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  <p:sldMasterId id="2147483663" r:id="rId3"/>
    <p:sldMasterId id="2147483675" r:id="rId4"/>
  </p:sldMasterIdLst>
  <p:notesMasterIdLst>
    <p:notesMasterId r:id="rId8"/>
  </p:notesMasterIdLst>
  <p:sldIdLst>
    <p:sldId id="379" r:id="rId5"/>
    <p:sldId id="380" r:id="rId6"/>
    <p:sldId id="394" r:id="rId7"/>
    <p:sldId id="395" r:id="rId9"/>
    <p:sldId id="368" r:id="rId10"/>
    <p:sldId id="369" r:id="rId11"/>
    <p:sldId id="370" r:id="rId12"/>
    <p:sldId id="371" r:id="rId13"/>
    <p:sldId id="396" r:id="rId14"/>
    <p:sldId id="397" r:id="rId15"/>
    <p:sldId id="373" r:id="rId16"/>
    <p:sldId id="375" r:id="rId17"/>
    <p:sldId id="377" r:id="rId18"/>
  </p:sldIdLst>
  <p:sldSz cx="12192000" cy="6858000"/>
  <p:notesSz cx="6858000" cy="9144000"/>
  <p:embeddedFontLst>
    <p:embeddedFont>
      <p:font typeface="微软雅黑" panose="020B0503020204020204" pitchFamily="34" charset="-122"/>
      <p:regular r:id="rId23"/>
    </p:embeddedFont>
    <p:embeddedFont>
      <p:font typeface="楷体" panose="02010609060101010101" charset="-122"/>
      <p:regular r:id="rId24"/>
    </p:embeddedFont>
    <p:embeddedFont>
      <p:font typeface="汉仪晓波画报黑W" panose="00020600040101010101" charset="-122"/>
      <p:regular r:id="rId25"/>
    </p:embeddedFont>
    <p:embeddedFont>
      <p:font typeface="Calibri Light" panose="020F0302020204030204" charset="0"/>
      <p:regular r:id="rId26"/>
      <p:italic r:id="rId27"/>
    </p:embeddedFont>
    <p:embeddedFont>
      <p:font typeface="Calibri" panose="020F0502020204030204" charset="0"/>
      <p:regular r:id="rId28"/>
      <p:bold r:id="rId29"/>
      <p:italic r:id="rId30"/>
      <p:boldItalic r:id="rId31"/>
    </p:embeddedFont>
    <p:embeddedFont>
      <p:font typeface="等线 Light" panose="02010600030101010101" charset="-122"/>
      <p:regular r:id="rId32"/>
    </p:embeddedFont>
    <p:embeddedFont>
      <p:font typeface="等线" panose="02010600030101010101" charset="-122"/>
      <p:regular r:id="rId33"/>
    </p:embeddedFont>
  </p:embeddedFontLst>
  <p:custDataLst>
    <p:tags r:id="rId3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lenovo" initials="" lastIdx="0" clrIdx="0"/>
  <p:cmAuthor id="1" name="孟 庆霞" initials="孟" lastIdx="1" clrIdx="0"/>
  <p:cmAuthor id="2" name="Administrator" initials="A" lastIdx="0" clrIdx="1"/>
  <p:cmAuthor id="3" name="Author" initials="A" lastIdx="0" clrIdx="2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2FDB2607-1784-4EEB-B798-7EB5836EED8A}">
        <p14:showMediaCtrls xmlns:p14="http://schemas.microsoft.com/office/powerpoint/2010/main" val="1"/>
      </p:ext>
    </p:extLst>
  </p:showPr>
  <p:clrMru>
    <a:srgbClr val="0B5FD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horzBarState="maximized">
    <p:restoredLeft sz="15987" autoAdjust="0"/>
    <p:restoredTop sz="94660"/>
  </p:normalViewPr>
  <p:slideViewPr>
    <p:cSldViewPr snapToGrid="0">
      <p:cViewPr varScale="1">
        <p:scale>
          <a:sx n="87" d="100"/>
          <a:sy n="87" d="100"/>
        </p:scale>
        <p:origin x="-606" y="-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>
      <p:cViewPr>
        <p:scale>
          <a:sx n="66" d="100"/>
          <a:sy n="66" d="100"/>
        </p:scale>
        <p:origin x="0" y="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4.xml"/><Relationship Id="rId8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" Type="http://schemas.openxmlformats.org/officeDocument/2006/relationships/slide" Target="slides/slide1.xml"/><Relationship Id="rId4" Type="http://schemas.openxmlformats.org/officeDocument/2006/relationships/slideMaster" Target="slideMasters/slideMaster3.xml"/><Relationship Id="rId34" Type="http://schemas.openxmlformats.org/officeDocument/2006/relationships/tags" Target="tags/tag3.xml"/><Relationship Id="rId33" Type="http://schemas.openxmlformats.org/officeDocument/2006/relationships/font" Target="fonts/font11.fntdata"/><Relationship Id="rId32" Type="http://schemas.openxmlformats.org/officeDocument/2006/relationships/font" Target="fonts/font10.fntdata"/><Relationship Id="rId31" Type="http://schemas.openxmlformats.org/officeDocument/2006/relationships/font" Target="fonts/font9.fntdata"/><Relationship Id="rId30" Type="http://schemas.openxmlformats.org/officeDocument/2006/relationships/font" Target="fonts/font8.fntdata"/><Relationship Id="rId3" Type="http://schemas.openxmlformats.org/officeDocument/2006/relationships/slideMaster" Target="slideMasters/slideMaster2.xml"/><Relationship Id="rId29" Type="http://schemas.openxmlformats.org/officeDocument/2006/relationships/font" Target="fonts/font7.fntdata"/><Relationship Id="rId28" Type="http://schemas.openxmlformats.org/officeDocument/2006/relationships/font" Target="fonts/font6.fntdata"/><Relationship Id="rId27" Type="http://schemas.openxmlformats.org/officeDocument/2006/relationships/font" Target="fonts/font5.fntdata"/><Relationship Id="rId26" Type="http://schemas.openxmlformats.org/officeDocument/2006/relationships/font" Target="fonts/font4.fntdata"/><Relationship Id="rId25" Type="http://schemas.openxmlformats.org/officeDocument/2006/relationships/font" Target="fonts/font3.fntdata"/><Relationship Id="rId24" Type="http://schemas.openxmlformats.org/officeDocument/2006/relationships/font" Target="fonts/font2.fntdata"/><Relationship Id="rId23" Type="http://schemas.openxmlformats.org/officeDocument/2006/relationships/font" Target="fonts/font1.fntdata"/><Relationship Id="rId22" Type="http://schemas.openxmlformats.org/officeDocument/2006/relationships/commentAuthors" Target="commentAuthors.xml"/><Relationship Id="rId21" Type="http://schemas.openxmlformats.org/officeDocument/2006/relationships/tableStyles" Target="tableStyles.xml"/><Relationship Id="rId20" Type="http://schemas.openxmlformats.org/officeDocument/2006/relationships/viewProps" Target="viewProps.xml"/><Relationship Id="rId2" Type="http://schemas.openxmlformats.org/officeDocument/2006/relationships/theme" Target="theme/theme1.xml"/><Relationship Id="rId19" Type="http://schemas.openxmlformats.org/officeDocument/2006/relationships/presProps" Target="presProps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849D3E0-124D-4DFF-AE99-4EA4CC201DB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8200" y="365125"/>
            <a:ext cx="10515600" cy="58118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4_自定义版式">
    <p:bg>
      <p:bgPr>
        <a:solidFill>
          <a:schemeClr val="bg1">
            <a:alpha val="4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1_自定义版式">
    <p:bg>
      <p:bgPr>
        <a:solidFill>
          <a:schemeClr val="bg1">
            <a:alpha val="4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660" y="1011"/>
            <a:ext cx="12190202" cy="685698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/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74" y="1778438"/>
            <a:ext cx="4873574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74" y="2665379"/>
            <a:ext cx="4873574" cy="352428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938" y="1778438"/>
            <a:ext cx="4897576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6938" y="2665379"/>
            <a:ext cx="4897576" cy="352428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416534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4165349" cy="3811588"/>
          </a:xfrm>
        </p:spPr>
        <p:txBody>
          <a:bodyPr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8200" y="365125"/>
            <a:ext cx="10515600" cy="58118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74" y="1778438"/>
            <a:ext cx="4873574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74" y="2665379"/>
            <a:ext cx="4873574" cy="352428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938" y="1778438"/>
            <a:ext cx="4897576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6938" y="2665379"/>
            <a:ext cx="4897576" cy="352428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416534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4165349" cy="3811588"/>
          </a:xfrm>
        </p:spPr>
        <p:txBody>
          <a:bodyPr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8" Type="http://schemas.openxmlformats.org/officeDocument/2006/relationships/theme" Target="../theme/theme1.xml"/><Relationship Id="rId17" Type="http://schemas.openxmlformats.org/officeDocument/2006/relationships/image" Target="file:///D:\qq&#25991;&#20214;\712321467\Image\C2C\Image2\%7b75232B38-A165-1FB7-499C-2E1C792CACB5%7d.png" TargetMode="External"/><Relationship Id="rId16" Type="http://schemas.openxmlformats.org/officeDocument/2006/relationships/image" Target="../media/image2.png"/><Relationship Id="rId15" Type="http://schemas.openxmlformats.org/officeDocument/2006/relationships/image" Target="../media/image1.jpeg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3.xml"/><Relationship Id="rId8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8.xml"/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11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24.xml"/><Relationship Id="rId1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34.xml"/><Relationship Id="rId8" Type="http://schemas.openxmlformats.org/officeDocument/2006/relationships/slideLayout" Target="../slideLayouts/slideLayout33.xml"/><Relationship Id="rId7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1.xml"/><Relationship Id="rId5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9.xml"/><Relationship Id="rId3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7.xml"/><Relationship Id="rId11" Type="http://schemas.openxmlformats.org/officeDocument/2006/relationships/theme" Target="../theme/theme3.xml"/><Relationship Id="rId10" Type="http://schemas.openxmlformats.org/officeDocument/2006/relationships/slideLayout" Target="../slideLayouts/slideLayout35.xml"/><Relationship Id="rId1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  <p:pic>
        <p:nvPicPr>
          <p:cNvPr id="7" name="图片 6" descr="E:\PPT制作文档\小图标PNG\image9.jpegimage9"/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 flipH="1">
            <a:off x="318" y="365"/>
            <a:ext cx="12191365" cy="6857365"/>
          </a:xfrm>
          <a:prstGeom prst="rect">
            <a:avLst/>
          </a:prstGeom>
        </p:spPr>
      </p:pic>
      <p:pic>
        <p:nvPicPr>
          <p:cNvPr id="8" name="图片 1073743875" descr="学科网 zxxk.com"/>
          <p:cNvPicPr>
            <a:picLocks noChangeAspect="1"/>
          </p:cNvPicPr>
          <p:nvPr/>
        </p:nvPicPr>
        <p:blipFill>
          <a:blip r:embed="rId16" r:link="rId17" cstate="print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B8688D-F8CF-4AE3-A5AB-34733BCE70DD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335502-C43C-4B8F-B6FB-4B931E935C5A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</p:sldLayoutIdLst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</p:sldLayoutIdLst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5.xml"/><Relationship Id="rId4" Type="http://schemas.openxmlformats.org/officeDocument/2006/relationships/tags" Target="../tags/tag2.xml"/><Relationship Id="rId3" Type="http://schemas.openxmlformats.org/officeDocument/2006/relationships/image" Target="../media/image9.jpeg"/><Relationship Id="rId2" Type="http://schemas.openxmlformats.org/officeDocument/2006/relationships/slide" Target="slide9.xml"/><Relationship Id="rId1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6.xml"/><Relationship Id="rId1" Type="http://schemas.openxmlformats.org/officeDocument/2006/relationships/image" Target="../media/image1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6.xml"/><Relationship Id="rId1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8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11.png"/><Relationship Id="rId1" Type="http://schemas.openxmlformats.org/officeDocument/2006/relationships/image" Target="../media/image1.jpe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1.xml"/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image" Target="../media/image1.jpeg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6.png"/><Relationship Id="rId1" Type="http://schemas.openxmlformats.org/officeDocument/2006/relationships/image" Target="../media/image1.jpe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6.png"/><Relationship Id="rId1" Type="http://schemas.openxmlformats.org/officeDocument/2006/relationships/image" Target="../media/image1.jpe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4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6.png"/><Relationship Id="rId1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5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6.png"/><Relationship Id="rId1" Type="http://schemas.openxmlformats.org/officeDocument/2006/relationships/image" Target="../media/image1.jpeg"/></Relationships>
</file>

<file path=ppt/slides/_rels/slide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.xml"/><Relationship Id="rId3" Type="http://schemas.openxmlformats.org/officeDocument/2006/relationships/slideLayout" Target="../slideLayouts/slideLayout11.xml"/><Relationship Id="rId2" Type="http://schemas.openxmlformats.org/officeDocument/2006/relationships/image" Target="../media/image6.png"/><Relationship Id="rId1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5.xml"/><Relationship Id="rId3" Type="http://schemas.openxmlformats.org/officeDocument/2006/relationships/tags" Target="../tags/tag1.xml"/><Relationship Id="rId2" Type="http://schemas.openxmlformats.org/officeDocument/2006/relationships/image" Target="../media/image8.jpeg"/><Relationship Id="rId1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C:/Users/25018/Desktop/第10课《唐雎不辱使命》课件/第10课《唐雎不辱使命》课件_01.png第10课《唐雎不辱使命》课件_01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3615055" y="461645"/>
            <a:ext cx="4716780" cy="4658995"/>
          </a:xfrm>
          <a:prstGeom prst="ellipse">
            <a:avLst/>
          </a:prstGeom>
          <a:gradFill>
            <a:gsLst>
              <a:gs pos="0">
                <a:schemeClr val="bg1">
                  <a:lumMod val="85000"/>
                  <a:alpha val="62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仿宋" panose="02010609060101010101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106058" y="1083384"/>
            <a:ext cx="10356850" cy="5266690"/>
          </a:xfrm>
          <a:prstGeom prst="rect">
            <a:avLst/>
          </a:prstGeom>
        </p:spPr>
      </p:pic>
      <p:sp>
        <p:nvSpPr>
          <p:cNvPr id="15" name="任意多边形: 形状 14"/>
          <p:cNvSpPr/>
          <p:nvPr/>
        </p:nvSpPr>
        <p:spPr bwMode="auto">
          <a:xfrm>
            <a:off x="329273" y="262074"/>
            <a:ext cx="900030" cy="965109"/>
          </a:xfrm>
          <a:custGeom>
            <a:avLst/>
            <a:gdLst>
              <a:gd name="connsiteX0" fmla="*/ 485342 w 1031876"/>
              <a:gd name="connsiteY0" fmla="*/ 1103601 h 1106488"/>
              <a:gd name="connsiteX1" fmla="*/ 491597 w 1031876"/>
              <a:gd name="connsiteY1" fmla="*/ 1106488 h 1106488"/>
              <a:gd name="connsiteX2" fmla="*/ 485577 w 1031876"/>
              <a:gd name="connsiteY2" fmla="*/ 1105496 h 1106488"/>
              <a:gd name="connsiteX3" fmla="*/ 511375 w 1031876"/>
              <a:gd name="connsiteY3" fmla="*/ 1103511 h 1106488"/>
              <a:gd name="connsiteX4" fmla="*/ 512235 w 1031876"/>
              <a:gd name="connsiteY4" fmla="*/ 1106488 h 1106488"/>
              <a:gd name="connsiteX5" fmla="*/ 505355 w 1031876"/>
              <a:gd name="connsiteY5" fmla="*/ 1106488 h 1106488"/>
              <a:gd name="connsiteX6" fmla="*/ 511375 w 1031876"/>
              <a:gd name="connsiteY6" fmla="*/ 1103511 h 1106488"/>
              <a:gd name="connsiteX7" fmla="*/ 574676 w 1031876"/>
              <a:gd name="connsiteY7" fmla="*/ 1098550 h 1106488"/>
              <a:gd name="connsiteX8" fmla="*/ 574775 w 1031876"/>
              <a:gd name="connsiteY8" fmla="*/ 1098550 h 1106488"/>
              <a:gd name="connsiteX9" fmla="*/ 577851 w 1031876"/>
              <a:gd name="connsiteY9" fmla="*/ 1098550 h 1106488"/>
              <a:gd name="connsiteX10" fmla="*/ 580232 w 1031876"/>
              <a:gd name="connsiteY10" fmla="*/ 1098550 h 1106488"/>
              <a:gd name="connsiteX11" fmla="*/ 581026 w 1031876"/>
              <a:gd name="connsiteY11" fmla="*/ 1098550 h 1106488"/>
              <a:gd name="connsiteX12" fmla="*/ 581026 w 1031876"/>
              <a:gd name="connsiteY12" fmla="*/ 1106488 h 1106488"/>
              <a:gd name="connsiteX13" fmla="*/ 574676 w 1031876"/>
              <a:gd name="connsiteY13" fmla="*/ 1106488 h 1106488"/>
              <a:gd name="connsiteX14" fmla="*/ 574676 w 1031876"/>
              <a:gd name="connsiteY14" fmla="*/ 1098550 h 1106488"/>
              <a:gd name="connsiteX15" fmla="*/ 505355 w 1031876"/>
              <a:gd name="connsiteY15" fmla="*/ 1098550 h 1106488"/>
              <a:gd name="connsiteX16" fmla="*/ 505355 w 1031876"/>
              <a:gd name="connsiteY16" fmla="*/ 1106488 h 1106488"/>
              <a:gd name="connsiteX17" fmla="*/ 505355 w 1031876"/>
              <a:gd name="connsiteY17" fmla="*/ 1098550 h 1106488"/>
              <a:gd name="connsiteX18" fmla="*/ 484717 w 1031876"/>
              <a:gd name="connsiteY18" fmla="*/ 1098550 h 1106488"/>
              <a:gd name="connsiteX19" fmla="*/ 485342 w 1031876"/>
              <a:gd name="connsiteY19" fmla="*/ 1103601 h 1106488"/>
              <a:gd name="connsiteX20" fmla="*/ 482997 w 1031876"/>
              <a:gd name="connsiteY20" fmla="*/ 1102519 h 1106488"/>
              <a:gd name="connsiteX21" fmla="*/ 484717 w 1031876"/>
              <a:gd name="connsiteY21" fmla="*/ 1098550 h 1106488"/>
              <a:gd name="connsiteX22" fmla="*/ 463551 w 1031876"/>
              <a:gd name="connsiteY22" fmla="*/ 1096169 h 1106488"/>
              <a:gd name="connsiteX23" fmla="*/ 471488 w 1031876"/>
              <a:gd name="connsiteY23" fmla="*/ 1098550 h 1106488"/>
              <a:gd name="connsiteX24" fmla="*/ 465138 w 1031876"/>
              <a:gd name="connsiteY24" fmla="*/ 1098550 h 1106488"/>
              <a:gd name="connsiteX25" fmla="*/ 463551 w 1031876"/>
              <a:gd name="connsiteY25" fmla="*/ 1096169 h 1106488"/>
              <a:gd name="connsiteX26" fmla="*/ 565658 w 1031876"/>
              <a:gd name="connsiteY26" fmla="*/ 1095635 h 1106488"/>
              <a:gd name="connsiteX27" fmla="*/ 568761 w 1031876"/>
              <a:gd name="connsiteY27" fmla="*/ 1096638 h 1106488"/>
              <a:gd name="connsiteX28" fmla="*/ 567532 w 1031876"/>
              <a:gd name="connsiteY28" fmla="*/ 1098550 h 1106488"/>
              <a:gd name="connsiteX29" fmla="*/ 511524 w 1031876"/>
              <a:gd name="connsiteY29" fmla="*/ 1092994 h 1106488"/>
              <a:gd name="connsiteX30" fmla="*/ 512367 w 1031876"/>
              <a:gd name="connsiteY30" fmla="*/ 1098550 h 1106488"/>
              <a:gd name="connsiteX31" fmla="*/ 509837 w 1031876"/>
              <a:gd name="connsiteY31" fmla="*/ 1098550 h 1106488"/>
              <a:gd name="connsiteX32" fmla="*/ 506463 w 1031876"/>
              <a:gd name="connsiteY32" fmla="*/ 1098550 h 1106488"/>
              <a:gd name="connsiteX33" fmla="*/ 505620 w 1031876"/>
              <a:gd name="connsiteY33" fmla="*/ 1098550 h 1106488"/>
              <a:gd name="connsiteX34" fmla="*/ 508994 w 1031876"/>
              <a:gd name="connsiteY34" fmla="*/ 1095375 h 1106488"/>
              <a:gd name="connsiteX35" fmla="*/ 676276 w 1031876"/>
              <a:gd name="connsiteY35" fmla="*/ 1092200 h 1106488"/>
              <a:gd name="connsiteX36" fmla="*/ 672836 w 1031876"/>
              <a:gd name="connsiteY36" fmla="*/ 1094581 h 1106488"/>
              <a:gd name="connsiteX37" fmla="*/ 670926 w 1031876"/>
              <a:gd name="connsiteY37" fmla="*/ 1093258 h 1106488"/>
              <a:gd name="connsiteX38" fmla="*/ 662517 w 1031876"/>
              <a:gd name="connsiteY38" fmla="*/ 1092200 h 1106488"/>
              <a:gd name="connsiteX39" fmla="*/ 669397 w 1031876"/>
              <a:gd name="connsiteY39" fmla="*/ 1092200 h 1106488"/>
              <a:gd name="connsiteX40" fmla="*/ 670926 w 1031876"/>
              <a:gd name="connsiteY40" fmla="*/ 1093258 h 1106488"/>
              <a:gd name="connsiteX41" fmla="*/ 664237 w 1031876"/>
              <a:gd name="connsiteY41" fmla="*/ 1094581 h 1106488"/>
              <a:gd name="connsiteX42" fmla="*/ 662517 w 1031876"/>
              <a:gd name="connsiteY42" fmla="*/ 1092200 h 1106488"/>
              <a:gd name="connsiteX43" fmla="*/ 594520 w 1031876"/>
              <a:gd name="connsiteY43" fmla="*/ 1092200 h 1106488"/>
              <a:gd name="connsiteX44" fmla="*/ 594785 w 1031876"/>
              <a:gd name="connsiteY44" fmla="*/ 1092200 h 1106488"/>
              <a:gd name="connsiteX45" fmla="*/ 595314 w 1031876"/>
              <a:gd name="connsiteY45" fmla="*/ 1092200 h 1106488"/>
              <a:gd name="connsiteX46" fmla="*/ 598092 w 1031876"/>
              <a:gd name="connsiteY46" fmla="*/ 1092200 h 1106488"/>
              <a:gd name="connsiteX47" fmla="*/ 598547 w 1031876"/>
              <a:gd name="connsiteY47" fmla="*/ 1092200 h 1106488"/>
              <a:gd name="connsiteX48" fmla="*/ 601663 w 1031876"/>
              <a:gd name="connsiteY48" fmla="*/ 1092200 h 1106488"/>
              <a:gd name="connsiteX49" fmla="*/ 601664 w 1031876"/>
              <a:gd name="connsiteY49" fmla="*/ 1092200 h 1106488"/>
              <a:gd name="connsiteX50" fmla="*/ 587376 w 1031876"/>
              <a:gd name="connsiteY50" fmla="*/ 1098550 h 1106488"/>
              <a:gd name="connsiteX51" fmla="*/ 594520 w 1031876"/>
              <a:gd name="connsiteY51" fmla="*/ 1092200 h 1106488"/>
              <a:gd name="connsiteX52" fmla="*/ 587376 w 1031876"/>
              <a:gd name="connsiteY52" fmla="*/ 1092200 h 1106488"/>
              <a:gd name="connsiteX53" fmla="*/ 586582 w 1031876"/>
              <a:gd name="connsiteY53" fmla="*/ 1094581 h 1106488"/>
              <a:gd name="connsiteX54" fmla="*/ 586127 w 1031876"/>
              <a:gd name="connsiteY54" fmla="*/ 1094386 h 1106488"/>
              <a:gd name="connsiteX55" fmla="*/ 581026 w 1031876"/>
              <a:gd name="connsiteY55" fmla="*/ 1092200 h 1106488"/>
              <a:gd name="connsiteX56" fmla="*/ 586127 w 1031876"/>
              <a:gd name="connsiteY56" fmla="*/ 1094386 h 1106488"/>
              <a:gd name="connsiteX57" fmla="*/ 584201 w 1031876"/>
              <a:gd name="connsiteY57" fmla="*/ 1097756 h 1106488"/>
              <a:gd name="connsiteX58" fmla="*/ 581026 w 1031876"/>
              <a:gd name="connsiteY58" fmla="*/ 1098550 h 1106488"/>
              <a:gd name="connsiteX59" fmla="*/ 581026 w 1031876"/>
              <a:gd name="connsiteY59" fmla="*/ 1092200 h 1106488"/>
              <a:gd name="connsiteX60" fmla="*/ 574676 w 1031876"/>
              <a:gd name="connsiteY60" fmla="*/ 1092200 h 1106488"/>
              <a:gd name="connsiteX61" fmla="*/ 574676 w 1031876"/>
              <a:gd name="connsiteY61" fmla="*/ 1098550 h 1106488"/>
              <a:gd name="connsiteX62" fmla="*/ 568761 w 1031876"/>
              <a:gd name="connsiteY62" fmla="*/ 1096638 h 1106488"/>
              <a:gd name="connsiteX63" fmla="*/ 571104 w 1031876"/>
              <a:gd name="connsiteY63" fmla="*/ 1092994 h 1106488"/>
              <a:gd name="connsiteX64" fmla="*/ 574676 w 1031876"/>
              <a:gd name="connsiteY64" fmla="*/ 1092200 h 1106488"/>
              <a:gd name="connsiteX65" fmla="*/ 560388 w 1031876"/>
              <a:gd name="connsiteY65" fmla="*/ 1092200 h 1106488"/>
              <a:gd name="connsiteX66" fmla="*/ 563960 w 1031876"/>
              <a:gd name="connsiteY66" fmla="*/ 1092994 h 1106488"/>
              <a:gd name="connsiteX67" fmla="*/ 565658 w 1031876"/>
              <a:gd name="connsiteY67" fmla="*/ 1095635 h 1106488"/>
              <a:gd name="connsiteX68" fmla="*/ 564853 w 1031876"/>
              <a:gd name="connsiteY68" fmla="*/ 1095375 h 1106488"/>
              <a:gd name="connsiteX69" fmla="*/ 560388 w 1031876"/>
              <a:gd name="connsiteY69" fmla="*/ 1092200 h 1106488"/>
              <a:gd name="connsiteX70" fmla="*/ 547160 w 1031876"/>
              <a:gd name="connsiteY70" fmla="*/ 1092200 h 1106488"/>
              <a:gd name="connsiteX71" fmla="*/ 548020 w 1031876"/>
              <a:gd name="connsiteY71" fmla="*/ 1092200 h 1106488"/>
              <a:gd name="connsiteX72" fmla="*/ 549028 w 1031876"/>
              <a:gd name="connsiteY72" fmla="*/ 1092200 h 1106488"/>
              <a:gd name="connsiteX73" fmla="*/ 553245 w 1031876"/>
              <a:gd name="connsiteY73" fmla="*/ 1092200 h 1106488"/>
              <a:gd name="connsiteX74" fmla="*/ 554039 w 1031876"/>
              <a:gd name="connsiteY74" fmla="*/ 1092200 h 1106488"/>
              <a:gd name="connsiteX75" fmla="*/ 547160 w 1031876"/>
              <a:gd name="connsiteY75" fmla="*/ 1098550 h 1106488"/>
              <a:gd name="connsiteX76" fmla="*/ 543720 w 1031876"/>
              <a:gd name="connsiteY76" fmla="*/ 1098550 h 1106488"/>
              <a:gd name="connsiteX77" fmla="*/ 542000 w 1031876"/>
              <a:gd name="connsiteY77" fmla="*/ 1098550 h 1106488"/>
              <a:gd name="connsiteX78" fmla="*/ 540280 w 1031876"/>
              <a:gd name="connsiteY78" fmla="*/ 1098550 h 1106488"/>
              <a:gd name="connsiteX79" fmla="*/ 547160 w 1031876"/>
              <a:gd name="connsiteY79" fmla="*/ 1092200 h 1106488"/>
              <a:gd name="connsiteX80" fmla="*/ 526257 w 1031876"/>
              <a:gd name="connsiteY80" fmla="*/ 1092200 h 1106488"/>
              <a:gd name="connsiteX81" fmla="*/ 526257 w 1031876"/>
              <a:gd name="connsiteY81" fmla="*/ 1098550 h 1106488"/>
              <a:gd name="connsiteX82" fmla="*/ 525364 w 1031876"/>
              <a:gd name="connsiteY82" fmla="*/ 1098550 h 1106488"/>
              <a:gd name="connsiteX83" fmla="*/ 519114 w 1031876"/>
              <a:gd name="connsiteY83" fmla="*/ 1098550 h 1106488"/>
              <a:gd name="connsiteX84" fmla="*/ 519113 w 1031876"/>
              <a:gd name="connsiteY84" fmla="*/ 1098550 h 1106488"/>
              <a:gd name="connsiteX85" fmla="*/ 522685 w 1031876"/>
              <a:gd name="connsiteY85" fmla="*/ 1097756 h 1106488"/>
              <a:gd name="connsiteX86" fmla="*/ 526257 w 1031876"/>
              <a:gd name="connsiteY86" fmla="*/ 1092200 h 1106488"/>
              <a:gd name="connsiteX87" fmla="*/ 526257 w 1031876"/>
              <a:gd name="connsiteY87" fmla="*/ 1092200 h 1106488"/>
              <a:gd name="connsiteX88" fmla="*/ 533401 w 1031876"/>
              <a:gd name="connsiteY88" fmla="*/ 1098550 h 1106488"/>
              <a:gd name="connsiteX89" fmla="*/ 528155 w 1031876"/>
              <a:gd name="connsiteY89" fmla="*/ 1098550 h 1106488"/>
              <a:gd name="connsiteX90" fmla="*/ 528043 w 1031876"/>
              <a:gd name="connsiteY90" fmla="*/ 1098550 h 1106488"/>
              <a:gd name="connsiteX91" fmla="*/ 526257 w 1031876"/>
              <a:gd name="connsiteY91" fmla="*/ 1098550 h 1106488"/>
              <a:gd name="connsiteX92" fmla="*/ 526257 w 1031876"/>
              <a:gd name="connsiteY92" fmla="*/ 1092200 h 1106488"/>
              <a:gd name="connsiteX93" fmla="*/ 512367 w 1031876"/>
              <a:gd name="connsiteY93" fmla="*/ 1092200 h 1106488"/>
              <a:gd name="connsiteX94" fmla="*/ 513210 w 1031876"/>
              <a:gd name="connsiteY94" fmla="*/ 1097756 h 1106488"/>
              <a:gd name="connsiteX95" fmla="*/ 519113 w 1031876"/>
              <a:gd name="connsiteY95" fmla="*/ 1098550 h 1106488"/>
              <a:gd name="connsiteX96" fmla="*/ 515741 w 1031876"/>
              <a:gd name="connsiteY96" fmla="*/ 1098550 h 1106488"/>
              <a:gd name="connsiteX97" fmla="*/ 514351 w 1031876"/>
              <a:gd name="connsiteY97" fmla="*/ 1098550 h 1106488"/>
              <a:gd name="connsiteX98" fmla="*/ 514351 w 1031876"/>
              <a:gd name="connsiteY98" fmla="*/ 1100138 h 1106488"/>
              <a:gd name="connsiteX99" fmla="*/ 512763 w 1031876"/>
              <a:gd name="connsiteY99" fmla="*/ 1100138 h 1106488"/>
              <a:gd name="connsiteX100" fmla="*/ 512763 w 1031876"/>
              <a:gd name="connsiteY100" fmla="*/ 1098550 h 1106488"/>
              <a:gd name="connsiteX101" fmla="*/ 512367 w 1031876"/>
              <a:gd name="connsiteY101" fmla="*/ 1098550 h 1106488"/>
              <a:gd name="connsiteX102" fmla="*/ 512367 w 1031876"/>
              <a:gd name="connsiteY102" fmla="*/ 1092200 h 1106488"/>
              <a:gd name="connsiteX103" fmla="*/ 505620 w 1031876"/>
              <a:gd name="connsiteY103" fmla="*/ 1092200 h 1106488"/>
              <a:gd name="connsiteX104" fmla="*/ 505885 w 1031876"/>
              <a:gd name="connsiteY104" fmla="*/ 1092200 h 1106488"/>
              <a:gd name="connsiteX105" fmla="*/ 506413 w 1031876"/>
              <a:gd name="connsiteY105" fmla="*/ 1092200 h 1106488"/>
              <a:gd name="connsiteX106" fmla="*/ 508465 w 1031876"/>
              <a:gd name="connsiteY106" fmla="*/ 1092200 h 1106488"/>
              <a:gd name="connsiteX107" fmla="*/ 508994 w 1031876"/>
              <a:gd name="connsiteY107" fmla="*/ 1092200 h 1106488"/>
              <a:gd name="connsiteX108" fmla="*/ 509325 w 1031876"/>
              <a:gd name="connsiteY108" fmla="*/ 1092200 h 1106488"/>
              <a:gd name="connsiteX109" fmla="*/ 511904 w 1031876"/>
              <a:gd name="connsiteY109" fmla="*/ 1092200 h 1106488"/>
              <a:gd name="connsiteX110" fmla="*/ 512367 w 1031876"/>
              <a:gd name="connsiteY110" fmla="*/ 1092200 h 1106488"/>
              <a:gd name="connsiteX111" fmla="*/ 511524 w 1031876"/>
              <a:gd name="connsiteY111" fmla="*/ 1092994 h 1106488"/>
              <a:gd name="connsiteX112" fmla="*/ 505620 w 1031876"/>
              <a:gd name="connsiteY112" fmla="*/ 1092200 h 1106488"/>
              <a:gd name="connsiteX113" fmla="*/ 498873 w 1031876"/>
              <a:gd name="connsiteY113" fmla="*/ 1092200 h 1106488"/>
              <a:gd name="connsiteX114" fmla="*/ 499005 w 1031876"/>
              <a:gd name="connsiteY114" fmla="*/ 1092200 h 1106488"/>
              <a:gd name="connsiteX115" fmla="*/ 499716 w 1031876"/>
              <a:gd name="connsiteY115" fmla="*/ 1092200 h 1106488"/>
              <a:gd name="connsiteX116" fmla="*/ 499865 w 1031876"/>
              <a:gd name="connsiteY116" fmla="*/ 1092200 h 1106488"/>
              <a:gd name="connsiteX117" fmla="*/ 503090 w 1031876"/>
              <a:gd name="connsiteY117" fmla="*/ 1092200 h 1106488"/>
              <a:gd name="connsiteX118" fmla="*/ 505025 w 1031876"/>
              <a:gd name="connsiteY118" fmla="*/ 1092200 h 1106488"/>
              <a:gd name="connsiteX119" fmla="*/ 505515 w 1031876"/>
              <a:gd name="connsiteY119" fmla="*/ 1092200 h 1106488"/>
              <a:gd name="connsiteX120" fmla="*/ 505620 w 1031876"/>
              <a:gd name="connsiteY120" fmla="*/ 1092200 h 1106488"/>
              <a:gd name="connsiteX121" fmla="*/ 505620 w 1031876"/>
              <a:gd name="connsiteY121" fmla="*/ 1098550 h 1106488"/>
              <a:gd name="connsiteX122" fmla="*/ 498873 w 1031876"/>
              <a:gd name="connsiteY122" fmla="*/ 1092200 h 1106488"/>
              <a:gd name="connsiteX123" fmla="*/ 492126 w 1031876"/>
              <a:gd name="connsiteY123" fmla="*/ 1092200 h 1106488"/>
              <a:gd name="connsiteX124" fmla="*/ 498873 w 1031876"/>
              <a:gd name="connsiteY124" fmla="*/ 1098550 h 1106488"/>
              <a:gd name="connsiteX125" fmla="*/ 492126 w 1031876"/>
              <a:gd name="connsiteY125" fmla="*/ 1092200 h 1106488"/>
              <a:gd name="connsiteX126" fmla="*/ 477838 w 1031876"/>
              <a:gd name="connsiteY126" fmla="*/ 1092200 h 1106488"/>
              <a:gd name="connsiteX127" fmla="*/ 485776 w 1031876"/>
              <a:gd name="connsiteY127" fmla="*/ 1098550 h 1106488"/>
              <a:gd name="connsiteX128" fmla="*/ 486570 w 1031876"/>
              <a:gd name="connsiteY128" fmla="*/ 1098550 h 1106488"/>
              <a:gd name="connsiteX129" fmla="*/ 488157 w 1031876"/>
              <a:gd name="connsiteY129" fmla="*/ 1098550 h 1106488"/>
              <a:gd name="connsiteX130" fmla="*/ 488951 w 1031876"/>
              <a:gd name="connsiteY130" fmla="*/ 1098550 h 1106488"/>
              <a:gd name="connsiteX131" fmla="*/ 491597 w 1031876"/>
              <a:gd name="connsiteY131" fmla="*/ 1098550 h 1106488"/>
              <a:gd name="connsiteX132" fmla="*/ 492126 w 1031876"/>
              <a:gd name="connsiteY132" fmla="*/ 1099618 h 1106488"/>
              <a:gd name="connsiteX133" fmla="*/ 492126 w 1031876"/>
              <a:gd name="connsiteY133" fmla="*/ 1098550 h 1106488"/>
              <a:gd name="connsiteX134" fmla="*/ 493714 w 1031876"/>
              <a:gd name="connsiteY134" fmla="*/ 1098550 h 1106488"/>
              <a:gd name="connsiteX135" fmla="*/ 493714 w 1031876"/>
              <a:gd name="connsiteY135" fmla="*/ 1100138 h 1106488"/>
              <a:gd name="connsiteX136" fmla="*/ 492383 w 1031876"/>
              <a:gd name="connsiteY136" fmla="*/ 1100138 h 1106488"/>
              <a:gd name="connsiteX137" fmla="*/ 495037 w 1031876"/>
              <a:gd name="connsiteY137" fmla="*/ 1105496 h 1106488"/>
              <a:gd name="connsiteX138" fmla="*/ 498476 w 1031876"/>
              <a:gd name="connsiteY138" fmla="*/ 1106488 h 1106488"/>
              <a:gd name="connsiteX139" fmla="*/ 491597 w 1031876"/>
              <a:gd name="connsiteY139" fmla="*/ 1106488 h 1106488"/>
              <a:gd name="connsiteX140" fmla="*/ 484717 w 1031876"/>
              <a:gd name="connsiteY140" fmla="*/ 1098550 h 1106488"/>
              <a:gd name="connsiteX141" fmla="*/ 477838 w 1031876"/>
              <a:gd name="connsiteY141" fmla="*/ 1098550 h 1106488"/>
              <a:gd name="connsiteX142" fmla="*/ 477838 w 1031876"/>
              <a:gd name="connsiteY142" fmla="*/ 1092200 h 1106488"/>
              <a:gd name="connsiteX143" fmla="*/ 451645 w 1031876"/>
              <a:gd name="connsiteY143" fmla="*/ 1092200 h 1106488"/>
              <a:gd name="connsiteX144" fmla="*/ 452488 w 1031876"/>
              <a:gd name="connsiteY144" fmla="*/ 1092994 h 1106488"/>
              <a:gd name="connsiteX145" fmla="*/ 458093 w 1031876"/>
              <a:gd name="connsiteY145" fmla="*/ 1098269 h 1106488"/>
              <a:gd name="connsiteX146" fmla="*/ 458789 w 1031876"/>
              <a:gd name="connsiteY146" fmla="*/ 1098550 h 1106488"/>
              <a:gd name="connsiteX147" fmla="*/ 458392 w 1031876"/>
              <a:gd name="connsiteY147" fmla="*/ 1098550 h 1106488"/>
              <a:gd name="connsiteX148" fmla="*/ 457896 w 1031876"/>
              <a:gd name="connsiteY148" fmla="*/ 1098550 h 1106488"/>
              <a:gd name="connsiteX149" fmla="*/ 455862 w 1031876"/>
              <a:gd name="connsiteY149" fmla="*/ 1098550 h 1106488"/>
              <a:gd name="connsiteX150" fmla="*/ 451645 w 1031876"/>
              <a:gd name="connsiteY150" fmla="*/ 1098550 h 1106488"/>
              <a:gd name="connsiteX151" fmla="*/ 449747 w 1031876"/>
              <a:gd name="connsiteY151" fmla="*/ 1095871 h 1106488"/>
              <a:gd name="connsiteX152" fmla="*/ 454645 w 1031876"/>
              <a:gd name="connsiteY152" fmla="*/ 1096876 h 1106488"/>
              <a:gd name="connsiteX153" fmla="*/ 457861 w 1031876"/>
              <a:gd name="connsiteY153" fmla="*/ 1098175 h 1106488"/>
              <a:gd name="connsiteX154" fmla="*/ 451645 w 1031876"/>
              <a:gd name="connsiteY154" fmla="*/ 1093788 h 1106488"/>
              <a:gd name="connsiteX155" fmla="*/ 444898 w 1031876"/>
              <a:gd name="connsiteY155" fmla="*/ 1098550 h 1106488"/>
              <a:gd name="connsiteX156" fmla="*/ 451645 w 1031876"/>
              <a:gd name="connsiteY156" fmla="*/ 1092200 h 1106488"/>
              <a:gd name="connsiteX157" fmla="*/ 441326 w 1031876"/>
              <a:gd name="connsiteY157" fmla="*/ 1089819 h 1106488"/>
              <a:gd name="connsiteX158" fmla="*/ 444501 w 1031876"/>
              <a:gd name="connsiteY158" fmla="*/ 1092200 h 1106488"/>
              <a:gd name="connsiteX159" fmla="*/ 438151 w 1031876"/>
              <a:gd name="connsiteY159" fmla="*/ 1092200 h 1106488"/>
              <a:gd name="connsiteX160" fmla="*/ 441326 w 1031876"/>
              <a:gd name="connsiteY160" fmla="*/ 1089819 h 1106488"/>
              <a:gd name="connsiteX161" fmla="*/ 506413 w 1031876"/>
              <a:gd name="connsiteY161" fmla="*/ 1085850 h 1106488"/>
              <a:gd name="connsiteX162" fmla="*/ 508794 w 1031876"/>
              <a:gd name="connsiteY162" fmla="*/ 1091406 h 1106488"/>
              <a:gd name="connsiteX163" fmla="*/ 506413 w 1031876"/>
              <a:gd name="connsiteY163" fmla="*/ 1092200 h 1106488"/>
              <a:gd name="connsiteX164" fmla="*/ 506413 w 1031876"/>
              <a:gd name="connsiteY164" fmla="*/ 1089025 h 1106488"/>
              <a:gd name="connsiteX165" fmla="*/ 464610 w 1031876"/>
              <a:gd name="connsiteY165" fmla="*/ 1085850 h 1106488"/>
              <a:gd name="connsiteX166" fmla="*/ 471489 w 1031876"/>
              <a:gd name="connsiteY166" fmla="*/ 1092200 h 1106488"/>
              <a:gd name="connsiteX167" fmla="*/ 464610 w 1031876"/>
              <a:gd name="connsiteY167" fmla="*/ 1085850 h 1106488"/>
              <a:gd name="connsiteX168" fmla="*/ 457730 w 1031876"/>
              <a:gd name="connsiteY168" fmla="*/ 1085850 h 1106488"/>
              <a:gd name="connsiteX169" fmla="*/ 457731 w 1031876"/>
              <a:gd name="connsiteY169" fmla="*/ 1085850 h 1106488"/>
              <a:gd name="connsiteX170" fmla="*/ 458590 w 1031876"/>
              <a:gd name="connsiteY170" fmla="*/ 1085850 h 1106488"/>
              <a:gd name="connsiteX171" fmla="*/ 460310 w 1031876"/>
              <a:gd name="connsiteY171" fmla="*/ 1085850 h 1106488"/>
              <a:gd name="connsiteX172" fmla="*/ 464610 w 1031876"/>
              <a:gd name="connsiteY172" fmla="*/ 1085850 h 1106488"/>
              <a:gd name="connsiteX173" fmla="*/ 464610 w 1031876"/>
              <a:gd name="connsiteY173" fmla="*/ 1092200 h 1106488"/>
              <a:gd name="connsiteX174" fmla="*/ 457730 w 1031876"/>
              <a:gd name="connsiteY174" fmla="*/ 1085850 h 1106488"/>
              <a:gd name="connsiteX175" fmla="*/ 450851 w 1031876"/>
              <a:gd name="connsiteY175" fmla="*/ 1085850 h 1106488"/>
              <a:gd name="connsiteX176" fmla="*/ 464345 w 1031876"/>
              <a:gd name="connsiteY176" fmla="*/ 1092200 h 1106488"/>
              <a:gd name="connsiteX177" fmla="*/ 457598 w 1031876"/>
              <a:gd name="connsiteY177" fmla="*/ 1092200 h 1106488"/>
              <a:gd name="connsiteX178" fmla="*/ 450851 w 1031876"/>
              <a:gd name="connsiteY178" fmla="*/ 1085850 h 1106488"/>
              <a:gd name="connsiteX179" fmla="*/ 430213 w 1031876"/>
              <a:gd name="connsiteY179" fmla="*/ 1085850 h 1106488"/>
              <a:gd name="connsiteX180" fmla="*/ 434678 w 1031876"/>
              <a:gd name="connsiteY180" fmla="*/ 1085850 h 1106488"/>
              <a:gd name="connsiteX181" fmla="*/ 438151 w 1031876"/>
              <a:gd name="connsiteY181" fmla="*/ 1085850 h 1106488"/>
              <a:gd name="connsiteX182" fmla="*/ 438945 w 1031876"/>
              <a:gd name="connsiteY182" fmla="*/ 1085850 h 1106488"/>
              <a:gd name="connsiteX183" fmla="*/ 440532 w 1031876"/>
              <a:gd name="connsiteY183" fmla="*/ 1085850 h 1106488"/>
              <a:gd name="connsiteX184" fmla="*/ 441326 w 1031876"/>
              <a:gd name="connsiteY184" fmla="*/ 1085850 h 1106488"/>
              <a:gd name="connsiteX185" fmla="*/ 444501 w 1031876"/>
              <a:gd name="connsiteY185" fmla="*/ 1085850 h 1106488"/>
              <a:gd name="connsiteX186" fmla="*/ 430213 w 1031876"/>
              <a:gd name="connsiteY186" fmla="*/ 1085850 h 1106488"/>
              <a:gd name="connsiteX187" fmla="*/ 519510 w 1031876"/>
              <a:gd name="connsiteY187" fmla="*/ 1084105 h 1106488"/>
              <a:gd name="connsiteX188" fmla="*/ 520353 w 1031876"/>
              <a:gd name="connsiteY188" fmla="*/ 1084859 h 1106488"/>
              <a:gd name="connsiteX189" fmla="*/ 526257 w 1031876"/>
              <a:gd name="connsiteY189" fmla="*/ 1085851 h 1106488"/>
              <a:gd name="connsiteX190" fmla="*/ 519510 w 1031876"/>
              <a:gd name="connsiteY190" fmla="*/ 1085851 h 1106488"/>
              <a:gd name="connsiteX191" fmla="*/ 431557 w 1031876"/>
              <a:gd name="connsiteY191" fmla="*/ 1082186 h 1106488"/>
              <a:gd name="connsiteX192" fmla="*/ 438151 w 1031876"/>
              <a:gd name="connsiteY192" fmla="*/ 1085850 h 1106488"/>
              <a:gd name="connsiteX193" fmla="*/ 431900 w 1031876"/>
              <a:gd name="connsiteY193" fmla="*/ 1084858 h 1106488"/>
              <a:gd name="connsiteX194" fmla="*/ 533628 w 1031876"/>
              <a:gd name="connsiteY194" fmla="*/ 1077913 h 1106488"/>
              <a:gd name="connsiteX195" fmla="*/ 533916 w 1031876"/>
              <a:gd name="connsiteY195" fmla="*/ 1077913 h 1106488"/>
              <a:gd name="connsiteX196" fmla="*/ 536417 w 1031876"/>
              <a:gd name="connsiteY196" fmla="*/ 1077913 h 1106488"/>
              <a:gd name="connsiteX197" fmla="*/ 538918 w 1031876"/>
              <a:gd name="connsiteY197" fmla="*/ 1077913 h 1106488"/>
              <a:gd name="connsiteX198" fmla="*/ 539305 w 1031876"/>
              <a:gd name="connsiteY198" fmla="*/ 1077913 h 1106488"/>
              <a:gd name="connsiteX199" fmla="*/ 539751 w 1031876"/>
              <a:gd name="connsiteY199" fmla="*/ 1077913 h 1106488"/>
              <a:gd name="connsiteX200" fmla="*/ 540148 w 1031876"/>
              <a:gd name="connsiteY200" fmla="*/ 1077913 h 1106488"/>
              <a:gd name="connsiteX201" fmla="*/ 540991 w 1031876"/>
              <a:gd name="connsiteY201" fmla="*/ 1077913 h 1106488"/>
              <a:gd name="connsiteX202" fmla="*/ 543522 w 1031876"/>
              <a:gd name="connsiteY202" fmla="*/ 1077913 h 1106488"/>
              <a:gd name="connsiteX203" fmla="*/ 546052 w 1031876"/>
              <a:gd name="connsiteY203" fmla="*/ 1077913 h 1106488"/>
              <a:gd name="connsiteX204" fmla="*/ 546895 w 1031876"/>
              <a:gd name="connsiteY204" fmla="*/ 1077913 h 1106488"/>
              <a:gd name="connsiteX205" fmla="*/ 547689 w 1031876"/>
              <a:gd name="connsiteY205" fmla="*/ 1077913 h 1106488"/>
              <a:gd name="connsiteX206" fmla="*/ 546942 w 1031876"/>
              <a:gd name="connsiteY206" fmla="*/ 1078124 h 1106488"/>
              <a:gd name="connsiteX207" fmla="*/ 547788 w 1031876"/>
              <a:gd name="connsiteY207" fmla="*/ 1081882 h 1106488"/>
              <a:gd name="connsiteX208" fmla="*/ 554039 w 1031876"/>
              <a:gd name="connsiteY208" fmla="*/ 1085851 h 1106488"/>
              <a:gd name="connsiteX209" fmla="*/ 546895 w 1031876"/>
              <a:gd name="connsiteY209" fmla="*/ 1082874 h 1106488"/>
              <a:gd name="connsiteX210" fmla="*/ 540902 w 1031876"/>
              <a:gd name="connsiteY210" fmla="*/ 1085372 h 1106488"/>
              <a:gd name="connsiteX211" fmla="*/ 540659 w 1031876"/>
              <a:gd name="connsiteY211" fmla="*/ 1085851 h 1106488"/>
              <a:gd name="connsiteX212" fmla="*/ 539751 w 1031876"/>
              <a:gd name="connsiteY212" fmla="*/ 1085851 h 1106488"/>
              <a:gd name="connsiteX213" fmla="*/ 537143 w 1031876"/>
              <a:gd name="connsiteY213" fmla="*/ 1085851 h 1106488"/>
              <a:gd name="connsiteX214" fmla="*/ 533719 w 1031876"/>
              <a:gd name="connsiteY214" fmla="*/ 1085851 h 1106488"/>
              <a:gd name="connsiteX215" fmla="*/ 537211 w 1031876"/>
              <a:gd name="connsiteY215" fmla="*/ 1091406 h 1106488"/>
              <a:gd name="connsiteX216" fmla="*/ 540703 w 1031876"/>
              <a:gd name="connsiteY216" fmla="*/ 1092200 h 1106488"/>
              <a:gd name="connsiteX217" fmla="*/ 534591 w 1031876"/>
              <a:gd name="connsiteY217" fmla="*/ 1091406 h 1106488"/>
              <a:gd name="connsiteX218" fmla="*/ 533718 w 1031876"/>
              <a:gd name="connsiteY218" fmla="*/ 1085851 h 1106488"/>
              <a:gd name="connsiteX219" fmla="*/ 533628 w 1031876"/>
              <a:gd name="connsiteY219" fmla="*/ 1085851 h 1106488"/>
              <a:gd name="connsiteX220" fmla="*/ 533628 w 1031876"/>
              <a:gd name="connsiteY220" fmla="*/ 1077913 h 1106488"/>
              <a:gd name="connsiteX221" fmla="*/ 512537 w 1031876"/>
              <a:gd name="connsiteY221" fmla="*/ 1077913 h 1106488"/>
              <a:gd name="connsiteX222" fmla="*/ 513081 w 1031876"/>
              <a:gd name="connsiteY222" fmla="*/ 1077913 h 1106488"/>
              <a:gd name="connsiteX223" fmla="*/ 515581 w 1031876"/>
              <a:gd name="connsiteY223" fmla="*/ 1077913 h 1106488"/>
              <a:gd name="connsiteX224" fmla="*/ 516052 w 1031876"/>
              <a:gd name="connsiteY224" fmla="*/ 1077913 h 1106488"/>
              <a:gd name="connsiteX225" fmla="*/ 517810 w 1031876"/>
              <a:gd name="connsiteY225" fmla="*/ 1077913 h 1106488"/>
              <a:gd name="connsiteX226" fmla="*/ 519510 w 1031876"/>
              <a:gd name="connsiteY226" fmla="*/ 1077913 h 1106488"/>
              <a:gd name="connsiteX227" fmla="*/ 519567 w 1031876"/>
              <a:gd name="connsiteY227" fmla="*/ 1077913 h 1106488"/>
              <a:gd name="connsiteX228" fmla="*/ 519748 w 1031876"/>
              <a:gd name="connsiteY228" fmla="*/ 1077913 h 1106488"/>
              <a:gd name="connsiteX229" fmla="*/ 520446 w 1031876"/>
              <a:gd name="connsiteY229" fmla="*/ 1077913 h 1106488"/>
              <a:gd name="connsiteX230" fmla="*/ 523082 w 1031876"/>
              <a:gd name="connsiteY230" fmla="*/ 1077913 h 1106488"/>
              <a:gd name="connsiteX231" fmla="*/ 523083 w 1031876"/>
              <a:gd name="connsiteY231" fmla="*/ 1077913 h 1106488"/>
              <a:gd name="connsiteX232" fmla="*/ 523961 w 1031876"/>
              <a:gd name="connsiteY232" fmla="*/ 1077913 h 1106488"/>
              <a:gd name="connsiteX233" fmla="*/ 526416 w 1031876"/>
              <a:gd name="connsiteY233" fmla="*/ 1077913 h 1106488"/>
              <a:gd name="connsiteX234" fmla="*/ 526598 w 1031876"/>
              <a:gd name="connsiteY234" fmla="*/ 1077913 h 1106488"/>
              <a:gd name="connsiteX235" fmla="*/ 522204 w 1031876"/>
              <a:gd name="connsiteY235" fmla="*/ 1080890 h 1106488"/>
              <a:gd name="connsiteX236" fmla="*/ 519510 w 1031876"/>
              <a:gd name="connsiteY236" fmla="*/ 1080060 h 1106488"/>
              <a:gd name="connsiteX237" fmla="*/ 519510 w 1031876"/>
              <a:gd name="connsiteY237" fmla="*/ 1081882 h 1106488"/>
              <a:gd name="connsiteX238" fmla="*/ 519510 w 1031876"/>
              <a:gd name="connsiteY238" fmla="*/ 1084105 h 1106488"/>
              <a:gd name="connsiteX239" fmla="*/ 517718 w 1031876"/>
              <a:gd name="connsiteY239" fmla="*/ 1082502 h 1106488"/>
              <a:gd name="connsiteX240" fmla="*/ 518762 w 1031876"/>
              <a:gd name="connsiteY240" fmla="*/ 1079830 h 1106488"/>
              <a:gd name="connsiteX241" fmla="*/ 465138 w 1031876"/>
              <a:gd name="connsiteY241" fmla="*/ 1077913 h 1106488"/>
              <a:gd name="connsiteX242" fmla="*/ 471488 w 1031876"/>
              <a:gd name="connsiteY242" fmla="*/ 1077913 h 1106488"/>
              <a:gd name="connsiteX243" fmla="*/ 465138 w 1031876"/>
              <a:gd name="connsiteY243" fmla="*/ 1077913 h 1106488"/>
              <a:gd name="connsiteX244" fmla="*/ 697707 w 1031876"/>
              <a:gd name="connsiteY244" fmla="*/ 1077912 h 1106488"/>
              <a:gd name="connsiteX245" fmla="*/ 704851 w 1031876"/>
              <a:gd name="connsiteY245" fmla="*/ 1077912 h 1106488"/>
              <a:gd name="connsiteX246" fmla="*/ 697707 w 1031876"/>
              <a:gd name="connsiteY246" fmla="*/ 1077912 h 1106488"/>
              <a:gd name="connsiteX247" fmla="*/ 423863 w 1031876"/>
              <a:gd name="connsiteY247" fmla="*/ 1077912 h 1106488"/>
              <a:gd name="connsiteX248" fmla="*/ 430213 w 1031876"/>
              <a:gd name="connsiteY248" fmla="*/ 1085850 h 1106488"/>
              <a:gd name="connsiteX249" fmla="*/ 423863 w 1031876"/>
              <a:gd name="connsiteY249" fmla="*/ 1077912 h 1106488"/>
              <a:gd name="connsiteX250" fmla="*/ 417513 w 1031876"/>
              <a:gd name="connsiteY250" fmla="*/ 1077912 h 1106488"/>
              <a:gd name="connsiteX251" fmla="*/ 423863 w 1031876"/>
              <a:gd name="connsiteY251" fmla="*/ 1085850 h 1106488"/>
              <a:gd name="connsiteX252" fmla="*/ 417513 w 1031876"/>
              <a:gd name="connsiteY252" fmla="*/ 1077912 h 1106488"/>
              <a:gd name="connsiteX253" fmla="*/ 436779 w 1031876"/>
              <a:gd name="connsiteY253" fmla="*/ 1076757 h 1106488"/>
              <a:gd name="connsiteX254" fmla="*/ 437040 w 1031876"/>
              <a:gd name="connsiteY254" fmla="*/ 1077721 h 1106488"/>
              <a:gd name="connsiteX255" fmla="*/ 437334 w 1031876"/>
              <a:gd name="connsiteY255" fmla="*/ 1077817 h 1106488"/>
              <a:gd name="connsiteX256" fmla="*/ 437503 w 1031876"/>
              <a:gd name="connsiteY256" fmla="*/ 1077750 h 1106488"/>
              <a:gd name="connsiteX257" fmla="*/ 486767 w 1031876"/>
              <a:gd name="connsiteY257" fmla="*/ 1075532 h 1106488"/>
              <a:gd name="connsiteX258" fmla="*/ 492125 w 1031876"/>
              <a:gd name="connsiteY258" fmla="*/ 1077913 h 1106488"/>
              <a:gd name="connsiteX259" fmla="*/ 486767 w 1031876"/>
              <a:gd name="connsiteY259" fmla="*/ 1075532 h 1106488"/>
              <a:gd name="connsiteX260" fmla="*/ 472232 w 1031876"/>
              <a:gd name="connsiteY260" fmla="*/ 1075234 h 1106488"/>
              <a:gd name="connsiteX261" fmla="*/ 473696 w 1031876"/>
              <a:gd name="connsiteY261" fmla="*/ 1075822 h 1106488"/>
              <a:gd name="connsiteX262" fmla="*/ 472017 w 1031876"/>
              <a:gd name="connsiteY262" fmla="*/ 1075532 h 1106488"/>
              <a:gd name="connsiteX263" fmla="*/ 472232 w 1031876"/>
              <a:gd name="connsiteY263" fmla="*/ 1075234 h 1106488"/>
              <a:gd name="connsiteX264" fmla="*/ 426509 w 1031876"/>
              <a:gd name="connsiteY264" fmla="*/ 1074249 h 1106488"/>
              <a:gd name="connsiteX265" fmla="*/ 427302 w 1031876"/>
              <a:gd name="connsiteY265" fmla="*/ 1074510 h 1106488"/>
              <a:gd name="connsiteX266" fmla="*/ 427990 w 1031876"/>
              <a:gd name="connsiteY266" fmla="*/ 1074737 h 1106488"/>
              <a:gd name="connsiteX267" fmla="*/ 430742 w 1031876"/>
              <a:gd name="connsiteY267" fmla="*/ 1077912 h 1106488"/>
              <a:gd name="connsiteX268" fmla="*/ 398268 w 1031876"/>
              <a:gd name="connsiteY268" fmla="*/ 1072954 h 1106488"/>
              <a:gd name="connsiteX269" fmla="*/ 400051 w 1031876"/>
              <a:gd name="connsiteY269" fmla="*/ 1074737 h 1106488"/>
              <a:gd name="connsiteX270" fmla="*/ 403226 w 1031876"/>
              <a:gd name="connsiteY270" fmla="*/ 1077912 h 1106488"/>
              <a:gd name="connsiteX271" fmla="*/ 655637 w 1031876"/>
              <a:gd name="connsiteY271" fmla="*/ 1071563 h 1106488"/>
              <a:gd name="connsiteX272" fmla="*/ 652463 w 1031876"/>
              <a:gd name="connsiteY272" fmla="*/ 1077118 h 1106488"/>
              <a:gd name="connsiteX273" fmla="*/ 649288 w 1031876"/>
              <a:gd name="connsiteY273" fmla="*/ 1077912 h 1106488"/>
              <a:gd name="connsiteX274" fmla="*/ 654844 w 1031876"/>
              <a:gd name="connsiteY274" fmla="*/ 1072356 h 1106488"/>
              <a:gd name="connsiteX275" fmla="*/ 649288 w 1031876"/>
              <a:gd name="connsiteY275" fmla="*/ 1071563 h 1106488"/>
              <a:gd name="connsiteX276" fmla="*/ 649288 w 1031876"/>
              <a:gd name="connsiteY276" fmla="*/ 1071564 h 1106488"/>
              <a:gd name="connsiteX277" fmla="*/ 649289 w 1031876"/>
              <a:gd name="connsiteY277" fmla="*/ 1071563 h 1106488"/>
              <a:gd name="connsiteX278" fmla="*/ 649287 w 1031876"/>
              <a:gd name="connsiteY278" fmla="*/ 1071566 h 1106488"/>
              <a:gd name="connsiteX279" fmla="*/ 648494 w 1031876"/>
              <a:gd name="connsiteY279" fmla="*/ 1074738 h 1106488"/>
              <a:gd name="connsiteX280" fmla="*/ 646759 w 1031876"/>
              <a:gd name="connsiteY280" fmla="*/ 1075729 h 1106488"/>
              <a:gd name="connsiteX281" fmla="*/ 645916 w 1031876"/>
              <a:gd name="connsiteY281" fmla="*/ 1077119 h 1106488"/>
              <a:gd name="connsiteX282" fmla="*/ 643215 w 1031876"/>
              <a:gd name="connsiteY282" fmla="*/ 1077755 h 1106488"/>
              <a:gd name="connsiteX283" fmla="*/ 642938 w 1031876"/>
              <a:gd name="connsiteY283" fmla="*/ 1077913 h 1106488"/>
              <a:gd name="connsiteX284" fmla="*/ 643060 w 1031876"/>
              <a:gd name="connsiteY284" fmla="*/ 1077791 h 1106488"/>
              <a:gd name="connsiteX285" fmla="*/ 642542 w 1031876"/>
              <a:gd name="connsiteY285" fmla="*/ 1077913 h 1106488"/>
              <a:gd name="connsiteX286" fmla="*/ 635795 w 1031876"/>
              <a:gd name="connsiteY286" fmla="*/ 1077913 h 1106488"/>
              <a:gd name="connsiteX287" fmla="*/ 629048 w 1031876"/>
              <a:gd name="connsiteY287" fmla="*/ 1077913 h 1106488"/>
              <a:gd name="connsiteX288" fmla="*/ 642331 w 1031876"/>
              <a:gd name="connsiteY288" fmla="*/ 1074341 h 1106488"/>
              <a:gd name="connsiteX289" fmla="*/ 649287 w 1031876"/>
              <a:gd name="connsiteY289" fmla="*/ 1071564 h 1106488"/>
              <a:gd name="connsiteX290" fmla="*/ 635795 w 1031876"/>
              <a:gd name="connsiteY290" fmla="*/ 1071563 h 1106488"/>
              <a:gd name="connsiteX291" fmla="*/ 629048 w 1031876"/>
              <a:gd name="connsiteY291" fmla="*/ 1077913 h 1106488"/>
              <a:gd name="connsiteX292" fmla="*/ 635795 w 1031876"/>
              <a:gd name="connsiteY292" fmla="*/ 1071563 h 1106488"/>
              <a:gd name="connsiteX293" fmla="*/ 608746 w 1031876"/>
              <a:gd name="connsiteY293" fmla="*/ 1071563 h 1106488"/>
              <a:gd name="connsiteX294" fmla="*/ 601907 w 1031876"/>
              <a:gd name="connsiteY294" fmla="*/ 1078707 h 1106488"/>
              <a:gd name="connsiteX295" fmla="*/ 600197 w 1031876"/>
              <a:gd name="connsiteY295" fmla="*/ 1078707 h 1106488"/>
              <a:gd name="connsiteX296" fmla="*/ 597633 w 1031876"/>
              <a:gd name="connsiteY296" fmla="*/ 1078707 h 1106488"/>
              <a:gd name="connsiteX297" fmla="*/ 595981 w 1031876"/>
              <a:gd name="connsiteY297" fmla="*/ 1078707 h 1106488"/>
              <a:gd name="connsiteX298" fmla="*/ 601148 w 1031876"/>
              <a:gd name="connsiteY298" fmla="*/ 1084858 h 1106488"/>
              <a:gd name="connsiteX299" fmla="*/ 601981 w 1031876"/>
              <a:gd name="connsiteY299" fmla="*/ 1085850 h 1106488"/>
              <a:gd name="connsiteX300" fmla="*/ 601147 w 1031876"/>
              <a:gd name="connsiteY300" fmla="*/ 1085850 h 1106488"/>
              <a:gd name="connsiteX301" fmla="*/ 597814 w 1031876"/>
              <a:gd name="connsiteY301" fmla="*/ 1085850 h 1106488"/>
              <a:gd name="connsiteX302" fmla="*/ 595313 w 1031876"/>
              <a:gd name="connsiteY302" fmla="*/ 1085850 h 1106488"/>
              <a:gd name="connsiteX303" fmla="*/ 595313 w 1031876"/>
              <a:gd name="connsiteY303" fmla="*/ 1084858 h 1106488"/>
              <a:gd name="connsiteX304" fmla="*/ 595313 w 1031876"/>
              <a:gd name="connsiteY304" fmla="*/ 1078707 h 1106488"/>
              <a:gd name="connsiteX305" fmla="*/ 594962 w 1031876"/>
              <a:gd name="connsiteY305" fmla="*/ 1078707 h 1106488"/>
              <a:gd name="connsiteX306" fmla="*/ 592504 w 1031876"/>
              <a:gd name="connsiteY306" fmla="*/ 1078707 h 1106488"/>
              <a:gd name="connsiteX307" fmla="*/ 590795 w 1031876"/>
              <a:gd name="connsiteY307" fmla="*/ 1078707 h 1106488"/>
              <a:gd name="connsiteX308" fmla="*/ 588230 w 1031876"/>
              <a:gd name="connsiteY308" fmla="*/ 1078707 h 1106488"/>
              <a:gd name="connsiteX309" fmla="*/ 598488 w 1031876"/>
              <a:gd name="connsiteY309" fmla="*/ 1075135 h 1106488"/>
              <a:gd name="connsiteX310" fmla="*/ 601053 w 1031876"/>
              <a:gd name="connsiteY310" fmla="*/ 1074242 h 1106488"/>
              <a:gd name="connsiteX311" fmla="*/ 595069 w 1031876"/>
              <a:gd name="connsiteY311" fmla="*/ 1071563 h 1106488"/>
              <a:gd name="connsiteX312" fmla="*/ 595313 w 1031876"/>
              <a:gd name="connsiteY312" fmla="*/ 1071563 h 1106488"/>
              <a:gd name="connsiteX313" fmla="*/ 595636 w 1031876"/>
              <a:gd name="connsiteY313" fmla="*/ 1071563 h 1106488"/>
              <a:gd name="connsiteX314" fmla="*/ 595924 w 1031876"/>
              <a:gd name="connsiteY314" fmla="*/ 1071563 h 1106488"/>
              <a:gd name="connsiteX315" fmla="*/ 596305 w 1031876"/>
              <a:gd name="connsiteY315" fmla="*/ 1071563 h 1106488"/>
              <a:gd name="connsiteX316" fmla="*/ 598091 w 1031876"/>
              <a:gd name="connsiteY316" fmla="*/ 1071563 h 1106488"/>
              <a:gd name="connsiteX317" fmla="*/ 598984 w 1031876"/>
              <a:gd name="connsiteY317" fmla="*/ 1071563 h 1106488"/>
              <a:gd name="connsiteX318" fmla="*/ 600770 w 1031876"/>
              <a:gd name="connsiteY318" fmla="*/ 1071563 h 1106488"/>
              <a:gd name="connsiteX319" fmla="*/ 601663 w 1031876"/>
              <a:gd name="connsiteY319" fmla="*/ 1071563 h 1106488"/>
              <a:gd name="connsiteX320" fmla="*/ 601907 w 1031876"/>
              <a:gd name="connsiteY320" fmla="*/ 1071563 h 1106488"/>
              <a:gd name="connsiteX321" fmla="*/ 603724 w 1031876"/>
              <a:gd name="connsiteY321" fmla="*/ 1072568 h 1106488"/>
              <a:gd name="connsiteX322" fmla="*/ 601053 w 1031876"/>
              <a:gd name="connsiteY322" fmla="*/ 1074242 h 1106488"/>
              <a:gd name="connsiteX323" fmla="*/ 581392 w 1031876"/>
              <a:gd name="connsiteY323" fmla="*/ 1071563 h 1106488"/>
              <a:gd name="connsiteX324" fmla="*/ 584811 w 1031876"/>
              <a:gd name="connsiteY324" fmla="*/ 1075135 h 1106488"/>
              <a:gd name="connsiteX325" fmla="*/ 587689 w 1031876"/>
              <a:gd name="connsiteY325" fmla="*/ 1078142 h 1106488"/>
              <a:gd name="connsiteX326" fmla="*/ 588170 w 1031876"/>
              <a:gd name="connsiteY326" fmla="*/ 1077913 h 1106488"/>
              <a:gd name="connsiteX327" fmla="*/ 587946 w 1031876"/>
              <a:gd name="connsiteY327" fmla="*/ 1078411 h 1106488"/>
              <a:gd name="connsiteX328" fmla="*/ 588230 w 1031876"/>
              <a:gd name="connsiteY328" fmla="*/ 1078707 h 1106488"/>
              <a:gd name="connsiteX329" fmla="*/ 587813 w 1031876"/>
              <a:gd name="connsiteY329" fmla="*/ 1078707 h 1106488"/>
              <a:gd name="connsiteX330" fmla="*/ 586384 w 1031876"/>
              <a:gd name="connsiteY330" fmla="*/ 1081882 h 1106488"/>
              <a:gd name="connsiteX331" fmla="*/ 595314 w 1031876"/>
              <a:gd name="connsiteY331" fmla="*/ 1085851 h 1106488"/>
              <a:gd name="connsiteX332" fmla="*/ 581026 w 1031876"/>
              <a:gd name="connsiteY332" fmla="*/ 1085851 h 1106488"/>
              <a:gd name="connsiteX333" fmla="*/ 583705 w 1031876"/>
              <a:gd name="connsiteY333" fmla="*/ 1081882 h 1106488"/>
              <a:gd name="connsiteX334" fmla="*/ 582764 w 1031876"/>
              <a:gd name="connsiteY334" fmla="*/ 1080488 h 1106488"/>
              <a:gd name="connsiteX335" fmla="*/ 586503 w 1031876"/>
              <a:gd name="connsiteY335" fmla="*/ 1078707 h 1106488"/>
              <a:gd name="connsiteX336" fmla="*/ 585666 w 1031876"/>
              <a:gd name="connsiteY336" fmla="*/ 1078707 h 1106488"/>
              <a:gd name="connsiteX337" fmla="*/ 584811 w 1031876"/>
              <a:gd name="connsiteY337" fmla="*/ 1078707 h 1106488"/>
              <a:gd name="connsiteX338" fmla="*/ 582247 w 1031876"/>
              <a:gd name="connsiteY338" fmla="*/ 1078707 h 1106488"/>
              <a:gd name="connsiteX339" fmla="*/ 581562 w 1031876"/>
              <a:gd name="connsiteY339" fmla="*/ 1078707 h 1106488"/>
              <a:gd name="connsiteX340" fmla="*/ 582764 w 1031876"/>
              <a:gd name="connsiteY340" fmla="*/ 1080488 h 1106488"/>
              <a:gd name="connsiteX341" fmla="*/ 581919 w 1031876"/>
              <a:gd name="connsiteY341" fmla="*/ 1080890 h 1106488"/>
              <a:gd name="connsiteX342" fmla="*/ 581270 w 1031876"/>
              <a:gd name="connsiteY342" fmla="*/ 1078725 h 1106488"/>
              <a:gd name="connsiteX343" fmla="*/ 575408 w 1031876"/>
              <a:gd name="connsiteY343" fmla="*/ 1079600 h 1106488"/>
              <a:gd name="connsiteX344" fmla="*/ 574553 w 1031876"/>
              <a:gd name="connsiteY344" fmla="*/ 1085851 h 1106488"/>
              <a:gd name="connsiteX345" fmla="*/ 574553 w 1031876"/>
              <a:gd name="connsiteY345" fmla="*/ 1078707 h 1106488"/>
              <a:gd name="connsiteX346" fmla="*/ 575408 w 1031876"/>
              <a:gd name="connsiteY346" fmla="*/ 1078707 h 1106488"/>
              <a:gd name="connsiteX347" fmla="*/ 577973 w 1031876"/>
              <a:gd name="connsiteY347" fmla="*/ 1078707 h 1106488"/>
              <a:gd name="connsiteX348" fmla="*/ 578827 w 1031876"/>
              <a:gd name="connsiteY348" fmla="*/ 1078707 h 1106488"/>
              <a:gd name="connsiteX349" fmla="*/ 580537 w 1031876"/>
              <a:gd name="connsiteY349" fmla="*/ 1078707 h 1106488"/>
              <a:gd name="connsiteX350" fmla="*/ 581264 w 1031876"/>
              <a:gd name="connsiteY350" fmla="*/ 1078707 h 1106488"/>
              <a:gd name="connsiteX351" fmla="*/ 581026 w 1031876"/>
              <a:gd name="connsiteY351" fmla="*/ 1077913 h 1106488"/>
              <a:gd name="connsiteX352" fmla="*/ 581392 w 1031876"/>
              <a:gd name="connsiteY352" fmla="*/ 1078455 h 1106488"/>
              <a:gd name="connsiteX353" fmla="*/ 581392 w 1031876"/>
              <a:gd name="connsiteY353" fmla="*/ 1072456 h 1106488"/>
              <a:gd name="connsiteX354" fmla="*/ 581392 w 1031876"/>
              <a:gd name="connsiteY354" fmla="*/ 1071563 h 1106488"/>
              <a:gd name="connsiteX355" fmla="*/ 574553 w 1031876"/>
              <a:gd name="connsiteY355" fmla="*/ 1071563 h 1106488"/>
              <a:gd name="connsiteX356" fmla="*/ 567715 w 1031876"/>
              <a:gd name="connsiteY356" fmla="*/ 1074242 h 1106488"/>
              <a:gd name="connsiteX357" fmla="*/ 566635 w 1031876"/>
              <a:gd name="connsiteY357" fmla="*/ 1073819 h 1106488"/>
              <a:gd name="connsiteX358" fmla="*/ 560876 w 1031876"/>
              <a:gd name="connsiteY358" fmla="*/ 1071563 h 1106488"/>
              <a:gd name="connsiteX359" fmla="*/ 566635 w 1031876"/>
              <a:gd name="connsiteY359" fmla="*/ 1073819 h 1106488"/>
              <a:gd name="connsiteX360" fmla="*/ 565150 w 1031876"/>
              <a:gd name="connsiteY360" fmla="*/ 1074242 h 1106488"/>
              <a:gd name="connsiteX361" fmla="*/ 560876 w 1031876"/>
              <a:gd name="connsiteY361" fmla="*/ 1071563 h 1106488"/>
              <a:gd name="connsiteX362" fmla="*/ 554038 w 1031876"/>
              <a:gd name="connsiteY362" fmla="*/ 1071563 h 1106488"/>
              <a:gd name="connsiteX363" fmla="*/ 560876 w 1031876"/>
              <a:gd name="connsiteY363" fmla="*/ 1071563 h 1106488"/>
              <a:gd name="connsiteX364" fmla="*/ 560876 w 1031876"/>
              <a:gd name="connsiteY364" fmla="*/ 1072456 h 1106488"/>
              <a:gd name="connsiteX365" fmla="*/ 560876 w 1031876"/>
              <a:gd name="connsiteY365" fmla="*/ 1077913 h 1106488"/>
              <a:gd name="connsiteX366" fmla="*/ 563159 w 1031876"/>
              <a:gd name="connsiteY366" fmla="*/ 1077913 h 1106488"/>
              <a:gd name="connsiteX367" fmla="*/ 564296 w 1031876"/>
              <a:gd name="connsiteY367" fmla="*/ 1077814 h 1106488"/>
              <a:gd name="connsiteX368" fmla="*/ 574553 w 1031876"/>
              <a:gd name="connsiteY368" fmla="*/ 1071563 h 1106488"/>
              <a:gd name="connsiteX369" fmla="*/ 574553 w 1031876"/>
              <a:gd name="connsiteY369" fmla="*/ 1078707 h 1106488"/>
              <a:gd name="connsiteX370" fmla="*/ 567715 w 1031876"/>
              <a:gd name="connsiteY370" fmla="*/ 1081386 h 1106488"/>
              <a:gd name="connsiteX371" fmla="*/ 563147 w 1031876"/>
              <a:gd name="connsiteY371" fmla="*/ 1079597 h 1106488"/>
              <a:gd name="connsiteX372" fmla="*/ 560388 w 1031876"/>
              <a:gd name="connsiteY372" fmla="*/ 1080890 h 1106488"/>
              <a:gd name="connsiteX373" fmla="*/ 555732 w 1031876"/>
              <a:gd name="connsiteY373" fmla="*/ 1078707 h 1106488"/>
              <a:gd name="connsiteX374" fmla="*/ 554038 w 1031876"/>
              <a:gd name="connsiteY374" fmla="*/ 1078707 h 1106488"/>
              <a:gd name="connsiteX375" fmla="*/ 555466 w 1031876"/>
              <a:gd name="connsiteY375" fmla="*/ 1078583 h 1106488"/>
              <a:gd name="connsiteX376" fmla="*/ 554038 w 1031876"/>
              <a:gd name="connsiteY376" fmla="*/ 1077913 h 1106488"/>
              <a:gd name="connsiteX377" fmla="*/ 555329 w 1031876"/>
              <a:gd name="connsiteY377" fmla="*/ 1077913 h 1106488"/>
              <a:gd name="connsiteX378" fmla="*/ 555556 w 1031876"/>
              <a:gd name="connsiteY378" fmla="*/ 1077913 h 1106488"/>
              <a:gd name="connsiteX379" fmla="*/ 554893 w 1031876"/>
              <a:gd name="connsiteY379" fmla="*/ 1077814 h 1106488"/>
              <a:gd name="connsiteX380" fmla="*/ 554038 w 1031876"/>
              <a:gd name="connsiteY380" fmla="*/ 1071563 h 1106488"/>
              <a:gd name="connsiteX381" fmla="*/ 547688 w 1031876"/>
              <a:gd name="connsiteY381" fmla="*/ 1071563 h 1106488"/>
              <a:gd name="connsiteX382" fmla="*/ 552451 w 1031876"/>
              <a:gd name="connsiteY382" fmla="*/ 1071563 h 1106488"/>
              <a:gd name="connsiteX383" fmla="*/ 552587 w 1031876"/>
              <a:gd name="connsiteY383" fmla="*/ 1071563 h 1106488"/>
              <a:gd name="connsiteX384" fmla="*/ 553145 w 1031876"/>
              <a:gd name="connsiteY384" fmla="*/ 1071563 h 1106488"/>
              <a:gd name="connsiteX385" fmla="*/ 554038 w 1031876"/>
              <a:gd name="connsiteY385" fmla="*/ 1071563 h 1106488"/>
              <a:gd name="connsiteX386" fmla="*/ 547688 w 1031876"/>
              <a:gd name="connsiteY386" fmla="*/ 1071563 h 1106488"/>
              <a:gd name="connsiteX387" fmla="*/ 526416 w 1031876"/>
              <a:gd name="connsiteY387" fmla="*/ 1071563 h 1106488"/>
              <a:gd name="connsiteX388" fmla="*/ 533083 w 1031876"/>
              <a:gd name="connsiteY388" fmla="*/ 1077913 h 1106488"/>
              <a:gd name="connsiteX389" fmla="*/ 526416 w 1031876"/>
              <a:gd name="connsiteY389" fmla="*/ 1071563 h 1106488"/>
              <a:gd name="connsiteX390" fmla="*/ 519748 w 1031876"/>
              <a:gd name="connsiteY390" fmla="*/ 1071563 h 1106488"/>
              <a:gd name="connsiteX391" fmla="*/ 526416 w 1031876"/>
              <a:gd name="connsiteY391" fmla="*/ 1077913 h 1106488"/>
              <a:gd name="connsiteX392" fmla="*/ 519748 w 1031876"/>
              <a:gd name="connsiteY392" fmla="*/ 1071563 h 1106488"/>
              <a:gd name="connsiteX393" fmla="*/ 499270 w 1031876"/>
              <a:gd name="connsiteY393" fmla="*/ 1071563 h 1106488"/>
              <a:gd name="connsiteX394" fmla="*/ 506414 w 1031876"/>
              <a:gd name="connsiteY394" fmla="*/ 1077913 h 1106488"/>
              <a:gd name="connsiteX395" fmla="*/ 499270 w 1031876"/>
              <a:gd name="connsiteY395" fmla="*/ 1077913 h 1106488"/>
              <a:gd name="connsiteX396" fmla="*/ 499355 w 1031876"/>
              <a:gd name="connsiteY396" fmla="*/ 1077913 h 1106488"/>
              <a:gd name="connsiteX397" fmla="*/ 499535 w 1031876"/>
              <a:gd name="connsiteY397" fmla="*/ 1077913 h 1106488"/>
              <a:gd name="connsiteX398" fmla="*/ 500163 w 1031876"/>
              <a:gd name="connsiteY398" fmla="*/ 1077913 h 1106488"/>
              <a:gd name="connsiteX399" fmla="*/ 501948 w 1031876"/>
              <a:gd name="connsiteY399" fmla="*/ 1077913 h 1106488"/>
              <a:gd name="connsiteX400" fmla="*/ 501991 w 1031876"/>
              <a:gd name="connsiteY400" fmla="*/ 1077913 h 1106488"/>
              <a:gd name="connsiteX401" fmla="*/ 502842 w 1031876"/>
              <a:gd name="connsiteY401" fmla="*/ 1077913 h 1106488"/>
              <a:gd name="connsiteX402" fmla="*/ 502975 w 1031876"/>
              <a:gd name="connsiteY402" fmla="*/ 1077913 h 1106488"/>
              <a:gd name="connsiteX403" fmla="*/ 505506 w 1031876"/>
              <a:gd name="connsiteY403" fmla="*/ 1077913 h 1106488"/>
              <a:gd name="connsiteX404" fmla="*/ 505520 w 1031876"/>
              <a:gd name="connsiteY404" fmla="*/ 1077913 h 1106488"/>
              <a:gd name="connsiteX405" fmla="*/ 506385 w 1031876"/>
              <a:gd name="connsiteY405" fmla="*/ 1077913 h 1106488"/>
              <a:gd name="connsiteX406" fmla="*/ 506413 w 1031876"/>
              <a:gd name="connsiteY406" fmla="*/ 1077913 h 1106488"/>
              <a:gd name="connsiteX407" fmla="*/ 506414 w 1031876"/>
              <a:gd name="connsiteY407" fmla="*/ 1077913 h 1106488"/>
              <a:gd name="connsiteX408" fmla="*/ 506414 w 1031876"/>
              <a:gd name="connsiteY408" fmla="*/ 1078905 h 1106488"/>
              <a:gd name="connsiteX409" fmla="*/ 506414 w 1031876"/>
              <a:gd name="connsiteY409" fmla="*/ 1085851 h 1106488"/>
              <a:gd name="connsiteX410" fmla="*/ 509588 w 1031876"/>
              <a:gd name="connsiteY410" fmla="*/ 1088231 h 1106488"/>
              <a:gd name="connsiteX411" fmla="*/ 512763 w 1031876"/>
              <a:gd name="connsiteY411" fmla="*/ 1085850 h 1106488"/>
              <a:gd name="connsiteX412" fmla="*/ 512763 w 1031876"/>
              <a:gd name="connsiteY412" fmla="*/ 1092200 h 1106488"/>
              <a:gd name="connsiteX413" fmla="*/ 511969 w 1031876"/>
              <a:gd name="connsiteY413" fmla="*/ 1091406 h 1106488"/>
              <a:gd name="connsiteX414" fmla="*/ 506414 w 1031876"/>
              <a:gd name="connsiteY414" fmla="*/ 1085851 h 1106488"/>
              <a:gd name="connsiteX415" fmla="*/ 506413 w 1031876"/>
              <a:gd name="connsiteY415" fmla="*/ 1085850 h 1106488"/>
              <a:gd name="connsiteX416" fmla="*/ 499535 w 1031876"/>
              <a:gd name="connsiteY416" fmla="*/ 1078905 h 1106488"/>
              <a:gd name="connsiteX417" fmla="*/ 492655 w 1031876"/>
              <a:gd name="connsiteY417" fmla="*/ 1077913 h 1106488"/>
              <a:gd name="connsiteX418" fmla="*/ 492655 w 1031876"/>
              <a:gd name="connsiteY418" fmla="*/ 1085851 h 1106488"/>
              <a:gd name="connsiteX419" fmla="*/ 485776 w 1031876"/>
              <a:gd name="connsiteY419" fmla="*/ 1077913 h 1106488"/>
              <a:gd name="connsiteX420" fmla="*/ 489216 w 1031876"/>
              <a:gd name="connsiteY420" fmla="*/ 1077913 h 1106488"/>
              <a:gd name="connsiteX421" fmla="*/ 492125 w 1031876"/>
              <a:gd name="connsiteY421" fmla="*/ 1077913 h 1106488"/>
              <a:gd name="connsiteX422" fmla="*/ 492126 w 1031876"/>
              <a:gd name="connsiteY422" fmla="*/ 1077913 h 1106488"/>
              <a:gd name="connsiteX423" fmla="*/ 499270 w 1031876"/>
              <a:gd name="connsiteY423" fmla="*/ 1071563 h 1106488"/>
              <a:gd name="connsiteX424" fmla="*/ 485776 w 1031876"/>
              <a:gd name="connsiteY424" fmla="*/ 1071563 h 1106488"/>
              <a:gd name="connsiteX425" fmla="*/ 481721 w 1031876"/>
              <a:gd name="connsiteY425" fmla="*/ 1073108 h 1106488"/>
              <a:gd name="connsiteX426" fmla="*/ 482204 w 1031876"/>
              <a:gd name="connsiteY426" fmla="*/ 1072357 h 1106488"/>
              <a:gd name="connsiteX427" fmla="*/ 485776 w 1031876"/>
              <a:gd name="connsiteY427" fmla="*/ 1071563 h 1106488"/>
              <a:gd name="connsiteX428" fmla="*/ 471488 w 1031876"/>
              <a:gd name="connsiteY428" fmla="*/ 1071563 h 1106488"/>
              <a:gd name="connsiteX429" fmla="*/ 476846 w 1031876"/>
              <a:gd name="connsiteY429" fmla="*/ 1071563 h 1106488"/>
              <a:gd name="connsiteX430" fmla="*/ 477739 w 1031876"/>
              <a:gd name="connsiteY430" fmla="*/ 1071563 h 1106488"/>
              <a:gd name="connsiteX431" fmla="*/ 477838 w 1031876"/>
              <a:gd name="connsiteY431" fmla="*/ 1071563 h 1106488"/>
              <a:gd name="connsiteX432" fmla="*/ 478632 w 1031876"/>
              <a:gd name="connsiteY432" fmla="*/ 1071563 h 1106488"/>
              <a:gd name="connsiteX433" fmla="*/ 479525 w 1031876"/>
              <a:gd name="connsiteY433" fmla="*/ 1073944 h 1106488"/>
              <a:gd name="connsiteX434" fmla="*/ 481721 w 1031876"/>
              <a:gd name="connsiteY434" fmla="*/ 1073108 h 1106488"/>
              <a:gd name="connsiteX435" fmla="*/ 479347 w 1031876"/>
              <a:gd name="connsiteY435" fmla="*/ 1076800 h 1106488"/>
              <a:gd name="connsiteX436" fmla="*/ 485776 w 1031876"/>
              <a:gd name="connsiteY436" fmla="*/ 1077913 h 1106488"/>
              <a:gd name="connsiteX437" fmla="*/ 485247 w 1031876"/>
              <a:gd name="connsiteY437" fmla="*/ 1077913 h 1106488"/>
              <a:gd name="connsiteX438" fmla="*/ 492126 w 1031876"/>
              <a:gd name="connsiteY438" fmla="*/ 1085851 h 1106488"/>
              <a:gd name="connsiteX439" fmla="*/ 478367 w 1031876"/>
              <a:gd name="connsiteY439" fmla="*/ 1077913 h 1106488"/>
              <a:gd name="connsiteX440" fmla="*/ 478632 w 1031876"/>
              <a:gd name="connsiteY440" fmla="*/ 1077913 h 1106488"/>
              <a:gd name="connsiteX441" fmla="*/ 478897 w 1031876"/>
              <a:gd name="connsiteY441" fmla="*/ 1077913 h 1106488"/>
              <a:gd name="connsiteX442" fmla="*/ 478686 w 1031876"/>
              <a:gd name="connsiteY442" fmla="*/ 1077828 h 1106488"/>
              <a:gd name="connsiteX443" fmla="*/ 478632 w 1031876"/>
              <a:gd name="connsiteY443" fmla="*/ 1077913 h 1106488"/>
              <a:gd name="connsiteX444" fmla="*/ 478540 w 1031876"/>
              <a:gd name="connsiteY444" fmla="*/ 1077769 h 1106488"/>
              <a:gd name="connsiteX445" fmla="*/ 473696 w 1031876"/>
              <a:gd name="connsiteY445" fmla="*/ 1075822 h 1106488"/>
              <a:gd name="connsiteX446" fmla="*/ 477738 w 1031876"/>
              <a:gd name="connsiteY446" fmla="*/ 1076522 h 1106488"/>
              <a:gd name="connsiteX447" fmla="*/ 475060 w 1031876"/>
              <a:gd name="connsiteY447" fmla="*/ 1072357 h 1106488"/>
              <a:gd name="connsiteX448" fmla="*/ 471488 w 1031876"/>
              <a:gd name="connsiteY448" fmla="*/ 1071563 h 1106488"/>
              <a:gd name="connsiteX449" fmla="*/ 464610 w 1031876"/>
              <a:gd name="connsiteY449" fmla="*/ 1071563 h 1106488"/>
              <a:gd name="connsiteX450" fmla="*/ 471224 w 1031876"/>
              <a:gd name="connsiteY450" fmla="*/ 1077118 h 1106488"/>
              <a:gd name="connsiteX451" fmla="*/ 477838 w 1031876"/>
              <a:gd name="connsiteY451" fmla="*/ 1077912 h 1106488"/>
              <a:gd name="connsiteX452" fmla="*/ 474531 w 1031876"/>
              <a:gd name="connsiteY452" fmla="*/ 1077912 h 1106488"/>
              <a:gd name="connsiteX453" fmla="*/ 474415 w 1031876"/>
              <a:gd name="connsiteY453" fmla="*/ 1077912 h 1106488"/>
              <a:gd name="connsiteX454" fmla="*/ 473572 w 1031876"/>
              <a:gd name="connsiteY454" fmla="*/ 1077912 h 1106488"/>
              <a:gd name="connsiteX455" fmla="*/ 471885 w 1031876"/>
              <a:gd name="connsiteY455" fmla="*/ 1077912 h 1106488"/>
              <a:gd name="connsiteX456" fmla="*/ 471223 w 1031876"/>
              <a:gd name="connsiteY456" fmla="*/ 1077912 h 1106488"/>
              <a:gd name="connsiteX457" fmla="*/ 467916 w 1031876"/>
              <a:gd name="connsiteY457" fmla="*/ 1074737 h 1106488"/>
              <a:gd name="connsiteX458" fmla="*/ 758826 w 1031876"/>
              <a:gd name="connsiteY458" fmla="*/ 1071562 h 1106488"/>
              <a:gd name="connsiteX459" fmla="*/ 758826 w 1031876"/>
              <a:gd name="connsiteY459" fmla="*/ 1071562 h 1106488"/>
              <a:gd name="connsiteX460" fmla="*/ 696913 w 1031876"/>
              <a:gd name="connsiteY460" fmla="*/ 1071562 h 1106488"/>
              <a:gd name="connsiteX461" fmla="*/ 690563 w 1031876"/>
              <a:gd name="connsiteY461" fmla="*/ 1077912 h 1106488"/>
              <a:gd name="connsiteX462" fmla="*/ 696913 w 1031876"/>
              <a:gd name="connsiteY462" fmla="*/ 1071562 h 1106488"/>
              <a:gd name="connsiteX463" fmla="*/ 396876 w 1031876"/>
              <a:gd name="connsiteY463" fmla="*/ 1071562 h 1106488"/>
              <a:gd name="connsiteX464" fmla="*/ 397670 w 1031876"/>
              <a:gd name="connsiteY464" fmla="*/ 1072356 h 1106488"/>
              <a:gd name="connsiteX465" fmla="*/ 398268 w 1031876"/>
              <a:gd name="connsiteY465" fmla="*/ 1072954 h 1106488"/>
              <a:gd name="connsiteX466" fmla="*/ 388938 w 1031876"/>
              <a:gd name="connsiteY466" fmla="*/ 1071562 h 1106488"/>
              <a:gd name="connsiteX467" fmla="*/ 389732 w 1031876"/>
              <a:gd name="connsiteY467" fmla="*/ 1071562 h 1106488"/>
              <a:gd name="connsiteX468" fmla="*/ 392907 w 1031876"/>
              <a:gd name="connsiteY468" fmla="*/ 1071562 h 1106488"/>
              <a:gd name="connsiteX469" fmla="*/ 393899 w 1031876"/>
              <a:gd name="connsiteY469" fmla="*/ 1071562 h 1106488"/>
              <a:gd name="connsiteX470" fmla="*/ 396876 w 1031876"/>
              <a:gd name="connsiteY470" fmla="*/ 1071562 h 1106488"/>
              <a:gd name="connsiteX471" fmla="*/ 396876 w 1031876"/>
              <a:gd name="connsiteY471" fmla="*/ 1077912 h 1106488"/>
              <a:gd name="connsiteX472" fmla="*/ 395884 w 1031876"/>
              <a:gd name="connsiteY472" fmla="*/ 1072356 h 1106488"/>
              <a:gd name="connsiteX473" fmla="*/ 389795 w 1031876"/>
              <a:gd name="connsiteY473" fmla="*/ 1071660 h 1106488"/>
              <a:gd name="connsiteX474" fmla="*/ 392746 w 1031876"/>
              <a:gd name="connsiteY474" fmla="*/ 1076250 h 1106488"/>
              <a:gd name="connsiteX475" fmla="*/ 394573 w 1031876"/>
              <a:gd name="connsiteY475" fmla="*/ 1077093 h 1106488"/>
              <a:gd name="connsiteX476" fmla="*/ 396876 w 1031876"/>
              <a:gd name="connsiteY476" fmla="*/ 1077912 h 1106488"/>
              <a:gd name="connsiteX477" fmla="*/ 395856 w 1031876"/>
              <a:gd name="connsiteY477" fmla="*/ 1077685 h 1106488"/>
              <a:gd name="connsiteX478" fmla="*/ 396347 w 1031876"/>
              <a:gd name="connsiteY478" fmla="*/ 1077912 h 1106488"/>
              <a:gd name="connsiteX479" fmla="*/ 389467 w 1031876"/>
              <a:gd name="connsiteY479" fmla="*/ 1077912 h 1106488"/>
              <a:gd name="connsiteX480" fmla="*/ 386715 w 1031876"/>
              <a:gd name="connsiteY480" fmla="*/ 1073467 h 1106488"/>
              <a:gd name="connsiteX481" fmla="*/ 388260 w 1031876"/>
              <a:gd name="connsiteY481" fmla="*/ 1074180 h 1106488"/>
              <a:gd name="connsiteX482" fmla="*/ 389684 w 1031876"/>
              <a:gd name="connsiteY482" fmla="*/ 1071647 h 1106488"/>
              <a:gd name="connsiteX483" fmla="*/ 382588 w 1031876"/>
              <a:gd name="connsiteY483" fmla="*/ 1071562 h 1106488"/>
              <a:gd name="connsiteX484" fmla="*/ 386028 w 1031876"/>
              <a:gd name="connsiteY484" fmla="*/ 1072356 h 1106488"/>
              <a:gd name="connsiteX485" fmla="*/ 386715 w 1031876"/>
              <a:gd name="connsiteY485" fmla="*/ 1073467 h 1106488"/>
              <a:gd name="connsiteX486" fmla="*/ 430742 w 1031876"/>
              <a:gd name="connsiteY486" fmla="*/ 1071109 h 1106488"/>
              <a:gd name="connsiteX487" fmla="*/ 436761 w 1031876"/>
              <a:gd name="connsiteY487" fmla="*/ 1071959 h 1106488"/>
              <a:gd name="connsiteX488" fmla="*/ 437593 w 1031876"/>
              <a:gd name="connsiteY488" fmla="*/ 1077715 h 1106488"/>
              <a:gd name="connsiteX489" fmla="*/ 443112 w 1031876"/>
              <a:gd name="connsiteY489" fmla="*/ 1075532 h 1106488"/>
              <a:gd name="connsiteX490" fmla="*/ 443972 w 1031876"/>
              <a:gd name="connsiteY490" fmla="*/ 1077913 h 1106488"/>
              <a:gd name="connsiteX491" fmla="*/ 443112 w 1031876"/>
              <a:gd name="connsiteY491" fmla="*/ 1077913 h 1106488"/>
              <a:gd name="connsiteX492" fmla="*/ 442252 w 1031876"/>
              <a:gd name="connsiteY492" fmla="*/ 1077913 h 1106488"/>
              <a:gd name="connsiteX493" fmla="*/ 441392 w 1031876"/>
              <a:gd name="connsiteY493" fmla="*/ 1077913 h 1106488"/>
              <a:gd name="connsiteX494" fmla="*/ 439672 w 1031876"/>
              <a:gd name="connsiteY494" fmla="*/ 1077913 h 1106488"/>
              <a:gd name="connsiteX495" fmla="*/ 437952 w 1031876"/>
              <a:gd name="connsiteY495" fmla="*/ 1077913 h 1106488"/>
              <a:gd name="connsiteX496" fmla="*/ 437092 w 1031876"/>
              <a:gd name="connsiteY496" fmla="*/ 1077913 h 1106488"/>
              <a:gd name="connsiteX497" fmla="*/ 437095 w 1031876"/>
              <a:gd name="connsiteY497" fmla="*/ 1077912 h 1106488"/>
              <a:gd name="connsiteX498" fmla="*/ 437092 w 1031876"/>
              <a:gd name="connsiteY498" fmla="*/ 1077912 h 1106488"/>
              <a:gd name="connsiteX499" fmla="*/ 437092 w 1031876"/>
              <a:gd name="connsiteY499" fmla="*/ 1077913 h 1106488"/>
              <a:gd name="connsiteX500" fmla="*/ 437088 w 1031876"/>
              <a:gd name="connsiteY500" fmla="*/ 1077912 h 1106488"/>
              <a:gd name="connsiteX501" fmla="*/ 434182 w 1031876"/>
              <a:gd name="connsiteY501" fmla="*/ 1077912 h 1106488"/>
              <a:gd name="connsiteX502" fmla="*/ 433322 w 1031876"/>
              <a:gd name="connsiteY502" fmla="*/ 1077912 h 1106488"/>
              <a:gd name="connsiteX503" fmla="*/ 431602 w 1031876"/>
              <a:gd name="connsiteY503" fmla="*/ 1077912 h 1106488"/>
              <a:gd name="connsiteX504" fmla="*/ 431007 w 1031876"/>
              <a:gd name="connsiteY504" fmla="*/ 1077912 h 1106488"/>
              <a:gd name="connsiteX505" fmla="*/ 431557 w 1031876"/>
              <a:gd name="connsiteY505" fmla="*/ 1082186 h 1106488"/>
              <a:gd name="connsiteX506" fmla="*/ 431007 w 1031876"/>
              <a:gd name="connsiteY506" fmla="*/ 1081881 h 1106488"/>
              <a:gd name="connsiteX507" fmla="*/ 423863 w 1031876"/>
              <a:gd name="connsiteY507" fmla="*/ 1077912 h 1106488"/>
              <a:gd name="connsiteX508" fmla="*/ 424723 w 1031876"/>
              <a:gd name="connsiteY508" fmla="*/ 1077912 h 1106488"/>
              <a:gd name="connsiteX509" fmla="*/ 430114 w 1031876"/>
              <a:gd name="connsiteY509" fmla="*/ 1077912 h 1106488"/>
              <a:gd name="connsiteX510" fmla="*/ 430742 w 1031876"/>
              <a:gd name="connsiteY510" fmla="*/ 1077912 h 1106488"/>
              <a:gd name="connsiteX511" fmla="*/ 430742 w 1031876"/>
              <a:gd name="connsiteY511" fmla="*/ 1075644 h 1106488"/>
              <a:gd name="connsiteX512" fmla="*/ 433252 w 1031876"/>
              <a:gd name="connsiteY512" fmla="*/ 1076472 h 1106488"/>
              <a:gd name="connsiteX513" fmla="*/ 430742 w 1031876"/>
              <a:gd name="connsiteY513" fmla="*/ 1072418 h 1106488"/>
              <a:gd name="connsiteX514" fmla="*/ 430742 w 1031876"/>
              <a:gd name="connsiteY514" fmla="*/ 1075644 h 1106488"/>
              <a:gd name="connsiteX515" fmla="*/ 427990 w 1031876"/>
              <a:gd name="connsiteY515" fmla="*/ 1074737 h 1106488"/>
              <a:gd name="connsiteX516" fmla="*/ 425583 w 1031876"/>
              <a:gd name="connsiteY516" fmla="*/ 1071959 h 1106488"/>
              <a:gd name="connsiteX517" fmla="*/ 430161 w 1031876"/>
              <a:gd name="connsiteY517" fmla="*/ 1071204 h 1106488"/>
              <a:gd name="connsiteX518" fmla="*/ 430742 w 1031876"/>
              <a:gd name="connsiteY518" fmla="*/ 1071213 h 1106488"/>
              <a:gd name="connsiteX519" fmla="*/ 430742 w 1031876"/>
              <a:gd name="connsiteY519" fmla="*/ 1071842 h 1106488"/>
              <a:gd name="connsiteX520" fmla="*/ 434730 w 1031876"/>
              <a:gd name="connsiteY520" fmla="*/ 1073946 h 1106488"/>
              <a:gd name="connsiteX521" fmla="*/ 433872 w 1031876"/>
              <a:gd name="connsiteY521" fmla="*/ 1072770 h 1106488"/>
              <a:gd name="connsiteX522" fmla="*/ 430849 w 1031876"/>
              <a:gd name="connsiteY522" fmla="*/ 1071215 h 1106488"/>
              <a:gd name="connsiteX523" fmla="*/ 430742 w 1031876"/>
              <a:gd name="connsiteY523" fmla="*/ 1071213 h 1106488"/>
              <a:gd name="connsiteX524" fmla="*/ 519271 w 1031876"/>
              <a:gd name="connsiteY524" fmla="*/ 1070961 h 1106488"/>
              <a:gd name="connsiteX525" fmla="*/ 519643 w 1031876"/>
              <a:gd name="connsiteY525" fmla="*/ 1071562 h 1106488"/>
              <a:gd name="connsiteX526" fmla="*/ 519643 w 1031876"/>
              <a:gd name="connsiteY526" fmla="*/ 1077912 h 1106488"/>
              <a:gd name="connsiteX527" fmla="*/ 512763 w 1031876"/>
              <a:gd name="connsiteY527" fmla="*/ 1077912 h 1106488"/>
              <a:gd name="connsiteX528" fmla="*/ 512763 w 1031876"/>
              <a:gd name="connsiteY528" fmla="*/ 1071562 h 1106488"/>
              <a:gd name="connsiteX529" fmla="*/ 367759 w 1031876"/>
              <a:gd name="connsiteY529" fmla="*/ 1069591 h 1106488"/>
              <a:gd name="connsiteX530" fmla="*/ 370327 w 1031876"/>
              <a:gd name="connsiteY530" fmla="*/ 1070669 h 1106488"/>
              <a:gd name="connsiteX531" fmla="*/ 369360 w 1031876"/>
              <a:gd name="connsiteY531" fmla="*/ 1071562 h 1106488"/>
              <a:gd name="connsiteX532" fmla="*/ 505507 w 1031876"/>
              <a:gd name="connsiteY532" fmla="*/ 1069127 h 1106488"/>
              <a:gd name="connsiteX533" fmla="*/ 512763 w 1031876"/>
              <a:gd name="connsiteY533" fmla="*/ 1071562 h 1106488"/>
              <a:gd name="connsiteX534" fmla="*/ 511903 w 1031876"/>
              <a:gd name="connsiteY534" fmla="*/ 1071562 h 1106488"/>
              <a:gd name="connsiteX535" fmla="*/ 509324 w 1031876"/>
              <a:gd name="connsiteY535" fmla="*/ 1071562 h 1106488"/>
              <a:gd name="connsiteX536" fmla="*/ 505884 w 1031876"/>
              <a:gd name="connsiteY536" fmla="*/ 1071562 h 1106488"/>
              <a:gd name="connsiteX537" fmla="*/ 364523 w 1031876"/>
              <a:gd name="connsiteY537" fmla="*/ 1068883 h 1106488"/>
              <a:gd name="connsiteX538" fmla="*/ 365138 w 1031876"/>
              <a:gd name="connsiteY538" fmla="*/ 1068964 h 1106488"/>
              <a:gd name="connsiteX539" fmla="*/ 369360 w 1031876"/>
              <a:gd name="connsiteY539" fmla="*/ 1071562 h 1106488"/>
              <a:gd name="connsiteX540" fmla="*/ 364523 w 1031876"/>
              <a:gd name="connsiteY540" fmla="*/ 1068883 h 1106488"/>
              <a:gd name="connsiteX541" fmla="*/ 428449 w 1031876"/>
              <a:gd name="connsiteY541" fmla="*/ 1068841 h 1106488"/>
              <a:gd name="connsiteX542" fmla="*/ 430742 w 1031876"/>
              <a:gd name="connsiteY542" fmla="*/ 1071109 h 1106488"/>
              <a:gd name="connsiteX543" fmla="*/ 430161 w 1031876"/>
              <a:gd name="connsiteY543" fmla="*/ 1071204 h 1106488"/>
              <a:gd name="connsiteX544" fmla="*/ 423863 w 1031876"/>
              <a:gd name="connsiteY544" fmla="*/ 1071109 h 1106488"/>
              <a:gd name="connsiteX545" fmla="*/ 577453 w 1031876"/>
              <a:gd name="connsiteY545" fmla="*/ 1066801 h 1106488"/>
              <a:gd name="connsiteX546" fmla="*/ 581025 w 1031876"/>
              <a:gd name="connsiteY546" fmla="*/ 1071563 h 1106488"/>
              <a:gd name="connsiteX547" fmla="*/ 580132 w 1031876"/>
              <a:gd name="connsiteY547" fmla="*/ 1071563 h 1106488"/>
              <a:gd name="connsiteX548" fmla="*/ 579909 w 1031876"/>
              <a:gd name="connsiteY548" fmla="*/ 1071563 h 1106488"/>
              <a:gd name="connsiteX549" fmla="*/ 579240 w 1031876"/>
              <a:gd name="connsiteY549" fmla="*/ 1071563 h 1106488"/>
              <a:gd name="connsiteX550" fmla="*/ 577453 w 1031876"/>
              <a:gd name="connsiteY550" fmla="*/ 1071563 h 1106488"/>
              <a:gd name="connsiteX551" fmla="*/ 574775 w 1031876"/>
              <a:gd name="connsiteY551" fmla="*/ 1071563 h 1106488"/>
              <a:gd name="connsiteX552" fmla="*/ 574553 w 1031876"/>
              <a:gd name="connsiteY552" fmla="*/ 1071563 h 1106488"/>
              <a:gd name="connsiteX553" fmla="*/ 573882 w 1031876"/>
              <a:gd name="connsiteY553" fmla="*/ 1071563 h 1106488"/>
              <a:gd name="connsiteX554" fmla="*/ 577453 w 1031876"/>
              <a:gd name="connsiteY554" fmla="*/ 1066801 h 1106488"/>
              <a:gd name="connsiteX555" fmla="*/ 367640 w 1031876"/>
              <a:gd name="connsiteY555" fmla="*/ 1066271 h 1106488"/>
              <a:gd name="connsiteX556" fmla="*/ 368169 w 1031876"/>
              <a:gd name="connsiteY556" fmla="*/ 1066678 h 1106488"/>
              <a:gd name="connsiteX557" fmla="*/ 366780 w 1031876"/>
              <a:gd name="connsiteY557" fmla="*/ 1068387 h 1106488"/>
              <a:gd name="connsiteX558" fmla="*/ 367759 w 1031876"/>
              <a:gd name="connsiteY558" fmla="*/ 1069591 h 1106488"/>
              <a:gd name="connsiteX559" fmla="*/ 366780 w 1031876"/>
              <a:gd name="connsiteY559" fmla="*/ 1069181 h 1106488"/>
              <a:gd name="connsiteX560" fmla="*/ 365138 w 1031876"/>
              <a:gd name="connsiteY560" fmla="*/ 1068964 h 1106488"/>
              <a:gd name="connsiteX561" fmla="*/ 364200 w 1031876"/>
              <a:gd name="connsiteY561" fmla="*/ 1068387 h 1106488"/>
              <a:gd name="connsiteX562" fmla="*/ 491729 w 1031876"/>
              <a:gd name="connsiteY562" fmla="*/ 1066007 h 1106488"/>
              <a:gd name="connsiteX563" fmla="*/ 498476 w 1031876"/>
              <a:gd name="connsiteY563" fmla="*/ 1071563 h 1106488"/>
              <a:gd name="connsiteX564" fmla="*/ 497682 w 1031876"/>
              <a:gd name="connsiteY564" fmla="*/ 1071563 h 1106488"/>
              <a:gd name="connsiteX565" fmla="*/ 495946 w 1031876"/>
              <a:gd name="connsiteY565" fmla="*/ 1071563 h 1106488"/>
              <a:gd name="connsiteX566" fmla="*/ 495103 w 1031876"/>
              <a:gd name="connsiteY566" fmla="*/ 1071563 h 1106488"/>
              <a:gd name="connsiteX567" fmla="*/ 492126 w 1031876"/>
              <a:gd name="connsiteY567" fmla="*/ 1071563 h 1106488"/>
              <a:gd name="connsiteX568" fmla="*/ 491729 w 1031876"/>
              <a:gd name="connsiteY568" fmla="*/ 1071563 h 1106488"/>
              <a:gd name="connsiteX569" fmla="*/ 491729 w 1031876"/>
              <a:gd name="connsiteY569" fmla="*/ 1070769 h 1106488"/>
              <a:gd name="connsiteX570" fmla="*/ 452239 w 1031876"/>
              <a:gd name="connsiteY570" fmla="*/ 1066006 h 1106488"/>
              <a:gd name="connsiteX571" fmla="*/ 458258 w 1031876"/>
              <a:gd name="connsiteY571" fmla="*/ 1071109 h 1106488"/>
              <a:gd name="connsiteX572" fmla="*/ 458520 w 1031876"/>
              <a:gd name="connsiteY572" fmla="*/ 1071562 h 1106488"/>
              <a:gd name="connsiteX573" fmla="*/ 461066 w 1031876"/>
              <a:gd name="connsiteY573" fmla="*/ 1075969 h 1106488"/>
              <a:gd name="connsiteX574" fmla="*/ 464176 w 1031876"/>
              <a:gd name="connsiteY574" fmla="*/ 1077674 h 1106488"/>
              <a:gd name="connsiteX575" fmla="*/ 465137 w 1031876"/>
              <a:gd name="connsiteY575" fmla="*/ 1077912 h 1106488"/>
              <a:gd name="connsiteX576" fmla="*/ 464455 w 1031876"/>
              <a:gd name="connsiteY576" fmla="*/ 1077828 h 1106488"/>
              <a:gd name="connsiteX577" fmla="*/ 464609 w 1031876"/>
              <a:gd name="connsiteY577" fmla="*/ 1077912 h 1106488"/>
              <a:gd name="connsiteX578" fmla="*/ 464048 w 1031876"/>
              <a:gd name="connsiteY578" fmla="*/ 1077777 h 1106488"/>
              <a:gd name="connsiteX579" fmla="*/ 458258 w 1031876"/>
              <a:gd name="connsiteY579" fmla="*/ 1077062 h 1106488"/>
              <a:gd name="connsiteX580" fmla="*/ 451914 w 1031876"/>
              <a:gd name="connsiteY580" fmla="*/ 1071572 h 1106488"/>
              <a:gd name="connsiteX581" fmla="*/ 454164 w 1031876"/>
              <a:gd name="connsiteY581" fmla="*/ 1076417 h 1106488"/>
              <a:gd name="connsiteX582" fmla="*/ 458788 w 1031876"/>
              <a:gd name="connsiteY582" fmla="*/ 1077912 h 1106488"/>
              <a:gd name="connsiteX583" fmla="*/ 452537 w 1031876"/>
              <a:gd name="connsiteY583" fmla="*/ 1077912 h 1106488"/>
              <a:gd name="connsiteX584" fmla="*/ 451913 w 1031876"/>
              <a:gd name="connsiteY584" fmla="*/ 1077912 h 1106488"/>
              <a:gd name="connsiteX585" fmla="*/ 451910 w 1031876"/>
              <a:gd name="connsiteY585" fmla="*/ 1077913 h 1106488"/>
              <a:gd name="connsiteX586" fmla="*/ 451910 w 1031876"/>
              <a:gd name="connsiteY586" fmla="*/ 1077912 h 1106488"/>
              <a:gd name="connsiteX587" fmla="*/ 451644 w 1031876"/>
              <a:gd name="connsiteY587" fmla="*/ 1077912 h 1106488"/>
              <a:gd name="connsiteX588" fmla="*/ 448072 w 1031876"/>
              <a:gd name="connsiteY588" fmla="*/ 1077118 h 1106488"/>
              <a:gd name="connsiteX589" fmla="*/ 445334 w 1031876"/>
              <a:gd name="connsiteY589" fmla="*/ 1072859 h 1106488"/>
              <a:gd name="connsiteX590" fmla="*/ 444170 w 1031876"/>
              <a:gd name="connsiteY590" fmla="*/ 1072456 h 1106488"/>
              <a:gd name="connsiteX591" fmla="*/ 444713 w 1031876"/>
              <a:gd name="connsiteY591" fmla="*/ 1071893 h 1106488"/>
              <a:gd name="connsiteX592" fmla="*/ 444500 w 1031876"/>
              <a:gd name="connsiteY592" fmla="*/ 1071562 h 1106488"/>
              <a:gd name="connsiteX593" fmla="*/ 444815 w 1031876"/>
              <a:gd name="connsiteY593" fmla="*/ 1071786 h 1106488"/>
              <a:gd name="connsiteX594" fmla="*/ 445030 w 1031876"/>
              <a:gd name="connsiteY594" fmla="*/ 1071563 h 1106488"/>
              <a:gd name="connsiteX595" fmla="*/ 449707 w 1031876"/>
              <a:gd name="connsiteY595" fmla="*/ 1074030 h 1106488"/>
              <a:gd name="connsiteX596" fmla="*/ 448470 w 1031876"/>
              <a:gd name="connsiteY596" fmla="*/ 1073944 h 1106488"/>
              <a:gd name="connsiteX597" fmla="*/ 447262 w 1031876"/>
              <a:gd name="connsiteY597" fmla="*/ 1073526 h 1106488"/>
              <a:gd name="connsiteX598" fmla="*/ 448965 w 1031876"/>
              <a:gd name="connsiteY598" fmla="*/ 1074737 h 1106488"/>
              <a:gd name="connsiteX599" fmla="*/ 451250 w 1031876"/>
              <a:gd name="connsiteY599" fmla="*/ 1075476 h 1106488"/>
              <a:gd name="connsiteX600" fmla="*/ 451050 w 1031876"/>
              <a:gd name="connsiteY600" fmla="*/ 1074738 h 1106488"/>
              <a:gd name="connsiteX601" fmla="*/ 449707 w 1031876"/>
              <a:gd name="connsiteY601" fmla="*/ 1074030 h 1106488"/>
              <a:gd name="connsiteX602" fmla="*/ 452770 w 1031876"/>
              <a:gd name="connsiteY602" fmla="*/ 1074242 h 1106488"/>
              <a:gd name="connsiteX603" fmla="*/ 451912 w 1031876"/>
              <a:gd name="connsiteY603" fmla="*/ 1071570 h 1106488"/>
              <a:gd name="connsiteX604" fmla="*/ 451903 w 1031876"/>
              <a:gd name="connsiteY604" fmla="*/ 1071562 h 1106488"/>
              <a:gd name="connsiteX605" fmla="*/ 451379 w 1031876"/>
              <a:gd name="connsiteY605" fmla="*/ 1071109 h 1106488"/>
              <a:gd name="connsiteX606" fmla="*/ 452239 w 1031876"/>
              <a:gd name="connsiteY606" fmla="*/ 1066006 h 1106488"/>
              <a:gd name="connsiteX607" fmla="*/ 406943 w 1031876"/>
              <a:gd name="connsiteY607" fmla="*/ 1065642 h 1106488"/>
              <a:gd name="connsiteX608" fmla="*/ 411830 w 1031876"/>
              <a:gd name="connsiteY608" fmla="*/ 1067400 h 1106488"/>
              <a:gd name="connsiteX609" fmla="*/ 410105 w 1031876"/>
              <a:gd name="connsiteY609" fmla="*/ 1066007 h 1106488"/>
              <a:gd name="connsiteX610" fmla="*/ 649289 w 1031876"/>
              <a:gd name="connsiteY610" fmla="*/ 1065213 h 1106488"/>
              <a:gd name="connsiteX611" fmla="*/ 649289 w 1031876"/>
              <a:gd name="connsiteY611" fmla="*/ 1066007 h 1106488"/>
              <a:gd name="connsiteX612" fmla="*/ 652463 w 1031876"/>
              <a:gd name="connsiteY612" fmla="*/ 1065213 h 1106488"/>
              <a:gd name="connsiteX613" fmla="*/ 655638 w 1031876"/>
              <a:gd name="connsiteY613" fmla="*/ 1066007 h 1106488"/>
              <a:gd name="connsiteX614" fmla="*/ 652463 w 1031876"/>
              <a:gd name="connsiteY614" fmla="*/ 1066801 h 1106488"/>
              <a:gd name="connsiteX615" fmla="*/ 649289 w 1031876"/>
              <a:gd name="connsiteY615" fmla="*/ 1066007 h 1106488"/>
              <a:gd name="connsiteX616" fmla="*/ 649289 w 1031876"/>
              <a:gd name="connsiteY616" fmla="*/ 1070769 h 1106488"/>
              <a:gd name="connsiteX617" fmla="*/ 649289 w 1031876"/>
              <a:gd name="connsiteY617" fmla="*/ 1071563 h 1106488"/>
              <a:gd name="connsiteX618" fmla="*/ 644990 w 1031876"/>
              <a:gd name="connsiteY618" fmla="*/ 1069182 h 1106488"/>
              <a:gd name="connsiteX619" fmla="*/ 645849 w 1031876"/>
              <a:gd name="connsiteY619" fmla="*/ 1068388 h 1106488"/>
              <a:gd name="connsiteX620" fmla="*/ 649289 w 1031876"/>
              <a:gd name="connsiteY620" fmla="*/ 1065213 h 1106488"/>
              <a:gd name="connsiteX621" fmla="*/ 635795 w 1031876"/>
              <a:gd name="connsiteY621" fmla="*/ 1065213 h 1106488"/>
              <a:gd name="connsiteX622" fmla="*/ 637693 w 1031876"/>
              <a:gd name="connsiteY622" fmla="*/ 1066205 h 1106488"/>
              <a:gd name="connsiteX623" fmla="*/ 635795 w 1031876"/>
              <a:gd name="connsiteY623" fmla="*/ 1067690 h 1106488"/>
              <a:gd name="connsiteX624" fmla="*/ 628651 w 1031876"/>
              <a:gd name="connsiteY624" fmla="*/ 1065213 h 1106488"/>
              <a:gd name="connsiteX625" fmla="*/ 614892 w 1031876"/>
              <a:gd name="connsiteY625" fmla="*/ 1071563 h 1106488"/>
              <a:gd name="connsiteX626" fmla="*/ 608013 w 1031876"/>
              <a:gd name="connsiteY626" fmla="*/ 1071563 h 1106488"/>
              <a:gd name="connsiteX627" fmla="*/ 628651 w 1031876"/>
              <a:gd name="connsiteY627" fmla="*/ 1065213 h 1106488"/>
              <a:gd name="connsiteX628" fmla="*/ 608013 w 1031876"/>
              <a:gd name="connsiteY628" fmla="*/ 1065213 h 1106488"/>
              <a:gd name="connsiteX629" fmla="*/ 601663 w 1031876"/>
              <a:gd name="connsiteY629" fmla="*/ 1071563 h 1106488"/>
              <a:gd name="connsiteX630" fmla="*/ 608013 w 1031876"/>
              <a:gd name="connsiteY630" fmla="*/ 1065213 h 1106488"/>
              <a:gd name="connsiteX631" fmla="*/ 588169 w 1031876"/>
              <a:gd name="connsiteY631" fmla="*/ 1065213 h 1106488"/>
              <a:gd name="connsiteX632" fmla="*/ 595313 w 1031876"/>
              <a:gd name="connsiteY632" fmla="*/ 1065213 h 1106488"/>
              <a:gd name="connsiteX633" fmla="*/ 588169 w 1031876"/>
              <a:gd name="connsiteY633" fmla="*/ 1071563 h 1106488"/>
              <a:gd name="connsiteX634" fmla="*/ 588169 w 1031876"/>
              <a:gd name="connsiteY634" fmla="*/ 1065213 h 1106488"/>
              <a:gd name="connsiteX635" fmla="*/ 577850 w 1031876"/>
              <a:gd name="connsiteY635" fmla="*/ 1065213 h 1106488"/>
              <a:gd name="connsiteX636" fmla="*/ 581025 w 1031876"/>
              <a:gd name="connsiteY636" fmla="*/ 1066007 h 1106488"/>
              <a:gd name="connsiteX637" fmla="*/ 577850 w 1031876"/>
              <a:gd name="connsiteY637" fmla="*/ 1066801 h 1106488"/>
              <a:gd name="connsiteX638" fmla="*/ 574675 w 1031876"/>
              <a:gd name="connsiteY638" fmla="*/ 1066007 h 1106488"/>
              <a:gd name="connsiteX639" fmla="*/ 577850 w 1031876"/>
              <a:gd name="connsiteY639" fmla="*/ 1065213 h 1106488"/>
              <a:gd name="connsiteX640" fmla="*/ 547688 w 1031876"/>
              <a:gd name="connsiteY640" fmla="*/ 1065213 h 1106488"/>
              <a:gd name="connsiteX641" fmla="*/ 554038 w 1031876"/>
              <a:gd name="connsiteY641" fmla="*/ 1065213 h 1106488"/>
              <a:gd name="connsiteX642" fmla="*/ 547688 w 1031876"/>
              <a:gd name="connsiteY642" fmla="*/ 1071563 h 1106488"/>
              <a:gd name="connsiteX643" fmla="*/ 547688 w 1031876"/>
              <a:gd name="connsiteY643" fmla="*/ 1065213 h 1106488"/>
              <a:gd name="connsiteX644" fmla="*/ 540544 w 1031876"/>
              <a:gd name="connsiteY644" fmla="*/ 1065213 h 1106488"/>
              <a:gd name="connsiteX645" fmla="*/ 547688 w 1031876"/>
              <a:gd name="connsiteY645" fmla="*/ 1071563 h 1106488"/>
              <a:gd name="connsiteX646" fmla="*/ 540544 w 1031876"/>
              <a:gd name="connsiteY646" fmla="*/ 1071563 h 1106488"/>
              <a:gd name="connsiteX647" fmla="*/ 540544 w 1031876"/>
              <a:gd name="connsiteY647" fmla="*/ 1065213 h 1106488"/>
              <a:gd name="connsiteX648" fmla="*/ 765176 w 1031876"/>
              <a:gd name="connsiteY648" fmla="*/ 1065212 h 1106488"/>
              <a:gd name="connsiteX649" fmla="*/ 758826 w 1031876"/>
              <a:gd name="connsiteY649" fmla="*/ 1071562 h 1106488"/>
              <a:gd name="connsiteX650" fmla="*/ 765176 w 1031876"/>
              <a:gd name="connsiteY650" fmla="*/ 1065212 h 1106488"/>
              <a:gd name="connsiteX651" fmla="*/ 711201 w 1031876"/>
              <a:gd name="connsiteY651" fmla="*/ 1065212 h 1106488"/>
              <a:gd name="connsiteX652" fmla="*/ 717551 w 1031876"/>
              <a:gd name="connsiteY652" fmla="*/ 1071562 h 1106488"/>
              <a:gd name="connsiteX653" fmla="*/ 711201 w 1031876"/>
              <a:gd name="connsiteY653" fmla="*/ 1071562 h 1106488"/>
              <a:gd name="connsiteX654" fmla="*/ 711201 w 1031876"/>
              <a:gd name="connsiteY654" fmla="*/ 1065212 h 1106488"/>
              <a:gd name="connsiteX655" fmla="*/ 499005 w 1031876"/>
              <a:gd name="connsiteY655" fmla="*/ 1065212 h 1106488"/>
              <a:gd name="connsiteX656" fmla="*/ 505024 w 1031876"/>
              <a:gd name="connsiteY656" fmla="*/ 1066006 h 1106488"/>
              <a:gd name="connsiteX657" fmla="*/ 505507 w 1031876"/>
              <a:gd name="connsiteY657" fmla="*/ 1069127 h 1106488"/>
              <a:gd name="connsiteX658" fmla="*/ 503304 w 1031876"/>
              <a:gd name="connsiteY658" fmla="*/ 1068387 h 1106488"/>
              <a:gd name="connsiteX659" fmla="*/ 499005 w 1031876"/>
              <a:gd name="connsiteY659" fmla="*/ 1065212 h 1106488"/>
              <a:gd name="connsiteX660" fmla="*/ 492126 w 1031876"/>
              <a:gd name="connsiteY660" fmla="*/ 1065212 h 1106488"/>
              <a:gd name="connsiteX661" fmla="*/ 492130 w 1031876"/>
              <a:gd name="connsiteY661" fmla="*/ 1065213 h 1106488"/>
              <a:gd name="connsiteX662" fmla="*/ 495566 w 1031876"/>
              <a:gd name="connsiteY662" fmla="*/ 1066006 h 1106488"/>
              <a:gd name="connsiteX663" fmla="*/ 499005 w 1031876"/>
              <a:gd name="connsiteY663" fmla="*/ 1071562 h 1106488"/>
              <a:gd name="connsiteX664" fmla="*/ 492986 w 1031876"/>
              <a:gd name="connsiteY664" fmla="*/ 1066006 h 1106488"/>
              <a:gd name="connsiteX665" fmla="*/ 492127 w 1031876"/>
              <a:gd name="connsiteY665" fmla="*/ 1065213 h 1106488"/>
              <a:gd name="connsiteX666" fmla="*/ 369360 w 1031876"/>
              <a:gd name="connsiteY666" fmla="*/ 1065212 h 1106488"/>
              <a:gd name="connsiteX667" fmla="*/ 367640 w 1031876"/>
              <a:gd name="connsiteY667" fmla="*/ 1066271 h 1106488"/>
              <a:gd name="connsiteX668" fmla="*/ 367425 w 1031876"/>
              <a:gd name="connsiteY668" fmla="*/ 1066105 h 1106488"/>
              <a:gd name="connsiteX669" fmla="*/ 369360 w 1031876"/>
              <a:gd name="connsiteY669" fmla="*/ 1065212 h 1106488"/>
              <a:gd name="connsiteX670" fmla="*/ 369360 w 1031876"/>
              <a:gd name="connsiteY670" fmla="*/ 1065212 h 1106488"/>
              <a:gd name="connsiteX671" fmla="*/ 369360 w 1031876"/>
              <a:gd name="connsiteY671" fmla="*/ 1067593 h 1106488"/>
              <a:gd name="connsiteX672" fmla="*/ 368169 w 1031876"/>
              <a:gd name="connsiteY672" fmla="*/ 1066678 h 1106488"/>
              <a:gd name="connsiteX673" fmla="*/ 334963 w 1031876"/>
              <a:gd name="connsiteY673" fmla="*/ 1065212 h 1106488"/>
              <a:gd name="connsiteX674" fmla="*/ 349251 w 1031876"/>
              <a:gd name="connsiteY674" fmla="*/ 1071562 h 1106488"/>
              <a:gd name="connsiteX675" fmla="*/ 334963 w 1031876"/>
              <a:gd name="connsiteY675" fmla="*/ 1065212 h 1106488"/>
              <a:gd name="connsiteX676" fmla="*/ 436938 w 1031876"/>
              <a:gd name="connsiteY676" fmla="*/ 1064643 h 1106488"/>
              <a:gd name="connsiteX677" fmla="*/ 436637 w 1031876"/>
              <a:gd name="connsiteY677" fmla="*/ 1064792 h 1106488"/>
              <a:gd name="connsiteX678" fmla="*/ 436706 w 1031876"/>
              <a:gd name="connsiteY678" fmla="*/ 1064856 h 1106488"/>
              <a:gd name="connsiteX679" fmla="*/ 436990 w 1031876"/>
              <a:gd name="connsiteY679" fmla="*/ 1064835 h 1106488"/>
              <a:gd name="connsiteX680" fmla="*/ 416983 w 1031876"/>
              <a:gd name="connsiteY680" fmla="*/ 1064305 h 1106488"/>
              <a:gd name="connsiteX681" fmla="*/ 423863 w 1031876"/>
              <a:gd name="connsiteY681" fmla="*/ 1071109 h 1106488"/>
              <a:gd name="connsiteX682" fmla="*/ 416983 w 1031876"/>
              <a:gd name="connsiteY682" fmla="*/ 1064305 h 1106488"/>
              <a:gd name="connsiteX683" fmla="*/ 403225 w 1031876"/>
              <a:gd name="connsiteY683" fmla="*/ 1064305 h 1106488"/>
              <a:gd name="connsiteX684" fmla="*/ 406757 w 1031876"/>
              <a:gd name="connsiteY684" fmla="*/ 1065575 h 1106488"/>
              <a:gd name="connsiteX685" fmla="*/ 410965 w 1031876"/>
              <a:gd name="connsiteY685" fmla="*/ 1066007 h 1106488"/>
              <a:gd name="connsiteX686" fmla="*/ 423864 w 1031876"/>
              <a:gd name="connsiteY686" fmla="*/ 1071563 h 1106488"/>
              <a:gd name="connsiteX687" fmla="*/ 420660 w 1031876"/>
              <a:gd name="connsiteY687" fmla="*/ 1071563 h 1106488"/>
              <a:gd name="connsiteX688" fmla="*/ 423863 w 1031876"/>
              <a:gd name="connsiteY688" fmla="*/ 1071959 h 1106488"/>
              <a:gd name="connsiteX689" fmla="*/ 426509 w 1031876"/>
              <a:gd name="connsiteY689" fmla="*/ 1074249 h 1106488"/>
              <a:gd name="connsiteX690" fmla="*/ 418362 w 1031876"/>
              <a:gd name="connsiteY690" fmla="*/ 1071563 h 1106488"/>
              <a:gd name="connsiteX691" fmla="*/ 417845 w 1031876"/>
              <a:gd name="connsiteY691" fmla="*/ 1071563 h 1106488"/>
              <a:gd name="connsiteX692" fmla="*/ 417514 w 1031876"/>
              <a:gd name="connsiteY692" fmla="*/ 1071563 h 1106488"/>
              <a:gd name="connsiteX693" fmla="*/ 416985 w 1031876"/>
              <a:gd name="connsiteY693" fmla="*/ 1071563 h 1106488"/>
              <a:gd name="connsiteX694" fmla="*/ 411263 w 1031876"/>
              <a:gd name="connsiteY694" fmla="*/ 1071563 h 1106488"/>
              <a:gd name="connsiteX695" fmla="*/ 410370 w 1031876"/>
              <a:gd name="connsiteY695" fmla="*/ 1071563 h 1106488"/>
              <a:gd name="connsiteX696" fmla="*/ 403226 w 1031876"/>
              <a:gd name="connsiteY696" fmla="*/ 1071563 h 1106488"/>
              <a:gd name="connsiteX697" fmla="*/ 403226 w 1031876"/>
              <a:gd name="connsiteY697" fmla="*/ 1065213 h 1106488"/>
              <a:gd name="connsiteX698" fmla="*/ 410370 w 1031876"/>
              <a:gd name="connsiteY698" fmla="*/ 1070769 h 1106488"/>
              <a:gd name="connsiteX699" fmla="*/ 416901 w 1031876"/>
              <a:gd name="connsiteY699" fmla="*/ 1071495 h 1106488"/>
              <a:gd name="connsiteX700" fmla="*/ 416321 w 1031876"/>
              <a:gd name="connsiteY700" fmla="*/ 1071027 h 1106488"/>
              <a:gd name="connsiteX701" fmla="*/ 410104 w 1031876"/>
              <a:gd name="connsiteY701" fmla="*/ 1070258 h 1106488"/>
              <a:gd name="connsiteX702" fmla="*/ 404436 w 1031876"/>
              <a:gd name="connsiteY702" fmla="*/ 1065353 h 1106488"/>
              <a:gd name="connsiteX703" fmla="*/ 403226 w 1031876"/>
              <a:gd name="connsiteY703" fmla="*/ 1065213 h 1106488"/>
              <a:gd name="connsiteX704" fmla="*/ 404415 w 1031876"/>
              <a:gd name="connsiteY704" fmla="*/ 1065335 h 1106488"/>
              <a:gd name="connsiteX705" fmla="*/ 685337 w 1031876"/>
              <a:gd name="connsiteY705" fmla="*/ 1064031 h 1106488"/>
              <a:gd name="connsiteX706" fmla="*/ 683759 w 1031876"/>
              <a:gd name="connsiteY706" fmla="*/ 1064732 h 1106488"/>
              <a:gd name="connsiteX707" fmla="*/ 684381 w 1031876"/>
              <a:gd name="connsiteY707" fmla="*/ 1064111 h 1106488"/>
              <a:gd name="connsiteX708" fmla="*/ 419570 w 1031876"/>
              <a:gd name="connsiteY708" fmla="*/ 1062904 h 1106488"/>
              <a:gd name="connsiteX709" fmla="*/ 423864 w 1031876"/>
              <a:gd name="connsiteY709" fmla="*/ 1065213 h 1106488"/>
              <a:gd name="connsiteX710" fmla="*/ 420491 w 1031876"/>
              <a:gd name="connsiteY710" fmla="*/ 1064419 h 1106488"/>
              <a:gd name="connsiteX711" fmla="*/ 537865 w 1031876"/>
              <a:gd name="connsiteY711" fmla="*/ 1062832 h 1106488"/>
              <a:gd name="connsiteX712" fmla="*/ 547688 w 1031876"/>
              <a:gd name="connsiteY712" fmla="*/ 1065213 h 1106488"/>
              <a:gd name="connsiteX713" fmla="*/ 543223 w 1031876"/>
              <a:gd name="connsiteY713" fmla="*/ 1065213 h 1106488"/>
              <a:gd name="connsiteX714" fmla="*/ 540544 w 1031876"/>
              <a:gd name="connsiteY714" fmla="*/ 1065213 h 1106488"/>
              <a:gd name="connsiteX715" fmla="*/ 533400 w 1031876"/>
              <a:gd name="connsiteY715" fmla="*/ 1065213 h 1106488"/>
              <a:gd name="connsiteX716" fmla="*/ 537865 w 1031876"/>
              <a:gd name="connsiteY716" fmla="*/ 1062832 h 1106488"/>
              <a:gd name="connsiteX717" fmla="*/ 475953 w 1031876"/>
              <a:gd name="connsiteY717" fmla="*/ 1062832 h 1106488"/>
              <a:gd name="connsiteX718" fmla="*/ 485776 w 1031876"/>
              <a:gd name="connsiteY718" fmla="*/ 1065213 h 1106488"/>
              <a:gd name="connsiteX719" fmla="*/ 488356 w 1031876"/>
              <a:gd name="connsiteY719" fmla="*/ 1065213 h 1106488"/>
              <a:gd name="connsiteX720" fmla="*/ 491729 w 1031876"/>
              <a:gd name="connsiteY720" fmla="*/ 1065213 h 1106488"/>
              <a:gd name="connsiteX721" fmla="*/ 491729 w 1031876"/>
              <a:gd name="connsiteY721" fmla="*/ 1066007 h 1106488"/>
              <a:gd name="connsiteX722" fmla="*/ 484982 w 1031876"/>
              <a:gd name="connsiteY722" fmla="*/ 1065213 h 1106488"/>
              <a:gd name="connsiteX723" fmla="*/ 491729 w 1031876"/>
              <a:gd name="connsiteY723" fmla="*/ 1071563 h 1106488"/>
              <a:gd name="connsiteX724" fmla="*/ 479078 w 1031876"/>
              <a:gd name="connsiteY724" fmla="*/ 1066007 h 1106488"/>
              <a:gd name="connsiteX725" fmla="*/ 471617 w 1031876"/>
              <a:gd name="connsiteY725" fmla="*/ 1065227 h 1106488"/>
              <a:gd name="connsiteX726" fmla="*/ 471617 w 1031876"/>
              <a:gd name="connsiteY726" fmla="*/ 1065227 h 1106488"/>
              <a:gd name="connsiteX727" fmla="*/ 478367 w 1031876"/>
              <a:gd name="connsiteY727" fmla="*/ 1066006 h 1106488"/>
              <a:gd name="connsiteX728" fmla="*/ 485247 w 1031876"/>
              <a:gd name="connsiteY728" fmla="*/ 1071562 h 1106488"/>
              <a:gd name="connsiteX729" fmla="*/ 481807 w 1031876"/>
              <a:gd name="connsiteY729" fmla="*/ 1071562 h 1106488"/>
              <a:gd name="connsiteX730" fmla="*/ 480947 w 1031876"/>
              <a:gd name="connsiteY730" fmla="*/ 1071562 h 1106488"/>
              <a:gd name="connsiteX731" fmla="*/ 478367 w 1031876"/>
              <a:gd name="connsiteY731" fmla="*/ 1071562 h 1106488"/>
              <a:gd name="connsiteX732" fmla="*/ 474928 w 1031876"/>
              <a:gd name="connsiteY732" fmla="*/ 1068387 h 1106488"/>
              <a:gd name="connsiteX733" fmla="*/ 471585 w 1031876"/>
              <a:gd name="connsiteY733" fmla="*/ 1065302 h 1106488"/>
              <a:gd name="connsiteX734" fmla="*/ 469437 w 1031876"/>
              <a:gd name="connsiteY734" fmla="*/ 1070258 h 1106488"/>
              <a:gd name="connsiteX735" fmla="*/ 472017 w 1031876"/>
              <a:gd name="connsiteY735" fmla="*/ 1071109 h 1106488"/>
              <a:gd name="connsiteX736" fmla="*/ 465137 w 1031876"/>
              <a:gd name="connsiteY736" fmla="*/ 1071109 h 1106488"/>
              <a:gd name="connsiteX737" fmla="*/ 468577 w 1031876"/>
              <a:gd name="connsiteY737" fmla="*/ 1070258 h 1106488"/>
              <a:gd name="connsiteX738" fmla="*/ 471491 w 1031876"/>
              <a:gd name="connsiteY738" fmla="*/ 1065215 h 1106488"/>
              <a:gd name="connsiteX739" fmla="*/ 471489 w 1031876"/>
              <a:gd name="connsiteY739" fmla="*/ 1065213 h 1106488"/>
              <a:gd name="connsiteX740" fmla="*/ 471488 w 1031876"/>
              <a:gd name="connsiteY740" fmla="*/ 1065213 h 1106488"/>
              <a:gd name="connsiteX741" fmla="*/ 471489 w 1031876"/>
              <a:gd name="connsiteY741" fmla="*/ 1065213 h 1106488"/>
              <a:gd name="connsiteX742" fmla="*/ 471488 w 1031876"/>
              <a:gd name="connsiteY742" fmla="*/ 1065212 h 1106488"/>
              <a:gd name="connsiteX743" fmla="*/ 471490 w 1031876"/>
              <a:gd name="connsiteY743" fmla="*/ 1065212 h 1106488"/>
              <a:gd name="connsiteX744" fmla="*/ 471494 w 1031876"/>
              <a:gd name="connsiteY744" fmla="*/ 1065210 h 1106488"/>
              <a:gd name="connsiteX745" fmla="*/ 472017 w 1031876"/>
              <a:gd name="connsiteY745" fmla="*/ 1064305 h 1106488"/>
              <a:gd name="connsiteX746" fmla="*/ 471664 w 1031876"/>
              <a:gd name="connsiteY746" fmla="*/ 1065119 h 1106488"/>
              <a:gd name="connsiteX747" fmla="*/ 699551 w 1031876"/>
              <a:gd name="connsiteY747" fmla="*/ 1062618 h 1106488"/>
              <a:gd name="connsiteX748" fmla="*/ 698290 w 1031876"/>
              <a:gd name="connsiteY748" fmla="*/ 1063878 h 1106488"/>
              <a:gd name="connsiteX749" fmla="*/ 697435 w 1031876"/>
              <a:gd name="connsiteY749" fmla="*/ 1064732 h 1106488"/>
              <a:gd name="connsiteX750" fmla="*/ 367532 w 1031876"/>
              <a:gd name="connsiteY750" fmla="*/ 1062534 h 1106488"/>
              <a:gd name="connsiteX751" fmla="*/ 376239 w 1031876"/>
              <a:gd name="connsiteY751" fmla="*/ 1065213 h 1106488"/>
              <a:gd name="connsiteX752" fmla="*/ 367532 w 1031876"/>
              <a:gd name="connsiteY752" fmla="*/ 1062534 h 1106488"/>
              <a:gd name="connsiteX753" fmla="*/ 691677 w 1031876"/>
              <a:gd name="connsiteY753" fmla="*/ 1061256 h 1106488"/>
              <a:gd name="connsiteX754" fmla="*/ 690597 w 1031876"/>
              <a:gd name="connsiteY754" fmla="*/ 1061886 h 1106488"/>
              <a:gd name="connsiteX755" fmla="*/ 687178 w 1031876"/>
              <a:gd name="connsiteY755" fmla="*/ 1063878 h 1106488"/>
              <a:gd name="connsiteX756" fmla="*/ 685337 w 1031876"/>
              <a:gd name="connsiteY756" fmla="*/ 1064031 h 1106488"/>
              <a:gd name="connsiteX757" fmla="*/ 690597 w 1031876"/>
              <a:gd name="connsiteY757" fmla="*/ 1061696 h 1106488"/>
              <a:gd name="connsiteX758" fmla="*/ 691452 w 1031876"/>
              <a:gd name="connsiteY758" fmla="*/ 1061316 h 1106488"/>
              <a:gd name="connsiteX759" fmla="*/ 671187 w 1031876"/>
              <a:gd name="connsiteY759" fmla="*/ 1059885 h 1106488"/>
              <a:gd name="connsiteX760" fmla="*/ 669595 w 1031876"/>
              <a:gd name="connsiteY760" fmla="*/ 1061179 h 1106488"/>
              <a:gd name="connsiteX761" fmla="*/ 670628 w 1031876"/>
              <a:gd name="connsiteY761" fmla="*/ 1060820 h 1106488"/>
              <a:gd name="connsiteX762" fmla="*/ 671286 w 1031876"/>
              <a:gd name="connsiteY762" fmla="*/ 1060062 h 1106488"/>
              <a:gd name="connsiteX763" fmla="*/ 703309 w 1031876"/>
              <a:gd name="connsiteY763" fmla="*/ 1058863 h 1106488"/>
              <a:gd name="connsiteX764" fmla="*/ 700854 w 1031876"/>
              <a:gd name="connsiteY764" fmla="*/ 1061316 h 1106488"/>
              <a:gd name="connsiteX765" fmla="*/ 699551 w 1031876"/>
              <a:gd name="connsiteY765" fmla="*/ 1062618 h 1106488"/>
              <a:gd name="connsiteX766" fmla="*/ 655638 w 1031876"/>
              <a:gd name="connsiteY766" fmla="*/ 1058863 h 1106488"/>
              <a:gd name="connsiteX767" fmla="*/ 649288 w 1031876"/>
              <a:gd name="connsiteY767" fmla="*/ 1065213 h 1106488"/>
              <a:gd name="connsiteX768" fmla="*/ 649563 w 1031876"/>
              <a:gd name="connsiteY768" fmla="*/ 1064733 h 1106488"/>
              <a:gd name="connsiteX769" fmla="*/ 649288 w 1031876"/>
              <a:gd name="connsiteY769" fmla="*/ 1064767 h 1106488"/>
              <a:gd name="connsiteX770" fmla="*/ 645715 w 1031876"/>
              <a:gd name="connsiteY770" fmla="*/ 1065213 h 1106488"/>
              <a:gd name="connsiteX771" fmla="*/ 642734 w 1031876"/>
              <a:gd name="connsiteY771" fmla="*/ 1065585 h 1106488"/>
              <a:gd name="connsiteX772" fmla="*/ 636180 w 1031876"/>
              <a:gd name="connsiteY772" fmla="*/ 1071314 h 1106488"/>
              <a:gd name="connsiteX773" fmla="*/ 642517 w 1031876"/>
              <a:gd name="connsiteY773" fmla="*/ 1068884 h 1106488"/>
              <a:gd name="connsiteX774" fmla="*/ 644989 w 1031876"/>
              <a:gd name="connsiteY774" fmla="*/ 1069182 h 1106488"/>
              <a:gd name="connsiteX775" fmla="*/ 644990 w 1031876"/>
              <a:gd name="connsiteY775" fmla="*/ 1069182 h 1106488"/>
              <a:gd name="connsiteX776" fmla="*/ 642410 w 1031876"/>
              <a:gd name="connsiteY776" fmla="*/ 1071563 h 1106488"/>
              <a:gd name="connsiteX777" fmla="*/ 638110 w 1031876"/>
              <a:gd name="connsiteY777" fmla="*/ 1071563 h 1106488"/>
              <a:gd name="connsiteX778" fmla="*/ 637358 w 1031876"/>
              <a:gd name="connsiteY778" fmla="*/ 1071563 h 1106488"/>
              <a:gd name="connsiteX779" fmla="*/ 635795 w 1031876"/>
              <a:gd name="connsiteY779" fmla="*/ 1071563 h 1106488"/>
              <a:gd name="connsiteX780" fmla="*/ 635530 w 1031876"/>
              <a:gd name="connsiteY780" fmla="*/ 1071563 h 1106488"/>
              <a:gd name="connsiteX781" fmla="*/ 634902 w 1031876"/>
              <a:gd name="connsiteY781" fmla="*/ 1071563 h 1106488"/>
              <a:gd name="connsiteX782" fmla="*/ 628651 w 1031876"/>
              <a:gd name="connsiteY782" fmla="*/ 1071563 h 1106488"/>
              <a:gd name="connsiteX783" fmla="*/ 634902 w 1031876"/>
              <a:gd name="connsiteY783" fmla="*/ 1068388 h 1106488"/>
              <a:gd name="connsiteX784" fmla="*/ 635795 w 1031876"/>
              <a:gd name="connsiteY784" fmla="*/ 1067690 h 1106488"/>
              <a:gd name="connsiteX785" fmla="*/ 635795 w 1031876"/>
              <a:gd name="connsiteY785" fmla="*/ 1070769 h 1106488"/>
              <a:gd name="connsiteX786" fmla="*/ 635795 w 1031876"/>
              <a:gd name="connsiteY786" fmla="*/ 1071461 h 1106488"/>
              <a:gd name="connsiteX787" fmla="*/ 636122 w 1031876"/>
              <a:gd name="connsiteY787" fmla="*/ 1071336 h 1106488"/>
              <a:gd name="connsiteX788" fmla="*/ 641879 w 1031876"/>
              <a:gd name="connsiteY788" fmla="*/ 1065585 h 1106488"/>
              <a:gd name="connsiteX789" fmla="*/ 642252 w 1031876"/>
              <a:gd name="connsiteY789" fmla="*/ 1065213 h 1106488"/>
              <a:gd name="connsiteX790" fmla="*/ 642734 w 1031876"/>
              <a:gd name="connsiteY790" fmla="*/ 1064732 h 1106488"/>
              <a:gd name="connsiteX791" fmla="*/ 646152 w 1031876"/>
              <a:gd name="connsiteY791" fmla="*/ 1064732 h 1106488"/>
              <a:gd name="connsiteX792" fmla="*/ 647862 w 1031876"/>
              <a:gd name="connsiteY792" fmla="*/ 1064732 h 1106488"/>
              <a:gd name="connsiteX793" fmla="*/ 649288 w 1031876"/>
              <a:gd name="connsiteY793" fmla="*/ 1064732 h 1106488"/>
              <a:gd name="connsiteX794" fmla="*/ 649563 w 1031876"/>
              <a:gd name="connsiteY794" fmla="*/ 1064732 h 1106488"/>
              <a:gd name="connsiteX795" fmla="*/ 652463 w 1031876"/>
              <a:gd name="connsiteY795" fmla="*/ 1059657 h 1106488"/>
              <a:gd name="connsiteX796" fmla="*/ 655638 w 1031876"/>
              <a:gd name="connsiteY796" fmla="*/ 1058863 h 1106488"/>
              <a:gd name="connsiteX797" fmla="*/ 574675 w 1031876"/>
              <a:gd name="connsiteY797" fmla="*/ 1058863 h 1106488"/>
              <a:gd name="connsiteX798" fmla="*/ 587375 w 1031876"/>
              <a:gd name="connsiteY798" fmla="*/ 1058863 h 1106488"/>
              <a:gd name="connsiteX799" fmla="*/ 587375 w 1031876"/>
              <a:gd name="connsiteY799" fmla="*/ 1065213 h 1106488"/>
              <a:gd name="connsiteX800" fmla="*/ 574675 w 1031876"/>
              <a:gd name="connsiteY800" fmla="*/ 1058863 h 1106488"/>
              <a:gd name="connsiteX801" fmla="*/ 533400 w 1031876"/>
              <a:gd name="connsiteY801" fmla="*/ 1058863 h 1106488"/>
              <a:gd name="connsiteX802" fmla="*/ 527050 w 1031876"/>
              <a:gd name="connsiteY802" fmla="*/ 1065213 h 1106488"/>
              <a:gd name="connsiteX803" fmla="*/ 533400 w 1031876"/>
              <a:gd name="connsiteY803" fmla="*/ 1058863 h 1106488"/>
              <a:gd name="connsiteX804" fmla="*/ 464344 w 1031876"/>
              <a:gd name="connsiteY804" fmla="*/ 1058863 h 1106488"/>
              <a:gd name="connsiteX805" fmla="*/ 471091 w 1031876"/>
              <a:gd name="connsiteY805" fmla="*/ 1065213 h 1106488"/>
              <a:gd name="connsiteX806" fmla="*/ 468561 w 1031876"/>
              <a:gd name="connsiteY806" fmla="*/ 1065213 h 1106488"/>
              <a:gd name="connsiteX807" fmla="*/ 467718 w 1031876"/>
              <a:gd name="connsiteY807" fmla="*/ 1065213 h 1106488"/>
              <a:gd name="connsiteX808" fmla="*/ 465187 w 1031876"/>
              <a:gd name="connsiteY808" fmla="*/ 1065213 h 1106488"/>
              <a:gd name="connsiteX809" fmla="*/ 464344 w 1031876"/>
              <a:gd name="connsiteY809" fmla="*/ 1065213 h 1106488"/>
              <a:gd name="connsiteX810" fmla="*/ 464344 w 1031876"/>
              <a:gd name="connsiteY810" fmla="*/ 1058863 h 1106488"/>
              <a:gd name="connsiteX811" fmla="*/ 444500 w 1031876"/>
              <a:gd name="connsiteY811" fmla="*/ 1058863 h 1106488"/>
              <a:gd name="connsiteX812" fmla="*/ 444501 w 1031876"/>
              <a:gd name="connsiteY812" fmla="*/ 1058863 h 1106488"/>
              <a:gd name="connsiteX813" fmla="*/ 448541 w 1031876"/>
              <a:gd name="connsiteY813" fmla="*/ 1058863 h 1106488"/>
              <a:gd name="connsiteX814" fmla="*/ 450751 w 1031876"/>
              <a:gd name="connsiteY814" fmla="*/ 1058863 h 1106488"/>
              <a:gd name="connsiteX815" fmla="*/ 451139 w 1031876"/>
              <a:gd name="connsiteY815" fmla="*/ 1058863 h 1106488"/>
              <a:gd name="connsiteX816" fmla="*/ 451644 w 1031876"/>
              <a:gd name="connsiteY816" fmla="*/ 1058863 h 1106488"/>
              <a:gd name="connsiteX817" fmla="*/ 452052 w 1031876"/>
              <a:gd name="connsiteY817" fmla="*/ 1061403 h 1106488"/>
              <a:gd name="connsiteX818" fmla="*/ 448965 w 1031876"/>
              <a:gd name="connsiteY818" fmla="*/ 1059657 h 1106488"/>
              <a:gd name="connsiteX819" fmla="*/ 444500 w 1031876"/>
              <a:gd name="connsiteY819" fmla="*/ 1058863 h 1106488"/>
              <a:gd name="connsiteX820" fmla="*/ 430214 w 1031876"/>
              <a:gd name="connsiteY820" fmla="*/ 1058863 h 1106488"/>
              <a:gd name="connsiteX821" fmla="*/ 435946 w 1031876"/>
              <a:gd name="connsiteY821" fmla="*/ 1064154 h 1106488"/>
              <a:gd name="connsiteX822" fmla="*/ 436827 w 1031876"/>
              <a:gd name="connsiteY822" fmla="*/ 1064233 h 1106488"/>
              <a:gd name="connsiteX823" fmla="*/ 436232 w 1031876"/>
              <a:gd name="connsiteY823" fmla="*/ 1062037 h 1106488"/>
              <a:gd name="connsiteX824" fmla="*/ 430215 w 1031876"/>
              <a:gd name="connsiteY824" fmla="*/ 1058863 h 1106488"/>
              <a:gd name="connsiteX825" fmla="*/ 424846 w 1031876"/>
              <a:gd name="connsiteY825" fmla="*/ 1058863 h 1106488"/>
              <a:gd name="connsiteX826" fmla="*/ 428162 w 1031876"/>
              <a:gd name="connsiteY826" fmla="*/ 1063454 h 1106488"/>
              <a:gd name="connsiteX827" fmla="*/ 430054 w 1031876"/>
              <a:gd name="connsiteY827" fmla="*/ 1063625 h 1106488"/>
              <a:gd name="connsiteX828" fmla="*/ 430742 w 1031876"/>
              <a:gd name="connsiteY828" fmla="*/ 1064305 h 1106488"/>
              <a:gd name="connsiteX829" fmla="*/ 430239 w 1031876"/>
              <a:gd name="connsiteY829" fmla="*/ 1063641 h 1106488"/>
              <a:gd name="connsiteX830" fmla="*/ 430963 w 1031876"/>
              <a:gd name="connsiteY830" fmla="*/ 1063706 h 1106488"/>
              <a:gd name="connsiteX831" fmla="*/ 430213 w 1031876"/>
              <a:gd name="connsiteY831" fmla="*/ 1058863 h 1106488"/>
              <a:gd name="connsiteX832" fmla="*/ 430114 w 1031876"/>
              <a:gd name="connsiteY832" fmla="*/ 1058863 h 1106488"/>
              <a:gd name="connsiteX833" fmla="*/ 429709 w 1031876"/>
              <a:gd name="connsiteY833" fmla="*/ 1058863 h 1106488"/>
              <a:gd name="connsiteX834" fmla="*/ 428162 w 1031876"/>
              <a:gd name="connsiteY834" fmla="*/ 1060903 h 1106488"/>
              <a:gd name="connsiteX835" fmla="*/ 430239 w 1031876"/>
              <a:gd name="connsiteY835" fmla="*/ 1063641 h 1106488"/>
              <a:gd name="connsiteX836" fmla="*/ 430054 w 1031876"/>
              <a:gd name="connsiteY836" fmla="*/ 1063625 h 1106488"/>
              <a:gd name="connsiteX837" fmla="*/ 427303 w 1031876"/>
              <a:gd name="connsiteY837" fmla="*/ 1060903 h 1106488"/>
              <a:gd name="connsiteX838" fmla="*/ 425240 w 1031876"/>
              <a:gd name="connsiteY838" fmla="*/ 1058863 h 1106488"/>
              <a:gd name="connsiteX839" fmla="*/ 417117 w 1031876"/>
              <a:gd name="connsiteY839" fmla="*/ 1058863 h 1106488"/>
              <a:gd name="connsiteX840" fmla="*/ 419570 w 1031876"/>
              <a:gd name="connsiteY840" fmla="*/ 1062904 h 1106488"/>
              <a:gd name="connsiteX841" fmla="*/ 417960 w 1031876"/>
              <a:gd name="connsiteY841" fmla="*/ 1062038 h 1106488"/>
              <a:gd name="connsiteX842" fmla="*/ 417117 w 1031876"/>
              <a:gd name="connsiteY842" fmla="*/ 1058863 h 1106488"/>
              <a:gd name="connsiteX843" fmla="*/ 724695 w 1031876"/>
              <a:gd name="connsiteY843" fmla="*/ 1058862 h 1106488"/>
              <a:gd name="connsiteX844" fmla="*/ 725588 w 1031876"/>
              <a:gd name="connsiteY844" fmla="*/ 1059656 h 1106488"/>
              <a:gd name="connsiteX845" fmla="*/ 731839 w 1031876"/>
              <a:gd name="connsiteY845" fmla="*/ 1065212 h 1106488"/>
              <a:gd name="connsiteX846" fmla="*/ 724695 w 1031876"/>
              <a:gd name="connsiteY846" fmla="*/ 1065212 h 1106488"/>
              <a:gd name="connsiteX847" fmla="*/ 717551 w 1031876"/>
              <a:gd name="connsiteY847" fmla="*/ 1071562 h 1106488"/>
              <a:gd name="connsiteX848" fmla="*/ 717551 w 1031876"/>
              <a:gd name="connsiteY848" fmla="*/ 1065212 h 1106488"/>
              <a:gd name="connsiteX849" fmla="*/ 723802 w 1031876"/>
              <a:gd name="connsiteY849" fmla="*/ 1064418 h 1106488"/>
              <a:gd name="connsiteX850" fmla="*/ 724695 w 1031876"/>
              <a:gd name="connsiteY850" fmla="*/ 1058863 h 1106488"/>
              <a:gd name="connsiteX851" fmla="*/ 355601 w 1031876"/>
              <a:gd name="connsiteY851" fmla="*/ 1058862 h 1106488"/>
              <a:gd name="connsiteX852" fmla="*/ 369889 w 1031876"/>
              <a:gd name="connsiteY852" fmla="*/ 1065212 h 1106488"/>
              <a:gd name="connsiteX853" fmla="*/ 355601 w 1031876"/>
              <a:gd name="connsiteY853" fmla="*/ 1058862 h 1106488"/>
              <a:gd name="connsiteX854" fmla="*/ 334963 w 1031876"/>
              <a:gd name="connsiteY854" fmla="*/ 1058862 h 1106488"/>
              <a:gd name="connsiteX855" fmla="*/ 349251 w 1031876"/>
              <a:gd name="connsiteY855" fmla="*/ 1065212 h 1106488"/>
              <a:gd name="connsiteX856" fmla="*/ 334963 w 1031876"/>
              <a:gd name="connsiteY856" fmla="*/ 1058862 h 1106488"/>
              <a:gd name="connsiteX857" fmla="*/ 410104 w 1031876"/>
              <a:gd name="connsiteY857" fmla="*/ 1057501 h 1106488"/>
              <a:gd name="connsiteX858" fmla="*/ 411481 w 1031876"/>
              <a:gd name="connsiteY858" fmla="*/ 1058863 h 1106488"/>
              <a:gd name="connsiteX859" fmla="*/ 413544 w 1031876"/>
              <a:gd name="connsiteY859" fmla="*/ 1060903 h 1106488"/>
              <a:gd name="connsiteX860" fmla="*/ 416983 w 1031876"/>
              <a:gd name="connsiteY860" fmla="*/ 1064305 h 1106488"/>
              <a:gd name="connsiteX861" fmla="*/ 416123 w 1031876"/>
              <a:gd name="connsiteY861" fmla="*/ 1064305 h 1106488"/>
              <a:gd name="connsiteX862" fmla="*/ 412684 w 1031876"/>
              <a:gd name="connsiteY862" fmla="*/ 1064305 h 1106488"/>
              <a:gd name="connsiteX863" fmla="*/ 410964 w 1031876"/>
              <a:gd name="connsiteY863" fmla="*/ 1064305 h 1106488"/>
              <a:gd name="connsiteX864" fmla="*/ 410104 w 1031876"/>
              <a:gd name="connsiteY864" fmla="*/ 1064305 h 1106488"/>
              <a:gd name="connsiteX865" fmla="*/ 412684 w 1031876"/>
              <a:gd name="connsiteY865" fmla="*/ 1060903 h 1106488"/>
              <a:gd name="connsiteX866" fmla="*/ 411137 w 1031876"/>
              <a:gd name="connsiteY866" fmla="*/ 1058863 h 1106488"/>
              <a:gd name="connsiteX867" fmla="*/ 460592 w 1031876"/>
              <a:gd name="connsiteY867" fmla="*/ 1055977 h 1106488"/>
              <a:gd name="connsiteX868" fmla="*/ 465138 w 1031876"/>
              <a:gd name="connsiteY868" fmla="*/ 1058863 h 1106488"/>
              <a:gd name="connsiteX869" fmla="*/ 461566 w 1031876"/>
              <a:gd name="connsiteY869" fmla="*/ 1057871 h 1106488"/>
              <a:gd name="connsiteX870" fmla="*/ 475457 w 1031876"/>
              <a:gd name="connsiteY870" fmla="*/ 1055886 h 1106488"/>
              <a:gd name="connsiteX871" fmla="*/ 478897 w 1031876"/>
              <a:gd name="connsiteY871" fmla="*/ 1058863 h 1106488"/>
              <a:gd name="connsiteX872" fmla="*/ 478235 w 1031876"/>
              <a:gd name="connsiteY872" fmla="*/ 1058863 h 1106488"/>
              <a:gd name="connsiteX873" fmla="*/ 491729 w 1031876"/>
              <a:gd name="connsiteY873" fmla="*/ 1065213 h 1106488"/>
              <a:gd name="connsiteX874" fmla="*/ 471488 w 1031876"/>
              <a:gd name="connsiteY874" fmla="*/ 1058863 h 1106488"/>
              <a:gd name="connsiteX875" fmla="*/ 472017 w 1031876"/>
              <a:gd name="connsiteY875" fmla="*/ 1058863 h 1106488"/>
              <a:gd name="connsiteX876" fmla="*/ 475457 w 1031876"/>
              <a:gd name="connsiteY876" fmla="*/ 1055886 h 1106488"/>
              <a:gd name="connsiteX877" fmla="*/ 663247 w 1031876"/>
              <a:gd name="connsiteY877" fmla="*/ 1055340 h 1106488"/>
              <a:gd name="connsiteX878" fmla="*/ 665112 w 1031876"/>
              <a:gd name="connsiteY878" fmla="*/ 1056038 h 1106488"/>
              <a:gd name="connsiteX879" fmla="*/ 663247 w 1031876"/>
              <a:gd name="connsiteY879" fmla="*/ 1057901 h 1106488"/>
              <a:gd name="connsiteX880" fmla="*/ 663246 w 1031876"/>
              <a:gd name="connsiteY880" fmla="*/ 1057901 h 1106488"/>
              <a:gd name="connsiteX881" fmla="*/ 659828 w 1031876"/>
              <a:gd name="connsiteY881" fmla="*/ 1057901 h 1106488"/>
              <a:gd name="connsiteX882" fmla="*/ 657264 w 1031876"/>
              <a:gd name="connsiteY882" fmla="*/ 1057901 h 1106488"/>
              <a:gd name="connsiteX883" fmla="*/ 656409 w 1031876"/>
              <a:gd name="connsiteY883" fmla="*/ 1057901 h 1106488"/>
              <a:gd name="connsiteX884" fmla="*/ 663247 w 1031876"/>
              <a:gd name="connsiteY884" fmla="*/ 1055340 h 1106488"/>
              <a:gd name="connsiteX885" fmla="*/ 543454 w 1031876"/>
              <a:gd name="connsiteY885" fmla="*/ 1054589 h 1106488"/>
              <a:gd name="connsiteX886" fmla="*/ 543719 w 1031876"/>
              <a:gd name="connsiteY886" fmla="*/ 1054894 h 1106488"/>
              <a:gd name="connsiteX887" fmla="*/ 544731 w 1031876"/>
              <a:gd name="connsiteY887" fmla="*/ 1056061 h 1106488"/>
              <a:gd name="connsiteX888" fmla="*/ 540279 w 1031876"/>
              <a:gd name="connsiteY888" fmla="*/ 1058863 h 1106488"/>
              <a:gd name="connsiteX889" fmla="*/ 447675 w 1031876"/>
              <a:gd name="connsiteY889" fmla="*/ 1053704 h 1106488"/>
              <a:gd name="connsiteX890" fmla="*/ 448060 w 1031876"/>
              <a:gd name="connsiteY890" fmla="*/ 1054277 h 1106488"/>
              <a:gd name="connsiteX891" fmla="*/ 447675 w 1031876"/>
              <a:gd name="connsiteY891" fmla="*/ 1054564 h 1106488"/>
              <a:gd name="connsiteX892" fmla="*/ 447290 w 1031876"/>
              <a:gd name="connsiteY892" fmla="*/ 1054277 h 1106488"/>
              <a:gd name="connsiteX893" fmla="*/ 655704 w 1031876"/>
              <a:gd name="connsiteY893" fmla="*/ 1053240 h 1106488"/>
              <a:gd name="connsiteX894" fmla="*/ 653455 w 1031876"/>
              <a:gd name="connsiteY894" fmla="*/ 1057871 h 1106488"/>
              <a:gd name="connsiteX895" fmla="*/ 650082 w 1031876"/>
              <a:gd name="connsiteY895" fmla="*/ 1058863 h 1106488"/>
              <a:gd name="connsiteX896" fmla="*/ 649151 w 1031876"/>
              <a:gd name="connsiteY896" fmla="*/ 1056673 h 1106488"/>
              <a:gd name="connsiteX897" fmla="*/ 652463 w 1031876"/>
              <a:gd name="connsiteY897" fmla="*/ 1054194 h 1106488"/>
              <a:gd name="connsiteX898" fmla="*/ 549739 w 1031876"/>
              <a:gd name="connsiteY898" fmla="*/ 1052910 h 1106488"/>
              <a:gd name="connsiteX899" fmla="*/ 554038 w 1031876"/>
              <a:gd name="connsiteY899" fmla="*/ 1058863 h 1106488"/>
              <a:gd name="connsiteX900" fmla="*/ 555247 w 1031876"/>
              <a:gd name="connsiteY900" fmla="*/ 1058863 h 1106488"/>
              <a:gd name="connsiteX901" fmla="*/ 556617 w 1031876"/>
              <a:gd name="connsiteY901" fmla="*/ 1058863 h 1106488"/>
              <a:gd name="connsiteX902" fmla="*/ 557213 w 1031876"/>
              <a:gd name="connsiteY902" fmla="*/ 1058863 h 1106488"/>
              <a:gd name="connsiteX903" fmla="*/ 557461 w 1031876"/>
              <a:gd name="connsiteY903" fmla="*/ 1058863 h 1106488"/>
              <a:gd name="connsiteX904" fmla="*/ 559991 w 1031876"/>
              <a:gd name="connsiteY904" fmla="*/ 1058863 h 1106488"/>
              <a:gd name="connsiteX905" fmla="*/ 554087 w 1031876"/>
              <a:gd name="connsiteY905" fmla="*/ 1061244 h 1106488"/>
              <a:gd name="connsiteX906" fmla="*/ 553411 w 1031876"/>
              <a:gd name="connsiteY906" fmla="*/ 1059334 h 1106488"/>
              <a:gd name="connsiteX907" fmla="*/ 550863 w 1031876"/>
              <a:gd name="connsiteY907" fmla="*/ 1061244 h 1106488"/>
              <a:gd name="connsiteX908" fmla="*/ 547688 w 1031876"/>
              <a:gd name="connsiteY908" fmla="*/ 1058863 h 1106488"/>
              <a:gd name="connsiteX909" fmla="*/ 547159 w 1031876"/>
              <a:gd name="connsiteY909" fmla="*/ 1058863 h 1106488"/>
              <a:gd name="connsiteX910" fmla="*/ 544731 w 1031876"/>
              <a:gd name="connsiteY910" fmla="*/ 1056061 h 1106488"/>
              <a:gd name="connsiteX911" fmla="*/ 469526 w 1031876"/>
              <a:gd name="connsiteY911" fmla="*/ 1052157 h 1106488"/>
              <a:gd name="connsiteX912" fmla="*/ 472017 w 1031876"/>
              <a:gd name="connsiteY912" fmla="*/ 1058863 h 1106488"/>
              <a:gd name="connsiteX913" fmla="*/ 468578 w 1031876"/>
              <a:gd name="connsiteY913" fmla="*/ 1054894 h 1106488"/>
              <a:gd name="connsiteX914" fmla="*/ 467202 w 1031876"/>
              <a:gd name="connsiteY914" fmla="*/ 1053307 h 1106488"/>
              <a:gd name="connsiteX915" fmla="*/ 451139 w 1031876"/>
              <a:gd name="connsiteY915" fmla="*/ 1051984 h 1106488"/>
              <a:gd name="connsiteX916" fmla="*/ 451139 w 1031876"/>
              <a:gd name="connsiteY916" fmla="*/ 1058863 h 1106488"/>
              <a:gd name="connsiteX917" fmla="*/ 448060 w 1031876"/>
              <a:gd name="connsiteY917" fmla="*/ 1054277 h 1106488"/>
              <a:gd name="connsiteX918" fmla="*/ 444211 w 1031876"/>
              <a:gd name="connsiteY918" fmla="*/ 1051984 h 1106488"/>
              <a:gd name="connsiteX919" fmla="*/ 447290 w 1031876"/>
              <a:gd name="connsiteY919" fmla="*/ 1054277 h 1106488"/>
              <a:gd name="connsiteX920" fmla="*/ 444211 w 1031876"/>
              <a:gd name="connsiteY920" fmla="*/ 1058863 h 1106488"/>
              <a:gd name="connsiteX921" fmla="*/ 444211 w 1031876"/>
              <a:gd name="connsiteY921" fmla="*/ 1051984 h 1106488"/>
              <a:gd name="connsiteX922" fmla="*/ 752476 w 1031876"/>
              <a:gd name="connsiteY922" fmla="*/ 1051719 h 1106488"/>
              <a:gd name="connsiteX923" fmla="*/ 758826 w 1031876"/>
              <a:gd name="connsiteY923" fmla="*/ 1051719 h 1106488"/>
              <a:gd name="connsiteX924" fmla="*/ 752476 w 1031876"/>
              <a:gd name="connsiteY924" fmla="*/ 1051719 h 1106488"/>
              <a:gd name="connsiteX925" fmla="*/ 745597 w 1031876"/>
              <a:gd name="connsiteY925" fmla="*/ 1051719 h 1106488"/>
              <a:gd name="connsiteX926" fmla="*/ 752476 w 1031876"/>
              <a:gd name="connsiteY926" fmla="*/ 1051719 h 1106488"/>
              <a:gd name="connsiteX927" fmla="*/ 745597 w 1031876"/>
              <a:gd name="connsiteY927" fmla="*/ 1051719 h 1106488"/>
              <a:gd name="connsiteX928" fmla="*/ 613093 w 1031876"/>
              <a:gd name="connsiteY928" fmla="*/ 1051719 h 1106488"/>
              <a:gd name="connsiteX929" fmla="*/ 612379 w 1031876"/>
              <a:gd name="connsiteY929" fmla="*/ 1051917 h 1106488"/>
              <a:gd name="connsiteX930" fmla="*/ 611405 w 1031876"/>
              <a:gd name="connsiteY930" fmla="*/ 1053812 h 1106488"/>
              <a:gd name="connsiteX931" fmla="*/ 609700 w 1031876"/>
              <a:gd name="connsiteY931" fmla="*/ 1054894 h 1106488"/>
              <a:gd name="connsiteX932" fmla="*/ 608835 w 1031876"/>
              <a:gd name="connsiteY932" fmla="*/ 1058740 h 1106488"/>
              <a:gd name="connsiteX933" fmla="*/ 608880 w 1031876"/>
              <a:gd name="connsiteY933" fmla="*/ 1058721 h 1106488"/>
              <a:gd name="connsiteX934" fmla="*/ 611405 w 1031876"/>
              <a:gd name="connsiteY934" fmla="*/ 1053812 h 1106488"/>
              <a:gd name="connsiteX935" fmla="*/ 614701 w 1031876"/>
              <a:gd name="connsiteY935" fmla="*/ 1051719 h 1106488"/>
              <a:gd name="connsiteX936" fmla="*/ 601889 w 1031876"/>
              <a:gd name="connsiteY936" fmla="*/ 1051719 h 1106488"/>
              <a:gd name="connsiteX937" fmla="*/ 601889 w 1031876"/>
              <a:gd name="connsiteY937" fmla="*/ 1058863 h 1106488"/>
              <a:gd name="connsiteX938" fmla="*/ 601663 w 1031876"/>
              <a:gd name="connsiteY938" fmla="*/ 1058863 h 1106488"/>
              <a:gd name="connsiteX939" fmla="*/ 601345 w 1031876"/>
              <a:gd name="connsiteY939" fmla="*/ 1058863 h 1106488"/>
              <a:gd name="connsiteX940" fmla="*/ 600472 w 1031876"/>
              <a:gd name="connsiteY940" fmla="*/ 1058863 h 1106488"/>
              <a:gd name="connsiteX941" fmla="*/ 599282 w 1031876"/>
              <a:gd name="connsiteY941" fmla="*/ 1058863 h 1106488"/>
              <a:gd name="connsiteX942" fmla="*/ 598488 w 1031876"/>
              <a:gd name="connsiteY942" fmla="*/ 1058863 h 1106488"/>
              <a:gd name="connsiteX943" fmla="*/ 597853 w 1031876"/>
              <a:gd name="connsiteY943" fmla="*/ 1058863 h 1106488"/>
              <a:gd name="connsiteX944" fmla="*/ 595313 w 1031876"/>
              <a:gd name="connsiteY944" fmla="*/ 1058863 h 1106488"/>
              <a:gd name="connsiteX945" fmla="*/ 595233 w 1031876"/>
              <a:gd name="connsiteY945" fmla="*/ 1058863 h 1106488"/>
              <a:gd name="connsiteX946" fmla="*/ 595086 w 1031876"/>
              <a:gd name="connsiteY946" fmla="*/ 1058863 h 1106488"/>
              <a:gd name="connsiteX947" fmla="*/ 601889 w 1031876"/>
              <a:gd name="connsiteY947" fmla="*/ 1051719 h 1106488"/>
              <a:gd name="connsiteX948" fmla="*/ 424292 w 1031876"/>
              <a:gd name="connsiteY948" fmla="*/ 1051342 h 1106488"/>
              <a:gd name="connsiteX949" fmla="*/ 424137 w 1031876"/>
              <a:gd name="connsiteY949" fmla="*/ 1051457 h 1106488"/>
              <a:gd name="connsiteX950" fmla="*/ 424408 w 1031876"/>
              <a:gd name="connsiteY950" fmla="*/ 1051984 h 1106488"/>
              <a:gd name="connsiteX951" fmla="*/ 426736 w 1031876"/>
              <a:gd name="connsiteY951" fmla="*/ 1056511 h 1106488"/>
              <a:gd name="connsiteX952" fmla="*/ 430588 w 1031876"/>
              <a:gd name="connsiteY952" fmla="*/ 1057463 h 1106488"/>
              <a:gd name="connsiteX953" fmla="*/ 424952 w 1031876"/>
              <a:gd name="connsiteY953" fmla="*/ 1051984 h 1106488"/>
              <a:gd name="connsiteX954" fmla="*/ 676922 w 1031876"/>
              <a:gd name="connsiteY954" fmla="*/ 1051071 h 1106488"/>
              <a:gd name="connsiteX955" fmla="*/ 680340 w 1031876"/>
              <a:gd name="connsiteY955" fmla="*/ 1051071 h 1106488"/>
              <a:gd name="connsiteX956" fmla="*/ 681943 w 1031876"/>
              <a:gd name="connsiteY956" fmla="*/ 1051071 h 1106488"/>
              <a:gd name="connsiteX957" fmla="*/ 682904 w 1031876"/>
              <a:gd name="connsiteY957" fmla="*/ 1051071 h 1106488"/>
              <a:gd name="connsiteX958" fmla="*/ 683759 w 1031876"/>
              <a:gd name="connsiteY958" fmla="*/ 1051071 h 1106488"/>
              <a:gd name="connsiteX959" fmla="*/ 676922 w 1031876"/>
              <a:gd name="connsiteY959" fmla="*/ 1057901 h 1106488"/>
              <a:gd name="connsiteX960" fmla="*/ 676922 w 1031876"/>
              <a:gd name="connsiteY960" fmla="*/ 1051071 h 1106488"/>
              <a:gd name="connsiteX961" fmla="*/ 670084 w 1031876"/>
              <a:gd name="connsiteY961" fmla="*/ 1051071 h 1106488"/>
              <a:gd name="connsiteX962" fmla="*/ 670084 w 1031876"/>
              <a:gd name="connsiteY962" fmla="*/ 1057901 h 1106488"/>
              <a:gd name="connsiteX963" fmla="*/ 665112 w 1031876"/>
              <a:gd name="connsiteY963" fmla="*/ 1056038 h 1106488"/>
              <a:gd name="connsiteX964" fmla="*/ 666665 w 1031876"/>
              <a:gd name="connsiteY964" fmla="*/ 1054486 h 1106488"/>
              <a:gd name="connsiteX965" fmla="*/ 670084 w 1031876"/>
              <a:gd name="connsiteY965" fmla="*/ 1051071 h 1106488"/>
              <a:gd name="connsiteX966" fmla="*/ 676275 w 1031876"/>
              <a:gd name="connsiteY966" fmla="*/ 1050925 h 1106488"/>
              <a:gd name="connsiteX967" fmla="*/ 676210 w 1031876"/>
              <a:gd name="connsiteY967" fmla="*/ 1051249 h 1106488"/>
              <a:gd name="connsiteX968" fmla="*/ 676922 w 1031876"/>
              <a:gd name="connsiteY968" fmla="*/ 1051071 h 1106488"/>
              <a:gd name="connsiteX969" fmla="*/ 676077 w 1031876"/>
              <a:gd name="connsiteY969" fmla="*/ 1051915 h 1106488"/>
              <a:gd name="connsiteX970" fmla="*/ 675481 w 1031876"/>
              <a:gd name="connsiteY970" fmla="*/ 1054894 h 1106488"/>
              <a:gd name="connsiteX971" fmla="*/ 671272 w 1031876"/>
              <a:gd name="connsiteY971" fmla="*/ 1057901 h 1106488"/>
              <a:gd name="connsiteX972" fmla="*/ 675213 w 1031876"/>
              <a:gd name="connsiteY972" fmla="*/ 1057901 h 1106488"/>
              <a:gd name="connsiteX973" fmla="*/ 676067 w 1031876"/>
              <a:gd name="connsiteY973" fmla="*/ 1057901 h 1106488"/>
              <a:gd name="connsiteX974" fmla="*/ 676922 w 1031876"/>
              <a:gd name="connsiteY974" fmla="*/ 1057901 h 1106488"/>
              <a:gd name="connsiteX975" fmla="*/ 675684 w 1031876"/>
              <a:gd name="connsiteY975" fmla="*/ 1058863 h 1106488"/>
              <a:gd name="connsiteX976" fmla="*/ 675209 w 1031876"/>
              <a:gd name="connsiteY976" fmla="*/ 1059232 h 1106488"/>
              <a:gd name="connsiteX977" fmla="*/ 676276 w 1031876"/>
              <a:gd name="connsiteY977" fmla="*/ 1058862 h 1106488"/>
              <a:gd name="connsiteX978" fmla="*/ 670372 w 1031876"/>
              <a:gd name="connsiteY978" fmla="*/ 1064418 h 1106488"/>
              <a:gd name="connsiteX979" fmla="*/ 670056 w 1031876"/>
              <a:gd name="connsiteY979" fmla="*/ 1064716 h 1106488"/>
              <a:gd name="connsiteX980" fmla="*/ 670084 w 1031876"/>
              <a:gd name="connsiteY980" fmla="*/ 1064732 h 1106488"/>
              <a:gd name="connsiteX981" fmla="*/ 670040 w 1031876"/>
              <a:gd name="connsiteY981" fmla="*/ 1064732 h 1106488"/>
              <a:gd name="connsiteX982" fmla="*/ 669529 w 1031876"/>
              <a:gd name="connsiteY982" fmla="*/ 1065212 h 1106488"/>
              <a:gd name="connsiteX983" fmla="*/ 662657 w 1031876"/>
              <a:gd name="connsiteY983" fmla="*/ 1065139 h 1106488"/>
              <a:gd name="connsiteX984" fmla="*/ 662517 w 1031876"/>
              <a:gd name="connsiteY984" fmla="*/ 1065213 h 1106488"/>
              <a:gd name="connsiteX985" fmla="*/ 662563 w 1031876"/>
              <a:gd name="connsiteY985" fmla="*/ 1065138 h 1106488"/>
              <a:gd name="connsiteX986" fmla="*/ 662529 w 1031876"/>
              <a:gd name="connsiteY986" fmla="*/ 1065138 h 1106488"/>
              <a:gd name="connsiteX987" fmla="*/ 662517 w 1031876"/>
              <a:gd name="connsiteY987" fmla="*/ 1065213 h 1106488"/>
              <a:gd name="connsiteX988" fmla="*/ 655638 w 1031876"/>
              <a:gd name="connsiteY988" fmla="*/ 1065213 h 1106488"/>
              <a:gd name="connsiteX989" fmla="*/ 662517 w 1031876"/>
              <a:gd name="connsiteY989" fmla="*/ 1058863 h 1106488"/>
              <a:gd name="connsiteX990" fmla="*/ 669397 w 1031876"/>
              <a:gd name="connsiteY990" fmla="*/ 1058863 h 1106488"/>
              <a:gd name="connsiteX991" fmla="*/ 663377 w 1031876"/>
              <a:gd name="connsiteY991" fmla="*/ 1059657 h 1106488"/>
              <a:gd name="connsiteX992" fmla="*/ 662775 w 1031876"/>
              <a:gd name="connsiteY992" fmla="*/ 1063543 h 1106488"/>
              <a:gd name="connsiteX993" fmla="*/ 663763 w 1031876"/>
              <a:gd name="connsiteY993" fmla="*/ 1063201 h 1106488"/>
              <a:gd name="connsiteX994" fmla="*/ 665957 w 1031876"/>
              <a:gd name="connsiteY994" fmla="*/ 1059657 h 1106488"/>
              <a:gd name="connsiteX995" fmla="*/ 669397 w 1031876"/>
              <a:gd name="connsiteY995" fmla="*/ 1058863 h 1106488"/>
              <a:gd name="connsiteX996" fmla="*/ 671148 w 1031876"/>
              <a:gd name="connsiteY996" fmla="*/ 1059814 h 1106488"/>
              <a:gd name="connsiteX997" fmla="*/ 670619 w 1031876"/>
              <a:gd name="connsiteY997" fmla="*/ 1058863 h 1106488"/>
              <a:gd name="connsiteX998" fmla="*/ 670422 w 1031876"/>
              <a:gd name="connsiteY998" fmla="*/ 1058508 h 1106488"/>
              <a:gd name="connsiteX999" fmla="*/ 669925 w 1031876"/>
              <a:gd name="connsiteY999" fmla="*/ 1058863 h 1106488"/>
              <a:gd name="connsiteX1000" fmla="*/ 670334 w 1031876"/>
              <a:gd name="connsiteY1000" fmla="*/ 1058351 h 1106488"/>
              <a:gd name="connsiteX1001" fmla="*/ 670084 w 1031876"/>
              <a:gd name="connsiteY1001" fmla="*/ 1057901 h 1106488"/>
              <a:gd name="connsiteX1002" fmla="*/ 670695 w 1031876"/>
              <a:gd name="connsiteY1002" fmla="*/ 1057901 h 1106488"/>
              <a:gd name="connsiteX1003" fmla="*/ 673122 w 1031876"/>
              <a:gd name="connsiteY1003" fmla="*/ 1054866 h 1106488"/>
              <a:gd name="connsiteX1004" fmla="*/ 670939 w 1031876"/>
              <a:gd name="connsiteY1004" fmla="*/ 1057047 h 1106488"/>
              <a:gd name="connsiteX1005" fmla="*/ 670084 w 1031876"/>
              <a:gd name="connsiteY1005" fmla="*/ 1057901 h 1106488"/>
              <a:gd name="connsiteX1006" fmla="*/ 673503 w 1031876"/>
              <a:gd name="connsiteY1006" fmla="*/ 1051925 h 1106488"/>
              <a:gd name="connsiteX1007" fmla="*/ 675968 w 1031876"/>
              <a:gd name="connsiteY1007" fmla="*/ 1051309 h 1106488"/>
              <a:gd name="connsiteX1008" fmla="*/ 636588 w 1031876"/>
              <a:gd name="connsiteY1008" fmla="*/ 1050925 h 1106488"/>
              <a:gd name="connsiteX1009" fmla="*/ 638969 w 1031876"/>
              <a:gd name="connsiteY1009" fmla="*/ 1050925 h 1106488"/>
              <a:gd name="connsiteX1010" fmla="*/ 639763 w 1031876"/>
              <a:gd name="connsiteY1010" fmla="*/ 1050925 h 1106488"/>
              <a:gd name="connsiteX1011" fmla="*/ 641350 w 1031876"/>
              <a:gd name="connsiteY1011" fmla="*/ 1050925 h 1106488"/>
              <a:gd name="connsiteX1012" fmla="*/ 642144 w 1031876"/>
              <a:gd name="connsiteY1012" fmla="*/ 1050925 h 1106488"/>
              <a:gd name="connsiteX1013" fmla="*/ 642938 w 1031876"/>
              <a:gd name="connsiteY1013" fmla="*/ 1050925 h 1106488"/>
              <a:gd name="connsiteX1014" fmla="*/ 636588 w 1031876"/>
              <a:gd name="connsiteY1014" fmla="*/ 1058863 h 1106488"/>
              <a:gd name="connsiteX1015" fmla="*/ 636588 w 1031876"/>
              <a:gd name="connsiteY1015" fmla="*/ 1050925 h 1106488"/>
              <a:gd name="connsiteX1016" fmla="*/ 574675 w 1031876"/>
              <a:gd name="connsiteY1016" fmla="*/ 1050925 h 1106488"/>
              <a:gd name="connsiteX1017" fmla="*/ 576263 w 1031876"/>
              <a:gd name="connsiteY1017" fmla="*/ 1050925 h 1106488"/>
              <a:gd name="connsiteX1018" fmla="*/ 576263 w 1031876"/>
              <a:gd name="connsiteY1018" fmla="*/ 1052275 h 1106488"/>
              <a:gd name="connsiteX1019" fmla="*/ 584881 w 1031876"/>
              <a:gd name="connsiteY1019" fmla="*/ 1055291 h 1106488"/>
              <a:gd name="connsiteX1020" fmla="*/ 595086 w 1031876"/>
              <a:gd name="connsiteY1020" fmla="*/ 1058863 h 1106488"/>
              <a:gd name="connsiteX1021" fmla="*/ 594360 w 1031876"/>
              <a:gd name="connsiteY1021" fmla="*/ 1058863 h 1106488"/>
              <a:gd name="connsiteX1022" fmla="*/ 593487 w 1031876"/>
              <a:gd name="connsiteY1022" fmla="*/ 1058863 h 1106488"/>
              <a:gd name="connsiteX1023" fmla="*/ 590867 w 1031876"/>
              <a:gd name="connsiteY1023" fmla="*/ 1058863 h 1106488"/>
              <a:gd name="connsiteX1024" fmla="*/ 588282 w 1031876"/>
              <a:gd name="connsiteY1024" fmla="*/ 1058863 h 1106488"/>
              <a:gd name="connsiteX1025" fmla="*/ 587375 w 1031876"/>
              <a:gd name="connsiteY1025" fmla="*/ 1058863 h 1106488"/>
              <a:gd name="connsiteX1026" fmla="*/ 584200 w 1031876"/>
              <a:gd name="connsiteY1026" fmla="*/ 1058863 h 1106488"/>
              <a:gd name="connsiteX1027" fmla="*/ 583180 w 1031876"/>
              <a:gd name="connsiteY1027" fmla="*/ 1058863 h 1106488"/>
              <a:gd name="connsiteX1028" fmla="*/ 581479 w 1031876"/>
              <a:gd name="connsiteY1028" fmla="*/ 1058863 h 1106488"/>
              <a:gd name="connsiteX1029" fmla="*/ 578077 w 1031876"/>
              <a:gd name="connsiteY1029" fmla="*/ 1055291 h 1106488"/>
              <a:gd name="connsiteX1030" fmla="*/ 575431 w 1031876"/>
              <a:gd name="connsiteY1030" fmla="*/ 1052513 h 1106488"/>
              <a:gd name="connsiteX1031" fmla="*/ 574675 w 1031876"/>
              <a:gd name="connsiteY1031" fmla="*/ 1052513 h 1106488"/>
              <a:gd name="connsiteX1032" fmla="*/ 574675 w 1031876"/>
              <a:gd name="connsiteY1032" fmla="*/ 1051719 h 1106488"/>
              <a:gd name="connsiteX1033" fmla="*/ 472017 w 1031876"/>
              <a:gd name="connsiteY1033" fmla="*/ 1050925 h 1106488"/>
              <a:gd name="connsiteX1034" fmla="*/ 469526 w 1031876"/>
              <a:gd name="connsiteY1034" fmla="*/ 1052157 h 1106488"/>
              <a:gd name="connsiteX1035" fmla="*/ 469437 w 1031876"/>
              <a:gd name="connsiteY1035" fmla="*/ 1051917 h 1106488"/>
              <a:gd name="connsiteX1036" fmla="*/ 472017 w 1031876"/>
              <a:gd name="connsiteY1036" fmla="*/ 1050925 h 1106488"/>
              <a:gd name="connsiteX1037" fmla="*/ 465138 w 1031876"/>
              <a:gd name="connsiteY1037" fmla="*/ 1050925 h 1106488"/>
              <a:gd name="connsiteX1038" fmla="*/ 467202 w 1031876"/>
              <a:gd name="connsiteY1038" fmla="*/ 1053307 h 1106488"/>
              <a:gd name="connsiteX1039" fmla="*/ 465998 w 1031876"/>
              <a:gd name="connsiteY1039" fmla="*/ 1053902 h 1106488"/>
              <a:gd name="connsiteX1040" fmla="*/ 465138 w 1031876"/>
              <a:gd name="connsiteY1040" fmla="*/ 1050925 h 1106488"/>
              <a:gd name="connsiteX1041" fmla="*/ 376238 w 1031876"/>
              <a:gd name="connsiteY1041" fmla="*/ 1050925 h 1106488"/>
              <a:gd name="connsiteX1042" fmla="*/ 376238 w 1031876"/>
              <a:gd name="connsiteY1042" fmla="*/ 1058863 h 1106488"/>
              <a:gd name="connsiteX1043" fmla="*/ 376238 w 1031876"/>
              <a:gd name="connsiteY1043" fmla="*/ 1050925 h 1106488"/>
              <a:gd name="connsiteX1044" fmla="*/ 361951 w 1031876"/>
              <a:gd name="connsiteY1044" fmla="*/ 1050925 h 1106488"/>
              <a:gd name="connsiteX1045" fmla="*/ 369889 w 1031876"/>
              <a:gd name="connsiteY1045" fmla="*/ 1050925 h 1106488"/>
              <a:gd name="connsiteX1046" fmla="*/ 369889 w 1031876"/>
              <a:gd name="connsiteY1046" fmla="*/ 1058863 h 1106488"/>
              <a:gd name="connsiteX1047" fmla="*/ 361951 w 1031876"/>
              <a:gd name="connsiteY1047" fmla="*/ 1058863 h 1106488"/>
              <a:gd name="connsiteX1048" fmla="*/ 361951 w 1031876"/>
              <a:gd name="connsiteY1048" fmla="*/ 1050925 h 1106488"/>
              <a:gd name="connsiteX1049" fmla="*/ 334963 w 1031876"/>
              <a:gd name="connsiteY1049" fmla="*/ 1050925 h 1106488"/>
              <a:gd name="connsiteX1050" fmla="*/ 338535 w 1031876"/>
              <a:gd name="connsiteY1050" fmla="*/ 1050925 h 1106488"/>
              <a:gd name="connsiteX1051" fmla="*/ 340321 w 1031876"/>
              <a:gd name="connsiteY1051" fmla="*/ 1050925 h 1106488"/>
              <a:gd name="connsiteX1052" fmla="*/ 341313 w 1031876"/>
              <a:gd name="connsiteY1052" fmla="*/ 1050925 h 1106488"/>
              <a:gd name="connsiteX1053" fmla="*/ 342107 w 1031876"/>
              <a:gd name="connsiteY1053" fmla="*/ 1050925 h 1106488"/>
              <a:gd name="connsiteX1054" fmla="*/ 349251 w 1031876"/>
              <a:gd name="connsiteY1054" fmla="*/ 1058863 h 1106488"/>
              <a:gd name="connsiteX1055" fmla="*/ 334963 w 1031876"/>
              <a:gd name="connsiteY1055" fmla="*/ 1050925 h 1106488"/>
              <a:gd name="connsiteX1056" fmla="*/ 676922 w 1031876"/>
              <a:gd name="connsiteY1056" fmla="*/ 1050217 h 1106488"/>
              <a:gd name="connsiteX1057" fmla="*/ 678845 w 1031876"/>
              <a:gd name="connsiteY1057" fmla="*/ 1050964 h 1106488"/>
              <a:gd name="connsiteX1058" fmla="*/ 676922 w 1031876"/>
              <a:gd name="connsiteY1058" fmla="*/ 1051071 h 1106488"/>
              <a:gd name="connsiteX1059" fmla="*/ 458066 w 1031876"/>
              <a:gd name="connsiteY1059" fmla="*/ 1049404 h 1106488"/>
              <a:gd name="connsiteX1060" fmla="*/ 464993 w 1031876"/>
              <a:gd name="connsiteY1060" fmla="*/ 1051984 h 1106488"/>
              <a:gd name="connsiteX1061" fmla="*/ 458150 w 1031876"/>
              <a:gd name="connsiteY1061" fmla="*/ 1051229 h 1106488"/>
              <a:gd name="connsiteX1062" fmla="*/ 460592 w 1031876"/>
              <a:gd name="connsiteY1062" fmla="*/ 1055977 h 1106488"/>
              <a:gd name="connsiteX1063" fmla="*/ 458887 w 1031876"/>
              <a:gd name="connsiteY1063" fmla="*/ 1054894 h 1106488"/>
              <a:gd name="connsiteX1064" fmla="*/ 456096 w 1031876"/>
              <a:gd name="connsiteY1064" fmla="*/ 1052165 h 1106488"/>
              <a:gd name="connsiteX1065" fmla="*/ 457619 w 1031876"/>
              <a:gd name="connsiteY1065" fmla="*/ 1051170 h 1106488"/>
              <a:gd name="connsiteX1066" fmla="*/ 457200 w 1031876"/>
              <a:gd name="connsiteY1066" fmla="*/ 1051124 h 1106488"/>
              <a:gd name="connsiteX1067" fmla="*/ 456771 w 1031876"/>
              <a:gd name="connsiteY1067" fmla="*/ 1050925 h 1106488"/>
              <a:gd name="connsiteX1068" fmla="*/ 455528 w 1031876"/>
              <a:gd name="connsiteY1068" fmla="*/ 1050349 h 1106488"/>
              <a:gd name="connsiteX1069" fmla="*/ 426894 w 1031876"/>
              <a:gd name="connsiteY1069" fmla="*/ 1049404 h 1106488"/>
              <a:gd name="connsiteX1070" fmla="*/ 424851 w 1031876"/>
              <a:gd name="connsiteY1070" fmla="*/ 1050925 h 1106488"/>
              <a:gd name="connsiteX1071" fmla="*/ 428936 w 1031876"/>
              <a:gd name="connsiteY1071" fmla="*/ 1050925 h 1106488"/>
              <a:gd name="connsiteX1072" fmla="*/ 718668 w 1031876"/>
              <a:gd name="connsiteY1072" fmla="*/ 1049085 h 1106488"/>
              <a:gd name="connsiteX1073" fmla="*/ 716013 w 1031876"/>
              <a:gd name="connsiteY1073" fmla="*/ 1050714 h 1106488"/>
              <a:gd name="connsiteX1074" fmla="*/ 716671 w 1031876"/>
              <a:gd name="connsiteY1074" fmla="*/ 1051071 h 1106488"/>
              <a:gd name="connsiteX1075" fmla="*/ 717830 w 1031876"/>
              <a:gd name="connsiteY1075" fmla="*/ 1051699 h 1106488"/>
              <a:gd name="connsiteX1076" fmla="*/ 723499 w 1031876"/>
              <a:gd name="connsiteY1076" fmla="*/ 1051126 h 1106488"/>
              <a:gd name="connsiteX1077" fmla="*/ 723041 w 1031876"/>
              <a:gd name="connsiteY1077" fmla="*/ 1050925 h 1106488"/>
              <a:gd name="connsiteX1078" fmla="*/ 718394 w 1031876"/>
              <a:gd name="connsiteY1078" fmla="*/ 1050925 h 1106488"/>
              <a:gd name="connsiteX1079" fmla="*/ 717551 w 1031876"/>
              <a:gd name="connsiteY1079" fmla="*/ 1050925 h 1106488"/>
              <a:gd name="connsiteX1080" fmla="*/ 635080 w 1031876"/>
              <a:gd name="connsiteY1080" fmla="*/ 1049020 h 1106488"/>
              <a:gd name="connsiteX1081" fmla="*/ 636542 w 1031876"/>
              <a:gd name="connsiteY1081" fmla="*/ 1049375 h 1106488"/>
              <a:gd name="connsiteX1082" fmla="*/ 635794 w 1031876"/>
              <a:gd name="connsiteY1082" fmla="*/ 1050925 h 1106488"/>
              <a:gd name="connsiteX1083" fmla="*/ 799307 w 1031876"/>
              <a:gd name="connsiteY1083" fmla="*/ 1048544 h 1106488"/>
              <a:gd name="connsiteX1084" fmla="*/ 800101 w 1031876"/>
              <a:gd name="connsiteY1084" fmla="*/ 1050925 h 1106488"/>
              <a:gd name="connsiteX1085" fmla="*/ 797720 w 1031876"/>
              <a:gd name="connsiteY1085" fmla="*/ 1050925 h 1106488"/>
              <a:gd name="connsiteX1086" fmla="*/ 796926 w 1031876"/>
              <a:gd name="connsiteY1086" fmla="*/ 1050925 h 1106488"/>
              <a:gd name="connsiteX1087" fmla="*/ 793751 w 1031876"/>
              <a:gd name="connsiteY1087" fmla="*/ 1050925 h 1106488"/>
              <a:gd name="connsiteX1088" fmla="*/ 799307 w 1031876"/>
              <a:gd name="connsiteY1088" fmla="*/ 1048544 h 1106488"/>
              <a:gd name="connsiteX1089" fmla="*/ 634901 w 1031876"/>
              <a:gd name="connsiteY1089" fmla="*/ 1048544 h 1106488"/>
              <a:gd name="connsiteX1090" fmla="*/ 635080 w 1031876"/>
              <a:gd name="connsiteY1090" fmla="*/ 1049020 h 1106488"/>
              <a:gd name="connsiteX1091" fmla="*/ 634206 w 1031876"/>
              <a:gd name="connsiteY1091" fmla="*/ 1048808 h 1106488"/>
              <a:gd name="connsiteX1092" fmla="*/ 633115 w 1031876"/>
              <a:gd name="connsiteY1092" fmla="*/ 1048544 h 1106488"/>
              <a:gd name="connsiteX1093" fmla="*/ 634206 w 1031876"/>
              <a:gd name="connsiteY1093" fmla="*/ 1048808 h 1106488"/>
              <a:gd name="connsiteX1094" fmla="*/ 628650 w 1031876"/>
              <a:gd name="connsiteY1094" fmla="*/ 1050925 h 1106488"/>
              <a:gd name="connsiteX1095" fmla="*/ 633115 w 1031876"/>
              <a:gd name="connsiteY1095" fmla="*/ 1048544 h 1106488"/>
              <a:gd name="connsiteX1096" fmla="*/ 470337 w 1031876"/>
              <a:gd name="connsiteY1096" fmla="*/ 1048544 h 1106488"/>
              <a:gd name="connsiteX1097" fmla="*/ 471170 w 1031876"/>
              <a:gd name="connsiteY1097" fmla="*/ 1050925 h 1106488"/>
              <a:gd name="connsiteX1098" fmla="*/ 467420 w 1031876"/>
              <a:gd name="connsiteY1098" fmla="*/ 1049735 h 1106488"/>
              <a:gd name="connsiteX1099" fmla="*/ 712819 w 1031876"/>
              <a:gd name="connsiteY1099" fmla="*/ 1048509 h 1106488"/>
              <a:gd name="connsiteX1100" fmla="*/ 707213 w 1031876"/>
              <a:gd name="connsiteY1100" fmla="*/ 1050190 h 1106488"/>
              <a:gd name="connsiteX1101" fmla="*/ 709511 w 1031876"/>
              <a:gd name="connsiteY1101" fmla="*/ 1051071 h 1106488"/>
              <a:gd name="connsiteX1102" fmla="*/ 710255 w 1031876"/>
              <a:gd name="connsiteY1102" fmla="*/ 1051071 h 1106488"/>
              <a:gd name="connsiteX1103" fmla="*/ 711110 w 1031876"/>
              <a:gd name="connsiteY1103" fmla="*/ 1051071 h 1106488"/>
              <a:gd name="connsiteX1104" fmla="*/ 710486 w 1031876"/>
              <a:gd name="connsiteY1104" fmla="*/ 1051445 h 1106488"/>
              <a:gd name="connsiteX1105" fmla="*/ 710860 w 1031876"/>
              <a:gd name="connsiteY1105" fmla="*/ 1051588 h 1106488"/>
              <a:gd name="connsiteX1106" fmla="*/ 711135 w 1031876"/>
              <a:gd name="connsiteY1106" fmla="*/ 1051053 h 1106488"/>
              <a:gd name="connsiteX1107" fmla="*/ 711110 w 1031876"/>
              <a:gd name="connsiteY1107" fmla="*/ 1051071 h 1106488"/>
              <a:gd name="connsiteX1108" fmla="*/ 711180 w 1031876"/>
              <a:gd name="connsiteY1108" fmla="*/ 1050966 h 1106488"/>
              <a:gd name="connsiteX1109" fmla="*/ 711201 w 1031876"/>
              <a:gd name="connsiteY1109" fmla="*/ 1050925 h 1106488"/>
              <a:gd name="connsiteX1110" fmla="*/ 711201 w 1031876"/>
              <a:gd name="connsiteY1110" fmla="*/ 1050934 h 1106488"/>
              <a:gd name="connsiteX1111" fmla="*/ 542734 w 1031876"/>
              <a:gd name="connsiteY1111" fmla="*/ 1048509 h 1106488"/>
              <a:gd name="connsiteX1112" fmla="*/ 546764 w 1031876"/>
              <a:gd name="connsiteY1112" fmla="*/ 1050925 h 1106488"/>
              <a:gd name="connsiteX1113" fmla="*/ 547007 w 1031876"/>
              <a:gd name="connsiteY1113" fmla="*/ 1051071 h 1106488"/>
              <a:gd name="connsiteX1114" fmla="*/ 543588 w 1031876"/>
              <a:gd name="connsiteY1114" fmla="*/ 1051071 h 1106488"/>
              <a:gd name="connsiteX1115" fmla="*/ 541879 w 1031876"/>
              <a:gd name="connsiteY1115" fmla="*/ 1051071 h 1106488"/>
              <a:gd name="connsiteX1116" fmla="*/ 541037 w 1031876"/>
              <a:gd name="connsiteY1116" fmla="*/ 1051071 h 1106488"/>
              <a:gd name="connsiteX1117" fmla="*/ 545439 w 1031876"/>
              <a:gd name="connsiteY1117" fmla="*/ 1051917 h 1106488"/>
              <a:gd name="connsiteX1118" fmla="*/ 543454 w 1031876"/>
              <a:gd name="connsiteY1118" fmla="*/ 1054589 h 1106488"/>
              <a:gd name="connsiteX1119" fmla="*/ 540405 w 1031876"/>
              <a:gd name="connsiteY1119" fmla="*/ 1051071 h 1106488"/>
              <a:gd name="connsiteX1120" fmla="*/ 540170 w 1031876"/>
              <a:gd name="connsiteY1120" fmla="*/ 1051071 h 1106488"/>
              <a:gd name="connsiteX1121" fmla="*/ 539733 w 1031876"/>
              <a:gd name="connsiteY1121" fmla="*/ 1051071 h 1106488"/>
              <a:gd name="connsiteX1122" fmla="*/ 538956 w 1031876"/>
              <a:gd name="connsiteY1122" fmla="*/ 1057871 h 1106488"/>
              <a:gd name="connsiteX1123" fmla="*/ 533400 w 1031876"/>
              <a:gd name="connsiteY1123" fmla="*/ 1058863 h 1106488"/>
              <a:gd name="connsiteX1124" fmla="*/ 533400 w 1031876"/>
              <a:gd name="connsiteY1124" fmla="*/ 1051917 h 1106488"/>
              <a:gd name="connsiteX1125" fmla="*/ 533400 w 1031876"/>
              <a:gd name="connsiteY1125" fmla="*/ 1051071 h 1106488"/>
              <a:gd name="connsiteX1126" fmla="*/ 533332 w 1031876"/>
              <a:gd name="connsiteY1126" fmla="*/ 1051071 h 1106488"/>
              <a:gd name="connsiteX1127" fmla="*/ 533400 w 1031876"/>
              <a:gd name="connsiteY1127" fmla="*/ 1051052 h 1106488"/>
              <a:gd name="connsiteX1128" fmla="*/ 533400 w 1031876"/>
              <a:gd name="connsiteY1128" fmla="*/ 1050925 h 1106488"/>
              <a:gd name="connsiteX1129" fmla="*/ 533867 w 1031876"/>
              <a:gd name="connsiteY1129" fmla="*/ 1050925 h 1106488"/>
              <a:gd name="connsiteX1130" fmla="*/ 757874 w 1031876"/>
              <a:gd name="connsiteY1130" fmla="*/ 1048385 h 1106488"/>
              <a:gd name="connsiteX1131" fmla="*/ 759223 w 1031876"/>
              <a:gd name="connsiteY1131" fmla="*/ 1050925 h 1106488"/>
              <a:gd name="connsiteX1132" fmla="*/ 752476 w 1031876"/>
              <a:gd name="connsiteY1132" fmla="*/ 1050925 h 1106488"/>
              <a:gd name="connsiteX1133" fmla="*/ 451139 w 1031876"/>
              <a:gd name="connsiteY1133" fmla="*/ 1048315 h 1106488"/>
              <a:gd name="connsiteX1134" fmla="*/ 455528 w 1031876"/>
              <a:gd name="connsiteY1134" fmla="*/ 1050349 h 1106488"/>
              <a:gd name="connsiteX1135" fmla="*/ 453982 w 1031876"/>
              <a:gd name="connsiteY1135" fmla="*/ 1050925 h 1106488"/>
              <a:gd name="connsiteX1136" fmla="*/ 451139 w 1031876"/>
              <a:gd name="connsiteY1136" fmla="*/ 1051984 h 1106488"/>
              <a:gd name="connsiteX1137" fmla="*/ 451139 w 1031876"/>
              <a:gd name="connsiteY1137" fmla="*/ 1050925 h 1106488"/>
              <a:gd name="connsiteX1138" fmla="*/ 451139 w 1031876"/>
              <a:gd name="connsiteY1138" fmla="*/ 1048544 h 1106488"/>
              <a:gd name="connsiteX1139" fmla="*/ 461169 w 1031876"/>
              <a:gd name="connsiteY1139" fmla="*/ 1047750 h 1106488"/>
              <a:gd name="connsiteX1140" fmla="*/ 467420 w 1031876"/>
              <a:gd name="connsiteY1140" fmla="*/ 1049735 h 1106488"/>
              <a:gd name="connsiteX1141" fmla="*/ 464503 w 1031876"/>
              <a:gd name="connsiteY1141" fmla="*/ 1050925 h 1106488"/>
              <a:gd name="connsiteX1142" fmla="*/ 461169 w 1031876"/>
              <a:gd name="connsiteY1142" fmla="*/ 1047750 h 1106488"/>
              <a:gd name="connsiteX1143" fmla="*/ 384993 w 1031876"/>
              <a:gd name="connsiteY1143" fmla="*/ 1046884 h 1106488"/>
              <a:gd name="connsiteX1144" fmla="*/ 389997 w 1031876"/>
              <a:gd name="connsiteY1144" fmla="*/ 1050925 h 1106488"/>
              <a:gd name="connsiteX1145" fmla="*/ 390857 w 1031876"/>
              <a:gd name="connsiteY1145" fmla="*/ 1050925 h 1106488"/>
              <a:gd name="connsiteX1146" fmla="*/ 392378 w 1031876"/>
              <a:gd name="connsiteY1146" fmla="*/ 1050925 h 1106488"/>
              <a:gd name="connsiteX1147" fmla="*/ 392510 w 1031876"/>
              <a:gd name="connsiteY1147" fmla="*/ 1050925 h 1106488"/>
              <a:gd name="connsiteX1148" fmla="*/ 394073 w 1031876"/>
              <a:gd name="connsiteY1148" fmla="*/ 1050925 h 1106488"/>
              <a:gd name="connsiteX1149" fmla="*/ 394957 w 1031876"/>
              <a:gd name="connsiteY1149" fmla="*/ 1050925 h 1106488"/>
              <a:gd name="connsiteX1150" fmla="*/ 395189 w 1031876"/>
              <a:gd name="connsiteY1150" fmla="*/ 1050925 h 1106488"/>
              <a:gd name="connsiteX1151" fmla="*/ 395817 w 1031876"/>
              <a:gd name="connsiteY1151" fmla="*/ 1050925 h 1106488"/>
              <a:gd name="connsiteX1152" fmla="*/ 395817 w 1031876"/>
              <a:gd name="connsiteY1152" fmla="*/ 1058863 h 1106488"/>
              <a:gd name="connsiteX1153" fmla="*/ 388938 w 1031876"/>
              <a:gd name="connsiteY1153" fmla="*/ 1050925 h 1106488"/>
              <a:gd name="connsiteX1154" fmla="*/ 387417 w 1031876"/>
              <a:gd name="connsiteY1154" fmla="*/ 1050925 h 1106488"/>
              <a:gd name="connsiteX1155" fmla="*/ 383117 w 1031876"/>
              <a:gd name="connsiteY1155" fmla="*/ 1050925 h 1106488"/>
              <a:gd name="connsiteX1156" fmla="*/ 385697 w 1031876"/>
              <a:gd name="connsiteY1156" fmla="*/ 1047750 h 1106488"/>
              <a:gd name="connsiteX1157" fmla="*/ 754975 w 1031876"/>
              <a:gd name="connsiteY1157" fmla="*/ 1046327 h 1106488"/>
              <a:gd name="connsiteX1158" fmla="*/ 751417 w 1031876"/>
              <a:gd name="connsiteY1158" fmla="*/ 1050925 h 1106488"/>
              <a:gd name="connsiteX1159" fmla="*/ 752277 w 1031876"/>
              <a:gd name="connsiteY1159" fmla="*/ 1047750 h 1106488"/>
              <a:gd name="connsiteX1160" fmla="*/ 756996 w 1031876"/>
              <a:gd name="connsiteY1160" fmla="*/ 1045262 h 1106488"/>
              <a:gd name="connsiteX1161" fmla="*/ 754975 w 1031876"/>
              <a:gd name="connsiteY1161" fmla="*/ 1046327 h 1106488"/>
              <a:gd name="connsiteX1162" fmla="*/ 755717 w 1031876"/>
              <a:gd name="connsiteY1162" fmla="*/ 1045369 h 1106488"/>
              <a:gd name="connsiteX1163" fmla="*/ 452501 w 1031876"/>
              <a:gd name="connsiteY1163" fmla="*/ 1045210 h 1106488"/>
              <a:gd name="connsiteX1164" fmla="*/ 453391 w 1031876"/>
              <a:gd name="connsiteY1164" fmla="*/ 1045281 h 1106488"/>
              <a:gd name="connsiteX1165" fmla="*/ 455613 w 1031876"/>
              <a:gd name="connsiteY1165" fmla="*/ 1045986 h 1106488"/>
              <a:gd name="connsiteX1166" fmla="*/ 464503 w 1031876"/>
              <a:gd name="connsiteY1166" fmla="*/ 1050925 h 1106488"/>
              <a:gd name="connsiteX1167" fmla="*/ 457835 w 1031876"/>
              <a:gd name="connsiteY1167" fmla="*/ 1047750 h 1106488"/>
              <a:gd name="connsiteX1168" fmla="*/ 398251 w 1031876"/>
              <a:gd name="connsiteY1168" fmla="*/ 1045210 h 1106488"/>
              <a:gd name="connsiteX1169" fmla="*/ 400315 w 1031876"/>
              <a:gd name="connsiteY1169" fmla="*/ 1045369 h 1106488"/>
              <a:gd name="connsiteX1170" fmla="*/ 410634 w 1031876"/>
              <a:gd name="connsiteY1170" fmla="*/ 1050925 h 1106488"/>
              <a:gd name="connsiteX1171" fmla="*/ 451139 w 1031876"/>
              <a:gd name="connsiteY1171" fmla="*/ 1045104 h 1106488"/>
              <a:gd name="connsiteX1172" fmla="*/ 451139 w 1031876"/>
              <a:gd name="connsiteY1172" fmla="*/ 1048315 h 1106488"/>
              <a:gd name="connsiteX1173" fmla="*/ 448286 w 1031876"/>
              <a:gd name="connsiteY1173" fmla="*/ 1046993 h 1106488"/>
              <a:gd name="connsiteX1174" fmla="*/ 437284 w 1031876"/>
              <a:gd name="connsiteY1174" fmla="*/ 1045104 h 1106488"/>
              <a:gd name="connsiteX1175" fmla="*/ 444211 w 1031876"/>
              <a:gd name="connsiteY1175" fmla="*/ 1051984 h 1106488"/>
              <a:gd name="connsiteX1176" fmla="*/ 437284 w 1031876"/>
              <a:gd name="connsiteY1176" fmla="*/ 1045104 h 1106488"/>
              <a:gd name="connsiteX1177" fmla="*/ 437284 w 1031876"/>
              <a:gd name="connsiteY1177" fmla="*/ 1045104 h 1106488"/>
              <a:gd name="connsiteX1178" fmla="*/ 444211 w 1031876"/>
              <a:gd name="connsiteY1178" fmla="*/ 1045104 h 1106488"/>
              <a:gd name="connsiteX1179" fmla="*/ 448286 w 1031876"/>
              <a:gd name="connsiteY1179" fmla="*/ 1046993 h 1106488"/>
              <a:gd name="connsiteX1180" fmla="*/ 445943 w 1031876"/>
              <a:gd name="connsiteY1180" fmla="*/ 1048544 h 1106488"/>
              <a:gd name="connsiteX1181" fmla="*/ 451139 w 1031876"/>
              <a:gd name="connsiteY1181" fmla="*/ 1051984 h 1106488"/>
              <a:gd name="connsiteX1182" fmla="*/ 437284 w 1031876"/>
              <a:gd name="connsiteY1182" fmla="*/ 1045104 h 1106488"/>
              <a:gd name="connsiteX1183" fmla="*/ 390279 w 1031876"/>
              <a:gd name="connsiteY1183" fmla="*/ 1044597 h 1106488"/>
              <a:gd name="connsiteX1184" fmla="*/ 391727 w 1031876"/>
              <a:gd name="connsiteY1184" fmla="*/ 1045850 h 1106488"/>
              <a:gd name="connsiteX1185" fmla="*/ 393443 w 1031876"/>
              <a:gd name="connsiteY1185" fmla="*/ 1046635 h 1106488"/>
              <a:gd name="connsiteX1186" fmla="*/ 392965 w 1031876"/>
              <a:gd name="connsiteY1186" fmla="*/ 1046922 h 1106488"/>
              <a:gd name="connsiteX1187" fmla="*/ 396346 w 1031876"/>
              <a:gd name="connsiteY1187" fmla="*/ 1049847 h 1106488"/>
              <a:gd name="connsiteX1188" fmla="*/ 396547 w 1031876"/>
              <a:gd name="connsiteY1188" fmla="*/ 1049872 h 1106488"/>
              <a:gd name="connsiteX1189" fmla="*/ 395884 w 1031876"/>
              <a:gd name="connsiteY1189" fmla="*/ 1047750 h 1106488"/>
              <a:gd name="connsiteX1190" fmla="*/ 393443 w 1031876"/>
              <a:gd name="connsiteY1190" fmla="*/ 1046635 h 1106488"/>
              <a:gd name="connsiteX1191" fmla="*/ 396094 w 1031876"/>
              <a:gd name="connsiteY1191" fmla="*/ 1045044 h 1106488"/>
              <a:gd name="connsiteX1192" fmla="*/ 635794 w 1031876"/>
              <a:gd name="connsiteY1192" fmla="*/ 1044575 h 1106488"/>
              <a:gd name="connsiteX1193" fmla="*/ 642938 w 1031876"/>
              <a:gd name="connsiteY1193" fmla="*/ 1050925 h 1106488"/>
              <a:gd name="connsiteX1194" fmla="*/ 636542 w 1031876"/>
              <a:gd name="connsiteY1194" fmla="*/ 1049375 h 1106488"/>
              <a:gd name="connsiteX1195" fmla="*/ 638473 w 1031876"/>
              <a:gd name="connsiteY1195" fmla="*/ 1045369 h 1106488"/>
              <a:gd name="connsiteX1196" fmla="*/ 635794 w 1031876"/>
              <a:gd name="connsiteY1196" fmla="*/ 1044575 h 1106488"/>
              <a:gd name="connsiteX1197" fmla="*/ 622300 w 1031876"/>
              <a:gd name="connsiteY1197" fmla="*/ 1044575 h 1106488"/>
              <a:gd name="connsiteX1198" fmla="*/ 621450 w 1031876"/>
              <a:gd name="connsiteY1198" fmla="*/ 1048147 h 1106488"/>
              <a:gd name="connsiteX1199" fmla="*/ 616819 w 1031876"/>
              <a:gd name="connsiteY1199" fmla="*/ 1050925 h 1106488"/>
              <a:gd name="connsiteX1200" fmla="*/ 615563 w 1031876"/>
              <a:gd name="connsiteY1200" fmla="*/ 1051679 h 1106488"/>
              <a:gd name="connsiteX1201" fmla="*/ 615543 w 1031876"/>
              <a:gd name="connsiteY1201" fmla="*/ 1051719 h 1106488"/>
              <a:gd name="connsiteX1202" fmla="*/ 612784 w 1031876"/>
              <a:gd name="connsiteY1202" fmla="*/ 1057083 h 1106488"/>
              <a:gd name="connsiteX1203" fmla="*/ 618002 w 1031876"/>
              <a:gd name="connsiteY1203" fmla="*/ 1054894 h 1106488"/>
              <a:gd name="connsiteX1204" fmla="*/ 622301 w 1031876"/>
              <a:gd name="connsiteY1204" fmla="*/ 1050925 h 1106488"/>
              <a:gd name="connsiteX1205" fmla="*/ 622301 w 1031876"/>
              <a:gd name="connsiteY1205" fmla="*/ 1058863 h 1106488"/>
              <a:gd name="connsiteX1206" fmla="*/ 627459 w 1031876"/>
              <a:gd name="connsiteY1206" fmla="*/ 1058863 h 1106488"/>
              <a:gd name="connsiteX1207" fmla="*/ 628319 w 1031876"/>
              <a:gd name="connsiteY1207" fmla="*/ 1058863 h 1106488"/>
              <a:gd name="connsiteX1208" fmla="*/ 629179 w 1031876"/>
              <a:gd name="connsiteY1208" fmla="*/ 1058863 h 1106488"/>
              <a:gd name="connsiteX1209" fmla="*/ 625739 w 1031876"/>
              <a:gd name="connsiteY1209" fmla="*/ 1059657 h 1106488"/>
              <a:gd name="connsiteX1210" fmla="*/ 622456 w 1031876"/>
              <a:gd name="connsiteY1210" fmla="*/ 1064961 h 1106488"/>
              <a:gd name="connsiteX1211" fmla="*/ 628849 w 1031876"/>
              <a:gd name="connsiteY1211" fmla="*/ 1062038 h 1106488"/>
              <a:gd name="connsiteX1212" fmla="*/ 635795 w 1031876"/>
              <a:gd name="connsiteY1212" fmla="*/ 1058863 h 1106488"/>
              <a:gd name="connsiteX1213" fmla="*/ 636058 w 1031876"/>
              <a:gd name="connsiteY1213" fmla="*/ 1058863 h 1106488"/>
              <a:gd name="connsiteX1214" fmla="*/ 636059 w 1031876"/>
              <a:gd name="connsiteY1214" fmla="*/ 1058863 h 1106488"/>
              <a:gd name="connsiteX1215" fmla="*/ 636588 w 1031876"/>
              <a:gd name="connsiteY1215" fmla="*/ 1058863 h 1106488"/>
              <a:gd name="connsiteX1216" fmla="*/ 642938 w 1031876"/>
              <a:gd name="connsiteY1216" fmla="*/ 1056995 h 1106488"/>
              <a:gd name="connsiteX1217" fmla="*/ 642938 w 1031876"/>
              <a:gd name="connsiteY1217" fmla="*/ 1054894 h 1106488"/>
              <a:gd name="connsiteX1218" fmla="*/ 642938 w 1031876"/>
              <a:gd name="connsiteY1218" fmla="*/ 1050925 h 1106488"/>
              <a:gd name="connsiteX1219" fmla="*/ 655638 w 1031876"/>
              <a:gd name="connsiteY1219" fmla="*/ 1044575 h 1106488"/>
              <a:gd name="connsiteX1220" fmla="*/ 650082 w 1031876"/>
              <a:gd name="connsiteY1220" fmla="*/ 1050131 h 1106488"/>
              <a:gd name="connsiteX1221" fmla="*/ 649923 w 1031876"/>
              <a:gd name="connsiteY1221" fmla="*/ 1050290 h 1106488"/>
              <a:gd name="connsiteX1222" fmla="*/ 651669 w 1031876"/>
              <a:gd name="connsiteY1222" fmla="*/ 1050131 h 1106488"/>
              <a:gd name="connsiteX1223" fmla="*/ 655638 w 1031876"/>
              <a:gd name="connsiteY1223" fmla="*/ 1044575 h 1106488"/>
              <a:gd name="connsiteX1224" fmla="*/ 649288 w 1031876"/>
              <a:gd name="connsiteY1224" fmla="*/ 1050925 h 1106488"/>
              <a:gd name="connsiteX1225" fmla="*/ 646113 w 1031876"/>
              <a:gd name="connsiteY1225" fmla="*/ 1051917 h 1106488"/>
              <a:gd name="connsiteX1226" fmla="*/ 643924 w 1031876"/>
              <a:gd name="connsiteY1226" fmla="*/ 1056705 h 1106488"/>
              <a:gd name="connsiteX1227" fmla="*/ 648583 w 1031876"/>
              <a:gd name="connsiteY1227" fmla="*/ 1055335 h 1106488"/>
              <a:gd name="connsiteX1228" fmla="*/ 649151 w 1031876"/>
              <a:gd name="connsiteY1228" fmla="*/ 1056673 h 1106488"/>
              <a:gd name="connsiteX1229" fmla="*/ 647552 w 1031876"/>
              <a:gd name="connsiteY1229" fmla="*/ 1057871 h 1106488"/>
              <a:gd name="connsiteX1230" fmla="*/ 643335 w 1031876"/>
              <a:gd name="connsiteY1230" fmla="*/ 1058863 h 1106488"/>
              <a:gd name="connsiteX1231" fmla="*/ 645319 w 1031876"/>
              <a:gd name="connsiteY1231" fmla="*/ 1058863 h 1106488"/>
              <a:gd name="connsiteX1232" fmla="*/ 646709 w 1031876"/>
              <a:gd name="connsiteY1232" fmla="*/ 1058863 h 1106488"/>
              <a:gd name="connsiteX1233" fmla="*/ 647081 w 1031876"/>
              <a:gd name="connsiteY1233" fmla="*/ 1058863 h 1106488"/>
              <a:gd name="connsiteX1234" fmla="*/ 647840 w 1031876"/>
              <a:gd name="connsiteY1234" fmla="*/ 1058863 h 1106488"/>
              <a:gd name="connsiteX1235" fmla="*/ 649288 w 1031876"/>
              <a:gd name="connsiteY1235" fmla="*/ 1058863 h 1106488"/>
              <a:gd name="connsiteX1236" fmla="*/ 636588 w 1031876"/>
              <a:gd name="connsiteY1236" fmla="*/ 1065213 h 1106488"/>
              <a:gd name="connsiteX1237" fmla="*/ 638969 w 1031876"/>
              <a:gd name="connsiteY1237" fmla="*/ 1062038 h 1106488"/>
              <a:gd name="connsiteX1238" fmla="*/ 637137 w 1031876"/>
              <a:gd name="connsiteY1238" fmla="*/ 1059595 h 1106488"/>
              <a:gd name="connsiteX1239" fmla="*/ 636663 w 1031876"/>
              <a:gd name="connsiteY1239" fmla="*/ 1059657 h 1106488"/>
              <a:gd name="connsiteX1240" fmla="*/ 635795 w 1031876"/>
              <a:gd name="connsiteY1240" fmla="*/ 1065213 h 1106488"/>
              <a:gd name="connsiteX1241" fmla="*/ 628849 w 1031876"/>
              <a:gd name="connsiteY1241" fmla="*/ 1065213 h 1106488"/>
              <a:gd name="connsiteX1242" fmla="*/ 628651 w 1031876"/>
              <a:gd name="connsiteY1242" fmla="*/ 1065213 h 1106488"/>
              <a:gd name="connsiteX1243" fmla="*/ 622772 w 1031876"/>
              <a:gd name="connsiteY1243" fmla="*/ 1065213 h 1106488"/>
              <a:gd name="connsiteX1244" fmla="*/ 622300 w 1031876"/>
              <a:gd name="connsiteY1244" fmla="*/ 1065213 h 1106488"/>
              <a:gd name="connsiteX1245" fmla="*/ 621904 w 1031876"/>
              <a:gd name="connsiteY1245" fmla="*/ 1065213 h 1106488"/>
              <a:gd name="connsiteX1246" fmla="*/ 622407 w 1031876"/>
              <a:gd name="connsiteY1246" fmla="*/ 1064983 h 1106488"/>
              <a:gd name="connsiteX1247" fmla="*/ 624880 w 1031876"/>
              <a:gd name="connsiteY1247" fmla="*/ 1059657 h 1106488"/>
              <a:gd name="connsiteX1248" fmla="*/ 622300 w 1031876"/>
              <a:gd name="connsiteY1248" fmla="*/ 1058863 h 1106488"/>
              <a:gd name="connsiteX1249" fmla="*/ 615950 w 1031876"/>
              <a:gd name="connsiteY1249" fmla="*/ 1065213 h 1106488"/>
              <a:gd name="connsiteX1250" fmla="*/ 615950 w 1031876"/>
              <a:gd name="connsiteY1250" fmla="*/ 1062038 h 1106488"/>
              <a:gd name="connsiteX1251" fmla="*/ 615950 w 1031876"/>
              <a:gd name="connsiteY1251" fmla="*/ 1058864 h 1106488"/>
              <a:gd name="connsiteX1252" fmla="*/ 609932 w 1031876"/>
              <a:gd name="connsiteY1252" fmla="*/ 1064419 h 1106488"/>
              <a:gd name="connsiteX1253" fmla="*/ 609072 w 1031876"/>
              <a:gd name="connsiteY1253" fmla="*/ 1065213 h 1106488"/>
              <a:gd name="connsiteX1254" fmla="*/ 608013 w 1031876"/>
              <a:gd name="connsiteY1254" fmla="*/ 1065213 h 1106488"/>
              <a:gd name="connsiteX1255" fmla="*/ 604772 w 1031876"/>
              <a:gd name="connsiteY1255" fmla="*/ 1065213 h 1106488"/>
              <a:gd name="connsiteX1256" fmla="*/ 601663 w 1031876"/>
              <a:gd name="connsiteY1256" fmla="*/ 1065213 h 1106488"/>
              <a:gd name="connsiteX1257" fmla="*/ 598091 w 1031876"/>
              <a:gd name="connsiteY1257" fmla="*/ 1065213 h 1106488"/>
              <a:gd name="connsiteX1258" fmla="*/ 595313 w 1031876"/>
              <a:gd name="connsiteY1258" fmla="*/ 1065213 h 1106488"/>
              <a:gd name="connsiteX1259" fmla="*/ 603052 w 1031876"/>
              <a:gd name="connsiteY1259" fmla="*/ 1062038 h 1106488"/>
              <a:gd name="connsiteX1260" fmla="*/ 615950 w 1031876"/>
              <a:gd name="connsiteY1260" fmla="*/ 1058863 h 1106488"/>
              <a:gd name="connsiteX1261" fmla="*/ 615950 w 1031876"/>
              <a:gd name="connsiteY1261" fmla="*/ 1058863 h 1106488"/>
              <a:gd name="connsiteX1262" fmla="*/ 615422 w 1031876"/>
              <a:gd name="connsiteY1262" fmla="*/ 1058863 h 1106488"/>
              <a:gd name="connsiteX1263" fmla="*/ 614562 w 1031876"/>
              <a:gd name="connsiteY1263" fmla="*/ 1058863 h 1106488"/>
              <a:gd name="connsiteX1264" fmla="*/ 613702 w 1031876"/>
              <a:gd name="connsiteY1264" fmla="*/ 1058863 h 1106488"/>
              <a:gd name="connsiteX1265" fmla="*/ 611982 w 1031876"/>
              <a:gd name="connsiteY1265" fmla="*/ 1058863 h 1106488"/>
              <a:gd name="connsiteX1266" fmla="*/ 608807 w 1031876"/>
              <a:gd name="connsiteY1266" fmla="*/ 1058863 h 1106488"/>
              <a:gd name="connsiteX1267" fmla="*/ 608542 w 1031876"/>
              <a:gd name="connsiteY1267" fmla="*/ 1058863 h 1106488"/>
              <a:gd name="connsiteX1268" fmla="*/ 608666 w 1031876"/>
              <a:gd name="connsiteY1268" fmla="*/ 1058811 h 1106488"/>
              <a:gd name="connsiteX1269" fmla="*/ 606128 w 1031876"/>
              <a:gd name="connsiteY1269" fmla="*/ 1057871 h 1106488"/>
              <a:gd name="connsiteX1270" fmla="*/ 608501 w 1031876"/>
              <a:gd name="connsiteY1270" fmla="*/ 1051719 h 1106488"/>
              <a:gd name="connsiteX1271" fmla="*/ 608807 w 1031876"/>
              <a:gd name="connsiteY1271" fmla="*/ 1050925 h 1106488"/>
              <a:gd name="connsiteX1272" fmla="*/ 609005 w 1031876"/>
              <a:gd name="connsiteY1272" fmla="*/ 1050925 h 1106488"/>
              <a:gd name="connsiteX1273" fmla="*/ 609700 w 1031876"/>
              <a:gd name="connsiteY1273" fmla="*/ 1050925 h 1106488"/>
              <a:gd name="connsiteX1274" fmla="*/ 610205 w 1031876"/>
              <a:gd name="connsiteY1274" fmla="*/ 1050925 h 1106488"/>
              <a:gd name="connsiteX1275" fmla="*/ 615496 w 1031876"/>
              <a:gd name="connsiteY1275" fmla="*/ 1048147 h 1106488"/>
              <a:gd name="connsiteX1276" fmla="*/ 617764 w 1031876"/>
              <a:gd name="connsiteY1276" fmla="*/ 1046957 h 1106488"/>
              <a:gd name="connsiteX1277" fmla="*/ 608807 w 1031876"/>
              <a:gd name="connsiteY1277" fmla="*/ 1044575 h 1106488"/>
              <a:gd name="connsiteX1278" fmla="*/ 601663 w 1031876"/>
              <a:gd name="connsiteY1278" fmla="*/ 1050925 h 1106488"/>
              <a:gd name="connsiteX1279" fmla="*/ 603861 w 1031876"/>
              <a:gd name="connsiteY1279" fmla="*/ 1047506 h 1106488"/>
              <a:gd name="connsiteX1280" fmla="*/ 605235 w 1031876"/>
              <a:gd name="connsiteY1280" fmla="*/ 1049338 h 1106488"/>
              <a:gd name="connsiteX1281" fmla="*/ 608807 w 1031876"/>
              <a:gd name="connsiteY1281" fmla="*/ 1044575 h 1106488"/>
              <a:gd name="connsiteX1282" fmla="*/ 601663 w 1031876"/>
              <a:gd name="connsiteY1282" fmla="*/ 1044575 h 1106488"/>
              <a:gd name="connsiteX1283" fmla="*/ 608807 w 1031876"/>
              <a:gd name="connsiteY1283" fmla="*/ 1044575 h 1106488"/>
              <a:gd name="connsiteX1284" fmla="*/ 605235 w 1031876"/>
              <a:gd name="connsiteY1284" fmla="*/ 1045369 h 1106488"/>
              <a:gd name="connsiteX1285" fmla="*/ 603861 w 1031876"/>
              <a:gd name="connsiteY1285" fmla="*/ 1047506 h 1106488"/>
              <a:gd name="connsiteX1286" fmla="*/ 471488 w 1031876"/>
              <a:gd name="connsiteY1286" fmla="*/ 1044575 h 1106488"/>
              <a:gd name="connsiteX1287" fmla="*/ 472883 w 1031876"/>
              <a:gd name="connsiteY1287" fmla="*/ 1044575 h 1106488"/>
              <a:gd name="connsiteX1288" fmla="*/ 473076 w 1031876"/>
              <a:gd name="connsiteY1288" fmla="*/ 1044575 h 1106488"/>
              <a:gd name="connsiteX1289" fmla="*/ 473076 w 1031876"/>
              <a:gd name="connsiteY1289" fmla="*/ 1046163 h 1106488"/>
              <a:gd name="connsiteX1290" fmla="*/ 471488 w 1031876"/>
              <a:gd name="connsiteY1290" fmla="*/ 1046163 h 1106488"/>
              <a:gd name="connsiteX1291" fmla="*/ 451168 w 1031876"/>
              <a:gd name="connsiteY1291" fmla="*/ 1044575 h 1106488"/>
              <a:gd name="connsiteX1292" fmla="*/ 451272 w 1031876"/>
              <a:gd name="connsiteY1292" fmla="*/ 1044575 h 1106488"/>
              <a:gd name="connsiteX1293" fmla="*/ 454202 w 1031876"/>
              <a:gd name="connsiteY1293" fmla="*/ 1044575 h 1106488"/>
              <a:gd name="connsiteX1294" fmla="*/ 454819 w 1031876"/>
              <a:gd name="connsiteY1294" fmla="*/ 1044575 h 1106488"/>
              <a:gd name="connsiteX1295" fmla="*/ 457729 w 1031876"/>
              <a:gd name="connsiteY1295" fmla="*/ 1044575 h 1106488"/>
              <a:gd name="connsiteX1296" fmla="*/ 457835 w 1031876"/>
              <a:gd name="connsiteY1296" fmla="*/ 1044575 h 1106488"/>
              <a:gd name="connsiteX1297" fmla="*/ 461169 w 1031876"/>
              <a:gd name="connsiteY1297" fmla="*/ 1047750 h 1106488"/>
              <a:gd name="connsiteX1298" fmla="*/ 455613 w 1031876"/>
              <a:gd name="connsiteY1298" fmla="*/ 1045986 h 1106488"/>
              <a:gd name="connsiteX1299" fmla="*/ 454502 w 1031876"/>
              <a:gd name="connsiteY1299" fmla="*/ 1045369 h 1106488"/>
              <a:gd name="connsiteX1300" fmla="*/ 453391 w 1031876"/>
              <a:gd name="connsiteY1300" fmla="*/ 1045281 h 1106488"/>
              <a:gd name="connsiteX1301" fmla="*/ 444500 w 1031876"/>
              <a:gd name="connsiteY1301" fmla="*/ 1044575 h 1106488"/>
              <a:gd name="connsiteX1302" fmla="*/ 450850 w 1031876"/>
              <a:gd name="connsiteY1302" fmla="*/ 1044575 h 1106488"/>
              <a:gd name="connsiteX1303" fmla="*/ 451168 w 1031876"/>
              <a:gd name="connsiteY1303" fmla="*/ 1044575 h 1106488"/>
              <a:gd name="connsiteX1304" fmla="*/ 452501 w 1031876"/>
              <a:gd name="connsiteY1304" fmla="*/ 1045210 h 1106488"/>
              <a:gd name="connsiteX1305" fmla="*/ 376238 w 1031876"/>
              <a:gd name="connsiteY1305" fmla="*/ 1044575 h 1106488"/>
              <a:gd name="connsiteX1306" fmla="*/ 383117 w 1031876"/>
              <a:gd name="connsiteY1306" fmla="*/ 1044575 h 1106488"/>
              <a:gd name="connsiteX1307" fmla="*/ 384993 w 1031876"/>
              <a:gd name="connsiteY1307" fmla="*/ 1046884 h 1106488"/>
              <a:gd name="connsiteX1308" fmla="*/ 383117 w 1031876"/>
              <a:gd name="connsiteY1308" fmla="*/ 1045369 h 1106488"/>
              <a:gd name="connsiteX1309" fmla="*/ 376238 w 1031876"/>
              <a:gd name="connsiteY1309" fmla="*/ 1044575 h 1106488"/>
              <a:gd name="connsiteX1310" fmla="*/ 334963 w 1031876"/>
              <a:gd name="connsiteY1310" fmla="*/ 1044575 h 1106488"/>
              <a:gd name="connsiteX1311" fmla="*/ 341313 w 1031876"/>
              <a:gd name="connsiteY1311" fmla="*/ 1050925 h 1106488"/>
              <a:gd name="connsiteX1312" fmla="*/ 334963 w 1031876"/>
              <a:gd name="connsiteY1312" fmla="*/ 1044575 h 1106488"/>
              <a:gd name="connsiteX1313" fmla="*/ 314326 w 1031876"/>
              <a:gd name="connsiteY1313" fmla="*/ 1044575 h 1106488"/>
              <a:gd name="connsiteX1314" fmla="*/ 321470 w 1031876"/>
              <a:gd name="connsiteY1314" fmla="*/ 1044575 h 1106488"/>
              <a:gd name="connsiteX1315" fmla="*/ 328614 w 1031876"/>
              <a:gd name="connsiteY1315" fmla="*/ 1050925 h 1106488"/>
              <a:gd name="connsiteX1316" fmla="*/ 314326 w 1031876"/>
              <a:gd name="connsiteY1316" fmla="*/ 1044575 h 1106488"/>
              <a:gd name="connsiteX1317" fmla="*/ 348545 w 1031876"/>
              <a:gd name="connsiteY1317" fmla="*/ 1044259 h 1106488"/>
              <a:gd name="connsiteX1318" fmla="*/ 355248 w 1031876"/>
              <a:gd name="connsiteY1318" fmla="*/ 1050926 h 1106488"/>
              <a:gd name="connsiteX1319" fmla="*/ 348545 w 1031876"/>
              <a:gd name="connsiteY1319" fmla="*/ 1044259 h 1106488"/>
              <a:gd name="connsiteX1320" fmla="*/ 341843 w 1031876"/>
              <a:gd name="connsiteY1320" fmla="*/ 1044259 h 1106488"/>
              <a:gd name="connsiteX1321" fmla="*/ 344356 w 1031876"/>
              <a:gd name="connsiteY1321" fmla="*/ 1046759 h 1106488"/>
              <a:gd name="connsiteX1322" fmla="*/ 345194 w 1031876"/>
              <a:gd name="connsiteY1322" fmla="*/ 1047592 h 1106488"/>
              <a:gd name="connsiteX1323" fmla="*/ 348545 w 1031876"/>
              <a:gd name="connsiteY1323" fmla="*/ 1050926 h 1106488"/>
              <a:gd name="connsiteX1324" fmla="*/ 341843 w 1031876"/>
              <a:gd name="connsiteY1324" fmla="*/ 1044259 h 1106488"/>
              <a:gd name="connsiteX1325" fmla="*/ 341843 w 1031876"/>
              <a:gd name="connsiteY1325" fmla="*/ 1044259 h 1106488"/>
              <a:gd name="connsiteX1326" fmla="*/ 345194 w 1031876"/>
              <a:gd name="connsiteY1326" fmla="*/ 1044259 h 1106488"/>
              <a:gd name="connsiteX1327" fmla="*/ 347707 w 1031876"/>
              <a:gd name="connsiteY1327" fmla="*/ 1044259 h 1106488"/>
              <a:gd name="connsiteX1328" fmla="*/ 348545 w 1031876"/>
              <a:gd name="connsiteY1328" fmla="*/ 1044259 h 1106488"/>
              <a:gd name="connsiteX1329" fmla="*/ 341843 w 1031876"/>
              <a:gd name="connsiteY1329" fmla="*/ 1044259 h 1106488"/>
              <a:gd name="connsiteX1330" fmla="*/ 676922 w 1031876"/>
              <a:gd name="connsiteY1330" fmla="*/ 1044240 h 1106488"/>
              <a:gd name="connsiteX1331" fmla="*/ 676922 w 1031876"/>
              <a:gd name="connsiteY1331" fmla="*/ 1050217 h 1106488"/>
              <a:gd name="connsiteX1332" fmla="*/ 676922 w 1031876"/>
              <a:gd name="connsiteY1332" fmla="*/ 1044240 h 1106488"/>
              <a:gd name="connsiteX1333" fmla="*/ 594871 w 1031876"/>
              <a:gd name="connsiteY1333" fmla="*/ 1044240 h 1106488"/>
              <a:gd name="connsiteX1334" fmla="*/ 595122 w 1031876"/>
              <a:gd name="connsiteY1334" fmla="*/ 1044575 h 1106488"/>
              <a:gd name="connsiteX1335" fmla="*/ 597435 w 1031876"/>
              <a:gd name="connsiteY1335" fmla="*/ 1047656 h 1106488"/>
              <a:gd name="connsiteX1336" fmla="*/ 594871 w 1031876"/>
              <a:gd name="connsiteY1336" fmla="*/ 1051071 h 1106488"/>
              <a:gd name="connsiteX1337" fmla="*/ 595618 w 1031876"/>
              <a:gd name="connsiteY1337" fmla="*/ 1048083 h 1106488"/>
              <a:gd name="connsiteX1338" fmla="*/ 590931 w 1031876"/>
              <a:gd name="connsiteY1338" fmla="*/ 1047684 h 1106488"/>
              <a:gd name="connsiteX1339" fmla="*/ 594488 w 1031876"/>
              <a:gd name="connsiteY1339" fmla="*/ 1044575 h 1106488"/>
              <a:gd name="connsiteX1340" fmla="*/ 553845 w 1031876"/>
              <a:gd name="connsiteY1340" fmla="*/ 1044240 h 1106488"/>
              <a:gd name="connsiteX1341" fmla="*/ 560683 w 1031876"/>
              <a:gd name="connsiteY1341" fmla="*/ 1050217 h 1106488"/>
              <a:gd name="connsiteX1342" fmla="*/ 566353 w 1031876"/>
              <a:gd name="connsiteY1342" fmla="*/ 1050925 h 1106488"/>
              <a:gd name="connsiteX1343" fmla="*/ 566738 w 1031876"/>
              <a:gd name="connsiteY1343" fmla="*/ 1050925 h 1106488"/>
              <a:gd name="connsiteX1344" fmla="*/ 566738 w 1031876"/>
              <a:gd name="connsiteY1344" fmla="*/ 1050973 h 1106488"/>
              <a:gd name="connsiteX1345" fmla="*/ 567520 w 1031876"/>
              <a:gd name="connsiteY1345" fmla="*/ 1051071 h 1106488"/>
              <a:gd name="connsiteX1346" fmla="*/ 567414 w 1031876"/>
              <a:gd name="connsiteY1346" fmla="*/ 1051071 h 1106488"/>
              <a:gd name="connsiteX1347" fmla="*/ 566738 w 1031876"/>
              <a:gd name="connsiteY1347" fmla="*/ 1051071 h 1106488"/>
              <a:gd name="connsiteX1348" fmla="*/ 566738 w 1031876"/>
              <a:gd name="connsiteY1348" fmla="*/ 1051917 h 1106488"/>
              <a:gd name="connsiteX1349" fmla="*/ 566738 w 1031876"/>
              <a:gd name="connsiteY1349" fmla="*/ 1058863 h 1106488"/>
              <a:gd name="connsiteX1350" fmla="*/ 554038 w 1031876"/>
              <a:gd name="connsiteY1350" fmla="*/ 1058863 h 1106488"/>
              <a:gd name="connsiteX1351" fmla="*/ 557213 w 1031876"/>
              <a:gd name="connsiteY1351" fmla="*/ 1051917 h 1106488"/>
              <a:gd name="connsiteX1352" fmla="*/ 560260 w 1031876"/>
              <a:gd name="connsiteY1352" fmla="*/ 1050965 h 1106488"/>
              <a:gd name="connsiteX1353" fmla="*/ 560100 w 1031876"/>
              <a:gd name="connsiteY1353" fmla="*/ 1050925 h 1106488"/>
              <a:gd name="connsiteX1354" fmla="*/ 557264 w 1031876"/>
              <a:gd name="connsiteY1354" fmla="*/ 1050217 h 1106488"/>
              <a:gd name="connsiteX1355" fmla="*/ 554037 w 1031876"/>
              <a:gd name="connsiteY1355" fmla="*/ 1044575 h 1106488"/>
              <a:gd name="connsiteX1356" fmla="*/ 547007 w 1031876"/>
              <a:gd name="connsiteY1356" fmla="*/ 1044240 h 1106488"/>
              <a:gd name="connsiteX1357" fmla="*/ 548348 w 1031876"/>
              <a:gd name="connsiteY1357" fmla="*/ 1044575 h 1106488"/>
              <a:gd name="connsiteX1358" fmla="*/ 550426 w 1031876"/>
              <a:gd name="connsiteY1358" fmla="*/ 1045094 h 1106488"/>
              <a:gd name="connsiteX1359" fmla="*/ 553845 w 1031876"/>
              <a:gd name="connsiteY1359" fmla="*/ 1051071 h 1106488"/>
              <a:gd name="connsiteX1360" fmla="*/ 550426 w 1031876"/>
              <a:gd name="connsiteY1360" fmla="*/ 1048509 h 1106488"/>
              <a:gd name="connsiteX1361" fmla="*/ 547202 w 1031876"/>
              <a:gd name="connsiteY1361" fmla="*/ 1050925 h 1106488"/>
              <a:gd name="connsiteX1362" fmla="*/ 547007 w 1031876"/>
              <a:gd name="connsiteY1362" fmla="*/ 1051071 h 1106488"/>
              <a:gd name="connsiteX1363" fmla="*/ 547116 w 1031876"/>
              <a:gd name="connsiteY1363" fmla="*/ 1050925 h 1106488"/>
              <a:gd name="connsiteX1364" fmla="*/ 549571 w 1031876"/>
              <a:gd name="connsiteY1364" fmla="*/ 1047656 h 1106488"/>
              <a:gd name="connsiteX1365" fmla="*/ 547258 w 1031876"/>
              <a:gd name="connsiteY1365" fmla="*/ 1044575 h 1106488"/>
              <a:gd name="connsiteX1366" fmla="*/ 557401 w 1031876"/>
              <a:gd name="connsiteY1366" fmla="*/ 1043148 h 1106488"/>
              <a:gd name="connsiteX1367" fmla="*/ 560683 w 1031876"/>
              <a:gd name="connsiteY1367" fmla="*/ 1044240 h 1106488"/>
              <a:gd name="connsiteX1368" fmla="*/ 556409 w 1031876"/>
              <a:gd name="connsiteY1368" fmla="*/ 1044240 h 1106488"/>
              <a:gd name="connsiteX1369" fmla="*/ 554700 w 1031876"/>
              <a:gd name="connsiteY1369" fmla="*/ 1044240 h 1106488"/>
              <a:gd name="connsiteX1370" fmla="*/ 553845 w 1031876"/>
              <a:gd name="connsiteY1370" fmla="*/ 1044240 h 1106488"/>
              <a:gd name="connsiteX1371" fmla="*/ 557264 w 1031876"/>
              <a:gd name="connsiteY1371" fmla="*/ 1043387 h 1106488"/>
              <a:gd name="connsiteX1372" fmla="*/ 502090 w 1031876"/>
              <a:gd name="connsiteY1372" fmla="*/ 1042559 h 1106488"/>
              <a:gd name="connsiteX1373" fmla="*/ 502563 w 1031876"/>
              <a:gd name="connsiteY1373" fmla="*/ 1043387 h 1106488"/>
              <a:gd name="connsiteX1374" fmla="*/ 505982 w 1031876"/>
              <a:gd name="connsiteY1374" fmla="*/ 1044240 h 1106488"/>
              <a:gd name="connsiteX1375" fmla="*/ 505127 w 1031876"/>
              <a:gd name="connsiteY1375" fmla="*/ 1044240 h 1106488"/>
              <a:gd name="connsiteX1376" fmla="*/ 502563 w 1031876"/>
              <a:gd name="connsiteY1376" fmla="*/ 1044240 h 1106488"/>
              <a:gd name="connsiteX1377" fmla="*/ 499999 w 1031876"/>
              <a:gd name="connsiteY1377" fmla="*/ 1044240 h 1106488"/>
              <a:gd name="connsiteX1378" fmla="*/ 499144 w 1031876"/>
              <a:gd name="connsiteY1378" fmla="*/ 1044240 h 1106488"/>
              <a:gd name="connsiteX1379" fmla="*/ 438569 w 1031876"/>
              <a:gd name="connsiteY1379" fmla="*/ 1042359 h 1106488"/>
              <a:gd name="connsiteX1380" fmla="*/ 440134 w 1031876"/>
              <a:gd name="connsiteY1380" fmla="*/ 1043682 h 1106488"/>
              <a:gd name="connsiteX1381" fmla="*/ 444500 w 1031876"/>
              <a:gd name="connsiteY1381" fmla="*/ 1044575 h 1106488"/>
              <a:gd name="connsiteX1382" fmla="*/ 438388 w 1031876"/>
              <a:gd name="connsiteY1382" fmla="*/ 1043682 h 1106488"/>
              <a:gd name="connsiteX1383" fmla="*/ 438286 w 1031876"/>
              <a:gd name="connsiteY1383" fmla="*/ 1042953 h 1106488"/>
              <a:gd name="connsiteX1384" fmla="*/ 731045 w 1031876"/>
              <a:gd name="connsiteY1384" fmla="*/ 1042266 h 1106488"/>
              <a:gd name="connsiteX1385" fmla="*/ 731045 w 1031876"/>
              <a:gd name="connsiteY1385" fmla="*/ 1044575 h 1106488"/>
              <a:gd name="connsiteX1386" fmla="*/ 727671 w 1031876"/>
              <a:gd name="connsiteY1386" fmla="*/ 1045369 h 1106488"/>
              <a:gd name="connsiteX1387" fmla="*/ 726658 w 1031876"/>
              <a:gd name="connsiteY1387" fmla="*/ 1047037 h 1106488"/>
              <a:gd name="connsiteX1388" fmla="*/ 727472 w 1031876"/>
              <a:gd name="connsiteY1388" fmla="*/ 1048147 h 1106488"/>
              <a:gd name="connsiteX1389" fmla="*/ 725431 w 1031876"/>
              <a:gd name="connsiteY1389" fmla="*/ 1050931 h 1106488"/>
              <a:gd name="connsiteX1390" fmla="*/ 725488 w 1031876"/>
              <a:gd name="connsiteY1390" fmla="*/ 1050925 h 1106488"/>
              <a:gd name="connsiteX1391" fmla="*/ 725486 w 1031876"/>
              <a:gd name="connsiteY1391" fmla="*/ 1050925 h 1106488"/>
              <a:gd name="connsiteX1392" fmla="*/ 725489 w 1031876"/>
              <a:gd name="connsiteY1392" fmla="*/ 1050925 h 1106488"/>
              <a:gd name="connsiteX1393" fmla="*/ 725399 w 1031876"/>
              <a:gd name="connsiteY1393" fmla="*/ 1050975 h 1106488"/>
              <a:gd name="connsiteX1394" fmla="*/ 725200 w 1031876"/>
              <a:gd name="connsiteY1394" fmla="*/ 1051246 h 1106488"/>
              <a:gd name="connsiteX1395" fmla="*/ 725050 w 1031876"/>
              <a:gd name="connsiteY1395" fmla="*/ 1051451 h 1106488"/>
              <a:gd name="connsiteX1396" fmla="*/ 727374 w 1031876"/>
              <a:gd name="connsiteY1396" fmla="*/ 1054894 h 1106488"/>
              <a:gd name="connsiteX1397" fmla="*/ 724695 w 1031876"/>
              <a:gd name="connsiteY1397" fmla="*/ 1058862 h 1106488"/>
              <a:gd name="connsiteX1398" fmla="*/ 724695 w 1031876"/>
              <a:gd name="connsiteY1398" fmla="*/ 1058862 h 1106488"/>
              <a:gd name="connsiteX1399" fmla="*/ 724695 w 1031876"/>
              <a:gd name="connsiteY1399" fmla="*/ 1055886 h 1106488"/>
              <a:gd name="connsiteX1400" fmla="*/ 724695 w 1031876"/>
              <a:gd name="connsiteY1400" fmla="*/ 1054894 h 1106488"/>
              <a:gd name="connsiteX1401" fmla="*/ 724695 w 1031876"/>
              <a:gd name="connsiteY1401" fmla="*/ 1051807 h 1106488"/>
              <a:gd name="connsiteX1402" fmla="*/ 724695 w 1031876"/>
              <a:gd name="connsiteY1402" fmla="*/ 1051719 h 1106488"/>
              <a:gd name="connsiteX1403" fmla="*/ 724695 w 1031876"/>
              <a:gd name="connsiteY1403" fmla="*/ 1051650 h 1106488"/>
              <a:gd name="connsiteX1404" fmla="*/ 724410 w 1031876"/>
              <a:gd name="connsiteY1404" fmla="*/ 1051525 h 1106488"/>
              <a:gd name="connsiteX1405" fmla="*/ 718345 w 1031876"/>
              <a:gd name="connsiteY1405" fmla="*/ 1054894 h 1106488"/>
              <a:gd name="connsiteX1406" fmla="*/ 711201 w 1031876"/>
              <a:gd name="connsiteY1406" fmla="*/ 1058863 h 1106488"/>
              <a:gd name="connsiteX1407" fmla="*/ 715666 w 1031876"/>
              <a:gd name="connsiteY1407" fmla="*/ 1051917 h 1106488"/>
              <a:gd name="connsiteX1408" fmla="*/ 717628 w 1031876"/>
              <a:gd name="connsiteY1408" fmla="*/ 1051719 h 1106488"/>
              <a:gd name="connsiteX1409" fmla="*/ 711756 w 1031876"/>
              <a:gd name="connsiteY1409" fmla="*/ 1051719 h 1106488"/>
              <a:gd name="connsiteX1410" fmla="*/ 711201 w 1031876"/>
              <a:gd name="connsiteY1410" fmla="*/ 1051719 h 1106488"/>
              <a:gd name="connsiteX1411" fmla="*/ 711201 w 1031876"/>
              <a:gd name="connsiteY1411" fmla="*/ 1054894 h 1106488"/>
              <a:gd name="connsiteX1412" fmla="*/ 711201 w 1031876"/>
              <a:gd name="connsiteY1412" fmla="*/ 1058863 h 1106488"/>
              <a:gd name="connsiteX1413" fmla="*/ 708522 w 1031876"/>
              <a:gd name="connsiteY1413" fmla="*/ 1058863 h 1106488"/>
              <a:gd name="connsiteX1414" fmla="*/ 704057 w 1031876"/>
              <a:gd name="connsiteY1414" fmla="*/ 1058863 h 1106488"/>
              <a:gd name="connsiteX1415" fmla="*/ 707629 w 1031876"/>
              <a:gd name="connsiteY1415" fmla="*/ 1057871 h 1106488"/>
              <a:gd name="connsiteX1416" fmla="*/ 710692 w 1031876"/>
              <a:gd name="connsiteY1416" fmla="*/ 1051914 h 1106488"/>
              <a:gd name="connsiteX1417" fmla="*/ 707390 w 1031876"/>
              <a:gd name="connsiteY1417" fmla="*/ 1055291 h 1106488"/>
              <a:gd name="connsiteX1418" fmla="*/ 703898 w 1031876"/>
              <a:gd name="connsiteY1418" fmla="*/ 1058863 h 1106488"/>
              <a:gd name="connsiteX1419" fmla="*/ 703309 w 1031876"/>
              <a:gd name="connsiteY1419" fmla="*/ 1058863 h 1106488"/>
              <a:gd name="connsiteX1420" fmla="*/ 702271 w 1031876"/>
              <a:gd name="connsiteY1420" fmla="*/ 1058863 h 1106488"/>
              <a:gd name="connsiteX1421" fmla="*/ 700661 w 1031876"/>
              <a:gd name="connsiteY1421" fmla="*/ 1058863 h 1106488"/>
              <a:gd name="connsiteX1422" fmla="*/ 694949 w 1031876"/>
              <a:gd name="connsiteY1422" fmla="*/ 1060385 h 1106488"/>
              <a:gd name="connsiteX1423" fmla="*/ 691677 w 1031876"/>
              <a:gd name="connsiteY1423" fmla="*/ 1061256 h 1106488"/>
              <a:gd name="connsiteX1424" fmla="*/ 695786 w 1031876"/>
              <a:gd name="connsiteY1424" fmla="*/ 1058862 h 1106488"/>
              <a:gd name="connsiteX1425" fmla="*/ 697435 w 1031876"/>
              <a:gd name="connsiteY1425" fmla="*/ 1057901 h 1106488"/>
              <a:gd name="connsiteX1426" fmla="*/ 698290 w 1031876"/>
              <a:gd name="connsiteY1426" fmla="*/ 1057901 h 1106488"/>
              <a:gd name="connsiteX1427" fmla="*/ 698559 w 1031876"/>
              <a:gd name="connsiteY1427" fmla="*/ 1057901 h 1106488"/>
              <a:gd name="connsiteX1428" fmla="*/ 703025 w 1031876"/>
              <a:gd name="connsiteY1428" fmla="*/ 1055291 h 1106488"/>
              <a:gd name="connsiteX1429" fmla="*/ 703643 w 1031876"/>
              <a:gd name="connsiteY1429" fmla="*/ 1052762 h 1106488"/>
              <a:gd name="connsiteX1430" fmla="*/ 699815 w 1031876"/>
              <a:gd name="connsiteY1430" fmla="*/ 1051719 h 1106488"/>
              <a:gd name="connsiteX1431" fmla="*/ 698104 w 1031876"/>
              <a:gd name="connsiteY1431" fmla="*/ 1051719 h 1106488"/>
              <a:gd name="connsiteX1432" fmla="*/ 697435 w 1031876"/>
              <a:gd name="connsiteY1432" fmla="*/ 1051719 h 1106488"/>
              <a:gd name="connsiteX1433" fmla="*/ 697435 w 1031876"/>
              <a:gd name="connsiteY1433" fmla="*/ 1057047 h 1106488"/>
              <a:gd name="connsiteX1434" fmla="*/ 697435 w 1031876"/>
              <a:gd name="connsiteY1434" fmla="*/ 1057901 h 1106488"/>
              <a:gd name="connsiteX1435" fmla="*/ 696580 w 1031876"/>
              <a:gd name="connsiteY1435" fmla="*/ 1057901 h 1106488"/>
              <a:gd name="connsiteX1436" fmla="*/ 694016 w 1031876"/>
              <a:gd name="connsiteY1436" fmla="*/ 1057901 h 1106488"/>
              <a:gd name="connsiteX1437" fmla="*/ 693161 w 1031876"/>
              <a:gd name="connsiteY1437" fmla="*/ 1057901 h 1106488"/>
              <a:gd name="connsiteX1438" fmla="*/ 690597 w 1031876"/>
              <a:gd name="connsiteY1438" fmla="*/ 1057901 h 1106488"/>
              <a:gd name="connsiteX1439" fmla="*/ 689900 w 1031876"/>
              <a:gd name="connsiteY1439" fmla="*/ 1058598 h 1106488"/>
              <a:gd name="connsiteX1440" fmla="*/ 690246 w 1031876"/>
              <a:gd name="connsiteY1440" fmla="*/ 1058863 h 1106488"/>
              <a:gd name="connsiteX1441" fmla="*/ 689634 w 1031876"/>
              <a:gd name="connsiteY1441" fmla="*/ 1058863 h 1106488"/>
              <a:gd name="connsiteX1442" fmla="*/ 684614 w 1031876"/>
              <a:gd name="connsiteY1442" fmla="*/ 1063878 h 1106488"/>
              <a:gd name="connsiteX1443" fmla="*/ 684381 w 1031876"/>
              <a:gd name="connsiteY1443" fmla="*/ 1064111 h 1106488"/>
              <a:gd name="connsiteX1444" fmla="*/ 676922 w 1031876"/>
              <a:gd name="connsiteY1444" fmla="*/ 1064732 h 1106488"/>
              <a:gd name="connsiteX1445" fmla="*/ 677777 w 1031876"/>
              <a:gd name="connsiteY1445" fmla="*/ 1064732 h 1106488"/>
              <a:gd name="connsiteX1446" fmla="*/ 680340 w 1031876"/>
              <a:gd name="connsiteY1446" fmla="*/ 1064732 h 1106488"/>
              <a:gd name="connsiteX1447" fmla="*/ 681195 w 1031876"/>
              <a:gd name="connsiteY1447" fmla="*/ 1064732 h 1106488"/>
              <a:gd name="connsiteX1448" fmla="*/ 683759 w 1031876"/>
              <a:gd name="connsiteY1448" fmla="*/ 1064732 h 1106488"/>
              <a:gd name="connsiteX1449" fmla="*/ 676276 w 1031876"/>
              <a:gd name="connsiteY1449" fmla="*/ 1065355 h 1106488"/>
              <a:gd name="connsiteX1450" fmla="*/ 676276 w 1031876"/>
              <a:gd name="connsiteY1450" fmla="*/ 1066007 h 1106488"/>
              <a:gd name="connsiteX1451" fmla="*/ 676276 w 1031876"/>
              <a:gd name="connsiteY1451" fmla="*/ 1071563 h 1106488"/>
              <a:gd name="connsiteX1452" fmla="*/ 669397 w 1031876"/>
              <a:gd name="connsiteY1452" fmla="*/ 1071563 h 1106488"/>
              <a:gd name="connsiteX1453" fmla="*/ 672837 w 1031876"/>
              <a:gd name="connsiteY1453" fmla="*/ 1068388 h 1106488"/>
              <a:gd name="connsiteX1454" fmla="*/ 676108 w 1031876"/>
              <a:gd name="connsiteY1454" fmla="*/ 1065369 h 1106488"/>
              <a:gd name="connsiteX1455" fmla="*/ 673503 w 1031876"/>
              <a:gd name="connsiteY1455" fmla="*/ 1065585 h 1106488"/>
              <a:gd name="connsiteX1456" fmla="*/ 666585 w 1031876"/>
              <a:gd name="connsiteY1456" fmla="*/ 1069617 h 1106488"/>
              <a:gd name="connsiteX1457" fmla="*/ 669397 w 1031876"/>
              <a:gd name="connsiteY1457" fmla="*/ 1071563 h 1106488"/>
              <a:gd name="connsiteX1458" fmla="*/ 665957 w 1031876"/>
              <a:gd name="connsiteY1458" fmla="*/ 1071563 h 1106488"/>
              <a:gd name="connsiteX1459" fmla="*/ 665097 w 1031876"/>
              <a:gd name="connsiteY1459" fmla="*/ 1071563 h 1106488"/>
              <a:gd name="connsiteX1460" fmla="*/ 663576 w 1031876"/>
              <a:gd name="connsiteY1460" fmla="*/ 1071563 h 1106488"/>
              <a:gd name="connsiteX1461" fmla="*/ 662517 w 1031876"/>
              <a:gd name="connsiteY1461" fmla="*/ 1071563 h 1106488"/>
              <a:gd name="connsiteX1462" fmla="*/ 663576 w 1031876"/>
              <a:gd name="connsiteY1462" fmla="*/ 1070830 h 1106488"/>
              <a:gd name="connsiteX1463" fmla="*/ 664891 w 1031876"/>
              <a:gd name="connsiteY1463" fmla="*/ 1069920 h 1106488"/>
              <a:gd name="connsiteX1464" fmla="*/ 666665 w 1031876"/>
              <a:gd name="connsiteY1464" fmla="*/ 1068147 h 1106488"/>
              <a:gd name="connsiteX1465" fmla="*/ 670084 w 1031876"/>
              <a:gd name="connsiteY1465" fmla="*/ 1064732 h 1106488"/>
              <a:gd name="connsiteX1466" fmla="*/ 676067 w 1031876"/>
              <a:gd name="connsiteY1466" fmla="*/ 1061316 h 1106488"/>
              <a:gd name="connsiteX1467" fmla="*/ 676681 w 1031876"/>
              <a:gd name="connsiteY1467" fmla="*/ 1058863 h 1106488"/>
              <a:gd name="connsiteX1468" fmla="*/ 676276 w 1031876"/>
              <a:gd name="connsiteY1468" fmla="*/ 1058863 h 1106488"/>
              <a:gd name="connsiteX1469" fmla="*/ 676723 w 1031876"/>
              <a:gd name="connsiteY1469" fmla="*/ 1058697 h 1106488"/>
              <a:gd name="connsiteX1470" fmla="*/ 676922 w 1031876"/>
              <a:gd name="connsiteY1470" fmla="*/ 1057901 h 1106488"/>
              <a:gd name="connsiteX1471" fmla="*/ 677777 w 1031876"/>
              <a:gd name="connsiteY1471" fmla="*/ 1057901 h 1106488"/>
              <a:gd name="connsiteX1472" fmla="*/ 678631 w 1031876"/>
              <a:gd name="connsiteY1472" fmla="*/ 1057901 h 1106488"/>
              <a:gd name="connsiteX1473" fmla="*/ 678863 w 1031876"/>
              <a:gd name="connsiteY1473" fmla="*/ 1057901 h 1106488"/>
              <a:gd name="connsiteX1474" fmla="*/ 679422 w 1031876"/>
              <a:gd name="connsiteY1474" fmla="*/ 1057693 h 1106488"/>
              <a:gd name="connsiteX1475" fmla="*/ 676922 w 1031876"/>
              <a:gd name="connsiteY1475" fmla="*/ 1057901 h 1106488"/>
              <a:gd name="connsiteX1476" fmla="*/ 680340 w 1031876"/>
              <a:gd name="connsiteY1476" fmla="*/ 1055340 h 1106488"/>
              <a:gd name="connsiteX1477" fmla="*/ 682134 w 1031876"/>
              <a:gd name="connsiteY1477" fmla="*/ 1056684 h 1106488"/>
              <a:gd name="connsiteX1478" fmla="*/ 685880 w 1031876"/>
              <a:gd name="connsiteY1478" fmla="*/ 1055291 h 1106488"/>
              <a:gd name="connsiteX1479" fmla="*/ 690246 w 1031876"/>
              <a:gd name="connsiteY1479" fmla="*/ 1051719 h 1106488"/>
              <a:gd name="connsiteX1480" fmla="*/ 684847 w 1031876"/>
              <a:gd name="connsiteY1480" fmla="*/ 1057241 h 1106488"/>
              <a:gd name="connsiteX1481" fmla="*/ 685439 w 1031876"/>
              <a:gd name="connsiteY1481" fmla="*/ 1057192 h 1106488"/>
              <a:gd name="connsiteX1482" fmla="*/ 686754 w 1031876"/>
              <a:gd name="connsiteY1482" fmla="*/ 1056184 h 1106488"/>
              <a:gd name="connsiteX1483" fmla="*/ 687576 w 1031876"/>
              <a:gd name="connsiteY1483" fmla="*/ 1056815 h 1106488"/>
              <a:gd name="connsiteX1484" fmla="*/ 696322 w 1031876"/>
              <a:gd name="connsiteY1484" fmla="*/ 1051719 h 1106488"/>
              <a:gd name="connsiteX1485" fmla="*/ 697435 w 1031876"/>
              <a:gd name="connsiteY1485" fmla="*/ 1051071 h 1106488"/>
              <a:gd name="connsiteX1486" fmla="*/ 697435 w 1031876"/>
              <a:gd name="connsiteY1486" fmla="*/ 1051641 h 1106488"/>
              <a:gd name="connsiteX1487" fmla="*/ 698304 w 1031876"/>
              <a:gd name="connsiteY1487" fmla="*/ 1051308 h 1106488"/>
              <a:gd name="connsiteX1488" fmla="*/ 697435 w 1031876"/>
              <a:gd name="connsiteY1488" fmla="*/ 1051071 h 1106488"/>
              <a:gd name="connsiteX1489" fmla="*/ 698290 w 1031876"/>
              <a:gd name="connsiteY1489" fmla="*/ 1051071 h 1106488"/>
              <a:gd name="connsiteX1490" fmla="*/ 698921 w 1031876"/>
              <a:gd name="connsiteY1490" fmla="*/ 1051071 h 1106488"/>
              <a:gd name="connsiteX1491" fmla="*/ 703557 w 1031876"/>
              <a:gd name="connsiteY1491" fmla="*/ 1049293 h 1106488"/>
              <a:gd name="connsiteX1492" fmla="*/ 704216 w 1031876"/>
              <a:gd name="connsiteY1492" fmla="*/ 1049040 h 1106488"/>
              <a:gd name="connsiteX1493" fmla="*/ 705725 w 1031876"/>
              <a:gd name="connsiteY1493" fmla="*/ 1049619 h 1106488"/>
              <a:gd name="connsiteX1494" fmla="*/ 707691 w 1031876"/>
              <a:gd name="connsiteY1494" fmla="*/ 1047656 h 1106488"/>
              <a:gd name="connsiteX1495" fmla="*/ 711110 w 1031876"/>
              <a:gd name="connsiteY1495" fmla="*/ 1044240 h 1106488"/>
              <a:gd name="connsiteX1496" fmla="*/ 711965 w 1031876"/>
              <a:gd name="connsiteY1496" fmla="*/ 1044240 h 1106488"/>
              <a:gd name="connsiteX1497" fmla="*/ 714529 w 1031876"/>
              <a:gd name="connsiteY1497" fmla="*/ 1044240 h 1106488"/>
              <a:gd name="connsiteX1498" fmla="*/ 717092 w 1031876"/>
              <a:gd name="connsiteY1498" fmla="*/ 1044240 h 1106488"/>
              <a:gd name="connsiteX1499" fmla="*/ 717947 w 1031876"/>
              <a:gd name="connsiteY1499" fmla="*/ 1044240 h 1106488"/>
              <a:gd name="connsiteX1500" fmla="*/ 718617 w 1031876"/>
              <a:gd name="connsiteY1500" fmla="*/ 1044575 h 1106488"/>
              <a:gd name="connsiteX1501" fmla="*/ 719657 w 1031876"/>
              <a:gd name="connsiteY1501" fmla="*/ 1045094 h 1106488"/>
              <a:gd name="connsiteX1502" fmla="*/ 711201 w 1031876"/>
              <a:gd name="connsiteY1502" fmla="*/ 1051007 h 1106488"/>
              <a:gd name="connsiteX1503" fmla="*/ 711201 w 1031876"/>
              <a:gd name="connsiteY1503" fmla="*/ 1051601 h 1106488"/>
              <a:gd name="connsiteX1504" fmla="*/ 712626 w 1031876"/>
              <a:gd name="connsiteY1504" fmla="*/ 1051071 h 1106488"/>
              <a:gd name="connsiteX1505" fmla="*/ 718873 w 1031876"/>
              <a:gd name="connsiteY1505" fmla="*/ 1048747 h 1106488"/>
              <a:gd name="connsiteX1506" fmla="*/ 720924 w 1031876"/>
              <a:gd name="connsiteY1506" fmla="*/ 1045369 h 1106488"/>
              <a:gd name="connsiteX1507" fmla="*/ 724298 w 1031876"/>
              <a:gd name="connsiteY1507" fmla="*/ 1044575 h 1106488"/>
              <a:gd name="connsiteX1508" fmla="*/ 742157 w 1031876"/>
              <a:gd name="connsiteY1508" fmla="*/ 1042194 h 1106488"/>
              <a:gd name="connsiteX1509" fmla="*/ 743447 w 1031876"/>
              <a:gd name="connsiteY1509" fmla="*/ 1043087 h 1106488"/>
              <a:gd name="connsiteX1510" fmla="*/ 742157 w 1031876"/>
              <a:gd name="connsiteY1510" fmla="*/ 1043781 h 1106488"/>
              <a:gd name="connsiteX1511" fmla="*/ 739577 w 1031876"/>
              <a:gd name="connsiteY1511" fmla="*/ 1043980 h 1106488"/>
              <a:gd name="connsiteX1512" fmla="*/ 406400 w 1031876"/>
              <a:gd name="connsiteY1512" fmla="*/ 1042194 h 1106488"/>
              <a:gd name="connsiteX1513" fmla="*/ 409575 w 1031876"/>
              <a:gd name="connsiteY1513" fmla="*/ 1044575 h 1106488"/>
              <a:gd name="connsiteX1514" fmla="*/ 403225 w 1031876"/>
              <a:gd name="connsiteY1514" fmla="*/ 1044575 h 1106488"/>
              <a:gd name="connsiteX1515" fmla="*/ 406400 w 1031876"/>
              <a:gd name="connsiteY1515" fmla="*/ 1042194 h 1106488"/>
              <a:gd name="connsiteX1516" fmla="*/ 287115 w 1031876"/>
              <a:gd name="connsiteY1516" fmla="*/ 1041995 h 1106488"/>
              <a:gd name="connsiteX1517" fmla="*/ 301626 w 1031876"/>
              <a:gd name="connsiteY1517" fmla="*/ 1050925 h 1106488"/>
              <a:gd name="connsiteX1518" fmla="*/ 287867 w 1031876"/>
              <a:gd name="connsiteY1518" fmla="*/ 1044575 h 1106488"/>
              <a:gd name="connsiteX1519" fmla="*/ 287115 w 1031876"/>
              <a:gd name="connsiteY1519" fmla="*/ 1041995 h 1106488"/>
              <a:gd name="connsiteX1520" fmla="*/ 475996 w 1031876"/>
              <a:gd name="connsiteY1520" fmla="*/ 1041896 h 1106488"/>
              <a:gd name="connsiteX1521" fmla="*/ 478056 w 1031876"/>
              <a:gd name="connsiteY1521" fmla="*/ 1042484 h 1106488"/>
              <a:gd name="connsiteX1522" fmla="*/ 476102 w 1031876"/>
              <a:gd name="connsiteY1522" fmla="*/ 1042194 h 1106488"/>
              <a:gd name="connsiteX1523" fmla="*/ 475996 w 1031876"/>
              <a:gd name="connsiteY1523" fmla="*/ 1041896 h 1106488"/>
              <a:gd name="connsiteX1524" fmla="*/ 341234 w 1031876"/>
              <a:gd name="connsiteY1524" fmla="*/ 1041834 h 1106488"/>
              <a:gd name="connsiteX1525" fmla="*/ 341843 w 1031876"/>
              <a:gd name="connsiteY1525" fmla="*/ 1042259 h 1106488"/>
              <a:gd name="connsiteX1526" fmla="*/ 341843 w 1031876"/>
              <a:gd name="connsiteY1526" fmla="*/ 1043425 h 1106488"/>
              <a:gd name="connsiteX1527" fmla="*/ 341843 w 1031876"/>
              <a:gd name="connsiteY1527" fmla="*/ 1044259 h 1106488"/>
              <a:gd name="connsiteX1528" fmla="*/ 348081 w 1031876"/>
              <a:gd name="connsiteY1528" fmla="*/ 1041027 h 1106488"/>
              <a:gd name="connsiteX1529" fmla="*/ 348545 w 1031876"/>
              <a:gd name="connsiteY1529" fmla="*/ 1044259 h 1106488"/>
              <a:gd name="connsiteX1530" fmla="*/ 346660 w 1031876"/>
              <a:gd name="connsiteY1530" fmla="*/ 1041341 h 1106488"/>
              <a:gd name="connsiteX1531" fmla="*/ 353696 w 1031876"/>
              <a:gd name="connsiteY1531" fmla="*/ 1040765 h 1106488"/>
              <a:gd name="connsiteX1532" fmla="*/ 354807 w 1031876"/>
              <a:gd name="connsiteY1532" fmla="*/ 1041400 h 1106488"/>
              <a:gd name="connsiteX1533" fmla="*/ 355522 w 1031876"/>
              <a:gd name="connsiteY1533" fmla="*/ 1044259 h 1106488"/>
              <a:gd name="connsiteX1534" fmla="*/ 355601 w 1031876"/>
              <a:gd name="connsiteY1534" fmla="*/ 1044575 h 1106488"/>
              <a:gd name="connsiteX1535" fmla="*/ 355364 w 1031876"/>
              <a:gd name="connsiteY1535" fmla="*/ 1044259 h 1106488"/>
              <a:gd name="connsiteX1536" fmla="*/ 353220 w 1031876"/>
              <a:gd name="connsiteY1536" fmla="*/ 1041400 h 1106488"/>
              <a:gd name="connsiteX1537" fmla="*/ 738377 w 1031876"/>
              <a:gd name="connsiteY1537" fmla="*/ 1040723 h 1106488"/>
              <a:gd name="connsiteX1538" fmla="*/ 737862 w 1031876"/>
              <a:gd name="connsiteY1538" fmla="*/ 1044112 h 1106488"/>
              <a:gd name="connsiteX1539" fmla="*/ 739577 w 1031876"/>
              <a:gd name="connsiteY1539" fmla="*/ 1043980 h 1106488"/>
              <a:gd name="connsiteX1540" fmla="*/ 738717 w 1031876"/>
              <a:gd name="connsiteY1540" fmla="*/ 1044575 h 1106488"/>
              <a:gd name="connsiteX1541" fmla="*/ 738188 w 1031876"/>
              <a:gd name="connsiteY1541" fmla="*/ 1044575 h 1106488"/>
              <a:gd name="connsiteX1542" fmla="*/ 725488 w 1031876"/>
              <a:gd name="connsiteY1542" fmla="*/ 1050925 h 1106488"/>
              <a:gd name="connsiteX1543" fmla="*/ 731838 w 1031876"/>
              <a:gd name="connsiteY1543" fmla="*/ 1044575 h 1106488"/>
              <a:gd name="connsiteX1544" fmla="*/ 731045 w 1031876"/>
              <a:gd name="connsiteY1544" fmla="*/ 1044575 h 1106488"/>
              <a:gd name="connsiteX1545" fmla="*/ 737687 w 1031876"/>
              <a:gd name="connsiteY1545" fmla="*/ 1041003 h 1106488"/>
              <a:gd name="connsiteX1546" fmla="*/ 716338 w 1031876"/>
              <a:gd name="connsiteY1546" fmla="*/ 1040223 h 1106488"/>
              <a:gd name="connsiteX1547" fmla="*/ 715714 w 1031876"/>
              <a:gd name="connsiteY1547" fmla="*/ 1041313 h 1106488"/>
              <a:gd name="connsiteX1548" fmla="*/ 711110 w 1031876"/>
              <a:gd name="connsiteY1548" fmla="*/ 1044240 h 1106488"/>
              <a:gd name="connsiteX1549" fmla="*/ 697435 w 1031876"/>
              <a:gd name="connsiteY1549" fmla="*/ 1051071 h 1106488"/>
              <a:gd name="connsiteX1550" fmla="*/ 696580 w 1031876"/>
              <a:gd name="connsiteY1550" fmla="*/ 1051071 h 1106488"/>
              <a:gd name="connsiteX1551" fmla="*/ 691452 w 1031876"/>
              <a:gd name="connsiteY1551" fmla="*/ 1051071 h 1106488"/>
              <a:gd name="connsiteX1552" fmla="*/ 690597 w 1031876"/>
              <a:gd name="connsiteY1552" fmla="*/ 1051071 h 1106488"/>
              <a:gd name="connsiteX1553" fmla="*/ 683759 w 1031876"/>
              <a:gd name="connsiteY1553" fmla="*/ 1051071 h 1106488"/>
              <a:gd name="connsiteX1554" fmla="*/ 690597 w 1031876"/>
              <a:gd name="connsiteY1554" fmla="*/ 1044240 h 1106488"/>
              <a:gd name="connsiteX1555" fmla="*/ 697435 w 1031876"/>
              <a:gd name="connsiteY1555" fmla="*/ 1044240 h 1106488"/>
              <a:gd name="connsiteX1556" fmla="*/ 698290 w 1031876"/>
              <a:gd name="connsiteY1556" fmla="*/ 1044240 h 1106488"/>
              <a:gd name="connsiteX1557" fmla="*/ 700854 w 1031876"/>
              <a:gd name="connsiteY1557" fmla="*/ 1044240 h 1106488"/>
              <a:gd name="connsiteX1558" fmla="*/ 704272 w 1031876"/>
              <a:gd name="connsiteY1558" fmla="*/ 1044240 h 1106488"/>
              <a:gd name="connsiteX1559" fmla="*/ 714529 w 1031876"/>
              <a:gd name="connsiteY1559" fmla="*/ 1040825 h 1106488"/>
              <a:gd name="connsiteX1560" fmla="*/ 328437 w 1031876"/>
              <a:gd name="connsiteY1560" fmla="*/ 1040191 h 1106488"/>
              <a:gd name="connsiteX1561" fmla="*/ 329275 w 1031876"/>
              <a:gd name="connsiteY1561" fmla="*/ 1040925 h 1106488"/>
              <a:gd name="connsiteX1562" fmla="*/ 330448 w 1031876"/>
              <a:gd name="connsiteY1562" fmla="*/ 1041592 h 1106488"/>
              <a:gd name="connsiteX1563" fmla="*/ 328437 w 1031876"/>
              <a:gd name="connsiteY1563" fmla="*/ 1044259 h 1106488"/>
              <a:gd name="connsiteX1564" fmla="*/ 328437 w 1031876"/>
              <a:gd name="connsiteY1564" fmla="*/ 1040925 h 1106488"/>
              <a:gd name="connsiteX1565" fmla="*/ 717556 w 1031876"/>
              <a:gd name="connsiteY1565" fmla="*/ 1040142 h 1106488"/>
              <a:gd name="connsiteX1566" fmla="*/ 717291 w 1031876"/>
              <a:gd name="connsiteY1566" fmla="*/ 1041995 h 1106488"/>
              <a:gd name="connsiteX1567" fmla="*/ 717092 w 1031876"/>
              <a:gd name="connsiteY1567" fmla="*/ 1043387 h 1106488"/>
              <a:gd name="connsiteX1568" fmla="*/ 711110 w 1031876"/>
              <a:gd name="connsiteY1568" fmla="*/ 1044240 h 1106488"/>
              <a:gd name="connsiteX1569" fmla="*/ 714529 w 1031876"/>
              <a:gd name="connsiteY1569" fmla="*/ 1043387 h 1106488"/>
              <a:gd name="connsiteX1570" fmla="*/ 714809 w 1031876"/>
              <a:gd name="connsiteY1570" fmla="*/ 1042897 h 1106488"/>
              <a:gd name="connsiteX1571" fmla="*/ 715714 w 1031876"/>
              <a:gd name="connsiteY1571" fmla="*/ 1041313 h 1106488"/>
              <a:gd name="connsiteX1572" fmla="*/ 434967 w 1031876"/>
              <a:gd name="connsiteY1572" fmla="*/ 1040014 h 1106488"/>
              <a:gd name="connsiteX1573" fmla="*/ 437624 w 1031876"/>
              <a:gd name="connsiteY1573" fmla="*/ 1041561 h 1106488"/>
              <a:gd name="connsiteX1574" fmla="*/ 438154 w 1031876"/>
              <a:gd name="connsiteY1574" fmla="*/ 1042009 h 1106488"/>
              <a:gd name="connsiteX1575" fmla="*/ 438286 w 1031876"/>
              <a:gd name="connsiteY1575" fmla="*/ 1042953 h 1106488"/>
              <a:gd name="connsiteX1576" fmla="*/ 437515 w 1031876"/>
              <a:gd name="connsiteY1576" fmla="*/ 1044575 h 1106488"/>
              <a:gd name="connsiteX1577" fmla="*/ 434721 w 1031876"/>
              <a:gd name="connsiteY1577" fmla="*/ 1039574 h 1106488"/>
              <a:gd name="connsiteX1578" fmla="*/ 434967 w 1031876"/>
              <a:gd name="connsiteY1578" fmla="*/ 1040014 h 1106488"/>
              <a:gd name="connsiteX1579" fmla="*/ 434501 w 1031876"/>
              <a:gd name="connsiteY1579" fmla="*/ 1039743 h 1106488"/>
              <a:gd name="connsiteX1580" fmla="*/ 718631 w 1031876"/>
              <a:gd name="connsiteY1580" fmla="*/ 1039459 h 1106488"/>
              <a:gd name="connsiteX1581" fmla="*/ 717947 w 1031876"/>
              <a:gd name="connsiteY1581" fmla="*/ 1039894 h 1106488"/>
              <a:gd name="connsiteX1582" fmla="*/ 717556 w 1031876"/>
              <a:gd name="connsiteY1582" fmla="*/ 1040142 h 1106488"/>
              <a:gd name="connsiteX1583" fmla="*/ 717605 w 1031876"/>
              <a:gd name="connsiteY1583" fmla="*/ 1039801 h 1106488"/>
              <a:gd name="connsiteX1584" fmla="*/ 717947 w 1031876"/>
              <a:gd name="connsiteY1584" fmla="*/ 1039687 h 1106488"/>
              <a:gd name="connsiteX1585" fmla="*/ 437662 w 1031876"/>
              <a:gd name="connsiteY1585" fmla="*/ 1038483 h 1106488"/>
              <a:gd name="connsiteX1586" fmla="*/ 438772 w 1031876"/>
              <a:gd name="connsiteY1586" fmla="*/ 1039681 h 1106488"/>
              <a:gd name="connsiteX1587" fmla="*/ 439350 w 1031876"/>
              <a:gd name="connsiteY1587" fmla="*/ 1040716 h 1106488"/>
              <a:gd name="connsiteX1588" fmla="*/ 438569 w 1031876"/>
              <a:gd name="connsiteY1588" fmla="*/ 1042359 h 1106488"/>
              <a:gd name="connsiteX1589" fmla="*/ 438154 w 1031876"/>
              <a:gd name="connsiteY1589" fmla="*/ 1042009 h 1106488"/>
              <a:gd name="connsiteX1590" fmla="*/ 765811 w 1031876"/>
              <a:gd name="connsiteY1590" fmla="*/ 1038324 h 1106488"/>
              <a:gd name="connsiteX1591" fmla="*/ 765811 w 1031876"/>
              <a:gd name="connsiteY1591" fmla="*/ 1041003 h 1106488"/>
              <a:gd name="connsiteX1592" fmla="*/ 758826 w 1031876"/>
              <a:gd name="connsiteY1592" fmla="*/ 1044575 h 1106488"/>
              <a:gd name="connsiteX1593" fmla="*/ 765811 w 1031876"/>
              <a:gd name="connsiteY1593" fmla="*/ 1038324 h 1106488"/>
              <a:gd name="connsiteX1594" fmla="*/ 564101 w 1031876"/>
              <a:gd name="connsiteY1594" fmla="*/ 1038264 h 1106488"/>
              <a:gd name="connsiteX1595" fmla="*/ 567520 w 1031876"/>
              <a:gd name="connsiteY1595" fmla="*/ 1044240 h 1106488"/>
              <a:gd name="connsiteX1596" fmla="*/ 560683 w 1031876"/>
              <a:gd name="connsiteY1596" fmla="*/ 1044240 h 1106488"/>
              <a:gd name="connsiteX1597" fmla="*/ 564101 w 1031876"/>
              <a:gd name="connsiteY1597" fmla="*/ 1038264 h 1106488"/>
              <a:gd name="connsiteX1598" fmla="*/ 812801 w 1031876"/>
              <a:gd name="connsiteY1598" fmla="*/ 1038225 h 1106488"/>
              <a:gd name="connsiteX1599" fmla="*/ 820739 w 1031876"/>
              <a:gd name="connsiteY1599" fmla="*/ 1038225 h 1106488"/>
              <a:gd name="connsiteX1600" fmla="*/ 812801 w 1031876"/>
              <a:gd name="connsiteY1600" fmla="*/ 1038225 h 1106488"/>
              <a:gd name="connsiteX1601" fmla="*/ 772585 w 1031876"/>
              <a:gd name="connsiteY1601" fmla="*/ 1038225 h 1106488"/>
              <a:gd name="connsiteX1602" fmla="*/ 774488 w 1031876"/>
              <a:gd name="connsiteY1602" fmla="*/ 1040567 h 1106488"/>
              <a:gd name="connsiteX1603" fmla="*/ 779464 w 1031876"/>
              <a:gd name="connsiteY1603" fmla="*/ 1038225 h 1106488"/>
              <a:gd name="connsiteX1604" fmla="*/ 775151 w 1031876"/>
              <a:gd name="connsiteY1604" fmla="*/ 1041383 h 1106488"/>
              <a:gd name="connsiteX1605" fmla="*/ 775165 w 1031876"/>
              <a:gd name="connsiteY1605" fmla="*/ 1041400 h 1106488"/>
              <a:gd name="connsiteX1606" fmla="*/ 772585 w 1031876"/>
              <a:gd name="connsiteY1606" fmla="*/ 1044575 h 1106488"/>
              <a:gd name="connsiteX1607" fmla="*/ 773114 w 1031876"/>
              <a:gd name="connsiteY1607" fmla="*/ 1044575 h 1106488"/>
              <a:gd name="connsiteX1608" fmla="*/ 776934 w 1031876"/>
              <a:gd name="connsiteY1608" fmla="*/ 1044575 h 1106488"/>
              <a:gd name="connsiteX1609" fmla="*/ 779464 w 1031876"/>
              <a:gd name="connsiteY1609" fmla="*/ 1044575 h 1106488"/>
              <a:gd name="connsiteX1610" fmla="*/ 772424 w 1031876"/>
              <a:gd name="connsiteY1610" fmla="*/ 1045127 h 1106488"/>
              <a:gd name="connsiteX1611" fmla="*/ 769145 w 1031876"/>
              <a:gd name="connsiteY1611" fmla="*/ 1047750 h 1106488"/>
              <a:gd name="connsiteX1612" fmla="*/ 765176 w 1031876"/>
              <a:gd name="connsiteY1612" fmla="*/ 1050925 h 1106488"/>
              <a:gd name="connsiteX1613" fmla="*/ 766168 w 1031876"/>
              <a:gd name="connsiteY1613" fmla="*/ 1047750 h 1106488"/>
              <a:gd name="connsiteX1614" fmla="*/ 771799 w 1031876"/>
              <a:gd name="connsiteY1614" fmla="*/ 1045176 h 1106488"/>
              <a:gd name="connsiteX1615" fmla="*/ 769344 w 1031876"/>
              <a:gd name="connsiteY1615" fmla="*/ 1045369 h 1106488"/>
              <a:gd name="connsiteX1616" fmla="*/ 759223 w 1031876"/>
              <a:gd name="connsiteY1616" fmla="*/ 1050925 h 1106488"/>
              <a:gd name="connsiteX1617" fmla="*/ 759223 w 1031876"/>
              <a:gd name="connsiteY1617" fmla="*/ 1050131 h 1106488"/>
              <a:gd name="connsiteX1618" fmla="*/ 759223 w 1031876"/>
              <a:gd name="connsiteY1618" fmla="*/ 1047750 h 1106488"/>
              <a:gd name="connsiteX1619" fmla="*/ 757874 w 1031876"/>
              <a:gd name="connsiteY1619" fmla="*/ 1048385 h 1106488"/>
              <a:gd name="connsiteX1620" fmla="*/ 757536 w 1031876"/>
              <a:gd name="connsiteY1620" fmla="*/ 1047750 h 1106488"/>
              <a:gd name="connsiteX1621" fmla="*/ 759223 w 1031876"/>
              <a:gd name="connsiteY1621" fmla="*/ 1047115 h 1106488"/>
              <a:gd name="connsiteX1622" fmla="*/ 759223 w 1031876"/>
              <a:gd name="connsiteY1622" fmla="*/ 1045075 h 1106488"/>
              <a:gd name="connsiteX1623" fmla="*/ 756996 w 1031876"/>
              <a:gd name="connsiteY1623" fmla="*/ 1045262 h 1106488"/>
              <a:gd name="connsiteX1624" fmla="*/ 758207 w 1031876"/>
              <a:gd name="connsiteY1624" fmla="*/ 1044623 h 1106488"/>
              <a:gd name="connsiteX1625" fmla="*/ 751899 w 1031876"/>
              <a:gd name="connsiteY1625" fmla="*/ 1045108 h 1106488"/>
              <a:gd name="connsiteX1626" fmla="*/ 749036 w 1031876"/>
              <a:gd name="connsiteY1626" fmla="*/ 1047750 h 1106488"/>
              <a:gd name="connsiteX1627" fmla="*/ 745597 w 1031876"/>
              <a:gd name="connsiteY1627" fmla="*/ 1050925 h 1106488"/>
              <a:gd name="connsiteX1628" fmla="*/ 743877 w 1031876"/>
              <a:gd name="connsiteY1628" fmla="*/ 1050131 h 1106488"/>
              <a:gd name="connsiteX1629" fmla="*/ 751618 w 1031876"/>
              <a:gd name="connsiteY1629" fmla="*/ 1045130 h 1106488"/>
              <a:gd name="connsiteX1630" fmla="*/ 748507 w 1031876"/>
              <a:gd name="connsiteY1630" fmla="*/ 1045369 h 1106488"/>
              <a:gd name="connsiteX1631" fmla="*/ 739554 w 1031876"/>
              <a:gd name="connsiteY1631" fmla="*/ 1050190 h 1106488"/>
              <a:gd name="connsiteX1632" fmla="*/ 744538 w 1031876"/>
              <a:gd name="connsiteY1632" fmla="*/ 1051719 h 1106488"/>
              <a:gd name="connsiteX1633" fmla="*/ 745597 w 1031876"/>
              <a:gd name="connsiteY1633" fmla="*/ 1051719 h 1106488"/>
              <a:gd name="connsiteX1634" fmla="*/ 742538 w 1031876"/>
              <a:gd name="connsiteY1634" fmla="*/ 1052116 h 1106488"/>
              <a:gd name="connsiteX1635" fmla="*/ 738347 w 1031876"/>
              <a:gd name="connsiteY1635" fmla="*/ 1052948 h 1106488"/>
              <a:gd name="connsiteX1636" fmla="*/ 731838 w 1031876"/>
              <a:gd name="connsiteY1636" fmla="*/ 1058863 h 1106488"/>
              <a:gd name="connsiteX1637" fmla="*/ 735277 w 1031876"/>
              <a:gd name="connsiteY1637" fmla="*/ 1055291 h 1106488"/>
              <a:gd name="connsiteX1638" fmla="*/ 737341 w 1031876"/>
              <a:gd name="connsiteY1638" fmla="*/ 1053148 h 1106488"/>
              <a:gd name="connsiteX1639" fmla="*/ 731044 w 1031876"/>
              <a:gd name="connsiteY1639" fmla="*/ 1054398 h 1106488"/>
              <a:gd name="connsiteX1640" fmla="*/ 731838 w 1031876"/>
              <a:gd name="connsiteY1640" fmla="*/ 1051719 h 1106488"/>
              <a:gd name="connsiteX1641" fmla="*/ 735807 w 1031876"/>
              <a:gd name="connsiteY1641" fmla="*/ 1049040 h 1106488"/>
              <a:gd name="connsiteX1642" fmla="*/ 738789 w 1031876"/>
              <a:gd name="connsiteY1642" fmla="*/ 1049955 h 1106488"/>
              <a:gd name="connsiteX1643" fmla="*/ 741627 w 1031876"/>
              <a:gd name="connsiteY1643" fmla="*/ 1045369 h 1106488"/>
              <a:gd name="connsiteX1644" fmla="*/ 745067 w 1031876"/>
              <a:gd name="connsiteY1644" fmla="*/ 1044575 h 1106488"/>
              <a:gd name="connsiteX1645" fmla="*/ 745597 w 1031876"/>
              <a:gd name="connsiteY1645" fmla="*/ 1044575 h 1106488"/>
              <a:gd name="connsiteX1646" fmla="*/ 748507 w 1031876"/>
              <a:gd name="connsiteY1646" fmla="*/ 1044575 h 1106488"/>
              <a:gd name="connsiteX1647" fmla="*/ 751682 w 1031876"/>
              <a:gd name="connsiteY1647" fmla="*/ 1044575 h 1106488"/>
              <a:gd name="connsiteX1648" fmla="*/ 751947 w 1031876"/>
              <a:gd name="connsiteY1648" fmla="*/ 1044575 h 1106488"/>
              <a:gd name="connsiteX1649" fmla="*/ 758826 w 1031876"/>
              <a:gd name="connsiteY1649" fmla="*/ 1044575 h 1106488"/>
              <a:gd name="connsiteX1650" fmla="*/ 765811 w 1031876"/>
              <a:gd name="connsiteY1650" fmla="*/ 1043989 h 1106488"/>
              <a:gd name="connsiteX1651" fmla="*/ 765811 w 1031876"/>
              <a:gd name="connsiteY1651" fmla="*/ 1041896 h 1106488"/>
              <a:gd name="connsiteX1652" fmla="*/ 765811 w 1031876"/>
              <a:gd name="connsiteY1652" fmla="*/ 1041003 h 1106488"/>
              <a:gd name="connsiteX1653" fmla="*/ 768605 w 1031876"/>
              <a:gd name="connsiteY1653" fmla="*/ 1039574 h 1106488"/>
              <a:gd name="connsiteX1654" fmla="*/ 766323 w 1031876"/>
              <a:gd name="connsiteY1654" fmla="*/ 1043657 h 1106488"/>
              <a:gd name="connsiteX1655" fmla="*/ 766154 w 1031876"/>
              <a:gd name="connsiteY1655" fmla="*/ 1043960 h 1106488"/>
              <a:gd name="connsiteX1656" fmla="*/ 767520 w 1031876"/>
              <a:gd name="connsiteY1656" fmla="*/ 1043846 h 1106488"/>
              <a:gd name="connsiteX1657" fmla="*/ 768645 w 1031876"/>
              <a:gd name="connsiteY1657" fmla="*/ 1043316 h 1106488"/>
              <a:gd name="connsiteX1658" fmla="*/ 758826 w 1031876"/>
              <a:gd name="connsiteY1658" fmla="*/ 1038225 h 1106488"/>
              <a:gd name="connsiteX1659" fmla="*/ 760414 w 1031876"/>
              <a:gd name="connsiteY1659" fmla="*/ 1038225 h 1106488"/>
              <a:gd name="connsiteX1660" fmla="*/ 760414 w 1031876"/>
              <a:gd name="connsiteY1660" fmla="*/ 1039813 h 1106488"/>
              <a:gd name="connsiteX1661" fmla="*/ 758826 w 1031876"/>
              <a:gd name="connsiteY1661" fmla="*/ 1039813 h 1106488"/>
              <a:gd name="connsiteX1662" fmla="*/ 738188 w 1031876"/>
              <a:gd name="connsiteY1662" fmla="*/ 1038225 h 1106488"/>
              <a:gd name="connsiteX1663" fmla="*/ 739479 w 1031876"/>
              <a:gd name="connsiteY1663" fmla="*/ 1038225 h 1106488"/>
              <a:gd name="connsiteX1664" fmla="*/ 743744 w 1031876"/>
              <a:gd name="connsiteY1664" fmla="*/ 1038225 h 1106488"/>
              <a:gd name="connsiteX1665" fmla="*/ 744538 w 1031876"/>
              <a:gd name="connsiteY1665" fmla="*/ 1038225 h 1106488"/>
              <a:gd name="connsiteX1666" fmla="*/ 744538 w 1031876"/>
              <a:gd name="connsiteY1666" fmla="*/ 1038225 h 1106488"/>
              <a:gd name="connsiteX1667" fmla="*/ 744539 w 1031876"/>
              <a:gd name="connsiteY1667" fmla="*/ 1038225 h 1106488"/>
              <a:gd name="connsiteX1668" fmla="*/ 744537 w 1031876"/>
              <a:gd name="connsiteY1668" fmla="*/ 1038226 h 1106488"/>
              <a:gd name="connsiteX1669" fmla="*/ 741363 w 1031876"/>
              <a:gd name="connsiteY1669" fmla="*/ 1040606 h 1106488"/>
              <a:gd name="connsiteX1670" fmla="*/ 740416 w 1031876"/>
              <a:gd name="connsiteY1670" fmla="*/ 1039896 h 1106488"/>
              <a:gd name="connsiteX1671" fmla="*/ 738377 w 1031876"/>
              <a:gd name="connsiteY1671" fmla="*/ 1040723 h 1106488"/>
              <a:gd name="connsiteX1672" fmla="*/ 738635 w 1031876"/>
              <a:gd name="connsiteY1672" fmla="*/ 1039019 h 1106488"/>
              <a:gd name="connsiteX1673" fmla="*/ 739153 w 1031876"/>
              <a:gd name="connsiteY1673" fmla="*/ 1038949 h 1106488"/>
              <a:gd name="connsiteX1674" fmla="*/ 677334 w 1031876"/>
              <a:gd name="connsiteY1674" fmla="*/ 1038225 h 1106488"/>
              <a:gd name="connsiteX1675" fmla="*/ 673894 w 1031876"/>
              <a:gd name="connsiteY1675" fmla="*/ 1041400 h 1106488"/>
              <a:gd name="connsiteX1676" fmla="*/ 670817 w 1031876"/>
              <a:gd name="connsiteY1676" fmla="*/ 1044240 h 1106488"/>
              <a:gd name="connsiteX1677" fmla="*/ 676922 w 1031876"/>
              <a:gd name="connsiteY1677" fmla="*/ 1044240 h 1106488"/>
              <a:gd name="connsiteX1678" fmla="*/ 666665 w 1031876"/>
              <a:gd name="connsiteY1678" fmla="*/ 1050217 h 1106488"/>
              <a:gd name="connsiteX1679" fmla="*/ 658160 w 1031876"/>
              <a:gd name="connsiteY1679" fmla="*/ 1050925 h 1106488"/>
              <a:gd name="connsiteX1680" fmla="*/ 660202 w 1031876"/>
              <a:gd name="connsiteY1680" fmla="*/ 1050925 h 1106488"/>
              <a:gd name="connsiteX1681" fmla="*/ 661889 w 1031876"/>
              <a:gd name="connsiteY1681" fmla="*/ 1050925 h 1106488"/>
              <a:gd name="connsiteX1682" fmla="*/ 662782 w 1031876"/>
              <a:gd name="connsiteY1682" fmla="*/ 1050925 h 1106488"/>
              <a:gd name="connsiteX1683" fmla="*/ 663575 w 1031876"/>
              <a:gd name="connsiteY1683" fmla="*/ 1050925 h 1106488"/>
              <a:gd name="connsiteX1684" fmla="*/ 663576 w 1031876"/>
              <a:gd name="connsiteY1684" fmla="*/ 1050925 h 1106488"/>
              <a:gd name="connsiteX1685" fmla="*/ 664680 w 1031876"/>
              <a:gd name="connsiteY1685" fmla="*/ 1050925 h 1106488"/>
              <a:gd name="connsiteX1686" fmla="*/ 669926 w 1031876"/>
              <a:gd name="connsiteY1686" fmla="*/ 1050925 h 1106488"/>
              <a:gd name="connsiteX1687" fmla="*/ 660103 w 1031876"/>
              <a:gd name="connsiteY1687" fmla="*/ 1053902 h 1106488"/>
              <a:gd name="connsiteX1688" fmla="*/ 658068 w 1031876"/>
              <a:gd name="connsiteY1688" fmla="*/ 1052545 h 1106488"/>
              <a:gd name="connsiteX1689" fmla="*/ 655704 w 1031876"/>
              <a:gd name="connsiteY1689" fmla="*/ 1053240 h 1106488"/>
              <a:gd name="connsiteX1690" fmla="*/ 656538 w 1031876"/>
              <a:gd name="connsiteY1690" fmla="*/ 1051525 h 1106488"/>
              <a:gd name="connsiteX1691" fmla="*/ 656268 w 1031876"/>
              <a:gd name="connsiteY1691" fmla="*/ 1051345 h 1106488"/>
              <a:gd name="connsiteX1692" fmla="*/ 652463 w 1031876"/>
              <a:gd name="connsiteY1692" fmla="*/ 1054194 h 1106488"/>
              <a:gd name="connsiteX1693" fmla="*/ 650082 w 1031876"/>
              <a:gd name="connsiteY1693" fmla="*/ 1054894 h 1106488"/>
              <a:gd name="connsiteX1694" fmla="*/ 648583 w 1031876"/>
              <a:gd name="connsiteY1694" fmla="*/ 1055335 h 1106488"/>
              <a:gd name="connsiteX1695" fmla="*/ 648395 w 1031876"/>
              <a:gd name="connsiteY1695" fmla="*/ 1054894 h 1106488"/>
              <a:gd name="connsiteX1696" fmla="*/ 656131 w 1031876"/>
              <a:gd name="connsiteY1696" fmla="*/ 1051254 h 1106488"/>
              <a:gd name="connsiteX1697" fmla="*/ 655638 w 1031876"/>
              <a:gd name="connsiteY1697" fmla="*/ 1050925 h 1106488"/>
              <a:gd name="connsiteX1698" fmla="*/ 656531 w 1031876"/>
              <a:gd name="connsiteY1698" fmla="*/ 1050925 h 1106488"/>
              <a:gd name="connsiteX1699" fmla="*/ 656701 w 1031876"/>
              <a:gd name="connsiteY1699" fmla="*/ 1050925 h 1106488"/>
              <a:gd name="connsiteX1700" fmla="*/ 663247 w 1031876"/>
              <a:gd name="connsiteY1700" fmla="*/ 1047656 h 1106488"/>
              <a:gd name="connsiteX1701" fmla="*/ 669414 w 1031876"/>
              <a:gd name="connsiteY1701" fmla="*/ 1044575 h 1106488"/>
              <a:gd name="connsiteX1702" fmla="*/ 670084 w 1031876"/>
              <a:gd name="connsiteY1702" fmla="*/ 1044240 h 1106488"/>
              <a:gd name="connsiteX1703" fmla="*/ 670661 w 1031876"/>
              <a:gd name="connsiteY1703" fmla="*/ 1044240 h 1106488"/>
              <a:gd name="connsiteX1704" fmla="*/ 673894 w 1031876"/>
              <a:gd name="connsiteY1704" fmla="*/ 1039019 h 1106488"/>
              <a:gd name="connsiteX1705" fmla="*/ 677334 w 1031876"/>
              <a:gd name="connsiteY1705" fmla="*/ 1038225 h 1106488"/>
              <a:gd name="connsiteX1706" fmla="*/ 477838 w 1031876"/>
              <a:gd name="connsiteY1706" fmla="*/ 1038225 h 1106488"/>
              <a:gd name="connsiteX1707" fmla="*/ 478632 w 1031876"/>
              <a:gd name="connsiteY1707" fmla="*/ 1038225 h 1106488"/>
              <a:gd name="connsiteX1708" fmla="*/ 481311 w 1031876"/>
              <a:gd name="connsiteY1708" fmla="*/ 1038225 h 1106488"/>
              <a:gd name="connsiteX1709" fmla="*/ 481410 w 1031876"/>
              <a:gd name="connsiteY1709" fmla="*/ 1038225 h 1106488"/>
              <a:gd name="connsiteX1710" fmla="*/ 484982 w 1031876"/>
              <a:gd name="connsiteY1710" fmla="*/ 1038225 h 1106488"/>
              <a:gd name="connsiteX1711" fmla="*/ 485776 w 1031876"/>
              <a:gd name="connsiteY1711" fmla="*/ 1038225 h 1106488"/>
              <a:gd name="connsiteX1712" fmla="*/ 482343 w 1031876"/>
              <a:gd name="connsiteY1712" fmla="*/ 1040285 h 1106488"/>
              <a:gd name="connsiteX1713" fmla="*/ 484784 w 1031876"/>
              <a:gd name="connsiteY1713" fmla="*/ 1041400 h 1106488"/>
              <a:gd name="connsiteX1714" fmla="*/ 485467 w 1031876"/>
              <a:gd name="connsiteY1714" fmla="*/ 1043585 h 1106488"/>
              <a:gd name="connsiteX1715" fmla="*/ 489873 w 1031876"/>
              <a:gd name="connsiteY1715" fmla="*/ 1044240 h 1106488"/>
              <a:gd name="connsiteX1716" fmla="*/ 490597 w 1031876"/>
              <a:gd name="connsiteY1716" fmla="*/ 1044240 h 1106488"/>
              <a:gd name="connsiteX1717" fmla="*/ 492307 w 1031876"/>
              <a:gd name="connsiteY1717" fmla="*/ 1044240 h 1106488"/>
              <a:gd name="connsiteX1718" fmla="*/ 491452 w 1031876"/>
              <a:gd name="connsiteY1718" fmla="*/ 1046802 h 1106488"/>
              <a:gd name="connsiteX1719" fmla="*/ 486251 w 1031876"/>
              <a:gd name="connsiteY1719" fmla="*/ 1044575 h 1106488"/>
              <a:gd name="connsiteX1720" fmla="*/ 485776 w 1031876"/>
              <a:gd name="connsiteY1720" fmla="*/ 1044575 h 1106488"/>
              <a:gd name="connsiteX1721" fmla="*/ 485660 w 1031876"/>
              <a:gd name="connsiteY1721" fmla="*/ 1044575 h 1106488"/>
              <a:gd name="connsiteX1722" fmla="*/ 488888 w 1031876"/>
              <a:gd name="connsiteY1722" fmla="*/ 1050217 h 1106488"/>
              <a:gd name="connsiteX1723" fmla="*/ 491723 w 1031876"/>
              <a:gd name="connsiteY1723" fmla="*/ 1050925 h 1106488"/>
              <a:gd name="connsiteX1724" fmla="*/ 492126 w 1031876"/>
              <a:gd name="connsiteY1724" fmla="*/ 1050925 h 1106488"/>
              <a:gd name="connsiteX1725" fmla="*/ 492092 w 1031876"/>
              <a:gd name="connsiteY1725" fmla="*/ 1051017 h 1106488"/>
              <a:gd name="connsiteX1726" fmla="*/ 492307 w 1031876"/>
              <a:gd name="connsiteY1726" fmla="*/ 1051071 h 1106488"/>
              <a:gd name="connsiteX1727" fmla="*/ 492072 w 1031876"/>
              <a:gd name="connsiteY1727" fmla="*/ 1051071 h 1106488"/>
              <a:gd name="connsiteX1728" fmla="*/ 489546 w 1031876"/>
              <a:gd name="connsiteY1728" fmla="*/ 1057871 h 1106488"/>
              <a:gd name="connsiteX1729" fmla="*/ 492126 w 1031876"/>
              <a:gd name="connsiteY1729" fmla="*/ 1058863 h 1106488"/>
              <a:gd name="connsiteX1730" fmla="*/ 485247 w 1031876"/>
              <a:gd name="connsiteY1730" fmla="*/ 1050925 h 1106488"/>
              <a:gd name="connsiteX1731" fmla="*/ 485469 w 1031876"/>
              <a:gd name="connsiteY1731" fmla="*/ 1050925 h 1106488"/>
              <a:gd name="connsiteX1732" fmla="*/ 485469 w 1031876"/>
              <a:gd name="connsiteY1732" fmla="*/ 1047656 h 1106488"/>
              <a:gd name="connsiteX1733" fmla="*/ 485469 w 1031876"/>
              <a:gd name="connsiteY1733" fmla="*/ 1044575 h 1106488"/>
              <a:gd name="connsiteX1734" fmla="*/ 485379 w 1031876"/>
              <a:gd name="connsiteY1734" fmla="*/ 1044575 h 1106488"/>
              <a:gd name="connsiteX1735" fmla="*/ 478056 w 1031876"/>
              <a:gd name="connsiteY1735" fmla="*/ 1042484 h 1106488"/>
              <a:gd name="connsiteX1736" fmla="*/ 484328 w 1031876"/>
              <a:gd name="connsiteY1736" fmla="*/ 1043416 h 1106488"/>
              <a:gd name="connsiteX1737" fmla="*/ 481807 w 1031876"/>
              <a:gd name="connsiteY1737" fmla="*/ 1041400 h 1106488"/>
              <a:gd name="connsiteX1738" fmla="*/ 477838 w 1031876"/>
              <a:gd name="connsiteY1738" fmla="*/ 1038225 h 1106488"/>
              <a:gd name="connsiteX1739" fmla="*/ 450850 w 1031876"/>
              <a:gd name="connsiteY1739" fmla="*/ 1038225 h 1106488"/>
              <a:gd name="connsiteX1740" fmla="*/ 454224 w 1031876"/>
              <a:gd name="connsiteY1740" fmla="*/ 1038225 h 1106488"/>
              <a:gd name="connsiteX1741" fmla="*/ 456754 w 1031876"/>
              <a:gd name="connsiteY1741" fmla="*/ 1038225 h 1106488"/>
              <a:gd name="connsiteX1742" fmla="*/ 457597 w 1031876"/>
              <a:gd name="connsiteY1742" fmla="*/ 1038225 h 1106488"/>
              <a:gd name="connsiteX1743" fmla="*/ 460971 w 1031876"/>
              <a:gd name="connsiteY1743" fmla="*/ 1039019 h 1106488"/>
              <a:gd name="connsiteX1744" fmla="*/ 450850 w 1031876"/>
              <a:gd name="connsiteY1744" fmla="*/ 1038225 h 1106488"/>
              <a:gd name="connsiteX1745" fmla="*/ 409575 w 1031876"/>
              <a:gd name="connsiteY1745" fmla="*/ 1038225 h 1106488"/>
              <a:gd name="connsiteX1746" fmla="*/ 423430 w 1031876"/>
              <a:gd name="connsiteY1746" fmla="*/ 1045104 h 1106488"/>
              <a:gd name="connsiteX1747" fmla="*/ 422564 w 1031876"/>
              <a:gd name="connsiteY1747" fmla="*/ 1045104 h 1106488"/>
              <a:gd name="connsiteX1748" fmla="*/ 419966 w 1031876"/>
              <a:gd name="connsiteY1748" fmla="*/ 1045104 h 1106488"/>
              <a:gd name="connsiteX1749" fmla="*/ 419101 w 1031876"/>
              <a:gd name="connsiteY1749" fmla="*/ 1045104 h 1106488"/>
              <a:gd name="connsiteX1750" fmla="*/ 420291 w 1031876"/>
              <a:gd name="connsiteY1750" fmla="*/ 1045369 h 1106488"/>
              <a:gd name="connsiteX1751" fmla="*/ 423430 w 1031876"/>
              <a:gd name="connsiteY1751" fmla="*/ 1050252 h 1106488"/>
              <a:gd name="connsiteX1752" fmla="*/ 423430 w 1031876"/>
              <a:gd name="connsiteY1752" fmla="*/ 1048544 h 1106488"/>
              <a:gd name="connsiteX1753" fmla="*/ 423430 w 1031876"/>
              <a:gd name="connsiteY1753" fmla="*/ 1045104 h 1106488"/>
              <a:gd name="connsiteX1754" fmla="*/ 429291 w 1031876"/>
              <a:gd name="connsiteY1754" fmla="*/ 1050925 h 1106488"/>
              <a:gd name="connsiteX1755" fmla="*/ 429882 w 1031876"/>
              <a:gd name="connsiteY1755" fmla="*/ 1050925 h 1106488"/>
              <a:gd name="connsiteX1756" fmla="*/ 429900 w 1031876"/>
              <a:gd name="connsiteY1756" fmla="*/ 1050925 h 1106488"/>
              <a:gd name="connsiteX1757" fmla="*/ 427759 w 1031876"/>
              <a:gd name="connsiteY1757" fmla="*/ 1045964 h 1106488"/>
              <a:gd name="connsiteX1758" fmla="*/ 430357 w 1031876"/>
              <a:gd name="connsiteY1758" fmla="*/ 1045104 h 1106488"/>
              <a:gd name="connsiteX1759" fmla="*/ 431223 w 1031876"/>
              <a:gd name="connsiteY1759" fmla="*/ 1045104 h 1106488"/>
              <a:gd name="connsiteX1760" fmla="*/ 432955 w 1031876"/>
              <a:gd name="connsiteY1760" fmla="*/ 1045104 h 1106488"/>
              <a:gd name="connsiteX1761" fmla="*/ 433821 w 1031876"/>
              <a:gd name="connsiteY1761" fmla="*/ 1045104 h 1106488"/>
              <a:gd name="connsiteX1762" fmla="*/ 436418 w 1031876"/>
              <a:gd name="connsiteY1762" fmla="*/ 1045104 h 1106488"/>
              <a:gd name="connsiteX1763" fmla="*/ 437284 w 1031876"/>
              <a:gd name="connsiteY1763" fmla="*/ 1045104 h 1106488"/>
              <a:gd name="connsiteX1764" fmla="*/ 437284 w 1031876"/>
              <a:gd name="connsiteY1764" fmla="*/ 1050925 h 1106488"/>
              <a:gd name="connsiteX1765" fmla="*/ 437622 w 1031876"/>
              <a:gd name="connsiteY1765" fmla="*/ 1050925 h 1106488"/>
              <a:gd name="connsiteX1766" fmla="*/ 438151 w 1031876"/>
              <a:gd name="connsiteY1766" fmla="*/ 1050925 h 1106488"/>
              <a:gd name="connsiteX1767" fmla="*/ 437436 w 1031876"/>
              <a:gd name="connsiteY1767" fmla="*/ 1051984 h 1106488"/>
              <a:gd name="connsiteX1768" fmla="*/ 435472 w 1031876"/>
              <a:gd name="connsiteY1768" fmla="*/ 1054894 h 1106488"/>
              <a:gd name="connsiteX1769" fmla="*/ 438151 w 1031876"/>
              <a:gd name="connsiteY1769" fmla="*/ 1058863 h 1106488"/>
              <a:gd name="connsiteX1770" fmla="*/ 431007 w 1031876"/>
              <a:gd name="connsiteY1770" fmla="*/ 1057871 h 1106488"/>
              <a:gd name="connsiteX1771" fmla="*/ 430693 w 1031876"/>
              <a:gd name="connsiteY1771" fmla="*/ 1057566 h 1106488"/>
              <a:gd name="connsiteX1772" fmla="*/ 429935 w 1031876"/>
              <a:gd name="connsiteY1772" fmla="*/ 1058565 h 1106488"/>
              <a:gd name="connsiteX1773" fmla="*/ 431003 w 1031876"/>
              <a:gd name="connsiteY1773" fmla="*/ 1058862 h 1106488"/>
              <a:gd name="connsiteX1774" fmla="*/ 432793 w 1031876"/>
              <a:gd name="connsiteY1774" fmla="*/ 1058862 h 1106488"/>
              <a:gd name="connsiteX1775" fmla="*/ 433653 w 1031876"/>
              <a:gd name="connsiteY1775" fmla="*/ 1058862 h 1106488"/>
              <a:gd name="connsiteX1776" fmla="*/ 437092 w 1031876"/>
              <a:gd name="connsiteY1776" fmla="*/ 1058862 h 1106488"/>
              <a:gd name="connsiteX1777" fmla="*/ 437094 w 1031876"/>
              <a:gd name="connsiteY1777" fmla="*/ 1058863 h 1106488"/>
              <a:gd name="connsiteX1778" fmla="*/ 437357 w 1031876"/>
              <a:gd name="connsiteY1778" fmla="*/ 1058863 h 1106488"/>
              <a:gd name="connsiteX1779" fmla="*/ 438151 w 1031876"/>
              <a:gd name="connsiteY1779" fmla="*/ 1058863 h 1106488"/>
              <a:gd name="connsiteX1780" fmla="*/ 439672 w 1031876"/>
              <a:gd name="connsiteY1780" fmla="*/ 1058863 h 1106488"/>
              <a:gd name="connsiteX1781" fmla="*/ 440036 w 1031876"/>
              <a:gd name="connsiteY1781" fmla="*/ 1058863 h 1106488"/>
              <a:gd name="connsiteX1782" fmla="*/ 440532 w 1031876"/>
              <a:gd name="connsiteY1782" fmla="*/ 1058863 h 1106488"/>
              <a:gd name="connsiteX1783" fmla="*/ 440929 w 1031876"/>
              <a:gd name="connsiteY1783" fmla="*/ 1058863 h 1106488"/>
              <a:gd name="connsiteX1784" fmla="*/ 443112 w 1031876"/>
              <a:gd name="connsiteY1784" fmla="*/ 1058863 h 1106488"/>
              <a:gd name="connsiteX1785" fmla="*/ 443608 w 1031876"/>
              <a:gd name="connsiteY1785" fmla="*/ 1058863 h 1106488"/>
              <a:gd name="connsiteX1786" fmla="*/ 443972 w 1031876"/>
              <a:gd name="connsiteY1786" fmla="*/ 1058863 h 1106488"/>
              <a:gd name="connsiteX1787" fmla="*/ 443972 w 1031876"/>
              <a:gd name="connsiteY1787" fmla="*/ 1059657 h 1106488"/>
              <a:gd name="connsiteX1788" fmla="*/ 443972 w 1031876"/>
              <a:gd name="connsiteY1788" fmla="*/ 1062903 h 1106488"/>
              <a:gd name="connsiteX1789" fmla="*/ 446358 w 1031876"/>
              <a:gd name="connsiteY1789" fmla="*/ 1064305 h 1106488"/>
              <a:gd name="connsiteX1790" fmla="*/ 447080 w 1031876"/>
              <a:gd name="connsiteY1790" fmla="*/ 1064305 h 1106488"/>
              <a:gd name="connsiteX1791" fmla="*/ 447940 w 1031876"/>
              <a:gd name="connsiteY1791" fmla="*/ 1064305 h 1106488"/>
              <a:gd name="connsiteX1792" fmla="*/ 451379 w 1031876"/>
              <a:gd name="connsiteY1792" fmla="*/ 1064305 h 1106488"/>
              <a:gd name="connsiteX1793" fmla="*/ 451998 w 1031876"/>
              <a:gd name="connsiteY1793" fmla="*/ 1064917 h 1106488"/>
              <a:gd name="connsiteX1794" fmla="*/ 451379 w 1031876"/>
              <a:gd name="connsiteY1794" fmla="*/ 1065155 h 1106488"/>
              <a:gd name="connsiteX1795" fmla="*/ 451325 w 1031876"/>
              <a:gd name="connsiteY1795" fmla="*/ 1065212 h 1106488"/>
              <a:gd name="connsiteX1796" fmla="*/ 451324 w 1031876"/>
              <a:gd name="connsiteY1796" fmla="*/ 1065213 h 1106488"/>
              <a:gd name="connsiteX1797" fmla="*/ 451290 w 1031876"/>
              <a:gd name="connsiteY1797" fmla="*/ 1065249 h 1106488"/>
              <a:gd name="connsiteX1798" fmla="*/ 452426 w 1031876"/>
              <a:gd name="connsiteY1798" fmla="*/ 1065340 h 1106488"/>
              <a:gd name="connsiteX1799" fmla="*/ 452297 w 1031876"/>
              <a:gd name="connsiteY1799" fmla="*/ 1065213 h 1106488"/>
              <a:gd name="connsiteX1800" fmla="*/ 452296 w 1031876"/>
              <a:gd name="connsiteY1800" fmla="*/ 1065212 h 1106488"/>
              <a:gd name="connsiteX1801" fmla="*/ 452239 w 1031876"/>
              <a:gd name="connsiteY1801" fmla="*/ 1065155 h 1106488"/>
              <a:gd name="connsiteX1802" fmla="*/ 451998 w 1031876"/>
              <a:gd name="connsiteY1802" fmla="*/ 1064917 h 1106488"/>
              <a:gd name="connsiteX1803" fmla="*/ 453105 w 1031876"/>
              <a:gd name="connsiteY1803" fmla="*/ 1064492 h 1106488"/>
              <a:gd name="connsiteX1804" fmla="*/ 452537 w 1031876"/>
              <a:gd name="connsiteY1804" fmla="*/ 1064419 h 1106488"/>
              <a:gd name="connsiteX1805" fmla="*/ 452529 w 1031876"/>
              <a:gd name="connsiteY1805" fmla="*/ 1064368 h 1106488"/>
              <a:gd name="connsiteX1806" fmla="*/ 451379 w 1031876"/>
              <a:gd name="connsiteY1806" fmla="*/ 1064305 h 1106488"/>
              <a:gd name="connsiteX1807" fmla="*/ 452519 w 1031876"/>
              <a:gd name="connsiteY1807" fmla="*/ 1064305 h 1106488"/>
              <a:gd name="connsiteX1808" fmla="*/ 452052 w 1031876"/>
              <a:gd name="connsiteY1808" fmla="*/ 1061403 h 1106488"/>
              <a:gd name="connsiteX1809" fmla="*/ 457182 w 1031876"/>
              <a:gd name="connsiteY1809" fmla="*/ 1064305 h 1106488"/>
              <a:gd name="connsiteX1810" fmla="*/ 458258 w 1031876"/>
              <a:gd name="connsiteY1810" fmla="*/ 1064305 h 1106488"/>
              <a:gd name="connsiteX1811" fmla="*/ 459175 w 1031876"/>
              <a:gd name="connsiteY1811" fmla="*/ 1065212 h 1106488"/>
              <a:gd name="connsiteX1812" fmla="*/ 459917 w 1031876"/>
              <a:gd name="connsiteY1812" fmla="*/ 1065946 h 1106488"/>
              <a:gd name="connsiteX1813" fmla="*/ 460674 w 1031876"/>
              <a:gd name="connsiteY1813" fmla="*/ 1066007 h 1106488"/>
              <a:gd name="connsiteX1814" fmla="*/ 463367 w 1031876"/>
              <a:gd name="connsiteY1814" fmla="*/ 1069358 h 1106488"/>
              <a:gd name="connsiteX1815" fmla="*/ 464277 w 1031876"/>
              <a:gd name="connsiteY1815" fmla="*/ 1070258 h 1106488"/>
              <a:gd name="connsiteX1816" fmla="*/ 465137 w 1031876"/>
              <a:gd name="connsiteY1816" fmla="*/ 1071109 h 1106488"/>
              <a:gd name="connsiteX1817" fmla="*/ 464774 w 1031876"/>
              <a:gd name="connsiteY1817" fmla="*/ 1071109 h 1106488"/>
              <a:gd name="connsiteX1818" fmla="*/ 465139 w 1031876"/>
              <a:gd name="connsiteY1818" fmla="*/ 1071563 h 1106488"/>
              <a:gd name="connsiteX1819" fmla="*/ 464555 w 1031876"/>
              <a:gd name="connsiteY1819" fmla="*/ 1071109 h 1106488"/>
              <a:gd name="connsiteX1820" fmla="*/ 458258 w 1031876"/>
              <a:gd name="connsiteY1820" fmla="*/ 1071109 h 1106488"/>
              <a:gd name="connsiteX1821" fmla="*/ 452480 w 1031876"/>
              <a:gd name="connsiteY1821" fmla="*/ 1065394 h 1106488"/>
              <a:gd name="connsiteX1822" fmla="*/ 451279 w 1031876"/>
              <a:gd name="connsiteY1822" fmla="*/ 1065261 h 1106488"/>
              <a:gd name="connsiteX1823" fmla="*/ 449444 w 1031876"/>
              <a:gd name="connsiteY1823" fmla="*/ 1067175 h 1106488"/>
              <a:gd name="connsiteX1824" fmla="*/ 451379 w 1031876"/>
              <a:gd name="connsiteY1824" fmla="*/ 1071109 h 1106488"/>
              <a:gd name="connsiteX1825" fmla="*/ 448262 w 1031876"/>
              <a:gd name="connsiteY1825" fmla="*/ 1071109 h 1106488"/>
              <a:gd name="connsiteX1826" fmla="*/ 447940 w 1031876"/>
              <a:gd name="connsiteY1826" fmla="*/ 1071109 h 1106488"/>
              <a:gd name="connsiteX1827" fmla="*/ 446220 w 1031876"/>
              <a:gd name="connsiteY1827" fmla="*/ 1071109 h 1106488"/>
              <a:gd name="connsiteX1828" fmla="*/ 445360 w 1031876"/>
              <a:gd name="connsiteY1828" fmla="*/ 1071109 h 1106488"/>
              <a:gd name="connsiteX1829" fmla="*/ 444500 w 1031876"/>
              <a:gd name="connsiteY1829" fmla="*/ 1071109 h 1106488"/>
              <a:gd name="connsiteX1830" fmla="*/ 443889 w 1031876"/>
              <a:gd name="connsiteY1830" fmla="*/ 1071562 h 1106488"/>
              <a:gd name="connsiteX1831" fmla="*/ 441061 w 1031876"/>
              <a:gd name="connsiteY1831" fmla="*/ 1073660 h 1106488"/>
              <a:gd name="connsiteX1832" fmla="*/ 438232 w 1031876"/>
              <a:gd name="connsiteY1832" fmla="*/ 1071562 h 1106488"/>
              <a:gd name="connsiteX1833" fmla="*/ 437621 w 1031876"/>
              <a:gd name="connsiteY1833" fmla="*/ 1071109 h 1106488"/>
              <a:gd name="connsiteX1834" fmla="*/ 440176 w 1031876"/>
              <a:gd name="connsiteY1834" fmla="*/ 1065212 h 1106488"/>
              <a:gd name="connsiteX1835" fmla="*/ 437621 w 1031876"/>
              <a:gd name="connsiteY1835" fmla="*/ 1065212 h 1106488"/>
              <a:gd name="connsiteX1836" fmla="*/ 437621 w 1031876"/>
              <a:gd name="connsiteY1836" fmla="*/ 1071109 h 1106488"/>
              <a:gd name="connsiteX1837" fmla="*/ 436869 w 1031876"/>
              <a:gd name="connsiteY1837" fmla="*/ 1071109 h 1106488"/>
              <a:gd name="connsiteX1838" fmla="*/ 435041 w 1031876"/>
              <a:gd name="connsiteY1838" fmla="*/ 1071109 h 1106488"/>
              <a:gd name="connsiteX1839" fmla="*/ 434182 w 1031876"/>
              <a:gd name="connsiteY1839" fmla="*/ 1071109 h 1106488"/>
              <a:gd name="connsiteX1840" fmla="*/ 431602 w 1031876"/>
              <a:gd name="connsiteY1840" fmla="*/ 1071109 h 1106488"/>
              <a:gd name="connsiteX1841" fmla="*/ 430742 w 1031876"/>
              <a:gd name="connsiteY1841" fmla="*/ 1071109 h 1106488"/>
              <a:gd name="connsiteX1842" fmla="*/ 431889 w 1031876"/>
              <a:gd name="connsiteY1842" fmla="*/ 1067140 h 1106488"/>
              <a:gd name="connsiteX1843" fmla="*/ 435787 w 1031876"/>
              <a:gd name="connsiteY1843" fmla="*/ 1065212 h 1106488"/>
              <a:gd name="connsiteX1844" fmla="*/ 436062 w 1031876"/>
              <a:gd name="connsiteY1844" fmla="*/ 1065076 h 1106488"/>
              <a:gd name="connsiteX1845" fmla="*/ 435197 w 1031876"/>
              <a:gd name="connsiteY1845" fmla="*/ 1064962 h 1106488"/>
              <a:gd name="connsiteX1846" fmla="*/ 432462 w 1031876"/>
              <a:gd name="connsiteY1846" fmla="*/ 1065155 h 1106488"/>
              <a:gd name="connsiteX1847" fmla="*/ 431889 w 1031876"/>
              <a:gd name="connsiteY1847" fmla="*/ 1067140 h 1106488"/>
              <a:gd name="connsiteX1848" fmla="*/ 430742 w 1031876"/>
              <a:gd name="connsiteY1848" fmla="*/ 1067707 h 1106488"/>
              <a:gd name="connsiteX1849" fmla="*/ 428449 w 1031876"/>
              <a:gd name="connsiteY1849" fmla="*/ 1068841 h 1106488"/>
              <a:gd name="connsiteX1850" fmla="*/ 424723 w 1031876"/>
              <a:gd name="connsiteY1850" fmla="*/ 1065155 h 1106488"/>
              <a:gd name="connsiteX1851" fmla="*/ 423863 w 1031876"/>
              <a:gd name="connsiteY1851" fmla="*/ 1064305 h 1106488"/>
              <a:gd name="connsiteX1852" fmla="*/ 410104 w 1031876"/>
              <a:gd name="connsiteY1852" fmla="*/ 1057501 h 1106488"/>
              <a:gd name="connsiteX1853" fmla="*/ 406665 w 1031876"/>
              <a:gd name="connsiteY1853" fmla="*/ 1057501 h 1106488"/>
              <a:gd name="connsiteX1854" fmla="*/ 404085 w 1031876"/>
              <a:gd name="connsiteY1854" fmla="*/ 1057501 h 1106488"/>
              <a:gd name="connsiteX1855" fmla="*/ 403225 w 1031876"/>
              <a:gd name="connsiteY1855" fmla="*/ 1057501 h 1106488"/>
              <a:gd name="connsiteX1856" fmla="*/ 403225 w 1031876"/>
              <a:gd name="connsiteY1856" fmla="*/ 1050698 h 1106488"/>
              <a:gd name="connsiteX1857" fmla="*/ 413543 w 1031876"/>
              <a:gd name="connsiteY1857" fmla="*/ 1053249 h 1106488"/>
              <a:gd name="connsiteX1858" fmla="*/ 410410 w 1031876"/>
              <a:gd name="connsiteY1858" fmla="*/ 1050925 h 1106488"/>
              <a:gd name="connsiteX1859" fmla="*/ 410104 w 1031876"/>
              <a:gd name="connsiteY1859" fmla="*/ 1050698 h 1106488"/>
              <a:gd name="connsiteX1860" fmla="*/ 410465 w 1031876"/>
              <a:gd name="connsiteY1860" fmla="*/ 1050925 h 1106488"/>
              <a:gd name="connsiteX1861" fmla="*/ 413826 w 1031876"/>
              <a:gd name="connsiteY1861" fmla="*/ 1053040 h 1106488"/>
              <a:gd name="connsiteX1862" fmla="*/ 413544 w 1031876"/>
              <a:gd name="connsiteY1862" fmla="*/ 1053249 h 1106488"/>
              <a:gd name="connsiteX1863" fmla="*/ 414555 w 1031876"/>
              <a:gd name="connsiteY1863" fmla="*/ 1053499 h 1106488"/>
              <a:gd name="connsiteX1864" fmla="*/ 416983 w 1031876"/>
              <a:gd name="connsiteY1864" fmla="*/ 1055027 h 1106488"/>
              <a:gd name="connsiteX1865" fmla="*/ 416983 w 1031876"/>
              <a:gd name="connsiteY1865" fmla="*/ 1056651 h 1106488"/>
              <a:gd name="connsiteX1866" fmla="*/ 416983 w 1031876"/>
              <a:gd name="connsiteY1866" fmla="*/ 1057501 h 1106488"/>
              <a:gd name="connsiteX1867" fmla="*/ 420423 w 1031876"/>
              <a:gd name="connsiteY1867" fmla="*/ 1057501 h 1106488"/>
              <a:gd name="connsiteX1868" fmla="*/ 423863 w 1031876"/>
              <a:gd name="connsiteY1868" fmla="*/ 1057501 h 1106488"/>
              <a:gd name="connsiteX1869" fmla="*/ 424565 w 1031876"/>
              <a:gd name="connsiteY1869" fmla="*/ 1058473 h 1106488"/>
              <a:gd name="connsiteX1870" fmla="*/ 424745 w 1031876"/>
              <a:gd name="connsiteY1870" fmla="*/ 1058373 h 1106488"/>
              <a:gd name="connsiteX1871" fmla="*/ 423863 w 1031876"/>
              <a:gd name="connsiteY1871" fmla="*/ 1057501 h 1106488"/>
              <a:gd name="connsiteX1872" fmla="*/ 419563 w 1031876"/>
              <a:gd name="connsiteY1872" fmla="*/ 1056651 h 1106488"/>
              <a:gd name="connsiteX1873" fmla="*/ 416983 w 1031876"/>
              <a:gd name="connsiteY1873" fmla="*/ 1055027 h 1106488"/>
              <a:gd name="connsiteX1874" fmla="*/ 416983 w 1031876"/>
              <a:gd name="connsiteY1874" fmla="*/ 1054100 h 1106488"/>
              <a:gd name="connsiteX1875" fmla="*/ 416984 w 1031876"/>
              <a:gd name="connsiteY1875" fmla="*/ 1054100 h 1106488"/>
              <a:gd name="connsiteX1876" fmla="*/ 422580 w 1031876"/>
              <a:gd name="connsiteY1876" fmla="*/ 1055483 h 1106488"/>
              <a:gd name="connsiteX1877" fmla="*/ 416983 w 1031876"/>
              <a:gd name="connsiteY1877" fmla="*/ 1051130 h 1106488"/>
              <a:gd name="connsiteX1878" fmla="*/ 416983 w 1031876"/>
              <a:gd name="connsiteY1878" fmla="*/ 1051548 h 1106488"/>
              <a:gd name="connsiteX1879" fmla="*/ 416983 w 1031876"/>
              <a:gd name="connsiteY1879" fmla="*/ 1054100 h 1106488"/>
              <a:gd name="connsiteX1880" fmla="*/ 414555 w 1031876"/>
              <a:gd name="connsiteY1880" fmla="*/ 1053499 h 1106488"/>
              <a:gd name="connsiteX1881" fmla="*/ 413826 w 1031876"/>
              <a:gd name="connsiteY1881" fmla="*/ 1053040 h 1106488"/>
              <a:gd name="connsiteX1882" fmla="*/ 416677 w 1031876"/>
              <a:gd name="connsiteY1882" fmla="*/ 1050925 h 1106488"/>
              <a:gd name="connsiteX1883" fmla="*/ 416700 w 1031876"/>
              <a:gd name="connsiteY1883" fmla="*/ 1050908 h 1106488"/>
              <a:gd name="connsiteX1884" fmla="*/ 416463 w 1031876"/>
              <a:gd name="connsiteY1884" fmla="*/ 1050698 h 1106488"/>
              <a:gd name="connsiteX1885" fmla="*/ 413147 w 1031876"/>
              <a:gd name="connsiteY1885" fmla="*/ 1047750 h 1106488"/>
              <a:gd name="connsiteX1886" fmla="*/ 410170 w 1031876"/>
              <a:gd name="connsiteY1886" fmla="*/ 1045104 h 1106488"/>
              <a:gd name="connsiteX1887" fmla="*/ 409575 w 1031876"/>
              <a:gd name="connsiteY1887" fmla="*/ 1044575 h 1106488"/>
              <a:gd name="connsiteX1888" fmla="*/ 410617 w 1031876"/>
              <a:gd name="connsiteY1888" fmla="*/ 1045104 h 1106488"/>
              <a:gd name="connsiteX1889" fmla="*/ 415826 w 1031876"/>
              <a:gd name="connsiteY1889" fmla="*/ 1047750 h 1106488"/>
              <a:gd name="connsiteX1890" fmla="*/ 416655 w 1031876"/>
              <a:gd name="connsiteY1890" fmla="*/ 1050698 h 1106488"/>
              <a:gd name="connsiteX1891" fmla="*/ 416712 w 1031876"/>
              <a:gd name="connsiteY1891" fmla="*/ 1050899 h 1106488"/>
              <a:gd name="connsiteX1892" fmla="*/ 416983 w 1031876"/>
              <a:gd name="connsiteY1892" fmla="*/ 1050698 h 1106488"/>
              <a:gd name="connsiteX1893" fmla="*/ 416983 w 1031876"/>
              <a:gd name="connsiteY1893" fmla="*/ 1050925 h 1106488"/>
              <a:gd name="connsiteX1894" fmla="*/ 417513 w 1031876"/>
              <a:gd name="connsiteY1894" fmla="*/ 1050925 h 1106488"/>
              <a:gd name="connsiteX1895" fmla="*/ 419399 w 1031876"/>
              <a:gd name="connsiteY1895" fmla="*/ 1050925 h 1106488"/>
              <a:gd name="connsiteX1896" fmla="*/ 423430 w 1031876"/>
              <a:gd name="connsiteY1896" fmla="*/ 1050925 h 1106488"/>
              <a:gd name="connsiteX1897" fmla="*/ 423430 w 1031876"/>
              <a:gd name="connsiteY1897" fmla="*/ 1050540 h 1106488"/>
              <a:gd name="connsiteX1898" fmla="*/ 420291 w 1031876"/>
              <a:gd name="connsiteY1898" fmla="*/ 1047750 h 1106488"/>
              <a:gd name="connsiteX1899" fmla="*/ 417314 w 1031876"/>
              <a:gd name="connsiteY1899" fmla="*/ 1045104 h 1106488"/>
              <a:gd name="connsiteX1900" fmla="*/ 416502 w 1031876"/>
              <a:gd name="connsiteY1900" fmla="*/ 1045104 h 1106488"/>
              <a:gd name="connsiteX1901" fmla="*/ 415969 w 1031876"/>
              <a:gd name="connsiteY1901" fmla="*/ 1044575 h 1106488"/>
              <a:gd name="connsiteX1902" fmla="*/ 413039 w 1031876"/>
              <a:gd name="connsiteY1902" fmla="*/ 1041665 h 1106488"/>
              <a:gd name="connsiteX1903" fmla="*/ 409575 w 1031876"/>
              <a:gd name="connsiteY1903" fmla="*/ 1038225 h 1106488"/>
              <a:gd name="connsiteX1904" fmla="*/ 341843 w 1031876"/>
              <a:gd name="connsiteY1904" fmla="*/ 1037591 h 1106488"/>
              <a:gd name="connsiteX1905" fmla="*/ 341843 w 1031876"/>
              <a:gd name="connsiteY1905" fmla="*/ 1044259 h 1106488"/>
              <a:gd name="connsiteX1906" fmla="*/ 343518 w 1031876"/>
              <a:gd name="connsiteY1906" fmla="*/ 1043425 h 1106488"/>
              <a:gd name="connsiteX1907" fmla="*/ 341843 w 1031876"/>
              <a:gd name="connsiteY1907" fmla="*/ 1042259 h 1106488"/>
              <a:gd name="connsiteX1908" fmla="*/ 341843 w 1031876"/>
              <a:gd name="connsiteY1908" fmla="*/ 1037591 h 1106488"/>
              <a:gd name="connsiteX1909" fmla="*/ 348545 w 1031876"/>
              <a:gd name="connsiteY1909" fmla="*/ 1044259 h 1106488"/>
              <a:gd name="connsiteX1910" fmla="*/ 341843 w 1031876"/>
              <a:gd name="connsiteY1910" fmla="*/ 1037591 h 1106488"/>
              <a:gd name="connsiteX1911" fmla="*/ 341843 w 1031876"/>
              <a:gd name="connsiteY1911" fmla="*/ 1037591 h 1106488"/>
              <a:gd name="connsiteX1912" fmla="*/ 345194 w 1031876"/>
              <a:gd name="connsiteY1912" fmla="*/ 1037591 h 1106488"/>
              <a:gd name="connsiteX1913" fmla="*/ 348545 w 1031876"/>
              <a:gd name="connsiteY1913" fmla="*/ 1037591 h 1106488"/>
              <a:gd name="connsiteX1914" fmla="*/ 348545 w 1031876"/>
              <a:gd name="connsiteY1914" fmla="*/ 1040925 h 1106488"/>
              <a:gd name="connsiteX1915" fmla="*/ 348081 w 1031876"/>
              <a:gd name="connsiteY1915" fmla="*/ 1041027 h 1106488"/>
              <a:gd name="connsiteX1916" fmla="*/ 347707 w 1031876"/>
              <a:gd name="connsiteY1916" fmla="*/ 1038424 h 1106488"/>
              <a:gd name="connsiteX1917" fmla="*/ 341843 w 1031876"/>
              <a:gd name="connsiteY1917" fmla="*/ 1037591 h 1106488"/>
              <a:gd name="connsiteX1918" fmla="*/ 437515 w 1031876"/>
              <a:gd name="connsiteY1918" fmla="*/ 1037431 h 1106488"/>
              <a:gd name="connsiteX1919" fmla="*/ 437662 w 1031876"/>
              <a:gd name="connsiteY1919" fmla="*/ 1038483 h 1106488"/>
              <a:gd name="connsiteX1920" fmla="*/ 437515 w 1031876"/>
              <a:gd name="connsiteY1920" fmla="*/ 1038324 h 1106488"/>
              <a:gd name="connsiteX1921" fmla="*/ 436748 w 1031876"/>
              <a:gd name="connsiteY1921" fmla="*/ 1038019 h 1106488"/>
              <a:gd name="connsiteX1922" fmla="*/ 437515 w 1031876"/>
              <a:gd name="connsiteY1922" fmla="*/ 1037431 h 1106488"/>
              <a:gd name="connsiteX1923" fmla="*/ 444500 w 1031876"/>
              <a:gd name="connsiteY1923" fmla="*/ 1044575 h 1106488"/>
              <a:gd name="connsiteX1924" fmla="*/ 441008 w 1031876"/>
              <a:gd name="connsiteY1924" fmla="*/ 1043682 h 1106488"/>
              <a:gd name="connsiteX1925" fmla="*/ 439350 w 1031876"/>
              <a:gd name="connsiteY1925" fmla="*/ 1040716 h 1106488"/>
              <a:gd name="connsiteX1926" fmla="*/ 439480 w 1031876"/>
              <a:gd name="connsiteY1926" fmla="*/ 1040445 h 1106488"/>
              <a:gd name="connsiteX1927" fmla="*/ 438772 w 1031876"/>
              <a:gd name="connsiteY1927" fmla="*/ 1039681 h 1106488"/>
              <a:gd name="connsiteX1928" fmla="*/ 430530 w 1031876"/>
              <a:gd name="connsiteY1928" fmla="*/ 1037431 h 1106488"/>
              <a:gd name="connsiteX1929" fmla="*/ 434501 w 1031876"/>
              <a:gd name="connsiteY1929" fmla="*/ 1039743 h 1106488"/>
              <a:gd name="connsiteX1930" fmla="*/ 434023 w 1031876"/>
              <a:gd name="connsiteY1930" fmla="*/ 1040110 h 1106488"/>
              <a:gd name="connsiteX1931" fmla="*/ 430530 w 1031876"/>
              <a:gd name="connsiteY1931" fmla="*/ 1037431 h 1106488"/>
              <a:gd name="connsiteX1932" fmla="*/ 430530 w 1031876"/>
              <a:gd name="connsiteY1932" fmla="*/ 1037431 h 1106488"/>
              <a:gd name="connsiteX1933" fmla="*/ 437515 w 1031876"/>
              <a:gd name="connsiteY1933" fmla="*/ 1037431 h 1106488"/>
              <a:gd name="connsiteX1934" fmla="*/ 435550 w 1031876"/>
              <a:gd name="connsiteY1934" fmla="*/ 1037543 h 1106488"/>
              <a:gd name="connsiteX1935" fmla="*/ 436748 w 1031876"/>
              <a:gd name="connsiteY1935" fmla="*/ 1038019 h 1106488"/>
              <a:gd name="connsiteX1936" fmla="*/ 434721 w 1031876"/>
              <a:gd name="connsiteY1936" fmla="*/ 1039574 h 1106488"/>
              <a:gd name="connsiteX1937" fmla="*/ 434023 w 1031876"/>
              <a:gd name="connsiteY1937" fmla="*/ 1038324 h 1106488"/>
              <a:gd name="connsiteX1938" fmla="*/ 430530 w 1031876"/>
              <a:gd name="connsiteY1938" fmla="*/ 1037431 h 1106488"/>
              <a:gd name="connsiteX1939" fmla="*/ 724785 w 1031876"/>
              <a:gd name="connsiteY1939" fmla="*/ 1037410 h 1106488"/>
              <a:gd name="connsiteX1940" fmla="*/ 718631 w 1031876"/>
              <a:gd name="connsiteY1940" fmla="*/ 1039459 h 1106488"/>
              <a:gd name="connsiteX1941" fmla="*/ 720511 w 1031876"/>
              <a:gd name="connsiteY1941" fmla="*/ 1038264 h 1106488"/>
              <a:gd name="connsiteX1942" fmla="*/ 724785 w 1031876"/>
              <a:gd name="connsiteY1942" fmla="*/ 1037410 h 1106488"/>
              <a:gd name="connsiteX1943" fmla="*/ 717947 w 1031876"/>
              <a:gd name="connsiteY1943" fmla="*/ 1037410 h 1106488"/>
              <a:gd name="connsiteX1944" fmla="*/ 717605 w 1031876"/>
              <a:gd name="connsiteY1944" fmla="*/ 1039801 h 1106488"/>
              <a:gd name="connsiteX1945" fmla="*/ 716338 w 1031876"/>
              <a:gd name="connsiteY1945" fmla="*/ 1040223 h 1106488"/>
              <a:gd name="connsiteX1946" fmla="*/ 663247 w 1031876"/>
              <a:gd name="connsiteY1946" fmla="*/ 1037410 h 1106488"/>
              <a:gd name="connsiteX1947" fmla="*/ 663247 w 1031876"/>
              <a:gd name="connsiteY1947" fmla="*/ 1044240 h 1106488"/>
              <a:gd name="connsiteX1948" fmla="*/ 663247 w 1031876"/>
              <a:gd name="connsiteY1948" fmla="*/ 1037410 h 1106488"/>
              <a:gd name="connsiteX1949" fmla="*/ 649571 w 1031876"/>
              <a:gd name="connsiteY1949" fmla="*/ 1037410 h 1106488"/>
              <a:gd name="connsiteX1950" fmla="*/ 650426 w 1031876"/>
              <a:gd name="connsiteY1950" fmla="*/ 1037410 h 1106488"/>
              <a:gd name="connsiteX1951" fmla="*/ 652135 w 1031876"/>
              <a:gd name="connsiteY1951" fmla="*/ 1037410 h 1106488"/>
              <a:gd name="connsiteX1952" fmla="*/ 652990 w 1031876"/>
              <a:gd name="connsiteY1952" fmla="*/ 1037410 h 1106488"/>
              <a:gd name="connsiteX1953" fmla="*/ 656409 w 1031876"/>
              <a:gd name="connsiteY1953" fmla="*/ 1037410 h 1106488"/>
              <a:gd name="connsiteX1954" fmla="*/ 649571 w 1031876"/>
              <a:gd name="connsiteY1954" fmla="*/ 1037410 h 1106488"/>
              <a:gd name="connsiteX1955" fmla="*/ 642734 w 1031876"/>
              <a:gd name="connsiteY1955" fmla="*/ 1037410 h 1106488"/>
              <a:gd name="connsiteX1956" fmla="*/ 649571 w 1031876"/>
              <a:gd name="connsiteY1956" fmla="*/ 1037410 h 1106488"/>
              <a:gd name="connsiteX1957" fmla="*/ 641863 w 1031876"/>
              <a:gd name="connsiteY1957" fmla="*/ 1039031 h 1106488"/>
              <a:gd name="connsiteX1958" fmla="*/ 639763 w 1031876"/>
              <a:gd name="connsiteY1958" fmla="*/ 1040606 h 1106488"/>
              <a:gd name="connsiteX1959" fmla="*/ 639632 w 1031876"/>
              <a:gd name="connsiteY1959" fmla="*/ 1040508 h 1106488"/>
              <a:gd name="connsiteX1960" fmla="*/ 639315 w 1031876"/>
              <a:gd name="connsiteY1960" fmla="*/ 1040825 h 1106488"/>
              <a:gd name="connsiteX1961" fmla="*/ 635896 w 1031876"/>
              <a:gd name="connsiteY1961" fmla="*/ 1044240 h 1106488"/>
              <a:gd name="connsiteX1962" fmla="*/ 629165 w 1031876"/>
              <a:gd name="connsiteY1962" fmla="*/ 1044240 h 1106488"/>
              <a:gd name="connsiteX1963" fmla="*/ 624785 w 1031876"/>
              <a:gd name="connsiteY1963" fmla="*/ 1044240 h 1106488"/>
              <a:gd name="connsiteX1964" fmla="*/ 623025 w 1031876"/>
              <a:gd name="connsiteY1964" fmla="*/ 1044240 h 1106488"/>
              <a:gd name="connsiteX1965" fmla="*/ 622300 w 1031876"/>
              <a:gd name="connsiteY1965" fmla="*/ 1044575 h 1106488"/>
              <a:gd name="connsiteX1966" fmla="*/ 622714 w 1031876"/>
              <a:gd name="connsiteY1966" fmla="*/ 1044240 h 1106488"/>
              <a:gd name="connsiteX1967" fmla="*/ 622221 w 1031876"/>
              <a:gd name="connsiteY1967" fmla="*/ 1044240 h 1106488"/>
              <a:gd name="connsiteX1968" fmla="*/ 623018 w 1031876"/>
              <a:gd name="connsiteY1968" fmla="*/ 1043996 h 1106488"/>
              <a:gd name="connsiteX1969" fmla="*/ 629179 w 1031876"/>
              <a:gd name="connsiteY1969" fmla="*/ 1039019 h 1106488"/>
              <a:gd name="connsiteX1970" fmla="*/ 636059 w 1031876"/>
              <a:gd name="connsiteY1970" fmla="*/ 1038225 h 1106488"/>
              <a:gd name="connsiteX1971" fmla="*/ 629179 w 1031876"/>
              <a:gd name="connsiteY1971" fmla="*/ 1041400 h 1106488"/>
              <a:gd name="connsiteX1972" fmla="*/ 624629 w 1031876"/>
              <a:gd name="connsiteY1972" fmla="*/ 1043500 h 1106488"/>
              <a:gd name="connsiteX1973" fmla="*/ 633332 w 1031876"/>
              <a:gd name="connsiteY1973" fmla="*/ 1040825 h 1106488"/>
              <a:gd name="connsiteX1974" fmla="*/ 638583 w 1031876"/>
              <a:gd name="connsiteY1974" fmla="*/ 1039721 h 1106488"/>
              <a:gd name="connsiteX1975" fmla="*/ 638301 w 1031876"/>
              <a:gd name="connsiteY1975" fmla="*/ 1039509 h 1106488"/>
              <a:gd name="connsiteX1976" fmla="*/ 634339 w 1031876"/>
              <a:gd name="connsiteY1976" fmla="*/ 1040606 h 1106488"/>
              <a:gd name="connsiteX1977" fmla="*/ 636059 w 1031876"/>
              <a:gd name="connsiteY1977" fmla="*/ 1038225 h 1106488"/>
              <a:gd name="connsiteX1978" fmla="*/ 636588 w 1031876"/>
              <a:gd name="connsiteY1978" fmla="*/ 1038225 h 1106488"/>
              <a:gd name="connsiteX1979" fmla="*/ 639499 w 1031876"/>
              <a:gd name="connsiteY1979" fmla="*/ 1038225 h 1106488"/>
              <a:gd name="connsiteX1980" fmla="*/ 641918 w 1031876"/>
              <a:gd name="connsiteY1980" fmla="*/ 1038225 h 1106488"/>
              <a:gd name="connsiteX1981" fmla="*/ 622221 w 1031876"/>
              <a:gd name="connsiteY1981" fmla="*/ 1037410 h 1106488"/>
              <a:gd name="connsiteX1982" fmla="*/ 622221 w 1031876"/>
              <a:gd name="connsiteY1982" fmla="*/ 1044240 h 1106488"/>
              <a:gd name="connsiteX1983" fmla="*/ 618802 w 1031876"/>
              <a:gd name="connsiteY1983" fmla="*/ 1044240 h 1106488"/>
              <a:gd name="connsiteX1984" fmla="*/ 616238 w 1031876"/>
              <a:gd name="connsiteY1984" fmla="*/ 1044240 h 1106488"/>
              <a:gd name="connsiteX1985" fmla="*/ 615383 w 1031876"/>
              <a:gd name="connsiteY1985" fmla="*/ 1044240 h 1106488"/>
              <a:gd name="connsiteX1986" fmla="*/ 622221 w 1031876"/>
              <a:gd name="connsiteY1986" fmla="*/ 1037410 h 1106488"/>
              <a:gd name="connsiteX1987" fmla="*/ 615383 w 1031876"/>
              <a:gd name="connsiteY1987" fmla="*/ 1037410 h 1106488"/>
              <a:gd name="connsiteX1988" fmla="*/ 615383 w 1031876"/>
              <a:gd name="connsiteY1988" fmla="*/ 1044240 h 1106488"/>
              <a:gd name="connsiteX1989" fmla="*/ 615383 w 1031876"/>
              <a:gd name="connsiteY1989" fmla="*/ 1037410 h 1106488"/>
              <a:gd name="connsiteX1990" fmla="*/ 540170 w 1031876"/>
              <a:gd name="connsiteY1990" fmla="*/ 1037410 h 1106488"/>
              <a:gd name="connsiteX1991" fmla="*/ 553845 w 1031876"/>
              <a:gd name="connsiteY1991" fmla="*/ 1044240 h 1106488"/>
              <a:gd name="connsiteX1992" fmla="*/ 550426 w 1031876"/>
              <a:gd name="connsiteY1992" fmla="*/ 1044240 h 1106488"/>
              <a:gd name="connsiteX1993" fmla="*/ 549571 w 1031876"/>
              <a:gd name="connsiteY1993" fmla="*/ 1044240 h 1106488"/>
              <a:gd name="connsiteX1994" fmla="*/ 547007 w 1031876"/>
              <a:gd name="connsiteY1994" fmla="*/ 1044240 h 1106488"/>
              <a:gd name="connsiteX1995" fmla="*/ 546152 w 1031876"/>
              <a:gd name="connsiteY1995" fmla="*/ 1044240 h 1106488"/>
              <a:gd name="connsiteX1996" fmla="*/ 543588 w 1031876"/>
              <a:gd name="connsiteY1996" fmla="*/ 1044240 h 1106488"/>
              <a:gd name="connsiteX1997" fmla="*/ 541025 w 1031876"/>
              <a:gd name="connsiteY1997" fmla="*/ 1044240 h 1106488"/>
              <a:gd name="connsiteX1998" fmla="*/ 540170 w 1031876"/>
              <a:gd name="connsiteY1998" fmla="*/ 1044240 h 1106488"/>
              <a:gd name="connsiteX1999" fmla="*/ 540170 w 1031876"/>
              <a:gd name="connsiteY1999" fmla="*/ 1037410 h 1106488"/>
              <a:gd name="connsiteX2000" fmla="*/ 499144 w 1031876"/>
              <a:gd name="connsiteY2000" fmla="*/ 1037410 h 1106488"/>
              <a:gd name="connsiteX2001" fmla="*/ 499144 w 1031876"/>
              <a:gd name="connsiteY2001" fmla="*/ 1044240 h 1106488"/>
              <a:gd name="connsiteX2002" fmla="*/ 498289 w 1031876"/>
              <a:gd name="connsiteY2002" fmla="*/ 1044240 h 1106488"/>
              <a:gd name="connsiteX2003" fmla="*/ 492307 w 1031876"/>
              <a:gd name="connsiteY2003" fmla="*/ 1044240 h 1106488"/>
              <a:gd name="connsiteX2004" fmla="*/ 499144 w 1031876"/>
              <a:gd name="connsiteY2004" fmla="*/ 1037410 h 1106488"/>
              <a:gd name="connsiteX2005" fmla="*/ 492307 w 1031876"/>
              <a:gd name="connsiteY2005" fmla="*/ 1037410 h 1106488"/>
              <a:gd name="connsiteX2006" fmla="*/ 494871 w 1031876"/>
              <a:gd name="connsiteY2006" fmla="*/ 1037410 h 1106488"/>
              <a:gd name="connsiteX2007" fmla="*/ 495726 w 1031876"/>
              <a:gd name="connsiteY2007" fmla="*/ 1037410 h 1106488"/>
              <a:gd name="connsiteX2008" fmla="*/ 496580 w 1031876"/>
              <a:gd name="connsiteY2008" fmla="*/ 1037410 h 1106488"/>
              <a:gd name="connsiteX2009" fmla="*/ 498289 w 1031876"/>
              <a:gd name="connsiteY2009" fmla="*/ 1037410 h 1106488"/>
              <a:gd name="connsiteX2010" fmla="*/ 499144 w 1031876"/>
              <a:gd name="connsiteY2010" fmla="*/ 1037410 h 1106488"/>
              <a:gd name="connsiteX2011" fmla="*/ 493162 w 1031876"/>
              <a:gd name="connsiteY2011" fmla="*/ 1039971 h 1106488"/>
              <a:gd name="connsiteX2012" fmla="*/ 492579 w 1031876"/>
              <a:gd name="connsiteY2012" fmla="*/ 1038225 h 1106488"/>
              <a:gd name="connsiteX2013" fmla="*/ 429973 w 1031876"/>
              <a:gd name="connsiteY2013" fmla="*/ 1036775 h 1106488"/>
              <a:gd name="connsiteX2014" fmla="*/ 437606 w 1031876"/>
              <a:gd name="connsiteY2014" fmla="*/ 1037410 h 1106488"/>
              <a:gd name="connsiteX2015" fmla="*/ 431623 w 1031876"/>
              <a:gd name="connsiteY2015" fmla="*/ 1037410 h 1106488"/>
              <a:gd name="connsiteX2016" fmla="*/ 430768 w 1031876"/>
              <a:gd name="connsiteY2016" fmla="*/ 1037410 h 1106488"/>
              <a:gd name="connsiteX2017" fmla="*/ 748593 w 1031876"/>
              <a:gd name="connsiteY2017" fmla="*/ 1036295 h 1106488"/>
              <a:gd name="connsiteX2018" fmla="*/ 748110 w 1031876"/>
              <a:gd name="connsiteY2018" fmla="*/ 1037234 h 1106488"/>
              <a:gd name="connsiteX2019" fmla="*/ 744538 w 1031876"/>
              <a:gd name="connsiteY2019" fmla="*/ 1038226 h 1106488"/>
              <a:gd name="connsiteX2020" fmla="*/ 742159 w 1031876"/>
              <a:gd name="connsiteY2020" fmla="*/ 1036066 h 1106488"/>
              <a:gd name="connsiteX2021" fmla="*/ 741879 w 1031876"/>
              <a:gd name="connsiteY2021" fmla="*/ 1036556 h 1106488"/>
              <a:gd name="connsiteX2022" fmla="*/ 738460 w 1031876"/>
              <a:gd name="connsiteY2022" fmla="*/ 1037410 h 1106488"/>
              <a:gd name="connsiteX2023" fmla="*/ 765337 w 1031876"/>
              <a:gd name="connsiteY2023" fmla="*/ 1035214 h 1106488"/>
              <a:gd name="connsiteX2024" fmla="*/ 765077 w 1031876"/>
              <a:gd name="connsiteY2024" fmla="*/ 1037233 h 1106488"/>
              <a:gd name="connsiteX2025" fmla="*/ 758826 w 1031876"/>
              <a:gd name="connsiteY2025" fmla="*/ 1038225 h 1106488"/>
              <a:gd name="connsiteX2026" fmla="*/ 765077 w 1031876"/>
              <a:gd name="connsiteY2026" fmla="*/ 1035248 h 1106488"/>
              <a:gd name="connsiteX2027" fmla="*/ 465716 w 1031876"/>
              <a:gd name="connsiteY2027" fmla="*/ 1035133 h 1106488"/>
              <a:gd name="connsiteX2028" fmla="*/ 471794 w 1031876"/>
              <a:gd name="connsiteY2028" fmla="*/ 1037410 h 1106488"/>
              <a:gd name="connsiteX2029" fmla="*/ 469230 w 1031876"/>
              <a:gd name="connsiteY2029" fmla="*/ 1037410 h 1106488"/>
              <a:gd name="connsiteX2030" fmla="*/ 464956 w 1031876"/>
              <a:gd name="connsiteY2030" fmla="*/ 1037410 h 1106488"/>
              <a:gd name="connsiteX2031" fmla="*/ 753580 w 1031876"/>
              <a:gd name="connsiteY2031" fmla="*/ 1034877 h 1106488"/>
              <a:gd name="connsiteX2032" fmla="*/ 751683 w 1031876"/>
              <a:gd name="connsiteY2032" fmla="*/ 1038225 h 1106488"/>
              <a:gd name="connsiteX2033" fmla="*/ 752476 w 1031876"/>
              <a:gd name="connsiteY2033" fmla="*/ 1038225 h 1106488"/>
              <a:gd name="connsiteX2034" fmla="*/ 752477 w 1031876"/>
              <a:gd name="connsiteY2034" fmla="*/ 1038225 h 1106488"/>
              <a:gd name="connsiteX2035" fmla="*/ 755254 w 1031876"/>
              <a:gd name="connsiteY2035" fmla="*/ 1038225 h 1106488"/>
              <a:gd name="connsiteX2036" fmla="*/ 757933 w 1031876"/>
              <a:gd name="connsiteY2036" fmla="*/ 1038225 h 1106488"/>
              <a:gd name="connsiteX2037" fmla="*/ 758826 w 1031876"/>
              <a:gd name="connsiteY2037" fmla="*/ 1038225 h 1106488"/>
              <a:gd name="connsiteX2038" fmla="*/ 751682 w 1031876"/>
              <a:gd name="connsiteY2038" fmla="*/ 1044575 h 1106488"/>
              <a:gd name="connsiteX2039" fmla="*/ 751682 w 1031876"/>
              <a:gd name="connsiteY2039" fmla="*/ 1041400 h 1106488"/>
              <a:gd name="connsiteX2040" fmla="*/ 751682 w 1031876"/>
              <a:gd name="connsiteY2040" fmla="*/ 1038958 h 1106488"/>
              <a:gd name="connsiteX2041" fmla="*/ 749037 w 1031876"/>
              <a:gd name="connsiteY2041" fmla="*/ 1041400 h 1106488"/>
              <a:gd name="connsiteX2042" fmla="*/ 745597 w 1031876"/>
              <a:gd name="connsiteY2042" fmla="*/ 1044575 h 1106488"/>
              <a:gd name="connsiteX2043" fmla="*/ 743447 w 1031876"/>
              <a:gd name="connsiteY2043" fmla="*/ 1043087 h 1106488"/>
              <a:gd name="connsiteX2044" fmla="*/ 751682 w 1031876"/>
              <a:gd name="connsiteY2044" fmla="*/ 1038653 h 1106488"/>
              <a:gd name="connsiteX2045" fmla="*/ 751682 w 1031876"/>
              <a:gd name="connsiteY2045" fmla="*/ 1038226 h 1106488"/>
              <a:gd name="connsiteX2046" fmla="*/ 749944 w 1031876"/>
              <a:gd name="connsiteY2046" fmla="*/ 1035652 h 1106488"/>
              <a:gd name="connsiteX2047" fmla="*/ 750789 w 1031876"/>
              <a:gd name="connsiteY2047" fmla="*/ 1035249 h 1106488"/>
              <a:gd name="connsiteX2048" fmla="*/ 753580 w 1031876"/>
              <a:gd name="connsiteY2048" fmla="*/ 1034877 h 1106488"/>
              <a:gd name="connsiteX2049" fmla="*/ 464956 w 1031876"/>
              <a:gd name="connsiteY2049" fmla="*/ 1034849 h 1106488"/>
              <a:gd name="connsiteX2050" fmla="*/ 464956 w 1031876"/>
              <a:gd name="connsiteY2050" fmla="*/ 1037410 h 1106488"/>
              <a:gd name="connsiteX2051" fmla="*/ 464101 w 1031876"/>
              <a:gd name="connsiteY2051" fmla="*/ 1037410 h 1106488"/>
              <a:gd name="connsiteX2052" fmla="*/ 460683 w 1031876"/>
              <a:gd name="connsiteY2052" fmla="*/ 1037410 h 1106488"/>
              <a:gd name="connsiteX2053" fmla="*/ 459828 w 1031876"/>
              <a:gd name="connsiteY2053" fmla="*/ 1037410 h 1106488"/>
              <a:gd name="connsiteX2054" fmla="*/ 458119 w 1031876"/>
              <a:gd name="connsiteY2054" fmla="*/ 1037410 h 1106488"/>
              <a:gd name="connsiteX2055" fmla="*/ 749365 w 1031876"/>
              <a:gd name="connsiteY2055" fmla="*/ 1034793 h 1106488"/>
              <a:gd name="connsiteX2056" fmla="*/ 749944 w 1031876"/>
              <a:gd name="connsiteY2056" fmla="*/ 1035652 h 1106488"/>
              <a:gd name="connsiteX2057" fmla="*/ 748593 w 1031876"/>
              <a:gd name="connsiteY2057" fmla="*/ 1036295 h 1106488"/>
              <a:gd name="connsiteX2058" fmla="*/ 280955 w 1031876"/>
              <a:gd name="connsiteY2058" fmla="*/ 1034678 h 1106488"/>
              <a:gd name="connsiteX2059" fmla="*/ 281320 w 1031876"/>
              <a:gd name="connsiteY2059" fmla="*/ 1037332 h 1106488"/>
              <a:gd name="connsiteX2060" fmla="*/ 281987 w 1031876"/>
              <a:gd name="connsiteY2060" fmla="*/ 1037431 h 1106488"/>
              <a:gd name="connsiteX2061" fmla="*/ 285910 w 1031876"/>
              <a:gd name="connsiteY2061" fmla="*/ 1037431 h 1106488"/>
              <a:gd name="connsiteX2062" fmla="*/ 745982 w 1031876"/>
              <a:gd name="connsiteY2062" fmla="*/ 1034678 h 1106488"/>
              <a:gd name="connsiteX2063" fmla="*/ 745298 w 1031876"/>
              <a:gd name="connsiteY2063" fmla="*/ 1037410 h 1106488"/>
              <a:gd name="connsiteX2064" fmla="*/ 745298 w 1031876"/>
              <a:gd name="connsiteY2064" fmla="*/ 1034926 h 1106488"/>
              <a:gd name="connsiteX2065" fmla="*/ 346257 w 1031876"/>
              <a:gd name="connsiteY2065" fmla="*/ 1034418 h 1106488"/>
              <a:gd name="connsiteX2066" fmla="*/ 349251 w 1031876"/>
              <a:gd name="connsiteY2066" fmla="*/ 1035494 h 1106488"/>
              <a:gd name="connsiteX2067" fmla="*/ 349402 w 1031876"/>
              <a:gd name="connsiteY2067" fmla="*/ 1035548 h 1106488"/>
              <a:gd name="connsiteX2068" fmla="*/ 349251 w 1031876"/>
              <a:gd name="connsiteY2068" fmla="*/ 1035783 h 1106488"/>
              <a:gd name="connsiteX2069" fmla="*/ 348192 w 1031876"/>
              <a:gd name="connsiteY2069" fmla="*/ 1037432 h 1106488"/>
              <a:gd name="connsiteX2070" fmla="*/ 346257 w 1031876"/>
              <a:gd name="connsiteY2070" fmla="*/ 1034418 h 1106488"/>
              <a:gd name="connsiteX2071" fmla="*/ 728203 w 1031876"/>
              <a:gd name="connsiteY2071" fmla="*/ 1033995 h 1106488"/>
              <a:gd name="connsiteX2072" fmla="*/ 724785 w 1031876"/>
              <a:gd name="connsiteY2072" fmla="*/ 1037410 h 1106488"/>
              <a:gd name="connsiteX2073" fmla="*/ 727064 w 1031876"/>
              <a:gd name="connsiteY2073" fmla="*/ 1034374 h 1106488"/>
              <a:gd name="connsiteX2074" fmla="*/ 424615 w 1031876"/>
              <a:gd name="connsiteY2074" fmla="*/ 1033312 h 1106488"/>
              <a:gd name="connsiteX2075" fmla="*/ 426495 w 1031876"/>
              <a:gd name="connsiteY2075" fmla="*/ 1033995 h 1106488"/>
              <a:gd name="connsiteX2076" fmla="*/ 429973 w 1031876"/>
              <a:gd name="connsiteY2076" fmla="*/ 1036775 h 1106488"/>
              <a:gd name="connsiteX2077" fmla="*/ 429601 w 1031876"/>
              <a:gd name="connsiteY2077" fmla="*/ 1036744 h 1106488"/>
              <a:gd name="connsiteX2078" fmla="*/ 424786 w 1031876"/>
              <a:gd name="connsiteY2078" fmla="*/ 1033995 h 1106488"/>
              <a:gd name="connsiteX2079" fmla="*/ 503247 w 1031876"/>
              <a:gd name="connsiteY2079" fmla="*/ 1032629 h 1106488"/>
              <a:gd name="connsiteX2080" fmla="*/ 505982 w 1031876"/>
              <a:gd name="connsiteY2080" fmla="*/ 1033995 h 1106488"/>
              <a:gd name="connsiteX2081" fmla="*/ 512819 w 1031876"/>
              <a:gd name="connsiteY2081" fmla="*/ 1037410 h 1106488"/>
              <a:gd name="connsiteX2082" fmla="*/ 516238 w 1031876"/>
              <a:gd name="connsiteY2082" fmla="*/ 1039971 h 1106488"/>
              <a:gd name="connsiteX2083" fmla="*/ 517170 w 1031876"/>
              <a:gd name="connsiteY2083" fmla="*/ 1039273 h 1106488"/>
              <a:gd name="connsiteX2084" fmla="*/ 518802 w 1031876"/>
              <a:gd name="connsiteY2084" fmla="*/ 1039971 h 1106488"/>
              <a:gd name="connsiteX2085" fmla="*/ 519657 w 1031876"/>
              <a:gd name="connsiteY2085" fmla="*/ 1037410 h 1106488"/>
              <a:gd name="connsiteX2086" fmla="*/ 519657 w 1031876"/>
              <a:gd name="connsiteY2086" fmla="*/ 1044240 h 1106488"/>
              <a:gd name="connsiteX2087" fmla="*/ 526495 w 1031876"/>
              <a:gd name="connsiteY2087" fmla="*/ 1044240 h 1106488"/>
              <a:gd name="connsiteX2088" fmla="*/ 531623 w 1031876"/>
              <a:gd name="connsiteY2088" fmla="*/ 1047656 h 1106488"/>
              <a:gd name="connsiteX2089" fmla="*/ 526714 w 1031876"/>
              <a:gd name="connsiteY2089" fmla="*/ 1050925 h 1106488"/>
              <a:gd name="connsiteX2090" fmla="*/ 526495 w 1031876"/>
              <a:gd name="connsiteY2090" fmla="*/ 1051071 h 1106488"/>
              <a:gd name="connsiteX2091" fmla="*/ 512819 w 1031876"/>
              <a:gd name="connsiteY2091" fmla="*/ 1057901 h 1106488"/>
              <a:gd name="connsiteX2092" fmla="*/ 510255 w 1031876"/>
              <a:gd name="connsiteY2092" fmla="*/ 1057901 h 1106488"/>
              <a:gd name="connsiteX2093" fmla="*/ 509401 w 1031876"/>
              <a:gd name="connsiteY2093" fmla="*/ 1057901 h 1106488"/>
              <a:gd name="connsiteX2094" fmla="*/ 508546 w 1031876"/>
              <a:gd name="connsiteY2094" fmla="*/ 1057901 h 1106488"/>
              <a:gd name="connsiteX2095" fmla="*/ 506837 w 1031876"/>
              <a:gd name="connsiteY2095" fmla="*/ 1057901 h 1106488"/>
              <a:gd name="connsiteX2096" fmla="*/ 505982 w 1031876"/>
              <a:gd name="connsiteY2096" fmla="*/ 1057901 h 1106488"/>
              <a:gd name="connsiteX2097" fmla="*/ 512819 w 1031876"/>
              <a:gd name="connsiteY2097" fmla="*/ 1051071 h 1106488"/>
              <a:gd name="connsiteX2098" fmla="*/ 511964 w 1031876"/>
              <a:gd name="connsiteY2098" fmla="*/ 1051071 h 1106488"/>
              <a:gd name="connsiteX2099" fmla="*/ 511896 w 1031876"/>
              <a:gd name="connsiteY2099" fmla="*/ 1051071 h 1106488"/>
              <a:gd name="connsiteX2100" fmla="*/ 506859 w 1031876"/>
              <a:gd name="connsiteY2100" fmla="*/ 1051917 h 1106488"/>
              <a:gd name="connsiteX2101" fmla="*/ 506016 w 1031876"/>
              <a:gd name="connsiteY2101" fmla="*/ 1058863 h 1106488"/>
              <a:gd name="connsiteX2102" fmla="*/ 506215 w 1031876"/>
              <a:gd name="connsiteY2102" fmla="*/ 1058863 h 1106488"/>
              <a:gd name="connsiteX2103" fmla="*/ 506413 w 1031876"/>
              <a:gd name="connsiteY2103" fmla="*/ 1058863 h 1106488"/>
              <a:gd name="connsiteX2104" fmla="*/ 507074 w 1031876"/>
              <a:gd name="connsiteY2104" fmla="*/ 1058863 h 1106488"/>
              <a:gd name="connsiteX2105" fmla="*/ 507934 w 1031876"/>
              <a:gd name="connsiteY2105" fmla="*/ 1058863 h 1106488"/>
              <a:gd name="connsiteX2106" fmla="*/ 507935 w 1031876"/>
              <a:gd name="connsiteY2106" fmla="*/ 1058863 h 1106488"/>
              <a:gd name="connsiteX2107" fmla="*/ 508795 w 1031876"/>
              <a:gd name="connsiteY2107" fmla="*/ 1058863 h 1106488"/>
              <a:gd name="connsiteX2108" fmla="*/ 512234 w 1031876"/>
              <a:gd name="connsiteY2108" fmla="*/ 1058863 h 1106488"/>
              <a:gd name="connsiteX2109" fmla="*/ 512235 w 1031876"/>
              <a:gd name="connsiteY2109" fmla="*/ 1058863 h 1106488"/>
              <a:gd name="connsiteX2110" fmla="*/ 513094 w 1031876"/>
              <a:gd name="connsiteY2110" fmla="*/ 1058863 h 1106488"/>
              <a:gd name="connsiteX2111" fmla="*/ 513095 w 1031876"/>
              <a:gd name="connsiteY2111" fmla="*/ 1058863 h 1106488"/>
              <a:gd name="connsiteX2112" fmla="*/ 513202 w 1031876"/>
              <a:gd name="connsiteY2112" fmla="*/ 1058863 h 1106488"/>
              <a:gd name="connsiteX2113" fmla="*/ 514277 w 1031876"/>
              <a:gd name="connsiteY2113" fmla="*/ 1058863 h 1106488"/>
              <a:gd name="connsiteX2114" fmla="*/ 515674 w 1031876"/>
              <a:gd name="connsiteY2114" fmla="*/ 1058863 h 1106488"/>
              <a:gd name="connsiteX2115" fmla="*/ 519113 w 1031876"/>
              <a:gd name="connsiteY2115" fmla="*/ 1058863 h 1106488"/>
              <a:gd name="connsiteX2116" fmla="*/ 519114 w 1031876"/>
              <a:gd name="connsiteY2116" fmla="*/ 1058863 h 1106488"/>
              <a:gd name="connsiteX2117" fmla="*/ 520105 w 1031876"/>
              <a:gd name="connsiteY2117" fmla="*/ 1058863 h 1106488"/>
              <a:gd name="connsiteX2118" fmla="*/ 521931 w 1031876"/>
              <a:gd name="connsiteY2118" fmla="*/ 1058863 h 1106488"/>
              <a:gd name="connsiteX2119" fmla="*/ 523082 w 1031876"/>
              <a:gd name="connsiteY2119" fmla="*/ 1058863 h 1106488"/>
              <a:gd name="connsiteX2120" fmla="*/ 524987 w 1031876"/>
              <a:gd name="connsiteY2120" fmla="*/ 1058863 h 1106488"/>
              <a:gd name="connsiteX2121" fmla="*/ 526733 w 1031876"/>
              <a:gd name="connsiteY2121" fmla="*/ 1058863 h 1106488"/>
              <a:gd name="connsiteX2122" fmla="*/ 527050 w 1031876"/>
              <a:gd name="connsiteY2122" fmla="*/ 1058863 h 1106488"/>
              <a:gd name="connsiteX2123" fmla="*/ 527050 w 1031876"/>
              <a:gd name="connsiteY2123" fmla="*/ 1050925 h 1106488"/>
              <a:gd name="connsiteX2124" fmla="*/ 533400 w 1031876"/>
              <a:gd name="connsiteY2124" fmla="*/ 1058863 h 1106488"/>
              <a:gd name="connsiteX2125" fmla="*/ 527844 w 1031876"/>
              <a:gd name="connsiteY2125" fmla="*/ 1058863 h 1106488"/>
              <a:gd name="connsiteX2126" fmla="*/ 527051 w 1031876"/>
              <a:gd name="connsiteY2126" fmla="*/ 1058863 h 1106488"/>
              <a:gd name="connsiteX2127" fmla="*/ 523082 w 1031876"/>
              <a:gd name="connsiteY2127" fmla="*/ 1061244 h 1106488"/>
              <a:gd name="connsiteX2128" fmla="*/ 519113 w 1031876"/>
              <a:gd name="connsiteY2128" fmla="*/ 1058863 h 1106488"/>
              <a:gd name="connsiteX2129" fmla="*/ 515674 w 1031876"/>
              <a:gd name="connsiteY2129" fmla="*/ 1059657 h 1106488"/>
              <a:gd name="connsiteX2130" fmla="*/ 513736 w 1031876"/>
              <a:gd name="connsiteY2130" fmla="*/ 1062789 h 1106488"/>
              <a:gd name="connsiteX2131" fmla="*/ 519643 w 1031876"/>
              <a:gd name="connsiteY2131" fmla="*/ 1065212 h 1106488"/>
              <a:gd name="connsiteX2132" fmla="*/ 519643 w 1031876"/>
              <a:gd name="connsiteY2132" fmla="*/ 1065213 h 1106488"/>
              <a:gd name="connsiteX2133" fmla="*/ 520006 w 1031876"/>
              <a:gd name="connsiteY2133" fmla="*/ 1065213 h 1106488"/>
              <a:gd name="connsiteX2134" fmla="*/ 526257 w 1031876"/>
              <a:gd name="connsiteY2134" fmla="*/ 1065213 h 1106488"/>
              <a:gd name="connsiteX2135" fmla="*/ 533401 w 1031876"/>
              <a:gd name="connsiteY2135" fmla="*/ 1071563 h 1106488"/>
              <a:gd name="connsiteX2136" fmla="*/ 526257 w 1031876"/>
              <a:gd name="connsiteY2136" fmla="*/ 1066007 h 1106488"/>
              <a:gd name="connsiteX2137" fmla="*/ 519662 w 1031876"/>
              <a:gd name="connsiteY2137" fmla="*/ 1065274 h 1106488"/>
              <a:gd name="connsiteX2138" fmla="*/ 521363 w 1031876"/>
              <a:gd name="connsiteY2138" fmla="*/ 1070768 h 1106488"/>
              <a:gd name="connsiteX2139" fmla="*/ 519271 w 1031876"/>
              <a:gd name="connsiteY2139" fmla="*/ 1070961 h 1106488"/>
              <a:gd name="connsiteX2140" fmla="*/ 516203 w 1031876"/>
              <a:gd name="connsiteY2140" fmla="*/ 1066006 h 1106488"/>
              <a:gd name="connsiteX2141" fmla="*/ 512763 w 1031876"/>
              <a:gd name="connsiteY2141" fmla="*/ 1065212 h 1106488"/>
              <a:gd name="connsiteX2142" fmla="*/ 512236 w 1031876"/>
              <a:gd name="connsiteY2142" fmla="*/ 1065212 h 1106488"/>
              <a:gd name="connsiteX2143" fmla="*/ 512235 w 1031876"/>
              <a:gd name="connsiteY2143" fmla="*/ 1065213 h 1106488"/>
              <a:gd name="connsiteX2144" fmla="*/ 512235 w 1031876"/>
              <a:gd name="connsiteY2144" fmla="*/ 1065212 h 1106488"/>
              <a:gd name="connsiteX2145" fmla="*/ 511903 w 1031876"/>
              <a:gd name="connsiteY2145" fmla="*/ 1065212 h 1106488"/>
              <a:gd name="connsiteX2146" fmla="*/ 510183 w 1031876"/>
              <a:gd name="connsiteY2146" fmla="*/ 1065212 h 1106488"/>
              <a:gd name="connsiteX2147" fmla="*/ 508464 w 1031876"/>
              <a:gd name="connsiteY2147" fmla="*/ 1065212 h 1106488"/>
              <a:gd name="connsiteX2148" fmla="*/ 506744 w 1031876"/>
              <a:gd name="connsiteY2148" fmla="*/ 1065212 h 1106488"/>
              <a:gd name="connsiteX2149" fmla="*/ 505884 w 1031876"/>
              <a:gd name="connsiteY2149" fmla="*/ 1065212 h 1106488"/>
              <a:gd name="connsiteX2150" fmla="*/ 505024 w 1031876"/>
              <a:gd name="connsiteY2150" fmla="*/ 1062037 h 1106488"/>
              <a:gd name="connsiteX2151" fmla="*/ 499007 w 1031876"/>
              <a:gd name="connsiteY2151" fmla="*/ 1058863 h 1106488"/>
              <a:gd name="connsiteX2152" fmla="*/ 498476 w 1031876"/>
              <a:gd name="connsiteY2152" fmla="*/ 1058863 h 1106488"/>
              <a:gd name="connsiteX2153" fmla="*/ 498475 w 1031876"/>
              <a:gd name="connsiteY2153" fmla="*/ 1058863 h 1106488"/>
              <a:gd name="connsiteX2154" fmla="*/ 496739 w 1031876"/>
              <a:gd name="connsiteY2154" fmla="*/ 1058863 h 1106488"/>
              <a:gd name="connsiteX2155" fmla="*/ 495300 w 1031876"/>
              <a:gd name="connsiteY2155" fmla="*/ 1058863 h 1106488"/>
              <a:gd name="connsiteX2156" fmla="*/ 494506 w 1031876"/>
              <a:gd name="connsiteY2156" fmla="*/ 1058863 h 1106488"/>
              <a:gd name="connsiteX2157" fmla="*/ 494177 w 1031876"/>
              <a:gd name="connsiteY2157" fmla="*/ 1058863 h 1106488"/>
              <a:gd name="connsiteX2158" fmla="*/ 492522 w 1031876"/>
              <a:gd name="connsiteY2158" fmla="*/ 1058863 h 1106488"/>
              <a:gd name="connsiteX2159" fmla="*/ 492522 w 1031876"/>
              <a:gd name="connsiteY2159" fmla="*/ 1054894 h 1106488"/>
              <a:gd name="connsiteX2160" fmla="*/ 492522 w 1031876"/>
              <a:gd name="connsiteY2160" fmla="*/ 1051071 h 1106488"/>
              <a:gd name="connsiteX2161" fmla="*/ 492307 w 1031876"/>
              <a:gd name="connsiteY2161" fmla="*/ 1051071 h 1106488"/>
              <a:gd name="connsiteX2162" fmla="*/ 492356 w 1031876"/>
              <a:gd name="connsiteY2162" fmla="*/ 1050925 h 1106488"/>
              <a:gd name="connsiteX2163" fmla="*/ 493162 w 1031876"/>
              <a:gd name="connsiteY2163" fmla="*/ 1048509 h 1106488"/>
              <a:gd name="connsiteX2164" fmla="*/ 498804 w 1031876"/>
              <a:gd name="connsiteY2164" fmla="*/ 1050925 h 1106488"/>
              <a:gd name="connsiteX2165" fmla="*/ 499035 w 1031876"/>
              <a:gd name="connsiteY2165" fmla="*/ 1050925 h 1106488"/>
              <a:gd name="connsiteX2166" fmla="*/ 496580 w 1031876"/>
              <a:gd name="connsiteY2166" fmla="*/ 1047656 h 1106488"/>
              <a:gd name="connsiteX2167" fmla="*/ 499144 w 1031876"/>
              <a:gd name="connsiteY2167" fmla="*/ 1044240 h 1106488"/>
              <a:gd name="connsiteX2168" fmla="*/ 499144 w 1031876"/>
              <a:gd name="connsiteY2168" fmla="*/ 1047656 h 1106488"/>
              <a:gd name="connsiteX2169" fmla="*/ 499144 w 1031876"/>
              <a:gd name="connsiteY2169" fmla="*/ 1050925 h 1106488"/>
              <a:gd name="connsiteX2170" fmla="*/ 499269 w 1031876"/>
              <a:gd name="connsiteY2170" fmla="*/ 1050925 h 1106488"/>
              <a:gd name="connsiteX2171" fmla="*/ 498426 w 1031876"/>
              <a:gd name="connsiteY2171" fmla="*/ 1053902 h 1106488"/>
              <a:gd name="connsiteX2172" fmla="*/ 492811 w 1031876"/>
              <a:gd name="connsiteY2172" fmla="*/ 1051071 h 1106488"/>
              <a:gd name="connsiteX2173" fmla="*/ 492739 w 1031876"/>
              <a:gd name="connsiteY2173" fmla="*/ 1051071 h 1106488"/>
              <a:gd name="connsiteX2174" fmla="*/ 498426 w 1031876"/>
              <a:gd name="connsiteY2174" fmla="*/ 1054894 h 1106488"/>
              <a:gd name="connsiteX2175" fmla="*/ 499269 w 1031876"/>
              <a:gd name="connsiteY2175" fmla="*/ 1058863 h 1106488"/>
              <a:gd name="connsiteX2176" fmla="*/ 499009 w 1031876"/>
              <a:gd name="connsiteY2176" fmla="*/ 1058863 h 1106488"/>
              <a:gd name="connsiteX2177" fmla="*/ 511737 w 1031876"/>
              <a:gd name="connsiteY2177" fmla="*/ 1061996 h 1106488"/>
              <a:gd name="connsiteX2178" fmla="*/ 511375 w 1031876"/>
              <a:gd name="connsiteY2178" fmla="*/ 1059657 h 1106488"/>
              <a:gd name="connsiteX2179" fmla="*/ 505355 w 1031876"/>
              <a:gd name="connsiteY2179" fmla="*/ 1058863 h 1106488"/>
              <a:gd name="connsiteX2180" fmla="*/ 505354 w 1031876"/>
              <a:gd name="connsiteY2180" fmla="*/ 1058863 h 1106488"/>
              <a:gd name="connsiteX2181" fmla="*/ 504495 w 1031876"/>
              <a:gd name="connsiteY2181" fmla="*/ 1058863 h 1106488"/>
              <a:gd name="connsiteX2182" fmla="*/ 501916 w 1031876"/>
              <a:gd name="connsiteY2182" fmla="*/ 1058863 h 1106488"/>
              <a:gd name="connsiteX2183" fmla="*/ 500112 w 1031876"/>
              <a:gd name="connsiteY2183" fmla="*/ 1058863 h 1106488"/>
              <a:gd name="connsiteX2184" fmla="*/ 499467 w 1031876"/>
              <a:gd name="connsiteY2184" fmla="*/ 1058863 h 1106488"/>
              <a:gd name="connsiteX2185" fmla="*/ 499269 w 1031876"/>
              <a:gd name="connsiteY2185" fmla="*/ 1058863 h 1106488"/>
              <a:gd name="connsiteX2186" fmla="*/ 502642 w 1031876"/>
              <a:gd name="connsiteY2186" fmla="*/ 1054894 h 1106488"/>
              <a:gd name="connsiteX2187" fmla="*/ 505940 w 1031876"/>
              <a:gd name="connsiteY2187" fmla="*/ 1051015 h 1106488"/>
              <a:gd name="connsiteX2188" fmla="*/ 505873 w 1031876"/>
              <a:gd name="connsiteY2188" fmla="*/ 1050925 h 1106488"/>
              <a:gd name="connsiteX2189" fmla="*/ 503418 w 1031876"/>
              <a:gd name="connsiteY2189" fmla="*/ 1047656 h 1106488"/>
              <a:gd name="connsiteX2190" fmla="*/ 505982 w 1031876"/>
              <a:gd name="connsiteY2190" fmla="*/ 1044240 h 1106488"/>
              <a:gd name="connsiteX2191" fmla="*/ 505982 w 1031876"/>
              <a:gd name="connsiteY2191" fmla="*/ 1041679 h 1106488"/>
              <a:gd name="connsiteX2192" fmla="*/ 505982 w 1031876"/>
              <a:gd name="connsiteY2192" fmla="*/ 1040825 h 1106488"/>
              <a:gd name="connsiteX2193" fmla="*/ 505982 w 1031876"/>
              <a:gd name="connsiteY2193" fmla="*/ 1037410 h 1106488"/>
              <a:gd name="connsiteX2194" fmla="*/ 372162 w 1031876"/>
              <a:gd name="connsiteY2194" fmla="*/ 1032180 h 1106488"/>
              <a:gd name="connsiteX2195" fmla="*/ 372605 w 1031876"/>
              <a:gd name="connsiteY2195" fmla="*/ 1032793 h 1106488"/>
              <a:gd name="connsiteX2196" fmla="*/ 372270 w 1031876"/>
              <a:gd name="connsiteY2196" fmla="*/ 1032207 h 1106488"/>
              <a:gd name="connsiteX2197" fmla="*/ 274472 w 1031876"/>
              <a:gd name="connsiteY2197" fmla="*/ 1032008 h 1106488"/>
              <a:gd name="connsiteX2198" fmla="*/ 276505 w 1031876"/>
              <a:gd name="connsiteY2198" fmla="*/ 1035422 h 1106488"/>
              <a:gd name="connsiteX2199" fmla="*/ 279549 w 1031876"/>
              <a:gd name="connsiteY2199" fmla="*/ 1037279 h 1106488"/>
              <a:gd name="connsiteX2200" fmla="*/ 322821 w 1031876"/>
              <a:gd name="connsiteY2200" fmla="*/ 1031541 h 1106488"/>
              <a:gd name="connsiteX2201" fmla="*/ 325175 w 1031876"/>
              <a:gd name="connsiteY2201" fmla="*/ 1034257 h 1106488"/>
              <a:gd name="connsiteX2202" fmla="*/ 327926 w 1031876"/>
              <a:gd name="connsiteY2202" fmla="*/ 1037432 h 1106488"/>
              <a:gd name="connsiteX2203" fmla="*/ 363022 w 1031876"/>
              <a:gd name="connsiteY2203" fmla="*/ 1031347 h 1106488"/>
              <a:gd name="connsiteX2204" fmla="*/ 365390 w 1031876"/>
              <a:gd name="connsiteY2204" fmla="*/ 1033689 h 1106488"/>
              <a:gd name="connsiteX2205" fmla="*/ 367969 w 1031876"/>
              <a:gd name="connsiteY2205" fmla="*/ 1036240 h 1106488"/>
              <a:gd name="connsiteX2206" fmla="*/ 771969 w 1031876"/>
              <a:gd name="connsiteY2206" fmla="*/ 1031242 h 1106488"/>
              <a:gd name="connsiteX2207" fmla="*/ 768826 w 1031876"/>
              <a:gd name="connsiteY2207" fmla="*/ 1032668 h 1106488"/>
              <a:gd name="connsiteX2208" fmla="*/ 769542 w 1031876"/>
              <a:gd name="connsiteY2208" fmla="*/ 1033264 h 1106488"/>
              <a:gd name="connsiteX2209" fmla="*/ 375708 w 1031876"/>
              <a:gd name="connsiteY2209" fmla="*/ 1031082 h 1106488"/>
              <a:gd name="connsiteX2210" fmla="*/ 376568 w 1031876"/>
              <a:gd name="connsiteY2210" fmla="*/ 1031082 h 1106488"/>
              <a:gd name="connsiteX2211" fmla="*/ 377428 w 1031876"/>
              <a:gd name="connsiteY2211" fmla="*/ 1031082 h 1106488"/>
              <a:gd name="connsiteX2212" fmla="*/ 381727 w 1031876"/>
              <a:gd name="connsiteY2212" fmla="*/ 1031082 h 1106488"/>
              <a:gd name="connsiteX2213" fmla="*/ 382587 w 1031876"/>
              <a:gd name="connsiteY2213" fmla="*/ 1031082 h 1106488"/>
              <a:gd name="connsiteX2214" fmla="*/ 386027 w 1031876"/>
              <a:gd name="connsiteY2214" fmla="*/ 1034654 h 1106488"/>
              <a:gd name="connsiteX2215" fmla="*/ 389466 w 1031876"/>
              <a:gd name="connsiteY2215" fmla="*/ 1038225 h 1106488"/>
              <a:gd name="connsiteX2216" fmla="*/ 389467 w 1031876"/>
              <a:gd name="connsiteY2216" fmla="*/ 1038225 h 1106488"/>
              <a:gd name="connsiteX2217" fmla="*/ 389467 w 1031876"/>
              <a:gd name="connsiteY2217" fmla="*/ 1037333 h 1106488"/>
              <a:gd name="connsiteX2218" fmla="*/ 389467 w 1031876"/>
              <a:gd name="connsiteY2218" fmla="*/ 1031082 h 1106488"/>
              <a:gd name="connsiteX2219" fmla="*/ 392907 w 1031876"/>
              <a:gd name="connsiteY2219" fmla="*/ 1037333 h 1106488"/>
              <a:gd name="connsiteX2220" fmla="*/ 393845 w 1031876"/>
              <a:gd name="connsiteY2220" fmla="*/ 1037577 h 1106488"/>
              <a:gd name="connsiteX2221" fmla="*/ 389474 w 1031876"/>
              <a:gd name="connsiteY2221" fmla="*/ 1038225 h 1106488"/>
              <a:gd name="connsiteX2222" fmla="*/ 389732 w 1031876"/>
              <a:gd name="connsiteY2222" fmla="*/ 1038225 h 1106488"/>
              <a:gd name="connsiteX2223" fmla="*/ 396342 w 1031876"/>
              <a:gd name="connsiteY2223" fmla="*/ 1038225 h 1106488"/>
              <a:gd name="connsiteX2224" fmla="*/ 393845 w 1031876"/>
              <a:gd name="connsiteY2224" fmla="*/ 1037577 h 1106488"/>
              <a:gd name="connsiteX2225" fmla="*/ 395486 w 1031876"/>
              <a:gd name="connsiteY2225" fmla="*/ 1037333 h 1106488"/>
              <a:gd name="connsiteX2226" fmla="*/ 396346 w 1031876"/>
              <a:gd name="connsiteY2226" fmla="*/ 1031082 h 1106488"/>
              <a:gd name="connsiteX2227" fmla="*/ 396346 w 1031876"/>
              <a:gd name="connsiteY2227" fmla="*/ 1034654 h 1106488"/>
              <a:gd name="connsiteX2228" fmla="*/ 396346 w 1031876"/>
              <a:gd name="connsiteY2228" fmla="*/ 1038225 h 1106488"/>
              <a:gd name="connsiteX2229" fmla="*/ 396875 w 1031876"/>
              <a:gd name="connsiteY2229" fmla="*/ 1038225 h 1106488"/>
              <a:gd name="connsiteX2230" fmla="*/ 396876 w 1031876"/>
              <a:gd name="connsiteY2230" fmla="*/ 1038225 h 1106488"/>
              <a:gd name="connsiteX2231" fmla="*/ 389732 w 1031876"/>
              <a:gd name="connsiteY2231" fmla="*/ 1040606 h 1106488"/>
              <a:gd name="connsiteX2232" fmla="*/ 384492 w 1031876"/>
              <a:gd name="connsiteY2232" fmla="*/ 1038860 h 1106488"/>
              <a:gd name="connsiteX2233" fmla="*/ 384568 w 1031876"/>
              <a:gd name="connsiteY2233" fmla="*/ 1038895 h 1106488"/>
              <a:gd name="connsiteX2234" fmla="*/ 394726 w 1031876"/>
              <a:gd name="connsiteY2234" fmla="*/ 1043583 h 1106488"/>
              <a:gd name="connsiteX2235" fmla="*/ 396875 w 1031876"/>
              <a:gd name="connsiteY2235" fmla="*/ 1044575 h 1106488"/>
              <a:gd name="connsiteX2236" fmla="*/ 396876 w 1031876"/>
              <a:gd name="connsiteY2236" fmla="*/ 1044575 h 1106488"/>
              <a:gd name="connsiteX2237" fmla="*/ 398251 w 1031876"/>
              <a:gd name="connsiteY2237" fmla="*/ 1045210 h 1106488"/>
              <a:gd name="connsiteX2238" fmla="*/ 396876 w 1031876"/>
              <a:gd name="connsiteY2238" fmla="*/ 1045104 h 1106488"/>
              <a:gd name="connsiteX2239" fmla="*/ 396876 w 1031876"/>
              <a:gd name="connsiteY2239" fmla="*/ 1045203 h 1106488"/>
              <a:gd name="connsiteX2240" fmla="*/ 396876 w 1031876"/>
              <a:gd name="connsiteY2240" fmla="*/ 1049913 h 1106488"/>
              <a:gd name="connsiteX2241" fmla="*/ 403225 w 1031876"/>
              <a:gd name="connsiteY2241" fmla="*/ 1050698 h 1106488"/>
              <a:gd name="connsiteX2242" fmla="*/ 400645 w 1031876"/>
              <a:gd name="connsiteY2242" fmla="*/ 1050698 h 1106488"/>
              <a:gd name="connsiteX2243" fmla="*/ 397206 w 1031876"/>
              <a:gd name="connsiteY2243" fmla="*/ 1050698 h 1106488"/>
              <a:gd name="connsiteX2244" fmla="*/ 396876 w 1031876"/>
              <a:gd name="connsiteY2244" fmla="*/ 1050698 h 1106488"/>
              <a:gd name="connsiteX2245" fmla="*/ 396876 w 1031876"/>
              <a:gd name="connsiteY2245" fmla="*/ 1050925 h 1106488"/>
              <a:gd name="connsiteX2246" fmla="*/ 396805 w 1031876"/>
              <a:gd name="connsiteY2246" fmla="*/ 1050698 h 1106488"/>
              <a:gd name="connsiteX2247" fmla="*/ 396346 w 1031876"/>
              <a:gd name="connsiteY2247" fmla="*/ 1050698 h 1106488"/>
              <a:gd name="connsiteX2248" fmla="*/ 392907 w 1031876"/>
              <a:gd name="connsiteY2248" fmla="*/ 1049847 h 1106488"/>
              <a:gd name="connsiteX2249" fmla="*/ 390350 w 1031876"/>
              <a:gd name="connsiteY2249" fmla="*/ 1045422 h 1106488"/>
              <a:gd name="connsiteX2250" fmla="*/ 388938 w 1031876"/>
              <a:gd name="connsiteY2250" fmla="*/ 1044575 h 1106488"/>
              <a:gd name="connsiteX2251" fmla="*/ 390191 w 1031876"/>
              <a:gd name="connsiteY2251" fmla="*/ 1045148 h 1106488"/>
              <a:gd name="connsiteX2252" fmla="*/ 389860 w 1031876"/>
              <a:gd name="connsiteY2252" fmla="*/ 1044575 h 1106488"/>
              <a:gd name="connsiteX2253" fmla="*/ 389705 w 1031876"/>
              <a:gd name="connsiteY2253" fmla="*/ 1044306 h 1106488"/>
              <a:gd name="connsiteX2254" fmla="*/ 389351 w 1031876"/>
              <a:gd name="connsiteY2254" fmla="*/ 1043980 h 1106488"/>
              <a:gd name="connsiteX2255" fmla="*/ 386027 w 1031876"/>
              <a:gd name="connsiteY2255" fmla="*/ 1046446 h 1106488"/>
              <a:gd name="connsiteX2256" fmla="*/ 382587 w 1031876"/>
              <a:gd name="connsiteY2256" fmla="*/ 1043894 h 1106488"/>
              <a:gd name="connsiteX2257" fmla="*/ 386027 w 1031876"/>
              <a:gd name="connsiteY2257" fmla="*/ 1043894 h 1106488"/>
              <a:gd name="connsiteX2258" fmla="*/ 386887 w 1031876"/>
              <a:gd name="connsiteY2258" fmla="*/ 1043894 h 1106488"/>
              <a:gd name="connsiteX2259" fmla="*/ 388607 w 1031876"/>
              <a:gd name="connsiteY2259" fmla="*/ 1043894 h 1106488"/>
              <a:gd name="connsiteX2260" fmla="*/ 389259 w 1031876"/>
              <a:gd name="connsiteY2260" fmla="*/ 1043894 h 1106488"/>
              <a:gd name="connsiteX2261" fmla="*/ 389136 w 1031876"/>
              <a:gd name="connsiteY2261" fmla="*/ 1043781 h 1106488"/>
              <a:gd name="connsiteX2262" fmla="*/ 383416 w 1031876"/>
              <a:gd name="connsiteY2262" fmla="*/ 1038501 h 1106488"/>
              <a:gd name="connsiteX2263" fmla="*/ 382591 w 1031876"/>
              <a:gd name="connsiteY2263" fmla="*/ 1038226 h 1106488"/>
              <a:gd name="connsiteX2264" fmla="*/ 382587 w 1031876"/>
              <a:gd name="connsiteY2264" fmla="*/ 1038226 h 1106488"/>
              <a:gd name="connsiteX2265" fmla="*/ 375708 w 1031876"/>
              <a:gd name="connsiteY2265" fmla="*/ 1031082 h 1106488"/>
              <a:gd name="connsiteX2266" fmla="*/ 341843 w 1031876"/>
              <a:gd name="connsiteY2266" fmla="*/ 1030923 h 1106488"/>
              <a:gd name="connsiteX2267" fmla="*/ 344356 w 1031876"/>
              <a:gd name="connsiteY2267" fmla="*/ 1033424 h 1106488"/>
              <a:gd name="connsiteX2268" fmla="*/ 341535 w 1031876"/>
              <a:gd name="connsiteY2268" fmla="*/ 1032148 h 1106488"/>
              <a:gd name="connsiteX2269" fmla="*/ 464956 w 1031876"/>
              <a:gd name="connsiteY2269" fmla="*/ 1030836 h 1106488"/>
              <a:gd name="connsiteX2270" fmla="*/ 465023 w 1031876"/>
              <a:gd name="connsiteY2270" fmla="*/ 1030847 h 1106488"/>
              <a:gd name="connsiteX2271" fmla="*/ 465811 w 1031876"/>
              <a:gd name="connsiteY2271" fmla="*/ 1033995 h 1106488"/>
              <a:gd name="connsiteX2272" fmla="*/ 471794 w 1031876"/>
              <a:gd name="connsiteY2272" fmla="*/ 1037410 h 1106488"/>
              <a:gd name="connsiteX2273" fmla="*/ 465811 w 1031876"/>
              <a:gd name="connsiteY2273" fmla="*/ 1034849 h 1106488"/>
              <a:gd name="connsiteX2274" fmla="*/ 465716 w 1031876"/>
              <a:gd name="connsiteY2274" fmla="*/ 1035133 h 1106488"/>
              <a:gd name="connsiteX2275" fmla="*/ 464956 w 1031876"/>
              <a:gd name="connsiteY2275" fmla="*/ 1034849 h 1106488"/>
              <a:gd name="connsiteX2276" fmla="*/ 464956 w 1031876"/>
              <a:gd name="connsiteY2276" fmla="*/ 1031433 h 1106488"/>
              <a:gd name="connsiteX2277" fmla="*/ 273644 w 1031876"/>
              <a:gd name="connsiteY2277" fmla="*/ 1030617 h 1106488"/>
              <a:gd name="connsiteX2278" fmla="*/ 273921 w 1031876"/>
              <a:gd name="connsiteY2278" fmla="*/ 1031081 h 1106488"/>
              <a:gd name="connsiteX2279" fmla="*/ 274480 w 1031876"/>
              <a:gd name="connsiteY2279" fmla="*/ 1031081 h 1106488"/>
              <a:gd name="connsiteX2280" fmla="*/ 745298 w 1031876"/>
              <a:gd name="connsiteY2280" fmla="*/ 1030580 h 1106488"/>
              <a:gd name="connsiteX2281" fmla="*/ 745298 w 1031876"/>
              <a:gd name="connsiteY2281" fmla="*/ 1033995 h 1106488"/>
              <a:gd name="connsiteX2282" fmla="*/ 745298 w 1031876"/>
              <a:gd name="connsiteY2282" fmla="*/ 1034926 h 1106488"/>
              <a:gd name="connsiteX2283" fmla="*/ 742159 w 1031876"/>
              <a:gd name="connsiteY2283" fmla="*/ 1036066 h 1106488"/>
              <a:gd name="connsiteX2284" fmla="*/ 738460 w 1031876"/>
              <a:gd name="connsiteY2284" fmla="*/ 1030580 h 1106488"/>
              <a:gd name="connsiteX2285" fmla="*/ 731622 w 1031876"/>
              <a:gd name="connsiteY2285" fmla="*/ 1037410 h 1106488"/>
              <a:gd name="connsiteX2286" fmla="*/ 730767 w 1031876"/>
              <a:gd name="connsiteY2286" fmla="*/ 1037410 h 1106488"/>
              <a:gd name="connsiteX2287" fmla="*/ 729913 w 1031876"/>
              <a:gd name="connsiteY2287" fmla="*/ 1037410 h 1106488"/>
              <a:gd name="connsiteX2288" fmla="*/ 729058 w 1031876"/>
              <a:gd name="connsiteY2288" fmla="*/ 1037410 h 1106488"/>
              <a:gd name="connsiteX2289" fmla="*/ 728204 w 1031876"/>
              <a:gd name="connsiteY2289" fmla="*/ 1037410 h 1106488"/>
              <a:gd name="connsiteX2290" fmla="*/ 724785 w 1031876"/>
              <a:gd name="connsiteY2290" fmla="*/ 1037410 h 1106488"/>
              <a:gd name="connsiteX2291" fmla="*/ 738460 w 1031876"/>
              <a:gd name="connsiteY2291" fmla="*/ 1030580 h 1106488"/>
              <a:gd name="connsiteX2292" fmla="*/ 738460 w 1031876"/>
              <a:gd name="connsiteY2292" fmla="*/ 1030580 h 1106488"/>
              <a:gd name="connsiteX2293" fmla="*/ 738460 w 1031876"/>
              <a:gd name="connsiteY2293" fmla="*/ 1037410 h 1106488"/>
              <a:gd name="connsiteX2294" fmla="*/ 741879 w 1031876"/>
              <a:gd name="connsiteY2294" fmla="*/ 1037410 h 1106488"/>
              <a:gd name="connsiteX2295" fmla="*/ 742734 w 1031876"/>
              <a:gd name="connsiteY2295" fmla="*/ 1037410 h 1106488"/>
              <a:gd name="connsiteX2296" fmla="*/ 745298 w 1031876"/>
              <a:gd name="connsiteY2296" fmla="*/ 1037410 h 1106488"/>
              <a:gd name="connsiteX2297" fmla="*/ 735507 w 1031876"/>
              <a:gd name="connsiteY2297" fmla="*/ 1038225 h 1106488"/>
              <a:gd name="connsiteX2298" fmla="*/ 737792 w 1031876"/>
              <a:gd name="connsiteY2298" fmla="*/ 1038225 h 1106488"/>
              <a:gd name="connsiteX2299" fmla="*/ 733575 w 1031876"/>
              <a:gd name="connsiteY2299" fmla="*/ 1041400 h 1106488"/>
              <a:gd name="connsiteX2300" fmla="*/ 731045 w 1031876"/>
              <a:gd name="connsiteY2300" fmla="*/ 1042266 h 1106488"/>
              <a:gd name="connsiteX2301" fmla="*/ 731045 w 1031876"/>
              <a:gd name="connsiteY2301" fmla="*/ 1041400 h 1106488"/>
              <a:gd name="connsiteX2302" fmla="*/ 731045 w 1031876"/>
              <a:gd name="connsiteY2302" fmla="*/ 1040593 h 1106488"/>
              <a:gd name="connsiteX2303" fmla="*/ 724785 w 1031876"/>
              <a:gd name="connsiteY2303" fmla="*/ 1044240 h 1106488"/>
              <a:gd name="connsiteX2304" fmla="*/ 731622 w 1031876"/>
              <a:gd name="connsiteY2304" fmla="*/ 1037410 h 1106488"/>
              <a:gd name="connsiteX2305" fmla="*/ 738460 w 1031876"/>
              <a:gd name="connsiteY2305" fmla="*/ 1030580 h 1106488"/>
              <a:gd name="connsiteX2306" fmla="*/ 690597 w 1031876"/>
              <a:gd name="connsiteY2306" fmla="*/ 1030580 h 1106488"/>
              <a:gd name="connsiteX2307" fmla="*/ 687178 w 1031876"/>
              <a:gd name="connsiteY2307" fmla="*/ 1031433 h 1106488"/>
              <a:gd name="connsiteX2308" fmla="*/ 686245 w 1031876"/>
              <a:gd name="connsiteY2308" fmla="*/ 1033064 h 1106488"/>
              <a:gd name="connsiteX2309" fmla="*/ 684614 w 1031876"/>
              <a:gd name="connsiteY2309" fmla="*/ 1033995 h 1106488"/>
              <a:gd name="connsiteX2310" fmla="*/ 683759 w 1031876"/>
              <a:gd name="connsiteY2310" fmla="*/ 1037410 h 1106488"/>
              <a:gd name="connsiteX2311" fmla="*/ 683293 w 1031876"/>
              <a:gd name="connsiteY2311" fmla="*/ 1038225 h 1106488"/>
              <a:gd name="connsiteX2312" fmla="*/ 681273 w 1031876"/>
              <a:gd name="connsiteY2312" fmla="*/ 1041757 h 1106488"/>
              <a:gd name="connsiteX2313" fmla="*/ 676922 w 1031876"/>
              <a:gd name="connsiteY2313" fmla="*/ 1044240 h 1106488"/>
              <a:gd name="connsiteX2314" fmla="*/ 682050 w 1031876"/>
              <a:gd name="connsiteY2314" fmla="*/ 1038264 h 1106488"/>
              <a:gd name="connsiteX2315" fmla="*/ 681817 w 1031876"/>
              <a:gd name="connsiteY2315" fmla="*/ 1038225 h 1106488"/>
              <a:gd name="connsiteX2316" fmla="*/ 676922 w 1031876"/>
              <a:gd name="connsiteY2316" fmla="*/ 1037410 h 1106488"/>
              <a:gd name="connsiteX2317" fmla="*/ 690597 w 1031876"/>
              <a:gd name="connsiteY2317" fmla="*/ 1030580 h 1106488"/>
              <a:gd name="connsiteX2318" fmla="*/ 690597 w 1031876"/>
              <a:gd name="connsiteY2318" fmla="*/ 1030580 h 1106488"/>
              <a:gd name="connsiteX2319" fmla="*/ 683759 w 1031876"/>
              <a:gd name="connsiteY2319" fmla="*/ 1037410 h 1106488"/>
              <a:gd name="connsiteX2320" fmla="*/ 686245 w 1031876"/>
              <a:gd name="connsiteY2320" fmla="*/ 1033064 h 1106488"/>
              <a:gd name="connsiteX2321" fmla="*/ 499144 w 1031876"/>
              <a:gd name="connsiteY2321" fmla="*/ 1030580 h 1106488"/>
              <a:gd name="connsiteX2322" fmla="*/ 505982 w 1031876"/>
              <a:gd name="connsiteY2322" fmla="*/ 1037410 h 1106488"/>
              <a:gd name="connsiteX2323" fmla="*/ 505127 w 1031876"/>
              <a:gd name="connsiteY2323" fmla="*/ 1040825 h 1106488"/>
              <a:gd name="connsiteX2324" fmla="*/ 502090 w 1031876"/>
              <a:gd name="connsiteY2324" fmla="*/ 1042559 h 1106488"/>
              <a:gd name="connsiteX2325" fmla="*/ 499144 w 1031876"/>
              <a:gd name="connsiteY2325" fmla="*/ 1037410 h 1106488"/>
              <a:gd name="connsiteX2326" fmla="*/ 499144 w 1031876"/>
              <a:gd name="connsiteY2326" fmla="*/ 1030580 h 1106488"/>
              <a:gd name="connsiteX2327" fmla="*/ 499144 w 1031876"/>
              <a:gd name="connsiteY2327" fmla="*/ 1030580 h 1106488"/>
              <a:gd name="connsiteX2328" fmla="*/ 502563 w 1031876"/>
              <a:gd name="connsiteY2328" fmla="*/ 1031433 h 1106488"/>
              <a:gd name="connsiteX2329" fmla="*/ 503247 w 1031876"/>
              <a:gd name="connsiteY2329" fmla="*/ 1032629 h 1106488"/>
              <a:gd name="connsiteX2330" fmla="*/ 464956 w 1031876"/>
              <a:gd name="connsiteY2330" fmla="*/ 1030580 h 1106488"/>
              <a:gd name="connsiteX2331" fmla="*/ 464956 w 1031876"/>
              <a:gd name="connsiteY2331" fmla="*/ 1030836 h 1106488"/>
              <a:gd name="connsiteX2332" fmla="*/ 464102 w 1031876"/>
              <a:gd name="connsiteY2332" fmla="*/ 1030686 h 1106488"/>
              <a:gd name="connsiteX2333" fmla="*/ 464956 w 1031876"/>
              <a:gd name="connsiteY2333" fmla="*/ 1030580 h 1106488"/>
              <a:gd name="connsiteX2334" fmla="*/ 430768 w 1031876"/>
              <a:gd name="connsiteY2334" fmla="*/ 1030580 h 1106488"/>
              <a:gd name="connsiteX2335" fmla="*/ 431623 w 1031876"/>
              <a:gd name="connsiteY2335" fmla="*/ 1030580 h 1106488"/>
              <a:gd name="connsiteX2336" fmla="*/ 432691 w 1031876"/>
              <a:gd name="connsiteY2336" fmla="*/ 1030580 h 1106488"/>
              <a:gd name="connsiteX2337" fmla="*/ 434187 w 1031876"/>
              <a:gd name="connsiteY2337" fmla="*/ 1030580 h 1106488"/>
              <a:gd name="connsiteX2338" fmla="*/ 435042 w 1031876"/>
              <a:gd name="connsiteY2338" fmla="*/ 1030580 h 1106488"/>
              <a:gd name="connsiteX2339" fmla="*/ 437606 w 1031876"/>
              <a:gd name="connsiteY2339" fmla="*/ 1030580 h 1106488"/>
              <a:gd name="connsiteX2340" fmla="*/ 444444 w 1031876"/>
              <a:gd name="connsiteY2340" fmla="*/ 1037410 h 1106488"/>
              <a:gd name="connsiteX2341" fmla="*/ 446280 w 1031876"/>
              <a:gd name="connsiteY2341" fmla="*/ 1038225 h 1106488"/>
              <a:gd name="connsiteX2342" fmla="*/ 452136 w 1031876"/>
              <a:gd name="connsiteY2342" fmla="*/ 1040825 h 1106488"/>
              <a:gd name="connsiteX2343" fmla="*/ 452524 w 1031876"/>
              <a:gd name="connsiteY2343" fmla="*/ 1040929 h 1106488"/>
              <a:gd name="connsiteX2344" fmla="*/ 450850 w 1031876"/>
              <a:gd name="connsiteY2344" fmla="*/ 1038225 h 1106488"/>
              <a:gd name="connsiteX2345" fmla="*/ 455021 w 1031876"/>
              <a:gd name="connsiteY2345" fmla="*/ 1041594 h 1106488"/>
              <a:gd name="connsiteX2346" fmla="*/ 460484 w 1031876"/>
              <a:gd name="connsiteY2346" fmla="*/ 1043049 h 1106488"/>
              <a:gd name="connsiteX2347" fmla="*/ 461894 w 1031876"/>
              <a:gd name="connsiteY2347" fmla="*/ 1042269 h 1106488"/>
              <a:gd name="connsiteX2348" fmla="*/ 462029 w 1031876"/>
              <a:gd name="connsiteY2348" fmla="*/ 1042194 h 1106488"/>
              <a:gd name="connsiteX2349" fmla="*/ 463055 w 1031876"/>
              <a:gd name="connsiteY2349" fmla="*/ 1042452 h 1106488"/>
              <a:gd name="connsiteX2350" fmla="*/ 460971 w 1031876"/>
              <a:gd name="connsiteY2350" fmla="*/ 1039019 h 1106488"/>
              <a:gd name="connsiteX2351" fmla="*/ 470755 w 1031876"/>
              <a:gd name="connsiteY2351" fmla="*/ 1044391 h 1106488"/>
              <a:gd name="connsiteX2352" fmla="*/ 471091 w 1031876"/>
              <a:gd name="connsiteY2352" fmla="*/ 1044475 h 1106488"/>
              <a:gd name="connsiteX2353" fmla="*/ 471488 w 1031876"/>
              <a:gd name="connsiteY2353" fmla="*/ 1044575 h 1106488"/>
              <a:gd name="connsiteX2354" fmla="*/ 471091 w 1031876"/>
              <a:gd name="connsiteY2354" fmla="*/ 1044575 h 1106488"/>
              <a:gd name="connsiteX2355" fmla="*/ 470628 w 1031876"/>
              <a:gd name="connsiteY2355" fmla="*/ 1044575 h 1106488"/>
              <a:gd name="connsiteX2356" fmla="*/ 470248 w 1031876"/>
              <a:gd name="connsiteY2356" fmla="*/ 1044575 h 1106488"/>
              <a:gd name="connsiteX2357" fmla="*/ 467189 w 1031876"/>
              <a:gd name="connsiteY2357" fmla="*/ 1044575 h 1106488"/>
              <a:gd name="connsiteX2358" fmla="*/ 465469 w 1031876"/>
              <a:gd name="connsiteY2358" fmla="*/ 1044575 h 1106488"/>
              <a:gd name="connsiteX2359" fmla="*/ 464609 w 1031876"/>
              <a:gd name="connsiteY2359" fmla="*/ 1044575 h 1106488"/>
              <a:gd name="connsiteX2360" fmla="*/ 464344 w 1031876"/>
              <a:gd name="connsiteY2360" fmla="*/ 1044575 h 1106488"/>
              <a:gd name="connsiteX2361" fmla="*/ 464324 w 1031876"/>
              <a:gd name="connsiteY2361" fmla="*/ 1044542 h 1106488"/>
              <a:gd name="connsiteX2362" fmla="*/ 464307 w 1031876"/>
              <a:gd name="connsiteY2362" fmla="*/ 1044540 h 1106488"/>
              <a:gd name="connsiteX2363" fmla="*/ 461707 w 1031876"/>
              <a:gd name="connsiteY2363" fmla="*/ 1044240 h 1106488"/>
              <a:gd name="connsiteX2364" fmla="*/ 460683 w 1031876"/>
              <a:gd name="connsiteY2364" fmla="*/ 1044240 h 1106488"/>
              <a:gd name="connsiteX2365" fmla="*/ 458333 w 1031876"/>
              <a:gd name="connsiteY2365" fmla="*/ 1044240 h 1106488"/>
              <a:gd name="connsiteX2366" fmla="*/ 457729 w 1031876"/>
              <a:gd name="connsiteY2366" fmla="*/ 1044575 h 1106488"/>
              <a:gd name="connsiteX2367" fmla="*/ 456278 w 1031876"/>
              <a:gd name="connsiteY2367" fmla="*/ 1044240 h 1106488"/>
              <a:gd name="connsiteX2368" fmla="*/ 451281 w 1031876"/>
              <a:gd name="connsiteY2368" fmla="*/ 1044240 h 1106488"/>
              <a:gd name="connsiteX2369" fmla="*/ 437606 w 1031876"/>
              <a:gd name="connsiteY2369" fmla="*/ 1037410 h 1106488"/>
              <a:gd name="connsiteX2370" fmla="*/ 430768 w 1031876"/>
              <a:gd name="connsiteY2370" fmla="*/ 1030580 h 1106488"/>
              <a:gd name="connsiteX2371" fmla="*/ 423931 w 1031876"/>
              <a:gd name="connsiteY2371" fmla="*/ 1030580 h 1106488"/>
              <a:gd name="connsiteX2372" fmla="*/ 424786 w 1031876"/>
              <a:gd name="connsiteY2372" fmla="*/ 1030580 h 1106488"/>
              <a:gd name="connsiteX2373" fmla="*/ 426495 w 1031876"/>
              <a:gd name="connsiteY2373" fmla="*/ 1030580 h 1106488"/>
              <a:gd name="connsiteX2374" fmla="*/ 427350 w 1031876"/>
              <a:gd name="connsiteY2374" fmla="*/ 1030580 h 1106488"/>
              <a:gd name="connsiteX2375" fmla="*/ 428845 w 1031876"/>
              <a:gd name="connsiteY2375" fmla="*/ 1030580 h 1106488"/>
              <a:gd name="connsiteX2376" fmla="*/ 430768 w 1031876"/>
              <a:gd name="connsiteY2376" fmla="*/ 1030580 h 1106488"/>
              <a:gd name="connsiteX2377" fmla="*/ 423931 w 1031876"/>
              <a:gd name="connsiteY2377" fmla="*/ 1030580 h 1106488"/>
              <a:gd name="connsiteX2378" fmla="*/ 417093 w 1031876"/>
              <a:gd name="connsiteY2378" fmla="*/ 1030580 h 1106488"/>
              <a:gd name="connsiteX2379" fmla="*/ 419657 w 1031876"/>
              <a:gd name="connsiteY2379" fmla="*/ 1030580 h 1106488"/>
              <a:gd name="connsiteX2380" fmla="*/ 420512 w 1031876"/>
              <a:gd name="connsiteY2380" fmla="*/ 1030580 h 1106488"/>
              <a:gd name="connsiteX2381" fmla="*/ 423931 w 1031876"/>
              <a:gd name="connsiteY2381" fmla="*/ 1030580 h 1106488"/>
              <a:gd name="connsiteX2382" fmla="*/ 424615 w 1031876"/>
              <a:gd name="connsiteY2382" fmla="*/ 1033312 h 1106488"/>
              <a:gd name="connsiteX2383" fmla="*/ 328172 w 1031876"/>
              <a:gd name="connsiteY2383" fmla="*/ 1030461 h 1106488"/>
              <a:gd name="connsiteX2384" fmla="*/ 328437 w 1031876"/>
              <a:gd name="connsiteY2384" fmla="*/ 1030479 h 1106488"/>
              <a:gd name="connsiteX2385" fmla="*/ 328437 w 1031876"/>
              <a:gd name="connsiteY2385" fmla="*/ 1030923 h 1106488"/>
              <a:gd name="connsiteX2386" fmla="*/ 793701 w 1031876"/>
              <a:gd name="connsiteY2386" fmla="*/ 1030336 h 1106488"/>
              <a:gd name="connsiteX2387" fmla="*/ 792693 w 1031876"/>
              <a:gd name="connsiteY2387" fmla="*/ 1031296 h 1106488"/>
              <a:gd name="connsiteX2388" fmla="*/ 792693 w 1031876"/>
              <a:gd name="connsiteY2388" fmla="*/ 1031316 h 1106488"/>
              <a:gd name="connsiteX2389" fmla="*/ 355600 w 1031876"/>
              <a:gd name="connsiteY2389" fmla="*/ 1030288 h 1106488"/>
              <a:gd name="connsiteX2390" fmla="*/ 361851 w 1031876"/>
              <a:gd name="connsiteY2390" fmla="*/ 1034257 h 1106488"/>
              <a:gd name="connsiteX2391" fmla="*/ 362289 w 1031876"/>
              <a:gd name="connsiteY2391" fmla="*/ 1034685 h 1106488"/>
              <a:gd name="connsiteX2392" fmla="*/ 362030 w 1031876"/>
              <a:gd name="connsiteY2392" fmla="*/ 1032670 h 1106488"/>
              <a:gd name="connsiteX2393" fmla="*/ 369888 w 1031876"/>
              <a:gd name="connsiteY2393" fmla="*/ 1038226 h 1106488"/>
              <a:gd name="connsiteX2394" fmla="*/ 368830 w 1031876"/>
              <a:gd name="connsiteY2394" fmla="*/ 1038226 h 1106488"/>
              <a:gd name="connsiteX2395" fmla="*/ 374849 w 1031876"/>
              <a:gd name="connsiteY2395" fmla="*/ 1043781 h 1106488"/>
              <a:gd name="connsiteX2396" fmla="*/ 375709 w 1031876"/>
              <a:gd name="connsiteY2396" fmla="*/ 1044575 h 1106488"/>
              <a:gd name="connsiteX2397" fmla="*/ 367109 w 1031876"/>
              <a:gd name="connsiteY2397" fmla="*/ 1041400 h 1106488"/>
              <a:gd name="connsiteX2398" fmla="*/ 368828 w 1031876"/>
              <a:gd name="connsiteY2398" fmla="*/ 1038226 h 1106488"/>
              <a:gd name="connsiteX2399" fmla="*/ 367209 w 1031876"/>
              <a:gd name="connsiteY2399" fmla="*/ 1038226 h 1106488"/>
              <a:gd name="connsiteX2400" fmla="*/ 366316 w 1031876"/>
              <a:gd name="connsiteY2400" fmla="*/ 1038226 h 1106488"/>
              <a:gd name="connsiteX2401" fmla="*/ 363637 w 1031876"/>
              <a:gd name="connsiteY2401" fmla="*/ 1038226 h 1106488"/>
              <a:gd name="connsiteX2402" fmla="*/ 362744 w 1031876"/>
              <a:gd name="connsiteY2402" fmla="*/ 1038226 h 1106488"/>
              <a:gd name="connsiteX2403" fmla="*/ 362598 w 1031876"/>
              <a:gd name="connsiteY2403" fmla="*/ 1037092 h 1106488"/>
              <a:gd name="connsiteX2404" fmla="*/ 751682 w 1031876"/>
              <a:gd name="connsiteY2404" fmla="*/ 1030288 h 1106488"/>
              <a:gd name="connsiteX2405" fmla="*/ 751281 w 1031876"/>
              <a:gd name="connsiteY2405" fmla="*/ 1031067 h 1106488"/>
              <a:gd name="connsiteX2406" fmla="*/ 752135 w 1031876"/>
              <a:gd name="connsiteY2406" fmla="*/ 1030580 h 1106488"/>
              <a:gd name="connsiteX2407" fmla="*/ 751111 w 1031876"/>
              <a:gd name="connsiteY2407" fmla="*/ 1031398 h 1106488"/>
              <a:gd name="connsiteX2408" fmla="*/ 750242 w 1031876"/>
              <a:gd name="connsiteY2408" fmla="*/ 1033088 h 1106488"/>
              <a:gd name="connsiteX2409" fmla="*/ 752135 w 1031876"/>
              <a:gd name="connsiteY2409" fmla="*/ 1031433 h 1106488"/>
              <a:gd name="connsiteX2410" fmla="*/ 753091 w 1031876"/>
              <a:gd name="connsiteY2410" fmla="*/ 1031314 h 1106488"/>
              <a:gd name="connsiteX2411" fmla="*/ 752476 w 1031876"/>
              <a:gd name="connsiteY2411" fmla="*/ 1030288 h 1106488"/>
              <a:gd name="connsiteX2412" fmla="*/ 752575 w 1031876"/>
              <a:gd name="connsiteY2412" fmla="*/ 1030288 h 1106488"/>
              <a:gd name="connsiteX2413" fmla="*/ 755254 w 1031876"/>
              <a:gd name="connsiteY2413" fmla="*/ 1030288 h 1106488"/>
              <a:gd name="connsiteX2414" fmla="*/ 757933 w 1031876"/>
              <a:gd name="connsiteY2414" fmla="*/ 1030288 h 1106488"/>
              <a:gd name="connsiteX2415" fmla="*/ 758032 w 1031876"/>
              <a:gd name="connsiteY2415" fmla="*/ 1030288 h 1106488"/>
              <a:gd name="connsiteX2416" fmla="*/ 758826 w 1031876"/>
              <a:gd name="connsiteY2416" fmla="*/ 1030288 h 1106488"/>
              <a:gd name="connsiteX2417" fmla="*/ 758551 w 1031876"/>
              <a:gd name="connsiteY2417" fmla="*/ 1030632 h 1106488"/>
              <a:gd name="connsiteX2418" fmla="*/ 758973 w 1031876"/>
              <a:gd name="connsiteY2418" fmla="*/ 1030580 h 1106488"/>
              <a:gd name="connsiteX2419" fmla="*/ 758437 w 1031876"/>
              <a:gd name="connsiteY2419" fmla="*/ 1030774 h 1106488"/>
              <a:gd name="connsiteX2420" fmla="*/ 758032 w 1031876"/>
              <a:gd name="connsiteY2420" fmla="*/ 1031280 h 1106488"/>
              <a:gd name="connsiteX2421" fmla="*/ 752477 w 1031876"/>
              <a:gd name="connsiteY2421" fmla="*/ 1038225 h 1106488"/>
              <a:gd name="connsiteX2422" fmla="*/ 754857 w 1031876"/>
              <a:gd name="connsiteY2422" fmla="*/ 1034257 h 1106488"/>
              <a:gd name="connsiteX2423" fmla="*/ 753782 w 1031876"/>
              <a:gd name="connsiteY2423" fmla="*/ 1032465 h 1106488"/>
              <a:gd name="connsiteX2424" fmla="*/ 749823 w 1031876"/>
              <a:gd name="connsiteY2424" fmla="*/ 1033903 h 1106488"/>
              <a:gd name="connsiteX2425" fmla="*/ 749365 w 1031876"/>
              <a:gd name="connsiteY2425" fmla="*/ 1034793 h 1106488"/>
              <a:gd name="connsiteX2426" fmla="*/ 749087 w 1031876"/>
              <a:gd name="connsiteY2426" fmla="*/ 1034382 h 1106488"/>
              <a:gd name="connsiteX2427" fmla="*/ 745298 w 1031876"/>
              <a:gd name="connsiteY2427" fmla="*/ 1037410 h 1106488"/>
              <a:gd name="connsiteX2428" fmla="*/ 749144 w 1031876"/>
              <a:gd name="connsiteY2428" fmla="*/ 1034048 h 1106488"/>
              <a:gd name="connsiteX2429" fmla="*/ 750724 w 1031876"/>
              <a:gd name="connsiteY2429" fmla="*/ 1031707 h 1106488"/>
              <a:gd name="connsiteX2430" fmla="*/ 747862 w 1031876"/>
              <a:gd name="connsiteY2430" fmla="*/ 1033995 h 1106488"/>
              <a:gd name="connsiteX2431" fmla="*/ 745982 w 1031876"/>
              <a:gd name="connsiteY2431" fmla="*/ 1034678 h 1106488"/>
              <a:gd name="connsiteX2432" fmla="*/ 746153 w 1031876"/>
              <a:gd name="connsiteY2432" fmla="*/ 1033995 h 1106488"/>
              <a:gd name="connsiteX2433" fmla="*/ 751078 w 1031876"/>
              <a:gd name="connsiteY2433" fmla="*/ 1031183 h 1106488"/>
              <a:gd name="connsiteX2434" fmla="*/ 403225 w 1031876"/>
              <a:gd name="connsiteY2434" fmla="*/ 1030288 h 1106488"/>
              <a:gd name="connsiteX2435" fmla="*/ 409129 w 1031876"/>
              <a:gd name="connsiteY2435" fmla="*/ 1037234 h 1106488"/>
              <a:gd name="connsiteX2436" fmla="*/ 409453 w 1031876"/>
              <a:gd name="connsiteY2436" fmla="*/ 1037615 h 1106488"/>
              <a:gd name="connsiteX2437" fmla="*/ 409972 w 1031876"/>
              <a:gd name="connsiteY2437" fmla="*/ 1038226 h 1106488"/>
              <a:gd name="connsiteX2438" fmla="*/ 409550 w 1031876"/>
              <a:gd name="connsiteY2438" fmla="*/ 1038102 h 1106488"/>
              <a:gd name="connsiteX2439" fmla="*/ 406599 w 1031876"/>
              <a:gd name="connsiteY2439" fmla="*/ 1037234 h 1106488"/>
              <a:gd name="connsiteX2440" fmla="*/ 403225 w 1031876"/>
              <a:gd name="connsiteY2440" fmla="*/ 1030288 h 1106488"/>
              <a:gd name="connsiteX2441" fmla="*/ 355601 w 1031876"/>
              <a:gd name="connsiteY2441" fmla="*/ 1030288 h 1106488"/>
              <a:gd name="connsiteX2442" fmla="*/ 361851 w 1031876"/>
              <a:gd name="connsiteY2442" fmla="*/ 1031280 h 1106488"/>
              <a:gd name="connsiteX2443" fmla="*/ 362030 w 1031876"/>
              <a:gd name="connsiteY2443" fmla="*/ 1032670 h 1106488"/>
              <a:gd name="connsiteX2444" fmla="*/ 360065 w 1031876"/>
              <a:gd name="connsiteY2444" fmla="*/ 1031280 h 1106488"/>
              <a:gd name="connsiteX2445" fmla="*/ 349251 w 1031876"/>
              <a:gd name="connsiteY2445" fmla="*/ 1030288 h 1106488"/>
              <a:gd name="connsiteX2446" fmla="*/ 349350 w 1031876"/>
              <a:gd name="connsiteY2446" fmla="*/ 1030288 h 1106488"/>
              <a:gd name="connsiteX2447" fmla="*/ 350045 w 1031876"/>
              <a:gd name="connsiteY2447" fmla="*/ 1030288 h 1106488"/>
              <a:gd name="connsiteX2448" fmla="*/ 352922 w 1031876"/>
              <a:gd name="connsiteY2448" fmla="*/ 1030288 h 1106488"/>
              <a:gd name="connsiteX2449" fmla="*/ 354013 w 1031876"/>
              <a:gd name="connsiteY2449" fmla="*/ 1030288 h 1106488"/>
              <a:gd name="connsiteX2450" fmla="*/ 355283 w 1031876"/>
              <a:gd name="connsiteY2450" fmla="*/ 1030288 h 1106488"/>
              <a:gd name="connsiteX2451" fmla="*/ 355600 w 1031876"/>
              <a:gd name="connsiteY2451" fmla="*/ 1030288 h 1106488"/>
              <a:gd name="connsiteX2452" fmla="*/ 355601 w 1031876"/>
              <a:gd name="connsiteY2452" fmla="*/ 1030288 h 1106488"/>
              <a:gd name="connsiteX2453" fmla="*/ 355600 w 1031876"/>
              <a:gd name="connsiteY2453" fmla="*/ 1030288 h 1106488"/>
              <a:gd name="connsiteX2454" fmla="*/ 351791 w 1031876"/>
              <a:gd name="connsiteY2454" fmla="*/ 1031082 h 1106488"/>
              <a:gd name="connsiteX2455" fmla="*/ 350839 w 1031876"/>
              <a:gd name="connsiteY2455" fmla="*/ 1031280 h 1106488"/>
              <a:gd name="connsiteX2456" fmla="*/ 355057 w 1031876"/>
              <a:gd name="connsiteY2456" fmla="*/ 1037432 h 1106488"/>
              <a:gd name="connsiteX2457" fmla="*/ 355072 w 1031876"/>
              <a:gd name="connsiteY2457" fmla="*/ 1037432 h 1106488"/>
              <a:gd name="connsiteX2458" fmla="*/ 355237 w 1031876"/>
              <a:gd name="connsiteY2458" fmla="*/ 1037432 h 1106488"/>
              <a:gd name="connsiteX2459" fmla="*/ 358512 w 1031876"/>
              <a:gd name="connsiteY2459" fmla="*/ 1037432 h 1106488"/>
              <a:gd name="connsiteX2460" fmla="*/ 361951 w 1031876"/>
              <a:gd name="connsiteY2460" fmla="*/ 1037432 h 1106488"/>
              <a:gd name="connsiteX2461" fmla="*/ 361951 w 1031876"/>
              <a:gd name="connsiteY2461" fmla="*/ 1038226 h 1106488"/>
              <a:gd name="connsiteX2462" fmla="*/ 361951 w 1031876"/>
              <a:gd name="connsiteY2462" fmla="*/ 1043683 h 1106488"/>
              <a:gd name="connsiteX2463" fmla="*/ 361951 w 1031876"/>
              <a:gd name="connsiteY2463" fmla="*/ 1044259 h 1106488"/>
              <a:gd name="connsiteX2464" fmla="*/ 361951 w 1031876"/>
              <a:gd name="connsiteY2464" fmla="*/ 1044575 h 1106488"/>
              <a:gd name="connsiteX2465" fmla="*/ 361951 w 1031876"/>
              <a:gd name="connsiteY2465" fmla="*/ 1044576 h 1106488"/>
              <a:gd name="connsiteX2466" fmla="*/ 361950 w 1031876"/>
              <a:gd name="connsiteY2466" fmla="*/ 1044575 h 1106488"/>
              <a:gd name="connsiteX2467" fmla="*/ 358776 w 1031876"/>
              <a:gd name="connsiteY2467" fmla="*/ 1044575 h 1106488"/>
              <a:gd name="connsiteX2468" fmla="*/ 357387 w 1031876"/>
              <a:gd name="connsiteY2468" fmla="*/ 1044575 h 1106488"/>
              <a:gd name="connsiteX2469" fmla="*/ 357189 w 1031876"/>
              <a:gd name="connsiteY2469" fmla="*/ 1044575 h 1106488"/>
              <a:gd name="connsiteX2470" fmla="*/ 356395 w 1031876"/>
              <a:gd name="connsiteY2470" fmla="*/ 1044575 h 1106488"/>
              <a:gd name="connsiteX2471" fmla="*/ 355601 w 1031876"/>
              <a:gd name="connsiteY2471" fmla="*/ 1044575 h 1106488"/>
              <a:gd name="connsiteX2472" fmla="*/ 355601 w 1031876"/>
              <a:gd name="connsiteY2472" fmla="*/ 1044259 h 1106488"/>
              <a:gd name="connsiteX2473" fmla="*/ 355601 w 1031876"/>
              <a:gd name="connsiteY2473" fmla="*/ 1043781 h 1106488"/>
              <a:gd name="connsiteX2474" fmla="*/ 355601 w 1031876"/>
              <a:gd name="connsiteY2474" fmla="*/ 1040230 h 1106488"/>
              <a:gd name="connsiteX2475" fmla="*/ 354429 w 1031876"/>
              <a:gd name="connsiteY2475" fmla="*/ 1039787 h 1106488"/>
              <a:gd name="connsiteX2476" fmla="*/ 353696 w 1031876"/>
              <a:gd name="connsiteY2476" fmla="*/ 1040765 h 1106488"/>
              <a:gd name="connsiteX2477" fmla="*/ 349253 w 1031876"/>
              <a:gd name="connsiteY2477" fmla="*/ 1038226 h 1106488"/>
              <a:gd name="connsiteX2478" fmla="*/ 349251 w 1031876"/>
              <a:gd name="connsiteY2478" fmla="*/ 1038226 h 1106488"/>
              <a:gd name="connsiteX2479" fmla="*/ 349252 w 1031876"/>
              <a:gd name="connsiteY2479" fmla="*/ 1038226 h 1106488"/>
              <a:gd name="connsiteX2480" fmla="*/ 349251 w 1031876"/>
              <a:gd name="connsiteY2480" fmla="*/ 1038225 h 1106488"/>
              <a:gd name="connsiteX2481" fmla="*/ 349253 w 1031876"/>
              <a:gd name="connsiteY2481" fmla="*/ 1038225 h 1106488"/>
              <a:gd name="connsiteX2482" fmla="*/ 349747 w 1031876"/>
              <a:gd name="connsiteY2482" fmla="*/ 1038019 h 1106488"/>
              <a:gd name="connsiteX2483" fmla="*/ 349251 w 1031876"/>
              <a:gd name="connsiteY2483" fmla="*/ 1037832 h 1106488"/>
              <a:gd name="connsiteX2484" fmla="*/ 348612 w 1031876"/>
              <a:gd name="connsiteY2484" fmla="*/ 1037591 h 1106488"/>
              <a:gd name="connsiteX2485" fmla="*/ 348192 w 1031876"/>
              <a:gd name="connsiteY2485" fmla="*/ 1037432 h 1106488"/>
              <a:gd name="connsiteX2486" fmla="*/ 349251 w 1031876"/>
              <a:gd name="connsiteY2486" fmla="*/ 1037432 h 1106488"/>
              <a:gd name="connsiteX2487" fmla="*/ 351157 w 1031876"/>
              <a:gd name="connsiteY2487" fmla="*/ 1037432 h 1106488"/>
              <a:gd name="connsiteX2488" fmla="*/ 351632 w 1031876"/>
              <a:gd name="connsiteY2488" fmla="*/ 1037234 h 1106488"/>
              <a:gd name="connsiteX2489" fmla="*/ 349251 w 1031876"/>
              <a:gd name="connsiteY2489" fmla="*/ 1030288 h 1106488"/>
              <a:gd name="connsiteX2490" fmla="*/ 287338 w 1031876"/>
              <a:gd name="connsiteY2490" fmla="*/ 1030288 h 1106488"/>
              <a:gd name="connsiteX2491" fmla="*/ 288132 w 1031876"/>
              <a:gd name="connsiteY2491" fmla="*/ 1030288 h 1106488"/>
              <a:gd name="connsiteX2492" fmla="*/ 289719 w 1031876"/>
              <a:gd name="connsiteY2492" fmla="*/ 1030288 h 1106488"/>
              <a:gd name="connsiteX2493" fmla="*/ 293688 w 1031876"/>
              <a:gd name="connsiteY2493" fmla="*/ 1030288 h 1106488"/>
              <a:gd name="connsiteX2494" fmla="*/ 287338 w 1031876"/>
              <a:gd name="connsiteY2494" fmla="*/ 1030288 h 1106488"/>
              <a:gd name="connsiteX2495" fmla="*/ 812801 w 1031876"/>
              <a:gd name="connsiteY2495" fmla="*/ 1030287 h 1106488"/>
              <a:gd name="connsiteX2496" fmla="*/ 820739 w 1031876"/>
              <a:gd name="connsiteY2496" fmla="*/ 1030287 h 1106488"/>
              <a:gd name="connsiteX2497" fmla="*/ 812801 w 1031876"/>
              <a:gd name="connsiteY2497" fmla="*/ 1030287 h 1106488"/>
              <a:gd name="connsiteX2498" fmla="*/ 280111 w 1031876"/>
              <a:gd name="connsiteY2498" fmla="*/ 1029773 h 1106488"/>
              <a:gd name="connsiteX2499" fmla="*/ 280194 w 1031876"/>
              <a:gd name="connsiteY2499" fmla="*/ 1030287 h 1106488"/>
              <a:gd name="connsiteX2500" fmla="*/ 280195 w 1031876"/>
              <a:gd name="connsiteY2500" fmla="*/ 1030287 h 1106488"/>
              <a:gd name="connsiteX2501" fmla="*/ 280614 w 1031876"/>
              <a:gd name="connsiteY2501" fmla="*/ 1030068 h 1106488"/>
              <a:gd name="connsiteX2502" fmla="*/ 785813 w 1031876"/>
              <a:gd name="connsiteY2502" fmla="*/ 1028844 h 1106488"/>
              <a:gd name="connsiteX2503" fmla="*/ 785813 w 1031876"/>
              <a:gd name="connsiteY2503" fmla="*/ 1030486 h 1106488"/>
              <a:gd name="connsiteX2504" fmla="*/ 778934 w 1031876"/>
              <a:gd name="connsiteY2504" fmla="*/ 1031346 h 1106488"/>
              <a:gd name="connsiteX2505" fmla="*/ 783233 w 1031876"/>
              <a:gd name="connsiteY2505" fmla="*/ 1030486 h 1106488"/>
              <a:gd name="connsiteX2506" fmla="*/ 280989 w 1031876"/>
              <a:gd name="connsiteY2506" fmla="*/ 1028433 h 1106488"/>
              <a:gd name="connsiteX2507" fmla="*/ 280989 w 1031876"/>
              <a:gd name="connsiteY2507" fmla="*/ 1029872 h 1106488"/>
              <a:gd name="connsiteX2508" fmla="*/ 282092 w 1031876"/>
              <a:gd name="connsiteY2508" fmla="*/ 1029296 h 1106488"/>
              <a:gd name="connsiteX2509" fmla="*/ 505982 w 1031876"/>
              <a:gd name="connsiteY2509" fmla="*/ 1028096 h 1106488"/>
              <a:gd name="connsiteX2510" fmla="*/ 512819 w 1031876"/>
              <a:gd name="connsiteY2510" fmla="*/ 1030580 h 1106488"/>
              <a:gd name="connsiteX2511" fmla="*/ 509401 w 1031876"/>
              <a:gd name="connsiteY2511" fmla="*/ 1030580 h 1106488"/>
              <a:gd name="connsiteX2512" fmla="*/ 506837 w 1031876"/>
              <a:gd name="connsiteY2512" fmla="*/ 1030580 h 1106488"/>
              <a:gd name="connsiteX2513" fmla="*/ 505982 w 1031876"/>
              <a:gd name="connsiteY2513" fmla="*/ 1030580 h 1106488"/>
              <a:gd name="connsiteX2514" fmla="*/ 276332 w 1031876"/>
              <a:gd name="connsiteY2514" fmla="*/ 1027553 h 1106488"/>
              <a:gd name="connsiteX2515" fmla="*/ 274110 w 1031876"/>
              <a:gd name="connsiteY2515" fmla="*/ 1030287 h 1106488"/>
              <a:gd name="connsiteX2516" fmla="*/ 271480 w 1031876"/>
              <a:gd name="connsiteY2516" fmla="*/ 1028900 h 1106488"/>
              <a:gd name="connsiteX2517" fmla="*/ 272815 w 1031876"/>
              <a:gd name="connsiteY2517" fmla="*/ 1030287 h 1106488"/>
              <a:gd name="connsiteX2518" fmla="*/ 273051 w 1031876"/>
              <a:gd name="connsiteY2518" fmla="*/ 1030287 h 1106488"/>
              <a:gd name="connsiteX2519" fmla="*/ 273448 w 1031876"/>
              <a:gd name="connsiteY2519" fmla="*/ 1030287 h 1106488"/>
              <a:gd name="connsiteX2520" fmla="*/ 274110 w 1031876"/>
              <a:gd name="connsiteY2520" fmla="*/ 1030287 h 1106488"/>
              <a:gd name="connsiteX2521" fmla="*/ 276623 w 1031876"/>
              <a:gd name="connsiteY2521" fmla="*/ 1030287 h 1106488"/>
              <a:gd name="connsiteX2522" fmla="*/ 279302 w 1031876"/>
              <a:gd name="connsiteY2522" fmla="*/ 1030287 h 1106488"/>
              <a:gd name="connsiteX2523" fmla="*/ 280193 w 1031876"/>
              <a:gd name="connsiteY2523" fmla="*/ 1030287 h 1106488"/>
              <a:gd name="connsiteX2524" fmla="*/ 279301 w 1031876"/>
              <a:gd name="connsiteY2524" fmla="*/ 1029494 h 1106488"/>
              <a:gd name="connsiteX2525" fmla="*/ 278645 w 1031876"/>
              <a:gd name="connsiteY2525" fmla="*/ 1028911 h 1106488"/>
              <a:gd name="connsiteX2526" fmla="*/ 795000 w 1031876"/>
              <a:gd name="connsiteY2526" fmla="*/ 1026852 h 1106488"/>
              <a:gd name="connsiteX2527" fmla="*/ 795656 w 1031876"/>
              <a:gd name="connsiteY2527" fmla="*/ 1028382 h 1106488"/>
              <a:gd name="connsiteX2528" fmla="*/ 794545 w 1031876"/>
              <a:gd name="connsiteY2528" fmla="*/ 1029493 h 1106488"/>
              <a:gd name="connsiteX2529" fmla="*/ 793751 w 1031876"/>
              <a:gd name="connsiteY2529" fmla="*/ 1030287 h 1106488"/>
              <a:gd name="connsiteX2530" fmla="*/ 794545 w 1031876"/>
              <a:gd name="connsiteY2530" fmla="*/ 1027112 h 1106488"/>
              <a:gd name="connsiteX2531" fmla="*/ 803762 w 1031876"/>
              <a:gd name="connsiteY2531" fmla="*/ 1026626 h 1106488"/>
              <a:gd name="connsiteX2532" fmla="*/ 803276 w 1031876"/>
              <a:gd name="connsiteY2532" fmla="*/ 1027112 h 1106488"/>
              <a:gd name="connsiteX2533" fmla="*/ 800101 w 1031876"/>
              <a:gd name="connsiteY2533" fmla="*/ 1030287 h 1106488"/>
              <a:gd name="connsiteX2534" fmla="*/ 362811 w 1031876"/>
              <a:gd name="connsiteY2534" fmla="*/ 1026187 h 1106488"/>
              <a:gd name="connsiteX2535" fmla="*/ 367594 w 1031876"/>
              <a:gd name="connsiteY2535" fmla="*/ 1030287 h 1106488"/>
              <a:gd name="connsiteX2536" fmla="*/ 367969 w 1031876"/>
              <a:gd name="connsiteY2536" fmla="*/ 1030287 h 1106488"/>
              <a:gd name="connsiteX2537" fmla="*/ 368829 w 1031876"/>
              <a:gd name="connsiteY2537" fmla="*/ 1030287 h 1106488"/>
              <a:gd name="connsiteX2538" fmla="*/ 368829 w 1031876"/>
              <a:gd name="connsiteY2538" fmla="*/ 1030906 h 1106488"/>
              <a:gd name="connsiteX2539" fmla="*/ 368255 w 1031876"/>
              <a:gd name="connsiteY2539" fmla="*/ 1030854 h 1106488"/>
              <a:gd name="connsiteX2540" fmla="*/ 368829 w 1031876"/>
              <a:gd name="connsiteY2540" fmla="*/ 1031346 h 1106488"/>
              <a:gd name="connsiteX2541" fmla="*/ 368829 w 1031876"/>
              <a:gd name="connsiteY2541" fmla="*/ 1031138 h 1106488"/>
              <a:gd name="connsiteX2542" fmla="*/ 368829 w 1031876"/>
              <a:gd name="connsiteY2542" fmla="*/ 1031082 h 1106488"/>
              <a:gd name="connsiteX2543" fmla="*/ 368829 w 1031876"/>
              <a:gd name="connsiteY2543" fmla="*/ 1030906 h 1106488"/>
              <a:gd name="connsiteX2544" fmla="*/ 370792 w 1031876"/>
              <a:gd name="connsiteY2544" fmla="*/ 1031082 h 1106488"/>
              <a:gd name="connsiteX2545" fmla="*/ 371409 w 1031876"/>
              <a:gd name="connsiteY2545" fmla="*/ 1031138 h 1106488"/>
              <a:gd name="connsiteX2546" fmla="*/ 371560 w 1031876"/>
              <a:gd name="connsiteY2546" fmla="*/ 1031347 h 1106488"/>
              <a:gd name="connsiteX2547" fmla="*/ 371874 w 1031876"/>
              <a:gd name="connsiteY2547" fmla="*/ 1031782 h 1106488"/>
              <a:gd name="connsiteX2548" fmla="*/ 374849 w 1031876"/>
              <a:gd name="connsiteY2548" fmla="*/ 1032207 h 1106488"/>
              <a:gd name="connsiteX2549" fmla="*/ 375507 w 1031876"/>
              <a:gd name="connsiteY2549" fmla="*/ 1036812 h 1106488"/>
              <a:gd name="connsiteX2550" fmla="*/ 375708 w 1031876"/>
              <a:gd name="connsiteY2550" fmla="*/ 1037091 h 1106488"/>
              <a:gd name="connsiteX2551" fmla="*/ 375547 w 1031876"/>
              <a:gd name="connsiteY2551" fmla="*/ 1037091 h 1106488"/>
              <a:gd name="connsiteX2552" fmla="*/ 375582 w 1031876"/>
              <a:gd name="connsiteY2552" fmla="*/ 1037339 h 1106488"/>
              <a:gd name="connsiteX2553" fmla="*/ 375708 w 1031876"/>
              <a:gd name="connsiteY2553" fmla="*/ 1037091 h 1106488"/>
              <a:gd name="connsiteX2554" fmla="*/ 379148 w 1031876"/>
              <a:gd name="connsiteY2554" fmla="*/ 1037941 h 1106488"/>
              <a:gd name="connsiteX2555" fmla="*/ 379313 w 1031876"/>
              <a:gd name="connsiteY2555" fmla="*/ 1038226 h 1106488"/>
              <a:gd name="connsiteX2556" fmla="*/ 380635 w 1031876"/>
              <a:gd name="connsiteY2556" fmla="*/ 1040516 h 1106488"/>
              <a:gd name="connsiteX2557" fmla="*/ 382587 w 1031876"/>
              <a:gd name="connsiteY2557" fmla="*/ 1043894 h 1106488"/>
              <a:gd name="connsiteX2558" fmla="*/ 373988 w 1031876"/>
              <a:gd name="connsiteY2558" fmla="*/ 1040492 h 1106488"/>
              <a:gd name="connsiteX2559" fmla="*/ 375134 w 1031876"/>
              <a:gd name="connsiteY2559" fmla="*/ 1038226 h 1106488"/>
              <a:gd name="connsiteX2560" fmla="*/ 375404 w 1031876"/>
              <a:gd name="connsiteY2560" fmla="*/ 1037692 h 1106488"/>
              <a:gd name="connsiteX2561" fmla="*/ 375060 w 1031876"/>
              <a:gd name="connsiteY2561" fmla="*/ 1037091 h 1106488"/>
              <a:gd name="connsiteX2562" fmla="*/ 374848 w 1031876"/>
              <a:gd name="connsiteY2562" fmla="*/ 1037091 h 1106488"/>
              <a:gd name="connsiteX2563" fmla="*/ 372269 w 1031876"/>
              <a:gd name="connsiteY2563" fmla="*/ 1037091 h 1106488"/>
              <a:gd name="connsiteX2564" fmla="*/ 369689 w 1031876"/>
              <a:gd name="connsiteY2564" fmla="*/ 1037091 h 1106488"/>
              <a:gd name="connsiteX2565" fmla="*/ 368829 w 1031876"/>
              <a:gd name="connsiteY2565" fmla="*/ 1037091 h 1106488"/>
              <a:gd name="connsiteX2566" fmla="*/ 368829 w 1031876"/>
              <a:gd name="connsiteY2566" fmla="*/ 1031347 h 1106488"/>
              <a:gd name="connsiteX2567" fmla="*/ 366250 w 1031876"/>
              <a:gd name="connsiteY2567" fmla="*/ 1031347 h 1106488"/>
              <a:gd name="connsiteX2568" fmla="*/ 365391 w 1031876"/>
              <a:gd name="connsiteY2568" fmla="*/ 1031347 h 1106488"/>
              <a:gd name="connsiteX2569" fmla="*/ 364531 w 1031876"/>
              <a:gd name="connsiteY2569" fmla="*/ 1031347 h 1106488"/>
              <a:gd name="connsiteX2570" fmla="*/ 363022 w 1031876"/>
              <a:gd name="connsiteY2570" fmla="*/ 1031347 h 1106488"/>
              <a:gd name="connsiteX2571" fmla="*/ 361951 w 1031876"/>
              <a:gd name="connsiteY2571" fmla="*/ 1031347 h 1106488"/>
              <a:gd name="connsiteX2572" fmla="*/ 362102 w 1031876"/>
              <a:gd name="connsiteY2572" fmla="*/ 1030438 h 1106488"/>
              <a:gd name="connsiteX2573" fmla="*/ 361951 w 1031876"/>
              <a:gd name="connsiteY2573" fmla="*/ 1030288 h 1106488"/>
              <a:gd name="connsiteX2574" fmla="*/ 362103 w 1031876"/>
              <a:gd name="connsiteY2574" fmla="*/ 1030438 h 1106488"/>
              <a:gd name="connsiteX2575" fmla="*/ 362125 w 1031876"/>
              <a:gd name="connsiteY2575" fmla="*/ 1030303 h 1106488"/>
              <a:gd name="connsiteX2576" fmla="*/ 361951 w 1031876"/>
              <a:gd name="connsiteY2576" fmla="*/ 1030287 h 1106488"/>
              <a:gd name="connsiteX2577" fmla="*/ 362128 w 1031876"/>
              <a:gd name="connsiteY2577" fmla="*/ 1030287 h 1106488"/>
              <a:gd name="connsiteX2578" fmla="*/ 785813 w 1031876"/>
              <a:gd name="connsiteY2578" fmla="*/ 1026014 h 1106488"/>
              <a:gd name="connsiteX2579" fmla="*/ 785813 w 1031876"/>
              <a:gd name="connsiteY2579" fmla="*/ 1026724 h 1106488"/>
              <a:gd name="connsiteX2580" fmla="*/ 784094 w 1031876"/>
              <a:gd name="connsiteY2580" fmla="*/ 1027906 h 1106488"/>
              <a:gd name="connsiteX2581" fmla="*/ 780515 w 1031876"/>
              <a:gd name="connsiteY2581" fmla="*/ 1028929 h 1106488"/>
              <a:gd name="connsiteX2582" fmla="*/ 782374 w 1031876"/>
              <a:gd name="connsiteY2582" fmla="*/ 1027906 h 1106488"/>
              <a:gd name="connsiteX2583" fmla="*/ 792693 w 1031876"/>
              <a:gd name="connsiteY2583" fmla="*/ 1025326 h 1106488"/>
              <a:gd name="connsiteX2584" fmla="*/ 792693 w 1031876"/>
              <a:gd name="connsiteY2584" fmla="*/ 1027906 h 1106488"/>
              <a:gd name="connsiteX2585" fmla="*/ 792693 w 1031876"/>
              <a:gd name="connsiteY2585" fmla="*/ 1030287 h 1106488"/>
              <a:gd name="connsiteX2586" fmla="*/ 793751 w 1031876"/>
              <a:gd name="connsiteY2586" fmla="*/ 1030287 h 1106488"/>
              <a:gd name="connsiteX2587" fmla="*/ 793749 w 1031876"/>
              <a:gd name="connsiteY2587" fmla="*/ 1030288 h 1106488"/>
              <a:gd name="connsiteX2588" fmla="*/ 793750 w 1031876"/>
              <a:gd name="connsiteY2588" fmla="*/ 1030288 h 1106488"/>
              <a:gd name="connsiteX2589" fmla="*/ 793751 w 1031876"/>
              <a:gd name="connsiteY2589" fmla="*/ 1030288 h 1106488"/>
              <a:gd name="connsiteX2590" fmla="*/ 793745 w 1031876"/>
              <a:gd name="connsiteY2590" fmla="*/ 1030294 h 1106488"/>
              <a:gd name="connsiteX2591" fmla="*/ 790179 w 1031876"/>
              <a:gd name="connsiteY2591" fmla="*/ 1034256 h 1106488"/>
              <a:gd name="connsiteX2592" fmla="*/ 786607 w 1031876"/>
              <a:gd name="connsiteY2592" fmla="*/ 1038225 h 1106488"/>
              <a:gd name="connsiteX2593" fmla="*/ 783035 w 1031876"/>
              <a:gd name="connsiteY2593" fmla="*/ 1038225 h 1106488"/>
              <a:gd name="connsiteX2594" fmla="*/ 779467 w 1031876"/>
              <a:gd name="connsiteY2594" fmla="*/ 1038225 h 1106488"/>
              <a:gd name="connsiteX2595" fmla="*/ 779463 w 1031876"/>
              <a:gd name="connsiteY2595" fmla="*/ 1038226 h 1106488"/>
              <a:gd name="connsiteX2596" fmla="*/ 779465 w 1031876"/>
              <a:gd name="connsiteY2596" fmla="*/ 1038225 h 1106488"/>
              <a:gd name="connsiteX2597" fmla="*/ 779464 w 1031876"/>
              <a:gd name="connsiteY2597" fmla="*/ 1038225 h 1106488"/>
              <a:gd name="connsiteX2598" fmla="*/ 779463 w 1031876"/>
              <a:gd name="connsiteY2598" fmla="*/ 1038225 h 1106488"/>
              <a:gd name="connsiteX2599" fmla="*/ 779465 w 1031876"/>
              <a:gd name="connsiteY2599" fmla="*/ 1038225 h 1106488"/>
              <a:gd name="connsiteX2600" fmla="*/ 784009 w 1031876"/>
              <a:gd name="connsiteY2600" fmla="*/ 1035340 h 1106488"/>
              <a:gd name="connsiteX2601" fmla="*/ 783035 w 1031876"/>
              <a:gd name="connsiteY2601" fmla="*/ 1037234 h 1106488"/>
              <a:gd name="connsiteX2602" fmla="*/ 779470 w 1031876"/>
              <a:gd name="connsiteY2602" fmla="*/ 1038224 h 1106488"/>
              <a:gd name="connsiteX2603" fmla="*/ 785813 w 1031876"/>
              <a:gd name="connsiteY2603" fmla="*/ 1037343 h 1106488"/>
              <a:gd name="connsiteX2604" fmla="*/ 786607 w 1031876"/>
              <a:gd name="connsiteY2604" fmla="*/ 1037233 h 1106488"/>
              <a:gd name="connsiteX2605" fmla="*/ 792662 w 1031876"/>
              <a:gd name="connsiteY2605" fmla="*/ 1031346 h 1106488"/>
              <a:gd name="connsiteX2606" fmla="*/ 792641 w 1031876"/>
              <a:gd name="connsiteY2606" fmla="*/ 1031346 h 1106488"/>
              <a:gd name="connsiteX2607" fmla="*/ 787500 w 1031876"/>
              <a:gd name="connsiteY2607" fmla="*/ 1036242 h 1106488"/>
              <a:gd name="connsiteX2608" fmla="*/ 787063 w 1031876"/>
              <a:gd name="connsiteY2608" fmla="*/ 1033327 h 1106488"/>
              <a:gd name="connsiteX2609" fmla="*/ 785893 w 1031876"/>
              <a:gd name="connsiteY2609" fmla="*/ 1033859 h 1106488"/>
              <a:gd name="connsiteX2610" fmla="*/ 785798 w 1031876"/>
              <a:gd name="connsiteY2610" fmla="*/ 1033885 h 1106488"/>
              <a:gd name="connsiteX2611" fmla="*/ 785714 w 1031876"/>
              <a:gd name="connsiteY2611" fmla="*/ 1034257 h 1106488"/>
              <a:gd name="connsiteX2612" fmla="*/ 784010 w 1031876"/>
              <a:gd name="connsiteY2612" fmla="*/ 1035339 h 1106488"/>
              <a:gd name="connsiteX2613" fmla="*/ 784009 w 1031876"/>
              <a:gd name="connsiteY2613" fmla="*/ 1035340 h 1106488"/>
              <a:gd name="connsiteX2614" fmla="*/ 784009 w 1031876"/>
              <a:gd name="connsiteY2614" fmla="*/ 1035339 h 1106488"/>
              <a:gd name="connsiteX2615" fmla="*/ 784587 w 1031876"/>
              <a:gd name="connsiteY2615" fmla="*/ 1034215 h 1106488"/>
              <a:gd name="connsiteX2616" fmla="*/ 772796 w 1031876"/>
              <a:gd name="connsiteY2616" fmla="*/ 1037431 h 1106488"/>
              <a:gd name="connsiteX2617" fmla="*/ 785813 w 1031876"/>
              <a:gd name="connsiteY2617" fmla="*/ 1030774 h 1106488"/>
              <a:gd name="connsiteX2618" fmla="*/ 785813 w 1031876"/>
              <a:gd name="connsiteY2618" fmla="*/ 1030486 h 1106488"/>
              <a:gd name="connsiteX2619" fmla="*/ 786403 w 1031876"/>
              <a:gd name="connsiteY2619" fmla="*/ 1029970 h 1106488"/>
              <a:gd name="connsiteX2620" fmla="*/ 786127 w 1031876"/>
              <a:gd name="connsiteY2620" fmla="*/ 1030614 h 1106488"/>
              <a:gd name="connsiteX2621" fmla="*/ 786551 w 1031876"/>
              <a:gd name="connsiteY2621" fmla="*/ 1030397 h 1106488"/>
              <a:gd name="connsiteX2622" fmla="*/ 786607 w 1031876"/>
              <a:gd name="connsiteY2622" fmla="*/ 1030288 h 1106488"/>
              <a:gd name="connsiteX2623" fmla="*/ 786586 w 1031876"/>
              <a:gd name="connsiteY2623" fmla="*/ 1030379 h 1106488"/>
              <a:gd name="connsiteX2624" fmla="*/ 786618 w 1031876"/>
              <a:gd name="connsiteY2624" fmla="*/ 1030363 h 1106488"/>
              <a:gd name="connsiteX2625" fmla="*/ 786607 w 1031876"/>
              <a:gd name="connsiteY2625" fmla="*/ 1030288 h 1106488"/>
              <a:gd name="connsiteX2626" fmla="*/ 786764 w 1031876"/>
              <a:gd name="connsiteY2626" fmla="*/ 1030288 h 1106488"/>
              <a:gd name="connsiteX2627" fmla="*/ 786766 w 1031876"/>
              <a:gd name="connsiteY2627" fmla="*/ 1030287 h 1106488"/>
              <a:gd name="connsiteX2628" fmla="*/ 786872 w 1031876"/>
              <a:gd name="connsiteY2628" fmla="*/ 1030287 h 1106488"/>
              <a:gd name="connsiteX2629" fmla="*/ 787023 w 1031876"/>
              <a:gd name="connsiteY2629" fmla="*/ 1030287 h 1106488"/>
              <a:gd name="connsiteX2630" fmla="*/ 342305 w 1031876"/>
              <a:gd name="connsiteY2630" fmla="*/ 1024732 h 1106488"/>
              <a:gd name="connsiteX2631" fmla="*/ 345282 w 1031876"/>
              <a:gd name="connsiteY2631" fmla="*/ 1027113 h 1106488"/>
              <a:gd name="connsiteX2632" fmla="*/ 349251 w 1031876"/>
              <a:gd name="connsiteY2632" fmla="*/ 1030288 h 1106488"/>
              <a:gd name="connsiteX2633" fmla="*/ 342305 w 1031876"/>
              <a:gd name="connsiteY2633" fmla="*/ 1024732 h 1106488"/>
              <a:gd name="connsiteX2634" fmla="*/ 393200 w 1031876"/>
              <a:gd name="connsiteY2634" fmla="*/ 1024670 h 1106488"/>
              <a:gd name="connsiteX2635" fmla="*/ 396580 w 1031876"/>
              <a:gd name="connsiteY2635" fmla="*/ 1030580 h 1106488"/>
              <a:gd name="connsiteX2636" fmla="*/ 390623 w 1031876"/>
              <a:gd name="connsiteY2636" fmla="*/ 1025372 h 1106488"/>
              <a:gd name="connsiteX2637" fmla="*/ 792693 w 1031876"/>
              <a:gd name="connsiteY2637" fmla="*/ 1024466 h 1106488"/>
              <a:gd name="connsiteX2638" fmla="*/ 786403 w 1031876"/>
              <a:gd name="connsiteY2638" fmla="*/ 1029970 h 1106488"/>
              <a:gd name="connsiteX2639" fmla="*/ 787287 w 1031876"/>
              <a:gd name="connsiteY2639" fmla="*/ 1027906 h 1106488"/>
              <a:gd name="connsiteX2640" fmla="*/ 792693 w 1031876"/>
              <a:gd name="connsiteY2640" fmla="*/ 1024466 h 1106488"/>
              <a:gd name="connsiteX2641" fmla="*/ 791833 w 1031876"/>
              <a:gd name="connsiteY2641" fmla="*/ 1025326 h 1106488"/>
              <a:gd name="connsiteX2642" fmla="*/ 786872 w 1031876"/>
              <a:gd name="connsiteY2642" fmla="*/ 1030287 h 1106488"/>
              <a:gd name="connsiteX2643" fmla="*/ 785813 w 1031876"/>
              <a:gd name="connsiteY2643" fmla="*/ 1024466 h 1106488"/>
              <a:gd name="connsiteX2644" fmla="*/ 786673 w 1031876"/>
              <a:gd name="connsiteY2644" fmla="*/ 1025541 h 1106488"/>
              <a:gd name="connsiteX2645" fmla="*/ 785813 w 1031876"/>
              <a:gd name="connsiteY2645" fmla="*/ 1026014 h 1106488"/>
              <a:gd name="connsiteX2646" fmla="*/ 785813 w 1031876"/>
              <a:gd name="connsiteY2646" fmla="*/ 1024466 h 1106488"/>
              <a:gd name="connsiteX2647" fmla="*/ 788393 w 1031876"/>
              <a:gd name="connsiteY2647" fmla="*/ 1025326 h 1106488"/>
              <a:gd name="connsiteX2648" fmla="*/ 787287 w 1031876"/>
              <a:gd name="connsiteY2648" fmla="*/ 1027906 h 1106488"/>
              <a:gd name="connsiteX2649" fmla="*/ 785813 w 1031876"/>
              <a:gd name="connsiteY2649" fmla="*/ 1028844 h 1106488"/>
              <a:gd name="connsiteX2650" fmla="*/ 785813 w 1031876"/>
              <a:gd name="connsiteY2650" fmla="*/ 1027906 h 1106488"/>
              <a:gd name="connsiteX2651" fmla="*/ 785813 w 1031876"/>
              <a:gd name="connsiteY2651" fmla="*/ 1026724 h 1106488"/>
              <a:gd name="connsiteX2652" fmla="*/ 787533 w 1031876"/>
              <a:gd name="connsiteY2652" fmla="*/ 1025541 h 1106488"/>
              <a:gd name="connsiteX2653" fmla="*/ 785813 w 1031876"/>
              <a:gd name="connsiteY2653" fmla="*/ 1024466 h 1106488"/>
              <a:gd name="connsiteX2654" fmla="*/ 388516 w 1031876"/>
              <a:gd name="connsiteY2654" fmla="*/ 1024450 h 1106488"/>
              <a:gd name="connsiteX2655" fmla="*/ 389743 w 1031876"/>
              <a:gd name="connsiteY2655" fmla="*/ 1024603 h 1106488"/>
              <a:gd name="connsiteX2656" fmla="*/ 390623 w 1031876"/>
              <a:gd name="connsiteY2656" fmla="*/ 1025372 h 1106488"/>
              <a:gd name="connsiteX2657" fmla="*/ 387284 w 1031876"/>
              <a:gd name="connsiteY2657" fmla="*/ 1026282 h 1106488"/>
              <a:gd name="connsiteX2658" fmla="*/ 386797 w 1031876"/>
              <a:gd name="connsiteY2658" fmla="*/ 1025430 h 1106488"/>
              <a:gd name="connsiteX2659" fmla="*/ 328437 w 1031876"/>
              <a:gd name="connsiteY2659" fmla="*/ 1024256 h 1106488"/>
              <a:gd name="connsiteX2660" fmla="*/ 331789 w 1031876"/>
              <a:gd name="connsiteY2660" fmla="*/ 1026756 h 1106488"/>
              <a:gd name="connsiteX2661" fmla="*/ 332241 w 1031876"/>
              <a:gd name="connsiteY2661" fmla="*/ 1026418 h 1106488"/>
              <a:gd name="connsiteX2662" fmla="*/ 332703 w 1031876"/>
              <a:gd name="connsiteY2662" fmla="*/ 1026680 h 1106488"/>
              <a:gd name="connsiteX2663" fmla="*/ 334302 w 1031876"/>
              <a:gd name="connsiteY2663" fmla="*/ 1027590 h 1106488"/>
              <a:gd name="connsiteX2664" fmla="*/ 335140 w 1031876"/>
              <a:gd name="connsiteY2664" fmla="*/ 1030923 h 1106488"/>
              <a:gd name="connsiteX2665" fmla="*/ 328437 w 1031876"/>
              <a:gd name="connsiteY2665" fmla="*/ 1030479 h 1106488"/>
              <a:gd name="connsiteX2666" fmla="*/ 328437 w 1031876"/>
              <a:gd name="connsiteY2666" fmla="*/ 1025089 h 1106488"/>
              <a:gd name="connsiteX2667" fmla="*/ 328437 w 1031876"/>
              <a:gd name="connsiteY2667" fmla="*/ 1024256 h 1106488"/>
              <a:gd name="connsiteX2668" fmla="*/ 328437 w 1031876"/>
              <a:gd name="connsiteY2668" fmla="*/ 1024256 h 1106488"/>
              <a:gd name="connsiteX2669" fmla="*/ 335140 w 1031876"/>
              <a:gd name="connsiteY2669" fmla="*/ 1024256 h 1106488"/>
              <a:gd name="connsiteX2670" fmla="*/ 332459 w 1031876"/>
              <a:gd name="connsiteY2670" fmla="*/ 1026256 h 1106488"/>
              <a:gd name="connsiteX2671" fmla="*/ 332241 w 1031876"/>
              <a:gd name="connsiteY2671" fmla="*/ 1026418 h 1106488"/>
              <a:gd name="connsiteX2672" fmla="*/ 321734 w 1031876"/>
              <a:gd name="connsiteY2672" fmla="*/ 1024256 h 1106488"/>
              <a:gd name="connsiteX2673" fmla="*/ 325086 w 1031876"/>
              <a:gd name="connsiteY2673" fmla="*/ 1025089 h 1106488"/>
              <a:gd name="connsiteX2674" fmla="*/ 326263 w 1031876"/>
              <a:gd name="connsiteY2674" fmla="*/ 1027139 h 1106488"/>
              <a:gd name="connsiteX2675" fmla="*/ 328172 w 1031876"/>
              <a:gd name="connsiteY2675" fmla="*/ 1030461 h 1106488"/>
              <a:gd name="connsiteX2676" fmla="*/ 328084 w 1031876"/>
              <a:gd name="connsiteY2676" fmla="*/ 1030455 h 1106488"/>
              <a:gd name="connsiteX2677" fmla="*/ 322572 w 1031876"/>
              <a:gd name="connsiteY2677" fmla="*/ 1030090 h 1106488"/>
              <a:gd name="connsiteX2678" fmla="*/ 315032 w 1031876"/>
              <a:gd name="connsiteY2678" fmla="*/ 1024256 h 1106488"/>
              <a:gd name="connsiteX2679" fmla="*/ 318383 w 1031876"/>
              <a:gd name="connsiteY2679" fmla="*/ 1030090 h 1106488"/>
              <a:gd name="connsiteX2680" fmla="*/ 319053 w 1031876"/>
              <a:gd name="connsiteY2680" fmla="*/ 1030257 h 1106488"/>
              <a:gd name="connsiteX2681" fmla="*/ 318863 w 1031876"/>
              <a:gd name="connsiteY2681" fmla="*/ 1030288 h 1106488"/>
              <a:gd name="connsiteX2682" fmla="*/ 315032 w 1031876"/>
              <a:gd name="connsiteY2682" fmla="*/ 1030923 h 1106488"/>
              <a:gd name="connsiteX2683" fmla="*/ 314872 w 1031876"/>
              <a:gd name="connsiteY2683" fmla="*/ 1030288 h 1106488"/>
              <a:gd name="connsiteX2684" fmla="*/ 314194 w 1031876"/>
              <a:gd name="connsiteY2684" fmla="*/ 1027590 h 1106488"/>
              <a:gd name="connsiteX2685" fmla="*/ 312133 w 1031876"/>
              <a:gd name="connsiteY2685" fmla="*/ 1026418 h 1106488"/>
              <a:gd name="connsiteX2686" fmla="*/ 315032 w 1031876"/>
              <a:gd name="connsiteY2686" fmla="*/ 1024256 h 1106488"/>
              <a:gd name="connsiteX2687" fmla="*/ 321734 w 1031876"/>
              <a:gd name="connsiteY2687" fmla="*/ 1029441 h 1106488"/>
              <a:gd name="connsiteX2688" fmla="*/ 322572 w 1031876"/>
              <a:gd name="connsiteY2688" fmla="*/ 1030090 h 1106488"/>
              <a:gd name="connsiteX2689" fmla="*/ 328437 w 1031876"/>
              <a:gd name="connsiteY2689" fmla="*/ 1030923 h 1106488"/>
              <a:gd name="connsiteX2690" fmla="*/ 331789 w 1031876"/>
              <a:gd name="connsiteY2690" fmla="*/ 1030923 h 1106488"/>
              <a:gd name="connsiteX2691" fmla="*/ 332626 w 1031876"/>
              <a:gd name="connsiteY2691" fmla="*/ 1030923 h 1106488"/>
              <a:gd name="connsiteX2692" fmla="*/ 334302 w 1031876"/>
              <a:gd name="connsiteY2692" fmla="*/ 1030923 h 1106488"/>
              <a:gd name="connsiteX2693" fmla="*/ 335140 w 1031876"/>
              <a:gd name="connsiteY2693" fmla="*/ 1030923 h 1106488"/>
              <a:gd name="connsiteX2694" fmla="*/ 335140 w 1031876"/>
              <a:gd name="connsiteY2694" fmla="*/ 1024256 h 1106488"/>
              <a:gd name="connsiteX2695" fmla="*/ 341843 w 1031876"/>
              <a:gd name="connsiteY2695" fmla="*/ 1030923 h 1106488"/>
              <a:gd name="connsiteX2696" fmla="*/ 340900 w 1031876"/>
              <a:gd name="connsiteY2696" fmla="*/ 1031861 h 1106488"/>
              <a:gd name="connsiteX2697" fmla="*/ 341535 w 1031876"/>
              <a:gd name="connsiteY2697" fmla="*/ 1032148 h 1106488"/>
              <a:gd name="connsiteX2698" fmla="*/ 341005 w 1031876"/>
              <a:gd name="connsiteY2698" fmla="*/ 1034257 h 1106488"/>
              <a:gd name="connsiteX2699" fmla="*/ 335149 w 1031876"/>
              <a:gd name="connsiteY2699" fmla="*/ 1037586 h 1106488"/>
              <a:gd name="connsiteX2700" fmla="*/ 337941 w 1031876"/>
              <a:gd name="connsiteY2700" fmla="*/ 1038325 h 1106488"/>
              <a:gd name="connsiteX2701" fmla="*/ 338608 w 1031876"/>
              <a:gd name="connsiteY2701" fmla="*/ 1039562 h 1106488"/>
              <a:gd name="connsiteX2702" fmla="*/ 341005 w 1031876"/>
              <a:gd name="connsiteY2702" fmla="*/ 1040925 h 1106488"/>
              <a:gd name="connsiteX2703" fmla="*/ 341234 w 1031876"/>
              <a:gd name="connsiteY2703" fmla="*/ 1041834 h 1106488"/>
              <a:gd name="connsiteX2704" fmla="*/ 338992 w 1031876"/>
              <a:gd name="connsiteY2704" fmla="*/ 1040273 h 1106488"/>
              <a:gd name="connsiteX2705" fmla="*/ 341314 w 1031876"/>
              <a:gd name="connsiteY2705" fmla="*/ 1044576 h 1106488"/>
              <a:gd name="connsiteX2706" fmla="*/ 337941 w 1031876"/>
              <a:gd name="connsiteY2706" fmla="*/ 1041004 h 1106488"/>
              <a:gd name="connsiteX2707" fmla="*/ 336068 w 1031876"/>
              <a:gd name="connsiteY2707" fmla="*/ 1039022 h 1106488"/>
              <a:gd name="connsiteX2708" fmla="*/ 334717 w 1031876"/>
              <a:gd name="connsiteY2708" fmla="*/ 1037591 h 1106488"/>
              <a:gd name="connsiteX2709" fmla="*/ 335410 w 1031876"/>
              <a:gd name="connsiteY2709" fmla="*/ 1038325 h 1106488"/>
              <a:gd name="connsiteX2710" fmla="*/ 336068 w 1031876"/>
              <a:gd name="connsiteY2710" fmla="*/ 1039022 h 1106488"/>
              <a:gd name="connsiteX2711" fmla="*/ 341314 w 1031876"/>
              <a:gd name="connsiteY2711" fmla="*/ 1044576 h 1106488"/>
              <a:gd name="connsiteX2712" fmla="*/ 333621 w 1031876"/>
              <a:gd name="connsiteY2712" fmla="*/ 1041614 h 1106488"/>
              <a:gd name="connsiteX2713" fmla="*/ 335140 w 1031876"/>
              <a:gd name="connsiteY2713" fmla="*/ 1044259 h 1106488"/>
              <a:gd name="connsiteX2714" fmla="*/ 330448 w 1031876"/>
              <a:gd name="connsiteY2714" fmla="*/ 1041592 h 1106488"/>
              <a:gd name="connsiteX2715" fmla="*/ 330951 w 1031876"/>
              <a:gd name="connsiteY2715" fmla="*/ 1040925 h 1106488"/>
              <a:gd name="connsiteX2716" fmla="*/ 329197 w 1031876"/>
              <a:gd name="connsiteY2716" fmla="*/ 1038598 h 1106488"/>
              <a:gd name="connsiteX2717" fmla="*/ 328437 w 1031876"/>
              <a:gd name="connsiteY2717" fmla="*/ 1037955 h 1106488"/>
              <a:gd name="connsiteX2718" fmla="*/ 328437 w 1031876"/>
              <a:gd name="connsiteY2718" fmla="*/ 1038022 h 1106488"/>
              <a:gd name="connsiteX2719" fmla="*/ 328437 w 1031876"/>
              <a:gd name="connsiteY2719" fmla="*/ 1040191 h 1106488"/>
              <a:gd name="connsiteX2720" fmla="*/ 326657 w 1031876"/>
              <a:gd name="connsiteY2720" fmla="*/ 1038633 h 1106488"/>
              <a:gd name="connsiteX2721" fmla="*/ 328183 w 1031876"/>
              <a:gd name="connsiteY2721" fmla="*/ 1037739 h 1106488"/>
              <a:gd name="connsiteX2722" fmla="*/ 327820 w 1031876"/>
              <a:gd name="connsiteY2722" fmla="*/ 1037432 h 1106488"/>
              <a:gd name="connsiteX2723" fmla="*/ 327926 w 1031876"/>
              <a:gd name="connsiteY2723" fmla="*/ 1037432 h 1106488"/>
              <a:gd name="connsiteX2724" fmla="*/ 328397 w 1031876"/>
              <a:gd name="connsiteY2724" fmla="*/ 1037432 h 1106488"/>
              <a:gd name="connsiteX2725" fmla="*/ 327599 w 1031876"/>
              <a:gd name="connsiteY2725" fmla="*/ 1034257 h 1106488"/>
              <a:gd name="connsiteX2726" fmla="*/ 322821 w 1031876"/>
              <a:gd name="connsiteY2726" fmla="*/ 1031541 h 1106488"/>
              <a:gd name="connsiteX2727" fmla="*/ 321735 w 1031876"/>
              <a:gd name="connsiteY2727" fmla="*/ 1030924 h 1106488"/>
              <a:gd name="connsiteX2728" fmla="*/ 321735 w 1031876"/>
              <a:gd name="connsiteY2728" fmla="*/ 1034257 h 1106488"/>
              <a:gd name="connsiteX2729" fmla="*/ 321735 w 1031876"/>
              <a:gd name="connsiteY2729" fmla="*/ 1037432 h 1106488"/>
              <a:gd name="connsiteX2730" fmla="*/ 321735 w 1031876"/>
              <a:gd name="connsiteY2730" fmla="*/ 1038226 h 1106488"/>
              <a:gd name="connsiteX2731" fmla="*/ 321219 w 1031876"/>
              <a:gd name="connsiteY2731" fmla="*/ 1037432 h 1106488"/>
              <a:gd name="connsiteX2732" fmla="*/ 319155 w 1031876"/>
              <a:gd name="connsiteY2732" fmla="*/ 1034257 h 1106488"/>
              <a:gd name="connsiteX2733" fmla="*/ 321379 w 1031876"/>
              <a:gd name="connsiteY2733" fmla="*/ 1030835 h 1106488"/>
              <a:gd name="connsiteX2734" fmla="*/ 319180 w 1031876"/>
              <a:gd name="connsiteY2734" fmla="*/ 1030288 h 1106488"/>
              <a:gd name="connsiteX2735" fmla="*/ 319053 w 1031876"/>
              <a:gd name="connsiteY2735" fmla="*/ 1030257 h 1106488"/>
              <a:gd name="connsiteX2736" fmla="*/ 320059 w 1031876"/>
              <a:gd name="connsiteY2736" fmla="*/ 1030090 h 1106488"/>
              <a:gd name="connsiteX2737" fmla="*/ 315032 w 1031876"/>
              <a:gd name="connsiteY2737" fmla="*/ 1024256 h 1106488"/>
              <a:gd name="connsiteX2738" fmla="*/ 308329 w 1031876"/>
              <a:gd name="connsiteY2738" fmla="*/ 1024256 h 1106488"/>
              <a:gd name="connsiteX2739" fmla="*/ 312133 w 1031876"/>
              <a:gd name="connsiteY2739" fmla="*/ 1026418 h 1106488"/>
              <a:gd name="connsiteX2740" fmla="*/ 311681 w 1031876"/>
              <a:gd name="connsiteY2740" fmla="*/ 1026756 h 1106488"/>
              <a:gd name="connsiteX2741" fmla="*/ 308329 w 1031876"/>
              <a:gd name="connsiteY2741" fmla="*/ 1024256 h 1106488"/>
              <a:gd name="connsiteX2742" fmla="*/ 274279 w 1031876"/>
              <a:gd name="connsiteY2742" fmla="*/ 1024094 h 1106488"/>
              <a:gd name="connsiteX2743" fmla="*/ 275407 w 1031876"/>
              <a:gd name="connsiteY2743" fmla="*/ 1025136 h 1106488"/>
              <a:gd name="connsiteX2744" fmla="*/ 279301 w 1031876"/>
              <a:gd name="connsiteY2744" fmla="*/ 1027113 h 1106488"/>
              <a:gd name="connsiteX2745" fmla="*/ 279739 w 1031876"/>
              <a:gd name="connsiteY2745" fmla="*/ 1027456 h 1106488"/>
              <a:gd name="connsiteX2746" fmla="*/ 280056 w 1031876"/>
              <a:gd name="connsiteY2746" fmla="*/ 1029427 h 1106488"/>
              <a:gd name="connsiteX2747" fmla="*/ 280701 w 1031876"/>
              <a:gd name="connsiteY2747" fmla="*/ 1030023 h 1106488"/>
              <a:gd name="connsiteX2748" fmla="*/ 280921 w 1031876"/>
              <a:gd name="connsiteY2748" fmla="*/ 1029908 h 1106488"/>
              <a:gd name="connsiteX2749" fmla="*/ 280604 w 1031876"/>
              <a:gd name="connsiteY2749" fmla="*/ 1028132 h 1106488"/>
              <a:gd name="connsiteX2750" fmla="*/ 279739 w 1031876"/>
              <a:gd name="connsiteY2750" fmla="*/ 1027456 h 1106488"/>
              <a:gd name="connsiteX2751" fmla="*/ 279301 w 1031876"/>
              <a:gd name="connsiteY2751" fmla="*/ 1024732 h 1106488"/>
              <a:gd name="connsiteX2752" fmla="*/ 779463 w 1031876"/>
              <a:gd name="connsiteY2752" fmla="*/ 1023938 h 1106488"/>
              <a:gd name="connsiteX2753" fmla="*/ 781051 w 1031876"/>
              <a:gd name="connsiteY2753" fmla="*/ 1023938 h 1106488"/>
              <a:gd name="connsiteX2754" fmla="*/ 781051 w 1031876"/>
              <a:gd name="connsiteY2754" fmla="*/ 1025526 h 1106488"/>
              <a:gd name="connsiteX2755" fmla="*/ 779463 w 1031876"/>
              <a:gd name="connsiteY2755" fmla="*/ 1025526 h 1106488"/>
              <a:gd name="connsiteX2756" fmla="*/ 779067 w 1031876"/>
              <a:gd name="connsiteY2756" fmla="*/ 1023938 h 1106488"/>
              <a:gd name="connsiteX2757" fmla="*/ 775693 w 1031876"/>
              <a:gd name="connsiteY2757" fmla="*/ 1027510 h 1106488"/>
              <a:gd name="connsiteX2758" fmla="*/ 772911 w 1031876"/>
              <a:gd name="connsiteY2758" fmla="*/ 1030456 h 1106488"/>
              <a:gd name="connsiteX2759" fmla="*/ 773114 w 1031876"/>
              <a:gd name="connsiteY2759" fmla="*/ 1030287 h 1106488"/>
              <a:gd name="connsiteX2760" fmla="*/ 772470 w 1031876"/>
              <a:gd name="connsiteY2760" fmla="*/ 1031003 h 1106488"/>
              <a:gd name="connsiteX2761" fmla="*/ 779067 w 1031876"/>
              <a:gd name="connsiteY2761" fmla="*/ 1027510 h 1106488"/>
              <a:gd name="connsiteX2762" fmla="*/ 785814 w 1031876"/>
              <a:gd name="connsiteY2762" fmla="*/ 1023938 h 1106488"/>
              <a:gd name="connsiteX2763" fmla="*/ 781597 w 1031876"/>
              <a:gd name="connsiteY2763" fmla="*/ 1027510 h 1106488"/>
              <a:gd name="connsiteX2764" fmla="*/ 772440 w 1031876"/>
              <a:gd name="connsiteY2764" fmla="*/ 1031036 h 1106488"/>
              <a:gd name="connsiteX2765" fmla="*/ 772198 w 1031876"/>
              <a:gd name="connsiteY2765" fmla="*/ 1031305 h 1106488"/>
              <a:gd name="connsiteX2766" fmla="*/ 780515 w 1031876"/>
              <a:gd name="connsiteY2766" fmla="*/ 1028929 h 1106488"/>
              <a:gd name="connsiteX2767" fmla="*/ 778074 w 1031876"/>
              <a:gd name="connsiteY2767" fmla="*/ 1030271 h 1106488"/>
              <a:gd name="connsiteX2768" fmla="*/ 778934 w 1031876"/>
              <a:gd name="connsiteY2768" fmla="*/ 1031346 h 1106488"/>
              <a:gd name="connsiteX2769" fmla="*/ 772055 w 1031876"/>
              <a:gd name="connsiteY2769" fmla="*/ 1037365 h 1106488"/>
              <a:gd name="connsiteX2770" fmla="*/ 772055 w 1031876"/>
              <a:gd name="connsiteY2770" fmla="*/ 1031464 h 1106488"/>
              <a:gd name="connsiteX2771" fmla="*/ 769542 w 1031876"/>
              <a:gd name="connsiteY2771" fmla="*/ 1034256 h 1106488"/>
              <a:gd name="connsiteX2772" fmla="*/ 766685 w 1031876"/>
              <a:gd name="connsiteY2772" fmla="*/ 1037431 h 1106488"/>
              <a:gd name="connsiteX2773" fmla="*/ 771527 w 1031876"/>
              <a:gd name="connsiteY2773" fmla="*/ 1037431 h 1106488"/>
              <a:gd name="connsiteX2774" fmla="*/ 772055 w 1031876"/>
              <a:gd name="connsiteY2774" fmla="*/ 1037365 h 1106488"/>
              <a:gd name="connsiteX2775" fmla="*/ 772055 w 1031876"/>
              <a:gd name="connsiteY2775" fmla="*/ 1037431 h 1106488"/>
              <a:gd name="connsiteX2776" fmla="*/ 772796 w 1031876"/>
              <a:gd name="connsiteY2776" fmla="*/ 1037431 h 1106488"/>
              <a:gd name="connsiteX2777" fmla="*/ 772055 w 1031876"/>
              <a:gd name="connsiteY2777" fmla="*/ 1037526 h 1106488"/>
              <a:gd name="connsiteX2778" fmla="*/ 772055 w 1031876"/>
              <a:gd name="connsiteY2778" fmla="*/ 1037621 h 1106488"/>
              <a:gd name="connsiteX2779" fmla="*/ 772796 w 1031876"/>
              <a:gd name="connsiteY2779" fmla="*/ 1037431 h 1106488"/>
              <a:gd name="connsiteX2780" fmla="*/ 772055 w 1031876"/>
              <a:gd name="connsiteY2780" fmla="*/ 1037810 h 1106488"/>
              <a:gd name="connsiteX2781" fmla="*/ 772055 w 1031876"/>
              <a:gd name="connsiteY2781" fmla="*/ 1038225 h 1106488"/>
              <a:gd name="connsiteX2782" fmla="*/ 771243 w 1031876"/>
              <a:gd name="connsiteY2782" fmla="*/ 1038225 h 1106488"/>
              <a:gd name="connsiteX2783" fmla="*/ 768605 w 1031876"/>
              <a:gd name="connsiteY2783" fmla="*/ 1039574 h 1106488"/>
              <a:gd name="connsiteX2784" fmla="*/ 769303 w 1031876"/>
              <a:gd name="connsiteY2784" fmla="*/ 1038324 h 1106488"/>
              <a:gd name="connsiteX2785" fmla="*/ 769691 w 1031876"/>
              <a:gd name="connsiteY2785" fmla="*/ 1038225 h 1106488"/>
              <a:gd name="connsiteX2786" fmla="*/ 768615 w 1031876"/>
              <a:gd name="connsiteY2786" fmla="*/ 1038225 h 1106488"/>
              <a:gd name="connsiteX2787" fmla="*/ 766585 w 1031876"/>
              <a:gd name="connsiteY2787" fmla="*/ 1038225 h 1106488"/>
              <a:gd name="connsiteX2788" fmla="*/ 765811 w 1031876"/>
              <a:gd name="connsiteY2788" fmla="*/ 1038324 h 1106488"/>
              <a:gd name="connsiteX2789" fmla="*/ 765811 w 1031876"/>
              <a:gd name="connsiteY2789" fmla="*/ 1038225 h 1106488"/>
              <a:gd name="connsiteX2790" fmla="*/ 765176 w 1031876"/>
              <a:gd name="connsiteY2790" fmla="*/ 1038225 h 1106488"/>
              <a:gd name="connsiteX2791" fmla="*/ 765811 w 1031876"/>
              <a:gd name="connsiteY2791" fmla="*/ 1038146 h 1106488"/>
              <a:gd name="connsiteX2792" fmla="*/ 765811 w 1031876"/>
              <a:gd name="connsiteY2792" fmla="*/ 1037431 h 1106488"/>
              <a:gd name="connsiteX2793" fmla="*/ 766420 w 1031876"/>
              <a:gd name="connsiteY2793" fmla="*/ 1037431 h 1106488"/>
              <a:gd name="connsiteX2794" fmla="*/ 767868 w 1031876"/>
              <a:gd name="connsiteY2794" fmla="*/ 1034876 h 1106488"/>
              <a:gd name="connsiteX2795" fmla="*/ 765337 w 1031876"/>
              <a:gd name="connsiteY2795" fmla="*/ 1035214 h 1106488"/>
              <a:gd name="connsiteX2796" fmla="*/ 765509 w 1031876"/>
              <a:gd name="connsiteY2796" fmla="*/ 1033876 h 1106488"/>
              <a:gd name="connsiteX2797" fmla="*/ 763781 w 1031876"/>
              <a:gd name="connsiteY2797" fmla="*/ 1034096 h 1106488"/>
              <a:gd name="connsiteX2798" fmla="*/ 765573 w 1031876"/>
              <a:gd name="connsiteY2798" fmla="*/ 1031082 h 1106488"/>
              <a:gd name="connsiteX2799" fmla="*/ 765889 w 1031876"/>
              <a:gd name="connsiteY2799" fmla="*/ 1030915 h 1106488"/>
              <a:gd name="connsiteX2800" fmla="*/ 765970 w 1031876"/>
              <a:gd name="connsiteY2800" fmla="*/ 1030288 h 1106488"/>
              <a:gd name="connsiteX2801" fmla="*/ 765970 w 1031876"/>
              <a:gd name="connsiteY2801" fmla="*/ 1030287 h 1106488"/>
              <a:gd name="connsiteX2802" fmla="*/ 766399 w 1031876"/>
              <a:gd name="connsiteY2802" fmla="*/ 1030645 h 1106488"/>
              <a:gd name="connsiteX2803" fmla="*/ 772320 w 1031876"/>
              <a:gd name="connsiteY2803" fmla="*/ 1027510 h 1106488"/>
              <a:gd name="connsiteX2804" fmla="*/ 779067 w 1031876"/>
              <a:gd name="connsiteY2804" fmla="*/ 1023938 h 1106488"/>
              <a:gd name="connsiteX2805" fmla="*/ 758826 w 1031876"/>
              <a:gd name="connsiteY2805" fmla="*/ 1023938 h 1106488"/>
              <a:gd name="connsiteX2806" fmla="*/ 765970 w 1031876"/>
              <a:gd name="connsiteY2806" fmla="*/ 1023938 h 1106488"/>
              <a:gd name="connsiteX2807" fmla="*/ 758826 w 1031876"/>
              <a:gd name="connsiteY2807" fmla="*/ 1030288 h 1106488"/>
              <a:gd name="connsiteX2808" fmla="*/ 758826 w 1031876"/>
              <a:gd name="connsiteY2808" fmla="*/ 1023938 h 1106488"/>
              <a:gd name="connsiteX2809" fmla="*/ 752476 w 1031876"/>
              <a:gd name="connsiteY2809" fmla="*/ 1023938 h 1106488"/>
              <a:gd name="connsiteX2810" fmla="*/ 752575 w 1031876"/>
              <a:gd name="connsiteY2810" fmla="*/ 1023938 h 1106488"/>
              <a:gd name="connsiteX2811" fmla="*/ 755254 w 1031876"/>
              <a:gd name="connsiteY2811" fmla="*/ 1023938 h 1106488"/>
              <a:gd name="connsiteX2812" fmla="*/ 755651 w 1031876"/>
              <a:gd name="connsiteY2812" fmla="*/ 1023938 h 1106488"/>
              <a:gd name="connsiteX2813" fmla="*/ 758032 w 1031876"/>
              <a:gd name="connsiteY2813" fmla="*/ 1023938 h 1106488"/>
              <a:gd name="connsiteX2814" fmla="*/ 758825 w 1031876"/>
              <a:gd name="connsiteY2814" fmla="*/ 1023938 h 1106488"/>
              <a:gd name="connsiteX2815" fmla="*/ 758826 w 1031876"/>
              <a:gd name="connsiteY2815" fmla="*/ 1023938 h 1106488"/>
              <a:gd name="connsiteX2816" fmla="*/ 752476 w 1031876"/>
              <a:gd name="connsiteY2816" fmla="*/ 1030288 h 1106488"/>
              <a:gd name="connsiteX2817" fmla="*/ 752476 w 1031876"/>
              <a:gd name="connsiteY2817" fmla="*/ 1023938 h 1106488"/>
              <a:gd name="connsiteX2818" fmla="*/ 375708 w 1031876"/>
              <a:gd name="connsiteY2818" fmla="*/ 1023938 h 1106488"/>
              <a:gd name="connsiteX2819" fmla="*/ 382587 w 1031876"/>
              <a:gd name="connsiteY2819" fmla="*/ 1030189 h 1106488"/>
              <a:gd name="connsiteX2820" fmla="*/ 382990 w 1031876"/>
              <a:gd name="connsiteY2820" fmla="*/ 1030241 h 1106488"/>
              <a:gd name="connsiteX2821" fmla="*/ 383760 w 1031876"/>
              <a:gd name="connsiteY2821" fmla="*/ 1027164 h 1106488"/>
              <a:gd name="connsiteX2822" fmla="*/ 386241 w 1031876"/>
              <a:gd name="connsiteY2822" fmla="*/ 1025748 h 1106488"/>
              <a:gd name="connsiteX2823" fmla="*/ 387179 w 1031876"/>
              <a:gd name="connsiteY2823" fmla="*/ 1026311 h 1106488"/>
              <a:gd name="connsiteX2824" fmla="*/ 387284 w 1031876"/>
              <a:gd name="connsiteY2824" fmla="*/ 1026282 h 1106488"/>
              <a:gd name="connsiteX2825" fmla="*/ 389743 w 1031876"/>
              <a:gd name="connsiteY2825" fmla="*/ 1030580 h 1106488"/>
              <a:gd name="connsiteX2826" fmla="*/ 386324 w 1031876"/>
              <a:gd name="connsiteY2826" fmla="*/ 1030580 h 1106488"/>
              <a:gd name="connsiteX2827" fmla="*/ 385596 w 1031876"/>
              <a:gd name="connsiteY2827" fmla="*/ 1030580 h 1106488"/>
              <a:gd name="connsiteX2828" fmla="*/ 389467 w 1031876"/>
              <a:gd name="connsiteY2828" fmla="*/ 1031082 h 1106488"/>
              <a:gd name="connsiteX2829" fmla="*/ 386887 w 1031876"/>
              <a:gd name="connsiteY2829" fmla="*/ 1031082 h 1106488"/>
              <a:gd name="connsiteX2830" fmla="*/ 385167 w 1031876"/>
              <a:gd name="connsiteY2830" fmla="*/ 1031082 h 1106488"/>
              <a:gd name="connsiteX2831" fmla="*/ 382587 w 1031876"/>
              <a:gd name="connsiteY2831" fmla="*/ 1031082 h 1106488"/>
              <a:gd name="connsiteX2832" fmla="*/ 375708 w 1031876"/>
              <a:gd name="connsiteY2832" fmla="*/ 1023938 h 1106488"/>
              <a:gd name="connsiteX2833" fmla="*/ 341313 w 1031876"/>
              <a:gd name="connsiteY2833" fmla="*/ 1023938 h 1106488"/>
              <a:gd name="connsiteX2834" fmla="*/ 348457 w 1031876"/>
              <a:gd name="connsiteY2834" fmla="*/ 1030288 h 1106488"/>
              <a:gd name="connsiteX2835" fmla="*/ 341313 w 1031876"/>
              <a:gd name="connsiteY2835" fmla="*/ 1030288 h 1106488"/>
              <a:gd name="connsiteX2836" fmla="*/ 341313 w 1031876"/>
              <a:gd name="connsiteY2836" fmla="*/ 1023938 h 1106488"/>
              <a:gd name="connsiteX2837" fmla="*/ 293688 w 1031876"/>
              <a:gd name="connsiteY2837" fmla="*/ 1023938 h 1106488"/>
              <a:gd name="connsiteX2838" fmla="*/ 294680 w 1031876"/>
              <a:gd name="connsiteY2838" fmla="*/ 1023938 h 1106488"/>
              <a:gd name="connsiteX2839" fmla="*/ 297260 w 1031876"/>
              <a:gd name="connsiteY2839" fmla="*/ 1023938 h 1106488"/>
              <a:gd name="connsiteX2840" fmla="*/ 300832 w 1031876"/>
              <a:gd name="connsiteY2840" fmla="*/ 1023938 h 1106488"/>
              <a:gd name="connsiteX2841" fmla="*/ 301626 w 1031876"/>
              <a:gd name="connsiteY2841" fmla="*/ 1023938 h 1106488"/>
              <a:gd name="connsiteX2842" fmla="*/ 301152 w 1031876"/>
              <a:gd name="connsiteY2842" fmla="*/ 1024223 h 1106488"/>
              <a:gd name="connsiteX2843" fmla="*/ 304404 w 1031876"/>
              <a:gd name="connsiteY2843" fmla="*/ 1027113 h 1106488"/>
              <a:gd name="connsiteX2844" fmla="*/ 307952 w 1031876"/>
              <a:gd name="connsiteY2844" fmla="*/ 1030266 h 1106488"/>
              <a:gd name="connsiteX2845" fmla="*/ 304978 w 1031876"/>
              <a:gd name="connsiteY2845" fmla="*/ 1025089 h 1106488"/>
              <a:gd name="connsiteX2846" fmla="*/ 301626 w 1031876"/>
              <a:gd name="connsiteY2846" fmla="*/ 1024256 h 1106488"/>
              <a:gd name="connsiteX2847" fmla="*/ 305815 w 1031876"/>
              <a:gd name="connsiteY2847" fmla="*/ 1025089 h 1106488"/>
              <a:gd name="connsiteX2848" fmla="*/ 314028 w 1031876"/>
              <a:gd name="connsiteY2848" fmla="*/ 1030288 h 1106488"/>
              <a:gd name="connsiteX2849" fmla="*/ 314326 w 1031876"/>
              <a:gd name="connsiteY2849" fmla="*/ 1030477 h 1106488"/>
              <a:gd name="connsiteX2850" fmla="*/ 314326 w 1031876"/>
              <a:gd name="connsiteY2850" fmla="*/ 1030288 h 1106488"/>
              <a:gd name="connsiteX2851" fmla="*/ 314768 w 1031876"/>
              <a:gd name="connsiteY2851" fmla="*/ 1030757 h 1106488"/>
              <a:gd name="connsiteX2852" fmla="*/ 315032 w 1031876"/>
              <a:gd name="connsiteY2852" fmla="*/ 1030923 h 1106488"/>
              <a:gd name="connsiteX2853" fmla="*/ 314926 w 1031876"/>
              <a:gd name="connsiteY2853" fmla="*/ 1030923 h 1106488"/>
              <a:gd name="connsiteX2854" fmla="*/ 317700 w 1031876"/>
              <a:gd name="connsiteY2854" fmla="*/ 1033860 h 1106488"/>
              <a:gd name="connsiteX2855" fmla="*/ 321073 w 1031876"/>
              <a:gd name="connsiteY2855" fmla="*/ 1037432 h 1106488"/>
              <a:gd name="connsiteX2856" fmla="*/ 314326 w 1031876"/>
              <a:gd name="connsiteY2856" fmla="*/ 1037432 h 1106488"/>
              <a:gd name="connsiteX2857" fmla="*/ 314326 w 1031876"/>
              <a:gd name="connsiteY2857" fmla="*/ 1031181 h 1106488"/>
              <a:gd name="connsiteX2858" fmla="*/ 314326 w 1031876"/>
              <a:gd name="connsiteY2858" fmla="*/ 1030923 h 1106488"/>
              <a:gd name="connsiteX2859" fmla="*/ 314194 w 1031876"/>
              <a:gd name="connsiteY2859" fmla="*/ 1030923 h 1106488"/>
              <a:gd name="connsiteX2860" fmla="*/ 308329 w 1031876"/>
              <a:gd name="connsiteY2860" fmla="*/ 1030923 h 1106488"/>
              <a:gd name="connsiteX2861" fmla="*/ 307954 w 1031876"/>
              <a:gd name="connsiteY2861" fmla="*/ 1030271 h 1106488"/>
              <a:gd name="connsiteX2862" fmla="*/ 300832 w 1031876"/>
              <a:gd name="connsiteY2862" fmla="*/ 1024732 h 1106488"/>
              <a:gd name="connsiteX2863" fmla="*/ 300386 w 1031876"/>
              <a:gd name="connsiteY2863" fmla="*/ 1024682 h 1106488"/>
              <a:gd name="connsiteX2864" fmla="*/ 297657 w 1031876"/>
              <a:gd name="connsiteY2864" fmla="*/ 1026319 h 1106488"/>
              <a:gd name="connsiteX2865" fmla="*/ 293688 w 1031876"/>
              <a:gd name="connsiteY2865" fmla="*/ 1023938 h 1106488"/>
              <a:gd name="connsiteX2866" fmla="*/ 287338 w 1031876"/>
              <a:gd name="connsiteY2866" fmla="*/ 1023938 h 1106488"/>
              <a:gd name="connsiteX2867" fmla="*/ 301626 w 1031876"/>
              <a:gd name="connsiteY2867" fmla="*/ 1030288 h 1106488"/>
              <a:gd name="connsiteX2868" fmla="*/ 287338 w 1031876"/>
              <a:gd name="connsiteY2868" fmla="*/ 1023938 h 1106488"/>
              <a:gd name="connsiteX2869" fmla="*/ 812801 w 1031876"/>
              <a:gd name="connsiteY2869" fmla="*/ 1023937 h 1106488"/>
              <a:gd name="connsiteX2870" fmla="*/ 812801 w 1031876"/>
              <a:gd name="connsiteY2870" fmla="*/ 1030287 h 1106488"/>
              <a:gd name="connsiteX2871" fmla="*/ 806451 w 1031876"/>
              <a:gd name="connsiteY2871" fmla="*/ 1030287 h 1106488"/>
              <a:gd name="connsiteX2872" fmla="*/ 812801 w 1031876"/>
              <a:gd name="connsiteY2872" fmla="*/ 1023937 h 1106488"/>
              <a:gd name="connsiteX2873" fmla="*/ 806451 w 1031876"/>
              <a:gd name="connsiteY2873" fmla="*/ 1023937 h 1106488"/>
              <a:gd name="connsiteX2874" fmla="*/ 803762 w 1031876"/>
              <a:gd name="connsiteY2874" fmla="*/ 1026626 h 1106488"/>
              <a:gd name="connsiteX2875" fmla="*/ 805657 w 1031876"/>
              <a:gd name="connsiteY2875" fmla="*/ 1024731 h 1106488"/>
              <a:gd name="connsiteX2876" fmla="*/ 806451 w 1031876"/>
              <a:gd name="connsiteY2876" fmla="*/ 1023937 h 1106488"/>
              <a:gd name="connsiteX2877" fmla="*/ 259557 w 1031876"/>
              <a:gd name="connsiteY2877" fmla="*/ 1023937 h 1106488"/>
              <a:gd name="connsiteX2878" fmla="*/ 266701 w 1031876"/>
              <a:gd name="connsiteY2878" fmla="*/ 1023937 h 1106488"/>
              <a:gd name="connsiteX2879" fmla="*/ 266701 w 1031876"/>
              <a:gd name="connsiteY2879" fmla="*/ 1024224 h 1106488"/>
              <a:gd name="connsiteX2880" fmla="*/ 266843 w 1031876"/>
              <a:gd name="connsiteY2880" fmla="*/ 1024147 h 1106488"/>
              <a:gd name="connsiteX2881" fmla="*/ 266701 w 1031876"/>
              <a:gd name="connsiteY2881" fmla="*/ 1023937 h 1106488"/>
              <a:gd name="connsiteX2882" fmla="*/ 266883 w 1031876"/>
              <a:gd name="connsiteY2882" fmla="*/ 1024126 h 1106488"/>
              <a:gd name="connsiteX2883" fmla="*/ 267229 w 1031876"/>
              <a:gd name="connsiteY2883" fmla="*/ 1023937 h 1106488"/>
              <a:gd name="connsiteX2884" fmla="*/ 267230 w 1031876"/>
              <a:gd name="connsiteY2884" fmla="*/ 1023937 h 1106488"/>
              <a:gd name="connsiteX2885" fmla="*/ 268090 w 1031876"/>
              <a:gd name="connsiteY2885" fmla="*/ 1023937 h 1106488"/>
              <a:gd name="connsiteX2886" fmla="*/ 273050 w 1031876"/>
              <a:gd name="connsiteY2886" fmla="*/ 1023937 h 1106488"/>
              <a:gd name="connsiteX2887" fmla="*/ 274110 w 1031876"/>
              <a:gd name="connsiteY2887" fmla="*/ 1023937 h 1106488"/>
              <a:gd name="connsiteX2888" fmla="*/ 274111 w 1031876"/>
              <a:gd name="connsiteY2888" fmla="*/ 1023938 h 1106488"/>
              <a:gd name="connsiteX2889" fmla="*/ 277020 w 1031876"/>
              <a:gd name="connsiteY2889" fmla="*/ 1023938 h 1106488"/>
              <a:gd name="connsiteX2890" fmla="*/ 280195 w 1031876"/>
              <a:gd name="connsiteY2890" fmla="*/ 1023938 h 1106488"/>
              <a:gd name="connsiteX2891" fmla="*/ 280989 w 1031876"/>
              <a:gd name="connsiteY2891" fmla="*/ 1023938 h 1106488"/>
              <a:gd name="connsiteX2892" fmla="*/ 280989 w 1031876"/>
              <a:gd name="connsiteY2892" fmla="*/ 1025350 h 1106488"/>
              <a:gd name="connsiteX2893" fmla="*/ 287337 w 1031876"/>
              <a:gd name="connsiteY2893" fmla="*/ 1030287 h 1106488"/>
              <a:gd name="connsiteX2894" fmla="*/ 287339 w 1031876"/>
              <a:gd name="connsiteY2894" fmla="*/ 1030287 h 1106488"/>
              <a:gd name="connsiteX2895" fmla="*/ 287338 w 1031876"/>
              <a:gd name="connsiteY2895" fmla="*/ 1030288 h 1106488"/>
              <a:gd name="connsiteX2896" fmla="*/ 283767 w 1031876"/>
              <a:gd name="connsiteY2896" fmla="*/ 1033264 h 1106488"/>
              <a:gd name="connsiteX2897" fmla="*/ 280196 w 1031876"/>
              <a:gd name="connsiteY2897" fmla="*/ 1030288 h 1106488"/>
              <a:gd name="connsiteX2898" fmla="*/ 283767 w 1031876"/>
              <a:gd name="connsiteY2898" fmla="*/ 1034256 h 1106488"/>
              <a:gd name="connsiteX2899" fmla="*/ 286624 w 1031876"/>
              <a:gd name="connsiteY2899" fmla="*/ 1037431 h 1106488"/>
              <a:gd name="connsiteX2900" fmla="*/ 286942 w 1031876"/>
              <a:gd name="connsiteY2900" fmla="*/ 1037431 h 1106488"/>
              <a:gd name="connsiteX2901" fmla="*/ 287067 w 1031876"/>
              <a:gd name="connsiteY2901" fmla="*/ 1037923 h 1106488"/>
              <a:gd name="connsiteX2902" fmla="*/ 287339 w 1031876"/>
              <a:gd name="connsiteY2902" fmla="*/ 1038225 h 1106488"/>
              <a:gd name="connsiteX2903" fmla="*/ 287112 w 1031876"/>
              <a:gd name="connsiteY2903" fmla="*/ 1038099 h 1106488"/>
              <a:gd name="connsiteX2904" fmla="*/ 287136 w 1031876"/>
              <a:gd name="connsiteY2904" fmla="*/ 1038195 h 1106488"/>
              <a:gd name="connsiteX2905" fmla="*/ 287339 w 1031876"/>
              <a:gd name="connsiteY2905" fmla="*/ 1038225 h 1106488"/>
              <a:gd name="connsiteX2906" fmla="*/ 287144 w 1031876"/>
              <a:gd name="connsiteY2906" fmla="*/ 1038225 h 1106488"/>
              <a:gd name="connsiteX2907" fmla="*/ 287680 w 1031876"/>
              <a:gd name="connsiteY2907" fmla="*/ 1040333 h 1106488"/>
              <a:gd name="connsiteX2908" fmla="*/ 282725 w 1031876"/>
              <a:gd name="connsiteY2908" fmla="*/ 1039217 h 1106488"/>
              <a:gd name="connsiteX2909" fmla="*/ 281099 w 1031876"/>
              <a:gd name="connsiteY2909" fmla="*/ 1038225 h 1106488"/>
              <a:gd name="connsiteX2910" fmla="*/ 280460 w 1031876"/>
              <a:gd name="connsiteY2910" fmla="*/ 1038225 h 1106488"/>
              <a:gd name="connsiteX2911" fmla="*/ 279695 w 1031876"/>
              <a:gd name="connsiteY2911" fmla="*/ 1037431 h 1106488"/>
              <a:gd name="connsiteX2912" fmla="*/ 279122 w 1031876"/>
              <a:gd name="connsiteY2912" fmla="*/ 1037431 h 1106488"/>
              <a:gd name="connsiteX2913" fmla="*/ 280460 w 1031876"/>
              <a:gd name="connsiteY2913" fmla="*/ 1038225 h 1106488"/>
              <a:gd name="connsiteX2914" fmla="*/ 277401 w 1031876"/>
              <a:gd name="connsiteY2914" fmla="*/ 1037431 h 1106488"/>
              <a:gd name="connsiteX2915" fmla="*/ 273448 w 1031876"/>
              <a:gd name="connsiteY2915" fmla="*/ 1037431 h 1106488"/>
              <a:gd name="connsiteX2916" fmla="*/ 272839 w 1031876"/>
              <a:gd name="connsiteY2916" fmla="*/ 1032916 h 1106488"/>
              <a:gd name="connsiteX2917" fmla="*/ 272721 w 1031876"/>
              <a:gd name="connsiteY2917" fmla="*/ 1032867 h 1106488"/>
              <a:gd name="connsiteX2918" fmla="*/ 271517 w 1031876"/>
              <a:gd name="connsiteY2918" fmla="*/ 1031081 h 1106488"/>
              <a:gd name="connsiteX2919" fmla="*/ 271467 w 1031876"/>
              <a:gd name="connsiteY2919" fmla="*/ 1031008 h 1106488"/>
              <a:gd name="connsiteX2920" fmla="*/ 266701 w 1031876"/>
              <a:gd name="connsiteY2920" fmla="*/ 1030287 h 1106488"/>
              <a:gd name="connsiteX2921" fmla="*/ 270075 w 1031876"/>
              <a:gd name="connsiteY2921" fmla="*/ 1030287 h 1106488"/>
              <a:gd name="connsiteX2922" fmla="*/ 270981 w 1031876"/>
              <a:gd name="connsiteY2922" fmla="*/ 1030287 h 1106488"/>
              <a:gd name="connsiteX2923" fmla="*/ 269255 w 1031876"/>
              <a:gd name="connsiteY2923" fmla="*/ 1027726 h 1106488"/>
              <a:gd name="connsiteX2924" fmla="*/ 268090 w 1031876"/>
              <a:gd name="connsiteY2924" fmla="*/ 1027112 h 1106488"/>
              <a:gd name="connsiteX2925" fmla="*/ 266701 w 1031876"/>
              <a:gd name="connsiteY2925" fmla="*/ 1025984 h 1106488"/>
              <a:gd name="connsiteX2926" fmla="*/ 266701 w 1031876"/>
              <a:gd name="connsiteY2926" fmla="*/ 1027112 h 1106488"/>
              <a:gd name="connsiteX2927" fmla="*/ 266701 w 1031876"/>
              <a:gd name="connsiteY2927" fmla="*/ 1030287 h 1106488"/>
              <a:gd name="connsiteX2928" fmla="*/ 259557 w 1031876"/>
              <a:gd name="connsiteY2928" fmla="*/ 1023937 h 1106488"/>
              <a:gd name="connsiteX2929" fmla="*/ 253207 w 1031876"/>
              <a:gd name="connsiteY2929" fmla="*/ 1023937 h 1106488"/>
              <a:gd name="connsiteX2930" fmla="*/ 260351 w 1031876"/>
              <a:gd name="connsiteY2930" fmla="*/ 1030287 h 1106488"/>
              <a:gd name="connsiteX2931" fmla="*/ 253207 w 1031876"/>
              <a:gd name="connsiteY2931" fmla="*/ 1023937 h 1106488"/>
              <a:gd name="connsiteX2932" fmla="*/ 519657 w 1031876"/>
              <a:gd name="connsiteY2932" fmla="*/ 1023749 h 1106488"/>
              <a:gd name="connsiteX2933" fmla="*/ 519657 w 1031876"/>
              <a:gd name="connsiteY2933" fmla="*/ 1030580 h 1106488"/>
              <a:gd name="connsiteX2934" fmla="*/ 519657 w 1031876"/>
              <a:gd name="connsiteY2934" fmla="*/ 1023749 h 1106488"/>
              <a:gd name="connsiteX2935" fmla="*/ 526495 w 1031876"/>
              <a:gd name="connsiteY2935" fmla="*/ 1023749 h 1106488"/>
              <a:gd name="connsiteX2936" fmla="*/ 523076 w 1031876"/>
              <a:gd name="connsiteY2936" fmla="*/ 1023749 h 1106488"/>
              <a:gd name="connsiteX2937" fmla="*/ 519657 w 1031876"/>
              <a:gd name="connsiteY2937" fmla="*/ 1023749 h 1106488"/>
              <a:gd name="connsiteX2938" fmla="*/ 499144 w 1031876"/>
              <a:gd name="connsiteY2938" fmla="*/ 1023749 h 1106488"/>
              <a:gd name="connsiteX2939" fmla="*/ 503418 w 1031876"/>
              <a:gd name="connsiteY2939" fmla="*/ 1027164 h 1106488"/>
              <a:gd name="connsiteX2940" fmla="*/ 504188 w 1031876"/>
              <a:gd name="connsiteY2940" fmla="*/ 1027444 h 1106488"/>
              <a:gd name="connsiteX2941" fmla="*/ 505982 w 1031876"/>
              <a:gd name="connsiteY2941" fmla="*/ 1030580 h 1106488"/>
              <a:gd name="connsiteX2942" fmla="*/ 499144 w 1031876"/>
              <a:gd name="connsiteY2942" fmla="*/ 1023749 h 1106488"/>
              <a:gd name="connsiteX2943" fmla="*/ 437606 w 1031876"/>
              <a:gd name="connsiteY2943" fmla="*/ 1023749 h 1106488"/>
              <a:gd name="connsiteX2944" fmla="*/ 437606 w 1031876"/>
              <a:gd name="connsiteY2944" fmla="*/ 1030580 h 1106488"/>
              <a:gd name="connsiteX2945" fmla="*/ 434187 w 1031876"/>
              <a:gd name="connsiteY2945" fmla="*/ 1029726 h 1106488"/>
              <a:gd name="connsiteX2946" fmla="*/ 433255 w 1031876"/>
              <a:gd name="connsiteY2946" fmla="*/ 1028096 h 1106488"/>
              <a:gd name="connsiteX2947" fmla="*/ 434187 w 1031876"/>
              <a:gd name="connsiteY2947" fmla="*/ 1027164 h 1106488"/>
              <a:gd name="connsiteX2948" fmla="*/ 437606 w 1031876"/>
              <a:gd name="connsiteY2948" fmla="*/ 1023749 h 1106488"/>
              <a:gd name="connsiteX2949" fmla="*/ 437606 w 1031876"/>
              <a:gd name="connsiteY2949" fmla="*/ 1023749 h 1106488"/>
              <a:gd name="connsiteX2950" fmla="*/ 438461 w 1031876"/>
              <a:gd name="connsiteY2950" fmla="*/ 1027164 h 1106488"/>
              <a:gd name="connsiteX2951" fmla="*/ 440093 w 1031876"/>
              <a:gd name="connsiteY2951" fmla="*/ 1028096 h 1106488"/>
              <a:gd name="connsiteX2952" fmla="*/ 441025 w 1031876"/>
              <a:gd name="connsiteY2952" fmla="*/ 1029726 h 1106488"/>
              <a:gd name="connsiteX2953" fmla="*/ 444444 w 1031876"/>
              <a:gd name="connsiteY2953" fmla="*/ 1030580 h 1106488"/>
              <a:gd name="connsiteX2954" fmla="*/ 451281 w 1031876"/>
              <a:gd name="connsiteY2954" fmla="*/ 1037410 h 1106488"/>
              <a:gd name="connsiteX2955" fmla="*/ 437606 w 1031876"/>
              <a:gd name="connsiteY2955" fmla="*/ 1030580 h 1106488"/>
              <a:gd name="connsiteX2956" fmla="*/ 437606 w 1031876"/>
              <a:gd name="connsiteY2956" fmla="*/ 1023749 h 1106488"/>
              <a:gd name="connsiteX2957" fmla="*/ 430768 w 1031876"/>
              <a:gd name="connsiteY2957" fmla="*/ 1023749 h 1106488"/>
              <a:gd name="connsiteX2958" fmla="*/ 433255 w 1031876"/>
              <a:gd name="connsiteY2958" fmla="*/ 1028096 h 1106488"/>
              <a:gd name="connsiteX2959" fmla="*/ 430768 w 1031876"/>
              <a:gd name="connsiteY2959" fmla="*/ 1030580 h 1106488"/>
              <a:gd name="connsiteX2960" fmla="*/ 430768 w 1031876"/>
              <a:gd name="connsiteY2960" fmla="*/ 1023749 h 1106488"/>
              <a:gd name="connsiteX2961" fmla="*/ 410256 w 1031876"/>
              <a:gd name="connsiteY2961" fmla="*/ 1023749 h 1106488"/>
              <a:gd name="connsiteX2962" fmla="*/ 417093 w 1031876"/>
              <a:gd name="connsiteY2962" fmla="*/ 1030580 h 1106488"/>
              <a:gd name="connsiteX2963" fmla="*/ 427350 w 1031876"/>
              <a:gd name="connsiteY2963" fmla="*/ 1036556 h 1106488"/>
              <a:gd name="connsiteX2964" fmla="*/ 429601 w 1031876"/>
              <a:gd name="connsiteY2964" fmla="*/ 1036744 h 1106488"/>
              <a:gd name="connsiteX2965" fmla="*/ 430768 w 1031876"/>
              <a:gd name="connsiteY2965" fmla="*/ 1037410 h 1106488"/>
              <a:gd name="connsiteX2966" fmla="*/ 430222 w 1031876"/>
              <a:gd name="connsiteY2966" fmla="*/ 1037410 h 1106488"/>
              <a:gd name="connsiteX2967" fmla="*/ 430530 w 1031876"/>
              <a:gd name="connsiteY2967" fmla="*/ 1037431 h 1106488"/>
              <a:gd name="connsiteX2968" fmla="*/ 429657 w 1031876"/>
              <a:gd name="connsiteY2968" fmla="*/ 1037431 h 1106488"/>
              <a:gd name="connsiteX2969" fmla="*/ 427038 w 1031876"/>
              <a:gd name="connsiteY2969" fmla="*/ 1037431 h 1106488"/>
              <a:gd name="connsiteX2970" fmla="*/ 423545 w 1031876"/>
              <a:gd name="connsiteY2970" fmla="*/ 1037431 h 1106488"/>
              <a:gd name="connsiteX2971" fmla="*/ 422672 w 1031876"/>
              <a:gd name="connsiteY2971" fmla="*/ 1037431 h 1106488"/>
              <a:gd name="connsiteX2972" fmla="*/ 420053 w 1031876"/>
              <a:gd name="connsiteY2972" fmla="*/ 1037431 h 1106488"/>
              <a:gd name="connsiteX2973" fmla="*/ 418306 w 1031876"/>
              <a:gd name="connsiteY2973" fmla="*/ 1037431 h 1106488"/>
              <a:gd name="connsiteX2974" fmla="*/ 416560 w 1031876"/>
              <a:gd name="connsiteY2974" fmla="*/ 1037431 h 1106488"/>
              <a:gd name="connsiteX2975" fmla="*/ 409575 w 1031876"/>
              <a:gd name="connsiteY2975" fmla="*/ 1037431 h 1106488"/>
              <a:gd name="connsiteX2976" fmla="*/ 409575 w 1031876"/>
              <a:gd name="connsiteY2976" fmla="*/ 1033859 h 1106488"/>
              <a:gd name="connsiteX2977" fmla="*/ 409575 w 1031876"/>
              <a:gd name="connsiteY2977" fmla="*/ 1030410 h 1106488"/>
              <a:gd name="connsiteX2978" fmla="*/ 406837 w 1031876"/>
              <a:gd name="connsiteY2978" fmla="*/ 1029726 h 1106488"/>
              <a:gd name="connsiteX2979" fmla="*/ 403793 w 1031876"/>
              <a:gd name="connsiteY2979" fmla="*/ 1024404 h 1106488"/>
              <a:gd name="connsiteX2980" fmla="*/ 405982 w 1031876"/>
              <a:gd name="connsiteY2980" fmla="*/ 1024603 h 1106488"/>
              <a:gd name="connsiteX2981" fmla="*/ 410256 w 1031876"/>
              <a:gd name="connsiteY2981" fmla="*/ 1030580 h 1106488"/>
              <a:gd name="connsiteX2982" fmla="*/ 409799 w 1031876"/>
              <a:gd name="connsiteY2982" fmla="*/ 1030466 h 1106488"/>
              <a:gd name="connsiteX2983" fmla="*/ 417433 w 1031876"/>
              <a:gd name="connsiteY2983" fmla="*/ 1036538 h 1106488"/>
              <a:gd name="connsiteX2984" fmla="*/ 423046 w 1031876"/>
              <a:gd name="connsiteY2984" fmla="*/ 1036921 h 1106488"/>
              <a:gd name="connsiteX2985" fmla="*/ 423399 w 1031876"/>
              <a:gd name="connsiteY2985" fmla="*/ 1036945 h 1106488"/>
              <a:gd name="connsiteX2986" fmla="*/ 421135 w 1031876"/>
              <a:gd name="connsiteY2986" fmla="*/ 1034966 h 1106488"/>
              <a:gd name="connsiteX2987" fmla="*/ 417093 w 1031876"/>
              <a:gd name="connsiteY2987" fmla="*/ 1031433 h 1106488"/>
              <a:gd name="connsiteX2988" fmla="*/ 410256 w 1031876"/>
              <a:gd name="connsiteY2988" fmla="*/ 1030580 h 1106488"/>
              <a:gd name="connsiteX2989" fmla="*/ 410256 w 1031876"/>
              <a:gd name="connsiteY2989" fmla="*/ 1023749 h 1106488"/>
              <a:gd name="connsiteX2990" fmla="*/ 396580 w 1031876"/>
              <a:gd name="connsiteY2990" fmla="*/ 1023749 h 1106488"/>
              <a:gd name="connsiteX2991" fmla="*/ 396580 w 1031876"/>
              <a:gd name="connsiteY2991" fmla="*/ 1030580 h 1106488"/>
              <a:gd name="connsiteX2992" fmla="*/ 395725 w 1031876"/>
              <a:gd name="connsiteY2992" fmla="*/ 1024603 h 1106488"/>
              <a:gd name="connsiteX2993" fmla="*/ 394230 w 1031876"/>
              <a:gd name="connsiteY2993" fmla="*/ 1024389 h 1106488"/>
              <a:gd name="connsiteX2994" fmla="*/ 389743 w 1031876"/>
              <a:gd name="connsiteY2994" fmla="*/ 1023749 h 1106488"/>
              <a:gd name="connsiteX2995" fmla="*/ 394230 w 1031876"/>
              <a:gd name="connsiteY2995" fmla="*/ 1024389 h 1106488"/>
              <a:gd name="connsiteX2996" fmla="*/ 393200 w 1031876"/>
              <a:gd name="connsiteY2996" fmla="*/ 1024670 h 1106488"/>
              <a:gd name="connsiteX2997" fmla="*/ 393162 w 1031876"/>
              <a:gd name="connsiteY2997" fmla="*/ 1024603 h 1106488"/>
              <a:gd name="connsiteX2998" fmla="*/ 389743 w 1031876"/>
              <a:gd name="connsiteY2998" fmla="*/ 1023749 h 1106488"/>
              <a:gd name="connsiteX2999" fmla="*/ 382905 w 1031876"/>
              <a:gd name="connsiteY2999" fmla="*/ 1023749 h 1106488"/>
              <a:gd name="connsiteX3000" fmla="*/ 386324 w 1031876"/>
              <a:gd name="connsiteY3000" fmla="*/ 1024603 h 1106488"/>
              <a:gd name="connsiteX3001" fmla="*/ 386797 w 1031876"/>
              <a:gd name="connsiteY3001" fmla="*/ 1025430 h 1106488"/>
              <a:gd name="connsiteX3002" fmla="*/ 386241 w 1031876"/>
              <a:gd name="connsiteY3002" fmla="*/ 1025748 h 1106488"/>
              <a:gd name="connsiteX3003" fmla="*/ 382905 w 1031876"/>
              <a:gd name="connsiteY3003" fmla="*/ 1023749 h 1106488"/>
              <a:gd name="connsiteX3004" fmla="*/ 385469 w 1031876"/>
              <a:gd name="connsiteY3004" fmla="*/ 1023749 h 1106488"/>
              <a:gd name="connsiteX3005" fmla="*/ 386324 w 1031876"/>
              <a:gd name="connsiteY3005" fmla="*/ 1023749 h 1106488"/>
              <a:gd name="connsiteX3006" fmla="*/ 387179 w 1031876"/>
              <a:gd name="connsiteY3006" fmla="*/ 1023749 h 1106488"/>
              <a:gd name="connsiteX3007" fmla="*/ 387927 w 1031876"/>
              <a:gd name="connsiteY3007" fmla="*/ 1023749 h 1106488"/>
              <a:gd name="connsiteX3008" fmla="*/ 388034 w 1031876"/>
              <a:gd name="connsiteY3008" fmla="*/ 1023749 h 1106488"/>
              <a:gd name="connsiteX3009" fmla="*/ 389743 w 1031876"/>
              <a:gd name="connsiteY3009" fmla="*/ 1023749 h 1106488"/>
              <a:gd name="connsiteX3010" fmla="*/ 388516 w 1031876"/>
              <a:gd name="connsiteY3010" fmla="*/ 1024450 h 1106488"/>
              <a:gd name="connsiteX3011" fmla="*/ 281593 w 1031876"/>
              <a:gd name="connsiteY3011" fmla="*/ 1022282 h 1106488"/>
              <a:gd name="connsiteX3012" fmla="*/ 282204 w 1031876"/>
              <a:gd name="connsiteY3012" fmla="*/ 1022946 h 1106488"/>
              <a:gd name="connsiteX3013" fmla="*/ 280686 w 1031876"/>
              <a:gd name="connsiteY3013" fmla="*/ 1023696 h 1106488"/>
              <a:gd name="connsiteX3014" fmla="*/ 280195 w 1031876"/>
              <a:gd name="connsiteY3014" fmla="*/ 1023938 h 1106488"/>
              <a:gd name="connsiteX3015" fmla="*/ 280515 w 1031876"/>
              <a:gd name="connsiteY3015" fmla="*/ 1023559 h 1106488"/>
              <a:gd name="connsiteX3016" fmla="*/ 796132 w 1031876"/>
              <a:gd name="connsiteY3016" fmla="*/ 1021887 h 1106488"/>
              <a:gd name="connsiteX3017" fmla="*/ 796820 w 1031876"/>
              <a:gd name="connsiteY3017" fmla="*/ 1022403 h 1106488"/>
              <a:gd name="connsiteX3018" fmla="*/ 793751 w 1031876"/>
              <a:gd name="connsiteY3018" fmla="*/ 1023937 h 1106488"/>
              <a:gd name="connsiteX3019" fmla="*/ 792693 w 1031876"/>
              <a:gd name="connsiteY3019" fmla="*/ 1024466 h 1106488"/>
              <a:gd name="connsiteX3020" fmla="*/ 796132 w 1031876"/>
              <a:gd name="connsiteY3020" fmla="*/ 1021887 h 1106488"/>
              <a:gd name="connsiteX3021" fmla="*/ 329407 w 1031876"/>
              <a:gd name="connsiteY3021" fmla="*/ 1021557 h 1106488"/>
              <a:gd name="connsiteX3022" fmla="*/ 330158 w 1031876"/>
              <a:gd name="connsiteY3022" fmla="*/ 1021879 h 1106488"/>
              <a:gd name="connsiteX3023" fmla="*/ 328613 w 1031876"/>
              <a:gd name="connsiteY3023" fmla="*/ 1023938 h 1106488"/>
              <a:gd name="connsiteX3024" fmla="*/ 329407 w 1031876"/>
              <a:gd name="connsiteY3024" fmla="*/ 1021557 h 1106488"/>
              <a:gd name="connsiteX3025" fmla="*/ 804731 w 1031876"/>
              <a:gd name="connsiteY3025" fmla="*/ 1018447 h 1106488"/>
              <a:gd name="connsiteX3026" fmla="*/ 804289 w 1031876"/>
              <a:gd name="connsiteY3026" fmla="*/ 1018963 h 1106488"/>
              <a:gd name="connsiteX3027" fmla="*/ 797768 w 1031876"/>
              <a:gd name="connsiteY3027" fmla="*/ 1023113 h 1106488"/>
              <a:gd name="connsiteX3028" fmla="*/ 796820 w 1031876"/>
              <a:gd name="connsiteY3028" fmla="*/ 1022403 h 1106488"/>
              <a:gd name="connsiteX3029" fmla="*/ 799572 w 1031876"/>
              <a:gd name="connsiteY3029" fmla="*/ 1021027 h 1106488"/>
              <a:gd name="connsiteX3030" fmla="*/ 765969 w 1031876"/>
              <a:gd name="connsiteY3030" fmla="*/ 1017588 h 1106488"/>
              <a:gd name="connsiteX3031" fmla="*/ 766862 w 1031876"/>
              <a:gd name="connsiteY3031" fmla="*/ 1017588 h 1106488"/>
              <a:gd name="connsiteX3032" fmla="*/ 768648 w 1031876"/>
              <a:gd name="connsiteY3032" fmla="*/ 1017588 h 1106488"/>
              <a:gd name="connsiteX3033" fmla="*/ 772121 w 1031876"/>
              <a:gd name="connsiteY3033" fmla="*/ 1017588 h 1106488"/>
              <a:gd name="connsiteX3034" fmla="*/ 772220 w 1031876"/>
              <a:gd name="connsiteY3034" fmla="*/ 1017588 h 1106488"/>
              <a:gd name="connsiteX3035" fmla="*/ 773113 w 1031876"/>
              <a:gd name="connsiteY3035" fmla="*/ 1017588 h 1106488"/>
              <a:gd name="connsiteX3036" fmla="*/ 765969 w 1031876"/>
              <a:gd name="connsiteY3036" fmla="*/ 1023938 h 1106488"/>
              <a:gd name="connsiteX3037" fmla="*/ 765969 w 1031876"/>
              <a:gd name="connsiteY3037" fmla="*/ 1021557 h 1106488"/>
              <a:gd name="connsiteX3038" fmla="*/ 765969 w 1031876"/>
              <a:gd name="connsiteY3038" fmla="*/ 1018382 h 1106488"/>
              <a:gd name="connsiteX3039" fmla="*/ 765969 w 1031876"/>
              <a:gd name="connsiteY3039" fmla="*/ 1017588 h 1106488"/>
              <a:gd name="connsiteX3040" fmla="*/ 758825 w 1031876"/>
              <a:gd name="connsiteY3040" fmla="*/ 1017588 h 1106488"/>
              <a:gd name="connsiteX3041" fmla="*/ 764183 w 1031876"/>
              <a:gd name="connsiteY3041" fmla="*/ 1017588 h 1106488"/>
              <a:gd name="connsiteX3042" fmla="*/ 765076 w 1031876"/>
              <a:gd name="connsiteY3042" fmla="*/ 1017588 h 1106488"/>
              <a:gd name="connsiteX3043" fmla="*/ 765175 w 1031876"/>
              <a:gd name="connsiteY3043" fmla="*/ 1017588 h 1106488"/>
              <a:gd name="connsiteX3044" fmla="*/ 765969 w 1031876"/>
              <a:gd name="connsiteY3044" fmla="*/ 1017588 h 1106488"/>
              <a:gd name="connsiteX3045" fmla="*/ 758825 w 1031876"/>
              <a:gd name="connsiteY3045" fmla="*/ 1023938 h 1106488"/>
              <a:gd name="connsiteX3046" fmla="*/ 758825 w 1031876"/>
              <a:gd name="connsiteY3046" fmla="*/ 1017588 h 1106488"/>
              <a:gd name="connsiteX3047" fmla="*/ 355600 w 1031876"/>
              <a:gd name="connsiteY3047" fmla="*/ 1017588 h 1106488"/>
              <a:gd name="connsiteX3048" fmla="*/ 358279 w 1031876"/>
              <a:gd name="connsiteY3048" fmla="*/ 1020763 h 1106488"/>
              <a:gd name="connsiteX3049" fmla="*/ 355766 w 1031876"/>
              <a:gd name="connsiteY3049" fmla="*/ 1023741 h 1106488"/>
              <a:gd name="connsiteX3050" fmla="*/ 356053 w 1031876"/>
              <a:gd name="connsiteY3050" fmla="*/ 1023938 h 1106488"/>
              <a:gd name="connsiteX3051" fmla="*/ 356822 w 1031876"/>
              <a:gd name="connsiteY3051" fmla="*/ 1024467 h 1106488"/>
              <a:gd name="connsiteX3052" fmla="*/ 356899 w 1031876"/>
              <a:gd name="connsiteY3052" fmla="*/ 1024467 h 1106488"/>
              <a:gd name="connsiteX3053" fmla="*/ 357651 w 1031876"/>
              <a:gd name="connsiteY3053" fmla="*/ 1024467 h 1106488"/>
              <a:gd name="connsiteX3054" fmla="*/ 361951 w 1031876"/>
              <a:gd name="connsiteY3054" fmla="*/ 1024467 h 1106488"/>
              <a:gd name="connsiteX3055" fmla="*/ 361951 w 1031876"/>
              <a:gd name="connsiteY3055" fmla="*/ 1027907 h 1106488"/>
              <a:gd name="connsiteX3056" fmla="*/ 361951 w 1031876"/>
              <a:gd name="connsiteY3056" fmla="*/ 1030287 h 1106488"/>
              <a:gd name="connsiteX3057" fmla="*/ 361951 w 1031876"/>
              <a:gd name="connsiteY3057" fmla="*/ 1030288 h 1106488"/>
              <a:gd name="connsiteX3058" fmla="*/ 361951 w 1031876"/>
              <a:gd name="connsiteY3058" fmla="*/ 1031347 h 1106488"/>
              <a:gd name="connsiteX3059" fmla="*/ 361686 w 1031876"/>
              <a:gd name="connsiteY3059" fmla="*/ 1030288 h 1106488"/>
              <a:gd name="connsiteX3060" fmla="*/ 361091 w 1031876"/>
              <a:gd name="connsiteY3060" fmla="*/ 1027907 h 1106488"/>
              <a:gd name="connsiteX3061" fmla="*/ 359809 w 1031876"/>
              <a:gd name="connsiteY3061" fmla="*/ 1027175 h 1106488"/>
              <a:gd name="connsiteX3062" fmla="*/ 355283 w 1031876"/>
              <a:gd name="connsiteY3062" fmla="*/ 1030288 h 1106488"/>
              <a:gd name="connsiteX3063" fmla="*/ 355283 w 1031876"/>
              <a:gd name="connsiteY3063" fmla="*/ 1026849 h 1106488"/>
              <a:gd name="connsiteX3064" fmla="*/ 355283 w 1031876"/>
              <a:gd name="connsiteY3064" fmla="*/ 1024589 h 1106488"/>
              <a:gd name="connsiteX3065" fmla="*/ 355071 w 1031876"/>
              <a:gd name="connsiteY3065" fmla="*/ 1024467 h 1106488"/>
              <a:gd name="connsiteX3066" fmla="*/ 355283 w 1031876"/>
              <a:gd name="connsiteY3066" fmla="*/ 1024467 h 1106488"/>
              <a:gd name="connsiteX3067" fmla="*/ 355283 w 1031876"/>
              <a:gd name="connsiteY3067" fmla="*/ 1023409 h 1106488"/>
              <a:gd name="connsiteX3068" fmla="*/ 355600 w 1031876"/>
              <a:gd name="connsiteY3068" fmla="*/ 1023627 h 1106488"/>
              <a:gd name="connsiteX3069" fmla="*/ 355600 w 1031876"/>
              <a:gd name="connsiteY3069" fmla="*/ 1023144 h 1106488"/>
              <a:gd name="connsiteX3070" fmla="*/ 355600 w 1031876"/>
              <a:gd name="connsiteY3070" fmla="*/ 1017588 h 1106488"/>
              <a:gd name="connsiteX3071" fmla="*/ 328613 w 1031876"/>
              <a:gd name="connsiteY3071" fmla="*/ 1017588 h 1106488"/>
              <a:gd name="connsiteX3072" fmla="*/ 334963 w 1031876"/>
              <a:gd name="connsiteY3072" fmla="*/ 1023938 h 1106488"/>
              <a:gd name="connsiteX3073" fmla="*/ 330158 w 1031876"/>
              <a:gd name="connsiteY3073" fmla="*/ 1021879 h 1106488"/>
              <a:gd name="connsiteX3074" fmla="*/ 330994 w 1031876"/>
              <a:gd name="connsiteY3074" fmla="*/ 1020763 h 1106488"/>
              <a:gd name="connsiteX3075" fmla="*/ 328613 w 1031876"/>
              <a:gd name="connsiteY3075" fmla="*/ 1017588 h 1106488"/>
              <a:gd name="connsiteX3076" fmla="*/ 300832 w 1031876"/>
              <a:gd name="connsiteY3076" fmla="*/ 1017588 h 1106488"/>
              <a:gd name="connsiteX3077" fmla="*/ 301740 w 1031876"/>
              <a:gd name="connsiteY3077" fmla="*/ 1018395 h 1106488"/>
              <a:gd name="connsiteX3078" fmla="*/ 301625 w 1031876"/>
              <a:gd name="connsiteY3078" fmla="*/ 1017588 h 1106488"/>
              <a:gd name="connsiteX3079" fmla="*/ 304800 w 1031876"/>
              <a:gd name="connsiteY3079" fmla="*/ 1020763 h 1106488"/>
              <a:gd name="connsiteX3080" fmla="*/ 307967 w 1031876"/>
              <a:gd name="connsiteY3080" fmla="*/ 1023930 h 1106488"/>
              <a:gd name="connsiteX3081" fmla="*/ 307976 w 1031876"/>
              <a:gd name="connsiteY3081" fmla="*/ 1023938 h 1106488"/>
              <a:gd name="connsiteX3082" fmla="*/ 307974 w 1031876"/>
              <a:gd name="connsiteY3082" fmla="*/ 1023938 h 1106488"/>
              <a:gd name="connsiteX3083" fmla="*/ 307975 w 1031876"/>
              <a:gd name="connsiteY3083" fmla="*/ 1023938 h 1106488"/>
              <a:gd name="connsiteX3084" fmla="*/ 302419 w 1031876"/>
              <a:gd name="connsiteY3084" fmla="*/ 1023144 h 1106488"/>
              <a:gd name="connsiteX3085" fmla="*/ 302241 w 1031876"/>
              <a:gd name="connsiteY3085" fmla="*/ 1021899 h 1106488"/>
              <a:gd name="connsiteX3086" fmla="*/ 299046 w 1031876"/>
              <a:gd name="connsiteY3086" fmla="*/ 1020763 h 1106488"/>
              <a:gd name="connsiteX3087" fmla="*/ 300832 w 1031876"/>
              <a:gd name="connsiteY3087" fmla="*/ 1017588 h 1106488"/>
              <a:gd name="connsiteX3088" fmla="*/ 273051 w 1031876"/>
              <a:gd name="connsiteY3088" fmla="*/ 1017588 h 1106488"/>
              <a:gd name="connsiteX3089" fmla="*/ 278734 w 1031876"/>
              <a:gd name="connsiteY3089" fmla="*/ 1018310 h 1106488"/>
              <a:gd name="connsiteX3090" fmla="*/ 280195 w 1031876"/>
              <a:gd name="connsiteY3090" fmla="*/ 1017588 h 1106488"/>
              <a:gd name="connsiteX3091" fmla="*/ 282874 w 1031876"/>
              <a:gd name="connsiteY3091" fmla="*/ 1020763 h 1106488"/>
              <a:gd name="connsiteX3092" fmla="*/ 281593 w 1031876"/>
              <a:gd name="connsiteY3092" fmla="*/ 1022282 h 1106488"/>
              <a:gd name="connsiteX3093" fmla="*/ 280195 w 1031876"/>
              <a:gd name="connsiteY3093" fmla="*/ 1020763 h 1106488"/>
              <a:gd name="connsiteX3094" fmla="*/ 279577 w 1031876"/>
              <a:gd name="connsiteY3094" fmla="*/ 1020091 h 1106488"/>
              <a:gd name="connsiteX3095" fmla="*/ 280078 w 1031876"/>
              <a:gd name="connsiteY3095" fmla="*/ 1023209 h 1106488"/>
              <a:gd name="connsiteX3096" fmla="*/ 280195 w 1031876"/>
              <a:gd name="connsiteY3096" fmla="*/ 1023938 h 1106488"/>
              <a:gd name="connsiteX3097" fmla="*/ 273051 w 1031876"/>
              <a:gd name="connsiteY3097" fmla="*/ 1017588 h 1106488"/>
              <a:gd name="connsiteX3098" fmla="*/ 833438 w 1031876"/>
              <a:gd name="connsiteY3098" fmla="*/ 1017587 h 1106488"/>
              <a:gd name="connsiteX3099" fmla="*/ 827088 w 1031876"/>
              <a:gd name="connsiteY3099" fmla="*/ 1023937 h 1106488"/>
              <a:gd name="connsiteX3100" fmla="*/ 833438 w 1031876"/>
              <a:gd name="connsiteY3100" fmla="*/ 1017587 h 1106488"/>
              <a:gd name="connsiteX3101" fmla="*/ 799572 w 1031876"/>
              <a:gd name="connsiteY3101" fmla="*/ 1017587 h 1106488"/>
              <a:gd name="connsiteX3102" fmla="*/ 799571 w 1031876"/>
              <a:gd name="connsiteY3102" fmla="*/ 1017588 h 1106488"/>
              <a:gd name="connsiteX3103" fmla="*/ 793553 w 1031876"/>
              <a:gd name="connsiteY3103" fmla="*/ 1023606 h 1106488"/>
              <a:gd name="connsiteX3104" fmla="*/ 792693 w 1031876"/>
              <a:gd name="connsiteY3104" fmla="*/ 1024466 h 1106488"/>
              <a:gd name="connsiteX3105" fmla="*/ 793553 w 1031876"/>
              <a:gd name="connsiteY3105" fmla="*/ 1021027 h 1106488"/>
              <a:gd name="connsiteX3106" fmla="*/ 799570 w 1031876"/>
              <a:gd name="connsiteY3106" fmla="*/ 1017588 h 1106488"/>
              <a:gd name="connsiteX3107" fmla="*/ 799572 w 1031876"/>
              <a:gd name="connsiteY3107" fmla="*/ 1017587 h 1106488"/>
              <a:gd name="connsiteX3108" fmla="*/ 800102 w 1031876"/>
              <a:gd name="connsiteY3108" fmla="*/ 1017587 h 1106488"/>
              <a:gd name="connsiteX3109" fmla="*/ 805591 w 1031876"/>
              <a:gd name="connsiteY3109" fmla="*/ 1017587 h 1106488"/>
              <a:gd name="connsiteX3110" fmla="*/ 806451 w 1031876"/>
              <a:gd name="connsiteY3110" fmla="*/ 1017587 h 1106488"/>
              <a:gd name="connsiteX3111" fmla="*/ 806450 w 1031876"/>
              <a:gd name="connsiteY3111" fmla="*/ 1017588 h 1106488"/>
              <a:gd name="connsiteX3112" fmla="*/ 805591 w 1031876"/>
              <a:gd name="connsiteY3112" fmla="*/ 1018447 h 1106488"/>
              <a:gd name="connsiteX3113" fmla="*/ 804480 w 1031876"/>
              <a:gd name="connsiteY3113" fmla="*/ 1019558 h 1106488"/>
              <a:gd name="connsiteX3114" fmla="*/ 800101 w 1031876"/>
              <a:gd name="connsiteY3114" fmla="*/ 1023937 h 1106488"/>
              <a:gd name="connsiteX3115" fmla="*/ 803705 w 1031876"/>
              <a:gd name="connsiteY3115" fmla="*/ 1022393 h 1106488"/>
              <a:gd name="connsiteX3116" fmla="*/ 805657 w 1031876"/>
              <a:gd name="connsiteY3116" fmla="*/ 1021556 h 1106488"/>
              <a:gd name="connsiteX3117" fmla="*/ 806451 w 1031876"/>
              <a:gd name="connsiteY3117" fmla="*/ 1023937 h 1106488"/>
              <a:gd name="connsiteX3118" fmla="*/ 800101 w 1031876"/>
              <a:gd name="connsiteY3118" fmla="*/ 1030287 h 1106488"/>
              <a:gd name="connsiteX3119" fmla="*/ 796926 w 1031876"/>
              <a:gd name="connsiteY3119" fmla="*/ 1030287 h 1106488"/>
              <a:gd name="connsiteX3120" fmla="*/ 796132 w 1031876"/>
              <a:gd name="connsiteY3120" fmla="*/ 1030287 h 1106488"/>
              <a:gd name="connsiteX3121" fmla="*/ 794545 w 1031876"/>
              <a:gd name="connsiteY3121" fmla="*/ 1030287 h 1106488"/>
              <a:gd name="connsiteX3122" fmla="*/ 793751 w 1031876"/>
              <a:gd name="connsiteY3122" fmla="*/ 1030287 h 1106488"/>
              <a:gd name="connsiteX3123" fmla="*/ 796132 w 1031876"/>
              <a:gd name="connsiteY3123" fmla="*/ 1029493 h 1106488"/>
              <a:gd name="connsiteX3124" fmla="*/ 795656 w 1031876"/>
              <a:gd name="connsiteY3124" fmla="*/ 1028382 h 1106488"/>
              <a:gd name="connsiteX3125" fmla="*/ 799572 w 1031876"/>
              <a:gd name="connsiteY3125" fmla="*/ 1024466 h 1106488"/>
              <a:gd name="connsiteX3126" fmla="*/ 799574 w 1031876"/>
              <a:gd name="connsiteY3126" fmla="*/ 1024465 h 1106488"/>
              <a:gd name="connsiteX3127" fmla="*/ 799890 w 1031876"/>
              <a:gd name="connsiteY3127" fmla="*/ 1024095 h 1106488"/>
              <a:gd name="connsiteX3128" fmla="*/ 799484 w 1031876"/>
              <a:gd name="connsiteY3128" fmla="*/ 1024400 h 1106488"/>
              <a:gd name="connsiteX3129" fmla="*/ 799572 w 1031876"/>
              <a:gd name="connsiteY3129" fmla="*/ 1024466 h 1106488"/>
              <a:gd name="connsiteX3130" fmla="*/ 799360 w 1031876"/>
              <a:gd name="connsiteY3130" fmla="*/ 1024493 h 1106488"/>
              <a:gd name="connsiteX3131" fmla="*/ 796926 w 1031876"/>
              <a:gd name="connsiteY3131" fmla="*/ 1026318 h 1106488"/>
              <a:gd name="connsiteX3132" fmla="*/ 796497 w 1031876"/>
              <a:gd name="connsiteY3132" fmla="*/ 1025997 h 1106488"/>
              <a:gd name="connsiteX3133" fmla="*/ 799064 w 1031876"/>
              <a:gd name="connsiteY3133" fmla="*/ 1024530 h 1106488"/>
              <a:gd name="connsiteX3134" fmla="*/ 795187 w 1031876"/>
              <a:gd name="connsiteY3134" fmla="*/ 1025014 h 1106488"/>
              <a:gd name="connsiteX3135" fmla="*/ 796497 w 1031876"/>
              <a:gd name="connsiteY3135" fmla="*/ 1025997 h 1106488"/>
              <a:gd name="connsiteX3136" fmla="*/ 795000 w 1031876"/>
              <a:gd name="connsiteY3136" fmla="*/ 1026852 h 1106488"/>
              <a:gd name="connsiteX3137" fmla="*/ 794262 w 1031876"/>
              <a:gd name="connsiteY3137" fmla="*/ 1025130 h 1106488"/>
              <a:gd name="connsiteX3138" fmla="*/ 792693 w 1031876"/>
              <a:gd name="connsiteY3138" fmla="*/ 1025326 h 1106488"/>
              <a:gd name="connsiteX3139" fmla="*/ 792693 w 1031876"/>
              <a:gd name="connsiteY3139" fmla="*/ 1024466 h 1106488"/>
              <a:gd name="connsiteX3140" fmla="*/ 793876 w 1031876"/>
              <a:gd name="connsiteY3140" fmla="*/ 1024230 h 1106488"/>
              <a:gd name="connsiteX3141" fmla="*/ 793751 w 1031876"/>
              <a:gd name="connsiteY3141" fmla="*/ 1023937 h 1106488"/>
              <a:gd name="connsiteX3142" fmla="*/ 794085 w 1031876"/>
              <a:gd name="connsiteY3142" fmla="*/ 1024188 h 1106488"/>
              <a:gd name="connsiteX3143" fmla="*/ 796992 w 1031876"/>
              <a:gd name="connsiteY3143" fmla="*/ 1023606 h 1106488"/>
              <a:gd name="connsiteX3144" fmla="*/ 797768 w 1031876"/>
              <a:gd name="connsiteY3144" fmla="*/ 1023113 h 1106488"/>
              <a:gd name="connsiteX3145" fmla="*/ 799400 w 1031876"/>
              <a:gd name="connsiteY3145" fmla="*/ 1024338 h 1106488"/>
              <a:gd name="connsiteX3146" fmla="*/ 799953 w 1031876"/>
              <a:gd name="connsiteY3146" fmla="*/ 1024022 h 1106488"/>
              <a:gd name="connsiteX3147" fmla="*/ 804289 w 1031876"/>
              <a:gd name="connsiteY3147" fmla="*/ 1018963 h 1106488"/>
              <a:gd name="connsiteX3148" fmla="*/ 806449 w 1031876"/>
              <a:gd name="connsiteY3148" fmla="*/ 1017588 h 1106488"/>
              <a:gd name="connsiteX3149" fmla="*/ 804731 w 1031876"/>
              <a:gd name="connsiteY3149" fmla="*/ 1018447 h 1106488"/>
              <a:gd name="connsiteX3150" fmla="*/ 799578 w 1031876"/>
              <a:gd name="connsiteY3150" fmla="*/ 1017588 h 1106488"/>
              <a:gd name="connsiteX3151" fmla="*/ 259557 w 1031876"/>
              <a:gd name="connsiteY3151" fmla="*/ 1017587 h 1106488"/>
              <a:gd name="connsiteX3152" fmla="*/ 259557 w 1031876"/>
              <a:gd name="connsiteY3152" fmla="*/ 1023937 h 1106488"/>
              <a:gd name="connsiteX3153" fmla="*/ 259557 w 1031876"/>
              <a:gd name="connsiteY3153" fmla="*/ 1017587 h 1106488"/>
              <a:gd name="connsiteX3154" fmla="*/ 246063 w 1031876"/>
              <a:gd name="connsiteY3154" fmla="*/ 1017587 h 1106488"/>
              <a:gd name="connsiteX3155" fmla="*/ 249238 w 1031876"/>
              <a:gd name="connsiteY3155" fmla="*/ 1020762 h 1106488"/>
              <a:gd name="connsiteX3156" fmla="*/ 251619 w 1031876"/>
              <a:gd name="connsiteY3156" fmla="*/ 1023143 h 1106488"/>
              <a:gd name="connsiteX3157" fmla="*/ 246063 w 1031876"/>
              <a:gd name="connsiteY3157" fmla="*/ 1017587 h 1106488"/>
              <a:gd name="connsiteX3158" fmla="*/ 246063 w 1031876"/>
              <a:gd name="connsiteY3158" fmla="*/ 1017587 h 1106488"/>
              <a:gd name="connsiteX3159" fmla="*/ 249238 w 1031876"/>
              <a:gd name="connsiteY3159" fmla="*/ 1017587 h 1106488"/>
              <a:gd name="connsiteX3160" fmla="*/ 251619 w 1031876"/>
              <a:gd name="connsiteY3160" fmla="*/ 1017587 h 1106488"/>
              <a:gd name="connsiteX3161" fmla="*/ 252413 w 1031876"/>
              <a:gd name="connsiteY3161" fmla="*/ 1017587 h 1106488"/>
              <a:gd name="connsiteX3162" fmla="*/ 252413 w 1031876"/>
              <a:gd name="connsiteY3162" fmla="*/ 1023937 h 1106488"/>
              <a:gd name="connsiteX3163" fmla="*/ 246063 w 1031876"/>
              <a:gd name="connsiteY3163" fmla="*/ 1017587 h 1106488"/>
              <a:gd name="connsiteX3164" fmla="*/ 369230 w 1031876"/>
              <a:gd name="connsiteY3164" fmla="*/ 1016919 h 1106488"/>
              <a:gd name="connsiteX3165" fmla="*/ 382905 w 1031876"/>
              <a:gd name="connsiteY3165" fmla="*/ 1023749 h 1106488"/>
              <a:gd name="connsiteX3166" fmla="*/ 379487 w 1031876"/>
              <a:gd name="connsiteY3166" fmla="*/ 1023749 h 1106488"/>
              <a:gd name="connsiteX3167" fmla="*/ 378632 w 1031876"/>
              <a:gd name="connsiteY3167" fmla="*/ 1023749 h 1106488"/>
              <a:gd name="connsiteX3168" fmla="*/ 376068 w 1031876"/>
              <a:gd name="connsiteY3168" fmla="*/ 1023749 h 1106488"/>
              <a:gd name="connsiteX3169" fmla="*/ 369230 w 1031876"/>
              <a:gd name="connsiteY3169" fmla="*/ 1016919 h 1106488"/>
              <a:gd name="connsiteX3170" fmla="*/ 362392 w 1031876"/>
              <a:gd name="connsiteY3170" fmla="*/ 1016919 h 1106488"/>
              <a:gd name="connsiteX3171" fmla="*/ 376068 w 1031876"/>
              <a:gd name="connsiteY3171" fmla="*/ 1023749 h 1106488"/>
              <a:gd name="connsiteX3172" fmla="*/ 373504 w 1031876"/>
              <a:gd name="connsiteY3172" fmla="*/ 1023749 h 1106488"/>
              <a:gd name="connsiteX3173" fmla="*/ 372649 w 1031876"/>
              <a:gd name="connsiteY3173" fmla="*/ 1023749 h 1106488"/>
              <a:gd name="connsiteX3174" fmla="*/ 370085 w 1031876"/>
              <a:gd name="connsiteY3174" fmla="*/ 1023749 h 1106488"/>
              <a:gd name="connsiteX3175" fmla="*/ 369392 w 1031876"/>
              <a:gd name="connsiteY3175" fmla="*/ 1023749 h 1106488"/>
              <a:gd name="connsiteX3176" fmla="*/ 369888 w 1031876"/>
              <a:gd name="connsiteY3176" fmla="*/ 1023938 h 1106488"/>
              <a:gd name="connsiteX3177" fmla="*/ 369888 w 1031876"/>
              <a:gd name="connsiteY3177" fmla="*/ 1024095 h 1106488"/>
              <a:gd name="connsiteX3178" fmla="*/ 374848 w 1031876"/>
              <a:gd name="connsiteY3178" fmla="*/ 1024831 h 1106488"/>
              <a:gd name="connsiteX3179" fmla="*/ 375708 w 1031876"/>
              <a:gd name="connsiteY3179" fmla="*/ 1031082 h 1106488"/>
              <a:gd name="connsiteX3180" fmla="*/ 374848 w 1031876"/>
              <a:gd name="connsiteY3180" fmla="*/ 1027510 h 1106488"/>
              <a:gd name="connsiteX3181" fmla="*/ 369888 w 1031876"/>
              <a:gd name="connsiteY3181" fmla="*/ 1024567 h 1106488"/>
              <a:gd name="connsiteX3182" fmla="*/ 369888 w 1031876"/>
              <a:gd name="connsiteY3182" fmla="*/ 1025038 h 1106488"/>
              <a:gd name="connsiteX3183" fmla="*/ 372269 w 1031876"/>
              <a:gd name="connsiteY3183" fmla="*/ 1027510 h 1106488"/>
              <a:gd name="connsiteX3184" fmla="*/ 375708 w 1031876"/>
              <a:gd name="connsiteY3184" fmla="*/ 1031082 h 1106488"/>
              <a:gd name="connsiteX3185" fmla="*/ 369888 w 1031876"/>
              <a:gd name="connsiteY3185" fmla="*/ 1025793 h 1106488"/>
              <a:gd name="connsiteX3186" fmla="*/ 369888 w 1031876"/>
              <a:gd name="connsiteY3186" fmla="*/ 1026319 h 1106488"/>
              <a:gd name="connsiteX3187" fmla="*/ 369888 w 1031876"/>
              <a:gd name="connsiteY3187" fmla="*/ 1027113 h 1106488"/>
              <a:gd name="connsiteX3188" fmla="*/ 369888 w 1031876"/>
              <a:gd name="connsiteY3188" fmla="*/ 1030288 h 1106488"/>
              <a:gd name="connsiteX3189" fmla="*/ 361950 w 1031876"/>
              <a:gd name="connsiteY3189" fmla="*/ 1023938 h 1106488"/>
              <a:gd name="connsiteX3190" fmla="*/ 362744 w 1031876"/>
              <a:gd name="connsiteY3190" fmla="*/ 1023938 h 1106488"/>
              <a:gd name="connsiteX3191" fmla="*/ 363637 w 1031876"/>
              <a:gd name="connsiteY3191" fmla="*/ 1021557 h 1106488"/>
              <a:gd name="connsiteX3192" fmla="*/ 369130 w 1031876"/>
              <a:gd name="connsiteY3192" fmla="*/ 1023649 h 1106488"/>
              <a:gd name="connsiteX3193" fmla="*/ 368375 w 1031876"/>
              <a:gd name="connsiteY3193" fmla="*/ 1022895 h 1106488"/>
              <a:gd name="connsiteX3194" fmla="*/ 362392 w 1031876"/>
              <a:gd name="connsiteY3194" fmla="*/ 1016919 h 1106488"/>
              <a:gd name="connsiteX3195" fmla="*/ 799704 w 1031876"/>
              <a:gd name="connsiteY3195" fmla="*/ 1016794 h 1106488"/>
              <a:gd name="connsiteX3196" fmla="*/ 790427 w 1031876"/>
              <a:gd name="connsiteY3196" fmla="*/ 1019473 h 1106488"/>
              <a:gd name="connsiteX3197" fmla="*/ 789584 w 1031876"/>
              <a:gd name="connsiteY3197" fmla="*/ 1018937 h 1106488"/>
              <a:gd name="connsiteX3198" fmla="*/ 792114 w 1031876"/>
              <a:gd name="connsiteY3198" fmla="*/ 1017687 h 1106488"/>
              <a:gd name="connsiteX3199" fmla="*/ 792956 w 1031876"/>
              <a:gd name="connsiteY3199" fmla="*/ 1017588 h 1106488"/>
              <a:gd name="connsiteX3200" fmla="*/ 273051 w 1031876"/>
              <a:gd name="connsiteY3200" fmla="*/ 1016794 h 1106488"/>
              <a:gd name="connsiteX3201" fmla="*/ 270670 w 1031876"/>
              <a:gd name="connsiteY3201" fmla="*/ 1020366 h 1106488"/>
              <a:gd name="connsiteX3202" fmla="*/ 273050 w 1031876"/>
              <a:gd name="connsiteY3202" fmla="*/ 1023937 h 1106488"/>
              <a:gd name="connsiteX3203" fmla="*/ 268289 w 1031876"/>
              <a:gd name="connsiteY3203" fmla="*/ 1020366 h 1106488"/>
              <a:gd name="connsiteX3204" fmla="*/ 273051 w 1031876"/>
              <a:gd name="connsiteY3204" fmla="*/ 1016794 h 1106488"/>
              <a:gd name="connsiteX3205" fmla="*/ 341948 w 1031876"/>
              <a:gd name="connsiteY3205" fmla="*/ 1016529 h 1106488"/>
              <a:gd name="connsiteX3206" fmla="*/ 342205 w 1031876"/>
              <a:gd name="connsiteY3206" fmla="*/ 1017588 h 1106488"/>
              <a:gd name="connsiteX3207" fmla="*/ 342901 w 1031876"/>
              <a:gd name="connsiteY3207" fmla="*/ 1017588 h 1106488"/>
              <a:gd name="connsiteX3208" fmla="*/ 344290 w 1031876"/>
              <a:gd name="connsiteY3208" fmla="*/ 1017588 h 1106488"/>
              <a:gd name="connsiteX3209" fmla="*/ 345282 w 1031876"/>
              <a:gd name="connsiteY3209" fmla="*/ 1017588 h 1106488"/>
              <a:gd name="connsiteX3210" fmla="*/ 348192 w 1031876"/>
              <a:gd name="connsiteY3210" fmla="*/ 1017588 h 1106488"/>
              <a:gd name="connsiteX3211" fmla="*/ 348192 w 1031876"/>
              <a:gd name="connsiteY3211" fmla="*/ 1023081 h 1106488"/>
              <a:gd name="connsiteX3212" fmla="*/ 348616 w 1031876"/>
              <a:gd name="connsiteY3212" fmla="*/ 1023409 h 1106488"/>
              <a:gd name="connsiteX3213" fmla="*/ 348192 w 1031876"/>
              <a:gd name="connsiteY3213" fmla="*/ 1023159 h 1106488"/>
              <a:gd name="connsiteX3214" fmla="*/ 348192 w 1031876"/>
              <a:gd name="connsiteY3214" fmla="*/ 1023354 h 1106488"/>
              <a:gd name="connsiteX3215" fmla="*/ 348616 w 1031876"/>
              <a:gd name="connsiteY3215" fmla="*/ 1023409 h 1106488"/>
              <a:gd name="connsiteX3216" fmla="*/ 355283 w 1031876"/>
              <a:gd name="connsiteY3216" fmla="*/ 1030288 h 1106488"/>
              <a:gd name="connsiteX3217" fmla="*/ 348616 w 1031876"/>
              <a:gd name="connsiteY3217" fmla="*/ 1024269 h 1106488"/>
              <a:gd name="connsiteX3218" fmla="*/ 348192 w 1031876"/>
              <a:gd name="connsiteY3218" fmla="*/ 1024214 h 1106488"/>
              <a:gd name="connsiteX3219" fmla="*/ 348192 w 1031876"/>
              <a:gd name="connsiteY3219" fmla="*/ 1024467 h 1106488"/>
              <a:gd name="connsiteX3220" fmla="*/ 347901 w 1031876"/>
              <a:gd name="connsiteY3220" fmla="*/ 1024177 h 1106488"/>
              <a:gd name="connsiteX3221" fmla="*/ 341948 w 1031876"/>
              <a:gd name="connsiteY3221" fmla="*/ 1023409 h 1106488"/>
              <a:gd name="connsiteX3222" fmla="*/ 342901 w 1031876"/>
              <a:gd name="connsiteY3222" fmla="*/ 1022672 h 1106488"/>
              <a:gd name="connsiteX3223" fmla="*/ 346914 w 1031876"/>
              <a:gd name="connsiteY3223" fmla="*/ 1023189 h 1106488"/>
              <a:gd name="connsiteX3224" fmla="*/ 345006 w 1031876"/>
              <a:gd name="connsiteY3224" fmla="*/ 1021280 h 1106488"/>
              <a:gd name="connsiteX3225" fmla="*/ 344831 w 1031876"/>
              <a:gd name="connsiteY3225" fmla="*/ 1021178 h 1106488"/>
              <a:gd name="connsiteX3226" fmla="*/ 344872 w 1031876"/>
              <a:gd name="connsiteY3226" fmla="*/ 1021146 h 1106488"/>
              <a:gd name="connsiteX3227" fmla="*/ 344753 w 1031876"/>
              <a:gd name="connsiteY3227" fmla="*/ 1021028 h 1106488"/>
              <a:gd name="connsiteX3228" fmla="*/ 342901 w 1031876"/>
              <a:gd name="connsiteY3228" fmla="*/ 1019176 h 1106488"/>
              <a:gd name="connsiteX3229" fmla="*/ 342901 w 1031876"/>
              <a:gd name="connsiteY3229" fmla="*/ 1019176 h 1106488"/>
              <a:gd name="connsiteX3230" fmla="*/ 342590 w 1031876"/>
              <a:gd name="connsiteY3230" fmla="*/ 1019176 h 1106488"/>
              <a:gd name="connsiteX3231" fmla="*/ 342782 w 1031876"/>
              <a:gd name="connsiteY3231" fmla="*/ 1019969 h 1106488"/>
              <a:gd name="connsiteX3232" fmla="*/ 344831 w 1031876"/>
              <a:gd name="connsiteY3232" fmla="*/ 1021178 h 1106488"/>
              <a:gd name="connsiteX3233" fmla="*/ 342901 w 1031876"/>
              <a:gd name="connsiteY3233" fmla="*/ 1022672 h 1106488"/>
              <a:gd name="connsiteX3234" fmla="*/ 341948 w 1031876"/>
              <a:gd name="connsiteY3234" fmla="*/ 1022549 h 1106488"/>
              <a:gd name="connsiteX3235" fmla="*/ 341948 w 1031876"/>
              <a:gd name="connsiteY3235" fmla="*/ 1019176 h 1106488"/>
              <a:gd name="connsiteX3236" fmla="*/ 341313 w 1031876"/>
              <a:gd name="connsiteY3236" fmla="*/ 1019176 h 1106488"/>
              <a:gd name="connsiteX3237" fmla="*/ 341313 w 1031876"/>
              <a:gd name="connsiteY3237" fmla="*/ 1017588 h 1106488"/>
              <a:gd name="connsiteX3238" fmla="*/ 341948 w 1031876"/>
              <a:gd name="connsiteY3238" fmla="*/ 1017588 h 1106488"/>
              <a:gd name="connsiteX3239" fmla="*/ 335281 w 1031876"/>
              <a:gd name="connsiteY3239" fmla="*/ 1016529 h 1106488"/>
              <a:gd name="connsiteX3240" fmla="*/ 341948 w 1031876"/>
              <a:gd name="connsiteY3240" fmla="*/ 1022549 h 1106488"/>
              <a:gd name="connsiteX3241" fmla="*/ 341948 w 1031876"/>
              <a:gd name="connsiteY3241" fmla="*/ 1023409 h 1106488"/>
              <a:gd name="connsiteX3242" fmla="*/ 335281 w 1031876"/>
              <a:gd name="connsiteY3242" fmla="*/ 1016529 h 1106488"/>
              <a:gd name="connsiteX3243" fmla="*/ 783035 w 1031876"/>
              <a:gd name="connsiteY3243" fmla="*/ 1014611 h 1106488"/>
              <a:gd name="connsiteX3244" fmla="*/ 783404 w 1031876"/>
              <a:gd name="connsiteY3244" fmla="*/ 1014919 h 1106488"/>
              <a:gd name="connsiteX3245" fmla="*/ 785788 w 1031876"/>
              <a:gd name="connsiteY3245" fmla="*/ 1016906 h 1106488"/>
              <a:gd name="connsiteX3246" fmla="*/ 786210 w 1031876"/>
              <a:gd name="connsiteY3246" fmla="*/ 1016794 h 1106488"/>
              <a:gd name="connsiteX3247" fmla="*/ 787460 w 1031876"/>
              <a:gd name="connsiteY3247" fmla="*/ 1017588 h 1106488"/>
              <a:gd name="connsiteX3248" fmla="*/ 789584 w 1031876"/>
              <a:gd name="connsiteY3248" fmla="*/ 1018937 h 1106488"/>
              <a:gd name="connsiteX3249" fmla="*/ 779463 w 1031876"/>
              <a:gd name="connsiteY3249" fmla="*/ 1023938 h 1106488"/>
              <a:gd name="connsiteX3250" fmla="*/ 782837 w 1031876"/>
              <a:gd name="connsiteY3250" fmla="*/ 1017687 h 1106488"/>
              <a:gd name="connsiteX3251" fmla="*/ 783211 w 1031876"/>
              <a:gd name="connsiteY3251" fmla="*/ 1017588 h 1106488"/>
              <a:gd name="connsiteX3252" fmla="*/ 783035 w 1031876"/>
              <a:gd name="connsiteY3252" fmla="*/ 1017588 h 1106488"/>
              <a:gd name="connsiteX3253" fmla="*/ 779463 w 1031876"/>
              <a:gd name="connsiteY3253" fmla="*/ 1017588 h 1106488"/>
              <a:gd name="connsiteX3254" fmla="*/ 783035 w 1031876"/>
              <a:gd name="connsiteY3254" fmla="*/ 1014611 h 1106488"/>
              <a:gd name="connsiteX3255" fmla="*/ 265143 w 1031876"/>
              <a:gd name="connsiteY3255" fmla="*/ 1014368 h 1106488"/>
              <a:gd name="connsiteX3256" fmla="*/ 273051 w 1031876"/>
              <a:gd name="connsiteY3256" fmla="*/ 1016794 h 1106488"/>
              <a:gd name="connsiteX3257" fmla="*/ 266701 w 1031876"/>
              <a:gd name="connsiteY3257" fmla="*/ 1015901 h 1106488"/>
              <a:gd name="connsiteX3258" fmla="*/ 252558 w 1031876"/>
              <a:gd name="connsiteY3258" fmla="*/ 1012537 h 1106488"/>
              <a:gd name="connsiteX3259" fmla="*/ 254993 w 1031876"/>
              <a:gd name="connsiteY3259" fmla="*/ 1013619 h 1106488"/>
              <a:gd name="connsiteX3260" fmla="*/ 253207 w 1031876"/>
              <a:gd name="connsiteY3260" fmla="*/ 1017588 h 1106488"/>
              <a:gd name="connsiteX3261" fmla="*/ 305799 w 1031876"/>
              <a:gd name="connsiteY3261" fmla="*/ 1011553 h 1106488"/>
              <a:gd name="connsiteX3262" fmla="*/ 307579 w 1031876"/>
              <a:gd name="connsiteY3262" fmla="*/ 1013123 h 1106488"/>
              <a:gd name="connsiteX3263" fmla="*/ 308239 w 1031876"/>
              <a:gd name="connsiteY3263" fmla="*/ 1013240 h 1106488"/>
              <a:gd name="connsiteX3264" fmla="*/ 308422 w 1031876"/>
              <a:gd name="connsiteY3264" fmla="*/ 1014016 h 1106488"/>
              <a:gd name="connsiteX3265" fmla="*/ 305787 w 1031876"/>
              <a:gd name="connsiteY3265" fmla="*/ 1011560 h 1106488"/>
              <a:gd name="connsiteX3266" fmla="*/ 321860 w 1031876"/>
              <a:gd name="connsiteY3266" fmla="*/ 1010967 h 1106488"/>
              <a:gd name="connsiteX3267" fmla="*/ 322594 w 1031876"/>
              <a:gd name="connsiteY3267" fmla="*/ 1014016 h 1106488"/>
              <a:gd name="connsiteX3268" fmla="*/ 326909 w 1031876"/>
              <a:gd name="connsiteY3268" fmla="*/ 1016577 h 1106488"/>
              <a:gd name="connsiteX3269" fmla="*/ 294482 w 1031876"/>
              <a:gd name="connsiteY3269" fmla="*/ 1010676 h 1106488"/>
              <a:gd name="connsiteX3270" fmla="*/ 294482 w 1031876"/>
              <a:gd name="connsiteY3270" fmla="*/ 1010709 h 1106488"/>
              <a:gd name="connsiteX3271" fmla="*/ 294482 w 1031876"/>
              <a:gd name="connsiteY3271" fmla="*/ 1014016 h 1106488"/>
              <a:gd name="connsiteX3272" fmla="*/ 294747 w 1031876"/>
              <a:gd name="connsiteY3272" fmla="*/ 1014148 h 1106488"/>
              <a:gd name="connsiteX3273" fmla="*/ 299757 w 1031876"/>
              <a:gd name="connsiteY3273" fmla="*/ 1016654 h 1106488"/>
              <a:gd name="connsiteX3274" fmla="*/ 299707 w 1031876"/>
              <a:gd name="connsiteY3274" fmla="*/ 1016596 h 1106488"/>
              <a:gd name="connsiteX3275" fmla="*/ 294588 w 1031876"/>
              <a:gd name="connsiteY3275" fmla="*/ 1010689 h 1106488"/>
              <a:gd name="connsiteX3276" fmla="*/ 307579 w 1031876"/>
              <a:gd name="connsiteY3276" fmla="*/ 1010444 h 1106488"/>
              <a:gd name="connsiteX3277" fmla="*/ 305799 w 1031876"/>
              <a:gd name="connsiteY3277" fmla="*/ 1011553 h 1106488"/>
              <a:gd name="connsiteX3278" fmla="*/ 305681 w 1031876"/>
              <a:gd name="connsiteY3278" fmla="*/ 1011449 h 1106488"/>
              <a:gd name="connsiteX3279" fmla="*/ 307579 w 1031876"/>
              <a:gd name="connsiteY3279" fmla="*/ 1010444 h 1106488"/>
              <a:gd name="connsiteX3280" fmla="*/ 307579 w 1031876"/>
              <a:gd name="connsiteY3280" fmla="*/ 1010444 h 1106488"/>
              <a:gd name="connsiteX3281" fmla="*/ 309477 w 1031876"/>
              <a:gd name="connsiteY3281" fmla="*/ 1013458 h 1106488"/>
              <a:gd name="connsiteX3282" fmla="*/ 308239 w 1031876"/>
              <a:gd name="connsiteY3282" fmla="*/ 1013240 h 1106488"/>
              <a:gd name="connsiteX3283" fmla="*/ 274255 w 1031876"/>
              <a:gd name="connsiteY3283" fmla="*/ 1010444 h 1106488"/>
              <a:gd name="connsiteX3284" fmla="*/ 279071 w 1031876"/>
              <a:gd name="connsiteY3284" fmla="*/ 1013619 h 1106488"/>
              <a:gd name="connsiteX3285" fmla="*/ 280195 w 1031876"/>
              <a:gd name="connsiteY3285" fmla="*/ 1014761 h 1106488"/>
              <a:gd name="connsiteX3286" fmla="*/ 280195 w 1031876"/>
              <a:gd name="connsiteY3286" fmla="*/ 1013619 h 1106488"/>
              <a:gd name="connsiteX3287" fmla="*/ 280195 w 1031876"/>
              <a:gd name="connsiteY3287" fmla="*/ 1012032 h 1106488"/>
              <a:gd name="connsiteX3288" fmla="*/ 278296 w 1031876"/>
              <a:gd name="connsiteY3288" fmla="*/ 1010766 h 1106488"/>
              <a:gd name="connsiteX3289" fmla="*/ 278830 w 1031876"/>
              <a:gd name="connsiteY3289" fmla="*/ 1010453 h 1106488"/>
              <a:gd name="connsiteX3290" fmla="*/ 278769 w 1031876"/>
              <a:gd name="connsiteY3290" fmla="*/ 1010444 h 1106488"/>
              <a:gd name="connsiteX3291" fmla="*/ 293688 w 1031876"/>
              <a:gd name="connsiteY3291" fmla="*/ 1009650 h 1106488"/>
              <a:gd name="connsiteX3292" fmla="*/ 293688 w 1031876"/>
              <a:gd name="connsiteY3292" fmla="*/ 1009651 h 1106488"/>
              <a:gd name="connsiteX3293" fmla="*/ 293690 w 1031876"/>
              <a:gd name="connsiteY3293" fmla="*/ 1009652 h 1106488"/>
              <a:gd name="connsiteX3294" fmla="*/ 812801 w 1031876"/>
              <a:gd name="connsiteY3294" fmla="*/ 1009650 h 1106488"/>
              <a:gd name="connsiteX3295" fmla="*/ 812801 w 1031876"/>
              <a:gd name="connsiteY3295" fmla="*/ 1017588 h 1106488"/>
              <a:gd name="connsiteX3296" fmla="*/ 806451 w 1031876"/>
              <a:gd name="connsiteY3296" fmla="*/ 1017588 h 1106488"/>
              <a:gd name="connsiteX3297" fmla="*/ 807245 w 1031876"/>
              <a:gd name="connsiteY3297" fmla="*/ 1013619 h 1106488"/>
              <a:gd name="connsiteX3298" fmla="*/ 809197 w 1031876"/>
              <a:gd name="connsiteY3298" fmla="*/ 1012225 h 1106488"/>
              <a:gd name="connsiteX3299" fmla="*/ 806451 w 1031876"/>
              <a:gd name="connsiteY3299" fmla="*/ 1009650 h 1106488"/>
              <a:gd name="connsiteX3300" fmla="*/ 803276 w 1031876"/>
              <a:gd name="connsiteY3300" fmla="*/ 1013619 h 1106488"/>
              <a:gd name="connsiteX3301" fmla="*/ 800102 w 1031876"/>
              <a:gd name="connsiteY3301" fmla="*/ 1017587 h 1106488"/>
              <a:gd name="connsiteX3302" fmla="*/ 805657 w 1031876"/>
              <a:gd name="connsiteY3302" fmla="*/ 1010642 h 1106488"/>
              <a:gd name="connsiteX3303" fmla="*/ 806451 w 1031876"/>
              <a:gd name="connsiteY3303" fmla="*/ 1009650 h 1106488"/>
              <a:gd name="connsiteX3304" fmla="*/ 785813 w 1031876"/>
              <a:gd name="connsiteY3304" fmla="*/ 1009650 h 1106488"/>
              <a:gd name="connsiteX3305" fmla="*/ 779463 w 1031876"/>
              <a:gd name="connsiteY3305" fmla="*/ 1017588 h 1106488"/>
              <a:gd name="connsiteX3306" fmla="*/ 785813 w 1031876"/>
              <a:gd name="connsiteY3306" fmla="*/ 1009650 h 1106488"/>
              <a:gd name="connsiteX3307" fmla="*/ 303830 w 1031876"/>
              <a:gd name="connsiteY3307" fmla="*/ 1009650 h 1106488"/>
              <a:gd name="connsiteX3308" fmla="*/ 307579 w 1031876"/>
              <a:gd name="connsiteY3308" fmla="*/ 1010444 h 1106488"/>
              <a:gd name="connsiteX3309" fmla="*/ 301675 w 1031876"/>
              <a:gd name="connsiteY3309" fmla="*/ 1010444 h 1106488"/>
              <a:gd name="connsiteX3310" fmla="*/ 301372 w 1031876"/>
              <a:gd name="connsiteY3310" fmla="*/ 1010444 h 1106488"/>
              <a:gd name="connsiteX3311" fmla="*/ 304652 w 1031876"/>
              <a:gd name="connsiteY3311" fmla="*/ 1013222 h 1106488"/>
              <a:gd name="connsiteX3312" fmla="*/ 311412 w 1031876"/>
              <a:gd name="connsiteY3312" fmla="*/ 1015825 h 1106488"/>
              <a:gd name="connsiteX3313" fmla="*/ 313583 w 1031876"/>
              <a:gd name="connsiteY3313" fmla="*/ 1016661 h 1106488"/>
              <a:gd name="connsiteX3314" fmla="*/ 311150 w 1031876"/>
              <a:gd name="connsiteY3314" fmla="*/ 1013619 h 1106488"/>
              <a:gd name="connsiteX3315" fmla="*/ 307975 w 1031876"/>
              <a:gd name="connsiteY3315" fmla="*/ 1009650 h 1106488"/>
              <a:gd name="connsiteX3316" fmla="*/ 311150 w 1031876"/>
              <a:gd name="connsiteY3316" fmla="*/ 1012627 h 1106488"/>
              <a:gd name="connsiteX3317" fmla="*/ 314201 w 1031876"/>
              <a:gd name="connsiteY3317" fmla="*/ 1009766 h 1106488"/>
              <a:gd name="connsiteX3318" fmla="*/ 314089 w 1031876"/>
              <a:gd name="connsiteY3318" fmla="*/ 1009650 h 1106488"/>
              <a:gd name="connsiteX3319" fmla="*/ 313466 w 1031876"/>
              <a:gd name="connsiteY3319" fmla="*/ 1009650 h 1106488"/>
              <a:gd name="connsiteX3320" fmla="*/ 309167 w 1031876"/>
              <a:gd name="connsiteY3320" fmla="*/ 1009650 h 1106488"/>
              <a:gd name="connsiteX3321" fmla="*/ 307976 w 1031876"/>
              <a:gd name="connsiteY3321" fmla="*/ 1009650 h 1106488"/>
              <a:gd name="connsiteX3322" fmla="*/ 307975 w 1031876"/>
              <a:gd name="connsiteY3322" fmla="*/ 1009650 h 1106488"/>
              <a:gd name="connsiteX3323" fmla="*/ 307447 w 1031876"/>
              <a:gd name="connsiteY3323" fmla="*/ 1009650 h 1106488"/>
              <a:gd name="connsiteX3324" fmla="*/ 260351 w 1031876"/>
              <a:gd name="connsiteY3324" fmla="*/ 1009650 h 1106488"/>
              <a:gd name="connsiteX3325" fmla="*/ 265143 w 1031876"/>
              <a:gd name="connsiteY3325" fmla="*/ 1014368 h 1106488"/>
              <a:gd name="connsiteX3326" fmla="*/ 264320 w 1031876"/>
              <a:gd name="connsiteY3326" fmla="*/ 1014115 h 1106488"/>
              <a:gd name="connsiteX3327" fmla="*/ 260351 w 1031876"/>
              <a:gd name="connsiteY3327" fmla="*/ 1016794 h 1106488"/>
              <a:gd name="connsiteX3328" fmla="*/ 246063 w 1031876"/>
              <a:gd name="connsiteY3328" fmla="*/ 1009650 h 1106488"/>
              <a:gd name="connsiteX3329" fmla="*/ 252314 w 1031876"/>
              <a:gd name="connsiteY3329" fmla="*/ 1010642 h 1106488"/>
              <a:gd name="connsiteX3330" fmla="*/ 252558 w 1031876"/>
              <a:gd name="connsiteY3330" fmla="*/ 1012537 h 1106488"/>
              <a:gd name="connsiteX3331" fmla="*/ 239713 w 1031876"/>
              <a:gd name="connsiteY3331" fmla="*/ 1009650 h 1106488"/>
              <a:gd name="connsiteX3332" fmla="*/ 245269 w 1031876"/>
              <a:gd name="connsiteY3332" fmla="*/ 1016596 h 1106488"/>
              <a:gd name="connsiteX3333" fmla="*/ 246062 w 1031876"/>
              <a:gd name="connsiteY3333" fmla="*/ 1017587 h 1106488"/>
              <a:gd name="connsiteX3334" fmla="*/ 246063 w 1031876"/>
              <a:gd name="connsiteY3334" fmla="*/ 1017587 h 1106488"/>
              <a:gd name="connsiteX3335" fmla="*/ 246063 w 1031876"/>
              <a:gd name="connsiteY3335" fmla="*/ 1017588 h 1106488"/>
              <a:gd name="connsiteX3336" fmla="*/ 246063 w 1031876"/>
              <a:gd name="connsiteY3336" fmla="*/ 1018381 h 1106488"/>
              <a:gd name="connsiteX3337" fmla="*/ 246063 w 1031876"/>
              <a:gd name="connsiteY3337" fmla="*/ 1023143 h 1106488"/>
              <a:gd name="connsiteX3338" fmla="*/ 246063 w 1031876"/>
              <a:gd name="connsiteY3338" fmla="*/ 1023937 h 1106488"/>
              <a:gd name="connsiteX3339" fmla="*/ 245269 w 1031876"/>
              <a:gd name="connsiteY3339" fmla="*/ 1020762 h 1106488"/>
              <a:gd name="connsiteX3340" fmla="*/ 244158 w 1031876"/>
              <a:gd name="connsiteY3340" fmla="*/ 1020127 h 1106488"/>
              <a:gd name="connsiteX3341" fmla="*/ 245301 w 1031876"/>
              <a:gd name="connsiteY3341" fmla="*/ 1018603 h 1106488"/>
              <a:gd name="connsiteX3342" fmla="*/ 245269 w 1031876"/>
              <a:gd name="connsiteY3342" fmla="*/ 1018381 h 1106488"/>
              <a:gd name="connsiteX3343" fmla="*/ 239720 w 1031876"/>
              <a:gd name="connsiteY3343" fmla="*/ 1017588 h 1106488"/>
              <a:gd name="connsiteX3344" fmla="*/ 239715 w 1031876"/>
              <a:gd name="connsiteY3344" fmla="*/ 1017588 h 1106488"/>
              <a:gd name="connsiteX3345" fmla="*/ 244158 w 1031876"/>
              <a:gd name="connsiteY3345" fmla="*/ 1020127 h 1106488"/>
              <a:gd name="connsiteX3346" fmla="*/ 243682 w 1031876"/>
              <a:gd name="connsiteY3346" fmla="*/ 1020762 h 1106488"/>
              <a:gd name="connsiteX3347" fmla="*/ 246063 w 1031876"/>
              <a:gd name="connsiteY3347" fmla="*/ 1023937 h 1106488"/>
              <a:gd name="connsiteX3348" fmla="*/ 242888 w 1031876"/>
              <a:gd name="connsiteY3348" fmla="*/ 1020762 h 1106488"/>
              <a:gd name="connsiteX3349" fmla="*/ 239714 w 1031876"/>
              <a:gd name="connsiteY3349" fmla="*/ 1017588 h 1106488"/>
              <a:gd name="connsiteX3350" fmla="*/ 239713 w 1031876"/>
              <a:gd name="connsiteY3350" fmla="*/ 1017588 h 1106488"/>
              <a:gd name="connsiteX3351" fmla="*/ 239713 w 1031876"/>
              <a:gd name="connsiteY3351" fmla="*/ 1017587 h 1106488"/>
              <a:gd name="connsiteX3352" fmla="*/ 239713 w 1031876"/>
              <a:gd name="connsiteY3352" fmla="*/ 1010642 h 1106488"/>
              <a:gd name="connsiteX3353" fmla="*/ 239713 w 1031876"/>
              <a:gd name="connsiteY3353" fmla="*/ 1009650 h 1106488"/>
              <a:gd name="connsiteX3354" fmla="*/ 299754 w 1031876"/>
              <a:gd name="connsiteY3354" fmla="*/ 1009303 h 1106488"/>
              <a:gd name="connsiteX3355" fmla="*/ 300082 w 1031876"/>
              <a:gd name="connsiteY3355" fmla="*/ 1009650 h 1106488"/>
              <a:gd name="connsiteX3356" fmla="*/ 300189 w 1031876"/>
              <a:gd name="connsiteY3356" fmla="*/ 1009650 h 1106488"/>
              <a:gd name="connsiteX3357" fmla="*/ 299945 w 1031876"/>
              <a:gd name="connsiteY3357" fmla="*/ 1009348 h 1106488"/>
              <a:gd name="connsiteX3358" fmla="*/ 771965 w 1031876"/>
              <a:gd name="connsiteY3358" fmla="*/ 1008039 h 1106488"/>
              <a:gd name="connsiteX3359" fmla="*/ 770084 w 1031876"/>
              <a:gd name="connsiteY3359" fmla="*/ 1009234 h 1106488"/>
              <a:gd name="connsiteX3360" fmla="*/ 765810 w 1031876"/>
              <a:gd name="connsiteY3360" fmla="*/ 1010088 h 1106488"/>
              <a:gd name="connsiteX3361" fmla="*/ 768374 w 1031876"/>
              <a:gd name="connsiteY3361" fmla="*/ 1009234 h 1106488"/>
              <a:gd name="connsiteX3362" fmla="*/ 340217 w 1031876"/>
              <a:gd name="connsiteY3362" fmla="*/ 1007873 h 1106488"/>
              <a:gd name="connsiteX3363" fmla="*/ 341880 w 1031876"/>
              <a:gd name="connsiteY3363" fmla="*/ 1010088 h 1106488"/>
              <a:gd name="connsiteX3364" fmla="*/ 335042 w 1031876"/>
              <a:gd name="connsiteY3364" fmla="*/ 1010088 h 1106488"/>
              <a:gd name="connsiteX3365" fmla="*/ 774881 w 1031876"/>
              <a:gd name="connsiteY3365" fmla="*/ 1006185 h 1106488"/>
              <a:gd name="connsiteX3366" fmla="*/ 774257 w 1031876"/>
              <a:gd name="connsiteY3366" fmla="*/ 1007275 h 1106488"/>
              <a:gd name="connsiteX3367" fmla="*/ 771965 w 1031876"/>
              <a:gd name="connsiteY3367" fmla="*/ 1008039 h 1106488"/>
              <a:gd name="connsiteX3368" fmla="*/ 303213 w 1031876"/>
              <a:gd name="connsiteY3368" fmla="*/ 1004179 h 1106488"/>
              <a:gd name="connsiteX3369" fmla="*/ 303213 w 1031876"/>
              <a:gd name="connsiteY3369" fmla="*/ 1004888 h 1106488"/>
              <a:gd name="connsiteX3370" fmla="*/ 303203 w 1031876"/>
              <a:gd name="connsiteY3370" fmla="*/ 1004888 h 1106488"/>
              <a:gd name="connsiteX3371" fmla="*/ 305655 w 1031876"/>
              <a:gd name="connsiteY3371" fmla="*/ 1007334 h 1106488"/>
              <a:gd name="connsiteX3372" fmla="*/ 280988 w 1031876"/>
              <a:gd name="connsiteY3372" fmla="*/ 1003830 h 1106488"/>
              <a:gd name="connsiteX3373" fmla="*/ 284428 w 1031876"/>
              <a:gd name="connsiteY3373" fmla="*/ 1004690 h 1106488"/>
              <a:gd name="connsiteX3374" fmla="*/ 286885 w 1031876"/>
              <a:gd name="connsiteY3374" fmla="*/ 1008989 h 1106488"/>
              <a:gd name="connsiteX3375" fmla="*/ 294757 w 1031876"/>
              <a:gd name="connsiteY3375" fmla="*/ 1003753 h 1106488"/>
              <a:gd name="connsiteX3376" fmla="*/ 295197 w 1031876"/>
              <a:gd name="connsiteY3376" fmla="*/ 1004477 h 1106488"/>
              <a:gd name="connsiteX3377" fmla="*/ 297459 w 1031876"/>
              <a:gd name="connsiteY3377" fmla="*/ 1006872 h 1106488"/>
              <a:gd name="connsiteX3378" fmla="*/ 297827 w 1031876"/>
              <a:gd name="connsiteY3378" fmla="*/ 1007262 h 1106488"/>
              <a:gd name="connsiteX3379" fmla="*/ 298357 w 1031876"/>
              <a:gd name="connsiteY3379" fmla="*/ 1007387 h 1106488"/>
              <a:gd name="connsiteX3380" fmla="*/ 296205 w 1031876"/>
              <a:gd name="connsiteY3380" fmla="*/ 1004729 h 1106488"/>
              <a:gd name="connsiteX3381" fmla="*/ 301112 w 1031876"/>
              <a:gd name="connsiteY3381" fmla="*/ 1008035 h 1106488"/>
              <a:gd name="connsiteX3382" fmla="*/ 307266 w 1031876"/>
              <a:gd name="connsiteY3382" fmla="*/ 1009483 h 1106488"/>
              <a:gd name="connsiteX3383" fmla="*/ 307329 w 1031876"/>
              <a:gd name="connsiteY3383" fmla="*/ 1009498 h 1106488"/>
              <a:gd name="connsiteX3384" fmla="*/ 307114 w 1031876"/>
              <a:gd name="connsiteY3384" fmla="*/ 1009220 h 1106488"/>
              <a:gd name="connsiteX3385" fmla="*/ 306825 w 1031876"/>
              <a:gd name="connsiteY3385" fmla="*/ 1009076 h 1106488"/>
              <a:gd name="connsiteX3386" fmla="*/ 301143 w 1031876"/>
              <a:gd name="connsiteY3386" fmla="*/ 1006242 h 1106488"/>
              <a:gd name="connsiteX3387" fmla="*/ 296706 w 1031876"/>
              <a:gd name="connsiteY3387" fmla="*/ 1004028 h 1106488"/>
              <a:gd name="connsiteX3388" fmla="*/ 295772 w 1031876"/>
              <a:gd name="connsiteY3388" fmla="*/ 1004193 h 1106488"/>
              <a:gd name="connsiteX3389" fmla="*/ 296205 w 1031876"/>
              <a:gd name="connsiteY3389" fmla="*/ 1004729 h 1106488"/>
              <a:gd name="connsiteX3390" fmla="*/ 287843 w 1031876"/>
              <a:gd name="connsiteY3390" fmla="*/ 1003377 h 1106488"/>
              <a:gd name="connsiteX3391" fmla="*/ 291109 w 1031876"/>
              <a:gd name="connsiteY3391" fmla="*/ 1005681 h 1106488"/>
              <a:gd name="connsiteX3392" fmla="*/ 289292 w 1031876"/>
              <a:gd name="connsiteY3392" fmla="*/ 1005254 h 1106488"/>
              <a:gd name="connsiteX3393" fmla="*/ 291308 w 1031876"/>
              <a:gd name="connsiteY3393" fmla="*/ 1007269 h 1106488"/>
              <a:gd name="connsiteX3394" fmla="*/ 293688 w 1031876"/>
              <a:gd name="connsiteY3394" fmla="*/ 1009650 h 1106488"/>
              <a:gd name="connsiteX3395" fmla="*/ 293978 w 1031876"/>
              <a:gd name="connsiteY3395" fmla="*/ 1009650 h 1106488"/>
              <a:gd name="connsiteX3396" fmla="*/ 293519 w 1031876"/>
              <a:gd name="connsiteY3396" fmla="*/ 1006248 h 1106488"/>
              <a:gd name="connsiteX3397" fmla="*/ 291109 w 1031876"/>
              <a:gd name="connsiteY3397" fmla="*/ 1005681 h 1106488"/>
              <a:gd name="connsiteX3398" fmla="*/ 293221 w 1031876"/>
              <a:gd name="connsiteY3398" fmla="*/ 1004190 h 1106488"/>
              <a:gd name="connsiteX3399" fmla="*/ 294119 w 1031876"/>
              <a:gd name="connsiteY3399" fmla="*/ 1003336 h 1106488"/>
              <a:gd name="connsiteX3400" fmla="*/ 294244 w 1031876"/>
              <a:gd name="connsiteY3400" fmla="*/ 1003468 h 1106488"/>
              <a:gd name="connsiteX3401" fmla="*/ 294288 w 1031876"/>
              <a:gd name="connsiteY3401" fmla="*/ 1003437 h 1106488"/>
              <a:gd name="connsiteX3402" fmla="*/ 294142 w 1031876"/>
              <a:gd name="connsiteY3402" fmla="*/ 1003338 h 1106488"/>
              <a:gd name="connsiteX3403" fmla="*/ 820739 w 1031876"/>
              <a:gd name="connsiteY3403" fmla="*/ 1003300 h 1106488"/>
              <a:gd name="connsiteX3404" fmla="*/ 818159 w 1031876"/>
              <a:gd name="connsiteY3404" fmla="*/ 1008856 h 1106488"/>
              <a:gd name="connsiteX3405" fmla="*/ 818293 w 1031876"/>
              <a:gd name="connsiteY3405" fmla="*/ 1008898 h 1106488"/>
              <a:gd name="connsiteX3406" fmla="*/ 827089 w 1031876"/>
              <a:gd name="connsiteY3406" fmla="*/ 1003300 h 1106488"/>
              <a:gd name="connsiteX3407" fmla="*/ 819945 w 1031876"/>
              <a:gd name="connsiteY3407" fmla="*/ 1010444 h 1106488"/>
              <a:gd name="connsiteX3408" fmla="*/ 819052 w 1031876"/>
              <a:gd name="connsiteY3408" fmla="*/ 1010444 h 1106488"/>
              <a:gd name="connsiteX3409" fmla="*/ 812801 w 1031876"/>
              <a:gd name="connsiteY3409" fmla="*/ 1010444 h 1106488"/>
              <a:gd name="connsiteX3410" fmla="*/ 816771 w 1031876"/>
              <a:gd name="connsiteY3410" fmla="*/ 1009650 h 1106488"/>
              <a:gd name="connsiteX3411" fmla="*/ 815580 w 1031876"/>
              <a:gd name="connsiteY3411" fmla="*/ 1009650 h 1106488"/>
              <a:gd name="connsiteX3412" fmla="*/ 812801 w 1031876"/>
              <a:gd name="connsiteY3412" fmla="*/ 1009650 h 1106488"/>
              <a:gd name="connsiteX3413" fmla="*/ 811280 w 1031876"/>
              <a:gd name="connsiteY3413" fmla="*/ 1009650 h 1106488"/>
              <a:gd name="connsiteX3414" fmla="*/ 806980 w 1031876"/>
              <a:gd name="connsiteY3414" fmla="*/ 1009650 h 1106488"/>
              <a:gd name="connsiteX3415" fmla="*/ 806451 w 1031876"/>
              <a:gd name="connsiteY3415" fmla="*/ 1009650 h 1106488"/>
              <a:gd name="connsiteX3416" fmla="*/ 799704 w 1031876"/>
              <a:gd name="connsiteY3416" fmla="*/ 1016794 h 1106488"/>
              <a:gd name="connsiteX3417" fmla="*/ 799704 w 1031876"/>
              <a:gd name="connsiteY3417" fmla="*/ 1009650 h 1106488"/>
              <a:gd name="connsiteX3418" fmla="*/ 800101 w 1031876"/>
              <a:gd name="connsiteY3418" fmla="*/ 1009650 h 1106488"/>
              <a:gd name="connsiteX3419" fmla="*/ 807028 w 1031876"/>
              <a:gd name="connsiteY3419" fmla="*/ 1009117 h 1106488"/>
              <a:gd name="connsiteX3420" fmla="*/ 810420 w 1031876"/>
              <a:gd name="connsiteY3420" fmla="*/ 1008856 h 1106488"/>
              <a:gd name="connsiteX3421" fmla="*/ 820739 w 1031876"/>
              <a:gd name="connsiteY3421" fmla="*/ 1003300 h 1106488"/>
              <a:gd name="connsiteX3422" fmla="*/ 307975 w 1031876"/>
              <a:gd name="connsiteY3422" fmla="*/ 1003300 h 1106488"/>
              <a:gd name="connsiteX3423" fmla="*/ 310356 w 1031876"/>
              <a:gd name="connsiteY3423" fmla="*/ 1003300 h 1106488"/>
              <a:gd name="connsiteX3424" fmla="*/ 311415 w 1031876"/>
              <a:gd name="connsiteY3424" fmla="*/ 1003300 h 1106488"/>
              <a:gd name="connsiteX3425" fmla="*/ 311944 w 1031876"/>
              <a:gd name="connsiteY3425" fmla="*/ 1003300 h 1106488"/>
              <a:gd name="connsiteX3426" fmla="*/ 314325 w 1031876"/>
              <a:gd name="connsiteY3426" fmla="*/ 1003300 h 1106488"/>
              <a:gd name="connsiteX3427" fmla="*/ 314854 w 1031876"/>
              <a:gd name="connsiteY3427" fmla="*/ 1003300 h 1106488"/>
              <a:gd name="connsiteX3428" fmla="*/ 315714 w 1031876"/>
              <a:gd name="connsiteY3428" fmla="*/ 1006872 h 1106488"/>
              <a:gd name="connsiteX3429" fmla="*/ 317356 w 1031876"/>
              <a:gd name="connsiteY3429" fmla="*/ 1007846 h 1106488"/>
              <a:gd name="connsiteX3430" fmla="*/ 318012 w 1031876"/>
              <a:gd name="connsiteY3430" fmla="*/ 1009039 h 1106488"/>
              <a:gd name="connsiteX3431" fmla="*/ 314854 w 1031876"/>
              <a:gd name="connsiteY3431" fmla="*/ 1007846 h 1106488"/>
              <a:gd name="connsiteX3432" fmla="*/ 260351 w 1031876"/>
              <a:gd name="connsiteY3432" fmla="*/ 1003300 h 1106488"/>
              <a:gd name="connsiteX3433" fmla="*/ 262732 w 1031876"/>
              <a:gd name="connsiteY3433" fmla="*/ 1003300 h 1106488"/>
              <a:gd name="connsiteX3434" fmla="*/ 263526 w 1031876"/>
              <a:gd name="connsiteY3434" fmla="*/ 1003300 h 1106488"/>
              <a:gd name="connsiteX3435" fmla="*/ 264319 w 1031876"/>
              <a:gd name="connsiteY3435" fmla="*/ 1003300 h 1106488"/>
              <a:gd name="connsiteX3436" fmla="*/ 264320 w 1031876"/>
              <a:gd name="connsiteY3436" fmla="*/ 1003300 h 1106488"/>
              <a:gd name="connsiteX3437" fmla="*/ 266700 w 1031876"/>
              <a:gd name="connsiteY3437" fmla="*/ 1003300 h 1106488"/>
              <a:gd name="connsiteX3438" fmla="*/ 266701 w 1031876"/>
              <a:gd name="connsiteY3438" fmla="*/ 1003300 h 1106488"/>
              <a:gd name="connsiteX3439" fmla="*/ 260351 w 1031876"/>
              <a:gd name="connsiteY3439" fmla="*/ 1003300 h 1106488"/>
              <a:gd name="connsiteX3440" fmla="*/ 246063 w 1031876"/>
              <a:gd name="connsiteY3440" fmla="*/ 1003300 h 1106488"/>
              <a:gd name="connsiteX3441" fmla="*/ 252413 w 1031876"/>
              <a:gd name="connsiteY3441" fmla="*/ 1009650 h 1106488"/>
              <a:gd name="connsiteX3442" fmla="*/ 246063 w 1031876"/>
              <a:gd name="connsiteY3442" fmla="*/ 1003300 h 1106488"/>
              <a:gd name="connsiteX3443" fmla="*/ 301592 w 1031876"/>
              <a:gd name="connsiteY3443" fmla="*/ 1003281 h 1106488"/>
              <a:gd name="connsiteX3444" fmla="*/ 301612 w 1031876"/>
              <a:gd name="connsiteY3444" fmla="*/ 1003300 h 1106488"/>
              <a:gd name="connsiteX3445" fmla="*/ 301625 w 1031876"/>
              <a:gd name="connsiteY3445" fmla="*/ 1003300 h 1106488"/>
              <a:gd name="connsiteX3446" fmla="*/ 301625 w 1031876"/>
              <a:gd name="connsiteY3446" fmla="*/ 1003300 h 1106488"/>
              <a:gd name="connsiteX3447" fmla="*/ 786323 w 1031876"/>
              <a:gd name="connsiteY3447" fmla="*/ 1003258 h 1106488"/>
              <a:gd name="connsiteX3448" fmla="*/ 786323 w 1031876"/>
              <a:gd name="connsiteY3448" fmla="*/ 1010088 h 1106488"/>
              <a:gd name="connsiteX3449" fmla="*/ 786323 w 1031876"/>
              <a:gd name="connsiteY3449" fmla="*/ 1003258 h 1106488"/>
              <a:gd name="connsiteX3450" fmla="*/ 779486 w 1031876"/>
              <a:gd name="connsiteY3450" fmla="*/ 1003258 h 1106488"/>
              <a:gd name="connsiteX3451" fmla="*/ 774881 w 1031876"/>
              <a:gd name="connsiteY3451" fmla="*/ 1006185 h 1106488"/>
              <a:gd name="connsiteX3452" fmla="*/ 776067 w 1031876"/>
              <a:gd name="connsiteY3452" fmla="*/ 1004112 h 1106488"/>
              <a:gd name="connsiteX3453" fmla="*/ 779486 w 1031876"/>
              <a:gd name="connsiteY3453" fmla="*/ 1003258 h 1106488"/>
              <a:gd name="connsiteX3454" fmla="*/ 783167 w 1031876"/>
              <a:gd name="connsiteY3454" fmla="*/ 1002983 h 1106488"/>
              <a:gd name="connsiteX3455" fmla="*/ 783168 w 1031876"/>
              <a:gd name="connsiteY3455" fmla="*/ 1002983 h 1106488"/>
              <a:gd name="connsiteX3456" fmla="*/ 786519 w 1031876"/>
              <a:gd name="connsiteY3456" fmla="*/ 1002983 h 1106488"/>
              <a:gd name="connsiteX3457" fmla="*/ 785308 w 1031876"/>
              <a:gd name="connsiteY3457" fmla="*/ 1003596 h 1106488"/>
              <a:gd name="connsiteX3458" fmla="*/ 785627 w 1031876"/>
              <a:gd name="connsiteY3458" fmla="*/ 1003490 h 1106488"/>
              <a:gd name="connsiteX3459" fmla="*/ 786519 w 1031876"/>
              <a:gd name="connsiteY3459" fmla="*/ 1002983 h 1106488"/>
              <a:gd name="connsiteX3460" fmla="*/ 785819 w 1031876"/>
              <a:gd name="connsiteY3460" fmla="*/ 1003426 h 1106488"/>
              <a:gd name="connsiteX3461" fmla="*/ 786323 w 1031876"/>
              <a:gd name="connsiteY3461" fmla="*/ 1003258 h 1106488"/>
              <a:gd name="connsiteX3462" fmla="*/ 779486 w 1031876"/>
              <a:gd name="connsiteY3462" fmla="*/ 1010088 h 1106488"/>
              <a:gd name="connsiteX3463" fmla="*/ 778062 w 1031876"/>
              <a:gd name="connsiteY3463" fmla="*/ 1010088 h 1106488"/>
              <a:gd name="connsiteX3464" fmla="*/ 772648 w 1031876"/>
              <a:gd name="connsiteY3464" fmla="*/ 1010088 h 1106488"/>
              <a:gd name="connsiteX3465" fmla="*/ 774257 w 1031876"/>
              <a:gd name="connsiteY3465" fmla="*/ 1007275 h 1106488"/>
              <a:gd name="connsiteX3466" fmla="*/ 774464 w 1031876"/>
              <a:gd name="connsiteY3466" fmla="*/ 1007207 h 1106488"/>
              <a:gd name="connsiteX3467" fmla="*/ 779151 w 1031876"/>
              <a:gd name="connsiteY3467" fmla="*/ 1005646 h 1106488"/>
              <a:gd name="connsiteX3468" fmla="*/ 786694 w 1031876"/>
              <a:gd name="connsiteY3468" fmla="*/ 999657 h 1106488"/>
              <a:gd name="connsiteX3469" fmla="*/ 780086 w 1031876"/>
              <a:gd name="connsiteY3469" fmla="*/ 1002958 h 1106488"/>
              <a:gd name="connsiteX3470" fmla="*/ 786323 w 1031876"/>
              <a:gd name="connsiteY3470" fmla="*/ 999843 h 1106488"/>
              <a:gd name="connsiteX3471" fmla="*/ 251019 w 1031876"/>
              <a:gd name="connsiteY3471" fmla="*/ 999472 h 1106488"/>
              <a:gd name="connsiteX3472" fmla="*/ 253207 w 1031876"/>
              <a:gd name="connsiteY3472" fmla="*/ 1003301 h 1106488"/>
              <a:gd name="connsiteX3473" fmla="*/ 250677 w 1031876"/>
              <a:gd name="connsiteY3473" fmla="*/ 999928 h 1106488"/>
              <a:gd name="connsiteX3474" fmla="*/ 823047 w 1031876"/>
              <a:gd name="connsiteY3474" fmla="*/ 999259 h 1106488"/>
              <a:gd name="connsiteX3475" fmla="*/ 821327 w 1031876"/>
              <a:gd name="connsiteY3475" fmla="*/ 1002269 h 1106488"/>
              <a:gd name="connsiteX3476" fmla="*/ 820738 w 1031876"/>
              <a:gd name="connsiteY3476" fmla="*/ 1003300 h 1106488"/>
              <a:gd name="connsiteX3477" fmla="*/ 820896 w 1031876"/>
              <a:gd name="connsiteY3477" fmla="*/ 1002666 h 1106488"/>
              <a:gd name="connsiteX3478" fmla="*/ 821532 w 1031876"/>
              <a:gd name="connsiteY3478" fmla="*/ 1000125 h 1106488"/>
              <a:gd name="connsiteX3479" fmla="*/ 246460 w 1031876"/>
              <a:gd name="connsiteY3479" fmla="*/ 999253 h 1106488"/>
              <a:gd name="connsiteX3480" fmla="*/ 248147 w 1031876"/>
              <a:gd name="connsiteY3480" fmla="*/ 999928 h 1106488"/>
              <a:gd name="connsiteX3481" fmla="*/ 246460 w 1031876"/>
              <a:gd name="connsiteY3481" fmla="*/ 1003301 h 1106488"/>
              <a:gd name="connsiteX3482" fmla="*/ 212953 w 1031876"/>
              <a:gd name="connsiteY3482" fmla="*/ 998538 h 1106488"/>
              <a:gd name="connsiteX3483" fmla="*/ 219076 w 1031876"/>
              <a:gd name="connsiteY3483" fmla="*/ 1003300 h 1106488"/>
              <a:gd name="connsiteX3484" fmla="*/ 215504 w 1031876"/>
              <a:gd name="connsiteY3484" fmla="*/ 1002506 h 1106488"/>
              <a:gd name="connsiteX3485" fmla="*/ 805656 w 1031876"/>
              <a:gd name="connsiteY3485" fmla="*/ 997744 h 1106488"/>
              <a:gd name="connsiteX3486" fmla="*/ 803275 w 1031876"/>
              <a:gd name="connsiteY3486" fmla="*/ 1000125 h 1106488"/>
              <a:gd name="connsiteX3487" fmla="*/ 800100 w 1031876"/>
              <a:gd name="connsiteY3487" fmla="*/ 1003300 h 1106488"/>
              <a:gd name="connsiteX3488" fmla="*/ 805656 w 1031876"/>
              <a:gd name="connsiteY3488" fmla="*/ 997744 h 1106488"/>
              <a:gd name="connsiteX3489" fmla="*/ 814389 w 1031876"/>
              <a:gd name="connsiteY3489" fmla="*/ 997683 h 1106488"/>
              <a:gd name="connsiteX3490" fmla="*/ 814389 w 1031876"/>
              <a:gd name="connsiteY3490" fmla="*/ 998538 h 1106488"/>
              <a:gd name="connsiteX3491" fmla="*/ 812801 w 1031876"/>
              <a:gd name="connsiteY3491" fmla="*/ 998538 h 1106488"/>
              <a:gd name="connsiteX3492" fmla="*/ 812801 w 1031876"/>
              <a:gd name="connsiteY3492" fmla="*/ 1000478 h 1106488"/>
              <a:gd name="connsiteX3493" fmla="*/ 813595 w 1031876"/>
              <a:gd name="connsiteY3493" fmla="*/ 1000125 h 1106488"/>
              <a:gd name="connsiteX3494" fmla="*/ 816227 w 1031876"/>
              <a:gd name="connsiteY3494" fmla="*/ 998955 h 1106488"/>
              <a:gd name="connsiteX3495" fmla="*/ 791451 w 1031876"/>
              <a:gd name="connsiteY3495" fmla="*/ 997281 h 1106488"/>
              <a:gd name="connsiteX3496" fmla="*/ 791452 w 1031876"/>
              <a:gd name="connsiteY3496" fmla="*/ 997281 h 1106488"/>
              <a:gd name="connsiteX3497" fmla="*/ 786694 w 1031876"/>
              <a:gd name="connsiteY3497" fmla="*/ 999657 h 1106488"/>
              <a:gd name="connsiteX3498" fmla="*/ 827089 w 1031876"/>
              <a:gd name="connsiteY3498" fmla="*/ 996950 h 1106488"/>
              <a:gd name="connsiteX3499" fmla="*/ 821327 w 1031876"/>
              <a:gd name="connsiteY3499" fmla="*/ 1002269 h 1106488"/>
              <a:gd name="connsiteX3500" fmla="*/ 823649 w 1031876"/>
              <a:gd name="connsiteY3500" fmla="*/ 1000125 h 1106488"/>
              <a:gd name="connsiteX3501" fmla="*/ 827089 w 1031876"/>
              <a:gd name="connsiteY3501" fmla="*/ 996950 h 1106488"/>
              <a:gd name="connsiteX3502" fmla="*/ 827088 w 1031876"/>
              <a:gd name="connsiteY3502" fmla="*/ 996950 h 1106488"/>
              <a:gd name="connsiteX3503" fmla="*/ 823047 w 1031876"/>
              <a:gd name="connsiteY3503" fmla="*/ 999259 h 1106488"/>
              <a:gd name="connsiteX3504" fmla="*/ 823913 w 1031876"/>
              <a:gd name="connsiteY3504" fmla="*/ 997744 h 1106488"/>
              <a:gd name="connsiteX3505" fmla="*/ 827088 w 1031876"/>
              <a:gd name="connsiteY3505" fmla="*/ 996950 h 1106488"/>
              <a:gd name="connsiteX3506" fmla="*/ 320675 w 1031876"/>
              <a:gd name="connsiteY3506" fmla="*/ 996950 h 1106488"/>
              <a:gd name="connsiteX3507" fmla="*/ 334963 w 1031876"/>
              <a:gd name="connsiteY3507" fmla="*/ 1003300 h 1106488"/>
              <a:gd name="connsiteX3508" fmla="*/ 320675 w 1031876"/>
              <a:gd name="connsiteY3508" fmla="*/ 996950 h 1106488"/>
              <a:gd name="connsiteX3509" fmla="*/ 260350 w 1031876"/>
              <a:gd name="connsiteY3509" fmla="*/ 996950 h 1106488"/>
              <a:gd name="connsiteX3510" fmla="*/ 263525 w 1031876"/>
              <a:gd name="connsiteY3510" fmla="*/ 1001713 h 1106488"/>
              <a:gd name="connsiteX3511" fmla="*/ 264746 w 1031876"/>
              <a:gd name="connsiteY3511" fmla="*/ 999881 h 1106488"/>
              <a:gd name="connsiteX3512" fmla="*/ 266700 w 1031876"/>
              <a:gd name="connsiteY3512" fmla="*/ 1003300 h 1106488"/>
              <a:gd name="connsiteX3513" fmla="*/ 260350 w 1031876"/>
              <a:gd name="connsiteY3513" fmla="*/ 996950 h 1106488"/>
              <a:gd name="connsiteX3514" fmla="*/ 238920 w 1031876"/>
              <a:gd name="connsiteY3514" fmla="*/ 996950 h 1106488"/>
              <a:gd name="connsiteX3515" fmla="*/ 238920 w 1031876"/>
              <a:gd name="connsiteY3515" fmla="*/ 996950 h 1106488"/>
              <a:gd name="connsiteX3516" fmla="*/ 238920 w 1031876"/>
              <a:gd name="connsiteY3516" fmla="*/ 996950 h 1106488"/>
              <a:gd name="connsiteX3517" fmla="*/ 246064 w 1031876"/>
              <a:gd name="connsiteY3517" fmla="*/ 1003300 h 1106488"/>
              <a:gd name="connsiteX3518" fmla="*/ 238920 w 1031876"/>
              <a:gd name="connsiteY3518" fmla="*/ 996950 h 1106488"/>
              <a:gd name="connsiteX3519" fmla="*/ 204788 w 1031876"/>
              <a:gd name="connsiteY3519" fmla="*/ 996950 h 1106488"/>
              <a:gd name="connsiteX3520" fmla="*/ 209253 w 1031876"/>
              <a:gd name="connsiteY3520" fmla="*/ 996950 h 1106488"/>
              <a:gd name="connsiteX3521" fmla="*/ 211039 w 1031876"/>
              <a:gd name="connsiteY3521" fmla="*/ 996950 h 1106488"/>
              <a:gd name="connsiteX3522" fmla="*/ 211932 w 1031876"/>
              <a:gd name="connsiteY3522" fmla="*/ 996950 h 1106488"/>
              <a:gd name="connsiteX3523" fmla="*/ 212953 w 1031876"/>
              <a:gd name="connsiteY3523" fmla="*/ 998538 h 1106488"/>
              <a:gd name="connsiteX3524" fmla="*/ 211932 w 1031876"/>
              <a:gd name="connsiteY3524" fmla="*/ 997744 h 1106488"/>
              <a:gd name="connsiteX3525" fmla="*/ 204788 w 1031876"/>
              <a:gd name="connsiteY3525" fmla="*/ 996950 h 1106488"/>
              <a:gd name="connsiteX3526" fmla="*/ 253207 w 1031876"/>
              <a:gd name="connsiteY3526" fmla="*/ 996554 h 1106488"/>
              <a:gd name="connsiteX3527" fmla="*/ 251019 w 1031876"/>
              <a:gd name="connsiteY3527" fmla="*/ 999472 h 1106488"/>
              <a:gd name="connsiteX3528" fmla="*/ 250508 w 1031876"/>
              <a:gd name="connsiteY3528" fmla="*/ 998578 h 1106488"/>
              <a:gd name="connsiteX3529" fmla="*/ 253207 w 1031876"/>
              <a:gd name="connsiteY3529" fmla="*/ 996554 h 1106488"/>
              <a:gd name="connsiteX3530" fmla="*/ 259954 w 1031876"/>
              <a:gd name="connsiteY3530" fmla="*/ 1003301 h 1106488"/>
              <a:gd name="connsiteX3531" fmla="*/ 253207 w 1031876"/>
              <a:gd name="connsiteY3531" fmla="*/ 996554 h 1106488"/>
              <a:gd name="connsiteX3532" fmla="*/ 246460 w 1031876"/>
              <a:gd name="connsiteY3532" fmla="*/ 996554 h 1106488"/>
              <a:gd name="connsiteX3533" fmla="*/ 249834 w 1031876"/>
              <a:gd name="connsiteY3533" fmla="*/ 997398 h 1106488"/>
              <a:gd name="connsiteX3534" fmla="*/ 250508 w 1031876"/>
              <a:gd name="connsiteY3534" fmla="*/ 998578 h 1106488"/>
              <a:gd name="connsiteX3535" fmla="*/ 249834 w 1031876"/>
              <a:gd name="connsiteY3535" fmla="*/ 999084 h 1106488"/>
              <a:gd name="connsiteX3536" fmla="*/ 246460 w 1031876"/>
              <a:gd name="connsiteY3536" fmla="*/ 996554 h 1106488"/>
              <a:gd name="connsiteX3537" fmla="*/ 793139 w 1031876"/>
              <a:gd name="connsiteY3537" fmla="*/ 996437 h 1106488"/>
              <a:gd name="connsiteX3538" fmla="*/ 793131 w 1031876"/>
              <a:gd name="connsiteY3538" fmla="*/ 996440 h 1106488"/>
              <a:gd name="connsiteX3539" fmla="*/ 793129 w 1031876"/>
              <a:gd name="connsiteY3539" fmla="*/ 996444 h 1106488"/>
              <a:gd name="connsiteX3540" fmla="*/ 793138 w 1031876"/>
              <a:gd name="connsiteY3540" fmla="*/ 996439 h 1106488"/>
              <a:gd name="connsiteX3541" fmla="*/ 786323 w 1031876"/>
              <a:gd name="connsiteY3541" fmla="*/ 996427 h 1106488"/>
              <a:gd name="connsiteX3542" fmla="*/ 784507 w 1031876"/>
              <a:gd name="connsiteY3542" fmla="*/ 999309 h 1106488"/>
              <a:gd name="connsiteX3543" fmla="*/ 785636 w 1031876"/>
              <a:gd name="connsiteY3543" fmla="*/ 999174 h 1106488"/>
              <a:gd name="connsiteX3544" fmla="*/ 785468 w 1031876"/>
              <a:gd name="connsiteY3544" fmla="*/ 999843 h 1106488"/>
              <a:gd name="connsiteX3545" fmla="*/ 779997 w 1031876"/>
              <a:gd name="connsiteY3545" fmla="*/ 1002966 h 1106488"/>
              <a:gd name="connsiteX3546" fmla="*/ 780086 w 1031876"/>
              <a:gd name="connsiteY3546" fmla="*/ 1002958 h 1106488"/>
              <a:gd name="connsiteX3547" fmla="*/ 783696 w 1031876"/>
              <a:gd name="connsiteY3547" fmla="*/ 1002632 h 1106488"/>
              <a:gd name="connsiteX3548" fmla="*/ 783167 w 1031876"/>
              <a:gd name="connsiteY3548" fmla="*/ 1002983 h 1106488"/>
              <a:gd name="connsiteX3549" fmla="*/ 780037 w 1031876"/>
              <a:gd name="connsiteY3549" fmla="*/ 1002983 h 1106488"/>
              <a:gd name="connsiteX3550" fmla="*/ 779968 w 1031876"/>
              <a:gd name="connsiteY3550" fmla="*/ 1002983 h 1106488"/>
              <a:gd name="connsiteX3551" fmla="*/ 779486 w 1031876"/>
              <a:gd name="connsiteY3551" fmla="*/ 1003258 h 1106488"/>
              <a:gd name="connsiteX3552" fmla="*/ 786323 w 1031876"/>
              <a:gd name="connsiteY3552" fmla="*/ 996427 h 1106488"/>
              <a:gd name="connsiteX3553" fmla="*/ 806627 w 1031876"/>
              <a:gd name="connsiteY3553" fmla="*/ 996315 h 1106488"/>
              <a:gd name="connsiteX3554" fmla="*/ 799924 w 1031876"/>
              <a:gd name="connsiteY3554" fmla="*/ 1002983 h 1106488"/>
              <a:gd name="connsiteX3555" fmla="*/ 806627 w 1031876"/>
              <a:gd name="connsiteY3555" fmla="*/ 996315 h 1106488"/>
              <a:gd name="connsiteX3556" fmla="*/ 800075 w 1031876"/>
              <a:gd name="connsiteY3556" fmla="*/ 996293 h 1106488"/>
              <a:gd name="connsiteX3557" fmla="*/ 799998 w 1031876"/>
              <a:gd name="connsiteY3557" fmla="*/ 996304 h 1106488"/>
              <a:gd name="connsiteX3558" fmla="*/ 799998 w 1031876"/>
              <a:gd name="connsiteY3558" fmla="*/ 996306 h 1106488"/>
              <a:gd name="connsiteX3559" fmla="*/ 800073 w 1031876"/>
              <a:gd name="connsiteY3559" fmla="*/ 996296 h 1106488"/>
              <a:gd name="connsiteX3560" fmla="*/ 280643 w 1031876"/>
              <a:gd name="connsiteY3560" fmla="*/ 996016 h 1106488"/>
              <a:gd name="connsiteX3561" fmla="*/ 286500 w 1031876"/>
              <a:gd name="connsiteY3561" fmla="*/ 997964 h 1106488"/>
              <a:gd name="connsiteX3562" fmla="*/ 285768 w 1031876"/>
              <a:gd name="connsiteY3562" fmla="*/ 999425 h 1106488"/>
              <a:gd name="connsiteX3563" fmla="*/ 294310 w 1031876"/>
              <a:gd name="connsiteY3563" fmla="*/ 1002833 h 1106488"/>
              <a:gd name="connsiteX3564" fmla="*/ 280643 w 1031876"/>
              <a:gd name="connsiteY3564" fmla="*/ 996016 h 1106488"/>
              <a:gd name="connsiteX3565" fmla="*/ 800245 w 1031876"/>
              <a:gd name="connsiteY3565" fmla="*/ 995996 h 1106488"/>
              <a:gd name="connsiteX3566" fmla="*/ 799998 w 1031876"/>
              <a:gd name="connsiteY3566" fmla="*/ 996241 h 1106488"/>
              <a:gd name="connsiteX3567" fmla="*/ 799998 w 1031876"/>
              <a:gd name="connsiteY3567" fmla="*/ 996283 h 1106488"/>
              <a:gd name="connsiteX3568" fmla="*/ 800107 w 1031876"/>
              <a:gd name="connsiteY3568" fmla="*/ 996237 h 1106488"/>
              <a:gd name="connsiteX3569" fmla="*/ 786323 w 1031876"/>
              <a:gd name="connsiteY3569" fmla="*/ 995806 h 1106488"/>
              <a:gd name="connsiteX3570" fmla="*/ 786323 w 1031876"/>
              <a:gd name="connsiteY3570" fmla="*/ 996427 h 1106488"/>
              <a:gd name="connsiteX3571" fmla="*/ 785468 w 1031876"/>
              <a:gd name="connsiteY3571" fmla="*/ 996427 h 1106488"/>
              <a:gd name="connsiteX3572" fmla="*/ 780341 w 1031876"/>
              <a:gd name="connsiteY3572" fmla="*/ 996427 h 1106488"/>
              <a:gd name="connsiteX3573" fmla="*/ 780516 w 1031876"/>
              <a:gd name="connsiteY3573" fmla="*/ 996334 h 1106488"/>
              <a:gd name="connsiteX3574" fmla="*/ 251027 w 1031876"/>
              <a:gd name="connsiteY3574" fmla="*/ 992714 h 1106488"/>
              <a:gd name="connsiteX3575" fmla="*/ 253882 w 1031876"/>
              <a:gd name="connsiteY3575" fmla="*/ 994530 h 1106488"/>
              <a:gd name="connsiteX3576" fmla="*/ 254050 w 1031876"/>
              <a:gd name="connsiteY3576" fmla="*/ 995711 h 1106488"/>
              <a:gd name="connsiteX3577" fmla="*/ 259954 w 1031876"/>
              <a:gd name="connsiteY3577" fmla="*/ 996554 h 1106488"/>
              <a:gd name="connsiteX3578" fmla="*/ 253207 w 1031876"/>
              <a:gd name="connsiteY3578" fmla="*/ 996554 h 1106488"/>
              <a:gd name="connsiteX3579" fmla="*/ 254999 w 1031876"/>
              <a:gd name="connsiteY3579" fmla="*/ 996449 h 1106488"/>
              <a:gd name="connsiteX3580" fmla="*/ 252631 w 1031876"/>
              <a:gd name="connsiteY3580" fmla="*/ 995785 h 1106488"/>
              <a:gd name="connsiteX3581" fmla="*/ 250677 w 1031876"/>
              <a:gd name="connsiteY3581" fmla="*/ 993181 h 1106488"/>
              <a:gd name="connsiteX3582" fmla="*/ 253577 w 1031876"/>
              <a:gd name="connsiteY3582" fmla="*/ 992395 h 1106488"/>
              <a:gd name="connsiteX3583" fmla="*/ 255737 w 1031876"/>
              <a:gd name="connsiteY3583" fmla="*/ 993181 h 1106488"/>
              <a:gd name="connsiteX3584" fmla="*/ 259954 w 1031876"/>
              <a:gd name="connsiteY3584" fmla="*/ 996554 h 1106488"/>
              <a:gd name="connsiteX3585" fmla="*/ 255737 w 1031876"/>
              <a:gd name="connsiteY3585" fmla="*/ 995711 h 1106488"/>
              <a:gd name="connsiteX3586" fmla="*/ 253882 w 1031876"/>
              <a:gd name="connsiteY3586" fmla="*/ 994530 h 1106488"/>
              <a:gd name="connsiteX3587" fmla="*/ 825372 w 1031876"/>
              <a:gd name="connsiteY3587" fmla="*/ 992185 h 1106488"/>
              <a:gd name="connsiteX3588" fmla="*/ 820210 w 1031876"/>
              <a:gd name="connsiteY3588" fmla="*/ 996950 h 1106488"/>
              <a:gd name="connsiteX3589" fmla="*/ 823649 w 1031876"/>
              <a:gd name="connsiteY3589" fmla="*/ 993775 h 1106488"/>
              <a:gd name="connsiteX3590" fmla="*/ 260616 w 1031876"/>
              <a:gd name="connsiteY3590" fmla="*/ 990601 h 1106488"/>
              <a:gd name="connsiteX3591" fmla="*/ 263129 w 1031876"/>
              <a:gd name="connsiteY3591" fmla="*/ 992486 h 1106488"/>
              <a:gd name="connsiteX3592" fmla="*/ 264819 w 1031876"/>
              <a:gd name="connsiteY3592" fmla="*/ 991219 h 1106488"/>
              <a:gd name="connsiteX3593" fmla="*/ 263172 w 1031876"/>
              <a:gd name="connsiteY3593" fmla="*/ 990601 h 1106488"/>
              <a:gd name="connsiteX3594" fmla="*/ 827089 w 1031876"/>
              <a:gd name="connsiteY3594" fmla="*/ 990601 h 1106488"/>
              <a:gd name="connsiteX3595" fmla="*/ 825372 w 1031876"/>
              <a:gd name="connsiteY3595" fmla="*/ 992185 h 1106488"/>
              <a:gd name="connsiteX3596" fmla="*/ 826229 w 1031876"/>
              <a:gd name="connsiteY3596" fmla="*/ 991394 h 1106488"/>
              <a:gd name="connsiteX3597" fmla="*/ 882651 w 1031876"/>
              <a:gd name="connsiteY3597" fmla="*/ 990600 h 1106488"/>
              <a:gd name="connsiteX3598" fmla="*/ 875507 w 1031876"/>
              <a:gd name="connsiteY3598" fmla="*/ 996950 h 1106488"/>
              <a:gd name="connsiteX3599" fmla="*/ 882651 w 1031876"/>
              <a:gd name="connsiteY3599" fmla="*/ 990600 h 1106488"/>
              <a:gd name="connsiteX3600" fmla="*/ 841376 w 1031876"/>
              <a:gd name="connsiteY3600" fmla="*/ 990600 h 1106488"/>
              <a:gd name="connsiteX3601" fmla="*/ 827088 w 1031876"/>
              <a:gd name="connsiteY3601" fmla="*/ 996950 h 1106488"/>
              <a:gd name="connsiteX3602" fmla="*/ 841376 w 1031876"/>
              <a:gd name="connsiteY3602" fmla="*/ 990600 h 1106488"/>
              <a:gd name="connsiteX3603" fmla="*/ 813859 w 1031876"/>
              <a:gd name="connsiteY3603" fmla="*/ 990600 h 1106488"/>
              <a:gd name="connsiteX3604" fmla="*/ 816533 w 1031876"/>
              <a:gd name="connsiteY3604" fmla="*/ 992451 h 1106488"/>
              <a:gd name="connsiteX3605" fmla="*/ 820210 w 1031876"/>
              <a:gd name="connsiteY3605" fmla="*/ 990600 h 1106488"/>
              <a:gd name="connsiteX3606" fmla="*/ 820738 w 1031876"/>
              <a:gd name="connsiteY3606" fmla="*/ 990600 h 1106488"/>
              <a:gd name="connsiteX3607" fmla="*/ 820739 w 1031876"/>
              <a:gd name="connsiteY3607" fmla="*/ 990600 h 1106488"/>
              <a:gd name="connsiteX3608" fmla="*/ 821070 w 1031876"/>
              <a:gd name="connsiteY3608" fmla="*/ 990600 h 1106488"/>
              <a:gd name="connsiteX3609" fmla="*/ 827089 w 1031876"/>
              <a:gd name="connsiteY3609" fmla="*/ 990600 h 1106488"/>
              <a:gd name="connsiteX3610" fmla="*/ 827085 w 1031876"/>
              <a:gd name="connsiteY3610" fmla="*/ 990601 h 1106488"/>
              <a:gd name="connsiteX3611" fmla="*/ 823649 w 1031876"/>
              <a:gd name="connsiteY3611" fmla="*/ 991394 h 1106488"/>
              <a:gd name="connsiteX3612" fmla="*/ 820210 w 1031876"/>
              <a:gd name="connsiteY3612" fmla="*/ 996950 h 1106488"/>
              <a:gd name="connsiteX3613" fmla="*/ 817529 w 1031876"/>
              <a:gd name="connsiteY3613" fmla="*/ 995094 h 1106488"/>
              <a:gd name="connsiteX3614" fmla="*/ 816770 w 1031876"/>
              <a:gd name="connsiteY3614" fmla="*/ 996156 h 1106488"/>
              <a:gd name="connsiteX3615" fmla="*/ 814152 w 1031876"/>
              <a:gd name="connsiteY3615" fmla="*/ 996680 h 1106488"/>
              <a:gd name="connsiteX3616" fmla="*/ 813859 w 1031876"/>
              <a:gd name="connsiteY3616" fmla="*/ 996950 h 1106488"/>
              <a:gd name="connsiteX3617" fmla="*/ 814389 w 1031876"/>
              <a:gd name="connsiteY3617" fmla="*/ 996950 h 1106488"/>
              <a:gd name="connsiteX3618" fmla="*/ 816770 w 1031876"/>
              <a:gd name="connsiteY3618" fmla="*/ 996950 h 1106488"/>
              <a:gd name="connsiteX3619" fmla="*/ 820210 w 1031876"/>
              <a:gd name="connsiteY3619" fmla="*/ 996950 h 1106488"/>
              <a:gd name="connsiteX3620" fmla="*/ 819261 w 1031876"/>
              <a:gd name="connsiteY3620" fmla="*/ 997607 h 1106488"/>
              <a:gd name="connsiteX3621" fmla="*/ 820739 w 1031876"/>
              <a:gd name="connsiteY3621" fmla="*/ 996950 h 1106488"/>
              <a:gd name="connsiteX3622" fmla="*/ 816274 w 1031876"/>
              <a:gd name="connsiteY3622" fmla="*/ 1000125 h 1106488"/>
              <a:gd name="connsiteX3623" fmla="*/ 812801 w 1031876"/>
              <a:gd name="connsiteY3623" fmla="*/ 1001248 h 1106488"/>
              <a:gd name="connsiteX3624" fmla="*/ 812801 w 1031876"/>
              <a:gd name="connsiteY3624" fmla="*/ 1002506 h 1106488"/>
              <a:gd name="connsiteX3625" fmla="*/ 812801 w 1031876"/>
              <a:gd name="connsiteY3625" fmla="*/ 1003300 h 1106488"/>
              <a:gd name="connsiteX3626" fmla="*/ 806451 w 1031876"/>
              <a:gd name="connsiteY3626" fmla="*/ 1003300 h 1106488"/>
              <a:gd name="connsiteX3627" fmla="*/ 812007 w 1031876"/>
              <a:gd name="connsiteY3627" fmla="*/ 1002506 h 1106488"/>
              <a:gd name="connsiteX3628" fmla="*/ 812157 w 1031876"/>
              <a:gd name="connsiteY3628" fmla="*/ 1001456 h 1106488"/>
              <a:gd name="connsiteX3629" fmla="*/ 806451 w 1031876"/>
              <a:gd name="connsiteY3629" fmla="*/ 1003300 h 1106488"/>
              <a:gd name="connsiteX3630" fmla="*/ 812263 w 1031876"/>
              <a:gd name="connsiteY3630" fmla="*/ 1000717 h 1106488"/>
              <a:gd name="connsiteX3631" fmla="*/ 812738 w 1031876"/>
              <a:gd name="connsiteY3631" fmla="*/ 997394 h 1106488"/>
              <a:gd name="connsiteX3632" fmla="*/ 807839 w 1031876"/>
              <a:gd name="connsiteY3632" fmla="*/ 999331 h 1106488"/>
              <a:gd name="connsiteX3633" fmla="*/ 806979 w 1031876"/>
              <a:gd name="connsiteY3633" fmla="*/ 996950 h 1106488"/>
              <a:gd name="connsiteX3634" fmla="*/ 812089 w 1031876"/>
              <a:gd name="connsiteY3634" fmla="*/ 996276 h 1106488"/>
              <a:gd name="connsiteX3635" fmla="*/ 811503 w 1031876"/>
              <a:gd name="connsiteY3635" fmla="*/ 995958 h 1106488"/>
              <a:gd name="connsiteX3636" fmla="*/ 813218 w 1031876"/>
              <a:gd name="connsiteY3636" fmla="*/ 994740 h 1106488"/>
              <a:gd name="connsiteX3637" fmla="*/ 198438 w 1031876"/>
              <a:gd name="connsiteY3637" fmla="*/ 990600 h 1106488"/>
              <a:gd name="connsiteX3638" fmla="*/ 204788 w 1031876"/>
              <a:gd name="connsiteY3638" fmla="*/ 996950 h 1106488"/>
              <a:gd name="connsiteX3639" fmla="*/ 198438 w 1031876"/>
              <a:gd name="connsiteY3639" fmla="*/ 990600 h 1106488"/>
              <a:gd name="connsiteX3640" fmla="*/ 246460 w 1031876"/>
              <a:gd name="connsiteY3640" fmla="*/ 989807 h 1106488"/>
              <a:gd name="connsiteX3641" fmla="*/ 246830 w 1031876"/>
              <a:gd name="connsiteY3641" fmla="*/ 992399 h 1106488"/>
              <a:gd name="connsiteX3642" fmla="*/ 246460 w 1031876"/>
              <a:gd name="connsiteY3642" fmla="*/ 992337 h 1106488"/>
              <a:gd name="connsiteX3643" fmla="*/ 244638 w 1031876"/>
              <a:gd name="connsiteY3643" fmla="*/ 990819 h 1106488"/>
              <a:gd name="connsiteX3644" fmla="*/ 246460 w 1031876"/>
              <a:gd name="connsiteY3644" fmla="*/ 989807 h 1106488"/>
              <a:gd name="connsiteX3645" fmla="*/ 246724 w 1031876"/>
              <a:gd name="connsiteY3645" fmla="*/ 990071 h 1106488"/>
              <a:gd name="connsiteX3646" fmla="*/ 247236 w 1031876"/>
              <a:gd name="connsiteY3646" fmla="*/ 990583 h 1106488"/>
              <a:gd name="connsiteX3647" fmla="*/ 248990 w 1031876"/>
              <a:gd name="connsiteY3647" fmla="*/ 992337 h 1106488"/>
              <a:gd name="connsiteX3648" fmla="*/ 250585 w 1031876"/>
              <a:gd name="connsiteY3648" fmla="*/ 993932 h 1106488"/>
              <a:gd name="connsiteX3649" fmla="*/ 252364 w 1031876"/>
              <a:gd name="connsiteY3649" fmla="*/ 995711 h 1106488"/>
              <a:gd name="connsiteX3650" fmla="*/ 252631 w 1031876"/>
              <a:gd name="connsiteY3650" fmla="*/ 995785 h 1106488"/>
              <a:gd name="connsiteX3651" fmla="*/ 253207 w 1031876"/>
              <a:gd name="connsiteY3651" fmla="*/ 996554 h 1106488"/>
              <a:gd name="connsiteX3652" fmla="*/ 247840 w 1031876"/>
              <a:gd name="connsiteY3652" fmla="*/ 995787 h 1106488"/>
              <a:gd name="connsiteX3653" fmla="*/ 248358 w 1031876"/>
              <a:gd name="connsiteY3653" fmla="*/ 995500 h 1106488"/>
              <a:gd name="connsiteX3654" fmla="*/ 247044 w 1031876"/>
              <a:gd name="connsiteY3654" fmla="*/ 993894 h 1106488"/>
              <a:gd name="connsiteX3655" fmla="*/ 246830 w 1031876"/>
              <a:gd name="connsiteY3655" fmla="*/ 992399 h 1106488"/>
              <a:gd name="connsiteX3656" fmla="*/ 248358 w 1031876"/>
              <a:gd name="connsiteY3656" fmla="*/ 992654 h 1106488"/>
              <a:gd name="connsiteX3657" fmla="*/ 246636 w 1031876"/>
              <a:gd name="connsiteY3657" fmla="*/ 990071 h 1106488"/>
              <a:gd name="connsiteX3658" fmla="*/ 246460 w 1031876"/>
              <a:gd name="connsiteY3658" fmla="*/ 989807 h 1106488"/>
              <a:gd name="connsiteX3659" fmla="*/ 247187 w 1031876"/>
              <a:gd name="connsiteY3659" fmla="*/ 990071 h 1106488"/>
              <a:gd name="connsiteX3660" fmla="*/ 251761 w 1031876"/>
              <a:gd name="connsiteY3660" fmla="*/ 991735 h 1106488"/>
              <a:gd name="connsiteX3661" fmla="*/ 251027 w 1031876"/>
              <a:gd name="connsiteY3661" fmla="*/ 992714 h 1106488"/>
              <a:gd name="connsiteX3662" fmla="*/ 246875 w 1031876"/>
              <a:gd name="connsiteY3662" fmla="*/ 990071 h 1106488"/>
              <a:gd name="connsiteX3663" fmla="*/ 813330 w 1031876"/>
              <a:gd name="connsiteY3663" fmla="*/ 989647 h 1106488"/>
              <a:gd name="connsiteX3664" fmla="*/ 806627 w 1031876"/>
              <a:gd name="connsiteY3664" fmla="*/ 996315 h 1106488"/>
              <a:gd name="connsiteX3665" fmla="*/ 806627 w 1031876"/>
              <a:gd name="connsiteY3665" fmla="*/ 995481 h 1106488"/>
              <a:gd name="connsiteX3666" fmla="*/ 813330 w 1031876"/>
              <a:gd name="connsiteY3666" fmla="*/ 989647 h 1106488"/>
              <a:gd name="connsiteX3667" fmla="*/ 806450 w 1031876"/>
              <a:gd name="connsiteY3667" fmla="*/ 989597 h 1106488"/>
              <a:gd name="connsiteX3668" fmla="*/ 806450 w 1031876"/>
              <a:gd name="connsiteY3668" fmla="*/ 989691 h 1106488"/>
              <a:gd name="connsiteX3669" fmla="*/ 806627 w 1031876"/>
              <a:gd name="connsiteY3669" fmla="*/ 989647 h 1106488"/>
              <a:gd name="connsiteX3670" fmla="*/ 806624 w 1031876"/>
              <a:gd name="connsiteY3670" fmla="*/ 989650 h 1106488"/>
              <a:gd name="connsiteX3671" fmla="*/ 806627 w 1031876"/>
              <a:gd name="connsiteY3671" fmla="*/ 989649 h 1106488"/>
              <a:gd name="connsiteX3672" fmla="*/ 806629 w 1031876"/>
              <a:gd name="connsiteY3672" fmla="*/ 989649 h 1106488"/>
              <a:gd name="connsiteX3673" fmla="*/ 806627 w 1031876"/>
              <a:gd name="connsiteY3673" fmla="*/ 989647 h 1106488"/>
              <a:gd name="connsiteX3674" fmla="*/ 806728 w 1031876"/>
              <a:gd name="connsiteY3674" fmla="*/ 989597 h 1106488"/>
              <a:gd name="connsiteX3675" fmla="*/ 806694 w 1031876"/>
              <a:gd name="connsiteY3675" fmla="*/ 989597 h 1106488"/>
              <a:gd name="connsiteX3676" fmla="*/ 806627 w 1031876"/>
              <a:gd name="connsiteY3676" fmla="*/ 989647 h 1106488"/>
              <a:gd name="connsiteX3677" fmla="*/ 806678 w 1031876"/>
              <a:gd name="connsiteY3677" fmla="*/ 989597 h 1106488"/>
              <a:gd name="connsiteX3678" fmla="*/ 793161 w 1031876"/>
              <a:gd name="connsiteY3678" fmla="*/ 989597 h 1106488"/>
              <a:gd name="connsiteX3679" fmla="*/ 789742 w 1031876"/>
              <a:gd name="connsiteY3679" fmla="*/ 993012 h 1106488"/>
              <a:gd name="connsiteX3680" fmla="*/ 787007 w 1031876"/>
              <a:gd name="connsiteY3680" fmla="*/ 995744 h 1106488"/>
              <a:gd name="connsiteX3681" fmla="*/ 786323 w 1031876"/>
              <a:gd name="connsiteY3681" fmla="*/ 995806 h 1106488"/>
              <a:gd name="connsiteX3682" fmla="*/ 786323 w 1031876"/>
              <a:gd name="connsiteY3682" fmla="*/ 995574 h 1106488"/>
              <a:gd name="connsiteX3683" fmla="*/ 786323 w 1031876"/>
              <a:gd name="connsiteY3683" fmla="*/ 993240 h 1106488"/>
              <a:gd name="connsiteX3684" fmla="*/ 789165 w 1031876"/>
              <a:gd name="connsiteY3684" fmla="*/ 991726 h 1106488"/>
              <a:gd name="connsiteX3685" fmla="*/ 789742 w 1031876"/>
              <a:gd name="connsiteY3685" fmla="*/ 992158 h 1106488"/>
              <a:gd name="connsiteX3686" fmla="*/ 793161 w 1031876"/>
              <a:gd name="connsiteY3686" fmla="*/ 989597 h 1106488"/>
              <a:gd name="connsiteX3687" fmla="*/ 786323 w 1031876"/>
              <a:gd name="connsiteY3687" fmla="*/ 989597 h 1106488"/>
              <a:gd name="connsiteX3688" fmla="*/ 793161 w 1031876"/>
              <a:gd name="connsiteY3688" fmla="*/ 989597 h 1106488"/>
              <a:gd name="connsiteX3689" fmla="*/ 789165 w 1031876"/>
              <a:gd name="connsiteY3689" fmla="*/ 991726 h 1106488"/>
              <a:gd name="connsiteX3690" fmla="*/ 265550 w 1031876"/>
              <a:gd name="connsiteY3690" fmla="*/ 989164 h 1106488"/>
              <a:gd name="connsiteX3691" fmla="*/ 265853 w 1031876"/>
              <a:gd name="connsiteY3691" fmla="*/ 989542 h 1106488"/>
              <a:gd name="connsiteX3692" fmla="*/ 266185 w 1031876"/>
              <a:gd name="connsiteY3692" fmla="*/ 989542 h 1106488"/>
              <a:gd name="connsiteX3693" fmla="*/ 267018 w 1031876"/>
              <a:gd name="connsiteY3693" fmla="*/ 989542 h 1106488"/>
              <a:gd name="connsiteX3694" fmla="*/ 829849 w 1031876"/>
              <a:gd name="connsiteY3694" fmla="*/ 987786 h 1106488"/>
              <a:gd name="connsiteX3695" fmla="*/ 827089 w 1031876"/>
              <a:gd name="connsiteY3695" fmla="*/ 990600 h 1106488"/>
              <a:gd name="connsiteX3696" fmla="*/ 827931 w 1031876"/>
              <a:gd name="connsiteY3696" fmla="*/ 989741 h 1106488"/>
              <a:gd name="connsiteX3697" fmla="*/ 817351 w 1031876"/>
              <a:gd name="connsiteY3697" fmla="*/ 987647 h 1106488"/>
              <a:gd name="connsiteX3698" fmla="*/ 816681 w 1031876"/>
              <a:gd name="connsiteY3698" fmla="*/ 988814 h 1106488"/>
              <a:gd name="connsiteX3699" fmla="*/ 813330 w 1031876"/>
              <a:gd name="connsiteY3699" fmla="*/ 989647 h 1106488"/>
              <a:gd name="connsiteX3700" fmla="*/ 778631 w 1031876"/>
              <a:gd name="connsiteY3700" fmla="*/ 987036 h 1106488"/>
              <a:gd name="connsiteX3701" fmla="*/ 779486 w 1031876"/>
              <a:gd name="connsiteY3701" fmla="*/ 989597 h 1106488"/>
              <a:gd name="connsiteX3702" fmla="*/ 772648 w 1031876"/>
              <a:gd name="connsiteY3702" fmla="*/ 989597 h 1106488"/>
              <a:gd name="connsiteX3703" fmla="*/ 778631 w 1031876"/>
              <a:gd name="connsiteY3703" fmla="*/ 987036 h 1106488"/>
              <a:gd name="connsiteX3704" fmla="*/ 781160 w 1031876"/>
              <a:gd name="connsiteY3704" fmla="*/ 986670 h 1106488"/>
              <a:gd name="connsiteX3705" fmla="*/ 781788 w 1031876"/>
              <a:gd name="connsiteY3705" fmla="*/ 988134 h 1106488"/>
              <a:gd name="connsiteX3706" fmla="*/ 779486 w 1031876"/>
              <a:gd name="connsiteY3706" fmla="*/ 989597 h 1106488"/>
              <a:gd name="connsiteX3707" fmla="*/ 272192 w 1031876"/>
              <a:gd name="connsiteY3707" fmla="*/ 986374 h 1106488"/>
              <a:gd name="connsiteX3708" fmla="*/ 273810 w 1031876"/>
              <a:gd name="connsiteY3708" fmla="*/ 986643 h 1106488"/>
              <a:gd name="connsiteX3709" fmla="*/ 273810 w 1031876"/>
              <a:gd name="connsiteY3709" fmla="*/ 989199 h 1106488"/>
              <a:gd name="connsiteX3710" fmla="*/ 268238 w 1031876"/>
              <a:gd name="connsiteY3710" fmla="*/ 985319 h 1106488"/>
              <a:gd name="connsiteX3711" fmla="*/ 269065 w 1031876"/>
              <a:gd name="connsiteY3711" fmla="*/ 985619 h 1106488"/>
              <a:gd name="connsiteX3712" fmla="*/ 269539 w 1031876"/>
              <a:gd name="connsiteY3712" fmla="*/ 985791 h 1106488"/>
              <a:gd name="connsiteX3713" fmla="*/ 273810 w 1031876"/>
              <a:gd name="connsiteY3713" fmla="*/ 989199 h 1106488"/>
              <a:gd name="connsiteX3714" fmla="*/ 270353 w 1031876"/>
              <a:gd name="connsiteY3714" fmla="*/ 987228 h 1106488"/>
              <a:gd name="connsiteX3715" fmla="*/ 268639 w 1031876"/>
              <a:gd name="connsiteY3715" fmla="*/ 986251 h 1106488"/>
              <a:gd name="connsiteX3716" fmla="*/ 837407 w 1031876"/>
              <a:gd name="connsiteY3716" fmla="*/ 984127 h 1106488"/>
              <a:gd name="connsiteX3717" fmla="*/ 827089 w 1031876"/>
              <a:gd name="connsiteY3717" fmla="*/ 990601 h 1106488"/>
              <a:gd name="connsiteX3718" fmla="*/ 827088 w 1031876"/>
              <a:gd name="connsiteY3718" fmla="*/ 990601 h 1106488"/>
              <a:gd name="connsiteX3719" fmla="*/ 827089 w 1031876"/>
              <a:gd name="connsiteY3719" fmla="*/ 990600 h 1106488"/>
              <a:gd name="connsiteX3720" fmla="*/ 833835 w 1031876"/>
              <a:gd name="connsiteY3720" fmla="*/ 984582 h 1106488"/>
              <a:gd name="connsiteX3721" fmla="*/ 838052 w 1031876"/>
              <a:gd name="connsiteY3721" fmla="*/ 983722 h 1106488"/>
              <a:gd name="connsiteX3722" fmla="*/ 840582 w 1031876"/>
              <a:gd name="connsiteY3722" fmla="*/ 983722 h 1106488"/>
              <a:gd name="connsiteX3723" fmla="*/ 837407 w 1031876"/>
              <a:gd name="connsiteY3723" fmla="*/ 984127 h 1106488"/>
              <a:gd name="connsiteX3724" fmla="*/ 833835 w 1031876"/>
              <a:gd name="connsiteY3724" fmla="*/ 983722 h 1106488"/>
              <a:gd name="connsiteX3725" fmla="*/ 829849 w 1031876"/>
              <a:gd name="connsiteY3725" fmla="*/ 987786 h 1106488"/>
              <a:gd name="connsiteX3726" fmla="*/ 830461 w 1031876"/>
              <a:gd name="connsiteY3726" fmla="*/ 987162 h 1106488"/>
              <a:gd name="connsiteX3727" fmla="*/ 833835 w 1031876"/>
              <a:gd name="connsiteY3727" fmla="*/ 983722 h 1106488"/>
              <a:gd name="connsiteX3728" fmla="*/ 246592 w 1031876"/>
              <a:gd name="connsiteY3728" fmla="*/ 983192 h 1106488"/>
              <a:gd name="connsiteX3729" fmla="*/ 249093 w 1031876"/>
              <a:gd name="connsiteY3729" fmla="*/ 987570 h 1106488"/>
              <a:gd name="connsiteX3730" fmla="*/ 247452 w 1031876"/>
              <a:gd name="connsiteY3730" fmla="*/ 986632 h 1106488"/>
              <a:gd name="connsiteX3731" fmla="*/ 246592 w 1031876"/>
              <a:gd name="connsiteY3731" fmla="*/ 983192 h 1106488"/>
              <a:gd name="connsiteX3732" fmla="*/ 239845 w 1031876"/>
              <a:gd name="connsiteY3732" fmla="*/ 983192 h 1106488"/>
              <a:gd name="connsiteX3733" fmla="*/ 243087 w 1031876"/>
              <a:gd name="connsiteY3733" fmla="*/ 986434 h 1106488"/>
              <a:gd name="connsiteX3734" fmla="*/ 246460 w 1031876"/>
              <a:gd name="connsiteY3734" fmla="*/ 989807 h 1106488"/>
              <a:gd name="connsiteX3735" fmla="*/ 219473 w 1031876"/>
              <a:gd name="connsiteY3735" fmla="*/ 983060 h 1106488"/>
              <a:gd name="connsiteX3736" fmla="*/ 222003 w 1031876"/>
              <a:gd name="connsiteY3736" fmla="*/ 983060 h 1106488"/>
              <a:gd name="connsiteX3737" fmla="*/ 225377 w 1031876"/>
              <a:gd name="connsiteY3737" fmla="*/ 983060 h 1106488"/>
              <a:gd name="connsiteX3738" fmla="*/ 226220 w 1031876"/>
              <a:gd name="connsiteY3738" fmla="*/ 983060 h 1106488"/>
              <a:gd name="connsiteX3739" fmla="*/ 232967 w 1031876"/>
              <a:gd name="connsiteY3739" fmla="*/ 983060 h 1106488"/>
              <a:gd name="connsiteX3740" fmla="*/ 239713 w 1031876"/>
              <a:gd name="connsiteY3740" fmla="*/ 983060 h 1106488"/>
              <a:gd name="connsiteX3741" fmla="*/ 239713 w 1031876"/>
              <a:gd name="connsiteY3741" fmla="*/ 983192 h 1106488"/>
              <a:gd name="connsiteX3742" fmla="*/ 239713 w 1031876"/>
              <a:gd name="connsiteY3742" fmla="*/ 986434 h 1106488"/>
              <a:gd name="connsiteX3743" fmla="*/ 239713 w 1031876"/>
              <a:gd name="connsiteY3743" fmla="*/ 989807 h 1106488"/>
              <a:gd name="connsiteX3744" fmla="*/ 246460 w 1031876"/>
              <a:gd name="connsiteY3744" fmla="*/ 989807 h 1106488"/>
              <a:gd name="connsiteX3745" fmla="*/ 244562 w 1031876"/>
              <a:gd name="connsiteY3745" fmla="*/ 990756 h 1106488"/>
              <a:gd name="connsiteX3746" fmla="*/ 244638 w 1031876"/>
              <a:gd name="connsiteY3746" fmla="*/ 990819 h 1106488"/>
              <a:gd name="connsiteX3747" fmla="*/ 244562 w 1031876"/>
              <a:gd name="connsiteY3747" fmla="*/ 990861 h 1106488"/>
              <a:gd name="connsiteX3748" fmla="*/ 246460 w 1031876"/>
              <a:gd name="connsiteY3748" fmla="*/ 993181 h 1106488"/>
              <a:gd name="connsiteX3749" fmla="*/ 247044 w 1031876"/>
              <a:gd name="connsiteY3749" fmla="*/ 993894 h 1106488"/>
              <a:gd name="connsiteX3750" fmla="*/ 247303 w 1031876"/>
              <a:gd name="connsiteY3750" fmla="*/ 995711 h 1106488"/>
              <a:gd name="connsiteX3751" fmla="*/ 247840 w 1031876"/>
              <a:gd name="connsiteY3751" fmla="*/ 995787 h 1106488"/>
              <a:gd name="connsiteX3752" fmla="*/ 246460 w 1031876"/>
              <a:gd name="connsiteY3752" fmla="*/ 996554 h 1106488"/>
              <a:gd name="connsiteX3753" fmla="*/ 246460 w 1031876"/>
              <a:gd name="connsiteY3753" fmla="*/ 997398 h 1106488"/>
              <a:gd name="connsiteX3754" fmla="*/ 246460 w 1031876"/>
              <a:gd name="connsiteY3754" fmla="*/ 999253 h 1106488"/>
              <a:gd name="connsiteX3755" fmla="*/ 240703 w 1031876"/>
              <a:gd name="connsiteY3755" fmla="*/ 996950 h 1106488"/>
              <a:gd name="connsiteX3756" fmla="*/ 239713 w 1031876"/>
              <a:gd name="connsiteY3756" fmla="*/ 996554 h 1106488"/>
              <a:gd name="connsiteX3757" fmla="*/ 232967 w 1031876"/>
              <a:gd name="connsiteY3757" fmla="*/ 989807 h 1106488"/>
              <a:gd name="connsiteX3758" fmla="*/ 232124 w 1031876"/>
              <a:gd name="connsiteY3758" fmla="*/ 989807 h 1106488"/>
              <a:gd name="connsiteX3759" fmla="*/ 229594 w 1031876"/>
              <a:gd name="connsiteY3759" fmla="*/ 989807 h 1106488"/>
              <a:gd name="connsiteX3760" fmla="*/ 228750 w 1031876"/>
              <a:gd name="connsiteY3760" fmla="*/ 989807 h 1106488"/>
              <a:gd name="connsiteX3761" fmla="*/ 227063 w 1031876"/>
              <a:gd name="connsiteY3761" fmla="*/ 989807 h 1106488"/>
              <a:gd name="connsiteX3762" fmla="*/ 226220 w 1031876"/>
              <a:gd name="connsiteY3762" fmla="*/ 989807 h 1106488"/>
              <a:gd name="connsiteX3763" fmla="*/ 219473 w 1031876"/>
              <a:gd name="connsiteY3763" fmla="*/ 983060 h 1106488"/>
              <a:gd name="connsiteX3764" fmla="*/ 826735 w 1031876"/>
              <a:gd name="connsiteY3764" fmla="*/ 982980 h 1106488"/>
              <a:gd name="connsiteX3765" fmla="*/ 820032 w 1031876"/>
              <a:gd name="connsiteY3765" fmla="*/ 986313 h 1106488"/>
              <a:gd name="connsiteX3766" fmla="*/ 817351 w 1031876"/>
              <a:gd name="connsiteY3766" fmla="*/ 987647 h 1106488"/>
              <a:gd name="connsiteX3767" fmla="*/ 818274 w 1031876"/>
              <a:gd name="connsiteY3767" fmla="*/ 986040 h 1106488"/>
              <a:gd name="connsiteX3768" fmla="*/ 820032 w 1031876"/>
              <a:gd name="connsiteY3768" fmla="*/ 982980 h 1106488"/>
              <a:gd name="connsiteX3769" fmla="*/ 818274 w 1031876"/>
              <a:gd name="connsiteY3769" fmla="*/ 986040 h 1106488"/>
              <a:gd name="connsiteX3770" fmla="*/ 817519 w 1031876"/>
              <a:gd name="connsiteY3770" fmla="*/ 986313 h 1106488"/>
              <a:gd name="connsiteX3771" fmla="*/ 813330 w 1031876"/>
              <a:gd name="connsiteY3771" fmla="*/ 989647 h 1106488"/>
              <a:gd name="connsiteX3772" fmla="*/ 820032 w 1031876"/>
              <a:gd name="connsiteY3772" fmla="*/ 982980 h 1106488"/>
              <a:gd name="connsiteX3773" fmla="*/ 813674 w 1031876"/>
              <a:gd name="connsiteY3773" fmla="*/ 982767 h 1106488"/>
              <a:gd name="connsiteX3774" fmla="*/ 809571 w 1031876"/>
              <a:gd name="connsiteY3774" fmla="*/ 984816 h 1106488"/>
              <a:gd name="connsiteX3775" fmla="*/ 810255 w 1031876"/>
              <a:gd name="connsiteY3775" fmla="*/ 983620 h 1106488"/>
              <a:gd name="connsiteX3776" fmla="*/ 813674 w 1031876"/>
              <a:gd name="connsiteY3776" fmla="*/ 982767 h 1106488"/>
              <a:gd name="connsiteX3777" fmla="*/ 793161 w 1031876"/>
              <a:gd name="connsiteY3777" fmla="*/ 982767 h 1106488"/>
              <a:gd name="connsiteX3778" fmla="*/ 799998 w 1031876"/>
              <a:gd name="connsiteY3778" fmla="*/ 982767 h 1106488"/>
              <a:gd name="connsiteX3779" fmla="*/ 793161 w 1031876"/>
              <a:gd name="connsiteY3779" fmla="*/ 989597 h 1106488"/>
              <a:gd name="connsiteX3780" fmla="*/ 793161 w 1031876"/>
              <a:gd name="connsiteY3780" fmla="*/ 982767 h 1106488"/>
              <a:gd name="connsiteX3781" fmla="*/ 780341 w 1031876"/>
              <a:gd name="connsiteY3781" fmla="*/ 982767 h 1106488"/>
              <a:gd name="connsiteX3782" fmla="*/ 782905 w 1031876"/>
              <a:gd name="connsiteY3782" fmla="*/ 982767 h 1106488"/>
              <a:gd name="connsiteX3783" fmla="*/ 785468 w 1031876"/>
              <a:gd name="connsiteY3783" fmla="*/ 982767 h 1106488"/>
              <a:gd name="connsiteX3784" fmla="*/ 786323 w 1031876"/>
              <a:gd name="connsiteY3784" fmla="*/ 982767 h 1106488"/>
              <a:gd name="connsiteX3785" fmla="*/ 782905 w 1031876"/>
              <a:gd name="connsiteY3785" fmla="*/ 983620 h 1106488"/>
              <a:gd name="connsiteX3786" fmla="*/ 781160 w 1031876"/>
              <a:gd name="connsiteY3786" fmla="*/ 986670 h 1106488"/>
              <a:gd name="connsiteX3787" fmla="*/ 780148 w 1031876"/>
              <a:gd name="connsiteY3787" fmla="*/ 984309 h 1106488"/>
              <a:gd name="connsiteX3788" fmla="*/ 779486 w 1031876"/>
              <a:gd name="connsiteY3788" fmla="*/ 982767 h 1106488"/>
              <a:gd name="connsiteX3789" fmla="*/ 780148 w 1031876"/>
              <a:gd name="connsiteY3789" fmla="*/ 984309 h 1106488"/>
              <a:gd name="connsiteX3790" fmla="*/ 779486 w 1031876"/>
              <a:gd name="connsiteY3790" fmla="*/ 989597 h 1106488"/>
              <a:gd name="connsiteX3791" fmla="*/ 779486 w 1031876"/>
              <a:gd name="connsiteY3791" fmla="*/ 982767 h 1106488"/>
              <a:gd name="connsiteX3792" fmla="*/ 287179 w 1031876"/>
              <a:gd name="connsiteY3792" fmla="*/ 982767 h 1106488"/>
              <a:gd name="connsiteX3793" fmla="*/ 287624 w 1031876"/>
              <a:gd name="connsiteY3793" fmla="*/ 983021 h 1106488"/>
              <a:gd name="connsiteX3794" fmla="*/ 291530 w 1031876"/>
              <a:gd name="connsiteY3794" fmla="*/ 985250 h 1106488"/>
              <a:gd name="connsiteX3795" fmla="*/ 294017 w 1031876"/>
              <a:gd name="connsiteY3795" fmla="*/ 989597 h 1106488"/>
              <a:gd name="connsiteX3796" fmla="*/ 288382 w 1031876"/>
              <a:gd name="connsiteY3796" fmla="*/ 983969 h 1106488"/>
              <a:gd name="connsiteX3797" fmla="*/ 288034 w 1031876"/>
              <a:gd name="connsiteY3797" fmla="*/ 983620 h 1106488"/>
              <a:gd name="connsiteX3798" fmla="*/ 287179 w 1031876"/>
              <a:gd name="connsiteY3798" fmla="*/ 982767 h 1106488"/>
              <a:gd name="connsiteX3799" fmla="*/ 827088 w 1031876"/>
              <a:gd name="connsiteY3799" fmla="*/ 982663 h 1106488"/>
              <a:gd name="connsiteX3800" fmla="*/ 821532 w 1031876"/>
              <a:gd name="connsiteY3800" fmla="*/ 989609 h 1106488"/>
              <a:gd name="connsiteX3801" fmla="*/ 820739 w 1031876"/>
              <a:gd name="connsiteY3801" fmla="*/ 990600 h 1106488"/>
              <a:gd name="connsiteX3802" fmla="*/ 823913 w 1031876"/>
              <a:gd name="connsiteY3802" fmla="*/ 986632 h 1106488"/>
              <a:gd name="connsiteX3803" fmla="*/ 827088 w 1031876"/>
              <a:gd name="connsiteY3803" fmla="*/ 982663 h 1106488"/>
              <a:gd name="connsiteX3804" fmla="*/ 266977 w 1031876"/>
              <a:gd name="connsiteY3804" fmla="*/ 982382 h 1106488"/>
              <a:gd name="connsiteX3805" fmla="*/ 267557 w 1031876"/>
              <a:gd name="connsiteY3805" fmla="*/ 983734 h 1106488"/>
              <a:gd name="connsiteX3806" fmla="*/ 268238 w 1031876"/>
              <a:gd name="connsiteY3806" fmla="*/ 985319 h 1106488"/>
              <a:gd name="connsiteX3807" fmla="*/ 267660 w 1031876"/>
              <a:gd name="connsiteY3807" fmla="*/ 985109 h 1106488"/>
              <a:gd name="connsiteX3808" fmla="*/ 267205 w 1031876"/>
              <a:gd name="connsiteY3808" fmla="*/ 983294 h 1106488"/>
              <a:gd name="connsiteX3809" fmla="*/ 266977 w 1031876"/>
              <a:gd name="connsiteY3809" fmla="*/ 982382 h 1106488"/>
              <a:gd name="connsiteX3810" fmla="*/ 270394 w 1031876"/>
              <a:gd name="connsiteY3810" fmla="*/ 983235 h 1106488"/>
              <a:gd name="connsiteX3811" fmla="*/ 272192 w 1031876"/>
              <a:gd name="connsiteY3811" fmla="*/ 986374 h 1106488"/>
              <a:gd name="connsiteX3812" fmla="*/ 271888 w 1031876"/>
              <a:gd name="connsiteY3812" fmla="*/ 986323 h 1106488"/>
              <a:gd name="connsiteX3813" fmla="*/ 273810 w 1031876"/>
              <a:gd name="connsiteY3813" fmla="*/ 989199 h 1106488"/>
              <a:gd name="connsiteX3814" fmla="*/ 266977 w 1031876"/>
              <a:gd name="connsiteY3814" fmla="*/ 982382 h 1106488"/>
              <a:gd name="connsiteX3815" fmla="*/ 820702 w 1031876"/>
              <a:gd name="connsiteY3815" fmla="*/ 982313 h 1106488"/>
              <a:gd name="connsiteX3816" fmla="*/ 820032 w 1031876"/>
              <a:gd name="connsiteY3816" fmla="*/ 982980 h 1106488"/>
              <a:gd name="connsiteX3817" fmla="*/ 820188 w 1031876"/>
              <a:gd name="connsiteY3817" fmla="*/ 982359 h 1106488"/>
              <a:gd name="connsiteX3818" fmla="*/ 821601 w 1031876"/>
              <a:gd name="connsiteY3818" fmla="*/ 981809 h 1106488"/>
              <a:gd name="connsiteX3819" fmla="*/ 820957 w 1031876"/>
              <a:gd name="connsiteY3819" fmla="*/ 982290 h 1106488"/>
              <a:gd name="connsiteX3820" fmla="*/ 820951 w 1031876"/>
              <a:gd name="connsiteY3820" fmla="*/ 982290 h 1106488"/>
              <a:gd name="connsiteX3821" fmla="*/ 820947 w 1031876"/>
              <a:gd name="connsiteY3821" fmla="*/ 982297 h 1106488"/>
              <a:gd name="connsiteX3822" fmla="*/ 820957 w 1031876"/>
              <a:gd name="connsiteY3822" fmla="*/ 982290 h 1106488"/>
              <a:gd name="connsiteX3823" fmla="*/ 821131 w 1031876"/>
              <a:gd name="connsiteY3823" fmla="*/ 982274 h 1106488"/>
              <a:gd name="connsiteX3824" fmla="*/ 245081 w 1031876"/>
              <a:gd name="connsiteY3824" fmla="*/ 981681 h 1106488"/>
              <a:gd name="connsiteX3825" fmla="*/ 246592 w 1031876"/>
              <a:gd name="connsiteY3825" fmla="*/ 983192 h 1106488"/>
              <a:gd name="connsiteX3826" fmla="*/ 245732 w 1031876"/>
              <a:gd name="connsiteY3826" fmla="*/ 982332 h 1106488"/>
              <a:gd name="connsiteX3827" fmla="*/ 781414 w 1031876"/>
              <a:gd name="connsiteY3827" fmla="*/ 981541 h 1106488"/>
              <a:gd name="connsiteX3828" fmla="*/ 780341 w 1031876"/>
              <a:gd name="connsiteY3828" fmla="*/ 982767 h 1106488"/>
              <a:gd name="connsiteX3829" fmla="*/ 779486 w 1031876"/>
              <a:gd name="connsiteY3829" fmla="*/ 982767 h 1106488"/>
              <a:gd name="connsiteX3830" fmla="*/ 253038 w 1031876"/>
              <a:gd name="connsiteY3830" fmla="*/ 981292 h 1106488"/>
              <a:gd name="connsiteX3831" fmla="*/ 253311 w 1031876"/>
              <a:gd name="connsiteY3831" fmla="*/ 981530 h 1106488"/>
              <a:gd name="connsiteX3832" fmla="*/ 260144 w 1031876"/>
              <a:gd name="connsiteY3832" fmla="*/ 982382 h 1106488"/>
              <a:gd name="connsiteX3833" fmla="*/ 259290 w 1031876"/>
              <a:gd name="connsiteY3833" fmla="*/ 982382 h 1106488"/>
              <a:gd name="connsiteX3834" fmla="*/ 256728 w 1031876"/>
              <a:gd name="connsiteY3834" fmla="*/ 982382 h 1106488"/>
              <a:gd name="connsiteX3835" fmla="*/ 253311 w 1031876"/>
              <a:gd name="connsiteY3835" fmla="*/ 982382 h 1106488"/>
              <a:gd name="connsiteX3836" fmla="*/ 235665 w 1031876"/>
              <a:gd name="connsiteY3836" fmla="*/ 981036 h 1106488"/>
              <a:gd name="connsiteX3837" fmla="*/ 239713 w 1031876"/>
              <a:gd name="connsiteY3837" fmla="*/ 983060 h 1106488"/>
              <a:gd name="connsiteX3838" fmla="*/ 236340 w 1031876"/>
              <a:gd name="connsiteY3838" fmla="*/ 982217 h 1106488"/>
              <a:gd name="connsiteX3839" fmla="*/ 823465 w 1031876"/>
              <a:gd name="connsiteY3839" fmla="*/ 980866 h 1106488"/>
              <a:gd name="connsiteX3840" fmla="*/ 821358 w 1031876"/>
              <a:gd name="connsiteY3840" fmla="*/ 982254 h 1106488"/>
              <a:gd name="connsiteX3841" fmla="*/ 822546 w 1031876"/>
              <a:gd name="connsiteY3841" fmla="*/ 982146 h 1106488"/>
              <a:gd name="connsiteX3842" fmla="*/ 228600 w 1031876"/>
              <a:gd name="connsiteY3842" fmla="*/ 980282 h 1106488"/>
              <a:gd name="connsiteX3843" fmla="*/ 231775 w 1031876"/>
              <a:gd name="connsiteY3843" fmla="*/ 982663 h 1106488"/>
              <a:gd name="connsiteX3844" fmla="*/ 226441 w 1031876"/>
              <a:gd name="connsiteY3844" fmla="*/ 981901 h 1106488"/>
              <a:gd name="connsiteX3845" fmla="*/ 820757 w 1031876"/>
              <a:gd name="connsiteY3845" fmla="*/ 980097 h 1106488"/>
              <a:gd name="connsiteX3846" fmla="*/ 820188 w 1031876"/>
              <a:gd name="connsiteY3846" fmla="*/ 982359 h 1106488"/>
              <a:gd name="connsiteX3847" fmla="*/ 813474 w 1031876"/>
              <a:gd name="connsiteY3847" fmla="*/ 982967 h 1106488"/>
              <a:gd name="connsiteX3848" fmla="*/ 813330 w 1031876"/>
              <a:gd name="connsiteY3848" fmla="*/ 982980 h 1106488"/>
              <a:gd name="connsiteX3849" fmla="*/ 813493 w 1031876"/>
              <a:gd name="connsiteY3849" fmla="*/ 982947 h 1106488"/>
              <a:gd name="connsiteX3850" fmla="*/ 817519 w 1031876"/>
              <a:gd name="connsiteY3850" fmla="*/ 982146 h 1106488"/>
              <a:gd name="connsiteX3851" fmla="*/ 259335 w 1031876"/>
              <a:gd name="connsiteY3851" fmla="*/ 979153 h 1106488"/>
              <a:gd name="connsiteX3852" fmla="*/ 260144 w 1031876"/>
              <a:gd name="connsiteY3852" fmla="*/ 982382 h 1106488"/>
              <a:gd name="connsiteX3853" fmla="*/ 258222 w 1031876"/>
              <a:gd name="connsiteY3853" fmla="*/ 979400 h 1106488"/>
              <a:gd name="connsiteX3854" fmla="*/ 231039 w 1031876"/>
              <a:gd name="connsiteY3854" fmla="*/ 977759 h 1106488"/>
              <a:gd name="connsiteX3855" fmla="*/ 234363 w 1031876"/>
              <a:gd name="connsiteY3855" fmla="*/ 978756 h 1106488"/>
              <a:gd name="connsiteX3856" fmla="*/ 235665 w 1031876"/>
              <a:gd name="connsiteY3856" fmla="*/ 981036 h 1106488"/>
              <a:gd name="connsiteX3857" fmla="*/ 232967 w 1031876"/>
              <a:gd name="connsiteY3857" fmla="*/ 979687 h 1106488"/>
              <a:gd name="connsiteX3858" fmla="*/ 230268 w 1031876"/>
              <a:gd name="connsiteY3858" fmla="*/ 978337 h 1106488"/>
              <a:gd name="connsiteX3859" fmla="*/ 198537 w 1031876"/>
              <a:gd name="connsiteY3859" fmla="*/ 977305 h 1106488"/>
              <a:gd name="connsiteX3860" fmla="*/ 204788 w 1031876"/>
              <a:gd name="connsiteY3860" fmla="*/ 982663 h 1106488"/>
              <a:gd name="connsiteX3861" fmla="*/ 198537 w 1031876"/>
              <a:gd name="connsiteY3861" fmla="*/ 977305 h 1106488"/>
              <a:gd name="connsiteX3862" fmla="*/ 826256 w 1031876"/>
              <a:gd name="connsiteY3862" fmla="*/ 976789 h 1106488"/>
              <a:gd name="connsiteX3863" fmla="*/ 823446 w 1031876"/>
              <a:gd name="connsiteY3863" fmla="*/ 978394 h 1106488"/>
              <a:gd name="connsiteX3864" fmla="*/ 823025 w 1031876"/>
              <a:gd name="connsiteY3864" fmla="*/ 978661 h 1106488"/>
              <a:gd name="connsiteX3865" fmla="*/ 821249 w 1031876"/>
              <a:gd name="connsiteY3865" fmla="*/ 981769 h 1106488"/>
              <a:gd name="connsiteX3866" fmla="*/ 823383 w 1031876"/>
              <a:gd name="connsiteY3866" fmla="*/ 979646 h 1106488"/>
              <a:gd name="connsiteX3867" fmla="*/ 219606 w 1031876"/>
              <a:gd name="connsiteY3867" fmla="*/ 976446 h 1106488"/>
              <a:gd name="connsiteX3868" fmla="*/ 222847 w 1031876"/>
              <a:gd name="connsiteY3868" fmla="*/ 979687 h 1106488"/>
              <a:gd name="connsiteX3869" fmla="*/ 224894 w 1031876"/>
              <a:gd name="connsiteY3869" fmla="*/ 981734 h 1106488"/>
              <a:gd name="connsiteX3870" fmla="*/ 224120 w 1031876"/>
              <a:gd name="connsiteY3870" fmla="*/ 980379 h 1106488"/>
              <a:gd name="connsiteX3871" fmla="*/ 219632 w 1031876"/>
              <a:gd name="connsiteY3871" fmla="*/ 976452 h 1106488"/>
              <a:gd name="connsiteX3872" fmla="*/ 841376 w 1031876"/>
              <a:gd name="connsiteY3872" fmla="*/ 976313 h 1106488"/>
              <a:gd name="connsiteX3873" fmla="*/ 833438 w 1031876"/>
              <a:gd name="connsiteY3873" fmla="*/ 982663 h 1106488"/>
              <a:gd name="connsiteX3874" fmla="*/ 841376 w 1031876"/>
              <a:gd name="connsiteY3874" fmla="*/ 976313 h 1106488"/>
              <a:gd name="connsiteX3875" fmla="*/ 833438 w 1031876"/>
              <a:gd name="connsiteY3875" fmla="*/ 976313 h 1106488"/>
              <a:gd name="connsiteX3876" fmla="*/ 827882 w 1031876"/>
              <a:gd name="connsiteY3876" fmla="*/ 981869 h 1106488"/>
              <a:gd name="connsiteX3877" fmla="*/ 830263 w 1031876"/>
              <a:gd name="connsiteY3877" fmla="*/ 979488 h 1106488"/>
              <a:gd name="connsiteX3878" fmla="*/ 833438 w 1031876"/>
              <a:gd name="connsiteY3878" fmla="*/ 976313 h 1106488"/>
              <a:gd name="connsiteX3879" fmla="*/ 820738 w 1031876"/>
              <a:gd name="connsiteY3879" fmla="*/ 976313 h 1106488"/>
              <a:gd name="connsiteX3880" fmla="*/ 813804 w 1031876"/>
              <a:gd name="connsiteY3880" fmla="*/ 981860 h 1106488"/>
              <a:gd name="connsiteX3881" fmla="*/ 813674 w 1031876"/>
              <a:gd name="connsiteY3881" fmla="*/ 982767 h 1106488"/>
              <a:gd name="connsiteX3882" fmla="*/ 813156 w 1031876"/>
              <a:gd name="connsiteY3882" fmla="*/ 982378 h 1106488"/>
              <a:gd name="connsiteX3883" fmla="*/ 812800 w 1031876"/>
              <a:gd name="connsiteY3883" fmla="*/ 982663 h 1106488"/>
              <a:gd name="connsiteX3884" fmla="*/ 812940 w 1031876"/>
              <a:gd name="connsiteY3884" fmla="*/ 982216 h 1106488"/>
              <a:gd name="connsiteX3885" fmla="*/ 810255 w 1031876"/>
              <a:gd name="connsiteY3885" fmla="*/ 980205 h 1106488"/>
              <a:gd name="connsiteX3886" fmla="*/ 806836 w 1031876"/>
              <a:gd name="connsiteY3886" fmla="*/ 982767 h 1106488"/>
              <a:gd name="connsiteX3887" fmla="*/ 806450 w 1031876"/>
              <a:gd name="connsiteY3887" fmla="*/ 982767 h 1106488"/>
              <a:gd name="connsiteX3888" fmla="*/ 806450 w 1031876"/>
              <a:gd name="connsiteY3888" fmla="*/ 983654 h 1106488"/>
              <a:gd name="connsiteX3889" fmla="*/ 806450 w 1031876"/>
              <a:gd name="connsiteY3889" fmla="*/ 986375 h 1106488"/>
              <a:gd name="connsiteX3890" fmla="*/ 806836 w 1031876"/>
              <a:gd name="connsiteY3890" fmla="*/ 986182 h 1106488"/>
              <a:gd name="connsiteX3891" fmla="*/ 809571 w 1031876"/>
              <a:gd name="connsiteY3891" fmla="*/ 984816 h 1106488"/>
              <a:gd name="connsiteX3892" fmla="*/ 807045 w 1031876"/>
              <a:gd name="connsiteY3892" fmla="*/ 989231 h 1106488"/>
              <a:gd name="connsiteX3893" fmla="*/ 809979 w 1031876"/>
              <a:gd name="connsiteY3893" fmla="*/ 986313 h 1106488"/>
              <a:gd name="connsiteX3894" fmla="*/ 813330 w 1031876"/>
              <a:gd name="connsiteY3894" fmla="*/ 982980 h 1106488"/>
              <a:gd name="connsiteX3895" fmla="*/ 813461 w 1031876"/>
              <a:gd name="connsiteY3895" fmla="*/ 982980 h 1106488"/>
              <a:gd name="connsiteX3896" fmla="*/ 814168 w 1031876"/>
              <a:gd name="connsiteY3896" fmla="*/ 982980 h 1106488"/>
              <a:gd name="connsiteX3897" fmla="*/ 817519 w 1031876"/>
              <a:gd name="connsiteY3897" fmla="*/ 982980 h 1106488"/>
              <a:gd name="connsiteX3898" fmla="*/ 820032 w 1031876"/>
              <a:gd name="connsiteY3898" fmla="*/ 982980 h 1106488"/>
              <a:gd name="connsiteX3899" fmla="*/ 813330 w 1031876"/>
              <a:gd name="connsiteY3899" fmla="*/ 986313 h 1106488"/>
              <a:gd name="connsiteX3900" fmla="*/ 810649 w 1031876"/>
              <a:gd name="connsiteY3900" fmla="*/ 987647 h 1106488"/>
              <a:gd name="connsiteX3901" fmla="*/ 809979 w 1031876"/>
              <a:gd name="connsiteY3901" fmla="*/ 987147 h 1106488"/>
              <a:gd name="connsiteX3902" fmla="*/ 807254 w 1031876"/>
              <a:gd name="connsiteY3902" fmla="*/ 989180 h 1106488"/>
              <a:gd name="connsiteX3903" fmla="*/ 806941 w 1031876"/>
              <a:gd name="connsiteY3903" fmla="*/ 989413 h 1106488"/>
              <a:gd name="connsiteX3904" fmla="*/ 806879 w 1031876"/>
              <a:gd name="connsiteY3904" fmla="*/ 989522 h 1106488"/>
              <a:gd name="connsiteX3905" fmla="*/ 806943 w 1031876"/>
              <a:gd name="connsiteY3905" fmla="*/ 989490 h 1106488"/>
              <a:gd name="connsiteX3906" fmla="*/ 810649 w 1031876"/>
              <a:gd name="connsiteY3906" fmla="*/ 987647 h 1106488"/>
              <a:gd name="connsiteX3907" fmla="*/ 813330 w 1031876"/>
              <a:gd name="connsiteY3907" fmla="*/ 989647 h 1106488"/>
              <a:gd name="connsiteX3908" fmla="*/ 809979 w 1031876"/>
              <a:gd name="connsiteY3908" fmla="*/ 992148 h 1106488"/>
              <a:gd name="connsiteX3909" fmla="*/ 806718 w 1031876"/>
              <a:gd name="connsiteY3909" fmla="*/ 989715 h 1106488"/>
              <a:gd name="connsiteX3910" fmla="*/ 806627 w 1031876"/>
              <a:gd name="connsiteY3910" fmla="*/ 989806 h 1106488"/>
              <a:gd name="connsiteX3911" fmla="*/ 806627 w 1031876"/>
              <a:gd name="connsiteY3911" fmla="*/ 992981 h 1106488"/>
              <a:gd name="connsiteX3912" fmla="*/ 806627 w 1031876"/>
              <a:gd name="connsiteY3912" fmla="*/ 995481 h 1106488"/>
              <a:gd name="connsiteX3913" fmla="*/ 806359 w 1031876"/>
              <a:gd name="connsiteY3913" fmla="*/ 995515 h 1106488"/>
              <a:gd name="connsiteX3914" fmla="*/ 805957 w 1031876"/>
              <a:gd name="connsiteY3914" fmla="*/ 994315 h 1106488"/>
              <a:gd name="connsiteX3915" fmla="*/ 806600 w 1031876"/>
              <a:gd name="connsiteY3915" fmla="*/ 989832 h 1106488"/>
              <a:gd name="connsiteX3916" fmla="*/ 806450 w 1031876"/>
              <a:gd name="connsiteY3916" fmla="*/ 989982 h 1106488"/>
              <a:gd name="connsiteX3917" fmla="*/ 806450 w 1031876"/>
              <a:gd name="connsiteY3917" fmla="*/ 990600 h 1106488"/>
              <a:gd name="connsiteX3918" fmla="*/ 806113 w 1031876"/>
              <a:gd name="connsiteY3918" fmla="*/ 990319 h 1106488"/>
              <a:gd name="connsiteX3919" fmla="*/ 805981 w 1031876"/>
              <a:gd name="connsiteY3919" fmla="*/ 990451 h 1106488"/>
              <a:gd name="connsiteX3920" fmla="*/ 800250 w 1031876"/>
              <a:gd name="connsiteY3920" fmla="*/ 996176 h 1106488"/>
              <a:gd name="connsiteX3921" fmla="*/ 805789 w 1031876"/>
              <a:gd name="connsiteY3921" fmla="*/ 993815 h 1106488"/>
              <a:gd name="connsiteX3922" fmla="*/ 805957 w 1031876"/>
              <a:gd name="connsiteY3922" fmla="*/ 994315 h 1106488"/>
              <a:gd name="connsiteX3923" fmla="*/ 805789 w 1031876"/>
              <a:gd name="connsiteY3923" fmla="*/ 995481 h 1106488"/>
              <a:gd name="connsiteX3924" fmla="*/ 800142 w 1031876"/>
              <a:gd name="connsiteY3924" fmla="*/ 996284 h 1106488"/>
              <a:gd name="connsiteX3925" fmla="*/ 800137 w 1031876"/>
              <a:gd name="connsiteY3925" fmla="*/ 996288 h 1106488"/>
              <a:gd name="connsiteX3926" fmla="*/ 806359 w 1031876"/>
              <a:gd name="connsiteY3926" fmla="*/ 995515 h 1106488"/>
              <a:gd name="connsiteX3927" fmla="*/ 806627 w 1031876"/>
              <a:gd name="connsiteY3927" fmla="*/ 996315 h 1106488"/>
              <a:gd name="connsiteX3928" fmla="*/ 805789 w 1031876"/>
              <a:gd name="connsiteY3928" fmla="*/ 996315 h 1106488"/>
              <a:gd name="connsiteX3929" fmla="*/ 803275 w 1031876"/>
              <a:gd name="connsiteY3929" fmla="*/ 996315 h 1106488"/>
              <a:gd name="connsiteX3930" fmla="*/ 801600 w 1031876"/>
              <a:gd name="connsiteY3930" fmla="*/ 996315 h 1106488"/>
              <a:gd name="connsiteX3931" fmla="*/ 800762 w 1031876"/>
              <a:gd name="connsiteY3931" fmla="*/ 996315 h 1106488"/>
              <a:gd name="connsiteX3932" fmla="*/ 800111 w 1031876"/>
              <a:gd name="connsiteY3932" fmla="*/ 996315 h 1106488"/>
              <a:gd name="connsiteX3933" fmla="*/ 799998 w 1031876"/>
              <a:gd name="connsiteY3933" fmla="*/ 996427 h 1106488"/>
              <a:gd name="connsiteX3934" fmla="*/ 800062 w 1031876"/>
              <a:gd name="connsiteY3934" fmla="*/ 996315 h 1106488"/>
              <a:gd name="connsiteX3935" fmla="*/ 799998 w 1031876"/>
              <a:gd name="connsiteY3935" fmla="*/ 996315 h 1106488"/>
              <a:gd name="connsiteX3936" fmla="*/ 799998 w 1031876"/>
              <a:gd name="connsiteY3936" fmla="*/ 996427 h 1106488"/>
              <a:gd name="connsiteX3937" fmla="*/ 799876 w 1031876"/>
              <a:gd name="connsiteY3937" fmla="*/ 996427 h 1106488"/>
              <a:gd name="connsiteX3938" fmla="*/ 797410 w 1031876"/>
              <a:gd name="connsiteY3938" fmla="*/ 1002149 h 1106488"/>
              <a:gd name="connsiteX3939" fmla="*/ 799924 w 1031876"/>
              <a:gd name="connsiteY3939" fmla="*/ 1002983 h 1106488"/>
              <a:gd name="connsiteX3940" fmla="*/ 796572 w 1031876"/>
              <a:gd name="connsiteY3940" fmla="*/ 1002983 h 1106488"/>
              <a:gd name="connsiteX3941" fmla="*/ 794059 w 1031876"/>
              <a:gd name="connsiteY3941" fmla="*/ 1002983 h 1106488"/>
              <a:gd name="connsiteX3942" fmla="*/ 793221 w 1031876"/>
              <a:gd name="connsiteY3942" fmla="*/ 1002983 h 1106488"/>
              <a:gd name="connsiteX3943" fmla="*/ 794059 w 1031876"/>
              <a:gd name="connsiteY3943" fmla="*/ 1002149 h 1106488"/>
              <a:gd name="connsiteX3944" fmla="*/ 795146 w 1031876"/>
              <a:gd name="connsiteY3944" fmla="*/ 1001067 h 1106488"/>
              <a:gd name="connsiteX3945" fmla="*/ 799811 w 1031876"/>
              <a:gd name="connsiteY3945" fmla="*/ 996427 h 1106488"/>
              <a:gd name="connsiteX3946" fmla="*/ 796572 w 1031876"/>
              <a:gd name="connsiteY3946" fmla="*/ 999649 h 1106488"/>
              <a:gd name="connsiteX3947" fmla="*/ 795146 w 1031876"/>
              <a:gd name="connsiteY3947" fmla="*/ 1001067 h 1106488"/>
              <a:gd name="connsiteX3948" fmla="*/ 793221 w 1031876"/>
              <a:gd name="connsiteY3948" fmla="*/ 1002983 h 1106488"/>
              <a:gd name="connsiteX3949" fmla="*/ 793221 w 1031876"/>
              <a:gd name="connsiteY3949" fmla="*/ 1002149 h 1106488"/>
              <a:gd name="connsiteX3950" fmla="*/ 793221 w 1031876"/>
              <a:gd name="connsiteY3950" fmla="*/ 1000482 h 1106488"/>
              <a:gd name="connsiteX3951" fmla="*/ 793221 w 1031876"/>
              <a:gd name="connsiteY3951" fmla="*/ 998315 h 1106488"/>
              <a:gd name="connsiteX3952" fmla="*/ 799547 w 1031876"/>
              <a:gd name="connsiteY3952" fmla="*/ 996427 h 1106488"/>
              <a:gd name="connsiteX3953" fmla="*/ 797434 w 1031876"/>
              <a:gd name="connsiteY3953" fmla="*/ 996427 h 1106488"/>
              <a:gd name="connsiteX3954" fmla="*/ 794016 w 1031876"/>
              <a:gd name="connsiteY3954" fmla="*/ 996427 h 1106488"/>
              <a:gd name="connsiteX3955" fmla="*/ 793221 w 1031876"/>
              <a:gd name="connsiteY3955" fmla="*/ 996427 h 1106488"/>
              <a:gd name="connsiteX3956" fmla="*/ 793221 w 1031876"/>
              <a:gd name="connsiteY3956" fmla="*/ 996431 h 1106488"/>
              <a:gd name="connsiteX3957" fmla="*/ 794870 w 1031876"/>
              <a:gd name="connsiteY3957" fmla="*/ 996534 h 1106488"/>
              <a:gd name="connsiteX3958" fmla="*/ 793221 w 1031876"/>
              <a:gd name="connsiteY3958" fmla="*/ 996895 h 1106488"/>
              <a:gd name="connsiteX3959" fmla="*/ 793221 w 1031876"/>
              <a:gd name="connsiteY3959" fmla="*/ 998315 h 1106488"/>
              <a:gd name="connsiteX3960" fmla="*/ 792921 w 1031876"/>
              <a:gd name="connsiteY3960" fmla="*/ 998405 h 1106488"/>
              <a:gd name="connsiteX3961" fmla="*/ 791546 w 1031876"/>
              <a:gd name="connsiteY3961" fmla="*/ 998815 h 1106488"/>
              <a:gd name="connsiteX3962" fmla="*/ 792766 w 1031876"/>
              <a:gd name="connsiteY3962" fmla="*/ 996994 h 1106488"/>
              <a:gd name="connsiteX3963" fmla="*/ 792727 w 1031876"/>
              <a:gd name="connsiteY3963" fmla="*/ 997002 h 1106488"/>
              <a:gd name="connsiteX3964" fmla="*/ 789032 w 1031876"/>
              <a:gd name="connsiteY3964" fmla="*/ 1002149 h 1106488"/>
              <a:gd name="connsiteX3965" fmla="*/ 783696 w 1031876"/>
              <a:gd name="connsiteY3965" fmla="*/ 1002632 h 1106488"/>
              <a:gd name="connsiteX3966" fmla="*/ 791917 w 1031876"/>
              <a:gd name="connsiteY3966" fmla="*/ 997179 h 1106488"/>
              <a:gd name="connsiteX3967" fmla="*/ 791452 w 1031876"/>
              <a:gd name="connsiteY3967" fmla="*/ 997281 h 1106488"/>
              <a:gd name="connsiteX3968" fmla="*/ 792717 w 1031876"/>
              <a:gd name="connsiteY3968" fmla="*/ 996649 h 1106488"/>
              <a:gd name="connsiteX3969" fmla="*/ 792852 w 1031876"/>
              <a:gd name="connsiteY3969" fmla="*/ 996560 h 1106488"/>
              <a:gd name="connsiteX3970" fmla="*/ 787178 w 1031876"/>
              <a:gd name="connsiteY3970" fmla="*/ 998989 h 1106488"/>
              <a:gd name="connsiteX3971" fmla="*/ 785636 w 1031876"/>
              <a:gd name="connsiteY3971" fmla="*/ 999174 h 1106488"/>
              <a:gd name="connsiteX3972" fmla="*/ 786323 w 1031876"/>
              <a:gd name="connsiteY3972" fmla="*/ 996427 h 1106488"/>
              <a:gd name="connsiteX3973" fmla="*/ 787007 w 1031876"/>
              <a:gd name="connsiteY3973" fmla="*/ 995744 h 1106488"/>
              <a:gd name="connsiteX3974" fmla="*/ 788887 w 1031876"/>
              <a:gd name="connsiteY3974" fmla="*/ 995574 h 1106488"/>
              <a:gd name="connsiteX3975" fmla="*/ 793161 w 1031876"/>
              <a:gd name="connsiteY3975" fmla="*/ 989597 h 1106488"/>
              <a:gd name="connsiteX3976" fmla="*/ 796580 w 1031876"/>
              <a:gd name="connsiteY3976" fmla="*/ 989597 h 1106488"/>
              <a:gd name="connsiteX3977" fmla="*/ 797434 w 1031876"/>
              <a:gd name="connsiteY3977" fmla="*/ 989597 h 1106488"/>
              <a:gd name="connsiteX3978" fmla="*/ 799998 w 1031876"/>
              <a:gd name="connsiteY3978" fmla="*/ 989597 h 1106488"/>
              <a:gd name="connsiteX3979" fmla="*/ 799998 w 1031876"/>
              <a:gd name="connsiteY3979" fmla="*/ 990451 h 1106488"/>
              <a:gd name="connsiteX3980" fmla="*/ 799998 w 1031876"/>
              <a:gd name="connsiteY3980" fmla="*/ 996186 h 1106488"/>
              <a:gd name="connsiteX3981" fmla="*/ 803275 w 1031876"/>
              <a:gd name="connsiteY3981" fmla="*/ 990481 h 1106488"/>
              <a:gd name="connsiteX3982" fmla="*/ 805610 w 1031876"/>
              <a:gd name="connsiteY3982" fmla="*/ 989900 h 1106488"/>
              <a:gd name="connsiteX3983" fmla="*/ 805246 w 1031876"/>
              <a:gd name="connsiteY3983" fmla="*/ 989597 h 1106488"/>
              <a:gd name="connsiteX3984" fmla="*/ 804272 w 1031876"/>
              <a:gd name="connsiteY3984" fmla="*/ 989597 h 1106488"/>
              <a:gd name="connsiteX3985" fmla="*/ 799998 w 1031876"/>
              <a:gd name="connsiteY3985" fmla="*/ 989597 h 1106488"/>
              <a:gd name="connsiteX3986" fmla="*/ 803280 w 1031876"/>
              <a:gd name="connsiteY3986" fmla="*/ 987958 h 1106488"/>
              <a:gd name="connsiteX3987" fmla="*/ 801687 w 1031876"/>
              <a:gd name="connsiteY3987" fmla="*/ 986631 h 1106488"/>
              <a:gd name="connsiteX3988" fmla="*/ 806325 w 1031876"/>
              <a:gd name="connsiteY3988" fmla="*/ 982767 h 1106488"/>
              <a:gd name="connsiteX3989" fmla="*/ 800853 w 1031876"/>
              <a:gd name="connsiteY3989" fmla="*/ 982767 h 1106488"/>
              <a:gd name="connsiteX3990" fmla="*/ 799998 w 1031876"/>
              <a:gd name="connsiteY3990" fmla="*/ 982767 h 1106488"/>
              <a:gd name="connsiteX3991" fmla="*/ 810255 w 1031876"/>
              <a:gd name="connsiteY3991" fmla="*/ 979351 h 1106488"/>
              <a:gd name="connsiteX3992" fmla="*/ 814358 w 1031876"/>
              <a:gd name="connsiteY3992" fmla="*/ 977985 h 1106488"/>
              <a:gd name="connsiteX3993" fmla="*/ 814168 w 1031876"/>
              <a:gd name="connsiteY3993" fmla="*/ 979317 h 1106488"/>
              <a:gd name="connsiteX3994" fmla="*/ 255060 w 1031876"/>
              <a:gd name="connsiteY3994" fmla="*/ 976313 h 1106488"/>
              <a:gd name="connsiteX3995" fmla="*/ 259290 w 1031876"/>
              <a:gd name="connsiteY3995" fmla="*/ 978122 h 1106488"/>
              <a:gd name="connsiteX3996" fmla="*/ 259894 w 1031876"/>
              <a:gd name="connsiteY3996" fmla="*/ 976313 h 1106488"/>
              <a:gd name="connsiteX3997" fmla="*/ 259458 w 1031876"/>
              <a:gd name="connsiteY3997" fmla="*/ 976313 h 1106488"/>
              <a:gd name="connsiteX3998" fmla="*/ 256912 w 1031876"/>
              <a:gd name="connsiteY3998" fmla="*/ 976313 h 1106488"/>
              <a:gd name="connsiteX3999" fmla="*/ 239713 w 1031876"/>
              <a:gd name="connsiteY3999" fmla="*/ 976313 h 1106488"/>
              <a:gd name="connsiteX4000" fmla="*/ 243153 w 1031876"/>
              <a:gd name="connsiteY4000" fmla="*/ 979753 h 1106488"/>
              <a:gd name="connsiteX4001" fmla="*/ 245081 w 1031876"/>
              <a:gd name="connsiteY4001" fmla="*/ 981681 h 1106488"/>
              <a:gd name="connsiteX4002" fmla="*/ 226220 w 1031876"/>
              <a:gd name="connsiteY4002" fmla="*/ 976313 h 1106488"/>
              <a:gd name="connsiteX4003" fmla="*/ 230268 w 1031876"/>
              <a:gd name="connsiteY4003" fmla="*/ 978337 h 1106488"/>
              <a:gd name="connsiteX4004" fmla="*/ 229594 w 1031876"/>
              <a:gd name="connsiteY4004" fmla="*/ 978843 h 1106488"/>
              <a:gd name="connsiteX4005" fmla="*/ 226220 w 1031876"/>
              <a:gd name="connsiteY4005" fmla="*/ 976313 h 1106488"/>
              <a:gd name="connsiteX4006" fmla="*/ 219075 w 1031876"/>
              <a:gd name="connsiteY4006" fmla="*/ 976313 h 1106488"/>
              <a:gd name="connsiteX4007" fmla="*/ 219076 w 1031876"/>
              <a:gd name="connsiteY4007" fmla="*/ 976313 h 1106488"/>
              <a:gd name="connsiteX4008" fmla="*/ 219473 w 1031876"/>
              <a:gd name="connsiteY4008" fmla="*/ 976313 h 1106488"/>
              <a:gd name="connsiteX4009" fmla="*/ 224631 w 1031876"/>
              <a:gd name="connsiteY4009" fmla="*/ 976313 h 1106488"/>
              <a:gd name="connsiteX4010" fmla="*/ 225425 w 1031876"/>
              <a:gd name="connsiteY4010" fmla="*/ 976313 h 1106488"/>
              <a:gd name="connsiteX4011" fmla="*/ 226219 w 1031876"/>
              <a:gd name="connsiteY4011" fmla="*/ 981869 h 1106488"/>
              <a:gd name="connsiteX4012" fmla="*/ 226441 w 1031876"/>
              <a:gd name="connsiteY4012" fmla="*/ 981901 h 1106488"/>
              <a:gd name="connsiteX4013" fmla="*/ 226128 w 1031876"/>
              <a:gd name="connsiteY4013" fmla="*/ 982136 h 1106488"/>
              <a:gd name="connsiteX4014" fmla="*/ 226220 w 1031876"/>
              <a:gd name="connsiteY4014" fmla="*/ 982217 h 1106488"/>
              <a:gd name="connsiteX4015" fmla="*/ 232967 w 1031876"/>
              <a:gd name="connsiteY4015" fmla="*/ 983060 h 1106488"/>
              <a:gd name="connsiteX4016" fmla="*/ 226220 w 1031876"/>
              <a:gd name="connsiteY4016" fmla="*/ 983060 h 1106488"/>
              <a:gd name="connsiteX4017" fmla="*/ 226092 w 1031876"/>
              <a:gd name="connsiteY4017" fmla="*/ 982163 h 1106488"/>
              <a:gd name="connsiteX4018" fmla="*/ 225652 w 1031876"/>
              <a:gd name="connsiteY4018" fmla="*/ 982493 h 1106488"/>
              <a:gd name="connsiteX4019" fmla="*/ 226220 w 1031876"/>
              <a:gd name="connsiteY4019" fmla="*/ 983060 h 1106488"/>
              <a:gd name="connsiteX4020" fmla="*/ 222847 w 1031876"/>
              <a:gd name="connsiteY4020" fmla="*/ 982217 h 1106488"/>
              <a:gd name="connsiteX4021" fmla="*/ 219539 w 1031876"/>
              <a:gd name="connsiteY4021" fmla="*/ 976429 h 1106488"/>
              <a:gd name="connsiteX4022" fmla="*/ 212726 w 1031876"/>
              <a:gd name="connsiteY4022" fmla="*/ 976313 h 1106488"/>
              <a:gd name="connsiteX4023" fmla="*/ 216100 w 1031876"/>
              <a:gd name="connsiteY4023" fmla="*/ 979687 h 1106488"/>
              <a:gd name="connsiteX4024" fmla="*/ 219076 w 1031876"/>
              <a:gd name="connsiteY4024" fmla="*/ 982663 h 1106488"/>
              <a:gd name="connsiteX4025" fmla="*/ 219473 w 1031876"/>
              <a:gd name="connsiteY4025" fmla="*/ 983060 h 1106488"/>
              <a:gd name="connsiteX4026" fmla="*/ 216100 w 1031876"/>
              <a:gd name="connsiteY4026" fmla="*/ 982217 h 1106488"/>
              <a:gd name="connsiteX4027" fmla="*/ 215180 w 1031876"/>
              <a:gd name="connsiteY4027" fmla="*/ 980608 h 1106488"/>
              <a:gd name="connsiteX4028" fmla="*/ 213057 w 1031876"/>
              <a:gd name="connsiteY4028" fmla="*/ 979488 h 1106488"/>
              <a:gd name="connsiteX4029" fmla="*/ 212197 w 1031876"/>
              <a:gd name="connsiteY4029" fmla="*/ 976313 h 1106488"/>
              <a:gd name="connsiteX4030" fmla="*/ 213317 w 1031876"/>
              <a:gd name="connsiteY4030" fmla="*/ 977347 h 1106488"/>
              <a:gd name="connsiteX4031" fmla="*/ 786323 w 1031876"/>
              <a:gd name="connsiteY4031" fmla="*/ 975936 h 1106488"/>
              <a:gd name="connsiteX4032" fmla="*/ 788117 w 1031876"/>
              <a:gd name="connsiteY4032" fmla="*/ 977280 h 1106488"/>
              <a:gd name="connsiteX4033" fmla="*/ 781414 w 1031876"/>
              <a:gd name="connsiteY4033" fmla="*/ 981541 h 1106488"/>
              <a:gd name="connsiteX4034" fmla="*/ 273504 w 1031876"/>
              <a:gd name="connsiteY4034" fmla="*/ 975936 h 1106488"/>
              <a:gd name="connsiteX4035" fmla="*/ 276923 w 1031876"/>
              <a:gd name="connsiteY4035" fmla="*/ 976790 h 1106488"/>
              <a:gd name="connsiteX4036" fmla="*/ 278108 w 1031876"/>
              <a:gd name="connsiteY4036" fmla="*/ 978863 h 1106488"/>
              <a:gd name="connsiteX4037" fmla="*/ 274095 w 1031876"/>
              <a:gd name="connsiteY4037" fmla="*/ 976312 h 1106488"/>
              <a:gd name="connsiteX4038" fmla="*/ 246477 w 1031876"/>
              <a:gd name="connsiteY4038" fmla="*/ 975565 h 1106488"/>
              <a:gd name="connsiteX4039" fmla="*/ 253311 w 1031876"/>
              <a:gd name="connsiteY4039" fmla="*/ 982382 h 1106488"/>
              <a:gd name="connsiteX4040" fmla="*/ 246477 w 1031876"/>
              <a:gd name="connsiteY4040" fmla="*/ 975565 h 1106488"/>
              <a:gd name="connsiteX4041" fmla="*/ 246477 w 1031876"/>
              <a:gd name="connsiteY4041" fmla="*/ 975565 h 1106488"/>
              <a:gd name="connsiteX4042" fmla="*/ 252457 w 1031876"/>
              <a:gd name="connsiteY4042" fmla="*/ 978974 h 1106488"/>
              <a:gd name="connsiteX4043" fmla="*/ 253038 w 1031876"/>
              <a:gd name="connsiteY4043" fmla="*/ 981292 h 1106488"/>
              <a:gd name="connsiteX4044" fmla="*/ 239644 w 1031876"/>
              <a:gd name="connsiteY4044" fmla="*/ 975565 h 1106488"/>
              <a:gd name="connsiteX4045" fmla="*/ 246477 w 1031876"/>
              <a:gd name="connsiteY4045" fmla="*/ 978974 h 1106488"/>
              <a:gd name="connsiteX4046" fmla="*/ 246592 w 1031876"/>
              <a:gd name="connsiteY4046" fmla="*/ 979031 h 1106488"/>
              <a:gd name="connsiteX4047" fmla="*/ 246592 w 1031876"/>
              <a:gd name="connsiteY4047" fmla="*/ 976313 h 1106488"/>
              <a:gd name="connsiteX4048" fmla="*/ 248764 w 1031876"/>
              <a:gd name="connsiteY4048" fmla="*/ 980115 h 1106488"/>
              <a:gd name="connsiteX4049" fmla="*/ 253311 w 1031876"/>
              <a:gd name="connsiteY4049" fmla="*/ 982382 h 1106488"/>
              <a:gd name="connsiteX4050" fmla="*/ 252457 w 1031876"/>
              <a:gd name="connsiteY4050" fmla="*/ 982382 h 1106488"/>
              <a:gd name="connsiteX4051" fmla="*/ 250231 w 1031876"/>
              <a:gd name="connsiteY4051" fmla="*/ 982382 h 1106488"/>
              <a:gd name="connsiteX4052" fmla="*/ 252413 w 1031876"/>
              <a:gd name="connsiteY4052" fmla="*/ 982928 h 1106488"/>
              <a:gd name="connsiteX4053" fmla="*/ 252657 w 1031876"/>
              <a:gd name="connsiteY4053" fmla="*/ 982989 h 1106488"/>
              <a:gd name="connsiteX4054" fmla="*/ 252413 w 1031876"/>
              <a:gd name="connsiteY4054" fmla="*/ 982663 h 1106488"/>
              <a:gd name="connsiteX4055" fmla="*/ 252766 w 1031876"/>
              <a:gd name="connsiteY4055" fmla="*/ 983016 h 1106488"/>
              <a:gd name="connsiteX4056" fmla="*/ 253471 w 1031876"/>
              <a:gd name="connsiteY4056" fmla="*/ 983192 h 1106488"/>
              <a:gd name="connsiteX4057" fmla="*/ 252942 w 1031876"/>
              <a:gd name="connsiteY4057" fmla="*/ 983192 h 1106488"/>
              <a:gd name="connsiteX4058" fmla="*/ 253306 w 1031876"/>
              <a:gd name="connsiteY4058" fmla="*/ 983556 h 1106488"/>
              <a:gd name="connsiteX4059" fmla="*/ 259557 w 1031876"/>
              <a:gd name="connsiteY4059" fmla="*/ 989807 h 1106488"/>
              <a:gd name="connsiteX4060" fmla="*/ 258664 w 1031876"/>
              <a:gd name="connsiteY4060" fmla="*/ 989807 h 1106488"/>
              <a:gd name="connsiteX4061" fmla="*/ 256878 w 1031876"/>
              <a:gd name="connsiteY4061" fmla="*/ 989807 h 1106488"/>
              <a:gd name="connsiteX4062" fmla="*/ 255985 w 1031876"/>
              <a:gd name="connsiteY4062" fmla="*/ 989807 h 1106488"/>
              <a:gd name="connsiteX4063" fmla="*/ 253207 w 1031876"/>
              <a:gd name="connsiteY4063" fmla="*/ 989807 h 1106488"/>
              <a:gd name="connsiteX4064" fmla="*/ 253008 w 1031876"/>
              <a:gd name="connsiteY4064" fmla="*/ 989807 h 1106488"/>
              <a:gd name="connsiteX4065" fmla="*/ 253147 w 1031876"/>
              <a:gd name="connsiteY4065" fmla="*/ 989887 h 1106488"/>
              <a:gd name="connsiteX4066" fmla="*/ 253207 w 1031876"/>
              <a:gd name="connsiteY4066" fmla="*/ 989807 h 1106488"/>
              <a:gd name="connsiteX4067" fmla="*/ 253225 w 1031876"/>
              <a:gd name="connsiteY4067" fmla="*/ 989931 h 1106488"/>
              <a:gd name="connsiteX4068" fmla="*/ 253471 w 1031876"/>
              <a:gd name="connsiteY4068" fmla="*/ 990071 h 1106488"/>
              <a:gd name="connsiteX4069" fmla="*/ 253236 w 1031876"/>
              <a:gd name="connsiteY4069" fmla="*/ 990013 h 1106488"/>
              <a:gd name="connsiteX4070" fmla="*/ 253245 w 1031876"/>
              <a:gd name="connsiteY4070" fmla="*/ 990071 h 1106488"/>
              <a:gd name="connsiteX4071" fmla="*/ 253577 w 1031876"/>
              <a:gd name="connsiteY4071" fmla="*/ 992395 h 1106488"/>
              <a:gd name="connsiteX4072" fmla="*/ 251761 w 1031876"/>
              <a:gd name="connsiteY4072" fmla="*/ 991735 h 1106488"/>
              <a:gd name="connsiteX4073" fmla="*/ 253009 w 1031876"/>
              <a:gd name="connsiteY4073" fmla="*/ 990071 h 1106488"/>
              <a:gd name="connsiteX4074" fmla="*/ 253082 w 1031876"/>
              <a:gd name="connsiteY4074" fmla="*/ 989974 h 1106488"/>
              <a:gd name="connsiteX4075" fmla="*/ 252414 w 1031876"/>
              <a:gd name="connsiteY4075" fmla="*/ 989807 h 1106488"/>
              <a:gd name="connsiteX4076" fmla="*/ 252413 w 1031876"/>
              <a:gd name="connsiteY4076" fmla="*/ 989807 h 1106488"/>
              <a:gd name="connsiteX4077" fmla="*/ 252413 w 1031876"/>
              <a:gd name="connsiteY4077" fmla="*/ 989807 h 1106488"/>
              <a:gd name="connsiteX4078" fmla="*/ 250032 w 1031876"/>
              <a:gd name="connsiteY4078" fmla="*/ 989212 h 1106488"/>
              <a:gd name="connsiteX4079" fmla="*/ 249093 w 1031876"/>
              <a:gd name="connsiteY4079" fmla="*/ 987570 h 1106488"/>
              <a:gd name="connsiteX4080" fmla="*/ 252591 w 1031876"/>
              <a:gd name="connsiteY4080" fmla="*/ 989569 h 1106488"/>
              <a:gd name="connsiteX4081" fmla="*/ 255092 w 1031876"/>
              <a:gd name="connsiteY4081" fmla="*/ 986235 h 1106488"/>
              <a:gd name="connsiteX4082" fmla="*/ 252810 w 1031876"/>
              <a:gd name="connsiteY4082" fmla="*/ 983192 h 1106488"/>
              <a:gd name="connsiteX4083" fmla="*/ 252611 w 1031876"/>
              <a:gd name="connsiteY4083" fmla="*/ 983192 h 1106488"/>
              <a:gd name="connsiteX4084" fmla="*/ 252413 w 1031876"/>
              <a:gd name="connsiteY4084" fmla="*/ 983192 h 1106488"/>
              <a:gd name="connsiteX4085" fmla="*/ 246592 w 1031876"/>
              <a:gd name="connsiteY4085" fmla="*/ 983192 h 1106488"/>
              <a:gd name="connsiteX4086" fmla="*/ 246592 w 1031876"/>
              <a:gd name="connsiteY4086" fmla="*/ 982382 h 1106488"/>
              <a:gd name="connsiteX4087" fmla="*/ 246477 w 1031876"/>
              <a:gd name="connsiteY4087" fmla="*/ 982382 h 1106488"/>
              <a:gd name="connsiteX4088" fmla="*/ 894774 w 1031876"/>
              <a:gd name="connsiteY4088" fmla="*/ 974003 h 1106488"/>
              <a:gd name="connsiteX4089" fmla="*/ 894557 w 1031876"/>
              <a:gd name="connsiteY4089" fmla="*/ 975518 h 1106488"/>
              <a:gd name="connsiteX4090" fmla="*/ 889001 w 1031876"/>
              <a:gd name="connsiteY4090" fmla="*/ 976312 h 1106488"/>
              <a:gd name="connsiteX4091" fmla="*/ 827617 w 1031876"/>
              <a:gd name="connsiteY4091" fmla="*/ 973676 h 1106488"/>
              <a:gd name="connsiteX4092" fmla="*/ 827617 w 1031876"/>
              <a:gd name="connsiteY4092" fmla="*/ 973837 h 1106488"/>
              <a:gd name="connsiteX4093" fmla="*/ 827026 w 1031876"/>
              <a:gd name="connsiteY4093" fmla="*/ 973902 h 1106488"/>
              <a:gd name="connsiteX4094" fmla="*/ 243534 w 1031876"/>
              <a:gd name="connsiteY4094" fmla="*/ 970426 h 1106488"/>
              <a:gd name="connsiteX4095" fmla="*/ 246477 w 1031876"/>
              <a:gd name="connsiteY4095" fmla="*/ 975565 h 1106488"/>
              <a:gd name="connsiteX4096" fmla="*/ 239644 w 1031876"/>
              <a:gd name="connsiteY4096" fmla="*/ 975565 h 1106488"/>
              <a:gd name="connsiteX4097" fmla="*/ 240498 w 1031876"/>
              <a:gd name="connsiteY4097" fmla="*/ 972157 h 1106488"/>
              <a:gd name="connsiteX4098" fmla="*/ 847315 w 1031876"/>
              <a:gd name="connsiteY4098" fmla="*/ 969987 h 1106488"/>
              <a:gd name="connsiteX4099" fmla="*/ 845326 w 1031876"/>
              <a:gd name="connsiteY4099" fmla="*/ 972608 h 1106488"/>
              <a:gd name="connsiteX4100" fmla="*/ 845626 w 1031876"/>
              <a:gd name="connsiteY4100" fmla="*/ 973002 h 1106488"/>
              <a:gd name="connsiteX4101" fmla="*/ 847725 w 1031876"/>
              <a:gd name="connsiteY4101" fmla="*/ 969963 h 1106488"/>
              <a:gd name="connsiteX4102" fmla="*/ 850034 w 1031876"/>
              <a:gd name="connsiteY4102" fmla="*/ 971695 h 1106488"/>
              <a:gd name="connsiteX4103" fmla="*/ 848519 w 1031876"/>
              <a:gd name="connsiteY4103" fmla="*/ 972344 h 1106488"/>
              <a:gd name="connsiteX4104" fmla="*/ 847725 w 1031876"/>
              <a:gd name="connsiteY4104" fmla="*/ 969963 h 1106488"/>
              <a:gd name="connsiteX4105" fmla="*/ 827617 w 1031876"/>
              <a:gd name="connsiteY4105" fmla="*/ 969963 h 1106488"/>
              <a:gd name="connsiteX4106" fmla="*/ 830197 w 1031876"/>
              <a:gd name="connsiteY4106" fmla="*/ 973138 h 1106488"/>
              <a:gd name="connsiteX4107" fmla="*/ 829609 w 1031876"/>
              <a:gd name="connsiteY4107" fmla="*/ 973861 h 1106488"/>
              <a:gd name="connsiteX4108" fmla="*/ 829314 w 1031876"/>
              <a:gd name="connsiteY4108" fmla="*/ 973826 h 1106488"/>
              <a:gd name="connsiteX4109" fmla="*/ 829445 w 1031876"/>
              <a:gd name="connsiteY4109" fmla="*/ 973634 h 1106488"/>
              <a:gd name="connsiteX4110" fmla="*/ 828549 w 1031876"/>
              <a:gd name="connsiteY4110" fmla="*/ 973733 h 1106488"/>
              <a:gd name="connsiteX4111" fmla="*/ 827725 w 1031876"/>
              <a:gd name="connsiteY4111" fmla="*/ 973634 h 1106488"/>
              <a:gd name="connsiteX4112" fmla="*/ 827617 w 1031876"/>
              <a:gd name="connsiteY4112" fmla="*/ 973676 h 1106488"/>
              <a:gd name="connsiteX4113" fmla="*/ 827617 w 1031876"/>
              <a:gd name="connsiteY4113" fmla="*/ 970757 h 1106488"/>
              <a:gd name="connsiteX4114" fmla="*/ 827617 w 1031876"/>
              <a:gd name="connsiteY4114" fmla="*/ 969963 h 1106488"/>
              <a:gd name="connsiteX4115" fmla="*/ 793805 w 1031876"/>
              <a:gd name="connsiteY4115" fmla="*/ 969963 h 1106488"/>
              <a:gd name="connsiteX4116" fmla="*/ 795725 w 1031876"/>
              <a:gd name="connsiteY4116" fmla="*/ 972521 h 1106488"/>
              <a:gd name="connsiteX4117" fmla="*/ 793176 w 1031876"/>
              <a:gd name="connsiteY4117" fmla="*/ 975916 h 1106488"/>
              <a:gd name="connsiteX4118" fmla="*/ 793186 w 1031876"/>
              <a:gd name="connsiteY4118" fmla="*/ 975916 h 1106488"/>
              <a:gd name="connsiteX4119" fmla="*/ 797434 w 1031876"/>
              <a:gd name="connsiteY4119" fmla="*/ 972521 h 1106488"/>
              <a:gd name="connsiteX4120" fmla="*/ 800107 w 1031876"/>
              <a:gd name="connsiteY4120" fmla="*/ 971550 h 1106488"/>
              <a:gd name="connsiteX4121" fmla="*/ 800100 w 1031876"/>
              <a:gd name="connsiteY4121" fmla="*/ 971550 h 1106488"/>
              <a:gd name="connsiteX4122" fmla="*/ 800100 w 1031876"/>
              <a:gd name="connsiteY4122" fmla="*/ 969963 h 1106488"/>
              <a:gd name="connsiteX4123" fmla="*/ 799306 w 1031876"/>
              <a:gd name="connsiteY4123" fmla="*/ 969963 h 1106488"/>
              <a:gd name="connsiteX4124" fmla="*/ 799140 w 1031876"/>
              <a:gd name="connsiteY4124" fmla="*/ 969963 h 1106488"/>
              <a:gd name="connsiteX4125" fmla="*/ 246892 w 1031876"/>
              <a:gd name="connsiteY4125" fmla="*/ 969963 h 1106488"/>
              <a:gd name="connsiteX4126" fmla="*/ 247013 w 1031876"/>
              <a:gd name="connsiteY4126" fmla="*/ 970069 h 1106488"/>
              <a:gd name="connsiteX4127" fmla="*/ 249806 w 1031876"/>
              <a:gd name="connsiteY4127" fmla="*/ 972506 h 1106488"/>
              <a:gd name="connsiteX4128" fmla="*/ 247512 w 1031876"/>
              <a:gd name="connsiteY4128" fmla="*/ 970124 h 1106488"/>
              <a:gd name="connsiteX4129" fmla="*/ 247357 w 1031876"/>
              <a:gd name="connsiteY4129" fmla="*/ 969963 h 1106488"/>
              <a:gd name="connsiteX4130" fmla="*/ 225425 w 1031876"/>
              <a:gd name="connsiteY4130" fmla="*/ 969963 h 1106488"/>
              <a:gd name="connsiteX4131" fmla="*/ 231775 w 1031876"/>
              <a:gd name="connsiteY4131" fmla="*/ 976313 h 1106488"/>
              <a:gd name="connsiteX4132" fmla="*/ 225425 w 1031876"/>
              <a:gd name="connsiteY4132" fmla="*/ 969963 h 1106488"/>
              <a:gd name="connsiteX4133" fmla="*/ 225425 w 1031876"/>
              <a:gd name="connsiteY4133" fmla="*/ 969963 h 1106488"/>
              <a:gd name="connsiteX4134" fmla="*/ 228997 w 1031876"/>
              <a:gd name="connsiteY4134" fmla="*/ 970757 h 1106488"/>
              <a:gd name="connsiteX4135" fmla="*/ 229711 w 1031876"/>
              <a:gd name="connsiteY4135" fmla="*/ 971868 h 1106488"/>
              <a:gd name="connsiteX4136" fmla="*/ 198438 w 1031876"/>
              <a:gd name="connsiteY4136" fmla="*/ 969963 h 1106488"/>
              <a:gd name="connsiteX4137" fmla="*/ 205317 w 1031876"/>
              <a:gd name="connsiteY4137" fmla="*/ 969963 h 1106488"/>
              <a:gd name="connsiteX4138" fmla="*/ 212197 w 1031876"/>
              <a:gd name="connsiteY4138" fmla="*/ 976313 h 1106488"/>
              <a:gd name="connsiteX4139" fmla="*/ 206177 w 1031876"/>
              <a:gd name="connsiteY4139" fmla="*/ 973932 h 1106488"/>
              <a:gd name="connsiteX4140" fmla="*/ 205317 w 1031876"/>
              <a:gd name="connsiteY4140" fmla="*/ 976313 h 1106488"/>
              <a:gd name="connsiteX4141" fmla="*/ 198438 w 1031876"/>
              <a:gd name="connsiteY4141" fmla="*/ 969963 h 1106488"/>
              <a:gd name="connsiteX4142" fmla="*/ 895351 w 1031876"/>
              <a:gd name="connsiteY4142" fmla="*/ 969962 h 1106488"/>
              <a:gd name="connsiteX4143" fmla="*/ 896938 w 1031876"/>
              <a:gd name="connsiteY4143" fmla="*/ 973137 h 1106488"/>
              <a:gd name="connsiteX4144" fmla="*/ 894774 w 1031876"/>
              <a:gd name="connsiteY4144" fmla="*/ 974003 h 1106488"/>
              <a:gd name="connsiteX4145" fmla="*/ 812801 w 1031876"/>
              <a:gd name="connsiteY4145" fmla="*/ 969962 h 1106488"/>
              <a:gd name="connsiteX4146" fmla="*/ 806054 w 1031876"/>
              <a:gd name="connsiteY4146" fmla="*/ 976312 h 1106488"/>
              <a:gd name="connsiteX4147" fmla="*/ 806897 w 1031876"/>
              <a:gd name="connsiteY4147" fmla="*/ 975518 h 1106488"/>
              <a:gd name="connsiteX4148" fmla="*/ 812800 w 1031876"/>
              <a:gd name="connsiteY4148" fmla="*/ 969963 h 1106488"/>
              <a:gd name="connsiteX4149" fmla="*/ 252413 w 1031876"/>
              <a:gd name="connsiteY4149" fmla="*/ 969962 h 1106488"/>
              <a:gd name="connsiteX4150" fmla="*/ 254001 w 1031876"/>
              <a:gd name="connsiteY4150" fmla="*/ 969962 h 1106488"/>
              <a:gd name="connsiteX4151" fmla="*/ 254001 w 1031876"/>
              <a:gd name="connsiteY4151" fmla="*/ 971374 h 1106488"/>
              <a:gd name="connsiteX4152" fmla="*/ 254001 w 1031876"/>
              <a:gd name="connsiteY4152" fmla="*/ 971550 h 1106488"/>
              <a:gd name="connsiteX4153" fmla="*/ 252413 w 1031876"/>
              <a:gd name="connsiteY4153" fmla="*/ 971550 h 1106488"/>
              <a:gd name="connsiteX4154" fmla="*/ 252413 w 1031876"/>
              <a:gd name="connsiteY4154" fmla="*/ 970669 h 1106488"/>
              <a:gd name="connsiteX4155" fmla="*/ 252413 w 1031876"/>
              <a:gd name="connsiteY4155" fmla="*/ 969963 h 1106488"/>
              <a:gd name="connsiteX4156" fmla="*/ 212197 w 1031876"/>
              <a:gd name="connsiteY4156" fmla="*/ 969434 h 1106488"/>
              <a:gd name="connsiteX4157" fmla="*/ 213057 w 1031876"/>
              <a:gd name="connsiteY4157" fmla="*/ 969434 h 1106488"/>
              <a:gd name="connsiteX4158" fmla="*/ 218652 w 1031876"/>
              <a:gd name="connsiteY4158" fmla="*/ 969434 h 1106488"/>
              <a:gd name="connsiteX4159" fmla="*/ 219076 w 1031876"/>
              <a:gd name="connsiteY4159" fmla="*/ 969434 h 1106488"/>
              <a:gd name="connsiteX4160" fmla="*/ 219076 w 1031876"/>
              <a:gd name="connsiteY4160" fmla="*/ 969963 h 1106488"/>
              <a:gd name="connsiteX4161" fmla="*/ 219076 w 1031876"/>
              <a:gd name="connsiteY4161" fmla="*/ 969964 h 1106488"/>
              <a:gd name="connsiteX4162" fmla="*/ 224631 w 1031876"/>
              <a:gd name="connsiteY4162" fmla="*/ 975519 h 1106488"/>
              <a:gd name="connsiteX4163" fmla="*/ 225425 w 1031876"/>
              <a:gd name="connsiteY4163" fmla="*/ 976313 h 1106488"/>
              <a:gd name="connsiteX4164" fmla="*/ 219869 w 1031876"/>
              <a:gd name="connsiteY4164" fmla="*/ 975519 h 1106488"/>
              <a:gd name="connsiteX4165" fmla="*/ 219076 w 1031876"/>
              <a:gd name="connsiteY4165" fmla="*/ 969970 h 1106488"/>
              <a:gd name="connsiteX4166" fmla="*/ 219076 w 1031876"/>
              <a:gd name="connsiteY4166" fmla="*/ 972873 h 1106488"/>
              <a:gd name="connsiteX4167" fmla="*/ 219076 w 1031876"/>
              <a:gd name="connsiteY4167" fmla="*/ 976313 h 1106488"/>
              <a:gd name="connsiteX4168" fmla="*/ 212197 w 1031876"/>
              <a:gd name="connsiteY4168" fmla="*/ 969434 h 1106488"/>
              <a:gd name="connsiteX4169" fmla="*/ 177272 w 1031876"/>
              <a:gd name="connsiteY4169" fmla="*/ 969434 h 1106488"/>
              <a:gd name="connsiteX4170" fmla="*/ 178132 w 1031876"/>
              <a:gd name="connsiteY4170" fmla="*/ 969434 h 1106488"/>
              <a:gd name="connsiteX4171" fmla="*/ 183681 w 1031876"/>
              <a:gd name="connsiteY4171" fmla="*/ 969434 h 1106488"/>
              <a:gd name="connsiteX4172" fmla="*/ 184151 w 1031876"/>
              <a:gd name="connsiteY4172" fmla="*/ 969434 h 1106488"/>
              <a:gd name="connsiteX4173" fmla="*/ 183869 w 1031876"/>
              <a:gd name="connsiteY4173" fmla="*/ 969646 h 1106488"/>
              <a:gd name="connsiteX4174" fmla="*/ 180712 w 1031876"/>
              <a:gd name="connsiteY4174" fmla="*/ 972014 h 1106488"/>
              <a:gd name="connsiteX4175" fmla="*/ 177272 w 1031876"/>
              <a:gd name="connsiteY4175" fmla="*/ 969434 h 1106488"/>
              <a:gd name="connsiteX4176" fmla="*/ 854653 w 1031876"/>
              <a:gd name="connsiteY4176" fmla="*/ 969257 h 1106488"/>
              <a:gd name="connsiteX4177" fmla="*/ 853833 w 1031876"/>
              <a:gd name="connsiteY4177" fmla="*/ 970067 h 1106488"/>
              <a:gd name="connsiteX4178" fmla="*/ 854075 w 1031876"/>
              <a:gd name="connsiteY4178" fmla="*/ 969963 h 1106488"/>
              <a:gd name="connsiteX4179" fmla="*/ 853507 w 1031876"/>
              <a:gd name="connsiteY4179" fmla="*/ 970389 h 1106488"/>
              <a:gd name="connsiteX4180" fmla="*/ 847870 w 1031876"/>
              <a:gd name="connsiteY4180" fmla="*/ 975959 h 1106488"/>
              <a:gd name="connsiteX4181" fmla="*/ 850245 w 1031876"/>
              <a:gd name="connsiteY4181" fmla="*/ 971853 h 1106488"/>
              <a:gd name="connsiteX4182" fmla="*/ 850034 w 1031876"/>
              <a:gd name="connsiteY4182" fmla="*/ 971695 h 1106488"/>
              <a:gd name="connsiteX4183" fmla="*/ 850435 w 1031876"/>
              <a:gd name="connsiteY4183" fmla="*/ 971523 h 1106488"/>
              <a:gd name="connsiteX4184" fmla="*/ 851261 w 1031876"/>
              <a:gd name="connsiteY4184" fmla="*/ 970094 h 1106488"/>
              <a:gd name="connsiteX4185" fmla="*/ 854653 w 1031876"/>
              <a:gd name="connsiteY4185" fmla="*/ 969257 h 1106488"/>
              <a:gd name="connsiteX4186" fmla="*/ 841087 w 1031876"/>
              <a:gd name="connsiteY4186" fmla="*/ 969257 h 1106488"/>
              <a:gd name="connsiteX4187" fmla="*/ 840015 w 1031876"/>
              <a:gd name="connsiteY4187" fmla="*/ 969963 h 1106488"/>
              <a:gd name="connsiteX4188" fmla="*/ 837188 w 1031876"/>
              <a:gd name="connsiteY4188" fmla="*/ 971826 h 1106488"/>
              <a:gd name="connsiteX4189" fmla="*/ 837472 w 1031876"/>
              <a:gd name="connsiteY4189" fmla="*/ 972023 h 1106488"/>
              <a:gd name="connsiteX4190" fmla="*/ 835357 w 1031876"/>
              <a:gd name="connsiteY4190" fmla="*/ 973138 h 1106488"/>
              <a:gd name="connsiteX4191" fmla="*/ 834497 w 1031876"/>
              <a:gd name="connsiteY4191" fmla="*/ 976313 h 1106488"/>
              <a:gd name="connsiteX4192" fmla="*/ 832258 w 1031876"/>
              <a:gd name="connsiteY4192" fmla="*/ 975073 h 1106488"/>
              <a:gd name="connsiteX4193" fmla="*/ 830913 w 1031876"/>
              <a:gd name="connsiteY4193" fmla="*/ 975959 h 1106488"/>
              <a:gd name="connsiteX4194" fmla="*/ 823696 w 1031876"/>
              <a:gd name="connsiteY4194" fmla="*/ 980713 h 1106488"/>
              <a:gd name="connsiteX4195" fmla="*/ 826735 w 1031876"/>
              <a:gd name="connsiteY4195" fmla="*/ 982980 h 1106488"/>
              <a:gd name="connsiteX4196" fmla="*/ 820032 w 1031876"/>
              <a:gd name="connsiteY4196" fmla="*/ 982980 h 1106488"/>
              <a:gd name="connsiteX4197" fmla="*/ 820803 w 1031876"/>
              <a:gd name="connsiteY4197" fmla="*/ 982405 h 1106488"/>
              <a:gd name="connsiteX4198" fmla="*/ 820828 w 1031876"/>
              <a:gd name="connsiteY4198" fmla="*/ 982301 h 1106488"/>
              <a:gd name="connsiteX4199" fmla="*/ 820702 w 1031876"/>
              <a:gd name="connsiteY4199" fmla="*/ 982313 h 1106488"/>
              <a:gd name="connsiteX4200" fmla="*/ 820866 w 1031876"/>
              <a:gd name="connsiteY4200" fmla="*/ 982149 h 1106488"/>
              <a:gd name="connsiteX4201" fmla="*/ 821497 w 1031876"/>
              <a:gd name="connsiteY4201" fmla="*/ 979628 h 1106488"/>
              <a:gd name="connsiteX4202" fmla="*/ 820757 w 1031876"/>
              <a:gd name="connsiteY4202" fmla="*/ 980097 h 1106488"/>
              <a:gd name="connsiteX4203" fmla="*/ 820870 w 1031876"/>
              <a:gd name="connsiteY4203" fmla="*/ 979646 h 1106488"/>
              <a:gd name="connsiteX4204" fmla="*/ 823228 w 1031876"/>
              <a:gd name="connsiteY4204" fmla="*/ 978306 h 1106488"/>
              <a:gd name="connsiteX4205" fmla="*/ 823913 w 1031876"/>
              <a:gd name="connsiteY4205" fmla="*/ 977107 h 1106488"/>
              <a:gd name="connsiteX4206" fmla="*/ 826455 w 1031876"/>
              <a:gd name="connsiteY4206" fmla="*/ 976471 h 1106488"/>
              <a:gd name="connsiteX4207" fmla="*/ 826735 w 1031876"/>
              <a:gd name="connsiteY4207" fmla="*/ 976312 h 1106488"/>
              <a:gd name="connsiteX4208" fmla="*/ 826502 w 1031876"/>
              <a:gd name="connsiteY4208" fmla="*/ 976460 h 1106488"/>
              <a:gd name="connsiteX4209" fmla="*/ 826615 w 1031876"/>
              <a:gd name="connsiteY4209" fmla="*/ 976431 h 1106488"/>
              <a:gd name="connsiteX4210" fmla="*/ 826735 w 1031876"/>
              <a:gd name="connsiteY4210" fmla="*/ 976312 h 1106488"/>
              <a:gd name="connsiteX4211" fmla="*/ 826657 w 1031876"/>
              <a:gd name="connsiteY4211" fmla="*/ 976421 h 1106488"/>
              <a:gd name="connsiteX4212" fmla="*/ 827088 w 1031876"/>
              <a:gd name="connsiteY4212" fmla="*/ 976313 h 1106488"/>
              <a:gd name="connsiteX4213" fmla="*/ 826488 w 1031876"/>
              <a:gd name="connsiteY4213" fmla="*/ 976656 h 1106488"/>
              <a:gd name="connsiteX4214" fmla="*/ 825686 w 1031876"/>
              <a:gd name="connsiteY4214" fmla="*/ 977772 h 1106488"/>
              <a:gd name="connsiteX4215" fmla="*/ 827521 w 1031876"/>
              <a:gd name="connsiteY4215" fmla="*/ 975959 h 1106488"/>
              <a:gd name="connsiteX4216" fmla="*/ 827617 w 1031876"/>
              <a:gd name="connsiteY4216" fmla="*/ 975912 h 1106488"/>
              <a:gd name="connsiteX4217" fmla="*/ 827617 w 1031876"/>
              <a:gd name="connsiteY4217" fmla="*/ 973837 h 1106488"/>
              <a:gd name="connsiteX4218" fmla="*/ 828549 w 1031876"/>
              <a:gd name="connsiteY4218" fmla="*/ 973733 h 1106488"/>
              <a:gd name="connsiteX4219" fmla="*/ 829314 w 1031876"/>
              <a:gd name="connsiteY4219" fmla="*/ 973826 h 1106488"/>
              <a:gd name="connsiteX4220" fmla="*/ 828030 w 1031876"/>
              <a:gd name="connsiteY4220" fmla="*/ 975708 h 1106488"/>
              <a:gd name="connsiteX4221" fmla="*/ 828162 w 1031876"/>
              <a:gd name="connsiteY4221" fmla="*/ 975643 h 1106488"/>
              <a:gd name="connsiteX4222" fmla="*/ 829609 w 1031876"/>
              <a:gd name="connsiteY4222" fmla="*/ 973861 h 1106488"/>
              <a:gd name="connsiteX4223" fmla="*/ 830197 w 1031876"/>
              <a:gd name="connsiteY4223" fmla="*/ 973932 h 1106488"/>
              <a:gd name="connsiteX4224" fmla="*/ 830870 w 1031876"/>
              <a:gd name="connsiteY4224" fmla="*/ 974305 h 1106488"/>
              <a:gd name="connsiteX4225" fmla="*/ 833700 w 1031876"/>
              <a:gd name="connsiteY4225" fmla="*/ 972907 h 1106488"/>
              <a:gd name="connsiteX4226" fmla="*/ 834497 w 1031876"/>
              <a:gd name="connsiteY4226" fmla="*/ 969963 h 1106488"/>
              <a:gd name="connsiteX4227" fmla="*/ 836646 w 1031876"/>
              <a:gd name="connsiteY4227" fmla="*/ 971451 h 1106488"/>
              <a:gd name="connsiteX4228" fmla="*/ 839657 w 1031876"/>
              <a:gd name="connsiteY4228" fmla="*/ 969963 h 1106488"/>
              <a:gd name="connsiteX4229" fmla="*/ 841087 w 1031876"/>
              <a:gd name="connsiteY4229" fmla="*/ 969257 h 1106488"/>
              <a:gd name="connsiteX4230" fmla="*/ 841935 w 1031876"/>
              <a:gd name="connsiteY4230" fmla="*/ 969257 h 1106488"/>
              <a:gd name="connsiteX4231" fmla="*/ 844478 w 1031876"/>
              <a:gd name="connsiteY4231" fmla="*/ 969257 h 1106488"/>
              <a:gd name="connsiteX4232" fmla="*/ 847870 w 1031876"/>
              <a:gd name="connsiteY4232" fmla="*/ 969257 h 1106488"/>
              <a:gd name="connsiteX4233" fmla="*/ 847329 w 1031876"/>
              <a:gd name="connsiteY4233" fmla="*/ 969969 h 1106488"/>
              <a:gd name="connsiteX4234" fmla="*/ 847329 w 1031876"/>
              <a:gd name="connsiteY4234" fmla="*/ 973403 h 1106488"/>
              <a:gd name="connsiteX4235" fmla="*/ 847329 w 1031876"/>
              <a:gd name="connsiteY4235" fmla="*/ 975247 h 1106488"/>
              <a:gd name="connsiteX4236" fmla="*/ 847870 w 1031876"/>
              <a:gd name="connsiteY4236" fmla="*/ 975959 h 1106488"/>
              <a:gd name="connsiteX4237" fmla="*/ 847329 w 1031876"/>
              <a:gd name="connsiteY4237" fmla="*/ 975883 h 1106488"/>
              <a:gd name="connsiteX4238" fmla="*/ 847329 w 1031876"/>
              <a:gd name="connsiteY4238" fmla="*/ 976015 h 1106488"/>
              <a:gd name="connsiteX4239" fmla="*/ 847726 w 1031876"/>
              <a:gd name="connsiteY4239" fmla="*/ 976313 h 1106488"/>
              <a:gd name="connsiteX4240" fmla="*/ 847329 w 1031876"/>
              <a:gd name="connsiteY4240" fmla="*/ 976313 h 1106488"/>
              <a:gd name="connsiteX4241" fmla="*/ 847329 w 1031876"/>
              <a:gd name="connsiteY4241" fmla="*/ 976842 h 1106488"/>
              <a:gd name="connsiteX4242" fmla="*/ 846486 w 1031876"/>
              <a:gd name="connsiteY4242" fmla="*/ 976842 h 1106488"/>
              <a:gd name="connsiteX4243" fmla="*/ 841376 w 1031876"/>
              <a:gd name="connsiteY4243" fmla="*/ 976842 h 1106488"/>
              <a:gd name="connsiteX4244" fmla="*/ 841376 w 1031876"/>
              <a:gd name="connsiteY4244" fmla="*/ 977107 h 1106488"/>
              <a:gd name="connsiteX4245" fmla="*/ 841376 w 1031876"/>
              <a:gd name="connsiteY4245" fmla="*/ 980383 h 1106488"/>
              <a:gd name="connsiteX4246" fmla="*/ 847329 w 1031876"/>
              <a:gd name="connsiteY4246" fmla="*/ 976842 h 1106488"/>
              <a:gd name="connsiteX4247" fmla="*/ 854076 w 1031876"/>
              <a:gd name="connsiteY4247" fmla="*/ 976842 h 1106488"/>
              <a:gd name="connsiteX4248" fmla="*/ 841376 w 1031876"/>
              <a:gd name="connsiteY4248" fmla="*/ 982295 h 1106488"/>
              <a:gd name="connsiteX4249" fmla="*/ 841376 w 1031876"/>
              <a:gd name="connsiteY4249" fmla="*/ 982663 h 1106488"/>
              <a:gd name="connsiteX4250" fmla="*/ 840518 w 1031876"/>
              <a:gd name="connsiteY4250" fmla="*/ 982663 h 1106488"/>
              <a:gd name="connsiteX4251" fmla="*/ 838052 w 1031876"/>
              <a:gd name="connsiteY4251" fmla="*/ 983722 h 1106488"/>
              <a:gd name="connsiteX4252" fmla="*/ 833835 w 1031876"/>
              <a:gd name="connsiteY4252" fmla="*/ 983722 h 1106488"/>
              <a:gd name="connsiteX4253" fmla="*/ 827088 w 1031876"/>
              <a:gd name="connsiteY4253" fmla="*/ 983722 h 1106488"/>
              <a:gd name="connsiteX4254" fmla="*/ 837208 w 1031876"/>
              <a:gd name="connsiteY4254" fmla="*/ 982862 h 1106488"/>
              <a:gd name="connsiteX4255" fmla="*/ 837543 w 1031876"/>
              <a:gd name="connsiteY4255" fmla="*/ 982663 h 1106488"/>
              <a:gd name="connsiteX4256" fmla="*/ 834232 w 1031876"/>
              <a:gd name="connsiteY4256" fmla="*/ 982663 h 1106488"/>
              <a:gd name="connsiteX4257" fmla="*/ 835125 w 1031876"/>
              <a:gd name="connsiteY4257" fmla="*/ 981869 h 1106488"/>
              <a:gd name="connsiteX4258" fmla="*/ 840781 w 1031876"/>
              <a:gd name="connsiteY4258" fmla="*/ 976842 h 1106488"/>
              <a:gd name="connsiteX4259" fmla="*/ 840582 w 1031876"/>
              <a:gd name="connsiteY4259" fmla="*/ 976842 h 1106488"/>
              <a:gd name="connsiteX4260" fmla="*/ 840860 w 1031876"/>
              <a:gd name="connsiteY4260" fmla="*/ 976771 h 1106488"/>
              <a:gd name="connsiteX4261" fmla="*/ 841376 w 1031876"/>
              <a:gd name="connsiteY4261" fmla="*/ 976313 h 1106488"/>
              <a:gd name="connsiteX4262" fmla="*/ 841376 w 1031876"/>
              <a:gd name="connsiteY4262" fmla="*/ 976640 h 1106488"/>
              <a:gd name="connsiteX4263" fmla="*/ 842658 w 1031876"/>
              <a:gd name="connsiteY4263" fmla="*/ 976313 h 1106488"/>
              <a:gd name="connsiteX4264" fmla="*/ 842170 w 1031876"/>
              <a:gd name="connsiteY4264" fmla="*/ 976313 h 1106488"/>
              <a:gd name="connsiteX4265" fmla="*/ 841376 w 1031876"/>
              <a:gd name="connsiteY4265" fmla="*/ 976313 h 1106488"/>
              <a:gd name="connsiteX4266" fmla="*/ 842802 w 1031876"/>
              <a:gd name="connsiteY4266" fmla="*/ 975244 h 1106488"/>
              <a:gd name="connsiteX4267" fmla="*/ 841935 w 1031876"/>
              <a:gd name="connsiteY4267" fmla="*/ 975122 h 1106488"/>
              <a:gd name="connsiteX4268" fmla="*/ 841206 w 1031876"/>
              <a:gd name="connsiteY4268" fmla="*/ 970081 h 1106488"/>
              <a:gd name="connsiteX4269" fmla="*/ 837936 w 1031876"/>
              <a:gd name="connsiteY4269" fmla="*/ 972344 h 1106488"/>
              <a:gd name="connsiteX4270" fmla="*/ 837472 w 1031876"/>
              <a:gd name="connsiteY4270" fmla="*/ 972023 h 1106488"/>
              <a:gd name="connsiteX4271" fmla="*/ 841202 w 1031876"/>
              <a:gd name="connsiteY4271" fmla="*/ 970055 h 1106488"/>
              <a:gd name="connsiteX4272" fmla="*/ 841189 w 1031876"/>
              <a:gd name="connsiteY4272" fmla="*/ 969963 h 1106488"/>
              <a:gd name="connsiteX4273" fmla="*/ 813674 w 1031876"/>
              <a:gd name="connsiteY4273" fmla="*/ 969106 h 1106488"/>
              <a:gd name="connsiteX4274" fmla="*/ 816238 w 1031876"/>
              <a:gd name="connsiteY4274" fmla="*/ 972521 h 1106488"/>
              <a:gd name="connsiteX4275" fmla="*/ 814281 w 1031876"/>
              <a:gd name="connsiteY4275" fmla="*/ 975127 h 1106488"/>
              <a:gd name="connsiteX4276" fmla="*/ 813674 w 1031876"/>
              <a:gd name="connsiteY4276" fmla="*/ 975936 h 1106488"/>
              <a:gd name="connsiteX4277" fmla="*/ 813674 w 1031876"/>
              <a:gd name="connsiteY4277" fmla="*/ 975613 h 1106488"/>
              <a:gd name="connsiteX4278" fmla="*/ 813674 w 1031876"/>
              <a:gd name="connsiteY4278" fmla="*/ 975082 h 1106488"/>
              <a:gd name="connsiteX4279" fmla="*/ 813674 w 1031876"/>
              <a:gd name="connsiteY4279" fmla="*/ 969106 h 1106488"/>
              <a:gd name="connsiteX4280" fmla="*/ 246063 w 1031876"/>
              <a:gd name="connsiteY4280" fmla="*/ 968985 h 1106488"/>
              <a:gd name="connsiteX4281" fmla="*/ 245887 w 1031876"/>
              <a:gd name="connsiteY4281" fmla="*/ 969085 h 1106488"/>
              <a:gd name="connsiteX4282" fmla="*/ 245978 w 1031876"/>
              <a:gd name="connsiteY4282" fmla="*/ 969538 h 1106488"/>
              <a:gd name="connsiteX4283" fmla="*/ 246063 w 1031876"/>
              <a:gd name="connsiteY4283" fmla="*/ 969549 h 1106488"/>
              <a:gd name="connsiteX4284" fmla="*/ 259557 w 1031876"/>
              <a:gd name="connsiteY4284" fmla="*/ 968944 h 1106488"/>
              <a:gd name="connsiteX4285" fmla="*/ 259083 w 1031876"/>
              <a:gd name="connsiteY4285" fmla="*/ 969101 h 1106488"/>
              <a:gd name="connsiteX4286" fmla="*/ 259557 w 1031876"/>
              <a:gd name="connsiteY4286" fmla="*/ 969169 h 1106488"/>
              <a:gd name="connsiteX4287" fmla="*/ 259557 w 1031876"/>
              <a:gd name="connsiteY4287" fmla="*/ 968971 h 1106488"/>
              <a:gd name="connsiteX4288" fmla="*/ 232811 w 1031876"/>
              <a:gd name="connsiteY4288" fmla="*/ 968749 h 1106488"/>
              <a:gd name="connsiteX4289" fmla="*/ 233665 w 1031876"/>
              <a:gd name="connsiteY4289" fmla="*/ 972157 h 1106488"/>
              <a:gd name="connsiteX4290" fmla="*/ 239644 w 1031876"/>
              <a:gd name="connsiteY4290" fmla="*/ 975565 h 1106488"/>
              <a:gd name="connsiteX4291" fmla="*/ 237269 w 1031876"/>
              <a:gd name="connsiteY4291" fmla="*/ 975227 h 1106488"/>
              <a:gd name="connsiteX4292" fmla="*/ 239713 w 1031876"/>
              <a:gd name="connsiteY4292" fmla="*/ 976313 h 1106488"/>
              <a:gd name="connsiteX4293" fmla="*/ 236141 w 1031876"/>
              <a:gd name="connsiteY4293" fmla="*/ 976313 h 1106488"/>
              <a:gd name="connsiteX4294" fmla="*/ 235248 w 1031876"/>
              <a:gd name="connsiteY4294" fmla="*/ 976313 h 1106488"/>
              <a:gd name="connsiteX4295" fmla="*/ 239713 w 1031876"/>
              <a:gd name="connsiteY4295" fmla="*/ 982663 h 1106488"/>
              <a:gd name="connsiteX4296" fmla="*/ 235248 w 1031876"/>
              <a:gd name="connsiteY4296" fmla="*/ 978694 h 1106488"/>
              <a:gd name="connsiteX4297" fmla="*/ 233545 w 1031876"/>
              <a:gd name="connsiteY4297" fmla="*/ 977181 h 1106488"/>
              <a:gd name="connsiteX4298" fmla="*/ 234653 w 1031876"/>
              <a:gd name="connsiteY4298" fmla="*/ 978843 h 1106488"/>
              <a:gd name="connsiteX4299" fmla="*/ 234363 w 1031876"/>
              <a:gd name="connsiteY4299" fmla="*/ 978756 h 1106488"/>
              <a:gd name="connsiteX4300" fmla="*/ 233378 w 1031876"/>
              <a:gd name="connsiteY4300" fmla="*/ 977032 h 1106488"/>
              <a:gd name="connsiteX4301" fmla="*/ 232751 w 1031876"/>
              <a:gd name="connsiteY4301" fmla="*/ 976475 h 1106488"/>
              <a:gd name="connsiteX4302" fmla="*/ 231039 w 1031876"/>
              <a:gd name="connsiteY4302" fmla="*/ 977759 h 1106488"/>
              <a:gd name="connsiteX4303" fmla="*/ 226220 w 1031876"/>
              <a:gd name="connsiteY4303" fmla="*/ 976313 h 1106488"/>
              <a:gd name="connsiteX4304" fmla="*/ 229594 w 1031876"/>
              <a:gd name="connsiteY4304" fmla="*/ 976313 h 1106488"/>
              <a:gd name="connsiteX4305" fmla="*/ 231676 w 1031876"/>
              <a:gd name="connsiteY4305" fmla="*/ 976313 h 1106488"/>
              <a:gd name="connsiteX4306" fmla="*/ 231775 w 1031876"/>
              <a:gd name="connsiteY4306" fmla="*/ 976313 h 1106488"/>
              <a:gd name="connsiteX4307" fmla="*/ 232569 w 1031876"/>
              <a:gd name="connsiteY4307" fmla="*/ 976313 h 1106488"/>
              <a:gd name="connsiteX4308" fmla="*/ 225425 w 1031876"/>
              <a:gd name="connsiteY4308" fmla="*/ 969963 h 1106488"/>
              <a:gd name="connsiteX4309" fmla="*/ 230664 w 1031876"/>
              <a:gd name="connsiteY4309" fmla="*/ 973350 h 1106488"/>
              <a:gd name="connsiteX4310" fmla="*/ 229711 w 1031876"/>
              <a:gd name="connsiteY4310" fmla="*/ 971868 h 1106488"/>
              <a:gd name="connsiteX4311" fmla="*/ 232569 w 1031876"/>
              <a:gd name="connsiteY4311" fmla="*/ 973138 h 1106488"/>
              <a:gd name="connsiteX4312" fmla="*/ 233499 w 1031876"/>
              <a:gd name="connsiteY4312" fmla="*/ 973551 h 1106488"/>
              <a:gd name="connsiteX4313" fmla="*/ 239644 w 1031876"/>
              <a:gd name="connsiteY4313" fmla="*/ 968748 h 1106488"/>
              <a:gd name="connsiteX4314" fmla="*/ 244801 w 1031876"/>
              <a:gd name="connsiteY4314" fmla="*/ 969392 h 1106488"/>
              <a:gd name="connsiteX4315" fmla="*/ 245042 w 1031876"/>
              <a:gd name="connsiteY4315" fmla="*/ 969566 h 1106488"/>
              <a:gd name="connsiteX4316" fmla="*/ 243534 w 1031876"/>
              <a:gd name="connsiteY4316" fmla="*/ 970426 h 1106488"/>
              <a:gd name="connsiteX4317" fmla="*/ 243061 w 1031876"/>
              <a:gd name="connsiteY4317" fmla="*/ 969601 h 1106488"/>
              <a:gd name="connsiteX4318" fmla="*/ 239644 w 1031876"/>
              <a:gd name="connsiteY4318" fmla="*/ 968748 h 1106488"/>
              <a:gd name="connsiteX4319" fmla="*/ 232811 w 1031876"/>
              <a:gd name="connsiteY4319" fmla="*/ 968748 h 1106488"/>
              <a:gd name="connsiteX4320" fmla="*/ 235373 w 1031876"/>
              <a:gd name="connsiteY4320" fmla="*/ 968748 h 1106488"/>
              <a:gd name="connsiteX4321" fmla="*/ 239644 w 1031876"/>
              <a:gd name="connsiteY4321" fmla="*/ 975565 h 1106488"/>
              <a:gd name="connsiteX4322" fmla="*/ 232811 w 1031876"/>
              <a:gd name="connsiteY4322" fmla="*/ 968749 h 1106488"/>
              <a:gd name="connsiteX4323" fmla="*/ 232810 w 1031876"/>
              <a:gd name="connsiteY4323" fmla="*/ 968747 h 1106488"/>
              <a:gd name="connsiteX4324" fmla="*/ 232811 w 1031876"/>
              <a:gd name="connsiteY4324" fmla="*/ 968748 h 1106488"/>
              <a:gd name="connsiteX4325" fmla="*/ 232811 w 1031876"/>
              <a:gd name="connsiteY4325" fmla="*/ 968748 h 1106488"/>
              <a:gd name="connsiteX4326" fmla="*/ 232808 w 1031876"/>
              <a:gd name="connsiteY4326" fmla="*/ 968745 h 1106488"/>
              <a:gd name="connsiteX4327" fmla="*/ 232810 w 1031876"/>
              <a:gd name="connsiteY4327" fmla="*/ 968747 h 1106488"/>
              <a:gd name="connsiteX4328" fmla="*/ 232810 w 1031876"/>
              <a:gd name="connsiteY4328" fmla="*/ 968747 h 1106488"/>
              <a:gd name="connsiteX4329" fmla="*/ 854653 w 1031876"/>
              <a:gd name="connsiteY4329" fmla="*/ 968419 h 1106488"/>
              <a:gd name="connsiteX4330" fmla="*/ 854653 w 1031876"/>
              <a:gd name="connsiteY4330" fmla="*/ 969257 h 1106488"/>
              <a:gd name="connsiteX4331" fmla="*/ 853684 w 1031876"/>
              <a:gd name="connsiteY4331" fmla="*/ 968538 h 1106488"/>
              <a:gd name="connsiteX4332" fmla="*/ 245724 w 1031876"/>
              <a:gd name="connsiteY4332" fmla="*/ 968267 h 1106488"/>
              <a:gd name="connsiteX4333" fmla="*/ 245820 w 1031876"/>
              <a:gd name="connsiteY4333" fmla="*/ 968748 h 1106488"/>
              <a:gd name="connsiteX4334" fmla="*/ 246063 w 1031876"/>
              <a:gd name="connsiteY4334" fmla="*/ 968748 h 1106488"/>
              <a:gd name="connsiteX4335" fmla="*/ 246063 w 1031876"/>
              <a:gd name="connsiteY4335" fmla="*/ 968620 h 1106488"/>
              <a:gd name="connsiteX4336" fmla="*/ 239406 w 1031876"/>
              <a:gd name="connsiteY4336" fmla="*/ 967084 h 1106488"/>
              <a:gd name="connsiteX4337" fmla="*/ 239644 w 1031876"/>
              <a:gd name="connsiteY4337" fmla="*/ 967215 h 1106488"/>
              <a:gd name="connsiteX4338" fmla="*/ 239644 w 1031876"/>
              <a:gd name="connsiteY4338" fmla="*/ 967896 h 1106488"/>
              <a:gd name="connsiteX4339" fmla="*/ 239644 w 1031876"/>
              <a:gd name="connsiteY4339" fmla="*/ 968748 h 1106488"/>
              <a:gd name="connsiteX4340" fmla="*/ 801470 w 1031876"/>
              <a:gd name="connsiteY4340" fmla="*/ 966966 h 1106488"/>
              <a:gd name="connsiteX4341" fmla="*/ 800536 w 1031876"/>
              <a:gd name="connsiteY4341" fmla="*/ 967782 h 1106488"/>
              <a:gd name="connsiteX4342" fmla="*/ 800100 w 1031876"/>
              <a:gd name="connsiteY4342" fmla="*/ 969962 h 1106488"/>
              <a:gd name="connsiteX4343" fmla="*/ 851262 w 1031876"/>
              <a:gd name="connsiteY4343" fmla="*/ 966743 h 1106488"/>
              <a:gd name="connsiteX4344" fmla="*/ 853684 w 1031876"/>
              <a:gd name="connsiteY4344" fmla="*/ 968538 h 1106488"/>
              <a:gd name="connsiteX4345" fmla="*/ 847870 w 1031876"/>
              <a:gd name="connsiteY4345" fmla="*/ 969257 h 1106488"/>
              <a:gd name="connsiteX4346" fmla="*/ 851262 w 1031876"/>
              <a:gd name="connsiteY4346" fmla="*/ 966743 h 1106488"/>
              <a:gd name="connsiteX4347" fmla="*/ 796580 w 1031876"/>
              <a:gd name="connsiteY4347" fmla="*/ 966544 h 1106488"/>
              <a:gd name="connsiteX4348" fmla="*/ 797263 w 1031876"/>
              <a:gd name="connsiteY4348" fmla="*/ 967057 h 1106488"/>
              <a:gd name="connsiteX4349" fmla="*/ 796860 w 1031876"/>
              <a:gd name="connsiteY4349" fmla="*/ 967762 h 1106488"/>
              <a:gd name="connsiteX4350" fmla="*/ 793161 w 1031876"/>
              <a:gd name="connsiteY4350" fmla="*/ 969106 h 1106488"/>
              <a:gd name="connsiteX4351" fmla="*/ 796580 w 1031876"/>
              <a:gd name="connsiteY4351" fmla="*/ 966544 h 1106488"/>
              <a:gd name="connsiteX4352" fmla="*/ 193633 w 1031876"/>
              <a:gd name="connsiteY4352" fmla="*/ 966530 h 1106488"/>
              <a:gd name="connsiteX4353" fmla="*/ 198438 w 1031876"/>
              <a:gd name="connsiteY4353" fmla="*/ 969963 h 1106488"/>
              <a:gd name="connsiteX4354" fmla="*/ 193993 w 1031876"/>
              <a:gd name="connsiteY4354" fmla="*/ 969169 h 1106488"/>
              <a:gd name="connsiteX4355" fmla="*/ 194469 w 1031876"/>
              <a:gd name="connsiteY4355" fmla="*/ 968971 h 1106488"/>
              <a:gd name="connsiteX4356" fmla="*/ 802173 w 1031876"/>
              <a:gd name="connsiteY4356" fmla="*/ 965427 h 1106488"/>
              <a:gd name="connsiteX4357" fmla="*/ 801236 w 1031876"/>
              <a:gd name="connsiteY4357" fmla="*/ 966172 h 1106488"/>
              <a:gd name="connsiteX4358" fmla="*/ 801951 w 1031876"/>
              <a:gd name="connsiteY4358" fmla="*/ 965913 h 1106488"/>
              <a:gd name="connsiteX4359" fmla="*/ 832256 w 1031876"/>
              <a:gd name="connsiteY4359" fmla="*/ 964611 h 1106488"/>
              <a:gd name="connsiteX4360" fmla="*/ 828477 w 1031876"/>
              <a:gd name="connsiteY4360" fmla="*/ 968971 h 1106488"/>
              <a:gd name="connsiteX4361" fmla="*/ 827814 w 1031876"/>
              <a:gd name="connsiteY4361" fmla="*/ 969736 h 1106488"/>
              <a:gd name="connsiteX4362" fmla="*/ 830263 w 1031876"/>
              <a:gd name="connsiteY4362" fmla="*/ 968971 h 1106488"/>
              <a:gd name="connsiteX4363" fmla="*/ 173832 w 1031876"/>
              <a:gd name="connsiteY4363" fmla="*/ 964520 h 1106488"/>
              <a:gd name="connsiteX4364" fmla="*/ 176412 w 1031876"/>
              <a:gd name="connsiteY4364" fmla="*/ 965994 h 1106488"/>
              <a:gd name="connsiteX4365" fmla="*/ 177272 w 1031876"/>
              <a:gd name="connsiteY4365" fmla="*/ 969434 h 1106488"/>
              <a:gd name="connsiteX4366" fmla="*/ 866255 w 1031876"/>
              <a:gd name="connsiteY4366" fmla="*/ 964495 h 1106488"/>
              <a:gd name="connsiteX4367" fmla="*/ 864828 w 1031876"/>
              <a:gd name="connsiteY4367" fmla="*/ 965905 h 1106488"/>
              <a:gd name="connsiteX4368" fmla="*/ 861436 w 1031876"/>
              <a:gd name="connsiteY4368" fmla="*/ 969257 h 1106488"/>
              <a:gd name="connsiteX4369" fmla="*/ 198780 w 1031876"/>
              <a:gd name="connsiteY4369" fmla="*/ 963737 h 1106488"/>
              <a:gd name="connsiteX4370" fmla="*/ 199232 w 1031876"/>
              <a:gd name="connsiteY4370" fmla="*/ 965994 h 1106488"/>
              <a:gd name="connsiteX4371" fmla="*/ 200747 w 1031876"/>
              <a:gd name="connsiteY4371" fmla="*/ 967077 h 1106488"/>
              <a:gd name="connsiteX4372" fmla="*/ 199450 w 1031876"/>
              <a:gd name="connsiteY4372" fmla="*/ 964239 h 1106488"/>
              <a:gd name="connsiteX4373" fmla="*/ 861436 w 1031876"/>
              <a:gd name="connsiteY4373" fmla="*/ 963392 h 1106488"/>
              <a:gd name="connsiteX4374" fmla="*/ 861436 w 1031876"/>
              <a:gd name="connsiteY4374" fmla="*/ 965905 h 1106488"/>
              <a:gd name="connsiteX4375" fmla="*/ 861436 w 1031876"/>
              <a:gd name="connsiteY4375" fmla="*/ 969257 h 1106488"/>
              <a:gd name="connsiteX4376" fmla="*/ 854653 w 1031876"/>
              <a:gd name="connsiteY4376" fmla="*/ 969257 h 1106488"/>
              <a:gd name="connsiteX4377" fmla="*/ 861436 w 1031876"/>
              <a:gd name="connsiteY4377" fmla="*/ 963392 h 1106488"/>
              <a:gd name="connsiteX4378" fmla="*/ 832943 w 1031876"/>
              <a:gd name="connsiteY4378" fmla="*/ 963050 h 1106488"/>
              <a:gd name="connsiteX4379" fmla="*/ 828477 w 1031876"/>
              <a:gd name="connsiteY4379" fmla="*/ 963712 h 1106488"/>
              <a:gd name="connsiteX4380" fmla="*/ 828112 w 1031876"/>
              <a:gd name="connsiteY4380" fmla="*/ 966365 h 1106488"/>
              <a:gd name="connsiteX4381" fmla="*/ 828477 w 1031876"/>
              <a:gd name="connsiteY4381" fmla="*/ 965994 h 1106488"/>
              <a:gd name="connsiteX4382" fmla="*/ 237594 w 1031876"/>
              <a:gd name="connsiteY4382" fmla="*/ 962613 h 1106488"/>
              <a:gd name="connsiteX4383" fmla="*/ 238790 w 1031876"/>
              <a:gd name="connsiteY4383" fmla="*/ 962784 h 1106488"/>
              <a:gd name="connsiteX4384" fmla="*/ 239406 w 1031876"/>
              <a:gd name="connsiteY4384" fmla="*/ 967084 h 1106488"/>
              <a:gd name="connsiteX4385" fmla="*/ 238782 w 1031876"/>
              <a:gd name="connsiteY4385" fmla="*/ 966742 h 1106488"/>
              <a:gd name="connsiteX4386" fmla="*/ 237082 w 1031876"/>
              <a:gd name="connsiteY4386" fmla="*/ 962784 h 1106488"/>
              <a:gd name="connsiteX4387" fmla="*/ 806450 w 1031876"/>
              <a:gd name="connsiteY4387" fmla="*/ 962613 h 1106488"/>
              <a:gd name="connsiteX4388" fmla="*/ 804887 w 1031876"/>
              <a:gd name="connsiteY4388" fmla="*/ 963978 h 1106488"/>
              <a:gd name="connsiteX4389" fmla="*/ 803275 w 1031876"/>
              <a:gd name="connsiteY4389" fmla="*/ 965994 h 1106488"/>
              <a:gd name="connsiteX4390" fmla="*/ 800101 w 1031876"/>
              <a:gd name="connsiteY4390" fmla="*/ 969962 h 1106488"/>
              <a:gd name="connsiteX4391" fmla="*/ 800894 w 1031876"/>
              <a:gd name="connsiteY4391" fmla="*/ 969962 h 1106488"/>
              <a:gd name="connsiteX4392" fmla="*/ 801688 w 1031876"/>
              <a:gd name="connsiteY4392" fmla="*/ 969962 h 1106488"/>
              <a:gd name="connsiteX4393" fmla="*/ 801688 w 1031876"/>
              <a:gd name="connsiteY4393" fmla="*/ 969963 h 1106488"/>
              <a:gd name="connsiteX4394" fmla="*/ 801688 w 1031876"/>
              <a:gd name="connsiteY4394" fmla="*/ 970976 h 1106488"/>
              <a:gd name="connsiteX4395" fmla="*/ 804478 w 1031876"/>
              <a:gd name="connsiteY4395" fmla="*/ 969962 h 1106488"/>
              <a:gd name="connsiteX4396" fmla="*/ 805971 w 1031876"/>
              <a:gd name="connsiteY4396" fmla="*/ 969420 h 1106488"/>
              <a:gd name="connsiteX4397" fmla="*/ 806224 w 1031876"/>
              <a:gd name="connsiteY4397" fmla="*/ 969169 h 1106488"/>
              <a:gd name="connsiteX4398" fmla="*/ 806318 w 1031876"/>
              <a:gd name="connsiteY4398" fmla="*/ 969294 h 1106488"/>
              <a:gd name="connsiteX4399" fmla="*/ 806450 w 1031876"/>
              <a:gd name="connsiteY4399" fmla="*/ 969246 h 1106488"/>
              <a:gd name="connsiteX4400" fmla="*/ 806450 w 1031876"/>
              <a:gd name="connsiteY4400" fmla="*/ 969169 h 1106488"/>
              <a:gd name="connsiteX4401" fmla="*/ 806450 w 1031876"/>
              <a:gd name="connsiteY4401" fmla="*/ 965994 h 1106488"/>
              <a:gd name="connsiteX4402" fmla="*/ 212197 w 1031876"/>
              <a:gd name="connsiteY4402" fmla="*/ 962554 h 1106488"/>
              <a:gd name="connsiteX4403" fmla="*/ 212197 w 1031876"/>
              <a:gd name="connsiteY4403" fmla="*/ 969434 h 1106488"/>
              <a:gd name="connsiteX4404" fmla="*/ 212197 w 1031876"/>
              <a:gd name="connsiteY4404" fmla="*/ 962554 h 1106488"/>
              <a:gd name="connsiteX4405" fmla="*/ 868219 w 1031876"/>
              <a:gd name="connsiteY4405" fmla="*/ 962554 h 1106488"/>
              <a:gd name="connsiteX4406" fmla="*/ 862284 w 1031876"/>
              <a:gd name="connsiteY4406" fmla="*/ 965067 h 1106488"/>
              <a:gd name="connsiteX4407" fmla="*/ 861707 w 1031876"/>
              <a:gd name="connsiteY4407" fmla="*/ 963358 h 1106488"/>
              <a:gd name="connsiteX4408" fmla="*/ 868219 w 1031876"/>
              <a:gd name="connsiteY4408" fmla="*/ 962554 h 1106488"/>
              <a:gd name="connsiteX4409" fmla="*/ 866255 w 1031876"/>
              <a:gd name="connsiteY4409" fmla="*/ 964495 h 1106488"/>
              <a:gd name="connsiteX4410" fmla="*/ 867371 w 1031876"/>
              <a:gd name="connsiteY4410" fmla="*/ 963392 h 1106488"/>
              <a:gd name="connsiteX4411" fmla="*/ 868219 w 1031876"/>
              <a:gd name="connsiteY4411" fmla="*/ 962554 h 1106488"/>
              <a:gd name="connsiteX4412" fmla="*/ 861436 w 1031876"/>
              <a:gd name="connsiteY4412" fmla="*/ 962554 h 1106488"/>
              <a:gd name="connsiteX4413" fmla="*/ 861707 w 1031876"/>
              <a:gd name="connsiteY4413" fmla="*/ 963358 h 1106488"/>
              <a:gd name="connsiteX4414" fmla="*/ 861436 w 1031876"/>
              <a:gd name="connsiteY4414" fmla="*/ 963392 h 1106488"/>
              <a:gd name="connsiteX4415" fmla="*/ 854653 w 1031876"/>
              <a:gd name="connsiteY4415" fmla="*/ 962554 h 1106488"/>
              <a:gd name="connsiteX4416" fmla="*/ 847870 w 1031876"/>
              <a:gd name="connsiteY4416" fmla="*/ 969257 h 1106488"/>
              <a:gd name="connsiteX4417" fmla="*/ 854653 w 1031876"/>
              <a:gd name="connsiteY4417" fmla="*/ 962554 h 1106488"/>
              <a:gd name="connsiteX4418" fmla="*/ 854653 w 1031876"/>
              <a:gd name="connsiteY4418" fmla="*/ 962554 h 1106488"/>
              <a:gd name="connsiteX4419" fmla="*/ 861436 w 1031876"/>
              <a:gd name="connsiteY4419" fmla="*/ 962554 h 1106488"/>
              <a:gd name="connsiteX4420" fmla="*/ 854653 w 1031876"/>
              <a:gd name="connsiteY4420" fmla="*/ 968419 h 1106488"/>
              <a:gd name="connsiteX4421" fmla="*/ 854653 w 1031876"/>
              <a:gd name="connsiteY4421" fmla="*/ 965067 h 1106488"/>
              <a:gd name="connsiteX4422" fmla="*/ 854653 w 1031876"/>
              <a:gd name="connsiteY4422" fmla="*/ 963392 h 1106488"/>
              <a:gd name="connsiteX4423" fmla="*/ 854653 w 1031876"/>
              <a:gd name="connsiteY4423" fmla="*/ 962554 h 1106488"/>
              <a:gd name="connsiteX4424" fmla="*/ 841087 w 1031876"/>
              <a:gd name="connsiteY4424" fmla="*/ 962554 h 1106488"/>
              <a:gd name="connsiteX4425" fmla="*/ 847870 w 1031876"/>
              <a:gd name="connsiteY4425" fmla="*/ 962554 h 1106488"/>
              <a:gd name="connsiteX4426" fmla="*/ 847870 w 1031876"/>
              <a:gd name="connsiteY4426" fmla="*/ 969257 h 1106488"/>
              <a:gd name="connsiteX4427" fmla="*/ 841087 w 1031876"/>
              <a:gd name="connsiteY4427" fmla="*/ 969257 h 1106488"/>
              <a:gd name="connsiteX4428" fmla="*/ 841087 w 1031876"/>
              <a:gd name="connsiteY4428" fmla="*/ 962554 h 1106488"/>
              <a:gd name="connsiteX4429" fmla="*/ 826634 w 1031876"/>
              <a:gd name="connsiteY4429" fmla="*/ 962422 h 1106488"/>
              <a:gd name="connsiteX4430" fmla="*/ 813027 w 1031876"/>
              <a:gd name="connsiteY4430" fmla="*/ 969169 h 1106488"/>
              <a:gd name="connsiteX4431" fmla="*/ 826634 w 1031876"/>
              <a:gd name="connsiteY4431" fmla="*/ 962422 h 1106488"/>
              <a:gd name="connsiteX4432" fmla="*/ 799998 w 1031876"/>
              <a:gd name="connsiteY4432" fmla="*/ 962275 h 1106488"/>
              <a:gd name="connsiteX4433" fmla="*/ 799998 w 1031876"/>
              <a:gd name="connsiteY4433" fmla="*/ 966622 h 1106488"/>
              <a:gd name="connsiteX4434" fmla="*/ 797766 w 1031876"/>
              <a:gd name="connsiteY4434" fmla="*/ 967433 h 1106488"/>
              <a:gd name="connsiteX4435" fmla="*/ 797263 w 1031876"/>
              <a:gd name="connsiteY4435" fmla="*/ 967057 h 1106488"/>
              <a:gd name="connsiteX4436" fmla="*/ 889001 w 1031876"/>
              <a:gd name="connsiteY4436" fmla="*/ 962025 h 1106488"/>
              <a:gd name="connsiteX4437" fmla="*/ 895351 w 1031876"/>
              <a:gd name="connsiteY4437" fmla="*/ 962025 h 1106488"/>
              <a:gd name="connsiteX4438" fmla="*/ 889001 w 1031876"/>
              <a:gd name="connsiteY4438" fmla="*/ 962025 h 1106488"/>
              <a:gd name="connsiteX4439" fmla="*/ 219075 w 1031876"/>
              <a:gd name="connsiteY4439" fmla="*/ 962025 h 1106488"/>
              <a:gd name="connsiteX4440" fmla="*/ 225425 w 1031876"/>
              <a:gd name="connsiteY4440" fmla="*/ 969963 h 1106488"/>
              <a:gd name="connsiteX4441" fmla="*/ 219075 w 1031876"/>
              <a:gd name="connsiteY4441" fmla="*/ 962025 h 1106488"/>
              <a:gd name="connsiteX4442" fmla="*/ 212725 w 1031876"/>
              <a:gd name="connsiteY4442" fmla="*/ 962025 h 1106488"/>
              <a:gd name="connsiteX4443" fmla="*/ 215900 w 1031876"/>
              <a:gd name="connsiteY4443" fmla="*/ 965994 h 1106488"/>
              <a:gd name="connsiteX4444" fmla="*/ 218652 w 1031876"/>
              <a:gd name="connsiteY4444" fmla="*/ 969434 h 1106488"/>
              <a:gd name="connsiteX4445" fmla="*/ 218281 w 1031876"/>
              <a:gd name="connsiteY4445" fmla="*/ 968971 h 1106488"/>
              <a:gd name="connsiteX4446" fmla="*/ 212725 w 1031876"/>
              <a:gd name="connsiteY4446" fmla="*/ 962025 h 1106488"/>
              <a:gd name="connsiteX4447" fmla="*/ 239644 w 1031876"/>
              <a:gd name="connsiteY4447" fmla="*/ 961932 h 1106488"/>
              <a:gd name="connsiteX4448" fmla="*/ 240012 w 1031876"/>
              <a:gd name="connsiteY4448" fmla="*/ 962520 h 1106488"/>
              <a:gd name="connsiteX4449" fmla="*/ 240066 w 1031876"/>
              <a:gd name="connsiteY4449" fmla="*/ 962466 h 1106488"/>
              <a:gd name="connsiteX4450" fmla="*/ 239713 w 1031876"/>
              <a:gd name="connsiteY4450" fmla="*/ 962025 h 1106488"/>
              <a:gd name="connsiteX4451" fmla="*/ 240176 w 1031876"/>
              <a:gd name="connsiteY4451" fmla="*/ 962356 h 1106488"/>
              <a:gd name="connsiteX4452" fmla="*/ 240507 w 1031876"/>
              <a:gd name="connsiteY4452" fmla="*/ 962025 h 1106488"/>
              <a:gd name="connsiteX4453" fmla="*/ 241301 w 1031876"/>
              <a:gd name="connsiteY4453" fmla="*/ 962819 h 1106488"/>
              <a:gd name="connsiteX4454" fmla="*/ 241102 w 1031876"/>
              <a:gd name="connsiteY4454" fmla="*/ 963018 h 1106488"/>
              <a:gd name="connsiteX4455" fmla="*/ 245269 w 1031876"/>
              <a:gd name="connsiteY4455" fmla="*/ 965994 h 1106488"/>
              <a:gd name="connsiteX4456" fmla="*/ 245595 w 1031876"/>
              <a:gd name="connsiteY4456" fmla="*/ 967625 h 1106488"/>
              <a:gd name="connsiteX4457" fmla="*/ 246063 w 1031876"/>
              <a:gd name="connsiteY4457" fmla="*/ 968070 h 1106488"/>
              <a:gd name="connsiteX4458" fmla="*/ 246063 w 1031876"/>
              <a:gd name="connsiteY4458" fmla="*/ 965994 h 1106488"/>
              <a:gd name="connsiteX4459" fmla="*/ 246063 w 1031876"/>
              <a:gd name="connsiteY4459" fmla="*/ 962185 h 1106488"/>
              <a:gd name="connsiteX4460" fmla="*/ 246063 w 1031876"/>
              <a:gd name="connsiteY4460" fmla="*/ 962025 h 1106488"/>
              <a:gd name="connsiteX4461" fmla="*/ 252413 w 1031876"/>
              <a:gd name="connsiteY4461" fmla="*/ 969963 h 1106488"/>
              <a:gd name="connsiteX4462" fmla="*/ 249238 w 1031876"/>
              <a:gd name="connsiteY4462" fmla="*/ 969963 h 1106488"/>
              <a:gd name="connsiteX4463" fmla="*/ 248052 w 1031876"/>
              <a:gd name="connsiteY4463" fmla="*/ 969963 h 1106488"/>
              <a:gd name="connsiteX4464" fmla="*/ 248315 w 1031876"/>
              <a:gd name="connsiteY4464" fmla="*/ 970213 h 1106488"/>
              <a:gd name="connsiteX4465" fmla="*/ 250032 w 1031876"/>
              <a:gd name="connsiteY4465" fmla="*/ 971848 h 1106488"/>
              <a:gd name="connsiteX4466" fmla="*/ 259952 w 1031876"/>
              <a:gd name="connsiteY4466" fmla="*/ 976140 h 1106488"/>
              <a:gd name="connsiteX4467" fmla="*/ 259988 w 1031876"/>
              <a:gd name="connsiteY4467" fmla="*/ 976031 h 1106488"/>
              <a:gd name="connsiteX4468" fmla="*/ 260144 w 1031876"/>
              <a:gd name="connsiteY4468" fmla="*/ 975565 h 1106488"/>
              <a:gd name="connsiteX4469" fmla="*/ 260144 w 1031876"/>
              <a:gd name="connsiteY4469" fmla="*/ 978974 h 1106488"/>
              <a:gd name="connsiteX4470" fmla="*/ 259335 w 1031876"/>
              <a:gd name="connsiteY4470" fmla="*/ 979153 h 1106488"/>
              <a:gd name="connsiteX4471" fmla="*/ 259290 w 1031876"/>
              <a:gd name="connsiteY4471" fmla="*/ 978974 h 1106488"/>
              <a:gd name="connsiteX4472" fmla="*/ 254623 w 1031876"/>
              <a:gd name="connsiteY4472" fmla="*/ 976313 h 1106488"/>
              <a:gd name="connsiteX4473" fmla="*/ 254061 w 1031876"/>
              <a:gd name="connsiteY4473" fmla="*/ 976313 h 1106488"/>
              <a:gd name="connsiteX4474" fmla="*/ 259290 w 1031876"/>
              <a:gd name="connsiteY4474" fmla="*/ 981530 h 1106488"/>
              <a:gd name="connsiteX4475" fmla="*/ 260144 w 1031876"/>
              <a:gd name="connsiteY4475" fmla="*/ 982382 h 1106488"/>
              <a:gd name="connsiteX4476" fmla="*/ 246477 w 1031876"/>
              <a:gd name="connsiteY4476" fmla="*/ 975565 h 1106488"/>
              <a:gd name="connsiteX4477" fmla="*/ 247216 w 1031876"/>
              <a:gd name="connsiteY4477" fmla="*/ 971143 h 1106488"/>
              <a:gd name="connsiteX4478" fmla="*/ 251455 w 1031876"/>
              <a:gd name="connsiteY4478" fmla="*/ 974219 h 1106488"/>
              <a:gd name="connsiteX4479" fmla="*/ 250146 w 1031876"/>
              <a:gd name="connsiteY4479" fmla="*/ 972859 h 1106488"/>
              <a:gd name="connsiteX4480" fmla="*/ 247331 w 1031876"/>
              <a:gd name="connsiteY4480" fmla="*/ 970453 h 1106488"/>
              <a:gd name="connsiteX4481" fmla="*/ 247216 w 1031876"/>
              <a:gd name="connsiteY4481" fmla="*/ 971143 h 1106488"/>
              <a:gd name="connsiteX4482" fmla="*/ 245042 w 1031876"/>
              <a:gd name="connsiteY4482" fmla="*/ 969566 h 1106488"/>
              <a:gd name="connsiteX4483" fmla="*/ 245251 w 1031876"/>
              <a:gd name="connsiteY4483" fmla="*/ 969448 h 1106488"/>
              <a:gd name="connsiteX4484" fmla="*/ 245695 w 1031876"/>
              <a:gd name="connsiteY4484" fmla="*/ 969503 h 1106488"/>
              <a:gd name="connsiteX4485" fmla="*/ 245525 w 1031876"/>
              <a:gd name="connsiteY4485" fmla="*/ 969291 h 1106488"/>
              <a:gd name="connsiteX4486" fmla="*/ 245251 w 1031876"/>
              <a:gd name="connsiteY4486" fmla="*/ 969448 h 1106488"/>
              <a:gd name="connsiteX4487" fmla="*/ 244801 w 1031876"/>
              <a:gd name="connsiteY4487" fmla="*/ 969392 h 1106488"/>
              <a:gd name="connsiteX4488" fmla="*/ 243915 w 1031876"/>
              <a:gd name="connsiteY4488" fmla="*/ 968748 h 1106488"/>
              <a:gd name="connsiteX4489" fmla="*/ 245091 w 1031876"/>
              <a:gd name="connsiteY4489" fmla="*/ 968748 h 1106488"/>
              <a:gd name="connsiteX4490" fmla="*/ 240772 w 1031876"/>
              <a:gd name="connsiteY4490" fmla="*/ 963349 h 1106488"/>
              <a:gd name="connsiteX4491" fmla="*/ 240624 w 1031876"/>
              <a:gd name="connsiteY4491" fmla="*/ 963496 h 1106488"/>
              <a:gd name="connsiteX4492" fmla="*/ 243915 w 1031876"/>
              <a:gd name="connsiteY4492" fmla="*/ 968748 h 1106488"/>
              <a:gd name="connsiteX4493" fmla="*/ 240498 w 1031876"/>
              <a:gd name="connsiteY4493" fmla="*/ 968748 h 1106488"/>
              <a:gd name="connsiteX4494" fmla="*/ 239644 w 1031876"/>
              <a:gd name="connsiteY4494" fmla="*/ 968748 h 1106488"/>
              <a:gd name="connsiteX4495" fmla="*/ 240498 w 1031876"/>
              <a:gd name="connsiteY4495" fmla="*/ 967683 h 1106488"/>
              <a:gd name="connsiteX4496" fmla="*/ 239644 w 1031876"/>
              <a:gd name="connsiteY4496" fmla="*/ 967215 h 1106488"/>
              <a:gd name="connsiteX4497" fmla="*/ 232811 w 1031876"/>
              <a:gd name="connsiteY4497" fmla="*/ 961932 h 1106488"/>
              <a:gd name="connsiteX4498" fmla="*/ 239644 w 1031876"/>
              <a:gd name="connsiteY4498" fmla="*/ 961932 h 1106488"/>
              <a:gd name="connsiteX4499" fmla="*/ 237594 w 1031876"/>
              <a:gd name="connsiteY4499" fmla="*/ 962613 h 1106488"/>
              <a:gd name="connsiteX4500" fmla="*/ 225978 w 1031876"/>
              <a:gd name="connsiteY4500" fmla="*/ 961932 h 1106488"/>
              <a:gd name="connsiteX4501" fmla="*/ 232242 w 1031876"/>
              <a:gd name="connsiteY4501" fmla="*/ 966476 h 1106488"/>
              <a:gd name="connsiteX4502" fmla="*/ 232811 w 1031876"/>
              <a:gd name="connsiteY4502" fmla="*/ 968748 h 1106488"/>
              <a:gd name="connsiteX4503" fmla="*/ 232810 w 1031876"/>
              <a:gd name="connsiteY4503" fmla="*/ 968747 h 1106488"/>
              <a:gd name="connsiteX4504" fmla="*/ 231042 w 1031876"/>
              <a:gd name="connsiteY4504" fmla="*/ 966984 h 1106488"/>
              <a:gd name="connsiteX4505" fmla="*/ 229395 w 1031876"/>
              <a:gd name="connsiteY4505" fmla="*/ 965340 h 1106488"/>
              <a:gd name="connsiteX4506" fmla="*/ 225978 w 1031876"/>
              <a:gd name="connsiteY4506" fmla="*/ 961932 h 1106488"/>
              <a:gd name="connsiteX4507" fmla="*/ 848028 w 1031876"/>
              <a:gd name="connsiteY4507" fmla="*/ 961930 h 1106488"/>
              <a:gd name="connsiteX4508" fmla="*/ 847870 w 1031876"/>
              <a:gd name="connsiteY4508" fmla="*/ 962554 h 1106488"/>
              <a:gd name="connsiteX4509" fmla="*/ 846916 w 1031876"/>
              <a:gd name="connsiteY4509" fmla="*/ 962030 h 1106488"/>
              <a:gd name="connsiteX4510" fmla="*/ 846972 w 1031876"/>
              <a:gd name="connsiteY4510" fmla="*/ 962025 h 1106488"/>
              <a:gd name="connsiteX4511" fmla="*/ 846624 w 1031876"/>
              <a:gd name="connsiteY4511" fmla="*/ 961870 h 1106488"/>
              <a:gd name="connsiteX4512" fmla="*/ 846907 w 1031876"/>
              <a:gd name="connsiteY4512" fmla="*/ 962025 h 1106488"/>
              <a:gd name="connsiteX4513" fmla="*/ 846916 w 1031876"/>
              <a:gd name="connsiteY4513" fmla="*/ 962030 h 1106488"/>
              <a:gd name="connsiteX4514" fmla="*/ 841087 w 1031876"/>
              <a:gd name="connsiteY4514" fmla="*/ 962554 h 1106488"/>
              <a:gd name="connsiteX4515" fmla="*/ 845367 w 1031876"/>
              <a:gd name="connsiteY4515" fmla="*/ 962025 h 1106488"/>
              <a:gd name="connsiteX4516" fmla="*/ 168565 w 1031876"/>
              <a:gd name="connsiteY4516" fmla="*/ 959760 h 1106488"/>
              <a:gd name="connsiteX4517" fmla="*/ 171252 w 1031876"/>
              <a:gd name="connsiteY4517" fmla="*/ 960835 h 1106488"/>
              <a:gd name="connsiteX4518" fmla="*/ 173832 w 1031876"/>
              <a:gd name="connsiteY4518" fmla="*/ 964520 h 1106488"/>
              <a:gd name="connsiteX4519" fmla="*/ 170392 w 1031876"/>
              <a:gd name="connsiteY4519" fmla="*/ 962554 h 1106488"/>
              <a:gd name="connsiteX4520" fmla="*/ 168565 w 1031876"/>
              <a:gd name="connsiteY4520" fmla="*/ 959760 h 1106488"/>
              <a:gd name="connsiteX4521" fmla="*/ 219145 w 1031876"/>
              <a:gd name="connsiteY4521" fmla="*/ 959273 h 1106488"/>
              <a:gd name="connsiteX4522" fmla="*/ 219999 w 1031876"/>
              <a:gd name="connsiteY4522" fmla="*/ 959375 h 1106488"/>
              <a:gd name="connsiteX4523" fmla="*/ 222100 w 1031876"/>
              <a:gd name="connsiteY4523" fmla="*/ 960273 h 1106488"/>
              <a:gd name="connsiteX4524" fmla="*/ 222562 w 1031876"/>
              <a:gd name="connsiteY4524" fmla="*/ 961079 h 1106488"/>
              <a:gd name="connsiteX4525" fmla="*/ 225978 w 1031876"/>
              <a:gd name="connsiteY4525" fmla="*/ 961932 h 1106488"/>
              <a:gd name="connsiteX4526" fmla="*/ 231042 w 1031876"/>
              <a:gd name="connsiteY4526" fmla="*/ 966984 h 1106488"/>
              <a:gd name="connsiteX4527" fmla="*/ 232808 w 1031876"/>
              <a:gd name="connsiteY4527" fmla="*/ 968745 h 1106488"/>
              <a:gd name="connsiteX4528" fmla="*/ 225978 w 1031876"/>
              <a:gd name="connsiteY4528" fmla="*/ 962784 h 1106488"/>
              <a:gd name="connsiteX4529" fmla="*/ 219145 w 1031876"/>
              <a:gd name="connsiteY4529" fmla="*/ 961932 h 1106488"/>
              <a:gd name="connsiteX4530" fmla="*/ 221488 w 1031876"/>
              <a:gd name="connsiteY4530" fmla="*/ 959205 h 1106488"/>
              <a:gd name="connsiteX4531" fmla="*/ 225978 w 1031876"/>
              <a:gd name="connsiteY4531" fmla="*/ 961932 h 1106488"/>
              <a:gd name="connsiteX4532" fmla="*/ 222100 w 1031876"/>
              <a:gd name="connsiteY4532" fmla="*/ 960273 h 1106488"/>
              <a:gd name="connsiteX4533" fmla="*/ 221303 w 1031876"/>
              <a:gd name="connsiteY4533" fmla="*/ 958882 h 1106488"/>
              <a:gd name="connsiteX4534" fmla="*/ 221488 w 1031876"/>
              <a:gd name="connsiteY4534" fmla="*/ 959205 h 1106488"/>
              <a:gd name="connsiteX4535" fmla="*/ 221067 w 1031876"/>
              <a:gd name="connsiteY4535" fmla="*/ 958949 h 1106488"/>
              <a:gd name="connsiteX4536" fmla="*/ 222562 w 1031876"/>
              <a:gd name="connsiteY4536" fmla="*/ 958523 h 1106488"/>
              <a:gd name="connsiteX4537" fmla="*/ 225124 w 1031876"/>
              <a:gd name="connsiteY4537" fmla="*/ 961079 h 1106488"/>
              <a:gd name="connsiteX4538" fmla="*/ 225978 w 1031876"/>
              <a:gd name="connsiteY4538" fmla="*/ 961932 h 1106488"/>
              <a:gd name="connsiteX4539" fmla="*/ 242226 w 1031876"/>
              <a:gd name="connsiteY4539" fmla="*/ 958352 h 1106488"/>
              <a:gd name="connsiteX4540" fmla="*/ 242735 w 1031876"/>
              <a:gd name="connsiteY4540" fmla="*/ 958860 h 1106488"/>
              <a:gd name="connsiteX4541" fmla="*/ 245903 w 1031876"/>
              <a:gd name="connsiteY4541" fmla="*/ 962025 h 1106488"/>
              <a:gd name="connsiteX4542" fmla="*/ 202565 w 1031876"/>
              <a:gd name="connsiteY4542" fmla="*/ 957739 h 1106488"/>
              <a:gd name="connsiteX4543" fmla="*/ 205317 w 1031876"/>
              <a:gd name="connsiteY4543" fmla="*/ 959115 h 1106488"/>
              <a:gd name="connsiteX4544" fmla="*/ 212197 w 1031876"/>
              <a:gd name="connsiteY4544" fmla="*/ 962554 h 1106488"/>
              <a:gd name="connsiteX4545" fmla="*/ 209617 w 1031876"/>
              <a:gd name="connsiteY4545" fmla="*/ 962554 h 1106488"/>
              <a:gd name="connsiteX4546" fmla="*/ 206177 w 1031876"/>
              <a:gd name="connsiteY4546" fmla="*/ 962554 h 1106488"/>
              <a:gd name="connsiteX4547" fmla="*/ 205317 w 1031876"/>
              <a:gd name="connsiteY4547" fmla="*/ 962554 h 1106488"/>
              <a:gd name="connsiteX4548" fmla="*/ 854257 w 1031876"/>
              <a:gd name="connsiteY4548" fmla="*/ 956537 h 1106488"/>
              <a:gd name="connsiteX4549" fmla="*/ 854653 w 1031876"/>
              <a:gd name="connsiteY4549" fmla="*/ 956689 h 1106488"/>
              <a:gd name="connsiteX4550" fmla="*/ 854653 w 1031876"/>
              <a:gd name="connsiteY4550" fmla="*/ 960040 h 1106488"/>
              <a:gd name="connsiteX4551" fmla="*/ 854653 w 1031876"/>
              <a:gd name="connsiteY4551" fmla="*/ 962554 h 1106488"/>
              <a:gd name="connsiteX4552" fmla="*/ 847870 w 1031876"/>
              <a:gd name="connsiteY4552" fmla="*/ 962554 h 1106488"/>
              <a:gd name="connsiteX4553" fmla="*/ 851262 w 1031876"/>
              <a:gd name="connsiteY4553" fmla="*/ 961716 h 1106488"/>
              <a:gd name="connsiteX4554" fmla="*/ 853982 w 1031876"/>
              <a:gd name="connsiteY4554" fmla="*/ 956431 h 1106488"/>
              <a:gd name="connsiteX4555" fmla="*/ 854179 w 1031876"/>
              <a:gd name="connsiteY4555" fmla="*/ 956507 h 1106488"/>
              <a:gd name="connsiteX4556" fmla="*/ 850414 w 1031876"/>
              <a:gd name="connsiteY4556" fmla="*/ 961716 h 1106488"/>
              <a:gd name="connsiteX4557" fmla="*/ 848028 w 1031876"/>
              <a:gd name="connsiteY4557" fmla="*/ 961930 h 1106488"/>
              <a:gd name="connsiteX4558" fmla="*/ 848141 w 1031876"/>
              <a:gd name="connsiteY4558" fmla="*/ 961481 h 1106488"/>
              <a:gd name="connsiteX4559" fmla="*/ 854653 w 1031876"/>
              <a:gd name="connsiteY4559" fmla="*/ 955851 h 1106488"/>
              <a:gd name="connsiteX4560" fmla="*/ 853982 w 1031876"/>
              <a:gd name="connsiteY4560" fmla="*/ 956431 h 1106488"/>
              <a:gd name="connsiteX4561" fmla="*/ 853770 w 1031876"/>
              <a:gd name="connsiteY4561" fmla="*/ 956350 h 1106488"/>
              <a:gd name="connsiteX4562" fmla="*/ 854653 w 1031876"/>
              <a:gd name="connsiteY4562" fmla="*/ 955851 h 1106488"/>
              <a:gd name="connsiteX4563" fmla="*/ 854257 w 1031876"/>
              <a:gd name="connsiteY4563" fmla="*/ 956537 h 1106488"/>
              <a:gd name="connsiteX4564" fmla="*/ 854179 w 1031876"/>
              <a:gd name="connsiteY4564" fmla="*/ 956507 h 1106488"/>
              <a:gd name="connsiteX4565" fmla="*/ 847726 w 1031876"/>
              <a:gd name="connsiteY4565" fmla="*/ 955675 h 1106488"/>
              <a:gd name="connsiteX4566" fmla="*/ 841475 w 1031876"/>
              <a:gd name="connsiteY4566" fmla="*/ 961926 h 1106488"/>
              <a:gd name="connsiteX4567" fmla="*/ 841376 w 1031876"/>
              <a:gd name="connsiteY4567" fmla="*/ 962025 h 1106488"/>
              <a:gd name="connsiteX4568" fmla="*/ 840582 w 1031876"/>
              <a:gd name="connsiteY4568" fmla="*/ 962819 h 1106488"/>
              <a:gd name="connsiteX4569" fmla="*/ 841036 w 1031876"/>
              <a:gd name="connsiteY4569" fmla="*/ 962025 h 1106488"/>
              <a:gd name="connsiteX4570" fmla="*/ 844154 w 1031876"/>
              <a:gd name="connsiteY4570" fmla="*/ 956568 h 1106488"/>
              <a:gd name="connsiteX4571" fmla="*/ 847726 w 1031876"/>
              <a:gd name="connsiteY4571" fmla="*/ 955675 h 1106488"/>
              <a:gd name="connsiteX4572" fmla="*/ 239713 w 1031876"/>
              <a:gd name="connsiteY4572" fmla="*/ 955675 h 1106488"/>
              <a:gd name="connsiteX4573" fmla="*/ 240209 w 1031876"/>
              <a:gd name="connsiteY4573" fmla="*/ 956337 h 1106488"/>
              <a:gd name="connsiteX4574" fmla="*/ 242226 w 1031876"/>
              <a:gd name="connsiteY4574" fmla="*/ 958352 h 1106488"/>
              <a:gd name="connsiteX4575" fmla="*/ 240211 w 1031876"/>
              <a:gd name="connsiteY4575" fmla="*/ 956339 h 1106488"/>
              <a:gd name="connsiteX4576" fmla="*/ 242094 w 1031876"/>
              <a:gd name="connsiteY4576" fmla="*/ 958850 h 1106488"/>
              <a:gd name="connsiteX4577" fmla="*/ 239713 w 1031876"/>
              <a:gd name="connsiteY4577" fmla="*/ 962025 h 1106488"/>
              <a:gd name="connsiteX4578" fmla="*/ 239713 w 1031876"/>
              <a:gd name="connsiteY4578" fmla="*/ 958850 h 1106488"/>
              <a:gd name="connsiteX4579" fmla="*/ 239713 w 1031876"/>
              <a:gd name="connsiteY4579" fmla="*/ 955842 h 1106488"/>
              <a:gd name="connsiteX4580" fmla="*/ 239713 w 1031876"/>
              <a:gd name="connsiteY4580" fmla="*/ 955676 h 1106488"/>
              <a:gd name="connsiteX4581" fmla="*/ 212197 w 1031876"/>
              <a:gd name="connsiteY4581" fmla="*/ 955675 h 1106488"/>
              <a:gd name="connsiteX4582" fmla="*/ 213057 w 1031876"/>
              <a:gd name="connsiteY4582" fmla="*/ 956469 h 1106488"/>
              <a:gd name="connsiteX4583" fmla="*/ 214845 w 1031876"/>
              <a:gd name="connsiteY4583" fmla="*/ 958119 h 1106488"/>
              <a:gd name="connsiteX4584" fmla="*/ 219076 w 1031876"/>
              <a:gd name="connsiteY4584" fmla="*/ 962025 h 1106488"/>
              <a:gd name="connsiteX4585" fmla="*/ 212197 w 1031876"/>
              <a:gd name="connsiteY4585" fmla="*/ 955675 h 1106488"/>
              <a:gd name="connsiteX4586" fmla="*/ 212197 w 1031876"/>
              <a:gd name="connsiteY4586" fmla="*/ 955675 h 1106488"/>
              <a:gd name="connsiteX4587" fmla="*/ 215637 w 1031876"/>
              <a:gd name="connsiteY4587" fmla="*/ 956469 h 1106488"/>
              <a:gd name="connsiteX4588" fmla="*/ 216575 w 1031876"/>
              <a:gd name="connsiteY4588" fmla="*/ 957984 h 1106488"/>
              <a:gd name="connsiteX4589" fmla="*/ 198438 w 1031876"/>
              <a:gd name="connsiteY4589" fmla="*/ 955675 h 1106488"/>
              <a:gd name="connsiteX4590" fmla="*/ 201878 w 1031876"/>
              <a:gd name="connsiteY4590" fmla="*/ 956535 h 1106488"/>
              <a:gd name="connsiteX4591" fmla="*/ 202565 w 1031876"/>
              <a:gd name="connsiteY4591" fmla="*/ 957739 h 1106488"/>
              <a:gd name="connsiteX4592" fmla="*/ 239316 w 1031876"/>
              <a:gd name="connsiteY4592" fmla="*/ 955445 h 1106488"/>
              <a:gd name="connsiteX4593" fmla="*/ 241880 w 1031876"/>
              <a:gd name="connsiteY4593" fmla="*/ 955445 h 1106488"/>
              <a:gd name="connsiteX4594" fmla="*/ 242735 w 1031876"/>
              <a:gd name="connsiteY4594" fmla="*/ 955445 h 1106488"/>
              <a:gd name="connsiteX4595" fmla="*/ 243589 w 1031876"/>
              <a:gd name="connsiteY4595" fmla="*/ 955445 h 1106488"/>
              <a:gd name="connsiteX4596" fmla="*/ 246153 w 1031876"/>
              <a:gd name="connsiteY4596" fmla="*/ 955445 h 1106488"/>
              <a:gd name="connsiteX4597" fmla="*/ 239316 w 1031876"/>
              <a:gd name="connsiteY4597" fmla="*/ 955445 h 1106488"/>
              <a:gd name="connsiteX4598" fmla="*/ 219145 w 1031876"/>
              <a:gd name="connsiteY4598" fmla="*/ 955115 h 1106488"/>
              <a:gd name="connsiteX4599" fmla="*/ 219145 w 1031876"/>
              <a:gd name="connsiteY4599" fmla="*/ 958523 h 1106488"/>
              <a:gd name="connsiteX4600" fmla="*/ 219145 w 1031876"/>
              <a:gd name="connsiteY4600" fmla="*/ 959273 h 1106488"/>
              <a:gd name="connsiteX4601" fmla="*/ 218303 w 1031876"/>
              <a:gd name="connsiteY4601" fmla="*/ 959172 h 1106488"/>
              <a:gd name="connsiteX4602" fmla="*/ 218890 w 1031876"/>
              <a:gd name="connsiteY4602" fmla="*/ 961337 h 1106488"/>
              <a:gd name="connsiteX4603" fmla="*/ 219145 w 1031876"/>
              <a:gd name="connsiteY4603" fmla="*/ 961932 h 1106488"/>
              <a:gd name="connsiteX4604" fmla="*/ 218980 w 1031876"/>
              <a:gd name="connsiteY4604" fmla="*/ 961670 h 1106488"/>
              <a:gd name="connsiteX4605" fmla="*/ 219076 w 1031876"/>
              <a:gd name="connsiteY4605" fmla="*/ 962025 h 1106488"/>
              <a:gd name="connsiteX4606" fmla="*/ 216575 w 1031876"/>
              <a:gd name="connsiteY4606" fmla="*/ 957984 h 1106488"/>
              <a:gd name="connsiteX4607" fmla="*/ 217706 w 1031876"/>
              <a:gd name="connsiteY4607" fmla="*/ 958581 h 1106488"/>
              <a:gd name="connsiteX4608" fmla="*/ 216583 w 1031876"/>
              <a:gd name="connsiteY4608" fmla="*/ 955967 h 1106488"/>
              <a:gd name="connsiteX4609" fmla="*/ 219145 w 1031876"/>
              <a:gd name="connsiteY4609" fmla="*/ 955115 h 1106488"/>
              <a:gd name="connsiteX4610" fmla="*/ 219145 w 1031876"/>
              <a:gd name="connsiteY4610" fmla="*/ 955115 h 1106488"/>
              <a:gd name="connsiteX4611" fmla="*/ 219999 w 1031876"/>
              <a:gd name="connsiteY4611" fmla="*/ 955967 h 1106488"/>
              <a:gd name="connsiteX4612" fmla="*/ 222562 w 1031876"/>
              <a:gd name="connsiteY4612" fmla="*/ 958523 h 1106488"/>
              <a:gd name="connsiteX4613" fmla="*/ 221303 w 1031876"/>
              <a:gd name="connsiteY4613" fmla="*/ 958882 h 1106488"/>
              <a:gd name="connsiteX4614" fmla="*/ 219145 w 1031876"/>
              <a:gd name="connsiteY4614" fmla="*/ 955115 h 1106488"/>
              <a:gd name="connsiteX4615" fmla="*/ 223601 w 1031876"/>
              <a:gd name="connsiteY4615" fmla="*/ 958227 h 1106488"/>
              <a:gd name="connsiteX4616" fmla="*/ 222562 w 1031876"/>
              <a:gd name="connsiteY4616" fmla="*/ 958523 h 1106488"/>
              <a:gd name="connsiteX4617" fmla="*/ 813595 w 1031876"/>
              <a:gd name="connsiteY4617" fmla="*/ 955110 h 1106488"/>
              <a:gd name="connsiteX4618" fmla="*/ 813482 w 1031876"/>
              <a:gd name="connsiteY4618" fmla="*/ 955190 h 1106488"/>
              <a:gd name="connsiteX4619" fmla="*/ 813595 w 1031876"/>
              <a:gd name="connsiteY4619" fmla="*/ 955340 h 1106488"/>
              <a:gd name="connsiteX4620" fmla="*/ 852438 w 1031876"/>
              <a:gd name="connsiteY4620" fmla="*/ 954210 h 1106488"/>
              <a:gd name="connsiteX4621" fmla="*/ 854653 w 1031876"/>
              <a:gd name="connsiteY4621" fmla="*/ 955851 h 1106488"/>
              <a:gd name="connsiteX4622" fmla="*/ 852745 w 1031876"/>
              <a:gd name="connsiteY4622" fmla="*/ 955956 h 1106488"/>
              <a:gd name="connsiteX4623" fmla="*/ 853770 w 1031876"/>
              <a:gd name="connsiteY4623" fmla="*/ 956350 h 1106488"/>
              <a:gd name="connsiteX4624" fmla="*/ 848718 w 1031876"/>
              <a:gd name="connsiteY4624" fmla="*/ 959202 h 1106488"/>
              <a:gd name="connsiteX4625" fmla="*/ 848141 w 1031876"/>
              <a:gd name="connsiteY4625" fmla="*/ 961481 h 1106488"/>
              <a:gd name="connsiteX4626" fmla="*/ 847870 w 1031876"/>
              <a:gd name="connsiteY4626" fmla="*/ 961716 h 1106488"/>
              <a:gd name="connsiteX4627" fmla="*/ 846624 w 1031876"/>
              <a:gd name="connsiteY4627" fmla="*/ 961870 h 1106488"/>
              <a:gd name="connsiteX4628" fmla="*/ 845962 w 1031876"/>
              <a:gd name="connsiteY4628" fmla="*/ 961507 h 1106488"/>
              <a:gd name="connsiteX4629" fmla="*/ 847870 w 1031876"/>
              <a:gd name="connsiteY4629" fmla="*/ 955851 h 1106488"/>
              <a:gd name="connsiteX4630" fmla="*/ 843261 w 1031876"/>
              <a:gd name="connsiteY4630" fmla="*/ 953294 h 1106488"/>
              <a:gd name="connsiteX4631" fmla="*/ 844704 w 1031876"/>
              <a:gd name="connsiteY4631" fmla="*/ 954064 h 1106488"/>
              <a:gd name="connsiteX4632" fmla="*/ 845157 w 1031876"/>
              <a:gd name="connsiteY4632" fmla="*/ 953840 h 1106488"/>
              <a:gd name="connsiteX4633" fmla="*/ 844951 w 1031876"/>
              <a:gd name="connsiteY4633" fmla="*/ 954195 h 1106488"/>
              <a:gd name="connsiteX4634" fmla="*/ 847726 w 1031876"/>
              <a:gd name="connsiteY4634" fmla="*/ 955675 h 1106488"/>
              <a:gd name="connsiteX4635" fmla="*/ 841799 w 1031876"/>
              <a:gd name="connsiteY4635" fmla="*/ 955675 h 1106488"/>
              <a:gd name="connsiteX4636" fmla="*/ 841087 w 1031876"/>
              <a:gd name="connsiteY4636" fmla="*/ 955851 h 1106488"/>
              <a:gd name="connsiteX4637" fmla="*/ 841443 w 1031876"/>
              <a:gd name="connsiteY4637" fmla="*/ 955675 h 1106488"/>
              <a:gd name="connsiteX4638" fmla="*/ 840582 w 1031876"/>
              <a:gd name="connsiteY4638" fmla="*/ 955675 h 1106488"/>
              <a:gd name="connsiteX4639" fmla="*/ 833438 w 1031876"/>
              <a:gd name="connsiteY4639" fmla="*/ 955675 h 1106488"/>
              <a:gd name="connsiteX4640" fmla="*/ 843261 w 1031876"/>
              <a:gd name="connsiteY4640" fmla="*/ 953294 h 1106488"/>
              <a:gd name="connsiteX4641" fmla="*/ 228600 w 1031876"/>
              <a:gd name="connsiteY4641" fmla="*/ 953294 h 1106488"/>
              <a:gd name="connsiteX4642" fmla="*/ 231775 w 1031876"/>
              <a:gd name="connsiteY4642" fmla="*/ 955675 h 1106488"/>
              <a:gd name="connsiteX4643" fmla="*/ 228171 w 1031876"/>
              <a:gd name="connsiteY4643" fmla="*/ 953616 h 1106488"/>
              <a:gd name="connsiteX4644" fmla="*/ 807211 w 1031876"/>
              <a:gd name="connsiteY4644" fmla="*/ 952825 h 1106488"/>
              <a:gd name="connsiteX4645" fmla="*/ 806836 w 1031876"/>
              <a:gd name="connsiteY4645" fmla="*/ 955445 h 1106488"/>
              <a:gd name="connsiteX4646" fmla="*/ 799998 w 1031876"/>
              <a:gd name="connsiteY4646" fmla="*/ 957929 h 1106488"/>
              <a:gd name="connsiteX4647" fmla="*/ 799998 w 1031876"/>
              <a:gd name="connsiteY4647" fmla="*/ 955445 h 1106488"/>
              <a:gd name="connsiteX4648" fmla="*/ 806836 w 1031876"/>
              <a:gd name="connsiteY4648" fmla="*/ 952961 h 1106488"/>
              <a:gd name="connsiteX4649" fmla="*/ 187648 w 1031876"/>
              <a:gd name="connsiteY4649" fmla="*/ 952822 h 1106488"/>
              <a:gd name="connsiteX4650" fmla="*/ 188517 w 1031876"/>
              <a:gd name="connsiteY4650" fmla="*/ 954287 h 1106488"/>
              <a:gd name="connsiteX4651" fmla="*/ 189301 w 1031876"/>
              <a:gd name="connsiteY4651" fmla="*/ 954476 h 1106488"/>
              <a:gd name="connsiteX4652" fmla="*/ 206005 w 1031876"/>
              <a:gd name="connsiteY4652" fmla="*/ 951865 h 1106488"/>
              <a:gd name="connsiteX4653" fmla="*/ 207122 w 1031876"/>
              <a:gd name="connsiteY4653" fmla="*/ 952240 h 1106488"/>
              <a:gd name="connsiteX4654" fmla="*/ 207819 w 1031876"/>
              <a:gd name="connsiteY4654" fmla="*/ 953366 h 1106488"/>
              <a:gd name="connsiteX4655" fmla="*/ 206177 w 1031876"/>
              <a:gd name="connsiteY4655" fmla="*/ 952500 h 1106488"/>
              <a:gd name="connsiteX4656" fmla="*/ 186858 w 1031876"/>
              <a:gd name="connsiteY4656" fmla="*/ 951492 h 1106488"/>
              <a:gd name="connsiteX4657" fmla="*/ 187647 w 1031876"/>
              <a:gd name="connsiteY4657" fmla="*/ 952820 h 1106488"/>
              <a:gd name="connsiteX4658" fmla="*/ 189302 w 1031876"/>
              <a:gd name="connsiteY4658" fmla="*/ 954476 h 1106488"/>
              <a:gd name="connsiteX4659" fmla="*/ 191143 w 1031876"/>
              <a:gd name="connsiteY4659" fmla="*/ 954919 h 1106488"/>
              <a:gd name="connsiteX4660" fmla="*/ 239642 w 1031876"/>
              <a:gd name="connsiteY4660" fmla="*/ 950891 h 1106488"/>
              <a:gd name="connsiteX4661" fmla="*/ 246153 w 1031876"/>
              <a:gd name="connsiteY4661" fmla="*/ 955445 h 1106488"/>
              <a:gd name="connsiteX4662" fmla="*/ 240171 w 1031876"/>
              <a:gd name="connsiteY4662" fmla="*/ 954591 h 1106488"/>
              <a:gd name="connsiteX4663" fmla="*/ 223446 w 1031876"/>
              <a:gd name="connsiteY4663" fmla="*/ 950062 h 1106488"/>
              <a:gd name="connsiteX4664" fmla="*/ 224017 w 1031876"/>
              <a:gd name="connsiteY4664" fmla="*/ 951202 h 1106488"/>
              <a:gd name="connsiteX4665" fmla="*/ 224552 w 1031876"/>
              <a:gd name="connsiteY4665" fmla="*/ 950488 h 1106488"/>
              <a:gd name="connsiteX4666" fmla="*/ 833438 w 1031876"/>
              <a:gd name="connsiteY4666" fmla="*/ 949325 h 1106488"/>
              <a:gd name="connsiteX4667" fmla="*/ 841376 w 1031876"/>
              <a:gd name="connsiteY4667" fmla="*/ 949325 h 1106488"/>
              <a:gd name="connsiteX4668" fmla="*/ 833438 w 1031876"/>
              <a:gd name="connsiteY4668" fmla="*/ 955675 h 1106488"/>
              <a:gd name="connsiteX4669" fmla="*/ 833438 w 1031876"/>
              <a:gd name="connsiteY4669" fmla="*/ 949325 h 1106488"/>
              <a:gd name="connsiteX4670" fmla="*/ 813595 w 1031876"/>
              <a:gd name="connsiteY4670" fmla="*/ 949325 h 1106488"/>
              <a:gd name="connsiteX4671" fmla="*/ 813595 w 1031876"/>
              <a:gd name="connsiteY4671" fmla="*/ 952500 h 1106488"/>
              <a:gd name="connsiteX4672" fmla="*/ 813595 w 1031876"/>
              <a:gd name="connsiteY4672" fmla="*/ 953199 h 1106488"/>
              <a:gd name="connsiteX4673" fmla="*/ 812962 w 1031876"/>
              <a:gd name="connsiteY4673" fmla="*/ 953266 h 1106488"/>
              <a:gd name="connsiteX4674" fmla="*/ 232569 w 1031876"/>
              <a:gd name="connsiteY4674" fmla="*/ 949325 h 1106488"/>
              <a:gd name="connsiteX4675" fmla="*/ 235167 w 1031876"/>
              <a:gd name="connsiteY4675" fmla="*/ 953366 h 1106488"/>
              <a:gd name="connsiteX4676" fmla="*/ 233462 w 1031876"/>
              <a:gd name="connsiteY4676" fmla="*/ 952500 h 1106488"/>
              <a:gd name="connsiteX4677" fmla="*/ 232569 w 1031876"/>
              <a:gd name="connsiteY4677" fmla="*/ 949325 h 1106488"/>
              <a:gd name="connsiteX4678" fmla="*/ 205317 w 1031876"/>
              <a:gd name="connsiteY4678" fmla="*/ 949325 h 1106488"/>
              <a:gd name="connsiteX4679" fmla="*/ 208757 w 1031876"/>
              <a:gd name="connsiteY4679" fmla="*/ 952500 h 1106488"/>
              <a:gd name="connsiteX4680" fmla="*/ 211884 w 1031876"/>
              <a:gd name="connsiteY4680" fmla="*/ 955387 h 1106488"/>
              <a:gd name="connsiteX4681" fmla="*/ 212726 w 1031876"/>
              <a:gd name="connsiteY4681" fmla="*/ 955675 h 1106488"/>
              <a:gd name="connsiteX4682" fmla="*/ 212197 w 1031876"/>
              <a:gd name="connsiteY4682" fmla="*/ 955675 h 1106488"/>
              <a:gd name="connsiteX4683" fmla="*/ 205780 w 1031876"/>
              <a:gd name="connsiteY4683" fmla="*/ 955675 h 1106488"/>
              <a:gd name="connsiteX4684" fmla="*/ 204788 w 1031876"/>
              <a:gd name="connsiteY4684" fmla="*/ 955675 h 1106488"/>
              <a:gd name="connsiteX4685" fmla="*/ 205780 w 1031876"/>
              <a:gd name="connsiteY4685" fmla="*/ 953294 h 1106488"/>
              <a:gd name="connsiteX4686" fmla="*/ 208311 w 1031876"/>
              <a:gd name="connsiteY4686" fmla="*/ 954162 h 1106488"/>
              <a:gd name="connsiteX4687" fmla="*/ 207819 w 1031876"/>
              <a:gd name="connsiteY4687" fmla="*/ 953366 h 1106488"/>
              <a:gd name="connsiteX4688" fmla="*/ 211214 w 1031876"/>
              <a:gd name="connsiteY4688" fmla="*/ 955157 h 1106488"/>
              <a:gd name="connsiteX4689" fmla="*/ 211738 w 1031876"/>
              <a:gd name="connsiteY4689" fmla="*/ 955337 h 1106488"/>
              <a:gd name="connsiteX4690" fmla="*/ 207897 w 1031876"/>
              <a:gd name="connsiteY4690" fmla="*/ 952500 h 1106488"/>
              <a:gd name="connsiteX4691" fmla="*/ 207122 w 1031876"/>
              <a:gd name="connsiteY4691" fmla="*/ 952240 h 1106488"/>
              <a:gd name="connsiteX4692" fmla="*/ 198438 w 1031876"/>
              <a:gd name="connsiteY4692" fmla="*/ 949325 h 1106488"/>
              <a:gd name="connsiteX4693" fmla="*/ 205317 w 1031876"/>
              <a:gd name="connsiteY4693" fmla="*/ 949325 h 1106488"/>
              <a:gd name="connsiteX4694" fmla="*/ 206005 w 1031876"/>
              <a:gd name="connsiteY4694" fmla="*/ 951865 h 1106488"/>
              <a:gd name="connsiteX4695" fmla="*/ 157163 w 1031876"/>
              <a:gd name="connsiteY4695" fmla="*/ 949325 h 1106488"/>
              <a:gd name="connsiteX4696" fmla="*/ 164307 w 1031876"/>
              <a:gd name="connsiteY4696" fmla="*/ 949325 h 1106488"/>
              <a:gd name="connsiteX4697" fmla="*/ 157163 w 1031876"/>
              <a:gd name="connsiteY4697" fmla="*/ 949325 h 1106488"/>
              <a:gd name="connsiteX4698" fmla="*/ 237948 w 1031876"/>
              <a:gd name="connsiteY4698" fmla="*/ 949297 h 1106488"/>
              <a:gd name="connsiteX4699" fmla="*/ 239316 w 1031876"/>
              <a:gd name="connsiteY4699" fmla="*/ 949468 h 1106488"/>
              <a:gd name="connsiteX4700" fmla="*/ 239316 w 1031876"/>
              <a:gd name="connsiteY4700" fmla="*/ 949469 h 1106488"/>
              <a:gd name="connsiteX4701" fmla="*/ 239456 w 1031876"/>
              <a:gd name="connsiteY4701" fmla="*/ 949591 h 1106488"/>
              <a:gd name="connsiteX4702" fmla="*/ 239642 w 1031876"/>
              <a:gd name="connsiteY4702" fmla="*/ 950891 h 1106488"/>
              <a:gd name="connsiteX4703" fmla="*/ 239316 w 1031876"/>
              <a:gd name="connsiteY4703" fmla="*/ 950664 h 1106488"/>
              <a:gd name="connsiteX4704" fmla="*/ 237606 w 1031876"/>
              <a:gd name="connsiteY4704" fmla="*/ 949468 h 1106488"/>
              <a:gd name="connsiteX4705" fmla="*/ 854653 w 1031876"/>
              <a:gd name="connsiteY4705" fmla="*/ 949148 h 1106488"/>
              <a:gd name="connsiteX4706" fmla="*/ 858044 w 1031876"/>
              <a:gd name="connsiteY4706" fmla="*/ 949148 h 1106488"/>
              <a:gd name="connsiteX4707" fmla="*/ 860588 w 1031876"/>
              <a:gd name="connsiteY4707" fmla="*/ 949148 h 1106488"/>
              <a:gd name="connsiteX4708" fmla="*/ 861436 w 1031876"/>
              <a:gd name="connsiteY4708" fmla="*/ 949148 h 1106488"/>
              <a:gd name="connsiteX4709" fmla="*/ 855501 w 1031876"/>
              <a:gd name="connsiteY4709" fmla="*/ 952500 h 1106488"/>
              <a:gd name="connsiteX4710" fmla="*/ 855331 w 1031876"/>
              <a:gd name="connsiteY4710" fmla="*/ 953170 h 1106488"/>
              <a:gd name="connsiteX4711" fmla="*/ 855025 w 1031876"/>
              <a:gd name="connsiteY4711" fmla="*/ 953280 h 1106488"/>
              <a:gd name="connsiteX4712" fmla="*/ 852438 w 1031876"/>
              <a:gd name="connsiteY4712" fmla="*/ 954210 h 1106488"/>
              <a:gd name="connsiteX4713" fmla="*/ 851262 w 1031876"/>
              <a:gd name="connsiteY4713" fmla="*/ 953338 h 1106488"/>
              <a:gd name="connsiteX4714" fmla="*/ 847870 w 1031876"/>
              <a:gd name="connsiteY4714" fmla="*/ 955851 h 1106488"/>
              <a:gd name="connsiteX4715" fmla="*/ 854653 w 1031876"/>
              <a:gd name="connsiteY4715" fmla="*/ 949148 h 1106488"/>
              <a:gd name="connsiteX4716" fmla="*/ 847870 w 1031876"/>
              <a:gd name="connsiteY4716" fmla="*/ 949148 h 1106488"/>
              <a:gd name="connsiteX4717" fmla="*/ 848718 w 1031876"/>
              <a:gd name="connsiteY4717" fmla="*/ 949148 h 1106488"/>
              <a:gd name="connsiteX4718" fmla="*/ 851262 w 1031876"/>
              <a:gd name="connsiteY4718" fmla="*/ 949148 h 1106488"/>
              <a:gd name="connsiteX4719" fmla="*/ 853805 w 1031876"/>
              <a:gd name="connsiteY4719" fmla="*/ 949148 h 1106488"/>
              <a:gd name="connsiteX4720" fmla="*/ 854653 w 1031876"/>
              <a:gd name="connsiteY4720" fmla="*/ 949148 h 1106488"/>
              <a:gd name="connsiteX4721" fmla="*/ 847870 w 1031876"/>
              <a:gd name="connsiteY4721" fmla="*/ 952500 h 1106488"/>
              <a:gd name="connsiteX4722" fmla="*/ 845157 w 1031876"/>
              <a:gd name="connsiteY4722" fmla="*/ 953840 h 1106488"/>
              <a:gd name="connsiteX4723" fmla="*/ 185351 w 1031876"/>
              <a:gd name="connsiteY4723" fmla="*/ 948951 h 1106488"/>
              <a:gd name="connsiteX4724" fmla="*/ 185764 w 1031876"/>
              <a:gd name="connsiteY4724" fmla="*/ 949648 h 1106488"/>
              <a:gd name="connsiteX4725" fmla="*/ 186798 w 1031876"/>
              <a:gd name="connsiteY4725" fmla="*/ 949855 h 1106488"/>
              <a:gd name="connsiteX4726" fmla="*/ 813674 w 1031876"/>
              <a:gd name="connsiteY4726" fmla="*/ 948614 h 1106488"/>
              <a:gd name="connsiteX4727" fmla="*/ 809400 w 1031876"/>
              <a:gd name="connsiteY4727" fmla="*/ 952030 h 1106488"/>
              <a:gd name="connsiteX4728" fmla="*/ 807211 w 1031876"/>
              <a:gd name="connsiteY4728" fmla="*/ 952825 h 1106488"/>
              <a:gd name="connsiteX4729" fmla="*/ 807492 w 1031876"/>
              <a:gd name="connsiteY4729" fmla="*/ 950860 h 1106488"/>
              <a:gd name="connsiteX4730" fmla="*/ 239316 w 1031876"/>
              <a:gd name="connsiteY4730" fmla="*/ 948614 h 1106488"/>
              <a:gd name="connsiteX4731" fmla="*/ 246153 w 1031876"/>
              <a:gd name="connsiteY4731" fmla="*/ 955445 h 1106488"/>
              <a:gd name="connsiteX4732" fmla="*/ 239456 w 1031876"/>
              <a:gd name="connsiteY4732" fmla="*/ 949591 h 1106488"/>
              <a:gd name="connsiteX4733" fmla="*/ 226219 w 1031876"/>
              <a:gd name="connsiteY4733" fmla="*/ 948532 h 1106488"/>
              <a:gd name="connsiteX4734" fmla="*/ 230436 w 1031876"/>
              <a:gd name="connsiteY4734" fmla="*/ 952104 h 1106488"/>
              <a:gd name="connsiteX4735" fmla="*/ 235645 w 1031876"/>
              <a:gd name="connsiteY4735" fmla="*/ 954110 h 1106488"/>
              <a:gd name="connsiteX4736" fmla="*/ 235167 w 1031876"/>
              <a:gd name="connsiteY4736" fmla="*/ 953366 h 1106488"/>
              <a:gd name="connsiteX4737" fmla="*/ 239713 w 1031876"/>
              <a:gd name="connsiteY4737" fmla="*/ 955675 h 1106488"/>
              <a:gd name="connsiteX4738" fmla="*/ 239707 w 1031876"/>
              <a:gd name="connsiteY4738" fmla="*/ 955674 h 1106488"/>
              <a:gd name="connsiteX4739" fmla="*/ 239710 w 1031876"/>
              <a:gd name="connsiteY4739" fmla="*/ 955675 h 1106488"/>
              <a:gd name="connsiteX4740" fmla="*/ 239713 w 1031876"/>
              <a:gd name="connsiteY4740" fmla="*/ 955676 h 1106488"/>
              <a:gd name="connsiteX4741" fmla="*/ 239705 w 1031876"/>
              <a:gd name="connsiteY4741" fmla="*/ 955675 h 1106488"/>
              <a:gd name="connsiteX4742" fmla="*/ 239522 w 1031876"/>
              <a:gd name="connsiteY4742" fmla="*/ 955651 h 1106488"/>
              <a:gd name="connsiteX4743" fmla="*/ 232966 w 1031876"/>
              <a:gd name="connsiteY4743" fmla="*/ 954783 h 1106488"/>
              <a:gd name="connsiteX4744" fmla="*/ 226219 w 1031876"/>
              <a:gd name="connsiteY4744" fmla="*/ 948532 h 1106488"/>
              <a:gd name="connsiteX4745" fmla="*/ 212312 w 1031876"/>
              <a:gd name="connsiteY4745" fmla="*/ 948298 h 1106488"/>
              <a:gd name="connsiteX4746" fmla="*/ 212312 w 1031876"/>
              <a:gd name="connsiteY4746" fmla="*/ 955115 h 1106488"/>
              <a:gd name="connsiteX4747" fmla="*/ 211458 w 1031876"/>
              <a:gd name="connsiteY4747" fmla="*/ 951706 h 1106488"/>
              <a:gd name="connsiteX4748" fmla="*/ 209357 w 1031876"/>
              <a:gd name="connsiteY4748" fmla="*/ 950509 h 1106488"/>
              <a:gd name="connsiteX4749" fmla="*/ 205478 w 1031876"/>
              <a:gd name="connsiteY4749" fmla="*/ 948298 h 1106488"/>
              <a:gd name="connsiteX4750" fmla="*/ 209357 w 1031876"/>
              <a:gd name="connsiteY4750" fmla="*/ 950509 h 1106488"/>
              <a:gd name="connsiteX4751" fmla="*/ 208895 w 1031876"/>
              <a:gd name="connsiteY4751" fmla="*/ 950854 h 1106488"/>
              <a:gd name="connsiteX4752" fmla="*/ 205478 w 1031876"/>
              <a:gd name="connsiteY4752" fmla="*/ 948298 h 1106488"/>
              <a:gd name="connsiteX4753" fmla="*/ 222299 w 1031876"/>
              <a:gd name="connsiteY4753" fmla="*/ 947773 h 1106488"/>
              <a:gd name="connsiteX4754" fmla="*/ 225935 w 1031876"/>
              <a:gd name="connsiteY4754" fmla="*/ 948291 h 1106488"/>
              <a:gd name="connsiteX4755" fmla="*/ 225978 w 1031876"/>
              <a:gd name="connsiteY4755" fmla="*/ 948298 h 1106488"/>
              <a:gd name="connsiteX4756" fmla="*/ 225942 w 1031876"/>
              <a:gd name="connsiteY4756" fmla="*/ 948298 h 1106488"/>
              <a:gd name="connsiteX4757" fmla="*/ 222562 w 1031876"/>
              <a:gd name="connsiteY4757" fmla="*/ 948298 h 1106488"/>
              <a:gd name="connsiteX4758" fmla="*/ 214797 w 1031876"/>
              <a:gd name="connsiteY4758" fmla="*/ 945819 h 1106488"/>
              <a:gd name="connsiteX4759" fmla="*/ 219145 w 1031876"/>
              <a:gd name="connsiteY4759" fmla="*/ 948298 h 1106488"/>
              <a:gd name="connsiteX4760" fmla="*/ 215729 w 1031876"/>
              <a:gd name="connsiteY4760" fmla="*/ 947445 h 1106488"/>
              <a:gd name="connsiteX4761" fmla="*/ 228941 w 1031876"/>
              <a:gd name="connsiteY4761" fmla="*/ 943668 h 1106488"/>
              <a:gd name="connsiteX4762" fmla="*/ 231623 w 1031876"/>
              <a:gd name="connsiteY4762" fmla="*/ 945199 h 1106488"/>
              <a:gd name="connsiteX4763" fmla="*/ 232478 w 1031876"/>
              <a:gd name="connsiteY4763" fmla="*/ 948614 h 1106488"/>
              <a:gd name="connsiteX4764" fmla="*/ 226935 w 1031876"/>
              <a:gd name="connsiteY4764" fmla="*/ 942523 h 1106488"/>
              <a:gd name="connsiteX4765" fmla="*/ 228205 w 1031876"/>
              <a:gd name="connsiteY4765" fmla="*/ 942638 h 1106488"/>
              <a:gd name="connsiteX4766" fmla="*/ 228941 w 1031876"/>
              <a:gd name="connsiteY4766" fmla="*/ 943668 h 1106488"/>
              <a:gd name="connsiteX4767" fmla="*/ 888568 w 1031876"/>
              <a:gd name="connsiteY4767" fmla="*/ 942445 h 1106488"/>
              <a:gd name="connsiteX4768" fmla="*/ 888568 w 1031876"/>
              <a:gd name="connsiteY4768" fmla="*/ 943283 h 1106488"/>
              <a:gd name="connsiteX4769" fmla="*/ 888568 w 1031876"/>
              <a:gd name="connsiteY4769" fmla="*/ 944959 h 1106488"/>
              <a:gd name="connsiteX4770" fmla="*/ 888568 w 1031876"/>
              <a:gd name="connsiteY4770" fmla="*/ 948654 h 1106488"/>
              <a:gd name="connsiteX4771" fmla="*/ 889001 w 1031876"/>
              <a:gd name="connsiteY4771" fmla="*/ 948532 h 1106488"/>
              <a:gd name="connsiteX4772" fmla="*/ 890688 w 1031876"/>
              <a:gd name="connsiteY4772" fmla="*/ 946634 h 1106488"/>
              <a:gd name="connsiteX4773" fmla="*/ 888568 w 1031876"/>
              <a:gd name="connsiteY4773" fmla="*/ 949019 h 1106488"/>
              <a:gd name="connsiteX4774" fmla="*/ 888568 w 1031876"/>
              <a:gd name="connsiteY4774" fmla="*/ 949148 h 1106488"/>
              <a:gd name="connsiteX4775" fmla="*/ 888453 w 1031876"/>
              <a:gd name="connsiteY4775" fmla="*/ 949148 h 1106488"/>
              <a:gd name="connsiteX4776" fmla="*/ 888207 w 1031876"/>
              <a:gd name="connsiteY4776" fmla="*/ 949425 h 1106488"/>
              <a:gd name="connsiteX4777" fmla="*/ 882651 w 1031876"/>
              <a:gd name="connsiteY4777" fmla="*/ 955676 h 1106488"/>
              <a:gd name="connsiteX4778" fmla="*/ 885826 w 1031876"/>
              <a:gd name="connsiteY4778" fmla="*/ 949425 h 1106488"/>
              <a:gd name="connsiteX4779" fmla="*/ 886811 w 1031876"/>
              <a:gd name="connsiteY4779" fmla="*/ 949148 h 1106488"/>
              <a:gd name="connsiteX4780" fmla="*/ 884329 w 1031876"/>
              <a:gd name="connsiteY4780" fmla="*/ 949148 h 1106488"/>
              <a:gd name="connsiteX4781" fmla="*/ 882633 w 1031876"/>
              <a:gd name="connsiteY4781" fmla="*/ 949148 h 1106488"/>
              <a:gd name="connsiteX4782" fmla="*/ 881785 w 1031876"/>
              <a:gd name="connsiteY4782" fmla="*/ 949148 h 1106488"/>
              <a:gd name="connsiteX4783" fmla="*/ 888568 w 1031876"/>
              <a:gd name="connsiteY4783" fmla="*/ 942445 h 1106488"/>
              <a:gd name="connsiteX4784" fmla="*/ 861436 w 1031876"/>
              <a:gd name="connsiteY4784" fmla="*/ 942445 h 1106488"/>
              <a:gd name="connsiteX4785" fmla="*/ 854653 w 1031876"/>
              <a:gd name="connsiteY4785" fmla="*/ 949148 h 1106488"/>
              <a:gd name="connsiteX4786" fmla="*/ 861436 w 1031876"/>
              <a:gd name="connsiteY4786" fmla="*/ 942445 h 1106488"/>
              <a:gd name="connsiteX4787" fmla="*/ 226016 w 1031876"/>
              <a:gd name="connsiteY4787" fmla="*/ 942439 h 1106488"/>
              <a:gd name="connsiteX4788" fmla="*/ 226325 w 1031876"/>
              <a:gd name="connsiteY4788" fmla="*/ 942467 h 1106488"/>
              <a:gd name="connsiteX4789" fmla="*/ 229060 w 1031876"/>
              <a:gd name="connsiteY4789" fmla="*/ 945199 h 1106488"/>
              <a:gd name="connsiteX4790" fmla="*/ 232478 w 1031876"/>
              <a:gd name="connsiteY4790" fmla="*/ 948614 h 1106488"/>
              <a:gd name="connsiteX4791" fmla="*/ 229060 w 1031876"/>
              <a:gd name="connsiteY4791" fmla="*/ 947761 h 1106488"/>
              <a:gd name="connsiteX4792" fmla="*/ 840582 w 1031876"/>
              <a:gd name="connsiteY4792" fmla="*/ 942182 h 1106488"/>
              <a:gd name="connsiteX4793" fmla="*/ 840582 w 1031876"/>
              <a:gd name="connsiteY4793" fmla="*/ 949326 h 1106488"/>
              <a:gd name="connsiteX4794" fmla="*/ 840582 w 1031876"/>
              <a:gd name="connsiteY4794" fmla="*/ 942182 h 1106488"/>
              <a:gd name="connsiteX4795" fmla="*/ 170657 w 1031876"/>
              <a:gd name="connsiteY4795" fmla="*/ 942182 h 1106488"/>
              <a:gd name="connsiteX4796" fmla="*/ 177801 w 1031876"/>
              <a:gd name="connsiteY4796" fmla="*/ 949326 h 1106488"/>
              <a:gd name="connsiteX4797" fmla="*/ 170657 w 1031876"/>
              <a:gd name="connsiteY4797" fmla="*/ 942182 h 1106488"/>
              <a:gd name="connsiteX4798" fmla="*/ 225641 w 1031876"/>
              <a:gd name="connsiteY4798" fmla="*/ 941784 h 1106488"/>
              <a:gd name="connsiteX4799" fmla="*/ 226935 w 1031876"/>
              <a:gd name="connsiteY4799" fmla="*/ 942523 h 1106488"/>
              <a:gd name="connsiteX4800" fmla="*/ 226325 w 1031876"/>
              <a:gd name="connsiteY4800" fmla="*/ 942467 h 1106488"/>
              <a:gd name="connsiteX4801" fmla="*/ 219145 w 1031876"/>
              <a:gd name="connsiteY4801" fmla="*/ 941481 h 1106488"/>
              <a:gd name="connsiteX4802" fmla="*/ 219297 w 1031876"/>
              <a:gd name="connsiteY4802" fmla="*/ 941784 h 1106488"/>
              <a:gd name="connsiteX4803" fmla="*/ 224786 w 1031876"/>
              <a:gd name="connsiteY4803" fmla="*/ 941784 h 1106488"/>
              <a:gd name="connsiteX4804" fmla="*/ 225641 w 1031876"/>
              <a:gd name="connsiteY4804" fmla="*/ 941784 h 1106488"/>
              <a:gd name="connsiteX4805" fmla="*/ 226016 w 1031876"/>
              <a:gd name="connsiteY4805" fmla="*/ 942439 h 1106488"/>
              <a:gd name="connsiteX4806" fmla="*/ 219321 w 1031876"/>
              <a:gd name="connsiteY4806" fmla="*/ 941831 h 1106488"/>
              <a:gd name="connsiteX4807" fmla="*/ 220623 w 1031876"/>
              <a:gd name="connsiteY4807" fmla="*/ 944429 h 1106488"/>
              <a:gd name="connsiteX4808" fmla="*/ 222299 w 1031876"/>
              <a:gd name="connsiteY4808" fmla="*/ 947773 h 1106488"/>
              <a:gd name="connsiteX4809" fmla="*/ 219999 w 1031876"/>
              <a:gd name="connsiteY4809" fmla="*/ 947445 h 1106488"/>
              <a:gd name="connsiteX4810" fmla="*/ 219506 w 1031876"/>
              <a:gd name="connsiteY4810" fmla="*/ 943999 h 1106488"/>
              <a:gd name="connsiteX4811" fmla="*/ 219194 w 1031876"/>
              <a:gd name="connsiteY4811" fmla="*/ 941820 h 1106488"/>
              <a:gd name="connsiteX4812" fmla="*/ 218803 w 1031876"/>
              <a:gd name="connsiteY4812" fmla="*/ 941784 h 1106488"/>
              <a:gd name="connsiteX4813" fmla="*/ 219188 w 1031876"/>
              <a:gd name="connsiteY4813" fmla="*/ 941784 h 1106488"/>
              <a:gd name="connsiteX4814" fmla="*/ 212312 w 1031876"/>
              <a:gd name="connsiteY4814" fmla="*/ 941481 h 1106488"/>
              <a:gd name="connsiteX4815" fmla="*/ 214797 w 1031876"/>
              <a:gd name="connsiteY4815" fmla="*/ 945819 h 1106488"/>
              <a:gd name="connsiteX4816" fmla="*/ 213166 w 1031876"/>
              <a:gd name="connsiteY4816" fmla="*/ 944889 h 1106488"/>
              <a:gd name="connsiteX4817" fmla="*/ 212312 w 1031876"/>
              <a:gd name="connsiteY4817" fmla="*/ 941481 h 1106488"/>
              <a:gd name="connsiteX4818" fmla="*/ 212312 w 1031876"/>
              <a:gd name="connsiteY4818" fmla="*/ 941481 h 1106488"/>
              <a:gd name="connsiteX4819" fmla="*/ 213349 w 1031876"/>
              <a:gd name="connsiteY4819" fmla="*/ 941628 h 1106488"/>
              <a:gd name="connsiteX4820" fmla="*/ 218291 w 1031876"/>
              <a:gd name="connsiteY4820" fmla="*/ 942333 h 1106488"/>
              <a:gd name="connsiteX4821" fmla="*/ 218473 w 1031876"/>
              <a:gd name="connsiteY4821" fmla="*/ 943601 h 1106488"/>
              <a:gd name="connsiteX4822" fmla="*/ 219145 w 1031876"/>
              <a:gd name="connsiteY4822" fmla="*/ 948298 h 1106488"/>
              <a:gd name="connsiteX4823" fmla="*/ 215884 w 1031876"/>
              <a:gd name="connsiteY4823" fmla="*/ 942605 h 1106488"/>
              <a:gd name="connsiteX4824" fmla="*/ 215729 w 1031876"/>
              <a:gd name="connsiteY4824" fmla="*/ 942333 h 1106488"/>
              <a:gd name="connsiteX4825" fmla="*/ 214167 w 1031876"/>
              <a:gd name="connsiteY4825" fmla="*/ 941943 h 1106488"/>
              <a:gd name="connsiteX4826" fmla="*/ 198645 w 1031876"/>
              <a:gd name="connsiteY4826" fmla="*/ 941481 h 1106488"/>
              <a:gd name="connsiteX4827" fmla="*/ 198645 w 1031876"/>
              <a:gd name="connsiteY4827" fmla="*/ 942333 h 1106488"/>
              <a:gd name="connsiteX4828" fmla="*/ 198645 w 1031876"/>
              <a:gd name="connsiteY4828" fmla="*/ 943634 h 1106488"/>
              <a:gd name="connsiteX4829" fmla="*/ 200394 w 1031876"/>
              <a:gd name="connsiteY4829" fmla="*/ 947716 h 1106488"/>
              <a:gd name="connsiteX4830" fmla="*/ 201207 w 1031876"/>
              <a:gd name="connsiteY4830" fmla="*/ 947445 h 1106488"/>
              <a:gd name="connsiteX4831" fmla="*/ 198645 w 1031876"/>
              <a:gd name="connsiteY4831" fmla="*/ 941481 h 1106488"/>
              <a:gd name="connsiteX4832" fmla="*/ 909639 w 1031876"/>
              <a:gd name="connsiteY4832" fmla="*/ 941388 h 1106488"/>
              <a:gd name="connsiteX4833" fmla="*/ 901701 w 1031876"/>
              <a:gd name="connsiteY4833" fmla="*/ 949326 h 1106488"/>
              <a:gd name="connsiteX4834" fmla="*/ 909639 w 1031876"/>
              <a:gd name="connsiteY4834" fmla="*/ 941388 h 1106488"/>
              <a:gd name="connsiteX4835" fmla="*/ 833438 w 1031876"/>
              <a:gd name="connsiteY4835" fmla="*/ 941388 h 1106488"/>
              <a:gd name="connsiteX4836" fmla="*/ 827088 w 1031876"/>
              <a:gd name="connsiteY4836" fmla="*/ 949326 h 1106488"/>
              <a:gd name="connsiteX4837" fmla="*/ 833438 w 1031876"/>
              <a:gd name="connsiteY4837" fmla="*/ 941388 h 1106488"/>
              <a:gd name="connsiteX4838" fmla="*/ 835898 w 1031876"/>
              <a:gd name="connsiteY4838" fmla="*/ 939605 h 1106488"/>
              <a:gd name="connsiteX4839" fmla="*/ 834827 w 1031876"/>
              <a:gd name="connsiteY4839" fmla="*/ 940593 h 1106488"/>
              <a:gd name="connsiteX4840" fmla="*/ 833967 w 1031876"/>
              <a:gd name="connsiteY4840" fmla="*/ 941387 h 1106488"/>
              <a:gd name="connsiteX4841" fmla="*/ 834443 w 1031876"/>
              <a:gd name="connsiteY4841" fmla="*/ 938310 h 1106488"/>
              <a:gd name="connsiteX4842" fmla="*/ 835902 w 1031876"/>
              <a:gd name="connsiteY4842" fmla="*/ 938609 h 1106488"/>
              <a:gd name="connsiteX4843" fmla="*/ 833967 w 1031876"/>
              <a:gd name="connsiteY4843" fmla="*/ 941387 h 1106488"/>
              <a:gd name="connsiteX4844" fmla="*/ 205751 w 1031876"/>
              <a:gd name="connsiteY4844" fmla="*/ 935754 h 1106488"/>
              <a:gd name="connsiteX4845" fmla="*/ 212312 w 1031876"/>
              <a:gd name="connsiteY4845" fmla="*/ 941481 h 1106488"/>
              <a:gd name="connsiteX4846" fmla="*/ 206161 w 1031876"/>
              <a:gd name="connsiteY4846" fmla="*/ 937390 h 1106488"/>
              <a:gd name="connsiteX4847" fmla="*/ 881785 w 1031876"/>
              <a:gd name="connsiteY4847" fmla="*/ 935743 h 1106488"/>
              <a:gd name="connsiteX4848" fmla="*/ 880937 w 1031876"/>
              <a:gd name="connsiteY4848" fmla="*/ 939094 h 1106488"/>
              <a:gd name="connsiteX4849" fmla="*/ 878852 w 1031876"/>
              <a:gd name="connsiteY4849" fmla="*/ 940272 h 1106488"/>
              <a:gd name="connsiteX4850" fmla="*/ 878393 w 1031876"/>
              <a:gd name="connsiteY4850" fmla="*/ 939932 h 1106488"/>
              <a:gd name="connsiteX4851" fmla="*/ 875002 w 1031876"/>
              <a:gd name="connsiteY4851" fmla="*/ 942445 h 1106488"/>
              <a:gd name="connsiteX4852" fmla="*/ 875850 w 1031876"/>
              <a:gd name="connsiteY4852" fmla="*/ 941608 h 1106488"/>
              <a:gd name="connsiteX4853" fmla="*/ 877963 w 1031876"/>
              <a:gd name="connsiteY4853" fmla="*/ 939520 h 1106488"/>
              <a:gd name="connsiteX4854" fmla="*/ 881785 w 1031876"/>
              <a:gd name="connsiteY4854" fmla="*/ 935743 h 1106488"/>
              <a:gd name="connsiteX4855" fmla="*/ 888568 w 1031876"/>
              <a:gd name="connsiteY4855" fmla="*/ 935743 h 1106488"/>
              <a:gd name="connsiteX4856" fmla="*/ 881785 w 1031876"/>
              <a:gd name="connsiteY4856" fmla="*/ 942445 h 1106488"/>
              <a:gd name="connsiteX4857" fmla="*/ 881785 w 1031876"/>
              <a:gd name="connsiteY4857" fmla="*/ 935743 h 1106488"/>
              <a:gd name="connsiteX4858" fmla="*/ 875002 w 1031876"/>
              <a:gd name="connsiteY4858" fmla="*/ 935743 h 1106488"/>
              <a:gd name="connsiteX4859" fmla="*/ 872535 w 1031876"/>
              <a:gd name="connsiteY4859" fmla="*/ 940008 h 1106488"/>
              <a:gd name="connsiteX4860" fmla="*/ 868219 w 1031876"/>
              <a:gd name="connsiteY4860" fmla="*/ 942445 h 1106488"/>
              <a:gd name="connsiteX4861" fmla="*/ 875002 w 1031876"/>
              <a:gd name="connsiteY4861" fmla="*/ 935743 h 1106488"/>
              <a:gd name="connsiteX4862" fmla="*/ 875002 w 1031876"/>
              <a:gd name="connsiteY4862" fmla="*/ 935743 h 1106488"/>
              <a:gd name="connsiteX4863" fmla="*/ 875002 w 1031876"/>
              <a:gd name="connsiteY4863" fmla="*/ 942445 h 1106488"/>
              <a:gd name="connsiteX4864" fmla="*/ 878852 w 1031876"/>
              <a:gd name="connsiteY4864" fmla="*/ 940272 h 1106488"/>
              <a:gd name="connsiteX4865" fmla="*/ 881785 w 1031876"/>
              <a:gd name="connsiteY4865" fmla="*/ 942445 h 1106488"/>
              <a:gd name="connsiteX4866" fmla="*/ 888568 w 1031876"/>
              <a:gd name="connsiteY4866" fmla="*/ 942445 h 1106488"/>
              <a:gd name="connsiteX4867" fmla="*/ 881785 w 1031876"/>
              <a:gd name="connsiteY4867" fmla="*/ 945797 h 1106488"/>
              <a:gd name="connsiteX4868" fmla="*/ 879072 w 1031876"/>
              <a:gd name="connsiteY4868" fmla="*/ 947137 h 1106488"/>
              <a:gd name="connsiteX4869" fmla="*/ 878393 w 1031876"/>
              <a:gd name="connsiteY4869" fmla="*/ 946635 h 1106488"/>
              <a:gd name="connsiteX4870" fmla="*/ 875002 w 1031876"/>
              <a:gd name="connsiteY4870" fmla="*/ 949148 h 1106488"/>
              <a:gd name="connsiteX4871" fmla="*/ 868219 w 1031876"/>
              <a:gd name="connsiteY4871" fmla="*/ 955851 h 1106488"/>
              <a:gd name="connsiteX4872" fmla="*/ 875002 w 1031876"/>
              <a:gd name="connsiteY4872" fmla="*/ 949148 h 1106488"/>
              <a:gd name="connsiteX4873" fmla="*/ 879072 w 1031876"/>
              <a:gd name="connsiteY4873" fmla="*/ 947137 h 1106488"/>
              <a:gd name="connsiteX4874" fmla="*/ 881785 w 1031876"/>
              <a:gd name="connsiteY4874" fmla="*/ 949148 h 1106488"/>
              <a:gd name="connsiteX4875" fmla="*/ 875002 w 1031876"/>
              <a:gd name="connsiteY4875" fmla="*/ 955851 h 1106488"/>
              <a:gd name="connsiteX4876" fmla="*/ 871611 w 1031876"/>
              <a:gd name="connsiteY4876" fmla="*/ 959202 h 1106488"/>
              <a:gd name="connsiteX4877" fmla="*/ 868804 w 1031876"/>
              <a:gd name="connsiteY4877" fmla="*/ 961976 h 1106488"/>
              <a:gd name="connsiteX4878" fmla="*/ 868219 w 1031876"/>
              <a:gd name="connsiteY4878" fmla="*/ 962554 h 1106488"/>
              <a:gd name="connsiteX4879" fmla="*/ 861436 w 1031876"/>
              <a:gd name="connsiteY4879" fmla="*/ 962554 h 1106488"/>
              <a:gd name="connsiteX4880" fmla="*/ 861436 w 1031876"/>
              <a:gd name="connsiteY4880" fmla="*/ 955851 h 1106488"/>
              <a:gd name="connsiteX4881" fmla="*/ 861436 w 1031876"/>
              <a:gd name="connsiteY4881" fmla="*/ 959202 h 1106488"/>
              <a:gd name="connsiteX4882" fmla="*/ 861436 w 1031876"/>
              <a:gd name="connsiteY4882" fmla="*/ 961716 h 1106488"/>
              <a:gd name="connsiteX4883" fmla="*/ 861436 w 1031876"/>
              <a:gd name="connsiteY4883" fmla="*/ 962554 h 1106488"/>
              <a:gd name="connsiteX4884" fmla="*/ 854653 w 1031876"/>
              <a:gd name="connsiteY4884" fmla="*/ 962554 h 1106488"/>
              <a:gd name="connsiteX4885" fmla="*/ 854653 w 1031876"/>
              <a:gd name="connsiteY4885" fmla="*/ 956689 h 1106488"/>
              <a:gd name="connsiteX4886" fmla="*/ 854653 w 1031876"/>
              <a:gd name="connsiteY4886" fmla="*/ 955851 h 1106488"/>
              <a:gd name="connsiteX4887" fmla="*/ 855331 w 1031876"/>
              <a:gd name="connsiteY4887" fmla="*/ 953170 h 1106488"/>
              <a:gd name="connsiteX4888" fmla="*/ 857197 w 1031876"/>
              <a:gd name="connsiteY4888" fmla="*/ 952500 h 1106488"/>
              <a:gd name="connsiteX4889" fmla="*/ 861436 w 1031876"/>
              <a:gd name="connsiteY4889" fmla="*/ 949148 h 1106488"/>
              <a:gd name="connsiteX4890" fmla="*/ 868219 w 1031876"/>
              <a:gd name="connsiteY4890" fmla="*/ 942445 h 1106488"/>
              <a:gd name="connsiteX4891" fmla="*/ 871611 w 1031876"/>
              <a:gd name="connsiteY4891" fmla="*/ 941608 h 1106488"/>
              <a:gd name="connsiteX4892" fmla="*/ 872535 w 1031876"/>
              <a:gd name="connsiteY4892" fmla="*/ 940008 h 1106488"/>
              <a:gd name="connsiteX4893" fmla="*/ 874154 w 1031876"/>
              <a:gd name="connsiteY4893" fmla="*/ 939094 h 1106488"/>
              <a:gd name="connsiteX4894" fmla="*/ 875002 w 1031876"/>
              <a:gd name="connsiteY4894" fmla="*/ 935743 h 1106488"/>
              <a:gd name="connsiteX4895" fmla="*/ 833300 w 1031876"/>
              <a:gd name="connsiteY4895" fmla="*/ 935175 h 1106488"/>
              <a:gd name="connsiteX4896" fmla="*/ 830768 w 1031876"/>
              <a:gd name="connsiteY4896" fmla="*/ 935807 h 1106488"/>
              <a:gd name="connsiteX4897" fmla="*/ 828228 w 1031876"/>
              <a:gd name="connsiteY4897" fmla="*/ 940247 h 1106488"/>
              <a:gd name="connsiteX4898" fmla="*/ 830263 w 1031876"/>
              <a:gd name="connsiteY4898" fmla="*/ 938212 h 1106488"/>
              <a:gd name="connsiteX4899" fmla="*/ 212726 w 1031876"/>
              <a:gd name="connsiteY4899" fmla="*/ 935077 h 1106488"/>
              <a:gd name="connsiteX4900" fmla="*/ 215729 w 1031876"/>
              <a:gd name="connsiteY4900" fmla="*/ 938072 h 1106488"/>
              <a:gd name="connsiteX4901" fmla="*/ 219145 w 1031876"/>
              <a:gd name="connsiteY4901" fmla="*/ 941481 h 1106488"/>
              <a:gd name="connsiteX4902" fmla="*/ 218291 w 1031876"/>
              <a:gd name="connsiteY4902" fmla="*/ 940629 h 1106488"/>
              <a:gd name="connsiteX4903" fmla="*/ 881886 w 1031876"/>
              <a:gd name="connsiteY4903" fmla="*/ 935042 h 1106488"/>
              <a:gd name="connsiteX4904" fmla="*/ 881785 w 1031876"/>
              <a:gd name="connsiteY4904" fmla="*/ 935743 h 1106488"/>
              <a:gd name="connsiteX4905" fmla="*/ 878393 w 1031876"/>
              <a:gd name="connsiteY4905" fmla="*/ 939094 h 1106488"/>
              <a:gd name="connsiteX4906" fmla="*/ 877963 w 1031876"/>
              <a:gd name="connsiteY4906" fmla="*/ 939520 h 1106488"/>
              <a:gd name="connsiteX4907" fmla="*/ 875002 w 1031876"/>
              <a:gd name="connsiteY4907" fmla="*/ 942445 h 1106488"/>
              <a:gd name="connsiteX4908" fmla="*/ 878394 w 1031876"/>
              <a:gd name="connsiteY4908" fmla="*/ 937083 h 1106488"/>
              <a:gd name="connsiteX4909" fmla="*/ 879241 w 1031876"/>
              <a:gd name="connsiteY4909" fmla="*/ 937418 h 1106488"/>
              <a:gd name="connsiteX4910" fmla="*/ 881107 w 1031876"/>
              <a:gd name="connsiteY4910" fmla="*/ 935743 h 1106488"/>
              <a:gd name="connsiteX4911" fmla="*/ 895350 w 1031876"/>
              <a:gd name="connsiteY4911" fmla="*/ 935038 h 1106488"/>
              <a:gd name="connsiteX4912" fmla="*/ 889000 w 1031876"/>
              <a:gd name="connsiteY4912" fmla="*/ 941388 h 1106488"/>
              <a:gd name="connsiteX4913" fmla="*/ 895350 w 1031876"/>
              <a:gd name="connsiteY4913" fmla="*/ 935038 h 1106488"/>
              <a:gd name="connsiteX4914" fmla="*/ 867834 w 1031876"/>
              <a:gd name="connsiteY4914" fmla="*/ 935038 h 1106488"/>
              <a:gd name="connsiteX4915" fmla="*/ 868363 w 1031876"/>
              <a:gd name="connsiteY4915" fmla="*/ 935038 h 1106488"/>
              <a:gd name="connsiteX4916" fmla="*/ 868694 w 1031876"/>
              <a:gd name="connsiteY4916" fmla="*/ 935038 h 1106488"/>
              <a:gd name="connsiteX4917" fmla="*/ 874713 w 1031876"/>
              <a:gd name="connsiteY4917" fmla="*/ 935038 h 1106488"/>
              <a:gd name="connsiteX4918" fmla="*/ 870475 w 1031876"/>
              <a:gd name="connsiteY4918" fmla="*/ 936461 h 1106488"/>
              <a:gd name="connsiteX4919" fmla="*/ 868363 w 1031876"/>
              <a:gd name="connsiteY4919" fmla="*/ 941388 h 1106488"/>
              <a:gd name="connsiteX4920" fmla="*/ 868363 w 1031876"/>
              <a:gd name="connsiteY4920" fmla="*/ 940594 h 1106488"/>
              <a:gd name="connsiteX4921" fmla="*/ 868363 w 1031876"/>
              <a:gd name="connsiteY4921" fmla="*/ 937419 h 1106488"/>
              <a:gd name="connsiteX4922" fmla="*/ 868363 w 1031876"/>
              <a:gd name="connsiteY4922" fmla="*/ 937170 h 1106488"/>
              <a:gd name="connsiteX4923" fmla="*/ 868043 w 1031876"/>
              <a:gd name="connsiteY4923" fmla="*/ 937277 h 1106488"/>
              <a:gd name="connsiteX4924" fmla="*/ 867569 w 1031876"/>
              <a:gd name="connsiteY4924" fmla="*/ 940594 h 1106488"/>
              <a:gd name="connsiteX4925" fmla="*/ 862013 w 1031876"/>
              <a:gd name="connsiteY4925" fmla="*/ 941388 h 1106488"/>
              <a:gd name="connsiteX4926" fmla="*/ 865188 w 1031876"/>
              <a:gd name="connsiteY4926" fmla="*/ 940594 h 1106488"/>
              <a:gd name="connsiteX4927" fmla="*/ 866856 w 1031876"/>
              <a:gd name="connsiteY4927" fmla="*/ 937675 h 1106488"/>
              <a:gd name="connsiteX4928" fmla="*/ 865254 w 1031876"/>
              <a:gd name="connsiteY4928" fmla="*/ 938213 h 1106488"/>
              <a:gd name="connsiteX4929" fmla="*/ 860954 w 1031876"/>
              <a:gd name="connsiteY4929" fmla="*/ 941388 h 1106488"/>
              <a:gd name="connsiteX4930" fmla="*/ 867834 w 1031876"/>
              <a:gd name="connsiteY4930" fmla="*/ 935038 h 1106488"/>
              <a:gd name="connsiteX4931" fmla="*/ 847726 w 1031876"/>
              <a:gd name="connsiteY4931" fmla="*/ 935038 h 1106488"/>
              <a:gd name="connsiteX4932" fmla="*/ 847726 w 1031876"/>
              <a:gd name="connsiteY4932" fmla="*/ 935931 h 1106488"/>
              <a:gd name="connsiteX4933" fmla="*/ 847726 w 1031876"/>
              <a:gd name="connsiteY4933" fmla="*/ 938610 h 1106488"/>
              <a:gd name="connsiteX4934" fmla="*/ 847726 w 1031876"/>
              <a:gd name="connsiteY4934" fmla="*/ 942182 h 1106488"/>
              <a:gd name="connsiteX4935" fmla="*/ 840582 w 1031876"/>
              <a:gd name="connsiteY4935" fmla="*/ 942182 h 1106488"/>
              <a:gd name="connsiteX4936" fmla="*/ 847726 w 1031876"/>
              <a:gd name="connsiteY4936" fmla="*/ 935038 h 1106488"/>
              <a:gd name="connsiteX4937" fmla="*/ 163513 w 1031876"/>
              <a:gd name="connsiteY4937" fmla="*/ 935038 h 1106488"/>
              <a:gd name="connsiteX4938" fmla="*/ 170657 w 1031876"/>
              <a:gd name="connsiteY4938" fmla="*/ 942182 h 1106488"/>
              <a:gd name="connsiteX4939" fmla="*/ 163513 w 1031876"/>
              <a:gd name="connsiteY4939" fmla="*/ 935038 h 1106488"/>
              <a:gd name="connsiteX4940" fmla="*/ 841375 w 1031876"/>
              <a:gd name="connsiteY4940" fmla="*/ 935037 h 1106488"/>
              <a:gd name="connsiteX4941" fmla="*/ 842963 w 1031876"/>
              <a:gd name="connsiteY4941" fmla="*/ 935037 h 1106488"/>
              <a:gd name="connsiteX4942" fmla="*/ 842963 w 1031876"/>
              <a:gd name="connsiteY4942" fmla="*/ 936625 h 1106488"/>
              <a:gd name="connsiteX4943" fmla="*/ 841375 w 1031876"/>
              <a:gd name="connsiteY4943" fmla="*/ 936625 h 1106488"/>
              <a:gd name="connsiteX4944" fmla="*/ 840847 w 1031876"/>
              <a:gd name="connsiteY4944" fmla="*/ 935037 h 1106488"/>
              <a:gd name="connsiteX4945" fmla="*/ 835898 w 1031876"/>
              <a:gd name="connsiteY4945" fmla="*/ 939605 h 1106488"/>
              <a:gd name="connsiteX4946" fmla="*/ 837407 w 1031876"/>
              <a:gd name="connsiteY4946" fmla="*/ 938212 h 1106488"/>
              <a:gd name="connsiteX4947" fmla="*/ 840847 w 1031876"/>
              <a:gd name="connsiteY4947" fmla="*/ 935037 h 1106488"/>
              <a:gd name="connsiteX4948" fmla="*/ 833967 w 1031876"/>
              <a:gd name="connsiteY4948" fmla="*/ 935037 h 1106488"/>
              <a:gd name="connsiteX4949" fmla="*/ 840847 w 1031876"/>
              <a:gd name="connsiteY4949" fmla="*/ 935037 h 1106488"/>
              <a:gd name="connsiteX4950" fmla="*/ 834827 w 1031876"/>
              <a:gd name="connsiteY4950" fmla="*/ 935831 h 1106488"/>
              <a:gd name="connsiteX4951" fmla="*/ 834443 w 1031876"/>
              <a:gd name="connsiteY4951" fmla="*/ 938310 h 1106488"/>
              <a:gd name="connsiteX4952" fmla="*/ 833967 w 1031876"/>
              <a:gd name="connsiteY4952" fmla="*/ 938212 h 1106488"/>
              <a:gd name="connsiteX4953" fmla="*/ 833967 w 1031876"/>
              <a:gd name="connsiteY4953" fmla="*/ 935037 h 1106488"/>
              <a:gd name="connsiteX4954" fmla="*/ 184150 w 1031876"/>
              <a:gd name="connsiteY4954" fmla="*/ 935037 h 1106488"/>
              <a:gd name="connsiteX4955" fmla="*/ 184155 w 1031876"/>
              <a:gd name="connsiteY4955" fmla="*/ 935042 h 1106488"/>
              <a:gd name="connsiteX4956" fmla="*/ 185010 w 1031876"/>
              <a:gd name="connsiteY4956" fmla="*/ 935897 h 1106488"/>
              <a:gd name="connsiteX4957" fmla="*/ 190501 w 1031876"/>
              <a:gd name="connsiteY4957" fmla="*/ 941388 h 1106488"/>
              <a:gd name="connsiteX4958" fmla="*/ 191294 w 1031876"/>
              <a:gd name="connsiteY4958" fmla="*/ 941388 h 1106488"/>
              <a:gd name="connsiteX4959" fmla="*/ 191411 w 1031876"/>
              <a:gd name="connsiteY4959" fmla="*/ 942298 h 1106488"/>
              <a:gd name="connsiteX4960" fmla="*/ 191889 w 1031876"/>
              <a:gd name="connsiteY4960" fmla="*/ 942776 h 1106488"/>
              <a:gd name="connsiteX4961" fmla="*/ 197909 w 1031876"/>
              <a:gd name="connsiteY4961" fmla="*/ 948796 h 1106488"/>
              <a:gd name="connsiteX4962" fmla="*/ 191857 w 1031876"/>
              <a:gd name="connsiteY4962" fmla="*/ 945770 h 1106488"/>
              <a:gd name="connsiteX4963" fmla="*/ 192187 w 1031876"/>
              <a:gd name="connsiteY4963" fmla="*/ 948334 h 1106488"/>
              <a:gd name="connsiteX4964" fmla="*/ 198438 w 1031876"/>
              <a:gd name="connsiteY4964" fmla="*/ 949326 h 1106488"/>
              <a:gd name="connsiteX4965" fmla="*/ 191294 w 1031876"/>
              <a:gd name="connsiteY4965" fmla="*/ 948334 h 1106488"/>
              <a:gd name="connsiteX4966" fmla="*/ 185268 w 1031876"/>
              <a:gd name="connsiteY4966" fmla="*/ 942475 h 1106488"/>
              <a:gd name="connsiteX4967" fmla="*/ 185087 w 1031876"/>
              <a:gd name="connsiteY4967" fmla="*/ 942385 h 1106488"/>
              <a:gd name="connsiteX4968" fmla="*/ 191559 w 1031876"/>
              <a:gd name="connsiteY4968" fmla="*/ 951906 h 1106488"/>
              <a:gd name="connsiteX4969" fmla="*/ 192645 w 1031876"/>
              <a:gd name="connsiteY4969" fmla="*/ 953504 h 1106488"/>
              <a:gd name="connsiteX4970" fmla="*/ 188841 w 1031876"/>
              <a:gd name="connsiteY4970" fmla="*/ 951130 h 1106488"/>
              <a:gd name="connsiteX4971" fmla="*/ 191632 w 1031876"/>
              <a:gd name="connsiteY4971" fmla="*/ 955037 h 1106488"/>
              <a:gd name="connsiteX4972" fmla="*/ 192089 w 1031876"/>
              <a:gd name="connsiteY4972" fmla="*/ 955147 h 1106488"/>
              <a:gd name="connsiteX4973" fmla="*/ 191966 w 1031876"/>
              <a:gd name="connsiteY4973" fmla="*/ 955504 h 1106488"/>
              <a:gd name="connsiteX4974" fmla="*/ 192088 w 1031876"/>
              <a:gd name="connsiteY4974" fmla="*/ 955675 h 1106488"/>
              <a:gd name="connsiteX4975" fmla="*/ 191946 w 1031876"/>
              <a:gd name="connsiteY4975" fmla="*/ 955561 h 1106488"/>
              <a:gd name="connsiteX4976" fmla="*/ 191822 w 1031876"/>
              <a:gd name="connsiteY4976" fmla="*/ 955917 h 1106488"/>
              <a:gd name="connsiteX4977" fmla="*/ 192133 w 1031876"/>
              <a:gd name="connsiteY4977" fmla="*/ 956204 h 1106488"/>
              <a:gd name="connsiteX4978" fmla="*/ 192543 w 1031876"/>
              <a:gd name="connsiteY4978" fmla="*/ 956583 h 1106488"/>
              <a:gd name="connsiteX4979" fmla="*/ 194470 w 1031876"/>
              <a:gd name="connsiteY4979" fmla="*/ 957064 h 1106488"/>
              <a:gd name="connsiteX4980" fmla="*/ 195158 w 1031876"/>
              <a:gd name="connsiteY4980" fmla="*/ 958268 h 1106488"/>
              <a:gd name="connsiteX4981" fmla="*/ 196039 w 1031876"/>
              <a:gd name="connsiteY4981" fmla="*/ 959809 h 1106488"/>
              <a:gd name="connsiteX4982" fmla="*/ 198434 w 1031876"/>
              <a:gd name="connsiteY4982" fmla="*/ 962021 h 1106488"/>
              <a:gd name="connsiteX4983" fmla="*/ 192645 w 1031876"/>
              <a:gd name="connsiteY4983" fmla="*/ 953504 h 1106488"/>
              <a:gd name="connsiteX4984" fmla="*/ 194139 w 1031876"/>
              <a:gd name="connsiteY4984" fmla="*/ 954436 h 1106488"/>
              <a:gd name="connsiteX4985" fmla="*/ 197945 w 1031876"/>
              <a:gd name="connsiteY4985" fmla="*/ 955182 h 1106488"/>
              <a:gd name="connsiteX4986" fmla="*/ 195263 w 1031876"/>
              <a:gd name="connsiteY4986" fmla="*/ 952500 h 1106488"/>
              <a:gd name="connsiteX4987" fmla="*/ 192088 w 1031876"/>
              <a:gd name="connsiteY4987" fmla="*/ 949325 h 1106488"/>
              <a:gd name="connsiteX4988" fmla="*/ 195263 w 1031876"/>
              <a:gd name="connsiteY4988" fmla="*/ 950119 h 1106488"/>
              <a:gd name="connsiteX4989" fmla="*/ 195898 w 1031876"/>
              <a:gd name="connsiteY4989" fmla="*/ 951230 h 1106488"/>
              <a:gd name="connsiteX4990" fmla="*/ 198183 w 1031876"/>
              <a:gd name="connsiteY4990" fmla="*/ 955229 h 1106488"/>
              <a:gd name="connsiteX4991" fmla="*/ 198438 w 1031876"/>
              <a:gd name="connsiteY4991" fmla="*/ 955279 h 1106488"/>
              <a:gd name="connsiteX4992" fmla="*/ 198438 w 1031876"/>
              <a:gd name="connsiteY4992" fmla="*/ 955675 h 1106488"/>
              <a:gd name="connsiteX4993" fmla="*/ 204788 w 1031876"/>
              <a:gd name="connsiteY4993" fmla="*/ 962025 h 1106488"/>
              <a:gd name="connsiteX4994" fmla="*/ 201613 w 1031876"/>
              <a:gd name="connsiteY4994" fmla="*/ 962025 h 1106488"/>
              <a:gd name="connsiteX4995" fmla="*/ 198439 w 1031876"/>
              <a:gd name="connsiteY4995" fmla="*/ 962025 h 1106488"/>
              <a:gd name="connsiteX4996" fmla="*/ 198438 w 1031876"/>
              <a:gd name="connsiteY4996" fmla="*/ 962025 h 1106488"/>
              <a:gd name="connsiteX4997" fmla="*/ 198650 w 1031876"/>
              <a:gd name="connsiteY4997" fmla="*/ 963084 h 1106488"/>
              <a:gd name="connsiteX4998" fmla="*/ 198770 w 1031876"/>
              <a:gd name="connsiteY4998" fmla="*/ 963084 h 1106488"/>
              <a:gd name="connsiteX4999" fmla="*/ 198922 w 1031876"/>
              <a:gd name="connsiteY4999" fmla="*/ 963084 h 1106488"/>
              <a:gd name="connsiteX5000" fmla="*/ 198438 w 1031876"/>
              <a:gd name="connsiteY5000" fmla="*/ 962025 h 1106488"/>
              <a:gd name="connsiteX5001" fmla="*/ 199285 w 1031876"/>
              <a:gd name="connsiteY5001" fmla="*/ 963084 h 1106488"/>
              <a:gd name="connsiteX5002" fmla="*/ 200490 w 1031876"/>
              <a:gd name="connsiteY5002" fmla="*/ 963084 h 1106488"/>
              <a:gd name="connsiteX5003" fmla="*/ 204789 w 1031876"/>
              <a:gd name="connsiteY5003" fmla="*/ 963084 h 1106488"/>
              <a:gd name="connsiteX5004" fmla="*/ 201350 w 1031876"/>
              <a:gd name="connsiteY5004" fmla="*/ 965664 h 1106488"/>
              <a:gd name="connsiteX5005" fmla="*/ 201347 w 1031876"/>
              <a:gd name="connsiteY5005" fmla="*/ 965662 h 1106488"/>
              <a:gd name="connsiteX5006" fmla="*/ 201613 w 1031876"/>
              <a:gd name="connsiteY5006" fmla="*/ 965994 h 1106488"/>
              <a:gd name="connsiteX5007" fmla="*/ 204788 w 1031876"/>
              <a:gd name="connsiteY5007" fmla="*/ 969963 h 1106488"/>
              <a:gd name="connsiteX5008" fmla="*/ 198438 w 1031876"/>
              <a:gd name="connsiteY5008" fmla="*/ 969963 h 1106488"/>
              <a:gd name="connsiteX5009" fmla="*/ 198438 w 1031876"/>
              <a:gd name="connsiteY5009" fmla="*/ 968971 h 1106488"/>
              <a:gd name="connsiteX5010" fmla="*/ 198438 w 1031876"/>
              <a:gd name="connsiteY5010" fmla="*/ 963480 h 1106488"/>
              <a:gd name="connsiteX5011" fmla="*/ 197910 w 1031876"/>
              <a:gd name="connsiteY5011" fmla="*/ 963084 h 1106488"/>
              <a:gd name="connsiteX5012" fmla="*/ 198438 w 1031876"/>
              <a:gd name="connsiteY5012" fmla="*/ 963084 h 1106488"/>
              <a:gd name="connsiteX5013" fmla="*/ 198438 w 1031876"/>
              <a:gd name="connsiteY5013" fmla="*/ 962026 h 1106488"/>
              <a:gd name="connsiteX5014" fmla="*/ 198437 w 1031876"/>
              <a:gd name="connsiteY5014" fmla="*/ 962025 h 1106488"/>
              <a:gd name="connsiteX5015" fmla="*/ 197305 w 1031876"/>
              <a:gd name="connsiteY5015" fmla="*/ 962025 h 1106488"/>
              <a:gd name="connsiteX5016" fmla="*/ 197910 w 1031876"/>
              <a:gd name="connsiteY5016" fmla="*/ 963084 h 1106488"/>
              <a:gd name="connsiteX5017" fmla="*/ 196851 w 1031876"/>
              <a:gd name="connsiteY5017" fmla="*/ 962025 h 1106488"/>
              <a:gd name="connsiteX5018" fmla="*/ 196498 w 1031876"/>
              <a:gd name="connsiteY5018" fmla="*/ 962025 h 1106488"/>
              <a:gd name="connsiteX5019" fmla="*/ 197910 w 1031876"/>
              <a:gd name="connsiteY5019" fmla="*/ 963084 h 1106488"/>
              <a:gd name="connsiteX5020" fmla="*/ 194470 w 1031876"/>
              <a:gd name="connsiteY5020" fmla="*/ 963084 h 1106488"/>
              <a:gd name="connsiteX5021" fmla="*/ 192451 w 1031876"/>
              <a:gd name="connsiteY5021" fmla="*/ 963084 h 1106488"/>
              <a:gd name="connsiteX5022" fmla="*/ 193633 w 1031876"/>
              <a:gd name="connsiteY5022" fmla="*/ 966530 h 1106488"/>
              <a:gd name="connsiteX5023" fmla="*/ 192882 w 1031876"/>
              <a:gd name="connsiteY5023" fmla="*/ 965994 h 1106488"/>
              <a:gd name="connsiteX5024" fmla="*/ 192300 w 1031876"/>
              <a:gd name="connsiteY5024" fmla="*/ 963084 h 1106488"/>
              <a:gd name="connsiteX5025" fmla="*/ 192209 w 1031876"/>
              <a:gd name="connsiteY5025" fmla="*/ 963084 h 1106488"/>
              <a:gd name="connsiteX5026" fmla="*/ 192882 w 1031876"/>
              <a:gd name="connsiteY5026" fmla="*/ 968971 h 1106488"/>
              <a:gd name="connsiteX5027" fmla="*/ 193993 w 1031876"/>
              <a:gd name="connsiteY5027" fmla="*/ 969169 h 1106488"/>
              <a:gd name="connsiteX5028" fmla="*/ 192088 w 1031876"/>
              <a:gd name="connsiteY5028" fmla="*/ 969963 h 1106488"/>
              <a:gd name="connsiteX5029" fmla="*/ 192088 w 1031876"/>
              <a:gd name="connsiteY5029" fmla="*/ 963084 h 1106488"/>
              <a:gd name="connsiteX5030" fmla="*/ 191030 w 1031876"/>
              <a:gd name="connsiteY5030" fmla="*/ 963084 h 1106488"/>
              <a:gd name="connsiteX5031" fmla="*/ 192088 w 1031876"/>
              <a:gd name="connsiteY5031" fmla="*/ 962290 h 1106488"/>
              <a:gd name="connsiteX5032" fmla="*/ 192088 w 1031876"/>
              <a:gd name="connsiteY5032" fmla="*/ 962025 h 1106488"/>
              <a:gd name="connsiteX5033" fmla="*/ 192116 w 1031876"/>
              <a:gd name="connsiteY5033" fmla="*/ 962269 h 1106488"/>
              <a:gd name="connsiteX5034" fmla="*/ 192134 w 1031876"/>
              <a:gd name="connsiteY5034" fmla="*/ 962256 h 1106488"/>
              <a:gd name="connsiteX5035" fmla="*/ 192088 w 1031876"/>
              <a:gd name="connsiteY5035" fmla="*/ 962025 h 1106488"/>
              <a:gd name="connsiteX5036" fmla="*/ 192160 w 1031876"/>
              <a:gd name="connsiteY5036" fmla="*/ 962236 h 1106488"/>
              <a:gd name="connsiteX5037" fmla="*/ 192442 w 1031876"/>
              <a:gd name="connsiteY5037" fmla="*/ 962025 h 1106488"/>
              <a:gd name="connsiteX5038" fmla="*/ 192088 w 1031876"/>
              <a:gd name="connsiteY5038" fmla="*/ 962025 h 1106488"/>
              <a:gd name="connsiteX5039" fmla="*/ 191560 w 1031876"/>
              <a:gd name="connsiteY5039" fmla="*/ 962025 h 1106488"/>
              <a:gd name="connsiteX5040" fmla="*/ 188120 w 1031876"/>
              <a:gd name="connsiteY5040" fmla="*/ 956469 h 1106488"/>
              <a:gd name="connsiteX5041" fmla="*/ 184684 w 1031876"/>
              <a:gd name="connsiteY5041" fmla="*/ 955676 h 1106488"/>
              <a:gd name="connsiteX5042" fmla="*/ 184350 w 1031876"/>
              <a:gd name="connsiteY5042" fmla="*/ 955676 h 1106488"/>
              <a:gd name="connsiteX5043" fmla="*/ 184242 w 1031876"/>
              <a:gd name="connsiteY5043" fmla="*/ 955676 h 1106488"/>
              <a:gd name="connsiteX5044" fmla="*/ 183167 w 1031876"/>
              <a:gd name="connsiteY5044" fmla="*/ 955676 h 1106488"/>
              <a:gd name="connsiteX5045" fmla="*/ 178330 w 1031876"/>
              <a:gd name="connsiteY5045" fmla="*/ 955676 h 1106488"/>
              <a:gd name="connsiteX5046" fmla="*/ 176503 w 1031876"/>
              <a:gd name="connsiteY5046" fmla="*/ 949648 h 1106488"/>
              <a:gd name="connsiteX5047" fmla="*/ 181220 w 1031876"/>
              <a:gd name="connsiteY5047" fmla="*/ 951909 h 1106488"/>
              <a:gd name="connsiteX5048" fmla="*/ 183724 w 1031876"/>
              <a:gd name="connsiteY5048" fmla="*/ 954273 h 1106488"/>
              <a:gd name="connsiteX5049" fmla="*/ 182853 w 1031876"/>
              <a:gd name="connsiteY5049" fmla="*/ 952996 h 1106488"/>
              <a:gd name="connsiteX5050" fmla="*/ 183353 w 1031876"/>
              <a:gd name="connsiteY5050" fmla="*/ 953103 h 1106488"/>
              <a:gd name="connsiteX5051" fmla="*/ 182266 w 1031876"/>
              <a:gd name="connsiteY5051" fmla="*/ 951707 h 1106488"/>
              <a:gd name="connsiteX5052" fmla="*/ 184719 w 1031876"/>
              <a:gd name="connsiteY5052" fmla="*/ 948557 h 1106488"/>
              <a:gd name="connsiteX5053" fmla="*/ 184679 w 1031876"/>
              <a:gd name="connsiteY5053" fmla="*/ 948532 h 1106488"/>
              <a:gd name="connsiteX5054" fmla="*/ 186399 w 1031876"/>
              <a:gd name="connsiteY5054" fmla="*/ 945159 h 1106488"/>
              <a:gd name="connsiteX5055" fmla="*/ 184679 w 1031876"/>
              <a:gd name="connsiteY5055" fmla="*/ 944484 h 1106488"/>
              <a:gd name="connsiteX5056" fmla="*/ 177800 w 1031876"/>
              <a:gd name="connsiteY5056" fmla="*/ 941785 h 1106488"/>
              <a:gd name="connsiteX5057" fmla="*/ 178660 w 1031876"/>
              <a:gd name="connsiteY5057" fmla="*/ 941785 h 1106488"/>
              <a:gd name="connsiteX5058" fmla="*/ 181240 w 1031876"/>
              <a:gd name="connsiteY5058" fmla="*/ 941785 h 1106488"/>
              <a:gd name="connsiteX5059" fmla="*/ 183819 w 1031876"/>
              <a:gd name="connsiteY5059" fmla="*/ 941785 h 1106488"/>
              <a:gd name="connsiteX5060" fmla="*/ 184150 w 1031876"/>
              <a:gd name="connsiteY5060" fmla="*/ 941785 h 1106488"/>
              <a:gd name="connsiteX5061" fmla="*/ 184150 w 1031876"/>
              <a:gd name="connsiteY5061" fmla="*/ 941388 h 1106488"/>
              <a:gd name="connsiteX5062" fmla="*/ 184150 w 1031876"/>
              <a:gd name="connsiteY5062" fmla="*/ 941387 h 1106488"/>
              <a:gd name="connsiteX5063" fmla="*/ 184150 w 1031876"/>
              <a:gd name="connsiteY5063" fmla="*/ 938477 h 1106488"/>
              <a:gd name="connsiteX5064" fmla="*/ 184150 w 1031876"/>
              <a:gd name="connsiteY5064" fmla="*/ 935038 h 1106488"/>
              <a:gd name="connsiteX5065" fmla="*/ 218803 w 1031876"/>
              <a:gd name="connsiteY5065" fmla="*/ 934954 h 1106488"/>
              <a:gd name="connsiteX5066" fmla="*/ 219145 w 1031876"/>
              <a:gd name="connsiteY5066" fmla="*/ 935002 h 1106488"/>
              <a:gd name="connsiteX5067" fmla="*/ 224786 w 1031876"/>
              <a:gd name="connsiteY5067" fmla="*/ 935807 h 1106488"/>
              <a:gd name="connsiteX5068" fmla="*/ 225568 w 1031876"/>
              <a:gd name="connsiteY5068" fmla="*/ 941276 h 1106488"/>
              <a:gd name="connsiteX5069" fmla="*/ 225641 w 1031876"/>
              <a:gd name="connsiteY5069" fmla="*/ 941313 h 1106488"/>
              <a:gd name="connsiteX5070" fmla="*/ 225641 w 1031876"/>
              <a:gd name="connsiteY5070" fmla="*/ 938369 h 1106488"/>
              <a:gd name="connsiteX5071" fmla="*/ 225641 w 1031876"/>
              <a:gd name="connsiteY5071" fmla="*/ 934954 h 1106488"/>
              <a:gd name="connsiteX5072" fmla="*/ 232478 w 1031876"/>
              <a:gd name="connsiteY5072" fmla="*/ 941784 h 1106488"/>
              <a:gd name="connsiteX5073" fmla="*/ 230769 w 1031876"/>
              <a:gd name="connsiteY5073" fmla="*/ 941784 h 1106488"/>
              <a:gd name="connsiteX5074" fmla="*/ 229060 w 1031876"/>
              <a:gd name="connsiteY5074" fmla="*/ 941784 h 1106488"/>
              <a:gd name="connsiteX5075" fmla="*/ 225641 w 1031876"/>
              <a:gd name="connsiteY5075" fmla="*/ 941784 h 1106488"/>
              <a:gd name="connsiteX5076" fmla="*/ 225641 w 1031876"/>
              <a:gd name="connsiteY5076" fmla="*/ 941481 h 1106488"/>
              <a:gd name="connsiteX5077" fmla="*/ 225598 w 1031876"/>
              <a:gd name="connsiteY5077" fmla="*/ 941481 h 1106488"/>
              <a:gd name="connsiteX5078" fmla="*/ 225641 w 1031876"/>
              <a:gd name="connsiteY5078" fmla="*/ 941784 h 1106488"/>
              <a:gd name="connsiteX5079" fmla="*/ 225467 w 1031876"/>
              <a:gd name="connsiteY5079" fmla="*/ 941481 h 1106488"/>
              <a:gd name="connsiteX5080" fmla="*/ 222562 w 1031876"/>
              <a:gd name="connsiteY5080" fmla="*/ 941481 h 1106488"/>
              <a:gd name="connsiteX5081" fmla="*/ 219999 w 1031876"/>
              <a:gd name="connsiteY5081" fmla="*/ 941481 h 1106488"/>
              <a:gd name="connsiteX5082" fmla="*/ 219145 w 1031876"/>
              <a:gd name="connsiteY5082" fmla="*/ 941481 h 1106488"/>
              <a:gd name="connsiteX5083" fmla="*/ 216412 w 1031876"/>
              <a:gd name="connsiteY5083" fmla="*/ 936709 h 1106488"/>
              <a:gd name="connsiteX5084" fmla="*/ 219145 w 1031876"/>
              <a:gd name="connsiteY5084" fmla="*/ 938072 h 1106488"/>
              <a:gd name="connsiteX5085" fmla="*/ 220066 w 1031876"/>
              <a:gd name="connsiteY5085" fmla="*/ 938532 h 1106488"/>
              <a:gd name="connsiteX5086" fmla="*/ 220526 w 1031876"/>
              <a:gd name="connsiteY5086" fmla="*/ 938164 h 1106488"/>
              <a:gd name="connsiteX5087" fmla="*/ 219145 w 1031876"/>
              <a:gd name="connsiteY5087" fmla="*/ 935189 h 1106488"/>
              <a:gd name="connsiteX5088" fmla="*/ 219075 w 1031876"/>
              <a:gd name="connsiteY5088" fmla="*/ 935038 h 1106488"/>
              <a:gd name="connsiteX5089" fmla="*/ 222234 w 1031876"/>
              <a:gd name="connsiteY5089" fmla="*/ 935828 h 1106488"/>
              <a:gd name="connsiteX5090" fmla="*/ 222222 w 1031876"/>
              <a:gd name="connsiteY5090" fmla="*/ 935807 h 1106488"/>
              <a:gd name="connsiteX5091" fmla="*/ 219145 w 1031876"/>
              <a:gd name="connsiteY5091" fmla="*/ 935039 h 1106488"/>
              <a:gd name="connsiteX5092" fmla="*/ 212312 w 1031876"/>
              <a:gd name="connsiteY5092" fmla="*/ 934664 h 1106488"/>
              <a:gd name="connsiteX5093" fmla="*/ 215729 w 1031876"/>
              <a:gd name="connsiteY5093" fmla="*/ 935516 h 1106488"/>
              <a:gd name="connsiteX5094" fmla="*/ 216412 w 1031876"/>
              <a:gd name="connsiteY5094" fmla="*/ 936709 h 1106488"/>
              <a:gd name="connsiteX5095" fmla="*/ 184003 w 1031876"/>
              <a:gd name="connsiteY5095" fmla="*/ 932960 h 1106488"/>
              <a:gd name="connsiteX5096" fmla="*/ 184706 w 1031876"/>
              <a:gd name="connsiteY5096" fmla="*/ 933573 h 1106488"/>
              <a:gd name="connsiteX5097" fmla="*/ 184979 w 1031876"/>
              <a:gd name="connsiteY5097" fmla="*/ 934664 h 1106488"/>
              <a:gd name="connsiteX5098" fmla="*/ 229060 w 1031876"/>
              <a:gd name="connsiteY5098" fmla="*/ 932392 h 1106488"/>
              <a:gd name="connsiteX5099" fmla="*/ 232478 w 1031876"/>
              <a:gd name="connsiteY5099" fmla="*/ 934954 h 1106488"/>
              <a:gd name="connsiteX5100" fmla="*/ 228749 w 1031876"/>
              <a:gd name="connsiteY5100" fmla="*/ 932625 h 1106488"/>
              <a:gd name="connsiteX5101" fmla="*/ 883123 w 1031876"/>
              <a:gd name="connsiteY5101" fmla="*/ 931730 h 1106488"/>
              <a:gd name="connsiteX5102" fmla="*/ 882593 w 1031876"/>
              <a:gd name="connsiteY5102" fmla="*/ 931992 h 1106488"/>
              <a:gd name="connsiteX5103" fmla="*/ 882360 w 1031876"/>
              <a:gd name="connsiteY5103" fmla="*/ 933502 h 1106488"/>
              <a:gd name="connsiteX5104" fmla="*/ 882928 w 1031876"/>
              <a:gd name="connsiteY5104" fmla="*/ 933093 h 1106488"/>
              <a:gd name="connsiteX5105" fmla="*/ 226401 w 1031876"/>
              <a:gd name="connsiteY5105" fmla="*/ 931159 h 1106488"/>
              <a:gd name="connsiteX5106" fmla="*/ 228749 w 1031876"/>
              <a:gd name="connsiteY5106" fmla="*/ 932625 h 1106488"/>
              <a:gd name="connsiteX5107" fmla="*/ 228598 w 1031876"/>
              <a:gd name="connsiteY5107" fmla="*/ 932738 h 1106488"/>
              <a:gd name="connsiteX5108" fmla="*/ 226496 w 1031876"/>
              <a:gd name="connsiteY5108" fmla="*/ 931538 h 1106488"/>
              <a:gd name="connsiteX5109" fmla="*/ 196367 w 1031876"/>
              <a:gd name="connsiteY5109" fmla="*/ 930877 h 1106488"/>
              <a:gd name="connsiteX5110" fmla="*/ 200460 w 1031876"/>
              <a:gd name="connsiteY5110" fmla="*/ 933598 h 1106488"/>
              <a:gd name="connsiteX5111" fmla="*/ 200460 w 1031876"/>
              <a:gd name="connsiteY5111" fmla="*/ 933599 h 1106488"/>
              <a:gd name="connsiteX5112" fmla="*/ 198645 w 1031876"/>
              <a:gd name="connsiteY5112" fmla="*/ 934664 h 1106488"/>
              <a:gd name="connsiteX5113" fmla="*/ 196083 w 1031876"/>
              <a:gd name="connsiteY5113" fmla="*/ 931255 h 1106488"/>
              <a:gd name="connsiteX5114" fmla="*/ 888988 w 1031876"/>
              <a:gd name="connsiteY5114" fmla="*/ 928690 h 1106488"/>
              <a:gd name="connsiteX5115" fmla="*/ 882982 w 1031876"/>
              <a:gd name="connsiteY5115" fmla="*/ 929482 h 1106488"/>
              <a:gd name="connsiteX5116" fmla="*/ 882927 w 1031876"/>
              <a:gd name="connsiteY5116" fmla="*/ 929836 h 1106488"/>
              <a:gd name="connsiteX5117" fmla="*/ 883403 w 1031876"/>
              <a:gd name="connsiteY5117" fmla="*/ 929769 h 1106488"/>
              <a:gd name="connsiteX5118" fmla="*/ 883444 w 1031876"/>
              <a:gd name="connsiteY5118" fmla="*/ 929482 h 1106488"/>
              <a:gd name="connsiteX5119" fmla="*/ 889000 w 1031876"/>
              <a:gd name="connsiteY5119" fmla="*/ 928688 h 1106488"/>
              <a:gd name="connsiteX5120" fmla="*/ 889001 w 1031876"/>
              <a:gd name="connsiteY5120" fmla="*/ 928688 h 1106488"/>
              <a:gd name="connsiteX5121" fmla="*/ 889000 w 1031876"/>
              <a:gd name="connsiteY5121" fmla="*/ 928688 h 1106488"/>
              <a:gd name="connsiteX5122" fmla="*/ 888648 w 1031876"/>
              <a:gd name="connsiteY5122" fmla="*/ 929040 h 1106488"/>
              <a:gd name="connsiteX5123" fmla="*/ 889416 w 1031876"/>
              <a:gd name="connsiteY5123" fmla="*/ 929040 h 1106488"/>
              <a:gd name="connsiteX5124" fmla="*/ 888568 w 1031876"/>
              <a:gd name="connsiteY5124" fmla="*/ 929643 h 1106488"/>
              <a:gd name="connsiteX5125" fmla="*/ 886766 w 1031876"/>
              <a:gd name="connsiteY5125" fmla="*/ 930925 h 1106488"/>
              <a:gd name="connsiteX5126" fmla="*/ 886831 w 1031876"/>
              <a:gd name="connsiteY5126" fmla="*/ 930857 h 1106488"/>
              <a:gd name="connsiteX5127" fmla="*/ 885825 w 1031876"/>
              <a:gd name="connsiteY5127" fmla="*/ 931863 h 1106488"/>
              <a:gd name="connsiteX5128" fmla="*/ 882650 w 1031876"/>
              <a:gd name="connsiteY5128" fmla="*/ 935038 h 1106488"/>
              <a:gd name="connsiteX5129" fmla="*/ 882762 w 1031876"/>
              <a:gd name="connsiteY5129" fmla="*/ 934256 h 1106488"/>
              <a:gd name="connsiteX5130" fmla="*/ 882159 w 1031876"/>
              <a:gd name="connsiteY5130" fmla="*/ 934797 h 1106488"/>
              <a:gd name="connsiteX5131" fmla="*/ 882122 w 1031876"/>
              <a:gd name="connsiteY5131" fmla="*/ 935038 h 1106488"/>
              <a:gd name="connsiteX5132" fmla="*/ 881891 w 1031876"/>
              <a:gd name="connsiteY5132" fmla="*/ 935038 h 1106488"/>
              <a:gd name="connsiteX5133" fmla="*/ 881886 w 1031876"/>
              <a:gd name="connsiteY5133" fmla="*/ 935042 h 1106488"/>
              <a:gd name="connsiteX5134" fmla="*/ 881887 w 1031876"/>
              <a:gd name="connsiteY5134" fmla="*/ 935038 h 1106488"/>
              <a:gd name="connsiteX5135" fmla="*/ 880221 w 1031876"/>
              <a:gd name="connsiteY5135" fmla="*/ 935038 h 1106488"/>
              <a:gd name="connsiteX5136" fmla="*/ 879241 w 1031876"/>
              <a:gd name="connsiteY5136" fmla="*/ 935743 h 1106488"/>
              <a:gd name="connsiteX5137" fmla="*/ 878394 w 1031876"/>
              <a:gd name="connsiteY5137" fmla="*/ 937083 h 1106488"/>
              <a:gd name="connsiteX5138" fmla="*/ 875002 w 1031876"/>
              <a:gd name="connsiteY5138" fmla="*/ 935743 h 1106488"/>
              <a:gd name="connsiteX5139" fmla="*/ 876428 w 1031876"/>
              <a:gd name="connsiteY5139" fmla="*/ 935038 h 1106488"/>
              <a:gd name="connsiteX5140" fmla="*/ 876102 w 1031876"/>
              <a:gd name="connsiteY5140" fmla="*/ 935038 h 1106488"/>
              <a:gd name="connsiteX5141" fmla="*/ 875242 w 1031876"/>
              <a:gd name="connsiteY5141" fmla="*/ 935038 h 1106488"/>
              <a:gd name="connsiteX5142" fmla="*/ 882122 w 1031876"/>
              <a:gd name="connsiteY5142" fmla="*/ 929482 h 1106488"/>
              <a:gd name="connsiteX5143" fmla="*/ 888996 w 1031876"/>
              <a:gd name="connsiteY5143" fmla="*/ 928689 h 1106488"/>
              <a:gd name="connsiteX5144" fmla="*/ 861219 w 1031876"/>
              <a:gd name="connsiteY5144" fmla="*/ 928688 h 1106488"/>
              <a:gd name="connsiteX5145" fmla="*/ 854075 w 1031876"/>
              <a:gd name="connsiteY5145" fmla="*/ 935038 h 1106488"/>
              <a:gd name="connsiteX5146" fmla="*/ 861219 w 1031876"/>
              <a:gd name="connsiteY5146" fmla="*/ 928688 h 1106488"/>
              <a:gd name="connsiteX5147" fmla="*/ 163513 w 1031876"/>
              <a:gd name="connsiteY5147" fmla="*/ 928688 h 1106488"/>
              <a:gd name="connsiteX5148" fmla="*/ 164505 w 1031876"/>
              <a:gd name="connsiteY5148" fmla="*/ 928688 h 1106488"/>
              <a:gd name="connsiteX5149" fmla="*/ 170392 w 1031876"/>
              <a:gd name="connsiteY5149" fmla="*/ 928688 h 1106488"/>
              <a:gd name="connsiteX5150" fmla="*/ 171450 w 1031876"/>
              <a:gd name="connsiteY5150" fmla="*/ 928688 h 1106488"/>
              <a:gd name="connsiteX5151" fmla="*/ 171451 w 1031876"/>
              <a:gd name="connsiteY5151" fmla="*/ 928688 h 1106488"/>
              <a:gd name="connsiteX5152" fmla="*/ 173831 w 1031876"/>
              <a:gd name="connsiteY5152" fmla="*/ 928688 h 1106488"/>
              <a:gd name="connsiteX5153" fmla="*/ 174625 w 1031876"/>
              <a:gd name="connsiteY5153" fmla="*/ 928688 h 1106488"/>
              <a:gd name="connsiteX5154" fmla="*/ 176213 w 1031876"/>
              <a:gd name="connsiteY5154" fmla="*/ 928688 h 1106488"/>
              <a:gd name="connsiteX5155" fmla="*/ 177800 w 1031876"/>
              <a:gd name="connsiteY5155" fmla="*/ 928688 h 1106488"/>
              <a:gd name="connsiteX5156" fmla="*/ 177800 w 1031876"/>
              <a:gd name="connsiteY5156" fmla="*/ 935038 h 1106488"/>
              <a:gd name="connsiteX5157" fmla="*/ 177006 w 1031876"/>
              <a:gd name="connsiteY5157" fmla="*/ 934244 h 1106488"/>
              <a:gd name="connsiteX5158" fmla="*/ 171451 w 1031876"/>
              <a:gd name="connsiteY5158" fmla="*/ 928689 h 1106488"/>
              <a:gd name="connsiteX5159" fmla="*/ 171451 w 1031876"/>
              <a:gd name="connsiteY5159" fmla="*/ 929666 h 1106488"/>
              <a:gd name="connsiteX5160" fmla="*/ 176412 w 1031876"/>
              <a:gd name="connsiteY5160" fmla="*/ 934244 h 1106488"/>
              <a:gd name="connsiteX5161" fmla="*/ 177272 w 1031876"/>
              <a:gd name="connsiteY5161" fmla="*/ 935038 h 1106488"/>
              <a:gd name="connsiteX5162" fmla="*/ 173832 w 1031876"/>
              <a:gd name="connsiteY5162" fmla="*/ 935038 h 1106488"/>
              <a:gd name="connsiteX5163" fmla="*/ 171451 w 1031876"/>
              <a:gd name="connsiteY5163" fmla="*/ 935038 h 1106488"/>
              <a:gd name="connsiteX5164" fmla="*/ 170392 w 1031876"/>
              <a:gd name="connsiteY5164" fmla="*/ 935038 h 1106488"/>
              <a:gd name="connsiteX5165" fmla="*/ 170392 w 1031876"/>
              <a:gd name="connsiteY5165" fmla="*/ 931833 h 1106488"/>
              <a:gd name="connsiteX5166" fmla="*/ 847725 w 1031876"/>
              <a:gd name="connsiteY5166" fmla="*/ 928687 h 1106488"/>
              <a:gd name="connsiteX5167" fmla="*/ 847724 w 1031876"/>
              <a:gd name="connsiteY5167" fmla="*/ 928688 h 1106488"/>
              <a:gd name="connsiteX5168" fmla="*/ 844550 w 1031876"/>
              <a:gd name="connsiteY5168" fmla="*/ 931862 h 1106488"/>
              <a:gd name="connsiteX5169" fmla="*/ 841375 w 1031876"/>
              <a:gd name="connsiteY5169" fmla="*/ 935037 h 1106488"/>
              <a:gd name="connsiteX5170" fmla="*/ 844550 w 1031876"/>
              <a:gd name="connsiteY5170" fmla="*/ 929481 h 1106488"/>
              <a:gd name="connsiteX5171" fmla="*/ 847721 w 1031876"/>
              <a:gd name="connsiteY5171" fmla="*/ 928688 h 1106488"/>
              <a:gd name="connsiteX5172" fmla="*/ 177800 w 1031876"/>
              <a:gd name="connsiteY5172" fmla="*/ 928687 h 1106488"/>
              <a:gd name="connsiteX5173" fmla="*/ 184150 w 1031876"/>
              <a:gd name="connsiteY5173" fmla="*/ 935037 h 1106488"/>
              <a:gd name="connsiteX5174" fmla="*/ 177800 w 1031876"/>
              <a:gd name="connsiteY5174" fmla="*/ 928687 h 1106488"/>
              <a:gd name="connsiteX5175" fmla="*/ 205478 w 1031876"/>
              <a:gd name="connsiteY5175" fmla="*/ 927847 h 1106488"/>
              <a:gd name="connsiteX5176" fmla="*/ 205478 w 1031876"/>
              <a:gd name="connsiteY5176" fmla="*/ 928699 h 1106488"/>
              <a:gd name="connsiteX5177" fmla="*/ 205478 w 1031876"/>
              <a:gd name="connsiteY5177" fmla="*/ 930403 h 1106488"/>
              <a:gd name="connsiteX5178" fmla="*/ 205478 w 1031876"/>
              <a:gd name="connsiteY5178" fmla="*/ 934664 h 1106488"/>
              <a:gd name="connsiteX5179" fmla="*/ 203614 w 1031876"/>
              <a:gd name="connsiteY5179" fmla="*/ 932185 h 1106488"/>
              <a:gd name="connsiteX5180" fmla="*/ 205478 w 1031876"/>
              <a:gd name="connsiteY5180" fmla="*/ 927847 h 1106488"/>
              <a:gd name="connsiteX5181" fmla="*/ 212312 w 1031876"/>
              <a:gd name="connsiteY5181" fmla="*/ 934664 h 1106488"/>
              <a:gd name="connsiteX5182" fmla="*/ 205478 w 1031876"/>
              <a:gd name="connsiteY5182" fmla="*/ 927847 h 1106488"/>
              <a:gd name="connsiteX5183" fmla="*/ 191812 w 1031876"/>
              <a:gd name="connsiteY5183" fmla="*/ 927847 h 1106488"/>
              <a:gd name="connsiteX5184" fmla="*/ 193520 w 1031876"/>
              <a:gd name="connsiteY5184" fmla="*/ 928821 h 1106488"/>
              <a:gd name="connsiteX5185" fmla="*/ 196595 w 1031876"/>
              <a:gd name="connsiteY5185" fmla="*/ 930574 h 1106488"/>
              <a:gd name="connsiteX5186" fmla="*/ 196367 w 1031876"/>
              <a:gd name="connsiteY5186" fmla="*/ 930877 h 1106488"/>
              <a:gd name="connsiteX5187" fmla="*/ 193862 w 1031876"/>
              <a:gd name="connsiteY5187" fmla="*/ 929210 h 1106488"/>
              <a:gd name="connsiteX5188" fmla="*/ 178146 w 1031876"/>
              <a:gd name="connsiteY5188" fmla="*/ 927847 h 1106488"/>
              <a:gd name="connsiteX5189" fmla="*/ 182494 w 1031876"/>
              <a:gd name="connsiteY5189" fmla="*/ 930326 h 1106488"/>
              <a:gd name="connsiteX5190" fmla="*/ 184003 w 1031876"/>
              <a:gd name="connsiteY5190" fmla="*/ 932960 h 1106488"/>
              <a:gd name="connsiteX5191" fmla="*/ 855134 w 1031876"/>
              <a:gd name="connsiteY5191" fmla="*/ 927362 h 1106488"/>
              <a:gd name="connsiteX5192" fmla="*/ 854699 w 1031876"/>
              <a:gd name="connsiteY5192" fmla="*/ 928123 h 1106488"/>
              <a:gd name="connsiteX5193" fmla="*/ 855134 w 1031876"/>
              <a:gd name="connsiteY5193" fmla="*/ 927689 h 1106488"/>
              <a:gd name="connsiteX5194" fmla="*/ 871967 w 1031876"/>
              <a:gd name="connsiteY5194" fmla="*/ 927144 h 1106488"/>
              <a:gd name="connsiteX5195" fmla="*/ 871538 w 1031876"/>
              <a:gd name="connsiteY5195" fmla="*/ 927894 h 1106488"/>
              <a:gd name="connsiteX5196" fmla="*/ 868363 w 1031876"/>
              <a:gd name="connsiteY5196" fmla="*/ 928688 h 1106488"/>
              <a:gd name="connsiteX5197" fmla="*/ 874078 w 1031876"/>
              <a:gd name="connsiteY5197" fmla="*/ 926783 h 1106488"/>
              <a:gd name="connsiteX5198" fmla="*/ 874713 w 1031876"/>
              <a:gd name="connsiteY5198" fmla="*/ 928688 h 1106488"/>
              <a:gd name="connsiteX5199" fmla="*/ 868363 w 1031876"/>
              <a:gd name="connsiteY5199" fmla="*/ 928688 h 1106488"/>
              <a:gd name="connsiteX5200" fmla="*/ 873919 w 1031876"/>
              <a:gd name="connsiteY5200" fmla="*/ 927894 h 1106488"/>
              <a:gd name="connsiteX5201" fmla="*/ 212726 w 1031876"/>
              <a:gd name="connsiteY5201" fmla="*/ 925160 h 1106488"/>
              <a:gd name="connsiteX5202" fmla="*/ 213718 w 1031876"/>
              <a:gd name="connsiteY5202" fmla="*/ 925513 h 1106488"/>
              <a:gd name="connsiteX5203" fmla="*/ 213520 w 1031876"/>
              <a:gd name="connsiteY5203" fmla="*/ 925866 h 1106488"/>
              <a:gd name="connsiteX5204" fmla="*/ 212825 w 1031876"/>
              <a:gd name="connsiteY5204" fmla="*/ 925513 h 1106488"/>
              <a:gd name="connsiteX5205" fmla="*/ 862030 w 1031876"/>
              <a:gd name="connsiteY5205" fmla="*/ 924672 h 1106488"/>
              <a:gd name="connsiteX5206" fmla="*/ 861809 w 1031876"/>
              <a:gd name="connsiteY5206" fmla="*/ 926219 h 1106488"/>
              <a:gd name="connsiteX5207" fmla="*/ 863228 w 1031876"/>
              <a:gd name="connsiteY5207" fmla="*/ 926009 h 1106488"/>
              <a:gd name="connsiteX5208" fmla="*/ 861219 w 1031876"/>
              <a:gd name="connsiteY5208" fmla="*/ 928688 h 1106488"/>
              <a:gd name="connsiteX5209" fmla="*/ 859210 w 1031876"/>
              <a:gd name="connsiteY5209" fmla="*/ 927795 h 1106488"/>
              <a:gd name="connsiteX5210" fmla="*/ 860006 w 1031876"/>
              <a:gd name="connsiteY5210" fmla="*/ 927205 h 1106488"/>
              <a:gd name="connsiteX5211" fmla="*/ 858721 w 1031876"/>
              <a:gd name="connsiteY5211" fmla="*/ 926435 h 1106488"/>
              <a:gd name="connsiteX5212" fmla="*/ 859456 w 1031876"/>
              <a:gd name="connsiteY5212" fmla="*/ 926044 h 1106488"/>
              <a:gd name="connsiteX5213" fmla="*/ 861537 w 1031876"/>
              <a:gd name="connsiteY5213" fmla="*/ 924935 h 1106488"/>
              <a:gd name="connsiteX5214" fmla="*/ 212726 w 1031876"/>
              <a:gd name="connsiteY5214" fmla="*/ 923316 h 1106488"/>
              <a:gd name="connsiteX5215" fmla="*/ 212726 w 1031876"/>
              <a:gd name="connsiteY5215" fmla="*/ 925116 h 1106488"/>
              <a:gd name="connsiteX5216" fmla="*/ 212726 w 1031876"/>
              <a:gd name="connsiteY5216" fmla="*/ 925160 h 1106488"/>
              <a:gd name="connsiteX5217" fmla="*/ 212726 w 1031876"/>
              <a:gd name="connsiteY5217" fmla="*/ 926386 h 1106488"/>
              <a:gd name="connsiteX5218" fmla="*/ 213136 w 1031876"/>
              <a:gd name="connsiteY5218" fmla="*/ 926548 h 1106488"/>
              <a:gd name="connsiteX5219" fmla="*/ 213520 w 1031876"/>
              <a:gd name="connsiteY5219" fmla="*/ 925866 h 1106488"/>
              <a:gd name="connsiteX5220" fmla="*/ 217900 w 1031876"/>
              <a:gd name="connsiteY5220" fmla="*/ 928091 h 1106488"/>
              <a:gd name="connsiteX5221" fmla="*/ 217687 w 1031876"/>
              <a:gd name="connsiteY5221" fmla="*/ 927894 h 1106488"/>
              <a:gd name="connsiteX5222" fmla="*/ 929482 w 1031876"/>
              <a:gd name="connsiteY5222" fmla="*/ 922338 h 1106488"/>
              <a:gd name="connsiteX5223" fmla="*/ 929482 w 1031876"/>
              <a:gd name="connsiteY5223" fmla="*/ 922338 h 1106488"/>
              <a:gd name="connsiteX5224" fmla="*/ 922338 w 1031876"/>
              <a:gd name="connsiteY5224" fmla="*/ 922338 h 1106488"/>
              <a:gd name="connsiteX5225" fmla="*/ 915988 w 1031876"/>
              <a:gd name="connsiteY5225" fmla="*/ 928688 h 1106488"/>
              <a:gd name="connsiteX5226" fmla="*/ 922338 w 1031876"/>
              <a:gd name="connsiteY5226" fmla="*/ 922338 h 1106488"/>
              <a:gd name="connsiteX5227" fmla="*/ 909638 w 1031876"/>
              <a:gd name="connsiteY5227" fmla="*/ 922338 h 1106488"/>
              <a:gd name="connsiteX5228" fmla="*/ 901700 w 1031876"/>
              <a:gd name="connsiteY5228" fmla="*/ 928688 h 1106488"/>
              <a:gd name="connsiteX5229" fmla="*/ 909638 w 1031876"/>
              <a:gd name="connsiteY5229" fmla="*/ 922338 h 1106488"/>
              <a:gd name="connsiteX5230" fmla="*/ 909638 w 1031876"/>
              <a:gd name="connsiteY5230" fmla="*/ 922338 h 1106488"/>
              <a:gd name="connsiteX5231" fmla="*/ 901700 w 1031876"/>
              <a:gd name="connsiteY5231" fmla="*/ 928688 h 1106488"/>
              <a:gd name="connsiteX5232" fmla="*/ 909638 w 1031876"/>
              <a:gd name="connsiteY5232" fmla="*/ 922338 h 1106488"/>
              <a:gd name="connsiteX5233" fmla="*/ 909638 w 1031876"/>
              <a:gd name="connsiteY5233" fmla="*/ 922338 h 1106488"/>
              <a:gd name="connsiteX5234" fmla="*/ 910432 w 1031876"/>
              <a:gd name="connsiteY5234" fmla="*/ 922338 h 1106488"/>
              <a:gd name="connsiteX5235" fmla="*/ 914401 w 1031876"/>
              <a:gd name="connsiteY5235" fmla="*/ 922338 h 1106488"/>
              <a:gd name="connsiteX5236" fmla="*/ 915988 w 1031876"/>
              <a:gd name="connsiteY5236" fmla="*/ 922338 h 1106488"/>
              <a:gd name="connsiteX5237" fmla="*/ 909638 w 1031876"/>
              <a:gd name="connsiteY5237" fmla="*/ 928688 h 1106488"/>
              <a:gd name="connsiteX5238" fmla="*/ 909638 w 1031876"/>
              <a:gd name="connsiteY5238" fmla="*/ 922338 h 1106488"/>
              <a:gd name="connsiteX5239" fmla="*/ 901700 w 1031876"/>
              <a:gd name="connsiteY5239" fmla="*/ 922338 h 1106488"/>
              <a:gd name="connsiteX5240" fmla="*/ 901700 w 1031876"/>
              <a:gd name="connsiteY5240" fmla="*/ 923132 h 1106488"/>
              <a:gd name="connsiteX5241" fmla="*/ 901700 w 1031876"/>
              <a:gd name="connsiteY5241" fmla="*/ 925513 h 1106488"/>
              <a:gd name="connsiteX5242" fmla="*/ 901700 w 1031876"/>
              <a:gd name="connsiteY5242" fmla="*/ 927894 h 1106488"/>
              <a:gd name="connsiteX5243" fmla="*/ 901700 w 1031876"/>
              <a:gd name="connsiteY5243" fmla="*/ 928688 h 1106488"/>
              <a:gd name="connsiteX5244" fmla="*/ 895350 w 1031876"/>
              <a:gd name="connsiteY5244" fmla="*/ 928688 h 1106488"/>
              <a:gd name="connsiteX5245" fmla="*/ 901700 w 1031876"/>
              <a:gd name="connsiteY5245" fmla="*/ 922338 h 1106488"/>
              <a:gd name="connsiteX5246" fmla="*/ 889000 w 1031876"/>
              <a:gd name="connsiteY5246" fmla="*/ 922338 h 1106488"/>
              <a:gd name="connsiteX5247" fmla="*/ 889000 w 1031876"/>
              <a:gd name="connsiteY5247" fmla="*/ 928688 h 1106488"/>
              <a:gd name="connsiteX5248" fmla="*/ 889000 w 1031876"/>
              <a:gd name="connsiteY5248" fmla="*/ 922338 h 1106488"/>
              <a:gd name="connsiteX5249" fmla="*/ 874713 w 1031876"/>
              <a:gd name="connsiteY5249" fmla="*/ 922338 h 1106488"/>
              <a:gd name="connsiteX5250" fmla="*/ 874078 w 1031876"/>
              <a:gd name="connsiteY5250" fmla="*/ 926783 h 1106488"/>
              <a:gd name="connsiteX5251" fmla="*/ 873919 w 1031876"/>
              <a:gd name="connsiteY5251" fmla="*/ 926307 h 1106488"/>
              <a:gd name="connsiteX5252" fmla="*/ 871967 w 1031876"/>
              <a:gd name="connsiteY5252" fmla="*/ 927144 h 1106488"/>
              <a:gd name="connsiteX5253" fmla="*/ 868363 w 1031876"/>
              <a:gd name="connsiteY5253" fmla="*/ 922338 h 1106488"/>
              <a:gd name="connsiteX5254" fmla="*/ 862013 w 1031876"/>
              <a:gd name="connsiteY5254" fmla="*/ 928688 h 1106488"/>
              <a:gd name="connsiteX5255" fmla="*/ 868363 w 1031876"/>
              <a:gd name="connsiteY5255" fmla="*/ 922338 h 1106488"/>
              <a:gd name="connsiteX5256" fmla="*/ 171450 w 1031876"/>
              <a:gd name="connsiteY5256" fmla="*/ 922338 h 1106488"/>
              <a:gd name="connsiteX5257" fmla="*/ 171450 w 1031876"/>
              <a:gd name="connsiteY5257" fmla="*/ 928688 h 1106488"/>
              <a:gd name="connsiteX5258" fmla="*/ 171450 w 1031876"/>
              <a:gd name="connsiteY5258" fmla="*/ 922338 h 1106488"/>
              <a:gd name="connsiteX5259" fmla="*/ 212726 w 1031876"/>
              <a:gd name="connsiteY5259" fmla="*/ 922053 h 1106488"/>
              <a:gd name="connsiteX5260" fmla="*/ 212726 w 1031876"/>
              <a:gd name="connsiteY5260" fmla="*/ 922897 h 1106488"/>
              <a:gd name="connsiteX5261" fmla="*/ 214516 w 1031876"/>
              <a:gd name="connsiteY5261" fmla="*/ 923841 h 1106488"/>
              <a:gd name="connsiteX5262" fmla="*/ 185494 w 1031876"/>
              <a:gd name="connsiteY5262" fmla="*/ 921544 h 1106488"/>
              <a:gd name="connsiteX5263" fmla="*/ 191812 w 1031876"/>
              <a:gd name="connsiteY5263" fmla="*/ 927847 h 1106488"/>
              <a:gd name="connsiteX5264" fmla="*/ 198645 w 1031876"/>
              <a:gd name="connsiteY5264" fmla="*/ 934664 h 1106488"/>
              <a:gd name="connsiteX5265" fmla="*/ 202850 w 1031876"/>
              <a:gd name="connsiteY5265" fmla="*/ 935188 h 1106488"/>
              <a:gd name="connsiteX5266" fmla="*/ 203535 w 1031876"/>
              <a:gd name="connsiteY5266" fmla="*/ 935644 h 1106488"/>
              <a:gd name="connsiteX5267" fmla="*/ 204414 w 1031876"/>
              <a:gd name="connsiteY5267" fmla="*/ 935383 h 1106488"/>
              <a:gd name="connsiteX5268" fmla="*/ 202850 w 1031876"/>
              <a:gd name="connsiteY5268" fmla="*/ 935188 h 1106488"/>
              <a:gd name="connsiteX5269" fmla="*/ 202062 w 1031876"/>
              <a:gd name="connsiteY5269" fmla="*/ 934664 h 1106488"/>
              <a:gd name="connsiteX5270" fmla="*/ 200460 w 1031876"/>
              <a:gd name="connsiteY5270" fmla="*/ 933598 h 1106488"/>
              <a:gd name="connsiteX5271" fmla="*/ 197791 w 1031876"/>
              <a:gd name="connsiteY5271" fmla="*/ 931255 h 1106488"/>
              <a:gd name="connsiteX5272" fmla="*/ 196595 w 1031876"/>
              <a:gd name="connsiteY5272" fmla="*/ 930574 h 1106488"/>
              <a:gd name="connsiteX5273" fmla="*/ 198195 w 1031876"/>
              <a:gd name="connsiteY5273" fmla="*/ 928445 h 1106488"/>
              <a:gd name="connsiteX5274" fmla="*/ 197423 w 1031876"/>
              <a:gd name="connsiteY5274" fmla="*/ 927673 h 1106488"/>
              <a:gd name="connsiteX5275" fmla="*/ 192666 w 1031876"/>
              <a:gd name="connsiteY5275" fmla="*/ 926995 h 1106488"/>
              <a:gd name="connsiteX5276" fmla="*/ 191985 w 1031876"/>
              <a:gd name="connsiteY5276" fmla="*/ 922235 h 1106488"/>
              <a:gd name="connsiteX5277" fmla="*/ 191553 w 1031876"/>
              <a:gd name="connsiteY5277" fmla="*/ 921804 h 1106488"/>
              <a:gd name="connsiteX5278" fmla="*/ 190958 w 1031876"/>
              <a:gd name="connsiteY5278" fmla="*/ 923586 h 1106488"/>
              <a:gd name="connsiteX5279" fmla="*/ 186182 w 1031876"/>
              <a:gd name="connsiteY5279" fmla="*/ 921544 h 1106488"/>
              <a:gd name="connsiteX5280" fmla="*/ 185881 w 1031876"/>
              <a:gd name="connsiteY5280" fmla="*/ 921544 h 1106488"/>
              <a:gd name="connsiteX5281" fmla="*/ 190958 w 1031876"/>
              <a:gd name="connsiteY5281" fmla="*/ 924438 h 1106488"/>
              <a:gd name="connsiteX5282" fmla="*/ 191812 w 1031876"/>
              <a:gd name="connsiteY5282" fmla="*/ 927847 h 1106488"/>
              <a:gd name="connsiteX5283" fmla="*/ 190958 w 1031876"/>
              <a:gd name="connsiteY5283" fmla="*/ 926995 h 1106488"/>
              <a:gd name="connsiteX5284" fmla="*/ 868374 w 1031876"/>
              <a:gd name="connsiteY5284" fmla="*/ 921293 h 1106488"/>
              <a:gd name="connsiteX5285" fmla="*/ 862030 w 1031876"/>
              <a:gd name="connsiteY5285" fmla="*/ 924672 h 1106488"/>
              <a:gd name="connsiteX5286" fmla="*/ 862392 w 1031876"/>
              <a:gd name="connsiteY5286" fmla="*/ 922146 h 1106488"/>
              <a:gd name="connsiteX5287" fmla="*/ 868374 w 1031876"/>
              <a:gd name="connsiteY5287" fmla="*/ 921293 h 1106488"/>
              <a:gd name="connsiteX5288" fmla="*/ 218803 w 1031876"/>
              <a:gd name="connsiteY5288" fmla="*/ 921293 h 1106488"/>
              <a:gd name="connsiteX5289" fmla="*/ 225641 w 1031876"/>
              <a:gd name="connsiteY5289" fmla="*/ 928123 h 1106488"/>
              <a:gd name="connsiteX5290" fmla="*/ 222449 w 1031876"/>
              <a:gd name="connsiteY5290" fmla="*/ 926301 h 1106488"/>
              <a:gd name="connsiteX5291" fmla="*/ 171313 w 1031876"/>
              <a:gd name="connsiteY5291" fmla="*/ 921030 h 1106488"/>
              <a:gd name="connsiteX5292" fmla="*/ 172167 w 1031876"/>
              <a:gd name="connsiteY5292" fmla="*/ 921030 h 1106488"/>
              <a:gd name="connsiteX5293" fmla="*/ 176096 w 1031876"/>
              <a:gd name="connsiteY5293" fmla="*/ 921030 h 1106488"/>
              <a:gd name="connsiteX5294" fmla="*/ 177292 w 1031876"/>
              <a:gd name="connsiteY5294" fmla="*/ 922734 h 1106488"/>
              <a:gd name="connsiteX5295" fmla="*/ 178146 w 1031876"/>
              <a:gd name="connsiteY5295" fmla="*/ 921030 h 1106488"/>
              <a:gd name="connsiteX5296" fmla="*/ 178146 w 1031876"/>
              <a:gd name="connsiteY5296" fmla="*/ 927847 h 1106488"/>
              <a:gd name="connsiteX5297" fmla="*/ 171313 w 1031876"/>
              <a:gd name="connsiteY5297" fmla="*/ 921030 h 1106488"/>
              <a:gd name="connsiteX5298" fmla="*/ 206824 w 1031876"/>
              <a:gd name="connsiteY5298" fmla="*/ 920785 h 1106488"/>
              <a:gd name="connsiteX5299" fmla="*/ 207356 w 1031876"/>
              <a:gd name="connsiteY5299" fmla="*/ 921544 h 1106488"/>
              <a:gd name="connsiteX5300" fmla="*/ 212217 w 1031876"/>
              <a:gd name="connsiteY5300" fmla="*/ 921544 h 1106488"/>
              <a:gd name="connsiteX5301" fmla="*/ 212142 w 1031876"/>
              <a:gd name="connsiteY5301" fmla="*/ 921469 h 1106488"/>
              <a:gd name="connsiteX5302" fmla="*/ 896091 w 1031876"/>
              <a:gd name="connsiteY5302" fmla="*/ 920710 h 1106488"/>
              <a:gd name="connsiteX5303" fmla="*/ 895350 w 1031876"/>
              <a:gd name="connsiteY5303" fmla="*/ 921544 h 1106488"/>
              <a:gd name="connsiteX5304" fmla="*/ 893663 w 1031876"/>
              <a:gd name="connsiteY5304" fmla="*/ 923442 h 1106488"/>
              <a:gd name="connsiteX5305" fmla="*/ 175868 w 1031876"/>
              <a:gd name="connsiteY5305" fmla="*/ 920705 h 1106488"/>
              <a:gd name="connsiteX5306" fmla="*/ 178146 w 1031876"/>
              <a:gd name="connsiteY5306" fmla="*/ 921030 h 1106488"/>
              <a:gd name="connsiteX5307" fmla="*/ 176096 w 1031876"/>
              <a:gd name="connsiteY5307" fmla="*/ 921030 h 1106488"/>
              <a:gd name="connsiteX5308" fmla="*/ 191942 w 1031876"/>
              <a:gd name="connsiteY5308" fmla="*/ 920642 h 1106488"/>
              <a:gd name="connsiteX5309" fmla="*/ 191880 w 1031876"/>
              <a:gd name="connsiteY5309" fmla="*/ 920724 h 1106488"/>
              <a:gd name="connsiteX5310" fmla="*/ 191913 w 1031876"/>
              <a:gd name="connsiteY5310" fmla="*/ 920728 h 1106488"/>
              <a:gd name="connsiteX5311" fmla="*/ 868647 w 1031876"/>
              <a:gd name="connsiteY5311" fmla="*/ 920200 h 1106488"/>
              <a:gd name="connsiteX5312" fmla="*/ 868374 w 1031876"/>
              <a:gd name="connsiteY5312" fmla="*/ 921293 h 1106488"/>
              <a:gd name="connsiteX5313" fmla="*/ 867972 w 1031876"/>
              <a:gd name="connsiteY5313" fmla="*/ 920489 h 1106488"/>
              <a:gd name="connsiteX5314" fmla="*/ 868374 w 1031876"/>
              <a:gd name="connsiteY5314" fmla="*/ 920439 h 1106488"/>
              <a:gd name="connsiteX5315" fmla="*/ 872404 w 1031876"/>
              <a:gd name="connsiteY5315" fmla="*/ 919452 h 1106488"/>
              <a:gd name="connsiteX5316" fmla="*/ 871538 w 1031876"/>
              <a:gd name="connsiteY5316" fmla="*/ 921346 h 1106488"/>
              <a:gd name="connsiteX5317" fmla="*/ 868363 w 1031876"/>
              <a:gd name="connsiteY5317" fmla="*/ 922338 h 1106488"/>
              <a:gd name="connsiteX5318" fmla="*/ 858118 w 1031876"/>
              <a:gd name="connsiteY5318" fmla="*/ 918731 h 1106488"/>
              <a:gd name="connsiteX5319" fmla="*/ 861537 w 1031876"/>
              <a:gd name="connsiteY5319" fmla="*/ 921293 h 1106488"/>
              <a:gd name="connsiteX5320" fmla="*/ 855554 w 1031876"/>
              <a:gd name="connsiteY5320" fmla="*/ 921293 h 1106488"/>
              <a:gd name="connsiteX5321" fmla="*/ 854699 w 1031876"/>
              <a:gd name="connsiteY5321" fmla="*/ 921293 h 1106488"/>
              <a:gd name="connsiteX5322" fmla="*/ 854699 w 1031876"/>
              <a:gd name="connsiteY5322" fmla="*/ 921292 h 1106488"/>
              <a:gd name="connsiteX5323" fmla="*/ 867007 w 1031876"/>
              <a:gd name="connsiteY5323" fmla="*/ 918561 h 1106488"/>
              <a:gd name="connsiteX5324" fmla="*/ 867972 w 1031876"/>
              <a:gd name="connsiteY5324" fmla="*/ 920489 h 1106488"/>
              <a:gd name="connsiteX5325" fmla="*/ 861537 w 1031876"/>
              <a:gd name="connsiteY5325" fmla="*/ 921293 h 1106488"/>
              <a:gd name="connsiteX5326" fmla="*/ 903843 w 1031876"/>
              <a:gd name="connsiteY5326" fmla="*/ 918052 h 1106488"/>
              <a:gd name="connsiteX5327" fmla="*/ 901700 w 1031876"/>
              <a:gd name="connsiteY5327" fmla="*/ 922338 h 1106488"/>
              <a:gd name="connsiteX5328" fmla="*/ 902593 w 1031876"/>
              <a:gd name="connsiteY5328" fmla="*/ 918766 h 1106488"/>
              <a:gd name="connsiteX5329" fmla="*/ 174160 w 1031876"/>
              <a:gd name="connsiteY5329" fmla="*/ 917053 h 1106488"/>
              <a:gd name="connsiteX5330" fmla="*/ 175584 w 1031876"/>
              <a:gd name="connsiteY5330" fmla="*/ 918474 h 1106488"/>
              <a:gd name="connsiteX5331" fmla="*/ 177326 w 1031876"/>
              <a:gd name="connsiteY5331" fmla="*/ 920212 h 1106488"/>
              <a:gd name="connsiteX5332" fmla="*/ 922765 w 1031876"/>
              <a:gd name="connsiteY5332" fmla="*/ 916029 h 1106488"/>
              <a:gd name="connsiteX5333" fmla="*/ 919956 w 1031876"/>
              <a:gd name="connsiteY5333" fmla="*/ 918865 h 1106488"/>
              <a:gd name="connsiteX5334" fmla="*/ 917413 w 1031876"/>
              <a:gd name="connsiteY5334" fmla="*/ 921433 h 1106488"/>
              <a:gd name="connsiteX5335" fmla="*/ 922239 w 1031876"/>
              <a:gd name="connsiteY5335" fmla="*/ 918369 h 1106488"/>
              <a:gd name="connsiteX5336" fmla="*/ 199274 w 1031876"/>
              <a:gd name="connsiteY5336" fmla="*/ 915445 h 1106488"/>
              <a:gd name="connsiteX5337" fmla="*/ 203741 w 1031876"/>
              <a:gd name="connsiteY5337" fmla="*/ 921030 h 1106488"/>
              <a:gd name="connsiteX5338" fmla="*/ 204865 w 1031876"/>
              <a:gd name="connsiteY5338" fmla="*/ 921030 h 1106488"/>
              <a:gd name="connsiteX5339" fmla="*/ 874241 w 1031876"/>
              <a:gd name="connsiteY5339" fmla="*/ 915432 h 1106488"/>
              <a:gd name="connsiteX5340" fmla="*/ 869229 w 1031876"/>
              <a:gd name="connsiteY5340" fmla="*/ 920439 h 1106488"/>
              <a:gd name="connsiteX5341" fmla="*/ 868374 w 1031876"/>
              <a:gd name="connsiteY5341" fmla="*/ 921293 h 1106488"/>
              <a:gd name="connsiteX5342" fmla="*/ 179130 w 1031876"/>
              <a:gd name="connsiteY5342" fmla="*/ 915194 h 1106488"/>
              <a:gd name="connsiteX5343" fmla="*/ 181563 w 1031876"/>
              <a:gd name="connsiteY5343" fmla="*/ 917621 h 1106488"/>
              <a:gd name="connsiteX5344" fmla="*/ 182838 w 1031876"/>
              <a:gd name="connsiteY5344" fmla="*/ 918893 h 1106488"/>
              <a:gd name="connsiteX5345" fmla="*/ 184150 w 1031876"/>
              <a:gd name="connsiteY5345" fmla="*/ 920203 h 1106488"/>
              <a:gd name="connsiteX5346" fmla="*/ 182838 w 1031876"/>
              <a:gd name="connsiteY5346" fmla="*/ 918894 h 1106488"/>
              <a:gd name="connsiteX5347" fmla="*/ 868374 w 1031876"/>
              <a:gd name="connsiteY5347" fmla="*/ 914462 h 1106488"/>
              <a:gd name="connsiteX5348" fmla="*/ 867614 w 1031876"/>
              <a:gd name="connsiteY5348" fmla="*/ 917498 h 1106488"/>
              <a:gd name="connsiteX5349" fmla="*/ 866665 w 1031876"/>
              <a:gd name="connsiteY5349" fmla="*/ 917878 h 1106488"/>
              <a:gd name="connsiteX5350" fmla="*/ 866855 w 1031876"/>
              <a:gd name="connsiteY5350" fmla="*/ 918257 h 1106488"/>
              <a:gd name="connsiteX5351" fmla="*/ 861537 w 1031876"/>
              <a:gd name="connsiteY5351" fmla="*/ 921293 h 1106488"/>
              <a:gd name="connsiteX5352" fmla="*/ 868374 w 1031876"/>
              <a:gd name="connsiteY5352" fmla="*/ 914462 h 1106488"/>
              <a:gd name="connsiteX5353" fmla="*/ 861537 w 1031876"/>
              <a:gd name="connsiteY5353" fmla="*/ 914462 h 1106488"/>
              <a:gd name="connsiteX5354" fmla="*/ 857263 w 1031876"/>
              <a:gd name="connsiteY5354" fmla="*/ 918731 h 1106488"/>
              <a:gd name="connsiteX5355" fmla="*/ 854699 w 1031876"/>
              <a:gd name="connsiteY5355" fmla="*/ 921292 h 1106488"/>
              <a:gd name="connsiteX5356" fmla="*/ 855554 w 1031876"/>
              <a:gd name="connsiteY5356" fmla="*/ 915316 h 1106488"/>
              <a:gd name="connsiteX5357" fmla="*/ 861537 w 1031876"/>
              <a:gd name="connsiteY5357" fmla="*/ 914462 h 1106488"/>
              <a:gd name="connsiteX5358" fmla="*/ 211965 w 1031876"/>
              <a:gd name="connsiteY5358" fmla="*/ 914462 h 1106488"/>
              <a:gd name="connsiteX5359" fmla="*/ 218803 w 1031876"/>
              <a:gd name="connsiteY5359" fmla="*/ 921293 h 1106488"/>
              <a:gd name="connsiteX5360" fmla="*/ 211965 w 1031876"/>
              <a:gd name="connsiteY5360" fmla="*/ 914462 h 1106488"/>
              <a:gd name="connsiteX5361" fmla="*/ 198488 w 1031876"/>
              <a:gd name="connsiteY5361" fmla="*/ 914462 h 1106488"/>
              <a:gd name="connsiteX5362" fmla="*/ 198537 w 1031876"/>
              <a:gd name="connsiteY5362" fmla="*/ 914524 h 1106488"/>
              <a:gd name="connsiteX5363" fmla="*/ 201709 w 1031876"/>
              <a:gd name="connsiteY5363" fmla="*/ 915316 h 1106488"/>
              <a:gd name="connsiteX5364" fmla="*/ 204978 w 1031876"/>
              <a:gd name="connsiteY5364" fmla="*/ 921030 h 1106488"/>
              <a:gd name="connsiteX5365" fmla="*/ 205260 w 1031876"/>
              <a:gd name="connsiteY5365" fmla="*/ 921030 h 1106488"/>
              <a:gd name="connsiteX5366" fmla="*/ 205701 w 1031876"/>
              <a:gd name="connsiteY5366" fmla="*/ 920149 h 1106488"/>
              <a:gd name="connsiteX5367" fmla="*/ 204798 w 1031876"/>
              <a:gd name="connsiteY5367" fmla="*/ 914462 h 1106488"/>
              <a:gd name="connsiteX5368" fmla="*/ 204788 w 1031876"/>
              <a:gd name="connsiteY5368" fmla="*/ 914462 h 1106488"/>
              <a:gd name="connsiteX5369" fmla="*/ 202564 w 1031876"/>
              <a:gd name="connsiteY5369" fmla="*/ 914462 h 1106488"/>
              <a:gd name="connsiteX5370" fmla="*/ 199145 w 1031876"/>
              <a:gd name="connsiteY5370" fmla="*/ 914462 h 1106488"/>
              <a:gd name="connsiteX5371" fmla="*/ 923132 w 1031876"/>
              <a:gd name="connsiteY5371" fmla="*/ 914400 h 1106488"/>
              <a:gd name="connsiteX5372" fmla="*/ 923004 w 1031876"/>
              <a:gd name="connsiteY5372" fmla="*/ 915393 h 1106488"/>
              <a:gd name="connsiteX5373" fmla="*/ 923396 w 1031876"/>
              <a:gd name="connsiteY5373" fmla="*/ 915393 h 1106488"/>
              <a:gd name="connsiteX5374" fmla="*/ 922991 w 1031876"/>
              <a:gd name="connsiteY5374" fmla="*/ 915495 h 1106488"/>
              <a:gd name="connsiteX5375" fmla="*/ 922981 w 1031876"/>
              <a:gd name="connsiteY5375" fmla="*/ 915572 h 1106488"/>
              <a:gd name="connsiteX5376" fmla="*/ 923396 w 1031876"/>
              <a:gd name="connsiteY5376" fmla="*/ 915393 h 1106488"/>
              <a:gd name="connsiteX5377" fmla="*/ 922946 w 1031876"/>
              <a:gd name="connsiteY5377" fmla="*/ 915847 h 1106488"/>
              <a:gd name="connsiteX5378" fmla="*/ 922239 w 1031876"/>
              <a:gd name="connsiteY5378" fmla="*/ 921346 h 1106488"/>
              <a:gd name="connsiteX5379" fmla="*/ 916616 w 1031876"/>
              <a:gd name="connsiteY5379" fmla="*/ 922238 h 1106488"/>
              <a:gd name="connsiteX5380" fmla="*/ 916517 w 1031876"/>
              <a:gd name="connsiteY5380" fmla="*/ 922338 h 1106488"/>
              <a:gd name="connsiteX5381" fmla="*/ 916569 w 1031876"/>
              <a:gd name="connsiteY5381" fmla="*/ 922246 h 1106488"/>
              <a:gd name="connsiteX5382" fmla="*/ 915988 w 1031876"/>
              <a:gd name="connsiteY5382" fmla="*/ 922338 h 1106488"/>
              <a:gd name="connsiteX5383" fmla="*/ 916814 w 1031876"/>
              <a:gd name="connsiteY5383" fmla="*/ 921814 h 1106488"/>
              <a:gd name="connsiteX5384" fmla="*/ 919492 w 1031876"/>
              <a:gd name="connsiteY5384" fmla="*/ 917082 h 1106488"/>
              <a:gd name="connsiteX5385" fmla="*/ 922856 w 1031876"/>
              <a:gd name="connsiteY5385" fmla="*/ 915626 h 1106488"/>
              <a:gd name="connsiteX5386" fmla="*/ 922879 w 1031876"/>
              <a:gd name="connsiteY5386" fmla="*/ 915523 h 1106488"/>
              <a:gd name="connsiteX5387" fmla="*/ 919956 w 1031876"/>
              <a:gd name="connsiteY5387" fmla="*/ 916261 h 1106488"/>
              <a:gd name="connsiteX5388" fmla="*/ 919492 w 1031876"/>
              <a:gd name="connsiteY5388" fmla="*/ 917082 h 1106488"/>
              <a:gd name="connsiteX5389" fmla="*/ 917377 w 1031876"/>
              <a:gd name="connsiteY5389" fmla="*/ 917997 h 1106488"/>
              <a:gd name="connsiteX5390" fmla="*/ 916517 w 1031876"/>
              <a:gd name="connsiteY5390" fmla="*/ 915393 h 1106488"/>
              <a:gd name="connsiteX5391" fmla="*/ 917377 w 1031876"/>
              <a:gd name="connsiteY5391" fmla="*/ 915393 h 1106488"/>
              <a:gd name="connsiteX5392" fmla="*/ 919097 w 1031876"/>
              <a:gd name="connsiteY5392" fmla="*/ 915393 h 1106488"/>
              <a:gd name="connsiteX5393" fmla="*/ 920816 w 1031876"/>
              <a:gd name="connsiteY5393" fmla="*/ 915393 h 1106488"/>
              <a:gd name="connsiteX5394" fmla="*/ 922909 w 1031876"/>
              <a:gd name="connsiteY5394" fmla="*/ 915393 h 1106488"/>
              <a:gd name="connsiteX5395" fmla="*/ 901700 w 1031876"/>
              <a:gd name="connsiteY5395" fmla="*/ 914400 h 1106488"/>
              <a:gd name="connsiteX5396" fmla="*/ 896144 w 1031876"/>
              <a:gd name="connsiteY5396" fmla="*/ 920651 h 1106488"/>
              <a:gd name="connsiteX5397" fmla="*/ 896091 w 1031876"/>
              <a:gd name="connsiteY5397" fmla="*/ 920710 h 1106488"/>
              <a:gd name="connsiteX5398" fmla="*/ 898525 w 1031876"/>
              <a:gd name="connsiteY5398" fmla="*/ 917972 h 1106488"/>
              <a:gd name="connsiteX5399" fmla="*/ 901700 w 1031876"/>
              <a:gd name="connsiteY5399" fmla="*/ 914400 h 1106488"/>
              <a:gd name="connsiteX5400" fmla="*/ 171313 w 1031876"/>
              <a:gd name="connsiteY5400" fmla="*/ 914213 h 1106488"/>
              <a:gd name="connsiteX5401" fmla="*/ 175868 w 1031876"/>
              <a:gd name="connsiteY5401" fmla="*/ 920705 h 1106488"/>
              <a:gd name="connsiteX5402" fmla="*/ 172167 w 1031876"/>
              <a:gd name="connsiteY5402" fmla="*/ 920178 h 1106488"/>
              <a:gd name="connsiteX5403" fmla="*/ 171313 w 1031876"/>
              <a:gd name="connsiteY5403" fmla="*/ 914213 h 1106488"/>
              <a:gd name="connsiteX5404" fmla="*/ 171313 w 1031876"/>
              <a:gd name="connsiteY5404" fmla="*/ 914213 h 1106488"/>
              <a:gd name="connsiteX5405" fmla="*/ 174160 w 1031876"/>
              <a:gd name="connsiteY5405" fmla="*/ 917053 h 1106488"/>
              <a:gd name="connsiteX5406" fmla="*/ 172167 w 1031876"/>
              <a:gd name="connsiteY5406" fmla="*/ 915065 h 1106488"/>
              <a:gd name="connsiteX5407" fmla="*/ 171313 w 1031876"/>
              <a:gd name="connsiteY5407" fmla="*/ 914213 h 1106488"/>
              <a:gd name="connsiteX5408" fmla="*/ 171313 w 1031876"/>
              <a:gd name="connsiteY5408" fmla="*/ 914213 h 1106488"/>
              <a:gd name="connsiteX5409" fmla="*/ 177292 w 1031876"/>
              <a:gd name="connsiteY5409" fmla="*/ 917621 h 1106488"/>
              <a:gd name="connsiteX5410" fmla="*/ 178146 w 1031876"/>
              <a:gd name="connsiteY5410" fmla="*/ 921030 h 1106488"/>
              <a:gd name="connsiteX5411" fmla="*/ 177326 w 1031876"/>
              <a:gd name="connsiteY5411" fmla="*/ 920212 h 1106488"/>
              <a:gd name="connsiteX5412" fmla="*/ 177603 w 1031876"/>
              <a:gd name="connsiteY5412" fmla="*/ 920488 h 1106488"/>
              <a:gd name="connsiteX5413" fmla="*/ 174730 w 1031876"/>
              <a:gd name="connsiteY5413" fmla="*/ 917621 h 1106488"/>
              <a:gd name="connsiteX5414" fmla="*/ 171313 w 1031876"/>
              <a:gd name="connsiteY5414" fmla="*/ 914213 h 1106488"/>
              <a:gd name="connsiteX5415" fmla="*/ 164479 w 1031876"/>
              <a:gd name="connsiteY5415" fmla="*/ 914213 h 1106488"/>
              <a:gd name="connsiteX5416" fmla="*/ 170459 w 1031876"/>
              <a:gd name="connsiteY5416" fmla="*/ 915065 h 1106488"/>
              <a:gd name="connsiteX5417" fmla="*/ 171313 w 1031876"/>
              <a:gd name="connsiteY5417" fmla="*/ 921030 h 1106488"/>
              <a:gd name="connsiteX5418" fmla="*/ 168828 w 1031876"/>
              <a:gd name="connsiteY5418" fmla="*/ 916692 h 1106488"/>
              <a:gd name="connsiteX5419" fmla="*/ 167896 w 1031876"/>
              <a:gd name="connsiteY5419" fmla="*/ 915065 h 1106488"/>
              <a:gd name="connsiteX5420" fmla="*/ 164479 w 1031876"/>
              <a:gd name="connsiteY5420" fmla="*/ 914213 h 1106488"/>
              <a:gd name="connsiteX5421" fmla="*/ 926836 w 1031876"/>
              <a:gd name="connsiteY5421" fmla="*/ 912788 h 1106488"/>
              <a:gd name="connsiteX5422" fmla="*/ 927524 w 1031876"/>
              <a:gd name="connsiteY5422" fmla="*/ 913309 h 1106488"/>
              <a:gd name="connsiteX5423" fmla="*/ 926836 w 1031876"/>
              <a:gd name="connsiteY5423" fmla="*/ 914524 h 1106488"/>
              <a:gd name="connsiteX5424" fmla="*/ 923396 w 1031876"/>
              <a:gd name="connsiteY5424" fmla="*/ 915393 h 1106488"/>
              <a:gd name="connsiteX5425" fmla="*/ 926836 w 1031876"/>
              <a:gd name="connsiteY5425" fmla="*/ 912788 h 1106488"/>
              <a:gd name="connsiteX5426" fmla="*/ 881194 w 1031876"/>
              <a:gd name="connsiteY5426" fmla="*/ 911901 h 1106488"/>
              <a:gd name="connsiteX5427" fmla="*/ 882049 w 1031876"/>
              <a:gd name="connsiteY5427" fmla="*/ 914462 h 1106488"/>
              <a:gd name="connsiteX5428" fmla="*/ 875212 w 1031876"/>
              <a:gd name="connsiteY5428" fmla="*/ 914462 h 1106488"/>
              <a:gd name="connsiteX5429" fmla="*/ 881194 w 1031876"/>
              <a:gd name="connsiteY5429" fmla="*/ 911901 h 1106488"/>
              <a:gd name="connsiteX5430" fmla="*/ 923396 w 1031876"/>
              <a:gd name="connsiteY5430" fmla="*/ 908447 h 1106488"/>
              <a:gd name="connsiteX5431" fmla="*/ 916517 w 1031876"/>
              <a:gd name="connsiteY5431" fmla="*/ 915393 h 1106488"/>
              <a:gd name="connsiteX5432" fmla="*/ 916624 w 1031876"/>
              <a:gd name="connsiteY5432" fmla="*/ 915284 h 1106488"/>
              <a:gd name="connsiteX5433" fmla="*/ 923396 w 1031876"/>
              <a:gd name="connsiteY5433" fmla="*/ 908447 h 1106488"/>
              <a:gd name="connsiteX5434" fmla="*/ 923396 w 1031876"/>
              <a:gd name="connsiteY5434" fmla="*/ 908447 h 1106488"/>
              <a:gd name="connsiteX5435" fmla="*/ 923396 w 1031876"/>
              <a:gd name="connsiteY5435" fmla="*/ 909316 h 1106488"/>
              <a:gd name="connsiteX5436" fmla="*/ 923396 w 1031876"/>
              <a:gd name="connsiteY5436" fmla="*/ 911156 h 1106488"/>
              <a:gd name="connsiteX5437" fmla="*/ 922537 w 1031876"/>
              <a:gd name="connsiteY5437" fmla="*/ 911920 h 1106488"/>
              <a:gd name="connsiteX5438" fmla="*/ 916517 w 1031876"/>
              <a:gd name="connsiteY5438" fmla="*/ 915393 h 1106488"/>
              <a:gd name="connsiteX5439" fmla="*/ 915988 w 1031876"/>
              <a:gd name="connsiteY5439" fmla="*/ 908050 h 1106488"/>
              <a:gd name="connsiteX5440" fmla="*/ 911523 w 1031876"/>
              <a:gd name="connsiteY5440" fmla="*/ 915194 h 1106488"/>
              <a:gd name="connsiteX5441" fmla="*/ 908977 w 1031876"/>
              <a:gd name="connsiteY5441" fmla="*/ 917046 h 1106488"/>
              <a:gd name="connsiteX5442" fmla="*/ 908646 w 1031876"/>
              <a:gd name="connsiteY5442" fmla="*/ 918369 h 1106488"/>
              <a:gd name="connsiteX5443" fmla="*/ 901700 w 1031876"/>
              <a:gd name="connsiteY5443" fmla="*/ 922338 h 1106488"/>
              <a:gd name="connsiteX5444" fmla="*/ 915988 w 1031876"/>
              <a:gd name="connsiteY5444" fmla="*/ 908050 h 1106488"/>
              <a:gd name="connsiteX5445" fmla="*/ 908844 w 1031876"/>
              <a:gd name="connsiteY5445" fmla="*/ 908050 h 1106488"/>
              <a:gd name="connsiteX5446" fmla="*/ 908844 w 1031876"/>
              <a:gd name="connsiteY5446" fmla="*/ 915194 h 1106488"/>
              <a:gd name="connsiteX5447" fmla="*/ 903843 w 1031876"/>
              <a:gd name="connsiteY5447" fmla="*/ 918052 h 1106488"/>
              <a:gd name="connsiteX5448" fmla="*/ 905272 w 1031876"/>
              <a:gd name="connsiteY5448" fmla="*/ 915194 h 1106488"/>
              <a:gd name="connsiteX5449" fmla="*/ 905938 w 1031876"/>
              <a:gd name="connsiteY5449" fmla="*/ 913862 h 1106488"/>
              <a:gd name="connsiteX5450" fmla="*/ 889001 w 1031876"/>
              <a:gd name="connsiteY5450" fmla="*/ 908050 h 1106488"/>
              <a:gd name="connsiteX5451" fmla="*/ 888108 w 1031876"/>
              <a:gd name="connsiteY5451" fmla="*/ 911622 h 1106488"/>
              <a:gd name="connsiteX5452" fmla="*/ 883246 w 1031876"/>
              <a:gd name="connsiteY5452" fmla="*/ 914400 h 1106488"/>
              <a:gd name="connsiteX5453" fmla="*/ 884238 w 1031876"/>
              <a:gd name="connsiteY5453" fmla="*/ 914400 h 1106488"/>
              <a:gd name="connsiteX5454" fmla="*/ 884238 w 1031876"/>
              <a:gd name="connsiteY5454" fmla="*/ 915988 h 1106488"/>
              <a:gd name="connsiteX5455" fmla="*/ 882650 w 1031876"/>
              <a:gd name="connsiteY5455" fmla="*/ 915988 h 1106488"/>
              <a:gd name="connsiteX5456" fmla="*/ 882650 w 1031876"/>
              <a:gd name="connsiteY5456" fmla="*/ 914741 h 1106488"/>
              <a:gd name="connsiteX5457" fmla="*/ 881857 w 1031876"/>
              <a:gd name="connsiteY5457" fmla="*/ 915194 h 1106488"/>
              <a:gd name="connsiteX5458" fmla="*/ 882650 w 1031876"/>
              <a:gd name="connsiteY5458" fmla="*/ 914401 h 1106488"/>
              <a:gd name="connsiteX5459" fmla="*/ 882650 w 1031876"/>
              <a:gd name="connsiteY5459" fmla="*/ 914401 h 1106488"/>
              <a:gd name="connsiteX5460" fmla="*/ 882650 w 1031876"/>
              <a:gd name="connsiteY5460" fmla="*/ 914400 h 1106488"/>
              <a:gd name="connsiteX5461" fmla="*/ 882651 w 1031876"/>
              <a:gd name="connsiteY5461" fmla="*/ 914400 h 1106488"/>
              <a:gd name="connsiteX5462" fmla="*/ 882750 w 1031876"/>
              <a:gd name="connsiteY5462" fmla="*/ 914301 h 1106488"/>
              <a:gd name="connsiteX5463" fmla="*/ 889001 w 1031876"/>
              <a:gd name="connsiteY5463" fmla="*/ 908050 h 1106488"/>
              <a:gd name="connsiteX5464" fmla="*/ 172836 w 1031876"/>
              <a:gd name="connsiteY5464" fmla="*/ 908050 h 1106488"/>
              <a:gd name="connsiteX5465" fmla="*/ 175635 w 1031876"/>
              <a:gd name="connsiteY5465" fmla="*/ 911298 h 1106488"/>
              <a:gd name="connsiteX5466" fmla="*/ 177751 w 1031876"/>
              <a:gd name="connsiteY5466" fmla="*/ 908124 h 1106488"/>
              <a:gd name="connsiteX5467" fmla="*/ 177676 w 1031876"/>
              <a:gd name="connsiteY5467" fmla="*/ 908050 h 1106488"/>
              <a:gd name="connsiteX5468" fmla="*/ 174625 w 1031876"/>
              <a:gd name="connsiteY5468" fmla="*/ 908050 h 1106488"/>
              <a:gd name="connsiteX5469" fmla="*/ 928507 w 1031876"/>
              <a:gd name="connsiteY5469" fmla="*/ 907852 h 1106488"/>
              <a:gd name="connsiteX5470" fmla="*/ 929376 w 1031876"/>
              <a:gd name="connsiteY5470" fmla="*/ 908144 h 1106488"/>
              <a:gd name="connsiteX5471" fmla="*/ 929482 w 1031876"/>
              <a:gd name="connsiteY5471" fmla="*/ 908050 h 1106488"/>
              <a:gd name="connsiteX5472" fmla="*/ 929449 w 1031876"/>
              <a:gd name="connsiteY5472" fmla="*/ 908169 h 1106488"/>
              <a:gd name="connsiteX5473" fmla="*/ 930276 w 1031876"/>
              <a:gd name="connsiteY5473" fmla="*/ 908447 h 1106488"/>
              <a:gd name="connsiteX5474" fmla="*/ 929370 w 1031876"/>
              <a:gd name="connsiteY5474" fmla="*/ 908447 h 1106488"/>
              <a:gd name="connsiteX5475" fmla="*/ 929301 w 1031876"/>
              <a:gd name="connsiteY5475" fmla="*/ 908693 h 1106488"/>
              <a:gd name="connsiteX5476" fmla="*/ 930276 w 1031876"/>
              <a:gd name="connsiteY5476" fmla="*/ 908447 h 1106488"/>
              <a:gd name="connsiteX5477" fmla="*/ 930275 w 1031876"/>
              <a:gd name="connsiteY5477" fmla="*/ 908448 h 1106488"/>
              <a:gd name="connsiteX5478" fmla="*/ 929195 w 1031876"/>
              <a:gd name="connsiteY5478" fmla="*/ 909071 h 1106488"/>
              <a:gd name="connsiteX5479" fmla="*/ 929011 w 1031876"/>
              <a:gd name="connsiteY5479" fmla="*/ 909724 h 1106488"/>
              <a:gd name="connsiteX5480" fmla="*/ 930275 w 1031876"/>
              <a:gd name="connsiteY5480" fmla="*/ 908448 h 1106488"/>
              <a:gd name="connsiteX5481" fmla="*/ 930276 w 1031876"/>
              <a:gd name="connsiteY5481" fmla="*/ 908448 h 1106488"/>
              <a:gd name="connsiteX5482" fmla="*/ 929011 w 1031876"/>
              <a:gd name="connsiteY5482" fmla="*/ 909725 h 1106488"/>
              <a:gd name="connsiteX5483" fmla="*/ 928589 w 1031876"/>
              <a:gd name="connsiteY5483" fmla="*/ 911225 h 1106488"/>
              <a:gd name="connsiteX5484" fmla="*/ 926447 w 1031876"/>
              <a:gd name="connsiteY5484" fmla="*/ 912313 h 1106488"/>
              <a:gd name="connsiteX5485" fmla="*/ 923396 w 1031876"/>
              <a:gd name="connsiteY5485" fmla="*/ 915393 h 1106488"/>
              <a:gd name="connsiteX5486" fmla="*/ 926446 w 1031876"/>
              <a:gd name="connsiteY5486" fmla="*/ 912313 h 1106488"/>
              <a:gd name="connsiteX5487" fmla="*/ 924778 w 1031876"/>
              <a:gd name="connsiteY5487" fmla="*/ 913161 h 1106488"/>
              <a:gd name="connsiteX5488" fmla="*/ 923396 w 1031876"/>
              <a:gd name="connsiteY5488" fmla="*/ 915393 h 1106488"/>
              <a:gd name="connsiteX5489" fmla="*/ 924612 w 1031876"/>
              <a:gd name="connsiteY5489" fmla="*/ 913245 h 1106488"/>
              <a:gd name="connsiteX5490" fmla="*/ 923829 w 1031876"/>
              <a:gd name="connsiteY5490" fmla="*/ 913643 h 1106488"/>
              <a:gd name="connsiteX5491" fmla="*/ 923396 w 1031876"/>
              <a:gd name="connsiteY5491" fmla="*/ 915393 h 1106488"/>
              <a:gd name="connsiteX5492" fmla="*/ 923396 w 1031876"/>
              <a:gd name="connsiteY5492" fmla="*/ 913863 h 1106488"/>
              <a:gd name="connsiteX5493" fmla="*/ 922338 w 1031876"/>
              <a:gd name="connsiteY5493" fmla="*/ 914400 h 1106488"/>
              <a:gd name="connsiteX5494" fmla="*/ 923396 w 1031876"/>
              <a:gd name="connsiteY5494" fmla="*/ 913460 h 1106488"/>
              <a:gd name="connsiteX5495" fmla="*/ 923396 w 1031876"/>
              <a:gd name="connsiteY5495" fmla="*/ 911156 h 1106488"/>
              <a:gd name="connsiteX5496" fmla="*/ 925224 w 1031876"/>
              <a:gd name="connsiteY5496" fmla="*/ 909533 h 1106488"/>
              <a:gd name="connsiteX5497" fmla="*/ 923396 w 1031876"/>
              <a:gd name="connsiteY5497" fmla="*/ 908447 h 1106488"/>
              <a:gd name="connsiteX5498" fmla="*/ 926836 w 1031876"/>
              <a:gd name="connsiteY5498" fmla="*/ 908447 h 1106488"/>
              <a:gd name="connsiteX5499" fmla="*/ 927696 w 1031876"/>
              <a:gd name="connsiteY5499" fmla="*/ 908447 h 1106488"/>
              <a:gd name="connsiteX5500" fmla="*/ 927218 w 1031876"/>
              <a:gd name="connsiteY5500" fmla="*/ 909219 h 1106488"/>
              <a:gd name="connsiteX5501" fmla="*/ 926836 w 1031876"/>
              <a:gd name="connsiteY5501" fmla="*/ 909316 h 1106488"/>
              <a:gd name="connsiteX5502" fmla="*/ 925898 w 1031876"/>
              <a:gd name="connsiteY5502" fmla="*/ 910973 h 1106488"/>
              <a:gd name="connsiteX5503" fmla="*/ 924256 w 1031876"/>
              <a:gd name="connsiteY5503" fmla="*/ 911920 h 1106488"/>
              <a:gd name="connsiteX5504" fmla="*/ 924010 w 1031876"/>
              <a:gd name="connsiteY5504" fmla="*/ 912914 h 1106488"/>
              <a:gd name="connsiteX5505" fmla="*/ 925598 w 1031876"/>
              <a:gd name="connsiteY5505" fmla="*/ 911502 h 1106488"/>
              <a:gd name="connsiteX5506" fmla="*/ 925898 w 1031876"/>
              <a:gd name="connsiteY5506" fmla="*/ 910973 h 1106488"/>
              <a:gd name="connsiteX5507" fmla="*/ 926263 w 1031876"/>
              <a:gd name="connsiteY5507" fmla="*/ 910763 h 1106488"/>
              <a:gd name="connsiteX5508" fmla="*/ 926058 w 1031876"/>
              <a:gd name="connsiteY5508" fmla="*/ 911093 h 1106488"/>
              <a:gd name="connsiteX5509" fmla="*/ 926740 w 1031876"/>
              <a:gd name="connsiteY5509" fmla="*/ 910488 h 1106488"/>
              <a:gd name="connsiteX5510" fmla="*/ 926263 w 1031876"/>
              <a:gd name="connsiteY5510" fmla="*/ 910763 h 1106488"/>
              <a:gd name="connsiteX5511" fmla="*/ 927218 w 1031876"/>
              <a:gd name="connsiteY5511" fmla="*/ 909219 h 1106488"/>
              <a:gd name="connsiteX5512" fmla="*/ 928543 w 1031876"/>
              <a:gd name="connsiteY5512" fmla="*/ 908885 h 1106488"/>
              <a:gd name="connsiteX5513" fmla="*/ 929035 w 1031876"/>
              <a:gd name="connsiteY5513" fmla="*/ 908447 h 1106488"/>
              <a:gd name="connsiteX5514" fmla="*/ 927696 w 1031876"/>
              <a:gd name="connsiteY5514" fmla="*/ 908447 h 1106488"/>
              <a:gd name="connsiteX5515" fmla="*/ 205128 w 1031876"/>
              <a:gd name="connsiteY5515" fmla="*/ 907632 h 1106488"/>
              <a:gd name="connsiteX5516" fmla="*/ 206886 w 1031876"/>
              <a:gd name="connsiteY5516" fmla="*/ 911731 h 1106488"/>
              <a:gd name="connsiteX5517" fmla="*/ 211208 w 1031876"/>
              <a:gd name="connsiteY5517" fmla="*/ 913706 h 1106488"/>
              <a:gd name="connsiteX5518" fmla="*/ 827349 w 1031876"/>
              <a:gd name="connsiteY5518" fmla="*/ 907632 h 1106488"/>
              <a:gd name="connsiteX5519" fmla="*/ 827349 w 1031876"/>
              <a:gd name="connsiteY5519" fmla="*/ 914462 h 1106488"/>
              <a:gd name="connsiteX5520" fmla="*/ 827349 w 1031876"/>
              <a:gd name="connsiteY5520" fmla="*/ 907632 h 1106488"/>
              <a:gd name="connsiteX5521" fmla="*/ 164479 w 1031876"/>
              <a:gd name="connsiteY5521" fmla="*/ 907396 h 1106488"/>
              <a:gd name="connsiteX5522" fmla="*/ 171313 w 1031876"/>
              <a:gd name="connsiteY5522" fmla="*/ 914213 h 1106488"/>
              <a:gd name="connsiteX5523" fmla="*/ 164479 w 1031876"/>
              <a:gd name="connsiteY5523" fmla="*/ 907396 h 1106488"/>
              <a:gd name="connsiteX5524" fmla="*/ 157646 w 1031876"/>
              <a:gd name="connsiteY5524" fmla="*/ 907396 h 1106488"/>
              <a:gd name="connsiteX5525" fmla="*/ 158500 w 1031876"/>
              <a:gd name="connsiteY5525" fmla="*/ 907396 h 1106488"/>
              <a:gd name="connsiteX5526" fmla="*/ 162859 w 1031876"/>
              <a:gd name="connsiteY5526" fmla="*/ 907396 h 1106488"/>
              <a:gd name="connsiteX5527" fmla="*/ 163625 w 1031876"/>
              <a:gd name="connsiteY5527" fmla="*/ 907396 h 1106488"/>
              <a:gd name="connsiteX5528" fmla="*/ 164479 w 1031876"/>
              <a:gd name="connsiteY5528" fmla="*/ 907396 h 1106488"/>
              <a:gd name="connsiteX5529" fmla="*/ 157646 w 1031876"/>
              <a:gd name="connsiteY5529" fmla="*/ 907396 h 1106488"/>
              <a:gd name="connsiteX5530" fmla="*/ 172167 w 1031876"/>
              <a:gd name="connsiteY5530" fmla="*/ 905692 h 1106488"/>
              <a:gd name="connsiteX5531" fmla="*/ 173341 w 1031876"/>
              <a:gd name="connsiteY5531" fmla="*/ 906544 h 1106488"/>
              <a:gd name="connsiteX5532" fmla="*/ 172249 w 1031876"/>
              <a:gd name="connsiteY5532" fmla="*/ 907003 h 1106488"/>
              <a:gd name="connsiteX5533" fmla="*/ 179565 w 1031876"/>
              <a:gd name="connsiteY5533" fmla="*/ 905405 h 1106488"/>
              <a:gd name="connsiteX5534" fmla="*/ 184151 w 1031876"/>
              <a:gd name="connsiteY5534" fmla="*/ 907654 h 1106488"/>
              <a:gd name="connsiteX5535" fmla="*/ 180712 w 1031876"/>
              <a:gd name="connsiteY5535" fmla="*/ 907654 h 1106488"/>
              <a:gd name="connsiteX5536" fmla="*/ 885468 w 1031876"/>
              <a:gd name="connsiteY5536" fmla="*/ 905070 h 1106488"/>
              <a:gd name="connsiteX5537" fmla="*/ 888887 w 1031876"/>
              <a:gd name="connsiteY5537" fmla="*/ 907632 h 1106488"/>
              <a:gd name="connsiteX5538" fmla="*/ 875212 w 1031876"/>
              <a:gd name="connsiteY5538" fmla="*/ 914462 h 1106488"/>
              <a:gd name="connsiteX5539" fmla="*/ 879153 w 1031876"/>
              <a:gd name="connsiteY5539" fmla="*/ 910525 h 1106488"/>
              <a:gd name="connsiteX5540" fmla="*/ 882049 w 1031876"/>
              <a:gd name="connsiteY5540" fmla="*/ 907632 h 1106488"/>
              <a:gd name="connsiteX5541" fmla="*/ 885468 w 1031876"/>
              <a:gd name="connsiteY5541" fmla="*/ 905070 h 1106488"/>
              <a:gd name="connsiteX5542" fmla="*/ 168865 w 1031876"/>
              <a:gd name="connsiteY5542" fmla="*/ 904954 h 1106488"/>
              <a:gd name="connsiteX5543" fmla="*/ 170459 w 1031876"/>
              <a:gd name="connsiteY5543" fmla="*/ 906544 h 1106488"/>
              <a:gd name="connsiteX5544" fmla="*/ 171313 w 1031876"/>
              <a:gd name="connsiteY5544" fmla="*/ 907396 h 1106488"/>
              <a:gd name="connsiteX5545" fmla="*/ 941135 w 1031876"/>
              <a:gd name="connsiteY5545" fmla="*/ 904429 h 1106488"/>
              <a:gd name="connsiteX5546" fmla="*/ 937155 w 1031876"/>
              <a:gd name="connsiteY5546" fmla="*/ 908447 h 1106488"/>
              <a:gd name="connsiteX5547" fmla="*/ 940594 w 1031876"/>
              <a:gd name="connsiteY5547" fmla="*/ 904975 h 1106488"/>
              <a:gd name="connsiteX5548" fmla="*/ 926311 w 1031876"/>
              <a:gd name="connsiteY5548" fmla="*/ 904327 h 1106488"/>
              <a:gd name="connsiteX5549" fmla="*/ 925810 w 1031876"/>
              <a:gd name="connsiteY5549" fmla="*/ 905036 h 1106488"/>
              <a:gd name="connsiteX5550" fmla="*/ 916517 w 1031876"/>
              <a:gd name="connsiteY5550" fmla="*/ 908447 h 1106488"/>
              <a:gd name="connsiteX5551" fmla="*/ 851339 w 1031876"/>
              <a:gd name="connsiteY5551" fmla="*/ 904158 h 1106488"/>
              <a:gd name="connsiteX5552" fmla="*/ 847861 w 1031876"/>
              <a:gd name="connsiteY5552" fmla="*/ 907632 h 1106488"/>
              <a:gd name="connsiteX5553" fmla="*/ 851338 w 1031876"/>
              <a:gd name="connsiteY5553" fmla="*/ 904159 h 1106488"/>
              <a:gd name="connsiteX5554" fmla="*/ 851342 w 1031876"/>
              <a:gd name="connsiteY5554" fmla="*/ 904156 h 1106488"/>
              <a:gd name="connsiteX5555" fmla="*/ 851341 w 1031876"/>
              <a:gd name="connsiteY5555" fmla="*/ 904157 h 1106488"/>
              <a:gd name="connsiteX5556" fmla="*/ 851341 w 1031876"/>
              <a:gd name="connsiteY5556" fmla="*/ 904157 h 1106488"/>
              <a:gd name="connsiteX5557" fmla="*/ 851343 w 1031876"/>
              <a:gd name="connsiteY5557" fmla="*/ 904155 h 1106488"/>
              <a:gd name="connsiteX5558" fmla="*/ 851342 w 1031876"/>
              <a:gd name="connsiteY5558" fmla="*/ 904156 h 1106488"/>
              <a:gd name="connsiteX5559" fmla="*/ 851342 w 1031876"/>
              <a:gd name="connsiteY5559" fmla="*/ 904156 h 1106488"/>
              <a:gd name="connsiteX5560" fmla="*/ 851345 w 1031876"/>
              <a:gd name="connsiteY5560" fmla="*/ 904153 h 1106488"/>
              <a:gd name="connsiteX5561" fmla="*/ 851343 w 1031876"/>
              <a:gd name="connsiteY5561" fmla="*/ 904155 h 1106488"/>
              <a:gd name="connsiteX5562" fmla="*/ 851343 w 1031876"/>
              <a:gd name="connsiteY5562" fmla="*/ 904155 h 1106488"/>
              <a:gd name="connsiteX5563" fmla="*/ 851346 w 1031876"/>
              <a:gd name="connsiteY5563" fmla="*/ 904152 h 1106488"/>
              <a:gd name="connsiteX5564" fmla="*/ 851345 w 1031876"/>
              <a:gd name="connsiteY5564" fmla="*/ 904153 h 1106488"/>
              <a:gd name="connsiteX5565" fmla="*/ 851345 w 1031876"/>
              <a:gd name="connsiteY5565" fmla="*/ 904153 h 1106488"/>
              <a:gd name="connsiteX5566" fmla="*/ 851349 w 1031876"/>
              <a:gd name="connsiteY5566" fmla="*/ 904149 h 1106488"/>
              <a:gd name="connsiteX5567" fmla="*/ 851346 w 1031876"/>
              <a:gd name="connsiteY5567" fmla="*/ 904152 h 1106488"/>
              <a:gd name="connsiteX5568" fmla="*/ 851346 w 1031876"/>
              <a:gd name="connsiteY5568" fmla="*/ 904151 h 1106488"/>
              <a:gd name="connsiteX5569" fmla="*/ 851354 w 1031876"/>
              <a:gd name="connsiteY5569" fmla="*/ 904144 h 1106488"/>
              <a:gd name="connsiteX5570" fmla="*/ 851349 w 1031876"/>
              <a:gd name="connsiteY5570" fmla="*/ 904149 h 1106488"/>
              <a:gd name="connsiteX5571" fmla="*/ 851352 w 1031876"/>
              <a:gd name="connsiteY5571" fmla="*/ 904145 h 1106488"/>
              <a:gd name="connsiteX5572" fmla="*/ 851362 w 1031876"/>
              <a:gd name="connsiteY5572" fmla="*/ 904135 h 1106488"/>
              <a:gd name="connsiteX5573" fmla="*/ 851354 w 1031876"/>
              <a:gd name="connsiteY5573" fmla="*/ 904144 h 1106488"/>
              <a:gd name="connsiteX5574" fmla="*/ 851355 w 1031876"/>
              <a:gd name="connsiteY5574" fmla="*/ 904142 h 1106488"/>
              <a:gd name="connsiteX5575" fmla="*/ 851397 w 1031876"/>
              <a:gd name="connsiteY5575" fmla="*/ 904100 h 1106488"/>
              <a:gd name="connsiteX5576" fmla="*/ 851362 w 1031876"/>
              <a:gd name="connsiteY5576" fmla="*/ 904135 h 1106488"/>
              <a:gd name="connsiteX5577" fmla="*/ 851363 w 1031876"/>
              <a:gd name="connsiteY5577" fmla="*/ 904134 h 1106488"/>
              <a:gd name="connsiteX5578" fmla="*/ 851437 w 1031876"/>
              <a:gd name="connsiteY5578" fmla="*/ 904060 h 1106488"/>
              <a:gd name="connsiteX5579" fmla="*/ 851397 w 1031876"/>
              <a:gd name="connsiteY5579" fmla="*/ 904100 h 1106488"/>
              <a:gd name="connsiteX5580" fmla="*/ 851420 w 1031876"/>
              <a:gd name="connsiteY5580" fmla="*/ 904077 h 1106488"/>
              <a:gd name="connsiteX5581" fmla="*/ 851466 w 1031876"/>
              <a:gd name="connsiteY5581" fmla="*/ 904031 h 1106488"/>
              <a:gd name="connsiteX5582" fmla="*/ 851437 w 1031876"/>
              <a:gd name="connsiteY5582" fmla="*/ 904060 h 1106488"/>
              <a:gd name="connsiteX5583" fmla="*/ 851462 w 1031876"/>
              <a:gd name="connsiteY5583" fmla="*/ 904035 h 1106488"/>
              <a:gd name="connsiteX5584" fmla="*/ 945910 w 1031876"/>
              <a:gd name="connsiteY5584" fmla="*/ 904028 h 1106488"/>
              <a:gd name="connsiteX5585" fmla="*/ 946614 w 1031876"/>
              <a:gd name="connsiteY5585" fmla="*/ 904975 h 1106488"/>
              <a:gd name="connsiteX5586" fmla="*/ 944034 w 1031876"/>
              <a:gd name="connsiteY5586" fmla="*/ 908447 h 1106488"/>
              <a:gd name="connsiteX5587" fmla="*/ 944034 w 1031876"/>
              <a:gd name="connsiteY5587" fmla="*/ 904975 h 1106488"/>
              <a:gd name="connsiteX5588" fmla="*/ 930276 w 1031876"/>
              <a:gd name="connsiteY5588" fmla="*/ 904028 h 1106488"/>
              <a:gd name="connsiteX5589" fmla="*/ 930276 w 1031876"/>
              <a:gd name="connsiteY5589" fmla="*/ 906553 h 1106488"/>
              <a:gd name="connsiteX5590" fmla="*/ 928507 w 1031876"/>
              <a:gd name="connsiteY5590" fmla="*/ 907852 h 1106488"/>
              <a:gd name="connsiteX5591" fmla="*/ 927696 w 1031876"/>
              <a:gd name="connsiteY5591" fmla="*/ 907579 h 1106488"/>
              <a:gd name="connsiteX5592" fmla="*/ 929006 w 1031876"/>
              <a:gd name="connsiteY5592" fmla="*/ 904494 h 1106488"/>
              <a:gd name="connsiteX5593" fmla="*/ 851720 w 1031876"/>
              <a:gd name="connsiteY5593" fmla="*/ 903778 h 1106488"/>
              <a:gd name="connsiteX5594" fmla="*/ 851466 w 1031876"/>
              <a:gd name="connsiteY5594" fmla="*/ 904031 h 1106488"/>
              <a:gd name="connsiteX5595" fmla="*/ 851594 w 1031876"/>
              <a:gd name="connsiteY5595" fmla="*/ 903903 h 1106488"/>
              <a:gd name="connsiteX5596" fmla="*/ 852438 w 1031876"/>
              <a:gd name="connsiteY5596" fmla="*/ 903060 h 1106488"/>
              <a:gd name="connsiteX5597" fmla="*/ 851720 w 1031876"/>
              <a:gd name="connsiteY5597" fmla="*/ 903778 h 1106488"/>
              <a:gd name="connsiteX5598" fmla="*/ 852211 w 1031876"/>
              <a:gd name="connsiteY5598" fmla="*/ 903287 h 1106488"/>
              <a:gd name="connsiteX5599" fmla="*/ 929686 w 1031876"/>
              <a:gd name="connsiteY5599" fmla="*/ 902891 h 1106488"/>
              <a:gd name="connsiteX5600" fmla="*/ 929006 w 1031876"/>
              <a:gd name="connsiteY5600" fmla="*/ 904494 h 1106488"/>
              <a:gd name="connsiteX5601" fmla="*/ 927696 w 1031876"/>
              <a:gd name="connsiteY5601" fmla="*/ 904975 h 1106488"/>
              <a:gd name="connsiteX5602" fmla="*/ 923396 w 1031876"/>
              <a:gd name="connsiteY5602" fmla="*/ 908447 h 1106488"/>
              <a:gd name="connsiteX5603" fmla="*/ 852778 w 1031876"/>
              <a:gd name="connsiteY5603" fmla="*/ 902720 h 1106488"/>
              <a:gd name="connsiteX5604" fmla="*/ 852776 w 1031876"/>
              <a:gd name="connsiteY5604" fmla="*/ 902722 h 1106488"/>
              <a:gd name="connsiteX5605" fmla="*/ 852438 w 1031876"/>
              <a:gd name="connsiteY5605" fmla="*/ 903060 h 1106488"/>
              <a:gd name="connsiteX5606" fmla="*/ 852781 w 1031876"/>
              <a:gd name="connsiteY5606" fmla="*/ 902717 h 1106488"/>
              <a:gd name="connsiteX5607" fmla="*/ 852780 w 1031876"/>
              <a:gd name="connsiteY5607" fmla="*/ 902718 h 1106488"/>
              <a:gd name="connsiteX5608" fmla="*/ 852780 w 1031876"/>
              <a:gd name="connsiteY5608" fmla="*/ 902718 h 1106488"/>
              <a:gd name="connsiteX5609" fmla="*/ 852788 w 1031876"/>
              <a:gd name="connsiteY5609" fmla="*/ 902711 h 1106488"/>
              <a:gd name="connsiteX5610" fmla="*/ 852785 w 1031876"/>
              <a:gd name="connsiteY5610" fmla="*/ 902714 h 1106488"/>
              <a:gd name="connsiteX5611" fmla="*/ 852786 w 1031876"/>
              <a:gd name="connsiteY5611" fmla="*/ 902712 h 1106488"/>
              <a:gd name="connsiteX5612" fmla="*/ 852789 w 1031876"/>
              <a:gd name="connsiteY5612" fmla="*/ 902709 h 1106488"/>
              <a:gd name="connsiteX5613" fmla="*/ 852786 w 1031876"/>
              <a:gd name="connsiteY5613" fmla="*/ 902712 h 1106488"/>
              <a:gd name="connsiteX5614" fmla="*/ 852784 w 1031876"/>
              <a:gd name="connsiteY5614" fmla="*/ 902715 h 1106488"/>
              <a:gd name="connsiteX5615" fmla="*/ 852783 w 1031876"/>
              <a:gd name="connsiteY5615" fmla="*/ 902715 h 1106488"/>
              <a:gd name="connsiteX5616" fmla="*/ 852788 w 1031876"/>
              <a:gd name="connsiteY5616" fmla="*/ 902710 h 1106488"/>
              <a:gd name="connsiteX5617" fmla="*/ 852793 w 1031876"/>
              <a:gd name="connsiteY5617" fmla="*/ 902705 h 1106488"/>
              <a:gd name="connsiteX5618" fmla="*/ 852789 w 1031876"/>
              <a:gd name="connsiteY5618" fmla="*/ 902709 h 1106488"/>
              <a:gd name="connsiteX5619" fmla="*/ 852790 w 1031876"/>
              <a:gd name="connsiteY5619" fmla="*/ 902708 h 1106488"/>
              <a:gd name="connsiteX5620" fmla="*/ 852796 w 1031876"/>
              <a:gd name="connsiteY5620" fmla="*/ 902702 h 1106488"/>
              <a:gd name="connsiteX5621" fmla="*/ 852793 w 1031876"/>
              <a:gd name="connsiteY5621" fmla="*/ 902705 h 1106488"/>
              <a:gd name="connsiteX5622" fmla="*/ 852795 w 1031876"/>
              <a:gd name="connsiteY5622" fmla="*/ 902703 h 1106488"/>
              <a:gd name="connsiteX5623" fmla="*/ 852798 w 1031876"/>
              <a:gd name="connsiteY5623" fmla="*/ 902701 h 1106488"/>
              <a:gd name="connsiteX5624" fmla="*/ 852788 w 1031876"/>
              <a:gd name="connsiteY5624" fmla="*/ 902711 h 1106488"/>
              <a:gd name="connsiteX5625" fmla="*/ 852797 w 1031876"/>
              <a:gd name="connsiteY5625" fmla="*/ 902702 h 1106488"/>
              <a:gd name="connsiteX5626" fmla="*/ 852798 w 1031876"/>
              <a:gd name="connsiteY5626" fmla="*/ 902700 h 1106488"/>
              <a:gd name="connsiteX5627" fmla="*/ 852798 w 1031876"/>
              <a:gd name="connsiteY5627" fmla="*/ 902701 h 1106488"/>
              <a:gd name="connsiteX5628" fmla="*/ 852797 w 1031876"/>
              <a:gd name="connsiteY5628" fmla="*/ 902702 h 1106488"/>
              <a:gd name="connsiteX5629" fmla="*/ 852796 w 1031876"/>
              <a:gd name="connsiteY5629" fmla="*/ 902702 h 1106488"/>
              <a:gd name="connsiteX5630" fmla="*/ 852842 w 1031876"/>
              <a:gd name="connsiteY5630" fmla="*/ 902656 h 1106488"/>
              <a:gd name="connsiteX5631" fmla="*/ 852826 w 1031876"/>
              <a:gd name="connsiteY5631" fmla="*/ 902673 h 1106488"/>
              <a:gd name="connsiteX5632" fmla="*/ 852798 w 1031876"/>
              <a:gd name="connsiteY5632" fmla="*/ 902701 h 1106488"/>
              <a:gd name="connsiteX5633" fmla="*/ 852798 w 1031876"/>
              <a:gd name="connsiteY5633" fmla="*/ 902701 h 1106488"/>
              <a:gd name="connsiteX5634" fmla="*/ 852816 w 1031876"/>
              <a:gd name="connsiteY5634" fmla="*/ 902683 h 1106488"/>
              <a:gd name="connsiteX5635" fmla="*/ 852798 w 1031876"/>
              <a:gd name="connsiteY5635" fmla="*/ 902700 h 1106488"/>
              <a:gd name="connsiteX5636" fmla="*/ 852886 w 1031876"/>
              <a:gd name="connsiteY5636" fmla="*/ 902613 h 1106488"/>
              <a:gd name="connsiteX5637" fmla="*/ 852842 w 1031876"/>
              <a:gd name="connsiteY5637" fmla="*/ 902656 h 1106488"/>
              <a:gd name="connsiteX5638" fmla="*/ 852856 w 1031876"/>
              <a:gd name="connsiteY5638" fmla="*/ 902642 h 1106488"/>
              <a:gd name="connsiteX5639" fmla="*/ 852959 w 1031876"/>
              <a:gd name="connsiteY5639" fmla="*/ 902540 h 1106488"/>
              <a:gd name="connsiteX5640" fmla="*/ 852886 w 1031876"/>
              <a:gd name="connsiteY5640" fmla="*/ 902613 h 1106488"/>
              <a:gd name="connsiteX5641" fmla="*/ 852951 w 1031876"/>
              <a:gd name="connsiteY5641" fmla="*/ 902547 h 1106488"/>
              <a:gd name="connsiteX5642" fmla="*/ 852988 w 1031876"/>
              <a:gd name="connsiteY5642" fmla="*/ 902511 h 1106488"/>
              <a:gd name="connsiteX5643" fmla="*/ 852959 w 1031876"/>
              <a:gd name="connsiteY5643" fmla="*/ 902540 h 1106488"/>
              <a:gd name="connsiteX5644" fmla="*/ 852983 w 1031876"/>
              <a:gd name="connsiteY5644" fmla="*/ 902515 h 1106488"/>
              <a:gd name="connsiteX5645" fmla="*/ 852994 w 1031876"/>
              <a:gd name="connsiteY5645" fmla="*/ 902505 h 1106488"/>
              <a:gd name="connsiteX5646" fmla="*/ 852988 w 1031876"/>
              <a:gd name="connsiteY5646" fmla="*/ 902511 h 1106488"/>
              <a:gd name="connsiteX5647" fmla="*/ 852990 w 1031876"/>
              <a:gd name="connsiteY5647" fmla="*/ 902508 h 1106488"/>
              <a:gd name="connsiteX5648" fmla="*/ 853001 w 1031876"/>
              <a:gd name="connsiteY5648" fmla="*/ 902497 h 1106488"/>
              <a:gd name="connsiteX5649" fmla="*/ 852999 w 1031876"/>
              <a:gd name="connsiteY5649" fmla="*/ 902500 h 1106488"/>
              <a:gd name="connsiteX5650" fmla="*/ 853000 w 1031876"/>
              <a:gd name="connsiteY5650" fmla="*/ 902498 h 1106488"/>
              <a:gd name="connsiteX5651" fmla="*/ 151607 w 1031876"/>
              <a:gd name="connsiteY5651" fmla="*/ 902494 h 1106488"/>
              <a:gd name="connsiteX5652" fmla="*/ 157163 w 1031876"/>
              <a:gd name="connsiteY5652" fmla="*/ 908050 h 1106488"/>
              <a:gd name="connsiteX5653" fmla="*/ 153988 w 1031876"/>
              <a:gd name="connsiteY5653" fmla="*/ 904875 h 1106488"/>
              <a:gd name="connsiteX5654" fmla="*/ 853022 w 1031876"/>
              <a:gd name="connsiteY5654" fmla="*/ 902476 h 1106488"/>
              <a:gd name="connsiteX5655" fmla="*/ 853001 w 1031876"/>
              <a:gd name="connsiteY5655" fmla="*/ 902497 h 1106488"/>
              <a:gd name="connsiteX5656" fmla="*/ 853002 w 1031876"/>
              <a:gd name="connsiteY5656" fmla="*/ 902496 h 1106488"/>
              <a:gd name="connsiteX5657" fmla="*/ 853059 w 1031876"/>
              <a:gd name="connsiteY5657" fmla="*/ 902439 h 1106488"/>
              <a:gd name="connsiteX5658" fmla="*/ 853022 w 1031876"/>
              <a:gd name="connsiteY5658" fmla="*/ 902476 h 1106488"/>
              <a:gd name="connsiteX5659" fmla="*/ 853036 w 1031876"/>
              <a:gd name="connsiteY5659" fmla="*/ 902462 h 1106488"/>
              <a:gd name="connsiteX5660" fmla="*/ 166325 w 1031876"/>
              <a:gd name="connsiteY5660" fmla="*/ 902420 h 1106488"/>
              <a:gd name="connsiteX5661" fmla="*/ 168865 w 1031876"/>
              <a:gd name="connsiteY5661" fmla="*/ 904954 h 1106488"/>
              <a:gd name="connsiteX5662" fmla="*/ 167896 w 1031876"/>
              <a:gd name="connsiteY5662" fmla="*/ 903988 h 1106488"/>
              <a:gd name="connsiteX5663" fmla="*/ 853138 w 1031876"/>
              <a:gd name="connsiteY5663" fmla="*/ 902361 h 1106488"/>
              <a:gd name="connsiteX5664" fmla="*/ 853059 w 1031876"/>
              <a:gd name="connsiteY5664" fmla="*/ 902439 h 1106488"/>
              <a:gd name="connsiteX5665" fmla="*/ 853095 w 1031876"/>
              <a:gd name="connsiteY5665" fmla="*/ 902403 h 1106488"/>
              <a:gd name="connsiteX5666" fmla="*/ 853169 w 1031876"/>
              <a:gd name="connsiteY5666" fmla="*/ 902330 h 1106488"/>
              <a:gd name="connsiteX5667" fmla="*/ 853138 w 1031876"/>
              <a:gd name="connsiteY5667" fmla="*/ 902361 h 1106488"/>
              <a:gd name="connsiteX5668" fmla="*/ 853156 w 1031876"/>
              <a:gd name="connsiteY5668" fmla="*/ 902343 h 1106488"/>
              <a:gd name="connsiteX5669" fmla="*/ 853187 w 1031876"/>
              <a:gd name="connsiteY5669" fmla="*/ 902312 h 1106488"/>
              <a:gd name="connsiteX5670" fmla="*/ 853187 w 1031876"/>
              <a:gd name="connsiteY5670" fmla="*/ 902312 h 1106488"/>
              <a:gd name="connsiteX5671" fmla="*/ 853186 w 1031876"/>
              <a:gd name="connsiteY5671" fmla="*/ 902313 h 1106488"/>
              <a:gd name="connsiteX5672" fmla="*/ 853187 w 1031876"/>
              <a:gd name="connsiteY5672" fmla="*/ 902313 h 1106488"/>
              <a:gd name="connsiteX5673" fmla="*/ 853184 w 1031876"/>
              <a:gd name="connsiteY5673" fmla="*/ 902315 h 1106488"/>
              <a:gd name="connsiteX5674" fmla="*/ 853169 w 1031876"/>
              <a:gd name="connsiteY5674" fmla="*/ 902330 h 1106488"/>
              <a:gd name="connsiteX5675" fmla="*/ 853188 w 1031876"/>
              <a:gd name="connsiteY5675" fmla="*/ 902312 h 1106488"/>
              <a:gd name="connsiteX5676" fmla="*/ 853187 w 1031876"/>
              <a:gd name="connsiteY5676" fmla="*/ 902313 h 1106488"/>
              <a:gd name="connsiteX5677" fmla="*/ 853187 w 1031876"/>
              <a:gd name="connsiteY5677" fmla="*/ 902312 h 1106488"/>
              <a:gd name="connsiteX5678" fmla="*/ 853202 w 1031876"/>
              <a:gd name="connsiteY5678" fmla="*/ 902297 h 1106488"/>
              <a:gd name="connsiteX5679" fmla="*/ 853195 w 1031876"/>
              <a:gd name="connsiteY5679" fmla="*/ 902304 h 1106488"/>
              <a:gd name="connsiteX5680" fmla="*/ 853192 w 1031876"/>
              <a:gd name="connsiteY5680" fmla="*/ 902307 h 1106488"/>
              <a:gd name="connsiteX5681" fmla="*/ 853212 w 1031876"/>
              <a:gd name="connsiteY5681" fmla="*/ 902287 h 1106488"/>
              <a:gd name="connsiteX5682" fmla="*/ 853194 w 1031876"/>
              <a:gd name="connsiteY5682" fmla="*/ 902305 h 1106488"/>
              <a:gd name="connsiteX5683" fmla="*/ 853195 w 1031876"/>
              <a:gd name="connsiteY5683" fmla="*/ 902304 h 1106488"/>
              <a:gd name="connsiteX5684" fmla="*/ 853228 w 1031876"/>
              <a:gd name="connsiteY5684" fmla="*/ 902271 h 1106488"/>
              <a:gd name="connsiteX5685" fmla="*/ 853224 w 1031876"/>
              <a:gd name="connsiteY5685" fmla="*/ 902275 h 1106488"/>
              <a:gd name="connsiteX5686" fmla="*/ 853202 w 1031876"/>
              <a:gd name="connsiteY5686" fmla="*/ 902297 h 1106488"/>
              <a:gd name="connsiteX5687" fmla="*/ 928824 w 1031876"/>
              <a:gd name="connsiteY5687" fmla="*/ 902267 h 1106488"/>
              <a:gd name="connsiteX5688" fmla="*/ 926836 w 1031876"/>
              <a:gd name="connsiteY5688" fmla="*/ 904107 h 1106488"/>
              <a:gd name="connsiteX5689" fmla="*/ 926311 w 1031876"/>
              <a:gd name="connsiteY5689" fmla="*/ 904327 h 1106488"/>
              <a:gd name="connsiteX5690" fmla="*/ 927696 w 1031876"/>
              <a:gd name="connsiteY5690" fmla="*/ 902370 h 1106488"/>
              <a:gd name="connsiteX5691" fmla="*/ 929588 w 1031876"/>
              <a:gd name="connsiteY5691" fmla="*/ 902197 h 1106488"/>
              <a:gd name="connsiteX5692" fmla="*/ 923396 w 1031876"/>
              <a:gd name="connsiteY5692" fmla="*/ 908447 h 1106488"/>
              <a:gd name="connsiteX5693" fmla="*/ 925810 w 1031876"/>
              <a:gd name="connsiteY5693" fmla="*/ 905036 h 1106488"/>
              <a:gd name="connsiteX5694" fmla="*/ 925976 w 1031876"/>
              <a:gd name="connsiteY5694" fmla="*/ 904975 h 1106488"/>
              <a:gd name="connsiteX5695" fmla="*/ 929394 w 1031876"/>
              <a:gd name="connsiteY5695" fmla="*/ 902214 h 1106488"/>
              <a:gd name="connsiteX5696" fmla="*/ 930276 w 1031876"/>
              <a:gd name="connsiteY5696" fmla="*/ 902133 h 1106488"/>
              <a:gd name="connsiteX5697" fmla="*/ 930276 w 1031876"/>
              <a:gd name="connsiteY5697" fmla="*/ 902370 h 1106488"/>
              <a:gd name="connsiteX5698" fmla="*/ 929686 w 1031876"/>
              <a:gd name="connsiteY5698" fmla="*/ 902891 h 1106488"/>
              <a:gd name="connsiteX5699" fmla="*/ 929997 w 1031876"/>
              <a:gd name="connsiteY5699" fmla="*/ 902159 h 1106488"/>
              <a:gd name="connsiteX5700" fmla="*/ 957262 w 1031876"/>
              <a:gd name="connsiteY5700" fmla="*/ 901701 h 1106488"/>
              <a:gd name="connsiteX5701" fmla="*/ 953824 w 1031876"/>
              <a:gd name="connsiteY5701" fmla="*/ 907256 h 1106488"/>
              <a:gd name="connsiteX5702" fmla="*/ 950384 w 1031876"/>
              <a:gd name="connsiteY5702" fmla="*/ 908050 h 1106488"/>
              <a:gd name="connsiteX5703" fmla="*/ 954079 w 1031876"/>
              <a:gd name="connsiteY5703" fmla="*/ 904639 h 1106488"/>
              <a:gd name="connsiteX5704" fmla="*/ 915987 w 1031876"/>
              <a:gd name="connsiteY5704" fmla="*/ 901701 h 1106488"/>
              <a:gd name="connsiteX5705" fmla="*/ 912416 w 1031876"/>
              <a:gd name="connsiteY5705" fmla="*/ 907256 h 1106488"/>
              <a:gd name="connsiteX5706" fmla="*/ 908844 w 1031876"/>
              <a:gd name="connsiteY5706" fmla="*/ 908050 h 1106488"/>
              <a:gd name="connsiteX5707" fmla="*/ 909737 w 1031876"/>
              <a:gd name="connsiteY5707" fmla="*/ 907256 h 1106488"/>
              <a:gd name="connsiteX5708" fmla="*/ 957263 w 1031876"/>
              <a:gd name="connsiteY5708" fmla="*/ 901700 h 1106488"/>
              <a:gd name="connsiteX5709" fmla="*/ 957262 w 1031876"/>
              <a:gd name="connsiteY5709" fmla="*/ 901701 h 1106488"/>
              <a:gd name="connsiteX5710" fmla="*/ 956403 w 1031876"/>
              <a:gd name="connsiteY5710" fmla="*/ 902494 h 1106488"/>
              <a:gd name="connsiteX5711" fmla="*/ 954079 w 1031876"/>
              <a:gd name="connsiteY5711" fmla="*/ 904639 h 1106488"/>
              <a:gd name="connsiteX5712" fmla="*/ 950384 w 1031876"/>
              <a:gd name="connsiteY5712" fmla="*/ 908050 h 1106488"/>
              <a:gd name="connsiteX5713" fmla="*/ 951244 w 1031876"/>
              <a:gd name="connsiteY5713" fmla="*/ 904875 h 1106488"/>
              <a:gd name="connsiteX5714" fmla="*/ 957261 w 1031876"/>
              <a:gd name="connsiteY5714" fmla="*/ 901701 h 1106488"/>
              <a:gd name="connsiteX5715" fmla="*/ 854076 w 1031876"/>
              <a:gd name="connsiteY5715" fmla="*/ 901700 h 1106488"/>
              <a:gd name="connsiteX5716" fmla="*/ 850901 w 1031876"/>
              <a:gd name="connsiteY5716" fmla="*/ 907256 h 1106488"/>
              <a:gd name="connsiteX5717" fmla="*/ 849399 w 1031876"/>
              <a:gd name="connsiteY5717" fmla="*/ 907632 h 1106488"/>
              <a:gd name="connsiteX5718" fmla="*/ 853844 w 1031876"/>
              <a:gd name="connsiteY5718" fmla="*/ 907632 h 1106488"/>
              <a:gd name="connsiteX5719" fmla="*/ 854699 w 1031876"/>
              <a:gd name="connsiteY5719" fmla="*/ 907632 h 1106488"/>
              <a:gd name="connsiteX5720" fmla="*/ 851280 w 1031876"/>
              <a:gd name="connsiteY5720" fmla="*/ 908486 h 1106488"/>
              <a:gd name="connsiteX5721" fmla="*/ 848838 w 1031876"/>
              <a:gd name="connsiteY5721" fmla="*/ 912755 h 1106488"/>
              <a:gd name="connsiteX5722" fmla="*/ 847861 w 1031876"/>
              <a:gd name="connsiteY5722" fmla="*/ 913609 h 1106488"/>
              <a:gd name="connsiteX5723" fmla="*/ 841024 w 1031876"/>
              <a:gd name="connsiteY5723" fmla="*/ 914462 h 1106488"/>
              <a:gd name="connsiteX5724" fmla="*/ 847861 w 1031876"/>
              <a:gd name="connsiteY5724" fmla="*/ 907632 h 1106488"/>
              <a:gd name="connsiteX5725" fmla="*/ 848144 w 1031876"/>
              <a:gd name="connsiteY5725" fmla="*/ 907632 h 1106488"/>
              <a:gd name="connsiteX5726" fmla="*/ 850901 w 1031876"/>
              <a:gd name="connsiteY5726" fmla="*/ 904875 h 1106488"/>
              <a:gd name="connsiteX5727" fmla="*/ 854076 w 1031876"/>
              <a:gd name="connsiteY5727" fmla="*/ 901700 h 1106488"/>
              <a:gd name="connsiteX5728" fmla="*/ 157163 w 1031876"/>
              <a:gd name="connsiteY5728" fmla="*/ 901700 h 1106488"/>
              <a:gd name="connsiteX5729" fmla="*/ 157957 w 1031876"/>
              <a:gd name="connsiteY5729" fmla="*/ 902494 h 1106488"/>
              <a:gd name="connsiteX5730" fmla="*/ 162859 w 1031876"/>
              <a:gd name="connsiteY5730" fmla="*/ 907396 h 1106488"/>
              <a:gd name="connsiteX5731" fmla="*/ 162719 w 1031876"/>
              <a:gd name="connsiteY5731" fmla="*/ 907256 h 1106488"/>
              <a:gd name="connsiteX5732" fmla="*/ 157163 w 1031876"/>
              <a:gd name="connsiteY5732" fmla="*/ 901700 h 1106488"/>
              <a:gd name="connsiteX5733" fmla="*/ 150813 w 1031876"/>
              <a:gd name="connsiteY5733" fmla="*/ 901700 h 1106488"/>
              <a:gd name="connsiteX5734" fmla="*/ 157163 w 1031876"/>
              <a:gd name="connsiteY5734" fmla="*/ 901700 h 1106488"/>
              <a:gd name="connsiteX5735" fmla="*/ 150813 w 1031876"/>
              <a:gd name="connsiteY5735" fmla="*/ 901700 h 1106488"/>
              <a:gd name="connsiteX5736" fmla="*/ 950913 w 1031876"/>
              <a:gd name="connsiteY5736" fmla="*/ 901502 h 1106488"/>
              <a:gd name="connsiteX5737" fmla="*/ 944034 w 1031876"/>
              <a:gd name="connsiteY5737" fmla="*/ 908447 h 1106488"/>
              <a:gd name="connsiteX5738" fmla="*/ 944034 w 1031876"/>
              <a:gd name="connsiteY5738" fmla="*/ 908447 h 1106488"/>
              <a:gd name="connsiteX5739" fmla="*/ 944034 w 1031876"/>
              <a:gd name="connsiteY5739" fmla="*/ 901502 h 1106488"/>
              <a:gd name="connsiteX5740" fmla="*/ 941135 w 1031876"/>
              <a:gd name="connsiteY5740" fmla="*/ 904429 h 1106488"/>
              <a:gd name="connsiteX5741" fmla="*/ 943174 w 1031876"/>
              <a:gd name="connsiteY5741" fmla="*/ 902370 h 1106488"/>
              <a:gd name="connsiteX5742" fmla="*/ 944034 w 1031876"/>
              <a:gd name="connsiteY5742" fmla="*/ 901502 h 1106488"/>
              <a:gd name="connsiteX5743" fmla="*/ 944034 w 1031876"/>
              <a:gd name="connsiteY5743" fmla="*/ 901502 h 1106488"/>
              <a:gd name="connsiteX5744" fmla="*/ 944034 w 1031876"/>
              <a:gd name="connsiteY5744" fmla="*/ 904975 h 1106488"/>
              <a:gd name="connsiteX5745" fmla="*/ 937155 w 1031876"/>
              <a:gd name="connsiteY5745" fmla="*/ 908447 h 1106488"/>
              <a:gd name="connsiteX5746" fmla="*/ 944034 w 1031876"/>
              <a:gd name="connsiteY5746" fmla="*/ 901502 h 1106488"/>
              <a:gd name="connsiteX5747" fmla="*/ 937155 w 1031876"/>
              <a:gd name="connsiteY5747" fmla="*/ 901502 h 1106488"/>
              <a:gd name="connsiteX5748" fmla="*/ 930276 w 1031876"/>
              <a:gd name="connsiteY5748" fmla="*/ 904028 h 1106488"/>
              <a:gd name="connsiteX5749" fmla="*/ 930276 w 1031876"/>
              <a:gd name="connsiteY5749" fmla="*/ 902370 h 1106488"/>
              <a:gd name="connsiteX5750" fmla="*/ 937155 w 1031876"/>
              <a:gd name="connsiteY5750" fmla="*/ 901502 h 1106488"/>
              <a:gd name="connsiteX5751" fmla="*/ 936010 w 1031876"/>
              <a:gd name="connsiteY5751" fmla="*/ 902658 h 1106488"/>
              <a:gd name="connsiteX5752" fmla="*/ 931004 w 1031876"/>
              <a:gd name="connsiteY5752" fmla="*/ 907712 h 1106488"/>
              <a:gd name="connsiteX5753" fmla="*/ 930276 w 1031876"/>
              <a:gd name="connsiteY5753" fmla="*/ 908447 h 1106488"/>
              <a:gd name="connsiteX5754" fmla="*/ 930276 w 1031876"/>
              <a:gd name="connsiteY5754" fmla="*/ 907874 h 1106488"/>
              <a:gd name="connsiteX5755" fmla="*/ 930276 w 1031876"/>
              <a:gd name="connsiteY5755" fmla="*/ 906553 h 1106488"/>
              <a:gd name="connsiteX5756" fmla="*/ 936394 w 1031876"/>
              <a:gd name="connsiteY5756" fmla="*/ 902061 h 1106488"/>
              <a:gd name="connsiteX5757" fmla="*/ 854328 w 1031876"/>
              <a:gd name="connsiteY5757" fmla="*/ 901172 h 1106488"/>
              <a:gd name="connsiteX5758" fmla="*/ 853212 w 1031876"/>
              <a:gd name="connsiteY5758" fmla="*/ 902287 h 1106488"/>
              <a:gd name="connsiteX5759" fmla="*/ 853224 w 1031876"/>
              <a:gd name="connsiteY5759" fmla="*/ 902275 h 1106488"/>
              <a:gd name="connsiteX5760" fmla="*/ 853231 w 1031876"/>
              <a:gd name="connsiteY5760" fmla="*/ 902268 h 1106488"/>
              <a:gd name="connsiteX5761" fmla="*/ 853228 w 1031876"/>
              <a:gd name="connsiteY5761" fmla="*/ 902271 h 1106488"/>
              <a:gd name="connsiteX5762" fmla="*/ 854438 w 1031876"/>
              <a:gd name="connsiteY5762" fmla="*/ 901062 h 1106488"/>
              <a:gd name="connsiteX5763" fmla="*/ 854438 w 1031876"/>
              <a:gd name="connsiteY5763" fmla="*/ 901062 h 1106488"/>
              <a:gd name="connsiteX5764" fmla="*/ 854439 w 1031876"/>
              <a:gd name="connsiteY5764" fmla="*/ 901062 h 1106488"/>
              <a:gd name="connsiteX5765" fmla="*/ 170657 w 1031876"/>
              <a:gd name="connsiteY5765" fmla="*/ 900907 h 1106488"/>
              <a:gd name="connsiteX5766" fmla="*/ 170912 w 1031876"/>
              <a:gd name="connsiteY5766" fmla="*/ 901162 h 1106488"/>
              <a:gd name="connsiteX5767" fmla="*/ 171233 w 1031876"/>
              <a:gd name="connsiteY5767" fmla="*/ 901319 h 1106488"/>
              <a:gd name="connsiteX5768" fmla="*/ 171133 w 1031876"/>
              <a:gd name="connsiteY5768" fmla="*/ 901145 h 1106488"/>
              <a:gd name="connsiteX5769" fmla="*/ 170997 w 1031876"/>
              <a:gd name="connsiteY5769" fmla="*/ 900907 h 1106488"/>
              <a:gd name="connsiteX5770" fmla="*/ 191453 w 1031876"/>
              <a:gd name="connsiteY5770" fmla="*/ 900801 h 1106488"/>
              <a:gd name="connsiteX5771" fmla="*/ 194872 w 1031876"/>
              <a:gd name="connsiteY5771" fmla="*/ 900801 h 1106488"/>
              <a:gd name="connsiteX5772" fmla="*/ 197435 w 1031876"/>
              <a:gd name="connsiteY5772" fmla="*/ 900801 h 1106488"/>
              <a:gd name="connsiteX5773" fmla="*/ 198290 w 1031876"/>
              <a:gd name="connsiteY5773" fmla="*/ 900801 h 1106488"/>
              <a:gd name="connsiteX5774" fmla="*/ 198290 w 1031876"/>
              <a:gd name="connsiteY5774" fmla="*/ 907632 h 1106488"/>
              <a:gd name="connsiteX5775" fmla="*/ 191453 w 1031876"/>
              <a:gd name="connsiteY5775" fmla="*/ 900801 h 1106488"/>
              <a:gd name="connsiteX5776" fmla="*/ 177777 w 1031876"/>
              <a:gd name="connsiteY5776" fmla="*/ 900801 h 1106488"/>
              <a:gd name="connsiteX5777" fmla="*/ 184615 w 1031876"/>
              <a:gd name="connsiteY5777" fmla="*/ 900801 h 1106488"/>
              <a:gd name="connsiteX5778" fmla="*/ 177777 w 1031876"/>
              <a:gd name="connsiteY5778" fmla="*/ 900801 h 1106488"/>
              <a:gd name="connsiteX5779" fmla="*/ 845810 w 1031876"/>
              <a:gd name="connsiteY5779" fmla="*/ 900118 h 1106488"/>
              <a:gd name="connsiteX5780" fmla="*/ 847861 w 1031876"/>
              <a:gd name="connsiteY5780" fmla="*/ 900801 h 1106488"/>
              <a:gd name="connsiteX5781" fmla="*/ 845265 w 1031876"/>
              <a:gd name="connsiteY5781" fmla="*/ 901172 h 1106488"/>
              <a:gd name="connsiteX5782" fmla="*/ 847490 w 1031876"/>
              <a:gd name="connsiteY5782" fmla="*/ 901172 h 1106488"/>
              <a:gd name="connsiteX5783" fmla="*/ 847861 w 1031876"/>
              <a:gd name="connsiteY5783" fmla="*/ 900801 h 1106488"/>
              <a:gd name="connsiteX5784" fmla="*/ 848047 w 1031876"/>
              <a:gd name="connsiteY5784" fmla="*/ 901172 h 1106488"/>
              <a:gd name="connsiteX5785" fmla="*/ 848123 w 1031876"/>
              <a:gd name="connsiteY5785" fmla="*/ 901172 h 1106488"/>
              <a:gd name="connsiteX5786" fmla="*/ 848072 w 1031876"/>
              <a:gd name="connsiteY5786" fmla="*/ 901224 h 1106488"/>
              <a:gd name="connsiteX5787" fmla="*/ 848621 w 1031876"/>
              <a:gd name="connsiteY5787" fmla="*/ 902319 h 1106488"/>
              <a:gd name="connsiteX5788" fmla="*/ 848275 w 1031876"/>
              <a:gd name="connsiteY5788" fmla="*/ 904734 h 1106488"/>
              <a:gd name="connsiteX5789" fmla="*/ 847861 w 1031876"/>
              <a:gd name="connsiteY5789" fmla="*/ 904900 h 1106488"/>
              <a:gd name="connsiteX5790" fmla="*/ 842279 w 1031876"/>
              <a:gd name="connsiteY5790" fmla="*/ 907130 h 1106488"/>
              <a:gd name="connsiteX5791" fmla="*/ 841376 w 1031876"/>
              <a:gd name="connsiteY5791" fmla="*/ 908051 h 1106488"/>
              <a:gd name="connsiteX5792" fmla="*/ 841959 w 1031876"/>
              <a:gd name="connsiteY5792" fmla="*/ 907258 h 1106488"/>
              <a:gd name="connsiteX5793" fmla="*/ 841024 w 1031876"/>
              <a:gd name="connsiteY5793" fmla="*/ 907632 h 1106488"/>
              <a:gd name="connsiteX5794" fmla="*/ 841879 w 1031876"/>
              <a:gd name="connsiteY5794" fmla="*/ 906778 h 1106488"/>
              <a:gd name="connsiteX5795" fmla="*/ 843514 w 1031876"/>
              <a:gd name="connsiteY5795" fmla="*/ 905144 h 1106488"/>
              <a:gd name="connsiteX5796" fmla="*/ 843906 w 1031876"/>
              <a:gd name="connsiteY5796" fmla="*/ 904611 h 1106488"/>
              <a:gd name="connsiteX5797" fmla="*/ 842503 w 1031876"/>
              <a:gd name="connsiteY5797" fmla="*/ 902705 h 1106488"/>
              <a:gd name="connsiteX5798" fmla="*/ 841024 w 1031876"/>
              <a:gd name="connsiteY5798" fmla="*/ 907632 h 1106488"/>
              <a:gd name="connsiteX5799" fmla="*/ 841855 w 1031876"/>
              <a:gd name="connsiteY5799" fmla="*/ 901824 h 1106488"/>
              <a:gd name="connsiteX5800" fmla="*/ 841376 w 1031876"/>
              <a:gd name="connsiteY5800" fmla="*/ 901172 h 1106488"/>
              <a:gd name="connsiteX5801" fmla="*/ 842964 w 1031876"/>
              <a:gd name="connsiteY5801" fmla="*/ 901172 h 1106488"/>
              <a:gd name="connsiteX5802" fmla="*/ 843167 w 1031876"/>
              <a:gd name="connsiteY5802" fmla="*/ 900496 h 1106488"/>
              <a:gd name="connsiteX5803" fmla="*/ 847041 w 1031876"/>
              <a:gd name="connsiteY5803" fmla="*/ 899709 h 1106488"/>
              <a:gd name="connsiteX5804" fmla="*/ 847861 w 1031876"/>
              <a:gd name="connsiteY5804" fmla="*/ 900801 h 1106488"/>
              <a:gd name="connsiteX5805" fmla="*/ 846546 w 1031876"/>
              <a:gd name="connsiteY5805" fmla="*/ 900013 h 1106488"/>
              <a:gd name="connsiteX5806" fmla="*/ 847006 w 1031876"/>
              <a:gd name="connsiteY5806" fmla="*/ 899948 h 1106488"/>
              <a:gd name="connsiteX5807" fmla="*/ 917788 w 1031876"/>
              <a:gd name="connsiteY5807" fmla="*/ 899676 h 1106488"/>
              <a:gd name="connsiteX5808" fmla="*/ 916782 w 1031876"/>
              <a:gd name="connsiteY5808" fmla="*/ 900808 h 1106488"/>
              <a:gd name="connsiteX5809" fmla="*/ 915989 w 1031876"/>
              <a:gd name="connsiteY5809" fmla="*/ 901700 h 1106488"/>
              <a:gd name="connsiteX5810" fmla="*/ 170185 w 1031876"/>
              <a:gd name="connsiteY5810" fmla="*/ 899486 h 1106488"/>
              <a:gd name="connsiteX5811" fmla="*/ 170347 w 1031876"/>
              <a:gd name="connsiteY5811" fmla="*/ 900597 h 1106488"/>
              <a:gd name="connsiteX5812" fmla="*/ 170525 w 1031876"/>
              <a:gd name="connsiteY5812" fmla="*/ 900775 h 1106488"/>
              <a:gd name="connsiteX5813" fmla="*/ 170957 w 1031876"/>
              <a:gd name="connsiteY5813" fmla="*/ 900837 h 1106488"/>
              <a:gd name="connsiteX5814" fmla="*/ 856025 w 1031876"/>
              <a:gd name="connsiteY5814" fmla="*/ 899477 h 1106488"/>
              <a:gd name="connsiteX5815" fmla="*/ 855952 w 1031876"/>
              <a:gd name="connsiteY5815" fmla="*/ 899550 h 1106488"/>
              <a:gd name="connsiteX5816" fmla="*/ 855918 w 1031876"/>
              <a:gd name="connsiteY5816" fmla="*/ 899584 h 1106488"/>
              <a:gd name="connsiteX5817" fmla="*/ 845530 w 1031876"/>
              <a:gd name="connsiteY5817" fmla="*/ 899404 h 1106488"/>
              <a:gd name="connsiteX5818" fmla="*/ 846546 w 1031876"/>
              <a:gd name="connsiteY5818" fmla="*/ 900013 h 1106488"/>
              <a:gd name="connsiteX5819" fmla="*/ 845810 w 1031876"/>
              <a:gd name="connsiteY5819" fmla="*/ 900118 h 1106488"/>
              <a:gd name="connsiteX5820" fmla="*/ 845297 w 1031876"/>
              <a:gd name="connsiteY5820" fmla="*/ 899948 h 1106488"/>
              <a:gd name="connsiteX5821" fmla="*/ 856166 w 1031876"/>
              <a:gd name="connsiteY5821" fmla="*/ 899336 h 1106488"/>
              <a:gd name="connsiteX5822" fmla="*/ 856092 w 1031876"/>
              <a:gd name="connsiteY5822" fmla="*/ 899411 h 1106488"/>
              <a:gd name="connsiteX5823" fmla="*/ 856025 w 1031876"/>
              <a:gd name="connsiteY5823" fmla="*/ 899477 h 1106488"/>
              <a:gd name="connsiteX5824" fmla="*/ 856328 w 1031876"/>
              <a:gd name="connsiteY5824" fmla="*/ 899174 h 1106488"/>
              <a:gd name="connsiteX5825" fmla="*/ 856270 w 1031876"/>
              <a:gd name="connsiteY5825" fmla="*/ 899233 h 1106488"/>
              <a:gd name="connsiteX5826" fmla="*/ 856166 w 1031876"/>
              <a:gd name="connsiteY5826" fmla="*/ 899336 h 1106488"/>
              <a:gd name="connsiteX5827" fmla="*/ 843588 w 1031876"/>
              <a:gd name="connsiteY5827" fmla="*/ 899094 h 1106488"/>
              <a:gd name="connsiteX5828" fmla="*/ 843167 w 1031876"/>
              <a:gd name="connsiteY5828" fmla="*/ 900496 h 1106488"/>
              <a:gd name="connsiteX5829" fmla="*/ 841024 w 1031876"/>
              <a:gd name="connsiteY5829" fmla="*/ 900801 h 1106488"/>
              <a:gd name="connsiteX5830" fmla="*/ 843588 w 1031876"/>
              <a:gd name="connsiteY5830" fmla="*/ 899094 h 1106488"/>
              <a:gd name="connsiteX5831" fmla="*/ 189402 w 1031876"/>
              <a:gd name="connsiteY5831" fmla="*/ 898752 h 1106488"/>
              <a:gd name="connsiteX5832" fmla="*/ 191453 w 1031876"/>
              <a:gd name="connsiteY5832" fmla="*/ 900801 h 1106488"/>
              <a:gd name="connsiteX5833" fmla="*/ 190598 w 1031876"/>
              <a:gd name="connsiteY5833" fmla="*/ 899948 h 1106488"/>
              <a:gd name="connsiteX5834" fmla="*/ 842286 w 1031876"/>
              <a:gd name="connsiteY5834" fmla="*/ 898595 h 1106488"/>
              <a:gd name="connsiteX5835" fmla="*/ 841024 w 1031876"/>
              <a:gd name="connsiteY5835" fmla="*/ 900801 h 1106488"/>
              <a:gd name="connsiteX5836" fmla="*/ 841024 w 1031876"/>
              <a:gd name="connsiteY5836" fmla="*/ 898938 h 1106488"/>
              <a:gd name="connsiteX5837" fmla="*/ 927353 w 1031876"/>
              <a:gd name="connsiteY5837" fmla="*/ 898580 h 1106488"/>
              <a:gd name="connsiteX5838" fmla="*/ 926406 w 1031876"/>
              <a:gd name="connsiteY5838" fmla="*/ 900237 h 1106488"/>
              <a:gd name="connsiteX5839" fmla="*/ 922965 w 1031876"/>
              <a:gd name="connsiteY5839" fmla="*/ 901098 h 1106488"/>
              <a:gd name="connsiteX5840" fmla="*/ 922933 w 1031876"/>
              <a:gd name="connsiteY5840" fmla="*/ 901106 h 1106488"/>
              <a:gd name="connsiteX5841" fmla="*/ 922991 w 1031876"/>
              <a:gd name="connsiteY5841" fmla="*/ 901073 h 1106488"/>
              <a:gd name="connsiteX5842" fmla="*/ 922991 w 1031876"/>
              <a:gd name="connsiteY5842" fmla="*/ 901073 h 1106488"/>
              <a:gd name="connsiteX5843" fmla="*/ 852265 w 1031876"/>
              <a:gd name="connsiteY5843" fmla="*/ 897842 h 1106488"/>
              <a:gd name="connsiteX5844" fmla="*/ 850231 w 1031876"/>
              <a:gd name="connsiteY5844" fmla="*/ 899989 h 1106488"/>
              <a:gd name="connsiteX5845" fmla="*/ 853877 w 1031876"/>
              <a:gd name="connsiteY5845" fmla="*/ 900919 h 1106488"/>
              <a:gd name="connsiteX5846" fmla="*/ 854301 w 1031876"/>
              <a:gd name="connsiteY5846" fmla="*/ 900858 h 1106488"/>
              <a:gd name="connsiteX5847" fmla="*/ 950913 w 1031876"/>
              <a:gd name="connsiteY5847" fmla="*/ 896872 h 1106488"/>
              <a:gd name="connsiteX5848" fmla="*/ 950913 w 1031876"/>
              <a:gd name="connsiteY5848" fmla="*/ 900634 h 1106488"/>
              <a:gd name="connsiteX5849" fmla="*/ 950913 w 1031876"/>
              <a:gd name="connsiteY5849" fmla="*/ 901502 h 1106488"/>
              <a:gd name="connsiteX5850" fmla="*/ 945910 w 1031876"/>
              <a:gd name="connsiteY5850" fmla="*/ 904028 h 1106488"/>
              <a:gd name="connsiteX5851" fmla="*/ 944034 w 1031876"/>
              <a:gd name="connsiteY5851" fmla="*/ 901502 h 1106488"/>
              <a:gd name="connsiteX5852" fmla="*/ 950120 w 1031876"/>
              <a:gd name="connsiteY5852" fmla="*/ 897406 h 1106488"/>
              <a:gd name="connsiteX5853" fmla="*/ 963613 w 1031876"/>
              <a:gd name="connsiteY5853" fmla="*/ 894557 h 1106488"/>
              <a:gd name="connsiteX5854" fmla="*/ 960438 w 1031876"/>
              <a:gd name="connsiteY5854" fmla="*/ 897236 h 1106488"/>
              <a:gd name="connsiteX5855" fmla="*/ 960009 w 1031876"/>
              <a:gd name="connsiteY5855" fmla="*/ 896874 h 1106488"/>
              <a:gd name="connsiteX5856" fmla="*/ 922338 w 1031876"/>
              <a:gd name="connsiteY5856" fmla="*/ 894557 h 1106488"/>
              <a:gd name="connsiteX5857" fmla="*/ 917788 w 1031876"/>
              <a:gd name="connsiteY5857" fmla="*/ 899676 h 1106488"/>
              <a:gd name="connsiteX5858" fmla="*/ 919163 w 1031876"/>
              <a:gd name="connsiteY5858" fmla="*/ 898129 h 1106488"/>
              <a:gd name="connsiteX5859" fmla="*/ 922338 w 1031876"/>
              <a:gd name="connsiteY5859" fmla="*/ 894557 h 1106488"/>
              <a:gd name="connsiteX5860" fmla="*/ 915988 w 1031876"/>
              <a:gd name="connsiteY5860" fmla="*/ 894557 h 1106488"/>
              <a:gd name="connsiteX5861" fmla="*/ 915988 w 1031876"/>
              <a:gd name="connsiteY5861" fmla="*/ 895450 h 1106488"/>
              <a:gd name="connsiteX5862" fmla="*/ 915988 w 1031876"/>
              <a:gd name="connsiteY5862" fmla="*/ 901700 h 1106488"/>
              <a:gd name="connsiteX5863" fmla="*/ 915989 w 1031876"/>
              <a:gd name="connsiteY5863" fmla="*/ 901700 h 1106488"/>
              <a:gd name="connsiteX5864" fmla="*/ 915991 w 1031876"/>
              <a:gd name="connsiteY5864" fmla="*/ 901700 h 1106488"/>
              <a:gd name="connsiteX5865" fmla="*/ 919163 w 1031876"/>
              <a:gd name="connsiteY5865" fmla="*/ 901700 h 1106488"/>
              <a:gd name="connsiteX5866" fmla="*/ 922338 w 1031876"/>
              <a:gd name="connsiteY5866" fmla="*/ 901700 h 1106488"/>
              <a:gd name="connsiteX5867" fmla="*/ 916782 w 1031876"/>
              <a:gd name="connsiteY5867" fmla="*/ 904081 h 1106488"/>
              <a:gd name="connsiteX5868" fmla="*/ 915988 w 1031876"/>
              <a:gd name="connsiteY5868" fmla="*/ 901701 h 1106488"/>
              <a:gd name="connsiteX5869" fmla="*/ 915987 w 1031876"/>
              <a:gd name="connsiteY5869" fmla="*/ 901701 h 1106488"/>
              <a:gd name="connsiteX5870" fmla="*/ 912813 w 1031876"/>
              <a:gd name="connsiteY5870" fmla="*/ 901701 h 1106488"/>
              <a:gd name="connsiteX5871" fmla="*/ 909638 w 1031876"/>
              <a:gd name="connsiteY5871" fmla="*/ 901701 h 1106488"/>
              <a:gd name="connsiteX5872" fmla="*/ 915988 w 1031876"/>
              <a:gd name="connsiteY5872" fmla="*/ 894557 h 1106488"/>
              <a:gd name="connsiteX5873" fmla="*/ 950913 w 1031876"/>
              <a:gd name="connsiteY5873" fmla="*/ 894557 h 1106488"/>
              <a:gd name="connsiteX5874" fmla="*/ 952532 w 1031876"/>
              <a:gd name="connsiteY5874" fmla="*/ 895782 h 1106488"/>
              <a:gd name="connsiteX5875" fmla="*/ 950913 w 1031876"/>
              <a:gd name="connsiteY5875" fmla="*/ 896872 h 1106488"/>
              <a:gd name="connsiteX5876" fmla="*/ 944034 w 1031876"/>
              <a:gd name="connsiteY5876" fmla="*/ 894557 h 1106488"/>
              <a:gd name="connsiteX5877" fmla="*/ 944894 w 1031876"/>
              <a:gd name="connsiteY5877" fmla="*/ 894557 h 1106488"/>
              <a:gd name="connsiteX5878" fmla="*/ 949406 w 1031876"/>
              <a:gd name="connsiteY5878" fmla="*/ 894557 h 1106488"/>
              <a:gd name="connsiteX5879" fmla="*/ 950053 w 1031876"/>
              <a:gd name="connsiteY5879" fmla="*/ 894557 h 1106488"/>
              <a:gd name="connsiteX5880" fmla="*/ 950120 w 1031876"/>
              <a:gd name="connsiteY5880" fmla="*/ 894557 h 1106488"/>
              <a:gd name="connsiteX5881" fmla="*/ 950913 w 1031876"/>
              <a:gd name="connsiteY5881" fmla="*/ 894557 h 1106488"/>
              <a:gd name="connsiteX5882" fmla="*/ 950120 w 1031876"/>
              <a:gd name="connsiteY5882" fmla="*/ 895157 h 1106488"/>
              <a:gd name="connsiteX5883" fmla="*/ 947474 w 1031876"/>
              <a:gd name="connsiteY5883" fmla="*/ 897161 h 1106488"/>
              <a:gd name="connsiteX5884" fmla="*/ 947229 w 1031876"/>
              <a:gd name="connsiteY5884" fmla="*/ 896976 h 1106488"/>
              <a:gd name="connsiteX5885" fmla="*/ 937155 w 1031876"/>
              <a:gd name="connsiteY5885" fmla="*/ 894557 h 1106488"/>
              <a:gd name="connsiteX5886" fmla="*/ 930276 w 1031876"/>
              <a:gd name="connsiteY5886" fmla="*/ 901502 h 1106488"/>
              <a:gd name="connsiteX5887" fmla="*/ 929997 w 1031876"/>
              <a:gd name="connsiteY5887" fmla="*/ 902159 h 1106488"/>
              <a:gd name="connsiteX5888" fmla="*/ 929588 w 1031876"/>
              <a:gd name="connsiteY5888" fmla="*/ 902197 h 1106488"/>
              <a:gd name="connsiteX5889" fmla="*/ 930275 w 1031876"/>
              <a:gd name="connsiteY5889" fmla="*/ 901503 h 1106488"/>
              <a:gd name="connsiteX5890" fmla="*/ 929394 w 1031876"/>
              <a:gd name="connsiteY5890" fmla="*/ 902214 h 1106488"/>
              <a:gd name="connsiteX5891" fmla="*/ 928824 w 1031876"/>
              <a:gd name="connsiteY5891" fmla="*/ 902267 h 1106488"/>
              <a:gd name="connsiteX5892" fmla="*/ 157727 w 1031876"/>
              <a:gd name="connsiteY5892" fmla="*/ 894327 h 1106488"/>
              <a:gd name="connsiteX5893" fmla="*/ 158293 w 1031876"/>
              <a:gd name="connsiteY5893" fmla="*/ 898283 h 1106488"/>
              <a:gd name="connsiteX5894" fmla="*/ 161056 w 1031876"/>
              <a:gd name="connsiteY5894" fmla="*/ 900091 h 1106488"/>
              <a:gd name="connsiteX5895" fmla="*/ 163896 w 1031876"/>
              <a:gd name="connsiteY5895" fmla="*/ 900496 h 1106488"/>
              <a:gd name="connsiteX5896" fmla="*/ 163734 w 1031876"/>
              <a:gd name="connsiteY5896" fmla="*/ 900334 h 1106488"/>
              <a:gd name="connsiteX5897" fmla="*/ 160272 w 1031876"/>
              <a:gd name="connsiteY5897" fmla="*/ 896872 h 1106488"/>
              <a:gd name="connsiteX5898" fmla="*/ 159552 w 1031876"/>
              <a:gd name="connsiteY5898" fmla="*/ 896152 h 1106488"/>
              <a:gd name="connsiteX5899" fmla="*/ 861215 w 1031876"/>
              <a:gd name="connsiteY5899" fmla="*/ 894292 h 1106488"/>
              <a:gd name="connsiteX5900" fmla="*/ 860682 w 1031876"/>
              <a:gd name="connsiteY5900" fmla="*/ 894825 h 1106488"/>
              <a:gd name="connsiteX5901" fmla="*/ 859885 w 1031876"/>
              <a:gd name="connsiteY5901" fmla="*/ 895622 h 1106488"/>
              <a:gd name="connsiteX5902" fmla="*/ 859486 w 1031876"/>
              <a:gd name="connsiteY5902" fmla="*/ 896020 h 1106488"/>
              <a:gd name="connsiteX5903" fmla="*/ 858155 w 1031876"/>
              <a:gd name="connsiteY5903" fmla="*/ 897350 h 1106488"/>
              <a:gd name="connsiteX5904" fmla="*/ 856328 w 1031876"/>
              <a:gd name="connsiteY5904" fmla="*/ 899174 h 1106488"/>
              <a:gd name="connsiteX5905" fmla="*/ 856622 w 1031876"/>
              <a:gd name="connsiteY5905" fmla="*/ 898880 h 1106488"/>
              <a:gd name="connsiteX5906" fmla="*/ 855028 w 1031876"/>
              <a:gd name="connsiteY5906" fmla="*/ 900473 h 1106488"/>
              <a:gd name="connsiteX5907" fmla="*/ 855028 w 1031876"/>
              <a:gd name="connsiteY5907" fmla="*/ 900473 h 1106488"/>
              <a:gd name="connsiteX5908" fmla="*/ 855952 w 1031876"/>
              <a:gd name="connsiteY5908" fmla="*/ 899550 h 1106488"/>
              <a:gd name="connsiteX5909" fmla="*/ 856092 w 1031876"/>
              <a:gd name="connsiteY5909" fmla="*/ 899411 h 1106488"/>
              <a:gd name="connsiteX5910" fmla="*/ 856270 w 1031876"/>
              <a:gd name="connsiteY5910" fmla="*/ 899233 h 1106488"/>
              <a:gd name="connsiteX5911" fmla="*/ 858155 w 1031876"/>
              <a:gd name="connsiteY5911" fmla="*/ 897350 h 1106488"/>
              <a:gd name="connsiteX5912" fmla="*/ 859885 w 1031876"/>
              <a:gd name="connsiteY5912" fmla="*/ 895622 h 1106488"/>
              <a:gd name="connsiteX5913" fmla="*/ 858680 w 1031876"/>
              <a:gd name="connsiteY5913" fmla="*/ 894292 h 1106488"/>
              <a:gd name="connsiteX5914" fmla="*/ 855830 w 1031876"/>
              <a:gd name="connsiteY5914" fmla="*/ 894745 h 1106488"/>
              <a:gd name="connsiteX5915" fmla="*/ 855768 w 1031876"/>
              <a:gd name="connsiteY5915" fmla="*/ 894794 h 1106488"/>
              <a:gd name="connsiteX5916" fmla="*/ 859286 w 1031876"/>
              <a:gd name="connsiteY5916" fmla="*/ 894292 h 1106488"/>
              <a:gd name="connsiteX5917" fmla="*/ 164381 w 1031876"/>
              <a:gd name="connsiteY5917" fmla="*/ 894282 h 1106488"/>
              <a:gd name="connsiteX5918" fmla="*/ 164439 w 1031876"/>
              <a:gd name="connsiteY5918" fmla="*/ 894689 h 1106488"/>
              <a:gd name="connsiteX5919" fmla="*/ 167482 w 1031876"/>
              <a:gd name="connsiteY5919" fmla="*/ 897732 h 1106488"/>
              <a:gd name="connsiteX5920" fmla="*/ 169219 w 1031876"/>
              <a:gd name="connsiteY5920" fmla="*/ 899469 h 1106488"/>
              <a:gd name="connsiteX5921" fmla="*/ 166953 w 1031876"/>
              <a:gd name="connsiteY5921" fmla="*/ 896690 h 1106488"/>
              <a:gd name="connsiteX5922" fmla="*/ 166152 w 1031876"/>
              <a:gd name="connsiteY5922" fmla="*/ 894530 h 1106488"/>
              <a:gd name="connsiteX5923" fmla="*/ 167126 w 1031876"/>
              <a:gd name="connsiteY5923" fmla="*/ 894666 h 1106488"/>
              <a:gd name="connsiteX5924" fmla="*/ 166108 w 1031876"/>
              <a:gd name="connsiteY5924" fmla="*/ 894412 h 1106488"/>
              <a:gd name="connsiteX5925" fmla="*/ 166152 w 1031876"/>
              <a:gd name="connsiteY5925" fmla="*/ 894530 h 1106488"/>
              <a:gd name="connsiteX5926" fmla="*/ 163975 w 1031876"/>
              <a:gd name="connsiteY5926" fmla="*/ 894225 h 1106488"/>
              <a:gd name="connsiteX5927" fmla="*/ 164109 w 1031876"/>
              <a:gd name="connsiteY5927" fmla="*/ 894359 h 1106488"/>
              <a:gd name="connsiteX5928" fmla="*/ 164146 w 1031876"/>
              <a:gd name="connsiteY5928" fmla="*/ 894249 h 1106488"/>
              <a:gd name="connsiteX5929" fmla="*/ 902562 w 1031876"/>
              <a:gd name="connsiteY5929" fmla="*/ 893971 h 1106488"/>
              <a:gd name="connsiteX5930" fmla="*/ 902136 w 1031876"/>
              <a:gd name="connsiteY5930" fmla="*/ 894715 h 1106488"/>
              <a:gd name="connsiteX5931" fmla="*/ 901700 w 1031876"/>
              <a:gd name="connsiteY5931" fmla="*/ 895478 h 1106488"/>
              <a:gd name="connsiteX5932" fmla="*/ 899144 w 1031876"/>
              <a:gd name="connsiteY5932" fmla="*/ 899948 h 1106488"/>
              <a:gd name="connsiteX5933" fmla="*/ 895725 w 1031876"/>
              <a:gd name="connsiteY5933" fmla="*/ 900801 h 1106488"/>
              <a:gd name="connsiteX5934" fmla="*/ 899144 w 1031876"/>
              <a:gd name="connsiteY5934" fmla="*/ 897386 h 1106488"/>
              <a:gd name="connsiteX5935" fmla="*/ 901700 w 1031876"/>
              <a:gd name="connsiteY5935" fmla="*/ 894832 h 1106488"/>
              <a:gd name="connsiteX5936" fmla="*/ 901817 w 1031876"/>
              <a:gd name="connsiteY5936" fmla="*/ 894715 h 1106488"/>
              <a:gd name="connsiteX5937" fmla="*/ 875212 w 1031876"/>
              <a:gd name="connsiteY5937" fmla="*/ 893971 h 1106488"/>
              <a:gd name="connsiteX5938" fmla="*/ 875212 w 1031876"/>
              <a:gd name="connsiteY5938" fmla="*/ 897386 h 1106488"/>
              <a:gd name="connsiteX5939" fmla="*/ 875212 w 1031876"/>
              <a:gd name="connsiteY5939" fmla="*/ 898069 h 1106488"/>
              <a:gd name="connsiteX5940" fmla="*/ 868374 w 1031876"/>
              <a:gd name="connsiteY5940" fmla="*/ 900801 h 1106488"/>
              <a:gd name="connsiteX5941" fmla="*/ 875212 w 1031876"/>
              <a:gd name="connsiteY5941" fmla="*/ 893971 h 1106488"/>
              <a:gd name="connsiteX5942" fmla="*/ 875212 w 1031876"/>
              <a:gd name="connsiteY5942" fmla="*/ 893971 h 1106488"/>
              <a:gd name="connsiteX5943" fmla="*/ 882049 w 1031876"/>
              <a:gd name="connsiteY5943" fmla="*/ 893971 h 1106488"/>
              <a:gd name="connsiteX5944" fmla="*/ 875212 w 1031876"/>
              <a:gd name="connsiteY5944" fmla="*/ 900801 h 1106488"/>
              <a:gd name="connsiteX5945" fmla="*/ 875212 w 1031876"/>
              <a:gd name="connsiteY5945" fmla="*/ 898069 h 1106488"/>
              <a:gd name="connsiteX5946" fmla="*/ 876921 w 1031876"/>
              <a:gd name="connsiteY5946" fmla="*/ 897386 h 1106488"/>
              <a:gd name="connsiteX5947" fmla="*/ 875212 w 1031876"/>
              <a:gd name="connsiteY5947" fmla="*/ 893971 h 1106488"/>
              <a:gd name="connsiteX5948" fmla="*/ 868374 w 1031876"/>
              <a:gd name="connsiteY5948" fmla="*/ 893971 h 1106488"/>
              <a:gd name="connsiteX5949" fmla="*/ 864955 w 1031876"/>
              <a:gd name="connsiteY5949" fmla="*/ 896532 h 1106488"/>
              <a:gd name="connsiteX5950" fmla="*/ 864272 w 1031876"/>
              <a:gd name="connsiteY5950" fmla="*/ 896020 h 1106488"/>
              <a:gd name="connsiteX5951" fmla="*/ 847861 w 1031876"/>
              <a:gd name="connsiteY5951" fmla="*/ 893971 h 1106488"/>
              <a:gd name="connsiteX5952" fmla="*/ 845297 w 1031876"/>
              <a:gd name="connsiteY5952" fmla="*/ 897386 h 1106488"/>
              <a:gd name="connsiteX5953" fmla="*/ 845996 w 1031876"/>
              <a:gd name="connsiteY5953" fmla="*/ 898318 h 1106488"/>
              <a:gd name="connsiteX5954" fmla="*/ 845530 w 1031876"/>
              <a:gd name="connsiteY5954" fmla="*/ 899404 h 1106488"/>
              <a:gd name="connsiteX5955" fmla="*/ 843588 w 1031876"/>
              <a:gd name="connsiteY5955" fmla="*/ 898240 h 1106488"/>
              <a:gd name="connsiteX5956" fmla="*/ 842286 w 1031876"/>
              <a:gd name="connsiteY5956" fmla="*/ 898595 h 1106488"/>
              <a:gd name="connsiteX5957" fmla="*/ 844443 w 1031876"/>
              <a:gd name="connsiteY5957" fmla="*/ 894825 h 1106488"/>
              <a:gd name="connsiteX5958" fmla="*/ 847861 w 1031876"/>
              <a:gd name="connsiteY5958" fmla="*/ 893971 h 1106488"/>
              <a:gd name="connsiteX5959" fmla="*/ 847861 w 1031876"/>
              <a:gd name="connsiteY5959" fmla="*/ 893971 h 1106488"/>
              <a:gd name="connsiteX5960" fmla="*/ 847041 w 1031876"/>
              <a:gd name="connsiteY5960" fmla="*/ 899709 h 1106488"/>
              <a:gd name="connsiteX5961" fmla="*/ 845996 w 1031876"/>
              <a:gd name="connsiteY5961" fmla="*/ 898318 h 1106488"/>
              <a:gd name="connsiteX5962" fmla="*/ 184615 w 1031876"/>
              <a:gd name="connsiteY5962" fmla="*/ 893971 h 1106488"/>
              <a:gd name="connsiteX5963" fmla="*/ 189402 w 1031876"/>
              <a:gd name="connsiteY5963" fmla="*/ 898752 h 1106488"/>
              <a:gd name="connsiteX5964" fmla="*/ 188034 w 1031876"/>
              <a:gd name="connsiteY5964" fmla="*/ 897386 h 1106488"/>
              <a:gd name="connsiteX5965" fmla="*/ 184615 w 1031876"/>
              <a:gd name="connsiteY5965" fmla="*/ 893971 h 1106488"/>
              <a:gd name="connsiteX5966" fmla="*/ 938351 w 1031876"/>
              <a:gd name="connsiteY5966" fmla="*/ 893349 h 1106488"/>
              <a:gd name="connsiteX5967" fmla="*/ 938105 w 1031876"/>
              <a:gd name="connsiteY5967" fmla="*/ 893597 h 1106488"/>
              <a:gd name="connsiteX5968" fmla="*/ 937155 w 1031876"/>
              <a:gd name="connsiteY5968" fmla="*/ 894557 h 1106488"/>
              <a:gd name="connsiteX5969" fmla="*/ 946933 w 1031876"/>
              <a:gd name="connsiteY5969" fmla="*/ 891629 h 1106488"/>
              <a:gd name="connsiteX5970" fmla="*/ 944894 w 1031876"/>
              <a:gd name="connsiteY5970" fmla="*/ 893688 h 1106488"/>
              <a:gd name="connsiteX5971" fmla="*/ 944034 w 1031876"/>
              <a:gd name="connsiteY5971" fmla="*/ 894557 h 1106488"/>
              <a:gd name="connsiteX5972" fmla="*/ 152575 w 1031876"/>
              <a:gd name="connsiteY5972" fmla="*/ 891183 h 1106488"/>
              <a:gd name="connsiteX5973" fmla="*/ 152678 w 1031876"/>
              <a:gd name="connsiteY5973" fmla="*/ 891223 h 1106488"/>
              <a:gd name="connsiteX5974" fmla="*/ 156845 w 1031876"/>
              <a:gd name="connsiteY5974" fmla="*/ 894715 h 1106488"/>
              <a:gd name="connsiteX5975" fmla="*/ 156845 w 1031876"/>
              <a:gd name="connsiteY5975" fmla="*/ 895588 h 1106488"/>
              <a:gd name="connsiteX5976" fmla="*/ 156845 w 1031876"/>
              <a:gd name="connsiteY5976" fmla="*/ 897334 h 1106488"/>
              <a:gd name="connsiteX5977" fmla="*/ 922830 w 1031876"/>
              <a:gd name="connsiteY5977" fmla="*/ 887980 h 1106488"/>
              <a:gd name="connsiteX5978" fmla="*/ 922100 w 1031876"/>
              <a:gd name="connsiteY5978" fmla="*/ 892920 h 1106488"/>
              <a:gd name="connsiteX5979" fmla="*/ 915988 w 1031876"/>
              <a:gd name="connsiteY5979" fmla="*/ 893763 h 1106488"/>
              <a:gd name="connsiteX5980" fmla="*/ 922100 w 1031876"/>
              <a:gd name="connsiteY5980" fmla="*/ 890390 h 1106488"/>
              <a:gd name="connsiteX5981" fmla="*/ 922694 w 1031876"/>
              <a:gd name="connsiteY5981" fmla="*/ 888096 h 1106488"/>
              <a:gd name="connsiteX5982" fmla="*/ 150178 w 1031876"/>
              <a:gd name="connsiteY5982" fmla="*/ 887730 h 1106488"/>
              <a:gd name="connsiteX5983" fmla="*/ 152575 w 1031876"/>
              <a:gd name="connsiteY5983" fmla="*/ 891183 h 1106488"/>
              <a:gd name="connsiteX5984" fmla="*/ 151409 w 1031876"/>
              <a:gd name="connsiteY5984" fmla="*/ 890739 h 1106488"/>
              <a:gd name="connsiteX5985" fmla="*/ 150178 w 1031876"/>
              <a:gd name="connsiteY5985" fmla="*/ 887730 h 1106488"/>
              <a:gd name="connsiteX5986" fmla="*/ 156845 w 1031876"/>
              <a:gd name="connsiteY5986" fmla="*/ 894715 h 1106488"/>
              <a:gd name="connsiteX5987" fmla="*/ 150178 w 1031876"/>
              <a:gd name="connsiteY5987" fmla="*/ 887730 h 1106488"/>
              <a:gd name="connsiteX5988" fmla="*/ 881298 w 1031876"/>
              <a:gd name="connsiteY5988" fmla="*/ 887684 h 1106488"/>
              <a:gd name="connsiteX5989" fmla="*/ 878682 w 1031876"/>
              <a:gd name="connsiteY5989" fmla="*/ 888207 h 1106488"/>
              <a:gd name="connsiteX5990" fmla="*/ 874735 w 1031876"/>
              <a:gd name="connsiteY5990" fmla="*/ 893733 h 1106488"/>
              <a:gd name="connsiteX5991" fmla="*/ 874741 w 1031876"/>
              <a:gd name="connsiteY5991" fmla="*/ 893736 h 1106488"/>
              <a:gd name="connsiteX5992" fmla="*/ 878153 w 1031876"/>
              <a:gd name="connsiteY5992" fmla="*/ 890587 h 1106488"/>
              <a:gd name="connsiteX5993" fmla="*/ 964672 w 1031876"/>
              <a:gd name="connsiteY5993" fmla="*/ 887611 h 1106488"/>
              <a:gd name="connsiteX5994" fmla="*/ 961232 w 1031876"/>
              <a:gd name="connsiteY5994" fmla="*/ 891084 h 1106488"/>
              <a:gd name="connsiteX5995" fmla="*/ 959322 w 1031876"/>
              <a:gd name="connsiteY5995" fmla="*/ 893013 h 1106488"/>
              <a:gd name="connsiteX5996" fmla="*/ 959942 w 1031876"/>
              <a:gd name="connsiteY5996" fmla="*/ 892548 h 1106488"/>
              <a:gd name="connsiteX5997" fmla="*/ 959644 w 1031876"/>
              <a:gd name="connsiteY5997" fmla="*/ 894557 h 1106488"/>
              <a:gd name="connsiteX5998" fmla="*/ 958728 w 1031876"/>
              <a:gd name="connsiteY5998" fmla="*/ 895794 h 1106488"/>
              <a:gd name="connsiteX5999" fmla="*/ 957513 w 1031876"/>
              <a:gd name="connsiteY5999" fmla="*/ 894768 h 1106488"/>
              <a:gd name="connsiteX6000" fmla="*/ 957396 w 1031876"/>
              <a:gd name="connsiteY6000" fmla="*/ 894857 h 1106488"/>
              <a:gd name="connsiteX6001" fmla="*/ 958156 w 1031876"/>
              <a:gd name="connsiteY6001" fmla="*/ 896566 h 1106488"/>
              <a:gd name="connsiteX6002" fmla="*/ 958728 w 1031876"/>
              <a:gd name="connsiteY6002" fmla="*/ 895794 h 1106488"/>
              <a:gd name="connsiteX6003" fmla="*/ 960009 w 1031876"/>
              <a:gd name="connsiteY6003" fmla="*/ 896874 h 1106488"/>
              <a:gd name="connsiteX6004" fmla="*/ 958057 w 1031876"/>
              <a:gd name="connsiteY6004" fmla="*/ 898129 h 1106488"/>
              <a:gd name="connsiteX6005" fmla="*/ 957307 w 1031876"/>
              <a:gd name="connsiteY6005" fmla="*/ 901502 h 1106488"/>
              <a:gd name="connsiteX6006" fmla="*/ 957263 w 1031876"/>
              <a:gd name="connsiteY6006" fmla="*/ 901701 h 1106488"/>
              <a:gd name="connsiteX6007" fmla="*/ 957263 w 1031876"/>
              <a:gd name="connsiteY6007" fmla="*/ 901700 h 1106488"/>
              <a:gd name="connsiteX6008" fmla="*/ 957263 w 1031876"/>
              <a:gd name="connsiteY6008" fmla="*/ 901502 h 1106488"/>
              <a:gd name="connsiteX6009" fmla="*/ 957263 w 1031876"/>
              <a:gd name="connsiteY6009" fmla="*/ 898129 h 1106488"/>
              <a:gd name="connsiteX6010" fmla="*/ 957263 w 1031876"/>
              <a:gd name="connsiteY6010" fmla="*/ 894958 h 1106488"/>
              <a:gd name="connsiteX6011" fmla="*/ 954353 w 1031876"/>
              <a:gd name="connsiteY6011" fmla="*/ 897161 h 1106488"/>
              <a:gd name="connsiteX6012" fmla="*/ 952532 w 1031876"/>
              <a:gd name="connsiteY6012" fmla="*/ 895782 h 1106488"/>
              <a:gd name="connsiteX6013" fmla="*/ 954353 w 1031876"/>
              <a:gd name="connsiteY6013" fmla="*/ 894557 h 1106488"/>
              <a:gd name="connsiteX6014" fmla="*/ 962663 w 1031876"/>
              <a:gd name="connsiteY6014" fmla="*/ 888963 h 1106488"/>
              <a:gd name="connsiteX6015" fmla="*/ 950913 w 1031876"/>
              <a:gd name="connsiteY6015" fmla="*/ 887611 h 1106488"/>
              <a:gd name="connsiteX6016" fmla="*/ 947474 w 1031876"/>
              <a:gd name="connsiteY6016" fmla="*/ 891084 h 1106488"/>
              <a:gd name="connsiteX6017" fmla="*/ 946933 w 1031876"/>
              <a:gd name="connsiteY6017" fmla="*/ 891629 h 1106488"/>
              <a:gd name="connsiteX6018" fmla="*/ 944034 w 1031876"/>
              <a:gd name="connsiteY6018" fmla="*/ 887611 h 1106488"/>
              <a:gd name="connsiteX6019" fmla="*/ 947473 w 1031876"/>
              <a:gd name="connsiteY6019" fmla="*/ 887611 h 1106488"/>
              <a:gd name="connsiteX6020" fmla="*/ 944034 w 1031876"/>
              <a:gd name="connsiteY6020" fmla="*/ 894557 h 1106488"/>
              <a:gd name="connsiteX6021" fmla="*/ 946463 w 1031876"/>
              <a:gd name="connsiteY6021" fmla="*/ 897827 h 1106488"/>
              <a:gd name="connsiteX6022" fmla="*/ 946614 w 1031876"/>
              <a:gd name="connsiteY6022" fmla="*/ 898029 h 1106488"/>
              <a:gd name="connsiteX6023" fmla="*/ 944034 w 1031876"/>
              <a:gd name="connsiteY6023" fmla="*/ 901502 h 1106488"/>
              <a:gd name="connsiteX6024" fmla="*/ 937155 w 1031876"/>
              <a:gd name="connsiteY6024" fmla="*/ 908447 h 1106488"/>
              <a:gd name="connsiteX6025" fmla="*/ 936295 w 1031876"/>
              <a:gd name="connsiteY6025" fmla="*/ 909316 h 1106488"/>
              <a:gd name="connsiteX6026" fmla="*/ 935051 w 1031876"/>
              <a:gd name="connsiteY6026" fmla="*/ 910571 h 1106488"/>
              <a:gd name="connsiteX6027" fmla="*/ 931259 w 1031876"/>
              <a:gd name="connsiteY6027" fmla="*/ 914400 h 1106488"/>
              <a:gd name="connsiteX6028" fmla="*/ 931864 w 1031876"/>
              <a:gd name="connsiteY6028" fmla="*/ 914400 h 1106488"/>
              <a:gd name="connsiteX6029" fmla="*/ 931864 w 1031876"/>
              <a:gd name="connsiteY6029" fmla="*/ 915164 h 1106488"/>
              <a:gd name="connsiteX6030" fmla="*/ 936295 w 1031876"/>
              <a:gd name="connsiteY6030" fmla="*/ 914524 h 1106488"/>
              <a:gd name="connsiteX6031" fmla="*/ 937155 w 1031876"/>
              <a:gd name="connsiteY6031" fmla="*/ 908447 h 1106488"/>
              <a:gd name="connsiteX6032" fmla="*/ 939735 w 1031876"/>
              <a:gd name="connsiteY6032" fmla="*/ 908447 h 1106488"/>
              <a:gd name="connsiteX6033" fmla="*/ 943174 w 1031876"/>
              <a:gd name="connsiteY6033" fmla="*/ 908447 h 1106488"/>
              <a:gd name="connsiteX6034" fmla="*/ 943181 w 1031876"/>
              <a:gd name="connsiteY6034" fmla="*/ 908447 h 1106488"/>
              <a:gd name="connsiteX6035" fmla="*/ 943504 w 1031876"/>
              <a:gd name="connsiteY6035" fmla="*/ 908050 h 1106488"/>
              <a:gd name="connsiteX6036" fmla="*/ 943827 w 1031876"/>
              <a:gd name="connsiteY6036" fmla="*/ 908447 h 1106488"/>
              <a:gd name="connsiteX6037" fmla="*/ 944034 w 1031876"/>
              <a:gd name="connsiteY6037" fmla="*/ 908447 h 1106488"/>
              <a:gd name="connsiteX6038" fmla="*/ 943920 w 1031876"/>
              <a:gd name="connsiteY6038" fmla="*/ 908562 h 1106488"/>
              <a:gd name="connsiteX6039" fmla="*/ 946084 w 1031876"/>
              <a:gd name="connsiteY6039" fmla="*/ 911225 h 1106488"/>
              <a:gd name="connsiteX6040" fmla="*/ 943504 w 1031876"/>
              <a:gd name="connsiteY6040" fmla="*/ 914400 h 1106488"/>
              <a:gd name="connsiteX6041" fmla="*/ 941086 w 1031876"/>
              <a:gd name="connsiteY6041" fmla="*/ 911424 h 1106488"/>
              <a:gd name="connsiteX6042" fmla="*/ 937155 w 1031876"/>
              <a:gd name="connsiteY6042" fmla="*/ 915393 h 1106488"/>
              <a:gd name="connsiteX6043" fmla="*/ 935832 w 1031876"/>
              <a:gd name="connsiteY6043" fmla="*/ 915393 h 1106488"/>
              <a:gd name="connsiteX6044" fmla="*/ 933451 w 1031876"/>
              <a:gd name="connsiteY6044" fmla="*/ 918369 h 1106488"/>
              <a:gd name="connsiteX6045" fmla="*/ 930276 w 1031876"/>
              <a:gd name="connsiteY6045" fmla="*/ 922338 h 1106488"/>
              <a:gd name="connsiteX6046" fmla="*/ 931070 w 1031876"/>
              <a:gd name="connsiteY6046" fmla="*/ 918369 h 1106488"/>
              <a:gd name="connsiteX6047" fmla="*/ 935237 w 1031876"/>
              <a:gd name="connsiteY6047" fmla="*/ 915393 h 1106488"/>
              <a:gd name="connsiteX6048" fmla="*/ 931864 w 1031876"/>
              <a:gd name="connsiteY6048" fmla="*/ 915393 h 1106488"/>
              <a:gd name="connsiteX6049" fmla="*/ 931864 w 1031876"/>
              <a:gd name="connsiteY6049" fmla="*/ 915988 h 1106488"/>
              <a:gd name="connsiteX6050" fmla="*/ 930276 w 1031876"/>
              <a:gd name="connsiteY6050" fmla="*/ 915988 h 1106488"/>
              <a:gd name="connsiteX6051" fmla="*/ 930276 w 1031876"/>
              <a:gd name="connsiteY6051" fmla="*/ 918369 h 1106488"/>
              <a:gd name="connsiteX6052" fmla="*/ 930276 w 1031876"/>
              <a:gd name="connsiteY6052" fmla="*/ 922338 h 1106488"/>
              <a:gd name="connsiteX6053" fmla="*/ 929482 w 1031876"/>
              <a:gd name="connsiteY6053" fmla="*/ 922338 h 1106488"/>
              <a:gd name="connsiteX6054" fmla="*/ 926307 w 1031876"/>
              <a:gd name="connsiteY6054" fmla="*/ 922338 h 1106488"/>
              <a:gd name="connsiteX6055" fmla="*/ 922338 w 1031876"/>
              <a:gd name="connsiteY6055" fmla="*/ 922338 h 1106488"/>
              <a:gd name="connsiteX6056" fmla="*/ 929284 w 1031876"/>
              <a:gd name="connsiteY6056" fmla="*/ 918369 h 1106488"/>
              <a:gd name="connsiteX6057" fmla="*/ 930067 w 1031876"/>
              <a:gd name="connsiteY6057" fmla="*/ 915235 h 1106488"/>
              <a:gd name="connsiteX6058" fmla="*/ 927524 w 1031876"/>
              <a:gd name="connsiteY6058" fmla="*/ 913309 h 1106488"/>
              <a:gd name="connsiteX6059" fmla="*/ 930276 w 1031876"/>
              <a:gd name="connsiteY6059" fmla="*/ 908448 h 1106488"/>
              <a:gd name="connsiteX6060" fmla="*/ 930276 w 1031876"/>
              <a:gd name="connsiteY6060" fmla="*/ 908448 h 1106488"/>
              <a:gd name="connsiteX6061" fmla="*/ 930276 w 1031876"/>
              <a:gd name="connsiteY6061" fmla="*/ 908447 h 1106488"/>
              <a:gd name="connsiteX6062" fmla="*/ 937155 w 1031876"/>
              <a:gd name="connsiteY6062" fmla="*/ 901502 h 1106488"/>
              <a:gd name="connsiteX6063" fmla="*/ 930276 w 1031876"/>
              <a:gd name="connsiteY6063" fmla="*/ 902133 h 1106488"/>
              <a:gd name="connsiteX6064" fmla="*/ 930276 w 1031876"/>
              <a:gd name="connsiteY6064" fmla="*/ 901502 h 1106488"/>
              <a:gd name="connsiteX6065" fmla="*/ 937155 w 1031876"/>
              <a:gd name="connsiteY6065" fmla="*/ 894557 h 1106488"/>
              <a:gd name="connsiteX6066" fmla="*/ 938015 w 1031876"/>
              <a:gd name="connsiteY6066" fmla="*/ 893688 h 1106488"/>
              <a:gd name="connsiteX6067" fmla="*/ 938105 w 1031876"/>
              <a:gd name="connsiteY6067" fmla="*/ 893597 h 1106488"/>
              <a:gd name="connsiteX6068" fmla="*/ 943174 w 1031876"/>
              <a:gd name="connsiteY6068" fmla="*/ 888479 h 1106488"/>
              <a:gd name="connsiteX6069" fmla="*/ 944034 w 1031876"/>
              <a:gd name="connsiteY6069" fmla="*/ 887611 h 1106488"/>
              <a:gd name="connsiteX6070" fmla="*/ 868363 w 1031876"/>
              <a:gd name="connsiteY6070" fmla="*/ 887413 h 1106488"/>
              <a:gd name="connsiteX6071" fmla="*/ 868363 w 1031876"/>
              <a:gd name="connsiteY6071" fmla="*/ 889794 h 1106488"/>
              <a:gd name="connsiteX6072" fmla="*/ 868363 w 1031876"/>
              <a:gd name="connsiteY6072" fmla="*/ 890588 h 1106488"/>
              <a:gd name="connsiteX6073" fmla="*/ 868363 w 1031876"/>
              <a:gd name="connsiteY6073" fmla="*/ 893763 h 1106488"/>
              <a:gd name="connsiteX6074" fmla="*/ 862013 w 1031876"/>
              <a:gd name="connsiteY6074" fmla="*/ 893763 h 1106488"/>
              <a:gd name="connsiteX6075" fmla="*/ 865188 w 1031876"/>
              <a:gd name="connsiteY6075" fmla="*/ 890588 h 1106488"/>
              <a:gd name="connsiteX6076" fmla="*/ 163513 w 1031876"/>
              <a:gd name="connsiteY6076" fmla="*/ 887413 h 1106488"/>
              <a:gd name="connsiteX6077" fmla="*/ 165999 w 1031876"/>
              <a:gd name="connsiteY6077" fmla="*/ 894118 h 1106488"/>
              <a:gd name="connsiteX6078" fmla="*/ 170459 w 1031876"/>
              <a:gd name="connsiteY6078" fmla="*/ 894755 h 1106488"/>
              <a:gd name="connsiteX6079" fmla="*/ 171335 w 1031876"/>
              <a:gd name="connsiteY6079" fmla="*/ 900891 h 1106488"/>
              <a:gd name="connsiteX6080" fmla="*/ 171451 w 1031876"/>
              <a:gd name="connsiteY6080" fmla="*/ 900907 h 1106488"/>
              <a:gd name="connsiteX6081" fmla="*/ 171338 w 1031876"/>
              <a:gd name="connsiteY6081" fmla="*/ 900907 h 1106488"/>
              <a:gd name="connsiteX6082" fmla="*/ 171349 w 1031876"/>
              <a:gd name="connsiteY6082" fmla="*/ 900984 h 1106488"/>
              <a:gd name="connsiteX6083" fmla="*/ 171409 w 1031876"/>
              <a:gd name="connsiteY6083" fmla="*/ 901406 h 1106488"/>
              <a:gd name="connsiteX6084" fmla="*/ 177272 w 1031876"/>
              <a:gd name="connsiteY6084" fmla="*/ 904281 h 1106488"/>
              <a:gd name="connsiteX6085" fmla="*/ 177272 w 1031876"/>
              <a:gd name="connsiteY6085" fmla="*/ 905967 h 1106488"/>
              <a:gd name="connsiteX6086" fmla="*/ 177272 w 1031876"/>
              <a:gd name="connsiteY6086" fmla="*/ 906811 h 1106488"/>
              <a:gd name="connsiteX6087" fmla="*/ 177272 w 1031876"/>
              <a:gd name="connsiteY6087" fmla="*/ 907654 h 1106488"/>
              <a:gd name="connsiteX6088" fmla="*/ 176412 w 1031876"/>
              <a:gd name="connsiteY6088" fmla="*/ 906811 h 1106488"/>
              <a:gd name="connsiteX6089" fmla="*/ 171159 w 1031876"/>
              <a:gd name="connsiteY6089" fmla="*/ 901659 h 1106488"/>
              <a:gd name="connsiteX6090" fmla="*/ 170562 w 1031876"/>
              <a:gd name="connsiteY6090" fmla="*/ 901574 h 1106488"/>
              <a:gd name="connsiteX6091" fmla="*/ 165893 w 1031876"/>
              <a:gd name="connsiteY6091" fmla="*/ 900907 h 1106488"/>
              <a:gd name="connsiteX6092" fmla="*/ 165200 w 1031876"/>
              <a:gd name="connsiteY6092" fmla="*/ 900907 h 1106488"/>
              <a:gd name="connsiteX6093" fmla="*/ 164807 w 1031876"/>
              <a:gd name="connsiteY6093" fmla="*/ 900907 h 1106488"/>
              <a:gd name="connsiteX6094" fmla="*/ 164561 w 1031876"/>
              <a:gd name="connsiteY6094" fmla="*/ 900907 h 1106488"/>
              <a:gd name="connsiteX6095" fmla="*/ 164620 w 1031876"/>
              <a:gd name="connsiteY6095" fmla="*/ 901142 h 1106488"/>
              <a:gd name="connsiteX6096" fmla="*/ 164646 w 1031876"/>
              <a:gd name="connsiteY6096" fmla="*/ 901246 h 1106488"/>
              <a:gd name="connsiteX6097" fmla="*/ 170111 w 1031876"/>
              <a:gd name="connsiteY6097" fmla="*/ 906711 h 1106488"/>
              <a:gd name="connsiteX6098" fmla="*/ 171313 w 1031876"/>
              <a:gd name="connsiteY6098" fmla="*/ 907396 h 1106488"/>
              <a:gd name="connsiteX6099" fmla="*/ 172249 w 1031876"/>
              <a:gd name="connsiteY6099" fmla="*/ 907003 h 1106488"/>
              <a:gd name="connsiteX6100" fmla="*/ 172273 w 1031876"/>
              <a:gd name="connsiteY6100" fmla="*/ 907396 h 1106488"/>
              <a:gd name="connsiteX6101" fmla="*/ 172292 w 1031876"/>
              <a:gd name="connsiteY6101" fmla="*/ 907418 h 1106488"/>
              <a:gd name="connsiteX6102" fmla="*/ 174625 w 1031876"/>
              <a:gd name="connsiteY6102" fmla="*/ 905669 h 1106488"/>
              <a:gd name="connsiteX6103" fmla="*/ 177272 w 1031876"/>
              <a:gd name="connsiteY6103" fmla="*/ 907654 h 1106488"/>
              <a:gd name="connsiteX6104" fmla="*/ 180712 w 1031876"/>
              <a:gd name="connsiteY6104" fmla="*/ 907654 h 1106488"/>
              <a:gd name="connsiteX6105" fmla="*/ 184151 w 1031876"/>
              <a:gd name="connsiteY6105" fmla="*/ 914401 h 1106488"/>
              <a:gd name="connsiteX6106" fmla="*/ 191225 w 1031876"/>
              <a:gd name="connsiteY6106" fmla="*/ 920591 h 1106488"/>
              <a:gd name="connsiteX6107" fmla="*/ 191308 w 1031876"/>
              <a:gd name="connsiteY6107" fmla="*/ 920653 h 1106488"/>
              <a:gd name="connsiteX6108" fmla="*/ 191453 w 1031876"/>
              <a:gd name="connsiteY6108" fmla="*/ 920671 h 1106488"/>
              <a:gd name="connsiteX6109" fmla="*/ 191453 w 1031876"/>
              <a:gd name="connsiteY6109" fmla="*/ 920439 h 1106488"/>
              <a:gd name="connsiteX6110" fmla="*/ 191453 w 1031876"/>
              <a:gd name="connsiteY6110" fmla="*/ 920194 h 1106488"/>
              <a:gd name="connsiteX6111" fmla="*/ 189250 w 1031876"/>
              <a:gd name="connsiteY6111" fmla="*/ 915065 h 1106488"/>
              <a:gd name="connsiteX6112" fmla="*/ 189762 w 1031876"/>
              <a:gd name="connsiteY6112" fmla="*/ 914895 h 1106488"/>
              <a:gd name="connsiteX6113" fmla="*/ 190958 w 1031876"/>
              <a:gd name="connsiteY6113" fmla="*/ 915065 h 1106488"/>
              <a:gd name="connsiteX6114" fmla="*/ 191453 w 1031876"/>
              <a:gd name="connsiteY6114" fmla="*/ 918523 h 1106488"/>
              <a:gd name="connsiteX6115" fmla="*/ 191453 w 1031876"/>
              <a:gd name="connsiteY6115" fmla="*/ 914462 h 1106488"/>
              <a:gd name="connsiteX6116" fmla="*/ 191812 w 1031876"/>
              <a:gd name="connsiteY6116" fmla="*/ 914941 h 1106488"/>
              <a:gd name="connsiteX6117" fmla="*/ 194017 w 1031876"/>
              <a:gd name="connsiteY6117" fmla="*/ 917878 h 1106488"/>
              <a:gd name="connsiteX6118" fmla="*/ 193350 w 1031876"/>
              <a:gd name="connsiteY6118" fmla="*/ 918766 h 1106488"/>
              <a:gd name="connsiteX6119" fmla="*/ 197565 w 1031876"/>
              <a:gd name="connsiteY6119" fmla="*/ 920568 h 1106488"/>
              <a:gd name="connsiteX6120" fmla="*/ 194872 w 1031876"/>
              <a:gd name="connsiteY6120" fmla="*/ 917878 h 1106488"/>
              <a:gd name="connsiteX6121" fmla="*/ 191812 w 1031876"/>
              <a:gd name="connsiteY6121" fmla="*/ 914821 h 1106488"/>
              <a:gd name="connsiteX6122" fmla="*/ 191453 w 1031876"/>
              <a:gd name="connsiteY6122" fmla="*/ 914462 h 1106488"/>
              <a:gd name="connsiteX6123" fmla="*/ 191355 w 1031876"/>
              <a:gd name="connsiteY6123" fmla="*/ 914365 h 1106488"/>
              <a:gd name="connsiteX6124" fmla="*/ 189762 w 1031876"/>
              <a:gd name="connsiteY6124" fmla="*/ 914895 h 1106488"/>
              <a:gd name="connsiteX6125" fmla="*/ 184979 w 1031876"/>
              <a:gd name="connsiteY6125" fmla="*/ 914213 h 1106488"/>
              <a:gd name="connsiteX6126" fmla="*/ 185833 w 1031876"/>
              <a:gd name="connsiteY6126" fmla="*/ 914213 h 1106488"/>
              <a:gd name="connsiteX6127" fmla="*/ 187541 w 1031876"/>
              <a:gd name="connsiteY6127" fmla="*/ 914213 h 1106488"/>
              <a:gd name="connsiteX6128" fmla="*/ 189250 w 1031876"/>
              <a:gd name="connsiteY6128" fmla="*/ 914213 h 1106488"/>
              <a:gd name="connsiteX6129" fmla="*/ 191203 w 1031876"/>
              <a:gd name="connsiteY6129" fmla="*/ 914213 h 1106488"/>
              <a:gd name="connsiteX6130" fmla="*/ 190394 w 1031876"/>
              <a:gd name="connsiteY6130" fmla="*/ 913404 h 1106488"/>
              <a:gd name="connsiteX6131" fmla="*/ 185833 w 1031876"/>
              <a:gd name="connsiteY6131" fmla="*/ 910805 h 1106488"/>
              <a:gd name="connsiteX6132" fmla="*/ 185179 w 1031876"/>
              <a:gd name="connsiteY6132" fmla="*/ 908196 h 1106488"/>
              <a:gd name="connsiteX6133" fmla="*/ 184979 w 1031876"/>
              <a:gd name="connsiteY6133" fmla="*/ 907995 h 1106488"/>
              <a:gd name="connsiteX6134" fmla="*/ 184615 w 1031876"/>
              <a:gd name="connsiteY6134" fmla="*/ 907632 h 1106488"/>
              <a:gd name="connsiteX6135" fmla="*/ 184615 w 1031876"/>
              <a:gd name="connsiteY6135" fmla="*/ 900801 h 1106488"/>
              <a:gd name="connsiteX6136" fmla="*/ 198290 w 1031876"/>
              <a:gd name="connsiteY6136" fmla="*/ 907632 h 1106488"/>
              <a:gd name="connsiteX6137" fmla="*/ 199145 w 1031876"/>
              <a:gd name="connsiteY6137" fmla="*/ 913609 h 1106488"/>
              <a:gd name="connsiteX6138" fmla="*/ 204788 w 1031876"/>
              <a:gd name="connsiteY6138" fmla="*/ 914414 h 1106488"/>
              <a:gd name="connsiteX6139" fmla="*/ 204790 w 1031876"/>
              <a:gd name="connsiteY6139" fmla="*/ 914414 h 1106488"/>
              <a:gd name="connsiteX6140" fmla="*/ 204788 w 1031876"/>
              <a:gd name="connsiteY6140" fmla="*/ 914400 h 1106488"/>
              <a:gd name="connsiteX6141" fmla="*/ 204806 w 1031876"/>
              <a:gd name="connsiteY6141" fmla="*/ 914416 h 1106488"/>
              <a:gd name="connsiteX6142" fmla="*/ 205128 w 1031876"/>
              <a:gd name="connsiteY6142" fmla="*/ 914462 h 1106488"/>
              <a:gd name="connsiteX6143" fmla="*/ 204857 w 1031876"/>
              <a:gd name="connsiteY6143" fmla="*/ 914462 h 1106488"/>
              <a:gd name="connsiteX6144" fmla="*/ 207589 w 1031876"/>
              <a:gd name="connsiteY6144" fmla="*/ 916921 h 1106488"/>
              <a:gd name="connsiteX6145" fmla="*/ 205128 w 1031876"/>
              <a:gd name="connsiteY6145" fmla="*/ 914462 h 1106488"/>
              <a:gd name="connsiteX6146" fmla="*/ 211110 w 1031876"/>
              <a:gd name="connsiteY6146" fmla="*/ 915316 h 1106488"/>
              <a:gd name="connsiteX6147" fmla="*/ 211894 w 1031876"/>
              <a:gd name="connsiteY6147" fmla="*/ 920795 h 1106488"/>
              <a:gd name="connsiteX6148" fmla="*/ 211965 w 1031876"/>
              <a:gd name="connsiteY6148" fmla="*/ 920859 h 1106488"/>
              <a:gd name="connsiteX6149" fmla="*/ 211965 w 1031876"/>
              <a:gd name="connsiteY6149" fmla="*/ 917878 h 1106488"/>
              <a:gd name="connsiteX6150" fmla="*/ 211965 w 1031876"/>
              <a:gd name="connsiteY6150" fmla="*/ 914462 h 1106488"/>
              <a:gd name="connsiteX6151" fmla="*/ 218803 w 1031876"/>
              <a:gd name="connsiteY6151" fmla="*/ 921293 h 1106488"/>
              <a:gd name="connsiteX6152" fmla="*/ 219658 w 1031876"/>
              <a:gd name="connsiteY6152" fmla="*/ 924708 h 1106488"/>
              <a:gd name="connsiteX6153" fmla="*/ 222449 w 1031876"/>
              <a:gd name="connsiteY6153" fmla="*/ 926301 h 1106488"/>
              <a:gd name="connsiteX6154" fmla="*/ 223776 w 1031876"/>
              <a:gd name="connsiteY6154" fmla="*/ 928123 h 1106488"/>
              <a:gd name="connsiteX6155" fmla="*/ 222222 w 1031876"/>
              <a:gd name="connsiteY6155" fmla="*/ 928123 h 1106488"/>
              <a:gd name="connsiteX6156" fmla="*/ 219587 w 1031876"/>
              <a:gd name="connsiteY6156" fmla="*/ 928123 h 1106488"/>
              <a:gd name="connsiteX6157" fmla="*/ 218803 w 1031876"/>
              <a:gd name="connsiteY6157" fmla="*/ 928549 h 1106488"/>
              <a:gd name="connsiteX6158" fmla="*/ 219074 w 1031876"/>
              <a:gd name="connsiteY6158" fmla="*/ 928687 h 1106488"/>
              <a:gd name="connsiteX6159" fmla="*/ 219076 w 1031876"/>
              <a:gd name="connsiteY6159" fmla="*/ 928688 h 1106488"/>
              <a:gd name="connsiteX6160" fmla="*/ 219407 w 1031876"/>
              <a:gd name="connsiteY6160" fmla="*/ 928688 h 1106488"/>
              <a:gd name="connsiteX6161" fmla="*/ 224187 w 1031876"/>
              <a:gd name="connsiteY6161" fmla="*/ 928688 h 1106488"/>
              <a:gd name="connsiteX6162" fmla="*/ 223776 w 1031876"/>
              <a:gd name="connsiteY6162" fmla="*/ 928123 h 1106488"/>
              <a:gd name="connsiteX6163" fmla="*/ 225641 w 1031876"/>
              <a:gd name="connsiteY6163" fmla="*/ 928123 h 1106488"/>
              <a:gd name="connsiteX6164" fmla="*/ 226401 w 1031876"/>
              <a:gd name="connsiteY6164" fmla="*/ 931159 h 1106488"/>
              <a:gd name="connsiteX6165" fmla="*/ 225641 w 1031876"/>
              <a:gd name="connsiteY6165" fmla="*/ 930685 h 1106488"/>
              <a:gd name="connsiteX6166" fmla="*/ 225641 w 1031876"/>
              <a:gd name="connsiteY6166" fmla="*/ 930685 h 1106488"/>
              <a:gd name="connsiteX6167" fmla="*/ 224773 w 1031876"/>
              <a:gd name="connsiteY6167" fmla="*/ 929492 h 1106488"/>
              <a:gd name="connsiteX6168" fmla="*/ 222846 w 1031876"/>
              <a:gd name="connsiteY6168" fmla="*/ 931863 h 1106488"/>
              <a:gd name="connsiteX6169" fmla="*/ 225426 w 1031876"/>
              <a:gd name="connsiteY6169" fmla="*/ 935038 h 1106488"/>
              <a:gd name="connsiteX6170" fmla="*/ 221987 w 1031876"/>
              <a:gd name="connsiteY6170" fmla="*/ 932657 h 1106488"/>
              <a:gd name="connsiteX6171" fmla="*/ 219114 w 1031876"/>
              <a:gd name="connsiteY6171" fmla="*/ 934646 h 1106488"/>
              <a:gd name="connsiteX6172" fmla="*/ 219145 w 1031876"/>
              <a:gd name="connsiteY6172" fmla="*/ 934664 h 1106488"/>
              <a:gd name="connsiteX6173" fmla="*/ 219103 w 1031876"/>
              <a:gd name="connsiteY6173" fmla="*/ 934653 h 1106488"/>
              <a:gd name="connsiteX6174" fmla="*/ 218547 w 1031876"/>
              <a:gd name="connsiteY6174" fmla="*/ 935038 h 1106488"/>
              <a:gd name="connsiteX6175" fmla="*/ 218547 w 1031876"/>
              <a:gd name="connsiteY6175" fmla="*/ 934515 h 1106488"/>
              <a:gd name="connsiteX6176" fmla="*/ 215729 w 1031876"/>
              <a:gd name="connsiteY6176" fmla="*/ 933812 h 1106488"/>
              <a:gd name="connsiteX6177" fmla="*/ 214797 w 1031876"/>
              <a:gd name="connsiteY6177" fmla="*/ 932185 h 1106488"/>
              <a:gd name="connsiteX6178" fmla="*/ 218547 w 1031876"/>
              <a:gd name="connsiteY6178" fmla="*/ 934323 h 1106488"/>
              <a:gd name="connsiteX6179" fmla="*/ 218547 w 1031876"/>
              <a:gd name="connsiteY6179" fmla="*/ 929482 h 1106488"/>
              <a:gd name="connsiteX6180" fmla="*/ 218547 w 1031876"/>
              <a:gd name="connsiteY6180" fmla="*/ 928688 h 1106488"/>
              <a:gd name="connsiteX6181" fmla="*/ 215504 w 1031876"/>
              <a:gd name="connsiteY6181" fmla="*/ 928688 h 1106488"/>
              <a:gd name="connsiteX6182" fmla="*/ 212794 w 1031876"/>
              <a:gd name="connsiteY6182" fmla="*/ 928688 h 1106488"/>
              <a:gd name="connsiteX6183" fmla="*/ 214797 w 1031876"/>
              <a:gd name="connsiteY6183" fmla="*/ 932185 h 1106488"/>
              <a:gd name="connsiteX6184" fmla="*/ 213166 w 1031876"/>
              <a:gd name="connsiteY6184" fmla="*/ 931255 h 1106488"/>
              <a:gd name="connsiteX6185" fmla="*/ 212523 w 1031876"/>
              <a:gd name="connsiteY6185" fmla="*/ 928688 h 1106488"/>
              <a:gd name="connsiteX6186" fmla="*/ 212312 w 1031876"/>
              <a:gd name="connsiteY6186" fmla="*/ 928688 h 1106488"/>
              <a:gd name="connsiteX6187" fmla="*/ 212312 w 1031876"/>
              <a:gd name="connsiteY6187" fmla="*/ 931255 h 1106488"/>
              <a:gd name="connsiteX6188" fmla="*/ 212312 w 1031876"/>
              <a:gd name="connsiteY6188" fmla="*/ 934664 h 1106488"/>
              <a:gd name="connsiteX6189" fmla="*/ 205478 w 1031876"/>
              <a:gd name="connsiteY6189" fmla="*/ 927847 h 1106488"/>
              <a:gd name="connsiteX6190" fmla="*/ 198645 w 1031876"/>
              <a:gd name="connsiteY6190" fmla="*/ 921030 h 1106488"/>
              <a:gd name="connsiteX6191" fmla="*/ 202062 w 1031876"/>
              <a:gd name="connsiteY6191" fmla="*/ 921030 h 1106488"/>
              <a:gd name="connsiteX6192" fmla="*/ 202957 w 1031876"/>
              <a:gd name="connsiteY6192" fmla="*/ 921030 h 1106488"/>
              <a:gd name="connsiteX6193" fmla="*/ 199232 w 1031876"/>
              <a:gd name="connsiteY6193" fmla="*/ 918369 h 1106488"/>
              <a:gd name="connsiteX6194" fmla="*/ 198491 w 1031876"/>
              <a:gd name="connsiteY6194" fmla="*/ 914663 h 1106488"/>
              <a:gd name="connsiteX6195" fmla="*/ 198290 w 1031876"/>
              <a:gd name="connsiteY6195" fmla="*/ 914462 h 1106488"/>
              <a:gd name="connsiteX6196" fmla="*/ 198459 w 1031876"/>
              <a:gd name="connsiteY6196" fmla="*/ 914505 h 1106488"/>
              <a:gd name="connsiteX6197" fmla="*/ 198450 w 1031876"/>
              <a:gd name="connsiteY6197" fmla="*/ 914462 h 1106488"/>
              <a:gd name="connsiteX6198" fmla="*/ 198290 w 1031876"/>
              <a:gd name="connsiteY6198" fmla="*/ 914462 h 1106488"/>
              <a:gd name="connsiteX6199" fmla="*/ 198290 w 1031876"/>
              <a:gd name="connsiteY6199" fmla="*/ 915316 h 1106488"/>
              <a:gd name="connsiteX6200" fmla="*/ 198290 w 1031876"/>
              <a:gd name="connsiteY6200" fmla="*/ 920676 h 1106488"/>
              <a:gd name="connsiteX6201" fmla="*/ 198290 w 1031876"/>
              <a:gd name="connsiteY6201" fmla="*/ 920878 h 1106488"/>
              <a:gd name="connsiteX6202" fmla="*/ 198645 w 1031876"/>
              <a:gd name="connsiteY6202" fmla="*/ 921030 h 1106488"/>
              <a:gd name="connsiteX6203" fmla="*/ 198290 w 1031876"/>
              <a:gd name="connsiteY6203" fmla="*/ 921030 h 1106488"/>
              <a:gd name="connsiteX6204" fmla="*/ 198290 w 1031876"/>
              <a:gd name="connsiteY6204" fmla="*/ 921293 h 1106488"/>
              <a:gd name="connsiteX6205" fmla="*/ 198027 w 1031876"/>
              <a:gd name="connsiteY6205" fmla="*/ 921030 h 1106488"/>
              <a:gd name="connsiteX6206" fmla="*/ 197791 w 1031876"/>
              <a:gd name="connsiteY6206" fmla="*/ 921030 h 1106488"/>
              <a:gd name="connsiteX6207" fmla="*/ 195229 w 1031876"/>
              <a:gd name="connsiteY6207" fmla="*/ 921030 h 1106488"/>
              <a:gd name="connsiteX6208" fmla="*/ 194324 w 1031876"/>
              <a:gd name="connsiteY6208" fmla="*/ 921030 h 1106488"/>
              <a:gd name="connsiteX6209" fmla="*/ 198438 w 1031876"/>
              <a:gd name="connsiteY6209" fmla="*/ 921544 h 1106488"/>
              <a:gd name="connsiteX6210" fmla="*/ 198438 w 1031876"/>
              <a:gd name="connsiteY6210" fmla="*/ 925116 h 1106488"/>
              <a:gd name="connsiteX6211" fmla="*/ 198438 w 1031876"/>
              <a:gd name="connsiteY6211" fmla="*/ 927640 h 1106488"/>
              <a:gd name="connsiteX6212" fmla="*/ 198645 w 1031876"/>
              <a:gd name="connsiteY6212" fmla="*/ 927847 h 1106488"/>
              <a:gd name="connsiteX6213" fmla="*/ 198438 w 1031876"/>
              <a:gd name="connsiteY6213" fmla="*/ 927817 h 1106488"/>
              <a:gd name="connsiteX6214" fmla="*/ 198438 w 1031876"/>
              <a:gd name="connsiteY6214" fmla="*/ 928122 h 1106488"/>
              <a:gd name="connsiteX6215" fmla="*/ 198645 w 1031876"/>
              <a:gd name="connsiteY6215" fmla="*/ 927847 h 1106488"/>
              <a:gd name="connsiteX6216" fmla="*/ 201207 w 1031876"/>
              <a:gd name="connsiteY6216" fmla="*/ 929551 h 1106488"/>
              <a:gd name="connsiteX6217" fmla="*/ 200695 w 1031876"/>
              <a:gd name="connsiteY6217" fmla="*/ 927847 h 1106488"/>
              <a:gd name="connsiteX6218" fmla="*/ 198645 w 1031876"/>
              <a:gd name="connsiteY6218" fmla="*/ 921030 h 1106488"/>
              <a:gd name="connsiteX6219" fmla="*/ 205478 w 1031876"/>
              <a:gd name="connsiteY6219" fmla="*/ 927847 h 1106488"/>
              <a:gd name="connsiteX6220" fmla="*/ 202916 w 1031876"/>
              <a:gd name="connsiteY6220" fmla="*/ 931255 h 1106488"/>
              <a:gd name="connsiteX6221" fmla="*/ 203614 w 1031876"/>
              <a:gd name="connsiteY6221" fmla="*/ 932185 h 1106488"/>
              <a:gd name="connsiteX6222" fmla="*/ 202916 w 1031876"/>
              <a:gd name="connsiteY6222" fmla="*/ 933812 h 1106488"/>
              <a:gd name="connsiteX6223" fmla="*/ 205478 w 1031876"/>
              <a:gd name="connsiteY6223" fmla="*/ 934664 h 1106488"/>
              <a:gd name="connsiteX6224" fmla="*/ 205572 w 1031876"/>
              <a:gd name="connsiteY6224" fmla="*/ 935038 h 1106488"/>
              <a:gd name="connsiteX6225" fmla="*/ 205579 w 1031876"/>
              <a:gd name="connsiteY6225" fmla="*/ 935038 h 1106488"/>
              <a:gd name="connsiteX6226" fmla="*/ 205582 w 1031876"/>
              <a:gd name="connsiteY6226" fmla="*/ 935037 h 1106488"/>
              <a:gd name="connsiteX6227" fmla="*/ 205582 w 1031876"/>
              <a:gd name="connsiteY6227" fmla="*/ 935038 h 1106488"/>
              <a:gd name="connsiteX6228" fmla="*/ 205780 w 1031876"/>
              <a:gd name="connsiteY6228" fmla="*/ 935038 h 1106488"/>
              <a:gd name="connsiteX6229" fmla="*/ 211734 w 1031876"/>
              <a:gd name="connsiteY6229" fmla="*/ 935038 h 1106488"/>
              <a:gd name="connsiteX6230" fmla="*/ 212687 w 1031876"/>
              <a:gd name="connsiteY6230" fmla="*/ 935038 h 1106488"/>
              <a:gd name="connsiteX6231" fmla="*/ 212726 w 1031876"/>
              <a:gd name="connsiteY6231" fmla="*/ 935038 h 1106488"/>
              <a:gd name="connsiteX6232" fmla="*/ 212726 w 1031876"/>
              <a:gd name="connsiteY6232" fmla="*/ 935077 h 1106488"/>
              <a:gd name="connsiteX6233" fmla="*/ 212726 w 1031876"/>
              <a:gd name="connsiteY6233" fmla="*/ 941388 h 1106488"/>
              <a:gd name="connsiteX6234" fmla="*/ 211734 w 1031876"/>
              <a:gd name="connsiteY6234" fmla="*/ 938213 h 1106488"/>
              <a:gd name="connsiteX6235" fmla="*/ 205673 w 1031876"/>
              <a:gd name="connsiteY6235" fmla="*/ 935443 h 1106488"/>
              <a:gd name="connsiteX6236" fmla="*/ 205751 w 1031876"/>
              <a:gd name="connsiteY6236" fmla="*/ 935754 h 1106488"/>
              <a:gd name="connsiteX6237" fmla="*/ 205582 w 1031876"/>
              <a:gd name="connsiteY6237" fmla="*/ 935607 h 1106488"/>
              <a:gd name="connsiteX6238" fmla="*/ 205582 w 1031876"/>
              <a:gd name="connsiteY6238" fmla="*/ 935831 h 1106488"/>
              <a:gd name="connsiteX6239" fmla="*/ 205582 w 1031876"/>
              <a:gd name="connsiteY6239" fmla="*/ 937005 h 1106488"/>
              <a:gd name="connsiteX6240" fmla="*/ 206161 w 1031876"/>
              <a:gd name="connsiteY6240" fmla="*/ 937390 h 1106488"/>
              <a:gd name="connsiteX6241" fmla="*/ 206332 w 1031876"/>
              <a:gd name="connsiteY6241" fmla="*/ 938072 h 1106488"/>
              <a:gd name="connsiteX6242" fmla="*/ 212312 w 1031876"/>
              <a:gd name="connsiteY6242" fmla="*/ 941481 h 1106488"/>
              <a:gd name="connsiteX6243" fmla="*/ 219145 w 1031876"/>
              <a:gd name="connsiteY6243" fmla="*/ 948298 h 1106488"/>
              <a:gd name="connsiteX6244" fmla="*/ 219999 w 1031876"/>
              <a:gd name="connsiteY6244" fmla="*/ 948298 h 1106488"/>
              <a:gd name="connsiteX6245" fmla="*/ 222562 w 1031876"/>
              <a:gd name="connsiteY6245" fmla="*/ 948298 h 1106488"/>
              <a:gd name="connsiteX6246" fmla="*/ 222680 w 1031876"/>
              <a:gd name="connsiteY6246" fmla="*/ 948532 h 1106488"/>
              <a:gd name="connsiteX6247" fmla="*/ 222846 w 1031876"/>
              <a:gd name="connsiteY6247" fmla="*/ 948532 h 1106488"/>
              <a:gd name="connsiteX6248" fmla="*/ 223689 w 1031876"/>
              <a:gd name="connsiteY6248" fmla="*/ 948532 h 1106488"/>
              <a:gd name="connsiteX6249" fmla="*/ 226219 w 1031876"/>
              <a:gd name="connsiteY6249" fmla="*/ 948532 h 1106488"/>
              <a:gd name="connsiteX6250" fmla="*/ 229593 w 1031876"/>
              <a:gd name="connsiteY6250" fmla="*/ 952104 h 1106488"/>
              <a:gd name="connsiteX6251" fmla="*/ 232965 w 1031876"/>
              <a:gd name="connsiteY6251" fmla="*/ 955675 h 1106488"/>
              <a:gd name="connsiteX6252" fmla="*/ 228749 w 1031876"/>
              <a:gd name="connsiteY6252" fmla="*/ 952104 h 1106488"/>
              <a:gd name="connsiteX6253" fmla="*/ 225840 w 1031876"/>
              <a:gd name="connsiteY6253" fmla="*/ 950984 h 1106488"/>
              <a:gd name="connsiteX6254" fmla="*/ 226219 w 1031876"/>
              <a:gd name="connsiteY6254" fmla="*/ 952500 h 1106488"/>
              <a:gd name="connsiteX6255" fmla="*/ 228171 w 1031876"/>
              <a:gd name="connsiteY6255" fmla="*/ 953616 h 1106488"/>
              <a:gd name="connsiteX6256" fmla="*/ 226061 w 1031876"/>
              <a:gd name="connsiteY6256" fmla="*/ 955198 h 1106488"/>
              <a:gd name="connsiteX6257" fmla="*/ 226540 w 1031876"/>
              <a:gd name="connsiteY6257" fmla="*/ 955675 h 1106488"/>
              <a:gd name="connsiteX6258" fmla="*/ 226832 w 1031876"/>
              <a:gd name="connsiteY6258" fmla="*/ 955967 h 1106488"/>
              <a:gd name="connsiteX6259" fmla="*/ 231775 w 1031876"/>
              <a:gd name="connsiteY6259" fmla="*/ 960898 h 1106488"/>
              <a:gd name="connsiteX6260" fmla="*/ 231775 w 1031876"/>
              <a:gd name="connsiteY6260" fmla="*/ 958056 h 1106488"/>
              <a:gd name="connsiteX6261" fmla="*/ 231775 w 1031876"/>
              <a:gd name="connsiteY6261" fmla="*/ 955675 h 1106488"/>
              <a:gd name="connsiteX6262" fmla="*/ 234752 w 1031876"/>
              <a:gd name="connsiteY6262" fmla="*/ 958850 h 1106488"/>
              <a:gd name="connsiteX6263" fmla="*/ 232321 w 1031876"/>
              <a:gd name="connsiteY6263" fmla="*/ 961443 h 1106488"/>
              <a:gd name="connsiteX6264" fmla="*/ 232811 w 1031876"/>
              <a:gd name="connsiteY6264" fmla="*/ 961932 h 1106488"/>
              <a:gd name="connsiteX6265" fmla="*/ 236228 w 1031876"/>
              <a:gd name="connsiteY6265" fmla="*/ 965340 h 1106488"/>
              <a:gd name="connsiteX6266" fmla="*/ 238782 w 1031876"/>
              <a:gd name="connsiteY6266" fmla="*/ 966742 h 1106488"/>
              <a:gd name="connsiteX6267" fmla="*/ 239644 w 1031876"/>
              <a:gd name="connsiteY6267" fmla="*/ 968748 h 1106488"/>
              <a:gd name="connsiteX6268" fmla="*/ 238790 w 1031876"/>
              <a:gd name="connsiteY6268" fmla="*/ 968748 h 1106488"/>
              <a:gd name="connsiteX6269" fmla="*/ 236228 w 1031876"/>
              <a:gd name="connsiteY6269" fmla="*/ 968748 h 1106488"/>
              <a:gd name="connsiteX6270" fmla="*/ 235373 w 1031876"/>
              <a:gd name="connsiteY6270" fmla="*/ 968748 h 1106488"/>
              <a:gd name="connsiteX6271" fmla="*/ 232242 w 1031876"/>
              <a:gd name="connsiteY6271" fmla="*/ 966476 h 1106488"/>
              <a:gd name="connsiteX6272" fmla="*/ 231957 w 1031876"/>
              <a:gd name="connsiteY6272" fmla="*/ 965340 h 1106488"/>
              <a:gd name="connsiteX6273" fmla="*/ 225978 w 1031876"/>
              <a:gd name="connsiteY6273" fmla="*/ 961932 h 1106488"/>
              <a:gd name="connsiteX6274" fmla="*/ 227686 w 1031876"/>
              <a:gd name="connsiteY6274" fmla="*/ 961079 h 1106488"/>
              <a:gd name="connsiteX6275" fmla="*/ 223601 w 1031876"/>
              <a:gd name="connsiteY6275" fmla="*/ 958227 h 1106488"/>
              <a:gd name="connsiteX6276" fmla="*/ 224056 w 1031876"/>
              <a:gd name="connsiteY6276" fmla="*/ 958097 h 1106488"/>
              <a:gd name="connsiteX6277" fmla="*/ 219145 w 1031876"/>
              <a:gd name="connsiteY6277" fmla="*/ 955115 h 1106488"/>
              <a:gd name="connsiteX6278" fmla="*/ 212312 w 1031876"/>
              <a:gd name="connsiteY6278" fmla="*/ 948298 h 1106488"/>
              <a:gd name="connsiteX6279" fmla="*/ 205478 w 1031876"/>
              <a:gd name="connsiteY6279" fmla="*/ 948298 h 1106488"/>
              <a:gd name="connsiteX6280" fmla="*/ 202916 w 1031876"/>
              <a:gd name="connsiteY6280" fmla="*/ 948298 h 1106488"/>
              <a:gd name="connsiteX6281" fmla="*/ 199404 w 1031876"/>
              <a:gd name="connsiteY6281" fmla="*/ 948298 h 1106488"/>
              <a:gd name="connsiteX6282" fmla="*/ 197909 w 1031876"/>
              <a:gd name="connsiteY6282" fmla="*/ 948796 h 1106488"/>
              <a:gd name="connsiteX6283" fmla="*/ 197909 w 1031876"/>
              <a:gd name="connsiteY6283" fmla="*/ 945360 h 1106488"/>
              <a:gd name="connsiteX6284" fmla="*/ 197791 w 1031876"/>
              <a:gd name="connsiteY6284" fmla="*/ 944889 h 1106488"/>
              <a:gd name="connsiteX6285" fmla="*/ 191812 w 1031876"/>
              <a:gd name="connsiteY6285" fmla="*/ 941481 h 1106488"/>
              <a:gd name="connsiteX6286" fmla="*/ 191812 w 1031876"/>
              <a:gd name="connsiteY6286" fmla="*/ 941167 h 1106488"/>
              <a:gd name="connsiteX6287" fmla="*/ 191812 w 1031876"/>
              <a:gd name="connsiteY6287" fmla="*/ 938072 h 1106488"/>
              <a:gd name="connsiteX6288" fmla="*/ 191812 w 1031876"/>
              <a:gd name="connsiteY6288" fmla="*/ 937220 h 1106488"/>
              <a:gd name="connsiteX6289" fmla="*/ 191812 w 1031876"/>
              <a:gd name="connsiteY6289" fmla="*/ 934664 h 1106488"/>
              <a:gd name="connsiteX6290" fmla="*/ 184979 w 1031876"/>
              <a:gd name="connsiteY6290" fmla="*/ 933812 h 1106488"/>
              <a:gd name="connsiteX6291" fmla="*/ 184706 w 1031876"/>
              <a:gd name="connsiteY6291" fmla="*/ 933573 h 1106488"/>
              <a:gd name="connsiteX6292" fmla="*/ 184125 w 1031876"/>
              <a:gd name="connsiteY6292" fmla="*/ 931255 h 1106488"/>
              <a:gd name="connsiteX6293" fmla="*/ 182494 w 1031876"/>
              <a:gd name="connsiteY6293" fmla="*/ 930326 h 1106488"/>
              <a:gd name="connsiteX6294" fmla="*/ 181563 w 1031876"/>
              <a:gd name="connsiteY6294" fmla="*/ 928699 h 1106488"/>
              <a:gd name="connsiteX6295" fmla="*/ 178146 w 1031876"/>
              <a:gd name="connsiteY6295" fmla="*/ 927847 h 1106488"/>
              <a:gd name="connsiteX6296" fmla="*/ 180879 w 1031876"/>
              <a:gd name="connsiteY6296" fmla="*/ 925802 h 1106488"/>
              <a:gd name="connsiteX6297" fmla="*/ 181563 w 1031876"/>
              <a:gd name="connsiteY6297" fmla="*/ 925291 h 1106488"/>
              <a:gd name="connsiteX6298" fmla="*/ 184979 w 1031876"/>
              <a:gd name="connsiteY6298" fmla="*/ 927847 h 1106488"/>
              <a:gd name="connsiteX6299" fmla="*/ 178146 w 1031876"/>
              <a:gd name="connsiteY6299" fmla="*/ 921030 h 1106488"/>
              <a:gd name="connsiteX6300" fmla="*/ 181563 w 1031876"/>
              <a:gd name="connsiteY6300" fmla="*/ 921030 h 1106488"/>
              <a:gd name="connsiteX6301" fmla="*/ 183652 w 1031876"/>
              <a:gd name="connsiteY6301" fmla="*/ 921030 h 1106488"/>
              <a:gd name="connsiteX6302" fmla="*/ 184125 w 1031876"/>
              <a:gd name="connsiteY6302" fmla="*/ 921030 h 1106488"/>
              <a:gd name="connsiteX6303" fmla="*/ 184150 w 1031876"/>
              <a:gd name="connsiteY6303" fmla="*/ 921030 h 1106488"/>
              <a:gd name="connsiteX6304" fmla="*/ 184150 w 1031876"/>
              <a:gd name="connsiteY6304" fmla="*/ 920651 h 1106488"/>
              <a:gd name="connsiteX6305" fmla="*/ 184150 w 1031876"/>
              <a:gd name="connsiteY6305" fmla="*/ 920203 h 1106488"/>
              <a:gd name="connsiteX6306" fmla="*/ 184150 w 1031876"/>
              <a:gd name="connsiteY6306" fmla="*/ 919659 h 1106488"/>
              <a:gd name="connsiteX6307" fmla="*/ 184150 w 1031876"/>
              <a:gd name="connsiteY6307" fmla="*/ 915194 h 1106488"/>
              <a:gd name="connsiteX6308" fmla="*/ 184150 w 1031876"/>
              <a:gd name="connsiteY6308" fmla="*/ 914400 h 1106488"/>
              <a:gd name="connsiteX6309" fmla="*/ 178132 w 1031876"/>
              <a:gd name="connsiteY6309" fmla="*/ 908498 h 1106488"/>
              <a:gd name="connsiteX6310" fmla="*/ 178035 w 1031876"/>
              <a:gd name="connsiteY6310" fmla="*/ 908402 h 1106488"/>
              <a:gd name="connsiteX6311" fmla="*/ 180181 w 1031876"/>
              <a:gd name="connsiteY6311" fmla="*/ 911622 h 1106488"/>
              <a:gd name="connsiteX6312" fmla="*/ 178331 w 1031876"/>
              <a:gd name="connsiteY6312" fmla="*/ 914397 h 1106488"/>
              <a:gd name="connsiteX6313" fmla="*/ 177800 w 1031876"/>
              <a:gd name="connsiteY6313" fmla="*/ 915194 h 1106488"/>
              <a:gd name="connsiteX6314" fmla="*/ 176648 w 1031876"/>
              <a:gd name="connsiteY6314" fmla="*/ 913465 h 1106488"/>
              <a:gd name="connsiteX6315" fmla="*/ 171313 w 1031876"/>
              <a:gd name="connsiteY6315" fmla="*/ 910805 h 1106488"/>
              <a:gd name="connsiteX6316" fmla="*/ 164479 w 1031876"/>
              <a:gd name="connsiteY6316" fmla="*/ 907396 h 1106488"/>
              <a:gd name="connsiteX6317" fmla="*/ 164479 w 1031876"/>
              <a:gd name="connsiteY6317" fmla="*/ 903988 h 1106488"/>
              <a:gd name="connsiteX6318" fmla="*/ 164479 w 1031876"/>
              <a:gd name="connsiteY6318" fmla="*/ 901079 h 1106488"/>
              <a:gd name="connsiteX6319" fmla="*/ 164307 w 1031876"/>
              <a:gd name="connsiteY6319" fmla="*/ 900907 h 1106488"/>
              <a:gd name="connsiteX6320" fmla="*/ 164308 w 1031876"/>
              <a:gd name="connsiteY6320" fmla="*/ 900908 h 1106488"/>
              <a:gd name="connsiteX6321" fmla="*/ 164479 w 1031876"/>
              <a:gd name="connsiteY6321" fmla="*/ 901079 h 1106488"/>
              <a:gd name="connsiteX6322" fmla="*/ 164479 w 1031876"/>
              <a:gd name="connsiteY6322" fmla="*/ 901036 h 1106488"/>
              <a:gd name="connsiteX6323" fmla="*/ 164479 w 1031876"/>
              <a:gd name="connsiteY6323" fmla="*/ 900907 h 1106488"/>
              <a:gd name="connsiteX6324" fmla="*/ 164307 w 1031876"/>
              <a:gd name="connsiteY6324" fmla="*/ 900907 h 1106488"/>
              <a:gd name="connsiteX6325" fmla="*/ 163979 w 1031876"/>
              <a:gd name="connsiteY6325" fmla="*/ 900579 h 1106488"/>
              <a:gd name="connsiteX6326" fmla="*/ 161801 w 1031876"/>
              <a:gd name="connsiteY6326" fmla="*/ 900579 h 1106488"/>
              <a:gd name="connsiteX6327" fmla="*/ 163513 w 1031876"/>
              <a:gd name="connsiteY6327" fmla="*/ 901700 h 1106488"/>
              <a:gd name="connsiteX6328" fmla="*/ 160179 w 1031876"/>
              <a:gd name="connsiteY6328" fmla="*/ 901700 h 1106488"/>
              <a:gd name="connsiteX6329" fmla="*/ 157163 w 1031876"/>
              <a:gd name="connsiteY6329" fmla="*/ 901700 h 1106488"/>
              <a:gd name="connsiteX6330" fmla="*/ 156845 w 1031876"/>
              <a:gd name="connsiteY6330" fmla="*/ 901700 h 1106488"/>
              <a:gd name="connsiteX6331" fmla="*/ 156845 w 1031876"/>
              <a:gd name="connsiteY6331" fmla="*/ 897334 h 1106488"/>
              <a:gd name="connsiteX6332" fmla="*/ 157646 w 1031876"/>
              <a:gd name="connsiteY6332" fmla="*/ 897859 h 1106488"/>
              <a:gd name="connsiteX6333" fmla="*/ 157646 w 1031876"/>
              <a:gd name="connsiteY6333" fmla="*/ 894614 h 1106488"/>
              <a:gd name="connsiteX6334" fmla="*/ 157646 w 1031876"/>
              <a:gd name="connsiteY6334" fmla="*/ 894246 h 1106488"/>
              <a:gd name="connsiteX6335" fmla="*/ 157163 w 1031876"/>
              <a:gd name="connsiteY6335" fmla="*/ 893763 h 1106488"/>
              <a:gd name="connsiteX6336" fmla="*/ 157646 w 1031876"/>
              <a:gd name="connsiteY6336" fmla="*/ 893970 h 1106488"/>
              <a:gd name="connsiteX6337" fmla="*/ 157646 w 1031876"/>
              <a:gd name="connsiteY6337" fmla="*/ 893762 h 1106488"/>
              <a:gd name="connsiteX6338" fmla="*/ 157678 w 1031876"/>
              <a:gd name="connsiteY6338" fmla="*/ 893984 h 1106488"/>
              <a:gd name="connsiteX6339" fmla="*/ 163414 w 1031876"/>
              <a:gd name="connsiteY6339" fmla="*/ 896442 h 1106488"/>
              <a:gd name="connsiteX6340" fmla="*/ 163751 w 1031876"/>
              <a:gd name="connsiteY6340" fmla="*/ 895431 h 1106488"/>
              <a:gd name="connsiteX6341" fmla="*/ 163579 w 1031876"/>
              <a:gd name="connsiteY6341" fmla="*/ 894225 h 1106488"/>
              <a:gd name="connsiteX6342" fmla="*/ 163571 w 1031876"/>
              <a:gd name="connsiteY6342" fmla="*/ 894168 h 1106488"/>
              <a:gd name="connsiteX6343" fmla="*/ 163513 w 1031876"/>
              <a:gd name="connsiteY6343" fmla="*/ 894160 h 1106488"/>
              <a:gd name="connsiteX6344" fmla="*/ 163513 w 1031876"/>
              <a:gd name="connsiteY6344" fmla="*/ 893763 h 1106488"/>
              <a:gd name="connsiteX6345" fmla="*/ 163513 w 1031876"/>
              <a:gd name="connsiteY6345" fmla="*/ 893317 h 1106488"/>
              <a:gd name="connsiteX6346" fmla="*/ 163513 w 1031876"/>
              <a:gd name="connsiteY6346" fmla="*/ 887413 h 1106488"/>
              <a:gd name="connsiteX6347" fmla="*/ 156634 w 1031876"/>
              <a:gd name="connsiteY6347" fmla="*/ 887413 h 1106488"/>
              <a:gd name="connsiteX6348" fmla="*/ 163513 w 1031876"/>
              <a:gd name="connsiteY6348" fmla="*/ 893763 h 1106488"/>
              <a:gd name="connsiteX6349" fmla="*/ 156634 w 1031876"/>
              <a:gd name="connsiteY6349" fmla="*/ 893763 h 1106488"/>
              <a:gd name="connsiteX6350" fmla="*/ 156634 w 1031876"/>
              <a:gd name="connsiteY6350" fmla="*/ 892969 h 1106488"/>
              <a:gd name="connsiteX6351" fmla="*/ 156634 w 1031876"/>
              <a:gd name="connsiteY6351" fmla="*/ 888207 h 1106488"/>
              <a:gd name="connsiteX6352" fmla="*/ 977901 w 1031876"/>
              <a:gd name="connsiteY6352" fmla="*/ 887412 h 1106488"/>
              <a:gd name="connsiteX6353" fmla="*/ 971551 w 1031876"/>
              <a:gd name="connsiteY6353" fmla="*/ 893762 h 1106488"/>
              <a:gd name="connsiteX6354" fmla="*/ 977901 w 1031876"/>
              <a:gd name="connsiteY6354" fmla="*/ 887412 h 1106488"/>
              <a:gd name="connsiteX6355" fmla="*/ 854699 w 1031876"/>
              <a:gd name="connsiteY6355" fmla="*/ 887141 h 1106488"/>
              <a:gd name="connsiteX6356" fmla="*/ 851280 w 1031876"/>
              <a:gd name="connsiteY6356" fmla="*/ 890556 h 1106488"/>
              <a:gd name="connsiteX6357" fmla="*/ 848070 w 1031876"/>
              <a:gd name="connsiteY6357" fmla="*/ 893762 h 1106488"/>
              <a:gd name="connsiteX6358" fmla="*/ 847861 w 1031876"/>
              <a:gd name="connsiteY6358" fmla="*/ 893971 h 1106488"/>
              <a:gd name="connsiteX6359" fmla="*/ 846152 w 1031876"/>
              <a:gd name="connsiteY6359" fmla="*/ 893117 h 1106488"/>
              <a:gd name="connsiteX6360" fmla="*/ 849155 w 1031876"/>
              <a:gd name="connsiteY6360" fmla="*/ 891017 h 1106488"/>
              <a:gd name="connsiteX6361" fmla="*/ 850425 w 1031876"/>
              <a:gd name="connsiteY6361" fmla="*/ 890556 h 1106488"/>
              <a:gd name="connsiteX6362" fmla="*/ 854699 w 1031876"/>
              <a:gd name="connsiteY6362" fmla="*/ 887141 h 1106488"/>
              <a:gd name="connsiteX6363" fmla="*/ 908685 w 1031876"/>
              <a:gd name="connsiteY6363" fmla="*/ 887096 h 1106488"/>
              <a:gd name="connsiteX6364" fmla="*/ 908685 w 1031876"/>
              <a:gd name="connsiteY6364" fmla="*/ 893763 h 1106488"/>
              <a:gd name="connsiteX6365" fmla="*/ 901700 w 1031876"/>
              <a:gd name="connsiteY6365" fmla="*/ 893763 h 1106488"/>
              <a:gd name="connsiteX6366" fmla="*/ 908685 w 1031876"/>
              <a:gd name="connsiteY6366" fmla="*/ 887096 h 1106488"/>
              <a:gd name="connsiteX6367" fmla="*/ 922973 w 1031876"/>
              <a:gd name="connsiteY6367" fmla="*/ 887016 h 1106488"/>
              <a:gd name="connsiteX6368" fmla="*/ 922694 w 1031876"/>
              <a:gd name="connsiteY6368" fmla="*/ 888096 h 1106488"/>
              <a:gd name="connsiteX6369" fmla="*/ 915988 w 1031876"/>
              <a:gd name="connsiteY6369" fmla="*/ 893763 h 1106488"/>
              <a:gd name="connsiteX6370" fmla="*/ 922973 w 1031876"/>
              <a:gd name="connsiteY6370" fmla="*/ 887016 h 1106488"/>
              <a:gd name="connsiteX6371" fmla="*/ 922973 w 1031876"/>
              <a:gd name="connsiteY6371" fmla="*/ 887016 h 1106488"/>
              <a:gd name="connsiteX6372" fmla="*/ 923572 w 1031876"/>
              <a:gd name="connsiteY6372" fmla="*/ 887787 h 1106488"/>
              <a:gd name="connsiteX6373" fmla="*/ 922973 w 1031876"/>
              <a:gd name="connsiteY6373" fmla="*/ 887860 h 1106488"/>
              <a:gd name="connsiteX6374" fmla="*/ 922830 w 1031876"/>
              <a:gd name="connsiteY6374" fmla="*/ 887980 h 1106488"/>
              <a:gd name="connsiteX6375" fmla="*/ 957793 w 1031876"/>
              <a:gd name="connsiteY6375" fmla="*/ 886883 h 1106488"/>
              <a:gd name="connsiteX6376" fmla="*/ 957690 w 1031876"/>
              <a:gd name="connsiteY6376" fmla="*/ 886986 h 1106488"/>
              <a:gd name="connsiteX6377" fmla="*/ 957698 w 1031876"/>
              <a:gd name="connsiteY6377" fmla="*/ 887033 h 1106488"/>
              <a:gd name="connsiteX6378" fmla="*/ 957793 w 1031876"/>
              <a:gd name="connsiteY6378" fmla="*/ 886949 h 1106488"/>
              <a:gd name="connsiteX6379" fmla="*/ 885063 w 1031876"/>
              <a:gd name="connsiteY6379" fmla="*/ 886756 h 1106488"/>
              <a:gd name="connsiteX6380" fmla="*/ 883322 w 1031876"/>
              <a:gd name="connsiteY6380" fmla="*/ 887935 h 1106488"/>
              <a:gd name="connsiteX6381" fmla="*/ 888070 w 1031876"/>
              <a:gd name="connsiteY6381" fmla="*/ 887257 h 1106488"/>
              <a:gd name="connsiteX6382" fmla="*/ 163342 w 1031876"/>
              <a:gd name="connsiteY6382" fmla="*/ 885623 h 1106488"/>
              <a:gd name="connsiteX6383" fmla="*/ 164102 w 1031876"/>
              <a:gd name="connsiteY6383" fmla="*/ 886287 h 1106488"/>
              <a:gd name="connsiteX6384" fmla="*/ 164102 w 1031876"/>
              <a:gd name="connsiteY6384" fmla="*/ 886287 h 1106488"/>
              <a:gd name="connsiteX6385" fmla="*/ 169659 w 1031876"/>
              <a:gd name="connsiteY6385" fmla="*/ 886981 h 1106488"/>
              <a:gd name="connsiteX6386" fmla="*/ 170940 w 1031876"/>
              <a:gd name="connsiteY6386" fmla="*/ 887141 h 1106488"/>
              <a:gd name="connsiteX6387" fmla="*/ 170313 w 1031876"/>
              <a:gd name="connsiteY6387" fmla="*/ 887610 h 1106488"/>
              <a:gd name="connsiteX6388" fmla="*/ 167983 w 1031876"/>
              <a:gd name="connsiteY6388" fmla="*/ 889356 h 1106488"/>
              <a:gd name="connsiteX6389" fmla="*/ 164102 w 1031876"/>
              <a:gd name="connsiteY6389" fmla="*/ 887141 h 1106488"/>
              <a:gd name="connsiteX6390" fmla="*/ 948849 w 1031876"/>
              <a:gd name="connsiteY6390" fmla="*/ 884833 h 1106488"/>
              <a:gd name="connsiteX6391" fmla="*/ 948620 w 1031876"/>
              <a:gd name="connsiteY6391" fmla="*/ 885296 h 1106488"/>
              <a:gd name="connsiteX6392" fmla="*/ 944034 w 1031876"/>
              <a:gd name="connsiteY6392" fmla="*/ 887611 h 1106488"/>
              <a:gd name="connsiteX6393" fmla="*/ 146846 w 1031876"/>
              <a:gd name="connsiteY6393" fmla="*/ 884240 h 1106488"/>
              <a:gd name="connsiteX6394" fmla="*/ 149754 w 1031876"/>
              <a:gd name="connsiteY6394" fmla="*/ 887286 h 1106488"/>
              <a:gd name="connsiteX6395" fmla="*/ 149754 w 1031876"/>
              <a:gd name="connsiteY6395" fmla="*/ 886566 h 1106488"/>
              <a:gd name="connsiteX6396" fmla="*/ 134734 w 1031876"/>
              <a:gd name="connsiteY6396" fmla="*/ 884038 h 1106488"/>
              <a:gd name="connsiteX6397" fmla="*/ 136922 w 1031876"/>
              <a:gd name="connsiteY6397" fmla="*/ 887943 h 1106488"/>
              <a:gd name="connsiteX6398" fmla="*/ 134392 w 1031876"/>
              <a:gd name="connsiteY6398" fmla="*/ 884503 h 1106488"/>
              <a:gd name="connsiteX6399" fmla="*/ 951442 w 1031876"/>
              <a:gd name="connsiteY6399" fmla="*/ 883872 h 1106488"/>
              <a:gd name="connsiteX6400" fmla="*/ 950913 w 1031876"/>
              <a:gd name="connsiteY6400" fmla="*/ 887611 h 1106488"/>
              <a:gd name="connsiteX6401" fmla="*/ 948333 w 1031876"/>
              <a:gd name="connsiteY6401" fmla="*/ 887611 h 1106488"/>
              <a:gd name="connsiteX6402" fmla="*/ 947474 w 1031876"/>
              <a:gd name="connsiteY6402" fmla="*/ 887611 h 1106488"/>
              <a:gd name="connsiteX6403" fmla="*/ 948620 w 1031876"/>
              <a:gd name="connsiteY6403" fmla="*/ 885296 h 1106488"/>
              <a:gd name="connsiteX6404" fmla="*/ 950913 w 1031876"/>
              <a:gd name="connsiteY6404" fmla="*/ 884138 h 1106488"/>
              <a:gd name="connsiteX6405" fmla="*/ 920808 w 1031876"/>
              <a:gd name="connsiteY6405" fmla="*/ 883850 h 1106488"/>
              <a:gd name="connsiteX6406" fmla="*/ 918897 w 1031876"/>
              <a:gd name="connsiteY6406" fmla="*/ 887730 h 1106488"/>
              <a:gd name="connsiteX6407" fmla="*/ 915922 w 1031876"/>
              <a:gd name="connsiteY6407" fmla="*/ 893772 h 1106488"/>
              <a:gd name="connsiteX6408" fmla="*/ 915458 w 1031876"/>
              <a:gd name="connsiteY6408" fmla="*/ 894715 h 1106488"/>
              <a:gd name="connsiteX6409" fmla="*/ 914482 w 1031876"/>
              <a:gd name="connsiteY6409" fmla="*/ 893972 h 1106488"/>
              <a:gd name="connsiteX6410" fmla="*/ 912019 w 1031876"/>
              <a:gd name="connsiteY6410" fmla="*/ 892096 h 1106488"/>
              <a:gd name="connsiteX6411" fmla="*/ 908579 w 1031876"/>
              <a:gd name="connsiteY6411" fmla="*/ 894715 h 1106488"/>
              <a:gd name="connsiteX6412" fmla="*/ 915458 w 1031876"/>
              <a:gd name="connsiteY6412" fmla="*/ 887730 h 1106488"/>
              <a:gd name="connsiteX6413" fmla="*/ 919757 w 1031876"/>
              <a:gd name="connsiteY6413" fmla="*/ 884238 h 1106488"/>
              <a:gd name="connsiteX6414" fmla="*/ 941397 w 1031876"/>
              <a:gd name="connsiteY6414" fmla="*/ 883658 h 1106488"/>
              <a:gd name="connsiteX6415" fmla="*/ 937692 w 1031876"/>
              <a:gd name="connsiteY6415" fmla="*/ 888951 h 1106488"/>
              <a:gd name="connsiteX6416" fmla="*/ 936824 w 1031876"/>
              <a:gd name="connsiteY6416" fmla="*/ 887215 h 1106488"/>
              <a:gd name="connsiteX6417" fmla="*/ 941165 w 1031876"/>
              <a:gd name="connsiteY6417" fmla="*/ 883742 h 1106488"/>
              <a:gd name="connsiteX6418" fmla="*/ 140566 w 1031876"/>
              <a:gd name="connsiteY6418" fmla="*/ 882867 h 1106488"/>
              <a:gd name="connsiteX6419" fmla="*/ 142081 w 1031876"/>
              <a:gd name="connsiteY6419" fmla="*/ 883841 h 1106488"/>
              <a:gd name="connsiteX6420" fmla="*/ 142875 w 1031876"/>
              <a:gd name="connsiteY6420" fmla="*/ 887413 h 1106488"/>
              <a:gd name="connsiteX6421" fmla="*/ 929575 w 1031876"/>
              <a:gd name="connsiteY6421" fmla="*/ 882857 h 1106488"/>
              <a:gd name="connsiteX6422" fmla="*/ 929085 w 1031876"/>
              <a:gd name="connsiteY6422" fmla="*/ 886173 h 1106488"/>
              <a:gd name="connsiteX6423" fmla="*/ 922973 w 1031876"/>
              <a:gd name="connsiteY6423" fmla="*/ 887016 h 1106488"/>
              <a:gd name="connsiteX6424" fmla="*/ 927339 w 1031876"/>
              <a:gd name="connsiteY6424" fmla="*/ 883643 h 1106488"/>
              <a:gd name="connsiteX6425" fmla="*/ 152401 w 1031876"/>
              <a:gd name="connsiteY6425" fmla="*/ 882651 h 1106488"/>
              <a:gd name="connsiteX6426" fmla="*/ 153988 w 1031876"/>
              <a:gd name="connsiteY6426" fmla="*/ 884238 h 1106488"/>
              <a:gd name="connsiteX6427" fmla="*/ 157163 w 1031876"/>
              <a:gd name="connsiteY6427" fmla="*/ 887413 h 1106488"/>
              <a:gd name="connsiteX6428" fmla="*/ 881740 w 1031876"/>
              <a:gd name="connsiteY6428" fmla="*/ 881792 h 1106488"/>
              <a:gd name="connsiteX6429" fmla="*/ 881659 w 1031876"/>
              <a:gd name="connsiteY6429" fmla="*/ 881857 h 1106488"/>
              <a:gd name="connsiteX6430" fmla="*/ 874713 w 1031876"/>
              <a:gd name="connsiteY6430" fmla="*/ 887413 h 1106488"/>
              <a:gd name="connsiteX6431" fmla="*/ 878682 w 1031876"/>
              <a:gd name="connsiteY6431" fmla="*/ 884238 h 1106488"/>
              <a:gd name="connsiteX6432" fmla="*/ 143510 w 1031876"/>
              <a:gd name="connsiteY6432" fmla="*/ 881571 h 1106488"/>
              <a:gd name="connsiteX6433" fmla="*/ 143510 w 1031876"/>
              <a:gd name="connsiteY6433" fmla="*/ 886857 h 1106488"/>
              <a:gd name="connsiteX6434" fmla="*/ 143510 w 1031876"/>
              <a:gd name="connsiteY6434" fmla="*/ 887703 h 1106488"/>
              <a:gd name="connsiteX6435" fmla="*/ 143524 w 1031876"/>
              <a:gd name="connsiteY6435" fmla="*/ 887710 h 1106488"/>
              <a:gd name="connsiteX6436" fmla="*/ 146011 w 1031876"/>
              <a:gd name="connsiteY6436" fmla="*/ 884238 h 1106488"/>
              <a:gd name="connsiteX6437" fmla="*/ 144895 w 1031876"/>
              <a:gd name="connsiteY6437" fmla="*/ 882679 h 1106488"/>
              <a:gd name="connsiteX6438" fmla="*/ 888983 w 1031876"/>
              <a:gd name="connsiteY6438" fmla="*/ 881079 h 1106488"/>
              <a:gd name="connsiteX6439" fmla="*/ 885429 w 1031876"/>
              <a:gd name="connsiteY6439" fmla="*/ 884238 h 1106488"/>
              <a:gd name="connsiteX6440" fmla="*/ 882145 w 1031876"/>
              <a:gd name="connsiteY6440" fmla="*/ 887157 h 1106488"/>
              <a:gd name="connsiteX6441" fmla="*/ 883557 w 1031876"/>
              <a:gd name="connsiteY6441" fmla="*/ 886505 h 1106488"/>
              <a:gd name="connsiteX6442" fmla="*/ 888206 w 1031876"/>
              <a:gd name="connsiteY6442" fmla="*/ 881856 h 1106488"/>
              <a:gd name="connsiteX6443" fmla="*/ 136922 w 1031876"/>
              <a:gd name="connsiteY6443" fmla="*/ 881063 h 1106488"/>
              <a:gd name="connsiteX6444" fmla="*/ 138850 w 1031876"/>
              <a:gd name="connsiteY6444" fmla="*/ 887615 h 1106488"/>
              <a:gd name="connsiteX6445" fmla="*/ 136922 w 1031876"/>
              <a:gd name="connsiteY6445" fmla="*/ 887943 h 1106488"/>
              <a:gd name="connsiteX6446" fmla="*/ 136922 w 1031876"/>
              <a:gd name="connsiteY6446" fmla="*/ 884503 h 1106488"/>
              <a:gd name="connsiteX6447" fmla="*/ 136922 w 1031876"/>
              <a:gd name="connsiteY6447" fmla="*/ 883643 h 1106488"/>
              <a:gd name="connsiteX6448" fmla="*/ 136922 w 1031876"/>
              <a:gd name="connsiteY6448" fmla="*/ 881063 h 1106488"/>
              <a:gd name="connsiteX6449" fmla="*/ 136922 w 1031876"/>
              <a:gd name="connsiteY6449" fmla="*/ 881063 h 1106488"/>
              <a:gd name="connsiteX6450" fmla="*/ 146199 w 1031876"/>
              <a:gd name="connsiteY6450" fmla="*/ 891382 h 1106488"/>
              <a:gd name="connsiteX6451" fmla="*/ 147605 w 1031876"/>
              <a:gd name="connsiteY6451" fmla="*/ 894822 h 1106488"/>
              <a:gd name="connsiteX6452" fmla="*/ 145356 w 1031876"/>
              <a:gd name="connsiteY6452" fmla="*/ 894822 h 1106488"/>
              <a:gd name="connsiteX6453" fmla="*/ 144512 w 1031876"/>
              <a:gd name="connsiteY6453" fmla="*/ 894822 h 1106488"/>
              <a:gd name="connsiteX6454" fmla="*/ 143934 w 1031876"/>
              <a:gd name="connsiteY6454" fmla="*/ 894822 h 1106488"/>
              <a:gd name="connsiteX6455" fmla="*/ 149821 w 1031876"/>
              <a:gd name="connsiteY6455" fmla="*/ 900709 h 1106488"/>
              <a:gd name="connsiteX6456" fmla="*/ 150142 w 1031876"/>
              <a:gd name="connsiteY6456" fmla="*/ 901030 h 1106488"/>
              <a:gd name="connsiteX6457" fmla="*/ 147605 w 1031876"/>
              <a:gd name="connsiteY6457" fmla="*/ 894822 h 1106488"/>
              <a:gd name="connsiteX6458" fmla="*/ 150416 w 1031876"/>
              <a:gd name="connsiteY6458" fmla="*/ 894822 h 1106488"/>
              <a:gd name="connsiteX6459" fmla="*/ 152946 w 1031876"/>
              <a:gd name="connsiteY6459" fmla="*/ 898261 h 1106488"/>
              <a:gd name="connsiteX6460" fmla="*/ 150584 w 1031876"/>
              <a:gd name="connsiteY6460" fmla="*/ 901472 h 1106488"/>
              <a:gd name="connsiteX6461" fmla="*/ 150813 w 1031876"/>
              <a:gd name="connsiteY6461" fmla="*/ 901701 h 1106488"/>
              <a:gd name="connsiteX6462" fmla="*/ 150416 w 1031876"/>
              <a:gd name="connsiteY6462" fmla="*/ 901701 h 1106488"/>
              <a:gd name="connsiteX6463" fmla="*/ 143867 w 1031876"/>
              <a:gd name="connsiteY6463" fmla="*/ 901701 h 1106488"/>
              <a:gd name="connsiteX6464" fmla="*/ 142875 w 1031876"/>
              <a:gd name="connsiteY6464" fmla="*/ 901701 h 1106488"/>
              <a:gd name="connsiteX6465" fmla="*/ 142875 w 1031876"/>
              <a:gd name="connsiteY6465" fmla="*/ 894755 h 1106488"/>
              <a:gd name="connsiteX6466" fmla="*/ 142875 w 1031876"/>
              <a:gd name="connsiteY6466" fmla="*/ 894012 h 1106488"/>
              <a:gd name="connsiteX6467" fmla="*/ 142826 w 1031876"/>
              <a:gd name="connsiteY6467" fmla="*/ 893962 h 1106488"/>
              <a:gd name="connsiteX6468" fmla="*/ 136922 w 1031876"/>
              <a:gd name="connsiteY6468" fmla="*/ 887943 h 1106488"/>
              <a:gd name="connsiteX6469" fmla="*/ 139452 w 1031876"/>
              <a:gd name="connsiteY6469" fmla="*/ 889662 h 1106488"/>
              <a:gd name="connsiteX6470" fmla="*/ 138850 w 1031876"/>
              <a:gd name="connsiteY6470" fmla="*/ 887615 h 1106488"/>
              <a:gd name="connsiteX6471" fmla="*/ 141982 w 1031876"/>
              <a:gd name="connsiteY6471" fmla="*/ 887083 h 1106488"/>
              <a:gd name="connsiteX6472" fmla="*/ 136922 w 1031876"/>
              <a:gd name="connsiteY6472" fmla="*/ 881063 h 1106488"/>
              <a:gd name="connsiteX6473" fmla="*/ 130175 w 1031876"/>
              <a:gd name="connsiteY6473" fmla="*/ 881063 h 1106488"/>
              <a:gd name="connsiteX6474" fmla="*/ 130969 w 1031876"/>
              <a:gd name="connsiteY6474" fmla="*/ 881857 h 1106488"/>
              <a:gd name="connsiteX6475" fmla="*/ 136525 w 1031876"/>
              <a:gd name="connsiteY6475" fmla="*/ 887413 h 1106488"/>
              <a:gd name="connsiteX6476" fmla="*/ 136314 w 1031876"/>
              <a:gd name="connsiteY6476" fmla="*/ 887323 h 1106488"/>
              <a:gd name="connsiteX6477" fmla="*/ 130969 w 1031876"/>
              <a:gd name="connsiteY6477" fmla="*/ 885032 h 1106488"/>
              <a:gd name="connsiteX6478" fmla="*/ 130175 w 1031876"/>
              <a:gd name="connsiteY6478" fmla="*/ 887413 h 1106488"/>
              <a:gd name="connsiteX6479" fmla="*/ 127794 w 1031876"/>
              <a:gd name="connsiteY6479" fmla="*/ 884238 h 1106488"/>
              <a:gd name="connsiteX6480" fmla="*/ 977901 w 1031876"/>
              <a:gd name="connsiteY6480" fmla="*/ 881063 h 1106488"/>
              <a:gd name="connsiteX6481" fmla="*/ 971551 w 1031876"/>
              <a:gd name="connsiteY6481" fmla="*/ 887413 h 1106488"/>
              <a:gd name="connsiteX6482" fmla="*/ 971551 w 1031876"/>
              <a:gd name="connsiteY6482" fmla="*/ 887412 h 1106488"/>
              <a:gd name="connsiteX6483" fmla="*/ 971551 w 1031876"/>
              <a:gd name="connsiteY6483" fmla="*/ 887412 h 1106488"/>
              <a:gd name="connsiteX6484" fmla="*/ 972345 w 1031876"/>
              <a:gd name="connsiteY6484" fmla="*/ 884238 h 1106488"/>
              <a:gd name="connsiteX6485" fmla="*/ 977899 w 1031876"/>
              <a:gd name="connsiteY6485" fmla="*/ 881064 h 1106488"/>
              <a:gd name="connsiteX6486" fmla="*/ 936625 w 1031876"/>
              <a:gd name="connsiteY6486" fmla="*/ 881063 h 1106488"/>
              <a:gd name="connsiteX6487" fmla="*/ 936625 w 1031876"/>
              <a:gd name="connsiteY6487" fmla="*/ 881064 h 1106488"/>
              <a:gd name="connsiteX6488" fmla="*/ 935831 w 1031876"/>
              <a:gd name="connsiteY6488" fmla="*/ 884238 h 1106488"/>
              <a:gd name="connsiteX6489" fmla="*/ 934720 w 1031876"/>
              <a:gd name="connsiteY6489" fmla="*/ 884873 h 1106488"/>
              <a:gd name="connsiteX6490" fmla="*/ 936624 w 1031876"/>
              <a:gd name="connsiteY6490" fmla="*/ 881065 h 1106488"/>
              <a:gd name="connsiteX6491" fmla="*/ 930504 w 1031876"/>
              <a:gd name="connsiteY6491" fmla="*/ 887283 h 1106488"/>
              <a:gd name="connsiteX6492" fmla="*/ 934720 w 1031876"/>
              <a:gd name="connsiteY6492" fmla="*/ 884873 h 1106488"/>
              <a:gd name="connsiteX6493" fmla="*/ 933450 w 1031876"/>
              <a:gd name="connsiteY6493" fmla="*/ 887413 h 1106488"/>
              <a:gd name="connsiteX6494" fmla="*/ 930375 w 1031876"/>
              <a:gd name="connsiteY6494" fmla="*/ 887413 h 1106488"/>
              <a:gd name="connsiteX6495" fmla="*/ 930276 w 1031876"/>
              <a:gd name="connsiteY6495" fmla="*/ 888117 h 1106488"/>
              <a:gd name="connsiteX6496" fmla="*/ 930276 w 1031876"/>
              <a:gd name="connsiteY6496" fmla="*/ 890091 h 1106488"/>
              <a:gd name="connsiteX6497" fmla="*/ 930276 w 1031876"/>
              <a:gd name="connsiteY6497" fmla="*/ 893484 h 1106488"/>
              <a:gd name="connsiteX6498" fmla="*/ 931157 w 1031876"/>
              <a:gd name="connsiteY6498" fmla="*/ 892000 h 1106488"/>
              <a:gd name="connsiteX6499" fmla="*/ 933450 w 1031876"/>
              <a:gd name="connsiteY6499" fmla="*/ 887413 h 1106488"/>
              <a:gd name="connsiteX6500" fmla="*/ 935831 w 1031876"/>
              <a:gd name="connsiteY6500" fmla="*/ 887413 h 1106488"/>
              <a:gd name="connsiteX6501" fmla="*/ 936625 w 1031876"/>
              <a:gd name="connsiteY6501" fmla="*/ 887413 h 1106488"/>
              <a:gd name="connsiteX6502" fmla="*/ 934256 w 1031876"/>
              <a:gd name="connsiteY6502" fmla="*/ 888513 h 1106488"/>
              <a:gd name="connsiteX6503" fmla="*/ 933386 w 1031876"/>
              <a:gd name="connsiteY6503" fmla="*/ 888722 h 1106488"/>
              <a:gd name="connsiteX6504" fmla="*/ 933053 w 1031876"/>
              <a:gd name="connsiteY6504" fmla="*/ 888306 h 1106488"/>
              <a:gd name="connsiteX6505" fmla="*/ 931270 w 1031876"/>
              <a:gd name="connsiteY6505" fmla="*/ 891809 h 1106488"/>
              <a:gd name="connsiteX6506" fmla="*/ 933054 w 1031876"/>
              <a:gd name="connsiteY6506" fmla="*/ 888802 h 1106488"/>
              <a:gd name="connsiteX6507" fmla="*/ 933386 w 1031876"/>
              <a:gd name="connsiteY6507" fmla="*/ 888722 h 1106488"/>
              <a:gd name="connsiteX6508" fmla="*/ 933499 w 1031876"/>
              <a:gd name="connsiteY6508" fmla="*/ 888864 h 1106488"/>
              <a:gd name="connsiteX6509" fmla="*/ 934256 w 1031876"/>
              <a:gd name="connsiteY6509" fmla="*/ 888513 h 1106488"/>
              <a:gd name="connsiteX6510" fmla="*/ 935929 w 1031876"/>
              <a:gd name="connsiteY6510" fmla="*/ 888110 h 1106488"/>
              <a:gd name="connsiteX6511" fmla="*/ 936356 w 1031876"/>
              <a:gd name="connsiteY6511" fmla="*/ 887683 h 1106488"/>
              <a:gd name="connsiteX6512" fmla="*/ 936824 w 1031876"/>
              <a:gd name="connsiteY6512" fmla="*/ 887215 h 1106488"/>
              <a:gd name="connsiteX6513" fmla="*/ 936514 w 1031876"/>
              <a:gd name="connsiteY6513" fmla="*/ 887835 h 1106488"/>
              <a:gd name="connsiteX6514" fmla="*/ 936438 w 1031876"/>
              <a:gd name="connsiteY6514" fmla="*/ 887988 h 1106488"/>
              <a:gd name="connsiteX6515" fmla="*/ 936626 w 1031876"/>
              <a:gd name="connsiteY6515" fmla="*/ 887942 h 1106488"/>
              <a:gd name="connsiteX6516" fmla="*/ 936307 w 1031876"/>
              <a:gd name="connsiteY6516" fmla="*/ 888250 h 1106488"/>
              <a:gd name="connsiteX6517" fmla="*/ 936163 w 1031876"/>
              <a:gd name="connsiteY6517" fmla="*/ 888536 h 1106488"/>
              <a:gd name="connsiteX6518" fmla="*/ 936626 w 1031876"/>
              <a:gd name="connsiteY6518" fmla="*/ 887942 h 1106488"/>
              <a:gd name="connsiteX6519" fmla="*/ 936626 w 1031876"/>
              <a:gd name="connsiteY6519" fmla="*/ 894822 h 1106488"/>
              <a:gd name="connsiteX6520" fmla="*/ 934430 w 1031876"/>
              <a:gd name="connsiteY6520" fmla="*/ 892003 h 1106488"/>
              <a:gd name="connsiteX6521" fmla="*/ 933352 w 1031876"/>
              <a:gd name="connsiteY6521" fmla="*/ 894160 h 1106488"/>
              <a:gd name="connsiteX6522" fmla="*/ 929879 w 1031876"/>
              <a:gd name="connsiteY6522" fmla="*/ 901106 h 1106488"/>
              <a:gd name="connsiteX6523" fmla="*/ 929879 w 1031876"/>
              <a:gd name="connsiteY6523" fmla="*/ 897633 h 1106488"/>
              <a:gd name="connsiteX6524" fmla="*/ 929879 w 1031876"/>
              <a:gd name="connsiteY6524" fmla="*/ 894824 h 1106488"/>
              <a:gd name="connsiteX6525" fmla="*/ 929679 w 1031876"/>
              <a:gd name="connsiteY6525" fmla="*/ 894959 h 1106488"/>
              <a:gd name="connsiteX6526" fmla="*/ 929011 w 1031876"/>
              <a:gd name="connsiteY6526" fmla="*/ 897633 h 1106488"/>
              <a:gd name="connsiteX6527" fmla="*/ 927353 w 1031876"/>
              <a:gd name="connsiteY6527" fmla="*/ 898580 h 1106488"/>
              <a:gd name="connsiteX6528" fmla="*/ 929261 w 1031876"/>
              <a:gd name="connsiteY6528" fmla="*/ 895241 h 1106488"/>
              <a:gd name="connsiteX6529" fmla="*/ 926307 w 1031876"/>
              <a:gd name="connsiteY6529" fmla="*/ 897235 h 1106488"/>
              <a:gd name="connsiteX6530" fmla="*/ 922338 w 1031876"/>
              <a:gd name="connsiteY6530" fmla="*/ 894556 h 1106488"/>
              <a:gd name="connsiteX6531" fmla="*/ 923330 w 1031876"/>
              <a:gd name="connsiteY6531" fmla="*/ 893663 h 1106488"/>
              <a:gd name="connsiteX6532" fmla="*/ 926980 w 1031876"/>
              <a:gd name="connsiteY6532" fmla="*/ 890379 h 1106488"/>
              <a:gd name="connsiteX6533" fmla="*/ 929196 w 1031876"/>
              <a:gd name="connsiteY6533" fmla="*/ 887753 h 1106488"/>
              <a:gd name="connsiteX6534" fmla="*/ 926466 w 1031876"/>
              <a:gd name="connsiteY6534" fmla="*/ 890390 h 1106488"/>
              <a:gd name="connsiteX6535" fmla="*/ 922973 w 1031876"/>
              <a:gd name="connsiteY6535" fmla="*/ 893763 h 1106488"/>
              <a:gd name="connsiteX6536" fmla="*/ 925592 w 1031876"/>
              <a:gd name="connsiteY6536" fmla="*/ 890390 h 1106488"/>
              <a:gd name="connsiteX6537" fmla="*/ 923572 w 1031876"/>
              <a:gd name="connsiteY6537" fmla="*/ 887787 h 1106488"/>
              <a:gd name="connsiteX6538" fmla="*/ 929924 w 1031876"/>
              <a:gd name="connsiteY6538" fmla="*/ 887020 h 1106488"/>
              <a:gd name="connsiteX6539" fmla="*/ 933054 w 1031876"/>
              <a:gd name="connsiteY6539" fmla="*/ 884238 h 1106488"/>
              <a:gd name="connsiteX6540" fmla="*/ 936624 w 1031876"/>
              <a:gd name="connsiteY6540" fmla="*/ 881065 h 1106488"/>
              <a:gd name="connsiteX6541" fmla="*/ 881857 w 1031876"/>
              <a:gd name="connsiteY6541" fmla="*/ 881063 h 1106488"/>
              <a:gd name="connsiteX6542" fmla="*/ 882651 w 1031876"/>
              <a:gd name="connsiteY6542" fmla="*/ 881063 h 1106488"/>
              <a:gd name="connsiteX6543" fmla="*/ 882750 w 1031876"/>
              <a:gd name="connsiteY6543" fmla="*/ 881063 h 1106488"/>
              <a:gd name="connsiteX6544" fmla="*/ 888999 w 1031876"/>
              <a:gd name="connsiteY6544" fmla="*/ 881063 h 1106488"/>
              <a:gd name="connsiteX6545" fmla="*/ 889001 w 1031876"/>
              <a:gd name="connsiteY6545" fmla="*/ 881063 h 1106488"/>
              <a:gd name="connsiteX6546" fmla="*/ 888993 w 1031876"/>
              <a:gd name="connsiteY6546" fmla="*/ 881070 h 1106488"/>
              <a:gd name="connsiteX6547" fmla="*/ 885190 w 1031876"/>
              <a:gd name="connsiteY6547" fmla="*/ 885507 h 1106488"/>
              <a:gd name="connsiteX6548" fmla="*/ 884342 w 1031876"/>
              <a:gd name="connsiteY6548" fmla="*/ 886143 h 1106488"/>
              <a:gd name="connsiteX6549" fmla="*/ 884843 w 1031876"/>
              <a:gd name="connsiteY6549" fmla="*/ 885912 h 1106488"/>
              <a:gd name="connsiteX6550" fmla="*/ 885190 w 1031876"/>
              <a:gd name="connsiteY6550" fmla="*/ 885507 h 1106488"/>
              <a:gd name="connsiteX6551" fmla="*/ 885825 w 1031876"/>
              <a:gd name="connsiteY6551" fmla="*/ 885031 h 1106488"/>
              <a:gd name="connsiteX6552" fmla="*/ 886178 w 1031876"/>
              <a:gd name="connsiteY6552" fmla="*/ 885296 h 1106488"/>
              <a:gd name="connsiteX6553" fmla="*/ 888472 w 1031876"/>
              <a:gd name="connsiteY6553" fmla="*/ 884237 h 1106488"/>
              <a:gd name="connsiteX6554" fmla="*/ 895349 w 1031876"/>
              <a:gd name="connsiteY6554" fmla="*/ 881063 h 1106488"/>
              <a:gd name="connsiteX6555" fmla="*/ 887612 w 1031876"/>
              <a:gd name="connsiteY6555" fmla="*/ 885031 h 1106488"/>
              <a:gd name="connsiteX6556" fmla="*/ 886673 w 1031876"/>
              <a:gd name="connsiteY6556" fmla="*/ 885667 h 1106488"/>
              <a:gd name="connsiteX6557" fmla="*/ 888678 w 1031876"/>
              <a:gd name="connsiteY6557" fmla="*/ 887170 h 1106488"/>
              <a:gd name="connsiteX6558" fmla="*/ 888887 w 1031876"/>
              <a:gd name="connsiteY6558" fmla="*/ 887141 h 1106488"/>
              <a:gd name="connsiteX6559" fmla="*/ 888700 w 1031876"/>
              <a:gd name="connsiteY6559" fmla="*/ 887187 h 1106488"/>
              <a:gd name="connsiteX6560" fmla="*/ 888780 w 1031876"/>
              <a:gd name="connsiteY6560" fmla="*/ 887247 h 1106488"/>
              <a:gd name="connsiteX6561" fmla="*/ 888887 w 1031876"/>
              <a:gd name="connsiteY6561" fmla="*/ 887141 h 1106488"/>
              <a:gd name="connsiteX6562" fmla="*/ 888848 w 1031876"/>
              <a:gd name="connsiteY6562" fmla="*/ 887298 h 1106488"/>
              <a:gd name="connsiteX6563" fmla="*/ 889000 w 1031876"/>
              <a:gd name="connsiteY6563" fmla="*/ 887412 h 1106488"/>
              <a:gd name="connsiteX6564" fmla="*/ 888826 w 1031876"/>
              <a:gd name="connsiteY6564" fmla="*/ 887383 h 1106488"/>
              <a:gd name="connsiteX6565" fmla="*/ 888092 w 1031876"/>
              <a:gd name="connsiteY6565" fmla="*/ 890318 h 1106488"/>
              <a:gd name="connsiteX6566" fmla="*/ 885468 w 1031876"/>
              <a:gd name="connsiteY6566" fmla="*/ 891410 h 1106488"/>
              <a:gd name="connsiteX6567" fmla="*/ 883700 w 1031876"/>
              <a:gd name="connsiteY6567" fmla="*/ 893029 h 1106488"/>
              <a:gd name="connsiteX6568" fmla="*/ 882049 w 1031876"/>
              <a:gd name="connsiteY6568" fmla="*/ 893971 h 1106488"/>
              <a:gd name="connsiteX6569" fmla="*/ 885468 w 1031876"/>
              <a:gd name="connsiteY6569" fmla="*/ 890556 h 1106488"/>
              <a:gd name="connsiteX6570" fmla="*/ 888670 w 1031876"/>
              <a:gd name="connsiteY6570" fmla="*/ 887357 h 1106488"/>
              <a:gd name="connsiteX6571" fmla="*/ 888280 w 1031876"/>
              <a:gd name="connsiteY6571" fmla="*/ 887292 h 1106488"/>
              <a:gd name="connsiteX6572" fmla="*/ 885468 w 1031876"/>
              <a:gd name="connsiteY6572" fmla="*/ 887994 h 1106488"/>
              <a:gd name="connsiteX6573" fmla="*/ 882049 w 1031876"/>
              <a:gd name="connsiteY6573" fmla="*/ 893971 h 1106488"/>
              <a:gd name="connsiteX6574" fmla="*/ 882868 w 1031876"/>
              <a:gd name="connsiteY6574" fmla="*/ 888242 h 1106488"/>
              <a:gd name="connsiteX6575" fmla="*/ 874747 w 1031876"/>
              <a:gd name="connsiteY6575" fmla="*/ 893739 h 1106488"/>
              <a:gd name="connsiteX6576" fmla="*/ 875212 w 1031876"/>
              <a:gd name="connsiteY6576" fmla="*/ 893971 h 1106488"/>
              <a:gd name="connsiteX6577" fmla="*/ 871793 w 1031876"/>
              <a:gd name="connsiteY6577" fmla="*/ 893971 h 1106488"/>
              <a:gd name="connsiteX6578" fmla="*/ 871109 w 1031876"/>
              <a:gd name="connsiteY6578" fmla="*/ 893971 h 1106488"/>
              <a:gd name="connsiteX6579" fmla="*/ 871413 w 1031876"/>
              <a:gd name="connsiteY6579" fmla="*/ 893212 h 1106488"/>
              <a:gd name="connsiteX6580" fmla="*/ 871793 w 1031876"/>
              <a:gd name="connsiteY6580" fmla="*/ 893117 h 1106488"/>
              <a:gd name="connsiteX6581" fmla="*/ 872173 w 1031876"/>
              <a:gd name="connsiteY6581" fmla="*/ 892453 h 1106488"/>
              <a:gd name="connsiteX6582" fmla="*/ 874713 w 1031876"/>
              <a:gd name="connsiteY6582" fmla="*/ 893722 h 1106488"/>
              <a:gd name="connsiteX6583" fmla="*/ 874713 w 1031876"/>
              <a:gd name="connsiteY6583" fmla="*/ 891382 h 1106488"/>
              <a:gd name="connsiteX6584" fmla="*/ 874713 w 1031876"/>
              <a:gd name="connsiteY6584" fmla="*/ 890588 h 1106488"/>
              <a:gd name="connsiteX6585" fmla="*/ 874713 w 1031876"/>
              <a:gd name="connsiteY6585" fmla="*/ 888013 h 1106488"/>
              <a:gd name="connsiteX6586" fmla="*/ 872173 w 1031876"/>
              <a:gd name="connsiteY6586" fmla="*/ 892453 h 1106488"/>
              <a:gd name="connsiteX6587" fmla="*/ 871793 w 1031876"/>
              <a:gd name="connsiteY6587" fmla="*/ 892263 h 1106488"/>
              <a:gd name="connsiteX6588" fmla="*/ 871413 w 1031876"/>
              <a:gd name="connsiteY6588" fmla="*/ 893212 h 1106488"/>
              <a:gd name="connsiteX6589" fmla="*/ 868374 w 1031876"/>
              <a:gd name="connsiteY6589" fmla="*/ 893971 h 1106488"/>
              <a:gd name="connsiteX6590" fmla="*/ 869229 w 1031876"/>
              <a:gd name="connsiteY6590" fmla="*/ 893117 h 1106488"/>
              <a:gd name="connsiteX6591" fmla="*/ 874713 w 1031876"/>
              <a:gd name="connsiteY6591" fmla="*/ 887639 h 1106488"/>
              <a:gd name="connsiteX6592" fmla="*/ 874713 w 1031876"/>
              <a:gd name="connsiteY6592" fmla="*/ 887413 h 1106488"/>
              <a:gd name="connsiteX6593" fmla="*/ 874939 w 1031876"/>
              <a:gd name="connsiteY6593" fmla="*/ 887413 h 1106488"/>
              <a:gd name="connsiteX6594" fmla="*/ 874972 w 1031876"/>
              <a:gd name="connsiteY6594" fmla="*/ 887380 h 1106488"/>
              <a:gd name="connsiteX6595" fmla="*/ 874713 w 1031876"/>
              <a:gd name="connsiteY6595" fmla="*/ 887413 h 1106488"/>
              <a:gd name="connsiteX6596" fmla="*/ 875021 w 1031876"/>
              <a:gd name="connsiteY6596" fmla="*/ 887331 h 1106488"/>
              <a:gd name="connsiteX6597" fmla="*/ 875212 w 1031876"/>
              <a:gd name="connsiteY6597" fmla="*/ 887141 h 1106488"/>
              <a:gd name="connsiteX6598" fmla="*/ 875118 w 1031876"/>
              <a:gd name="connsiteY6598" fmla="*/ 887305 h 1106488"/>
              <a:gd name="connsiteX6599" fmla="*/ 881111 w 1031876"/>
              <a:gd name="connsiteY6599" fmla="*/ 885707 h 1106488"/>
              <a:gd name="connsiteX6600" fmla="*/ 880964 w 1031876"/>
              <a:gd name="connsiteY6600" fmla="*/ 886619 h 1106488"/>
              <a:gd name="connsiteX6601" fmla="*/ 875083 w 1031876"/>
              <a:gd name="connsiteY6601" fmla="*/ 887366 h 1106488"/>
              <a:gd name="connsiteX6602" fmla="*/ 875056 w 1031876"/>
              <a:gd name="connsiteY6602" fmla="*/ 887413 h 1106488"/>
              <a:gd name="connsiteX6603" fmla="*/ 879178 w 1031876"/>
              <a:gd name="connsiteY6603" fmla="*/ 887413 h 1106488"/>
              <a:gd name="connsiteX6604" fmla="*/ 881591 w 1031876"/>
              <a:gd name="connsiteY6604" fmla="*/ 887413 h 1106488"/>
              <a:gd name="connsiteX6605" fmla="*/ 881592 w 1031876"/>
              <a:gd name="connsiteY6605" fmla="*/ 887412 h 1106488"/>
              <a:gd name="connsiteX6606" fmla="*/ 881998 w 1031876"/>
              <a:gd name="connsiteY6606" fmla="*/ 887225 h 1106488"/>
              <a:gd name="connsiteX6607" fmla="*/ 883643 w 1031876"/>
              <a:gd name="connsiteY6607" fmla="*/ 885032 h 1106488"/>
              <a:gd name="connsiteX6608" fmla="*/ 881111 w 1031876"/>
              <a:gd name="connsiteY6608" fmla="*/ 885707 h 1106488"/>
              <a:gd name="connsiteX6609" fmla="*/ 881740 w 1031876"/>
              <a:gd name="connsiteY6609" fmla="*/ 881792 h 1106488"/>
              <a:gd name="connsiteX6610" fmla="*/ 874713 w 1031876"/>
              <a:gd name="connsiteY6610" fmla="*/ 881063 h 1106488"/>
              <a:gd name="connsiteX6611" fmla="*/ 871538 w 1031876"/>
              <a:gd name="connsiteY6611" fmla="*/ 886619 h 1106488"/>
              <a:gd name="connsiteX6612" fmla="*/ 868545 w 1031876"/>
              <a:gd name="connsiteY6612" fmla="*/ 887368 h 1106488"/>
              <a:gd name="connsiteX6613" fmla="*/ 870938 w 1031876"/>
              <a:gd name="connsiteY6613" fmla="*/ 890556 h 1106488"/>
              <a:gd name="connsiteX6614" fmla="*/ 868374 w 1031876"/>
              <a:gd name="connsiteY6614" fmla="*/ 893971 h 1106488"/>
              <a:gd name="connsiteX6615" fmla="*/ 868374 w 1031876"/>
              <a:gd name="connsiteY6615" fmla="*/ 887994 h 1106488"/>
              <a:gd name="connsiteX6616" fmla="*/ 868374 w 1031876"/>
              <a:gd name="connsiteY6616" fmla="*/ 887410 h 1106488"/>
              <a:gd name="connsiteX6617" fmla="*/ 868363 w 1031876"/>
              <a:gd name="connsiteY6617" fmla="*/ 887413 h 1106488"/>
              <a:gd name="connsiteX6618" fmla="*/ 868374 w 1031876"/>
              <a:gd name="connsiteY6618" fmla="*/ 887402 h 1106488"/>
              <a:gd name="connsiteX6619" fmla="*/ 868374 w 1031876"/>
              <a:gd name="connsiteY6619" fmla="*/ 887141 h 1106488"/>
              <a:gd name="connsiteX6620" fmla="*/ 868486 w 1031876"/>
              <a:gd name="connsiteY6620" fmla="*/ 887290 h 1106488"/>
              <a:gd name="connsiteX6621" fmla="*/ 871538 w 1031876"/>
              <a:gd name="connsiteY6621" fmla="*/ 884238 h 1106488"/>
              <a:gd name="connsiteX6622" fmla="*/ 874713 w 1031876"/>
              <a:gd name="connsiteY6622" fmla="*/ 881063 h 1106488"/>
              <a:gd name="connsiteX6623" fmla="*/ 143510 w 1031876"/>
              <a:gd name="connsiteY6623" fmla="*/ 881063 h 1106488"/>
              <a:gd name="connsiteX6624" fmla="*/ 143510 w 1031876"/>
              <a:gd name="connsiteY6624" fmla="*/ 881353 h 1106488"/>
              <a:gd name="connsiteX6625" fmla="*/ 144158 w 1031876"/>
              <a:gd name="connsiteY6625" fmla="*/ 881649 h 1106488"/>
              <a:gd name="connsiteX6626" fmla="*/ 143738 w 1031876"/>
              <a:gd name="connsiteY6626" fmla="*/ 881063 h 1106488"/>
              <a:gd name="connsiteX6627" fmla="*/ 922337 w 1031876"/>
              <a:gd name="connsiteY6627" fmla="*/ 880745 h 1106488"/>
              <a:gd name="connsiteX6628" fmla="*/ 929217 w 1031876"/>
              <a:gd name="connsiteY6628" fmla="*/ 880745 h 1106488"/>
              <a:gd name="connsiteX6629" fmla="*/ 922337 w 1031876"/>
              <a:gd name="connsiteY6629" fmla="*/ 883285 h 1106488"/>
              <a:gd name="connsiteX6630" fmla="*/ 920808 w 1031876"/>
              <a:gd name="connsiteY6630" fmla="*/ 883850 h 1106488"/>
              <a:gd name="connsiteX6631" fmla="*/ 950913 w 1031876"/>
              <a:gd name="connsiteY6631" fmla="*/ 880666 h 1106488"/>
              <a:gd name="connsiteX6632" fmla="*/ 944034 w 1031876"/>
              <a:gd name="connsiteY6632" fmla="*/ 887611 h 1106488"/>
              <a:gd name="connsiteX6633" fmla="*/ 950913 w 1031876"/>
              <a:gd name="connsiteY6633" fmla="*/ 880666 h 1106488"/>
              <a:gd name="connsiteX6634" fmla="*/ 950053 w 1031876"/>
              <a:gd name="connsiteY6634" fmla="*/ 884138 h 1106488"/>
              <a:gd name="connsiteX6635" fmla="*/ 948849 w 1031876"/>
              <a:gd name="connsiteY6635" fmla="*/ 884833 h 1106488"/>
              <a:gd name="connsiteX6636" fmla="*/ 136922 w 1031876"/>
              <a:gd name="connsiteY6636" fmla="*/ 880524 h 1106488"/>
              <a:gd name="connsiteX6637" fmla="*/ 136922 w 1031876"/>
              <a:gd name="connsiteY6637" fmla="*/ 880635 h 1106488"/>
              <a:gd name="connsiteX6638" fmla="*/ 136976 w 1031876"/>
              <a:gd name="connsiteY6638" fmla="*/ 880559 h 1106488"/>
              <a:gd name="connsiteX6639" fmla="*/ 915670 w 1031876"/>
              <a:gd name="connsiteY6639" fmla="*/ 880428 h 1106488"/>
              <a:gd name="connsiteX6640" fmla="*/ 914797 w 1031876"/>
              <a:gd name="connsiteY6640" fmla="*/ 883762 h 1106488"/>
              <a:gd name="connsiteX6641" fmla="*/ 915225 w 1031876"/>
              <a:gd name="connsiteY6641" fmla="*/ 883402 h 1106488"/>
              <a:gd name="connsiteX6642" fmla="*/ 914797 w 1031876"/>
              <a:gd name="connsiteY6642" fmla="*/ 886262 h 1106488"/>
              <a:gd name="connsiteX6643" fmla="*/ 908685 w 1031876"/>
              <a:gd name="connsiteY6643" fmla="*/ 887096 h 1106488"/>
              <a:gd name="connsiteX6644" fmla="*/ 912177 w 1031876"/>
              <a:gd name="connsiteY6644" fmla="*/ 886262 h 1106488"/>
              <a:gd name="connsiteX6645" fmla="*/ 913130 w 1031876"/>
              <a:gd name="connsiteY6645" fmla="*/ 884671 h 1106488"/>
              <a:gd name="connsiteX6646" fmla="*/ 915670 w 1031876"/>
              <a:gd name="connsiteY6646" fmla="*/ 880428 h 1106488"/>
              <a:gd name="connsiteX6647" fmla="*/ 915670 w 1031876"/>
              <a:gd name="connsiteY6647" fmla="*/ 883028 h 1106488"/>
              <a:gd name="connsiteX6648" fmla="*/ 915225 w 1031876"/>
              <a:gd name="connsiteY6648" fmla="*/ 883402 h 1106488"/>
              <a:gd name="connsiteX6649" fmla="*/ 902562 w 1031876"/>
              <a:gd name="connsiteY6649" fmla="*/ 880310 h 1106488"/>
              <a:gd name="connsiteX6650" fmla="*/ 902203 w 1031876"/>
              <a:gd name="connsiteY6650" fmla="*/ 880938 h 1106488"/>
              <a:gd name="connsiteX6651" fmla="*/ 899827 w 1031876"/>
              <a:gd name="connsiteY6651" fmla="*/ 885092 h 1106488"/>
              <a:gd name="connsiteX6652" fmla="*/ 897434 w 1031876"/>
              <a:gd name="connsiteY6652" fmla="*/ 886287 h 1106488"/>
              <a:gd name="connsiteX6653" fmla="*/ 895725 w 1031876"/>
              <a:gd name="connsiteY6653" fmla="*/ 887141 h 1106488"/>
              <a:gd name="connsiteX6654" fmla="*/ 901844 w 1031876"/>
              <a:gd name="connsiteY6654" fmla="*/ 881027 h 1106488"/>
              <a:gd name="connsiteX6655" fmla="*/ 861537 w 1031876"/>
              <a:gd name="connsiteY6655" fmla="*/ 880310 h 1106488"/>
              <a:gd name="connsiteX6656" fmla="*/ 857434 w 1031876"/>
              <a:gd name="connsiteY6656" fmla="*/ 882359 h 1106488"/>
              <a:gd name="connsiteX6657" fmla="*/ 858118 w 1031876"/>
              <a:gd name="connsiteY6657" fmla="*/ 881164 h 1106488"/>
              <a:gd name="connsiteX6658" fmla="*/ 861537 w 1031876"/>
              <a:gd name="connsiteY6658" fmla="*/ 880310 h 1106488"/>
              <a:gd name="connsiteX6659" fmla="*/ 861537 w 1031876"/>
              <a:gd name="connsiteY6659" fmla="*/ 880310 h 1106488"/>
              <a:gd name="connsiteX6660" fmla="*/ 854699 w 1031876"/>
              <a:gd name="connsiteY6660" fmla="*/ 887141 h 1106488"/>
              <a:gd name="connsiteX6661" fmla="*/ 857186 w 1031876"/>
              <a:gd name="connsiteY6661" fmla="*/ 882794 h 1106488"/>
              <a:gd name="connsiteX6662" fmla="*/ 929958 w 1031876"/>
              <a:gd name="connsiteY6662" fmla="*/ 880269 h 1106488"/>
              <a:gd name="connsiteX6663" fmla="*/ 933450 w 1031876"/>
              <a:gd name="connsiteY6663" fmla="*/ 880269 h 1106488"/>
              <a:gd name="connsiteX6664" fmla="*/ 936625 w 1031876"/>
              <a:gd name="connsiteY6664" fmla="*/ 880269 h 1106488"/>
              <a:gd name="connsiteX6665" fmla="*/ 936943 w 1031876"/>
              <a:gd name="connsiteY6665" fmla="*/ 880269 h 1106488"/>
              <a:gd name="connsiteX6666" fmla="*/ 929958 w 1031876"/>
              <a:gd name="connsiteY6666" fmla="*/ 882723 h 1106488"/>
              <a:gd name="connsiteX6667" fmla="*/ 929575 w 1031876"/>
              <a:gd name="connsiteY6667" fmla="*/ 882857 h 1106488"/>
              <a:gd name="connsiteX6668" fmla="*/ 932053 w 1031876"/>
              <a:gd name="connsiteY6668" fmla="*/ 878245 h 1106488"/>
              <a:gd name="connsiteX6669" fmla="*/ 929958 w 1031876"/>
              <a:gd name="connsiteY6669" fmla="*/ 880269 h 1106488"/>
              <a:gd name="connsiteX6670" fmla="*/ 930831 w 1031876"/>
              <a:gd name="connsiteY6670" fmla="*/ 879426 h 1106488"/>
              <a:gd name="connsiteX6671" fmla="*/ 886692 w 1031876"/>
              <a:gd name="connsiteY6671" fmla="*/ 878177 h 1106488"/>
              <a:gd name="connsiteX6672" fmla="*/ 885826 w 1031876"/>
              <a:gd name="connsiteY6672" fmla="*/ 880071 h 1106488"/>
              <a:gd name="connsiteX6673" fmla="*/ 882651 w 1031876"/>
              <a:gd name="connsiteY6673" fmla="*/ 881063 h 1106488"/>
              <a:gd name="connsiteX6674" fmla="*/ 933039 w 1031876"/>
              <a:gd name="connsiteY6674" fmla="*/ 874536 h 1106488"/>
              <a:gd name="connsiteX6675" fmla="*/ 932656 w 1031876"/>
              <a:gd name="connsiteY6675" fmla="*/ 875506 h 1106488"/>
              <a:gd name="connsiteX6676" fmla="*/ 932493 w 1031876"/>
              <a:gd name="connsiteY6676" fmla="*/ 875423 h 1106488"/>
              <a:gd name="connsiteX6677" fmla="*/ 131255 w 1031876"/>
              <a:gd name="connsiteY6677" fmla="*/ 874459 h 1106488"/>
              <a:gd name="connsiteX6678" fmla="*/ 133174 w 1031876"/>
              <a:gd name="connsiteY6678" fmla="*/ 874949 h 1106488"/>
              <a:gd name="connsiteX6679" fmla="*/ 136922 w 1031876"/>
              <a:gd name="connsiteY6679" fmla="*/ 881063 h 1106488"/>
              <a:gd name="connsiteX6680" fmla="*/ 130175 w 1031876"/>
              <a:gd name="connsiteY6680" fmla="*/ 874184 h 1106488"/>
              <a:gd name="connsiteX6681" fmla="*/ 131019 w 1031876"/>
              <a:gd name="connsiteY6681" fmla="*/ 875044 h 1106488"/>
              <a:gd name="connsiteX6682" fmla="*/ 136922 w 1031876"/>
              <a:gd name="connsiteY6682" fmla="*/ 881063 h 1106488"/>
              <a:gd name="connsiteX6683" fmla="*/ 134734 w 1031876"/>
              <a:gd name="connsiteY6683" fmla="*/ 884038 h 1106488"/>
              <a:gd name="connsiteX6684" fmla="*/ 133549 w 1031876"/>
              <a:gd name="connsiteY6684" fmla="*/ 881923 h 1106488"/>
              <a:gd name="connsiteX6685" fmla="*/ 130175 w 1031876"/>
              <a:gd name="connsiteY6685" fmla="*/ 881063 h 1106488"/>
              <a:gd name="connsiteX6686" fmla="*/ 130175 w 1031876"/>
              <a:gd name="connsiteY6686" fmla="*/ 881063 h 1106488"/>
              <a:gd name="connsiteX6687" fmla="*/ 130175 w 1031876"/>
              <a:gd name="connsiteY6687" fmla="*/ 880203 h 1106488"/>
              <a:gd name="connsiteX6688" fmla="*/ 130175 w 1031876"/>
              <a:gd name="connsiteY6688" fmla="*/ 877624 h 1106488"/>
              <a:gd name="connsiteX6689" fmla="*/ 130175 w 1031876"/>
              <a:gd name="connsiteY6689" fmla="*/ 874184 h 1106488"/>
              <a:gd name="connsiteX6690" fmla="*/ 130175 w 1031876"/>
              <a:gd name="connsiteY6690" fmla="*/ 874184 h 1106488"/>
              <a:gd name="connsiteX6691" fmla="*/ 131018 w 1031876"/>
              <a:gd name="connsiteY6691" fmla="*/ 874184 h 1106488"/>
              <a:gd name="connsiteX6692" fmla="*/ 131255 w 1031876"/>
              <a:gd name="connsiteY6692" fmla="*/ 874459 h 1106488"/>
              <a:gd name="connsiteX6693" fmla="*/ 123429 w 1031876"/>
              <a:gd name="connsiteY6693" fmla="*/ 874184 h 1106488"/>
              <a:gd name="connsiteX6694" fmla="*/ 129332 w 1031876"/>
              <a:gd name="connsiteY6694" fmla="*/ 880203 h 1106488"/>
              <a:gd name="connsiteX6695" fmla="*/ 130175 w 1031876"/>
              <a:gd name="connsiteY6695" fmla="*/ 881063 h 1106488"/>
              <a:gd name="connsiteX6696" fmla="*/ 126802 w 1031876"/>
              <a:gd name="connsiteY6696" fmla="*/ 877624 h 1106488"/>
              <a:gd name="connsiteX6697" fmla="*/ 123429 w 1031876"/>
              <a:gd name="connsiteY6697" fmla="*/ 874184 h 1106488"/>
              <a:gd name="connsiteX6698" fmla="*/ 123429 w 1031876"/>
              <a:gd name="connsiteY6698" fmla="*/ 874184 h 1106488"/>
              <a:gd name="connsiteX6699" fmla="*/ 124272 w 1031876"/>
              <a:gd name="connsiteY6699" fmla="*/ 874184 h 1106488"/>
              <a:gd name="connsiteX6700" fmla="*/ 129332 w 1031876"/>
              <a:gd name="connsiteY6700" fmla="*/ 874184 h 1106488"/>
              <a:gd name="connsiteX6701" fmla="*/ 130175 w 1031876"/>
              <a:gd name="connsiteY6701" fmla="*/ 874184 h 1106488"/>
              <a:gd name="connsiteX6702" fmla="*/ 123429 w 1031876"/>
              <a:gd name="connsiteY6702" fmla="*/ 874184 h 1106488"/>
              <a:gd name="connsiteX6703" fmla="*/ 130174 w 1031876"/>
              <a:gd name="connsiteY6703" fmla="*/ 874182 h 1106488"/>
              <a:gd name="connsiteX6704" fmla="*/ 130175 w 1031876"/>
              <a:gd name="connsiteY6704" fmla="*/ 874182 h 1106488"/>
              <a:gd name="connsiteX6705" fmla="*/ 130175 w 1031876"/>
              <a:gd name="connsiteY6705" fmla="*/ 874183 h 1106488"/>
              <a:gd name="connsiteX6706" fmla="*/ 861388 w 1031876"/>
              <a:gd name="connsiteY6706" fmla="*/ 874073 h 1106488"/>
              <a:gd name="connsiteX6707" fmla="*/ 860682 w 1031876"/>
              <a:gd name="connsiteY6707" fmla="*/ 876895 h 1106488"/>
              <a:gd name="connsiteX6708" fmla="*/ 854699 w 1031876"/>
              <a:gd name="connsiteY6708" fmla="*/ 880310 h 1106488"/>
              <a:gd name="connsiteX6709" fmla="*/ 950913 w 1031876"/>
              <a:gd name="connsiteY6709" fmla="*/ 873918 h 1106488"/>
              <a:gd name="connsiteX6710" fmla="*/ 950913 w 1031876"/>
              <a:gd name="connsiteY6710" fmla="*/ 875947 h 1106488"/>
              <a:gd name="connsiteX6711" fmla="*/ 951502 w 1031876"/>
              <a:gd name="connsiteY6711" fmla="*/ 875686 h 1106488"/>
              <a:gd name="connsiteX6712" fmla="*/ 136843 w 1031876"/>
              <a:gd name="connsiteY6712" fmla="*/ 873760 h 1106488"/>
              <a:gd name="connsiteX6713" fmla="*/ 140177 w 1031876"/>
              <a:gd name="connsiteY6713" fmla="*/ 878126 h 1106488"/>
              <a:gd name="connsiteX6714" fmla="*/ 141086 w 1031876"/>
              <a:gd name="connsiteY6714" fmla="*/ 880745 h 1106488"/>
              <a:gd name="connsiteX6715" fmla="*/ 140177 w 1031876"/>
              <a:gd name="connsiteY6715" fmla="*/ 880745 h 1106488"/>
              <a:gd name="connsiteX6716" fmla="*/ 139374 w 1031876"/>
              <a:gd name="connsiteY6716" fmla="*/ 880745 h 1106488"/>
              <a:gd name="connsiteX6717" fmla="*/ 139700 w 1031876"/>
              <a:gd name="connsiteY6717" fmla="*/ 881162 h 1106488"/>
              <a:gd name="connsiteX6718" fmla="*/ 140566 w 1031876"/>
              <a:gd name="connsiteY6718" fmla="*/ 882867 h 1106488"/>
              <a:gd name="connsiteX6719" fmla="*/ 137265 w 1031876"/>
              <a:gd name="connsiteY6719" fmla="*/ 880745 h 1106488"/>
              <a:gd name="connsiteX6720" fmla="*/ 136922 w 1031876"/>
              <a:gd name="connsiteY6720" fmla="*/ 880745 h 1106488"/>
              <a:gd name="connsiteX6721" fmla="*/ 136922 w 1031876"/>
              <a:gd name="connsiteY6721" fmla="*/ 881063 h 1106488"/>
              <a:gd name="connsiteX6722" fmla="*/ 133549 w 1031876"/>
              <a:gd name="connsiteY6722" fmla="*/ 875044 h 1106488"/>
              <a:gd name="connsiteX6723" fmla="*/ 133174 w 1031876"/>
              <a:gd name="connsiteY6723" fmla="*/ 874949 h 1106488"/>
              <a:gd name="connsiteX6724" fmla="*/ 132705 w 1031876"/>
              <a:gd name="connsiteY6724" fmla="*/ 874184 h 1106488"/>
              <a:gd name="connsiteX6725" fmla="*/ 136922 w 1031876"/>
              <a:gd name="connsiteY6725" fmla="*/ 874184 h 1106488"/>
              <a:gd name="connsiteX6726" fmla="*/ 136922 w 1031876"/>
              <a:gd name="connsiteY6726" fmla="*/ 877624 h 1106488"/>
              <a:gd name="connsiteX6727" fmla="*/ 136922 w 1031876"/>
              <a:gd name="connsiteY6727" fmla="*/ 878484 h 1106488"/>
              <a:gd name="connsiteX6728" fmla="*/ 136922 w 1031876"/>
              <a:gd name="connsiteY6728" fmla="*/ 879510 h 1106488"/>
              <a:gd name="connsiteX6729" fmla="*/ 137517 w 1031876"/>
              <a:gd name="connsiteY6729" fmla="*/ 878372 h 1106488"/>
              <a:gd name="connsiteX6730" fmla="*/ 138052 w 1031876"/>
              <a:gd name="connsiteY6730" fmla="*/ 879056 h 1106488"/>
              <a:gd name="connsiteX6731" fmla="*/ 139343 w 1031876"/>
              <a:gd name="connsiteY6731" fmla="*/ 877253 h 1106488"/>
              <a:gd name="connsiteX6732" fmla="*/ 136843 w 1031876"/>
              <a:gd name="connsiteY6732" fmla="*/ 873760 h 1106488"/>
              <a:gd name="connsiteX6733" fmla="*/ 936943 w 1031876"/>
              <a:gd name="connsiteY6733" fmla="*/ 873522 h 1106488"/>
              <a:gd name="connsiteX6734" fmla="*/ 932053 w 1031876"/>
              <a:gd name="connsiteY6734" fmla="*/ 878245 h 1106488"/>
              <a:gd name="connsiteX6735" fmla="*/ 933450 w 1031876"/>
              <a:gd name="connsiteY6735" fmla="*/ 876896 h 1106488"/>
              <a:gd name="connsiteX6736" fmla="*/ 936943 w 1031876"/>
              <a:gd name="connsiteY6736" fmla="*/ 873522 h 1106488"/>
              <a:gd name="connsiteX6737" fmla="*/ 861537 w 1031876"/>
              <a:gd name="connsiteY6737" fmla="*/ 873480 h 1106488"/>
              <a:gd name="connsiteX6738" fmla="*/ 854839 w 1031876"/>
              <a:gd name="connsiteY6738" fmla="*/ 879334 h 1106488"/>
              <a:gd name="connsiteX6739" fmla="*/ 855554 w 1031876"/>
              <a:gd name="connsiteY6739" fmla="*/ 874333 h 1106488"/>
              <a:gd name="connsiteX6740" fmla="*/ 861537 w 1031876"/>
              <a:gd name="connsiteY6740" fmla="*/ 873480 h 1106488"/>
              <a:gd name="connsiteX6741" fmla="*/ 157265 w 1031876"/>
              <a:gd name="connsiteY6741" fmla="*/ 873480 h 1106488"/>
              <a:gd name="connsiteX6742" fmla="*/ 160684 w 1031876"/>
              <a:gd name="connsiteY6742" fmla="*/ 880310 h 1106488"/>
              <a:gd name="connsiteX6743" fmla="*/ 163342 w 1031876"/>
              <a:gd name="connsiteY6743" fmla="*/ 885623 h 1106488"/>
              <a:gd name="connsiteX6744" fmla="*/ 157265 w 1031876"/>
              <a:gd name="connsiteY6744" fmla="*/ 880310 h 1106488"/>
              <a:gd name="connsiteX6745" fmla="*/ 154740 w 1031876"/>
              <a:gd name="connsiteY6745" fmla="*/ 876842 h 1106488"/>
              <a:gd name="connsiteX6746" fmla="*/ 157265 w 1031876"/>
              <a:gd name="connsiteY6746" fmla="*/ 873480 h 1106488"/>
              <a:gd name="connsiteX6747" fmla="*/ 160684 w 1031876"/>
              <a:gd name="connsiteY6747" fmla="*/ 874333 h 1106488"/>
              <a:gd name="connsiteX6748" fmla="*/ 161885 w 1031876"/>
              <a:gd name="connsiteY6748" fmla="*/ 876433 h 1106488"/>
              <a:gd name="connsiteX6749" fmla="*/ 161538 w 1031876"/>
              <a:gd name="connsiteY6749" fmla="*/ 876895 h 1106488"/>
              <a:gd name="connsiteX6750" fmla="*/ 164102 w 1031876"/>
              <a:gd name="connsiteY6750" fmla="*/ 880310 h 1106488"/>
              <a:gd name="connsiteX6751" fmla="*/ 157265 w 1031876"/>
              <a:gd name="connsiteY6751" fmla="*/ 873480 h 1106488"/>
              <a:gd name="connsiteX6752" fmla="*/ 957660 w 1031876"/>
              <a:gd name="connsiteY6752" fmla="*/ 873324 h 1106488"/>
              <a:gd name="connsiteX6753" fmla="*/ 956792 w 1031876"/>
              <a:gd name="connsiteY6753" fmla="*/ 874192 h 1106488"/>
              <a:gd name="connsiteX6754" fmla="*/ 952555 w 1031876"/>
              <a:gd name="connsiteY6754" fmla="*/ 878430 h 1106488"/>
              <a:gd name="connsiteX6755" fmla="*/ 954187 w 1031876"/>
              <a:gd name="connsiteY6755" fmla="*/ 876797 h 1106488"/>
              <a:gd name="connsiteX6756" fmla="*/ 957660 w 1031876"/>
              <a:gd name="connsiteY6756" fmla="*/ 873324 h 1106488"/>
              <a:gd name="connsiteX6757" fmla="*/ 977900 w 1031876"/>
              <a:gd name="connsiteY6757" fmla="*/ 873125 h 1106488"/>
              <a:gd name="connsiteX6758" fmla="*/ 977901 w 1031876"/>
              <a:gd name="connsiteY6758" fmla="*/ 873125 h 1106488"/>
              <a:gd name="connsiteX6759" fmla="*/ 981075 w 1031876"/>
              <a:gd name="connsiteY6759" fmla="*/ 873125 h 1106488"/>
              <a:gd name="connsiteX6760" fmla="*/ 984250 w 1031876"/>
              <a:gd name="connsiteY6760" fmla="*/ 873125 h 1106488"/>
              <a:gd name="connsiteX6761" fmla="*/ 978694 w 1031876"/>
              <a:gd name="connsiteY6761" fmla="*/ 874117 h 1106488"/>
              <a:gd name="connsiteX6762" fmla="*/ 978597 w 1031876"/>
              <a:gd name="connsiteY6762" fmla="*/ 874964 h 1106488"/>
              <a:gd name="connsiteX6763" fmla="*/ 980282 w 1031876"/>
              <a:gd name="connsiteY6763" fmla="*/ 877491 h 1106488"/>
              <a:gd name="connsiteX6764" fmla="*/ 977901 w 1031876"/>
              <a:gd name="connsiteY6764" fmla="*/ 881063 h 1106488"/>
              <a:gd name="connsiteX6765" fmla="*/ 977901 w 1031876"/>
              <a:gd name="connsiteY6765" fmla="*/ 881054 h 1106488"/>
              <a:gd name="connsiteX6766" fmla="*/ 977900 w 1031876"/>
              <a:gd name="connsiteY6766" fmla="*/ 881063 h 1106488"/>
              <a:gd name="connsiteX6767" fmla="*/ 977900 w 1031876"/>
              <a:gd name="connsiteY6767" fmla="*/ 877094 h 1106488"/>
              <a:gd name="connsiteX6768" fmla="*/ 977900 w 1031876"/>
              <a:gd name="connsiteY6768" fmla="*/ 873125 h 1106488"/>
              <a:gd name="connsiteX6769" fmla="*/ 971551 w 1031876"/>
              <a:gd name="connsiteY6769" fmla="*/ 873125 h 1106488"/>
              <a:gd name="connsiteX6770" fmla="*/ 973139 w 1031876"/>
              <a:gd name="connsiteY6770" fmla="*/ 873125 h 1106488"/>
              <a:gd name="connsiteX6771" fmla="*/ 973139 w 1031876"/>
              <a:gd name="connsiteY6771" fmla="*/ 874713 h 1106488"/>
              <a:gd name="connsiteX6772" fmla="*/ 971551 w 1031876"/>
              <a:gd name="connsiteY6772" fmla="*/ 874713 h 1106488"/>
              <a:gd name="connsiteX6773" fmla="*/ 971551 w 1031876"/>
              <a:gd name="connsiteY6773" fmla="*/ 873721 h 1106488"/>
              <a:gd name="connsiteX6774" fmla="*/ 963613 w 1031876"/>
              <a:gd name="connsiteY6774" fmla="*/ 873125 h 1106488"/>
              <a:gd name="connsiteX6775" fmla="*/ 960438 w 1031876"/>
              <a:gd name="connsiteY6775" fmla="*/ 879376 h 1106488"/>
              <a:gd name="connsiteX6776" fmla="*/ 959429 w 1031876"/>
              <a:gd name="connsiteY6776" fmla="*/ 880666 h 1106488"/>
              <a:gd name="connsiteX6777" fmla="*/ 961232 w 1031876"/>
              <a:gd name="connsiteY6777" fmla="*/ 880666 h 1106488"/>
              <a:gd name="connsiteX6778" fmla="*/ 964308 w 1031876"/>
              <a:gd name="connsiteY6778" fmla="*/ 880666 h 1106488"/>
              <a:gd name="connsiteX6779" fmla="*/ 964407 w 1031876"/>
              <a:gd name="connsiteY6779" fmla="*/ 880269 h 1106488"/>
              <a:gd name="connsiteX6780" fmla="*/ 971551 w 1031876"/>
              <a:gd name="connsiteY6780" fmla="*/ 880269 h 1106488"/>
              <a:gd name="connsiteX6781" fmla="*/ 964407 w 1031876"/>
              <a:gd name="connsiteY6781" fmla="*/ 881162 h 1106488"/>
              <a:gd name="connsiteX6782" fmla="*/ 964121 w 1031876"/>
              <a:gd name="connsiteY6782" fmla="*/ 881412 h 1106488"/>
              <a:gd name="connsiteX6783" fmla="*/ 964294 w 1031876"/>
              <a:gd name="connsiteY6783" fmla="*/ 880720 h 1106488"/>
              <a:gd name="connsiteX6784" fmla="*/ 958762 w 1031876"/>
              <a:gd name="connsiteY6784" fmla="*/ 881518 h 1106488"/>
              <a:gd name="connsiteX6785" fmla="*/ 958631 w 1031876"/>
              <a:gd name="connsiteY6785" fmla="*/ 881686 h 1106488"/>
              <a:gd name="connsiteX6786" fmla="*/ 958005 w 1031876"/>
              <a:gd name="connsiteY6786" fmla="*/ 886115 h 1106488"/>
              <a:gd name="connsiteX6787" fmla="*/ 960438 w 1031876"/>
              <a:gd name="connsiteY6787" fmla="*/ 881857 h 1106488"/>
              <a:gd name="connsiteX6788" fmla="*/ 963613 w 1031876"/>
              <a:gd name="connsiteY6788" fmla="*/ 881063 h 1106488"/>
              <a:gd name="connsiteX6789" fmla="*/ 960438 w 1031876"/>
              <a:gd name="connsiteY6789" fmla="*/ 884238 h 1106488"/>
              <a:gd name="connsiteX6790" fmla="*/ 957913 w 1031876"/>
              <a:gd name="connsiteY6790" fmla="*/ 886763 h 1106488"/>
              <a:gd name="connsiteX6791" fmla="*/ 957900 w 1031876"/>
              <a:gd name="connsiteY6791" fmla="*/ 886856 h 1106488"/>
              <a:gd name="connsiteX6792" fmla="*/ 964121 w 1031876"/>
              <a:gd name="connsiteY6792" fmla="*/ 881412 h 1106488"/>
              <a:gd name="connsiteX6793" fmla="*/ 963514 w 1031876"/>
              <a:gd name="connsiteY6793" fmla="*/ 883841 h 1106488"/>
              <a:gd name="connsiteX6794" fmla="*/ 957870 w 1031876"/>
              <a:gd name="connsiteY6794" fmla="*/ 887066 h 1106488"/>
              <a:gd name="connsiteX6795" fmla="*/ 957793 w 1031876"/>
              <a:gd name="connsiteY6795" fmla="*/ 887611 h 1106488"/>
              <a:gd name="connsiteX6796" fmla="*/ 957793 w 1031876"/>
              <a:gd name="connsiteY6796" fmla="*/ 887110 h 1106488"/>
              <a:gd name="connsiteX6797" fmla="*/ 957717 w 1031876"/>
              <a:gd name="connsiteY6797" fmla="*/ 887153 h 1106488"/>
              <a:gd name="connsiteX6798" fmla="*/ 957793 w 1031876"/>
              <a:gd name="connsiteY6798" fmla="*/ 887611 h 1106488"/>
              <a:gd name="connsiteX6799" fmla="*/ 957416 w 1031876"/>
              <a:gd name="connsiteY6799" fmla="*/ 887326 h 1106488"/>
              <a:gd name="connsiteX6800" fmla="*/ 957263 w 1031876"/>
              <a:gd name="connsiteY6800" fmla="*/ 887413 h 1106488"/>
              <a:gd name="connsiteX6801" fmla="*/ 957388 w 1031876"/>
              <a:gd name="connsiteY6801" fmla="*/ 887304 h 1106488"/>
              <a:gd name="connsiteX6802" fmla="*/ 957379 w 1031876"/>
              <a:gd name="connsiteY6802" fmla="*/ 887297 h 1106488"/>
              <a:gd name="connsiteX6803" fmla="*/ 957263 w 1031876"/>
              <a:gd name="connsiteY6803" fmla="*/ 887413 h 1106488"/>
              <a:gd name="connsiteX6804" fmla="*/ 957344 w 1031876"/>
              <a:gd name="connsiteY6804" fmla="*/ 887271 h 1106488"/>
              <a:gd name="connsiteX6805" fmla="*/ 954353 w 1031876"/>
              <a:gd name="connsiteY6805" fmla="*/ 885007 h 1106488"/>
              <a:gd name="connsiteX6806" fmla="*/ 950913 w 1031876"/>
              <a:gd name="connsiteY6806" fmla="*/ 887611 h 1106488"/>
              <a:gd name="connsiteX6807" fmla="*/ 956933 w 1031876"/>
              <a:gd name="connsiteY6807" fmla="*/ 882402 h 1106488"/>
              <a:gd name="connsiteX6808" fmla="*/ 957649 w 1031876"/>
              <a:gd name="connsiteY6808" fmla="*/ 886737 h 1106488"/>
              <a:gd name="connsiteX6809" fmla="*/ 957793 w 1031876"/>
              <a:gd name="connsiteY6809" fmla="*/ 886486 h 1106488"/>
              <a:gd name="connsiteX6810" fmla="*/ 957793 w 1031876"/>
              <a:gd name="connsiteY6810" fmla="*/ 884138 h 1106488"/>
              <a:gd name="connsiteX6811" fmla="*/ 957793 w 1031876"/>
              <a:gd name="connsiteY6811" fmla="*/ 881283 h 1106488"/>
              <a:gd name="connsiteX6812" fmla="*/ 957538 w 1031876"/>
              <a:gd name="connsiteY6812" fmla="*/ 880795 h 1106488"/>
              <a:gd name="connsiteX6813" fmla="*/ 957437 w 1031876"/>
              <a:gd name="connsiteY6813" fmla="*/ 880846 h 1106488"/>
              <a:gd name="connsiteX6814" fmla="*/ 957263 w 1031876"/>
              <a:gd name="connsiteY6814" fmla="*/ 881063 h 1106488"/>
              <a:gd name="connsiteX6815" fmla="*/ 957292 w 1031876"/>
              <a:gd name="connsiteY6815" fmla="*/ 880919 h 1106488"/>
              <a:gd name="connsiteX6816" fmla="*/ 951442 w 1031876"/>
              <a:gd name="connsiteY6816" fmla="*/ 883872 h 1106488"/>
              <a:gd name="connsiteX6817" fmla="*/ 951773 w 1031876"/>
              <a:gd name="connsiteY6817" fmla="*/ 881534 h 1106488"/>
              <a:gd name="connsiteX6818" fmla="*/ 957329 w 1031876"/>
              <a:gd name="connsiteY6818" fmla="*/ 880733 h 1106488"/>
              <a:gd name="connsiteX6819" fmla="*/ 957342 w 1031876"/>
              <a:gd name="connsiteY6819" fmla="*/ 880666 h 1106488"/>
              <a:gd name="connsiteX6820" fmla="*/ 953493 w 1031876"/>
              <a:gd name="connsiteY6820" fmla="*/ 880666 h 1106488"/>
              <a:gd name="connsiteX6821" fmla="*/ 951773 w 1031876"/>
              <a:gd name="connsiteY6821" fmla="*/ 880666 h 1106488"/>
              <a:gd name="connsiteX6822" fmla="*/ 950913 w 1031876"/>
              <a:gd name="connsiteY6822" fmla="*/ 880666 h 1106488"/>
              <a:gd name="connsiteX6823" fmla="*/ 957793 w 1031876"/>
              <a:gd name="connsiteY6823" fmla="*/ 873721 h 1106488"/>
              <a:gd name="connsiteX6824" fmla="*/ 957793 w 1031876"/>
              <a:gd name="connsiteY6824" fmla="*/ 878413 h 1106488"/>
              <a:gd name="connsiteX6825" fmla="*/ 958057 w 1031876"/>
              <a:gd name="connsiteY6825" fmla="*/ 877094 h 1106488"/>
              <a:gd name="connsiteX6826" fmla="*/ 963613 w 1031876"/>
              <a:gd name="connsiteY6826" fmla="*/ 873125 h 1106488"/>
              <a:gd name="connsiteX6827" fmla="*/ 957263 w 1031876"/>
              <a:gd name="connsiteY6827" fmla="*/ 873125 h 1106488"/>
              <a:gd name="connsiteX6828" fmla="*/ 957084 w 1031876"/>
              <a:gd name="connsiteY6828" fmla="*/ 873324 h 1106488"/>
              <a:gd name="connsiteX6829" fmla="*/ 957660 w 1031876"/>
              <a:gd name="connsiteY6829" fmla="*/ 873324 h 1106488"/>
              <a:gd name="connsiteX6830" fmla="*/ 956722 w 1031876"/>
              <a:gd name="connsiteY6830" fmla="*/ 873726 h 1106488"/>
              <a:gd name="connsiteX6831" fmla="*/ 951897 w 1031876"/>
              <a:gd name="connsiteY6831" fmla="*/ 879088 h 1106488"/>
              <a:gd name="connsiteX6832" fmla="*/ 952555 w 1031876"/>
              <a:gd name="connsiteY6832" fmla="*/ 878430 h 1106488"/>
              <a:gd name="connsiteX6833" fmla="*/ 951897 w 1031876"/>
              <a:gd name="connsiteY6833" fmla="*/ 879088 h 1106488"/>
              <a:gd name="connsiteX6834" fmla="*/ 951012 w 1031876"/>
              <a:gd name="connsiteY6834" fmla="*/ 880071 h 1106488"/>
              <a:gd name="connsiteX6835" fmla="*/ 950913 w 1031876"/>
              <a:gd name="connsiteY6835" fmla="*/ 880181 h 1106488"/>
              <a:gd name="connsiteX6836" fmla="*/ 950913 w 1031876"/>
              <a:gd name="connsiteY6836" fmla="*/ 880666 h 1106488"/>
              <a:gd name="connsiteX6837" fmla="*/ 950578 w 1031876"/>
              <a:gd name="connsiteY6837" fmla="*/ 880553 h 1106488"/>
              <a:gd name="connsiteX6838" fmla="*/ 950119 w 1031876"/>
              <a:gd name="connsiteY6838" fmla="*/ 881063 h 1106488"/>
              <a:gd name="connsiteX6839" fmla="*/ 949957 w 1031876"/>
              <a:gd name="connsiteY6839" fmla="*/ 880703 h 1106488"/>
              <a:gd name="connsiteX6840" fmla="*/ 944637 w 1031876"/>
              <a:gd name="connsiteY6840" fmla="*/ 883742 h 1106488"/>
              <a:gd name="connsiteX6841" fmla="*/ 944253 w 1031876"/>
              <a:gd name="connsiteY6841" fmla="*/ 885281 h 1106488"/>
              <a:gd name="connsiteX6842" fmla="*/ 945969 w 1031876"/>
              <a:gd name="connsiteY6842" fmla="*/ 884681 h 1106488"/>
              <a:gd name="connsiteX6843" fmla="*/ 944034 w 1031876"/>
              <a:gd name="connsiteY6843" fmla="*/ 887611 h 1106488"/>
              <a:gd name="connsiteX6844" fmla="*/ 943770 w 1031876"/>
              <a:gd name="connsiteY6844" fmla="*/ 887211 h 1106488"/>
              <a:gd name="connsiteX6845" fmla="*/ 943769 w 1031876"/>
              <a:gd name="connsiteY6845" fmla="*/ 887215 h 1106488"/>
              <a:gd name="connsiteX6846" fmla="*/ 943770 w 1031876"/>
              <a:gd name="connsiteY6846" fmla="*/ 887211 h 1106488"/>
              <a:gd name="connsiteX6847" fmla="*/ 942825 w 1031876"/>
              <a:gd name="connsiteY6847" fmla="*/ 885780 h 1106488"/>
              <a:gd name="connsiteX6848" fmla="*/ 944034 w 1031876"/>
              <a:gd name="connsiteY6848" fmla="*/ 885357 h 1106488"/>
              <a:gd name="connsiteX6849" fmla="*/ 944435 w 1031876"/>
              <a:gd name="connsiteY6849" fmla="*/ 882553 h 1106488"/>
              <a:gd name="connsiteX6850" fmla="*/ 949896 w 1031876"/>
              <a:gd name="connsiteY6850" fmla="*/ 880567 h 1106488"/>
              <a:gd name="connsiteX6851" fmla="*/ 949820 w 1031876"/>
              <a:gd name="connsiteY6851" fmla="*/ 880397 h 1106488"/>
              <a:gd name="connsiteX6852" fmla="*/ 944637 w 1031876"/>
              <a:gd name="connsiteY6852" fmla="*/ 881138 h 1106488"/>
              <a:gd name="connsiteX6853" fmla="*/ 944435 w 1031876"/>
              <a:gd name="connsiteY6853" fmla="*/ 882553 h 1106488"/>
              <a:gd name="connsiteX6854" fmla="*/ 942225 w 1031876"/>
              <a:gd name="connsiteY6854" fmla="*/ 883356 h 1106488"/>
              <a:gd name="connsiteX6855" fmla="*/ 941397 w 1031876"/>
              <a:gd name="connsiteY6855" fmla="*/ 883658 h 1106488"/>
              <a:gd name="connsiteX6856" fmla="*/ 943768 w 1031876"/>
              <a:gd name="connsiteY6856" fmla="*/ 880271 h 1106488"/>
              <a:gd name="connsiteX6857" fmla="*/ 943769 w 1031876"/>
              <a:gd name="connsiteY6857" fmla="*/ 880270 h 1106488"/>
              <a:gd name="connsiteX6858" fmla="*/ 950715 w 1031876"/>
              <a:gd name="connsiteY6858" fmla="*/ 873324 h 1106488"/>
              <a:gd name="connsiteX6859" fmla="*/ 950715 w 1031876"/>
              <a:gd name="connsiteY6859" fmla="*/ 874187 h 1106488"/>
              <a:gd name="connsiteX6860" fmla="*/ 950876 w 1031876"/>
              <a:gd name="connsiteY6860" fmla="*/ 873808 h 1106488"/>
              <a:gd name="connsiteX6861" fmla="*/ 950715 w 1031876"/>
              <a:gd name="connsiteY6861" fmla="*/ 873324 h 1106488"/>
              <a:gd name="connsiteX6862" fmla="*/ 951583 w 1031876"/>
              <a:gd name="connsiteY6862" fmla="*/ 873324 h 1106488"/>
              <a:gd name="connsiteX6863" fmla="*/ 956815 w 1031876"/>
              <a:gd name="connsiteY6863" fmla="*/ 873324 h 1106488"/>
              <a:gd name="connsiteX6864" fmla="*/ 889001 w 1031876"/>
              <a:gd name="connsiteY6864" fmla="*/ 873125 h 1106488"/>
              <a:gd name="connsiteX6865" fmla="*/ 888207 w 1031876"/>
              <a:gd name="connsiteY6865" fmla="*/ 877094 h 1106488"/>
              <a:gd name="connsiteX6866" fmla="*/ 886692 w 1031876"/>
              <a:gd name="connsiteY6866" fmla="*/ 878177 h 1106488"/>
              <a:gd name="connsiteX6867" fmla="*/ 868363 w 1031876"/>
              <a:gd name="connsiteY6867" fmla="*/ 873125 h 1106488"/>
              <a:gd name="connsiteX6868" fmla="*/ 862013 w 1031876"/>
              <a:gd name="connsiteY6868" fmla="*/ 881063 h 1106488"/>
              <a:gd name="connsiteX6869" fmla="*/ 868363 w 1031876"/>
              <a:gd name="connsiteY6869" fmla="*/ 873125 h 1106488"/>
              <a:gd name="connsiteX6870" fmla="*/ 128383 w 1031876"/>
              <a:gd name="connsiteY6870" fmla="*/ 872357 h 1106488"/>
              <a:gd name="connsiteX6871" fmla="*/ 128558 w 1031876"/>
              <a:gd name="connsiteY6871" fmla="*/ 872535 h 1106488"/>
              <a:gd name="connsiteX6872" fmla="*/ 130175 w 1031876"/>
              <a:gd name="connsiteY6872" fmla="*/ 874184 h 1106488"/>
              <a:gd name="connsiteX6873" fmla="*/ 128383 w 1031876"/>
              <a:gd name="connsiteY6873" fmla="*/ 872357 h 1106488"/>
              <a:gd name="connsiteX6874" fmla="*/ 123429 w 1031876"/>
              <a:gd name="connsiteY6874" fmla="*/ 872121 h 1106488"/>
              <a:gd name="connsiteX6875" fmla="*/ 125115 w 1031876"/>
              <a:gd name="connsiteY6875" fmla="*/ 873324 h 1106488"/>
              <a:gd name="connsiteX6876" fmla="*/ 123429 w 1031876"/>
              <a:gd name="connsiteY6876" fmla="*/ 874184 h 1106488"/>
              <a:gd name="connsiteX6877" fmla="*/ 151819 w 1031876"/>
              <a:gd name="connsiteY6877" fmla="*/ 872040 h 1106488"/>
              <a:gd name="connsiteX6878" fmla="*/ 152153 w 1031876"/>
              <a:gd name="connsiteY6878" fmla="*/ 872466 h 1106488"/>
              <a:gd name="connsiteX6879" fmla="*/ 152243 w 1031876"/>
              <a:gd name="connsiteY6879" fmla="*/ 872412 h 1106488"/>
              <a:gd name="connsiteX6880" fmla="*/ 130741 w 1031876"/>
              <a:gd name="connsiteY6880" fmla="*/ 871920 h 1106488"/>
              <a:gd name="connsiteX6881" fmla="*/ 132705 w 1031876"/>
              <a:gd name="connsiteY6881" fmla="*/ 874184 h 1106488"/>
              <a:gd name="connsiteX6882" fmla="*/ 131018 w 1031876"/>
              <a:gd name="connsiteY6882" fmla="*/ 874184 h 1106488"/>
              <a:gd name="connsiteX6883" fmla="*/ 147008 w 1031876"/>
              <a:gd name="connsiteY6883" fmla="*/ 870918 h 1106488"/>
              <a:gd name="connsiteX6884" fmla="*/ 149996 w 1031876"/>
              <a:gd name="connsiteY6884" fmla="*/ 873156 h 1106488"/>
              <a:gd name="connsiteX6885" fmla="*/ 150019 w 1031876"/>
              <a:gd name="connsiteY6885" fmla="*/ 873125 h 1106488"/>
              <a:gd name="connsiteX6886" fmla="*/ 150027 w 1031876"/>
              <a:gd name="connsiteY6886" fmla="*/ 873180 h 1106488"/>
              <a:gd name="connsiteX6887" fmla="*/ 150427 w 1031876"/>
              <a:gd name="connsiteY6887" fmla="*/ 873480 h 1106488"/>
              <a:gd name="connsiteX6888" fmla="*/ 150038 w 1031876"/>
              <a:gd name="connsiteY6888" fmla="*/ 873258 h 1106488"/>
              <a:gd name="connsiteX6889" fmla="*/ 150132 w 1031876"/>
              <a:gd name="connsiteY6889" fmla="*/ 873919 h 1106488"/>
              <a:gd name="connsiteX6890" fmla="*/ 150813 w 1031876"/>
              <a:gd name="connsiteY6890" fmla="*/ 873919 h 1106488"/>
              <a:gd name="connsiteX6891" fmla="*/ 150241 w 1031876"/>
              <a:gd name="connsiteY6891" fmla="*/ 874681 h 1106488"/>
              <a:gd name="connsiteX6892" fmla="*/ 150912 w 1031876"/>
              <a:gd name="connsiteY6892" fmla="*/ 879376 h 1106488"/>
              <a:gd name="connsiteX6893" fmla="*/ 151732 w 1031876"/>
              <a:gd name="connsiteY6893" fmla="*/ 879493 h 1106488"/>
              <a:gd name="connsiteX6894" fmla="*/ 153988 w 1031876"/>
              <a:gd name="connsiteY6894" fmla="*/ 877590 h 1106488"/>
              <a:gd name="connsiteX6895" fmla="*/ 157163 w 1031876"/>
              <a:gd name="connsiteY6895" fmla="*/ 880269 h 1106488"/>
              <a:gd name="connsiteX6896" fmla="*/ 163513 w 1031876"/>
              <a:gd name="connsiteY6896" fmla="*/ 887413 h 1106488"/>
              <a:gd name="connsiteX6897" fmla="*/ 157163 w 1031876"/>
              <a:gd name="connsiteY6897" fmla="*/ 887413 h 1106488"/>
              <a:gd name="connsiteX6898" fmla="*/ 156369 w 1031876"/>
              <a:gd name="connsiteY6898" fmla="*/ 883841 h 1106488"/>
              <a:gd name="connsiteX6899" fmla="*/ 152401 w 1031876"/>
              <a:gd name="connsiteY6899" fmla="*/ 881290 h 1106488"/>
              <a:gd name="connsiteX6900" fmla="*/ 152401 w 1031876"/>
              <a:gd name="connsiteY6900" fmla="*/ 882651 h 1106488"/>
              <a:gd name="connsiteX6901" fmla="*/ 150813 w 1031876"/>
              <a:gd name="connsiteY6901" fmla="*/ 882651 h 1106488"/>
              <a:gd name="connsiteX6902" fmla="*/ 150813 w 1031876"/>
              <a:gd name="connsiteY6902" fmla="*/ 881063 h 1106488"/>
              <a:gd name="connsiteX6903" fmla="*/ 152048 w 1031876"/>
              <a:gd name="connsiteY6903" fmla="*/ 881063 h 1106488"/>
              <a:gd name="connsiteX6904" fmla="*/ 150813 w 1031876"/>
              <a:gd name="connsiteY6904" fmla="*/ 880269 h 1106488"/>
              <a:gd name="connsiteX6905" fmla="*/ 150218 w 1031876"/>
              <a:gd name="connsiteY6905" fmla="*/ 880269 h 1106488"/>
              <a:gd name="connsiteX6906" fmla="*/ 150813 w 1031876"/>
              <a:gd name="connsiteY6906" fmla="*/ 881063 h 1106488"/>
              <a:gd name="connsiteX6907" fmla="*/ 149754 w 1031876"/>
              <a:gd name="connsiteY6907" fmla="*/ 881063 h 1106488"/>
              <a:gd name="connsiteX6908" fmla="*/ 148134 w 1031876"/>
              <a:gd name="connsiteY6908" fmla="*/ 881063 h 1106488"/>
              <a:gd name="connsiteX6909" fmla="*/ 146844 w 1031876"/>
              <a:gd name="connsiteY6909" fmla="*/ 881063 h 1106488"/>
              <a:gd name="connsiteX6910" fmla="*/ 143813 w 1031876"/>
              <a:gd name="connsiteY6910" fmla="*/ 881063 h 1106488"/>
              <a:gd name="connsiteX6911" fmla="*/ 144540 w 1031876"/>
              <a:gd name="connsiteY6911" fmla="*/ 881824 h 1106488"/>
              <a:gd name="connsiteX6912" fmla="*/ 149709 w 1031876"/>
              <a:gd name="connsiteY6912" fmla="*/ 884187 h 1106488"/>
              <a:gd name="connsiteX6913" fmla="*/ 147819 w 1031876"/>
              <a:gd name="connsiteY6913" fmla="*/ 882055 h 1106488"/>
              <a:gd name="connsiteX6914" fmla="*/ 149754 w 1031876"/>
              <a:gd name="connsiteY6914" fmla="*/ 881063 h 1106488"/>
              <a:gd name="connsiteX6915" fmla="*/ 149754 w 1031876"/>
              <a:gd name="connsiteY6915" fmla="*/ 884208 h 1106488"/>
              <a:gd name="connsiteX6916" fmla="*/ 149821 w 1031876"/>
              <a:gd name="connsiteY6916" fmla="*/ 884238 h 1106488"/>
              <a:gd name="connsiteX6917" fmla="*/ 149857 w 1031876"/>
              <a:gd name="connsiteY6917" fmla="*/ 884354 h 1106488"/>
              <a:gd name="connsiteX6918" fmla="*/ 151689 w 1031876"/>
              <a:gd name="connsiteY6918" fmla="*/ 886421 h 1106488"/>
              <a:gd name="connsiteX6919" fmla="*/ 150667 w 1031876"/>
              <a:gd name="connsiteY6919" fmla="*/ 886945 h 1106488"/>
              <a:gd name="connsiteX6920" fmla="*/ 150813 w 1031876"/>
              <a:gd name="connsiteY6920" fmla="*/ 887413 h 1106488"/>
              <a:gd name="connsiteX6921" fmla="*/ 150399 w 1031876"/>
              <a:gd name="connsiteY6921" fmla="*/ 887082 h 1106488"/>
              <a:gd name="connsiteX6922" fmla="*/ 149836 w 1031876"/>
              <a:gd name="connsiteY6922" fmla="*/ 887371 h 1106488"/>
              <a:gd name="connsiteX6923" fmla="*/ 149875 w 1031876"/>
              <a:gd name="connsiteY6923" fmla="*/ 887413 h 1106488"/>
              <a:gd name="connsiteX6924" fmla="*/ 150178 w 1031876"/>
              <a:gd name="connsiteY6924" fmla="*/ 887730 h 1106488"/>
              <a:gd name="connsiteX6925" fmla="*/ 149345 w 1031876"/>
              <a:gd name="connsiteY6925" fmla="*/ 887730 h 1106488"/>
              <a:gd name="connsiteX6926" fmla="*/ 146844 w 1031876"/>
              <a:gd name="connsiteY6926" fmla="*/ 887730 h 1106488"/>
              <a:gd name="connsiteX6927" fmla="*/ 143568 w 1031876"/>
              <a:gd name="connsiteY6927" fmla="*/ 887730 h 1106488"/>
              <a:gd name="connsiteX6928" fmla="*/ 143861 w 1031876"/>
              <a:gd name="connsiteY6928" fmla="*/ 887864 h 1106488"/>
              <a:gd name="connsiteX6929" fmla="*/ 150178 w 1031876"/>
              <a:gd name="connsiteY6929" fmla="*/ 890270 h 1106488"/>
              <a:gd name="connsiteX6930" fmla="*/ 151409 w 1031876"/>
              <a:gd name="connsiteY6930" fmla="*/ 890739 h 1106488"/>
              <a:gd name="connsiteX6931" fmla="*/ 152678 w 1031876"/>
              <a:gd name="connsiteY6931" fmla="*/ 893842 h 1106488"/>
              <a:gd name="connsiteX6932" fmla="*/ 150277 w 1031876"/>
              <a:gd name="connsiteY6932" fmla="*/ 894680 h 1106488"/>
              <a:gd name="connsiteX6933" fmla="*/ 150178 w 1031876"/>
              <a:gd name="connsiteY6933" fmla="*/ 894715 h 1106488"/>
              <a:gd name="connsiteX6934" fmla="*/ 146844 w 1031876"/>
              <a:gd name="connsiteY6934" fmla="*/ 891223 h 1106488"/>
              <a:gd name="connsiteX6935" fmla="*/ 145314 w 1031876"/>
              <a:gd name="connsiteY6935" fmla="*/ 889619 h 1106488"/>
              <a:gd name="connsiteX6936" fmla="*/ 144282 w 1031876"/>
              <a:gd name="connsiteY6936" fmla="*/ 888539 h 1106488"/>
              <a:gd name="connsiteX6937" fmla="*/ 142875 w 1031876"/>
              <a:gd name="connsiteY6937" fmla="*/ 887413 h 1106488"/>
              <a:gd name="connsiteX6938" fmla="*/ 143499 w 1031876"/>
              <a:gd name="connsiteY6938" fmla="*/ 887698 h 1106488"/>
              <a:gd name="connsiteX6939" fmla="*/ 141086 w 1031876"/>
              <a:gd name="connsiteY6939" fmla="*/ 880745 h 1106488"/>
              <a:gd name="connsiteX6940" fmla="*/ 142875 w 1031876"/>
              <a:gd name="connsiteY6940" fmla="*/ 880745 h 1106488"/>
              <a:gd name="connsiteX6941" fmla="*/ 142875 w 1031876"/>
              <a:gd name="connsiteY6941" fmla="*/ 880071 h 1106488"/>
              <a:gd name="connsiteX6942" fmla="*/ 142875 w 1031876"/>
              <a:gd name="connsiteY6942" fmla="*/ 873126 h 1106488"/>
              <a:gd name="connsiteX6943" fmla="*/ 142875 w 1031876"/>
              <a:gd name="connsiteY6943" fmla="*/ 873125 h 1106488"/>
              <a:gd name="connsiteX6944" fmla="*/ 143867 w 1031876"/>
              <a:gd name="connsiteY6944" fmla="*/ 874117 h 1106488"/>
              <a:gd name="connsiteX6945" fmla="*/ 150019 w 1031876"/>
              <a:gd name="connsiteY6945" fmla="*/ 880269 h 1106488"/>
              <a:gd name="connsiteX6946" fmla="*/ 144562 w 1031876"/>
              <a:gd name="connsiteY6946" fmla="*/ 874812 h 1106488"/>
              <a:gd name="connsiteX6947" fmla="*/ 143669 w 1031876"/>
              <a:gd name="connsiteY6947" fmla="*/ 873919 h 1106488"/>
              <a:gd name="connsiteX6948" fmla="*/ 144562 w 1031876"/>
              <a:gd name="connsiteY6948" fmla="*/ 873919 h 1106488"/>
              <a:gd name="connsiteX6949" fmla="*/ 149424 w 1031876"/>
              <a:gd name="connsiteY6949" fmla="*/ 873919 h 1106488"/>
              <a:gd name="connsiteX6950" fmla="*/ 149955 w 1031876"/>
              <a:gd name="connsiteY6950" fmla="*/ 873210 h 1106488"/>
              <a:gd name="connsiteX6951" fmla="*/ 146546 w 1031876"/>
              <a:gd name="connsiteY6951" fmla="*/ 871264 h 1106488"/>
              <a:gd name="connsiteX6952" fmla="*/ 864956 w 1031876"/>
              <a:gd name="connsiteY6952" fmla="*/ 870747 h 1106488"/>
              <a:gd name="connsiteX6953" fmla="*/ 862025 w 1031876"/>
              <a:gd name="connsiteY6953" fmla="*/ 873480 h 1106488"/>
              <a:gd name="connsiteX6954" fmla="*/ 861537 w 1031876"/>
              <a:gd name="connsiteY6954" fmla="*/ 873935 h 1106488"/>
              <a:gd name="connsiteX6955" fmla="*/ 861388 w 1031876"/>
              <a:gd name="connsiteY6955" fmla="*/ 874073 h 1106488"/>
              <a:gd name="connsiteX6956" fmla="*/ 861537 w 1031876"/>
              <a:gd name="connsiteY6956" fmla="*/ 873480 h 1106488"/>
              <a:gd name="connsiteX6957" fmla="*/ 128195 w 1031876"/>
              <a:gd name="connsiteY6957" fmla="*/ 870146 h 1106488"/>
              <a:gd name="connsiteX6958" fmla="*/ 130175 w 1031876"/>
              <a:gd name="connsiteY6958" fmla="*/ 871326 h 1106488"/>
              <a:gd name="connsiteX6959" fmla="*/ 130175 w 1031876"/>
              <a:gd name="connsiteY6959" fmla="*/ 874182 h 1106488"/>
              <a:gd name="connsiteX6960" fmla="*/ 130174 w 1031876"/>
              <a:gd name="connsiteY6960" fmla="*/ 874181 h 1106488"/>
              <a:gd name="connsiteX6961" fmla="*/ 130174 w 1031876"/>
              <a:gd name="connsiteY6961" fmla="*/ 874181 h 1106488"/>
              <a:gd name="connsiteX6962" fmla="*/ 130174 w 1031876"/>
              <a:gd name="connsiteY6962" fmla="*/ 874181 h 1106488"/>
              <a:gd name="connsiteX6963" fmla="*/ 130173 w 1031876"/>
              <a:gd name="connsiteY6963" fmla="*/ 874180 h 1106488"/>
              <a:gd name="connsiteX6964" fmla="*/ 130174 w 1031876"/>
              <a:gd name="connsiteY6964" fmla="*/ 874180 h 1106488"/>
              <a:gd name="connsiteX6965" fmla="*/ 130173 w 1031876"/>
              <a:gd name="connsiteY6965" fmla="*/ 874179 h 1106488"/>
              <a:gd name="connsiteX6966" fmla="*/ 148926 w 1031876"/>
              <a:gd name="connsiteY6966" fmla="*/ 869981 h 1106488"/>
              <a:gd name="connsiteX6967" fmla="*/ 149220 w 1031876"/>
              <a:gd name="connsiteY6967" fmla="*/ 870165 h 1106488"/>
              <a:gd name="connsiteX6968" fmla="*/ 150427 w 1031876"/>
              <a:gd name="connsiteY6968" fmla="*/ 873480 h 1106488"/>
              <a:gd name="connsiteX6969" fmla="*/ 899027 w 1031876"/>
              <a:gd name="connsiteY6969" fmla="*/ 869857 h 1106488"/>
              <a:gd name="connsiteX6970" fmla="*/ 898923 w 1031876"/>
              <a:gd name="connsiteY6970" fmla="*/ 869950 h 1106488"/>
              <a:gd name="connsiteX6971" fmla="*/ 895351 w 1031876"/>
              <a:gd name="connsiteY6971" fmla="*/ 873125 h 1106488"/>
              <a:gd name="connsiteX6972" fmla="*/ 865744 w 1031876"/>
              <a:gd name="connsiteY6972" fmla="*/ 869802 h 1106488"/>
              <a:gd name="connsiteX6973" fmla="*/ 861537 w 1031876"/>
              <a:gd name="connsiteY6973" fmla="*/ 873480 h 1106488"/>
              <a:gd name="connsiteX6974" fmla="*/ 862159 w 1031876"/>
              <a:gd name="connsiteY6974" fmla="*/ 870996 h 1106488"/>
              <a:gd name="connsiteX6975" fmla="*/ 864955 w 1031876"/>
              <a:gd name="connsiteY6975" fmla="*/ 870064 h 1106488"/>
              <a:gd name="connsiteX6976" fmla="*/ 149082 w 1031876"/>
              <a:gd name="connsiteY6976" fmla="*/ 869785 h 1106488"/>
              <a:gd name="connsiteX6977" fmla="*/ 149572 w 1031876"/>
              <a:gd name="connsiteY6977" fmla="*/ 870064 h 1106488"/>
              <a:gd name="connsiteX6978" fmla="*/ 150427 w 1031876"/>
              <a:gd name="connsiteY6978" fmla="*/ 870816 h 1106488"/>
              <a:gd name="connsiteX6979" fmla="*/ 150427 w 1031876"/>
              <a:gd name="connsiteY6979" fmla="*/ 870918 h 1106488"/>
              <a:gd name="connsiteX6980" fmla="*/ 149220 w 1031876"/>
              <a:gd name="connsiteY6980" fmla="*/ 870165 h 1106488"/>
              <a:gd name="connsiteX6981" fmla="*/ 920560 w 1031876"/>
              <a:gd name="connsiteY6981" fmla="*/ 869093 h 1106488"/>
              <a:gd name="connsiteX6982" fmla="*/ 919163 w 1031876"/>
              <a:gd name="connsiteY6982" fmla="*/ 870426 h 1106488"/>
              <a:gd name="connsiteX6983" fmla="*/ 915670 w 1031876"/>
              <a:gd name="connsiteY6983" fmla="*/ 873760 h 1106488"/>
              <a:gd name="connsiteX6984" fmla="*/ 127258 w 1031876"/>
              <a:gd name="connsiteY6984" fmla="*/ 868978 h 1106488"/>
              <a:gd name="connsiteX6985" fmla="*/ 127722 w 1031876"/>
              <a:gd name="connsiteY6985" fmla="*/ 869181 h 1106488"/>
              <a:gd name="connsiteX6986" fmla="*/ 128195 w 1031876"/>
              <a:gd name="connsiteY6986" fmla="*/ 870146 h 1106488"/>
              <a:gd name="connsiteX6987" fmla="*/ 127770 w 1031876"/>
              <a:gd name="connsiteY6987" fmla="*/ 869893 h 1106488"/>
              <a:gd name="connsiteX6988" fmla="*/ 977372 w 1031876"/>
              <a:gd name="connsiteY6988" fmla="*/ 868892 h 1106488"/>
              <a:gd name="connsiteX6989" fmla="*/ 977107 w 1031876"/>
              <a:gd name="connsiteY6989" fmla="*/ 869950 h 1106488"/>
              <a:gd name="connsiteX6990" fmla="*/ 971551 w 1031876"/>
              <a:gd name="connsiteY6990" fmla="*/ 873125 h 1106488"/>
              <a:gd name="connsiteX6991" fmla="*/ 928767 w 1031876"/>
              <a:gd name="connsiteY6991" fmla="*/ 868760 h 1106488"/>
              <a:gd name="connsiteX6992" fmla="*/ 929640 w 1031876"/>
              <a:gd name="connsiteY6992" fmla="*/ 873760 h 1106488"/>
              <a:gd name="connsiteX6993" fmla="*/ 929493 w 1031876"/>
              <a:gd name="connsiteY6993" fmla="*/ 873900 h 1106488"/>
              <a:gd name="connsiteX6994" fmla="*/ 932493 w 1031876"/>
              <a:gd name="connsiteY6994" fmla="*/ 875423 h 1106488"/>
              <a:gd name="connsiteX6995" fmla="*/ 929217 w 1031876"/>
              <a:gd name="connsiteY6995" fmla="*/ 880745 h 1106488"/>
              <a:gd name="connsiteX6996" fmla="*/ 929217 w 1031876"/>
              <a:gd name="connsiteY6996" fmla="*/ 874633 h 1106488"/>
              <a:gd name="connsiteX6997" fmla="*/ 929217 w 1031876"/>
              <a:gd name="connsiteY6997" fmla="*/ 874164 h 1106488"/>
              <a:gd name="connsiteX6998" fmla="*/ 929151 w 1031876"/>
              <a:gd name="connsiteY6998" fmla="*/ 874227 h 1106488"/>
              <a:gd name="connsiteX6999" fmla="*/ 928357 w 1031876"/>
              <a:gd name="connsiteY6999" fmla="*/ 879872 h 1106488"/>
              <a:gd name="connsiteX7000" fmla="*/ 922337 w 1031876"/>
              <a:gd name="connsiteY7000" fmla="*/ 880745 h 1106488"/>
              <a:gd name="connsiteX7001" fmla="*/ 928357 w 1031876"/>
              <a:gd name="connsiteY7001" fmla="*/ 877253 h 1106488"/>
              <a:gd name="connsiteX7002" fmla="*/ 929087 w 1031876"/>
              <a:gd name="connsiteY7002" fmla="*/ 874288 h 1106488"/>
              <a:gd name="connsiteX7003" fmla="*/ 926147 w 1031876"/>
              <a:gd name="connsiteY7003" fmla="*/ 877094 h 1106488"/>
              <a:gd name="connsiteX7004" fmla="*/ 922655 w 1031876"/>
              <a:gd name="connsiteY7004" fmla="*/ 880428 h 1106488"/>
              <a:gd name="connsiteX7005" fmla="*/ 915670 w 1031876"/>
              <a:gd name="connsiteY7005" fmla="*/ 887096 h 1106488"/>
              <a:gd name="connsiteX7006" fmla="*/ 915670 w 1031876"/>
              <a:gd name="connsiteY7006" fmla="*/ 886262 h 1106488"/>
              <a:gd name="connsiteX7007" fmla="*/ 915670 w 1031876"/>
              <a:gd name="connsiteY7007" fmla="*/ 883028 h 1106488"/>
              <a:gd name="connsiteX7008" fmla="*/ 917525 w 1031876"/>
              <a:gd name="connsiteY7008" fmla="*/ 881470 h 1106488"/>
              <a:gd name="connsiteX7009" fmla="*/ 915670 w 1031876"/>
              <a:gd name="connsiteY7009" fmla="*/ 880428 h 1106488"/>
              <a:gd name="connsiteX7010" fmla="*/ 922655 w 1031876"/>
              <a:gd name="connsiteY7010" fmla="*/ 873760 h 1106488"/>
              <a:gd name="connsiteX7011" fmla="*/ 928767 w 1031876"/>
              <a:gd name="connsiteY7011" fmla="*/ 868760 h 1106488"/>
              <a:gd name="connsiteX7012" fmla="*/ 152497 w 1031876"/>
              <a:gd name="connsiteY7012" fmla="*/ 868717 h 1106488"/>
              <a:gd name="connsiteX7013" fmla="*/ 157265 w 1031876"/>
              <a:gd name="connsiteY7013" fmla="*/ 873480 h 1106488"/>
              <a:gd name="connsiteX7014" fmla="*/ 156410 w 1031876"/>
              <a:gd name="connsiteY7014" fmla="*/ 872626 h 1106488"/>
              <a:gd name="connsiteX7015" fmla="*/ 954725 w 1031876"/>
              <a:gd name="connsiteY7015" fmla="*/ 868255 h 1106488"/>
              <a:gd name="connsiteX7016" fmla="*/ 953294 w 1031876"/>
              <a:gd name="connsiteY7016" fmla="*/ 869686 h 1106488"/>
              <a:gd name="connsiteX7017" fmla="*/ 949855 w 1031876"/>
              <a:gd name="connsiteY7017" fmla="*/ 873125 h 1106488"/>
              <a:gd name="connsiteX7018" fmla="*/ 151832 w 1031876"/>
              <a:gd name="connsiteY7018" fmla="*/ 868053 h 1106488"/>
              <a:gd name="connsiteX7019" fmla="*/ 152497 w 1031876"/>
              <a:gd name="connsiteY7019" fmla="*/ 868717 h 1106488"/>
              <a:gd name="connsiteX7020" fmla="*/ 152478 w 1031876"/>
              <a:gd name="connsiteY7020" fmla="*/ 868698 h 1106488"/>
              <a:gd name="connsiteX7021" fmla="*/ 148209 w 1031876"/>
              <a:gd name="connsiteY7021" fmla="*/ 867388 h 1106488"/>
              <a:gd name="connsiteX7022" fmla="*/ 149082 w 1031876"/>
              <a:gd name="connsiteY7022" fmla="*/ 869785 h 1106488"/>
              <a:gd name="connsiteX7023" fmla="*/ 148764 w 1031876"/>
              <a:gd name="connsiteY7023" fmla="*/ 869603 h 1106488"/>
              <a:gd name="connsiteX7024" fmla="*/ 147863 w 1031876"/>
              <a:gd name="connsiteY7024" fmla="*/ 867503 h 1106488"/>
              <a:gd name="connsiteX7025" fmla="*/ 130175 w 1031876"/>
              <a:gd name="connsiteY7025" fmla="*/ 867305 h 1106488"/>
              <a:gd name="connsiteX7026" fmla="*/ 130741 w 1031876"/>
              <a:gd name="connsiteY7026" fmla="*/ 871920 h 1106488"/>
              <a:gd name="connsiteX7027" fmla="*/ 130281 w 1031876"/>
              <a:gd name="connsiteY7027" fmla="*/ 871390 h 1106488"/>
              <a:gd name="connsiteX7028" fmla="*/ 130175 w 1031876"/>
              <a:gd name="connsiteY7028" fmla="*/ 871326 h 1106488"/>
              <a:gd name="connsiteX7029" fmla="*/ 130175 w 1031876"/>
              <a:gd name="connsiteY7029" fmla="*/ 868165 h 1106488"/>
              <a:gd name="connsiteX7030" fmla="*/ 130175 w 1031876"/>
              <a:gd name="connsiteY7030" fmla="*/ 867305 h 1106488"/>
              <a:gd name="connsiteX7031" fmla="*/ 126802 w 1031876"/>
              <a:gd name="connsiteY7031" fmla="*/ 867305 h 1106488"/>
              <a:gd name="connsiteX7032" fmla="*/ 130175 w 1031876"/>
              <a:gd name="connsiteY7032" fmla="*/ 867305 h 1106488"/>
              <a:gd name="connsiteX7033" fmla="*/ 129332 w 1031876"/>
              <a:gd name="connsiteY7033" fmla="*/ 869885 h 1106488"/>
              <a:gd name="connsiteX7034" fmla="*/ 127722 w 1031876"/>
              <a:gd name="connsiteY7034" fmla="*/ 869181 h 1106488"/>
              <a:gd name="connsiteX7035" fmla="*/ 123429 w 1031876"/>
              <a:gd name="connsiteY7035" fmla="*/ 867305 h 1106488"/>
              <a:gd name="connsiteX7036" fmla="*/ 127770 w 1031876"/>
              <a:gd name="connsiteY7036" fmla="*/ 869893 h 1106488"/>
              <a:gd name="connsiteX7037" fmla="*/ 130173 w 1031876"/>
              <a:gd name="connsiteY7037" fmla="*/ 874179 h 1106488"/>
              <a:gd name="connsiteX7038" fmla="*/ 130173 w 1031876"/>
              <a:gd name="connsiteY7038" fmla="*/ 874180 h 1106488"/>
              <a:gd name="connsiteX7039" fmla="*/ 128558 w 1031876"/>
              <a:gd name="connsiteY7039" fmla="*/ 872535 h 1106488"/>
              <a:gd name="connsiteX7040" fmla="*/ 124272 w 1031876"/>
              <a:gd name="connsiteY7040" fmla="*/ 868165 h 1106488"/>
              <a:gd name="connsiteX7041" fmla="*/ 123429 w 1031876"/>
              <a:gd name="connsiteY7041" fmla="*/ 867305 h 1106488"/>
              <a:gd name="connsiteX7042" fmla="*/ 123429 w 1031876"/>
              <a:gd name="connsiteY7042" fmla="*/ 867305 h 1106488"/>
              <a:gd name="connsiteX7043" fmla="*/ 126802 w 1031876"/>
              <a:gd name="connsiteY7043" fmla="*/ 868165 h 1106488"/>
              <a:gd name="connsiteX7044" fmla="*/ 127258 w 1031876"/>
              <a:gd name="connsiteY7044" fmla="*/ 868978 h 1106488"/>
              <a:gd name="connsiteX7045" fmla="*/ 901916 w 1031876"/>
              <a:gd name="connsiteY7045" fmla="*/ 867290 h 1106488"/>
              <a:gd name="connsiteX7046" fmla="*/ 899027 w 1031876"/>
              <a:gd name="connsiteY7046" fmla="*/ 869857 h 1106488"/>
              <a:gd name="connsiteX7047" fmla="*/ 901602 w 1031876"/>
              <a:gd name="connsiteY7047" fmla="*/ 867569 h 1106488"/>
              <a:gd name="connsiteX7048" fmla="*/ 949854 w 1031876"/>
              <a:gd name="connsiteY7048" fmla="*/ 867287 h 1106488"/>
              <a:gd name="connsiteX7049" fmla="*/ 946515 w 1031876"/>
              <a:gd name="connsiteY7049" fmla="*/ 868899 h 1106488"/>
              <a:gd name="connsiteX7050" fmla="*/ 946944 w 1031876"/>
              <a:gd name="connsiteY7050" fmla="*/ 869156 h 1106488"/>
              <a:gd name="connsiteX7051" fmla="*/ 949854 w 1031876"/>
              <a:gd name="connsiteY7051" fmla="*/ 867410 h 1106488"/>
              <a:gd name="connsiteX7052" fmla="*/ 922655 w 1031876"/>
              <a:gd name="connsiteY7052" fmla="*/ 867093 h 1106488"/>
              <a:gd name="connsiteX7053" fmla="*/ 915670 w 1031876"/>
              <a:gd name="connsiteY7053" fmla="*/ 873760 h 1106488"/>
              <a:gd name="connsiteX7054" fmla="*/ 915988 w 1031876"/>
              <a:gd name="connsiteY7054" fmla="*/ 872546 h 1106488"/>
              <a:gd name="connsiteX7055" fmla="*/ 916543 w 1031876"/>
              <a:gd name="connsiteY7055" fmla="*/ 870426 h 1106488"/>
              <a:gd name="connsiteX7056" fmla="*/ 922655 w 1031876"/>
              <a:gd name="connsiteY7056" fmla="*/ 867093 h 1106488"/>
              <a:gd name="connsiteX7057" fmla="*/ 922655 w 1031876"/>
              <a:gd name="connsiteY7057" fmla="*/ 867093 h 1106488"/>
              <a:gd name="connsiteX7058" fmla="*/ 920560 w 1031876"/>
              <a:gd name="connsiteY7058" fmla="*/ 869093 h 1106488"/>
              <a:gd name="connsiteX7059" fmla="*/ 921782 w 1031876"/>
              <a:gd name="connsiteY7059" fmla="*/ 867926 h 1106488"/>
              <a:gd name="connsiteX7060" fmla="*/ 922655 w 1031876"/>
              <a:gd name="connsiteY7060" fmla="*/ 867093 h 1106488"/>
              <a:gd name="connsiteX7061" fmla="*/ 977901 w 1031876"/>
              <a:gd name="connsiteY7061" fmla="*/ 866775 h 1106488"/>
              <a:gd name="connsiteX7062" fmla="*/ 978695 w 1031876"/>
              <a:gd name="connsiteY7062" fmla="*/ 866775 h 1106488"/>
              <a:gd name="connsiteX7063" fmla="*/ 980282 w 1031876"/>
              <a:gd name="connsiteY7063" fmla="*/ 866775 h 1106488"/>
              <a:gd name="connsiteX7064" fmla="*/ 977372 w 1031876"/>
              <a:gd name="connsiteY7064" fmla="*/ 868892 h 1106488"/>
              <a:gd name="connsiteX7065" fmla="*/ 964672 w 1031876"/>
              <a:gd name="connsiteY7065" fmla="*/ 866775 h 1106488"/>
              <a:gd name="connsiteX7066" fmla="*/ 964673 w 1031876"/>
              <a:gd name="connsiteY7066" fmla="*/ 866776 h 1106488"/>
              <a:gd name="connsiteX7067" fmla="*/ 968112 w 1031876"/>
              <a:gd name="connsiteY7067" fmla="*/ 870248 h 1106488"/>
              <a:gd name="connsiteX7068" fmla="*/ 971551 w 1031876"/>
              <a:gd name="connsiteY7068" fmla="*/ 873721 h 1106488"/>
              <a:gd name="connsiteX7069" fmla="*/ 964672 w 1031876"/>
              <a:gd name="connsiteY7069" fmla="*/ 873721 h 1106488"/>
              <a:gd name="connsiteX7070" fmla="*/ 964672 w 1031876"/>
              <a:gd name="connsiteY7070" fmla="*/ 872852 h 1106488"/>
              <a:gd name="connsiteX7071" fmla="*/ 964672 w 1031876"/>
              <a:gd name="connsiteY7071" fmla="*/ 871984 h 1106488"/>
              <a:gd name="connsiteX7072" fmla="*/ 964672 w 1031876"/>
              <a:gd name="connsiteY7072" fmla="*/ 866776 h 1106488"/>
              <a:gd name="connsiteX7073" fmla="*/ 936096 w 1031876"/>
              <a:gd name="connsiteY7073" fmla="*/ 866775 h 1106488"/>
              <a:gd name="connsiteX7074" fmla="*/ 942975 w 1031876"/>
              <a:gd name="connsiteY7074" fmla="*/ 866775 h 1106488"/>
              <a:gd name="connsiteX7075" fmla="*/ 933516 w 1031876"/>
              <a:gd name="connsiteY7075" fmla="*/ 873760 h 1106488"/>
              <a:gd name="connsiteX7076" fmla="*/ 933039 w 1031876"/>
              <a:gd name="connsiteY7076" fmla="*/ 874536 h 1106488"/>
              <a:gd name="connsiteX7077" fmla="*/ 915988 w 1031876"/>
              <a:gd name="connsiteY7077" fmla="*/ 866775 h 1106488"/>
              <a:gd name="connsiteX7078" fmla="*/ 909638 w 1031876"/>
              <a:gd name="connsiteY7078" fmla="*/ 873125 h 1106488"/>
              <a:gd name="connsiteX7079" fmla="*/ 915988 w 1031876"/>
              <a:gd name="connsiteY7079" fmla="*/ 866775 h 1106488"/>
              <a:gd name="connsiteX7080" fmla="*/ 909639 w 1031876"/>
              <a:gd name="connsiteY7080" fmla="*/ 866775 h 1106488"/>
              <a:gd name="connsiteX7081" fmla="*/ 906752 w 1031876"/>
              <a:gd name="connsiteY7081" fmla="*/ 870816 h 1106488"/>
              <a:gd name="connsiteX7082" fmla="*/ 901701 w 1031876"/>
              <a:gd name="connsiteY7082" fmla="*/ 873125 h 1106488"/>
              <a:gd name="connsiteX7083" fmla="*/ 909639 w 1031876"/>
              <a:gd name="connsiteY7083" fmla="*/ 866775 h 1106488"/>
              <a:gd name="connsiteX7084" fmla="*/ 909639 w 1031876"/>
              <a:gd name="connsiteY7084" fmla="*/ 866775 h 1106488"/>
              <a:gd name="connsiteX7085" fmla="*/ 901701 w 1031876"/>
              <a:gd name="connsiteY7085" fmla="*/ 873125 h 1106488"/>
              <a:gd name="connsiteX7086" fmla="*/ 905670 w 1031876"/>
              <a:gd name="connsiteY7086" fmla="*/ 872331 h 1106488"/>
              <a:gd name="connsiteX7087" fmla="*/ 906752 w 1031876"/>
              <a:gd name="connsiteY7087" fmla="*/ 870816 h 1106488"/>
              <a:gd name="connsiteX7088" fmla="*/ 908647 w 1031876"/>
              <a:gd name="connsiteY7088" fmla="*/ 869950 h 1106488"/>
              <a:gd name="connsiteX7089" fmla="*/ 909639 w 1031876"/>
              <a:gd name="connsiteY7089" fmla="*/ 866775 h 1106488"/>
              <a:gd name="connsiteX7090" fmla="*/ 889001 w 1031876"/>
              <a:gd name="connsiteY7090" fmla="*/ 866775 h 1106488"/>
              <a:gd name="connsiteX7091" fmla="*/ 895351 w 1031876"/>
              <a:gd name="connsiteY7091" fmla="*/ 866775 h 1106488"/>
              <a:gd name="connsiteX7092" fmla="*/ 889001 w 1031876"/>
              <a:gd name="connsiteY7092" fmla="*/ 866775 h 1106488"/>
              <a:gd name="connsiteX7093" fmla="*/ 875212 w 1031876"/>
              <a:gd name="connsiteY7093" fmla="*/ 866649 h 1106488"/>
              <a:gd name="connsiteX7094" fmla="*/ 867520 w 1031876"/>
              <a:gd name="connsiteY7094" fmla="*/ 868357 h 1106488"/>
              <a:gd name="connsiteX7095" fmla="*/ 866095 w 1031876"/>
              <a:gd name="connsiteY7095" fmla="*/ 869685 h 1106488"/>
              <a:gd name="connsiteX7096" fmla="*/ 865744 w 1031876"/>
              <a:gd name="connsiteY7096" fmla="*/ 869802 h 1106488"/>
              <a:gd name="connsiteX7097" fmla="*/ 868374 w 1031876"/>
              <a:gd name="connsiteY7097" fmla="*/ 867503 h 1106488"/>
              <a:gd name="connsiteX7098" fmla="*/ 875212 w 1031876"/>
              <a:gd name="connsiteY7098" fmla="*/ 866649 h 1106488"/>
              <a:gd name="connsiteX7099" fmla="*/ 875212 w 1031876"/>
              <a:gd name="connsiteY7099" fmla="*/ 866649 h 1106488"/>
              <a:gd name="connsiteX7100" fmla="*/ 865810 w 1031876"/>
              <a:gd name="connsiteY7100" fmla="*/ 870064 h 1106488"/>
              <a:gd name="connsiteX7101" fmla="*/ 864956 w 1031876"/>
              <a:gd name="connsiteY7101" fmla="*/ 870747 h 1106488"/>
              <a:gd name="connsiteX7102" fmla="*/ 866095 w 1031876"/>
              <a:gd name="connsiteY7102" fmla="*/ 869685 h 1106488"/>
              <a:gd name="connsiteX7103" fmla="*/ 164102 w 1031876"/>
              <a:gd name="connsiteY7103" fmla="*/ 866649 h 1106488"/>
              <a:gd name="connsiteX7104" fmla="*/ 170940 w 1031876"/>
              <a:gd name="connsiteY7104" fmla="*/ 873480 h 1106488"/>
              <a:gd name="connsiteX7105" fmla="*/ 166059 w 1031876"/>
              <a:gd name="connsiteY7105" fmla="*/ 866775 h 1106488"/>
              <a:gd name="connsiteX7106" fmla="*/ 164307 w 1031876"/>
              <a:gd name="connsiteY7106" fmla="*/ 866775 h 1106488"/>
              <a:gd name="connsiteX7107" fmla="*/ 164354 w 1031876"/>
              <a:gd name="connsiteY7107" fmla="*/ 866649 h 1106488"/>
              <a:gd name="connsiteX7108" fmla="*/ 164287 w 1031876"/>
              <a:gd name="connsiteY7108" fmla="*/ 866649 h 1106488"/>
              <a:gd name="connsiteX7109" fmla="*/ 150427 w 1031876"/>
              <a:gd name="connsiteY7109" fmla="*/ 866649 h 1106488"/>
              <a:gd name="connsiteX7110" fmla="*/ 157265 w 1031876"/>
              <a:gd name="connsiteY7110" fmla="*/ 873480 h 1106488"/>
              <a:gd name="connsiteX7111" fmla="*/ 152946 w 1031876"/>
              <a:gd name="connsiteY7111" fmla="*/ 873480 h 1106488"/>
              <a:gd name="connsiteX7112" fmla="*/ 153988 w 1031876"/>
              <a:gd name="connsiteY7112" fmla="*/ 874812 h 1106488"/>
              <a:gd name="connsiteX7113" fmla="*/ 153075 w 1031876"/>
              <a:gd name="connsiteY7113" fmla="*/ 874555 h 1106488"/>
              <a:gd name="connsiteX7114" fmla="*/ 154740 w 1031876"/>
              <a:gd name="connsiteY7114" fmla="*/ 876842 h 1106488"/>
              <a:gd name="connsiteX7115" fmla="*/ 154701 w 1031876"/>
              <a:gd name="connsiteY7115" fmla="*/ 876895 h 1106488"/>
              <a:gd name="connsiteX7116" fmla="*/ 157265 w 1031876"/>
              <a:gd name="connsiteY7116" fmla="*/ 880310 h 1106488"/>
              <a:gd name="connsiteX7117" fmla="*/ 151282 w 1031876"/>
              <a:gd name="connsiteY7117" fmla="*/ 874333 h 1106488"/>
              <a:gd name="connsiteX7118" fmla="*/ 150888 w 1031876"/>
              <a:gd name="connsiteY7118" fmla="*/ 873940 h 1106488"/>
              <a:gd name="connsiteX7119" fmla="*/ 150813 w 1031876"/>
              <a:gd name="connsiteY7119" fmla="*/ 873919 h 1106488"/>
              <a:gd name="connsiteX7120" fmla="*/ 150832 w 1031876"/>
              <a:gd name="connsiteY7120" fmla="*/ 873884 h 1106488"/>
              <a:gd name="connsiteX7121" fmla="*/ 150427 w 1031876"/>
              <a:gd name="connsiteY7121" fmla="*/ 873480 h 1106488"/>
              <a:gd name="connsiteX7122" fmla="*/ 151043 w 1031876"/>
              <a:gd name="connsiteY7122" fmla="*/ 873480 h 1106488"/>
              <a:gd name="connsiteX7123" fmla="*/ 151316 w 1031876"/>
              <a:gd name="connsiteY7123" fmla="*/ 872957 h 1106488"/>
              <a:gd name="connsiteX7124" fmla="*/ 150427 w 1031876"/>
              <a:gd name="connsiteY7124" fmla="*/ 873480 h 1106488"/>
              <a:gd name="connsiteX7125" fmla="*/ 150427 w 1031876"/>
              <a:gd name="connsiteY7125" fmla="*/ 870918 h 1106488"/>
              <a:gd name="connsiteX7126" fmla="*/ 151565 w 1031876"/>
              <a:gd name="connsiteY7126" fmla="*/ 872481 h 1106488"/>
              <a:gd name="connsiteX7127" fmla="*/ 151803 w 1031876"/>
              <a:gd name="connsiteY7127" fmla="*/ 872025 h 1106488"/>
              <a:gd name="connsiteX7128" fmla="*/ 150427 w 1031876"/>
              <a:gd name="connsiteY7128" fmla="*/ 870816 h 1106488"/>
              <a:gd name="connsiteX7129" fmla="*/ 150427 w 1031876"/>
              <a:gd name="connsiteY7129" fmla="*/ 870064 h 1106488"/>
              <a:gd name="connsiteX7130" fmla="*/ 150427 w 1031876"/>
              <a:gd name="connsiteY7130" fmla="*/ 866649 h 1106488"/>
              <a:gd name="connsiteX7131" fmla="*/ 150427 w 1031876"/>
              <a:gd name="connsiteY7131" fmla="*/ 866649 h 1106488"/>
              <a:gd name="connsiteX7132" fmla="*/ 151282 w 1031876"/>
              <a:gd name="connsiteY7132" fmla="*/ 867503 h 1106488"/>
              <a:gd name="connsiteX7133" fmla="*/ 151832 w 1031876"/>
              <a:gd name="connsiteY7133" fmla="*/ 868053 h 1106488"/>
              <a:gd name="connsiteX7134" fmla="*/ 143589 w 1031876"/>
              <a:gd name="connsiteY7134" fmla="*/ 866649 h 1106488"/>
              <a:gd name="connsiteX7135" fmla="*/ 148764 w 1031876"/>
              <a:gd name="connsiteY7135" fmla="*/ 869603 h 1106488"/>
              <a:gd name="connsiteX7136" fmla="*/ 148926 w 1031876"/>
              <a:gd name="connsiteY7136" fmla="*/ 869981 h 1106488"/>
              <a:gd name="connsiteX7137" fmla="*/ 956734 w 1031876"/>
              <a:gd name="connsiteY7137" fmla="*/ 866247 h 1106488"/>
              <a:gd name="connsiteX7138" fmla="*/ 955874 w 1031876"/>
              <a:gd name="connsiteY7138" fmla="*/ 867107 h 1106488"/>
              <a:gd name="connsiteX7139" fmla="*/ 954725 w 1031876"/>
              <a:gd name="connsiteY7139" fmla="*/ 868255 h 1106488"/>
              <a:gd name="connsiteX7140" fmla="*/ 136525 w 1031876"/>
              <a:gd name="connsiteY7140" fmla="*/ 866247 h 1106488"/>
              <a:gd name="connsiteX7141" fmla="*/ 137013 w 1031876"/>
              <a:gd name="connsiteY7141" fmla="*/ 866775 h 1106488"/>
              <a:gd name="connsiteX7142" fmla="*/ 139204 w 1031876"/>
              <a:gd name="connsiteY7142" fmla="*/ 866775 h 1106488"/>
              <a:gd name="connsiteX7143" fmla="*/ 140097 w 1031876"/>
              <a:gd name="connsiteY7143" fmla="*/ 866775 h 1106488"/>
              <a:gd name="connsiteX7144" fmla="*/ 143589 w 1031876"/>
              <a:gd name="connsiteY7144" fmla="*/ 866775 h 1106488"/>
              <a:gd name="connsiteX7145" fmla="*/ 143589 w 1031876"/>
              <a:gd name="connsiteY7145" fmla="*/ 866649 h 1106488"/>
              <a:gd name="connsiteX7146" fmla="*/ 143621 w 1031876"/>
              <a:gd name="connsiteY7146" fmla="*/ 866775 h 1106488"/>
              <a:gd name="connsiteX7147" fmla="*/ 143669 w 1031876"/>
              <a:gd name="connsiteY7147" fmla="*/ 866775 h 1106488"/>
              <a:gd name="connsiteX7148" fmla="*/ 143633 w 1031876"/>
              <a:gd name="connsiteY7148" fmla="*/ 866824 h 1106488"/>
              <a:gd name="connsiteX7149" fmla="*/ 144444 w 1031876"/>
              <a:gd name="connsiteY7149" fmla="*/ 870064 h 1106488"/>
              <a:gd name="connsiteX7150" fmla="*/ 146546 w 1031876"/>
              <a:gd name="connsiteY7150" fmla="*/ 871264 h 1106488"/>
              <a:gd name="connsiteX7151" fmla="*/ 143589 w 1031876"/>
              <a:gd name="connsiteY7151" fmla="*/ 873480 h 1106488"/>
              <a:gd name="connsiteX7152" fmla="*/ 143589 w 1031876"/>
              <a:gd name="connsiteY7152" fmla="*/ 872626 h 1106488"/>
              <a:gd name="connsiteX7153" fmla="*/ 143589 w 1031876"/>
              <a:gd name="connsiteY7153" fmla="*/ 866882 h 1106488"/>
              <a:gd name="connsiteX7154" fmla="*/ 140990 w 1031876"/>
              <a:gd name="connsiteY7154" fmla="*/ 870347 h 1106488"/>
              <a:gd name="connsiteX7155" fmla="*/ 143669 w 1031876"/>
              <a:gd name="connsiteY7155" fmla="*/ 873919 h 1106488"/>
              <a:gd name="connsiteX7156" fmla="*/ 142863 w 1031876"/>
              <a:gd name="connsiteY7156" fmla="*/ 873113 h 1106488"/>
              <a:gd name="connsiteX7157" fmla="*/ 142875 w 1031876"/>
              <a:gd name="connsiteY7157" fmla="*/ 873126 h 1106488"/>
              <a:gd name="connsiteX7158" fmla="*/ 137319 w 1031876"/>
              <a:gd name="connsiteY7158" fmla="*/ 869686 h 1106488"/>
              <a:gd name="connsiteX7159" fmla="*/ 136843 w 1031876"/>
              <a:gd name="connsiteY7159" fmla="*/ 867625 h 1106488"/>
              <a:gd name="connsiteX7160" fmla="*/ 136843 w 1031876"/>
              <a:gd name="connsiteY7160" fmla="*/ 870268 h 1106488"/>
              <a:gd name="connsiteX7161" fmla="*/ 136843 w 1031876"/>
              <a:gd name="connsiteY7161" fmla="*/ 873760 h 1106488"/>
              <a:gd name="connsiteX7162" fmla="*/ 134343 w 1031876"/>
              <a:gd name="connsiteY7162" fmla="*/ 870268 h 1106488"/>
              <a:gd name="connsiteX7163" fmla="*/ 136695 w 1031876"/>
              <a:gd name="connsiteY7163" fmla="*/ 866982 h 1106488"/>
              <a:gd name="connsiteX7164" fmla="*/ 136684 w 1031876"/>
              <a:gd name="connsiteY7164" fmla="*/ 866934 h 1106488"/>
              <a:gd name="connsiteX7165" fmla="*/ 136525 w 1031876"/>
              <a:gd name="connsiteY7165" fmla="*/ 866775 h 1106488"/>
              <a:gd name="connsiteX7166" fmla="*/ 136647 w 1031876"/>
              <a:gd name="connsiteY7166" fmla="*/ 866775 h 1106488"/>
              <a:gd name="connsiteX7167" fmla="*/ 150997 w 1031876"/>
              <a:gd name="connsiteY7167" fmla="*/ 866222 h 1106488"/>
              <a:gd name="connsiteX7168" fmla="*/ 150643 w 1031876"/>
              <a:gd name="connsiteY7168" fmla="*/ 866488 h 1106488"/>
              <a:gd name="connsiteX7169" fmla="*/ 150739 w 1031876"/>
              <a:gd name="connsiteY7169" fmla="*/ 866649 h 1106488"/>
              <a:gd name="connsiteX7170" fmla="*/ 150855 w 1031876"/>
              <a:gd name="connsiteY7170" fmla="*/ 866649 h 1106488"/>
              <a:gd name="connsiteX7171" fmla="*/ 152771 w 1031876"/>
              <a:gd name="connsiteY7171" fmla="*/ 864893 h 1106488"/>
              <a:gd name="connsiteX7172" fmla="*/ 151524 w 1031876"/>
              <a:gd name="connsiteY7172" fmla="*/ 865828 h 1106488"/>
              <a:gd name="connsiteX7173" fmla="*/ 150907 w 1031876"/>
              <a:gd name="connsiteY7173" fmla="*/ 866649 h 1106488"/>
              <a:gd name="connsiteX7174" fmla="*/ 151282 w 1031876"/>
              <a:gd name="connsiteY7174" fmla="*/ 866649 h 1106488"/>
              <a:gd name="connsiteX7175" fmla="*/ 152137 w 1031876"/>
              <a:gd name="connsiteY7175" fmla="*/ 866649 h 1106488"/>
              <a:gd name="connsiteX7176" fmla="*/ 152991 w 1031876"/>
              <a:gd name="connsiteY7176" fmla="*/ 866649 h 1106488"/>
              <a:gd name="connsiteX7177" fmla="*/ 153846 w 1031876"/>
              <a:gd name="connsiteY7177" fmla="*/ 866649 h 1106488"/>
              <a:gd name="connsiteX7178" fmla="*/ 156870 w 1031876"/>
              <a:gd name="connsiteY7178" fmla="*/ 866649 h 1106488"/>
              <a:gd name="connsiteX7179" fmla="*/ 156318 w 1031876"/>
              <a:gd name="connsiteY7179" fmla="*/ 866413 h 1106488"/>
              <a:gd name="connsiteX7180" fmla="*/ 153846 w 1031876"/>
              <a:gd name="connsiteY7180" fmla="*/ 865796 h 1106488"/>
              <a:gd name="connsiteX7181" fmla="*/ 153511 w 1031876"/>
              <a:gd name="connsiteY7181" fmla="*/ 865210 h 1106488"/>
              <a:gd name="connsiteX7182" fmla="*/ 928767 w 1031876"/>
              <a:gd name="connsiteY7182" fmla="*/ 864592 h 1106488"/>
              <a:gd name="connsiteX7183" fmla="*/ 929640 w 1031876"/>
              <a:gd name="connsiteY7183" fmla="*/ 867093 h 1106488"/>
              <a:gd name="connsiteX7184" fmla="*/ 922655 w 1031876"/>
              <a:gd name="connsiteY7184" fmla="*/ 873760 h 1106488"/>
              <a:gd name="connsiteX7185" fmla="*/ 922655 w 1031876"/>
              <a:gd name="connsiteY7185" fmla="*/ 872927 h 1106488"/>
              <a:gd name="connsiteX7186" fmla="*/ 922655 w 1031876"/>
              <a:gd name="connsiteY7186" fmla="*/ 872093 h 1106488"/>
              <a:gd name="connsiteX7187" fmla="*/ 922655 w 1031876"/>
              <a:gd name="connsiteY7187" fmla="*/ 869593 h 1106488"/>
              <a:gd name="connsiteX7188" fmla="*/ 922655 w 1031876"/>
              <a:gd name="connsiteY7188" fmla="*/ 867093 h 1106488"/>
              <a:gd name="connsiteX7189" fmla="*/ 926147 w 1031876"/>
              <a:gd name="connsiteY7189" fmla="*/ 866259 h 1106488"/>
              <a:gd name="connsiteX7190" fmla="*/ 926619 w 1031876"/>
              <a:gd name="connsiteY7190" fmla="*/ 865471 h 1106488"/>
              <a:gd name="connsiteX7191" fmla="*/ 970130 w 1031876"/>
              <a:gd name="connsiteY7191" fmla="*/ 862432 h 1106488"/>
              <a:gd name="connsiteX7192" fmla="*/ 969632 w 1031876"/>
              <a:gd name="connsiteY7192" fmla="*/ 865916 h 1106488"/>
              <a:gd name="connsiteX7193" fmla="*/ 963613 w 1031876"/>
              <a:gd name="connsiteY7193" fmla="*/ 866776 h 1106488"/>
              <a:gd name="connsiteX7194" fmla="*/ 976799 w 1031876"/>
              <a:gd name="connsiteY7194" fmla="*/ 861526 h 1106488"/>
              <a:gd name="connsiteX7195" fmla="*/ 974725 w 1031876"/>
              <a:gd name="connsiteY7195" fmla="*/ 863600 h 1106488"/>
              <a:gd name="connsiteX7196" fmla="*/ 971550 w 1031876"/>
              <a:gd name="connsiteY7196" fmla="*/ 866775 h 1106488"/>
              <a:gd name="connsiteX7197" fmla="*/ 990326 w 1031876"/>
              <a:gd name="connsiteY7197" fmla="*/ 860907 h 1106488"/>
              <a:gd name="connsiteX7198" fmla="*/ 989521 w 1031876"/>
              <a:gd name="connsiteY7198" fmla="*/ 861505 h 1106488"/>
              <a:gd name="connsiteX7199" fmla="*/ 988022 w 1031876"/>
              <a:gd name="connsiteY7199" fmla="*/ 863005 h 1106488"/>
              <a:gd name="connsiteX7200" fmla="*/ 984648 w 1031876"/>
              <a:gd name="connsiteY7200" fmla="*/ 866378 h 1106488"/>
              <a:gd name="connsiteX7201" fmla="*/ 984347 w 1031876"/>
              <a:gd name="connsiteY7201" fmla="*/ 866579 h 1106488"/>
              <a:gd name="connsiteX7202" fmla="*/ 984563 w 1031876"/>
              <a:gd name="connsiteY7202" fmla="*/ 866697 h 1106488"/>
              <a:gd name="connsiteX7203" fmla="*/ 987426 w 1031876"/>
              <a:gd name="connsiteY7203" fmla="*/ 865981 h 1106488"/>
              <a:gd name="connsiteX7204" fmla="*/ 144403 w 1031876"/>
              <a:gd name="connsiteY7204" fmla="*/ 860426 h 1106488"/>
              <a:gd name="connsiteX7205" fmla="*/ 147242 w 1031876"/>
              <a:gd name="connsiteY7205" fmla="*/ 862477 h 1106488"/>
              <a:gd name="connsiteX7206" fmla="*/ 147956 w 1031876"/>
              <a:gd name="connsiteY7206" fmla="*/ 861961 h 1106488"/>
              <a:gd name="connsiteX7207" fmla="*/ 150427 w 1031876"/>
              <a:gd name="connsiteY7207" fmla="*/ 866124 h 1106488"/>
              <a:gd name="connsiteX7208" fmla="*/ 150427 w 1031876"/>
              <a:gd name="connsiteY7208" fmla="*/ 865796 h 1106488"/>
              <a:gd name="connsiteX7209" fmla="*/ 150427 w 1031876"/>
              <a:gd name="connsiteY7209" fmla="*/ 860426 h 1106488"/>
              <a:gd name="connsiteX7210" fmla="*/ 150081 w 1031876"/>
              <a:gd name="connsiteY7210" fmla="*/ 860426 h 1106488"/>
              <a:gd name="connsiteX7211" fmla="*/ 147956 w 1031876"/>
              <a:gd name="connsiteY7211" fmla="*/ 861961 h 1106488"/>
              <a:gd name="connsiteX7212" fmla="*/ 147242 w 1031876"/>
              <a:gd name="connsiteY7212" fmla="*/ 860757 h 1106488"/>
              <a:gd name="connsiteX7213" fmla="*/ 145868 w 1031876"/>
              <a:gd name="connsiteY7213" fmla="*/ 860426 h 1106488"/>
              <a:gd name="connsiteX7214" fmla="*/ 123429 w 1031876"/>
              <a:gd name="connsiteY7214" fmla="*/ 860426 h 1106488"/>
              <a:gd name="connsiteX7215" fmla="*/ 130175 w 1031876"/>
              <a:gd name="connsiteY7215" fmla="*/ 867305 h 1106488"/>
              <a:gd name="connsiteX7216" fmla="*/ 125453 w 1031876"/>
              <a:gd name="connsiteY7216" fmla="*/ 864553 h 1106488"/>
              <a:gd name="connsiteX7217" fmla="*/ 121180 w 1031876"/>
              <a:gd name="connsiteY7217" fmla="*/ 860426 h 1106488"/>
              <a:gd name="connsiteX7218" fmla="*/ 123429 w 1031876"/>
              <a:gd name="connsiteY7218" fmla="*/ 860426 h 1106488"/>
              <a:gd name="connsiteX7219" fmla="*/ 124272 w 1031876"/>
              <a:gd name="connsiteY7219" fmla="*/ 863866 h 1106488"/>
              <a:gd name="connsiteX7220" fmla="*/ 125453 w 1031876"/>
              <a:gd name="connsiteY7220" fmla="*/ 864553 h 1106488"/>
              <a:gd name="connsiteX7221" fmla="*/ 126802 w 1031876"/>
              <a:gd name="connsiteY7221" fmla="*/ 867305 h 1106488"/>
              <a:gd name="connsiteX7222" fmla="*/ 123429 w 1031876"/>
              <a:gd name="connsiteY7222" fmla="*/ 867305 h 1106488"/>
              <a:gd name="connsiteX7223" fmla="*/ 984251 w 1031876"/>
              <a:gd name="connsiteY7223" fmla="*/ 860425 h 1106488"/>
              <a:gd name="connsiteX7224" fmla="*/ 982086 w 1031876"/>
              <a:gd name="connsiteY7224" fmla="*/ 863889 h 1106488"/>
              <a:gd name="connsiteX7225" fmla="*/ 981870 w 1031876"/>
              <a:gd name="connsiteY7225" fmla="*/ 863600 h 1106488"/>
              <a:gd name="connsiteX7226" fmla="*/ 984251 w 1031876"/>
              <a:gd name="connsiteY7226" fmla="*/ 860425 h 1106488"/>
              <a:gd name="connsiteX7227" fmla="*/ 977901 w 1031876"/>
              <a:gd name="connsiteY7227" fmla="*/ 860425 h 1106488"/>
              <a:gd name="connsiteX7228" fmla="*/ 977901 w 1031876"/>
              <a:gd name="connsiteY7228" fmla="*/ 866775 h 1106488"/>
              <a:gd name="connsiteX7229" fmla="*/ 975520 w 1031876"/>
              <a:gd name="connsiteY7229" fmla="*/ 866775 h 1106488"/>
              <a:gd name="connsiteX7230" fmla="*/ 972345 w 1031876"/>
              <a:gd name="connsiteY7230" fmla="*/ 866775 h 1106488"/>
              <a:gd name="connsiteX7231" fmla="*/ 971551 w 1031876"/>
              <a:gd name="connsiteY7231" fmla="*/ 866775 h 1106488"/>
              <a:gd name="connsiteX7232" fmla="*/ 977901 w 1031876"/>
              <a:gd name="connsiteY7232" fmla="*/ 860425 h 1106488"/>
              <a:gd name="connsiteX7233" fmla="*/ 977900 w 1031876"/>
              <a:gd name="connsiteY7233" fmla="*/ 860425 h 1106488"/>
              <a:gd name="connsiteX7234" fmla="*/ 977106 w 1031876"/>
              <a:gd name="connsiteY7234" fmla="*/ 861219 h 1106488"/>
              <a:gd name="connsiteX7235" fmla="*/ 976799 w 1031876"/>
              <a:gd name="connsiteY7235" fmla="*/ 861526 h 1106488"/>
              <a:gd name="connsiteX7236" fmla="*/ 950913 w 1031876"/>
              <a:gd name="connsiteY7236" fmla="*/ 860425 h 1106488"/>
              <a:gd name="connsiteX7237" fmla="*/ 942975 w 1031876"/>
              <a:gd name="connsiteY7237" fmla="*/ 866775 h 1106488"/>
              <a:gd name="connsiteX7238" fmla="*/ 950913 w 1031876"/>
              <a:gd name="connsiteY7238" fmla="*/ 860425 h 1106488"/>
              <a:gd name="connsiteX7239" fmla="*/ 936625 w 1031876"/>
              <a:gd name="connsiteY7239" fmla="*/ 860425 h 1106488"/>
              <a:gd name="connsiteX7240" fmla="*/ 929640 w 1031876"/>
              <a:gd name="connsiteY7240" fmla="*/ 867093 h 1106488"/>
              <a:gd name="connsiteX7241" fmla="*/ 936625 w 1031876"/>
              <a:gd name="connsiteY7241" fmla="*/ 860425 h 1106488"/>
              <a:gd name="connsiteX7242" fmla="*/ 936625 w 1031876"/>
              <a:gd name="connsiteY7242" fmla="*/ 860425 h 1106488"/>
              <a:gd name="connsiteX7243" fmla="*/ 930275 w 1031876"/>
              <a:gd name="connsiteY7243" fmla="*/ 866775 h 1106488"/>
              <a:gd name="connsiteX7244" fmla="*/ 936625 w 1031876"/>
              <a:gd name="connsiteY7244" fmla="*/ 860425 h 1106488"/>
              <a:gd name="connsiteX7245" fmla="*/ 929640 w 1031876"/>
              <a:gd name="connsiteY7245" fmla="*/ 860425 h 1106488"/>
              <a:gd name="connsiteX7246" fmla="*/ 926619 w 1031876"/>
              <a:gd name="connsiteY7246" fmla="*/ 865471 h 1106488"/>
              <a:gd name="connsiteX7247" fmla="*/ 922655 w 1031876"/>
              <a:gd name="connsiteY7247" fmla="*/ 867093 h 1106488"/>
              <a:gd name="connsiteX7248" fmla="*/ 922338 w 1031876"/>
              <a:gd name="connsiteY7248" fmla="*/ 860425 h 1106488"/>
              <a:gd name="connsiteX7249" fmla="*/ 915988 w 1031876"/>
              <a:gd name="connsiteY7249" fmla="*/ 866775 h 1106488"/>
              <a:gd name="connsiteX7250" fmla="*/ 922338 w 1031876"/>
              <a:gd name="connsiteY7250" fmla="*/ 860425 h 1106488"/>
              <a:gd name="connsiteX7251" fmla="*/ 150427 w 1031876"/>
              <a:gd name="connsiteY7251" fmla="*/ 860176 h 1106488"/>
              <a:gd name="connsiteX7252" fmla="*/ 150202 w 1031876"/>
              <a:gd name="connsiteY7252" fmla="*/ 860339 h 1106488"/>
              <a:gd name="connsiteX7253" fmla="*/ 150427 w 1031876"/>
              <a:gd name="connsiteY7253" fmla="*/ 860371 h 1106488"/>
              <a:gd name="connsiteX7254" fmla="*/ 970492 w 1031876"/>
              <a:gd name="connsiteY7254" fmla="*/ 859897 h 1106488"/>
              <a:gd name="connsiteX7255" fmla="*/ 963613 w 1031876"/>
              <a:gd name="connsiteY7255" fmla="*/ 866776 h 1106488"/>
              <a:gd name="connsiteX7256" fmla="*/ 970492 w 1031876"/>
              <a:gd name="connsiteY7256" fmla="*/ 859897 h 1106488"/>
              <a:gd name="connsiteX7257" fmla="*/ 136752 w 1031876"/>
              <a:gd name="connsiteY7257" fmla="*/ 859819 h 1106488"/>
              <a:gd name="connsiteX7258" fmla="*/ 140433 w 1031876"/>
              <a:gd name="connsiteY7258" fmla="*/ 860344 h 1106488"/>
              <a:gd name="connsiteX7259" fmla="*/ 143589 w 1031876"/>
              <a:gd name="connsiteY7259" fmla="*/ 866649 h 1106488"/>
              <a:gd name="connsiteX7260" fmla="*/ 140679 w 1031876"/>
              <a:gd name="connsiteY7260" fmla="*/ 863742 h 1106488"/>
              <a:gd name="connsiteX7261" fmla="*/ 140171 w 1031876"/>
              <a:gd name="connsiteY7261" fmla="*/ 863234 h 1106488"/>
              <a:gd name="connsiteX7262" fmla="*/ 136752 w 1031876"/>
              <a:gd name="connsiteY7262" fmla="*/ 859819 h 1106488"/>
              <a:gd name="connsiteX7263" fmla="*/ 902495 w 1031876"/>
              <a:gd name="connsiteY7263" fmla="*/ 859632 h 1106488"/>
              <a:gd name="connsiteX7264" fmla="*/ 898923 w 1031876"/>
              <a:gd name="connsiteY7264" fmla="*/ 863204 h 1106488"/>
              <a:gd name="connsiteX7265" fmla="*/ 895354 w 1031876"/>
              <a:gd name="connsiteY7265" fmla="*/ 866773 h 1106488"/>
              <a:gd name="connsiteX7266" fmla="*/ 898923 w 1031876"/>
              <a:gd name="connsiteY7266" fmla="*/ 864394 h 1106488"/>
              <a:gd name="connsiteX7267" fmla="*/ 899637 w 1031876"/>
              <a:gd name="connsiteY7267" fmla="*/ 864870 h 1106488"/>
              <a:gd name="connsiteX7268" fmla="*/ 895353 w 1031876"/>
              <a:gd name="connsiteY7268" fmla="*/ 866774 h 1106488"/>
              <a:gd name="connsiteX7269" fmla="*/ 895352 w 1031876"/>
              <a:gd name="connsiteY7269" fmla="*/ 866776 h 1106488"/>
              <a:gd name="connsiteX7270" fmla="*/ 898440 w 1031876"/>
              <a:gd name="connsiteY7270" fmla="*/ 868835 h 1106488"/>
              <a:gd name="connsiteX7271" fmla="*/ 896244 w 1031876"/>
              <a:gd name="connsiteY7271" fmla="*/ 869950 h 1106488"/>
              <a:gd name="connsiteX7272" fmla="*/ 895351 w 1031876"/>
              <a:gd name="connsiteY7272" fmla="*/ 873125 h 1106488"/>
              <a:gd name="connsiteX7273" fmla="*/ 895351 w 1031876"/>
              <a:gd name="connsiteY7273" fmla="*/ 872331 h 1106488"/>
              <a:gd name="connsiteX7274" fmla="*/ 895351 w 1031876"/>
              <a:gd name="connsiteY7274" fmla="*/ 866776 h 1106488"/>
              <a:gd name="connsiteX7275" fmla="*/ 895351 w 1031876"/>
              <a:gd name="connsiteY7275" fmla="*/ 866775 h 1106488"/>
              <a:gd name="connsiteX7276" fmla="*/ 895352 w 1031876"/>
              <a:gd name="connsiteY7276" fmla="*/ 866775 h 1106488"/>
              <a:gd name="connsiteX7277" fmla="*/ 895351 w 1031876"/>
              <a:gd name="connsiteY7277" fmla="*/ 866775 h 1106488"/>
              <a:gd name="connsiteX7278" fmla="*/ 895352 w 1031876"/>
              <a:gd name="connsiteY7278" fmla="*/ 866775 h 1106488"/>
              <a:gd name="connsiteX7279" fmla="*/ 898923 w 1031876"/>
              <a:gd name="connsiteY7279" fmla="*/ 860525 h 1106488"/>
              <a:gd name="connsiteX7280" fmla="*/ 902495 w 1031876"/>
              <a:gd name="connsiteY7280" fmla="*/ 859632 h 1106488"/>
              <a:gd name="connsiteX7281" fmla="*/ 964762 w 1031876"/>
              <a:gd name="connsiteY7281" fmla="*/ 859434 h 1106488"/>
              <a:gd name="connsiteX7282" fmla="*/ 964532 w 1031876"/>
              <a:gd name="connsiteY7282" fmla="*/ 859801 h 1106488"/>
              <a:gd name="connsiteX7283" fmla="*/ 964433 w 1031876"/>
              <a:gd name="connsiteY7283" fmla="*/ 860296 h 1106488"/>
              <a:gd name="connsiteX7284" fmla="*/ 969864 w 1031876"/>
              <a:gd name="connsiteY7284" fmla="*/ 859434 h 1106488"/>
              <a:gd name="connsiteX7285" fmla="*/ 969864 w 1031876"/>
              <a:gd name="connsiteY7285" fmla="*/ 859434 h 1106488"/>
              <a:gd name="connsiteX7286" fmla="*/ 965474 w 1031876"/>
              <a:gd name="connsiteY7286" fmla="*/ 859434 h 1106488"/>
              <a:gd name="connsiteX7287" fmla="*/ 961112 w 1031876"/>
              <a:gd name="connsiteY7287" fmla="*/ 859367 h 1106488"/>
              <a:gd name="connsiteX7288" fmla="*/ 963613 w 1031876"/>
              <a:gd name="connsiteY7288" fmla="*/ 859367 h 1106488"/>
              <a:gd name="connsiteX7289" fmla="*/ 956734 w 1031876"/>
              <a:gd name="connsiteY7289" fmla="*/ 866247 h 1106488"/>
              <a:gd name="connsiteX7290" fmla="*/ 960174 w 1031876"/>
              <a:gd name="connsiteY7290" fmla="*/ 861947 h 1106488"/>
              <a:gd name="connsiteX7291" fmla="*/ 130175 w 1031876"/>
              <a:gd name="connsiteY7291" fmla="*/ 859367 h 1106488"/>
              <a:gd name="connsiteX7292" fmla="*/ 136525 w 1031876"/>
              <a:gd name="connsiteY7292" fmla="*/ 866247 h 1106488"/>
              <a:gd name="connsiteX7293" fmla="*/ 134144 w 1031876"/>
              <a:gd name="connsiteY7293" fmla="*/ 866247 h 1106488"/>
              <a:gd name="connsiteX7294" fmla="*/ 130969 w 1031876"/>
              <a:gd name="connsiteY7294" fmla="*/ 866247 h 1106488"/>
              <a:gd name="connsiteX7295" fmla="*/ 130175 w 1031876"/>
              <a:gd name="connsiteY7295" fmla="*/ 866247 h 1106488"/>
              <a:gd name="connsiteX7296" fmla="*/ 130175 w 1031876"/>
              <a:gd name="connsiteY7296" fmla="*/ 859367 h 1106488"/>
              <a:gd name="connsiteX7297" fmla="*/ 971805 w 1031876"/>
              <a:gd name="connsiteY7297" fmla="*/ 858415 h 1106488"/>
              <a:gd name="connsiteX7298" fmla="*/ 971357 w 1031876"/>
              <a:gd name="connsiteY7298" fmla="*/ 858851 h 1106488"/>
              <a:gd name="connsiteX7299" fmla="*/ 971402 w 1031876"/>
              <a:gd name="connsiteY7299" fmla="*/ 858987 h 1106488"/>
              <a:gd name="connsiteX7300" fmla="*/ 971781 w 1031876"/>
              <a:gd name="connsiteY7300" fmla="*/ 858608 h 1106488"/>
              <a:gd name="connsiteX7301" fmla="*/ 878630 w 1031876"/>
              <a:gd name="connsiteY7301" fmla="*/ 857257 h 1106488"/>
              <a:gd name="connsiteX7302" fmla="*/ 882049 w 1031876"/>
              <a:gd name="connsiteY7302" fmla="*/ 859819 h 1106488"/>
              <a:gd name="connsiteX7303" fmla="*/ 876066 w 1031876"/>
              <a:gd name="connsiteY7303" fmla="*/ 859819 h 1106488"/>
              <a:gd name="connsiteX7304" fmla="*/ 874615 w 1031876"/>
              <a:gd name="connsiteY7304" fmla="*/ 860863 h 1106488"/>
              <a:gd name="connsiteX7305" fmla="*/ 875212 w 1031876"/>
              <a:gd name="connsiteY7305" fmla="*/ 859819 h 1106488"/>
              <a:gd name="connsiteX7306" fmla="*/ 878630 w 1031876"/>
              <a:gd name="connsiteY7306" fmla="*/ 857257 h 1106488"/>
              <a:gd name="connsiteX7307" fmla="*/ 158120 w 1031876"/>
              <a:gd name="connsiteY7307" fmla="*/ 857257 h 1106488"/>
              <a:gd name="connsiteX7308" fmla="*/ 164102 w 1031876"/>
              <a:gd name="connsiteY7308" fmla="*/ 859819 h 1106488"/>
              <a:gd name="connsiteX7309" fmla="*/ 160684 w 1031876"/>
              <a:gd name="connsiteY7309" fmla="*/ 859819 h 1106488"/>
              <a:gd name="connsiteX7310" fmla="*/ 159829 w 1031876"/>
              <a:gd name="connsiteY7310" fmla="*/ 859819 h 1106488"/>
              <a:gd name="connsiteX7311" fmla="*/ 157265 w 1031876"/>
              <a:gd name="connsiteY7311" fmla="*/ 859819 h 1106488"/>
              <a:gd name="connsiteX7312" fmla="*/ 158120 w 1031876"/>
              <a:gd name="connsiteY7312" fmla="*/ 857257 h 1106488"/>
              <a:gd name="connsiteX7313" fmla="*/ 989301 w 1031876"/>
              <a:gd name="connsiteY7313" fmla="*/ 857111 h 1106488"/>
              <a:gd name="connsiteX7314" fmla="*/ 990691 w 1031876"/>
              <a:gd name="connsiteY7314" fmla="*/ 858949 h 1106488"/>
              <a:gd name="connsiteX7315" fmla="*/ 990657 w 1031876"/>
              <a:gd name="connsiteY7315" fmla="*/ 859185 h 1106488"/>
              <a:gd name="connsiteX7316" fmla="*/ 990419 w 1031876"/>
              <a:gd name="connsiteY7316" fmla="*/ 859219 h 1106488"/>
              <a:gd name="connsiteX7317" fmla="*/ 988786 w 1031876"/>
              <a:gd name="connsiteY7317" fmla="*/ 858004 h 1106488"/>
              <a:gd name="connsiteX7318" fmla="*/ 120056 w 1031876"/>
              <a:gd name="connsiteY7318" fmla="*/ 856986 h 1106488"/>
              <a:gd name="connsiteX7319" fmla="*/ 123429 w 1031876"/>
              <a:gd name="connsiteY7319" fmla="*/ 860426 h 1106488"/>
              <a:gd name="connsiteX7320" fmla="*/ 120651 w 1031876"/>
              <a:gd name="connsiteY7320" fmla="*/ 858807 h 1106488"/>
              <a:gd name="connsiteX7321" fmla="*/ 114658 w 1031876"/>
              <a:gd name="connsiteY7321" fmla="*/ 856298 h 1106488"/>
              <a:gd name="connsiteX7322" fmla="*/ 115355 w 1031876"/>
              <a:gd name="connsiteY7322" fmla="*/ 856704 h 1106488"/>
              <a:gd name="connsiteX7323" fmla="*/ 116682 w 1031876"/>
              <a:gd name="connsiteY7323" fmla="*/ 860426 h 1106488"/>
              <a:gd name="connsiteX7324" fmla="*/ 134701 w 1031876"/>
              <a:gd name="connsiteY7324" fmla="*/ 855721 h 1106488"/>
              <a:gd name="connsiteX7325" fmla="*/ 135089 w 1031876"/>
              <a:gd name="connsiteY7325" fmla="*/ 855942 h 1106488"/>
              <a:gd name="connsiteX7326" fmla="*/ 136752 w 1031876"/>
              <a:gd name="connsiteY7326" fmla="*/ 859819 h 1106488"/>
              <a:gd name="connsiteX7327" fmla="*/ 119381 w 1031876"/>
              <a:gd name="connsiteY7327" fmla="*/ 854923 h 1106488"/>
              <a:gd name="connsiteX7328" fmla="*/ 121742 w 1031876"/>
              <a:gd name="connsiteY7328" fmla="*/ 856126 h 1106488"/>
              <a:gd name="connsiteX7329" fmla="*/ 122374 w 1031876"/>
              <a:gd name="connsiteY7329" fmla="*/ 856449 h 1106488"/>
              <a:gd name="connsiteX7330" fmla="*/ 969807 w 1031876"/>
              <a:gd name="connsiteY7330" fmla="*/ 854232 h 1106488"/>
              <a:gd name="connsiteX7331" fmla="*/ 965022 w 1031876"/>
              <a:gd name="connsiteY7331" fmla="*/ 859017 h 1106488"/>
              <a:gd name="connsiteX7332" fmla="*/ 969233 w 1031876"/>
              <a:gd name="connsiteY7332" fmla="*/ 854806 h 1106488"/>
              <a:gd name="connsiteX7333" fmla="*/ 109935 w 1031876"/>
              <a:gd name="connsiteY7333" fmla="*/ 853547 h 1106488"/>
              <a:gd name="connsiteX7334" fmla="*/ 111622 w 1031876"/>
              <a:gd name="connsiteY7334" fmla="*/ 854529 h 1106488"/>
              <a:gd name="connsiteX7335" fmla="*/ 116682 w 1031876"/>
              <a:gd name="connsiteY7335" fmla="*/ 860426 h 1106488"/>
              <a:gd name="connsiteX7336" fmla="*/ 123429 w 1031876"/>
              <a:gd name="connsiteY7336" fmla="*/ 867305 h 1106488"/>
              <a:gd name="connsiteX7337" fmla="*/ 123429 w 1031876"/>
              <a:gd name="connsiteY7337" fmla="*/ 870745 h 1106488"/>
              <a:gd name="connsiteX7338" fmla="*/ 123429 w 1031876"/>
              <a:gd name="connsiteY7338" fmla="*/ 872121 h 1106488"/>
              <a:gd name="connsiteX7339" fmla="*/ 122080 w 1031876"/>
              <a:gd name="connsiteY7339" fmla="*/ 871158 h 1106488"/>
              <a:gd name="connsiteX7340" fmla="*/ 116682 w 1031876"/>
              <a:gd name="connsiteY7340" fmla="*/ 867305 h 1106488"/>
              <a:gd name="connsiteX7341" fmla="*/ 109935 w 1031876"/>
              <a:gd name="connsiteY7341" fmla="*/ 860426 h 1106488"/>
              <a:gd name="connsiteX7342" fmla="*/ 109935 w 1031876"/>
              <a:gd name="connsiteY7342" fmla="*/ 853547 h 1106488"/>
              <a:gd name="connsiteX7343" fmla="*/ 976955 w 1031876"/>
              <a:gd name="connsiteY7343" fmla="*/ 853434 h 1106488"/>
              <a:gd name="connsiteX7344" fmla="*/ 976922 w 1031876"/>
              <a:gd name="connsiteY7344" fmla="*/ 853439 h 1106488"/>
              <a:gd name="connsiteX7345" fmla="*/ 972508 w 1031876"/>
              <a:gd name="connsiteY7345" fmla="*/ 857732 h 1106488"/>
              <a:gd name="connsiteX7346" fmla="*/ 972426 w 1031876"/>
              <a:gd name="connsiteY7346" fmla="*/ 857963 h 1106488"/>
              <a:gd name="connsiteX7347" fmla="*/ 970640 w 1031876"/>
              <a:gd name="connsiteY7347" fmla="*/ 853399 h 1106488"/>
              <a:gd name="connsiteX7348" fmla="*/ 970559 w 1031876"/>
              <a:gd name="connsiteY7348" fmla="*/ 853480 h 1106488"/>
              <a:gd name="connsiteX7349" fmla="*/ 969807 w 1031876"/>
              <a:gd name="connsiteY7349" fmla="*/ 854232 h 1106488"/>
              <a:gd name="connsiteX7350" fmla="*/ 143716 w 1031876"/>
              <a:gd name="connsiteY7350" fmla="*/ 853328 h 1106488"/>
              <a:gd name="connsiteX7351" fmla="*/ 149822 w 1031876"/>
              <a:gd name="connsiteY7351" fmla="*/ 859434 h 1106488"/>
              <a:gd name="connsiteX7352" fmla="*/ 150200 w 1031876"/>
              <a:gd name="connsiteY7352" fmla="*/ 859812 h 1106488"/>
              <a:gd name="connsiteX7353" fmla="*/ 146845 w 1031876"/>
              <a:gd name="connsiteY7353" fmla="*/ 856457 h 1106488"/>
              <a:gd name="connsiteX7354" fmla="*/ 984251 w 1031876"/>
              <a:gd name="connsiteY7354" fmla="*/ 853017 h 1106488"/>
              <a:gd name="connsiteX7355" fmla="*/ 970492 w 1031876"/>
              <a:gd name="connsiteY7355" fmla="*/ 866776 h 1106488"/>
              <a:gd name="connsiteX7356" fmla="*/ 971117 w 1031876"/>
              <a:gd name="connsiteY7356" fmla="*/ 861773 h 1106488"/>
              <a:gd name="connsiteX7357" fmla="*/ 973932 w 1031876"/>
              <a:gd name="connsiteY7357" fmla="*/ 859897 h 1106488"/>
              <a:gd name="connsiteX7358" fmla="*/ 984251 w 1031876"/>
              <a:gd name="connsiteY7358" fmla="*/ 853017 h 1106488"/>
              <a:gd name="connsiteX7359" fmla="*/ 868374 w 1031876"/>
              <a:gd name="connsiteY7359" fmla="*/ 852988 h 1106488"/>
              <a:gd name="connsiteX7360" fmla="*/ 868374 w 1031876"/>
              <a:gd name="connsiteY7360" fmla="*/ 859819 h 1106488"/>
              <a:gd name="connsiteX7361" fmla="*/ 871793 w 1031876"/>
              <a:gd name="connsiteY7361" fmla="*/ 859819 h 1106488"/>
              <a:gd name="connsiteX7362" fmla="*/ 874713 w 1031876"/>
              <a:gd name="connsiteY7362" fmla="*/ 859819 h 1106488"/>
              <a:gd name="connsiteX7363" fmla="*/ 874713 w 1031876"/>
              <a:gd name="connsiteY7363" fmla="*/ 859433 h 1106488"/>
              <a:gd name="connsiteX7364" fmla="*/ 874713 w 1031876"/>
              <a:gd name="connsiteY7364" fmla="*/ 856478 h 1106488"/>
              <a:gd name="connsiteX7365" fmla="*/ 874357 w 1031876"/>
              <a:gd name="connsiteY7365" fmla="*/ 858965 h 1106488"/>
              <a:gd name="connsiteX7366" fmla="*/ 868374 w 1031876"/>
              <a:gd name="connsiteY7366" fmla="*/ 859819 h 1106488"/>
              <a:gd name="connsiteX7367" fmla="*/ 874357 w 1031876"/>
              <a:gd name="connsiteY7367" fmla="*/ 853842 h 1106488"/>
              <a:gd name="connsiteX7368" fmla="*/ 874713 w 1031876"/>
              <a:gd name="connsiteY7368" fmla="*/ 853487 h 1106488"/>
              <a:gd name="connsiteX7369" fmla="*/ 874713 w 1031876"/>
              <a:gd name="connsiteY7369" fmla="*/ 853362 h 1106488"/>
              <a:gd name="connsiteX7370" fmla="*/ 871793 w 1031876"/>
              <a:gd name="connsiteY7370" fmla="*/ 855550 h 1106488"/>
              <a:gd name="connsiteX7371" fmla="*/ 868374 w 1031876"/>
              <a:gd name="connsiteY7371" fmla="*/ 852988 h 1106488"/>
              <a:gd name="connsiteX7372" fmla="*/ 157265 w 1031876"/>
              <a:gd name="connsiteY7372" fmla="*/ 852988 h 1106488"/>
              <a:gd name="connsiteX7373" fmla="*/ 162814 w 1031876"/>
              <a:gd name="connsiteY7373" fmla="*/ 853780 h 1106488"/>
              <a:gd name="connsiteX7374" fmla="*/ 163342 w 1031876"/>
              <a:gd name="connsiteY7374" fmla="*/ 854506 h 1106488"/>
              <a:gd name="connsiteX7375" fmla="*/ 164102 w 1031876"/>
              <a:gd name="connsiteY7375" fmla="*/ 859819 h 1106488"/>
              <a:gd name="connsiteX7376" fmla="*/ 150427 w 1031876"/>
              <a:gd name="connsiteY7376" fmla="*/ 852988 h 1106488"/>
              <a:gd name="connsiteX7377" fmla="*/ 150684 w 1031876"/>
              <a:gd name="connsiteY7377" fmla="*/ 853282 h 1106488"/>
              <a:gd name="connsiteX7378" fmla="*/ 150741 w 1031876"/>
              <a:gd name="connsiteY7378" fmla="*/ 853347 h 1106488"/>
              <a:gd name="connsiteX7379" fmla="*/ 156410 w 1031876"/>
              <a:gd name="connsiteY7379" fmla="*/ 859819 h 1106488"/>
              <a:gd name="connsiteX7380" fmla="*/ 151282 w 1031876"/>
              <a:gd name="connsiteY7380" fmla="*/ 859819 h 1106488"/>
              <a:gd name="connsiteX7381" fmla="*/ 150427 w 1031876"/>
              <a:gd name="connsiteY7381" fmla="*/ 859819 h 1106488"/>
              <a:gd name="connsiteX7382" fmla="*/ 150427 w 1031876"/>
              <a:gd name="connsiteY7382" fmla="*/ 858965 h 1106488"/>
              <a:gd name="connsiteX7383" fmla="*/ 150427 w 1031876"/>
              <a:gd name="connsiteY7383" fmla="*/ 855550 h 1106488"/>
              <a:gd name="connsiteX7384" fmla="*/ 150427 w 1031876"/>
              <a:gd name="connsiteY7384" fmla="*/ 853842 h 1106488"/>
              <a:gd name="connsiteX7385" fmla="*/ 150427 w 1031876"/>
              <a:gd name="connsiteY7385" fmla="*/ 853630 h 1106488"/>
              <a:gd name="connsiteX7386" fmla="*/ 150427 w 1031876"/>
              <a:gd name="connsiteY7386" fmla="*/ 853282 h 1106488"/>
              <a:gd name="connsiteX7387" fmla="*/ 150427 w 1031876"/>
              <a:gd name="connsiteY7387" fmla="*/ 852988 h 1106488"/>
              <a:gd name="connsiteX7388" fmla="*/ 157265 w 1031876"/>
              <a:gd name="connsiteY7388" fmla="*/ 859819 h 1106488"/>
              <a:gd name="connsiteX7389" fmla="*/ 156410 w 1031876"/>
              <a:gd name="connsiteY7389" fmla="*/ 858965 h 1106488"/>
              <a:gd name="connsiteX7390" fmla="*/ 150765 w 1031876"/>
              <a:gd name="connsiteY7390" fmla="*/ 853326 h 1106488"/>
              <a:gd name="connsiteX7391" fmla="*/ 150721 w 1031876"/>
              <a:gd name="connsiteY7391" fmla="*/ 853282 h 1106488"/>
              <a:gd name="connsiteX7392" fmla="*/ 915989 w 1031876"/>
              <a:gd name="connsiteY7392" fmla="*/ 852488 h 1106488"/>
              <a:gd name="connsiteX7393" fmla="*/ 912417 w 1031876"/>
              <a:gd name="connsiteY7393" fmla="*/ 855465 h 1106488"/>
              <a:gd name="connsiteX7394" fmla="*/ 909988 w 1031876"/>
              <a:gd name="connsiteY7394" fmla="*/ 853441 h 1106488"/>
              <a:gd name="connsiteX7395" fmla="*/ 902495 w 1031876"/>
              <a:gd name="connsiteY7395" fmla="*/ 852488 h 1106488"/>
              <a:gd name="connsiteX7396" fmla="*/ 906067 w 1031876"/>
              <a:gd name="connsiteY7396" fmla="*/ 852488 h 1106488"/>
              <a:gd name="connsiteX7397" fmla="*/ 908845 w 1031876"/>
              <a:gd name="connsiteY7397" fmla="*/ 852488 h 1106488"/>
              <a:gd name="connsiteX7398" fmla="*/ 909639 w 1031876"/>
              <a:gd name="connsiteY7398" fmla="*/ 852488 h 1106488"/>
              <a:gd name="connsiteX7399" fmla="*/ 909278 w 1031876"/>
              <a:gd name="connsiteY7399" fmla="*/ 852849 h 1106488"/>
              <a:gd name="connsiteX7400" fmla="*/ 909988 w 1031876"/>
              <a:gd name="connsiteY7400" fmla="*/ 853441 h 1106488"/>
              <a:gd name="connsiteX7401" fmla="*/ 909738 w 1031876"/>
              <a:gd name="connsiteY7401" fmla="*/ 853480 h 1106488"/>
              <a:gd name="connsiteX7402" fmla="*/ 908845 w 1031876"/>
              <a:gd name="connsiteY7402" fmla="*/ 860425 h 1106488"/>
              <a:gd name="connsiteX7403" fmla="*/ 909639 w 1031876"/>
              <a:gd name="connsiteY7403" fmla="*/ 860425 h 1106488"/>
              <a:gd name="connsiteX7404" fmla="*/ 912417 w 1031876"/>
              <a:gd name="connsiteY7404" fmla="*/ 860425 h 1106488"/>
              <a:gd name="connsiteX7405" fmla="*/ 915989 w 1031876"/>
              <a:gd name="connsiteY7405" fmla="*/ 860425 h 1106488"/>
              <a:gd name="connsiteX7406" fmla="*/ 908845 w 1031876"/>
              <a:gd name="connsiteY7406" fmla="*/ 866775 h 1106488"/>
              <a:gd name="connsiteX7407" fmla="*/ 909639 w 1031876"/>
              <a:gd name="connsiteY7407" fmla="*/ 866775 h 1106488"/>
              <a:gd name="connsiteX7408" fmla="*/ 907755 w 1031876"/>
              <a:gd name="connsiteY7408" fmla="*/ 867421 h 1106488"/>
              <a:gd name="connsiteX7409" fmla="*/ 906166 w 1031876"/>
              <a:gd name="connsiteY7409" fmla="*/ 868363 h 1106488"/>
              <a:gd name="connsiteX7410" fmla="*/ 906317 w 1031876"/>
              <a:gd name="connsiteY7410" fmla="*/ 867914 h 1106488"/>
              <a:gd name="connsiteX7411" fmla="*/ 902693 w 1031876"/>
              <a:gd name="connsiteY7411" fmla="*/ 869156 h 1106488"/>
              <a:gd name="connsiteX7412" fmla="*/ 901916 w 1031876"/>
              <a:gd name="connsiteY7412" fmla="*/ 867290 h 1106488"/>
              <a:gd name="connsiteX7413" fmla="*/ 901874 w 1031876"/>
              <a:gd name="connsiteY7413" fmla="*/ 867189 h 1106488"/>
              <a:gd name="connsiteX7414" fmla="*/ 898923 w 1031876"/>
              <a:gd name="connsiteY7414" fmla="*/ 869156 h 1106488"/>
              <a:gd name="connsiteX7415" fmla="*/ 898440 w 1031876"/>
              <a:gd name="connsiteY7415" fmla="*/ 868835 h 1106488"/>
              <a:gd name="connsiteX7416" fmla="*/ 901840 w 1031876"/>
              <a:gd name="connsiteY7416" fmla="*/ 867108 h 1106488"/>
              <a:gd name="connsiteX7417" fmla="*/ 901701 w 1031876"/>
              <a:gd name="connsiteY7417" fmla="*/ 866775 h 1106488"/>
              <a:gd name="connsiteX7418" fmla="*/ 902495 w 1031876"/>
              <a:gd name="connsiteY7418" fmla="*/ 866775 h 1106488"/>
              <a:gd name="connsiteX7419" fmla="*/ 905670 w 1031876"/>
              <a:gd name="connsiteY7419" fmla="*/ 866775 h 1106488"/>
              <a:gd name="connsiteX7420" fmla="*/ 906702 w 1031876"/>
              <a:gd name="connsiteY7420" fmla="*/ 866775 h 1106488"/>
              <a:gd name="connsiteX7421" fmla="*/ 907572 w 1031876"/>
              <a:gd name="connsiteY7421" fmla="*/ 864196 h 1106488"/>
              <a:gd name="connsiteX7422" fmla="*/ 902495 w 1031876"/>
              <a:gd name="connsiteY7422" fmla="*/ 866775 h 1106488"/>
              <a:gd name="connsiteX7423" fmla="*/ 908505 w 1031876"/>
              <a:gd name="connsiteY7423" fmla="*/ 861433 h 1106488"/>
              <a:gd name="connsiteX7424" fmla="*/ 906067 w 1031876"/>
              <a:gd name="connsiteY7424" fmla="*/ 863600 h 1106488"/>
              <a:gd name="connsiteX7425" fmla="*/ 902495 w 1031876"/>
              <a:gd name="connsiteY7425" fmla="*/ 866775 h 1106488"/>
              <a:gd name="connsiteX7426" fmla="*/ 899637 w 1031876"/>
              <a:gd name="connsiteY7426" fmla="*/ 864870 h 1106488"/>
              <a:gd name="connsiteX7427" fmla="*/ 902495 w 1031876"/>
              <a:gd name="connsiteY7427" fmla="*/ 863600 h 1106488"/>
              <a:gd name="connsiteX7428" fmla="*/ 908705 w 1031876"/>
              <a:gd name="connsiteY7428" fmla="*/ 860840 h 1106488"/>
              <a:gd name="connsiteX7429" fmla="*/ 908845 w 1031876"/>
              <a:gd name="connsiteY7429" fmla="*/ 860426 h 1106488"/>
              <a:gd name="connsiteX7430" fmla="*/ 907952 w 1031876"/>
              <a:gd name="connsiteY7430" fmla="*/ 860426 h 1106488"/>
              <a:gd name="connsiteX7431" fmla="*/ 901701 w 1031876"/>
              <a:gd name="connsiteY7431" fmla="*/ 860426 h 1106488"/>
              <a:gd name="connsiteX7432" fmla="*/ 907952 w 1031876"/>
              <a:gd name="connsiteY7432" fmla="*/ 856457 h 1106488"/>
              <a:gd name="connsiteX7433" fmla="*/ 908614 w 1031876"/>
              <a:gd name="connsiteY7433" fmla="*/ 853513 h 1106488"/>
              <a:gd name="connsiteX7434" fmla="*/ 906067 w 1031876"/>
              <a:gd name="connsiteY7434" fmla="*/ 856060 h 1106488"/>
              <a:gd name="connsiteX7435" fmla="*/ 902495 w 1031876"/>
              <a:gd name="connsiteY7435" fmla="*/ 859632 h 1106488"/>
              <a:gd name="connsiteX7436" fmla="*/ 902495 w 1031876"/>
              <a:gd name="connsiteY7436" fmla="*/ 852488 h 1106488"/>
              <a:gd name="connsiteX7437" fmla="*/ 123825 w 1031876"/>
              <a:gd name="connsiteY7437" fmla="*/ 852488 h 1106488"/>
              <a:gd name="connsiteX7438" fmla="*/ 129381 w 1031876"/>
              <a:gd name="connsiteY7438" fmla="*/ 856457 h 1106488"/>
              <a:gd name="connsiteX7439" fmla="*/ 129982 w 1031876"/>
              <a:gd name="connsiteY7439" fmla="*/ 859462 h 1106488"/>
              <a:gd name="connsiteX7440" fmla="*/ 130032 w 1031876"/>
              <a:gd name="connsiteY7440" fmla="*/ 859506 h 1106488"/>
              <a:gd name="connsiteX7441" fmla="*/ 130175 w 1031876"/>
              <a:gd name="connsiteY7441" fmla="*/ 859123 h 1106488"/>
              <a:gd name="connsiteX7442" fmla="*/ 130175 w 1031876"/>
              <a:gd name="connsiteY7442" fmla="*/ 855928 h 1106488"/>
              <a:gd name="connsiteX7443" fmla="*/ 130175 w 1031876"/>
              <a:gd name="connsiteY7443" fmla="*/ 853137 h 1106488"/>
              <a:gd name="connsiteX7444" fmla="*/ 129914 w 1031876"/>
              <a:gd name="connsiteY7444" fmla="*/ 852988 h 1106488"/>
              <a:gd name="connsiteX7445" fmla="*/ 130175 w 1031876"/>
              <a:gd name="connsiteY7445" fmla="*/ 853075 h 1106488"/>
              <a:gd name="connsiteX7446" fmla="*/ 130175 w 1031876"/>
              <a:gd name="connsiteY7446" fmla="*/ 852488 h 1106488"/>
              <a:gd name="connsiteX7447" fmla="*/ 130815 w 1031876"/>
              <a:gd name="connsiteY7447" fmla="*/ 853289 h 1106488"/>
              <a:gd name="connsiteX7448" fmla="*/ 130816 w 1031876"/>
              <a:gd name="connsiteY7448" fmla="*/ 853289 h 1106488"/>
              <a:gd name="connsiteX7449" fmla="*/ 132193 w 1031876"/>
              <a:gd name="connsiteY7449" fmla="*/ 853747 h 1106488"/>
              <a:gd name="connsiteX7450" fmla="*/ 132026 w 1031876"/>
              <a:gd name="connsiteY7450" fmla="*/ 854194 h 1106488"/>
              <a:gd name="connsiteX7451" fmla="*/ 131131 w 1031876"/>
              <a:gd name="connsiteY7451" fmla="*/ 853683 h 1106488"/>
              <a:gd name="connsiteX7452" fmla="*/ 131382 w 1031876"/>
              <a:gd name="connsiteY7452" fmla="*/ 853997 h 1106488"/>
              <a:gd name="connsiteX7453" fmla="*/ 131383 w 1031876"/>
              <a:gd name="connsiteY7453" fmla="*/ 853998 h 1106488"/>
              <a:gd name="connsiteX7454" fmla="*/ 131870 w 1031876"/>
              <a:gd name="connsiteY7454" fmla="*/ 854608 h 1106488"/>
              <a:gd name="connsiteX7455" fmla="*/ 131870 w 1031876"/>
              <a:gd name="connsiteY7455" fmla="*/ 854607 h 1106488"/>
              <a:gd name="connsiteX7456" fmla="*/ 132026 w 1031876"/>
              <a:gd name="connsiteY7456" fmla="*/ 854194 h 1106488"/>
              <a:gd name="connsiteX7457" fmla="*/ 132268 w 1031876"/>
              <a:gd name="connsiteY7457" fmla="*/ 854332 h 1106488"/>
              <a:gd name="connsiteX7458" fmla="*/ 132052 w 1031876"/>
              <a:gd name="connsiteY7458" fmla="*/ 854835 h 1106488"/>
              <a:gd name="connsiteX7459" fmla="*/ 132052 w 1031876"/>
              <a:gd name="connsiteY7459" fmla="*/ 854835 h 1106488"/>
              <a:gd name="connsiteX7460" fmla="*/ 133290 w 1031876"/>
              <a:gd name="connsiteY7460" fmla="*/ 856382 h 1106488"/>
              <a:gd name="connsiteX7461" fmla="*/ 133350 w 1031876"/>
              <a:gd name="connsiteY7461" fmla="*/ 856457 h 1106488"/>
              <a:gd name="connsiteX7462" fmla="*/ 136525 w 1031876"/>
              <a:gd name="connsiteY7462" fmla="*/ 860426 h 1106488"/>
              <a:gd name="connsiteX7463" fmla="*/ 132157 w 1031876"/>
              <a:gd name="connsiteY7463" fmla="*/ 859646 h 1106488"/>
              <a:gd name="connsiteX7464" fmla="*/ 132556 w 1031876"/>
              <a:gd name="connsiteY7464" fmla="*/ 861087 h 1106488"/>
              <a:gd name="connsiteX7465" fmla="*/ 130175 w 1031876"/>
              <a:gd name="connsiteY7465" fmla="*/ 859367 h 1106488"/>
              <a:gd name="connsiteX7466" fmla="*/ 130175 w 1031876"/>
              <a:gd name="connsiteY7466" fmla="*/ 859211 h 1106488"/>
              <a:gd name="connsiteX7467" fmla="*/ 130044 w 1031876"/>
              <a:gd name="connsiteY7467" fmla="*/ 859516 h 1106488"/>
              <a:gd name="connsiteX7468" fmla="*/ 130176 w 1031876"/>
              <a:gd name="connsiteY7468" fmla="*/ 859632 h 1106488"/>
              <a:gd name="connsiteX7469" fmla="*/ 130057 w 1031876"/>
              <a:gd name="connsiteY7469" fmla="*/ 859835 h 1106488"/>
              <a:gd name="connsiteX7470" fmla="*/ 130175 w 1031876"/>
              <a:gd name="connsiteY7470" fmla="*/ 860426 h 1106488"/>
              <a:gd name="connsiteX7471" fmla="*/ 129906 w 1031876"/>
              <a:gd name="connsiteY7471" fmla="*/ 860090 h 1106488"/>
              <a:gd name="connsiteX7472" fmla="*/ 129060 w 1031876"/>
              <a:gd name="connsiteY7472" fmla="*/ 861530 h 1106488"/>
              <a:gd name="connsiteX7473" fmla="*/ 127390 w 1031876"/>
              <a:gd name="connsiteY7473" fmla="*/ 859632 h 1106488"/>
              <a:gd name="connsiteX7474" fmla="*/ 126604 w 1031876"/>
              <a:gd name="connsiteY7474" fmla="*/ 858739 h 1106488"/>
              <a:gd name="connsiteX7475" fmla="*/ 124053 w 1031876"/>
              <a:gd name="connsiteY7475" fmla="*/ 854274 h 1106488"/>
              <a:gd name="connsiteX7476" fmla="*/ 128055 w 1031876"/>
              <a:gd name="connsiteY7476" fmla="*/ 857775 h 1106488"/>
              <a:gd name="connsiteX7477" fmla="*/ 127000 w 1031876"/>
              <a:gd name="connsiteY7477" fmla="*/ 856457 h 1106488"/>
              <a:gd name="connsiteX7478" fmla="*/ 123825 w 1031876"/>
              <a:gd name="connsiteY7478" fmla="*/ 852488 h 1106488"/>
              <a:gd name="connsiteX7479" fmla="*/ 112465 w 1031876"/>
              <a:gd name="connsiteY7479" fmla="*/ 851827 h 1106488"/>
              <a:gd name="connsiteX7480" fmla="*/ 113309 w 1031876"/>
              <a:gd name="connsiteY7480" fmla="*/ 853547 h 1106488"/>
              <a:gd name="connsiteX7481" fmla="*/ 114658 w 1031876"/>
              <a:gd name="connsiteY7481" fmla="*/ 856298 h 1106488"/>
              <a:gd name="connsiteX7482" fmla="*/ 111622 w 1031876"/>
              <a:gd name="connsiteY7482" fmla="*/ 854529 h 1106488"/>
              <a:gd name="connsiteX7483" fmla="*/ 110778 w 1031876"/>
              <a:gd name="connsiteY7483" fmla="*/ 853547 h 1106488"/>
              <a:gd name="connsiteX7484" fmla="*/ 110714 w 1031876"/>
              <a:gd name="connsiteY7484" fmla="*/ 853017 h 1106488"/>
              <a:gd name="connsiteX7485" fmla="*/ 962621 w 1031876"/>
              <a:gd name="connsiteY7485" fmla="*/ 851385 h 1106488"/>
              <a:gd name="connsiteX7486" fmla="*/ 963410 w 1031876"/>
              <a:gd name="connsiteY7486" fmla="*/ 852894 h 1106488"/>
              <a:gd name="connsiteX7487" fmla="*/ 963613 w 1031876"/>
              <a:gd name="connsiteY7487" fmla="*/ 852488 h 1106488"/>
              <a:gd name="connsiteX7488" fmla="*/ 963443 w 1031876"/>
              <a:gd name="connsiteY7488" fmla="*/ 852956 h 1106488"/>
              <a:gd name="connsiteX7489" fmla="*/ 963613 w 1031876"/>
              <a:gd name="connsiteY7489" fmla="*/ 853282 h 1106488"/>
              <a:gd name="connsiteX7490" fmla="*/ 963125 w 1031876"/>
              <a:gd name="connsiteY7490" fmla="*/ 853832 h 1106488"/>
              <a:gd name="connsiteX7491" fmla="*/ 961112 w 1031876"/>
              <a:gd name="connsiteY7491" fmla="*/ 859367 h 1106488"/>
              <a:gd name="connsiteX7492" fmla="*/ 960174 w 1031876"/>
              <a:gd name="connsiteY7492" fmla="*/ 859367 h 1106488"/>
              <a:gd name="connsiteX7493" fmla="*/ 962706 w 1031876"/>
              <a:gd name="connsiteY7493" fmla="*/ 854303 h 1106488"/>
              <a:gd name="connsiteX7494" fmla="*/ 958204 w 1031876"/>
              <a:gd name="connsiteY7494" fmla="*/ 859367 h 1106488"/>
              <a:gd name="connsiteX7495" fmla="*/ 960174 w 1031876"/>
              <a:gd name="connsiteY7495" fmla="*/ 859367 h 1106488"/>
              <a:gd name="connsiteX7496" fmla="*/ 957594 w 1031876"/>
              <a:gd name="connsiteY7496" fmla="*/ 864527 h 1106488"/>
              <a:gd name="connsiteX7497" fmla="*/ 956734 w 1031876"/>
              <a:gd name="connsiteY7497" fmla="*/ 866247 h 1106488"/>
              <a:gd name="connsiteX7498" fmla="*/ 956734 w 1031876"/>
              <a:gd name="connsiteY7498" fmla="*/ 862807 h 1106488"/>
              <a:gd name="connsiteX7499" fmla="*/ 956734 w 1031876"/>
              <a:gd name="connsiteY7499" fmla="*/ 860954 h 1106488"/>
              <a:gd name="connsiteX7500" fmla="*/ 954088 w 1031876"/>
              <a:gd name="connsiteY7500" fmla="*/ 863600 h 1106488"/>
              <a:gd name="connsiteX7501" fmla="*/ 951441 w 1031876"/>
              <a:gd name="connsiteY7501" fmla="*/ 866247 h 1106488"/>
              <a:gd name="connsiteX7502" fmla="*/ 953294 w 1031876"/>
              <a:gd name="connsiteY7502" fmla="*/ 866247 h 1106488"/>
              <a:gd name="connsiteX7503" fmla="*/ 954154 w 1031876"/>
              <a:gd name="connsiteY7503" fmla="*/ 866247 h 1106488"/>
              <a:gd name="connsiteX7504" fmla="*/ 956734 w 1031876"/>
              <a:gd name="connsiteY7504" fmla="*/ 866247 h 1106488"/>
              <a:gd name="connsiteX7505" fmla="*/ 953294 w 1031876"/>
              <a:gd name="connsiteY7505" fmla="*/ 867107 h 1106488"/>
              <a:gd name="connsiteX7506" fmla="*/ 949855 w 1031876"/>
              <a:gd name="connsiteY7506" fmla="*/ 873125 h 1106488"/>
              <a:gd name="connsiteX7507" fmla="*/ 950913 w 1031876"/>
              <a:gd name="connsiteY7507" fmla="*/ 873125 h 1106488"/>
              <a:gd name="connsiteX7508" fmla="*/ 943769 w 1031876"/>
              <a:gd name="connsiteY7508" fmla="*/ 880269 h 1106488"/>
              <a:gd name="connsiteX7509" fmla="*/ 943769 w 1031876"/>
              <a:gd name="connsiteY7509" fmla="*/ 879376 h 1106488"/>
              <a:gd name="connsiteX7510" fmla="*/ 943769 w 1031876"/>
              <a:gd name="connsiteY7510" fmla="*/ 873654 h 1106488"/>
              <a:gd name="connsiteX7511" fmla="*/ 943196 w 1031876"/>
              <a:gd name="connsiteY7511" fmla="*/ 874129 h 1106488"/>
              <a:gd name="connsiteX7512" fmla="*/ 941171 w 1031876"/>
              <a:gd name="connsiteY7512" fmla="*/ 877671 h 1106488"/>
              <a:gd name="connsiteX7513" fmla="*/ 940197 w 1031876"/>
              <a:gd name="connsiteY7513" fmla="*/ 879376 h 1106488"/>
              <a:gd name="connsiteX7514" fmla="*/ 936998 w 1031876"/>
              <a:gd name="connsiteY7514" fmla="*/ 880176 h 1106488"/>
              <a:gd name="connsiteX7515" fmla="*/ 936943 w 1031876"/>
              <a:gd name="connsiteY7515" fmla="*/ 880269 h 1106488"/>
              <a:gd name="connsiteX7516" fmla="*/ 936891 w 1031876"/>
              <a:gd name="connsiteY7516" fmla="*/ 880203 h 1106488"/>
              <a:gd name="connsiteX7517" fmla="*/ 936625 w 1031876"/>
              <a:gd name="connsiteY7517" fmla="*/ 880269 h 1106488"/>
              <a:gd name="connsiteX7518" fmla="*/ 936804 w 1031876"/>
              <a:gd name="connsiteY7518" fmla="*/ 880090 h 1106488"/>
              <a:gd name="connsiteX7519" fmla="*/ 934324 w 1031876"/>
              <a:gd name="connsiteY7519" fmla="*/ 876896 h 1106488"/>
              <a:gd name="connsiteX7520" fmla="*/ 936943 w 1031876"/>
              <a:gd name="connsiteY7520" fmla="*/ 873522 h 1106488"/>
              <a:gd name="connsiteX7521" fmla="*/ 937816 w 1031876"/>
              <a:gd name="connsiteY7521" fmla="*/ 878582 h 1106488"/>
              <a:gd name="connsiteX7522" fmla="*/ 938061 w 1031876"/>
              <a:gd name="connsiteY7522" fmla="*/ 878380 h 1106488"/>
              <a:gd name="connsiteX7523" fmla="*/ 937404 w 1031876"/>
              <a:gd name="connsiteY7523" fmla="*/ 879490 h 1106488"/>
              <a:gd name="connsiteX7524" fmla="*/ 940197 w 1031876"/>
              <a:gd name="connsiteY7524" fmla="*/ 876697 h 1106488"/>
              <a:gd name="connsiteX7525" fmla="*/ 940696 w 1031876"/>
              <a:gd name="connsiteY7525" fmla="*/ 876198 h 1106488"/>
              <a:gd name="connsiteX7526" fmla="*/ 938061 w 1031876"/>
              <a:gd name="connsiteY7526" fmla="*/ 878380 h 1106488"/>
              <a:gd name="connsiteX7527" fmla="*/ 940436 w 1031876"/>
              <a:gd name="connsiteY7527" fmla="*/ 874366 h 1106488"/>
              <a:gd name="connsiteX7528" fmla="*/ 943195 w 1031876"/>
              <a:gd name="connsiteY7528" fmla="*/ 873699 h 1106488"/>
              <a:gd name="connsiteX7529" fmla="*/ 943769 w 1031876"/>
              <a:gd name="connsiteY7529" fmla="*/ 873125 h 1106488"/>
              <a:gd name="connsiteX7530" fmla="*/ 943480 w 1031876"/>
              <a:gd name="connsiteY7530" fmla="*/ 873630 h 1106488"/>
              <a:gd name="connsiteX7531" fmla="*/ 943769 w 1031876"/>
              <a:gd name="connsiteY7531" fmla="*/ 873561 h 1106488"/>
              <a:gd name="connsiteX7532" fmla="*/ 943769 w 1031876"/>
              <a:gd name="connsiteY7532" fmla="*/ 873125 h 1106488"/>
              <a:gd name="connsiteX7533" fmla="*/ 945555 w 1031876"/>
              <a:gd name="connsiteY7533" fmla="*/ 873125 h 1106488"/>
              <a:gd name="connsiteX7534" fmla="*/ 947341 w 1031876"/>
              <a:gd name="connsiteY7534" fmla="*/ 873125 h 1106488"/>
              <a:gd name="connsiteX7535" fmla="*/ 949854 w 1031876"/>
              <a:gd name="connsiteY7535" fmla="*/ 873125 h 1106488"/>
              <a:gd name="connsiteX7536" fmla="*/ 949854 w 1031876"/>
              <a:gd name="connsiteY7536" fmla="*/ 867622 h 1106488"/>
              <a:gd name="connsiteX7537" fmla="*/ 946944 w 1031876"/>
              <a:gd name="connsiteY7537" fmla="*/ 869950 h 1106488"/>
              <a:gd name="connsiteX7538" fmla="*/ 942975 w 1031876"/>
              <a:gd name="connsiteY7538" fmla="*/ 873125 h 1106488"/>
              <a:gd name="connsiteX7539" fmla="*/ 945952 w 1031876"/>
              <a:gd name="connsiteY7539" fmla="*/ 869950 h 1106488"/>
              <a:gd name="connsiteX7540" fmla="*/ 945449 w 1031876"/>
              <a:gd name="connsiteY7540" fmla="*/ 869414 h 1106488"/>
              <a:gd name="connsiteX7541" fmla="*/ 943928 w 1031876"/>
              <a:gd name="connsiteY7541" fmla="*/ 870149 h 1106488"/>
              <a:gd name="connsiteX7542" fmla="*/ 936943 w 1031876"/>
              <a:gd name="connsiteY7542" fmla="*/ 873522 h 1106488"/>
              <a:gd name="connsiteX7543" fmla="*/ 943055 w 1031876"/>
              <a:gd name="connsiteY7543" fmla="*/ 870149 h 1106488"/>
              <a:gd name="connsiteX7544" fmla="*/ 943722 w 1031876"/>
              <a:gd name="connsiteY7544" fmla="*/ 867572 h 1106488"/>
              <a:gd name="connsiteX7545" fmla="*/ 942975 w 1031876"/>
              <a:gd name="connsiteY7545" fmla="*/ 866775 h 1106488"/>
              <a:gd name="connsiteX7546" fmla="*/ 943800 w 1031876"/>
              <a:gd name="connsiteY7546" fmla="*/ 867270 h 1106488"/>
              <a:gd name="connsiteX7547" fmla="*/ 943928 w 1031876"/>
              <a:gd name="connsiteY7547" fmla="*/ 866775 h 1106488"/>
              <a:gd name="connsiteX7548" fmla="*/ 947420 w 1031876"/>
              <a:gd name="connsiteY7548" fmla="*/ 866775 h 1106488"/>
              <a:gd name="connsiteX7549" fmla="*/ 949326 w 1031876"/>
              <a:gd name="connsiteY7549" fmla="*/ 866775 h 1106488"/>
              <a:gd name="connsiteX7550" fmla="*/ 949854 w 1031876"/>
              <a:gd name="connsiteY7550" fmla="*/ 866775 h 1106488"/>
              <a:gd name="connsiteX7551" fmla="*/ 949854 w 1031876"/>
              <a:gd name="connsiteY7551" fmla="*/ 866247 h 1106488"/>
              <a:gd name="connsiteX7552" fmla="*/ 949326 w 1031876"/>
              <a:gd name="connsiteY7552" fmla="*/ 866775 h 1106488"/>
              <a:gd name="connsiteX7553" fmla="*/ 949854 w 1031876"/>
              <a:gd name="connsiteY7553" fmla="*/ 866247 h 1106488"/>
              <a:gd name="connsiteX7554" fmla="*/ 951215 w 1031876"/>
              <a:gd name="connsiteY7554" fmla="*/ 866247 h 1106488"/>
              <a:gd name="connsiteX7555" fmla="*/ 954088 w 1031876"/>
              <a:gd name="connsiteY7555" fmla="*/ 861219 h 1106488"/>
              <a:gd name="connsiteX7556" fmla="*/ 956734 w 1031876"/>
              <a:gd name="connsiteY7556" fmla="*/ 860557 h 1106488"/>
              <a:gd name="connsiteX7557" fmla="*/ 956734 w 1031876"/>
              <a:gd name="connsiteY7557" fmla="*/ 859367 h 1106488"/>
              <a:gd name="connsiteX7558" fmla="*/ 957801 w 1031876"/>
              <a:gd name="connsiteY7558" fmla="*/ 859367 h 1106488"/>
              <a:gd name="connsiteX7559" fmla="*/ 960438 w 1031876"/>
              <a:gd name="connsiteY7559" fmla="*/ 854175 h 1106488"/>
              <a:gd name="connsiteX7560" fmla="*/ 962621 w 1031876"/>
              <a:gd name="connsiteY7560" fmla="*/ 851385 h 1106488"/>
              <a:gd name="connsiteX7561" fmla="*/ 501879 w 1031876"/>
              <a:gd name="connsiteY7561" fmla="*/ 850939 h 1106488"/>
              <a:gd name="connsiteX7562" fmla="*/ 505982 w 1031876"/>
              <a:gd name="connsiteY7562" fmla="*/ 852988 h 1106488"/>
              <a:gd name="connsiteX7563" fmla="*/ 502563 w 1031876"/>
              <a:gd name="connsiteY7563" fmla="*/ 852135 h 1106488"/>
              <a:gd name="connsiteX7564" fmla="*/ 113983 w 1031876"/>
              <a:gd name="connsiteY7564" fmla="*/ 850795 h 1106488"/>
              <a:gd name="connsiteX7565" fmla="*/ 116682 w 1031876"/>
              <a:gd name="connsiteY7565" fmla="*/ 853547 h 1106488"/>
              <a:gd name="connsiteX7566" fmla="*/ 117525 w 1031876"/>
              <a:gd name="connsiteY7566" fmla="*/ 856986 h 1106488"/>
              <a:gd name="connsiteX7567" fmla="*/ 120651 w 1031876"/>
              <a:gd name="connsiteY7567" fmla="*/ 858807 h 1106488"/>
              <a:gd name="connsiteX7568" fmla="*/ 121180 w 1031876"/>
              <a:gd name="connsiteY7568" fmla="*/ 860426 h 1106488"/>
              <a:gd name="connsiteX7569" fmla="*/ 117525 w 1031876"/>
              <a:gd name="connsiteY7569" fmla="*/ 860426 h 1106488"/>
              <a:gd name="connsiteX7570" fmla="*/ 116682 w 1031876"/>
              <a:gd name="connsiteY7570" fmla="*/ 860426 h 1106488"/>
              <a:gd name="connsiteX7571" fmla="*/ 115839 w 1031876"/>
              <a:gd name="connsiteY7571" fmla="*/ 856986 h 1106488"/>
              <a:gd name="connsiteX7572" fmla="*/ 115355 w 1031876"/>
              <a:gd name="connsiteY7572" fmla="*/ 856704 h 1106488"/>
              <a:gd name="connsiteX7573" fmla="*/ 114229 w 1031876"/>
              <a:gd name="connsiteY7573" fmla="*/ 853547 h 1106488"/>
              <a:gd name="connsiteX7574" fmla="*/ 113391 w 1031876"/>
              <a:gd name="connsiteY7574" fmla="*/ 851198 h 1106488"/>
              <a:gd name="connsiteX7575" fmla="*/ 147008 w 1031876"/>
              <a:gd name="connsiteY7575" fmla="*/ 850427 h 1106488"/>
              <a:gd name="connsiteX7576" fmla="*/ 147940 w 1031876"/>
              <a:gd name="connsiteY7576" fmla="*/ 851126 h 1106488"/>
              <a:gd name="connsiteX7577" fmla="*/ 149572 w 1031876"/>
              <a:gd name="connsiteY7577" fmla="*/ 852988 h 1106488"/>
              <a:gd name="connsiteX7578" fmla="*/ 149609 w 1031876"/>
              <a:gd name="connsiteY7578" fmla="*/ 853282 h 1106488"/>
              <a:gd name="connsiteX7579" fmla="*/ 149731 w 1031876"/>
              <a:gd name="connsiteY7579" fmla="*/ 854257 h 1106488"/>
              <a:gd name="connsiteX7580" fmla="*/ 150427 w 1031876"/>
              <a:gd name="connsiteY7580" fmla="*/ 859819 h 1106488"/>
              <a:gd name="connsiteX7581" fmla="*/ 149643 w 1031876"/>
              <a:gd name="connsiteY7581" fmla="*/ 854336 h 1106488"/>
              <a:gd name="connsiteX7582" fmla="*/ 149572 w 1031876"/>
              <a:gd name="connsiteY7582" fmla="*/ 853842 h 1106488"/>
              <a:gd name="connsiteX7583" fmla="*/ 145648 w 1031876"/>
              <a:gd name="connsiteY7583" fmla="*/ 853282 h 1106488"/>
              <a:gd name="connsiteX7584" fmla="*/ 143589 w 1031876"/>
              <a:gd name="connsiteY7584" fmla="*/ 852988 h 1106488"/>
              <a:gd name="connsiteX7585" fmla="*/ 147008 w 1031876"/>
              <a:gd name="connsiteY7585" fmla="*/ 850427 h 1106488"/>
              <a:gd name="connsiteX7586" fmla="*/ 543588 w 1031876"/>
              <a:gd name="connsiteY7586" fmla="*/ 847866 h 1106488"/>
              <a:gd name="connsiteX7587" fmla="*/ 544272 w 1031876"/>
              <a:gd name="connsiteY7587" fmla="*/ 848890 h 1106488"/>
              <a:gd name="connsiteX7588" fmla="*/ 542449 w 1031876"/>
              <a:gd name="connsiteY7588" fmla="*/ 850712 h 1106488"/>
              <a:gd name="connsiteX7589" fmla="*/ 541879 w 1031876"/>
              <a:gd name="connsiteY7589" fmla="*/ 850427 h 1106488"/>
              <a:gd name="connsiteX7590" fmla="*/ 109935 w 1031876"/>
              <a:gd name="connsiteY7590" fmla="*/ 846667 h 1106488"/>
              <a:gd name="connsiteX7591" fmla="*/ 110714 w 1031876"/>
              <a:gd name="connsiteY7591" fmla="*/ 853017 h 1106488"/>
              <a:gd name="connsiteX7592" fmla="*/ 109935 w 1031876"/>
              <a:gd name="connsiteY7592" fmla="*/ 853547 h 1106488"/>
              <a:gd name="connsiteX7593" fmla="*/ 109935 w 1031876"/>
              <a:gd name="connsiteY7593" fmla="*/ 846667 h 1106488"/>
              <a:gd name="connsiteX7594" fmla="*/ 109935 w 1031876"/>
              <a:gd name="connsiteY7594" fmla="*/ 846667 h 1106488"/>
              <a:gd name="connsiteX7595" fmla="*/ 113309 w 1031876"/>
              <a:gd name="connsiteY7595" fmla="*/ 850967 h 1106488"/>
              <a:gd name="connsiteX7596" fmla="*/ 113391 w 1031876"/>
              <a:gd name="connsiteY7596" fmla="*/ 851198 h 1106488"/>
              <a:gd name="connsiteX7597" fmla="*/ 112465 w 1031876"/>
              <a:gd name="connsiteY7597" fmla="*/ 851827 h 1106488"/>
              <a:gd name="connsiteX7598" fmla="*/ 109935 w 1031876"/>
              <a:gd name="connsiteY7598" fmla="*/ 846667 h 1106488"/>
              <a:gd name="connsiteX7599" fmla="*/ 114995 w 1031876"/>
              <a:gd name="connsiteY7599" fmla="*/ 850107 h 1106488"/>
              <a:gd name="connsiteX7600" fmla="*/ 113983 w 1031876"/>
              <a:gd name="connsiteY7600" fmla="*/ 850795 h 1106488"/>
              <a:gd name="connsiteX7601" fmla="*/ 113309 w 1031876"/>
              <a:gd name="connsiteY7601" fmla="*/ 850107 h 1106488"/>
              <a:gd name="connsiteX7602" fmla="*/ 109935 w 1031876"/>
              <a:gd name="connsiteY7602" fmla="*/ 846667 h 1106488"/>
              <a:gd name="connsiteX7603" fmla="*/ 981477 w 1031876"/>
              <a:gd name="connsiteY7603" fmla="*/ 846534 h 1106488"/>
              <a:gd name="connsiteX7604" fmla="*/ 978473 w 1031876"/>
              <a:gd name="connsiteY7604" fmla="*/ 846964 h 1106488"/>
              <a:gd name="connsiteX7605" fmla="*/ 977901 w 1031876"/>
              <a:gd name="connsiteY7605" fmla="*/ 846535 h 1106488"/>
              <a:gd name="connsiteX7606" fmla="*/ 977901 w 1031876"/>
              <a:gd name="connsiteY7606" fmla="*/ 846666 h 1106488"/>
              <a:gd name="connsiteX7607" fmla="*/ 968442 w 1031876"/>
              <a:gd name="connsiteY7607" fmla="*/ 853546 h 1106488"/>
              <a:gd name="connsiteX7608" fmla="*/ 965022 w 1031876"/>
              <a:gd name="connsiteY7608" fmla="*/ 859017 h 1106488"/>
              <a:gd name="connsiteX7609" fmla="*/ 964819 w 1031876"/>
              <a:gd name="connsiteY7609" fmla="*/ 859342 h 1106488"/>
              <a:gd name="connsiteX7610" fmla="*/ 970171 w 1031876"/>
              <a:gd name="connsiteY7610" fmla="*/ 857049 h 1106488"/>
              <a:gd name="connsiteX7611" fmla="*/ 970640 w 1031876"/>
              <a:gd name="connsiteY7611" fmla="*/ 853399 h 1106488"/>
              <a:gd name="connsiteX7612" fmla="*/ 970757 w 1031876"/>
              <a:gd name="connsiteY7612" fmla="*/ 852488 h 1106488"/>
              <a:gd name="connsiteX7613" fmla="*/ 971190 w 1031876"/>
              <a:gd name="connsiteY7613" fmla="*/ 852849 h 1106488"/>
              <a:gd name="connsiteX7614" fmla="*/ 972711 w 1031876"/>
              <a:gd name="connsiteY7614" fmla="*/ 854116 h 1106488"/>
              <a:gd name="connsiteX7615" fmla="*/ 973859 w 1031876"/>
              <a:gd name="connsiteY7615" fmla="*/ 853932 h 1106488"/>
              <a:gd name="connsiteX7616" fmla="*/ 973546 w 1031876"/>
              <a:gd name="connsiteY7616" fmla="*/ 854812 h 1106488"/>
              <a:gd name="connsiteX7617" fmla="*/ 974329 w 1031876"/>
              <a:gd name="connsiteY7617" fmla="*/ 855465 h 1106488"/>
              <a:gd name="connsiteX7618" fmla="*/ 976721 w 1031876"/>
              <a:gd name="connsiteY7618" fmla="*/ 853472 h 1106488"/>
              <a:gd name="connsiteX7619" fmla="*/ 973859 w 1031876"/>
              <a:gd name="connsiteY7619" fmla="*/ 853932 h 1106488"/>
              <a:gd name="connsiteX7620" fmla="*/ 974725 w 1031876"/>
              <a:gd name="connsiteY7620" fmla="*/ 851496 h 1106488"/>
              <a:gd name="connsiteX7621" fmla="*/ 977332 w 1031876"/>
              <a:gd name="connsiteY7621" fmla="*/ 852962 h 1106488"/>
              <a:gd name="connsiteX7622" fmla="*/ 977386 w 1031876"/>
              <a:gd name="connsiteY7622" fmla="*/ 852917 h 1106488"/>
              <a:gd name="connsiteX7623" fmla="*/ 978232 w 1031876"/>
              <a:gd name="connsiteY7623" fmla="*/ 846998 h 1106488"/>
              <a:gd name="connsiteX7624" fmla="*/ 978473 w 1031876"/>
              <a:gd name="connsiteY7624" fmla="*/ 846964 h 1106488"/>
              <a:gd name="connsiteX7625" fmla="*/ 980124 w 1031876"/>
              <a:gd name="connsiteY7625" fmla="*/ 848202 h 1106488"/>
              <a:gd name="connsiteX7626" fmla="*/ 977468 w 1031876"/>
              <a:gd name="connsiteY7626" fmla="*/ 852849 h 1106488"/>
              <a:gd name="connsiteX7627" fmla="*/ 977901 w 1031876"/>
              <a:gd name="connsiteY7627" fmla="*/ 852488 h 1106488"/>
              <a:gd name="connsiteX7628" fmla="*/ 977391 w 1031876"/>
              <a:gd name="connsiteY7628" fmla="*/ 852984 h 1106488"/>
              <a:gd name="connsiteX7629" fmla="*/ 977386 w 1031876"/>
              <a:gd name="connsiteY7629" fmla="*/ 852993 h 1106488"/>
              <a:gd name="connsiteX7630" fmla="*/ 977393 w 1031876"/>
              <a:gd name="connsiteY7630" fmla="*/ 852997 h 1106488"/>
              <a:gd name="connsiteX7631" fmla="*/ 980811 w 1031876"/>
              <a:gd name="connsiteY7631" fmla="*/ 849578 h 1106488"/>
              <a:gd name="connsiteX7632" fmla="*/ 983855 w 1031876"/>
              <a:gd name="connsiteY7632" fmla="*/ 846534 h 1106488"/>
              <a:gd name="connsiteX7633" fmla="*/ 983723 w 1031876"/>
              <a:gd name="connsiteY7633" fmla="*/ 846534 h 1106488"/>
              <a:gd name="connsiteX7634" fmla="*/ 980811 w 1031876"/>
              <a:gd name="connsiteY7634" fmla="*/ 848718 h 1106488"/>
              <a:gd name="connsiteX7635" fmla="*/ 980124 w 1031876"/>
              <a:gd name="connsiteY7635" fmla="*/ 848202 h 1106488"/>
              <a:gd name="connsiteX7636" fmla="*/ 980811 w 1031876"/>
              <a:gd name="connsiteY7636" fmla="*/ 846998 h 1106488"/>
              <a:gd name="connsiteX7637" fmla="*/ 982666 w 1031876"/>
              <a:gd name="connsiteY7637" fmla="*/ 846534 h 1106488"/>
              <a:gd name="connsiteX7638" fmla="*/ 882049 w 1031876"/>
              <a:gd name="connsiteY7638" fmla="*/ 846158 h 1106488"/>
              <a:gd name="connsiteX7639" fmla="*/ 875212 w 1031876"/>
              <a:gd name="connsiteY7639" fmla="*/ 852988 h 1106488"/>
              <a:gd name="connsiteX7640" fmla="*/ 882049 w 1031876"/>
              <a:gd name="connsiteY7640" fmla="*/ 846158 h 1106488"/>
              <a:gd name="connsiteX7641" fmla="*/ 547007 w 1031876"/>
              <a:gd name="connsiteY7641" fmla="*/ 846158 h 1106488"/>
              <a:gd name="connsiteX7642" fmla="*/ 547007 w 1031876"/>
              <a:gd name="connsiteY7642" fmla="*/ 852988 h 1106488"/>
              <a:gd name="connsiteX7643" fmla="*/ 544272 w 1031876"/>
              <a:gd name="connsiteY7643" fmla="*/ 848890 h 1106488"/>
              <a:gd name="connsiteX7644" fmla="*/ 546152 w 1031876"/>
              <a:gd name="connsiteY7644" fmla="*/ 847012 h 1106488"/>
              <a:gd name="connsiteX7645" fmla="*/ 547007 w 1031876"/>
              <a:gd name="connsiteY7645" fmla="*/ 846158 h 1106488"/>
              <a:gd name="connsiteX7646" fmla="*/ 533332 w 1031876"/>
              <a:gd name="connsiteY7646" fmla="*/ 846158 h 1106488"/>
              <a:gd name="connsiteX7647" fmla="*/ 534187 w 1031876"/>
              <a:gd name="connsiteY7647" fmla="*/ 846158 h 1106488"/>
              <a:gd name="connsiteX7648" fmla="*/ 536751 w 1031876"/>
              <a:gd name="connsiteY7648" fmla="*/ 846158 h 1106488"/>
              <a:gd name="connsiteX7649" fmla="*/ 539315 w 1031876"/>
              <a:gd name="connsiteY7649" fmla="*/ 846158 h 1106488"/>
              <a:gd name="connsiteX7650" fmla="*/ 540170 w 1031876"/>
              <a:gd name="connsiteY7650" fmla="*/ 846158 h 1106488"/>
              <a:gd name="connsiteX7651" fmla="*/ 536979 w 1031876"/>
              <a:gd name="connsiteY7651" fmla="*/ 847980 h 1106488"/>
              <a:gd name="connsiteX7652" fmla="*/ 499144 w 1031876"/>
              <a:gd name="connsiteY7652" fmla="*/ 846158 h 1106488"/>
              <a:gd name="connsiteX7653" fmla="*/ 505982 w 1031876"/>
              <a:gd name="connsiteY7653" fmla="*/ 852988 h 1106488"/>
              <a:gd name="connsiteX7654" fmla="*/ 500121 w 1031876"/>
              <a:gd name="connsiteY7654" fmla="*/ 847866 h 1106488"/>
              <a:gd name="connsiteX7655" fmla="*/ 492307 w 1031876"/>
              <a:gd name="connsiteY7655" fmla="*/ 846158 h 1106488"/>
              <a:gd name="connsiteX7656" fmla="*/ 499144 w 1031876"/>
              <a:gd name="connsiteY7656" fmla="*/ 849573 h 1106488"/>
              <a:gd name="connsiteX7657" fmla="*/ 499144 w 1031876"/>
              <a:gd name="connsiteY7657" fmla="*/ 847012 h 1106488"/>
              <a:gd name="connsiteX7658" fmla="*/ 500121 w 1031876"/>
              <a:gd name="connsiteY7658" fmla="*/ 847866 h 1106488"/>
              <a:gd name="connsiteX7659" fmla="*/ 501879 w 1031876"/>
              <a:gd name="connsiteY7659" fmla="*/ 850939 h 1106488"/>
              <a:gd name="connsiteX7660" fmla="*/ 499144 w 1031876"/>
              <a:gd name="connsiteY7660" fmla="*/ 849573 h 1106488"/>
              <a:gd name="connsiteX7661" fmla="*/ 499144 w 1031876"/>
              <a:gd name="connsiteY7661" fmla="*/ 852135 h 1106488"/>
              <a:gd name="connsiteX7662" fmla="*/ 499144 w 1031876"/>
              <a:gd name="connsiteY7662" fmla="*/ 852988 h 1106488"/>
              <a:gd name="connsiteX7663" fmla="*/ 492833 w 1031876"/>
              <a:gd name="connsiteY7663" fmla="*/ 849836 h 1106488"/>
              <a:gd name="connsiteX7664" fmla="*/ 492307 w 1031876"/>
              <a:gd name="connsiteY7664" fmla="*/ 846158 h 1106488"/>
              <a:gd name="connsiteX7665" fmla="*/ 493162 w 1031876"/>
              <a:gd name="connsiteY7665" fmla="*/ 846158 h 1106488"/>
              <a:gd name="connsiteX7666" fmla="*/ 494871 w 1031876"/>
              <a:gd name="connsiteY7666" fmla="*/ 846158 h 1106488"/>
              <a:gd name="connsiteX7667" fmla="*/ 499144 w 1031876"/>
              <a:gd name="connsiteY7667" fmla="*/ 846158 h 1106488"/>
              <a:gd name="connsiteX7668" fmla="*/ 499144 w 1031876"/>
              <a:gd name="connsiteY7668" fmla="*/ 847012 h 1106488"/>
              <a:gd name="connsiteX7669" fmla="*/ 157265 w 1031876"/>
              <a:gd name="connsiteY7669" fmla="*/ 846158 h 1106488"/>
              <a:gd name="connsiteX7670" fmla="*/ 164102 w 1031876"/>
              <a:gd name="connsiteY7670" fmla="*/ 852988 h 1106488"/>
              <a:gd name="connsiteX7671" fmla="*/ 164102 w 1031876"/>
              <a:gd name="connsiteY7671" fmla="*/ 855550 h 1106488"/>
              <a:gd name="connsiteX7672" fmla="*/ 163342 w 1031876"/>
              <a:gd name="connsiteY7672" fmla="*/ 854506 h 1106488"/>
              <a:gd name="connsiteX7673" fmla="*/ 163247 w 1031876"/>
              <a:gd name="connsiteY7673" fmla="*/ 853842 h 1106488"/>
              <a:gd name="connsiteX7674" fmla="*/ 162814 w 1031876"/>
              <a:gd name="connsiteY7674" fmla="*/ 853780 h 1106488"/>
              <a:gd name="connsiteX7675" fmla="*/ 152292 w 1031876"/>
              <a:gd name="connsiteY7675" fmla="*/ 846158 h 1106488"/>
              <a:gd name="connsiteX7676" fmla="*/ 153846 w 1031876"/>
              <a:gd name="connsiteY7676" fmla="*/ 846158 h 1106488"/>
              <a:gd name="connsiteX7677" fmla="*/ 157265 w 1031876"/>
              <a:gd name="connsiteY7677" fmla="*/ 846158 h 1106488"/>
              <a:gd name="connsiteX7678" fmla="*/ 157265 w 1031876"/>
              <a:gd name="connsiteY7678" fmla="*/ 850427 h 1106488"/>
              <a:gd name="connsiteX7679" fmla="*/ 157265 w 1031876"/>
              <a:gd name="connsiteY7679" fmla="*/ 852135 h 1106488"/>
              <a:gd name="connsiteX7680" fmla="*/ 157265 w 1031876"/>
              <a:gd name="connsiteY7680" fmla="*/ 852988 h 1106488"/>
              <a:gd name="connsiteX7681" fmla="*/ 156410 w 1031876"/>
              <a:gd name="connsiteY7681" fmla="*/ 849573 h 1106488"/>
              <a:gd name="connsiteX7682" fmla="*/ 153618 w 1031876"/>
              <a:gd name="connsiteY7682" fmla="*/ 847980 h 1106488"/>
              <a:gd name="connsiteX7683" fmla="*/ 150427 w 1031876"/>
              <a:gd name="connsiteY7683" fmla="*/ 846158 h 1106488"/>
              <a:gd name="connsiteX7684" fmla="*/ 150813 w 1031876"/>
              <a:gd name="connsiteY7684" fmla="*/ 846378 h 1106488"/>
              <a:gd name="connsiteX7685" fmla="*/ 153618 w 1031876"/>
              <a:gd name="connsiteY7685" fmla="*/ 847980 h 1106488"/>
              <a:gd name="connsiteX7686" fmla="*/ 157265 w 1031876"/>
              <a:gd name="connsiteY7686" fmla="*/ 852988 h 1106488"/>
              <a:gd name="connsiteX7687" fmla="*/ 156410 w 1031876"/>
              <a:gd name="connsiteY7687" fmla="*/ 852135 h 1106488"/>
              <a:gd name="connsiteX7688" fmla="*/ 150813 w 1031876"/>
              <a:gd name="connsiteY7688" fmla="*/ 846544 h 1106488"/>
              <a:gd name="connsiteX7689" fmla="*/ 143589 w 1031876"/>
              <a:gd name="connsiteY7689" fmla="*/ 846158 h 1106488"/>
              <a:gd name="connsiteX7690" fmla="*/ 150427 w 1031876"/>
              <a:gd name="connsiteY7690" fmla="*/ 852988 h 1106488"/>
              <a:gd name="connsiteX7691" fmla="*/ 147940 w 1031876"/>
              <a:gd name="connsiteY7691" fmla="*/ 851126 h 1106488"/>
              <a:gd name="connsiteX7692" fmla="*/ 131763 w 1031876"/>
              <a:gd name="connsiteY7692" fmla="*/ 846158 h 1106488"/>
              <a:gd name="connsiteX7693" fmla="*/ 131763 w 1031876"/>
              <a:gd name="connsiteY7693" fmla="*/ 847725 h 1106488"/>
              <a:gd name="connsiteX7694" fmla="*/ 131483 w 1031876"/>
              <a:gd name="connsiteY7694" fmla="*/ 847725 h 1106488"/>
              <a:gd name="connsiteX7695" fmla="*/ 136526 w 1031876"/>
              <a:gd name="connsiteY7695" fmla="*/ 852763 h 1106488"/>
              <a:gd name="connsiteX7696" fmla="*/ 136526 w 1031876"/>
              <a:gd name="connsiteY7696" fmla="*/ 852487 h 1106488"/>
              <a:gd name="connsiteX7697" fmla="*/ 136525 w 1031876"/>
              <a:gd name="connsiteY7697" fmla="*/ 852487 h 1106488"/>
              <a:gd name="connsiteX7698" fmla="*/ 136525 w 1031876"/>
              <a:gd name="connsiteY7698" fmla="*/ 849312 h 1106488"/>
              <a:gd name="connsiteX7699" fmla="*/ 136525 w 1031876"/>
              <a:gd name="connsiteY7699" fmla="*/ 846158 h 1106488"/>
              <a:gd name="connsiteX7700" fmla="*/ 135897 w 1031876"/>
              <a:gd name="connsiteY7700" fmla="*/ 846158 h 1106488"/>
              <a:gd name="connsiteX7701" fmla="*/ 990600 w 1031876"/>
              <a:gd name="connsiteY7701" fmla="*/ 846138 h 1106488"/>
              <a:gd name="connsiteX7702" fmla="*/ 989907 w 1031876"/>
              <a:gd name="connsiteY7702" fmla="*/ 846534 h 1106488"/>
              <a:gd name="connsiteX7703" fmla="*/ 991961 w 1031876"/>
              <a:gd name="connsiteY7703" fmla="*/ 846534 h 1106488"/>
              <a:gd name="connsiteX7704" fmla="*/ 985157 w 1031876"/>
              <a:gd name="connsiteY7704" fmla="*/ 853480 h 1106488"/>
              <a:gd name="connsiteX7705" fmla="*/ 987708 w 1031876"/>
              <a:gd name="connsiteY7705" fmla="*/ 850007 h 1106488"/>
              <a:gd name="connsiteX7706" fmla="*/ 986561 w 1031876"/>
              <a:gd name="connsiteY7706" fmla="*/ 848446 h 1106488"/>
              <a:gd name="connsiteX7707" fmla="*/ 985044 w 1031876"/>
              <a:gd name="connsiteY7707" fmla="*/ 849313 h 1106488"/>
              <a:gd name="connsiteX7708" fmla="*/ 984251 w 1031876"/>
              <a:gd name="connsiteY7708" fmla="*/ 852484 h 1106488"/>
              <a:gd name="connsiteX7709" fmla="*/ 984250 w 1031876"/>
              <a:gd name="connsiteY7709" fmla="*/ 852488 h 1106488"/>
              <a:gd name="connsiteX7710" fmla="*/ 984251 w 1031876"/>
              <a:gd name="connsiteY7710" fmla="*/ 852481 h 1106488"/>
              <a:gd name="connsiteX7711" fmla="*/ 985044 w 1031876"/>
              <a:gd name="connsiteY7711" fmla="*/ 846932 h 1106488"/>
              <a:gd name="connsiteX7712" fmla="*/ 985411 w 1031876"/>
              <a:gd name="connsiteY7712" fmla="*/ 846879 h 1106488"/>
              <a:gd name="connsiteX7713" fmla="*/ 985157 w 1031876"/>
              <a:gd name="connsiteY7713" fmla="*/ 846534 h 1106488"/>
              <a:gd name="connsiteX7714" fmla="*/ 987826 w 1031876"/>
              <a:gd name="connsiteY7714" fmla="*/ 846534 h 1106488"/>
              <a:gd name="connsiteX7715" fmla="*/ 964407 w 1031876"/>
              <a:gd name="connsiteY7715" fmla="*/ 846138 h 1106488"/>
              <a:gd name="connsiteX7716" fmla="*/ 957263 w 1031876"/>
              <a:gd name="connsiteY7716" fmla="*/ 852488 h 1106488"/>
              <a:gd name="connsiteX7717" fmla="*/ 964407 w 1031876"/>
              <a:gd name="connsiteY7717" fmla="*/ 846138 h 1106488"/>
              <a:gd name="connsiteX7718" fmla="*/ 512763 w 1031876"/>
              <a:gd name="connsiteY7718" fmla="*/ 846138 h 1106488"/>
              <a:gd name="connsiteX7719" fmla="*/ 519113 w 1031876"/>
              <a:gd name="connsiteY7719" fmla="*/ 846138 h 1106488"/>
              <a:gd name="connsiteX7720" fmla="*/ 516732 w 1031876"/>
              <a:gd name="connsiteY7720" fmla="*/ 846932 h 1106488"/>
              <a:gd name="connsiteX7721" fmla="*/ 519113 w 1031876"/>
              <a:gd name="connsiteY7721" fmla="*/ 852487 h 1106488"/>
              <a:gd name="connsiteX7722" fmla="*/ 519113 w 1031876"/>
              <a:gd name="connsiteY7722" fmla="*/ 852488 h 1106488"/>
              <a:gd name="connsiteX7723" fmla="*/ 519112 w 1031876"/>
              <a:gd name="connsiteY7723" fmla="*/ 852487 h 1106488"/>
              <a:gd name="connsiteX7724" fmla="*/ 513557 w 1031876"/>
              <a:gd name="connsiteY7724" fmla="*/ 846932 h 1106488"/>
              <a:gd name="connsiteX7725" fmla="*/ 512801 w 1031876"/>
              <a:gd name="connsiteY7725" fmla="*/ 846176 h 1106488"/>
              <a:gd name="connsiteX7726" fmla="*/ 509401 w 1031876"/>
              <a:gd name="connsiteY7726" fmla="*/ 849573 h 1106488"/>
              <a:gd name="connsiteX7727" fmla="*/ 505982 w 1031876"/>
              <a:gd name="connsiteY7727" fmla="*/ 852988 h 1106488"/>
              <a:gd name="connsiteX7728" fmla="*/ 505982 w 1031876"/>
              <a:gd name="connsiteY7728" fmla="*/ 846158 h 1106488"/>
              <a:gd name="connsiteX7729" fmla="*/ 509401 w 1031876"/>
              <a:gd name="connsiteY7729" fmla="*/ 846158 h 1106488"/>
              <a:gd name="connsiteX7730" fmla="*/ 512783 w 1031876"/>
              <a:gd name="connsiteY7730" fmla="*/ 846158 h 1106488"/>
              <a:gd name="connsiteX7731" fmla="*/ 115888 w 1031876"/>
              <a:gd name="connsiteY7731" fmla="*/ 846138 h 1106488"/>
              <a:gd name="connsiteX7732" fmla="*/ 116682 w 1031876"/>
              <a:gd name="connsiteY7732" fmla="*/ 846985 h 1106488"/>
              <a:gd name="connsiteX7733" fmla="*/ 116682 w 1031876"/>
              <a:gd name="connsiteY7733" fmla="*/ 846667 h 1106488"/>
              <a:gd name="connsiteX7734" fmla="*/ 116841 w 1031876"/>
              <a:gd name="connsiteY7734" fmla="*/ 847155 h 1106488"/>
              <a:gd name="connsiteX7735" fmla="*/ 118865 w 1031876"/>
              <a:gd name="connsiteY7735" fmla="*/ 849313 h 1106488"/>
              <a:gd name="connsiteX7736" fmla="*/ 117888 w 1031876"/>
              <a:gd name="connsiteY7736" fmla="*/ 850355 h 1106488"/>
              <a:gd name="connsiteX7737" fmla="*/ 118585 w 1031876"/>
              <a:gd name="connsiteY7737" fmla="*/ 852488 h 1106488"/>
              <a:gd name="connsiteX7738" fmla="*/ 119460 w 1031876"/>
              <a:gd name="connsiteY7738" fmla="*/ 852488 h 1106488"/>
              <a:gd name="connsiteX7739" fmla="*/ 123032 w 1031876"/>
              <a:gd name="connsiteY7739" fmla="*/ 852488 h 1106488"/>
              <a:gd name="connsiteX7740" fmla="*/ 124053 w 1031876"/>
              <a:gd name="connsiteY7740" fmla="*/ 854274 h 1106488"/>
              <a:gd name="connsiteX7741" fmla="*/ 123032 w 1031876"/>
              <a:gd name="connsiteY7741" fmla="*/ 853381 h 1106488"/>
              <a:gd name="connsiteX7742" fmla="*/ 118700 w 1031876"/>
              <a:gd name="connsiteY7742" fmla="*/ 852840 h 1106488"/>
              <a:gd name="connsiteX7743" fmla="*/ 119381 w 1031876"/>
              <a:gd name="connsiteY7743" fmla="*/ 854923 h 1106488"/>
              <a:gd name="connsiteX7744" fmla="*/ 120056 w 1031876"/>
              <a:gd name="connsiteY7744" fmla="*/ 856986 h 1106488"/>
              <a:gd name="connsiteX7745" fmla="*/ 116682 w 1031876"/>
              <a:gd name="connsiteY7745" fmla="*/ 853547 h 1106488"/>
              <a:gd name="connsiteX7746" fmla="*/ 116682 w 1031876"/>
              <a:gd name="connsiteY7746" fmla="*/ 852687 h 1106488"/>
              <a:gd name="connsiteX7747" fmla="*/ 116682 w 1031876"/>
              <a:gd name="connsiteY7747" fmla="*/ 852587 h 1106488"/>
              <a:gd name="connsiteX7748" fmla="*/ 115888 w 1031876"/>
              <a:gd name="connsiteY7748" fmla="*/ 852488 h 1106488"/>
              <a:gd name="connsiteX7749" fmla="*/ 116682 w 1031876"/>
              <a:gd name="connsiteY7749" fmla="*/ 852488 h 1106488"/>
              <a:gd name="connsiteX7750" fmla="*/ 116682 w 1031876"/>
              <a:gd name="connsiteY7750" fmla="*/ 851641 h 1106488"/>
              <a:gd name="connsiteX7751" fmla="*/ 115888 w 1031876"/>
              <a:gd name="connsiteY7751" fmla="*/ 852488 h 1106488"/>
              <a:gd name="connsiteX7752" fmla="*/ 115888 w 1031876"/>
              <a:gd name="connsiteY7752" fmla="*/ 846138 h 1106488"/>
              <a:gd name="connsiteX7753" fmla="*/ 519907 w 1031876"/>
              <a:gd name="connsiteY7753" fmla="*/ 846137 h 1106488"/>
              <a:gd name="connsiteX7754" fmla="*/ 522224 w 1031876"/>
              <a:gd name="connsiteY7754" fmla="*/ 850943 h 1106488"/>
              <a:gd name="connsiteX7755" fmla="*/ 519907 w 1031876"/>
              <a:gd name="connsiteY7755" fmla="*/ 852487 h 1106488"/>
              <a:gd name="connsiteX7756" fmla="*/ 519907 w 1031876"/>
              <a:gd name="connsiteY7756" fmla="*/ 846137 h 1106488"/>
              <a:gd name="connsiteX7757" fmla="*/ 555287 w 1031876"/>
              <a:gd name="connsiteY7757" fmla="*/ 843222 h 1106488"/>
              <a:gd name="connsiteX7758" fmla="*/ 560388 w 1031876"/>
              <a:gd name="connsiteY7758" fmla="*/ 846137 h 1106488"/>
              <a:gd name="connsiteX7759" fmla="*/ 554038 w 1031876"/>
              <a:gd name="connsiteY7759" fmla="*/ 846137 h 1106488"/>
              <a:gd name="connsiteX7760" fmla="*/ 998349 w 1031876"/>
              <a:gd name="connsiteY7760" fmla="*/ 840013 h 1106488"/>
              <a:gd name="connsiteX7761" fmla="*/ 992173 w 1031876"/>
              <a:gd name="connsiteY7761" fmla="*/ 846318 h 1106488"/>
              <a:gd name="connsiteX7762" fmla="*/ 997914 w 1031876"/>
              <a:gd name="connsiteY7762" fmla="*/ 840457 h 1106488"/>
              <a:gd name="connsiteX7763" fmla="*/ 116718 w 1031876"/>
              <a:gd name="connsiteY7763" fmla="*/ 839883 h 1106488"/>
              <a:gd name="connsiteX7764" fmla="*/ 117211 w 1031876"/>
              <a:gd name="connsiteY7764" fmla="*/ 841200 h 1106488"/>
              <a:gd name="connsiteX7765" fmla="*/ 117819 w 1031876"/>
              <a:gd name="connsiteY7765" fmla="*/ 841848 h 1106488"/>
              <a:gd name="connsiteX7766" fmla="*/ 117496 w 1031876"/>
              <a:gd name="connsiteY7766" fmla="*/ 841958 h 1106488"/>
              <a:gd name="connsiteX7767" fmla="*/ 118156 w 1031876"/>
              <a:gd name="connsiteY7767" fmla="*/ 843719 h 1106488"/>
              <a:gd name="connsiteX7768" fmla="*/ 118865 w 1031876"/>
              <a:gd name="connsiteY7768" fmla="*/ 842963 h 1106488"/>
              <a:gd name="connsiteX7769" fmla="*/ 117819 w 1031876"/>
              <a:gd name="connsiteY7769" fmla="*/ 841848 h 1106488"/>
              <a:gd name="connsiteX7770" fmla="*/ 121842 w 1031876"/>
              <a:gd name="connsiteY7770" fmla="*/ 840468 h 1106488"/>
              <a:gd name="connsiteX7771" fmla="*/ 122834 w 1031876"/>
              <a:gd name="connsiteY7771" fmla="*/ 840582 h 1106488"/>
              <a:gd name="connsiteX7772" fmla="*/ 123191 w 1031876"/>
              <a:gd name="connsiteY7772" fmla="*/ 842582 h 1106488"/>
              <a:gd name="connsiteX7773" fmla="*/ 123191 w 1031876"/>
              <a:gd name="connsiteY7773" fmla="*/ 840006 h 1106488"/>
              <a:gd name="connsiteX7774" fmla="*/ 121842 w 1031876"/>
              <a:gd name="connsiteY7774" fmla="*/ 840468 h 1106488"/>
              <a:gd name="connsiteX7775" fmla="*/ 123689 w 1031876"/>
              <a:gd name="connsiteY7775" fmla="*/ 839835 h 1106488"/>
              <a:gd name="connsiteX7776" fmla="*/ 123432 w 1031876"/>
              <a:gd name="connsiteY7776" fmla="*/ 839923 h 1106488"/>
              <a:gd name="connsiteX7777" fmla="*/ 124064 w 1031876"/>
              <a:gd name="connsiteY7777" fmla="*/ 842367 h 1106488"/>
              <a:gd name="connsiteX7778" fmla="*/ 125731 w 1031876"/>
              <a:gd name="connsiteY7778" fmla="*/ 843287 h 1106488"/>
              <a:gd name="connsiteX7779" fmla="*/ 126684 w 1031876"/>
              <a:gd name="connsiteY7779" fmla="*/ 844897 h 1106488"/>
              <a:gd name="connsiteX7780" fmla="*/ 129637 w 1031876"/>
              <a:gd name="connsiteY7780" fmla="*/ 845610 h 1106488"/>
              <a:gd name="connsiteX7781" fmla="*/ 129684 w 1031876"/>
              <a:gd name="connsiteY7781" fmla="*/ 845621 h 1106488"/>
              <a:gd name="connsiteX7782" fmla="*/ 129598 w 1031876"/>
              <a:gd name="connsiteY7782" fmla="*/ 845421 h 1106488"/>
              <a:gd name="connsiteX7783" fmla="*/ 129248 w 1031876"/>
              <a:gd name="connsiteY7783" fmla="*/ 845228 h 1106488"/>
              <a:gd name="connsiteX7784" fmla="*/ 125731 w 1031876"/>
              <a:gd name="connsiteY7784" fmla="*/ 843287 h 1106488"/>
              <a:gd name="connsiteX7785" fmla="*/ 109538 w 1031876"/>
              <a:gd name="connsiteY7785" fmla="*/ 839788 h 1106488"/>
              <a:gd name="connsiteX7786" fmla="*/ 112713 w 1031876"/>
              <a:gd name="connsiteY7786" fmla="*/ 842963 h 1106488"/>
              <a:gd name="connsiteX7787" fmla="*/ 115094 w 1031876"/>
              <a:gd name="connsiteY7787" fmla="*/ 845344 h 1106488"/>
              <a:gd name="connsiteX7788" fmla="*/ 109538 w 1031876"/>
              <a:gd name="connsiteY7788" fmla="*/ 839788 h 1106488"/>
              <a:gd name="connsiteX7789" fmla="*/ 1005114 w 1031876"/>
              <a:gd name="connsiteY7789" fmla="*/ 839788 h 1106488"/>
              <a:gd name="connsiteX7790" fmla="*/ 999161 w 1031876"/>
              <a:gd name="connsiteY7790" fmla="*/ 844848 h 1106488"/>
              <a:gd name="connsiteX7791" fmla="*/ 998991 w 1031876"/>
              <a:gd name="connsiteY7791" fmla="*/ 843836 h 1106488"/>
              <a:gd name="connsiteX7792" fmla="*/ 999161 w 1031876"/>
              <a:gd name="connsiteY7792" fmla="*/ 843161 h 1106488"/>
              <a:gd name="connsiteX7793" fmla="*/ 1005114 w 1031876"/>
              <a:gd name="connsiteY7793" fmla="*/ 839788 h 1106488"/>
              <a:gd name="connsiteX7794" fmla="*/ 1005114 w 1031876"/>
              <a:gd name="connsiteY7794" fmla="*/ 839788 h 1106488"/>
              <a:gd name="connsiteX7795" fmla="*/ 999161 w 1031876"/>
              <a:gd name="connsiteY7795" fmla="*/ 845691 h 1106488"/>
              <a:gd name="connsiteX7796" fmla="*/ 1001712 w 1031876"/>
              <a:gd name="connsiteY7796" fmla="*/ 843161 h 1106488"/>
              <a:gd name="connsiteX7797" fmla="*/ 1005114 w 1031876"/>
              <a:gd name="connsiteY7797" fmla="*/ 839788 h 1106488"/>
              <a:gd name="connsiteX7798" fmla="*/ 1005114 w 1031876"/>
              <a:gd name="connsiteY7798" fmla="*/ 839788 h 1106488"/>
              <a:gd name="connsiteX7799" fmla="*/ 1004264 w 1031876"/>
              <a:gd name="connsiteY7799" fmla="*/ 845691 h 1106488"/>
              <a:gd name="connsiteX7800" fmla="*/ 998428 w 1031876"/>
              <a:gd name="connsiteY7800" fmla="*/ 846518 h 1106488"/>
              <a:gd name="connsiteX7801" fmla="*/ 1000672 w 1031876"/>
              <a:gd name="connsiteY7801" fmla="*/ 849511 h 1106488"/>
              <a:gd name="connsiteX7802" fmla="*/ 998142 w 1031876"/>
              <a:gd name="connsiteY7802" fmla="*/ 852884 h 1106488"/>
              <a:gd name="connsiteX7803" fmla="*/ 995109 w 1031876"/>
              <a:gd name="connsiteY7803" fmla="*/ 852884 h 1106488"/>
              <a:gd name="connsiteX7804" fmla="*/ 994909 w 1031876"/>
              <a:gd name="connsiteY7804" fmla="*/ 853281 h 1106488"/>
              <a:gd name="connsiteX7805" fmla="*/ 992025 w 1031876"/>
              <a:gd name="connsiteY7805" fmla="*/ 859001 h 1106488"/>
              <a:gd name="connsiteX7806" fmla="*/ 994768 w 1031876"/>
              <a:gd name="connsiteY7806" fmla="*/ 856258 h 1106488"/>
              <a:gd name="connsiteX7807" fmla="*/ 998142 w 1031876"/>
              <a:gd name="connsiteY7807" fmla="*/ 852884 h 1106488"/>
              <a:gd name="connsiteX7808" fmla="*/ 997299 w 1031876"/>
              <a:gd name="connsiteY7808" fmla="*/ 858788 h 1106488"/>
              <a:gd name="connsiteX7809" fmla="*/ 991731 w 1031876"/>
              <a:gd name="connsiteY7809" fmla="*/ 859583 h 1106488"/>
              <a:gd name="connsiteX7810" fmla="*/ 991507 w 1031876"/>
              <a:gd name="connsiteY7810" fmla="*/ 860028 h 1106488"/>
              <a:gd name="connsiteX7811" fmla="*/ 991288 w 1031876"/>
              <a:gd name="connsiteY7811" fmla="*/ 859738 h 1106488"/>
              <a:gd name="connsiteX7812" fmla="*/ 991215 w 1031876"/>
              <a:gd name="connsiteY7812" fmla="*/ 859811 h 1106488"/>
              <a:gd name="connsiteX7813" fmla="*/ 991507 w 1031876"/>
              <a:gd name="connsiteY7813" fmla="*/ 860028 h 1106488"/>
              <a:gd name="connsiteX7814" fmla="*/ 990601 w 1031876"/>
              <a:gd name="connsiteY7814" fmla="*/ 860702 h 1106488"/>
              <a:gd name="connsiteX7815" fmla="*/ 990601 w 1031876"/>
              <a:gd name="connsiteY7815" fmla="*/ 863600 h 1106488"/>
              <a:gd name="connsiteX7816" fmla="*/ 990601 w 1031876"/>
              <a:gd name="connsiteY7816" fmla="*/ 866775 h 1106488"/>
              <a:gd name="connsiteX7817" fmla="*/ 984251 w 1031876"/>
              <a:gd name="connsiteY7817" fmla="*/ 866775 h 1106488"/>
              <a:gd name="connsiteX7818" fmla="*/ 984509 w 1031876"/>
              <a:gd name="connsiteY7818" fmla="*/ 866711 h 1106488"/>
              <a:gd name="connsiteX7819" fmla="*/ 984268 w 1031876"/>
              <a:gd name="connsiteY7819" fmla="*/ 866631 h 1106488"/>
              <a:gd name="connsiteX7820" fmla="*/ 984185 w 1031876"/>
              <a:gd name="connsiteY7820" fmla="*/ 866687 h 1106488"/>
              <a:gd name="connsiteX7821" fmla="*/ 984251 w 1031876"/>
              <a:gd name="connsiteY7821" fmla="*/ 866775 h 1106488"/>
              <a:gd name="connsiteX7822" fmla="*/ 984052 w 1031876"/>
              <a:gd name="connsiteY7822" fmla="*/ 866775 h 1106488"/>
              <a:gd name="connsiteX7823" fmla="*/ 982118 w 1031876"/>
              <a:gd name="connsiteY7823" fmla="*/ 868065 h 1106488"/>
              <a:gd name="connsiteX7824" fmla="*/ 982505 w 1031876"/>
              <a:gd name="connsiteY7824" fmla="*/ 866775 h 1106488"/>
              <a:gd name="connsiteX7825" fmla="*/ 980282 w 1031876"/>
              <a:gd name="connsiteY7825" fmla="*/ 866775 h 1106488"/>
              <a:gd name="connsiteX7826" fmla="*/ 982086 w 1031876"/>
              <a:gd name="connsiteY7826" fmla="*/ 863889 h 1106488"/>
              <a:gd name="connsiteX7827" fmla="*/ 982688 w 1031876"/>
              <a:gd name="connsiteY7827" fmla="*/ 864692 h 1106488"/>
              <a:gd name="connsiteX7828" fmla="*/ 984132 w 1031876"/>
              <a:gd name="connsiteY7828" fmla="*/ 861353 h 1106488"/>
              <a:gd name="connsiteX7829" fmla="*/ 984648 w 1031876"/>
              <a:gd name="connsiteY7829" fmla="*/ 859631 h 1106488"/>
              <a:gd name="connsiteX7830" fmla="*/ 985157 w 1031876"/>
              <a:gd name="connsiteY7830" fmla="*/ 859631 h 1106488"/>
              <a:gd name="connsiteX7831" fmla="*/ 985238 w 1031876"/>
              <a:gd name="connsiteY7831" fmla="*/ 859631 h 1106488"/>
              <a:gd name="connsiteX7832" fmla="*/ 988105 w 1031876"/>
              <a:gd name="connsiteY7832" fmla="*/ 857498 h 1106488"/>
              <a:gd name="connsiteX7833" fmla="*/ 988786 w 1031876"/>
              <a:gd name="connsiteY7833" fmla="*/ 858004 h 1106488"/>
              <a:gd name="connsiteX7834" fmla="*/ 988105 w 1031876"/>
              <a:gd name="connsiteY7834" fmla="*/ 859185 h 1106488"/>
              <a:gd name="connsiteX7835" fmla="*/ 986305 w 1031876"/>
              <a:gd name="connsiteY7835" fmla="*/ 859631 h 1106488"/>
              <a:gd name="connsiteX7836" fmla="*/ 987506 w 1031876"/>
              <a:gd name="connsiteY7836" fmla="*/ 859631 h 1106488"/>
              <a:gd name="connsiteX7837" fmla="*/ 990419 w 1031876"/>
              <a:gd name="connsiteY7837" fmla="*/ 859219 h 1106488"/>
              <a:gd name="connsiteX7838" fmla="*/ 990973 w 1031876"/>
              <a:gd name="connsiteY7838" fmla="*/ 859631 h 1106488"/>
              <a:gd name="connsiteX7839" fmla="*/ 991207 w 1031876"/>
              <a:gd name="connsiteY7839" fmla="*/ 859631 h 1106488"/>
              <a:gd name="connsiteX7840" fmla="*/ 990691 w 1031876"/>
              <a:gd name="connsiteY7840" fmla="*/ 858949 h 1106488"/>
              <a:gd name="connsiteX7841" fmla="*/ 991478 w 1031876"/>
              <a:gd name="connsiteY7841" fmla="*/ 853480 h 1106488"/>
              <a:gd name="connsiteX7842" fmla="*/ 991501 w 1031876"/>
              <a:gd name="connsiteY7842" fmla="*/ 853323 h 1106488"/>
              <a:gd name="connsiteX7843" fmla="*/ 991486 w 1031876"/>
              <a:gd name="connsiteY7843" fmla="*/ 853318 h 1106488"/>
              <a:gd name="connsiteX7844" fmla="*/ 991393 w 1031876"/>
              <a:gd name="connsiteY7844" fmla="*/ 853480 h 1106488"/>
              <a:gd name="connsiteX7845" fmla="*/ 989301 w 1031876"/>
              <a:gd name="connsiteY7845" fmla="*/ 857111 h 1106488"/>
              <a:gd name="connsiteX7846" fmla="*/ 988956 w 1031876"/>
              <a:gd name="connsiteY7846" fmla="*/ 856655 h 1106488"/>
              <a:gd name="connsiteX7847" fmla="*/ 991357 w 1031876"/>
              <a:gd name="connsiteY7847" fmla="*/ 853480 h 1106488"/>
              <a:gd name="connsiteX7848" fmla="*/ 991481 w 1031876"/>
              <a:gd name="connsiteY7848" fmla="*/ 853316 h 1106488"/>
              <a:gd name="connsiteX7849" fmla="*/ 989409 w 1031876"/>
              <a:gd name="connsiteY7849" fmla="*/ 852611 h 1106488"/>
              <a:gd name="connsiteX7850" fmla="*/ 991961 w 1031876"/>
              <a:gd name="connsiteY7850" fmla="*/ 846534 h 1106488"/>
              <a:gd name="connsiteX7851" fmla="*/ 991961 w 1031876"/>
              <a:gd name="connsiteY7851" fmla="*/ 847403 h 1106488"/>
              <a:gd name="connsiteX7852" fmla="*/ 991961 w 1031876"/>
              <a:gd name="connsiteY7852" fmla="*/ 849139 h 1106488"/>
              <a:gd name="connsiteX7853" fmla="*/ 991961 w 1031876"/>
              <a:gd name="connsiteY7853" fmla="*/ 851481 h 1106488"/>
              <a:gd name="connsiteX7854" fmla="*/ 992357 w 1031876"/>
              <a:gd name="connsiteY7854" fmla="*/ 849908 h 1106488"/>
              <a:gd name="connsiteX7855" fmla="*/ 997004 w 1031876"/>
              <a:gd name="connsiteY7855" fmla="*/ 847275 h 1106488"/>
              <a:gd name="connsiteX7856" fmla="*/ 998142 w 1031876"/>
              <a:gd name="connsiteY7856" fmla="*/ 846137 h 1106488"/>
              <a:gd name="connsiteX7857" fmla="*/ 998311 w 1031876"/>
              <a:gd name="connsiteY7857" fmla="*/ 846362 h 1106488"/>
              <a:gd name="connsiteX7858" fmla="*/ 998332 w 1031876"/>
              <a:gd name="connsiteY7858" fmla="*/ 846390 h 1106488"/>
              <a:gd name="connsiteX7859" fmla="*/ 998764 w 1031876"/>
              <a:gd name="connsiteY7859" fmla="*/ 843388 h 1106488"/>
              <a:gd name="connsiteX7860" fmla="*/ 998834 w 1031876"/>
              <a:gd name="connsiteY7860" fmla="*/ 842902 h 1106488"/>
              <a:gd name="connsiteX7861" fmla="*/ 998991 w 1031876"/>
              <a:gd name="connsiteY7861" fmla="*/ 843836 h 1106488"/>
              <a:gd name="connsiteX7862" fmla="*/ 998764 w 1031876"/>
              <a:gd name="connsiteY7862" fmla="*/ 844736 h 1106488"/>
              <a:gd name="connsiteX7863" fmla="*/ 998343 w 1031876"/>
              <a:gd name="connsiteY7863" fmla="*/ 846406 h 1106488"/>
              <a:gd name="connsiteX7864" fmla="*/ 998385 w 1031876"/>
              <a:gd name="connsiteY7864" fmla="*/ 846461 h 1106488"/>
              <a:gd name="connsiteX7865" fmla="*/ 1005114 w 1031876"/>
              <a:gd name="connsiteY7865" fmla="*/ 839788 h 1106488"/>
              <a:gd name="connsiteX7866" fmla="*/ 1011918 w 1031876"/>
              <a:gd name="connsiteY7866" fmla="*/ 839788 h 1106488"/>
              <a:gd name="connsiteX7867" fmla="*/ 1005114 w 1031876"/>
              <a:gd name="connsiteY7867" fmla="*/ 846535 h 1106488"/>
              <a:gd name="connsiteX7868" fmla="*/ 1005114 w 1031876"/>
              <a:gd name="connsiteY7868" fmla="*/ 845691 h 1106488"/>
              <a:gd name="connsiteX7869" fmla="*/ 1005114 w 1031876"/>
              <a:gd name="connsiteY7869" fmla="*/ 844004 h 1106488"/>
              <a:gd name="connsiteX7870" fmla="*/ 554038 w 1031876"/>
              <a:gd name="connsiteY7870" fmla="*/ 839787 h 1106488"/>
              <a:gd name="connsiteX7871" fmla="*/ 556419 w 1031876"/>
              <a:gd name="connsiteY7871" fmla="*/ 840581 h 1106488"/>
              <a:gd name="connsiteX7872" fmla="*/ 555287 w 1031876"/>
              <a:gd name="connsiteY7872" fmla="*/ 843222 h 1106488"/>
              <a:gd name="connsiteX7873" fmla="*/ 554832 w 1031876"/>
              <a:gd name="connsiteY7873" fmla="*/ 842962 h 1106488"/>
              <a:gd name="connsiteX7874" fmla="*/ 554038 w 1031876"/>
              <a:gd name="connsiteY7874" fmla="*/ 839787 h 1106488"/>
              <a:gd name="connsiteX7875" fmla="*/ 485776 w 1031876"/>
              <a:gd name="connsiteY7875" fmla="*/ 839787 h 1106488"/>
              <a:gd name="connsiteX7876" fmla="*/ 492126 w 1031876"/>
              <a:gd name="connsiteY7876" fmla="*/ 846137 h 1106488"/>
              <a:gd name="connsiteX7877" fmla="*/ 485776 w 1031876"/>
              <a:gd name="connsiteY7877" fmla="*/ 846137 h 1106488"/>
              <a:gd name="connsiteX7878" fmla="*/ 485776 w 1031876"/>
              <a:gd name="connsiteY7878" fmla="*/ 839787 h 1106488"/>
              <a:gd name="connsiteX7879" fmla="*/ 985157 w 1031876"/>
              <a:gd name="connsiteY7879" fmla="*/ 839589 h 1106488"/>
              <a:gd name="connsiteX7880" fmla="*/ 984307 w 1031876"/>
              <a:gd name="connsiteY7880" fmla="*/ 845666 h 1106488"/>
              <a:gd name="connsiteX7881" fmla="*/ 984069 w 1031876"/>
              <a:gd name="connsiteY7881" fmla="*/ 845701 h 1106488"/>
              <a:gd name="connsiteX7882" fmla="*/ 981755 w 1031876"/>
              <a:gd name="connsiteY7882" fmla="*/ 843930 h 1106488"/>
              <a:gd name="connsiteX7883" fmla="*/ 978871 w 1031876"/>
              <a:gd name="connsiteY7883" fmla="*/ 846138 h 1106488"/>
              <a:gd name="connsiteX7884" fmla="*/ 980811 w 1031876"/>
              <a:gd name="connsiteY7884" fmla="*/ 846138 h 1106488"/>
              <a:gd name="connsiteX7885" fmla="*/ 981071 w 1031876"/>
              <a:gd name="connsiteY7885" fmla="*/ 846138 h 1106488"/>
              <a:gd name="connsiteX7886" fmla="*/ 984069 w 1031876"/>
              <a:gd name="connsiteY7886" fmla="*/ 845701 h 1106488"/>
              <a:gd name="connsiteX7887" fmla="*/ 985157 w 1031876"/>
              <a:gd name="connsiteY7887" fmla="*/ 846534 h 1106488"/>
              <a:gd name="connsiteX7888" fmla="*/ 984307 w 1031876"/>
              <a:gd name="connsiteY7888" fmla="*/ 846534 h 1106488"/>
              <a:gd name="connsiteX7889" fmla="*/ 984251 w 1031876"/>
              <a:gd name="connsiteY7889" fmla="*/ 846534 h 1106488"/>
              <a:gd name="connsiteX7890" fmla="*/ 983954 w 1031876"/>
              <a:gd name="connsiteY7890" fmla="*/ 846534 h 1106488"/>
              <a:gd name="connsiteX7891" fmla="*/ 981671 w 1031876"/>
              <a:gd name="connsiteY7891" fmla="*/ 849578 h 1106488"/>
              <a:gd name="connsiteX7892" fmla="*/ 984251 w 1031876"/>
              <a:gd name="connsiteY7892" fmla="*/ 853017 h 1106488"/>
              <a:gd name="connsiteX7893" fmla="*/ 980811 w 1031876"/>
              <a:gd name="connsiteY7893" fmla="*/ 853017 h 1106488"/>
              <a:gd name="connsiteX7894" fmla="*/ 977429 w 1031876"/>
              <a:gd name="connsiteY7894" fmla="*/ 853017 h 1106488"/>
              <a:gd name="connsiteX7895" fmla="*/ 977900 w 1031876"/>
              <a:gd name="connsiteY7895" fmla="*/ 853282 h 1106488"/>
              <a:gd name="connsiteX7896" fmla="*/ 977016 w 1031876"/>
              <a:gd name="connsiteY7896" fmla="*/ 853424 h 1106488"/>
              <a:gd name="connsiteX7897" fmla="*/ 972002 w 1031876"/>
              <a:gd name="connsiteY7897" fmla="*/ 859154 h 1106488"/>
              <a:gd name="connsiteX7898" fmla="*/ 971550 w 1031876"/>
              <a:gd name="connsiteY7898" fmla="*/ 860426 h 1106488"/>
              <a:gd name="connsiteX7899" fmla="*/ 971662 w 1031876"/>
              <a:gd name="connsiteY7899" fmla="*/ 859542 h 1106488"/>
              <a:gd name="connsiteX7900" fmla="*/ 971352 w 1031876"/>
              <a:gd name="connsiteY7900" fmla="*/ 859897 h 1106488"/>
              <a:gd name="connsiteX7901" fmla="*/ 971117 w 1031876"/>
              <a:gd name="connsiteY7901" fmla="*/ 861773 h 1106488"/>
              <a:gd name="connsiteX7902" fmla="*/ 970130 w 1031876"/>
              <a:gd name="connsiteY7902" fmla="*/ 862432 h 1106488"/>
              <a:gd name="connsiteX7903" fmla="*/ 970492 w 1031876"/>
              <a:gd name="connsiteY7903" fmla="*/ 859897 h 1106488"/>
              <a:gd name="connsiteX7904" fmla="*/ 970955 w 1031876"/>
              <a:gd name="connsiteY7904" fmla="*/ 859434 h 1106488"/>
              <a:gd name="connsiteX7905" fmla="*/ 970757 w 1031876"/>
              <a:gd name="connsiteY7905" fmla="*/ 859434 h 1106488"/>
              <a:gd name="connsiteX7906" fmla="*/ 970757 w 1031876"/>
              <a:gd name="connsiteY7906" fmla="*/ 859434 h 1106488"/>
              <a:gd name="connsiteX7907" fmla="*/ 964430 w 1031876"/>
              <a:gd name="connsiteY7907" fmla="*/ 860313 h 1106488"/>
              <a:gd name="connsiteX7908" fmla="*/ 963738 w 1031876"/>
              <a:gd name="connsiteY7908" fmla="*/ 863774 h 1106488"/>
              <a:gd name="connsiteX7909" fmla="*/ 957660 w 1031876"/>
              <a:gd name="connsiteY7909" fmla="*/ 873324 h 1106488"/>
              <a:gd name="connsiteX7910" fmla="*/ 961133 w 1031876"/>
              <a:gd name="connsiteY7910" fmla="*/ 866379 h 1106488"/>
              <a:gd name="connsiteX7911" fmla="*/ 964147 w 1031876"/>
              <a:gd name="connsiteY7911" fmla="*/ 860352 h 1106488"/>
              <a:gd name="connsiteX7912" fmla="*/ 963620 w 1031876"/>
              <a:gd name="connsiteY7912" fmla="*/ 860425 h 1106488"/>
              <a:gd name="connsiteX7913" fmla="*/ 963613 w 1031876"/>
              <a:gd name="connsiteY7913" fmla="*/ 860426 h 1106488"/>
              <a:gd name="connsiteX7914" fmla="*/ 963619 w 1031876"/>
              <a:gd name="connsiteY7914" fmla="*/ 860425 h 1106488"/>
              <a:gd name="connsiteX7915" fmla="*/ 964153 w 1031876"/>
              <a:gd name="connsiteY7915" fmla="*/ 860340 h 1106488"/>
              <a:gd name="connsiteX7916" fmla="*/ 964163 w 1031876"/>
              <a:gd name="connsiteY7916" fmla="*/ 860320 h 1106488"/>
              <a:gd name="connsiteX7917" fmla="*/ 964274 w 1031876"/>
              <a:gd name="connsiteY7917" fmla="*/ 859765 h 1106488"/>
              <a:gd name="connsiteX7918" fmla="*/ 965002 w 1031876"/>
              <a:gd name="connsiteY7918" fmla="*/ 856126 h 1106488"/>
              <a:gd name="connsiteX7919" fmla="*/ 968837 w 1031876"/>
              <a:gd name="connsiteY7919" fmla="*/ 850100 h 1106488"/>
              <a:gd name="connsiteX7920" fmla="*/ 963613 w 1031876"/>
              <a:gd name="connsiteY7920" fmla="*/ 852488 h 1106488"/>
              <a:gd name="connsiteX7921" fmla="*/ 971551 w 1031876"/>
              <a:gd name="connsiteY7921" fmla="*/ 846138 h 1106488"/>
              <a:gd name="connsiteX7922" fmla="*/ 971403 w 1031876"/>
              <a:gd name="connsiteY7922" fmla="*/ 846612 h 1106488"/>
              <a:gd name="connsiteX7923" fmla="*/ 971550 w 1031876"/>
              <a:gd name="connsiteY7923" fmla="*/ 846591 h 1106488"/>
              <a:gd name="connsiteX7924" fmla="*/ 971551 w 1031876"/>
              <a:gd name="connsiteY7924" fmla="*/ 846591 h 1106488"/>
              <a:gd name="connsiteX7925" fmla="*/ 974720 w 1031876"/>
              <a:gd name="connsiteY7925" fmla="*/ 846138 h 1106488"/>
              <a:gd name="connsiteX7926" fmla="*/ 972344 w 1031876"/>
              <a:gd name="connsiteY7926" fmla="*/ 846138 h 1106488"/>
              <a:gd name="connsiteX7927" fmla="*/ 971551 w 1031876"/>
              <a:gd name="connsiteY7927" fmla="*/ 846138 h 1106488"/>
              <a:gd name="connsiteX7928" fmla="*/ 971550 w 1031876"/>
              <a:gd name="connsiteY7928" fmla="*/ 846138 h 1106488"/>
              <a:gd name="connsiteX7929" fmla="*/ 971550 w 1031876"/>
              <a:gd name="connsiteY7929" fmla="*/ 839788 h 1106488"/>
              <a:gd name="connsiteX7930" fmla="*/ 974725 w 1031876"/>
              <a:gd name="connsiteY7930" fmla="*/ 845344 h 1106488"/>
              <a:gd name="connsiteX7931" fmla="*/ 976743 w 1031876"/>
              <a:gd name="connsiteY7931" fmla="*/ 845849 h 1106488"/>
              <a:gd name="connsiteX7932" fmla="*/ 977041 w 1031876"/>
              <a:gd name="connsiteY7932" fmla="*/ 845806 h 1106488"/>
              <a:gd name="connsiteX7933" fmla="*/ 977901 w 1031876"/>
              <a:gd name="connsiteY7933" fmla="*/ 839787 h 1106488"/>
              <a:gd name="connsiteX7934" fmla="*/ 977901 w 1031876"/>
              <a:gd name="connsiteY7934" fmla="*/ 845806 h 1106488"/>
              <a:gd name="connsiteX7935" fmla="*/ 977901 w 1031876"/>
              <a:gd name="connsiteY7935" fmla="*/ 846138 h 1106488"/>
              <a:gd name="connsiteX7936" fmla="*/ 978409 w 1031876"/>
              <a:gd name="connsiteY7936" fmla="*/ 846138 h 1106488"/>
              <a:gd name="connsiteX7937" fmla="*/ 979204 w 1031876"/>
              <a:gd name="connsiteY7937" fmla="*/ 840457 h 1106488"/>
              <a:gd name="connsiteX7938" fmla="*/ 985157 w 1031876"/>
              <a:gd name="connsiteY7938" fmla="*/ 839589 h 1106488"/>
              <a:gd name="connsiteX7939" fmla="*/ 123605 w 1031876"/>
              <a:gd name="connsiteY7939" fmla="*/ 839391 h 1106488"/>
              <a:gd name="connsiteX7940" fmla="*/ 123608 w 1031876"/>
              <a:gd name="connsiteY7940" fmla="*/ 839396 h 1106488"/>
              <a:gd name="connsiteX7941" fmla="*/ 126684 w 1031876"/>
              <a:gd name="connsiteY7941" fmla="*/ 842367 h 1106488"/>
              <a:gd name="connsiteX7942" fmla="*/ 129422 w 1031876"/>
              <a:gd name="connsiteY7942" fmla="*/ 845012 h 1106488"/>
              <a:gd name="connsiteX7943" fmla="*/ 127350 w 1031876"/>
              <a:gd name="connsiteY7943" fmla="*/ 840181 h 1106488"/>
              <a:gd name="connsiteX7944" fmla="*/ 129723 w 1031876"/>
              <a:gd name="connsiteY7944" fmla="*/ 839391 h 1106488"/>
              <a:gd name="connsiteX7945" fmla="*/ 126737 w 1031876"/>
              <a:gd name="connsiteY7945" fmla="*/ 839391 h 1106488"/>
              <a:gd name="connsiteX7946" fmla="*/ 581195 w 1031876"/>
              <a:gd name="connsiteY7946" fmla="*/ 839328 h 1106488"/>
              <a:gd name="connsiteX7947" fmla="*/ 581540 w 1031876"/>
              <a:gd name="connsiteY7947" fmla="*/ 839787 h 1106488"/>
              <a:gd name="connsiteX7948" fmla="*/ 582016 w 1031876"/>
              <a:gd name="connsiteY7948" fmla="*/ 840421 h 1106488"/>
              <a:gd name="connsiteX7949" fmla="*/ 581195 w 1031876"/>
              <a:gd name="connsiteY7949" fmla="*/ 846158 h 1106488"/>
              <a:gd name="connsiteX7950" fmla="*/ 581195 w 1031876"/>
              <a:gd name="connsiteY7950" fmla="*/ 845304 h 1106488"/>
              <a:gd name="connsiteX7951" fmla="*/ 581195 w 1031876"/>
              <a:gd name="connsiteY7951" fmla="*/ 839787 h 1106488"/>
              <a:gd name="connsiteX7952" fmla="*/ 136752 w 1031876"/>
              <a:gd name="connsiteY7952" fmla="*/ 839328 h 1106488"/>
              <a:gd name="connsiteX7953" fmla="*/ 137607 w 1031876"/>
              <a:gd name="connsiteY7953" fmla="*/ 845304 h 1106488"/>
              <a:gd name="connsiteX7954" fmla="*/ 142613 w 1031876"/>
              <a:gd name="connsiteY7954" fmla="*/ 846019 h 1106488"/>
              <a:gd name="connsiteX7955" fmla="*/ 142735 w 1031876"/>
              <a:gd name="connsiteY7955" fmla="*/ 846158 h 1106488"/>
              <a:gd name="connsiteX7956" fmla="*/ 142735 w 1031876"/>
              <a:gd name="connsiteY7956" fmla="*/ 846158 h 1106488"/>
              <a:gd name="connsiteX7957" fmla="*/ 143589 w 1031876"/>
              <a:gd name="connsiteY7957" fmla="*/ 847660 h 1106488"/>
              <a:gd name="connsiteX7958" fmla="*/ 145406 w 1031876"/>
              <a:gd name="connsiteY7958" fmla="*/ 850854 h 1106488"/>
              <a:gd name="connsiteX7959" fmla="*/ 143589 w 1031876"/>
              <a:gd name="connsiteY7959" fmla="*/ 852988 h 1106488"/>
              <a:gd name="connsiteX7960" fmla="*/ 142876 w 1031876"/>
              <a:gd name="connsiteY7960" fmla="*/ 852276 h 1106488"/>
              <a:gd name="connsiteX7961" fmla="*/ 142734 w 1031876"/>
              <a:gd name="connsiteY7961" fmla="*/ 852135 h 1106488"/>
              <a:gd name="connsiteX7962" fmla="*/ 136752 w 1031876"/>
              <a:gd name="connsiteY7962" fmla="*/ 846158 h 1106488"/>
              <a:gd name="connsiteX7963" fmla="*/ 136752 w 1031876"/>
              <a:gd name="connsiteY7963" fmla="*/ 839328 h 1106488"/>
              <a:gd name="connsiteX7964" fmla="*/ 136752 w 1031876"/>
              <a:gd name="connsiteY7964" fmla="*/ 839328 h 1106488"/>
              <a:gd name="connsiteX7965" fmla="*/ 140171 w 1031876"/>
              <a:gd name="connsiteY7965" fmla="*/ 842743 h 1106488"/>
              <a:gd name="connsiteX7966" fmla="*/ 142876 w 1031876"/>
              <a:gd name="connsiteY7966" fmla="*/ 845446 h 1106488"/>
              <a:gd name="connsiteX7967" fmla="*/ 143569 w 1031876"/>
              <a:gd name="connsiteY7967" fmla="*/ 846138 h 1106488"/>
              <a:gd name="connsiteX7968" fmla="*/ 143589 w 1031876"/>
              <a:gd name="connsiteY7968" fmla="*/ 846158 h 1106488"/>
              <a:gd name="connsiteX7969" fmla="*/ 143449 w 1031876"/>
              <a:gd name="connsiteY7969" fmla="*/ 846138 h 1106488"/>
              <a:gd name="connsiteX7970" fmla="*/ 142876 w 1031876"/>
              <a:gd name="connsiteY7970" fmla="*/ 846056 h 1106488"/>
              <a:gd name="connsiteX7971" fmla="*/ 142613 w 1031876"/>
              <a:gd name="connsiteY7971" fmla="*/ 846019 h 1106488"/>
              <a:gd name="connsiteX7972" fmla="*/ 979204 w 1031876"/>
              <a:gd name="connsiteY7972" fmla="*/ 838721 h 1106488"/>
              <a:gd name="connsiteX7973" fmla="*/ 985157 w 1031876"/>
              <a:gd name="connsiteY7973" fmla="*/ 839589 h 1106488"/>
              <a:gd name="connsiteX7974" fmla="*/ 978354 w 1031876"/>
              <a:gd name="connsiteY7974" fmla="*/ 839589 h 1106488"/>
              <a:gd name="connsiteX7975" fmla="*/ 143350 w 1031876"/>
              <a:gd name="connsiteY7975" fmla="*/ 838650 h 1106488"/>
              <a:gd name="connsiteX7976" fmla="*/ 143343 w 1031876"/>
              <a:gd name="connsiteY7976" fmla="*/ 838667 h 1106488"/>
              <a:gd name="connsiteX7977" fmla="*/ 143359 w 1031876"/>
              <a:gd name="connsiteY7977" fmla="*/ 838683 h 1106488"/>
              <a:gd name="connsiteX7978" fmla="*/ 898525 w 1031876"/>
              <a:gd name="connsiteY7978" fmla="*/ 837407 h 1106488"/>
              <a:gd name="connsiteX7979" fmla="*/ 901700 w 1031876"/>
              <a:gd name="connsiteY7979" fmla="*/ 839788 h 1106488"/>
              <a:gd name="connsiteX7980" fmla="*/ 895350 w 1031876"/>
              <a:gd name="connsiteY7980" fmla="*/ 839788 h 1106488"/>
              <a:gd name="connsiteX7981" fmla="*/ 898525 w 1031876"/>
              <a:gd name="connsiteY7981" fmla="*/ 837407 h 1106488"/>
              <a:gd name="connsiteX7982" fmla="*/ 978840 w 1031876"/>
              <a:gd name="connsiteY7982" fmla="*/ 836116 h 1106488"/>
              <a:gd name="connsiteX7983" fmla="*/ 978972 w 1031876"/>
              <a:gd name="connsiteY7983" fmla="*/ 837063 h 1106488"/>
              <a:gd name="connsiteX7984" fmla="*/ 978354 w 1031876"/>
              <a:gd name="connsiteY7984" fmla="*/ 839589 h 1106488"/>
              <a:gd name="connsiteX7985" fmla="*/ 139754 w 1031876"/>
              <a:gd name="connsiteY7985" fmla="*/ 835077 h 1106488"/>
              <a:gd name="connsiteX7986" fmla="*/ 142876 w 1031876"/>
              <a:gd name="connsiteY7986" fmla="*/ 838200 h 1106488"/>
              <a:gd name="connsiteX7987" fmla="*/ 142876 w 1031876"/>
              <a:gd name="connsiteY7987" fmla="*/ 836965 h 1106488"/>
              <a:gd name="connsiteX7988" fmla="*/ 142777 w 1031876"/>
              <a:gd name="connsiteY7988" fmla="*/ 836613 h 1106488"/>
              <a:gd name="connsiteX7989" fmla="*/ 110526 w 1031876"/>
              <a:gd name="connsiteY7989" fmla="*/ 834316 h 1106488"/>
              <a:gd name="connsiteX7990" fmla="*/ 113110 w 1031876"/>
              <a:gd name="connsiteY7990" fmla="*/ 836613 h 1106488"/>
              <a:gd name="connsiteX7991" fmla="*/ 115068 w 1031876"/>
              <a:gd name="connsiteY7991" fmla="*/ 838354 h 1106488"/>
              <a:gd name="connsiteX7992" fmla="*/ 109538 w 1031876"/>
              <a:gd name="connsiteY7992" fmla="*/ 833438 h 1106488"/>
              <a:gd name="connsiteX7993" fmla="*/ 110526 w 1031876"/>
              <a:gd name="connsiteY7993" fmla="*/ 834316 h 1106488"/>
              <a:gd name="connsiteX7994" fmla="*/ 110431 w 1031876"/>
              <a:gd name="connsiteY7994" fmla="*/ 834232 h 1106488"/>
              <a:gd name="connsiteX7995" fmla="*/ 109538 w 1031876"/>
              <a:gd name="connsiteY7995" fmla="*/ 833438 h 1106488"/>
              <a:gd name="connsiteX7996" fmla="*/ 103188 w 1031876"/>
              <a:gd name="connsiteY7996" fmla="*/ 833438 h 1106488"/>
              <a:gd name="connsiteX7997" fmla="*/ 109538 w 1031876"/>
              <a:gd name="connsiteY7997" fmla="*/ 839788 h 1106488"/>
              <a:gd name="connsiteX7998" fmla="*/ 109538 w 1031876"/>
              <a:gd name="connsiteY7998" fmla="*/ 842963 h 1106488"/>
              <a:gd name="connsiteX7999" fmla="*/ 109538 w 1031876"/>
              <a:gd name="connsiteY7999" fmla="*/ 845344 h 1106488"/>
              <a:gd name="connsiteX8000" fmla="*/ 109538 w 1031876"/>
              <a:gd name="connsiteY8000" fmla="*/ 846138 h 1106488"/>
              <a:gd name="connsiteX8001" fmla="*/ 103188 w 1031876"/>
              <a:gd name="connsiteY8001" fmla="*/ 839788 h 1106488"/>
              <a:gd name="connsiteX8002" fmla="*/ 103188 w 1031876"/>
              <a:gd name="connsiteY8002" fmla="*/ 833438 h 1106488"/>
              <a:gd name="connsiteX8003" fmla="*/ 895350 w 1031876"/>
              <a:gd name="connsiteY8003" fmla="*/ 833437 h 1106488"/>
              <a:gd name="connsiteX8004" fmla="*/ 895350 w 1031876"/>
              <a:gd name="connsiteY8004" fmla="*/ 839787 h 1106488"/>
              <a:gd name="connsiteX8005" fmla="*/ 889000 w 1031876"/>
              <a:gd name="connsiteY8005" fmla="*/ 839787 h 1106488"/>
              <a:gd name="connsiteX8006" fmla="*/ 895350 w 1031876"/>
              <a:gd name="connsiteY8006" fmla="*/ 833437 h 1106488"/>
              <a:gd name="connsiteX8007" fmla="*/ 560388 w 1031876"/>
              <a:gd name="connsiteY8007" fmla="*/ 833437 h 1106488"/>
              <a:gd name="connsiteX8008" fmla="*/ 560388 w 1031876"/>
              <a:gd name="connsiteY8008" fmla="*/ 839787 h 1106488"/>
              <a:gd name="connsiteX8009" fmla="*/ 559594 w 1031876"/>
              <a:gd name="connsiteY8009" fmla="*/ 839787 h 1106488"/>
              <a:gd name="connsiteX8010" fmla="*/ 556419 w 1031876"/>
              <a:gd name="connsiteY8010" fmla="*/ 839787 h 1106488"/>
              <a:gd name="connsiteX8011" fmla="*/ 554038 w 1031876"/>
              <a:gd name="connsiteY8011" fmla="*/ 839787 h 1106488"/>
              <a:gd name="connsiteX8012" fmla="*/ 560388 w 1031876"/>
              <a:gd name="connsiteY8012" fmla="*/ 833437 h 1106488"/>
              <a:gd name="connsiteX8013" fmla="*/ 137915 w 1031876"/>
              <a:gd name="connsiteY8013" fmla="*/ 833238 h 1106488"/>
              <a:gd name="connsiteX8014" fmla="*/ 137916 w 1031876"/>
              <a:gd name="connsiteY8014" fmla="*/ 833240 h 1106488"/>
              <a:gd name="connsiteX8015" fmla="*/ 137915 w 1031876"/>
              <a:gd name="connsiteY8015" fmla="*/ 833239 h 1106488"/>
              <a:gd name="connsiteX8016" fmla="*/ 1011918 w 1031876"/>
              <a:gd name="connsiteY8016" fmla="*/ 833041 h 1106488"/>
              <a:gd name="connsiteX8017" fmla="*/ 1005114 w 1031876"/>
              <a:gd name="connsiteY8017" fmla="*/ 839788 h 1106488"/>
              <a:gd name="connsiteX8018" fmla="*/ 1011918 w 1031876"/>
              <a:gd name="connsiteY8018" fmla="*/ 833041 h 1106488"/>
              <a:gd name="connsiteX8019" fmla="*/ 136525 w 1031876"/>
              <a:gd name="connsiteY8019" fmla="*/ 832909 h 1106488"/>
              <a:gd name="connsiteX8020" fmla="*/ 137353 w 1031876"/>
              <a:gd name="connsiteY8020" fmla="*/ 833806 h 1106488"/>
              <a:gd name="connsiteX8021" fmla="*/ 137319 w 1031876"/>
              <a:gd name="connsiteY8021" fmla="*/ 833769 h 1106488"/>
              <a:gd name="connsiteX8022" fmla="*/ 136525 w 1031876"/>
              <a:gd name="connsiteY8022" fmla="*/ 832909 h 1106488"/>
              <a:gd name="connsiteX8023" fmla="*/ 998764 w 1031876"/>
              <a:gd name="connsiteY8023" fmla="*/ 832644 h 1106488"/>
              <a:gd name="connsiteX8024" fmla="*/ 991961 w 1031876"/>
              <a:gd name="connsiteY8024" fmla="*/ 839589 h 1106488"/>
              <a:gd name="connsiteX8025" fmla="*/ 998764 w 1031876"/>
              <a:gd name="connsiteY8025" fmla="*/ 832644 h 1106488"/>
              <a:gd name="connsiteX8026" fmla="*/ 998764 w 1031876"/>
              <a:gd name="connsiteY8026" fmla="*/ 832644 h 1106488"/>
              <a:gd name="connsiteX8027" fmla="*/ 991961 w 1031876"/>
              <a:gd name="connsiteY8027" fmla="*/ 839589 h 1106488"/>
              <a:gd name="connsiteX8028" fmla="*/ 998764 w 1031876"/>
              <a:gd name="connsiteY8028" fmla="*/ 832644 h 1106488"/>
              <a:gd name="connsiteX8029" fmla="*/ 991961 w 1031876"/>
              <a:gd name="connsiteY8029" fmla="*/ 832644 h 1106488"/>
              <a:gd name="connsiteX8030" fmla="*/ 991961 w 1031876"/>
              <a:gd name="connsiteY8030" fmla="*/ 839589 h 1106488"/>
              <a:gd name="connsiteX8031" fmla="*/ 985157 w 1031876"/>
              <a:gd name="connsiteY8031" fmla="*/ 839589 h 1106488"/>
              <a:gd name="connsiteX8032" fmla="*/ 991961 w 1031876"/>
              <a:gd name="connsiteY8032" fmla="*/ 832644 h 1106488"/>
              <a:gd name="connsiteX8033" fmla="*/ 985157 w 1031876"/>
              <a:gd name="connsiteY8033" fmla="*/ 832644 h 1106488"/>
              <a:gd name="connsiteX8034" fmla="*/ 981755 w 1031876"/>
              <a:gd name="connsiteY8034" fmla="*/ 836116 h 1106488"/>
              <a:gd name="connsiteX8035" fmla="*/ 979204 w 1031876"/>
              <a:gd name="connsiteY8035" fmla="*/ 838721 h 1106488"/>
              <a:gd name="connsiteX8036" fmla="*/ 978972 w 1031876"/>
              <a:gd name="connsiteY8036" fmla="*/ 837063 h 1106488"/>
              <a:gd name="connsiteX8037" fmla="*/ 979204 w 1031876"/>
              <a:gd name="connsiteY8037" fmla="*/ 836116 h 1106488"/>
              <a:gd name="connsiteX8038" fmla="*/ 985157 w 1031876"/>
              <a:gd name="connsiteY8038" fmla="*/ 832644 h 1106488"/>
              <a:gd name="connsiteX8039" fmla="*/ 978354 w 1031876"/>
              <a:gd name="connsiteY8039" fmla="*/ 832644 h 1106488"/>
              <a:gd name="connsiteX8040" fmla="*/ 978354 w 1031876"/>
              <a:gd name="connsiteY8040" fmla="*/ 839589 h 1106488"/>
              <a:gd name="connsiteX8041" fmla="*/ 977504 w 1031876"/>
              <a:gd name="connsiteY8041" fmla="*/ 839589 h 1106488"/>
              <a:gd name="connsiteX8042" fmla="*/ 976653 w 1031876"/>
              <a:gd name="connsiteY8042" fmla="*/ 839589 h 1106488"/>
              <a:gd name="connsiteX8043" fmla="*/ 971550 w 1031876"/>
              <a:gd name="connsiteY8043" fmla="*/ 839589 h 1106488"/>
              <a:gd name="connsiteX8044" fmla="*/ 978354 w 1031876"/>
              <a:gd name="connsiteY8044" fmla="*/ 832644 h 1106488"/>
              <a:gd name="connsiteX8045" fmla="*/ 978354 w 1031876"/>
              <a:gd name="connsiteY8045" fmla="*/ 832644 h 1106488"/>
              <a:gd name="connsiteX8046" fmla="*/ 985157 w 1031876"/>
              <a:gd name="connsiteY8046" fmla="*/ 832644 h 1106488"/>
              <a:gd name="connsiteX8047" fmla="*/ 979204 w 1031876"/>
              <a:gd name="connsiteY8047" fmla="*/ 833512 h 1106488"/>
              <a:gd name="connsiteX8048" fmla="*/ 978840 w 1031876"/>
              <a:gd name="connsiteY8048" fmla="*/ 836116 h 1106488"/>
              <a:gd name="connsiteX8049" fmla="*/ 987377 w 1031876"/>
              <a:gd name="connsiteY8049" fmla="*/ 830377 h 1106488"/>
              <a:gd name="connsiteX8050" fmla="*/ 986935 w 1031876"/>
              <a:gd name="connsiteY8050" fmla="*/ 830829 h 1106488"/>
              <a:gd name="connsiteX8051" fmla="*/ 985157 w 1031876"/>
              <a:gd name="connsiteY8051" fmla="*/ 832644 h 1106488"/>
              <a:gd name="connsiteX8052" fmla="*/ 991110 w 1031876"/>
              <a:gd name="connsiteY8052" fmla="*/ 830039 h 1106488"/>
              <a:gd name="connsiteX8053" fmla="*/ 991961 w 1031876"/>
              <a:gd name="connsiteY8053" fmla="*/ 832644 h 1106488"/>
              <a:gd name="connsiteX8054" fmla="*/ 985157 w 1031876"/>
              <a:gd name="connsiteY8054" fmla="*/ 839589 h 1106488"/>
              <a:gd name="connsiteX8055" fmla="*/ 985157 w 1031876"/>
              <a:gd name="connsiteY8055" fmla="*/ 832644 h 1106488"/>
              <a:gd name="connsiteX8056" fmla="*/ 991110 w 1031876"/>
              <a:gd name="connsiteY8056" fmla="*/ 830039 h 1106488"/>
              <a:gd name="connsiteX8057" fmla="*/ 988024 w 1031876"/>
              <a:gd name="connsiteY8057" fmla="*/ 829717 h 1106488"/>
              <a:gd name="connsiteX8058" fmla="*/ 987986 w 1031876"/>
              <a:gd name="connsiteY8058" fmla="*/ 829756 h 1106488"/>
              <a:gd name="connsiteX8059" fmla="*/ 987377 w 1031876"/>
              <a:gd name="connsiteY8059" fmla="*/ 830377 h 1106488"/>
              <a:gd name="connsiteX8060" fmla="*/ 988123 w 1031876"/>
              <a:gd name="connsiteY8060" fmla="*/ 829616 h 1106488"/>
              <a:gd name="connsiteX8061" fmla="*/ 988094 w 1031876"/>
              <a:gd name="connsiteY8061" fmla="*/ 829646 h 1106488"/>
              <a:gd name="connsiteX8062" fmla="*/ 988024 w 1031876"/>
              <a:gd name="connsiteY8062" fmla="*/ 829717 h 1106488"/>
              <a:gd name="connsiteX8063" fmla="*/ 467189 w 1031876"/>
              <a:gd name="connsiteY8063" fmla="*/ 829570 h 1106488"/>
              <a:gd name="connsiteX8064" fmla="*/ 471794 w 1031876"/>
              <a:gd name="connsiteY8064" fmla="*/ 832497 h 1106488"/>
              <a:gd name="connsiteX8065" fmla="*/ 468375 w 1031876"/>
              <a:gd name="connsiteY8065" fmla="*/ 831643 h 1106488"/>
              <a:gd name="connsiteX8066" fmla="*/ 988386 w 1031876"/>
              <a:gd name="connsiteY8066" fmla="*/ 829347 h 1106488"/>
              <a:gd name="connsiteX8067" fmla="*/ 988211 w 1031876"/>
              <a:gd name="connsiteY8067" fmla="*/ 829526 h 1106488"/>
              <a:gd name="connsiteX8068" fmla="*/ 988123 w 1031876"/>
              <a:gd name="connsiteY8068" fmla="*/ 829616 h 1106488"/>
              <a:gd name="connsiteX8069" fmla="*/ 988692 w 1031876"/>
              <a:gd name="connsiteY8069" fmla="*/ 829035 h 1106488"/>
              <a:gd name="connsiteX8070" fmla="*/ 988637 w 1031876"/>
              <a:gd name="connsiteY8070" fmla="*/ 829092 h 1106488"/>
              <a:gd name="connsiteX8071" fmla="*/ 988559 w 1031876"/>
              <a:gd name="connsiteY8071" fmla="*/ 829171 h 1106488"/>
              <a:gd name="connsiteX8072" fmla="*/ 988544 w 1031876"/>
              <a:gd name="connsiteY8072" fmla="*/ 829186 h 1106488"/>
              <a:gd name="connsiteX8073" fmla="*/ 988386 w 1031876"/>
              <a:gd name="connsiteY8073" fmla="*/ 829347 h 1106488"/>
              <a:gd name="connsiteX8074" fmla="*/ 988769 w 1031876"/>
              <a:gd name="connsiteY8074" fmla="*/ 828956 h 1106488"/>
              <a:gd name="connsiteX8075" fmla="*/ 988708 w 1031876"/>
              <a:gd name="connsiteY8075" fmla="*/ 829019 h 1106488"/>
              <a:gd name="connsiteX8076" fmla="*/ 988692 w 1031876"/>
              <a:gd name="connsiteY8076" fmla="*/ 829035 h 1106488"/>
              <a:gd name="connsiteX8077" fmla="*/ 776678 w 1031876"/>
              <a:gd name="connsiteY8077" fmla="*/ 828471 h 1106488"/>
              <a:gd name="connsiteX8078" fmla="*/ 776067 w 1031876"/>
              <a:gd name="connsiteY8078" fmla="*/ 829082 h 1106488"/>
              <a:gd name="connsiteX8079" fmla="*/ 772648 w 1031876"/>
              <a:gd name="connsiteY8079" fmla="*/ 832497 h 1106488"/>
              <a:gd name="connsiteX8080" fmla="*/ 989504 w 1031876"/>
              <a:gd name="connsiteY8080" fmla="*/ 828206 h 1106488"/>
              <a:gd name="connsiteX8081" fmla="*/ 989094 w 1031876"/>
              <a:gd name="connsiteY8081" fmla="*/ 828625 h 1106488"/>
              <a:gd name="connsiteX8082" fmla="*/ 988769 w 1031876"/>
              <a:gd name="connsiteY8082" fmla="*/ 828956 h 1106488"/>
              <a:gd name="connsiteX8083" fmla="*/ 135281 w 1031876"/>
              <a:gd name="connsiteY8083" fmla="*/ 827866 h 1106488"/>
              <a:gd name="connsiteX8084" fmla="*/ 137055 w 1031876"/>
              <a:gd name="connsiteY8084" fmla="*/ 831484 h 1106488"/>
              <a:gd name="connsiteX8085" fmla="*/ 137337 w 1031876"/>
              <a:gd name="connsiteY8085" fmla="*/ 832059 h 1106488"/>
              <a:gd name="connsiteX8086" fmla="*/ 140171 w 1031876"/>
              <a:gd name="connsiteY8086" fmla="*/ 829936 h 1106488"/>
              <a:gd name="connsiteX8087" fmla="*/ 143589 w 1031876"/>
              <a:gd name="connsiteY8087" fmla="*/ 832497 h 1106488"/>
              <a:gd name="connsiteX8088" fmla="*/ 142734 w 1031876"/>
              <a:gd name="connsiteY8088" fmla="*/ 832497 h 1106488"/>
              <a:gd name="connsiteX8089" fmla="*/ 137552 w 1031876"/>
              <a:gd name="connsiteY8089" fmla="*/ 832497 h 1106488"/>
              <a:gd name="connsiteX8090" fmla="*/ 137915 w 1031876"/>
              <a:gd name="connsiteY8090" fmla="*/ 833238 h 1106488"/>
              <a:gd name="connsiteX8091" fmla="*/ 137173 w 1031876"/>
              <a:gd name="connsiteY8091" fmla="*/ 832497 h 1106488"/>
              <a:gd name="connsiteX8092" fmla="*/ 136752 w 1031876"/>
              <a:gd name="connsiteY8092" fmla="*/ 832497 h 1106488"/>
              <a:gd name="connsiteX8093" fmla="*/ 137003 w 1031876"/>
              <a:gd name="connsiteY8093" fmla="*/ 832309 h 1106488"/>
              <a:gd name="connsiteX8094" fmla="*/ 134475 w 1031876"/>
              <a:gd name="connsiteY8094" fmla="*/ 828940 h 1106488"/>
              <a:gd name="connsiteX8095" fmla="*/ 771554 w 1031876"/>
              <a:gd name="connsiteY8095" fmla="*/ 827579 h 1106488"/>
              <a:gd name="connsiteX8096" fmla="*/ 769229 w 1031876"/>
              <a:gd name="connsiteY8096" fmla="*/ 831643 h 1106488"/>
              <a:gd name="connsiteX8097" fmla="*/ 765810 w 1031876"/>
              <a:gd name="connsiteY8097" fmla="*/ 832497 h 1106488"/>
              <a:gd name="connsiteX8098" fmla="*/ 125628 w 1031876"/>
              <a:gd name="connsiteY8098" fmla="*/ 827453 h 1106488"/>
              <a:gd name="connsiteX8099" fmla="*/ 127000 w 1031876"/>
              <a:gd name="connsiteY8099" fmla="*/ 828940 h 1106488"/>
              <a:gd name="connsiteX8100" fmla="*/ 129865 w 1031876"/>
              <a:gd name="connsiteY8100" fmla="*/ 832044 h 1106488"/>
              <a:gd name="connsiteX8101" fmla="*/ 129381 w 1031876"/>
              <a:gd name="connsiteY8101" fmla="*/ 829866 h 1106488"/>
              <a:gd name="connsiteX8102" fmla="*/ 1011238 w 1031876"/>
              <a:gd name="connsiteY8102" fmla="*/ 826856 h 1106488"/>
              <a:gd name="connsiteX8103" fmla="*/ 1005260 w 1031876"/>
              <a:gd name="connsiteY8103" fmla="*/ 832958 h 1106488"/>
              <a:gd name="connsiteX8104" fmla="*/ 1011067 w 1031876"/>
              <a:gd name="connsiteY8104" fmla="*/ 829667 h 1106488"/>
              <a:gd name="connsiteX8105" fmla="*/ 1011238 w 1031876"/>
              <a:gd name="connsiteY8105" fmla="*/ 828990 h 1106488"/>
              <a:gd name="connsiteX8106" fmla="*/ 123825 w 1031876"/>
              <a:gd name="connsiteY8106" fmla="*/ 826559 h 1106488"/>
              <a:gd name="connsiteX8107" fmla="*/ 121879 w 1031876"/>
              <a:gd name="connsiteY8107" fmla="*/ 827184 h 1106488"/>
              <a:gd name="connsiteX8108" fmla="*/ 123297 w 1031876"/>
              <a:gd name="connsiteY8108" fmla="*/ 829271 h 1106488"/>
              <a:gd name="connsiteX8109" fmla="*/ 123674 w 1031876"/>
              <a:gd name="connsiteY8109" fmla="*/ 829826 h 1106488"/>
              <a:gd name="connsiteX8110" fmla="*/ 123825 w 1031876"/>
              <a:gd name="connsiteY8110" fmla="*/ 829910 h 1106488"/>
              <a:gd name="connsiteX8111" fmla="*/ 123825 w 1031876"/>
              <a:gd name="connsiteY8111" fmla="*/ 828940 h 1106488"/>
              <a:gd name="connsiteX8112" fmla="*/ 123939 w 1031876"/>
              <a:gd name="connsiteY8112" fmla="*/ 826368 h 1106488"/>
              <a:gd name="connsiteX8113" fmla="*/ 124452 w 1031876"/>
              <a:gd name="connsiteY8113" fmla="*/ 830258 h 1106488"/>
              <a:gd name="connsiteX8114" fmla="*/ 127535 w 1031876"/>
              <a:gd name="connsiteY8114" fmla="*/ 831971 h 1106488"/>
              <a:gd name="connsiteX8115" fmla="*/ 129367 w 1031876"/>
              <a:gd name="connsiteY8115" fmla="*/ 832254 h 1106488"/>
              <a:gd name="connsiteX8116" fmla="*/ 129469 w 1031876"/>
              <a:gd name="connsiteY8116" fmla="*/ 832379 h 1106488"/>
              <a:gd name="connsiteX8117" fmla="*/ 129381 w 1031876"/>
              <a:gd name="connsiteY8117" fmla="*/ 832379 h 1106488"/>
              <a:gd name="connsiteX8118" fmla="*/ 128270 w 1031876"/>
              <a:gd name="connsiteY8118" fmla="*/ 832379 h 1106488"/>
              <a:gd name="connsiteX8119" fmla="*/ 130175 w 1031876"/>
              <a:gd name="connsiteY8119" fmla="*/ 833437 h 1106488"/>
              <a:gd name="connsiteX8120" fmla="*/ 130115 w 1031876"/>
              <a:gd name="connsiteY8120" fmla="*/ 833166 h 1106488"/>
              <a:gd name="connsiteX8121" fmla="*/ 129469 w 1031876"/>
              <a:gd name="connsiteY8121" fmla="*/ 832379 h 1106488"/>
              <a:gd name="connsiteX8122" fmla="*/ 129940 w 1031876"/>
              <a:gd name="connsiteY8122" fmla="*/ 832379 h 1106488"/>
              <a:gd name="connsiteX8123" fmla="*/ 129931 w 1031876"/>
              <a:gd name="connsiteY8123" fmla="*/ 832342 h 1106488"/>
              <a:gd name="connsiteX8124" fmla="*/ 129367 w 1031876"/>
              <a:gd name="connsiteY8124" fmla="*/ 832254 h 1106488"/>
              <a:gd name="connsiteX8125" fmla="*/ 125204 w 1031876"/>
              <a:gd name="connsiteY8125" fmla="*/ 827181 h 1106488"/>
              <a:gd name="connsiteX8126" fmla="*/ 130175 w 1031876"/>
              <a:gd name="connsiteY8126" fmla="*/ 826029 h 1106488"/>
              <a:gd name="connsiteX8127" fmla="*/ 133350 w 1031876"/>
              <a:gd name="connsiteY8127" fmla="*/ 826889 h 1106488"/>
              <a:gd name="connsiteX8128" fmla="*/ 136525 w 1031876"/>
              <a:gd name="connsiteY8128" fmla="*/ 832909 h 1106488"/>
              <a:gd name="connsiteX8129" fmla="*/ 116320 w 1031876"/>
              <a:gd name="connsiteY8129" fmla="*/ 825802 h 1106488"/>
              <a:gd name="connsiteX8130" fmla="*/ 116876 w 1031876"/>
              <a:gd name="connsiteY8130" fmla="*/ 827278 h 1106488"/>
              <a:gd name="connsiteX8131" fmla="*/ 119857 w 1031876"/>
              <a:gd name="connsiteY8131" fmla="*/ 832644 h 1106488"/>
              <a:gd name="connsiteX8132" fmla="*/ 123205 w 1031876"/>
              <a:gd name="connsiteY8132" fmla="*/ 838670 h 1106488"/>
              <a:gd name="connsiteX8133" fmla="*/ 122437 w 1031876"/>
              <a:gd name="connsiteY8133" fmla="*/ 832644 h 1106488"/>
              <a:gd name="connsiteX8134" fmla="*/ 117321 w 1031876"/>
              <a:gd name="connsiteY8134" fmla="*/ 826911 h 1106488"/>
              <a:gd name="connsiteX8135" fmla="*/ 116682 w 1031876"/>
              <a:gd name="connsiteY8135" fmla="*/ 826559 h 1106488"/>
              <a:gd name="connsiteX8136" fmla="*/ 116834 w 1031876"/>
              <a:gd name="connsiteY8136" fmla="*/ 826364 h 1106488"/>
              <a:gd name="connsiteX8137" fmla="*/ 116417 w 1031876"/>
              <a:gd name="connsiteY8137" fmla="*/ 825897 h 1106488"/>
              <a:gd name="connsiteX8138" fmla="*/ 649520 w 1031876"/>
              <a:gd name="connsiteY8138" fmla="*/ 825718 h 1106488"/>
              <a:gd name="connsiteX8139" fmla="*/ 646152 w 1031876"/>
              <a:gd name="connsiteY8139" fmla="*/ 829082 h 1106488"/>
              <a:gd name="connsiteX8140" fmla="*/ 642734 w 1031876"/>
              <a:gd name="connsiteY8140" fmla="*/ 832497 h 1106488"/>
              <a:gd name="connsiteX8141" fmla="*/ 642734 w 1031876"/>
              <a:gd name="connsiteY8141" fmla="*/ 831643 h 1106488"/>
              <a:gd name="connsiteX8142" fmla="*/ 642734 w 1031876"/>
              <a:gd name="connsiteY8142" fmla="*/ 830821 h 1106488"/>
              <a:gd name="connsiteX8143" fmla="*/ 642544 w 1031876"/>
              <a:gd name="connsiteY8143" fmla="*/ 832355 h 1106488"/>
              <a:gd name="connsiteX8144" fmla="*/ 642734 w 1031876"/>
              <a:gd name="connsiteY8144" fmla="*/ 832497 h 1106488"/>
              <a:gd name="connsiteX8145" fmla="*/ 646152 w 1031876"/>
              <a:gd name="connsiteY8145" fmla="*/ 831643 h 1106488"/>
              <a:gd name="connsiteX8146" fmla="*/ 649534 w 1031876"/>
              <a:gd name="connsiteY8146" fmla="*/ 825731 h 1106488"/>
              <a:gd name="connsiteX8147" fmla="*/ 985157 w 1031876"/>
              <a:gd name="connsiteY8147" fmla="*/ 825698 h 1106488"/>
              <a:gd name="connsiteX8148" fmla="*/ 984634 w 1031876"/>
              <a:gd name="connsiteY8148" fmla="*/ 829438 h 1106488"/>
              <a:gd name="connsiteX8149" fmla="*/ 978354 w 1031876"/>
              <a:gd name="connsiteY8149" fmla="*/ 832644 h 1106488"/>
              <a:gd name="connsiteX8150" fmla="*/ 985157 w 1031876"/>
              <a:gd name="connsiteY8150" fmla="*/ 825698 h 1106488"/>
              <a:gd name="connsiteX8151" fmla="*/ 806836 w 1031876"/>
              <a:gd name="connsiteY8151" fmla="*/ 825667 h 1106488"/>
              <a:gd name="connsiteX8152" fmla="*/ 805161 w 1031876"/>
              <a:gd name="connsiteY8152" fmla="*/ 828594 h 1106488"/>
              <a:gd name="connsiteX8153" fmla="*/ 804785 w 1031876"/>
              <a:gd name="connsiteY8153" fmla="*/ 827716 h 1106488"/>
              <a:gd name="connsiteX8154" fmla="*/ 806836 w 1031876"/>
              <a:gd name="connsiteY8154" fmla="*/ 825667 h 1106488"/>
              <a:gd name="connsiteX8155" fmla="*/ 806836 w 1031876"/>
              <a:gd name="connsiteY8155" fmla="*/ 832497 h 1106488"/>
              <a:gd name="connsiteX8156" fmla="*/ 806836 w 1031876"/>
              <a:gd name="connsiteY8156" fmla="*/ 831643 h 1106488"/>
              <a:gd name="connsiteX8157" fmla="*/ 806836 w 1031876"/>
              <a:gd name="connsiteY8157" fmla="*/ 828228 h 1106488"/>
              <a:gd name="connsiteX8158" fmla="*/ 806836 w 1031876"/>
              <a:gd name="connsiteY8158" fmla="*/ 825667 h 1106488"/>
              <a:gd name="connsiteX8159" fmla="*/ 779486 w 1031876"/>
              <a:gd name="connsiteY8159" fmla="*/ 825667 h 1106488"/>
              <a:gd name="connsiteX8160" fmla="*/ 776678 w 1031876"/>
              <a:gd name="connsiteY8160" fmla="*/ 828471 h 1106488"/>
              <a:gd name="connsiteX8161" fmla="*/ 778631 w 1031876"/>
              <a:gd name="connsiteY8161" fmla="*/ 826520 h 1106488"/>
              <a:gd name="connsiteX8162" fmla="*/ 779486 w 1031876"/>
              <a:gd name="connsiteY8162" fmla="*/ 825667 h 1106488"/>
              <a:gd name="connsiteX8163" fmla="*/ 772648 w 1031876"/>
              <a:gd name="connsiteY8163" fmla="*/ 825667 h 1106488"/>
              <a:gd name="connsiteX8164" fmla="*/ 772648 w 1031876"/>
              <a:gd name="connsiteY8164" fmla="*/ 832497 h 1106488"/>
              <a:gd name="connsiteX8165" fmla="*/ 771793 w 1031876"/>
              <a:gd name="connsiteY8165" fmla="*/ 827374 h 1106488"/>
              <a:gd name="connsiteX8166" fmla="*/ 771554 w 1031876"/>
              <a:gd name="connsiteY8166" fmla="*/ 827579 h 1106488"/>
              <a:gd name="connsiteX8167" fmla="*/ 772648 w 1031876"/>
              <a:gd name="connsiteY8167" fmla="*/ 825667 h 1106488"/>
              <a:gd name="connsiteX8168" fmla="*/ 779486 w 1031876"/>
              <a:gd name="connsiteY8168" fmla="*/ 825667 h 1106488"/>
              <a:gd name="connsiteX8169" fmla="*/ 772648 w 1031876"/>
              <a:gd name="connsiteY8169" fmla="*/ 825667 h 1106488"/>
              <a:gd name="connsiteX8170" fmla="*/ 765810 w 1031876"/>
              <a:gd name="connsiteY8170" fmla="*/ 825667 h 1106488"/>
              <a:gd name="connsiteX8171" fmla="*/ 772648 w 1031876"/>
              <a:gd name="connsiteY8171" fmla="*/ 825667 h 1106488"/>
              <a:gd name="connsiteX8172" fmla="*/ 765810 w 1031876"/>
              <a:gd name="connsiteY8172" fmla="*/ 832497 h 1106488"/>
              <a:gd name="connsiteX8173" fmla="*/ 765810 w 1031876"/>
              <a:gd name="connsiteY8173" fmla="*/ 825667 h 1106488"/>
              <a:gd name="connsiteX8174" fmla="*/ 629059 w 1031876"/>
              <a:gd name="connsiteY8174" fmla="*/ 825667 h 1106488"/>
              <a:gd name="connsiteX8175" fmla="*/ 629059 w 1031876"/>
              <a:gd name="connsiteY8175" fmla="*/ 832497 h 1106488"/>
              <a:gd name="connsiteX8176" fmla="*/ 622221 w 1031876"/>
              <a:gd name="connsiteY8176" fmla="*/ 839328 h 1106488"/>
              <a:gd name="connsiteX8177" fmla="*/ 622221 w 1031876"/>
              <a:gd name="connsiteY8177" fmla="*/ 833437 h 1106488"/>
              <a:gd name="connsiteX8178" fmla="*/ 622221 w 1031876"/>
              <a:gd name="connsiteY8178" fmla="*/ 833351 h 1106488"/>
              <a:gd name="connsiteX8179" fmla="*/ 622221 w 1031876"/>
              <a:gd name="connsiteY8179" fmla="*/ 832497 h 1106488"/>
              <a:gd name="connsiteX8180" fmla="*/ 629059 w 1031876"/>
              <a:gd name="connsiteY8180" fmla="*/ 825667 h 1106488"/>
              <a:gd name="connsiteX8181" fmla="*/ 471794 w 1031876"/>
              <a:gd name="connsiteY8181" fmla="*/ 825667 h 1106488"/>
              <a:gd name="connsiteX8182" fmla="*/ 478631 w 1031876"/>
              <a:gd name="connsiteY8182" fmla="*/ 825667 h 1106488"/>
              <a:gd name="connsiteX8183" fmla="*/ 471794 w 1031876"/>
              <a:gd name="connsiteY8183" fmla="*/ 825667 h 1106488"/>
              <a:gd name="connsiteX8184" fmla="*/ 143589 w 1031876"/>
              <a:gd name="connsiteY8184" fmla="*/ 825667 h 1106488"/>
              <a:gd name="connsiteX8185" fmla="*/ 146153 w 1031876"/>
              <a:gd name="connsiteY8185" fmla="*/ 829082 h 1106488"/>
              <a:gd name="connsiteX8186" fmla="*/ 144410 w 1031876"/>
              <a:gd name="connsiteY8186" fmla="*/ 831404 h 1106488"/>
              <a:gd name="connsiteX8187" fmla="*/ 649288 w 1031876"/>
              <a:gd name="connsiteY8187" fmla="*/ 825500 h 1106488"/>
              <a:gd name="connsiteX8188" fmla="*/ 648279 w 1031876"/>
              <a:gd name="connsiteY8188" fmla="*/ 825667 h 1106488"/>
              <a:gd name="connsiteX8189" fmla="*/ 648716 w 1031876"/>
              <a:gd name="connsiteY8189" fmla="*/ 825667 h 1106488"/>
              <a:gd name="connsiteX8190" fmla="*/ 649466 w 1031876"/>
              <a:gd name="connsiteY8190" fmla="*/ 825667 h 1106488"/>
              <a:gd name="connsiteX8191" fmla="*/ 990600 w 1031876"/>
              <a:gd name="connsiteY8191" fmla="*/ 825500 h 1106488"/>
              <a:gd name="connsiteX8192" fmla="*/ 992188 w 1031876"/>
              <a:gd name="connsiteY8192" fmla="*/ 825500 h 1106488"/>
              <a:gd name="connsiteX8193" fmla="*/ 992188 w 1031876"/>
              <a:gd name="connsiteY8193" fmla="*/ 827088 h 1106488"/>
              <a:gd name="connsiteX8194" fmla="*/ 991621 w 1031876"/>
              <a:gd name="connsiteY8194" fmla="*/ 827088 h 1106488"/>
              <a:gd name="connsiteX8195" fmla="*/ 991110 w 1031876"/>
              <a:gd name="connsiteY8195" fmla="*/ 829171 h 1106488"/>
              <a:gd name="connsiteX8196" fmla="*/ 985157 w 1031876"/>
              <a:gd name="connsiteY8196" fmla="*/ 832644 h 1106488"/>
              <a:gd name="connsiteX8197" fmla="*/ 986008 w 1031876"/>
              <a:gd name="connsiteY8197" fmla="*/ 831775 h 1106488"/>
              <a:gd name="connsiteX8198" fmla="*/ 986935 w 1031876"/>
              <a:gd name="connsiteY8198" fmla="*/ 830829 h 1106488"/>
              <a:gd name="connsiteX8199" fmla="*/ 987986 w 1031876"/>
              <a:gd name="connsiteY8199" fmla="*/ 829756 h 1106488"/>
              <a:gd name="connsiteX8200" fmla="*/ 988094 w 1031876"/>
              <a:gd name="connsiteY8200" fmla="*/ 829646 h 1106488"/>
              <a:gd name="connsiteX8201" fmla="*/ 988211 w 1031876"/>
              <a:gd name="connsiteY8201" fmla="*/ 829526 h 1106488"/>
              <a:gd name="connsiteX8202" fmla="*/ 988544 w 1031876"/>
              <a:gd name="connsiteY8202" fmla="*/ 829186 h 1106488"/>
              <a:gd name="connsiteX8203" fmla="*/ 988637 w 1031876"/>
              <a:gd name="connsiteY8203" fmla="*/ 829092 h 1106488"/>
              <a:gd name="connsiteX8204" fmla="*/ 988708 w 1031876"/>
              <a:gd name="connsiteY8204" fmla="*/ 829019 h 1106488"/>
              <a:gd name="connsiteX8205" fmla="*/ 989094 w 1031876"/>
              <a:gd name="connsiteY8205" fmla="*/ 828625 h 1106488"/>
              <a:gd name="connsiteX8206" fmla="*/ 990600 w 1031876"/>
              <a:gd name="connsiteY8206" fmla="*/ 827087 h 1106488"/>
              <a:gd name="connsiteX8207" fmla="*/ 989504 w 1031876"/>
              <a:gd name="connsiteY8207" fmla="*/ 828206 h 1106488"/>
              <a:gd name="connsiteX8208" fmla="*/ 990600 w 1031876"/>
              <a:gd name="connsiteY8208" fmla="*/ 827087 h 1106488"/>
              <a:gd name="connsiteX8209" fmla="*/ 990600 w 1031876"/>
              <a:gd name="connsiteY8209" fmla="*/ 826914 h 1106488"/>
              <a:gd name="connsiteX8210" fmla="*/ 985157 w 1031876"/>
              <a:gd name="connsiteY8210" fmla="*/ 831775 h 1106488"/>
              <a:gd name="connsiteX8211" fmla="*/ 978354 w 1031876"/>
              <a:gd name="connsiteY8211" fmla="*/ 832644 h 1106488"/>
              <a:gd name="connsiteX8212" fmla="*/ 984307 w 1031876"/>
              <a:gd name="connsiteY8212" fmla="*/ 831775 h 1106488"/>
              <a:gd name="connsiteX8213" fmla="*/ 984634 w 1031876"/>
              <a:gd name="connsiteY8213" fmla="*/ 829438 h 1106488"/>
              <a:gd name="connsiteX8214" fmla="*/ 985157 w 1031876"/>
              <a:gd name="connsiteY8214" fmla="*/ 829171 h 1106488"/>
              <a:gd name="connsiteX8215" fmla="*/ 990600 w 1031876"/>
              <a:gd name="connsiteY8215" fmla="*/ 826393 h 1106488"/>
              <a:gd name="connsiteX8216" fmla="*/ 581026 w 1031876"/>
              <a:gd name="connsiteY8216" fmla="*/ 825500 h 1106488"/>
              <a:gd name="connsiteX8217" fmla="*/ 577851 w 1031876"/>
              <a:gd name="connsiteY8217" fmla="*/ 826492 h 1106488"/>
              <a:gd name="connsiteX8218" fmla="*/ 574676 w 1031876"/>
              <a:gd name="connsiteY8218" fmla="*/ 833437 h 1106488"/>
              <a:gd name="connsiteX8219" fmla="*/ 575470 w 1031876"/>
              <a:gd name="connsiteY8219" fmla="*/ 826492 h 1106488"/>
              <a:gd name="connsiteX8220" fmla="*/ 581026 w 1031876"/>
              <a:gd name="connsiteY8220" fmla="*/ 825500 h 1106488"/>
              <a:gd name="connsiteX8221" fmla="*/ 560388 w 1031876"/>
              <a:gd name="connsiteY8221" fmla="*/ 825500 h 1106488"/>
              <a:gd name="connsiteX8222" fmla="*/ 566738 w 1031876"/>
              <a:gd name="connsiteY8222" fmla="*/ 833438 h 1106488"/>
              <a:gd name="connsiteX8223" fmla="*/ 560388 w 1031876"/>
              <a:gd name="connsiteY8223" fmla="*/ 825500 h 1106488"/>
              <a:gd name="connsiteX8224" fmla="*/ 93997 w 1031876"/>
              <a:gd name="connsiteY8224" fmla="*/ 825500 h 1106488"/>
              <a:gd name="connsiteX8225" fmla="*/ 95250 w 1031876"/>
              <a:gd name="connsiteY8225" fmla="*/ 826558 h 1106488"/>
              <a:gd name="connsiteX8226" fmla="*/ 95250 w 1031876"/>
              <a:gd name="connsiteY8226" fmla="*/ 826558 h 1106488"/>
              <a:gd name="connsiteX8227" fmla="*/ 94418 w 1031876"/>
              <a:gd name="connsiteY8227" fmla="*/ 825699 h 1106488"/>
              <a:gd name="connsiteX8228" fmla="*/ 94225 w 1031876"/>
              <a:gd name="connsiteY8228" fmla="*/ 825500 h 1106488"/>
              <a:gd name="connsiteX8229" fmla="*/ 88900 w 1031876"/>
              <a:gd name="connsiteY8229" fmla="*/ 825500 h 1106488"/>
              <a:gd name="connsiteX8230" fmla="*/ 95250 w 1031876"/>
              <a:gd name="connsiteY8230" fmla="*/ 833438 h 1106488"/>
              <a:gd name="connsiteX8231" fmla="*/ 88900 w 1031876"/>
              <a:gd name="connsiteY8231" fmla="*/ 825500 h 1106488"/>
              <a:gd name="connsiteX8232" fmla="*/ 1013098 w 1031876"/>
              <a:gd name="connsiteY8232" fmla="*/ 824957 h 1106488"/>
              <a:gd name="connsiteX8233" fmla="*/ 1011575 w 1031876"/>
              <a:gd name="connsiteY8233" fmla="*/ 826511 h 1106488"/>
              <a:gd name="connsiteX8234" fmla="*/ 1011739 w 1031876"/>
              <a:gd name="connsiteY8234" fmla="*/ 827003 h 1106488"/>
              <a:gd name="connsiteX8235" fmla="*/ 1011918 w 1031876"/>
              <a:gd name="connsiteY8235" fmla="*/ 826294 h 1106488"/>
              <a:gd name="connsiteX8236" fmla="*/ 1015320 w 1031876"/>
              <a:gd name="connsiteY8236" fmla="*/ 824607 h 1106488"/>
              <a:gd name="connsiteX8237" fmla="*/ 1017809 w 1031876"/>
              <a:gd name="connsiteY8237" fmla="*/ 825842 h 1106488"/>
              <a:gd name="connsiteX8238" fmla="*/ 1019176 w 1031876"/>
              <a:gd name="connsiteY8238" fmla="*/ 825500 h 1106488"/>
              <a:gd name="connsiteX8239" fmla="*/ 1018073 w 1031876"/>
              <a:gd name="connsiteY8239" fmla="*/ 825973 h 1106488"/>
              <a:gd name="connsiteX8240" fmla="*/ 1018721 w 1031876"/>
              <a:gd name="connsiteY8240" fmla="*/ 826294 h 1106488"/>
              <a:gd name="connsiteX8241" fmla="*/ 1016634 w 1031876"/>
              <a:gd name="connsiteY8241" fmla="*/ 826590 h 1106488"/>
              <a:gd name="connsiteX8242" fmla="*/ 1014671 w 1031876"/>
              <a:gd name="connsiteY8242" fmla="*/ 827431 h 1106488"/>
              <a:gd name="connsiteX8243" fmla="*/ 1015021 w 1031876"/>
              <a:gd name="connsiteY8243" fmla="*/ 826818 h 1106488"/>
              <a:gd name="connsiteX8244" fmla="*/ 1014392 w 1031876"/>
              <a:gd name="connsiteY8244" fmla="*/ 826907 h 1106488"/>
              <a:gd name="connsiteX8245" fmla="*/ 123825 w 1031876"/>
              <a:gd name="connsiteY8245" fmla="*/ 824546 h 1106488"/>
              <a:gd name="connsiteX8246" fmla="*/ 123449 w 1031876"/>
              <a:gd name="connsiteY8246" fmla="*/ 825108 h 1106488"/>
              <a:gd name="connsiteX8247" fmla="*/ 123825 w 1031876"/>
              <a:gd name="connsiteY8247" fmla="*/ 826555 h 1106488"/>
              <a:gd name="connsiteX8248" fmla="*/ 123825 w 1031876"/>
              <a:gd name="connsiteY8248" fmla="*/ 826294 h 1106488"/>
              <a:gd name="connsiteX8249" fmla="*/ 123825 w 1031876"/>
              <a:gd name="connsiteY8249" fmla="*/ 825500 h 1106488"/>
              <a:gd name="connsiteX8250" fmla="*/ 123925 w 1031876"/>
              <a:gd name="connsiteY8250" fmla="*/ 826257 h 1106488"/>
              <a:gd name="connsiteX8251" fmla="*/ 124323 w 1031876"/>
              <a:gd name="connsiteY8251" fmla="*/ 826107 h 1106488"/>
              <a:gd name="connsiteX8252" fmla="*/ 123825 w 1031876"/>
              <a:gd name="connsiteY8252" fmla="*/ 825500 h 1106488"/>
              <a:gd name="connsiteX8253" fmla="*/ 124369 w 1031876"/>
              <a:gd name="connsiteY8253" fmla="*/ 826090 h 1106488"/>
              <a:gd name="connsiteX8254" fmla="*/ 125942 w 1031876"/>
              <a:gd name="connsiteY8254" fmla="*/ 825500 h 1106488"/>
              <a:gd name="connsiteX8255" fmla="*/ 123825 w 1031876"/>
              <a:gd name="connsiteY8255" fmla="*/ 825500 h 1106488"/>
              <a:gd name="connsiteX8256" fmla="*/ 123825 w 1031876"/>
              <a:gd name="connsiteY8256" fmla="*/ 824706 h 1106488"/>
              <a:gd name="connsiteX8257" fmla="*/ 776288 w 1031876"/>
              <a:gd name="connsiteY8257" fmla="*/ 823119 h 1106488"/>
              <a:gd name="connsiteX8258" fmla="*/ 779463 w 1031876"/>
              <a:gd name="connsiteY8258" fmla="*/ 825500 h 1106488"/>
              <a:gd name="connsiteX8259" fmla="*/ 776288 w 1031876"/>
              <a:gd name="connsiteY8259" fmla="*/ 825500 h 1106488"/>
              <a:gd name="connsiteX8260" fmla="*/ 773907 w 1031876"/>
              <a:gd name="connsiteY8260" fmla="*/ 825500 h 1106488"/>
              <a:gd name="connsiteX8261" fmla="*/ 773113 w 1031876"/>
              <a:gd name="connsiteY8261" fmla="*/ 825500 h 1106488"/>
              <a:gd name="connsiteX8262" fmla="*/ 776288 w 1031876"/>
              <a:gd name="connsiteY8262" fmla="*/ 823119 h 1106488"/>
              <a:gd name="connsiteX8263" fmla="*/ 812819 w 1031876"/>
              <a:gd name="connsiteY8263" fmla="*/ 823105 h 1106488"/>
              <a:gd name="connsiteX8264" fmla="*/ 813674 w 1031876"/>
              <a:gd name="connsiteY8264" fmla="*/ 825667 h 1106488"/>
              <a:gd name="connsiteX8265" fmla="*/ 806836 w 1031876"/>
              <a:gd name="connsiteY8265" fmla="*/ 825667 h 1106488"/>
              <a:gd name="connsiteX8266" fmla="*/ 812819 w 1031876"/>
              <a:gd name="connsiteY8266" fmla="*/ 823105 h 1106488"/>
              <a:gd name="connsiteX8267" fmla="*/ 89549 w 1031876"/>
              <a:gd name="connsiteY8267" fmla="*/ 821745 h 1106488"/>
              <a:gd name="connsiteX8268" fmla="*/ 89694 w 1031876"/>
              <a:gd name="connsiteY8268" fmla="*/ 822325 h 1106488"/>
              <a:gd name="connsiteX8269" fmla="*/ 91370 w 1031876"/>
              <a:gd name="connsiteY8269" fmla="*/ 823283 h 1106488"/>
              <a:gd name="connsiteX8270" fmla="*/ 117428 w 1031876"/>
              <a:gd name="connsiteY8270" fmla="*/ 820637 h 1106488"/>
              <a:gd name="connsiteX8271" fmla="*/ 119230 w 1031876"/>
              <a:gd name="connsiteY8271" fmla="*/ 823288 h 1106488"/>
              <a:gd name="connsiteX8272" fmla="*/ 119361 w 1031876"/>
              <a:gd name="connsiteY8272" fmla="*/ 823119 h 1106488"/>
              <a:gd name="connsiteX8273" fmla="*/ 995583 w 1031876"/>
              <a:gd name="connsiteY8273" fmla="*/ 820613 h 1106488"/>
              <a:gd name="connsiteX8274" fmla="*/ 994040 w 1031876"/>
              <a:gd name="connsiteY8274" fmla="*/ 822127 h 1106488"/>
              <a:gd name="connsiteX8275" fmla="*/ 990600 w 1031876"/>
              <a:gd name="connsiteY8275" fmla="*/ 825500 h 1106488"/>
              <a:gd name="connsiteX8276" fmla="*/ 126496 w 1031876"/>
              <a:gd name="connsiteY8276" fmla="*/ 820544 h 1106488"/>
              <a:gd name="connsiteX8277" fmla="*/ 125882 w 1031876"/>
              <a:gd name="connsiteY8277" fmla="*/ 821464 h 1106488"/>
              <a:gd name="connsiteX8278" fmla="*/ 127000 w 1031876"/>
              <a:gd name="connsiteY8278" fmla="*/ 822722 h 1106488"/>
              <a:gd name="connsiteX8279" fmla="*/ 129268 w 1031876"/>
              <a:gd name="connsiteY8279" fmla="*/ 825273 h 1106488"/>
              <a:gd name="connsiteX8280" fmla="*/ 129728 w 1031876"/>
              <a:gd name="connsiteY8280" fmla="*/ 825388 h 1106488"/>
              <a:gd name="connsiteX8281" fmla="*/ 676922 w 1031876"/>
              <a:gd name="connsiteY8281" fmla="*/ 820354 h 1106488"/>
              <a:gd name="connsiteX8282" fmla="*/ 676922 w 1031876"/>
              <a:gd name="connsiteY8282" fmla="*/ 823105 h 1106488"/>
              <a:gd name="connsiteX8283" fmla="*/ 676922 w 1031876"/>
              <a:gd name="connsiteY8283" fmla="*/ 825667 h 1106488"/>
              <a:gd name="connsiteX8284" fmla="*/ 676067 w 1031876"/>
              <a:gd name="connsiteY8284" fmla="*/ 825667 h 1106488"/>
              <a:gd name="connsiteX8285" fmla="*/ 670939 w 1031876"/>
              <a:gd name="connsiteY8285" fmla="*/ 825667 h 1106488"/>
              <a:gd name="connsiteX8286" fmla="*/ 670084 w 1031876"/>
              <a:gd name="connsiteY8286" fmla="*/ 825667 h 1106488"/>
              <a:gd name="connsiteX8287" fmla="*/ 676067 w 1031876"/>
              <a:gd name="connsiteY8287" fmla="*/ 824813 h 1106488"/>
              <a:gd name="connsiteX8288" fmla="*/ 676678 w 1031876"/>
              <a:gd name="connsiteY8288" fmla="*/ 820544 h 1106488"/>
              <a:gd name="connsiteX8289" fmla="*/ 89189 w 1031876"/>
              <a:gd name="connsiteY8289" fmla="*/ 820304 h 1106488"/>
              <a:gd name="connsiteX8290" fmla="*/ 89246 w 1031876"/>
              <a:gd name="connsiteY8290" fmla="*/ 820535 h 1106488"/>
              <a:gd name="connsiteX8291" fmla="*/ 91382 w 1031876"/>
              <a:gd name="connsiteY8291" fmla="*/ 823290 h 1106488"/>
              <a:gd name="connsiteX8292" fmla="*/ 92953 w 1031876"/>
              <a:gd name="connsiteY8292" fmla="*/ 824187 h 1106488"/>
              <a:gd name="connsiteX8293" fmla="*/ 664342 w 1031876"/>
              <a:gd name="connsiteY8293" fmla="*/ 820136 h 1106488"/>
              <a:gd name="connsiteX8294" fmla="*/ 663602 w 1031876"/>
              <a:gd name="connsiteY8294" fmla="*/ 825312 h 1106488"/>
              <a:gd name="connsiteX8295" fmla="*/ 668657 w 1031876"/>
              <a:gd name="connsiteY8295" fmla="*/ 820261 h 1106488"/>
              <a:gd name="connsiteX8296" fmla="*/ 666751 w 1031876"/>
              <a:gd name="connsiteY8296" fmla="*/ 820738 h 1106488"/>
              <a:gd name="connsiteX8297" fmla="*/ 116956 w 1031876"/>
              <a:gd name="connsiteY8297" fmla="*/ 819944 h 1106488"/>
              <a:gd name="connsiteX8298" fmla="*/ 120113 w 1031876"/>
              <a:gd name="connsiteY8298" fmla="*/ 822983 h 1106488"/>
              <a:gd name="connsiteX8299" fmla="*/ 120254 w 1031876"/>
              <a:gd name="connsiteY8299" fmla="*/ 823119 h 1106488"/>
              <a:gd name="connsiteX8300" fmla="*/ 123825 w 1031876"/>
              <a:gd name="connsiteY8300" fmla="*/ 826558 h 1106488"/>
              <a:gd name="connsiteX8301" fmla="*/ 120113 w 1031876"/>
              <a:gd name="connsiteY8301" fmla="*/ 822983 h 1106488"/>
              <a:gd name="connsiteX8302" fmla="*/ 117575 w 1031876"/>
              <a:gd name="connsiteY8302" fmla="*/ 820539 h 1106488"/>
              <a:gd name="connsiteX8303" fmla="*/ 116957 w 1031876"/>
              <a:gd name="connsiteY8303" fmla="*/ 819944 h 1106488"/>
              <a:gd name="connsiteX8304" fmla="*/ 908844 w 1031876"/>
              <a:gd name="connsiteY8304" fmla="*/ 819679 h 1106488"/>
              <a:gd name="connsiteX8305" fmla="*/ 915988 w 1031876"/>
              <a:gd name="connsiteY8305" fmla="*/ 819679 h 1106488"/>
              <a:gd name="connsiteX8306" fmla="*/ 909737 w 1031876"/>
              <a:gd name="connsiteY8306" fmla="*/ 823119 h 1106488"/>
              <a:gd name="connsiteX8307" fmla="*/ 909119 w 1031876"/>
              <a:gd name="connsiteY8307" fmla="*/ 825500 h 1106488"/>
              <a:gd name="connsiteX8308" fmla="*/ 908844 w 1031876"/>
              <a:gd name="connsiteY8308" fmla="*/ 826559 h 1106488"/>
              <a:gd name="connsiteX8309" fmla="*/ 901700 w 1031876"/>
              <a:gd name="connsiteY8309" fmla="*/ 833438 h 1106488"/>
              <a:gd name="connsiteX8310" fmla="*/ 907588 w 1031876"/>
              <a:gd name="connsiteY8310" fmla="*/ 825500 h 1106488"/>
              <a:gd name="connsiteX8311" fmla="*/ 910630 w 1031876"/>
              <a:gd name="connsiteY8311" fmla="*/ 821399 h 1106488"/>
              <a:gd name="connsiteX8312" fmla="*/ 908844 w 1031876"/>
              <a:gd name="connsiteY8312" fmla="*/ 819679 h 1106488"/>
              <a:gd name="connsiteX8313" fmla="*/ 423345 w 1031876"/>
              <a:gd name="connsiteY8313" fmla="*/ 819617 h 1106488"/>
              <a:gd name="connsiteX8314" fmla="*/ 423931 w 1031876"/>
              <a:gd name="connsiteY8314" fmla="*/ 819690 h 1106488"/>
              <a:gd name="connsiteX8315" fmla="*/ 423931 w 1031876"/>
              <a:gd name="connsiteY8315" fmla="*/ 824813 h 1106488"/>
              <a:gd name="connsiteX8316" fmla="*/ 423931 w 1031876"/>
              <a:gd name="connsiteY8316" fmla="*/ 825667 h 1106488"/>
              <a:gd name="connsiteX8317" fmla="*/ 421367 w 1031876"/>
              <a:gd name="connsiteY8317" fmla="*/ 822252 h 1106488"/>
              <a:gd name="connsiteX8318" fmla="*/ 138119 w 1031876"/>
              <a:gd name="connsiteY8318" fmla="*/ 819422 h 1106488"/>
              <a:gd name="connsiteX8319" fmla="*/ 141926 w 1031876"/>
              <a:gd name="connsiteY8319" fmla="*/ 821051 h 1106488"/>
              <a:gd name="connsiteX8320" fmla="*/ 141025 w 1031876"/>
              <a:gd name="connsiteY8320" fmla="*/ 822252 h 1106488"/>
              <a:gd name="connsiteX8321" fmla="*/ 143589 w 1031876"/>
              <a:gd name="connsiteY8321" fmla="*/ 825667 h 1106488"/>
              <a:gd name="connsiteX8322" fmla="*/ 690108 w 1031876"/>
              <a:gd name="connsiteY8322" fmla="*/ 819264 h 1106488"/>
              <a:gd name="connsiteX8323" fmla="*/ 687388 w 1031876"/>
              <a:gd name="connsiteY8323" fmla="*/ 819944 h 1106488"/>
              <a:gd name="connsiteX8324" fmla="*/ 685450 w 1031876"/>
              <a:gd name="connsiteY8324" fmla="*/ 823335 h 1106488"/>
              <a:gd name="connsiteX8325" fmla="*/ 669744 w 1031876"/>
              <a:gd name="connsiteY8325" fmla="*/ 819176 h 1106488"/>
              <a:gd name="connsiteX8326" fmla="*/ 667905 w 1031876"/>
              <a:gd name="connsiteY8326" fmla="*/ 819439 h 1106488"/>
              <a:gd name="connsiteX8327" fmla="*/ 669165 w 1031876"/>
              <a:gd name="connsiteY8327" fmla="*/ 819754 h 1106488"/>
              <a:gd name="connsiteX8328" fmla="*/ 669229 w 1031876"/>
              <a:gd name="connsiteY8328" fmla="*/ 819690 h 1106488"/>
              <a:gd name="connsiteX8329" fmla="*/ 458788 w 1031876"/>
              <a:gd name="connsiteY8329" fmla="*/ 819150 h 1106488"/>
              <a:gd name="connsiteX8330" fmla="*/ 465138 w 1031876"/>
              <a:gd name="connsiteY8330" fmla="*/ 825500 h 1106488"/>
              <a:gd name="connsiteX8331" fmla="*/ 458788 w 1031876"/>
              <a:gd name="connsiteY8331" fmla="*/ 819150 h 1106488"/>
              <a:gd name="connsiteX8332" fmla="*/ 130175 w 1031876"/>
              <a:gd name="connsiteY8332" fmla="*/ 819150 h 1106488"/>
              <a:gd name="connsiteX8333" fmla="*/ 132518 w 1031876"/>
              <a:gd name="connsiteY8333" fmla="*/ 823250 h 1106488"/>
              <a:gd name="connsiteX8334" fmla="*/ 133350 w 1031876"/>
              <a:gd name="connsiteY8334" fmla="*/ 824706 h 1106488"/>
              <a:gd name="connsiteX8335" fmla="*/ 136410 w 1031876"/>
              <a:gd name="connsiteY8335" fmla="*/ 825471 h 1106488"/>
              <a:gd name="connsiteX8336" fmla="*/ 136525 w 1031876"/>
              <a:gd name="connsiteY8336" fmla="*/ 825500 h 1106488"/>
              <a:gd name="connsiteX8337" fmla="*/ 136460 w 1031876"/>
              <a:gd name="connsiteY8337" fmla="*/ 825500 h 1106488"/>
              <a:gd name="connsiteX8338" fmla="*/ 135731 w 1031876"/>
              <a:gd name="connsiteY8338" fmla="*/ 825500 h 1106488"/>
              <a:gd name="connsiteX8339" fmla="*/ 130175 w 1031876"/>
              <a:gd name="connsiteY8339" fmla="*/ 825500 h 1106488"/>
              <a:gd name="connsiteX8340" fmla="*/ 130175 w 1031876"/>
              <a:gd name="connsiteY8340" fmla="*/ 819944 h 1106488"/>
              <a:gd name="connsiteX8341" fmla="*/ 130175 w 1031876"/>
              <a:gd name="connsiteY8341" fmla="*/ 819879 h 1106488"/>
              <a:gd name="connsiteX8342" fmla="*/ 676922 w 1031876"/>
              <a:gd name="connsiteY8342" fmla="*/ 819026 h 1106488"/>
              <a:gd name="connsiteX8343" fmla="*/ 677776 w 1031876"/>
              <a:gd name="connsiteY8343" fmla="*/ 819690 h 1106488"/>
              <a:gd name="connsiteX8344" fmla="*/ 676922 w 1031876"/>
              <a:gd name="connsiteY8344" fmla="*/ 820354 h 1106488"/>
              <a:gd name="connsiteX8345" fmla="*/ 676922 w 1031876"/>
              <a:gd name="connsiteY8345" fmla="*/ 819690 h 1106488"/>
              <a:gd name="connsiteX8346" fmla="*/ 765810 w 1031876"/>
              <a:gd name="connsiteY8346" fmla="*/ 818836 h 1106488"/>
              <a:gd name="connsiteX8347" fmla="*/ 765810 w 1031876"/>
              <a:gd name="connsiteY8347" fmla="*/ 819690 h 1106488"/>
              <a:gd name="connsiteX8348" fmla="*/ 765810 w 1031876"/>
              <a:gd name="connsiteY8348" fmla="*/ 823242 h 1106488"/>
              <a:gd name="connsiteX8349" fmla="*/ 766068 w 1031876"/>
              <a:gd name="connsiteY8349" fmla="*/ 822325 h 1106488"/>
              <a:gd name="connsiteX8350" fmla="*/ 772319 w 1031876"/>
              <a:gd name="connsiteY8350" fmla="*/ 819150 h 1106488"/>
              <a:gd name="connsiteX8351" fmla="*/ 768747 w 1031876"/>
              <a:gd name="connsiteY8351" fmla="*/ 822325 h 1106488"/>
              <a:gd name="connsiteX8352" fmla="*/ 765810 w 1031876"/>
              <a:gd name="connsiteY8352" fmla="*/ 824936 h 1106488"/>
              <a:gd name="connsiteX8353" fmla="*/ 765810 w 1031876"/>
              <a:gd name="connsiteY8353" fmla="*/ 825077 h 1106488"/>
              <a:gd name="connsiteX8354" fmla="*/ 765810 w 1031876"/>
              <a:gd name="connsiteY8354" fmla="*/ 825500 h 1106488"/>
              <a:gd name="connsiteX8355" fmla="*/ 765810 w 1031876"/>
              <a:gd name="connsiteY8355" fmla="*/ 825667 h 1106488"/>
              <a:gd name="connsiteX8356" fmla="*/ 764955 w 1031876"/>
              <a:gd name="connsiteY8356" fmla="*/ 825667 h 1106488"/>
              <a:gd name="connsiteX8357" fmla="*/ 762392 w 1031876"/>
              <a:gd name="connsiteY8357" fmla="*/ 825667 h 1106488"/>
              <a:gd name="connsiteX8358" fmla="*/ 759828 w 1031876"/>
              <a:gd name="connsiteY8358" fmla="*/ 825667 h 1106488"/>
              <a:gd name="connsiteX8359" fmla="*/ 758973 w 1031876"/>
              <a:gd name="connsiteY8359" fmla="*/ 825667 h 1106488"/>
              <a:gd name="connsiteX8360" fmla="*/ 765810 w 1031876"/>
              <a:gd name="connsiteY8360" fmla="*/ 818836 h 1106488"/>
              <a:gd name="connsiteX8361" fmla="*/ 676922 w 1031876"/>
              <a:gd name="connsiteY8361" fmla="*/ 818836 h 1106488"/>
              <a:gd name="connsiteX8362" fmla="*/ 676922 w 1031876"/>
              <a:gd name="connsiteY8362" fmla="*/ 819026 h 1106488"/>
              <a:gd name="connsiteX8363" fmla="*/ 676898 w 1031876"/>
              <a:gd name="connsiteY8363" fmla="*/ 819007 h 1106488"/>
              <a:gd name="connsiteX8364" fmla="*/ 451281 w 1031876"/>
              <a:gd name="connsiteY8364" fmla="*/ 818836 h 1106488"/>
              <a:gd name="connsiteX8365" fmla="*/ 458119 w 1031876"/>
              <a:gd name="connsiteY8365" fmla="*/ 825667 h 1106488"/>
              <a:gd name="connsiteX8366" fmla="*/ 454582 w 1031876"/>
              <a:gd name="connsiteY8366" fmla="*/ 824607 h 1106488"/>
              <a:gd name="connsiteX8367" fmla="*/ 389743 w 1031876"/>
              <a:gd name="connsiteY8367" fmla="*/ 818836 h 1106488"/>
              <a:gd name="connsiteX8368" fmla="*/ 396580 w 1031876"/>
              <a:gd name="connsiteY8368" fmla="*/ 825667 h 1106488"/>
              <a:gd name="connsiteX8369" fmla="*/ 389743 w 1031876"/>
              <a:gd name="connsiteY8369" fmla="*/ 818836 h 1106488"/>
              <a:gd name="connsiteX8370" fmla="*/ 389743 w 1031876"/>
              <a:gd name="connsiteY8370" fmla="*/ 818836 h 1106488"/>
              <a:gd name="connsiteX8371" fmla="*/ 393623 w 1031876"/>
              <a:gd name="connsiteY8371" fmla="*/ 821052 h 1106488"/>
              <a:gd name="connsiteX8372" fmla="*/ 393162 w 1031876"/>
              <a:gd name="connsiteY8372" fmla="*/ 821398 h 1106488"/>
              <a:gd name="connsiteX8373" fmla="*/ 389743 w 1031876"/>
              <a:gd name="connsiteY8373" fmla="*/ 818836 h 1106488"/>
              <a:gd name="connsiteX8374" fmla="*/ 143589 w 1031876"/>
              <a:gd name="connsiteY8374" fmla="*/ 818836 h 1106488"/>
              <a:gd name="connsiteX8375" fmla="*/ 143589 w 1031876"/>
              <a:gd name="connsiteY8375" fmla="*/ 821500 h 1106488"/>
              <a:gd name="connsiteX8376" fmla="*/ 142735 w 1031876"/>
              <a:gd name="connsiteY8376" fmla="*/ 821398 h 1106488"/>
              <a:gd name="connsiteX8377" fmla="*/ 141926 w 1031876"/>
              <a:gd name="connsiteY8377" fmla="*/ 821051 h 1106488"/>
              <a:gd name="connsiteX8378" fmla="*/ 136752 w 1031876"/>
              <a:gd name="connsiteY8378" fmla="*/ 818836 h 1106488"/>
              <a:gd name="connsiteX8379" fmla="*/ 137607 w 1031876"/>
              <a:gd name="connsiteY8379" fmla="*/ 818836 h 1106488"/>
              <a:gd name="connsiteX8380" fmla="*/ 138119 w 1031876"/>
              <a:gd name="connsiteY8380" fmla="*/ 819422 h 1106488"/>
              <a:gd name="connsiteX8381" fmla="*/ 129914 w 1031876"/>
              <a:gd name="connsiteY8381" fmla="*/ 818836 h 1106488"/>
              <a:gd name="connsiteX8382" fmla="*/ 135897 w 1031876"/>
              <a:gd name="connsiteY8382" fmla="*/ 818836 h 1106488"/>
              <a:gd name="connsiteX8383" fmla="*/ 136752 w 1031876"/>
              <a:gd name="connsiteY8383" fmla="*/ 818836 h 1106488"/>
              <a:gd name="connsiteX8384" fmla="*/ 136752 w 1031876"/>
              <a:gd name="connsiteY8384" fmla="*/ 818837 h 1106488"/>
              <a:gd name="connsiteX8385" fmla="*/ 139316 w 1031876"/>
              <a:gd name="connsiteY8385" fmla="*/ 821398 h 1106488"/>
              <a:gd name="connsiteX8386" fmla="*/ 143589 w 1031876"/>
              <a:gd name="connsiteY8386" fmla="*/ 825667 h 1106488"/>
              <a:gd name="connsiteX8387" fmla="*/ 143589 w 1031876"/>
              <a:gd name="connsiteY8387" fmla="*/ 828228 h 1106488"/>
              <a:gd name="connsiteX8388" fmla="*/ 143589 w 1031876"/>
              <a:gd name="connsiteY8388" fmla="*/ 831643 h 1106488"/>
              <a:gd name="connsiteX8389" fmla="*/ 143589 w 1031876"/>
              <a:gd name="connsiteY8389" fmla="*/ 832497 h 1106488"/>
              <a:gd name="connsiteX8390" fmla="*/ 142734 w 1031876"/>
              <a:gd name="connsiteY8390" fmla="*/ 829082 h 1106488"/>
              <a:gd name="connsiteX8391" fmla="*/ 138113 w 1031876"/>
              <a:gd name="connsiteY8391" fmla="*/ 826444 h 1106488"/>
              <a:gd name="connsiteX8392" fmla="*/ 138113 w 1031876"/>
              <a:gd name="connsiteY8392" fmla="*/ 827088 h 1106488"/>
              <a:gd name="connsiteX8393" fmla="*/ 136752 w 1031876"/>
              <a:gd name="connsiteY8393" fmla="*/ 827088 h 1106488"/>
              <a:gd name="connsiteX8394" fmla="*/ 136525 w 1031876"/>
              <a:gd name="connsiteY8394" fmla="*/ 827088 h 1106488"/>
              <a:gd name="connsiteX8395" fmla="*/ 136525 w 1031876"/>
              <a:gd name="connsiteY8395" fmla="*/ 826207 h 1106488"/>
              <a:gd name="connsiteX8396" fmla="*/ 135281 w 1031876"/>
              <a:gd name="connsiteY8396" fmla="*/ 827866 h 1106488"/>
              <a:gd name="connsiteX8397" fmla="*/ 135228 w 1031876"/>
              <a:gd name="connsiteY8397" fmla="*/ 827757 h 1106488"/>
              <a:gd name="connsiteX8398" fmla="*/ 136525 w 1031876"/>
              <a:gd name="connsiteY8398" fmla="*/ 826155 h 1106488"/>
              <a:gd name="connsiteX8399" fmla="*/ 136525 w 1031876"/>
              <a:gd name="connsiteY8399" fmla="*/ 825537 h 1106488"/>
              <a:gd name="connsiteX8400" fmla="*/ 136525 w 1031876"/>
              <a:gd name="connsiteY8400" fmla="*/ 825500 h 1106488"/>
              <a:gd name="connsiteX8401" fmla="*/ 136585 w 1031876"/>
              <a:gd name="connsiteY8401" fmla="*/ 825500 h 1106488"/>
              <a:gd name="connsiteX8402" fmla="*/ 135897 w 1031876"/>
              <a:gd name="connsiteY8402" fmla="*/ 824813 h 1106488"/>
              <a:gd name="connsiteX8403" fmla="*/ 129914 w 1031876"/>
              <a:gd name="connsiteY8403" fmla="*/ 818836 h 1106488"/>
              <a:gd name="connsiteX8404" fmla="*/ 997479 w 1031876"/>
              <a:gd name="connsiteY8404" fmla="*/ 818753 h 1106488"/>
              <a:gd name="connsiteX8405" fmla="*/ 995583 w 1031876"/>
              <a:gd name="connsiteY8405" fmla="*/ 820613 h 1106488"/>
              <a:gd name="connsiteX8406" fmla="*/ 996619 w 1031876"/>
              <a:gd name="connsiteY8406" fmla="*/ 819597 h 1106488"/>
              <a:gd name="connsiteX8407" fmla="*/ 997479 w 1031876"/>
              <a:gd name="connsiteY8407" fmla="*/ 818753 h 1106488"/>
              <a:gd name="connsiteX8408" fmla="*/ 998764 w 1031876"/>
              <a:gd name="connsiteY8408" fmla="*/ 818753 h 1106488"/>
              <a:gd name="connsiteX8409" fmla="*/ 997914 w 1031876"/>
              <a:gd name="connsiteY8409" fmla="*/ 825698 h 1106488"/>
              <a:gd name="connsiteX8410" fmla="*/ 997676 w 1031876"/>
              <a:gd name="connsiteY8410" fmla="*/ 825976 h 1106488"/>
              <a:gd name="connsiteX8411" fmla="*/ 991961 w 1031876"/>
              <a:gd name="connsiteY8411" fmla="*/ 832644 h 1106488"/>
              <a:gd name="connsiteX8412" fmla="*/ 995362 w 1031876"/>
              <a:gd name="connsiteY8412" fmla="*/ 825698 h 1106488"/>
              <a:gd name="connsiteX8413" fmla="*/ 995363 w 1031876"/>
              <a:gd name="connsiteY8413" fmla="*/ 825698 h 1106488"/>
              <a:gd name="connsiteX8414" fmla="*/ 998764 w 1031876"/>
              <a:gd name="connsiteY8414" fmla="*/ 818753 h 1106488"/>
              <a:gd name="connsiteX8415" fmla="*/ 1002166 w 1031876"/>
              <a:gd name="connsiteY8415" fmla="*/ 818753 h 1106488"/>
              <a:gd name="connsiteX8416" fmla="*/ 1005335 w 1031876"/>
              <a:gd name="connsiteY8416" fmla="*/ 818753 h 1106488"/>
              <a:gd name="connsiteX8417" fmla="*/ 1005568 w 1031876"/>
              <a:gd name="connsiteY8417" fmla="*/ 818753 h 1106488"/>
              <a:gd name="connsiteX8418" fmla="*/ 1005289 w 1031876"/>
              <a:gd name="connsiteY8418" fmla="*/ 818794 h 1106488"/>
              <a:gd name="connsiteX8419" fmla="*/ 999614 w 1031876"/>
              <a:gd name="connsiteY8419" fmla="*/ 819621 h 1106488"/>
              <a:gd name="connsiteX8420" fmla="*/ 998764 w 1031876"/>
              <a:gd name="connsiteY8420" fmla="*/ 825698 h 1106488"/>
              <a:gd name="connsiteX8421" fmla="*/ 998764 w 1031876"/>
              <a:gd name="connsiteY8421" fmla="*/ 822225 h 1106488"/>
              <a:gd name="connsiteX8422" fmla="*/ 998764 w 1031876"/>
              <a:gd name="connsiteY8422" fmla="*/ 819621 h 1106488"/>
              <a:gd name="connsiteX8423" fmla="*/ 998764 w 1031876"/>
              <a:gd name="connsiteY8423" fmla="*/ 818753 h 1106488"/>
              <a:gd name="connsiteX8424" fmla="*/ 901878 w 1031876"/>
              <a:gd name="connsiteY8424" fmla="*/ 816787 h 1106488"/>
              <a:gd name="connsiteX8425" fmla="*/ 902167 w 1031876"/>
              <a:gd name="connsiteY8425" fmla="*/ 817654 h 1106488"/>
              <a:gd name="connsiteX8426" fmla="*/ 902562 w 1031876"/>
              <a:gd name="connsiteY8426" fmla="*/ 818836 h 1106488"/>
              <a:gd name="connsiteX8427" fmla="*/ 901798 w 1031876"/>
              <a:gd name="connsiteY8427" fmla="*/ 818836 h 1106488"/>
              <a:gd name="connsiteX8428" fmla="*/ 899144 w 1031876"/>
              <a:gd name="connsiteY8428" fmla="*/ 818836 h 1106488"/>
              <a:gd name="connsiteX8429" fmla="*/ 898289 w 1031876"/>
              <a:gd name="connsiteY8429" fmla="*/ 818836 h 1106488"/>
              <a:gd name="connsiteX8430" fmla="*/ 895725 w 1031876"/>
              <a:gd name="connsiteY8430" fmla="*/ 818836 h 1106488"/>
              <a:gd name="connsiteX8431" fmla="*/ 901707 w 1031876"/>
              <a:gd name="connsiteY8431" fmla="*/ 817983 h 1106488"/>
              <a:gd name="connsiteX8432" fmla="*/ 774311 w 1031876"/>
              <a:gd name="connsiteY8432" fmla="*/ 816621 h 1106488"/>
              <a:gd name="connsiteX8433" fmla="*/ 779486 w 1031876"/>
              <a:gd name="connsiteY8433" fmla="*/ 818836 h 1106488"/>
              <a:gd name="connsiteX8434" fmla="*/ 772648 w 1031876"/>
              <a:gd name="connsiteY8434" fmla="*/ 818836 h 1106488"/>
              <a:gd name="connsiteX8435" fmla="*/ 118726 w 1031876"/>
              <a:gd name="connsiteY8435" fmla="*/ 816353 h 1106488"/>
              <a:gd name="connsiteX8436" fmla="*/ 123077 w 1031876"/>
              <a:gd name="connsiteY8436" fmla="*/ 818836 h 1106488"/>
              <a:gd name="connsiteX8437" fmla="*/ 119658 w 1031876"/>
              <a:gd name="connsiteY8437" fmla="*/ 817983 h 1106488"/>
              <a:gd name="connsiteX8438" fmla="*/ 427849 w 1031876"/>
              <a:gd name="connsiteY8438" fmla="*/ 815920 h 1106488"/>
              <a:gd name="connsiteX8439" fmla="*/ 430213 w 1031876"/>
              <a:gd name="connsiteY8439" fmla="*/ 818282 h 1106488"/>
              <a:gd name="connsiteX8440" fmla="*/ 427858 w 1031876"/>
              <a:gd name="connsiteY8440" fmla="*/ 815929 h 1106488"/>
              <a:gd name="connsiteX8441" fmla="*/ 765435 w 1031876"/>
              <a:gd name="connsiteY8441" fmla="*/ 814626 h 1106488"/>
              <a:gd name="connsiteX8442" fmla="*/ 764955 w 1031876"/>
              <a:gd name="connsiteY8442" fmla="*/ 817983 h 1106488"/>
              <a:gd name="connsiteX8443" fmla="*/ 758973 w 1031876"/>
              <a:gd name="connsiteY8443" fmla="*/ 818836 h 1106488"/>
              <a:gd name="connsiteX8444" fmla="*/ 762392 w 1031876"/>
              <a:gd name="connsiteY8444" fmla="*/ 817983 h 1106488"/>
              <a:gd name="connsiteX8445" fmla="*/ 764017 w 1031876"/>
              <a:gd name="connsiteY8445" fmla="*/ 815141 h 1106488"/>
              <a:gd name="connsiteX8446" fmla="*/ 111317 w 1031876"/>
              <a:gd name="connsiteY8446" fmla="*/ 814030 h 1106488"/>
              <a:gd name="connsiteX8447" fmla="*/ 112714 w 1031876"/>
              <a:gd name="connsiteY8447" fmla="*/ 815379 h 1106488"/>
              <a:gd name="connsiteX8448" fmla="*/ 115944 w 1031876"/>
              <a:gd name="connsiteY8448" fmla="*/ 818499 h 1106488"/>
              <a:gd name="connsiteX8449" fmla="*/ 1009248 w 1031876"/>
              <a:gd name="connsiteY8449" fmla="*/ 813629 h 1106488"/>
              <a:gd name="connsiteX8450" fmla="*/ 1008970 w 1031876"/>
              <a:gd name="connsiteY8450" fmla="*/ 814412 h 1106488"/>
              <a:gd name="connsiteX8451" fmla="*/ 1006103 w 1031876"/>
              <a:gd name="connsiteY8451" fmla="*/ 818070 h 1106488"/>
              <a:gd name="connsiteX8452" fmla="*/ 1005568 w 1031876"/>
              <a:gd name="connsiteY8452" fmla="*/ 818753 h 1106488"/>
              <a:gd name="connsiteX8453" fmla="*/ 1005633 w 1031876"/>
              <a:gd name="connsiteY8453" fmla="*/ 818488 h 1106488"/>
              <a:gd name="connsiteX8454" fmla="*/ 1006418 w 1031876"/>
              <a:gd name="connsiteY8454" fmla="*/ 815280 h 1106488"/>
              <a:gd name="connsiteX8455" fmla="*/ 1007609 w 1031876"/>
              <a:gd name="connsiteY8455" fmla="*/ 814586 h 1106488"/>
              <a:gd name="connsiteX8456" fmla="*/ 425451 w 1031876"/>
              <a:gd name="connsiteY8456" fmla="*/ 813524 h 1106488"/>
              <a:gd name="connsiteX8457" fmla="*/ 427350 w 1031876"/>
              <a:gd name="connsiteY8457" fmla="*/ 815421 h 1106488"/>
              <a:gd name="connsiteX8458" fmla="*/ 427849 w 1031876"/>
              <a:gd name="connsiteY8458" fmla="*/ 815920 h 1106488"/>
              <a:gd name="connsiteX8459" fmla="*/ 799998 w 1031876"/>
              <a:gd name="connsiteY8459" fmla="*/ 813441 h 1106488"/>
              <a:gd name="connsiteX8460" fmla="*/ 799208 w 1031876"/>
              <a:gd name="connsiteY8460" fmla="*/ 818356 h 1106488"/>
              <a:gd name="connsiteX8461" fmla="*/ 795428 w 1031876"/>
              <a:gd name="connsiteY8461" fmla="*/ 818836 h 1106488"/>
              <a:gd name="connsiteX8462" fmla="*/ 796580 w 1031876"/>
              <a:gd name="connsiteY8462" fmla="*/ 818836 h 1106488"/>
              <a:gd name="connsiteX8463" fmla="*/ 799998 w 1031876"/>
              <a:gd name="connsiteY8463" fmla="*/ 818836 h 1106488"/>
              <a:gd name="connsiteX8464" fmla="*/ 793161 w 1031876"/>
              <a:gd name="connsiteY8464" fmla="*/ 825667 h 1106488"/>
              <a:gd name="connsiteX8465" fmla="*/ 799998 w 1031876"/>
              <a:gd name="connsiteY8465" fmla="*/ 818836 h 1106488"/>
              <a:gd name="connsiteX8466" fmla="*/ 800304 w 1031876"/>
              <a:gd name="connsiteY8466" fmla="*/ 818793 h 1106488"/>
              <a:gd name="connsiteX8467" fmla="*/ 800326 w 1031876"/>
              <a:gd name="connsiteY8467" fmla="*/ 818754 h 1106488"/>
              <a:gd name="connsiteX8468" fmla="*/ 799998 w 1031876"/>
              <a:gd name="connsiteY8468" fmla="*/ 818836 h 1106488"/>
              <a:gd name="connsiteX8469" fmla="*/ 799998 w 1031876"/>
              <a:gd name="connsiteY8469" fmla="*/ 817983 h 1106488"/>
              <a:gd name="connsiteX8470" fmla="*/ 799998 w 1031876"/>
              <a:gd name="connsiteY8470" fmla="*/ 816275 h 1106488"/>
              <a:gd name="connsiteX8471" fmla="*/ 799998 w 1031876"/>
              <a:gd name="connsiteY8471" fmla="*/ 815421 h 1106488"/>
              <a:gd name="connsiteX8472" fmla="*/ 768949 w 1031876"/>
              <a:gd name="connsiteY8472" fmla="*/ 813350 h 1106488"/>
              <a:gd name="connsiteX8473" fmla="*/ 765810 w 1031876"/>
              <a:gd name="connsiteY8473" fmla="*/ 818836 h 1106488"/>
              <a:gd name="connsiteX8474" fmla="*/ 766466 w 1031876"/>
              <a:gd name="connsiteY8474" fmla="*/ 814252 h 1106488"/>
              <a:gd name="connsiteX8475" fmla="*/ 91182 w 1031876"/>
              <a:gd name="connsiteY8475" fmla="*/ 812894 h 1106488"/>
              <a:gd name="connsiteX8476" fmla="*/ 91404 w 1031876"/>
              <a:gd name="connsiteY8476" fmla="*/ 813260 h 1106488"/>
              <a:gd name="connsiteX8477" fmla="*/ 95250 w 1031876"/>
              <a:gd name="connsiteY8477" fmla="*/ 815390 h 1106488"/>
              <a:gd name="connsiteX8478" fmla="*/ 95250 w 1031876"/>
              <a:gd name="connsiteY8478" fmla="*/ 814584 h 1106488"/>
              <a:gd name="connsiteX8479" fmla="*/ 1008438 w 1031876"/>
              <a:gd name="connsiteY8479" fmla="*/ 812893 h 1106488"/>
              <a:gd name="connsiteX8480" fmla="*/ 1007609 w 1031876"/>
              <a:gd name="connsiteY8480" fmla="*/ 814586 h 1106488"/>
              <a:gd name="connsiteX8481" fmla="*/ 1008119 w 1031876"/>
              <a:gd name="connsiteY8481" fmla="*/ 813544 h 1106488"/>
              <a:gd name="connsiteX8482" fmla="*/ 1008438 w 1031876"/>
              <a:gd name="connsiteY8482" fmla="*/ 812893 h 1106488"/>
              <a:gd name="connsiteX8483" fmla="*/ 136972 w 1031876"/>
              <a:gd name="connsiteY8483" fmla="*/ 812885 h 1106488"/>
              <a:gd name="connsiteX8484" fmla="*/ 137607 w 1031876"/>
              <a:gd name="connsiteY8484" fmla="*/ 815421 h 1106488"/>
              <a:gd name="connsiteX8485" fmla="*/ 138527 w 1031876"/>
              <a:gd name="connsiteY8485" fmla="*/ 815947 h 1106488"/>
              <a:gd name="connsiteX8486" fmla="*/ 922338 w 1031876"/>
              <a:gd name="connsiteY8486" fmla="*/ 812800 h 1106488"/>
              <a:gd name="connsiteX8487" fmla="*/ 915988 w 1031876"/>
              <a:gd name="connsiteY8487" fmla="*/ 819150 h 1106488"/>
              <a:gd name="connsiteX8488" fmla="*/ 922338 w 1031876"/>
              <a:gd name="connsiteY8488" fmla="*/ 812800 h 1106488"/>
              <a:gd name="connsiteX8489" fmla="*/ 820739 w 1031876"/>
              <a:gd name="connsiteY8489" fmla="*/ 812800 h 1106488"/>
              <a:gd name="connsiteX8490" fmla="*/ 819747 w 1031876"/>
              <a:gd name="connsiteY8490" fmla="*/ 815975 h 1106488"/>
              <a:gd name="connsiteX8491" fmla="*/ 817852 w 1031876"/>
              <a:gd name="connsiteY8491" fmla="*/ 816841 h 1106488"/>
              <a:gd name="connsiteX8492" fmla="*/ 792957 w 1031876"/>
              <a:gd name="connsiteY8492" fmla="*/ 812800 h 1106488"/>
              <a:gd name="connsiteX8493" fmla="*/ 785813 w 1031876"/>
              <a:gd name="connsiteY8493" fmla="*/ 819150 h 1106488"/>
              <a:gd name="connsiteX8494" fmla="*/ 792957 w 1031876"/>
              <a:gd name="connsiteY8494" fmla="*/ 812800 h 1106488"/>
              <a:gd name="connsiteX8495" fmla="*/ 655638 w 1031876"/>
              <a:gd name="connsiteY8495" fmla="*/ 812800 h 1106488"/>
              <a:gd name="connsiteX8496" fmla="*/ 663576 w 1031876"/>
              <a:gd name="connsiteY8496" fmla="*/ 812800 h 1106488"/>
              <a:gd name="connsiteX8497" fmla="*/ 655638 w 1031876"/>
              <a:gd name="connsiteY8497" fmla="*/ 812800 h 1106488"/>
              <a:gd name="connsiteX8498" fmla="*/ 410369 w 1031876"/>
              <a:gd name="connsiteY8498" fmla="*/ 812800 h 1106488"/>
              <a:gd name="connsiteX8499" fmla="*/ 413941 w 1031876"/>
              <a:gd name="connsiteY8499" fmla="*/ 815975 h 1106488"/>
              <a:gd name="connsiteX8500" fmla="*/ 417160 w 1031876"/>
              <a:gd name="connsiteY8500" fmla="*/ 818836 h 1106488"/>
              <a:gd name="connsiteX8501" fmla="*/ 417948 w 1031876"/>
              <a:gd name="connsiteY8501" fmla="*/ 818836 h 1106488"/>
              <a:gd name="connsiteX8502" fmla="*/ 419657 w 1031876"/>
              <a:gd name="connsiteY8502" fmla="*/ 818836 h 1106488"/>
              <a:gd name="connsiteX8503" fmla="*/ 420512 w 1031876"/>
              <a:gd name="connsiteY8503" fmla="*/ 818836 h 1106488"/>
              <a:gd name="connsiteX8504" fmla="*/ 423931 w 1031876"/>
              <a:gd name="connsiteY8504" fmla="*/ 818836 h 1106488"/>
              <a:gd name="connsiteX8505" fmla="*/ 423345 w 1031876"/>
              <a:gd name="connsiteY8505" fmla="*/ 819617 h 1106488"/>
              <a:gd name="connsiteX8506" fmla="*/ 417171 w 1031876"/>
              <a:gd name="connsiteY8506" fmla="*/ 818846 h 1106488"/>
              <a:gd name="connsiteX8507" fmla="*/ 417513 w 1031876"/>
              <a:gd name="connsiteY8507" fmla="*/ 819150 h 1106488"/>
              <a:gd name="connsiteX8508" fmla="*/ 417093 w 1031876"/>
              <a:gd name="connsiteY8508" fmla="*/ 819057 h 1106488"/>
              <a:gd name="connsiteX8509" fmla="*/ 417093 w 1031876"/>
              <a:gd name="connsiteY8509" fmla="*/ 819150 h 1106488"/>
              <a:gd name="connsiteX8510" fmla="*/ 417093 w 1031876"/>
              <a:gd name="connsiteY8510" fmla="*/ 822252 h 1106488"/>
              <a:gd name="connsiteX8511" fmla="*/ 417093 w 1031876"/>
              <a:gd name="connsiteY8511" fmla="*/ 825667 h 1106488"/>
              <a:gd name="connsiteX8512" fmla="*/ 413675 w 1031876"/>
              <a:gd name="connsiteY8512" fmla="*/ 822252 h 1106488"/>
              <a:gd name="connsiteX8513" fmla="*/ 410369 w 1031876"/>
              <a:gd name="connsiteY8513" fmla="*/ 818949 h 1106488"/>
              <a:gd name="connsiteX8514" fmla="*/ 410256 w 1031876"/>
              <a:gd name="connsiteY8514" fmla="*/ 818836 h 1106488"/>
              <a:gd name="connsiteX8515" fmla="*/ 410369 w 1031876"/>
              <a:gd name="connsiteY8515" fmla="*/ 818836 h 1106488"/>
              <a:gd name="connsiteX8516" fmla="*/ 413675 w 1031876"/>
              <a:gd name="connsiteY8516" fmla="*/ 818836 h 1106488"/>
              <a:gd name="connsiteX8517" fmla="*/ 416101 w 1031876"/>
              <a:gd name="connsiteY8517" fmla="*/ 818836 h 1106488"/>
              <a:gd name="connsiteX8518" fmla="*/ 413941 w 1031876"/>
              <a:gd name="connsiteY8518" fmla="*/ 818356 h 1106488"/>
              <a:gd name="connsiteX8519" fmla="*/ 410369 w 1031876"/>
              <a:gd name="connsiteY8519" fmla="*/ 812800 h 1106488"/>
              <a:gd name="connsiteX8520" fmla="*/ 826665 w 1031876"/>
              <a:gd name="connsiteY8520" fmla="*/ 812689 h 1106488"/>
              <a:gd name="connsiteX8521" fmla="*/ 823930 w 1031876"/>
              <a:gd name="connsiteY8521" fmla="*/ 815421 h 1106488"/>
              <a:gd name="connsiteX8522" fmla="*/ 820511 w 1031876"/>
              <a:gd name="connsiteY8522" fmla="*/ 818836 h 1106488"/>
              <a:gd name="connsiteX8523" fmla="*/ 824785 w 1031876"/>
              <a:gd name="connsiteY8523" fmla="*/ 812860 h 1106488"/>
              <a:gd name="connsiteX8524" fmla="*/ 116923 w 1031876"/>
              <a:gd name="connsiteY8524" fmla="*/ 812689 h 1106488"/>
              <a:gd name="connsiteX8525" fmla="*/ 123077 w 1031876"/>
              <a:gd name="connsiteY8525" fmla="*/ 818836 h 1106488"/>
              <a:gd name="connsiteX8526" fmla="*/ 118125 w 1031876"/>
              <a:gd name="connsiteY8526" fmla="*/ 815303 h 1106488"/>
              <a:gd name="connsiteX8527" fmla="*/ 116978 w 1031876"/>
              <a:gd name="connsiteY8527" fmla="*/ 813298 h 1106488"/>
              <a:gd name="connsiteX8528" fmla="*/ 110495 w 1031876"/>
              <a:gd name="connsiteY8528" fmla="*/ 812279 h 1106488"/>
              <a:gd name="connsiteX8529" fmla="*/ 112820 w 1031876"/>
              <a:gd name="connsiteY8529" fmla="*/ 812860 h 1106488"/>
              <a:gd name="connsiteX8530" fmla="*/ 116173 w 1031876"/>
              <a:gd name="connsiteY8530" fmla="*/ 818720 h 1106488"/>
              <a:gd name="connsiteX8531" fmla="*/ 116184 w 1031876"/>
              <a:gd name="connsiteY8531" fmla="*/ 818741 h 1106488"/>
              <a:gd name="connsiteX8532" fmla="*/ 116206 w 1031876"/>
              <a:gd name="connsiteY8532" fmla="*/ 818753 h 1106488"/>
              <a:gd name="connsiteX8533" fmla="*/ 116189 w 1031876"/>
              <a:gd name="connsiteY8533" fmla="*/ 818748 h 1106488"/>
              <a:gd name="connsiteX8534" fmla="*/ 116190 w 1031876"/>
              <a:gd name="connsiteY8534" fmla="*/ 818750 h 1106488"/>
              <a:gd name="connsiteX8535" fmla="*/ 116206 w 1031876"/>
              <a:gd name="connsiteY8535" fmla="*/ 818753 h 1106488"/>
              <a:gd name="connsiteX8536" fmla="*/ 116191 w 1031876"/>
              <a:gd name="connsiteY8536" fmla="*/ 818753 h 1106488"/>
              <a:gd name="connsiteX8537" fmla="*/ 116239 w 1031876"/>
              <a:gd name="connsiteY8537" fmla="*/ 818836 h 1106488"/>
              <a:gd name="connsiteX8538" fmla="*/ 116166 w 1031876"/>
              <a:gd name="connsiteY8538" fmla="*/ 818753 h 1106488"/>
              <a:gd name="connsiteX8539" fmla="*/ 115720 w 1031876"/>
              <a:gd name="connsiteY8539" fmla="*/ 818753 h 1106488"/>
              <a:gd name="connsiteX8540" fmla="*/ 112714 w 1031876"/>
              <a:gd name="connsiteY8540" fmla="*/ 818753 h 1106488"/>
              <a:gd name="connsiteX8541" fmla="*/ 112445 w 1031876"/>
              <a:gd name="connsiteY8541" fmla="*/ 818234 h 1106488"/>
              <a:gd name="connsiteX8542" fmla="*/ 115638 w 1031876"/>
              <a:gd name="connsiteY8542" fmla="*/ 818674 h 1106488"/>
              <a:gd name="connsiteX8543" fmla="*/ 116160 w 1031876"/>
              <a:gd name="connsiteY8543" fmla="*/ 818746 h 1106488"/>
              <a:gd name="connsiteX8544" fmla="*/ 116155 w 1031876"/>
              <a:gd name="connsiteY8544" fmla="*/ 818740 h 1106488"/>
              <a:gd name="connsiteX8545" fmla="*/ 115557 w 1031876"/>
              <a:gd name="connsiteY8545" fmla="*/ 818596 h 1106488"/>
              <a:gd name="connsiteX8546" fmla="*/ 112714 w 1031876"/>
              <a:gd name="connsiteY8546" fmla="*/ 817909 h 1106488"/>
              <a:gd name="connsiteX8547" fmla="*/ 111761 w 1031876"/>
              <a:gd name="connsiteY8547" fmla="*/ 816299 h 1106488"/>
              <a:gd name="connsiteX8548" fmla="*/ 115066 w 1031876"/>
              <a:gd name="connsiteY8548" fmla="*/ 818124 h 1106488"/>
              <a:gd name="connsiteX8549" fmla="*/ 114784 w 1031876"/>
              <a:gd name="connsiteY8549" fmla="*/ 817852 h 1106488"/>
              <a:gd name="connsiteX8550" fmla="*/ 115067 w 1031876"/>
              <a:gd name="connsiteY8550" fmla="*/ 818124 h 1106488"/>
              <a:gd name="connsiteX8551" fmla="*/ 116128 w 1031876"/>
              <a:gd name="connsiteY8551" fmla="*/ 818710 h 1106488"/>
              <a:gd name="connsiteX8552" fmla="*/ 115944 w 1031876"/>
              <a:gd name="connsiteY8552" fmla="*/ 818499 h 1106488"/>
              <a:gd name="connsiteX8553" fmla="*/ 834186 w 1031876"/>
              <a:gd name="connsiteY8553" fmla="*/ 812006 h 1106488"/>
              <a:gd name="connsiteX8554" fmla="*/ 833331 w 1031876"/>
              <a:gd name="connsiteY8554" fmla="*/ 812860 h 1106488"/>
              <a:gd name="connsiteX8555" fmla="*/ 831290 w 1031876"/>
              <a:gd name="connsiteY8555" fmla="*/ 814899 h 1106488"/>
              <a:gd name="connsiteX8556" fmla="*/ 830767 w 1031876"/>
              <a:gd name="connsiteY8556" fmla="*/ 815421 h 1106488"/>
              <a:gd name="connsiteX8557" fmla="*/ 827349 w 1031876"/>
              <a:gd name="connsiteY8557" fmla="*/ 818836 h 1106488"/>
              <a:gd name="connsiteX8558" fmla="*/ 830605 w 1031876"/>
              <a:gd name="connsiteY8558" fmla="*/ 812331 h 1106488"/>
              <a:gd name="connsiteX8559" fmla="*/ 697435 w 1031876"/>
              <a:gd name="connsiteY8559" fmla="*/ 812006 h 1106488"/>
              <a:gd name="connsiteX8560" fmla="*/ 698290 w 1031876"/>
              <a:gd name="connsiteY8560" fmla="*/ 812006 h 1106488"/>
              <a:gd name="connsiteX8561" fmla="*/ 700854 w 1031876"/>
              <a:gd name="connsiteY8561" fmla="*/ 812006 h 1106488"/>
              <a:gd name="connsiteX8562" fmla="*/ 703417 w 1031876"/>
              <a:gd name="connsiteY8562" fmla="*/ 812006 h 1106488"/>
              <a:gd name="connsiteX8563" fmla="*/ 704272 w 1031876"/>
              <a:gd name="connsiteY8563" fmla="*/ 812006 h 1106488"/>
              <a:gd name="connsiteX8564" fmla="*/ 697435 w 1031876"/>
              <a:gd name="connsiteY8564" fmla="*/ 818836 h 1106488"/>
              <a:gd name="connsiteX8565" fmla="*/ 697435 w 1031876"/>
              <a:gd name="connsiteY8565" fmla="*/ 812006 h 1106488"/>
              <a:gd name="connsiteX8566" fmla="*/ 690597 w 1031876"/>
              <a:gd name="connsiteY8566" fmla="*/ 812006 h 1106488"/>
              <a:gd name="connsiteX8567" fmla="*/ 690597 w 1031876"/>
              <a:gd name="connsiteY8567" fmla="*/ 818836 h 1106488"/>
              <a:gd name="connsiteX8568" fmla="*/ 690597 w 1031876"/>
              <a:gd name="connsiteY8568" fmla="*/ 812006 h 1106488"/>
              <a:gd name="connsiteX8569" fmla="*/ 423931 w 1031876"/>
              <a:gd name="connsiteY8569" fmla="*/ 812006 h 1106488"/>
              <a:gd name="connsiteX8570" fmla="*/ 424726 w 1031876"/>
              <a:gd name="connsiteY8570" fmla="*/ 812800 h 1106488"/>
              <a:gd name="connsiteX8571" fmla="*/ 425451 w 1031876"/>
              <a:gd name="connsiteY8571" fmla="*/ 812800 h 1106488"/>
              <a:gd name="connsiteX8572" fmla="*/ 425451 w 1031876"/>
              <a:gd name="connsiteY8572" fmla="*/ 813524 h 1106488"/>
              <a:gd name="connsiteX8573" fmla="*/ 427858 w 1031876"/>
              <a:gd name="connsiteY8573" fmla="*/ 815929 h 1106488"/>
              <a:gd name="connsiteX8574" fmla="*/ 429913 w 1031876"/>
              <a:gd name="connsiteY8574" fmla="*/ 817983 h 1106488"/>
              <a:gd name="connsiteX8575" fmla="*/ 430213 w 1031876"/>
              <a:gd name="connsiteY8575" fmla="*/ 818282 h 1106488"/>
              <a:gd name="connsiteX8576" fmla="*/ 430768 w 1031876"/>
              <a:gd name="connsiteY8576" fmla="*/ 818836 h 1106488"/>
              <a:gd name="connsiteX8577" fmla="*/ 430213 w 1031876"/>
              <a:gd name="connsiteY8577" fmla="*/ 818520 h 1106488"/>
              <a:gd name="connsiteX8578" fmla="*/ 424786 w 1031876"/>
              <a:gd name="connsiteY8578" fmla="*/ 815421 h 1106488"/>
              <a:gd name="connsiteX8579" fmla="*/ 424527 w 1031876"/>
              <a:gd name="connsiteY8579" fmla="*/ 814388 h 1106488"/>
              <a:gd name="connsiteX8580" fmla="*/ 423931 w 1031876"/>
              <a:gd name="connsiteY8580" fmla="*/ 814388 h 1106488"/>
              <a:gd name="connsiteX8581" fmla="*/ 423863 w 1031876"/>
              <a:gd name="connsiteY8581" fmla="*/ 814388 h 1106488"/>
              <a:gd name="connsiteX8582" fmla="*/ 423863 w 1031876"/>
              <a:gd name="connsiteY8582" fmla="*/ 812800 h 1106488"/>
              <a:gd name="connsiteX8583" fmla="*/ 423931 w 1031876"/>
              <a:gd name="connsiteY8583" fmla="*/ 812800 h 1106488"/>
              <a:gd name="connsiteX8584" fmla="*/ 424130 w 1031876"/>
              <a:gd name="connsiteY8584" fmla="*/ 812800 h 1106488"/>
              <a:gd name="connsiteX8585" fmla="*/ 417093 w 1031876"/>
              <a:gd name="connsiteY8585" fmla="*/ 812006 h 1106488"/>
              <a:gd name="connsiteX8586" fmla="*/ 423931 w 1031876"/>
              <a:gd name="connsiteY8586" fmla="*/ 818836 h 1106488"/>
              <a:gd name="connsiteX8587" fmla="*/ 417093 w 1031876"/>
              <a:gd name="connsiteY8587" fmla="*/ 812006 h 1106488"/>
              <a:gd name="connsiteX8588" fmla="*/ 369230 w 1031876"/>
              <a:gd name="connsiteY8588" fmla="*/ 812006 h 1106488"/>
              <a:gd name="connsiteX8589" fmla="*/ 369230 w 1031876"/>
              <a:gd name="connsiteY8589" fmla="*/ 818836 h 1106488"/>
              <a:gd name="connsiteX8590" fmla="*/ 369230 w 1031876"/>
              <a:gd name="connsiteY8590" fmla="*/ 812006 h 1106488"/>
              <a:gd name="connsiteX8591" fmla="*/ 123077 w 1031876"/>
              <a:gd name="connsiteY8591" fmla="*/ 812006 h 1106488"/>
              <a:gd name="connsiteX8592" fmla="*/ 129914 w 1031876"/>
              <a:gd name="connsiteY8592" fmla="*/ 818836 h 1106488"/>
              <a:gd name="connsiteX8593" fmla="*/ 123077 w 1031876"/>
              <a:gd name="connsiteY8593" fmla="*/ 812006 h 1106488"/>
              <a:gd name="connsiteX8594" fmla="*/ 116239 w 1031876"/>
              <a:gd name="connsiteY8594" fmla="*/ 812006 h 1106488"/>
              <a:gd name="connsiteX8595" fmla="*/ 116978 w 1031876"/>
              <a:gd name="connsiteY8595" fmla="*/ 813298 h 1106488"/>
              <a:gd name="connsiteX8596" fmla="*/ 117094 w 1031876"/>
              <a:gd name="connsiteY8596" fmla="*/ 814567 h 1106488"/>
              <a:gd name="connsiteX8597" fmla="*/ 118125 w 1031876"/>
              <a:gd name="connsiteY8597" fmla="*/ 815303 h 1106488"/>
              <a:gd name="connsiteX8598" fmla="*/ 118726 w 1031876"/>
              <a:gd name="connsiteY8598" fmla="*/ 816353 h 1106488"/>
              <a:gd name="connsiteX8599" fmla="*/ 117094 w 1031876"/>
              <a:gd name="connsiteY8599" fmla="*/ 815421 h 1106488"/>
              <a:gd name="connsiteX8600" fmla="*/ 116239 w 1031876"/>
              <a:gd name="connsiteY8600" fmla="*/ 812006 h 1106488"/>
              <a:gd name="connsiteX8601" fmla="*/ 116239 w 1031876"/>
              <a:gd name="connsiteY8601" fmla="*/ 812006 h 1106488"/>
              <a:gd name="connsiteX8602" fmla="*/ 116861 w 1031876"/>
              <a:gd name="connsiteY8602" fmla="*/ 812006 h 1106488"/>
              <a:gd name="connsiteX8603" fmla="*/ 116923 w 1031876"/>
              <a:gd name="connsiteY8603" fmla="*/ 812689 h 1106488"/>
              <a:gd name="connsiteX8604" fmla="*/ 1005568 w 1031876"/>
              <a:gd name="connsiteY8604" fmla="*/ 811808 h 1106488"/>
              <a:gd name="connsiteX8605" fmla="*/ 1005568 w 1031876"/>
              <a:gd name="connsiteY8605" fmla="*/ 812676 h 1106488"/>
              <a:gd name="connsiteX8606" fmla="*/ 1005568 w 1031876"/>
              <a:gd name="connsiteY8606" fmla="*/ 816148 h 1106488"/>
              <a:gd name="connsiteX8607" fmla="*/ 1005568 w 1031876"/>
              <a:gd name="connsiteY8607" fmla="*/ 818546 h 1106488"/>
              <a:gd name="connsiteX8608" fmla="*/ 1005568 w 1031876"/>
              <a:gd name="connsiteY8608" fmla="*/ 818753 h 1106488"/>
              <a:gd name="connsiteX8609" fmla="*/ 1005443 w 1031876"/>
              <a:gd name="connsiteY8609" fmla="*/ 818657 h 1106488"/>
              <a:gd name="connsiteX8610" fmla="*/ 1002166 w 1031876"/>
              <a:gd name="connsiteY8610" fmla="*/ 816148 h 1106488"/>
              <a:gd name="connsiteX8611" fmla="*/ 998764 w 1031876"/>
              <a:gd name="connsiteY8611" fmla="*/ 818753 h 1106488"/>
              <a:gd name="connsiteX8612" fmla="*/ 999614 w 1031876"/>
              <a:gd name="connsiteY8612" fmla="*/ 817885 h 1106488"/>
              <a:gd name="connsiteX8613" fmla="*/ 1004888 w 1031876"/>
              <a:gd name="connsiteY8613" fmla="*/ 812502 h 1106488"/>
              <a:gd name="connsiteX8614" fmla="*/ 766340 w 1031876"/>
              <a:gd name="connsiteY8614" fmla="*/ 811636 h 1106488"/>
              <a:gd name="connsiteX8615" fmla="*/ 765810 w 1031876"/>
              <a:gd name="connsiteY8615" fmla="*/ 812006 h 1106488"/>
              <a:gd name="connsiteX8616" fmla="*/ 765597 w 1031876"/>
              <a:gd name="connsiteY8616" fmla="*/ 812378 h 1106488"/>
              <a:gd name="connsiteX8617" fmla="*/ 765783 w 1031876"/>
              <a:gd name="connsiteY8617" fmla="*/ 812192 h 1106488"/>
              <a:gd name="connsiteX8618" fmla="*/ 765810 w 1031876"/>
              <a:gd name="connsiteY8618" fmla="*/ 812006 h 1106488"/>
              <a:gd name="connsiteX8619" fmla="*/ 765996 w 1031876"/>
              <a:gd name="connsiteY8619" fmla="*/ 811979 h 1106488"/>
              <a:gd name="connsiteX8620" fmla="*/ 123858 w 1031876"/>
              <a:gd name="connsiteY8620" fmla="*/ 810640 h 1106488"/>
              <a:gd name="connsiteX8621" fmla="*/ 123932 w 1031876"/>
              <a:gd name="connsiteY8621" fmla="*/ 811152 h 1106488"/>
              <a:gd name="connsiteX8622" fmla="*/ 129914 w 1031876"/>
              <a:gd name="connsiteY8622" fmla="*/ 812006 h 1106488"/>
              <a:gd name="connsiteX8623" fmla="*/ 123077 w 1031876"/>
              <a:gd name="connsiteY8623" fmla="*/ 812006 h 1106488"/>
              <a:gd name="connsiteX8624" fmla="*/ 1010345 w 1031876"/>
              <a:gd name="connsiteY8624" fmla="*/ 810552 h 1106488"/>
              <a:gd name="connsiteX8625" fmla="*/ 1010318 w 1031876"/>
              <a:gd name="connsiteY8625" fmla="*/ 810627 h 1106488"/>
              <a:gd name="connsiteX8626" fmla="*/ 1010733 w 1031876"/>
              <a:gd name="connsiteY8626" fmla="*/ 811250 h 1106488"/>
              <a:gd name="connsiteX8627" fmla="*/ 1010915 w 1031876"/>
              <a:gd name="connsiteY8627" fmla="*/ 811312 h 1106488"/>
              <a:gd name="connsiteX8628" fmla="*/ 997298 w 1031876"/>
              <a:gd name="connsiteY8628" fmla="*/ 810109 h 1106488"/>
              <a:gd name="connsiteX8629" fmla="*/ 998538 w 1031876"/>
              <a:gd name="connsiteY8629" fmla="*/ 812007 h 1106488"/>
              <a:gd name="connsiteX8630" fmla="*/ 994569 w 1031876"/>
              <a:gd name="connsiteY8630" fmla="*/ 815579 h 1106488"/>
              <a:gd name="connsiteX8631" fmla="*/ 991042 w 1031876"/>
              <a:gd name="connsiteY8631" fmla="*/ 818753 h 1106488"/>
              <a:gd name="connsiteX8632" fmla="*/ 994040 w 1031876"/>
              <a:gd name="connsiteY8632" fmla="*/ 818753 h 1106488"/>
              <a:gd name="connsiteX8633" fmla="*/ 996715 w 1031876"/>
              <a:gd name="connsiteY8633" fmla="*/ 818753 h 1106488"/>
              <a:gd name="connsiteX8634" fmla="*/ 990600 w 1031876"/>
              <a:gd name="connsiteY8634" fmla="*/ 825500 h 1106488"/>
              <a:gd name="connsiteX8635" fmla="*/ 990600 w 1031876"/>
              <a:gd name="connsiteY8635" fmla="*/ 822127 h 1106488"/>
              <a:gd name="connsiteX8636" fmla="*/ 990600 w 1031876"/>
              <a:gd name="connsiteY8636" fmla="*/ 819151 h 1106488"/>
              <a:gd name="connsiteX8637" fmla="*/ 990600 w 1031876"/>
              <a:gd name="connsiteY8637" fmla="*/ 818753 h 1106488"/>
              <a:gd name="connsiteX8638" fmla="*/ 990853 w 1031876"/>
              <a:gd name="connsiteY8638" fmla="*/ 818753 h 1106488"/>
              <a:gd name="connsiteX8639" fmla="*/ 994569 w 1031876"/>
              <a:gd name="connsiteY8639" fmla="*/ 812900 h 1106488"/>
              <a:gd name="connsiteX8640" fmla="*/ 997298 w 1031876"/>
              <a:gd name="connsiteY8640" fmla="*/ 810109 h 1106488"/>
              <a:gd name="connsiteX8641" fmla="*/ 1009650 w 1031876"/>
              <a:gd name="connsiteY8641" fmla="*/ 809625 h 1106488"/>
              <a:gd name="connsiteX8642" fmla="*/ 1010093 w 1031876"/>
              <a:gd name="connsiteY8642" fmla="*/ 810290 h 1106488"/>
              <a:gd name="connsiteX8643" fmla="*/ 1010113 w 1031876"/>
              <a:gd name="connsiteY8643" fmla="*/ 810242 h 1106488"/>
              <a:gd name="connsiteX8644" fmla="*/ 858118 w 1031876"/>
              <a:gd name="connsiteY8644" fmla="*/ 809444 h 1106488"/>
              <a:gd name="connsiteX8645" fmla="*/ 858580 w 1031876"/>
              <a:gd name="connsiteY8645" fmla="*/ 809791 h 1106488"/>
              <a:gd name="connsiteX8646" fmla="*/ 854699 w 1031876"/>
              <a:gd name="connsiteY8646" fmla="*/ 812006 h 1106488"/>
              <a:gd name="connsiteX8647" fmla="*/ 858118 w 1031876"/>
              <a:gd name="connsiteY8647" fmla="*/ 809444 h 1106488"/>
              <a:gd name="connsiteX8648" fmla="*/ 413675 w 1031876"/>
              <a:gd name="connsiteY8648" fmla="*/ 809444 h 1106488"/>
              <a:gd name="connsiteX8649" fmla="*/ 417093 w 1031876"/>
              <a:gd name="connsiteY8649" fmla="*/ 812006 h 1106488"/>
              <a:gd name="connsiteX8650" fmla="*/ 414529 w 1031876"/>
              <a:gd name="connsiteY8650" fmla="*/ 812006 h 1106488"/>
              <a:gd name="connsiteX8651" fmla="*/ 413675 w 1031876"/>
              <a:gd name="connsiteY8651" fmla="*/ 812006 h 1106488"/>
              <a:gd name="connsiteX8652" fmla="*/ 410256 w 1031876"/>
              <a:gd name="connsiteY8652" fmla="*/ 812006 h 1106488"/>
              <a:gd name="connsiteX8653" fmla="*/ 413675 w 1031876"/>
              <a:gd name="connsiteY8653" fmla="*/ 809444 h 1106488"/>
              <a:gd name="connsiteX8654" fmla="*/ 841024 w 1031876"/>
              <a:gd name="connsiteY8654" fmla="*/ 808591 h 1106488"/>
              <a:gd name="connsiteX8655" fmla="*/ 841024 w 1031876"/>
              <a:gd name="connsiteY8655" fmla="*/ 809444 h 1106488"/>
              <a:gd name="connsiteX8656" fmla="*/ 841024 w 1031876"/>
              <a:gd name="connsiteY8656" fmla="*/ 811152 h 1106488"/>
              <a:gd name="connsiteX8657" fmla="*/ 841164 w 1031876"/>
              <a:gd name="connsiteY8657" fmla="*/ 811030 h 1106488"/>
              <a:gd name="connsiteX8658" fmla="*/ 841024 w 1031876"/>
              <a:gd name="connsiteY8658" fmla="*/ 812006 h 1106488"/>
              <a:gd name="connsiteX8659" fmla="*/ 841024 w 1031876"/>
              <a:gd name="connsiteY8659" fmla="*/ 811152 h 1106488"/>
              <a:gd name="connsiteX8660" fmla="*/ 834186 w 1031876"/>
              <a:gd name="connsiteY8660" fmla="*/ 812006 h 1106488"/>
              <a:gd name="connsiteX8661" fmla="*/ 841024 w 1031876"/>
              <a:gd name="connsiteY8661" fmla="*/ 808591 h 1106488"/>
              <a:gd name="connsiteX8662" fmla="*/ 424211 w 1031876"/>
              <a:gd name="connsiteY8662" fmla="*/ 807908 h 1106488"/>
              <a:gd name="connsiteX8663" fmla="*/ 426244 w 1031876"/>
              <a:gd name="connsiteY8663" fmla="*/ 808832 h 1106488"/>
              <a:gd name="connsiteX8664" fmla="*/ 430213 w 1031876"/>
              <a:gd name="connsiteY8664" fmla="*/ 812801 h 1106488"/>
              <a:gd name="connsiteX8665" fmla="*/ 424657 w 1031876"/>
              <a:gd name="connsiteY8665" fmla="*/ 811809 h 1106488"/>
              <a:gd name="connsiteX8666" fmla="*/ 1019811 w 1031876"/>
              <a:gd name="connsiteY8666" fmla="*/ 807226 h 1106488"/>
              <a:gd name="connsiteX8667" fmla="*/ 1021061 w 1031876"/>
              <a:gd name="connsiteY8667" fmla="*/ 808831 h 1106488"/>
              <a:gd name="connsiteX8668" fmla="*/ 1018382 w 1031876"/>
              <a:gd name="connsiteY8668" fmla="*/ 812271 h 1106488"/>
              <a:gd name="connsiteX8669" fmla="*/ 866810 w 1031876"/>
              <a:gd name="connsiteY8669" fmla="*/ 806737 h 1106488"/>
              <a:gd name="connsiteX8670" fmla="*/ 866442 w 1031876"/>
              <a:gd name="connsiteY8670" fmla="*/ 807106 h 1106488"/>
              <a:gd name="connsiteX8671" fmla="*/ 861537 w 1031876"/>
              <a:gd name="connsiteY8671" fmla="*/ 812006 h 1106488"/>
              <a:gd name="connsiteX8672" fmla="*/ 866441 w 1031876"/>
              <a:gd name="connsiteY8672" fmla="*/ 807106 h 1106488"/>
              <a:gd name="connsiteX8673" fmla="*/ 829994 w 1031876"/>
              <a:gd name="connsiteY8673" fmla="*/ 806442 h 1106488"/>
              <a:gd name="connsiteX8674" fmla="*/ 828328 w 1031876"/>
              <a:gd name="connsiteY8674" fmla="*/ 806688 h 1106488"/>
              <a:gd name="connsiteX8675" fmla="*/ 827657 w 1031876"/>
              <a:gd name="connsiteY8675" fmla="*/ 811556 h 1106488"/>
              <a:gd name="connsiteX8676" fmla="*/ 833427 w 1031876"/>
              <a:gd name="connsiteY8676" fmla="*/ 805934 h 1106488"/>
              <a:gd name="connsiteX8677" fmla="*/ 832467 w 1031876"/>
              <a:gd name="connsiteY8677" fmla="*/ 806076 h 1106488"/>
              <a:gd name="connsiteX8678" fmla="*/ 832269 w 1031876"/>
              <a:gd name="connsiteY8678" fmla="*/ 806323 h 1106488"/>
              <a:gd name="connsiteX8679" fmla="*/ 833306 w 1031876"/>
              <a:gd name="connsiteY8679" fmla="*/ 806055 h 1106488"/>
              <a:gd name="connsiteX8680" fmla="*/ 834186 w 1031876"/>
              <a:gd name="connsiteY8680" fmla="*/ 805822 h 1106488"/>
              <a:gd name="connsiteX8681" fmla="*/ 833837 w 1031876"/>
              <a:gd name="connsiteY8681" fmla="*/ 805874 h 1106488"/>
              <a:gd name="connsiteX8682" fmla="*/ 833811 w 1031876"/>
              <a:gd name="connsiteY8682" fmla="*/ 805924 h 1106488"/>
              <a:gd name="connsiteX8683" fmla="*/ 834186 w 1031876"/>
              <a:gd name="connsiteY8683" fmla="*/ 805827 h 1106488"/>
              <a:gd name="connsiteX8684" fmla="*/ 75407 w 1031876"/>
              <a:gd name="connsiteY8684" fmla="*/ 805657 h 1106488"/>
              <a:gd name="connsiteX8685" fmla="*/ 75671 w 1031876"/>
              <a:gd name="connsiteY8685" fmla="*/ 805921 h 1106488"/>
              <a:gd name="connsiteX8686" fmla="*/ 76915 w 1031876"/>
              <a:gd name="connsiteY8686" fmla="*/ 805921 h 1106488"/>
              <a:gd name="connsiteX8687" fmla="*/ 81083 w 1031876"/>
              <a:gd name="connsiteY8687" fmla="*/ 805921 h 1106488"/>
              <a:gd name="connsiteX8688" fmla="*/ 81916 w 1031876"/>
              <a:gd name="connsiteY8688" fmla="*/ 805921 h 1106488"/>
              <a:gd name="connsiteX8689" fmla="*/ 79916 w 1031876"/>
              <a:gd name="connsiteY8689" fmla="*/ 808673 h 1106488"/>
              <a:gd name="connsiteX8690" fmla="*/ 76278 w 1031876"/>
              <a:gd name="connsiteY8690" fmla="*/ 806529 h 1106488"/>
              <a:gd name="connsiteX8691" fmla="*/ 76300 w 1031876"/>
              <a:gd name="connsiteY8691" fmla="*/ 806550 h 1106488"/>
              <a:gd name="connsiteX8692" fmla="*/ 80227 w 1031876"/>
              <a:gd name="connsiteY8692" fmla="*/ 810477 h 1106488"/>
              <a:gd name="connsiteX8693" fmla="*/ 79416 w 1031876"/>
              <a:gd name="connsiteY8693" fmla="*/ 809361 h 1106488"/>
              <a:gd name="connsiteX8694" fmla="*/ 79916 w 1031876"/>
              <a:gd name="connsiteY8694" fmla="*/ 808673 h 1106488"/>
              <a:gd name="connsiteX8695" fmla="*/ 81083 w 1031876"/>
              <a:gd name="connsiteY8695" fmla="*/ 809361 h 1106488"/>
              <a:gd name="connsiteX8696" fmla="*/ 81713 w 1031876"/>
              <a:gd name="connsiteY8696" fmla="*/ 811963 h 1106488"/>
              <a:gd name="connsiteX8697" fmla="*/ 81916 w 1031876"/>
              <a:gd name="connsiteY8697" fmla="*/ 812166 h 1106488"/>
              <a:gd name="connsiteX8698" fmla="*/ 81916 w 1031876"/>
              <a:gd name="connsiteY8698" fmla="*/ 809361 h 1106488"/>
              <a:gd name="connsiteX8699" fmla="*/ 81916 w 1031876"/>
              <a:gd name="connsiteY8699" fmla="*/ 805921 h 1106488"/>
              <a:gd name="connsiteX8700" fmla="*/ 82749 w 1031876"/>
              <a:gd name="connsiteY8700" fmla="*/ 809361 h 1106488"/>
              <a:gd name="connsiteX8701" fmla="*/ 83093 w 1031876"/>
              <a:gd name="connsiteY8701" fmla="*/ 809563 h 1106488"/>
              <a:gd name="connsiteX8702" fmla="*/ 84509 w 1031876"/>
              <a:gd name="connsiteY8702" fmla="*/ 813947 h 1106488"/>
              <a:gd name="connsiteX8703" fmla="*/ 82950 w 1031876"/>
              <a:gd name="connsiteY8703" fmla="*/ 813258 h 1106488"/>
              <a:gd name="connsiteX8704" fmla="*/ 85068 w 1031876"/>
              <a:gd name="connsiteY8704" fmla="*/ 815678 h 1106488"/>
              <a:gd name="connsiteX8705" fmla="*/ 84509 w 1031876"/>
              <a:gd name="connsiteY8705" fmla="*/ 813947 h 1106488"/>
              <a:gd name="connsiteX8706" fmla="*/ 87750 w 1031876"/>
              <a:gd name="connsiteY8706" fmla="*/ 815380 h 1106488"/>
              <a:gd name="connsiteX8707" fmla="*/ 88583 w 1031876"/>
              <a:gd name="connsiteY8707" fmla="*/ 819680 h 1106488"/>
              <a:gd name="connsiteX8708" fmla="*/ 88900 w 1031876"/>
              <a:gd name="connsiteY8708" fmla="*/ 820088 h 1106488"/>
              <a:gd name="connsiteX8709" fmla="*/ 88900 w 1031876"/>
              <a:gd name="connsiteY8709" fmla="*/ 820007 h 1106488"/>
              <a:gd name="connsiteX8710" fmla="*/ 88583 w 1031876"/>
              <a:gd name="connsiteY8710" fmla="*/ 819680 h 1106488"/>
              <a:gd name="connsiteX8711" fmla="*/ 88900 w 1031876"/>
              <a:gd name="connsiteY8711" fmla="*/ 819761 h 1106488"/>
              <a:gd name="connsiteX8712" fmla="*/ 88900 w 1031876"/>
              <a:gd name="connsiteY8712" fmla="*/ 819150 h 1106488"/>
              <a:gd name="connsiteX8713" fmla="*/ 89063 w 1031876"/>
              <a:gd name="connsiteY8713" fmla="*/ 819804 h 1106488"/>
              <a:gd name="connsiteX8714" fmla="*/ 91917 w 1031876"/>
              <a:gd name="connsiteY8714" fmla="*/ 820540 h 1106488"/>
              <a:gd name="connsiteX8715" fmla="*/ 94393 w 1031876"/>
              <a:gd name="connsiteY8715" fmla="*/ 825011 h 1106488"/>
              <a:gd name="connsiteX8716" fmla="*/ 95250 w 1031876"/>
              <a:gd name="connsiteY8716" fmla="*/ 825500 h 1106488"/>
              <a:gd name="connsiteX8717" fmla="*/ 94665 w 1031876"/>
              <a:gd name="connsiteY8717" fmla="*/ 825500 h 1106488"/>
              <a:gd name="connsiteX8718" fmla="*/ 95250 w 1031876"/>
              <a:gd name="connsiteY8718" fmla="*/ 826557 h 1106488"/>
              <a:gd name="connsiteX8719" fmla="*/ 95250 w 1031876"/>
              <a:gd name="connsiteY8719" fmla="*/ 825500 h 1106488"/>
              <a:gd name="connsiteX8720" fmla="*/ 96152 w 1031876"/>
              <a:gd name="connsiteY8720" fmla="*/ 831183 h 1106488"/>
              <a:gd name="connsiteX8721" fmla="*/ 96490 w 1031876"/>
              <a:gd name="connsiteY8721" fmla="*/ 830635 h 1106488"/>
              <a:gd name="connsiteX8722" fmla="*/ 96759 w 1031876"/>
              <a:gd name="connsiteY8722" fmla="*/ 830833 h 1106488"/>
              <a:gd name="connsiteX8723" fmla="*/ 96203 w 1031876"/>
              <a:gd name="connsiteY8723" fmla="*/ 831501 h 1106488"/>
              <a:gd name="connsiteX8724" fmla="*/ 96242 w 1031876"/>
              <a:gd name="connsiteY8724" fmla="*/ 831751 h 1106488"/>
              <a:gd name="connsiteX8725" fmla="*/ 98379 w 1031876"/>
              <a:gd name="connsiteY8725" fmla="*/ 832026 h 1106488"/>
              <a:gd name="connsiteX8726" fmla="*/ 96759 w 1031876"/>
              <a:gd name="connsiteY8726" fmla="*/ 830833 h 1106488"/>
              <a:gd name="connsiteX8727" fmla="*/ 98227 w 1031876"/>
              <a:gd name="connsiteY8727" fmla="*/ 829072 h 1106488"/>
              <a:gd name="connsiteX8728" fmla="*/ 95250 w 1031876"/>
              <a:gd name="connsiteY8728" fmla="*/ 825500 h 1106488"/>
              <a:gd name="connsiteX8729" fmla="*/ 97150 w 1031876"/>
              <a:gd name="connsiteY8729" fmla="*/ 827210 h 1106488"/>
              <a:gd name="connsiteX8730" fmla="*/ 95779 w 1031876"/>
              <a:gd name="connsiteY8730" fmla="*/ 825818 h 1106488"/>
              <a:gd name="connsiteX8731" fmla="*/ 101799 w 1031876"/>
              <a:gd name="connsiteY8731" fmla="*/ 829311 h 1106488"/>
              <a:gd name="connsiteX8732" fmla="*/ 102394 w 1031876"/>
              <a:gd name="connsiteY8732" fmla="*/ 831727 h 1106488"/>
              <a:gd name="connsiteX8733" fmla="*/ 102394 w 1031876"/>
              <a:gd name="connsiteY8733" fmla="*/ 826559 h 1106488"/>
              <a:gd name="connsiteX8734" fmla="*/ 102659 w 1031876"/>
              <a:gd name="connsiteY8734" fmla="*/ 826750 h 1106488"/>
              <a:gd name="connsiteX8735" fmla="*/ 102659 w 1031876"/>
              <a:gd name="connsiteY8735" fmla="*/ 826691 h 1106488"/>
              <a:gd name="connsiteX8736" fmla="*/ 102659 w 1031876"/>
              <a:gd name="connsiteY8736" fmla="*/ 825818 h 1106488"/>
              <a:gd name="connsiteX8737" fmla="*/ 102873 w 1031876"/>
              <a:gd name="connsiteY8737" fmla="*/ 826905 h 1106488"/>
              <a:gd name="connsiteX8738" fmla="*/ 103188 w 1031876"/>
              <a:gd name="connsiteY8738" fmla="*/ 827132 h 1106488"/>
              <a:gd name="connsiteX8739" fmla="*/ 103188 w 1031876"/>
              <a:gd name="connsiteY8739" fmla="*/ 826294 h 1106488"/>
              <a:gd name="connsiteX8740" fmla="*/ 103410 w 1031876"/>
              <a:gd name="connsiteY8740" fmla="*/ 827293 h 1106488"/>
              <a:gd name="connsiteX8741" fmla="*/ 105966 w 1031876"/>
              <a:gd name="connsiteY8741" fmla="*/ 829139 h 1106488"/>
              <a:gd name="connsiteX8742" fmla="*/ 109502 w 1031876"/>
              <a:gd name="connsiteY8742" fmla="*/ 826585 h 1106488"/>
              <a:gd name="connsiteX8743" fmla="*/ 109494 w 1031876"/>
              <a:gd name="connsiteY8743" fmla="*/ 826553 h 1106488"/>
              <a:gd name="connsiteX8744" fmla="*/ 103287 w 1031876"/>
              <a:gd name="connsiteY8744" fmla="*/ 825699 h 1106488"/>
              <a:gd name="connsiteX8745" fmla="*/ 102394 w 1031876"/>
              <a:gd name="connsiteY8745" fmla="*/ 819679 h 1106488"/>
              <a:gd name="connsiteX8746" fmla="*/ 103287 w 1031876"/>
              <a:gd name="connsiteY8746" fmla="*/ 823119 h 1106488"/>
              <a:gd name="connsiteX8747" fmla="*/ 109488 w 1031876"/>
              <a:gd name="connsiteY8747" fmla="*/ 826531 h 1106488"/>
              <a:gd name="connsiteX8748" fmla="*/ 109221 w 1031876"/>
              <a:gd name="connsiteY8748" fmla="*/ 825500 h 1106488"/>
              <a:gd name="connsiteX8749" fmla="*/ 110094 w 1031876"/>
              <a:gd name="connsiteY8749" fmla="*/ 826343 h 1106488"/>
              <a:gd name="connsiteX8750" fmla="*/ 115888 w 1031876"/>
              <a:gd name="connsiteY8750" fmla="*/ 831939 h 1106488"/>
              <a:gd name="connsiteX8751" fmla="*/ 115888 w 1031876"/>
              <a:gd name="connsiteY8751" fmla="*/ 830096 h 1106488"/>
              <a:gd name="connsiteX8752" fmla="*/ 115333 w 1031876"/>
              <a:gd name="connsiteY8752" fmla="*/ 826343 h 1106488"/>
              <a:gd name="connsiteX8753" fmla="*/ 109221 w 1031876"/>
              <a:gd name="connsiteY8753" fmla="*/ 825500 h 1106488"/>
              <a:gd name="connsiteX8754" fmla="*/ 109221 w 1031876"/>
              <a:gd name="connsiteY8754" fmla="*/ 818753 h 1106488"/>
              <a:gd name="connsiteX8755" fmla="*/ 112714 w 1031876"/>
              <a:gd name="connsiteY8755" fmla="*/ 818753 h 1106488"/>
              <a:gd name="connsiteX8756" fmla="*/ 112920 w 1031876"/>
              <a:gd name="connsiteY8756" fmla="*/ 819150 h 1106488"/>
              <a:gd name="connsiteX8757" fmla="*/ 112978 w 1031876"/>
              <a:gd name="connsiteY8757" fmla="*/ 819150 h 1106488"/>
              <a:gd name="connsiteX8758" fmla="*/ 116132 w 1031876"/>
              <a:gd name="connsiteY8758" fmla="*/ 819150 h 1106488"/>
              <a:gd name="connsiteX8759" fmla="*/ 116417 w 1031876"/>
              <a:gd name="connsiteY8759" fmla="*/ 819150 h 1106488"/>
              <a:gd name="connsiteX8760" fmla="*/ 116682 w 1031876"/>
              <a:gd name="connsiteY8760" fmla="*/ 819540 h 1106488"/>
              <a:gd name="connsiteX8761" fmla="*/ 116833 w 1031876"/>
              <a:gd name="connsiteY8761" fmla="*/ 819763 h 1106488"/>
              <a:gd name="connsiteX8762" fmla="*/ 122933 w 1031876"/>
              <a:gd name="connsiteY8762" fmla="*/ 823119 h 1106488"/>
              <a:gd name="connsiteX8763" fmla="*/ 123077 w 1031876"/>
              <a:gd name="connsiteY8763" fmla="*/ 823674 h 1106488"/>
              <a:gd name="connsiteX8764" fmla="*/ 123077 w 1031876"/>
              <a:gd name="connsiteY8764" fmla="*/ 819690 h 1106488"/>
              <a:gd name="connsiteX8765" fmla="*/ 123077 w 1031876"/>
              <a:gd name="connsiteY8765" fmla="*/ 818836 h 1106488"/>
              <a:gd name="connsiteX8766" fmla="*/ 123077 w 1031876"/>
              <a:gd name="connsiteY8766" fmla="*/ 812006 h 1106488"/>
              <a:gd name="connsiteX8767" fmla="*/ 129914 w 1031876"/>
              <a:gd name="connsiteY8767" fmla="*/ 818836 h 1106488"/>
              <a:gd name="connsiteX8768" fmla="*/ 129914 w 1031876"/>
              <a:gd name="connsiteY8768" fmla="*/ 821398 h 1106488"/>
              <a:gd name="connsiteX8769" fmla="*/ 129914 w 1031876"/>
              <a:gd name="connsiteY8769" fmla="*/ 822252 h 1106488"/>
              <a:gd name="connsiteX8770" fmla="*/ 129914 w 1031876"/>
              <a:gd name="connsiteY8770" fmla="*/ 825435 h 1106488"/>
              <a:gd name="connsiteX8771" fmla="*/ 130175 w 1031876"/>
              <a:gd name="connsiteY8771" fmla="*/ 825500 h 1106488"/>
              <a:gd name="connsiteX8772" fmla="*/ 129914 w 1031876"/>
              <a:gd name="connsiteY8772" fmla="*/ 825500 h 1106488"/>
              <a:gd name="connsiteX8773" fmla="*/ 129914 w 1031876"/>
              <a:gd name="connsiteY8773" fmla="*/ 825667 h 1106488"/>
              <a:gd name="connsiteX8774" fmla="*/ 129803 w 1031876"/>
              <a:gd name="connsiteY8774" fmla="*/ 825500 h 1106488"/>
              <a:gd name="connsiteX8775" fmla="*/ 129469 w 1031876"/>
              <a:gd name="connsiteY8775" fmla="*/ 825500 h 1106488"/>
              <a:gd name="connsiteX8776" fmla="*/ 130175 w 1031876"/>
              <a:gd name="connsiteY8776" fmla="*/ 826294 h 1106488"/>
              <a:gd name="connsiteX8777" fmla="*/ 132556 w 1031876"/>
              <a:gd name="connsiteY8777" fmla="*/ 829866 h 1106488"/>
              <a:gd name="connsiteX8778" fmla="*/ 130676 w 1031876"/>
              <a:gd name="connsiteY8778" fmla="*/ 832687 h 1106488"/>
              <a:gd name="connsiteX8779" fmla="*/ 133333 w 1031876"/>
              <a:gd name="connsiteY8779" fmla="*/ 833351 h 1106488"/>
              <a:gd name="connsiteX8780" fmla="*/ 136752 w 1031876"/>
              <a:gd name="connsiteY8780" fmla="*/ 839328 h 1106488"/>
              <a:gd name="connsiteX8781" fmla="*/ 131756 w 1031876"/>
              <a:gd name="connsiteY8781" fmla="*/ 834337 h 1106488"/>
              <a:gd name="connsiteX8782" fmla="*/ 135731 w 1031876"/>
              <a:gd name="connsiteY8782" fmla="*/ 839259 h 1106488"/>
              <a:gd name="connsiteX8783" fmla="*/ 136511 w 1031876"/>
              <a:gd name="connsiteY8783" fmla="*/ 846021 h 1106488"/>
              <a:gd name="connsiteX8784" fmla="*/ 136752 w 1031876"/>
              <a:gd name="connsiteY8784" fmla="*/ 846158 h 1106488"/>
              <a:gd name="connsiteX8785" fmla="*/ 136546 w 1031876"/>
              <a:gd name="connsiteY8785" fmla="*/ 846158 h 1106488"/>
              <a:gd name="connsiteX8786" fmla="*/ 137319 w 1031876"/>
              <a:gd name="connsiteY8786" fmla="*/ 846931 h 1106488"/>
              <a:gd name="connsiteX8787" fmla="*/ 142875 w 1031876"/>
              <a:gd name="connsiteY8787" fmla="*/ 852487 h 1106488"/>
              <a:gd name="connsiteX8788" fmla="*/ 139700 w 1031876"/>
              <a:gd name="connsiteY8788" fmla="*/ 852487 h 1106488"/>
              <a:gd name="connsiteX8789" fmla="*/ 138924 w 1031876"/>
              <a:gd name="connsiteY8789" fmla="*/ 852487 h 1106488"/>
              <a:gd name="connsiteX8790" fmla="*/ 139124 w 1031876"/>
              <a:gd name="connsiteY8790" fmla="*/ 853017 h 1106488"/>
              <a:gd name="connsiteX8791" fmla="*/ 136781 w 1031876"/>
              <a:gd name="connsiteY8791" fmla="*/ 853017 h 1106488"/>
              <a:gd name="connsiteX8792" fmla="*/ 143589 w 1031876"/>
              <a:gd name="connsiteY8792" fmla="*/ 859819 h 1106488"/>
              <a:gd name="connsiteX8793" fmla="*/ 143589 w 1031876"/>
              <a:gd name="connsiteY8793" fmla="*/ 860188 h 1106488"/>
              <a:gd name="connsiteX8794" fmla="*/ 143823 w 1031876"/>
              <a:gd name="connsiteY8794" fmla="*/ 860111 h 1106488"/>
              <a:gd name="connsiteX8795" fmla="*/ 143589 w 1031876"/>
              <a:gd name="connsiteY8795" fmla="*/ 859819 h 1106488"/>
              <a:gd name="connsiteX8796" fmla="*/ 143866 w 1031876"/>
              <a:gd name="connsiteY8796" fmla="*/ 860096 h 1106488"/>
              <a:gd name="connsiteX8797" fmla="*/ 143874 w 1031876"/>
              <a:gd name="connsiteY8797" fmla="*/ 860093 h 1106488"/>
              <a:gd name="connsiteX8798" fmla="*/ 143670 w 1031876"/>
              <a:gd name="connsiteY8798" fmla="*/ 859897 h 1106488"/>
              <a:gd name="connsiteX8799" fmla="*/ 143921 w 1031876"/>
              <a:gd name="connsiteY8799" fmla="*/ 860078 h 1106488"/>
              <a:gd name="connsiteX8800" fmla="*/ 144131 w 1031876"/>
              <a:gd name="connsiteY8800" fmla="*/ 860008 h 1106488"/>
              <a:gd name="connsiteX8801" fmla="*/ 143670 w 1031876"/>
              <a:gd name="connsiteY8801" fmla="*/ 859897 h 1106488"/>
              <a:gd name="connsiteX8802" fmla="*/ 140098 w 1031876"/>
              <a:gd name="connsiteY8802" fmla="*/ 855597 h 1106488"/>
              <a:gd name="connsiteX8803" fmla="*/ 139124 w 1031876"/>
              <a:gd name="connsiteY8803" fmla="*/ 853017 h 1106488"/>
              <a:gd name="connsiteX8804" fmla="*/ 142777 w 1031876"/>
              <a:gd name="connsiteY8804" fmla="*/ 853017 h 1106488"/>
              <a:gd name="connsiteX8805" fmla="*/ 142876 w 1031876"/>
              <a:gd name="connsiteY8805" fmla="*/ 853017 h 1106488"/>
              <a:gd name="connsiteX8806" fmla="*/ 142952 w 1031876"/>
              <a:gd name="connsiteY8806" fmla="*/ 853017 h 1106488"/>
              <a:gd name="connsiteX8807" fmla="*/ 142876 w 1031876"/>
              <a:gd name="connsiteY8807" fmla="*/ 852488 h 1106488"/>
              <a:gd name="connsiteX8808" fmla="*/ 143103 w 1031876"/>
              <a:gd name="connsiteY8808" fmla="*/ 853017 h 1106488"/>
              <a:gd name="connsiteX8809" fmla="*/ 143405 w 1031876"/>
              <a:gd name="connsiteY8809" fmla="*/ 853017 h 1106488"/>
              <a:gd name="connsiteX8810" fmla="*/ 143670 w 1031876"/>
              <a:gd name="connsiteY8810" fmla="*/ 853017 h 1106488"/>
              <a:gd name="connsiteX8811" fmla="*/ 143709 w 1031876"/>
              <a:gd name="connsiteY8811" fmla="*/ 853282 h 1106488"/>
              <a:gd name="connsiteX8812" fmla="*/ 143716 w 1031876"/>
              <a:gd name="connsiteY8812" fmla="*/ 853328 h 1106488"/>
              <a:gd name="connsiteX8813" fmla="*/ 143970 w 1031876"/>
              <a:gd name="connsiteY8813" fmla="*/ 855041 h 1106488"/>
              <a:gd name="connsiteX8814" fmla="*/ 145753 w 1031876"/>
              <a:gd name="connsiteY8814" fmla="*/ 859201 h 1106488"/>
              <a:gd name="connsiteX8815" fmla="*/ 150200 w 1031876"/>
              <a:gd name="connsiteY8815" fmla="*/ 859812 h 1106488"/>
              <a:gd name="connsiteX8816" fmla="*/ 150427 w 1031876"/>
              <a:gd name="connsiteY8816" fmla="*/ 859844 h 1106488"/>
              <a:gd name="connsiteX8817" fmla="*/ 150427 w 1031876"/>
              <a:gd name="connsiteY8817" fmla="*/ 859819 h 1106488"/>
              <a:gd name="connsiteX8818" fmla="*/ 150442 w 1031876"/>
              <a:gd name="connsiteY8818" fmla="*/ 859846 h 1106488"/>
              <a:gd name="connsiteX8819" fmla="*/ 150814 w 1031876"/>
              <a:gd name="connsiteY8819" fmla="*/ 859897 h 1106488"/>
              <a:gd name="connsiteX8820" fmla="*/ 150572 w 1031876"/>
              <a:gd name="connsiteY8820" fmla="*/ 860072 h 1106488"/>
              <a:gd name="connsiteX8821" fmla="*/ 150722 w 1031876"/>
              <a:gd name="connsiteY8821" fmla="*/ 860334 h 1106488"/>
              <a:gd name="connsiteX8822" fmla="*/ 150771 w 1031876"/>
              <a:gd name="connsiteY8822" fmla="*/ 860420 h 1106488"/>
              <a:gd name="connsiteX8823" fmla="*/ 150814 w 1031876"/>
              <a:gd name="connsiteY8823" fmla="*/ 860426 h 1106488"/>
              <a:gd name="connsiteX8824" fmla="*/ 150775 w 1031876"/>
              <a:gd name="connsiteY8824" fmla="*/ 860426 h 1106488"/>
              <a:gd name="connsiteX8825" fmla="*/ 152851 w 1031876"/>
              <a:gd name="connsiteY8825" fmla="*/ 864057 h 1106488"/>
              <a:gd name="connsiteX8826" fmla="*/ 153194 w 1031876"/>
              <a:gd name="connsiteY8826" fmla="*/ 863600 h 1106488"/>
              <a:gd name="connsiteX8827" fmla="*/ 150814 w 1031876"/>
              <a:gd name="connsiteY8827" fmla="*/ 860426 h 1106488"/>
              <a:gd name="connsiteX8828" fmla="*/ 150813 w 1031876"/>
              <a:gd name="connsiteY8828" fmla="*/ 860425 h 1106488"/>
              <a:gd name="connsiteX8829" fmla="*/ 156369 w 1031876"/>
              <a:gd name="connsiteY8829" fmla="*/ 863600 h 1106488"/>
              <a:gd name="connsiteX8830" fmla="*/ 157101 w 1031876"/>
              <a:gd name="connsiteY8830" fmla="*/ 866526 h 1106488"/>
              <a:gd name="connsiteX8831" fmla="*/ 157163 w 1031876"/>
              <a:gd name="connsiteY8831" fmla="*/ 866573 h 1106488"/>
              <a:gd name="connsiteX8832" fmla="*/ 157265 w 1031876"/>
              <a:gd name="connsiteY8832" fmla="*/ 866649 h 1106488"/>
              <a:gd name="connsiteX8833" fmla="*/ 157163 w 1031876"/>
              <a:gd name="connsiteY8833" fmla="*/ 866624 h 1106488"/>
              <a:gd name="connsiteX8834" fmla="*/ 157123 w 1031876"/>
              <a:gd name="connsiteY8834" fmla="*/ 866614 h 1106488"/>
              <a:gd name="connsiteX8835" fmla="*/ 157132 w 1031876"/>
              <a:gd name="connsiteY8835" fmla="*/ 866649 h 1106488"/>
              <a:gd name="connsiteX8836" fmla="*/ 157163 w 1031876"/>
              <a:gd name="connsiteY8836" fmla="*/ 866649 h 1106488"/>
              <a:gd name="connsiteX8837" fmla="*/ 157265 w 1031876"/>
              <a:gd name="connsiteY8837" fmla="*/ 866649 h 1106488"/>
              <a:gd name="connsiteX8838" fmla="*/ 157163 w 1031876"/>
              <a:gd name="connsiteY8838" fmla="*/ 866726 h 1106488"/>
              <a:gd name="connsiteX8839" fmla="*/ 157153 w 1031876"/>
              <a:gd name="connsiteY8839" fmla="*/ 866734 h 1106488"/>
              <a:gd name="connsiteX8840" fmla="*/ 157163 w 1031876"/>
              <a:gd name="connsiteY8840" fmla="*/ 866775 h 1106488"/>
              <a:gd name="connsiteX8841" fmla="*/ 157121 w 1031876"/>
              <a:gd name="connsiteY8841" fmla="*/ 866757 h 1106488"/>
              <a:gd name="connsiteX8842" fmla="*/ 153846 w 1031876"/>
              <a:gd name="connsiteY8842" fmla="*/ 869211 h 1106488"/>
              <a:gd name="connsiteX8843" fmla="*/ 150427 w 1031876"/>
              <a:gd name="connsiteY8843" fmla="*/ 866649 h 1106488"/>
              <a:gd name="connsiteX8844" fmla="*/ 150682 w 1031876"/>
              <a:gd name="connsiteY8844" fmla="*/ 866649 h 1106488"/>
              <a:gd name="connsiteX8845" fmla="*/ 150571 w 1031876"/>
              <a:gd name="connsiteY8845" fmla="*/ 866542 h 1106488"/>
              <a:gd name="connsiteX8846" fmla="*/ 150427 w 1031876"/>
              <a:gd name="connsiteY8846" fmla="*/ 866649 h 1106488"/>
              <a:gd name="connsiteX8847" fmla="*/ 150427 w 1031876"/>
              <a:gd name="connsiteY8847" fmla="*/ 866403 h 1106488"/>
              <a:gd name="connsiteX8848" fmla="*/ 149921 w 1031876"/>
              <a:gd name="connsiteY8848" fmla="*/ 865916 h 1106488"/>
              <a:gd name="connsiteX8849" fmla="*/ 144220 w 1031876"/>
              <a:gd name="connsiteY8849" fmla="*/ 860426 h 1106488"/>
              <a:gd name="connsiteX8850" fmla="*/ 144197 w 1031876"/>
              <a:gd name="connsiteY8850" fmla="*/ 860426 h 1106488"/>
              <a:gd name="connsiteX8851" fmla="*/ 144444 w 1031876"/>
              <a:gd name="connsiteY8851" fmla="*/ 860673 h 1106488"/>
              <a:gd name="connsiteX8852" fmla="*/ 150427 w 1031876"/>
              <a:gd name="connsiteY8852" fmla="*/ 866649 h 1106488"/>
              <a:gd name="connsiteX8853" fmla="*/ 148209 w 1031876"/>
              <a:gd name="connsiteY8853" fmla="*/ 867388 h 1106488"/>
              <a:gd name="connsiteX8854" fmla="*/ 147940 w 1031876"/>
              <a:gd name="connsiteY8854" fmla="*/ 866649 h 1106488"/>
              <a:gd name="connsiteX8855" fmla="*/ 147008 w 1031876"/>
              <a:gd name="connsiteY8855" fmla="*/ 864088 h 1106488"/>
              <a:gd name="connsiteX8856" fmla="*/ 144075 w 1031876"/>
              <a:gd name="connsiteY8856" fmla="*/ 860426 h 1106488"/>
              <a:gd name="connsiteX8857" fmla="*/ 143589 w 1031876"/>
              <a:gd name="connsiteY8857" fmla="*/ 860426 h 1106488"/>
              <a:gd name="connsiteX8858" fmla="*/ 143589 w 1031876"/>
              <a:gd name="connsiteY8858" fmla="*/ 860673 h 1106488"/>
              <a:gd name="connsiteX8859" fmla="*/ 143589 w 1031876"/>
              <a:gd name="connsiteY8859" fmla="*/ 865796 h 1106488"/>
              <a:gd name="connsiteX8860" fmla="*/ 143589 w 1031876"/>
              <a:gd name="connsiteY8860" fmla="*/ 866649 h 1106488"/>
              <a:gd name="connsiteX8861" fmla="*/ 142734 w 1031876"/>
              <a:gd name="connsiteY8861" fmla="*/ 860673 h 1106488"/>
              <a:gd name="connsiteX8862" fmla="*/ 140433 w 1031876"/>
              <a:gd name="connsiteY8862" fmla="*/ 860344 h 1106488"/>
              <a:gd name="connsiteX8863" fmla="*/ 140171 w 1031876"/>
              <a:gd name="connsiteY8863" fmla="*/ 859819 h 1106488"/>
              <a:gd name="connsiteX8864" fmla="*/ 136766 w 1031876"/>
              <a:gd name="connsiteY8864" fmla="*/ 853017 h 1106488"/>
              <a:gd name="connsiteX8865" fmla="*/ 136752 w 1031876"/>
              <a:gd name="connsiteY8865" fmla="*/ 853017 h 1106488"/>
              <a:gd name="connsiteX8866" fmla="*/ 136752 w 1031876"/>
              <a:gd name="connsiteY8866" fmla="*/ 853842 h 1106488"/>
              <a:gd name="connsiteX8867" fmla="*/ 136752 w 1031876"/>
              <a:gd name="connsiteY8867" fmla="*/ 855550 h 1106488"/>
              <a:gd name="connsiteX8868" fmla="*/ 136752 w 1031876"/>
              <a:gd name="connsiteY8868" fmla="*/ 859819 h 1106488"/>
              <a:gd name="connsiteX8869" fmla="*/ 135897 w 1031876"/>
              <a:gd name="connsiteY8869" fmla="*/ 856404 h 1106488"/>
              <a:gd name="connsiteX8870" fmla="*/ 135089 w 1031876"/>
              <a:gd name="connsiteY8870" fmla="*/ 855942 h 1106488"/>
              <a:gd name="connsiteX8871" fmla="*/ 134188 w 1031876"/>
              <a:gd name="connsiteY8871" fmla="*/ 853842 h 1106488"/>
              <a:gd name="connsiteX8872" fmla="*/ 136665 w 1031876"/>
              <a:gd name="connsiteY8872" fmla="*/ 853017 h 1106488"/>
              <a:gd name="connsiteX8873" fmla="*/ 136526 w 1031876"/>
              <a:gd name="connsiteY8873" fmla="*/ 853017 h 1106488"/>
              <a:gd name="connsiteX8874" fmla="*/ 136526 w 1031876"/>
              <a:gd name="connsiteY8874" fmla="*/ 852932 h 1106488"/>
              <a:gd name="connsiteX8875" fmla="*/ 133333 w 1031876"/>
              <a:gd name="connsiteY8875" fmla="*/ 852135 h 1106488"/>
              <a:gd name="connsiteX8876" fmla="*/ 130810 w 1031876"/>
              <a:gd name="connsiteY8876" fmla="*/ 847725 h 1106488"/>
              <a:gd name="connsiteX8877" fmla="*/ 130698 w 1031876"/>
              <a:gd name="connsiteY8877" fmla="*/ 847725 h 1106488"/>
              <a:gd name="connsiteX8878" fmla="*/ 133333 w 1031876"/>
              <a:gd name="connsiteY8878" fmla="*/ 852988 h 1106488"/>
              <a:gd name="connsiteX8879" fmla="*/ 134701 w 1031876"/>
              <a:gd name="connsiteY8879" fmla="*/ 855721 h 1106488"/>
              <a:gd name="connsiteX8880" fmla="*/ 132268 w 1031876"/>
              <a:gd name="connsiteY8880" fmla="*/ 854332 h 1106488"/>
              <a:gd name="connsiteX8881" fmla="*/ 132478 w 1031876"/>
              <a:gd name="connsiteY8881" fmla="*/ 853842 h 1106488"/>
              <a:gd name="connsiteX8882" fmla="*/ 132193 w 1031876"/>
              <a:gd name="connsiteY8882" fmla="*/ 853747 h 1106488"/>
              <a:gd name="connsiteX8883" fmla="*/ 132478 w 1031876"/>
              <a:gd name="connsiteY8883" fmla="*/ 852988 h 1106488"/>
              <a:gd name="connsiteX8884" fmla="*/ 130502 w 1031876"/>
              <a:gd name="connsiteY8884" fmla="*/ 847725 h 1106488"/>
              <a:gd name="connsiteX8885" fmla="*/ 130175 w 1031876"/>
              <a:gd name="connsiteY8885" fmla="*/ 847725 h 1106488"/>
              <a:gd name="connsiteX8886" fmla="*/ 130175 w 1031876"/>
              <a:gd name="connsiteY8886" fmla="*/ 846853 h 1106488"/>
              <a:gd name="connsiteX8887" fmla="*/ 129914 w 1031876"/>
              <a:gd name="connsiteY8887" fmla="*/ 846158 h 1106488"/>
              <a:gd name="connsiteX8888" fmla="*/ 130175 w 1031876"/>
              <a:gd name="connsiteY8888" fmla="*/ 846680 h 1106488"/>
              <a:gd name="connsiteX8889" fmla="*/ 130175 w 1031876"/>
              <a:gd name="connsiteY8889" fmla="*/ 846614 h 1106488"/>
              <a:gd name="connsiteX8890" fmla="*/ 129914 w 1031876"/>
              <a:gd name="connsiteY8890" fmla="*/ 846158 h 1106488"/>
              <a:gd name="connsiteX8891" fmla="*/ 130175 w 1031876"/>
              <a:gd name="connsiteY8891" fmla="*/ 846419 h 1106488"/>
              <a:gd name="connsiteX8892" fmla="*/ 130175 w 1031876"/>
              <a:gd name="connsiteY8892" fmla="*/ 846158 h 1106488"/>
              <a:gd name="connsiteX8893" fmla="*/ 129914 w 1031876"/>
              <a:gd name="connsiteY8893" fmla="*/ 846158 h 1106488"/>
              <a:gd name="connsiteX8894" fmla="*/ 130125 w 1031876"/>
              <a:gd name="connsiteY8894" fmla="*/ 846088 h 1106488"/>
              <a:gd name="connsiteX8895" fmla="*/ 130176 w 1031876"/>
              <a:gd name="connsiteY8895" fmla="*/ 846071 h 1106488"/>
              <a:gd name="connsiteX8896" fmla="*/ 132478 w 1031876"/>
              <a:gd name="connsiteY8896" fmla="*/ 845304 h 1106488"/>
              <a:gd name="connsiteX8897" fmla="*/ 131577 w 1031876"/>
              <a:gd name="connsiteY8897" fmla="*/ 843204 h 1106488"/>
              <a:gd name="connsiteX8898" fmla="*/ 136361 w 1031876"/>
              <a:gd name="connsiteY8898" fmla="*/ 845935 h 1106488"/>
              <a:gd name="connsiteX8899" fmla="*/ 130969 w 1031876"/>
              <a:gd name="connsiteY8899" fmla="*/ 839259 h 1106488"/>
              <a:gd name="connsiteX8900" fmla="*/ 130305 w 1031876"/>
              <a:gd name="connsiteY8900" fmla="*/ 833503 h 1106488"/>
              <a:gd name="connsiteX8901" fmla="*/ 136450 w 1031876"/>
              <a:gd name="connsiteY8901" fmla="*/ 845986 h 1106488"/>
              <a:gd name="connsiteX8902" fmla="*/ 136456 w 1031876"/>
              <a:gd name="connsiteY8902" fmla="*/ 845989 h 1106488"/>
              <a:gd name="connsiteX8903" fmla="*/ 133350 w 1031876"/>
              <a:gd name="connsiteY8903" fmla="*/ 839259 h 1106488"/>
              <a:gd name="connsiteX8904" fmla="*/ 130499 w 1031876"/>
              <a:gd name="connsiteY8904" fmla="*/ 833082 h 1106488"/>
              <a:gd name="connsiteX8905" fmla="*/ 130447 w 1031876"/>
              <a:gd name="connsiteY8905" fmla="*/ 833030 h 1106488"/>
              <a:gd name="connsiteX8906" fmla="*/ 130279 w 1031876"/>
              <a:gd name="connsiteY8906" fmla="*/ 833282 h 1106488"/>
              <a:gd name="connsiteX8907" fmla="*/ 130305 w 1031876"/>
              <a:gd name="connsiteY8907" fmla="*/ 833503 h 1106488"/>
              <a:gd name="connsiteX8908" fmla="*/ 130231 w 1031876"/>
              <a:gd name="connsiteY8908" fmla="*/ 833354 h 1106488"/>
              <a:gd name="connsiteX8909" fmla="*/ 130175 w 1031876"/>
              <a:gd name="connsiteY8909" fmla="*/ 833438 h 1106488"/>
              <a:gd name="connsiteX8910" fmla="*/ 130176 w 1031876"/>
              <a:gd name="connsiteY8910" fmla="*/ 833438 h 1106488"/>
              <a:gd name="connsiteX8911" fmla="*/ 130175 w 1031876"/>
              <a:gd name="connsiteY8911" fmla="*/ 833438 h 1106488"/>
              <a:gd name="connsiteX8912" fmla="*/ 126130 w 1031876"/>
              <a:gd name="connsiteY8912" fmla="*/ 833438 h 1106488"/>
              <a:gd name="connsiteX8913" fmla="*/ 130176 w 1031876"/>
              <a:gd name="connsiteY8913" fmla="*/ 839391 h 1106488"/>
              <a:gd name="connsiteX8914" fmla="*/ 129941 w 1031876"/>
              <a:gd name="connsiteY8914" fmla="*/ 839391 h 1106488"/>
              <a:gd name="connsiteX8915" fmla="*/ 130176 w 1031876"/>
              <a:gd name="connsiteY8915" fmla="*/ 839938 h 1106488"/>
              <a:gd name="connsiteX8916" fmla="*/ 131577 w 1031876"/>
              <a:gd name="connsiteY8916" fmla="*/ 843204 h 1106488"/>
              <a:gd name="connsiteX8917" fmla="*/ 130769 w 1031876"/>
              <a:gd name="connsiteY8917" fmla="*/ 842743 h 1106488"/>
              <a:gd name="connsiteX8918" fmla="*/ 130176 w 1031876"/>
              <a:gd name="connsiteY8918" fmla="*/ 840374 h 1106488"/>
              <a:gd name="connsiteX8919" fmla="*/ 129930 w 1031876"/>
              <a:gd name="connsiteY8919" fmla="*/ 839391 h 1106488"/>
              <a:gd name="connsiteX8920" fmla="*/ 129914 w 1031876"/>
              <a:gd name="connsiteY8920" fmla="*/ 839391 h 1106488"/>
              <a:gd name="connsiteX8921" fmla="*/ 129914 w 1031876"/>
              <a:gd name="connsiteY8921" fmla="*/ 841889 h 1106488"/>
              <a:gd name="connsiteX8922" fmla="*/ 129914 w 1031876"/>
              <a:gd name="connsiteY8922" fmla="*/ 842743 h 1106488"/>
              <a:gd name="connsiteX8923" fmla="*/ 129914 w 1031876"/>
              <a:gd name="connsiteY8923" fmla="*/ 845487 h 1106488"/>
              <a:gd name="connsiteX8924" fmla="*/ 130176 w 1031876"/>
              <a:gd name="connsiteY8924" fmla="*/ 845740 h 1106488"/>
              <a:gd name="connsiteX8925" fmla="*/ 129914 w 1031876"/>
              <a:gd name="connsiteY8925" fmla="*/ 845596 h 1106488"/>
              <a:gd name="connsiteX8926" fmla="*/ 129914 w 1031876"/>
              <a:gd name="connsiteY8926" fmla="*/ 845677 h 1106488"/>
              <a:gd name="connsiteX8927" fmla="*/ 130176 w 1031876"/>
              <a:gd name="connsiteY8927" fmla="*/ 845740 h 1106488"/>
              <a:gd name="connsiteX8928" fmla="*/ 129914 w 1031876"/>
              <a:gd name="connsiteY8928" fmla="*/ 845740 h 1106488"/>
              <a:gd name="connsiteX8929" fmla="*/ 129914 w 1031876"/>
              <a:gd name="connsiteY8929" fmla="*/ 845881 h 1106488"/>
              <a:gd name="connsiteX8930" fmla="*/ 129914 w 1031876"/>
              <a:gd name="connsiteY8930" fmla="*/ 846158 h 1106488"/>
              <a:gd name="connsiteX8931" fmla="*/ 129735 w 1031876"/>
              <a:gd name="connsiteY8931" fmla="*/ 845740 h 1106488"/>
              <a:gd name="connsiteX8932" fmla="*/ 126684 w 1031876"/>
              <a:gd name="connsiteY8932" fmla="*/ 845740 h 1106488"/>
              <a:gd name="connsiteX8933" fmla="*/ 123755 w 1031876"/>
              <a:gd name="connsiteY8933" fmla="*/ 845740 h 1106488"/>
              <a:gd name="connsiteX8934" fmla="*/ 123817 w 1031876"/>
              <a:gd name="connsiteY8934" fmla="*/ 846085 h 1106488"/>
              <a:gd name="connsiteX8935" fmla="*/ 128166 w 1031876"/>
              <a:gd name="connsiteY8935" fmla="*/ 848486 h 1106488"/>
              <a:gd name="connsiteX8936" fmla="*/ 129914 w 1031876"/>
              <a:gd name="connsiteY8936" fmla="*/ 846158 h 1106488"/>
              <a:gd name="connsiteX8937" fmla="*/ 129914 w 1031876"/>
              <a:gd name="connsiteY8937" fmla="*/ 847012 h 1106488"/>
              <a:gd name="connsiteX8938" fmla="*/ 129914 w 1031876"/>
              <a:gd name="connsiteY8938" fmla="*/ 851475 h 1106488"/>
              <a:gd name="connsiteX8939" fmla="*/ 130176 w 1031876"/>
              <a:gd name="connsiteY8939" fmla="*/ 852487 h 1106488"/>
              <a:gd name="connsiteX8940" fmla="*/ 129914 w 1031876"/>
              <a:gd name="connsiteY8940" fmla="*/ 852234 h 1106488"/>
              <a:gd name="connsiteX8941" fmla="*/ 129914 w 1031876"/>
              <a:gd name="connsiteY8941" fmla="*/ 852988 h 1106488"/>
              <a:gd name="connsiteX8942" fmla="*/ 127854 w 1031876"/>
              <a:gd name="connsiteY8942" fmla="*/ 850244 h 1106488"/>
              <a:gd name="connsiteX8943" fmla="*/ 126684 w 1031876"/>
              <a:gd name="connsiteY8943" fmla="*/ 849114 h 1106488"/>
              <a:gd name="connsiteX8944" fmla="*/ 123603 w 1031876"/>
              <a:gd name="connsiteY8944" fmla="*/ 846138 h 1106488"/>
              <a:gd name="connsiteX8945" fmla="*/ 122834 w 1031876"/>
              <a:gd name="connsiteY8945" fmla="*/ 846138 h 1106488"/>
              <a:gd name="connsiteX8946" fmla="*/ 115888 w 1031876"/>
              <a:gd name="connsiteY8946" fmla="*/ 846138 h 1106488"/>
              <a:gd name="connsiteX8947" fmla="*/ 117740 w 1031876"/>
              <a:gd name="connsiteY8947" fmla="*/ 844162 h 1106488"/>
              <a:gd name="connsiteX8948" fmla="*/ 115842 w 1031876"/>
              <a:gd name="connsiteY8948" fmla="*/ 843150 h 1106488"/>
              <a:gd name="connsiteX8949" fmla="*/ 109538 w 1031876"/>
              <a:gd name="connsiteY8949" fmla="*/ 839788 h 1106488"/>
              <a:gd name="connsiteX8950" fmla="*/ 109538 w 1031876"/>
              <a:gd name="connsiteY8950" fmla="*/ 833438 h 1106488"/>
              <a:gd name="connsiteX8951" fmla="*/ 113110 w 1031876"/>
              <a:gd name="connsiteY8951" fmla="*/ 838994 h 1106488"/>
              <a:gd name="connsiteX8952" fmla="*/ 115772 w 1031876"/>
              <a:gd name="connsiteY8952" fmla="*/ 839586 h 1106488"/>
              <a:gd name="connsiteX8953" fmla="*/ 115068 w 1031876"/>
              <a:gd name="connsiteY8953" fmla="*/ 838354 h 1106488"/>
              <a:gd name="connsiteX8954" fmla="*/ 112713 w 1031876"/>
              <a:gd name="connsiteY8954" fmla="*/ 834232 h 1106488"/>
              <a:gd name="connsiteX8955" fmla="*/ 109538 w 1031876"/>
              <a:gd name="connsiteY8955" fmla="*/ 833438 h 1106488"/>
              <a:gd name="connsiteX8956" fmla="*/ 115094 w 1031876"/>
              <a:gd name="connsiteY8956" fmla="*/ 834232 h 1106488"/>
              <a:gd name="connsiteX8957" fmla="*/ 115773 w 1031876"/>
              <a:gd name="connsiteY8957" fmla="*/ 838980 h 1106488"/>
              <a:gd name="connsiteX8958" fmla="*/ 115862 w 1031876"/>
              <a:gd name="connsiteY8958" fmla="*/ 839606 h 1106488"/>
              <a:gd name="connsiteX8959" fmla="*/ 115888 w 1031876"/>
              <a:gd name="connsiteY8959" fmla="*/ 839612 h 1106488"/>
              <a:gd name="connsiteX8960" fmla="*/ 115888 w 1031876"/>
              <a:gd name="connsiteY8960" fmla="*/ 839082 h 1106488"/>
              <a:gd name="connsiteX8961" fmla="*/ 115888 w 1031876"/>
              <a:gd name="connsiteY8961" fmla="*/ 838994 h 1106488"/>
              <a:gd name="connsiteX8962" fmla="*/ 115888 w 1031876"/>
              <a:gd name="connsiteY8962" fmla="*/ 836613 h 1106488"/>
              <a:gd name="connsiteX8963" fmla="*/ 115888 w 1031876"/>
              <a:gd name="connsiteY8963" fmla="*/ 834232 h 1106488"/>
              <a:gd name="connsiteX8964" fmla="*/ 115888 w 1031876"/>
              <a:gd name="connsiteY8964" fmla="*/ 833438 h 1106488"/>
              <a:gd name="connsiteX8965" fmla="*/ 119857 w 1031876"/>
              <a:gd name="connsiteY8965" fmla="*/ 838994 h 1106488"/>
              <a:gd name="connsiteX8966" fmla="*/ 123191 w 1031876"/>
              <a:gd name="connsiteY8966" fmla="*/ 839661 h 1106488"/>
              <a:gd name="connsiteX8967" fmla="*/ 123191 w 1031876"/>
              <a:gd name="connsiteY8967" fmla="*/ 838993 h 1106488"/>
              <a:gd name="connsiteX8968" fmla="*/ 123373 w 1031876"/>
              <a:gd name="connsiteY8968" fmla="*/ 839698 h 1106488"/>
              <a:gd name="connsiteX8969" fmla="*/ 123639 w 1031876"/>
              <a:gd name="connsiteY8969" fmla="*/ 839751 h 1106488"/>
              <a:gd name="connsiteX8970" fmla="*/ 123605 w 1031876"/>
              <a:gd name="connsiteY8970" fmla="*/ 839693 h 1106488"/>
              <a:gd name="connsiteX8971" fmla="*/ 123426 w 1031876"/>
              <a:gd name="connsiteY8971" fmla="*/ 839391 h 1106488"/>
              <a:gd name="connsiteX8972" fmla="*/ 123297 w 1031876"/>
              <a:gd name="connsiteY8972" fmla="*/ 839391 h 1106488"/>
              <a:gd name="connsiteX8973" fmla="*/ 123261 w 1031876"/>
              <a:gd name="connsiteY8973" fmla="*/ 839113 h 1106488"/>
              <a:gd name="connsiteX8974" fmla="*/ 123191 w 1031876"/>
              <a:gd name="connsiteY8974" fmla="*/ 838993 h 1106488"/>
              <a:gd name="connsiteX8975" fmla="*/ 123254 w 1031876"/>
              <a:gd name="connsiteY8975" fmla="*/ 839054 h 1106488"/>
              <a:gd name="connsiteX8976" fmla="*/ 123227 w 1031876"/>
              <a:gd name="connsiteY8976" fmla="*/ 838845 h 1106488"/>
              <a:gd name="connsiteX8977" fmla="*/ 119857 w 1031876"/>
              <a:gd name="connsiteY8977" fmla="*/ 833537 h 1106488"/>
              <a:gd name="connsiteX8978" fmla="*/ 119174 w 1031876"/>
              <a:gd name="connsiteY8978" fmla="*/ 833384 h 1106488"/>
              <a:gd name="connsiteX8979" fmla="*/ 119699 w 1031876"/>
              <a:gd name="connsiteY8979" fmla="*/ 834777 h 1106488"/>
              <a:gd name="connsiteX8980" fmla="*/ 123191 w 1031876"/>
              <a:gd name="connsiteY8980" fmla="*/ 838993 h 1106488"/>
              <a:gd name="connsiteX8981" fmla="*/ 119699 w 1031876"/>
              <a:gd name="connsiteY8981" fmla="*/ 838150 h 1106488"/>
              <a:gd name="connsiteX8982" fmla="*/ 116526 w 1031876"/>
              <a:gd name="connsiteY8982" fmla="*/ 832788 h 1106488"/>
              <a:gd name="connsiteX8983" fmla="*/ 115888 w 1031876"/>
              <a:gd name="connsiteY8983" fmla="*/ 832644 h 1106488"/>
              <a:gd name="connsiteX8984" fmla="*/ 115888 w 1031876"/>
              <a:gd name="connsiteY8984" fmla="*/ 832071 h 1106488"/>
              <a:gd name="connsiteX8985" fmla="*/ 110094 w 1031876"/>
              <a:gd name="connsiteY8985" fmla="*/ 828873 h 1106488"/>
              <a:gd name="connsiteX8986" fmla="*/ 109506 w 1031876"/>
              <a:gd name="connsiteY8986" fmla="*/ 826600 h 1106488"/>
              <a:gd name="connsiteX8987" fmla="*/ 106859 w 1031876"/>
              <a:gd name="connsiteY8987" fmla="*/ 829999 h 1106488"/>
              <a:gd name="connsiteX8988" fmla="*/ 107734 w 1031876"/>
              <a:gd name="connsiteY8988" fmla="*/ 831122 h 1106488"/>
              <a:gd name="connsiteX8989" fmla="*/ 109538 w 1031876"/>
              <a:gd name="connsiteY8989" fmla="*/ 832644 h 1106488"/>
              <a:gd name="connsiteX8990" fmla="*/ 109538 w 1031876"/>
              <a:gd name="connsiteY8990" fmla="*/ 833438 h 1106488"/>
              <a:gd name="connsiteX8991" fmla="*/ 109538 w 1031876"/>
              <a:gd name="connsiteY8991" fmla="*/ 833537 h 1106488"/>
              <a:gd name="connsiteX8992" fmla="*/ 109538 w 1031876"/>
              <a:gd name="connsiteY8992" fmla="*/ 836216 h 1106488"/>
              <a:gd name="connsiteX8993" fmla="*/ 109538 w 1031876"/>
              <a:gd name="connsiteY8993" fmla="*/ 839788 h 1106488"/>
              <a:gd name="connsiteX8994" fmla="*/ 105239 w 1031876"/>
              <a:gd name="connsiteY8994" fmla="*/ 835423 h 1106488"/>
              <a:gd name="connsiteX8995" fmla="*/ 103284 w 1031876"/>
              <a:gd name="connsiteY8995" fmla="*/ 833438 h 1106488"/>
              <a:gd name="connsiteX8996" fmla="*/ 103188 w 1031876"/>
              <a:gd name="connsiteY8996" fmla="*/ 833438 h 1106488"/>
              <a:gd name="connsiteX8997" fmla="*/ 103188 w 1031876"/>
              <a:gd name="connsiteY8997" fmla="*/ 833340 h 1106488"/>
              <a:gd name="connsiteX8998" fmla="*/ 102924 w 1031876"/>
              <a:gd name="connsiteY8998" fmla="*/ 833072 h 1106488"/>
              <a:gd name="connsiteX8999" fmla="*/ 101948 w 1031876"/>
              <a:gd name="connsiteY8999" fmla="*/ 834653 h 1106488"/>
              <a:gd name="connsiteX9000" fmla="*/ 101402 w 1031876"/>
              <a:gd name="connsiteY9000" fmla="*/ 834252 h 1106488"/>
              <a:gd name="connsiteX9001" fmla="*/ 99219 w 1031876"/>
              <a:gd name="connsiteY9001" fmla="*/ 836216 h 1106488"/>
              <a:gd name="connsiteX9002" fmla="*/ 95250 w 1031876"/>
              <a:gd name="connsiteY9002" fmla="*/ 839788 h 1106488"/>
              <a:gd name="connsiteX9003" fmla="*/ 95250 w 1031876"/>
              <a:gd name="connsiteY9003" fmla="*/ 833438 h 1106488"/>
              <a:gd name="connsiteX9004" fmla="*/ 95250 w 1031876"/>
              <a:gd name="connsiteY9004" fmla="*/ 833437 h 1106488"/>
              <a:gd name="connsiteX9005" fmla="*/ 92751 w 1031876"/>
              <a:gd name="connsiteY9005" fmla="*/ 829999 h 1106488"/>
              <a:gd name="connsiteX9006" fmla="*/ 93618 w 1031876"/>
              <a:gd name="connsiteY9006" fmla="*/ 828805 h 1106488"/>
              <a:gd name="connsiteX9007" fmla="*/ 95250 w 1031876"/>
              <a:gd name="connsiteY9007" fmla="*/ 833435 h 1106488"/>
              <a:gd name="connsiteX9008" fmla="*/ 95250 w 1031876"/>
              <a:gd name="connsiteY9008" fmla="*/ 832644 h 1106488"/>
              <a:gd name="connsiteX9009" fmla="*/ 95250 w 1031876"/>
              <a:gd name="connsiteY9009" fmla="*/ 826560 h 1106488"/>
              <a:gd name="connsiteX9010" fmla="*/ 93618 w 1031876"/>
              <a:gd name="connsiteY9010" fmla="*/ 828805 h 1106488"/>
              <a:gd name="connsiteX9011" fmla="*/ 92453 w 1031876"/>
              <a:gd name="connsiteY9011" fmla="*/ 825500 h 1106488"/>
              <a:gd name="connsiteX9012" fmla="*/ 92075 w 1031876"/>
              <a:gd name="connsiteY9012" fmla="*/ 825500 h 1106488"/>
              <a:gd name="connsiteX9013" fmla="*/ 88900 w 1031876"/>
              <a:gd name="connsiteY9013" fmla="*/ 825500 h 1106488"/>
              <a:gd name="connsiteX9014" fmla="*/ 88900 w 1031876"/>
              <a:gd name="connsiteY9014" fmla="*/ 824706 h 1106488"/>
              <a:gd name="connsiteX9015" fmla="*/ 88900 w 1031876"/>
              <a:gd name="connsiteY9015" fmla="*/ 821198 h 1106488"/>
              <a:gd name="connsiteX9016" fmla="*/ 88299 w 1031876"/>
              <a:gd name="connsiteY9016" fmla="*/ 820690 h 1106488"/>
              <a:gd name="connsiteX9017" fmla="*/ 88900 w 1031876"/>
              <a:gd name="connsiteY9017" fmla="*/ 825500 h 1106488"/>
              <a:gd name="connsiteX9018" fmla="*/ 88201 w 1031876"/>
              <a:gd name="connsiteY9018" fmla="*/ 820608 h 1106488"/>
              <a:gd name="connsiteX9019" fmla="*/ 87274 w 1031876"/>
              <a:gd name="connsiteY9019" fmla="*/ 819825 h 1106488"/>
              <a:gd name="connsiteX9020" fmla="*/ 82550 w 1031876"/>
              <a:gd name="connsiteY9020" fmla="*/ 819150 h 1106488"/>
              <a:gd name="connsiteX9021" fmla="*/ 82550 w 1031876"/>
              <a:gd name="connsiteY9021" fmla="*/ 815975 h 1106488"/>
              <a:gd name="connsiteX9022" fmla="*/ 82550 w 1031876"/>
              <a:gd name="connsiteY9022" fmla="*/ 813081 h 1106488"/>
              <a:gd name="connsiteX9023" fmla="*/ 81918 w 1031876"/>
              <a:gd name="connsiteY9023" fmla="*/ 812801 h 1106488"/>
              <a:gd name="connsiteX9024" fmla="*/ 78979 w 1031876"/>
              <a:gd name="connsiteY9024" fmla="*/ 812801 h 1106488"/>
              <a:gd name="connsiteX9025" fmla="*/ 77766 w 1031876"/>
              <a:gd name="connsiteY9025" fmla="*/ 812801 h 1106488"/>
              <a:gd name="connsiteX9026" fmla="*/ 78102 w 1031876"/>
              <a:gd name="connsiteY9026" fmla="*/ 813263 h 1106488"/>
              <a:gd name="connsiteX9027" fmla="*/ 76819 w 1031876"/>
              <a:gd name="connsiteY9027" fmla="*/ 812801 h 1106488"/>
              <a:gd name="connsiteX9028" fmla="*/ 75407 w 1031876"/>
              <a:gd name="connsiteY9028" fmla="*/ 812801 h 1106488"/>
              <a:gd name="connsiteX9029" fmla="*/ 75407 w 1031876"/>
              <a:gd name="connsiteY9029" fmla="*/ 812293 h 1106488"/>
              <a:gd name="connsiteX9030" fmla="*/ 74613 w 1031876"/>
              <a:gd name="connsiteY9030" fmla="*/ 812007 h 1106488"/>
              <a:gd name="connsiteX9031" fmla="*/ 75407 w 1031876"/>
              <a:gd name="connsiteY9031" fmla="*/ 810578 h 1106488"/>
              <a:gd name="connsiteX9032" fmla="*/ 75407 w 1031876"/>
              <a:gd name="connsiteY9032" fmla="*/ 809229 h 1106488"/>
              <a:gd name="connsiteX9033" fmla="*/ 75407 w 1031876"/>
              <a:gd name="connsiteY9033" fmla="*/ 806015 h 1106488"/>
              <a:gd name="connsiteX9034" fmla="*/ 75248 w 1031876"/>
              <a:gd name="connsiteY9034" fmla="*/ 805921 h 1106488"/>
              <a:gd name="connsiteX9035" fmla="*/ 75407 w 1031876"/>
              <a:gd name="connsiteY9035" fmla="*/ 805921 h 1106488"/>
              <a:gd name="connsiteX9036" fmla="*/ 833968 w 1031876"/>
              <a:gd name="connsiteY9036" fmla="*/ 805610 h 1106488"/>
              <a:gd name="connsiteX9037" fmla="*/ 833866 w 1031876"/>
              <a:gd name="connsiteY9037" fmla="*/ 805815 h 1106488"/>
              <a:gd name="connsiteX9038" fmla="*/ 834186 w 1031876"/>
              <a:gd name="connsiteY9038" fmla="*/ 805815 h 1106488"/>
              <a:gd name="connsiteX9039" fmla="*/ 834186 w 1031876"/>
              <a:gd name="connsiteY9039" fmla="*/ 805779 h 1106488"/>
              <a:gd name="connsiteX9040" fmla="*/ 1004359 w 1031876"/>
              <a:gd name="connsiteY9040" fmla="*/ 805259 h 1106488"/>
              <a:gd name="connsiteX9041" fmla="*/ 1004359 w 1031876"/>
              <a:gd name="connsiteY9041" fmla="*/ 806102 h 1106488"/>
              <a:gd name="connsiteX9042" fmla="*/ 1004359 w 1031876"/>
              <a:gd name="connsiteY9042" fmla="*/ 809476 h 1106488"/>
              <a:gd name="connsiteX9043" fmla="*/ 1004359 w 1031876"/>
              <a:gd name="connsiteY9043" fmla="*/ 812006 h 1106488"/>
              <a:gd name="connsiteX9044" fmla="*/ 997479 w 1031876"/>
              <a:gd name="connsiteY9044" fmla="*/ 818753 h 1106488"/>
              <a:gd name="connsiteX9045" fmla="*/ 996715 w 1031876"/>
              <a:gd name="connsiteY9045" fmla="*/ 818753 h 1106488"/>
              <a:gd name="connsiteX9046" fmla="*/ 997479 w 1031876"/>
              <a:gd name="connsiteY9046" fmla="*/ 817910 h 1106488"/>
              <a:gd name="connsiteX9047" fmla="*/ 1004359 w 1031876"/>
              <a:gd name="connsiteY9047" fmla="*/ 805259 h 1106488"/>
              <a:gd name="connsiteX9048" fmla="*/ 902562 w 1031876"/>
              <a:gd name="connsiteY9048" fmla="*/ 805175 h 1106488"/>
              <a:gd name="connsiteX9049" fmla="*/ 903417 w 1031876"/>
              <a:gd name="connsiteY9049" fmla="*/ 805175 h 1106488"/>
              <a:gd name="connsiteX9050" fmla="*/ 906665 w 1031876"/>
              <a:gd name="connsiteY9050" fmla="*/ 805175 h 1106488"/>
              <a:gd name="connsiteX9051" fmla="*/ 905981 w 1031876"/>
              <a:gd name="connsiteY9051" fmla="*/ 806883 h 1106488"/>
              <a:gd name="connsiteX9052" fmla="*/ 902562 w 1031876"/>
              <a:gd name="connsiteY9052" fmla="*/ 805175 h 1106488"/>
              <a:gd name="connsiteX9053" fmla="*/ 847861 w 1031876"/>
              <a:gd name="connsiteY9053" fmla="*/ 805175 h 1106488"/>
              <a:gd name="connsiteX9054" fmla="*/ 841164 w 1031876"/>
              <a:gd name="connsiteY9054" fmla="*/ 811030 h 1106488"/>
              <a:gd name="connsiteX9055" fmla="*/ 841550 w 1031876"/>
              <a:gd name="connsiteY9055" fmla="*/ 808328 h 1106488"/>
              <a:gd name="connsiteX9056" fmla="*/ 841024 w 1031876"/>
              <a:gd name="connsiteY9056" fmla="*/ 805175 h 1106488"/>
              <a:gd name="connsiteX9057" fmla="*/ 844443 w 1031876"/>
              <a:gd name="connsiteY9057" fmla="*/ 805175 h 1106488"/>
              <a:gd name="connsiteX9058" fmla="*/ 847006 w 1031876"/>
              <a:gd name="connsiteY9058" fmla="*/ 805175 h 1106488"/>
              <a:gd name="connsiteX9059" fmla="*/ 847861 w 1031876"/>
              <a:gd name="connsiteY9059" fmla="*/ 805175 h 1106488"/>
              <a:gd name="connsiteX9060" fmla="*/ 841879 w 1031876"/>
              <a:gd name="connsiteY9060" fmla="*/ 806029 h 1106488"/>
              <a:gd name="connsiteX9061" fmla="*/ 841550 w 1031876"/>
              <a:gd name="connsiteY9061" fmla="*/ 808328 h 1106488"/>
              <a:gd name="connsiteX9062" fmla="*/ 841024 w 1031876"/>
              <a:gd name="connsiteY9062" fmla="*/ 808591 h 1106488"/>
              <a:gd name="connsiteX9063" fmla="*/ 711110 w 1031876"/>
              <a:gd name="connsiteY9063" fmla="*/ 805175 h 1106488"/>
              <a:gd name="connsiteX9064" fmla="*/ 714529 w 1031876"/>
              <a:gd name="connsiteY9064" fmla="*/ 805175 h 1106488"/>
              <a:gd name="connsiteX9065" fmla="*/ 717092 w 1031876"/>
              <a:gd name="connsiteY9065" fmla="*/ 805175 h 1106488"/>
              <a:gd name="connsiteX9066" fmla="*/ 717947 w 1031876"/>
              <a:gd name="connsiteY9066" fmla="*/ 805175 h 1106488"/>
              <a:gd name="connsiteX9067" fmla="*/ 714529 w 1031876"/>
              <a:gd name="connsiteY9067" fmla="*/ 808591 h 1106488"/>
              <a:gd name="connsiteX9068" fmla="*/ 712575 w 1031876"/>
              <a:gd name="connsiteY9068" fmla="*/ 810542 h 1106488"/>
              <a:gd name="connsiteX9069" fmla="*/ 708690 w 1031876"/>
              <a:gd name="connsiteY9069" fmla="*/ 809484 h 1106488"/>
              <a:gd name="connsiteX9070" fmla="*/ 708546 w 1031876"/>
              <a:gd name="connsiteY9070" fmla="*/ 809444 h 1106488"/>
              <a:gd name="connsiteX9071" fmla="*/ 704851 w 1031876"/>
              <a:gd name="connsiteY9071" fmla="*/ 811659 h 1106488"/>
              <a:gd name="connsiteX9072" fmla="*/ 704272 w 1031876"/>
              <a:gd name="connsiteY9072" fmla="*/ 812006 h 1106488"/>
              <a:gd name="connsiteX9073" fmla="*/ 704851 w 1031876"/>
              <a:gd name="connsiteY9073" fmla="*/ 811428 h 1106488"/>
              <a:gd name="connsiteX9074" fmla="*/ 705127 w 1031876"/>
              <a:gd name="connsiteY9074" fmla="*/ 811152 h 1106488"/>
              <a:gd name="connsiteX9075" fmla="*/ 706323 w 1031876"/>
              <a:gd name="connsiteY9075" fmla="*/ 809957 h 1106488"/>
              <a:gd name="connsiteX9076" fmla="*/ 707691 w 1031876"/>
              <a:gd name="connsiteY9076" fmla="*/ 808591 h 1106488"/>
              <a:gd name="connsiteX9077" fmla="*/ 711110 w 1031876"/>
              <a:gd name="connsiteY9077" fmla="*/ 805175 h 1106488"/>
              <a:gd name="connsiteX9078" fmla="*/ 362392 w 1031876"/>
              <a:gd name="connsiteY9078" fmla="*/ 805175 h 1106488"/>
              <a:gd name="connsiteX9079" fmla="*/ 369230 w 1031876"/>
              <a:gd name="connsiteY9079" fmla="*/ 812006 h 1106488"/>
              <a:gd name="connsiteX9080" fmla="*/ 362392 w 1031876"/>
              <a:gd name="connsiteY9080" fmla="*/ 812006 h 1106488"/>
              <a:gd name="connsiteX9081" fmla="*/ 362392 w 1031876"/>
              <a:gd name="connsiteY9081" fmla="*/ 805175 h 1106488"/>
              <a:gd name="connsiteX9082" fmla="*/ 130363 w 1031876"/>
              <a:gd name="connsiteY9082" fmla="*/ 805175 h 1106488"/>
              <a:gd name="connsiteX9083" fmla="*/ 132557 w 1031876"/>
              <a:gd name="connsiteY9083" fmla="*/ 808832 h 1106488"/>
              <a:gd name="connsiteX9084" fmla="*/ 132081 w 1031876"/>
              <a:gd name="connsiteY9084" fmla="*/ 809626 h 1106488"/>
              <a:gd name="connsiteX9085" fmla="*/ 130653 w 1031876"/>
              <a:gd name="connsiteY9085" fmla="*/ 812006 h 1106488"/>
              <a:gd name="connsiteX9086" fmla="*/ 134188 w 1031876"/>
              <a:gd name="connsiteY9086" fmla="*/ 812006 h 1106488"/>
              <a:gd name="connsiteX9087" fmla="*/ 135897 w 1031876"/>
              <a:gd name="connsiteY9087" fmla="*/ 812006 h 1106488"/>
              <a:gd name="connsiteX9088" fmla="*/ 136526 w 1031876"/>
              <a:gd name="connsiteY9088" fmla="*/ 812006 h 1106488"/>
              <a:gd name="connsiteX9089" fmla="*/ 136526 w 1031876"/>
              <a:gd name="connsiteY9089" fmla="*/ 808435 h 1106488"/>
              <a:gd name="connsiteX9090" fmla="*/ 136526 w 1031876"/>
              <a:gd name="connsiteY9090" fmla="*/ 805175 h 1106488"/>
              <a:gd name="connsiteX9091" fmla="*/ 130769 w 1031876"/>
              <a:gd name="connsiteY9091" fmla="*/ 805175 h 1106488"/>
              <a:gd name="connsiteX9092" fmla="*/ 109401 w 1031876"/>
              <a:gd name="connsiteY9092" fmla="*/ 805175 h 1106488"/>
              <a:gd name="connsiteX9093" fmla="*/ 116239 w 1031876"/>
              <a:gd name="connsiteY9093" fmla="*/ 812006 h 1106488"/>
              <a:gd name="connsiteX9094" fmla="*/ 110256 w 1031876"/>
              <a:gd name="connsiteY9094" fmla="*/ 808591 h 1106488"/>
              <a:gd name="connsiteX9095" fmla="*/ 109538 w 1031876"/>
              <a:gd name="connsiteY9095" fmla="*/ 805723 h 1106488"/>
              <a:gd name="connsiteX9096" fmla="*/ 109538 w 1031876"/>
              <a:gd name="connsiteY9096" fmla="*/ 806270 h 1106488"/>
              <a:gd name="connsiteX9097" fmla="*/ 110256 w 1031876"/>
              <a:gd name="connsiteY9097" fmla="*/ 812006 h 1106488"/>
              <a:gd name="connsiteX9098" fmla="*/ 110495 w 1031876"/>
              <a:gd name="connsiteY9098" fmla="*/ 812279 h 1106488"/>
              <a:gd name="connsiteX9099" fmla="*/ 109538 w 1031876"/>
              <a:gd name="connsiteY9099" fmla="*/ 812040 h 1106488"/>
              <a:gd name="connsiteX9100" fmla="*/ 109538 w 1031876"/>
              <a:gd name="connsiteY9100" fmla="*/ 812312 h 1106488"/>
              <a:gd name="connsiteX9101" fmla="*/ 111317 w 1031876"/>
              <a:gd name="connsiteY9101" fmla="*/ 814030 h 1106488"/>
              <a:gd name="connsiteX9102" fmla="*/ 110094 w 1031876"/>
              <a:gd name="connsiteY9102" fmla="*/ 812849 h 1106488"/>
              <a:gd name="connsiteX9103" fmla="*/ 109538 w 1031876"/>
              <a:gd name="connsiteY9103" fmla="*/ 812312 h 1106488"/>
              <a:gd name="connsiteX9104" fmla="*/ 109538 w 1031876"/>
              <a:gd name="connsiteY9104" fmla="*/ 812542 h 1106488"/>
              <a:gd name="connsiteX9105" fmla="*/ 111761 w 1031876"/>
              <a:gd name="connsiteY9105" fmla="*/ 816299 h 1106488"/>
              <a:gd name="connsiteX9106" fmla="*/ 111317 w 1031876"/>
              <a:gd name="connsiteY9106" fmla="*/ 816054 h 1106488"/>
              <a:gd name="connsiteX9107" fmla="*/ 109538 w 1031876"/>
              <a:gd name="connsiteY9107" fmla="*/ 812618 h 1106488"/>
              <a:gd name="connsiteX9108" fmla="*/ 109538 w 1031876"/>
              <a:gd name="connsiteY9108" fmla="*/ 812801 h 1106488"/>
              <a:gd name="connsiteX9109" fmla="*/ 109512 w 1031876"/>
              <a:gd name="connsiteY9109" fmla="*/ 812568 h 1106488"/>
              <a:gd name="connsiteX9110" fmla="*/ 109221 w 1031876"/>
              <a:gd name="connsiteY9110" fmla="*/ 812006 h 1106488"/>
              <a:gd name="connsiteX9111" fmla="*/ 109503 w 1031876"/>
              <a:gd name="connsiteY9111" fmla="*/ 812482 h 1106488"/>
              <a:gd name="connsiteX9112" fmla="*/ 109477 w 1031876"/>
              <a:gd name="connsiteY9112" fmla="*/ 812253 h 1106488"/>
              <a:gd name="connsiteX9113" fmla="*/ 109221 w 1031876"/>
              <a:gd name="connsiteY9113" fmla="*/ 812006 h 1106488"/>
              <a:gd name="connsiteX9114" fmla="*/ 109477 w 1031876"/>
              <a:gd name="connsiteY9114" fmla="*/ 812253 h 1106488"/>
              <a:gd name="connsiteX9115" fmla="*/ 109451 w 1031876"/>
              <a:gd name="connsiteY9115" fmla="*/ 812018 h 1106488"/>
              <a:gd name="connsiteX9116" fmla="*/ 109401 w 1031876"/>
              <a:gd name="connsiteY9116" fmla="*/ 812006 h 1106488"/>
              <a:gd name="connsiteX9117" fmla="*/ 109401 w 1031876"/>
              <a:gd name="connsiteY9117" fmla="*/ 811568 h 1106488"/>
              <a:gd name="connsiteX9118" fmla="*/ 108744 w 1031876"/>
              <a:gd name="connsiteY9118" fmla="*/ 805657 h 1106488"/>
              <a:gd name="connsiteX9119" fmla="*/ 109401 w 1031876"/>
              <a:gd name="connsiteY9119" fmla="*/ 805657 h 1106488"/>
              <a:gd name="connsiteX9120" fmla="*/ 109401 w 1031876"/>
              <a:gd name="connsiteY9120" fmla="*/ 805175 h 1106488"/>
              <a:gd name="connsiteX9121" fmla="*/ 109461 w 1031876"/>
              <a:gd name="connsiteY9121" fmla="*/ 805657 h 1106488"/>
              <a:gd name="connsiteX9122" fmla="*/ 109522 w 1031876"/>
              <a:gd name="connsiteY9122" fmla="*/ 805657 h 1106488"/>
              <a:gd name="connsiteX9123" fmla="*/ 841025 w 1031876"/>
              <a:gd name="connsiteY9123" fmla="*/ 805174 h 1106488"/>
              <a:gd name="connsiteX9124" fmla="*/ 841024 w 1031876"/>
              <a:gd name="connsiteY9124" fmla="*/ 805175 h 1106488"/>
              <a:gd name="connsiteX9125" fmla="*/ 841024 w 1031876"/>
              <a:gd name="connsiteY9125" fmla="*/ 805175 h 1106488"/>
              <a:gd name="connsiteX9126" fmla="*/ 833272 w 1031876"/>
              <a:gd name="connsiteY9126" fmla="*/ 805070 h 1106488"/>
              <a:gd name="connsiteX9127" fmla="*/ 832676 w 1031876"/>
              <a:gd name="connsiteY9127" fmla="*/ 805815 h 1106488"/>
              <a:gd name="connsiteX9128" fmla="*/ 833546 w 1031876"/>
              <a:gd name="connsiteY9128" fmla="*/ 805815 h 1106488"/>
              <a:gd name="connsiteX9129" fmla="*/ 833846 w 1031876"/>
              <a:gd name="connsiteY9129" fmla="*/ 805515 h 1106488"/>
              <a:gd name="connsiteX9130" fmla="*/ 136539 w 1031876"/>
              <a:gd name="connsiteY9130" fmla="*/ 804962 h 1106488"/>
              <a:gd name="connsiteX9131" fmla="*/ 136539 w 1031876"/>
              <a:gd name="connsiteY9131" fmla="*/ 804962 h 1106488"/>
              <a:gd name="connsiteX9132" fmla="*/ 136752 w 1031876"/>
              <a:gd name="connsiteY9132" fmla="*/ 805175 h 1106488"/>
              <a:gd name="connsiteX9133" fmla="*/ 136566 w 1031876"/>
              <a:gd name="connsiteY9133" fmla="*/ 805175 h 1106488"/>
              <a:gd name="connsiteX9134" fmla="*/ 136752 w 1031876"/>
              <a:gd name="connsiteY9134" fmla="*/ 806643 h 1106488"/>
              <a:gd name="connsiteX9135" fmla="*/ 136752 w 1031876"/>
              <a:gd name="connsiteY9135" fmla="*/ 806029 h 1106488"/>
              <a:gd name="connsiteX9136" fmla="*/ 136752 w 1031876"/>
              <a:gd name="connsiteY9136" fmla="*/ 805175 h 1106488"/>
              <a:gd name="connsiteX9137" fmla="*/ 1025526 w 1031876"/>
              <a:gd name="connsiteY9137" fmla="*/ 804863 h 1106488"/>
              <a:gd name="connsiteX9138" fmla="*/ 1022351 w 1031876"/>
              <a:gd name="connsiteY9138" fmla="*/ 812007 h 1106488"/>
              <a:gd name="connsiteX9139" fmla="*/ 1019577 w 1031876"/>
              <a:gd name="connsiteY9139" fmla="*/ 818250 h 1106488"/>
              <a:gd name="connsiteX9140" fmla="*/ 1024732 w 1031876"/>
              <a:gd name="connsiteY9140" fmla="*/ 813462 h 1106488"/>
              <a:gd name="connsiteX9141" fmla="*/ 1025526 w 1031876"/>
              <a:gd name="connsiteY9141" fmla="*/ 818622 h 1106488"/>
              <a:gd name="connsiteX9142" fmla="*/ 1022351 w 1031876"/>
              <a:gd name="connsiteY9142" fmla="*/ 816042 h 1106488"/>
              <a:gd name="connsiteX9143" fmla="*/ 1019544 w 1031876"/>
              <a:gd name="connsiteY9143" fmla="*/ 818323 h 1106488"/>
              <a:gd name="connsiteX9144" fmla="*/ 1019176 w 1031876"/>
              <a:gd name="connsiteY9144" fmla="*/ 819151 h 1106488"/>
              <a:gd name="connsiteX9145" fmla="*/ 1019176 w 1031876"/>
              <a:gd name="connsiteY9145" fmla="*/ 818622 h 1106488"/>
              <a:gd name="connsiteX9146" fmla="*/ 1019176 w 1031876"/>
              <a:gd name="connsiteY9146" fmla="*/ 815579 h 1106488"/>
              <a:gd name="connsiteX9147" fmla="*/ 1019176 w 1031876"/>
              <a:gd name="connsiteY9147" fmla="*/ 812800 h 1106488"/>
              <a:gd name="connsiteX9148" fmla="*/ 1019176 w 1031876"/>
              <a:gd name="connsiteY9148" fmla="*/ 812007 h 1106488"/>
              <a:gd name="connsiteX9149" fmla="*/ 1025526 w 1031876"/>
              <a:gd name="connsiteY9149" fmla="*/ 804863 h 1106488"/>
              <a:gd name="connsiteX9150" fmla="*/ 922338 w 1031876"/>
              <a:gd name="connsiteY9150" fmla="*/ 804863 h 1106488"/>
              <a:gd name="connsiteX9151" fmla="*/ 915988 w 1031876"/>
              <a:gd name="connsiteY9151" fmla="*/ 812007 h 1106488"/>
              <a:gd name="connsiteX9152" fmla="*/ 922338 w 1031876"/>
              <a:gd name="connsiteY9152" fmla="*/ 804863 h 1106488"/>
              <a:gd name="connsiteX9153" fmla="*/ 417513 w 1031876"/>
              <a:gd name="connsiteY9153" fmla="*/ 804863 h 1106488"/>
              <a:gd name="connsiteX9154" fmla="*/ 423863 w 1031876"/>
              <a:gd name="connsiteY9154" fmla="*/ 804863 h 1106488"/>
              <a:gd name="connsiteX9155" fmla="*/ 423951 w 1031876"/>
              <a:gd name="connsiteY9155" fmla="*/ 805635 h 1106488"/>
              <a:gd name="connsiteX9156" fmla="*/ 427038 w 1031876"/>
              <a:gd name="connsiteY9156" fmla="*/ 804863 h 1106488"/>
              <a:gd name="connsiteX9157" fmla="*/ 430213 w 1031876"/>
              <a:gd name="connsiteY9157" fmla="*/ 805657 h 1106488"/>
              <a:gd name="connsiteX9158" fmla="*/ 427038 w 1031876"/>
              <a:gd name="connsiteY9158" fmla="*/ 806451 h 1106488"/>
              <a:gd name="connsiteX9159" fmla="*/ 423956 w 1031876"/>
              <a:gd name="connsiteY9159" fmla="*/ 805680 h 1106488"/>
              <a:gd name="connsiteX9160" fmla="*/ 424211 w 1031876"/>
              <a:gd name="connsiteY9160" fmla="*/ 807908 h 1106488"/>
              <a:gd name="connsiteX9161" fmla="*/ 81757 w 1031876"/>
              <a:gd name="connsiteY9161" fmla="*/ 804863 h 1106488"/>
              <a:gd name="connsiteX9162" fmla="*/ 84211 w 1031876"/>
              <a:gd name="connsiteY9162" fmla="*/ 809240 h 1106488"/>
              <a:gd name="connsiteX9163" fmla="*/ 83824 w 1031876"/>
              <a:gd name="connsiteY9163" fmla="*/ 809015 h 1106488"/>
              <a:gd name="connsiteX9164" fmla="*/ 84773 w 1031876"/>
              <a:gd name="connsiteY9164" fmla="*/ 810554 h 1106488"/>
              <a:gd name="connsiteX9165" fmla="*/ 83093 w 1031876"/>
              <a:gd name="connsiteY9165" fmla="*/ 809563 h 1106488"/>
              <a:gd name="connsiteX9166" fmla="*/ 82705 w 1031876"/>
              <a:gd name="connsiteY9166" fmla="*/ 808363 h 1106488"/>
              <a:gd name="connsiteX9167" fmla="*/ 82600 w 1031876"/>
              <a:gd name="connsiteY9167" fmla="*/ 808302 h 1106488"/>
              <a:gd name="connsiteX9168" fmla="*/ 82333 w 1031876"/>
              <a:gd name="connsiteY9168" fmla="*/ 807210 h 1106488"/>
              <a:gd name="connsiteX9169" fmla="*/ 81916 w 1031876"/>
              <a:gd name="connsiteY9169" fmla="*/ 805921 h 1106488"/>
              <a:gd name="connsiteX9170" fmla="*/ 82083 w 1031876"/>
              <a:gd name="connsiteY9170" fmla="*/ 806192 h 1106488"/>
              <a:gd name="connsiteX9171" fmla="*/ 800101 w 1031876"/>
              <a:gd name="connsiteY9171" fmla="*/ 804862 h 1106488"/>
              <a:gd name="connsiteX9172" fmla="*/ 793751 w 1031876"/>
              <a:gd name="connsiteY9172" fmla="*/ 812800 h 1106488"/>
              <a:gd name="connsiteX9173" fmla="*/ 794545 w 1031876"/>
              <a:gd name="connsiteY9173" fmla="*/ 808831 h 1106488"/>
              <a:gd name="connsiteX9174" fmla="*/ 796497 w 1031876"/>
              <a:gd name="connsiteY9174" fmla="*/ 807437 h 1106488"/>
              <a:gd name="connsiteX9175" fmla="*/ 796926 w 1031876"/>
              <a:gd name="connsiteY9175" fmla="*/ 807839 h 1106488"/>
              <a:gd name="connsiteX9176" fmla="*/ 800101 w 1031876"/>
              <a:gd name="connsiteY9176" fmla="*/ 804862 h 1106488"/>
              <a:gd name="connsiteX9177" fmla="*/ 793751 w 1031876"/>
              <a:gd name="connsiteY9177" fmla="*/ 804862 h 1106488"/>
              <a:gd name="connsiteX9178" fmla="*/ 796926 w 1031876"/>
              <a:gd name="connsiteY9178" fmla="*/ 804862 h 1106488"/>
              <a:gd name="connsiteX9179" fmla="*/ 797720 w 1031876"/>
              <a:gd name="connsiteY9179" fmla="*/ 804862 h 1106488"/>
              <a:gd name="connsiteX9180" fmla="*/ 800101 w 1031876"/>
              <a:gd name="connsiteY9180" fmla="*/ 804862 h 1106488"/>
              <a:gd name="connsiteX9181" fmla="*/ 796497 w 1031876"/>
              <a:gd name="connsiteY9181" fmla="*/ 807437 h 1106488"/>
              <a:gd name="connsiteX9182" fmla="*/ 786607 w 1031876"/>
              <a:gd name="connsiteY9182" fmla="*/ 804862 h 1106488"/>
              <a:gd name="connsiteX9183" fmla="*/ 786607 w 1031876"/>
              <a:gd name="connsiteY9183" fmla="*/ 812006 h 1106488"/>
              <a:gd name="connsiteX9184" fmla="*/ 786607 w 1031876"/>
              <a:gd name="connsiteY9184" fmla="*/ 804862 h 1106488"/>
              <a:gd name="connsiteX9185" fmla="*/ 785813 w 1031876"/>
              <a:gd name="connsiteY9185" fmla="*/ 804862 h 1106488"/>
              <a:gd name="connsiteX9186" fmla="*/ 785019 w 1031876"/>
              <a:gd name="connsiteY9186" fmla="*/ 805854 h 1106488"/>
              <a:gd name="connsiteX9187" fmla="*/ 780098 w 1031876"/>
              <a:gd name="connsiteY9187" fmla="*/ 812006 h 1106488"/>
              <a:gd name="connsiteX9188" fmla="*/ 783035 w 1031876"/>
              <a:gd name="connsiteY9188" fmla="*/ 812006 h 1106488"/>
              <a:gd name="connsiteX9189" fmla="*/ 786607 w 1031876"/>
              <a:gd name="connsiteY9189" fmla="*/ 812006 h 1106488"/>
              <a:gd name="connsiteX9190" fmla="*/ 783035 w 1031876"/>
              <a:gd name="connsiteY9190" fmla="*/ 814685 h 1106488"/>
              <a:gd name="connsiteX9191" fmla="*/ 779860 w 1031876"/>
              <a:gd name="connsiteY9191" fmla="*/ 812304 h 1106488"/>
              <a:gd name="connsiteX9192" fmla="*/ 779463 w 1031876"/>
              <a:gd name="connsiteY9192" fmla="*/ 812800 h 1106488"/>
              <a:gd name="connsiteX9193" fmla="*/ 779601 w 1031876"/>
              <a:gd name="connsiteY9193" fmla="*/ 812110 h 1106488"/>
              <a:gd name="connsiteX9194" fmla="*/ 779463 w 1031876"/>
              <a:gd name="connsiteY9194" fmla="*/ 812006 h 1106488"/>
              <a:gd name="connsiteX9195" fmla="*/ 779622 w 1031876"/>
              <a:gd name="connsiteY9195" fmla="*/ 812006 h 1106488"/>
              <a:gd name="connsiteX9196" fmla="*/ 780257 w 1031876"/>
              <a:gd name="connsiteY9196" fmla="*/ 808831 h 1106488"/>
              <a:gd name="connsiteX9197" fmla="*/ 781772 w 1031876"/>
              <a:gd name="connsiteY9197" fmla="*/ 807749 h 1106488"/>
              <a:gd name="connsiteX9198" fmla="*/ 782638 w 1031876"/>
              <a:gd name="connsiteY9198" fmla="*/ 805854 h 1106488"/>
              <a:gd name="connsiteX9199" fmla="*/ 785813 w 1031876"/>
              <a:gd name="connsiteY9199" fmla="*/ 804862 h 1106488"/>
              <a:gd name="connsiteX9200" fmla="*/ 704851 w 1031876"/>
              <a:gd name="connsiteY9200" fmla="*/ 804862 h 1106488"/>
              <a:gd name="connsiteX9201" fmla="*/ 705645 w 1031876"/>
              <a:gd name="connsiteY9201" fmla="*/ 804862 h 1106488"/>
              <a:gd name="connsiteX9202" fmla="*/ 708820 w 1031876"/>
              <a:gd name="connsiteY9202" fmla="*/ 804862 h 1106488"/>
              <a:gd name="connsiteX9203" fmla="*/ 711201 w 1031876"/>
              <a:gd name="connsiteY9203" fmla="*/ 804862 h 1106488"/>
              <a:gd name="connsiteX9204" fmla="*/ 710779 w 1031876"/>
              <a:gd name="connsiteY9204" fmla="*/ 805258 h 1106488"/>
              <a:gd name="connsiteX9205" fmla="*/ 711110 w 1031876"/>
              <a:gd name="connsiteY9205" fmla="*/ 805175 h 1106488"/>
              <a:gd name="connsiteX9206" fmla="*/ 706323 w 1031876"/>
              <a:gd name="connsiteY9206" fmla="*/ 809957 h 1106488"/>
              <a:gd name="connsiteX9207" fmla="*/ 704851 w 1031876"/>
              <a:gd name="connsiteY9207" fmla="*/ 811427 h 1106488"/>
              <a:gd name="connsiteX9208" fmla="*/ 704272 w 1031876"/>
              <a:gd name="connsiteY9208" fmla="*/ 812006 h 1106488"/>
              <a:gd name="connsiteX9209" fmla="*/ 704851 w 1031876"/>
              <a:gd name="connsiteY9209" fmla="*/ 810994 h 1106488"/>
              <a:gd name="connsiteX9210" fmla="*/ 707134 w 1031876"/>
              <a:gd name="connsiteY9210" fmla="*/ 807003 h 1106488"/>
              <a:gd name="connsiteX9211" fmla="*/ 403226 w 1031876"/>
              <a:gd name="connsiteY9211" fmla="*/ 804862 h 1106488"/>
              <a:gd name="connsiteX9212" fmla="*/ 409576 w 1031876"/>
              <a:gd name="connsiteY9212" fmla="*/ 812800 h 1106488"/>
              <a:gd name="connsiteX9213" fmla="*/ 403226 w 1031876"/>
              <a:gd name="connsiteY9213" fmla="*/ 804862 h 1106488"/>
              <a:gd name="connsiteX9214" fmla="*/ 396876 w 1031876"/>
              <a:gd name="connsiteY9214" fmla="*/ 804862 h 1106488"/>
              <a:gd name="connsiteX9215" fmla="*/ 403226 w 1031876"/>
              <a:gd name="connsiteY9215" fmla="*/ 812800 h 1106488"/>
              <a:gd name="connsiteX9216" fmla="*/ 396876 w 1031876"/>
              <a:gd name="connsiteY9216" fmla="*/ 804862 h 1106488"/>
              <a:gd name="connsiteX9217" fmla="*/ 376238 w 1031876"/>
              <a:gd name="connsiteY9217" fmla="*/ 804862 h 1106488"/>
              <a:gd name="connsiteX9218" fmla="*/ 377032 w 1031876"/>
              <a:gd name="connsiteY9218" fmla="*/ 808831 h 1106488"/>
              <a:gd name="connsiteX9219" fmla="*/ 382121 w 1031876"/>
              <a:gd name="connsiteY9219" fmla="*/ 812467 h 1106488"/>
              <a:gd name="connsiteX9220" fmla="*/ 382905 w 1031876"/>
              <a:gd name="connsiteY9220" fmla="*/ 812006 h 1106488"/>
              <a:gd name="connsiteX9221" fmla="*/ 382905 w 1031876"/>
              <a:gd name="connsiteY9221" fmla="*/ 812860 h 1106488"/>
              <a:gd name="connsiteX9222" fmla="*/ 382905 w 1031876"/>
              <a:gd name="connsiteY9222" fmla="*/ 813117 h 1106488"/>
              <a:gd name="connsiteX9223" fmla="*/ 385763 w 1031876"/>
              <a:gd name="connsiteY9223" fmla="*/ 815975 h 1106488"/>
              <a:gd name="connsiteX9224" fmla="*/ 386175 w 1031876"/>
              <a:gd name="connsiteY9224" fmla="*/ 816387 h 1106488"/>
              <a:gd name="connsiteX9225" fmla="*/ 386324 w 1031876"/>
              <a:gd name="connsiteY9225" fmla="*/ 816275 h 1106488"/>
              <a:gd name="connsiteX9226" fmla="*/ 389743 w 1031876"/>
              <a:gd name="connsiteY9226" fmla="*/ 818836 h 1106488"/>
              <a:gd name="connsiteX9227" fmla="*/ 387136 w 1031876"/>
              <a:gd name="connsiteY9227" fmla="*/ 817348 h 1106488"/>
              <a:gd name="connsiteX9228" fmla="*/ 388938 w 1031876"/>
              <a:gd name="connsiteY9228" fmla="*/ 819150 h 1106488"/>
              <a:gd name="connsiteX9229" fmla="*/ 385763 w 1031876"/>
              <a:gd name="connsiteY9229" fmla="*/ 818356 h 1106488"/>
              <a:gd name="connsiteX9230" fmla="*/ 385128 w 1031876"/>
              <a:gd name="connsiteY9230" fmla="*/ 817245 h 1106488"/>
              <a:gd name="connsiteX9231" fmla="*/ 385098 w 1031876"/>
              <a:gd name="connsiteY9231" fmla="*/ 817193 h 1106488"/>
              <a:gd name="connsiteX9232" fmla="*/ 385069 w 1031876"/>
              <a:gd name="connsiteY9232" fmla="*/ 817215 h 1106488"/>
              <a:gd name="connsiteX9233" fmla="*/ 382905 w 1031876"/>
              <a:gd name="connsiteY9233" fmla="*/ 818836 h 1106488"/>
              <a:gd name="connsiteX9234" fmla="*/ 382905 w 1031876"/>
              <a:gd name="connsiteY9234" fmla="*/ 814669 h 1106488"/>
              <a:gd name="connsiteX9235" fmla="*/ 383760 w 1031876"/>
              <a:gd name="connsiteY9235" fmla="*/ 815421 h 1106488"/>
              <a:gd name="connsiteX9236" fmla="*/ 384243 w 1031876"/>
              <a:gd name="connsiteY9236" fmla="*/ 815697 h 1106488"/>
              <a:gd name="connsiteX9237" fmla="*/ 382905 w 1031876"/>
              <a:gd name="connsiteY9237" fmla="*/ 813355 h 1106488"/>
              <a:gd name="connsiteX9238" fmla="*/ 382905 w 1031876"/>
              <a:gd name="connsiteY9238" fmla="*/ 814669 h 1106488"/>
              <a:gd name="connsiteX9239" fmla="*/ 381089 w 1031876"/>
              <a:gd name="connsiteY9239" fmla="*/ 813073 h 1106488"/>
              <a:gd name="connsiteX9240" fmla="*/ 381795 w 1031876"/>
              <a:gd name="connsiteY9240" fmla="*/ 812658 h 1106488"/>
              <a:gd name="connsiteX9241" fmla="*/ 377032 w 1031876"/>
              <a:gd name="connsiteY9241" fmla="*/ 811808 h 1106488"/>
              <a:gd name="connsiteX9242" fmla="*/ 376238 w 1031876"/>
              <a:gd name="connsiteY9242" fmla="*/ 804862 h 1106488"/>
              <a:gd name="connsiteX9243" fmla="*/ 369095 w 1031876"/>
              <a:gd name="connsiteY9243" fmla="*/ 804862 h 1106488"/>
              <a:gd name="connsiteX9244" fmla="*/ 376239 w 1031876"/>
              <a:gd name="connsiteY9244" fmla="*/ 812800 h 1106488"/>
              <a:gd name="connsiteX9245" fmla="*/ 369095 w 1031876"/>
              <a:gd name="connsiteY9245" fmla="*/ 804862 h 1106488"/>
              <a:gd name="connsiteX9246" fmla="*/ 830859 w 1031876"/>
              <a:gd name="connsiteY9246" fmla="*/ 803196 h 1106488"/>
              <a:gd name="connsiteX9247" fmla="*/ 831533 w 1031876"/>
              <a:gd name="connsiteY9247" fmla="*/ 803720 h 1106488"/>
              <a:gd name="connsiteX9248" fmla="*/ 830859 w 1031876"/>
              <a:gd name="connsiteY9248" fmla="*/ 804942 h 1106488"/>
              <a:gd name="connsiteX9249" fmla="*/ 827485 w 1031876"/>
              <a:gd name="connsiteY9249" fmla="*/ 805815 h 1106488"/>
              <a:gd name="connsiteX9250" fmla="*/ 830859 w 1031876"/>
              <a:gd name="connsiteY9250" fmla="*/ 803196 h 1106488"/>
              <a:gd name="connsiteX9251" fmla="*/ 914103 w 1031876"/>
              <a:gd name="connsiteY9251" fmla="*/ 803119 h 1106488"/>
              <a:gd name="connsiteX9252" fmla="*/ 914016 w 1031876"/>
              <a:gd name="connsiteY9252" fmla="*/ 803275 h 1106488"/>
              <a:gd name="connsiteX9253" fmla="*/ 913862 w 1031876"/>
              <a:gd name="connsiteY9253" fmla="*/ 803364 h 1106488"/>
              <a:gd name="connsiteX9254" fmla="*/ 913937 w 1031876"/>
              <a:gd name="connsiteY9254" fmla="*/ 803196 h 1106488"/>
              <a:gd name="connsiteX9255" fmla="*/ 914988 w 1031876"/>
              <a:gd name="connsiteY9255" fmla="*/ 802711 h 1106488"/>
              <a:gd name="connsiteX9256" fmla="*/ 913077 w 1031876"/>
              <a:gd name="connsiteY9256" fmla="*/ 807561 h 1106488"/>
              <a:gd name="connsiteX9257" fmla="*/ 912186 w 1031876"/>
              <a:gd name="connsiteY9257" fmla="*/ 807109 h 1106488"/>
              <a:gd name="connsiteX9258" fmla="*/ 913460 w 1031876"/>
              <a:gd name="connsiteY9258" fmla="*/ 804262 h 1106488"/>
              <a:gd name="connsiteX9259" fmla="*/ 914016 w 1031876"/>
              <a:gd name="connsiteY9259" fmla="*/ 803275 h 1106488"/>
              <a:gd name="connsiteX9260" fmla="*/ 914987 w 1031876"/>
              <a:gd name="connsiteY9260" fmla="*/ 802711 h 1106488"/>
              <a:gd name="connsiteX9261" fmla="*/ 358974 w 1031876"/>
              <a:gd name="connsiteY9261" fmla="*/ 802614 h 1106488"/>
              <a:gd name="connsiteX9262" fmla="*/ 361974 w 1031876"/>
              <a:gd name="connsiteY9262" fmla="*/ 804862 h 1106488"/>
              <a:gd name="connsiteX9263" fmla="*/ 362392 w 1031876"/>
              <a:gd name="connsiteY9263" fmla="*/ 805175 h 1106488"/>
              <a:gd name="connsiteX9264" fmla="*/ 361537 w 1031876"/>
              <a:gd name="connsiteY9264" fmla="*/ 805175 h 1106488"/>
              <a:gd name="connsiteX9265" fmla="*/ 359828 w 1031876"/>
              <a:gd name="connsiteY9265" fmla="*/ 805175 h 1106488"/>
              <a:gd name="connsiteX9266" fmla="*/ 358974 w 1031876"/>
              <a:gd name="connsiteY9266" fmla="*/ 805175 h 1106488"/>
              <a:gd name="connsiteX9267" fmla="*/ 358119 w 1031876"/>
              <a:gd name="connsiteY9267" fmla="*/ 805175 h 1106488"/>
              <a:gd name="connsiteX9268" fmla="*/ 355555 w 1031876"/>
              <a:gd name="connsiteY9268" fmla="*/ 805175 h 1106488"/>
              <a:gd name="connsiteX9269" fmla="*/ 358119 w 1031876"/>
              <a:gd name="connsiteY9269" fmla="*/ 804322 h 1106488"/>
              <a:gd name="connsiteX9270" fmla="*/ 357772 w 1031876"/>
              <a:gd name="connsiteY9270" fmla="*/ 803514 h 1106488"/>
              <a:gd name="connsiteX9271" fmla="*/ 373063 w 1031876"/>
              <a:gd name="connsiteY9271" fmla="*/ 802482 h 1106488"/>
              <a:gd name="connsiteX9272" fmla="*/ 376238 w 1031876"/>
              <a:gd name="connsiteY9272" fmla="*/ 804863 h 1106488"/>
              <a:gd name="connsiteX9273" fmla="*/ 369888 w 1031876"/>
              <a:gd name="connsiteY9273" fmla="*/ 804863 h 1106488"/>
              <a:gd name="connsiteX9274" fmla="*/ 373063 w 1031876"/>
              <a:gd name="connsiteY9274" fmla="*/ 802482 h 1106488"/>
              <a:gd name="connsiteX9275" fmla="*/ 379413 w 1031876"/>
              <a:gd name="connsiteY9275" fmla="*/ 802481 h 1106488"/>
              <a:gd name="connsiteX9276" fmla="*/ 382588 w 1031876"/>
              <a:gd name="connsiteY9276" fmla="*/ 804862 h 1106488"/>
              <a:gd name="connsiteX9277" fmla="*/ 376238 w 1031876"/>
              <a:gd name="connsiteY9277" fmla="*/ 804862 h 1106488"/>
              <a:gd name="connsiteX9278" fmla="*/ 379413 w 1031876"/>
              <a:gd name="connsiteY9278" fmla="*/ 802481 h 1106488"/>
              <a:gd name="connsiteX9279" fmla="*/ 783754 w 1031876"/>
              <a:gd name="connsiteY9279" fmla="*/ 802116 h 1106488"/>
              <a:gd name="connsiteX9280" fmla="*/ 785813 w 1031876"/>
              <a:gd name="connsiteY9280" fmla="*/ 804862 h 1106488"/>
              <a:gd name="connsiteX9281" fmla="*/ 779463 w 1031876"/>
              <a:gd name="connsiteY9281" fmla="*/ 804862 h 1106488"/>
              <a:gd name="connsiteX9282" fmla="*/ 782638 w 1031876"/>
              <a:gd name="connsiteY9282" fmla="*/ 804068 h 1106488"/>
              <a:gd name="connsiteX9283" fmla="*/ 911788 w 1031876"/>
              <a:gd name="connsiteY9283" fmla="*/ 801994 h 1106488"/>
              <a:gd name="connsiteX9284" fmla="*/ 909402 w 1031876"/>
              <a:gd name="connsiteY9284" fmla="*/ 805172 h 1106488"/>
              <a:gd name="connsiteX9285" fmla="*/ 909857 w 1031876"/>
              <a:gd name="connsiteY9285" fmla="*/ 805425 h 1106488"/>
              <a:gd name="connsiteX9286" fmla="*/ 110462 w 1031876"/>
              <a:gd name="connsiteY9286" fmla="*/ 801878 h 1106488"/>
              <a:gd name="connsiteX9287" fmla="*/ 111888 w 1031876"/>
              <a:gd name="connsiteY9287" fmla="*/ 802692 h 1106488"/>
              <a:gd name="connsiteX9288" fmla="*/ 116239 w 1031876"/>
              <a:gd name="connsiteY9288" fmla="*/ 805175 h 1106488"/>
              <a:gd name="connsiteX9289" fmla="*/ 116239 w 1031876"/>
              <a:gd name="connsiteY9289" fmla="*/ 806029 h 1106488"/>
              <a:gd name="connsiteX9290" fmla="*/ 116239 w 1031876"/>
              <a:gd name="connsiteY9290" fmla="*/ 806883 h 1106488"/>
              <a:gd name="connsiteX9291" fmla="*/ 116239 w 1031876"/>
              <a:gd name="connsiteY9291" fmla="*/ 811152 h 1106488"/>
              <a:gd name="connsiteX9292" fmla="*/ 116239 w 1031876"/>
              <a:gd name="connsiteY9292" fmla="*/ 812006 h 1106488"/>
              <a:gd name="connsiteX9293" fmla="*/ 109401 w 1031876"/>
              <a:gd name="connsiteY9293" fmla="*/ 805175 h 1106488"/>
              <a:gd name="connsiteX9294" fmla="*/ 111965 w 1031876"/>
              <a:gd name="connsiteY9294" fmla="*/ 806883 h 1106488"/>
              <a:gd name="connsiteX9295" fmla="*/ 111452 w 1031876"/>
              <a:gd name="connsiteY9295" fmla="*/ 805175 h 1106488"/>
              <a:gd name="connsiteX9296" fmla="*/ 110979 w 1031876"/>
              <a:gd name="connsiteY9296" fmla="*/ 803599 h 1106488"/>
              <a:gd name="connsiteX9297" fmla="*/ 1018382 w 1031876"/>
              <a:gd name="connsiteY9297" fmla="*/ 800300 h 1106488"/>
              <a:gd name="connsiteX9298" fmla="*/ 1017105 w 1031876"/>
              <a:gd name="connsiteY9298" fmla="*/ 803172 h 1106488"/>
              <a:gd name="connsiteX9299" fmla="*/ 1016260 w 1031876"/>
              <a:gd name="connsiteY9299" fmla="*/ 802158 h 1106488"/>
              <a:gd name="connsiteX9300" fmla="*/ 1015604 w 1031876"/>
              <a:gd name="connsiteY9300" fmla="*/ 802978 h 1106488"/>
              <a:gd name="connsiteX9301" fmla="*/ 1014630 w 1031876"/>
              <a:gd name="connsiteY9301" fmla="*/ 805657 h 1106488"/>
              <a:gd name="connsiteX9302" fmla="*/ 1016001 w 1031876"/>
              <a:gd name="connsiteY9302" fmla="*/ 805657 h 1106488"/>
              <a:gd name="connsiteX9303" fmla="*/ 1015207 w 1031876"/>
              <a:gd name="connsiteY9303" fmla="*/ 807443 h 1106488"/>
              <a:gd name="connsiteX9304" fmla="*/ 1014153 w 1031876"/>
              <a:gd name="connsiteY9304" fmla="*/ 806969 h 1106488"/>
              <a:gd name="connsiteX9305" fmla="*/ 1012472 w 1031876"/>
              <a:gd name="connsiteY9305" fmla="*/ 811592 h 1106488"/>
              <a:gd name="connsiteX9306" fmla="*/ 1017489 w 1031876"/>
              <a:gd name="connsiteY9306" fmla="*/ 808831 h 1106488"/>
              <a:gd name="connsiteX9307" fmla="*/ 1018313 w 1031876"/>
              <a:gd name="connsiteY9307" fmla="*/ 805657 h 1106488"/>
              <a:gd name="connsiteX9308" fmla="*/ 1018184 w 1031876"/>
              <a:gd name="connsiteY9308" fmla="*/ 805657 h 1106488"/>
              <a:gd name="connsiteX9309" fmla="*/ 1016001 w 1031876"/>
              <a:gd name="connsiteY9309" fmla="*/ 805657 h 1106488"/>
              <a:gd name="connsiteX9310" fmla="*/ 1017105 w 1031876"/>
              <a:gd name="connsiteY9310" fmla="*/ 803172 h 1106488"/>
              <a:gd name="connsiteX9311" fmla="*/ 1018382 w 1031876"/>
              <a:gd name="connsiteY9311" fmla="*/ 804704 h 1106488"/>
              <a:gd name="connsiteX9312" fmla="*/ 1018382 w 1031876"/>
              <a:gd name="connsiteY9312" fmla="*/ 804531 h 1106488"/>
              <a:gd name="connsiteX9313" fmla="*/ 75248 w 1031876"/>
              <a:gd name="connsiteY9313" fmla="*/ 799042 h 1106488"/>
              <a:gd name="connsiteX9314" fmla="*/ 81916 w 1031876"/>
              <a:gd name="connsiteY9314" fmla="*/ 805921 h 1106488"/>
              <a:gd name="connsiteX9315" fmla="*/ 75248 w 1031876"/>
              <a:gd name="connsiteY9315" fmla="*/ 799042 h 1106488"/>
              <a:gd name="connsiteX9316" fmla="*/ 916517 w 1031876"/>
              <a:gd name="connsiteY9316" fmla="*/ 798830 h 1106488"/>
              <a:gd name="connsiteX9317" fmla="*/ 914988 w 1031876"/>
              <a:gd name="connsiteY9317" fmla="*/ 802711 h 1106488"/>
              <a:gd name="connsiteX9318" fmla="*/ 914987 w 1031876"/>
              <a:gd name="connsiteY9318" fmla="*/ 802711 h 1106488"/>
              <a:gd name="connsiteX9319" fmla="*/ 914103 w 1031876"/>
              <a:gd name="connsiteY9319" fmla="*/ 803119 h 1106488"/>
              <a:gd name="connsiteX9320" fmla="*/ 916517 w 1031876"/>
              <a:gd name="connsiteY9320" fmla="*/ 798830 h 1106488"/>
              <a:gd name="connsiteX9321" fmla="*/ 923397 w 1031876"/>
              <a:gd name="connsiteY9321" fmla="*/ 798830 h 1106488"/>
              <a:gd name="connsiteX9322" fmla="*/ 914988 w 1031876"/>
              <a:gd name="connsiteY9322" fmla="*/ 802711 h 1106488"/>
              <a:gd name="connsiteX9323" fmla="*/ 914988 w 1031876"/>
              <a:gd name="connsiteY9323" fmla="*/ 802711 h 1106488"/>
              <a:gd name="connsiteX9324" fmla="*/ 915657 w 1031876"/>
              <a:gd name="connsiteY9324" fmla="*/ 802323 h 1106488"/>
              <a:gd name="connsiteX9325" fmla="*/ 916517 w 1031876"/>
              <a:gd name="connsiteY9325" fmla="*/ 798830 h 1106488"/>
              <a:gd name="connsiteX9326" fmla="*/ 834232 w 1031876"/>
              <a:gd name="connsiteY9326" fmla="*/ 798830 h 1106488"/>
              <a:gd name="connsiteX9327" fmla="*/ 827485 w 1031876"/>
              <a:gd name="connsiteY9327" fmla="*/ 805815 h 1106488"/>
              <a:gd name="connsiteX9328" fmla="*/ 830015 w 1031876"/>
              <a:gd name="connsiteY9328" fmla="*/ 802323 h 1106488"/>
              <a:gd name="connsiteX9329" fmla="*/ 829509 w 1031876"/>
              <a:gd name="connsiteY9329" fmla="*/ 801624 h 1106488"/>
              <a:gd name="connsiteX9330" fmla="*/ 827485 w 1031876"/>
              <a:gd name="connsiteY9330" fmla="*/ 798830 h 1106488"/>
              <a:gd name="connsiteX9331" fmla="*/ 829509 w 1031876"/>
              <a:gd name="connsiteY9331" fmla="*/ 801624 h 1106488"/>
              <a:gd name="connsiteX9332" fmla="*/ 828328 w 1031876"/>
              <a:gd name="connsiteY9332" fmla="*/ 802323 h 1106488"/>
              <a:gd name="connsiteX9333" fmla="*/ 827485 w 1031876"/>
              <a:gd name="connsiteY9333" fmla="*/ 805815 h 1106488"/>
              <a:gd name="connsiteX9334" fmla="*/ 827485 w 1031876"/>
              <a:gd name="connsiteY9334" fmla="*/ 798830 h 1106488"/>
              <a:gd name="connsiteX9335" fmla="*/ 80258 w 1031876"/>
              <a:gd name="connsiteY9335" fmla="*/ 798748 h 1106488"/>
              <a:gd name="connsiteX9336" fmla="*/ 80914 w 1031876"/>
              <a:gd name="connsiteY9336" fmla="*/ 798843 h 1106488"/>
              <a:gd name="connsiteX9337" fmla="*/ 81007 w 1031876"/>
              <a:gd name="connsiteY9337" fmla="*/ 799512 h 1106488"/>
              <a:gd name="connsiteX9338" fmla="*/ 80914 w 1031876"/>
              <a:gd name="connsiteY9338" fmla="*/ 799703 h 1106488"/>
              <a:gd name="connsiteX9339" fmla="*/ 130176 w 1031876"/>
              <a:gd name="connsiteY9339" fmla="*/ 798607 h 1106488"/>
              <a:gd name="connsiteX9340" fmla="*/ 135204 w 1031876"/>
              <a:gd name="connsiteY9340" fmla="*/ 803629 h 1106488"/>
              <a:gd name="connsiteX9341" fmla="*/ 135897 w 1031876"/>
              <a:gd name="connsiteY9341" fmla="*/ 804322 h 1106488"/>
              <a:gd name="connsiteX9342" fmla="*/ 136439 w 1031876"/>
              <a:gd name="connsiteY9342" fmla="*/ 804863 h 1106488"/>
              <a:gd name="connsiteX9343" fmla="*/ 135204 w 1031876"/>
              <a:gd name="connsiteY9343" fmla="*/ 803629 h 1106488"/>
              <a:gd name="connsiteX9344" fmla="*/ 130769 w 1031876"/>
              <a:gd name="connsiteY9344" fmla="*/ 799199 h 1106488"/>
              <a:gd name="connsiteX9345" fmla="*/ 806451 w 1031876"/>
              <a:gd name="connsiteY9345" fmla="*/ 798512 h 1106488"/>
              <a:gd name="connsiteX9346" fmla="*/ 812702 w 1031876"/>
              <a:gd name="connsiteY9346" fmla="*/ 799306 h 1106488"/>
              <a:gd name="connsiteX9347" fmla="*/ 810023 w 1031876"/>
              <a:gd name="connsiteY9347" fmla="*/ 801687 h 1106488"/>
              <a:gd name="connsiteX9348" fmla="*/ 806451 w 1031876"/>
              <a:gd name="connsiteY9348" fmla="*/ 804862 h 1106488"/>
              <a:gd name="connsiteX9349" fmla="*/ 806451 w 1031876"/>
              <a:gd name="connsiteY9349" fmla="*/ 798512 h 1106488"/>
              <a:gd name="connsiteX9350" fmla="*/ 785813 w 1031876"/>
              <a:gd name="connsiteY9350" fmla="*/ 798512 h 1106488"/>
              <a:gd name="connsiteX9351" fmla="*/ 783754 w 1031876"/>
              <a:gd name="connsiteY9351" fmla="*/ 802116 h 1106488"/>
              <a:gd name="connsiteX9352" fmla="*/ 783432 w 1031876"/>
              <a:gd name="connsiteY9352" fmla="*/ 801687 h 1106488"/>
              <a:gd name="connsiteX9353" fmla="*/ 785813 w 1031876"/>
              <a:gd name="connsiteY9353" fmla="*/ 798512 h 1106488"/>
              <a:gd name="connsiteX9354" fmla="*/ 909400 w 1031876"/>
              <a:gd name="connsiteY9354" fmla="*/ 798345 h 1106488"/>
              <a:gd name="connsiteX9355" fmla="*/ 906913 w 1031876"/>
              <a:gd name="connsiteY9355" fmla="*/ 804554 h 1106488"/>
              <a:gd name="connsiteX9356" fmla="*/ 902562 w 1031876"/>
              <a:gd name="connsiteY9356" fmla="*/ 805175 h 1106488"/>
              <a:gd name="connsiteX9357" fmla="*/ 909400 w 1031876"/>
              <a:gd name="connsiteY9357" fmla="*/ 798345 h 1106488"/>
              <a:gd name="connsiteX9358" fmla="*/ 868374 w 1031876"/>
              <a:gd name="connsiteY9358" fmla="*/ 798345 h 1106488"/>
              <a:gd name="connsiteX9359" fmla="*/ 861537 w 1031876"/>
              <a:gd name="connsiteY9359" fmla="*/ 812006 h 1106488"/>
              <a:gd name="connsiteX9360" fmla="*/ 858580 w 1031876"/>
              <a:gd name="connsiteY9360" fmla="*/ 809791 h 1106488"/>
              <a:gd name="connsiteX9361" fmla="*/ 860682 w 1031876"/>
              <a:gd name="connsiteY9361" fmla="*/ 808591 h 1106488"/>
              <a:gd name="connsiteX9362" fmla="*/ 861537 w 1031876"/>
              <a:gd name="connsiteY9362" fmla="*/ 805175 h 1106488"/>
              <a:gd name="connsiteX9363" fmla="*/ 868374 w 1031876"/>
              <a:gd name="connsiteY9363" fmla="*/ 798345 h 1106488"/>
              <a:gd name="connsiteX9364" fmla="*/ 854699 w 1031876"/>
              <a:gd name="connsiteY9364" fmla="*/ 798345 h 1106488"/>
              <a:gd name="connsiteX9365" fmla="*/ 847861 w 1031876"/>
              <a:gd name="connsiteY9365" fmla="*/ 805175 h 1106488"/>
              <a:gd name="connsiteX9366" fmla="*/ 846152 w 1031876"/>
              <a:gd name="connsiteY9366" fmla="*/ 801760 h 1106488"/>
              <a:gd name="connsiteX9367" fmla="*/ 847861 w 1031876"/>
              <a:gd name="connsiteY9367" fmla="*/ 801077 h 1106488"/>
              <a:gd name="connsiteX9368" fmla="*/ 850240 w 1031876"/>
              <a:gd name="connsiteY9368" fmla="*/ 800127 h 1106488"/>
              <a:gd name="connsiteX9369" fmla="*/ 850818 w 1031876"/>
              <a:gd name="connsiteY9369" fmla="*/ 800560 h 1106488"/>
              <a:gd name="connsiteX9370" fmla="*/ 851280 w 1031876"/>
              <a:gd name="connsiteY9370" fmla="*/ 800906 h 1106488"/>
              <a:gd name="connsiteX9371" fmla="*/ 854699 w 1031876"/>
              <a:gd name="connsiteY9371" fmla="*/ 798345 h 1106488"/>
              <a:gd name="connsiteX9372" fmla="*/ 724785 w 1031876"/>
              <a:gd name="connsiteY9372" fmla="*/ 798345 h 1106488"/>
              <a:gd name="connsiteX9373" fmla="*/ 719041 w 1031876"/>
              <a:gd name="connsiteY9373" fmla="*/ 803263 h 1106488"/>
              <a:gd name="connsiteX9374" fmla="*/ 721366 w 1031876"/>
              <a:gd name="connsiteY9374" fmla="*/ 799199 h 1106488"/>
              <a:gd name="connsiteX9375" fmla="*/ 724785 w 1031876"/>
              <a:gd name="connsiteY9375" fmla="*/ 798345 h 1106488"/>
              <a:gd name="connsiteX9376" fmla="*/ 724785 w 1031876"/>
              <a:gd name="connsiteY9376" fmla="*/ 798345 h 1106488"/>
              <a:gd name="connsiteX9377" fmla="*/ 717947 w 1031876"/>
              <a:gd name="connsiteY9377" fmla="*/ 805175 h 1106488"/>
              <a:gd name="connsiteX9378" fmla="*/ 724785 w 1031876"/>
              <a:gd name="connsiteY9378" fmla="*/ 798345 h 1106488"/>
              <a:gd name="connsiteX9379" fmla="*/ 717947 w 1031876"/>
              <a:gd name="connsiteY9379" fmla="*/ 798345 h 1106488"/>
              <a:gd name="connsiteX9380" fmla="*/ 718802 w 1031876"/>
              <a:gd name="connsiteY9380" fmla="*/ 803468 h 1106488"/>
              <a:gd name="connsiteX9381" fmla="*/ 719041 w 1031876"/>
              <a:gd name="connsiteY9381" fmla="*/ 803263 h 1106488"/>
              <a:gd name="connsiteX9382" fmla="*/ 717947 w 1031876"/>
              <a:gd name="connsiteY9382" fmla="*/ 805175 h 1106488"/>
              <a:gd name="connsiteX9383" fmla="*/ 717947 w 1031876"/>
              <a:gd name="connsiteY9383" fmla="*/ 798345 h 1106488"/>
              <a:gd name="connsiteX9384" fmla="*/ 123077 w 1031876"/>
              <a:gd name="connsiteY9384" fmla="*/ 798345 h 1106488"/>
              <a:gd name="connsiteX9385" fmla="*/ 123119 w 1031876"/>
              <a:gd name="connsiteY9385" fmla="*/ 798513 h 1106488"/>
              <a:gd name="connsiteX9386" fmla="*/ 123932 w 1031876"/>
              <a:gd name="connsiteY9386" fmla="*/ 801760 h 1106488"/>
              <a:gd name="connsiteX9387" fmla="*/ 129914 w 1031876"/>
              <a:gd name="connsiteY9387" fmla="*/ 805175 h 1106488"/>
              <a:gd name="connsiteX9388" fmla="*/ 126496 w 1031876"/>
              <a:gd name="connsiteY9388" fmla="*/ 806029 h 1106488"/>
              <a:gd name="connsiteX9389" fmla="*/ 123858 w 1031876"/>
              <a:gd name="connsiteY9389" fmla="*/ 810640 h 1106488"/>
              <a:gd name="connsiteX9390" fmla="*/ 123077 w 1031876"/>
              <a:gd name="connsiteY9390" fmla="*/ 805175 h 1106488"/>
              <a:gd name="connsiteX9391" fmla="*/ 122495 w 1031876"/>
              <a:gd name="connsiteY9391" fmla="*/ 798781 h 1106488"/>
              <a:gd name="connsiteX9392" fmla="*/ 122853 w 1031876"/>
              <a:gd name="connsiteY9392" fmla="*/ 798513 h 1106488"/>
              <a:gd name="connsiteX9393" fmla="*/ 109401 w 1031876"/>
              <a:gd name="connsiteY9393" fmla="*/ 798345 h 1106488"/>
              <a:gd name="connsiteX9394" fmla="*/ 110462 w 1031876"/>
              <a:gd name="connsiteY9394" fmla="*/ 801878 h 1106488"/>
              <a:gd name="connsiteX9395" fmla="*/ 110256 w 1031876"/>
              <a:gd name="connsiteY9395" fmla="*/ 801760 h 1106488"/>
              <a:gd name="connsiteX9396" fmla="*/ 109401 w 1031876"/>
              <a:gd name="connsiteY9396" fmla="*/ 798345 h 1106488"/>
              <a:gd name="connsiteX9397" fmla="*/ 103419 w 1031876"/>
              <a:gd name="connsiteY9397" fmla="*/ 798345 h 1106488"/>
              <a:gd name="connsiteX9398" fmla="*/ 109401 w 1031876"/>
              <a:gd name="connsiteY9398" fmla="*/ 798345 h 1106488"/>
              <a:gd name="connsiteX9399" fmla="*/ 109401 w 1031876"/>
              <a:gd name="connsiteY9399" fmla="*/ 801760 h 1106488"/>
              <a:gd name="connsiteX9400" fmla="*/ 109401 w 1031876"/>
              <a:gd name="connsiteY9400" fmla="*/ 802614 h 1106488"/>
              <a:gd name="connsiteX9401" fmla="*/ 109401 w 1031876"/>
              <a:gd name="connsiteY9401" fmla="*/ 805175 h 1106488"/>
              <a:gd name="connsiteX9402" fmla="*/ 108546 w 1031876"/>
              <a:gd name="connsiteY9402" fmla="*/ 799199 h 1106488"/>
              <a:gd name="connsiteX9403" fmla="*/ 103541 w 1031876"/>
              <a:gd name="connsiteY9403" fmla="*/ 798485 h 1106488"/>
              <a:gd name="connsiteX9404" fmla="*/ 102564 w 1031876"/>
              <a:gd name="connsiteY9404" fmla="*/ 798345 h 1106488"/>
              <a:gd name="connsiteX9405" fmla="*/ 103541 w 1031876"/>
              <a:gd name="connsiteY9405" fmla="*/ 798485 h 1106488"/>
              <a:gd name="connsiteX9406" fmla="*/ 109401 w 1031876"/>
              <a:gd name="connsiteY9406" fmla="*/ 805175 h 1106488"/>
              <a:gd name="connsiteX9407" fmla="*/ 108546 w 1031876"/>
              <a:gd name="connsiteY9407" fmla="*/ 804322 h 1106488"/>
              <a:gd name="connsiteX9408" fmla="*/ 104776 w 1031876"/>
              <a:gd name="connsiteY9408" fmla="*/ 800555 h 1106488"/>
              <a:gd name="connsiteX9409" fmla="*/ 108744 w 1031876"/>
              <a:gd name="connsiteY9409" fmla="*/ 805657 h 1106488"/>
              <a:gd name="connsiteX9410" fmla="*/ 106831 w 1031876"/>
              <a:gd name="connsiteY9410" fmla="*/ 805657 h 1106488"/>
              <a:gd name="connsiteX9411" fmla="*/ 109221 w 1031876"/>
              <a:gd name="connsiteY9411" fmla="*/ 812006 h 1106488"/>
              <a:gd name="connsiteX9412" fmla="*/ 105729 w 1031876"/>
              <a:gd name="connsiteY9412" fmla="*/ 807789 h 1106488"/>
              <a:gd name="connsiteX9413" fmla="*/ 104926 w 1031876"/>
              <a:gd name="connsiteY9413" fmla="*/ 805657 h 1106488"/>
              <a:gd name="connsiteX9414" fmla="*/ 103823 w 1031876"/>
              <a:gd name="connsiteY9414" fmla="*/ 805657 h 1106488"/>
              <a:gd name="connsiteX9415" fmla="*/ 103982 w 1031876"/>
              <a:gd name="connsiteY9415" fmla="*/ 805855 h 1106488"/>
              <a:gd name="connsiteX9416" fmla="*/ 108862 w 1031876"/>
              <a:gd name="connsiteY9416" fmla="*/ 811956 h 1106488"/>
              <a:gd name="connsiteX9417" fmla="*/ 109221 w 1031876"/>
              <a:gd name="connsiteY9417" fmla="*/ 812006 h 1106488"/>
              <a:gd name="connsiteX9418" fmla="*/ 109221 w 1031876"/>
              <a:gd name="connsiteY9418" fmla="*/ 812405 h 1106488"/>
              <a:gd name="connsiteX9419" fmla="*/ 109293 w 1031876"/>
              <a:gd name="connsiteY9419" fmla="*/ 812495 h 1106488"/>
              <a:gd name="connsiteX9420" fmla="*/ 109221 w 1031876"/>
              <a:gd name="connsiteY9420" fmla="*/ 812006 h 1106488"/>
              <a:gd name="connsiteX9421" fmla="*/ 109374 w 1031876"/>
              <a:gd name="connsiteY9421" fmla="*/ 812596 h 1106488"/>
              <a:gd name="connsiteX9422" fmla="*/ 109538 w 1031876"/>
              <a:gd name="connsiteY9422" fmla="*/ 812801 h 1106488"/>
              <a:gd name="connsiteX9423" fmla="*/ 109421 w 1031876"/>
              <a:gd name="connsiteY9423" fmla="*/ 812780 h 1106488"/>
              <a:gd name="connsiteX9424" fmla="*/ 110094 w 1031876"/>
              <a:gd name="connsiteY9424" fmla="*/ 815379 h 1106488"/>
              <a:gd name="connsiteX9425" fmla="*/ 111317 w 1031876"/>
              <a:gd name="connsiteY9425" fmla="*/ 816054 h 1106488"/>
              <a:gd name="connsiteX9426" fmla="*/ 112445 w 1031876"/>
              <a:gd name="connsiteY9426" fmla="*/ 818234 h 1106488"/>
              <a:gd name="connsiteX9427" fmla="*/ 110094 w 1031876"/>
              <a:gd name="connsiteY9427" fmla="*/ 817909 h 1106488"/>
              <a:gd name="connsiteX9428" fmla="*/ 109333 w 1031876"/>
              <a:gd name="connsiteY9428" fmla="*/ 812765 h 1106488"/>
              <a:gd name="connsiteX9429" fmla="*/ 109221 w 1031876"/>
              <a:gd name="connsiteY9429" fmla="*/ 812745 h 1106488"/>
              <a:gd name="connsiteX9430" fmla="*/ 109221 w 1031876"/>
              <a:gd name="connsiteY9430" fmla="*/ 812849 h 1106488"/>
              <a:gd name="connsiteX9431" fmla="*/ 109221 w 1031876"/>
              <a:gd name="connsiteY9431" fmla="*/ 818753 h 1106488"/>
              <a:gd name="connsiteX9432" fmla="*/ 103189 w 1031876"/>
              <a:gd name="connsiteY9432" fmla="*/ 818753 h 1106488"/>
              <a:gd name="connsiteX9433" fmla="*/ 103189 w 1031876"/>
              <a:gd name="connsiteY9433" fmla="*/ 819150 h 1106488"/>
              <a:gd name="connsiteX9434" fmla="*/ 103134 w 1031876"/>
              <a:gd name="connsiteY9434" fmla="*/ 818753 h 1106488"/>
              <a:gd name="connsiteX9435" fmla="*/ 103117 w 1031876"/>
              <a:gd name="connsiteY9435" fmla="*/ 818753 h 1106488"/>
              <a:gd name="connsiteX9436" fmla="*/ 103188 w 1031876"/>
              <a:gd name="connsiteY9436" fmla="*/ 819150 h 1106488"/>
              <a:gd name="connsiteX9437" fmla="*/ 102691 w 1031876"/>
              <a:gd name="connsiteY9437" fmla="*/ 818753 h 1106488"/>
              <a:gd name="connsiteX9438" fmla="*/ 102236 w 1031876"/>
              <a:gd name="connsiteY9438" fmla="*/ 818753 h 1106488"/>
              <a:gd name="connsiteX9439" fmla="*/ 102040 w 1031876"/>
              <a:gd name="connsiteY9439" fmla="*/ 818232 h 1106488"/>
              <a:gd name="connsiteX9440" fmla="*/ 99219 w 1031876"/>
              <a:gd name="connsiteY9440" fmla="*/ 815975 h 1106488"/>
              <a:gd name="connsiteX9441" fmla="*/ 95909 w 1031876"/>
              <a:gd name="connsiteY9441" fmla="*/ 813328 h 1106488"/>
              <a:gd name="connsiteX9442" fmla="*/ 95537 w 1031876"/>
              <a:gd name="connsiteY9442" fmla="*/ 814409 h 1106488"/>
              <a:gd name="connsiteX9443" fmla="*/ 96242 w 1031876"/>
              <a:gd name="connsiteY9443" fmla="*/ 818356 h 1106488"/>
              <a:gd name="connsiteX9444" fmla="*/ 96967 w 1031876"/>
              <a:gd name="connsiteY9444" fmla="*/ 818439 h 1106488"/>
              <a:gd name="connsiteX9445" fmla="*/ 98822 w 1031876"/>
              <a:gd name="connsiteY9445" fmla="*/ 817100 h 1106488"/>
              <a:gd name="connsiteX9446" fmla="*/ 101374 w 1031876"/>
              <a:gd name="connsiteY9446" fmla="*/ 818943 h 1106488"/>
              <a:gd name="connsiteX9447" fmla="*/ 103188 w 1031876"/>
              <a:gd name="connsiteY9447" fmla="*/ 819150 h 1106488"/>
              <a:gd name="connsiteX9448" fmla="*/ 101661 w 1031876"/>
              <a:gd name="connsiteY9448" fmla="*/ 819150 h 1106488"/>
              <a:gd name="connsiteX9449" fmla="*/ 102394 w 1031876"/>
              <a:gd name="connsiteY9449" fmla="*/ 819679 h 1106488"/>
              <a:gd name="connsiteX9450" fmla="*/ 101501 w 1031876"/>
              <a:gd name="connsiteY9450" fmla="*/ 819679 h 1106488"/>
              <a:gd name="connsiteX9451" fmla="*/ 96612 w 1031876"/>
              <a:gd name="connsiteY9451" fmla="*/ 819679 h 1106488"/>
              <a:gd name="connsiteX9452" fmla="*/ 102394 w 1031876"/>
              <a:gd name="connsiteY9452" fmla="*/ 825549 h 1106488"/>
              <a:gd name="connsiteX9453" fmla="*/ 102659 w 1031876"/>
              <a:gd name="connsiteY9453" fmla="*/ 825818 h 1106488"/>
              <a:gd name="connsiteX9454" fmla="*/ 102394 w 1031876"/>
              <a:gd name="connsiteY9454" fmla="*/ 825703 h 1106488"/>
              <a:gd name="connsiteX9455" fmla="*/ 96639 w 1031876"/>
              <a:gd name="connsiteY9455" fmla="*/ 823199 h 1106488"/>
              <a:gd name="connsiteX9456" fmla="*/ 95779 w 1031876"/>
              <a:gd name="connsiteY9456" fmla="*/ 825818 h 1106488"/>
              <a:gd name="connsiteX9457" fmla="*/ 95140 w 1031876"/>
              <a:gd name="connsiteY9457" fmla="*/ 818678 h 1106488"/>
              <a:gd name="connsiteX9458" fmla="*/ 91878 w 1031876"/>
              <a:gd name="connsiteY9458" fmla="*/ 820341 h 1106488"/>
              <a:gd name="connsiteX9459" fmla="*/ 91203 w 1031876"/>
              <a:gd name="connsiteY9459" fmla="*/ 818621 h 1106488"/>
              <a:gd name="connsiteX9460" fmla="*/ 89298 w 1031876"/>
              <a:gd name="connsiteY9460" fmla="*/ 813765 h 1106488"/>
              <a:gd name="connsiteX9461" fmla="*/ 89347 w 1031876"/>
              <a:gd name="connsiteY9461" fmla="*/ 813462 h 1106488"/>
              <a:gd name="connsiteX9462" fmla="*/ 95125 w 1031876"/>
              <a:gd name="connsiteY9462" fmla="*/ 818511 h 1106488"/>
              <a:gd name="connsiteX9463" fmla="*/ 95091 w 1031876"/>
              <a:gd name="connsiteY9463" fmla="*/ 818134 h 1106488"/>
              <a:gd name="connsiteX9464" fmla="*/ 95250 w 1031876"/>
              <a:gd name="connsiteY9464" fmla="*/ 818296 h 1106488"/>
              <a:gd name="connsiteX9465" fmla="*/ 95250 w 1031876"/>
              <a:gd name="connsiteY9465" fmla="*/ 817807 h 1106488"/>
              <a:gd name="connsiteX9466" fmla="*/ 95044 w 1031876"/>
              <a:gd name="connsiteY9466" fmla="*/ 817607 h 1106488"/>
              <a:gd name="connsiteX9467" fmla="*/ 95091 w 1031876"/>
              <a:gd name="connsiteY9467" fmla="*/ 818134 h 1106488"/>
              <a:gd name="connsiteX9468" fmla="*/ 93200 w 1031876"/>
              <a:gd name="connsiteY9468" fmla="*/ 816214 h 1106488"/>
              <a:gd name="connsiteX9469" fmla="*/ 92618 w 1031876"/>
              <a:gd name="connsiteY9469" fmla="*/ 815256 h 1106488"/>
              <a:gd name="connsiteX9470" fmla="*/ 90085 w 1031876"/>
              <a:gd name="connsiteY9470" fmla="*/ 812801 h 1106488"/>
              <a:gd name="connsiteX9471" fmla="*/ 88920 w 1031876"/>
              <a:gd name="connsiteY9471" fmla="*/ 812801 h 1106488"/>
              <a:gd name="connsiteX9472" fmla="*/ 89298 w 1031876"/>
              <a:gd name="connsiteY9472" fmla="*/ 813765 h 1106488"/>
              <a:gd name="connsiteX9473" fmla="*/ 88504 w 1031876"/>
              <a:gd name="connsiteY9473" fmla="*/ 818621 h 1106488"/>
              <a:gd name="connsiteX9474" fmla="*/ 88504 w 1031876"/>
              <a:gd name="connsiteY9474" fmla="*/ 813045 h 1106488"/>
              <a:gd name="connsiteX9475" fmla="*/ 87750 w 1031876"/>
              <a:gd name="connsiteY9475" fmla="*/ 815380 h 1106488"/>
              <a:gd name="connsiteX9476" fmla="*/ 84773 w 1031876"/>
              <a:gd name="connsiteY9476" fmla="*/ 810554 h 1106488"/>
              <a:gd name="connsiteX9477" fmla="*/ 85033 w 1031876"/>
              <a:gd name="connsiteY9477" fmla="*/ 810707 h 1106488"/>
              <a:gd name="connsiteX9478" fmla="*/ 84211 w 1031876"/>
              <a:gd name="connsiteY9478" fmla="*/ 809240 h 1106488"/>
              <a:gd name="connsiteX9479" fmla="*/ 88504 w 1031876"/>
              <a:gd name="connsiteY9479" fmla="*/ 811742 h 1106488"/>
              <a:gd name="connsiteX9480" fmla="*/ 85480 w 1031876"/>
              <a:gd name="connsiteY9480" fmla="*/ 810971 h 1106488"/>
              <a:gd name="connsiteX9481" fmla="*/ 88504 w 1031876"/>
              <a:gd name="connsiteY9481" fmla="*/ 812754 h 1106488"/>
              <a:gd name="connsiteX9482" fmla="*/ 88504 w 1031876"/>
              <a:gd name="connsiteY9482" fmla="*/ 812602 h 1106488"/>
              <a:gd name="connsiteX9483" fmla="*/ 88504 w 1031876"/>
              <a:gd name="connsiteY9483" fmla="*/ 811742 h 1106488"/>
              <a:gd name="connsiteX9484" fmla="*/ 88914 w 1031876"/>
              <a:gd name="connsiteY9484" fmla="*/ 812788 h 1106488"/>
              <a:gd name="connsiteX9485" fmla="*/ 89473 w 1031876"/>
              <a:gd name="connsiteY9485" fmla="*/ 812264 h 1106488"/>
              <a:gd name="connsiteX9486" fmla="*/ 88900 w 1031876"/>
              <a:gd name="connsiteY9486" fmla="*/ 811848 h 1106488"/>
              <a:gd name="connsiteX9487" fmla="*/ 89283 w 1031876"/>
              <a:gd name="connsiteY9487" fmla="*/ 811600 h 1106488"/>
              <a:gd name="connsiteX9488" fmla="*/ 88569 w 1031876"/>
              <a:gd name="connsiteY9488" fmla="*/ 808832 h 1106488"/>
              <a:gd name="connsiteX9489" fmla="*/ 87669 w 1031876"/>
              <a:gd name="connsiteY9489" fmla="*/ 808333 h 1106488"/>
              <a:gd name="connsiteX9490" fmla="*/ 88504 w 1031876"/>
              <a:gd name="connsiteY9490" fmla="*/ 811742 h 1106488"/>
              <a:gd name="connsiteX9491" fmla="*/ 86111 w 1031876"/>
              <a:gd name="connsiteY9491" fmla="*/ 807470 h 1106488"/>
              <a:gd name="connsiteX9492" fmla="*/ 82550 w 1031876"/>
              <a:gd name="connsiteY9492" fmla="*/ 805498 h 1106488"/>
              <a:gd name="connsiteX9493" fmla="*/ 82550 w 1031876"/>
              <a:gd name="connsiteY9493" fmla="*/ 805325 h 1106488"/>
              <a:gd name="connsiteX9494" fmla="*/ 81757 w 1031876"/>
              <a:gd name="connsiteY9494" fmla="*/ 804863 h 1106488"/>
              <a:gd name="connsiteX9495" fmla="*/ 82550 w 1031876"/>
              <a:gd name="connsiteY9495" fmla="*/ 805065 h 1106488"/>
              <a:gd name="connsiteX9496" fmla="*/ 82550 w 1031876"/>
              <a:gd name="connsiteY9496" fmla="*/ 799042 h 1106488"/>
              <a:gd name="connsiteX9497" fmla="*/ 82550 w 1031876"/>
              <a:gd name="connsiteY9497" fmla="*/ 798831 h 1106488"/>
              <a:gd name="connsiteX9498" fmla="*/ 82768 w 1031876"/>
              <a:gd name="connsiteY9498" fmla="*/ 799042 h 1106488"/>
              <a:gd name="connsiteX9499" fmla="*/ 83155 w 1031876"/>
              <a:gd name="connsiteY9499" fmla="*/ 799417 h 1106488"/>
              <a:gd name="connsiteX9500" fmla="*/ 88106 w 1031876"/>
              <a:gd name="connsiteY9500" fmla="*/ 802482 h 1106488"/>
              <a:gd name="connsiteX9501" fmla="*/ 88622 w 1031876"/>
              <a:gd name="connsiteY9501" fmla="*/ 804716 h 1106488"/>
              <a:gd name="connsiteX9502" fmla="*/ 88900 w 1031876"/>
              <a:gd name="connsiteY9502" fmla="*/ 804986 h 1106488"/>
              <a:gd name="connsiteX9503" fmla="*/ 89429 w 1031876"/>
              <a:gd name="connsiteY9503" fmla="*/ 805498 h 1106488"/>
              <a:gd name="connsiteX9504" fmla="*/ 94560 w 1031876"/>
              <a:gd name="connsiteY9504" fmla="*/ 810470 h 1106488"/>
              <a:gd name="connsiteX9505" fmla="*/ 93972 w 1031876"/>
              <a:gd name="connsiteY9505" fmla="*/ 808486 h 1106488"/>
              <a:gd name="connsiteX9506" fmla="*/ 88900 w 1031876"/>
              <a:gd name="connsiteY9506" fmla="*/ 804863 h 1106488"/>
              <a:gd name="connsiteX9507" fmla="*/ 93122 w 1031876"/>
              <a:gd name="connsiteY9507" fmla="*/ 805617 h 1106488"/>
              <a:gd name="connsiteX9508" fmla="*/ 92075 w 1031876"/>
              <a:gd name="connsiteY9508" fmla="*/ 802085 h 1106488"/>
              <a:gd name="connsiteX9509" fmla="*/ 92075 w 1031876"/>
              <a:gd name="connsiteY9509" fmla="*/ 802084 h 1106488"/>
              <a:gd name="connsiteX9510" fmla="*/ 95250 w 1031876"/>
              <a:gd name="connsiteY9510" fmla="*/ 805656 h 1106488"/>
              <a:gd name="connsiteX9511" fmla="*/ 95250 w 1031876"/>
              <a:gd name="connsiteY9511" fmla="*/ 806549 h 1106488"/>
              <a:gd name="connsiteX9512" fmla="*/ 95250 w 1031876"/>
              <a:gd name="connsiteY9512" fmla="*/ 811140 h 1106488"/>
              <a:gd name="connsiteX9513" fmla="*/ 96309 w 1031876"/>
              <a:gd name="connsiteY9513" fmla="*/ 812166 h 1106488"/>
              <a:gd name="connsiteX9514" fmla="*/ 96059 w 1031876"/>
              <a:gd name="connsiteY9514" fmla="*/ 812893 h 1106488"/>
              <a:gd name="connsiteX9515" fmla="*/ 100208 w 1031876"/>
              <a:gd name="connsiteY9515" fmla="*/ 813367 h 1106488"/>
              <a:gd name="connsiteX9516" fmla="*/ 99373 w 1031876"/>
              <a:gd name="connsiteY9516" fmla="*/ 811148 h 1106488"/>
              <a:gd name="connsiteX9517" fmla="*/ 99220 w 1031876"/>
              <a:gd name="connsiteY9517" fmla="*/ 811113 h 1106488"/>
              <a:gd name="connsiteX9518" fmla="*/ 96331 w 1031876"/>
              <a:gd name="connsiteY9518" fmla="*/ 806563 h 1106488"/>
              <a:gd name="connsiteX9519" fmla="*/ 95251 w 1031876"/>
              <a:gd name="connsiteY9519" fmla="*/ 805259 h 1106488"/>
              <a:gd name="connsiteX9520" fmla="*/ 95251 w 1031876"/>
              <a:gd name="connsiteY9520" fmla="*/ 804862 h 1106488"/>
              <a:gd name="connsiteX9521" fmla="*/ 95251 w 1031876"/>
              <a:gd name="connsiteY9521" fmla="*/ 801886 h 1106488"/>
              <a:gd name="connsiteX9522" fmla="*/ 95251 w 1031876"/>
              <a:gd name="connsiteY9522" fmla="*/ 798513 h 1106488"/>
              <a:gd name="connsiteX9523" fmla="*/ 96124 w 1031876"/>
              <a:gd name="connsiteY9523" fmla="*/ 804416 h 1106488"/>
              <a:gd name="connsiteX9524" fmla="*/ 102236 w 1031876"/>
              <a:gd name="connsiteY9524" fmla="*/ 805259 h 1106488"/>
              <a:gd name="connsiteX9525" fmla="*/ 103109 w 1031876"/>
              <a:gd name="connsiteY9525" fmla="*/ 811163 h 1106488"/>
              <a:gd name="connsiteX9526" fmla="*/ 103921 w 1031876"/>
              <a:gd name="connsiteY9526" fmla="*/ 811275 h 1106488"/>
              <a:gd name="connsiteX9527" fmla="*/ 103279 w 1031876"/>
              <a:gd name="connsiteY9527" fmla="*/ 805657 h 1106488"/>
              <a:gd name="connsiteX9528" fmla="*/ 103188 w 1031876"/>
              <a:gd name="connsiteY9528" fmla="*/ 805657 h 1106488"/>
              <a:gd name="connsiteX9529" fmla="*/ 103188 w 1031876"/>
              <a:gd name="connsiteY9529" fmla="*/ 804863 h 1106488"/>
              <a:gd name="connsiteX9530" fmla="*/ 103188 w 1031876"/>
              <a:gd name="connsiteY9530" fmla="*/ 804862 h 1106488"/>
              <a:gd name="connsiteX9531" fmla="*/ 99862 w 1031876"/>
              <a:gd name="connsiteY9531" fmla="*/ 802202 h 1106488"/>
              <a:gd name="connsiteX9532" fmla="*/ 102236 w 1031876"/>
              <a:gd name="connsiteY9532" fmla="*/ 805259 h 1106488"/>
              <a:gd name="connsiteX9533" fmla="*/ 98744 w 1031876"/>
              <a:gd name="connsiteY9533" fmla="*/ 801886 h 1106488"/>
              <a:gd name="connsiteX9534" fmla="*/ 95257 w 1031876"/>
              <a:gd name="connsiteY9534" fmla="*/ 798518 h 1106488"/>
              <a:gd name="connsiteX9535" fmla="*/ 95251 w 1031876"/>
              <a:gd name="connsiteY9535" fmla="*/ 798513 h 1106488"/>
              <a:gd name="connsiteX9536" fmla="*/ 95251 w 1031876"/>
              <a:gd name="connsiteY9536" fmla="*/ 798513 h 1106488"/>
              <a:gd name="connsiteX9537" fmla="*/ 95253 w 1031876"/>
              <a:gd name="connsiteY9537" fmla="*/ 798514 h 1106488"/>
              <a:gd name="connsiteX9538" fmla="*/ 95251 w 1031876"/>
              <a:gd name="connsiteY9538" fmla="*/ 798512 h 1106488"/>
              <a:gd name="connsiteX9539" fmla="*/ 102236 w 1031876"/>
              <a:gd name="connsiteY9539" fmla="*/ 798512 h 1106488"/>
              <a:gd name="connsiteX9540" fmla="*/ 100406 w 1031876"/>
              <a:gd name="connsiteY9540" fmla="*/ 800869 h 1106488"/>
              <a:gd name="connsiteX9541" fmla="*/ 102197 w 1031876"/>
              <a:gd name="connsiteY9541" fmla="*/ 801688 h 1106488"/>
              <a:gd name="connsiteX9542" fmla="*/ 103188 w 1031876"/>
              <a:gd name="connsiteY9542" fmla="*/ 804860 h 1106488"/>
              <a:gd name="connsiteX9543" fmla="*/ 103188 w 1031876"/>
              <a:gd name="connsiteY9543" fmla="*/ 802085 h 1106488"/>
              <a:gd name="connsiteX9544" fmla="*/ 103188 w 1031876"/>
              <a:gd name="connsiteY9544" fmla="*/ 801041 h 1106488"/>
              <a:gd name="connsiteX9545" fmla="*/ 102236 w 1031876"/>
              <a:gd name="connsiteY9545" fmla="*/ 798512 h 1106488"/>
              <a:gd name="connsiteX9546" fmla="*/ 103188 w 1031876"/>
              <a:gd name="connsiteY9546" fmla="*/ 799662 h 1106488"/>
              <a:gd name="connsiteX9547" fmla="*/ 103188 w 1031876"/>
              <a:gd name="connsiteY9547" fmla="*/ 798969 h 1106488"/>
              <a:gd name="connsiteX9548" fmla="*/ 68263 w 1031876"/>
              <a:gd name="connsiteY9548" fmla="*/ 797984 h 1106488"/>
              <a:gd name="connsiteX9549" fmla="*/ 68898 w 1031876"/>
              <a:gd name="connsiteY9549" fmla="*/ 798672 h 1106488"/>
              <a:gd name="connsiteX9550" fmla="*/ 69240 w 1031876"/>
              <a:gd name="connsiteY9550" fmla="*/ 799042 h 1106488"/>
              <a:gd name="connsiteX9551" fmla="*/ 71438 w 1031876"/>
              <a:gd name="connsiteY9551" fmla="*/ 801424 h 1106488"/>
              <a:gd name="connsiteX9552" fmla="*/ 74613 w 1031876"/>
              <a:gd name="connsiteY9552" fmla="*/ 804863 h 1106488"/>
              <a:gd name="connsiteX9553" fmla="*/ 71438 w 1031876"/>
              <a:gd name="connsiteY9553" fmla="*/ 804003 h 1106488"/>
              <a:gd name="connsiteX9554" fmla="*/ 68822 w 1031876"/>
              <a:gd name="connsiteY9554" fmla="*/ 799042 h 1106488"/>
              <a:gd name="connsiteX9555" fmla="*/ 68585 w 1031876"/>
              <a:gd name="connsiteY9555" fmla="*/ 798594 h 1106488"/>
              <a:gd name="connsiteX9556" fmla="*/ 122410 w 1031876"/>
              <a:gd name="connsiteY9556" fmla="*/ 797845 h 1106488"/>
              <a:gd name="connsiteX9557" fmla="*/ 123077 w 1031876"/>
              <a:gd name="connsiteY9557" fmla="*/ 798345 h 1106488"/>
              <a:gd name="connsiteX9558" fmla="*/ 122430 w 1031876"/>
              <a:gd name="connsiteY9558" fmla="*/ 798068 h 1106488"/>
              <a:gd name="connsiteX9559" fmla="*/ 118726 w 1031876"/>
              <a:gd name="connsiteY9559" fmla="*/ 796482 h 1106488"/>
              <a:gd name="connsiteX9560" fmla="*/ 122430 w 1031876"/>
              <a:gd name="connsiteY9560" fmla="*/ 798068 h 1106488"/>
              <a:gd name="connsiteX9561" fmla="*/ 122471 w 1031876"/>
              <a:gd name="connsiteY9561" fmla="*/ 798513 h 1106488"/>
              <a:gd name="connsiteX9562" fmla="*/ 122495 w 1031876"/>
              <a:gd name="connsiteY9562" fmla="*/ 798781 h 1106488"/>
              <a:gd name="connsiteX9563" fmla="*/ 120120 w 1031876"/>
              <a:gd name="connsiteY9563" fmla="*/ 800560 h 1106488"/>
              <a:gd name="connsiteX9564" fmla="*/ 116533 w 1031876"/>
              <a:gd name="connsiteY9564" fmla="*/ 798513 h 1106488"/>
              <a:gd name="connsiteX9565" fmla="*/ 116239 w 1031876"/>
              <a:gd name="connsiteY9565" fmla="*/ 798345 h 1106488"/>
              <a:gd name="connsiteX9566" fmla="*/ 831779 w 1031876"/>
              <a:gd name="connsiteY9566" fmla="*/ 796290 h 1106488"/>
              <a:gd name="connsiteX9567" fmla="*/ 830859 w 1031876"/>
              <a:gd name="connsiteY9567" fmla="*/ 797957 h 1106488"/>
              <a:gd name="connsiteX9568" fmla="*/ 827485 w 1031876"/>
              <a:gd name="connsiteY9568" fmla="*/ 798830 h 1106488"/>
              <a:gd name="connsiteX9569" fmla="*/ 786607 w 1031876"/>
              <a:gd name="connsiteY9569" fmla="*/ 792163 h 1106488"/>
              <a:gd name="connsiteX9570" fmla="*/ 786607 w 1031876"/>
              <a:gd name="connsiteY9570" fmla="*/ 798513 h 1106488"/>
              <a:gd name="connsiteX9571" fmla="*/ 779463 w 1031876"/>
              <a:gd name="connsiteY9571" fmla="*/ 798513 h 1106488"/>
              <a:gd name="connsiteX9572" fmla="*/ 786607 w 1031876"/>
              <a:gd name="connsiteY9572" fmla="*/ 792163 h 1106488"/>
              <a:gd name="connsiteX9573" fmla="*/ 82550 w 1031876"/>
              <a:gd name="connsiteY9573" fmla="*/ 792163 h 1106488"/>
              <a:gd name="connsiteX9574" fmla="*/ 85725 w 1031876"/>
              <a:gd name="connsiteY9574" fmla="*/ 795603 h 1106488"/>
              <a:gd name="connsiteX9575" fmla="*/ 88106 w 1031876"/>
              <a:gd name="connsiteY9575" fmla="*/ 798182 h 1106488"/>
              <a:gd name="connsiteX9576" fmla="*/ 82550 w 1031876"/>
              <a:gd name="connsiteY9576" fmla="*/ 792163 h 1106488"/>
              <a:gd name="connsiteX9577" fmla="*/ 82550 w 1031876"/>
              <a:gd name="connsiteY9577" fmla="*/ 792163 h 1106488"/>
              <a:gd name="connsiteX9578" fmla="*/ 85725 w 1031876"/>
              <a:gd name="connsiteY9578" fmla="*/ 795338 h 1106488"/>
              <a:gd name="connsiteX9579" fmla="*/ 88106 w 1031876"/>
              <a:gd name="connsiteY9579" fmla="*/ 797719 h 1106488"/>
              <a:gd name="connsiteX9580" fmla="*/ 82550 w 1031876"/>
              <a:gd name="connsiteY9580" fmla="*/ 792163 h 1106488"/>
              <a:gd name="connsiteX9581" fmla="*/ 369889 w 1031876"/>
              <a:gd name="connsiteY9581" fmla="*/ 792162 h 1106488"/>
              <a:gd name="connsiteX9582" fmla="*/ 369889 w 1031876"/>
              <a:gd name="connsiteY9582" fmla="*/ 792956 h 1106488"/>
              <a:gd name="connsiteX9583" fmla="*/ 369889 w 1031876"/>
              <a:gd name="connsiteY9583" fmla="*/ 796131 h 1106488"/>
              <a:gd name="connsiteX9584" fmla="*/ 369889 w 1031876"/>
              <a:gd name="connsiteY9584" fmla="*/ 798511 h 1106488"/>
              <a:gd name="connsiteX9585" fmla="*/ 373063 w 1031876"/>
              <a:gd name="connsiteY9585" fmla="*/ 796131 h 1106488"/>
              <a:gd name="connsiteX9586" fmla="*/ 376238 w 1031876"/>
              <a:gd name="connsiteY9586" fmla="*/ 798512 h 1106488"/>
              <a:gd name="connsiteX9587" fmla="*/ 375444 w 1031876"/>
              <a:gd name="connsiteY9587" fmla="*/ 798512 h 1106488"/>
              <a:gd name="connsiteX9588" fmla="*/ 369889 w 1031876"/>
              <a:gd name="connsiteY9588" fmla="*/ 798512 h 1106488"/>
              <a:gd name="connsiteX9589" fmla="*/ 369889 w 1031876"/>
              <a:gd name="connsiteY9589" fmla="*/ 804862 h 1106488"/>
              <a:gd name="connsiteX9590" fmla="*/ 361951 w 1031876"/>
              <a:gd name="connsiteY9590" fmla="*/ 798512 h 1106488"/>
              <a:gd name="connsiteX9591" fmla="*/ 362943 w 1031876"/>
              <a:gd name="connsiteY9591" fmla="*/ 798512 h 1106488"/>
              <a:gd name="connsiteX9592" fmla="*/ 366912 w 1031876"/>
              <a:gd name="connsiteY9592" fmla="*/ 798512 h 1106488"/>
              <a:gd name="connsiteX9593" fmla="*/ 369888 w 1031876"/>
              <a:gd name="connsiteY9593" fmla="*/ 798512 h 1106488"/>
              <a:gd name="connsiteX9594" fmla="*/ 369888 w 1031876"/>
              <a:gd name="connsiteY9594" fmla="*/ 798512 h 1106488"/>
              <a:gd name="connsiteX9595" fmla="*/ 366912 w 1031876"/>
              <a:gd name="connsiteY9595" fmla="*/ 797718 h 1106488"/>
              <a:gd name="connsiteX9596" fmla="*/ 369889 w 1031876"/>
              <a:gd name="connsiteY9596" fmla="*/ 792162 h 1106488"/>
              <a:gd name="connsiteX9597" fmla="*/ 361951 w 1031876"/>
              <a:gd name="connsiteY9597" fmla="*/ 792162 h 1106488"/>
              <a:gd name="connsiteX9598" fmla="*/ 361951 w 1031876"/>
              <a:gd name="connsiteY9598" fmla="*/ 798512 h 1106488"/>
              <a:gd name="connsiteX9599" fmla="*/ 361951 w 1031876"/>
              <a:gd name="connsiteY9599" fmla="*/ 792162 h 1106488"/>
              <a:gd name="connsiteX9600" fmla="*/ 112302 w 1031876"/>
              <a:gd name="connsiteY9600" fmla="*/ 791929 h 1106488"/>
              <a:gd name="connsiteX9601" fmla="*/ 114719 w 1031876"/>
              <a:gd name="connsiteY9601" fmla="*/ 792274 h 1106488"/>
              <a:gd name="connsiteX9602" fmla="*/ 112820 w 1031876"/>
              <a:gd name="connsiteY9602" fmla="*/ 793222 h 1106488"/>
              <a:gd name="connsiteX9603" fmla="*/ 115435 w 1031876"/>
              <a:gd name="connsiteY9603" fmla="*/ 791916 h 1106488"/>
              <a:gd name="connsiteX9604" fmla="*/ 116239 w 1031876"/>
              <a:gd name="connsiteY9604" fmla="*/ 798345 h 1106488"/>
              <a:gd name="connsiteX9605" fmla="*/ 115384 w 1031876"/>
              <a:gd name="connsiteY9605" fmla="*/ 792368 h 1106488"/>
              <a:gd name="connsiteX9606" fmla="*/ 114719 w 1031876"/>
              <a:gd name="connsiteY9606" fmla="*/ 792274 h 1106488"/>
              <a:gd name="connsiteX9607" fmla="*/ 923397 w 1031876"/>
              <a:gd name="connsiteY9607" fmla="*/ 791845 h 1106488"/>
              <a:gd name="connsiteX9608" fmla="*/ 922338 w 1031876"/>
              <a:gd name="connsiteY9608" fmla="*/ 792920 h 1106488"/>
              <a:gd name="connsiteX9609" fmla="*/ 920817 w 1031876"/>
              <a:gd name="connsiteY9609" fmla="*/ 794464 h 1106488"/>
              <a:gd name="connsiteX9610" fmla="*/ 916829 w 1031876"/>
              <a:gd name="connsiteY9610" fmla="*/ 798513 h 1106488"/>
              <a:gd name="connsiteX9611" fmla="*/ 916517 w 1031876"/>
              <a:gd name="connsiteY9611" fmla="*/ 798830 h 1106488"/>
              <a:gd name="connsiteX9612" fmla="*/ 916562 w 1031876"/>
              <a:gd name="connsiteY9612" fmla="*/ 798513 h 1106488"/>
              <a:gd name="connsiteX9613" fmla="*/ 917377 w 1031876"/>
              <a:gd name="connsiteY9613" fmla="*/ 792718 h 1106488"/>
              <a:gd name="connsiteX9614" fmla="*/ 922338 w 1031876"/>
              <a:gd name="connsiteY9614" fmla="*/ 791999 h 1106488"/>
              <a:gd name="connsiteX9615" fmla="*/ 840979 w 1031876"/>
              <a:gd name="connsiteY9615" fmla="*/ 791845 h 1106488"/>
              <a:gd name="connsiteX9616" fmla="*/ 840979 w 1031876"/>
              <a:gd name="connsiteY9616" fmla="*/ 794464 h 1106488"/>
              <a:gd name="connsiteX9617" fmla="*/ 840979 w 1031876"/>
              <a:gd name="connsiteY9617" fmla="*/ 795338 h 1106488"/>
              <a:gd name="connsiteX9618" fmla="*/ 840979 w 1031876"/>
              <a:gd name="connsiteY9618" fmla="*/ 797957 h 1106488"/>
              <a:gd name="connsiteX9619" fmla="*/ 840979 w 1031876"/>
              <a:gd name="connsiteY9619" fmla="*/ 798592 h 1106488"/>
              <a:gd name="connsiteX9620" fmla="*/ 841179 w 1031876"/>
              <a:gd name="connsiteY9620" fmla="*/ 798552 h 1106488"/>
              <a:gd name="connsiteX9621" fmla="*/ 841024 w 1031876"/>
              <a:gd name="connsiteY9621" fmla="*/ 798345 h 1106488"/>
              <a:gd name="connsiteX9622" fmla="*/ 841274 w 1031876"/>
              <a:gd name="connsiteY9622" fmla="*/ 798533 h 1106488"/>
              <a:gd name="connsiteX9623" fmla="*/ 841376 w 1031876"/>
              <a:gd name="connsiteY9623" fmla="*/ 798512 h 1106488"/>
              <a:gd name="connsiteX9624" fmla="*/ 841351 w 1031876"/>
              <a:gd name="connsiteY9624" fmla="*/ 798591 h 1106488"/>
              <a:gd name="connsiteX9625" fmla="*/ 841375 w 1031876"/>
              <a:gd name="connsiteY9625" fmla="*/ 798608 h 1106488"/>
              <a:gd name="connsiteX9626" fmla="*/ 844443 w 1031876"/>
              <a:gd name="connsiteY9626" fmla="*/ 800906 h 1106488"/>
              <a:gd name="connsiteX9627" fmla="*/ 847638 w 1031876"/>
              <a:gd name="connsiteY9627" fmla="*/ 798512 h 1106488"/>
              <a:gd name="connsiteX9628" fmla="*/ 847712 w 1031876"/>
              <a:gd name="connsiteY9628" fmla="*/ 798457 h 1106488"/>
              <a:gd name="connsiteX9629" fmla="*/ 847861 w 1031876"/>
              <a:gd name="connsiteY9629" fmla="*/ 798345 h 1106488"/>
              <a:gd name="connsiteX9630" fmla="*/ 847719 w 1031876"/>
              <a:gd name="connsiteY9630" fmla="*/ 798487 h 1106488"/>
              <a:gd name="connsiteX9631" fmla="*/ 847694 w 1031876"/>
              <a:gd name="connsiteY9631" fmla="*/ 798512 h 1106488"/>
              <a:gd name="connsiteX9632" fmla="*/ 841375 w 1031876"/>
              <a:gd name="connsiteY9632" fmla="*/ 804825 h 1106488"/>
              <a:gd name="connsiteX9633" fmla="*/ 841025 w 1031876"/>
              <a:gd name="connsiteY9633" fmla="*/ 805174 h 1106488"/>
              <a:gd name="connsiteX9634" fmla="*/ 841375 w 1031876"/>
              <a:gd name="connsiteY9634" fmla="*/ 804708 h 1106488"/>
              <a:gd name="connsiteX9635" fmla="*/ 843588 w 1031876"/>
              <a:gd name="connsiteY9635" fmla="*/ 801760 h 1106488"/>
              <a:gd name="connsiteX9636" fmla="*/ 841375 w 1031876"/>
              <a:gd name="connsiteY9636" fmla="*/ 798813 h 1106488"/>
              <a:gd name="connsiteX9637" fmla="*/ 841309 w 1031876"/>
              <a:gd name="connsiteY9637" fmla="*/ 798725 h 1106488"/>
              <a:gd name="connsiteX9638" fmla="*/ 840384 w 1031876"/>
              <a:gd name="connsiteY9638" fmla="*/ 801687 h 1106488"/>
              <a:gd name="connsiteX9639" fmla="*/ 836508 w 1031876"/>
              <a:gd name="connsiteY9639" fmla="*/ 803459 h 1106488"/>
              <a:gd name="connsiteX9640" fmla="*/ 834850 w 1031876"/>
              <a:gd name="connsiteY9640" fmla="*/ 805175 h 1106488"/>
              <a:gd name="connsiteX9641" fmla="*/ 835041 w 1031876"/>
              <a:gd name="connsiteY9641" fmla="*/ 805175 h 1106488"/>
              <a:gd name="connsiteX9642" fmla="*/ 841024 w 1031876"/>
              <a:gd name="connsiteY9642" fmla="*/ 805175 h 1106488"/>
              <a:gd name="connsiteX9643" fmla="*/ 838460 w 1031876"/>
              <a:gd name="connsiteY9643" fmla="*/ 807737 h 1106488"/>
              <a:gd name="connsiteX9644" fmla="*/ 834186 w 1031876"/>
              <a:gd name="connsiteY9644" fmla="*/ 812006 h 1106488"/>
              <a:gd name="connsiteX9645" fmla="*/ 834186 w 1031876"/>
              <a:gd name="connsiteY9645" fmla="*/ 810298 h 1106488"/>
              <a:gd name="connsiteX9646" fmla="*/ 834186 w 1031876"/>
              <a:gd name="connsiteY9646" fmla="*/ 808591 h 1106488"/>
              <a:gd name="connsiteX9647" fmla="*/ 834186 w 1031876"/>
              <a:gd name="connsiteY9647" fmla="*/ 805863 h 1106488"/>
              <a:gd name="connsiteX9648" fmla="*/ 833472 w 1031876"/>
              <a:gd name="connsiteY9648" fmla="*/ 806602 h 1106488"/>
              <a:gd name="connsiteX9649" fmla="*/ 830768 w 1031876"/>
              <a:gd name="connsiteY9649" fmla="*/ 812006 h 1106488"/>
              <a:gd name="connsiteX9650" fmla="*/ 830605 w 1031876"/>
              <a:gd name="connsiteY9650" fmla="*/ 812331 h 1106488"/>
              <a:gd name="connsiteX9651" fmla="*/ 827682 w 1031876"/>
              <a:gd name="connsiteY9651" fmla="*/ 812596 h 1106488"/>
              <a:gd name="connsiteX9652" fmla="*/ 827485 w 1031876"/>
              <a:gd name="connsiteY9652" fmla="*/ 812800 h 1106488"/>
              <a:gd name="connsiteX9653" fmla="*/ 827593 w 1031876"/>
              <a:gd name="connsiteY9653" fmla="*/ 812605 h 1106488"/>
              <a:gd name="connsiteX9654" fmla="*/ 827511 w 1031876"/>
              <a:gd name="connsiteY9654" fmla="*/ 812612 h 1106488"/>
              <a:gd name="connsiteX9655" fmla="*/ 827485 w 1031876"/>
              <a:gd name="connsiteY9655" fmla="*/ 812800 h 1106488"/>
              <a:gd name="connsiteX9656" fmla="*/ 827485 w 1031876"/>
              <a:gd name="connsiteY9656" fmla="*/ 812614 h 1106488"/>
              <a:gd name="connsiteX9657" fmla="*/ 827217 w 1031876"/>
              <a:gd name="connsiteY9657" fmla="*/ 812639 h 1106488"/>
              <a:gd name="connsiteX9658" fmla="*/ 827088 w 1031876"/>
              <a:gd name="connsiteY9658" fmla="*/ 812800 h 1106488"/>
              <a:gd name="connsiteX9659" fmla="*/ 827159 w 1031876"/>
              <a:gd name="connsiteY9659" fmla="*/ 812644 h 1106488"/>
              <a:gd name="connsiteX9660" fmla="*/ 826665 w 1031876"/>
              <a:gd name="connsiteY9660" fmla="*/ 812689 h 1106488"/>
              <a:gd name="connsiteX9661" fmla="*/ 827349 w 1031876"/>
              <a:gd name="connsiteY9661" fmla="*/ 812006 h 1106488"/>
              <a:gd name="connsiteX9662" fmla="*/ 827485 w 1031876"/>
              <a:gd name="connsiteY9662" fmla="*/ 811870 h 1106488"/>
              <a:gd name="connsiteX9663" fmla="*/ 827485 w 1031876"/>
              <a:gd name="connsiteY9663" fmla="*/ 808434 h 1106488"/>
              <a:gd name="connsiteX9664" fmla="*/ 827485 w 1031876"/>
              <a:gd name="connsiteY9664" fmla="*/ 806688 h 1106488"/>
              <a:gd name="connsiteX9665" fmla="*/ 827485 w 1031876"/>
              <a:gd name="connsiteY9665" fmla="*/ 805815 h 1106488"/>
              <a:gd name="connsiteX9666" fmla="*/ 830389 w 1031876"/>
              <a:gd name="connsiteY9666" fmla="*/ 805815 h 1106488"/>
              <a:gd name="connsiteX9667" fmla="*/ 833129 w 1031876"/>
              <a:gd name="connsiteY9667" fmla="*/ 804959 h 1106488"/>
              <a:gd name="connsiteX9668" fmla="*/ 831533 w 1031876"/>
              <a:gd name="connsiteY9668" fmla="*/ 803720 h 1106488"/>
              <a:gd name="connsiteX9669" fmla="*/ 834232 w 1031876"/>
              <a:gd name="connsiteY9669" fmla="*/ 798830 h 1106488"/>
              <a:gd name="connsiteX9670" fmla="*/ 840979 w 1031876"/>
              <a:gd name="connsiteY9670" fmla="*/ 791845 h 1106488"/>
              <a:gd name="connsiteX9671" fmla="*/ 834232 w 1031876"/>
              <a:gd name="connsiteY9671" fmla="*/ 791845 h 1106488"/>
              <a:gd name="connsiteX9672" fmla="*/ 833389 w 1031876"/>
              <a:gd name="connsiteY9672" fmla="*/ 795338 h 1106488"/>
              <a:gd name="connsiteX9673" fmla="*/ 831779 w 1031876"/>
              <a:gd name="connsiteY9673" fmla="*/ 796290 h 1106488"/>
              <a:gd name="connsiteX9674" fmla="*/ 834232 w 1031876"/>
              <a:gd name="connsiteY9674" fmla="*/ 791845 h 1106488"/>
              <a:gd name="connsiteX9675" fmla="*/ 840979 w 1031876"/>
              <a:gd name="connsiteY9675" fmla="*/ 791845 h 1106488"/>
              <a:gd name="connsiteX9676" fmla="*/ 834232 w 1031876"/>
              <a:gd name="connsiteY9676" fmla="*/ 798830 h 1106488"/>
              <a:gd name="connsiteX9677" fmla="*/ 834232 w 1031876"/>
              <a:gd name="connsiteY9677" fmla="*/ 797957 h 1106488"/>
              <a:gd name="connsiteX9678" fmla="*/ 834232 w 1031876"/>
              <a:gd name="connsiteY9678" fmla="*/ 792718 h 1106488"/>
              <a:gd name="connsiteX9679" fmla="*/ 834232 w 1031876"/>
              <a:gd name="connsiteY9679" fmla="*/ 791845 h 1106488"/>
              <a:gd name="connsiteX9680" fmla="*/ 779486 w 1031876"/>
              <a:gd name="connsiteY9680" fmla="*/ 791515 h 1106488"/>
              <a:gd name="connsiteX9681" fmla="*/ 780341 w 1031876"/>
              <a:gd name="connsiteY9681" fmla="*/ 791515 h 1106488"/>
              <a:gd name="connsiteX9682" fmla="*/ 782905 w 1031876"/>
              <a:gd name="connsiteY9682" fmla="*/ 791515 h 1106488"/>
              <a:gd name="connsiteX9683" fmla="*/ 786323 w 1031876"/>
              <a:gd name="connsiteY9683" fmla="*/ 791515 h 1106488"/>
              <a:gd name="connsiteX9684" fmla="*/ 785282 w 1031876"/>
              <a:gd name="connsiteY9684" fmla="*/ 792295 h 1106488"/>
              <a:gd name="connsiteX9685" fmla="*/ 785813 w 1031876"/>
              <a:gd name="connsiteY9685" fmla="*/ 792162 h 1106488"/>
              <a:gd name="connsiteX9686" fmla="*/ 779463 w 1031876"/>
              <a:gd name="connsiteY9686" fmla="*/ 798512 h 1106488"/>
              <a:gd name="connsiteX9687" fmla="*/ 782270 w 1031876"/>
              <a:gd name="connsiteY9687" fmla="*/ 793600 h 1106488"/>
              <a:gd name="connsiteX9688" fmla="*/ 341880 w 1031876"/>
              <a:gd name="connsiteY9688" fmla="*/ 791515 h 1106488"/>
              <a:gd name="connsiteX9689" fmla="*/ 348717 w 1031876"/>
              <a:gd name="connsiteY9689" fmla="*/ 798345 h 1106488"/>
              <a:gd name="connsiteX9690" fmla="*/ 341880 w 1031876"/>
              <a:gd name="connsiteY9690" fmla="*/ 791515 h 1106488"/>
              <a:gd name="connsiteX9691" fmla="*/ 116239 w 1031876"/>
              <a:gd name="connsiteY9691" fmla="*/ 791515 h 1106488"/>
              <a:gd name="connsiteX9692" fmla="*/ 122222 w 1031876"/>
              <a:gd name="connsiteY9692" fmla="*/ 797491 h 1106488"/>
              <a:gd name="connsiteX9693" fmla="*/ 122393 w 1031876"/>
              <a:gd name="connsiteY9693" fmla="*/ 797662 h 1106488"/>
              <a:gd name="connsiteX9694" fmla="*/ 122410 w 1031876"/>
              <a:gd name="connsiteY9694" fmla="*/ 797845 h 1106488"/>
              <a:gd name="connsiteX9695" fmla="*/ 119658 w 1031876"/>
              <a:gd name="connsiteY9695" fmla="*/ 795784 h 1106488"/>
              <a:gd name="connsiteX9696" fmla="*/ 118726 w 1031876"/>
              <a:gd name="connsiteY9696" fmla="*/ 796482 h 1106488"/>
              <a:gd name="connsiteX9697" fmla="*/ 117094 w 1031876"/>
              <a:gd name="connsiteY9697" fmla="*/ 795784 h 1106488"/>
              <a:gd name="connsiteX9698" fmla="*/ 116239 w 1031876"/>
              <a:gd name="connsiteY9698" fmla="*/ 798345 h 1106488"/>
              <a:gd name="connsiteX9699" fmla="*/ 115644 w 1031876"/>
              <a:gd name="connsiteY9699" fmla="*/ 791812 h 1106488"/>
              <a:gd name="connsiteX9700" fmla="*/ 115384 w 1031876"/>
              <a:gd name="connsiteY9700" fmla="*/ 791515 h 1106488"/>
              <a:gd name="connsiteX9701" fmla="*/ 115617 w 1031876"/>
              <a:gd name="connsiteY9701" fmla="*/ 791515 h 1106488"/>
              <a:gd name="connsiteX9702" fmla="*/ 115644 w 1031876"/>
              <a:gd name="connsiteY9702" fmla="*/ 791812 h 1106488"/>
              <a:gd name="connsiteX9703" fmla="*/ 115435 w 1031876"/>
              <a:gd name="connsiteY9703" fmla="*/ 791916 h 1106488"/>
              <a:gd name="connsiteX9704" fmla="*/ 109401 w 1031876"/>
              <a:gd name="connsiteY9704" fmla="*/ 791515 h 1106488"/>
              <a:gd name="connsiteX9705" fmla="*/ 110256 w 1031876"/>
              <a:gd name="connsiteY9705" fmla="*/ 791515 h 1106488"/>
              <a:gd name="connsiteX9706" fmla="*/ 112136 w 1031876"/>
              <a:gd name="connsiteY9706" fmla="*/ 791515 h 1106488"/>
              <a:gd name="connsiteX9707" fmla="*/ 112302 w 1031876"/>
              <a:gd name="connsiteY9707" fmla="*/ 791929 h 1106488"/>
              <a:gd name="connsiteX9708" fmla="*/ 102564 w 1031876"/>
              <a:gd name="connsiteY9708" fmla="*/ 791515 h 1106488"/>
              <a:gd name="connsiteX9709" fmla="*/ 109401 w 1031876"/>
              <a:gd name="connsiteY9709" fmla="*/ 798345 h 1106488"/>
              <a:gd name="connsiteX9710" fmla="*/ 102564 w 1031876"/>
              <a:gd name="connsiteY9710" fmla="*/ 791515 h 1106488"/>
              <a:gd name="connsiteX9711" fmla="*/ 99145 w 1031876"/>
              <a:gd name="connsiteY9711" fmla="*/ 791515 h 1106488"/>
              <a:gd name="connsiteX9712" fmla="*/ 102564 w 1031876"/>
              <a:gd name="connsiteY9712" fmla="*/ 791515 h 1106488"/>
              <a:gd name="connsiteX9713" fmla="*/ 103419 w 1031876"/>
              <a:gd name="connsiteY9713" fmla="*/ 798345 h 1106488"/>
              <a:gd name="connsiteX9714" fmla="*/ 102564 w 1031876"/>
              <a:gd name="connsiteY9714" fmla="*/ 798345 h 1106488"/>
              <a:gd name="connsiteX9715" fmla="*/ 99145 w 1031876"/>
              <a:gd name="connsiteY9715" fmla="*/ 791515 h 1106488"/>
              <a:gd name="connsiteX9716" fmla="*/ 61913 w 1031876"/>
              <a:gd name="connsiteY9716" fmla="*/ 791104 h 1106488"/>
              <a:gd name="connsiteX9717" fmla="*/ 61913 w 1031876"/>
              <a:gd name="connsiteY9717" fmla="*/ 797984 h 1106488"/>
              <a:gd name="connsiteX9718" fmla="*/ 61913 w 1031876"/>
              <a:gd name="connsiteY9718" fmla="*/ 791104 h 1106488"/>
              <a:gd name="connsiteX9719" fmla="*/ 61913 w 1031876"/>
              <a:gd name="connsiteY9719" fmla="*/ 791104 h 1106488"/>
              <a:gd name="connsiteX9720" fmla="*/ 62707 w 1031876"/>
              <a:gd name="connsiteY9720" fmla="*/ 791104 h 1106488"/>
              <a:gd name="connsiteX9721" fmla="*/ 67469 w 1031876"/>
              <a:gd name="connsiteY9721" fmla="*/ 791104 h 1106488"/>
              <a:gd name="connsiteX9722" fmla="*/ 68263 w 1031876"/>
              <a:gd name="connsiteY9722" fmla="*/ 791104 h 1106488"/>
              <a:gd name="connsiteX9723" fmla="*/ 68263 w 1031876"/>
              <a:gd name="connsiteY9723" fmla="*/ 792824 h 1106488"/>
              <a:gd name="connsiteX9724" fmla="*/ 68263 w 1031876"/>
              <a:gd name="connsiteY9724" fmla="*/ 793684 h 1106488"/>
              <a:gd name="connsiteX9725" fmla="*/ 68263 w 1031876"/>
              <a:gd name="connsiteY9725" fmla="*/ 797124 h 1106488"/>
              <a:gd name="connsiteX9726" fmla="*/ 68263 w 1031876"/>
              <a:gd name="connsiteY9726" fmla="*/ 797984 h 1106488"/>
              <a:gd name="connsiteX9727" fmla="*/ 61913 w 1031876"/>
              <a:gd name="connsiteY9727" fmla="*/ 791104 h 1106488"/>
              <a:gd name="connsiteX9728" fmla="*/ 114100 w 1031876"/>
              <a:gd name="connsiteY9728" fmla="*/ 789377 h 1106488"/>
              <a:gd name="connsiteX9729" fmla="*/ 115555 w 1031876"/>
              <a:gd name="connsiteY9729" fmla="*/ 790832 h 1106488"/>
              <a:gd name="connsiteX9730" fmla="*/ 115384 w 1031876"/>
              <a:gd name="connsiteY9730" fmla="*/ 790661 h 1106488"/>
              <a:gd name="connsiteX9731" fmla="*/ 734276 w 1031876"/>
              <a:gd name="connsiteY9731" fmla="*/ 788864 h 1106488"/>
              <a:gd name="connsiteX9732" fmla="*/ 731950 w 1031876"/>
              <a:gd name="connsiteY9732" fmla="*/ 791187 h 1106488"/>
              <a:gd name="connsiteX9733" fmla="*/ 731950 w 1031876"/>
              <a:gd name="connsiteY9733" fmla="*/ 791187 h 1106488"/>
              <a:gd name="connsiteX9734" fmla="*/ 736409 w 1031876"/>
              <a:gd name="connsiteY9734" fmla="*/ 786733 h 1106488"/>
              <a:gd name="connsiteX9735" fmla="*/ 734276 w 1031876"/>
              <a:gd name="connsiteY9735" fmla="*/ 788864 h 1106488"/>
              <a:gd name="connsiteX9736" fmla="*/ 735041 w 1031876"/>
              <a:gd name="connsiteY9736" fmla="*/ 788099 h 1106488"/>
              <a:gd name="connsiteX9737" fmla="*/ 112023 w 1031876"/>
              <a:gd name="connsiteY9737" fmla="*/ 786555 h 1106488"/>
              <a:gd name="connsiteX9738" fmla="*/ 112713 w 1031876"/>
              <a:gd name="connsiteY9738" fmla="*/ 787202 h 1106488"/>
              <a:gd name="connsiteX9739" fmla="*/ 112807 w 1031876"/>
              <a:gd name="connsiteY9739" fmla="*/ 787114 h 1106488"/>
              <a:gd name="connsiteX9740" fmla="*/ 95726 w 1031876"/>
              <a:gd name="connsiteY9740" fmla="*/ 786547 h 1106488"/>
              <a:gd name="connsiteX9741" fmla="*/ 97191 w 1031876"/>
              <a:gd name="connsiteY9741" fmla="*/ 787611 h 1106488"/>
              <a:gd name="connsiteX9742" fmla="*/ 99145 w 1031876"/>
              <a:gd name="connsiteY9742" fmla="*/ 791515 h 1106488"/>
              <a:gd name="connsiteX9743" fmla="*/ 96581 w 1031876"/>
              <a:gd name="connsiteY9743" fmla="*/ 791515 h 1106488"/>
              <a:gd name="connsiteX9744" fmla="*/ 95726 w 1031876"/>
              <a:gd name="connsiteY9744" fmla="*/ 791515 h 1106488"/>
              <a:gd name="connsiteX9745" fmla="*/ 95726 w 1031876"/>
              <a:gd name="connsiteY9745" fmla="*/ 788099 h 1106488"/>
              <a:gd name="connsiteX9746" fmla="*/ 95726 w 1031876"/>
              <a:gd name="connsiteY9746" fmla="*/ 787246 h 1106488"/>
              <a:gd name="connsiteX9747" fmla="*/ 63044 w 1031876"/>
              <a:gd name="connsiteY9747" fmla="*/ 785450 h 1106488"/>
              <a:gd name="connsiteX9748" fmla="*/ 65954 w 1031876"/>
              <a:gd name="connsiteY9748" fmla="*/ 788603 h 1106488"/>
              <a:gd name="connsiteX9749" fmla="*/ 65088 w 1031876"/>
              <a:gd name="connsiteY9749" fmla="*/ 787665 h 1106488"/>
              <a:gd name="connsiteX9750" fmla="*/ 882049 w 1031876"/>
              <a:gd name="connsiteY9750" fmla="*/ 785329 h 1106488"/>
              <a:gd name="connsiteX9751" fmla="*/ 881857 w 1031876"/>
              <a:gd name="connsiteY9751" fmla="*/ 785427 h 1106488"/>
              <a:gd name="connsiteX9752" fmla="*/ 881857 w 1031876"/>
              <a:gd name="connsiteY9752" fmla="*/ 785614 h 1106488"/>
              <a:gd name="connsiteX9753" fmla="*/ 881857 w 1031876"/>
              <a:gd name="connsiteY9753" fmla="*/ 791624 h 1106488"/>
              <a:gd name="connsiteX9754" fmla="*/ 882049 w 1031876"/>
              <a:gd name="connsiteY9754" fmla="*/ 791515 h 1106488"/>
              <a:gd name="connsiteX9755" fmla="*/ 879485 w 1031876"/>
              <a:gd name="connsiteY9755" fmla="*/ 794930 h 1106488"/>
              <a:gd name="connsiteX9756" fmla="*/ 880184 w 1031876"/>
              <a:gd name="connsiteY9756" fmla="*/ 795861 h 1106488"/>
              <a:gd name="connsiteX9757" fmla="*/ 879485 w 1031876"/>
              <a:gd name="connsiteY9757" fmla="*/ 797491 h 1106488"/>
              <a:gd name="connsiteX9758" fmla="*/ 882049 w 1031876"/>
              <a:gd name="connsiteY9758" fmla="*/ 798345 h 1106488"/>
              <a:gd name="connsiteX9759" fmla="*/ 876301 w 1031876"/>
              <a:gd name="connsiteY9759" fmla="*/ 799165 h 1106488"/>
              <a:gd name="connsiteX9760" fmla="*/ 876301 w 1031876"/>
              <a:gd name="connsiteY9760" fmla="*/ 800100 h 1106488"/>
              <a:gd name="connsiteX9761" fmla="*/ 875938 w 1031876"/>
              <a:gd name="connsiteY9761" fmla="*/ 800100 h 1106488"/>
              <a:gd name="connsiteX9762" fmla="*/ 875212 w 1031876"/>
              <a:gd name="connsiteY9762" fmla="*/ 805175 h 1106488"/>
              <a:gd name="connsiteX9763" fmla="*/ 882049 w 1031876"/>
              <a:gd name="connsiteY9763" fmla="*/ 798345 h 1106488"/>
              <a:gd name="connsiteX9764" fmla="*/ 880184 w 1031876"/>
              <a:gd name="connsiteY9764" fmla="*/ 795861 h 1106488"/>
              <a:gd name="connsiteX9765" fmla="*/ 882049 w 1031876"/>
              <a:gd name="connsiteY9765" fmla="*/ 791515 h 1106488"/>
              <a:gd name="connsiteX9766" fmla="*/ 882049 w 1031876"/>
              <a:gd name="connsiteY9766" fmla="*/ 790661 h 1106488"/>
              <a:gd name="connsiteX9767" fmla="*/ 930276 w 1031876"/>
              <a:gd name="connsiteY9767" fmla="*/ 784860 h 1106488"/>
              <a:gd name="connsiteX9768" fmla="*/ 924257 w 1031876"/>
              <a:gd name="connsiteY9768" fmla="*/ 788353 h 1106488"/>
              <a:gd name="connsiteX9769" fmla="*/ 923397 w 1031876"/>
              <a:gd name="connsiteY9769" fmla="*/ 791845 h 1106488"/>
              <a:gd name="connsiteX9770" fmla="*/ 924257 w 1031876"/>
              <a:gd name="connsiteY9770" fmla="*/ 785733 h 1106488"/>
              <a:gd name="connsiteX9771" fmla="*/ 930276 w 1031876"/>
              <a:gd name="connsiteY9771" fmla="*/ 784860 h 1106488"/>
              <a:gd name="connsiteX9772" fmla="*/ 930276 w 1031876"/>
              <a:gd name="connsiteY9772" fmla="*/ 784860 h 1106488"/>
              <a:gd name="connsiteX9773" fmla="*/ 923397 w 1031876"/>
              <a:gd name="connsiteY9773" fmla="*/ 791845 h 1106488"/>
              <a:gd name="connsiteX9774" fmla="*/ 923397 w 1031876"/>
              <a:gd name="connsiteY9774" fmla="*/ 791845 h 1106488"/>
              <a:gd name="connsiteX9775" fmla="*/ 930276 w 1031876"/>
              <a:gd name="connsiteY9775" fmla="*/ 784860 h 1106488"/>
              <a:gd name="connsiteX9776" fmla="*/ 923397 w 1031876"/>
              <a:gd name="connsiteY9776" fmla="*/ 791845 h 1106488"/>
              <a:gd name="connsiteX9777" fmla="*/ 930276 w 1031876"/>
              <a:gd name="connsiteY9777" fmla="*/ 784860 h 1106488"/>
              <a:gd name="connsiteX9778" fmla="*/ 110124 w 1031876"/>
              <a:gd name="connsiteY9778" fmla="*/ 784774 h 1106488"/>
              <a:gd name="connsiteX9779" fmla="*/ 111003 w 1031876"/>
              <a:gd name="connsiteY9779" fmla="*/ 785598 h 1106488"/>
              <a:gd name="connsiteX9780" fmla="*/ 113129 w 1031876"/>
              <a:gd name="connsiteY9780" fmla="*/ 786812 h 1106488"/>
              <a:gd name="connsiteX9781" fmla="*/ 114694 w 1031876"/>
              <a:gd name="connsiteY9781" fmla="*/ 785345 h 1106488"/>
              <a:gd name="connsiteX9782" fmla="*/ 833015 w 1031876"/>
              <a:gd name="connsiteY9782" fmla="*/ 784754 h 1106488"/>
              <a:gd name="connsiteX9783" fmla="*/ 830263 w 1031876"/>
              <a:gd name="connsiteY9783" fmla="*/ 788194 h 1106488"/>
              <a:gd name="connsiteX9784" fmla="*/ 827088 w 1031876"/>
              <a:gd name="connsiteY9784" fmla="*/ 792163 h 1106488"/>
              <a:gd name="connsiteX9785" fmla="*/ 832644 w 1031876"/>
              <a:gd name="connsiteY9785" fmla="*/ 785217 h 1106488"/>
              <a:gd name="connsiteX9786" fmla="*/ 820739 w 1031876"/>
              <a:gd name="connsiteY9786" fmla="*/ 784754 h 1106488"/>
              <a:gd name="connsiteX9787" fmla="*/ 820739 w 1031876"/>
              <a:gd name="connsiteY9787" fmla="*/ 788194 h 1106488"/>
              <a:gd name="connsiteX9788" fmla="*/ 820739 w 1031876"/>
              <a:gd name="connsiteY9788" fmla="*/ 791633 h 1106488"/>
              <a:gd name="connsiteX9789" fmla="*/ 823913 w 1031876"/>
              <a:gd name="connsiteY9789" fmla="*/ 788194 h 1106488"/>
              <a:gd name="connsiteX9790" fmla="*/ 827088 w 1031876"/>
              <a:gd name="connsiteY9790" fmla="*/ 784754 h 1106488"/>
              <a:gd name="connsiteX9791" fmla="*/ 826294 w 1031876"/>
              <a:gd name="connsiteY9791" fmla="*/ 784754 h 1106488"/>
              <a:gd name="connsiteX9792" fmla="*/ 875212 w 1031876"/>
              <a:gd name="connsiteY9792" fmla="*/ 784684 h 1106488"/>
              <a:gd name="connsiteX9793" fmla="*/ 875068 w 1031876"/>
              <a:gd name="connsiteY9793" fmla="*/ 785832 h 1106488"/>
              <a:gd name="connsiteX9794" fmla="*/ 873289 w 1031876"/>
              <a:gd name="connsiteY9794" fmla="*/ 789487 h 1106488"/>
              <a:gd name="connsiteX9795" fmla="*/ 874457 w 1031876"/>
              <a:gd name="connsiteY9795" fmla="*/ 790718 h 1106488"/>
              <a:gd name="connsiteX9796" fmla="*/ 874357 w 1031876"/>
              <a:gd name="connsiteY9796" fmla="*/ 791515 h 1106488"/>
              <a:gd name="connsiteX9797" fmla="*/ 873502 w 1031876"/>
              <a:gd name="connsiteY9797" fmla="*/ 792490 h 1106488"/>
              <a:gd name="connsiteX9798" fmla="*/ 869229 w 1031876"/>
              <a:gd name="connsiteY9798" fmla="*/ 794930 h 1106488"/>
              <a:gd name="connsiteX9799" fmla="*/ 868374 w 1031876"/>
              <a:gd name="connsiteY9799" fmla="*/ 798345 h 1106488"/>
              <a:gd name="connsiteX9800" fmla="*/ 868374 w 1031876"/>
              <a:gd name="connsiteY9800" fmla="*/ 797491 h 1106488"/>
              <a:gd name="connsiteX9801" fmla="*/ 868374 w 1031876"/>
              <a:gd name="connsiteY9801" fmla="*/ 794930 h 1106488"/>
              <a:gd name="connsiteX9802" fmla="*/ 868374 w 1031876"/>
              <a:gd name="connsiteY9802" fmla="*/ 792368 h 1106488"/>
              <a:gd name="connsiteX9803" fmla="*/ 868374 w 1031876"/>
              <a:gd name="connsiteY9803" fmla="*/ 791515 h 1106488"/>
              <a:gd name="connsiteX9804" fmla="*/ 875212 w 1031876"/>
              <a:gd name="connsiteY9804" fmla="*/ 784684 h 1106488"/>
              <a:gd name="connsiteX9805" fmla="*/ 738460 w 1031876"/>
              <a:gd name="connsiteY9805" fmla="*/ 784684 h 1106488"/>
              <a:gd name="connsiteX9806" fmla="*/ 736409 w 1031876"/>
              <a:gd name="connsiteY9806" fmla="*/ 786733 h 1106488"/>
              <a:gd name="connsiteX9807" fmla="*/ 737605 w 1031876"/>
              <a:gd name="connsiteY9807" fmla="*/ 785538 h 1106488"/>
              <a:gd name="connsiteX9808" fmla="*/ 738460 w 1031876"/>
              <a:gd name="connsiteY9808" fmla="*/ 784684 h 1106488"/>
              <a:gd name="connsiteX9809" fmla="*/ 116239 w 1031876"/>
              <a:gd name="connsiteY9809" fmla="*/ 784684 h 1106488"/>
              <a:gd name="connsiteX9810" fmla="*/ 123077 w 1031876"/>
              <a:gd name="connsiteY9810" fmla="*/ 791515 h 1106488"/>
              <a:gd name="connsiteX9811" fmla="*/ 119658 w 1031876"/>
              <a:gd name="connsiteY9811" fmla="*/ 788099 h 1106488"/>
              <a:gd name="connsiteX9812" fmla="*/ 118290 w 1031876"/>
              <a:gd name="connsiteY9812" fmla="*/ 786733 h 1106488"/>
              <a:gd name="connsiteX9813" fmla="*/ 117094 w 1031876"/>
              <a:gd name="connsiteY9813" fmla="*/ 785538 h 1106488"/>
              <a:gd name="connsiteX9814" fmla="*/ 116239 w 1031876"/>
              <a:gd name="connsiteY9814" fmla="*/ 784684 h 1106488"/>
              <a:gd name="connsiteX9815" fmla="*/ 109401 w 1031876"/>
              <a:gd name="connsiteY9815" fmla="*/ 784684 h 1106488"/>
              <a:gd name="connsiteX9816" fmla="*/ 115384 w 1031876"/>
              <a:gd name="connsiteY9816" fmla="*/ 791515 h 1106488"/>
              <a:gd name="connsiteX9817" fmla="*/ 112136 w 1031876"/>
              <a:gd name="connsiteY9817" fmla="*/ 791515 h 1106488"/>
              <a:gd name="connsiteX9818" fmla="*/ 109401 w 1031876"/>
              <a:gd name="connsiteY9818" fmla="*/ 784684 h 1106488"/>
              <a:gd name="connsiteX9819" fmla="*/ 114100 w 1031876"/>
              <a:gd name="connsiteY9819" fmla="*/ 789377 h 1106488"/>
              <a:gd name="connsiteX9820" fmla="*/ 112820 w 1031876"/>
              <a:gd name="connsiteY9820" fmla="*/ 788099 h 1106488"/>
              <a:gd name="connsiteX9821" fmla="*/ 109401 w 1031876"/>
              <a:gd name="connsiteY9821" fmla="*/ 784684 h 1106488"/>
              <a:gd name="connsiteX9822" fmla="*/ 95726 w 1031876"/>
              <a:gd name="connsiteY9822" fmla="*/ 784684 h 1106488"/>
              <a:gd name="connsiteX9823" fmla="*/ 102564 w 1031876"/>
              <a:gd name="connsiteY9823" fmla="*/ 791515 h 1106488"/>
              <a:gd name="connsiteX9824" fmla="*/ 97191 w 1031876"/>
              <a:gd name="connsiteY9824" fmla="*/ 787611 h 1106488"/>
              <a:gd name="connsiteX9825" fmla="*/ 875962 w 1031876"/>
              <a:gd name="connsiteY9825" fmla="*/ 784497 h 1106488"/>
              <a:gd name="connsiteX9826" fmla="*/ 875827 w 1031876"/>
              <a:gd name="connsiteY9826" fmla="*/ 784684 h 1106488"/>
              <a:gd name="connsiteX9827" fmla="*/ 875212 w 1031876"/>
              <a:gd name="connsiteY9827" fmla="*/ 785537 h 1106488"/>
              <a:gd name="connsiteX9828" fmla="*/ 875212 w 1031876"/>
              <a:gd name="connsiteY9828" fmla="*/ 784684 h 1106488"/>
              <a:gd name="connsiteX9829" fmla="*/ 68480 w 1031876"/>
              <a:gd name="connsiteY9829" fmla="*/ 784446 h 1106488"/>
              <a:gd name="connsiteX9830" fmla="*/ 74167 w 1031876"/>
              <a:gd name="connsiteY9830" fmla="*/ 790244 h 1106488"/>
              <a:gd name="connsiteX9831" fmla="*/ 74613 w 1031876"/>
              <a:gd name="connsiteY9831" fmla="*/ 790699 h 1106488"/>
              <a:gd name="connsiteX9832" fmla="*/ 75010 w 1031876"/>
              <a:gd name="connsiteY9832" fmla="*/ 791104 h 1106488"/>
              <a:gd name="connsiteX9833" fmla="*/ 74613 w 1031876"/>
              <a:gd name="connsiteY9833" fmla="*/ 790700 h 1106488"/>
              <a:gd name="connsiteX9834" fmla="*/ 71637 w 1031876"/>
              <a:gd name="connsiteY9834" fmla="*/ 787665 h 1106488"/>
              <a:gd name="connsiteX9835" fmla="*/ 1025526 w 1031876"/>
              <a:gd name="connsiteY9835" fmla="*/ 784225 h 1106488"/>
              <a:gd name="connsiteX9836" fmla="*/ 1025526 w 1031876"/>
              <a:gd name="connsiteY9836" fmla="*/ 791104 h 1106488"/>
              <a:gd name="connsiteX9837" fmla="*/ 1022969 w 1031876"/>
              <a:gd name="connsiteY9837" fmla="*/ 795953 h 1106488"/>
              <a:gd name="connsiteX9838" fmla="*/ 1025526 w 1031876"/>
              <a:gd name="connsiteY9838" fmla="*/ 794227 h 1106488"/>
              <a:gd name="connsiteX9839" fmla="*/ 1027113 w 1031876"/>
              <a:gd name="connsiteY9839" fmla="*/ 793155 h 1106488"/>
              <a:gd name="connsiteX9840" fmla="*/ 1028106 w 1031876"/>
              <a:gd name="connsiteY9840" fmla="*/ 792485 h 1106488"/>
              <a:gd name="connsiteX9841" fmla="*/ 1027068 w 1031876"/>
              <a:gd name="connsiteY9841" fmla="*/ 794911 h 1106488"/>
              <a:gd name="connsiteX9842" fmla="*/ 1031876 w 1031876"/>
              <a:gd name="connsiteY9842" fmla="*/ 792163 h 1106488"/>
              <a:gd name="connsiteX9843" fmla="*/ 1025526 w 1031876"/>
              <a:gd name="connsiteY9843" fmla="*/ 798513 h 1106488"/>
              <a:gd name="connsiteX9844" fmla="*/ 1024732 w 1031876"/>
              <a:gd name="connsiteY9844" fmla="*/ 798513 h 1106488"/>
              <a:gd name="connsiteX9845" fmla="*/ 1020642 w 1031876"/>
              <a:gd name="connsiteY9845" fmla="*/ 798513 h 1106488"/>
              <a:gd name="connsiteX9846" fmla="*/ 1021557 w 1031876"/>
              <a:gd name="connsiteY9846" fmla="*/ 798844 h 1106488"/>
              <a:gd name="connsiteX9847" fmla="*/ 1020404 w 1031876"/>
              <a:gd name="connsiteY9847" fmla="*/ 801758 h 1106488"/>
              <a:gd name="connsiteX9848" fmla="*/ 1021061 w 1031876"/>
              <a:gd name="connsiteY9848" fmla="*/ 802812 h 1106488"/>
              <a:gd name="connsiteX9849" fmla="*/ 1019811 w 1031876"/>
              <a:gd name="connsiteY9849" fmla="*/ 807226 h 1106488"/>
              <a:gd name="connsiteX9850" fmla="*/ 1018589 w 1031876"/>
              <a:gd name="connsiteY9850" fmla="*/ 805657 h 1106488"/>
              <a:gd name="connsiteX9851" fmla="*/ 1018348 w 1031876"/>
              <a:gd name="connsiteY9851" fmla="*/ 805657 h 1106488"/>
              <a:gd name="connsiteX9852" fmla="*/ 1017489 w 1031876"/>
              <a:gd name="connsiteY9852" fmla="*/ 812271 h 1106488"/>
              <a:gd name="connsiteX9853" fmla="*/ 1017008 w 1031876"/>
              <a:gd name="connsiteY9853" fmla="*/ 812800 h 1106488"/>
              <a:gd name="connsiteX9854" fmla="*/ 1013293 w 1031876"/>
              <a:gd name="connsiteY9854" fmla="*/ 816888 h 1106488"/>
              <a:gd name="connsiteX9855" fmla="*/ 1012371 w 1031876"/>
              <a:gd name="connsiteY9855" fmla="*/ 814817 h 1106488"/>
              <a:gd name="connsiteX9856" fmla="*/ 1012082 w 1031876"/>
              <a:gd name="connsiteY9856" fmla="*/ 814167 h 1106488"/>
              <a:gd name="connsiteX9857" fmla="*/ 1011521 w 1031876"/>
              <a:gd name="connsiteY9857" fmla="*/ 818753 h 1106488"/>
              <a:gd name="connsiteX9858" fmla="*/ 1011238 w 1031876"/>
              <a:gd name="connsiteY9858" fmla="*/ 819083 h 1106488"/>
              <a:gd name="connsiteX9859" fmla="*/ 1011238 w 1031876"/>
              <a:gd name="connsiteY9859" fmla="*/ 819150 h 1106488"/>
              <a:gd name="connsiteX9860" fmla="*/ 1011222 w 1031876"/>
              <a:gd name="connsiteY9860" fmla="*/ 819102 h 1106488"/>
              <a:gd name="connsiteX9861" fmla="*/ 1005568 w 1031876"/>
              <a:gd name="connsiteY9861" fmla="*/ 825698 h 1106488"/>
              <a:gd name="connsiteX9862" fmla="*/ 1010670 w 1031876"/>
              <a:gd name="connsiteY9862" fmla="*/ 825698 h 1106488"/>
              <a:gd name="connsiteX9863" fmla="*/ 1011238 w 1031876"/>
              <a:gd name="connsiteY9863" fmla="*/ 825698 h 1106488"/>
              <a:gd name="connsiteX9864" fmla="*/ 1011238 w 1031876"/>
              <a:gd name="connsiteY9864" fmla="*/ 825500 h 1106488"/>
              <a:gd name="connsiteX9865" fmla="*/ 1011304 w 1031876"/>
              <a:gd name="connsiteY9865" fmla="*/ 825698 h 1106488"/>
              <a:gd name="connsiteX9866" fmla="*/ 1011521 w 1031876"/>
              <a:gd name="connsiteY9866" fmla="*/ 825698 h 1106488"/>
              <a:gd name="connsiteX9867" fmla="*/ 1012371 w 1031876"/>
              <a:gd name="connsiteY9867" fmla="*/ 825698 h 1106488"/>
              <a:gd name="connsiteX9868" fmla="*/ 1013222 w 1031876"/>
              <a:gd name="connsiteY9868" fmla="*/ 818753 h 1106488"/>
              <a:gd name="connsiteX9869" fmla="*/ 1013505 w 1031876"/>
              <a:gd name="connsiteY9869" fmla="*/ 818422 h 1106488"/>
              <a:gd name="connsiteX9870" fmla="*/ 1012371 w 1031876"/>
              <a:gd name="connsiteY9870" fmla="*/ 818786 h 1106488"/>
              <a:gd name="connsiteX9871" fmla="*/ 1012323 w 1031876"/>
              <a:gd name="connsiteY9871" fmla="*/ 818802 h 1106488"/>
              <a:gd name="connsiteX9872" fmla="*/ 1011238 w 1031876"/>
              <a:gd name="connsiteY9872" fmla="*/ 819150 h 1106488"/>
              <a:gd name="connsiteX9873" fmla="*/ 1012371 w 1031876"/>
              <a:gd name="connsiteY9873" fmla="*/ 817903 h 1106488"/>
              <a:gd name="connsiteX9874" fmla="*/ 1013293 w 1031876"/>
              <a:gd name="connsiteY9874" fmla="*/ 816888 h 1106488"/>
              <a:gd name="connsiteX9875" fmla="*/ 1013815 w 1031876"/>
              <a:gd name="connsiteY9875" fmla="*/ 818061 h 1106488"/>
              <a:gd name="connsiteX9876" fmla="*/ 1018324 w 1031876"/>
              <a:gd name="connsiteY9876" fmla="*/ 812800 h 1106488"/>
              <a:gd name="connsiteX9877" fmla="*/ 1019175 w 1031876"/>
              <a:gd name="connsiteY9877" fmla="*/ 811808 h 1106488"/>
              <a:gd name="connsiteX9878" fmla="*/ 1018446 w 1031876"/>
              <a:gd name="connsiteY9878" fmla="*/ 812800 h 1106488"/>
              <a:gd name="connsiteX9879" fmla="*/ 1016623 w 1031876"/>
              <a:gd name="connsiteY9879" fmla="*/ 815280 h 1106488"/>
              <a:gd name="connsiteX9880" fmla="*/ 1017491 w 1031876"/>
              <a:gd name="connsiteY9880" fmla="*/ 816461 h 1106488"/>
              <a:gd name="connsiteX9881" fmla="*/ 1018721 w 1031876"/>
              <a:gd name="connsiteY9881" fmla="*/ 812800 h 1106488"/>
              <a:gd name="connsiteX9882" fmla="*/ 1018147 w 1031876"/>
              <a:gd name="connsiteY9882" fmla="*/ 817354 h 1106488"/>
              <a:gd name="connsiteX9883" fmla="*/ 1019175 w 1031876"/>
              <a:gd name="connsiteY9883" fmla="*/ 818753 h 1106488"/>
              <a:gd name="connsiteX9884" fmla="*/ 1015438 w 1031876"/>
              <a:gd name="connsiteY9884" fmla="*/ 822567 h 1106488"/>
              <a:gd name="connsiteX9885" fmla="*/ 1015320 w 1031876"/>
              <a:gd name="connsiteY9885" fmla="*/ 822920 h 1106488"/>
              <a:gd name="connsiteX9886" fmla="*/ 1013959 w 1031876"/>
              <a:gd name="connsiteY9886" fmla="*/ 826969 h 1106488"/>
              <a:gd name="connsiteX9887" fmla="*/ 1012768 w 1031876"/>
              <a:gd name="connsiteY9887" fmla="*/ 827137 h 1106488"/>
              <a:gd name="connsiteX9888" fmla="*/ 1012598 w 1031876"/>
              <a:gd name="connsiteY9888" fmla="*/ 828319 h 1106488"/>
              <a:gd name="connsiteX9889" fmla="*/ 1013658 w 1031876"/>
              <a:gd name="connsiteY9889" fmla="*/ 827865 h 1106488"/>
              <a:gd name="connsiteX9890" fmla="*/ 1013959 w 1031876"/>
              <a:gd name="connsiteY9890" fmla="*/ 826969 h 1106488"/>
              <a:gd name="connsiteX9891" fmla="*/ 1014392 w 1031876"/>
              <a:gd name="connsiteY9891" fmla="*/ 826907 h 1106488"/>
              <a:gd name="connsiteX9892" fmla="*/ 1014078 w 1031876"/>
              <a:gd name="connsiteY9892" fmla="*/ 827685 h 1106488"/>
              <a:gd name="connsiteX9893" fmla="*/ 1014671 w 1031876"/>
              <a:gd name="connsiteY9893" fmla="*/ 827431 h 1106488"/>
              <a:gd name="connsiteX9894" fmla="*/ 1013005 w 1031876"/>
              <a:gd name="connsiteY9894" fmla="*/ 830346 h 1106488"/>
              <a:gd name="connsiteX9895" fmla="*/ 1011918 w 1031876"/>
              <a:gd name="connsiteY9895" fmla="*/ 833041 h 1106488"/>
              <a:gd name="connsiteX9896" fmla="*/ 1012565 w 1031876"/>
              <a:gd name="connsiteY9896" fmla="*/ 831116 h 1106488"/>
              <a:gd name="connsiteX9897" fmla="*/ 1012071 w 1031876"/>
              <a:gd name="connsiteY9897" fmla="*/ 831981 h 1106488"/>
              <a:gd name="connsiteX9898" fmla="*/ 1011918 w 1031876"/>
              <a:gd name="connsiteY9898" fmla="*/ 833041 h 1106488"/>
              <a:gd name="connsiteX9899" fmla="*/ 1011248 w 1031876"/>
              <a:gd name="connsiteY9899" fmla="*/ 833420 h 1106488"/>
              <a:gd name="connsiteX9900" fmla="*/ 1011238 w 1031876"/>
              <a:gd name="connsiteY9900" fmla="*/ 833438 h 1106488"/>
              <a:gd name="connsiteX9901" fmla="*/ 1011238 w 1031876"/>
              <a:gd name="connsiteY9901" fmla="*/ 833426 h 1106488"/>
              <a:gd name="connsiteX9902" fmla="*/ 1005964 w 1031876"/>
              <a:gd name="connsiteY9902" fmla="*/ 836414 h 1106488"/>
              <a:gd name="connsiteX9903" fmla="*/ 1005114 w 1031876"/>
              <a:gd name="connsiteY9903" fmla="*/ 839788 h 1106488"/>
              <a:gd name="connsiteX9904" fmla="*/ 999161 w 1031876"/>
              <a:gd name="connsiteY9904" fmla="*/ 840631 h 1106488"/>
              <a:gd name="connsiteX9905" fmla="*/ 998834 w 1031876"/>
              <a:gd name="connsiteY9905" fmla="*/ 842902 h 1106488"/>
              <a:gd name="connsiteX9906" fmla="*/ 998764 w 1031876"/>
              <a:gd name="connsiteY9906" fmla="*/ 842485 h 1106488"/>
              <a:gd name="connsiteX9907" fmla="*/ 998543 w 1031876"/>
              <a:gd name="connsiteY9907" fmla="*/ 841169 h 1106488"/>
              <a:gd name="connsiteX9908" fmla="*/ 997914 w 1031876"/>
              <a:gd name="connsiteY9908" fmla="*/ 845666 h 1106488"/>
              <a:gd name="connsiteX9909" fmla="*/ 991961 w 1031876"/>
              <a:gd name="connsiteY9909" fmla="*/ 846534 h 1106488"/>
              <a:gd name="connsiteX9910" fmla="*/ 991962 w 1031876"/>
              <a:gd name="connsiteY9910" fmla="*/ 846533 h 1106488"/>
              <a:gd name="connsiteX9911" fmla="*/ 997914 w 1031876"/>
              <a:gd name="connsiteY9911" fmla="*/ 839589 h 1106488"/>
              <a:gd name="connsiteX9912" fmla="*/ 998764 w 1031876"/>
              <a:gd name="connsiteY9912" fmla="*/ 832644 h 1106488"/>
              <a:gd name="connsiteX9913" fmla="*/ 997914 w 1031876"/>
              <a:gd name="connsiteY9913" fmla="*/ 832644 h 1106488"/>
              <a:gd name="connsiteX9914" fmla="*/ 995362 w 1031876"/>
              <a:gd name="connsiteY9914" fmla="*/ 832644 h 1106488"/>
              <a:gd name="connsiteX9915" fmla="*/ 991961 w 1031876"/>
              <a:gd name="connsiteY9915" fmla="*/ 832644 h 1106488"/>
              <a:gd name="connsiteX9916" fmla="*/ 998764 w 1031876"/>
              <a:gd name="connsiteY9916" fmla="*/ 825698 h 1106488"/>
              <a:gd name="connsiteX9917" fmla="*/ 1002166 w 1031876"/>
              <a:gd name="connsiteY9917" fmla="*/ 824830 h 1106488"/>
              <a:gd name="connsiteX9918" fmla="*/ 1005490 w 1031876"/>
              <a:gd name="connsiteY9918" fmla="*/ 818892 h 1106488"/>
              <a:gd name="connsiteX9919" fmla="*/ 1005389 w 1031876"/>
              <a:gd name="connsiteY9919" fmla="*/ 818935 h 1106488"/>
              <a:gd name="connsiteX9920" fmla="*/ 1004717 w 1031876"/>
              <a:gd name="connsiteY9920" fmla="*/ 819621 h 1106488"/>
              <a:gd name="connsiteX9921" fmla="*/ 998764 w 1031876"/>
              <a:gd name="connsiteY9921" fmla="*/ 825698 h 1106488"/>
              <a:gd name="connsiteX9922" fmla="*/ 999614 w 1031876"/>
              <a:gd name="connsiteY9922" fmla="*/ 822225 h 1106488"/>
              <a:gd name="connsiteX9923" fmla="*/ 1004890 w 1031876"/>
              <a:gd name="connsiteY9923" fmla="*/ 819148 h 1106488"/>
              <a:gd name="connsiteX9924" fmla="*/ 1005568 w 1031876"/>
              <a:gd name="connsiteY9924" fmla="*/ 818753 h 1106488"/>
              <a:gd name="connsiteX9925" fmla="*/ 1005549 w 1031876"/>
              <a:gd name="connsiteY9925" fmla="*/ 818773 h 1106488"/>
              <a:gd name="connsiteX9926" fmla="*/ 1005561 w 1031876"/>
              <a:gd name="connsiteY9926" fmla="*/ 818766 h 1106488"/>
              <a:gd name="connsiteX9927" fmla="*/ 1005568 w 1031876"/>
              <a:gd name="connsiteY9927" fmla="*/ 818753 h 1106488"/>
              <a:gd name="connsiteX9928" fmla="*/ 1006418 w 1031876"/>
              <a:gd name="connsiteY9928" fmla="*/ 817885 h 1106488"/>
              <a:gd name="connsiteX9929" fmla="*/ 1007134 w 1031876"/>
              <a:gd name="connsiteY9929" fmla="*/ 817154 h 1106488"/>
              <a:gd name="connsiteX9930" fmla="*/ 1007134 w 1031876"/>
              <a:gd name="connsiteY9930" fmla="*/ 817154 h 1106488"/>
              <a:gd name="connsiteX9931" fmla="*/ 1011183 w 1031876"/>
              <a:gd name="connsiteY9931" fmla="*/ 813021 h 1106488"/>
              <a:gd name="connsiteX9932" fmla="*/ 1011238 w 1031876"/>
              <a:gd name="connsiteY9932" fmla="*/ 812800 h 1106488"/>
              <a:gd name="connsiteX9933" fmla="*/ 1011238 w 1031876"/>
              <a:gd name="connsiteY9933" fmla="*/ 812964 h 1106488"/>
              <a:gd name="connsiteX9934" fmla="*/ 1011450 w 1031876"/>
              <a:gd name="connsiteY9934" fmla="*/ 812748 h 1106488"/>
              <a:gd name="connsiteX9935" fmla="*/ 1011308 w 1031876"/>
              <a:gd name="connsiteY9935" fmla="*/ 812428 h 1106488"/>
              <a:gd name="connsiteX9936" fmla="*/ 1009248 w 1031876"/>
              <a:gd name="connsiteY9936" fmla="*/ 813629 h 1106488"/>
              <a:gd name="connsiteX9937" fmla="*/ 1010153 w 1031876"/>
              <a:gd name="connsiteY9937" fmla="*/ 811091 h 1106488"/>
              <a:gd name="connsiteX9938" fmla="*/ 1010075 w 1031876"/>
              <a:gd name="connsiteY9938" fmla="*/ 811026 h 1106488"/>
              <a:gd name="connsiteX9939" fmla="*/ 1009820 w 1031876"/>
              <a:gd name="connsiteY9939" fmla="*/ 810939 h 1106488"/>
              <a:gd name="connsiteX9940" fmla="*/ 1009860 w 1031876"/>
              <a:gd name="connsiteY9940" fmla="*/ 810844 h 1106488"/>
              <a:gd name="connsiteX9941" fmla="*/ 1008063 w 1031876"/>
              <a:gd name="connsiteY9941" fmla="*/ 809328 h 1106488"/>
              <a:gd name="connsiteX9942" fmla="*/ 1004888 w 1031876"/>
              <a:gd name="connsiteY9942" fmla="*/ 812007 h 1106488"/>
              <a:gd name="connsiteX9943" fmla="*/ 1011238 w 1031876"/>
              <a:gd name="connsiteY9943" fmla="*/ 804863 h 1106488"/>
              <a:gd name="connsiteX9944" fmla="*/ 1008857 w 1031876"/>
              <a:gd name="connsiteY9944" fmla="*/ 808435 h 1106488"/>
              <a:gd name="connsiteX9945" fmla="*/ 1009371 w 1031876"/>
              <a:gd name="connsiteY9945" fmla="*/ 809206 h 1106488"/>
              <a:gd name="connsiteX9946" fmla="*/ 1011832 w 1031876"/>
              <a:gd name="connsiteY9946" fmla="*/ 805924 h 1106488"/>
              <a:gd name="connsiteX9947" fmla="*/ 1011238 w 1031876"/>
              <a:gd name="connsiteY9947" fmla="*/ 805657 h 1106488"/>
              <a:gd name="connsiteX9948" fmla="*/ 1012032 w 1031876"/>
              <a:gd name="connsiteY9948" fmla="*/ 805657 h 1106488"/>
              <a:gd name="connsiteX9949" fmla="*/ 1012041 w 1031876"/>
              <a:gd name="connsiteY9949" fmla="*/ 805649 h 1106488"/>
              <a:gd name="connsiteX9950" fmla="*/ 1012371 w 1031876"/>
              <a:gd name="connsiteY9950" fmla="*/ 804862 h 1106488"/>
              <a:gd name="connsiteX9951" fmla="*/ 1012119 w 1031876"/>
              <a:gd name="connsiteY9951" fmla="*/ 805570 h 1106488"/>
              <a:gd name="connsiteX9952" fmla="*/ 1012925 w 1031876"/>
              <a:gd name="connsiteY9952" fmla="*/ 804764 h 1106488"/>
              <a:gd name="connsiteX9953" fmla="*/ 1018382 w 1031876"/>
              <a:gd name="connsiteY9953" fmla="*/ 799307 h 1106488"/>
              <a:gd name="connsiteX9954" fmla="*/ 1018382 w 1031876"/>
              <a:gd name="connsiteY9954" fmla="*/ 798512 h 1106488"/>
              <a:gd name="connsiteX9955" fmla="*/ 1018687 w 1031876"/>
              <a:gd name="connsiteY9955" fmla="*/ 799002 h 1106488"/>
              <a:gd name="connsiteX9956" fmla="*/ 1019176 w 1031876"/>
              <a:gd name="connsiteY9956" fmla="*/ 798513 h 1106488"/>
              <a:gd name="connsiteX9957" fmla="*/ 1018846 w 1031876"/>
              <a:gd name="connsiteY9957" fmla="*/ 799256 h 1106488"/>
              <a:gd name="connsiteX9958" fmla="*/ 1019176 w 1031876"/>
              <a:gd name="connsiteY9958" fmla="*/ 799786 h 1106488"/>
              <a:gd name="connsiteX9959" fmla="*/ 1019176 w 1031876"/>
              <a:gd name="connsiteY9959" fmla="*/ 798513 h 1106488"/>
              <a:gd name="connsiteX9960" fmla="*/ 1019176 w 1031876"/>
              <a:gd name="connsiteY9960" fmla="*/ 797984 h 1106488"/>
              <a:gd name="connsiteX9961" fmla="*/ 1019687 w 1031876"/>
              <a:gd name="connsiteY9961" fmla="*/ 798168 h 1106488"/>
              <a:gd name="connsiteX9962" fmla="*/ 1020485 w 1031876"/>
              <a:gd name="connsiteY9962" fmla="*/ 797629 h 1106488"/>
              <a:gd name="connsiteX9963" fmla="*/ 1019176 w 1031876"/>
              <a:gd name="connsiteY9963" fmla="*/ 797984 h 1106488"/>
              <a:gd name="connsiteX9964" fmla="*/ 1025526 w 1031876"/>
              <a:gd name="connsiteY9964" fmla="*/ 784225 h 1106488"/>
              <a:gd name="connsiteX9965" fmla="*/ 840582 w 1031876"/>
              <a:gd name="connsiteY9965" fmla="*/ 784225 h 1106488"/>
              <a:gd name="connsiteX9966" fmla="*/ 842725 w 1031876"/>
              <a:gd name="connsiteY9966" fmla="*/ 787083 h 1106488"/>
              <a:gd name="connsiteX9967" fmla="*/ 841475 w 1031876"/>
              <a:gd name="connsiteY9967" fmla="*/ 787797 h 1106488"/>
              <a:gd name="connsiteX9968" fmla="*/ 840582 w 1031876"/>
              <a:gd name="connsiteY9968" fmla="*/ 791369 h 1106488"/>
              <a:gd name="connsiteX9969" fmla="*/ 840582 w 1031876"/>
              <a:gd name="connsiteY9969" fmla="*/ 784225 h 1106488"/>
              <a:gd name="connsiteX9970" fmla="*/ 655638 w 1031876"/>
              <a:gd name="connsiteY9970" fmla="*/ 784225 h 1106488"/>
              <a:gd name="connsiteX9971" fmla="*/ 649288 w 1031876"/>
              <a:gd name="connsiteY9971" fmla="*/ 792163 h 1106488"/>
              <a:gd name="connsiteX9972" fmla="*/ 655638 w 1031876"/>
              <a:gd name="connsiteY9972" fmla="*/ 784225 h 1106488"/>
              <a:gd name="connsiteX9973" fmla="*/ 88900 w 1031876"/>
              <a:gd name="connsiteY9973" fmla="*/ 784225 h 1106488"/>
              <a:gd name="connsiteX9974" fmla="*/ 88901 w 1031876"/>
              <a:gd name="connsiteY9974" fmla="*/ 784225 h 1106488"/>
              <a:gd name="connsiteX9975" fmla="*/ 88901 w 1031876"/>
              <a:gd name="connsiteY9975" fmla="*/ 784226 h 1106488"/>
              <a:gd name="connsiteX9976" fmla="*/ 92075 w 1031876"/>
              <a:gd name="connsiteY9976" fmla="*/ 785217 h 1106488"/>
              <a:gd name="connsiteX9977" fmla="*/ 95249 w 1031876"/>
              <a:gd name="connsiteY9977" fmla="*/ 792160 h 1106488"/>
              <a:gd name="connsiteX9978" fmla="*/ 95251 w 1031876"/>
              <a:gd name="connsiteY9978" fmla="*/ 792163 h 1106488"/>
              <a:gd name="connsiteX9979" fmla="*/ 95250 w 1031876"/>
              <a:gd name="connsiteY9979" fmla="*/ 792162 h 1106488"/>
              <a:gd name="connsiteX9980" fmla="*/ 95250 w 1031876"/>
              <a:gd name="connsiteY9980" fmla="*/ 792163 h 1106488"/>
              <a:gd name="connsiteX9981" fmla="*/ 95249 w 1031876"/>
              <a:gd name="connsiteY9981" fmla="*/ 792161 h 1106488"/>
              <a:gd name="connsiteX9982" fmla="*/ 89695 w 1031876"/>
              <a:gd name="connsiteY9982" fmla="*/ 788194 h 1106488"/>
              <a:gd name="connsiteX9983" fmla="*/ 88901 w 1031876"/>
              <a:gd name="connsiteY9983" fmla="*/ 784227 h 1106488"/>
              <a:gd name="connsiteX9984" fmla="*/ 82550 w 1031876"/>
              <a:gd name="connsiteY9984" fmla="*/ 784225 h 1106488"/>
              <a:gd name="connsiteX9985" fmla="*/ 85725 w 1031876"/>
              <a:gd name="connsiteY9985" fmla="*/ 785118 h 1106488"/>
              <a:gd name="connsiteX9986" fmla="*/ 86591 w 1031876"/>
              <a:gd name="connsiteY9986" fmla="*/ 786823 h 1106488"/>
              <a:gd name="connsiteX9987" fmla="*/ 88744 w 1031876"/>
              <a:gd name="connsiteY9987" fmla="*/ 791062 h 1106488"/>
              <a:gd name="connsiteX9988" fmla="*/ 88837 w 1031876"/>
              <a:gd name="connsiteY9988" fmla="*/ 791087 h 1106488"/>
              <a:gd name="connsiteX9989" fmla="*/ 88900 w 1031876"/>
              <a:gd name="connsiteY9989" fmla="*/ 791104 h 1106488"/>
              <a:gd name="connsiteX9990" fmla="*/ 88900 w 1031876"/>
              <a:gd name="connsiteY9990" fmla="*/ 791369 h 1106488"/>
              <a:gd name="connsiteX9991" fmla="*/ 90714 w 1031876"/>
              <a:gd name="connsiteY9991" fmla="*/ 797493 h 1106488"/>
              <a:gd name="connsiteX9992" fmla="*/ 95250 w 1031876"/>
              <a:gd name="connsiteY9992" fmla="*/ 804863 h 1106488"/>
              <a:gd name="connsiteX9993" fmla="*/ 94456 w 1031876"/>
              <a:gd name="connsiteY9993" fmla="*/ 804003 h 1106488"/>
              <a:gd name="connsiteX9994" fmla="*/ 91787 w 1031876"/>
              <a:gd name="connsiteY9994" fmla="*/ 801111 h 1106488"/>
              <a:gd name="connsiteX9995" fmla="*/ 92075 w 1031876"/>
              <a:gd name="connsiteY9995" fmla="*/ 802084 h 1106488"/>
              <a:gd name="connsiteX9996" fmla="*/ 89694 w 1031876"/>
              <a:gd name="connsiteY9996" fmla="*/ 799406 h 1106488"/>
              <a:gd name="connsiteX9997" fmla="*/ 88900 w 1031876"/>
              <a:gd name="connsiteY9997" fmla="*/ 798513 h 1106488"/>
              <a:gd name="connsiteX9998" fmla="*/ 88106 w 1031876"/>
              <a:gd name="connsiteY9998" fmla="*/ 794048 h 1106488"/>
              <a:gd name="connsiteX9999" fmla="*/ 85996 w 1031876"/>
              <a:gd name="connsiteY9999" fmla="*/ 790318 h 1106488"/>
              <a:gd name="connsiteX10000" fmla="*/ 85725 w 1031876"/>
              <a:gd name="connsiteY10000" fmla="*/ 790244 h 1106488"/>
              <a:gd name="connsiteX10001" fmla="*/ 82550 w 1031876"/>
              <a:gd name="connsiteY10001" fmla="*/ 784225 h 1106488"/>
              <a:gd name="connsiteX10002" fmla="*/ 845538 w 1031876"/>
              <a:gd name="connsiteY10002" fmla="*/ 784105 h 1106488"/>
              <a:gd name="connsiteX10003" fmla="*/ 845886 w 1031876"/>
              <a:gd name="connsiteY10003" fmla="*/ 784225 h 1106488"/>
              <a:gd name="connsiteX10004" fmla="*/ 847033 w 1031876"/>
              <a:gd name="connsiteY10004" fmla="*/ 784621 h 1106488"/>
              <a:gd name="connsiteX10005" fmla="*/ 847726 w 1031876"/>
              <a:gd name="connsiteY10005" fmla="*/ 784225 h 1106488"/>
              <a:gd name="connsiteX10006" fmla="*/ 847423 w 1031876"/>
              <a:gd name="connsiteY10006" fmla="*/ 784756 h 1106488"/>
              <a:gd name="connsiteX10007" fmla="*/ 847726 w 1031876"/>
              <a:gd name="connsiteY10007" fmla="*/ 784860 h 1106488"/>
              <a:gd name="connsiteX10008" fmla="*/ 847300 w 1031876"/>
              <a:gd name="connsiteY10008" fmla="*/ 784970 h 1106488"/>
              <a:gd name="connsiteX10009" fmla="*/ 844154 w 1031876"/>
              <a:gd name="connsiteY10009" fmla="*/ 790476 h 1106488"/>
              <a:gd name="connsiteX10010" fmla="*/ 841530 w 1031876"/>
              <a:gd name="connsiteY10010" fmla="*/ 791132 h 1106488"/>
              <a:gd name="connsiteX10011" fmla="*/ 840979 w 1031876"/>
              <a:gd name="connsiteY10011" fmla="*/ 791845 h 1106488"/>
              <a:gd name="connsiteX10012" fmla="*/ 841347 w 1031876"/>
              <a:gd name="connsiteY10012" fmla="*/ 791178 h 1106488"/>
              <a:gd name="connsiteX10013" fmla="*/ 840582 w 1031876"/>
              <a:gd name="connsiteY10013" fmla="*/ 791369 h 1106488"/>
              <a:gd name="connsiteX10014" fmla="*/ 843079 w 1031876"/>
              <a:gd name="connsiteY10014" fmla="*/ 788040 h 1106488"/>
              <a:gd name="connsiteX10015" fmla="*/ 843233 w 1031876"/>
              <a:gd name="connsiteY10015" fmla="*/ 787760 h 1106488"/>
              <a:gd name="connsiteX10016" fmla="*/ 842725 w 1031876"/>
              <a:gd name="connsiteY10016" fmla="*/ 787083 h 1106488"/>
              <a:gd name="connsiteX10017" fmla="*/ 844013 w 1031876"/>
              <a:gd name="connsiteY10017" fmla="*/ 786347 h 1106488"/>
              <a:gd name="connsiteX10018" fmla="*/ 844352 w 1031876"/>
              <a:gd name="connsiteY10018" fmla="*/ 785733 h 1106488"/>
              <a:gd name="connsiteX10019" fmla="*/ 845027 w 1031876"/>
              <a:gd name="connsiteY10019" fmla="*/ 785559 h 1106488"/>
              <a:gd name="connsiteX10020" fmla="*/ 844935 w 1031876"/>
              <a:gd name="connsiteY10020" fmla="*/ 785820 h 1106488"/>
              <a:gd name="connsiteX10021" fmla="*/ 845695 w 1031876"/>
              <a:gd name="connsiteY10021" fmla="*/ 785386 h 1106488"/>
              <a:gd name="connsiteX10022" fmla="*/ 845027 w 1031876"/>
              <a:gd name="connsiteY10022" fmla="*/ 785559 h 1106488"/>
              <a:gd name="connsiteX10023" fmla="*/ 845496 w 1031876"/>
              <a:gd name="connsiteY10023" fmla="*/ 784225 h 1106488"/>
              <a:gd name="connsiteX10024" fmla="*/ 923258 w 1031876"/>
              <a:gd name="connsiteY10024" fmla="*/ 783408 h 1106488"/>
              <a:gd name="connsiteX10025" fmla="*/ 923075 w 1031876"/>
              <a:gd name="connsiteY10025" fmla="*/ 783570 h 1106488"/>
              <a:gd name="connsiteX10026" fmla="*/ 923231 w 1031876"/>
              <a:gd name="connsiteY10026" fmla="*/ 783431 h 1106488"/>
              <a:gd name="connsiteX10027" fmla="*/ 877135 w 1031876"/>
              <a:gd name="connsiteY10027" fmla="*/ 782870 h 1106488"/>
              <a:gd name="connsiteX10028" fmla="*/ 876257 w 1031876"/>
              <a:gd name="connsiteY10028" fmla="*/ 784088 h 1106488"/>
              <a:gd name="connsiteX10029" fmla="*/ 875212 w 1031876"/>
              <a:gd name="connsiteY10029" fmla="*/ 784684 h 1106488"/>
              <a:gd name="connsiteX10030" fmla="*/ 877135 w 1031876"/>
              <a:gd name="connsiteY10030" fmla="*/ 782870 h 1106488"/>
              <a:gd name="connsiteX10031" fmla="*/ 879563 w 1031876"/>
              <a:gd name="connsiteY10031" fmla="*/ 782200 h 1106488"/>
              <a:gd name="connsiteX10032" fmla="*/ 878630 w 1031876"/>
              <a:gd name="connsiteY10032" fmla="*/ 783830 h 1106488"/>
              <a:gd name="connsiteX10033" fmla="*/ 875962 w 1031876"/>
              <a:gd name="connsiteY10033" fmla="*/ 784497 h 1106488"/>
              <a:gd name="connsiteX10034" fmla="*/ 876257 w 1031876"/>
              <a:gd name="connsiteY10034" fmla="*/ 784088 h 1106488"/>
              <a:gd name="connsiteX10035" fmla="*/ 837407 w 1031876"/>
              <a:gd name="connsiteY10035" fmla="*/ 781844 h 1106488"/>
              <a:gd name="connsiteX10036" fmla="*/ 841376 w 1031876"/>
              <a:gd name="connsiteY10036" fmla="*/ 784225 h 1106488"/>
              <a:gd name="connsiteX10037" fmla="*/ 840582 w 1031876"/>
              <a:gd name="connsiteY10037" fmla="*/ 784225 h 1106488"/>
              <a:gd name="connsiteX10038" fmla="*/ 840384 w 1031876"/>
              <a:gd name="connsiteY10038" fmla="*/ 784225 h 1106488"/>
              <a:gd name="connsiteX10039" fmla="*/ 833438 w 1031876"/>
              <a:gd name="connsiteY10039" fmla="*/ 784225 h 1106488"/>
              <a:gd name="connsiteX10040" fmla="*/ 837407 w 1031876"/>
              <a:gd name="connsiteY10040" fmla="*/ 781844 h 1106488"/>
              <a:gd name="connsiteX10041" fmla="*/ 111520 w 1031876"/>
              <a:gd name="connsiteY10041" fmla="*/ 779971 h 1106488"/>
              <a:gd name="connsiteX10042" fmla="*/ 112820 w 1031876"/>
              <a:gd name="connsiteY10042" fmla="*/ 781269 h 1106488"/>
              <a:gd name="connsiteX10043" fmla="*/ 115832 w 1031876"/>
              <a:gd name="connsiteY10043" fmla="*/ 784278 h 1106488"/>
              <a:gd name="connsiteX10044" fmla="*/ 64209 w 1031876"/>
              <a:gd name="connsiteY10044" fmla="*/ 779758 h 1106488"/>
              <a:gd name="connsiteX10045" fmla="*/ 66156 w 1031876"/>
              <a:gd name="connsiteY10045" fmla="*/ 780906 h 1106488"/>
              <a:gd name="connsiteX10046" fmla="*/ 68132 w 1031876"/>
              <a:gd name="connsiteY10046" fmla="*/ 784473 h 1106488"/>
              <a:gd name="connsiteX10047" fmla="*/ 68263 w 1031876"/>
              <a:gd name="connsiteY10047" fmla="*/ 784225 h 1106488"/>
              <a:gd name="connsiteX10048" fmla="*/ 68263 w 1031876"/>
              <a:gd name="connsiteY10048" fmla="*/ 784710 h 1106488"/>
              <a:gd name="connsiteX10049" fmla="*/ 68581 w 1031876"/>
              <a:gd name="connsiteY10049" fmla="*/ 785284 h 1106488"/>
              <a:gd name="connsiteX10050" fmla="*/ 74989 w 1031876"/>
              <a:gd name="connsiteY10050" fmla="*/ 792722 h 1106488"/>
              <a:gd name="connsiteX10051" fmla="*/ 74613 w 1031876"/>
              <a:gd name="connsiteY10051" fmla="*/ 791369 h 1106488"/>
              <a:gd name="connsiteX10052" fmla="*/ 75010 w 1031876"/>
              <a:gd name="connsiteY10052" fmla="*/ 791726 h 1106488"/>
              <a:gd name="connsiteX10053" fmla="*/ 75010 w 1031876"/>
              <a:gd name="connsiteY10053" fmla="*/ 791104 h 1106488"/>
              <a:gd name="connsiteX10054" fmla="*/ 76128 w 1031876"/>
              <a:gd name="connsiteY10054" fmla="*/ 792732 h 1106488"/>
              <a:gd name="connsiteX10055" fmla="*/ 78582 w 1031876"/>
              <a:gd name="connsiteY10055" fmla="*/ 794941 h 1106488"/>
              <a:gd name="connsiteX10056" fmla="*/ 80211 w 1031876"/>
              <a:gd name="connsiteY10056" fmla="*/ 796408 h 1106488"/>
              <a:gd name="connsiteX10057" fmla="*/ 78384 w 1031876"/>
              <a:gd name="connsiteY10057" fmla="*/ 794544 h 1106488"/>
              <a:gd name="connsiteX10058" fmla="*/ 75010 w 1031876"/>
              <a:gd name="connsiteY10058" fmla="*/ 791104 h 1106488"/>
              <a:gd name="connsiteX10059" fmla="*/ 80914 w 1031876"/>
              <a:gd name="connsiteY10059" fmla="*/ 794544 h 1106488"/>
              <a:gd name="connsiteX10060" fmla="*/ 81699 w 1031876"/>
              <a:gd name="connsiteY10060" fmla="*/ 797746 h 1106488"/>
              <a:gd name="connsiteX10061" fmla="*/ 82550 w 1031876"/>
              <a:gd name="connsiteY10061" fmla="*/ 798512 h 1106488"/>
              <a:gd name="connsiteX10062" fmla="*/ 82551 w 1031876"/>
              <a:gd name="connsiteY10062" fmla="*/ 798513 h 1106488"/>
              <a:gd name="connsiteX10063" fmla="*/ 82550 w 1031876"/>
              <a:gd name="connsiteY10063" fmla="*/ 798513 h 1106488"/>
              <a:gd name="connsiteX10064" fmla="*/ 81757 w 1031876"/>
              <a:gd name="connsiteY10064" fmla="*/ 798105 h 1106488"/>
              <a:gd name="connsiteX10065" fmla="*/ 81757 w 1031876"/>
              <a:gd name="connsiteY10065" fmla="*/ 801423 h 1106488"/>
              <a:gd name="connsiteX10066" fmla="*/ 81757 w 1031876"/>
              <a:gd name="connsiteY10066" fmla="*/ 804863 h 1106488"/>
              <a:gd name="connsiteX10067" fmla="*/ 81007 w 1031876"/>
              <a:gd name="connsiteY10067" fmla="*/ 799512 h 1106488"/>
              <a:gd name="connsiteX10068" fmla="*/ 81709 w 1031876"/>
              <a:gd name="connsiteY10068" fmla="*/ 798080 h 1106488"/>
              <a:gd name="connsiteX10069" fmla="*/ 78757 w 1031876"/>
              <a:gd name="connsiteY10069" fmla="*/ 796562 h 1106488"/>
              <a:gd name="connsiteX10070" fmla="*/ 80258 w 1031876"/>
              <a:gd name="connsiteY10070" fmla="*/ 798748 h 1106488"/>
              <a:gd name="connsiteX10071" fmla="*/ 78041 w 1031876"/>
              <a:gd name="connsiteY10071" fmla="*/ 798425 h 1106488"/>
              <a:gd name="connsiteX10072" fmla="*/ 81916 w 1031876"/>
              <a:gd name="connsiteY10072" fmla="*/ 805921 h 1106488"/>
              <a:gd name="connsiteX10073" fmla="*/ 75248 w 1031876"/>
              <a:gd name="connsiteY10073" fmla="*/ 799042 h 1106488"/>
              <a:gd name="connsiteX10074" fmla="*/ 71915 w 1031876"/>
              <a:gd name="connsiteY10074" fmla="*/ 795602 h 1106488"/>
              <a:gd name="connsiteX10075" fmla="*/ 68581 w 1031876"/>
              <a:gd name="connsiteY10075" fmla="*/ 792163 h 1106488"/>
              <a:gd name="connsiteX10076" fmla="*/ 68263 w 1031876"/>
              <a:gd name="connsiteY10076" fmla="*/ 789866 h 1106488"/>
              <a:gd name="connsiteX10077" fmla="*/ 68263 w 1031876"/>
              <a:gd name="connsiteY10077" fmla="*/ 791104 h 1106488"/>
              <a:gd name="connsiteX10078" fmla="*/ 65528 w 1031876"/>
              <a:gd name="connsiteY10078" fmla="*/ 789411 h 1106488"/>
              <a:gd name="connsiteX10079" fmla="*/ 65954 w 1031876"/>
              <a:gd name="connsiteY10079" fmla="*/ 788603 h 1106488"/>
              <a:gd name="connsiteX10080" fmla="*/ 67287 w 1031876"/>
              <a:gd name="connsiteY10080" fmla="*/ 786076 h 1106488"/>
              <a:gd name="connsiteX10081" fmla="*/ 63044 w 1031876"/>
              <a:gd name="connsiteY10081" fmla="*/ 785450 h 1106488"/>
              <a:gd name="connsiteX10082" fmla="*/ 62166 w 1031876"/>
              <a:gd name="connsiteY10082" fmla="*/ 785321 h 1106488"/>
              <a:gd name="connsiteX10083" fmla="*/ 62707 w 1031876"/>
              <a:gd name="connsiteY10083" fmla="*/ 787665 h 1106488"/>
              <a:gd name="connsiteX10084" fmla="*/ 65528 w 1031876"/>
              <a:gd name="connsiteY10084" fmla="*/ 789411 h 1106488"/>
              <a:gd name="connsiteX10085" fmla="*/ 65088 w 1031876"/>
              <a:gd name="connsiteY10085" fmla="*/ 790245 h 1106488"/>
              <a:gd name="connsiteX10086" fmla="*/ 61913 w 1031876"/>
              <a:gd name="connsiteY10086" fmla="*/ 791104 h 1106488"/>
              <a:gd name="connsiteX10087" fmla="*/ 61913 w 1031876"/>
              <a:gd name="connsiteY10087" fmla="*/ 785284 h 1106488"/>
              <a:gd name="connsiteX10088" fmla="*/ 61913 w 1031876"/>
              <a:gd name="connsiteY10088" fmla="*/ 785085 h 1106488"/>
              <a:gd name="connsiteX10089" fmla="*/ 61913 w 1031876"/>
              <a:gd name="connsiteY10089" fmla="*/ 784225 h 1106488"/>
              <a:gd name="connsiteX10090" fmla="*/ 62070 w 1031876"/>
              <a:gd name="connsiteY10090" fmla="*/ 784906 h 1106488"/>
              <a:gd name="connsiteX10091" fmla="*/ 62216 w 1031876"/>
              <a:gd name="connsiteY10091" fmla="*/ 784554 h 1106488"/>
              <a:gd name="connsiteX10092" fmla="*/ 873821 w 1031876"/>
              <a:gd name="connsiteY10092" fmla="*/ 778768 h 1106488"/>
              <a:gd name="connsiteX10093" fmla="*/ 868363 w 1031876"/>
              <a:gd name="connsiteY10093" fmla="*/ 784225 h 1106488"/>
              <a:gd name="connsiteX10094" fmla="*/ 871538 w 1031876"/>
              <a:gd name="connsiteY10094" fmla="*/ 781050 h 1106488"/>
              <a:gd name="connsiteX10095" fmla="*/ 104843 w 1031876"/>
              <a:gd name="connsiteY10095" fmla="*/ 778423 h 1106488"/>
              <a:gd name="connsiteX10096" fmla="*/ 105983 w 1031876"/>
              <a:gd name="connsiteY10096" fmla="*/ 778707 h 1106488"/>
              <a:gd name="connsiteX10097" fmla="*/ 109401 w 1031876"/>
              <a:gd name="connsiteY10097" fmla="*/ 784684 h 1106488"/>
              <a:gd name="connsiteX10098" fmla="*/ 105983 w 1031876"/>
              <a:gd name="connsiteY10098" fmla="*/ 778708 h 1106488"/>
              <a:gd name="connsiteX10099" fmla="*/ 61913 w 1031876"/>
              <a:gd name="connsiteY10099" fmla="*/ 778404 h 1106488"/>
              <a:gd name="connsiteX10100" fmla="*/ 64414 w 1031876"/>
              <a:gd name="connsiteY10100" fmla="*/ 779264 h 1106488"/>
              <a:gd name="connsiteX10101" fmla="*/ 64209 w 1031876"/>
              <a:gd name="connsiteY10101" fmla="*/ 779758 h 1106488"/>
              <a:gd name="connsiteX10102" fmla="*/ 888887 w 1031876"/>
              <a:gd name="connsiteY10102" fmla="*/ 778067 h 1106488"/>
              <a:gd name="connsiteX10103" fmla="*/ 885429 w 1031876"/>
              <a:gd name="connsiteY10103" fmla="*/ 783894 h 1106488"/>
              <a:gd name="connsiteX10104" fmla="*/ 882651 w 1031876"/>
              <a:gd name="connsiteY10104" fmla="*/ 784563 h 1106488"/>
              <a:gd name="connsiteX10105" fmla="*/ 882651 w 1031876"/>
              <a:gd name="connsiteY10105" fmla="*/ 784684 h 1106488"/>
              <a:gd name="connsiteX10106" fmla="*/ 888032 w 1031876"/>
              <a:gd name="connsiteY10106" fmla="*/ 784684 h 1106488"/>
              <a:gd name="connsiteX10107" fmla="*/ 888887 w 1031876"/>
              <a:gd name="connsiteY10107" fmla="*/ 784684 h 1106488"/>
              <a:gd name="connsiteX10108" fmla="*/ 888887 w 1031876"/>
              <a:gd name="connsiteY10108" fmla="*/ 782123 h 1106488"/>
              <a:gd name="connsiteX10109" fmla="*/ 888887 w 1031876"/>
              <a:gd name="connsiteY10109" fmla="*/ 778707 h 1106488"/>
              <a:gd name="connsiteX10110" fmla="*/ 929428 w 1031876"/>
              <a:gd name="connsiteY10110" fmla="*/ 777923 h 1106488"/>
              <a:gd name="connsiteX10111" fmla="*/ 928589 w 1031876"/>
              <a:gd name="connsiteY10111" fmla="*/ 778669 h 1106488"/>
              <a:gd name="connsiteX10112" fmla="*/ 925589 w 1031876"/>
              <a:gd name="connsiteY10112" fmla="*/ 781335 h 1106488"/>
              <a:gd name="connsiteX10113" fmla="*/ 957263 w 1031876"/>
              <a:gd name="connsiteY10113" fmla="*/ 777875 h 1106488"/>
              <a:gd name="connsiteX10114" fmla="*/ 950913 w 1031876"/>
              <a:gd name="connsiteY10114" fmla="*/ 784225 h 1106488"/>
              <a:gd name="connsiteX10115" fmla="*/ 957263 w 1031876"/>
              <a:gd name="connsiteY10115" fmla="*/ 777875 h 1106488"/>
              <a:gd name="connsiteX10116" fmla="*/ 950914 w 1031876"/>
              <a:gd name="connsiteY10116" fmla="*/ 777875 h 1106488"/>
              <a:gd name="connsiteX10117" fmla="*/ 942976 w 1031876"/>
              <a:gd name="connsiteY10117" fmla="*/ 784225 h 1106488"/>
              <a:gd name="connsiteX10118" fmla="*/ 950914 w 1031876"/>
              <a:gd name="connsiteY10118" fmla="*/ 777875 h 1106488"/>
              <a:gd name="connsiteX10119" fmla="*/ 874713 w 1031876"/>
              <a:gd name="connsiteY10119" fmla="*/ 777875 h 1106488"/>
              <a:gd name="connsiteX10120" fmla="*/ 873821 w 1031876"/>
              <a:gd name="connsiteY10120" fmla="*/ 778768 h 1106488"/>
              <a:gd name="connsiteX10121" fmla="*/ 873919 w 1031876"/>
              <a:gd name="connsiteY10121" fmla="*/ 778669 h 1106488"/>
              <a:gd name="connsiteX10122" fmla="*/ 874713 w 1031876"/>
              <a:gd name="connsiteY10122" fmla="*/ 777875 h 1106488"/>
              <a:gd name="connsiteX10123" fmla="*/ 868363 w 1031876"/>
              <a:gd name="connsiteY10123" fmla="*/ 777875 h 1106488"/>
              <a:gd name="connsiteX10124" fmla="*/ 868363 w 1031876"/>
              <a:gd name="connsiteY10124" fmla="*/ 784225 h 1106488"/>
              <a:gd name="connsiteX10125" fmla="*/ 868363 w 1031876"/>
              <a:gd name="connsiteY10125" fmla="*/ 777875 h 1106488"/>
              <a:gd name="connsiteX10126" fmla="*/ 847726 w 1031876"/>
              <a:gd name="connsiteY10126" fmla="*/ 777875 h 1106488"/>
              <a:gd name="connsiteX10127" fmla="*/ 841376 w 1031876"/>
              <a:gd name="connsiteY10127" fmla="*/ 784225 h 1106488"/>
              <a:gd name="connsiteX10128" fmla="*/ 847726 w 1031876"/>
              <a:gd name="connsiteY10128" fmla="*/ 777875 h 1106488"/>
              <a:gd name="connsiteX10129" fmla="*/ 847726 w 1031876"/>
              <a:gd name="connsiteY10129" fmla="*/ 777875 h 1106488"/>
              <a:gd name="connsiteX10130" fmla="*/ 845538 w 1031876"/>
              <a:gd name="connsiteY10130" fmla="*/ 784105 h 1106488"/>
              <a:gd name="connsiteX10131" fmla="*/ 845196 w 1031876"/>
              <a:gd name="connsiteY10131" fmla="*/ 783987 h 1106488"/>
              <a:gd name="connsiteX10132" fmla="*/ 847726 w 1031876"/>
              <a:gd name="connsiteY10132" fmla="*/ 777875 h 1106488"/>
              <a:gd name="connsiteX10133" fmla="*/ 841376 w 1031876"/>
              <a:gd name="connsiteY10133" fmla="*/ 777875 h 1106488"/>
              <a:gd name="connsiteX10134" fmla="*/ 842964 w 1031876"/>
              <a:gd name="connsiteY10134" fmla="*/ 777875 h 1106488"/>
              <a:gd name="connsiteX10135" fmla="*/ 842964 w 1031876"/>
              <a:gd name="connsiteY10135" fmla="*/ 779463 h 1106488"/>
              <a:gd name="connsiteX10136" fmla="*/ 841376 w 1031876"/>
              <a:gd name="connsiteY10136" fmla="*/ 779463 h 1106488"/>
              <a:gd name="connsiteX10137" fmla="*/ 827088 w 1031876"/>
              <a:gd name="connsiteY10137" fmla="*/ 777875 h 1106488"/>
              <a:gd name="connsiteX10138" fmla="*/ 820738 w 1031876"/>
              <a:gd name="connsiteY10138" fmla="*/ 784225 h 1106488"/>
              <a:gd name="connsiteX10139" fmla="*/ 827088 w 1031876"/>
              <a:gd name="connsiteY10139" fmla="*/ 777875 h 1106488"/>
              <a:gd name="connsiteX10140" fmla="*/ 827088 w 1031876"/>
              <a:gd name="connsiteY10140" fmla="*/ 777875 h 1106488"/>
              <a:gd name="connsiteX10141" fmla="*/ 830263 w 1031876"/>
              <a:gd name="connsiteY10141" fmla="*/ 777875 h 1106488"/>
              <a:gd name="connsiteX10142" fmla="*/ 831057 w 1031876"/>
              <a:gd name="connsiteY10142" fmla="*/ 777875 h 1106488"/>
              <a:gd name="connsiteX10143" fmla="*/ 833438 w 1031876"/>
              <a:gd name="connsiteY10143" fmla="*/ 777875 h 1106488"/>
              <a:gd name="connsiteX10144" fmla="*/ 832644 w 1031876"/>
              <a:gd name="connsiteY10144" fmla="*/ 778735 h 1106488"/>
              <a:gd name="connsiteX10145" fmla="*/ 831780 w 1031876"/>
              <a:gd name="connsiteY10145" fmla="*/ 779672 h 1106488"/>
              <a:gd name="connsiteX10146" fmla="*/ 830263 w 1031876"/>
              <a:gd name="connsiteY10146" fmla="*/ 781315 h 1106488"/>
              <a:gd name="connsiteX10147" fmla="*/ 827577 w 1031876"/>
              <a:gd name="connsiteY10147" fmla="*/ 784225 h 1106488"/>
              <a:gd name="connsiteX10148" fmla="*/ 831780 w 1031876"/>
              <a:gd name="connsiteY10148" fmla="*/ 779672 h 1106488"/>
              <a:gd name="connsiteX10149" fmla="*/ 833438 w 1031876"/>
              <a:gd name="connsiteY10149" fmla="*/ 777875 h 1106488"/>
              <a:gd name="connsiteX10150" fmla="*/ 833438 w 1031876"/>
              <a:gd name="connsiteY10150" fmla="*/ 778735 h 1106488"/>
              <a:gd name="connsiteX10151" fmla="*/ 833438 w 1031876"/>
              <a:gd name="connsiteY10151" fmla="*/ 784225 h 1106488"/>
              <a:gd name="connsiteX10152" fmla="*/ 833438 w 1031876"/>
              <a:gd name="connsiteY10152" fmla="*/ 792163 h 1106488"/>
              <a:gd name="connsiteX10153" fmla="*/ 833438 w 1031876"/>
              <a:gd name="connsiteY10153" fmla="*/ 788194 h 1106488"/>
              <a:gd name="connsiteX10154" fmla="*/ 833438 w 1031876"/>
              <a:gd name="connsiteY10154" fmla="*/ 784754 h 1106488"/>
              <a:gd name="connsiteX10155" fmla="*/ 833015 w 1031876"/>
              <a:gd name="connsiteY10155" fmla="*/ 784754 h 1106488"/>
              <a:gd name="connsiteX10156" fmla="*/ 830474 w 1031876"/>
              <a:gd name="connsiteY10156" fmla="*/ 784754 h 1106488"/>
              <a:gd name="connsiteX10157" fmla="*/ 827882 w 1031876"/>
              <a:gd name="connsiteY10157" fmla="*/ 785217 h 1106488"/>
              <a:gd name="connsiteX10158" fmla="*/ 827088 w 1031876"/>
              <a:gd name="connsiteY10158" fmla="*/ 792163 h 1106488"/>
              <a:gd name="connsiteX10159" fmla="*/ 827088 w 1031876"/>
              <a:gd name="connsiteY10159" fmla="*/ 792163 h 1106488"/>
              <a:gd name="connsiteX10160" fmla="*/ 826294 w 1031876"/>
              <a:gd name="connsiteY10160" fmla="*/ 797718 h 1106488"/>
              <a:gd name="connsiteX10161" fmla="*/ 820739 w 1031876"/>
              <a:gd name="connsiteY10161" fmla="*/ 798512 h 1106488"/>
              <a:gd name="connsiteX10162" fmla="*/ 823913 w 1031876"/>
              <a:gd name="connsiteY10162" fmla="*/ 797718 h 1106488"/>
              <a:gd name="connsiteX10163" fmla="*/ 827087 w 1031876"/>
              <a:gd name="connsiteY10163" fmla="*/ 792164 h 1106488"/>
              <a:gd name="connsiteX10164" fmla="*/ 823913 w 1031876"/>
              <a:gd name="connsiteY10164" fmla="*/ 795338 h 1106488"/>
              <a:gd name="connsiteX10165" fmla="*/ 820739 w 1031876"/>
              <a:gd name="connsiteY10165" fmla="*/ 798512 h 1106488"/>
              <a:gd name="connsiteX10166" fmla="*/ 820739 w 1031876"/>
              <a:gd name="connsiteY10166" fmla="*/ 798512 h 1106488"/>
              <a:gd name="connsiteX10167" fmla="*/ 820739 w 1031876"/>
              <a:gd name="connsiteY10167" fmla="*/ 798512 h 1106488"/>
              <a:gd name="connsiteX10168" fmla="*/ 820738 w 1031876"/>
              <a:gd name="connsiteY10168" fmla="*/ 798513 h 1106488"/>
              <a:gd name="connsiteX10169" fmla="*/ 820738 w 1031876"/>
              <a:gd name="connsiteY10169" fmla="*/ 798513 h 1106488"/>
              <a:gd name="connsiteX10170" fmla="*/ 815583 w 1031876"/>
              <a:gd name="connsiteY10170" fmla="*/ 800869 h 1106488"/>
              <a:gd name="connsiteX10171" fmla="*/ 816274 w 1031876"/>
              <a:gd name="connsiteY10171" fmla="*/ 801687 h 1106488"/>
              <a:gd name="connsiteX10172" fmla="*/ 813595 w 1031876"/>
              <a:gd name="connsiteY10172" fmla="*/ 804862 h 1106488"/>
              <a:gd name="connsiteX10173" fmla="*/ 813595 w 1031876"/>
              <a:gd name="connsiteY10173" fmla="*/ 802321 h 1106488"/>
              <a:gd name="connsiteX10174" fmla="*/ 813325 w 1031876"/>
              <a:gd name="connsiteY10174" fmla="*/ 803184 h 1106488"/>
              <a:gd name="connsiteX10175" fmla="*/ 813595 w 1031876"/>
              <a:gd name="connsiteY10175" fmla="*/ 804862 h 1106488"/>
              <a:gd name="connsiteX10176" fmla="*/ 812868 w 1031876"/>
              <a:gd name="connsiteY10176" fmla="*/ 804647 h 1106488"/>
              <a:gd name="connsiteX10177" fmla="*/ 812801 w 1031876"/>
              <a:gd name="connsiteY10177" fmla="*/ 804862 h 1106488"/>
              <a:gd name="connsiteX10178" fmla="*/ 812801 w 1031876"/>
              <a:gd name="connsiteY10178" fmla="*/ 804627 h 1106488"/>
              <a:gd name="connsiteX10179" fmla="*/ 810916 w 1031876"/>
              <a:gd name="connsiteY10179" fmla="*/ 804068 h 1106488"/>
              <a:gd name="connsiteX10180" fmla="*/ 812801 w 1031876"/>
              <a:gd name="connsiteY10180" fmla="*/ 800159 h 1106488"/>
              <a:gd name="connsiteX10181" fmla="*/ 812801 w 1031876"/>
              <a:gd name="connsiteY10181" fmla="*/ 799922 h 1106488"/>
              <a:gd name="connsiteX10182" fmla="*/ 812702 w 1031876"/>
              <a:gd name="connsiteY10182" fmla="*/ 799306 h 1106488"/>
              <a:gd name="connsiteX10183" fmla="*/ 812801 w 1031876"/>
              <a:gd name="connsiteY10183" fmla="*/ 799218 h 1106488"/>
              <a:gd name="connsiteX10184" fmla="*/ 812801 w 1031876"/>
              <a:gd name="connsiteY10184" fmla="*/ 798512 h 1106488"/>
              <a:gd name="connsiteX10185" fmla="*/ 813595 w 1031876"/>
              <a:gd name="connsiteY10185" fmla="*/ 798512 h 1106488"/>
              <a:gd name="connsiteX10186" fmla="*/ 816770 w 1031876"/>
              <a:gd name="connsiteY10186" fmla="*/ 798512 h 1106488"/>
              <a:gd name="connsiteX10187" fmla="*/ 820738 w 1031876"/>
              <a:gd name="connsiteY10187" fmla="*/ 798512 h 1106488"/>
              <a:gd name="connsiteX10188" fmla="*/ 820738 w 1031876"/>
              <a:gd name="connsiteY10188" fmla="*/ 798512 h 1106488"/>
              <a:gd name="connsiteX10189" fmla="*/ 821532 w 1031876"/>
              <a:gd name="connsiteY10189" fmla="*/ 792957 h 1106488"/>
              <a:gd name="connsiteX10190" fmla="*/ 821909 w 1031876"/>
              <a:gd name="connsiteY10190" fmla="*/ 792903 h 1106488"/>
              <a:gd name="connsiteX10191" fmla="*/ 827087 w 1031876"/>
              <a:gd name="connsiteY10191" fmla="*/ 792163 h 1106488"/>
              <a:gd name="connsiteX10192" fmla="*/ 827088 w 1031876"/>
              <a:gd name="connsiteY10192" fmla="*/ 792162 h 1106488"/>
              <a:gd name="connsiteX10193" fmla="*/ 827088 w 1031876"/>
              <a:gd name="connsiteY10193" fmla="*/ 791634 h 1106488"/>
              <a:gd name="connsiteX10194" fmla="*/ 821532 w 1031876"/>
              <a:gd name="connsiteY10194" fmla="*/ 791634 h 1106488"/>
              <a:gd name="connsiteX10195" fmla="*/ 820739 w 1031876"/>
              <a:gd name="connsiteY10195" fmla="*/ 791634 h 1106488"/>
              <a:gd name="connsiteX10196" fmla="*/ 820739 w 1031876"/>
              <a:gd name="connsiteY10196" fmla="*/ 792163 h 1106488"/>
              <a:gd name="connsiteX10197" fmla="*/ 812801 w 1031876"/>
              <a:gd name="connsiteY10197" fmla="*/ 792163 h 1106488"/>
              <a:gd name="connsiteX10198" fmla="*/ 820739 w 1031876"/>
              <a:gd name="connsiteY10198" fmla="*/ 784225 h 1106488"/>
              <a:gd name="connsiteX10199" fmla="*/ 820739 w 1031876"/>
              <a:gd name="connsiteY10199" fmla="*/ 784754 h 1106488"/>
              <a:gd name="connsiteX10200" fmla="*/ 826294 w 1031876"/>
              <a:gd name="connsiteY10200" fmla="*/ 781315 h 1106488"/>
              <a:gd name="connsiteX10201" fmla="*/ 827088 w 1031876"/>
              <a:gd name="connsiteY10201" fmla="*/ 777875 h 1106488"/>
              <a:gd name="connsiteX10202" fmla="*/ 75407 w 1031876"/>
              <a:gd name="connsiteY10202" fmla="*/ 777875 h 1106488"/>
              <a:gd name="connsiteX10203" fmla="*/ 75495 w 1031876"/>
              <a:gd name="connsiteY10203" fmla="*/ 778581 h 1106488"/>
              <a:gd name="connsiteX10204" fmla="*/ 76300 w 1031876"/>
              <a:gd name="connsiteY10204" fmla="*/ 785019 h 1106488"/>
              <a:gd name="connsiteX10205" fmla="*/ 82551 w 1031876"/>
              <a:gd name="connsiteY10205" fmla="*/ 792163 h 1106488"/>
              <a:gd name="connsiteX10206" fmla="*/ 75407 w 1031876"/>
              <a:gd name="connsiteY10206" fmla="*/ 785019 h 1106488"/>
              <a:gd name="connsiteX10207" fmla="*/ 75407 w 1031876"/>
              <a:gd name="connsiteY10207" fmla="*/ 781447 h 1106488"/>
              <a:gd name="connsiteX10208" fmla="*/ 75407 w 1031876"/>
              <a:gd name="connsiteY10208" fmla="*/ 780554 h 1106488"/>
              <a:gd name="connsiteX10209" fmla="*/ 75407 w 1031876"/>
              <a:gd name="connsiteY10209" fmla="*/ 778768 h 1106488"/>
              <a:gd name="connsiteX10210" fmla="*/ 75407 w 1031876"/>
              <a:gd name="connsiteY10210" fmla="*/ 778510 h 1106488"/>
              <a:gd name="connsiteX10211" fmla="*/ 882049 w 1031876"/>
              <a:gd name="connsiteY10211" fmla="*/ 777854 h 1106488"/>
              <a:gd name="connsiteX10212" fmla="*/ 881194 w 1031876"/>
              <a:gd name="connsiteY10212" fmla="*/ 781269 h 1106488"/>
              <a:gd name="connsiteX10213" fmla="*/ 879563 w 1031876"/>
              <a:gd name="connsiteY10213" fmla="*/ 782200 h 1106488"/>
              <a:gd name="connsiteX10214" fmla="*/ 882049 w 1031876"/>
              <a:gd name="connsiteY10214" fmla="*/ 777854 h 1106488"/>
              <a:gd name="connsiteX10215" fmla="*/ 882049 w 1031876"/>
              <a:gd name="connsiteY10215" fmla="*/ 777854 h 1106488"/>
              <a:gd name="connsiteX10216" fmla="*/ 882049 w 1031876"/>
              <a:gd name="connsiteY10216" fmla="*/ 777854 h 1106488"/>
              <a:gd name="connsiteX10217" fmla="*/ 875212 w 1031876"/>
              <a:gd name="connsiteY10217" fmla="*/ 784684 h 1106488"/>
              <a:gd name="connsiteX10218" fmla="*/ 869229 w 1031876"/>
              <a:gd name="connsiteY10218" fmla="*/ 788099 h 1106488"/>
              <a:gd name="connsiteX10219" fmla="*/ 868519 w 1031876"/>
              <a:gd name="connsiteY10219" fmla="*/ 790935 h 1106488"/>
              <a:gd name="connsiteX10220" fmla="*/ 868374 w 1031876"/>
              <a:gd name="connsiteY10220" fmla="*/ 791515 h 1106488"/>
              <a:gd name="connsiteX10221" fmla="*/ 868363 w 1031876"/>
              <a:gd name="connsiteY10221" fmla="*/ 791526 h 1106488"/>
              <a:gd name="connsiteX10222" fmla="*/ 868363 w 1031876"/>
              <a:gd name="connsiteY10222" fmla="*/ 792163 h 1106488"/>
              <a:gd name="connsiteX10223" fmla="*/ 868124 w 1031876"/>
              <a:gd name="connsiteY10223" fmla="*/ 791764 h 1106488"/>
              <a:gd name="connsiteX10224" fmla="*/ 867893 w 1031876"/>
              <a:gd name="connsiteY10224" fmla="*/ 791995 h 1106488"/>
              <a:gd name="connsiteX10225" fmla="*/ 865188 w 1031876"/>
              <a:gd name="connsiteY10225" fmla="*/ 797124 h 1106488"/>
              <a:gd name="connsiteX10226" fmla="*/ 862013 w 1031876"/>
              <a:gd name="connsiteY10226" fmla="*/ 797984 h 1106488"/>
              <a:gd name="connsiteX10227" fmla="*/ 863368 w 1031876"/>
              <a:gd name="connsiteY10227" fmla="*/ 796516 h 1106488"/>
              <a:gd name="connsiteX10228" fmla="*/ 861537 w 1031876"/>
              <a:gd name="connsiteY10228" fmla="*/ 798345 h 1106488"/>
              <a:gd name="connsiteX10229" fmla="*/ 861537 w 1031876"/>
              <a:gd name="connsiteY10229" fmla="*/ 797491 h 1106488"/>
              <a:gd name="connsiteX10230" fmla="*/ 861537 w 1031876"/>
              <a:gd name="connsiteY10230" fmla="*/ 792545 h 1106488"/>
              <a:gd name="connsiteX10231" fmla="*/ 858045 w 1031876"/>
              <a:gd name="connsiteY10231" fmla="*/ 795338 h 1106488"/>
              <a:gd name="connsiteX10232" fmla="*/ 856360 w 1031876"/>
              <a:gd name="connsiteY10232" fmla="*/ 796686 h 1106488"/>
              <a:gd name="connsiteX10233" fmla="*/ 856359 w 1031876"/>
              <a:gd name="connsiteY10233" fmla="*/ 796686 h 1106488"/>
              <a:gd name="connsiteX10234" fmla="*/ 854699 w 1031876"/>
              <a:gd name="connsiteY10234" fmla="*/ 798345 h 1106488"/>
              <a:gd name="connsiteX10235" fmla="*/ 854752 w 1031876"/>
              <a:gd name="connsiteY10235" fmla="*/ 797972 h 1106488"/>
              <a:gd name="connsiteX10236" fmla="*/ 854699 w 1031876"/>
              <a:gd name="connsiteY10236" fmla="*/ 798015 h 1106488"/>
              <a:gd name="connsiteX10237" fmla="*/ 854286 w 1031876"/>
              <a:gd name="connsiteY10237" fmla="*/ 798345 h 1106488"/>
              <a:gd name="connsiteX10238" fmla="*/ 854699 w 1031876"/>
              <a:gd name="connsiteY10238" fmla="*/ 798345 h 1106488"/>
              <a:gd name="connsiteX10239" fmla="*/ 850240 w 1031876"/>
              <a:gd name="connsiteY10239" fmla="*/ 800127 h 1106488"/>
              <a:gd name="connsiteX10240" fmla="*/ 847861 w 1031876"/>
              <a:gd name="connsiteY10240" fmla="*/ 798345 h 1106488"/>
              <a:gd name="connsiteX10241" fmla="*/ 851280 w 1031876"/>
              <a:gd name="connsiteY10241" fmla="*/ 798345 h 1106488"/>
              <a:gd name="connsiteX10242" fmla="*/ 853950 w 1031876"/>
              <a:gd name="connsiteY10242" fmla="*/ 798345 h 1106488"/>
              <a:gd name="connsiteX10243" fmla="*/ 851695 w 1031876"/>
              <a:gd name="connsiteY10243" fmla="*/ 795338 h 1106488"/>
              <a:gd name="connsiteX10244" fmla="*/ 854076 w 1031876"/>
              <a:gd name="connsiteY10244" fmla="*/ 792163 h 1106488"/>
              <a:gd name="connsiteX10245" fmla="*/ 854076 w 1031876"/>
              <a:gd name="connsiteY10245" fmla="*/ 795338 h 1106488"/>
              <a:gd name="connsiteX10246" fmla="*/ 854076 w 1031876"/>
              <a:gd name="connsiteY10246" fmla="*/ 798345 h 1106488"/>
              <a:gd name="connsiteX10247" fmla="*/ 854129 w 1031876"/>
              <a:gd name="connsiteY10247" fmla="*/ 798345 h 1106488"/>
              <a:gd name="connsiteX10248" fmla="*/ 854699 w 1031876"/>
              <a:gd name="connsiteY10248" fmla="*/ 796520 h 1106488"/>
              <a:gd name="connsiteX10249" fmla="*/ 855068 w 1031876"/>
              <a:gd name="connsiteY10249" fmla="*/ 795338 h 1106488"/>
              <a:gd name="connsiteX10250" fmla="*/ 855133 w 1031876"/>
              <a:gd name="connsiteY10250" fmla="*/ 795308 h 1106488"/>
              <a:gd name="connsiteX10251" fmla="*/ 855554 w 1031876"/>
              <a:gd name="connsiteY10251" fmla="*/ 792368 h 1106488"/>
              <a:gd name="connsiteX10252" fmla="*/ 861537 w 1031876"/>
              <a:gd name="connsiteY10252" fmla="*/ 791515 h 1106488"/>
              <a:gd name="connsiteX10253" fmla="*/ 859938 w 1031876"/>
              <a:gd name="connsiteY10253" fmla="*/ 793112 h 1106488"/>
              <a:gd name="connsiteX10254" fmla="*/ 861537 w 1031876"/>
              <a:gd name="connsiteY10254" fmla="*/ 792381 h 1106488"/>
              <a:gd name="connsiteX10255" fmla="*/ 861537 w 1031876"/>
              <a:gd name="connsiteY10255" fmla="*/ 791515 h 1106488"/>
              <a:gd name="connsiteX10256" fmla="*/ 862013 w 1031876"/>
              <a:gd name="connsiteY10256" fmla="*/ 791039 h 1106488"/>
              <a:gd name="connsiteX10257" fmla="*/ 862013 w 1031876"/>
              <a:gd name="connsiteY10257" fmla="*/ 788194 h 1106488"/>
              <a:gd name="connsiteX10258" fmla="*/ 862013 w 1031876"/>
              <a:gd name="connsiteY10258" fmla="*/ 785217 h 1106488"/>
              <a:gd name="connsiteX10259" fmla="*/ 862013 w 1031876"/>
              <a:gd name="connsiteY10259" fmla="*/ 784229 h 1106488"/>
              <a:gd name="connsiteX10260" fmla="*/ 861022 w 1031876"/>
              <a:gd name="connsiteY10260" fmla="*/ 788194 h 1106488"/>
              <a:gd name="connsiteX10261" fmla="*/ 854076 w 1031876"/>
              <a:gd name="connsiteY10261" fmla="*/ 792163 h 1106488"/>
              <a:gd name="connsiteX10262" fmla="*/ 858045 w 1031876"/>
              <a:gd name="connsiteY10262" fmla="*/ 785217 h 1106488"/>
              <a:gd name="connsiteX10263" fmla="*/ 862013 w 1031876"/>
              <a:gd name="connsiteY10263" fmla="*/ 784225 h 1106488"/>
              <a:gd name="connsiteX10264" fmla="*/ 862014 w 1031876"/>
              <a:gd name="connsiteY10264" fmla="*/ 784225 h 1106488"/>
              <a:gd name="connsiteX10265" fmla="*/ 862014 w 1031876"/>
              <a:gd name="connsiteY10265" fmla="*/ 784226 h 1106488"/>
              <a:gd name="connsiteX10266" fmla="*/ 864394 w 1031876"/>
              <a:gd name="connsiteY10266" fmla="*/ 788194 h 1106488"/>
              <a:gd name="connsiteX10267" fmla="*/ 863696 w 1031876"/>
              <a:gd name="connsiteY10267" fmla="*/ 789358 h 1106488"/>
              <a:gd name="connsiteX10268" fmla="*/ 867659 w 1031876"/>
              <a:gd name="connsiteY10268" fmla="*/ 785398 h 1106488"/>
              <a:gd name="connsiteX10269" fmla="*/ 868363 w 1031876"/>
              <a:gd name="connsiteY10269" fmla="*/ 784225 h 1106488"/>
              <a:gd name="connsiteX10270" fmla="*/ 868363 w 1031876"/>
              <a:gd name="connsiteY10270" fmla="*/ 784695 h 1106488"/>
              <a:gd name="connsiteX10271" fmla="*/ 868374 w 1031876"/>
              <a:gd name="connsiteY10271" fmla="*/ 784684 h 1106488"/>
              <a:gd name="connsiteX10272" fmla="*/ 882049 w 1031876"/>
              <a:gd name="connsiteY10272" fmla="*/ 777854 h 1106488"/>
              <a:gd name="connsiteX10273" fmla="*/ 109401 w 1031876"/>
              <a:gd name="connsiteY10273" fmla="*/ 777854 h 1106488"/>
              <a:gd name="connsiteX10274" fmla="*/ 110256 w 1031876"/>
              <a:gd name="connsiteY10274" fmla="*/ 781269 h 1106488"/>
              <a:gd name="connsiteX10275" fmla="*/ 115717 w 1031876"/>
              <a:gd name="connsiteY10275" fmla="*/ 784386 h 1106488"/>
              <a:gd name="connsiteX10276" fmla="*/ 115832 w 1031876"/>
              <a:gd name="connsiteY10276" fmla="*/ 784278 h 1106488"/>
              <a:gd name="connsiteX10277" fmla="*/ 115888 w 1031876"/>
              <a:gd name="connsiteY10277" fmla="*/ 784225 h 1106488"/>
              <a:gd name="connsiteX10278" fmla="*/ 115875 w 1031876"/>
              <a:gd name="connsiteY10278" fmla="*/ 784321 h 1106488"/>
              <a:gd name="connsiteX10279" fmla="*/ 115856 w 1031876"/>
              <a:gd name="connsiteY10279" fmla="*/ 784465 h 1106488"/>
              <a:gd name="connsiteX10280" fmla="*/ 116239 w 1031876"/>
              <a:gd name="connsiteY10280" fmla="*/ 784684 h 1106488"/>
              <a:gd name="connsiteX10281" fmla="*/ 118290 w 1031876"/>
              <a:gd name="connsiteY10281" fmla="*/ 786733 h 1106488"/>
              <a:gd name="connsiteX10282" fmla="*/ 123077 w 1031876"/>
              <a:gd name="connsiteY10282" fmla="*/ 791515 h 1106488"/>
              <a:gd name="connsiteX10283" fmla="*/ 119430 w 1031876"/>
              <a:gd name="connsiteY10283" fmla="*/ 788327 h 1106488"/>
              <a:gd name="connsiteX10284" fmla="*/ 116239 w 1031876"/>
              <a:gd name="connsiteY10284" fmla="*/ 785538 h 1106488"/>
              <a:gd name="connsiteX10285" fmla="*/ 115722 w 1031876"/>
              <a:gd name="connsiteY10285" fmla="*/ 785473 h 1106488"/>
              <a:gd name="connsiteX10286" fmla="*/ 115372 w 1031876"/>
              <a:gd name="connsiteY10286" fmla="*/ 788093 h 1106488"/>
              <a:gd name="connsiteX10287" fmla="*/ 115384 w 1031876"/>
              <a:gd name="connsiteY10287" fmla="*/ 788099 h 1106488"/>
              <a:gd name="connsiteX10288" fmla="*/ 116239 w 1031876"/>
              <a:gd name="connsiteY10288" fmla="*/ 791515 h 1106488"/>
              <a:gd name="connsiteX10289" fmla="*/ 115617 w 1031876"/>
              <a:gd name="connsiteY10289" fmla="*/ 791515 h 1106488"/>
              <a:gd name="connsiteX10290" fmla="*/ 115555 w 1031876"/>
              <a:gd name="connsiteY10290" fmla="*/ 790832 h 1106488"/>
              <a:gd name="connsiteX10291" fmla="*/ 115384 w 1031876"/>
              <a:gd name="connsiteY10291" fmla="*/ 788953 h 1106488"/>
              <a:gd name="connsiteX10292" fmla="*/ 115269 w 1031876"/>
              <a:gd name="connsiteY10292" fmla="*/ 788871 h 1106488"/>
              <a:gd name="connsiteX10293" fmla="*/ 115094 w 1031876"/>
              <a:gd name="connsiteY10293" fmla="*/ 790179 h 1106488"/>
              <a:gd name="connsiteX10294" fmla="*/ 111093 w 1031876"/>
              <a:gd name="connsiteY10294" fmla="*/ 785892 h 1106488"/>
              <a:gd name="connsiteX10295" fmla="*/ 109401 w 1031876"/>
              <a:gd name="connsiteY10295" fmla="*/ 784684 h 1106488"/>
              <a:gd name="connsiteX10296" fmla="*/ 110611 w 1031876"/>
              <a:gd name="connsiteY10296" fmla="*/ 785375 h 1106488"/>
              <a:gd name="connsiteX10297" fmla="*/ 110041 w 1031876"/>
              <a:gd name="connsiteY10297" fmla="*/ 784764 h 1106488"/>
              <a:gd name="connsiteX10298" fmla="*/ 109401 w 1031876"/>
              <a:gd name="connsiteY10298" fmla="*/ 784684 h 1106488"/>
              <a:gd name="connsiteX10299" fmla="*/ 109401 w 1031876"/>
              <a:gd name="connsiteY10299" fmla="*/ 781269 h 1106488"/>
              <a:gd name="connsiteX10300" fmla="*/ 109401 w 1031876"/>
              <a:gd name="connsiteY10300" fmla="*/ 780415 h 1106488"/>
              <a:gd name="connsiteX10301" fmla="*/ 109401 w 1031876"/>
              <a:gd name="connsiteY10301" fmla="*/ 777854 h 1106488"/>
              <a:gd name="connsiteX10302" fmla="*/ 109401 w 1031876"/>
              <a:gd name="connsiteY10302" fmla="*/ 777854 h 1106488"/>
              <a:gd name="connsiteX10303" fmla="*/ 110256 w 1031876"/>
              <a:gd name="connsiteY10303" fmla="*/ 778707 h 1106488"/>
              <a:gd name="connsiteX10304" fmla="*/ 111520 w 1031876"/>
              <a:gd name="connsiteY10304" fmla="*/ 779971 h 1106488"/>
              <a:gd name="connsiteX10305" fmla="*/ 88889 w 1031876"/>
              <a:gd name="connsiteY10305" fmla="*/ 777854 h 1106488"/>
              <a:gd name="connsiteX10306" fmla="*/ 88901 w 1031876"/>
              <a:gd name="connsiteY10306" fmla="*/ 777866 h 1106488"/>
              <a:gd name="connsiteX10307" fmla="*/ 92308 w 1031876"/>
              <a:gd name="connsiteY10307" fmla="*/ 781269 h 1106488"/>
              <a:gd name="connsiteX10308" fmla="*/ 95726 w 1031876"/>
              <a:gd name="connsiteY10308" fmla="*/ 784684 h 1106488"/>
              <a:gd name="connsiteX10309" fmla="*/ 95726 w 1031876"/>
              <a:gd name="connsiteY10309" fmla="*/ 786547 h 1106488"/>
              <a:gd name="connsiteX10310" fmla="*/ 93162 w 1031876"/>
              <a:gd name="connsiteY10310" fmla="*/ 784684 h 1106488"/>
              <a:gd name="connsiteX10311" fmla="*/ 88901 w 1031876"/>
              <a:gd name="connsiteY10311" fmla="*/ 777873 h 1106488"/>
              <a:gd name="connsiteX10312" fmla="*/ 104065 w 1031876"/>
              <a:gd name="connsiteY10312" fmla="*/ 777354 h 1106488"/>
              <a:gd name="connsiteX10313" fmla="*/ 104428 w 1031876"/>
              <a:gd name="connsiteY10313" fmla="*/ 777854 h 1106488"/>
              <a:gd name="connsiteX10314" fmla="*/ 104843 w 1031876"/>
              <a:gd name="connsiteY10314" fmla="*/ 778423 h 1106488"/>
              <a:gd name="connsiteX10315" fmla="*/ 109401 w 1031876"/>
              <a:gd name="connsiteY10315" fmla="*/ 784684 h 1106488"/>
              <a:gd name="connsiteX10316" fmla="*/ 102564 w 1031876"/>
              <a:gd name="connsiteY10316" fmla="*/ 777854 h 1106488"/>
              <a:gd name="connsiteX10317" fmla="*/ 67469 w 1031876"/>
              <a:gd name="connsiteY10317" fmla="*/ 776288 h 1106488"/>
              <a:gd name="connsiteX10318" fmla="*/ 67557 w 1031876"/>
              <a:gd name="connsiteY10318" fmla="*/ 777170 h 1106488"/>
              <a:gd name="connsiteX10319" fmla="*/ 66852 w 1031876"/>
              <a:gd name="connsiteY10319" fmla="*/ 776464 h 1106488"/>
              <a:gd name="connsiteX10320" fmla="*/ 107350 w 1031876"/>
              <a:gd name="connsiteY10320" fmla="*/ 775805 h 1106488"/>
              <a:gd name="connsiteX10321" fmla="*/ 109401 w 1031876"/>
              <a:gd name="connsiteY10321" fmla="*/ 777854 h 1106488"/>
              <a:gd name="connsiteX10322" fmla="*/ 108546 w 1031876"/>
              <a:gd name="connsiteY10322" fmla="*/ 777000 h 1106488"/>
              <a:gd name="connsiteX10323" fmla="*/ 872404 w 1031876"/>
              <a:gd name="connsiteY10323" fmla="*/ 775566 h 1106488"/>
              <a:gd name="connsiteX10324" fmla="*/ 871538 w 1031876"/>
              <a:gd name="connsiteY10324" fmla="*/ 777081 h 1106488"/>
              <a:gd name="connsiteX10325" fmla="*/ 868363 w 1031876"/>
              <a:gd name="connsiteY10325" fmla="*/ 777875 h 1106488"/>
              <a:gd name="connsiteX10326" fmla="*/ 104429 w 1031876"/>
              <a:gd name="connsiteY10326" fmla="*/ 775370 h 1106488"/>
              <a:gd name="connsiteX10327" fmla="*/ 105128 w 1031876"/>
              <a:gd name="connsiteY10327" fmla="*/ 777000 h 1106488"/>
              <a:gd name="connsiteX10328" fmla="*/ 104065 w 1031876"/>
              <a:gd name="connsiteY10328" fmla="*/ 777354 h 1106488"/>
              <a:gd name="connsiteX10329" fmla="*/ 103511 w 1031876"/>
              <a:gd name="connsiteY10329" fmla="*/ 776593 h 1106488"/>
              <a:gd name="connsiteX10330" fmla="*/ 102564 w 1031876"/>
              <a:gd name="connsiteY10330" fmla="*/ 775292 h 1106488"/>
              <a:gd name="connsiteX10331" fmla="*/ 103511 w 1031876"/>
              <a:gd name="connsiteY10331" fmla="*/ 776593 h 1106488"/>
              <a:gd name="connsiteX10332" fmla="*/ 102564 w 1031876"/>
              <a:gd name="connsiteY10332" fmla="*/ 777854 h 1106488"/>
              <a:gd name="connsiteX10333" fmla="*/ 102564 w 1031876"/>
              <a:gd name="connsiteY10333" fmla="*/ 777000 h 1106488"/>
              <a:gd name="connsiteX10334" fmla="*/ 809366 w 1031876"/>
              <a:gd name="connsiteY10334" fmla="*/ 772774 h 1106488"/>
              <a:gd name="connsiteX10335" fmla="*/ 806451 w 1031876"/>
              <a:gd name="connsiteY10335" fmla="*/ 777875 h 1106488"/>
              <a:gd name="connsiteX10336" fmla="*/ 805657 w 1031876"/>
              <a:gd name="connsiteY10336" fmla="*/ 777875 h 1106488"/>
              <a:gd name="connsiteX10337" fmla="*/ 803276 w 1031876"/>
              <a:gd name="connsiteY10337" fmla="*/ 777875 h 1106488"/>
              <a:gd name="connsiteX10338" fmla="*/ 802482 w 1031876"/>
              <a:gd name="connsiteY10338" fmla="*/ 777875 h 1106488"/>
              <a:gd name="connsiteX10339" fmla="*/ 800895 w 1031876"/>
              <a:gd name="connsiteY10339" fmla="*/ 777875 h 1106488"/>
              <a:gd name="connsiteX10340" fmla="*/ 800101 w 1031876"/>
              <a:gd name="connsiteY10340" fmla="*/ 777875 h 1106488"/>
              <a:gd name="connsiteX10341" fmla="*/ 804070 w 1031876"/>
              <a:gd name="connsiteY10341" fmla="*/ 774700 h 1106488"/>
              <a:gd name="connsiteX10342" fmla="*/ 874713 w 1031876"/>
              <a:gd name="connsiteY10342" fmla="*/ 771525 h 1106488"/>
              <a:gd name="connsiteX10343" fmla="*/ 869157 w 1031876"/>
              <a:gd name="connsiteY10343" fmla="*/ 777081 h 1106488"/>
              <a:gd name="connsiteX10344" fmla="*/ 871538 w 1031876"/>
              <a:gd name="connsiteY10344" fmla="*/ 774700 h 1106488"/>
              <a:gd name="connsiteX10345" fmla="*/ 874713 w 1031876"/>
              <a:gd name="connsiteY10345" fmla="*/ 771525 h 1106488"/>
              <a:gd name="connsiteX10346" fmla="*/ 874713 w 1031876"/>
              <a:gd name="connsiteY10346" fmla="*/ 771525 h 1106488"/>
              <a:gd name="connsiteX10347" fmla="*/ 873919 w 1031876"/>
              <a:gd name="connsiteY10347" fmla="*/ 774700 h 1106488"/>
              <a:gd name="connsiteX10348" fmla="*/ 872404 w 1031876"/>
              <a:gd name="connsiteY10348" fmla="*/ 775566 h 1106488"/>
              <a:gd name="connsiteX10349" fmla="*/ 847726 w 1031876"/>
              <a:gd name="connsiteY10349" fmla="*/ 771525 h 1106488"/>
              <a:gd name="connsiteX10350" fmla="*/ 848520 w 1031876"/>
              <a:gd name="connsiteY10350" fmla="*/ 771525 h 1106488"/>
              <a:gd name="connsiteX10351" fmla="*/ 849314 w 1031876"/>
              <a:gd name="connsiteY10351" fmla="*/ 771525 h 1106488"/>
              <a:gd name="connsiteX10352" fmla="*/ 849314 w 1031876"/>
              <a:gd name="connsiteY10352" fmla="*/ 773113 h 1106488"/>
              <a:gd name="connsiteX10353" fmla="*/ 847726 w 1031876"/>
              <a:gd name="connsiteY10353" fmla="*/ 773113 h 1106488"/>
              <a:gd name="connsiteX10354" fmla="*/ 841376 w 1031876"/>
              <a:gd name="connsiteY10354" fmla="*/ 771525 h 1106488"/>
              <a:gd name="connsiteX10355" fmla="*/ 842170 w 1031876"/>
              <a:gd name="connsiteY10355" fmla="*/ 771525 h 1106488"/>
              <a:gd name="connsiteX10356" fmla="*/ 842963 w 1031876"/>
              <a:gd name="connsiteY10356" fmla="*/ 771525 h 1106488"/>
              <a:gd name="connsiteX10357" fmla="*/ 847726 w 1031876"/>
              <a:gd name="connsiteY10357" fmla="*/ 771525 h 1106488"/>
              <a:gd name="connsiteX10358" fmla="*/ 841376 w 1031876"/>
              <a:gd name="connsiteY10358" fmla="*/ 777875 h 1106488"/>
              <a:gd name="connsiteX10359" fmla="*/ 833438 w 1031876"/>
              <a:gd name="connsiteY10359" fmla="*/ 777875 h 1106488"/>
              <a:gd name="connsiteX10360" fmla="*/ 838995 w 1031876"/>
              <a:gd name="connsiteY10360" fmla="*/ 775335 h 1106488"/>
              <a:gd name="connsiteX10361" fmla="*/ 838399 w 1031876"/>
              <a:gd name="connsiteY10361" fmla="*/ 774700 h 1106488"/>
              <a:gd name="connsiteX10362" fmla="*/ 841376 w 1031876"/>
              <a:gd name="connsiteY10362" fmla="*/ 771525 h 1106488"/>
              <a:gd name="connsiteX10363" fmla="*/ 833438 w 1031876"/>
              <a:gd name="connsiteY10363" fmla="*/ 771525 h 1106488"/>
              <a:gd name="connsiteX10364" fmla="*/ 833438 w 1031876"/>
              <a:gd name="connsiteY10364" fmla="*/ 777875 h 1106488"/>
              <a:gd name="connsiteX10365" fmla="*/ 833438 w 1031876"/>
              <a:gd name="connsiteY10365" fmla="*/ 771525 h 1106488"/>
              <a:gd name="connsiteX10366" fmla="*/ 812801 w 1031876"/>
              <a:gd name="connsiteY10366" fmla="*/ 771525 h 1106488"/>
              <a:gd name="connsiteX10367" fmla="*/ 809366 w 1031876"/>
              <a:gd name="connsiteY10367" fmla="*/ 772774 h 1106488"/>
              <a:gd name="connsiteX10368" fmla="*/ 809626 w 1031876"/>
              <a:gd name="connsiteY10368" fmla="*/ 772319 h 1106488"/>
              <a:gd name="connsiteX10369" fmla="*/ 812801 w 1031876"/>
              <a:gd name="connsiteY10369" fmla="*/ 771525 h 1106488"/>
              <a:gd name="connsiteX10370" fmla="*/ 341313 w 1031876"/>
              <a:gd name="connsiteY10370" fmla="*/ 771525 h 1106488"/>
              <a:gd name="connsiteX10371" fmla="*/ 349251 w 1031876"/>
              <a:gd name="connsiteY10371" fmla="*/ 777875 h 1106488"/>
              <a:gd name="connsiteX10372" fmla="*/ 341313 w 1031876"/>
              <a:gd name="connsiteY10372" fmla="*/ 771525 h 1106488"/>
              <a:gd name="connsiteX10373" fmla="*/ 61913 w 1031876"/>
              <a:gd name="connsiteY10373" fmla="*/ 771525 h 1106488"/>
              <a:gd name="connsiteX10374" fmla="*/ 65088 w 1031876"/>
              <a:gd name="connsiteY10374" fmla="*/ 774700 h 1106488"/>
              <a:gd name="connsiteX10375" fmla="*/ 66852 w 1031876"/>
              <a:gd name="connsiteY10375" fmla="*/ 776464 h 1106488"/>
              <a:gd name="connsiteX10376" fmla="*/ 66248 w 1031876"/>
              <a:gd name="connsiteY10376" fmla="*/ 776636 h 1106488"/>
              <a:gd name="connsiteX10377" fmla="*/ 67672 w 1031876"/>
              <a:gd name="connsiteY10377" fmla="*/ 778315 h 1106488"/>
              <a:gd name="connsiteX10378" fmla="*/ 67557 w 1031876"/>
              <a:gd name="connsiteY10378" fmla="*/ 777170 h 1106488"/>
              <a:gd name="connsiteX10379" fmla="*/ 68263 w 1031876"/>
              <a:gd name="connsiteY10379" fmla="*/ 777875 h 1106488"/>
              <a:gd name="connsiteX10380" fmla="*/ 68263 w 1031876"/>
              <a:gd name="connsiteY10380" fmla="*/ 778669 h 1106488"/>
              <a:gd name="connsiteX10381" fmla="*/ 68263 w 1031876"/>
              <a:gd name="connsiteY10381" fmla="*/ 779463 h 1106488"/>
              <a:gd name="connsiteX10382" fmla="*/ 68263 w 1031876"/>
              <a:gd name="connsiteY10382" fmla="*/ 781050 h 1106488"/>
              <a:gd name="connsiteX10383" fmla="*/ 68263 w 1031876"/>
              <a:gd name="connsiteY10383" fmla="*/ 782655 h 1106488"/>
              <a:gd name="connsiteX10384" fmla="*/ 68480 w 1031876"/>
              <a:gd name="connsiteY10384" fmla="*/ 784446 h 1106488"/>
              <a:gd name="connsiteX10385" fmla="*/ 68581 w 1031876"/>
              <a:gd name="connsiteY10385" fmla="*/ 785284 h 1106488"/>
              <a:gd name="connsiteX10386" fmla="*/ 68345 w 1031876"/>
              <a:gd name="connsiteY10386" fmla="*/ 784309 h 1106488"/>
              <a:gd name="connsiteX10387" fmla="*/ 68263 w 1031876"/>
              <a:gd name="connsiteY10387" fmla="*/ 783970 h 1106488"/>
              <a:gd name="connsiteX10388" fmla="*/ 68263 w 1031876"/>
              <a:gd name="connsiteY10388" fmla="*/ 784225 h 1106488"/>
              <a:gd name="connsiteX10389" fmla="*/ 68220 w 1031876"/>
              <a:gd name="connsiteY10389" fmla="*/ 783791 h 1106488"/>
              <a:gd name="connsiteX10390" fmla="*/ 67748 w 1031876"/>
              <a:gd name="connsiteY10390" fmla="*/ 781844 h 1106488"/>
              <a:gd name="connsiteX10391" fmla="*/ 66156 w 1031876"/>
              <a:gd name="connsiteY10391" fmla="*/ 780906 h 1106488"/>
              <a:gd name="connsiteX10392" fmla="*/ 65247 w 1031876"/>
              <a:gd name="connsiteY10392" fmla="*/ 779264 h 1106488"/>
              <a:gd name="connsiteX10393" fmla="*/ 61913 w 1031876"/>
              <a:gd name="connsiteY10393" fmla="*/ 778404 h 1106488"/>
              <a:gd name="connsiteX10394" fmla="*/ 61913 w 1031876"/>
              <a:gd name="connsiteY10394" fmla="*/ 777875 h 1106488"/>
              <a:gd name="connsiteX10395" fmla="*/ 61913 w 1031876"/>
              <a:gd name="connsiteY10395" fmla="*/ 773245 h 1106488"/>
              <a:gd name="connsiteX10396" fmla="*/ 61913 w 1031876"/>
              <a:gd name="connsiteY10396" fmla="*/ 772385 h 1106488"/>
              <a:gd name="connsiteX10397" fmla="*/ 61913 w 1031876"/>
              <a:gd name="connsiteY10397" fmla="*/ 771525 h 1106488"/>
              <a:gd name="connsiteX10398" fmla="*/ 888887 w 1031876"/>
              <a:gd name="connsiteY10398" fmla="*/ 771023 h 1106488"/>
              <a:gd name="connsiteX10399" fmla="*/ 888179 w 1031876"/>
              <a:gd name="connsiteY10399" fmla="*/ 771730 h 1106488"/>
              <a:gd name="connsiteX10400" fmla="*/ 883478 w 1031876"/>
              <a:gd name="connsiteY10400" fmla="*/ 776426 h 1106488"/>
              <a:gd name="connsiteX10401" fmla="*/ 882650 w 1031876"/>
              <a:gd name="connsiteY10401" fmla="*/ 777253 h 1106488"/>
              <a:gd name="connsiteX10402" fmla="*/ 882049 w 1031876"/>
              <a:gd name="connsiteY10402" fmla="*/ 777854 h 1106488"/>
              <a:gd name="connsiteX10403" fmla="*/ 882650 w 1031876"/>
              <a:gd name="connsiteY10403" fmla="*/ 776803 h 1106488"/>
              <a:gd name="connsiteX10404" fmla="*/ 885468 w 1031876"/>
              <a:gd name="connsiteY10404" fmla="*/ 771877 h 1106488"/>
              <a:gd name="connsiteX10405" fmla="*/ 888887 w 1031876"/>
              <a:gd name="connsiteY10405" fmla="*/ 771023 h 1106488"/>
              <a:gd name="connsiteX10406" fmla="*/ 882049 w 1031876"/>
              <a:gd name="connsiteY10406" fmla="*/ 771023 h 1106488"/>
              <a:gd name="connsiteX10407" fmla="*/ 882049 w 1031876"/>
              <a:gd name="connsiteY10407" fmla="*/ 771525 h 1106488"/>
              <a:gd name="connsiteX10408" fmla="*/ 882651 w 1031876"/>
              <a:gd name="connsiteY10408" fmla="*/ 771525 h 1106488"/>
              <a:gd name="connsiteX10409" fmla="*/ 882049 w 1031876"/>
              <a:gd name="connsiteY10409" fmla="*/ 771646 h 1106488"/>
              <a:gd name="connsiteX10410" fmla="*/ 882049 w 1031876"/>
              <a:gd name="connsiteY10410" fmla="*/ 777000 h 1106488"/>
              <a:gd name="connsiteX10411" fmla="*/ 882049 w 1031876"/>
              <a:gd name="connsiteY10411" fmla="*/ 777854 h 1106488"/>
              <a:gd name="connsiteX10412" fmla="*/ 879485 w 1031876"/>
              <a:gd name="connsiteY10412" fmla="*/ 774439 h 1106488"/>
              <a:gd name="connsiteX10413" fmla="*/ 881499 w 1031876"/>
              <a:gd name="connsiteY10413" fmla="*/ 771755 h 1106488"/>
              <a:gd name="connsiteX10414" fmla="*/ 878682 w 1031876"/>
              <a:gd name="connsiteY10414" fmla="*/ 772319 h 1106488"/>
              <a:gd name="connsiteX10415" fmla="*/ 874713 w 1031876"/>
              <a:gd name="connsiteY10415" fmla="*/ 777875 h 1106488"/>
              <a:gd name="connsiteX10416" fmla="*/ 874713 w 1031876"/>
              <a:gd name="connsiteY10416" fmla="*/ 771525 h 1106488"/>
              <a:gd name="connsiteX10417" fmla="*/ 878682 w 1031876"/>
              <a:gd name="connsiteY10417" fmla="*/ 771525 h 1106488"/>
              <a:gd name="connsiteX10418" fmla="*/ 881672 w 1031876"/>
              <a:gd name="connsiteY10418" fmla="*/ 771525 h 1106488"/>
              <a:gd name="connsiteX10419" fmla="*/ 328204 w 1031876"/>
              <a:gd name="connsiteY10419" fmla="*/ 771023 h 1106488"/>
              <a:gd name="connsiteX10420" fmla="*/ 329059 w 1031876"/>
              <a:gd name="connsiteY10420" fmla="*/ 771023 h 1106488"/>
              <a:gd name="connsiteX10421" fmla="*/ 331623 w 1031876"/>
              <a:gd name="connsiteY10421" fmla="*/ 771023 h 1106488"/>
              <a:gd name="connsiteX10422" fmla="*/ 335042 w 1031876"/>
              <a:gd name="connsiteY10422" fmla="*/ 771023 h 1106488"/>
              <a:gd name="connsiteX10423" fmla="*/ 335042 w 1031876"/>
              <a:gd name="connsiteY10423" fmla="*/ 777854 h 1106488"/>
              <a:gd name="connsiteX10424" fmla="*/ 328204 w 1031876"/>
              <a:gd name="connsiteY10424" fmla="*/ 771023 h 1106488"/>
              <a:gd name="connsiteX10425" fmla="*/ 102564 w 1031876"/>
              <a:gd name="connsiteY10425" fmla="*/ 771023 h 1106488"/>
              <a:gd name="connsiteX10426" fmla="*/ 105128 w 1031876"/>
              <a:gd name="connsiteY10426" fmla="*/ 774439 h 1106488"/>
              <a:gd name="connsiteX10427" fmla="*/ 104429 w 1031876"/>
              <a:gd name="connsiteY10427" fmla="*/ 775370 h 1106488"/>
              <a:gd name="connsiteX10428" fmla="*/ 102564 w 1031876"/>
              <a:gd name="connsiteY10428" fmla="*/ 771023 h 1106488"/>
              <a:gd name="connsiteX10429" fmla="*/ 105983 w 1031876"/>
              <a:gd name="connsiteY10429" fmla="*/ 774439 h 1106488"/>
              <a:gd name="connsiteX10430" fmla="*/ 107350 w 1031876"/>
              <a:gd name="connsiteY10430" fmla="*/ 775805 h 1106488"/>
              <a:gd name="connsiteX10431" fmla="*/ 95726 w 1031876"/>
              <a:gd name="connsiteY10431" fmla="*/ 771023 h 1106488"/>
              <a:gd name="connsiteX10432" fmla="*/ 102564 w 1031876"/>
              <a:gd name="connsiteY10432" fmla="*/ 771023 h 1106488"/>
              <a:gd name="connsiteX10433" fmla="*/ 102564 w 1031876"/>
              <a:gd name="connsiteY10433" fmla="*/ 774439 h 1106488"/>
              <a:gd name="connsiteX10434" fmla="*/ 102564 w 1031876"/>
              <a:gd name="connsiteY10434" fmla="*/ 775292 h 1106488"/>
              <a:gd name="connsiteX10435" fmla="*/ 100285 w 1031876"/>
              <a:gd name="connsiteY10435" fmla="*/ 773869 h 1106488"/>
              <a:gd name="connsiteX10436" fmla="*/ 99145 w 1031876"/>
              <a:gd name="connsiteY10436" fmla="*/ 771877 h 1106488"/>
              <a:gd name="connsiteX10437" fmla="*/ 95726 w 1031876"/>
              <a:gd name="connsiteY10437" fmla="*/ 771023 h 1106488"/>
              <a:gd name="connsiteX10438" fmla="*/ 863996 w 1031876"/>
              <a:gd name="connsiteY10438" fmla="*/ 769542 h 1106488"/>
              <a:gd name="connsiteX10439" fmla="*/ 862807 w 1031876"/>
              <a:gd name="connsiteY10439" fmla="*/ 770731 h 1106488"/>
              <a:gd name="connsiteX10440" fmla="*/ 862013 w 1031876"/>
              <a:gd name="connsiteY10440" fmla="*/ 771525 h 1106488"/>
              <a:gd name="connsiteX10441" fmla="*/ 873919 w 1031876"/>
              <a:gd name="connsiteY10441" fmla="*/ 766763 h 1106488"/>
              <a:gd name="connsiteX10442" fmla="*/ 874713 w 1031876"/>
              <a:gd name="connsiteY10442" fmla="*/ 771525 h 1106488"/>
              <a:gd name="connsiteX10443" fmla="*/ 868363 w 1031876"/>
              <a:gd name="connsiteY10443" fmla="*/ 771525 h 1106488"/>
              <a:gd name="connsiteX10444" fmla="*/ 873919 w 1031876"/>
              <a:gd name="connsiteY10444" fmla="*/ 766763 h 1106488"/>
              <a:gd name="connsiteX10445" fmla="*/ 934836 w 1031876"/>
              <a:gd name="connsiteY10445" fmla="*/ 765286 h 1106488"/>
              <a:gd name="connsiteX10446" fmla="*/ 929913 w 1031876"/>
              <a:gd name="connsiteY10446" fmla="*/ 771023 h 1106488"/>
              <a:gd name="connsiteX10447" fmla="*/ 930768 w 1031876"/>
              <a:gd name="connsiteY10447" fmla="*/ 767608 h 1106488"/>
              <a:gd name="connsiteX10448" fmla="*/ 889001 w 1031876"/>
              <a:gd name="connsiteY10448" fmla="*/ 765175 h 1106488"/>
              <a:gd name="connsiteX10449" fmla="*/ 889001 w 1031876"/>
              <a:gd name="connsiteY10449" fmla="*/ 771525 h 1106488"/>
              <a:gd name="connsiteX10450" fmla="*/ 889001 w 1031876"/>
              <a:gd name="connsiteY10450" fmla="*/ 765175 h 1106488"/>
              <a:gd name="connsiteX10451" fmla="*/ 882651 w 1031876"/>
              <a:gd name="connsiteY10451" fmla="*/ 765175 h 1106488"/>
              <a:gd name="connsiteX10452" fmla="*/ 882049 w 1031876"/>
              <a:gd name="connsiteY10452" fmla="*/ 766018 h 1106488"/>
              <a:gd name="connsiteX10453" fmla="*/ 878682 w 1031876"/>
              <a:gd name="connsiteY10453" fmla="*/ 770731 h 1106488"/>
              <a:gd name="connsiteX10454" fmla="*/ 874713 w 1031876"/>
              <a:gd name="connsiteY10454" fmla="*/ 771525 h 1106488"/>
              <a:gd name="connsiteX10455" fmla="*/ 878682 w 1031876"/>
              <a:gd name="connsiteY10455" fmla="*/ 768350 h 1106488"/>
              <a:gd name="connsiteX10456" fmla="*/ 882049 w 1031876"/>
              <a:gd name="connsiteY10456" fmla="*/ 765657 h 1106488"/>
              <a:gd name="connsiteX10457" fmla="*/ 868363 w 1031876"/>
              <a:gd name="connsiteY10457" fmla="*/ 765175 h 1106488"/>
              <a:gd name="connsiteX10458" fmla="*/ 865188 w 1031876"/>
              <a:gd name="connsiteY10458" fmla="*/ 768350 h 1106488"/>
              <a:gd name="connsiteX10459" fmla="*/ 863996 w 1031876"/>
              <a:gd name="connsiteY10459" fmla="*/ 769542 h 1106488"/>
              <a:gd name="connsiteX10460" fmla="*/ 847726 w 1031876"/>
              <a:gd name="connsiteY10460" fmla="*/ 765175 h 1106488"/>
              <a:gd name="connsiteX10461" fmla="*/ 854076 w 1031876"/>
              <a:gd name="connsiteY10461" fmla="*/ 765175 h 1106488"/>
              <a:gd name="connsiteX10462" fmla="*/ 847726 w 1031876"/>
              <a:gd name="connsiteY10462" fmla="*/ 765175 h 1106488"/>
              <a:gd name="connsiteX10463" fmla="*/ 41275 w 1031876"/>
              <a:gd name="connsiteY10463" fmla="*/ 765175 h 1106488"/>
              <a:gd name="connsiteX10464" fmla="*/ 47625 w 1031876"/>
              <a:gd name="connsiteY10464" fmla="*/ 777875 h 1106488"/>
              <a:gd name="connsiteX10465" fmla="*/ 41275 w 1031876"/>
              <a:gd name="connsiteY10465" fmla="*/ 765175 h 1106488"/>
              <a:gd name="connsiteX10466" fmla="*/ 929913 w 1031876"/>
              <a:gd name="connsiteY10466" fmla="*/ 764193 h 1106488"/>
              <a:gd name="connsiteX10467" fmla="*/ 933069 w 1031876"/>
              <a:gd name="connsiteY10467" fmla="*/ 764718 h 1106488"/>
              <a:gd name="connsiteX10468" fmla="*/ 930768 w 1031876"/>
              <a:gd name="connsiteY10468" fmla="*/ 765047 h 1106488"/>
              <a:gd name="connsiteX10469" fmla="*/ 929913 w 1031876"/>
              <a:gd name="connsiteY10469" fmla="*/ 771023 h 1106488"/>
              <a:gd name="connsiteX10470" fmla="*/ 929913 w 1031876"/>
              <a:gd name="connsiteY10470" fmla="*/ 770170 h 1106488"/>
              <a:gd name="connsiteX10471" fmla="*/ 929913 w 1031876"/>
              <a:gd name="connsiteY10471" fmla="*/ 767608 h 1106488"/>
              <a:gd name="connsiteX10472" fmla="*/ 902562 w 1031876"/>
              <a:gd name="connsiteY10472" fmla="*/ 764193 h 1106488"/>
              <a:gd name="connsiteX10473" fmla="*/ 902562 w 1031876"/>
              <a:gd name="connsiteY10473" fmla="*/ 765047 h 1106488"/>
              <a:gd name="connsiteX10474" fmla="*/ 902562 w 1031876"/>
              <a:gd name="connsiteY10474" fmla="*/ 770170 h 1106488"/>
              <a:gd name="connsiteX10475" fmla="*/ 902562 w 1031876"/>
              <a:gd name="connsiteY10475" fmla="*/ 771023 h 1106488"/>
              <a:gd name="connsiteX10476" fmla="*/ 895725 w 1031876"/>
              <a:gd name="connsiteY10476" fmla="*/ 771023 h 1106488"/>
              <a:gd name="connsiteX10477" fmla="*/ 902562 w 1031876"/>
              <a:gd name="connsiteY10477" fmla="*/ 764193 h 1106488"/>
              <a:gd name="connsiteX10478" fmla="*/ 758973 w 1031876"/>
              <a:gd name="connsiteY10478" fmla="*/ 764193 h 1106488"/>
              <a:gd name="connsiteX10479" fmla="*/ 765810 w 1031876"/>
              <a:gd name="connsiteY10479" fmla="*/ 764193 h 1106488"/>
              <a:gd name="connsiteX10480" fmla="*/ 758973 w 1031876"/>
              <a:gd name="connsiteY10480" fmla="*/ 771023 h 1106488"/>
              <a:gd name="connsiteX10481" fmla="*/ 758973 w 1031876"/>
              <a:gd name="connsiteY10481" fmla="*/ 764193 h 1106488"/>
              <a:gd name="connsiteX10482" fmla="*/ 321367 w 1031876"/>
              <a:gd name="connsiteY10482" fmla="*/ 764193 h 1106488"/>
              <a:gd name="connsiteX10483" fmla="*/ 328204 w 1031876"/>
              <a:gd name="connsiteY10483" fmla="*/ 771023 h 1106488"/>
              <a:gd name="connsiteX10484" fmla="*/ 328204 w 1031876"/>
              <a:gd name="connsiteY10484" fmla="*/ 773585 h 1106488"/>
              <a:gd name="connsiteX10485" fmla="*/ 328204 w 1031876"/>
              <a:gd name="connsiteY10485" fmla="*/ 774439 h 1106488"/>
              <a:gd name="connsiteX10486" fmla="*/ 328204 w 1031876"/>
              <a:gd name="connsiteY10486" fmla="*/ 777854 h 1106488"/>
              <a:gd name="connsiteX10487" fmla="*/ 321367 w 1031876"/>
              <a:gd name="connsiteY10487" fmla="*/ 771023 h 1106488"/>
              <a:gd name="connsiteX10488" fmla="*/ 321367 w 1031876"/>
              <a:gd name="connsiteY10488" fmla="*/ 770170 h 1106488"/>
              <a:gd name="connsiteX10489" fmla="*/ 321367 w 1031876"/>
              <a:gd name="connsiteY10489" fmla="*/ 767608 h 1106488"/>
              <a:gd name="connsiteX10490" fmla="*/ 321367 w 1031876"/>
              <a:gd name="connsiteY10490" fmla="*/ 765047 h 1106488"/>
              <a:gd name="connsiteX10491" fmla="*/ 321367 w 1031876"/>
              <a:gd name="connsiteY10491" fmla="*/ 764193 h 1106488"/>
              <a:gd name="connsiteX10492" fmla="*/ 95726 w 1031876"/>
              <a:gd name="connsiteY10492" fmla="*/ 764193 h 1106488"/>
              <a:gd name="connsiteX10493" fmla="*/ 102564 w 1031876"/>
              <a:gd name="connsiteY10493" fmla="*/ 764193 h 1106488"/>
              <a:gd name="connsiteX10494" fmla="*/ 95726 w 1031876"/>
              <a:gd name="connsiteY10494" fmla="*/ 764193 h 1106488"/>
              <a:gd name="connsiteX10495" fmla="*/ 82051 w 1031876"/>
              <a:gd name="connsiteY10495" fmla="*/ 764193 h 1106488"/>
              <a:gd name="connsiteX10496" fmla="*/ 88889 w 1031876"/>
              <a:gd name="connsiteY10496" fmla="*/ 771023 h 1106488"/>
              <a:gd name="connsiteX10497" fmla="*/ 82906 w 1031876"/>
              <a:gd name="connsiteY10497" fmla="*/ 771023 h 1106488"/>
              <a:gd name="connsiteX10498" fmla="*/ 82551 w 1031876"/>
              <a:gd name="connsiteY10498" fmla="*/ 771023 h 1106488"/>
              <a:gd name="connsiteX10499" fmla="*/ 82051 w 1031876"/>
              <a:gd name="connsiteY10499" fmla="*/ 771023 h 1106488"/>
              <a:gd name="connsiteX10500" fmla="*/ 82051 w 1031876"/>
              <a:gd name="connsiteY10500" fmla="*/ 765176 h 1106488"/>
              <a:gd name="connsiteX10501" fmla="*/ 82051 w 1031876"/>
              <a:gd name="connsiteY10501" fmla="*/ 765105 h 1106488"/>
              <a:gd name="connsiteX10502" fmla="*/ 82051 w 1031876"/>
              <a:gd name="connsiteY10502" fmla="*/ 765047 h 1106488"/>
              <a:gd name="connsiteX10503" fmla="*/ 82051 w 1031876"/>
              <a:gd name="connsiteY10503" fmla="*/ 764193 h 1106488"/>
              <a:gd name="connsiteX10504" fmla="*/ 854076 w 1031876"/>
              <a:gd name="connsiteY10504" fmla="*/ 764116 h 1106488"/>
              <a:gd name="connsiteX10505" fmla="*/ 858045 w 1031876"/>
              <a:gd name="connsiteY10505" fmla="*/ 766696 h 1106488"/>
              <a:gd name="connsiteX10506" fmla="*/ 860716 w 1031876"/>
              <a:gd name="connsiteY10506" fmla="*/ 764960 h 1106488"/>
              <a:gd name="connsiteX10507" fmla="*/ 860955 w 1031876"/>
              <a:gd name="connsiteY10507" fmla="*/ 764381 h 1106488"/>
              <a:gd name="connsiteX10508" fmla="*/ 861607 w 1031876"/>
              <a:gd name="connsiteY10508" fmla="*/ 764381 h 1106488"/>
              <a:gd name="connsiteX10509" fmla="*/ 862014 w 1031876"/>
              <a:gd name="connsiteY10509" fmla="*/ 764116 h 1106488"/>
              <a:gd name="connsiteX10510" fmla="*/ 861709 w 1031876"/>
              <a:gd name="connsiteY10510" fmla="*/ 764381 h 1106488"/>
              <a:gd name="connsiteX10511" fmla="*/ 861815 w 1031876"/>
              <a:gd name="connsiteY10511" fmla="*/ 764381 h 1106488"/>
              <a:gd name="connsiteX10512" fmla="*/ 867835 w 1031876"/>
              <a:gd name="connsiteY10512" fmla="*/ 764381 h 1106488"/>
              <a:gd name="connsiteX10513" fmla="*/ 861815 w 1031876"/>
              <a:gd name="connsiteY10513" fmla="*/ 765274 h 1106488"/>
              <a:gd name="connsiteX10514" fmla="*/ 861028 w 1031876"/>
              <a:gd name="connsiteY10514" fmla="*/ 770996 h 1106488"/>
              <a:gd name="connsiteX10515" fmla="*/ 862014 w 1031876"/>
              <a:gd name="connsiteY10515" fmla="*/ 770996 h 1106488"/>
              <a:gd name="connsiteX10516" fmla="*/ 854076 w 1031876"/>
              <a:gd name="connsiteY10516" fmla="*/ 777875 h 1106488"/>
              <a:gd name="connsiteX10517" fmla="*/ 847726 w 1031876"/>
              <a:gd name="connsiteY10517" fmla="*/ 784225 h 1106488"/>
              <a:gd name="connsiteX10518" fmla="*/ 854076 w 1031876"/>
              <a:gd name="connsiteY10518" fmla="*/ 771525 h 1106488"/>
              <a:gd name="connsiteX10519" fmla="*/ 854076 w 1031876"/>
              <a:gd name="connsiteY10519" fmla="*/ 770996 h 1106488"/>
              <a:gd name="connsiteX10520" fmla="*/ 858045 w 1031876"/>
              <a:gd name="connsiteY10520" fmla="*/ 770996 h 1106488"/>
              <a:gd name="connsiteX10521" fmla="*/ 859426 w 1031876"/>
              <a:gd name="connsiteY10521" fmla="*/ 770996 h 1106488"/>
              <a:gd name="connsiteX10522" fmla="*/ 858375 w 1031876"/>
              <a:gd name="connsiteY10522" fmla="*/ 770632 h 1106488"/>
              <a:gd name="connsiteX10523" fmla="*/ 860535 w 1031876"/>
              <a:gd name="connsiteY10523" fmla="*/ 765398 h 1106488"/>
              <a:gd name="connsiteX10524" fmla="*/ 860535 w 1031876"/>
              <a:gd name="connsiteY10524" fmla="*/ 765398 h 1106488"/>
              <a:gd name="connsiteX10525" fmla="*/ 858045 w 1031876"/>
              <a:gd name="connsiteY10525" fmla="*/ 767556 h 1106488"/>
              <a:gd name="connsiteX10526" fmla="*/ 854076 w 1031876"/>
              <a:gd name="connsiteY10526" fmla="*/ 770996 h 1106488"/>
              <a:gd name="connsiteX10527" fmla="*/ 854076 w 1031876"/>
              <a:gd name="connsiteY10527" fmla="*/ 770136 h 1106488"/>
              <a:gd name="connsiteX10528" fmla="*/ 854076 w 1031876"/>
              <a:gd name="connsiteY10528" fmla="*/ 767556 h 1106488"/>
              <a:gd name="connsiteX10529" fmla="*/ 854076 w 1031876"/>
              <a:gd name="connsiteY10529" fmla="*/ 765175 h 1106488"/>
              <a:gd name="connsiteX10530" fmla="*/ 854076 w 1031876"/>
              <a:gd name="connsiteY10530" fmla="*/ 764976 h 1106488"/>
              <a:gd name="connsiteX10531" fmla="*/ 854076 w 1031876"/>
              <a:gd name="connsiteY10531" fmla="*/ 764116 h 1106488"/>
              <a:gd name="connsiteX10532" fmla="*/ 878087 w 1031876"/>
              <a:gd name="connsiteY10532" fmla="*/ 762496 h 1106488"/>
              <a:gd name="connsiteX10533" fmla="*/ 881460 w 1031876"/>
              <a:gd name="connsiteY10533" fmla="*/ 765175 h 1106488"/>
              <a:gd name="connsiteX10534" fmla="*/ 880617 w 1031876"/>
              <a:gd name="connsiteY10534" fmla="*/ 765175 h 1106488"/>
              <a:gd name="connsiteX10535" fmla="*/ 878930 w 1031876"/>
              <a:gd name="connsiteY10535" fmla="*/ 765175 h 1106488"/>
              <a:gd name="connsiteX10536" fmla="*/ 874713 w 1031876"/>
              <a:gd name="connsiteY10536" fmla="*/ 765175 h 1106488"/>
              <a:gd name="connsiteX10537" fmla="*/ 72562 w 1031876"/>
              <a:gd name="connsiteY10537" fmla="*/ 761918 h 1106488"/>
              <a:gd name="connsiteX10538" fmla="*/ 74613 w 1031876"/>
              <a:gd name="connsiteY10538" fmla="*/ 763371 h 1106488"/>
              <a:gd name="connsiteX10539" fmla="*/ 75142 w 1031876"/>
              <a:gd name="connsiteY10539" fmla="*/ 763746 h 1106488"/>
              <a:gd name="connsiteX10540" fmla="*/ 75502 w 1031876"/>
              <a:gd name="connsiteY10540" fmla="*/ 765175 h 1106488"/>
              <a:gd name="connsiteX10541" fmla="*/ 75713 w 1031876"/>
              <a:gd name="connsiteY10541" fmla="*/ 766013 h 1106488"/>
              <a:gd name="connsiteX10542" fmla="*/ 80755 w 1031876"/>
              <a:gd name="connsiteY10542" fmla="*/ 769855 h 1106488"/>
              <a:gd name="connsiteX10543" fmla="*/ 80868 w 1031876"/>
              <a:gd name="connsiteY10543" fmla="*/ 769919 h 1106488"/>
              <a:gd name="connsiteX10544" fmla="*/ 81757 w 1031876"/>
              <a:gd name="connsiteY10544" fmla="*/ 765176 h 1106488"/>
              <a:gd name="connsiteX10545" fmla="*/ 81757 w 1031876"/>
              <a:gd name="connsiteY10545" fmla="*/ 770423 h 1106488"/>
              <a:gd name="connsiteX10546" fmla="*/ 82021 w 1031876"/>
              <a:gd name="connsiteY10546" fmla="*/ 770573 h 1106488"/>
              <a:gd name="connsiteX10547" fmla="*/ 82021 w 1031876"/>
              <a:gd name="connsiteY10547" fmla="*/ 771426 h 1106488"/>
              <a:gd name="connsiteX10548" fmla="*/ 82021 w 1031876"/>
              <a:gd name="connsiteY10548" fmla="*/ 771994 h 1106488"/>
              <a:gd name="connsiteX10549" fmla="*/ 82021 w 1031876"/>
              <a:gd name="connsiteY10549" fmla="*/ 773402 h 1106488"/>
              <a:gd name="connsiteX10550" fmla="*/ 82650 w 1031876"/>
              <a:gd name="connsiteY10550" fmla="*/ 777875 h 1106488"/>
              <a:gd name="connsiteX10551" fmla="*/ 88901 w 1031876"/>
              <a:gd name="connsiteY10551" fmla="*/ 784225 h 1106488"/>
              <a:gd name="connsiteX10552" fmla="*/ 88891 w 1031876"/>
              <a:gd name="connsiteY10552" fmla="*/ 784217 h 1106488"/>
              <a:gd name="connsiteX10553" fmla="*/ 85329 w 1031876"/>
              <a:gd name="connsiteY10553" fmla="*/ 781050 h 1106488"/>
              <a:gd name="connsiteX10554" fmla="*/ 81757 w 1031876"/>
              <a:gd name="connsiteY10554" fmla="*/ 777875 h 1106488"/>
              <a:gd name="connsiteX10555" fmla="*/ 81757 w 1031876"/>
              <a:gd name="connsiteY10555" fmla="*/ 777399 h 1106488"/>
              <a:gd name="connsiteX10556" fmla="*/ 79441 w 1031876"/>
              <a:gd name="connsiteY10556" fmla="*/ 777399 h 1106488"/>
              <a:gd name="connsiteX10557" fmla="*/ 78582 w 1031876"/>
              <a:gd name="connsiteY10557" fmla="*/ 777399 h 1106488"/>
              <a:gd name="connsiteX10558" fmla="*/ 77722 w 1031876"/>
              <a:gd name="connsiteY10558" fmla="*/ 777399 h 1106488"/>
              <a:gd name="connsiteX10559" fmla="*/ 75142 w 1031876"/>
              <a:gd name="connsiteY10559" fmla="*/ 777399 h 1106488"/>
              <a:gd name="connsiteX10560" fmla="*/ 75142 w 1031876"/>
              <a:gd name="connsiteY10560" fmla="*/ 774839 h 1106488"/>
              <a:gd name="connsiteX10561" fmla="*/ 75142 w 1031876"/>
              <a:gd name="connsiteY10561" fmla="*/ 773986 h 1106488"/>
              <a:gd name="connsiteX10562" fmla="*/ 75142 w 1031876"/>
              <a:gd name="connsiteY10562" fmla="*/ 770573 h 1106488"/>
              <a:gd name="connsiteX10563" fmla="*/ 76671 w 1031876"/>
              <a:gd name="connsiteY10563" fmla="*/ 767539 h 1106488"/>
              <a:gd name="connsiteX10564" fmla="*/ 78331 w 1031876"/>
              <a:gd name="connsiteY10564" fmla="*/ 768480 h 1106488"/>
              <a:gd name="connsiteX10565" fmla="*/ 76857 w 1031876"/>
              <a:gd name="connsiteY10565" fmla="*/ 767170 h 1106488"/>
              <a:gd name="connsiteX10566" fmla="*/ 76671 w 1031876"/>
              <a:gd name="connsiteY10566" fmla="*/ 767539 h 1106488"/>
              <a:gd name="connsiteX10567" fmla="*/ 76002 w 1031876"/>
              <a:gd name="connsiteY10567" fmla="*/ 767159 h 1106488"/>
              <a:gd name="connsiteX10568" fmla="*/ 75906 w 1031876"/>
              <a:gd name="connsiteY10568" fmla="*/ 766780 h 1106488"/>
              <a:gd name="connsiteX10569" fmla="*/ 76832 w 1031876"/>
              <a:gd name="connsiteY10569" fmla="*/ 767147 h 1106488"/>
              <a:gd name="connsiteX10570" fmla="*/ 75758 w 1031876"/>
              <a:gd name="connsiteY10570" fmla="*/ 766193 h 1106488"/>
              <a:gd name="connsiteX10571" fmla="*/ 75906 w 1031876"/>
              <a:gd name="connsiteY10571" fmla="*/ 766780 h 1106488"/>
              <a:gd name="connsiteX10572" fmla="*/ 74613 w 1031876"/>
              <a:gd name="connsiteY10572" fmla="*/ 766267 h 1106488"/>
              <a:gd name="connsiteX10573" fmla="*/ 74613 w 1031876"/>
              <a:gd name="connsiteY10573" fmla="*/ 770731 h 1106488"/>
              <a:gd name="connsiteX10574" fmla="*/ 74613 w 1031876"/>
              <a:gd name="connsiteY10574" fmla="*/ 771525 h 1106488"/>
              <a:gd name="connsiteX10575" fmla="*/ 69851 w 1031876"/>
              <a:gd name="connsiteY10575" fmla="*/ 765969 h 1106488"/>
              <a:gd name="connsiteX10576" fmla="*/ 72676 w 1031876"/>
              <a:gd name="connsiteY10576" fmla="*/ 765498 h 1106488"/>
              <a:gd name="connsiteX10577" fmla="*/ 68263 w 1031876"/>
              <a:gd name="connsiteY10577" fmla="*/ 763746 h 1106488"/>
              <a:gd name="connsiteX10578" fmla="*/ 861815 w 1031876"/>
              <a:gd name="connsiteY10578" fmla="*/ 761702 h 1106488"/>
              <a:gd name="connsiteX10579" fmla="*/ 862014 w 1031876"/>
              <a:gd name="connsiteY10579" fmla="*/ 761791 h 1106488"/>
              <a:gd name="connsiteX10580" fmla="*/ 863019 w 1031876"/>
              <a:gd name="connsiteY10580" fmla="*/ 762238 h 1106488"/>
              <a:gd name="connsiteX10581" fmla="*/ 862014 w 1031876"/>
              <a:gd name="connsiteY10581" fmla="*/ 763281 h 1106488"/>
              <a:gd name="connsiteX10582" fmla="*/ 861210 w 1031876"/>
              <a:gd name="connsiteY10582" fmla="*/ 764116 h 1106488"/>
              <a:gd name="connsiteX10583" fmla="*/ 860955 w 1031876"/>
              <a:gd name="connsiteY10583" fmla="*/ 764381 h 1106488"/>
              <a:gd name="connsiteX10584" fmla="*/ 861040 w 1031876"/>
              <a:gd name="connsiteY10584" fmla="*/ 764116 h 1106488"/>
              <a:gd name="connsiteX10585" fmla="*/ 929058 w 1031876"/>
              <a:gd name="connsiteY10585" fmla="*/ 761631 h 1106488"/>
              <a:gd name="connsiteX10586" fmla="*/ 929913 w 1031876"/>
              <a:gd name="connsiteY10586" fmla="*/ 764193 h 1106488"/>
              <a:gd name="connsiteX10587" fmla="*/ 925562 w 1031876"/>
              <a:gd name="connsiteY10587" fmla="*/ 766677 h 1106488"/>
              <a:gd name="connsiteX10588" fmla="*/ 923075 w 1031876"/>
              <a:gd name="connsiteY10588" fmla="*/ 764193 h 1106488"/>
              <a:gd name="connsiteX10589" fmla="*/ 929058 w 1031876"/>
              <a:gd name="connsiteY10589" fmla="*/ 761631 h 1106488"/>
              <a:gd name="connsiteX10590" fmla="*/ 894870 w 1031876"/>
              <a:gd name="connsiteY10590" fmla="*/ 761631 h 1106488"/>
              <a:gd name="connsiteX10591" fmla="*/ 895351 w 1031876"/>
              <a:gd name="connsiteY10591" fmla="*/ 763072 h 1106488"/>
              <a:gd name="connsiteX10592" fmla="*/ 895725 w 1031876"/>
              <a:gd name="connsiteY10592" fmla="*/ 764193 h 1106488"/>
              <a:gd name="connsiteX10593" fmla="*/ 895351 w 1031876"/>
              <a:gd name="connsiteY10593" fmla="*/ 763695 h 1106488"/>
              <a:gd name="connsiteX10594" fmla="*/ 894062 w 1031876"/>
              <a:gd name="connsiteY10594" fmla="*/ 761978 h 1106488"/>
              <a:gd name="connsiteX10595" fmla="*/ 881460 w 1031876"/>
              <a:gd name="connsiteY10595" fmla="*/ 758031 h 1106488"/>
              <a:gd name="connsiteX10596" fmla="*/ 882303 w 1031876"/>
              <a:gd name="connsiteY10596" fmla="*/ 758031 h 1106488"/>
              <a:gd name="connsiteX10597" fmla="*/ 882651 w 1031876"/>
              <a:gd name="connsiteY10597" fmla="*/ 758031 h 1106488"/>
              <a:gd name="connsiteX10598" fmla="*/ 884159 w 1031876"/>
              <a:gd name="connsiteY10598" fmla="*/ 758031 h 1106488"/>
              <a:gd name="connsiteX10599" fmla="*/ 881460 w 1031876"/>
              <a:gd name="connsiteY10599" fmla="*/ 765175 h 1106488"/>
              <a:gd name="connsiteX10600" fmla="*/ 881460 w 1031876"/>
              <a:gd name="connsiteY10600" fmla="*/ 758031 h 1106488"/>
              <a:gd name="connsiteX10601" fmla="*/ 320676 w 1031876"/>
              <a:gd name="connsiteY10601" fmla="*/ 758031 h 1106488"/>
              <a:gd name="connsiteX10602" fmla="*/ 327622 w 1031876"/>
              <a:gd name="connsiteY10602" fmla="*/ 761603 h 1106488"/>
              <a:gd name="connsiteX10603" fmla="*/ 328377 w 1031876"/>
              <a:gd name="connsiteY10603" fmla="*/ 764323 h 1106488"/>
              <a:gd name="connsiteX10604" fmla="*/ 329515 w 1031876"/>
              <a:gd name="connsiteY10604" fmla="*/ 765175 h 1106488"/>
              <a:gd name="connsiteX10605" fmla="*/ 331623 w 1031876"/>
              <a:gd name="connsiteY10605" fmla="*/ 766754 h 1106488"/>
              <a:gd name="connsiteX10606" fmla="*/ 333731 w 1031876"/>
              <a:gd name="connsiteY10606" fmla="*/ 765175 h 1106488"/>
              <a:gd name="connsiteX10607" fmla="*/ 334501 w 1031876"/>
              <a:gd name="connsiteY10607" fmla="*/ 764598 h 1106488"/>
              <a:gd name="connsiteX10608" fmla="*/ 335042 w 1031876"/>
              <a:gd name="connsiteY10608" fmla="*/ 764193 h 1106488"/>
              <a:gd name="connsiteX10609" fmla="*/ 335042 w 1031876"/>
              <a:gd name="connsiteY10609" fmla="*/ 771023 h 1106488"/>
              <a:gd name="connsiteX10610" fmla="*/ 329059 w 1031876"/>
              <a:gd name="connsiteY10610" fmla="*/ 767608 h 1106488"/>
              <a:gd name="connsiteX10611" fmla="*/ 328402 w 1031876"/>
              <a:gd name="connsiteY10611" fmla="*/ 764984 h 1106488"/>
              <a:gd name="connsiteX10612" fmla="*/ 327832 w 1031876"/>
              <a:gd name="connsiteY10612" fmla="*/ 764471 h 1106488"/>
              <a:gd name="connsiteX10613" fmla="*/ 324786 w 1031876"/>
              <a:gd name="connsiteY10613" fmla="*/ 766754 h 1106488"/>
              <a:gd name="connsiteX10614" fmla="*/ 321367 w 1031876"/>
              <a:gd name="connsiteY10614" fmla="*/ 764193 h 1106488"/>
              <a:gd name="connsiteX10615" fmla="*/ 324786 w 1031876"/>
              <a:gd name="connsiteY10615" fmla="*/ 764193 h 1106488"/>
              <a:gd name="connsiteX10616" fmla="*/ 327523 w 1031876"/>
              <a:gd name="connsiteY10616" fmla="*/ 764193 h 1106488"/>
              <a:gd name="connsiteX10617" fmla="*/ 321668 w 1031876"/>
              <a:gd name="connsiteY10617" fmla="*/ 758924 h 1106488"/>
              <a:gd name="connsiteX10618" fmla="*/ 320676 w 1031876"/>
              <a:gd name="connsiteY10618" fmla="*/ 758031 h 1106488"/>
              <a:gd name="connsiteX10619" fmla="*/ 938357 w 1031876"/>
              <a:gd name="connsiteY10619" fmla="*/ 757767 h 1106488"/>
              <a:gd name="connsiteX10620" fmla="*/ 942975 w 1031876"/>
              <a:gd name="connsiteY10620" fmla="*/ 757767 h 1106488"/>
              <a:gd name="connsiteX10621" fmla="*/ 937419 w 1031876"/>
              <a:gd name="connsiteY10621" fmla="*/ 764647 h 1106488"/>
              <a:gd name="connsiteX10622" fmla="*/ 936625 w 1031876"/>
              <a:gd name="connsiteY10622" fmla="*/ 771525 h 1106488"/>
              <a:gd name="connsiteX10623" fmla="*/ 936626 w 1031876"/>
              <a:gd name="connsiteY10623" fmla="*/ 771525 h 1106488"/>
              <a:gd name="connsiteX10624" fmla="*/ 939006 w 1031876"/>
              <a:gd name="connsiteY10624" fmla="*/ 771525 h 1106488"/>
              <a:gd name="connsiteX10625" fmla="*/ 939800 w 1031876"/>
              <a:gd name="connsiteY10625" fmla="*/ 771525 h 1106488"/>
              <a:gd name="connsiteX10626" fmla="*/ 942975 w 1031876"/>
              <a:gd name="connsiteY10626" fmla="*/ 771525 h 1106488"/>
              <a:gd name="connsiteX10627" fmla="*/ 937419 w 1031876"/>
              <a:gd name="connsiteY10627" fmla="*/ 773906 h 1106488"/>
              <a:gd name="connsiteX10628" fmla="*/ 936625 w 1031876"/>
              <a:gd name="connsiteY10628" fmla="*/ 771525 h 1106488"/>
              <a:gd name="connsiteX10629" fmla="*/ 936625 w 1031876"/>
              <a:gd name="connsiteY10629" fmla="*/ 771526 h 1106488"/>
              <a:gd name="connsiteX10630" fmla="*/ 935831 w 1031876"/>
              <a:gd name="connsiteY10630" fmla="*/ 777081 h 1106488"/>
              <a:gd name="connsiteX10631" fmla="*/ 930275 w 1031876"/>
              <a:gd name="connsiteY10631" fmla="*/ 777875 h 1106488"/>
              <a:gd name="connsiteX10632" fmla="*/ 935831 w 1031876"/>
              <a:gd name="connsiteY10632" fmla="*/ 772319 h 1106488"/>
              <a:gd name="connsiteX10633" fmla="*/ 936624 w 1031876"/>
              <a:gd name="connsiteY10633" fmla="*/ 771526 h 1106488"/>
              <a:gd name="connsiteX10634" fmla="*/ 935830 w 1031876"/>
              <a:gd name="connsiteY10634" fmla="*/ 771526 h 1106488"/>
              <a:gd name="connsiteX10635" fmla="*/ 930275 w 1031876"/>
              <a:gd name="connsiteY10635" fmla="*/ 777875 h 1106488"/>
              <a:gd name="connsiteX10636" fmla="*/ 933450 w 1031876"/>
              <a:gd name="connsiteY10636" fmla="*/ 771526 h 1106488"/>
              <a:gd name="connsiteX10637" fmla="*/ 932080 w 1031876"/>
              <a:gd name="connsiteY10637" fmla="*/ 771526 h 1106488"/>
              <a:gd name="connsiteX10638" fmla="*/ 929640 w 1031876"/>
              <a:gd name="connsiteY10638" fmla="*/ 777490 h 1106488"/>
              <a:gd name="connsiteX10639" fmla="*/ 929913 w 1031876"/>
              <a:gd name="connsiteY10639" fmla="*/ 777854 h 1106488"/>
              <a:gd name="connsiteX10640" fmla="*/ 929428 w 1031876"/>
              <a:gd name="connsiteY10640" fmla="*/ 777923 h 1106488"/>
              <a:gd name="connsiteX10641" fmla="*/ 929372 w 1031876"/>
              <a:gd name="connsiteY10641" fmla="*/ 777931 h 1106488"/>
              <a:gd name="connsiteX10642" fmla="*/ 924936 w 1031876"/>
              <a:gd name="connsiteY10642" fmla="*/ 780184 h 1106488"/>
              <a:gd name="connsiteX10643" fmla="*/ 925910 w 1031876"/>
              <a:gd name="connsiteY10643" fmla="*/ 778669 h 1106488"/>
              <a:gd name="connsiteX10644" fmla="*/ 928979 w 1031876"/>
              <a:gd name="connsiteY10644" fmla="*/ 777987 h 1106488"/>
              <a:gd name="connsiteX10645" fmla="*/ 923930 w 1031876"/>
              <a:gd name="connsiteY10645" fmla="*/ 778707 h 1106488"/>
              <a:gd name="connsiteX10646" fmla="*/ 923896 w 1031876"/>
              <a:gd name="connsiteY10646" fmla="*/ 778947 h 1106488"/>
              <a:gd name="connsiteX10647" fmla="*/ 923075 w 1031876"/>
              <a:gd name="connsiteY10647" fmla="*/ 777854 h 1106488"/>
              <a:gd name="connsiteX10648" fmla="*/ 927862 w 1031876"/>
              <a:gd name="connsiteY10648" fmla="*/ 775122 h 1106488"/>
              <a:gd name="connsiteX10649" fmla="*/ 929482 w 1031876"/>
              <a:gd name="connsiteY10649" fmla="*/ 777280 h 1106488"/>
              <a:gd name="connsiteX10650" fmla="*/ 929482 w 1031876"/>
              <a:gd name="connsiteY10650" fmla="*/ 774700 h 1106488"/>
              <a:gd name="connsiteX10651" fmla="*/ 929482 w 1031876"/>
              <a:gd name="connsiteY10651" fmla="*/ 772745 h 1106488"/>
              <a:gd name="connsiteX10652" fmla="*/ 929058 w 1031876"/>
              <a:gd name="connsiteY10652" fmla="*/ 774439 h 1106488"/>
              <a:gd name="connsiteX10653" fmla="*/ 927862 w 1031876"/>
              <a:gd name="connsiteY10653" fmla="*/ 775122 h 1106488"/>
              <a:gd name="connsiteX10654" fmla="*/ 927349 w 1031876"/>
              <a:gd name="connsiteY10654" fmla="*/ 774439 h 1106488"/>
              <a:gd name="connsiteX10655" fmla="*/ 929482 w 1031876"/>
              <a:gd name="connsiteY10655" fmla="*/ 771597 h 1106488"/>
              <a:gd name="connsiteX10656" fmla="*/ 929482 w 1031876"/>
              <a:gd name="connsiteY10656" fmla="*/ 771525 h 1106488"/>
              <a:gd name="connsiteX10657" fmla="*/ 929536 w 1031876"/>
              <a:gd name="connsiteY10657" fmla="*/ 771525 h 1106488"/>
              <a:gd name="connsiteX10658" fmla="*/ 929913 w 1031876"/>
              <a:gd name="connsiteY10658" fmla="*/ 771023 h 1106488"/>
              <a:gd name="connsiteX10659" fmla="*/ 929787 w 1031876"/>
              <a:gd name="connsiteY10659" fmla="*/ 771525 h 1106488"/>
              <a:gd name="connsiteX10660" fmla="*/ 930276 w 1031876"/>
              <a:gd name="connsiteY10660" fmla="*/ 771525 h 1106488"/>
              <a:gd name="connsiteX10661" fmla="*/ 935831 w 1031876"/>
              <a:gd name="connsiteY10661" fmla="*/ 765507 h 1106488"/>
              <a:gd name="connsiteX10662" fmla="*/ 936625 w 1031876"/>
              <a:gd name="connsiteY10662" fmla="*/ 764647 h 1106488"/>
              <a:gd name="connsiteX10663" fmla="*/ 939006 w 1031876"/>
              <a:gd name="connsiteY10663" fmla="*/ 758627 h 1106488"/>
              <a:gd name="connsiteX10664" fmla="*/ 938213 w 1031876"/>
              <a:gd name="connsiteY10664" fmla="*/ 758341 h 1106488"/>
              <a:gd name="connsiteX10665" fmla="*/ 936625 w 1031876"/>
              <a:gd name="connsiteY10665" fmla="*/ 757767 h 1106488"/>
              <a:gd name="connsiteX10666" fmla="*/ 938213 w 1031876"/>
              <a:gd name="connsiteY10666" fmla="*/ 758341 h 1106488"/>
              <a:gd name="connsiteX10667" fmla="*/ 936739 w 1031876"/>
              <a:gd name="connsiteY10667" fmla="*/ 764194 h 1106488"/>
              <a:gd name="connsiteX10668" fmla="*/ 936750 w 1031876"/>
              <a:gd name="connsiteY10668" fmla="*/ 764193 h 1106488"/>
              <a:gd name="connsiteX10669" fmla="*/ 936737 w 1031876"/>
              <a:gd name="connsiteY10669" fmla="*/ 764200 h 1106488"/>
              <a:gd name="connsiteX10670" fmla="*/ 936625 w 1031876"/>
              <a:gd name="connsiteY10670" fmla="*/ 764647 h 1106488"/>
              <a:gd name="connsiteX10671" fmla="*/ 936625 w 1031876"/>
              <a:gd name="connsiteY10671" fmla="*/ 764264 h 1106488"/>
              <a:gd name="connsiteX10672" fmla="*/ 934836 w 1031876"/>
              <a:gd name="connsiteY10672" fmla="*/ 765286 h 1106488"/>
              <a:gd name="connsiteX10673" fmla="*/ 935041 w 1031876"/>
              <a:gd name="connsiteY10673" fmla="*/ 765047 h 1106488"/>
              <a:gd name="connsiteX10674" fmla="*/ 933069 w 1031876"/>
              <a:gd name="connsiteY10674" fmla="*/ 764718 h 1106488"/>
              <a:gd name="connsiteX10675" fmla="*/ 936625 w 1031876"/>
              <a:gd name="connsiteY10675" fmla="*/ 764211 h 1106488"/>
              <a:gd name="connsiteX10676" fmla="*/ 936625 w 1031876"/>
              <a:gd name="connsiteY10676" fmla="*/ 763787 h 1106488"/>
              <a:gd name="connsiteX10677" fmla="*/ 936625 w 1031876"/>
              <a:gd name="connsiteY10677" fmla="*/ 762067 h 1106488"/>
              <a:gd name="connsiteX10678" fmla="*/ 936625 w 1031876"/>
              <a:gd name="connsiteY10678" fmla="*/ 761207 h 1106488"/>
              <a:gd name="connsiteX10679" fmla="*/ 936625 w 1031876"/>
              <a:gd name="connsiteY10679" fmla="*/ 758627 h 1106488"/>
              <a:gd name="connsiteX10680" fmla="*/ 936625 w 1031876"/>
              <a:gd name="connsiteY10680" fmla="*/ 757767 h 1106488"/>
              <a:gd name="connsiteX10681" fmla="*/ 315481 w 1031876"/>
              <a:gd name="connsiteY10681" fmla="*/ 757598 h 1106488"/>
              <a:gd name="connsiteX10682" fmla="*/ 315914 w 1031876"/>
              <a:gd name="connsiteY10682" fmla="*/ 758031 h 1106488"/>
              <a:gd name="connsiteX10683" fmla="*/ 315556 w 1031876"/>
              <a:gd name="connsiteY10683" fmla="*/ 758389 h 1106488"/>
              <a:gd name="connsiteX10684" fmla="*/ 319269 w 1031876"/>
              <a:gd name="connsiteY10684" fmla="*/ 762097 h 1106488"/>
              <a:gd name="connsiteX10685" fmla="*/ 317501 w 1031876"/>
              <a:gd name="connsiteY10685" fmla="*/ 758229 h 1106488"/>
              <a:gd name="connsiteX10686" fmla="*/ 876301 w 1031876"/>
              <a:gd name="connsiteY10686" fmla="*/ 757420 h 1106488"/>
              <a:gd name="connsiteX10687" fmla="*/ 875706 w 1031876"/>
              <a:gd name="connsiteY10687" fmla="*/ 758031 h 1106488"/>
              <a:gd name="connsiteX10688" fmla="*/ 880617 w 1031876"/>
              <a:gd name="connsiteY10688" fmla="*/ 758031 h 1106488"/>
              <a:gd name="connsiteX10689" fmla="*/ 881460 w 1031876"/>
              <a:gd name="connsiteY10689" fmla="*/ 758031 h 1106488"/>
              <a:gd name="connsiteX10690" fmla="*/ 875556 w 1031876"/>
              <a:gd name="connsiteY10690" fmla="*/ 761603 h 1106488"/>
              <a:gd name="connsiteX10691" fmla="*/ 874713 w 1031876"/>
              <a:gd name="connsiteY10691" fmla="*/ 765174 h 1106488"/>
              <a:gd name="connsiteX10692" fmla="*/ 874713 w 1031876"/>
              <a:gd name="connsiteY10692" fmla="*/ 764282 h 1106488"/>
              <a:gd name="connsiteX10693" fmla="*/ 874713 w 1031876"/>
              <a:gd name="connsiteY10693" fmla="*/ 764184 h 1106488"/>
              <a:gd name="connsiteX10694" fmla="*/ 874713 w 1031876"/>
              <a:gd name="connsiteY10694" fmla="*/ 761207 h 1106488"/>
              <a:gd name="connsiteX10695" fmla="*/ 874713 w 1031876"/>
              <a:gd name="connsiteY10695" fmla="*/ 758925 h 1106488"/>
              <a:gd name="connsiteX10696" fmla="*/ 874713 w 1031876"/>
              <a:gd name="connsiteY10696" fmla="*/ 758032 h 1106488"/>
              <a:gd name="connsiteX10697" fmla="*/ 874713 w 1031876"/>
              <a:gd name="connsiteY10697" fmla="*/ 758031 h 1106488"/>
              <a:gd name="connsiteX10698" fmla="*/ 874715 w 1031876"/>
              <a:gd name="connsiteY10698" fmla="*/ 758031 h 1106488"/>
              <a:gd name="connsiteX10699" fmla="*/ 909400 w 1031876"/>
              <a:gd name="connsiteY10699" fmla="*/ 757362 h 1106488"/>
              <a:gd name="connsiteX10700" fmla="*/ 902562 w 1031876"/>
              <a:gd name="connsiteY10700" fmla="*/ 764193 h 1106488"/>
              <a:gd name="connsiteX10701" fmla="*/ 909400 w 1031876"/>
              <a:gd name="connsiteY10701" fmla="*/ 757362 h 1106488"/>
              <a:gd name="connsiteX10702" fmla="*/ 909400 w 1031876"/>
              <a:gd name="connsiteY10702" fmla="*/ 757362 h 1106488"/>
              <a:gd name="connsiteX10703" fmla="*/ 910220 w 1031876"/>
              <a:gd name="connsiteY10703" fmla="*/ 758455 h 1106488"/>
              <a:gd name="connsiteX10704" fmla="*/ 909400 w 1031876"/>
              <a:gd name="connsiteY10704" fmla="*/ 764193 h 1106488"/>
              <a:gd name="connsiteX10705" fmla="*/ 909400 w 1031876"/>
              <a:gd name="connsiteY10705" fmla="*/ 757362 h 1106488"/>
              <a:gd name="connsiteX10706" fmla="*/ 888887 w 1031876"/>
              <a:gd name="connsiteY10706" fmla="*/ 757362 h 1106488"/>
              <a:gd name="connsiteX10707" fmla="*/ 888887 w 1031876"/>
              <a:gd name="connsiteY10707" fmla="*/ 764193 h 1106488"/>
              <a:gd name="connsiteX10708" fmla="*/ 882049 w 1031876"/>
              <a:gd name="connsiteY10708" fmla="*/ 771023 h 1106488"/>
              <a:gd name="connsiteX10709" fmla="*/ 885205 w 1031876"/>
              <a:gd name="connsiteY10709" fmla="*/ 764718 h 1106488"/>
              <a:gd name="connsiteX10710" fmla="*/ 885468 w 1031876"/>
              <a:gd name="connsiteY10710" fmla="*/ 764193 h 1106488"/>
              <a:gd name="connsiteX10711" fmla="*/ 888887 w 1031876"/>
              <a:gd name="connsiteY10711" fmla="*/ 757362 h 1106488"/>
              <a:gd name="connsiteX10712" fmla="*/ 314468 w 1031876"/>
              <a:gd name="connsiteY10712" fmla="*/ 757282 h 1106488"/>
              <a:gd name="connsiteX10713" fmla="*/ 314529 w 1031876"/>
              <a:gd name="connsiteY10713" fmla="*/ 757362 h 1106488"/>
              <a:gd name="connsiteX10714" fmla="*/ 314529 w 1031876"/>
              <a:gd name="connsiteY10714" fmla="*/ 757828 h 1106488"/>
              <a:gd name="connsiteX10715" fmla="*/ 314587 w 1031876"/>
              <a:gd name="connsiteY10715" fmla="*/ 757770 h 1106488"/>
              <a:gd name="connsiteX10716" fmla="*/ 314529 w 1031876"/>
              <a:gd name="connsiteY10716" fmla="*/ 757362 h 1106488"/>
              <a:gd name="connsiteX10717" fmla="*/ 314762 w 1031876"/>
              <a:gd name="connsiteY10717" fmla="*/ 757595 h 1106488"/>
              <a:gd name="connsiteX10718" fmla="*/ 314931 w 1031876"/>
              <a:gd name="connsiteY10718" fmla="*/ 757426 h 1106488"/>
              <a:gd name="connsiteX10719" fmla="*/ 950913 w 1031876"/>
              <a:gd name="connsiteY10719" fmla="*/ 757238 h 1106488"/>
              <a:gd name="connsiteX10720" fmla="*/ 950611 w 1031876"/>
              <a:gd name="connsiteY10720" fmla="*/ 757767 h 1106488"/>
              <a:gd name="connsiteX10721" fmla="*/ 953691 w 1031876"/>
              <a:gd name="connsiteY10721" fmla="*/ 757767 h 1106488"/>
              <a:gd name="connsiteX10722" fmla="*/ 957263 w 1031876"/>
              <a:gd name="connsiteY10722" fmla="*/ 757767 h 1106488"/>
              <a:gd name="connsiteX10723" fmla="*/ 951012 w 1031876"/>
              <a:gd name="connsiteY10723" fmla="*/ 762927 h 1106488"/>
              <a:gd name="connsiteX10724" fmla="*/ 950233 w 1031876"/>
              <a:gd name="connsiteY10724" fmla="*/ 758428 h 1106488"/>
              <a:gd name="connsiteX10725" fmla="*/ 950119 w 1031876"/>
              <a:gd name="connsiteY10725" fmla="*/ 758628 h 1106488"/>
              <a:gd name="connsiteX10726" fmla="*/ 950119 w 1031876"/>
              <a:gd name="connsiteY10726" fmla="*/ 761207 h 1106488"/>
              <a:gd name="connsiteX10727" fmla="*/ 950119 w 1031876"/>
              <a:gd name="connsiteY10727" fmla="*/ 764647 h 1106488"/>
              <a:gd name="connsiteX10728" fmla="*/ 942975 w 1031876"/>
              <a:gd name="connsiteY10728" fmla="*/ 771526 h 1106488"/>
              <a:gd name="connsiteX10729" fmla="*/ 949226 w 1031876"/>
              <a:gd name="connsiteY10729" fmla="*/ 764647 h 1106488"/>
              <a:gd name="connsiteX10730" fmla="*/ 949975 w 1031876"/>
              <a:gd name="connsiteY10730" fmla="*/ 758881 h 1106488"/>
              <a:gd name="connsiteX10731" fmla="*/ 946944 w 1031876"/>
              <a:gd name="connsiteY10731" fmla="*/ 764184 h 1106488"/>
              <a:gd name="connsiteX10732" fmla="*/ 942975 w 1031876"/>
              <a:gd name="connsiteY10732" fmla="*/ 765176 h 1106488"/>
              <a:gd name="connsiteX10733" fmla="*/ 943931 w 1031876"/>
              <a:gd name="connsiteY10733" fmla="*/ 764220 h 1106488"/>
              <a:gd name="connsiteX10734" fmla="*/ 946947 w 1031876"/>
              <a:gd name="connsiteY10734" fmla="*/ 761204 h 1106488"/>
              <a:gd name="connsiteX10735" fmla="*/ 946944 w 1031876"/>
              <a:gd name="connsiteY10735" fmla="*/ 761207 h 1106488"/>
              <a:gd name="connsiteX10736" fmla="*/ 943931 w 1031876"/>
              <a:gd name="connsiteY10736" fmla="*/ 764220 h 1106488"/>
              <a:gd name="connsiteX10737" fmla="*/ 943769 w 1031876"/>
              <a:gd name="connsiteY10737" fmla="*/ 764382 h 1106488"/>
              <a:gd name="connsiteX10738" fmla="*/ 950913 w 1031876"/>
              <a:gd name="connsiteY10738" fmla="*/ 757238 h 1106488"/>
              <a:gd name="connsiteX10739" fmla="*/ 867835 w 1031876"/>
              <a:gd name="connsiteY10739" fmla="*/ 757237 h 1106488"/>
              <a:gd name="connsiteX10740" fmla="*/ 867835 w 1031876"/>
              <a:gd name="connsiteY10740" fmla="*/ 764381 h 1106488"/>
              <a:gd name="connsiteX10741" fmla="*/ 863019 w 1031876"/>
              <a:gd name="connsiteY10741" fmla="*/ 762238 h 1106488"/>
              <a:gd name="connsiteX10742" fmla="*/ 864395 w 1031876"/>
              <a:gd name="connsiteY10742" fmla="*/ 760809 h 1106488"/>
              <a:gd name="connsiteX10743" fmla="*/ 867835 w 1031876"/>
              <a:gd name="connsiteY10743" fmla="*/ 757237 h 1106488"/>
              <a:gd name="connsiteX10744" fmla="*/ 328613 w 1031876"/>
              <a:gd name="connsiteY10744" fmla="*/ 757237 h 1106488"/>
              <a:gd name="connsiteX10745" fmla="*/ 331788 w 1031876"/>
              <a:gd name="connsiteY10745" fmla="*/ 761206 h 1106488"/>
              <a:gd name="connsiteX10746" fmla="*/ 334501 w 1031876"/>
              <a:gd name="connsiteY10746" fmla="*/ 764598 h 1106488"/>
              <a:gd name="connsiteX10747" fmla="*/ 334169 w 1031876"/>
              <a:gd name="connsiteY10747" fmla="*/ 764183 h 1106488"/>
              <a:gd name="connsiteX10748" fmla="*/ 328613 w 1031876"/>
              <a:gd name="connsiteY10748" fmla="*/ 757237 h 1106488"/>
              <a:gd name="connsiteX10749" fmla="*/ 68888 w 1031876"/>
              <a:gd name="connsiteY10749" fmla="*/ 756920 h 1106488"/>
              <a:gd name="connsiteX10750" fmla="*/ 74282 w 1031876"/>
              <a:gd name="connsiteY10750" fmla="*/ 756920 h 1106488"/>
              <a:gd name="connsiteX10751" fmla="*/ 75142 w 1031876"/>
              <a:gd name="connsiteY10751" fmla="*/ 756920 h 1106488"/>
              <a:gd name="connsiteX10752" fmla="*/ 75142 w 1031876"/>
              <a:gd name="connsiteY10752" fmla="*/ 757773 h 1106488"/>
              <a:gd name="connsiteX10753" fmla="*/ 75142 w 1031876"/>
              <a:gd name="connsiteY10753" fmla="*/ 760941 h 1106488"/>
              <a:gd name="connsiteX10754" fmla="*/ 75142 w 1031876"/>
              <a:gd name="connsiteY10754" fmla="*/ 763746 h 1106488"/>
              <a:gd name="connsiteX10755" fmla="*/ 74282 w 1031876"/>
              <a:gd name="connsiteY10755" fmla="*/ 761186 h 1106488"/>
              <a:gd name="connsiteX10756" fmla="*/ 72562 w 1031876"/>
              <a:gd name="connsiteY10756" fmla="*/ 761918 h 1106488"/>
              <a:gd name="connsiteX10757" fmla="*/ 69123 w 1031876"/>
              <a:gd name="connsiteY10757" fmla="*/ 759480 h 1106488"/>
              <a:gd name="connsiteX10758" fmla="*/ 68951 w 1031876"/>
              <a:gd name="connsiteY10758" fmla="*/ 757603 h 1106488"/>
              <a:gd name="connsiteX10759" fmla="*/ 884834 w 1031876"/>
              <a:gd name="connsiteY10759" fmla="*/ 756245 h 1106488"/>
              <a:gd name="connsiteX10760" fmla="*/ 886709 w 1031876"/>
              <a:gd name="connsiteY10760" fmla="*/ 757238 h 1106488"/>
              <a:gd name="connsiteX10761" fmla="*/ 888207 w 1031876"/>
              <a:gd name="connsiteY10761" fmla="*/ 758031 h 1106488"/>
              <a:gd name="connsiteX10762" fmla="*/ 884159 w 1031876"/>
              <a:gd name="connsiteY10762" fmla="*/ 758031 h 1106488"/>
              <a:gd name="connsiteX10763" fmla="*/ 884459 w 1031876"/>
              <a:gd name="connsiteY10763" fmla="*/ 757238 h 1106488"/>
              <a:gd name="connsiteX10764" fmla="*/ 74066 w 1031876"/>
              <a:gd name="connsiteY10764" fmla="*/ 755852 h 1106488"/>
              <a:gd name="connsiteX10765" fmla="*/ 74282 w 1031876"/>
              <a:gd name="connsiteY10765" fmla="*/ 756067 h 1106488"/>
              <a:gd name="connsiteX10766" fmla="*/ 75142 w 1031876"/>
              <a:gd name="connsiteY10766" fmla="*/ 756920 h 1106488"/>
              <a:gd name="connsiteX10767" fmla="*/ 881659 w 1031876"/>
              <a:gd name="connsiteY10767" fmla="*/ 755353 h 1106488"/>
              <a:gd name="connsiteX10768" fmla="*/ 877638 w 1031876"/>
              <a:gd name="connsiteY10768" fmla="*/ 756904 h 1106488"/>
              <a:gd name="connsiteX10769" fmla="*/ 881659 w 1031876"/>
              <a:gd name="connsiteY10769" fmla="*/ 756444 h 1106488"/>
              <a:gd name="connsiteX10770" fmla="*/ 881790 w 1031876"/>
              <a:gd name="connsiteY10770" fmla="*/ 755708 h 1106488"/>
              <a:gd name="connsiteX10771" fmla="*/ 948339 w 1031876"/>
              <a:gd name="connsiteY10771" fmla="*/ 754492 h 1106488"/>
              <a:gd name="connsiteX10772" fmla="*/ 950913 w 1031876"/>
              <a:gd name="connsiteY10772" fmla="*/ 757238 h 1106488"/>
              <a:gd name="connsiteX10773" fmla="*/ 942975 w 1031876"/>
              <a:gd name="connsiteY10773" fmla="*/ 757238 h 1106488"/>
              <a:gd name="connsiteX10774" fmla="*/ 946944 w 1031876"/>
              <a:gd name="connsiteY10774" fmla="*/ 756444 h 1106488"/>
              <a:gd name="connsiteX10775" fmla="*/ 79880 w 1031876"/>
              <a:gd name="connsiteY10775" fmla="*/ 753196 h 1106488"/>
              <a:gd name="connsiteX10776" fmla="*/ 79973 w 1031876"/>
              <a:gd name="connsiteY10776" fmla="*/ 753338 h 1106488"/>
              <a:gd name="connsiteX10777" fmla="*/ 80749 w 1031876"/>
              <a:gd name="connsiteY10777" fmla="*/ 753692 h 1106488"/>
              <a:gd name="connsiteX10778" fmla="*/ 874141 w 1031876"/>
              <a:gd name="connsiteY10778" fmla="*/ 752380 h 1106488"/>
              <a:gd name="connsiteX10779" fmla="*/ 871802 w 1031876"/>
              <a:gd name="connsiteY10779" fmla="*/ 756395 h 1106488"/>
              <a:gd name="connsiteX10780" fmla="*/ 868367 w 1031876"/>
              <a:gd name="connsiteY10780" fmla="*/ 757237 h 1106488"/>
              <a:gd name="connsiteX10781" fmla="*/ 869157 w 1031876"/>
              <a:gd name="connsiteY10781" fmla="*/ 757237 h 1106488"/>
              <a:gd name="connsiteX10782" fmla="*/ 874713 w 1031876"/>
              <a:gd name="connsiteY10782" fmla="*/ 757237 h 1106488"/>
              <a:gd name="connsiteX10783" fmla="*/ 874713 w 1031876"/>
              <a:gd name="connsiteY10783" fmla="*/ 757237 h 1106488"/>
              <a:gd name="connsiteX10784" fmla="*/ 874714 w 1031876"/>
              <a:gd name="connsiteY10784" fmla="*/ 757237 h 1106488"/>
              <a:gd name="connsiteX10785" fmla="*/ 874713 w 1031876"/>
              <a:gd name="connsiteY10785" fmla="*/ 757238 h 1106488"/>
              <a:gd name="connsiteX10786" fmla="*/ 871275 w 1031876"/>
              <a:gd name="connsiteY10786" fmla="*/ 760809 h 1106488"/>
              <a:gd name="connsiteX10787" fmla="*/ 867835 w 1031876"/>
              <a:gd name="connsiteY10787" fmla="*/ 764381 h 1106488"/>
              <a:gd name="connsiteX10788" fmla="*/ 868695 w 1031876"/>
              <a:gd name="connsiteY10788" fmla="*/ 758130 h 1106488"/>
              <a:gd name="connsiteX10789" fmla="*/ 869231 w 1031876"/>
              <a:gd name="connsiteY10789" fmla="*/ 758051 h 1106488"/>
              <a:gd name="connsiteX10790" fmla="*/ 868364 w 1031876"/>
              <a:gd name="connsiteY10790" fmla="*/ 757238 h 1106488"/>
              <a:gd name="connsiteX10791" fmla="*/ 868363 w 1031876"/>
              <a:gd name="connsiteY10791" fmla="*/ 757238 h 1106488"/>
              <a:gd name="connsiteX10792" fmla="*/ 868364 w 1031876"/>
              <a:gd name="connsiteY10792" fmla="*/ 757238 h 1106488"/>
              <a:gd name="connsiteX10793" fmla="*/ 868363 w 1031876"/>
              <a:gd name="connsiteY10793" fmla="*/ 757237 h 1106488"/>
              <a:gd name="connsiteX10794" fmla="*/ 868364 w 1031876"/>
              <a:gd name="connsiteY10794" fmla="*/ 757237 h 1106488"/>
              <a:gd name="connsiteX10795" fmla="*/ 89616 w 1031876"/>
              <a:gd name="connsiteY10795" fmla="*/ 751692 h 1106488"/>
              <a:gd name="connsiteX10796" fmla="*/ 89744 w 1031876"/>
              <a:gd name="connsiteY10796" fmla="*/ 753093 h 1106488"/>
              <a:gd name="connsiteX10797" fmla="*/ 92801 w 1031876"/>
              <a:gd name="connsiteY10797" fmla="*/ 755275 h 1106488"/>
              <a:gd name="connsiteX10798" fmla="*/ 89695 w 1031876"/>
              <a:gd name="connsiteY10798" fmla="*/ 751781 h 1106488"/>
              <a:gd name="connsiteX10799" fmla="*/ 902495 w 1031876"/>
              <a:gd name="connsiteY10799" fmla="*/ 751416 h 1106488"/>
              <a:gd name="connsiteX10800" fmla="*/ 898923 w 1031876"/>
              <a:gd name="connsiteY10800" fmla="*/ 753996 h 1106488"/>
              <a:gd name="connsiteX10801" fmla="*/ 898440 w 1031876"/>
              <a:gd name="connsiteY10801" fmla="*/ 753648 h 1106488"/>
              <a:gd name="connsiteX10802" fmla="*/ 902495 w 1031876"/>
              <a:gd name="connsiteY10802" fmla="*/ 751416 h 1106488"/>
              <a:gd name="connsiteX10803" fmla="*/ 899897 w 1031876"/>
              <a:gd name="connsiteY10803" fmla="*/ 756420 h 1106488"/>
              <a:gd name="connsiteX10804" fmla="*/ 899406 w 1031876"/>
              <a:gd name="connsiteY10804" fmla="*/ 756622 h 1106488"/>
              <a:gd name="connsiteX10805" fmla="*/ 909400 w 1031876"/>
              <a:gd name="connsiteY10805" fmla="*/ 751078 h 1106488"/>
              <a:gd name="connsiteX10806" fmla="*/ 909291 w 1031876"/>
              <a:gd name="connsiteY10806" fmla="*/ 751165 h 1106488"/>
              <a:gd name="connsiteX10807" fmla="*/ 909400 w 1031876"/>
              <a:gd name="connsiteY10807" fmla="*/ 751244 h 1106488"/>
              <a:gd name="connsiteX10808" fmla="*/ 963613 w 1031876"/>
              <a:gd name="connsiteY10808" fmla="*/ 750888 h 1106488"/>
              <a:gd name="connsiteX10809" fmla="*/ 957263 w 1031876"/>
              <a:gd name="connsiteY10809" fmla="*/ 757238 h 1106488"/>
              <a:gd name="connsiteX10810" fmla="*/ 960438 w 1031876"/>
              <a:gd name="connsiteY10810" fmla="*/ 754063 h 1106488"/>
              <a:gd name="connsiteX10811" fmla="*/ 963613 w 1031876"/>
              <a:gd name="connsiteY10811" fmla="*/ 750888 h 1106488"/>
              <a:gd name="connsiteX10812" fmla="*/ 950913 w 1031876"/>
              <a:gd name="connsiteY10812" fmla="*/ 750888 h 1106488"/>
              <a:gd name="connsiteX10813" fmla="*/ 948339 w 1031876"/>
              <a:gd name="connsiteY10813" fmla="*/ 754492 h 1106488"/>
              <a:gd name="connsiteX10814" fmla="*/ 947936 w 1031876"/>
              <a:gd name="connsiteY10814" fmla="*/ 754063 h 1106488"/>
              <a:gd name="connsiteX10815" fmla="*/ 950913 w 1031876"/>
              <a:gd name="connsiteY10815" fmla="*/ 750888 h 1106488"/>
              <a:gd name="connsiteX10816" fmla="*/ 889001 w 1031876"/>
              <a:gd name="connsiteY10816" fmla="*/ 750888 h 1106488"/>
              <a:gd name="connsiteX10817" fmla="*/ 895351 w 1031876"/>
              <a:gd name="connsiteY10817" fmla="*/ 750888 h 1106488"/>
              <a:gd name="connsiteX10818" fmla="*/ 889001 w 1031876"/>
              <a:gd name="connsiteY10818" fmla="*/ 757238 h 1106488"/>
              <a:gd name="connsiteX10819" fmla="*/ 889001 w 1031876"/>
              <a:gd name="connsiteY10819" fmla="*/ 754857 h 1106488"/>
              <a:gd name="connsiteX10820" fmla="*/ 889001 w 1031876"/>
              <a:gd name="connsiteY10820" fmla="*/ 751682 h 1106488"/>
              <a:gd name="connsiteX10821" fmla="*/ 889001 w 1031876"/>
              <a:gd name="connsiteY10821" fmla="*/ 750888 h 1106488"/>
              <a:gd name="connsiteX10822" fmla="*/ 773114 w 1031876"/>
              <a:gd name="connsiteY10822" fmla="*/ 750887 h 1106488"/>
              <a:gd name="connsiteX10823" fmla="*/ 765176 w 1031876"/>
              <a:gd name="connsiteY10823" fmla="*/ 757237 h 1106488"/>
              <a:gd name="connsiteX10824" fmla="*/ 773114 w 1031876"/>
              <a:gd name="connsiteY10824" fmla="*/ 750887 h 1106488"/>
              <a:gd name="connsiteX10825" fmla="*/ 779463 w 1031876"/>
              <a:gd name="connsiteY10825" fmla="*/ 750532 h 1106488"/>
              <a:gd name="connsiteX10826" fmla="*/ 779463 w 1031876"/>
              <a:gd name="connsiteY10826" fmla="*/ 750538 h 1106488"/>
              <a:gd name="connsiteX10827" fmla="*/ 779486 w 1031876"/>
              <a:gd name="connsiteY10827" fmla="*/ 750532 h 1106488"/>
              <a:gd name="connsiteX10828" fmla="*/ 314237 w 1031876"/>
              <a:gd name="connsiteY10828" fmla="*/ 750532 h 1106488"/>
              <a:gd name="connsiteX10829" fmla="*/ 314296 w 1031876"/>
              <a:gd name="connsiteY10829" fmla="*/ 750765 h 1106488"/>
              <a:gd name="connsiteX10830" fmla="*/ 314307 w 1031876"/>
              <a:gd name="connsiteY10830" fmla="*/ 750754 h 1106488"/>
              <a:gd name="connsiteX10831" fmla="*/ 314275 w 1031876"/>
              <a:gd name="connsiteY10831" fmla="*/ 750532 h 1106488"/>
              <a:gd name="connsiteX10832" fmla="*/ 109401 w 1031876"/>
              <a:gd name="connsiteY10832" fmla="*/ 750532 h 1106488"/>
              <a:gd name="connsiteX10833" fmla="*/ 113331 w 1031876"/>
              <a:gd name="connsiteY10833" fmla="*/ 754457 h 1106488"/>
              <a:gd name="connsiteX10834" fmla="*/ 114693 w 1031876"/>
              <a:gd name="connsiteY10834" fmla="*/ 755818 h 1106488"/>
              <a:gd name="connsiteX10835" fmla="*/ 114701 w 1031876"/>
              <a:gd name="connsiteY10835" fmla="*/ 755826 h 1106488"/>
              <a:gd name="connsiteX10836" fmla="*/ 115384 w 1031876"/>
              <a:gd name="connsiteY10836" fmla="*/ 756509 h 1106488"/>
              <a:gd name="connsiteX10837" fmla="*/ 116239 w 1031876"/>
              <a:gd name="connsiteY10837" fmla="*/ 757362 h 1106488"/>
              <a:gd name="connsiteX10838" fmla="*/ 109401 w 1031876"/>
              <a:gd name="connsiteY10838" fmla="*/ 750532 h 1106488"/>
              <a:gd name="connsiteX10839" fmla="*/ 102564 w 1031876"/>
              <a:gd name="connsiteY10839" fmla="*/ 750532 h 1106488"/>
              <a:gd name="connsiteX10840" fmla="*/ 109401 w 1031876"/>
              <a:gd name="connsiteY10840" fmla="*/ 750532 h 1106488"/>
              <a:gd name="connsiteX10841" fmla="*/ 109401 w 1031876"/>
              <a:gd name="connsiteY10841" fmla="*/ 751386 h 1106488"/>
              <a:gd name="connsiteX10842" fmla="*/ 109401 w 1031876"/>
              <a:gd name="connsiteY10842" fmla="*/ 754801 h 1106488"/>
              <a:gd name="connsiteX10843" fmla="*/ 109401 w 1031876"/>
              <a:gd name="connsiteY10843" fmla="*/ 756509 h 1106488"/>
              <a:gd name="connsiteX10844" fmla="*/ 109401 w 1031876"/>
              <a:gd name="connsiteY10844" fmla="*/ 757362 h 1106488"/>
              <a:gd name="connsiteX10845" fmla="*/ 102564 w 1031876"/>
              <a:gd name="connsiteY10845" fmla="*/ 750532 h 1106488"/>
              <a:gd name="connsiteX10846" fmla="*/ 95726 w 1031876"/>
              <a:gd name="connsiteY10846" fmla="*/ 750532 h 1106488"/>
              <a:gd name="connsiteX10847" fmla="*/ 102564 w 1031876"/>
              <a:gd name="connsiteY10847" fmla="*/ 750532 h 1106488"/>
              <a:gd name="connsiteX10848" fmla="*/ 109401 w 1031876"/>
              <a:gd name="connsiteY10848" fmla="*/ 757362 h 1106488"/>
              <a:gd name="connsiteX10849" fmla="*/ 109401 w 1031876"/>
              <a:gd name="connsiteY10849" fmla="*/ 764193 h 1106488"/>
              <a:gd name="connsiteX10850" fmla="*/ 116239 w 1031876"/>
              <a:gd name="connsiteY10850" fmla="*/ 764193 h 1106488"/>
              <a:gd name="connsiteX10851" fmla="*/ 123077 w 1031876"/>
              <a:gd name="connsiteY10851" fmla="*/ 771023 h 1106488"/>
              <a:gd name="connsiteX10852" fmla="*/ 116239 w 1031876"/>
              <a:gd name="connsiteY10852" fmla="*/ 771023 h 1106488"/>
              <a:gd name="connsiteX10853" fmla="*/ 109401 w 1031876"/>
              <a:gd name="connsiteY10853" fmla="*/ 771023 h 1106488"/>
              <a:gd name="connsiteX10854" fmla="*/ 102564 w 1031876"/>
              <a:gd name="connsiteY10854" fmla="*/ 771023 h 1106488"/>
              <a:gd name="connsiteX10855" fmla="*/ 102564 w 1031876"/>
              <a:gd name="connsiteY10855" fmla="*/ 770170 h 1106488"/>
              <a:gd name="connsiteX10856" fmla="*/ 102564 w 1031876"/>
              <a:gd name="connsiteY10856" fmla="*/ 768462 h 1106488"/>
              <a:gd name="connsiteX10857" fmla="*/ 102564 w 1031876"/>
              <a:gd name="connsiteY10857" fmla="*/ 767608 h 1106488"/>
              <a:gd name="connsiteX10858" fmla="*/ 102564 w 1031876"/>
              <a:gd name="connsiteY10858" fmla="*/ 764193 h 1106488"/>
              <a:gd name="connsiteX10859" fmla="*/ 95726 w 1031876"/>
              <a:gd name="connsiteY10859" fmla="*/ 757362 h 1106488"/>
              <a:gd name="connsiteX10860" fmla="*/ 96581 w 1031876"/>
              <a:gd name="connsiteY10860" fmla="*/ 757362 h 1106488"/>
              <a:gd name="connsiteX10861" fmla="*/ 99145 w 1031876"/>
              <a:gd name="connsiteY10861" fmla="*/ 757362 h 1106488"/>
              <a:gd name="connsiteX10862" fmla="*/ 101709 w 1031876"/>
              <a:gd name="connsiteY10862" fmla="*/ 757362 h 1106488"/>
              <a:gd name="connsiteX10863" fmla="*/ 102564 w 1031876"/>
              <a:gd name="connsiteY10863" fmla="*/ 757362 h 1106488"/>
              <a:gd name="connsiteX10864" fmla="*/ 95726 w 1031876"/>
              <a:gd name="connsiteY10864" fmla="*/ 750532 h 1106488"/>
              <a:gd name="connsiteX10865" fmla="*/ 87912 w 1031876"/>
              <a:gd name="connsiteY10865" fmla="*/ 750393 h 1106488"/>
              <a:gd name="connsiteX10866" fmla="*/ 88889 w 1031876"/>
              <a:gd name="connsiteY10866" fmla="*/ 750532 h 1106488"/>
              <a:gd name="connsiteX10867" fmla="*/ 88889 w 1031876"/>
              <a:gd name="connsiteY10867" fmla="*/ 753947 h 1106488"/>
              <a:gd name="connsiteX10868" fmla="*/ 88889 w 1031876"/>
              <a:gd name="connsiteY10868" fmla="*/ 757362 h 1106488"/>
              <a:gd name="connsiteX10869" fmla="*/ 88034 w 1031876"/>
              <a:gd name="connsiteY10869" fmla="*/ 750532 h 1106488"/>
              <a:gd name="connsiteX10870" fmla="*/ 68263 w 1031876"/>
              <a:gd name="connsiteY10870" fmla="*/ 750094 h 1106488"/>
              <a:gd name="connsiteX10871" fmla="*/ 68888 w 1031876"/>
              <a:gd name="connsiteY10871" fmla="*/ 756920 h 1106488"/>
              <a:gd name="connsiteX10872" fmla="*/ 68263 w 1031876"/>
              <a:gd name="connsiteY10872" fmla="*/ 756920 h 1106488"/>
              <a:gd name="connsiteX10873" fmla="*/ 68263 w 1031876"/>
              <a:gd name="connsiteY10873" fmla="*/ 756067 h 1106488"/>
              <a:gd name="connsiteX10874" fmla="*/ 68263 w 1031876"/>
              <a:gd name="connsiteY10874" fmla="*/ 752653 h 1106488"/>
              <a:gd name="connsiteX10875" fmla="*/ 68263 w 1031876"/>
              <a:gd name="connsiteY10875" fmla="*/ 750888 h 1106488"/>
              <a:gd name="connsiteX10876" fmla="*/ 68263 w 1031876"/>
              <a:gd name="connsiteY10876" fmla="*/ 750094 h 1106488"/>
              <a:gd name="connsiteX10877" fmla="*/ 71703 w 1031876"/>
              <a:gd name="connsiteY10877" fmla="*/ 753507 h 1106488"/>
              <a:gd name="connsiteX10878" fmla="*/ 74066 w 1031876"/>
              <a:gd name="connsiteY10878" fmla="*/ 755852 h 1106488"/>
              <a:gd name="connsiteX10879" fmla="*/ 958155 w 1031876"/>
              <a:gd name="connsiteY10879" fmla="*/ 749996 h 1106488"/>
              <a:gd name="connsiteX10880" fmla="*/ 958057 w 1031876"/>
              <a:gd name="connsiteY10880" fmla="*/ 750094 h 1106488"/>
              <a:gd name="connsiteX10881" fmla="*/ 957263 w 1031876"/>
              <a:gd name="connsiteY10881" fmla="*/ 750888 h 1106488"/>
              <a:gd name="connsiteX10882" fmla="*/ 943665 w 1031876"/>
              <a:gd name="connsiteY10882" fmla="*/ 749923 h 1106488"/>
              <a:gd name="connsiteX10883" fmla="*/ 943588 w 1031876"/>
              <a:gd name="connsiteY10883" fmla="*/ 750030 h 1106488"/>
              <a:gd name="connsiteX10884" fmla="*/ 943588 w 1031876"/>
              <a:gd name="connsiteY10884" fmla="*/ 750398 h 1106488"/>
              <a:gd name="connsiteX10885" fmla="*/ 943607 w 1031876"/>
              <a:gd name="connsiteY10885" fmla="*/ 750383 h 1106488"/>
              <a:gd name="connsiteX10886" fmla="*/ 936932 w 1031876"/>
              <a:gd name="connsiteY10886" fmla="*/ 748538 h 1106488"/>
              <a:gd name="connsiteX10887" fmla="*/ 936750 w 1031876"/>
              <a:gd name="connsiteY10887" fmla="*/ 750532 h 1106488"/>
              <a:gd name="connsiteX10888" fmla="*/ 936750 w 1031876"/>
              <a:gd name="connsiteY10888" fmla="*/ 748669 h 1106488"/>
              <a:gd name="connsiteX10889" fmla="*/ 881663 w 1031876"/>
              <a:gd name="connsiteY10889" fmla="*/ 747342 h 1106488"/>
              <a:gd name="connsiteX10890" fmla="*/ 881262 w 1031876"/>
              <a:gd name="connsiteY10890" fmla="*/ 750491 h 1106488"/>
              <a:gd name="connsiteX10891" fmla="*/ 875302 w 1031876"/>
              <a:gd name="connsiteY10891" fmla="*/ 757171 h 1106488"/>
              <a:gd name="connsiteX10892" fmla="*/ 876698 w 1031876"/>
              <a:gd name="connsiteY10892" fmla="*/ 757011 h 1106488"/>
              <a:gd name="connsiteX10893" fmla="*/ 882651 w 1031876"/>
              <a:gd name="connsiteY10893" fmla="*/ 750888 h 1106488"/>
              <a:gd name="connsiteX10894" fmla="*/ 882651 w 1031876"/>
              <a:gd name="connsiteY10894" fmla="*/ 751682 h 1106488"/>
              <a:gd name="connsiteX10895" fmla="*/ 882651 w 1031876"/>
              <a:gd name="connsiteY10895" fmla="*/ 751781 h 1106488"/>
              <a:gd name="connsiteX10896" fmla="*/ 882651 w 1031876"/>
              <a:gd name="connsiteY10896" fmla="*/ 752476 h 1106488"/>
              <a:gd name="connsiteX10897" fmla="*/ 882651 w 1031876"/>
              <a:gd name="connsiteY10897" fmla="*/ 754063 h 1106488"/>
              <a:gd name="connsiteX10898" fmla="*/ 882651 w 1031876"/>
              <a:gd name="connsiteY10898" fmla="*/ 756444 h 1106488"/>
              <a:gd name="connsiteX10899" fmla="*/ 882651 w 1031876"/>
              <a:gd name="connsiteY10899" fmla="*/ 757238 h 1106488"/>
              <a:gd name="connsiteX10900" fmla="*/ 882651 w 1031876"/>
              <a:gd name="connsiteY10900" fmla="*/ 758031 h 1106488"/>
              <a:gd name="connsiteX10901" fmla="*/ 882357 w 1031876"/>
              <a:gd name="connsiteY10901" fmla="*/ 757238 h 1106488"/>
              <a:gd name="connsiteX10902" fmla="*/ 880667 w 1031876"/>
              <a:gd name="connsiteY10902" fmla="*/ 757238 h 1106488"/>
              <a:gd name="connsiteX10903" fmla="*/ 878682 w 1031876"/>
              <a:gd name="connsiteY10903" fmla="*/ 757238 h 1106488"/>
              <a:gd name="connsiteX10904" fmla="*/ 877690 w 1031876"/>
              <a:gd name="connsiteY10904" fmla="*/ 757238 h 1106488"/>
              <a:gd name="connsiteX10905" fmla="*/ 876772 w 1031876"/>
              <a:gd name="connsiteY10905" fmla="*/ 757238 h 1106488"/>
              <a:gd name="connsiteX10906" fmla="*/ 876301 w 1031876"/>
              <a:gd name="connsiteY10906" fmla="*/ 757420 h 1106488"/>
              <a:gd name="connsiteX10907" fmla="*/ 876477 w 1031876"/>
              <a:gd name="connsiteY10907" fmla="*/ 757238 h 1106488"/>
              <a:gd name="connsiteX10908" fmla="*/ 875242 w 1031876"/>
              <a:gd name="connsiteY10908" fmla="*/ 757238 h 1106488"/>
              <a:gd name="connsiteX10909" fmla="*/ 874713 w 1031876"/>
              <a:gd name="connsiteY10909" fmla="*/ 757238 h 1106488"/>
              <a:gd name="connsiteX10910" fmla="*/ 875232 w 1031876"/>
              <a:gd name="connsiteY10910" fmla="*/ 757179 h 1106488"/>
              <a:gd name="connsiteX10911" fmla="*/ 874382 w 1031876"/>
              <a:gd name="connsiteY10911" fmla="*/ 752178 h 1106488"/>
              <a:gd name="connsiteX10912" fmla="*/ 874141 w 1031876"/>
              <a:gd name="connsiteY10912" fmla="*/ 752380 h 1106488"/>
              <a:gd name="connsiteX10913" fmla="*/ 875242 w 1031876"/>
              <a:gd name="connsiteY10913" fmla="*/ 750491 h 1106488"/>
              <a:gd name="connsiteX10914" fmla="*/ 105460 w 1031876"/>
              <a:gd name="connsiteY10914" fmla="*/ 746595 h 1106488"/>
              <a:gd name="connsiteX10915" fmla="*/ 105983 w 1031876"/>
              <a:gd name="connsiteY10915" fmla="*/ 747117 h 1106488"/>
              <a:gd name="connsiteX10916" fmla="*/ 109401 w 1031876"/>
              <a:gd name="connsiteY10916" fmla="*/ 750532 h 1106488"/>
              <a:gd name="connsiteX10917" fmla="*/ 308846 w 1031876"/>
              <a:gd name="connsiteY10917" fmla="*/ 744854 h 1106488"/>
              <a:gd name="connsiteX10918" fmla="*/ 309267 w 1031876"/>
              <a:gd name="connsiteY10918" fmla="*/ 745275 h 1106488"/>
              <a:gd name="connsiteX10919" fmla="*/ 313532 w 1031876"/>
              <a:gd name="connsiteY10919" fmla="*/ 747712 h 1106488"/>
              <a:gd name="connsiteX10920" fmla="*/ 314140 w 1031876"/>
              <a:gd name="connsiteY10920" fmla="*/ 750144 h 1106488"/>
              <a:gd name="connsiteX10921" fmla="*/ 314233 w 1031876"/>
              <a:gd name="connsiteY10921" fmla="*/ 750236 h 1106488"/>
              <a:gd name="connsiteX10922" fmla="*/ 313532 w 1031876"/>
              <a:gd name="connsiteY10922" fmla="*/ 745332 h 1106488"/>
              <a:gd name="connsiteX10923" fmla="*/ 313086 w 1031876"/>
              <a:gd name="connsiteY10923" fmla="*/ 746671 h 1106488"/>
              <a:gd name="connsiteX10924" fmla="*/ 963613 w 1031876"/>
              <a:gd name="connsiteY10924" fmla="*/ 744538 h 1106488"/>
              <a:gd name="connsiteX10925" fmla="*/ 960438 w 1031876"/>
              <a:gd name="connsiteY10925" fmla="*/ 747713 h 1106488"/>
              <a:gd name="connsiteX10926" fmla="*/ 958155 w 1031876"/>
              <a:gd name="connsiteY10926" fmla="*/ 749996 h 1106488"/>
              <a:gd name="connsiteX10927" fmla="*/ 950913 w 1031876"/>
              <a:gd name="connsiteY10927" fmla="*/ 744538 h 1106488"/>
              <a:gd name="connsiteX10928" fmla="*/ 946944 w 1031876"/>
              <a:gd name="connsiteY10928" fmla="*/ 746919 h 1106488"/>
              <a:gd name="connsiteX10929" fmla="*/ 946150 w 1031876"/>
              <a:gd name="connsiteY10929" fmla="*/ 746443 h 1106488"/>
              <a:gd name="connsiteX10930" fmla="*/ 946944 w 1031876"/>
              <a:gd name="connsiteY10930" fmla="*/ 745332 h 1106488"/>
              <a:gd name="connsiteX10931" fmla="*/ 950913 w 1031876"/>
              <a:gd name="connsiteY10931" fmla="*/ 744538 h 1106488"/>
              <a:gd name="connsiteX10932" fmla="*/ 902495 w 1031876"/>
              <a:gd name="connsiteY10932" fmla="*/ 744538 h 1106488"/>
              <a:gd name="connsiteX10933" fmla="*/ 902495 w 1031876"/>
              <a:gd name="connsiteY10933" fmla="*/ 750888 h 1106488"/>
              <a:gd name="connsiteX10934" fmla="*/ 902495 w 1031876"/>
              <a:gd name="connsiteY10934" fmla="*/ 750542 h 1106488"/>
              <a:gd name="connsiteX10935" fmla="*/ 901700 w 1031876"/>
              <a:gd name="connsiteY10935" fmla="*/ 750655 h 1106488"/>
              <a:gd name="connsiteX10936" fmla="*/ 901497 w 1031876"/>
              <a:gd name="connsiteY10936" fmla="*/ 750684 h 1106488"/>
              <a:gd name="connsiteX10937" fmla="*/ 896580 w 1031876"/>
              <a:gd name="connsiteY10937" fmla="*/ 751386 h 1106488"/>
              <a:gd name="connsiteX10938" fmla="*/ 896543 w 1031876"/>
              <a:gd name="connsiteY10938" fmla="*/ 751644 h 1106488"/>
              <a:gd name="connsiteX10939" fmla="*/ 896461 w 1031876"/>
              <a:gd name="connsiteY10939" fmla="*/ 752218 h 1106488"/>
              <a:gd name="connsiteX10940" fmla="*/ 898440 w 1031876"/>
              <a:gd name="connsiteY10940" fmla="*/ 753648 h 1106488"/>
              <a:gd name="connsiteX10941" fmla="*/ 896244 w 1031876"/>
              <a:gd name="connsiteY10941" fmla="*/ 754856 h 1106488"/>
              <a:gd name="connsiteX10942" fmla="*/ 895887 w 1031876"/>
              <a:gd name="connsiteY10942" fmla="*/ 756233 h 1106488"/>
              <a:gd name="connsiteX10943" fmla="*/ 895725 w 1031876"/>
              <a:gd name="connsiteY10943" fmla="*/ 757362 h 1106488"/>
              <a:gd name="connsiteX10944" fmla="*/ 895593 w 1031876"/>
              <a:gd name="connsiteY10944" fmla="*/ 757362 h 1106488"/>
              <a:gd name="connsiteX10945" fmla="*/ 895588 w 1031876"/>
              <a:gd name="connsiteY10945" fmla="*/ 757382 h 1106488"/>
              <a:gd name="connsiteX10946" fmla="*/ 895725 w 1031876"/>
              <a:gd name="connsiteY10946" fmla="*/ 757362 h 1106488"/>
              <a:gd name="connsiteX10947" fmla="*/ 895584 w 1031876"/>
              <a:gd name="connsiteY10947" fmla="*/ 757398 h 1106488"/>
              <a:gd name="connsiteX10948" fmla="*/ 895547 w 1031876"/>
              <a:gd name="connsiteY10948" fmla="*/ 757540 h 1106488"/>
              <a:gd name="connsiteX10949" fmla="*/ 895725 w 1031876"/>
              <a:gd name="connsiteY10949" fmla="*/ 757362 h 1106488"/>
              <a:gd name="connsiteX10950" fmla="*/ 895524 w 1031876"/>
              <a:gd name="connsiteY10950" fmla="*/ 757630 h 1106488"/>
              <a:gd name="connsiteX10951" fmla="*/ 895351 w 1031876"/>
              <a:gd name="connsiteY10951" fmla="*/ 758296 h 1106488"/>
              <a:gd name="connsiteX10952" fmla="*/ 895351 w 1031876"/>
              <a:gd name="connsiteY10952" fmla="*/ 757861 h 1106488"/>
              <a:gd name="connsiteX10953" fmla="*/ 893161 w 1031876"/>
              <a:gd name="connsiteY10953" fmla="*/ 760778 h 1106488"/>
              <a:gd name="connsiteX10954" fmla="*/ 894062 w 1031876"/>
              <a:gd name="connsiteY10954" fmla="*/ 761978 h 1106488"/>
              <a:gd name="connsiteX10955" fmla="*/ 888887 w 1031876"/>
              <a:gd name="connsiteY10955" fmla="*/ 764193 h 1106488"/>
              <a:gd name="connsiteX10956" fmla="*/ 892306 w 1031876"/>
              <a:gd name="connsiteY10956" fmla="*/ 760778 h 1106488"/>
              <a:gd name="connsiteX10957" fmla="*/ 895351 w 1031876"/>
              <a:gd name="connsiteY10957" fmla="*/ 757736 h 1106488"/>
              <a:gd name="connsiteX10958" fmla="*/ 895351 w 1031876"/>
              <a:gd name="connsiteY10958" fmla="*/ 757456 h 1106488"/>
              <a:gd name="connsiteX10959" fmla="*/ 892306 w 1031876"/>
              <a:gd name="connsiteY10959" fmla="*/ 758216 h 1106488"/>
              <a:gd name="connsiteX10960" fmla="*/ 888887 w 1031876"/>
              <a:gd name="connsiteY10960" fmla="*/ 764193 h 1106488"/>
              <a:gd name="connsiteX10961" fmla="*/ 889742 w 1031876"/>
              <a:gd name="connsiteY10961" fmla="*/ 758216 h 1106488"/>
              <a:gd name="connsiteX10962" fmla="*/ 895351 w 1031876"/>
              <a:gd name="connsiteY10962" fmla="*/ 757416 h 1106488"/>
              <a:gd name="connsiteX10963" fmla="*/ 895351 w 1031876"/>
              <a:gd name="connsiteY10963" fmla="*/ 757362 h 1106488"/>
              <a:gd name="connsiteX10964" fmla="*/ 894870 w 1031876"/>
              <a:gd name="connsiteY10964" fmla="*/ 757362 h 1106488"/>
              <a:gd name="connsiteX10965" fmla="*/ 893161 w 1031876"/>
              <a:gd name="connsiteY10965" fmla="*/ 757362 h 1106488"/>
              <a:gd name="connsiteX10966" fmla="*/ 889742 w 1031876"/>
              <a:gd name="connsiteY10966" fmla="*/ 757362 h 1106488"/>
              <a:gd name="connsiteX10967" fmla="*/ 888887 w 1031876"/>
              <a:gd name="connsiteY10967" fmla="*/ 757362 h 1106488"/>
              <a:gd name="connsiteX10968" fmla="*/ 894870 w 1031876"/>
              <a:gd name="connsiteY10968" fmla="*/ 756509 h 1106488"/>
              <a:gd name="connsiteX10969" fmla="*/ 895351 w 1031876"/>
              <a:gd name="connsiteY10969" fmla="*/ 753147 h 1106488"/>
              <a:gd name="connsiteX10970" fmla="*/ 895351 w 1031876"/>
              <a:gd name="connsiteY10970" fmla="*/ 751416 h 1106488"/>
              <a:gd name="connsiteX10971" fmla="*/ 895575 w 1031876"/>
              <a:gd name="connsiteY10971" fmla="*/ 751578 h 1106488"/>
              <a:gd name="connsiteX10972" fmla="*/ 895725 w 1031876"/>
              <a:gd name="connsiteY10972" fmla="*/ 750532 h 1106488"/>
              <a:gd name="connsiteX10973" fmla="*/ 899144 w 1031876"/>
              <a:gd name="connsiteY10973" fmla="*/ 747971 h 1106488"/>
              <a:gd name="connsiteX10974" fmla="*/ 901700 w 1031876"/>
              <a:gd name="connsiteY10974" fmla="*/ 749886 h 1106488"/>
              <a:gd name="connsiteX10975" fmla="*/ 902495 w 1031876"/>
              <a:gd name="connsiteY10975" fmla="*/ 750482 h 1106488"/>
              <a:gd name="connsiteX10976" fmla="*/ 902495 w 1031876"/>
              <a:gd name="connsiteY10976" fmla="*/ 750094 h 1106488"/>
              <a:gd name="connsiteX10977" fmla="*/ 902495 w 1031876"/>
              <a:gd name="connsiteY10977" fmla="*/ 744538 h 1106488"/>
              <a:gd name="connsiteX10978" fmla="*/ 889001 w 1031876"/>
              <a:gd name="connsiteY10978" fmla="*/ 744538 h 1106488"/>
              <a:gd name="connsiteX10979" fmla="*/ 883543 w 1031876"/>
              <a:gd name="connsiteY10979" fmla="*/ 749996 h 1106488"/>
              <a:gd name="connsiteX10980" fmla="*/ 882651 w 1031876"/>
              <a:gd name="connsiteY10980" fmla="*/ 750888 h 1106488"/>
              <a:gd name="connsiteX10981" fmla="*/ 889001 w 1031876"/>
              <a:gd name="connsiteY10981" fmla="*/ 744538 h 1106488"/>
              <a:gd name="connsiteX10982" fmla="*/ 889001 w 1031876"/>
              <a:gd name="connsiteY10982" fmla="*/ 744538 h 1106488"/>
              <a:gd name="connsiteX10983" fmla="*/ 882651 w 1031876"/>
              <a:gd name="connsiteY10983" fmla="*/ 750888 h 1106488"/>
              <a:gd name="connsiteX10984" fmla="*/ 883445 w 1031876"/>
              <a:gd name="connsiteY10984" fmla="*/ 750094 h 1106488"/>
              <a:gd name="connsiteX10985" fmla="*/ 883543 w 1031876"/>
              <a:gd name="connsiteY10985" fmla="*/ 749996 h 1106488"/>
              <a:gd name="connsiteX10986" fmla="*/ 885826 w 1031876"/>
              <a:gd name="connsiteY10986" fmla="*/ 747713 h 1106488"/>
              <a:gd name="connsiteX10987" fmla="*/ 889001 w 1031876"/>
              <a:gd name="connsiteY10987" fmla="*/ 744538 h 1106488"/>
              <a:gd name="connsiteX10988" fmla="*/ 328613 w 1031876"/>
              <a:gd name="connsiteY10988" fmla="*/ 744538 h 1106488"/>
              <a:gd name="connsiteX10989" fmla="*/ 334963 w 1031876"/>
              <a:gd name="connsiteY10989" fmla="*/ 750888 h 1106488"/>
              <a:gd name="connsiteX10990" fmla="*/ 328613 w 1031876"/>
              <a:gd name="connsiteY10990" fmla="*/ 744538 h 1106488"/>
              <a:gd name="connsiteX10991" fmla="*/ 909639 w 1031876"/>
              <a:gd name="connsiteY10991" fmla="*/ 744538 h 1106488"/>
              <a:gd name="connsiteX10992" fmla="*/ 909639 w 1031876"/>
              <a:gd name="connsiteY10992" fmla="*/ 745331 h 1106488"/>
              <a:gd name="connsiteX10993" fmla="*/ 910432 w 1031876"/>
              <a:gd name="connsiteY10993" fmla="*/ 744538 h 1106488"/>
              <a:gd name="connsiteX10994" fmla="*/ 911226 w 1031876"/>
              <a:gd name="connsiteY10994" fmla="*/ 745332 h 1106488"/>
              <a:gd name="connsiteX10995" fmla="*/ 910432 w 1031876"/>
              <a:gd name="connsiteY10995" fmla="*/ 746126 h 1106488"/>
              <a:gd name="connsiteX10996" fmla="*/ 909639 w 1031876"/>
              <a:gd name="connsiteY10996" fmla="*/ 745333 h 1106488"/>
              <a:gd name="connsiteX10997" fmla="*/ 909639 w 1031876"/>
              <a:gd name="connsiteY10997" fmla="*/ 747712 h 1106488"/>
              <a:gd name="connsiteX10998" fmla="*/ 909639 w 1031876"/>
              <a:gd name="connsiteY10998" fmla="*/ 750532 h 1106488"/>
              <a:gd name="connsiteX10999" fmla="*/ 912818 w 1031876"/>
              <a:gd name="connsiteY10999" fmla="*/ 750532 h 1106488"/>
              <a:gd name="connsiteX11000" fmla="*/ 916237 w 1031876"/>
              <a:gd name="connsiteY11000" fmla="*/ 750532 h 1106488"/>
              <a:gd name="connsiteX11001" fmla="*/ 916237 w 1031876"/>
              <a:gd name="connsiteY11001" fmla="*/ 751386 h 1106488"/>
              <a:gd name="connsiteX11002" fmla="*/ 916237 w 1031876"/>
              <a:gd name="connsiteY11002" fmla="*/ 754801 h 1106488"/>
              <a:gd name="connsiteX11003" fmla="*/ 916237 w 1031876"/>
              <a:gd name="connsiteY11003" fmla="*/ 756509 h 1106488"/>
              <a:gd name="connsiteX11004" fmla="*/ 916237 w 1031876"/>
              <a:gd name="connsiteY11004" fmla="*/ 757362 h 1106488"/>
              <a:gd name="connsiteX11005" fmla="*/ 909400 w 1031876"/>
              <a:gd name="connsiteY11005" fmla="*/ 757362 h 1106488"/>
              <a:gd name="connsiteX11006" fmla="*/ 909400 w 1031876"/>
              <a:gd name="connsiteY11006" fmla="*/ 756509 h 1106488"/>
              <a:gd name="connsiteX11007" fmla="*/ 909400 w 1031876"/>
              <a:gd name="connsiteY11007" fmla="*/ 751416 h 1106488"/>
              <a:gd name="connsiteX11008" fmla="*/ 908977 w 1031876"/>
              <a:gd name="connsiteY11008" fmla="*/ 751416 h 1106488"/>
              <a:gd name="connsiteX11009" fmla="*/ 905670 w 1031876"/>
              <a:gd name="connsiteY11009" fmla="*/ 754062 h 1106488"/>
              <a:gd name="connsiteX11010" fmla="*/ 902495 w 1031876"/>
              <a:gd name="connsiteY11010" fmla="*/ 756602 h 1106488"/>
              <a:gd name="connsiteX11011" fmla="*/ 902495 w 1031876"/>
              <a:gd name="connsiteY11011" fmla="*/ 757362 h 1106488"/>
              <a:gd name="connsiteX11012" fmla="*/ 902562 w 1031876"/>
              <a:gd name="connsiteY11012" fmla="*/ 757362 h 1106488"/>
              <a:gd name="connsiteX11013" fmla="*/ 902495 w 1031876"/>
              <a:gd name="connsiteY11013" fmla="*/ 757379 h 1106488"/>
              <a:gd name="connsiteX11014" fmla="*/ 902495 w 1031876"/>
              <a:gd name="connsiteY11014" fmla="*/ 757436 h 1106488"/>
              <a:gd name="connsiteX11015" fmla="*/ 902495 w 1031876"/>
              <a:gd name="connsiteY11015" fmla="*/ 758296 h 1106488"/>
              <a:gd name="connsiteX11016" fmla="*/ 902203 w 1031876"/>
              <a:gd name="connsiteY11016" fmla="*/ 757452 h 1106488"/>
              <a:gd name="connsiteX11017" fmla="*/ 901701 w 1031876"/>
              <a:gd name="connsiteY11017" fmla="*/ 757577 h 1106488"/>
              <a:gd name="connsiteX11018" fmla="*/ 901701 w 1031876"/>
              <a:gd name="connsiteY11018" fmla="*/ 758487 h 1106488"/>
              <a:gd name="connsiteX11019" fmla="*/ 902495 w 1031876"/>
              <a:gd name="connsiteY11019" fmla="*/ 758296 h 1106488"/>
              <a:gd name="connsiteX11020" fmla="*/ 901701 w 1031876"/>
              <a:gd name="connsiteY11020" fmla="*/ 759060 h 1106488"/>
              <a:gd name="connsiteX11021" fmla="*/ 901701 w 1031876"/>
              <a:gd name="connsiteY11021" fmla="*/ 760214 h 1106488"/>
              <a:gd name="connsiteX11022" fmla="*/ 901701 w 1031876"/>
              <a:gd name="connsiteY11022" fmla="*/ 761206 h 1106488"/>
              <a:gd name="connsiteX11023" fmla="*/ 901701 w 1031876"/>
              <a:gd name="connsiteY11023" fmla="*/ 765175 h 1106488"/>
              <a:gd name="connsiteX11024" fmla="*/ 895351 w 1031876"/>
              <a:gd name="connsiteY11024" fmla="*/ 765175 h 1106488"/>
              <a:gd name="connsiteX11025" fmla="*/ 899406 w 1031876"/>
              <a:gd name="connsiteY11025" fmla="*/ 759040 h 1106488"/>
              <a:gd name="connsiteX11026" fmla="*/ 900462 w 1031876"/>
              <a:gd name="connsiteY11026" fmla="*/ 758785 h 1106488"/>
              <a:gd name="connsiteX11027" fmla="*/ 900907 w 1031876"/>
              <a:gd name="connsiteY11027" fmla="*/ 758229 h 1106488"/>
              <a:gd name="connsiteX11028" fmla="*/ 901361 w 1031876"/>
              <a:gd name="connsiteY11028" fmla="*/ 757662 h 1106488"/>
              <a:gd name="connsiteX11029" fmla="*/ 900109 w 1031876"/>
              <a:gd name="connsiteY11029" fmla="*/ 757975 h 1106488"/>
              <a:gd name="connsiteX11030" fmla="*/ 899406 w 1031876"/>
              <a:gd name="connsiteY11030" fmla="*/ 759040 h 1106488"/>
              <a:gd name="connsiteX11031" fmla="*/ 898923 w 1031876"/>
              <a:gd name="connsiteY11031" fmla="*/ 759156 h 1106488"/>
              <a:gd name="connsiteX11032" fmla="*/ 895351 w 1031876"/>
              <a:gd name="connsiteY11032" fmla="*/ 765175 h 1106488"/>
              <a:gd name="connsiteX11033" fmla="*/ 897199 w 1031876"/>
              <a:gd name="connsiteY11033" fmla="*/ 761617 h 1106488"/>
              <a:gd name="connsiteX11034" fmla="*/ 895725 w 1031876"/>
              <a:gd name="connsiteY11034" fmla="*/ 764193 h 1106488"/>
              <a:gd name="connsiteX11035" fmla="*/ 895725 w 1031876"/>
              <a:gd name="connsiteY11035" fmla="*/ 760778 h 1106488"/>
              <a:gd name="connsiteX11036" fmla="*/ 895725 w 1031876"/>
              <a:gd name="connsiteY11036" fmla="*/ 758216 h 1106488"/>
              <a:gd name="connsiteX11037" fmla="*/ 895725 w 1031876"/>
              <a:gd name="connsiteY11037" fmla="*/ 758206 h 1106488"/>
              <a:gd name="connsiteX11038" fmla="*/ 895351 w 1031876"/>
              <a:gd name="connsiteY11038" fmla="*/ 758296 h 1106488"/>
              <a:gd name="connsiteX11039" fmla="*/ 895725 w 1031876"/>
              <a:gd name="connsiteY11039" fmla="*/ 758142 h 1106488"/>
              <a:gd name="connsiteX11040" fmla="*/ 895725 w 1031876"/>
              <a:gd name="connsiteY11040" fmla="*/ 757362 h 1106488"/>
              <a:gd name="connsiteX11041" fmla="*/ 896580 w 1031876"/>
              <a:gd name="connsiteY11041" fmla="*/ 757362 h 1106488"/>
              <a:gd name="connsiteX11042" fmla="*/ 897613 w 1031876"/>
              <a:gd name="connsiteY11042" fmla="*/ 757362 h 1106488"/>
              <a:gd name="connsiteX11043" fmla="*/ 899406 w 1031876"/>
              <a:gd name="connsiteY11043" fmla="*/ 756622 h 1106488"/>
              <a:gd name="connsiteX11044" fmla="*/ 898967 w 1031876"/>
              <a:gd name="connsiteY11044" fmla="*/ 757362 h 1106488"/>
              <a:gd name="connsiteX11045" fmla="*/ 899408 w 1031876"/>
              <a:gd name="connsiteY11045" fmla="*/ 757362 h 1106488"/>
              <a:gd name="connsiteX11046" fmla="*/ 899897 w 1031876"/>
              <a:gd name="connsiteY11046" fmla="*/ 756420 h 1106488"/>
              <a:gd name="connsiteX11047" fmla="*/ 901602 w 1031876"/>
              <a:gd name="connsiteY11047" fmla="*/ 755716 h 1106488"/>
              <a:gd name="connsiteX11048" fmla="*/ 900514 w 1031876"/>
              <a:gd name="connsiteY11048" fmla="*/ 757362 h 1106488"/>
              <a:gd name="connsiteX11049" fmla="*/ 901601 w 1031876"/>
              <a:gd name="connsiteY11049" fmla="*/ 757362 h 1106488"/>
              <a:gd name="connsiteX11050" fmla="*/ 901701 w 1031876"/>
              <a:gd name="connsiteY11050" fmla="*/ 757237 h 1106488"/>
              <a:gd name="connsiteX11051" fmla="*/ 901701 w 1031876"/>
              <a:gd name="connsiteY11051" fmla="*/ 757362 h 1106488"/>
              <a:gd name="connsiteX11052" fmla="*/ 902172 w 1031876"/>
              <a:gd name="connsiteY11052" fmla="*/ 757362 h 1106488"/>
              <a:gd name="connsiteX11053" fmla="*/ 902036 w 1031876"/>
              <a:gd name="connsiteY11053" fmla="*/ 756969 h 1106488"/>
              <a:gd name="connsiteX11054" fmla="*/ 901701 w 1031876"/>
              <a:gd name="connsiteY11054" fmla="*/ 757237 h 1106488"/>
              <a:gd name="connsiteX11055" fmla="*/ 902026 w 1031876"/>
              <a:gd name="connsiteY11055" fmla="*/ 756940 h 1106488"/>
              <a:gd name="connsiteX11056" fmla="*/ 901602 w 1031876"/>
              <a:gd name="connsiteY11056" fmla="*/ 755716 h 1106488"/>
              <a:gd name="connsiteX11057" fmla="*/ 902495 w 1031876"/>
              <a:gd name="connsiteY11057" fmla="*/ 751416 h 1106488"/>
              <a:gd name="connsiteX11058" fmla="*/ 902495 w 1031876"/>
              <a:gd name="connsiteY11058" fmla="*/ 756511 h 1106488"/>
              <a:gd name="connsiteX11059" fmla="*/ 908068 w 1031876"/>
              <a:gd name="connsiteY11059" fmla="*/ 751416 h 1106488"/>
              <a:gd name="connsiteX11060" fmla="*/ 903388 w 1031876"/>
              <a:gd name="connsiteY11060" fmla="*/ 751416 h 1106488"/>
              <a:gd name="connsiteX11061" fmla="*/ 902495 w 1031876"/>
              <a:gd name="connsiteY11061" fmla="*/ 751416 h 1106488"/>
              <a:gd name="connsiteX11062" fmla="*/ 906067 w 1031876"/>
              <a:gd name="connsiteY11062" fmla="*/ 748837 h 1106488"/>
              <a:gd name="connsiteX11063" fmla="*/ 908673 w 1031876"/>
              <a:gd name="connsiteY11063" fmla="*/ 750719 h 1106488"/>
              <a:gd name="connsiteX11064" fmla="*/ 82681 w 1031876"/>
              <a:gd name="connsiteY11064" fmla="*/ 744421 h 1106488"/>
              <a:gd name="connsiteX11065" fmla="*/ 87912 w 1031876"/>
              <a:gd name="connsiteY11065" fmla="*/ 750393 h 1106488"/>
              <a:gd name="connsiteX11066" fmla="*/ 84538 w 1031876"/>
              <a:gd name="connsiteY11066" fmla="*/ 749911 h 1106488"/>
              <a:gd name="connsiteX11067" fmla="*/ 82906 w 1031876"/>
              <a:gd name="connsiteY11067" fmla="*/ 747117 h 1106488"/>
              <a:gd name="connsiteX11068" fmla="*/ 75516 w 1031876"/>
              <a:gd name="connsiteY11068" fmla="*/ 744003 h 1106488"/>
              <a:gd name="connsiteX11069" fmla="*/ 76300 w 1031876"/>
              <a:gd name="connsiteY11069" fmla="*/ 747779 h 1106488"/>
              <a:gd name="connsiteX11070" fmla="*/ 77710 w 1031876"/>
              <a:gd name="connsiteY11070" fmla="*/ 749913 h 1106488"/>
              <a:gd name="connsiteX11071" fmla="*/ 82051 w 1031876"/>
              <a:gd name="connsiteY11071" fmla="*/ 750532 h 1106488"/>
              <a:gd name="connsiteX11072" fmla="*/ 81196 w 1031876"/>
              <a:gd name="connsiteY11072" fmla="*/ 749678 h 1106488"/>
              <a:gd name="connsiteX11073" fmla="*/ 894810 w 1031876"/>
              <a:gd name="connsiteY11073" fmla="*/ 743896 h 1106488"/>
              <a:gd name="connsiteX11074" fmla="*/ 892176 w 1031876"/>
              <a:gd name="connsiteY11074" fmla="*/ 744637 h 1106488"/>
              <a:gd name="connsiteX11075" fmla="*/ 889925 w 1031876"/>
              <a:gd name="connsiteY11075" fmla="*/ 749068 h 1106488"/>
              <a:gd name="connsiteX11076" fmla="*/ 894111 w 1031876"/>
              <a:gd name="connsiteY11076" fmla="*/ 744637 h 1106488"/>
              <a:gd name="connsiteX11077" fmla="*/ 943581 w 1031876"/>
              <a:gd name="connsiteY11077" fmla="*/ 743761 h 1106488"/>
              <a:gd name="connsiteX11078" fmla="*/ 943541 w 1031876"/>
              <a:gd name="connsiteY11078" fmla="*/ 743812 h 1106488"/>
              <a:gd name="connsiteX11079" fmla="*/ 943177 w 1031876"/>
              <a:gd name="connsiteY11079" fmla="*/ 744659 h 1106488"/>
              <a:gd name="connsiteX11080" fmla="*/ 943448 w 1031876"/>
              <a:gd name="connsiteY11080" fmla="*/ 744822 h 1106488"/>
              <a:gd name="connsiteX11081" fmla="*/ 875507 w 1031876"/>
              <a:gd name="connsiteY11081" fmla="*/ 743744 h 1106488"/>
              <a:gd name="connsiteX11082" fmla="*/ 868363 w 1031876"/>
              <a:gd name="connsiteY11082" fmla="*/ 750888 h 1106488"/>
              <a:gd name="connsiteX11083" fmla="*/ 875507 w 1031876"/>
              <a:gd name="connsiteY11083" fmla="*/ 743744 h 1106488"/>
              <a:gd name="connsiteX11084" fmla="*/ 862013 w 1031876"/>
              <a:gd name="connsiteY11084" fmla="*/ 743744 h 1106488"/>
              <a:gd name="connsiteX11085" fmla="*/ 868363 w 1031876"/>
              <a:gd name="connsiteY11085" fmla="*/ 743744 h 1106488"/>
              <a:gd name="connsiteX11086" fmla="*/ 862013 w 1031876"/>
              <a:gd name="connsiteY11086" fmla="*/ 750888 h 1106488"/>
              <a:gd name="connsiteX11087" fmla="*/ 862013 w 1031876"/>
              <a:gd name="connsiteY11087" fmla="*/ 748209 h 1106488"/>
              <a:gd name="connsiteX11088" fmla="*/ 862013 w 1031876"/>
              <a:gd name="connsiteY11088" fmla="*/ 744637 h 1106488"/>
              <a:gd name="connsiteX11089" fmla="*/ 862013 w 1031876"/>
              <a:gd name="connsiteY11089" fmla="*/ 743744 h 1106488"/>
              <a:gd name="connsiteX11090" fmla="*/ 894954 w 1031876"/>
              <a:gd name="connsiteY11090" fmla="*/ 743744 h 1106488"/>
              <a:gd name="connsiteX11091" fmla="*/ 894954 w 1031876"/>
              <a:gd name="connsiteY11091" fmla="*/ 743808 h 1106488"/>
              <a:gd name="connsiteX11092" fmla="*/ 895351 w 1031876"/>
              <a:gd name="connsiteY11092" fmla="*/ 743744 h 1106488"/>
              <a:gd name="connsiteX11093" fmla="*/ 894954 w 1031876"/>
              <a:gd name="connsiteY11093" fmla="*/ 743856 h 1106488"/>
              <a:gd name="connsiteX11094" fmla="*/ 894954 w 1031876"/>
              <a:gd name="connsiteY11094" fmla="*/ 744191 h 1106488"/>
              <a:gd name="connsiteX11095" fmla="*/ 895351 w 1031876"/>
              <a:gd name="connsiteY11095" fmla="*/ 743744 h 1106488"/>
              <a:gd name="connsiteX11096" fmla="*/ 894954 w 1031876"/>
              <a:gd name="connsiteY11096" fmla="*/ 745531 h 1106488"/>
              <a:gd name="connsiteX11097" fmla="*/ 894954 w 1031876"/>
              <a:gd name="connsiteY11097" fmla="*/ 750888 h 1106488"/>
              <a:gd name="connsiteX11098" fmla="*/ 891580 w 1031876"/>
              <a:gd name="connsiteY11098" fmla="*/ 750888 h 1106488"/>
              <a:gd name="connsiteX11099" fmla="*/ 889002 w 1031876"/>
              <a:gd name="connsiteY11099" fmla="*/ 750888 h 1106488"/>
              <a:gd name="connsiteX11100" fmla="*/ 889001 w 1031876"/>
              <a:gd name="connsiteY11100" fmla="*/ 750888 h 1106488"/>
              <a:gd name="connsiteX11101" fmla="*/ 889001 w 1031876"/>
              <a:gd name="connsiteY11101" fmla="*/ 750888 h 1106488"/>
              <a:gd name="connsiteX11102" fmla="*/ 888207 w 1031876"/>
              <a:gd name="connsiteY11102" fmla="*/ 750888 h 1106488"/>
              <a:gd name="connsiteX11103" fmla="*/ 889124 w 1031876"/>
              <a:gd name="connsiteY11103" fmla="*/ 749916 h 1106488"/>
              <a:gd name="connsiteX11104" fmla="*/ 889795 w 1031876"/>
              <a:gd name="connsiteY11104" fmla="*/ 744637 h 1106488"/>
              <a:gd name="connsiteX11105" fmla="*/ 894883 w 1031876"/>
              <a:gd name="connsiteY11105" fmla="*/ 743819 h 1106488"/>
              <a:gd name="connsiteX11106" fmla="*/ 102564 w 1031876"/>
              <a:gd name="connsiteY11106" fmla="*/ 743702 h 1106488"/>
              <a:gd name="connsiteX11107" fmla="*/ 102564 w 1031876"/>
              <a:gd name="connsiteY11107" fmla="*/ 750532 h 1106488"/>
              <a:gd name="connsiteX11108" fmla="*/ 102564 w 1031876"/>
              <a:gd name="connsiteY11108" fmla="*/ 743702 h 1106488"/>
              <a:gd name="connsiteX11109" fmla="*/ 102564 w 1031876"/>
              <a:gd name="connsiteY11109" fmla="*/ 743702 h 1106488"/>
              <a:gd name="connsiteX11110" fmla="*/ 103419 w 1031876"/>
              <a:gd name="connsiteY11110" fmla="*/ 744555 h 1106488"/>
              <a:gd name="connsiteX11111" fmla="*/ 105460 w 1031876"/>
              <a:gd name="connsiteY11111" fmla="*/ 746595 h 1106488"/>
              <a:gd name="connsiteX11112" fmla="*/ 95726 w 1031876"/>
              <a:gd name="connsiteY11112" fmla="*/ 743702 h 1106488"/>
              <a:gd name="connsiteX11113" fmla="*/ 96581 w 1031876"/>
              <a:gd name="connsiteY11113" fmla="*/ 743702 h 1106488"/>
              <a:gd name="connsiteX11114" fmla="*/ 102564 w 1031876"/>
              <a:gd name="connsiteY11114" fmla="*/ 750532 h 1106488"/>
              <a:gd name="connsiteX11115" fmla="*/ 95726 w 1031876"/>
              <a:gd name="connsiteY11115" fmla="*/ 750532 h 1106488"/>
              <a:gd name="connsiteX11116" fmla="*/ 95726 w 1031876"/>
              <a:gd name="connsiteY11116" fmla="*/ 746263 h 1106488"/>
              <a:gd name="connsiteX11117" fmla="*/ 95726 w 1031876"/>
              <a:gd name="connsiteY11117" fmla="*/ 743702 h 1106488"/>
              <a:gd name="connsiteX11118" fmla="*/ 82051 w 1031876"/>
              <a:gd name="connsiteY11118" fmla="*/ 743702 h 1106488"/>
              <a:gd name="connsiteX11119" fmla="*/ 82673 w 1031876"/>
              <a:gd name="connsiteY11119" fmla="*/ 744323 h 1106488"/>
              <a:gd name="connsiteX11120" fmla="*/ 82681 w 1031876"/>
              <a:gd name="connsiteY11120" fmla="*/ 744421 h 1106488"/>
              <a:gd name="connsiteX11121" fmla="*/ 61383 w 1031876"/>
              <a:gd name="connsiteY11121" fmla="*/ 743267 h 1106488"/>
              <a:gd name="connsiteX11122" fmla="*/ 63963 w 1031876"/>
              <a:gd name="connsiteY11122" fmla="*/ 749240 h 1106488"/>
              <a:gd name="connsiteX11123" fmla="*/ 61913 w 1031876"/>
              <a:gd name="connsiteY11123" fmla="*/ 749918 h 1106488"/>
              <a:gd name="connsiteX11124" fmla="*/ 61913 w 1031876"/>
              <a:gd name="connsiteY11124" fmla="*/ 750094 h 1106488"/>
              <a:gd name="connsiteX11125" fmla="*/ 62243 w 1031876"/>
              <a:gd name="connsiteY11125" fmla="*/ 750094 h 1106488"/>
              <a:gd name="connsiteX11126" fmla="*/ 66199 w 1031876"/>
              <a:gd name="connsiteY11126" fmla="*/ 750094 h 1106488"/>
              <a:gd name="connsiteX11127" fmla="*/ 66789 w 1031876"/>
              <a:gd name="connsiteY11127" fmla="*/ 750929 h 1106488"/>
              <a:gd name="connsiteX11128" fmla="*/ 65867 w 1031876"/>
              <a:gd name="connsiteY11128" fmla="*/ 751452 h 1106488"/>
              <a:gd name="connsiteX11129" fmla="*/ 67302 w 1031876"/>
              <a:gd name="connsiteY11129" fmla="*/ 751657 h 1106488"/>
              <a:gd name="connsiteX11130" fmla="*/ 66789 w 1031876"/>
              <a:gd name="connsiteY11130" fmla="*/ 750929 h 1106488"/>
              <a:gd name="connsiteX11131" fmla="*/ 68263 w 1031876"/>
              <a:gd name="connsiteY11131" fmla="*/ 750094 h 1106488"/>
              <a:gd name="connsiteX11132" fmla="*/ 67464 w 1031876"/>
              <a:gd name="connsiteY11132" fmla="*/ 751680 h 1106488"/>
              <a:gd name="connsiteX11133" fmla="*/ 67469 w 1031876"/>
              <a:gd name="connsiteY11133" fmla="*/ 751681 h 1106488"/>
              <a:gd name="connsiteX11134" fmla="*/ 68210 w 1031876"/>
              <a:gd name="connsiteY11134" fmla="*/ 756867 h 1106488"/>
              <a:gd name="connsiteX11135" fmla="*/ 68263 w 1031876"/>
              <a:gd name="connsiteY11135" fmla="*/ 756920 h 1106488"/>
              <a:gd name="connsiteX11136" fmla="*/ 68218 w 1031876"/>
              <a:gd name="connsiteY11136" fmla="*/ 756920 h 1106488"/>
              <a:gd name="connsiteX11137" fmla="*/ 68263 w 1031876"/>
              <a:gd name="connsiteY11137" fmla="*/ 757237 h 1106488"/>
              <a:gd name="connsiteX11138" fmla="*/ 67946 w 1031876"/>
              <a:gd name="connsiteY11138" fmla="*/ 756920 h 1106488"/>
              <a:gd name="connsiteX11139" fmla="*/ 62583 w 1031876"/>
              <a:gd name="connsiteY11139" fmla="*/ 756920 h 1106488"/>
              <a:gd name="connsiteX11140" fmla="*/ 62707 w 1031876"/>
              <a:gd name="connsiteY11140" fmla="*/ 758032 h 1106488"/>
              <a:gd name="connsiteX11141" fmla="*/ 68263 w 1031876"/>
              <a:gd name="connsiteY11141" fmla="*/ 765176 h 1106488"/>
              <a:gd name="connsiteX11142" fmla="*/ 65088 w 1031876"/>
              <a:gd name="connsiteY11142" fmla="*/ 761604 h 1106488"/>
              <a:gd name="connsiteX11143" fmla="*/ 63379 w 1031876"/>
              <a:gd name="connsiteY11143" fmla="*/ 759681 h 1106488"/>
              <a:gd name="connsiteX11144" fmla="*/ 64294 w 1031876"/>
              <a:gd name="connsiteY11144" fmla="*/ 761207 h 1106488"/>
              <a:gd name="connsiteX11145" fmla="*/ 61913 w 1031876"/>
              <a:gd name="connsiteY11145" fmla="*/ 765176 h 1106488"/>
              <a:gd name="connsiteX11146" fmla="*/ 61913 w 1031876"/>
              <a:gd name="connsiteY11146" fmla="*/ 758230 h 1106488"/>
              <a:gd name="connsiteX11147" fmla="*/ 61913 w 1031876"/>
              <a:gd name="connsiteY11147" fmla="*/ 758032 h 1106488"/>
              <a:gd name="connsiteX11148" fmla="*/ 61913 w 1031876"/>
              <a:gd name="connsiteY11148" fmla="*/ 757238 h 1106488"/>
              <a:gd name="connsiteX11149" fmla="*/ 61913 w 1031876"/>
              <a:gd name="connsiteY11149" fmla="*/ 756920 h 1106488"/>
              <a:gd name="connsiteX11150" fmla="*/ 61383 w 1031876"/>
              <a:gd name="connsiteY11150" fmla="*/ 756920 h 1106488"/>
              <a:gd name="connsiteX11151" fmla="*/ 61913 w 1031876"/>
              <a:gd name="connsiteY11151" fmla="*/ 754816 h 1106488"/>
              <a:gd name="connsiteX11152" fmla="*/ 61913 w 1031876"/>
              <a:gd name="connsiteY11152" fmla="*/ 754460 h 1106488"/>
              <a:gd name="connsiteX11153" fmla="*/ 61913 w 1031876"/>
              <a:gd name="connsiteY11153" fmla="*/ 750888 h 1106488"/>
              <a:gd name="connsiteX11154" fmla="*/ 62216 w 1031876"/>
              <a:gd name="connsiteY11154" fmla="*/ 753614 h 1106488"/>
              <a:gd name="connsiteX11155" fmla="*/ 62243 w 1031876"/>
              <a:gd name="connsiteY11155" fmla="*/ 753507 h 1106488"/>
              <a:gd name="connsiteX11156" fmla="*/ 63704 w 1031876"/>
              <a:gd name="connsiteY11156" fmla="*/ 752678 h 1106488"/>
              <a:gd name="connsiteX11157" fmla="*/ 62707 w 1031876"/>
              <a:gd name="connsiteY11157" fmla="*/ 751681 h 1106488"/>
              <a:gd name="connsiteX11158" fmla="*/ 61913 w 1031876"/>
              <a:gd name="connsiteY11158" fmla="*/ 750887 h 1106488"/>
              <a:gd name="connsiteX11159" fmla="*/ 62228 w 1031876"/>
              <a:gd name="connsiteY11159" fmla="*/ 750932 h 1106488"/>
              <a:gd name="connsiteX11160" fmla="*/ 61913 w 1031876"/>
              <a:gd name="connsiteY11160" fmla="*/ 750620 h 1106488"/>
              <a:gd name="connsiteX11161" fmla="*/ 61913 w 1031876"/>
              <a:gd name="connsiteY11161" fmla="*/ 750887 h 1106488"/>
              <a:gd name="connsiteX11162" fmla="*/ 61913 w 1031876"/>
              <a:gd name="connsiteY11162" fmla="*/ 750888 h 1106488"/>
              <a:gd name="connsiteX11163" fmla="*/ 53975 w 1031876"/>
              <a:gd name="connsiteY11163" fmla="*/ 744538 h 1106488"/>
              <a:gd name="connsiteX11164" fmla="*/ 60921 w 1031876"/>
              <a:gd name="connsiteY11164" fmla="*/ 749301 h 1106488"/>
              <a:gd name="connsiteX11165" fmla="*/ 61383 w 1031876"/>
              <a:gd name="connsiteY11165" fmla="*/ 747082 h 1106488"/>
              <a:gd name="connsiteX11166" fmla="*/ 61383 w 1031876"/>
              <a:gd name="connsiteY11166" fmla="*/ 746681 h 1106488"/>
              <a:gd name="connsiteX11167" fmla="*/ 61383 w 1031876"/>
              <a:gd name="connsiteY11167" fmla="*/ 743267 h 1106488"/>
              <a:gd name="connsiteX11168" fmla="*/ 61383 w 1031876"/>
              <a:gd name="connsiteY11168" fmla="*/ 743267 h 1106488"/>
              <a:gd name="connsiteX11169" fmla="*/ 68263 w 1031876"/>
              <a:gd name="connsiteY11169" fmla="*/ 750094 h 1106488"/>
              <a:gd name="connsiteX11170" fmla="*/ 66199 w 1031876"/>
              <a:gd name="connsiteY11170" fmla="*/ 750094 h 1106488"/>
              <a:gd name="connsiteX11171" fmla="*/ 783185 w 1031876"/>
              <a:gd name="connsiteY11171" fmla="*/ 742358 h 1106488"/>
              <a:gd name="connsiteX11172" fmla="*/ 786323 w 1031876"/>
              <a:gd name="connsiteY11172" fmla="*/ 743702 h 1106488"/>
              <a:gd name="connsiteX11173" fmla="*/ 785468 w 1031876"/>
              <a:gd name="connsiteY11173" fmla="*/ 743702 h 1106488"/>
              <a:gd name="connsiteX11174" fmla="*/ 782905 w 1031876"/>
              <a:gd name="connsiteY11174" fmla="*/ 743702 h 1106488"/>
              <a:gd name="connsiteX11175" fmla="*/ 782050 w 1031876"/>
              <a:gd name="connsiteY11175" fmla="*/ 743702 h 1106488"/>
              <a:gd name="connsiteX11176" fmla="*/ 779486 w 1031876"/>
              <a:gd name="connsiteY11176" fmla="*/ 743702 h 1106488"/>
              <a:gd name="connsiteX11177" fmla="*/ 782905 w 1031876"/>
              <a:gd name="connsiteY11177" fmla="*/ 742848 h 1106488"/>
              <a:gd name="connsiteX11178" fmla="*/ 99145 w 1031876"/>
              <a:gd name="connsiteY11178" fmla="*/ 741140 h 1106488"/>
              <a:gd name="connsiteX11179" fmla="*/ 102564 w 1031876"/>
              <a:gd name="connsiteY11179" fmla="*/ 743702 h 1106488"/>
              <a:gd name="connsiteX11180" fmla="*/ 101709 w 1031876"/>
              <a:gd name="connsiteY11180" fmla="*/ 743702 h 1106488"/>
              <a:gd name="connsiteX11181" fmla="*/ 100000 w 1031876"/>
              <a:gd name="connsiteY11181" fmla="*/ 743702 h 1106488"/>
              <a:gd name="connsiteX11182" fmla="*/ 96581 w 1031876"/>
              <a:gd name="connsiteY11182" fmla="*/ 743702 h 1106488"/>
              <a:gd name="connsiteX11183" fmla="*/ 96508 w 1031876"/>
              <a:gd name="connsiteY11183" fmla="*/ 743116 h 1106488"/>
              <a:gd name="connsiteX11184" fmla="*/ 55978 w 1031876"/>
              <a:gd name="connsiteY11184" fmla="*/ 737904 h 1106488"/>
              <a:gd name="connsiteX11185" fmla="*/ 61383 w 1031876"/>
              <a:gd name="connsiteY11185" fmla="*/ 743267 h 1106488"/>
              <a:gd name="connsiteX11186" fmla="*/ 60523 w 1031876"/>
              <a:gd name="connsiteY11186" fmla="*/ 743267 h 1106488"/>
              <a:gd name="connsiteX11187" fmla="*/ 55364 w 1031876"/>
              <a:gd name="connsiteY11187" fmla="*/ 743267 h 1106488"/>
              <a:gd name="connsiteX11188" fmla="*/ 54504 w 1031876"/>
              <a:gd name="connsiteY11188" fmla="*/ 743267 h 1106488"/>
              <a:gd name="connsiteX11189" fmla="*/ 943588 w 1031876"/>
              <a:gd name="connsiteY11189" fmla="*/ 737659 h 1106488"/>
              <a:gd name="connsiteX11190" fmla="*/ 943588 w 1031876"/>
              <a:gd name="connsiteY11190" fmla="*/ 737725 h 1106488"/>
              <a:gd name="connsiteX11191" fmla="*/ 943588 w 1031876"/>
              <a:gd name="connsiteY11191" fmla="*/ 738446 h 1106488"/>
              <a:gd name="connsiteX11192" fmla="*/ 945654 w 1031876"/>
              <a:gd name="connsiteY11192" fmla="*/ 741098 h 1106488"/>
              <a:gd name="connsiteX11193" fmla="*/ 943588 w 1031876"/>
              <a:gd name="connsiteY11193" fmla="*/ 743751 h 1106488"/>
              <a:gd name="connsiteX11194" fmla="*/ 943588 w 1031876"/>
              <a:gd name="connsiteY11194" fmla="*/ 744555 h 1106488"/>
              <a:gd name="connsiteX11195" fmla="*/ 943588 w 1031876"/>
              <a:gd name="connsiteY11195" fmla="*/ 744906 h 1106488"/>
              <a:gd name="connsiteX11196" fmla="*/ 944243 w 1031876"/>
              <a:gd name="connsiteY11196" fmla="*/ 745299 h 1106488"/>
              <a:gd name="connsiteX11197" fmla="*/ 944443 w 1031876"/>
              <a:gd name="connsiteY11197" fmla="*/ 743702 h 1106488"/>
              <a:gd name="connsiteX11198" fmla="*/ 949735 w 1031876"/>
              <a:gd name="connsiteY11198" fmla="*/ 737659 h 1106488"/>
              <a:gd name="connsiteX11199" fmla="*/ 947440 w 1031876"/>
              <a:gd name="connsiteY11199" fmla="*/ 737659 h 1106488"/>
              <a:gd name="connsiteX11200" fmla="*/ 943868 w 1031876"/>
              <a:gd name="connsiteY11200" fmla="*/ 737659 h 1106488"/>
              <a:gd name="connsiteX11201" fmla="*/ 95196 w 1031876"/>
              <a:gd name="connsiteY11201" fmla="*/ 737578 h 1106488"/>
              <a:gd name="connsiteX11202" fmla="*/ 94691 w 1031876"/>
              <a:gd name="connsiteY11202" fmla="*/ 738250 h 1106488"/>
              <a:gd name="connsiteX11203" fmla="*/ 94762 w 1031876"/>
              <a:gd name="connsiteY11203" fmla="*/ 739043 h 1106488"/>
              <a:gd name="connsiteX11204" fmla="*/ 94456 w 1031876"/>
              <a:gd name="connsiteY11204" fmla="*/ 740073 h 1106488"/>
              <a:gd name="connsiteX11205" fmla="*/ 93624 w 1031876"/>
              <a:gd name="connsiteY11205" fmla="*/ 739672 h 1106488"/>
              <a:gd name="connsiteX11206" fmla="*/ 93162 w 1031876"/>
              <a:gd name="connsiteY11206" fmla="*/ 740286 h 1106488"/>
              <a:gd name="connsiteX11207" fmla="*/ 95102 w 1031876"/>
              <a:gd name="connsiteY11207" fmla="*/ 742870 h 1106488"/>
              <a:gd name="connsiteX11208" fmla="*/ 94762 w 1031876"/>
              <a:gd name="connsiteY11208" fmla="*/ 739043 h 1106488"/>
              <a:gd name="connsiteX11209" fmla="*/ 89119 w 1031876"/>
              <a:gd name="connsiteY11209" fmla="*/ 737500 h 1106488"/>
              <a:gd name="connsiteX11210" fmla="*/ 90446 w 1031876"/>
              <a:gd name="connsiteY11210" fmla="*/ 742972 h 1106488"/>
              <a:gd name="connsiteX11211" fmla="*/ 95178 w 1031876"/>
              <a:gd name="connsiteY11211" fmla="*/ 743732 h 1106488"/>
              <a:gd name="connsiteX11212" fmla="*/ 95163 w 1031876"/>
              <a:gd name="connsiteY11212" fmla="*/ 743561 h 1106488"/>
              <a:gd name="connsiteX11213" fmla="*/ 92308 w 1031876"/>
              <a:gd name="connsiteY11213" fmla="*/ 742848 h 1106488"/>
              <a:gd name="connsiteX11214" fmla="*/ 89298 w 1031876"/>
              <a:gd name="connsiteY11214" fmla="*/ 737586 h 1106488"/>
              <a:gd name="connsiteX11215" fmla="*/ 314325 w 1031876"/>
              <a:gd name="connsiteY11215" fmla="*/ 737394 h 1106488"/>
              <a:gd name="connsiteX11216" fmla="*/ 320675 w 1031876"/>
              <a:gd name="connsiteY11216" fmla="*/ 737394 h 1106488"/>
              <a:gd name="connsiteX11217" fmla="*/ 320675 w 1031876"/>
              <a:gd name="connsiteY11217" fmla="*/ 744538 h 1106488"/>
              <a:gd name="connsiteX11218" fmla="*/ 314325 w 1031876"/>
              <a:gd name="connsiteY11218" fmla="*/ 737394 h 1106488"/>
              <a:gd name="connsiteX11219" fmla="*/ 895351 w 1031876"/>
              <a:gd name="connsiteY11219" fmla="*/ 737394 h 1106488"/>
              <a:gd name="connsiteX11220" fmla="*/ 889001 w 1031876"/>
              <a:gd name="connsiteY11220" fmla="*/ 744538 h 1106488"/>
              <a:gd name="connsiteX11221" fmla="*/ 895351 w 1031876"/>
              <a:gd name="connsiteY11221" fmla="*/ 737394 h 1106488"/>
              <a:gd name="connsiteX11222" fmla="*/ 89024 w 1031876"/>
              <a:gd name="connsiteY11222" fmla="*/ 737107 h 1106488"/>
              <a:gd name="connsiteX11223" fmla="*/ 89080 w 1031876"/>
              <a:gd name="connsiteY11223" fmla="*/ 737336 h 1106488"/>
              <a:gd name="connsiteX11224" fmla="*/ 89144 w 1031876"/>
              <a:gd name="connsiteY11224" fmla="*/ 737316 h 1106488"/>
              <a:gd name="connsiteX11225" fmla="*/ 889001 w 1031876"/>
              <a:gd name="connsiteY11225" fmla="*/ 736997 h 1106488"/>
              <a:gd name="connsiteX11226" fmla="*/ 889001 w 1031876"/>
              <a:gd name="connsiteY11226" fmla="*/ 737841 h 1106488"/>
              <a:gd name="connsiteX11227" fmla="*/ 889001 w 1031876"/>
              <a:gd name="connsiteY11227" fmla="*/ 742057 h 1106488"/>
              <a:gd name="connsiteX11228" fmla="*/ 889001 w 1031876"/>
              <a:gd name="connsiteY11228" fmla="*/ 743744 h 1106488"/>
              <a:gd name="connsiteX11229" fmla="*/ 882122 w 1031876"/>
              <a:gd name="connsiteY11229" fmla="*/ 747118 h 1106488"/>
              <a:gd name="connsiteX11230" fmla="*/ 881663 w 1031876"/>
              <a:gd name="connsiteY11230" fmla="*/ 747342 h 1106488"/>
              <a:gd name="connsiteX11231" fmla="*/ 882122 w 1031876"/>
              <a:gd name="connsiteY11231" fmla="*/ 743744 h 1106488"/>
              <a:gd name="connsiteX11232" fmla="*/ 882760 w 1031876"/>
              <a:gd name="connsiteY11232" fmla="*/ 743588 h 1106488"/>
              <a:gd name="connsiteX11233" fmla="*/ 882845 w 1031876"/>
              <a:gd name="connsiteY11233" fmla="*/ 743567 h 1106488"/>
              <a:gd name="connsiteX11234" fmla="*/ 885562 w 1031876"/>
              <a:gd name="connsiteY11234" fmla="*/ 742901 h 1106488"/>
              <a:gd name="connsiteX11235" fmla="*/ 889001 w 1031876"/>
              <a:gd name="connsiteY11235" fmla="*/ 736997 h 1106488"/>
              <a:gd name="connsiteX11236" fmla="*/ 786323 w 1031876"/>
              <a:gd name="connsiteY11236" fmla="*/ 736871 h 1106488"/>
              <a:gd name="connsiteX11237" fmla="*/ 783185 w 1031876"/>
              <a:gd name="connsiteY11237" fmla="*/ 742358 h 1106488"/>
              <a:gd name="connsiteX11238" fmla="*/ 780341 w 1031876"/>
              <a:gd name="connsiteY11238" fmla="*/ 741140 h 1106488"/>
              <a:gd name="connsiteX11239" fmla="*/ 779486 w 1031876"/>
              <a:gd name="connsiteY11239" fmla="*/ 743702 h 1106488"/>
              <a:gd name="connsiteX11240" fmla="*/ 780341 w 1031876"/>
              <a:gd name="connsiteY11240" fmla="*/ 737725 h 1106488"/>
              <a:gd name="connsiteX11241" fmla="*/ 780580 w 1031876"/>
              <a:gd name="connsiteY11241" fmla="*/ 737691 h 1106488"/>
              <a:gd name="connsiteX11242" fmla="*/ 782905 w 1031876"/>
              <a:gd name="connsiteY11242" fmla="*/ 739433 h 1106488"/>
              <a:gd name="connsiteX11243" fmla="*/ 786323 w 1031876"/>
              <a:gd name="connsiteY11243" fmla="*/ 736871 h 1106488"/>
              <a:gd name="connsiteX11244" fmla="*/ 779486 w 1031876"/>
              <a:gd name="connsiteY11244" fmla="*/ 736871 h 1106488"/>
              <a:gd name="connsiteX11245" fmla="*/ 786323 w 1031876"/>
              <a:gd name="connsiteY11245" fmla="*/ 736871 h 1106488"/>
              <a:gd name="connsiteX11246" fmla="*/ 780580 w 1031876"/>
              <a:gd name="connsiteY11246" fmla="*/ 737691 h 1106488"/>
              <a:gd name="connsiteX11247" fmla="*/ 95726 w 1031876"/>
              <a:gd name="connsiteY11247" fmla="*/ 736871 h 1106488"/>
              <a:gd name="connsiteX11248" fmla="*/ 96508 w 1031876"/>
              <a:gd name="connsiteY11248" fmla="*/ 743116 h 1106488"/>
              <a:gd name="connsiteX11249" fmla="*/ 95726 w 1031876"/>
              <a:gd name="connsiteY11249" fmla="*/ 743702 h 1106488"/>
              <a:gd name="connsiteX11250" fmla="*/ 95726 w 1031876"/>
              <a:gd name="connsiteY11250" fmla="*/ 741140 h 1106488"/>
              <a:gd name="connsiteX11251" fmla="*/ 95726 w 1031876"/>
              <a:gd name="connsiteY11251" fmla="*/ 736871 h 1106488"/>
              <a:gd name="connsiteX11252" fmla="*/ 95726 w 1031876"/>
              <a:gd name="connsiteY11252" fmla="*/ 736871 h 1106488"/>
              <a:gd name="connsiteX11253" fmla="*/ 100077 w 1031876"/>
              <a:gd name="connsiteY11253" fmla="*/ 739355 h 1106488"/>
              <a:gd name="connsiteX11254" fmla="*/ 102564 w 1031876"/>
              <a:gd name="connsiteY11254" fmla="*/ 743702 h 1106488"/>
              <a:gd name="connsiteX11255" fmla="*/ 95726 w 1031876"/>
              <a:gd name="connsiteY11255" fmla="*/ 736871 h 1106488"/>
              <a:gd name="connsiteX11256" fmla="*/ 922338 w 1031876"/>
              <a:gd name="connsiteY11256" fmla="*/ 736600 h 1106488"/>
              <a:gd name="connsiteX11257" fmla="*/ 920039 w 1031876"/>
              <a:gd name="connsiteY11257" fmla="*/ 737832 h 1106488"/>
              <a:gd name="connsiteX11258" fmla="*/ 919957 w 1031876"/>
              <a:gd name="connsiteY11258" fmla="*/ 737592 h 1106488"/>
              <a:gd name="connsiteX11259" fmla="*/ 922338 w 1031876"/>
              <a:gd name="connsiteY11259" fmla="*/ 736600 h 1106488"/>
              <a:gd name="connsiteX11260" fmla="*/ 901701 w 1031876"/>
              <a:gd name="connsiteY11260" fmla="*/ 736600 h 1106488"/>
              <a:gd name="connsiteX11261" fmla="*/ 901701 w 1031876"/>
              <a:gd name="connsiteY11261" fmla="*/ 737493 h 1106488"/>
              <a:gd name="connsiteX11262" fmla="*/ 901701 w 1031876"/>
              <a:gd name="connsiteY11262" fmla="*/ 740172 h 1106488"/>
              <a:gd name="connsiteX11263" fmla="*/ 901701 w 1031876"/>
              <a:gd name="connsiteY11263" fmla="*/ 742851 h 1106488"/>
              <a:gd name="connsiteX11264" fmla="*/ 901701 w 1031876"/>
              <a:gd name="connsiteY11264" fmla="*/ 743744 h 1106488"/>
              <a:gd name="connsiteX11265" fmla="*/ 901701 w 1031876"/>
              <a:gd name="connsiteY11265" fmla="*/ 743744 h 1106488"/>
              <a:gd name="connsiteX11266" fmla="*/ 895351 w 1031876"/>
              <a:gd name="connsiteY11266" fmla="*/ 743744 h 1106488"/>
              <a:gd name="connsiteX11267" fmla="*/ 895351 w 1031876"/>
              <a:gd name="connsiteY11267" fmla="*/ 743744 h 1106488"/>
              <a:gd name="connsiteX11268" fmla="*/ 894954 w 1031876"/>
              <a:gd name="connsiteY11268" fmla="*/ 743744 h 1106488"/>
              <a:gd name="connsiteX11269" fmla="*/ 895351 w 1031876"/>
              <a:gd name="connsiteY11269" fmla="*/ 743324 h 1106488"/>
              <a:gd name="connsiteX11270" fmla="*/ 898327 w 1031876"/>
              <a:gd name="connsiteY11270" fmla="*/ 740172 h 1106488"/>
              <a:gd name="connsiteX11271" fmla="*/ 901701 w 1031876"/>
              <a:gd name="connsiteY11271" fmla="*/ 736600 h 1106488"/>
              <a:gd name="connsiteX11272" fmla="*/ 875507 w 1031876"/>
              <a:gd name="connsiteY11272" fmla="*/ 736600 h 1106488"/>
              <a:gd name="connsiteX11273" fmla="*/ 876400 w 1031876"/>
              <a:gd name="connsiteY11273" fmla="*/ 736600 h 1106488"/>
              <a:gd name="connsiteX11274" fmla="*/ 881857 w 1031876"/>
              <a:gd name="connsiteY11274" fmla="*/ 736600 h 1106488"/>
              <a:gd name="connsiteX11275" fmla="*/ 882651 w 1031876"/>
              <a:gd name="connsiteY11275" fmla="*/ 736600 h 1106488"/>
              <a:gd name="connsiteX11276" fmla="*/ 885429 w 1031876"/>
              <a:gd name="connsiteY11276" fmla="*/ 736600 h 1106488"/>
              <a:gd name="connsiteX11277" fmla="*/ 889001 w 1031876"/>
              <a:gd name="connsiteY11277" fmla="*/ 736600 h 1106488"/>
              <a:gd name="connsiteX11278" fmla="*/ 881857 w 1031876"/>
              <a:gd name="connsiteY11278" fmla="*/ 744538 h 1106488"/>
              <a:gd name="connsiteX11279" fmla="*/ 881857 w 1031876"/>
              <a:gd name="connsiteY11279" fmla="*/ 740569 h 1106488"/>
              <a:gd name="connsiteX11280" fmla="*/ 881857 w 1031876"/>
              <a:gd name="connsiteY11280" fmla="*/ 736714 h 1106488"/>
              <a:gd name="connsiteX11281" fmla="*/ 876400 w 1031876"/>
              <a:gd name="connsiteY11281" fmla="*/ 737493 h 1106488"/>
              <a:gd name="connsiteX11282" fmla="*/ 875507 w 1031876"/>
              <a:gd name="connsiteY11282" fmla="*/ 743744 h 1106488"/>
              <a:gd name="connsiteX11283" fmla="*/ 875507 w 1031876"/>
              <a:gd name="connsiteY11283" fmla="*/ 736600 h 1106488"/>
              <a:gd name="connsiteX11284" fmla="*/ 328613 w 1031876"/>
              <a:gd name="connsiteY11284" fmla="*/ 736600 h 1106488"/>
              <a:gd name="connsiteX11285" fmla="*/ 334963 w 1031876"/>
              <a:gd name="connsiteY11285" fmla="*/ 736600 h 1106488"/>
              <a:gd name="connsiteX11286" fmla="*/ 334963 w 1031876"/>
              <a:gd name="connsiteY11286" fmla="*/ 744538 h 1106488"/>
              <a:gd name="connsiteX11287" fmla="*/ 328613 w 1031876"/>
              <a:gd name="connsiteY11287" fmla="*/ 736600 h 1106488"/>
              <a:gd name="connsiteX11288" fmla="*/ 306984 w 1031876"/>
              <a:gd name="connsiteY11288" fmla="*/ 736600 h 1106488"/>
              <a:gd name="connsiteX11289" fmla="*/ 307149 w 1031876"/>
              <a:gd name="connsiteY11289" fmla="*/ 737260 h 1106488"/>
              <a:gd name="connsiteX11290" fmla="*/ 307166 w 1031876"/>
              <a:gd name="connsiteY11290" fmla="*/ 737269 h 1106488"/>
              <a:gd name="connsiteX11291" fmla="*/ 307082 w 1031876"/>
              <a:gd name="connsiteY11291" fmla="*/ 736600 h 1106488"/>
              <a:gd name="connsiteX11292" fmla="*/ 305777 w 1031876"/>
              <a:gd name="connsiteY11292" fmla="*/ 736600 h 1106488"/>
              <a:gd name="connsiteX11293" fmla="*/ 306955 w 1031876"/>
              <a:gd name="connsiteY11293" fmla="*/ 737167 h 1106488"/>
              <a:gd name="connsiteX11294" fmla="*/ 306388 w 1031876"/>
              <a:gd name="connsiteY11294" fmla="*/ 736600 h 1106488"/>
              <a:gd name="connsiteX11295" fmla="*/ 303740 w 1031876"/>
              <a:gd name="connsiteY11295" fmla="*/ 733952 h 1106488"/>
              <a:gd name="connsiteX11296" fmla="*/ 304800 w 1031876"/>
              <a:gd name="connsiteY11296" fmla="*/ 735806 h 1106488"/>
              <a:gd name="connsiteX11297" fmla="*/ 305859 w 1031876"/>
              <a:gd name="connsiteY11297" fmla="*/ 736071 h 1106488"/>
              <a:gd name="connsiteX11298" fmla="*/ 303809 w 1031876"/>
              <a:gd name="connsiteY11298" fmla="*/ 734021 h 1106488"/>
              <a:gd name="connsiteX11299" fmla="*/ 321998 w 1031876"/>
              <a:gd name="connsiteY11299" fmla="*/ 731309 h 1106488"/>
              <a:gd name="connsiteX11300" fmla="*/ 321998 w 1031876"/>
              <a:gd name="connsiteY11300" fmla="*/ 731309 h 1106488"/>
              <a:gd name="connsiteX11301" fmla="*/ 324644 w 1031876"/>
              <a:gd name="connsiteY11301" fmla="*/ 733425 h 1106488"/>
              <a:gd name="connsiteX11302" fmla="*/ 306411 w 1031876"/>
              <a:gd name="connsiteY11302" fmla="*/ 731225 h 1106488"/>
              <a:gd name="connsiteX11303" fmla="*/ 306569 w 1031876"/>
              <a:gd name="connsiteY11303" fmla="*/ 732487 h 1106488"/>
              <a:gd name="connsiteX11304" fmla="*/ 306339 w 1031876"/>
              <a:gd name="connsiteY11304" fmla="*/ 733177 h 1106488"/>
              <a:gd name="connsiteX11305" fmla="*/ 304729 w 1031876"/>
              <a:gd name="connsiteY11305" fmla="*/ 732487 h 1106488"/>
              <a:gd name="connsiteX11306" fmla="*/ 47625 w 1031876"/>
              <a:gd name="connsiteY11306" fmla="*/ 730779 h 1106488"/>
              <a:gd name="connsiteX11307" fmla="*/ 50800 w 1031876"/>
              <a:gd name="connsiteY11307" fmla="*/ 731639 h 1106488"/>
              <a:gd name="connsiteX11308" fmla="*/ 53752 w 1031876"/>
              <a:gd name="connsiteY11308" fmla="*/ 737236 h 1106488"/>
              <a:gd name="connsiteX11309" fmla="*/ 53975 w 1031876"/>
              <a:gd name="connsiteY11309" fmla="*/ 737394 h 1106488"/>
              <a:gd name="connsiteX11310" fmla="*/ 53975 w 1031876"/>
              <a:gd name="connsiteY11310" fmla="*/ 737659 h 1106488"/>
              <a:gd name="connsiteX11311" fmla="*/ 53975 w 1031876"/>
              <a:gd name="connsiteY11311" fmla="*/ 738519 h 1106488"/>
              <a:gd name="connsiteX11312" fmla="*/ 53975 w 1031876"/>
              <a:gd name="connsiteY11312" fmla="*/ 741098 h 1106488"/>
              <a:gd name="connsiteX11313" fmla="*/ 53975 w 1031876"/>
              <a:gd name="connsiteY11313" fmla="*/ 743645 h 1106488"/>
              <a:gd name="connsiteX11314" fmla="*/ 53975 w 1031876"/>
              <a:gd name="connsiteY11314" fmla="*/ 743744 h 1106488"/>
              <a:gd name="connsiteX11315" fmla="*/ 53975 w 1031876"/>
              <a:gd name="connsiteY11315" fmla="*/ 744538 h 1106488"/>
              <a:gd name="connsiteX11316" fmla="*/ 53975 w 1031876"/>
              <a:gd name="connsiteY11316" fmla="*/ 748209 h 1106488"/>
              <a:gd name="connsiteX11317" fmla="*/ 53975 w 1031876"/>
              <a:gd name="connsiteY11317" fmla="*/ 749995 h 1106488"/>
              <a:gd name="connsiteX11318" fmla="*/ 53975 w 1031876"/>
              <a:gd name="connsiteY11318" fmla="*/ 750888 h 1106488"/>
              <a:gd name="connsiteX11319" fmla="*/ 51594 w 1031876"/>
              <a:gd name="connsiteY11319" fmla="*/ 744637 h 1106488"/>
              <a:gd name="connsiteX11320" fmla="*/ 52820 w 1031876"/>
              <a:gd name="connsiteY11320" fmla="*/ 744177 h 1106488"/>
              <a:gd name="connsiteX11321" fmla="*/ 50800 w 1031876"/>
              <a:gd name="connsiteY11321" fmla="*/ 743546 h 1106488"/>
              <a:gd name="connsiteX11322" fmla="*/ 49562 w 1031876"/>
              <a:gd name="connsiteY11322" fmla="*/ 740838 h 1106488"/>
              <a:gd name="connsiteX11323" fmla="*/ 47625 w 1031876"/>
              <a:gd name="connsiteY11323" fmla="*/ 743744 h 1106488"/>
              <a:gd name="connsiteX11324" fmla="*/ 47625 w 1031876"/>
              <a:gd name="connsiteY11324" fmla="*/ 736600 h 1106488"/>
              <a:gd name="connsiteX11325" fmla="*/ 50800 w 1031876"/>
              <a:gd name="connsiteY11325" fmla="*/ 737592 h 1106488"/>
              <a:gd name="connsiteX11326" fmla="*/ 53665 w 1031876"/>
              <a:gd name="connsiteY11326" fmla="*/ 743860 h 1106488"/>
              <a:gd name="connsiteX11327" fmla="*/ 53710 w 1031876"/>
              <a:gd name="connsiteY11327" fmla="*/ 743843 h 1106488"/>
              <a:gd name="connsiteX11328" fmla="*/ 51594 w 1031876"/>
              <a:gd name="connsiteY11328" fmla="*/ 738287 h 1106488"/>
              <a:gd name="connsiteX11329" fmla="*/ 51296 w 1031876"/>
              <a:gd name="connsiteY11329" fmla="*/ 735496 h 1106488"/>
              <a:gd name="connsiteX11330" fmla="*/ 53269 w 1031876"/>
              <a:gd name="connsiteY11330" fmla="*/ 736894 h 1106488"/>
              <a:gd name="connsiteX11331" fmla="*/ 53181 w 1031876"/>
              <a:gd name="connsiteY11331" fmla="*/ 736799 h 1106488"/>
              <a:gd name="connsiteX11332" fmla="*/ 47625 w 1031876"/>
              <a:gd name="connsiteY11332" fmla="*/ 730779 h 1106488"/>
              <a:gd name="connsiteX11333" fmla="*/ 307182 w 1031876"/>
              <a:gd name="connsiteY11333" fmla="*/ 730647 h 1106488"/>
              <a:gd name="connsiteX11334" fmla="*/ 313929 w 1031876"/>
              <a:gd name="connsiteY11334" fmla="*/ 737394 h 1106488"/>
              <a:gd name="connsiteX11335" fmla="*/ 310556 w 1031876"/>
              <a:gd name="connsiteY11335" fmla="*/ 736551 h 1106488"/>
              <a:gd name="connsiteX11336" fmla="*/ 309370 w 1031876"/>
              <a:gd name="connsiteY11336" fmla="*/ 734477 h 1106488"/>
              <a:gd name="connsiteX11337" fmla="*/ 309712 w 1031876"/>
              <a:gd name="connsiteY11337" fmla="*/ 734021 h 1106488"/>
              <a:gd name="connsiteX11338" fmla="*/ 307182 w 1031876"/>
              <a:gd name="connsiteY11338" fmla="*/ 730647 h 1106488"/>
              <a:gd name="connsiteX11339" fmla="*/ 306339 w 1031876"/>
              <a:gd name="connsiteY11339" fmla="*/ 730647 h 1106488"/>
              <a:gd name="connsiteX11340" fmla="*/ 307182 w 1031876"/>
              <a:gd name="connsiteY11340" fmla="*/ 730647 h 1106488"/>
              <a:gd name="connsiteX11341" fmla="*/ 306411 w 1031876"/>
              <a:gd name="connsiteY11341" fmla="*/ 731225 h 1106488"/>
              <a:gd name="connsiteX11342" fmla="*/ 55981 w 1031876"/>
              <a:gd name="connsiteY11342" fmla="*/ 730452 h 1106488"/>
              <a:gd name="connsiteX11343" fmla="*/ 57662 w 1031876"/>
              <a:gd name="connsiteY11343" fmla="*/ 731405 h 1106488"/>
              <a:gd name="connsiteX11344" fmla="*/ 57944 w 1031876"/>
              <a:gd name="connsiteY11344" fmla="*/ 732175 h 1106488"/>
              <a:gd name="connsiteX11345" fmla="*/ 61383 w 1031876"/>
              <a:gd name="connsiteY11345" fmla="*/ 736441 h 1106488"/>
              <a:gd name="connsiteX11346" fmla="*/ 57055 w 1031876"/>
              <a:gd name="connsiteY11346" fmla="*/ 733987 h 1106488"/>
              <a:gd name="connsiteX11347" fmla="*/ 57084 w 1031876"/>
              <a:gd name="connsiteY11347" fmla="*/ 733881 h 1106488"/>
              <a:gd name="connsiteX11348" fmla="*/ 895351 w 1031876"/>
              <a:gd name="connsiteY11348" fmla="*/ 730250 h 1106488"/>
              <a:gd name="connsiteX11349" fmla="*/ 895351 w 1031876"/>
              <a:gd name="connsiteY11349" fmla="*/ 736600 h 1106488"/>
              <a:gd name="connsiteX11350" fmla="*/ 895351 w 1031876"/>
              <a:gd name="connsiteY11350" fmla="*/ 730250 h 1106488"/>
              <a:gd name="connsiteX11351" fmla="*/ 320675 w 1031876"/>
              <a:gd name="connsiteY11351" fmla="*/ 730250 h 1106488"/>
              <a:gd name="connsiteX11352" fmla="*/ 321388 w 1031876"/>
              <a:gd name="connsiteY11352" fmla="*/ 730332 h 1106488"/>
              <a:gd name="connsiteX11353" fmla="*/ 321469 w 1031876"/>
              <a:gd name="connsiteY11353" fmla="*/ 730250 h 1106488"/>
              <a:gd name="connsiteX11354" fmla="*/ 321571 w 1031876"/>
              <a:gd name="connsiteY11354" fmla="*/ 730353 h 1106488"/>
              <a:gd name="connsiteX11355" fmla="*/ 327621 w 1031876"/>
              <a:gd name="connsiteY11355" fmla="*/ 731044 h 1106488"/>
              <a:gd name="connsiteX11356" fmla="*/ 328613 w 1031876"/>
              <a:gd name="connsiteY11356" fmla="*/ 736600 h 1106488"/>
              <a:gd name="connsiteX11357" fmla="*/ 321667 w 1031876"/>
              <a:gd name="connsiteY11357" fmla="*/ 733425 h 1106488"/>
              <a:gd name="connsiteX11358" fmla="*/ 321036 w 1031876"/>
              <a:gd name="connsiteY11358" fmla="*/ 731405 h 1106488"/>
              <a:gd name="connsiteX11359" fmla="*/ 320675 w 1031876"/>
              <a:gd name="connsiteY11359" fmla="*/ 731044 h 1106488"/>
              <a:gd name="connsiteX11360" fmla="*/ 320864 w 1031876"/>
              <a:gd name="connsiteY11360" fmla="*/ 730855 h 1106488"/>
              <a:gd name="connsiteX11361" fmla="*/ 314325 w 1031876"/>
              <a:gd name="connsiteY11361" fmla="*/ 730250 h 1106488"/>
              <a:gd name="connsiteX11362" fmla="*/ 320675 w 1031876"/>
              <a:gd name="connsiteY11362" fmla="*/ 736600 h 1106488"/>
              <a:gd name="connsiteX11363" fmla="*/ 314325 w 1031876"/>
              <a:gd name="connsiteY11363" fmla="*/ 730250 h 1106488"/>
              <a:gd name="connsiteX11364" fmla="*/ 95726 w 1031876"/>
              <a:gd name="connsiteY11364" fmla="*/ 730041 h 1106488"/>
              <a:gd name="connsiteX11365" fmla="*/ 102564 w 1031876"/>
              <a:gd name="connsiteY11365" fmla="*/ 736871 h 1106488"/>
              <a:gd name="connsiteX11366" fmla="*/ 98213 w 1031876"/>
              <a:gd name="connsiteY11366" fmla="*/ 734387 h 1106488"/>
              <a:gd name="connsiteX11367" fmla="*/ 88889 w 1031876"/>
              <a:gd name="connsiteY11367" fmla="*/ 730041 h 1106488"/>
              <a:gd name="connsiteX11368" fmla="*/ 88889 w 1031876"/>
              <a:gd name="connsiteY11368" fmla="*/ 730894 h 1106488"/>
              <a:gd name="connsiteX11369" fmla="*/ 88889 w 1031876"/>
              <a:gd name="connsiteY11369" fmla="*/ 733456 h 1106488"/>
              <a:gd name="connsiteX11370" fmla="*/ 88889 w 1031876"/>
              <a:gd name="connsiteY11370" fmla="*/ 736871 h 1106488"/>
              <a:gd name="connsiteX11371" fmla="*/ 87521 w 1031876"/>
              <a:gd name="connsiteY11371" fmla="*/ 731862 h 1106488"/>
              <a:gd name="connsiteX11372" fmla="*/ 88889 w 1031876"/>
              <a:gd name="connsiteY11372" fmla="*/ 730041 h 1106488"/>
              <a:gd name="connsiteX11373" fmla="*/ 89744 w 1031876"/>
              <a:gd name="connsiteY11373" fmla="*/ 733456 h 1106488"/>
              <a:gd name="connsiteX11374" fmla="*/ 90552 w 1031876"/>
              <a:gd name="connsiteY11374" fmla="*/ 733917 h 1106488"/>
              <a:gd name="connsiteX11375" fmla="*/ 91453 w 1031876"/>
              <a:gd name="connsiteY11375" fmla="*/ 736017 h 1106488"/>
              <a:gd name="connsiteX11376" fmla="*/ 90940 w 1031876"/>
              <a:gd name="connsiteY11376" fmla="*/ 736188 h 1106488"/>
              <a:gd name="connsiteX11377" fmla="*/ 89744 w 1031876"/>
              <a:gd name="connsiteY11377" fmla="*/ 736017 h 1106488"/>
              <a:gd name="connsiteX11378" fmla="*/ 88889 w 1031876"/>
              <a:gd name="connsiteY11378" fmla="*/ 730041 h 1106488"/>
              <a:gd name="connsiteX11379" fmla="*/ 88889 w 1031876"/>
              <a:gd name="connsiteY11379" fmla="*/ 730041 h 1106488"/>
              <a:gd name="connsiteX11380" fmla="*/ 92816 w 1031876"/>
              <a:gd name="connsiteY11380" fmla="*/ 733964 h 1106488"/>
              <a:gd name="connsiteX11381" fmla="*/ 94871 w 1031876"/>
              <a:gd name="connsiteY11381" fmla="*/ 736017 h 1106488"/>
              <a:gd name="connsiteX11382" fmla="*/ 95726 w 1031876"/>
              <a:gd name="connsiteY11382" fmla="*/ 736871 h 1106488"/>
              <a:gd name="connsiteX11383" fmla="*/ 94507 w 1031876"/>
              <a:gd name="connsiteY11383" fmla="*/ 736175 h 1106488"/>
              <a:gd name="connsiteX11384" fmla="*/ 94554 w 1031876"/>
              <a:gd name="connsiteY11384" fmla="*/ 736704 h 1106488"/>
              <a:gd name="connsiteX11385" fmla="*/ 95726 w 1031876"/>
              <a:gd name="connsiteY11385" fmla="*/ 736871 h 1106488"/>
              <a:gd name="connsiteX11386" fmla="*/ 95250 w 1031876"/>
              <a:gd name="connsiteY11386" fmla="*/ 737505 h 1106488"/>
              <a:gd name="connsiteX11387" fmla="*/ 95250 w 1031876"/>
              <a:gd name="connsiteY11387" fmla="*/ 743068 h 1106488"/>
              <a:gd name="connsiteX11388" fmla="*/ 95726 w 1031876"/>
              <a:gd name="connsiteY11388" fmla="*/ 743702 h 1106488"/>
              <a:gd name="connsiteX11389" fmla="*/ 95250 w 1031876"/>
              <a:gd name="connsiteY11389" fmla="*/ 743583 h 1106488"/>
              <a:gd name="connsiteX11390" fmla="*/ 95250 w 1031876"/>
              <a:gd name="connsiteY11390" fmla="*/ 743645 h 1106488"/>
              <a:gd name="connsiteX11391" fmla="*/ 95250 w 1031876"/>
              <a:gd name="connsiteY11391" fmla="*/ 743744 h 1106488"/>
              <a:gd name="connsiteX11392" fmla="*/ 95251 w 1031876"/>
              <a:gd name="connsiteY11392" fmla="*/ 743744 h 1106488"/>
              <a:gd name="connsiteX11393" fmla="*/ 95250 w 1031876"/>
              <a:gd name="connsiteY11393" fmla="*/ 743744 h 1106488"/>
              <a:gd name="connsiteX11394" fmla="*/ 95250 w 1031876"/>
              <a:gd name="connsiteY11394" fmla="*/ 744538 h 1106488"/>
              <a:gd name="connsiteX11395" fmla="*/ 95179 w 1031876"/>
              <a:gd name="connsiteY11395" fmla="*/ 743744 h 1106488"/>
              <a:gd name="connsiteX11396" fmla="*/ 92076 w 1031876"/>
              <a:gd name="connsiteY11396" fmla="*/ 743744 h 1106488"/>
              <a:gd name="connsiteX11397" fmla="*/ 90633 w 1031876"/>
              <a:gd name="connsiteY11397" fmla="*/ 743744 h 1106488"/>
              <a:gd name="connsiteX11398" fmla="*/ 91282 w 1031876"/>
              <a:gd name="connsiteY11398" fmla="*/ 746423 h 1106488"/>
              <a:gd name="connsiteX11399" fmla="*/ 89449 w 1031876"/>
              <a:gd name="connsiteY11399" fmla="*/ 749859 h 1106488"/>
              <a:gd name="connsiteX11400" fmla="*/ 89583 w 1031876"/>
              <a:gd name="connsiteY11400" fmla="*/ 751326 h 1106488"/>
              <a:gd name="connsiteX11401" fmla="*/ 94457 w 1031876"/>
              <a:gd name="connsiteY11401" fmla="*/ 754459 h 1106488"/>
              <a:gd name="connsiteX11402" fmla="*/ 94985 w 1031876"/>
              <a:gd name="connsiteY11402" fmla="*/ 756833 h 1106488"/>
              <a:gd name="connsiteX11403" fmla="*/ 95251 w 1031876"/>
              <a:gd name="connsiteY11403" fmla="*/ 757023 h 1106488"/>
              <a:gd name="connsiteX11404" fmla="*/ 95726 w 1031876"/>
              <a:gd name="connsiteY11404" fmla="*/ 757362 h 1106488"/>
              <a:gd name="connsiteX11405" fmla="*/ 95251 w 1031876"/>
              <a:gd name="connsiteY11405" fmla="*/ 757295 h 1106488"/>
              <a:gd name="connsiteX11406" fmla="*/ 95082 w 1031876"/>
              <a:gd name="connsiteY11406" fmla="*/ 757270 h 1106488"/>
              <a:gd name="connsiteX11407" fmla="*/ 95251 w 1031876"/>
              <a:gd name="connsiteY11407" fmla="*/ 758031 h 1106488"/>
              <a:gd name="connsiteX11408" fmla="*/ 94501 w 1031876"/>
              <a:gd name="connsiteY11408" fmla="*/ 757188 h 1106488"/>
              <a:gd name="connsiteX11409" fmla="*/ 94500 w 1031876"/>
              <a:gd name="connsiteY11409" fmla="*/ 757187 h 1106488"/>
              <a:gd name="connsiteX11410" fmla="*/ 89744 w 1031876"/>
              <a:gd name="connsiteY11410" fmla="*/ 756509 h 1106488"/>
              <a:gd name="connsiteX11411" fmla="*/ 88947 w 1031876"/>
              <a:gd name="connsiteY11411" fmla="*/ 750940 h 1106488"/>
              <a:gd name="connsiteX11412" fmla="*/ 88901 w 1031876"/>
              <a:gd name="connsiteY11412" fmla="*/ 750888 h 1106488"/>
              <a:gd name="connsiteX11413" fmla="*/ 88944 w 1031876"/>
              <a:gd name="connsiteY11413" fmla="*/ 750915 h 1106488"/>
              <a:gd name="connsiteX11414" fmla="*/ 88932 w 1031876"/>
              <a:gd name="connsiteY11414" fmla="*/ 750830 h 1106488"/>
              <a:gd name="connsiteX11415" fmla="*/ 88901 w 1031876"/>
              <a:gd name="connsiteY11415" fmla="*/ 750888 h 1106488"/>
              <a:gd name="connsiteX11416" fmla="*/ 88901 w 1031876"/>
              <a:gd name="connsiteY11416" fmla="*/ 750616 h 1106488"/>
              <a:gd name="connsiteX11417" fmla="*/ 88889 w 1031876"/>
              <a:gd name="connsiteY11417" fmla="*/ 750532 h 1106488"/>
              <a:gd name="connsiteX11418" fmla="*/ 85470 w 1031876"/>
              <a:gd name="connsiteY11418" fmla="*/ 747117 h 1106488"/>
              <a:gd name="connsiteX11419" fmla="*/ 82673 w 1031876"/>
              <a:gd name="connsiteY11419" fmla="*/ 744323 h 1106488"/>
              <a:gd name="connsiteX11420" fmla="*/ 82621 w 1031876"/>
              <a:gd name="connsiteY11420" fmla="*/ 743702 h 1106488"/>
              <a:gd name="connsiteX11421" fmla="*/ 82906 w 1031876"/>
              <a:gd name="connsiteY11421" fmla="*/ 743702 h 1106488"/>
              <a:gd name="connsiteX11422" fmla="*/ 88889 w 1031876"/>
              <a:gd name="connsiteY11422" fmla="*/ 743702 h 1106488"/>
              <a:gd name="connsiteX11423" fmla="*/ 88901 w 1031876"/>
              <a:gd name="connsiteY11423" fmla="*/ 743833 h 1106488"/>
              <a:gd name="connsiteX11424" fmla="*/ 88901 w 1031876"/>
              <a:gd name="connsiteY11424" fmla="*/ 743744 h 1106488"/>
              <a:gd name="connsiteX11425" fmla="*/ 88901 w 1031876"/>
              <a:gd name="connsiteY11425" fmla="*/ 741065 h 1106488"/>
              <a:gd name="connsiteX11426" fmla="*/ 88901 w 1031876"/>
              <a:gd name="connsiteY11426" fmla="*/ 740172 h 1106488"/>
              <a:gd name="connsiteX11427" fmla="*/ 88901 w 1031876"/>
              <a:gd name="connsiteY11427" fmla="*/ 737395 h 1106488"/>
              <a:gd name="connsiteX11428" fmla="*/ 88900 w 1031876"/>
              <a:gd name="connsiteY11428" fmla="*/ 737394 h 1106488"/>
              <a:gd name="connsiteX11429" fmla="*/ 88901 w 1031876"/>
              <a:gd name="connsiteY11429" fmla="*/ 737394 h 1106488"/>
              <a:gd name="connsiteX11430" fmla="*/ 88901 w 1031876"/>
              <a:gd name="connsiteY11430" fmla="*/ 737393 h 1106488"/>
              <a:gd name="connsiteX11431" fmla="*/ 88901 w 1031876"/>
              <a:gd name="connsiteY11431" fmla="*/ 736892 h 1106488"/>
              <a:gd name="connsiteX11432" fmla="*/ 88889 w 1031876"/>
              <a:gd name="connsiteY11432" fmla="*/ 736871 h 1106488"/>
              <a:gd name="connsiteX11433" fmla="*/ 88901 w 1031876"/>
              <a:gd name="connsiteY11433" fmla="*/ 736867 h 1106488"/>
              <a:gd name="connsiteX11434" fmla="*/ 88901 w 1031876"/>
              <a:gd name="connsiteY11434" fmla="*/ 736600 h 1106488"/>
              <a:gd name="connsiteX11435" fmla="*/ 88961 w 1031876"/>
              <a:gd name="connsiteY11435" fmla="*/ 736847 h 1106488"/>
              <a:gd name="connsiteX11436" fmla="*/ 90940 w 1031876"/>
              <a:gd name="connsiteY11436" fmla="*/ 736188 h 1106488"/>
              <a:gd name="connsiteX11437" fmla="*/ 92126 w 1031876"/>
              <a:gd name="connsiteY11437" fmla="*/ 736357 h 1106488"/>
              <a:gd name="connsiteX11438" fmla="*/ 93853 w 1031876"/>
              <a:gd name="connsiteY11438" fmla="*/ 735802 h 1106488"/>
              <a:gd name="connsiteX11439" fmla="*/ 90552 w 1031876"/>
              <a:gd name="connsiteY11439" fmla="*/ 733917 h 1106488"/>
              <a:gd name="connsiteX11440" fmla="*/ 88889 w 1031876"/>
              <a:gd name="connsiteY11440" fmla="*/ 730041 h 1106488"/>
              <a:gd name="connsiteX11441" fmla="*/ 91453 w 1031876"/>
              <a:gd name="connsiteY11441" fmla="*/ 730041 h 1106488"/>
              <a:gd name="connsiteX11442" fmla="*/ 92308 w 1031876"/>
              <a:gd name="connsiteY11442" fmla="*/ 730041 h 1106488"/>
              <a:gd name="connsiteX11443" fmla="*/ 95726 w 1031876"/>
              <a:gd name="connsiteY11443" fmla="*/ 730041 h 1106488"/>
              <a:gd name="connsiteX11444" fmla="*/ 88889 w 1031876"/>
              <a:gd name="connsiteY11444" fmla="*/ 730041 h 1106488"/>
              <a:gd name="connsiteX11445" fmla="*/ 75214 w 1031876"/>
              <a:gd name="connsiteY11445" fmla="*/ 730041 h 1106488"/>
              <a:gd name="connsiteX11446" fmla="*/ 81196 w 1031876"/>
              <a:gd name="connsiteY11446" fmla="*/ 733456 h 1106488"/>
              <a:gd name="connsiteX11447" fmla="*/ 81333 w 1031876"/>
              <a:gd name="connsiteY11447" fmla="*/ 734002 h 1106488"/>
              <a:gd name="connsiteX11448" fmla="*/ 80864 w 1031876"/>
              <a:gd name="connsiteY11448" fmla="*/ 730250 h 1106488"/>
              <a:gd name="connsiteX11449" fmla="*/ 80681 w 1031876"/>
              <a:gd name="connsiteY11449" fmla="*/ 730041 h 1106488"/>
              <a:gd name="connsiteX11450" fmla="*/ 78633 w 1031876"/>
              <a:gd name="connsiteY11450" fmla="*/ 730041 h 1106488"/>
              <a:gd name="connsiteX11451" fmla="*/ 75214 w 1031876"/>
              <a:gd name="connsiteY11451" fmla="*/ 730041 h 1106488"/>
              <a:gd name="connsiteX11452" fmla="*/ 54504 w 1031876"/>
              <a:gd name="connsiteY11452" fmla="*/ 729615 h 1106488"/>
              <a:gd name="connsiteX11453" fmla="*/ 55364 w 1031876"/>
              <a:gd name="connsiteY11453" fmla="*/ 729615 h 1106488"/>
              <a:gd name="connsiteX11454" fmla="*/ 55711 w 1031876"/>
              <a:gd name="connsiteY11454" fmla="*/ 729615 h 1106488"/>
              <a:gd name="connsiteX11455" fmla="*/ 55981 w 1031876"/>
              <a:gd name="connsiteY11455" fmla="*/ 730452 h 1106488"/>
              <a:gd name="connsiteX11456" fmla="*/ 916895 w 1031876"/>
              <a:gd name="connsiteY11456" fmla="*/ 728663 h 1106488"/>
              <a:gd name="connsiteX11457" fmla="*/ 915988 w 1031876"/>
              <a:gd name="connsiteY11457" fmla="*/ 730250 h 1106488"/>
              <a:gd name="connsiteX11458" fmla="*/ 915988 w 1031876"/>
              <a:gd name="connsiteY11458" fmla="*/ 731044 h 1106488"/>
              <a:gd name="connsiteX11459" fmla="*/ 915988 w 1031876"/>
              <a:gd name="connsiteY11459" fmla="*/ 734219 h 1106488"/>
              <a:gd name="connsiteX11460" fmla="*/ 915988 w 1031876"/>
              <a:gd name="connsiteY11460" fmla="*/ 736600 h 1106488"/>
              <a:gd name="connsiteX11461" fmla="*/ 914083 w 1031876"/>
              <a:gd name="connsiteY11461" fmla="*/ 732155 h 1106488"/>
              <a:gd name="connsiteX11462" fmla="*/ 912813 w 1031876"/>
              <a:gd name="connsiteY11462" fmla="*/ 733425 h 1106488"/>
              <a:gd name="connsiteX11463" fmla="*/ 909638 w 1031876"/>
              <a:gd name="connsiteY11463" fmla="*/ 736600 h 1106488"/>
              <a:gd name="connsiteX11464" fmla="*/ 909638 w 1031876"/>
              <a:gd name="connsiteY11464" fmla="*/ 730250 h 1106488"/>
              <a:gd name="connsiteX11465" fmla="*/ 915988 w 1031876"/>
              <a:gd name="connsiteY11465" fmla="*/ 729456 h 1106488"/>
              <a:gd name="connsiteX11466" fmla="*/ 86545 w 1031876"/>
              <a:gd name="connsiteY11466" fmla="*/ 728284 h 1106488"/>
              <a:gd name="connsiteX11467" fmla="*/ 88889 w 1031876"/>
              <a:gd name="connsiteY11467" fmla="*/ 730041 h 1106488"/>
              <a:gd name="connsiteX11468" fmla="*/ 87024 w 1031876"/>
              <a:gd name="connsiteY11468" fmla="*/ 730041 h 1106488"/>
              <a:gd name="connsiteX11469" fmla="*/ 893042 w 1031876"/>
              <a:gd name="connsiteY11469" fmla="*/ 727941 h 1106488"/>
              <a:gd name="connsiteX11470" fmla="*/ 892176 w 1031876"/>
              <a:gd name="connsiteY11470" fmla="*/ 729456 h 1106488"/>
              <a:gd name="connsiteX11471" fmla="*/ 891310 w 1031876"/>
              <a:gd name="connsiteY11471" fmla="*/ 729673 h 1106488"/>
              <a:gd name="connsiteX11472" fmla="*/ 889795 w 1031876"/>
              <a:gd name="connsiteY11472" fmla="*/ 731838 h 1106488"/>
              <a:gd name="connsiteX11473" fmla="*/ 889001 w 1031876"/>
              <a:gd name="connsiteY11473" fmla="*/ 730250 h 1106488"/>
              <a:gd name="connsiteX11474" fmla="*/ 892176 w 1031876"/>
              <a:gd name="connsiteY11474" fmla="*/ 728436 h 1106488"/>
              <a:gd name="connsiteX11475" fmla="*/ 892176 w 1031876"/>
              <a:gd name="connsiteY11475" fmla="*/ 728436 h 1106488"/>
              <a:gd name="connsiteX11476" fmla="*/ 316634 w 1031876"/>
              <a:gd name="connsiteY11476" fmla="*/ 727652 h 1106488"/>
              <a:gd name="connsiteX11477" fmla="*/ 320675 w 1031876"/>
              <a:gd name="connsiteY11477" fmla="*/ 730250 h 1106488"/>
              <a:gd name="connsiteX11478" fmla="*/ 317500 w 1031876"/>
              <a:gd name="connsiteY11478" fmla="*/ 729357 h 1106488"/>
              <a:gd name="connsiteX11479" fmla="*/ 948560 w 1031876"/>
              <a:gd name="connsiteY11479" fmla="*/ 727557 h 1106488"/>
              <a:gd name="connsiteX11480" fmla="*/ 948588 w 1031876"/>
              <a:gd name="connsiteY11480" fmla="*/ 727594 h 1106488"/>
              <a:gd name="connsiteX11481" fmla="*/ 948374 w 1031876"/>
              <a:gd name="connsiteY11481" fmla="*/ 727991 h 1106488"/>
              <a:gd name="connsiteX11482" fmla="*/ 92308 w 1031876"/>
              <a:gd name="connsiteY11482" fmla="*/ 727479 h 1106488"/>
              <a:gd name="connsiteX11483" fmla="*/ 95726 w 1031876"/>
              <a:gd name="connsiteY11483" fmla="*/ 730041 h 1106488"/>
              <a:gd name="connsiteX11484" fmla="*/ 91846 w 1031876"/>
              <a:gd name="connsiteY11484" fmla="*/ 727825 h 1106488"/>
              <a:gd name="connsiteX11485" fmla="*/ 56662 w 1031876"/>
              <a:gd name="connsiteY11485" fmla="*/ 724929 h 1106488"/>
              <a:gd name="connsiteX11486" fmla="*/ 57944 w 1031876"/>
              <a:gd name="connsiteY11486" fmla="*/ 726202 h 1106488"/>
              <a:gd name="connsiteX11487" fmla="*/ 61383 w 1031876"/>
              <a:gd name="connsiteY11487" fmla="*/ 729615 h 1106488"/>
              <a:gd name="connsiteX11488" fmla="*/ 42167 w 1031876"/>
              <a:gd name="connsiteY11488" fmla="*/ 724793 h 1106488"/>
              <a:gd name="connsiteX11489" fmla="*/ 44450 w 1031876"/>
              <a:gd name="connsiteY11489" fmla="*/ 727075 h 1106488"/>
              <a:gd name="connsiteX11490" fmla="*/ 47625 w 1031876"/>
              <a:gd name="connsiteY11490" fmla="*/ 730250 h 1106488"/>
              <a:gd name="connsiteX11491" fmla="*/ 75580 w 1031876"/>
              <a:gd name="connsiteY11491" fmla="*/ 724674 h 1106488"/>
              <a:gd name="connsiteX11492" fmla="*/ 75580 w 1031876"/>
              <a:gd name="connsiteY11492" fmla="*/ 724674 h 1106488"/>
              <a:gd name="connsiteX11493" fmla="*/ 76242 w 1031876"/>
              <a:gd name="connsiteY11493" fmla="*/ 725203 h 1106488"/>
              <a:gd name="connsiteX11494" fmla="*/ 94043 w 1031876"/>
              <a:gd name="connsiteY11494" fmla="*/ 724471 h 1106488"/>
              <a:gd name="connsiteX11495" fmla="*/ 94871 w 1031876"/>
              <a:gd name="connsiteY11495" fmla="*/ 725772 h 1106488"/>
              <a:gd name="connsiteX11496" fmla="*/ 95726 w 1031876"/>
              <a:gd name="connsiteY11496" fmla="*/ 730041 h 1106488"/>
              <a:gd name="connsiteX11497" fmla="*/ 94871 w 1031876"/>
              <a:gd name="connsiteY11497" fmla="*/ 726625 h 1106488"/>
              <a:gd name="connsiteX11498" fmla="*/ 92769 w 1031876"/>
              <a:gd name="connsiteY11498" fmla="*/ 725426 h 1106488"/>
              <a:gd name="connsiteX11499" fmla="*/ 922338 w 1031876"/>
              <a:gd name="connsiteY11499" fmla="*/ 723900 h 1106488"/>
              <a:gd name="connsiteX11500" fmla="*/ 916895 w 1031876"/>
              <a:gd name="connsiteY11500" fmla="*/ 728663 h 1106488"/>
              <a:gd name="connsiteX11501" fmla="*/ 919163 w 1031876"/>
              <a:gd name="connsiteY11501" fmla="*/ 724694 h 1106488"/>
              <a:gd name="connsiteX11502" fmla="*/ 922338 w 1031876"/>
              <a:gd name="connsiteY11502" fmla="*/ 723900 h 1106488"/>
              <a:gd name="connsiteX11503" fmla="*/ 895351 w 1031876"/>
              <a:gd name="connsiteY11503" fmla="*/ 723900 h 1106488"/>
              <a:gd name="connsiteX11504" fmla="*/ 894557 w 1031876"/>
              <a:gd name="connsiteY11504" fmla="*/ 727075 h 1106488"/>
              <a:gd name="connsiteX11505" fmla="*/ 893765 w 1031876"/>
              <a:gd name="connsiteY11505" fmla="*/ 727528 h 1106488"/>
              <a:gd name="connsiteX11506" fmla="*/ 893042 w 1031876"/>
              <a:gd name="connsiteY11506" fmla="*/ 727941 h 1106488"/>
              <a:gd name="connsiteX11507" fmla="*/ 893042 w 1031876"/>
              <a:gd name="connsiteY11507" fmla="*/ 727941 h 1106488"/>
              <a:gd name="connsiteX11508" fmla="*/ 892176 w 1031876"/>
              <a:gd name="connsiteY11508" fmla="*/ 728436 h 1106488"/>
              <a:gd name="connsiteX11509" fmla="*/ 895351 w 1031876"/>
              <a:gd name="connsiteY11509" fmla="*/ 723900 h 1106488"/>
              <a:gd name="connsiteX11510" fmla="*/ 895351 w 1031876"/>
              <a:gd name="connsiteY11510" fmla="*/ 730250 h 1106488"/>
              <a:gd name="connsiteX11511" fmla="*/ 895351 w 1031876"/>
              <a:gd name="connsiteY11511" fmla="*/ 723900 h 1106488"/>
              <a:gd name="connsiteX11512" fmla="*/ 868363 w 1031876"/>
              <a:gd name="connsiteY11512" fmla="*/ 723900 h 1106488"/>
              <a:gd name="connsiteX11513" fmla="*/ 868363 w 1031876"/>
              <a:gd name="connsiteY11513" fmla="*/ 730250 h 1106488"/>
              <a:gd name="connsiteX11514" fmla="*/ 862013 w 1031876"/>
              <a:gd name="connsiteY11514" fmla="*/ 730250 h 1106488"/>
              <a:gd name="connsiteX11515" fmla="*/ 868363 w 1031876"/>
              <a:gd name="connsiteY11515" fmla="*/ 723900 h 1106488"/>
              <a:gd name="connsiteX11516" fmla="*/ 309209 w 1031876"/>
              <a:gd name="connsiteY11516" fmla="*/ 723900 h 1106488"/>
              <a:gd name="connsiteX11517" fmla="*/ 312420 w 1031876"/>
              <a:gd name="connsiteY11517" fmla="*/ 725964 h 1106488"/>
              <a:gd name="connsiteX11518" fmla="*/ 313796 w 1031876"/>
              <a:gd name="connsiteY11518" fmla="*/ 723900 h 1106488"/>
              <a:gd name="connsiteX11519" fmla="*/ 313532 w 1031876"/>
              <a:gd name="connsiteY11519" fmla="*/ 723900 h 1106488"/>
              <a:gd name="connsiteX11520" fmla="*/ 41275 w 1031876"/>
              <a:gd name="connsiteY11520" fmla="*/ 723900 h 1106488"/>
              <a:gd name="connsiteX11521" fmla="*/ 42069 w 1031876"/>
              <a:gd name="connsiteY11521" fmla="*/ 724694 h 1106488"/>
              <a:gd name="connsiteX11522" fmla="*/ 42167 w 1031876"/>
              <a:gd name="connsiteY11522" fmla="*/ 724793 h 1106488"/>
              <a:gd name="connsiteX11523" fmla="*/ 936750 w 1031876"/>
              <a:gd name="connsiteY11523" fmla="*/ 723210 h 1106488"/>
              <a:gd name="connsiteX11524" fmla="*/ 929913 w 1031876"/>
              <a:gd name="connsiteY11524" fmla="*/ 730041 h 1106488"/>
              <a:gd name="connsiteX11525" fmla="*/ 936750 w 1031876"/>
              <a:gd name="connsiteY11525" fmla="*/ 723210 h 1106488"/>
              <a:gd name="connsiteX11526" fmla="*/ 88889 w 1031876"/>
              <a:gd name="connsiteY11526" fmla="*/ 723210 h 1106488"/>
              <a:gd name="connsiteX11527" fmla="*/ 89744 w 1031876"/>
              <a:gd name="connsiteY11527" fmla="*/ 726625 h 1106488"/>
              <a:gd name="connsiteX11528" fmla="*/ 91846 w 1031876"/>
              <a:gd name="connsiteY11528" fmla="*/ 727825 h 1106488"/>
              <a:gd name="connsiteX11529" fmla="*/ 88889 w 1031876"/>
              <a:gd name="connsiteY11529" fmla="*/ 730041 h 1106488"/>
              <a:gd name="connsiteX11530" fmla="*/ 86888 w 1031876"/>
              <a:gd name="connsiteY11530" fmla="*/ 726542 h 1106488"/>
              <a:gd name="connsiteX11531" fmla="*/ 88889 w 1031876"/>
              <a:gd name="connsiteY11531" fmla="*/ 723210 h 1106488"/>
              <a:gd name="connsiteX11532" fmla="*/ 92769 w 1031876"/>
              <a:gd name="connsiteY11532" fmla="*/ 725426 h 1106488"/>
              <a:gd name="connsiteX11533" fmla="*/ 92308 w 1031876"/>
              <a:gd name="connsiteY11533" fmla="*/ 725772 h 1106488"/>
              <a:gd name="connsiteX11534" fmla="*/ 88889 w 1031876"/>
              <a:gd name="connsiteY11534" fmla="*/ 723210 h 1106488"/>
              <a:gd name="connsiteX11535" fmla="*/ 328216 w 1031876"/>
              <a:gd name="connsiteY11535" fmla="*/ 723106 h 1106488"/>
              <a:gd name="connsiteX11536" fmla="*/ 328613 w 1031876"/>
              <a:gd name="connsiteY11536" fmla="*/ 723205 h 1106488"/>
              <a:gd name="connsiteX11537" fmla="*/ 331590 w 1031876"/>
              <a:gd name="connsiteY11537" fmla="*/ 723949 h 1106488"/>
              <a:gd name="connsiteX11538" fmla="*/ 334963 w 1031876"/>
              <a:gd name="connsiteY11538" fmla="*/ 729853 h 1106488"/>
              <a:gd name="connsiteX11539" fmla="*/ 329059 w 1031876"/>
              <a:gd name="connsiteY11539" fmla="*/ 723949 h 1106488"/>
              <a:gd name="connsiteX11540" fmla="*/ 328613 w 1031876"/>
              <a:gd name="connsiteY11540" fmla="*/ 723503 h 1106488"/>
              <a:gd name="connsiteX11541" fmla="*/ 314325 w 1031876"/>
              <a:gd name="connsiteY11541" fmla="*/ 723106 h 1106488"/>
              <a:gd name="connsiteX11542" fmla="*/ 316634 w 1031876"/>
              <a:gd name="connsiteY11542" fmla="*/ 727652 h 1106488"/>
              <a:gd name="connsiteX11543" fmla="*/ 315119 w 1031876"/>
              <a:gd name="connsiteY11543" fmla="*/ 726678 h 1106488"/>
              <a:gd name="connsiteX11544" fmla="*/ 314325 w 1031876"/>
              <a:gd name="connsiteY11544" fmla="*/ 723106 h 1106488"/>
              <a:gd name="connsiteX11545" fmla="*/ 314325 w 1031876"/>
              <a:gd name="connsiteY11545" fmla="*/ 723106 h 1106488"/>
              <a:gd name="connsiteX11546" fmla="*/ 320675 w 1031876"/>
              <a:gd name="connsiteY11546" fmla="*/ 730250 h 1106488"/>
              <a:gd name="connsiteX11547" fmla="*/ 314325 w 1031876"/>
              <a:gd name="connsiteY11547" fmla="*/ 723106 h 1106488"/>
              <a:gd name="connsiteX11548" fmla="*/ 54824 w 1031876"/>
              <a:gd name="connsiteY11548" fmla="*/ 723106 h 1106488"/>
              <a:gd name="connsiteX11549" fmla="*/ 55364 w 1031876"/>
              <a:gd name="connsiteY11549" fmla="*/ 723642 h 1106488"/>
              <a:gd name="connsiteX11550" fmla="*/ 56662 w 1031876"/>
              <a:gd name="connsiteY11550" fmla="*/ 724929 h 1106488"/>
              <a:gd name="connsiteX11551" fmla="*/ 905670 w 1031876"/>
              <a:gd name="connsiteY11551" fmla="*/ 720924 h 1106488"/>
              <a:gd name="connsiteX11552" fmla="*/ 908369 w 1031876"/>
              <a:gd name="connsiteY11552" fmla="*/ 722949 h 1106488"/>
              <a:gd name="connsiteX11553" fmla="*/ 901701 w 1031876"/>
              <a:gd name="connsiteY11553" fmla="*/ 723901 h 1106488"/>
              <a:gd name="connsiteX11554" fmla="*/ 905670 w 1031876"/>
              <a:gd name="connsiteY11554" fmla="*/ 720924 h 1106488"/>
              <a:gd name="connsiteX11555" fmla="*/ 311151 w 1031876"/>
              <a:gd name="connsiteY11555" fmla="*/ 720923 h 1106488"/>
              <a:gd name="connsiteX11556" fmla="*/ 313480 w 1031876"/>
              <a:gd name="connsiteY11556" fmla="*/ 723107 h 1106488"/>
              <a:gd name="connsiteX11557" fmla="*/ 314000 w 1031876"/>
              <a:gd name="connsiteY11557" fmla="*/ 723595 h 1106488"/>
              <a:gd name="connsiteX11558" fmla="*/ 314325 w 1031876"/>
              <a:gd name="connsiteY11558" fmla="*/ 723107 h 1106488"/>
              <a:gd name="connsiteX11559" fmla="*/ 314325 w 1031876"/>
              <a:gd name="connsiteY11559" fmla="*/ 723899 h 1106488"/>
              <a:gd name="connsiteX11560" fmla="*/ 314326 w 1031876"/>
              <a:gd name="connsiteY11560" fmla="*/ 723900 h 1106488"/>
              <a:gd name="connsiteX11561" fmla="*/ 314325 w 1031876"/>
              <a:gd name="connsiteY11561" fmla="*/ 723900 h 1106488"/>
              <a:gd name="connsiteX11562" fmla="*/ 314325 w 1031876"/>
              <a:gd name="connsiteY11562" fmla="*/ 729358 h 1106488"/>
              <a:gd name="connsiteX11563" fmla="*/ 314325 w 1031876"/>
              <a:gd name="connsiteY11563" fmla="*/ 730250 h 1106488"/>
              <a:gd name="connsiteX11564" fmla="*/ 314325 w 1031876"/>
              <a:gd name="connsiteY11564" fmla="*/ 730251 h 1106488"/>
              <a:gd name="connsiteX11565" fmla="*/ 314325 w 1031876"/>
              <a:gd name="connsiteY11565" fmla="*/ 730251 h 1106488"/>
              <a:gd name="connsiteX11566" fmla="*/ 314325 w 1031876"/>
              <a:gd name="connsiteY11566" fmla="*/ 731144 h 1106488"/>
              <a:gd name="connsiteX11567" fmla="*/ 314325 w 1031876"/>
              <a:gd name="connsiteY11567" fmla="*/ 735806 h 1106488"/>
              <a:gd name="connsiteX11568" fmla="*/ 314325 w 1031876"/>
              <a:gd name="connsiteY11568" fmla="*/ 736600 h 1106488"/>
              <a:gd name="connsiteX11569" fmla="*/ 314325 w 1031876"/>
              <a:gd name="connsiteY11569" fmla="*/ 737394 h 1106488"/>
              <a:gd name="connsiteX11570" fmla="*/ 311809 w 1031876"/>
              <a:gd name="connsiteY11570" fmla="*/ 732441 h 1106488"/>
              <a:gd name="connsiteX11571" fmla="*/ 307977 w 1031876"/>
              <a:gd name="connsiteY11571" fmla="*/ 730251 h 1106488"/>
              <a:gd name="connsiteX11572" fmla="*/ 307975 w 1031876"/>
              <a:gd name="connsiteY11572" fmla="*/ 730251 h 1106488"/>
              <a:gd name="connsiteX11573" fmla="*/ 307976 w 1031876"/>
              <a:gd name="connsiteY11573" fmla="*/ 730251 h 1106488"/>
              <a:gd name="connsiteX11574" fmla="*/ 307975 w 1031876"/>
              <a:gd name="connsiteY11574" fmla="*/ 730250 h 1106488"/>
              <a:gd name="connsiteX11575" fmla="*/ 308769 w 1031876"/>
              <a:gd name="connsiteY11575" fmla="*/ 730250 h 1106488"/>
              <a:gd name="connsiteX11576" fmla="*/ 314323 w 1031876"/>
              <a:gd name="connsiteY11576" fmla="*/ 730250 h 1106488"/>
              <a:gd name="connsiteX11577" fmla="*/ 314321 w 1031876"/>
              <a:gd name="connsiteY11577" fmla="*/ 730250 h 1106488"/>
              <a:gd name="connsiteX11578" fmla="*/ 308769 w 1031876"/>
              <a:gd name="connsiteY11578" fmla="*/ 729456 h 1106488"/>
              <a:gd name="connsiteX11579" fmla="*/ 307975 w 1031876"/>
              <a:gd name="connsiteY11579" fmla="*/ 723900 h 1106488"/>
              <a:gd name="connsiteX11580" fmla="*/ 311150 w 1031876"/>
              <a:gd name="connsiteY11580" fmla="*/ 729456 h 1106488"/>
              <a:gd name="connsiteX11581" fmla="*/ 314307 w 1031876"/>
              <a:gd name="connsiteY11581" fmla="*/ 730246 h 1106488"/>
              <a:gd name="connsiteX11582" fmla="*/ 311150 w 1031876"/>
              <a:gd name="connsiteY11582" fmla="*/ 729358 h 1106488"/>
              <a:gd name="connsiteX11583" fmla="*/ 308378 w 1031876"/>
              <a:gd name="connsiteY11583" fmla="*/ 723900 h 1106488"/>
              <a:gd name="connsiteX11584" fmla="*/ 307976 w 1031876"/>
              <a:gd name="connsiteY11584" fmla="*/ 723900 h 1106488"/>
              <a:gd name="connsiteX11585" fmla="*/ 308248 w 1031876"/>
              <a:gd name="connsiteY11585" fmla="*/ 723645 h 1106488"/>
              <a:gd name="connsiteX11586" fmla="*/ 307975 w 1031876"/>
              <a:gd name="connsiteY11586" fmla="*/ 723107 h 1106488"/>
              <a:gd name="connsiteX11587" fmla="*/ 308478 w 1031876"/>
              <a:gd name="connsiteY11587" fmla="*/ 723430 h 1106488"/>
              <a:gd name="connsiteX11588" fmla="*/ 308822 w 1031876"/>
              <a:gd name="connsiteY11588" fmla="*/ 723107 h 1106488"/>
              <a:gd name="connsiteX11589" fmla="*/ 315870 w 1031876"/>
              <a:gd name="connsiteY11589" fmla="*/ 720017 h 1106488"/>
              <a:gd name="connsiteX11590" fmla="*/ 320675 w 1031876"/>
              <a:gd name="connsiteY11590" fmla="*/ 723106 h 1106488"/>
              <a:gd name="connsiteX11591" fmla="*/ 318294 w 1031876"/>
              <a:gd name="connsiteY11591" fmla="*/ 723106 h 1106488"/>
              <a:gd name="connsiteX11592" fmla="*/ 315119 w 1031876"/>
              <a:gd name="connsiteY11592" fmla="*/ 723106 h 1106488"/>
              <a:gd name="connsiteX11593" fmla="*/ 314325 w 1031876"/>
              <a:gd name="connsiteY11593" fmla="*/ 723106 h 1106488"/>
              <a:gd name="connsiteX11594" fmla="*/ 316706 w 1031876"/>
              <a:gd name="connsiteY11594" fmla="*/ 722213 h 1106488"/>
              <a:gd name="connsiteX11595" fmla="*/ 80442 w 1031876"/>
              <a:gd name="connsiteY11595" fmla="*/ 717757 h 1106488"/>
              <a:gd name="connsiteX11596" fmla="*/ 81196 w 1031876"/>
              <a:gd name="connsiteY11596" fmla="*/ 718941 h 1106488"/>
              <a:gd name="connsiteX11597" fmla="*/ 82051 w 1031876"/>
              <a:gd name="connsiteY11597" fmla="*/ 723210 h 1106488"/>
              <a:gd name="connsiteX11598" fmla="*/ 79429 w 1031876"/>
              <a:gd name="connsiteY11598" fmla="*/ 718626 h 1106488"/>
              <a:gd name="connsiteX11599" fmla="*/ 847726 w 1031876"/>
              <a:gd name="connsiteY11599" fmla="*/ 716756 h 1106488"/>
              <a:gd name="connsiteX11600" fmla="*/ 841376 w 1031876"/>
              <a:gd name="connsiteY11600" fmla="*/ 723900 h 1106488"/>
              <a:gd name="connsiteX11601" fmla="*/ 847726 w 1031876"/>
              <a:gd name="connsiteY11601" fmla="*/ 716756 h 1106488"/>
              <a:gd name="connsiteX11602" fmla="*/ 287338 w 1031876"/>
              <a:gd name="connsiteY11602" fmla="*/ 716491 h 1106488"/>
              <a:gd name="connsiteX11603" fmla="*/ 294482 w 1031876"/>
              <a:gd name="connsiteY11603" fmla="*/ 723371 h 1106488"/>
              <a:gd name="connsiteX11604" fmla="*/ 287338 w 1031876"/>
              <a:gd name="connsiteY11604" fmla="*/ 716491 h 1106488"/>
              <a:gd name="connsiteX11605" fmla="*/ 841024 w 1031876"/>
              <a:gd name="connsiteY11605" fmla="*/ 716380 h 1106488"/>
              <a:gd name="connsiteX11606" fmla="*/ 841024 w 1031876"/>
              <a:gd name="connsiteY11606" fmla="*/ 723210 h 1106488"/>
              <a:gd name="connsiteX11607" fmla="*/ 840402 w 1031876"/>
              <a:gd name="connsiteY11607" fmla="*/ 718864 h 1106488"/>
              <a:gd name="connsiteX11608" fmla="*/ 280341 w 1031876"/>
              <a:gd name="connsiteY11608" fmla="*/ 716380 h 1106488"/>
              <a:gd name="connsiteX11609" fmla="*/ 287179 w 1031876"/>
              <a:gd name="connsiteY11609" fmla="*/ 716380 h 1106488"/>
              <a:gd name="connsiteX11610" fmla="*/ 287179 w 1031876"/>
              <a:gd name="connsiteY11610" fmla="*/ 719795 h 1106488"/>
              <a:gd name="connsiteX11611" fmla="*/ 287179 w 1031876"/>
              <a:gd name="connsiteY11611" fmla="*/ 722357 h 1106488"/>
              <a:gd name="connsiteX11612" fmla="*/ 287179 w 1031876"/>
              <a:gd name="connsiteY11612" fmla="*/ 723210 h 1106488"/>
              <a:gd name="connsiteX11613" fmla="*/ 280341 w 1031876"/>
              <a:gd name="connsiteY11613" fmla="*/ 716380 h 1106488"/>
              <a:gd name="connsiteX11614" fmla="*/ 79565 w 1031876"/>
              <a:gd name="connsiteY11614" fmla="*/ 716380 h 1106488"/>
              <a:gd name="connsiteX11615" fmla="*/ 82051 w 1031876"/>
              <a:gd name="connsiteY11615" fmla="*/ 716380 h 1106488"/>
              <a:gd name="connsiteX11616" fmla="*/ 80442 w 1031876"/>
              <a:gd name="connsiteY11616" fmla="*/ 717757 h 1106488"/>
              <a:gd name="connsiteX11617" fmla="*/ 75214 w 1031876"/>
              <a:gd name="connsiteY11617" fmla="*/ 716380 h 1106488"/>
              <a:gd name="connsiteX11618" fmla="*/ 78633 w 1031876"/>
              <a:gd name="connsiteY11618" fmla="*/ 717234 h 1106488"/>
              <a:gd name="connsiteX11619" fmla="*/ 79429 w 1031876"/>
              <a:gd name="connsiteY11619" fmla="*/ 718626 h 1106488"/>
              <a:gd name="connsiteX11620" fmla="*/ 76069 w 1031876"/>
              <a:gd name="connsiteY11620" fmla="*/ 721503 h 1106488"/>
              <a:gd name="connsiteX11621" fmla="*/ 75214 w 1031876"/>
              <a:gd name="connsiteY11621" fmla="*/ 716380 h 1106488"/>
              <a:gd name="connsiteX11622" fmla="*/ 314722 w 1031876"/>
              <a:gd name="connsiteY11622" fmla="*/ 716359 h 1106488"/>
              <a:gd name="connsiteX11623" fmla="*/ 321469 w 1031876"/>
              <a:gd name="connsiteY11623" fmla="*/ 723106 h 1106488"/>
              <a:gd name="connsiteX11624" fmla="*/ 315565 w 1031876"/>
              <a:gd name="connsiteY11624" fmla="*/ 717202 h 1106488"/>
              <a:gd name="connsiteX11625" fmla="*/ 314722 w 1031876"/>
              <a:gd name="connsiteY11625" fmla="*/ 716359 h 1106488"/>
              <a:gd name="connsiteX11626" fmla="*/ 314722 w 1031876"/>
              <a:gd name="connsiteY11626" fmla="*/ 716359 h 1106488"/>
              <a:gd name="connsiteX11627" fmla="*/ 318096 w 1031876"/>
              <a:gd name="connsiteY11627" fmla="*/ 716359 h 1106488"/>
              <a:gd name="connsiteX11628" fmla="*/ 318939 w 1031876"/>
              <a:gd name="connsiteY11628" fmla="*/ 716359 h 1106488"/>
              <a:gd name="connsiteX11629" fmla="*/ 321469 w 1031876"/>
              <a:gd name="connsiteY11629" fmla="*/ 716359 h 1106488"/>
              <a:gd name="connsiteX11630" fmla="*/ 328216 w 1031876"/>
              <a:gd name="connsiteY11630" fmla="*/ 716359 h 1106488"/>
              <a:gd name="connsiteX11631" fmla="*/ 328216 w 1031876"/>
              <a:gd name="connsiteY11631" fmla="*/ 723106 h 1106488"/>
              <a:gd name="connsiteX11632" fmla="*/ 323396 w 1031876"/>
              <a:gd name="connsiteY11632" fmla="*/ 725172 h 1106488"/>
              <a:gd name="connsiteX11633" fmla="*/ 320675 w 1031876"/>
              <a:gd name="connsiteY11633" fmla="*/ 730250 h 1106488"/>
              <a:gd name="connsiteX11634" fmla="*/ 320675 w 1031876"/>
              <a:gd name="connsiteY11634" fmla="*/ 726281 h 1106488"/>
              <a:gd name="connsiteX11635" fmla="*/ 320675 w 1031876"/>
              <a:gd name="connsiteY11635" fmla="*/ 724694 h 1106488"/>
              <a:gd name="connsiteX11636" fmla="*/ 320675 w 1031876"/>
              <a:gd name="connsiteY11636" fmla="*/ 723999 h 1106488"/>
              <a:gd name="connsiteX11637" fmla="*/ 320675 w 1031876"/>
              <a:gd name="connsiteY11637" fmla="*/ 723900 h 1106488"/>
              <a:gd name="connsiteX11638" fmla="*/ 321837 w 1031876"/>
              <a:gd name="connsiteY11638" fmla="*/ 724210 h 1106488"/>
              <a:gd name="connsiteX11639" fmla="*/ 321469 w 1031876"/>
              <a:gd name="connsiteY11639" fmla="*/ 723106 h 1106488"/>
              <a:gd name="connsiteX11640" fmla="*/ 314722 w 1031876"/>
              <a:gd name="connsiteY11640" fmla="*/ 716359 h 1106488"/>
              <a:gd name="connsiteX11641" fmla="*/ 909639 w 1031876"/>
              <a:gd name="connsiteY11641" fmla="*/ 715963 h 1106488"/>
              <a:gd name="connsiteX11642" fmla="*/ 909639 w 1031876"/>
              <a:gd name="connsiteY11642" fmla="*/ 719932 h 1106488"/>
              <a:gd name="connsiteX11643" fmla="*/ 909639 w 1031876"/>
              <a:gd name="connsiteY11643" fmla="*/ 720924 h 1106488"/>
              <a:gd name="connsiteX11644" fmla="*/ 909639 w 1031876"/>
              <a:gd name="connsiteY11644" fmla="*/ 723899 h 1106488"/>
              <a:gd name="connsiteX11645" fmla="*/ 912813 w 1031876"/>
              <a:gd name="connsiteY11645" fmla="*/ 716955 h 1106488"/>
              <a:gd name="connsiteX11646" fmla="*/ 915988 w 1031876"/>
              <a:gd name="connsiteY11646" fmla="*/ 715963 h 1106488"/>
              <a:gd name="connsiteX11647" fmla="*/ 915194 w 1031876"/>
              <a:gd name="connsiteY11647" fmla="*/ 716955 h 1106488"/>
              <a:gd name="connsiteX11648" fmla="*/ 909639 w 1031876"/>
              <a:gd name="connsiteY11648" fmla="*/ 723900 h 1106488"/>
              <a:gd name="connsiteX11649" fmla="*/ 909639 w 1031876"/>
              <a:gd name="connsiteY11649" fmla="*/ 723901 h 1106488"/>
              <a:gd name="connsiteX11650" fmla="*/ 909638 w 1031876"/>
              <a:gd name="connsiteY11650" fmla="*/ 723901 h 1106488"/>
              <a:gd name="connsiteX11651" fmla="*/ 908369 w 1031876"/>
              <a:gd name="connsiteY11651" fmla="*/ 722949 h 1106488"/>
              <a:gd name="connsiteX11652" fmla="*/ 908647 w 1031876"/>
              <a:gd name="connsiteY11652" fmla="*/ 722909 h 1106488"/>
              <a:gd name="connsiteX11653" fmla="*/ 909639 w 1031876"/>
              <a:gd name="connsiteY11653" fmla="*/ 715963 h 1106488"/>
              <a:gd name="connsiteX11654" fmla="*/ 301626 w 1031876"/>
              <a:gd name="connsiteY11654" fmla="*/ 715963 h 1106488"/>
              <a:gd name="connsiteX11655" fmla="*/ 301626 w 1031876"/>
              <a:gd name="connsiteY11655" fmla="*/ 715964 h 1106488"/>
              <a:gd name="connsiteX11656" fmla="*/ 304800 w 1031876"/>
              <a:gd name="connsiteY11656" fmla="*/ 719535 h 1106488"/>
              <a:gd name="connsiteX11657" fmla="*/ 307975 w 1031876"/>
              <a:gd name="connsiteY11657" fmla="*/ 723107 h 1106488"/>
              <a:gd name="connsiteX11658" fmla="*/ 304800 w 1031876"/>
              <a:gd name="connsiteY11658" fmla="*/ 723107 h 1106488"/>
              <a:gd name="connsiteX11659" fmla="*/ 301626 w 1031876"/>
              <a:gd name="connsiteY11659" fmla="*/ 723107 h 1106488"/>
              <a:gd name="connsiteX11660" fmla="*/ 301626 w 1031876"/>
              <a:gd name="connsiteY11660" fmla="*/ 723901 h 1106488"/>
              <a:gd name="connsiteX11661" fmla="*/ 298451 w 1031876"/>
              <a:gd name="connsiteY11661" fmla="*/ 718345 h 1106488"/>
              <a:gd name="connsiteX11662" fmla="*/ 301625 w 1031876"/>
              <a:gd name="connsiteY11662" fmla="*/ 715964 h 1106488"/>
              <a:gd name="connsiteX11663" fmla="*/ 301625 w 1031876"/>
              <a:gd name="connsiteY11663" fmla="*/ 715964 h 1106488"/>
              <a:gd name="connsiteX11664" fmla="*/ 47625 w 1031876"/>
              <a:gd name="connsiteY11664" fmla="*/ 715963 h 1106488"/>
              <a:gd name="connsiteX11665" fmla="*/ 48419 w 1031876"/>
              <a:gd name="connsiteY11665" fmla="*/ 723107 h 1106488"/>
              <a:gd name="connsiteX11666" fmla="*/ 48641 w 1031876"/>
              <a:gd name="connsiteY11666" fmla="*/ 723393 h 1106488"/>
              <a:gd name="connsiteX11667" fmla="*/ 48073 w 1031876"/>
              <a:gd name="connsiteY11667" fmla="*/ 723233 h 1106488"/>
              <a:gd name="connsiteX11668" fmla="*/ 50017 w 1031876"/>
              <a:gd name="connsiteY11668" fmla="*/ 725162 h 1106488"/>
              <a:gd name="connsiteX11669" fmla="*/ 48641 w 1031876"/>
              <a:gd name="connsiteY11669" fmla="*/ 723393 h 1106488"/>
              <a:gd name="connsiteX11670" fmla="*/ 50800 w 1031876"/>
              <a:gd name="connsiteY11670" fmla="*/ 724000 h 1106488"/>
              <a:gd name="connsiteX11671" fmla="*/ 52786 w 1031876"/>
              <a:gd name="connsiteY11671" fmla="*/ 727909 h 1106488"/>
              <a:gd name="connsiteX11672" fmla="*/ 53644 w 1031876"/>
              <a:gd name="connsiteY11672" fmla="*/ 728761 h 1106488"/>
              <a:gd name="connsiteX11673" fmla="*/ 54504 w 1031876"/>
              <a:gd name="connsiteY11673" fmla="*/ 729615 h 1106488"/>
              <a:gd name="connsiteX11674" fmla="*/ 55364 w 1031876"/>
              <a:gd name="connsiteY11674" fmla="*/ 733028 h 1106488"/>
              <a:gd name="connsiteX11675" fmla="*/ 57055 w 1031876"/>
              <a:gd name="connsiteY11675" fmla="*/ 733987 h 1106488"/>
              <a:gd name="connsiteX11676" fmla="*/ 55978 w 1031876"/>
              <a:gd name="connsiteY11676" fmla="*/ 737904 h 1106488"/>
              <a:gd name="connsiteX11677" fmla="*/ 55364 w 1031876"/>
              <a:gd name="connsiteY11677" fmla="*/ 737294 h 1106488"/>
              <a:gd name="connsiteX11678" fmla="*/ 54504 w 1031876"/>
              <a:gd name="connsiteY11678" fmla="*/ 736441 h 1106488"/>
              <a:gd name="connsiteX11679" fmla="*/ 53676 w 1031876"/>
              <a:gd name="connsiteY11679" fmla="*/ 729866 h 1106488"/>
              <a:gd name="connsiteX11680" fmla="*/ 52253 w 1031876"/>
              <a:gd name="connsiteY11680" fmla="*/ 728037 h 1106488"/>
              <a:gd name="connsiteX11681" fmla="*/ 47999 w 1031876"/>
              <a:gd name="connsiteY11681" fmla="*/ 723212 h 1106488"/>
              <a:gd name="connsiteX11682" fmla="*/ 47625 w 1031876"/>
              <a:gd name="connsiteY11682" fmla="*/ 723107 h 1106488"/>
              <a:gd name="connsiteX11683" fmla="*/ 47625 w 1031876"/>
              <a:gd name="connsiteY11683" fmla="*/ 722788 h 1106488"/>
              <a:gd name="connsiteX11684" fmla="*/ 47625 w 1031876"/>
              <a:gd name="connsiteY11684" fmla="*/ 718642 h 1106488"/>
              <a:gd name="connsiteX11685" fmla="*/ 47625 w 1031876"/>
              <a:gd name="connsiteY11685" fmla="*/ 716856 h 1106488"/>
              <a:gd name="connsiteX11686" fmla="*/ 47625 w 1031876"/>
              <a:gd name="connsiteY11686" fmla="*/ 715963 h 1106488"/>
              <a:gd name="connsiteX11687" fmla="*/ 26988 w 1031876"/>
              <a:gd name="connsiteY11687" fmla="*/ 715963 h 1106488"/>
              <a:gd name="connsiteX11688" fmla="*/ 34926 w 1031876"/>
              <a:gd name="connsiteY11688" fmla="*/ 730251 h 1106488"/>
              <a:gd name="connsiteX11689" fmla="*/ 26988 w 1031876"/>
              <a:gd name="connsiteY11689" fmla="*/ 723107 h 1106488"/>
              <a:gd name="connsiteX11690" fmla="*/ 26988 w 1031876"/>
              <a:gd name="connsiteY11690" fmla="*/ 715963 h 1106488"/>
              <a:gd name="connsiteX11691" fmla="*/ 895351 w 1031876"/>
              <a:gd name="connsiteY11691" fmla="*/ 715962 h 1106488"/>
              <a:gd name="connsiteX11692" fmla="*/ 895351 w 1031876"/>
              <a:gd name="connsiteY11692" fmla="*/ 723900 h 1106488"/>
              <a:gd name="connsiteX11693" fmla="*/ 895351 w 1031876"/>
              <a:gd name="connsiteY11693" fmla="*/ 715962 h 1106488"/>
              <a:gd name="connsiteX11694" fmla="*/ 288195 w 1031876"/>
              <a:gd name="connsiteY11694" fmla="*/ 715391 h 1106488"/>
              <a:gd name="connsiteX11695" fmla="*/ 288231 w 1031876"/>
              <a:gd name="connsiteY11695" fmla="*/ 715631 h 1106488"/>
              <a:gd name="connsiteX11696" fmla="*/ 294372 w 1031876"/>
              <a:gd name="connsiteY11696" fmla="*/ 716476 h 1106488"/>
              <a:gd name="connsiteX11697" fmla="*/ 293688 w 1031876"/>
              <a:gd name="connsiteY11697" fmla="*/ 715963 h 1106488"/>
              <a:gd name="connsiteX11698" fmla="*/ 297657 w 1031876"/>
              <a:gd name="connsiteY11698" fmla="*/ 716955 h 1106488"/>
              <a:gd name="connsiteX11699" fmla="*/ 298451 w 1031876"/>
              <a:gd name="connsiteY11699" fmla="*/ 718345 h 1106488"/>
              <a:gd name="connsiteX11700" fmla="*/ 297657 w 1031876"/>
              <a:gd name="connsiteY11700" fmla="*/ 718940 h 1106488"/>
              <a:gd name="connsiteX11701" fmla="*/ 294392 w 1031876"/>
              <a:gd name="connsiteY11701" fmla="*/ 716491 h 1106488"/>
              <a:gd name="connsiteX11702" fmla="*/ 293589 w 1031876"/>
              <a:gd name="connsiteY11702" fmla="*/ 716491 h 1106488"/>
              <a:gd name="connsiteX11703" fmla="*/ 291803 w 1031876"/>
              <a:gd name="connsiteY11703" fmla="*/ 716491 h 1106488"/>
              <a:gd name="connsiteX11704" fmla="*/ 287338 w 1031876"/>
              <a:gd name="connsiteY11704" fmla="*/ 716491 h 1106488"/>
              <a:gd name="connsiteX11705" fmla="*/ 835732 w 1031876"/>
              <a:gd name="connsiteY11705" fmla="*/ 714836 h 1106488"/>
              <a:gd name="connsiteX11706" fmla="*/ 835041 w 1031876"/>
              <a:gd name="connsiteY11706" fmla="*/ 715526 h 1106488"/>
              <a:gd name="connsiteX11707" fmla="*/ 834186 w 1031876"/>
              <a:gd name="connsiteY11707" fmla="*/ 716380 h 1106488"/>
              <a:gd name="connsiteX11708" fmla="*/ 926704 w 1031876"/>
              <a:gd name="connsiteY11708" fmla="*/ 713913 h 1106488"/>
              <a:gd name="connsiteX11709" fmla="*/ 930019 w 1031876"/>
              <a:gd name="connsiteY11709" fmla="*/ 716306 h 1106488"/>
              <a:gd name="connsiteX11710" fmla="*/ 930276 w 1031876"/>
              <a:gd name="connsiteY11710" fmla="*/ 715963 h 1106488"/>
              <a:gd name="connsiteX11711" fmla="*/ 930276 w 1031876"/>
              <a:gd name="connsiteY11711" fmla="*/ 716492 h 1106488"/>
              <a:gd name="connsiteX11712" fmla="*/ 930276 w 1031876"/>
              <a:gd name="connsiteY11712" fmla="*/ 716955 h 1106488"/>
              <a:gd name="connsiteX11713" fmla="*/ 930276 w 1031876"/>
              <a:gd name="connsiteY11713" fmla="*/ 718940 h 1106488"/>
              <a:gd name="connsiteX11714" fmla="*/ 930276 w 1031876"/>
              <a:gd name="connsiteY11714" fmla="*/ 719931 h 1106488"/>
              <a:gd name="connsiteX11715" fmla="*/ 930276 w 1031876"/>
              <a:gd name="connsiteY11715" fmla="*/ 720923 h 1106488"/>
              <a:gd name="connsiteX11716" fmla="*/ 930276 w 1031876"/>
              <a:gd name="connsiteY11716" fmla="*/ 722908 h 1106488"/>
              <a:gd name="connsiteX11717" fmla="*/ 930276 w 1031876"/>
              <a:gd name="connsiteY11717" fmla="*/ 723900 h 1106488"/>
              <a:gd name="connsiteX11718" fmla="*/ 930276 w 1031876"/>
              <a:gd name="connsiteY11718" fmla="*/ 723900 h 1106488"/>
              <a:gd name="connsiteX11719" fmla="*/ 923330 w 1031876"/>
              <a:gd name="connsiteY11719" fmla="*/ 729456 h 1106488"/>
              <a:gd name="connsiteX11720" fmla="*/ 922338 w 1031876"/>
              <a:gd name="connsiteY11720" fmla="*/ 730250 h 1106488"/>
              <a:gd name="connsiteX11721" fmla="*/ 922338 w 1031876"/>
              <a:gd name="connsiteY11721" fmla="*/ 729456 h 1106488"/>
              <a:gd name="connsiteX11722" fmla="*/ 922338 w 1031876"/>
              <a:gd name="connsiteY11722" fmla="*/ 727075 h 1106488"/>
              <a:gd name="connsiteX11723" fmla="*/ 922338 w 1031876"/>
              <a:gd name="connsiteY11723" fmla="*/ 726281 h 1106488"/>
              <a:gd name="connsiteX11724" fmla="*/ 922338 w 1031876"/>
              <a:gd name="connsiteY11724" fmla="*/ 724694 h 1106488"/>
              <a:gd name="connsiteX11725" fmla="*/ 922338 w 1031876"/>
              <a:gd name="connsiteY11725" fmla="*/ 723900 h 1106488"/>
              <a:gd name="connsiteX11726" fmla="*/ 923330 w 1031876"/>
              <a:gd name="connsiteY11726" fmla="*/ 723900 h 1106488"/>
              <a:gd name="connsiteX11727" fmla="*/ 930275 w 1031876"/>
              <a:gd name="connsiteY11727" fmla="*/ 723900 h 1106488"/>
              <a:gd name="connsiteX11728" fmla="*/ 927299 w 1031876"/>
              <a:gd name="connsiteY11728" fmla="*/ 719932 h 1106488"/>
              <a:gd name="connsiteX11729" fmla="*/ 929833 w 1031876"/>
              <a:gd name="connsiteY11729" fmla="*/ 716553 h 1106488"/>
              <a:gd name="connsiteX11730" fmla="*/ 924025 w 1031876"/>
              <a:gd name="connsiteY11730" fmla="*/ 717352 h 1106488"/>
              <a:gd name="connsiteX11731" fmla="*/ 923132 w 1031876"/>
              <a:gd name="connsiteY11731" fmla="*/ 723372 h 1106488"/>
              <a:gd name="connsiteX11732" fmla="*/ 923132 w 1031876"/>
              <a:gd name="connsiteY11732" fmla="*/ 719932 h 1106488"/>
              <a:gd name="connsiteX11733" fmla="*/ 923132 w 1031876"/>
              <a:gd name="connsiteY11733" fmla="*/ 719072 h 1106488"/>
              <a:gd name="connsiteX11734" fmla="*/ 923132 w 1031876"/>
              <a:gd name="connsiteY11734" fmla="*/ 716492 h 1106488"/>
              <a:gd name="connsiteX11735" fmla="*/ 926704 w 1031876"/>
              <a:gd name="connsiteY11735" fmla="*/ 713913 h 1106488"/>
              <a:gd name="connsiteX11736" fmla="*/ 311349 w 1031876"/>
              <a:gd name="connsiteY11736" fmla="*/ 713829 h 1106488"/>
              <a:gd name="connsiteX11737" fmla="*/ 314193 w 1031876"/>
              <a:gd name="connsiteY11737" fmla="*/ 715962 h 1106488"/>
              <a:gd name="connsiteX11738" fmla="*/ 314325 w 1031876"/>
              <a:gd name="connsiteY11738" fmla="*/ 715962 h 1106488"/>
              <a:gd name="connsiteX11739" fmla="*/ 314326 w 1031876"/>
              <a:gd name="connsiteY11739" fmla="*/ 715962 h 1106488"/>
              <a:gd name="connsiteX11740" fmla="*/ 314325 w 1031876"/>
              <a:gd name="connsiteY11740" fmla="*/ 715963 h 1106488"/>
              <a:gd name="connsiteX11741" fmla="*/ 314267 w 1031876"/>
              <a:gd name="connsiteY11741" fmla="*/ 716018 h 1106488"/>
              <a:gd name="connsiteX11742" fmla="*/ 314351 w 1031876"/>
              <a:gd name="connsiteY11742" fmla="*/ 716081 h 1106488"/>
              <a:gd name="connsiteX11743" fmla="*/ 314325 w 1031876"/>
              <a:gd name="connsiteY11743" fmla="*/ 715963 h 1106488"/>
              <a:gd name="connsiteX11744" fmla="*/ 314378 w 1031876"/>
              <a:gd name="connsiteY11744" fmla="*/ 716101 h 1106488"/>
              <a:gd name="connsiteX11745" fmla="*/ 314722 w 1031876"/>
              <a:gd name="connsiteY11745" fmla="*/ 716359 h 1106488"/>
              <a:gd name="connsiteX11746" fmla="*/ 314476 w 1031876"/>
              <a:gd name="connsiteY11746" fmla="*/ 716359 h 1106488"/>
              <a:gd name="connsiteX11747" fmla="*/ 315870 w 1031876"/>
              <a:gd name="connsiteY11747" fmla="*/ 720017 h 1106488"/>
              <a:gd name="connsiteX11748" fmla="*/ 315119 w 1031876"/>
              <a:gd name="connsiteY11748" fmla="*/ 719534 h 1106488"/>
              <a:gd name="connsiteX11749" fmla="*/ 314413 w 1031876"/>
              <a:gd name="connsiteY11749" fmla="*/ 716359 h 1106488"/>
              <a:gd name="connsiteX11750" fmla="*/ 313903 w 1031876"/>
              <a:gd name="connsiteY11750" fmla="*/ 716359 h 1106488"/>
              <a:gd name="connsiteX11751" fmla="*/ 311151 w 1031876"/>
              <a:gd name="connsiteY11751" fmla="*/ 718939 h 1106488"/>
              <a:gd name="connsiteX11752" fmla="*/ 308399 w 1031876"/>
              <a:gd name="connsiteY11752" fmla="*/ 716359 h 1106488"/>
              <a:gd name="connsiteX11753" fmla="*/ 307975 w 1031876"/>
              <a:gd name="connsiteY11753" fmla="*/ 716359 h 1106488"/>
              <a:gd name="connsiteX11754" fmla="*/ 308211 w 1031876"/>
              <a:gd name="connsiteY11754" fmla="*/ 716182 h 1106488"/>
              <a:gd name="connsiteX11755" fmla="*/ 307976 w 1031876"/>
              <a:gd name="connsiteY11755" fmla="*/ 715962 h 1106488"/>
              <a:gd name="connsiteX11756" fmla="*/ 308504 w 1031876"/>
              <a:gd name="connsiteY11756" fmla="*/ 715962 h 1106488"/>
              <a:gd name="connsiteX11757" fmla="*/ 39158 w 1031876"/>
              <a:gd name="connsiteY11757" fmla="*/ 713200 h 1106488"/>
              <a:gd name="connsiteX11758" fmla="*/ 38894 w 1031876"/>
              <a:gd name="connsiteY11758" fmla="*/ 713582 h 1106488"/>
              <a:gd name="connsiteX11759" fmla="*/ 41275 w 1031876"/>
              <a:gd name="connsiteY11759" fmla="*/ 717022 h 1106488"/>
              <a:gd name="connsiteX11760" fmla="*/ 41275 w 1031876"/>
              <a:gd name="connsiteY11760" fmla="*/ 717882 h 1106488"/>
              <a:gd name="connsiteX11761" fmla="*/ 41275 w 1031876"/>
              <a:gd name="connsiteY11761" fmla="*/ 719602 h 1106488"/>
              <a:gd name="connsiteX11762" fmla="*/ 41275 w 1031876"/>
              <a:gd name="connsiteY11762" fmla="*/ 723041 h 1106488"/>
              <a:gd name="connsiteX11763" fmla="*/ 41275 w 1031876"/>
              <a:gd name="connsiteY11763" fmla="*/ 723900 h 1106488"/>
              <a:gd name="connsiteX11764" fmla="*/ 41275 w 1031876"/>
              <a:gd name="connsiteY11764" fmla="*/ 723901 h 1106488"/>
              <a:gd name="connsiteX11765" fmla="*/ 34925 w 1031876"/>
              <a:gd name="connsiteY11765" fmla="*/ 717022 h 1106488"/>
              <a:gd name="connsiteX11766" fmla="*/ 77493 w 1031876"/>
              <a:gd name="connsiteY11766" fmla="*/ 713127 h 1106488"/>
              <a:gd name="connsiteX11767" fmla="*/ 82051 w 1031876"/>
              <a:gd name="connsiteY11767" fmla="*/ 716380 h 1106488"/>
              <a:gd name="connsiteX11768" fmla="*/ 78144 w 1031876"/>
              <a:gd name="connsiteY11768" fmla="*/ 714150 h 1106488"/>
              <a:gd name="connsiteX11769" fmla="*/ 39604 w 1031876"/>
              <a:gd name="connsiteY11769" fmla="*/ 712556 h 1106488"/>
              <a:gd name="connsiteX11770" fmla="*/ 39688 w 1031876"/>
              <a:gd name="connsiteY11770" fmla="*/ 712722 h 1106488"/>
              <a:gd name="connsiteX11771" fmla="*/ 39158 w 1031876"/>
              <a:gd name="connsiteY11771" fmla="*/ 713200 h 1106488"/>
              <a:gd name="connsiteX11772" fmla="*/ 897256 w 1031876"/>
              <a:gd name="connsiteY11772" fmla="*/ 712152 h 1106488"/>
              <a:gd name="connsiteX11773" fmla="*/ 897732 w 1031876"/>
              <a:gd name="connsiteY11773" fmla="*/ 712787 h 1106488"/>
              <a:gd name="connsiteX11774" fmla="*/ 895351 w 1031876"/>
              <a:gd name="connsiteY11774" fmla="*/ 715962 h 1106488"/>
              <a:gd name="connsiteX11775" fmla="*/ 896145 w 1031876"/>
              <a:gd name="connsiteY11775" fmla="*/ 712787 h 1106488"/>
              <a:gd name="connsiteX11776" fmla="*/ 75939 w 1031876"/>
              <a:gd name="connsiteY11776" fmla="*/ 710688 h 1106488"/>
              <a:gd name="connsiteX11777" fmla="*/ 77493 w 1031876"/>
              <a:gd name="connsiteY11777" fmla="*/ 713127 h 1106488"/>
              <a:gd name="connsiteX11778" fmla="*/ 76069 w 1031876"/>
              <a:gd name="connsiteY11778" fmla="*/ 712111 h 1106488"/>
              <a:gd name="connsiteX11779" fmla="*/ 970757 w 1031876"/>
              <a:gd name="connsiteY11779" fmla="*/ 710142 h 1106488"/>
              <a:gd name="connsiteX11780" fmla="*/ 969864 w 1031876"/>
              <a:gd name="connsiteY11780" fmla="*/ 713582 h 1106488"/>
              <a:gd name="connsiteX11781" fmla="*/ 964407 w 1031876"/>
              <a:gd name="connsiteY11781" fmla="*/ 716585 h 1106488"/>
              <a:gd name="connsiteX11782" fmla="*/ 964407 w 1031876"/>
              <a:gd name="connsiteY11782" fmla="*/ 716757 h 1106488"/>
              <a:gd name="connsiteX11783" fmla="*/ 964142 w 1031876"/>
              <a:gd name="connsiteY11783" fmla="*/ 717022 h 1106488"/>
              <a:gd name="connsiteX11784" fmla="*/ 967185 w 1031876"/>
              <a:gd name="connsiteY11784" fmla="*/ 717022 h 1106488"/>
              <a:gd name="connsiteX11785" fmla="*/ 970757 w 1031876"/>
              <a:gd name="connsiteY11785" fmla="*/ 717022 h 1106488"/>
              <a:gd name="connsiteX11786" fmla="*/ 963613 w 1031876"/>
              <a:gd name="connsiteY11786" fmla="*/ 723901 h 1106488"/>
              <a:gd name="connsiteX11787" fmla="*/ 963613 w 1031876"/>
              <a:gd name="connsiteY11787" fmla="*/ 720461 h 1106488"/>
              <a:gd name="connsiteX11788" fmla="*/ 963613 w 1031876"/>
              <a:gd name="connsiteY11788" fmla="*/ 717551 h 1106488"/>
              <a:gd name="connsiteX11789" fmla="*/ 960835 w 1031876"/>
              <a:gd name="connsiteY11789" fmla="*/ 720329 h 1106488"/>
              <a:gd name="connsiteX11790" fmla="*/ 957263 w 1031876"/>
              <a:gd name="connsiteY11790" fmla="*/ 723901 h 1106488"/>
              <a:gd name="connsiteX11791" fmla="*/ 957263 w 1031876"/>
              <a:gd name="connsiteY11791" fmla="*/ 723900 h 1106488"/>
              <a:gd name="connsiteX11792" fmla="*/ 957263 w 1031876"/>
              <a:gd name="connsiteY11792" fmla="*/ 723008 h 1106488"/>
              <a:gd name="connsiteX11793" fmla="*/ 957263 w 1031876"/>
              <a:gd name="connsiteY11793" fmla="*/ 721222 h 1106488"/>
              <a:gd name="connsiteX11794" fmla="*/ 957263 w 1031876"/>
              <a:gd name="connsiteY11794" fmla="*/ 720329 h 1106488"/>
              <a:gd name="connsiteX11795" fmla="*/ 957263 w 1031876"/>
              <a:gd name="connsiteY11795" fmla="*/ 718543 h 1106488"/>
              <a:gd name="connsiteX11796" fmla="*/ 957263 w 1031876"/>
              <a:gd name="connsiteY11796" fmla="*/ 716757 h 1106488"/>
              <a:gd name="connsiteX11797" fmla="*/ 962026 w 1031876"/>
              <a:gd name="connsiteY11797" fmla="*/ 712292 h 1106488"/>
              <a:gd name="connsiteX11798" fmla="*/ 960950 w 1031876"/>
              <a:gd name="connsiteY11798" fmla="*/ 714914 h 1106488"/>
              <a:gd name="connsiteX11799" fmla="*/ 964407 w 1031876"/>
              <a:gd name="connsiteY11799" fmla="*/ 713185 h 1106488"/>
              <a:gd name="connsiteX11800" fmla="*/ 964407 w 1031876"/>
              <a:gd name="connsiteY11800" fmla="*/ 715864 h 1106488"/>
              <a:gd name="connsiteX11801" fmla="*/ 964407 w 1031876"/>
              <a:gd name="connsiteY11801" fmla="*/ 716257 h 1106488"/>
              <a:gd name="connsiteX11802" fmla="*/ 969864 w 1031876"/>
              <a:gd name="connsiteY11802" fmla="*/ 711002 h 1106488"/>
              <a:gd name="connsiteX11803" fmla="*/ 970757 w 1031876"/>
              <a:gd name="connsiteY11803" fmla="*/ 710142 h 1106488"/>
              <a:gd name="connsiteX11804" fmla="*/ 915988 w 1031876"/>
              <a:gd name="connsiteY11804" fmla="*/ 710142 h 1106488"/>
              <a:gd name="connsiteX11805" fmla="*/ 922338 w 1031876"/>
              <a:gd name="connsiteY11805" fmla="*/ 710142 h 1106488"/>
              <a:gd name="connsiteX11806" fmla="*/ 921544 w 1031876"/>
              <a:gd name="connsiteY11806" fmla="*/ 713582 h 1106488"/>
              <a:gd name="connsiteX11807" fmla="*/ 916667 w 1031876"/>
              <a:gd name="connsiteY11807" fmla="*/ 716601 h 1106488"/>
              <a:gd name="connsiteX11808" fmla="*/ 920274 w 1031876"/>
              <a:gd name="connsiteY11808" fmla="*/ 717180 h 1106488"/>
              <a:gd name="connsiteX11809" fmla="*/ 919560 w 1031876"/>
              <a:gd name="connsiteY11809" fmla="*/ 717352 h 1106488"/>
              <a:gd name="connsiteX11810" fmla="*/ 916616 w 1031876"/>
              <a:gd name="connsiteY11810" fmla="*/ 722313 h 1106488"/>
              <a:gd name="connsiteX11811" fmla="*/ 916365 w 1031876"/>
              <a:gd name="connsiteY11811" fmla="*/ 722948 h 1106488"/>
              <a:gd name="connsiteX11812" fmla="*/ 921346 w 1031876"/>
              <a:gd name="connsiteY11812" fmla="*/ 717352 h 1106488"/>
              <a:gd name="connsiteX11813" fmla="*/ 920274 w 1031876"/>
              <a:gd name="connsiteY11813" fmla="*/ 717180 h 1106488"/>
              <a:gd name="connsiteX11814" fmla="*/ 923132 w 1031876"/>
              <a:gd name="connsiteY11814" fmla="*/ 716492 h 1106488"/>
              <a:gd name="connsiteX11815" fmla="*/ 919560 w 1031876"/>
              <a:gd name="connsiteY11815" fmla="*/ 719932 h 1106488"/>
              <a:gd name="connsiteX11816" fmla="*/ 916326 w 1031876"/>
              <a:gd name="connsiteY11816" fmla="*/ 723046 h 1106488"/>
              <a:gd name="connsiteX11817" fmla="*/ 915988 w 1031876"/>
              <a:gd name="connsiteY11817" fmla="*/ 723901 h 1106488"/>
              <a:gd name="connsiteX11818" fmla="*/ 915988 w 1031876"/>
              <a:gd name="connsiteY11818" fmla="*/ 723900 h 1106488"/>
              <a:gd name="connsiteX11819" fmla="*/ 915988 w 1031876"/>
              <a:gd name="connsiteY11819" fmla="*/ 723372 h 1106488"/>
              <a:gd name="connsiteX11820" fmla="*/ 915988 w 1031876"/>
              <a:gd name="connsiteY11820" fmla="*/ 723372 h 1106488"/>
              <a:gd name="connsiteX11821" fmla="*/ 915988 w 1031876"/>
              <a:gd name="connsiteY11821" fmla="*/ 719932 h 1106488"/>
              <a:gd name="connsiteX11822" fmla="*/ 915988 w 1031876"/>
              <a:gd name="connsiteY11822" fmla="*/ 717882 h 1106488"/>
              <a:gd name="connsiteX11823" fmla="*/ 915988 w 1031876"/>
              <a:gd name="connsiteY11823" fmla="*/ 717022 h 1106488"/>
              <a:gd name="connsiteX11824" fmla="*/ 915988 w 1031876"/>
              <a:gd name="connsiteY11824" fmla="*/ 716492 h 1106488"/>
              <a:gd name="connsiteX11825" fmla="*/ 915988 w 1031876"/>
              <a:gd name="connsiteY11825" fmla="*/ 715963 h 1106488"/>
              <a:gd name="connsiteX11826" fmla="*/ 915988 w 1031876"/>
              <a:gd name="connsiteY11826" fmla="*/ 712722 h 1106488"/>
              <a:gd name="connsiteX11827" fmla="*/ 915988 w 1031876"/>
              <a:gd name="connsiteY11827" fmla="*/ 711002 h 1106488"/>
              <a:gd name="connsiteX11828" fmla="*/ 915988 w 1031876"/>
              <a:gd name="connsiteY11828" fmla="*/ 710142 h 1106488"/>
              <a:gd name="connsiteX11829" fmla="*/ 964407 w 1031876"/>
              <a:gd name="connsiteY11829" fmla="*/ 709613 h 1106488"/>
              <a:gd name="connsiteX11830" fmla="*/ 971551 w 1031876"/>
              <a:gd name="connsiteY11830" fmla="*/ 709613 h 1106488"/>
              <a:gd name="connsiteX11831" fmla="*/ 964407 w 1031876"/>
              <a:gd name="connsiteY11831" fmla="*/ 713185 h 1106488"/>
              <a:gd name="connsiteX11832" fmla="*/ 957263 w 1031876"/>
              <a:gd name="connsiteY11832" fmla="*/ 709613 h 1106488"/>
              <a:gd name="connsiteX11833" fmla="*/ 957263 w 1031876"/>
              <a:gd name="connsiteY11833" fmla="*/ 716757 h 1106488"/>
              <a:gd name="connsiteX11834" fmla="*/ 957263 w 1031876"/>
              <a:gd name="connsiteY11834" fmla="*/ 715962 h 1106488"/>
              <a:gd name="connsiteX11835" fmla="*/ 957263 w 1031876"/>
              <a:gd name="connsiteY11835" fmla="*/ 715864 h 1106488"/>
              <a:gd name="connsiteX11836" fmla="*/ 957263 w 1031876"/>
              <a:gd name="connsiteY11836" fmla="*/ 715168 h 1106488"/>
              <a:gd name="connsiteX11837" fmla="*/ 942975 w 1031876"/>
              <a:gd name="connsiteY11837" fmla="*/ 709613 h 1106488"/>
              <a:gd name="connsiteX11838" fmla="*/ 939800 w 1031876"/>
              <a:gd name="connsiteY11838" fmla="*/ 710407 h 1106488"/>
              <a:gd name="connsiteX11839" fmla="*/ 936626 w 1031876"/>
              <a:gd name="connsiteY11839" fmla="*/ 715961 h 1106488"/>
              <a:gd name="connsiteX11840" fmla="*/ 936625 w 1031876"/>
              <a:gd name="connsiteY11840" fmla="*/ 715963 h 1106488"/>
              <a:gd name="connsiteX11841" fmla="*/ 936626 w 1031876"/>
              <a:gd name="connsiteY11841" fmla="*/ 715956 h 1106488"/>
              <a:gd name="connsiteX11842" fmla="*/ 937419 w 1031876"/>
              <a:gd name="connsiteY11842" fmla="*/ 710407 h 1106488"/>
              <a:gd name="connsiteX11843" fmla="*/ 942975 w 1031876"/>
              <a:gd name="connsiteY11843" fmla="*/ 709613 h 1106488"/>
              <a:gd name="connsiteX11844" fmla="*/ 53976 w 1031876"/>
              <a:gd name="connsiteY11844" fmla="*/ 709613 h 1106488"/>
              <a:gd name="connsiteX11845" fmla="*/ 53976 w 1031876"/>
              <a:gd name="connsiteY11845" fmla="*/ 716757 h 1106488"/>
              <a:gd name="connsiteX11846" fmla="*/ 53976 w 1031876"/>
              <a:gd name="connsiteY11846" fmla="*/ 715963 h 1106488"/>
              <a:gd name="connsiteX11847" fmla="*/ 53976 w 1031876"/>
              <a:gd name="connsiteY11847" fmla="*/ 715864 h 1106488"/>
              <a:gd name="connsiteX11848" fmla="*/ 53976 w 1031876"/>
              <a:gd name="connsiteY11848" fmla="*/ 712788 h 1106488"/>
              <a:gd name="connsiteX11849" fmla="*/ 53976 w 1031876"/>
              <a:gd name="connsiteY11849" fmla="*/ 710506 h 1106488"/>
              <a:gd name="connsiteX11850" fmla="*/ 53976 w 1031876"/>
              <a:gd name="connsiteY11850" fmla="*/ 710407 h 1106488"/>
              <a:gd name="connsiteX11851" fmla="*/ 47626 w 1031876"/>
              <a:gd name="connsiteY11851" fmla="*/ 709613 h 1106488"/>
              <a:gd name="connsiteX11852" fmla="*/ 53182 w 1031876"/>
              <a:gd name="connsiteY11852" fmla="*/ 715169 h 1106488"/>
              <a:gd name="connsiteX11853" fmla="*/ 53976 w 1031876"/>
              <a:gd name="connsiteY11853" fmla="*/ 715963 h 1106488"/>
              <a:gd name="connsiteX11854" fmla="*/ 47626 w 1031876"/>
              <a:gd name="connsiteY11854" fmla="*/ 709613 h 1106488"/>
              <a:gd name="connsiteX11855" fmla="*/ 895351 w 1031876"/>
              <a:gd name="connsiteY11855" fmla="*/ 709612 h 1106488"/>
              <a:gd name="connsiteX11856" fmla="*/ 889001 w 1031876"/>
              <a:gd name="connsiteY11856" fmla="*/ 715962 h 1106488"/>
              <a:gd name="connsiteX11857" fmla="*/ 895351 w 1031876"/>
              <a:gd name="connsiteY11857" fmla="*/ 709612 h 1106488"/>
              <a:gd name="connsiteX11858" fmla="*/ 895351 w 1031876"/>
              <a:gd name="connsiteY11858" fmla="*/ 709612 h 1106488"/>
              <a:gd name="connsiteX11859" fmla="*/ 898526 w 1031876"/>
              <a:gd name="connsiteY11859" fmla="*/ 709612 h 1106488"/>
              <a:gd name="connsiteX11860" fmla="*/ 901602 w 1031876"/>
              <a:gd name="connsiteY11860" fmla="*/ 709612 h 1106488"/>
              <a:gd name="connsiteX11861" fmla="*/ 901701 w 1031876"/>
              <a:gd name="connsiteY11861" fmla="*/ 709612 h 1106488"/>
              <a:gd name="connsiteX11862" fmla="*/ 902495 w 1031876"/>
              <a:gd name="connsiteY11862" fmla="*/ 709612 h 1106488"/>
              <a:gd name="connsiteX11863" fmla="*/ 901602 w 1031876"/>
              <a:gd name="connsiteY11863" fmla="*/ 711993 h 1106488"/>
              <a:gd name="connsiteX11864" fmla="*/ 899161 w 1031876"/>
              <a:gd name="connsiteY11864" fmla="*/ 711064 h 1106488"/>
              <a:gd name="connsiteX11865" fmla="*/ 897256 w 1031876"/>
              <a:gd name="connsiteY11865" fmla="*/ 712152 h 1106488"/>
              <a:gd name="connsiteX11866" fmla="*/ 889001 w 1031876"/>
              <a:gd name="connsiteY11866" fmla="*/ 709612 h 1106488"/>
              <a:gd name="connsiteX11867" fmla="*/ 895351 w 1031876"/>
              <a:gd name="connsiteY11867" fmla="*/ 709612 h 1106488"/>
              <a:gd name="connsiteX11868" fmla="*/ 889001 w 1031876"/>
              <a:gd name="connsiteY11868" fmla="*/ 715962 h 1106488"/>
              <a:gd name="connsiteX11869" fmla="*/ 889001 w 1031876"/>
              <a:gd name="connsiteY11869" fmla="*/ 715168 h 1106488"/>
              <a:gd name="connsiteX11870" fmla="*/ 889001 w 1031876"/>
              <a:gd name="connsiteY11870" fmla="*/ 711200 h 1106488"/>
              <a:gd name="connsiteX11871" fmla="*/ 847726 w 1031876"/>
              <a:gd name="connsiteY11871" fmla="*/ 709612 h 1106488"/>
              <a:gd name="connsiteX11872" fmla="*/ 847726 w 1031876"/>
              <a:gd name="connsiteY11872" fmla="*/ 709613 h 1106488"/>
              <a:gd name="connsiteX11873" fmla="*/ 847726 w 1031876"/>
              <a:gd name="connsiteY11873" fmla="*/ 712291 h 1106488"/>
              <a:gd name="connsiteX11874" fmla="*/ 847726 w 1031876"/>
              <a:gd name="connsiteY11874" fmla="*/ 713184 h 1106488"/>
              <a:gd name="connsiteX11875" fmla="*/ 847726 w 1031876"/>
              <a:gd name="connsiteY11875" fmla="*/ 716756 h 1106488"/>
              <a:gd name="connsiteX11876" fmla="*/ 845345 w 1031876"/>
              <a:gd name="connsiteY11876" fmla="*/ 716756 h 1106488"/>
              <a:gd name="connsiteX11877" fmla="*/ 844551 w 1031876"/>
              <a:gd name="connsiteY11877" fmla="*/ 716756 h 1106488"/>
              <a:gd name="connsiteX11878" fmla="*/ 841376 w 1031876"/>
              <a:gd name="connsiteY11878" fmla="*/ 716756 h 1106488"/>
              <a:gd name="connsiteX11879" fmla="*/ 842170 w 1031876"/>
              <a:gd name="connsiteY11879" fmla="*/ 715863 h 1106488"/>
              <a:gd name="connsiteX11880" fmla="*/ 847718 w 1031876"/>
              <a:gd name="connsiteY11880" fmla="*/ 709621 h 1106488"/>
              <a:gd name="connsiteX11881" fmla="*/ 842170 w 1031876"/>
              <a:gd name="connsiteY11881" fmla="*/ 715169 h 1106488"/>
              <a:gd name="connsiteX11882" fmla="*/ 841376 w 1031876"/>
              <a:gd name="connsiteY11882" fmla="*/ 715963 h 1106488"/>
              <a:gd name="connsiteX11883" fmla="*/ 842170 w 1031876"/>
              <a:gd name="connsiteY11883" fmla="*/ 712788 h 1106488"/>
              <a:gd name="connsiteX11884" fmla="*/ 847724 w 1031876"/>
              <a:gd name="connsiteY11884" fmla="*/ 709614 h 1106488"/>
              <a:gd name="connsiteX11885" fmla="*/ 314722 w 1031876"/>
              <a:gd name="connsiteY11885" fmla="*/ 709612 h 1106488"/>
              <a:gd name="connsiteX11886" fmla="*/ 316746 w 1031876"/>
              <a:gd name="connsiteY11886" fmla="*/ 714335 h 1106488"/>
              <a:gd name="connsiteX11887" fmla="*/ 317252 w 1031876"/>
              <a:gd name="connsiteY11887" fmla="*/ 715516 h 1106488"/>
              <a:gd name="connsiteX11888" fmla="*/ 314722 w 1031876"/>
              <a:gd name="connsiteY11888" fmla="*/ 716359 h 1106488"/>
              <a:gd name="connsiteX11889" fmla="*/ 314722 w 1031876"/>
              <a:gd name="connsiteY11889" fmla="*/ 715516 h 1106488"/>
              <a:gd name="connsiteX11890" fmla="*/ 314722 w 1031876"/>
              <a:gd name="connsiteY11890" fmla="*/ 712986 h 1106488"/>
              <a:gd name="connsiteX11891" fmla="*/ 314722 w 1031876"/>
              <a:gd name="connsiteY11891" fmla="*/ 712142 h 1106488"/>
              <a:gd name="connsiteX11892" fmla="*/ 314722 w 1031876"/>
              <a:gd name="connsiteY11892" fmla="*/ 710456 h 1106488"/>
              <a:gd name="connsiteX11893" fmla="*/ 314722 w 1031876"/>
              <a:gd name="connsiteY11893" fmla="*/ 709612 h 1106488"/>
              <a:gd name="connsiteX11894" fmla="*/ 314722 w 1031876"/>
              <a:gd name="connsiteY11894" fmla="*/ 709612 h 1106488"/>
              <a:gd name="connsiteX11895" fmla="*/ 321469 w 1031876"/>
              <a:gd name="connsiteY11895" fmla="*/ 709612 h 1106488"/>
              <a:gd name="connsiteX11896" fmla="*/ 322263 w 1031876"/>
              <a:gd name="connsiteY11896" fmla="*/ 710406 h 1106488"/>
              <a:gd name="connsiteX11897" fmla="*/ 321945 w 1031876"/>
              <a:gd name="connsiteY11897" fmla="*/ 710724 h 1106488"/>
              <a:gd name="connsiteX11898" fmla="*/ 323999 w 1031876"/>
              <a:gd name="connsiteY11898" fmla="*/ 715516 h 1106488"/>
              <a:gd name="connsiteX11899" fmla="*/ 322660 w 1031876"/>
              <a:gd name="connsiteY11899" fmla="*/ 715962 h 1106488"/>
              <a:gd name="connsiteX11900" fmla="*/ 321469 w 1031876"/>
              <a:gd name="connsiteY11900" fmla="*/ 716359 h 1106488"/>
              <a:gd name="connsiteX11901" fmla="*/ 321072 w 1031876"/>
              <a:gd name="connsiteY11901" fmla="*/ 715962 h 1106488"/>
              <a:gd name="connsiteX11902" fmla="*/ 318096 w 1031876"/>
              <a:gd name="connsiteY11902" fmla="*/ 712986 h 1106488"/>
              <a:gd name="connsiteX11903" fmla="*/ 314722 w 1031876"/>
              <a:gd name="connsiteY11903" fmla="*/ 709612 h 1106488"/>
              <a:gd name="connsiteX11904" fmla="*/ 287338 w 1031876"/>
              <a:gd name="connsiteY11904" fmla="*/ 709612 h 1106488"/>
              <a:gd name="connsiteX11905" fmla="*/ 287339 w 1031876"/>
              <a:gd name="connsiteY11905" fmla="*/ 709613 h 1106488"/>
              <a:gd name="connsiteX11906" fmla="*/ 290513 w 1031876"/>
              <a:gd name="connsiteY11906" fmla="*/ 709613 h 1106488"/>
              <a:gd name="connsiteX11907" fmla="*/ 293688 w 1031876"/>
              <a:gd name="connsiteY11907" fmla="*/ 709613 h 1106488"/>
              <a:gd name="connsiteX11908" fmla="*/ 293688 w 1031876"/>
              <a:gd name="connsiteY11908" fmla="*/ 710407 h 1106488"/>
              <a:gd name="connsiteX11909" fmla="*/ 293688 w 1031876"/>
              <a:gd name="connsiteY11909" fmla="*/ 712788 h 1106488"/>
              <a:gd name="connsiteX11910" fmla="*/ 293688 w 1031876"/>
              <a:gd name="connsiteY11910" fmla="*/ 715169 h 1106488"/>
              <a:gd name="connsiteX11911" fmla="*/ 293688 w 1031876"/>
              <a:gd name="connsiteY11911" fmla="*/ 715963 h 1106488"/>
              <a:gd name="connsiteX11912" fmla="*/ 292894 w 1031876"/>
              <a:gd name="connsiteY11912" fmla="*/ 715169 h 1106488"/>
              <a:gd name="connsiteX11913" fmla="*/ 287342 w 1031876"/>
              <a:gd name="connsiteY11913" fmla="*/ 709617 h 1106488"/>
              <a:gd name="connsiteX11914" fmla="*/ 290017 w 1031876"/>
              <a:gd name="connsiteY11914" fmla="*/ 713052 h 1106488"/>
              <a:gd name="connsiteX11915" fmla="*/ 288195 w 1031876"/>
              <a:gd name="connsiteY11915" fmla="*/ 715391 h 1106488"/>
              <a:gd name="connsiteX11916" fmla="*/ 287338 w 1031876"/>
              <a:gd name="connsiteY11916" fmla="*/ 709613 h 1106488"/>
              <a:gd name="connsiteX11917" fmla="*/ 287338 w 1031876"/>
              <a:gd name="connsiteY11917" fmla="*/ 709613 h 1106488"/>
              <a:gd name="connsiteX11918" fmla="*/ 950425 w 1031876"/>
              <a:gd name="connsiteY11918" fmla="*/ 709549 h 1106488"/>
              <a:gd name="connsiteX11919" fmla="*/ 950425 w 1031876"/>
              <a:gd name="connsiteY11919" fmla="*/ 709612 h 1106488"/>
              <a:gd name="connsiteX11920" fmla="*/ 950425 w 1031876"/>
              <a:gd name="connsiteY11920" fmla="*/ 713818 h 1106488"/>
              <a:gd name="connsiteX11921" fmla="*/ 950425 w 1031876"/>
              <a:gd name="connsiteY11921" fmla="*/ 715526 h 1106488"/>
              <a:gd name="connsiteX11922" fmla="*/ 950425 w 1031876"/>
              <a:gd name="connsiteY11922" fmla="*/ 716380 h 1106488"/>
              <a:gd name="connsiteX11923" fmla="*/ 943588 w 1031876"/>
              <a:gd name="connsiteY11923" fmla="*/ 723210 h 1106488"/>
              <a:gd name="connsiteX11924" fmla="*/ 947006 w 1031876"/>
              <a:gd name="connsiteY11924" fmla="*/ 715526 h 1106488"/>
              <a:gd name="connsiteX11925" fmla="*/ 947939 w 1031876"/>
              <a:gd name="connsiteY11925" fmla="*/ 712033 h 1106488"/>
              <a:gd name="connsiteX11926" fmla="*/ 950362 w 1031876"/>
              <a:gd name="connsiteY11926" fmla="*/ 709612 h 1106488"/>
              <a:gd name="connsiteX11927" fmla="*/ 841024 w 1031876"/>
              <a:gd name="connsiteY11927" fmla="*/ 709549 h 1106488"/>
              <a:gd name="connsiteX11928" fmla="*/ 835732 w 1031876"/>
              <a:gd name="connsiteY11928" fmla="*/ 714836 h 1106488"/>
              <a:gd name="connsiteX11929" fmla="*/ 837605 w 1031876"/>
              <a:gd name="connsiteY11929" fmla="*/ 712965 h 1106488"/>
              <a:gd name="connsiteX11930" fmla="*/ 841024 w 1031876"/>
              <a:gd name="connsiteY11930" fmla="*/ 709549 h 1106488"/>
              <a:gd name="connsiteX11931" fmla="*/ 799998 w 1031876"/>
              <a:gd name="connsiteY11931" fmla="*/ 709549 h 1106488"/>
              <a:gd name="connsiteX11932" fmla="*/ 803417 w 1031876"/>
              <a:gd name="connsiteY11932" fmla="*/ 709549 h 1106488"/>
              <a:gd name="connsiteX11933" fmla="*/ 804272 w 1031876"/>
              <a:gd name="connsiteY11933" fmla="*/ 709549 h 1106488"/>
              <a:gd name="connsiteX11934" fmla="*/ 806836 w 1031876"/>
              <a:gd name="connsiteY11934" fmla="*/ 709549 h 1106488"/>
              <a:gd name="connsiteX11935" fmla="*/ 803417 w 1031876"/>
              <a:gd name="connsiteY11935" fmla="*/ 712111 h 1106488"/>
              <a:gd name="connsiteX11936" fmla="*/ 800101 w 1031876"/>
              <a:gd name="connsiteY11936" fmla="*/ 709627 h 1106488"/>
              <a:gd name="connsiteX11937" fmla="*/ 38100 w 1031876"/>
              <a:gd name="connsiteY11937" fmla="*/ 707563 h 1106488"/>
              <a:gd name="connsiteX11938" fmla="*/ 41275 w 1031876"/>
              <a:gd name="connsiteY11938" fmla="*/ 710142 h 1106488"/>
              <a:gd name="connsiteX11939" fmla="*/ 39604 w 1031876"/>
              <a:gd name="connsiteY11939" fmla="*/ 712556 h 1106488"/>
              <a:gd name="connsiteX11940" fmla="*/ 37383 w 1031876"/>
              <a:gd name="connsiteY11940" fmla="*/ 708145 h 1106488"/>
              <a:gd name="connsiteX11941" fmla="*/ 317500 w 1031876"/>
              <a:gd name="connsiteY11941" fmla="*/ 707231 h 1106488"/>
              <a:gd name="connsiteX11942" fmla="*/ 320675 w 1031876"/>
              <a:gd name="connsiteY11942" fmla="*/ 709612 h 1106488"/>
              <a:gd name="connsiteX11943" fmla="*/ 318294 w 1031876"/>
              <a:gd name="connsiteY11943" fmla="*/ 709612 h 1106488"/>
              <a:gd name="connsiteX11944" fmla="*/ 317500 w 1031876"/>
              <a:gd name="connsiteY11944" fmla="*/ 709612 h 1106488"/>
              <a:gd name="connsiteX11945" fmla="*/ 314722 w 1031876"/>
              <a:gd name="connsiteY11945" fmla="*/ 709612 h 1106488"/>
              <a:gd name="connsiteX11946" fmla="*/ 314325 w 1031876"/>
              <a:gd name="connsiteY11946" fmla="*/ 709612 h 1106488"/>
              <a:gd name="connsiteX11947" fmla="*/ 317500 w 1031876"/>
              <a:gd name="connsiteY11947" fmla="*/ 707231 h 1106488"/>
              <a:gd name="connsiteX11948" fmla="*/ 311150 w 1031876"/>
              <a:gd name="connsiteY11948" fmla="*/ 707231 h 1106488"/>
              <a:gd name="connsiteX11949" fmla="*/ 314325 w 1031876"/>
              <a:gd name="connsiteY11949" fmla="*/ 709612 h 1106488"/>
              <a:gd name="connsiteX11950" fmla="*/ 307975 w 1031876"/>
              <a:gd name="connsiteY11950" fmla="*/ 709612 h 1106488"/>
              <a:gd name="connsiteX11951" fmla="*/ 311150 w 1031876"/>
              <a:gd name="connsiteY11951" fmla="*/ 707231 h 1106488"/>
              <a:gd name="connsiteX11952" fmla="*/ 949326 w 1031876"/>
              <a:gd name="connsiteY11952" fmla="*/ 704533 h 1106488"/>
              <a:gd name="connsiteX11953" fmla="*/ 942976 w 1031876"/>
              <a:gd name="connsiteY11953" fmla="*/ 709612 h 1106488"/>
              <a:gd name="connsiteX11954" fmla="*/ 946945 w 1031876"/>
              <a:gd name="connsiteY11954" fmla="*/ 706437 h 1106488"/>
              <a:gd name="connsiteX11955" fmla="*/ 950108 w 1031876"/>
              <a:gd name="connsiteY11955" fmla="*/ 703907 h 1106488"/>
              <a:gd name="connsiteX11956" fmla="*/ 949326 w 1031876"/>
              <a:gd name="connsiteY11956" fmla="*/ 704533 h 1106488"/>
              <a:gd name="connsiteX11957" fmla="*/ 949922 w 1031876"/>
              <a:gd name="connsiteY11957" fmla="*/ 704056 h 1106488"/>
              <a:gd name="connsiteX11958" fmla="*/ 47626 w 1031876"/>
              <a:gd name="connsiteY11958" fmla="*/ 703263 h 1106488"/>
              <a:gd name="connsiteX11959" fmla="*/ 48420 w 1031876"/>
              <a:gd name="connsiteY11959" fmla="*/ 706438 h 1106488"/>
              <a:gd name="connsiteX11960" fmla="*/ 49935 w 1031876"/>
              <a:gd name="connsiteY11960" fmla="*/ 707304 h 1106488"/>
              <a:gd name="connsiteX11961" fmla="*/ 50801 w 1031876"/>
              <a:gd name="connsiteY11961" fmla="*/ 708819 h 1106488"/>
              <a:gd name="connsiteX11962" fmla="*/ 53976 w 1031876"/>
              <a:gd name="connsiteY11962" fmla="*/ 709613 h 1106488"/>
              <a:gd name="connsiteX11963" fmla="*/ 47626 w 1031876"/>
              <a:gd name="connsiteY11963" fmla="*/ 703263 h 1106488"/>
              <a:gd name="connsiteX11964" fmla="*/ 47626 w 1031876"/>
              <a:gd name="connsiteY11964" fmla="*/ 703263 h 1106488"/>
              <a:gd name="connsiteX11965" fmla="*/ 53976 w 1031876"/>
              <a:gd name="connsiteY11965" fmla="*/ 709613 h 1106488"/>
              <a:gd name="connsiteX11966" fmla="*/ 49935 w 1031876"/>
              <a:gd name="connsiteY11966" fmla="*/ 707304 h 1106488"/>
              <a:gd name="connsiteX11967" fmla="*/ 34132 w 1031876"/>
              <a:gd name="connsiteY11967" fmla="*/ 703263 h 1106488"/>
              <a:gd name="connsiteX11968" fmla="*/ 34925 w 1031876"/>
              <a:gd name="connsiteY11968" fmla="*/ 705613 h 1106488"/>
              <a:gd name="connsiteX11969" fmla="*/ 34925 w 1031876"/>
              <a:gd name="connsiteY11969" fmla="*/ 703263 h 1106488"/>
              <a:gd name="connsiteX11970" fmla="*/ 37383 w 1031876"/>
              <a:gd name="connsiteY11970" fmla="*/ 708145 h 1106488"/>
              <a:gd name="connsiteX11971" fmla="*/ 36125 w 1031876"/>
              <a:gd name="connsiteY11971" fmla="*/ 709168 h 1106488"/>
              <a:gd name="connsiteX11972" fmla="*/ 36811 w 1031876"/>
              <a:gd name="connsiteY11972" fmla="*/ 711201 h 1106488"/>
              <a:gd name="connsiteX11973" fmla="*/ 34967 w 1031876"/>
              <a:gd name="connsiteY11973" fmla="*/ 710108 h 1106488"/>
              <a:gd name="connsiteX11974" fmla="*/ 34925 w 1031876"/>
              <a:gd name="connsiteY11974" fmla="*/ 710142 h 1106488"/>
              <a:gd name="connsiteX11975" fmla="*/ 34925 w 1031876"/>
              <a:gd name="connsiteY11975" fmla="*/ 710083 h 1106488"/>
              <a:gd name="connsiteX11976" fmla="*/ 34132 w 1031876"/>
              <a:gd name="connsiteY11976" fmla="*/ 709613 h 1106488"/>
              <a:gd name="connsiteX11977" fmla="*/ 34132 w 1031876"/>
              <a:gd name="connsiteY11977" fmla="*/ 710407 h 1106488"/>
              <a:gd name="connsiteX11978" fmla="*/ 34132 w 1031876"/>
              <a:gd name="connsiteY11978" fmla="*/ 711994 h 1106488"/>
              <a:gd name="connsiteX11979" fmla="*/ 34132 w 1031876"/>
              <a:gd name="connsiteY11979" fmla="*/ 715963 h 1106488"/>
              <a:gd name="connsiteX11980" fmla="*/ 34132 w 1031876"/>
              <a:gd name="connsiteY11980" fmla="*/ 703263 h 1106488"/>
              <a:gd name="connsiteX11981" fmla="*/ 26988 w 1031876"/>
              <a:gd name="connsiteY11981" fmla="*/ 703263 h 1106488"/>
              <a:gd name="connsiteX11982" fmla="*/ 26988 w 1031876"/>
              <a:gd name="connsiteY11982" fmla="*/ 709613 h 1106488"/>
              <a:gd name="connsiteX11983" fmla="*/ 26988 w 1031876"/>
              <a:gd name="connsiteY11983" fmla="*/ 703263 h 1106488"/>
              <a:gd name="connsiteX11984" fmla="*/ 963613 w 1031876"/>
              <a:gd name="connsiteY11984" fmla="*/ 703262 h 1106488"/>
              <a:gd name="connsiteX11985" fmla="*/ 957263 w 1031876"/>
              <a:gd name="connsiteY11985" fmla="*/ 709612 h 1106488"/>
              <a:gd name="connsiteX11986" fmla="*/ 963613 w 1031876"/>
              <a:gd name="connsiteY11986" fmla="*/ 703262 h 1106488"/>
              <a:gd name="connsiteX11987" fmla="*/ 902495 w 1031876"/>
              <a:gd name="connsiteY11987" fmla="*/ 703262 h 1106488"/>
              <a:gd name="connsiteX11988" fmla="*/ 909639 w 1031876"/>
              <a:gd name="connsiteY11988" fmla="*/ 703262 h 1106488"/>
              <a:gd name="connsiteX11989" fmla="*/ 902495 w 1031876"/>
              <a:gd name="connsiteY11989" fmla="*/ 703262 h 1106488"/>
              <a:gd name="connsiteX11990" fmla="*/ 307975 w 1031876"/>
              <a:gd name="connsiteY11990" fmla="*/ 703262 h 1106488"/>
              <a:gd name="connsiteX11991" fmla="*/ 307975 w 1031876"/>
              <a:gd name="connsiteY11991" fmla="*/ 704056 h 1106488"/>
              <a:gd name="connsiteX11992" fmla="*/ 307975 w 1031876"/>
              <a:gd name="connsiteY11992" fmla="*/ 706437 h 1106488"/>
              <a:gd name="connsiteX11993" fmla="*/ 307975 w 1031876"/>
              <a:gd name="connsiteY11993" fmla="*/ 707231 h 1106488"/>
              <a:gd name="connsiteX11994" fmla="*/ 307975 w 1031876"/>
              <a:gd name="connsiteY11994" fmla="*/ 708818 h 1106488"/>
              <a:gd name="connsiteX11995" fmla="*/ 307975 w 1031876"/>
              <a:gd name="connsiteY11995" fmla="*/ 709612 h 1106488"/>
              <a:gd name="connsiteX11996" fmla="*/ 307975 w 1031876"/>
              <a:gd name="connsiteY11996" fmla="*/ 703262 h 1106488"/>
              <a:gd name="connsiteX11997" fmla="*/ 307975 w 1031876"/>
              <a:gd name="connsiteY11997" fmla="*/ 703262 h 1106488"/>
              <a:gd name="connsiteX11998" fmla="*/ 314325 w 1031876"/>
              <a:gd name="connsiteY11998" fmla="*/ 709612 h 1106488"/>
              <a:gd name="connsiteX11999" fmla="*/ 307975 w 1031876"/>
              <a:gd name="connsiteY11999" fmla="*/ 703262 h 1106488"/>
              <a:gd name="connsiteX12000" fmla="*/ 841024 w 1031876"/>
              <a:gd name="connsiteY12000" fmla="*/ 702719 h 1106488"/>
              <a:gd name="connsiteX12001" fmla="*/ 847861 w 1031876"/>
              <a:gd name="connsiteY12001" fmla="*/ 702719 h 1106488"/>
              <a:gd name="connsiteX12002" fmla="*/ 841024 w 1031876"/>
              <a:gd name="connsiteY12002" fmla="*/ 709549 h 1106488"/>
              <a:gd name="connsiteX12003" fmla="*/ 841024 w 1031876"/>
              <a:gd name="connsiteY12003" fmla="*/ 708696 h 1106488"/>
              <a:gd name="connsiteX12004" fmla="*/ 841024 w 1031876"/>
              <a:gd name="connsiteY12004" fmla="*/ 706134 h 1106488"/>
              <a:gd name="connsiteX12005" fmla="*/ 841024 w 1031876"/>
              <a:gd name="connsiteY12005" fmla="*/ 702719 h 1106488"/>
              <a:gd name="connsiteX12006" fmla="*/ 806836 w 1031876"/>
              <a:gd name="connsiteY12006" fmla="*/ 702719 h 1106488"/>
              <a:gd name="connsiteX12007" fmla="*/ 806836 w 1031876"/>
              <a:gd name="connsiteY12007" fmla="*/ 702878 h 1106488"/>
              <a:gd name="connsiteX12008" fmla="*/ 806836 w 1031876"/>
              <a:gd name="connsiteY12008" fmla="*/ 705280 h 1106488"/>
              <a:gd name="connsiteX12009" fmla="*/ 806836 w 1031876"/>
              <a:gd name="connsiteY12009" fmla="*/ 706134 h 1106488"/>
              <a:gd name="connsiteX12010" fmla="*/ 806836 w 1031876"/>
              <a:gd name="connsiteY12010" fmla="*/ 706988 h 1106488"/>
              <a:gd name="connsiteX12011" fmla="*/ 806836 w 1031876"/>
              <a:gd name="connsiteY12011" fmla="*/ 709549 h 1106488"/>
              <a:gd name="connsiteX12012" fmla="*/ 806836 w 1031876"/>
              <a:gd name="connsiteY12012" fmla="*/ 702719 h 1106488"/>
              <a:gd name="connsiteX12013" fmla="*/ 49935 w 1031876"/>
              <a:gd name="connsiteY12013" fmla="*/ 700954 h 1106488"/>
              <a:gd name="connsiteX12014" fmla="*/ 53976 w 1031876"/>
              <a:gd name="connsiteY12014" fmla="*/ 703263 h 1106488"/>
              <a:gd name="connsiteX12015" fmla="*/ 50801 w 1031876"/>
              <a:gd name="connsiteY12015" fmla="*/ 702469 h 1106488"/>
              <a:gd name="connsiteX12016" fmla="*/ 954954 w 1031876"/>
              <a:gd name="connsiteY12016" fmla="*/ 700953 h 1106488"/>
              <a:gd name="connsiteX12017" fmla="*/ 954088 w 1031876"/>
              <a:gd name="connsiteY12017" fmla="*/ 702468 h 1106488"/>
              <a:gd name="connsiteX12018" fmla="*/ 950914 w 1031876"/>
              <a:gd name="connsiteY12018" fmla="*/ 703262 h 1106488"/>
              <a:gd name="connsiteX12019" fmla="*/ 950913 w 1031876"/>
              <a:gd name="connsiteY12019" fmla="*/ 703262 h 1106488"/>
              <a:gd name="connsiteX12020" fmla="*/ 950914 w 1031876"/>
              <a:gd name="connsiteY12020" fmla="*/ 703262 h 1106488"/>
              <a:gd name="connsiteX12021" fmla="*/ 310034 w 1031876"/>
              <a:gd name="connsiteY12021" fmla="*/ 700516 h 1106488"/>
              <a:gd name="connsiteX12022" fmla="*/ 311150 w 1031876"/>
              <a:gd name="connsiteY12022" fmla="*/ 702468 h 1106488"/>
              <a:gd name="connsiteX12023" fmla="*/ 314325 w 1031876"/>
              <a:gd name="connsiteY12023" fmla="*/ 703262 h 1106488"/>
              <a:gd name="connsiteX12024" fmla="*/ 307975 w 1031876"/>
              <a:gd name="connsiteY12024" fmla="*/ 703262 h 1106488"/>
              <a:gd name="connsiteX12025" fmla="*/ 908250 w 1031876"/>
              <a:gd name="connsiteY12025" fmla="*/ 700336 h 1106488"/>
              <a:gd name="connsiteX12026" fmla="*/ 909110 w 1031876"/>
              <a:gd name="connsiteY12026" fmla="*/ 702866 h 1106488"/>
              <a:gd name="connsiteX12027" fmla="*/ 902230 w 1031876"/>
              <a:gd name="connsiteY12027" fmla="*/ 702866 h 1106488"/>
              <a:gd name="connsiteX12028" fmla="*/ 908250 w 1031876"/>
              <a:gd name="connsiteY12028" fmla="*/ 700336 h 1106488"/>
              <a:gd name="connsiteX12029" fmla="*/ 53123 w 1031876"/>
              <a:gd name="connsiteY12029" fmla="*/ 699567 h 1106488"/>
              <a:gd name="connsiteX12030" fmla="*/ 54701 w 1031876"/>
              <a:gd name="connsiteY12030" fmla="*/ 702719 h 1106488"/>
              <a:gd name="connsiteX12031" fmla="*/ 52137 w 1031876"/>
              <a:gd name="connsiteY12031" fmla="*/ 701865 h 1106488"/>
              <a:gd name="connsiteX12032" fmla="*/ 904294 w 1031876"/>
              <a:gd name="connsiteY12032" fmla="*/ 698818 h 1106488"/>
              <a:gd name="connsiteX12033" fmla="*/ 904810 w 1031876"/>
              <a:gd name="connsiteY12033" fmla="*/ 699493 h 1106488"/>
              <a:gd name="connsiteX12034" fmla="*/ 902230 w 1031876"/>
              <a:gd name="connsiteY12034" fmla="*/ 702866 h 1106488"/>
              <a:gd name="connsiteX12035" fmla="*/ 903090 w 1031876"/>
              <a:gd name="connsiteY12035" fmla="*/ 699493 h 1106488"/>
              <a:gd name="connsiteX12036" fmla="*/ 262537 w 1031876"/>
              <a:gd name="connsiteY12036" fmla="*/ 698161 h 1106488"/>
              <a:gd name="connsiteX12037" fmla="*/ 261779 w 1031876"/>
              <a:gd name="connsiteY12037" fmla="*/ 699929 h 1106488"/>
              <a:gd name="connsiteX12038" fmla="*/ 266548 w 1031876"/>
              <a:gd name="connsiteY12038" fmla="*/ 702652 h 1106488"/>
              <a:gd name="connsiteX12039" fmla="*/ 265907 w 1031876"/>
              <a:gd name="connsiteY12039" fmla="*/ 700087 h 1106488"/>
              <a:gd name="connsiteX12040" fmla="*/ 915096 w 1031876"/>
              <a:gd name="connsiteY12040" fmla="*/ 697806 h 1106488"/>
              <a:gd name="connsiteX12041" fmla="*/ 909638 w 1031876"/>
              <a:gd name="connsiteY12041" fmla="*/ 703263 h 1106488"/>
              <a:gd name="connsiteX12042" fmla="*/ 912813 w 1031876"/>
              <a:gd name="connsiteY12042" fmla="*/ 700088 h 1106488"/>
              <a:gd name="connsiteX12043" fmla="*/ 977900 w 1031876"/>
              <a:gd name="connsiteY12043" fmla="*/ 696913 h 1106488"/>
              <a:gd name="connsiteX12044" fmla="*/ 977900 w 1031876"/>
              <a:gd name="connsiteY12044" fmla="*/ 703263 h 1106488"/>
              <a:gd name="connsiteX12045" fmla="*/ 971550 w 1031876"/>
              <a:gd name="connsiteY12045" fmla="*/ 703263 h 1106488"/>
              <a:gd name="connsiteX12046" fmla="*/ 977900 w 1031876"/>
              <a:gd name="connsiteY12046" fmla="*/ 696913 h 1106488"/>
              <a:gd name="connsiteX12047" fmla="*/ 915988 w 1031876"/>
              <a:gd name="connsiteY12047" fmla="*/ 696913 h 1106488"/>
              <a:gd name="connsiteX12048" fmla="*/ 915096 w 1031876"/>
              <a:gd name="connsiteY12048" fmla="*/ 697806 h 1106488"/>
              <a:gd name="connsiteX12049" fmla="*/ 915194 w 1031876"/>
              <a:gd name="connsiteY12049" fmla="*/ 697707 h 1106488"/>
              <a:gd name="connsiteX12050" fmla="*/ 915988 w 1031876"/>
              <a:gd name="connsiteY12050" fmla="*/ 696913 h 1106488"/>
              <a:gd name="connsiteX12051" fmla="*/ 915988 w 1031876"/>
              <a:gd name="connsiteY12051" fmla="*/ 696913 h 1106488"/>
              <a:gd name="connsiteX12052" fmla="*/ 909638 w 1031876"/>
              <a:gd name="connsiteY12052" fmla="*/ 703263 h 1106488"/>
              <a:gd name="connsiteX12053" fmla="*/ 915988 w 1031876"/>
              <a:gd name="connsiteY12053" fmla="*/ 696913 h 1106488"/>
              <a:gd name="connsiteX12054" fmla="*/ 47626 w 1031876"/>
              <a:gd name="connsiteY12054" fmla="*/ 696913 h 1106488"/>
              <a:gd name="connsiteX12055" fmla="*/ 49935 w 1031876"/>
              <a:gd name="connsiteY12055" fmla="*/ 700954 h 1106488"/>
              <a:gd name="connsiteX12056" fmla="*/ 48420 w 1031876"/>
              <a:gd name="connsiteY12056" fmla="*/ 700088 h 1106488"/>
              <a:gd name="connsiteX12057" fmla="*/ 47626 w 1031876"/>
              <a:gd name="connsiteY12057" fmla="*/ 696913 h 1106488"/>
              <a:gd name="connsiteX12058" fmla="*/ 47625 w 1031876"/>
              <a:gd name="connsiteY12058" fmla="*/ 696913 h 1106488"/>
              <a:gd name="connsiteX12059" fmla="*/ 47625 w 1031876"/>
              <a:gd name="connsiteY12059" fmla="*/ 698501 h 1106488"/>
              <a:gd name="connsiteX12060" fmla="*/ 47625 w 1031876"/>
              <a:gd name="connsiteY12060" fmla="*/ 702469 h 1106488"/>
              <a:gd name="connsiteX12061" fmla="*/ 47625 w 1031876"/>
              <a:gd name="connsiteY12061" fmla="*/ 703263 h 1106488"/>
              <a:gd name="connsiteX12062" fmla="*/ 47625 w 1031876"/>
              <a:gd name="connsiteY12062" fmla="*/ 696913 h 1106488"/>
              <a:gd name="connsiteX12063" fmla="*/ 41275 w 1031876"/>
              <a:gd name="connsiteY12063" fmla="*/ 696913 h 1106488"/>
              <a:gd name="connsiteX12064" fmla="*/ 46038 w 1031876"/>
              <a:gd name="connsiteY12064" fmla="*/ 700088 h 1106488"/>
              <a:gd name="connsiteX12065" fmla="*/ 42008 w 1031876"/>
              <a:gd name="connsiteY12065" fmla="*/ 702775 h 1106488"/>
              <a:gd name="connsiteX12066" fmla="*/ 42069 w 1031876"/>
              <a:gd name="connsiteY12066" fmla="*/ 703263 h 1106488"/>
              <a:gd name="connsiteX12067" fmla="*/ 47625 w 1031876"/>
              <a:gd name="connsiteY12067" fmla="*/ 709613 h 1106488"/>
              <a:gd name="connsiteX12068" fmla="*/ 42069 w 1031876"/>
              <a:gd name="connsiteY12068" fmla="*/ 705644 h 1106488"/>
              <a:gd name="connsiteX12069" fmla="*/ 41819 w 1031876"/>
              <a:gd name="connsiteY12069" fmla="*/ 702900 h 1106488"/>
              <a:gd name="connsiteX12070" fmla="*/ 41275 w 1031876"/>
              <a:gd name="connsiteY12070" fmla="*/ 703263 h 1106488"/>
              <a:gd name="connsiteX12071" fmla="*/ 41790 w 1031876"/>
              <a:gd name="connsiteY12071" fmla="*/ 702577 h 1106488"/>
              <a:gd name="connsiteX12072" fmla="*/ 41275 w 1031876"/>
              <a:gd name="connsiteY12072" fmla="*/ 696913 h 1106488"/>
              <a:gd name="connsiteX12073" fmla="*/ 41955 w 1031876"/>
              <a:gd name="connsiteY12073" fmla="*/ 702356 h 1106488"/>
              <a:gd name="connsiteX12074" fmla="*/ 43656 w 1031876"/>
              <a:gd name="connsiteY12074" fmla="*/ 700088 h 1106488"/>
              <a:gd name="connsiteX12075" fmla="*/ 41275 w 1031876"/>
              <a:gd name="connsiteY12075" fmla="*/ 696913 h 1106488"/>
              <a:gd name="connsiteX12076" fmla="*/ 34132 w 1031876"/>
              <a:gd name="connsiteY12076" fmla="*/ 696913 h 1106488"/>
              <a:gd name="connsiteX12077" fmla="*/ 34132 w 1031876"/>
              <a:gd name="connsiteY12077" fmla="*/ 703263 h 1106488"/>
              <a:gd name="connsiteX12078" fmla="*/ 34132 w 1031876"/>
              <a:gd name="connsiteY12078" fmla="*/ 696913 h 1106488"/>
              <a:gd name="connsiteX12079" fmla="*/ 26988 w 1031876"/>
              <a:gd name="connsiteY12079" fmla="*/ 696913 h 1106488"/>
              <a:gd name="connsiteX12080" fmla="*/ 34132 w 1031876"/>
              <a:gd name="connsiteY12080" fmla="*/ 703263 h 1106488"/>
              <a:gd name="connsiteX12081" fmla="*/ 26988 w 1031876"/>
              <a:gd name="connsiteY12081" fmla="*/ 696913 h 1106488"/>
              <a:gd name="connsiteX12082" fmla="*/ 963613 w 1031876"/>
              <a:gd name="connsiteY12082" fmla="*/ 696912 h 1106488"/>
              <a:gd name="connsiteX12083" fmla="*/ 960438 w 1031876"/>
              <a:gd name="connsiteY12083" fmla="*/ 699293 h 1106488"/>
              <a:gd name="connsiteX12084" fmla="*/ 958279 w 1031876"/>
              <a:gd name="connsiteY12084" fmla="*/ 697674 h 1106488"/>
              <a:gd name="connsiteX12085" fmla="*/ 854076 w 1031876"/>
              <a:gd name="connsiteY12085" fmla="*/ 696912 h 1106488"/>
              <a:gd name="connsiteX12086" fmla="*/ 850901 w 1031876"/>
              <a:gd name="connsiteY12086" fmla="*/ 702468 h 1106488"/>
              <a:gd name="connsiteX12087" fmla="*/ 847861 w 1031876"/>
              <a:gd name="connsiteY12087" fmla="*/ 703228 h 1106488"/>
              <a:gd name="connsiteX12088" fmla="*/ 847861 w 1031876"/>
              <a:gd name="connsiteY12088" fmla="*/ 703573 h 1106488"/>
              <a:gd name="connsiteX12089" fmla="*/ 847861 w 1031876"/>
              <a:gd name="connsiteY12089" fmla="*/ 709549 h 1106488"/>
              <a:gd name="connsiteX12090" fmla="*/ 847726 w 1031876"/>
              <a:gd name="connsiteY12090" fmla="*/ 709569 h 1106488"/>
              <a:gd name="connsiteX12091" fmla="*/ 847725 w 1031876"/>
              <a:gd name="connsiteY12091" fmla="*/ 709569 h 1106488"/>
              <a:gd name="connsiteX12092" fmla="*/ 847421 w 1031876"/>
              <a:gd name="connsiteY12092" fmla="*/ 709612 h 1106488"/>
              <a:gd name="connsiteX12093" fmla="*/ 841879 w 1031876"/>
              <a:gd name="connsiteY12093" fmla="*/ 710403 h 1106488"/>
              <a:gd name="connsiteX12094" fmla="*/ 841024 w 1031876"/>
              <a:gd name="connsiteY12094" fmla="*/ 716380 h 1106488"/>
              <a:gd name="connsiteX12095" fmla="*/ 834186 w 1031876"/>
              <a:gd name="connsiteY12095" fmla="*/ 716380 h 1106488"/>
              <a:gd name="connsiteX12096" fmla="*/ 841024 w 1031876"/>
              <a:gd name="connsiteY12096" fmla="*/ 709549 h 1106488"/>
              <a:gd name="connsiteX12097" fmla="*/ 847861 w 1031876"/>
              <a:gd name="connsiteY12097" fmla="*/ 702719 h 1106488"/>
              <a:gd name="connsiteX12098" fmla="*/ 847861 w 1031876"/>
              <a:gd name="connsiteY12098" fmla="*/ 703127 h 1106488"/>
              <a:gd name="connsiteX12099" fmla="*/ 847863 w 1031876"/>
              <a:gd name="connsiteY12099" fmla="*/ 703125 h 1106488"/>
              <a:gd name="connsiteX12100" fmla="*/ 848520 w 1031876"/>
              <a:gd name="connsiteY12100" fmla="*/ 702468 h 1106488"/>
              <a:gd name="connsiteX12101" fmla="*/ 854076 w 1031876"/>
              <a:gd name="connsiteY12101" fmla="*/ 696912 h 1106488"/>
              <a:gd name="connsiteX12102" fmla="*/ 307975 w 1031876"/>
              <a:gd name="connsiteY12102" fmla="*/ 696912 h 1106488"/>
              <a:gd name="connsiteX12103" fmla="*/ 310356 w 1031876"/>
              <a:gd name="connsiteY12103" fmla="*/ 700087 h 1106488"/>
              <a:gd name="connsiteX12104" fmla="*/ 310034 w 1031876"/>
              <a:gd name="connsiteY12104" fmla="*/ 700516 h 1106488"/>
              <a:gd name="connsiteX12105" fmla="*/ 301625 w 1031876"/>
              <a:gd name="connsiteY12105" fmla="*/ 696912 h 1106488"/>
              <a:gd name="connsiteX12106" fmla="*/ 307975 w 1031876"/>
              <a:gd name="connsiteY12106" fmla="*/ 703262 h 1106488"/>
              <a:gd name="connsiteX12107" fmla="*/ 301625 w 1031876"/>
              <a:gd name="connsiteY12107" fmla="*/ 696912 h 1106488"/>
              <a:gd name="connsiteX12108" fmla="*/ 266701 w 1031876"/>
              <a:gd name="connsiteY12108" fmla="*/ 696912 h 1106488"/>
              <a:gd name="connsiteX12109" fmla="*/ 269082 w 1031876"/>
              <a:gd name="connsiteY12109" fmla="*/ 700087 h 1106488"/>
              <a:gd name="connsiteX12110" fmla="*/ 266887 w 1031876"/>
              <a:gd name="connsiteY12110" fmla="*/ 703014 h 1106488"/>
              <a:gd name="connsiteX12111" fmla="*/ 269230 w 1031876"/>
              <a:gd name="connsiteY12111" fmla="*/ 706134 h 1106488"/>
              <a:gd name="connsiteX12112" fmla="*/ 268717 w 1031876"/>
              <a:gd name="connsiteY12112" fmla="*/ 706817 h 1106488"/>
              <a:gd name="connsiteX12113" fmla="*/ 267521 w 1031876"/>
              <a:gd name="connsiteY12113" fmla="*/ 706134 h 1106488"/>
              <a:gd name="connsiteX12114" fmla="*/ 266777 w 1031876"/>
              <a:gd name="connsiteY12114" fmla="*/ 703161 h 1106488"/>
              <a:gd name="connsiteX12115" fmla="*/ 266701 w 1031876"/>
              <a:gd name="connsiteY12115" fmla="*/ 703262 h 1106488"/>
              <a:gd name="connsiteX12116" fmla="*/ 266701 w 1031876"/>
              <a:gd name="connsiteY12116" fmla="*/ 702859 h 1106488"/>
              <a:gd name="connsiteX12117" fmla="*/ 266666 w 1031876"/>
              <a:gd name="connsiteY12117" fmla="*/ 702719 h 1106488"/>
              <a:gd name="connsiteX12118" fmla="*/ 266701 w 1031876"/>
              <a:gd name="connsiteY12118" fmla="*/ 702766 h 1106488"/>
              <a:gd name="connsiteX12119" fmla="*/ 266701 w 1031876"/>
              <a:gd name="connsiteY12119" fmla="*/ 700087 h 1106488"/>
              <a:gd name="connsiteX12120" fmla="*/ 266701 w 1031876"/>
              <a:gd name="connsiteY12120" fmla="*/ 696912 h 1106488"/>
              <a:gd name="connsiteX12121" fmla="*/ 74481 w 1031876"/>
              <a:gd name="connsiteY12121" fmla="*/ 696864 h 1106488"/>
              <a:gd name="connsiteX12122" fmla="*/ 74592 w 1031876"/>
              <a:gd name="connsiteY12122" fmla="*/ 697751 h 1106488"/>
              <a:gd name="connsiteX12123" fmla="*/ 74359 w 1031876"/>
              <a:gd name="connsiteY12123" fmla="*/ 698450 h 1106488"/>
              <a:gd name="connsiteX12124" fmla="*/ 73551 w 1031876"/>
              <a:gd name="connsiteY12124" fmla="*/ 698104 h 1106488"/>
              <a:gd name="connsiteX12125" fmla="*/ 909110 w 1031876"/>
              <a:gd name="connsiteY12125" fmla="*/ 696119 h 1106488"/>
              <a:gd name="connsiteX12126" fmla="*/ 902230 w 1031876"/>
              <a:gd name="connsiteY12126" fmla="*/ 702866 h 1106488"/>
              <a:gd name="connsiteX12127" fmla="*/ 909110 w 1031876"/>
              <a:gd name="connsiteY12127" fmla="*/ 696119 h 1106488"/>
              <a:gd name="connsiteX12128" fmla="*/ 902230 w 1031876"/>
              <a:gd name="connsiteY12128" fmla="*/ 696119 h 1106488"/>
              <a:gd name="connsiteX12129" fmla="*/ 909110 w 1031876"/>
              <a:gd name="connsiteY12129" fmla="*/ 696119 h 1106488"/>
              <a:gd name="connsiteX12130" fmla="*/ 904294 w 1031876"/>
              <a:gd name="connsiteY12130" fmla="*/ 698818 h 1106488"/>
              <a:gd name="connsiteX12131" fmla="*/ 847861 w 1031876"/>
              <a:gd name="connsiteY12131" fmla="*/ 695889 h 1106488"/>
              <a:gd name="connsiteX12132" fmla="*/ 848546 w 1031876"/>
              <a:gd name="connsiteY12132" fmla="*/ 695889 h 1106488"/>
              <a:gd name="connsiteX12133" fmla="*/ 851280 w 1031876"/>
              <a:gd name="connsiteY12133" fmla="*/ 695889 h 1106488"/>
              <a:gd name="connsiteX12134" fmla="*/ 854076 w 1031876"/>
              <a:gd name="connsiteY12134" fmla="*/ 695889 h 1106488"/>
              <a:gd name="connsiteX12135" fmla="*/ 854699 w 1031876"/>
              <a:gd name="connsiteY12135" fmla="*/ 695889 h 1106488"/>
              <a:gd name="connsiteX12136" fmla="*/ 854076 w 1031876"/>
              <a:gd name="connsiteY12136" fmla="*/ 696433 h 1106488"/>
              <a:gd name="connsiteX12137" fmla="*/ 847861 w 1031876"/>
              <a:gd name="connsiteY12137" fmla="*/ 701865 h 1106488"/>
              <a:gd name="connsiteX12138" fmla="*/ 841024 w 1031876"/>
              <a:gd name="connsiteY12138" fmla="*/ 702719 h 1106488"/>
              <a:gd name="connsiteX12139" fmla="*/ 847861 w 1031876"/>
              <a:gd name="connsiteY12139" fmla="*/ 695889 h 1106488"/>
              <a:gd name="connsiteX12140" fmla="*/ 252991 w 1031876"/>
              <a:gd name="connsiteY12140" fmla="*/ 695889 h 1106488"/>
              <a:gd name="connsiteX12141" fmla="*/ 256410 w 1031876"/>
              <a:gd name="connsiteY12141" fmla="*/ 698450 h 1106488"/>
              <a:gd name="connsiteX12142" fmla="*/ 258735 w 1031876"/>
              <a:gd name="connsiteY12142" fmla="*/ 696708 h 1106488"/>
              <a:gd name="connsiteX12143" fmla="*/ 258974 w 1031876"/>
              <a:gd name="connsiteY12143" fmla="*/ 696742 h 1106488"/>
              <a:gd name="connsiteX12144" fmla="*/ 259829 w 1031876"/>
              <a:gd name="connsiteY12144" fmla="*/ 702719 h 1106488"/>
              <a:gd name="connsiteX12145" fmla="*/ 256690 w 1031876"/>
              <a:gd name="connsiteY12145" fmla="*/ 700928 h 1106488"/>
              <a:gd name="connsiteX12146" fmla="*/ 256410 w 1031876"/>
              <a:gd name="connsiteY12146" fmla="*/ 700158 h 1106488"/>
              <a:gd name="connsiteX12147" fmla="*/ 252991 w 1031876"/>
              <a:gd name="connsiteY12147" fmla="*/ 695889 h 1106488"/>
              <a:gd name="connsiteX12148" fmla="*/ 68376 w 1031876"/>
              <a:gd name="connsiteY12148" fmla="*/ 695889 h 1106488"/>
              <a:gd name="connsiteX12149" fmla="*/ 73551 w 1031876"/>
              <a:gd name="connsiteY12149" fmla="*/ 698104 h 1106488"/>
              <a:gd name="connsiteX12150" fmla="*/ 72650 w 1031876"/>
              <a:gd name="connsiteY12150" fmla="*/ 699304 h 1106488"/>
              <a:gd name="connsiteX12151" fmla="*/ 75214 w 1031876"/>
              <a:gd name="connsiteY12151" fmla="*/ 702719 h 1106488"/>
              <a:gd name="connsiteX12152" fmla="*/ 68376 w 1031876"/>
              <a:gd name="connsiteY12152" fmla="*/ 695889 h 1106488"/>
              <a:gd name="connsiteX12153" fmla="*/ 936626 w 1031876"/>
              <a:gd name="connsiteY12153" fmla="*/ 695854 h 1106488"/>
              <a:gd name="connsiteX12154" fmla="*/ 936626 w 1031876"/>
              <a:gd name="connsiteY12154" fmla="*/ 696714 h 1106488"/>
              <a:gd name="connsiteX12155" fmla="*/ 936626 w 1031876"/>
              <a:gd name="connsiteY12155" fmla="*/ 702734 h 1106488"/>
              <a:gd name="connsiteX12156" fmla="*/ 930276 w 1031876"/>
              <a:gd name="connsiteY12156" fmla="*/ 702734 h 1106488"/>
              <a:gd name="connsiteX12157" fmla="*/ 934245 w 1031876"/>
              <a:gd name="connsiteY12157" fmla="*/ 698434 h 1106488"/>
              <a:gd name="connsiteX12158" fmla="*/ 814492 w 1031876"/>
              <a:gd name="connsiteY12158" fmla="*/ 695222 h 1106488"/>
              <a:gd name="connsiteX12159" fmla="*/ 814488 w 1031876"/>
              <a:gd name="connsiteY12159" fmla="*/ 695226 h 1106488"/>
              <a:gd name="connsiteX12160" fmla="*/ 813876 w 1031876"/>
              <a:gd name="connsiteY12160" fmla="*/ 695838 h 1106488"/>
              <a:gd name="connsiteX12161" fmla="*/ 255726 w 1031876"/>
              <a:gd name="connsiteY12161" fmla="*/ 693839 h 1106488"/>
              <a:gd name="connsiteX12162" fmla="*/ 256410 w 1031876"/>
              <a:gd name="connsiteY12162" fmla="*/ 695035 h 1106488"/>
              <a:gd name="connsiteX12163" fmla="*/ 259829 w 1031876"/>
              <a:gd name="connsiteY12163" fmla="*/ 695889 h 1106488"/>
              <a:gd name="connsiteX12164" fmla="*/ 258735 w 1031876"/>
              <a:gd name="connsiteY12164" fmla="*/ 696708 h 1106488"/>
              <a:gd name="connsiteX12165" fmla="*/ 252991 w 1031876"/>
              <a:gd name="connsiteY12165" fmla="*/ 695889 h 1106488"/>
              <a:gd name="connsiteX12166" fmla="*/ 255478 w 1031876"/>
              <a:gd name="connsiteY12166" fmla="*/ 693405 h 1106488"/>
              <a:gd name="connsiteX12167" fmla="*/ 255948 w 1031876"/>
              <a:gd name="connsiteY12167" fmla="*/ 693673 h 1106488"/>
              <a:gd name="connsiteX12168" fmla="*/ 255726 w 1031876"/>
              <a:gd name="connsiteY12168" fmla="*/ 693839 h 1106488"/>
              <a:gd name="connsiteX12169" fmla="*/ 256410 w 1031876"/>
              <a:gd name="connsiteY12169" fmla="*/ 693327 h 1106488"/>
              <a:gd name="connsiteX12170" fmla="*/ 259829 w 1031876"/>
              <a:gd name="connsiteY12170" fmla="*/ 695889 h 1106488"/>
              <a:gd name="connsiteX12171" fmla="*/ 255948 w 1031876"/>
              <a:gd name="connsiteY12171" fmla="*/ 693673 h 1106488"/>
              <a:gd name="connsiteX12172" fmla="*/ 70241 w 1031876"/>
              <a:gd name="connsiteY12172" fmla="*/ 691542 h 1106488"/>
              <a:gd name="connsiteX12173" fmla="*/ 70940 w 1031876"/>
              <a:gd name="connsiteY12173" fmla="*/ 692473 h 1106488"/>
              <a:gd name="connsiteX12174" fmla="*/ 68376 w 1031876"/>
              <a:gd name="connsiteY12174" fmla="*/ 695889 h 1106488"/>
              <a:gd name="connsiteX12175" fmla="*/ 820317 w 1031876"/>
              <a:gd name="connsiteY12175" fmla="*/ 689397 h 1106488"/>
              <a:gd name="connsiteX12176" fmla="*/ 817167 w 1031876"/>
              <a:gd name="connsiteY12176" fmla="*/ 692547 h 1106488"/>
              <a:gd name="connsiteX12177" fmla="*/ 814492 w 1031876"/>
              <a:gd name="connsiteY12177" fmla="*/ 695222 h 1106488"/>
              <a:gd name="connsiteX12178" fmla="*/ 827349 w 1031876"/>
              <a:gd name="connsiteY12178" fmla="*/ 689058 h 1106488"/>
              <a:gd name="connsiteX12179" fmla="*/ 820511 w 1031876"/>
              <a:gd name="connsiteY12179" fmla="*/ 695889 h 1106488"/>
              <a:gd name="connsiteX12180" fmla="*/ 827349 w 1031876"/>
              <a:gd name="connsiteY12180" fmla="*/ 689058 h 1106488"/>
              <a:gd name="connsiteX12181" fmla="*/ 252991 w 1031876"/>
              <a:gd name="connsiteY12181" fmla="*/ 689058 h 1106488"/>
              <a:gd name="connsiteX12182" fmla="*/ 255478 w 1031876"/>
              <a:gd name="connsiteY12182" fmla="*/ 693405 h 1106488"/>
              <a:gd name="connsiteX12183" fmla="*/ 253846 w 1031876"/>
              <a:gd name="connsiteY12183" fmla="*/ 692473 h 1106488"/>
              <a:gd name="connsiteX12184" fmla="*/ 252991 w 1031876"/>
              <a:gd name="connsiteY12184" fmla="*/ 689058 h 1106488"/>
              <a:gd name="connsiteX12185" fmla="*/ 246153 w 1031876"/>
              <a:gd name="connsiteY12185" fmla="*/ 689058 h 1106488"/>
              <a:gd name="connsiteX12186" fmla="*/ 249572 w 1031876"/>
              <a:gd name="connsiteY12186" fmla="*/ 691620 h 1106488"/>
              <a:gd name="connsiteX12187" fmla="*/ 252413 w 1031876"/>
              <a:gd name="connsiteY12187" fmla="*/ 689491 h 1106488"/>
              <a:gd name="connsiteX12188" fmla="*/ 252991 w 1031876"/>
              <a:gd name="connsiteY12188" fmla="*/ 689058 h 1106488"/>
              <a:gd name="connsiteX12189" fmla="*/ 252413 w 1031876"/>
              <a:gd name="connsiteY12189" fmla="*/ 692522 h 1106488"/>
              <a:gd name="connsiteX12190" fmla="*/ 252136 w 1031876"/>
              <a:gd name="connsiteY12190" fmla="*/ 694181 h 1106488"/>
              <a:gd name="connsiteX12191" fmla="*/ 246153 w 1031876"/>
              <a:gd name="connsiteY12191" fmla="*/ 689058 h 1106488"/>
              <a:gd name="connsiteX12192" fmla="*/ 68376 w 1031876"/>
              <a:gd name="connsiteY12192" fmla="*/ 689058 h 1106488"/>
              <a:gd name="connsiteX12193" fmla="*/ 70343 w 1031876"/>
              <a:gd name="connsiteY12193" fmla="*/ 691304 h 1106488"/>
              <a:gd name="connsiteX12194" fmla="*/ 70241 w 1031876"/>
              <a:gd name="connsiteY12194" fmla="*/ 691542 h 1106488"/>
              <a:gd name="connsiteX12195" fmla="*/ 942976 w 1031876"/>
              <a:gd name="connsiteY12195" fmla="*/ 688975 h 1106488"/>
              <a:gd name="connsiteX12196" fmla="*/ 936626 w 1031876"/>
              <a:gd name="connsiteY12196" fmla="*/ 695854 h 1106488"/>
              <a:gd name="connsiteX12197" fmla="*/ 942976 w 1031876"/>
              <a:gd name="connsiteY12197" fmla="*/ 688975 h 1106488"/>
              <a:gd name="connsiteX12198" fmla="*/ 922338 w 1031876"/>
              <a:gd name="connsiteY12198" fmla="*/ 688975 h 1106488"/>
              <a:gd name="connsiteX12199" fmla="*/ 915988 w 1031876"/>
              <a:gd name="connsiteY12199" fmla="*/ 696913 h 1106488"/>
              <a:gd name="connsiteX12200" fmla="*/ 922338 w 1031876"/>
              <a:gd name="connsiteY12200" fmla="*/ 688975 h 1106488"/>
              <a:gd name="connsiteX12201" fmla="*/ 915988 w 1031876"/>
              <a:gd name="connsiteY12201" fmla="*/ 688975 h 1106488"/>
              <a:gd name="connsiteX12202" fmla="*/ 915783 w 1031876"/>
              <a:gd name="connsiteY12202" fmla="*/ 689423 h 1106488"/>
              <a:gd name="connsiteX12203" fmla="*/ 915988 w 1031876"/>
              <a:gd name="connsiteY12203" fmla="*/ 689372 h 1106488"/>
              <a:gd name="connsiteX12204" fmla="*/ 915989 w 1031876"/>
              <a:gd name="connsiteY12204" fmla="*/ 689372 h 1106488"/>
              <a:gd name="connsiteX12205" fmla="*/ 915988 w 1031876"/>
              <a:gd name="connsiteY12205" fmla="*/ 689374 h 1106488"/>
              <a:gd name="connsiteX12206" fmla="*/ 914223 w 1031876"/>
              <a:gd name="connsiteY12206" fmla="*/ 692837 h 1106488"/>
              <a:gd name="connsiteX12207" fmla="*/ 912813 w 1031876"/>
              <a:gd name="connsiteY12207" fmla="*/ 695921 h 1106488"/>
              <a:gd name="connsiteX12208" fmla="*/ 912620 w 1031876"/>
              <a:gd name="connsiteY12208" fmla="*/ 695981 h 1106488"/>
              <a:gd name="connsiteX12209" fmla="*/ 912550 w 1031876"/>
              <a:gd name="connsiteY12209" fmla="*/ 696119 h 1106488"/>
              <a:gd name="connsiteX12210" fmla="*/ 909110 w 1031876"/>
              <a:gd name="connsiteY12210" fmla="*/ 702866 h 1106488"/>
              <a:gd name="connsiteX12211" fmla="*/ 909110 w 1031876"/>
              <a:gd name="connsiteY12211" fmla="*/ 702023 h 1106488"/>
              <a:gd name="connsiteX12212" fmla="*/ 909110 w 1031876"/>
              <a:gd name="connsiteY12212" fmla="*/ 699493 h 1106488"/>
              <a:gd name="connsiteX12213" fmla="*/ 909110 w 1031876"/>
              <a:gd name="connsiteY12213" fmla="*/ 696963 h 1106488"/>
              <a:gd name="connsiteX12214" fmla="*/ 909110 w 1031876"/>
              <a:gd name="connsiteY12214" fmla="*/ 696119 h 1106488"/>
              <a:gd name="connsiteX12215" fmla="*/ 912550 w 1031876"/>
              <a:gd name="connsiteY12215" fmla="*/ 692746 h 1106488"/>
              <a:gd name="connsiteX12216" fmla="*/ 914510 w 1031876"/>
              <a:gd name="connsiteY12216" fmla="*/ 690823 h 1106488"/>
              <a:gd name="connsiteX12217" fmla="*/ 914510 w 1031876"/>
              <a:gd name="connsiteY12217" fmla="*/ 690823 h 1106488"/>
              <a:gd name="connsiteX12218" fmla="*/ 909110 w 1031876"/>
              <a:gd name="connsiteY12218" fmla="*/ 696119 h 1106488"/>
              <a:gd name="connsiteX12219" fmla="*/ 912550 w 1031876"/>
              <a:gd name="connsiteY12219" fmla="*/ 691902 h 1106488"/>
              <a:gd name="connsiteX12220" fmla="*/ 913237 w 1031876"/>
              <a:gd name="connsiteY12220" fmla="*/ 690047 h 1106488"/>
              <a:gd name="connsiteX12221" fmla="*/ 915593 w 1031876"/>
              <a:gd name="connsiteY12221" fmla="*/ 689469 h 1106488"/>
              <a:gd name="connsiteX12222" fmla="*/ 854076 w 1031876"/>
              <a:gd name="connsiteY12222" fmla="*/ 688975 h 1106488"/>
              <a:gd name="connsiteX12223" fmla="*/ 848546 w 1031876"/>
              <a:gd name="connsiteY12223" fmla="*/ 695889 h 1106488"/>
              <a:gd name="connsiteX12224" fmla="*/ 850901 w 1031876"/>
              <a:gd name="connsiteY12224" fmla="*/ 692944 h 1106488"/>
              <a:gd name="connsiteX12225" fmla="*/ 854076 w 1031876"/>
              <a:gd name="connsiteY12225" fmla="*/ 688975 h 1106488"/>
              <a:gd name="connsiteX12226" fmla="*/ 959644 w 1031876"/>
              <a:gd name="connsiteY12226" fmla="*/ 687983 h 1106488"/>
              <a:gd name="connsiteX12227" fmla="*/ 957263 w 1031876"/>
              <a:gd name="connsiteY12227" fmla="*/ 696912 h 1106488"/>
              <a:gd name="connsiteX12228" fmla="*/ 958279 w 1031876"/>
              <a:gd name="connsiteY12228" fmla="*/ 697674 h 1106488"/>
              <a:gd name="connsiteX12229" fmla="*/ 958057 w 1031876"/>
              <a:gd name="connsiteY12229" fmla="*/ 697706 h 1106488"/>
              <a:gd name="connsiteX12230" fmla="*/ 957263 w 1031876"/>
              <a:gd name="connsiteY12230" fmla="*/ 703262 h 1106488"/>
              <a:gd name="connsiteX12231" fmla="*/ 957263 w 1031876"/>
              <a:gd name="connsiteY12231" fmla="*/ 700087 h 1106488"/>
              <a:gd name="connsiteX12232" fmla="*/ 957263 w 1031876"/>
              <a:gd name="connsiteY12232" fmla="*/ 697706 h 1106488"/>
              <a:gd name="connsiteX12233" fmla="*/ 957263 w 1031876"/>
              <a:gd name="connsiteY12233" fmla="*/ 696913 h 1106488"/>
              <a:gd name="connsiteX12234" fmla="*/ 956469 w 1031876"/>
              <a:gd name="connsiteY12234" fmla="*/ 700087 h 1106488"/>
              <a:gd name="connsiteX12235" fmla="*/ 954954 w 1031876"/>
              <a:gd name="connsiteY12235" fmla="*/ 700953 h 1106488"/>
              <a:gd name="connsiteX12236" fmla="*/ 957263 w 1031876"/>
              <a:gd name="connsiteY12236" fmla="*/ 696913 h 1106488"/>
              <a:gd name="connsiteX12237" fmla="*/ 954882 w 1031876"/>
              <a:gd name="connsiteY12237" fmla="*/ 695921 h 1106488"/>
              <a:gd name="connsiteX12238" fmla="*/ 957263 w 1031876"/>
              <a:gd name="connsiteY12238" fmla="*/ 688975 h 1106488"/>
              <a:gd name="connsiteX12239" fmla="*/ 957263 w 1031876"/>
              <a:gd name="connsiteY12239" fmla="*/ 689769 h 1106488"/>
              <a:gd name="connsiteX12240" fmla="*/ 959644 w 1031876"/>
              <a:gd name="connsiteY12240" fmla="*/ 687983 h 1106488"/>
              <a:gd name="connsiteX12241" fmla="*/ 946945 w 1031876"/>
              <a:gd name="connsiteY12241" fmla="*/ 687090 h 1106488"/>
              <a:gd name="connsiteX12242" fmla="*/ 950913 w 1031876"/>
              <a:gd name="connsiteY12242" fmla="*/ 689768 h 1106488"/>
              <a:gd name="connsiteX12243" fmla="*/ 950913 w 1031876"/>
              <a:gd name="connsiteY12243" fmla="*/ 688975 h 1106488"/>
              <a:gd name="connsiteX12244" fmla="*/ 951707 w 1031876"/>
              <a:gd name="connsiteY12244" fmla="*/ 688975 h 1106488"/>
              <a:gd name="connsiteX12245" fmla="*/ 952501 w 1031876"/>
              <a:gd name="connsiteY12245" fmla="*/ 688975 h 1106488"/>
              <a:gd name="connsiteX12246" fmla="*/ 957263 w 1031876"/>
              <a:gd name="connsiteY12246" fmla="*/ 688975 h 1106488"/>
              <a:gd name="connsiteX12247" fmla="*/ 951707 w 1031876"/>
              <a:gd name="connsiteY12247" fmla="*/ 691952 h 1106488"/>
              <a:gd name="connsiteX12248" fmla="*/ 951336 w 1031876"/>
              <a:gd name="connsiteY12248" fmla="*/ 690563 h 1106488"/>
              <a:gd name="connsiteX12249" fmla="*/ 950913 w 1031876"/>
              <a:gd name="connsiteY12249" fmla="*/ 690563 h 1106488"/>
              <a:gd name="connsiteX12250" fmla="*/ 950913 w 1031876"/>
              <a:gd name="connsiteY12250" fmla="*/ 689769 h 1106488"/>
              <a:gd name="connsiteX12251" fmla="*/ 943968 w 1031876"/>
              <a:gd name="connsiteY12251" fmla="*/ 689769 h 1106488"/>
              <a:gd name="connsiteX12252" fmla="*/ 943770 w 1031876"/>
              <a:gd name="connsiteY12252" fmla="*/ 689769 h 1106488"/>
              <a:gd name="connsiteX12253" fmla="*/ 943770 w 1031876"/>
              <a:gd name="connsiteY12253" fmla="*/ 692415 h 1106488"/>
              <a:gd name="connsiteX12254" fmla="*/ 943770 w 1031876"/>
              <a:gd name="connsiteY12254" fmla="*/ 695854 h 1106488"/>
              <a:gd name="connsiteX12255" fmla="*/ 943613 w 1031876"/>
              <a:gd name="connsiteY12255" fmla="*/ 696912 h 1106488"/>
              <a:gd name="connsiteX12256" fmla="*/ 943770 w 1031876"/>
              <a:gd name="connsiteY12256" fmla="*/ 696912 h 1106488"/>
              <a:gd name="connsiteX12257" fmla="*/ 949922 w 1031876"/>
              <a:gd name="connsiteY12257" fmla="*/ 696912 h 1106488"/>
              <a:gd name="connsiteX12258" fmla="*/ 950914 w 1031876"/>
              <a:gd name="connsiteY12258" fmla="*/ 696912 h 1106488"/>
              <a:gd name="connsiteX12259" fmla="*/ 943968 w 1031876"/>
              <a:gd name="connsiteY12259" fmla="*/ 700087 h 1106488"/>
              <a:gd name="connsiteX12260" fmla="*/ 943770 w 1031876"/>
              <a:gd name="connsiteY12260" fmla="*/ 700722 h 1106488"/>
              <a:gd name="connsiteX12261" fmla="*/ 943141 w 1031876"/>
              <a:gd name="connsiteY12261" fmla="*/ 702734 h 1106488"/>
              <a:gd name="connsiteX12262" fmla="*/ 943636 w 1031876"/>
              <a:gd name="connsiteY12262" fmla="*/ 702734 h 1106488"/>
              <a:gd name="connsiteX12263" fmla="*/ 943770 w 1031876"/>
              <a:gd name="connsiteY12263" fmla="*/ 702627 h 1106488"/>
              <a:gd name="connsiteX12264" fmla="*/ 946945 w 1031876"/>
              <a:gd name="connsiteY12264" fmla="*/ 700087 h 1106488"/>
              <a:gd name="connsiteX12265" fmla="*/ 950914 w 1031876"/>
              <a:gd name="connsiteY12265" fmla="*/ 696912 h 1106488"/>
              <a:gd name="connsiteX12266" fmla="*/ 949922 w 1031876"/>
              <a:gd name="connsiteY12266" fmla="*/ 700087 h 1106488"/>
              <a:gd name="connsiteX12267" fmla="*/ 948027 w 1031876"/>
              <a:gd name="connsiteY12267" fmla="*/ 700953 h 1106488"/>
              <a:gd name="connsiteX12268" fmla="*/ 943443 w 1031876"/>
              <a:gd name="connsiteY12268" fmla="*/ 703049 h 1106488"/>
              <a:gd name="connsiteX12269" fmla="*/ 943221 w 1031876"/>
              <a:gd name="connsiteY12269" fmla="*/ 703262 h 1106488"/>
              <a:gd name="connsiteX12270" fmla="*/ 943967 w 1031876"/>
              <a:gd name="connsiteY12270" fmla="*/ 703262 h 1106488"/>
              <a:gd name="connsiteX12271" fmla="*/ 947936 w 1031876"/>
              <a:gd name="connsiteY12271" fmla="*/ 703262 h 1106488"/>
              <a:gd name="connsiteX12272" fmla="*/ 950280 w 1031876"/>
              <a:gd name="connsiteY12272" fmla="*/ 703262 h 1106488"/>
              <a:gd name="connsiteX12273" fmla="*/ 950391 w 1031876"/>
              <a:gd name="connsiteY12273" fmla="*/ 702845 h 1106488"/>
              <a:gd name="connsiteX12274" fmla="*/ 950425 w 1031876"/>
              <a:gd name="connsiteY12274" fmla="*/ 702719 h 1106488"/>
              <a:gd name="connsiteX12275" fmla="*/ 950405 w 1031876"/>
              <a:gd name="connsiteY12275" fmla="*/ 702856 h 1106488"/>
              <a:gd name="connsiteX12276" fmla="*/ 950347 w 1031876"/>
              <a:gd name="connsiteY12276" fmla="*/ 703262 h 1106488"/>
              <a:gd name="connsiteX12277" fmla="*/ 950425 w 1031876"/>
              <a:gd name="connsiteY12277" fmla="*/ 703262 h 1106488"/>
              <a:gd name="connsiteX12278" fmla="*/ 950425 w 1031876"/>
              <a:gd name="connsiteY12278" fmla="*/ 702872 h 1106488"/>
              <a:gd name="connsiteX12279" fmla="*/ 950425 w 1031876"/>
              <a:gd name="connsiteY12279" fmla="*/ 702719 h 1106488"/>
              <a:gd name="connsiteX12280" fmla="*/ 950524 w 1031876"/>
              <a:gd name="connsiteY12280" fmla="*/ 702951 h 1106488"/>
              <a:gd name="connsiteX12281" fmla="*/ 950658 w 1031876"/>
              <a:gd name="connsiteY12281" fmla="*/ 703262 h 1106488"/>
              <a:gd name="connsiteX12282" fmla="*/ 950913 w 1031876"/>
              <a:gd name="connsiteY12282" fmla="*/ 703262 h 1106488"/>
              <a:gd name="connsiteX12283" fmla="*/ 950690 w 1031876"/>
              <a:gd name="connsiteY12283" fmla="*/ 703338 h 1106488"/>
              <a:gd name="connsiteX12284" fmla="*/ 950723 w 1031876"/>
              <a:gd name="connsiteY12284" fmla="*/ 703415 h 1106488"/>
              <a:gd name="connsiteX12285" fmla="*/ 952989 w 1031876"/>
              <a:gd name="connsiteY12285" fmla="*/ 708696 h 1106488"/>
              <a:gd name="connsiteX12286" fmla="*/ 950425 w 1031876"/>
              <a:gd name="connsiteY12286" fmla="*/ 709549 h 1106488"/>
              <a:gd name="connsiteX12287" fmla="*/ 950425 w 1031876"/>
              <a:gd name="connsiteY12287" fmla="*/ 708696 h 1106488"/>
              <a:gd name="connsiteX12288" fmla="*/ 950425 w 1031876"/>
              <a:gd name="connsiteY12288" fmla="*/ 706134 h 1106488"/>
              <a:gd name="connsiteX12289" fmla="*/ 950425 w 1031876"/>
              <a:gd name="connsiteY12289" fmla="*/ 705280 h 1106488"/>
              <a:gd name="connsiteX12290" fmla="*/ 950425 w 1031876"/>
              <a:gd name="connsiteY12290" fmla="*/ 704427 h 1106488"/>
              <a:gd name="connsiteX12291" fmla="*/ 950425 w 1031876"/>
              <a:gd name="connsiteY12291" fmla="*/ 703653 h 1106488"/>
              <a:gd name="connsiteX12292" fmla="*/ 950425 w 1031876"/>
              <a:gd name="connsiteY12292" fmla="*/ 703429 h 1106488"/>
              <a:gd name="connsiteX12293" fmla="*/ 950318 w 1031876"/>
              <a:gd name="connsiteY12293" fmla="*/ 703466 h 1106488"/>
              <a:gd name="connsiteX12294" fmla="*/ 950274 w 1031876"/>
              <a:gd name="connsiteY12294" fmla="*/ 703774 h 1106488"/>
              <a:gd name="connsiteX12295" fmla="*/ 949570 w 1031876"/>
              <a:gd name="connsiteY12295" fmla="*/ 708696 h 1106488"/>
              <a:gd name="connsiteX12296" fmla="*/ 948800 w 1031876"/>
              <a:gd name="connsiteY12296" fmla="*/ 708805 h 1106488"/>
              <a:gd name="connsiteX12297" fmla="*/ 950108 w 1031876"/>
              <a:gd name="connsiteY12297" fmla="*/ 703907 h 1106488"/>
              <a:gd name="connsiteX12298" fmla="*/ 950216 w 1031876"/>
              <a:gd name="connsiteY12298" fmla="*/ 703501 h 1106488"/>
              <a:gd name="connsiteX12299" fmla="*/ 943967 w 1031876"/>
              <a:gd name="connsiteY12299" fmla="*/ 705643 h 1106488"/>
              <a:gd name="connsiteX12300" fmla="*/ 943046 w 1031876"/>
              <a:gd name="connsiteY12300" fmla="*/ 703431 h 1106488"/>
              <a:gd name="connsiteX12301" fmla="*/ 940198 w 1031876"/>
              <a:gd name="connsiteY12301" fmla="*/ 706173 h 1106488"/>
              <a:gd name="connsiteX12302" fmla="*/ 936626 w 1031876"/>
              <a:gd name="connsiteY12302" fmla="*/ 709613 h 1106488"/>
              <a:gd name="connsiteX12303" fmla="*/ 936626 w 1031876"/>
              <a:gd name="connsiteY12303" fmla="*/ 709612 h 1106488"/>
              <a:gd name="connsiteX12304" fmla="*/ 936626 w 1031876"/>
              <a:gd name="connsiteY12304" fmla="*/ 706173 h 1106488"/>
              <a:gd name="connsiteX12305" fmla="*/ 936626 w 1031876"/>
              <a:gd name="connsiteY12305" fmla="*/ 705314 h 1106488"/>
              <a:gd name="connsiteX12306" fmla="*/ 936626 w 1031876"/>
              <a:gd name="connsiteY12306" fmla="*/ 702734 h 1106488"/>
              <a:gd name="connsiteX12307" fmla="*/ 937519 w 1031876"/>
              <a:gd name="connsiteY12307" fmla="*/ 702734 h 1106488"/>
              <a:gd name="connsiteX12308" fmla="*/ 942976 w 1031876"/>
              <a:gd name="connsiteY12308" fmla="*/ 702734 h 1106488"/>
              <a:gd name="connsiteX12309" fmla="*/ 942976 w 1031876"/>
              <a:gd name="connsiteY12309" fmla="*/ 702468 h 1106488"/>
              <a:gd name="connsiteX12310" fmla="*/ 942976 w 1031876"/>
              <a:gd name="connsiteY12310" fmla="*/ 701207 h 1106488"/>
              <a:gd name="connsiteX12311" fmla="*/ 942877 w 1031876"/>
              <a:gd name="connsiteY12311" fmla="*/ 701874 h 1106488"/>
              <a:gd name="connsiteX12312" fmla="*/ 936626 w 1031876"/>
              <a:gd name="connsiteY12312" fmla="*/ 702734 h 1106488"/>
              <a:gd name="connsiteX12313" fmla="*/ 942877 w 1031876"/>
              <a:gd name="connsiteY12313" fmla="*/ 695854 h 1106488"/>
              <a:gd name="connsiteX12314" fmla="*/ 942976 w 1031876"/>
              <a:gd name="connsiteY12314" fmla="*/ 695092 h 1106488"/>
              <a:gd name="connsiteX12315" fmla="*/ 943667 w 1031876"/>
              <a:gd name="connsiteY12315" fmla="*/ 689769 h 1106488"/>
              <a:gd name="connsiteX12316" fmla="*/ 942976 w 1031876"/>
              <a:gd name="connsiteY12316" fmla="*/ 689769 h 1106488"/>
              <a:gd name="connsiteX12317" fmla="*/ 943733 w 1031876"/>
              <a:gd name="connsiteY12317" fmla="*/ 689258 h 1106488"/>
              <a:gd name="connsiteX12318" fmla="*/ 943770 w 1031876"/>
              <a:gd name="connsiteY12318" fmla="*/ 688975 h 1106488"/>
              <a:gd name="connsiteX12319" fmla="*/ 943770 w 1031876"/>
              <a:gd name="connsiteY12319" fmla="*/ 689233 h 1106488"/>
              <a:gd name="connsiteX12320" fmla="*/ 247008 w 1031876"/>
              <a:gd name="connsiteY12320" fmla="*/ 686497 h 1106488"/>
              <a:gd name="connsiteX12321" fmla="*/ 247816 w 1031876"/>
              <a:gd name="connsiteY12321" fmla="*/ 686843 h 1106488"/>
              <a:gd name="connsiteX12322" fmla="*/ 246153 w 1031876"/>
              <a:gd name="connsiteY12322" fmla="*/ 689058 h 1106488"/>
              <a:gd name="connsiteX12323" fmla="*/ 247008 w 1031876"/>
              <a:gd name="connsiteY12323" fmla="*/ 686497 h 1106488"/>
              <a:gd name="connsiteX12324" fmla="*/ 45812 w 1031876"/>
              <a:gd name="connsiteY12324" fmla="*/ 684960 h 1106488"/>
              <a:gd name="connsiteX12325" fmla="*/ 47863 w 1031876"/>
              <a:gd name="connsiteY12325" fmla="*/ 689058 h 1106488"/>
              <a:gd name="connsiteX12326" fmla="*/ 45299 w 1031876"/>
              <a:gd name="connsiteY12326" fmla="*/ 685643 h 1106488"/>
              <a:gd name="connsiteX12327" fmla="*/ 970492 w 1031876"/>
              <a:gd name="connsiteY12327" fmla="*/ 682852 h 1106488"/>
              <a:gd name="connsiteX12328" fmla="*/ 970492 w 1031876"/>
              <a:gd name="connsiteY12328" fmla="*/ 686367 h 1106488"/>
              <a:gd name="connsiteX12329" fmla="*/ 970492 w 1031876"/>
              <a:gd name="connsiteY12329" fmla="*/ 689883 h 1106488"/>
              <a:gd name="connsiteX12330" fmla="*/ 963613 w 1031876"/>
              <a:gd name="connsiteY12330" fmla="*/ 689883 h 1106488"/>
              <a:gd name="connsiteX12331" fmla="*/ 970492 w 1031876"/>
              <a:gd name="connsiteY12331" fmla="*/ 682852 h 1106488"/>
              <a:gd name="connsiteX12332" fmla="*/ 942976 w 1031876"/>
              <a:gd name="connsiteY12332" fmla="*/ 682625 h 1106488"/>
              <a:gd name="connsiteX12333" fmla="*/ 942976 w 1031876"/>
              <a:gd name="connsiteY12333" fmla="*/ 689769 h 1106488"/>
              <a:gd name="connsiteX12334" fmla="*/ 942976 w 1031876"/>
              <a:gd name="connsiteY12334" fmla="*/ 688975 h 1106488"/>
              <a:gd name="connsiteX12335" fmla="*/ 942976 w 1031876"/>
              <a:gd name="connsiteY12335" fmla="*/ 688876 h 1106488"/>
              <a:gd name="connsiteX12336" fmla="*/ 942976 w 1031876"/>
              <a:gd name="connsiteY12336" fmla="*/ 682625 h 1106488"/>
              <a:gd name="connsiteX12337" fmla="*/ 930276 w 1031876"/>
              <a:gd name="connsiteY12337" fmla="*/ 682625 h 1106488"/>
              <a:gd name="connsiteX12338" fmla="*/ 922338 w 1031876"/>
              <a:gd name="connsiteY12338" fmla="*/ 688975 h 1106488"/>
              <a:gd name="connsiteX12339" fmla="*/ 930276 w 1031876"/>
              <a:gd name="connsiteY12339" fmla="*/ 682625 h 1106488"/>
              <a:gd name="connsiteX12340" fmla="*/ 922338 w 1031876"/>
              <a:gd name="connsiteY12340" fmla="*/ 682625 h 1106488"/>
              <a:gd name="connsiteX12341" fmla="*/ 919163 w 1031876"/>
              <a:gd name="connsiteY12341" fmla="*/ 685800 h 1106488"/>
              <a:gd name="connsiteX12342" fmla="*/ 915989 w 1031876"/>
              <a:gd name="connsiteY12342" fmla="*/ 688974 h 1106488"/>
              <a:gd name="connsiteX12343" fmla="*/ 915988 w 1031876"/>
              <a:gd name="connsiteY12343" fmla="*/ 688975 h 1106488"/>
              <a:gd name="connsiteX12344" fmla="*/ 915989 w 1031876"/>
              <a:gd name="connsiteY12344" fmla="*/ 688973 h 1106488"/>
              <a:gd name="connsiteX12345" fmla="*/ 919163 w 1031876"/>
              <a:gd name="connsiteY12345" fmla="*/ 683419 h 1106488"/>
              <a:gd name="connsiteX12346" fmla="*/ 922338 w 1031876"/>
              <a:gd name="connsiteY12346" fmla="*/ 682625 h 1106488"/>
              <a:gd name="connsiteX12347" fmla="*/ 915989 w 1031876"/>
              <a:gd name="connsiteY12347" fmla="*/ 682625 h 1106488"/>
              <a:gd name="connsiteX12348" fmla="*/ 913237 w 1031876"/>
              <a:gd name="connsiteY12348" fmla="*/ 690047 h 1106488"/>
              <a:gd name="connsiteX12349" fmla="*/ 912550 w 1031876"/>
              <a:gd name="connsiteY12349" fmla="*/ 690216 h 1106488"/>
              <a:gd name="connsiteX12350" fmla="*/ 909110 w 1031876"/>
              <a:gd name="connsiteY12350" fmla="*/ 696119 h 1106488"/>
              <a:gd name="connsiteX12351" fmla="*/ 909110 w 1031876"/>
              <a:gd name="connsiteY12351" fmla="*/ 689372 h 1106488"/>
              <a:gd name="connsiteX12352" fmla="*/ 915989 w 1031876"/>
              <a:gd name="connsiteY12352" fmla="*/ 682625 h 1106488"/>
              <a:gd name="connsiteX12353" fmla="*/ 922987 w 1031876"/>
              <a:gd name="connsiteY12353" fmla="*/ 682042 h 1106488"/>
              <a:gd name="connsiteX12354" fmla="*/ 922348 w 1031876"/>
              <a:gd name="connsiteY12354" fmla="*/ 682617 h 1106488"/>
              <a:gd name="connsiteX12355" fmla="*/ 923000 w 1031876"/>
              <a:gd name="connsiteY12355" fmla="*/ 682096 h 1106488"/>
              <a:gd name="connsiteX12356" fmla="*/ 852451 w 1031876"/>
              <a:gd name="connsiteY12356" fmla="*/ 681573 h 1106488"/>
              <a:gd name="connsiteX12357" fmla="*/ 851280 w 1031876"/>
              <a:gd name="connsiteY12357" fmla="*/ 684789 h 1106488"/>
              <a:gd name="connsiteX12358" fmla="*/ 847861 w 1031876"/>
              <a:gd name="connsiteY12358" fmla="*/ 682228 h 1106488"/>
              <a:gd name="connsiteX12359" fmla="*/ 851280 w 1031876"/>
              <a:gd name="connsiteY12359" fmla="*/ 683935 h 1106488"/>
              <a:gd name="connsiteX12360" fmla="*/ 852212 w 1031876"/>
              <a:gd name="connsiteY12360" fmla="*/ 681607 h 1106488"/>
              <a:gd name="connsiteX12361" fmla="*/ 963613 w 1031876"/>
              <a:gd name="connsiteY12361" fmla="*/ 676275 h 1106488"/>
              <a:gd name="connsiteX12362" fmla="*/ 957263 w 1031876"/>
              <a:gd name="connsiteY12362" fmla="*/ 682625 h 1106488"/>
              <a:gd name="connsiteX12363" fmla="*/ 963613 w 1031876"/>
              <a:gd name="connsiteY12363" fmla="*/ 676275 h 1106488"/>
              <a:gd name="connsiteX12364" fmla="*/ 41275 w 1031876"/>
              <a:gd name="connsiteY12364" fmla="*/ 676275 h 1106488"/>
              <a:gd name="connsiteX12365" fmla="*/ 41275 w 1031876"/>
              <a:gd name="connsiteY12365" fmla="*/ 676276 h 1106488"/>
              <a:gd name="connsiteX12366" fmla="*/ 41276 w 1031876"/>
              <a:gd name="connsiteY12366" fmla="*/ 676275 h 1106488"/>
              <a:gd name="connsiteX12367" fmla="*/ 41276 w 1031876"/>
              <a:gd name="connsiteY12367" fmla="*/ 679450 h 1106488"/>
              <a:gd name="connsiteX12368" fmla="*/ 41276 w 1031876"/>
              <a:gd name="connsiteY12368" fmla="*/ 682477 h 1106488"/>
              <a:gd name="connsiteX12369" fmla="*/ 47008 w 1031876"/>
              <a:gd name="connsiteY12369" fmla="*/ 688204 h 1106488"/>
              <a:gd name="connsiteX12370" fmla="*/ 47863 w 1031876"/>
              <a:gd name="connsiteY12370" fmla="*/ 689058 h 1106488"/>
              <a:gd name="connsiteX12371" fmla="*/ 41881 w 1031876"/>
              <a:gd name="connsiteY12371" fmla="*/ 685643 h 1106488"/>
              <a:gd name="connsiteX12372" fmla="*/ 41276 w 1031876"/>
              <a:gd name="connsiteY12372" fmla="*/ 683227 h 1106488"/>
              <a:gd name="connsiteX12373" fmla="*/ 41275 w 1031876"/>
              <a:gd name="connsiteY12373" fmla="*/ 683223 h 1106488"/>
              <a:gd name="connsiteX12374" fmla="*/ 41275 w 1031876"/>
              <a:gd name="connsiteY12374" fmla="*/ 688314 h 1106488"/>
              <a:gd name="connsiteX12375" fmla="*/ 41275 w 1031876"/>
              <a:gd name="connsiteY12375" fmla="*/ 690034 h 1106488"/>
              <a:gd name="connsiteX12376" fmla="*/ 38894 w 1031876"/>
              <a:gd name="connsiteY12376" fmla="*/ 683155 h 1106488"/>
              <a:gd name="connsiteX12377" fmla="*/ 39771 w 1031876"/>
              <a:gd name="connsiteY12377" fmla="*/ 680619 h 1106488"/>
              <a:gd name="connsiteX12378" fmla="*/ 38895 w 1031876"/>
              <a:gd name="connsiteY12378" fmla="*/ 679450 h 1106488"/>
              <a:gd name="connsiteX12379" fmla="*/ 41274 w 1031876"/>
              <a:gd name="connsiteY12379" fmla="*/ 676278 h 1106488"/>
              <a:gd name="connsiteX12380" fmla="*/ 26988 w 1031876"/>
              <a:gd name="connsiteY12380" fmla="*/ 676275 h 1106488"/>
              <a:gd name="connsiteX12381" fmla="*/ 33934 w 1031876"/>
              <a:gd name="connsiteY12381" fmla="*/ 681831 h 1106488"/>
              <a:gd name="connsiteX12382" fmla="*/ 34925 w 1031876"/>
              <a:gd name="connsiteY12382" fmla="*/ 682624 h 1106488"/>
              <a:gd name="connsiteX12383" fmla="*/ 30957 w 1031876"/>
              <a:gd name="connsiteY12383" fmla="*/ 679450 h 1106488"/>
              <a:gd name="connsiteX12384" fmla="*/ 26988 w 1031876"/>
              <a:gd name="connsiteY12384" fmla="*/ 676275 h 1106488"/>
              <a:gd name="connsiteX12385" fmla="*/ 33124 w 1031876"/>
              <a:gd name="connsiteY12385" fmla="*/ 676271 h 1106488"/>
              <a:gd name="connsiteX12386" fmla="*/ 33934 w 1031876"/>
              <a:gd name="connsiteY12386" fmla="*/ 676375 h 1106488"/>
              <a:gd name="connsiteX12387" fmla="*/ 34926 w 1031876"/>
              <a:gd name="connsiteY12387" fmla="*/ 682625 h 1106488"/>
              <a:gd name="connsiteX12388" fmla="*/ 34926 w 1031876"/>
              <a:gd name="connsiteY12388" fmla="*/ 682625 h 1106488"/>
              <a:gd name="connsiteX12389" fmla="*/ 34926 w 1031876"/>
              <a:gd name="connsiteY12389" fmla="*/ 682626 h 1106488"/>
              <a:gd name="connsiteX12390" fmla="*/ 34925 w 1031876"/>
              <a:gd name="connsiteY12390" fmla="*/ 682624 h 1106488"/>
              <a:gd name="connsiteX12391" fmla="*/ 31377 w 1031876"/>
              <a:gd name="connsiteY12391" fmla="*/ 677036 h 1106488"/>
              <a:gd name="connsiteX12392" fmla="*/ 970492 w 1031876"/>
              <a:gd name="connsiteY12392" fmla="*/ 675822 h 1106488"/>
              <a:gd name="connsiteX12393" fmla="*/ 963613 w 1031876"/>
              <a:gd name="connsiteY12393" fmla="*/ 689883 h 1106488"/>
              <a:gd name="connsiteX12394" fmla="*/ 970492 w 1031876"/>
              <a:gd name="connsiteY12394" fmla="*/ 675822 h 1106488"/>
              <a:gd name="connsiteX12395" fmla="*/ 28336 w 1031876"/>
              <a:gd name="connsiteY12395" fmla="*/ 675785 h 1106488"/>
              <a:gd name="connsiteX12396" fmla="*/ 30957 w 1031876"/>
              <a:gd name="connsiteY12396" fmla="*/ 676375 h 1106488"/>
              <a:gd name="connsiteX12397" fmla="*/ 31377 w 1031876"/>
              <a:gd name="connsiteY12397" fmla="*/ 677036 h 1106488"/>
              <a:gd name="connsiteX12398" fmla="*/ 30337 w 1031876"/>
              <a:gd name="connsiteY12398" fmla="*/ 677491 h 1106488"/>
              <a:gd name="connsiteX12399" fmla="*/ 930276 w 1031876"/>
              <a:gd name="connsiteY12399" fmla="*/ 675482 h 1106488"/>
              <a:gd name="connsiteX12400" fmla="*/ 923363 w 1031876"/>
              <a:gd name="connsiteY12400" fmla="*/ 681704 h 1106488"/>
              <a:gd name="connsiteX12401" fmla="*/ 923331 w 1031876"/>
              <a:gd name="connsiteY12401" fmla="*/ 681831 h 1106488"/>
              <a:gd name="connsiteX12402" fmla="*/ 926307 w 1031876"/>
              <a:gd name="connsiteY12402" fmla="*/ 679450 h 1106488"/>
              <a:gd name="connsiteX12403" fmla="*/ 930276 w 1031876"/>
              <a:gd name="connsiteY12403" fmla="*/ 676275 h 1106488"/>
              <a:gd name="connsiteX12404" fmla="*/ 926307 w 1031876"/>
              <a:gd name="connsiteY12404" fmla="*/ 681831 h 1106488"/>
              <a:gd name="connsiteX12405" fmla="*/ 923174 w 1031876"/>
              <a:gd name="connsiteY12405" fmla="*/ 682458 h 1106488"/>
              <a:gd name="connsiteX12406" fmla="*/ 923132 w 1031876"/>
              <a:gd name="connsiteY12406" fmla="*/ 682625 h 1106488"/>
              <a:gd name="connsiteX12407" fmla="*/ 923094 w 1031876"/>
              <a:gd name="connsiteY12407" fmla="*/ 682474 h 1106488"/>
              <a:gd name="connsiteX12408" fmla="*/ 922339 w 1031876"/>
              <a:gd name="connsiteY12408" fmla="*/ 682625 h 1106488"/>
              <a:gd name="connsiteX12409" fmla="*/ 922338 w 1031876"/>
              <a:gd name="connsiteY12409" fmla="*/ 682626 h 1106488"/>
              <a:gd name="connsiteX12410" fmla="*/ 922338 w 1031876"/>
              <a:gd name="connsiteY12410" fmla="*/ 683419 h 1106488"/>
              <a:gd name="connsiteX12411" fmla="*/ 922338 w 1031876"/>
              <a:gd name="connsiteY12411" fmla="*/ 685006 h 1106488"/>
              <a:gd name="connsiteX12412" fmla="*/ 922338 w 1031876"/>
              <a:gd name="connsiteY12412" fmla="*/ 685800 h 1106488"/>
              <a:gd name="connsiteX12413" fmla="*/ 922338 w 1031876"/>
              <a:gd name="connsiteY12413" fmla="*/ 688181 h 1106488"/>
              <a:gd name="connsiteX12414" fmla="*/ 922338 w 1031876"/>
              <a:gd name="connsiteY12414" fmla="*/ 688975 h 1106488"/>
              <a:gd name="connsiteX12415" fmla="*/ 922338 w 1031876"/>
              <a:gd name="connsiteY12415" fmla="*/ 682625 h 1106488"/>
              <a:gd name="connsiteX12416" fmla="*/ 922338 w 1031876"/>
              <a:gd name="connsiteY12416" fmla="*/ 682625 h 1106488"/>
              <a:gd name="connsiteX12417" fmla="*/ 922792 w 1031876"/>
              <a:gd name="connsiteY12417" fmla="*/ 681264 h 1106488"/>
              <a:gd name="connsiteX12418" fmla="*/ 922756 w 1031876"/>
              <a:gd name="connsiteY12418" fmla="*/ 681121 h 1106488"/>
              <a:gd name="connsiteX12419" fmla="*/ 922338 w 1031876"/>
              <a:gd name="connsiteY12419" fmla="*/ 682625 h 1106488"/>
              <a:gd name="connsiteX12420" fmla="*/ 922646 w 1031876"/>
              <a:gd name="connsiteY12420" fmla="*/ 680683 h 1106488"/>
              <a:gd name="connsiteX12421" fmla="*/ 922338 w 1031876"/>
              <a:gd name="connsiteY12421" fmla="*/ 679450 h 1106488"/>
              <a:gd name="connsiteX12422" fmla="*/ 923132 w 1031876"/>
              <a:gd name="connsiteY12422" fmla="*/ 676275 h 1106488"/>
              <a:gd name="connsiteX12423" fmla="*/ 923263 w 1031876"/>
              <a:gd name="connsiteY12423" fmla="*/ 676799 h 1106488"/>
              <a:gd name="connsiteX12424" fmla="*/ 923330 w 1031876"/>
              <a:gd name="connsiteY12424" fmla="*/ 676375 h 1106488"/>
              <a:gd name="connsiteX12425" fmla="*/ 924471 w 1031876"/>
              <a:gd name="connsiteY12425" fmla="*/ 676229 h 1106488"/>
              <a:gd name="connsiteX12426" fmla="*/ 923699 w 1031876"/>
              <a:gd name="connsiteY12426" fmla="*/ 678543 h 1106488"/>
              <a:gd name="connsiteX12427" fmla="*/ 923770 w 1031876"/>
              <a:gd name="connsiteY12427" fmla="*/ 678828 h 1106488"/>
              <a:gd name="connsiteX12428" fmla="*/ 26988 w 1031876"/>
              <a:gd name="connsiteY12428" fmla="*/ 675482 h 1106488"/>
              <a:gd name="connsiteX12429" fmla="*/ 28156 w 1031876"/>
              <a:gd name="connsiteY12429" fmla="*/ 675632 h 1106488"/>
              <a:gd name="connsiteX12430" fmla="*/ 28336 w 1031876"/>
              <a:gd name="connsiteY12430" fmla="*/ 675785 h 1106488"/>
              <a:gd name="connsiteX12431" fmla="*/ 246153 w 1031876"/>
              <a:gd name="connsiteY12431" fmla="*/ 675397 h 1106488"/>
              <a:gd name="connsiteX12432" fmla="*/ 246153 w 1031876"/>
              <a:gd name="connsiteY12432" fmla="*/ 676395 h 1106488"/>
              <a:gd name="connsiteX12433" fmla="*/ 246153 w 1031876"/>
              <a:gd name="connsiteY12433" fmla="*/ 681374 h 1106488"/>
              <a:gd name="connsiteX12434" fmla="*/ 246153 w 1031876"/>
              <a:gd name="connsiteY12434" fmla="*/ 682228 h 1106488"/>
              <a:gd name="connsiteX12435" fmla="*/ 246063 w 1031876"/>
              <a:gd name="connsiteY12435" fmla="*/ 682205 h 1106488"/>
              <a:gd name="connsiteX12436" fmla="*/ 242735 w 1031876"/>
              <a:gd name="connsiteY12436" fmla="*/ 681374 h 1106488"/>
              <a:gd name="connsiteX12437" fmla="*/ 241802 w 1031876"/>
              <a:gd name="connsiteY12437" fmla="*/ 679744 h 1106488"/>
              <a:gd name="connsiteX12438" fmla="*/ 240246 w 1031876"/>
              <a:gd name="connsiteY12438" fmla="*/ 677024 h 1106488"/>
              <a:gd name="connsiteX12439" fmla="*/ 240097 w 1031876"/>
              <a:gd name="connsiteY12439" fmla="*/ 676763 h 1106488"/>
              <a:gd name="connsiteX12440" fmla="*/ 240168 w 1031876"/>
              <a:gd name="connsiteY12440" fmla="*/ 676275 h 1106488"/>
              <a:gd name="connsiteX12441" fmla="*/ 240171 w 1031876"/>
              <a:gd name="connsiteY12441" fmla="*/ 676251 h 1106488"/>
              <a:gd name="connsiteX12442" fmla="*/ 246153 w 1031876"/>
              <a:gd name="connsiteY12442" fmla="*/ 675397 h 1106488"/>
              <a:gd name="connsiteX12443" fmla="*/ 239316 w 1031876"/>
              <a:gd name="connsiteY12443" fmla="*/ 675397 h 1106488"/>
              <a:gd name="connsiteX12444" fmla="*/ 239818 w 1031876"/>
              <a:gd name="connsiteY12444" fmla="*/ 676275 h 1106488"/>
              <a:gd name="connsiteX12445" fmla="*/ 240097 w 1031876"/>
              <a:gd name="connsiteY12445" fmla="*/ 676763 h 1106488"/>
              <a:gd name="connsiteX12446" fmla="*/ 240082 w 1031876"/>
              <a:gd name="connsiteY12446" fmla="*/ 676866 h 1106488"/>
              <a:gd name="connsiteX12447" fmla="*/ 239938 w 1031876"/>
              <a:gd name="connsiteY12447" fmla="*/ 677881 h 1106488"/>
              <a:gd name="connsiteX12448" fmla="*/ 239316 w 1031876"/>
              <a:gd name="connsiteY12448" fmla="*/ 682228 h 1106488"/>
              <a:gd name="connsiteX12449" fmla="*/ 239316 w 1031876"/>
              <a:gd name="connsiteY12449" fmla="*/ 681374 h 1106488"/>
              <a:gd name="connsiteX12450" fmla="*/ 239316 w 1031876"/>
              <a:gd name="connsiteY12450" fmla="*/ 678813 h 1106488"/>
              <a:gd name="connsiteX12451" fmla="*/ 239316 w 1031876"/>
              <a:gd name="connsiteY12451" fmla="*/ 676251 h 1106488"/>
              <a:gd name="connsiteX12452" fmla="*/ 239316 w 1031876"/>
              <a:gd name="connsiteY12452" fmla="*/ 676128 h 1106488"/>
              <a:gd name="connsiteX12453" fmla="*/ 41026 w 1031876"/>
              <a:gd name="connsiteY12453" fmla="*/ 675397 h 1106488"/>
              <a:gd name="connsiteX12454" fmla="*/ 41275 w 1031876"/>
              <a:gd name="connsiteY12454" fmla="*/ 675708 h 1106488"/>
              <a:gd name="connsiteX12455" fmla="*/ 44445 w 1031876"/>
              <a:gd name="connsiteY12455" fmla="*/ 679666 h 1106488"/>
              <a:gd name="connsiteX12456" fmla="*/ 46189 w 1031876"/>
              <a:gd name="connsiteY12456" fmla="*/ 684458 h 1106488"/>
              <a:gd name="connsiteX12457" fmla="*/ 45812 w 1031876"/>
              <a:gd name="connsiteY12457" fmla="*/ 684960 h 1106488"/>
              <a:gd name="connsiteX12458" fmla="*/ 44445 w 1031876"/>
              <a:gd name="connsiteY12458" fmla="*/ 682228 h 1106488"/>
              <a:gd name="connsiteX12459" fmla="*/ 41275 w 1031876"/>
              <a:gd name="connsiteY12459" fmla="*/ 675895 h 1106488"/>
              <a:gd name="connsiteX12460" fmla="*/ 838067 w 1031876"/>
              <a:gd name="connsiteY12460" fmla="*/ 673736 h 1106488"/>
              <a:gd name="connsiteX12461" fmla="*/ 837605 w 1031876"/>
              <a:gd name="connsiteY12461" fmla="*/ 674544 h 1106488"/>
              <a:gd name="connsiteX12462" fmla="*/ 834186 w 1031876"/>
              <a:gd name="connsiteY12462" fmla="*/ 675397 h 1106488"/>
              <a:gd name="connsiteX12463" fmla="*/ 27112 w 1031876"/>
              <a:gd name="connsiteY12463" fmla="*/ 673473 h 1106488"/>
              <a:gd name="connsiteX12464" fmla="*/ 27446 w 1031876"/>
              <a:gd name="connsiteY12464" fmla="*/ 674246 h 1106488"/>
              <a:gd name="connsiteX12465" fmla="*/ 26988 w 1031876"/>
              <a:gd name="connsiteY12465" fmla="*/ 675482 h 1106488"/>
              <a:gd name="connsiteX12466" fmla="*/ 27112 w 1031876"/>
              <a:gd name="connsiteY12466" fmla="*/ 673473 h 1106488"/>
              <a:gd name="connsiteX12467" fmla="*/ 928512 w 1031876"/>
              <a:gd name="connsiteY12467" fmla="*/ 669529 h 1106488"/>
              <a:gd name="connsiteX12468" fmla="*/ 926307 w 1031876"/>
              <a:gd name="connsiteY12468" fmla="*/ 670025 h 1106488"/>
              <a:gd name="connsiteX12469" fmla="*/ 925866 w 1031876"/>
              <a:gd name="connsiteY12469" fmla="*/ 670720 h 1106488"/>
              <a:gd name="connsiteX12470" fmla="*/ 926307 w 1031876"/>
              <a:gd name="connsiteY12470" fmla="*/ 671017 h 1106488"/>
              <a:gd name="connsiteX12471" fmla="*/ 35719 w 1031876"/>
              <a:gd name="connsiteY12471" fmla="*/ 669330 h 1106488"/>
              <a:gd name="connsiteX12472" fmla="*/ 41026 w 1031876"/>
              <a:gd name="connsiteY12472" fmla="*/ 675965 h 1106488"/>
              <a:gd name="connsiteX12473" fmla="*/ 38100 w 1031876"/>
              <a:gd name="connsiteY12473" fmla="*/ 672307 h 1106488"/>
              <a:gd name="connsiteX12474" fmla="*/ 834186 w 1031876"/>
              <a:gd name="connsiteY12474" fmla="*/ 668567 h 1106488"/>
              <a:gd name="connsiteX12475" fmla="*/ 841024 w 1031876"/>
              <a:gd name="connsiteY12475" fmla="*/ 668567 h 1106488"/>
              <a:gd name="connsiteX12476" fmla="*/ 834186 w 1031876"/>
              <a:gd name="connsiteY12476" fmla="*/ 675397 h 1106488"/>
              <a:gd name="connsiteX12477" fmla="*/ 834186 w 1031876"/>
              <a:gd name="connsiteY12477" fmla="*/ 671128 h 1106488"/>
              <a:gd name="connsiteX12478" fmla="*/ 834186 w 1031876"/>
              <a:gd name="connsiteY12478" fmla="*/ 669421 h 1106488"/>
              <a:gd name="connsiteX12479" fmla="*/ 834186 w 1031876"/>
              <a:gd name="connsiteY12479" fmla="*/ 668567 h 1106488"/>
              <a:gd name="connsiteX12480" fmla="*/ 984250 w 1031876"/>
              <a:gd name="connsiteY12480" fmla="*/ 668338 h 1106488"/>
              <a:gd name="connsiteX12481" fmla="*/ 977900 w 1031876"/>
              <a:gd name="connsiteY12481" fmla="*/ 675482 h 1106488"/>
              <a:gd name="connsiteX12482" fmla="*/ 984250 w 1031876"/>
              <a:gd name="connsiteY12482" fmla="*/ 668338 h 1106488"/>
              <a:gd name="connsiteX12483" fmla="*/ 936626 w 1031876"/>
              <a:gd name="connsiteY12483" fmla="*/ 661988 h 1106488"/>
              <a:gd name="connsiteX12484" fmla="*/ 930276 w 1031876"/>
              <a:gd name="connsiteY12484" fmla="*/ 668338 h 1106488"/>
              <a:gd name="connsiteX12485" fmla="*/ 936626 w 1031876"/>
              <a:gd name="connsiteY12485" fmla="*/ 661988 h 1106488"/>
              <a:gd name="connsiteX12486" fmla="*/ 930276 w 1031876"/>
              <a:gd name="connsiteY12486" fmla="*/ 661988 h 1106488"/>
              <a:gd name="connsiteX12487" fmla="*/ 930276 w 1031876"/>
              <a:gd name="connsiteY12487" fmla="*/ 665560 h 1106488"/>
              <a:gd name="connsiteX12488" fmla="*/ 930276 w 1031876"/>
              <a:gd name="connsiteY12488" fmla="*/ 668338 h 1106488"/>
              <a:gd name="connsiteX12489" fmla="*/ 930276 w 1031876"/>
              <a:gd name="connsiteY12489" fmla="*/ 669132 h 1106488"/>
              <a:gd name="connsiteX12490" fmla="*/ 929853 w 1031876"/>
              <a:gd name="connsiteY12490" fmla="*/ 669227 h 1106488"/>
              <a:gd name="connsiteX12491" fmla="*/ 927299 w 1031876"/>
              <a:gd name="connsiteY12491" fmla="*/ 674589 h 1106488"/>
              <a:gd name="connsiteX12492" fmla="*/ 930276 w 1031876"/>
              <a:gd name="connsiteY12492" fmla="*/ 675482 h 1106488"/>
              <a:gd name="connsiteX12493" fmla="*/ 924471 w 1031876"/>
              <a:gd name="connsiteY12493" fmla="*/ 676229 h 1106488"/>
              <a:gd name="connsiteX12494" fmla="*/ 924984 w 1031876"/>
              <a:gd name="connsiteY12494" fmla="*/ 674688 h 1106488"/>
              <a:gd name="connsiteX12495" fmla="*/ 925315 w 1031876"/>
              <a:gd name="connsiteY12495" fmla="*/ 674589 h 1106488"/>
              <a:gd name="connsiteX12496" fmla="*/ 925140 w 1031876"/>
              <a:gd name="connsiteY12496" fmla="*/ 674221 h 1106488"/>
              <a:gd name="connsiteX12497" fmla="*/ 925315 w 1031876"/>
              <a:gd name="connsiteY12497" fmla="*/ 673696 h 1106488"/>
              <a:gd name="connsiteX12498" fmla="*/ 924984 w 1031876"/>
              <a:gd name="connsiteY12498" fmla="*/ 673895 h 1106488"/>
              <a:gd name="connsiteX12499" fmla="*/ 924498 w 1031876"/>
              <a:gd name="connsiteY12499" fmla="*/ 672874 h 1106488"/>
              <a:gd name="connsiteX12500" fmla="*/ 923152 w 1031876"/>
              <a:gd name="connsiteY12500" fmla="*/ 674994 h 1106488"/>
              <a:gd name="connsiteX12501" fmla="*/ 924984 w 1031876"/>
              <a:gd name="connsiteY12501" fmla="*/ 673895 h 1106488"/>
              <a:gd name="connsiteX12502" fmla="*/ 925140 w 1031876"/>
              <a:gd name="connsiteY12502" fmla="*/ 674221 h 1106488"/>
              <a:gd name="connsiteX12503" fmla="*/ 924984 w 1031876"/>
              <a:gd name="connsiteY12503" fmla="*/ 674688 h 1106488"/>
              <a:gd name="connsiteX12504" fmla="*/ 922961 w 1031876"/>
              <a:gd name="connsiteY12504" fmla="*/ 675295 h 1106488"/>
              <a:gd name="connsiteX12505" fmla="*/ 922338 w 1031876"/>
              <a:gd name="connsiteY12505" fmla="*/ 676276 h 1106488"/>
              <a:gd name="connsiteX12506" fmla="*/ 922338 w 1031876"/>
              <a:gd name="connsiteY12506" fmla="*/ 675482 h 1106488"/>
              <a:gd name="connsiteX12507" fmla="*/ 922338 w 1031876"/>
              <a:gd name="connsiteY12507" fmla="*/ 675383 h 1106488"/>
              <a:gd name="connsiteX12508" fmla="*/ 922338 w 1031876"/>
              <a:gd name="connsiteY12508" fmla="*/ 669132 h 1106488"/>
              <a:gd name="connsiteX12509" fmla="*/ 922694 w 1031876"/>
              <a:gd name="connsiteY12509" fmla="*/ 669086 h 1106488"/>
              <a:gd name="connsiteX12510" fmla="*/ 922338 w 1031876"/>
              <a:gd name="connsiteY12510" fmla="*/ 668338 h 1106488"/>
              <a:gd name="connsiteX12511" fmla="*/ 923326 w 1031876"/>
              <a:gd name="connsiteY12511" fmla="*/ 669005 h 1106488"/>
              <a:gd name="connsiteX12512" fmla="*/ 929284 w 1031876"/>
              <a:gd name="connsiteY12512" fmla="*/ 668239 h 1106488"/>
              <a:gd name="connsiteX12513" fmla="*/ 930276 w 1031876"/>
              <a:gd name="connsiteY12513" fmla="*/ 661988 h 1106488"/>
              <a:gd name="connsiteX12514" fmla="*/ 26988 w 1031876"/>
              <a:gd name="connsiteY12514" fmla="*/ 661988 h 1106488"/>
              <a:gd name="connsiteX12515" fmla="*/ 33934 w 1031876"/>
              <a:gd name="connsiteY12515" fmla="*/ 669132 h 1106488"/>
              <a:gd name="connsiteX12516" fmla="*/ 34188 w 1031876"/>
              <a:gd name="connsiteY12516" fmla="*/ 670963 h 1106488"/>
              <a:gd name="connsiteX12517" fmla="*/ 34188 w 1031876"/>
              <a:gd name="connsiteY12517" fmla="*/ 668567 h 1106488"/>
              <a:gd name="connsiteX12518" fmla="*/ 34926 w 1031876"/>
              <a:gd name="connsiteY12518" fmla="*/ 670287 h 1106488"/>
              <a:gd name="connsiteX12519" fmla="*/ 36752 w 1031876"/>
              <a:gd name="connsiteY12519" fmla="*/ 674543 h 1106488"/>
              <a:gd name="connsiteX12520" fmla="*/ 34926 w 1031876"/>
              <a:gd name="connsiteY12520" fmla="*/ 675152 h 1106488"/>
              <a:gd name="connsiteX12521" fmla="*/ 34777 w 1031876"/>
              <a:gd name="connsiteY12521" fmla="*/ 675201 h 1106488"/>
              <a:gd name="connsiteX12522" fmla="*/ 34810 w 1031876"/>
              <a:gd name="connsiteY12522" fmla="*/ 675437 h 1106488"/>
              <a:gd name="connsiteX12523" fmla="*/ 34926 w 1031876"/>
              <a:gd name="connsiteY12523" fmla="*/ 675482 h 1106488"/>
              <a:gd name="connsiteX12524" fmla="*/ 34822 w 1031876"/>
              <a:gd name="connsiteY12524" fmla="*/ 675528 h 1106488"/>
              <a:gd name="connsiteX12525" fmla="*/ 34926 w 1031876"/>
              <a:gd name="connsiteY12525" fmla="*/ 676276 h 1106488"/>
              <a:gd name="connsiteX12526" fmla="*/ 34191 w 1031876"/>
              <a:gd name="connsiteY12526" fmla="*/ 675804 h 1106488"/>
              <a:gd name="connsiteX12527" fmla="*/ 33124 w 1031876"/>
              <a:gd name="connsiteY12527" fmla="*/ 676271 h 1106488"/>
              <a:gd name="connsiteX12528" fmla="*/ 28156 w 1031876"/>
              <a:gd name="connsiteY12528" fmla="*/ 675632 h 1106488"/>
              <a:gd name="connsiteX12529" fmla="*/ 27980 w 1031876"/>
              <a:gd name="connsiteY12529" fmla="*/ 675482 h 1106488"/>
              <a:gd name="connsiteX12530" fmla="*/ 27446 w 1031876"/>
              <a:gd name="connsiteY12530" fmla="*/ 674246 h 1106488"/>
              <a:gd name="connsiteX12531" fmla="*/ 27980 w 1031876"/>
              <a:gd name="connsiteY12531" fmla="*/ 672803 h 1106488"/>
              <a:gd name="connsiteX12532" fmla="*/ 31838 w 1031876"/>
              <a:gd name="connsiteY12532" fmla="*/ 674291 h 1106488"/>
              <a:gd name="connsiteX12533" fmla="*/ 27980 w 1031876"/>
              <a:gd name="connsiteY12533" fmla="*/ 671811 h 1106488"/>
              <a:gd name="connsiteX12534" fmla="*/ 26988 w 1031876"/>
              <a:gd name="connsiteY12534" fmla="*/ 661988 h 1106488"/>
              <a:gd name="connsiteX12535" fmla="*/ 977372 w 1031876"/>
              <a:gd name="connsiteY12535" fmla="*/ 661761 h 1106488"/>
              <a:gd name="connsiteX12536" fmla="*/ 977372 w 1031876"/>
              <a:gd name="connsiteY12536" fmla="*/ 666740 h 1106488"/>
              <a:gd name="connsiteX12537" fmla="*/ 977900 w 1031876"/>
              <a:gd name="connsiteY12537" fmla="*/ 661988 h 1106488"/>
              <a:gd name="connsiteX12538" fmla="*/ 977900 w 1031876"/>
              <a:gd name="connsiteY12538" fmla="*/ 664667 h 1106488"/>
              <a:gd name="connsiteX12539" fmla="*/ 977900 w 1031876"/>
              <a:gd name="connsiteY12539" fmla="*/ 668239 h 1106488"/>
              <a:gd name="connsiteX12540" fmla="*/ 977900 w 1031876"/>
              <a:gd name="connsiteY12540" fmla="*/ 669132 h 1106488"/>
              <a:gd name="connsiteX12541" fmla="*/ 977900 w 1031876"/>
              <a:gd name="connsiteY12541" fmla="*/ 672704 h 1106488"/>
              <a:gd name="connsiteX12542" fmla="*/ 977900 w 1031876"/>
              <a:gd name="connsiteY12542" fmla="*/ 675482 h 1106488"/>
              <a:gd name="connsiteX12543" fmla="*/ 977900 w 1031876"/>
              <a:gd name="connsiteY12543" fmla="*/ 676275 h 1106488"/>
              <a:gd name="connsiteX12544" fmla="*/ 977900 w 1031876"/>
              <a:gd name="connsiteY12544" fmla="*/ 676276 h 1106488"/>
              <a:gd name="connsiteX12545" fmla="*/ 971550 w 1031876"/>
              <a:gd name="connsiteY12545" fmla="*/ 676276 h 1106488"/>
              <a:gd name="connsiteX12546" fmla="*/ 971903 w 1031876"/>
              <a:gd name="connsiteY12546" fmla="*/ 675822 h 1106488"/>
              <a:gd name="connsiteX12547" fmla="*/ 970492 w 1031876"/>
              <a:gd name="connsiteY12547" fmla="*/ 675822 h 1106488"/>
              <a:gd name="connsiteX12548" fmla="*/ 970492 w 1031876"/>
              <a:gd name="connsiteY12548" fmla="*/ 673185 h 1106488"/>
              <a:gd name="connsiteX12549" fmla="*/ 970492 w 1031876"/>
              <a:gd name="connsiteY12549" fmla="*/ 672307 h 1106488"/>
              <a:gd name="connsiteX12550" fmla="*/ 970492 w 1031876"/>
              <a:gd name="connsiteY12550" fmla="*/ 668791 h 1106488"/>
              <a:gd name="connsiteX12551" fmla="*/ 977372 w 1031876"/>
              <a:gd name="connsiteY12551" fmla="*/ 661761 h 1106488"/>
              <a:gd name="connsiteX12552" fmla="*/ 970492 w 1031876"/>
              <a:gd name="connsiteY12552" fmla="*/ 661761 h 1106488"/>
              <a:gd name="connsiteX12553" fmla="*/ 977372 w 1031876"/>
              <a:gd name="connsiteY12553" fmla="*/ 661761 h 1106488"/>
              <a:gd name="connsiteX12554" fmla="*/ 970492 w 1031876"/>
              <a:gd name="connsiteY12554" fmla="*/ 668791 h 1106488"/>
              <a:gd name="connsiteX12555" fmla="*/ 970492 w 1031876"/>
              <a:gd name="connsiteY12555" fmla="*/ 667913 h 1106488"/>
              <a:gd name="connsiteX12556" fmla="*/ 970492 w 1031876"/>
              <a:gd name="connsiteY12556" fmla="*/ 665276 h 1106488"/>
              <a:gd name="connsiteX12557" fmla="*/ 970492 w 1031876"/>
              <a:gd name="connsiteY12557" fmla="*/ 661761 h 1106488"/>
              <a:gd name="connsiteX12558" fmla="*/ 20638 w 1031876"/>
              <a:gd name="connsiteY12558" fmla="*/ 655638 h 1106488"/>
              <a:gd name="connsiteX12559" fmla="*/ 26988 w 1031876"/>
              <a:gd name="connsiteY12559" fmla="*/ 661988 h 1106488"/>
              <a:gd name="connsiteX12560" fmla="*/ 20638 w 1031876"/>
              <a:gd name="connsiteY12560" fmla="*/ 655638 h 1106488"/>
              <a:gd name="connsiteX12561" fmla="*/ 854699 w 1031876"/>
              <a:gd name="connsiteY12561" fmla="*/ 654906 h 1106488"/>
              <a:gd name="connsiteX12562" fmla="*/ 855554 w 1031876"/>
              <a:gd name="connsiteY12562" fmla="*/ 654906 h 1106488"/>
              <a:gd name="connsiteX12563" fmla="*/ 860682 w 1031876"/>
              <a:gd name="connsiteY12563" fmla="*/ 654906 h 1106488"/>
              <a:gd name="connsiteX12564" fmla="*/ 861537 w 1031876"/>
              <a:gd name="connsiteY12564" fmla="*/ 654906 h 1106488"/>
              <a:gd name="connsiteX12565" fmla="*/ 861537 w 1031876"/>
              <a:gd name="connsiteY12565" fmla="*/ 661736 h 1106488"/>
              <a:gd name="connsiteX12566" fmla="*/ 854699 w 1031876"/>
              <a:gd name="connsiteY12566" fmla="*/ 668567 h 1106488"/>
              <a:gd name="connsiteX12567" fmla="*/ 854699 w 1031876"/>
              <a:gd name="connsiteY12567" fmla="*/ 665152 h 1106488"/>
              <a:gd name="connsiteX12568" fmla="*/ 854699 w 1031876"/>
              <a:gd name="connsiteY12568" fmla="*/ 662590 h 1106488"/>
              <a:gd name="connsiteX12569" fmla="*/ 854699 w 1031876"/>
              <a:gd name="connsiteY12569" fmla="*/ 661736 h 1106488"/>
              <a:gd name="connsiteX12570" fmla="*/ 853844 w 1031876"/>
              <a:gd name="connsiteY12570" fmla="*/ 661736 h 1106488"/>
              <a:gd name="connsiteX12571" fmla="*/ 847861 w 1031876"/>
              <a:gd name="connsiteY12571" fmla="*/ 661736 h 1106488"/>
              <a:gd name="connsiteX12572" fmla="*/ 854699 w 1031876"/>
              <a:gd name="connsiteY12572" fmla="*/ 654906 h 1106488"/>
              <a:gd name="connsiteX12573" fmla="*/ 847861 w 1031876"/>
              <a:gd name="connsiteY12573" fmla="*/ 654906 h 1106488"/>
              <a:gd name="connsiteX12574" fmla="*/ 847221 w 1031876"/>
              <a:gd name="connsiteY12574" fmla="*/ 655637 h 1106488"/>
              <a:gd name="connsiteX12575" fmla="*/ 841879 w 1031876"/>
              <a:gd name="connsiteY12575" fmla="*/ 661736 h 1106488"/>
              <a:gd name="connsiteX12576" fmla="*/ 841376 w 1031876"/>
              <a:gd name="connsiteY12576" fmla="*/ 661736 h 1106488"/>
              <a:gd name="connsiteX12577" fmla="*/ 841024 w 1031876"/>
              <a:gd name="connsiteY12577" fmla="*/ 661736 h 1106488"/>
              <a:gd name="connsiteX12578" fmla="*/ 841376 w 1031876"/>
              <a:gd name="connsiteY12578" fmla="*/ 661385 h 1106488"/>
              <a:gd name="connsiteX12579" fmla="*/ 844443 w 1031876"/>
              <a:gd name="connsiteY12579" fmla="*/ 658321 h 1106488"/>
              <a:gd name="connsiteX12580" fmla="*/ 847129 w 1031876"/>
              <a:gd name="connsiteY12580" fmla="*/ 655637 h 1106488"/>
              <a:gd name="connsiteX12581" fmla="*/ 847861 w 1031876"/>
              <a:gd name="connsiteY12581" fmla="*/ 654906 h 1106488"/>
              <a:gd name="connsiteX12582" fmla="*/ 848716 w 1031876"/>
              <a:gd name="connsiteY12582" fmla="*/ 654906 h 1106488"/>
              <a:gd name="connsiteX12583" fmla="*/ 847861 w 1031876"/>
              <a:gd name="connsiteY12583" fmla="*/ 661736 h 1106488"/>
              <a:gd name="connsiteX12584" fmla="*/ 847861 w 1031876"/>
              <a:gd name="connsiteY12584" fmla="*/ 660883 h 1106488"/>
              <a:gd name="connsiteX12585" fmla="*/ 847861 w 1031876"/>
              <a:gd name="connsiteY12585" fmla="*/ 658321 h 1106488"/>
              <a:gd name="connsiteX12586" fmla="*/ 847861 w 1031876"/>
              <a:gd name="connsiteY12586" fmla="*/ 655760 h 1106488"/>
              <a:gd name="connsiteX12587" fmla="*/ 847861 w 1031876"/>
              <a:gd name="connsiteY12587" fmla="*/ 654906 h 1106488"/>
              <a:gd name="connsiteX12588" fmla="*/ 27350 w 1031876"/>
              <a:gd name="connsiteY12588" fmla="*/ 654906 h 1106488"/>
              <a:gd name="connsiteX12589" fmla="*/ 34188 w 1031876"/>
              <a:gd name="connsiteY12589" fmla="*/ 661736 h 1106488"/>
              <a:gd name="connsiteX12590" fmla="*/ 30769 w 1031876"/>
              <a:gd name="connsiteY12590" fmla="*/ 661736 h 1106488"/>
              <a:gd name="connsiteX12591" fmla="*/ 29060 w 1031876"/>
              <a:gd name="connsiteY12591" fmla="*/ 661736 h 1106488"/>
              <a:gd name="connsiteX12592" fmla="*/ 27350 w 1031876"/>
              <a:gd name="connsiteY12592" fmla="*/ 661736 h 1106488"/>
              <a:gd name="connsiteX12593" fmla="*/ 27350 w 1031876"/>
              <a:gd name="connsiteY12593" fmla="*/ 654906 h 1106488"/>
              <a:gd name="connsiteX12594" fmla="*/ 864759 w 1031876"/>
              <a:gd name="connsiteY12594" fmla="*/ 653707 h 1106488"/>
              <a:gd name="connsiteX12595" fmla="*/ 868363 w 1031876"/>
              <a:gd name="connsiteY12595" fmla="*/ 655638 h 1106488"/>
              <a:gd name="connsiteX12596" fmla="*/ 865188 w 1031876"/>
              <a:gd name="connsiteY12596" fmla="*/ 654646 h 1106488"/>
              <a:gd name="connsiteX12597" fmla="*/ 856750 w 1031876"/>
              <a:gd name="connsiteY12597" fmla="*/ 652857 h 1106488"/>
              <a:gd name="connsiteX12598" fmla="*/ 855554 w 1031876"/>
              <a:gd name="connsiteY12598" fmla="*/ 654052 h 1106488"/>
              <a:gd name="connsiteX12599" fmla="*/ 854699 w 1031876"/>
              <a:gd name="connsiteY12599" fmla="*/ 654906 h 1106488"/>
              <a:gd name="connsiteX12600" fmla="*/ 849524 w 1031876"/>
              <a:gd name="connsiteY12600" fmla="*/ 651029 h 1106488"/>
              <a:gd name="connsiteX12601" fmla="*/ 847861 w 1031876"/>
              <a:gd name="connsiteY12601" fmla="*/ 654906 h 1106488"/>
              <a:gd name="connsiteX12602" fmla="*/ 848716 w 1031876"/>
              <a:gd name="connsiteY12602" fmla="*/ 651491 h 1106488"/>
              <a:gd name="connsiteX12603" fmla="*/ 854699 w 1031876"/>
              <a:gd name="connsiteY12603" fmla="*/ 648076 h 1106488"/>
              <a:gd name="connsiteX12604" fmla="*/ 849570 w 1031876"/>
              <a:gd name="connsiteY12604" fmla="*/ 653930 h 1106488"/>
              <a:gd name="connsiteX12605" fmla="*/ 847861 w 1031876"/>
              <a:gd name="connsiteY12605" fmla="*/ 654906 h 1106488"/>
              <a:gd name="connsiteX12606" fmla="*/ 854699 w 1031876"/>
              <a:gd name="connsiteY12606" fmla="*/ 648076 h 1106488"/>
              <a:gd name="connsiteX12607" fmla="*/ 854699 w 1031876"/>
              <a:gd name="connsiteY12607" fmla="*/ 648076 h 1106488"/>
              <a:gd name="connsiteX12608" fmla="*/ 854699 w 1031876"/>
              <a:gd name="connsiteY12608" fmla="*/ 648929 h 1106488"/>
              <a:gd name="connsiteX12609" fmla="*/ 854699 w 1031876"/>
              <a:gd name="connsiteY12609" fmla="*/ 651491 h 1106488"/>
              <a:gd name="connsiteX12610" fmla="*/ 854699 w 1031876"/>
              <a:gd name="connsiteY12610" fmla="*/ 652345 h 1106488"/>
              <a:gd name="connsiteX12611" fmla="*/ 854699 w 1031876"/>
              <a:gd name="connsiteY12611" fmla="*/ 654906 h 1106488"/>
              <a:gd name="connsiteX12612" fmla="*/ 851280 w 1031876"/>
              <a:gd name="connsiteY12612" fmla="*/ 654906 h 1106488"/>
              <a:gd name="connsiteX12613" fmla="*/ 848716 w 1031876"/>
              <a:gd name="connsiteY12613" fmla="*/ 654906 h 1106488"/>
              <a:gd name="connsiteX12614" fmla="*/ 849570 w 1031876"/>
              <a:gd name="connsiteY12614" fmla="*/ 653930 h 1106488"/>
              <a:gd name="connsiteX12615" fmla="*/ 853844 w 1031876"/>
              <a:gd name="connsiteY12615" fmla="*/ 651491 h 1106488"/>
              <a:gd name="connsiteX12616" fmla="*/ 854699 w 1031876"/>
              <a:gd name="connsiteY12616" fmla="*/ 648076 h 1106488"/>
              <a:gd name="connsiteX12617" fmla="*/ 27350 w 1031876"/>
              <a:gd name="connsiteY12617" fmla="*/ 648076 h 1106488"/>
              <a:gd name="connsiteX12618" fmla="*/ 27350 w 1031876"/>
              <a:gd name="connsiteY12618" fmla="*/ 648929 h 1106488"/>
              <a:gd name="connsiteX12619" fmla="*/ 27350 w 1031876"/>
              <a:gd name="connsiteY12619" fmla="*/ 651491 h 1106488"/>
              <a:gd name="connsiteX12620" fmla="*/ 27350 w 1031876"/>
              <a:gd name="connsiteY12620" fmla="*/ 652345 h 1106488"/>
              <a:gd name="connsiteX12621" fmla="*/ 27350 w 1031876"/>
              <a:gd name="connsiteY12621" fmla="*/ 654906 h 1106488"/>
              <a:gd name="connsiteX12622" fmla="*/ 27350 w 1031876"/>
              <a:gd name="connsiteY12622" fmla="*/ 648076 h 1106488"/>
              <a:gd name="connsiteX12623" fmla="*/ 984251 w 1031876"/>
              <a:gd name="connsiteY12623" fmla="*/ 647700 h 1106488"/>
              <a:gd name="connsiteX12624" fmla="*/ 983457 w 1031876"/>
              <a:gd name="connsiteY12624" fmla="*/ 654646 h 1106488"/>
              <a:gd name="connsiteX12625" fmla="*/ 978126 w 1031876"/>
              <a:gd name="connsiteY12625" fmla="*/ 655598 h 1106488"/>
              <a:gd name="connsiteX12626" fmla="*/ 977372 w 1031876"/>
              <a:gd name="connsiteY12626" fmla="*/ 661761 h 1106488"/>
              <a:gd name="connsiteX12627" fmla="*/ 977372 w 1031876"/>
              <a:gd name="connsiteY12627" fmla="*/ 654731 h 1106488"/>
              <a:gd name="connsiteX12628" fmla="*/ 984251 w 1031876"/>
              <a:gd name="connsiteY12628" fmla="*/ 647700 h 1106488"/>
              <a:gd name="connsiteX12629" fmla="*/ 978232 w 1031876"/>
              <a:gd name="connsiteY12629" fmla="*/ 654731 h 1106488"/>
              <a:gd name="connsiteX12630" fmla="*/ 978142 w 1031876"/>
              <a:gd name="connsiteY12630" fmla="*/ 655466 h 1106488"/>
              <a:gd name="connsiteX12631" fmla="*/ 983457 w 1031876"/>
              <a:gd name="connsiteY12631" fmla="*/ 651669 h 1106488"/>
              <a:gd name="connsiteX12632" fmla="*/ 984251 w 1031876"/>
              <a:gd name="connsiteY12632" fmla="*/ 647700 h 1106488"/>
              <a:gd name="connsiteX12633" fmla="*/ 942976 w 1031876"/>
              <a:gd name="connsiteY12633" fmla="*/ 647700 h 1106488"/>
              <a:gd name="connsiteX12634" fmla="*/ 936626 w 1031876"/>
              <a:gd name="connsiteY12634" fmla="*/ 661988 h 1106488"/>
              <a:gd name="connsiteX12635" fmla="*/ 942976 w 1031876"/>
              <a:gd name="connsiteY12635" fmla="*/ 647700 h 1106488"/>
              <a:gd name="connsiteX12636" fmla="*/ 915988 w 1031876"/>
              <a:gd name="connsiteY12636" fmla="*/ 647700 h 1106488"/>
              <a:gd name="connsiteX12637" fmla="*/ 916782 w 1031876"/>
              <a:gd name="connsiteY12637" fmla="*/ 647700 h 1106488"/>
              <a:gd name="connsiteX12638" fmla="*/ 919163 w 1031876"/>
              <a:gd name="connsiteY12638" fmla="*/ 647700 h 1106488"/>
              <a:gd name="connsiteX12639" fmla="*/ 922338 w 1031876"/>
              <a:gd name="connsiteY12639" fmla="*/ 647700 h 1106488"/>
              <a:gd name="connsiteX12640" fmla="*/ 915988 w 1031876"/>
              <a:gd name="connsiteY12640" fmla="*/ 655638 h 1106488"/>
              <a:gd name="connsiteX12641" fmla="*/ 915988 w 1031876"/>
              <a:gd name="connsiteY12641" fmla="*/ 656431 h 1106488"/>
              <a:gd name="connsiteX12642" fmla="*/ 915988 w 1031876"/>
              <a:gd name="connsiteY12642" fmla="*/ 661987 h 1106488"/>
              <a:gd name="connsiteX12643" fmla="*/ 915194 w 1031876"/>
              <a:gd name="connsiteY12643" fmla="*/ 661987 h 1106488"/>
              <a:gd name="connsiteX12644" fmla="*/ 912813 w 1031876"/>
              <a:gd name="connsiteY12644" fmla="*/ 661987 h 1106488"/>
              <a:gd name="connsiteX12645" fmla="*/ 909638 w 1031876"/>
              <a:gd name="connsiteY12645" fmla="*/ 661987 h 1106488"/>
              <a:gd name="connsiteX12646" fmla="*/ 915988 w 1031876"/>
              <a:gd name="connsiteY12646" fmla="*/ 655637 h 1106488"/>
              <a:gd name="connsiteX12647" fmla="*/ 915988 w 1031876"/>
              <a:gd name="connsiteY12647" fmla="*/ 651669 h 1106488"/>
              <a:gd name="connsiteX12648" fmla="*/ 915988 w 1031876"/>
              <a:gd name="connsiteY12648" fmla="*/ 647700 h 1106488"/>
              <a:gd name="connsiteX12649" fmla="*/ 862013 w 1031876"/>
              <a:gd name="connsiteY12649" fmla="*/ 647700 h 1106488"/>
              <a:gd name="connsiteX12650" fmla="*/ 864759 w 1031876"/>
              <a:gd name="connsiteY12650" fmla="*/ 653707 h 1106488"/>
              <a:gd name="connsiteX12651" fmla="*/ 862807 w 1031876"/>
              <a:gd name="connsiteY12651" fmla="*/ 652661 h 1106488"/>
              <a:gd name="connsiteX12652" fmla="*/ 862013 w 1031876"/>
              <a:gd name="connsiteY12652" fmla="*/ 655638 h 1106488"/>
              <a:gd name="connsiteX12653" fmla="*/ 862013 w 1031876"/>
              <a:gd name="connsiteY12653" fmla="*/ 655637 h 1106488"/>
              <a:gd name="connsiteX12654" fmla="*/ 862013 w 1031876"/>
              <a:gd name="connsiteY12654" fmla="*/ 654646 h 1106488"/>
              <a:gd name="connsiteX12655" fmla="*/ 862013 w 1031876"/>
              <a:gd name="connsiteY12655" fmla="*/ 647700 h 1106488"/>
              <a:gd name="connsiteX12656" fmla="*/ 957263 w 1031876"/>
              <a:gd name="connsiteY12656" fmla="*/ 641350 h 1106488"/>
              <a:gd name="connsiteX12657" fmla="*/ 957263 w 1031876"/>
              <a:gd name="connsiteY12657" fmla="*/ 647700 h 1106488"/>
              <a:gd name="connsiteX12658" fmla="*/ 950913 w 1031876"/>
              <a:gd name="connsiteY12658" fmla="*/ 647700 h 1106488"/>
              <a:gd name="connsiteX12659" fmla="*/ 957263 w 1031876"/>
              <a:gd name="connsiteY12659" fmla="*/ 641350 h 1106488"/>
              <a:gd name="connsiteX12660" fmla="*/ 915988 w 1031876"/>
              <a:gd name="connsiteY12660" fmla="*/ 641350 h 1106488"/>
              <a:gd name="connsiteX12661" fmla="*/ 915988 w 1031876"/>
              <a:gd name="connsiteY12661" fmla="*/ 647700 h 1106488"/>
              <a:gd name="connsiteX12662" fmla="*/ 909638 w 1031876"/>
              <a:gd name="connsiteY12662" fmla="*/ 647700 h 1106488"/>
              <a:gd name="connsiteX12663" fmla="*/ 915988 w 1031876"/>
              <a:gd name="connsiteY12663" fmla="*/ 641350 h 1106488"/>
              <a:gd name="connsiteX12664" fmla="*/ 14288 w 1031876"/>
              <a:gd name="connsiteY12664" fmla="*/ 641350 h 1106488"/>
              <a:gd name="connsiteX12665" fmla="*/ 14288 w 1031876"/>
              <a:gd name="connsiteY12665" fmla="*/ 647700 h 1106488"/>
              <a:gd name="connsiteX12666" fmla="*/ 14288 w 1031876"/>
              <a:gd name="connsiteY12666" fmla="*/ 641350 h 1106488"/>
              <a:gd name="connsiteX12667" fmla="*/ 861537 w 1031876"/>
              <a:gd name="connsiteY12667" fmla="*/ 641245 h 1106488"/>
              <a:gd name="connsiteX12668" fmla="*/ 861537 w 1031876"/>
              <a:gd name="connsiteY12668" fmla="*/ 645514 h 1106488"/>
              <a:gd name="connsiteX12669" fmla="*/ 861537 w 1031876"/>
              <a:gd name="connsiteY12669" fmla="*/ 647222 h 1106488"/>
              <a:gd name="connsiteX12670" fmla="*/ 861537 w 1031876"/>
              <a:gd name="connsiteY12670" fmla="*/ 648076 h 1106488"/>
              <a:gd name="connsiteX12671" fmla="*/ 860682 w 1031876"/>
              <a:gd name="connsiteY12671" fmla="*/ 650637 h 1106488"/>
              <a:gd name="connsiteX12672" fmla="*/ 859486 w 1031876"/>
              <a:gd name="connsiteY12672" fmla="*/ 650125 h 1106488"/>
              <a:gd name="connsiteX12673" fmla="*/ 854699 w 1031876"/>
              <a:gd name="connsiteY12673" fmla="*/ 648076 h 1106488"/>
              <a:gd name="connsiteX12674" fmla="*/ 861537 w 1031876"/>
              <a:gd name="connsiteY12674" fmla="*/ 641245 h 1106488"/>
              <a:gd name="connsiteX12675" fmla="*/ 232478 w 1031876"/>
              <a:gd name="connsiteY12675" fmla="*/ 641245 h 1106488"/>
              <a:gd name="connsiteX12676" fmla="*/ 238461 w 1031876"/>
              <a:gd name="connsiteY12676" fmla="*/ 643807 h 1106488"/>
              <a:gd name="connsiteX12677" fmla="*/ 238632 w 1031876"/>
              <a:gd name="connsiteY12677" fmla="*/ 643294 h 1106488"/>
              <a:gd name="connsiteX12678" fmla="*/ 239316 w 1031876"/>
              <a:gd name="connsiteY12678" fmla="*/ 648076 h 1106488"/>
              <a:gd name="connsiteX12679" fmla="*/ 232478 w 1031876"/>
              <a:gd name="connsiteY12679" fmla="*/ 641245 h 1106488"/>
              <a:gd name="connsiteX12680" fmla="*/ 232478 w 1031876"/>
              <a:gd name="connsiteY12680" fmla="*/ 641245 h 1106488"/>
              <a:gd name="connsiteX12681" fmla="*/ 239316 w 1031876"/>
              <a:gd name="connsiteY12681" fmla="*/ 641245 h 1106488"/>
              <a:gd name="connsiteX12682" fmla="*/ 238632 w 1031876"/>
              <a:gd name="connsiteY12682" fmla="*/ 643294 h 1106488"/>
              <a:gd name="connsiteX12683" fmla="*/ 238461 w 1031876"/>
              <a:gd name="connsiteY12683" fmla="*/ 642099 h 1106488"/>
              <a:gd name="connsiteX12684" fmla="*/ 232478 w 1031876"/>
              <a:gd name="connsiteY12684" fmla="*/ 641245 h 1106488"/>
              <a:gd name="connsiteX12685" fmla="*/ 225641 w 1031876"/>
              <a:gd name="connsiteY12685" fmla="*/ 641245 h 1106488"/>
              <a:gd name="connsiteX12686" fmla="*/ 229060 w 1031876"/>
              <a:gd name="connsiteY12686" fmla="*/ 647222 h 1106488"/>
              <a:gd name="connsiteX12687" fmla="*/ 231976 w 1031876"/>
              <a:gd name="connsiteY12687" fmla="*/ 647950 h 1106488"/>
              <a:gd name="connsiteX12688" fmla="*/ 232078 w 1031876"/>
              <a:gd name="connsiteY12688" fmla="*/ 647676 h 1106488"/>
              <a:gd name="connsiteX12689" fmla="*/ 231623 w 1031876"/>
              <a:gd name="connsiteY12689" fmla="*/ 647222 h 1106488"/>
              <a:gd name="connsiteX12690" fmla="*/ 225641 w 1031876"/>
              <a:gd name="connsiteY12690" fmla="*/ 641245 h 1106488"/>
              <a:gd name="connsiteX12691" fmla="*/ 865335 w 1031876"/>
              <a:gd name="connsiteY12691" fmla="*/ 639727 h 1106488"/>
              <a:gd name="connsiteX12692" fmla="*/ 868374 w 1031876"/>
              <a:gd name="connsiteY12692" fmla="*/ 641245 h 1106488"/>
              <a:gd name="connsiteX12693" fmla="*/ 867519 w 1031876"/>
              <a:gd name="connsiteY12693" fmla="*/ 642099 h 1106488"/>
              <a:gd name="connsiteX12694" fmla="*/ 866582 w 1031876"/>
              <a:gd name="connsiteY12694" fmla="*/ 643035 h 1106488"/>
              <a:gd name="connsiteX12695" fmla="*/ 868374 w 1031876"/>
              <a:gd name="connsiteY12695" fmla="*/ 641245 h 1106488"/>
              <a:gd name="connsiteX12696" fmla="*/ 864528 w 1031876"/>
              <a:gd name="connsiteY12696" fmla="*/ 647008 h 1106488"/>
              <a:gd name="connsiteX12697" fmla="*/ 863246 w 1031876"/>
              <a:gd name="connsiteY12697" fmla="*/ 646368 h 1106488"/>
              <a:gd name="connsiteX12698" fmla="*/ 861537 w 1031876"/>
              <a:gd name="connsiteY12698" fmla="*/ 648076 h 1106488"/>
              <a:gd name="connsiteX12699" fmla="*/ 864576 w 1031876"/>
              <a:gd name="connsiteY12699" fmla="*/ 640486 h 1106488"/>
              <a:gd name="connsiteX12700" fmla="*/ 864955 w 1031876"/>
              <a:gd name="connsiteY12700" fmla="*/ 640391 h 1106488"/>
              <a:gd name="connsiteX12701" fmla="*/ 25028 w 1031876"/>
              <a:gd name="connsiteY12701" fmla="*/ 635059 h 1106488"/>
              <a:gd name="connsiteX12702" fmla="*/ 26495 w 1031876"/>
              <a:gd name="connsiteY12702" fmla="*/ 635268 h 1106488"/>
              <a:gd name="connsiteX12703" fmla="*/ 27350 w 1031876"/>
              <a:gd name="connsiteY12703" fmla="*/ 641245 h 1106488"/>
              <a:gd name="connsiteX12704" fmla="*/ 869157 w 1031876"/>
              <a:gd name="connsiteY12704" fmla="*/ 635000 h 1106488"/>
              <a:gd name="connsiteX12705" fmla="*/ 869951 w 1031876"/>
              <a:gd name="connsiteY12705" fmla="*/ 638175 h 1106488"/>
              <a:gd name="connsiteX12706" fmla="*/ 869157 w 1031876"/>
              <a:gd name="connsiteY12706" fmla="*/ 641350 h 1106488"/>
              <a:gd name="connsiteX12707" fmla="*/ 868363 w 1031876"/>
              <a:gd name="connsiteY12707" fmla="*/ 638175 h 1106488"/>
              <a:gd name="connsiteX12708" fmla="*/ 869157 w 1031876"/>
              <a:gd name="connsiteY12708" fmla="*/ 635000 h 1106488"/>
              <a:gd name="connsiteX12709" fmla="*/ 854076 w 1031876"/>
              <a:gd name="connsiteY12709" fmla="*/ 635000 h 1106488"/>
              <a:gd name="connsiteX12710" fmla="*/ 847726 w 1031876"/>
              <a:gd name="connsiteY12710" fmla="*/ 641350 h 1106488"/>
              <a:gd name="connsiteX12711" fmla="*/ 854076 w 1031876"/>
              <a:gd name="connsiteY12711" fmla="*/ 635000 h 1106488"/>
              <a:gd name="connsiteX12712" fmla="*/ 957263 w 1031876"/>
              <a:gd name="connsiteY12712" fmla="*/ 634472 h 1106488"/>
              <a:gd name="connsiteX12713" fmla="*/ 950913 w 1031876"/>
              <a:gd name="connsiteY12713" fmla="*/ 641351 h 1106488"/>
              <a:gd name="connsiteX12714" fmla="*/ 957263 w 1031876"/>
              <a:gd name="connsiteY12714" fmla="*/ 634472 h 1106488"/>
              <a:gd name="connsiteX12715" fmla="*/ 868374 w 1031876"/>
              <a:gd name="connsiteY12715" fmla="*/ 634415 h 1106488"/>
              <a:gd name="connsiteX12716" fmla="*/ 865335 w 1031876"/>
              <a:gd name="connsiteY12716" fmla="*/ 639727 h 1106488"/>
              <a:gd name="connsiteX12717" fmla="*/ 864955 w 1031876"/>
              <a:gd name="connsiteY12717" fmla="*/ 639538 h 1106488"/>
              <a:gd name="connsiteX12718" fmla="*/ 864576 w 1031876"/>
              <a:gd name="connsiteY12718" fmla="*/ 640486 h 1106488"/>
              <a:gd name="connsiteX12719" fmla="*/ 861537 w 1031876"/>
              <a:gd name="connsiteY12719" fmla="*/ 641245 h 1106488"/>
              <a:gd name="connsiteX12720" fmla="*/ 868374 w 1031876"/>
              <a:gd name="connsiteY12720" fmla="*/ 634415 h 1106488"/>
              <a:gd name="connsiteX12721" fmla="*/ 26144 w 1031876"/>
              <a:gd name="connsiteY12721" fmla="*/ 630799 h 1106488"/>
              <a:gd name="connsiteX12722" fmla="*/ 26495 w 1031876"/>
              <a:gd name="connsiteY12722" fmla="*/ 630999 h 1106488"/>
              <a:gd name="connsiteX12723" fmla="*/ 27350 w 1031876"/>
              <a:gd name="connsiteY12723" fmla="*/ 634415 h 1106488"/>
              <a:gd name="connsiteX12724" fmla="*/ 26495 w 1031876"/>
              <a:gd name="connsiteY12724" fmla="*/ 633561 h 1106488"/>
              <a:gd name="connsiteX12725" fmla="*/ 25485 w 1031876"/>
              <a:gd name="connsiteY12725" fmla="*/ 632552 h 1106488"/>
              <a:gd name="connsiteX12726" fmla="*/ 867519 w 1031876"/>
              <a:gd name="connsiteY12726" fmla="*/ 629292 h 1106488"/>
              <a:gd name="connsiteX12727" fmla="*/ 868374 w 1031876"/>
              <a:gd name="connsiteY12727" fmla="*/ 634415 h 1106488"/>
              <a:gd name="connsiteX12728" fmla="*/ 866665 w 1031876"/>
              <a:gd name="connsiteY12728" fmla="*/ 634415 h 1106488"/>
              <a:gd name="connsiteX12729" fmla="*/ 864955 w 1031876"/>
              <a:gd name="connsiteY12729" fmla="*/ 634415 h 1106488"/>
              <a:gd name="connsiteX12730" fmla="*/ 861537 w 1031876"/>
              <a:gd name="connsiteY12730" fmla="*/ 634415 h 1106488"/>
              <a:gd name="connsiteX12731" fmla="*/ 867519 w 1031876"/>
              <a:gd name="connsiteY12731" fmla="*/ 629292 h 1106488"/>
              <a:gd name="connsiteX12732" fmla="*/ 963613 w 1031876"/>
              <a:gd name="connsiteY12732" fmla="*/ 628650 h 1106488"/>
              <a:gd name="connsiteX12733" fmla="*/ 957263 w 1031876"/>
              <a:gd name="connsiteY12733" fmla="*/ 635000 h 1106488"/>
              <a:gd name="connsiteX12734" fmla="*/ 963613 w 1031876"/>
              <a:gd name="connsiteY12734" fmla="*/ 628650 h 1106488"/>
              <a:gd name="connsiteX12735" fmla="*/ 854075 w 1031876"/>
              <a:gd name="connsiteY12735" fmla="*/ 628650 h 1106488"/>
              <a:gd name="connsiteX12736" fmla="*/ 854075 w 1031876"/>
              <a:gd name="connsiteY12736" fmla="*/ 631031 h 1106488"/>
              <a:gd name="connsiteX12737" fmla="*/ 854075 w 1031876"/>
              <a:gd name="connsiteY12737" fmla="*/ 631825 h 1106488"/>
              <a:gd name="connsiteX12738" fmla="*/ 854075 w 1031876"/>
              <a:gd name="connsiteY12738" fmla="*/ 635000 h 1106488"/>
              <a:gd name="connsiteX12739" fmla="*/ 847725 w 1031876"/>
              <a:gd name="connsiteY12739" fmla="*/ 635000 h 1106488"/>
              <a:gd name="connsiteX12740" fmla="*/ 854075 w 1031876"/>
              <a:gd name="connsiteY12740" fmla="*/ 628650 h 1106488"/>
              <a:gd name="connsiteX12741" fmla="*/ 232478 w 1031876"/>
              <a:gd name="connsiteY12741" fmla="*/ 628303 h 1106488"/>
              <a:gd name="connsiteX12742" fmla="*/ 232478 w 1031876"/>
              <a:gd name="connsiteY12742" fmla="*/ 628438 h 1106488"/>
              <a:gd name="connsiteX12743" fmla="*/ 232478 w 1031876"/>
              <a:gd name="connsiteY12743" fmla="*/ 634370 h 1106488"/>
              <a:gd name="connsiteX12744" fmla="*/ 237729 w 1031876"/>
              <a:gd name="connsiteY12744" fmla="*/ 633612 h 1106488"/>
              <a:gd name="connsiteX12745" fmla="*/ 861537 w 1031876"/>
              <a:gd name="connsiteY12745" fmla="*/ 627584 h 1106488"/>
              <a:gd name="connsiteX12746" fmla="*/ 854699 w 1031876"/>
              <a:gd name="connsiteY12746" fmla="*/ 634415 h 1106488"/>
              <a:gd name="connsiteX12747" fmla="*/ 857434 w 1031876"/>
              <a:gd name="connsiteY12747" fmla="*/ 629633 h 1106488"/>
              <a:gd name="connsiteX12748" fmla="*/ 858118 w 1031876"/>
              <a:gd name="connsiteY12748" fmla="*/ 630146 h 1106488"/>
              <a:gd name="connsiteX12749" fmla="*/ 861537 w 1031876"/>
              <a:gd name="connsiteY12749" fmla="*/ 627584 h 1106488"/>
              <a:gd name="connsiteX12750" fmla="*/ 861537 w 1031876"/>
              <a:gd name="connsiteY12750" fmla="*/ 627584 h 1106488"/>
              <a:gd name="connsiteX12751" fmla="*/ 860682 w 1031876"/>
              <a:gd name="connsiteY12751" fmla="*/ 634415 h 1106488"/>
              <a:gd name="connsiteX12752" fmla="*/ 854699 w 1031876"/>
              <a:gd name="connsiteY12752" fmla="*/ 641245 h 1106488"/>
              <a:gd name="connsiteX12753" fmla="*/ 861537 w 1031876"/>
              <a:gd name="connsiteY12753" fmla="*/ 634415 h 1106488"/>
              <a:gd name="connsiteX12754" fmla="*/ 860682 w 1031876"/>
              <a:gd name="connsiteY12754" fmla="*/ 641245 h 1106488"/>
              <a:gd name="connsiteX12755" fmla="*/ 859828 w 1031876"/>
              <a:gd name="connsiteY12755" fmla="*/ 642221 h 1106488"/>
              <a:gd name="connsiteX12756" fmla="*/ 854699 w 1031876"/>
              <a:gd name="connsiteY12756" fmla="*/ 648076 h 1106488"/>
              <a:gd name="connsiteX12757" fmla="*/ 849524 w 1031876"/>
              <a:gd name="connsiteY12757" fmla="*/ 651029 h 1106488"/>
              <a:gd name="connsiteX12758" fmla="*/ 850425 w 1031876"/>
              <a:gd name="connsiteY12758" fmla="*/ 648929 h 1106488"/>
              <a:gd name="connsiteX12759" fmla="*/ 847861 w 1031876"/>
              <a:gd name="connsiteY12759" fmla="*/ 648076 h 1106488"/>
              <a:gd name="connsiteX12760" fmla="*/ 853844 w 1031876"/>
              <a:gd name="connsiteY12760" fmla="*/ 641245 h 1106488"/>
              <a:gd name="connsiteX12761" fmla="*/ 854075 w 1031876"/>
              <a:gd name="connsiteY12761" fmla="*/ 639401 h 1106488"/>
              <a:gd name="connsiteX12762" fmla="*/ 854076 w 1031876"/>
              <a:gd name="connsiteY12762" fmla="*/ 639393 h 1106488"/>
              <a:gd name="connsiteX12763" fmla="*/ 854699 w 1031876"/>
              <a:gd name="connsiteY12763" fmla="*/ 634415 h 1106488"/>
              <a:gd name="connsiteX12764" fmla="*/ 861537 w 1031876"/>
              <a:gd name="connsiteY12764" fmla="*/ 627584 h 1106488"/>
              <a:gd name="connsiteX12765" fmla="*/ 20513 w 1031876"/>
              <a:gd name="connsiteY12765" fmla="*/ 627584 h 1106488"/>
              <a:gd name="connsiteX12766" fmla="*/ 25485 w 1031876"/>
              <a:gd name="connsiteY12766" fmla="*/ 632552 h 1106488"/>
              <a:gd name="connsiteX12767" fmla="*/ 24786 w 1031876"/>
              <a:gd name="connsiteY12767" fmla="*/ 634415 h 1106488"/>
              <a:gd name="connsiteX12768" fmla="*/ 25028 w 1031876"/>
              <a:gd name="connsiteY12768" fmla="*/ 635059 h 1106488"/>
              <a:gd name="connsiteX12769" fmla="*/ 20638 w 1031876"/>
              <a:gd name="connsiteY12769" fmla="*/ 634432 h 1106488"/>
              <a:gd name="connsiteX12770" fmla="*/ 20638 w 1031876"/>
              <a:gd name="connsiteY12770" fmla="*/ 635000 h 1106488"/>
              <a:gd name="connsiteX12771" fmla="*/ 20555 w 1031876"/>
              <a:gd name="connsiteY12771" fmla="*/ 634421 h 1106488"/>
              <a:gd name="connsiteX12772" fmla="*/ 20513 w 1031876"/>
              <a:gd name="connsiteY12772" fmla="*/ 634415 h 1106488"/>
              <a:gd name="connsiteX12773" fmla="*/ 20552 w 1031876"/>
              <a:gd name="connsiteY12773" fmla="*/ 634402 h 1106488"/>
              <a:gd name="connsiteX12774" fmla="*/ 19844 w 1031876"/>
              <a:gd name="connsiteY12774" fmla="*/ 629444 h 1106488"/>
              <a:gd name="connsiteX12775" fmla="*/ 14288 w 1031876"/>
              <a:gd name="connsiteY12775" fmla="*/ 628650 h 1106488"/>
              <a:gd name="connsiteX12776" fmla="*/ 20638 w 1031876"/>
              <a:gd name="connsiteY12776" fmla="*/ 628650 h 1106488"/>
              <a:gd name="connsiteX12777" fmla="*/ 20638 w 1031876"/>
              <a:gd name="connsiteY12777" fmla="*/ 634373 h 1106488"/>
              <a:gd name="connsiteX12778" fmla="*/ 23077 w 1031876"/>
              <a:gd name="connsiteY12778" fmla="*/ 633561 h 1106488"/>
              <a:gd name="connsiteX12779" fmla="*/ 20513 w 1031876"/>
              <a:gd name="connsiteY12779" fmla="*/ 627584 h 1106488"/>
              <a:gd name="connsiteX12780" fmla="*/ 225907 w 1031876"/>
              <a:gd name="connsiteY12780" fmla="*/ 621817 h 1106488"/>
              <a:gd name="connsiteX12781" fmla="*/ 226496 w 1031876"/>
              <a:gd name="connsiteY12781" fmla="*/ 624169 h 1106488"/>
              <a:gd name="connsiteX12782" fmla="*/ 231401 w 1031876"/>
              <a:gd name="connsiteY12782" fmla="*/ 626970 h 1106488"/>
              <a:gd name="connsiteX12783" fmla="*/ 230981 w 1031876"/>
              <a:gd name="connsiteY12783" fmla="*/ 625079 h 1106488"/>
              <a:gd name="connsiteX12784" fmla="*/ 873919 w 1031876"/>
              <a:gd name="connsiteY12784" fmla="*/ 621705 h 1106488"/>
              <a:gd name="connsiteX12785" fmla="*/ 871538 w 1031876"/>
              <a:gd name="connsiteY12785" fmla="*/ 624682 h 1106488"/>
              <a:gd name="connsiteX12786" fmla="*/ 868363 w 1031876"/>
              <a:gd name="connsiteY12786" fmla="*/ 628651 h 1106488"/>
              <a:gd name="connsiteX12787" fmla="*/ 873919 w 1031876"/>
              <a:gd name="connsiteY12787" fmla="*/ 621705 h 1106488"/>
              <a:gd name="connsiteX12788" fmla="*/ 984251 w 1031876"/>
              <a:gd name="connsiteY12788" fmla="*/ 620712 h 1106488"/>
              <a:gd name="connsiteX12789" fmla="*/ 977901 w 1031876"/>
              <a:gd name="connsiteY12789" fmla="*/ 628650 h 1106488"/>
              <a:gd name="connsiteX12790" fmla="*/ 984251 w 1031876"/>
              <a:gd name="connsiteY12790" fmla="*/ 620712 h 1106488"/>
              <a:gd name="connsiteX12791" fmla="*/ 857838 w 1031876"/>
              <a:gd name="connsiteY12791" fmla="*/ 618962 h 1106488"/>
              <a:gd name="connsiteX12792" fmla="*/ 857322 w 1031876"/>
              <a:gd name="connsiteY12792" fmla="*/ 620380 h 1106488"/>
              <a:gd name="connsiteX12793" fmla="*/ 854699 w 1031876"/>
              <a:gd name="connsiteY12793" fmla="*/ 620754 h 1106488"/>
              <a:gd name="connsiteX12794" fmla="*/ 891541 w 1031876"/>
              <a:gd name="connsiteY12794" fmla="*/ 618172 h 1106488"/>
              <a:gd name="connsiteX12795" fmla="*/ 895351 w 1031876"/>
              <a:gd name="connsiteY12795" fmla="*/ 620712 h 1106488"/>
              <a:gd name="connsiteX12796" fmla="*/ 892970 w 1031876"/>
              <a:gd name="connsiteY12796" fmla="*/ 620712 h 1106488"/>
              <a:gd name="connsiteX12797" fmla="*/ 892176 w 1031876"/>
              <a:gd name="connsiteY12797" fmla="*/ 620712 h 1106488"/>
              <a:gd name="connsiteX12798" fmla="*/ 889001 w 1031876"/>
              <a:gd name="connsiteY12798" fmla="*/ 620712 h 1106488"/>
              <a:gd name="connsiteX12799" fmla="*/ 960438 w 1031876"/>
              <a:gd name="connsiteY12799" fmla="*/ 616149 h 1106488"/>
              <a:gd name="connsiteX12800" fmla="*/ 963613 w 1031876"/>
              <a:gd name="connsiteY12800" fmla="*/ 621507 h 1106488"/>
              <a:gd name="connsiteX12801" fmla="*/ 960438 w 1031876"/>
              <a:gd name="connsiteY12801" fmla="*/ 622400 h 1106488"/>
              <a:gd name="connsiteX12802" fmla="*/ 958910 w 1031876"/>
              <a:gd name="connsiteY12802" fmla="*/ 625409 h 1106488"/>
              <a:gd name="connsiteX12803" fmla="*/ 963613 w 1031876"/>
              <a:gd name="connsiteY12803" fmla="*/ 627592 h 1106488"/>
              <a:gd name="connsiteX12804" fmla="*/ 958057 w 1031876"/>
              <a:gd name="connsiteY12804" fmla="*/ 627592 h 1106488"/>
              <a:gd name="connsiteX12805" fmla="*/ 957801 w 1031876"/>
              <a:gd name="connsiteY12805" fmla="*/ 627592 h 1106488"/>
              <a:gd name="connsiteX12806" fmla="*/ 957263 w 1031876"/>
              <a:gd name="connsiteY12806" fmla="*/ 628651 h 1106488"/>
              <a:gd name="connsiteX12807" fmla="*/ 956966 w 1031876"/>
              <a:gd name="connsiteY12807" fmla="*/ 628156 h 1106488"/>
              <a:gd name="connsiteX12808" fmla="*/ 954088 w 1031876"/>
              <a:gd name="connsiteY12808" fmla="*/ 633612 h 1106488"/>
              <a:gd name="connsiteX12809" fmla="*/ 950914 w 1031876"/>
              <a:gd name="connsiteY12809" fmla="*/ 634472 h 1106488"/>
              <a:gd name="connsiteX12810" fmla="*/ 950914 w 1031876"/>
              <a:gd name="connsiteY12810" fmla="*/ 635000 h 1106488"/>
              <a:gd name="connsiteX12811" fmla="*/ 942976 w 1031876"/>
              <a:gd name="connsiteY12811" fmla="*/ 641350 h 1106488"/>
              <a:gd name="connsiteX12812" fmla="*/ 946945 w 1031876"/>
              <a:gd name="connsiteY12812" fmla="*/ 639763 h 1106488"/>
              <a:gd name="connsiteX12813" fmla="*/ 948203 w 1031876"/>
              <a:gd name="connsiteY12813" fmla="*/ 636239 h 1106488"/>
              <a:gd name="connsiteX12814" fmla="*/ 943968 w 1031876"/>
              <a:gd name="connsiteY12814" fmla="*/ 638175 h 1106488"/>
              <a:gd name="connsiteX12815" fmla="*/ 942976 w 1031876"/>
              <a:gd name="connsiteY12815" fmla="*/ 641350 h 1106488"/>
              <a:gd name="connsiteX12816" fmla="*/ 942976 w 1031876"/>
              <a:gd name="connsiteY12816" fmla="*/ 640556 h 1106488"/>
              <a:gd name="connsiteX12817" fmla="*/ 942976 w 1031876"/>
              <a:gd name="connsiteY12817" fmla="*/ 637381 h 1106488"/>
              <a:gd name="connsiteX12818" fmla="*/ 942976 w 1031876"/>
              <a:gd name="connsiteY12818" fmla="*/ 635000 h 1106488"/>
              <a:gd name="connsiteX12819" fmla="*/ 943968 w 1031876"/>
              <a:gd name="connsiteY12819" fmla="*/ 637381 h 1106488"/>
              <a:gd name="connsiteX12820" fmla="*/ 948330 w 1031876"/>
              <a:gd name="connsiteY12820" fmla="*/ 635886 h 1106488"/>
              <a:gd name="connsiteX12821" fmla="*/ 948646 w 1031876"/>
              <a:gd name="connsiteY12821" fmla="*/ 635000 h 1106488"/>
              <a:gd name="connsiteX12822" fmla="*/ 950914 w 1031876"/>
              <a:gd name="connsiteY12822" fmla="*/ 628650 h 1106488"/>
              <a:gd name="connsiteX12823" fmla="*/ 950914 w 1031876"/>
              <a:gd name="connsiteY12823" fmla="*/ 631825 h 1106488"/>
              <a:gd name="connsiteX12824" fmla="*/ 950914 w 1031876"/>
              <a:gd name="connsiteY12824" fmla="*/ 632619 h 1106488"/>
              <a:gd name="connsiteX12825" fmla="*/ 950914 w 1031876"/>
              <a:gd name="connsiteY12825" fmla="*/ 634471 h 1106488"/>
              <a:gd name="connsiteX12826" fmla="*/ 954088 w 1031876"/>
              <a:gd name="connsiteY12826" fmla="*/ 631032 h 1106488"/>
              <a:gd name="connsiteX12827" fmla="*/ 956878 w 1031876"/>
              <a:gd name="connsiteY12827" fmla="*/ 628009 h 1106488"/>
              <a:gd name="connsiteX12828" fmla="*/ 954882 w 1031876"/>
              <a:gd name="connsiteY12828" fmla="*/ 624682 h 1106488"/>
              <a:gd name="connsiteX12829" fmla="*/ 957263 w 1031876"/>
              <a:gd name="connsiteY12829" fmla="*/ 620713 h 1106488"/>
              <a:gd name="connsiteX12830" fmla="*/ 957263 w 1031876"/>
              <a:gd name="connsiteY12830" fmla="*/ 621507 h 1106488"/>
              <a:gd name="connsiteX12831" fmla="*/ 960438 w 1031876"/>
              <a:gd name="connsiteY12831" fmla="*/ 616149 h 1106488"/>
              <a:gd name="connsiteX12832" fmla="*/ 872477 w 1031876"/>
              <a:gd name="connsiteY12832" fmla="*/ 614607 h 1106488"/>
              <a:gd name="connsiteX12833" fmla="*/ 871793 w 1031876"/>
              <a:gd name="connsiteY12833" fmla="*/ 616485 h 1106488"/>
              <a:gd name="connsiteX12834" fmla="*/ 868374 w 1031876"/>
              <a:gd name="connsiteY12834" fmla="*/ 620754 h 1106488"/>
              <a:gd name="connsiteX12835" fmla="*/ 871793 w 1031876"/>
              <a:gd name="connsiteY12835" fmla="*/ 614777 h 1106488"/>
              <a:gd name="connsiteX12836" fmla="*/ 950913 w 1031876"/>
              <a:gd name="connsiteY12836" fmla="*/ 614363 h 1106488"/>
              <a:gd name="connsiteX12837" fmla="*/ 950913 w 1031876"/>
              <a:gd name="connsiteY12837" fmla="*/ 620713 h 1106488"/>
              <a:gd name="connsiteX12838" fmla="*/ 950913 w 1031876"/>
              <a:gd name="connsiteY12838" fmla="*/ 618332 h 1106488"/>
              <a:gd name="connsiteX12839" fmla="*/ 950913 w 1031876"/>
              <a:gd name="connsiteY12839" fmla="*/ 615157 h 1106488"/>
              <a:gd name="connsiteX12840" fmla="*/ 950913 w 1031876"/>
              <a:gd name="connsiteY12840" fmla="*/ 614363 h 1106488"/>
              <a:gd name="connsiteX12841" fmla="*/ 231775 w 1031876"/>
              <a:gd name="connsiteY12841" fmla="*/ 614363 h 1106488"/>
              <a:gd name="connsiteX12842" fmla="*/ 231775 w 1031876"/>
              <a:gd name="connsiteY12842" fmla="*/ 620614 h 1106488"/>
              <a:gd name="connsiteX12843" fmla="*/ 231775 w 1031876"/>
              <a:gd name="connsiteY12843" fmla="*/ 620713 h 1106488"/>
              <a:gd name="connsiteX12844" fmla="*/ 231775 w 1031876"/>
              <a:gd name="connsiteY12844" fmla="*/ 621507 h 1106488"/>
              <a:gd name="connsiteX12845" fmla="*/ 231775 w 1031876"/>
              <a:gd name="connsiteY12845" fmla="*/ 614363 h 1106488"/>
              <a:gd name="connsiteX12846" fmla="*/ 6350 w 1031876"/>
              <a:gd name="connsiteY12846" fmla="*/ 614363 h 1106488"/>
              <a:gd name="connsiteX12847" fmla="*/ 14288 w 1031876"/>
              <a:gd name="connsiteY12847" fmla="*/ 621507 h 1106488"/>
              <a:gd name="connsiteX12848" fmla="*/ 14288 w 1031876"/>
              <a:gd name="connsiteY12848" fmla="*/ 622400 h 1106488"/>
              <a:gd name="connsiteX12849" fmla="*/ 14288 w 1031876"/>
              <a:gd name="connsiteY12849" fmla="*/ 623405 h 1106488"/>
              <a:gd name="connsiteX12850" fmla="*/ 14288 w 1031876"/>
              <a:gd name="connsiteY12850" fmla="*/ 624186 h 1106488"/>
              <a:gd name="connsiteX12851" fmla="*/ 14288 w 1031876"/>
              <a:gd name="connsiteY12851" fmla="*/ 625972 h 1106488"/>
              <a:gd name="connsiteX12852" fmla="*/ 14288 w 1031876"/>
              <a:gd name="connsiteY12852" fmla="*/ 628650 h 1106488"/>
              <a:gd name="connsiteX12853" fmla="*/ 14288 w 1031876"/>
              <a:gd name="connsiteY12853" fmla="*/ 628651 h 1106488"/>
              <a:gd name="connsiteX12854" fmla="*/ 6350 w 1031876"/>
              <a:gd name="connsiteY12854" fmla="*/ 614363 h 1106488"/>
              <a:gd name="connsiteX12855" fmla="*/ 971551 w 1031876"/>
              <a:gd name="connsiteY12855" fmla="*/ 614363 h 1106488"/>
              <a:gd name="connsiteX12856" fmla="*/ 974726 w 1031876"/>
              <a:gd name="connsiteY12856" fmla="*/ 617537 h 1106488"/>
              <a:gd name="connsiteX12857" fmla="*/ 977901 w 1031876"/>
              <a:gd name="connsiteY12857" fmla="*/ 620712 h 1106488"/>
              <a:gd name="connsiteX12858" fmla="*/ 971551 w 1031876"/>
              <a:gd name="connsiteY12858" fmla="*/ 620712 h 1106488"/>
              <a:gd name="connsiteX12859" fmla="*/ 971551 w 1031876"/>
              <a:gd name="connsiteY12859" fmla="*/ 619918 h 1106488"/>
              <a:gd name="connsiteX12860" fmla="*/ 971551 w 1031876"/>
              <a:gd name="connsiteY12860" fmla="*/ 617934 h 1106488"/>
              <a:gd name="connsiteX12861" fmla="*/ 971551 w 1031876"/>
              <a:gd name="connsiteY12861" fmla="*/ 614363 h 1106488"/>
              <a:gd name="connsiteX12862" fmla="*/ 895351 w 1031876"/>
              <a:gd name="connsiteY12862" fmla="*/ 614362 h 1106488"/>
              <a:gd name="connsiteX12863" fmla="*/ 894557 w 1031876"/>
              <a:gd name="connsiteY12863" fmla="*/ 615156 h 1106488"/>
              <a:gd name="connsiteX12864" fmla="*/ 891541 w 1031876"/>
              <a:gd name="connsiteY12864" fmla="*/ 618172 h 1106488"/>
              <a:gd name="connsiteX12865" fmla="*/ 890588 w 1031876"/>
              <a:gd name="connsiteY12865" fmla="*/ 617537 h 1106488"/>
              <a:gd name="connsiteX12866" fmla="*/ 895351 w 1031876"/>
              <a:gd name="connsiteY12866" fmla="*/ 614362 h 1106488"/>
              <a:gd name="connsiteX12867" fmla="*/ 872725 w 1031876"/>
              <a:gd name="connsiteY12867" fmla="*/ 613924 h 1106488"/>
              <a:gd name="connsiteX12868" fmla="*/ 875212 w 1031876"/>
              <a:gd name="connsiteY12868" fmla="*/ 613924 h 1106488"/>
              <a:gd name="connsiteX12869" fmla="*/ 872477 w 1031876"/>
              <a:gd name="connsiteY12869" fmla="*/ 614607 h 1106488"/>
              <a:gd name="connsiteX12870" fmla="*/ 218803 w 1031876"/>
              <a:gd name="connsiteY12870" fmla="*/ 613924 h 1106488"/>
              <a:gd name="connsiteX12871" fmla="*/ 219076 w 1031876"/>
              <a:gd name="connsiteY12871" fmla="*/ 614287 h 1106488"/>
              <a:gd name="connsiteX12872" fmla="*/ 219132 w 1031876"/>
              <a:gd name="connsiteY12872" fmla="*/ 614362 h 1106488"/>
              <a:gd name="connsiteX12873" fmla="*/ 221367 w 1031876"/>
              <a:gd name="connsiteY12873" fmla="*/ 617339 h 1106488"/>
              <a:gd name="connsiteX12874" fmla="*/ 220854 w 1031876"/>
              <a:gd name="connsiteY12874" fmla="*/ 618022 h 1106488"/>
              <a:gd name="connsiteX12875" fmla="*/ 13675 w 1031876"/>
              <a:gd name="connsiteY12875" fmla="*/ 613924 h 1106488"/>
              <a:gd name="connsiteX12876" fmla="*/ 14652 w 1031876"/>
              <a:gd name="connsiteY12876" fmla="*/ 614063 h 1106488"/>
              <a:gd name="connsiteX12877" fmla="*/ 20513 w 1031876"/>
              <a:gd name="connsiteY12877" fmla="*/ 620754 h 1106488"/>
              <a:gd name="connsiteX12878" fmla="*/ 14530 w 1031876"/>
              <a:gd name="connsiteY12878" fmla="*/ 614777 h 1106488"/>
              <a:gd name="connsiteX12879" fmla="*/ 14288 w 1031876"/>
              <a:gd name="connsiteY12879" fmla="*/ 614536 h 1106488"/>
              <a:gd name="connsiteX12880" fmla="*/ 861537 w 1031876"/>
              <a:gd name="connsiteY12880" fmla="*/ 609539 h 1106488"/>
              <a:gd name="connsiteX12881" fmla="*/ 861022 w 1031876"/>
              <a:gd name="connsiteY12881" fmla="*/ 611188 h 1106488"/>
              <a:gd name="connsiteX12882" fmla="*/ 854078 w 1031876"/>
              <a:gd name="connsiteY12882" fmla="*/ 614362 h 1106488"/>
              <a:gd name="connsiteX12883" fmla="*/ 861021 w 1031876"/>
              <a:gd name="connsiteY12883" fmla="*/ 614362 h 1106488"/>
              <a:gd name="connsiteX12884" fmla="*/ 861186 w 1031876"/>
              <a:gd name="connsiteY12884" fmla="*/ 614362 h 1106488"/>
              <a:gd name="connsiteX12885" fmla="*/ 861537 w 1031876"/>
              <a:gd name="connsiteY12885" fmla="*/ 613924 h 1106488"/>
              <a:gd name="connsiteX12886" fmla="*/ 861427 w 1031876"/>
              <a:gd name="connsiteY12886" fmla="*/ 614362 h 1106488"/>
              <a:gd name="connsiteX12887" fmla="*/ 861474 w 1031876"/>
              <a:gd name="connsiteY12887" fmla="*/ 614362 h 1106488"/>
              <a:gd name="connsiteX12888" fmla="*/ 861537 w 1031876"/>
              <a:gd name="connsiteY12888" fmla="*/ 613924 h 1106488"/>
              <a:gd name="connsiteX12889" fmla="*/ 861537 w 1031876"/>
              <a:gd name="connsiteY12889" fmla="*/ 613070 h 1106488"/>
              <a:gd name="connsiteX12890" fmla="*/ 861537 w 1031876"/>
              <a:gd name="connsiteY12890" fmla="*/ 611362 h 1106488"/>
              <a:gd name="connsiteX12891" fmla="*/ 861537 w 1031876"/>
              <a:gd name="connsiteY12891" fmla="*/ 610508 h 1106488"/>
              <a:gd name="connsiteX12892" fmla="*/ 239713 w 1031876"/>
              <a:gd name="connsiteY12892" fmla="*/ 608012 h 1106488"/>
              <a:gd name="connsiteX12893" fmla="*/ 241301 w 1031876"/>
              <a:gd name="connsiteY12893" fmla="*/ 608012 h 1106488"/>
              <a:gd name="connsiteX12894" fmla="*/ 241301 w 1031876"/>
              <a:gd name="connsiteY12894" fmla="*/ 609600 h 1106488"/>
              <a:gd name="connsiteX12895" fmla="*/ 239713 w 1031876"/>
              <a:gd name="connsiteY12895" fmla="*/ 609600 h 1106488"/>
              <a:gd name="connsiteX12896" fmla="*/ 239713 w 1031876"/>
              <a:gd name="connsiteY12896" fmla="*/ 608013 h 1106488"/>
              <a:gd name="connsiteX12897" fmla="*/ 874357 w 1031876"/>
              <a:gd name="connsiteY12897" fmla="*/ 607093 h 1106488"/>
              <a:gd name="connsiteX12898" fmla="*/ 874713 w 1031876"/>
              <a:gd name="connsiteY12898" fmla="*/ 607093 h 1106488"/>
              <a:gd name="connsiteX12899" fmla="*/ 875212 w 1031876"/>
              <a:gd name="connsiteY12899" fmla="*/ 607093 h 1106488"/>
              <a:gd name="connsiteX12900" fmla="*/ 872725 w 1031876"/>
              <a:gd name="connsiteY12900" fmla="*/ 613924 h 1106488"/>
              <a:gd name="connsiteX12901" fmla="*/ 871793 w 1031876"/>
              <a:gd name="connsiteY12901" fmla="*/ 613924 h 1106488"/>
              <a:gd name="connsiteX12902" fmla="*/ 869229 w 1031876"/>
              <a:gd name="connsiteY12902" fmla="*/ 613924 h 1106488"/>
              <a:gd name="connsiteX12903" fmla="*/ 868374 w 1031876"/>
              <a:gd name="connsiteY12903" fmla="*/ 613924 h 1106488"/>
              <a:gd name="connsiteX12904" fmla="*/ 874357 w 1031876"/>
              <a:gd name="connsiteY12904" fmla="*/ 607093 h 1106488"/>
              <a:gd name="connsiteX12905" fmla="*/ 225641 w 1031876"/>
              <a:gd name="connsiteY12905" fmla="*/ 607093 h 1106488"/>
              <a:gd name="connsiteX12906" fmla="*/ 225641 w 1031876"/>
              <a:gd name="connsiteY12906" fmla="*/ 608013 h 1106488"/>
              <a:gd name="connsiteX12907" fmla="*/ 230981 w 1031876"/>
              <a:gd name="connsiteY12907" fmla="*/ 608013 h 1106488"/>
              <a:gd name="connsiteX12908" fmla="*/ 231775 w 1031876"/>
              <a:gd name="connsiteY12908" fmla="*/ 608013 h 1106488"/>
              <a:gd name="connsiteX12909" fmla="*/ 228600 w 1031876"/>
              <a:gd name="connsiteY12909" fmla="*/ 610394 h 1106488"/>
              <a:gd name="connsiteX12910" fmla="*/ 225641 w 1031876"/>
              <a:gd name="connsiteY12910" fmla="*/ 608175 h 1106488"/>
              <a:gd name="connsiteX12911" fmla="*/ 225641 w 1031876"/>
              <a:gd name="connsiteY12911" fmla="*/ 609655 h 1106488"/>
              <a:gd name="connsiteX12912" fmla="*/ 225641 w 1031876"/>
              <a:gd name="connsiteY12912" fmla="*/ 613070 h 1106488"/>
              <a:gd name="connsiteX12913" fmla="*/ 225641 w 1031876"/>
              <a:gd name="connsiteY12913" fmla="*/ 613924 h 1106488"/>
              <a:gd name="connsiteX12914" fmla="*/ 224786 w 1031876"/>
              <a:gd name="connsiteY12914" fmla="*/ 607947 h 1106488"/>
              <a:gd name="connsiteX12915" fmla="*/ 224547 w 1031876"/>
              <a:gd name="connsiteY12915" fmla="*/ 607913 h 1106488"/>
              <a:gd name="connsiteX12916" fmla="*/ 225425 w 1031876"/>
              <a:gd name="connsiteY12916" fmla="*/ 607255 h 1106488"/>
              <a:gd name="connsiteX12917" fmla="*/ 218803 w 1031876"/>
              <a:gd name="connsiteY12917" fmla="*/ 607093 h 1106488"/>
              <a:gd name="connsiteX12918" fmla="*/ 219076 w 1031876"/>
              <a:gd name="connsiteY12918" fmla="*/ 607132 h 1106488"/>
              <a:gd name="connsiteX12919" fmla="*/ 224547 w 1031876"/>
              <a:gd name="connsiteY12919" fmla="*/ 607913 h 1106488"/>
              <a:gd name="connsiteX12920" fmla="*/ 222222 w 1031876"/>
              <a:gd name="connsiteY12920" fmla="*/ 609655 h 1106488"/>
              <a:gd name="connsiteX12921" fmla="*/ 219076 w 1031876"/>
              <a:gd name="connsiteY12921" fmla="*/ 607298 h 1106488"/>
              <a:gd name="connsiteX12922" fmla="*/ 13675 w 1031876"/>
              <a:gd name="connsiteY12922" fmla="*/ 607093 h 1106488"/>
              <a:gd name="connsiteX12923" fmla="*/ 14530 w 1031876"/>
              <a:gd name="connsiteY12923" fmla="*/ 613924 h 1106488"/>
              <a:gd name="connsiteX12924" fmla="*/ 13675 w 1031876"/>
              <a:gd name="connsiteY12924" fmla="*/ 613924 h 1106488"/>
              <a:gd name="connsiteX12925" fmla="*/ 13675 w 1031876"/>
              <a:gd name="connsiteY12925" fmla="*/ 610508 h 1106488"/>
              <a:gd name="connsiteX12926" fmla="*/ 13675 w 1031876"/>
              <a:gd name="connsiteY12926" fmla="*/ 609655 h 1106488"/>
              <a:gd name="connsiteX12927" fmla="*/ 13675 w 1031876"/>
              <a:gd name="connsiteY12927" fmla="*/ 607093 h 1106488"/>
              <a:gd name="connsiteX12928" fmla="*/ 17463 w 1031876"/>
              <a:gd name="connsiteY12928" fmla="*/ 605036 h 1106488"/>
              <a:gd name="connsiteX12929" fmla="*/ 16775 w 1031876"/>
              <a:gd name="connsiteY12929" fmla="*/ 605682 h 1106488"/>
              <a:gd name="connsiteX12930" fmla="*/ 17094 w 1031876"/>
              <a:gd name="connsiteY12930" fmla="*/ 606239 h 1106488"/>
              <a:gd name="connsiteX12931" fmla="*/ 19346 w 1031876"/>
              <a:gd name="connsiteY12931" fmla="*/ 606802 h 1106488"/>
              <a:gd name="connsiteX12932" fmla="*/ 984251 w 1031876"/>
              <a:gd name="connsiteY12932" fmla="*/ 600604 h 1106488"/>
              <a:gd name="connsiteX12933" fmla="*/ 977901 w 1031876"/>
              <a:gd name="connsiteY12933" fmla="*/ 607484 h 1106488"/>
              <a:gd name="connsiteX12934" fmla="*/ 980282 w 1031876"/>
              <a:gd name="connsiteY12934" fmla="*/ 601464 h 1106488"/>
              <a:gd name="connsiteX12935" fmla="*/ 979806 w 1031876"/>
              <a:gd name="connsiteY12935" fmla="*/ 601292 h 1106488"/>
              <a:gd name="connsiteX12936" fmla="*/ 967582 w 1031876"/>
              <a:gd name="connsiteY12936" fmla="*/ 598554 h 1106488"/>
              <a:gd name="connsiteX12937" fmla="*/ 970909 w 1031876"/>
              <a:gd name="connsiteY12937" fmla="*/ 600717 h 1106488"/>
              <a:gd name="connsiteX12938" fmla="*/ 971551 w 1031876"/>
              <a:gd name="connsiteY12938" fmla="*/ 600075 h 1106488"/>
              <a:gd name="connsiteX12939" fmla="*/ 971551 w 1031876"/>
              <a:gd name="connsiteY12939" fmla="*/ 601134 h 1106488"/>
              <a:gd name="connsiteX12940" fmla="*/ 971551 w 1031876"/>
              <a:gd name="connsiteY12940" fmla="*/ 604044 h 1106488"/>
              <a:gd name="connsiteX12941" fmla="*/ 971551 w 1031876"/>
              <a:gd name="connsiteY12941" fmla="*/ 608013 h 1106488"/>
              <a:gd name="connsiteX12942" fmla="*/ 970559 w 1031876"/>
              <a:gd name="connsiteY12942" fmla="*/ 608013 h 1106488"/>
              <a:gd name="connsiteX12943" fmla="*/ 964275 w 1031876"/>
              <a:gd name="connsiteY12943" fmla="*/ 608013 h 1106488"/>
              <a:gd name="connsiteX12944" fmla="*/ 966590 w 1031876"/>
              <a:gd name="connsiteY12944" fmla="*/ 610791 h 1106488"/>
              <a:gd name="connsiteX12945" fmla="*/ 963613 w 1031876"/>
              <a:gd name="connsiteY12945" fmla="*/ 614363 h 1106488"/>
              <a:gd name="connsiteX12946" fmla="*/ 957263 w 1031876"/>
              <a:gd name="connsiteY12946" fmla="*/ 614363 h 1106488"/>
              <a:gd name="connsiteX12947" fmla="*/ 963613 w 1031876"/>
              <a:gd name="connsiteY12947" fmla="*/ 608013 h 1106488"/>
              <a:gd name="connsiteX12948" fmla="*/ 963613 w 1031876"/>
              <a:gd name="connsiteY12948" fmla="*/ 607219 h 1106488"/>
              <a:gd name="connsiteX12949" fmla="*/ 963974 w 1031876"/>
              <a:gd name="connsiteY12949" fmla="*/ 607652 h 1106488"/>
              <a:gd name="connsiteX12950" fmla="*/ 964605 w 1031876"/>
              <a:gd name="connsiteY12950" fmla="*/ 607021 h 1106488"/>
              <a:gd name="connsiteX12951" fmla="*/ 970492 w 1031876"/>
              <a:gd name="connsiteY12951" fmla="*/ 601134 h 1106488"/>
              <a:gd name="connsiteX12952" fmla="*/ 967582 w 1031876"/>
              <a:gd name="connsiteY12952" fmla="*/ 601134 h 1106488"/>
              <a:gd name="connsiteX12953" fmla="*/ 963613 w 1031876"/>
              <a:gd name="connsiteY12953" fmla="*/ 601134 h 1106488"/>
              <a:gd name="connsiteX12954" fmla="*/ 967582 w 1031876"/>
              <a:gd name="connsiteY12954" fmla="*/ 598554 h 1106488"/>
              <a:gd name="connsiteX12955" fmla="*/ 990601 w 1031876"/>
              <a:gd name="connsiteY12955" fmla="*/ 593725 h 1106488"/>
              <a:gd name="connsiteX12956" fmla="*/ 984251 w 1031876"/>
              <a:gd name="connsiteY12956" fmla="*/ 600075 h 1106488"/>
              <a:gd name="connsiteX12957" fmla="*/ 990601 w 1031876"/>
              <a:gd name="connsiteY12957" fmla="*/ 593725 h 1106488"/>
              <a:gd name="connsiteX12958" fmla="*/ 990601 w 1031876"/>
              <a:gd name="connsiteY12958" fmla="*/ 593725 h 1106488"/>
              <a:gd name="connsiteX12959" fmla="*/ 992189 w 1031876"/>
              <a:gd name="connsiteY12959" fmla="*/ 593725 h 1106488"/>
              <a:gd name="connsiteX12960" fmla="*/ 992189 w 1031876"/>
              <a:gd name="connsiteY12960" fmla="*/ 595313 h 1106488"/>
              <a:gd name="connsiteX12961" fmla="*/ 990601 w 1031876"/>
              <a:gd name="connsiteY12961" fmla="*/ 595313 h 1106488"/>
              <a:gd name="connsiteX12962" fmla="*/ 882651 w 1031876"/>
              <a:gd name="connsiteY12962" fmla="*/ 593725 h 1106488"/>
              <a:gd name="connsiteX12963" fmla="*/ 878682 w 1031876"/>
              <a:gd name="connsiteY12963" fmla="*/ 599976 h 1106488"/>
              <a:gd name="connsiteX12964" fmla="*/ 875148 w 1031876"/>
              <a:gd name="connsiteY12964" fmla="*/ 600771 h 1106488"/>
              <a:gd name="connsiteX12965" fmla="*/ 875136 w 1031876"/>
              <a:gd name="connsiteY12965" fmla="*/ 600869 h 1106488"/>
              <a:gd name="connsiteX12966" fmla="*/ 874713 w 1031876"/>
              <a:gd name="connsiteY12966" fmla="*/ 604249 h 1106488"/>
              <a:gd name="connsiteX12967" fmla="*/ 874452 w 1031876"/>
              <a:gd name="connsiteY12967" fmla="*/ 606334 h 1106488"/>
              <a:gd name="connsiteX12968" fmla="*/ 874357 w 1031876"/>
              <a:gd name="connsiteY12968" fmla="*/ 607093 h 1106488"/>
              <a:gd name="connsiteX12969" fmla="*/ 868374 w 1031876"/>
              <a:gd name="connsiteY12969" fmla="*/ 607093 h 1106488"/>
              <a:gd name="connsiteX12970" fmla="*/ 872725 w 1031876"/>
              <a:gd name="connsiteY12970" fmla="*/ 604609 h 1106488"/>
              <a:gd name="connsiteX12971" fmla="*/ 874357 w 1031876"/>
              <a:gd name="connsiteY12971" fmla="*/ 603678 h 1106488"/>
              <a:gd name="connsiteX12972" fmla="*/ 874713 w 1031876"/>
              <a:gd name="connsiteY12972" fmla="*/ 602256 h 1106488"/>
              <a:gd name="connsiteX12973" fmla="*/ 875060 w 1031876"/>
              <a:gd name="connsiteY12973" fmla="*/ 600869 h 1106488"/>
              <a:gd name="connsiteX12974" fmla="*/ 875081 w 1031876"/>
              <a:gd name="connsiteY12974" fmla="*/ 600786 h 1106488"/>
              <a:gd name="connsiteX12975" fmla="*/ 874713 w 1031876"/>
              <a:gd name="connsiteY12975" fmla="*/ 600869 h 1106488"/>
              <a:gd name="connsiteX12976" fmla="*/ 875161 w 1031876"/>
              <a:gd name="connsiteY12976" fmla="*/ 600466 h 1106488"/>
              <a:gd name="connsiteX12977" fmla="*/ 875212 w 1031876"/>
              <a:gd name="connsiteY12977" fmla="*/ 600263 h 1106488"/>
              <a:gd name="connsiteX12978" fmla="*/ 875190 w 1031876"/>
              <a:gd name="connsiteY12978" fmla="*/ 600440 h 1106488"/>
              <a:gd name="connsiteX12979" fmla="*/ 878682 w 1031876"/>
              <a:gd name="connsiteY12979" fmla="*/ 597297 h 1106488"/>
              <a:gd name="connsiteX12980" fmla="*/ 882651 w 1031876"/>
              <a:gd name="connsiteY12980" fmla="*/ 593725 h 1106488"/>
              <a:gd name="connsiteX12981" fmla="*/ 865400 w 1031876"/>
              <a:gd name="connsiteY12981" fmla="*/ 589068 h 1106488"/>
              <a:gd name="connsiteX12982" fmla="*/ 862807 w 1031876"/>
              <a:gd name="connsiteY12982" fmla="*/ 590550 h 1106488"/>
              <a:gd name="connsiteX12983" fmla="*/ 862145 w 1031876"/>
              <a:gd name="connsiteY12983" fmla="*/ 593196 h 1106488"/>
              <a:gd name="connsiteX12984" fmla="*/ 862599 w 1031876"/>
              <a:gd name="connsiteY12984" fmla="*/ 593196 h 1106488"/>
              <a:gd name="connsiteX12985" fmla="*/ 864959 w 1031876"/>
              <a:gd name="connsiteY12985" fmla="*/ 590501 h 1106488"/>
              <a:gd name="connsiteX12986" fmla="*/ 865188 w 1031876"/>
              <a:gd name="connsiteY12986" fmla="*/ 589756 h 1106488"/>
              <a:gd name="connsiteX12987" fmla="*/ 977121 w 1031876"/>
              <a:gd name="connsiteY12987" fmla="*/ 588266 h 1106488"/>
              <a:gd name="connsiteX12988" fmla="*/ 977901 w 1031876"/>
              <a:gd name="connsiteY12988" fmla="*/ 593725 h 1106488"/>
              <a:gd name="connsiteX12989" fmla="*/ 972345 w 1031876"/>
              <a:gd name="connsiteY12989" fmla="*/ 593725 h 1106488"/>
              <a:gd name="connsiteX12990" fmla="*/ 977901 w 1031876"/>
              <a:gd name="connsiteY12990" fmla="*/ 587375 h 1106488"/>
              <a:gd name="connsiteX12991" fmla="*/ 984251 w 1031876"/>
              <a:gd name="connsiteY12991" fmla="*/ 587375 h 1106488"/>
              <a:gd name="connsiteX12992" fmla="*/ 981076 w 1031876"/>
              <a:gd name="connsiteY12992" fmla="*/ 594255 h 1106488"/>
              <a:gd name="connsiteX12993" fmla="*/ 978110 w 1031876"/>
              <a:gd name="connsiteY12993" fmla="*/ 600680 h 1106488"/>
              <a:gd name="connsiteX12994" fmla="*/ 979806 w 1031876"/>
              <a:gd name="connsiteY12994" fmla="*/ 601292 h 1106488"/>
              <a:gd name="connsiteX12995" fmla="*/ 978695 w 1031876"/>
              <a:gd name="connsiteY12995" fmla="*/ 601464 h 1106488"/>
              <a:gd name="connsiteX12996" fmla="*/ 977901 w 1031876"/>
              <a:gd name="connsiteY12996" fmla="*/ 607484 h 1106488"/>
              <a:gd name="connsiteX12997" fmla="*/ 977901 w 1031876"/>
              <a:gd name="connsiteY12997" fmla="*/ 607120 h 1106488"/>
              <a:gd name="connsiteX12998" fmla="*/ 977901 w 1031876"/>
              <a:gd name="connsiteY12998" fmla="*/ 604904 h 1106488"/>
              <a:gd name="connsiteX12999" fmla="*/ 977901 w 1031876"/>
              <a:gd name="connsiteY12999" fmla="*/ 604574 h 1106488"/>
              <a:gd name="connsiteX13000" fmla="*/ 977901 w 1031876"/>
              <a:gd name="connsiteY13000" fmla="*/ 604441 h 1106488"/>
              <a:gd name="connsiteX13001" fmla="*/ 977901 w 1031876"/>
              <a:gd name="connsiteY13001" fmla="*/ 601994 h 1106488"/>
              <a:gd name="connsiteX13002" fmla="*/ 977901 w 1031876"/>
              <a:gd name="connsiteY13002" fmla="*/ 601464 h 1106488"/>
              <a:gd name="connsiteX13003" fmla="*/ 977901 w 1031876"/>
              <a:gd name="connsiteY13003" fmla="*/ 601134 h 1106488"/>
              <a:gd name="connsiteX13004" fmla="*/ 977437 w 1031876"/>
              <a:gd name="connsiteY13004" fmla="*/ 601511 h 1106488"/>
              <a:gd name="connsiteX13005" fmla="*/ 974726 w 1031876"/>
              <a:gd name="connsiteY13005" fmla="*/ 609898 h 1106488"/>
              <a:gd name="connsiteX13006" fmla="*/ 971551 w 1031876"/>
              <a:gd name="connsiteY13006" fmla="*/ 614363 h 1106488"/>
              <a:gd name="connsiteX13007" fmla="*/ 971551 w 1031876"/>
              <a:gd name="connsiteY13007" fmla="*/ 614362 h 1106488"/>
              <a:gd name="connsiteX13008" fmla="*/ 974726 w 1031876"/>
              <a:gd name="connsiteY13008" fmla="*/ 607219 h 1106488"/>
              <a:gd name="connsiteX13009" fmla="*/ 977165 w 1031876"/>
              <a:gd name="connsiteY13009" fmla="*/ 601732 h 1106488"/>
              <a:gd name="connsiteX13010" fmla="*/ 974726 w 1031876"/>
              <a:gd name="connsiteY13010" fmla="*/ 603714 h 1106488"/>
              <a:gd name="connsiteX13011" fmla="*/ 971551 w 1031876"/>
              <a:gd name="connsiteY13011" fmla="*/ 601134 h 1106488"/>
              <a:gd name="connsiteX13012" fmla="*/ 977901 w 1031876"/>
              <a:gd name="connsiteY13012" fmla="*/ 594255 h 1106488"/>
              <a:gd name="connsiteX13013" fmla="*/ 977901 w 1031876"/>
              <a:gd name="connsiteY13013" fmla="*/ 595114 h 1106488"/>
              <a:gd name="connsiteX13014" fmla="*/ 977901 w 1031876"/>
              <a:gd name="connsiteY13014" fmla="*/ 596834 h 1106488"/>
              <a:gd name="connsiteX13015" fmla="*/ 977901 w 1031876"/>
              <a:gd name="connsiteY13015" fmla="*/ 597694 h 1106488"/>
              <a:gd name="connsiteX13016" fmla="*/ 977901 w 1031876"/>
              <a:gd name="connsiteY13016" fmla="*/ 598190 h 1106488"/>
              <a:gd name="connsiteX13017" fmla="*/ 977901 w 1031876"/>
              <a:gd name="connsiteY13017" fmla="*/ 598554 h 1106488"/>
              <a:gd name="connsiteX13018" fmla="*/ 977901 w 1031876"/>
              <a:gd name="connsiteY13018" fmla="*/ 599414 h 1106488"/>
              <a:gd name="connsiteX13019" fmla="*/ 977901 w 1031876"/>
              <a:gd name="connsiteY13019" fmla="*/ 600075 h 1106488"/>
              <a:gd name="connsiteX13020" fmla="*/ 977901 w 1031876"/>
              <a:gd name="connsiteY13020" fmla="*/ 600274 h 1106488"/>
              <a:gd name="connsiteX13021" fmla="*/ 977901 w 1031876"/>
              <a:gd name="connsiteY13021" fmla="*/ 600604 h 1106488"/>
              <a:gd name="connsiteX13022" fmla="*/ 978064 w 1031876"/>
              <a:gd name="connsiteY13022" fmla="*/ 600663 h 1106488"/>
              <a:gd name="connsiteX13023" fmla="*/ 980282 w 1031876"/>
              <a:gd name="connsiteY13023" fmla="*/ 594255 h 1106488"/>
              <a:gd name="connsiteX13024" fmla="*/ 977901 w 1031876"/>
              <a:gd name="connsiteY13024" fmla="*/ 587375 h 1106488"/>
              <a:gd name="connsiteX13025" fmla="*/ 971551 w 1031876"/>
              <a:gd name="connsiteY13025" fmla="*/ 587375 h 1106488"/>
              <a:gd name="connsiteX13026" fmla="*/ 972344 w 1031876"/>
              <a:gd name="connsiteY13026" fmla="*/ 587375 h 1106488"/>
              <a:gd name="connsiteX13027" fmla="*/ 974726 w 1031876"/>
              <a:gd name="connsiteY13027" fmla="*/ 587375 h 1106488"/>
              <a:gd name="connsiteX13028" fmla="*/ 977901 w 1031876"/>
              <a:gd name="connsiteY13028" fmla="*/ 587375 h 1106488"/>
              <a:gd name="connsiteX13029" fmla="*/ 977121 w 1031876"/>
              <a:gd name="connsiteY13029" fmla="*/ 588266 h 1106488"/>
              <a:gd name="connsiteX13030" fmla="*/ 977107 w 1031876"/>
              <a:gd name="connsiteY13030" fmla="*/ 588169 h 1106488"/>
              <a:gd name="connsiteX13031" fmla="*/ 972476 w 1031876"/>
              <a:gd name="connsiteY13031" fmla="*/ 587507 h 1106488"/>
              <a:gd name="connsiteX13032" fmla="*/ 973138 w 1031876"/>
              <a:gd name="connsiteY13032" fmla="*/ 588169 h 1106488"/>
              <a:gd name="connsiteX13033" fmla="*/ 972344 w 1031876"/>
              <a:gd name="connsiteY13033" fmla="*/ 588963 h 1106488"/>
              <a:gd name="connsiteX13034" fmla="*/ 971551 w 1031876"/>
              <a:gd name="connsiteY13034" fmla="*/ 588170 h 1106488"/>
              <a:gd name="connsiteX13035" fmla="*/ 971551 w 1031876"/>
              <a:gd name="connsiteY13035" fmla="*/ 593395 h 1106488"/>
              <a:gd name="connsiteX13036" fmla="*/ 971551 w 1031876"/>
              <a:gd name="connsiteY13036" fmla="*/ 593725 h 1106488"/>
              <a:gd name="connsiteX13037" fmla="*/ 972345 w 1031876"/>
              <a:gd name="connsiteY13037" fmla="*/ 593725 h 1106488"/>
              <a:gd name="connsiteX13038" fmla="*/ 971551 w 1031876"/>
              <a:gd name="connsiteY13038" fmla="*/ 600075 h 1106488"/>
              <a:gd name="connsiteX13039" fmla="*/ 971551 w 1031876"/>
              <a:gd name="connsiteY13039" fmla="*/ 596106 h 1106488"/>
              <a:gd name="connsiteX13040" fmla="*/ 971551 w 1031876"/>
              <a:gd name="connsiteY13040" fmla="*/ 594519 h 1106488"/>
              <a:gd name="connsiteX13041" fmla="*/ 971551 w 1031876"/>
              <a:gd name="connsiteY13041" fmla="*/ 594254 h 1106488"/>
              <a:gd name="connsiteX13042" fmla="*/ 963613 w 1031876"/>
              <a:gd name="connsiteY13042" fmla="*/ 601134 h 1106488"/>
              <a:gd name="connsiteX13043" fmla="*/ 963613 w 1031876"/>
              <a:gd name="connsiteY13043" fmla="*/ 599414 h 1106488"/>
              <a:gd name="connsiteX13044" fmla="*/ 963613 w 1031876"/>
              <a:gd name="connsiteY13044" fmla="*/ 597694 h 1106488"/>
              <a:gd name="connsiteX13045" fmla="*/ 963613 w 1031876"/>
              <a:gd name="connsiteY13045" fmla="*/ 594254 h 1106488"/>
              <a:gd name="connsiteX13046" fmla="*/ 971551 w 1031876"/>
              <a:gd name="connsiteY13046" fmla="*/ 587375 h 1106488"/>
              <a:gd name="connsiteX13047" fmla="*/ 971551 w 1031876"/>
              <a:gd name="connsiteY13047" fmla="*/ 587376 h 1106488"/>
              <a:gd name="connsiteX13048" fmla="*/ 971551 w 1031876"/>
              <a:gd name="connsiteY13048" fmla="*/ 588168 h 1106488"/>
              <a:gd name="connsiteX13049" fmla="*/ 972245 w 1031876"/>
              <a:gd name="connsiteY13049" fmla="*/ 587474 h 1106488"/>
              <a:gd name="connsiteX13050" fmla="*/ 984251 w 1031876"/>
              <a:gd name="connsiteY13050" fmla="*/ 580496 h 1106488"/>
              <a:gd name="connsiteX13051" fmla="*/ 977901 w 1031876"/>
              <a:gd name="connsiteY13051" fmla="*/ 587375 h 1106488"/>
              <a:gd name="connsiteX13052" fmla="*/ 984251 w 1031876"/>
              <a:gd name="connsiteY13052" fmla="*/ 580496 h 1106488"/>
              <a:gd name="connsiteX13053" fmla="*/ 990601 w 1031876"/>
              <a:gd name="connsiteY13053" fmla="*/ 579437 h 1106488"/>
              <a:gd name="connsiteX13054" fmla="*/ 984251 w 1031876"/>
              <a:gd name="connsiteY13054" fmla="*/ 593725 h 1106488"/>
              <a:gd name="connsiteX13055" fmla="*/ 990601 w 1031876"/>
              <a:gd name="connsiteY13055" fmla="*/ 579437 h 1106488"/>
              <a:gd name="connsiteX13056" fmla="*/ 868363 w 1031876"/>
              <a:gd name="connsiteY13056" fmla="*/ 579437 h 1106488"/>
              <a:gd name="connsiteX13057" fmla="*/ 868363 w 1031876"/>
              <a:gd name="connsiteY13057" fmla="*/ 582877 h 1106488"/>
              <a:gd name="connsiteX13058" fmla="*/ 868363 w 1031876"/>
              <a:gd name="connsiteY13058" fmla="*/ 586316 h 1106488"/>
              <a:gd name="connsiteX13059" fmla="*/ 868363 w 1031876"/>
              <a:gd name="connsiteY13059" fmla="*/ 586614 h 1106488"/>
              <a:gd name="connsiteX13060" fmla="*/ 868374 w 1031876"/>
              <a:gd name="connsiteY13060" fmla="*/ 586602 h 1106488"/>
              <a:gd name="connsiteX13061" fmla="*/ 868374 w 1031876"/>
              <a:gd name="connsiteY13061" fmla="*/ 579771 h 1106488"/>
              <a:gd name="connsiteX13062" fmla="*/ 869229 w 1031876"/>
              <a:gd name="connsiteY13062" fmla="*/ 579771 h 1106488"/>
              <a:gd name="connsiteX13063" fmla="*/ 872648 w 1031876"/>
              <a:gd name="connsiteY13063" fmla="*/ 579771 h 1106488"/>
              <a:gd name="connsiteX13064" fmla="*/ 875212 w 1031876"/>
              <a:gd name="connsiteY13064" fmla="*/ 579771 h 1106488"/>
              <a:gd name="connsiteX13065" fmla="*/ 868374 w 1031876"/>
              <a:gd name="connsiteY13065" fmla="*/ 593432 h 1106488"/>
              <a:gd name="connsiteX13066" fmla="*/ 864955 w 1031876"/>
              <a:gd name="connsiteY13066" fmla="*/ 593432 h 1106488"/>
              <a:gd name="connsiteX13067" fmla="*/ 864057 w 1031876"/>
              <a:gd name="connsiteY13067" fmla="*/ 593432 h 1106488"/>
              <a:gd name="connsiteX13068" fmla="*/ 862141 w 1031876"/>
              <a:gd name="connsiteY13068" fmla="*/ 599659 h 1106488"/>
              <a:gd name="connsiteX13069" fmla="*/ 862392 w 1031876"/>
              <a:gd name="connsiteY13069" fmla="*/ 599409 h 1106488"/>
              <a:gd name="connsiteX13070" fmla="*/ 868374 w 1031876"/>
              <a:gd name="connsiteY13070" fmla="*/ 593432 h 1106488"/>
              <a:gd name="connsiteX13071" fmla="*/ 874357 w 1031876"/>
              <a:gd name="connsiteY13071" fmla="*/ 590871 h 1106488"/>
              <a:gd name="connsiteX13072" fmla="*/ 874713 w 1031876"/>
              <a:gd name="connsiteY13072" fmla="*/ 591937 h 1106488"/>
              <a:gd name="connsiteX13073" fmla="*/ 875212 w 1031876"/>
              <a:gd name="connsiteY13073" fmla="*/ 593432 h 1106488"/>
              <a:gd name="connsiteX13074" fmla="*/ 868374 w 1031876"/>
              <a:gd name="connsiteY13074" fmla="*/ 600263 h 1106488"/>
              <a:gd name="connsiteX13075" fmla="*/ 872648 w 1031876"/>
              <a:gd name="connsiteY13075" fmla="*/ 600263 h 1106488"/>
              <a:gd name="connsiteX13076" fmla="*/ 874357 w 1031876"/>
              <a:gd name="connsiteY13076" fmla="*/ 600263 h 1106488"/>
              <a:gd name="connsiteX13077" fmla="*/ 875212 w 1031876"/>
              <a:gd name="connsiteY13077" fmla="*/ 600263 h 1106488"/>
              <a:gd name="connsiteX13078" fmla="*/ 868374 w 1031876"/>
              <a:gd name="connsiteY13078" fmla="*/ 607093 h 1106488"/>
              <a:gd name="connsiteX13079" fmla="*/ 868374 w 1031876"/>
              <a:gd name="connsiteY13079" fmla="*/ 607947 h 1106488"/>
              <a:gd name="connsiteX13080" fmla="*/ 868374 w 1031876"/>
              <a:gd name="connsiteY13080" fmla="*/ 609655 h 1106488"/>
              <a:gd name="connsiteX13081" fmla="*/ 868374 w 1031876"/>
              <a:gd name="connsiteY13081" fmla="*/ 610508 h 1106488"/>
              <a:gd name="connsiteX13082" fmla="*/ 868374 w 1031876"/>
              <a:gd name="connsiteY13082" fmla="*/ 613070 h 1106488"/>
              <a:gd name="connsiteX13083" fmla="*/ 868374 w 1031876"/>
              <a:gd name="connsiteY13083" fmla="*/ 613924 h 1106488"/>
              <a:gd name="connsiteX13084" fmla="*/ 868374 w 1031876"/>
              <a:gd name="connsiteY13084" fmla="*/ 614777 h 1106488"/>
              <a:gd name="connsiteX13085" fmla="*/ 868374 w 1031876"/>
              <a:gd name="connsiteY13085" fmla="*/ 617339 h 1106488"/>
              <a:gd name="connsiteX13086" fmla="*/ 868374 w 1031876"/>
              <a:gd name="connsiteY13086" fmla="*/ 619900 h 1106488"/>
              <a:gd name="connsiteX13087" fmla="*/ 868374 w 1031876"/>
              <a:gd name="connsiteY13087" fmla="*/ 620754 h 1106488"/>
              <a:gd name="connsiteX13088" fmla="*/ 875212 w 1031876"/>
              <a:gd name="connsiteY13088" fmla="*/ 613924 h 1106488"/>
              <a:gd name="connsiteX13089" fmla="*/ 875212 w 1031876"/>
              <a:gd name="connsiteY13089" fmla="*/ 616485 h 1106488"/>
              <a:gd name="connsiteX13090" fmla="*/ 875212 w 1031876"/>
              <a:gd name="connsiteY13090" fmla="*/ 617339 h 1106488"/>
              <a:gd name="connsiteX13091" fmla="*/ 875212 w 1031876"/>
              <a:gd name="connsiteY13091" fmla="*/ 619900 h 1106488"/>
              <a:gd name="connsiteX13092" fmla="*/ 875212 w 1031876"/>
              <a:gd name="connsiteY13092" fmla="*/ 620754 h 1106488"/>
              <a:gd name="connsiteX13093" fmla="*/ 874713 w 1031876"/>
              <a:gd name="connsiteY13093" fmla="*/ 621039 h 1106488"/>
              <a:gd name="connsiteX13094" fmla="*/ 874713 w 1031876"/>
              <a:gd name="connsiteY13094" fmla="*/ 624682 h 1106488"/>
              <a:gd name="connsiteX13095" fmla="*/ 874713 w 1031876"/>
              <a:gd name="connsiteY13095" fmla="*/ 628651 h 1106488"/>
              <a:gd name="connsiteX13096" fmla="*/ 868363 w 1031876"/>
              <a:gd name="connsiteY13096" fmla="*/ 628651 h 1106488"/>
              <a:gd name="connsiteX13097" fmla="*/ 871538 w 1031876"/>
              <a:gd name="connsiteY13097" fmla="*/ 627659 h 1106488"/>
              <a:gd name="connsiteX13098" fmla="*/ 874512 w 1031876"/>
              <a:gd name="connsiteY13098" fmla="*/ 621154 h 1106488"/>
              <a:gd name="connsiteX13099" fmla="*/ 869229 w 1031876"/>
              <a:gd name="connsiteY13099" fmla="*/ 624169 h 1106488"/>
              <a:gd name="connsiteX13100" fmla="*/ 868374 w 1031876"/>
              <a:gd name="connsiteY13100" fmla="*/ 627584 h 1106488"/>
              <a:gd name="connsiteX13101" fmla="*/ 861537 w 1031876"/>
              <a:gd name="connsiteY13101" fmla="*/ 634415 h 1106488"/>
              <a:gd name="connsiteX13102" fmla="*/ 861537 w 1031876"/>
              <a:gd name="connsiteY13102" fmla="*/ 627584 h 1106488"/>
              <a:gd name="connsiteX13103" fmla="*/ 858118 w 1031876"/>
              <a:gd name="connsiteY13103" fmla="*/ 628438 h 1106488"/>
              <a:gd name="connsiteX13104" fmla="*/ 857434 w 1031876"/>
              <a:gd name="connsiteY13104" fmla="*/ 629633 h 1106488"/>
              <a:gd name="connsiteX13105" fmla="*/ 854699 w 1031876"/>
              <a:gd name="connsiteY13105" fmla="*/ 627584 h 1106488"/>
              <a:gd name="connsiteX13106" fmla="*/ 856044 w 1031876"/>
              <a:gd name="connsiteY13106" fmla="*/ 623889 h 1106488"/>
              <a:gd name="connsiteX13107" fmla="*/ 857322 w 1031876"/>
              <a:gd name="connsiteY13107" fmla="*/ 620380 h 1106488"/>
              <a:gd name="connsiteX13108" fmla="*/ 860343 w 1031876"/>
              <a:gd name="connsiteY13108" fmla="*/ 619949 h 1106488"/>
              <a:gd name="connsiteX13109" fmla="*/ 857992 w 1031876"/>
              <a:gd name="connsiteY13109" fmla="*/ 618874 h 1106488"/>
              <a:gd name="connsiteX13110" fmla="*/ 857838 w 1031876"/>
              <a:gd name="connsiteY13110" fmla="*/ 618962 h 1106488"/>
              <a:gd name="connsiteX13111" fmla="*/ 857888 w 1031876"/>
              <a:gd name="connsiteY13111" fmla="*/ 618826 h 1106488"/>
              <a:gd name="connsiteX13112" fmla="*/ 855067 w 1031876"/>
              <a:gd name="connsiteY13112" fmla="*/ 617537 h 1106488"/>
              <a:gd name="connsiteX13113" fmla="*/ 854075 w 1031876"/>
              <a:gd name="connsiteY13113" fmla="*/ 614362 h 1106488"/>
              <a:gd name="connsiteX13114" fmla="*/ 854077 w 1031876"/>
              <a:gd name="connsiteY13114" fmla="*/ 614362 h 1106488"/>
              <a:gd name="connsiteX13115" fmla="*/ 861022 w 1031876"/>
              <a:gd name="connsiteY13115" fmla="*/ 608807 h 1106488"/>
              <a:gd name="connsiteX13116" fmla="*/ 861537 w 1031876"/>
              <a:gd name="connsiteY13116" fmla="*/ 608395 h 1106488"/>
              <a:gd name="connsiteX13117" fmla="*/ 861537 w 1031876"/>
              <a:gd name="connsiteY13117" fmla="*/ 608013 h 1106488"/>
              <a:gd name="connsiteX13118" fmla="*/ 861537 w 1031876"/>
              <a:gd name="connsiteY13118" fmla="*/ 607947 h 1106488"/>
              <a:gd name="connsiteX13119" fmla="*/ 861537 w 1031876"/>
              <a:gd name="connsiteY13119" fmla="*/ 607093 h 1106488"/>
              <a:gd name="connsiteX13120" fmla="*/ 861537 w 1031876"/>
              <a:gd name="connsiteY13120" fmla="*/ 601116 h 1106488"/>
              <a:gd name="connsiteX13121" fmla="*/ 861537 w 1031876"/>
              <a:gd name="connsiteY13121" fmla="*/ 600263 h 1106488"/>
              <a:gd name="connsiteX13122" fmla="*/ 861833 w 1031876"/>
              <a:gd name="connsiteY13122" fmla="*/ 599967 h 1106488"/>
              <a:gd name="connsiteX13123" fmla="*/ 862013 w 1031876"/>
              <a:gd name="connsiteY13123" fmla="*/ 599787 h 1106488"/>
              <a:gd name="connsiteX13124" fmla="*/ 862013 w 1031876"/>
              <a:gd name="connsiteY13124" fmla="*/ 596460 h 1106488"/>
              <a:gd name="connsiteX13125" fmla="*/ 861592 w 1031876"/>
              <a:gd name="connsiteY13125" fmla="*/ 599822 h 1106488"/>
              <a:gd name="connsiteX13126" fmla="*/ 861537 w 1031876"/>
              <a:gd name="connsiteY13126" fmla="*/ 600263 h 1106488"/>
              <a:gd name="connsiteX13127" fmla="*/ 861537 w 1031876"/>
              <a:gd name="connsiteY13127" fmla="*/ 599789 h 1106488"/>
              <a:gd name="connsiteX13128" fmla="*/ 861537 w 1031876"/>
              <a:gd name="connsiteY13128" fmla="*/ 596847 h 1106488"/>
              <a:gd name="connsiteX13129" fmla="*/ 861537 w 1031876"/>
              <a:gd name="connsiteY13129" fmla="*/ 593432 h 1106488"/>
              <a:gd name="connsiteX13130" fmla="*/ 862013 w 1031876"/>
              <a:gd name="connsiteY13130" fmla="*/ 593432 h 1106488"/>
              <a:gd name="connsiteX13131" fmla="*/ 862013 w 1031876"/>
              <a:gd name="connsiteY13131" fmla="*/ 593196 h 1106488"/>
              <a:gd name="connsiteX13132" fmla="*/ 862089 w 1031876"/>
              <a:gd name="connsiteY13132" fmla="*/ 593196 h 1106488"/>
              <a:gd name="connsiteX13133" fmla="*/ 862807 w 1031876"/>
              <a:gd name="connsiteY13133" fmla="*/ 588169 h 1106488"/>
              <a:gd name="connsiteX13134" fmla="*/ 865808 w 1031876"/>
              <a:gd name="connsiteY13134" fmla="*/ 587740 h 1106488"/>
              <a:gd name="connsiteX13135" fmla="*/ 984251 w 1031876"/>
              <a:gd name="connsiteY13135" fmla="*/ 573617 h 1106488"/>
              <a:gd name="connsiteX13136" fmla="*/ 977901 w 1031876"/>
              <a:gd name="connsiteY13136" fmla="*/ 580496 h 1106488"/>
              <a:gd name="connsiteX13137" fmla="*/ 984251 w 1031876"/>
              <a:gd name="connsiteY13137" fmla="*/ 573617 h 1106488"/>
              <a:gd name="connsiteX13138" fmla="*/ 977901 w 1031876"/>
              <a:gd name="connsiteY13138" fmla="*/ 573616 h 1106488"/>
              <a:gd name="connsiteX13139" fmla="*/ 971551 w 1031876"/>
              <a:gd name="connsiteY13139" fmla="*/ 580496 h 1106488"/>
              <a:gd name="connsiteX13140" fmla="*/ 977901 w 1031876"/>
              <a:gd name="connsiteY13140" fmla="*/ 573616 h 1106488"/>
              <a:gd name="connsiteX13141" fmla="*/ 0 w 1031876"/>
              <a:gd name="connsiteY13141" fmla="*/ 573088 h 1106488"/>
              <a:gd name="connsiteX13142" fmla="*/ 6350 w 1031876"/>
              <a:gd name="connsiteY13142" fmla="*/ 573088 h 1106488"/>
              <a:gd name="connsiteX13143" fmla="*/ 6350 w 1031876"/>
              <a:gd name="connsiteY13143" fmla="*/ 573882 h 1106488"/>
              <a:gd name="connsiteX13144" fmla="*/ 6350 w 1031876"/>
              <a:gd name="connsiteY13144" fmla="*/ 575469 h 1106488"/>
              <a:gd name="connsiteX13145" fmla="*/ 6350 w 1031876"/>
              <a:gd name="connsiteY13145" fmla="*/ 576263 h 1106488"/>
              <a:gd name="connsiteX13146" fmla="*/ 6350 w 1031876"/>
              <a:gd name="connsiteY13146" fmla="*/ 579438 h 1106488"/>
              <a:gd name="connsiteX13147" fmla="*/ 0 w 1031876"/>
              <a:gd name="connsiteY13147" fmla="*/ 573088 h 1106488"/>
              <a:gd name="connsiteX13148" fmla="*/ 990601 w 1031876"/>
              <a:gd name="connsiteY13148" fmla="*/ 573087 h 1106488"/>
              <a:gd name="connsiteX13149" fmla="*/ 991593 w 1031876"/>
              <a:gd name="connsiteY13149" fmla="*/ 578643 h 1106488"/>
              <a:gd name="connsiteX13150" fmla="*/ 998539 w 1031876"/>
              <a:gd name="connsiteY13150" fmla="*/ 579437 h 1106488"/>
              <a:gd name="connsiteX13151" fmla="*/ 990601 w 1031876"/>
              <a:gd name="connsiteY13151" fmla="*/ 579437 h 1106488"/>
              <a:gd name="connsiteX13152" fmla="*/ 990601 w 1031876"/>
              <a:gd name="connsiteY13152" fmla="*/ 578643 h 1106488"/>
              <a:gd name="connsiteX13153" fmla="*/ 990601 w 1031876"/>
              <a:gd name="connsiteY13153" fmla="*/ 573881 h 1106488"/>
              <a:gd name="connsiteX13154" fmla="*/ 205128 w 1031876"/>
              <a:gd name="connsiteY13154" fmla="*/ 572941 h 1106488"/>
              <a:gd name="connsiteX13155" fmla="*/ 211965 w 1031876"/>
              <a:gd name="connsiteY13155" fmla="*/ 572941 h 1106488"/>
              <a:gd name="connsiteX13156" fmla="*/ 211965 w 1031876"/>
              <a:gd name="connsiteY13156" fmla="*/ 573795 h 1106488"/>
              <a:gd name="connsiteX13157" fmla="*/ 211965 w 1031876"/>
              <a:gd name="connsiteY13157" fmla="*/ 575502 h 1106488"/>
              <a:gd name="connsiteX13158" fmla="*/ 211965 w 1031876"/>
              <a:gd name="connsiteY13158" fmla="*/ 576356 h 1106488"/>
              <a:gd name="connsiteX13159" fmla="*/ 211965 w 1031876"/>
              <a:gd name="connsiteY13159" fmla="*/ 578917 h 1106488"/>
              <a:gd name="connsiteX13160" fmla="*/ 211965 w 1031876"/>
              <a:gd name="connsiteY13160" fmla="*/ 579771 h 1106488"/>
              <a:gd name="connsiteX13161" fmla="*/ 205128 w 1031876"/>
              <a:gd name="connsiteY13161" fmla="*/ 579771 h 1106488"/>
              <a:gd name="connsiteX13162" fmla="*/ 205128 w 1031876"/>
              <a:gd name="connsiteY13162" fmla="*/ 572941 h 1106488"/>
              <a:gd name="connsiteX13163" fmla="*/ 217171 w 1031876"/>
              <a:gd name="connsiteY13163" fmla="*/ 571182 h 1106488"/>
              <a:gd name="connsiteX13164" fmla="*/ 219075 w 1031876"/>
              <a:gd name="connsiteY13164" fmla="*/ 573086 h 1106488"/>
              <a:gd name="connsiteX13165" fmla="*/ 219076 w 1031876"/>
              <a:gd name="connsiteY13165" fmla="*/ 573087 h 1106488"/>
              <a:gd name="connsiteX13166" fmla="*/ 219075 w 1031876"/>
              <a:gd name="connsiteY13166" fmla="*/ 573087 h 1106488"/>
              <a:gd name="connsiteX13167" fmla="*/ 213520 w 1031876"/>
              <a:gd name="connsiteY13167" fmla="*/ 573087 h 1106488"/>
              <a:gd name="connsiteX13168" fmla="*/ 212726 w 1031876"/>
              <a:gd name="connsiteY13168" fmla="*/ 573087 h 1106488"/>
              <a:gd name="connsiteX13169" fmla="*/ 984251 w 1031876"/>
              <a:gd name="connsiteY13169" fmla="*/ 566738 h 1106488"/>
              <a:gd name="connsiteX13170" fmla="*/ 984251 w 1031876"/>
              <a:gd name="connsiteY13170" fmla="*/ 566738 h 1106488"/>
              <a:gd name="connsiteX13171" fmla="*/ 984251 w 1031876"/>
              <a:gd name="connsiteY13171" fmla="*/ 567598 h 1106488"/>
              <a:gd name="connsiteX13172" fmla="*/ 984251 w 1031876"/>
              <a:gd name="connsiteY13172" fmla="*/ 569317 h 1106488"/>
              <a:gd name="connsiteX13173" fmla="*/ 984251 w 1031876"/>
              <a:gd name="connsiteY13173" fmla="*/ 570177 h 1106488"/>
              <a:gd name="connsiteX13174" fmla="*/ 984251 w 1031876"/>
              <a:gd name="connsiteY13174" fmla="*/ 572757 h 1106488"/>
              <a:gd name="connsiteX13175" fmla="*/ 984251 w 1031876"/>
              <a:gd name="connsiteY13175" fmla="*/ 573617 h 1106488"/>
              <a:gd name="connsiteX13176" fmla="*/ 977901 w 1031876"/>
              <a:gd name="connsiteY13176" fmla="*/ 580496 h 1106488"/>
              <a:gd name="connsiteX13177" fmla="*/ 977901 w 1031876"/>
              <a:gd name="connsiteY13177" fmla="*/ 580496 h 1106488"/>
              <a:gd name="connsiteX13178" fmla="*/ 977901 w 1031876"/>
              <a:gd name="connsiteY13178" fmla="*/ 577056 h 1106488"/>
              <a:gd name="connsiteX13179" fmla="*/ 977901 w 1031876"/>
              <a:gd name="connsiteY13179" fmla="*/ 574477 h 1106488"/>
              <a:gd name="connsiteX13180" fmla="*/ 977901 w 1031876"/>
              <a:gd name="connsiteY13180" fmla="*/ 573617 h 1106488"/>
              <a:gd name="connsiteX13181" fmla="*/ 984251 w 1031876"/>
              <a:gd name="connsiteY13181" fmla="*/ 566738 h 1106488"/>
              <a:gd name="connsiteX13182" fmla="*/ 212726 w 1031876"/>
              <a:gd name="connsiteY13182" fmla="*/ 566737 h 1106488"/>
              <a:gd name="connsiteX13183" fmla="*/ 218282 w 1031876"/>
              <a:gd name="connsiteY13183" fmla="*/ 569118 h 1106488"/>
              <a:gd name="connsiteX13184" fmla="*/ 219075 w 1031876"/>
              <a:gd name="connsiteY13184" fmla="*/ 566741 h 1106488"/>
              <a:gd name="connsiteX13185" fmla="*/ 219076 w 1031876"/>
              <a:gd name="connsiteY13185" fmla="*/ 566738 h 1106488"/>
              <a:gd name="connsiteX13186" fmla="*/ 219076 w 1031876"/>
              <a:gd name="connsiteY13186" fmla="*/ 566738 h 1106488"/>
              <a:gd name="connsiteX13187" fmla="*/ 219076 w 1031876"/>
              <a:gd name="connsiteY13187" fmla="*/ 567531 h 1106488"/>
              <a:gd name="connsiteX13188" fmla="*/ 219076 w 1031876"/>
              <a:gd name="connsiteY13188" fmla="*/ 573087 h 1106488"/>
              <a:gd name="connsiteX13189" fmla="*/ 219075 w 1031876"/>
              <a:gd name="connsiteY13189" fmla="*/ 573084 h 1106488"/>
              <a:gd name="connsiteX13190" fmla="*/ 218282 w 1031876"/>
              <a:gd name="connsiteY13190" fmla="*/ 570706 h 1106488"/>
              <a:gd name="connsiteX13191" fmla="*/ 217171 w 1031876"/>
              <a:gd name="connsiteY13191" fmla="*/ 571182 h 1106488"/>
              <a:gd name="connsiteX13192" fmla="*/ 215901 w 1031876"/>
              <a:gd name="connsiteY13192" fmla="*/ 569912 h 1106488"/>
              <a:gd name="connsiteX13193" fmla="*/ 212726 w 1031876"/>
              <a:gd name="connsiteY13193" fmla="*/ 566737 h 1106488"/>
              <a:gd name="connsiteX13194" fmla="*/ 3175 w 1031876"/>
              <a:gd name="connsiteY13194" fmla="*/ 564357 h 1106488"/>
              <a:gd name="connsiteX13195" fmla="*/ 6350 w 1031876"/>
              <a:gd name="connsiteY13195" fmla="*/ 566738 h 1106488"/>
              <a:gd name="connsiteX13196" fmla="*/ 6350 w 1031876"/>
              <a:gd name="connsiteY13196" fmla="*/ 573088 h 1106488"/>
              <a:gd name="connsiteX13197" fmla="*/ 0 w 1031876"/>
              <a:gd name="connsiteY13197" fmla="*/ 566738 h 1106488"/>
              <a:gd name="connsiteX13198" fmla="*/ 3175 w 1031876"/>
              <a:gd name="connsiteY13198" fmla="*/ 564357 h 1106488"/>
              <a:gd name="connsiteX13199" fmla="*/ 215637 w 1031876"/>
              <a:gd name="connsiteY13199" fmla="*/ 564134 h 1106488"/>
              <a:gd name="connsiteX13200" fmla="*/ 219076 w 1031876"/>
              <a:gd name="connsiteY13200" fmla="*/ 566738 h 1106488"/>
              <a:gd name="connsiteX13201" fmla="*/ 219076 w 1031876"/>
              <a:gd name="connsiteY13201" fmla="*/ 566738 h 1106488"/>
              <a:gd name="connsiteX13202" fmla="*/ 215172 w 1031876"/>
              <a:gd name="connsiteY13202" fmla="*/ 564486 h 1106488"/>
              <a:gd name="connsiteX13203" fmla="*/ 998539 w 1031876"/>
              <a:gd name="connsiteY13203" fmla="*/ 560387 h 1106488"/>
              <a:gd name="connsiteX13204" fmla="*/ 990601 w 1031876"/>
              <a:gd name="connsiteY13204" fmla="*/ 566737 h 1106488"/>
              <a:gd name="connsiteX13205" fmla="*/ 998539 w 1031876"/>
              <a:gd name="connsiteY13205" fmla="*/ 560387 h 1106488"/>
              <a:gd name="connsiteX13206" fmla="*/ 984251 w 1031876"/>
              <a:gd name="connsiteY13206" fmla="*/ 559859 h 1106488"/>
              <a:gd name="connsiteX13207" fmla="*/ 984251 w 1031876"/>
              <a:gd name="connsiteY13207" fmla="*/ 566738 h 1106488"/>
              <a:gd name="connsiteX13208" fmla="*/ 977901 w 1031876"/>
              <a:gd name="connsiteY13208" fmla="*/ 573617 h 1106488"/>
              <a:gd name="connsiteX13209" fmla="*/ 977901 w 1031876"/>
              <a:gd name="connsiteY13209" fmla="*/ 573616 h 1106488"/>
              <a:gd name="connsiteX13210" fmla="*/ 977901 w 1031876"/>
              <a:gd name="connsiteY13210" fmla="*/ 572757 h 1106488"/>
              <a:gd name="connsiteX13211" fmla="*/ 977901 w 1031876"/>
              <a:gd name="connsiteY13211" fmla="*/ 570177 h 1106488"/>
              <a:gd name="connsiteX13212" fmla="*/ 977901 w 1031876"/>
              <a:gd name="connsiteY13212" fmla="*/ 570177 h 1106488"/>
              <a:gd name="connsiteX13213" fmla="*/ 977901 w 1031876"/>
              <a:gd name="connsiteY13213" fmla="*/ 566738 h 1106488"/>
              <a:gd name="connsiteX13214" fmla="*/ 984251 w 1031876"/>
              <a:gd name="connsiteY13214" fmla="*/ 559859 h 1106488"/>
              <a:gd name="connsiteX13215" fmla="*/ 984251 w 1031876"/>
              <a:gd name="connsiteY13215" fmla="*/ 559594 h 1106488"/>
              <a:gd name="connsiteX13216" fmla="*/ 990601 w 1031876"/>
              <a:gd name="connsiteY13216" fmla="*/ 559594 h 1106488"/>
              <a:gd name="connsiteX13217" fmla="*/ 984251 w 1031876"/>
              <a:gd name="connsiteY13217" fmla="*/ 559594 h 1106488"/>
              <a:gd name="connsiteX13218" fmla="*/ 207381 w 1031876"/>
              <a:gd name="connsiteY13218" fmla="*/ 557709 h 1106488"/>
              <a:gd name="connsiteX13219" fmla="*/ 207897 w 1031876"/>
              <a:gd name="connsiteY13219" fmla="*/ 558925 h 1106488"/>
              <a:gd name="connsiteX13220" fmla="*/ 205317 w 1031876"/>
              <a:gd name="connsiteY13220" fmla="*/ 559793 h 1106488"/>
              <a:gd name="connsiteX13221" fmla="*/ 198438 w 1031876"/>
              <a:gd name="connsiteY13221" fmla="*/ 553244 h 1106488"/>
              <a:gd name="connsiteX13222" fmla="*/ 199118 w 1031876"/>
              <a:gd name="connsiteY13222" fmla="*/ 558602 h 1106488"/>
              <a:gd name="connsiteX13223" fmla="*/ 198438 w 1031876"/>
              <a:gd name="connsiteY13223" fmla="*/ 560388 h 1106488"/>
              <a:gd name="connsiteX13224" fmla="*/ 198438 w 1031876"/>
              <a:gd name="connsiteY13224" fmla="*/ 560387 h 1106488"/>
              <a:gd name="connsiteX13225" fmla="*/ 198438 w 1031876"/>
              <a:gd name="connsiteY13225" fmla="*/ 556816 h 1106488"/>
              <a:gd name="connsiteX13226" fmla="*/ 198438 w 1031876"/>
              <a:gd name="connsiteY13226" fmla="*/ 554137 h 1106488"/>
              <a:gd name="connsiteX13227" fmla="*/ 198438 w 1031876"/>
              <a:gd name="connsiteY13227" fmla="*/ 553244 h 1106488"/>
              <a:gd name="connsiteX13228" fmla="*/ 987426 w 1031876"/>
              <a:gd name="connsiteY13228" fmla="*/ 550565 h 1106488"/>
              <a:gd name="connsiteX13229" fmla="*/ 990319 w 1031876"/>
              <a:gd name="connsiteY13229" fmla="*/ 553006 h 1106488"/>
              <a:gd name="connsiteX13230" fmla="*/ 990601 w 1031876"/>
              <a:gd name="connsiteY13230" fmla="*/ 552450 h 1106488"/>
              <a:gd name="connsiteX13231" fmla="*/ 990510 w 1031876"/>
              <a:gd name="connsiteY13231" fmla="*/ 553167 h 1106488"/>
              <a:gd name="connsiteX13232" fmla="*/ 990601 w 1031876"/>
              <a:gd name="connsiteY13232" fmla="*/ 553244 h 1106488"/>
              <a:gd name="connsiteX13233" fmla="*/ 990500 w 1031876"/>
              <a:gd name="connsiteY13233" fmla="*/ 553244 h 1106488"/>
              <a:gd name="connsiteX13234" fmla="*/ 989807 w 1031876"/>
              <a:gd name="connsiteY13234" fmla="*/ 558701 h 1106488"/>
              <a:gd name="connsiteX13235" fmla="*/ 984251 w 1031876"/>
              <a:gd name="connsiteY13235" fmla="*/ 559594 h 1106488"/>
              <a:gd name="connsiteX13236" fmla="*/ 987426 w 1031876"/>
              <a:gd name="connsiteY13236" fmla="*/ 558701 h 1106488"/>
              <a:gd name="connsiteX13237" fmla="*/ 990198 w 1031876"/>
              <a:gd name="connsiteY13237" fmla="*/ 553244 h 1106488"/>
              <a:gd name="connsiteX13238" fmla="*/ 987426 w 1031876"/>
              <a:gd name="connsiteY13238" fmla="*/ 553244 h 1106488"/>
              <a:gd name="connsiteX13239" fmla="*/ 984251 w 1031876"/>
              <a:gd name="connsiteY13239" fmla="*/ 553244 h 1106488"/>
              <a:gd name="connsiteX13240" fmla="*/ 987426 w 1031876"/>
              <a:gd name="connsiteY13240" fmla="*/ 550565 h 1106488"/>
              <a:gd name="connsiteX13241" fmla="*/ 984251 w 1031876"/>
              <a:gd name="connsiteY13241" fmla="*/ 546100 h 1106488"/>
              <a:gd name="connsiteX13242" fmla="*/ 984251 w 1031876"/>
              <a:gd name="connsiteY13242" fmla="*/ 549540 h 1106488"/>
              <a:gd name="connsiteX13243" fmla="*/ 984251 w 1031876"/>
              <a:gd name="connsiteY13243" fmla="*/ 552119 h 1106488"/>
              <a:gd name="connsiteX13244" fmla="*/ 984251 w 1031876"/>
              <a:gd name="connsiteY13244" fmla="*/ 552450 h 1106488"/>
              <a:gd name="connsiteX13245" fmla="*/ 984251 w 1031876"/>
              <a:gd name="connsiteY13245" fmla="*/ 552979 h 1106488"/>
              <a:gd name="connsiteX13246" fmla="*/ 977901 w 1031876"/>
              <a:gd name="connsiteY13246" fmla="*/ 566738 h 1106488"/>
              <a:gd name="connsiteX13247" fmla="*/ 977901 w 1031876"/>
              <a:gd name="connsiteY13247" fmla="*/ 566737 h 1106488"/>
              <a:gd name="connsiteX13248" fmla="*/ 977901 w 1031876"/>
              <a:gd name="connsiteY13248" fmla="*/ 566209 h 1106488"/>
              <a:gd name="connsiteX13249" fmla="*/ 974726 w 1031876"/>
              <a:gd name="connsiteY13249" fmla="*/ 567069 h 1106488"/>
              <a:gd name="connsiteX13250" fmla="*/ 971552 w 1031876"/>
              <a:gd name="connsiteY13250" fmla="*/ 573086 h 1106488"/>
              <a:gd name="connsiteX13251" fmla="*/ 971551 w 1031876"/>
              <a:gd name="connsiteY13251" fmla="*/ 573088 h 1106488"/>
              <a:gd name="connsiteX13252" fmla="*/ 971551 w 1031876"/>
              <a:gd name="connsiteY13252" fmla="*/ 573087 h 1106488"/>
              <a:gd name="connsiteX13253" fmla="*/ 971551 w 1031876"/>
              <a:gd name="connsiteY13253" fmla="*/ 572228 h 1106488"/>
              <a:gd name="connsiteX13254" fmla="*/ 971551 w 1031876"/>
              <a:gd name="connsiteY13254" fmla="*/ 566738 h 1106488"/>
              <a:gd name="connsiteX13255" fmla="*/ 971551 w 1031876"/>
              <a:gd name="connsiteY13255" fmla="*/ 566209 h 1106488"/>
              <a:gd name="connsiteX13256" fmla="*/ 977901 w 1031876"/>
              <a:gd name="connsiteY13256" fmla="*/ 552450 h 1106488"/>
              <a:gd name="connsiteX13257" fmla="*/ 977901 w 1031876"/>
              <a:gd name="connsiteY13257" fmla="*/ 559329 h 1106488"/>
              <a:gd name="connsiteX13258" fmla="*/ 977901 w 1031876"/>
              <a:gd name="connsiteY13258" fmla="*/ 559859 h 1106488"/>
              <a:gd name="connsiteX13259" fmla="*/ 984251 w 1031876"/>
              <a:gd name="connsiteY13259" fmla="*/ 546100 h 1106488"/>
              <a:gd name="connsiteX13260" fmla="*/ 198438 w 1031876"/>
              <a:gd name="connsiteY13260" fmla="*/ 539750 h 1106488"/>
              <a:gd name="connsiteX13261" fmla="*/ 200026 w 1031876"/>
              <a:gd name="connsiteY13261" fmla="*/ 539750 h 1106488"/>
              <a:gd name="connsiteX13262" fmla="*/ 200026 w 1031876"/>
              <a:gd name="connsiteY13262" fmla="*/ 541338 h 1106488"/>
              <a:gd name="connsiteX13263" fmla="*/ 198438 w 1031876"/>
              <a:gd name="connsiteY13263" fmla="*/ 541338 h 1106488"/>
              <a:gd name="connsiteX13264" fmla="*/ 198438 w 1031876"/>
              <a:gd name="connsiteY13264" fmla="*/ 540544 h 1106488"/>
              <a:gd name="connsiteX13265" fmla="*/ 6838 w 1031876"/>
              <a:gd name="connsiteY13265" fmla="*/ 531958 h 1106488"/>
              <a:gd name="connsiteX13266" fmla="*/ 0 w 1031876"/>
              <a:gd name="connsiteY13266" fmla="*/ 545619 h 1106488"/>
              <a:gd name="connsiteX13267" fmla="*/ 6838 w 1031876"/>
              <a:gd name="connsiteY13267" fmla="*/ 531958 h 1106488"/>
              <a:gd name="connsiteX13268" fmla="*/ 0 w 1031876"/>
              <a:gd name="connsiteY13268" fmla="*/ 525128 h 1106488"/>
              <a:gd name="connsiteX13269" fmla="*/ 2218 w 1031876"/>
              <a:gd name="connsiteY13269" fmla="*/ 529005 h 1106488"/>
              <a:gd name="connsiteX13270" fmla="*/ 0 w 1031876"/>
              <a:gd name="connsiteY13270" fmla="*/ 531958 h 1106488"/>
              <a:gd name="connsiteX13271" fmla="*/ 0 w 1031876"/>
              <a:gd name="connsiteY13271" fmla="*/ 525128 h 1106488"/>
              <a:gd name="connsiteX13272" fmla="*/ 205317 w 1031876"/>
              <a:gd name="connsiteY13272" fmla="*/ 525066 h 1106488"/>
              <a:gd name="connsiteX13273" fmla="*/ 206177 w 1031876"/>
              <a:gd name="connsiteY13273" fmla="*/ 525066 h 1106488"/>
              <a:gd name="connsiteX13274" fmla="*/ 211667 w 1031876"/>
              <a:gd name="connsiteY13274" fmla="*/ 525066 h 1106488"/>
              <a:gd name="connsiteX13275" fmla="*/ 212197 w 1031876"/>
              <a:gd name="connsiteY13275" fmla="*/ 525066 h 1106488"/>
              <a:gd name="connsiteX13276" fmla="*/ 212197 w 1031876"/>
              <a:gd name="connsiteY13276" fmla="*/ 525934 h 1106488"/>
              <a:gd name="connsiteX13277" fmla="*/ 212197 w 1031876"/>
              <a:gd name="connsiteY13277" fmla="*/ 528539 h 1106488"/>
              <a:gd name="connsiteX13278" fmla="*/ 212197 w 1031876"/>
              <a:gd name="connsiteY13278" fmla="*/ 531143 h 1106488"/>
              <a:gd name="connsiteX13279" fmla="*/ 212197 w 1031876"/>
              <a:gd name="connsiteY13279" fmla="*/ 532011 h 1106488"/>
              <a:gd name="connsiteX13280" fmla="*/ 218216 w 1031876"/>
              <a:gd name="connsiteY13280" fmla="*/ 534616 h 1106488"/>
              <a:gd name="connsiteX13281" fmla="*/ 219075 w 1031876"/>
              <a:gd name="connsiteY13281" fmla="*/ 532014 h 1106488"/>
              <a:gd name="connsiteX13282" fmla="*/ 219076 w 1031876"/>
              <a:gd name="connsiteY13282" fmla="*/ 532011 h 1106488"/>
              <a:gd name="connsiteX13283" fmla="*/ 219076 w 1031876"/>
              <a:gd name="connsiteY13283" fmla="*/ 538957 h 1106488"/>
              <a:gd name="connsiteX13284" fmla="*/ 219076 w 1031876"/>
              <a:gd name="connsiteY13284" fmla="*/ 543297 h 1106488"/>
              <a:gd name="connsiteX13285" fmla="*/ 219076 w 1031876"/>
              <a:gd name="connsiteY13285" fmla="*/ 545902 h 1106488"/>
              <a:gd name="connsiteX13286" fmla="*/ 219075 w 1031876"/>
              <a:gd name="connsiteY13286" fmla="*/ 545903 h 1106488"/>
              <a:gd name="connsiteX13287" fmla="*/ 216496 w 1031876"/>
              <a:gd name="connsiteY13287" fmla="*/ 549375 h 1106488"/>
              <a:gd name="connsiteX13288" fmla="*/ 219075 w 1031876"/>
              <a:gd name="connsiteY13288" fmla="*/ 552846 h 1106488"/>
              <a:gd name="connsiteX13289" fmla="*/ 219076 w 1031876"/>
              <a:gd name="connsiteY13289" fmla="*/ 552847 h 1106488"/>
              <a:gd name="connsiteX13290" fmla="*/ 219075 w 1031876"/>
              <a:gd name="connsiteY13290" fmla="*/ 552848 h 1106488"/>
              <a:gd name="connsiteX13291" fmla="*/ 215637 w 1031876"/>
              <a:gd name="connsiteY13291" fmla="*/ 556320 h 1106488"/>
              <a:gd name="connsiteX13292" fmla="*/ 212197 w 1031876"/>
              <a:gd name="connsiteY13292" fmla="*/ 559793 h 1106488"/>
              <a:gd name="connsiteX13293" fmla="*/ 212197 w 1031876"/>
              <a:gd name="connsiteY13293" fmla="*/ 556320 h 1106488"/>
              <a:gd name="connsiteX13294" fmla="*/ 212197 w 1031876"/>
              <a:gd name="connsiteY13294" fmla="*/ 555452 h 1106488"/>
              <a:gd name="connsiteX13295" fmla="*/ 212197 w 1031876"/>
              <a:gd name="connsiteY13295" fmla="*/ 552847 h 1106488"/>
              <a:gd name="connsiteX13296" fmla="*/ 208757 w 1031876"/>
              <a:gd name="connsiteY13296" fmla="*/ 556320 h 1106488"/>
              <a:gd name="connsiteX13297" fmla="*/ 207381 w 1031876"/>
              <a:gd name="connsiteY13297" fmla="*/ 557709 h 1106488"/>
              <a:gd name="connsiteX13298" fmla="*/ 205317 w 1031876"/>
              <a:gd name="connsiteY13298" fmla="*/ 552847 h 1106488"/>
              <a:gd name="connsiteX13299" fmla="*/ 204457 w 1031876"/>
              <a:gd name="connsiteY13299" fmla="*/ 549375 h 1106488"/>
              <a:gd name="connsiteX13300" fmla="*/ 198781 w 1031876"/>
              <a:gd name="connsiteY13300" fmla="*/ 546100 h 1106488"/>
              <a:gd name="connsiteX13301" fmla="*/ 198438 w 1031876"/>
              <a:gd name="connsiteY13301" fmla="*/ 545902 h 1106488"/>
              <a:gd name="connsiteX13302" fmla="*/ 205317 w 1031876"/>
              <a:gd name="connsiteY13302" fmla="*/ 538957 h 1106488"/>
              <a:gd name="connsiteX13303" fmla="*/ 205317 w 1031876"/>
              <a:gd name="connsiteY13303" fmla="*/ 538088 h 1106488"/>
              <a:gd name="connsiteX13304" fmla="*/ 205317 w 1031876"/>
              <a:gd name="connsiteY13304" fmla="*/ 535484 h 1106488"/>
              <a:gd name="connsiteX13305" fmla="*/ 205317 w 1031876"/>
              <a:gd name="connsiteY13305" fmla="*/ 534616 h 1106488"/>
              <a:gd name="connsiteX13306" fmla="*/ 205317 w 1031876"/>
              <a:gd name="connsiteY13306" fmla="*/ 532011 h 1106488"/>
              <a:gd name="connsiteX13307" fmla="*/ 205317 w 1031876"/>
              <a:gd name="connsiteY13307" fmla="*/ 531143 h 1106488"/>
              <a:gd name="connsiteX13308" fmla="*/ 205317 w 1031876"/>
              <a:gd name="connsiteY13308" fmla="*/ 525934 h 1106488"/>
              <a:gd name="connsiteX13309" fmla="*/ 205317 w 1031876"/>
              <a:gd name="connsiteY13309" fmla="*/ 525066 h 1106488"/>
              <a:gd name="connsiteX13310" fmla="*/ 212725 w 1031876"/>
              <a:gd name="connsiteY13310" fmla="*/ 519112 h 1106488"/>
              <a:gd name="connsiteX13311" fmla="*/ 219075 w 1031876"/>
              <a:gd name="connsiteY13311" fmla="*/ 519112 h 1106488"/>
              <a:gd name="connsiteX13312" fmla="*/ 219075 w 1031876"/>
              <a:gd name="connsiteY13312" fmla="*/ 519113 h 1106488"/>
              <a:gd name="connsiteX13313" fmla="*/ 219075 w 1031876"/>
              <a:gd name="connsiteY13313" fmla="*/ 519906 h 1106488"/>
              <a:gd name="connsiteX13314" fmla="*/ 219075 w 1031876"/>
              <a:gd name="connsiteY13314" fmla="*/ 522288 h 1106488"/>
              <a:gd name="connsiteX13315" fmla="*/ 219075 w 1031876"/>
              <a:gd name="connsiteY13315" fmla="*/ 524669 h 1106488"/>
              <a:gd name="connsiteX13316" fmla="*/ 219075 w 1031876"/>
              <a:gd name="connsiteY13316" fmla="*/ 525462 h 1106488"/>
              <a:gd name="connsiteX13317" fmla="*/ 212725 w 1031876"/>
              <a:gd name="connsiteY13317" fmla="*/ 519112 h 1106488"/>
              <a:gd name="connsiteX13318" fmla="*/ 198438 w 1031876"/>
              <a:gd name="connsiteY13318" fmla="*/ 518795 h 1106488"/>
              <a:gd name="connsiteX13319" fmla="*/ 204788 w 1031876"/>
              <a:gd name="connsiteY13319" fmla="*/ 518795 h 1106488"/>
              <a:gd name="connsiteX13320" fmla="*/ 204788 w 1031876"/>
              <a:gd name="connsiteY13320" fmla="*/ 525780 h 1106488"/>
              <a:gd name="connsiteX13321" fmla="*/ 204788 w 1031876"/>
              <a:gd name="connsiteY13321" fmla="*/ 526653 h 1106488"/>
              <a:gd name="connsiteX13322" fmla="*/ 204788 w 1031876"/>
              <a:gd name="connsiteY13322" fmla="*/ 531892 h 1106488"/>
              <a:gd name="connsiteX13323" fmla="*/ 204788 w 1031876"/>
              <a:gd name="connsiteY13323" fmla="*/ 532011 h 1106488"/>
              <a:gd name="connsiteX13324" fmla="*/ 205317 w 1031876"/>
              <a:gd name="connsiteY13324" fmla="*/ 532011 h 1106488"/>
              <a:gd name="connsiteX13325" fmla="*/ 204788 w 1031876"/>
              <a:gd name="connsiteY13325" fmla="*/ 532545 h 1106488"/>
              <a:gd name="connsiteX13326" fmla="*/ 204788 w 1031876"/>
              <a:gd name="connsiteY13326" fmla="*/ 532765 h 1106488"/>
              <a:gd name="connsiteX13327" fmla="*/ 204788 w 1031876"/>
              <a:gd name="connsiteY13327" fmla="*/ 536286 h 1106488"/>
              <a:gd name="connsiteX13328" fmla="*/ 205317 w 1031876"/>
              <a:gd name="connsiteY13328" fmla="*/ 538957 h 1106488"/>
              <a:gd name="connsiteX13329" fmla="*/ 204788 w 1031876"/>
              <a:gd name="connsiteY13329" fmla="*/ 538957 h 1106488"/>
              <a:gd name="connsiteX13330" fmla="*/ 204788 w 1031876"/>
              <a:gd name="connsiteY13330" fmla="*/ 539750 h 1106488"/>
              <a:gd name="connsiteX13331" fmla="*/ 204548 w 1031876"/>
              <a:gd name="connsiteY13331" fmla="*/ 538957 h 1106488"/>
              <a:gd name="connsiteX13332" fmla="*/ 199298 w 1031876"/>
              <a:gd name="connsiteY13332" fmla="*/ 538957 h 1106488"/>
              <a:gd name="connsiteX13333" fmla="*/ 198438 w 1031876"/>
              <a:gd name="connsiteY13333" fmla="*/ 538957 h 1106488"/>
              <a:gd name="connsiteX13334" fmla="*/ 199298 w 1031876"/>
              <a:gd name="connsiteY13334" fmla="*/ 538088 h 1106488"/>
              <a:gd name="connsiteX13335" fmla="*/ 203116 w 1031876"/>
              <a:gd name="connsiteY13335" fmla="*/ 534233 h 1106488"/>
              <a:gd name="connsiteX13336" fmla="*/ 202443 w 1031876"/>
              <a:gd name="connsiteY13336" fmla="*/ 532011 h 1106488"/>
              <a:gd name="connsiteX13337" fmla="*/ 198438 w 1031876"/>
              <a:gd name="connsiteY13337" fmla="*/ 532011 h 1106488"/>
              <a:gd name="connsiteX13338" fmla="*/ 198438 w 1031876"/>
              <a:gd name="connsiteY13338" fmla="*/ 525066 h 1106488"/>
              <a:gd name="connsiteX13339" fmla="*/ 202097 w 1031876"/>
              <a:gd name="connsiteY13339" fmla="*/ 530871 h 1106488"/>
              <a:gd name="connsiteX13340" fmla="*/ 201613 w 1031876"/>
              <a:gd name="connsiteY13340" fmla="*/ 529273 h 1106488"/>
              <a:gd name="connsiteX13341" fmla="*/ 198438 w 1031876"/>
              <a:gd name="connsiteY13341" fmla="*/ 518795 h 1106488"/>
              <a:gd name="connsiteX13342" fmla="*/ 202479 w 1031876"/>
              <a:gd name="connsiteY13342" fmla="*/ 514350 h 1106488"/>
              <a:gd name="connsiteX13343" fmla="*/ 204788 w 1031876"/>
              <a:gd name="connsiteY13343" fmla="*/ 518795 h 1106488"/>
              <a:gd name="connsiteX13344" fmla="*/ 198438 w 1031876"/>
              <a:gd name="connsiteY13344" fmla="*/ 518795 h 1106488"/>
              <a:gd name="connsiteX13345" fmla="*/ 201613 w 1031876"/>
              <a:gd name="connsiteY13345" fmla="*/ 515303 h 1106488"/>
              <a:gd name="connsiteX13346" fmla="*/ 0 w 1031876"/>
              <a:gd name="connsiteY13346" fmla="*/ 511467 h 1106488"/>
              <a:gd name="connsiteX13347" fmla="*/ 647 w 1031876"/>
              <a:gd name="connsiteY13347" fmla="*/ 511836 h 1106488"/>
              <a:gd name="connsiteX13348" fmla="*/ 0 w 1031876"/>
              <a:gd name="connsiteY13348" fmla="*/ 518297 h 1106488"/>
              <a:gd name="connsiteX13349" fmla="*/ 0 w 1031876"/>
              <a:gd name="connsiteY13349" fmla="*/ 511467 h 1106488"/>
              <a:gd name="connsiteX13350" fmla="*/ 219075 w 1031876"/>
              <a:gd name="connsiteY13350" fmla="*/ 511175 h 1106488"/>
              <a:gd name="connsiteX13351" fmla="*/ 225425 w 1031876"/>
              <a:gd name="connsiteY13351" fmla="*/ 519113 h 1106488"/>
              <a:gd name="connsiteX13352" fmla="*/ 219075 w 1031876"/>
              <a:gd name="connsiteY13352" fmla="*/ 511175 h 1106488"/>
              <a:gd name="connsiteX13353" fmla="*/ 199232 w 1031876"/>
              <a:gd name="connsiteY13353" fmla="*/ 509191 h 1106488"/>
              <a:gd name="connsiteX13354" fmla="*/ 204788 w 1031876"/>
              <a:gd name="connsiteY13354" fmla="*/ 511810 h 1106488"/>
              <a:gd name="connsiteX13355" fmla="*/ 202479 w 1031876"/>
              <a:gd name="connsiteY13355" fmla="*/ 514350 h 1106488"/>
              <a:gd name="connsiteX13356" fmla="*/ 201613 w 1031876"/>
              <a:gd name="connsiteY13356" fmla="*/ 512683 h 1106488"/>
              <a:gd name="connsiteX13357" fmla="*/ 198438 w 1031876"/>
              <a:gd name="connsiteY13357" fmla="*/ 511810 h 1106488"/>
              <a:gd name="connsiteX13358" fmla="*/ 199232 w 1031876"/>
              <a:gd name="connsiteY13358" fmla="*/ 509191 h 1106488"/>
              <a:gd name="connsiteX13359" fmla="*/ 210807 w 1031876"/>
              <a:gd name="connsiteY13359" fmla="*/ 506691 h 1106488"/>
              <a:gd name="connsiteX13360" fmla="*/ 205535 w 1031876"/>
              <a:gd name="connsiteY13360" fmla="*/ 511175 h 1106488"/>
              <a:gd name="connsiteX13361" fmla="*/ 208757 w 1031876"/>
              <a:gd name="connsiteY13361" fmla="*/ 511175 h 1106488"/>
              <a:gd name="connsiteX13362" fmla="*/ 211560 w 1031876"/>
              <a:gd name="connsiteY13362" fmla="*/ 511175 h 1106488"/>
              <a:gd name="connsiteX13363" fmla="*/ 219075 w 1031876"/>
              <a:gd name="connsiteY13363" fmla="*/ 504825 h 1106488"/>
              <a:gd name="connsiteX13364" fmla="*/ 225425 w 1031876"/>
              <a:gd name="connsiteY13364" fmla="*/ 511175 h 1106488"/>
              <a:gd name="connsiteX13365" fmla="*/ 219075 w 1031876"/>
              <a:gd name="connsiteY13365" fmla="*/ 511175 h 1106488"/>
              <a:gd name="connsiteX13366" fmla="*/ 219075 w 1031876"/>
              <a:gd name="connsiteY13366" fmla="*/ 504825 h 1106488"/>
              <a:gd name="connsiteX13367" fmla="*/ 198290 w 1031876"/>
              <a:gd name="connsiteY13367" fmla="*/ 504637 h 1106488"/>
              <a:gd name="connsiteX13368" fmla="*/ 198290 w 1031876"/>
              <a:gd name="connsiteY13368" fmla="*/ 508052 h 1106488"/>
              <a:gd name="connsiteX13369" fmla="*/ 198290 w 1031876"/>
              <a:gd name="connsiteY13369" fmla="*/ 510613 h 1106488"/>
              <a:gd name="connsiteX13370" fmla="*/ 198290 w 1031876"/>
              <a:gd name="connsiteY13370" fmla="*/ 511467 h 1106488"/>
              <a:gd name="connsiteX13371" fmla="*/ 197720 w 1031876"/>
              <a:gd name="connsiteY13371" fmla="*/ 510898 h 1106488"/>
              <a:gd name="connsiteX13372" fmla="*/ 211667 w 1031876"/>
              <a:gd name="connsiteY13372" fmla="*/ 498158 h 1106488"/>
              <a:gd name="connsiteX13373" fmla="*/ 211667 w 1031876"/>
              <a:gd name="connsiteY13373" fmla="*/ 502424 h 1106488"/>
              <a:gd name="connsiteX13374" fmla="*/ 211667 w 1031876"/>
              <a:gd name="connsiteY13374" fmla="*/ 504131 h 1106488"/>
              <a:gd name="connsiteX13375" fmla="*/ 211667 w 1031876"/>
              <a:gd name="connsiteY13375" fmla="*/ 504984 h 1106488"/>
              <a:gd name="connsiteX13376" fmla="*/ 218547 w 1031876"/>
              <a:gd name="connsiteY13376" fmla="*/ 504984 h 1106488"/>
              <a:gd name="connsiteX13377" fmla="*/ 218547 w 1031876"/>
              <a:gd name="connsiteY13377" fmla="*/ 511810 h 1106488"/>
              <a:gd name="connsiteX13378" fmla="*/ 217687 w 1031876"/>
              <a:gd name="connsiteY13378" fmla="*/ 509251 h 1106488"/>
              <a:gd name="connsiteX13379" fmla="*/ 211707 w 1031876"/>
              <a:gd name="connsiteY13379" fmla="*/ 511793 h 1106488"/>
              <a:gd name="connsiteX13380" fmla="*/ 211694 w 1031876"/>
              <a:gd name="connsiteY13380" fmla="*/ 511810 h 1106488"/>
              <a:gd name="connsiteX13381" fmla="*/ 211673 w 1031876"/>
              <a:gd name="connsiteY13381" fmla="*/ 511836 h 1106488"/>
              <a:gd name="connsiteX13382" fmla="*/ 212527 w 1031876"/>
              <a:gd name="connsiteY13382" fmla="*/ 515224 h 1106488"/>
              <a:gd name="connsiteX13383" fmla="*/ 218547 w 1031876"/>
              <a:gd name="connsiteY13383" fmla="*/ 518637 h 1106488"/>
              <a:gd name="connsiteX13384" fmla="*/ 211667 w 1031876"/>
              <a:gd name="connsiteY13384" fmla="*/ 518637 h 1106488"/>
              <a:gd name="connsiteX13385" fmla="*/ 211667 w 1031876"/>
              <a:gd name="connsiteY13385" fmla="*/ 517784 h 1106488"/>
              <a:gd name="connsiteX13386" fmla="*/ 211667 w 1031876"/>
              <a:gd name="connsiteY13386" fmla="*/ 515224 h 1106488"/>
              <a:gd name="connsiteX13387" fmla="*/ 211667 w 1031876"/>
              <a:gd name="connsiteY13387" fmla="*/ 512664 h 1106488"/>
              <a:gd name="connsiteX13388" fmla="*/ 211667 w 1031876"/>
              <a:gd name="connsiteY13388" fmla="*/ 511844 h 1106488"/>
              <a:gd name="connsiteX13389" fmla="*/ 208757 w 1031876"/>
              <a:gd name="connsiteY13389" fmla="*/ 515516 h 1106488"/>
              <a:gd name="connsiteX13390" fmla="*/ 205317 w 1031876"/>
              <a:gd name="connsiteY13390" fmla="*/ 525066 h 1106488"/>
              <a:gd name="connsiteX13391" fmla="*/ 205317 w 1031876"/>
              <a:gd name="connsiteY13391" fmla="*/ 524198 h 1106488"/>
              <a:gd name="connsiteX13392" fmla="*/ 205317 w 1031876"/>
              <a:gd name="connsiteY13392" fmla="*/ 522461 h 1106488"/>
              <a:gd name="connsiteX13393" fmla="*/ 205317 w 1031876"/>
              <a:gd name="connsiteY13393" fmla="*/ 521593 h 1106488"/>
              <a:gd name="connsiteX13394" fmla="*/ 205317 w 1031876"/>
              <a:gd name="connsiteY13394" fmla="*/ 520725 h 1106488"/>
              <a:gd name="connsiteX13395" fmla="*/ 205317 w 1031876"/>
              <a:gd name="connsiteY13395" fmla="*/ 518120 h 1106488"/>
              <a:gd name="connsiteX13396" fmla="*/ 205317 w 1031876"/>
              <a:gd name="connsiteY13396" fmla="*/ 515516 h 1106488"/>
              <a:gd name="connsiteX13397" fmla="*/ 205317 w 1031876"/>
              <a:gd name="connsiteY13397" fmla="*/ 514648 h 1106488"/>
              <a:gd name="connsiteX13398" fmla="*/ 205317 w 1031876"/>
              <a:gd name="connsiteY13398" fmla="*/ 511361 h 1106488"/>
              <a:gd name="connsiteX13399" fmla="*/ 204788 w 1031876"/>
              <a:gd name="connsiteY13399" fmla="*/ 511810 h 1106488"/>
              <a:gd name="connsiteX13400" fmla="*/ 204788 w 1031876"/>
              <a:gd name="connsiteY13400" fmla="*/ 504984 h 1106488"/>
              <a:gd name="connsiteX13401" fmla="*/ 208228 w 1031876"/>
              <a:gd name="connsiteY13401" fmla="*/ 501571 h 1106488"/>
              <a:gd name="connsiteX13402" fmla="*/ 210557 w 1031876"/>
              <a:gd name="connsiteY13402" fmla="*/ 499260 h 1106488"/>
              <a:gd name="connsiteX13403" fmla="*/ 204788 w 1031876"/>
              <a:gd name="connsiteY13403" fmla="*/ 498158 h 1106488"/>
              <a:gd name="connsiteX13404" fmla="*/ 205185 w 1031876"/>
              <a:gd name="connsiteY13404" fmla="*/ 498158 h 1106488"/>
              <a:gd name="connsiteX13405" fmla="*/ 205648 w 1031876"/>
              <a:gd name="connsiteY13405" fmla="*/ 498158 h 1106488"/>
              <a:gd name="connsiteX13406" fmla="*/ 208228 w 1031876"/>
              <a:gd name="connsiteY13406" fmla="*/ 498158 h 1106488"/>
              <a:gd name="connsiteX13407" fmla="*/ 211667 w 1031876"/>
              <a:gd name="connsiteY13407" fmla="*/ 498158 h 1106488"/>
              <a:gd name="connsiteX13408" fmla="*/ 210807 w 1031876"/>
              <a:gd name="connsiteY13408" fmla="*/ 499011 h 1106488"/>
              <a:gd name="connsiteX13409" fmla="*/ 210557 w 1031876"/>
              <a:gd name="connsiteY13409" fmla="*/ 499260 h 1106488"/>
              <a:gd name="connsiteX13410" fmla="*/ 204788 w 1031876"/>
              <a:gd name="connsiteY13410" fmla="*/ 504984 h 1106488"/>
              <a:gd name="connsiteX13411" fmla="*/ 204788 w 1031876"/>
              <a:gd name="connsiteY13411" fmla="*/ 504825 h 1106488"/>
              <a:gd name="connsiteX13412" fmla="*/ 204788 w 1031876"/>
              <a:gd name="connsiteY13412" fmla="*/ 504131 h 1106488"/>
              <a:gd name="connsiteX13413" fmla="*/ 204788 w 1031876"/>
              <a:gd name="connsiteY13413" fmla="*/ 501571 h 1106488"/>
              <a:gd name="connsiteX13414" fmla="*/ 204788 w 1031876"/>
              <a:gd name="connsiteY13414" fmla="*/ 500718 h 1106488"/>
              <a:gd name="connsiteX13415" fmla="*/ 204788 w 1031876"/>
              <a:gd name="connsiteY13415" fmla="*/ 499011 h 1106488"/>
              <a:gd name="connsiteX13416" fmla="*/ 225425 w 1031876"/>
              <a:gd name="connsiteY13416" fmla="*/ 492125 h 1106488"/>
              <a:gd name="connsiteX13417" fmla="*/ 225425 w 1031876"/>
              <a:gd name="connsiteY13417" fmla="*/ 498475 h 1106488"/>
              <a:gd name="connsiteX13418" fmla="*/ 225425 w 1031876"/>
              <a:gd name="connsiteY13418" fmla="*/ 492125 h 1106488"/>
              <a:gd name="connsiteX13419" fmla="*/ 198438 w 1031876"/>
              <a:gd name="connsiteY13419" fmla="*/ 492125 h 1106488"/>
              <a:gd name="connsiteX13420" fmla="*/ 201613 w 1031876"/>
              <a:gd name="connsiteY13420" fmla="*/ 492125 h 1106488"/>
              <a:gd name="connsiteX13421" fmla="*/ 202407 w 1031876"/>
              <a:gd name="connsiteY13421" fmla="*/ 492125 h 1106488"/>
              <a:gd name="connsiteX13422" fmla="*/ 204788 w 1031876"/>
              <a:gd name="connsiteY13422" fmla="*/ 492125 h 1106488"/>
              <a:gd name="connsiteX13423" fmla="*/ 198438 w 1031876"/>
              <a:gd name="connsiteY13423" fmla="*/ 498475 h 1106488"/>
              <a:gd name="connsiteX13424" fmla="*/ 198438 w 1031876"/>
              <a:gd name="connsiteY13424" fmla="*/ 492125 h 1106488"/>
              <a:gd name="connsiteX13425" fmla="*/ 225425 w 1031876"/>
              <a:gd name="connsiteY13425" fmla="*/ 484981 h 1106488"/>
              <a:gd name="connsiteX13426" fmla="*/ 225425 w 1031876"/>
              <a:gd name="connsiteY13426" fmla="*/ 485874 h 1106488"/>
              <a:gd name="connsiteX13427" fmla="*/ 225425 w 1031876"/>
              <a:gd name="connsiteY13427" fmla="*/ 489446 h 1106488"/>
              <a:gd name="connsiteX13428" fmla="*/ 225425 w 1031876"/>
              <a:gd name="connsiteY13428" fmla="*/ 492125 h 1106488"/>
              <a:gd name="connsiteX13429" fmla="*/ 225425 w 1031876"/>
              <a:gd name="connsiteY13429" fmla="*/ 484981 h 1106488"/>
              <a:gd name="connsiteX13430" fmla="*/ 930276 w 1031876"/>
              <a:gd name="connsiteY13430" fmla="*/ 484584 h 1106488"/>
              <a:gd name="connsiteX13431" fmla="*/ 936626 w 1031876"/>
              <a:gd name="connsiteY13431" fmla="*/ 491331 h 1106488"/>
              <a:gd name="connsiteX13432" fmla="*/ 930276 w 1031876"/>
              <a:gd name="connsiteY13432" fmla="*/ 491331 h 1106488"/>
              <a:gd name="connsiteX13433" fmla="*/ 930276 w 1031876"/>
              <a:gd name="connsiteY13433" fmla="*/ 489446 h 1106488"/>
              <a:gd name="connsiteX13434" fmla="*/ 930276 w 1031876"/>
              <a:gd name="connsiteY13434" fmla="*/ 488553 h 1106488"/>
              <a:gd name="connsiteX13435" fmla="*/ 930276 w 1031876"/>
              <a:gd name="connsiteY13435" fmla="*/ 487958 h 1106488"/>
              <a:gd name="connsiteX13436" fmla="*/ 930276 w 1031876"/>
              <a:gd name="connsiteY13436" fmla="*/ 484981 h 1106488"/>
              <a:gd name="connsiteX13437" fmla="*/ 196239 w 1031876"/>
              <a:gd name="connsiteY13437" fmla="*/ 479364 h 1106488"/>
              <a:gd name="connsiteX13438" fmla="*/ 198290 w 1031876"/>
              <a:gd name="connsiteY13438" fmla="*/ 484145 h 1106488"/>
              <a:gd name="connsiteX13439" fmla="*/ 194872 w 1031876"/>
              <a:gd name="connsiteY13439" fmla="*/ 483292 h 1106488"/>
              <a:gd name="connsiteX13440" fmla="*/ 193939 w 1031876"/>
              <a:gd name="connsiteY13440" fmla="*/ 481662 h 1106488"/>
              <a:gd name="connsiteX13441" fmla="*/ 194872 w 1031876"/>
              <a:gd name="connsiteY13441" fmla="*/ 480730 h 1106488"/>
              <a:gd name="connsiteX13442" fmla="*/ 196239 w 1031876"/>
              <a:gd name="connsiteY13442" fmla="*/ 477998 h 1106488"/>
              <a:gd name="connsiteX13443" fmla="*/ 197435 w 1031876"/>
              <a:gd name="connsiteY13443" fmla="*/ 478169 h 1106488"/>
              <a:gd name="connsiteX13444" fmla="*/ 196239 w 1031876"/>
              <a:gd name="connsiteY13444" fmla="*/ 479364 h 1106488"/>
              <a:gd name="connsiteX13445" fmla="*/ 195726 w 1031876"/>
              <a:gd name="connsiteY13445" fmla="*/ 478169 h 1106488"/>
              <a:gd name="connsiteX13446" fmla="*/ 936626 w 1031876"/>
              <a:gd name="connsiteY13446" fmla="*/ 477837 h 1106488"/>
              <a:gd name="connsiteX13447" fmla="*/ 936626 w 1031876"/>
              <a:gd name="connsiteY13447" fmla="*/ 484187 h 1106488"/>
              <a:gd name="connsiteX13448" fmla="*/ 936626 w 1031876"/>
              <a:gd name="connsiteY13448" fmla="*/ 477837 h 1106488"/>
              <a:gd name="connsiteX13449" fmla="*/ 225426 w 1031876"/>
              <a:gd name="connsiteY13449" fmla="*/ 477837 h 1106488"/>
              <a:gd name="connsiteX13450" fmla="*/ 225425 w 1031876"/>
              <a:gd name="connsiteY13450" fmla="*/ 477844 h 1106488"/>
              <a:gd name="connsiteX13451" fmla="*/ 224632 w 1031876"/>
              <a:gd name="connsiteY13451" fmla="*/ 483393 h 1106488"/>
              <a:gd name="connsiteX13452" fmla="*/ 219076 w 1031876"/>
              <a:gd name="connsiteY13452" fmla="*/ 484187 h 1106488"/>
              <a:gd name="connsiteX13453" fmla="*/ 224632 w 1031876"/>
              <a:gd name="connsiteY13453" fmla="*/ 481012 h 1106488"/>
              <a:gd name="connsiteX13454" fmla="*/ 225425 w 1031876"/>
              <a:gd name="connsiteY13454" fmla="*/ 477841 h 1106488"/>
              <a:gd name="connsiteX13455" fmla="*/ 198290 w 1031876"/>
              <a:gd name="connsiteY13455" fmla="*/ 477315 h 1106488"/>
              <a:gd name="connsiteX13456" fmla="*/ 198290 w 1031876"/>
              <a:gd name="connsiteY13456" fmla="*/ 478169 h 1106488"/>
              <a:gd name="connsiteX13457" fmla="*/ 198290 w 1031876"/>
              <a:gd name="connsiteY13457" fmla="*/ 480730 h 1106488"/>
              <a:gd name="connsiteX13458" fmla="*/ 198290 w 1031876"/>
              <a:gd name="connsiteY13458" fmla="*/ 483292 h 1106488"/>
              <a:gd name="connsiteX13459" fmla="*/ 198290 w 1031876"/>
              <a:gd name="connsiteY13459" fmla="*/ 484145 h 1106488"/>
              <a:gd name="connsiteX13460" fmla="*/ 197435 w 1031876"/>
              <a:gd name="connsiteY13460" fmla="*/ 478169 h 1106488"/>
              <a:gd name="connsiteX13461" fmla="*/ 226219 w 1031876"/>
              <a:gd name="connsiteY13461" fmla="*/ 471488 h 1106488"/>
              <a:gd name="connsiteX13462" fmla="*/ 227013 w 1031876"/>
              <a:gd name="connsiteY13462" fmla="*/ 472282 h 1106488"/>
              <a:gd name="connsiteX13463" fmla="*/ 226219 w 1031876"/>
              <a:gd name="connsiteY13463" fmla="*/ 473076 h 1106488"/>
              <a:gd name="connsiteX13464" fmla="*/ 225425 w 1031876"/>
              <a:gd name="connsiteY13464" fmla="*/ 472282 h 1106488"/>
              <a:gd name="connsiteX13465" fmla="*/ 226219 w 1031876"/>
              <a:gd name="connsiteY13465" fmla="*/ 471488 h 1106488"/>
              <a:gd name="connsiteX13466" fmla="*/ 197435 w 1031876"/>
              <a:gd name="connsiteY13466" fmla="*/ 464508 h 1106488"/>
              <a:gd name="connsiteX13467" fmla="*/ 191453 w 1031876"/>
              <a:gd name="connsiteY13467" fmla="*/ 470484 h 1106488"/>
              <a:gd name="connsiteX13468" fmla="*/ 194872 w 1031876"/>
              <a:gd name="connsiteY13468" fmla="*/ 467069 h 1106488"/>
              <a:gd name="connsiteX13469" fmla="*/ 931070 w 1031876"/>
              <a:gd name="connsiteY13469" fmla="*/ 462558 h 1106488"/>
              <a:gd name="connsiteX13470" fmla="*/ 936626 w 1031876"/>
              <a:gd name="connsiteY13470" fmla="*/ 464344 h 1106488"/>
              <a:gd name="connsiteX13471" fmla="*/ 930276 w 1031876"/>
              <a:gd name="connsiteY13471" fmla="*/ 471488 h 1106488"/>
              <a:gd name="connsiteX13472" fmla="*/ 931070 w 1031876"/>
              <a:gd name="connsiteY13472" fmla="*/ 462558 h 1106488"/>
              <a:gd name="connsiteX13473" fmla="*/ 225425 w 1031876"/>
              <a:gd name="connsiteY13473" fmla="*/ 457200 h 1106488"/>
              <a:gd name="connsiteX13474" fmla="*/ 225425 w 1031876"/>
              <a:gd name="connsiteY13474" fmla="*/ 461169 h 1106488"/>
              <a:gd name="connsiteX13475" fmla="*/ 225425 w 1031876"/>
              <a:gd name="connsiteY13475" fmla="*/ 462756 h 1106488"/>
              <a:gd name="connsiteX13476" fmla="*/ 225425 w 1031876"/>
              <a:gd name="connsiteY13476" fmla="*/ 463550 h 1106488"/>
              <a:gd name="connsiteX13477" fmla="*/ 219075 w 1031876"/>
              <a:gd name="connsiteY13477" fmla="*/ 463550 h 1106488"/>
              <a:gd name="connsiteX13478" fmla="*/ 225425 w 1031876"/>
              <a:gd name="connsiteY13478" fmla="*/ 457200 h 1106488"/>
              <a:gd name="connsiteX13479" fmla="*/ 218547 w 1031876"/>
              <a:gd name="connsiteY13479" fmla="*/ 457200 h 1106488"/>
              <a:gd name="connsiteX13480" fmla="*/ 218547 w 1031876"/>
              <a:gd name="connsiteY13480" fmla="*/ 464026 h 1106488"/>
              <a:gd name="connsiteX13481" fmla="*/ 213731 w 1031876"/>
              <a:gd name="connsiteY13481" fmla="*/ 466757 h 1106488"/>
              <a:gd name="connsiteX13482" fmla="*/ 215107 w 1031876"/>
              <a:gd name="connsiteY13482" fmla="*/ 464026 h 1106488"/>
              <a:gd name="connsiteX13483" fmla="*/ 6350 w 1031876"/>
              <a:gd name="connsiteY13483" fmla="*/ 457200 h 1106488"/>
              <a:gd name="connsiteX13484" fmla="*/ 6350 w 1031876"/>
              <a:gd name="connsiteY13484" fmla="*/ 458060 h 1106488"/>
              <a:gd name="connsiteX13485" fmla="*/ 6350 w 1031876"/>
              <a:gd name="connsiteY13485" fmla="*/ 459780 h 1106488"/>
              <a:gd name="connsiteX13486" fmla="*/ 6350 w 1031876"/>
              <a:gd name="connsiteY13486" fmla="*/ 464079 h 1106488"/>
              <a:gd name="connsiteX13487" fmla="*/ 4396 w 1031876"/>
              <a:gd name="connsiteY13487" fmla="*/ 464079 h 1106488"/>
              <a:gd name="connsiteX13488" fmla="*/ 198290 w 1031876"/>
              <a:gd name="connsiteY13488" fmla="*/ 456824 h 1106488"/>
              <a:gd name="connsiteX13489" fmla="*/ 200777 w 1031876"/>
              <a:gd name="connsiteY13489" fmla="*/ 458686 h 1106488"/>
              <a:gd name="connsiteX13490" fmla="*/ 199145 w 1031876"/>
              <a:gd name="connsiteY13490" fmla="*/ 459385 h 1106488"/>
              <a:gd name="connsiteX13491" fmla="*/ 198290 w 1031876"/>
              <a:gd name="connsiteY13491" fmla="*/ 456824 h 1106488"/>
              <a:gd name="connsiteX13492" fmla="*/ 911947 w 1031876"/>
              <a:gd name="connsiteY13492" fmla="*/ 454891 h 1106488"/>
              <a:gd name="connsiteX13493" fmla="*/ 915988 w 1031876"/>
              <a:gd name="connsiteY13493" fmla="*/ 457200 h 1106488"/>
              <a:gd name="connsiteX13494" fmla="*/ 912813 w 1031876"/>
              <a:gd name="connsiteY13494" fmla="*/ 456406 h 1106488"/>
              <a:gd name="connsiteX13495" fmla="*/ 909638 w 1031876"/>
              <a:gd name="connsiteY13495" fmla="*/ 450850 h 1106488"/>
              <a:gd name="connsiteX13496" fmla="*/ 911947 w 1031876"/>
              <a:gd name="connsiteY13496" fmla="*/ 454891 h 1106488"/>
              <a:gd name="connsiteX13497" fmla="*/ 910432 w 1031876"/>
              <a:gd name="connsiteY13497" fmla="*/ 454025 h 1106488"/>
              <a:gd name="connsiteX13498" fmla="*/ 909638 w 1031876"/>
              <a:gd name="connsiteY13498" fmla="*/ 450850 h 1106488"/>
              <a:gd name="connsiteX13499" fmla="*/ 225425 w 1031876"/>
              <a:gd name="connsiteY13499" fmla="*/ 450850 h 1106488"/>
              <a:gd name="connsiteX13500" fmla="*/ 225425 w 1031876"/>
              <a:gd name="connsiteY13500" fmla="*/ 450851 h 1106488"/>
              <a:gd name="connsiteX13501" fmla="*/ 225425 w 1031876"/>
              <a:gd name="connsiteY13501" fmla="*/ 454025 h 1106488"/>
              <a:gd name="connsiteX13502" fmla="*/ 225425 w 1031876"/>
              <a:gd name="connsiteY13502" fmla="*/ 456406 h 1106488"/>
              <a:gd name="connsiteX13503" fmla="*/ 225425 w 1031876"/>
              <a:gd name="connsiteY13503" fmla="*/ 457200 h 1106488"/>
              <a:gd name="connsiteX13504" fmla="*/ 219075 w 1031876"/>
              <a:gd name="connsiteY13504" fmla="*/ 457200 h 1106488"/>
              <a:gd name="connsiteX13505" fmla="*/ 225425 w 1031876"/>
              <a:gd name="connsiteY13505" fmla="*/ 450850 h 1106488"/>
              <a:gd name="connsiteX13506" fmla="*/ 20513 w 1031876"/>
              <a:gd name="connsiteY13506" fmla="*/ 443163 h 1106488"/>
              <a:gd name="connsiteX13507" fmla="*/ 18838 w 1031876"/>
              <a:gd name="connsiteY13507" fmla="*/ 446090 h 1106488"/>
              <a:gd name="connsiteX13508" fmla="*/ 17949 w 1031876"/>
              <a:gd name="connsiteY13508" fmla="*/ 444017 h 1106488"/>
              <a:gd name="connsiteX13509" fmla="*/ 20513 w 1031876"/>
              <a:gd name="connsiteY13509" fmla="*/ 443163 h 1106488"/>
              <a:gd name="connsiteX13510" fmla="*/ 212725 w 1031876"/>
              <a:gd name="connsiteY13510" fmla="*/ 442916 h 1106488"/>
              <a:gd name="connsiteX13511" fmla="*/ 212682 w 1031876"/>
              <a:gd name="connsiteY13511" fmla="*/ 443089 h 1106488"/>
              <a:gd name="connsiteX13512" fmla="*/ 212725 w 1031876"/>
              <a:gd name="connsiteY13512" fmla="*/ 443078 h 1106488"/>
              <a:gd name="connsiteX13513" fmla="*/ 915988 w 1031876"/>
              <a:gd name="connsiteY13513" fmla="*/ 442912 h 1106488"/>
              <a:gd name="connsiteX13514" fmla="*/ 917576 w 1031876"/>
              <a:gd name="connsiteY13514" fmla="*/ 442912 h 1106488"/>
              <a:gd name="connsiteX13515" fmla="*/ 917576 w 1031876"/>
              <a:gd name="connsiteY13515" fmla="*/ 450850 h 1106488"/>
              <a:gd name="connsiteX13516" fmla="*/ 915988 w 1031876"/>
              <a:gd name="connsiteY13516" fmla="*/ 450850 h 1106488"/>
              <a:gd name="connsiteX13517" fmla="*/ 231776 w 1031876"/>
              <a:gd name="connsiteY13517" fmla="*/ 442912 h 1106488"/>
              <a:gd name="connsiteX13518" fmla="*/ 231776 w 1031876"/>
              <a:gd name="connsiteY13518" fmla="*/ 450850 h 1106488"/>
              <a:gd name="connsiteX13519" fmla="*/ 231776 w 1031876"/>
              <a:gd name="connsiteY13519" fmla="*/ 442912 h 1106488"/>
              <a:gd name="connsiteX13520" fmla="*/ 219522 w 1031876"/>
              <a:gd name="connsiteY13520" fmla="*/ 440715 h 1106488"/>
              <a:gd name="connsiteX13521" fmla="*/ 220703 w 1031876"/>
              <a:gd name="connsiteY13521" fmla="*/ 441227 h 1106488"/>
              <a:gd name="connsiteX13522" fmla="*/ 218679 w 1031876"/>
              <a:gd name="connsiteY13522" fmla="*/ 443279 h 1106488"/>
              <a:gd name="connsiteX13523" fmla="*/ 219522 w 1031876"/>
              <a:gd name="connsiteY13523" fmla="*/ 440715 h 1106488"/>
              <a:gd name="connsiteX13524" fmla="*/ 217115 w 1031876"/>
              <a:gd name="connsiteY13524" fmla="*/ 439215 h 1106488"/>
              <a:gd name="connsiteX13525" fmla="*/ 213801 w 1031876"/>
              <a:gd name="connsiteY13525" fmla="*/ 442805 h 1106488"/>
              <a:gd name="connsiteX13526" fmla="*/ 215900 w 1031876"/>
              <a:gd name="connsiteY13526" fmla="*/ 440531 h 1106488"/>
              <a:gd name="connsiteX13527" fmla="*/ 225425 w 1031876"/>
              <a:gd name="connsiteY13527" fmla="*/ 437356 h 1106488"/>
              <a:gd name="connsiteX13528" fmla="*/ 231775 w 1031876"/>
              <a:gd name="connsiteY13528" fmla="*/ 437356 h 1106488"/>
              <a:gd name="connsiteX13529" fmla="*/ 231775 w 1031876"/>
              <a:gd name="connsiteY13529" fmla="*/ 444103 h 1106488"/>
              <a:gd name="connsiteX13530" fmla="*/ 225425 w 1031876"/>
              <a:gd name="connsiteY13530" fmla="*/ 444103 h 1106488"/>
              <a:gd name="connsiteX13531" fmla="*/ 225425 w 1031876"/>
              <a:gd name="connsiteY13531" fmla="*/ 443707 h 1106488"/>
              <a:gd name="connsiteX13532" fmla="*/ 225425 w 1031876"/>
              <a:gd name="connsiteY13532" fmla="*/ 443279 h 1106488"/>
              <a:gd name="connsiteX13533" fmla="*/ 220703 w 1031876"/>
              <a:gd name="connsiteY13533" fmla="*/ 441227 h 1106488"/>
              <a:gd name="connsiteX13534" fmla="*/ 222053 w 1031876"/>
              <a:gd name="connsiteY13534" fmla="*/ 439860 h 1106488"/>
              <a:gd name="connsiteX13535" fmla="*/ 223402 w 1031876"/>
              <a:gd name="connsiteY13535" fmla="*/ 438492 h 1106488"/>
              <a:gd name="connsiteX13536" fmla="*/ 225425 w 1031876"/>
              <a:gd name="connsiteY13536" fmla="*/ 443277 h 1106488"/>
              <a:gd name="connsiteX13537" fmla="*/ 225425 w 1031876"/>
              <a:gd name="connsiteY13537" fmla="*/ 442814 h 1106488"/>
              <a:gd name="connsiteX13538" fmla="*/ 225425 w 1031876"/>
              <a:gd name="connsiteY13538" fmla="*/ 441028 h 1106488"/>
              <a:gd name="connsiteX13539" fmla="*/ 225425 w 1031876"/>
              <a:gd name="connsiteY13539" fmla="*/ 440730 h 1106488"/>
              <a:gd name="connsiteX13540" fmla="*/ 225425 w 1031876"/>
              <a:gd name="connsiteY13540" fmla="*/ 437356 h 1106488"/>
              <a:gd name="connsiteX13541" fmla="*/ 14408 w 1031876"/>
              <a:gd name="connsiteY13541" fmla="*/ 437308 h 1106488"/>
              <a:gd name="connsiteX13542" fmla="*/ 16239 w 1031876"/>
              <a:gd name="connsiteY13542" fmla="*/ 439748 h 1106488"/>
              <a:gd name="connsiteX13543" fmla="*/ 13675 w 1031876"/>
              <a:gd name="connsiteY13543" fmla="*/ 443163 h 1106488"/>
              <a:gd name="connsiteX13544" fmla="*/ 895351 w 1031876"/>
              <a:gd name="connsiteY13544" fmla="*/ 436562 h 1106488"/>
              <a:gd name="connsiteX13545" fmla="*/ 901701 w 1031876"/>
              <a:gd name="connsiteY13545" fmla="*/ 436562 h 1106488"/>
              <a:gd name="connsiteX13546" fmla="*/ 901701 w 1031876"/>
              <a:gd name="connsiteY13546" fmla="*/ 442912 h 1106488"/>
              <a:gd name="connsiteX13547" fmla="*/ 895351 w 1031876"/>
              <a:gd name="connsiteY13547" fmla="*/ 436562 h 1106488"/>
              <a:gd name="connsiteX13548" fmla="*/ 20513 w 1031876"/>
              <a:gd name="connsiteY13548" fmla="*/ 436332 h 1106488"/>
              <a:gd name="connsiteX13549" fmla="*/ 20513 w 1031876"/>
              <a:gd name="connsiteY13549" fmla="*/ 437186 h 1106488"/>
              <a:gd name="connsiteX13550" fmla="*/ 20513 w 1031876"/>
              <a:gd name="connsiteY13550" fmla="*/ 440601 h 1106488"/>
              <a:gd name="connsiteX13551" fmla="*/ 20513 w 1031876"/>
              <a:gd name="connsiteY13551" fmla="*/ 441455 h 1106488"/>
              <a:gd name="connsiteX13552" fmla="*/ 20513 w 1031876"/>
              <a:gd name="connsiteY13552" fmla="*/ 442309 h 1106488"/>
              <a:gd name="connsiteX13553" fmla="*/ 20513 w 1031876"/>
              <a:gd name="connsiteY13553" fmla="*/ 443163 h 1106488"/>
              <a:gd name="connsiteX13554" fmla="*/ 20513 w 1031876"/>
              <a:gd name="connsiteY13554" fmla="*/ 436332 h 1106488"/>
              <a:gd name="connsiteX13555" fmla="*/ 6838 w 1031876"/>
              <a:gd name="connsiteY13555" fmla="*/ 436332 h 1106488"/>
              <a:gd name="connsiteX13556" fmla="*/ 0 w 1031876"/>
              <a:gd name="connsiteY13556" fmla="*/ 449993 h 1106488"/>
              <a:gd name="connsiteX13557" fmla="*/ 6838 w 1031876"/>
              <a:gd name="connsiteY13557" fmla="*/ 436332 h 1106488"/>
              <a:gd name="connsiteX13558" fmla="*/ 16151 w 1031876"/>
              <a:gd name="connsiteY13558" fmla="*/ 430562 h 1106488"/>
              <a:gd name="connsiteX13559" fmla="*/ 18648 w 1031876"/>
              <a:gd name="connsiteY13559" fmla="*/ 431631 h 1106488"/>
              <a:gd name="connsiteX13560" fmla="*/ 14530 w 1031876"/>
              <a:gd name="connsiteY13560" fmla="*/ 436332 h 1106488"/>
              <a:gd name="connsiteX13561" fmla="*/ 14408 w 1031876"/>
              <a:gd name="connsiteY13561" fmla="*/ 437308 h 1106488"/>
              <a:gd name="connsiteX13562" fmla="*/ 13675 w 1031876"/>
              <a:gd name="connsiteY13562" fmla="*/ 436332 h 1106488"/>
              <a:gd name="connsiteX13563" fmla="*/ 901701 w 1031876"/>
              <a:gd name="connsiteY13563" fmla="*/ 430212 h 1106488"/>
              <a:gd name="connsiteX13564" fmla="*/ 902143 w 1031876"/>
              <a:gd name="connsiteY13564" fmla="*/ 430565 h 1106488"/>
              <a:gd name="connsiteX13565" fmla="*/ 902495 w 1031876"/>
              <a:gd name="connsiteY13565" fmla="*/ 430213 h 1106488"/>
              <a:gd name="connsiteX13566" fmla="*/ 903289 w 1031876"/>
              <a:gd name="connsiteY13566" fmla="*/ 431007 h 1106488"/>
              <a:gd name="connsiteX13567" fmla="*/ 903025 w 1031876"/>
              <a:gd name="connsiteY13567" fmla="*/ 431271 h 1106488"/>
              <a:gd name="connsiteX13568" fmla="*/ 905670 w 1031876"/>
              <a:gd name="connsiteY13568" fmla="*/ 433387 h 1106488"/>
              <a:gd name="connsiteX13569" fmla="*/ 909639 w 1031876"/>
              <a:gd name="connsiteY13569" fmla="*/ 436562 h 1106488"/>
              <a:gd name="connsiteX13570" fmla="*/ 909638 w 1031876"/>
              <a:gd name="connsiteY13570" fmla="*/ 436562 h 1106488"/>
              <a:gd name="connsiteX13571" fmla="*/ 905670 w 1031876"/>
              <a:gd name="connsiteY13571" fmla="*/ 436562 h 1106488"/>
              <a:gd name="connsiteX13572" fmla="*/ 904678 w 1031876"/>
              <a:gd name="connsiteY13572" fmla="*/ 436562 h 1106488"/>
              <a:gd name="connsiteX13573" fmla="*/ 901701 w 1031876"/>
              <a:gd name="connsiteY13573" fmla="*/ 436562 h 1106488"/>
              <a:gd name="connsiteX13574" fmla="*/ 901701 w 1031876"/>
              <a:gd name="connsiteY13574" fmla="*/ 431007 h 1106488"/>
              <a:gd name="connsiteX13575" fmla="*/ 901701 w 1031876"/>
              <a:gd name="connsiteY13575" fmla="*/ 431006 h 1106488"/>
              <a:gd name="connsiteX13576" fmla="*/ 901701 w 1031876"/>
              <a:gd name="connsiteY13576" fmla="*/ 430212 h 1106488"/>
              <a:gd name="connsiteX13577" fmla="*/ 231775 w 1031876"/>
              <a:gd name="connsiteY13577" fmla="*/ 430212 h 1106488"/>
              <a:gd name="connsiteX13578" fmla="*/ 231775 w 1031876"/>
              <a:gd name="connsiteY13578" fmla="*/ 436562 h 1106488"/>
              <a:gd name="connsiteX13579" fmla="*/ 231775 w 1031876"/>
              <a:gd name="connsiteY13579" fmla="*/ 437356 h 1106488"/>
              <a:gd name="connsiteX13580" fmla="*/ 231775 w 1031876"/>
              <a:gd name="connsiteY13580" fmla="*/ 430609 h 1106488"/>
              <a:gd name="connsiteX13581" fmla="*/ 218679 w 1031876"/>
              <a:gd name="connsiteY13581" fmla="*/ 429602 h 1106488"/>
              <a:gd name="connsiteX13582" fmla="*/ 218976 w 1031876"/>
              <a:gd name="connsiteY13582" fmla="*/ 430506 h 1106488"/>
              <a:gd name="connsiteX13583" fmla="*/ 219075 w 1031876"/>
              <a:gd name="connsiteY13583" fmla="*/ 430212 h 1106488"/>
              <a:gd name="connsiteX13584" fmla="*/ 219019 w 1031876"/>
              <a:gd name="connsiteY13584" fmla="*/ 430636 h 1106488"/>
              <a:gd name="connsiteX13585" fmla="*/ 219522 w 1031876"/>
              <a:gd name="connsiteY13585" fmla="*/ 432166 h 1106488"/>
              <a:gd name="connsiteX13586" fmla="*/ 225425 w 1031876"/>
              <a:gd name="connsiteY13586" fmla="*/ 429602 h 1106488"/>
              <a:gd name="connsiteX13587" fmla="*/ 225426 w 1031876"/>
              <a:gd name="connsiteY13587" fmla="*/ 429602 h 1106488"/>
              <a:gd name="connsiteX13588" fmla="*/ 225425 w 1031876"/>
              <a:gd name="connsiteY13588" fmla="*/ 429603 h 1106488"/>
              <a:gd name="connsiteX13589" fmla="*/ 224583 w 1031876"/>
              <a:gd name="connsiteY13589" fmla="*/ 430457 h 1106488"/>
              <a:gd name="connsiteX13590" fmla="*/ 218679 w 1031876"/>
              <a:gd name="connsiteY13590" fmla="*/ 436440 h 1106488"/>
              <a:gd name="connsiteX13591" fmla="*/ 218318 w 1031876"/>
              <a:gd name="connsiteY13591" fmla="*/ 435953 h 1106488"/>
              <a:gd name="connsiteX13592" fmla="*/ 218281 w 1031876"/>
              <a:gd name="connsiteY13592" fmla="*/ 436232 h 1106488"/>
              <a:gd name="connsiteX13593" fmla="*/ 216987 w 1031876"/>
              <a:gd name="connsiteY13593" fmla="*/ 436432 h 1106488"/>
              <a:gd name="connsiteX13594" fmla="*/ 217513 w 1031876"/>
              <a:gd name="connsiteY13594" fmla="*/ 434865 h 1106488"/>
              <a:gd name="connsiteX13595" fmla="*/ 216149 w 1031876"/>
              <a:gd name="connsiteY13595" fmla="*/ 433021 h 1106488"/>
              <a:gd name="connsiteX13596" fmla="*/ 218679 w 1031876"/>
              <a:gd name="connsiteY13596" fmla="*/ 429602 h 1106488"/>
              <a:gd name="connsiteX13597" fmla="*/ 205128 w 1031876"/>
              <a:gd name="connsiteY13597" fmla="*/ 429502 h 1106488"/>
              <a:gd name="connsiteX13598" fmla="*/ 205983 w 1031876"/>
              <a:gd name="connsiteY13598" fmla="*/ 429502 h 1106488"/>
              <a:gd name="connsiteX13599" fmla="*/ 209401 w 1031876"/>
              <a:gd name="connsiteY13599" fmla="*/ 429502 h 1106488"/>
              <a:gd name="connsiteX13600" fmla="*/ 211965 w 1031876"/>
              <a:gd name="connsiteY13600" fmla="*/ 429502 h 1106488"/>
              <a:gd name="connsiteX13601" fmla="*/ 205128 w 1031876"/>
              <a:gd name="connsiteY13601" fmla="*/ 429502 h 1106488"/>
              <a:gd name="connsiteX13602" fmla="*/ 20513 w 1031876"/>
              <a:gd name="connsiteY13602" fmla="*/ 429502 h 1106488"/>
              <a:gd name="connsiteX13603" fmla="*/ 19452 w 1031876"/>
              <a:gd name="connsiteY13603" fmla="*/ 431975 h 1106488"/>
              <a:gd name="connsiteX13604" fmla="*/ 18648 w 1031876"/>
              <a:gd name="connsiteY13604" fmla="*/ 431631 h 1106488"/>
              <a:gd name="connsiteX13605" fmla="*/ 13675 w 1031876"/>
              <a:gd name="connsiteY13605" fmla="*/ 429502 h 1106488"/>
              <a:gd name="connsiteX13606" fmla="*/ 16239 w 1031876"/>
              <a:gd name="connsiteY13606" fmla="*/ 430356 h 1106488"/>
              <a:gd name="connsiteX13607" fmla="*/ 16151 w 1031876"/>
              <a:gd name="connsiteY13607" fmla="*/ 430562 h 1106488"/>
              <a:gd name="connsiteX13608" fmla="*/ 230188 w 1031876"/>
              <a:gd name="connsiteY13608" fmla="*/ 424090 h 1106488"/>
              <a:gd name="connsiteX13609" fmla="*/ 225425 w 1031876"/>
              <a:gd name="connsiteY13609" fmla="*/ 430213 h 1106488"/>
              <a:gd name="connsiteX13610" fmla="*/ 226219 w 1031876"/>
              <a:gd name="connsiteY13610" fmla="*/ 426641 h 1106488"/>
              <a:gd name="connsiteX13611" fmla="*/ 923330 w 1031876"/>
              <a:gd name="connsiteY13611" fmla="*/ 423334 h 1106488"/>
              <a:gd name="connsiteX13612" fmla="*/ 926307 w 1031876"/>
              <a:gd name="connsiteY13612" fmla="*/ 423334 h 1106488"/>
              <a:gd name="connsiteX13613" fmla="*/ 930276 w 1031876"/>
              <a:gd name="connsiteY13613" fmla="*/ 423334 h 1106488"/>
              <a:gd name="connsiteX13614" fmla="*/ 930276 w 1031876"/>
              <a:gd name="connsiteY13614" fmla="*/ 430213 h 1106488"/>
              <a:gd name="connsiteX13615" fmla="*/ 923330 w 1031876"/>
              <a:gd name="connsiteY13615" fmla="*/ 423334 h 1106488"/>
              <a:gd name="connsiteX13616" fmla="*/ 205128 w 1031876"/>
              <a:gd name="connsiteY13616" fmla="*/ 423146 h 1106488"/>
              <a:gd name="connsiteX13617" fmla="*/ 205128 w 1031876"/>
              <a:gd name="connsiteY13617" fmla="*/ 426087 h 1106488"/>
              <a:gd name="connsiteX13618" fmla="*/ 205128 w 1031876"/>
              <a:gd name="connsiteY13618" fmla="*/ 429502 h 1106488"/>
              <a:gd name="connsiteX13619" fmla="*/ 205128 w 1031876"/>
              <a:gd name="connsiteY13619" fmla="*/ 430356 h 1106488"/>
              <a:gd name="connsiteX13620" fmla="*/ 205128 w 1031876"/>
              <a:gd name="connsiteY13620" fmla="*/ 432917 h 1106488"/>
              <a:gd name="connsiteX13621" fmla="*/ 205128 w 1031876"/>
              <a:gd name="connsiteY13621" fmla="*/ 433771 h 1106488"/>
              <a:gd name="connsiteX13622" fmla="*/ 205128 w 1031876"/>
              <a:gd name="connsiteY13622" fmla="*/ 435479 h 1106488"/>
              <a:gd name="connsiteX13623" fmla="*/ 205128 w 1031876"/>
              <a:gd name="connsiteY13623" fmla="*/ 436332 h 1106488"/>
              <a:gd name="connsiteX13624" fmla="*/ 205983 w 1031876"/>
              <a:gd name="connsiteY13624" fmla="*/ 436332 h 1106488"/>
              <a:gd name="connsiteX13625" fmla="*/ 211932 w 1031876"/>
              <a:gd name="connsiteY13625" fmla="*/ 436332 h 1106488"/>
              <a:gd name="connsiteX13626" fmla="*/ 211932 w 1031876"/>
              <a:gd name="connsiteY13626" fmla="*/ 430457 h 1106488"/>
              <a:gd name="connsiteX13627" fmla="*/ 211932 w 1031876"/>
              <a:gd name="connsiteY13627" fmla="*/ 429602 h 1106488"/>
              <a:gd name="connsiteX13628" fmla="*/ 212338 w 1031876"/>
              <a:gd name="connsiteY13628" fmla="*/ 429602 h 1106488"/>
              <a:gd name="connsiteX13629" fmla="*/ 208757 w 1031876"/>
              <a:gd name="connsiteY13629" fmla="*/ 423962 h 1106488"/>
              <a:gd name="connsiteX13630" fmla="*/ 225425 w 1031876"/>
              <a:gd name="connsiteY13630" fmla="*/ 416719 h 1106488"/>
              <a:gd name="connsiteX13631" fmla="*/ 220663 w 1031876"/>
              <a:gd name="connsiteY13631" fmla="*/ 417484 h 1106488"/>
              <a:gd name="connsiteX13632" fmla="*/ 220663 w 1031876"/>
              <a:gd name="connsiteY13632" fmla="*/ 417513 h 1106488"/>
              <a:gd name="connsiteX13633" fmla="*/ 220485 w 1031876"/>
              <a:gd name="connsiteY13633" fmla="*/ 417513 h 1106488"/>
              <a:gd name="connsiteX13634" fmla="*/ 219869 w 1031876"/>
              <a:gd name="connsiteY13634" fmla="*/ 417612 h 1106488"/>
              <a:gd name="connsiteX13635" fmla="*/ 219246 w 1031876"/>
              <a:gd name="connsiteY13635" fmla="*/ 422517 h 1106488"/>
              <a:gd name="connsiteX13636" fmla="*/ 224583 w 1031876"/>
              <a:gd name="connsiteY13636" fmla="*/ 420199 h 1106488"/>
              <a:gd name="connsiteX13637" fmla="*/ 225425 w 1031876"/>
              <a:gd name="connsiteY13637" fmla="*/ 422761 h 1106488"/>
              <a:gd name="connsiteX13638" fmla="*/ 225425 w 1031876"/>
              <a:gd name="connsiteY13638" fmla="*/ 419894 h 1106488"/>
              <a:gd name="connsiteX13639" fmla="*/ 215846 w 1031876"/>
              <a:gd name="connsiteY13639" fmla="*/ 416580 h 1106488"/>
              <a:gd name="connsiteX13640" fmla="*/ 212726 w 1031876"/>
              <a:gd name="connsiteY13640" fmla="*/ 421477 h 1106488"/>
              <a:gd name="connsiteX13641" fmla="*/ 211965 w 1031876"/>
              <a:gd name="connsiteY13641" fmla="*/ 422671 h 1106488"/>
              <a:gd name="connsiteX13642" fmla="*/ 212726 w 1031876"/>
              <a:gd name="connsiteY13642" fmla="*/ 421341 h 1106488"/>
              <a:gd name="connsiteX13643" fmla="*/ 215384 w 1031876"/>
              <a:gd name="connsiteY13643" fmla="*/ 416695 h 1106488"/>
              <a:gd name="connsiteX13644" fmla="*/ 922338 w 1031876"/>
              <a:gd name="connsiteY13644" fmla="*/ 416454 h 1106488"/>
              <a:gd name="connsiteX13645" fmla="*/ 923152 w 1031876"/>
              <a:gd name="connsiteY13645" fmla="*/ 422099 h 1106488"/>
              <a:gd name="connsiteX13646" fmla="*/ 922338 w 1031876"/>
              <a:gd name="connsiteY13646" fmla="*/ 423334 h 1106488"/>
              <a:gd name="connsiteX13647" fmla="*/ 922338 w 1031876"/>
              <a:gd name="connsiteY13647" fmla="*/ 417314 h 1106488"/>
              <a:gd name="connsiteX13648" fmla="*/ 219075 w 1031876"/>
              <a:gd name="connsiteY13648" fmla="*/ 415927 h 1106488"/>
              <a:gd name="connsiteX13649" fmla="*/ 215901 w 1031876"/>
              <a:gd name="connsiteY13649" fmla="*/ 422871 h 1106488"/>
              <a:gd name="connsiteX13650" fmla="*/ 212837 w 1031876"/>
              <a:gd name="connsiteY13650" fmla="*/ 423828 h 1106488"/>
              <a:gd name="connsiteX13651" fmla="*/ 213213 w 1031876"/>
              <a:gd name="connsiteY13651" fmla="*/ 426366 h 1106488"/>
              <a:gd name="connsiteX13652" fmla="*/ 212803 w 1031876"/>
              <a:gd name="connsiteY13652" fmla="*/ 429602 h 1106488"/>
              <a:gd name="connsiteX13653" fmla="*/ 213035 w 1031876"/>
              <a:gd name="connsiteY13653" fmla="*/ 429602 h 1106488"/>
              <a:gd name="connsiteX13654" fmla="*/ 213741 w 1031876"/>
              <a:gd name="connsiteY13654" fmla="*/ 428213 h 1106488"/>
              <a:gd name="connsiteX13655" fmla="*/ 218679 w 1031876"/>
              <a:gd name="connsiteY13655" fmla="*/ 423451 h 1106488"/>
              <a:gd name="connsiteX13656" fmla="*/ 218679 w 1031876"/>
              <a:gd name="connsiteY13656" fmla="*/ 423180 h 1106488"/>
              <a:gd name="connsiteX13657" fmla="*/ 215900 w 1031876"/>
              <a:gd name="connsiteY13657" fmla="*/ 423962 h 1106488"/>
              <a:gd name="connsiteX13658" fmla="*/ 213741 w 1031876"/>
              <a:gd name="connsiteY13658" fmla="*/ 428213 h 1106488"/>
              <a:gd name="connsiteX13659" fmla="*/ 213519 w 1031876"/>
              <a:gd name="connsiteY13659" fmla="*/ 428427 h 1106488"/>
              <a:gd name="connsiteX13660" fmla="*/ 213213 w 1031876"/>
              <a:gd name="connsiteY13660" fmla="*/ 426366 h 1106488"/>
              <a:gd name="connsiteX13661" fmla="*/ 213519 w 1031876"/>
              <a:gd name="connsiteY13661" fmla="*/ 423962 h 1106488"/>
              <a:gd name="connsiteX13662" fmla="*/ 218679 w 1031876"/>
              <a:gd name="connsiteY13662" fmla="*/ 423133 h 1106488"/>
              <a:gd name="connsiteX13663" fmla="*/ 218679 w 1031876"/>
              <a:gd name="connsiteY13663" fmla="*/ 422764 h 1106488"/>
              <a:gd name="connsiteX13664" fmla="*/ 218993 w 1031876"/>
              <a:gd name="connsiteY13664" fmla="*/ 423082 h 1106488"/>
              <a:gd name="connsiteX13665" fmla="*/ 219075 w 1031876"/>
              <a:gd name="connsiteY13665" fmla="*/ 423069 h 1106488"/>
              <a:gd name="connsiteX13666" fmla="*/ 219001 w 1031876"/>
              <a:gd name="connsiteY13666" fmla="*/ 423090 h 1106488"/>
              <a:gd name="connsiteX13667" fmla="*/ 219027 w 1031876"/>
              <a:gd name="connsiteY13667" fmla="*/ 423116 h 1106488"/>
              <a:gd name="connsiteX13668" fmla="*/ 219075 w 1031876"/>
              <a:gd name="connsiteY13668" fmla="*/ 423069 h 1106488"/>
              <a:gd name="connsiteX13669" fmla="*/ 219030 w 1031876"/>
              <a:gd name="connsiteY13669" fmla="*/ 423120 h 1106488"/>
              <a:gd name="connsiteX13670" fmla="*/ 219075 w 1031876"/>
              <a:gd name="connsiteY13670" fmla="*/ 423165 h 1106488"/>
              <a:gd name="connsiteX13671" fmla="*/ 219075 w 1031876"/>
              <a:gd name="connsiteY13671" fmla="*/ 423069 h 1106488"/>
              <a:gd name="connsiteX13672" fmla="*/ 219075 w 1031876"/>
              <a:gd name="connsiteY13672" fmla="*/ 422764 h 1106488"/>
              <a:gd name="connsiteX13673" fmla="*/ 218679 w 1031876"/>
              <a:gd name="connsiteY13673" fmla="*/ 422764 h 1106488"/>
              <a:gd name="connsiteX13674" fmla="*/ 219075 w 1031876"/>
              <a:gd name="connsiteY13674" fmla="*/ 422592 h 1106488"/>
              <a:gd name="connsiteX13675" fmla="*/ 219075 w 1031876"/>
              <a:gd name="connsiteY13675" fmla="*/ 420291 h 1106488"/>
              <a:gd name="connsiteX13676" fmla="*/ 219075 w 1031876"/>
              <a:gd name="connsiteY13676" fmla="*/ 417513 h 1106488"/>
              <a:gd name="connsiteX13677" fmla="*/ 219075 w 1031876"/>
              <a:gd name="connsiteY13677" fmla="*/ 416719 h 1106488"/>
              <a:gd name="connsiteX13678" fmla="*/ 231775 w 1031876"/>
              <a:gd name="connsiteY13678" fmla="*/ 415925 h 1106488"/>
              <a:gd name="connsiteX13679" fmla="*/ 231775 w 1031876"/>
              <a:gd name="connsiteY13679" fmla="*/ 422176 h 1106488"/>
              <a:gd name="connsiteX13680" fmla="*/ 231775 w 1031876"/>
              <a:gd name="connsiteY13680" fmla="*/ 422871 h 1106488"/>
              <a:gd name="connsiteX13681" fmla="*/ 231775 w 1031876"/>
              <a:gd name="connsiteY13681" fmla="*/ 423069 h 1106488"/>
              <a:gd name="connsiteX13682" fmla="*/ 231775 w 1031876"/>
              <a:gd name="connsiteY13682" fmla="*/ 423862 h 1106488"/>
              <a:gd name="connsiteX13683" fmla="*/ 231776 w 1031876"/>
              <a:gd name="connsiteY13683" fmla="*/ 423862 h 1106488"/>
              <a:gd name="connsiteX13684" fmla="*/ 231776 w 1031876"/>
              <a:gd name="connsiteY13684" fmla="*/ 419894 h 1106488"/>
              <a:gd name="connsiteX13685" fmla="*/ 231776 w 1031876"/>
              <a:gd name="connsiteY13685" fmla="*/ 415925 h 1106488"/>
              <a:gd name="connsiteX13686" fmla="*/ 234753 w 1031876"/>
              <a:gd name="connsiteY13686" fmla="*/ 419894 h 1106488"/>
              <a:gd name="connsiteX13687" fmla="*/ 231777 w 1031876"/>
              <a:gd name="connsiteY13687" fmla="*/ 423862 h 1106488"/>
              <a:gd name="connsiteX13688" fmla="*/ 232569 w 1031876"/>
              <a:gd name="connsiteY13688" fmla="*/ 423862 h 1106488"/>
              <a:gd name="connsiteX13689" fmla="*/ 235744 w 1031876"/>
              <a:gd name="connsiteY13689" fmla="*/ 423862 h 1106488"/>
              <a:gd name="connsiteX13690" fmla="*/ 239713 w 1031876"/>
              <a:gd name="connsiteY13690" fmla="*/ 423862 h 1106488"/>
              <a:gd name="connsiteX13691" fmla="*/ 235744 w 1031876"/>
              <a:gd name="connsiteY13691" fmla="*/ 424656 h 1106488"/>
              <a:gd name="connsiteX13692" fmla="*/ 232997 w 1031876"/>
              <a:gd name="connsiteY13692" fmla="*/ 428502 h 1106488"/>
              <a:gd name="connsiteX13693" fmla="*/ 232569 w 1031876"/>
              <a:gd name="connsiteY13693" fmla="*/ 430212 h 1106488"/>
              <a:gd name="connsiteX13694" fmla="*/ 232363 w 1031876"/>
              <a:gd name="connsiteY13694" fmla="*/ 429389 h 1106488"/>
              <a:gd name="connsiteX13695" fmla="*/ 231775 w 1031876"/>
              <a:gd name="connsiteY13695" fmla="*/ 430212 h 1106488"/>
              <a:gd name="connsiteX13696" fmla="*/ 231775 w 1031876"/>
              <a:gd name="connsiteY13696" fmla="*/ 427037 h 1106488"/>
              <a:gd name="connsiteX13697" fmla="*/ 231775 w 1031876"/>
              <a:gd name="connsiteY13697" fmla="*/ 423863 h 1106488"/>
              <a:gd name="connsiteX13698" fmla="*/ 231431 w 1031876"/>
              <a:gd name="connsiteY13698" fmla="*/ 423290 h 1106488"/>
              <a:gd name="connsiteX13699" fmla="*/ 230188 w 1031876"/>
              <a:gd name="connsiteY13699" fmla="*/ 424090 h 1106488"/>
              <a:gd name="connsiteX13700" fmla="*/ 230981 w 1031876"/>
              <a:gd name="connsiteY13700" fmla="*/ 423069 h 1106488"/>
              <a:gd name="connsiteX13701" fmla="*/ 231031 w 1031876"/>
              <a:gd name="connsiteY13701" fmla="*/ 422622 h 1106488"/>
              <a:gd name="connsiteX13702" fmla="*/ 229394 w 1031876"/>
              <a:gd name="connsiteY13702" fmla="*/ 419894 h 1106488"/>
              <a:gd name="connsiteX13703" fmla="*/ 231775 w 1031876"/>
              <a:gd name="connsiteY13703" fmla="*/ 415925 h 1106488"/>
              <a:gd name="connsiteX13704" fmla="*/ 218803 w 1031876"/>
              <a:gd name="connsiteY13704" fmla="*/ 415841 h 1106488"/>
              <a:gd name="connsiteX13705" fmla="*/ 215846 w 1031876"/>
              <a:gd name="connsiteY13705" fmla="*/ 416580 h 1106488"/>
              <a:gd name="connsiteX13706" fmla="*/ 216068 w 1031876"/>
              <a:gd name="connsiteY13706" fmla="*/ 416231 h 1106488"/>
              <a:gd name="connsiteX13707" fmla="*/ 13675 w 1031876"/>
              <a:gd name="connsiteY13707" fmla="*/ 415841 h 1106488"/>
              <a:gd name="connsiteX13708" fmla="*/ 6838 w 1031876"/>
              <a:gd name="connsiteY13708" fmla="*/ 429502 h 1106488"/>
              <a:gd name="connsiteX13709" fmla="*/ 13675 w 1031876"/>
              <a:gd name="connsiteY13709" fmla="*/ 415841 h 1106488"/>
              <a:gd name="connsiteX13710" fmla="*/ 878682 w 1031876"/>
              <a:gd name="connsiteY13710" fmla="*/ 414040 h 1106488"/>
              <a:gd name="connsiteX13711" fmla="*/ 882651 w 1031876"/>
              <a:gd name="connsiteY13711" fmla="*/ 416719 h 1106488"/>
              <a:gd name="connsiteX13712" fmla="*/ 882651 w 1031876"/>
              <a:gd name="connsiteY13712" fmla="*/ 423863 h 1106488"/>
              <a:gd name="connsiteX13713" fmla="*/ 874713 w 1031876"/>
              <a:gd name="connsiteY13713" fmla="*/ 416719 h 1106488"/>
              <a:gd name="connsiteX13714" fmla="*/ 878682 w 1031876"/>
              <a:gd name="connsiteY13714" fmla="*/ 414040 h 1106488"/>
              <a:gd name="connsiteX13715" fmla="*/ 217948 w 1031876"/>
              <a:gd name="connsiteY13715" fmla="*/ 413280 h 1106488"/>
              <a:gd name="connsiteX13716" fmla="*/ 218803 w 1031876"/>
              <a:gd name="connsiteY13716" fmla="*/ 415841 h 1106488"/>
              <a:gd name="connsiteX13717" fmla="*/ 216316 w 1031876"/>
              <a:gd name="connsiteY13717" fmla="*/ 415841 h 1106488"/>
              <a:gd name="connsiteX13718" fmla="*/ 215121 w 1031876"/>
              <a:gd name="connsiteY13718" fmla="*/ 411112 h 1106488"/>
              <a:gd name="connsiteX13719" fmla="*/ 211965 w 1031876"/>
              <a:gd name="connsiteY13719" fmla="*/ 415841 h 1106488"/>
              <a:gd name="connsiteX13720" fmla="*/ 212820 w 1031876"/>
              <a:gd name="connsiteY13720" fmla="*/ 412426 h 1106488"/>
              <a:gd name="connsiteX13721" fmla="*/ 901701 w 1031876"/>
              <a:gd name="connsiteY13721" fmla="*/ 410104 h 1106488"/>
              <a:gd name="connsiteX13722" fmla="*/ 902693 w 1031876"/>
              <a:gd name="connsiteY13722" fmla="*/ 416984 h 1106488"/>
              <a:gd name="connsiteX13723" fmla="*/ 909638 w 1031876"/>
              <a:gd name="connsiteY13723" fmla="*/ 423862 h 1106488"/>
              <a:gd name="connsiteX13724" fmla="*/ 909639 w 1031876"/>
              <a:gd name="connsiteY13724" fmla="*/ 423863 h 1106488"/>
              <a:gd name="connsiteX13725" fmla="*/ 909638 w 1031876"/>
              <a:gd name="connsiteY13725" fmla="*/ 423862 h 1106488"/>
              <a:gd name="connsiteX13726" fmla="*/ 905670 w 1031876"/>
              <a:gd name="connsiteY13726" fmla="*/ 421283 h 1106488"/>
              <a:gd name="connsiteX13727" fmla="*/ 901701 w 1031876"/>
              <a:gd name="connsiteY13727" fmla="*/ 423863 h 1106488"/>
              <a:gd name="connsiteX13728" fmla="*/ 901701 w 1031876"/>
              <a:gd name="connsiteY13728" fmla="*/ 423862 h 1106488"/>
              <a:gd name="connsiteX13729" fmla="*/ 901701 w 1031876"/>
              <a:gd name="connsiteY13729" fmla="*/ 419894 h 1106488"/>
              <a:gd name="connsiteX13730" fmla="*/ 901701 w 1031876"/>
              <a:gd name="connsiteY13730" fmla="*/ 419563 h 1106488"/>
              <a:gd name="connsiteX13731" fmla="*/ 901701 w 1031876"/>
              <a:gd name="connsiteY13731" fmla="*/ 416917 h 1106488"/>
              <a:gd name="connsiteX13732" fmla="*/ 901701 w 1031876"/>
              <a:gd name="connsiteY13732" fmla="*/ 415925 h 1106488"/>
              <a:gd name="connsiteX13733" fmla="*/ 930276 w 1031876"/>
              <a:gd name="connsiteY13733" fmla="*/ 409575 h 1106488"/>
              <a:gd name="connsiteX13734" fmla="*/ 930276 w 1031876"/>
              <a:gd name="connsiteY13734" fmla="*/ 416454 h 1106488"/>
              <a:gd name="connsiteX13735" fmla="*/ 927702 w 1031876"/>
              <a:gd name="connsiteY13735" fmla="*/ 412550 h 1106488"/>
              <a:gd name="connsiteX13736" fmla="*/ 922338 w 1031876"/>
              <a:gd name="connsiteY13736" fmla="*/ 409575 h 1106488"/>
              <a:gd name="connsiteX13737" fmla="*/ 922338 w 1031876"/>
              <a:gd name="connsiteY13737" fmla="*/ 416454 h 1106488"/>
              <a:gd name="connsiteX13738" fmla="*/ 922338 w 1031876"/>
              <a:gd name="connsiteY13738" fmla="*/ 413875 h 1106488"/>
              <a:gd name="connsiteX13739" fmla="*/ 922338 w 1031876"/>
              <a:gd name="connsiteY13739" fmla="*/ 412155 h 1106488"/>
              <a:gd name="connsiteX13740" fmla="*/ 922338 w 1031876"/>
              <a:gd name="connsiteY13740" fmla="*/ 409575 h 1106488"/>
              <a:gd name="connsiteX13741" fmla="*/ 922338 w 1031876"/>
              <a:gd name="connsiteY13741" fmla="*/ 409575 h 1106488"/>
              <a:gd name="connsiteX13742" fmla="*/ 926307 w 1031876"/>
              <a:gd name="connsiteY13742" fmla="*/ 410435 h 1106488"/>
              <a:gd name="connsiteX13743" fmla="*/ 927702 w 1031876"/>
              <a:gd name="connsiteY13743" fmla="*/ 412550 h 1106488"/>
              <a:gd name="connsiteX13744" fmla="*/ 927299 w 1031876"/>
              <a:gd name="connsiteY13744" fmla="*/ 413015 h 1106488"/>
              <a:gd name="connsiteX13745" fmla="*/ 930276 w 1031876"/>
              <a:gd name="connsiteY13745" fmla="*/ 416454 h 1106488"/>
              <a:gd name="connsiteX13746" fmla="*/ 930276 w 1031876"/>
              <a:gd name="connsiteY13746" fmla="*/ 417314 h 1106488"/>
              <a:gd name="connsiteX13747" fmla="*/ 930276 w 1031876"/>
              <a:gd name="connsiteY13747" fmla="*/ 419894 h 1106488"/>
              <a:gd name="connsiteX13748" fmla="*/ 930276 w 1031876"/>
              <a:gd name="connsiteY13748" fmla="*/ 420754 h 1106488"/>
              <a:gd name="connsiteX13749" fmla="*/ 930276 w 1031876"/>
              <a:gd name="connsiteY13749" fmla="*/ 423334 h 1106488"/>
              <a:gd name="connsiteX13750" fmla="*/ 923330 w 1031876"/>
              <a:gd name="connsiteY13750" fmla="*/ 423334 h 1106488"/>
              <a:gd name="connsiteX13751" fmla="*/ 923152 w 1031876"/>
              <a:gd name="connsiteY13751" fmla="*/ 422099 h 1106488"/>
              <a:gd name="connsiteX13752" fmla="*/ 926307 w 1031876"/>
              <a:gd name="connsiteY13752" fmla="*/ 417314 h 1106488"/>
              <a:gd name="connsiteX13753" fmla="*/ 929314 w 1031876"/>
              <a:gd name="connsiteY13753" fmla="*/ 416663 h 1106488"/>
              <a:gd name="connsiteX13754" fmla="*/ 929284 w 1031876"/>
              <a:gd name="connsiteY13754" fmla="*/ 416454 h 1106488"/>
              <a:gd name="connsiteX13755" fmla="*/ 922338 w 1031876"/>
              <a:gd name="connsiteY13755" fmla="*/ 409575 h 1106488"/>
              <a:gd name="connsiteX13756" fmla="*/ 240507 w 1031876"/>
              <a:gd name="connsiteY13756" fmla="*/ 409575 h 1106488"/>
              <a:gd name="connsiteX13757" fmla="*/ 241301 w 1031876"/>
              <a:gd name="connsiteY13757" fmla="*/ 410369 h 1106488"/>
              <a:gd name="connsiteX13758" fmla="*/ 240507 w 1031876"/>
              <a:gd name="connsiteY13758" fmla="*/ 411163 h 1106488"/>
              <a:gd name="connsiteX13759" fmla="*/ 239713 w 1031876"/>
              <a:gd name="connsiteY13759" fmla="*/ 410369 h 1106488"/>
              <a:gd name="connsiteX13760" fmla="*/ 240507 w 1031876"/>
              <a:gd name="connsiteY13760" fmla="*/ 409575 h 1106488"/>
              <a:gd name="connsiteX13761" fmla="*/ 239713 w 1031876"/>
              <a:gd name="connsiteY13761" fmla="*/ 409575 h 1106488"/>
              <a:gd name="connsiteX13762" fmla="*/ 239713 w 1031876"/>
              <a:gd name="connsiteY13762" fmla="*/ 415925 h 1106488"/>
              <a:gd name="connsiteX13763" fmla="*/ 235744 w 1031876"/>
              <a:gd name="connsiteY13763" fmla="*/ 415925 h 1106488"/>
              <a:gd name="connsiteX13764" fmla="*/ 231776 w 1031876"/>
              <a:gd name="connsiteY13764" fmla="*/ 415925 h 1106488"/>
              <a:gd name="connsiteX13765" fmla="*/ 231775 w 1031876"/>
              <a:gd name="connsiteY13765" fmla="*/ 415925 h 1106488"/>
              <a:gd name="connsiteX13766" fmla="*/ 239713 w 1031876"/>
              <a:gd name="connsiteY13766" fmla="*/ 409575 h 1106488"/>
              <a:gd name="connsiteX13767" fmla="*/ 218803 w 1031876"/>
              <a:gd name="connsiteY13767" fmla="*/ 409011 h 1106488"/>
              <a:gd name="connsiteX13768" fmla="*/ 215121 w 1031876"/>
              <a:gd name="connsiteY13768" fmla="*/ 411112 h 1106488"/>
              <a:gd name="connsiteX13769" fmla="*/ 216284 w 1031876"/>
              <a:gd name="connsiteY13769" fmla="*/ 409370 h 1106488"/>
              <a:gd name="connsiteX13770" fmla="*/ 218803 w 1031876"/>
              <a:gd name="connsiteY13770" fmla="*/ 409011 h 1106488"/>
              <a:gd name="connsiteX13771" fmla="*/ 217948 w 1031876"/>
              <a:gd name="connsiteY13771" fmla="*/ 413280 h 1106488"/>
              <a:gd name="connsiteX13772" fmla="*/ 211965 w 1031876"/>
              <a:gd name="connsiteY13772" fmla="*/ 415841 h 1106488"/>
              <a:gd name="connsiteX13773" fmla="*/ 218803 w 1031876"/>
              <a:gd name="connsiteY13773" fmla="*/ 409011 h 1106488"/>
              <a:gd name="connsiteX13774" fmla="*/ 941071 w 1031876"/>
              <a:gd name="connsiteY13774" fmla="*/ 405289 h 1106488"/>
              <a:gd name="connsiteX13775" fmla="*/ 942976 w 1031876"/>
              <a:gd name="connsiteY13775" fmla="*/ 409575 h 1106488"/>
              <a:gd name="connsiteX13776" fmla="*/ 940595 w 1031876"/>
              <a:gd name="connsiteY13776" fmla="*/ 406003 h 1106488"/>
              <a:gd name="connsiteX13777" fmla="*/ 246063 w 1031876"/>
              <a:gd name="connsiteY13777" fmla="*/ 403225 h 1106488"/>
              <a:gd name="connsiteX13778" fmla="*/ 243682 w 1031876"/>
              <a:gd name="connsiteY13778" fmla="*/ 406400 h 1106488"/>
              <a:gd name="connsiteX13779" fmla="*/ 244004 w 1031876"/>
              <a:gd name="connsiteY13779" fmla="*/ 406829 h 1106488"/>
              <a:gd name="connsiteX13780" fmla="*/ 242888 w 1031876"/>
              <a:gd name="connsiteY13780" fmla="*/ 408781 h 1106488"/>
              <a:gd name="connsiteX13781" fmla="*/ 239713 w 1031876"/>
              <a:gd name="connsiteY13781" fmla="*/ 409575 h 1106488"/>
              <a:gd name="connsiteX13782" fmla="*/ 246063 w 1031876"/>
              <a:gd name="connsiteY13782" fmla="*/ 403225 h 1106488"/>
              <a:gd name="connsiteX13783" fmla="*/ 246063 w 1031876"/>
              <a:gd name="connsiteY13783" fmla="*/ 403225 h 1106488"/>
              <a:gd name="connsiteX13784" fmla="*/ 246063 w 1031876"/>
              <a:gd name="connsiteY13784" fmla="*/ 409575 h 1106488"/>
              <a:gd name="connsiteX13785" fmla="*/ 244004 w 1031876"/>
              <a:gd name="connsiteY13785" fmla="*/ 406829 h 1106488"/>
              <a:gd name="connsiteX13786" fmla="*/ 239713 w 1031876"/>
              <a:gd name="connsiteY13786" fmla="*/ 403225 h 1106488"/>
              <a:gd name="connsiteX13787" fmla="*/ 231775 w 1031876"/>
              <a:gd name="connsiteY13787" fmla="*/ 409575 h 1106488"/>
              <a:gd name="connsiteX13788" fmla="*/ 239713 w 1031876"/>
              <a:gd name="connsiteY13788" fmla="*/ 403225 h 1106488"/>
              <a:gd name="connsiteX13789" fmla="*/ 20638 w 1031876"/>
              <a:gd name="connsiteY13789" fmla="*/ 402432 h 1106488"/>
              <a:gd name="connsiteX13790" fmla="*/ 14288 w 1031876"/>
              <a:gd name="connsiteY13790" fmla="*/ 416719 h 1106488"/>
              <a:gd name="connsiteX13791" fmla="*/ 14288 w 1031876"/>
              <a:gd name="connsiteY13791" fmla="*/ 415826 h 1106488"/>
              <a:gd name="connsiteX13792" fmla="*/ 14288 w 1031876"/>
              <a:gd name="connsiteY13792" fmla="*/ 414822 h 1106488"/>
              <a:gd name="connsiteX13793" fmla="*/ 14288 w 1031876"/>
              <a:gd name="connsiteY13793" fmla="*/ 413147 h 1106488"/>
              <a:gd name="connsiteX13794" fmla="*/ 14288 w 1031876"/>
              <a:gd name="connsiteY13794" fmla="*/ 412254 h 1106488"/>
              <a:gd name="connsiteX13795" fmla="*/ 14288 w 1031876"/>
              <a:gd name="connsiteY13795" fmla="*/ 409576 h 1106488"/>
              <a:gd name="connsiteX13796" fmla="*/ 20638 w 1031876"/>
              <a:gd name="connsiteY13796" fmla="*/ 402432 h 1106488"/>
              <a:gd name="connsiteX13797" fmla="*/ 225641 w 1031876"/>
              <a:gd name="connsiteY13797" fmla="*/ 402180 h 1106488"/>
              <a:gd name="connsiteX13798" fmla="*/ 224786 w 1031876"/>
              <a:gd name="connsiteY13798" fmla="*/ 403034 h 1106488"/>
              <a:gd name="connsiteX13799" fmla="*/ 223522 w 1031876"/>
              <a:gd name="connsiteY13799" fmla="*/ 404297 h 1106488"/>
              <a:gd name="connsiteX13800" fmla="*/ 222222 w 1031876"/>
              <a:gd name="connsiteY13800" fmla="*/ 405595 h 1106488"/>
              <a:gd name="connsiteX13801" fmla="*/ 218803 w 1031876"/>
              <a:gd name="connsiteY13801" fmla="*/ 409011 h 1106488"/>
              <a:gd name="connsiteX13802" fmla="*/ 218803 w 1031876"/>
              <a:gd name="connsiteY13802" fmla="*/ 408157 h 1106488"/>
              <a:gd name="connsiteX13803" fmla="*/ 218803 w 1031876"/>
              <a:gd name="connsiteY13803" fmla="*/ 405595 h 1106488"/>
              <a:gd name="connsiteX13804" fmla="*/ 220323 w 1031876"/>
              <a:gd name="connsiteY13804" fmla="*/ 403319 h 1106488"/>
              <a:gd name="connsiteX13805" fmla="*/ 222222 w 1031876"/>
              <a:gd name="connsiteY13805" fmla="*/ 404742 h 1106488"/>
              <a:gd name="connsiteX13806" fmla="*/ 225641 w 1031876"/>
              <a:gd name="connsiteY13806" fmla="*/ 402180 h 1106488"/>
              <a:gd name="connsiteX13807" fmla="*/ 225641 w 1031876"/>
              <a:gd name="connsiteY13807" fmla="*/ 402180 h 1106488"/>
              <a:gd name="connsiteX13808" fmla="*/ 225641 w 1031876"/>
              <a:gd name="connsiteY13808" fmla="*/ 404737 h 1106488"/>
              <a:gd name="connsiteX13809" fmla="*/ 226219 w 1031876"/>
              <a:gd name="connsiteY13809" fmla="*/ 408781 h 1106488"/>
              <a:gd name="connsiteX13810" fmla="*/ 231775 w 1031876"/>
              <a:gd name="connsiteY13810" fmla="*/ 409575 h 1106488"/>
              <a:gd name="connsiteX13811" fmla="*/ 230981 w 1031876"/>
              <a:gd name="connsiteY13811" fmla="*/ 409575 h 1106488"/>
              <a:gd name="connsiteX13812" fmla="*/ 228600 w 1031876"/>
              <a:gd name="connsiteY13812" fmla="*/ 409575 h 1106488"/>
              <a:gd name="connsiteX13813" fmla="*/ 226219 w 1031876"/>
              <a:gd name="connsiteY13813" fmla="*/ 409575 h 1106488"/>
              <a:gd name="connsiteX13814" fmla="*/ 225425 w 1031876"/>
              <a:gd name="connsiteY13814" fmla="*/ 409575 h 1106488"/>
              <a:gd name="connsiteX13815" fmla="*/ 225425 w 1031876"/>
              <a:gd name="connsiteY13815" fmla="*/ 408849 h 1106488"/>
              <a:gd name="connsiteX13816" fmla="*/ 222222 w 1031876"/>
              <a:gd name="connsiteY13816" fmla="*/ 406449 h 1106488"/>
              <a:gd name="connsiteX13817" fmla="*/ 218803 w 1031876"/>
              <a:gd name="connsiteY13817" fmla="*/ 409011 h 1106488"/>
              <a:gd name="connsiteX13818" fmla="*/ 223522 w 1031876"/>
              <a:gd name="connsiteY13818" fmla="*/ 404297 h 1106488"/>
              <a:gd name="connsiteX13819" fmla="*/ 902693 w 1031876"/>
              <a:gd name="connsiteY13819" fmla="*/ 399752 h 1106488"/>
              <a:gd name="connsiteX13820" fmla="*/ 909639 w 1031876"/>
              <a:gd name="connsiteY13820" fmla="*/ 402431 h 1106488"/>
              <a:gd name="connsiteX13821" fmla="*/ 901701 w 1031876"/>
              <a:gd name="connsiteY13821" fmla="*/ 402431 h 1106488"/>
              <a:gd name="connsiteX13822" fmla="*/ 902693 w 1031876"/>
              <a:gd name="connsiteY13822" fmla="*/ 399752 h 1106488"/>
              <a:gd name="connsiteX13823" fmla="*/ 903245 w 1031876"/>
              <a:gd name="connsiteY13823" fmla="*/ 396677 h 1106488"/>
              <a:gd name="connsiteX13824" fmla="*/ 908647 w 1031876"/>
              <a:gd name="connsiteY13824" fmla="*/ 401538 h 1106488"/>
              <a:gd name="connsiteX13825" fmla="*/ 909639 w 1031876"/>
              <a:gd name="connsiteY13825" fmla="*/ 402431 h 1106488"/>
              <a:gd name="connsiteX13826" fmla="*/ 905670 w 1031876"/>
              <a:gd name="connsiteY13826" fmla="*/ 398859 h 1106488"/>
              <a:gd name="connsiteX13827" fmla="*/ 238656 w 1031876"/>
              <a:gd name="connsiteY13827" fmla="*/ 396345 h 1106488"/>
              <a:gd name="connsiteX13828" fmla="*/ 236141 w 1031876"/>
              <a:gd name="connsiteY13828" fmla="*/ 396974 h 1106488"/>
              <a:gd name="connsiteX13829" fmla="*/ 233626 w 1031876"/>
              <a:gd name="connsiteY13829" fmla="*/ 401375 h 1106488"/>
              <a:gd name="connsiteX13830" fmla="*/ 235744 w 1031876"/>
              <a:gd name="connsiteY13830" fmla="*/ 399257 h 1106488"/>
              <a:gd name="connsiteX13831" fmla="*/ 23698 w 1031876"/>
              <a:gd name="connsiteY13831" fmla="*/ 395817 h 1106488"/>
              <a:gd name="connsiteX13832" fmla="*/ 21432 w 1031876"/>
              <a:gd name="connsiteY13832" fmla="*/ 396181 h 1106488"/>
              <a:gd name="connsiteX13833" fmla="*/ 20723 w 1031876"/>
              <a:gd name="connsiteY13833" fmla="*/ 401760 h 1106488"/>
              <a:gd name="connsiteX13834" fmla="*/ 225641 w 1031876"/>
              <a:gd name="connsiteY13834" fmla="*/ 395350 h 1106488"/>
              <a:gd name="connsiteX13835" fmla="*/ 232478 w 1031876"/>
              <a:gd name="connsiteY13835" fmla="*/ 395350 h 1106488"/>
              <a:gd name="connsiteX13836" fmla="*/ 225641 w 1031876"/>
              <a:gd name="connsiteY13836" fmla="*/ 402180 h 1106488"/>
              <a:gd name="connsiteX13837" fmla="*/ 225641 w 1031876"/>
              <a:gd name="connsiteY13837" fmla="*/ 401326 h 1106488"/>
              <a:gd name="connsiteX13838" fmla="*/ 225641 w 1031876"/>
              <a:gd name="connsiteY13838" fmla="*/ 398765 h 1106488"/>
              <a:gd name="connsiteX13839" fmla="*/ 225641 w 1031876"/>
              <a:gd name="connsiteY13839" fmla="*/ 397911 h 1106488"/>
              <a:gd name="connsiteX13840" fmla="*/ 20513 w 1031876"/>
              <a:gd name="connsiteY13840" fmla="*/ 395350 h 1106488"/>
              <a:gd name="connsiteX13841" fmla="*/ 17094 w 1031876"/>
              <a:gd name="connsiteY13841" fmla="*/ 401326 h 1106488"/>
              <a:gd name="connsiteX13842" fmla="*/ 14769 w 1031876"/>
              <a:gd name="connsiteY13842" fmla="*/ 401907 h 1106488"/>
              <a:gd name="connsiteX13843" fmla="*/ 942976 w 1031876"/>
              <a:gd name="connsiteY13843" fmla="*/ 395288 h 1106488"/>
              <a:gd name="connsiteX13844" fmla="*/ 946945 w 1031876"/>
              <a:gd name="connsiteY13844" fmla="*/ 396280 h 1106488"/>
              <a:gd name="connsiteX13845" fmla="*/ 948340 w 1031876"/>
              <a:gd name="connsiteY13845" fmla="*/ 398721 h 1106488"/>
              <a:gd name="connsiteX13846" fmla="*/ 947937 w 1031876"/>
              <a:gd name="connsiteY13846" fmla="*/ 399257 h 1106488"/>
              <a:gd name="connsiteX13847" fmla="*/ 950318 w 1031876"/>
              <a:gd name="connsiteY13847" fmla="*/ 402432 h 1106488"/>
              <a:gd name="connsiteX13848" fmla="*/ 950460 w 1031876"/>
              <a:gd name="connsiteY13848" fmla="*/ 402432 h 1106488"/>
              <a:gd name="connsiteX13849" fmla="*/ 948340 w 1031876"/>
              <a:gd name="connsiteY13849" fmla="*/ 398721 h 1106488"/>
              <a:gd name="connsiteX13850" fmla="*/ 950914 w 1031876"/>
              <a:gd name="connsiteY13850" fmla="*/ 395288 h 1106488"/>
              <a:gd name="connsiteX13851" fmla="*/ 950914 w 1031876"/>
              <a:gd name="connsiteY13851" fmla="*/ 399257 h 1106488"/>
              <a:gd name="connsiteX13852" fmla="*/ 950914 w 1031876"/>
              <a:gd name="connsiteY13852" fmla="*/ 402432 h 1106488"/>
              <a:gd name="connsiteX13853" fmla="*/ 950914 w 1031876"/>
              <a:gd name="connsiteY13853" fmla="*/ 403226 h 1106488"/>
              <a:gd name="connsiteX13854" fmla="*/ 950766 w 1031876"/>
              <a:gd name="connsiteY13854" fmla="*/ 402966 h 1106488"/>
              <a:gd name="connsiteX13855" fmla="*/ 950753 w 1031876"/>
              <a:gd name="connsiteY13855" fmla="*/ 403011 h 1106488"/>
              <a:gd name="connsiteX13856" fmla="*/ 950914 w 1031876"/>
              <a:gd name="connsiteY13856" fmla="*/ 403226 h 1106488"/>
              <a:gd name="connsiteX13857" fmla="*/ 950741 w 1031876"/>
              <a:gd name="connsiteY13857" fmla="*/ 403053 h 1106488"/>
              <a:gd name="connsiteX13858" fmla="*/ 949922 w 1031876"/>
              <a:gd name="connsiteY13858" fmla="*/ 406004 h 1106488"/>
              <a:gd name="connsiteX13859" fmla="*/ 942976 w 1031876"/>
              <a:gd name="connsiteY13859" fmla="*/ 409576 h 1106488"/>
              <a:gd name="connsiteX13860" fmla="*/ 942976 w 1031876"/>
              <a:gd name="connsiteY13860" fmla="*/ 409575 h 1106488"/>
              <a:gd name="connsiteX13861" fmla="*/ 942976 w 1031876"/>
              <a:gd name="connsiteY13861" fmla="*/ 403325 h 1106488"/>
              <a:gd name="connsiteX13862" fmla="*/ 942976 w 1031876"/>
              <a:gd name="connsiteY13862" fmla="*/ 403225 h 1106488"/>
              <a:gd name="connsiteX13863" fmla="*/ 942976 w 1031876"/>
              <a:gd name="connsiteY13863" fmla="*/ 402432 h 1106488"/>
              <a:gd name="connsiteX13864" fmla="*/ 949922 w 1031876"/>
              <a:gd name="connsiteY13864" fmla="*/ 402432 h 1106488"/>
              <a:gd name="connsiteX13865" fmla="*/ 950120 w 1031876"/>
              <a:gd name="connsiteY13865" fmla="*/ 402432 h 1106488"/>
              <a:gd name="connsiteX13866" fmla="*/ 949922 w 1031876"/>
              <a:gd name="connsiteY13866" fmla="*/ 402234 h 1106488"/>
              <a:gd name="connsiteX13867" fmla="*/ 942976 w 1031876"/>
              <a:gd name="connsiteY13867" fmla="*/ 395288 h 1106488"/>
              <a:gd name="connsiteX13868" fmla="*/ 239713 w 1031876"/>
              <a:gd name="connsiteY13868" fmla="*/ 395288 h 1106488"/>
              <a:gd name="connsiteX13869" fmla="*/ 239713 w 1031876"/>
              <a:gd name="connsiteY13869" fmla="*/ 403226 h 1106488"/>
              <a:gd name="connsiteX13870" fmla="*/ 239713 w 1031876"/>
              <a:gd name="connsiteY13870" fmla="*/ 403225 h 1106488"/>
              <a:gd name="connsiteX13871" fmla="*/ 239713 w 1031876"/>
              <a:gd name="connsiteY13871" fmla="*/ 402234 h 1106488"/>
              <a:gd name="connsiteX13872" fmla="*/ 239713 w 1031876"/>
              <a:gd name="connsiteY13872" fmla="*/ 396081 h 1106488"/>
              <a:gd name="connsiteX13873" fmla="*/ 868363 w 1031876"/>
              <a:gd name="connsiteY13873" fmla="*/ 395287 h 1106488"/>
              <a:gd name="connsiteX13874" fmla="*/ 869951 w 1031876"/>
              <a:gd name="connsiteY13874" fmla="*/ 395287 h 1106488"/>
              <a:gd name="connsiteX13875" fmla="*/ 869951 w 1031876"/>
              <a:gd name="connsiteY13875" fmla="*/ 396422 h 1106488"/>
              <a:gd name="connsiteX13876" fmla="*/ 873919 w 1031876"/>
              <a:gd name="connsiteY13876" fmla="*/ 399257 h 1106488"/>
              <a:gd name="connsiteX13877" fmla="*/ 874713 w 1031876"/>
              <a:gd name="connsiteY13877" fmla="*/ 403226 h 1106488"/>
              <a:gd name="connsiteX13878" fmla="*/ 869633 w 1031876"/>
              <a:gd name="connsiteY13878" fmla="*/ 396875 h 1106488"/>
              <a:gd name="connsiteX13879" fmla="*/ 868363 w 1031876"/>
              <a:gd name="connsiteY13879" fmla="*/ 396875 h 1106488"/>
              <a:gd name="connsiteX13880" fmla="*/ 868363 w 1031876"/>
              <a:gd name="connsiteY13880" fmla="*/ 395288 h 1106488"/>
              <a:gd name="connsiteX13881" fmla="*/ 249238 w 1031876"/>
              <a:gd name="connsiteY13881" fmla="*/ 392906 h 1106488"/>
              <a:gd name="connsiteX13882" fmla="*/ 250354 w 1031876"/>
              <a:gd name="connsiteY13882" fmla="*/ 393742 h 1106488"/>
              <a:gd name="connsiteX13883" fmla="*/ 250032 w 1031876"/>
              <a:gd name="connsiteY13883" fmla="*/ 394493 h 1106488"/>
              <a:gd name="connsiteX13884" fmla="*/ 252413 w 1031876"/>
              <a:gd name="connsiteY13884" fmla="*/ 395287 h 1106488"/>
              <a:gd name="connsiteX13885" fmla="*/ 246063 w 1031876"/>
              <a:gd name="connsiteY13885" fmla="*/ 395287 h 1106488"/>
              <a:gd name="connsiteX13886" fmla="*/ 249238 w 1031876"/>
              <a:gd name="connsiteY13886" fmla="*/ 392906 h 1106488"/>
              <a:gd name="connsiteX13887" fmla="*/ 234328 w 1031876"/>
              <a:gd name="connsiteY13887" fmla="*/ 392014 h 1106488"/>
              <a:gd name="connsiteX13888" fmla="*/ 236141 w 1031876"/>
              <a:gd name="connsiteY13888" fmla="*/ 395188 h 1106488"/>
              <a:gd name="connsiteX13889" fmla="*/ 239079 w 1031876"/>
              <a:gd name="connsiteY13889" fmla="*/ 395922 h 1106488"/>
              <a:gd name="connsiteX13890" fmla="*/ 239713 w 1031876"/>
              <a:gd name="connsiteY13890" fmla="*/ 395288 h 1106488"/>
              <a:gd name="connsiteX13891" fmla="*/ 239526 w 1031876"/>
              <a:gd name="connsiteY13891" fmla="*/ 396034 h 1106488"/>
              <a:gd name="connsiteX13892" fmla="*/ 239713 w 1031876"/>
              <a:gd name="connsiteY13892" fmla="*/ 396081 h 1106488"/>
              <a:gd name="connsiteX13893" fmla="*/ 239502 w 1031876"/>
              <a:gd name="connsiteY13893" fmla="*/ 396134 h 1106488"/>
              <a:gd name="connsiteX13894" fmla="*/ 238721 w 1031876"/>
              <a:gd name="connsiteY13894" fmla="*/ 399257 h 1106488"/>
              <a:gd name="connsiteX13895" fmla="*/ 232953 w 1031876"/>
              <a:gd name="connsiteY13895" fmla="*/ 402553 h 1106488"/>
              <a:gd name="connsiteX13896" fmla="*/ 232569 w 1031876"/>
              <a:gd name="connsiteY13896" fmla="*/ 403225 h 1106488"/>
              <a:gd name="connsiteX13897" fmla="*/ 232331 w 1031876"/>
              <a:gd name="connsiteY13897" fmla="*/ 402908 h 1106488"/>
              <a:gd name="connsiteX13898" fmla="*/ 231777 w 1031876"/>
              <a:gd name="connsiteY13898" fmla="*/ 403225 h 1106488"/>
              <a:gd name="connsiteX13899" fmla="*/ 231775 w 1031876"/>
              <a:gd name="connsiteY13899" fmla="*/ 403226 h 1106488"/>
              <a:gd name="connsiteX13900" fmla="*/ 231776 w 1031876"/>
              <a:gd name="connsiteY13900" fmla="*/ 403225 h 1106488"/>
              <a:gd name="connsiteX13901" fmla="*/ 232229 w 1031876"/>
              <a:gd name="connsiteY13901" fmla="*/ 402772 h 1106488"/>
              <a:gd name="connsiteX13902" fmla="*/ 229890 w 1031876"/>
              <a:gd name="connsiteY13902" fmla="*/ 399653 h 1106488"/>
              <a:gd name="connsiteX13903" fmla="*/ 232569 w 1031876"/>
              <a:gd name="connsiteY13903" fmla="*/ 396081 h 1106488"/>
              <a:gd name="connsiteX13904" fmla="*/ 233462 w 1031876"/>
              <a:gd name="connsiteY13904" fmla="*/ 392509 h 1106488"/>
              <a:gd name="connsiteX13905" fmla="*/ 936626 w 1031876"/>
              <a:gd name="connsiteY13905" fmla="*/ 389467 h 1106488"/>
              <a:gd name="connsiteX13906" fmla="*/ 942976 w 1031876"/>
              <a:gd name="connsiteY13906" fmla="*/ 389467 h 1106488"/>
              <a:gd name="connsiteX13907" fmla="*/ 942976 w 1031876"/>
              <a:gd name="connsiteY13907" fmla="*/ 391187 h 1106488"/>
              <a:gd name="connsiteX13908" fmla="*/ 942976 w 1031876"/>
              <a:gd name="connsiteY13908" fmla="*/ 392047 h 1106488"/>
              <a:gd name="connsiteX13909" fmla="*/ 942976 w 1031876"/>
              <a:gd name="connsiteY13909" fmla="*/ 392907 h 1106488"/>
              <a:gd name="connsiteX13910" fmla="*/ 942976 w 1031876"/>
              <a:gd name="connsiteY13910" fmla="*/ 395287 h 1106488"/>
              <a:gd name="connsiteX13911" fmla="*/ 942976 w 1031876"/>
              <a:gd name="connsiteY13911" fmla="*/ 395288 h 1106488"/>
              <a:gd name="connsiteX13912" fmla="*/ 942976 w 1031876"/>
              <a:gd name="connsiteY13912" fmla="*/ 396347 h 1106488"/>
              <a:gd name="connsiteX13913" fmla="*/ 942182 w 1031876"/>
              <a:gd name="connsiteY13913" fmla="*/ 395487 h 1106488"/>
              <a:gd name="connsiteX13914" fmla="*/ 942142 w 1031876"/>
              <a:gd name="connsiteY13914" fmla="*/ 395443 h 1106488"/>
              <a:gd name="connsiteX13915" fmla="*/ 938214 w 1031876"/>
              <a:gd name="connsiteY13915" fmla="*/ 396180 h 1106488"/>
              <a:gd name="connsiteX13916" fmla="*/ 942976 w 1031876"/>
              <a:gd name="connsiteY13916" fmla="*/ 402431 h 1106488"/>
              <a:gd name="connsiteX13917" fmla="*/ 941071 w 1031876"/>
              <a:gd name="connsiteY13917" fmla="*/ 405289 h 1106488"/>
              <a:gd name="connsiteX13918" fmla="*/ 939801 w 1031876"/>
              <a:gd name="connsiteY13918" fmla="*/ 402431 h 1106488"/>
              <a:gd name="connsiteX13919" fmla="*/ 936626 w 1031876"/>
              <a:gd name="connsiteY13919" fmla="*/ 395287 h 1106488"/>
              <a:gd name="connsiteX13920" fmla="*/ 937420 w 1031876"/>
              <a:gd name="connsiteY13920" fmla="*/ 395287 h 1106488"/>
              <a:gd name="connsiteX13921" fmla="*/ 941998 w 1031876"/>
              <a:gd name="connsiteY13921" fmla="*/ 395287 h 1106488"/>
              <a:gd name="connsiteX13922" fmla="*/ 868363 w 1031876"/>
              <a:gd name="connsiteY13922" fmla="*/ 388938 h 1106488"/>
              <a:gd name="connsiteX13923" fmla="*/ 874713 w 1031876"/>
              <a:gd name="connsiteY13923" fmla="*/ 395288 h 1106488"/>
              <a:gd name="connsiteX13924" fmla="*/ 868363 w 1031876"/>
              <a:gd name="connsiteY13924" fmla="*/ 388938 h 1106488"/>
              <a:gd name="connsiteX13925" fmla="*/ 901701 w 1031876"/>
              <a:gd name="connsiteY13925" fmla="*/ 388937 h 1106488"/>
              <a:gd name="connsiteX13926" fmla="*/ 902349 w 1031876"/>
              <a:gd name="connsiteY13926" fmla="*/ 389083 h 1106488"/>
              <a:gd name="connsiteX13927" fmla="*/ 902495 w 1031876"/>
              <a:gd name="connsiteY13927" fmla="*/ 388937 h 1106488"/>
              <a:gd name="connsiteX13928" fmla="*/ 902726 w 1031876"/>
              <a:gd name="connsiteY13928" fmla="*/ 389168 h 1106488"/>
              <a:gd name="connsiteX13929" fmla="*/ 905670 w 1031876"/>
              <a:gd name="connsiteY13929" fmla="*/ 389830 h 1106488"/>
              <a:gd name="connsiteX13930" fmla="*/ 909639 w 1031876"/>
              <a:gd name="connsiteY13930" fmla="*/ 396081 h 1106488"/>
              <a:gd name="connsiteX13931" fmla="*/ 908647 w 1031876"/>
              <a:gd name="connsiteY13931" fmla="*/ 398760 h 1106488"/>
              <a:gd name="connsiteX13932" fmla="*/ 903245 w 1031876"/>
              <a:gd name="connsiteY13932" fmla="*/ 396677 h 1106488"/>
              <a:gd name="connsiteX13933" fmla="*/ 901701 w 1031876"/>
              <a:gd name="connsiteY13933" fmla="*/ 396081 h 1106488"/>
              <a:gd name="connsiteX13934" fmla="*/ 902457 w 1031876"/>
              <a:gd name="connsiteY13934" fmla="*/ 395968 h 1106488"/>
              <a:gd name="connsiteX13935" fmla="*/ 907655 w 1031876"/>
              <a:gd name="connsiteY13935" fmla="*/ 395188 h 1106488"/>
              <a:gd name="connsiteX13936" fmla="*/ 902863 w 1031876"/>
              <a:gd name="connsiteY13936" fmla="*/ 390157 h 1106488"/>
              <a:gd name="connsiteX13937" fmla="*/ 902495 w 1031876"/>
              <a:gd name="connsiteY13937" fmla="*/ 390525 h 1106488"/>
              <a:gd name="connsiteX13938" fmla="*/ 901701 w 1031876"/>
              <a:gd name="connsiteY13938" fmla="*/ 389731 h 1106488"/>
              <a:gd name="connsiteX13939" fmla="*/ 902088 w 1031876"/>
              <a:gd name="connsiteY13939" fmla="*/ 389344 h 1106488"/>
              <a:gd name="connsiteX13940" fmla="*/ 895351 w 1031876"/>
              <a:gd name="connsiteY13940" fmla="*/ 388937 h 1106488"/>
              <a:gd name="connsiteX13941" fmla="*/ 895971 w 1031876"/>
              <a:gd name="connsiteY13941" fmla="*/ 389111 h 1106488"/>
              <a:gd name="connsiteX13942" fmla="*/ 896145 w 1031876"/>
              <a:gd name="connsiteY13942" fmla="*/ 388937 h 1106488"/>
              <a:gd name="connsiteX13943" fmla="*/ 896456 w 1031876"/>
              <a:gd name="connsiteY13943" fmla="*/ 389248 h 1106488"/>
              <a:gd name="connsiteX13944" fmla="*/ 898526 w 1031876"/>
              <a:gd name="connsiteY13944" fmla="*/ 389830 h 1106488"/>
              <a:gd name="connsiteX13945" fmla="*/ 901701 w 1031876"/>
              <a:gd name="connsiteY13945" fmla="*/ 396081 h 1106488"/>
              <a:gd name="connsiteX13946" fmla="*/ 901701 w 1031876"/>
              <a:gd name="connsiteY13946" fmla="*/ 399653 h 1106488"/>
              <a:gd name="connsiteX13947" fmla="*/ 901701 w 1031876"/>
              <a:gd name="connsiteY13947" fmla="*/ 402431 h 1106488"/>
              <a:gd name="connsiteX13948" fmla="*/ 901701 w 1031876"/>
              <a:gd name="connsiteY13948" fmla="*/ 403225 h 1106488"/>
              <a:gd name="connsiteX13949" fmla="*/ 900907 w 1031876"/>
              <a:gd name="connsiteY13949" fmla="*/ 396974 h 1106488"/>
              <a:gd name="connsiteX13950" fmla="*/ 896080 w 1031876"/>
              <a:gd name="connsiteY13950" fmla="*/ 396198 h 1106488"/>
              <a:gd name="connsiteX13951" fmla="*/ 900907 w 1031876"/>
              <a:gd name="connsiteY13951" fmla="*/ 402233 h 1106488"/>
              <a:gd name="connsiteX13952" fmla="*/ 901701 w 1031876"/>
              <a:gd name="connsiteY13952" fmla="*/ 403225 h 1106488"/>
              <a:gd name="connsiteX13953" fmla="*/ 896145 w 1031876"/>
              <a:gd name="connsiteY13953" fmla="*/ 399256 h 1106488"/>
              <a:gd name="connsiteX13954" fmla="*/ 895515 w 1031876"/>
              <a:gd name="connsiteY13954" fmla="*/ 396107 h 1106488"/>
              <a:gd name="connsiteX13955" fmla="*/ 895351 w 1031876"/>
              <a:gd name="connsiteY13955" fmla="*/ 396081 h 1106488"/>
              <a:gd name="connsiteX13956" fmla="*/ 895455 w 1031876"/>
              <a:gd name="connsiteY13956" fmla="*/ 395808 h 1106488"/>
              <a:gd name="connsiteX13957" fmla="*/ 895351 w 1031876"/>
              <a:gd name="connsiteY13957" fmla="*/ 395287 h 1106488"/>
              <a:gd name="connsiteX13958" fmla="*/ 895556 w 1031876"/>
              <a:gd name="connsiteY13958" fmla="*/ 395543 h 1106488"/>
              <a:gd name="connsiteX13959" fmla="*/ 897732 w 1031876"/>
              <a:gd name="connsiteY13959" fmla="*/ 389830 h 1106488"/>
              <a:gd name="connsiteX13960" fmla="*/ 896621 w 1031876"/>
              <a:gd name="connsiteY13960" fmla="*/ 389414 h 1106488"/>
              <a:gd name="connsiteX13961" fmla="*/ 896939 w 1031876"/>
              <a:gd name="connsiteY13961" fmla="*/ 389731 h 1106488"/>
              <a:gd name="connsiteX13962" fmla="*/ 896145 w 1031876"/>
              <a:gd name="connsiteY13962" fmla="*/ 390525 h 1106488"/>
              <a:gd name="connsiteX13963" fmla="*/ 895351 w 1031876"/>
              <a:gd name="connsiteY13963" fmla="*/ 389731 h 1106488"/>
              <a:gd name="connsiteX13964" fmla="*/ 895928 w 1031876"/>
              <a:gd name="connsiteY13964" fmla="*/ 389154 h 1106488"/>
              <a:gd name="connsiteX13965" fmla="*/ 889001 w 1031876"/>
              <a:gd name="connsiteY13965" fmla="*/ 388937 h 1106488"/>
              <a:gd name="connsiteX13966" fmla="*/ 895351 w 1031876"/>
              <a:gd name="connsiteY13966" fmla="*/ 388937 h 1106488"/>
              <a:gd name="connsiteX13967" fmla="*/ 895351 w 1031876"/>
              <a:gd name="connsiteY13967" fmla="*/ 389731 h 1106488"/>
              <a:gd name="connsiteX13968" fmla="*/ 895351 w 1031876"/>
              <a:gd name="connsiteY13968" fmla="*/ 389731 h 1106488"/>
              <a:gd name="connsiteX13969" fmla="*/ 895351 w 1031876"/>
              <a:gd name="connsiteY13969" fmla="*/ 391318 h 1106488"/>
              <a:gd name="connsiteX13970" fmla="*/ 895351 w 1031876"/>
              <a:gd name="connsiteY13970" fmla="*/ 392112 h 1106488"/>
              <a:gd name="connsiteX13971" fmla="*/ 895351 w 1031876"/>
              <a:gd name="connsiteY13971" fmla="*/ 392906 h 1106488"/>
              <a:gd name="connsiteX13972" fmla="*/ 895351 w 1031876"/>
              <a:gd name="connsiteY13972" fmla="*/ 394493 h 1106488"/>
              <a:gd name="connsiteX13973" fmla="*/ 895351 w 1031876"/>
              <a:gd name="connsiteY13973" fmla="*/ 395287 h 1106488"/>
              <a:gd name="connsiteX13974" fmla="*/ 889001 w 1031876"/>
              <a:gd name="connsiteY13974" fmla="*/ 388937 h 1106488"/>
              <a:gd name="connsiteX13975" fmla="*/ 868363 w 1031876"/>
              <a:gd name="connsiteY13975" fmla="*/ 388937 h 1106488"/>
              <a:gd name="connsiteX13976" fmla="*/ 868363 w 1031876"/>
              <a:gd name="connsiteY13976" fmla="*/ 388938 h 1106488"/>
              <a:gd name="connsiteX13977" fmla="*/ 868363 w 1031876"/>
              <a:gd name="connsiteY13977" fmla="*/ 392112 h 1106488"/>
              <a:gd name="connsiteX13978" fmla="*/ 868363 w 1031876"/>
              <a:gd name="connsiteY13978" fmla="*/ 395287 h 1106488"/>
              <a:gd name="connsiteX13979" fmla="*/ 868363 w 1031876"/>
              <a:gd name="connsiteY13979" fmla="*/ 388937 h 1106488"/>
              <a:gd name="connsiteX13980" fmla="*/ 252413 w 1031876"/>
              <a:gd name="connsiteY13980" fmla="*/ 388937 h 1106488"/>
              <a:gd name="connsiteX13981" fmla="*/ 252413 w 1031876"/>
              <a:gd name="connsiteY13981" fmla="*/ 392112 h 1106488"/>
              <a:gd name="connsiteX13982" fmla="*/ 252413 w 1031876"/>
              <a:gd name="connsiteY13982" fmla="*/ 394493 h 1106488"/>
              <a:gd name="connsiteX13983" fmla="*/ 252413 w 1031876"/>
              <a:gd name="connsiteY13983" fmla="*/ 395287 h 1106488"/>
              <a:gd name="connsiteX13984" fmla="*/ 250354 w 1031876"/>
              <a:gd name="connsiteY13984" fmla="*/ 393742 h 1106488"/>
              <a:gd name="connsiteX13985" fmla="*/ 246063 w 1031876"/>
              <a:gd name="connsiteY13985" fmla="*/ 388937 h 1106488"/>
              <a:gd name="connsiteX13986" fmla="*/ 248444 w 1031876"/>
              <a:gd name="connsiteY13986" fmla="*/ 388937 h 1106488"/>
              <a:gd name="connsiteX13987" fmla="*/ 251619 w 1031876"/>
              <a:gd name="connsiteY13987" fmla="*/ 388937 h 1106488"/>
              <a:gd name="connsiteX13988" fmla="*/ 252413 w 1031876"/>
              <a:gd name="connsiteY13988" fmla="*/ 388937 h 1106488"/>
              <a:gd name="connsiteX13989" fmla="*/ 246063 w 1031876"/>
              <a:gd name="connsiteY13989" fmla="*/ 395287 h 1106488"/>
              <a:gd name="connsiteX13990" fmla="*/ 246063 w 1031876"/>
              <a:gd name="connsiteY13990" fmla="*/ 388937 h 1106488"/>
              <a:gd name="connsiteX13991" fmla="*/ 239713 w 1031876"/>
              <a:gd name="connsiteY13991" fmla="*/ 388937 h 1106488"/>
              <a:gd name="connsiteX13992" fmla="*/ 238654 w 1031876"/>
              <a:gd name="connsiteY13992" fmla="*/ 389731 h 1106488"/>
              <a:gd name="connsiteX13993" fmla="*/ 236141 w 1031876"/>
              <a:gd name="connsiteY13993" fmla="*/ 391616 h 1106488"/>
              <a:gd name="connsiteX13994" fmla="*/ 235658 w 1031876"/>
              <a:gd name="connsiteY13994" fmla="*/ 391254 h 1106488"/>
              <a:gd name="connsiteX13995" fmla="*/ 238654 w 1031876"/>
              <a:gd name="connsiteY13995" fmla="*/ 389542 h 1106488"/>
              <a:gd name="connsiteX13996" fmla="*/ 232569 w 1031876"/>
              <a:gd name="connsiteY13996" fmla="*/ 388937 h 1106488"/>
              <a:gd name="connsiteX13997" fmla="*/ 235658 w 1031876"/>
              <a:gd name="connsiteY13997" fmla="*/ 391254 h 1106488"/>
              <a:gd name="connsiteX13998" fmla="*/ 234328 w 1031876"/>
              <a:gd name="connsiteY13998" fmla="*/ 392014 h 1106488"/>
              <a:gd name="connsiteX13999" fmla="*/ 245534 w 1031876"/>
              <a:gd name="connsiteY13999" fmla="*/ 388620 h 1106488"/>
              <a:gd name="connsiteX14000" fmla="*/ 242094 w 1031876"/>
              <a:gd name="connsiteY14000" fmla="*/ 391954 h 1106488"/>
              <a:gd name="connsiteX14001" fmla="*/ 239713 w 1031876"/>
              <a:gd name="connsiteY14001" fmla="*/ 394262 h 1106488"/>
              <a:gd name="connsiteX14002" fmla="*/ 238654 w 1031876"/>
              <a:gd name="connsiteY14002" fmla="*/ 395288 h 1106488"/>
              <a:gd name="connsiteX14003" fmla="*/ 239713 w 1031876"/>
              <a:gd name="connsiteY14003" fmla="*/ 393492 h 1106488"/>
              <a:gd name="connsiteX14004" fmla="*/ 242094 w 1031876"/>
              <a:gd name="connsiteY14004" fmla="*/ 389454 h 1106488"/>
              <a:gd name="connsiteX14005" fmla="*/ 245534 w 1031876"/>
              <a:gd name="connsiteY14005" fmla="*/ 388620 h 1106488"/>
              <a:gd name="connsiteX14006" fmla="*/ 245534 w 1031876"/>
              <a:gd name="connsiteY14006" fmla="*/ 388620 h 1106488"/>
              <a:gd name="connsiteX14007" fmla="*/ 245534 w 1031876"/>
              <a:gd name="connsiteY14007" fmla="*/ 391954 h 1106488"/>
              <a:gd name="connsiteX14008" fmla="*/ 245534 w 1031876"/>
              <a:gd name="connsiteY14008" fmla="*/ 395287 h 1106488"/>
              <a:gd name="connsiteX14009" fmla="*/ 245534 w 1031876"/>
              <a:gd name="connsiteY14009" fmla="*/ 395288 h 1106488"/>
              <a:gd name="connsiteX14010" fmla="*/ 239713 w 1031876"/>
              <a:gd name="connsiteY14010" fmla="*/ 395288 h 1106488"/>
              <a:gd name="connsiteX14011" fmla="*/ 239514 w 1031876"/>
              <a:gd name="connsiteY14011" fmla="*/ 395288 h 1106488"/>
              <a:gd name="connsiteX14012" fmla="*/ 238654 w 1031876"/>
              <a:gd name="connsiteY14012" fmla="*/ 395288 h 1106488"/>
              <a:gd name="connsiteX14013" fmla="*/ 239713 w 1031876"/>
              <a:gd name="connsiteY14013" fmla="*/ 394702 h 1106488"/>
              <a:gd name="connsiteX14014" fmla="*/ 244674 w 1031876"/>
              <a:gd name="connsiteY14014" fmla="*/ 391954 h 1106488"/>
              <a:gd name="connsiteX14015" fmla="*/ 245534 w 1031876"/>
              <a:gd name="connsiteY14015" fmla="*/ 388620 h 1106488"/>
              <a:gd name="connsiteX14016" fmla="*/ 23932 w 1031876"/>
              <a:gd name="connsiteY14016" fmla="*/ 385958 h 1106488"/>
              <a:gd name="connsiteX14017" fmla="*/ 27350 w 1031876"/>
              <a:gd name="connsiteY14017" fmla="*/ 388519 h 1106488"/>
              <a:gd name="connsiteX14018" fmla="*/ 20513 w 1031876"/>
              <a:gd name="connsiteY14018" fmla="*/ 395350 h 1106488"/>
              <a:gd name="connsiteX14019" fmla="*/ 20513 w 1031876"/>
              <a:gd name="connsiteY14019" fmla="*/ 392788 h 1106488"/>
              <a:gd name="connsiteX14020" fmla="*/ 20513 w 1031876"/>
              <a:gd name="connsiteY14020" fmla="*/ 391935 h 1106488"/>
              <a:gd name="connsiteX14021" fmla="*/ 20513 w 1031876"/>
              <a:gd name="connsiteY14021" fmla="*/ 389373 h 1106488"/>
              <a:gd name="connsiteX14022" fmla="*/ 20513 w 1031876"/>
              <a:gd name="connsiteY14022" fmla="*/ 388519 h 1106488"/>
              <a:gd name="connsiteX14023" fmla="*/ 23932 w 1031876"/>
              <a:gd name="connsiteY14023" fmla="*/ 385958 h 1106488"/>
              <a:gd name="connsiteX14024" fmla="*/ 909638 w 1031876"/>
              <a:gd name="connsiteY14024" fmla="*/ 382587 h 1106488"/>
              <a:gd name="connsiteX14025" fmla="*/ 915988 w 1031876"/>
              <a:gd name="connsiteY14025" fmla="*/ 388937 h 1106488"/>
              <a:gd name="connsiteX14026" fmla="*/ 909638 w 1031876"/>
              <a:gd name="connsiteY14026" fmla="*/ 388937 h 1106488"/>
              <a:gd name="connsiteX14027" fmla="*/ 909638 w 1031876"/>
              <a:gd name="connsiteY14027" fmla="*/ 382587 h 1106488"/>
              <a:gd name="connsiteX14028" fmla="*/ 882651 w 1031876"/>
              <a:gd name="connsiteY14028" fmla="*/ 382587 h 1106488"/>
              <a:gd name="connsiteX14029" fmla="*/ 882651 w 1031876"/>
              <a:gd name="connsiteY14029" fmla="*/ 388937 h 1106488"/>
              <a:gd name="connsiteX14030" fmla="*/ 882651 w 1031876"/>
              <a:gd name="connsiteY14030" fmla="*/ 382587 h 1106488"/>
              <a:gd name="connsiteX14031" fmla="*/ 245534 w 1031876"/>
              <a:gd name="connsiteY14031" fmla="*/ 381953 h 1106488"/>
              <a:gd name="connsiteX14032" fmla="*/ 252413 w 1031876"/>
              <a:gd name="connsiteY14032" fmla="*/ 381953 h 1106488"/>
              <a:gd name="connsiteX14033" fmla="*/ 246394 w 1031876"/>
              <a:gd name="connsiteY14033" fmla="*/ 382786 h 1106488"/>
              <a:gd name="connsiteX14034" fmla="*/ 246387 w 1031876"/>
              <a:gd name="connsiteY14034" fmla="*/ 382830 h 1106488"/>
              <a:gd name="connsiteX14035" fmla="*/ 249238 w 1031876"/>
              <a:gd name="connsiteY14035" fmla="*/ 384968 h 1106488"/>
              <a:gd name="connsiteX14036" fmla="*/ 252413 w 1031876"/>
              <a:gd name="connsiteY14036" fmla="*/ 382587 h 1106488"/>
              <a:gd name="connsiteX14037" fmla="*/ 246063 w 1031876"/>
              <a:gd name="connsiteY14037" fmla="*/ 388937 h 1106488"/>
              <a:gd name="connsiteX14038" fmla="*/ 246063 w 1031876"/>
              <a:gd name="connsiteY14038" fmla="*/ 388143 h 1106488"/>
              <a:gd name="connsiteX14039" fmla="*/ 246063 w 1031876"/>
              <a:gd name="connsiteY14039" fmla="*/ 385031 h 1106488"/>
              <a:gd name="connsiteX14040" fmla="*/ 245534 w 1031876"/>
              <a:gd name="connsiteY14040" fmla="*/ 388620 h 1106488"/>
              <a:gd name="connsiteX14041" fmla="*/ 244674 w 1031876"/>
              <a:gd name="connsiteY14041" fmla="*/ 388620 h 1106488"/>
              <a:gd name="connsiteX14042" fmla="*/ 242094 w 1031876"/>
              <a:gd name="connsiteY14042" fmla="*/ 388620 h 1106488"/>
              <a:gd name="connsiteX14043" fmla="*/ 239514 w 1031876"/>
              <a:gd name="connsiteY14043" fmla="*/ 388620 h 1106488"/>
              <a:gd name="connsiteX14044" fmla="*/ 238654 w 1031876"/>
              <a:gd name="connsiteY14044" fmla="*/ 388620 h 1106488"/>
              <a:gd name="connsiteX14045" fmla="*/ 245534 w 1031876"/>
              <a:gd name="connsiteY14045" fmla="*/ 381953 h 1106488"/>
              <a:gd name="connsiteX14046" fmla="*/ 225425 w 1031876"/>
              <a:gd name="connsiteY14046" fmla="*/ 381743 h 1106488"/>
              <a:gd name="connsiteX14047" fmla="*/ 222222 w 1031876"/>
              <a:gd name="connsiteY14047" fmla="*/ 382543 h 1106488"/>
              <a:gd name="connsiteX14048" fmla="*/ 221290 w 1031876"/>
              <a:gd name="connsiteY14048" fmla="*/ 384173 h 1106488"/>
              <a:gd name="connsiteX14049" fmla="*/ 219658 w 1031876"/>
              <a:gd name="connsiteY14049" fmla="*/ 385104 h 1106488"/>
              <a:gd name="connsiteX14050" fmla="*/ 218803 w 1031876"/>
              <a:gd name="connsiteY14050" fmla="*/ 388519 h 1106488"/>
              <a:gd name="connsiteX14051" fmla="*/ 224786 w 1031876"/>
              <a:gd name="connsiteY14051" fmla="*/ 385104 h 1106488"/>
              <a:gd name="connsiteX14052" fmla="*/ 225425 w 1031876"/>
              <a:gd name="connsiteY14052" fmla="*/ 382552 h 1106488"/>
              <a:gd name="connsiteX14053" fmla="*/ 225425 w 1031876"/>
              <a:gd name="connsiteY14053" fmla="*/ 381905 h 1106488"/>
              <a:gd name="connsiteX14054" fmla="*/ 219658 w 1031876"/>
              <a:gd name="connsiteY14054" fmla="*/ 387666 h 1106488"/>
              <a:gd name="connsiteX14055" fmla="*/ 218803 w 1031876"/>
              <a:gd name="connsiteY14055" fmla="*/ 388519 h 1106488"/>
              <a:gd name="connsiteX14056" fmla="*/ 221290 w 1031876"/>
              <a:gd name="connsiteY14056" fmla="*/ 384173 h 1106488"/>
              <a:gd name="connsiteX14057" fmla="*/ 225425 w 1031876"/>
              <a:gd name="connsiteY14057" fmla="*/ 381812 h 1106488"/>
              <a:gd name="connsiteX14058" fmla="*/ 15726 w 1031876"/>
              <a:gd name="connsiteY14058" fmla="*/ 379640 h 1106488"/>
              <a:gd name="connsiteX14059" fmla="*/ 14530 w 1031876"/>
              <a:gd name="connsiteY14059" fmla="*/ 380835 h 1106488"/>
              <a:gd name="connsiteX14060" fmla="*/ 13675 w 1031876"/>
              <a:gd name="connsiteY14060" fmla="*/ 381689 h 1106488"/>
              <a:gd name="connsiteX14061" fmla="*/ 896145 w 1031876"/>
              <a:gd name="connsiteY14061" fmla="*/ 379115 h 1106488"/>
              <a:gd name="connsiteX14062" fmla="*/ 901701 w 1031876"/>
              <a:gd name="connsiteY14062" fmla="*/ 381794 h 1106488"/>
              <a:gd name="connsiteX14063" fmla="*/ 901701 w 1031876"/>
              <a:gd name="connsiteY14063" fmla="*/ 382687 h 1106488"/>
              <a:gd name="connsiteX14064" fmla="*/ 901701 w 1031876"/>
              <a:gd name="connsiteY14064" fmla="*/ 388937 h 1106488"/>
              <a:gd name="connsiteX14065" fmla="*/ 901701 w 1031876"/>
              <a:gd name="connsiteY14065" fmla="*/ 388938 h 1106488"/>
              <a:gd name="connsiteX14066" fmla="*/ 895351 w 1031876"/>
              <a:gd name="connsiteY14066" fmla="*/ 381794 h 1106488"/>
              <a:gd name="connsiteX14067" fmla="*/ 896145 w 1031876"/>
              <a:gd name="connsiteY14067" fmla="*/ 379115 h 1106488"/>
              <a:gd name="connsiteX14068" fmla="*/ 887096 w 1031876"/>
              <a:gd name="connsiteY14068" fmla="*/ 378302 h 1106488"/>
              <a:gd name="connsiteX14069" fmla="*/ 888207 w 1031876"/>
              <a:gd name="connsiteY14069" fmla="*/ 379016 h 1106488"/>
              <a:gd name="connsiteX14070" fmla="*/ 889001 w 1031876"/>
              <a:gd name="connsiteY14070" fmla="*/ 382588 h 1106488"/>
              <a:gd name="connsiteX14071" fmla="*/ 26988 w 1031876"/>
              <a:gd name="connsiteY14071" fmla="*/ 375709 h 1106488"/>
              <a:gd name="connsiteX14072" fmla="*/ 20638 w 1031876"/>
              <a:gd name="connsiteY14072" fmla="*/ 382588 h 1106488"/>
              <a:gd name="connsiteX14073" fmla="*/ 26988 w 1031876"/>
              <a:gd name="connsiteY14073" fmla="*/ 375709 h 1106488"/>
              <a:gd name="connsiteX14074" fmla="*/ 936626 w 1031876"/>
              <a:gd name="connsiteY14074" fmla="*/ 375179 h 1106488"/>
              <a:gd name="connsiteX14075" fmla="*/ 942976 w 1031876"/>
              <a:gd name="connsiteY14075" fmla="*/ 375179 h 1106488"/>
              <a:gd name="connsiteX14076" fmla="*/ 942976 w 1031876"/>
              <a:gd name="connsiteY14076" fmla="*/ 382059 h 1106488"/>
              <a:gd name="connsiteX14077" fmla="*/ 942976 w 1031876"/>
              <a:gd name="connsiteY14077" fmla="*/ 382588 h 1106488"/>
              <a:gd name="connsiteX14078" fmla="*/ 942976 w 1031876"/>
              <a:gd name="connsiteY14078" fmla="*/ 383448 h 1106488"/>
              <a:gd name="connsiteX14079" fmla="*/ 942976 w 1031876"/>
              <a:gd name="connsiteY14079" fmla="*/ 385168 h 1106488"/>
              <a:gd name="connsiteX14080" fmla="*/ 942976 w 1031876"/>
              <a:gd name="connsiteY14080" fmla="*/ 386028 h 1106488"/>
              <a:gd name="connsiteX14081" fmla="*/ 942976 w 1031876"/>
              <a:gd name="connsiteY14081" fmla="*/ 386888 h 1106488"/>
              <a:gd name="connsiteX14082" fmla="*/ 942976 w 1031876"/>
              <a:gd name="connsiteY14082" fmla="*/ 388078 h 1106488"/>
              <a:gd name="connsiteX14083" fmla="*/ 942976 w 1031876"/>
              <a:gd name="connsiteY14083" fmla="*/ 388938 h 1106488"/>
              <a:gd name="connsiteX14084" fmla="*/ 936626 w 1031876"/>
              <a:gd name="connsiteY14084" fmla="*/ 382059 h 1106488"/>
              <a:gd name="connsiteX14085" fmla="*/ 936626 w 1031876"/>
              <a:gd name="connsiteY14085" fmla="*/ 375179 h 1106488"/>
              <a:gd name="connsiteX14086" fmla="*/ 890099 w 1031876"/>
              <a:gd name="connsiteY14086" fmla="*/ 375179 h 1106488"/>
              <a:gd name="connsiteX14087" fmla="*/ 894557 w 1031876"/>
              <a:gd name="connsiteY14087" fmla="*/ 377329 h 1106488"/>
              <a:gd name="connsiteX14088" fmla="*/ 895194 w 1031876"/>
              <a:gd name="connsiteY14088" fmla="*/ 375179 h 1106488"/>
              <a:gd name="connsiteX14089" fmla="*/ 892176 w 1031876"/>
              <a:gd name="connsiteY14089" fmla="*/ 375179 h 1106488"/>
              <a:gd name="connsiteX14090" fmla="*/ 20513 w 1031876"/>
              <a:gd name="connsiteY14090" fmla="*/ 374858 h 1106488"/>
              <a:gd name="connsiteX14091" fmla="*/ 17094 w 1031876"/>
              <a:gd name="connsiteY14091" fmla="*/ 378274 h 1106488"/>
              <a:gd name="connsiteX14092" fmla="*/ 15726 w 1031876"/>
              <a:gd name="connsiteY14092" fmla="*/ 379640 h 1106488"/>
              <a:gd name="connsiteX14093" fmla="*/ 936626 w 1031876"/>
              <a:gd name="connsiteY14093" fmla="*/ 374650 h 1106488"/>
              <a:gd name="connsiteX14094" fmla="*/ 936626 w 1031876"/>
              <a:gd name="connsiteY14094" fmla="*/ 375179 h 1106488"/>
              <a:gd name="connsiteX14095" fmla="*/ 936626 w 1031876"/>
              <a:gd name="connsiteY14095" fmla="*/ 378619 h 1106488"/>
              <a:gd name="connsiteX14096" fmla="*/ 936626 w 1031876"/>
              <a:gd name="connsiteY14096" fmla="*/ 382059 h 1106488"/>
              <a:gd name="connsiteX14097" fmla="*/ 936626 w 1031876"/>
              <a:gd name="connsiteY14097" fmla="*/ 382587 h 1106488"/>
              <a:gd name="connsiteX14098" fmla="*/ 936626 w 1031876"/>
              <a:gd name="connsiteY14098" fmla="*/ 388937 h 1106488"/>
              <a:gd name="connsiteX14099" fmla="*/ 936626 w 1031876"/>
              <a:gd name="connsiteY14099" fmla="*/ 385762 h 1106488"/>
              <a:gd name="connsiteX14100" fmla="*/ 936626 w 1031876"/>
              <a:gd name="connsiteY14100" fmla="*/ 382588 h 1106488"/>
              <a:gd name="connsiteX14101" fmla="*/ 936626 w 1031876"/>
              <a:gd name="connsiteY14101" fmla="*/ 374650 h 1106488"/>
              <a:gd name="connsiteX14102" fmla="*/ 922338 w 1031876"/>
              <a:gd name="connsiteY14102" fmla="*/ 374650 h 1106488"/>
              <a:gd name="connsiteX14103" fmla="*/ 923926 w 1031876"/>
              <a:gd name="connsiteY14103" fmla="*/ 374650 h 1106488"/>
              <a:gd name="connsiteX14104" fmla="*/ 923926 w 1031876"/>
              <a:gd name="connsiteY14104" fmla="*/ 376238 h 1106488"/>
              <a:gd name="connsiteX14105" fmla="*/ 922338 w 1031876"/>
              <a:gd name="connsiteY14105" fmla="*/ 376238 h 1106488"/>
              <a:gd name="connsiteX14106" fmla="*/ 253207 w 1031876"/>
              <a:gd name="connsiteY14106" fmla="*/ 374650 h 1106488"/>
              <a:gd name="connsiteX14107" fmla="*/ 253366 w 1031876"/>
              <a:gd name="connsiteY14107" fmla="*/ 375444 h 1106488"/>
              <a:gd name="connsiteX14108" fmla="*/ 253405 w 1031876"/>
              <a:gd name="connsiteY14108" fmla="*/ 375444 h 1106488"/>
              <a:gd name="connsiteX14109" fmla="*/ 256382 w 1031876"/>
              <a:gd name="connsiteY14109" fmla="*/ 375444 h 1106488"/>
              <a:gd name="connsiteX14110" fmla="*/ 259359 w 1031876"/>
              <a:gd name="connsiteY14110" fmla="*/ 375444 h 1106488"/>
              <a:gd name="connsiteX14111" fmla="*/ 260351 w 1031876"/>
              <a:gd name="connsiteY14111" fmla="*/ 375444 h 1106488"/>
              <a:gd name="connsiteX14112" fmla="*/ 256382 w 1031876"/>
              <a:gd name="connsiteY14112" fmla="*/ 378123 h 1106488"/>
              <a:gd name="connsiteX14113" fmla="*/ 253515 w 1031876"/>
              <a:gd name="connsiteY14113" fmla="*/ 376188 h 1106488"/>
              <a:gd name="connsiteX14114" fmla="*/ 254001 w 1031876"/>
              <a:gd name="connsiteY14114" fmla="*/ 378619 h 1106488"/>
              <a:gd name="connsiteX14115" fmla="*/ 253381 w 1031876"/>
              <a:gd name="connsiteY14115" fmla="*/ 381717 h 1106488"/>
              <a:gd name="connsiteX14116" fmla="*/ 259359 w 1031876"/>
              <a:gd name="connsiteY14116" fmla="*/ 376337 h 1106488"/>
              <a:gd name="connsiteX14117" fmla="*/ 260351 w 1031876"/>
              <a:gd name="connsiteY14117" fmla="*/ 375444 h 1106488"/>
              <a:gd name="connsiteX14118" fmla="*/ 259359 w 1031876"/>
              <a:gd name="connsiteY14118" fmla="*/ 379016 h 1106488"/>
              <a:gd name="connsiteX14119" fmla="*/ 253298 w 1031876"/>
              <a:gd name="connsiteY14119" fmla="*/ 382133 h 1106488"/>
              <a:gd name="connsiteX14120" fmla="*/ 253207 w 1031876"/>
              <a:gd name="connsiteY14120" fmla="*/ 382588 h 1106488"/>
              <a:gd name="connsiteX14121" fmla="*/ 253133 w 1031876"/>
              <a:gd name="connsiteY14121" fmla="*/ 382218 h 1106488"/>
              <a:gd name="connsiteX14122" fmla="*/ 252413 w 1031876"/>
              <a:gd name="connsiteY14122" fmla="*/ 382588 h 1106488"/>
              <a:gd name="connsiteX14123" fmla="*/ 253086 w 1031876"/>
              <a:gd name="connsiteY14123" fmla="*/ 381983 h 1106488"/>
              <a:gd name="connsiteX14124" fmla="*/ 252413 w 1031876"/>
              <a:gd name="connsiteY14124" fmla="*/ 378619 h 1106488"/>
              <a:gd name="connsiteX14125" fmla="*/ 252973 w 1031876"/>
              <a:gd name="connsiteY14125" fmla="*/ 375822 h 1106488"/>
              <a:gd name="connsiteX14126" fmla="*/ 252413 w 1031876"/>
              <a:gd name="connsiteY14126" fmla="*/ 375444 h 1106488"/>
              <a:gd name="connsiteX14127" fmla="*/ 253048 w 1031876"/>
              <a:gd name="connsiteY14127" fmla="*/ 375444 h 1106488"/>
              <a:gd name="connsiteX14128" fmla="*/ 26194 w 1031876"/>
              <a:gd name="connsiteY14128" fmla="*/ 372765 h 1106488"/>
              <a:gd name="connsiteX14129" fmla="*/ 26988 w 1031876"/>
              <a:gd name="connsiteY14129" fmla="*/ 375444 h 1106488"/>
              <a:gd name="connsiteX14130" fmla="*/ 21432 w 1031876"/>
              <a:gd name="connsiteY14130" fmla="*/ 375444 h 1106488"/>
              <a:gd name="connsiteX14131" fmla="*/ 21215 w 1031876"/>
              <a:gd name="connsiteY14131" fmla="*/ 375444 h 1106488"/>
              <a:gd name="connsiteX14132" fmla="*/ 21239 w 1031876"/>
              <a:gd name="connsiteY14132" fmla="*/ 375155 h 1106488"/>
              <a:gd name="connsiteX14133" fmla="*/ 238461 w 1031876"/>
              <a:gd name="connsiteY14133" fmla="*/ 372297 h 1106488"/>
              <a:gd name="connsiteX14134" fmla="*/ 239316 w 1031876"/>
              <a:gd name="connsiteY14134" fmla="*/ 374858 h 1106488"/>
              <a:gd name="connsiteX14135" fmla="*/ 232478 w 1031876"/>
              <a:gd name="connsiteY14135" fmla="*/ 381689 h 1106488"/>
              <a:gd name="connsiteX14136" fmla="*/ 232478 w 1031876"/>
              <a:gd name="connsiteY14136" fmla="*/ 380835 h 1106488"/>
              <a:gd name="connsiteX14137" fmla="*/ 232478 w 1031876"/>
              <a:gd name="connsiteY14137" fmla="*/ 379127 h 1106488"/>
              <a:gd name="connsiteX14138" fmla="*/ 232478 w 1031876"/>
              <a:gd name="connsiteY14138" fmla="*/ 378274 h 1106488"/>
              <a:gd name="connsiteX14139" fmla="*/ 232478 w 1031876"/>
              <a:gd name="connsiteY14139" fmla="*/ 375712 h 1106488"/>
              <a:gd name="connsiteX14140" fmla="*/ 232478 w 1031876"/>
              <a:gd name="connsiteY14140" fmla="*/ 374858 h 1106488"/>
              <a:gd name="connsiteX14141" fmla="*/ 238461 w 1031876"/>
              <a:gd name="connsiteY14141" fmla="*/ 372297 h 1106488"/>
              <a:gd name="connsiteX14142" fmla="*/ 26988 w 1031876"/>
              <a:gd name="connsiteY14142" fmla="*/ 368301 h 1106488"/>
              <a:gd name="connsiteX14143" fmla="*/ 26194 w 1031876"/>
              <a:gd name="connsiteY14143" fmla="*/ 369194 h 1106488"/>
              <a:gd name="connsiteX14144" fmla="*/ 21273 w 1031876"/>
              <a:gd name="connsiteY14144" fmla="*/ 374730 h 1106488"/>
              <a:gd name="connsiteX14145" fmla="*/ 21432 w 1031876"/>
              <a:gd name="connsiteY14145" fmla="*/ 372765 h 1106488"/>
              <a:gd name="connsiteX14146" fmla="*/ 26988 w 1031876"/>
              <a:gd name="connsiteY14146" fmla="*/ 368301 h 1106488"/>
              <a:gd name="connsiteX14147" fmla="*/ 936626 w 1031876"/>
              <a:gd name="connsiteY14147" fmla="*/ 368300 h 1106488"/>
              <a:gd name="connsiteX14148" fmla="*/ 942976 w 1031876"/>
              <a:gd name="connsiteY14148" fmla="*/ 375179 h 1106488"/>
              <a:gd name="connsiteX14149" fmla="*/ 936626 w 1031876"/>
              <a:gd name="connsiteY14149" fmla="*/ 368300 h 1106488"/>
              <a:gd name="connsiteX14150" fmla="*/ 889001 w 1031876"/>
              <a:gd name="connsiteY14150" fmla="*/ 368300 h 1106488"/>
              <a:gd name="connsiteX14151" fmla="*/ 891382 w 1031876"/>
              <a:gd name="connsiteY14151" fmla="*/ 371740 h 1106488"/>
              <a:gd name="connsiteX14152" fmla="*/ 891060 w 1031876"/>
              <a:gd name="connsiteY14152" fmla="*/ 372205 h 1106488"/>
              <a:gd name="connsiteX14153" fmla="*/ 874713 w 1031876"/>
              <a:gd name="connsiteY14153" fmla="*/ 368300 h 1106488"/>
              <a:gd name="connsiteX14154" fmla="*/ 882651 w 1031876"/>
              <a:gd name="connsiteY14154" fmla="*/ 374650 h 1106488"/>
              <a:gd name="connsiteX14155" fmla="*/ 874713 w 1031876"/>
              <a:gd name="connsiteY14155" fmla="*/ 368300 h 1106488"/>
              <a:gd name="connsiteX14156" fmla="*/ 862807 w 1031876"/>
              <a:gd name="connsiteY14156" fmla="*/ 368300 h 1106488"/>
              <a:gd name="connsiteX14157" fmla="*/ 863601 w 1031876"/>
              <a:gd name="connsiteY14157" fmla="*/ 371475 h 1106488"/>
              <a:gd name="connsiteX14158" fmla="*/ 862807 w 1031876"/>
              <a:gd name="connsiteY14158" fmla="*/ 374650 h 1106488"/>
              <a:gd name="connsiteX14159" fmla="*/ 862013 w 1031876"/>
              <a:gd name="connsiteY14159" fmla="*/ 371475 h 1106488"/>
              <a:gd name="connsiteX14160" fmla="*/ 862807 w 1031876"/>
              <a:gd name="connsiteY14160" fmla="*/ 368300 h 1106488"/>
              <a:gd name="connsiteX14161" fmla="*/ 880270 w 1031876"/>
              <a:gd name="connsiteY14161" fmla="*/ 366395 h 1106488"/>
              <a:gd name="connsiteX14162" fmla="*/ 881659 w 1031876"/>
              <a:gd name="connsiteY14162" fmla="*/ 367506 h 1106488"/>
              <a:gd name="connsiteX14163" fmla="*/ 882651 w 1031876"/>
              <a:gd name="connsiteY14163" fmla="*/ 368300 h 1106488"/>
              <a:gd name="connsiteX14164" fmla="*/ 883900 w 1031876"/>
              <a:gd name="connsiteY14164" fmla="*/ 365385 h 1106488"/>
              <a:gd name="connsiteX14165" fmla="*/ 888683 w 1031876"/>
              <a:gd name="connsiteY14165" fmla="*/ 368118 h 1106488"/>
              <a:gd name="connsiteX14166" fmla="*/ 888683 w 1031876"/>
              <a:gd name="connsiteY14166" fmla="*/ 367846 h 1106488"/>
              <a:gd name="connsiteX14167" fmla="*/ 888833 w 1031876"/>
              <a:gd name="connsiteY14167" fmla="*/ 368204 h 1106488"/>
              <a:gd name="connsiteX14168" fmla="*/ 889001 w 1031876"/>
              <a:gd name="connsiteY14168" fmla="*/ 368300 h 1106488"/>
              <a:gd name="connsiteX14169" fmla="*/ 888874 w 1031876"/>
              <a:gd name="connsiteY14169" fmla="*/ 368300 h 1106488"/>
              <a:gd name="connsiteX14170" fmla="*/ 888890 w 1031876"/>
              <a:gd name="connsiteY14170" fmla="*/ 368337 h 1106488"/>
              <a:gd name="connsiteX14171" fmla="*/ 889001 w 1031876"/>
              <a:gd name="connsiteY14171" fmla="*/ 368300 h 1106488"/>
              <a:gd name="connsiteX14172" fmla="*/ 889001 w 1031876"/>
              <a:gd name="connsiteY14172" fmla="*/ 368602 h 1106488"/>
              <a:gd name="connsiteX14173" fmla="*/ 890720 w 1031876"/>
              <a:gd name="connsiteY14173" fmla="*/ 372696 h 1106488"/>
              <a:gd name="connsiteX14174" fmla="*/ 891060 w 1031876"/>
              <a:gd name="connsiteY14174" fmla="*/ 372205 h 1106488"/>
              <a:gd name="connsiteX14175" fmla="*/ 892176 w 1031876"/>
              <a:gd name="connsiteY14175" fmla="*/ 374320 h 1106488"/>
              <a:gd name="connsiteX14176" fmla="*/ 895206 w 1031876"/>
              <a:gd name="connsiteY14176" fmla="*/ 375140 h 1106488"/>
              <a:gd name="connsiteX14177" fmla="*/ 895351 w 1031876"/>
              <a:gd name="connsiteY14177" fmla="*/ 374650 h 1106488"/>
              <a:gd name="connsiteX14178" fmla="*/ 895300 w 1031876"/>
              <a:gd name="connsiteY14178" fmla="*/ 375166 h 1106488"/>
              <a:gd name="connsiteX14179" fmla="*/ 895351 w 1031876"/>
              <a:gd name="connsiteY14179" fmla="*/ 375179 h 1106488"/>
              <a:gd name="connsiteX14180" fmla="*/ 895299 w 1031876"/>
              <a:gd name="connsiteY14180" fmla="*/ 375179 h 1106488"/>
              <a:gd name="connsiteX14181" fmla="*/ 894653 w 1031876"/>
              <a:gd name="connsiteY14181" fmla="*/ 381716 h 1106488"/>
              <a:gd name="connsiteX14182" fmla="*/ 895351 w 1031876"/>
              <a:gd name="connsiteY14182" fmla="*/ 382588 h 1106488"/>
              <a:gd name="connsiteX14183" fmla="*/ 894618 w 1031876"/>
              <a:gd name="connsiteY14183" fmla="*/ 382065 h 1106488"/>
              <a:gd name="connsiteX14184" fmla="*/ 894567 w 1031876"/>
              <a:gd name="connsiteY14184" fmla="*/ 382588 h 1106488"/>
              <a:gd name="connsiteX14185" fmla="*/ 894557 w 1031876"/>
              <a:gd name="connsiteY14185" fmla="*/ 382687 h 1106488"/>
              <a:gd name="connsiteX14186" fmla="*/ 894489 w 1031876"/>
              <a:gd name="connsiteY14186" fmla="*/ 382588 h 1106488"/>
              <a:gd name="connsiteX14187" fmla="*/ 893647 w 1031876"/>
              <a:gd name="connsiteY14187" fmla="*/ 381371 h 1106488"/>
              <a:gd name="connsiteX14188" fmla="*/ 889795 w 1031876"/>
              <a:gd name="connsiteY14188" fmla="*/ 378619 h 1106488"/>
              <a:gd name="connsiteX14189" fmla="*/ 889107 w 1031876"/>
              <a:gd name="connsiteY14189" fmla="*/ 375179 h 1106488"/>
              <a:gd name="connsiteX14190" fmla="*/ 889001 w 1031876"/>
              <a:gd name="connsiteY14190" fmla="*/ 375179 h 1106488"/>
              <a:gd name="connsiteX14191" fmla="*/ 889083 w 1031876"/>
              <a:gd name="connsiteY14191" fmla="*/ 375061 h 1106488"/>
              <a:gd name="connsiteX14192" fmla="*/ 889001 w 1031876"/>
              <a:gd name="connsiteY14192" fmla="*/ 374650 h 1106488"/>
              <a:gd name="connsiteX14193" fmla="*/ 889276 w 1031876"/>
              <a:gd name="connsiteY14193" fmla="*/ 374783 h 1106488"/>
              <a:gd name="connsiteX14194" fmla="*/ 889578 w 1031876"/>
              <a:gd name="connsiteY14194" fmla="*/ 374346 h 1106488"/>
              <a:gd name="connsiteX14195" fmla="*/ 889001 w 1031876"/>
              <a:gd name="connsiteY14195" fmla="*/ 374542 h 1106488"/>
              <a:gd name="connsiteX14196" fmla="*/ 889001 w 1031876"/>
              <a:gd name="connsiteY14196" fmla="*/ 374650 h 1106488"/>
              <a:gd name="connsiteX14197" fmla="*/ 888961 w 1031876"/>
              <a:gd name="connsiteY14197" fmla="*/ 374556 h 1106488"/>
              <a:gd name="connsiteX14198" fmla="*/ 888920 w 1031876"/>
              <a:gd name="connsiteY14198" fmla="*/ 374569 h 1106488"/>
              <a:gd name="connsiteX14199" fmla="*/ 889001 w 1031876"/>
              <a:gd name="connsiteY14199" fmla="*/ 374650 h 1106488"/>
              <a:gd name="connsiteX14200" fmla="*/ 888683 w 1031876"/>
              <a:gd name="connsiteY14200" fmla="*/ 374650 h 1106488"/>
              <a:gd name="connsiteX14201" fmla="*/ 888207 w 1031876"/>
              <a:gd name="connsiteY14201" fmla="*/ 374650 h 1106488"/>
              <a:gd name="connsiteX14202" fmla="*/ 885473 w 1031876"/>
              <a:gd name="connsiteY14202" fmla="*/ 374650 h 1106488"/>
              <a:gd name="connsiteX14203" fmla="*/ 885826 w 1031876"/>
              <a:gd name="connsiteY14203" fmla="*/ 375444 h 1106488"/>
              <a:gd name="connsiteX14204" fmla="*/ 887096 w 1031876"/>
              <a:gd name="connsiteY14204" fmla="*/ 378302 h 1106488"/>
              <a:gd name="connsiteX14205" fmla="*/ 883958 w 1031876"/>
              <a:gd name="connsiteY14205" fmla="*/ 376284 h 1106488"/>
              <a:gd name="connsiteX14206" fmla="*/ 888207 w 1031876"/>
              <a:gd name="connsiteY14206" fmla="*/ 381596 h 1106488"/>
              <a:gd name="connsiteX14207" fmla="*/ 889001 w 1031876"/>
              <a:gd name="connsiteY14207" fmla="*/ 382588 h 1106488"/>
              <a:gd name="connsiteX14208" fmla="*/ 883445 w 1031876"/>
              <a:gd name="connsiteY14208" fmla="*/ 381596 h 1106488"/>
              <a:gd name="connsiteX14209" fmla="*/ 882832 w 1031876"/>
              <a:gd name="connsiteY14209" fmla="*/ 376238 h 1106488"/>
              <a:gd name="connsiteX14210" fmla="*/ 882651 w 1031876"/>
              <a:gd name="connsiteY14210" fmla="*/ 376238 h 1106488"/>
              <a:gd name="connsiteX14211" fmla="*/ 882651 w 1031876"/>
              <a:gd name="connsiteY14211" fmla="*/ 375444 h 1106488"/>
              <a:gd name="connsiteX14212" fmla="*/ 882651 w 1031876"/>
              <a:gd name="connsiteY14212" fmla="*/ 374650 h 1106488"/>
              <a:gd name="connsiteX14213" fmla="*/ 882651 w 1031876"/>
              <a:gd name="connsiteY14213" fmla="*/ 374551 h 1106488"/>
              <a:gd name="connsiteX14214" fmla="*/ 882651 w 1031876"/>
              <a:gd name="connsiteY14214" fmla="*/ 371872 h 1106488"/>
              <a:gd name="connsiteX14215" fmla="*/ 882651 w 1031876"/>
              <a:gd name="connsiteY14215" fmla="*/ 369094 h 1106488"/>
              <a:gd name="connsiteX14216" fmla="*/ 882651 w 1031876"/>
              <a:gd name="connsiteY14216" fmla="*/ 368300 h 1106488"/>
              <a:gd name="connsiteX14217" fmla="*/ 883445 w 1031876"/>
              <a:gd name="connsiteY14217" fmla="*/ 369094 h 1106488"/>
              <a:gd name="connsiteX14218" fmla="*/ 888683 w 1031876"/>
              <a:gd name="connsiteY14218" fmla="*/ 374332 h 1106488"/>
              <a:gd name="connsiteX14219" fmla="*/ 888683 w 1031876"/>
              <a:gd name="connsiteY14219" fmla="*/ 373908 h 1106488"/>
              <a:gd name="connsiteX14220" fmla="*/ 886620 w 1031876"/>
              <a:gd name="connsiteY14220" fmla="*/ 369094 h 1106488"/>
              <a:gd name="connsiteX14221" fmla="*/ 888683 w 1031876"/>
              <a:gd name="connsiteY14221" fmla="*/ 368406 h 1106488"/>
              <a:gd name="connsiteX14222" fmla="*/ 888683 w 1031876"/>
              <a:gd name="connsiteY14222" fmla="*/ 368300 h 1106488"/>
              <a:gd name="connsiteX14223" fmla="*/ 888207 w 1031876"/>
              <a:gd name="connsiteY14223" fmla="*/ 368300 h 1106488"/>
              <a:gd name="connsiteX14224" fmla="*/ 886620 w 1031876"/>
              <a:gd name="connsiteY14224" fmla="*/ 368300 h 1106488"/>
              <a:gd name="connsiteX14225" fmla="*/ 882651 w 1031876"/>
              <a:gd name="connsiteY14225" fmla="*/ 368300 h 1106488"/>
              <a:gd name="connsiteX14226" fmla="*/ 259359 w 1031876"/>
              <a:gd name="connsiteY14226" fmla="*/ 362744 h 1106488"/>
              <a:gd name="connsiteX14227" fmla="*/ 254398 w 1031876"/>
              <a:gd name="connsiteY14227" fmla="*/ 366712 h 1106488"/>
              <a:gd name="connsiteX14228" fmla="*/ 256382 w 1031876"/>
              <a:gd name="connsiteY14228" fmla="*/ 365125 h 1106488"/>
              <a:gd name="connsiteX14229" fmla="*/ 915988 w 1031876"/>
              <a:gd name="connsiteY14229" fmla="*/ 361950 h 1106488"/>
              <a:gd name="connsiteX14230" fmla="*/ 915989 w 1031876"/>
              <a:gd name="connsiteY14230" fmla="*/ 361950 h 1106488"/>
              <a:gd name="connsiteX14231" fmla="*/ 917576 w 1031876"/>
              <a:gd name="connsiteY14231" fmla="*/ 361950 h 1106488"/>
              <a:gd name="connsiteX14232" fmla="*/ 917576 w 1031876"/>
              <a:gd name="connsiteY14232" fmla="*/ 363538 h 1106488"/>
              <a:gd name="connsiteX14233" fmla="*/ 915988 w 1031876"/>
              <a:gd name="connsiteY14233" fmla="*/ 363538 h 1106488"/>
              <a:gd name="connsiteX14234" fmla="*/ 889001 w 1031876"/>
              <a:gd name="connsiteY14234" fmla="*/ 361950 h 1106488"/>
              <a:gd name="connsiteX14235" fmla="*/ 895351 w 1031876"/>
              <a:gd name="connsiteY14235" fmla="*/ 368300 h 1106488"/>
              <a:gd name="connsiteX14236" fmla="*/ 889001 w 1031876"/>
              <a:gd name="connsiteY14236" fmla="*/ 361950 h 1106488"/>
              <a:gd name="connsiteX14237" fmla="*/ 882651 w 1031876"/>
              <a:gd name="connsiteY14237" fmla="*/ 361950 h 1106488"/>
              <a:gd name="connsiteX14238" fmla="*/ 885032 w 1031876"/>
              <a:gd name="connsiteY14238" fmla="*/ 362744 h 1106488"/>
              <a:gd name="connsiteX14239" fmla="*/ 883900 w 1031876"/>
              <a:gd name="connsiteY14239" fmla="*/ 365385 h 1106488"/>
              <a:gd name="connsiteX14240" fmla="*/ 883445 w 1031876"/>
              <a:gd name="connsiteY14240" fmla="*/ 365125 h 1106488"/>
              <a:gd name="connsiteX14241" fmla="*/ 882651 w 1031876"/>
              <a:gd name="connsiteY14241" fmla="*/ 361950 h 1106488"/>
              <a:gd name="connsiteX14242" fmla="*/ 874713 w 1031876"/>
              <a:gd name="connsiteY14242" fmla="*/ 361950 h 1106488"/>
              <a:gd name="connsiteX14243" fmla="*/ 882651 w 1031876"/>
              <a:gd name="connsiteY14243" fmla="*/ 368300 h 1106488"/>
              <a:gd name="connsiteX14244" fmla="*/ 874713 w 1031876"/>
              <a:gd name="connsiteY14244" fmla="*/ 368300 h 1106488"/>
              <a:gd name="connsiteX14245" fmla="*/ 874713 w 1031876"/>
              <a:gd name="connsiteY14245" fmla="*/ 361950 h 1106488"/>
              <a:gd name="connsiteX14246" fmla="*/ 874713 w 1031876"/>
              <a:gd name="connsiteY14246" fmla="*/ 361950 h 1106488"/>
              <a:gd name="connsiteX14247" fmla="*/ 880270 w 1031876"/>
              <a:gd name="connsiteY14247" fmla="*/ 366395 h 1106488"/>
              <a:gd name="connsiteX14248" fmla="*/ 878682 w 1031876"/>
              <a:gd name="connsiteY14248" fmla="*/ 365125 h 1106488"/>
              <a:gd name="connsiteX14249" fmla="*/ 874713 w 1031876"/>
              <a:gd name="connsiteY14249" fmla="*/ 361950 h 1106488"/>
              <a:gd name="connsiteX14250" fmla="*/ 266700 w 1031876"/>
              <a:gd name="connsiteY14250" fmla="*/ 361950 h 1106488"/>
              <a:gd name="connsiteX14251" fmla="*/ 262659 w 1031876"/>
              <a:gd name="connsiteY14251" fmla="*/ 364259 h 1106488"/>
              <a:gd name="connsiteX14252" fmla="*/ 263525 w 1031876"/>
              <a:gd name="connsiteY14252" fmla="*/ 362744 h 1106488"/>
              <a:gd name="connsiteX14253" fmla="*/ 266700 w 1031876"/>
              <a:gd name="connsiteY14253" fmla="*/ 361950 h 1106488"/>
              <a:gd name="connsiteX14254" fmla="*/ 252413 w 1031876"/>
              <a:gd name="connsiteY14254" fmla="*/ 361950 h 1106488"/>
              <a:gd name="connsiteX14255" fmla="*/ 250104 w 1031876"/>
              <a:gd name="connsiteY14255" fmla="*/ 365991 h 1106488"/>
              <a:gd name="connsiteX14256" fmla="*/ 246063 w 1031876"/>
              <a:gd name="connsiteY14256" fmla="*/ 368300 h 1106488"/>
              <a:gd name="connsiteX14257" fmla="*/ 252413 w 1031876"/>
              <a:gd name="connsiteY14257" fmla="*/ 361950 h 1106488"/>
              <a:gd name="connsiteX14258" fmla="*/ 252413 w 1031876"/>
              <a:gd name="connsiteY14258" fmla="*/ 361950 h 1106488"/>
              <a:gd name="connsiteX14259" fmla="*/ 252413 w 1031876"/>
              <a:gd name="connsiteY14259" fmla="*/ 361951 h 1106488"/>
              <a:gd name="connsiteX14260" fmla="*/ 252413 w 1031876"/>
              <a:gd name="connsiteY14260" fmla="*/ 365125 h 1106488"/>
              <a:gd name="connsiteX14261" fmla="*/ 252413 w 1031876"/>
              <a:gd name="connsiteY14261" fmla="*/ 368300 h 1106488"/>
              <a:gd name="connsiteX14262" fmla="*/ 246063 w 1031876"/>
              <a:gd name="connsiteY14262" fmla="*/ 368300 h 1106488"/>
              <a:gd name="connsiteX14263" fmla="*/ 249238 w 1031876"/>
              <a:gd name="connsiteY14263" fmla="*/ 367506 h 1106488"/>
              <a:gd name="connsiteX14264" fmla="*/ 250104 w 1031876"/>
              <a:gd name="connsiteY14264" fmla="*/ 365991 h 1106488"/>
              <a:gd name="connsiteX14265" fmla="*/ 251619 w 1031876"/>
              <a:gd name="connsiteY14265" fmla="*/ 365125 h 1106488"/>
              <a:gd name="connsiteX14266" fmla="*/ 252413 w 1031876"/>
              <a:gd name="connsiteY14266" fmla="*/ 361950 h 1106488"/>
              <a:gd name="connsiteX14267" fmla="*/ 878682 w 1031876"/>
              <a:gd name="connsiteY14267" fmla="*/ 361421 h 1106488"/>
              <a:gd name="connsiteX14268" fmla="*/ 881659 w 1031876"/>
              <a:gd name="connsiteY14268" fmla="*/ 361421 h 1106488"/>
              <a:gd name="connsiteX14269" fmla="*/ 882651 w 1031876"/>
              <a:gd name="connsiteY14269" fmla="*/ 361421 h 1106488"/>
              <a:gd name="connsiteX14270" fmla="*/ 882651 w 1031876"/>
              <a:gd name="connsiteY14270" fmla="*/ 361950 h 1106488"/>
              <a:gd name="connsiteX14271" fmla="*/ 882651 w 1031876"/>
              <a:gd name="connsiteY14271" fmla="*/ 362281 h 1106488"/>
              <a:gd name="connsiteX14272" fmla="*/ 882651 w 1031876"/>
              <a:gd name="connsiteY14272" fmla="*/ 363141 h 1106488"/>
              <a:gd name="connsiteX14273" fmla="*/ 882651 w 1031876"/>
              <a:gd name="connsiteY14273" fmla="*/ 364860 h 1106488"/>
              <a:gd name="connsiteX14274" fmla="*/ 882651 w 1031876"/>
              <a:gd name="connsiteY14274" fmla="*/ 367440 h 1106488"/>
              <a:gd name="connsiteX14275" fmla="*/ 882651 w 1031876"/>
              <a:gd name="connsiteY14275" fmla="*/ 368300 h 1106488"/>
              <a:gd name="connsiteX14276" fmla="*/ 878682 w 1031876"/>
              <a:gd name="connsiteY14276" fmla="*/ 361421 h 1106488"/>
              <a:gd name="connsiteX14277" fmla="*/ 246153 w 1031876"/>
              <a:gd name="connsiteY14277" fmla="*/ 361198 h 1106488"/>
              <a:gd name="connsiteX14278" fmla="*/ 239316 w 1031876"/>
              <a:gd name="connsiteY14278" fmla="*/ 368028 h 1106488"/>
              <a:gd name="connsiteX14279" fmla="*/ 246153 w 1031876"/>
              <a:gd name="connsiteY14279" fmla="*/ 361198 h 1106488"/>
              <a:gd name="connsiteX14280" fmla="*/ 239316 w 1031876"/>
              <a:gd name="connsiteY14280" fmla="*/ 361198 h 1106488"/>
              <a:gd name="connsiteX14281" fmla="*/ 239316 w 1031876"/>
              <a:gd name="connsiteY14281" fmla="*/ 362051 h 1106488"/>
              <a:gd name="connsiteX14282" fmla="*/ 239316 w 1031876"/>
              <a:gd name="connsiteY14282" fmla="*/ 363759 h 1106488"/>
              <a:gd name="connsiteX14283" fmla="*/ 239316 w 1031876"/>
              <a:gd name="connsiteY14283" fmla="*/ 364613 h 1106488"/>
              <a:gd name="connsiteX14284" fmla="*/ 239316 w 1031876"/>
              <a:gd name="connsiteY14284" fmla="*/ 368028 h 1106488"/>
              <a:gd name="connsiteX14285" fmla="*/ 232478 w 1031876"/>
              <a:gd name="connsiteY14285" fmla="*/ 368028 h 1106488"/>
              <a:gd name="connsiteX14286" fmla="*/ 239316 w 1031876"/>
              <a:gd name="connsiteY14286" fmla="*/ 361198 h 1106488"/>
              <a:gd name="connsiteX14287" fmla="*/ 34188 w 1031876"/>
              <a:gd name="connsiteY14287" fmla="*/ 361198 h 1106488"/>
              <a:gd name="connsiteX14288" fmla="*/ 27350 w 1031876"/>
              <a:gd name="connsiteY14288" fmla="*/ 368028 h 1106488"/>
              <a:gd name="connsiteX14289" fmla="*/ 34188 w 1031876"/>
              <a:gd name="connsiteY14289" fmla="*/ 361198 h 1106488"/>
              <a:gd name="connsiteX14290" fmla="*/ 27350 w 1031876"/>
              <a:gd name="connsiteY14290" fmla="*/ 361198 h 1106488"/>
              <a:gd name="connsiteX14291" fmla="*/ 26988 w 1031876"/>
              <a:gd name="connsiteY14291" fmla="*/ 362041 h 1106488"/>
              <a:gd name="connsiteX14292" fmla="*/ 24786 w 1031876"/>
              <a:gd name="connsiteY14292" fmla="*/ 367174 h 1106488"/>
              <a:gd name="connsiteX14293" fmla="*/ 26988 w 1031876"/>
              <a:gd name="connsiteY14293" fmla="*/ 367908 h 1106488"/>
              <a:gd name="connsiteX14294" fmla="*/ 27350 w 1031876"/>
              <a:gd name="connsiteY14294" fmla="*/ 368028 h 1106488"/>
              <a:gd name="connsiteX14295" fmla="*/ 26988 w 1031876"/>
              <a:gd name="connsiteY14295" fmla="*/ 368286 h 1106488"/>
              <a:gd name="connsiteX14296" fmla="*/ 21368 w 1031876"/>
              <a:gd name="connsiteY14296" fmla="*/ 372297 h 1106488"/>
              <a:gd name="connsiteX14297" fmla="*/ 21132 w 1031876"/>
              <a:gd name="connsiteY14297" fmla="*/ 374889 h 1106488"/>
              <a:gd name="connsiteX14298" fmla="*/ 21273 w 1031876"/>
              <a:gd name="connsiteY14298" fmla="*/ 374730 h 1106488"/>
              <a:gd name="connsiteX14299" fmla="*/ 21239 w 1031876"/>
              <a:gd name="connsiteY14299" fmla="*/ 375155 h 1106488"/>
              <a:gd name="connsiteX14300" fmla="*/ 21102 w 1031876"/>
              <a:gd name="connsiteY14300" fmla="*/ 375221 h 1106488"/>
              <a:gd name="connsiteX14301" fmla="*/ 21081 w 1031876"/>
              <a:gd name="connsiteY14301" fmla="*/ 375444 h 1106488"/>
              <a:gd name="connsiteX14302" fmla="*/ 21215 w 1031876"/>
              <a:gd name="connsiteY14302" fmla="*/ 375444 h 1106488"/>
              <a:gd name="connsiteX14303" fmla="*/ 20638 w 1031876"/>
              <a:gd name="connsiteY14303" fmla="*/ 382588 h 1106488"/>
              <a:gd name="connsiteX14304" fmla="*/ 20638 w 1031876"/>
              <a:gd name="connsiteY14304" fmla="*/ 380315 h 1106488"/>
              <a:gd name="connsiteX14305" fmla="*/ 20513 w 1031876"/>
              <a:gd name="connsiteY14305" fmla="*/ 381689 h 1106488"/>
              <a:gd name="connsiteX14306" fmla="*/ 20513 w 1031876"/>
              <a:gd name="connsiteY14306" fmla="*/ 388519 h 1106488"/>
              <a:gd name="connsiteX14307" fmla="*/ 14530 w 1031876"/>
              <a:gd name="connsiteY14307" fmla="*/ 391935 h 1106488"/>
              <a:gd name="connsiteX14308" fmla="*/ 14288 w 1031876"/>
              <a:gd name="connsiteY14308" fmla="*/ 392901 h 1106488"/>
              <a:gd name="connsiteX14309" fmla="*/ 13729 w 1031876"/>
              <a:gd name="connsiteY14309" fmla="*/ 395132 h 1106488"/>
              <a:gd name="connsiteX14310" fmla="*/ 13790 w 1031876"/>
              <a:gd name="connsiteY14310" fmla="*/ 395235 h 1106488"/>
              <a:gd name="connsiteX14311" fmla="*/ 14288 w 1031876"/>
              <a:gd name="connsiteY14311" fmla="*/ 394738 h 1106488"/>
              <a:gd name="connsiteX14312" fmla="*/ 14530 w 1031876"/>
              <a:gd name="connsiteY14312" fmla="*/ 394496 h 1106488"/>
              <a:gd name="connsiteX14313" fmla="*/ 20513 w 1031876"/>
              <a:gd name="connsiteY14313" fmla="*/ 388519 h 1106488"/>
              <a:gd name="connsiteX14314" fmla="*/ 14530 w 1031876"/>
              <a:gd name="connsiteY14314" fmla="*/ 395350 h 1106488"/>
              <a:gd name="connsiteX14315" fmla="*/ 14288 w 1031876"/>
              <a:gd name="connsiteY14315" fmla="*/ 397283 h 1106488"/>
              <a:gd name="connsiteX14316" fmla="*/ 13699 w 1031876"/>
              <a:gd name="connsiteY14316" fmla="*/ 401989 h 1106488"/>
              <a:gd name="connsiteX14317" fmla="*/ 13778 w 1031876"/>
              <a:gd name="connsiteY14317" fmla="*/ 402155 h 1106488"/>
              <a:gd name="connsiteX14318" fmla="*/ 14288 w 1031876"/>
              <a:gd name="connsiteY14318" fmla="*/ 402027 h 1106488"/>
              <a:gd name="connsiteX14319" fmla="*/ 14769 w 1031876"/>
              <a:gd name="connsiteY14319" fmla="*/ 401907 h 1106488"/>
              <a:gd name="connsiteX14320" fmla="*/ 14530 w 1031876"/>
              <a:gd name="connsiteY14320" fmla="*/ 402180 h 1106488"/>
              <a:gd name="connsiteX14321" fmla="*/ 14499 w 1031876"/>
              <a:gd name="connsiteY14321" fmla="*/ 402432 h 1106488"/>
              <a:gd name="connsiteX14322" fmla="*/ 17463 w 1031876"/>
              <a:gd name="connsiteY14322" fmla="*/ 402432 h 1106488"/>
              <a:gd name="connsiteX14323" fmla="*/ 15280 w 1031876"/>
              <a:gd name="connsiteY14323" fmla="*/ 404441 h 1106488"/>
              <a:gd name="connsiteX14324" fmla="*/ 14456 w 1031876"/>
              <a:gd name="connsiteY14324" fmla="*/ 402772 h 1106488"/>
              <a:gd name="connsiteX14325" fmla="*/ 14288 w 1031876"/>
              <a:gd name="connsiteY14325" fmla="*/ 404114 h 1106488"/>
              <a:gd name="connsiteX14326" fmla="*/ 13675 w 1031876"/>
              <a:gd name="connsiteY14326" fmla="*/ 409011 h 1106488"/>
              <a:gd name="connsiteX14327" fmla="*/ 13675 w 1031876"/>
              <a:gd name="connsiteY14327" fmla="*/ 406449 h 1106488"/>
              <a:gd name="connsiteX14328" fmla="*/ 13675 w 1031876"/>
              <a:gd name="connsiteY14328" fmla="*/ 405595 h 1106488"/>
              <a:gd name="connsiteX14329" fmla="*/ 13675 w 1031876"/>
              <a:gd name="connsiteY14329" fmla="*/ 403226 h 1106488"/>
              <a:gd name="connsiteX14330" fmla="*/ 13161 w 1031876"/>
              <a:gd name="connsiteY14330" fmla="*/ 403226 h 1106488"/>
              <a:gd name="connsiteX14331" fmla="*/ 10791 w 1031876"/>
              <a:gd name="connsiteY14331" fmla="*/ 408050 h 1106488"/>
              <a:gd name="connsiteX14332" fmla="*/ 13675 w 1031876"/>
              <a:gd name="connsiteY14332" fmla="*/ 409011 h 1106488"/>
              <a:gd name="connsiteX14333" fmla="*/ 8547 w 1031876"/>
              <a:gd name="connsiteY14333" fmla="*/ 410718 h 1106488"/>
              <a:gd name="connsiteX14334" fmla="*/ 13047 w 1031876"/>
              <a:gd name="connsiteY14334" fmla="*/ 403226 h 1106488"/>
              <a:gd name="connsiteX14335" fmla="*/ 11311 w 1031876"/>
              <a:gd name="connsiteY14335" fmla="*/ 403226 h 1106488"/>
              <a:gd name="connsiteX14336" fmla="*/ 7342 w 1031876"/>
              <a:gd name="connsiteY14336" fmla="*/ 403226 h 1106488"/>
              <a:gd name="connsiteX14337" fmla="*/ 6350 w 1031876"/>
              <a:gd name="connsiteY14337" fmla="*/ 403226 h 1106488"/>
              <a:gd name="connsiteX14338" fmla="*/ 10319 w 1031876"/>
              <a:gd name="connsiteY14338" fmla="*/ 402333 h 1106488"/>
              <a:gd name="connsiteX14339" fmla="*/ 12344 w 1031876"/>
              <a:gd name="connsiteY14339" fmla="*/ 399144 h 1106488"/>
              <a:gd name="connsiteX14340" fmla="*/ 13675 w 1031876"/>
              <a:gd name="connsiteY14340" fmla="*/ 401939 h 1106488"/>
              <a:gd name="connsiteX14341" fmla="*/ 13675 w 1031876"/>
              <a:gd name="connsiteY14341" fmla="*/ 397048 h 1106488"/>
              <a:gd name="connsiteX14342" fmla="*/ 12344 w 1031876"/>
              <a:gd name="connsiteY14342" fmla="*/ 399144 h 1106488"/>
              <a:gd name="connsiteX14343" fmla="*/ 11311 w 1031876"/>
              <a:gd name="connsiteY14343" fmla="*/ 396975 h 1106488"/>
              <a:gd name="connsiteX14344" fmla="*/ 13172 w 1031876"/>
              <a:gd name="connsiteY14344" fmla="*/ 394184 h 1106488"/>
              <a:gd name="connsiteX14345" fmla="*/ 13675 w 1031876"/>
              <a:gd name="connsiteY14345" fmla="*/ 395040 h 1106488"/>
              <a:gd name="connsiteX14346" fmla="*/ 13675 w 1031876"/>
              <a:gd name="connsiteY14346" fmla="*/ 391935 h 1106488"/>
              <a:gd name="connsiteX14347" fmla="*/ 13675 w 1031876"/>
              <a:gd name="connsiteY14347" fmla="*/ 388519 h 1106488"/>
              <a:gd name="connsiteX14348" fmla="*/ 20513 w 1031876"/>
              <a:gd name="connsiteY14348" fmla="*/ 374858 h 1106488"/>
              <a:gd name="connsiteX14349" fmla="*/ 20513 w 1031876"/>
              <a:gd name="connsiteY14349" fmla="*/ 370589 h 1106488"/>
              <a:gd name="connsiteX14350" fmla="*/ 20513 w 1031876"/>
              <a:gd name="connsiteY14350" fmla="*/ 368028 h 1106488"/>
              <a:gd name="connsiteX14351" fmla="*/ 23932 w 1031876"/>
              <a:gd name="connsiteY14351" fmla="*/ 367174 h 1106488"/>
              <a:gd name="connsiteX14352" fmla="*/ 26988 w 1031876"/>
              <a:gd name="connsiteY14352" fmla="*/ 361830 h 1106488"/>
              <a:gd name="connsiteX14353" fmla="*/ 253207 w 1031876"/>
              <a:gd name="connsiteY14353" fmla="*/ 361156 h 1106488"/>
              <a:gd name="connsiteX14354" fmla="*/ 255886 w 1031876"/>
              <a:gd name="connsiteY14354" fmla="*/ 364728 h 1106488"/>
              <a:gd name="connsiteX14355" fmla="*/ 254398 w 1031876"/>
              <a:gd name="connsiteY14355" fmla="*/ 366712 h 1106488"/>
              <a:gd name="connsiteX14356" fmla="*/ 253482 w 1031876"/>
              <a:gd name="connsiteY14356" fmla="*/ 367934 h 1106488"/>
              <a:gd name="connsiteX14357" fmla="*/ 259359 w 1031876"/>
              <a:gd name="connsiteY14357" fmla="*/ 365919 h 1106488"/>
              <a:gd name="connsiteX14358" fmla="*/ 260350 w 1031876"/>
              <a:gd name="connsiteY14358" fmla="*/ 368298 h 1106488"/>
              <a:gd name="connsiteX14359" fmla="*/ 260350 w 1031876"/>
              <a:gd name="connsiteY14359" fmla="*/ 368299 h 1106488"/>
              <a:gd name="connsiteX14360" fmla="*/ 261144 w 1031876"/>
              <a:gd name="connsiteY14360" fmla="*/ 365125 h 1106488"/>
              <a:gd name="connsiteX14361" fmla="*/ 262659 w 1031876"/>
              <a:gd name="connsiteY14361" fmla="*/ 364259 h 1106488"/>
              <a:gd name="connsiteX14362" fmla="*/ 260351 w 1031876"/>
              <a:gd name="connsiteY14362" fmla="*/ 368299 h 1106488"/>
              <a:gd name="connsiteX14363" fmla="*/ 260351 w 1031876"/>
              <a:gd name="connsiteY14363" fmla="*/ 368300 h 1106488"/>
              <a:gd name="connsiteX14364" fmla="*/ 260350 w 1031876"/>
              <a:gd name="connsiteY14364" fmla="*/ 368300 h 1106488"/>
              <a:gd name="connsiteX14365" fmla="*/ 256382 w 1031876"/>
              <a:gd name="connsiteY14365" fmla="*/ 368300 h 1106488"/>
              <a:gd name="connsiteX14366" fmla="*/ 253207 w 1031876"/>
              <a:gd name="connsiteY14366" fmla="*/ 368300 h 1106488"/>
              <a:gd name="connsiteX14367" fmla="*/ 252413 w 1031876"/>
              <a:gd name="connsiteY14367" fmla="*/ 368300 h 1106488"/>
              <a:gd name="connsiteX14368" fmla="*/ 253207 w 1031876"/>
              <a:gd name="connsiteY14368" fmla="*/ 368028 h 1106488"/>
              <a:gd name="connsiteX14369" fmla="*/ 253207 w 1031876"/>
              <a:gd name="connsiteY14369" fmla="*/ 367665 h 1106488"/>
              <a:gd name="connsiteX14370" fmla="*/ 253207 w 1031876"/>
              <a:gd name="connsiteY14370" fmla="*/ 367407 h 1106488"/>
              <a:gd name="connsiteX14371" fmla="*/ 253207 w 1031876"/>
              <a:gd name="connsiteY14371" fmla="*/ 364728 h 1106488"/>
              <a:gd name="connsiteX14372" fmla="*/ 253207 w 1031876"/>
              <a:gd name="connsiteY14372" fmla="*/ 363835 h 1106488"/>
              <a:gd name="connsiteX14373" fmla="*/ 253207 w 1031876"/>
              <a:gd name="connsiteY14373" fmla="*/ 361156 h 1106488"/>
              <a:gd name="connsiteX14374" fmla="*/ 875564 w 1031876"/>
              <a:gd name="connsiteY14374" fmla="*/ 359701 h 1106488"/>
              <a:gd name="connsiteX14375" fmla="*/ 875705 w 1031876"/>
              <a:gd name="connsiteY14375" fmla="*/ 360561 h 1106488"/>
              <a:gd name="connsiteX14376" fmla="*/ 878377 w 1031876"/>
              <a:gd name="connsiteY14376" fmla="*/ 360892 h 1106488"/>
              <a:gd name="connsiteX14377" fmla="*/ 878682 w 1031876"/>
              <a:gd name="connsiteY14377" fmla="*/ 361421 h 1106488"/>
              <a:gd name="connsiteX14378" fmla="*/ 874713 w 1031876"/>
              <a:gd name="connsiteY14378" fmla="*/ 361421 h 1106488"/>
              <a:gd name="connsiteX14379" fmla="*/ 30342 w 1031876"/>
              <a:gd name="connsiteY14379" fmla="*/ 359490 h 1106488"/>
              <a:gd name="connsiteX14380" fmla="*/ 29273 w 1031876"/>
              <a:gd name="connsiteY14380" fmla="*/ 361198 h 1106488"/>
              <a:gd name="connsiteX14381" fmla="*/ 27350 w 1031876"/>
              <a:gd name="connsiteY14381" fmla="*/ 361198 h 1106488"/>
              <a:gd name="connsiteX14382" fmla="*/ 263525 w 1031876"/>
              <a:gd name="connsiteY14382" fmla="*/ 358973 h 1106488"/>
              <a:gd name="connsiteX14383" fmla="*/ 266700 w 1031876"/>
              <a:gd name="connsiteY14383" fmla="*/ 361950 h 1106488"/>
              <a:gd name="connsiteX14384" fmla="*/ 265906 w 1031876"/>
              <a:gd name="connsiteY14384" fmla="*/ 361950 h 1106488"/>
              <a:gd name="connsiteX14385" fmla="*/ 262731 w 1031876"/>
              <a:gd name="connsiteY14385" fmla="*/ 361950 h 1106488"/>
              <a:gd name="connsiteX14386" fmla="*/ 260350 w 1031876"/>
              <a:gd name="connsiteY14386" fmla="*/ 361950 h 1106488"/>
              <a:gd name="connsiteX14387" fmla="*/ 263525 w 1031876"/>
              <a:gd name="connsiteY14387" fmla="*/ 358973 h 1106488"/>
              <a:gd name="connsiteX14388" fmla="*/ 911807 w 1031876"/>
              <a:gd name="connsiteY14388" fmla="*/ 355406 h 1106488"/>
              <a:gd name="connsiteX14389" fmla="*/ 915194 w 1031876"/>
              <a:gd name="connsiteY14389" fmla="*/ 357584 h 1106488"/>
              <a:gd name="connsiteX14390" fmla="*/ 915730 w 1031876"/>
              <a:gd name="connsiteY14390" fmla="*/ 359997 h 1106488"/>
              <a:gd name="connsiteX14391" fmla="*/ 915194 w 1031876"/>
              <a:gd name="connsiteY14391" fmla="*/ 355931 h 1106488"/>
              <a:gd name="connsiteX14392" fmla="*/ 868363 w 1031876"/>
              <a:gd name="connsiteY14392" fmla="*/ 354806 h 1106488"/>
              <a:gd name="connsiteX14393" fmla="*/ 874713 w 1031876"/>
              <a:gd name="connsiteY14393" fmla="*/ 361950 h 1106488"/>
              <a:gd name="connsiteX14394" fmla="*/ 868363 w 1031876"/>
              <a:gd name="connsiteY14394" fmla="*/ 354806 h 1106488"/>
              <a:gd name="connsiteX14395" fmla="*/ 874713 w 1031876"/>
              <a:gd name="connsiteY14395" fmla="*/ 354541 h 1106488"/>
              <a:gd name="connsiteX14396" fmla="*/ 876545 w 1031876"/>
              <a:gd name="connsiteY14396" fmla="*/ 357716 h 1106488"/>
              <a:gd name="connsiteX14397" fmla="*/ 875564 w 1031876"/>
              <a:gd name="connsiteY14397" fmla="*/ 359701 h 1106488"/>
              <a:gd name="connsiteX14398" fmla="*/ 874713 w 1031876"/>
              <a:gd name="connsiteY14398" fmla="*/ 354541 h 1106488"/>
              <a:gd name="connsiteX14399" fmla="*/ 877690 w 1031876"/>
              <a:gd name="connsiteY14399" fmla="*/ 355401 h 1106488"/>
              <a:gd name="connsiteX14400" fmla="*/ 877094 w 1031876"/>
              <a:gd name="connsiteY14400" fmla="*/ 356605 h 1106488"/>
              <a:gd name="connsiteX14401" fmla="*/ 875705 w 1031876"/>
              <a:gd name="connsiteY14401" fmla="*/ 355401 h 1106488"/>
              <a:gd name="connsiteX14402" fmla="*/ 874713 w 1031876"/>
              <a:gd name="connsiteY14402" fmla="*/ 354541 h 1106488"/>
              <a:gd name="connsiteX14403" fmla="*/ 246153 w 1031876"/>
              <a:gd name="connsiteY14403" fmla="*/ 354367 h 1106488"/>
              <a:gd name="connsiteX14404" fmla="*/ 248563 w 1031876"/>
              <a:gd name="connsiteY14404" fmla="*/ 357577 h 1106488"/>
              <a:gd name="connsiteX14405" fmla="*/ 249635 w 1031876"/>
              <a:gd name="connsiteY14405" fmla="*/ 355700 h 1106488"/>
              <a:gd name="connsiteX14406" fmla="*/ 252413 w 1031876"/>
              <a:gd name="connsiteY14406" fmla="*/ 355006 h 1106488"/>
              <a:gd name="connsiteX14407" fmla="*/ 253207 w 1031876"/>
              <a:gd name="connsiteY14407" fmla="*/ 354807 h 1106488"/>
              <a:gd name="connsiteX14408" fmla="*/ 252413 w 1031876"/>
              <a:gd name="connsiteY14408" fmla="*/ 355601 h 1106488"/>
              <a:gd name="connsiteX14409" fmla="*/ 247313 w 1031876"/>
              <a:gd name="connsiteY14409" fmla="*/ 360701 h 1106488"/>
              <a:gd name="connsiteX14410" fmla="*/ 252136 w 1031876"/>
              <a:gd name="connsiteY14410" fmla="*/ 358636 h 1106488"/>
              <a:gd name="connsiteX14411" fmla="*/ 252413 w 1031876"/>
              <a:gd name="connsiteY14411" fmla="*/ 359466 h 1106488"/>
              <a:gd name="connsiteX14412" fmla="*/ 252991 w 1031876"/>
              <a:gd name="connsiteY14412" fmla="*/ 361198 h 1106488"/>
              <a:gd name="connsiteX14413" fmla="*/ 252413 w 1031876"/>
              <a:gd name="connsiteY14413" fmla="*/ 361198 h 1106488"/>
              <a:gd name="connsiteX14414" fmla="*/ 249572 w 1031876"/>
              <a:gd name="connsiteY14414" fmla="*/ 361198 h 1106488"/>
              <a:gd name="connsiteX14415" fmla="*/ 246817 w 1031876"/>
              <a:gd name="connsiteY14415" fmla="*/ 361198 h 1106488"/>
              <a:gd name="connsiteX14416" fmla="*/ 246153 w 1031876"/>
              <a:gd name="connsiteY14416" fmla="*/ 361861 h 1106488"/>
              <a:gd name="connsiteX14417" fmla="*/ 246153 w 1031876"/>
              <a:gd name="connsiteY14417" fmla="*/ 364613 h 1106488"/>
              <a:gd name="connsiteX14418" fmla="*/ 246153 w 1031876"/>
              <a:gd name="connsiteY14418" fmla="*/ 365467 h 1106488"/>
              <a:gd name="connsiteX14419" fmla="*/ 246153 w 1031876"/>
              <a:gd name="connsiteY14419" fmla="*/ 368028 h 1106488"/>
              <a:gd name="connsiteX14420" fmla="*/ 245534 w 1031876"/>
              <a:gd name="connsiteY14420" fmla="*/ 368028 h 1106488"/>
              <a:gd name="connsiteX14421" fmla="*/ 242735 w 1031876"/>
              <a:gd name="connsiteY14421" fmla="*/ 368028 h 1106488"/>
              <a:gd name="connsiteX14422" fmla="*/ 239316 w 1031876"/>
              <a:gd name="connsiteY14422" fmla="*/ 368028 h 1106488"/>
              <a:gd name="connsiteX14423" fmla="*/ 245298 w 1031876"/>
              <a:gd name="connsiteY14423" fmla="*/ 367174 h 1106488"/>
              <a:gd name="connsiteX14424" fmla="*/ 245534 w 1031876"/>
              <a:gd name="connsiteY14424" fmla="*/ 365526 h 1106488"/>
              <a:gd name="connsiteX14425" fmla="*/ 246153 w 1031876"/>
              <a:gd name="connsiteY14425" fmla="*/ 361198 h 1106488"/>
              <a:gd name="connsiteX14426" fmla="*/ 246153 w 1031876"/>
              <a:gd name="connsiteY14426" fmla="*/ 361794 h 1106488"/>
              <a:gd name="connsiteX14427" fmla="*/ 246494 w 1031876"/>
              <a:gd name="connsiteY14427" fmla="*/ 361198 h 1106488"/>
              <a:gd name="connsiteX14428" fmla="*/ 246153 w 1031876"/>
              <a:gd name="connsiteY14428" fmla="*/ 361198 h 1106488"/>
              <a:gd name="connsiteX14429" fmla="*/ 246604 w 1031876"/>
              <a:gd name="connsiteY14429" fmla="*/ 361005 h 1106488"/>
              <a:gd name="connsiteX14430" fmla="*/ 247578 w 1031876"/>
              <a:gd name="connsiteY14430" fmla="*/ 359299 h 1106488"/>
              <a:gd name="connsiteX14431" fmla="*/ 246153 w 1031876"/>
              <a:gd name="connsiteY14431" fmla="*/ 361198 h 1106488"/>
              <a:gd name="connsiteX14432" fmla="*/ 239316 w 1031876"/>
              <a:gd name="connsiteY14432" fmla="*/ 361198 h 1106488"/>
              <a:gd name="connsiteX14433" fmla="*/ 246153 w 1031876"/>
              <a:gd name="connsiteY14433" fmla="*/ 354367 h 1106488"/>
              <a:gd name="connsiteX14434" fmla="*/ 239316 w 1031876"/>
              <a:gd name="connsiteY14434" fmla="*/ 354367 h 1106488"/>
              <a:gd name="connsiteX14435" fmla="*/ 246153 w 1031876"/>
              <a:gd name="connsiteY14435" fmla="*/ 354367 h 1106488"/>
              <a:gd name="connsiteX14436" fmla="*/ 239316 w 1031876"/>
              <a:gd name="connsiteY14436" fmla="*/ 361198 h 1106488"/>
              <a:gd name="connsiteX14437" fmla="*/ 238461 w 1031876"/>
              <a:gd name="connsiteY14437" fmla="*/ 361198 h 1106488"/>
              <a:gd name="connsiteX14438" fmla="*/ 235042 w 1031876"/>
              <a:gd name="connsiteY14438" fmla="*/ 361198 h 1106488"/>
              <a:gd name="connsiteX14439" fmla="*/ 232478 w 1031876"/>
              <a:gd name="connsiteY14439" fmla="*/ 361198 h 1106488"/>
              <a:gd name="connsiteX14440" fmla="*/ 239316 w 1031876"/>
              <a:gd name="connsiteY14440" fmla="*/ 354367 h 1106488"/>
              <a:gd name="connsiteX14441" fmla="*/ 27350 w 1031876"/>
              <a:gd name="connsiteY14441" fmla="*/ 354367 h 1106488"/>
              <a:gd name="connsiteX14442" fmla="*/ 21368 w 1031876"/>
              <a:gd name="connsiteY14442" fmla="*/ 358636 h 1106488"/>
              <a:gd name="connsiteX14443" fmla="*/ 21197 w 1031876"/>
              <a:gd name="connsiteY14443" fmla="*/ 360515 h 1106488"/>
              <a:gd name="connsiteX14444" fmla="*/ 20513 w 1031876"/>
              <a:gd name="connsiteY14444" fmla="*/ 361198 h 1106488"/>
              <a:gd name="connsiteX14445" fmla="*/ 27350 w 1031876"/>
              <a:gd name="connsiteY14445" fmla="*/ 354367 h 1106488"/>
              <a:gd name="connsiteX14446" fmla="*/ 27350 w 1031876"/>
              <a:gd name="connsiteY14446" fmla="*/ 354367 h 1106488"/>
              <a:gd name="connsiteX14447" fmla="*/ 27350 w 1031876"/>
              <a:gd name="connsiteY14447" fmla="*/ 355221 h 1106488"/>
              <a:gd name="connsiteX14448" fmla="*/ 27350 w 1031876"/>
              <a:gd name="connsiteY14448" fmla="*/ 356929 h 1106488"/>
              <a:gd name="connsiteX14449" fmla="*/ 27350 w 1031876"/>
              <a:gd name="connsiteY14449" fmla="*/ 360344 h 1106488"/>
              <a:gd name="connsiteX14450" fmla="*/ 27350 w 1031876"/>
              <a:gd name="connsiteY14450" fmla="*/ 361198 h 1106488"/>
              <a:gd name="connsiteX14451" fmla="*/ 26988 w 1031876"/>
              <a:gd name="connsiteY14451" fmla="*/ 361559 h 1106488"/>
              <a:gd name="connsiteX14452" fmla="*/ 23932 w 1031876"/>
              <a:gd name="connsiteY14452" fmla="*/ 364613 h 1106488"/>
              <a:gd name="connsiteX14453" fmla="*/ 20513 w 1031876"/>
              <a:gd name="connsiteY14453" fmla="*/ 368028 h 1106488"/>
              <a:gd name="connsiteX14454" fmla="*/ 21197 w 1031876"/>
              <a:gd name="connsiteY14454" fmla="*/ 360515 h 1106488"/>
              <a:gd name="connsiteX14455" fmla="*/ 21368 w 1031876"/>
              <a:gd name="connsiteY14455" fmla="*/ 360344 h 1106488"/>
              <a:gd name="connsiteX14456" fmla="*/ 27350 w 1031876"/>
              <a:gd name="connsiteY14456" fmla="*/ 354367 h 1106488"/>
              <a:gd name="connsiteX14457" fmla="*/ 930276 w 1031876"/>
              <a:gd name="connsiteY14457" fmla="*/ 354013 h 1106488"/>
              <a:gd name="connsiteX14458" fmla="*/ 936626 w 1031876"/>
              <a:gd name="connsiteY14458" fmla="*/ 361157 h 1106488"/>
              <a:gd name="connsiteX14459" fmla="*/ 930276 w 1031876"/>
              <a:gd name="connsiteY14459" fmla="*/ 354013 h 1106488"/>
              <a:gd name="connsiteX14460" fmla="*/ 922338 w 1031876"/>
              <a:gd name="connsiteY14460" fmla="*/ 354012 h 1106488"/>
              <a:gd name="connsiteX14461" fmla="*/ 930276 w 1031876"/>
              <a:gd name="connsiteY14461" fmla="*/ 361950 h 1106488"/>
              <a:gd name="connsiteX14462" fmla="*/ 922338 w 1031876"/>
              <a:gd name="connsiteY14462" fmla="*/ 354012 h 1106488"/>
              <a:gd name="connsiteX14463" fmla="*/ 901701 w 1031876"/>
              <a:gd name="connsiteY14463" fmla="*/ 354012 h 1106488"/>
              <a:gd name="connsiteX14464" fmla="*/ 901701 w 1031876"/>
              <a:gd name="connsiteY14464" fmla="*/ 361950 h 1106488"/>
              <a:gd name="connsiteX14465" fmla="*/ 901701 w 1031876"/>
              <a:gd name="connsiteY14465" fmla="*/ 354012 h 1106488"/>
              <a:gd name="connsiteX14466" fmla="*/ 889001 w 1031876"/>
              <a:gd name="connsiteY14466" fmla="*/ 354012 h 1106488"/>
              <a:gd name="connsiteX14467" fmla="*/ 895351 w 1031876"/>
              <a:gd name="connsiteY14467" fmla="*/ 361950 h 1106488"/>
              <a:gd name="connsiteX14468" fmla="*/ 889001 w 1031876"/>
              <a:gd name="connsiteY14468" fmla="*/ 354012 h 1106488"/>
              <a:gd name="connsiteX14469" fmla="*/ 827882 w 1031876"/>
              <a:gd name="connsiteY14469" fmla="*/ 354012 h 1106488"/>
              <a:gd name="connsiteX14470" fmla="*/ 828676 w 1031876"/>
              <a:gd name="connsiteY14470" fmla="*/ 357981 h 1106488"/>
              <a:gd name="connsiteX14471" fmla="*/ 827882 w 1031876"/>
              <a:gd name="connsiteY14471" fmla="*/ 361950 h 1106488"/>
              <a:gd name="connsiteX14472" fmla="*/ 827088 w 1031876"/>
              <a:gd name="connsiteY14472" fmla="*/ 357981 h 1106488"/>
              <a:gd name="connsiteX14473" fmla="*/ 827882 w 1031876"/>
              <a:gd name="connsiteY14473" fmla="*/ 354012 h 1106488"/>
              <a:gd name="connsiteX14474" fmla="*/ 266700 w 1031876"/>
              <a:gd name="connsiteY14474" fmla="*/ 354012 h 1106488"/>
              <a:gd name="connsiteX14475" fmla="*/ 273050 w 1031876"/>
              <a:gd name="connsiteY14475" fmla="*/ 354012 h 1106488"/>
              <a:gd name="connsiteX14476" fmla="*/ 266700 w 1031876"/>
              <a:gd name="connsiteY14476" fmla="*/ 361950 h 1106488"/>
              <a:gd name="connsiteX14477" fmla="*/ 266700 w 1031876"/>
              <a:gd name="connsiteY14477" fmla="*/ 354012 h 1106488"/>
              <a:gd name="connsiteX14478" fmla="*/ 260351 w 1031876"/>
              <a:gd name="connsiteY14478" fmla="*/ 354012 h 1106488"/>
              <a:gd name="connsiteX14479" fmla="*/ 260350 w 1031876"/>
              <a:gd name="connsiteY14479" fmla="*/ 354019 h 1106488"/>
              <a:gd name="connsiteX14480" fmla="*/ 259458 w 1031876"/>
              <a:gd name="connsiteY14480" fmla="*/ 360263 h 1106488"/>
              <a:gd name="connsiteX14481" fmla="*/ 253207 w 1031876"/>
              <a:gd name="connsiteY14481" fmla="*/ 361156 h 1106488"/>
              <a:gd name="connsiteX14482" fmla="*/ 259458 w 1031876"/>
              <a:gd name="connsiteY14482" fmla="*/ 357584 h 1106488"/>
              <a:gd name="connsiteX14483" fmla="*/ 260350 w 1031876"/>
              <a:gd name="connsiteY14483" fmla="*/ 354016 h 1106488"/>
              <a:gd name="connsiteX14484" fmla="*/ 858045 w 1031876"/>
              <a:gd name="connsiteY14484" fmla="*/ 351631 h 1106488"/>
              <a:gd name="connsiteX14485" fmla="*/ 862014 w 1031876"/>
              <a:gd name="connsiteY14485" fmla="*/ 354012 h 1106488"/>
              <a:gd name="connsiteX14486" fmla="*/ 854076 w 1031876"/>
              <a:gd name="connsiteY14486" fmla="*/ 354012 h 1106488"/>
              <a:gd name="connsiteX14487" fmla="*/ 858045 w 1031876"/>
              <a:gd name="connsiteY14487" fmla="*/ 351631 h 1106488"/>
              <a:gd name="connsiteX14488" fmla="*/ 251813 w 1031876"/>
              <a:gd name="connsiteY14488" fmla="*/ 348714 h 1106488"/>
              <a:gd name="connsiteX14489" fmla="*/ 246656 w 1031876"/>
              <a:gd name="connsiteY14489" fmla="*/ 353865 h 1106488"/>
              <a:gd name="connsiteX14490" fmla="*/ 249238 w 1031876"/>
              <a:gd name="connsiteY14490" fmla="*/ 353219 h 1106488"/>
              <a:gd name="connsiteX14491" fmla="*/ 265780 w 1031876"/>
              <a:gd name="connsiteY14491" fmla="*/ 348687 h 1106488"/>
              <a:gd name="connsiteX14492" fmla="*/ 263790 w 1031876"/>
              <a:gd name="connsiteY14492" fmla="*/ 350640 h 1106488"/>
              <a:gd name="connsiteX14493" fmla="*/ 260351 w 1031876"/>
              <a:gd name="connsiteY14493" fmla="*/ 354012 h 1106488"/>
              <a:gd name="connsiteX14494" fmla="*/ 868363 w 1031876"/>
              <a:gd name="connsiteY14494" fmla="*/ 347663 h 1106488"/>
              <a:gd name="connsiteX14495" fmla="*/ 874713 w 1031876"/>
              <a:gd name="connsiteY14495" fmla="*/ 354013 h 1106488"/>
              <a:gd name="connsiteX14496" fmla="*/ 868363 w 1031876"/>
              <a:gd name="connsiteY14496" fmla="*/ 347663 h 1106488"/>
              <a:gd name="connsiteX14497" fmla="*/ 263525 w 1031876"/>
              <a:gd name="connsiteY14497" fmla="*/ 347663 h 1106488"/>
              <a:gd name="connsiteX14498" fmla="*/ 264679 w 1031876"/>
              <a:gd name="connsiteY14498" fmla="*/ 347952 h 1106488"/>
              <a:gd name="connsiteX14499" fmla="*/ 266700 w 1031876"/>
              <a:gd name="connsiteY14499" fmla="*/ 347663 h 1106488"/>
              <a:gd name="connsiteX14500" fmla="*/ 265112 w 1031876"/>
              <a:gd name="connsiteY14500" fmla="*/ 348060 h 1106488"/>
              <a:gd name="connsiteX14501" fmla="*/ 266154 w 1031876"/>
              <a:gd name="connsiteY14501" fmla="*/ 348321 h 1106488"/>
              <a:gd name="connsiteX14502" fmla="*/ 266700 w 1031876"/>
              <a:gd name="connsiteY14502" fmla="*/ 348457 h 1106488"/>
              <a:gd name="connsiteX14503" fmla="*/ 265780 w 1031876"/>
              <a:gd name="connsiteY14503" fmla="*/ 348687 h 1106488"/>
              <a:gd name="connsiteX14504" fmla="*/ 263525 w 1031876"/>
              <a:gd name="connsiteY14504" fmla="*/ 349251 h 1106488"/>
              <a:gd name="connsiteX14505" fmla="*/ 263128 w 1031876"/>
              <a:gd name="connsiteY14505" fmla="*/ 349152 h 1106488"/>
              <a:gd name="connsiteX14506" fmla="*/ 260351 w 1031876"/>
              <a:gd name="connsiteY14506" fmla="*/ 354012 h 1106488"/>
              <a:gd name="connsiteX14507" fmla="*/ 260350 w 1031876"/>
              <a:gd name="connsiteY14507" fmla="*/ 354013 h 1106488"/>
              <a:gd name="connsiteX14508" fmla="*/ 260350 w 1031876"/>
              <a:gd name="connsiteY14508" fmla="*/ 354012 h 1106488"/>
              <a:gd name="connsiteX14509" fmla="*/ 261116 w 1031876"/>
              <a:gd name="connsiteY14509" fmla="*/ 348649 h 1106488"/>
              <a:gd name="connsiteX14510" fmla="*/ 260350 w 1031876"/>
              <a:gd name="connsiteY14510" fmla="*/ 348457 h 1106488"/>
              <a:gd name="connsiteX14511" fmla="*/ 263525 w 1031876"/>
              <a:gd name="connsiteY14511" fmla="*/ 347663 h 1106488"/>
              <a:gd name="connsiteX14512" fmla="*/ 246857 w 1031876"/>
              <a:gd name="connsiteY14512" fmla="*/ 347663 h 1106488"/>
              <a:gd name="connsiteX14513" fmla="*/ 247651 w 1031876"/>
              <a:gd name="connsiteY14513" fmla="*/ 348457 h 1106488"/>
              <a:gd name="connsiteX14514" fmla="*/ 246857 w 1031876"/>
              <a:gd name="connsiteY14514" fmla="*/ 349251 h 1106488"/>
              <a:gd name="connsiteX14515" fmla="*/ 246153 w 1031876"/>
              <a:gd name="connsiteY14515" fmla="*/ 348547 h 1106488"/>
              <a:gd name="connsiteX14516" fmla="*/ 246063 w 1031876"/>
              <a:gd name="connsiteY14516" fmla="*/ 348457 h 1106488"/>
              <a:gd name="connsiteX14517" fmla="*/ 246153 w 1031876"/>
              <a:gd name="connsiteY14517" fmla="*/ 348367 h 1106488"/>
              <a:gd name="connsiteX14518" fmla="*/ 246063 w 1031876"/>
              <a:gd name="connsiteY14518" fmla="*/ 347663 h 1106488"/>
              <a:gd name="connsiteX14519" fmla="*/ 246063 w 1031876"/>
              <a:gd name="connsiteY14519" fmla="*/ 348457 h 1106488"/>
              <a:gd name="connsiteX14520" fmla="*/ 246063 w 1031876"/>
              <a:gd name="connsiteY14520" fmla="*/ 354013 h 1106488"/>
              <a:gd name="connsiteX14521" fmla="*/ 243682 w 1031876"/>
              <a:gd name="connsiteY14521" fmla="*/ 354013 h 1106488"/>
              <a:gd name="connsiteX14522" fmla="*/ 240507 w 1031876"/>
              <a:gd name="connsiteY14522" fmla="*/ 354013 h 1106488"/>
              <a:gd name="connsiteX14523" fmla="*/ 239713 w 1031876"/>
              <a:gd name="connsiteY14523" fmla="*/ 354013 h 1106488"/>
              <a:gd name="connsiteX14524" fmla="*/ 246063 w 1031876"/>
              <a:gd name="connsiteY14524" fmla="*/ 347663 h 1106488"/>
              <a:gd name="connsiteX14525" fmla="*/ 922338 w 1031876"/>
              <a:gd name="connsiteY14525" fmla="*/ 347662 h 1106488"/>
              <a:gd name="connsiteX14526" fmla="*/ 922338 w 1031876"/>
              <a:gd name="connsiteY14526" fmla="*/ 354012 h 1106488"/>
              <a:gd name="connsiteX14527" fmla="*/ 922338 w 1031876"/>
              <a:gd name="connsiteY14527" fmla="*/ 347662 h 1106488"/>
              <a:gd name="connsiteX14528" fmla="*/ 882651 w 1031876"/>
              <a:gd name="connsiteY14528" fmla="*/ 347662 h 1106488"/>
              <a:gd name="connsiteX14529" fmla="*/ 884556 w 1031876"/>
              <a:gd name="connsiteY14529" fmla="*/ 347662 h 1106488"/>
              <a:gd name="connsiteX14530" fmla="*/ 885032 w 1031876"/>
              <a:gd name="connsiteY14530" fmla="*/ 349250 h 1106488"/>
              <a:gd name="connsiteX14531" fmla="*/ 882651 w 1031876"/>
              <a:gd name="connsiteY14531" fmla="*/ 347662 h 1106488"/>
              <a:gd name="connsiteX14532" fmla="*/ 273050 w 1031876"/>
              <a:gd name="connsiteY14532" fmla="*/ 347662 h 1106488"/>
              <a:gd name="connsiteX14533" fmla="*/ 266700 w 1031876"/>
              <a:gd name="connsiteY14533" fmla="*/ 354012 h 1106488"/>
              <a:gd name="connsiteX14534" fmla="*/ 273050 w 1031876"/>
              <a:gd name="connsiteY14534" fmla="*/ 347662 h 1106488"/>
              <a:gd name="connsiteX14535" fmla="*/ 252991 w 1031876"/>
              <a:gd name="connsiteY14535" fmla="*/ 347537 h 1106488"/>
              <a:gd name="connsiteX14536" fmla="*/ 252865 w 1031876"/>
              <a:gd name="connsiteY14536" fmla="*/ 347663 h 1106488"/>
              <a:gd name="connsiteX14537" fmla="*/ 259359 w 1031876"/>
              <a:gd name="connsiteY14537" fmla="*/ 347663 h 1106488"/>
              <a:gd name="connsiteX14538" fmla="*/ 260350 w 1031876"/>
              <a:gd name="connsiteY14538" fmla="*/ 347663 h 1106488"/>
              <a:gd name="connsiteX14539" fmla="*/ 260351 w 1031876"/>
              <a:gd name="connsiteY14539" fmla="*/ 347663 h 1106488"/>
              <a:gd name="connsiteX14540" fmla="*/ 260350 w 1031876"/>
              <a:gd name="connsiteY14540" fmla="*/ 347664 h 1106488"/>
              <a:gd name="connsiteX14541" fmla="*/ 256382 w 1031876"/>
              <a:gd name="connsiteY14541" fmla="*/ 350044 h 1106488"/>
              <a:gd name="connsiteX14542" fmla="*/ 255300 w 1031876"/>
              <a:gd name="connsiteY14542" fmla="*/ 349395 h 1106488"/>
              <a:gd name="connsiteX14543" fmla="*/ 252695 w 1031876"/>
              <a:gd name="connsiteY14543" fmla="*/ 347832 h 1106488"/>
              <a:gd name="connsiteX14544" fmla="*/ 252546 w 1031876"/>
              <a:gd name="connsiteY14544" fmla="*/ 347982 h 1106488"/>
              <a:gd name="connsiteX14545" fmla="*/ 252413 w 1031876"/>
              <a:gd name="connsiteY14545" fmla="*/ 348114 h 1106488"/>
              <a:gd name="connsiteX14546" fmla="*/ 252413 w 1031876"/>
              <a:gd name="connsiteY14546" fmla="*/ 348457 h 1106488"/>
              <a:gd name="connsiteX14547" fmla="*/ 252413 w 1031876"/>
              <a:gd name="connsiteY14547" fmla="*/ 354013 h 1106488"/>
              <a:gd name="connsiteX14548" fmla="*/ 251619 w 1031876"/>
              <a:gd name="connsiteY14548" fmla="*/ 354013 h 1106488"/>
              <a:gd name="connsiteX14549" fmla="*/ 246508 w 1031876"/>
              <a:gd name="connsiteY14549" fmla="*/ 354013 h 1106488"/>
              <a:gd name="connsiteX14550" fmla="*/ 246153 w 1031876"/>
              <a:gd name="connsiteY14550" fmla="*/ 354367 h 1106488"/>
              <a:gd name="connsiteX14551" fmla="*/ 246242 w 1031876"/>
              <a:gd name="connsiteY14551" fmla="*/ 354013 h 1106488"/>
              <a:gd name="connsiteX14552" fmla="*/ 246153 w 1031876"/>
              <a:gd name="connsiteY14552" fmla="*/ 354013 h 1106488"/>
              <a:gd name="connsiteX14553" fmla="*/ 246063 w 1031876"/>
              <a:gd name="connsiteY14553" fmla="*/ 354013 h 1106488"/>
              <a:gd name="connsiteX14554" fmla="*/ 246153 w 1031876"/>
              <a:gd name="connsiteY14554" fmla="*/ 353991 h 1106488"/>
              <a:gd name="connsiteX14555" fmla="*/ 246254 w 1031876"/>
              <a:gd name="connsiteY14555" fmla="*/ 353965 h 1106488"/>
              <a:gd name="connsiteX14556" fmla="*/ 247008 w 1031876"/>
              <a:gd name="connsiteY14556" fmla="*/ 350952 h 1106488"/>
              <a:gd name="connsiteX14557" fmla="*/ 252240 w 1031876"/>
              <a:gd name="connsiteY14557" fmla="*/ 347965 h 1106488"/>
              <a:gd name="connsiteX14558" fmla="*/ 252413 w 1031876"/>
              <a:gd name="connsiteY14558" fmla="*/ 347663 h 1106488"/>
              <a:gd name="connsiteX14559" fmla="*/ 252413 w 1031876"/>
              <a:gd name="connsiteY14559" fmla="*/ 347867 h 1106488"/>
              <a:gd name="connsiteX14560" fmla="*/ 252482 w 1031876"/>
              <a:gd name="connsiteY14560" fmla="*/ 347827 h 1106488"/>
              <a:gd name="connsiteX14561" fmla="*/ 252587 w 1031876"/>
              <a:gd name="connsiteY14561" fmla="*/ 347767 h 1106488"/>
              <a:gd name="connsiteX14562" fmla="*/ 252413 w 1031876"/>
              <a:gd name="connsiteY14562" fmla="*/ 347663 h 1106488"/>
              <a:gd name="connsiteX14563" fmla="*/ 252770 w 1031876"/>
              <a:gd name="connsiteY14563" fmla="*/ 347663 h 1106488"/>
              <a:gd name="connsiteX14564" fmla="*/ 30769 w 1031876"/>
              <a:gd name="connsiteY14564" fmla="*/ 347537 h 1106488"/>
              <a:gd name="connsiteX14565" fmla="*/ 31339 w 1031876"/>
              <a:gd name="connsiteY14565" fmla="*/ 347537 h 1106488"/>
              <a:gd name="connsiteX14566" fmla="*/ 27350 w 1031876"/>
              <a:gd name="connsiteY14566" fmla="*/ 354367 h 1106488"/>
              <a:gd name="connsiteX14567" fmla="*/ 28205 w 1031876"/>
              <a:gd name="connsiteY14567" fmla="*/ 352660 h 1106488"/>
              <a:gd name="connsiteX14568" fmla="*/ 27350 w 1031876"/>
              <a:gd name="connsiteY14568" fmla="*/ 347537 h 1106488"/>
              <a:gd name="connsiteX14569" fmla="*/ 27350 w 1031876"/>
              <a:gd name="connsiteY14569" fmla="*/ 354367 h 1106488"/>
              <a:gd name="connsiteX14570" fmla="*/ 23416 w 1031876"/>
              <a:gd name="connsiteY14570" fmla="*/ 353712 h 1106488"/>
              <a:gd name="connsiteX14571" fmla="*/ 882016 w 1031876"/>
              <a:gd name="connsiteY14571" fmla="*/ 347436 h 1106488"/>
              <a:gd name="connsiteX14572" fmla="*/ 884440 w 1031876"/>
              <a:gd name="connsiteY14572" fmla="*/ 351765 h 1106488"/>
              <a:gd name="connsiteX14573" fmla="*/ 885349 w 1031876"/>
              <a:gd name="connsiteY14573" fmla="*/ 353389 h 1106488"/>
              <a:gd name="connsiteX14574" fmla="*/ 888683 w 1031876"/>
              <a:gd name="connsiteY14574" fmla="*/ 354239 h 1106488"/>
              <a:gd name="connsiteX14575" fmla="*/ 888683 w 1031876"/>
              <a:gd name="connsiteY14575" fmla="*/ 357641 h 1106488"/>
              <a:gd name="connsiteX14576" fmla="*/ 888683 w 1031876"/>
              <a:gd name="connsiteY14576" fmla="*/ 358492 h 1106488"/>
              <a:gd name="connsiteX14577" fmla="*/ 888683 w 1031876"/>
              <a:gd name="connsiteY14577" fmla="*/ 361043 h 1106488"/>
              <a:gd name="connsiteX14578" fmla="*/ 887850 w 1031876"/>
              <a:gd name="connsiteY14578" fmla="*/ 361043 h 1106488"/>
              <a:gd name="connsiteX14579" fmla="*/ 882215 w 1031876"/>
              <a:gd name="connsiteY14579" fmla="*/ 361043 h 1106488"/>
              <a:gd name="connsiteX14580" fmla="*/ 882651 w 1031876"/>
              <a:gd name="connsiteY14580" fmla="*/ 361421 h 1106488"/>
              <a:gd name="connsiteX14581" fmla="*/ 878377 w 1031876"/>
              <a:gd name="connsiteY14581" fmla="*/ 360892 h 1106488"/>
              <a:gd name="connsiteX14582" fmla="*/ 876545 w 1031876"/>
              <a:gd name="connsiteY14582" fmla="*/ 357716 h 1106488"/>
              <a:gd name="connsiteX14583" fmla="*/ 877094 w 1031876"/>
              <a:gd name="connsiteY14583" fmla="*/ 356605 h 1106488"/>
              <a:gd name="connsiteX14584" fmla="*/ 882016 w 1031876"/>
              <a:gd name="connsiteY14584" fmla="*/ 360870 h 1106488"/>
              <a:gd name="connsiteX14585" fmla="*/ 882016 w 1031876"/>
              <a:gd name="connsiteY14585" fmla="*/ 360193 h 1106488"/>
              <a:gd name="connsiteX14586" fmla="*/ 882016 w 1031876"/>
              <a:gd name="connsiteY14586" fmla="*/ 357641 h 1106488"/>
              <a:gd name="connsiteX14587" fmla="*/ 882016 w 1031876"/>
              <a:gd name="connsiteY14587" fmla="*/ 356791 h 1106488"/>
              <a:gd name="connsiteX14588" fmla="*/ 882016 w 1031876"/>
              <a:gd name="connsiteY14588" fmla="*/ 354239 h 1106488"/>
              <a:gd name="connsiteX14589" fmla="*/ 882016 w 1031876"/>
              <a:gd name="connsiteY14589" fmla="*/ 354239 h 1106488"/>
              <a:gd name="connsiteX14590" fmla="*/ 882016 w 1031876"/>
              <a:gd name="connsiteY14590" fmla="*/ 350838 h 1106488"/>
              <a:gd name="connsiteX14591" fmla="*/ 882016 w 1031876"/>
              <a:gd name="connsiteY14591" fmla="*/ 349987 h 1106488"/>
              <a:gd name="connsiteX14592" fmla="*/ 882016 w 1031876"/>
              <a:gd name="connsiteY14592" fmla="*/ 348286 h 1106488"/>
              <a:gd name="connsiteX14593" fmla="*/ 882016 w 1031876"/>
              <a:gd name="connsiteY14593" fmla="*/ 347436 h 1106488"/>
              <a:gd name="connsiteX14594" fmla="*/ 875348 w 1031876"/>
              <a:gd name="connsiteY14594" fmla="*/ 347436 h 1106488"/>
              <a:gd name="connsiteX14595" fmla="*/ 875348 w 1031876"/>
              <a:gd name="connsiteY14595" fmla="*/ 354239 h 1106488"/>
              <a:gd name="connsiteX14596" fmla="*/ 875348 w 1031876"/>
              <a:gd name="connsiteY14596" fmla="*/ 351688 h 1106488"/>
              <a:gd name="connsiteX14597" fmla="*/ 875348 w 1031876"/>
              <a:gd name="connsiteY14597" fmla="*/ 350838 h 1106488"/>
              <a:gd name="connsiteX14598" fmla="*/ 875348 w 1031876"/>
              <a:gd name="connsiteY14598" fmla="*/ 347436 h 1106488"/>
              <a:gd name="connsiteX14599" fmla="*/ 875348 w 1031876"/>
              <a:gd name="connsiteY14599" fmla="*/ 347436 h 1106488"/>
              <a:gd name="connsiteX14600" fmla="*/ 882016 w 1031876"/>
              <a:gd name="connsiteY14600" fmla="*/ 347436 h 1106488"/>
              <a:gd name="connsiteX14601" fmla="*/ 882016 w 1031876"/>
              <a:gd name="connsiteY14601" fmla="*/ 354239 h 1106488"/>
              <a:gd name="connsiteX14602" fmla="*/ 875348 w 1031876"/>
              <a:gd name="connsiteY14602" fmla="*/ 347436 h 1106488"/>
              <a:gd name="connsiteX14603" fmla="*/ 267229 w 1031876"/>
              <a:gd name="connsiteY14603" fmla="*/ 347266 h 1106488"/>
              <a:gd name="connsiteX14604" fmla="*/ 266154 w 1031876"/>
              <a:gd name="connsiteY14604" fmla="*/ 348321 h 1106488"/>
              <a:gd name="connsiteX14605" fmla="*/ 266369 w 1031876"/>
              <a:gd name="connsiteY14605" fmla="*/ 348109 h 1106488"/>
              <a:gd name="connsiteX14606" fmla="*/ 267229 w 1031876"/>
              <a:gd name="connsiteY14606" fmla="*/ 347266 h 1106488"/>
              <a:gd name="connsiteX14607" fmla="*/ 912813 w 1031876"/>
              <a:gd name="connsiteY14607" fmla="*/ 346472 h 1106488"/>
              <a:gd name="connsiteX14608" fmla="*/ 915947 w 1031876"/>
              <a:gd name="connsiteY14608" fmla="*/ 354959 h 1106488"/>
              <a:gd name="connsiteX14609" fmla="*/ 915949 w 1031876"/>
              <a:gd name="connsiteY14609" fmla="*/ 354965 h 1106488"/>
              <a:gd name="connsiteX14610" fmla="*/ 915988 w 1031876"/>
              <a:gd name="connsiteY14610" fmla="*/ 355071 h 1106488"/>
              <a:gd name="connsiteX14611" fmla="*/ 915988 w 1031876"/>
              <a:gd name="connsiteY14611" fmla="*/ 358510 h 1106488"/>
              <a:gd name="connsiteX14612" fmla="*/ 915988 w 1031876"/>
              <a:gd name="connsiteY14612" fmla="*/ 361156 h 1106488"/>
              <a:gd name="connsiteX14613" fmla="*/ 915988 w 1031876"/>
              <a:gd name="connsiteY14613" fmla="*/ 361950 h 1106488"/>
              <a:gd name="connsiteX14614" fmla="*/ 915883 w 1031876"/>
              <a:gd name="connsiteY14614" fmla="*/ 361156 h 1106488"/>
              <a:gd name="connsiteX14615" fmla="*/ 915865 w 1031876"/>
              <a:gd name="connsiteY14615" fmla="*/ 361018 h 1106488"/>
              <a:gd name="connsiteX14616" fmla="*/ 915194 w 1031876"/>
              <a:gd name="connsiteY14616" fmla="*/ 360263 h 1106488"/>
              <a:gd name="connsiteX14617" fmla="*/ 910729 w 1031876"/>
              <a:gd name="connsiteY14617" fmla="*/ 355240 h 1106488"/>
              <a:gd name="connsiteX14618" fmla="*/ 909638 w 1031876"/>
              <a:gd name="connsiteY14618" fmla="*/ 355071 h 1106488"/>
              <a:gd name="connsiteX14619" fmla="*/ 909638 w 1031876"/>
              <a:gd name="connsiteY14619" fmla="*/ 354012 h 1106488"/>
              <a:gd name="connsiteX14620" fmla="*/ 909110 w 1031876"/>
              <a:gd name="connsiteY14620" fmla="*/ 353449 h 1106488"/>
              <a:gd name="connsiteX14621" fmla="*/ 906662 w 1031876"/>
              <a:gd name="connsiteY14621" fmla="*/ 350838 h 1106488"/>
              <a:gd name="connsiteX14622" fmla="*/ 909110 w 1031876"/>
              <a:gd name="connsiteY14622" fmla="*/ 348227 h 1106488"/>
              <a:gd name="connsiteX14623" fmla="*/ 909140 w 1031876"/>
              <a:gd name="connsiteY14623" fmla="*/ 348195 h 1106488"/>
              <a:gd name="connsiteX14624" fmla="*/ 909638 w 1031876"/>
              <a:gd name="connsiteY14624" fmla="*/ 347664 h 1106488"/>
              <a:gd name="connsiteX14625" fmla="*/ 909639 w 1031876"/>
              <a:gd name="connsiteY14625" fmla="*/ 347663 h 1106488"/>
              <a:gd name="connsiteX14626" fmla="*/ 909639 w 1031876"/>
              <a:gd name="connsiteY14626" fmla="*/ 348191 h 1106488"/>
              <a:gd name="connsiteX14627" fmla="*/ 880016 w 1031876"/>
              <a:gd name="connsiteY14627" fmla="*/ 345395 h 1106488"/>
              <a:gd name="connsiteX14628" fmla="*/ 882016 w 1031876"/>
              <a:gd name="connsiteY14628" fmla="*/ 347436 h 1106488"/>
              <a:gd name="connsiteX14629" fmla="*/ 879515 w 1031876"/>
              <a:gd name="connsiteY14629" fmla="*/ 346585 h 1106488"/>
              <a:gd name="connsiteX14630" fmla="*/ 846964 w 1031876"/>
              <a:gd name="connsiteY14630" fmla="*/ 342328 h 1106488"/>
              <a:gd name="connsiteX14631" fmla="*/ 847726 w 1031876"/>
              <a:gd name="connsiteY14631" fmla="*/ 347662 h 1106488"/>
              <a:gd name="connsiteX14632" fmla="*/ 845345 w 1031876"/>
              <a:gd name="connsiteY14632" fmla="*/ 344487 h 1106488"/>
              <a:gd name="connsiteX14633" fmla="*/ 898449 w 1031876"/>
              <a:gd name="connsiteY14633" fmla="*/ 341623 h 1106488"/>
              <a:gd name="connsiteX14634" fmla="*/ 898526 w 1031876"/>
              <a:gd name="connsiteY14634" fmla="*/ 341644 h 1106488"/>
              <a:gd name="connsiteX14635" fmla="*/ 901701 w 1031876"/>
              <a:gd name="connsiteY14635" fmla="*/ 347663 h 1106488"/>
              <a:gd name="connsiteX14636" fmla="*/ 260350 w 1031876"/>
              <a:gd name="connsiteY14636" fmla="*/ 341313 h 1106488"/>
              <a:gd name="connsiteX14637" fmla="*/ 266700 w 1031876"/>
              <a:gd name="connsiteY14637" fmla="*/ 341313 h 1106488"/>
              <a:gd name="connsiteX14638" fmla="*/ 260350 w 1031876"/>
              <a:gd name="connsiteY14638" fmla="*/ 347663 h 1106488"/>
              <a:gd name="connsiteX14639" fmla="*/ 260350 w 1031876"/>
              <a:gd name="connsiteY14639" fmla="*/ 345282 h 1106488"/>
              <a:gd name="connsiteX14640" fmla="*/ 260350 w 1031876"/>
              <a:gd name="connsiteY14640" fmla="*/ 342107 h 1106488"/>
              <a:gd name="connsiteX14641" fmla="*/ 260350 w 1031876"/>
              <a:gd name="connsiteY14641" fmla="*/ 341313 h 1106488"/>
              <a:gd name="connsiteX14642" fmla="*/ 922338 w 1031876"/>
              <a:gd name="connsiteY14642" fmla="*/ 341312 h 1106488"/>
              <a:gd name="connsiteX14643" fmla="*/ 922338 w 1031876"/>
              <a:gd name="connsiteY14643" fmla="*/ 347662 h 1106488"/>
              <a:gd name="connsiteX14644" fmla="*/ 922338 w 1031876"/>
              <a:gd name="connsiteY14644" fmla="*/ 341312 h 1106488"/>
              <a:gd name="connsiteX14645" fmla="*/ 908845 w 1031876"/>
              <a:gd name="connsiteY14645" fmla="*/ 341312 h 1106488"/>
              <a:gd name="connsiteX14646" fmla="*/ 909638 w 1031876"/>
              <a:gd name="connsiteY14646" fmla="*/ 341312 h 1106488"/>
              <a:gd name="connsiteX14647" fmla="*/ 909738 w 1031876"/>
              <a:gd name="connsiteY14647" fmla="*/ 341312 h 1106488"/>
              <a:gd name="connsiteX14648" fmla="*/ 915989 w 1031876"/>
              <a:gd name="connsiteY14648" fmla="*/ 341312 h 1106488"/>
              <a:gd name="connsiteX14649" fmla="*/ 915989 w 1031876"/>
              <a:gd name="connsiteY14649" fmla="*/ 347662 h 1106488"/>
              <a:gd name="connsiteX14650" fmla="*/ 912417 w 1031876"/>
              <a:gd name="connsiteY14650" fmla="*/ 344487 h 1106488"/>
              <a:gd name="connsiteX14651" fmla="*/ 909638 w 1031876"/>
              <a:gd name="connsiteY14651" fmla="*/ 342017 h 1106488"/>
              <a:gd name="connsiteX14652" fmla="*/ 882651 w 1031876"/>
              <a:gd name="connsiteY14652" fmla="*/ 341312 h 1106488"/>
              <a:gd name="connsiteX14653" fmla="*/ 883445 w 1031876"/>
              <a:gd name="connsiteY14653" fmla="*/ 341312 h 1106488"/>
              <a:gd name="connsiteX14654" fmla="*/ 889001 w 1031876"/>
              <a:gd name="connsiteY14654" fmla="*/ 341312 h 1106488"/>
              <a:gd name="connsiteX14655" fmla="*/ 889001 w 1031876"/>
              <a:gd name="connsiteY14655" fmla="*/ 347662 h 1106488"/>
              <a:gd name="connsiteX14656" fmla="*/ 885826 w 1031876"/>
              <a:gd name="connsiteY14656" fmla="*/ 347662 h 1106488"/>
              <a:gd name="connsiteX14657" fmla="*/ 884556 w 1031876"/>
              <a:gd name="connsiteY14657" fmla="*/ 347662 h 1106488"/>
              <a:gd name="connsiteX14658" fmla="*/ 854870 w 1031876"/>
              <a:gd name="connsiteY14658" fmla="*/ 341312 h 1106488"/>
              <a:gd name="connsiteX14659" fmla="*/ 855664 w 1031876"/>
              <a:gd name="connsiteY14659" fmla="*/ 344487 h 1106488"/>
              <a:gd name="connsiteX14660" fmla="*/ 854870 w 1031876"/>
              <a:gd name="connsiteY14660" fmla="*/ 347662 h 1106488"/>
              <a:gd name="connsiteX14661" fmla="*/ 854076 w 1031876"/>
              <a:gd name="connsiteY14661" fmla="*/ 344487 h 1106488"/>
              <a:gd name="connsiteX14662" fmla="*/ 854870 w 1031876"/>
              <a:gd name="connsiteY14662" fmla="*/ 341312 h 1106488"/>
              <a:gd name="connsiteX14663" fmla="*/ 847726 w 1031876"/>
              <a:gd name="connsiteY14663" fmla="*/ 341312 h 1106488"/>
              <a:gd name="connsiteX14664" fmla="*/ 847726 w 1031876"/>
              <a:gd name="connsiteY14664" fmla="*/ 347662 h 1106488"/>
              <a:gd name="connsiteX14665" fmla="*/ 847726 w 1031876"/>
              <a:gd name="connsiteY14665" fmla="*/ 344487 h 1106488"/>
              <a:gd name="connsiteX14666" fmla="*/ 847726 w 1031876"/>
              <a:gd name="connsiteY14666" fmla="*/ 342106 h 1106488"/>
              <a:gd name="connsiteX14667" fmla="*/ 847726 w 1031876"/>
              <a:gd name="connsiteY14667" fmla="*/ 341312 h 1106488"/>
              <a:gd name="connsiteX14668" fmla="*/ 841376 w 1031876"/>
              <a:gd name="connsiteY14668" fmla="*/ 341312 h 1106488"/>
              <a:gd name="connsiteX14669" fmla="*/ 847726 w 1031876"/>
              <a:gd name="connsiteY14669" fmla="*/ 347662 h 1106488"/>
              <a:gd name="connsiteX14670" fmla="*/ 847726 w 1031876"/>
              <a:gd name="connsiteY14670" fmla="*/ 348456 h 1106488"/>
              <a:gd name="connsiteX14671" fmla="*/ 847726 w 1031876"/>
              <a:gd name="connsiteY14671" fmla="*/ 350837 h 1106488"/>
              <a:gd name="connsiteX14672" fmla="*/ 847726 w 1031876"/>
              <a:gd name="connsiteY14672" fmla="*/ 351631 h 1106488"/>
              <a:gd name="connsiteX14673" fmla="*/ 847726 w 1031876"/>
              <a:gd name="connsiteY14673" fmla="*/ 354012 h 1106488"/>
              <a:gd name="connsiteX14674" fmla="*/ 846932 w 1031876"/>
              <a:gd name="connsiteY14674" fmla="*/ 350837 h 1106488"/>
              <a:gd name="connsiteX14675" fmla="*/ 845417 w 1031876"/>
              <a:gd name="connsiteY14675" fmla="*/ 349971 h 1106488"/>
              <a:gd name="connsiteX14676" fmla="*/ 841376 w 1031876"/>
              <a:gd name="connsiteY14676" fmla="*/ 347662 h 1106488"/>
              <a:gd name="connsiteX14677" fmla="*/ 841376 w 1031876"/>
              <a:gd name="connsiteY14677" fmla="*/ 341312 h 1106488"/>
              <a:gd name="connsiteX14678" fmla="*/ 841376 w 1031876"/>
              <a:gd name="connsiteY14678" fmla="*/ 341312 h 1106488"/>
              <a:gd name="connsiteX14679" fmla="*/ 842170 w 1031876"/>
              <a:gd name="connsiteY14679" fmla="*/ 341312 h 1106488"/>
              <a:gd name="connsiteX14680" fmla="*/ 843757 w 1031876"/>
              <a:gd name="connsiteY14680" fmla="*/ 341312 h 1106488"/>
              <a:gd name="connsiteX14681" fmla="*/ 847726 w 1031876"/>
              <a:gd name="connsiteY14681" fmla="*/ 341312 h 1106488"/>
              <a:gd name="connsiteX14682" fmla="*/ 846964 w 1031876"/>
              <a:gd name="connsiteY14682" fmla="*/ 342328 h 1106488"/>
              <a:gd name="connsiteX14683" fmla="*/ 846932 w 1031876"/>
              <a:gd name="connsiteY14683" fmla="*/ 342106 h 1106488"/>
              <a:gd name="connsiteX14684" fmla="*/ 841376 w 1031876"/>
              <a:gd name="connsiteY14684" fmla="*/ 341312 h 1106488"/>
              <a:gd name="connsiteX14685" fmla="*/ 287338 w 1031876"/>
              <a:gd name="connsiteY14685" fmla="*/ 341312 h 1106488"/>
              <a:gd name="connsiteX14686" fmla="*/ 287338 w 1031876"/>
              <a:gd name="connsiteY14686" fmla="*/ 343693 h 1106488"/>
              <a:gd name="connsiteX14687" fmla="*/ 287338 w 1031876"/>
              <a:gd name="connsiteY14687" fmla="*/ 346868 h 1106488"/>
              <a:gd name="connsiteX14688" fmla="*/ 287338 w 1031876"/>
              <a:gd name="connsiteY14688" fmla="*/ 347662 h 1106488"/>
              <a:gd name="connsiteX14689" fmla="*/ 287338 w 1031876"/>
              <a:gd name="connsiteY14689" fmla="*/ 341312 h 1106488"/>
              <a:gd name="connsiteX14690" fmla="*/ 902230 w 1031876"/>
              <a:gd name="connsiteY14690" fmla="*/ 340995 h 1106488"/>
              <a:gd name="connsiteX14691" fmla="*/ 909110 w 1031876"/>
              <a:gd name="connsiteY14691" fmla="*/ 347980 h 1106488"/>
              <a:gd name="connsiteX14692" fmla="*/ 908250 w 1031876"/>
              <a:gd name="connsiteY14692" fmla="*/ 347980 h 1106488"/>
              <a:gd name="connsiteX14693" fmla="*/ 905670 w 1031876"/>
              <a:gd name="connsiteY14693" fmla="*/ 347980 h 1106488"/>
              <a:gd name="connsiteX14694" fmla="*/ 902230 w 1031876"/>
              <a:gd name="connsiteY14694" fmla="*/ 347980 h 1106488"/>
              <a:gd name="connsiteX14695" fmla="*/ 902230 w 1031876"/>
              <a:gd name="connsiteY14695" fmla="*/ 340995 h 1106488"/>
              <a:gd name="connsiteX14696" fmla="*/ 273008 w 1031876"/>
              <a:gd name="connsiteY14696" fmla="*/ 340789 h 1106488"/>
              <a:gd name="connsiteX14697" fmla="*/ 267229 w 1031876"/>
              <a:gd name="connsiteY14697" fmla="*/ 347266 h 1106488"/>
              <a:gd name="connsiteX14698" fmla="*/ 270669 w 1031876"/>
              <a:gd name="connsiteY14698" fmla="*/ 341362 h 1106488"/>
              <a:gd name="connsiteX14699" fmla="*/ 895351 w 1031876"/>
              <a:gd name="connsiteY14699" fmla="*/ 340784 h 1106488"/>
              <a:gd name="connsiteX14700" fmla="*/ 901701 w 1031876"/>
              <a:gd name="connsiteY14700" fmla="*/ 347663 h 1106488"/>
              <a:gd name="connsiteX14701" fmla="*/ 895351 w 1031876"/>
              <a:gd name="connsiteY14701" fmla="*/ 340784 h 1106488"/>
              <a:gd name="connsiteX14702" fmla="*/ 246204 w 1031876"/>
              <a:gd name="connsiteY14702" fmla="*/ 340750 h 1106488"/>
              <a:gd name="connsiteX14703" fmla="*/ 246153 w 1031876"/>
              <a:gd name="connsiteY14703" fmla="*/ 340762 h 1106488"/>
              <a:gd name="connsiteX14704" fmla="*/ 246153 w 1031876"/>
              <a:gd name="connsiteY14704" fmla="*/ 340766 h 1106488"/>
              <a:gd name="connsiteX14705" fmla="*/ 246202 w 1031876"/>
              <a:gd name="connsiteY14705" fmla="*/ 340757 h 1106488"/>
              <a:gd name="connsiteX14706" fmla="*/ 259829 w 1031876"/>
              <a:gd name="connsiteY14706" fmla="*/ 340706 h 1106488"/>
              <a:gd name="connsiteX14707" fmla="*/ 259829 w 1031876"/>
              <a:gd name="connsiteY14707" fmla="*/ 347537 h 1106488"/>
              <a:gd name="connsiteX14708" fmla="*/ 259829 w 1031876"/>
              <a:gd name="connsiteY14708" fmla="*/ 340706 h 1106488"/>
              <a:gd name="connsiteX14709" fmla="*/ 882016 w 1031876"/>
              <a:gd name="connsiteY14709" fmla="*/ 340632 h 1106488"/>
              <a:gd name="connsiteX14710" fmla="*/ 882016 w 1031876"/>
              <a:gd name="connsiteY14710" fmla="*/ 344034 h 1106488"/>
              <a:gd name="connsiteX14711" fmla="*/ 882016 w 1031876"/>
              <a:gd name="connsiteY14711" fmla="*/ 346585 h 1106488"/>
              <a:gd name="connsiteX14712" fmla="*/ 882016 w 1031876"/>
              <a:gd name="connsiteY14712" fmla="*/ 347436 h 1106488"/>
              <a:gd name="connsiteX14713" fmla="*/ 881371 w 1031876"/>
              <a:gd name="connsiteY14713" fmla="*/ 342169 h 1106488"/>
              <a:gd name="connsiteX14714" fmla="*/ 875348 w 1031876"/>
              <a:gd name="connsiteY14714" fmla="*/ 340632 h 1106488"/>
              <a:gd name="connsiteX14715" fmla="*/ 875348 w 1031876"/>
              <a:gd name="connsiteY14715" fmla="*/ 347436 h 1106488"/>
              <a:gd name="connsiteX14716" fmla="*/ 875348 w 1031876"/>
              <a:gd name="connsiteY14716" fmla="*/ 346585 h 1106488"/>
              <a:gd name="connsiteX14717" fmla="*/ 875348 w 1031876"/>
              <a:gd name="connsiteY14717" fmla="*/ 343184 h 1106488"/>
              <a:gd name="connsiteX14718" fmla="*/ 875348 w 1031876"/>
              <a:gd name="connsiteY14718" fmla="*/ 341483 h 1106488"/>
              <a:gd name="connsiteX14719" fmla="*/ 875348 w 1031876"/>
              <a:gd name="connsiteY14719" fmla="*/ 340632 h 1106488"/>
              <a:gd name="connsiteX14720" fmla="*/ 876181 w 1031876"/>
              <a:gd name="connsiteY14720" fmla="*/ 340632 h 1106488"/>
              <a:gd name="connsiteX14721" fmla="*/ 878682 w 1031876"/>
              <a:gd name="connsiteY14721" fmla="*/ 340632 h 1106488"/>
              <a:gd name="connsiteX14722" fmla="*/ 881182 w 1031876"/>
              <a:gd name="connsiteY14722" fmla="*/ 340632 h 1106488"/>
              <a:gd name="connsiteX14723" fmla="*/ 881371 w 1031876"/>
              <a:gd name="connsiteY14723" fmla="*/ 342169 h 1106488"/>
              <a:gd name="connsiteX14724" fmla="*/ 880016 w 1031876"/>
              <a:gd name="connsiteY14724" fmla="*/ 345395 h 1106488"/>
              <a:gd name="connsiteX14725" fmla="*/ 878682 w 1031876"/>
              <a:gd name="connsiteY14725" fmla="*/ 344034 h 1106488"/>
              <a:gd name="connsiteX14726" fmla="*/ 875348 w 1031876"/>
              <a:gd name="connsiteY14726" fmla="*/ 340632 h 1106488"/>
              <a:gd name="connsiteX14727" fmla="*/ 868681 w 1031876"/>
              <a:gd name="connsiteY14727" fmla="*/ 340632 h 1106488"/>
              <a:gd name="connsiteX14728" fmla="*/ 875348 w 1031876"/>
              <a:gd name="connsiteY14728" fmla="*/ 347436 h 1106488"/>
              <a:gd name="connsiteX14729" fmla="*/ 868681 w 1031876"/>
              <a:gd name="connsiteY14729" fmla="*/ 340632 h 1106488"/>
              <a:gd name="connsiteX14730" fmla="*/ 246759 w 1031876"/>
              <a:gd name="connsiteY14730" fmla="*/ 340616 h 1106488"/>
              <a:gd name="connsiteX14731" fmla="*/ 246254 w 1031876"/>
              <a:gd name="connsiteY14731" fmla="*/ 340738 h 1106488"/>
              <a:gd name="connsiteX14732" fmla="*/ 246251 w 1031876"/>
              <a:gd name="connsiteY14732" fmla="*/ 340747 h 1106488"/>
              <a:gd name="connsiteX14733" fmla="*/ 246717 w 1031876"/>
              <a:gd name="connsiteY14733" fmla="*/ 340658 h 1106488"/>
              <a:gd name="connsiteX14734" fmla="*/ 273249 w 1031876"/>
              <a:gd name="connsiteY14734" fmla="*/ 340519 h 1106488"/>
              <a:gd name="connsiteX14735" fmla="*/ 274109 w 1031876"/>
              <a:gd name="connsiteY14735" fmla="*/ 340519 h 1106488"/>
              <a:gd name="connsiteX14736" fmla="*/ 273050 w 1031876"/>
              <a:gd name="connsiteY14736" fmla="*/ 340779 h 1106488"/>
              <a:gd name="connsiteX14737" fmla="*/ 273008 w 1031876"/>
              <a:gd name="connsiteY14737" fmla="*/ 340789 h 1106488"/>
              <a:gd name="connsiteX14738" fmla="*/ 273050 w 1031876"/>
              <a:gd name="connsiteY14738" fmla="*/ 340742 h 1106488"/>
              <a:gd name="connsiteX14739" fmla="*/ 246262 w 1031876"/>
              <a:gd name="connsiteY14739" fmla="*/ 340516 h 1106488"/>
              <a:gd name="connsiteX14740" fmla="*/ 246165 w 1031876"/>
              <a:gd name="connsiteY14740" fmla="*/ 340686 h 1106488"/>
              <a:gd name="connsiteX14741" fmla="*/ 246237 w 1031876"/>
              <a:gd name="connsiteY14741" fmla="*/ 340616 h 1106488"/>
              <a:gd name="connsiteX14742" fmla="*/ 249339 w 1031876"/>
              <a:gd name="connsiteY14742" fmla="*/ 339995 h 1106488"/>
              <a:gd name="connsiteX14743" fmla="*/ 247101 w 1031876"/>
              <a:gd name="connsiteY14743" fmla="*/ 340534 h 1106488"/>
              <a:gd name="connsiteX14744" fmla="*/ 247011 w 1031876"/>
              <a:gd name="connsiteY14744" fmla="*/ 340601 h 1106488"/>
              <a:gd name="connsiteX14745" fmla="*/ 249594 w 1031876"/>
              <a:gd name="connsiteY14745" fmla="*/ 340104 h 1106488"/>
              <a:gd name="connsiteX14746" fmla="*/ 247107 w 1031876"/>
              <a:gd name="connsiteY14746" fmla="*/ 339038 h 1106488"/>
              <a:gd name="connsiteX14747" fmla="*/ 246421 w 1031876"/>
              <a:gd name="connsiteY14747" fmla="*/ 340238 h 1106488"/>
              <a:gd name="connsiteX14748" fmla="*/ 246322 w 1031876"/>
              <a:gd name="connsiteY14748" fmla="*/ 340534 h 1106488"/>
              <a:gd name="connsiteX14749" fmla="*/ 247639 w 1031876"/>
              <a:gd name="connsiteY14749" fmla="*/ 339266 h 1106488"/>
              <a:gd name="connsiteX14750" fmla="*/ 871105 w 1031876"/>
              <a:gd name="connsiteY14750" fmla="*/ 338158 h 1106488"/>
              <a:gd name="connsiteX14751" fmla="*/ 875348 w 1031876"/>
              <a:gd name="connsiteY14751" fmla="*/ 340632 h 1106488"/>
              <a:gd name="connsiteX14752" fmla="*/ 872014 w 1031876"/>
              <a:gd name="connsiteY14752" fmla="*/ 339782 h 1106488"/>
              <a:gd name="connsiteX14753" fmla="*/ 37918 w 1031876"/>
              <a:gd name="connsiteY14753" fmla="*/ 336981 h 1106488"/>
              <a:gd name="connsiteX14754" fmla="*/ 37702 w 1031876"/>
              <a:gd name="connsiteY14754" fmla="*/ 337671 h 1106488"/>
              <a:gd name="connsiteX14755" fmla="*/ 35043 w 1031876"/>
              <a:gd name="connsiteY14755" fmla="*/ 340706 h 1106488"/>
              <a:gd name="connsiteX14756" fmla="*/ 34663 w 1031876"/>
              <a:gd name="connsiteY14756" fmla="*/ 343742 h 1106488"/>
              <a:gd name="connsiteX14757" fmla="*/ 34188 w 1031876"/>
              <a:gd name="connsiteY14757" fmla="*/ 344432 h 1106488"/>
              <a:gd name="connsiteX14758" fmla="*/ 32051 w 1031876"/>
              <a:gd name="connsiteY14758" fmla="*/ 347537 h 1106488"/>
              <a:gd name="connsiteX14759" fmla="*/ 31339 w 1031876"/>
              <a:gd name="connsiteY14759" fmla="*/ 347537 h 1106488"/>
              <a:gd name="connsiteX14760" fmla="*/ 33333 w 1031876"/>
              <a:gd name="connsiteY14760" fmla="*/ 344122 h 1106488"/>
              <a:gd name="connsiteX14761" fmla="*/ 33504 w 1031876"/>
              <a:gd name="connsiteY14761" fmla="*/ 342072 h 1106488"/>
              <a:gd name="connsiteX14762" fmla="*/ 34188 w 1031876"/>
              <a:gd name="connsiteY14762" fmla="*/ 340706 h 1106488"/>
              <a:gd name="connsiteX14763" fmla="*/ 35043 w 1031876"/>
              <a:gd name="connsiteY14763" fmla="*/ 339853 h 1106488"/>
              <a:gd name="connsiteX14764" fmla="*/ 26988 w 1031876"/>
              <a:gd name="connsiteY14764" fmla="*/ 334963 h 1106488"/>
              <a:gd name="connsiteX14765" fmla="*/ 26988 w 1031876"/>
              <a:gd name="connsiteY14765" fmla="*/ 341313 h 1106488"/>
              <a:gd name="connsiteX14766" fmla="*/ 26988 w 1031876"/>
              <a:gd name="connsiteY14766" fmla="*/ 334963 h 1106488"/>
              <a:gd name="connsiteX14767" fmla="*/ 909638 w 1031876"/>
              <a:gd name="connsiteY14767" fmla="*/ 334962 h 1106488"/>
              <a:gd name="connsiteX14768" fmla="*/ 915988 w 1031876"/>
              <a:gd name="connsiteY14768" fmla="*/ 334962 h 1106488"/>
              <a:gd name="connsiteX14769" fmla="*/ 909638 w 1031876"/>
              <a:gd name="connsiteY14769" fmla="*/ 341312 h 1106488"/>
              <a:gd name="connsiteX14770" fmla="*/ 909638 w 1031876"/>
              <a:gd name="connsiteY14770" fmla="*/ 334962 h 1106488"/>
              <a:gd name="connsiteX14771" fmla="*/ 883445 w 1031876"/>
              <a:gd name="connsiteY14771" fmla="*/ 334962 h 1106488"/>
              <a:gd name="connsiteX14772" fmla="*/ 884239 w 1031876"/>
              <a:gd name="connsiteY14772" fmla="*/ 338137 h 1106488"/>
              <a:gd name="connsiteX14773" fmla="*/ 883445 w 1031876"/>
              <a:gd name="connsiteY14773" fmla="*/ 341312 h 1106488"/>
              <a:gd name="connsiteX14774" fmla="*/ 882651 w 1031876"/>
              <a:gd name="connsiteY14774" fmla="*/ 338137 h 1106488"/>
              <a:gd name="connsiteX14775" fmla="*/ 883445 w 1031876"/>
              <a:gd name="connsiteY14775" fmla="*/ 334962 h 1106488"/>
              <a:gd name="connsiteX14776" fmla="*/ 841376 w 1031876"/>
              <a:gd name="connsiteY14776" fmla="*/ 334962 h 1106488"/>
              <a:gd name="connsiteX14777" fmla="*/ 847726 w 1031876"/>
              <a:gd name="connsiteY14777" fmla="*/ 341312 h 1106488"/>
              <a:gd name="connsiteX14778" fmla="*/ 841376 w 1031876"/>
              <a:gd name="connsiteY14778" fmla="*/ 334962 h 1106488"/>
              <a:gd name="connsiteX14779" fmla="*/ 280988 w 1031876"/>
              <a:gd name="connsiteY14779" fmla="*/ 334962 h 1106488"/>
              <a:gd name="connsiteX14780" fmla="*/ 280988 w 1031876"/>
              <a:gd name="connsiteY14780" fmla="*/ 335756 h 1106488"/>
              <a:gd name="connsiteX14781" fmla="*/ 280988 w 1031876"/>
              <a:gd name="connsiteY14781" fmla="*/ 338931 h 1106488"/>
              <a:gd name="connsiteX14782" fmla="*/ 280988 w 1031876"/>
              <a:gd name="connsiteY14782" fmla="*/ 341312 h 1106488"/>
              <a:gd name="connsiteX14783" fmla="*/ 279996 w 1031876"/>
              <a:gd name="connsiteY14783" fmla="*/ 341312 h 1106488"/>
              <a:gd name="connsiteX14784" fmla="*/ 273907 w 1031876"/>
              <a:gd name="connsiteY14784" fmla="*/ 341312 h 1106488"/>
              <a:gd name="connsiteX14785" fmla="*/ 273249 w 1031876"/>
              <a:gd name="connsiteY14785" fmla="*/ 343893 h 1106488"/>
              <a:gd name="connsiteX14786" fmla="*/ 267229 w 1031876"/>
              <a:gd name="connsiteY14786" fmla="*/ 347266 h 1106488"/>
              <a:gd name="connsiteX14787" fmla="*/ 270669 w 1031876"/>
              <a:gd name="connsiteY14787" fmla="*/ 343893 h 1106488"/>
              <a:gd name="connsiteX14788" fmla="*/ 273300 w 1031876"/>
              <a:gd name="connsiteY14788" fmla="*/ 341312 h 1106488"/>
              <a:gd name="connsiteX14789" fmla="*/ 273050 w 1031876"/>
              <a:gd name="connsiteY14789" fmla="*/ 341312 h 1106488"/>
              <a:gd name="connsiteX14790" fmla="*/ 273365 w 1031876"/>
              <a:gd name="connsiteY14790" fmla="*/ 341249 h 1106488"/>
              <a:gd name="connsiteX14791" fmla="*/ 274109 w 1031876"/>
              <a:gd name="connsiteY14791" fmla="*/ 340519 h 1106488"/>
              <a:gd name="connsiteX14792" fmla="*/ 273953 w 1031876"/>
              <a:gd name="connsiteY14792" fmla="*/ 341132 h 1106488"/>
              <a:gd name="connsiteX14793" fmla="*/ 277019 w 1031876"/>
              <a:gd name="connsiteY14793" fmla="*/ 340518 h 1106488"/>
              <a:gd name="connsiteX14794" fmla="*/ 280988 w 1031876"/>
              <a:gd name="connsiteY14794" fmla="*/ 334962 h 1106488"/>
              <a:gd name="connsiteX14795" fmla="*/ 869584 w 1031876"/>
              <a:gd name="connsiteY14795" fmla="*/ 334750 h 1106488"/>
              <a:gd name="connsiteX14796" fmla="*/ 875348 w 1031876"/>
              <a:gd name="connsiteY14796" fmla="*/ 340632 h 1106488"/>
              <a:gd name="connsiteX14797" fmla="*/ 872014 w 1031876"/>
              <a:gd name="connsiteY14797" fmla="*/ 337230 h 1106488"/>
              <a:gd name="connsiteX14798" fmla="*/ 902230 w 1031876"/>
              <a:gd name="connsiteY14798" fmla="*/ 334010 h 1106488"/>
              <a:gd name="connsiteX14799" fmla="*/ 903090 w 1031876"/>
              <a:gd name="connsiteY14799" fmla="*/ 337503 h 1106488"/>
              <a:gd name="connsiteX14800" fmla="*/ 908067 w 1031876"/>
              <a:gd name="connsiteY14800" fmla="*/ 340390 h 1106488"/>
              <a:gd name="connsiteX14801" fmla="*/ 906166 w 1031876"/>
              <a:gd name="connsiteY14801" fmla="*/ 338137 h 1106488"/>
              <a:gd name="connsiteX14802" fmla="*/ 908845 w 1031876"/>
              <a:gd name="connsiteY14802" fmla="*/ 334962 h 1106488"/>
              <a:gd name="connsiteX14803" fmla="*/ 908845 w 1031876"/>
              <a:gd name="connsiteY14803" fmla="*/ 335756 h 1106488"/>
              <a:gd name="connsiteX14804" fmla="*/ 908845 w 1031876"/>
              <a:gd name="connsiteY14804" fmla="*/ 338137 h 1106488"/>
              <a:gd name="connsiteX14805" fmla="*/ 908845 w 1031876"/>
              <a:gd name="connsiteY14805" fmla="*/ 340518 h 1106488"/>
              <a:gd name="connsiteX14806" fmla="*/ 908845 w 1031876"/>
              <a:gd name="connsiteY14806" fmla="*/ 340841 h 1106488"/>
              <a:gd name="connsiteX14807" fmla="*/ 909110 w 1031876"/>
              <a:gd name="connsiteY14807" fmla="*/ 340995 h 1106488"/>
              <a:gd name="connsiteX14808" fmla="*/ 908845 w 1031876"/>
              <a:gd name="connsiteY14808" fmla="*/ 340995 h 1106488"/>
              <a:gd name="connsiteX14809" fmla="*/ 908845 w 1031876"/>
              <a:gd name="connsiteY14809" fmla="*/ 341312 h 1106488"/>
              <a:gd name="connsiteX14810" fmla="*/ 908578 w 1031876"/>
              <a:gd name="connsiteY14810" fmla="*/ 340995 h 1106488"/>
              <a:gd name="connsiteX14811" fmla="*/ 905670 w 1031876"/>
              <a:gd name="connsiteY14811" fmla="*/ 340995 h 1106488"/>
              <a:gd name="connsiteX14812" fmla="*/ 902230 w 1031876"/>
              <a:gd name="connsiteY14812" fmla="*/ 340995 h 1106488"/>
              <a:gd name="connsiteX14813" fmla="*/ 902230 w 1031876"/>
              <a:gd name="connsiteY14813" fmla="*/ 340122 h 1106488"/>
              <a:gd name="connsiteX14814" fmla="*/ 902230 w 1031876"/>
              <a:gd name="connsiteY14814" fmla="*/ 337503 h 1106488"/>
              <a:gd name="connsiteX14815" fmla="*/ 902230 w 1031876"/>
              <a:gd name="connsiteY14815" fmla="*/ 334883 h 1106488"/>
              <a:gd name="connsiteX14816" fmla="*/ 902230 w 1031876"/>
              <a:gd name="connsiteY14816" fmla="*/ 334010 h 1106488"/>
              <a:gd name="connsiteX14817" fmla="*/ 868763 w 1031876"/>
              <a:gd name="connsiteY14817" fmla="*/ 333913 h 1106488"/>
              <a:gd name="connsiteX14818" fmla="*/ 869584 w 1031876"/>
              <a:gd name="connsiteY14818" fmla="*/ 334750 h 1106488"/>
              <a:gd name="connsiteX14819" fmla="*/ 869514 w 1031876"/>
              <a:gd name="connsiteY14819" fmla="*/ 334679 h 1106488"/>
              <a:gd name="connsiteX14820" fmla="*/ 27350 w 1031876"/>
              <a:gd name="connsiteY14820" fmla="*/ 333876 h 1106488"/>
              <a:gd name="connsiteX14821" fmla="*/ 29401 w 1031876"/>
              <a:gd name="connsiteY14821" fmla="*/ 334559 h 1106488"/>
              <a:gd name="connsiteX14822" fmla="*/ 29629 w 1031876"/>
              <a:gd name="connsiteY14822" fmla="*/ 335394 h 1106488"/>
              <a:gd name="connsiteX14823" fmla="*/ 27350 w 1031876"/>
              <a:gd name="connsiteY14823" fmla="*/ 340706 h 1106488"/>
              <a:gd name="connsiteX14824" fmla="*/ 27350 w 1031876"/>
              <a:gd name="connsiteY14824" fmla="*/ 339853 h 1106488"/>
              <a:gd name="connsiteX14825" fmla="*/ 27350 w 1031876"/>
              <a:gd name="connsiteY14825" fmla="*/ 337291 h 1106488"/>
              <a:gd name="connsiteX14826" fmla="*/ 875348 w 1031876"/>
              <a:gd name="connsiteY14826" fmla="*/ 333829 h 1106488"/>
              <a:gd name="connsiteX14827" fmla="*/ 875956 w 1031876"/>
              <a:gd name="connsiteY14827" fmla="*/ 334449 h 1106488"/>
              <a:gd name="connsiteX14828" fmla="*/ 881182 w 1031876"/>
              <a:gd name="connsiteY14828" fmla="*/ 339782 h 1106488"/>
              <a:gd name="connsiteX14829" fmla="*/ 882016 w 1031876"/>
              <a:gd name="connsiteY14829" fmla="*/ 340632 h 1106488"/>
              <a:gd name="connsiteX14830" fmla="*/ 881182 w 1031876"/>
              <a:gd name="connsiteY14830" fmla="*/ 340632 h 1106488"/>
              <a:gd name="connsiteX14831" fmla="*/ 875861 w 1031876"/>
              <a:gd name="connsiteY14831" fmla="*/ 334427 h 1106488"/>
              <a:gd name="connsiteX14832" fmla="*/ 274109 w 1031876"/>
              <a:gd name="connsiteY14832" fmla="*/ 333772 h 1106488"/>
              <a:gd name="connsiteX14833" fmla="*/ 273249 w 1031876"/>
              <a:gd name="connsiteY14833" fmla="*/ 340519 h 1106488"/>
              <a:gd name="connsiteX14834" fmla="*/ 273050 w 1031876"/>
              <a:gd name="connsiteY14834" fmla="*/ 340519 h 1106488"/>
              <a:gd name="connsiteX14835" fmla="*/ 270669 w 1031876"/>
              <a:gd name="connsiteY14835" fmla="*/ 340519 h 1106488"/>
              <a:gd name="connsiteX14836" fmla="*/ 269081 w 1031876"/>
              <a:gd name="connsiteY14836" fmla="*/ 340519 h 1106488"/>
              <a:gd name="connsiteX14837" fmla="*/ 269081 w 1031876"/>
              <a:gd name="connsiteY14837" fmla="*/ 340519 h 1106488"/>
              <a:gd name="connsiteX14838" fmla="*/ 267229 w 1031876"/>
              <a:gd name="connsiteY14838" fmla="*/ 341137 h 1106488"/>
              <a:gd name="connsiteX14839" fmla="*/ 266700 w 1031876"/>
              <a:gd name="connsiteY14839" fmla="*/ 341313 h 1106488"/>
              <a:gd name="connsiteX14840" fmla="*/ 266700 w 1031876"/>
              <a:gd name="connsiteY14840" fmla="*/ 338138 h 1106488"/>
              <a:gd name="connsiteX14841" fmla="*/ 266700 w 1031876"/>
              <a:gd name="connsiteY14841" fmla="*/ 335757 h 1106488"/>
              <a:gd name="connsiteX14842" fmla="*/ 266700 w 1031876"/>
              <a:gd name="connsiteY14842" fmla="*/ 334963 h 1106488"/>
              <a:gd name="connsiteX14843" fmla="*/ 269081 w 1031876"/>
              <a:gd name="connsiteY14843" fmla="*/ 338138 h 1106488"/>
              <a:gd name="connsiteX14844" fmla="*/ 268432 w 1031876"/>
              <a:gd name="connsiteY14844" fmla="*/ 339004 h 1106488"/>
              <a:gd name="connsiteX14845" fmla="*/ 268905 w 1031876"/>
              <a:gd name="connsiteY14845" fmla="*/ 340108 h 1106488"/>
              <a:gd name="connsiteX14846" fmla="*/ 270669 w 1031876"/>
              <a:gd name="connsiteY14846" fmla="*/ 339676 h 1106488"/>
              <a:gd name="connsiteX14847" fmla="*/ 273050 w 1031876"/>
              <a:gd name="connsiteY14847" fmla="*/ 335589 h 1106488"/>
              <a:gd name="connsiteX14848" fmla="*/ 258664 w 1031876"/>
              <a:gd name="connsiteY14848" fmla="*/ 332383 h 1106488"/>
              <a:gd name="connsiteX14849" fmla="*/ 254978 w 1031876"/>
              <a:gd name="connsiteY14849" fmla="*/ 333904 h 1106488"/>
              <a:gd name="connsiteX14850" fmla="*/ 255886 w 1031876"/>
              <a:gd name="connsiteY14850" fmla="*/ 333904 h 1106488"/>
              <a:gd name="connsiteX14851" fmla="*/ 256779 w 1031876"/>
              <a:gd name="connsiteY14851" fmla="*/ 333904 h 1106488"/>
              <a:gd name="connsiteX14852" fmla="*/ 259191 w 1031876"/>
              <a:gd name="connsiteY14852" fmla="*/ 333904 h 1106488"/>
              <a:gd name="connsiteX14853" fmla="*/ 869888 w 1031876"/>
              <a:gd name="connsiteY14853" fmla="*/ 330960 h 1106488"/>
              <a:gd name="connsiteX14854" fmla="*/ 869408 w 1031876"/>
              <a:gd name="connsiteY14854" fmla="*/ 332220 h 1106488"/>
              <a:gd name="connsiteX14855" fmla="*/ 869514 w 1031876"/>
              <a:gd name="connsiteY14855" fmla="*/ 332978 h 1106488"/>
              <a:gd name="connsiteX14856" fmla="*/ 871147 w 1031876"/>
              <a:gd name="connsiteY14856" fmla="*/ 333216 h 1106488"/>
              <a:gd name="connsiteX14857" fmla="*/ 279635 w 1031876"/>
              <a:gd name="connsiteY14857" fmla="*/ 330675 h 1106488"/>
              <a:gd name="connsiteX14858" fmla="*/ 277549 w 1031876"/>
              <a:gd name="connsiteY14858" fmla="*/ 336302 h 1106488"/>
              <a:gd name="connsiteX14859" fmla="*/ 274109 w 1031876"/>
              <a:gd name="connsiteY14859" fmla="*/ 340519 h 1106488"/>
              <a:gd name="connsiteX14860" fmla="*/ 274109 w 1031876"/>
              <a:gd name="connsiteY14860" fmla="*/ 339676 h 1106488"/>
              <a:gd name="connsiteX14861" fmla="*/ 274109 w 1031876"/>
              <a:gd name="connsiteY14861" fmla="*/ 336302 h 1106488"/>
              <a:gd name="connsiteX14862" fmla="*/ 274109 w 1031876"/>
              <a:gd name="connsiteY14862" fmla="*/ 333772 h 1106488"/>
              <a:gd name="connsiteX14863" fmla="*/ 260350 w 1031876"/>
              <a:gd name="connsiteY14863" fmla="*/ 329618 h 1106488"/>
              <a:gd name="connsiteX14864" fmla="*/ 259714 w 1031876"/>
              <a:gd name="connsiteY14864" fmla="*/ 333904 h 1106488"/>
              <a:gd name="connsiteX14865" fmla="*/ 259815 w 1031876"/>
              <a:gd name="connsiteY14865" fmla="*/ 333904 h 1106488"/>
              <a:gd name="connsiteX14866" fmla="*/ 259829 w 1031876"/>
              <a:gd name="connsiteY14866" fmla="*/ 333876 h 1106488"/>
              <a:gd name="connsiteX14867" fmla="*/ 260350 w 1031876"/>
              <a:gd name="connsiteY14867" fmla="*/ 333876 h 1106488"/>
              <a:gd name="connsiteX14868" fmla="*/ 260350 w 1031876"/>
              <a:gd name="connsiteY14868" fmla="*/ 331391 h 1106488"/>
              <a:gd name="connsiteX14869" fmla="*/ 870580 w 1031876"/>
              <a:gd name="connsiteY14869" fmla="*/ 329143 h 1106488"/>
              <a:gd name="connsiteX14870" fmla="*/ 870275 w 1031876"/>
              <a:gd name="connsiteY14870" fmla="*/ 329943 h 1106488"/>
              <a:gd name="connsiteX14871" fmla="*/ 873859 w 1031876"/>
              <a:gd name="connsiteY14871" fmla="*/ 333612 h 1106488"/>
              <a:gd name="connsiteX14872" fmla="*/ 874524 w 1031876"/>
              <a:gd name="connsiteY14872" fmla="*/ 333709 h 1106488"/>
              <a:gd name="connsiteX14873" fmla="*/ 873881 w 1031876"/>
              <a:gd name="connsiteY14873" fmla="*/ 331074 h 1106488"/>
              <a:gd name="connsiteX14874" fmla="*/ 930276 w 1031876"/>
              <a:gd name="connsiteY14874" fmla="*/ 327819 h 1106488"/>
              <a:gd name="connsiteX14875" fmla="*/ 930276 w 1031876"/>
              <a:gd name="connsiteY14875" fmla="*/ 334566 h 1106488"/>
              <a:gd name="connsiteX14876" fmla="*/ 928111 w 1031876"/>
              <a:gd name="connsiteY14876" fmla="*/ 330273 h 1106488"/>
              <a:gd name="connsiteX14877" fmla="*/ 927299 w 1031876"/>
              <a:gd name="connsiteY14877" fmla="*/ 328662 h 1106488"/>
              <a:gd name="connsiteX14878" fmla="*/ 930276 w 1031876"/>
              <a:gd name="connsiteY14878" fmla="*/ 327819 h 1106488"/>
              <a:gd name="connsiteX14879" fmla="*/ 252991 w 1031876"/>
              <a:gd name="connsiteY14879" fmla="*/ 327045 h 1106488"/>
              <a:gd name="connsiteX14880" fmla="*/ 246153 w 1031876"/>
              <a:gd name="connsiteY14880" fmla="*/ 333876 h 1106488"/>
              <a:gd name="connsiteX14881" fmla="*/ 252991 w 1031876"/>
              <a:gd name="connsiteY14881" fmla="*/ 327045 h 1106488"/>
              <a:gd name="connsiteX14882" fmla="*/ 909638 w 1031876"/>
              <a:gd name="connsiteY14882" fmla="*/ 327025 h 1106488"/>
              <a:gd name="connsiteX14883" fmla="*/ 915988 w 1031876"/>
              <a:gd name="connsiteY14883" fmla="*/ 334169 h 1106488"/>
              <a:gd name="connsiteX14884" fmla="*/ 909638 w 1031876"/>
              <a:gd name="connsiteY14884" fmla="*/ 327025 h 1106488"/>
              <a:gd name="connsiteX14885" fmla="*/ 895351 w 1031876"/>
              <a:gd name="connsiteY14885" fmla="*/ 327025 h 1106488"/>
              <a:gd name="connsiteX14886" fmla="*/ 896145 w 1031876"/>
              <a:gd name="connsiteY14886" fmla="*/ 337344 h 1106488"/>
              <a:gd name="connsiteX14887" fmla="*/ 898449 w 1031876"/>
              <a:gd name="connsiteY14887" fmla="*/ 341623 h 1106488"/>
              <a:gd name="connsiteX14888" fmla="*/ 895351 w 1031876"/>
              <a:gd name="connsiteY14888" fmla="*/ 340784 h 1106488"/>
              <a:gd name="connsiteX14889" fmla="*/ 895351 w 1031876"/>
              <a:gd name="connsiteY14889" fmla="*/ 340518 h 1106488"/>
              <a:gd name="connsiteX14890" fmla="*/ 895351 w 1031876"/>
              <a:gd name="connsiteY14890" fmla="*/ 338137 h 1106488"/>
              <a:gd name="connsiteX14891" fmla="*/ 895351 w 1031876"/>
              <a:gd name="connsiteY14891" fmla="*/ 334962 h 1106488"/>
              <a:gd name="connsiteX14892" fmla="*/ 895351 w 1031876"/>
              <a:gd name="connsiteY14892" fmla="*/ 333904 h 1106488"/>
              <a:gd name="connsiteX14893" fmla="*/ 895351 w 1031876"/>
              <a:gd name="connsiteY14893" fmla="*/ 327025 h 1106488"/>
              <a:gd name="connsiteX14894" fmla="*/ 854076 w 1031876"/>
              <a:gd name="connsiteY14894" fmla="*/ 327025 h 1106488"/>
              <a:gd name="connsiteX14895" fmla="*/ 854076 w 1031876"/>
              <a:gd name="connsiteY14895" fmla="*/ 330994 h 1106488"/>
              <a:gd name="connsiteX14896" fmla="*/ 854076 w 1031876"/>
              <a:gd name="connsiteY14896" fmla="*/ 334434 h 1106488"/>
              <a:gd name="connsiteX14897" fmla="*/ 854076 w 1031876"/>
              <a:gd name="connsiteY14897" fmla="*/ 334962 h 1106488"/>
              <a:gd name="connsiteX14898" fmla="*/ 854076 w 1031876"/>
              <a:gd name="connsiteY14898" fmla="*/ 341312 h 1106488"/>
              <a:gd name="connsiteX14899" fmla="*/ 851695 w 1031876"/>
              <a:gd name="connsiteY14899" fmla="*/ 338137 h 1106488"/>
              <a:gd name="connsiteX14900" fmla="*/ 854076 w 1031876"/>
              <a:gd name="connsiteY14900" fmla="*/ 334963 h 1106488"/>
              <a:gd name="connsiteX14901" fmla="*/ 853862 w 1031876"/>
              <a:gd name="connsiteY14901" fmla="*/ 334607 h 1106488"/>
              <a:gd name="connsiteX14902" fmla="*/ 850901 w 1031876"/>
              <a:gd name="connsiteY14902" fmla="*/ 337013 h 1106488"/>
              <a:gd name="connsiteX14903" fmla="*/ 847880 w 1031876"/>
              <a:gd name="connsiteY14903" fmla="*/ 334559 h 1106488"/>
              <a:gd name="connsiteX14904" fmla="*/ 847726 w 1031876"/>
              <a:gd name="connsiteY14904" fmla="*/ 334963 h 1106488"/>
              <a:gd name="connsiteX14905" fmla="*/ 847726 w 1031876"/>
              <a:gd name="connsiteY14905" fmla="*/ 334962 h 1106488"/>
              <a:gd name="connsiteX14906" fmla="*/ 847726 w 1031876"/>
              <a:gd name="connsiteY14906" fmla="*/ 334434 h 1106488"/>
              <a:gd name="connsiteX14907" fmla="*/ 847726 w 1031876"/>
              <a:gd name="connsiteY14907" fmla="*/ 333574 h 1106488"/>
              <a:gd name="connsiteX14908" fmla="*/ 847726 w 1031876"/>
              <a:gd name="connsiteY14908" fmla="*/ 327819 h 1106488"/>
              <a:gd name="connsiteX14909" fmla="*/ 847726 w 1031876"/>
              <a:gd name="connsiteY14909" fmla="*/ 327554 h 1106488"/>
              <a:gd name="connsiteX14910" fmla="*/ 850107 w 1031876"/>
              <a:gd name="connsiteY14910" fmla="*/ 328414 h 1106488"/>
              <a:gd name="connsiteX14911" fmla="*/ 849441 w 1031876"/>
              <a:gd name="connsiteY14911" fmla="*/ 328462 h 1106488"/>
              <a:gd name="connsiteX14912" fmla="*/ 850107 w 1031876"/>
              <a:gd name="connsiteY14912" fmla="*/ 328712 h 1106488"/>
              <a:gd name="connsiteX14913" fmla="*/ 848018 w 1031876"/>
              <a:gd name="connsiteY14913" fmla="*/ 334196 h 1106488"/>
              <a:gd name="connsiteX14914" fmla="*/ 850901 w 1031876"/>
              <a:gd name="connsiteY14914" fmla="*/ 331854 h 1106488"/>
              <a:gd name="connsiteX14915" fmla="*/ 853456 w 1031876"/>
              <a:gd name="connsiteY14915" fmla="*/ 333930 h 1106488"/>
              <a:gd name="connsiteX14916" fmla="*/ 851695 w 1031876"/>
              <a:gd name="connsiteY14916" fmla="*/ 330994 h 1106488"/>
              <a:gd name="connsiteX14917" fmla="*/ 854076 w 1031876"/>
              <a:gd name="connsiteY14917" fmla="*/ 327025 h 1106488"/>
              <a:gd name="connsiteX14918" fmla="*/ 854076 w 1031876"/>
              <a:gd name="connsiteY14918" fmla="*/ 327025 h 1106488"/>
              <a:gd name="connsiteX14919" fmla="*/ 862014 w 1031876"/>
              <a:gd name="connsiteY14919" fmla="*/ 334963 h 1106488"/>
              <a:gd name="connsiteX14920" fmla="*/ 854076 w 1031876"/>
              <a:gd name="connsiteY14920" fmla="*/ 327025 h 1106488"/>
              <a:gd name="connsiteX14921" fmla="*/ 854076 w 1031876"/>
              <a:gd name="connsiteY14921" fmla="*/ 327025 h 1106488"/>
              <a:gd name="connsiteX14922" fmla="*/ 858045 w 1031876"/>
              <a:gd name="connsiteY14922" fmla="*/ 327025 h 1106488"/>
              <a:gd name="connsiteX14923" fmla="*/ 861022 w 1031876"/>
              <a:gd name="connsiteY14923" fmla="*/ 327025 h 1106488"/>
              <a:gd name="connsiteX14924" fmla="*/ 862014 w 1031876"/>
              <a:gd name="connsiteY14924" fmla="*/ 327025 h 1106488"/>
              <a:gd name="connsiteX14925" fmla="*/ 854076 w 1031876"/>
              <a:gd name="connsiteY14925" fmla="*/ 327025 h 1106488"/>
              <a:gd name="connsiteX14926" fmla="*/ 280988 w 1031876"/>
              <a:gd name="connsiteY14926" fmla="*/ 327025 h 1106488"/>
              <a:gd name="connsiteX14927" fmla="*/ 280128 w 1031876"/>
              <a:gd name="connsiteY14927" fmla="*/ 330399 h 1106488"/>
              <a:gd name="connsiteX14928" fmla="*/ 279635 w 1031876"/>
              <a:gd name="connsiteY14928" fmla="*/ 330675 h 1106488"/>
              <a:gd name="connsiteX14929" fmla="*/ 280988 w 1031876"/>
              <a:gd name="connsiteY14929" fmla="*/ 327025 h 1106488"/>
              <a:gd name="connsiteX14930" fmla="*/ 282576 w 1031876"/>
              <a:gd name="connsiteY14930" fmla="*/ 327025 h 1106488"/>
              <a:gd name="connsiteX14931" fmla="*/ 282576 w 1031876"/>
              <a:gd name="connsiteY14931" fmla="*/ 328613 h 1106488"/>
              <a:gd name="connsiteX14932" fmla="*/ 280988 w 1031876"/>
              <a:gd name="connsiteY14932" fmla="*/ 328613 h 1106488"/>
              <a:gd name="connsiteX14933" fmla="*/ 803276 w 1031876"/>
              <a:gd name="connsiteY14933" fmla="*/ 325140 h 1106488"/>
              <a:gd name="connsiteX14934" fmla="*/ 806451 w 1031876"/>
              <a:gd name="connsiteY14934" fmla="*/ 327819 h 1106488"/>
              <a:gd name="connsiteX14935" fmla="*/ 806451 w 1031876"/>
              <a:gd name="connsiteY14935" fmla="*/ 334963 h 1106488"/>
              <a:gd name="connsiteX14936" fmla="*/ 800101 w 1031876"/>
              <a:gd name="connsiteY14936" fmla="*/ 327819 h 1106488"/>
              <a:gd name="connsiteX14937" fmla="*/ 803276 w 1031876"/>
              <a:gd name="connsiteY14937" fmla="*/ 325140 h 1106488"/>
              <a:gd name="connsiteX14938" fmla="*/ 837407 w 1031876"/>
              <a:gd name="connsiteY14938" fmla="*/ 324644 h 1106488"/>
              <a:gd name="connsiteX14939" fmla="*/ 841376 w 1031876"/>
              <a:gd name="connsiteY14939" fmla="*/ 327025 h 1106488"/>
              <a:gd name="connsiteX14940" fmla="*/ 833438 w 1031876"/>
              <a:gd name="connsiteY14940" fmla="*/ 327025 h 1106488"/>
              <a:gd name="connsiteX14941" fmla="*/ 837407 w 1031876"/>
              <a:gd name="connsiteY14941" fmla="*/ 324644 h 1106488"/>
              <a:gd name="connsiteX14942" fmla="*/ 259557 w 1031876"/>
              <a:gd name="connsiteY14942" fmla="*/ 321204 h 1106488"/>
              <a:gd name="connsiteX14943" fmla="*/ 259557 w 1031876"/>
              <a:gd name="connsiteY14943" fmla="*/ 328084 h 1106488"/>
              <a:gd name="connsiteX14944" fmla="*/ 258664 w 1031876"/>
              <a:gd name="connsiteY14944" fmla="*/ 328084 h 1106488"/>
              <a:gd name="connsiteX14945" fmla="*/ 255985 w 1031876"/>
              <a:gd name="connsiteY14945" fmla="*/ 328084 h 1106488"/>
              <a:gd name="connsiteX14946" fmla="*/ 253306 w 1031876"/>
              <a:gd name="connsiteY14946" fmla="*/ 328084 h 1106488"/>
              <a:gd name="connsiteX14947" fmla="*/ 252991 w 1031876"/>
              <a:gd name="connsiteY14947" fmla="*/ 328084 h 1106488"/>
              <a:gd name="connsiteX14948" fmla="*/ 252991 w 1031876"/>
              <a:gd name="connsiteY14948" fmla="*/ 330461 h 1106488"/>
              <a:gd name="connsiteX14949" fmla="*/ 252991 w 1031876"/>
              <a:gd name="connsiteY14949" fmla="*/ 333022 h 1106488"/>
              <a:gd name="connsiteX14950" fmla="*/ 252991 w 1031876"/>
              <a:gd name="connsiteY14950" fmla="*/ 333876 h 1106488"/>
              <a:gd name="connsiteX14951" fmla="*/ 249572 w 1031876"/>
              <a:gd name="connsiteY14951" fmla="*/ 334730 h 1106488"/>
              <a:gd name="connsiteX14952" fmla="*/ 247995 w 1031876"/>
              <a:gd name="connsiteY14952" fmla="*/ 337487 h 1106488"/>
              <a:gd name="connsiteX14953" fmla="*/ 251664 w 1031876"/>
              <a:gd name="connsiteY14953" fmla="*/ 335390 h 1106488"/>
              <a:gd name="connsiteX14954" fmla="*/ 252820 w 1031876"/>
              <a:gd name="connsiteY14954" fmla="*/ 334277 h 1106488"/>
              <a:gd name="connsiteX14955" fmla="*/ 255985 w 1031876"/>
              <a:gd name="connsiteY14955" fmla="*/ 328944 h 1106488"/>
              <a:gd name="connsiteX14956" fmla="*/ 259557 w 1031876"/>
              <a:gd name="connsiteY14956" fmla="*/ 328084 h 1106488"/>
              <a:gd name="connsiteX14957" fmla="*/ 266701 w 1031876"/>
              <a:gd name="connsiteY14957" fmla="*/ 321204 h 1106488"/>
              <a:gd name="connsiteX14958" fmla="*/ 264022 w 1031876"/>
              <a:gd name="connsiteY14958" fmla="*/ 324644 h 1106488"/>
              <a:gd name="connsiteX14959" fmla="*/ 266495 w 1031876"/>
              <a:gd name="connsiteY14959" fmla="*/ 327819 h 1106488"/>
              <a:gd name="connsiteX14960" fmla="*/ 266700 w 1031876"/>
              <a:gd name="connsiteY14960" fmla="*/ 327819 h 1106488"/>
              <a:gd name="connsiteX14961" fmla="*/ 266591 w 1031876"/>
              <a:gd name="connsiteY14961" fmla="*/ 327942 h 1106488"/>
              <a:gd name="connsiteX14962" fmla="*/ 266701 w 1031876"/>
              <a:gd name="connsiteY14962" fmla="*/ 328084 h 1106488"/>
              <a:gd name="connsiteX14963" fmla="*/ 266432 w 1031876"/>
              <a:gd name="connsiteY14963" fmla="*/ 328121 h 1106488"/>
              <a:gd name="connsiteX14964" fmla="*/ 265906 w 1031876"/>
              <a:gd name="connsiteY14964" fmla="*/ 328712 h 1106488"/>
              <a:gd name="connsiteX14965" fmla="*/ 261316 w 1031876"/>
              <a:gd name="connsiteY14965" fmla="*/ 333876 h 1106488"/>
              <a:gd name="connsiteX14966" fmla="*/ 264102 w 1031876"/>
              <a:gd name="connsiteY14966" fmla="*/ 333876 h 1106488"/>
              <a:gd name="connsiteX14967" fmla="*/ 265811 w 1031876"/>
              <a:gd name="connsiteY14967" fmla="*/ 333876 h 1106488"/>
              <a:gd name="connsiteX14968" fmla="*/ 266666 w 1031876"/>
              <a:gd name="connsiteY14968" fmla="*/ 333876 h 1106488"/>
              <a:gd name="connsiteX14969" fmla="*/ 259829 w 1031876"/>
              <a:gd name="connsiteY14969" fmla="*/ 340706 h 1106488"/>
              <a:gd name="connsiteX14970" fmla="*/ 252991 w 1031876"/>
              <a:gd name="connsiteY14970" fmla="*/ 347537 h 1106488"/>
              <a:gd name="connsiteX14971" fmla="*/ 256410 w 1031876"/>
              <a:gd name="connsiteY14971" fmla="*/ 340706 h 1106488"/>
              <a:gd name="connsiteX14972" fmla="*/ 256470 w 1031876"/>
              <a:gd name="connsiteY14972" fmla="*/ 340587 h 1106488"/>
              <a:gd name="connsiteX14973" fmla="*/ 253207 w 1031876"/>
              <a:gd name="connsiteY14973" fmla="*/ 341312 h 1106488"/>
              <a:gd name="connsiteX14974" fmla="*/ 254100 w 1031876"/>
              <a:gd name="connsiteY14974" fmla="*/ 340518 h 1106488"/>
              <a:gd name="connsiteX14975" fmla="*/ 258431 w 1031876"/>
              <a:gd name="connsiteY14975" fmla="*/ 336669 h 1106488"/>
              <a:gd name="connsiteX14976" fmla="*/ 259446 w 1031876"/>
              <a:gd name="connsiteY14976" fmla="*/ 334641 h 1106488"/>
              <a:gd name="connsiteX14977" fmla="*/ 259394 w 1031876"/>
              <a:gd name="connsiteY14977" fmla="*/ 334491 h 1106488"/>
              <a:gd name="connsiteX14978" fmla="*/ 251056 w 1031876"/>
              <a:gd name="connsiteY14978" fmla="*/ 339600 h 1106488"/>
              <a:gd name="connsiteX14979" fmla="*/ 252880 w 1031876"/>
              <a:gd name="connsiteY14979" fmla="*/ 334770 h 1106488"/>
              <a:gd name="connsiteX14980" fmla="*/ 252633 w 1031876"/>
              <a:gd name="connsiteY14980" fmla="*/ 334872 h 1106488"/>
              <a:gd name="connsiteX14981" fmla="*/ 249921 w 1031876"/>
              <a:gd name="connsiteY14981" fmla="*/ 339443 h 1106488"/>
              <a:gd name="connsiteX14982" fmla="*/ 250547 w 1031876"/>
              <a:gd name="connsiteY14982" fmla="*/ 339912 h 1106488"/>
              <a:gd name="connsiteX14983" fmla="*/ 251056 w 1031876"/>
              <a:gd name="connsiteY14983" fmla="*/ 339600 h 1106488"/>
              <a:gd name="connsiteX14984" fmla="*/ 250852 w 1031876"/>
              <a:gd name="connsiteY14984" fmla="*/ 340141 h 1106488"/>
              <a:gd name="connsiteX14985" fmla="*/ 252413 w 1031876"/>
              <a:gd name="connsiteY14985" fmla="*/ 341312 h 1106488"/>
              <a:gd name="connsiteX14986" fmla="*/ 250689 w 1031876"/>
              <a:gd name="connsiteY14986" fmla="*/ 340573 h 1106488"/>
              <a:gd name="connsiteX14987" fmla="*/ 249635 w 1031876"/>
              <a:gd name="connsiteY14987" fmla="*/ 343363 h 1106488"/>
              <a:gd name="connsiteX14988" fmla="*/ 246063 w 1031876"/>
              <a:gd name="connsiteY14988" fmla="*/ 347663 h 1106488"/>
              <a:gd name="connsiteX14989" fmla="*/ 246063 w 1031876"/>
              <a:gd name="connsiteY14989" fmla="*/ 347537 h 1106488"/>
              <a:gd name="connsiteX14990" fmla="*/ 240171 w 1031876"/>
              <a:gd name="connsiteY14990" fmla="*/ 347537 h 1106488"/>
              <a:gd name="connsiteX14991" fmla="*/ 239316 w 1031876"/>
              <a:gd name="connsiteY14991" fmla="*/ 347537 h 1106488"/>
              <a:gd name="connsiteX14992" fmla="*/ 242735 w 1031876"/>
              <a:gd name="connsiteY14992" fmla="*/ 341560 h 1106488"/>
              <a:gd name="connsiteX14993" fmla="*/ 246140 w 1031876"/>
              <a:gd name="connsiteY14993" fmla="*/ 340710 h 1106488"/>
              <a:gd name="connsiteX14994" fmla="*/ 246153 w 1031876"/>
              <a:gd name="connsiteY14994" fmla="*/ 340697 h 1106488"/>
              <a:gd name="connsiteX14995" fmla="*/ 246153 w 1031876"/>
              <a:gd name="connsiteY14995" fmla="*/ 338145 h 1106488"/>
              <a:gd name="connsiteX14996" fmla="*/ 246153 w 1031876"/>
              <a:gd name="connsiteY14996" fmla="*/ 337291 h 1106488"/>
              <a:gd name="connsiteX14997" fmla="*/ 246153 w 1031876"/>
              <a:gd name="connsiteY14997" fmla="*/ 334730 h 1106488"/>
              <a:gd name="connsiteX14998" fmla="*/ 246153 w 1031876"/>
              <a:gd name="connsiteY14998" fmla="*/ 333876 h 1106488"/>
              <a:gd name="connsiteX14999" fmla="*/ 252136 w 1031876"/>
              <a:gd name="connsiteY14999" fmla="*/ 333022 h 1106488"/>
              <a:gd name="connsiteX15000" fmla="*/ 252843 w 1031876"/>
              <a:gd name="connsiteY15000" fmla="*/ 328084 h 1106488"/>
              <a:gd name="connsiteX15001" fmla="*/ 252413 w 1031876"/>
              <a:gd name="connsiteY15001" fmla="*/ 328084 h 1106488"/>
              <a:gd name="connsiteX15002" fmla="*/ 252851 w 1031876"/>
              <a:gd name="connsiteY15002" fmla="*/ 328023 h 1106488"/>
              <a:gd name="connsiteX15003" fmla="*/ 252991 w 1031876"/>
              <a:gd name="connsiteY15003" fmla="*/ 327045 h 1106488"/>
              <a:gd name="connsiteX15004" fmla="*/ 252991 w 1031876"/>
              <a:gd name="connsiteY15004" fmla="*/ 327899 h 1106488"/>
              <a:gd name="connsiteX15005" fmla="*/ 252991 w 1031876"/>
              <a:gd name="connsiteY15005" fmla="*/ 328004 h 1106488"/>
              <a:gd name="connsiteX15006" fmla="*/ 258664 w 1031876"/>
              <a:gd name="connsiteY15006" fmla="*/ 327224 h 1106488"/>
              <a:gd name="connsiteX15007" fmla="*/ 259557 w 1031876"/>
              <a:gd name="connsiteY15007" fmla="*/ 321204 h 1106488"/>
              <a:gd name="connsiteX15008" fmla="*/ 273050 w 1031876"/>
              <a:gd name="connsiteY15008" fmla="*/ 320676 h 1106488"/>
              <a:gd name="connsiteX15009" fmla="*/ 267494 w 1031876"/>
              <a:gd name="connsiteY15009" fmla="*/ 326926 h 1106488"/>
              <a:gd name="connsiteX15010" fmla="*/ 266700 w 1031876"/>
              <a:gd name="connsiteY15010" fmla="*/ 327819 h 1106488"/>
              <a:gd name="connsiteX15011" fmla="*/ 272256 w 1031876"/>
              <a:gd name="connsiteY15011" fmla="*/ 321568 h 1106488"/>
              <a:gd name="connsiteX15012" fmla="*/ 862013 w 1031876"/>
              <a:gd name="connsiteY15012" fmla="*/ 320675 h 1106488"/>
              <a:gd name="connsiteX15013" fmla="*/ 867569 w 1031876"/>
              <a:gd name="connsiteY15013" fmla="*/ 324247 h 1106488"/>
              <a:gd name="connsiteX15014" fmla="*/ 868214 w 1031876"/>
              <a:gd name="connsiteY15014" fmla="*/ 327146 h 1106488"/>
              <a:gd name="connsiteX15015" fmla="*/ 868363 w 1031876"/>
              <a:gd name="connsiteY15015" fmla="*/ 326687 h 1106488"/>
              <a:gd name="connsiteX15016" fmla="*/ 868880 w 1031876"/>
              <a:gd name="connsiteY15016" fmla="*/ 325101 h 1106488"/>
              <a:gd name="connsiteX15017" fmla="*/ 874713 w 1031876"/>
              <a:gd name="connsiteY15017" fmla="*/ 327660 h 1106488"/>
              <a:gd name="connsiteX15018" fmla="*/ 874714 w 1031876"/>
              <a:gd name="connsiteY15018" fmla="*/ 327660 h 1106488"/>
              <a:gd name="connsiteX15019" fmla="*/ 874714 w 1031876"/>
              <a:gd name="connsiteY15019" fmla="*/ 327819 h 1106488"/>
              <a:gd name="connsiteX15020" fmla="*/ 875705 w 1031876"/>
              <a:gd name="connsiteY15020" fmla="*/ 327819 h 1106488"/>
              <a:gd name="connsiteX15021" fmla="*/ 882651 w 1031876"/>
              <a:gd name="connsiteY15021" fmla="*/ 327819 h 1106488"/>
              <a:gd name="connsiteX15022" fmla="*/ 875705 w 1031876"/>
              <a:gd name="connsiteY15022" fmla="*/ 330498 h 1106488"/>
              <a:gd name="connsiteX15023" fmla="*/ 874714 w 1031876"/>
              <a:gd name="connsiteY15023" fmla="*/ 327822 h 1106488"/>
              <a:gd name="connsiteX15024" fmla="*/ 874714 w 1031876"/>
              <a:gd name="connsiteY15024" fmla="*/ 333736 h 1106488"/>
              <a:gd name="connsiteX15025" fmla="*/ 875348 w 1031876"/>
              <a:gd name="connsiteY15025" fmla="*/ 333829 h 1106488"/>
              <a:gd name="connsiteX15026" fmla="*/ 875201 w 1031876"/>
              <a:gd name="connsiteY15026" fmla="*/ 334279 h 1106488"/>
              <a:gd name="connsiteX15027" fmla="*/ 874515 w 1031876"/>
              <a:gd name="connsiteY15027" fmla="*/ 336380 h 1106488"/>
              <a:gd name="connsiteX15028" fmla="*/ 868779 w 1031876"/>
              <a:gd name="connsiteY15028" fmla="*/ 333871 h 1106488"/>
              <a:gd name="connsiteX15029" fmla="*/ 868763 w 1031876"/>
              <a:gd name="connsiteY15029" fmla="*/ 333913 h 1106488"/>
              <a:gd name="connsiteX15030" fmla="*/ 868749 w 1031876"/>
              <a:gd name="connsiteY15030" fmla="*/ 333950 h 1106488"/>
              <a:gd name="connsiteX15031" fmla="*/ 871105 w 1031876"/>
              <a:gd name="connsiteY15031" fmla="*/ 338158 h 1106488"/>
              <a:gd name="connsiteX15032" fmla="*/ 869514 w 1031876"/>
              <a:gd name="connsiteY15032" fmla="*/ 337230 h 1106488"/>
              <a:gd name="connsiteX15033" fmla="*/ 868726 w 1031876"/>
              <a:gd name="connsiteY15033" fmla="*/ 334011 h 1106488"/>
              <a:gd name="connsiteX15034" fmla="*/ 868363 w 1031876"/>
              <a:gd name="connsiteY15034" fmla="*/ 334963 h 1106488"/>
              <a:gd name="connsiteX15035" fmla="*/ 868363 w 1031876"/>
              <a:gd name="connsiteY15035" fmla="*/ 334962 h 1106488"/>
              <a:gd name="connsiteX15036" fmla="*/ 868363 w 1031876"/>
              <a:gd name="connsiteY15036" fmla="*/ 330498 h 1106488"/>
              <a:gd name="connsiteX15037" fmla="*/ 868363 w 1031876"/>
              <a:gd name="connsiteY15037" fmla="*/ 328228 h 1106488"/>
              <a:gd name="connsiteX15038" fmla="*/ 868046 w 1031876"/>
              <a:gd name="connsiteY15038" fmla="*/ 327660 h 1106488"/>
              <a:gd name="connsiteX15039" fmla="*/ 868363 w 1031876"/>
              <a:gd name="connsiteY15039" fmla="*/ 327985 h 1106488"/>
              <a:gd name="connsiteX15040" fmla="*/ 868363 w 1031876"/>
              <a:gd name="connsiteY15040" fmla="*/ 327846 h 1106488"/>
              <a:gd name="connsiteX15041" fmla="*/ 868046 w 1031876"/>
              <a:gd name="connsiteY15041" fmla="*/ 327660 h 1106488"/>
              <a:gd name="connsiteX15042" fmla="*/ 868093 w 1031876"/>
              <a:gd name="connsiteY15042" fmla="*/ 327516 h 1106488"/>
              <a:gd name="connsiteX15043" fmla="*/ 865188 w 1031876"/>
              <a:gd name="connsiteY15043" fmla="*/ 324247 h 1106488"/>
              <a:gd name="connsiteX15044" fmla="*/ 902495 w 1031876"/>
              <a:gd name="connsiteY15044" fmla="*/ 320675 h 1106488"/>
              <a:gd name="connsiteX15045" fmla="*/ 903289 w 1031876"/>
              <a:gd name="connsiteY15045" fmla="*/ 321469 h 1106488"/>
              <a:gd name="connsiteX15046" fmla="*/ 902495 w 1031876"/>
              <a:gd name="connsiteY15046" fmla="*/ 322263 h 1106488"/>
              <a:gd name="connsiteX15047" fmla="*/ 901701 w 1031876"/>
              <a:gd name="connsiteY15047" fmla="*/ 321469 h 1106488"/>
              <a:gd name="connsiteX15048" fmla="*/ 902495 w 1031876"/>
              <a:gd name="connsiteY15048" fmla="*/ 320675 h 1106488"/>
              <a:gd name="connsiteX15049" fmla="*/ 882651 w 1031876"/>
              <a:gd name="connsiteY15049" fmla="*/ 320675 h 1106488"/>
              <a:gd name="connsiteX15050" fmla="*/ 887413 w 1031876"/>
              <a:gd name="connsiteY15050" fmla="*/ 326926 h 1106488"/>
              <a:gd name="connsiteX15051" fmla="*/ 882853 w 1031876"/>
              <a:gd name="connsiteY15051" fmla="*/ 327781 h 1106488"/>
              <a:gd name="connsiteX15052" fmla="*/ 885032 w 1031876"/>
              <a:gd name="connsiteY15052" fmla="*/ 335955 h 1106488"/>
              <a:gd name="connsiteX15053" fmla="*/ 882651 w 1031876"/>
              <a:gd name="connsiteY15053" fmla="*/ 334169 h 1106488"/>
              <a:gd name="connsiteX15054" fmla="*/ 882651 w 1031876"/>
              <a:gd name="connsiteY15054" fmla="*/ 330597 h 1106488"/>
              <a:gd name="connsiteX15055" fmla="*/ 882651 w 1031876"/>
              <a:gd name="connsiteY15055" fmla="*/ 327819 h 1106488"/>
              <a:gd name="connsiteX15056" fmla="*/ 882651 w 1031876"/>
              <a:gd name="connsiteY15056" fmla="*/ 327025 h 1106488"/>
              <a:gd name="connsiteX15057" fmla="*/ 882651 w 1031876"/>
              <a:gd name="connsiteY15057" fmla="*/ 325140 h 1106488"/>
              <a:gd name="connsiteX15058" fmla="*/ 882651 w 1031876"/>
              <a:gd name="connsiteY15058" fmla="*/ 324247 h 1106488"/>
              <a:gd name="connsiteX15059" fmla="*/ 882651 w 1031876"/>
              <a:gd name="connsiteY15059" fmla="*/ 320675 h 1106488"/>
              <a:gd name="connsiteX15060" fmla="*/ 854076 w 1031876"/>
              <a:gd name="connsiteY15060" fmla="*/ 320675 h 1106488"/>
              <a:gd name="connsiteX15061" fmla="*/ 862014 w 1031876"/>
              <a:gd name="connsiteY15061" fmla="*/ 327025 h 1106488"/>
              <a:gd name="connsiteX15062" fmla="*/ 854076 w 1031876"/>
              <a:gd name="connsiteY15062" fmla="*/ 320675 h 1106488"/>
              <a:gd name="connsiteX15063" fmla="*/ 847726 w 1031876"/>
              <a:gd name="connsiteY15063" fmla="*/ 320675 h 1106488"/>
              <a:gd name="connsiteX15064" fmla="*/ 854076 w 1031876"/>
              <a:gd name="connsiteY15064" fmla="*/ 327025 h 1106488"/>
              <a:gd name="connsiteX15065" fmla="*/ 847726 w 1031876"/>
              <a:gd name="connsiteY15065" fmla="*/ 320675 h 1106488"/>
              <a:gd name="connsiteX15066" fmla="*/ 841376 w 1031876"/>
              <a:gd name="connsiteY15066" fmla="*/ 320675 h 1106488"/>
              <a:gd name="connsiteX15067" fmla="*/ 847726 w 1031876"/>
              <a:gd name="connsiteY15067" fmla="*/ 327025 h 1106488"/>
              <a:gd name="connsiteX15068" fmla="*/ 841376 w 1031876"/>
              <a:gd name="connsiteY15068" fmla="*/ 320675 h 1106488"/>
              <a:gd name="connsiteX15069" fmla="*/ 827088 w 1031876"/>
              <a:gd name="connsiteY15069" fmla="*/ 320675 h 1106488"/>
              <a:gd name="connsiteX15070" fmla="*/ 827882 w 1031876"/>
              <a:gd name="connsiteY15070" fmla="*/ 320675 h 1106488"/>
              <a:gd name="connsiteX15071" fmla="*/ 830263 w 1031876"/>
              <a:gd name="connsiteY15071" fmla="*/ 320675 h 1106488"/>
              <a:gd name="connsiteX15072" fmla="*/ 833438 w 1031876"/>
              <a:gd name="connsiteY15072" fmla="*/ 320675 h 1106488"/>
              <a:gd name="connsiteX15073" fmla="*/ 827088 w 1031876"/>
              <a:gd name="connsiteY15073" fmla="*/ 320675 h 1106488"/>
              <a:gd name="connsiteX15074" fmla="*/ 800895 w 1031876"/>
              <a:gd name="connsiteY15074" fmla="*/ 320675 h 1106488"/>
              <a:gd name="connsiteX15075" fmla="*/ 801689 w 1031876"/>
              <a:gd name="connsiteY15075" fmla="*/ 321469 h 1106488"/>
              <a:gd name="connsiteX15076" fmla="*/ 800895 w 1031876"/>
              <a:gd name="connsiteY15076" fmla="*/ 322263 h 1106488"/>
              <a:gd name="connsiteX15077" fmla="*/ 800101 w 1031876"/>
              <a:gd name="connsiteY15077" fmla="*/ 321469 h 1106488"/>
              <a:gd name="connsiteX15078" fmla="*/ 800895 w 1031876"/>
              <a:gd name="connsiteY15078" fmla="*/ 320675 h 1106488"/>
              <a:gd name="connsiteX15079" fmla="*/ 280988 w 1031876"/>
              <a:gd name="connsiteY15079" fmla="*/ 320675 h 1106488"/>
              <a:gd name="connsiteX15080" fmla="*/ 287338 w 1031876"/>
              <a:gd name="connsiteY15080" fmla="*/ 320675 h 1106488"/>
              <a:gd name="connsiteX15081" fmla="*/ 280988 w 1031876"/>
              <a:gd name="connsiteY15081" fmla="*/ 327025 h 1106488"/>
              <a:gd name="connsiteX15082" fmla="*/ 280988 w 1031876"/>
              <a:gd name="connsiteY15082" fmla="*/ 326231 h 1106488"/>
              <a:gd name="connsiteX15083" fmla="*/ 280988 w 1031876"/>
              <a:gd name="connsiteY15083" fmla="*/ 324644 h 1106488"/>
              <a:gd name="connsiteX15084" fmla="*/ 280988 w 1031876"/>
              <a:gd name="connsiteY15084" fmla="*/ 323850 h 1106488"/>
              <a:gd name="connsiteX15085" fmla="*/ 280988 w 1031876"/>
              <a:gd name="connsiteY15085" fmla="*/ 323056 h 1106488"/>
              <a:gd name="connsiteX15086" fmla="*/ 280988 w 1031876"/>
              <a:gd name="connsiteY15086" fmla="*/ 321469 h 1106488"/>
              <a:gd name="connsiteX15087" fmla="*/ 280988 w 1031876"/>
              <a:gd name="connsiteY15087" fmla="*/ 320675 h 1106488"/>
              <a:gd name="connsiteX15088" fmla="*/ 259829 w 1031876"/>
              <a:gd name="connsiteY15088" fmla="*/ 320215 h 1106488"/>
              <a:gd name="connsiteX15089" fmla="*/ 256410 w 1031876"/>
              <a:gd name="connsiteY15089" fmla="*/ 323630 h 1106488"/>
              <a:gd name="connsiteX15090" fmla="*/ 253011 w 1031876"/>
              <a:gd name="connsiteY15090" fmla="*/ 327025 h 1106488"/>
              <a:gd name="connsiteX15091" fmla="*/ 252991 w 1031876"/>
              <a:gd name="connsiteY15091" fmla="*/ 327045 h 1106488"/>
              <a:gd name="connsiteX15092" fmla="*/ 252996 w 1031876"/>
              <a:gd name="connsiteY15092" fmla="*/ 327025 h 1106488"/>
              <a:gd name="connsiteX15093" fmla="*/ 253846 w 1031876"/>
              <a:gd name="connsiteY15093" fmla="*/ 323630 h 1106488"/>
              <a:gd name="connsiteX15094" fmla="*/ 259829 w 1031876"/>
              <a:gd name="connsiteY15094" fmla="*/ 320215 h 1106488"/>
              <a:gd name="connsiteX15095" fmla="*/ 803276 w 1031876"/>
              <a:gd name="connsiteY15095" fmla="*/ 318294 h 1106488"/>
              <a:gd name="connsiteX15096" fmla="*/ 806451 w 1031876"/>
              <a:gd name="connsiteY15096" fmla="*/ 320675 h 1106488"/>
              <a:gd name="connsiteX15097" fmla="*/ 804070 w 1031876"/>
              <a:gd name="connsiteY15097" fmla="*/ 320675 h 1106488"/>
              <a:gd name="connsiteX15098" fmla="*/ 803276 w 1031876"/>
              <a:gd name="connsiteY15098" fmla="*/ 320675 h 1106488"/>
              <a:gd name="connsiteX15099" fmla="*/ 800895 w 1031876"/>
              <a:gd name="connsiteY15099" fmla="*/ 320675 h 1106488"/>
              <a:gd name="connsiteX15100" fmla="*/ 800101 w 1031876"/>
              <a:gd name="connsiteY15100" fmla="*/ 320675 h 1106488"/>
              <a:gd name="connsiteX15101" fmla="*/ 803276 w 1031876"/>
              <a:gd name="connsiteY15101" fmla="*/ 318294 h 1106488"/>
              <a:gd name="connsiteX15102" fmla="*/ 914083 w 1031876"/>
              <a:gd name="connsiteY15102" fmla="*/ 318083 h 1106488"/>
              <a:gd name="connsiteX15103" fmla="*/ 915988 w 1031876"/>
              <a:gd name="connsiteY15103" fmla="*/ 320147 h 1106488"/>
              <a:gd name="connsiteX15104" fmla="*/ 913607 w 1031876"/>
              <a:gd name="connsiteY15104" fmla="*/ 319287 h 1106488"/>
              <a:gd name="connsiteX15105" fmla="*/ 859757 w 1031876"/>
              <a:gd name="connsiteY15105" fmla="*/ 316960 h 1106488"/>
              <a:gd name="connsiteX15106" fmla="*/ 860546 w 1031876"/>
              <a:gd name="connsiteY15106" fmla="*/ 317421 h 1106488"/>
              <a:gd name="connsiteX15107" fmla="*/ 861256 w 1031876"/>
              <a:gd name="connsiteY15107" fmla="*/ 320328 h 1106488"/>
              <a:gd name="connsiteX15108" fmla="*/ 861340 w 1031876"/>
              <a:gd name="connsiteY15108" fmla="*/ 320675 h 1106488"/>
              <a:gd name="connsiteX15109" fmla="*/ 862013 w 1031876"/>
              <a:gd name="connsiteY15109" fmla="*/ 320675 h 1106488"/>
              <a:gd name="connsiteX15110" fmla="*/ 862014 w 1031876"/>
              <a:gd name="connsiteY15110" fmla="*/ 320675 h 1106488"/>
              <a:gd name="connsiteX15111" fmla="*/ 862013 w 1031876"/>
              <a:gd name="connsiteY15111" fmla="*/ 320675 h 1106488"/>
              <a:gd name="connsiteX15112" fmla="*/ 859037 w 1031876"/>
              <a:gd name="connsiteY15112" fmla="*/ 321469 h 1106488"/>
              <a:gd name="connsiteX15113" fmla="*/ 862014 w 1031876"/>
              <a:gd name="connsiteY15113" fmla="*/ 327025 h 1106488"/>
              <a:gd name="connsiteX15114" fmla="*/ 854076 w 1031876"/>
              <a:gd name="connsiteY15114" fmla="*/ 320675 h 1106488"/>
              <a:gd name="connsiteX15115" fmla="*/ 861022 w 1031876"/>
              <a:gd name="connsiteY15115" fmla="*/ 320675 h 1106488"/>
              <a:gd name="connsiteX15116" fmla="*/ 861312 w 1031876"/>
              <a:gd name="connsiteY15116" fmla="*/ 320675 h 1106488"/>
              <a:gd name="connsiteX15117" fmla="*/ 861146 w 1031876"/>
              <a:gd name="connsiteY15117" fmla="*/ 320278 h 1106488"/>
              <a:gd name="connsiteX15118" fmla="*/ 835662 w 1031876"/>
              <a:gd name="connsiteY15118" fmla="*/ 314675 h 1106488"/>
              <a:gd name="connsiteX15119" fmla="*/ 840515 w 1031876"/>
              <a:gd name="connsiteY15119" fmla="*/ 319435 h 1106488"/>
              <a:gd name="connsiteX15120" fmla="*/ 841064 w 1031876"/>
              <a:gd name="connsiteY15120" fmla="*/ 319973 h 1106488"/>
              <a:gd name="connsiteX15121" fmla="*/ 922338 w 1031876"/>
              <a:gd name="connsiteY15121" fmla="*/ 314325 h 1106488"/>
              <a:gd name="connsiteX15122" fmla="*/ 930276 w 1031876"/>
              <a:gd name="connsiteY15122" fmla="*/ 320675 h 1106488"/>
              <a:gd name="connsiteX15123" fmla="*/ 922338 w 1031876"/>
              <a:gd name="connsiteY15123" fmla="*/ 314325 h 1106488"/>
              <a:gd name="connsiteX15124" fmla="*/ 915988 w 1031876"/>
              <a:gd name="connsiteY15124" fmla="*/ 314325 h 1106488"/>
              <a:gd name="connsiteX15125" fmla="*/ 916782 w 1031876"/>
              <a:gd name="connsiteY15125" fmla="*/ 317500 h 1106488"/>
              <a:gd name="connsiteX15126" fmla="*/ 917237 w 1031876"/>
              <a:gd name="connsiteY15126" fmla="*/ 317760 h 1106488"/>
              <a:gd name="connsiteX15127" fmla="*/ 919163 w 1031876"/>
              <a:gd name="connsiteY15127" fmla="*/ 323056 h 1106488"/>
              <a:gd name="connsiteX15128" fmla="*/ 922338 w 1031876"/>
              <a:gd name="connsiteY15128" fmla="*/ 327025 h 1106488"/>
              <a:gd name="connsiteX15129" fmla="*/ 915988 w 1031876"/>
              <a:gd name="connsiteY15129" fmla="*/ 314325 h 1106488"/>
              <a:gd name="connsiteX15130" fmla="*/ 915988 w 1031876"/>
              <a:gd name="connsiteY15130" fmla="*/ 314325 h 1106488"/>
              <a:gd name="connsiteX15131" fmla="*/ 922338 w 1031876"/>
              <a:gd name="connsiteY15131" fmla="*/ 320675 h 1106488"/>
              <a:gd name="connsiteX15132" fmla="*/ 917237 w 1031876"/>
              <a:gd name="connsiteY15132" fmla="*/ 317760 h 1106488"/>
              <a:gd name="connsiteX15133" fmla="*/ 882651 w 1031876"/>
              <a:gd name="connsiteY15133" fmla="*/ 314325 h 1106488"/>
              <a:gd name="connsiteX15134" fmla="*/ 884239 w 1031876"/>
              <a:gd name="connsiteY15134" fmla="*/ 314325 h 1106488"/>
              <a:gd name="connsiteX15135" fmla="*/ 884239 w 1031876"/>
              <a:gd name="connsiteY15135" fmla="*/ 315232 h 1106488"/>
              <a:gd name="connsiteX15136" fmla="*/ 888207 w 1031876"/>
              <a:gd name="connsiteY15136" fmla="*/ 317500 h 1106488"/>
              <a:gd name="connsiteX15137" fmla="*/ 889001 w 1031876"/>
              <a:gd name="connsiteY15137" fmla="*/ 320675 h 1106488"/>
              <a:gd name="connsiteX15138" fmla="*/ 885826 w 1031876"/>
              <a:gd name="connsiteY15138" fmla="*/ 319881 h 1106488"/>
              <a:gd name="connsiteX15139" fmla="*/ 883558 w 1031876"/>
              <a:gd name="connsiteY15139" fmla="*/ 315913 h 1106488"/>
              <a:gd name="connsiteX15140" fmla="*/ 882651 w 1031876"/>
              <a:gd name="connsiteY15140" fmla="*/ 315913 h 1106488"/>
              <a:gd name="connsiteX15141" fmla="*/ 882651 w 1031876"/>
              <a:gd name="connsiteY15141" fmla="*/ 317500 h 1106488"/>
              <a:gd name="connsiteX15142" fmla="*/ 882651 w 1031876"/>
              <a:gd name="connsiteY15142" fmla="*/ 320675 h 1106488"/>
              <a:gd name="connsiteX15143" fmla="*/ 882651 w 1031876"/>
              <a:gd name="connsiteY15143" fmla="*/ 314325 h 1106488"/>
              <a:gd name="connsiteX15144" fmla="*/ 847726 w 1031876"/>
              <a:gd name="connsiteY15144" fmla="*/ 314325 h 1106488"/>
              <a:gd name="connsiteX15145" fmla="*/ 854076 w 1031876"/>
              <a:gd name="connsiteY15145" fmla="*/ 320675 h 1106488"/>
              <a:gd name="connsiteX15146" fmla="*/ 847726 w 1031876"/>
              <a:gd name="connsiteY15146" fmla="*/ 314325 h 1106488"/>
              <a:gd name="connsiteX15147" fmla="*/ 806451 w 1031876"/>
              <a:gd name="connsiteY15147" fmla="*/ 314325 h 1106488"/>
              <a:gd name="connsiteX15148" fmla="*/ 806451 w 1031876"/>
              <a:gd name="connsiteY15148" fmla="*/ 320675 h 1106488"/>
              <a:gd name="connsiteX15149" fmla="*/ 806451 w 1031876"/>
              <a:gd name="connsiteY15149" fmla="*/ 314325 h 1106488"/>
              <a:gd name="connsiteX15150" fmla="*/ 280988 w 1031876"/>
              <a:gd name="connsiteY15150" fmla="*/ 314325 h 1106488"/>
              <a:gd name="connsiteX15151" fmla="*/ 280988 w 1031876"/>
              <a:gd name="connsiteY15151" fmla="*/ 314326 h 1106488"/>
              <a:gd name="connsiteX15152" fmla="*/ 280988 w 1031876"/>
              <a:gd name="connsiteY15152" fmla="*/ 315119 h 1106488"/>
              <a:gd name="connsiteX15153" fmla="*/ 280988 w 1031876"/>
              <a:gd name="connsiteY15153" fmla="*/ 320675 h 1106488"/>
              <a:gd name="connsiteX15154" fmla="*/ 280988 w 1031876"/>
              <a:gd name="connsiteY15154" fmla="*/ 314325 h 1106488"/>
              <a:gd name="connsiteX15155" fmla="*/ 272345 w 1031876"/>
              <a:gd name="connsiteY15155" fmla="*/ 314325 h 1106488"/>
              <a:gd name="connsiteX15156" fmla="*/ 269875 w 1031876"/>
              <a:gd name="connsiteY15156" fmla="*/ 317104 h 1106488"/>
              <a:gd name="connsiteX15157" fmla="*/ 266701 w 1031876"/>
              <a:gd name="connsiteY15157" fmla="*/ 320675 h 1106488"/>
              <a:gd name="connsiteX15158" fmla="*/ 272256 w 1031876"/>
              <a:gd name="connsiteY15158" fmla="*/ 314425 h 1106488"/>
              <a:gd name="connsiteX15159" fmla="*/ 868046 w 1031876"/>
              <a:gd name="connsiteY15159" fmla="*/ 314008 h 1106488"/>
              <a:gd name="connsiteX15160" fmla="*/ 869286 w 1031876"/>
              <a:gd name="connsiteY15160" fmla="*/ 314325 h 1106488"/>
              <a:gd name="connsiteX15161" fmla="*/ 871538 w 1031876"/>
              <a:gd name="connsiteY15161" fmla="*/ 314325 h 1106488"/>
              <a:gd name="connsiteX15162" fmla="*/ 874713 w 1031876"/>
              <a:gd name="connsiteY15162" fmla="*/ 314325 h 1106488"/>
              <a:gd name="connsiteX15163" fmla="*/ 874713 w 1031876"/>
              <a:gd name="connsiteY15163" fmla="*/ 320675 h 1106488"/>
              <a:gd name="connsiteX15164" fmla="*/ 871538 w 1031876"/>
              <a:gd name="connsiteY15164" fmla="*/ 315119 h 1106488"/>
              <a:gd name="connsiteX15165" fmla="*/ 871522 w 1031876"/>
              <a:gd name="connsiteY15165" fmla="*/ 315115 h 1106488"/>
              <a:gd name="connsiteX15166" fmla="*/ 874713 w 1031876"/>
              <a:gd name="connsiteY15166" fmla="*/ 320832 h 1106488"/>
              <a:gd name="connsiteX15167" fmla="*/ 874713 w 1031876"/>
              <a:gd name="connsiteY15167" fmla="*/ 320675 h 1106488"/>
              <a:gd name="connsiteX15168" fmla="*/ 876301 w 1031876"/>
              <a:gd name="connsiteY15168" fmla="*/ 320675 h 1106488"/>
              <a:gd name="connsiteX15169" fmla="*/ 876301 w 1031876"/>
              <a:gd name="connsiteY15169" fmla="*/ 322263 h 1106488"/>
              <a:gd name="connsiteX15170" fmla="*/ 874997 w 1031876"/>
              <a:gd name="connsiteY15170" fmla="*/ 322263 h 1106488"/>
              <a:gd name="connsiteX15171" fmla="*/ 875705 w 1031876"/>
              <a:gd name="connsiteY15171" fmla="*/ 326231 h 1106488"/>
              <a:gd name="connsiteX15172" fmla="*/ 882651 w 1031876"/>
              <a:gd name="connsiteY15172" fmla="*/ 327025 h 1106488"/>
              <a:gd name="connsiteX15173" fmla="*/ 878682 w 1031876"/>
              <a:gd name="connsiteY15173" fmla="*/ 327025 h 1106488"/>
              <a:gd name="connsiteX15174" fmla="*/ 874714 w 1031876"/>
              <a:gd name="connsiteY15174" fmla="*/ 327025 h 1106488"/>
              <a:gd name="connsiteX15175" fmla="*/ 874714 w 1031876"/>
              <a:gd name="connsiteY15175" fmla="*/ 327660 h 1106488"/>
              <a:gd name="connsiteX15176" fmla="*/ 874713 w 1031876"/>
              <a:gd name="connsiteY15176" fmla="*/ 327659 h 1106488"/>
              <a:gd name="connsiteX15177" fmla="*/ 871380 w 1031876"/>
              <a:gd name="connsiteY15177" fmla="*/ 324247 h 1106488"/>
              <a:gd name="connsiteX15178" fmla="*/ 868363 w 1031876"/>
              <a:gd name="connsiteY15178" fmla="*/ 321159 h 1106488"/>
              <a:gd name="connsiteX15179" fmla="*/ 868046 w 1031876"/>
              <a:gd name="connsiteY15179" fmla="*/ 320834 h 1106488"/>
              <a:gd name="connsiteX15180" fmla="*/ 868046 w 1031876"/>
              <a:gd name="connsiteY15180" fmla="*/ 314008 h 1106488"/>
              <a:gd name="connsiteX15181" fmla="*/ 861379 w 1031876"/>
              <a:gd name="connsiteY15181" fmla="*/ 314008 h 1106488"/>
              <a:gd name="connsiteX15182" fmla="*/ 868046 w 1031876"/>
              <a:gd name="connsiteY15182" fmla="*/ 320834 h 1106488"/>
              <a:gd name="connsiteX15183" fmla="*/ 861379 w 1031876"/>
              <a:gd name="connsiteY15183" fmla="*/ 314008 h 1106488"/>
              <a:gd name="connsiteX15184" fmla="*/ 854711 w 1031876"/>
              <a:gd name="connsiteY15184" fmla="*/ 314008 h 1106488"/>
              <a:gd name="connsiteX15185" fmla="*/ 855544 w 1031876"/>
              <a:gd name="connsiteY15185" fmla="*/ 314008 h 1106488"/>
              <a:gd name="connsiteX15186" fmla="*/ 858045 w 1031876"/>
              <a:gd name="connsiteY15186" fmla="*/ 314008 h 1106488"/>
              <a:gd name="connsiteX15187" fmla="*/ 858878 w 1031876"/>
              <a:gd name="connsiteY15187" fmla="*/ 314008 h 1106488"/>
              <a:gd name="connsiteX15188" fmla="*/ 861379 w 1031876"/>
              <a:gd name="connsiteY15188" fmla="*/ 314008 h 1106488"/>
              <a:gd name="connsiteX15189" fmla="*/ 858878 w 1031876"/>
              <a:gd name="connsiteY15189" fmla="*/ 314861 h 1106488"/>
              <a:gd name="connsiteX15190" fmla="*/ 859757 w 1031876"/>
              <a:gd name="connsiteY15190" fmla="*/ 316960 h 1106488"/>
              <a:gd name="connsiteX15191" fmla="*/ 901701 w 1031876"/>
              <a:gd name="connsiteY15191" fmla="*/ 313796 h 1106488"/>
              <a:gd name="connsiteX15192" fmla="*/ 909639 w 1031876"/>
              <a:gd name="connsiteY15192" fmla="*/ 313796 h 1106488"/>
              <a:gd name="connsiteX15193" fmla="*/ 906662 w 1031876"/>
              <a:gd name="connsiteY15193" fmla="*/ 314656 h 1106488"/>
              <a:gd name="connsiteX15194" fmla="*/ 909638 w 1031876"/>
              <a:gd name="connsiteY15194" fmla="*/ 320673 h 1106488"/>
              <a:gd name="connsiteX15195" fmla="*/ 909638 w 1031876"/>
              <a:gd name="connsiteY15195" fmla="*/ 317500 h 1106488"/>
              <a:gd name="connsiteX15196" fmla="*/ 909638 w 1031876"/>
              <a:gd name="connsiteY15196" fmla="*/ 314325 h 1106488"/>
              <a:gd name="connsiteX15197" fmla="*/ 909638 w 1031876"/>
              <a:gd name="connsiteY15197" fmla="*/ 320675 h 1106488"/>
              <a:gd name="connsiteX15198" fmla="*/ 909638 w 1031876"/>
              <a:gd name="connsiteY15198" fmla="*/ 320674 h 1106488"/>
              <a:gd name="connsiteX15199" fmla="*/ 902693 w 1031876"/>
              <a:gd name="connsiteY15199" fmla="*/ 317235 h 1106488"/>
              <a:gd name="connsiteX15200" fmla="*/ 901701 w 1031876"/>
              <a:gd name="connsiteY15200" fmla="*/ 313796 h 1106488"/>
              <a:gd name="connsiteX15201" fmla="*/ 266666 w 1031876"/>
              <a:gd name="connsiteY15201" fmla="*/ 313384 h 1106488"/>
              <a:gd name="connsiteX15202" fmla="*/ 259829 w 1031876"/>
              <a:gd name="connsiteY15202" fmla="*/ 320215 h 1106488"/>
              <a:gd name="connsiteX15203" fmla="*/ 260684 w 1031876"/>
              <a:gd name="connsiteY15203" fmla="*/ 314238 h 1106488"/>
              <a:gd name="connsiteX15204" fmla="*/ 266666 w 1031876"/>
              <a:gd name="connsiteY15204" fmla="*/ 313384 h 1106488"/>
              <a:gd name="connsiteX15205" fmla="*/ 909638 w 1031876"/>
              <a:gd name="connsiteY15205" fmla="*/ 313267 h 1106488"/>
              <a:gd name="connsiteX15206" fmla="*/ 915988 w 1031876"/>
              <a:gd name="connsiteY15206" fmla="*/ 313267 h 1106488"/>
              <a:gd name="connsiteX15207" fmla="*/ 914083 w 1031876"/>
              <a:gd name="connsiteY15207" fmla="*/ 318083 h 1106488"/>
              <a:gd name="connsiteX15208" fmla="*/ 912813 w 1031876"/>
              <a:gd name="connsiteY15208" fmla="*/ 316707 h 1106488"/>
              <a:gd name="connsiteX15209" fmla="*/ 909638 w 1031876"/>
              <a:gd name="connsiteY15209" fmla="*/ 313267 h 1106488"/>
              <a:gd name="connsiteX15210" fmla="*/ 267426 w 1031876"/>
              <a:gd name="connsiteY15210" fmla="*/ 311867 h 1106488"/>
              <a:gd name="connsiteX15211" fmla="*/ 266666 w 1031876"/>
              <a:gd name="connsiteY15211" fmla="*/ 313384 h 1106488"/>
              <a:gd name="connsiteX15212" fmla="*/ 265906 w 1031876"/>
              <a:gd name="connsiteY15212" fmla="*/ 312626 h 1106488"/>
              <a:gd name="connsiteX15213" fmla="*/ 266666 w 1031876"/>
              <a:gd name="connsiteY15213" fmla="*/ 312531 h 1106488"/>
              <a:gd name="connsiteX15214" fmla="*/ 270992 w 1031876"/>
              <a:gd name="connsiteY15214" fmla="*/ 310892 h 1106488"/>
              <a:gd name="connsiteX15215" fmla="*/ 272767 w 1031876"/>
              <a:gd name="connsiteY15215" fmla="*/ 313851 h 1106488"/>
              <a:gd name="connsiteX15216" fmla="*/ 272800 w 1031876"/>
              <a:gd name="connsiteY15216" fmla="*/ 313907 h 1106488"/>
              <a:gd name="connsiteX15217" fmla="*/ 273050 w 1031876"/>
              <a:gd name="connsiteY15217" fmla="*/ 313532 h 1106488"/>
              <a:gd name="connsiteX15218" fmla="*/ 273050 w 1031876"/>
              <a:gd name="connsiteY15218" fmla="*/ 314323 h 1106488"/>
              <a:gd name="connsiteX15219" fmla="*/ 273051 w 1031876"/>
              <a:gd name="connsiteY15219" fmla="*/ 314325 h 1106488"/>
              <a:gd name="connsiteX15220" fmla="*/ 273050 w 1031876"/>
              <a:gd name="connsiteY15220" fmla="*/ 314325 h 1106488"/>
              <a:gd name="connsiteX15221" fmla="*/ 273050 w 1031876"/>
              <a:gd name="connsiteY15221" fmla="*/ 314425 h 1106488"/>
              <a:gd name="connsiteX15222" fmla="*/ 273050 w 1031876"/>
              <a:gd name="connsiteY15222" fmla="*/ 320675 h 1106488"/>
              <a:gd name="connsiteX15223" fmla="*/ 270669 w 1031876"/>
              <a:gd name="connsiteY15223" fmla="*/ 317104 h 1106488"/>
              <a:gd name="connsiteX15224" fmla="*/ 272521 w 1031876"/>
              <a:gd name="connsiteY15224" fmla="*/ 314325 h 1106488"/>
              <a:gd name="connsiteX15225" fmla="*/ 272345 w 1031876"/>
              <a:gd name="connsiteY15225" fmla="*/ 314325 h 1106488"/>
              <a:gd name="connsiteX15226" fmla="*/ 272257 w 1031876"/>
              <a:gd name="connsiteY15226" fmla="*/ 314325 h 1106488"/>
              <a:gd name="connsiteX15227" fmla="*/ 268289 w 1031876"/>
              <a:gd name="connsiteY15227" fmla="*/ 314325 h 1106488"/>
              <a:gd name="connsiteX15228" fmla="*/ 268289 w 1031876"/>
              <a:gd name="connsiteY15228" fmla="*/ 315913 h 1106488"/>
              <a:gd name="connsiteX15229" fmla="*/ 266701 w 1031876"/>
              <a:gd name="connsiteY15229" fmla="*/ 315913 h 1106488"/>
              <a:gd name="connsiteX15230" fmla="*/ 266701 w 1031876"/>
              <a:gd name="connsiteY15230" fmla="*/ 317765 h 1106488"/>
              <a:gd name="connsiteX15231" fmla="*/ 266701 w 1031876"/>
              <a:gd name="connsiteY15231" fmla="*/ 318625 h 1106488"/>
              <a:gd name="connsiteX15232" fmla="*/ 266701 w 1031876"/>
              <a:gd name="connsiteY15232" fmla="*/ 320675 h 1106488"/>
              <a:gd name="connsiteX15233" fmla="*/ 266701 w 1031876"/>
              <a:gd name="connsiteY15233" fmla="*/ 320675 h 1106488"/>
              <a:gd name="connsiteX15234" fmla="*/ 266701 w 1031876"/>
              <a:gd name="connsiteY15234" fmla="*/ 321204 h 1106488"/>
              <a:gd name="connsiteX15235" fmla="*/ 259557 w 1031876"/>
              <a:gd name="connsiteY15235" fmla="*/ 321204 h 1106488"/>
              <a:gd name="connsiteX15236" fmla="*/ 266701 w 1031876"/>
              <a:gd name="connsiteY15236" fmla="*/ 314325 h 1106488"/>
              <a:gd name="connsiteX15237" fmla="*/ 269876 w 1031876"/>
              <a:gd name="connsiteY15237" fmla="*/ 313333 h 1106488"/>
              <a:gd name="connsiteX15238" fmla="*/ 915988 w 1031876"/>
              <a:gd name="connsiteY15238" fmla="*/ 307447 h 1106488"/>
              <a:gd name="connsiteX15239" fmla="*/ 919163 w 1031876"/>
              <a:gd name="connsiteY15239" fmla="*/ 310886 h 1106488"/>
              <a:gd name="connsiteX15240" fmla="*/ 922337 w 1031876"/>
              <a:gd name="connsiteY15240" fmla="*/ 314325 h 1106488"/>
              <a:gd name="connsiteX15241" fmla="*/ 922338 w 1031876"/>
              <a:gd name="connsiteY15241" fmla="*/ 314325 h 1106488"/>
              <a:gd name="connsiteX15242" fmla="*/ 930276 w 1031876"/>
              <a:gd name="connsiteY15242" fmla="*/ 327819 h 1106488"/>
              <a:gd name="connsiteX15243" fmla="*/ 922338 w 1031876"/>
              <a:gd name="connsiteY15243" fmla="*/ 321072 h 1106488"/>
              <a:gd name="connsiteX15244" fmla="*/ 922338 w 1031876"/>
              <a:gd name="connsiteY15244" fmla="*/ 320675 h 1106488"/>
              <a:gd name="connsiteX15245" fmla="*/ 915988 w 1031876"/>
              <a:gd name="connsiteY15245" fmla="*/ 314325 h 1106488"/>
              <a:gd name="connsiteX15246" fmla="*/ 919163 w 1031876"/>
              <a:gd name="connsiteY15246" fmla="*/ 314325 h 1106488"/>
              <a:gd name="connsiteX15247" fmla="*/ 922331 w 1031876"/>
              <a:gd name="connsiteY15247" fmla="*/ 314325 h 1106488"/>
              <a:gd name="connsiteX15248" fmla="*/ 916782 w 1031876"/>
              <a:gd name="connsiteY15248" fmla="*/ 313466 h 1106488"/>
              <a:gd name="connsiteX15249" fmla="*/ 915988 w 1031876"/>
              <a:gd name="connsiteY15249" fmla="*/ 307447 h 1106488"/>
              <a:gd name="connsiteX15250" fmla="*/ 915988 w 1031876"/>
              <a:gd name="connsiteY15250" fmla="*/ 307182 h 1106488"/>
              <a:gd name="connsiteX15251" fmla="*/ 919163 w 1031876"/>
              <a:gd name="connsiteY15251" fmla="*/ 308075 h 1106488"/>
              <a:gd name="connsiteX15252" fmla="*/ 922337 w 1031876"/>
              <a:gd name="connsiteY15252" fmla="*/ 314325 h 1106488"/>
              <a:gd name="connsiteX15253" fmla="*/ 921544 w 1031876"/>
              <a:gd name="connsiteY15253" fmla="*/ 313433 h 1106488"/>
              <a:gd name="connsiteX15254" fmla="*/ 915988 w 1031876"/>
              <a:gd name="connsiteY15254" fmla="*/ 307182 h 1106488"/>
              <a:gd name="connsiteX15255" fmla="*/ 287338 w 1031876"/>
              <a:gd name="connsiteY15255" fmla="*/ 307182 h 1106488"/>
              <a:gd name="connsiteX15256" fmla="*/ 284163 w 1031876"/>
              <a:gd name="connsiteY15256" fmla="*/ 310754 h 1106488"/>
              <a:gd name="connsiteX15257" fmla="*/ 280989 w 1031876"/>
              <a:gd name="connsiteY15257" fmla="*/ 314325 h 1106488"/>
              <a:gd name="connsiteX15258" fmla="*/ 286544 w 1031876"/>
              <a:gd name="connsiteY15258" fmla="*/ 308075 h 1106488"/>
              <a:gd name="connsiteX15259" fmla="*/ 287338 w 1031876"/>
              <a:gd name="connsiteY15259" fmla="*/ 307182 h 1106488"/>
              <a:gd name="connsiteX15260" fmla="*/ 280194 w 1031876"/>
              <a:gd name="connsiteY15260" fmla="*/ 307181 h 1106488"/>
              <a:gd name="connsiteX15261" fmla="*/ 282873 w 1031876"/>
              <a:gd name="connsiteY15261" fmla="*/ 307181 h 1106488"/>
              <a:gd name="connsiteX15262" fmla="*/ 286444 w 1031876"/>
              <a:gd name="connsiteY15262" fmla="*/ 307181 h 1106488"/>
              <a:gd name="connsiteX15263" fmla="*/ 287337 w 1031876"/>
              <a:gd name="connsiteY15263" fmla="*/ 307181 h 1106488"/>
              <a:gd name="connsiteX15264" fmla="*/ 280194 w 1031876"/>
              <a:gd name="connsiteY15264" fmla="*/ 314325 h 1106488"/>
              <a:gd name="connsiteX15265" fmla="*/ 280194 w 1031876"/>
              <a:gd name="connsiteY15265" fmla="*/ 307181 h 1106488"/>
              <a:gd name="connsiteX15266" fmla="*/ 847726 w 1031876"/>
              <a:gd name="connsiteY15266" fmla="*/ 307181 h 1106488"/>
              <a:gd name="connsiteX15267" fmla="*/ 854076 w 1031876"/>
              <a:gd name="connsiteY15267" fmla="*/ 307181 h 1106488"/>
              <a:gd name="connsiteX15268" fmla="*/ 854076 w 1031876"/>
              <a:gd name="connsiteY15268" fmla="*/ 308074 h 1106488"/>
              <a:gd name="connsiteX15269" fmla="*/ 854076 w 1031876"/>
              <a:gd name="connsiteY15269" fmla="*/ 308967 h 1106488"/>
              <a:gd name="connsiteX15270" fmla="*/ 854076 w 1031876"/>
              <a:gd name="connsiteY15270" fmla="*/ 310753 h 1106488"/>
              <a:gd name="connsiteX15271" fmla="*/ 854076 w 1031876"/>
              <a:gd name="connsiteY15271" fmla="*/ 314325 h 1106488"/>
              <a:gd name="connsiteX15272" fmla="*/ 847726 w 1031876"/>
              <a:gd name="connsiteY15272" fmla="*/ 307181 h 1106488"/>
              <a:gd name="connsiteX15273" fmla="*/ 47863 w 1031876"/>
              <a:gd name="connsiteY15273" fmla="*/ 306554 h 1106488"/>
              <a:gd name="connsiteX15274" fmla="*/ 41026 w 1031876"/>
              <a:gd name="connsiteY15274" fmla="*/ 313384 h 1106488"/>
              <a:gd name="connsiteX15275" fmla="*/ 44445 w 1031876"/>
              <a:gd name="connsiteY15275" fmla="*/ 309115 h 1106488"/>
              <a:gd name="connsiteX15276" fmla="*/ 45128 w 1031876"/>
              <a:gd name="connsiteY15276" fmla="*/ 307237 h 1106488"/>
              <a:gd name="connsiteX15277" fmla="*/ 41026 w 1031876"/>
              <a:gd name="connsiteY15277" fmla="*/ 306554 h 1106488"/>
              <a:gd name="connsiteX15278" fmla="*/ 41881 w 1031876"/>
              <a:gd name="connsiteY15278" fmla="*/ 306554 h 1106488"/>
              <a:gd name="connsiteX15279" fmla="*/ 45299 w 1031876"/>
              <a:gd name="connsiteY15279" fmla="*/ 306554 h 1106488"/>
              <a:gd name="connsiteX15280" fmla="*/ 45377 w 1031876"/>
              <a:gd name="connsiteY15280" fmla="*/ 306554 h 1106488"/>
              <a:gd name="connsiteX15281" fmla="*/ 45128 w 1031876"/>
              <a:gd name="connsiteY15281" fmla="*/ 307237 h 1106488"/>
              <a:gd name="connsiteX15282" fmla="*/ 44445 w 1031876"/>
              <a:gd name="connsiteY15282" fmla="*/ 307408 h 1106488"/>
              <a:gd name="connsiteX15283" fmla="*/ 41026 w 1031876"/>
              <a:gd name="connsiteY15283" fmla="*/ 313384 h 1106488"/>
              <a:gd name="connsiteX15284" fmla="*/ 41026 w 1031876"/>
              <a:gd name="connsiteY15284" fmla="*/ 312531 h 1106488"/>
              <a:gd name="connsiteX15285" fmla="*/ 41026 w 1031876"/>
              <a:gd name="connsiteY15285" fmla="*/ 309969 h 1106488"/>
              <a:gd name="connsiteX15286" fmla="*/ 909638 w 1031876"/>
              <a:gd name="connsiteY15286" fmla="*/ 306388 h 1106488"/>
              <a:gd name="connsiteX15287" fmla="*/ 909638 w 1031876"/>
              <a:gd name="connsiteY15287" fmla="*/ 313267 h 1106488"/>
              <a:gd name="connsiteX15288" fmla="*/ 909638 w 1031876"/>
              <a:gd name="connsiteY15288" fmla="*/ 312407 h 1106488"/>
              <a:gd name="connsiteX15289" fmla="*/ 909638 w 1031876"/>
              <a:gd name="connsiteY15289" fmla="*/ 309828 h 1106488"/>
              <a:gd name="connsiteX15290" fmla="*/ 909638 w 1031876"/>
              <a:gd name="connsiteY15290" fmla="*/ 306388 h 1106488"/>
              <a:gd name="connsiteX15291" fmla="*/ 895351 w 1031876"/>
              <a:gd name="connsiteY15291" fmla="*/ 306387 h 1106488"/>
              <a:gd name="connsiteX15292" fmla="*/ 898526 w 1031876"/>
              <a:gd name="connsiteY15292" fmla="*/ 306387 h 1106488"/>
              <a:gd name="connsiteX15293" fmla="*/ 901700 w 1031876"/>
              <a:gd name="connsiteY15293" fmla="*/ 306387 h 1106488"/>
              <a:gd name="connsiteX15294" fmla="*/ 901701 w 1031876"/>
              <a:gd name="connsiteY15294" fmla="*/ 306387 h 1106488"/>
              <a:gd name="connsiteX15295" fmla="*/ 901701 w 1031876"/>
              <a:gd name="connsiteY15295" fmla="*/ 306388 h 1106488"/>
              <a:gd name="connsiteX15296" fmla="*/ 901701 w 1031876"/>
              <a:gd name="connsiteY15296" fmla="*/ 307379 h 1106488"/>
              <a:gd name="connsiteX15297" fmla="*/ 901701 w 1031876"/>
              <a:gd name="connsiteY15297" fmla="*/ 313796 h 1106488"/>
              <a:gd name="connsiteX15298" fmla="*/ 901701 w 1031876"/>
              <a:gd name="connsiteY15298" fmla="*/ 314325 h 1106488"/>
              <a:gd name="connsiteX15299" fmla="*/ 895351 w 1031876"/>
              <a:gd name="connsiteY15299" fmla="*/ 306387 h 1106488"/>
              <a:gd name="connsiteX15300" fmla="*/ 874713 w 1031876"/>
              <a:gd name="connsiteY15300" fmla="*/ 306387 h 1106488"/>
              <a:gd name="connsiteX15301" fmla="*/ 882651 w 1031876"/>
              <a:gd name="connsiteY15301" fmla="*/ 314325 h 1106488"/>
              <a:gd name="connsiteX15302" fmla="*/ 874713 w 1031876"/>
              <a:gd name="connsiteY15302" fmla="*/ 314325 h 1106488"/>
              <a:gd name="connsiteX15303" fmla="*/ 874713 w 1031876"/>
              <a:gd name="connsiteY15303" fmla="*/ 314008 h 1106488"/>
              <a:gd name="connsiteX15304" fmla="*/ 874713 w 1031876"/>
              <a:gd name="connsiteY15304" fmla="*/ 313333 h 1106488"/>
              <a:gd name="connsiteX15305" fmla="*/ 874713 w 1031876"/>
              <a:gd name="connsiteY15305" fmla="*/ 306387 h 1106488"/>
              <a:gd name="connsiteX15306" fmla="*/ 793751 w 1031876"/>
              <a:gd name="connsiteY15306" fmla="*/ 306387 h 1106488"/>
              <a:gd name="connsiteX15307" fmla="*/ 799307 w 1031876"/>
              <a:gd name="connsiteY15307" fmla="*/ 310356 h 1106488"/>
              <a:gd name="connsiteX15308" fmla="*/ 799933 w 1031876"/>
              <a:gd name="connsiteY15308" fmla="*/ 313484 h 1106488"/>
              <a:gd name="connsiteX15309" fmla="*/ 800101 w 1031876"/>
              <a:gd name="connsiteY15309" fmla="*/ 313531 h 1106488"/>
              <a:gd name="connsiteX15310" fmla="*/ 799979 w 1031876"/>
              <a:gd name="connsiteY15310" fmla="*/ 313714 h 1106488"/>
              <a:gd name="connsiteX15311" fmla="*/ 800101 w 1031876"/>
              <a:gd name="connsiteY15311" fmla="*/ 314325 h 1106488"/>
              <a:gd name="connsiteX15312" fmla="*/ 799812 w 1031876"/>
              <a:gd name="connsiteY15312" fmla="*/ 313964 h 1106488"/>
              <a:gd name="connsiteX15313" fmla="*/ 799710 w 1031876"/>
              <a:gd name="connsiteY15313" fmla="*/ 314117 h 1106488"/>
              <a:gd name="connsiteX15314" fmla="*/ 800101 w 1031876"/>
              <a:gd name="connsiteY15314" fmla="*/ 314326 h 1106488"/>
              <a:gd name="connsiteX15315" fmla="*/ 799571 w 1031876"/>
              <a:gd name="connsiteY15315" fmla="*/ 314326 h 1106488"/>
              <a:gd name="connsiteX15316" fmla="*/ 797720 w 1031876"/>
              <a:gd name="connsiteY15316" fmla="*/ 317103 h 1106488"/>
              <a:gd name="connsiteX15317" fmla="*/ 800101 w 1031876"/>
              <a:gd name="connsiteY15317" fmla="*/ 320675 h 1106488"/>
              <a:gd name="connsiteX15318" fmla="*/ 796926 w 1031876"/>
              <a:gd name="connsiteY15318" fmla="*/ 316210 h 1106488"/>
              <a:gd name="connsiteX15319" fmla="*/ 796317 w 1031876"/>
              <a:gd name="connsiteY15319" fmla="*/ 314326 h 1106488"/>
              <a:gd name="connsiteX15320" fmla="*/ 794545 w 1031876"/>
              <a:gd name="connsiteY15320" fmla="*/ 314326 h 1106488"/>
              <a:gd name="connsiteX15321" fmla="*/ 793751 w 1031876"/>
              <a:gd name="connsiteY15321" fmla="*/ 314326 h 1106488"/>
              <a:gd name="connsiteX15322" fmla="*/ 794545 w 1031876"/>
              <a:gd name="connsiteY15322" fmla="*/ 311349 h 1106488"/>
              <a:gd name="connsiteX15323" fmla="*/ 795525 w 1031876"/>
              <a:gd name="connsiteY15323" fmla="*/ 311874 h 1106488"/>
              <a:gd name="connsiteX15324" fmla="*/ 793751 w 1031876"/>
              <a:gd name="connsiteY15324" fmla="*/ 306387 h 1106488"/>
              <a:gd name="connsiteX15325" fmla="*/ 796917 w 1031876"/>
              <a:gd name="connsiteY15325" fmla="*/ 312620 h 1106488"/>
              <a:gd name="connsiteX15326" fmla="*/ 796977 w 1031876"/>
              <a:gd name="connsiteY15326" fmla="*/ 312652 h 1106488"/>
              <a:gd name="connsiteX15327" fmla="*/ 799281 w 1031876"/>
              <a:gd name="connsiteY15327" fmla="*/ 313300 h 1106488"/>
              <a:gd name="connsiteX15328" fmla="*/ 796926 w 1031876"/>
              <a:gd name="connsiteY15328" fmla="*/ 310356 h 1106488"/>
              <a:gd name="connsiteX15329" fmla="*/ 793751 w 1031876"/>
              <a:gd name="connsiteY15329" fmla="*/ 306387 h 1106488"/>
              <a:gd name="connsiteX15330" fmla="*/ 899718 w 1031876"/>
              <a:gd name="connsiteY15330" fmla="*/ 304405 h 1106488"/>
              <a:gd name="connsiteX15331" fmla="*/ 901700 w 1031876"/>
              <a:gd name="connsiteY15331" fmla="*/ 306387 h 1106488"/>
              <a:gd name="connsiteX15332" fmla="*/ 900907 w 1031876"/>
              <a:gd name="connsiteY15332" fmla="*/ 305594 h 1106488"/>
              <a:gd name="connsiteX15333" fmla="*/ 276414 w 1031876"/>
              <a:gd name="connsiteY15333" fmla="*/ 303647 h 1106488"/>
              <a:gd name="connsiteX15334" fmla="*/ 274359 w 1031876"/>
              <a:gd name="connsiteY15334" fmla="*/ 305700 h 1106488"/>
              <a:gd name="connsiteX15335" fmla="*/ 273671 w 1031876"/>
              <a:gd name="connsiteY15335" fmla="*/ 306387 h 1106488"/>
              <a:gd name="connsiteX15336" fmla="*/ 821597 w 1031876"/>
              <a:gd name="connsiteY15336" fmla="*/ 300881 h 1106488"/>
              <a:gd name="connsiteX15337" fmla="*/ 824177 w 1031876"/>
              <a:gd name="connsiteY15337" fmla="*/ 303411 h 1106488"/>
              <a:gd name="connsiteX15338" fmla="*/ 827088 w 1031876"/>
              <a:gd name="connsiteY15338" fmla="*/ 306266 h 1106488"/>
              <a:gd name="connsiteX15339" fmla="*/ 827617 w 1031876"/>
              <a:gd name="connsiteY15339" fmla="*/ 306784 h 1106488"/>
              <a:gd name="connsiteX15340" fmla="*/ 827088 w 1031876"/>
              <a:gd name="connsiteY15340" fmla="*/ 306655 h 1106488"/>
              <a:gd name="connsiteX15341" fmla="*/ 824177 w 1031876"/>
              <a:gd name="connsiteY15341" fmla="*/ 305941 h 1106488"/>
              <a:gd name="connsiteX15342" fmla="*/ 821523 w 1031876"/>
              <a:gd name="connsiteY15342" fmla="*/ 301387 h 1106488"/>
              <a:gd name="connsiteX15343" fmla="*/ 909638 w 1031876"/>
              <a:gd name="connsiteY15343" fmla="*/ 300567 h 1106488"/>
              <a:gd name="connsiteX15344" fmla="*/ 915988 w 1031876"/>
              <a:gd name="connsiteY15344" fmla="*/ 300567 h 1106488"/>
              <a:gd name="connsiteX15345" fmla="*/ 915988 w 1031876"/>
              <a:gd name="connsiteY15345" fmla="*/ 307447 h 1106488"/>
              <a:gd name="connsiteX15346" fmla="*/ 909638 w 1031876"/>
              <a:gd name="connsiteY15346" fmla="*/ 300567 h 1106488"/>
              <a:gd name="connsiteX15347" fmla="*/ 861379 w 1031876"/>
              <a:gd name="connsiteY15347" fmla="*/ 300355 h 1106488"/>
              <a:gd name="connsiteX15348" fmla="*/ 861379 w 1031876"/>
              <a:gd name="connsiteY15348" fmla="*/ 301208 h 1106488"/>
              <a:gd name="connsiteX15349" fmla="*/ 861379 w 1031876"/>
              <a:gd name="connsiteY15349" fmla="*/ 303768 h 1106488"/>
              <a:gd name="connsiteX15350" fmla="*/ 861379 w 1031876"/>
              <a:gd name="connsiteY15350" fmla="*/ 306328 h 1106488"/>
              <a:gd name="connsiteX15351" fmla="*/ 861379 w 1031876"/>
              <a:gd name="connsiteY15351" fmla="*/ 307181 h 1106488"/>
              <a:gd name="connsiteX15352" fmla="*/ 860546 w 1031876"/>
              <a:gd name="connsiteY15352" fmla="*/ 303768 h 1106488"/>
              <a:gd name="connsiteX15353" fmla="*/ 859757 w 1031876"/>
              <a:gd name="connsiteY15353" fmla="*/ 303307 h 1106488"/>
              <a:gd name="connsiteX15354" fmla="*/ 858878 w 1031876"/>
              <a:gd name="connsiteY15354" fmla="*/ 301208 h 1106488"/>
              <a:gd name="connsiteX15355" fmla="*/ 861379 w 1031876"/>
              <a:gd name="connsiteY15355" fmla="*/ 300355 h 1106488"/>
              <a:gd name="connsiteX15356" fmla="*/ 854711 w 1031876"/>
              <a:gd name="connsiteY15356" fmla="*/ 300355 h 1106488"/>
              <a:gd name="connsiteX15357" fmla="*/ 859757 w 1031876"/>
              <a:gd name="connsiteY15357" fmla="*/ 303307 h 1106488"/>
              <a:gd name="connsiteX15358" fmla="*/ 861379 w 1031876"/>
              <a:gd name="connsiteY15358" fmla="*/ 307181 h 1106488"/>
              <a:gd name="connsiteX15359" fmla="*/ 863879 w 1031876"/>
              <a:gd name="connsiteY15359" fmla="*/ 303768 h 1106488"/>
              <a:gd name="connsiteX15360" fmla="*/ 861379 w 1031876"/>
              <a:gd name="connsiteY15360" fmla="*/ 300355 h 1106488"/>
              <a:gd name="connsiteX15361" fmla="*/ 868046 w 1031876"/>
              <a:gd name="connsiteY15361" fmla="*/ 300355 h 1106488"/>
              <a:gd name="connsiteX15362" fmla="*/ 868046 w 1031876"/>
              <a:gd name="connsiteY15362" fmla="*/ 307181 h 1106488"/>
              <a:gd name="connsiteX15363" fmla="*/ 868046 w 1031876"/>
              <a:gd name="connsiteY15363" fmla="*/ 314008 h 1106488"/>
              <a:gd name="connsiteX15364" fmla="*/ 864713 w 1031876"/>
              <a:gd name="connsiteY15364" fmla="*/ 314008 h 1106488"/>
              <a:gd name="connsiteX15365" fmla="*/ 863879 w 1031876"/>
              <a:gd name="connsiteY15365" fmla="*/ 314008 h 1106488"/>
              <a:gd name="connsiteX15366" fmla="*/ 862014 w 1031876"/>
              <a:gd name="connsiteY15366" fmla="*/ 314008 h 1106488"/>
              <a:gd name="connsiteX15367" fmla="*/ 862014 w 1031876"/>
              <a:gd name="connsiteY15367" fmla="*/ 314325 h 1106488"/>
              <a:gd name="connsiteX15368" fmla="*/ 861813 w 1031876"/>
              <a:gd name="connsiteY15368" fmla="*/ 314008 h 1106488"/>
              <a:gd name="connsiteX15369" fmla="*/ 861379 w 1031876"/>
              <a:gd name="connsiteY15369" fmla="*/ 314008 h 1106488"/>
              <a:gd name="connsiteX15370" fmla="*/ 861276 w 1031876"/>
              <a:gd name="connsiteY15370" fmla="*/ 313162 h 1106488"/>
              <a:gd name="connsiteX15371" fmla="*/ 858045 w 1031876"/>
              <a:gd name="connsiteY15371" fmla="*/ 308074 h 1106488"/>
              <a:gd name="connsiteX15372" fmla="*/ 854076 w 1031876"/>
              <a:gd name="connsiteY15372" fmla="*/ 307181 h 1106488"/>
              <a:gd name="connsiteX15373" fmla="*/ 855068 w 1031876"/>
              <a:gd name="connsiteY15373" fmla="*/ 307181 h 1106488"/>
              <a:gd name="connsiteX15374" fmla="*/ 860545 w 1031876"/>
              <a:gd name="connsiteY15374" fmla="*/ 307181 h 1106488"/>
              <a:gd name="connsiteX15375" fmla="*/ 895351 w 1031876"/>
              <a:gd name="connsiteY15375" fmla="*/ 300038 h 1106488"/>
              <a:gd name="connsiteX15376" fmla="*/ 899718 w 1031876"/>
              <a:gd name="connsiteY15376" fmla="*/ 304405 h 1106488"/>
              <a:gd name="connsiteX15377" fmla="*/ 898526 w 1031876"/>
              <a:gd name="connsiteY15377" fmla="*/ 303213 h 1106488"/>
              <a:gd name="connsiteX15378" fmla="*/ 895351 w 1031876"/>
              <a:gd name="connsiteY15378" fmla="*/ 300038 h 1106488"/>
              <a:gd name="connsiteX15379" fmla="*/ 765175 w 1031876"/>
              <a:gd name="connsiteY15379" fmla="*/ 300038 h 1106488"/>
              <a:gd name="connsiteX15380" fmla="*/ 773113 w 1031876"/>
              <a:gd name="connsiteY15380" fmla="*/ 300038 h 1106488"/>
              <a:gd name="connsiteX15381" fmla="*/ 765175 w 1031876"/>
              <a:gd name="connsiteY15381" fmla="*/ 300038 h 1106488"/>
              <a:gd name="connsiteX15382" fmla="*/ 901701 w 1031876"/>
              <a:gd name="connsiteY15382" fmla="*/ 300037 h 1106488"/>
              <a:gd name="connsiteX15383" fmla="*/ 909639 w 1031876"/>
              <a:gd name="connsiteY15383" fmla="*/ 306387 h 1106488"/>
              <a:gd name="connsiteX15384" fmla="*/ 901701 w 1031876"/>
              <a:gd name="connsiteY15384" fmla="*/ 300037 h 1106488"/>
              <a:gd name="connsiteX15385" fmla="*/ 307975 w 1031876"/>
              <a:gd name="connsiteY15385" fmla="*/ 300037 h 1106488"/>
              <a:gd name="connsiteX15386" fmla="*/ 301625 w 1031876"/>
              <a:gd name="connsiteY15386" fmla="*/ 306387 h 1106488"/>
              <a:gd name="connsiteX15387" fmla="*/ 307975 w 1031876"/>
              <a:gd name="connsiteY15387" fmla="*/ 300037 h 1106488"/>
              <a:gd name="connsiteX15388" fmla="*/ 300567 w 1031876"/>
              <a:gd name="connsiteY15388" fmla="*/ 300037 h 1106488"/>
              <a:gd name="connsiteX15389" fmla="*/ 301626 w 1031876"/>
              <a:gd name="connsiteY15389" fmla="*/ 300037 h 1106488"/>
              <a:gd name="connsiteX15390" fmla="*/ 304007 w 1031876"/>
              <a:gd name="connsiteY15390" fmla="*/ 300037 h 1106488"/>
              <a:gd name="connsiteX15391" fmla="*/ 307447 w 1031876"/>
              <a:gd name="connsiteY15391" fmla="*/ 300037 h 1106488"/>
              <a:gd name="connsiteX15392" fmla="*/ 301103 w 1031876"/>
              <a:gd name="connsiteY15392" fmla="*/ 302965 h 1106488"/>
              <a:gd name="connsiteX15393" fmla="*/ 300634 w 1031876"/>
              <a:gd name="connsiteY15393" fmla="*/ 305593 h 1106488"/>
              <a:gd name="connsiteX15394" fmla="*/ 300567 w 1031876"/>
              <a:gd name="connsiteY15394" fmla="*/ 305601 h 1106488"/>
              <a:gd name="connsiteX15395" fmla="*/ 300567 w 1031876"/>
              <a:gd name="connsiteY15395" fmla="*/ 306387 h 1106488"/>
              <a:gd name="connsiteX15396" fmla="*/ 293688 w 1031876"/>
              <a:gd name="connsiteY15396" fmla="*/ 306387 h 1106488"/>
              <a:gd name="connsiteX15397" fmla="*/ 300567 w 1031876"/>
              <a:gd name="connsiteY15397" fmla="*/ 300884 h 1106488"/>
              <a:gd name="connsiteX15398" fmla="*/ 300567 w 1031876"/>
              <a:gd name="connsiteY15398" fmla="*/ 300831 h 1106488"/>
              <a:gd name="connsiteX15399" fmla="*/ 300567 w 1031876"/>
              <a:gd name="connsiteY15399" fmla="*/ 300037 h 1106488"/>
              <a:gd name="connsiteX15400" fmla="*/ 820736 w 1031876"/>
              <a:gd name="connsiteY15400" fmla="*/ 300035 h 1106488"/>
              <a:gd name="connsiteX15401" fmla="*/ 820736 w 1031876"/>
              <a:gd name="connsiteY15401" fmla="*/ 300036 h 1106488"/>
              <a:gd name="connsiteX15402" fmla="*/ 820737 w 1031876"/>
              <a:gd name="connsiteY15402" fmla="*/ 300036 h 1106488"/>
              <a:gd name="connsiteX15403" fmla="*/ 820737 w 1031876"/>
              <a:gd name="connsiteY15403" fmla="*/ 300035 h 1106488"/>
              <a:gd name="connsiteX15404" fmla="*/ 280341 w 1031876"/>
              <a:gd name="connsiteY15404" fmla="*/ 299724 h 1106488"/>
              <a:gd name="connsiteX15405" fmla="*/ 276923 w 1031876"/>
              <a:gd name="connsiteY15405" fmla="*/ 303139 h 1106488"/>
              <a:gd name="connsiteX15406" fmla="*/ 276414 w 1031876"/>
              <a:gd name="connsiteY15406" fmla="*/ 303647 h 1106488"/>
              <a:gd name="connsiteX15407" fmla="*/ 41026 w 1031876"/>
              <a:gd name="connsiteY15407" fmla="*/ 299724 h 1106488"/>
              <a:gd name="connsiteX15408" fmla="*/ 41275 w 1031876"/>
              <a:gd name="connsiteY15408" fmla="*/ 299807 h 1106488"/>
              <a:gd name="connsiteX15409" fmla="*/ 41449 w 1031876"/>
              <a:gd name="connsiteY15409" fmla="*/ 299864 h 1106488"/>
              <a:gd name="connsiteX15410" fmla="*/ 43590 w 1031876"/>
              <a:gd name="connsiteY15410" fmla="*/ 300578 h 1106488"/>
              <a:gd name="connsiteX15411" fmla="*/ 41026 w 1031876"/>
              <a:gd name="connsiteY15411" fmla="*/ 306554 h 1106488"/>
              <a:gd name="connsiteX15412" fmla="*/ 40171 w 1031876"/>
              <a:gd name="connsiteY15412" fmla="*/ 307408 h 1106488"/>
              <a:gd name="connsiteX15413" fmla="*/ 34925 w 1031876"/>
              <a:gd name="connsiteY15413" fmla="*/ 312648 h 1106488"/>
              <a:gd name="connsiteX15414" fmla="*/ 34188 w 1031876"/>
              <a:gd name="connsiteY15414" fmla="*/ 313384 h 1106488"/>
              <a:gd name="connsiteX15415" fmla="*/ 34925 w 1031876"/>
              <a:gd name="connsiteY15415" fmla="*/ 312543 h 1106488"/>
              <a:gd name="connsiteX15416" fmla="*/ 40171 w 1031876"/>
              <a:gd name="connsiteY15416" fmla="*/ 306554 h 1106488"/>
              <a:gd name="connsiteX15417" fmla="*/ 41026 w 1031876"/>
              <a:gd name="connsiteY15417" fmla="*/ 299724 h 1106488"/>
              <a:gd name="connsiteX15418" fmla="*/ 895351 w 1031876"/>
              <a:gd name="connsiteY15418" fmla="*/ 299641 h 1106488"/>
              <a:gd name="connsiteX15419" fmla="*/ 895351 w 1031876"/>
              <a:gd name="connsiteY15419" fmla="*/ 300038 h 1106488"/>
              <a:gd name="connsiteX15420" fmla="*/ 895351 w 1031876"/>
              <a:gd name="connsiteY15420" fmla="*/ 300484 h 1106488"/>
              <a:gd name="connsiteX15421" fmla="*/ 895351 w 1031876"/>
              <a:gd name="connsiteY15421" fmla="*/ 303014 h 1106488"/>
              <a:gd name="connsiteX15422" fmla="*/ 895351 w 1031876"/>
              <a:gd name="connsiteY15422" fmla="*/ 306387 h 1106488"/>
              <a:gd name="connsiteX15423" fmla="*/ 901701 w 1031876"/>
              <a:gd name="connsiteY15423" fmla="*/ 314325 h 1106488"/>
              <a:gd name="connsiteX15424" fmla="*/ 895351 w 1031876"/>
              <a:gd name="connsiteY15424" fmla="*/ 314325 h 1106488"/>
              <a:gd name="connsiteX15425" fmla="*/ 895351 w 1031876"/>
              <a:gd name="connsiteY15425" fmla="*/ 313333 h 1106488"/>
              <a:gd name="connsiteX15426" fmla="*/ 895351 w 1031876"/>
              <a:gd name="connsiteY15426" fmla="*/ 310356 h 1106488"/>
              <a:gd name="connsiteX15427" fmla="*/ 895351 w 1031876"/>
              <a:gd name="connsiteY15427" fmla="*/ 309364 h 1106488"/>
              <a:gd name="connsiteX15428" fmla="*/ 895351 w 1031876"/>
              <a:gd name="connsiteY15428" fmla="*/ 307379 h 1106488"/>
              <a:gd name="connsiteX15429" fmla="*/ 895351 w 1031876"/>
              <a:gd name="connsiteY15429" fmla="*/ 306388 h 1106488"/>
              <a:gd name="connsiteX15430" fmla="*/ 895351 w 1031876"/>
              <a:gd name="connsiteY15430" fmla="*/ 299641 h 1106488"/>
              <a:gd name="connsiteX15431" fmla="*/ 911947 w 1031876"/>
              <a:gd name="connsiteY15431" fmla="*/ 298066 h 1106488"/>
              <a:gd name="connsiteX15432" fmla="*/ 915988 w 1031876"/>
              <a:gd name="connsiteY15432" fmla="*/ 300567 h 1106488"/>
              <a:gd name="connsiteX15433" fmla="*/ 912813 w 1031876"/>
              <a:gd name="connsiteY15433" fmla="*/ 299707 h 1106488"/>
              <a:gd name="connsiteX15434" fmla="*/ 832135 w 1031876"/>
              <a:gd name="connsiteY15434" fmla="*/ 297675 h 1106488"/>
              <a:gd name="connsiteX15435" fmla="*/ 834186 w 1031876"/>
              <a:gd name="connsiteY15435" fmla="*/ 299724 h 1106488"/>
              <a:gd name="connsiteX15436" fmla="*/ 833331 w 1031876"/>
              <a:gd name="connsiteY15436" fmla="*/ 298870 h 1106488"/>
              <a:gd name="connsiteX15437" fmla="*/ 912271 w 1031876"/>
              <a:gd name="connsiteY15437" fmla="*/ 296541 h 1106488"/>
              <a:gd name="connsiteX15438" fmla="*/ 912813 w 1031876"/>
              <a:gd name="connsiteY15438" fmla="*/ 297128 h 1106488"/>
              <a:gd name="connsiteX15439" fmla="*/ 915988 w 1031876"/>
              <a:gd name="connsiteY15439" fmla="*/ 300567 h 1106488"/>
              <a:gd name="connsiteX15440" fmla="*/ 814388 w 1031876"/>
              <a:gd name="connsiteY15440" fmla="*/ 294956 h 1106488"/>
              <a:gd name="connsiteX15441" fmla="*/ 814388 w 1031876"/>
              <a:gd name="connsiteY15441" fmla="*/ 295275 h 1106488"/>
              <a:gd name="connsiteX15442" fmla="*/ 813297 w 1031876"/>
              <a:gd name="connsiteY15442" fmla="*/ 295275 h 1106488"/>
              <a:gd name="connsiteX15443" fmla="*/ 813793 w 1031876"/>
              <a:gd name="connsiteY15443" fmla="*/ 296862 h 1106488"/>
              <a:gd name="connsiteX15444" fmla="*/ 817179 w 1031876"/>
              <a:gd name="connsiteY15444" fmla="*/ 298410 h 1106488"/>
              <a:gd name="connsiteX15445" fmla="*/ 815533 w 1031876"/>
              <a:gd name="connsiteY15445" fmla="*/ 295873 h 1106488"/>
              <a:gd name="connsiteX15446" fmla="*/ 856378 w 1031876"/>
              <a:gd name="connsiteY15446" fmla="*/ 294504 h 1106488"/>
              <a:gd name="connsiteX15447" fmla="*/ 860546 w 1031876"/>
              <a:gd name="connsiteY15447" fmla="*/ 296942 h 1106488"/>
              <a:gd name="connsiteX15448" fmla="*/ 861379 w 1031876"/>
              <a:gd name="connsiteY15448" fmla="*/ 300355 h 1106488"/>
              <a:gd name="connsiteX15449" fmla="*/ 814388 w 1031876"/>
              <a:gd name="connsiteY15449" fmla="*/ 294107 h 1106488"/>
              <a:gd name="connsiteX15450" fmla="*/ 814388 w 1031876"/>
              <a:gd name="connsiteY15450" fmla="*/ 294412 h 1106488"/>
              <a:gd name="connsiteX15451" fmla="*/ 814669 w 1031876"/>
              <a:gd name="connsiteY15451" fmla="*/ 294541 h 1106488"/>
              <a:gd name="connsiteX15452" fmla="*/ 909638 w 1031876"/>
              <a:gd name="connsiteY15452" fmla="*/ 293688 h 1106488"/>
              <a:gd name="connsiteX15453" fmla="*/ 911947 w 1031876"/>
              <a:gd name="connsiteY15453" fmla="*/ 298066 h 1106488"/>
              <a:gd name="connsiteX15454" fmla="*/ 910432 w 1031876"/>
              <a:gd name="connsiteY15454" fmla="*/ 297128 h 1106488"/>
              <a:gd name="connsiteX15455" fmla="*/ 909638 w 1031876"/>
              <a:gd name="connsiteY15455" fmla="*/ 293688 h 1106488"/>
              <a:gd name="connsiteX15456" fmla="*/ 909638 w 1031876"/>
              <a:gd name="connsiteY15456" fmla="*/ 293688 h 1106488"/>
              <a:gd name="connsiteX15457" fmla="*/ 910432 w 1031876"/>
              <a:gd name="connsiteY15457" fmla="*/ 294548 h 1106488"/>
              <a:gd name="connsiteX15458" fmla="*/ 912271 w 1031876"/>
              <a:gd name="connsiteY15458" fmla="*/ 296541 h 1106488"/>
              <a:gd name="connsiteX15459" fmla="*/ 862013 w 1031876"/>
              <a:gd name="connsiteY15459" fmla="*/ 293687 h 1106488"/>
              <a:gd name="connsiteX15460" fmla="*/ 868363 w 1031876"/>
              <a:gd name="connsiteY15460" fmla="*/ 300037 h 1106488"/>
              <a:gd name="connsiteX15461" fmla="*/ 862013 w 1031876"/>
              <a:gd name="connsiteY15461" fmla="*/ 293687 h 1106488"/>
              <a:gd name="connsiteX15462" fmla="*/ 307447 w 1031876"/>
              <a:gd name="connsiteY15462" fmla="*/ 293687 h 1106488"/>
              <a:gd name="connsiteX15463" fmla="*/ 307447 w 1031876"/>
              <a:gd name="connsiteY15463" fmla="*/ 300037 h 1106488"/>
              <a:gd name="connsiteX15464" fmla="*/ 307447 w 1031876"/>
              <a:gd name="connsiteY15464" fmla="*/ 293687 h 1106488"/>
              <a:gd name="connsiteX15465" fmla="*/ 854711 w 1031876"/>
              <a:gd name="connsiteY15465" fmla="*/ 293529 h 1106488"/>
              <a:gd name="connsiteX15466" fmla="*/ 852893 w 1031876"/>
              <a:gd name="connsiteY15466" fmla="*/ 296011 h 1106488"/>
              <a:gd name="connsiteX15467" fmla="*/ 852211 w 1031876"/>
              <a:gd name="connsiteY15467" fmla="*/ 294382 h 1106488"/>
              <a:gd name="connsiteX15468" fmla="*/ 854711 w 1031876"/>
              <a:gd name="connsiteY15468" fmla="*/ 293529 h 1106488"/>
              <a:gd name="connsiteX15469" fmla="*/ 854711 w 1031876"/>
              <a:gd name="connsiteY15469" fmla="*/ 293529 h 1106488"/>
              <a:gd name="connsiteX15470" fmla="*/ 861379 w 1031876"/>
              <a:gd name="connsiteY15470" fmla="*/ 300355 h 1106488"/>
              <a:gd name="connsiteX15471" fmla="*/ 854711 w 1031876"/>
              <a:gd name="connsiteY15471" fmla="*/ 300355 h 1106488"/>
              <a:gd name="connsiteX15472" fmla="*/ 854711 w 1031876"/>
              <a:gd name="connsiteY15472" fmla="*/ 293529 h 1106488"/>
              <a:gd name="connsiteX15473" fmla="*/ 854711 w 1031876"/>
              <a:gd name="connsiteY15473" fmla="*/ 293529 h 1106488"/>
              <a:gd name="connsiteX15474" fmla="*/ 855544 w 1031876"/>
              <a:gd name="connsiteY15474" fmla="*/ 293529 h 1106488"/>
              <a:gd name="connsiteX15475" fmla="*/ 856378 w 1031876"/>
              <a:gd name="connsiteY15475" fmla="*/ 294504 h 1106488"/>
              <a:gd name="connsiteX15476" fmla="*/ 901701 w 1031876"/>
              <a:gd name="connsiteY15476" fmla="*/ 292894 h 1106488"/>
              <a:gd name="connsiteX15477" fmla="*/ 909639 w 1031876"/>
              <a:gd name="connsiteY15477" fmla="*/ 300038 h 1106488"/>
              <a:gd name="connsiteX15478" fmla="*/ 901701 w 1031876"/>
              <a:gd name="connsiteY15478" fmla="*/ 292894 h 1106488"/>
              <a:gd name="connsiteX15479" fmla="*/ 888472 w 1031876"/>
              <a:gd name="connsiteY15479" fmla="*/ 292894 h 1106488"/>
              <a:gd name="connsiteX15480" fmla="*/ 895351 w 1031876"/>
              <a:gd name="connsiteY15480" fmla="*/ 299641 h 1106488"/>
              <a:gd name="connsiteX15481" fmla="*/ 894491 w 1031876"/>
              <a:gd name="connsiteY15481" fmla="*/ 299641 h 1106488"/>
              <a:gd name="connsiteX15482" fmla="*/ 893631 w 1031876"/>
              <a:gd name="connsiteY15482" fmla="*/ 299641 h 1106488"/>
              <a:gd name="connsiteX15483" fmla="*/ 888472 w 1031876"/>
              <a:gd name="connsiteY15483" fmla="*/ 299641 h 1106488"/>
              <a:gd name="connsiteX15484" fmla="*/ 888472 w 1031876"/>
              <a:gd name="connsiteY15484" fmla="*/ 298798 h 1106488"/>
              <a:gd name="connsiteX15485" fmla="*/ 888472 w 1031876"/>
              <a:gd name="connsiteY15485" fmla="*/ 296267 h 1106488"/>
              <a:gd name="connsiteX15486" fmla="*/ 888472 w 1031876"/>
              <a:gd name="connsiteY15486" fmla="*/ 295424 h 1106488"/>
              <a:gd name="connsiteX15487" fmla="*/ 888472 w 1031876"/>
              <a:gd name="connsiteY15487" fmla="*/ 292894 h 1106488"/>
              <a:gd name="connsiteX15488" fmla="*/ 834186 w 1031876"/>
              <a:gd name="connsiteY15488" fmla="*/ 292893 h 1106488"/>
              <a:gd name="connsiteX15489" fmla="*/ 841024 w 1031876"/>
              <a:gd name="connsiteY15489" fmla="*/ 292893 h 1106488"/>
              <a:gd name="connsiteX15490" fmla="*/ 843378 w 1031876"/>
              <a:gd name="connsiteY15490" fmla="*/ 294237 h 1106488"/>
              <a:gd name="connsiteX15491" fmla="*/ 841024 w 1031876"/>
              <a:gd name="connsiteY15491" fmla="*/ 299724 h 1106488"/>
              <a:gd name="connsiteX15492" fmla="*/ 834186 w 1031876"/>
              <a:gd name="connsiteY15492" fmla="*/ 292893 h 1106488"/>
              <a:gd name="connsiteX15493" fmla="*/ 827349 w 1031876"/>
              <a:gd name="connsiteY15493" fmla="*/ 292893 h 1106488"/>
              <a:gd name="connsiteX15494" fmla="*/ 832135 w 1031876"/>
              <a:gd name="connsiteY15494" fmla="*/ 297675 h 1106488"/>
              <a:gd name="connsiteX15495" fmla="*/ 830767 w 1031876"/>
              <a:gd name="connsiteY15495" fmla="*/ 296308 h 1106488"/>
              <a:gd name="connsiteX15496" fmla="*/ 827349 w 1031876"/>
              <a:gd name="connsiteY15496" fmla="*/ 292893 h 1106488"/>
              <a:gd name="connsiteX15497" fmla="*/ 47625 w 1031876"/>
              <a:gd name="connsiteY15497" fmla="*/ 292629 h 1106488"/>
              <a:gd name="connsiteX15498" fmla="*/ 47625 w 1031876"/>
              <a:gd name="connsiteY15498" fmla="*/ 292629 h 1106488"/>
              <a:gd name="connsiteX15499" fmla="*/ 830084 w 1031876"/>
              <a:gd name="connsiteY15499" fmla="*/ 290844 h 1106488"/>
              <a:gd name="connsiteX15500" fmla="*/ 830768 w 1031876"/>
              <a:gd name="connsiteY15500" fmla="*/ 292039 h 1106488"/>
              <a:gd name="connsiteX15501" fmla="*/ 834186 w 1031876"/>
              <a:gd name="connsiteY15501" fmla="*/ 292893 h 1106488"/>
              <a:gd name="connsiteX15502" fmla="*/ 841024 w 1031876"/>
              <a:gd name="connsiteY15502" fmla="*/ 299724 h 1106488"/>
              <a:gd name="connsiteX15503" fmla="*/ 841024 w 1031876"/>
              <a:gd name="connsiteY15503" fmla="*/ 299755 h 1106488"/>
              <a:gd name="connsiteX15504" fmla="*/ 841376 w 1031876"/>
              <a:gd name="connsiteY15504" fmla="*/ 300037 h 1106488"/>
              <a:gd name="connsiteX15505" fmla="*/ 841024 w 1031876"/>
              <a:gd name="connsiteY15505" fmla="*/ 299967 h 1106488"/>
              <a:gd name="connsiteX15506" fmla="*/ 841024 w 1031876"/>
              <a:gd name="connsiteY15506" fmla="*/ 300037 h 1106488"/>
              <a:gd name="connsiteX15507" fmla="*/ 841024 w 1031876"/>
              <a:gd name="connsiteY15507" fmla="*/ 305700 h 1106488"/>
              <a:gd name="connsiteX15508" fmla="*/ 841024 w 1031876"/>
              <a:gd name="connsiteY15508" fmla="*/ 306554 h 1106488"/>
              <a:gd name="connsiteX15509" fmla="*/ 840547 w 1031876"/>
              <a:gd name="connsiteY15509" fmla="*/ 306435 h 1106488"/>
              <a:gd name="connsiteX15510" fmla="*/ 840895 w 1031876"/>
              <a:gd name="connsiteY15510" fmla="*/ 306748 h 1106488"/>
              <a:gd name="connsiteX15511" fmla="*/ 841376 w 1031876"/>
              <a:gd name="connsiteY15511" fmla="*/ 306388 h 1106488"/>
              <a:gd name="connsiteX15512" fmla="*/ 841376 w 1031876"/>
              <a:gd name="connsiteY15512" fmla="*/ 307181 h 1106488"/>
              <a:gd name="connsiteX15513" fmla="*/ 841376 w 1031876"/>
              <a:gd name="connsiteY15513" fmla="*/ 308074 h 1106488"/>
              <a:gd name="connsiteX15514" fmla="*/ 841376 w 1031876"/>
              <a:gd name="connsiteY15514" fmla="*/ 311646 h 1106488"/>
              <a:gd name="connsiteX15515" fmla="*/ 841376 w 1031876"/>
              <a:gd name="connsiteY15515" fmla="*/ 313334 h 1106488"/>
              <a:gd name="connsiteX15516" fmla="*/ 841376 w 1031876"/>
              <a:gd name="connsiteY15516" fmla="*/ 314325 h 1106488"/>
              <a:gd name="connsiteX15517" fmla="*/ 841376 w 1031876"/>
              <a:gd name="connsiteY15517" fmla="*/ 320675 h 1106488"/>
              <a:gd name="connsiteX15518" fmla="*/ 841376 w 1031876"/>
              <a:gd name="connsiteY15518" fmla="*/ 317500 h 1106488"/>
              <a:gd name="connsiteX15519" fmla="*/ 841376 w 1031876"/>
              <a:gd name="connsiteY15519" fmla="*/ 314326 h 1106488"/>
              <a:gd name="connsiteX15520" fmla="*/ 840384 w 1031876"/>
              <a:gd name="connsiteY15520" fmla="*/ 313334 h 1106488"/>
              <a:gd name="connsiteX15521" fmla="*/ 834496 w 1031876"/>
              <a:gd name="connsiteY15521" fmla="*/ 307446 h 1106488"/>
              <a:gd name="connsiteX15522" fmla="*/ 834231 w 1031876"/>
              <a:gd name="connsiteY15522" fmla="*/ 307181 h 1106488"/>
              <a:gd name="connsiteX15523" fmla="*/ 834209 w 1031876"/>
              <a:gd name="connsiteY15523" fmla="*/ 307159 h 1106488"/>
              <a:gd name="connsiteX15524" fmla="*/ 834192 w 1031876"/>
              <a:gd name="connsiteY15524" fmla="*/ 307181 h 1106488"/>
              <a:gd name="connsiteX15525" fmla="*/ 833671 w 1031876"/>
              <a:gd name="connsiteY15525" fmla="*/ 307864 h 1106488"/>
              <a:gd name="connsiteX15526" fmla="*/ 833438 w 1031876"/>
              <a:gd name="connsiteY15526" fmla="*/ 308168 h 1106488"/>
              <a:gd name="connsiteX15527" fmla="*/ 831916 w 1031876"/>
              <a:gd name="connsiteY15527" fmla="*/ 310158 h 1106488"/>
              <a:gd name="connsiteX15528" fmla="*/ 833438 w 1031876"/>
              <a:gd name="connsiteY15528" fmla="*/ 312148 h 1106488"/>
              <a:gd name="connsiteX15529" fmla="*/ 834225 w 1031876"/>
              <a:gd name="connsiteY15529" fmla="*/ 313177 h 1106488"/>
              <a:gd name="connsiteX15530" fmla="*/ 837407 w 1031876"/>
              <a:gd name="connsiteY15530" fmla="*/ 311745 h 1106488"/>
              <a:gd name="connsiteX15531" fmla="*/ 839612 w 1031876"/>
              <a:gd name="connsiteY15531" fmla="*/ 316706 h 1106488"/>
              <a:gd name="connsiteX15532" fmla="*/ 839158 w 1031876"/>
              <a:gd name="connsiteY15532" fmla="*/ 316472 h 1106488"/>
              <a:gd name="connsiteX15533" fmla="*/ 840635 w 1031876"/>
              <a:gd name="connsiteY15533" fmla="*/ 319009 h 1106488"/>
              <a:gd name="connsiteX15534" fmla="*/ 839612 w 1031876"/>
              <a:gd name="connsiteY15534" fmla="*/ 316706 h 1106488"/>
              <a:gd name="connsiteX15535" fmla="*/ 840384 w 1031876"/>
              <a:gd name="connsiteY15535" fmla="*/ 317103 h 1106488"/>
              <a:gd name="connsiteX15536" fmla="*/ 841166 w 1031876"/>
              <a:gd name="connsiteY15536" fmla="*/ 319920 h 1106488"/>
              <a:gd name="connsiteX15537" fmla="*/ 841375 w 1031876"/>
              <a:gd name="connsiteY15537" fmla="*/ 320278 h 1106488"/>
              <a:gd name="connsiteX15538" fmla="*/ 841266 w 1031876"/>
              <a:gd name="connsiteY15538" fmla="*/ 320278 h 1106488"/>
              <a:gd name="connsiteX15539" fmla="*/ 841376 w 1031876"/>
              <a:gd name="connsiteY15539" fmla="*/ 320675 h 1106488"/>
              <a:gd name="connsiteX15540" fmla="*/ 841200 w 1031876"/>
              <a:gd name="connsiteY15540" fmla="*/ 320278 h 1106488"/>
              <a:gd name="connsiteX15541" fmla="*/ 840880 w 1031876"/>
              <a:gd name="connsiteY15541" fmla="*/ 320278 h 1106488"/>
              <a:gd name="connsiteX15542" fmla="*/ 841376 w 1031876"/>
              <a:gd name="connsiteY15542" fmla="*/ 320675 h 1106488"/>
              <a:gd name="connsiteX15543" fmla="*/ 840508 w 1031876"/>
              <a:gd name="connsiteY15543" fmla="*/ 320278 h 1106488"/>
              <a:gd name="connsiteX15544" fmla="*/ 838795 w 1031876"/>
              <a:gd name="connsiteY15544" fmla="*/ 320278 h 1106488"/>
              <a:gd name="connsiteX15545" fmla="*/ 837936 w 1031876"/>
              <a:gd name="connsiteY15545" fmla="*/ 320278 h 1106488"/>
              <a:gd name="connsiteX15546" fmla="*/ 834496 w 1031876"/>
              <a:gd name="connsiteY15546" fmla="*/ 320278 h 1106488"/>
              <a:gd name="connsiteX15547" fmla="*/ 834496 w 1031876"/>
              <a:gd name="connsiteY15547" fmla="*/ 317748 h 1106488"/>
              <a:gd name="connsiteX15548" fmla="*/ 834496 w 1031876"/>
              <a:gd name="connsiteY15548" fmla="*/ 317530 h 1106488"/>
              <a:gd name="connsiteX15549" fmla="*/ 834430 w 1031876"/>
              <a:gd name="connsiteY15549" fmla="*/ 317500 h 1106488"/>
              <a:gd name="connsiteX15550" fmla="*/ 833438 w 1031876"/>
              <a:gd name="connsiteY15550" fmla="*/ 314325 h 1106488"/>
              <a:gd name="connsiteX15551" fmla="*/ 834496 w 1031876"/>
              <a:gd name="connsiteY15551" fmla="*/ 315171 h 1106488"/>
              <a:gd name="connsiteX15552" fmla="*/ 834496 w 1031876"/>
              <a:gd name="connsiteY15552" fmla="*/ 314075 h 1106488"/>
              <a:gd name="connsiteX15553" fmla="*/ 833438 w 1031876"/>
              <a:gd name="connsiteY15553" fmla="*/ 313531 h 1106488"/>
              <a:gd name="connsiteX15554" fmla="*/ 831916 w 1031876"/>
              <a:gd name="connsiteY15554" fmla="*/ 313531 h 1106488"/>
              <a:gd name="connsiteX15555" fmla="*/ 828477 w 1031876"/>
              <a:gd name="connsiteY15555" fmla="*/ 313531 h 1106488"/>
              <a:gd name="connsiteX15556" fmla="*/ 827617 w 1031876"/>
              <a:gd name="connsiteY15556" fmla="*/ 313531 h 1106488"/>
              <a:gd name="connsiteX15557" fmla="*/ 827617 w 1031876"/>
              <a:gd name="connsiteY15557" fmla="*/ 320278 h 1106488"/>
              <a:gd name="connsiteX15558" fmla="*/ 820737 w 1031876"/>
              <a:gd name="connsiteY15558" fmla="*/ 306784 h 1106488"/>
              <a:gd name="connsiteX15559" fmla="*/ 823317 w 1031876"/>
              <a:gd name="connsiteY15559" fmla="*/ 306784 h 1106488"/>
              <a:gd name="connsiteX15560" fmla="*/ 826757 w 1031876"/>
              <a:gd name="connsiteY15560" fmla="*/ 306784 h 1106488"/>
              <a:gd name="connsiteX15561" fmla="*/ 827088 w 1031876"/>
              <a:gd name="connsiteY15561" fmla="*/ 306784 h 1106488"/>
              <a:gd name="connsiteX15562" fmla="*/ 827617 w 1031876"/>
              <a:gd name="connsiteY15562" fmla="*/ 306784 h 1106488"/>
              <a:gd name="connsiteX15563" fmla="*/ 827088 w 1031876"/>
              <a:gd name="connsiteY15563" fmla="*/ 306093 h 1106488"/>
              <a:gd name="connsiteX15564" fmla="*/ 825037 w 1031876"/>
              <a:gd name="connsiteY15564" fmla="*/ 303411 h 1106488"/>
              <a:gd name="connsiteX15565" fmla="*/ 827088 w 1031876"/>
              <a:gd name="connsiteY15565" fmla="*/ 300729 h 1106488"/>
              <a:gd name="connsiteX15566" fmla="*/ 827617 w 1031876"/>
              <a:gd name="connsiteY15566" fmla="*/ 300037 h 1106488"/>
              <a:gd name="connsiteX15567" fmla="*/ 828477 w 1031876"/>
              <a:gd name="connsiteY15567" fmla="*/ 303411 h 1106488"/>
              <a:gd name="connsiteX15568" fmla="*/ 833185 w 1031876"/>
              <a:gd name="connsiteY15568" fmla="*/ 306050 h 1106488"/>
              <a:gd name="connsiteX15569" fmla="*/ 831057 w 1031876"/>
              <a:gd name="connsiteY15569" fmla="*/ 303212 h 1106488"/>
              <a:gd name="connsiteX15570" fmla="*/ 833438 w 1031876"/>
              <a:gd name="connsiteY15570" fmla="*/ 300037 h 1106488"/>
              <a:gd name="connsiteX15571" fmla="*/ 833438 w 1031876"/>
              <a:gd name="connsiteY15571" fmla="*/ 305593 h 1106488"/>
              <a:gd name="connsiteX15572" fmla="*/ 833438 w 1031876"/>
              <a:gd name="connsiteY15572" fmla="*/ 306191 h 1106488"/>
              <a:gd name="connsiteX15573" fmla="*/ 834496 w 1031876"/>
              <a:gd name="connsiteY15573" fmla="*/ 306784 h 1106488"/>
              <a:gd name="connsiteX15574" fmla="*/ 834303 w 1031876"/>
              <a:gd name="connsiteY15574" fmla="*/ 307037 h 1106488"/>
              <a:gd name="connsiteX15575" fmla="*/ 834495 w 1031876"/>
              <a:gd name="connsiteY15575" fmla="*/ 307181 h 1106488"/>
              <a:gd name="connsiteX15576" fmla="*/ 834496 w 1031876"/>
              <a:gd name="connsiteY15576" fmla="*/ 307181 h 1106488"/>
              <a:gd name="connsiteX15577" fmla="*/ 837407 w 1031876"/>
              <a:gd name="connsiteY15577" fmla="*/ 309365 h 1106488"/>
              <a:gd name="connsiteX15578" fmla="*/ 838201 w 1031876"/>
              <a:gd name="connsiteY15578" fmla="*/ 308769 h 1106488"/>
              <a:gd name="connsiteX15579" fmla="*/ 840319 w 1031876"/>
              <a:gd name="connsiteY15579" fmla="*/ 307181 h 1106488"/>
              <a:gd name="connsiteX15580" fmla="*/ 840473 w 1031876"/>
              <a:gd name="connsiteY15580" fmla="*/ 307065 h 1106488"/>
              <a:gd name="connsiteX15581" fmla="*/ 834430 w 1031876"/>
              <a:gd name="connsiteY15581" fmla="*/ 306288 h 1106488"/>
              <a:gd name="connsiteX15582" fmla="*/ 833438 w 1031876"/>
              <a:gd name="connsiteY15582" fmla="*/ 300037 h 1106488"/>
              <a:gd name="connsiteX15583" fmla="*/ 834430 w 1031876"/>
              <a:gd name="connsiteY15583" fmla="*/ 300930 h 1106488"/>
              <a:gd name="connsiteX15584" fmla="*/ 835349 w 1031876"/>
              <a:gd name="connsiteY15584" fmla="*/ 301757 h 1106488"/>
              <a:gd name="connsiteX15585" fmla="*/ 834186 w 1031876"/>
              <a:gd name="connsiteY15585" fmla="*/ 299724 h 1106488"/>
              <a:gd name="connsiteX15586" fmla="*/ 827349 w 1031876"/>
              <a:gd name="connsiteY15586" fmla="*/ 292893 h 1106488"/>
              <a:gd name="connsiteX15587" fmla="*/ 829913 w 1031876"/>
              <a:gd name="connsiteY15587" fmla="*/ 292039 h 1106488"/>
              <a:gd name="connsiteX15588" fmla="*/ 829566 w 1031876"/>
              <a:gd name="connsiteY15588" fmla="*/ 291232 h 1106488"/>
              <a:gd name="connsiteX15589" fmla="*/ 298767 w 1031876"/>
              <a:gd name="connsiteY15589" fmla="*/ 290751 h 1106488"/>
              <a:gd name="connsiteX15590" fmla="*/ 301625 w 1031876"/>
              <a:gd name="connsiteY15590" fmla="*/ 292894 h 1106488"/>
              <a:gd name="connsiteX15591" fmla="*/ 294481 w 1031876"/>
              <a:gd name="connsiteY15591" fmla="*/ 292894 h 1106488"/>
              <a:gd name="connsiteX15592" fmla="*/ 298053 w 1031876"/>
              <a:gd name="connsiteY15592" fmla="*/ 292001 h 1106488"/>
              <a:gd name="connsiteX15593" fmla="*/ 829214 w 1031876"/>
              <a:gd name="connsiteY15593" fmla="*/ 290409 h 1106488"/>
              <a:gd name="connsiteX15594" fmla="*/ 829566 w 1031876"/>
              <a:gd name="connsiteY15594" fmla="*/ 291232 h 1106488"/>
              <a:gd name="connsiteX15595" fmla="*/ 827349 w 1031876"/>
              <a:gd name="connsiteY15595" fmla="*/ 292893 h 1106488"/>
              <a:gd name="connsiteX15596" fmla="*/ 841879 w 1031876"/>
              <a:gd name="connsiteY15596" fmla="*/ 290332 h 1106488"/>
              <a:gd name="connsiteX15597" fmla="*/ 847861 w 1031876"/>
              <a:gd name="connsiteY15597" fmla="*/ 292893 h 1106488"/>
              <a:gd name="connsiteX15598" fmla="*/ 847861 w 1031876"/>
              <a:gd name="connsiteY15598" fmla="*/ 293868 h 1106488"/>
              <a:gd name="connsiteX15599" fmla="*/ 850106 w 1031876"/>
              <a:gd name="connsiteY15599" fmla="*/ 296862 h 1106488"/>
              <a:gd name="connsiteX15600" fmla="*/ 849598 w 1031876"/>
              <a:gd name="connsiteY15600" fmla="*/ 297540 h 1106488"/>
              <a:gd name="connsiteX15601" fmla="*/ 854043 w 1031876"/>
              <a:gd name="connsiteY15601" fmla="*/ 299443 h 1106488"/>
              <a:gd name="connsiteX15602" fmla="*/ 852211 w 1031876"/>
              <a:gd name="connsiteY15602" fmla="*/ 296942 h 1106488"/>
              <a:gd name="connsiteX15603" fmla="*/ 852893 w 1031876"/>
              <a:gd name="connsiteY15603" fmla="*/ 296011 h 1106488"/>
              <a:gd name="connsiteX15604" fmla="*/ 854392 w 1031876"/>
              <a:gd name="connsiteY15604" fmla="*/ 299592 h 1106488"/>
              <a:gd name="connsiteX15605" fmla="*/ 854699 w 1031876"/>
              <a:gd name="connsiteY15605" fmla="*/ 299724 h 1106488"/>
              <a:gd name="connsiteX15606" fmla="*/ 854447 w 1031876"/>
              <a:gd name="connsiteY15606" fmla="*/ 299724 h 1106488"/>
              <a:gd name="connsiteX15607" fmla="*/ 854711 w 1031876"/>
              <a:gd name="connsiteY15607" fmla="*/ 300355 h 1106488"/>
              <a:gd name="connsiteX15608" fmla="*/ 854248 w 1031876"/>
              <a:gd name="connsiteY15608" fmla="*/ 299724 h 1106488"/>
              <a:gd name="connsiteX15609" fmla="*/ 848716 w 1031876"/>
              <a:gd name="connsiteY15609" fmla="*/ 299724 h 1106488"/>
              <a:gd name="connsiteX15610" fmla="*/ 847960 w 1031876"/>
              <a:gd name="connsiteY15610" fmla="*/ 299724 h 1106488"/>
              <a:gd name="connsiteX15611" fmla="*/ 847725 w 1031876"/>
              <a:gd name="connsiteY15611" fmla="*/ 300037 h 1106488"/>
              <a:gd name="connsiteX15612" fmla="*/ 847725 w 1031876"/>
              <a:gd name="connsiteY15612" fmla="*/ 299180 h 1106488"/>
              <a:gd name="connsiteX15613" fmla="*/ 847006 w 1031876"/>
              <a:gd name="connsiteY15613" fmla="*/ 296308 h 1106488"/>
              <a:gd name="connsiteX15614" fmla="*/ 843378 w 1031876"/>
              <a:gd name="connsiteY15614" fmla="*/ 294237 h 1106488"/>
              <a:gd name="connsiteX15615" fmla="*/ 843588 w 1031876"/>
              <a:gd name="connsiteY15615" fmla="*/ 293747 h 1106488"/>
              <a:gd name="connsiteX15616" fmla="*/ 841024 w 1031876"/>
              <a:gd name="connsiteY15616" fmla="*/ 292893 h 1106488"/>
              <a:gd name="connsiteX15617" fmla="*/ 841879 w 1031876"/>
              <a:gd name="connsiteY15617" fmla="*/ 290332 h 1106488"/>
              <a:gd name="connsiteX15618" fmla="*/ 293162 w 1031876"/>
              <a:gd name="connsiteY15618" fmla="*/ 290332 h 1106488"/>
              <a:gd name="connsiteX15619" fmla="*/ 293395 w 1031876"/>
              <a:gd name="connsiteY15619" fmla="*/ 291030 h 1106488"/>
              <a:gd name="connsiteX15620" fmla="*/ 293162 w 1031876"/>
              <a:gd name="connsiteY15620" fmla="*/ 292893 h 1106488"/>
              <a:gd name="connsiteX15621" fmla="*/ 292467 w 1031876"/>
              <a:gd name="connsiteY15621" fmla="*/ 293687 h 1106488"/>
              <a:gd name="connsiteX15622" fmla="*/ 292894 w 1031876"/>
              <a:gd name="connsiteY15622" fmla="*/ 293687 h 1106488"/>
              <a:gd name="connsiteX15623" fmla="*/ 293688 w 1031876"/>
              <a:gd name="connsiteY15623" fmla="*/ 293687 h 1106488"/>
              <a:gd name="connsiteX15624" fmla="*/ 294481 w 1031876"/>
              <a:gd name="connsiteY15624" fmla="*/ 292894 h 1106488"/>
              <a:gd name="connsiteX15625" fmla="*/ 294481 w 1031876"/>
              <a:gd name="connsiteY15625" fmla="*/ 293787 h 1106488"/>
              <a:gd name="connsiteX15626" fmla="*/ 294481 w 1031876"/>
              <a:gd name="connsiteY15626" fmla="*/ 296466 h 1106488"/>
              <a:gd name="connsiteX15627" fmla="*/ 294481 w 1031876"/>
              <a:gd name="connsiteY15627" fmla="*/ 300037 h 1106488"/>
              <a:gd name="connsiteX15628" fmla="*/ 287337 w 1031876"/>
              <a:gd name="connsiteY15628" fmla="*/ 300037 h 1106488"/>
              <a:gd name="connsiteX15629" fmla="*/ 287339 w 1031876"/>
              <a:gd name="connsiteY15629" fmla="*/ 300035 h 1106488"/>
              <a:gd name="connsiteX15630" fmla="*/ 289719 w 1031876"/>
              <a:gd name="connsiteY15630" fmla="*/ 296862 h 1106488"/>
              <a:gd name="connsiteX15631" fmla="*/ 289704 w 1031876"/>
              <a:gd name="connsiteY15631" fmla="*/ 296841 h 1106488"/>
              <a:gd name="connsiteX15632" fmla="*/ 287337 w 1031876"/>
              <a:gd name="connsiteY15632" fmla="*/ 299543 h 1106488"/>
              <a:gd name="connsiteX15633" fmla="*/ 287179 w 1031876"/>
              <a:gd name="connsiteY15633" fmla="*/ 299724 h 1106488"/>
              <a:gd name="connsiteX15634" fmla="*/ 284980 w 1031876"/>
              <a:gd name="connsiteY15634" fmla="*/ 300037 h 1106488"/>
              <a:gd name="connsiteX15635" fmla="*/ 286444 w 1031876"/>
              <a:gd name="connsiteY15635" fmla="*/ 300037 h 1106488"/>
              <a:gd name="connsiteX15636" fmla="*/ 287337 w 1031876"/>
              <a:gd name="connsiteY15636" fmla="*/ 300037 h 1106488"/>
              <a:gd name="connsiteX15637" fmla="*/ 280194 w 1031876"/>
              <a:gd name="connsiteY15637" fmla="*/ 307181 h 1106488"/>
              <a:gd name="connsiteX15638" fmla="*/ 280194 w 1031876"/>
              <a:gd name="connsiteY15638" fmla="*/ 300037 h 1106488"/>
              <a:gd name="connsiteX15639" fmla="*/ 280341 w 1031876"/>
              <a:gd name="connsiteY15639" fmla="*/ 300037 h 1106488"/>
              <a:gd name="connsiteX15640" fmla="*/ 280341 w 1031876"/>
              <a:gd name="connsiteY15640" fmla="*/ 299724 h 1106488"/>
              <a:gd name="connsiteX15641" fmla="*/ 287179 w 1031876"/>
              <a:gd name="connsiteY15641" fmla="*/ 292893 h 1106488"/>
              <a:gd name="connsiteX15642" fmla="*/ 293162 w 1031876"/>
              <a:gd name="connsiteY15642" fmla="*/ 290332 h 1106488"/>
              <a:gd name="connsiteX15643" fmla="*/ 829023 w 1031876"/>
              <a:gd name="connsiteY15643" fmla="*/ 288990 h 1106488"/>
              <a:gd name="connsiteX15644" fmla="*/ 829566 w 1031876"/>
              <a:gd name="connsiteY15644" fmla="*/ 289940 h 1106488"/>
              <a:gd name="connsiteX15645" fmla="*/ 829214 w 1031876"/>
              <a:gd name="connsiteY15645" fmla="*/ 290409 h 1106488"/>
              <a:gd name="connsiteX15646" fmla="*/ 828814 w 1031876"/>
              <a:gd name="connsiteY15646" fmla="*/ 289478 h 1106488"/>
              <a:gd name="connsiteX15647" fmla="*/ 762866 w 1031876"/>
              <a:gd name="connsiteY15647" fmla="*/ 288636 h 1106488"/>
              <a:gd name="connsiteX15648" fmla="*/ 764381 w 1031876"/>
              <a:gd name="connsiteY15648" fmla="*/ 289719 h 1106488"/>
              <a:gd name="connsiteX15649" fmla="*/ 765175 w 1031876"/>
              <a:gd name="connsiteY15649" fmla="*/ 293688 h 1106488"/>
              <a:gd name="connsiteX15650" fmla="*/ 855544 w 1031876"/>
              <a:gd name="connsiteY15650" fmla="*/ 288409 h 1106488"/>
              <a:gd name="connsiteX15651" fmla="*/ 855778 w 1031876"/>
              <a:gd name="connsiteY15651" fmla="*/ 288614 h 1106488"/>
              <a:gd name="connsiteX15652" fmla="*/ 858045 w 1031876"/>
              <a:gd name="connsiteY15652" fmla="*/ 292676 h 1106488"/>
              <a:gd name="connsiteX15653" fmla="*/ 861379 w 1031876"/>
              <a:gd name="connsiteY15653" fmla="*/ 293529 h 1106488"/>
              <a:gd name="connsiteX15654" fmla="*/ 860546 w 1031876"/>
              <a:gd name="connsiteY15654" fmla="*/ 293529 h 1106488"/>
              <a:gd name="connsiteX15655" fmla="*/ 855544 w 1031876"/>
              <a:gd name="connsiteY15655" fmla="*/ 293529 h 1106488"/>
              <a:gd name="connsiteX15656" fmla="*/ 855187 w 1031876"/>
              <a:gd name="connsiteY15656" fmla="*/ 290603 h 1106488"/>
              <a:gd name="connsiteX15657" fmla="*/ 53313 w 1031876"/>
              <a:gd name="connsiteY15657" fmla="*/ 287680 h 1106488"/>
              <a:gd name="connsiteX15658" fmla="*/ 49573 w 1031876"/>
              <a:gd name="connsiteY15658" fmla="*/ 292039 h 1106488"/>
              <a:gd name="connsiteX15659" fmla="*/ 51697 w 1031876"/>
              <a:gd name="connsiteY15659" fmla="*/ 292393 h 1106488"/>
              <a:gd name="connsiteX15660" fmla="*/ 814390 w 1031876"/>
              <a:gd name="connsiteY15660" fmla="*/ 286935 h 1106488"/>
              <a:gd name="connsiteX15661" fmla="*/ 817298 w 1031876"/>
              <a:gd name="connsiteY15661" fmla="*/ 289074 h 1106488"/>
              <a:gd name="connsiteX15662" fmla="*/ 818115 w 1031876"/>
              <a:gd name="connsiteY15662" fmla="*/ 288472 h 1106488"/>
              <a:gd name="connsiteX15663" fmla="*/ 854711 w 1031876"/>
              <a:gd name="connsiteY15663" fmla="*/ 286703 h 1106488"/>
              <a:gd name="connsiteX15664" fmla="*/ 854711 w 1031876"/>
              <a:gd name="connsiteY15664" fmla="*/ 293529 h 1106488"/>
              <a:gd name="connsiteX15665" fmla="*/ 854711 w 1031876"/>
              <a:gd name="connsiteY15665" fmla="*/ 286703 h 1106488"/>
              <a:gd name="connsiteX15666" fmla="*/ 854711 w 1031876"/>
              <a:gd name="connsiteY15666" fmla="*/ 286703 h 1106488"/>
              <a:gd name="connsiteX15667" fmla="*/ 855187 w 1031876"/>
              <a:gd name="connsiteY15667" fmla="*/ 290603 h 1106488"/>
              <a:gd name="connsiteX15668" fmla="*/ 854711 w 1031876"/>
              <a:gd name="connsiteY15668" fmla="*/ 293529 h 1106488"/>
              <a:gd name="connsiteX15669" fmla="*/ 854711 w 1031876"/>
              <a:gd name="connsiteY15669" fmla="*/ 292676 h 1106488"/>
              <a:gd name="connsiteX15670" fmla="*/ 854711 w 1031876"/>
              <a:gd name="connsiteY15670" fmla="*/ 287556 h 1106488"/>
              <a:gd name="connsiteX15671" fmla="*/ 854711 w 1031876"/>
              <a:gd name="connsiteY15671" fmla="*/ 286703 h 1106488"/>
              <a:gd name="connsiteX15672" fmla="*/ 855544 w 1031876"/>
              <a:gd name="connsiteY15672" fmla="*/ 287556 h 1106488"/>
              <a:gd name="connsiteX15673" fmla="*/ 857520 w 1031876"/>
              <a:gd name="connsiteY15673" fmla="*/ 289578 h 1106488"/>
              <a:gd name="connsiteX15674" fmla="*/ 861379 w 1031876"/>
              <a:gd name="connsiteY15674" fmla="*/ 293529 h 1106488"/>
              <a:gd name="connsiteX15675" fmla="*/ 855778 w 1031876"/>
              <a:gd name="connsiteY15675" fmla="*/ 288614 h 1106488"/>
              <a:gd name="connsiteX15676" fmla="*/ 806979 w 1031876"/>
              <a:gd name="connsiteY15676" fmla="*/ 286544 h 1106488"/>
              <a:gd name="connsiteX15677" fmla="*/ 812998 w 1031876"/>
              <a:gd name="connsiteY15677" fmla="*/ 292447 h 1106488"/>
              <a:gd name="connsiteX15678" fmla="*/ 813858 w 1031876"/>
              <a:gd name="connsiteY15678" fmla="*/ 293291 h 1106488"/>
              <a:gd name="connsiteX15679" fmla="*/ 806979 w 1031876"/>
              <a:gd name="connsiteY15679" fmla="*/ 286544 h 1106488"/>
              <a:gd name="connsiteX15680" fmla="*/ 827349 w 1031876"/>
              <a:gd name="connsiteY15680" fmla="*/ 286063 h 1106488"/>
              <a:gd name="connsiteX15681" fmla="*/ 828814 w 1031876"/>
              <a:gd name="connsiteY15681" fmla="*/ 289478 h 1106488"/>
              <a:gd name="connsiteX15682" fmla="*/ 827349 w 1031876"/>
              <a:gd name="connsiteY15682" fmla="*/ 292893 h 1106488"/>
              <a:gd name="connsiteX15683" fmla="*/ 827349 w 1031876"/>
              <a:gd name="connsiteY15683" fmla="*/ 299724 h 1106488"/>
              <a:gd name="connsiteX15684" fmla="*/ 826678 w 1031876"/>
              <a:gd name="connsiteY15684" fmla="*/ 297264 h 1106488"/>
              <a:gd name="connsiteX15685" fmla="*/ 826999 w 1031876"/>
              <a:gd name="connsiteY15685" fmla="*/ 299432 h 1106488"/>
              <a:gd name="connsiteX15686" fmla="*/ 827387 w 1031876"/>
              <a:gd name="connsiteY15686" fmla="*/ 299813 h 1106488"/>
              <a:gd name="connsiteX15687" fmla="*/ 830263 w 1031876"/>
              <a:gd name="connsiteY15687" fmla="*/ 297656 h 1106488"/>
              <a:gd name="connsiteX15688" fmla="*/ 833438 w 1031876"/>
              <a:gd name="connsiteY15688" fmla="*/ 300037 h 1106488"/>
              <a:gd name="connsiteX15689" fmla="*/ 830263 w 1031876"/>
              <a:gd name="connsiteY15689" fmla="*/ 300037 h 1106488"/>
              <a:gd name="connsiteX15690" fmla="*/ 827616 w 1031876"/>
              <a:gd name="connsiteY15690" fmla="*/ 300037 h 1106488"/>
              <a:gd name="connsiteX15691" fmla="*/ 827617 w 1031876"/>
              <a:gd name="connsiteY15691" fmla="*/ 300037 h 1106488"/>
              <a:gd name="connsiteX15692" fmla="*/ 827088 w 1031876"/>
              <a:gd name="connsiteY15692" fmla="*/ 300112 h 1106488"/>
              <a:gd name="connsiteX15693" fmla="*/ 821597 w 1031876"/>
              <a:gd name="connsiteY15693" fmla="*/ 300881 h 1106488"/>
              <a:gd name="connsiteX15694" fmla="*/ 820737 w 1031876"/>
              <a:gd name="connsiteY15694" fmla="*/ 300037 h 1106488"/>
              <a:gd name="connsiteX15695" fmla="*/ 821523 w 1031876"/>
              <a:gd name="connsiteY15695" fmla="*/ 301387 h 1106488"/>
              <a:gd name="connsiteX15696" fmla="*/ 820737 w 1031876"/>
              <a:gd name="connsiteY15696" fmla="*/ 306784 h 1106488"/>
              <a:gd name="connsiteX15697" fmla="*/ 819877 w 1031876"/>
              <a:gd name="connsiteY15697" fmla="*/ 302568 h 1106488"/>
              <a:gd name="connsiteX15698" fmla="*/ 818235 w 1031876"/>
              <a:gd name="connsiteY15698" fmla="*/ 300037 h 1106488"/>
              <a:gd name="connsiteX15699" fmla="*/ 817762 w 1031876"/>
              <a:gd name="connsiteY15699" fmla="*/ 300037 h 1106488"/>
              <a:gd name="connsiteX15700" fmla="*/ 816770 w 1031876"/>
              <a:gd name="connsiteY15700" fmla="*/ 300037 h 1106488"/>
              <a:gd name="connsiteX15701" fmla="*/ 812801 w 1031876"/>
              <a:gd name="connsiteY15701" fmla="*/ 300037 h 1106488"/>
              <a:gd name="connsiteX15702" fmla="*/ 812801 w 1031876"/>
              <a:gd name="connsiteY15702" fmla="*/ 296862 h 1106488"/>
              <a:gd name="connsiteX15703" fmla="*/ 812801 w 1031876"/>
              <a:gd name="connsiteY15703" fmla="*/ 295275 h 1106488"/>
              <a:gd name="connsiteX15704" fmla="*/ 812800 w 1031876"/>
              <a:gd name="connsiteY15704" fmla="*/ 295275 h 1106488"/>
              <a:gd name="connsiteX15705" fmla="*/ 812800 w 1031876"/>
              <a:gd name="connsiteY15705" fmla="*/ 293687 h 1106488"/>
              <a:gd name="connsiteX15706" fmla="*/ 812801 w 1031876"/>
              <a:gd name="connsiteY15706" fmla="*/ 293687 h 1106488"/>
              <a:gd name="connsiteX15707" fmla="*/ 814115 w 1031876"/>
              <a:gd name="connsiteY15707" fmla="*/ 293687 h 1106488"/>
              <a:gd name="connsiteX15708" fmla="*/ 813858 w 1031876"/>
              <a:gd name="connsiteY15708" fmla="*/ 293291 h 1106488"/>
              <a:gd name="connsiteX15709" fmla="*/ 819877 w 1031876"/>
              <a:gd name="connsiteY15709" fmla="*/ 296664 h 1106488"/>
              <a:gd name="connsiteX15710" fmla="*/ 820727 w 1031876"/>
              <a:gd name="connsiteY15710" fmla="*/ 300000 h 1106488"/>
              <a:gd name="connsiteX15711" fmla="*/ 820737 w 1031876"/>
              <a:gd name="connsiteY15711" fmla="*/ 300031 h 1106488"/>
              <a:gd name="connsiteX15712" fmla="*/ 820737 w 1031876"/>
              <a:gd name="connsiteY15712" fmla="*/ 299194 h 1106488"/>
              <a:gd name="connsiteX15713" fmla="*/ 820737 w 1031876"/>
              <a:gd name="connsiteY15713" fmla="*/ 296664 h 1106488"/>
              <a:gd name="connsiteX15714" fmla="*/ 820737 w 1031876"/>
              <a:gd name="connsiteY15714" fmla="*/ 295821 h 1106488"/>
              <a:gd name="connsiteX15715" fmla="*/ 820737 w 1031876"/>
              <a:gd name="connsiteY15715" fmla="*/ 293921 h 1106488"/>
              <a:gd name="connsiteX15716" fmla="*/ 819945 w 1031876"/>
              <a:gd name="connsiteY15716" fmla="*/ 293159 h 1106488"/>
              <a:gd name="connsiteX15717" fmla="*/ 825776 w 1031876"/>
              <a:gd name="connsiteY15717" fmla="*/ 293961 h 1106488"/>
              <a:gd name="connsiteX15718" fmla="*/ 825557 w 1031876"/>
              <a:gd name="connsiteY15718" fmla="*/ 293159 h 1106488"/>
              <a:gd name="connsiteX15719" fmla="*/ 825497 w 1031876"/>
              <a:gd name="connsiteY15719" fmla="*/ 292940 h 1106488"/>
              <a:gd name="connsiteX15720" fmla="*/ 820838 w 1031876"/>
              <a:gd name="connsiteY15720" fmla="*/ 292299 h 1106488"/>
              <a:gd name="connsiteX15721" fmla="*/ 820353 w 1031876"/>
              <a:gd name="connsiteY15721" fmla="*/ 289031 h 1106488"/>
              <a:gd name="connsiteX15722" fmla="*/ 825249 w 1031876"/>
              <a:gd name="connsiteY15722" fmla="*/ 292031 h 1106488"/>
              <a:gd name="connsiteX15723" fmla="*/ 824785 w 1031876"/>
              <a:gd name="connsiteY15723" fmla="*/ 290332 h 1106488"/>
              <a:gd name="connsiteX15724" fmla="*/ 827349 w 1031876"/>
              <a:gd name="connsiteY15724" fmla="*/ 286063 h 1106488"/>
              <a:gd name="connsiteX15725" fmla="*/ 827349 w 1031876"/>
              <a:gd name="connsiteY15725" fmla="*/ 286063 h 1106488"/>
              <a:gd name="connsiteX15726" fmla="*/ 829214 w 1031876"/>
              <a:gd name="connsiteY15726" fmla="*/ 288547 h 1106488"/>
              <a:gd name="connsiteX15727" fmla="*/ 829023 w 1031876"/>
              <a:gd name="connsiteY15727" fmla="*/ 288990 h 1106488"/>
              <a:gd name="connsiteX15728" fmla="*/ 294017 w 1031876"/>
              <a:gd name="connsiteY15728" fmla="*/ 286063 h 1106488"/>
              <a:gd name="connsiteX15729" fmla="*/ 294017 w 1031876"/>
              <a:gd name="connsiteY15729" fmla="*/ 292893 h 1106488"/>
              <a:gd name="connsiteX15730" fmla="*/ 293395 w 1031876"/>
              <a:gd name="connsiteY15730" fmla="*/ 291030 h 1106488"/>
              <a:gd name="connsiteX15731" fmla="*/ 895351 w 1031876"/>
              <a:gd name="connsiteY15731" fmla="*/ 285750 h 1106488"/>
              <a:gd name="connsiteX15732" fmla="*/ 901701 w 1031876"/>
              <a:gd name="connsiteY15732" fmla="*/ 293688 h 1106488"/>
              <a:gd name="connsiteX15733" fmla="*/ 895351 w 1031876"/>
              <a:gd name="connsiteY15733" fmla="*/ 285750 h 1106488"/>
              <a:gd name="connsiteX15734" fmla="*/ 874713 w 1031876"/>
              <a:gd name="connsiteY15734" fmla="*/ 285750 h 1106488"/>
              <a:gd name="connsiteX15735" fmla="*/ 878682 w 1031876"/>
              <a:gd name="connsiteY15735" fmla="*/ 289719 h 1106488"/>
              <a:gd name="connsiteX15736" fmla="*/ 881745 w 1031876"/>
              <a:gd name="connsiteY15736" fmla="*/ 292782 h 1106488"/>
              <a:gd name="connsiteX15737" fmla="*/ 882122 w 1031876"/>
              <a:gd name="connsiteY15737" fmla="*/ 292504 h 1106488"/>
              <a:gd name="connsiteX15738" fmla="*/ 882122 w 1031876"/>
              <a:gd name="connsiteY15738" fmla="*/ 287784 h 1106488"/>
              <a:gd name="connsiteX15739" fmla="*/ 882122 w 1031876"/>
              <a:gd name="connsiteY15739" fmla="*/ 286941 h 1106488"/>
              <a:gd name="connsiteX15740" fmla="*/ 884702 w 1031876"/>
              <a:gd name="connsiteY15740" fmla="*/ 290314 h 1106488"/>
              <a:gd name="connsiteX15741" fmla="*/ 884191 w 1031876"/>
              <a:gd name="connsiteY15741" fmla="*/ 290983 h 1106488"/>
              <a:gd name="connsiteX15742" fmla="*/ 885032 w 1031876"/>
              <a:gd name="connsiteY15742" fmla="*/ 290364 h 1106488"/>
              <a:gd name="connsiteX15743" fmla="*/ 887860 w 1031876"/>
              <a:gd name="connsiteY15743" fmla="*/ 292444 h 1106488"/>
              <a:gd name="connsiteX15744" fmla="*/ 887899 w 1031876"/>
              <a:gd name="connsiteY15744" fmla="*/ 292894 h 1106488"/>
              <a:gd name="connsiteX15745" fmla="*/ 888472 w 1031876"/>
              <a:gd name="connsiteY15745" fmla="*/ 299641 h 1106488"/>
              <a:gd name="connsiteX15746" fmla="*/ 888472 w 1031876"/>
              <a:gd name="connsiteY15746" fmla="*/ 306388 h 1106488"/>
              <a:gd name="connsiteX15747" fmla="*/ 887612 w 1031876"/>
              <a:gd name="connsiteY15747" fmla="*/ 299641 h 1106488"/>
              <a:gd name="connsiteX15748" fmla="*/ 882651 w 1031876"/>
              <a:gd name="connsiteY15748" fmla="*/ 294081 h 1106488"/>
              <a:gd name="connsiteX15749" fmla="*/ 882204 w 1031876"/>
              <a:gd name="connsiteY15749" fmla="*/ 293580 h 1106488"/>
              <a:gd name="connsiteX15750" fmla="*/ 882122 w 1031876"/>
              <a:gd name="connsiteY15750" fmla="*/ 293688 h 1106488"/>
              <a:gd name="connsiteX15751" fmla="*/ 882122 w 1031876"/>
              <a:gd name="connsiteY15751" fmla="*/ 293488 h 1106488"/>
              <a:gd name="connsiteX15752" fmla="*/ 881936 w 1031876"/>
              <a:gd name="connsiteY15752" fmla="*/ 293279 h 1106488"/>
              <a:gd name="connsiteX15753" fmla="*/ 875705 w 1031876"/>
              <a:gd name="connsiteY15753" fmla="*/ 289719 h 1106488"/>
              <a:gd name="connsiteX15754" fmla="*/ 874713 w 1031876"/>
              <a:gd name="connsiteY15754" fmla="*/ 285750 h 1106488"/>
              <a:gd name="connsiteX15755" fmla="*/ 862013 w 1031876"/>
              <a:gd name="connsiteY15755" fmla="*/ 285750 h 1106488"/>
              <a:gd name="connsiteX15756" fmla="*/ 868363 w 1031876"/>
              <a:gd name="connsiteY15756" fmla="*/ 293688 h 1106488"/>
              <a:gd name="connsiteX15757" fmla="*/ 862013 w 1031876"/>
              <a:gd name="connsiteY15757" fmla="*/ 285750 h 1106488"/>
              <a:gd name="connsiteX15758" fmla="*/ 862013 w 1031876"/>
              <a:gd name="connsiteY15758" fmla="*/ 285750 h 1106488"/>
              <a:gd name="connsiteX15759" fmla="*/ 868363 w 1031876"/>
              <a:gd name="connsiteY15759" fmla="*/ 285750 h 1106488"/>
              <a:gd name="connsiteX15760" fmla="*/ 874713 w 1031876"/>
              <a:gd name="connsiteY15760" fmla="*/ 293688 h 1106488"/>
              <a:gd name="connsiteX15761" fmla="*/ 868363 w 1031876"/>
              <a:gd name="connsiteY15761" fmla="*/ 293688 h 1106488"/>
              <a:gd name="connsiteX15762" fmla="*/ 862013 w 1031876"/>
              <a:gd name="connsiteY15762" fmla="*/ 285750 h 1106488"/>
              <a:gd name="connsiteX15763" fmla="*/ 758825 w 1031876"/>
              <a:gd name="connsiteY15763" fmla="*/ 285750 h 1106488"/>
              <a:gd name="connsiteX15764" fmla="*/ 765175 w 1031876"/>
              <a:gd name="connsiteY15764" fmla="*/ 293688 h 1106488"/>
              <a:gd name="connsiteX15765" fmla="*/ 758825 w 1031876"/>
              <a:gd name="connsiteY15765" fmla="*/ 285750 h 1106488"/>
              <a:gd name="connsiteX15766" fmla="*/ 758825 w 1031876"/>
              <a:gd name="connsiteY15766" fmla="*/ 285750 h 1106488"/>
              <a:gd name="connsiteX15767" fmla="*/ 762000 w 1031876"/>
              <a:gd name="connsiteY15767" fmla="*/ 286742 h 1106488"/>
              <a:gd name="connsiteX15768" fmla="*/ 762866 w 1031876"/>
              <a:gd name="connsiteY15768" fmla="*/ 288636 h 1106488"/>
              <a:gd name="connsiteX15769" fmla="*/ 301625 w 1031876"/>
              <a:gd name="connsiteY15769" fmla="*/ 285750 h 1106488"/>
              <a:gd name="connsiteX15770" fmla="*/ 298767 w 1031876"/>
              <a:gd name="connsiteY15770" fmla="*/ 290751 h 1106488"/>
              <a:gd name="connsiteX15771" fmla="*/ 298053 w 1031876"/>
              <a:gd name="connsiteY15771" fmla="*/ 290215 h 1106488"/>
              <a:gd name="connsiteX15772" fmla="*/ 294481 w 1031876"/>
              <a:gd name="connsiteY15772" fmla="*/ 292894 h 1106488"/>
              <a:gd name="connsiteX15773" fmla="*/ 301625 w 1031876"/>
              <a:gd name="connsiteY15773" fmla="*/ 285750 h 1106488"/>
              <a:gd name="connsiteX15774" fmla="*/ 53975 w 1031876"/>
              <a:gd name="connsiteY15774" fmla="*/ 285750 h 1106488"/>
              <a:gd name="connsiteX15775" fmla="*/ 53975 w 1031876"/>
              <a:gd name="connsiteY15775" fmla="*/ 286742 h 1106488"/>
              <a:gd name="connsiteX15776" fmla="*/ 53975 w 1031876"/>
              <a:gd name="connsiteY15776" fmla="*/ 286788 h 1106488"/>
              <a:gd name="connsiteX15777" fmla="*/ 54701 w 1031876"/>
              <a:gd name="connsiteY15777" fmla="*/ 286063 h 1106488"/>
              <a:gd name="connsiteX15778" fmla="*/ 53975 w 1031876"/>
              <a:gd name="connsiteY15778" fmla="*/ 286909 h 1106488"/>
              <a:gd name="connsiteX15779" fmla="*/ 53975 w 1031876"/>
              <a:gd name="connsiteY15779" fmla="*/ 292772 h 1106488"/>
              <a:gd name="connsiteX15780" fmla="*/ 54701 w 1031876"/>
              <a:gd name="connsiteY15780" fmla="*/ 292893 h 1106488"/>
              <a:gd name="connsiteX15781" fmla="*/ 53975 w 1031876"/>
              <a:gd name="connsiteY15781" fmla="*/ 293618 h 1106488"/>
              <a:gd name="connsiteX15782" fmla="*/ 53975 w 1031876"/>
              <a:gd name="connsiteY15782" fmla="*/ 293688 h 1106488"/>
              <a:gd name="connsiteX15783" fmla="*/ 53926 w 1031876"/>
              <a:gd name="connsiteY15783" fmla="*/ 293667 h 1106488"/>
              <a:gd name="connsiteX15784" fmla="*/ 51282 w 1031876"/>
              <a:gd name="connsiteY15784" fmla="*/ 296308 h 1106488"/>
              <a:gd name="connsiteX15785" fmla="*/ 47863 w 1031876"/>
              <a:gd name="connsiteY15785" fmla="*/ 299724 h 1106488"/>
              <a:gd name="connsiteX15786" fmla="*/ 41026 w 1031876"/>
              <a:gd name="connsiteY15786" fmla="*/ 306554 h 1106488"/>
              <a:gd name="connsiteX15787" fmla="*/ 44445 w 1031876"/>
              <a:gd name="connsiteY15787" fmla="*/ 299724 h 1106488"/>
              <a:gd name="connsiteX15788" fmla="*/ 47625 w 1031876"/>
              <a:gd name="connsiteY15788" fmla="*/ 293369 h 1106488"/>
              <a:gd name="connsiteX15789" fmla="*/ 47863 w 1031876"/>
              <a:gd name="connsiteY15789" fmla="*/ 292893 h 1106488"/>
              <a:gd name="connsiteX15790" fmla="*/ 48718 w 1031876"/>
              <a:gd name="connsiteY15790" fmla="*/ 292039 h 1106488"/>
              <a:gd name="connsiteX15791" fmla="*/ 53434 w 1031876"/>
              <a:gd name="connsiteY15791" fmla="*/ 287329 h 1106488"/>
              <a:gd name="connsiteX15792" fmla="*/ 47625 w 1031876"/>
              <a:gd name="connsiteY15792" fmla="*/ 285750 h 1106488"/>
              <a:gd name="connsiteX15793" fmla="*/ 53975 w 1031876"/>
              <a:gd name="connsiteY15793" fmla="*/ 285750 h 1106488"/>
              <a:gd name="connsiteX15794" fmla="*/ 47625 w 1031876"/>
              <a:gd name="connsiteY15794" fmla="*/ 292629 h 1106488"/>
              <a:gd name="connsiteX15795" fmla="*/ 47625 w 1031876"/>
              <a:gd name="connsiteY15795" fmla="*/ 285750 h 1106488"/>
              <a:gd name="connsiteX15796" fmla="*/ 889001 w 1031876"/>
              <a:gd name="connsiteY15796" fmla="*/ 280194 h 1106488"/>
              <a:gd name="connsiteX15797" fmla="*/ 895351 w 1031876"/>
              <a:gd name="connsiteY15797" fmla="*/ 286941 h 1106488"/>
              <a:gd name="connsiteX15798" fmla="*/ 895351 w 1031876"/>
              <a:gd name="connsiteY15798" fmla="*/ 287784 h 1106488"/>
              <a:gd name="connsiteX15799" fmla="*/ 895351 w 1031876"/>
              <a:gd name="connsiteY15799" fmla="*/ 290314 h 1106488"/>
              <a:gd name="connsiteX15800" fmla="*/ 895351 w 1031876"/>
              <a:gd name="connsiteY15800" fmla="*/ 292629 h 1106488"/>
              <a:gd name="connsiteX15801" fmla="*/ 895351 w 1031876"/>
              <a:gd name="connsiteY15801" fmla="*/ 293687 h 1106488"/>
              <a:gd name="connsiteX15802" fmla="*/ 895351 w 1031876"/>
              <a:gd name="connsiteY15802" fmla="*/ 293688 h 1106488"/>
              <a:gd name="connsiteX15803" fmla="*/ 895351 w 1031876"/>
              <a:gd name="connsiteY15803" fmla="*/ 298649 h 1106488"/>
              <a:gd name="connsiteX15804" fmla="*/ 895351 w 1031876"/>
              <a:gd name="connsiteY15804" fmla="*/ 299509 h 1106488"/>
              <a:gd name="connsiteX15805" fmla="*/ 892176 w 1031876"/>
              <a:gd name="connsiteY15805" fmla="*/ 292629 h 1106488"/>
              <a:gd name="connsiteX15806" fmla="*/ 890080 w 1031876"/>
              <a:gd name="connsiteY15806" fmla="*/ 288087 h 1106488"/>
              <a:gd name="connsiteX15807" fmla="*/ 889795 w 1031876"/>
              <a:gd name="connsiteY15807" fmla="*/ 287784 h 1106488"/>
              <a:gd name="connsiteX15808" fmla="*/ 889001 w 1031876"/>
              <a:gd name="connsiteY15808" fmla="*/ 286941 h 1106488"/>
              <a:gd name="connsiteX15809" fmla="*/ 889001 w 1031876"/>
              <a:gd name="connsiteY15809" fmla="*/ 286098 h 1106488"/>
              <a:gd name="connsiteX15810" fmla="*/ 889001 w 1031876"/>
              <a:gd name="connsiteY15810" fmla="*/ 285750 h 1106488"/>
              <a:gd name="connsiteX15811" fmla="*/ 889001 w 1031876"/>
              <a:gd name="connsiteY15811" fmla="*/ 283567 h 1106488"/>
              <a:gd name="connsiteX15812" fmla="*/ 889001 w 1031876"/>
              <a:gd name="connsiteY15812" fmla="*/ 281037 h 1106488"/>
              <a:gd name="connsiteX15813" fmla="*/ 889001 w 1031876"/>
              <a:gd name="connsiteY15813" fmla="*/ 280194 h 1106488"/>
              <a:gd name="connsiteX15814" fmla="*/ 875242 w 1031876"/>
              <a:gd name="connsiteY15814" fmla="*/ 280194 h 1106488"/>
              <a:gd name="connsiteX15815" fmla="*/ 878682 w 1031876"/>
              <a:gd name="connsiteY15815" fmla="*/ 281037 h 1106488"/>
              <a:gd name="connsiteX15816" fmla="*/ 881659 w 1031876"/>
              <a:gd name="connsiteY15816" fmla="*/ 286147 h 1106488"/>
              <a:gd name="connsiteX15817" fmla="*/ 881692 w 1031876"/>
              <a:gd name="connsiteY15817" fmla="*/ 286203 h 1106488"/>
              <a:gd name="connsiteX15818" fmla="*/ 882122 w 1031876"/>
              <a:gd name="connsiteY15818" fmla="*/ 286941 h 1106488"/>
              <a:gd name="connsiteX15819" fmla="*/ 881592 w 1031876"/>
              <a:gd name="connsiteY15819" fmla="*/ 286421 h 1106488"/>
              <a:gd name="connsiteX15820" fmla="*/ 876102 w 1031876"/>
              <a:gd name="connsiteY15820" fmla="*/ 281037 h 1106488"/>
              <a:gd name="connsiteX15821" fmla="*/ 875242 w 1031876"/>
              <a:gd name="connsiteY15821" fmla="*/ 280194 h 1106488"/>
              <a:gd name="connsiteX15822" fmla="*/ 287070 w 1031876"/>
              <a:gd name="connsiteY15822" fmla="*/ 279668 h 1106488"/>
              <a:gd name="connsiteX15823" fmla="*/ 281782 w 1031876"/>
              <a:gd name="connsiteY15823" fmla="*/ 284956 h 1106488"/>
              <a:gd name="connsiteX15824" fmla="*/ 281120 w 1031876"/>
              <a:gd name="connsiteY15824" fmla="*/ 285618 h 1106488"/>
              <a:gd name="connsiteX15825" fmla="*/ 286324 w 1031876"/>
              <a:gd name="connsiteY15825" fmla="*/ 282648 h 1106488"/>
              <a:gd name="connsiteX15826" fmla="*/ 901701 w 1031876"/>
              <a:gd name="connsiteY15826" fmla="*/ 279400 h 1106488"/>
              <a:gd name="connsiteX15827" fmla="*/ 905670 w 1031876"/>
              <a:gd name="connsiteY15827" fmla="*/ 285651 h 1106488"/>
              <a:gd name="connsiteX15828" fmla="*/ 909638 w 1031876"/>
              <a:gd name="connsiteY15828" fmla="*/ 286544 h 1106488"/>
              <a:gd name="connsiteX15829" fmla="*/ 909638 w 1031876"/>
              <a:gd name="connsiteY15829" fmla="*/ 285750 h 1106488"/>
              <a:gd name="connsiteX15830" fmla="*/ 915988 w 1031876"/>
              <a:gd name="connsiteY15830" fmla="*/ 293688 h 1106488"/>
              <a:gd name="connsiteX15831" fmla="*/ 910432 w 1031876"/>
              <a:gd name="connsiteY15831" fmla="*/ 293688 h 1106488"/>
              <a:gd name="connsiteX15832" fmla="*/ 909639 w 1031876"/>
              <a:gd name="connsiteY15832" fmla="*/ 293688 h 1106488"/>
              <a:gd name="connsiteX15833" fmla="*/ 909638 w 1031876"/>
              <a:gd name="connsiteY15833" fmla="*/ 293688 h 1106488"/>
              <a:gd name="connsiteX15834" fmla="*/ 909638 w 1031876"/>
              <a:gd name="connsiteY15834" fmla="*/ 293688 h 1106488"/>
              <a:gd name="connsiteX15835" fmla="*/ 904644 w 1031876"/>
              <a:gd name="connsiteY15835" fmla="*/ 292974 h 1106488"/>
              <a:gd name="connsiteX15836" fmla="*/ 909639 w 1031876"/>
              <a:gd name="connsiteY15836" fmla="*/ 300038 h 1106488"/>
              <a:gd name="connsiteX15837" fmla="*/ 902693 w 1031876"/>
              <a:gd name="connsiteY15837" fmla="*/ 292894 h 1106488"/>
              <a:gd name="connsiteX15838" fmla="*/ 901922 w 1031876"/>
              <a:gd name="connsiteY15838" fmla="*/ 287338 h 1106488"/>
              <a:gd name="connsiteX15839" fmla="*/ 901701 w 1031876"/>
              <a:gd name="connsiteY15839" fmla="*/ 287338 h 1106488"/>
              <a:gd name="connsiteX15840" fmla="*/ 901701 w 1031876"/>
              <a:gd name="connsiteY15840" fmla="*/ 285750 h 1106488"/>
              <a:gd name="connsiteX15841" fmla="*/ 903289 w 1031876"/>
              <a:gd name="connsiteY15841" fmla="*/ 285750 h 1106488"/>
              <a:gd name="connsiteX15842" fmla="*/ 903289 w 1031876"/>
              <a:gd name="connsiteY15842" fmla="*/ 287338 h 1106488"/>
              <a:gd name="connsiteX15843" fmla="*/ 902608 w 1031876"/>
              <a:gd name="connsiteY15843" fmla="*/ 287338 h 1106488"/>
              <a:gd name="connsiteX15844" fmla="*/ 905670 w 1031876"/>
              <a:gd name="connsiteY15844" fmla="*/ 292696 h 1106488"/>
              <a:gd name="connsiteX15845" fmla="*/ 909638 w 1031876"/>
              <a:gd name="connsiteY15845" fmla="*/ 293688 h 1106488"/>
              <a:gd name="connsiteX15846" fmla="*/ 909638 w 1031876"/>
              <a:gd name="connsiteY15846" fmla="*/ 292696 h 1106488"/>
              <a:gd name="connsiteX15847" fmla="*/ 909638 w 1031876"/>
              <a:gd name="connsiteY15847" fmla="*/ 290711 h 1106488"/>
              <a:gd name="connsiteX15848" fmla="*/ 909638 w 1031876"/>
              <a:gd name="connsiteY15848" fmla="*/ 289719 h 1106488"/>
              <a:gd name="connsiteX15849" fmla="*/ 909638 w 1031876"/>
              <a:gd name="connsiteY15849" fmla="*/ 286544 h 1106488"/>
              <a:gd name="connsiteX15850" fmla="*/ 902693 w 1031876"/>
              <a:gd name="connsiteY15850" fmla="*/ 285651 h 1106488"/>
              <a:gd name="connsiteX15851" fmla="*/ 901701 w 1031876"/>
              <a:gd name="connsiteY15851" fmla="*/ 279400 h 1106488"/>
              <a:gd name="connsiteX15852" fmla="*/ 889001 w 1031876"/>
              <a:gd name="connsiteY15852" fmla="*/ 279400 h 1106488"/>
              <a:gd name="connsiteX15853" fmla="*/ 895351 w 1031876"/>
              <a:gd name="connsiteY15853" fmla="*/ 279400 h 1106488"/>
              <a:gd name="connsiteX15854" fmla="*/ 895351 w 1031876"/>
              <a:gd name="connsiteY15854" fmla="*/ 285750 h 1106488"/>
              <a:gd name="connsiteX15855" fmla="*/ 889001 w 1031876"/>
              <a:gd name="connsiteY15855" fmla="*/ 279400 h 1106488"/>
              <a:gd name="connsiteX15856" fmla="*/ 862013 w 1031876"/>
              <a:gd name="connsiteY15856" fmla="*/ 279400 h 1106488"/>
              <a:gd name="connsiteX15857" fmla="*/ 862905 w 1031876"/>
              <a:gd name="connsiteY15857" fmla="*/ 280292 h 1106488"/>
              <a:gd name="connsiteX15858" fmla="*/ 868363 w 1031876"/>
              <a:gd name="connsiteY15858" fmla="*/ 285750 h 1106488"/>
              <a:gd name="connsiteX15859" fmla="*/ 865188 w 1031876"/>
              <a:gd name="connsiteY15859" fmla="*/ 284956 h 1106488"/>
              <a:gd name="connsiteX15860" fmla="*/ 864072 w 1031876"/>
              <a:gd name="connsiteY15860" fmla="*/ 283004 h 1106488"/>
              <a:gd name="connsiteX15861" fmla="*/ 862013 w 1031876"/>
              <a:gd name="connsiteY15861" fmla="*/ 285750 h 1106488"/>
              <a:gd name="connsiteX15862" fmla="*/ 862013 w 1031876"/>
              <a:gd name="connsiteY15862" fmla="*/ 279400 h 1106488"/>
              <a:gd name="connsiteX15863" fmla="*/ 862013 w 1031876"/>
              <a:gd name="connsiteY15863" fmla="*/ 279400 h 1106488"/>
              <a:gd name="connsiteX15864" fmla="*/ 868363 w 1031876"/>
              <a:gd name="connsiteY15864" fmla="*/ 285750 h 1106488"/>
              <a:gd name="connsiteX15865" fmla="*/ 865188 w 1031876"/>
              <a:gd name="connsiteY15865" fmla="*/ 282575 h 1106488"/>
              <a:gd name="connsiteX15866" fmla="*/ 862905 w 1031876"/>
              <a:gd name="connsiteY15866" fmla="*/ 280292 h 1106488"/>
              <a:gd name="connsiteX15867" fmla="*/ 862807 w 1031876"/>
              <a:gd name="connsiteY15867" fmla="*/ 280194 h 1106488"/>
              <a:gd name="connsiteX15868" fmla="*/ 862013 w 1031876"/>
              <a:gd name="connsiteY15868" fmla="*/ 279400 h 1106488"/>
              <a:gd name="connsiteX15869" fmla="*/ 854076 w 1031876"/>
              <a:gd name="connsiteY15869" fmla="*/ 279400 h 1106488"/>
              <a:gd name="connsiteX15870" fmla="*/ 857053 w 1031876"/>
              <a:gd name="connsiteY15870" fmla="*/ 282575 h 1106488"/>
              <a:gd name="connsiteX15871" fmla="*/ 854141 w 1031876"/>
              <a:gd name="connsiteY15871" fmla="*/ 285681 h 1106488"/>
              <a:gd name="connsiteX15872" fmla="*/ 854711 w 1031876"/>
              <a:gd name="connsiteY15872" fmla="*/ 286703 h 1106488"/>
              <a:gd name="connsiteX15873" fmla="*/ 848044 w 1031876"/>
              <a:gd name="connsiteY15873" fmla="*/ 279876 h 1106488"/>
              <a:gd name="connsiteX15874" fmla="*/ 850468 w 1031876"/>
              <a:gd name="connsiteY15874" fmla="*/ 280497 h 1106488"/>
              <a:gd name="connsiteX15875" fmla="*/ 851377 w 1031876"/>
              <a:gd name="connsiteY15875" fmla="*/ 280730 h 1106488"/>
              <a:gd name="connsiteX15876" fmla="*/ 854076 w 1031876"/>
              <a:gd name="connsiteY15876" fmla="*/ 285565 h 1106488"/>
              <a:gd name="connsiteX15877" fmla="*/ 854076 w 1031876"/>
              <a:gd name="connsiteY15877" fmla="*/ 284956 h 1106488"/>
              <a:gd name="connsiteX15878" fmla="*/ 854076 w 1031876"/>
              <a:gd name="connsiteY15878" fmla="*/ 282575 h 1106488"/>
              <a:gd name="connsiteX15879" fmla="*/ 854076 w 1031876"/>
              <a:gd name="connsiteY15879" fmla="*/ 279400 h 1106488"/>
              <a:gd name="connsiteX15880" fmla="*/ 328613 w 1031876"/>
              <a:gd name="connsiteY15880" fmla="*/ 279400 h 1106488"/>
              <a:gd name="connsiteX15881" fmla="*/ 320675 w 1031876"/>
              <a:gd name="connsiteY15881" fmla="*/ 285750 h 1106488"/>
              <a:gd name="connsiteX15882" fmla="*/ 328613 w 1031876"/>
              <a:gd name="connsiteY15882" fmla="*/ 279400 h 1106488"/>
              <a:gd name="connsiteX15883" fmla="*/ 53975 w 1031876"/>
              <a:gd name="connsiteY15883" fmla="*/ 279400 h 1106488"/>
              <a:gd name="connsiteX15884" fmla="*/ 47625 w 1031876"/>
              <a:gd name="connsiteY15884" fmla="*/ 285750 h 1106488"/>
              <a:gd name="connsiteX15885" fmla="*/ 53975 w 1031876"/>
              <a:gd name="connsiteY15885" fmla="*/ 279400 h 1106488"/>
              <a:gd name="connsiteX15886" fmla="*/ 813674 w 1031876"/>
              <a:gd name="connsiteY15886" fmla="*/ 279232 h 1106488"/>
              <a:gd name="connsiteX15887" fmla="*/ 816238 w 1031876"/>
              <a:gd name="connsiteY15887" fmla="*/ 279232 h 1106488"/>
              <a:gd name="connsiteX15888" fmla="*/ 817092 w 1031876"/>
              <a:gd name="connsiteY15888" fmla="*/ 279232 h 1106488"/>
              <a:gd name="connsiteX15889" fmla="*/ 819656 w 1031876"/>
              <a:gd name="connsiteY15889" fmla="*/ 279232 h 1106488"/>
              <a:gd name="connsiteX15890" fmla="*/ 820511 w 1031876"/>
              <a:gd name="connsiteY15890" fmla="*/ 279232 h 1106488"/>
              <a:gd name="connsiteX15891" fmla="*/ 819945 w 1031876"/>
              <a:gd name="connsiteY15891" fmla="*/ 279421 h 1106488"/>
              <a:gd name="connsiteX15892" fmla="*/ 817947 w 1031876"/>
              <a:gd name="connsiteY15892" fmla="*/ 280086 h 1106488"/>
              <a:gd name="connsiteX15893" fmla="*/ 819945 w 1031876"/>
              <a:gd name="connsiteY15893" fmla="*/ 284743 h 1106488"/>
              <a:gd name="connsiteX15894" fmla="*/ 820511 w 1031876"/>
              <a:gd name="connsiteY15894" fmla="*/ 286063 h 1106488"/>
              <a:gd name="connsiteX15895" fmla="*/ 819945 w 1031876"/>
              <a:gd name="connsiteY15895" fmla="*/ 285497 h 1106488"/>
              <a:gd name="connsiteX15896" fmla="*/ 817093 w 1031876"/>
              <a:gd name="connsiteY15896" fmla="*/ 282648 h 1106488"/>
              <a:gd name="connsiteX15897" fmla="*/ 813674 w 1031876"/>
              <a:gd name="connsiteY15897" fmla="*/ 279232 h 1106488"/>
              <a:gd name="connsiteX15898" fmla="*/ 287179 w 1031876"/>
              <a:gd name="connsiteY15898" fmla="*/ 279232 h 1106488"/>
              <a:gd name="connsiteX15899" fmla="*/ 281196 w 1031876"/>
              <a:gd name="connsiteY15899" fmla="*/ 281794 h 1106488"/>
              <a:gd name="connsiteX15900" fmla="*/ 280615 w 1031876"/>
              <a:gd name="connsiteY15900" fmla="*/ 280052 h 1106488"/>
              <a:gd name="connsiteX15901" fmla="*/ 280341 w 1031876"/>
              <a:gd name="connsiteY15901" fmla="*/ 279232 h 1106488"/>
              <a:gd name="connsiteX15902" fmla="*/ 280615 w 1031876"/>
              <a:gd name="connsiteY15902" fmla="*/ 280052 h 1106488"/>
              <a:gd name="connsiteX15903" fmla="*/ 280341 w 1031876"/>
              <a:gd name="connsiteY15903" fmla="*/ 280086 h 1106488"/>
              <a:gd name="connsiteX15904" fmla="*/ 273504 w 1031876"/>
              <a:gd name="connsiteY15904" fmla="*/ 286063 h 1106488"/>
              <a:gd name="connsiteX15905" fmla="*/ 276923 w 1031876"/>
              <a:gd name="connsiteY15905" fmla="*/ 282648 h 1106488"/>
              <a:gd name="connsiteX15906" fmla="*/ 280173 w 1031876"/>
              <a:gd name="connsiteY15906" fmla="*/ 279400 h 1106488"/>
              <a:gd name="connsiteX15907" fmla="*/ 280194 w 1031876"/>
              <a:gd name="connsiteY15907" fmla="*/ 279379 h 1106488"/>
              <a:gd name="connsiteX15908" fmla="*/ 280231 w 1031876"/>
              <a:gd name="connsiteY15908" fmla="*/ 279342 h 1106488"/>
              <a:gd name="connsiteX15909" fmla="*/ 845161 w 1031876"/>
              <a:gd name="connsiteY15909" fmla="*/ 279138 h 1106488"/>
              <a:gd name="connsiteX15910" fmla="*/ 847726 w 1031876"/>
              <a:gd name="connsiteY15910" fmla="*/ 279795 h 1106488"/>
              <a:gd name="connsiteX15911" fmla="*/ 848044 w 1031876"/>
              <a:gd name="connsiteY15911" fmla="*/ 279876 h 1106488"/>
              <a:gd name="connsiteX15912" fmla="*/ 854711 w 1031876"/>
              <a:gd name="connsiteY15912" fmla="*/ 286703 h 1106488"/>
              <a:gd name="connsiteX15913" fmla="*/ 852211 w 1031876"/>
              <a:gd name="connsiteY15913" fmla="*/ 286703 h 1106488"/>
              <a:gd name="connsiteX15914" fmla="*/ 851377 w 1031876"/>
              <a:gd name="connsiteY15914" fmla="*/ 286703 h 1106488"/>
              <a:gd name="connsiteX15915" fmla="*/ 848044 w 1031876"/>
              <a:gd name="connsiteY15915" fmla="*/ 286703 h 1106488"/>
              <a:gd name="connsiteX15916" fmla="*/ 847726 w 1031876"/>
              <a:gd name="connsiteY15916" fmla="*/ 285074 h 1106488"/>
              <a:gd name="connsiteX15917" fmla="*/ 847211 w 1031876"/>
              <a:gd name="connsiteY15917" fmla="*/ 282436 h 1106488"/>
              <a:gd name="connsiteX15918" fmla="*/ 277855 w 1031876"/>
              <a:gd name="connsiteY15918" fmla="*/ 276749 h 1106488"/>
              <a:gd name="connsiteX15919" fmla="*/ 276923 w 1031876"/>
              <a:gd name="connsiteY15919" fmla="*/ 278379 h 1106488"/>
              <a:gd name="connsiteX15920" fmla="*/ 273504 w 1031876"/>
              <a:gd name="connsiteY15920" fmla="*/ 279232 h 1106488"/>
              <a:gd name="connsiteX15921" fmla="*/ 804809 w 1031876"/>
              <a:gd name="connsiteY15921" fmla="*/ 275689 h 1106488"/>
              <a:gd name="connsiteX15922" fmla="*/ 806834 w 1031876"/>
              <a:gd name="connsiteY15922" fmla="*/ 279230 h 1106488"/>
              <a:gd name="connsiteX15923" fmla="*/ 806119 w 1031876"/>
              <a:gd name="connsiteY15923" fmla="*/ 276423 h 1106488"/>
              <a:gd name="connsiteX15924" fmla="*/ 49357 w 1031876"/>
              <a:gd name="connsiteY15924" fmla="*/ 275359 h 1106488"/>
              <a:gd name="connsiteX15925" fmla="*/ 50006 w 1031876"/>
              <a:gd name="connsiteY15925" fmla="*/ 276225 h 1106488"/>
              <a:gd name="connsiteX15926" fmla="*/ 47625 w 1031876"/>
              <a:gd name="connsiteY15926" fmla="*/ 279400 h 1106488"/>
              <a:gd name="connsiteX15927" fmla="*/ 54623 w 1031876"/>
              <a:gd name="connsiteY15927" fmla="*/ 273957 h 1106488"/>
              <a:gd name="connsiteX15928" fmla="*/ 53876 w 1031876"/>
              <a:gd name="connsiteY15928" fmla="*/ 278606 h 1106488"/>
              <a:gd name="connsiteX15929" fmla="*/ 47625 w 1031876"/>
              <a:gd name="connsiteY15929" fmla="*/ 279400 h 1106488"/>
              <a:gd name="connsiteX15930" fmla="*/ 55824 w 1031876"/>
              <a:gd name="connsiteY15930" fmla="*/ 273726 h 1106488"/>
              <a:gd name="connsiteX15931" fmla="*/ 55388 w 1031876"/>
              <a:gd name="connsiteY15931" fmla="*/ 273775 h 1106488"/>
              <a:gd name="connsiteX15932" fmla="*/ 55556 w 1031876"/>
              <a:gd name="connsiteY15932" fmla="*/ 274110 h 1106488"/>
              <a:gd name="connsiteX15933" fmla="*/ 882651 w 1031876"/>
              <a:gd name="connsiteY15933" fmla="*/ 273447 h 1106488"/>
              <a:gd name="connsiteX15934" fmla="*/ 889001 w 1031876"/>
              <a:gd name="connsiteY15934" fmla="*/ 280194 h 1106488"/>
              <a:gd name="connsiteX15935" fmla="*/ 884556 w 1031876"/>
              <a:gd name="connsiteY15935" fmla="*/ 277495 h 1106488"/>
              <a:gd name="connsiteX15936" fmla="*/ 875242 w 1031876"/>
              <a:gd name="connsiteY15936" fmla="*/ 273447 h 1106488"/>
              <a:gd name="connsiteX15937" fmla="*/ 877611 w 1031876"/>
              <a:gd name="connsiteY15937" fmla="*/ 277097 h 1106488"/>
              <a:gd name="connsiteX15938" fmla="*/ 875242 w 1031876"/>
              <a:gd name="connsiteY15938" fmla="*/ 280194 h 1106488"/>
              <a:gd name="connsiteX15939" fmla="*/ 875242 w 1031876"/>
              <a:gd name="connsiteY15939" fmla="*/ 273447 h 1106488"/>
              <a:gd name="connsiteX15940" fmla="*/ 875242 w 1031876"/>
              <a:gd name="connsiteY15940" fmla="*/ 273447 h 1106488"/>
              <a:gd name="connsiteX15941" fmla="*/ 876102 w 1031876"/>
              <a:gd name="connsiteY15941" fmla="*/ 273447 h 1106488"/>
              <a:gd name="connsiteX15942" fmla="*/ 879542 w 1031876"/>
              <a:gd name="connsiteY15942" fmla="*/ 273447 h 1106488"/>
              <a:gd name="connsiteX15943" fmla="*/ 882122 w 1031876"/>
              <a:gd name="connsiteY15943" fmla="*/ 273447 h 1106488"/>
              <a:gd name="connsiteX15944" fmla="*/ 879542 w 1031876"/>
              <a:gd name="connsiteY15944" fmla="*/ 274290 h 1106488"/>
              <a:gd name="connsiteX15945" fmla="*/ 881912 w 1031876"/>
              <a:gd name="connsiteY15945" fmla="*/ 279714 h 1106488"/>
              <a:gd name="connsiteX15946" fmla="*/ 885032 w 1031876"/>
              <a:gd name="connsiteY15946" fmla="*/ 282773 h 1106488"/>
              <a:gd name="connsiteX15947" fmla="*/ 885639 w 1031876"/>
              <a:gd name="connsiteY15947" fmla="*/ 283368 h 1106488"/>
              <a:gd name="connsiteX15948" fmla="*/ 882651 w 1031876"/>
              <a:gd name="connsiteY15948" fmla="*/ 280194 h 1106488"/>
              <a:gd name="connsiteX15949" fmla="*/ 882651 w 1031876"/>
              <a:gd name="connsiteY15949" fmla="*/ 273447 h 1106488"/>
              <a:gd name="connsiteX15950" fmla="*/ 883445 w 1031876"/>
              <a:gd name="connsiteY15950" fmla="*/ 276820 h 1106488"/>
              <a:gd name="connsiteX15951" fmla="*/ 884556 w 1031876"/>
              <a:gd name="connsiteY15951" fmla="*/ 277495 h 1106488"/>
              <a:gd name="connsiteX15952" fmla="*/ 885826 w 1031876"/>
              <a:gd name="connsiteY15952" fmla="*/ 280194 h 1106488"/>
              <a:gd name="connsiteX15953" fmla="*/ 889001 w 1031876"/>
              <a:gd name="connsiteY15953" fmla="*/ 286941 h 1106488"/>
              <a:gd name="connsiteX15954" fmla="*/ 888472 w 1031876"/>
              <a:gd name="connsiteY15954" fmla="*/ 286379 h 1106488"/>
              <a:gd name="connsiteX15955" fmla="*/ 888472 w 1031876"/>
              <a:gd name="connsiteY15955" fmla="*/ 289520 h 1106488"/>
              <a:gd name="connsiteX15956" fmla="*/ 888472 w 1031876"/>
              <a:gd name="connsiteY15956" fmla="*/ 290364 h 1106488"/>
              <a:gd name="connsiteX15957" fmla="*/ 888472 w 1031876"/>
              <a:gd name="connsiteY15957" fmla="*/ 292051 h 1106488"/>
              <a:gd name="connsiteX15958" fmla="*/ 888472 w 1031876"/>
              <a:gd name="connsiteY15958" fmla="*/ 292894 h 1106488"/>
              <a:gd name="connsiteX15959" fmla="*/ 887860 w 1031876"/>
              <a:gd name="connsiteY15959" fmla="*/ 292444 h 1106488"/>
              <a:gd name="connsiteX15960" fmla="*/ 887612 w 1031876"/>
              <a:gd name="connsiteY15960" fmla="*/ 289520 h 1106488"/>
              <a:gd name="connsiteX15961" fmla="*/ 885605 w 1031876"/>
              <a:gd name="connsiteY15961" fmla="*/ 286147 h 1106488"/>
              <a:gd name="connsiteX15962" fmla="*/ 882122 w 1031876"/>
              <a:gd name="connsiteY15962" fmla="*/ 280291 h 1106488"/>
              <a:gd name="connsiteX15963" fmla="*/ 882122 w 1031876"/>
              <a:gd name="connsiteY15963" fmla="*/ 283567 h 1106488"/>
              <a:gd name="connsiteX15964" fmla="*/ 882122 w 1031876"/>
              <a:gd name="connsiteY15964" fmla="*/ 286147 h 1106488"/>
              <a:gd name="connsiteX15965" fmla="*/ 882122 w 1031876"/>
              <a:gd name="connsiteY15965" fmla="*/ 286444 h 1106488"/>
              <a:gd name="connsiteX15966" fmla="*/ 882122 w 1031876"/>
              <a:gd name="connsiteY15966" fmla="*/ 286941 h 1106488"/>
              <a:gd name="connsiteX15967" fmla="*/ 882008 w 1031876"/>
              <a:gd name="connsiteY15967" fmla="*/ 286380 h 1106488"/>
              <a:gd name="connsiteX15968" fmla="*/ 881960 w 1031876"/>
              <a:gd name="connsiteY15968" fmla="*/ 286147 h 1106488"/>
              <a:gd name="connsiteX15969" fmla="*/ 881262 w 1031876"/>
              <a:gd name="connsiteY15969" fmla="*/ 282724 h 1106488"/>
              <a:gd name="connsiteX15970" fmla="*/ 877611 w 1031876"/>
              <a:gd name="connsiteY15970" fmla="*/ 277097 h 1106488"/>
              <a:gd name="connsiteX15971" fmla="*/ 877822 w 1031876"/>
              <a:gd name="connsiteY15971" fmla="*/ 276820 h 1106488"/>
              <a:gd name="connsiteX15972" fmla="*/ 875242 w 1031876"/>
              <a:gd name="connsiteY15972" fmla="*/ 273447 h 1106488"/>
              <a:gd name="connsiteX15973" fmla="*/ 876102 w 1031876"/>
              <a:gd name="connsiteY15973" fmla="*/ 274290 h 1106488"/>
              <a:gd name="connsiteX15974" fmla="*/ 881983 w 1031876"/>
              <a:gd name="connsiteY15974" fmla="*/ 280058 h 1106488"/>
              <a:gd name="connsiteX15975" fmla="*/ 881592 w 1031876"/>
              <a:gd name="connsiteY15975" fmla="*/ 279400 h 1106488"/>
              <a:gd name="connsiteX15976" fmla="*/ 881749 w 1031876"/>
              <a:gd name="connsiteY15976" fmla="*/ 279554 h 1106488"/>
              <a:gd name="connsiteX15977" fmla="*/ 878682 w 1031876"/>
              <a:gd name="connsiteY15977" fmla="*/ 274290 h 1106488"/>
              <a:gd name="connsiteX15978" fmla="*/ 875242 w 1031876"/>
              <a:gd name="connsiteY15978" fmla="*/ 273447 h 1106488"/>
              <a:gd name="connsiteX15979" fmla="*/ 61538 w 1031876"/>
              <a:gd name="connsiteY15979" fmla="*/ 273092 h 1106488"/>
              <a:gd name="connsiteX15980" fmla="*/ 61227 w 1031876"/>
              <a:gd name="connsiteY15980" fmla="*/ 273126 h 1106488"/>
              <a:gd name="connsiteX15981" fmla="*/ 58974 w 1031876"/>
              <a:gd name="connsiteY15981" fmla="*/ 278379 h 1106488"/>
              <a:gd name="connsiteX15982" fmla="*/ 61538 w 1031876"/>
              <a:gd name="connsiteY15982" fmla="*/ 279232 h 1106488"/>
              <a:gd name="connsiteX15983" fmla="*/ 61538 w 1031876"/>
              <a:gd name="connsiteY15983" fmla="*/ 273256 h 1106488"/>
              <a:gd name="connsiteX15984" fmla="*/ 800101 w 1031876"/>
              <a:gd name="connsiteY15984" fmla="*/ 273051 h 1106488"/>
              <a:gd name="connsiteX15985" fmla="*/ 800101 w 1031876"/>
              <a:gd name="connsiteY15985" fmla="*/ 273051 h 1106488"/>
              <a:gd name="connsiteX15986" fmla="*/ 803539 w 1031876"/>
              <a:gd name="connsiteY15986" fmla="*/ 276423 h 1106488"/>
              <a:gd name="connsiteX15987" fmla="*/ 806574 w 1031876"/>
              <a:gd name="connsiteY15987" fmla="*/ 279400 h 1106488"/>
              <a:gd name="connsiteX15988" fmla="*/ 806878 w 1031876"/>
              <a:gd name="connsiteY15988" fmla="*/ 279400 h 1106488"/>
              <a:gd name="connsiteX15989" fmla="*/ 806835 w 1031876"/>
              <a:gd name="connsiteY15989" fmla="*/ 279231 h 1106488"/>
              <a:gd name="connsiteX15990" fmla="*/ 803417 w 1031876"/>
              <a:gd name="connsiteY15990" fmla="*/ 275817 h 1106488"/>
              <a:gd name="connsiteX15991" fmla="*/ 801346 w 1031876"/>
              <a:gd name="connsiteY15991" fmla="*/ 273748 h 1106488"/>
              <a:gd name="connsiteX15992" fmla="*/ 895351 w 1031876"/>
              <a:gd name="connsiteY15992" fmla="*/ 273050 h 1106488"/>
              <a:gd name="connsiteX15993" fmla="*/ 901701 w 1031876"/>
              <a:gd name="connsiteY15993" fmla="*/ 273050 h 1106488"/>
              <a:gd name="connsiteX15994" fmla="*/ 901701 w 1031876"/>
              <a:gd name="connsiteY15994" fmla="*/ 279400 h 1106488"/>
              <a:gd name="connsiteX15995" fmla="*/ 895351 w 1031876"/>
              <a:gd name="connsiteY15995" fmla="*/ 273050 h 1106488"/>
              <a:gd name="connsiteX15996" fmla="*/ 889001 w 1031876"/>
              <a:gd name="connsiteY15996" fmla="*/ 273050 h 1106488"/>
              <a:gd name="connsiteX15997" fmla="*/ 895351 w 1031876"/>
              <a:gd name="connsiteY15997" fmla="*/ 273050 h 1106488"/>
              <a:gd name="connsiteX15998" fmla="*/ 889001 w 1031876"/>
              <a:gd name="connsiteY15998" fmla="*/ 279400 h 1106488"/>
              <a:gd name="connsiteX15999" fmla="*/ 889001 w 1031876"/>
              <a:gd name="connsiteY15999" fmla="*/ 278606 h 1106488"/>
              <a:gd name="connsiteX16000" fmla="*/ 889001 w 1031876"/>
              <a:gd name="connsiteY16000" fmla="*/ 273844 h 1106488"/>
              <a:gd name="connsiteX16001" fmla="*/ 889001 w 1031876"/>
              <a:gd name="connsiteY16001" fmla="*/ 273050 h 1106488"/>
              <a:gd name="connsiteX16002" fmla="*/ 847726 w 1031876"/>
              <a:gd name="connsiteY16002" fmla="*/ 273050 h 1106488"/>
              <a:gd name="connsiteX16003" fmla="*/ 847865 w 1031876"/>
              <a:gd name="connsiteY16003" fmla="*/ 273294 h 1106488"/>
              <a:gd name="connsiteX16004" fmla="*/ 848044 w 1031876"/>
              <a:gd name="connsiteY16004" fmla="*/ 273050 h 1106488"/>
              <a:gd name="connsiteX16005" fmla="*/ 848044 w 1031876"/>
              <a:gd name="connsiteY16005" fmla="*/ 273606 h 1106488"/>
              <a:gd name="connsiteX16006" fmla="*/ 848465 w 1031876"/>
              <a:gd name="connsiteY16006" fmla="*/ 274343 h 1106488"/>
              <a:gd name="connsiteX16007" fmla="*/ 850901 w 1031876"/>
              <a:gd name="connsiteY16007" fmla="*/ 278606 h 1106488"/>
              <a:gd name="connsiteX16008" fmla="*/ 854076 w 1031876"/>
              <a:gd name="connsiteY16008" fmla="*/ 279400 h 1106488"/>
              <a:gd name="connsiteX16009" fmla="*/ 850901 w 1031876"/>
              <a:gd name="connsiteY16009" fmla="*/ 279400 h 1106488"/>
              <a:gd name="connsiteX16010" fmla="*/ 850111 w 1031876"/>
              <a:gd name="connsiteY16010" fmla="*/ 279400 h 1106488"/>
              <a:gd name="connsiteX16011" fmla="*/ 848044 w 1031876"/>
              <a:gd name="connsiteY16011" fmla="*/ 279400 h 1106488"/>
              <a:gd name="connsiteX16012" fmla="*/ 848044 w 1031876"/>
              <a:gd name="connsiteY16012" fmla="*/ 279876 h 1106488"/>
              <a:gd name="connsiteX16013" fmla="*/ 847726 w 1031876"/>
              <a:gd name="connsiteY16013" fmla="*/ 279442 h 1106488"/>
              <a:gd name="connsiteX16014" fmla="*/ 845544 w 1031876"/>
              <a:gd name="connsiteY16014" fmla="*/ 276463 h 1106488"/>
              <a:gd name="connsiteX16015" fmla="*/ 847726 w 1031876"/>
              <a:gd name="connsiteY16015" fmla="*/ 273484 h 1106488"/>
              <a:gd name="connsiteX16016" fmla="*/ 841376 w 1031876"/>
              <a:gd name="connsiteY16016" fmla="*/ 273050 h 1106488"/>
              <a:gd name="connsiteX16017" fmla="*/ 845161 w 1031876"/>
              <a:gd name="connsiteY16017" fmla="*/ 279138 h 1106488"/>
              <a:gd name="connsiteX16018" fmla="*/ 844710 w 1031876"/>
              <a:gd name="connsiteY16018" fmla="*/ 279023 h 1106488"/>
              <a:gd name="connsiteX16019" fmla="*/ 841376 w 1031876"/>
              <a:gd name="connsiteY16019" fmla="*/ 273050 h 1106488"/>
              <a:gd name="connsiteX16020" fmla="*/ 841376 w 1031876"/>
              <a:gd name="connsiteY16020" fmla="*/ 273050 h 1106488"/>
              <a:gd name="connsiteX16021" fmla="*/ 847211 w 1031876"/>
              <a:gd name="connsiteY16021" fmla="*/ 279023 h 1106488"/>
              <a:gd name="connsiteX16022" fmla="*/ 847726 w 1031876"/>
              <a:gd name="connsiteY16022" fmla="*/ 279551 h 1106488"/>
              <a:gd name="connsiteX16023" fmla="*/ 844710 w 1031876"/>
              <a:gd name="connsiteY16023" fmla="*/ 276463 h 1106488"/>
              <a:gd name="connsiteX16024" fmla="*/ 841376 w 1031876"/>
              <a:gd name="connsiteY16024" fmla="*/ 273050 h 1106488"/>
              <a:gd name="connsiteX16025" fmla="*/ 785813 w 1031876"/>
              <a:gd name="connsiteY16025" fmla="*/ 273050 h 1106488"/>
              <a:gd name="connsiteX16026" fmla="*/ 793751 w 1031876"/>
              <a:gd name="connsiteY16026" fmla="*/ 279400 h 1106488"/>
              <a:gd name="connsiteX16027" fmla="*/ 785813 w 1031876"/>
              <a:gd name="connsiteY16027" fmla="*/ 279400 h 1106488"/>
              <a:gd name="connsiteX16028" fmla="*/ 785813 w 1031876"/>
              <a:gd name="connsiteY16028" fmla="*/ 273050 h 1106488"/>
              <a:gd name="connsiteX16029" fmla="*/ 778669 w 1031876"/>
              <a:gd name="connsiteY16029" fmla="*/ 273050 h 1106488"/>
              <a:gd name="connsiteX16030" fmla="*/ 779463 w 1031876"/>
              <a:gd name="connsiteY16030" fmla="*/ 273050 h 1106488"/>
              <a:gd name="connsiteX16031" fmla="*/ 779463 w 1031876"/>
              <a:gd name="connsiteY16031" fmla="*/ 276225 h 1106488"/>
              <a:gd name="connsiteX16032" fmla="*/ 779463 w 1031876"/>
              <a:gd name="connsiteY16032" fmla="*/ 277019 h 1106488"/>
              <a:gd name="connsiteX16033" fmla="*/ 779463 w 1031876"/>
              <a:gd name="connsiteY16033" fmla="*/ 279400 h 1106488"/>
              <a:gd name="connsiteX16034" fmla="*/ 778669 w 1031876"/>
              <a:gd name="connsiteY16034" fmla="*/ 273050 h 1106488"/>
              <a:gd name="connsiteX16035" fmla="*/ 773114 w 1031876"/>
              <a:gd name="connsiteY16035" fmla="*/ 273050 h 1106488"/>
              <a:gd name="connsiteX16036" fmla="*/ 773114 w 1031876"/>
              <a:gd name="connsiteY16036" fmla="*/ 279400 h 1106488"/>
              <a:gd name="connsiteX16037" fmla="*/ 773114 w 1031876"/>
              <a:gd name="connsiteY16037" fmla="*/ 273050 h 1106488"/>
              <a:gd name="connsiteX16038" fmla="*/ 287338 w 1031876"/>
              <a:gd name="connsiteY16038" fmla="*/ 273050 h 1106488"/>
              <a:gd name="connsiteX16039" fmla="*/ 293589 w 1031876"/>
              <a:gd name="connsiteY16039" fmla="*/ 273050 h 1106488"/>
              <a:gd name="connsiteX16040" fmla="*/ 293688 w 1031876"/>
              <a:gd name="connsiteY16040" fmla="*/ 273050 h 1106488"/>
              <a:gd name="connsiteX16041" fmla="*/ 294482 w 1031876"/>
              <a:gd name="connsiteY16041" fmla="*/ 273050 h 1106488"/>
              <a:gd name="connsiteX16042" fmla="*/ 291803 w 1031876"/>
              <a:gd name="connsiteY16042" fmla="*/ 276225 h 1106488"/>
              <a:gd name="connsiteX16043" fmla="*/ 292339 w 1031876"/>
              <a:gd name="connsiteY16043" fmla="*/ 276860 h 1106488"/>
              <a:gd name="connsiteX16044" fmla="*/ 289797 w 1031876"/>
              <a:gd name="connsiteY16044" fmla="*/ 278151 h 1106488"/>
              <a:gd name="connsiteX16045" fmla="*/ 47625 w 1031876"/>
              <a:gd name="connsiteY16045" fmla="*/ 273050 h 1106488"/>
              <a:gd name="connsiteX16046" fmla="*/ 50006 w 1031876"/>
              <a:gd name="connsiteY16046" fmla="*/ 273844 h 1106488"/>
              <a:gd name="connsiteX16047" fmla="*/ 49357 w 1031876"/>
              <a:gd name="connsiteY16047" fmla="*/ 275359 h 1106488"/>
              <a:gd name="connsiteX16048" fmla="*/ 806836 w 1031876"/>
              <a:gd name="connsiteY16048" fmla="*/ 272402 h 1106488"/>
              <a:gd name="connsiteX16049" fmla="*/ 813674 w 1031876"/>
              <a:gd name="connsiteY16049" fmla="*/ 272402 h 1106488"/>
              <a:gd name="connsiteX16050" fmla="*/ 813674 w 1031876"/>
              <a:gd name="connsiteY16050" fmla="*/ 273256 h 1106488"/>
              <a:gd name="connsiteX16051" fmla="*/ 813674 w 1031876"/>
              <a:gd name="connsiteY16051" fmla="*/ 274963 h 1106488"/>
              <a:gd name="connsiteX16052" fmla="*/ 813674 w 1031876"/>
              <a:gd name="connsiteY16052" fmla="*/ 278379 h 1106488"/>
              <a:gd name="connsiteX16053" fmla="*/ 813674 w 1031876"/>
              <a:gd name="connsiteY16053" fmla="*/ 279232 h 1106488"/>
              <a:gd name="connsiteX16054" fmla="*/ 806836 w 1031876"/>
              <a:gd name="connsiteY16054" fmla="*/ 272402 h 1106488"/>
              <a:gd name="connsiteX16055" fmla="*/ 799998 w 1031876"/>
              <a:gd name="connsiteY16055" fmla="*/ 272402 h 1106488"/>
              <a:gd name="connsiteX16056" fmla="*/ 802593 w 1031876"/>
              <a:gd name="connsiteY16056" fmla="*/ 273050 h 1106488"/>
              <a:gd name="connsiteX16057" fmla="*/ 803539 w 1031876"/>
              <a:gd name="connsiteY16057" fmla="*/ 273050 h 1106488"/>
              <a:gd name="connsiteX16058" fmla="*/ 806979 w 1031876"/>
              <a:gd name="connsiteY16058" fmla="*/ 273050 h 1106488"/>
              <a:gd name="connsiteX16059" fmla="*/ 809559 w 1031876"/>
              <a:gd name="connsiteY16059" fmla="*/ 278953 h 1106488"/>
              <a:gd name="connsiteX16060" fmla="*/ 808193 w 1031876"/>
              <a:gd name="connsiteY16060" fmla="*/ 279400 h 1106488"/>
              <a:gd name="connsiteX16061" fmla="*/ 812801 w 1031876"/>
              <a:gd name="connsiteY16061" fmla="*/ 279400 h 1106488"/>
              <a:gd name="connsiteX16062" fmla="*/ 812801 w 1031876"/>
              <a:gd name="connsiteY16062" fmla="*/ 279797 h 1106488"/>
              <a:gd name="connsiteX16063" fmla="*/ 813858 w 1031876"/>
              <a:gd name="connsiteY16063" fmla="*/ 279797 h 1106488"/>
              <a:gd name="connsiteX16064" fmla="*/ 813858 w 1031876"/>
              <a:gd name="connsiteY16064" fmla="*/ 280640 h 1106488"/>
              <a:gd name="connsiteX16065" fmla="*/ 813858 w 1031876"/>
              <a:gd name="connsiteY16065" fmla="*/ 285700 h 1106488"/>
              <a:gd name="connsiteX16066" fmla="*/ 813858 w 1031876"/>
              <a:gd name="connsiteY16066" fmla="*/ 286483 h 1106488"/>
              <a:gd name="connsiteX16067" fmla="*/ 817266 w 1031876"/>
              <a:gd name="connsiteY16067" fmla="*/ 287139 h 1106488"/>
              <a:gd name="connsiteX16068" fmla="*/ 818718 w 1031876"/>
              <a:gd name="connsiteY16068" fmla="*/ 288029 h 1106488"/>
              <a:gd name="connsiteX16069" fmla="*/ 819552 w 1031876"/>
              <a:gd name="connsiteY16069" fmla="*/ 287416 h 1106488"/>
              <a:gd name="connsiteX16070" fmla="*/ 819945 w 1031876"/>
              <a:gd name="connsiteY16070" fmla="*/ 286279 h 1106488"/>
              <a:gd name="connsiteX16071" fmla="*/ 820058 w 1031876"/>
              <a:gd name="connsiteY16071" fmla="*/ 287043 h 1106488"/>
              <a:gd name="connsiteX16072" fmla="*/ 820737 w 1031876"/>
              <a:gd name="connsiteY16072" fmla="*/ 286544 h 1106488"/>
              <a:gd name="connsiteX16073" fmla="*/ 820335 w 1031876"/>
              <a:gd name="connsiteY16073" fmla="*/ 288909 h 1106488"/>
              <a:gd name="connsiteX16074" fmla="*/ 820353 w 1031876"/>
              <a:gd name="connsiteY16074" fmla="*/ 289031 h 1106488"/>
              <a:gd name="connsiteX16075" fmla="*/ 820318 w 1031876"/>
              <a:gd name="connsiteY16075" fmla="*/ 289009 h 1106488"/>
              <a:gd name="connsiteX16076" fmla="*/ 819877 w 1031876"/>
              <a:gd name="connsiteY16076" fmla="*/ 291604 h 1106488"/>
              <a:gd name="connsiteX16077" fmla="*/ 814260 w 1031876"/>
              <a:gd name="connsiteY16077" fmla="*/ 286881 h 1106488"/>
              <a:gd name="connsiteX16078" fmla="*/ 813858 w 1031876"/>
              <a:gd name="connsiteY16078" fmla="*/ 286716 h 1106488"/>
              <a:gd name="connsiteX16079" fmla="*/ 813858 w 1031876"/>
              <a:gd name="connsiteY16079" fmla="*/ 287387 h 1106488"/>
              <a:gd name="connsiteX16080" fmla="*/ 813858 w 1031876"/>
              <a:gd name="connsiteY16080" fmla="*/ 290760 h 1106488"/>
              <a:gd name="connsiteX16081" fmla="*/ 813858 w 1031876"/>
              <a:gd name="connsiteY16081" fmla="*/ 292447 h 1106488"/>
              <a:gd name="connsiteX16082" fmla="*/ 813858 w 1031876"/>
              <a:gd name="connsiteY16082" fmla="*/ 293291 h 1106488"/>
              <a:gd name="connsiteX16083" fmla="*/ 806979 w 1031876"/>
              <a:gd name="connsiteY16083" fmla="*/ 286544 h 1106488"/>
              <a:gd name="connsiteX16084" fmla="*/ 810419 w 1031876"/>
              <a:gd name="connsiteY16084" fmla="*/ 286544 h 1106488"/>
              <a:gd name="connsiteX16085" fmla="*/ 813442 w 1031876"/>
              <a:gd name="connsiteY16085" fmla="*/ 286544 h 1106488"/>
              <a:gd name="connsiteX16086" fmla="*/ 813228 w 1031876"/>
              <a:gd name="connsiteY16086" fmla="*/ 286455 h 1106488"/>
              <a:gd name="connsiteX16087" fmla="*/ 807839 w 1031876"/>
              <a:gd name="connsiteY16087" fmla="*/ 285700 h 1106488"/>
              <a:gd name="connsiteX16088" fmla="*/ 806979 w 1031876"/>
              <a:gd name="connsiteY16088" fmla="*/ 279797 h 1106488"/>
              <a:gd name="connsiteX16089" fmla="*/ 807839 w 1031876"/>
              <a:gd name="connsiteY16089" fmla="*/ 283170 h 1106488"/>
              <a:gd name="connsiteX16090" fmla="*/ 813693 w 1031876"/>
              <a:gd name="connsiteY16090" fmla="*/ 286451 h 1106488"/>
              <a:gd name="connsiteX16091" fmla="*/ 813781 w 1031876"/>
              <a:gd name="connsiteY16091" fmla="*/ 286468 h 1106488"/>
              <a:gd name="connsiteX16092" fmla="*/ 812998 w 1031876"/>
              <a:gd name="connsiteY16092" fmla="*/ 285700 h 1106488"/>
              <a:gd name="connsiteX16093" fmla="*/ 812801 w 1031876"/>
              <a:gd name="connsiteY16093" fmla="*/ 285507 h 1106488"/>
              <a:gd name="connsiteX16094" fmla="*/ 812801 w 1031876"/>
              <a:gd name="connsiteY16094" fmla="*/ 285750 h 1106488"/>
              <a:gd name="connsiteX16095" fmla="*/ 812721 w 1031876"/>
              <a:gd name="connsiteY16095" fmla="*/ 285428 h 1106488"/>
              <a:gd name="connsiteX16096" fmla="*/ 806979 w 1031876"/>
              <a:gd name="connsiteY16096" fmla="*/ 279797 h 1106488"/>
              <a:gd name="connsiteX16097" fmla="*/ 807146 w 1031876"/>
              <a:gd name="connsiteY16097" fmla="*/ 279797 h 1106488"/>
              <a:gd name="connsiteX16098" fmla="*/ 807085 w 1031876"/>
              <a:gd name="connsiteY16098" fmla="*/ 279762 h 1106488"/>
              <a:gd name="connsiteX16099" fmla="*/ 806979 w 1031876"/>
              <a:gd name="connsiteY16099" fmla="*/ 279797 h 1106488"/>
              <a:gd name="connsiteX16100" fmla="*/ 806951 w 1031876"/>
              <a:gd name="connsiteY16100" fmla="*/ 279685 h 1106488"/>
              <a:gd name="connsiteX16101" fmla="*/ 806747 w 1031876"/>
              <a:gd name="connsiteY16101" fmla="*/ 279569 h 1106488"/>
              <a:gd name="connsiteX16102" fmla="*/ 806979 w 1031876"/>
              <a:gd name="connsiteY16102" fmla="*/ 279797 h 1106488"/>
              <a:gd name="connsiteX16103" fmla="*/ 803539 w 1031876"/>
              <a:gd name="connsiteY16103" fmla="*/ 279797 h 1106488"/>
              <a:gd name="connsiteX16104" fmla="*/ 801689 w 1031876"/>
              <a:gd name="connsiteY16104" fmla="*/ 279797 h 1106488"/>
              <a:gd name="connsiteX16105" fmla="*/ 801689 w 1031876"/>
              <a:gd name="connsiteY16105" fmla="*/ 280988 h 1106488"/>
              <a:gd name="connsiteX16106" fmla="*/ 800101 w 1031876"/>
              <a:gd name="connsiteY16106" fmla="*/ 280988 h 1106488"/>
              <a:gd name="connsiteX16107" fmla="*/ 800101 w 1031876"/>
              <a:gd name="connsiteY16107" fmla="*/ 279797 h 1106488"/>
              <a:gd name="connsiteX16108" fmla="*/ 800100 w 1031876"/>
              <a:gd name="connsiteY16108" fmla="*/ 279797 h 1106488"/>
              <a:gd name="connsiteX16109" fmla="*/ 800100 w 1031876"/>
              <a:gd name="connsiteY16109" fmla="*/ 279398 h 1106488"/>
              <a:gd name="connsiteX16110" fmla="*/ 797720 w 1031876"/>
              <a:gd name="connsiteY16110" fmla="*/ 273844 h 1106488"/>
              <a:gd name="connsiteX16111" fmla="*/ 800100 w 1031876"/>
              <a:gd name="connsiteY16111" fmla="*/ 273050 h 1106488"/>
              <a:gd name="connsiteX16112" fmla="*/ 800100 w 1031876"/>
              <a:gd name="connsiteY16112" fmla="*/ 273050 h 1106488"/>
              <a:gd name="connsiteX16113" fmla="*/ 800100 w 1031876"/>
              <a:gd name="connsiteY16113" fmla="*/ 273050 h 1106488"/>
              <a:gd name="connsiteX16114" fmla="*/ 800101 w 1031876"/>
              <a:gd name="connsiteY16114" fmla="*/ 273050 h 1106488"/>
              <a:gd name="connsiteX16115" fmla="*/ 800647 w 1031876"/>
              <a:gd name="connsiteY16115" fmla="*/ 273050 h 1106488"/>
              <a:gd name="connsiteX16116" fmla="*/ 280341 w 1031876"/>
              <a:gd name="connsiteY16116" fmla="*/ 272402 h 1106488"/>
              <a:gd name="connsiteX16117" fmla="*/ 279486 w 1031876"/>
              <a:gd name="connsiteY16117" fmla="*/ 275817 h 1106488"/>
              <a:gd name="connsiteX16118" fmla="*/ 277855 w 1031876"/>
              <a:gd name="connsiteY16118" fmla="*/ 276749 h 1106488"/>
              <a:gd name="connsiteX16119" fmla="*/ 771427 w 1031876"/>
              <a:gd name="connsiteY16119" fmla="*/ 270669 h 1106488"/>
              <a:gd name="connsiteX16120" fmla="*/ 772320 w 1031876"/>
              <a:gd name="connsiteY16120" fmla="*/ 273050 h 1106488"/>
              <a:gd name="connsiteX16121" fmla="*/ 769641 w 1031876"/>
              <a:gd name="connsiteY16121" fmla="*/ 272256 h 1106488"/>
              <a:gd name="connsiteX16122" fmla="*/ 770177 w 1031876"/>
              <a:gd name="connsiteY16122" fmla="*/ 271145 h 1106488"/>
              <a:gd name="connsiteX16123" fmla="*/ 58119 w 1031876"/>
              <a:gd name="connsiteY16123" fmla="*/ 270450 h 1106488"/>
              <a:gd name="connsiteX16124" fmla="*/ 56752 w 1031876"/>
              <a:gd name="connsiteY16124" fmla="*/ 272402 h 1106488"/>
              <a:gd name="connsiteX16125" fmla="*/ 54701 w 1031876"/>
              <a:gd name="connsiteY16125" fmla="*/ 272402 h 1106488"/>
              <a:gd name="connsiteX16126" fmla="*/ 316648 w 1031876"/>
              <a:gd name="connsiteY16126" fmla="*/ 270285 h 1106488"/>
              <a:gd name="connsiteX16127" fmla="*/ 315384 w 1031876"/>
              <a:gd name="connsiteY16127" fmla="*/ 271548 h 1106488"/>
              <a:gd name="connsiteX16128" fmla="*/ 314529 w 1031876"/>
              <a:gd name="connsiteY16128" fmla="*/ 272402 h 1106488"/>
              <a:gd name="connsiteX16129" fmla="*/ 285279 w 1031876"/>
              <a:gd name="connsiteY16129" fmla="*/ 269961 h 1106488"/>
              <a:gd name="connsiteX16130" fmla="*/ 287015 w 1031876"/>
              <a:gd name="connsiteY16130" fmla="*/ 272566 h 1106488"/>
              <a:gd name="connsiteX16131" fmla="*/ 287179 w 1031876"/>
              <a:gd name="connsiteY16131" fmla="*/ 272402 h 1106488"/>
              <a:gd name="connsiteX16132" fmla="*/ 287034 w 1031876"/>
              <a:gd name="connsiteY16132" fmla="*/ 272595 h 1106488"/>
              <a:gd name="connsiteX16133" fmla="*/ 287338 w 1031876"/>
              <a:gd name="connsiteY16133" fmla="*/ 273050 h 1106488"/>
              <a:gd name="connsiteX16134" fmla="*/ 286692 w 1031876"/>
              <a:gd name="connsiteY16134" fmla="*/ 273050 h 1106488"/>
              <a:gd name="connsiteX16135" fmla="*/ 286563 w 1031876"/>
              <a:gd name="connsiteY16135" fmla="*/ 273222 h 1106488"/>
              <a:gd name="connsiteX16136" fmla="*/ 284615 w 1031876"/>
              <a:gd name="connsiteY16136" fmla="*/ 275817 h 1106488"/>
              <a:gd name="connsiteX16137" fmla="*/ 287179 w 1031876"/>
              <a:gd name="connsiteY16137" fmla="*/ 279232 h 1106488"/>
              <a:gd name="connsiteX16138" fmla="*/ 283760 w 1031876"/>
              <a:gd name="connsiteY16138" fmla="*/ 279232 h 1106488"/>
              <a:gd name="connsiteX16139" fmla="*/ 280341 w 1031876"/>
              <a:gd name="connsiteY16139" fmla="*/ 279232 h 1106488"/>
              <a:gd name="connsiteX16140" fmla="*/ 281196 w 1031876"/>
              <a:gd name="connsiteY16140" fmla="*/ 278379 h 1106488"/>
              <a:gd name="connsiteX16141" fmla="*/ 286299 w 1031876"/>
              <a:gd name="connsiteY16141" fmla="*/ 273281 h 1106488"/>
              <a:gd name="connsiteX16142" fmla="*/ 286530 w 1031876"/>
              <a:gd name="connsiteY16142" fmla="*/ 273050 h 1106488"/>
              <a:gd name="connsiteX16143" fmla="*/ 284163 w 1031876"/>
              <a:gd name="connsiteY16143" fmla="*/ 273050 h 1106488"/>
              <a:gd name="connsiteX16144" fmla="*/ 280988 w 1031876"/>
              <a:gd name="connsiteY16144" fmla="*/ 273050 h 1106488"/>
              <a:gd name="connsiteX16145" fmla="*/ 284163 w 1031876"/>
              <a:gd name="connsiteY16145" fmla="*/ 272157 h 1106488"/>
              <a:gd name="connsiteX16146" fmla="*/ 767481 w 1031876"/>
              <a:gd name="connsiteY16146" fmla="*/ 269432 h 1106488"/>
              <a:gd name="connsiteX16147" fmla="*/ 767733 w 1031876"/>
              <a:gd name="connsiteY16147" fmla="*/ 270020 h 1106488"/>
              <a:gd name="connsiteX16148" fmla="*/ 767855 w 1031876"/>
              <a:gd name="connsiteY16148" fmla="*/ 269875 h 1106488"/>
              <a:gd name="connsiteX16149" fmla="*/ 889002 w 1031876"/>
              <a:gd name="connsiteY16149" fmla="*/ 266701 h 1106488"/>
              <a:gd name="connsiteX16150" fmla="*/ 889335 w 1031876"/>
              <a:gd name="connsiteY16150" fmla="*/ 267034 h 1106488"/>
              <a:gd name="connsiteX16151" fmla="*/ 889236 w 1031876"/>
              <a:gd name="connsiteY16151" fmla="*/ 266701 h 1106488"/>
              <a:gd name="connsiteX16152" fmla="*/ 882651 w 1031876"/>
              <a:gd name="connsiteY16152" fmla="*/ 266700 h 1106488"/>
              <a:gd name="connsiteX16153" fmla="*/ 889001 w 1031876"/>
              <a:gd name="connsiteY16153" fmla="*/ 273050 h 1106488"/>
              <a:gd name="connsiteX16154" fmla="*/ 882651 w 1031876"/>
              <a:gd name="connsiteY16154" fmla="*/ 266700 h 1106488"/>
              <a:gd name="connsiteX16155" fmla="*/ 868363 w 1031876"/>
              <a:gd name="connsiteY16155" fmla="*/ 266700 h 1106488"/>
              <a:gd name="connsiteX16156" fmla="*/ 874713 w 1031876"/>
              <a:gd name="connsiteY16156" fmla="*/ 273050 h 1106488"/>
              <a:gd name="connsiteX16157" fmla="*/ 868363 w 1031876"/>
              <a:gd name="connsiteY16157" fmla="*/ 266700 h 1106488"/>
              <a:gd name="connsiteX16158" fmla="*/ 868363 w 1031876"/>
              <a:gd name="connsiteY16158" fmla="*/ 266700 h 1106488"/>
              <a:gd name="connsiteX16159" fmla="*/ 874382 w 1031876"/>
              <a:gd name="connsiteY16159" fmla="*/ 266700 h 1106488"/>
              <a:gd name="connsiteX16160" fmla="*/ 874713 w 1031876"/>
              <a:gd name="connsiteY16160" fmla="*/ 266700 h 1106488"/>
              <a:gd name="connsiteX16161" fmla="*/ 875242 w 1031876"/>
              <a:gd name="connsiteY16161" fmla="*/ 266700 h 1106488"/>
              <a:gd name="connsiteX16162" fmla="*/ 875242 w 1031876"/>
              <a:gd name="connsiteY16162" fmla="*/ 267017 h 1106488"/>
              <a:gd name="connsiteX16163" fmla="*/ 878682 w 1031876"/>
              <a:gd name="connsiteY16163" fmla="*/ 269081 h 1106488"/>
              <a:gd name="connsiteX16164" fmla="*/ 882651 w 1031876"/>
              <a:gd name="connsiteY16164" fmla="*/ 266700 h 1106488"/>
              <a:gd name="connsiteX16165" fmla="*/ 881659 w 1031876"/>
              <a:gd name="connsiteY16165" fmla="*/ 271462 h 1106488"/>
              <a:gd name="connsiteX16166" fmla="*/ 875242 w 1031876"/>
              <a:gd name="connsiteY16166" fmla="*/ 267063 h 1106488"/>
              <a:gd name="connsiteX16167" fmla="*/ 875242 w 1031876"/>
              <a:gd name="connsiteY16167" fmla="*/ 267123 h 1106488"/>
              <a:gd name="connsiteX16168" fmla="*/ 878682 w 1031876"/>
              <a:gd name="connsiteY16168" fmla="*/ 269875 h 1106488"/>
              <a:gd name="connsiteX16169" fmla="*/ 882651 w 1031876"/>
              <a:gd name="connsiteY16169" fmla="*/ 273050 h 1106488"/>
              <a:gd name="connsiteX16170" fmla="*/ 878682 w 1031876"/>
              <a:gd name="connsiteY16170" fmla="*/ 272256 h 1106488"/>
              <a:gd name="connsiteX16171" fmla="*/ 875242 w 1031876"/>
              <a:gd name="connsiteY16171" fmla="*/ 267441 h 1106488"/>
              <a:gd name="connsiteX16172" fmla="*/ 875242 w 1031876"/>
              <a:gd name="connsiteY16172" fmla="*/ 270073 h 1106488"/>
              <a:gd name="connsiteX16173" fmla="*/ 875242 w 1031876"/>
              <a:gd name="connsiteY16173" fmla="*/ 273447 h 1106488"/>
              <a:gd name="connsiteX16174" fmla="*/ 868363 w 1031876"/>
              <a:gd name="connsiteY16174" fmla="*/ 266700 h 1106488"/>
              <a:gd name="connsiteX16175" fmla="*/ 785813 w 1031876"/>
              <a:gd name="connsiteY16175" fmla="*/ 266700 h 1106488"/>
              <a:gd name="connsiteX16176" fmla="*/ 793751 w 1031876"/>
              <a:gd name="connsiteY16176" fmla="*/ 273050 h 1106488"/>
              <a:gd name="connsiteX16177" fmla="*/ 785813 w 1031876"/>
              <a:gd name="connsiteY16177" fmla="*/ 273050 h 1106488"/>
              <a:gd name="connsiteX16178" fmla="*/ 785813 w 1031876"/>
              <a:gd name="connsiteY16178" fmla="*/ 266700 h 1106488"/>
              <a:gd name="connsiteX16179" fmla="*/ 779463 w 1031876"/>
              <a:gd name="connsiteY16179" fmla="*/ 266700 h 1106488"/>
              <a:gd name="connsiteX16180" fmla="*/ 779463 w 1031876"/>
              <a:gd name="connsiteY16180" fmla="*/ 273050 h 1106488"/>
              <a:gd name="connsiteX16181" fmla="*/ 776717 w 1031876"/>
              <a:gd name="connsiteY16181" fmla="*/ 268245 h 1106488"/>
              <a:gd name="connsiteX16182" fmla="*/ 778669 w 1031876"/>
              <a:gd name="connsiteY16182" fmla="*/ 269081 h 1106488"/>
              <a:gd name="connsiteX16183" fmla="*/ 779463 w 1031876"/>
              <a:gd name="connsiteY16183" fmla="*/ 266700 h 1106488"/>
              <a:gd name="connsiteX16184" fmla="*/ 773113 w 1031876"/>
              <a:gd name="connsiteY16184" fmla="*/ 266700 h 1106488"/>
              <a:gd name="connsiteX16185" fmla="*/ 778669 w 1031876"/>
              <a:gd name="connsiteY16185" fmla="*/ 273050 h 1106488"/>
              <a:gd name="connsiteX16186" fmla="*/ 774999 w 1031876"/>
              <a:gd name="connsiteY16186" fmla="*/ 273050 h 1106488"/>
              <a:gd name="connsiteX16187" fmla="*/ 773114 w 1031876"/>
              <a:gd name="connsiteY16187" fmla="*/ 273050 h 1106488"/>
              <a:gd name="connsiteX16188" fmla="*/ 773113 w 1031876"/>
              <a:gd name="connsiteY16188" fmla="*/ 273050 h 1106488"/>
              <a:gd name="connsiteX16189" fmla="*/ 773113 w 1031876"/>
              <a:gd name="connsiteY16189" fmla="*/ 266700 h 1106488"/>
              <a:gd name="connsiteX16190" fmla="*/ 773113 w 1031876"/>
              <a:gd name="connsiteY16190" fmla="*/ 266700 h 1106488"/>
              <a:gd name="connsiteX16191" fmla="*/ 776288 w 1031876"/>
              <a:gd name="connsiteY16191" fmla="*/ 267494 h 1106488"/>
              <a:gd name="connsiteX16192" fmla="*/ 776717 w 1031876"/>
              <a:gd name="connsiteY16192" fmla="*/ 268245 h 1106488"/>
              <a:gd name="connsiteX16193" fmla="*/ 328613 w 1031876"/>
              <a:gd name="connsiteY16193" fmla="*/ 266700 h 1106488"/>
              <a:gd name="connsiteX16194" fmla="*/ 329407 w 1031876"/>
              <a:gd name="connsiteY16194" fmla="*/ 266700 h 1106488"/>
              <a:gd name="connsiteX16195" fmla="*/ 330201 w 1031876"/>
              <a:gd name="connsiteY16195" fmla="*/ 266700 h 1106488"/>
              <a:gd name="connsiteX16196" fmla="*/ 334963 w 1031876"/>
              <a:gd name="connsiteY16196" fmla="*/ 266700 h 1106488"/>
              <a:gd name="connsiteX16197" fmla="*/ 330201 w 1031876"/>
              <a:gd name="connsiteY16197" fmla="*/ 267380 h 1106488"/>
              <a:gd name="connsiteX16198" fmla="*/ 330201 w 1031876"/>
              <a:gd name="connsiteY16198" fmla="*/ 268288 h 1106488"/>
              <a:gd name="connsiteX16199" fmla="*/ 329293 w 1031876"/>
              <a:gd name="connsiteY16199" fmla="*/ 268288 h 1106488"/>
              <a:gd name="connsiteX16200" fmla="*/ 328613 w 1031876"/>
              <a:gd name="connsiteY16200" fmla="*/ 273050 h 1106488"/>
              <a:gd name="connsiteX16201" fmla="*/ 320675 w 1031876"/>
              <a:gd name="connsiteY16201" fmla="*/ 273050 h 1106488"/>
              <a:gd name="connsiteX16202" fmla="*/ 328613 w 1031876"/>
              <a:gd name="connsiteY16202" fmla="*/ 266700 h 1106488"/>
              <a:gd name="connsiteX16203" fmla="*/ 314325 w 1031876"/>
              <a:gd name="connsiteY16203" fmla="*/ 266700 h 1106488"/>
              <a:gd name="connsiteX16204" fmla="*/ 313531 w 1031876"/>
              <a:gd name="connsiteY16204" fmla="*/ 269875 h 1106488"/>
              <a:gd name="connsiteX16205" fmla="*/ 309109 w 1031876"/>
              <a:gd name="connsiteY16205" fmla="*/ 272402 h 1106488"/>
              <a:gd name="connsiteX16206" fmla="*/ 311111 w 1031876"/>
              <a:gd name="connsiteY16206" fmla="*/ 272402 h 1106488"/>
              <a:gd name="connsiteX16207" fmla="*/ 311965 w 1031876"/>
              <a:gd name="connsiteY16207" fmla="*/ 272402 h 1106488"/>
              <a:gd name="connsiteX16208" fmla="*/ 314529 w 1031876"/>
              <a:gd name="connsiteY16208" fmla="*/ 272402 h 1106488"/>
              <a:gd name="connsiteX16209" fmla="*/ 311111 w 1031876"/>
              <a:gd name="connsiteY16209" fmla="*/ 274963 h 1106488"/>
              <a:gd name="connsiteX16210" fmla="*/ 308305 w 1031876"/>
              <a:gd name="connsiteY16210" fmla="*/ 272861 h 1106488"/>
              <a:gd name="connsiteX16211" fmla="*/ 307975 w 1031876"/>
              <a:gd name="connsiteY16211" fmla="*/ 273050 h 1106488"/>
              <a:gd name="connsiteX16212" fmla="*/ 308224 w 1031876"/>
              <a:gd name="connsiteY16212" fmla="*/ 272801 h 1106488"/>
              <a:gd name="connsiteX16213" fmla="*/ 307692 w 1031876"/>
              <a:gd name="connsiteY16213" fmla="*/ 272402 h 1106488"/>
              <a:gd name="connsiteX16214" fmla="*/ 308623 w 1031876"/>
              <a:gd name="connsiteY16214" fmla="*/ 272402 h 1106488"/>
              <a:gd name="connsiteX16215" fmla="*/ 311150 w 1031876"/>
              <a:gd name="connsiteY16215" fmla="*/ 269875 h 1106488"/>
              <a:gd name="connsiteX16216" fmla="*/ 314325 w 1031876"/>
              <a:gd name="connsiteY16216" fmla="*/ 266700 h 1106488"/>
              <a:gd name="connsiteX16217" fmla="*/ 302419 w 1031876"/>
              <a:gd name="connsiteY16217" fmla="*/ 266700 h 1106488"/>
              <a:gd name="connsiteX16218" fmla="*/ 303213 w 1031876"/>
              <a:gd name="connsiteY16218" fmla="*/ 267494 h 1106488"/>
              <a:gd name="connsiteX16219" fmla="*/ 302419 w 1031876"/>
              <a:gd name="connsiteY16219" fmla="*/ 268288 h 1106488"/>
              <a:gd name="connsiteX16220" fmla="*/ 301625 w 1031876"/>
              <a:gd name="connsiteY16220" fmla="*/ 267494 h 1106488"/>
              <a:gd name="connsiteX16221" fmla="*/ 302419 w 1031876"/>
              <a:gd name="connsiteY16221" fmla="*/ 266700 h 1106488"/>
              <a:gd name="connsiteX16222" fmla="*/ 301626 w 1031876"/>
              <a:gd name="connsiteY16222" fmla="*/ 266700 h 1106488"/>
              <a:gd name="connsiteX16223" fmla="*/ 294482 w 1031876"/>
              <a:gd name="connsiteY16223" fmla="*/ 273050 h 1106488"/>
              <a:gd name="connsiteX16224" fmla="*/ 301626 w 1031876"/>
              <a:gd name="connsiteY16224" fmla="*/ 266700 h 1106488"/>
              <a:gd name="connsiteX16225" fmla="*/ 294482 w 1031876"/>
              <a:gd name="connsiteY16225" fmla="*/ 266700 h 1106488"/>
              <a:gd name="connsiteX16226" fmla="*/ 294482 w 1031876"/>
              <a:gd name="connsiteY16226" fmla="*/ 267494 h 1106488"/>
              <a:gd name="connsiteX16227" fmla="*/ 294482 w 1031876"/>
              <a:gd name="connsiteY16227" fmla="*/ 269081 h 1106488"/>
              <a:gd name="connsiteX16228" fmla="*/ 294482 w 1031876"/>
              <a:gd name="connsiteY16228" fmla="*/ 273050 h 1106488"/>
              <a:gd name="connsiteX16229" fmla="*/ 287338 w 1031876"/>
              <a:gd name="connsiteY16229" fmla="*/ 273050 h 1106488"/>
              <a:gd name="connsiteX16230" fmla="*/ 294482 w 1031876"/>
              <a:gd name="connsiteY16230" fmla="*/ 266700 h 1106488"/>
              <a:gd name="connsiteX16231" fmla="*/ 287338 w 1031876"/>
              <a:gd name="connsiteY16231" fmla="*/ 266700 h 1106488"/>
              <a:gd name="connsiteX16232" fmla="*/ 290513 w 1031876"/>
              <a:gd name="connsiteY16232" fmla="*/ 266700 h 1106488"/>
              <a:gd name="connsiteX16233" fmla="*/ 290910 w 1031876"/>
              <a:gd name="connsiteY16233" fmla="*/ 266700 h 1106488"/>
              <a:gd name="connsiteX16234" fmla="*/ 293688 w 1031876"/>
              <a:gd name="connsiteY16234" fmla="*/ 266700 h 1106488"/>
              <a:gd name="connsiteX16235" fmla="*/ 294482 w 1031876"/>
              <a:gd name="connsiteY16235" fmla="*/ 266700 h 1106488"/>
              <a:gd name="connsiteX16236" fmla="*/ 288256 w 1031876"/>
              <a:gd name="connsiteY16236" fmla="*/ 271443 h 1106488"/>
              <a:gd name="connsiteX16237" fmla="*/ 287338 w 1031876"/>
              <a:gd name="connsiteY16237" fmla="*/ 273050 h 1106488"/>
              <a:gd name="connsiteX16238" fmla="*/ 287338 w 1031876"/>
              <a:gd name="connsiteY16238" fmla="*/ 266700 h 1106488"/>
              <a:gd name="connsiteX16239" fmla="*/ 899796 w 1031876"/>
              <a:gd name="connsiteY16239" fmla="*/ 266172 h 1106488"/>
              <a:gd name="connsiteX16240" fmla="*/ 901701 w 1031876"/>
              <a:gd name="connsiteY16240" fmla="*/ 266172 h 1106488"/>
              <a:gd name="connsiteX16241" fmla="*/ 900907 w 1031876"/>
              <a:gd name="connsiteY16241" fmla="*/ 267891 h 1106488"/>
              <a:gd name="connsiteX16242" fmla="*/ 827088 w 1031876"/>
              <a:gd name="connsiteY16242" fmla="*/ 265906 h 1106488"/>
              <a:gd name="connsiteX16243" fmla="*/ 833438 w 1031876"/>
              <a:gd name="connsiteY16243" fmla="*/ 273050 h 1106488"/>
              <a:gd name="connsiteX16244" fmla="*/ 827088 w 1031876"/>
              <a:gd name="connsiteY16244" fmla="*/ 265906 h 1106488"/>
              <a:gd name="connsiteX16245" fmla="*/ 786607 w 1031876"/>
              <a:gd name="connsiteY16245" fmla="*/ 265906 h 1106488"/>
              <a:gd name="connsiteX16246" fmla="*/ 793751 w 1031876"/>
              <a:gd name="connsiteY16246" fmla="*/ 273050 h 1106488"/>
              <a:gd name="connsiteX16247" fmla="*/ 786607 w 1031876"/>
              <a:gd name="connsiteY16247" fmla="*/ 265906 h 1106488"/>
              <a:gd name="connsiteX16248" fmla="*/ 287338 w 1031876"/>
              <a:gd name="connsiteY16248" fmla="*/ 265906 h 1106488"/>
              <a:gd name="connsiteX16249" fmla="*/ 285279 w 1031876"/>
              <a:gd name="connsiteY16249" fmla="*/ 269961 h 1106488"/>
              <a:gd name="connsiteX16250" fmla="*/ 284957 w 1031876"/>
              <a:gd name="connsiteY16250" fmla="*/ 269478 h 1106488"/>
              <a:gd name="connsiteX16251" fmla="*/ 287338 w 1031876"/>
              <a:gd name="connsiteY16251" fmla="*/ 265906 h 1106488"/>
              <a:gd name="connsiteX16252" fmla="*/ 280988 w 1031876"/>
              <a:gd name="connsiteY16252" fmla="*/ 265906 h 1106488"/>
              <a:gd name="connsiteX16253" fmla="*/ 280988 w 1031876"/>
              <a:gd name="connsiteY16253" fmla="*/ 273050 h 1106488"/>
              <a:gd name="connsiteX16254" fmla="*/ 280988 w 1031876"/>
              <a:gd name="connsiteY16254" fmla="*/ 265906 h 1106488"/>
              <a:gd name="connsiteX16255" fmla="*/ 834186 w 1031876"/>
              <a:gd name="connsiteY16255" fmla="*/ 265571 h 1106488"/>
              <a:gd name="connsiteX16256" fmla="*/ 835007 w 1031876"/>
              <a:gd name="connsiteY16256" fmla="*/ 272129 h 1106488"/>
              <a:gd name="connsiteX16257" fmla="*/ 834186 w 1031876"/>
              <a:gd name="connsiteY16257" fmla="*/ 272402 h 1106488"/>
              <a:gd name="connsiteX16258" fmla="*/ 834186 w 1031876"/>
              <a:gd name="connsiteY16258" fmla="*/ 265571 h 1106488"/>
              <a:gd name="connsiteX16259" fmla="*/ 834186 w 1031876"/>
              <a:gd name="connsiteY16259" fmla="*/ 265571 h 1106488"/>
              <a:gd name="connsiteX16260" fmla="*/ 835041 w 1031876"/>
              <a:gd name="connsiteY16260" fmla="*/ 268987 h 1106488"/>
              <a:gd name="connsiteX16261" fmla="*/ 835849 w 1031876"/>
              <a:gd name="connsiteY16261" fmla="*/ 269448 h 1106488"/>
              <a:gd name="connsiteX16262" fmla="*/ 836750 w 1031876"/>
              <a:gd name="connsiteY16262" fmla="*/ 271548 h 1106488"/>
              <a:gd name="connsiteX16263" fmla="*/ 836237 w 1031876"/>
              <a:gd name="connsiteY16263" fmla="*/ 271719 h 1106488"/>
              <a:gd name="connsiteX16264" fmla="*/ 835041 w 1031876"/>
              <a:gd name="connsiteY16264" fmla="*/ 271548 h 1106488"/>
              <a:gd name="connsiteX16265" fmla="*/ 834186 w 1031876"/>
              <a:gd name="connsiteY16265" fmla="*/ 265571 h 1106488"/>
              <a:gd name="connsiteX16266" fmla="*/ 834186 w 1031876"/>
              <a:gd name="connsiteY16266" fmla="*/ 265571 h 1106488"/>
              <a:gd name="connsiteX16267" fmla="*/ 836029 w 1031876"/>
              <a:gd name="connsiteY16267" fmla="*/ 267413 h 1106488"/>
              <a:gd name="connsiteX16268" fmla="*/ 841376 w 1031876"/>
              <a:gd name="connsiteY16268" fmla="*/ 266700 h 1106488"/>
              <a:gd name="connsiteX16269" fmla="*/ 841376 w 1031876"/>
              <a:gd name="connsiteY16269" fmla="*/ 269875 h 1106488"/>
              <a:gd name="connsiteX16270" fmla="*/ 841376 w 1031876"/>
              <a:gd name="connsiteY16270" fmla="*/ 272256 h 1106488"/>
              <a:gd name="connsiteX16271" fmla="*/ 841376 w 1031876"/>
              <a:gd name="connsiteY16271" fmla="*/ 273050 h 1106488"/>
              <a:gd name="connsiteX16272" fmla="*/ 840682 w 1031876"/>
              <a:gd name="connsiteY16272" fmla="*/ 272402 h 1106488"/>
              <a:gd name="connsiteX16273" fmla="*/ 837605 w 1031876"/>
              <a:gd name="connsiteY16273" fmla="*/ 272402 h 1106488"/>
              <a:gd name="connsiteX16274" fmla="*/ 835041 w 1031876"/>
              <a:gd name="connsiteY16274" fmla="*/ 272402 h 1106488"/>
              <a:gd name="connsiteX16275" fmla="*/ 835007 w 1031876"/>
              <a:gd name="connsiteY16275" fmla="*/ 272129 h 1106488"/>
              <a:gd name="connsiteX16276" fmla="*/ 836237 w 1031876"/>
              <a:gd name="connsiteY16276" fmla="*/ 271719 h 1106488"/>
              <a:gd name="connsiteX16277" fmla="*/ 840620 w 1031876"/>
              <a:gd name="connsiteY16277" fmla="*/ 272344 h 1106488"/>
              <a:gd name="connsiteX16278" fmla="*/ 840143 w 1031876"/>
              <a:gd name="connsiteY16278" fmla="*/ 271899 h 1106488"/>
              <a:gd name="connsiteX16279" fmla="*/ 835849 w 1031876"/>
              <a:gd name="connsiteY16279" fmla="*/ 269448 h 1106488"/>
              <a:gd name="connsiteX16280" fmla="*/ 793161 w 1031876"/>
              <a:gd name="connsiteY16280" fmla="*/ 265571 h 1106488"/>
              <a:gd name="connsiteX16281" fmla="*/ 793161 w 1031876"/>
              <a:gd name="connsiteY16281" fmla="*/ 272402 h 1106488"/>
              <a:gd name="connsiteX16282" fmla="*/ 793161 w 1031876"/>
              <a:gd name="connsiteY16282" fmla="*/ 268987 h 1106488"/>
              <a:gd name="connsiteX16283" fmla="*/ 793161 w 1031876"/>
              <a:gd name="connsiteY16283" fmla="*/ 266425 h 1106488"/>
              <a:gd name="connsiteX16284" fmla="*/ 793161 w 1031876"/>
              <a:gd name="connsiteY16284" fmla="*/ 265571 h 1106488"/>
              <a:gd name="connsiteX16285" fmla="*/ 321367 w 1031876"/>
              <a:gd name="connsiteY16285" fmla="*/ 265571 h 1106488"/>
              <a:gd name="connsiteX16286" fmla="*/ 317948 w 1031876"/>
              <a:gd name="connsiteY16286" fmla="*/ 268987 h 1106488"/>
              <a:gd name="connsiteX16287" fmla="*/ 316648 w 1031876"/>
              <a:gd name="connsiteY16287" fmla="*/ 270285 h 1106488"/>
              <a:gd name="connsiteX16288" fmla="*/ 307692 w 1031876"/>
              <a:gd name="connsiteY16288" fmla="*/ 265571 h 1106488"/>
              <a:gd name="connsiteX16289" fmla="*/ 307975 w 1031876"/>
              <a:gd name="connsiteY16289" fmla="*/ 265784 h 1106488"/>
              <a:gd name="connsiteX16290" fmla="*/ 311111 w 1031876"/>
              <a:gd name="connsiteY16290" fmla="*/ 268133 h 1106488"/>
              <a:gd name="connsiteX16291" fmla="*/ 314529 w 1031876"/>
              <a:gd name="connsiteY16291" fmla="*/ 265571 h 1106488"/>
              <a:gd name="connsiteX16292" fmla="*/ 307692 w 1031876"/>
              <a:gd name="connsiteY16292" fmla="*/ 272402 h 1106488"/>
              <a:gd name="connsiteX16293" fmla="*/ 307692 w 1031876"/>
              <a:gd name="connsiteY16293" fmla="*/ 271548 h 1106488"/>
              <a:gd name="connsiteX16294" fmla="*/ 307692 w 1031876"/>
              <a:gd name="connsiteY16294" fmla="*/ 266700 h 1106488"/>
              <a:gd name="connsiteX16295" fmla="*/ 829566 w 1031876"/>
              <a:gd name="connsiteY16295" fmla="*/ 263910 h 1106488"/>
              <a:gd name="connsiteX16296" fmla="*/ 829913 w 1031876"/>
              <a:gd name="connsiteY16296" fmla="*/ 264718 h 1106488"/>
              <a:gd name="connsiteX16297" fmla="*/ 827349 w 1031876"/>
              <a:gd name="connsiteY16297" fmla="*/ 265571 h 1106488"/>
              <a:gd name="connsiteX16298" fmla="*/ 830306 w 1031876"/>
              <a:gd name="connsiteY16298" fmla="*/ 263356 h 1106488"/>
              <a:gd name="connsiteX16299" fmla="*/ 834186 w 1031876"/>
              <a:gd name="connsiteY16299" fmla="*/ 265571 h 1106488"/>
              <a:gd name="connsiteX16300" fmla="*/ 830768 w 1031876"/>
              <a:gd name="connsiteY16300" fmla="*/ 264718 h 1106488"/>
              <a:gd name="connsiteX16301" fmla="*/ 830084 w 1031876"/>
              <a:gd name="connsiteY16301" fmla="*/ 263522 h 1106488"/>
              <a:gd name="connsiteX16302" fmla="*/ 829012 w 1031876"/>
              <a:gd name="connsiteY16302" fmla="*/ 262618 h 1106488"/>
              <a:gd name="connsiteX16303" fmla="*/ 829835 w 1031876"/>
              <a:gd name="connsiteY16303" fmla="*/ 263088 h 1106488"/>
              <a:gd name="connsiteX16304" fmla="*/ 830084 w 1031876"/>
              <a:gd name="connsiteY16304" fmla="*/ 263522 h 1106488"/>
              <a:gd name="connsiteX16305" fmla="*/ 829566 w 1031876"/>
              <a:gd name="connsiteY16305" fmla="*/ 263910 h 1106488"/>
              <a:gd name="connsiteX16306" fmla="*/ 890880 w 1031876"/>
              <a:gd name="connsiteY16306" fmla="*/ 261112 h 1106488"/>
              <a:gd name="connsiteX16307" fmla="*/ 892176 w 1031876"/>
              <a:gd name="connsiteY16307" fmla="*/ 262732 h 1106488"/>
              <a:gd name="connsiteX16308" fmla="*/ 894716 w 1031876"/>
              <a:gd name="connsiteY16308" fmla="*/ 265907 h 1106488"/>
              <a:gd name="connsiteX16309" fmla="*/ 895156 w 1031876"/>
              <a:gd name="connsiteY16309" fmla="*/ 265907 h 1106488"/>
              <a:gd name="connsiteX16310" fmla="*/ 894491 w 1031876"/>
              <a:gd name="connsiteY16310" fmla="*/ 263207 h 1106488"/>
              <a:gd name="connsiteX16311" fmla="*/ 327931 w 1031876"/>
              <a:gd name="connsiteY16311" fmla="*/ 259834 h 1106488"/>
              <a:gd name="connsiteX16312" fmla="*/ 327349 w 1031876"/>
              <a:gd name="connsiteY16312" fmla="*/ 262156 h 1106488"/>
              <a:gd name="connsiteX16313" fmla="*/ 321367 w 1031876"/>
              <a:gd name="connsiteY16313" fmla="*/ 265571 h 1106488"/>
              <a:gd name="connsiteX16314" fmla="*/ 874713 w 1031876"/>
              <a:gd name="connsiteY16314" fmla="*/ 259556 h 1106488"/>
              <a:gd name="connsiteX16315" fmla="*/ 882651 w 1031876"/>
              <a:gd name="connsiteY16315" fmla="*/ 266700 h 1106488"/>
              <a:gd name="connsiteX16316" fmla="*/ 874713 w 1031876"/>
              <a:gd name="connsiteY16316" fmla="*/ 259556 h 1106488"/>
              <a:gd name="connsiteX16317" fmla="*/ 756921 w 1031876"/>
              <a:gd name="connsiteY16317" fmla="*/ 259556 h 1106488"/>
              <a:gd name="connsiteX16318" fmla="*/ 758032 w 1031876"/>
              <a:gd name="connsiteY16318" fmla="*/ 259754 h 1106488"/>
              <a:gd name="connsiteX16319" fmla="*/ 758826 w 1031876"/>
              <a:gd name="connsiteY16319" fmla="*/ 266700 h 1106488"/>
              <a:gd name="connsiteX16320" fmla="*/ 756445 w 1031876"/>
              <a:gd name="connsiteY16320" fmla="*/ 259754 h 1106488"/>
              <a:gd name="connsiteX16321" fmla="*/ 895351 w 1031876"/>
              <a:gd name="connsiteY16321" fmla="*/ 259292 h 1106488"/>
              <a:gd name="connsiteX16322" fmla="*/ 901701 w 1031876"/>
              <a:gd name="connsiteY16322" fmla="*/ 266172 h 1106488"/>
              <a:gd name="connsiteX16323" fmla="*/ 899392 w 1031876"/>
              <a:gd name="connsiteY16323" fmla="*/ 265546 h 1106488"/>
              <a:gd name="connsiteX16324" fmla="*/ 74872 w 1031876"/>
              <a:gd name="connsiteY16324" fmla="*/ 259082 h 1106488"/>
              <a:gd name="connsiteX16325" fmla="*/ 74525 w 1031876"/>
              <a:gd name="connsiteY16325" fmla="*/ 259430 h 1106488"/>
              <a:gd name="connsiteX16326" fmla="*/ 73799 w 1031876"/>
              <a:gd name="connsiteY16326" fmla="*/ 260155 h 1106488"/>
              <a:gd name="connsiteX16327" fmla="*/ 779463 w 1031876"/>
              <a:gd name="connsiteY16327" fmla="*/ 258762 h 1106488"/>
              <a:gd name="connsiteX16328" fmla="*/ 785714 w 1031876"/>
              <a:gd name="connsiteY16328" fmla="*/ 262334 h 1106488"/>
              <a:gd name="connsiteX16329" fmla="*/ 786323 w 1031876"/>
              <a:gd name="connsiteY16329" fmla="*/ 264770 h 1106488"/>
              <a:gd name="connsiteX16330" fmla="*/ 786323 w 1031876"/>
              <a:gd name="connsiteY16330" fmla="*/ 264718 h 1106488"/>
              <a:gd name="connsiteX16331" fmla="*/ 786323 w 1031876"/>
              <a:gd name="connsiteY16331" fmla="*/ 262156 h 1106488"/>
              <a:gd name="connsiteX16332" fmla="*/ 786607 w 1031876"/>
              <a:gd name="connsiteY16332" fmla="*/ 262298 h 1106488"/>
              <a:gd name="connsiteX16333" fmla="*/ 793161 w 1031876"/>
              <a:gd name="connsiteY16333" fmla="*/ 265571 h 1106488"/>
              <a:gd name="connsiteX16334" fmla="*/ 792306 w 1031876"/>
              <a:gd name="connsiteY16334" fmla="*/ 265571 h 1106488"/>
              <a:gd name="connsiteX16335" fmla="*/ 789742 w 1031876"/>
              <a:gd name="connsiteY16335" fmla="*/ 265571 h 1106488"/>
              <a:gd name="connsiteX16336" fmla="*/ 787178 w 1031876"/>
              <a:gd name="connsiteY16336" fmla="*/ 265571 h 1106488"/>
              <a:gd name="connsiteX16337" fmla="*/ 786607 w 1031876"/>
              <a:gd name="connsiteY16337" fmla="*/ 265571 h 1106488"/>
              <a:gd name="connsiteX16338" fmla="*/ 786523 w 1031876"/>
              <a:gd name="connsiteY16338" fmla="*/ 265571 h 1106488"/>
              <a:gd name="connsiteX16339" fmla="*/ 786607 w 1031876"/>
              <a:gd name="connsiteY16339" fmla="*/ 265906 h 1106488"/>
              <a:gd name="connsiteX16340" fmla="*/ 779463 w 1031876"/>
              <a:gd name="connsiteY16340" fmla="*/ 258762 h 1106488"/>
              <a:gd name="connsiteX16341" fmla="*/ 758826 w 1031876"/>
              <a:gd name="connsiteY16341" fmla="*/ 258762 h 1106488"/>
              <a:gd name="connsiteX16342" fmla="*/ 765077 w 1031876"/>
              <a:gd name="connsiteY16342" fmla="*/ 265013 h 1106488"/>
              <a:gd name="connsiteX16343" fmla="*/ 765176 w 1031876"/>
              <a:gd name="connsiteY16343" fmla="*/ 265112 h 1106488"/>
              <a:gd name="connsiteX16344" fmla="*/ 765176 w 1031876"/>
              <a:gd name="connsiteY16344" fmla="*/ 262731 h 1106488"/>
              <a:gd name="connsiteX16345" fmla="*/ 765176 w 1031876"/>
              <a:gd name="connsiteY16345" fmla="*/ 258762 h 1106488"/>
              <a:gd name="connsiteX16346" fmla="*/ 773114 w 1031876"/>
              <a:gd name="connsiteY16346" fmla="*/ 266700 h 1106488"/>
              <a:gd name="connsiteX16347" fmla="*/ 773113 w 1031876"/>
              <a:gd name="connsiteY16347" fmla="*/ 266700 h 1106488"/>
              <a:gd name="connsiteX16348" fmla="*/ 772320 w 1031876"/>
              <a:gd name="connsiteY16348" fmla="*/ 266700 h 1106488"/>
              <a:gd name="connsiteX16349" fmla="*/ 770177 w 1031876"/>
              <a:gd name="connsiteY16349" fmla="*/ 271145 h 1106488"/>
              <a:gd name="connsiteX16350" fmla="*/ 768491 w 1031876"/>
              <a:gd name="connsiteY16350" fmla="*/ 271787 h 1106488"/>
              <a:gd name="connsiteX16351" fmla="*/ 768649 w 1031876"/>
              <a:gd name="connsiteY16351" fmla="*/ 272157 h 1106488"/>
              <a:gd name="connsiteX16352" fmla="*/ 765970 w 1031876"/>
              <a:gd name="connsiteY16352" fmla="*/ 273050 h 1106488"/>
              <a:gd name="connsiteX16353" fmla="*/ 765970 w 1031876"/>
              <a:gd name="connsiteY16353" fmla="*/ 272748 h 1106488"/>
              <a:gd name="connsiteX16354" fmla="*/ 765176 w 1031876"/>
              <a:gd name="connsiteY16354" fmla="*/ 273050 h 1106488"/>
              <a:gd name="connsiteX16355" fmla="*/ 765970 w 1031876"/>
              <a:gd name="connsiteY16355" fmla="*/ 272109 h 1106488"/>
              <a:gd name="connsiteX16356" fmla="*/ 765970 w 1031876"/>
              <a:gd name="connsiteY16356" fmla="*/ 269478 h 1106488"/>
              <a:gd name="connsiteX16357" fmla="*/ 765970 w 1031876"/>
              <a:gd name="connsiteY16357" fmla="*/ 267641 h 1106488"/>
              <a:gd name="connsiteX16358" fmla="*/ 765176 w 1031876"/>
              <a:gd name="connsiteY16358" fmla="*/ 266700 h 1106488"/>
              <a:gd name="connsiteX16359" fmla="*/ 765176 w 1031876"/>
              <a:gd name="connsiteY16359" fmla="*/ 266501 h 1106488"/>
              <a:gd name="connsiteX16360" fmla="*/ 762398 w 1031876"/>
              <a:gd name="connsiteY16360" fmla="*/ 268585 h 1106488"/>
              <a:gd name="connsiteX16361" fmla="*/ 758826 w 1031876"/>
              <a:gd name="connsiteY16361" fmla="*/ 265906 h 1106488"/>
              <a:gd name="connsiteX16362" fmla="*/ 762398 w 1031876"/>
              <a:gd name="connsiteY16362" fmla="*/ 265906 h 1106488"/>
              <a:gd name="connsiteX16363" fmla="*/ 765176 w 1031876"/>
              <a:gd name="connsiteY16363" fmla="*/ 265906 h 1106488"/>
              <a:gd name="connsiteX16364" fmla="*/ 765176 w 1031876"/>
              <a:gd name="connsiteY16364" fmla="*/ 265793 h 1106488"/>
              <a:gd name="connsiteX16365" fmla="*/ 759719 w 1031876"/>
              <a:gd name="connsiteY16365" fmla="*/ 265013 h 1106488"/>
              <a:gd name="connsiteX16366" fmla="*/ 758826 w 1031876"/>
              <a:gd name="connsiteY16366" fmla="*/ 258762 h 1106488"/>
              <a:gd name="connsiteX16367" fmla="*/ 752476 w 1031876"/>
              <a:gd name="connsiteY16367" fmla="*/ 258762 h 1106488"/>
              <a:gd name="connsiteX16368" fmla="*/ 753270 w 1031876"/>
              <a:gd name="connsiteY16368" fmla="*/ 258762 h 1106488"/>
              <a:gd name="connsiteX16369" fmla="*/ 755651 w 1031876"/>
              <a:gd name="connsiteY16369" fmla="*/ 258762 h 1106488"/>
              <a:gd name="connsiteX16370" fmla="*/ 758826 w 1031876"/>
              <a:gd name="connsiteY16370" fmla="*/ 258762 h 1106488"/>
              <a:gd name="connsiteX16371" fmla="*/ 756921 w 1031876"/>
              <a:gd name="connsiteY16371" fmla="*/ 259556 h 1106488"/>
              <a:gd name="connsiteX16372" fmla="*/ 834186 w 1031876"/>
              <a:gd name="connsiteY16372" fmla="*/ 258741 h 1106488"/>
              <a:gd name="connsiteX16373" fmla="*/ 841024 w 1031876"/>
              <a:gd name="connsiteY16373" fmla="*/ 265571 h 1106488"/>
              <a:gd name="connsiteX16374" fmla="*/ 834186 w 1031876"/>
              <a:gd name="connsiteY16374" fmla="*/ 258741 h 1106488"/>
              <a:gd name="connsiteX16375" fmla="*/ 834186 w 1031876"/>
              <a:gd name="connsiteY16375" fmla="*/ 258741 h 1106488"/>
              <a:gd name="connsiteX16376" fmla="*/ 841024 w 1031876"/>
              <a:gd name="connsiteY16376" fmla="*/ 265571 h 1106488"/>
              <a:gd name="connsiteX16377" fmla="*/ 834186 w 1031876"/>
              <a:gd name="connsiteY16377" fmla="*/ 258741 h 1106488"/>
              <a:gd name="connsiteX16378" fmla="*/ 827349 w 1031876"/>
              <a:gd name="connsiteY16378" fmla="*/ 258741 h 1106488"/>
              <a:gd name="connsiteX16379" fmla="*/ 829012 w 1031876"/>
              <a:gd name="connsiteY16379" fmla="*/ 262618 h 1106488"/>
              <a:gd name="connsiteX16380" fmla="*/ 828204 w 1031876"/>
              <a:gd name="connsiteY16380" fmla="*/ 262156 h 1106488"/>
              <a:gd name="connsiteX16381" fmla="*/ 827349 w 1031876"/>
              <a:gd name="connsiteY16381" fmla="*/ 258741 h 1106488"/>
              <a:gd name="connsiteX16382" fmla="*/ 824862 w 1031876"/>
              <a:gd name="connsiteY16382" fmla="*/ 258741 h 1106488"/>
              <a:gd name="connsiteX16383" fmla="*/ 825639 w 1031876"/>
              <a:gd name="connsiteY16383" fmla="*/ 258741 h 1106488"/>
              <a:gd name="connsiteX16384" fmla="*/ 827349 w 1031876"/>
              <a:gd name="connsiteY16384" fmla="*/ 258741 h 1106488"/>
              <a:gd name="connsiteX16385" fmla="*/ 827349 w 1031876"/>
              <a:gd name="connsiteY16385" fmla="*/ 259595 h 1106488"/>
              <a:gd name="connsiteX16386" fmla="*/ 827349 w 1031876"/>
              <a:gd name="connsiteY16386" fmla="*/ 262156 h 1106488"/>
              <a:gd name="connsiteX16387" fmla="*/ 827349 w 1031876"/>
              <a:gd name="connsiteY16387" fmla="*/ 264718 h 1106488"/>
              <a:gd name="connsiteX16388" fmla="*/ 827349 w 1031876"/>
              <a:gd name="connsiteY16388" fmla="*/ 265571 h 1106488"/>
              <a:gd name="connsiteX16389" fmla="*/ 786323 w 1031876"/>
              <a:gd name="connsiteY16389" fmla="*/ 258741 h 1106488"/>
              <a:gd name="connsiteX16390" fmla="*/ 786607 w 1031876"/>
              <a:gd name="connsiteY16390" fmla="*/ 259025 h 1106488"/>
              <a:gd name="connsiteX16391" fmla="*/ 787178 w 1031876"/>
              <a:gd name="connsiteY16391" fmla="*/ 259595 h 1106488"/>
              <a:gd name="connsiteX16392" fmla="*/ 788439 w 1031876"/>
              <a:gd name="connsiteY16392" fmla="*/ 260855 h 1106488"/>
              <a:gd name="connsiteX16393" fmla="*/ 793161 w 1031876"/>
              <a:gd name="connsiteY16393" fmla="*/ 265571 h 1106488"/>
              <a:gd name="connsiteX16394" fmla="*/ 787178 w 1031876"/>
              <a:gd name="connsiteY16394" fmla="*/ 262156 h 1106488"/>
              <a:gd name="connsiteX16395" fmla="*/ 786607 w 1031876"/>
              <a:gd name="connsiteY16395" fmla="*/ 259876 h 1106488"/>
              <a:gd name="connsiteX16396" fmla="*/ 779486 w 1031876"/>
              <a:gd name="connsiteY16396" fmla="*/ 258741 h 1106488"/>
              <a:gd name="connsiteX16397" fmla="*/ 786323 w 1031876"/>
              <a:gd name="connsiteY16397" fmla="*/ 258741 h 1106488"/>
              <a:gd name="connsiteX16398" fmla="*/ 786323 w 1031876"/>
              <a:gd name="connsiteY16398" fmla="*/ 262156 h 1106488"/>
              <a:gd name="connsiteX16399" fmla="*/ 785813 w 1031876"/>
              <a:gd name="connsiteY16399" fmla="*/ 261901 h 1106488"/>
              <a:gd name="connsiteX16400" fmla="*/ 781117 w 1031876"/>
              <a:gd name="connsiteY16400" fmla="*/ 259556 h 1106488"/>
              <a:gd name="connsiteX16401" fmla="*/ 287179 w 1031876"/>
              <a:gd name="connsiteY16401" fmla="*/ 258741 h 1106488"/>
              <a:gd name="connsiteX16402" fmla="*/ 287179 w 1031876"/>
              <a:gd name="connsiteY16402" fmla="*/ 265571 h 1106488"/>
              <a:gd name="connsiteX16403" fmla="*/ 286324 w 1031876"/>
              <a:gd name="connsiteY16403" fmla="*/ 265571 h 1106488"/>
              <a:gd name="connsiteX16404" fmla="*/ 282905 w 1031876"/>
              <a:gd name="connsiteY16404" fmla="*/ 265571 h 1106488"/>
              <a:gd name="connsiteX16405" fmla="*/ 280341 w 1031876"/>
              <a:gd name="connsiteY16405" fmla="*/ 265571 h 1106488"/>
              <a:gd name="connsiteX16406" fmla="*/ 287179 w 1031876"/>
              <a:gd name="connsiteY16406" fmla="*/ 258741 h 1106488"/>
              <a:gd name="connsiteX16407" fmla="*/ 75214 w 1031876"/>
              <a:gd name="connsiteY16407" fmla="*/ 258741 h 1106488"/>
              <a:gd name="connsiteX16408" fmla="*/ 74872 w 1031876"/>
              <a:gd name="connsiteY16408" fmla="*/ 259082 h 1106488"/>
              <a:gd name="connsiteX16409" fmla="*/ 75213 w 1031876"/>
              <a:gd name="connsiteY16409" fmla="*/ 258742 h 1106488"/>
              <a:gd name="connsiteX16410" fmla="*/ 821332 w 1031876"/>
              <a:gd name="connsiteY16410" fmla="*/ 257648 h 1106488"/>
              <a:gd name="connsiteX16411" fmla="*/ 821366 w 1031876"/>
              <a:gd name="connsiteY16411" fmla="*/ 257887 h 1106488"/>
              <a:gd name="connsiteX16412" fmla="*/ 824726 w 1031876"/>
              <a:gd name="connsiteY16412" fmla="*/ 258367 h 1106488"/>
              <a:gd name="connsiteX16413" fmla="*/ 824862 w 1031876"/>
              <a:gd name="connsiteY16413" fmla="*/ 258741 h 1106488"/>
              <a:gd name="connsiteX16414" fmla="*/ 824785 w 1031876"/>
              <a:gd name="connsiteY16414" fmla="*/ 258741 h 1106488"/>
              <a:gd name="connsiteX16415" fmla="*/ 823930 w 1031876"/>
              <a:gd name="connsiteY16415" fmla="*/ 258741 h 1106488"/>
              <a:gd name="connsiteX16416" fmla="*/ 820511 w 1031876"/>
              <a:gd name="connsiteY16416" fmla="*/ 258741 h 1106488"/>
              <a:gd name="connsiteX16417" fmla="*/ 776288 w 1031876"/>
              <a:gd name="connsiteY16417" fmla="*/ 256877 h 1106488"/>
              <a:gd name="connsiteX16418" fmla="*/ 779147 w 1031876"/>
              <a:gd name="connsiteY16418" fmla="*/ 259289 h 1106488"/>
              <a:gd name="connsiteX16419" fmla="*/ 779463 w 1031876"/>
              <a:gd name="connsiteY16419" fmla="*/ 258762 h 1106488"/>
              <a:gd name="connsiteX16420" fmla="*/ 779463 w 1031876"/>
              <a:gd name="connsiteY16420" fmla="*/ 259556 h 1106488"/>
              <a:gd name="connsiteX16421" fmla="*/ 779463 w 1031876"/>
              <a:gd name="connsiteY16421" fmla="*/ 259754 h 1106488"/>
              <a:gd name="connsiteX16422" fmla="*/ 779463 w 1031876"/>
              <a:gd name="connsiteY16422" fmla="*/ 266700 h 1106488"/>
              <a:gd name="connsiteX16423" fmla="*/ 777082 w 1031876"/>
              <a:gd name="connsiteY16423" fmla="*/ 262731 h 1106488"/>
              <a:gd name="connsiteX16424" fmla="*/ 778987 w 1031876"/>
              <a:gd name="connsiteY16424" fmla="*/ 259556 h 1106488"/>
              <a:gd name="connsiteX16425" fmla="*/ 778669 w 1031876"/>
              <a:gd name="connsiteY16425" fmla="*/ 259556 h 1106488"/>
              <a:gd name="connsiteX16426" fmla="*/ 776288 w 1031876"/>
              <a:gd name="connsiteY16426" fmla="*/ 259556 h 1106488"/>
              <a:gd name="connsiteX16427" fmla="*/ 774701 w 1031876"/>
              <a:gd name="connsiteY16427" fmla="*/ 259556 h 1106488"/>
              <a:gd name="connsiteX16428" fmla="*/ 773907 w 1031876"/>
              <a:gd name="connsiteY16428" fmla="*/ 260350 h 1106488"/>
              <a:gd name="connsiteX16429" fmla="*/ 773113 w 1031876"/>
              <a:gd name="connsiteY16429" fmla="*/ 259556 h 1106488"/>
              <a:gd name="connsiteX16430" fmla="*/ 773907 w 1031876"/>
              <a:gd name="connsiteY16430" fmla="*/ 258762 h 1106488"/>
              <a:gd name="connsiteX16431" fmla="*/ 773974 w 1031876"/>
              <a:gd name="connsiteY16431" fmla="*/ 258829 h 1106488"/>
              <a:gd name="connsiteX16432" fmla="*/ 836673 w 1031876"/>
              <a:gd name="connsiteY16432" fmla="*/ 256257 h 1106488"/>
              <a:gd name="connsiteX16433" fmla="*/ 841024 w 1031876"/>
              <a:gd name="connsiteY16433" fmla="*/ 258741 h 1106488"/>
              <a:gd name="connsiteX16434" fmla="*/ 837605 w 1031876"/>
              <a:gd name="connsiteY16434" fmla="*/ 257887 h 1106488"/>
              <a:gd name="connsiteX16435" fmla="*/ 74282 w 1031876"/>
              <a:gd name="connsiteY16435" fmla="*/ 255015 h 1106488"/>
              <a:gd name="connsiteX16436" fmla="*/ 73932 w 1031876"/>
              <a:gd name="connsiteY16436" fmla="*/ 256180 h 1106488"/>
              <a:gd name="connsiteX16437" fmla="*/ 73504 w 1031876"/>
              <a:gd name="connsiteY16437" fmla="*/ 255326 h 1106488"/>
              <a:gd name="connsiteX16438" fmla="*/ 822562 w 1031876"/>
              <a:gd name="connsiteY16438" fmla="*/ 253960 h 1106488"/>
              <a:gd name="connsiteX16439" fmla="*/ 823930 w 1031876"/>
              <a:gd name="connsiteY16439" fmla="*/ 255326 h 1106488"/>
              <a:gd name="connsiteX16440" fmla="*/ 827349 w 1031876"/>
              <a:gd name="connsiteY16440" fmla="*/ 258741 h 1106488"/>
              <a:gd name="connsiteX16441" fmla="*/ 824726 w 1031876"/>
              <a:gd name="connsiteY16441" fmla="*/ 258367 h 1106488"/>
              <a:gd name="connsiteX16442" fmla="*/ 823930 w 1031876"/>
              <a:gd name="connsiteY16442" fmla="*/ 256180 h 1106488"/>
              <a:gd name="connsiteX16443" fmla="*/ 822257 w 1031876"/>
              <a:gd name="connsiteY16443" fmla="*/ 254091 h 1106488"/>
              <a:gd name="connsiteX16444" fmla="*/ 64844 w 1031876"/>
              <a:gd name="connsiteY16444" fmla="*/ 252901 h 1106488"/>
              <a:gd name="connsiteX16445" fmla="*/ 61913 w 1031876"/>
              <a:gd name="connsiteY16445" fmla="*/ 258763 h 1106488"/>
              <a:gd name="connsiteX16446" fmla="*/ 62707 w 1031876"/>
              <a:gd name="connsiteY16446" fmla="*/ 253207 h 1106488"/>
              <a:gd name="connsiteX16447" fmla="*/ 301543 w 1031876"/>
              <a:gd name="connsiteY16447" fmla="*/ 252679 h 1106488"/>
              <a:gd name="connsiteX16448" fmla="*/ 300854 w 1031876"/>
              <a:gd name="connsiteY16448" fmla="*/ 252764 h 1106488"/>
              <a:gd name="connsiteX16449" fmla="*/ 294328 w 1031876"/>
              <a:gd name="connsiteY16449" fmla="*/ 258470 h 1106488"/>
              <a:gd name="connsiteX16450" fmla="*/ 300634 w 1031876"/>
              <a:gd name="connsiteY16450" fmla="*/ 255587 h 1106488"/>
              <a:gd name="connsiteX16451" fmla="*/ 74443 w 1031876"/>
              <a:gd name="connsiteY16451" fmla="*/ 252461 h 1106488"/>
              <a:gd name="connsiteX16452" fmla="*/ 71438 w 1031876"/>
              <a:gd name="connsiteY16452" fmla="*/ 253306 h 1106488"/>
              <a:gd name="connsiteX16453" fmla="*/ 70427 w 1031876"/>
              <a:gd name="connsiteY16453" fmla="*/ 255297 h 1106488"/>
              <a:gd name="connsiteX16454" fmla="*/ 70441 w 1031876"/>
              <a:gd name="connsiteY16454" fmla="*/ 255316 h 1106488"/>
              <a:gd name="connsiteX16455" fmla="*/ 68263 w 1031876"/>
              <a:gd name="connsiteY16455" fmla="*/ 252415 h 1106488"/>
              <a:gd name="connsiteX16456" fmla="*/ 68261 w 1031876"/>
              <a:gd name="connsiteY16456" fmla="*/ 252419 h 1106488"/>
              <a:gd name="connsiteX16457" fmla="*/ 68262 w 1031876"/>
              <a:gd name="connsiteY16457" fmla="*/ 252415 h 1106488"/>
              <a:gd name="connsiteX16458" fmla="*/ 68263 w 1031876"/>
              <a:gd name="connsiteY16458" fmla="*/ 252413 h 1106488"/>
              <a:gd name="connsiteX16459" fmla="*/ 68263 w 1031876"/>
              <a:gd name="connsiteY16459" fmla="*/ 252414 h 1106488"/>
              <a:gd name="connsiteX16460" fmla="*/ 68263 w 1031876"/>
              <a:gd name="connsiteY16460" fmla="*/ 252414 h 1106488"/>
              <a:gd name="connsiteX16461" fmla="*/ 68262 w 1031876"/>
              <a:gd name="connsiteY16461" fmla="*/ 252415 h 1106488"/>
              <a:gd name="connsiteX16462" fmla="*/ 68257 w 1031876"/>
              <a:gd name="connsiteY16462" fmla="*/ 252427 h 1106488"/>
              <a:gd name="connsiteX16463" fmla="*/ 65088 w 1031876"/>
              <a:gd name="connsiteY16463" fmla="*/ 258663 h 1106488"/>
              <a:gd name="connsiteX16464" fmla="*/ 61913 w 1031876"/>
              <a:gd name="connsiteY16464" fmla="*/ 259556 h 1106488"/>
              <a:gd name="connsiteX16465" fmla="*/ 65088 w 1031876"/>
              <a:gd name="connsiteY16465" fmla="*/ 255984 h 1106488"/>
              <a:gd name="connsiteX16466" fmla="*/ 65580 w 1031876"/>
              <a:gd name="connsiteY16466" fmla="*/ 255431 h 1106488"/>
              <a:gd name="connsiteX16467" fmla="*/ 724694 w 1031876"/>
              <a:gd name="connsiteY16467" fmla="*/ 252413 h 1106488"/>
              <a:gd name="connsiteX16468" fmla="*/ 731838 w 1031876"/>
              <a:gd name="connsiteY16468" fmla="*/ 252413 h 1106488"/>
              <a:gd name="connsiteX16469" fmla="*/ 731838 w 1031876"/>
              <a:gd name="connsiteY16469" fmla="*/ 258763 h 1106488"/>
              <a:gd name="connsiteX16470" fmla="*/ 724694 w 1031876"/>
              <a:gd name="connsiteY16470" fmla="*/ 252413 h 1106488"/>
              <a:gd name="connsiteX16471" fmla="*/ 341313 w 1031876"/>
              <a:gd name="connsiteY16471" fmla="*/ 252413 h 1106488"/>
              <a:gd name="connsiteX16472" fmla="*/ 341313 w 1031876"/>
              <a:gd name="connsiteY16472" fmla="*/ 258763 h 1106488"/>
              <a:gd name="connsiteX16473" fmla="*/ 340519 w 1031876"/>
              <a:gd name="connsiteY16473" fmla="*/ 258763 h 1106488"/>
              <a:gd name="connsiteX16474" fmla="*/ 337344 w 1031876"/>
              <a:gd name="connsiteY16474" fmla="*/ 258763 h 1106488"/>
              <a:gd name="connsiteX16475" fmla="*/ 336551 w 1031876"/>
              <a:gd name="connsiteY16475" fmla="*/ 258763 h 1106488"/>
              <a:gd name="connsiteX16476" fmla="*/ 334963 w 1031876"/>
              <a:gd name="connsiteY16476" fmla="*/ 258763 h 1106488"/>
              <a:gd name="connsiteX16477" fmla="*/ 334977 w 1031876"/>
              <a:gd name="connsiteY16477" fmla="*/ 258749 h 1106488"/>
              <a:gd name="connsiteX16478" fmla="*/ 328204 w 1031876"/>
              <a:gd name="connsiteY16478" fmla="*/ 259595 h 1106488"/>
              <a:gd name="connsiteX16479" fmla="*/ 328204 w 1031876"/>
              <a:gd name="connsiteY16479" fmla="*/ 259595 h 1106488"/>
              <a:gd name="connsiteX16480" fmla="*/ 327931 w 1031876"/>
              <a:gd name="connsiteY16480" fmla="*/ 259834 h 1106488"/>
              <a:gd name="connsiteX16481" fmla="*/ 328204 w 1031876"/>
              <a:gd name="connsiteY16481" fmla="*/ 258741 h 1106488"/>
              <a:gd name="connsiteX16482" fmla="*/ 334187 w 1031876"/>
              <a:gd name="connsiteY16482" fmla="*/ 258741 h 1106488"/>
              <a:gd name="connsiteX16483" fmla="*/ 334985 w 1031876"/>
              <a:gd name="connsiteY16483" fmla="*/ 258741 h 1106488"/>
              <a:gd name="connsiteX16484" fmla="*/ 338138 w 1031876"/>
              <a:gd name="connsiteY16484" fmla="*/ 255588 h 1106488"/>
              <a:gd name="connsiteX16485" fmla="*/ 341313 w 1031876"/>
              <a:gd name="connsiteY16485" fmla="*/ 252413 h 1106488"/>
              <a:gd name="connsiteX16486" fmla="*/ 751682 w 1031876"/>
              <a:gd name="connsiteY16486" fmla="*/ 252412 h 1106488"/>
              <a:gd name="connsiteX16487" fmla="*/ 751682 w 1031876"/>
              <a:gd name="connsiteY16487" fmla="*/ 258762 h 1106488"/>
              <a:gd name="connsiteX16488" fmla="*/ 751682 w 1031876"/>
              <a:gd name="connsiteY16488" fmla="*/ 252412 h 1106488"/>
              <a:gd name="connsiteX16489" fmla="*/ 361950 w 1031876"/>
              <a:gd name="connsiteY16489" fmla="*/ 252412 h 1106488"/>
              <a:gd name="connsiteX16490" fmla="*/ 364927 w 1031876"/>
              <a:gd name="connsiteY16490" fmla="*/ 252412 h 1106488"/>
              <a:gd name="connsiteX16491" fmla="*/ 365919 w 1031876"/>
              <a:gd name="connsiteY16491" fmla="*/ 252412 h 1106488"/>
              <a:gd name="connsiteX16492" fmla="*/ 369888 w 1031876"/>
              <a:gd name="connsiteY16492" fmla="*/ 252412 h 1106488"/>
              <a:gd name="connsiteX16493" fmla="*/ 361950 w 1031876"/>
              <a:gd name="connsiteY16493" fmla="*/ 258762 h 1106488"/>
              <a:gd name="connsiteX16494" fmla="*/ 361950 w 1031876"/>
              <a:gd name="connsiteY16494" fmla="*/ 257968 h 1106488"/>
              <a:gd name="connsiteX16495" fmla="*/ 361950 w 1031876"/>
              <a:gd name="connsiteY16495" fmla="*/ 254793 h 1106488"/>
              <a:gd name="connsiteX16496" fmla="*/ 361950 w 1031876"/>
              <a:gd name="connsiteY16496" fmla="*/ 252412 h 1106488"/>
              <a:gd name="connsiteX16497" fmla="*/ 834231 w 1031876"/>
              <a:gd name="connsiteY16497" fmla="*/ 252090 h 1106488"/>
              <a:gd name="connsiteX16498" fmla="*/ 834231 w 1031876"/>
              <a:gd name="connsiteY16498" fmla="*/ 252225 h 1106488"/>
              <a:gd name="connsiteX16499" fmla="*/ 834258 w 1031876"/>
              <a:gd name="connsiteY16499" fmla="*/ 252412 h 1106488"/>
              <a:gd name="connsiteX16500" fmla="*/ 834311 w 1031876"/>
              <a:gd name="connsiteY16500" fmla="*/ 252412 h 1106488"/>
              <a:gd name="connsiteX16501" fmla="*/ 820511 w 1031876"/>
              <a:gd name="connsiteY16501" fmla="*/ 251911 h 1106488"/>
              <a:gd name="connsiteX16502" fmla="*/ 821366 w 1031876"/>
              <a:gd name="connsiteY16502" fmla="*/ 254472 h 1106488"/>
              <a:gd name="connsiteX16503" fmla="*/ 822174 w 1031876"/>
              <a:gd name="connsiteY16503" fmla="*/ 254126 h 1106488"/>
              <a:gd name="connsiteX16504" fmla="*/ 823075 w 1031876"/>
              <a:gd name="connsiteY16504" fmla="*/ 255326 h 1106488"/>
              <a:gd name="connsiteX16505" fmla="*/ 821332 w 1031876"/>
              <a:gd name="connsiteY16505" fmla="*/ 257648 h 1106488"/>
              <a:gd name="connsiteX16506" fmla="*/ 820511 w 1031876"/>
              <a:gd name="connsiteY16506" fmla="*/ 251911 h 1106488"/>
              <a:gd name="connsiteX16507" fmla="*/ 822257 w 1031876"/>
              <a:gd name="connsiteY16507" fmla="*/ 254091 h 1106488"/>
              <a:gd name="connsiteX16508" fmla="*/ 822174 w 1031876"/>
              <a:gd name="connsiteY16508" fmla="*/ 254126 h 1106488"/>
              <a:gd name="connsiteX16509" fmla="*/ 820511 w 1031876"/>
              <a:gd name="connsiteY16509" fmla="*/ 251911 h 1106488"/>
              <a:gd name="connsiteX16510" fmla="*/ 823442 w 1031876"/>
              <a:gd name="connsiteY16510" fmla="*/ 253583 h 1106488"/>
              <a:gd name="connsiteX16511" fmla="*/ 822562 w 1031876"/>
              <a:gd name="connsiteY16511" fmla="*/ 253960 h 1106488"/>
              <a:gd name="connsiteX16512" fmla="*/ 779486 w 1031876"/>
              <a:gd name="connsiteY16512" fmla="*/ 251911 h 1106488"/>
              <a:gd name="connsiteX16513" fmla="*/ 786323 w 1031876"/>
              <a:gd name="connsiteY16513" fmla="*/ 258741 h 1106488"/>
              <a:gd name="connsiteX16514" fmla="*/ 779486 w 1031876"/>
              <a:gd name="connsiteY16514" fmla="*/ 251911 h 1106488"/>
              <a:gd name="connsiteX16515" fmla="*/ 307692 w 1031876"/>
              <a:gd name="connsiteY16515" fmla="*/ 251911 h 1106488"/>
              <a:gd name="connsiteX16516" fmla="*/ 306837 w 1031876"/>
              <a:gd name="connsiteY16516" fmla="*/ 255326 h 1106488"/>
              <a:gd name="connsiteX16517" fmla="*/ 305205 w 1031876"/>
              <a:gd name="connsiteY16517" fmla="*/ 256257 h 1106488"/>
              <a:gd name="connsiteX16518" fmla="*/ 759619 w 1031876"/>
              <a:gd name="connsiteY16518" fmla="*/ 251884 h 1106488"/>
              <a:gd name="connsiteX16519" fmla="*/ 762000 w 1031876"/>
              <a:gd name="connsiteY16519" fmla="*/ 251884 h 1106488"/>
              <a:gd name="connsiteX16520" fmla="*/ 765175 w 1031876"/>
              <a:gd name="connsiteY16520" fmla="*/ 251884 h 1106488"/>
              <a:gd name="connsiteX16521" fmla="*/ 765175 w 1031876"/>
              <a:gd name="connsiteY16521" fmla="*/ 252744 h 1106488"/>
              <a:gd name="connsiteX16522" fmla="*/ 765175 w 1031876"/>
              <a:gd name="connsiteY16522" fmla="*/ 258762 h 1106488"/>
              <a:gd name="connsiteX16523" fmla="*/ 765175 w 1031876"/>
              <a:gd name="connsiteY16523" fmla="*/ 258763 h 1106488"/>
              <a:gd name="connsiteX16524" fmla="*/ 765174 w 1031876"/>
              <a:gd name="connsiteY16524" fmla="*/ 258762 h 1106488"/>
              <a:gd name="connsiteX16525" fmla="*/ 765174 w 1031876"/>
              <a:gd name="connsiteY16525" fmla="*/ 258762 h 1106488"/>
              <a:gd name="connsiteX16526" fmla="*/ 759619 w 1031876"/>
              <a:gd name="connsiteY16526" fmla="*/ 257968 h 1106488"/>
              <a:gd name="connsiteX16527" fmla="*/ 758825 w 1031876"/>
              <a:gd name="connsiteY16527" fmla="*/ 252412 h 1106488"/>
              <a:gd name="connsiteX16528" fmla="*/ 758826 w 1031876"/>
              <a:gd name="connsiteY16528" fmla="*/ 252412 h 1106488"/>
              <a:gd name="connsiteX16529" fmla="*/ 760355 w 1031876"/>
              <a:gd name="connsiteY16529" fmla="*/ 252794 h 1106488"/>
              <a:gd name="connsiteX16530" fmla="*/ 881310 w 1031876"/>
              <a:gd name="connsiteY16530" fmla="*/ 251817 h 1106488"/>
              <a:gd name="connsiteX16531" fmla="*/ 881592 w 1031876"/>
              <a:gd name="connsiteY16531" fmla="*/ 251942 h 1106488"/>
              <a:gd name="connsiteX16532" fmla="*/ 881592 w 1031876"/>
              <a:gd name="connsiteY16532" fmla="*/ 251886 h 1106488"/>
              <a:gd name="connsiteX16533" fmla="*/ 887419 w 1031876"/>
              <a:gd name="connsiteY16533" fmla="*/ 251661 h 1106488"/>
              <a:gd name="connsiteX16534" fmla="*/ 887571 w 1031876"/>
              <a:gd name="connsiteY16534" fmla="*/ 251816 h 1106488"/>
              <a:gd name="connsiteX16535" fmla="*/ 887651 w 1031876"/>
              <a:gd name="connsiteY16535" fmla="*/ 251827 h 1106488"/>
              <a:gd name="connsiteX16536" fmla="*/ 65954 w 1031876"/>
              <a:gd name="connsiteY16536" fmla="*/ 250681 h 1106488"/>
              <a:gd name="connsiteX16537" fmla="*/ 68263 w 1031876"/>
              <a:gd name="connsiteY16537" fmla="*/ 252413 h 1106488"/>
              <a:gd name="connsiteX16538" fmla="*/ 68263 w 1031876"/>
              <a:gd name="connsiteY16538" fmla="*/ 252413 h 1106488"/>
              <a:gd name="connsiteX16539" fmla="*/ 68263 w 1031876"/>
              <a:gd name="connsiteY16539" fmla="*/ 252413 h 1106488"/>
              <a:gd name="connsiteX16540" fmla="*/ 64844 w 1031876"/>
              <a:gd name="connsiteY16540" fmla="*/ 252901 h 1106488"/>
              <a:gd name="connsiteX16541" fmla="*/ 65088 w 1031876"/>
              <a:gd name="connsiteY16541" fmla="*/ 252413 h 1106488"/>
              <a:gd name="connsiteX16542" fmla="*/ 65088 w 1031876"/>
              <a:gd name="connsiteY16542" fmla="*/ 250032 h 1106488"/>
              <a:gd name="connsiteX16543" fmla="*/ 65517 w 1031876"/>
              <a:gd name="connsiteY16543" fmla="*/ 250353 h 1106488"/>
              <a:gd name="connsiteX16544" fmla="*/ 61913 w 1031876"/>
              <a:gd name="connsiteY16544" fmla="*/ 252413 h 1106488"/>
              <a:gd name="connsiteX16545" fmla="*/ 65088 w 1031876"/>
              <a:gd name="connsiteY16545" fmla="*/ 250032 h 1106488"/>
              <a:gd name="connsiteX16546" fmla="*/ 66358 w 1031876"/>
              <a:gd name="connsiteY16546" fmla="*/ 249873 h 1106488"/>
              <a:gd name="connsiteX16547" fmla="*/ 65954 w 1031876"/>
              <a:gd name="connsiteY16547" fmla="*/ 250681 h 1106488"/>
              <a:gd name="connsiteX16548" fmla="*/ 65517 w 1031876"/>
              <a:gd name="connsiteY16548" fmla="*/ 250353 h 1106488"/>
              <a:gd name="connsiteX16549" fmla="*/ 892599 w 1031876"/>
              <a:gd name="connsiteY16549" fmla="*/ 249661 h 1106488"/>
              <a:gd name="connsiteX16550" fmla="*/ 895351 w 1031876"/>
              <a:gd name="connsiteY16550" fmla="*/ 252413 h 1106488"/>
              <a:gd name="connsiteX16551" fmla="*/ 891647 w 1031876"/>
              <a:gd name="connsiteY16551" fmla="*/ 250296 h 1106488"/>
              <a:gd name="connsiteX16552" fmla="*/ 868760 w 1031876"/>
              <a:gd name="connsiteY16552" fmla="*/ 247651 h 1106488"/>
              <a:gd name="connsiteX16553" fmla="*/ 869157 w 1031876"/>
              <a:gd name="connsiteY16553" fmla="*/ 249237 h 1106488"/>
              <a:gd name="connsiteX16554" fmla="*/ 871109 w 1031876"/>
              <a:gd name="connsiteY16554" fmla="*/ 250352 h 1106488"/>
              <a:gd name="connsiteX16555" fmla="*/ 871538 w 1031876"/>
              <a:gd name="connsiteY16555" fmla="*/ 250031 h 1106488"/>
              <a:gd name="connsiteX16556" fmla="*/ 874331 w 1031876"/>
              <a:gd name="connsiteY16556" fmla="*/ 252125 h 1106488"/>
              <a:gd name="connsiteX16557" fmla="*/ 869926 w 1031876"/>
              <a:gd name="connsiteY16557" fmla="*/ 247651 h 1106488"/>
              <a:gd name="connsiteX16558" fmla="*/ 77675 w 1031876"/>
              <a:gd name="connsiteY16558" fmla="*/ 247472 h 1106488"/>
              <a:gd name="connsiteX16559" fmla="*/ 75298 w 1031876"/>
              <a:gd name="connsiteY16559" fmla="*/ 250999 h 1106488"/>
              <a:gd name="connsiteX16560" fmla="*/ 75506 w 1031876"/>
              <a:gd name="connsiteY16560" fmla="*/ 248642 h 1106488"/>
              <a:gd name="connsiteX16561" fmla="*/ 74613 w 1031876"/>
              <a:gd name="connsiteY16561" fmla="*/ 246063 h 1106488"/>
              <a:gd name="connsiteX16562" fmla="*/ 72861 w 1031876"/>
              <a:gd name="connsiteY16562" fmla="*/ 246501 h 1106488"/>
              <a:gd name="connsiteX16563" fmla="*/ 68264 w 1031876"/>
              <a:gd name="connsiteY16563" fmla="*/ 252412 h 1106488"/>
              <a:gd name="connsiteX16564" fmla="*/ 73819 w 1031876"/>
              <a:gd name="connsiteY16564" fmla="*/ 249237 h 1106488"/>
              <a:gd name="connsiteX16565" fmla="*/ 841376 w 1031876"/>
              <a:gd name="connsiteY16565" fmla="*/ 246063 h 1106488"/>
              <a:gd name="connsiteX16566" fmla="*/ 841376 w 1031876"/>
              <a:gd name="connsiteY16566" fmla="*/ 246857 h 1106488"/>
              <a:gd name="connsiteX16567" fmla="*/ 841376 w 1031876"/>
              <a:gd name="connsiteY16567" fmla="*/ 252412 h 1106488"/>
              <a:gd name="connsiteX16568" fmla="*/ 841376 w 1031876"/>
              <a:gd name="connsiteY16568" fmla="*/ 252413 h 1106488"/>
              <a:gd name="connsiteX16569" fmla="*/ 841375 w 1031876"/>
              <a:gd name="connsiteY16569" fmla="*/ 252412 h 1106488"/>
              <a:gd name="connsiteX16570" fmla="*/ 838399 w 1031876"/>
              <a:gd name="connsiteY16570" fmla="*/ 249238 h 1106488"/>
              <a:gd name="connsiteX16571" fmla="*/ 841376 w 1031876"/>
              <a:gd name="connsiteY16571" fmla="*/ 246063 h 1106488"/>
              <a:gd name="connsiteX16572" fmla="*/ 717550 w 1031876"/>
              <a:gd name="connsiteY16572" fmla="*/ 246063 h 1106488"/>
              <a:gd name="connsiteX16573" fmla="*/ 724694 w 1031876"/>
              <a:gd name="connsiteY16573" fmla="*/ 252413 h 1106488"/>
              <a:gd name="connsiteX16574" fmla="*/ 717550 w 1031876"/>
              <a:gd name="connsiteY16574" fmla="*/ 246063 h 1106488"/>
              <a:gd name="connsiteX16575" fmla="*/ 68263 w 1031876"/>
              <a:gd name="connsiteY16575" fmla="*/ 246063 h 1106488"/>
              <a:gd name="connsiteX16576" fmla="*/ 67469 w 1031876"/>
              <a:gd name="connsiteY16576" fmla="*/ 249238 h 1106488"/>
              <a:gd name="connsiteX16577" fmla="*/ 66358 w 1031876"/>
              <a:gd name="connsiteY16577" fmla="*/ 249873 h 1106488"/>
              <a:gd name="connsiteX16578" fmla="*/ 731838 w 1031876"/>
              <a:gd name="connsiteY16578" fmla="*/ 246062 h 1106488"/>
              <a:gd name="connsiteX16579" fmla="*/ 731838 w 1031876"/>
              <a:gd name="connsiteY16579" fmla="*/ 252412 h 1106488"/>
              <a:gd name="connsiteX16580" fmla="*/ 731838 w 1031876"/>
              <a:gd name="connsiteY16580" fmla="*/ 246062 h 1106488"/>
              <a:gd name="connsiteX16581" fmla="*/ 888472 w 1031876"/>
              <a:gd name="connsiteY16581" fmla="*/ 245534 h 1106488"/>
              <a:gd name="connsiteX16582" fmla="*/ 893631 w 1031876"/>
              <a:gd name="connsiteY16582" fmla="*/ 248973 h 1106488"/>
              <a:gd name="connsiteX16583" fmla="*/ 892599 w 1031876"/>
              <a:gd name="connsiteY16583" fmla="*/ 249661 h 1106488"/>
              <a:gd name="connsiteX16584" fmla="*/ 891911 w 1031876"/>
              <a:gd name="connsiteY16584" fmla="*/ 248973 h 1106488"/>
              <a:gd name="connsiteX16585" fmla="*/ 888472 w 1031876"/>
              <a:gd name="connsiteY16585" fmla="*/ 245534 h 1106488"/>
              <a:gd name="connsiteX16586" fmla="*/ 334306 w 1031876"/>
              <a:gd name="connsiteY16586" fmla="*/ 245375 h 1106488"/>
              <a:gd name="connsiteX16587" fmla="*/ 329407 w 1031876"/>
              <a:gd name="connsiteY16587" fmla="*/ 246162 h 1106488"/>
              <a:gd name="connsiteX16588" fmla="*/ 329250 w 1031876"/>
              <a:gd name="connsiteY16588" fmla="*/ 247395 h 1106488"/>
              <a:gd name="connsiteX16589" fmla="*/ 806836 w 1031876"/>
              <a:gd name="connsiteY16589" fmla="*/ 245080 h 1106488"/>
              <a:gd name="connsiteX16590" fmla="*/ 806836 w 1031876"/>
              <a:gd name="connsiteY16590" fmla="*/ 245934 h 1106488"/>
              <a:gd name="connsiteX16591" fmla="*/ 806836 w 1031876"/>
              <a:gd name="connsiteY16591" fmla="*/ 248495 h 1106488"/>
              <a:gd name="connsiteX16592" fmla="*/ 806836 w 1031876"/>
              <a:gd name="connsiteY16592" fmla="*/ 251911 h 1106488"/>
              <a:gd name="connsiteX16593" fmla="*/ 812819 w 1031876"/>
              <a:gd name="connsiteY16593" fmla="*/ 254472 h 1106488"/>
              <a:gd name="connsiteX16594" fmla="*/ 813330 w 1031876"/>
              <a:gd name="connsiteY16594" fmla="*/ 252942 h 1106488"/>
              <a:gd name="connsiteX16595" fmla="*/ 813330 w 1031876"/>
              <a:gd name="connsiteY16595" fmla="*/ 252941 h 1106488"/>
              <a:gd name="connsiteX16596" fmla="*/ 812423 w 1031876"/>
              <a:gd name="connsiteY16596" fmla="*/ 251732 h 1106488"/>
              <a:gd name="connsiteX16597" fmla="*/ 807691 w 1031876"/>
              <a:gd name="connsiteY16597" fmla="*/ 251057 h 1106488"/>
              <a:gd name="connsiteX16598" fmla="*/ 806836 w 1031876"/>
              <a:gd name="connsiteY16598" fmla="*/ 245080 h 1106488"/>
              <a:gd name="connsiteX16599" fmla="*/ 808887 w 1031876"/>
              <a:gd name="connsiteY16599" fmla="*/ 247129 h 1106488"/>
              <a:gd name="connsiteX16600" fmla="*/ 810317 w 1031876"/>
              <a:gd name="connsiteY16600" fmla="*/ 248558 h 1106488"/>
              <a:gd name="connsiteX16601" fmla="*/ 810970 w 1031876"/>
              <a:gd name="connsiteY16601" fmla="*/ 249209 h 1106488"/>
              <a:gd name="connsiteX16602" fmla="*/ 810970 w 1031876"/>
              <a:gd name="connsiteY16602" fmla="*/ 249209 h 1106488"/>
              <a:gd name="connsiteX16603" fmla="*/ 810317 w 1031876"/>
              <a:gd name="connsiteY16603" fmla="*/ 248558 h 1106488"/>
              <a:gd name="connsiteX16604" fmla="*/ 810255 w 1031876"/>
              <a:gd name="connsiteY16604" fmla="*/ 248495 h 1106488"/>
              <a:gd name="connsiteX16605" fmla="*/ 808887 w 1031876"/>
              <a:gd name="connsiteY16605" fmla="*/ 247129 h 1106488"/>
              <a:gd name="connsiteX16606" fmla="*/ 807691 w 1031876"/>
              <a:gd name="connsiteY16606" fmla="*/ 245934 h 1106488"/>
              <a:gd name="connsiteX16607" fmla="*/ 806836 w 1031876"/>
              <a:gd name="connsiteY16607" fmla="*/ 245080 h 1106488"/>
              <a:gd name="connsiteX16608" fmla="*/ 811187 w 1031876"/>
              <a:gd name="connsiteY16608" fmla="*/ 247564 h 1106488"/>
              <a:gd name="connsiteX16609" fmla="*/ 811627 w 1031876"/>
              <a:gd name="connsiteY16609" fmla="*/ 248333 h 1106488"/>
              <a:gd name="connsiteX16610" fmla="*/ 811899 w 1031876"/>
              <a:gd name="connsiteY16610" fmla="*/ 247970 h 1106488"/>
              <a:gd name="connsiteX16611" fmla="*/ 811187 w 1031876"/>
              <a:gd name="connsiteY16611" fmla="*/ 247564 h 1106488"/>
              <a:gd name="connsiteX16612" fmla="*/ 810255 w 1031876"/>
              <a:gd name="connsiteY16612" fmla="*/ 245934 h 1106488"/>
              <a:gd name="connsiteX16613" fmla="*/ 806836 w 1031876"/>
              <a:gd name="connsiteY16613" fmla="*/ 245080 h 1106488"/>
              <a:gd name="connsiteX16614" fmla="*/ 758825 w 1031876"/>
              <a:gd name="connsiteY16614" fmla="*/ 245004 h 1106488"/>
              <a:gd name="connsiteX16615" fmla="*/ 765175 w 1031876"/>
              <a:gd name="connsiteY16615" fmla="*/ 251884 h 1106488"/>
              <a:gd name="connsiteX16616" fmla="*/ 759619 w 1031876"/>
              <a:gd name="connsiteY16616" fmla="*/ 246724 h 1106488"/>
              <a:gd name="connsiteX16617" fmla="*/ 759279 w 1031876"/>
              <a:gd name="connsiteY16617" fmla="*/ 248935 h 1106488"/>
              <a:gd name="connsiteX16618" fmla="*/ 833438 w 1031876"/>
              <a:gd name="connsiteY16618" fmla="*/ 244652 h 1106488"/>
              <a:gd name="connsiteX16619" fmla="*/ 833438 w 1031876"/>
              <a:gd name="connsiteY16619" fmla="*/ 244973 h 1106488"/>
              <a:gd name="connsiteX16620" fmla="*/ 833823 w 1031876"/>
              <a:gd name="connsiteY16620" fmla="*/ 245028 h 1106488"/>
              <a:gd name="connsiteX16621" fmla="*/ 345859 w 1031876"/>
              <a:gd name="connsiteY16621" fmla="*/ 243176 h 1106488"/>
              <a:gd name="connsiteX16622" fmla="*/ 344885 w 1031876"/>
              <a:gd name="connsiteY16622" fmla="*/ 245071 h 1106488"/>
              <a:gd name="connsiteX16623" fmla="*/ 341313 w 1031876"/>
              <a:gd name="connsiteY16623" fmla="*/ 246063 h 1106488"/>
              <a:gd name="connsiteX16624" fmla="*/ 838414 w 1031876"/>
              <a:gd name="connsiteY16624" fmla="*/ 243100 h 1106488"/>
              <a:gd name="connsiteX16625" fmla="*/ 840740 w 1031876"/>
              <a:gd name="connsiteY16625" fmla="*/ 245427 h 1106488"/>
              <a:gd name="connsiteX16626" fmla="*/ 840384 w 1031876"/>
              <a:gd name="connsiteY16626" fmla="*/ 245071 h 1106488"/>
              <a:gd name="connsiteX16627" fmla="*/ 74415 w 1031876"/>
              <a:gd name="connsiteY16627" fmla="*/ 239911 h 1106488"/>
              <a:gd name="connsiteX16628" fmla="*/ 68263 w 1031876"/>
              <a:gd name="connsiteY16628" fmla="*/ 246063 h 1106488"/>
              <a:gd name="connsiteX16629" fmla="*/ 71835 w 1031876"/>
              <a:gd name="connsiteY16629" fmla="*/ 242491 h 1106488"/>
              <a:gd name="connsiteX16630" fmla="*/ 872808 w 1031876"/>
              <a:gd name="connsiteY16630" fmla="*/ 239633 h 1106488"/>
              <a:gd name="connsiteX16631" fmla="*/ 873919 w 1031876"/>
              <a:gd name="connsiteY16631" fmla="*/ 239812 h 1106488"/>
              <a:gd name="connsiteX16632" fmla="*/ 874713 w 1031876"/>
              <a:gd name="connsiteY16632" fmla="*/ 246063 h 1106488"/>
              <a:gd name="connsiteX16633" fmla="*/ 872332 w 1031876"/>
              <a:gd name="connsiteY16633" fmla="*/ 239812 h 1106488"/>
              <a:gd name="connsiteX16634" fmla="*/ 827470 w 1031876"/>
              <a:gd name="connsiteY16634" fmla="*/ 239098 h 1106488"/>
              <a:gd name="connsiteX16635" fmla="*/ 828204 w 1031876"/>
              <a:gd name="connsiteY16635" fmla="*/ 244226 h 1106488"/>
              <a:gd name="connsiteX16636" fmla="*/ 830885 w 1031876"/>
              <a:gd name="connsiteY16636" fmla="*/ 244609 h 1106488"/>
              <a:gd name="connsiteX16637" fmla="*/ 830659 w 1031876"/>
              <a:gd name="connsiteY16637" fmla="*/ 244554 h 1106488"/>
              <a:gd name="connsiteX16638" fmla="*/ 862013 w 1031876"/>
              <a:gd name="connsiteY16638" fmla="*/ 238919 h 1106488"/>
              <a:gd name="connsiteX16639" fmla="*/ 868363 w 1031876"/>
              <a:gd name="connsiteY16639" fmla="*/ 238919 h 1106488"/>
              <a:gd name="connsiteX16640" fmla="*/ 868363 w 1031876"/>
              <a:gd name="connsiteY16640" fmla="*/ 246063 h 1106488"/>
              <a:gd name="connsiteX16641" fmla="*/ 862013 w 1031876"/>
              <a:gd name="connsiteY16641" fmla="*/ 238919 h 1106488"/>
              <a:gd name="connsiteX16642" fmla="*/ 855134 w 1031876"/>
              <a:gd name="connsiteY16642" fmla="*/ 238918 h 1106488"/>
              <a:gd name="connsiteX16643" fmla="*/ 857714 w 1031876"/>
              <a:gd name="connsiteY16643" fmla="*/ 239762 h 1106488"/>
              <a:gd name="connsiteX16644" fmla="*/ 857198 w 1031876"/>
              <a:gd name="connsiteY16644" fmla="*/ 240942 h 1106488"/>
              <a:gd name="connsiteX16645" fmla="*/ 827424 w 1031876"/>
              <a:gd name="connsiteY16645" fmla="*/ 238771 h 1106488"/>
              <a:gd name="connsiteX16646" fmla="*/ 827432 w 1031876"/>
              <a:gd name="connsiteY16646" fmla="*/ 238827 h 1106488"/>
              <a:gd name="connsiteX16647" fmla="*/ 832858 w 1031876"/>
              <a:gd name="connsiteY16647" fmla="*/ 244891 h 1106488"/>
              <a:gd name="connsiteX16648" fmla="*/ 832905 w 1031876"/>
              <a:gd name="connsiteY16648" fmla="*/ 244897 h 1106488"/>
              <a:gd name="connsiteX16649" fmla="*/ 832272 w 1031876"/>
              <a:gd name="connsiteY16649" fmla="*/ 243511 h 1106488"/>
              <a:gd name="connsiteX16650" fmla="*/ 830659 w 1031876"/>
              <a:gd name="connsiteY16650" fmla="*/ 241934 h 1106488"/>
              <a:gd name="connsiteX16651" fmla="*/ 881592 w 1031876"/>
              <a:gd name="connsiteY16651" fmla="*/ 238654 h 1106488"/>
              <a:gd name="connsiteX16652" fmla="*/ 888472 w 1031876"/>
              <a:gd name="connsiteY16652" fmla="*/ 245534 h 1106488"/>
              <a:gd name="connsiteX16653" fmla="*/ 883656 w 1031876"/>
              <a:gd name="connsiteY16653" fmla="*/ 242782 h 1106488"/>
              <a:gd name="connsiteX16654" fmla="*/ 854869 w 1031876"/>
              <a:gd name="connsiteY16654" fmla="*/ 238654 h 1106488"/>
              <a:gd name="connsiteX16655" fmla="*/ 854882 w 1031876"/>
              <a:gd name="connsiteY16655" fmla="*/ 238671 h 1106488"/>
              <a:gd name="connsiteX16656" fmla="*/ 857001 w 1031876"/>
              <a:gd name="connsiteY16656" fmla="*/ 241392 h 1106488"/>
              <a:gd name="connsiteX16657" fmla="*/ 857198 w 1031876"/>
              <a:gd name="connsiteY16657" fmla="*/ 240942 h 1106488"/>
              <a:gd name="connsiteX16658" fmla="*/ 858573 w 1031876"/>
              <a:gd name="connsiteY16658" fmla="*/ 242292 h 1106488"/>
              <a:gd name="connsiteX16659" fmla="*/ 861504 w 1031876"/>
              <a:gd name="connsiteY16659" fmla="*/ 245166 h 1106488"/>
              <a:gd name="connsiteX16660" fmla="*/ 862013 w 1031876"/>
              <a:gd name="connsiteY16660" fmla="*/ 245534 h 1106488"/>
              <a:gd name="connsiteX16661" fmla="*/ 861979 w 1031876"/>
              <a:gd name="connsiteY16661" fmla="*/ 245632 h 1106488"/>
              <a:gd name="connsiteX16662" fmla="*/ 862013 w 1031876"/>
              <a:gd name="connsiteY16662" fmla="*/ 245665 h 1106488"/>
              <a:gd name="connsiteX16663" fmla="*/ 861801 w 1031876"/>
              <a:gd name="connsiteY16663" fmla="*/ 246289 h 1106488"/>
              <a:gd name="connsiteX16664" fmla="*/ 861153 w 1031876"/>
              <a:gd name="connsiteY16664" fmla="*/ 248195 h 1106488"/>
              <a:gd name="connsiteX16665" fmla="*/ 860336 w 1031876"/>
              <a:gd name="connsiteY16665" fmla="*/ 247852 h 1106488"/>
              <a:gd name="connsiteX16666" fmla="*/ 855134 w 1031876"/>
              <a:gd name="connsiteY16666" fmla="*/ 245665 h 1106488"/>
              <a:gd name="connsiteX16667" fmla="*/ 855142 w 1031876"/>
              <a:gd name="connsiteY16667" fmla="*/ 245646 h 1106488"/>
              <a:gd name="connsiteX16668" fmla="*/ 854869 w 1031876"/>
              <a:gd name="connsiteY16668" fmla="*/ 245534 h 1106488"/>
              <a:gd name="connsiteX16669" fmla="*/ 855340 w 1031876"/>
              <a:gd name="connsiteY16669" fmla="*/ 245193 h 1106488"/>
              <a:gd name="connsiteX16670" fmla="*/ 855604 w 1031876"/>
              <a:gd name="connsiteY16670" fmla="*/ 244590 h 1106488"/>
              <a:gd name="connsiteX16671" fmla="*/ 854869 w 1031876"/>
              <a:gd name="connsiteY16671" fmla="*/ 245534 h 1106488"/>
              <a:gd name="connsiteX16672" fmla="*/ 854869 w 1031876"/>
              <a:gd name="connsiteY16672" fmla="*/ 242094 h 1106488"/>
              <a:gd name="connsiteX16673" fmla="*/ 854869 w 1031876"/>
              <a:gd name="connsiteY16673" fmla="*/ 240374 h 1106488"/>
              <a:gd name="connsiteX16674" fmla="*/ 854869 w 1031876"/>
              <a:gd name="connsiteY16674" fmla="*/ 239514 h 1106488"/>
              <a:gd name="connsiteX16675" fmla="*/ 854869 w 1031876"/>
              <a:gd name="connsiteY16675" fmla="*/ 238658 h 1106488"/>
              <a:gd name="connsiteX16676" fmla="*/ 81757 w 1031876"/>
              <a:gd name="connsiteY16676" fmla="*/ 238522 h 1106488"/>
              <a:gd name="connsiteX16677" fmla="*/ 80864 w 1031876"/>
              <a:gd name="connsiteY16677" fmla="*/ 241895 h 1106488"/>
              <a:gd name="connsiteX16678" fmla="*/ 79078 w 1031876"/>
              <a:gd name="connsiteY16678" fmla="*/ 242859 h 1106488"/>
              <a:gd name="connsiteX16679" fmla="*/ 854639 w 1031876"/>
              <a:gd name="connsiteY16679" fmla="*/ 238433 h 1106488"/>
              <a:gd name="connsiteX16680" fmla="*/ 854646 w 1031876"/>
              <a:gd name="connsiteY16680" fmla="*/ 238440 h 1106488"/>
              <a:gd name="connsiteX16681" fmla="*/ 854642 w 1031876"/>
              <a:gd name="connsiteY16681" fmla="*/ 238436 h 1106488"/>
              <a:gd name="connsiteX16682" fmla="*/ 854635 w 1031876"/>
              <a:gd name="connsiteY16682" fmla="*/ 238429 h 1106488"/>
              <a:gd name="connsiteX16683" fmla="*/ 854639 w 1031876"/>
              <a:gd name="connsiteY16683" fmla="*/ 238433 h 1106488"/>
              <a:gd name="connsiteX16684" fmla="*/ 854635 w 1031876"/>
              <a:gd name="connsiteY16684" fmla="*/ 238429 h 1106488"/>
              <a:gd name="connsiteX16685" fmla="*/ 854627 w 1031876"/>
              <a:gd name="connsiteY16685" fmla="*/ 238420 h 1106488"/>
              <a:gd name="connsiteX16686" fmla="*/ 854635 w 1031876"/>
              <a:gd name="connsiteY16686" fmla="*/ 238429 h 1106488"/>
              <a:gd name="connsiteX16687" fmla="*/ 854633 w 1031876"/>
              <a:gd name="connsiteY16687" fmla="*/ 238427 h 1106488"/>
              <a:gd name="connsiteX16688" fmla="*/ 745332 w 1031876"/>
              <a:gd name="connsiteY16688" fmla="*/ 238250 h 1106488"/>
              <a:gd name="connsiteX16689" fmla="*/ 745332 w 1031876"/>
              <a:gd name="connsiteY16689" fmla="*/ 238255 h 1106488"/>
              <a:gd name="connsiteX16690" fmla="*/ 745387 w 1031876"/>
              <a:gd name="connsiteY16690" fmla="*/ 238263 h 1106488"/>
              <a:gd name="connsiteX16691" fmla="*/ 745382 w 1031876"/>
              <a:gd name="connsiteY16691" fmla="*/ 238250 h 1106488"/>
              <a:gd name="connsiteX16692" fmla="*/ 321367 w 1031876"/>
              <a:gd name="connsiteY16692" fmla="*/ 238250 h 1106488"/>
              <a:gd name="connsiteX16693" fmla="*/ 324786 w 1031876"/>
              <a:gd name="connsiteY16693" fmla="*/ 238250 h 1106488"/>
              <a:gd name="connsiteX16694" fmla="*/ 326495 w 1031876"/>
              <a:gd name="connsiteY16694" fmla="*/ 238250 h 1106488"/>
              <a:gd name="connsiteX16695" fmla="*/ 327349 w 1031876"/>
              <a:gd name="connsiteY16695" fmla="*/ 238250 h 1106488"/>
              <a:gd name="connsiteX16696" fmla="*/ 327819 w 1031876"/>
              <a:gd name="connsiteY16696" fmla="*/ 238250 h 1106488"/>
              <a:gd name="connsiteX16697" fmla="*/ 328204 w 1031876"/>
              <a:gd name="connsiteY16697" fmla="*/ 238250 h 1106488"/>
              <a:gd name="connsiteX16698" fmla="*/ 327819 w 1031876"/>
              <a:gd name="connsiteY16698" fmla="*/ 238470 h 1106488"/>
              <a:gd name="connsiteX16699" fmla="*/ 322222 w 1031876"/>
              <a:gd name="connsiteY16699" fmla="*/ 241665 h 1106488"/>
              <a:gd name="connsiteX16700" fmla="*/ 322051 w 1031876"/>
              <a:gd name="connsiteY16700" fmla="*/ 242348 h 1106488"/>
              <a:gd name="connsiteX16701" fmla="*/ 865823 w 1031876"/>
              <a:gd name="connsiteY16701" fmla="*/ 238205 h 1106488"/>
              <a:gd name="connsiteX16702" fmla="*/ 868363 w 1031876"/>
              <a:gd name="connsiteY16702" fmla="*/ 238919 h 1106488"/>
              <a:gd name="connsiteX16703" fmla="*/ 862013 w 1031876"/>
              <a:gd name="connsiteY16703" fmla="*/ 238919 h 1106488"/>
              <a:gd name="connsiteX16704" fmla="*/ 833438 w 1031876"/>
              <a:gd name="connsiteY16704" fmla="*/ 238125 h 1106488"/>
              <a:gd name="connsiteX16705" fmla="*/ 838697 w 1031876"/>
              <a:gd name="connsiteY16705" fmla="*/ 238125 h 1106488"/>
              <a:gd name="connsiteX16706" fmla="*/ 840384 w 1031876"/>
              <a:gd name="connsiteY16706" fmla="*/ 238125 h 1106488"/>
              <a:gd name="connsiteX16707" fmla="*/ 841376 w 1031876"/>
              <a:gd name="connsiteY16707" fmla="*/ 238125 h 1106488"/>
              <a:gd name="connsiteX16708" fmla="*/ 841376 w 1031876"/>
              <a:gd name="connsiteY16708" fmla="*/ 246063 h 1106488"/>
              <a:gd name="connsiteX16709" fmla="*/ 841009 w 1031876"/>
              <a:gd name="connsiteY16709" fmla="*/ 245696 h 1106488"/>
              <a:gd name="connsiteX16710" fmla="*/ 841009 w 1031876"/>
              <a:gd name="connsiteY16710" fmla="*/ 245696 h 1106488"/>
              <a:gd name="connsiteX16711" fmla="*/ 841376 w 1031876"/>
              <a:gd name="connsiteY16711" fmla="*/ 246063 h 1106488"/>
              <a:gd name="connsiteX16712" fmla="*/ 840888 w 1031876"/>
              <a:gd name="connsiteY16712" fmla="*/ 245784 h 1106488"/>
              <a:gd name="connsiteX16713" fmla="*/ 837803 w 1031876"/>
              <a:gd name="connsiteY16713" fmla="*/ 248046 h 1106488"/>
              <a:gd name="connsiteX16714" fmla="*/ 834231 w 1031876"/>
              <a:gd name="connsiteY16714" fmla="*/ 245427 h 1106488"/>
              <a:gd name="connsiteX16715" fmla="*/ 837803 w 1031876"/>
              <a:gd name="connsiteY16715" fmla="*/ 245427 h 1106488"/>
              <a:gd name="connsiteX16716" fmla="*/ 838696 w 1031876"/>
              <a:gd name="connsiteY16716" fmla="*/ 245427 h 1106488"/>
              <a:gd name="connsiteX16717" fmla="*/ 840263 w 1031876"/>
              <a:gd name="connsiteY16717" fmla="*/ 245427 h 1106488"/>
              <a:gd name="connsiteX16718" fmla="*/ 836300 w 1031876"/>
              <a:gd name="connsiteY16718" fmla="*/ 243162 h 1106488"/>
              <a:gd name="connsiteX16719" fmla="*/ 836910 w 1031876"/>
              <a:gd name="connsiteY16719" fmla="*/ 244554 h 1106488"/>
              <a:gd name="connsiteX16720" fmla="*/ 834231 w 1031876"/>
              <a:gd name="connsiteY16720" fmla="*/ 245427 h 1106488"/>
              <a:gd name="connsiteX16721" fmla="*/ 834231 w 1031876"/>
              <a:gd name="connsiteY16721" fmla="*/ 244554 h 1106488"/>
              <a:gd name="connsiteX16722" fmla="*/ 834231 w 1031876"/>
              <a:gd name="connsiteY16722" fmla="*/ 241934 h 1106488"/>
              <a:gd name="connsiteX16723" fmla="*/ 834231 w 1031876"/>
              <a:gd name="connsiteY16723" fmla="*/ 241297 h 1106488"/>
              <a:gd name="connsiteX16724" fmla="*/ 738188 w 1031876"/>
              <a:gd name="connsiteY16724" fmla="*/ 238125 h 1106488"/>
              <a:gd name="connsiteX16725" fmla="*/ 738188 w 1031876"/>
              <a:gd name="connsiteY16725" fmla="*/ 239117 h 1106488"/>
              <a:gd name="connsiteX16726" fmla="*/ 738188 w 1031876"/>
              <a:gd name="connsiteY16726" fmla="*/ 245071 h 1106488"/>
              <a:gd name="connsiteX16727" fmla="*/ 738188 w 1031876"/>
              <a:gd name="connsiteY16727" fmla="*/ 246063 h 1106488"/>
              <a:gd name="connsiteX16728" fmla="*/ 738188 w 1031876"/>
              <a:gd name="connsiteY16728" fmla="*/ 238125 h 1106488"/>
              <a:gd name="connsiteX16729" fmla="*/ 355600 w 1031876"/>
              <a:gd name="connsiteY16729" fmla="*/ 238125 h 1106488"/>
              <a:gd name="connsiteX16730" fmla="*/ 355600 w 1031876"/>
              <a:gd name="connsiteY16730" fmla="*/ 246063 h 1106488"/>
              <a:gd name="connsiteX16731" fmla="*/ 353219 w 1031876"/>
              <a:gd name="connsiteY16731" fmla="*/ 246063 h 1106488"/>
              <a:gd name="connsiteX16732" fmla="*/ 352425 w 1031876"/>
              <a:gd name="connsiteY16732" fmla="*/ 246063 h 1106488"/>
              <a:gd name="connsiteX16733" fmla="*/ 349251 w 1031876"/>
              <a:gd name="connsiteY16733" fmla="*/ 246063 h 1106488"/>
              <a:gd name="connsiteX16734" fmla="*/ 347353 w 1031876"/>
              <a:gd name="connsiteY16734" fmla="*/ 246442 h 1106488"/>
              <a:gd name="connsiteX16735" fmla="*/ 345299 w 1031876"/>
              <a:gd name="connsiteY16735" fmla="*/ 248495 h 1106488"/>
              <a:gd name="connsiteX16736" fmla="*/ 341880 w 1031876"/>
              <a:gd name="connsiteY16736" fmla="*/ 251911 h 1106488"/>
              <a:gd name="connsiteX16737" fmla="*/ 341932 w 1031876"/>
              <a:gd name="connsiteY16737" fmla="*/ 251546 h 1106488"/>
              <a:gd name="connsiteX16738" fmla="*/ 341313 w 1031876"/>
              <a:gd name="connsiteY16738" fmla="*/ 252413 h 1106488"/>
              <a:gd name="connsiteX16739" fmla="*/ 341313 w 1031876"/>
              <a:gd name="connsiteY16739" fmla="*/ 246063 h 1106488"/>
              <a:gd name="connsiteX16740" fmla="*/ 342716 w 1031876"/>
              <a:gd name="connsiteY16740" fmla="*/ 246063 h 1106488"/>
              <a:gd name="connsiteX16741" fmla="*/ 342735 w 1031876"/>
              <a:gd name="connsiteY16741" fmla="*/ 245934 h 1106488"/>
              <a:gd name="connsiteX16742" fmla="*/ 348457 w 1031876"/>
              <a:gd name="connsiteY16742" fmla="*/ 245117 h 1106488"/>
              <a:gd name="connsiteX16743" fmla="*/ 348717 w 1031876"/>
              <a:gd name="connsiteY16743" fmla="*/ 245080 h 1106488"/>
              <a:gd name="connsiteX16744" fmla="*/ 348457 w 1031876"/>
              <a:gd name="connsiteY16744" fmla="*/ 245340 h 1106488"/>
              <a:gd name="connsiteX16745" fmla="*/ 347733 w 1031876"/>
              <a:gd name="connsiteY16745" fmla="*/ 246063 h 1106488"/>
              <a:gd name="connsiteX16746" fmla="*/ 349250 w 1031876"/>
              <a:gd name="connsiteY16746" fmla="*/ 246063 h 1106488"/>
              <a:gd name="connsiteX16747" fmla="*/ 355600 w 1031876"/>
              <a:gd name="connsiteY16747" fmla="*/ 238125 h 1106488"/>
              <a:gd name="connsiteX16748" fmla="*/ 348457 w 1031876"/>
              <a:gd name="connsiteY16748" fmla="*/ 238125 h 1106488"/>
              <a:gd name="connsiteX16749" fmla="*/ 347564 w 1031876"/>
              <a:gd name="connsiteY16749" fmla="*/ 242094 h 1106488"/>
              <a:gd name="connsiteX16750" fmla="*/ 345859 w 1031876"/>
              <a:gd name="connsiteY16750" fmla="*/ 243176 h 1106488"/>
              <a:gd name="connsiteX16751" fmla="*/ 74613 w 1031876"/>
              <a:gd name="connsiteY16751" fmla="*/ 238125 h 1106488"/>
              <a:gd name="connsiteX16752" fmla="*/ 74613 w 1031876"/>
              <a:gd name="connsiteY16752" fmla="*/ 239713 h 1106488"/>
              <a:gd name="connsiteX16753" fmla="*/ 74613 w 1031876"/>
              <a:gd name="connsiteY16753" fmla="*/ 240804 h 1106488"/>
              <a:gd name="connsiteX16754" fmla="*/ 74613 w 1031876"/>
              <a:gd name="connsiteY16754" fmla="*/ 244376 h 1106488"/>
              <a:gd name="connsiteX16755" fmla="*/ 74613 w 1031876"/>
              <a:gd name="connsiteY16755" fmla="*/ 245269 h 1106488"/>
              <a:gd name="connsiteX16756" fmla="*/ 73706 w 1031876"/>
              <a:gd name="connsiteY16756" fmla="*/ 245414 h 1106488"/>
              <a:gd name="connsiteX16757" fmla="*/ 73819 w 1031876"/>
              <a:gd name="connsiteY16757" fmla="*/ 245269 h 1106488"/>
              <a:gd name="connsiteX16758" fmla="*/ 74415 w 1031876"/>
              <a:gd name="connsiteY16758" fmla="*/ 239911 h 1106488"/>
              <a:gd name="connsiteX16759" fmla="*/ 854081 w 1031876"/>
              <a:gd name="connsiteY16759" fmla="*/ 237885 h 1106488"/>
              <a:gd name="connsiteX16760" fmla="*/ 854627 w 1031876"/>
              <a:gd name="connsiteY16760" fmla="*/ 238420 h 1106488"/>
              <a:gd name="connsiteX16761" fmla="*/ 854606 w 1031876"/>
              <a:gd name="connsiteY16761" fmla="*/ 238400 h 1106488"/>
              <a:gd name="connsiteX16762" fmla="*/ 879872 w 1031876"/>
              <a:gd name="connsiteY16762" fmla="*/ 237762 h 1106488"/>
              <a:gd name="connsiteX16763" fmla="*/ 881592 w 1031876"/>
              <a:gd name="connsiteY16763" fmla="*/ 238760 h 1106488"/>
              <a:gd name="connsiteX16764" fmla="*/ 880732 w 1031876"/>
              <a:gd name="connsiteY16764" fmla="*/ 238760 h 1106488"/>
              <a:gd name="connsiteX16765" fmla="*/ 836830 w 1031876"/>
              <a:gd name="connsiteY16765" fmla="*/ 235816 h 1106488"/>
              <a:gd name="connsiteX16766" fmla="*/ 841376 w 1031876"/>
              <a:gd name="connsiteY16766" fmla="*/ 238125 h 1106488"/>
              <a:gd name="connsiteX16767" fmla="*/ 837804 w 1031876"/>
              <a:gd name="connsiteY16767" fmla="*/ 237331 h 1106488"/>
              <a:gd name="connsiteX16768" fmla="*/ 331623 w 1031876"/>
              <a:gd name="connsiteY16768" fmla="*/ 235688 h 1106488"/>
              <a:gd name="connsiteX16769" fmla="*/ 334875 w 1031876"/>
              <a:gd name="connsiteY16769" fmla="*/ 238125 h 1106488"/>
              <a:gd name="connsiteX16770" fmla="*/ 334955 w 1031876"/>
              <a:gd name="connsiteY16770" fmla="*/ 238185 h 1106488"/>
              <a:gd name="connsiteX16771" fmla="*/ 334963 w 1031876"/>
              <a:gd name="connsiteY16771" fmla="*/ 238125 h 1106488"/>
              <a:gd name="connsiteX16772" fmla="*/ 334963 w 1031876"/>
              <a:gd name="connsiteY16772" fmla="*/ 238191 h 1106488"/>
              <a:gd name="connsiteX16773" fmla="*/ 335042 w 1031876"/>
              <a:gd name="connsiteY16773" fmla="*/ 238250 h 1106488"/>
              <a:gd name="connsiteX16774" fmla="*/ 334963 w 1031876"/>
              <a:gd name="connsiteY16774" fmla="*/ 238329 h 1106488"/>
              <a:gd name="connsiteX16775" fmla="*/ 334963 w 1031876"/>
              <a:gd name="connsiteY16775" fmla="*/ 241697 h 1106488"/>
              <a:gd name="connsiteX16776" fmla="*/ 334963 w 1031876"/>
              <a:gd name="connsiteY16776" fmla="*/ 245112 h 1106488"/>
              <a:gd name="connsiteX16777" fmla="*/ 335007 w 1031876"/>
              <a:gd name="connsiteY16777" fmla="*/ 245094 h 1106488"/>
              <a:gd name="connsiteX16778" fmla="*/ 335010 w 1031876"/>
              <a:gd name="connsiteY16778" fmla="*/ 245080 h 1106488"/>
              <a:gd name="connsiteX16779" fmla="*/ 335856 w 1031876"/>
              <a:gd name="connsiteY16779" fmla="*/ 241697 h 1106488"/>
              <a:gd name="connsiteX16780" fmla="*/ 342107 w 1031876"/>
              <a:gd name="connsiteY16780" fmla="*/ 238125 h 1106488"/>
              <a:gd name="connsiteX16781" fmla="*/ 338535 w 1031876"/>
              <a:gd name="connsiteY16781" fmla="*/ 241697 h 1106488"/>
              <a:gd name="connsiteX16782" fmla="*/ 337404 w 1031876"/>
              <a:gd name="connsiteY16782" fmla="*/ 242828 h 1106488"/>
              <a:gd name="connsiteX16783" fmla="*/ 335856 w 1031876"/>
              <a:gd name="connsiteY16783" fmla="*/ 244376 h 1106488"/>
              <a:gd name="connsiteX16784" fmla="*/ 335042 w 1031876"/>
              <a:gd name="connsiteY16784" fmla="*/ 245190 h 1106488"/>
              <a:gd name="connsiteX16785" fmla="*/ 337404 w 1031876"/>
              <a:gd name="connsiteY16785" fmla="*/ 242828 h 1106488"/>
              <a:gd name="connsiteX16786" fmla="*/ 342107 w 1031876"/>
              <a:gd name="connsiteY16786" fmla="*/ 238125 h 1106488"/>
              <a:gd name="connsiteX16787" fmla="*/ 342107 w 1031876"/>
              <a:gd name="connsiteY16787" fmla="*/ 242590 h 1106488"/>
              <a:gd name="connsiteX16788" fmla="*/ 342107 w 1031876"/>
              <a:gd name="connsiteY16788" fmla="*/ 244376 h 1106488"/>
              <a:gd name="connsiteX16789" fmla="*/ 342107 w 1031876"/>
              <a:gd name="connsiteY16789" fmla="*/ 245269 h 1106488"/>
              <a:gd name="connsiteX16790" fmla="*/ 338535 w 1031876"/>
              <a:gd name="connsiteY16790" fmla="*/ 245269 h 1106488"/>
              <a:gd name="connsiteX16791" fmla="*/ 335856 w 1031876"/>
              <a:gd name="connsiteY16791" fmla="*/ 245269 h 1106488"/>
              <a:gd name="connsiteX16792" fmla="*/ 335042 w 1031876"/>
              <a:gd name="connsiteY16792" fmla="*/ 245269 h 1106488"/>
              <a:gd name="connsiteX16793" fmla="*/ 335015 w 1031876"/>
              <a:gd name="connsiteY16793" fmla="*/ 245269 h 1106488"/>
              <a:gd name="connsiteX16794" fmla="*/ 334187 w 1031876"/>
              <a:gd name="connsiteY16794" fmla="*/ 251057 h 1106488"/>
              <a:gd name="connsiteX16795" fmla="*/ 328686 w 1031876"/>
              <a:gd name="connsiteY16795" fmla="*/ 251842 h 1106488"/>
              <a:gd name="connsiteX16796" fmla="*/ 328677 w 1031876"/>
              <a:gd name="connsiteY16796" fmla="*/ 251911 h 1106488"/>
              <a:gd name="connsiteX16797" fmla="*/ 331623 w 1031876"/>
              <a:gd name="connsiteY16797" fmla="*/ 251911 h 1106488"/>
              <a:gd name="connsiteX16798" fmla="*/ 335042 w 1031876"/>
              <a:gd name="connsiteY16798" fmla="*/ 251911 h 1106488"/>
              <a:gd name="connsiteX16799" fmla="*/ 328204 w 1031876"/>
              <a:gd name="connsiteY16799" fmla="*/ 258741 h 1106488"/>
              <a:gd name="connsiteX16800" fmla="*/ 321367 w 1031876"/>
              <a:gd name="connsiteY16800" fmla="*/ 265571 h 1106488"/>
              <a:gd name="connsiteX16801" fmla="*/ 321367 w 1031876"/>
              <a:gd name="connsiteY16801" fmla="*/ 265571 h 1106488"/>
              <a:gd name="connsiteX16802" fmla="*/ 314529 w 1031876"/>
              <a:gd name="connsiteY16802" fmla="*/ 272402 h 1106488"/>
              <a:gd name="connsiteX16803" fmla="*/ 314529 w 1031876"/>
              <a:gd name="connsiteY16803" fmla="*/ 265571 h 1106488"/>
              <a:gd name="connsiteX16804" fmla="*/ 311111 w 1031876"/>
              <a:gd name="connsiteY16804" fmla="*/ 265571 h 1106488"/>
              <a:gd name="connsiteX16805" fmla="*/ 307975 w 1031876"/>
              <a:gd name="connsiteY16805" fmla="*/ 265571 h 1106488"/>
              <a:gd name="connsiteX16806" fmla="*/ 307692 w 1031876"/>
              <a:gd name="connsiteY16806" fmla="*/ 265571 h 1106488"/>
              <a:gd name="connsiteX16807" fmla="*/ 307975 w 1031876"/>
              <a:gd name="connsiteY16807" fmla="*/ 265289 h 1106488"/>
              <a:gd name="connsiteX16808" fmla="*/ 308547 w 1031876"/>
              <a:gd name="connsiteY16808" fmla="*/ 264718 h 1106488"/>
              <a:gd name="connsiteX16809" fmla="*/ 314529 w 1031876"/>
              <a:gd name="connsiteY16809" fmla="*/ 258741 h 1106488"/>
              <a:gd name="connsiteX16810" fmla="*/ 311965 w 1031876"/>
              <a:gd name="connsiteY16810" fmla="*/ 255326 h 1106488"/>
              <a:gd name="connsiteX16811" fmla="*/ 313631 w 1031876"/>
              <a:gd name="connsiteY16811" fmla="*/ 253107 h 1106488"/>
              <a:gd name="connsiteX16812" fmla="*/ 308770 w 1031876"/>
              <a:gd name="connsiteY16812" fmla="*/ 257968 h 1106488"/>
              <a:gd name="connsiteX16813" fmla="*/ 307997 w 1031876"/>
              <a:gd name="connsiteY16813" fmla="*/ 258741 h 1106488"/>
              <a:gd name="connsiteX16814" fmla="*/ 308547 w 1031876"/>
              <a:gd name="connsiteY16814" fmla="*/ 258741 h 1106488"/>
              <a:gd name="connsiteX16815" fmla="*/ 313674 w 1031876"/>
              <a:gd name="connsiteY16815" fmla="*/ 258741 h 1106488"/>
              <a:gd name="connsiteX16816" fmla="*/ 314529 w 1031876"/>
              <a:gd name="connsiteY16816" fmla="*/ 258741 h 1106488"/>
              <a:gd name="connsiteX16817" fmla="*/ 307975 w 1031876"/>
              <a:gd name="connsiteY16817" fmla="*/ 262015 h 1106488"/>
              <a:gd name="connsiteX16818" fmla="*/ 307692 w 1031876"/>
              <a:gd name="connsiteY16818" fmla="*/ 262156 h 1106488"/>
              <a:gd name="connsiteX16819" fmla="*/ 307692 w 1031876"/>
              <a:gd name="connsiteY16819" fmla="*/ 261302 h 1106488"/>
              <a:gd name="connsiteX16820" fmla="*/ 307692 w 1031876"/>
              <a:gd name="connsiteY16820" fmla="*/ 259595 h 1106488"/>
              <a:gd name="connsiteX16821" fmla="*/ 307692 w 1031876"/>
              <a:gd name="connsiteY16821" fmla="*/ 259028 h 1106488"/>
              <a:gd name="connsiteX16822" fmla="*/ 304801 w 1031876"/>
              <a:gd name="connsiteY16822" fmla="*/ 261739 h 1106488"/>
              <a:gd name="connsiteX16823" fmla="*/ 303845 w 1031876"/>
              <a:gd name="connsiteY16823" fmla="*/ 260842 h 1106488"/>
              <a:gd name="connsiteX16824" fmla="*/ 301605 w 1031876"/>
              <a:gd name="connsiteY16824" fmla="*/ 265196 h 1106488"/>
              <a:gd name="connsiteX16825" fmla="*/ 307692 w 1031876"/>
              <a:gd name="connsiteY16825" fmla="*/ 262156 h 1106488"/>
              <a:gd name="connsiteX16826" fmla="*/ 307692 w 1031876"/>
              <a:gd name="connsiteY16826" fmla="*/ 263010 h 1106488"/>
              <a:gd name="connsiteX16827" fmla="*/ 307692 w 1031876"/>
              <a:gd name="connsiteY16827" fmla="*/ 264718 h 1106488"/>
              <a:gd name="connsiteX16828" fmla="*/ 307692 w 1031876"/>
              <a:gd name="connsiteY16828" fmla="*/ 265571 h 1106488"/>
              <a:gd name="connsiteX16829" fmla="*/ 306837 w 1031876"/>
              <a:gd name="connsiteY16829" fmla="*/ 265571 h 1106488"/>
              <a:gd name="connsiteX16830" fmla="*/ 304273 w 1031876"/>
              <a:gd name="connsiteY16830" fmla="*/ 265571 h 1106488"/>
              <a:gd name="connsiteX16831" fmla="*/ 301709 w 1031876"/>
              <a:gd name="connsiteY16831" fmla="*/ 265571 h 1106488"/>
              <a:gd name="connsiteX16832" fmla="*/ 301412 w 1031876"/>
              <a:gd name="connsiteY16832" fmla="*/ 265571 h 1106488"/>
              <a:gd name="connsiteX16833" fmla="*/ 300832 w 1031876"/>
              <a:gd name="connsiteY16833" fmla="*/ 266700 h 1106488"/>
              <a:gd name="connsiteX16834" fmla="*/ 300977 w 1031876"/>
              <a:gd name="connsiteY16834" fmla="*/ 265571 h 1106488"/>
              <a:gd name="connsiteX16835" fmla="*/ 300854 w 1031876"/>
              <a:gd name="connsiteY16835" fmla="*/ 265571 h 1106488"/>
              <a:gd name="connsiteX16836" fmla="*/ 300986 w 1031876"/>
              <a:gd name="connsiteY16836" fmla="*/ 265506 h 1106488"/>
              <a:gd name="connsiteX16837" fmla="*/ 301725 w 1031876"/>
              <a:gd name="connsiteY16837" fmla="*/ 259754 h 1106488"/>
              <a:gd name="connsiteX16838" fmla="*/ 302545 w 1031876"/>
              <a:gd name="connsiteY16838" fmla="*/ 259624 h 1106488"/>
              <a:gd name="connsiteX16839" fmla="*/ 301626 w 1031876"/>
              <a:gd name="connsiteY16839" fmla="*/ 258762 h 1106488"/>
              <a:gd name="connsiteX16840" fmla="*/ 307182 w 1031876"/>
              <a:gd name="connsiteY16840" fmla="*/ 258762 h 1106488"/>
              <a:gd name="connsiteX16841" fmla="*/ 307692 w 1031876"/>
              <a:gd name="connsiteY16841" fmla="*/ 258762 h 1106488"/>
              <a:gd name="connsiteX16842" fmla="*/ 307692 w 1031876"/>
              <a:gd name="connsiteY16842" fmla="*/ 258741 h 1106488"/>
              <a:gd name="connsiteX16843" fmla="*/ 307992 w 1031876"/>
              <a:gd name="connsiteY16843" fmla="*/ 258741 h 1106488"/>
              <a:gd name="connsiteX16844" fmla="*/ 310357 w 1031876"/>
              <a:gd name="connsiteY16844" fmla="*/ 255587 h 1106488"/>
              <a:gd name="connsiteX16845" fmla="*/ 307976 w 1031876"/>
              <a:gd name="connsiteY16845" fmla="*/ 252412 h 1106488"/>
              <a:gd name="connsiteX16846" fmla="*/ 313532 w 1031876"/>
              <a:gd name="connsiteY16846" fmla="*/ 252412 h 1106488"/>
              <a:gd name="connsiteX16847" fmla="*/ 314153 w 1031876"/>
              <a:gd name="connsiteY16847" fmla="*/ 252412 h 1106488"/>
              <a:gd name="connsiteX16848" fmla="*/ 314529 w 1031876"/>
              <a:gd name="connsiteY16848" fmla="*/ 251911 h 1106488"/>
              <a:gd name="connsiteX16849" fmla="*/ 321367 w 1031876"/>
              <a:gd name="connsiteY16849" fmla="*/ 245080 h 1106488"/>
              <a:gd name="connsiteX16850" fmla="*/ 321367 w 1031876"/>
              <a:gd name="connsiteY16850" fmla="*/ 251911 h 1106488"/>
              <a:gd name="connsiteX16851" fmla="*/ 321367 w 1031876"/>
              <a:gd name="connsiteY16851" fmla="*/ 251057 h 1106488"/>
              <a:gd name="connsiteX16852" fmla="*/ 321367 w 1031876"/>
              <a:gd name="connsiteY16852" fmla="*/ 248495 h 1106488"/>
              <a:gd name="connsiteX16853" fmla="*/ 321367 w 1031876"/>
              <a:gd name="connsiteY16853" fmla="*/ 247642 h 1106488"/>
              <a:gd name="connsiteX16854" fmla="*/ 321367 w 1031876"/>
              <a:gd name="connsiteY16854" fmla="*/ 246063 h 1106488"/>
              <a:gd name="connsiteX16855" fmla="*/ 321367 w 1031876"/>
              <a:gd name="connsiteY16855" fmla="*/ 245080 h 1106488"/>
              <a:gd name="connsiteX16856" fmla="*/ 322679 w 1031876"/>
              <a:gd name="connsiteY16856" fmla="*/ 246063 h 1106488"/>
              <a:gd name="connsiteX16857" fmla="*/ 324786 w 1031876"/>
              <a:gd name="connsiteY16857" fmla="*/ 247642 h 1106488"/>
              <a:gd name="connsiteX16858" fmla="*/ 326892 w 1031876"/>
              <a:gd name="connsiteY16858" fmla="*/ 246063 h 1106488"/>
              <a:gd name="connsiteX16859" fmla="*/ 327819 w 1031876"/>
              <a:gd name="connsiteY16859" fmla="*/ 245369 h 1106488"/>
              <a:gd name="connsiteX16860" fmla="*/ 328204 w 1031876"/>
              <a:gd name="connsiteY16860" fmla="*/ 245080 h 1106488"/>
              <a:gd name="connsiteX16861" fmla="*/ 328204 w 1031876"/>
              <a:gd name="connsiteY16861" fmla="*/ 247813 h 1106488"/>
              <a:gd name="connsiteX16862" fmla="*/ 326495 w 1031876"/>
              <a:gd name="connsiteY16862" fmla="*/ 248495 h 1106488"/>
              <a:gd name="connsiteX16863" fmla="*/ 328204 w 1031876"/>
              <a:gd name="connsiteY16863" fmla="*/ 251911 h 1106488"/>
              <a:gd name="connsiteX16864" fmla="*/ 328613 w 1031876"/>
              <a:gd name="connsiteY16864" fmla="*/ 251911 h 1106488"/>
              <a:gd name="connsiteX16865" fmla="*/ 328613 w 1031876"/>
              <a:gd name="connsiteY16865" fmla="*/ 251852 h 1106488"/>
              <a:gd name="connsiteX16866" fmla="*/ 328204 w 1031876"/>
              <a:gd name="connsiteY16866" fmla="*/ 251911 h 1106488"/>
              <a:gd name="connsiteX16867" fmla="*/ 328204 w 1031876"/>
              <a:gd name="connsiteY16867" fmla="*/ 251057 h 1106488"/>
              <a:gd name="connsiteX16868" fmla="*/ 328204 w 1031876"/>
              <a:gd name="connsiteY16868" fmla="*/ 248495 h 1106488"/>
              <a:gd name="connsiteX16869" fmla="*/ 328204 w 1031876"/>
              <a:gd name="connsiteY16869" fmla="*/ 247813 h 1106488"/>
              <a:gd name="connsiteX16870" fmla="*/ 328613 w 1031876"/>
              <a:gd name="connsiteY16870" fmla="*/ 247649 h 1106488"/>
              <a:gd name="connsiteX16871" fmla="*/ 328613 w 1031876"/>
              <a:gd name="connsiteY16871" fmla="*/ 245269 h 1106488"/>
              <a:gd name="connsiteX16872" fmla="*/ 334169 w 1031876"/>
              <a:gd name="connsiteY16872" fmla="*/ 244376 h 1106488"/>
              <a:gd name="connsiteX16873" fmla="*/ 334933 w 1031876"/>
              <a:gd name="connsiteY16873" fmla="*/ 238358 h 1106488"/>
              <a:gd name="connsiteX16874" fmla="*/ 329059 w 1031876"/>
              <a:gd name="connsiteY16874" fmla="*/ 244226 h 1106488"/>
              <a:gd name="connsiteX16875" fmla="*/ 328204 w 1031876"/>
              <a:gd name="connsiteY16875" fmla="*/ 245080 h 1106488"/>
              <a:gd name="connsiteX16876" fmla="*/ 327819 w 1031876"/>
              <a:gd name="connsiteY16876" fmla="*/ 244792 h 1106488"/>
              <a:gd name="connsiteX16877" fmla="*/ 324786 w 1031876"/>
              <a:gd name="connsiteY16877" fmla="*/ 242519 h 1106488"/>
              <a:gd name="connsiteX16878" fmla="*/ 321367 w 1031876"/>
              <a:gd name="connsiteY16878" fmla="*/ 245080 h 1106488"/>
              <a:gd name="connsiteX16879" fmla="*/ 324786 w 1031876"/>
              <a:gd name="connsiteY16879" fmla="*/ 241665 h 1106488"/>
              <a:gd name="connsiteX16880" fmla="*/ 327819 w 1031876"/>
              <a:gd name="connsiteY16880" fmla="*/ 238634 h 1106488"/>
              <a:gd name="connsiteX16881" fmla="*/ 327349 w 1031876"/>
              <a:gd name="connsiteY16881" fmla="*/ 239104 h 1106488"/>
              <a:gd name="connsiteX16882" fmla="*/ 321367 w 1031876"/>
              <a:gd name="connsiteY16882" fmla="*/ 245080 h 1106488"/>
              <a:gd name="connsiteX16883" fmla="*/ 322051 w 1031876"/>
              <a:gd name="connsiteY16883" fmla="*/ 242348 h 1106488"/>
              <a:gd name="connsiteX16884" fmla="*/ 322222 w 1031876"/>
              <a:gd name="connsiteY16884" fmla="*/ 243373 h 1106488"/>
              <a:gd name="connsiteX16885" fmla="*/ 327819 w 1031876"/>
              <a:gd name="connsiteY16885" fmla="*/ 238580 h 1106488"/>
              <a:gd name="connsiteX16886" fmla="*/ 328204 w 1031876"/>
              <a:gd name="connsiteY16886" fmla="*/ 238250 h 1106488"/>
              <a:gd name="connsiteX16887" fmla="*/ 328371 w 1031876"/>
              <a:gd name="connsiteY16887" fmla="*/ 238125 h 1106488"/>
              <a:gd name="connsiteX16888" fmla="*/ 364548 w 1031876"/>
              <a:gd name="connsiteY16888" fmla="*/ 234084 h 1106488"/>
              <a:gd name="connsiteX16889" fmla="*/ 361950 w 1031876"/>
              <a:gd name="connsiteY16889" fmla="*/ 238125 h 1106488"/>
              <a:gd name="connsiteX16890" fmla="*/ 362843 w 1031876"/>
              <a:gd name="connsiteY16890" fmla="*/ 234950 h 1106488"/>
              <a:gd name="connsiteX16891" fmla="*/ 835073 w 1031876"/>
              <a:gd name="connsiteY16891" fmla="*/ 233083 h 1106488"/>
              <a:gd name="connsiteX16892" fmla="*/ 841376 w 1031876"/>
              <a:gd name="connsiteY16892" fmla="*/ 238125 h 1106488"/>
              <a:gd name="connsiteX16893" fmla="*/ 837407 w 1031876"/>
              <a:gd name="connsiteY16893" fmla="*/ 234950 h 1106488"/>
              <a:gd name="connsiteX16894" fmla="*/ 848255 w 1031876"/>
              <a:gd name="connsiteY16894" fmla="*/ 232171 h 1106488"/>
              <a:gd name="connsiteX16895" fmla="*/ 849115 w 1031876"/>
              <a:gd name="connsiteY16895" fmla="*/ 233015 h 1106488"/>
              <a:gd name="connsiteX16896" fmla="*/ 854081 w 1031876"/>
              <a:gd name="connsiteY16896" fmla="*/ 237885 h 1106488"/>
              <a:gd name="connsiteX16897" fmla="*/ 851694 w 1031876"/>
              <a:gd name="connsiteY16897" fmla="*/ 235545 h 1106488"/>
              <a:gd name="connsiteX16898" fmla="*/ 848255 w 1031876"/>
              <a:gd name="connsiteY16898" fmla="*/ 232171 h 1106488"/>
              <a:gd name="connsiteX16899" fmla="*/ 824944 w 1031876"/>
              <a:gd name="connsiteY16899" fmla="*/ 232155 h 1106488"/>
              <a:gd name="connsiteX16900" fmla="*/ 826194 w 1031876"/>
              <a:gd name="connsiteY16900" fmla="*/ 232330 h 1106488"/>
              <a:gd name="connsiteX16901" fmla="*/ 827087 w 1031876"/>
              <a:gd name="connsiteY16901" fmla="*/ 238442 h 1106488"/>
              <a:gd name="connsiteX16902" fmla="*/ 824408 w 1031876"/>
              <a:gd name="connsiteY16902" fmla="*/ 232330 h 1106488"/>
              <a:gd name="connsiteX16903" fmla="*/ 862013 w 1031876"/>
              <a:gd name="connsiteY16903" fmla="*/ 231776 h 1106488"/>
              <a:gd name="connsiteX16904" fmla="*/ 861642 w 1031876"/>
              <a:gd name="connsiteY16904" fmla="*/ 232171 h 1106488"/>
              <a:gd name="connsiteX16905" fmla="*/ 862013 w 1031876"/>
              <a:gd name="connsiteY16905" fmla="*/ 232171 h 1106488"/>
              <a:gd name="connsiteX16906" fmla="*/ 860526 w 1031876"/>
              <a:gd name="connsiteY16906" fmla="*/ 234723 h 1106488"/>
              <a:gd name="connsiteX16907" fmla="*/ 861022 w 1031876"/>
              <a:gd name="connsiteY16907" fmla="*/ 234950 h 1106488"/>
              <a:gd name="connsiteX16908" fmla="*/ 862013 w 1031876"/>
              <a:gd name="connsiteY16908" fmla="*/ 238122 h 1106488"/>
              <a:gd name="connsiteX16909" fmla="*/ 862013 w 1031876"/>
              <a:gd name="connsiteY16909" fmla="*/ 234950 h 1106488"/>
              <a:gd name="connsiteX16910" fmla="*/ 862013 w 1031876"/>
              <a:gd name="connsiteY16910" fmla="*/ 232171 h 1106488"/>
              <a:gd name="connsiteX16911" fmla="*/ 874713 w 1031876"/>
              <a:gd name="connsiteY16911" fmla="*/ 231775 h 1106488"/>
              <a:gd name="connsiteX16912" fmla="*/ 879872 w 1031876"/>
              <a:gd name="connsiteY16912" fmla="*/ 237762 h 1106488"/>
              <a:gd name="connsiteX16913" fmla="*/ 875573 w 1031876"/>
              <a:gd name="connsiteY16913" fmla="*/ 235267 h 1106488"/>
              <a:gd name="connsiteX16914" fmla="*/ 874713 w 1031876"/>
              <a:gd name="connsiteY16914" fmla="*/ 231775 h 1106488"/>
              <a:gd name="connsiteX16915" fmla="*/ 868363 w 1031876"/>
              <a:gd name="connsiteY16915" fmla="*/ 231775 h 1106488"/>
              <a:gd name="connsiteX16916" fmla="*/ 869157 w 1031876"/>
              <a:gd name="connsiteY16916" fmla="*/ 238919 h 1106488"/>
              <a:gd name="connsiteX16917" fmla="*/ 871538 w 1031876"/>
              <a:gd name="connsiteY16917" fmla="*/ 238919 h 1106488"/>
              <a:gd name="connsiteX16918" fmla="*/ 874713 w 1031876"/>
              <a:gd name="connsiteY16918" fmla="*/ 238919 h 1106488"/>
              <a:gd name="connsiteX16919" fmla="*/ 872808 w 1031876"/>
              <a:gd name="connsiteY16919" fmla="*/ 239633 h 1106488"/>
              <a:gd name="connsiteX16920" fmla="*/ 869270 w 1031876"/>
              <a:gd name="connsiteY16920" fmla="*/ 239065 h 1106488"/>
              <a:gd name="connsiteX16921" fmla="*/ 874713 w 1031876"/>
              <a:gd name="connsiteY16921" fmla="*/ 246063 h 1106488"/>
              <a:gd name="connsiteX16922" fmla="*/ 871538 w 1031876"/>
              <a:gd name="connsiteY16922" fmla="*/ 246063 h 1106488"/>
              <a:gd name="connsiteX16923" fmla="*/ 869951 w 1031876"/>
              <a:gd name="connsiteY16923" fmla="*/ 246063 h 1106488"/>
              <a:gd name="connsiteX16924" fmla="*/ 869951 w 1031876"/>
              <a:gd name="connsiteY16924" fmla="*/ 246265 h 1106488"/>
              <a:gd name="connsiteX16925" fmla="*/ 874614 w 1031876"/>
              <a:gd name="connsiteY16925" fmla="*/ 246857 h 1106488"/>
              <a:gd name="connsiteX16926" fmla="*/ 874713 w 1031876"/>
              <a:gd name="connsiteY16926" fmla="*/ 247473 h 1106488"/>
              <a:gd name="connsiteX16927" fmla="*/ 874713 w 1031876"/>
              <a:gd name="connsiteY16927" fmla="*/ 246857 h 1106488"/>
              <a:gd name="connsiteX16928" fmla="*/ 874713 w 1031876"/>
              <a:gd name="connsiteY16928" fmla="*/ 246063 h 1106488"/>
              <a:gd name="connsiteX16929" fmla="*/ 876152 w 1031876"/>
              <a:gd name="connsiteY16929" fmla="*/ 246830 h 1106488"/>
              <a:gd name="connsiteX16930" fmla="*/ 875242 w 1031876"/>
              <a:gd name="connsiteY16930" fmla="*/ 245269 h 1106488"/>
              <a:gd name="connsiteX16931" fmla="*/ 878682 w 1031876"/>
              <a:gd name="connsiteY16931" fmla="*/ 245269 h 1106488"/>
              <a:gd name="connsiteX16932" fmla="*/ 879542 w 1031876"/>
              <a:gd name="connsiteY16932" fmla="*/ 245269 h 1106488"/>
              <a:gd name="connsiteX16933" fmla="*/ 881533 w 1031876"/>
              <a:gd name="connsiteY16933" fmla="*/ 245269 h 1106488"/>
              <a:gd name="connsiteX16934" fmla="*/ 881490 w 1031876"/>
              <a:gd name="connsiteY16934" fmla="*/ 244915 h 1106488"/>
              <a:gd name="connsiteX16935" fmla="*/ 877306 w 1031876"/>
              <a:gd name="connsiteY16935" fmla="*/ 242570 h 1106488"/>
              <a:gd name="connsiteX16936" fmla="*/ 877822 w 1031876"/>
              <a:gd name="connsiteY16936" fmla="*/ 241895 h 1106488"/>
              <a:gd name="connsiteX16937" fmla="*/ 876415 w 1031876"/>
              <a:gd name="connsiteY16937" fmla="*/ 240056 h 1106488"/>
              <a:gd name="connsiteX16938" fmla="*/ 875445 w 1031876"/>
              <a:gd name="connsiteY16938" fmla="*/ 239317 h 1106488"/>
              <a:gd name="connsiteX16939" fmla="*/ 876102 w 1031876"/>
              <a:gd name="connsiteY16939" fmla="*/ 241895 h 1106488"/>
              <a:gd name="connsiteX16940" fmla="*/ 877306 w 1031876"/>
              <a:gd name="connsiteY16940" fmla="*/ 242570 h 1106488"/>
              <a:gd name="connsiteX16941" fmla="*/ 875242 w 1031876"/>
              <a:gd name="connsiteY16941" fmla="*/ 245269 h 1106488"/>
              <a:gd name="connsiteX16942" fmla="*/ 875242 w 1031876"/>
              <a:gd name="connsiteY16942" fmla="*/ 241895 h 1106488"/>
              <a:gd name="connsiteX16943" fmla="*/ 875242 w 1031876"/>
              <a:gd name="connsiteY16943" fmla="*/ 239163 h 1106488"/>
              <a:gd name="connsiteX16944" fmla="*/ 874713 w 1031876"/>
              <a:gd name="connsiteY16944" fmla="*/ 238760 h 1106488"/>
              <a:gd name="connsiteX16945" fmla="*/ 875242 w 1031876"/>
              <a:gd name="connsiteY16945" fmla="*/ 238760 h 1106488"/>
              <a:gd name="connsiteX16946" fmla="*/ 875242 w 1031876"/>
              <a:gd name="connsiteY16946" fmla="*/ 238522 h 1106488"/>
              <a:gd name="connsiteX16947" fmla="*/ 875303 w 1031876"/>
              <a:gd name="connsiteY16947" fmla="*/ 238760 h 1106488"/>
              <a:gd name="connsiteX16948" fmla="*/ 875424 w 1031876"/>
              <a:gd name="connsiteY16948" fmla="*/ 238760 h 1106488"/>
              <a:gd name="connsiteX16949" fmla="*/ 875242 w 1031876"/>
              <a:gd name="connsiteY16949" fmla="*/ 238522 h 1106488"/>
              <a:gd name="connsiteX16950" fmla="*/ 875485 w 1031876"/>
              <a:gd name="connsiteY16950" fmla="*/ 238760 h 1106488"/>
              <a:gd name="connsiteX16951" fmla="*/ 875573 w 1031876"/>
              <a:gd name="connsiteY16951" fmla="*/ 238760 h 1106488"/>
              <a:gd name="connsiteX16952" fmla="*/ 880732 w 1031876"/>
              <a:gd name="connsiteY16952" fmla="*/ 238760 h 1106488"/>
              <a:gd name="connsiteX16953" fmla="*/ 880806 w 1031876"/>
              <a:gd name="connsiteY16953" fmla="*/ 239359 h 1106488"/>
              <a:gd name="connsiteX16954" fmla="*/ 878155 w 1031876"/>
              <a:gd name="connsiteY16954" fmla="*/ 241378 h 1106488"/>
              <a:gd name="connsiteX16955" fmla="*/ 878682 w 1031876"/>
              <a:gd name="connsiteY16955" fmla="*/ 241895 h 1106488"/>
              <a:gd name="connsiteX16956" fmla="*/ 881453 w 1031876"/>
              <a:gd name="connsiteY16956" fmla="*/ 244613 h 1106488"/>
              <a:gd name="connsiteX16957" fmla="*/ 880806 w 1031876"/>
              <a:gd name="connsiteY16957" fmla="*/ 239359 h 1106488"/>
              <a:gd name="connsiteX16958" fmla="*/ 881592 w 1031876"/>
              <a:gd name="connsiteY16958" fmla="*/ 238760 h 1106488"/>
              <a:gd name="connsiteX16959" fmla="*/ 881592 w 1031876"/>
              <a:gd name="connsiteY16959" fmla="*/ 242252 h 1106488"/>
              <a:gd name="connsiteX16960" fmla="*/ 881592 w 1031876"/>
              <a:gd name="connsiteY16960" fmla="*/ 244749 h 1106488"/>
              <a:gd name="connsiteX16961" fmla="*/ 882122 w 1031876"/>
              <a:gd name="connsiteY16961" fmla="*/ 245269 h 1106488"/>
              <a:gd name="connsiteX16962" fmla="*/ 881592 w 1031876"/>
              <a:gd name="connsiteY16962" fmla="*/ 244972 h 1106488"/>
              <a:gd name="connsiteX16963" fmla="*/ 881592 w 1031876"/>
              <a:gd name="connsiteY16963" fmla="*/ 245269 h 1106488"/>
              <a:gd name="connsiteX16964" fmla="*/ 882122 w 1031876"/>
              <a:gd name="connsiteY16964" fmla="*/ 245269 h 1106488"/>
              <a:gd name="connsiteX16965" fmla="*/ 882295 w 1031876"/>
              <a:gd name="connsiteY16965" fmla="*/ 246459 h 1106488"/>
              <a:gd name="connsiteX16966" fmla="*/ 882302 w 1031876"/>
              <a:gd name="connsiteY16966" fmla="*/ 246466 h 1106488"/>
              <a:gd name="connsiteX16967" fmla="*/ 882217 w 1031876"/>
              <a:gd name="connsiteY16967" fmla="*/ 245534 h 1106488"/>
              <a:gd name="connsiteX16968" fmla="*/ 881592 w 1031876"/>
              <a:gd name="connsiteY16968" fmla="*/ 238654 h 1106488"/>
              <a:gd name="connsiteX16969" fmla="*/ 882452 w 1031876"/>
              <a:gd name="connsiteY16969" fmla="*/ 242094 h 1106488"/>
              <a:gd name="connsiteX16970" fmla="*/ 883656 w 1031876"/>
              <a:gd name="connsiteY16970" fmla="*/ 242782 h 1106488"/>
              <a:gd name="connsiteX16971" fmla="*/ 885032 w 1031876"/>
              <a:gd name="connsiteY16971" fmla="*/ 245534 h 1106488"/>
              <a:gd name="connsiteX16972" fmla="*/ 885675 w 1031876"/>
              <a:gd name="connsiteY16972" fmla="*/ 246819 h 1106488"/>
              <a:gd name="connsiteX16973" fmla="*/ 888219 w 1031876"/>
              <a:gd name="connsiteY16973" fmla="*/ 251906 h 1106488"/>
              <a:gd name="connsiteX16974" fmla="*/ 888472 w 1031876"/>
              <a:gd name="connsiteY16974" fmla="*/ 251942 h 1106488"/>
              <a:gd name="connsiteX16975" fmla="*/ 888472 w 1031876"/>
              <a:gd name="connsiteY16975" fmla="*/ 251553 h 1106488"/>
              <a:gd name="connsiteX16976" fmla="*/ 888472 w 1031876"/>
              <a:gd name="connsiteY16976" fmla="*/ 251487 h 1106488"/>
              <a:gd name="connsiteX16977" fmla="*/ 888472 w 1031876"/>
              <a:gd name="connsiteY16977" fmla="*/ 248113 h 1106488"/>
              <a:gd name="connsiteX16978" fmla="*/ 888472 w 1031876"/>
              <a:gd name="connsiteY16978" fmla="*/ 246394 h 1106488"/>
              <a:gd name="connsiteX16979" fmla="*/ 888472 w 1031876"/>
              <a:gd name="connsiteY16979" fmla="*/ 245534 h 1106488"/>
              <a:gd name="connsiteX16980" fmla="*/ 889332 w 1031876"/>
              <a:gd name="connsiteY16980" fmla="*/ 248973 h 1106488"/>
              <a:gd name="connsiteX16981" fmla="*/ 891647 w 1031876"/>
              <a:gd name="connsiteY16981" fmla="*/ 250296 h 1106488"/>
              <a:gd name="connsiteX16982" fmla="*/ 888855 w 1031876"/>
              <a:gd name="connsiteY16982" fmla="*/ 252158 h 1106488"/>
              <a:gd name="connsiteX16983" fmla="*/ 888472 w 1031876"/>
              <a:gd name="connsiteY16983" fmla="*/ 252413 h 1106488"/>
              <a:gd name="connsiteX16984" fmla="*/ 888472 w 1031876"/>
              <a:gd name="connsiteY16984" fmla="*/ 252016 h 1106488"/>
              <a:gd name="connsiteX16985" fmla="*/ 888273 w 1031876"/>
              <a:gd name="connsiteY16985" fmla="*/ 252016 h 1106488"/>
              <a:gd name="connsiteX16986" fmla="*/ 888472 w 1031876"/>
              <a:gd name="connsiteY16986" fmla="*/ 252413 h 1106488"/>
              <a:gd name="connsiteX16987" fmla="*/ 887916 w 1031876"/>
              <a:gd name="connsiteY16987" fmla="*/ 252016 h 1106488"/>
              <a:gd name="connsiteX16988" fmla="*/ 887769 w 1031876"/>
              <a:gd name="connsiteY16988" fmla="*/ 252016 h 1106488"/>
              <a:gd name="connsiteX16989" fmla="*/ 888472 w 1031876"/>
              <a:gd name="connsiteY16989" fmla="*/ 252730 h 1106488"/>
              <a:gd name="connsiteX16990" fmla="*/ 887612 w 1031876"/>
              <a:gd name="connsiteY16990" fmla="*/ 252730 h 1106488"/>
              <a:gd name="connsiteX16991" fmla="*/ 883391 w 1031876"/>
              <a:gd name="connsiteY16991" fmla="*/ 252730 h 1106488"/>
              <a:gd name="connsiteX16992" fmla="*/ 888207 w 1031876"/>
              <a:gd name="connsiteY16992" fmla="*/ 254794 h 1106488"/>
              <a:gd name="connsiteX16993" fmla="*/ 888472 w 1031876"/>
              <a:gd name="connsiteY16993" fmla="*/ 254000 h 1106488"/>
              <a:gd name="connsiteX16994" fmla="*/ 888472 w 1031876"/>
              <a:gd name="connsiteY16994" fmla="*/ 253603 h 1106488"/>
              <a:gd name="connsiteX16995" fmla="*/ 888472 w 1031876"/>
              <a:gd name="connsiteY16995" fmla="*/ 252730 h 1106488"/>
              <a:gd name="connsiteX16996" fmla="*/ 888788 w 1031876"/>
              <a:gd name="connsiteY16996" fmla="*/ 253051 h 1106488"/>
              <a:gd name="connsiteX16997" fmla="*/ 889001 w 1031876"/>
              <a:gd name="connsiteY16997" fmla="*/ 252413 h 1106488"/>
              <a:gd name="connsiteX16998" fmla="*/ 889795 w 1031876"/>
              <a:gd name="connsiteY16998" fmla="*/ 252413 h 1106488"/>
              <a:gd name="connsiteX16999" fmla="*/ 890589 w 1031876"/>
              <a:gd name="connsiteY16999" fmla="*/ 252413 h 1106488"/>
              <a:gd name="connsiteX17000" fmla="*/ 895351 w 1031876"/>
              <a:gd name="connsiteY17000" fmla="*/ 252413 h 1106488"/>
              <a:gd name="connsiteX17001" fmla="*/ 895351 w 1031876"/>
              <a:gd name="connsiteY17001" fmla="*/ 259292 h 1106488"/>
              <a:gd name="connsiteX17002" fmla="*/ 890467 w 1031876"/>
              <a:gd name="connsiteY17002" fmla="*/ 254001 h 1106488"/>
              <a:gd name="connsiteX17003" fmla="*/ 889724 w 1031876"/>
              <a:gd name="connsiteY17003" fmla="*/ 254001 h 1106488"/>
              <a:gd name="connsiteX17004" fmla="*/ 891911 w 1031876"/>
              <a:gd name="connsiteY17004" fmla="*/ 256222 h 1106488"/>
              <a:gd name="connsiteX17005" fmla="*/ 895351 w 1031876"/>
              <a:gd name="connsiteY17005" fmla="*/ 259715 h 1106488"/>
              <a:gd name="connsiteX17006" fmla="*/ 895351 w 1031876"/>
              <a:gd name="connsiteY17006" fmla="*/ 259292 h 1106488"/>
              <a:gd name="connsiteX17007" fmla="*/ 898526 w 1031876"/>
              <a:gd name="connsiteY17007" fmla="*/ 265312 h 1106488"/>
              <a:gd name="connsiteX17008" fmla="*/ 899392 w 1031876"/>
              <a:gd name="connsiteY17008" fmla="*/ 265546 h 1106488"/>
              <a:gd name="connsiteX17009" fmla="*/ 899796 w 1031876"/>
              <a:gd name="connsiteY17009" fmla="*/ 266172 h 1106488"/>
              <a:gd name="connsiteX17010" fmla="*/ 898526 w 1031876"/>
              <a:gd name="connsiteY17010" fmla="*/ 266172 h 1106488"/>
              <a:gd name="connsiteX17011" fmla="*/ 895351 w 1031876"/>
              <a:gd name="connsiteY17011" fmla="*/ 266172 h 1106488"/>
              <a:gd name="connsiteX17012" fmla="*/ 895351 w 1031876"/>
              <a:gd name="connsiteY17012" fmla="*/ 266700 h 1106488"/>
              <a:gd name="connsiteX17013" fmla="*/ 895176 w 1031876"/>
              <a:gd name="connsiteY17013" fmla="*/ 265991 h 1106488"/>
              <a:gd name="connsiteX17014" fmla="*/ 894893 w 1031876"/>
              <a:gd name="connsiteY17014" fmla="*/ 266128 h 1106488"/>
              <a:gd name="connsiteX17015" fmla="*/ 895347 w 1031876"/>
              <a:gd name="connsiteY17015" fmla="*/ 266696 h 1106488"/>
              <a:gd name="connsiteX17016" fmla="*/ 895351 w 1031876"/>
              <a:gd name="connsiteY17016" fmla="*/ 266701 h 1106488"/>
              <a:gd name="connsiteX17017" fmla="*/ 894557 w 1031876"/>
              <a:gd name="connsiteY17017" fmla="*/ 266701 h 1106488"/>
              <a:gd name="connsiteX17018" fmla="*/ 893704 w 1031876"/>
              <a:gd name="connsiteY17018" fmla="*/ 266701 h 1106488"/>
              <a:gd name="connsiteX17019" fmla="*/ 890532 w 1031876"/>
              <a:gd name="connsiteY17019" fmla="*/ 268231 h 1106488"/>
              <a:gd name="connsiteX17020" fmla="*/ 892176 w 1031876"/>
              <a:gd name="connsiteY17020" fmla="*/ 269875 h 1106488"/>
              <a:gd name="connsiteX17021" fmla="*/ 895351 w 1031876"/>
              <a:gd name="connsiteY17021" fmla="*/ 273050 h 1106488"/>
              <a:gd name="connsiteX17022" fmla="*/ 889795 w 1031876"/>
              <a:gd name="connsiteY17022" fmla="*/ 269875 h 1106488"/>
              <a:gd name="connsiteX17023" fmla="*/ 889001 w 1031876"/>
              <a:gd name="connsiteY17023" fmla="*/ 266701 h 1106488"/>
              <a:gd name="connsiteX17024" fmla="*/ 889001 w 1031876"/>
              <a:gd name="connsiteY17024" fmla="*/ 266700 h 1106488"/>
              <a:gd name="connsiteX17025" fmla="*/ 889001 w 1031876"/>
              <a:gd name="connsiteY17025" fmla="*/ 265907 h 1106488"/>
              <a:gd name="connsiteX17026" fmla="*/ 889001 w 1031876"/>
              <a:gd name="connsiteY17026" fmla="*/ 265709 h 1106488"/>
              <a:gd name="connsiteX17027" fmla="*/ 889001 w 1031876"/>
              <a:gd name="connsiteY17027" fmla="*/ 260252 h 1106488"/>
              <a:gd name="connsiteX17028" fmla="*/ 888627 w 1031876"/>
              <a:gd name="connsiteY17028" fmla="*/ 259872 h 1106488"/>
              <a:gd name="connsiteX17029" fmla="*/ 889001 w 1031876"/>
              <a:gd name="connsiteY17029" fmla="*/ 260252 h 1106488"/>
              <a:gd name="connsiteX17030" fmla="*/ 889001 w 1031876"/>
              <a:gd name="connsiteY17030" fmla="*/ 260022 h 1106488"/>
              <a:gd name="connsiteX17031" fmla="*/ 888675 w 1031876"/>
              <a:gd name="connsiteY17031" fmla="*/ 259832 h 1106488"/>
              <a:gd name="connsiteX17032" fmla="*/ 888627 w 1031876"/>
              <a:gd name="connsiteY17032" fmla="*/ 259872 h 1106488"/>
              <a:gd name="connsiteX17033" fmla="*/ 885826 w 1031876"/>
              <a:gd name="connsiteY17033" fmla="*/ 262236 h 1106488"/>
              <a:gd name="connsiteX17034" fmla="*/ 882651 w 1031876"/>
              <a:gd name="connsiteY17034" fmla="*/ 259557 h 1106488"/>
              <a:gd name="connsiteX17035" fmla="*/ 888207 w 1031876"/>
              <a:gd name="connsiteY17035" fmla="*/ 259557 h 1106488"/>
              <a:gd name="connsiteX17036" fmla="*/ 888472 w 1031876"/>
              <a:gd name="connsiteY17036" fmla="*/ 259557 h 1106488"/>
              <a:gd name="connsiteX17037" fmla="*/ 888472 w 1031876"/>
              <a:gd name="connsiteY17037" fmla="*/ 258461 h 1106488"/>
              <a:gd name="connsiteX17038" fmla="*/ 883445 w 1031876"/>
              <a:gd name="connsiteY17038" fmla="*/ 255588 h 1106488"/>
              <a:gd name="connsiteX17039" fmla="*/ 882730 w 1031876"/>
              <a:gd name="connsiteY17039" fmla="*/ 252730 h 1106488"/>
              <a:gd name="connsiteX17040" fmla="*/ 882384 w 1031876"/>
              <a:gd name="connsiteY17040" fmla="*/ 252730 h 1106488"/>
              <a:gd name="connsiteX17041" fmla="*/ 880334 w 1031876"/>
              <a:gd name="connsiteY17041" fmla="*/ 255159 h 1106488"/>
              <a:gd name="connsiteX17042" fmla="*/ 882651 w 1031876"/>
              <a:gd name="connsiteY17042" fmla="*/ 258763 h 1106488"/>
              <a:gd name="connsiteX17043" fmla="*/ 877650 w 1031876"/>
              <a:gd name="connsiteY17043" fmla="*/ 256223 h 1106488"/>
              <a:gd name="connsiteX17044" fmla="*/ 878186 w 1031876"/>
              <a:gd name="connsiteY17044" fmla="*/ 255588 h 1106488"/>
              <a:gd name="connsiteX17045" fmla="*/ 875507 w 1031876"/>
              <a:gd name="connsiteY17045" fmla="*/ 252413 h 1106488"/>
              <a:gd name="connsiteX17046" fmla="*/ 876400 w 1031876"/>
              <a:gd name="connsiteY17046" fmla="*/ 255588 h 1106488"/>
              <a:gd name="connsiteX17047" fmla="*/ 877650 w 1031876"/>
              <a:gd name="connsiteY17047" fmla="*/ 256223 h 1106488"/>
              <a:gd name="connsiteX17048" fmla="*/ 875507 w 1031876"/>
              <a:gd name="connsiteY17048" fmla="*/ 258763 h 1106488"/>
              <a:gd name="connsiteX17049" fmla="*/ 874626 w 1031876"/>
              <a:gd name="connsiteY17049" fmla="*/ 252499 h 1106488"/>
              <a:gd name="connsiteX17050" fmla="*/ 874614 w 1031876"/>
              <a:gd name="connsiteY17050" fmla="*/ 252413 h 1106488"/>
              <a:gd name="connsiteX17051" fmla="*/ 874613 w 1031876"/>
              <a:gd name="connsiteY17051" fmla="*/ 252412 h 1106488"/>
              <a:gd name="connsiteX17052" fmla="*/ 871538 w 1031876"/>
              <a:gd name="connsiteY17052" fmla="*/ 252412 h 1106488"/>
              <a:gd name="connsiteX17053" fmla="*/ 869157 w 1031876"/>
              <a:gd name="connsiteY17053" fmla="*/ 252412 h 1106488"/>
              <a:gd name="connsiteX17054" fmla="*/ 868363 w 1031876"/>
              <a:gd name="connsiteY17054" fmla="*/ 252412 h 1106488"/>
              <a:gd name="connsiteX17055" fmla="*/ 868363 w 1031876"/>
              <a:gd name="connsiteY17055" fmla="*/ 252413 h 1106488"/>
              <a:gd name="connsiteX17056" fmla="*/ 868359 w 1031876"/>
              <a:gd name="connsiteY17056" fmla="*/ 252409 h 1106488"/>
              <a:gd name="connsiteX17057" fmla="*/ 865188 w 1031876"/>
              <a:gd name="connsiteY17057" fmla="*/ 250031 h 1106488"/>
              <a:gd name="connsiteX17058" fmla="*/ 862014 w 1031876"/>
              <a:gd name="connsiteY17058" fmla="*/ 252412 h 1106488"/>
              <a:gd name="connsiteX17059" fmla="*/ 862013 w 1031876"/>
              <a:gd name="connsiteY17059" fmla="*/ 252412 h 1106488"/>
              <a:gd name="connsiteX17060" fmla="*/ 862013 w 1031876"/>
              <a:gd name="connsiteY17060" fmla="*/ 252411 h 1106488"/>
              <a:gd name="connsiteX17061" fmla="*/ 862013 w 1031876"/>
              <a:gd name="connsiteY17061" fmla="*/ 249237 h 1106488"/>
              <a:gd name="connsiteX17062" fmla="*/ 862013 w 1031876"/>
              <a:gd name="connsiteY17062" fmla="*/ 246063 h 1106488"/>
              <a:gd name="connsiteX17063" fmla="*/ 862013 w 1031876"/>
              <a:gd name="connsiteY17063" fmla="*/ 246063 h 1106488"/>
              <a:gd name="connsiteX17064" fmla="*/ 862013 w 1031876"/>
              <a:gd name="connsiteY17064" fmla="*/ 246063 h 1106488"/>
              <a:gd name="connsiteX17065" fmla="*/ 862015 w 1031876"/>
              <a:gd name="connsiteY17065" fmla="*/ 246064 h 1106488"/>
              <a:gd name="connsiteX17066" fmla="*/ 867569 w 1031876"/>
              <a:gd name="connsiteY17066" fmla="*/ 249238 h 1106488"/>
              <a:gd name="connsiteX17067" fmla="*/ 868363 w 1031876"/>
              <a:gd name="connsiteY17067" fmla="*/ 252412 h 1106488"/>
              <a:gd name="connsiteX17068" fmla="*/ 868363 w 1031876"/>
              <a:gd name="connsiteY17068" fmla="*/ 249237 h 1106488"/>
              <a:gd name="connsiteX17069" fmla="*/ 868363 w 1031876"/>
              <a:gd name="connsiteY17069" fmla="*/ 247651 h 1106488"/>
              <a:gd name="connsiteX17070" fmla="*/ 868363 w 1031876"/>
              <a:gd name="connsiteY17070" fmla="*/ 246856 h 1106488"/>
              <a:gd name="connsiteX17071" fmla="*/ 868363 w 1031876"/>
              <a:gd name="connsiteY17071" fmla="*/ 246063 h 1106488"/>
              <a:gd name="connsiteX17072" fmla="*/ 868363 w 1031876"/>
              <a:gd name="connsiteY17072" fmla="*/ 246062 h 1106488"/>
              <a:gd name="connsiteX17073" fmla="*/ 868363 w 1031876"/>
              <a:gd name="connsiteY17073" fmla="*/ 243384 h 1106488"/>
              <a:gd name="connsiteX17074" fmla="*/ 868363 w 1031876"/>
              <a:gd name="connsiteY17074" fmla="*/ 238919 h 1106488"/>
              <a:gd name="connsiteX17075" fmla="*/ 868363 w 1031876"/>
              <a:gd name="connsiteY17075" fmla="*/ 231775 h 1106488"/>
              <a:gd name="connsiteX17076" fmla="*/ 868363 w 1031876"/>
              <a:gd name="connsiteY17076" fmla="*/ 231775 h 1106488"/>
              <a:gd name="connsiteX17077" fmla="*/ 874713 w 1031876"/>
              <a:gd name="connsiteY17077" fmla="*/ 231775 h 1106488"/>
              <a:gd name="connsiteX17078" fmla="*/ 874713 w 1031876"/>
              <a:gd name="connsiteY17078" fmla="*/ 232648 h 1106488"/>
              <a:gd name="connsiteX17079" fmla="*/ 874713 w 1031876"/>
              <a:gd name="connsiteY17079" fmla="*/ 234950 h 1106488"/>
              <a:gd name="connsiteX17080" fmla="*/ 874713 w 1031876"/>
              <a:gd name="connsiteY17080" fmla="*/ 235267 h 1106488"/>
              <a:gd name="connsiteX17081" fmla="*/ 874713 w 1031876"/>
              <a:gd name="connsiteY17081" fmla="*/ 238003 h 1106488"/>
              <a:gd name="connsiteX17082" fmla="*/ 874713 w 1031876"/>
              <a:gd name="connsiteY17082" fmla="*/ 238125 h 1106488"/>
              <a:gd name="connsiteX17083" fmla="*/ 868363 w 1031876"/>
              <a:gd name="connsiteY17083" fmla="*/ 231775 h 1106488"/>
              <a:gd name="connsiteX17084" fmla="*/ 834232 w 1031876"/>
              <a:gd name="connsiteY17084" fmla="*/ 231775 h 1106488"/>
              <a:gd name="connsiteX17085" fmla="*/ 835073 w 1031876"/>
              <a:gd name="connsiteY17085" fmla="*/ 233083 h 1106488"/>
              <a:gd name="connsiteX17086" fmla="*/ 836830 w 1031876"/>
              <a:gd name="connsiteY17086" fmla="*/ 235816 h 1106488"/>
              <a:gd name="connsiteX17087" fmla="*/ 835125 w 1031876"/>
              <a:gd name="connsiteY17087" fmla="*/ 234950 h 1106488"/>
              <a:gd name="connsiteX17088" fmla="*/ 834463 w 1031876"/>
              <a:gd name="connsiteY17088" fmla="*/ 232595 h 1106488"/>
              <a:gd name="connsiteX17089" fmla="*/ 833438 w 1031876"/>
              <a:gd name="connsiteY17089" fmla="*/ 231775 h 1106488"/>
              <a:gd name="connsiteX17090" fmla="*/ 834463 w 1031876"/>
              <a:gd name="connsiteY17090" fmla="*/ 232595 h 1106488"/>
              <a:gd name="connsiteX17091" fmla="*/ 834430 w 1031876"/>
              <a:gd name="connsiteY17091" fmla="*/ 232569 h 1106488"/>
              <a:gd name="connsiteX17092" fmla="*/ 833438 w 1031876"/>
              <a:gd name="connsiteY17092" fmla="*/ 231775 h 1106488"/>
              <a:gd name="connsiteX17093" fmla="*/ 731838 w 1031876"/>
              <a:gd name="connsiteY17093" fmla="*/ 231775 h 1106488"/>
              <a:gd name="connsiteX17094" fmla="*/ 738188 w 1031876"/>
              <a:gd name="connsiteY17094" fmla="*/ 238125 h 1106488"/>
              <a:gd name="connsiteX17095" fmla="*/ 731838 w 1031876"/>
              <a:gd name="connsiteY17095" fmla="*/ 231775 h 1106488"/>
              <a:gd name="connsiteX17096" fmla="*/ 684213 w 1031876"/>
              <a:gd name="connsiteY17096" fmla="*/ 231775 h 1106488"/>
              <a:gd name="connsiteX17097" fmla="*/ 690563 w 1031876"/>
              <a:gd name="connsiteY17097" fmla="*/ 238125 h 1106488"/>
              <a:gd name="connsiteX17098" fmla="*/ 684213 w 1031876"/>
              <a:gd name="connsiteY17098" fmla="*/ 231775 h 1106488"/>
              <a:gd name="connsiteX17099" fmla="*/ 361950 w 1031876"/>
              <a:gd name="connsiteY17099" fmla="*/ 231775 h 1106488"/>
              <a:gd name="connsiteX17100" fmla="*/ 355600 w 1031876"/>
              <a:gd name="connsiteY17100" fmla="*/ 238125 h 1106488"/>
              <a:gd name="connsiteX17101" fmla="*/ 361950 w 1031876"/>
              <a:gd name="connsiteY17101" fmla="*/ 231775 h 1106488"/>
              <a:gd name="connsiteX17102" fmla="*/ 361950 w 1031876"/>
              <a:gd name="connsiteY17102" fmla="*/ 231775 h 1106488"/>
              <a:gd name="connsiteX17103" fmla="*/ 365522 w 1031876"/>
              <a:gd name="connsiteY17103" fmla="*/ 231775 h 1106488"/>
              <a:gd name="connsiteX17104" fmla="*/ 365919 w 1031876"/>
              <a:gd name="connsiteY17104" fmla="*/ 231775 h 1106488"/>
              <a:gd name="connsiteX17105" fmla="*/ 369094 w 1031876"/>
              <a:gd name="connsiteY17105" fmla="*/ 231775 h 1106488"/>
              <a:gd name="connsiteX17106" fmla="*/ 367152 w 1031876"/>
              <a:gd name="connsiteY17106" fmla="*/ 232022 h 1106488"/>
              <a:gd name="connsiteX17107" fmla="*/ 367590 w 1031876"/>
              <a:gd name="connsiteY17107" fmla="*/ 232109 h 1106488"/>
              <a:gd name="connsiteX17108" fmla="*/ 369094 w 1031876"/>
              <a:gd name="connsiteY17108" fmla="*/ 231775 h 1106488"/>
              <a:gd name="connsiteX17109" fmla="*/ 368197 w 1031876"/>
              <a:gd name="connsiteY17109" fmla="*/ 232231 h 1106488"/>
              <a:gd name="connsiteX17110" fmla="*/ 368635 w 1031876"/>
              <a:gd name="connsiteY17110" fmla="*/ 232318 h 1106488"/>
              <a:gd name="connsiteX17111" fmla="*/ 369094 w 1031876"/>
              <a:gd name="connsiteY17111" fmla="*/ 231775 h 1106488"/>
              <a:gd name="connsiteX17112" fmla="*/ 369094 w 1031876"/>
              <a:gd name="connsiteY17112" fmla="*/ 232410 h 1106488"/>
              <a:gd name="connsiteX17113" fmla="*/ 369888 w 1031876"/>
              <a:gd name="connsiteY17113" fmla="*/ 232569 h 1106488"/>
              <a:gd name="connsiteX17114" fmla="*/ 369094 w 1031876"/>
              <a:gd name="connsiteY17114" fmla="*/ 232728 h 1106488"/>
              <a:gd name="connsiteX17115" fmla="*/ 369094 w 1031876"/>
              <a:gd name="connsiteY17115" fmla="*/ 238125 h 1106488"/>
              <a:gd name="connsiteX17116" fmla="*/ 366415 w 1031876"/>
              <a:gd name="connsiteY17116" fmla="*/ 234950 h 1106488"/>
              <a:gd name="connsiteX17117" fmla="*/ 368127 w 1031876"/>
              <a:gd name="connsiteY17117" fmla="*/ 232921 h 1106488"/>
              <a:gd name="connsiteX17118" fmla="*/ 365999 w 1031876"/>
              <a:gd name="connsiteY17118" fmla="*/ 233347 h 1106488"/>
              <a:gd name="connsiteX17119" fmla="*/ 364548 w 1031876"/>
              <a:gd name="connsiteY17119" fmla="*/ 234084 h 1106488"/>
              <a:gd name="connsiteX17120" fmla="*/ 365115 w 1031876"/>
              <a:gd name="connsiteY17120" fmla="*/ 233202 h 1106488"/>
              <a:gd name="connsiteX17121" fmla="*/ 362815 w 1031876"/>
              <a:gd name="connsiteY17121" fmla="*/ 232742 h 1106488"/>
              <a:gd name="connsiteX17122" fmla="*/ 361950 w 1031876"/>
              <a:gd name="connsiteY17122" fmla="*/ 238125 h 1106488"/>
              <a:gd name="connsiteX17123" fmla="*/ 361950 w 1031876"/>
              <a:gd name="connsiteY17123" fmla="*/ 235744 h 1106488"/>
              <a:gd name="connsiteX17124" fmla="*/ 361950 w 1031876"/>
              <a:gd name="connsiteY17124" fmla="*/ 232569 h 1106488"/>
              <a:gd name="connsiteX17125" fmla="*/ 361950 w 1031876"/>
              <a:gd name="connsiteY17125" fmla="*/ 232569 h 1106488"/>
              <a:gd name="connsiteX17126" fmla="*/ 361950 w 1031876"/>
              <a:gd name="connsiteY17126" fmla="*/ 231775 h 1106488"/>
              <a:gd name="connsiteX17127" fmla="*/ 349251 w 1031876"/>
              <a:gd name="connsiteY17127" fmla="*/ 231775 h 1106488"/>
              <a:gd name="connsiteX17128" fmla="*/ 341313 w 1031876"/>
              <a:gd name="connsiteY17128" fmla="*/ 238125 h 1106488"/>
              <a:gd name="connsiteX17129" fmla="*/ 349251 w 1031876"/>
              <a:gd name="connsiteY17129" fmla="*/ 231775 h 1106488"/>
              <a:gd name="connsiteX17130" fmla="*/ 75407 w 1031876"/>
              <a:gd name="connsiteY17130" fmla="*/ 231775 h 1106488"/>
              <a:gd name="connsiteX17131" fmla="*/ 75407 w 1031876"/>
              <a:gd name="connsiteY17131" fmla="*/ 238919 h 1106488"/>
              <a:gd name="connsiteX17132" fmla="*/ 75407 w 1031876"/>
              <a:gd name="connsiteY17132" fmla="*/ 231775 h 1106488"/>
              <a:gd name="connsiteX17133" fmla="*/ 819944 w 1031876"/>
              <a:gd name="connsiteY17133" fmla="*/ 231457 h 1106488"/>
              <a:gd name="connsiteX17134" fmla="*/ 820738 w 1031876"/>
              <a:gd name="connsiteY17134" fmla="*/ 231568 h 1106488"/>
              <a:gd name="connsiteX17135" fmla="*/ 823790 w 1031876"/>
              <a:gd name="connsiteY17135" fmla="*/ 231994 h 1106488"/>
              <a:gd name="connsiteX17136" fmla="*/ 827087 w 1031876"/>
              <a:gd name="connsiteY17136" fmla="*/ 238442 h 1106488"/>
              <a:gd name="connsiteX17137" fmla="*/ 823516 w 1031876"/>
              <a:gd name="connsiteY17137" fmla="*/ 232330 h 1106488"/>
              <a:gd name="connsiteX17138" fmla="*/ 820738 w 1031876"/>
              <a:gd name="connsiteY17138" fmla="*/ 231651 h 1106488"/>
              <a:gd name="connsiteX17139" fmla="*/ 758973 w 1031876"/>
              <a:gd name="connsiteY17139" fmla="*/ 231419 h 1106488"/>
              <a:gd name="connsiteX17140" fmla="*/ 765810 w 1031876"/>
              <a:gd name="connsiteY17140" fmla="*/ 238250 h 1106488"/>
              <a:gd name="connsiteX17141" fmla="*/ 765810 w 1031876"/>
              <a:gd name="connsiteY17141" fmla="*/ 239104 h 1106488"/>
              <a:gd name="connsiteX17142" fmla="*/ 765810 w 1031876"/>
              <a:gd name="connsiteY17142" fmla="*/ 241665 h 1106488"/>
              <a:gd name="connsiteX17143" fmla="*/ 765810 w 1031876"/>
              <a:gd name="connsiteY17143" fmla="*/ 242519 h 1106488"/>
              <a:gd name="connsiteX17144" fmla="*/ 765810 w 1031876"/>
              <a:gd name="connsiteY17144" fmla="*/ 245080 h 1106488"/>
              <a:gd name="connsiteX17145" fmla="*/ 758973 w 1031876"/>
              <a:gd name="connsiteY17145" fmla="*/ 238250 h 1106488"/>
              <a:gd name="connsiteX17146" fmla="*/ 758973 w 1031876"/>
              <a:gd name="connsiteY17146" fmla="*/ 231419 h 1106488"/>
              <a:gd name="connsiteX17147" fmla="*/ 752135 w 1031876"/>
              <a:gd name="connsiteY17147" fmla="*/ 231419 h 1106488"/>
              <a:gd name="connsiteX17148" fmla="*/ 752491 w 1031876"/>
              <a:gd name="connsiteY17148" fmla="*/ 231775 h 1106488"/>
              <a:gd name="connsiteX17149" fmla="*/ 752511 w 1031876"/>
              <a:gd name="connsiteY17149" fmla="*/ 231795 h 1106488"/>
              <a:gd name="connsiteX17150" fmla="*/ 752990 w 1031876"/>
              <a:gd name="connsiteY17150" fmla="*/ 232273 h 1106488"/>
              <a:gd name="connsiteX17151" fmla="*/ 758819 w 1031876"/>
              <a:gd name="connsiteY17151" fmla="*/ 238096 h 1106488"/>
              <a:gd name="connsiteX17152" fmla="*/ 758973 w 1031876"/>
              <a:gd name="connsiteY17152" fmla="*/ 238250 h 1106488"/>
              <a:gd name="connsiteX17153" fmla="*/ 758825 w 1031876"/>
              <a:gd name="connsiteY17153" fmla="*/ 238186 h 1106488"/>
              <a:gd name="connsiteX17154" fmla="*/ 758825 w 1031876"/>
              <a:gd name="connsiteY17154" fmla="*/ 241565 h 1106488"/>
              <a:gd name="connsiteX17155" fmla="*/ 758825 w 1031876"/>
              <a:gd name="connsiteY17155" fmla="*/ 245004 h 1106488"/>
              <a:gd name="connsiteX17156" fmla="*/ 756444 w 1031876"/>
              <a:gd name="connsiteY17156" fmla="*/ 245004 h 1106488"/>
              <a:gd name="connsiteX17157" fmla="*/ 755650 w 1031876"/>
              <a:gd name="connsiteY17157" fmla="*/ 245004 h 1106488"/>
              <a:gd name="connsiteX17158" fmla="*/ 752475 w 1031876"/>
              <a:gd name="connsiteY17158" fmla="*/ 245004 h 1106488"/>
              <a:gd name="connsiteX17159" fmla="*/ 755650 w 1031876"/>
              <a:gd name="connsiteY17159" fmla="*/ 241565 h 1106488"/>
              <a:gd name="connsiteX17160" fmla="*/ 758784 w 1031876"/>
              <a:gd name="connsiteY17160" fmla="*/ 238169 h 1106488"/>
              <a:gd name="connsiteX17161" fmla="*/ 752990 w 1031876"/>
              <a:gd name="connsiteY17161" fmla="*/ 235688 h 1106488"/>
              <a:gd name="connsiteX17162" fmla="*/ 752135 w 1031876"/>
              <a:gd name="connsiteY17162" fmla="*/ 238250 h 1106488"/>
              <a:gd name="connsiteX17163" fmla="*/ 752135 w 1031876"/>
              <a:gd name="connsiteY17163" fmla="*/ 237396 h 1106488"/>
              <a:gd name="connsiteX17164" fmla="*/ 752135 w 1031876"/>
              <a:gd name="connsiteY17164" fmla="*/ 231775 h 1106488"/>
              <a:gd name="connsiteX17165" fmla="*/ 341880 w 1031876"/>
              <a:gd name="connsiteY17165" fmla="*/ 231419 h 1106488"/>
              <a:gd name="connsiteX17166" fmla="*/ 341575 w 1031876"/>
              <a:gd name="connsiteY17166" fmla="*/ 231775 h 1106488"/>
              <a:gd name="connsiteX17167" fmla="*/ 342305 w 1031876"/>
              <a:gd name="connsiteY17167" fmla="*/ 231775 h 1106488"/>
              <a:gd name="connsiteX17168" fmla="*/ 345282 w 1031876"/>
              <a:gd name="connsiteY17168" fmla="*/ 231775 h 1106488"/>
              <a:gd name="connsiteX17169" fmla="*/ 349251 w 1031876"/>
              <a:gd name="connsiteY17169" fmla="*/ 231775 h 1106488"/>
              <a:gd name="connsiteX17170" fmla="*/ 341313 w 1031876"/>
              <a:gd name="connsiteY17170" fmla="*/ 238125 h 1106488"/>
              <a:gd name="connsiteX17171" fmla="*/ 341313 w 1031876"/>
              <a:gd name="connsiteY17171" fmla="*/ 237331 h 1106488"/>
              <a:gd name="connsiteX17172" fmla="*/ 341313 w 1031876"/>
              <a:gd name="connsiteY17172" fmla="*/ 234156 h 1106488"/>
              <a:gd name="connsiteX17173" fmla="*/ 341313 w 1031876"/>
              <a:gd name="connsiteY17173" fmla="*/ 232080 h 1106488"/>
              <a:gd name="connsiteX17174" fmla="*/ 336752 w 1031876"/>
              <a:gd name="connsiteY17174" fmla="*/ 237396 h 1106488"/>
              <a:gd name="connsiteX17175" fmla="*/ 341130 w 1031876"/>
              <a:gd name="connsiteY17175" fmla="*/ 238125 h 1106488"/>
              <a:gd name="connsiteX17176" fmla="*/ 341880 w 1031876"/>
              <a:gd name="connsiteY17176" fmla="*/ 238250 h 1106488"/>
              <a:gd name="connsiteX17177" fmla="*/ 335042 w 1031876"/>
              <a:gd name="connsiteY17177" fmla="*/ 238250 h 1106488"/>
              <a:gd name="connsiteX17178" fmla="*/ 335167 w 1031876"/>
              <a:gd name="connsiteY17178" fmla="*/ 238125 h 1106488"/>
              <a:gd name="connsiteX17179" fmla="*/ 335897 w 1031876"/>
              <a:gd name="connsiteY17179" fmla="*/ 237396 h 1106488"/>
              <a:gd name="connsiteX17180" fmla="*/ 341313 w 1031876"/>
              <a:gd name="connsiteY17180" fmla="*/ 231986 h 1106488"/>
              <a:gd name="connsiteX17181" fmla="*/ 341313 w 1031876"/>
              <a:gd name="connsiteY17181" fmla="*/ 231775 h 1106488"/>
              <a:gd name="connsiteX17182" fmla="*/ 341524 w 1031876"/>
              <a:gd name="connsiteY17182" fmla="*/ 231775 h 1106488"/>
              <a:gd name="connsiteX17183" fmla="*/ 321367 w 1031876"/>
              <a:gd name="connsiteY17183" fmla="*/ 231419 h 1106488"/>
              <a:gd name="connsiteX17184" fmla="*/ 314529 w 1031876"/>
              <a:gd name="connsiteY17184" fmla="*/ 238250 h 1106488"/>
              <a:gd name="connsiteX17185" fmla="*/ 318471 w 1031876"/>
              <a:gd name="connsiteY17185" fmla="*/ 234312 h 1106488"/>
              <a:gd name="connsiteX17186" fmla="*/ 88889 w 1031876"/>
              <a:gd name="connsiteY17186" fmla="*/ 231419 h 1106488"/>
              <a:gd name="connsiteX17187" fmla="*/ 88889 w 1031876"/>
              <a:gd name="connsiteY17187" fmla="*/ 233127 h 1106488"/>
              <a:gd name="connsiteX17188" fmla="*/ 88889 w 1031876"/>
              <a:gd name="connsiteY17188" fmla="*/ 237396 h 1106488"/>
              <a:gd name="connsiteX17189" fmla="*/ 88889 w 1031876"/>
              <a:gd name="connsiteY17189" fmla="*/ 238250 h 1106488"/>
              <a:gd name="connsiteX17190" fmla="*/ 82051 w 1031876"/>
              <a:gd name="connsiteY17190" fmla="*/ 238250 h 1106488"/>
              <a:gd name="connsiteX17191" fmla="*/ 88889 w 1031876"/>
              <a:gd name="connsiteY17191" fmla="*/ 231419 h 1106488"/>
              <a:gd name="connsiteX17192" fmla="*/ 341880 w 1031876"/>
              <a:gd name="connsiteY17192" fmla="*/ 230850 h 1106488"/>
              <a:gd name="connsiteX17193" fmla="*/ 341880 w 1031876"/>
              <a:gd name="connsiteY17193" fmla="*/ 231419 h 1106488"/>
              <a:gd name="connsiteX17194" fmla="*/ 335042 w 1031876"/>
              <a:gd name="connsiteY17194" fmla="*/ 233696 h 1106488"/>
              <a:gd name="connsiteX17195" fmla="*/ 331623 w 1031876"/>
              <a:gd name="connsiteY17195" fmla="*/ 234835 h 1106488"/>
              <a:gd name="connsiteX17196" fmla="*/ 328204 w 1031876"/>
              <a:gd name="connsiteY17196" fmla="*/ 235973 h 1106488"/>
              <a:gd name="connsiteX17197" fmla="*/ 321367 w 1031876"/>
              <a:gd name="connsiteY17197" fmla="*/ 238250 h 1106488"/>
              <a:gd name="connsiteX17198" fmla="*/ 322222 w 1031876"/>
              <a:gd name="connsiteY17198" fmla="*/ 237396 h 1106488"/>
              <a:gd name="connsiteX17199" fmla="*/ 324277 w 1031876"/>
              <a:gd name="connsiteY17199" fmla="*/ 235343 h 1106488"/>
              <a:gd name="connsiteX17200" fmla="*/ 324786 w 1031876"/>
              <a:gd name="connsiteY17200" fmla="*/ 234835 h 1106488"/>
              <a:gd name="connsiteX17201" fmla="*/ 328204 w 1031876"/>
              <a:gd name="connsiteY17201" fmla="*/ 231419 h 1106488"/>
              <a:gd name="connsiteX17202" fmla="*/ 335042 w 1031876"/>
              <a:gd name="connsiteY17202" fmla="*/ 231419 h 1106488"/>
              <a:gd name="connsiteX17203" fmla="*/ 343047 w 1031876"/>
              <a:gd name="connsiteY17203" fmla="*/ 230753 h 1106488"/>
              <a:gd name="connsiteX17204" fmla="*/ 341880 w 1031876"/>
              <a:gd name="connsiteY17204" fmla="*/ 231419 h 1106488"/>
              <a:gd name="connsiteX17205" fmla="*/ 342502 w 1031876"/>
              <a:gd name="connsiteY17205" fmla="*/ 230798 h 1106488"/>
              <a:gd name="connsiteX17206" fmla="*/ 811623 w 1031876"/>
              <a:gd name="connsiteY17206" fmla="*/ 229370 h 1106488"/>
              <a:gd name="connsiteX17207" fmla="*/ 813674 w 1031876"/>
              <a:gd name="connsiteY17207" fmla="*/ 231419 h 1106488"/>
              <a:gd name="connsiteX17208" fmla="*/ 812819 w 1031876"/>
              <a:gd name="connsiteY17208" fmla="*/ 230566 h 1106488"/>
              <a:gd name="connsiteX17209" fmla="*/ 750084 w 1031876"/>
              <a:gd name="connsiteY17209" fmla="*/ 229370 h 1106488"/>
              <a:gd name="connsiteX17210" fmla="*/ 752135 w 1031876"/>
              <a:gd name="connsiteY17210" fmla="*/ 231419 h 1106488"/>
              <a:gd name="connsiteX17211" fmla="*/ 751280 w 1031876"/>
              <a:gd name="connsiteY17211" fmla="*/ 230566 h 1106488"/>
              <a:gd name="connsiteX17212" fmla="*/ 816160 w 1031876"/>
              <a:gd name="connsiteY17212" fmla="*/ 228936 h 1106488"/>
              <a:gd name="connsiteX17213" fmla="*/ 820511 w 1031876"/>
              <a:gd name="connsiteY17213" fmla="*/ 231419 h 1106488"/>
              <a:gd name="connsiteX17214" fmla="*/ 817092 w 1031876"/>
              <a:gd name="connsiteY17214" fmla="*/ 230566 h 1106488"/>
              <a:gd name="connsiteX17215" fmla="*/ 815891 w 1031876"/>
              <a:gd name="connsiteY17215" fmla="*/ 228466 h 1106488"/>
              <a:gd name="connsiteX17216" fmla="*/ 816160 w 1031876"/>
              <a:gd name="connsiteY17216" fmla="*/ 228936 h 1106488"/>
              <a:gd name="connsiteX17217" fmla="*/ 815725 w 1031876"/>
              <a:gd name="connsiteY17217" fmla="*/ 228687 h 1106488"/>
              <a:gd name="connsiteX17218" fmla="*/ 750084 w 1031876"/>
              <a:gd name="connsiteY17218" fmla="*/ 227321 h 1106488"/>
              <a:gd name="connsiteX17219" fmla="*/ 751280 w 1031876"/>
              <a:gd name="connsiteY17219" fmla="*/ 228004 h 1106488"/>
              <a:gd name="connsiteX17220" fmla="*/ 752135 w 1031876"/>
              <a:gd name="connsiteY17220" fmla="*/ 231419 h 1106488"/>
              <a:gd name="connsiteX17221" fmla="*/ 749571 w 1031876"/>
              <a:gd name="connsiteY17221" fmla="*/ 228004 h 1106488"/>
              <a:gd name="connsiteX17222" fmla="*/ 833438 w 1031876"/>
              <a:gd name="connsiteY17222" fmla="*/ 225425 h 1106488"/>
              <a:gd name="connsiteX17223" fmla="*/ 836415 w 1031876"/>
              <a:gd name="connsiteY17223" fmla="*/ 228600 h 1106488"/>
              <a:gd name="connsiteX17224" fmla="*/ 835819 w 1031876"/>
              <a:gd name="connsiteY17224" fmla="*/ 229235 h 1106488"/>
              <a:gd name="connsiteX17225" fmla="*/ 834430 w 1031876"/>
              <a:gd name="connsiteY17225" fmla="*/ 228600 h 1106488"/>
              <a:gd name="connsiteX17226" fmla="*/ 833438 w 1031876"/>
              <a:gd name="connsiteY17226" fmla="*/ 225425 h 1106488"/>
              <a:gd name="connsiteX17227" fmla="*/ 718345 w 1031876"/>
              <a:gd name="connsiteY17227" fmla="*/ 225425 h 1106488"/>
              <a:gd name="connsiteX17228" fmla="*/ 718462 w 1031876"/>
              <a:gd name="connsiteY17228" fmla="*/ 226154 h 1106488"/>
              <a:gd name="connsiteX17229" fmla="*/ 724497 w 1031876"/>
              <a:gd name="connsiteY17229" fmla="*/ 230981 h 1106488"/>
              <a:gd name="connsiteX17230" fmla="*/ 724785 w 1031876"/>
              <a:gd name="connsiteY17230" fmla="*/ 231212 h 1106488"/>
              <a:gd name="connsiteX17231" fmla="*/ 718543 w 1031876"/>
              <a:gd name="connsiteY17231" fmla="*/ 226219 h 1106488"/>
              <a:gd name="connsiteX17232" fmla="*/ 718462 w 1031876"/>
              <a:gd name="connsiteY17232" fmla="*/ 226154 h 1106488"/>
              <a:gd name="connsiteX17233" fmla="*/ 718800 w 1031876"/>
              <a:gd name="connsiteY17233" fmla="*/ 228258 h 1106488"/>
              <a:gd name="connsiteX17234" fmla="*/ 716447 w 1031876"/>
              <a:gd name="connsiteY17234" fmla="*/ 226417 h 1106488"/>
              <a:gd name="connsiteX17235" fmla="*/ 717865 w 1031876"/>
              <a:gd name="connsiteY17235" fmla="*/ 225676 h 1106488"/>
              <a:gd name="connsiteX17236" fmla="*/ 704851 w 1031876"/>
              <a:gd name="connsiteY17236" fmla="*/ 225425 h 1106488"/>
              <a:gd name="connsiteX17237" fmla="*/ 704851 w 1031876"/>
              <a:gd name="connsiteY17237" fmla="*/ 228600 h 1106488"/>
              <a:gd name="connsiteX17238" fmla="*/ 704851 w 1031876"/>
              <a:gd name="connsiteY17238" fmla="*/ 229394 h 1106488"/>
              <a:gd name="connsiteX17239" fmla="*/ 704851 w 1031876"/>
              <a:gd name="connsiteY17239" fmla="*/ 231775 h 1106488"/>
              <a:gd name="connsiteX17240" fmla="*/ 704851 w 1031876"/>
              <a:gd name="connsiteY17240" fmla="*/ 225425 h 1106488"/>
              <a:gd name="connsiteX17241" fmla="*/ 437357 w 1031876"/>
              <a:gd name="connsiteY17241" fmla="*/ 225425 h 1106488"/>
              <a:gd name="connsiteX17242" fmla="*/ 444501 w 1031876"/>
              <a:gd name="connsiteY17242" fmla="*/ 225425 h 1106488"/>
              <a:gd name="connsiteX17243" fmla="*/ 430213 w 1031876"/>
              <a:gd name="connsiteY17243" fmla="*/ 231775 h 1106488"/>
              <a:gd name="connsiteX17244" fmla="*/ 437357 w 1031876"/>
              <a:gd name="connsiteY17244" fmla="*/ 225425 h 1106488"/>
              <a:gd name="connsiteX17245" fmla="*/ 416719 w 1031876"/>
              <a:gd name="connsiteY17245" fmla="*/ 225425 h 1106488"/>
              <a:gd name="connsiteX17246" fmla="*/ 409575 w 1031876"/>
              <a:gd name="connsiteY17246" fmla="*/ 231775 h 1106488"/>
              <a:gd name="connsiteX17247" fmla="*/ 416719 w 1031876"/>
              <a:gd name="connsiteY17247" fmla="*/ 225425 h 1106488"/>
              <a:gd name="connsiteX17248" fmla="*/ 410369 w 1031876"/>
              <a:gd name="connsiteY17248" fmla="*/ 225425 h 1106488"/>
              <a:gd name="connsiteX17249" fmla="*/ 411163 w 1031876"/>
              <a:gd name="connsiteY17249" fmla="*/ 226219 h 1106488"/>
              <a:gd name="connsiteX17250" fmla="*/ 410369 w 1031876"/>
              <a:gd name="connsiteY17250" fmla="*/ 227013 h 1106488"/>
              <a:gd name="connsiteX17251" fmla="*/ 409575 w 1031876"/>
              <a:gd name="connsiteY17251" fmla="*/ 226219 h 1106488"/>
              <a:gd name="connsiteX17252" fmla="*/ 410369 w 1031876"/>
              <a:gd name="connsiteY17252" fmla="*/ 225425 h 1106488"/>
              <a:gd name="connsiteX17253" fmla="*/ 382588 w 1031876"/>
              <a:gd name="connsiteY17253" fmla="*/ 225425 h 1106488"/>
              <a:gd name="connsiteX17254" fmla="*/ 388938 w 1031876"/>
              <a:gd name="connsiteY17254" fmla="*/ 225425 h 1106488"/>
              <a:gd name="connsiteX17255" fmla="*/ 382588 w 1031876"/>
              <a:gd name="connsiteY17255" fmla="*/ 225425 h 1106488"/>
              <a:gd name="connsiteX17256" fmla="*/ 376238 w 1031876"/>
              <a:gd name="connsiteY17256" fmla="*/ 225425 h 1106488"/>
              <a:gd name="connsiteX17257" fmla="*/ 378619 w 1031876"/>
              <a:gd name="connsiteY17257" fmla="*/ 225425 h 1106488"/>
              <a:gd name="connsiteX17258" fmla="*/ 379413 w 1031876"/>
              <a:gd name="connsiteY17258" fmla="*/ 225425 h 1106488"/>
              <a:gd name="connsiteX17259" fmla="*/ 381794 w 1031876"/>
              <a:gd name="connsiteY17259" fmla="*/ 225425 h 1106488"/>
              <a:gd name="connsiteX17260" fmla="*/ 382588 w 1031876"/>
              <a:gd name="connsiteY17260" fmla="*/ 225425 h 1106488"/>
              <a:gd name="connsiteX17261" fmla="*/ 377931 w 1031876"/>
              <a:gd name="connsiteY17261" fmla="*/ 227118 h 1106488"/>
              <a:gd name="connsiteX17262" fmla="*/ 379413 w 1031876"/>
              <a:gd name="connsiteY17262" fmla="*/ 228600 h 1106488"/>
              <a:gd name="connsiteX17263" fmla="*/ 382588 w 1031876"/>
              <a:gd name="connsiteY17263" fmla="*/ 231775 h 1106488"/>
              <a:gd name="connsiteX17264" fmla="*/ 377032 w 1031876"/>
              <a:gd name="connsiteY17264" fmla="*/ 231775 h 1106488"/>
              <a:gd name="connsiteX17265" fmla="*/ 376238 w 1031876"/>
              <a:gd name="connsiteY17265" fmla="*/ 231775 h 1106488"/>
              <a:gd name="connsiteX17266" fmla="*/ 376238 w 1031876"/>
              <a:gd name="connsiteY17266" fmla="*/ 228600 h 1106488"/>
              <a:gd name="connsiteX17267" fmla="*/ 376238 w 1031876"/>
              <a:gd name="connsiteY17267" fmla="*/ 227734 h 1106488"/>
              <a:gd name="connsiteX17268" fmla="*/ 373857 w 1031876"/>
              <a:gd name="connsiteY17268" fmla="*/ 228600 h 1106488"/>
              <a:gd name="connsiteX17269" fmla="*/ 369888 w 1031876"/>
              <a:gd name="connsiteY17269" fmla="*/ 231775 h 1106488"/>
              <a:gd name="connsiteX17270" fmla="*/ 370115 w 1031876"/>
              <a:gd name="connsiteY17270" fmla="*/ 230868 h 1106488"/>
              <a:gd name="connsiteX17271" fmla="*/ 370682 w 1031876"/>
              <a:gd name="connsiteY17271" fmla="*/ 228600 h 1106488"/>
              <a:gd name="connsiteX17272" fmla="*/ 376238 w 1031876"/>
              <a:gd name="connsiteY17272" fmla="*/ 225425 h 1106488"/>
              <a:gd name="connsiteX17273" fmla="*/ 88900 w 1031876"/>
              <a:gd name="connsiteY17273" fmla="*/ 225425 h 1106488"/>
              <a:gd name="connsiteX17274" fmla="*/ 82550 w 1031876"/>
              <a:gd name="connsiteY17274" fmla="*/ 231775 h 1106488"/>
              <a:gd name="connsiteX17275" fmla="*/ 88900 w 1031876"/>
              <a:gd name="connsiteY17275" fmla="*/ 225425 h 1106488"/>
              <a:gd name="connsiteX17276" fmla="*/ 848255 w 1031876"/>
              <a:gd name="connsiteY17276" fmla="*/ 225424 h 1106488"/>
              <a:gd name="connsiteX17277" fmla="*/ 848255 w 1031876"/>
              <a:gd name="connsiteY17277" fmla="*/ 226268 h 1106488"/>
              <a:gd name="connsiteX17278" fmla="*/ 848255 w 1031876"/>
              <a:gd name="connsiteY17278" fmla="*/ 228798 h 1106488"/>
              <a:gd name="connsiteX17279" fmla="*/ 848255 w 1031876"/>
              <a:gd name="connsiteY17279" fmla="*/ 231328 h 1106488"/>
              <a:gd name="connsiteX17280" fmla="*/ 848255 w 1031876"/>
              <a:gd name="connsiteY17280" fmla="*/ 232171 h 1106488"/>
              <a:gd name="connsiteX17281" fmla="*/ 848255 w 1031876"/>
              <a:gd name="connsiteY17281" fmla="*/ 225424 h 1106488"/>
              <a:gd name="connsiteX17282" fmla="*/ 862013 w 1031876"/>
              <a:gd name="connsiteY17282" fmla="*/ 224631 h 1106488"/>
              <a:gd name="connsiteX17283" fmla="*/ 862013 w 1031876"/>
              <a:gd name="connsiteY17283" fmla="*/ 225524 h 1106488"/>
              <a:gd name="connsiteX17284" fmla="*/ 862013 w 1031876"/>
              <a:gd name="connsiteY17284" fmla="*/ 228203 h 1106488"/>
              <a:gd name="connsiteX17285" fmla="*/ 862013 w 1031876"/>
              <a:gd name="connsiteY17285" fmla="*/ 231775 h 1106488"/>
              <a:gd name="connsiteX17286" fmla="*/ 859036 w 1031876"/>
              <a:gd name="connsiteY17286" fmla="*/ 225524 h 1106488"/>
              <a:gd name="connsiteX17287" fmla="*/ 862013 w 1031876"/>
              <a:gd name="connsiteY17287" fmla="*/ 224631 h 1106488"/>
              <a:gd name="connsiteX17288" fmla="*/ 847725 w 1031876"/>
              <a:gd name="connsiteY17288" fmla="*/ 224631 h 1106488"/>
              <a:gd name="connsiteX17289" fmla="*/ 853976 w 1031876"/>
              <a:gd name="connsiteY17289" fmla="*/ 225524 h 1106488"/>
              <a:gd name="connsiteX17290" fmla="*/ 854076 w 1031876"/>
              <a:gd name="connsiteY17290" fmla="*/ 226224 h 1106488"/>
              <a:gd name="connsiteX17291" fmla="*/ 854076 w 1031876"/>
              <a:gd name="connsiteY17291" fmla="*/ 225425 h 1106488"/>
              <a:gd name="connsiteX17292" fmla="*/ 855068 w 1031876"/>
              <a:gd name="connsiteY17292" fmla="*/ 230981 h 1106488"/>
              <a:gd name="connsiteX17293" fmla="*/ 862013 w 1031876"/>
              <a:gd name="connsiteY17293" fmla="*/ 231775 h 1106488"/>
              <a:gd name="connsiteX17294" fmla="*/ 862014 w 1031876"/>
              <a:gd name="connsiteY17294" fmla="*/ 231775 h 1106488"/>
              <a:gd name="connsiteX17295" fmla="*/ 862013 w 1031876"/>
              <a:gd name="connsiteY17295" fmla="*/ 231776 h 1106488"/>
              <a:gd name="connsiteX17296" fmla="*/ 862014 w 1031876"/>
              <a:gd name="connsiteY17296" fmla="*/ 231776 h 1106488"/>
              <a:gd name="connsiteX17297" fmla="*/ 866776 w 1031876"/>
              <a:gd name="connsiteY17297" fmla="*/ 238026 h 1106488"/>
              <a:gd name="connsiteX17298" fmla="*/ 865823 w 1031876"/>
              <a:gd name="connsiteY17298" fmla="*/ 238205 h 1106488"/>
              <a:gd name="connsiteX17299" fmla="*/ 865188 w 1031876"/>
              <a:gd name="connsiteY17299" fmla="*/ 238026 h 1106488"/>
              <a:gd name="connsiteX17300" fmla="*/ 863936 w 1031876"/>
              <a:gd name="connsiteY17300" fmla="*/ 235561 h 1106488"/>
              <a:gd name="connsiteX17301" fmla="*/ 862014 w 1031876"/>
              <a:gd name="connsiteY17301" fmla="*/ 238124 h 1106488"/>
              <a:gd name="connsiteX17302" fmla="*/ 862014 w 1031876"/>
              <a:gd name="connsiteY17302" fmla="*/ 238124 h 1106488"/>
              <a:gd name="connsiteX17303" fmla="*/ 862014 w 1031876"/>
              <a:gd name="connsiteY17303" fmla="*/ 238125 h 1106488"/>
              <a:gd name="connsiteX17304" fmla="*/ 862013 w 1031876"/>
              <a:gd name="connsiteY17304" fmla="*/ 238124 h 1106488"/>
              <a:gd name="connsiteX17305" fmla="*/ 862013 w 1031876"/>
              <a:gd name="connsiteY17305" fmla="*/ 238124 h 1106488"/>
              <a:gd name="connsiteX17306" fmla="*/ 859874 w 1031876"/>
              <a:gd name="connsiteY17306" fmla="*/ 235843 h 1106488"/>
              <a:gd name="connsiteX17307" fmla="*/ 858573 w 1031876"/>
              <a:gd name="connsiteY17307" fmla="*/ 238075 h 1106488"/>
              <a:gd name="connsiteX17308" fmla="*/ 855134 w 1031876"/>
              <a:gd name="connsiteY17308" fmla="*/ 238918 h 1106488"/>
              <a:gd name="connsiteX17309" fmla="*/ 855134 w 1031876"/>
              <a:gd name="connsiteY17309" fmla="*/ 236388 h 1106488"/>
              <a:gd name="connsiteX17310" fmla="*/ 855134 w 1031876"/>
              <a:gd name="connsiteY17310" fmla="*/ 235545 h 1106488"/>
              <a:gd name="connsiteX17311" fmla="*/ 855134 w 1031876"/>
              <a:gd name="connsiteY17311" fmla="*/ 234701 h 1106488"/>
              <a:gd name="connsiteX17312" fmla="*/ 855134 w 1031876"/>
              <a:gd name="connsiteY17312" fmla="*/ 233015 h 1106488"/>
              <a:gd name="connsiteX17313" fmla="*/ 855134 w 1031876"/>
              <a:gd name="connsiteY17313" fmla="*/ 232259 h 1106488"/>
              <a:gd name="connsiteX17314" fmla="*/ 854943 w 1031876"/>
              <a:gd name="connsiteY17314" fmla="*/ 232171 h 1106488"/>
              <a:gd name="connsiteX17315" fmla="*/ 851694 w 1031876"/>
              <a:gd name="connsiteY17315" fmla="*/ 232171 h 1106488"/>
              <a:gd name="connsiteX17316" fmla="*/ 849115 w 1031876"/>
              <a:gd name="connsiteY17316" fmla="*/ 232171 h 1106488"/>
              <a:gd name="connsiteX17317" fmla="*/ 848255 w 1031876"/>
              <a:gd name="connsiteY17317" fmla="*/ 232171 h 1106488"/>
              <a:gd name="connsiteX17318" fmla="*/ 851230 w 1031876"/>
              <a:gd name="connsiteY17318" fmla="*/ 229983 h 1106488"/>
              <a:gd name="connsiteX17319" fmla="*/ 854076 w 1031876"/>
              <a:gd name="connsiteY17319" fmla="*/ 231578 h 1106488"/>
              <a:gd name="connsiteX17320" fmla="*/ 854076 w 1031876"/>
              <a:gd name="connsiteY17320" fmla="*/ 231393 h 1106488"/>
              <a:gd name="connsiteX17321" fmla="*/ 851694 w 1031876"/>
              <a:gd name="connsiteY17321" fmla="*/ 229641 h 1106488"/>
              <a:gd name="connsiteX17322" fmla="*/ 851230 w 1031876"/>
              <a:gd name="connsiteY17322" fmla="*/ 229983 h 1106488"/>
              <a:gd name="connsiteX17323" fmla="*/ 849115 w 1031876"/>
              <a:gd name="connsiteY17323" fmla="*/ 228798 h 1106488"/>
              <a:gd name="connsiteX17324" fmla="*/ 848255 w 1031876"/>
              <a:gd name="connsiteY17324" fmla="*/ 225424 h 1106488"/>
              <a:gd name="connsiteX17325" fmla="*/ 851694 w 1031876"/>
              <a:gd name="connsiteY17325" fmla="*/ 228798 h 1106488"/>
              <a:gd name="connsiteX17326" fmla="*/ 854076 w 1031876"/>
              <a:gd name="connsiteY17326" fmla="*/ 231134 h 1106488"/>
              <a:gd name="connsiteX17327" fmla="*/ 854076 w 1031876"/>
              <a:gd name="connsiteY17327" fmla="*/ 231134 h 1106488"/>
              <a:gd name="connsiteX17328" fmla="*/ 848255 w 1031876"/>
              <a:gd name="connsiteY17328" fmla="*/ 225424 h 1106488"/>
              <a:gd name="connsiteX17329" fmla="*/ 848604 w 1031876"/>
              <a:gd name="connsiteY17329" fmla="*/ 225510 h 1106488"/>
              <a:gd name="connsiteX17330" fmla="*/ 813674 w 1031876"/>
              <a:gd name="connsiteY17330" fmla="*/ 224589 h 1106488"/>
              <a:gd name="connsiteX17331" fmla="*/ 814529 w 1031876"/>
              <a:gd name="connsiteY17331" fmla="*/ 228004 h 1106488"/>
              <a:gd name="connsiteX17332" fmla="*/ 815725 w 1031876"/>
              <a:gd name="connsiteY17332" fmla="*/ 228687 h 1106488"/>
              <a:gd name="connsiteX17333" fmla="*/ 813674 w 1031876"/>
              <a:gd name="connsiteY17333" fmla="*/ 231419 h 1106488"/>
              <a:gd name="connsiteX17334" fmla="*/ 813674 w 1031876"/>
              <a:gd name="connsiteY17334" fmla="*/ 228004 h 1106488"/>
              <a:gd name="connsiteX17335" fmla="*/ 813674 w 1031876"/>
              <a:gd name="connsiteY17335" fmla="*/ 225443 h 1106488"/>
              <a:gd name="connsiteX17336" fmla="*/ 813674 w 1031876"/>
              <a:gd name="connsiteY17336" fmla="*/ 224589 h 1106488"/>
              <a:gd name="connsiteX17337" fmla="*/ 813674 w 1031876"/>
              <a:gd name="connsiteY17337" fmla="*/ 224589 h 1106488"/>
              <a:gd name="connsiteX17338" fmla="*/ 816238 w 1031876"/>
              <a:gd name="connsiteY17338" fmla="*/ 228004 h 1106488"/>
              <a:gd name="connsiteX17339" fmla="*/ 815891 w 1031876"/>
              <a:gd name="connsiteY17339" fmla="*/ 228466 h 1106488"/>
              <a:gd name="connsiteX17340" fmla="*/ 806836 w 1031876"/>
              <a:gd name="connsiteY17340" fmla="*/ 224589 h 1106488"/>
              <a:gd name="connsiteX17341" fmla="*/ 811623 w 1031876"/>
              <a:gd name="connsiteY17341" fmla="*/ 229370 h 1106488"/>
              <a:gd name="connsiteX17342" fmla="*/ 810255 w 1031876"/>
              <a:gd name="connsiteY17342" fmla="*/ 228004 h 1106488"/>
              <a:gd name="connsiteX17343" fmla="*/ 806836 w 1031876"/>
              <a:gd name="connsiteY17343" fmla="*/ 224589 h 1106488"/>
              <a:gd name="connsiteX17344" fmla="*/ 745298 w 1031876"/>
              <a:gd name="connsiteY17344" fmla="*/ 224589 h 1106488"/>
              <a:gd name="connsiteX17345" fmla="*/ 750084 w 1031876"/>
              <a:gd name="connsiteY17345" fmla="*/ 229370 h 1106488"/>
              <a:gd name="connsiteX17346" fmla="*/ 748716 w 1031876"/>
              <a:gd name="connsiteY17346" fmla="*/ 228004 h 1106488"/>
              <a:gd name="connsiteX17347" fmla="*/ 745298 w 1031876"/>
              <a:gd name="connsiteY17347" fmla="*/ 224589 h 1106488"/>
              <a:gd name="connsiteX17348" fmla="*/ 738460 w 1031876"/>
              <a:gd name="connsiteY17348" fmla="*/ 224589 h 1106488"/>
              <a:gd name="connsiteX17349" fmla="*/ 745298 w 1031876"/>
              <a:gd name="connsiteY17349" fmla="*/ 224589 h 1106488"/>
              <a:gd name="connsiteX17350" fmla="*/ 752135 w 1031876"/>
              <a:gd name="connsiteY17350" fmla="*/ 231419 h 1106488"/>
              <a:gd name="connsiteX17351" fmla="*/ 745298 w 1031876"/>
              <a:gd name="connsiteY17351" fmla="*/ 231419 h 1106488"/>
              <a:gd name="connsiteX17352" fmla="*/ 740511 w 1031876"/>
              <a:gd name="connsiteY17352" fmla="*/ 228687 h 1106488"/>
              <a:gd name="connsiteX17353" fmla="*/ 741024 w 1031876"/>
              <a:gd name="connsiteY17353" fmla="*/ 228004 h 1106488"/>
              <a:gd name="connsiteX17354" fmla="*/ 738460 w 1031876"/>
              <a:gd name="connsiteY17354" fmla="*/ 224589 h 1106488"/>
              <a:gd name="connsiteX17355" fmla="*/ 348717 w 1031876"/>
              <a:gd name="connsiteY17355" fmla="*/ 224589 h 1106488"/>
              <a:gd name="connsiteX17356" fmla="*/ 355555 w 1031876"/>
              <a:gd name="connsiteY17356" fmla="*/ 224589 h 1106488"/>
              <a:gd name="connsiteX17357" fmla="*/ 345299 w 1031876"/>
              <a:gd name="connsiteY17357" fmla="*/ 230566 h 1106488"/>
              <a:gd name="connsiteX17358" fmla="*/ 343047 w 1031876"/>
              <a:gd name="connsiteY17358" fmla="*/ 230753 h 1106488"/>
              <a:gd name="connsiteX17359" fmla="*/ 347862 w 1031876"/>
              <a:gd name="connsiteY17359" fmla="*/ 228004 h 1106488"/>
              <a:gd name="connsiteX17360" fmla="*/ 348717 w 1031876"/>
              <a:gd name="connsiteY17360" fmla="*/ 224589 h 1106488"/>
              <a:gd name="connsiteX17361" fmla="*/ 341880 w 1031876"/>
              <a:gd name="connsiteY17361" fmla="*/ 224589 h 1106488"/>
              <a:gd name="connsiteX17362" fmla="*/ 343803 w 1031876"/>
              <a:gd name="connsiteY17362" fmla="*/ 225549 h 1106488"/>
              <a:gd name="connsiteX17363" fmla="*/ 341880 w 1031876"/>
              <a:gd name="connsiteY17363" fmla="*/ 227150 h 1106488"/>
              <a:gd name="connsiteX17364" fmla="*/ 109401 w 1031876"/>
              <a:gd name="connsiteY17364" fmla="*/ 224589 h 1106488"/>
              <a:gd name="connsiteX17365" fmla="*/ 102564 w 1031876"/>
              <a:gd name="connsiteY17365" fmla="*/ 231419 h 1106488"/>
              <a:gd name="connsiteX17366" fmla="*/ 109401 w 1031876"/>
              <a:gd name="connsiteY17366" fmla="*/ 224589 h 1106488"/>
              <a:gd name="connsiteX17367" fmla="*/ 817686 w 1031876"/>
              <a:gd name="connsiteY17367" fmla="*/ 222264 h 1106488"/>
              <a:gd name="connsiteX17368" fmla="*/ 819051 w 1031876"/>
              <a:gd name="connsiteY17368" fmla="*/ 223599 h 1106488"/>
              <a:gd name="connsiteX17369" fmla="*/ 819944 w 1031876"/>
              <a:gd name="connsiteY17369" fmla="*/ 224472 h 1106488"/>
              <a:gd name="connsiteX17370" fmla="*/ 352136 w 1031876"/>
              <a:gd name="connsiteY17370" fmla="*/ 222028 h 1106488"/>
              <a:gd name="connsiteX17371" fmla="*/ 355555 w 1031876"/>
              <a:gd name="connsiteY17371" fmla="*/ 224589 h 1106488"/>
              <a:gd name="connsiteX17372" fmla="*/ 348717 w 1031876"/>
              <a:gd name="connsiteY17372" fmla="*/ 224589 h 1106488"/>
              <a:gd name="connsiteX17373" fmla="*/ 352136 w 1031876"/>
              <a:gd name="connsiteY17373" fmla="*/ 222028 h 1106488"/>
              <a:gd name="connsiteX17374" fmla="*/ 414094 w 1031876"/>
              <a:gd name="connsiteY17374" fmla="*/ 219441 h 1106488"/>
              <a:gd name="connsiteX17375" fmla="*/ 417513 w 1031876"/>
              <a:gd name="connsiteY17375" fmla="*/ 225425 h 1106488"/>
              <a:gd name="connsiteX17376" fmla="*/ 416719 w 1031876"/>
              <a:gd name="connsiteY17376" fmla="*/ 225425 h 1106488"/>
              <a:gd name="connsiteX17377" fmla="*/ 416521 w 1031876"/>
              <a:gd name="connsiteY17377" fmla="*/ 225425 h 1106488"/>
              <a:gd name="connsiteX17378" fmla="*/ 410369 w 1031876"/>
              <a:gd name="connsiteY17378" fmla="*/ 225425 h 1106488"/>
              <a:gd name="connsiteX17379" fmla="*/ 409575 w 1031876"/>
              <a:gd name="connsiteY17379" fmla="*/ 225425 h 1106488"/>
              <a:gd name="connsiteX17380" fmla="*/ 410567 w 1031876"/>
              <a:gd name="connsiteY17380" fmla="*/ 221456 h 1106488"/>
              <a:gd name="connsiteX17381" fmla="*/ 841375 w 1031876"/>
              <a:gd name="connsiteY17381" fmla="*/ 218678 h 1106488"/>
              <a:gd name="connsiteX17382" fmla="*/ 844815 w 1031876"/>
              <a:gd name="connsiteY17382" fmla="*/ 224581 h 1106488"/>
              <a:gd name="connsiteX17383" fmla="*/ 847711 w 1031876"/>
              <a:gd name="connsiteY17383" fmla="*/ 225291 h 1106488"/>
              <a:gd name="connsiteX17384" fmla="*/ 848255 w 1031876"/>
              <a:gd name="connsiteY17384" fmla="*/ 225424 h 1106488"/>
              <a:gd name="connsiteX17385" fmla="*/ 847726 w 1031876"/>
              <a:gd name="connsiteY17385" fmla="*/ 225424 h 1106488"/>
              <a:gd name="connsiteX17386" fmla="*/ 847395 w 1031876"/>
              <a:gd name="connsiteY17386" fmla="*/ 225424 h 1106488"/>
              <a:gd name="connsiteX17387" fmla="*/ 841375 w 1031876"/>
              <a:gd name="connsiteY17387" fmla="*/ 225424 h 1106488"/>
              <a:gd name="connsiteX17388" fmla="*/ 841375 w 1031876"/>
              <a:gd name="connsiteY17388" fmla="*/ 218678 h 1106488"/>
              <a:gd name="connsiteX17389" fmla="*/ 834628 w 1031876"/>
              <a:gd name="connsiteY17389" fmla="*/ 218281 h 1106488"/>
              <a:gd name="connsiteX17390" fmla="*/ 839867 w 1031876"/>
              <a:gd name="connsiteY17390" fmla="*/ 218281 h 1106488"/>
              <a:gd name="connsiteX17391" fmla="*/ 840582 w 1031876"/>
              <a:gd name="connsiteY17391" fmla="*/ 218281 h 1106488"/>
              <a:gd name="connsiteX17392" fmla="*/ 840740 w 1031876"/>
              <a:gd name="connsiteY17392" fmla="*/ 218281 h 1106488"/>
              <a:gd name="connsiteX17393" fmla="*/ 840740 w 1031876"/>
              <a:gd name="connsiteY17393" fmla="*/ 221588 h 1106488"/>
              <a:gd name="connsiteX17394" fmla="*/ 840740 w 1031876"/>
              <a:gd name="connsiteY17394" fmla="*/ 222415 h 1106488"/>
              <a:gd name="connsiteX17395" fmla="*/ 840740 w 1031876"/>
              <a:gd name="connsiteY17395" fmla="*/ 224896 h 1106488"/>
              <a:gd name="connsiteX17396" fmla="*/ 834628 w 1031876"/>
              <a:gd name="connsiteY17396" fmla="*/ 218281 h 1106488"/>
              <a:gd name="connsiteX17397" fmla="*/ 827405 w 1031876"/>
              <a:gd name="connsiteY17397" fmla="*/ 218281 h 1106488"/>
              <a:gd name="connsiteX17398" fmla="*/ 830898 w 1031876"/>
              <a:gd name="connsiteY17398" fmla="*/ 219108 h 1106488"/>
              <a:gd name="connsiteX17399" fmla="*/ 833755 w 1031876"/>
              <a:gd name="connsiteY17399" fmla="*/ 223843 h 1106488"/>
              <a:gd name="connsiteX17400" fmla="*/ 833755 w 1031876"/>
              <a:gd name="connsiteY17400" fmla="*/ 222415 h 1106488"/>
              <a:gd name="connsiteX17401" fmla="*/ 833755 w 1031876"/>
              <a:gd name="connsiteY17401" fmla="*/ 221588 h 1106488"/>
              <a:gd name="connsiteX17402" fmla="*/ 833755 w 1031876"/>
              <a:gd name="connsiteY17402" fmla="*/ 219108 h 1106488"/>
              <a:gd name="connsiteX17403" fmla="*/ 833755 w 1031876"/>
              <a:gd name="connsiteY17403" fmla="*/ 218281 h 1106488"/>
              <a:gd name="connsiteX17404" fmla="*/ 837248 w 1031876"/>
              <a:gd name="connsiteY17404" fmla="*/ 224896 h 1106488"/>
              <a:gd name="connsiteX17405" fmla="*/ 840105 w 1031876"/>
              <a:gd name="connsiteY17405" fmla="*/ 230308 h 1106488"/>
              <a:gd name="connsiteX17406" fmla="*/ 841375 w 1031876"/>
              <a:gd name="connsiteY17406" fmla="*/ 231510 h 1106488"/>
              <a:gd name="connsiteX17407" fmla="*/ 841613 w 1031876"/>
              <a:gd name="connsiteY17407" fmla="*/ 231510 h 1106488"/>
              <a:gd name="connsiteX17408" fmla="*/ 845979 w 1031876"/>
              <a:gd name="connsiteY17408" fmla="*/ 231510 h 1106488"/>
              <a:gd name="connsiteX17409" fmla="*/ 847581 w 1031876"/>
              <a:gd name="connsiteY17409" fmla="*/ 231510 h 1106488"/>
              <a:gd name="connsiteX17410" fmla="*/ 847725 w 1031876"/>
              <a:gd name="connsiteY17410" fmla="*/ 231510 h 1106488"/>
              <a:gd name="connsiteX17411" fmla="*/ 847662 w 1031876"/>
              <a:gd name="connsiteY17411" fmla="*/ 231590 h 1106488"/>
              <a:gd name="connsiteX17412" fmla="*/ 847516 w 1031876"/>
              <a:gd name="connsiteY17412" fmla="*/ 231775 h 1106488"/>
              <a:gd name="connsiteX17413" fmla="*/ 847725 w 1031876"/>
              <a:gd name="connsiteY17413" fmla="*/ 231775 h 1106488"/>
              <a:gd name="connsiteX17414" fmla="*/ 847726 w 1031876"/>
              <a:gd name="connsiteY17414" fmla="*/ 231775 h 1106488"/>
              <a:gd name="connsiteX17415" fmla="*/ 847726 w 1031876"/>
              <a:gd name="connsiteY17415" fmla="*/ 231776 h 1106488"/>
              <a:gd name="connsiteX17416" fmla="*/ 848137 w 1031876"/>
              <a:gd name="connsiteY17416" fmla="*/ 232171 h 1106488"/>
              <a:gd name="connsiteX17417" fmla="*/ 851297 w 1031876"/>
              <a:gd name="connsiteY17417" fmla="*/ 235215 h 1106488"/>
              <a:gd name="connsiteX17418" fmla="*/ 854606 w 1031876"/>
              <a:gd name="connsiteY17418" fmla="*/ 238400 h 1106488"/>
              <a:gd name="connsiteX17419" fmla="*/ 854633 w 1031876"/>
              <a:gd name="connsiteY17419" fmla="*/ 238427 h 1106488"/>
              <a:gd name="connsiteX17420" fmla="*/ 854635 w 1031876"/>
              <a:gd name="connsiteY17420" fmla="*/ 238429 h 1106488"/>
              <a:gd name="connsiteX17421" fmla="*/ 854642 w 1031876"/>
              <a:gd name="connsiteY17421" fmla="*/ 238436 h 1106488"/>
              <a:gd name="connsiteX17422" fmla="*/ 854646 w 1031876"/>
              <a:gd name="connsiteY17422" fmla="*/ 238440 h 1106488"/>
              <a:gd name="connsiteX17423" fmla="*/ 854869 w 1031876"/>
              <a:gd name="connsiteY17423" fmla="*/ 238654 h 1106488"/>
              <a:gd name="connsiteX17424" fmla="*/ 854860 w 1031876"/>
              <a:gd name="connsiteY17424" fmla="*/ 238649 h 1106488"/>
              <a:gd name="connsiteX17425" fmla="*/ 848618 w 1031876"/>
              <a:gd name="connsiteY17425" fmla="*/ 235215 h 1106488"/>
              <a:gd name="connsiteX17426" fmla="*/ 847828 w 1031876"/>
              <a:gd name="connsiteY17426" fmla="*/ 232171 h 1106488"/>
              <a:gd name="connsiteX17427" fmla="*/ 847726 w 1031876"/>
              <a:gd name="connsiteY17427" fmla="*/ 231779 h 1106488"/>
              <a:gd name="connsiteX17428" fmla="*/ 847726 w 1031876"/>
              <a:gd name="connsiteY17428" fmla="*/ 234950 h 1106488"/>
              <a:gd name="connsiteX17429" fmla="*/ 847726 w 1031876"/>
              <a:gd name="connsiteY17429" fmla="*/ 238125 h 1106488"/>
              <a:gd name="connsiteX17430" fmla="*/ 847723 w 1031876"/>
              <a:gd name="connsiteY17430" fmla="*/ 238122 h 1106488"/>
              <a:gd name="connsiteX17431" fmla="*/ 847725 w 1031876"/>
              <a:gd name="connsiteY17431" fmla="*/ 238125 h 1106488"/>
              <a:gd name="connsiteX17432" fmla="*/ 847721 w 1031876"/>
              <a:gd name="connsiteY17432" fmla="*/ 238120 h 1106488"/>
              <a:gd name="connsiteX17433" fmla="*/ 844551 w 1031876"/>
              <a:gd name="connsiteY17433" fmla="*/ 234950 h 1106488"/>
              <a:gd name="connsiteX17434" fmla="*/ 841376 w 1031876"/>
              <a:gd name="connsiteY17434" fmla="*/ 231775 h 1106488"/>
              <a:gd name="connsiteX17435" fmla="*/ 841858 w 1031876"/>
              <a:gd name="connsiteY17435" fmla="*/ 231775 h 1106488"/>
              <a:gd name="connsiteX17436" fmla="*/ 841326 w 1031876"/>
              <a:gd name="connsiteY17436" fmla="*/ 231649 h 1106488"/>
              <a:gd name="connsiteX17437" fmla="*/ 841295 w 1031876"/>
              <a:gd name="connsiteY17437" fmla="*/ 231738 h 1106488"/>
              <a:gd name="connsiteX17438" fmla="*/ 841376 w 1031876"/>
              <a:gd name="connsiteY17438" fmla="*/ 231775 h 1106488"/>
              <a:gd name="connsiteX17439" fmla="*/ 841282 w 1031876"/>
              <a:gd name="connsiteY17439" fmla="*/ 231775 h 1106488"/>
              <a:gd name="connsiteX17440" fmla="*/ 840502 w 1031876"/>
              <a:gd name="connsiteY17440" fmla="*/ 233991 h 1106488"/>
              <a:gd name="connsiteX17441" fmla="*/ 835042 w 1031876"/>
              <a:gd name="connsiteY17441" fmla="*/ 231775 h 1106488"/>
              <a:gd name="connsiteX17442" fmla="*/ 834232 w 1031876"/>
              <a:gd name="connsiteY17442" fmla="*/ 231775 h 1106488"/>
              <a:gd name="connsiteX17443" fmla="*/ 833438 w 1031876"/>
              <a:gd name="connsiteY17443" fmla="*/ 231775 h 1106488"/>
              <a:gd name="connsiteX17444" fmla="*/ 833522 w 1031876"/>
              <a:gd name="connsiteY17444" fmla="*/ 231685 h 1106488"/>
              <a:gd name="connsiteX17445" fmla="*/ 827981 w 1031876"/>
              <a:gd name="connsiteY17445" fmla="*/ 230981 h 1106488"/>
              <a:gd name="connsiteX17446" fmla="*/ 827088 w 1031876"/>
              <a:gd name="connsiteY17446" fmla="*/ 225425 h 1106488"/>
              <a:gd name="connsiteX17447" fmla="*/ 830660 w 1031876"/>
              <a:gd name="connsiteY17447" fmla="*/ 230981 h 1106488"/>
              <a:gd name="connsiteX17448" fmla="*/ 833575 w 1031876"/>
              <a:gd name="connsiteY17448" fmla="*/ 231629 h 1106488"/>
              <a:gd name="connsiteX17449" fmla="*/ 834017 w 1031876"/>
              <a:gd name="connsiteY17449" fmla="*/ 231157 h 1106488"/>
              <a:gd name="connsiteX17450" fmla="*/ 830898 w 1031876"/>
              <a:gd name="connsiteY17450" fmla="*/ 228203 h 1106488"/>
              <a:gd name="connsiteX17451" fmla="*/ 827405 w 1031876"/>
              <a:gd name="connsiteY17451" fmla="*/ 224896 h 1106488"/>
              <a:gd name="connsiteX17452" fmla="*/ 830199 w 1031876"/>
              <a:gd name="connsiteY17452" fmla="*/ 225557 h 1106488"/>
              <a:gd name="connsiteX17453" fmla="*/ 829151 w 1031876"/>
              <a:gd name="connsiteY17453" fmla="*/ 225722 h 1106488"/>
              <a:gd name="connsiteX17454" fmla="*/ 834044 w 1031876"/>
              <a:gd name="connsiteY17454" fmla="*/ 231128 h 1106488"/>
              <a:gd name="connsiteX17455" fmla="*/ 834114 w 1031876"/>
              <a:gd name="connsiteY17455" fmla="*/ 231054 h 1106488"/>
              <a:gd name="connsiteX17456" fmla="*/ 830898 w 1031876"/>
              <a:gd name="connsiteY17456" fmla="*/ 225722 h 1106488"/>
              <a:gd name="connsiteX17457" fmla="*/ 830199 w 1031876"/>
              <a:gd name="connsiteY17457" fmla="*/ 225557 h 1106488"/>
              <a:gd name="connsiteX17458" fmla="*/ 832394 w 1031876"/>
              <a:gd name="connsiteY17458" fmla="*/ 225211 h 1106488"/>
              <a:gd name="connsiteX17459" fmla="*/ 834212 w 1031876"/>
              <a:gd name="connsiteY17459" fmla="*/ 230949 h 1106488"/>
              <a:gd name="connsiteX17460" fmla="*/ 835819 w 1031876"/>
              <a:gd name="connsiteY17460" fmla="*/ 229235 h 1106488"/>
              <a:gd name="connsiteX17461" fmla="*/ 836093 w 1031876"/>
              <a:gd name="connsiteY17461" fmla="*/ 229360 h 1106488"/>
              <a:gd name="connsiteX17462" fmla="*/ 837009 w 1031876"/>
              <a:gd name="connsiteY17462" fmla="*/ 228203 h 1106488"/>
              <a:gd name="connsiteX17463" fmla="*/ 836295 w 1031876"/>
              <a:gd name="connsiteY17463" fmla="*/ 227301 h 1106488"/>
              <a:gd name="connsiteX17464" fmla="*/ 834390 w 1031876"/>
              <a:gd name="connsiteY17464" fmla="*/ 225497 h 1106488"/>
              <a:gd name="connsiteX17465" fmla="*/ 833846 w 1031876"/>
              <a:gd name="connsiteY17465" fmla="*/ 224981 h 1106488"/>
              <a:gd name="connsiteX17466" fmla="*/ 832394 w 1031876"/>
              <a:gd name="connsiteY17466" fmla="*/ 225211 h 1106488"/>
              <a:gd name="connsiteX17467" fmla="*/ 832294 w 1031876"/>
              <a:gd name="connsiteY17467" fmla="*/ 224896 h 1106488"/>
              <a:gd name="connsiteX17468" fmla="*/ 833755 w 1031876"/>
              <a:gd name="connsiteY17468" fmla="*/ 224896 h 1106488"/>
              <a:gd name="connsiteX17469" fmla="*/ 833755 w 1031876"/>
              <a:gd name="connsiteY17469" fmla="*/ 224745 h 1106488"/>
              <a:gd name="connsiteX17470" fmla="*/ 832125 w 1031876"/>
              <a:gd name="connsiteY17470" fmla="*/ 224359 h 1106488"/>
              <a:gd name="connsiteX17471" fmla="*/ 831771 w 1031876"/>
              <a:gd name="connsiteY17471" fmla="*/ 223242 h 1106488"/>
              <a:gd name="connsiteX17472" fmla="*/ 833755 w 1031876"/>
              <a:gd name="connsiteY17472" fmla="*/ 224495 h 1106488"/>
              <a:gd name="connsiteX17473" fmla="*/ 833755 w 1031876"/>
              <a:gd name="connsiteY17473" fmla="*/ 224294 h 1106488"/>
              <a:gd name="connsiteX17474" fmla="*/ 828278 w 1031876"/>
              <a:gd name="connsiteY17474" fmla="*/ 219108 h 1106488"/>
              <a:gd name="connsiteX17475" fmla="*/ 827405 w 1031876"/>
              <a:gd name="connsiteY17475" fmla="*/ 218281 h 1106488"/>
              <a:gd name="connsiteX17476" fmla="*/ 820420 w 1031876"/>
              <a:gd name="connsiteY17476" fmla="*/ 218281 h 1106488"/>
              <a:gd name="connsiteX17477" fmla="*/ 827405 w 1031876"/>
              <a:gd name="connsiteY17477" fmla="*/ 218281 h 1106488"/>
              <a:gd name="connsiteX17478" fmla="*/ 829945 w 1031876"/>
              <a:gd name="connsiteY17478" fmla="*/ 222490 h 1106488"/>
              <a:gd name="connsiteX17479" fmla="*/ 830898 w 1031876"/>
              <a:gd name="connsiteY17479" fmla="*/ 224069 h 1106488"/>
              <a:gd name="connsiteX17480" fmla="*/ 832125 w 1031876"/>
              <a:gd name="connsiteY17480" fmla="*/ 224359 h 1106488"/>
              <a:gd name="connsiteX17481" fmla="*/ 832294 w 1031876"/>
              <a:gd name="connsiteY17481" fmla="*/ 224896 h 1106488"/>
              <a:gd name="connsiteX17482" fmla="*/ 828278 w 1031876"/>
              <a:gd name="connsiteY17482" fmla="*/ 224896 h 1106488"/>
              <a:gd name="connsiteX17483" fmla="*/ 827405 w 1031876"/>
              <a:gd name="connsiteY17483" fmla="*/ 224896 h 1106488"/>
              <a:gd name="connsiteX17484" fmla="*/ 826908 w 1031876"/>
              <a:gd name="connsiteY17484" fmla="*/ 224425 h 1106488"/>
              <a:gd name="connsiteX17485" fmla="*/ 824410 w 1031876"/>
              <a:gd name="connsiteY17485" fmla="*/ 225226 h 1106488"/>
              <a:gd name="connsiteX17486" fmla="*/ 827089 w 1031876"/>
              <a:gd name="connsiteY17486" fmla="*/ 231246 h 1106488"/>
              <a:gd name="connsiteX17487" fmla="*/ 827089 w 1031876"/>
              <a:gd name="connsiteY17487" fmla="*/ 238125 h 1106488"/>
              <a:gd name="connsiteX17488" fmla="*/ 826258 w 1031876"/>
              <a:gd name="connsiteY17488" fmla="*/ 231727 h 1106488"/>
              <a:gd name="connsiteX17489" fmla="*/ 824944 w 1031876"/>
              <a:gd name="connsiteY17489" fmla="*/ 232155 h 1106488"/>
              <a:gd name="connsiteX17490" fmla="*/ 823790 w 1031876"/>
              <a:gd name="connsiteY17490" fmla="*/ 231994 h 1106488"/>
              <a:gd name="connsiteX17491" fmla="*/ 823515 w 1031876"/>
              <a:gd name="connsiteY17491" fmla="*/ 231457 h 1106488"/>
              <a:gd name="connsiteX17492" fmla="*/ 820738 w 1031876"/>
              <a:gd name="connsiteY17492" fmla="*/ 226025 h 1106488"/>
              <a:gd name="connsiteX17493" fmla="*/ 819944 w 1031876"/>
              <a:gd name="connsiteY17493" fmla="*/ 224472 h 1106488"/>
              <a:gd name="connsiteX17494" fmla="*/ 820814 w 1031876"/>
              <a:gd name="connsiteY17494" fmla="*/ 225323 h 1106488"/>
              <a:gd name="connsiteX17495" fmla="*/ 819945 w 1031876"/>
              <a:gd name="connsiteY17495" fmla="*/ 224366 h 1106488"/>
              <a:gd name="connsiteX17496" fmla="*/ 820838 w 1031876"/>
              <a:gd name="connsiteY17496" fmla="*/ 224366 h 1106488"/>
              <a:gd name="connsiteX17497" fmla="*/ 822624 w 1031876"/>
              <a:gd name="connsiteY17497" fmla="*/ 224366 h 1106488"/>
              <a:gd name="connsiteX17498" fmla="*/ 826846 w 1031876"/>
              <a:gd name="connsiteY17498" fmla="*/ 224366 h 1106488"/>
              <a:gd name="connsiteX17499" fmla="*/ 826532 w 1031876"/>
              <a:gd name="connsiteY17499" fmla="*/ 224069 h 1106488"/>
              <a:gd name="connsiteX17500" fmla="*/ 820420 w 1031876"/>
              <a:gd name="connsiteY17500" fmla="*/ 218281 h 1106488"/>
              <a:gd name="connsiteX17501" fmla="*/ 854869 w 1031876"/>
              <a:gd name="connsiteY17501" fmla="*/ 218259 h 1106488"/>
              <a:gd name="connsiteX17502" fmla="*/ 854869 w 1031876"/>
              <a:gd name="connsiteY17502" fmla="*/ 220345 h 1106488"/>
              <a:gd name="connsiteX17503" fmla="*/ 855067 w 1031876"/>
              <a:gd name="connsiteY17503" fmla="*/ 221059 h 1106488"/>
              <a:gd name="connsiteX17504" fmla="*/ 860760 w 1031876"/>
              <a:gd name="connsiteY17504" fmla="*/ 223987 h 1106488"/>
              <a:gd name="connsiteX17505" fmla="*/ 807813 w 1031876"/>
              <a:gd name="connsiteY17505" fmla="*/ 217898 h 1106488"/>
              <a:gd name="connsiteX17506" fmla="*/ 812819 w 1031876"/>
              <a:gd name="connsiteY17506" fmla="*/ 218612 h 1106488"/>
              <a:gd name="connsiteX17507" fmla="*/ 813674 w 1031876"/>
              <a:gd name="connsiteY17507" fmla="*/ 224589 h 1106488"/>
              <a:gd name="connsiteX17508" fmla="*/ 813078 w 1031876"/>
              <a:gd name="connsiteY17508" fmla="*/ 217758 h 1106488"/>
              <a:gd name="connsiteX17509" fmla="*/ 817686 w 1031876"/>
              <a:gd name="connsiteY17509" fmla="*/ 222264 h 1106488"/>
              <a:gd name="connsiteX17510" fmla="*/ 816372 w 1031876"/>
              <a:gd name="connsiteY17510" fmla="*/ 220979 h 1106488"/>
              <a:gd name="connsiteX17511" fmla="*/ 806836 w 1031876"/>
              <a:gd name="connsiteY17511" fmla="*/ 217758 h 1106488"/>
              <a:gd name="connsiteX17512" fmla="*/ 807691 w 1031876"/>
              <a:gd name="connsiteY17512" fmla="*/ 217758 h 1106488"/>
              <a:gd name="connsiteX17513" fmla="*/ 807813 w 1031876"/>
              <a:gd name="connsiteY17513" fmla="*/ 217898 h 1106488"/>
              <a:gd name="connsiteX17514" fmla="*/ 731622 w 1031876"/>
              <a:gd name="connsiteY17514" fmla="*/ 217758 h 1106488"/>
              <a:gd name="connsiteX17515" fmla="*/ 735896 w 1031876"/>
              <a:gd name="connsiteY17515" fmla="*/ 221174 h 1106488"/>
              <a:gd name="connsiteX17516" fmla="*/ 738460 w 1031876"/>
              <a:gd name="connsiteY17516" fmla="*/ 222105 h 1106488"/>
              <a:gd name="connsiteX17517" fmla="*/ 738460 w 1031876"/>
              <a:gd name="connsiteY17517" fmla="*/ 223735 h 1106488"/>
              <a:gd name="connsiteX17518" fmla="*/ 738460 w 1031876"/>
              <a:gd name="connsiteY17518" fmla="*/ 224589 h 1106488"/>
              <a:gd name="connsiteX17519" fmla="*/ 731622 w 1031876"/>
              <a:gd name="connsiteY17519" fmla="*/ 217758 h 1106488"/>
              <a:gd name="connsiteX17520" fmla="*/ 717947 w 1031876"/>
              <a:gd name="connsiteY17520" fmla="*/ 217758 h 1106488"/>
              <a:gd name="connsiteX17521" fmla="*/ 724785 w 1031876"/>
              <a:gd name="connsiteY17521" fmla="*/ 224589 h 1106488"/>
              <a:gd name="connsiteX17522" fmla="*/ 721366 w 1031876"/>
              <a:gd name="connsiteY17522" fmla="*/ 222028 h 1106488"/>
              <a:gd name="connsiteX17523" fmla="*/ 720904 w 1031876"/>
              <a:gd name="connsiteY17523" fmla="*/ 222374 h 1106488"/>
              <a:gd name="connsiteX17524" fmla="*/ 718802 w 1031876"/>
              <a:gd name="connsiteY17524" fmla="*/ 221174 h 1106488"/>
              <a:gd name="connsiteX17525" fmla="*/ 717947 w 1031876"/>
              <a:gd name="connsiteY17525" fmla="*/ 217758 h 1106488"/>
              <a:gd name="connsiteX17526" fmla="*/ 348717 w 1031876"/>
              <a:gd name="connsiteY17526" fmla="*/ 217758 h 1106488"/>
              <a:gd name="connsiteX17527" fmla="*/ 355555 w 1031876"/>
              <a:gd name="connsiteY17527" fmla="*/ 217758 h 1106488"/>
              <a:gd name="connsiteX17528" fmla="*/ 341880 w 1031876"/>
              <a:gd name="connsiteY17528" fmla="*/ 224589 h 1106488"/>
              <a:gd name="connsiteX17529" fmla="*/ 348717 w 1031876"/>
              <a:gd name="connsiteY17529" fmla="*/ 217758 h 1106488"/>
              <a:gd name="connsiteX17530" fmla="*/ 409575 w 1031876"/>
              <a:gd name="connsiteY17530" fmla="*/ 217488 h 1106488"/>
              <a:gd name="connsiteX17531" fmla="*/ 406400 w 1031876"/>
              <a:gd name="connsiteY17531" fmla="*/ 224434 h 1106488"/>
              <a:gd name="connsiteX17532" fmla="*/ 403228 w 1031876"/>
              <a:gd name="connsiteY17532" fmla="*/ 225425 h 1106488"/>
              <a:gd name="connsiteX17533" fmla="*/ 403225 w 1031876"/>
              <a:gd name="connsiteY17533" fmla="*/ 225426 h 1106488"/>
              <a:gd name="connsiteX17534" fmla="*/ 403226 w 1031876"/>
              <a:gd name="connsiteY17534" fmla="*/ 225425 h 1106488"/>
              <a:gd name="connsiteX17535" fmla="*/ 404019 w 1031876"/>
              <a:gd name="connsiteY17535" fmla="*/ 224434 h 1106488"/>
              <a:gd name="connsiteX17536" fmla="*/ 409575 w 1031876"/>
              <a:gd name="connsiteY17536" fmla="*/ 217488 h 1106488"/>
              <a:gd name="connsiteX17537" fmla="*/ 388938 w 1031876"/>
              <a:gd name="connsiteY17537" fmla="*/ 217488 h 1106488"/>
              <a:gd name="connsiteX17538" fmla="*/ 396876 w 1031876"/>
              <a:gd name="connsiteY17538" fmla="*/ 217488 h 1106488"/>
              <a:gd name="connsiteX17539" fmla="*/ 396876 w 1031876"/>
              <a:gd name="connsiteY17539" fmla="*/ 218480 h 1106488"/>
              <a:gd name="connsiteX17540" fmla="*/ 396876 w 1031876"/>
              <a:gd name="connsiteY17540" fmla="*/ 225425 h 1106488"/>
              <a:gd name="connsiteX17541" fmla="*/ 396876 w 1031876"/>
              <a:gd name="connsiteY17541" fmla="*/ 225426 h 1106488"/>
              <a:gd name="connsiteX17542" fmla="*/ 396875 w 1031876"/>
              <a:gd name="connsiteY17542" fmla="*/ 225425 h 1106488"/>
              <a:gd name="connsiteX17543" fmla="*/ 389930 w 1031876"/>
              <a:gd name="connsiteY17543" fmla="*/ 226219 h 1106488"/>
              <a:gd name="connsiteX17544" fmla="*/ 388938 w 1031876"/>
              <a:gd name="connsiteY17544" fmla="*/ 231775 h 1106488"/>
              <a:gd name="connsiteX17545" fmla="*/ 388938 w 1031876"/>
              <a:gd name="connsiteY17545" fmla="*/ 225425 h 1106488"/>
              <a:gd name="connsiteX17546" fmla="*/ 392907 w 1031876"/>
              <a:gd name="connsiteY17546" fmla="*/ 225425 h 1106488"/>
              <a:gd name="connsiteX17547" fmla="*/ 396875 w 1031876"/>
              <a:gd name="connsiteY17547" fmla="*/ 225425 h 1106488"/>
              <a:gd name="connsiteX17548" fmla="*/ 392907 w 1031876"/>
              <a:gd name="connsiteY17548" fmla="*/ 221457 h 1106488"/>
              <a:gd name="connsiteX17549" fmla="*/ 388938 w 1031876"/>
              <a:gd name="connsiteY17549" fmla="*/ 217488 h 1106488"/>
              <a:gd name="connsiteX17550" fmla="*/ 704851 w 1031876"/>
              <a:gd name="connsiteY17550" fmla="*/ 217487 h 1106488"/>
              <a:gd name="connsiteX17551" fmla="*/ 711201 w 1031876"/>
              <a:gd name="connsiteY17551" fmla="*/ 225425 h 1106488"/>
              <a:gd name="connsiteX17552" fmla="*/ 704851 w 1031876"/>
              <a:gd name="connsiteY17552" fmla="*/ 225425 h 1106488"/>
              <a:gd name="connsiteX17553" fmla="*/ 704851 w 1031876"/>
              <a:gd name="connsiteY17553" fmla="*/ 217487 h 1106488"/>
              <a:gd name="connsiteX17554" fmla="*/ 696913 w 1031876"/>
              <a:gd name="connsiteY17554" fmla="*/ 217487 h 1106488"/>
              <a:gd name="connsiteX17555" fmla="*/ 704851 w 1031876"/>
              <a:gd name="connsiteY17555" fmla="*/ 225425 h 1106488"/>
              <a:gd name="connsiteX17556" fmla="*/ 696913 w 1031876"/>
              <a:gd name="connsiteY17556" fmla="*/ 217487 h 1106488"/>
              <a:gd name="connsiteX17557" fmla="*/ 690563 w 1031876"/>
              <a:gd name="connsiteY17557" fmla="*/ 217487 h 1106488"/>
              <a:gd name="connsiteX17558" fmla="*/ 696913 w 1031876"/>
              <a:gd name="connsiteY17558" fmla="*/ 225425 h 1106488"/>
              <a:gd name="connsiteX17559" fmla="*/ 696119 w 1031876"/>
              <a:gd name="connsiteY17559" fmla="*/ 225425 h 1106488"/>
              <a:gd name="connsiteX17560" fmla="*/ 693738 w 1031876"/>
              <a:gd name="connsiteY17560" fmla="*/ 225425 h 1106488"/>
              <a:gd name="connsiteX17561" fmla="*/ 691357 w 1031876"/>
              <a:gd name="connsiteY17561" fmla="*/ 225425 h 1106488"/>
              <a:gd name="connsiteX17562" fmla="*/ 690563 w 1031876"/>
              <a:gd name="connsiteY17562" fmla="*/ 225425 h 1106488"/>
              <a:gd name="connsiteX17563" fmla="*/ 690563 w 1031876"/>
              <a:gd name="connsiteY17563" fmla="*/ 217487 h 1106488"/>
              <a:gd name="connsiteX17564" fmla="*/ 430213 w 1031876"/>
              <a:gd name="connsiteY17564" fmla="*/ 217487 h 1106488"/>
              <a:gd name="connsiteX17565" fmla="*/ 430667 w 1031876"/>
              <a:gd name="connsiteY17565" fmla="*/ 217827 h 1106488"/>
              <a:gd name="connsiteX17566" fmla="*/ 431007 w 1031876"/>
              <a:gd name="connsiteY17566" fmla="*/ 217487 h 1106488"/>
              <a:gd name="connsiteX17567" fmla="*/ 431801 w 1031876"/>
              <a:gd name="connsiteY17567" fmla="*/ 218281 h 1106488"/>
              <a:gd name="connsiteX17568" fmla="*/ 431574 w 1031876"/>
              <a:gd name="connsiteY17568" fmla="*/ 218508 h 1106488"/>
              <a:gd name="connsiteX17569" fmla="*/ 434182 w 1031876"/>
              <a:gd name="connsiteY17569" fmla="*/ 220464 h 1106488"/>
              <a:gd name="connsiteX17570" fmla="*/ 438150 w 1031876"/>
              <a:gd name="connsiteY17570" fmla="*/ 217488 h 1106488"/>
              <a:gd name="connsiteX17571" fmla="*/ 438151 w 1031876"/>
              <a:gd name="connsiteY17571" fmla="*/ 217487 h 1106488"/>
              <a:gd name="connsiteX17572" fmla="*/ 438150 w 1031876"/>
              <a:gd name="connsiteY17572" fmla="*/ 217488 h 1106488"/>
              <a:gd name="connsiteX17573" fmla="*/ 437159 w 1031876"/>
              <a:gd name="connsiteY17573" fmla="*/ 218479 h 1106488"/>
              <a:gd name="connsiteX17574" fmla="*/ 430213 w 1031876"/>
              <a:gd name="connsiteY17574" fmla="*/ 225425 h 1106488"/>
              <a:gd name="connsiteX17575" fmla="*/ 430213 w 1031876"/>
              <a:gd name="connsiteY17575" fmla="*/ 221456 h 1106488"/>
              <a:gd name="connsiteX17576" fmla="*/ 430213 w 1031876"/>
              <a:gd name="connsiteY17576" fmla="*/ 218281 h 1106488"/>
              <a:gd name="connsiteX17577" fmla="*/ 423863 w 1031876"/>
              <a:gd name="connsiteY17577" fmla="*/ 217487 h 1106488"/>
              <a:gd name="connsiteX17578" fmla="*/ 423863 w 1031876"/>
              <a:gd name="connsiteY17578" fmla="*/ 225425 h 1106488"/>
              <a:gd name="connsiteX17579" fmla="*/ 423863 w 1031876"/>
              <a:gd name="connsiteY17579" fmla="*/ 221456 h 1106488"/>
              <a:gd name="connsiteX17580" fmla="*/ 423863 w 1031876"/>
              <a:gd name="connsiteY17580" fmla="*/ 217488 h 1106488"/>
              <a:gd name="connsiteX17581" fmla="*/ 417513 w 1031876"/>
              <a:gd name="connsiteY17581" fmla="*/ 217487 h 1106488"/>
              <a:gd name="connsiteX17582" fmla="*/ 423863 w 1031876"/>
              <a:gd name="connsiteY17582" fmla="*/ 217487 h 1106488"/>
              <a:gd name="connsiteX17583" fmla="*/ 423862 w 1031876"/>
              <a:gd name="connsiteY17583" fmla="*/ 217488 h 1106488"/>
              <a:gd name="connsiteX17584" fmla="*/ 420688 w 1031876"/>
              <a:gd name="connsiteY17584" fmla="*/ 220464 h 1106488"/>
              <a:gd name="connsiteX17585" fmla="*/ 417514 w 1031876"/>
              <a:gd name="connsiteY17585" fmla="*/ 217488 h 1106488"/>
              <a:gd name="connsiteX17586" fmla="*/ 376238 w 1031876"/>
              <a:gd name="connsiteY17586" fmla="*/ 217487 h 1106488"/>
              <a:gd name="connsiteX17587" fmla="*/ 376238 w 1031876"/>
              <a:gd name="connsiteY17587" fmla="*/ 225425 h 1106488"/>
              <a:gd name="connsiteX17588" fmla="*/ 375444 w 1031876"/>
              <a:gd name="connsiteY17588" fmla="*/ 225425 h 1106488"/>
              <a:gd name="connsiteX17589" fmla="*/ 373063 w 1031876"/>
              <a:gd name="connsiteY17589" fmla="*/ 225425 h 1106488"/>
              <a:gd name="connsiteX17590" fmla="*/ 369888 w 1031876"/>
              <a:gd name="connsiteY17590" fmla="*/ 225425 h 1106488"/>
              <a:gd name="connsiteX17591" fmla="*/ 376238 w 1031876"/>
              <a:gd name="connsiteY17591" fmla="*/ 217487 h 1106488"/>
              <a:gd name="connsiteX17592" fmla="*/ 369888 w 1031876"/>
              <a:gd name="connsiteY17592" fmla="*/ 217487 h 1106488"/>
              <a:gd name="connsiteX17593" fmla="*/ 376238 w 1031876"/>
              <a:gd name="connsiteY17593" fmla="*/ 217487 h 1106488"/>
              <a:gd name="connsiteX17594" fmla="*/ 369888 w 1031876"/>
              <a:gd name="connsiteY17594" fmla="*/ 225425 h 1106488"/>
              <a:gd name="connsiteX17595" fmla="*/ 369888 w 1031876"/>
              <a:gd name="connsiteY17595" fmla="*/ 217487 h 1106488"/>
              <a:gd name="connsiteX17596" fmla="*/ 362745 w 1031876"/>
              <a:gd name="connsiteY17596" fmla="*/ 217487 h 1106488"/>
              <a:gd name="connsiteX17597" fmla="*/ 362745 w 1031876"/>
              <a:gd name="connsiteY17597" fmla="*/ 225425 h 1106488"/>
              <a:gd name="connsiteX17598" fmla="*/ 361951 w 1031876"/>
              <a:gd name="connsiteY17598" fmla="*/ 225425 h 1106488"/>
              <a:gd name="connsiteX17599" fmla="*/ 359173 w 1031876"/>
              <a:gd name="connsiteY17599" fmla="*/ 225425 h 1106488"/>
              <a:gd name="connsiteX17600" fmla="*/ 358280 w 1031876"/>
              <a:gd name="connsiteY17600" fmla="*/ 225425 h 1106488"/>
              <a:gd name="connsiteX17601" fmla="*/ 357189 w 1031876"/>
              <a:gd name="connsiteY17601" fmla="*/ 225425 h 1106488"/>
              <a:gd name="connsiteX17602" fmla="*/ 355601 w 1031876"/>
              <a:gd name="connsiteY17602" fmla="*/ 225425 h 1106488"/>
              <a:gd name="connsiteX17603" fmla="*/ 362745 w 1031876"/>
              <a:gd name="connsiteY17603" fmla="*/ 217487 h 1106488"/>
              <a:gd name="connsiteX17604" fmla="*/ 96820 w 1031876"/>
              <a:gd name="connsiteY17604" fmla="*/ 217485 h 1106488"/>
              <a:gd name="connsiteX17605" fmla="*/ 96820 w 1031876"/>
              <a:gd name="connsiteY17605" fmla="*/ 217485 h 1106488"/>
              <a:gd name="connsiteX17606" fmla="*/ 95726 w 1031876"/>
              <a:gd name="connsiteY17606" fmla="*/ 217758 h 1106488"/>
              <a:gd name="connsiteX17607" fmla="*/ 834503 w 1031876"/>
              <a:gd name="connsiteY17607" fmla="*/ 217336 h 1106488"/>
              <a:gd name="connsiteX17608" fmla="*/ 834628 w 1031876"/>
              <a:gd name="connsiteY17608" fmla="*/ 218281 h 1106488"/>
              <a:gd name="connsiteX17609" fmla="*/ 833755 w 1031876"/>
              <a:gd name="connsiteY17609" fmla="*/ 218281 h 1106488"/>
              <a:gd name="connsiteX17610" fmla="*/ 836295 w 1031876"/>
              <a:gd name="connsiteY17610" fmla="*/ 215876 h 1106488"/>
              <a:gd name="connsiteX17611" fmla="*/ 840582 w 1031876"/>
              <a:gd name="connsiteY17611" fmla="*/ 218195 h 1106488"/>
              <a:gd name="connsiteX17612" fmla="*/ 840740 w 1031876"/>
              <a:gd name="connsiteY17612" fmla="*/ 218281 h 1106488"/>
              <a:gd name="connsiteX17613" fmla="*/ 840582 w 1031876"/>
              <a:gd name="connsiteY17613" fmla="*/ 218206 h 1106488"/>
              <a:gd name="connsiteX17614" fmla="*/ 836549 w 1031876"/>
              <a:gd name="connsiteY17614" fmla="*/ 216297 h 1106488"/>
              <a:gd name="connsiteX17615" fmla="*/ 835660 w 1031876"/>
              <a:gd name="connsiteY17615" fmla="*/ 215876 h 1106488"/>
              <a:gd name="connsiteX17616" fmla="*/ 836549 w 1031876"/>
              <a:gd name="connsiteY17616" fmla="*/ 216297 h 1106488"/>
              <a:gd name="connsiteX17617" fmla="*/ 837248 w 1031876"/>
              <a:gd name="connsiteY17617" fmla="*/ 217454 h 1106488"/>
              <a:gd name="connsiteX17618" fmla="*/ 840582 w 1031876"/>
              <a:gd name="connsiteY17618" fmla="*/ 218244 h 1106488"/>
              <a:gd name="connsiteX17619" fmla="*/ 840740 w 1031876"/>
              <a:gd name="connsiteY17619" fmla="*/ 218281 h 1106488"/>
              <a:gd name="connsiteX17620" fmla="*/ 840582 w 1031876"/>
              <a:gd name="connsiteY17620" fmla="*/ 218260 h 1106488"/>
              <a:gd name="connsiteX17621" fmla="*/ 834628 w 1031876"/>
              <a:gd name="connsiteY17621" fmla="*/ 217454 h 1106488"/>
              <a:gd name="connsiteX17622" fmla="*/ 834593 w 1031876"/>
              <a:gd name="connsiteY17622" fmla="*/ 217223 h 1106488"/>
              <a:gd name="connsiteX17623" fmla="*/ 836020 w 1031876"/>
              <a:gd name="connsiteY17623" fmla="*/ 215421 h 1106488"/>
              <a:gd name="connsiteX17624" fmla="*/ 836295 w 1031876"/>
              <a:gd name="connsiteY17624" fmla="*/ 215876 h 1106488"/>
              <a:gd name="connsiteX17625" fmla="*/ 835851 w 1031876"/>
              <a:gd name="connsiteY17625" fmla="*/ 215635 h 1106488"/>
              <a:gd name="connsiteX17626" fmla="*/ 834221 w 1031876"/>
              <a:gd name="connsiteY17626" fmla="*/ 215194 h 1106488"/>
              <a:gd name="connsiteX17627" fmla="*/ 834292 w 1031876"/>
              <a:gd name="connsiteY17627" fmla="*/ 215228 h 1106488"/>
              <a:gd name="connsiteX17628" fmla="*/ 834593 w 1031876"/>
              <a:gd name="connsiteY17628" fmla="*/ 217223 h 1106488"/>
              <a:gd name="connsiteX17629" fmla="*/ 834503 w 1031876"/>
              <a:gd name="connsiteY17629" fmla="*/ 217336 h 1106488"/>
              <a:gd name="connsiteX17630" fmla="*/ 404019 w 1031876"/>
              <a:gd name="connsiteY17630" fmla="*/ 215107 h 1106488"/>
              <a:gd name="connsiteX17631" fmla="*/ 409575 w 1031876"/>
              <a:gd name="connsiteY17631" fmla="*/ 217488 h 1106488"/>
              <a:gd name="connsiteX17632" fmla="*/ 407194 w 1031876"/>
              <a:gd name="connsiteY17632" fmla="*/ 217488 h 1106488"/>
              <a:gd name="connsiteX17633" fmla="*/ 404019 w 1031876"/>
              <a:gd name="connsiteY17633" fmla="*/ 217488 h 1106488"/>
              <a:gd name="connsiteX17634" fmla="*/ 403225 w 1031876"/>
              <a:gd name="connsiteY17634" fmla="*/ 217488 h 1106488"/>
              <a:gd name="connsiteX17635" fmla="*/ 404019 w 1031876"/>
              <a:gd name="connsiteY17635" fmla="*/ 215107 h 1106488"/>
              <a:gd name="connsiteX17636" fmla="*/ 850169 w 1031876"/>
              <a:gd name="connsiteY17636" fmla="*/ 213881 h 1106488"/>
              <a:gd name="connsiteX17637" fmla="*/ 850637 w 1031876"/>
              <a:gd name="connsiteY17637" fmla="*/ 214313 h 1106488"/>
              <a:gd name="connsiteX17638" fmla="*/ 854075 w 1031876"/>
              <a:gd name="connsiteY17638" fmla="*/ 217487 h 1106488"/>
              <a:gd name="connsiteX17639" fmla="*/ 822326 w 1031876"/>
              <a:gd name="connsiteY17639" fmla="*/ 213471 h 1106488"/>
              <a:gd name="connsiteX17640" fmla="*/ 826532 w 1031876"/>
              <a:gd name="connsiteY17640" fmla="*/ 217454 h 1106488"/>
              <a:gd name="connsiteX17641" fmla="*/ 827405 w 1031876"/>
              <a:gd name="connsiteY17641" fmla="*/ 218281 h 1106488"/>
              <a:gd name="connsiteX17642" fmla="*/ 834496 w 1031876"/>
              <a:gd name="connsiteY17642" fmla="*/ 211931 h 1106488"/>
              <a:gd name="connsiteX17643" fmla="*/ 837076 w 1031876"/>
              <a:gd name="connsiteY17643" fmla="*/ 211931 h 1106488"/>
              <a:gd name="connsiteX17644" fmla="*/ 837936 w 1031876"/>
              <a:gd name="connsiteY17644" fmla="*/ 211931 h 1106488"/>
              <a:gd name="connsiteX17645" fmla="*/ 840582 w 1031876"/>
              <a:gd name="connsiteY17645" fmla="*/ 211931 h 1106488"/>
              <a:gd name="connsiteX17646" fmla="*/ 841375 w 1031876"/>
              <a:gd name="connsiteY17646" fmla="*/ 211931 h 1106488"/>
              <a:gd name="connsiteX17647" fmla="*/ 841803 w 1031876"/>
              <a:gd name="connsiteY17647" fmla="*/ 213084 h 1106488"/>
              <a:gd name="connsiteX17648" fmla="*/ 843582 w 1031876"/>
              <a:gd name="connsiteY17648" fmla="*/ 217881 h 1106488"/>
              <a:gd name="connsiteX17649" fmla="*/ 844815 w 1031876"/>
              <a:gd name="connsiteY17649" fmla="*/ 221208 h 1106488"/>
              <a:gd name="connsiteX17650" fmla="*/ 847640 w 1031876"/>
              <a:gd name="connsiteY17650" fmla="*/ 224670 h 1106488"/>
              <a:gd name="connsiteX17651" fmla="*/ 848255 w 1031876"/>
              <a:gd name="connsiteY17651" fmla="*/ 225424 h 1106488"/>
              <a:gd name="connsiteX17652" fmla="*/ 847659 w 1031876"/>
              <a:gd name="connsiteY17652" fmla="*/ 224840 h 1106488"/>
              <a:gd name="connsiteX17653" fmla="*/ 844815 w 1031876"/>
              <a:gd name="connsiteY17653" fmla="*/ 222051 h 1106488"/>
              <a:gd name="connsiteX17654" fmla="*/ 841375 w 1031876"/>
              <a:gd name="connsiteY17654" fmla="*/ 218678 h 1106488"/>
              <a:gd name="connsiteX17655" fmla="*/ 840582 w 1031876"/>
              <a:gd name="connsiteY17655" fmla="*/ 217316 h 1106488"/>
              <a:gd name="connsiteX17656" fmla="*/ 837936 w 1031876"/>
              <a:gd name="connsiteY17656" fmla="*/ 212774 h 1106488"/>
              <a:gd name="connsiteX17657" fmla="*/ 834496 w 1031876"/>
              <a:gd name="connsiteY17657" fmla="*/ 211931 h 1106488"/>
              <a:gd name="connsiteX17658" fmla="*/ 833755 w 1031876"/>
              <a:gd name="connsiteY17658" fmla="*/ 211666 h 1106488"/>
              <a:gd name="connsiteX17659" fmla="*/ 834221 w 1031876"/>
              <a:gd name="connsiteY17659" fmla="*/ 215194 h 1106488"/>
              <a:gd name="connsiteX17660" fmla="*/ 833755 w 1031876"/>
              <a:gd name="connsiteY17660" fmla="*/ 214974 h 1106488"/>
              <a:gd name="connsiteX17661" fmla="*/ 831850 w 1031876"/>
              <a:gd name="connsiteY17661" fmla="*/ 214072 h 1106488"/>
              <a:gd name="connsiteX17662" fmla="*/ 833755 w 1031876"/>
              <a:gd name="connsiteY17662" fmla="*/ 211666 h 1106488"/>
              <a:gd name="connsiteX17663" fmla="*/ 834628 w 1031876"/>
              <a:gd name="connsiteY17663" fmla="*/ 214974 h 1106488"/>
              <a:gd name="connsiteX17664" fmla="*/ 835851 w 1031876"/>
              <a:gd name="connsiteY17664" fmla="*/ 215635 h 1106488"/>
              <a:gd name="connsiteX17665" fmla="*/ 835660 w 1031876"/>
              <a:gd name="connsiteY17665" fmla="*/ 215876 h 1106488"/>
              <a:gd name="connsiteX17666" fmla="*/ 834292 w 1031876"/>
              <a:gd name="connsiteY17666" fmla="*/ 215228 h 1106488"/>
              <a:gd name="connsiteX17667" fmla="*/ 833755 w 1031876"/>
              <a:gd name="connsiteY17667" fmla="*/ 211666 h 1106488"/>
              <a:gd name="connsiteX17668" fmla="*/ 836374 w 1031876"/>
              <a:gd name="connsiteY17668" fmla="*/ 214974 h 1106488"/>
              <a:gd name="connsiteX17669" fmla="*/ 836020 w 1031876"/>
              <a:gd name="connsiteY17669" fmla="*/ 215421 h 1106488"/>
              <a:gd name="connsiteX17670" fmla="*/ 826770 w 1031876"/>
              <a:gd name="connsiteY17670" fmla="*/ 211666 h 1106488"/>
              <a:gd name="connsiteX17671" fmla="*/ 825897 w 1031876"/>
              <a:gd name="connsiteY17671" fmla="*/ 214147 h 1106488"/>
              <a:gd name="connsiteX17672" fmla="*/ 824230 w 1031876"/>
              <a:gd name="connsiteY17672" fmla="*/ 213470 h 1106488"/>
              <a:gd name="connsiteX17673" fmla="*/ 826770 w 1031876"/>
              <a:gd name="connsiteY17673" fmla="*/ 211666 h 1106488"/>
              <a:gd name="connsiteX17674" fmla="*/ 827088 w 1031876"/>
              <a:gd name="connsiteY17674" fmla="*/ 211817 h 1106488"/>
              <a:gd name="connsiteX17675" fmla="*/ 831850 w 1031876"/>
              <a:gd name="connsiteY17675" fmla="*/ 214072 h 1106488"/>
              <a:gd name="connsiteX17676" fmla="*/ 831136 w 1031876"/>
              <a:gd name="connsiteY17676" fmla="*/ 214974 h 1106488"/>
              <a:gd name="connsiteX17677" fmla="*/ 833126 w 1031876"/>
              <a:gd name="connsiteY17677" fmla="*/ 217487 h 1106488"/>
              <a:gd name="connsiteX17678" fmla="*/ 833755 w 1031876"/>
              <a:gd name="connsiteY17678" fmla="*/ 218281 h 1106488"/>
              <a:gd name="connsiteX17679" fmla="*/ 830401 w 1031876"/>
              <a:gd name="connsiteY17679" fmla="*/ 217487 h 1106488"/>
              <a:gd name="connsiteX17680" fmla="*/ 830262 w 1031876"/>
              <a:gd name="connsiteY17680" fmla="*/ 217454 h 1106488"/>
              <a:gd name="connsiteX17681" fmla="*/ 827088 w 1031876"/>
              <a:gd name="connsiteY17681" fmla="*/ 212193 h 1106488"/>
              <a:gd name="connsiteX17682" fmla="*/ 854076 w 1031876"/>
              <a:gd name="connsiteY17682" fmla="*/ 211138 h 1106488"/>
              <a:gd name="connsiteX17683" fmla="*/ 856755 w 1031876"/>
              <a:gd name="connsiteY17683" fmla="*/ 211138 h 1106488"/>
              <a:gd name="connsiteX17684" fmla="*/ 857648 w 1031876"/>
              <a:gd name="connsiteY17684" fmla="*/ 211138 h 1106488"/>
              <a:gd name="connsiteX17685" fmla="*/ 861220 w 1031876"/>
              <a:gd name="connsiteY17685" fmla="*/ 211138 h 1106488"/>
              <a:gd name="connsiteX17686" fmla="*/ 861220 w 1031876"/>
              <a:gd name="connsiteY17686" fmla="*/ 217488 h 1106488"/>
              <a:gd name="connsiteX17687" fmla="*/ 854076 w 1031876"/>
              <a:gd name="connsiteY17687" fmla="*/ 211138 h 1106488"/>
              <a:gd name="connsiteX17688" fmla="*/ 847197 w 1031876"/>
              <a:gd name="connsiteY17688" fmla="*/ 211138 h 1106488"/>
              <a:gd name="connsiteX17689" fmla="*/ 850637 w 1031876"/>
              <a:gd name="connsiteY17689" fmla="*/ 216694 h 1106488"/>
              <a:gd name="connsiteX17690" fmla="*/ 854072 w 1031876"/>
              <a:gd name="connsiteY17690" fmla="*/ 217487 h 1106488"/>
              <a:gd name="connsiteX17691" fmla="*/ 854075 w 1031876"/>
              <a:gd name="connsiteY17691" fmla="*/ 217487 h 1106488"/>
              <a:gd name="connsiteX17692" fmla="*/ 848520 w 1031876"/>
              <a:gd name="connsiteY17692" fmla="*/ 211138 h 1106488"/>
              <a:gd name="connsiteX17693" fmla="*/ 853282 w 1031876"/>
              <a:gd name="connsiteY17693" fmla="*/ 211138 h 1106488"/>
              <a:gd name="connsiteX17694" fmla="*/ 854076 w 1031876"/>
              <a:gd name="connsiteY17694" fmla="*/ 211138 h 1106488"/>
              <a:gd name="connsiteX17695" fmla="*/ 854076 w 1031876"/>
              <a:gd name="connsiteY17695" fmla="*/ 211932 h 1106488"/>
              <a:gd name="connsiteX17696" fmla="*/ 854076 w 1031876"/>
              <a:gd name="connsiteY17696" fmla="*/ 217487 h 1106488"/>
              <a:gd name="connsiteX17697" fmla="*/ 854869 w 1031876"/>
              <a:gd name="connsiteY17697" fmla="*/ 217487 h 1106488"/>
              <a:gd name="connsiteX17698" fmla="*/ 854869 w 1031876"/>
              <a:gd name="connsiteY17698" fmla="*/ 217488 h 1106488"/>
              <a:gd name="connsiteX17699" fmla="*/ 854969 w 1031876"/>
              <a:gd name="connsiteY17699" fmla="*/ 217488 h 1106488"/>
              <a:gd name="connsiteX17700" fmla="*/ 858541 w 1031876"/>
              <a:gd name="connsiteY17700" fmla="*/ 217488 h 1106488"/>
              <a:gd name="connsiteX17701" fmla="*/ 861220 w 1031876"/>
              <a:gd name="connsiteY17701" fmla="*/ 217488 h 1106488"/>
              <a:gd name="connsiteX17702" fmla="*/ 862113 w 1031876"/>
              <a:gd name="connsiteY17702" fmla="*/ 224434 h 1106488"/>
              <a:gd name="connsiteX17703" fmla="*/ 868355 w 1031876"/>
              <a:gd name="connsiteY17703" fmla="*/ 225425 h 1106488"/>
              <a:gd name="connsiteX17704" fmla="*/ 862807 w 1031876"/>
              <a:gd name="connsiteY17704" fmla="*/ 224434 h 1106488"/>
              <a:gd name="connsiteX17705" fmla="*/ 862013 w 1031876"/>
              <a:gd name="connsiteY17705" fmla="*/ 217488 h 1106488"/>
              <a:gd name="connsiteX17706" fmla="*/ 862807 w 1031876"/>
              <a:gd name="connsiteY17706" fmla="*/ 221457 h 1106488"/>
              <a:gd name="connsiteX17707" fmla="*/ 868363 w 1031876"/>
              <a:gd name="connsiteY17707" fmla="*/ 225426 h 1106488"/>
              <a:gd name="connsiteX17708" fmla="*/ 868363 w 1031876"/>
              <a:gd name="connsiteY17708" fmla="*/ 225425 h 1106488"/>
              <a:gd name="connsiteX17709" fmla="*/ 869951 w 1031876"/>
              <a:gd name="connsiteY17709" fmla="*/ 225425 h 1106488"/>
              <a:gd name="connsiteX17710" fmla="*/ 869951 w 1031876"/>
              <a:gd name="connsiteY17710" fmla="*/ 227013 h 1106488"/>
              <a:gd name="connsiteX17711" fmla="*/ 874713 w 1031876"/>
              <a:gd name="connsiteY17711" fmla="*/ 231775 h 1106488"/>
              <a:gd name="connsiteX17712" fmla="*/ 869157 w 1031876"/>
              <a:gd name="connsiteY17712" fmla="*/ 228600 h 1106488"/>
              <a:gd name="connsiteX17713" fmla="*/ 868760 w 1031876"/>
              <a:gd name="connsiteY17713" fmla="*/ 227013 h 1106488"/>
              <a:gd name="connsiteX17714" fmla="*/ 868363 w 1031876"/>
              <a:gd name="connsiteY17714" fmla="*/ 227013 h 1106488"/>
              <a:gd name="connsiteX17715" fmla="*/ 868363 w 1031876"/>
              <a:gd name="connsiteY17715" fmla="*/ 225426 h 1106488"/>
              <a:gd name="connsiteX17716" fmla="*/ 868360 w 1031876"/>
              <a:gd name="connsiteY17716" fmla="*/ 225425 h 1106488"/>
              <a:gd name="connsiteX17717" fmla="*/ 861899 w 1031876"/>
              <a:gd name="connsiteY17717" fmla="*/ 224528 h 1106488"/>
              <a:gd name="connsiteX17718" fmla="*/ 861781 w 1031876"/>
              <a:gd name="connsiteY17718" fmla="*/ 224512 h 1106488"/>
              <a:gd name="connsiteX17719" fmla="*/ 862013 w 1031876"/>
              <a:gd name="connsiteY17719" fmla="*/ 224631 h 1106488"/>
              <a:gd name="connsiteX17720" fmla="*/ 855067 w 1031876"/>
              <a:gd name="connsiteY17720" fmla="*/ 223738 h 1106488"/>
              <a:gd name="connsiteX17721" fmla="*/ 854869 w 1031876"/>
              <a:gd name="connsiteY17721" fmla="*/ 222489 h 1106488"/>
              <a:gd name="connsiteX17722" fmla="*/ 854869 w 1031876"/>
              <a:gd name="connsiteY17722" fmla="*/ 223204 h 1106488"/>
              <a:gd name="connsiteX17723" fmla="*/ 855067 w 1031876"/>
              <a:gd name="connsiteY17723" fmla="*/ 224631 h 1106488"/>
              <a:gd name="connsiteX17724" fmla="*/ 862013 w 1031876"/>
              <a:gd name="connsiteY17724" fmla="*/ 231775 h 1106488"/>
              <a:gd name="connsiteX17725" fmla="*/ 855762 w 1031876"/>
              <a:gd name="connsiteY17725" fmla="*/ 228203 h 1106488"/>
              <a:gd name="connsiteX17726" fmla="*/ 855100 w 1031876"/>
              <a:gd name="connsiteY17726" fmla="*/ 225553 h 1106488"/>
              <a:gd name="connsiteX17727" fmla="*/ 854075 w 1031876"/>
              <a:gd name="connsiteY17727" fmla="*/ 224631 h 1106488"/>
              <a:gd name="connsiteX17728" fmla="*/ 853976 w 1031876"/>
              <a:gd name="connsiteY17728" fmla="*/ 224631 h 1106488"/>
              <a:gd name="connsiteX17729" fmla="*/ 850404 w 1031876"/>
              <a:gd name="connsiteY17729" fmla="*/ 224631 h 1106488"/>
              <a:gd name="connsiteX17730" fmla="*/ 847725 w 1031876"/>
              <a:gd name="connsiteY17730" fmla="*/ 224631 h 1106488"/>
              <a:gd name="connsiteX17731" fmla="*/ 847725 w 1031876"/>
              <a:gd name="connsiteY17731" fmla="*/ 217487 h 1106488"/>
              <a:gd name="connsiteX17732" fmla="*/ 851297 w 1031876"/>
              <a:gd name="connsiteY17732" fmla="*/ 223738 h 1106488"/>
              <a:gd name="connsiteX17733" fmla="*/ 854075 w 1031876"/>
              <a:gd name="connsiteY17733" fmla="*/ 224432 h 1106488"/>
              <a:gd name="connsiteX17734" fmla="*/ 854075 w 1031876"/>
              <a:gd name="connsiteY17734" fmla="*/ 223837 h 1106488"/>
              <a:gd name="connsiteX17735" fmla="*/ 851297 w 1031876"/>
              <a:gd name="connsiteY17735" fmla="*/ 221059 h 1106488"/>
              <a:gd name="connsiteX17736" fmla="*/ 847725 w 1031876"/>
              <a:gd name="connsiteY17736" fmla="*/ 217487 h 1106488"/>
              <a:gd name="connsiteX17737" fmla="*/ 848618 w 1031876"/>
              <a:gd name="connsiteY17737" fmla="*/ 217487 h 1106488"/>
              <a:gd name="connsiteX17738" fmla="*/ 854068 w 1031876"/>
              <a:gd name="connsiteY17738" fmla="*/ 217487 h 1106488"/>
              <a:gd name="connsiteX17739" fmla="*/ 848057 w 1031876"/>
              <a:gd name="connsiteY17739" fmla="*/ 216694 h 1106488"/>
              <a:gd name="connsiteX17740" fmla="*/ 847197 w 1031876"/>
              <a:gd name="connsiteY17740" fmla="*/ 211138 h 1106488"/>
              <a:gd name="connsiteX17741" fmla="*/ 847197 w 1031876"/>
              <a:gd name="connsiteY17741" fmla="*/ 211138 h 1106488"/>
              <a:gd name="connsiteX17742" fmla="*/ 850169 w 1031876"/>
              <a:gd name="connsiteY17742" fmla="*/ 213881 h 1106488"/>
              <a:gd name="connsiteX17743" fmla="*/ 848057 w 1031876"/>
              <a:gd name="connsiteY17743" fmla="*/ 211932 h 1106488"/>
              <a:gd name="connsiteX17744" fmla="*/ 847197 w 1031876"/>
              <a:gd name="connsiteY17744" fmla="*/ 211138 h 1106488"/>
              <a:gd name="connsiteX17745" fmla="*/ 676276 w 1031876"/>
              <a:gd name="connsiteY17745" fmla="*/ 211137 h 1106488"/>
              <a:gd name="connsiteX17746" fmla="*/ 680245 w 1031876"/>
              <a:gd name="connsiteY17746" fmla="*/ 211137 h 1106488"/>
              <a:gd name="connsiteX17747" fmla="*/ 684213 w 1031876"/>
              <a:gd name="connsiteY17747" fmla="*/ 211137 h 1106488"/>
              <a:gd name="connsiteX17748" fmla="*/ 684214 w 1031876"/>
              <a:gd name="connsiteY17748" fmla="*/ 211137 h 1106488"/>
              <a:gd name="connsiteX17749" fmla="*/ 684214 w 1031876"/>
              <a:gd name="connsiteY17749" fmla="*/ 217487 h 1106488"/>
              <a:gd name="connsiteX17750" fmla="*/ 676276 w 1031876"/>
              <a:gd name="connsiteY17750" fmla="*/ 211137 h 1106488"/>
              <a:gd name="connsiteX17751" fmla="*/ 430213 w 1031876"/>
              <a:gd name="connsiteY17751" fmla="*/ 211137 h 1106488"/>
              <a:gd name="connsiteX17752" fmla="*/ 423863 w 1031876"/>
              <a:gd name="connsiteY17752" fmla="*/ 217487 h 1106488"/>
              <a:gd name="connsiteX17753" fmla="*/ 430213 w 1031876"/>
              <a:gd name="connsiteY17753" fmla="*/ 211137 h 1106488"/>
              <a:gd name="connsiteX17754" fmla="*/ 376239 w 1031876"/>
              <a:gd name="connsiteY17754" fmla="*/ 211137 h 1106488"/>
              <a:gd name="connsiteX17755" fmla="*/ 369841 w 1031876"/>
              <a:gd name="connsiteY17755" fmla="*/ 212843 h 1106488"/>
              <a:gd name="connsiteX17756" fmla="*/ 369988 w 1031876"/>
              <a:gd name="connsiteY17756" fmla="*/ 211931 h 1106488"/>
              <a:gd name="connsiteX17757" fmla="*/ 376239 w 1031876"/>
              <a:gd name="connsiteY17757" fmla="*/ 211137 h 1106488"/>
              <a:gd name="connsiteX17758" fmla="*/ 369095 w 1031876"/>
              <a:gd name="connsiteY17758" fmla="*/ 211137 h 1106488"/>
              <a:gd name="connsiteX17759" fmla="*/ 367309 w 1031876"/>
              <a:gd name="connsiteY17759" fmla="*/ 213518 h 1106488"/>
              <a:gd name="connsiteX17760" fmla="*/ 369841 w 1031876"/>
              <a:gd name="connsiteY17760" fmla="*/ 212843 h 1106488"/>
              <a:gd name="connsiteX17761" fmla="*/ 369095 w 1031876"/>
              <a:gd name="connsiteY17761" fmla="*/ 217487 h 1106488"/>
              <a:gd name="connsiteX17762" fmla="*/ 365920 w 1031876"/>
              <a:gd name="connsiteY17762" fmla="*/ 217487 h 1106488"/>
              <a:gd name="connsiteX17763" fmla="*/ 365523 w 1031876"/>
              <a:gd name="connsiteY17763" fmla="*/ 217487 h 1106488"/>
              <a:gd name="connsiteX17764" fmla="*/ 362943 w 1031876"/>
              <a:gd name="connsiteY17764" fmla="*/ 217487 h 1106488"/>
              <a:gd name="connsiteX17765" fmla="*/ 362745 w 1031876"/>
              <a:gd name="connsiteY17765" fmla="*/ 217487 h 1106488"/>
              <a:gd name="connsiteX17766" fmla="*/ 361951 w 1031876"/>
              <a:gd name="connsiteY17766" fmla="*/ 217487 h 1106488"/>
              <a:gd name="connsiteX17767" fmla="*/ 369095 w 1031876"/>
              <a:gd name="connsiteY17767" fmla="*/ 211137 h 1106488"/>
              <a:gd name="connsiteX17768" fmla="*/ 123077 w 1031876"/>
              <a:gd name="connsiteY17768" fmla="*/ 210928 h 1106488"/>
              <a:gd name="connsiteX17769" fmla="*/ 116239 w 1031876"/>
              <a:gd name="connsiteY17769" fmla="*/ 217758 h 1106488"/>
              <a:gd name="connsiteX17770" fmla="*/ 123077 w 1031876"/>
              <a:gd name="connsiteY17770" fmla="*/ 210928 h 1106488"/>
              <a:gd name="connsiteX17771" fmla="*/ 109401 w 1031876"/>
              <a:gd name="connsiteY17771" fmla="*/ 210928 h 1106488"/>
              <a:gd name="connsiteX17772" fmla="*/ 112820 w 1031876"/>
              <a:gd name="connsiteY17772" fmla="*/ 214343 h 1106488"/>
              <a:gd name="connsiteX17773" fmla="*/ 109401 w 1031876"/>
              <a:gd name="connsiteY17773" fmla="*/ 217758 h 1106488"/>
              <a:gd name="connsiteX17774" fmla="*/ 109401 w 1031876"/>
              <a:gd name="connsiteY17774" fmla="*/ 214343 h 1106488"/>
              <a:gd name="connsiteX17775" fmla="*/ 109401 w 1031876"/>
              <a:gd name="connsiteY17775" fmla="*/ 211782 h 1106488"/>
              <a:gd name="connsiteX17776" fmla="*/ 109401 w 1031876"/>
              <a:gd name="connsiteY17776" fmla="*/ 210928 h 1106488"/>
              <a:gd name="connsiteX17777" fmla="*/ 121983 w 1031876"/>
              <a:gd name="connsiteY17777" fmla="*/ 210108 h 1106488"/>
              <a:gd name="connsiteX17778" fmla="*/ 123077 w 1031876"/>
              <a:gd name="connsiteY17778" fmla="*/ 210928 h 1106488"/>
              <a:gd name="connsiteX17779" fmla="*/ 116239 w 1031876"/>
              <a:gd name="connsiteY17779" fmla="*/ 210928 h 1106488"/>
              <a:gd name="connsiteX17780" fmla="*/ 383132 w 1031876"/>
              <a:gd name="connsiteY17780" fmla="*/ 209867 h 1106488"/>
              <a:gd name="connsiteX17781" fmla="*/ 382588 w 1031876"/>
              <a:gd name="connsiteY17781" fmla="*/ 211137 h 1106488"/>
              <a:gd name="connsiteX17782" fmla="*/ 382842 w 1031876"/>
              <a:gd name="connsiteY17782" fmla="*/ 210121 h 1106488"/>
              <a:gd name="connsiteX17783" fmla="*/ 384647 w 1031876"/>
              <a:gd name="connsiteY17783" fmla="*/ 209592 h 1106488"/>
              <a:gd name="connsiteX17784" fmla="*/ 384969 w 1031876"/>
              <a:gd name="connsiteY17784" fmla="*/ 210343 h 1106488"/>
              <a:gd name="connsiteX17785" fmla="*/ 382588 w 1031876"/>
              <a:gd name="connsiteY17785" fmla="*/ 211137 h 1106488"/>
              <a:gd name="connsiteX17786" fmla="*/ 445294 w 1031876"/>
              <a:gd name="connsiteY17786" fmla="*/ 208757 h 1106488"/>
              <a:gd name="connsiteX17787" fmla="*/ 450848 w 1031876"/>
              <a:gd name="connsiteY17787" fmla="*/ 211137 h 1106488"/>
              <a:gd name="connsiteX17788" fmla="*/ 450850 w 1031876"/>
              <a:gd name="connsiteY17788" fmla="*/ 211138 h 1106488"/>
              <a:gd name="connsiteX17789" fmla="*/ 446088 w 1031876"/>
              <a:gd name="connsiteY17789" fmla="*/ 211138 h 1106488"/>
              <a:gd name="connsiteX17790" fmla="*/ 445294 w 1031876"/>
              <a:gd name="connsiteY17790" fmla="*/ 211138 h 1106488"/>
              <a:gd name="connsiteX17791" fmla="*/ 444500 w 1031876"/>
              <a:gd name="connsiteY17791" fmla="*/ 211138 h 1106488"/>
              <a:gd name="connsiteX17792" fmla="*/ 444500 w 1031876"/>
              <a:gd name="connsiteY17792" fmla="*/ 211137 h 1106488"/>
              <a:gd name="connsiteX17793" fmla="*/ 437357 w 1031876"/>
              <a:gd name="connsiteY17793" fmla="*/ 214312 h 1106488"/>
              <a:gd name="connsiteX17794" fmla="*/ 430213 w 1031876"/>
              <a:gd name="connsiteY17794" fmla="*/ 217487 h 1106488"/>
              <a:gd name="connsiteX17795" fmla="*/ 437357 w 1031876"/>
              <a:gd name="connsiteY17795" fmla="*/ 211931 h 1106488"/>
              <a:gd name="connsiteX17796" fmla="*/ 444500 w 1031876"/>
              <a:gd name="connsiteY17796" fmla="*/ 211137 h 1106488"/>
              <a:gd name="connsiteX17797" fmla="*/ 444500 w 1031876"/>
              <a:gd name="connsiteY17797" fmla="*/ 211137 h 1106488"/>
              <a:gd name="connsiteX17798" fmla="*/ 812801 w 1031876"/>
              <a:gd name="connsiteY17798" fmla="*/ 207795 h 1106488"/>
              <a:gd name="connsiteX17799" fmla="*/ 812801 w 1031876"/>
              <a:gd name="connsiteY17799" fmla="*/ 210343 h 1106488"/>
              <a:gd name="connsiteX17800" fmla="*/ 812801 w 1031876"/>
              <a:gd name="connsiteY17800" fmla="*/ 210431 h 1106488"/>
              <a:gd name="connsiteX17801" fmla="*/ 813360 w 1031876"/>
              <a:gd name="connsiteY17801" fmla="*/ 210928 h 1106488"/>
              <a:gd name="connsiteX17802" fmla="*/ 813674 w 1031876"/>
              <a:gd name="connsiteY17802" fmla="*/ 210928 h 1106488"/>
              <a:gd name="connsiteX17803" fmla="*/ 813674 w 1031876"/>
              <a:gd name="connsiteY17803" fmla="*/ 211231 h 1106488"/>
              <a:gd name="connsiteX17804" fmla="*/ 813835 w 1031876"/>
              <a:gd name="connsiteY17804" fmla="*/ 211421 h 1106488"/>
              <a:gd name="connsiteX17805" fmla="*/ 815290 w 1031876"/>
              <a:gd name="connsiteY17805" fmla="*/ 210529 h 1106488"/>
              <a:gd name="connsiteX17806" fmla="*/ 371463 w 1031876"/>
              <a:gd name="connsiteY17806" fmla="*/ 207025 h 1106488"/>
              <a:gd name="connsiteX17807" fmla="*/ 369230 w 1031876"/>
              <a:gd name="connsiteY17807" fmla="*/ 210928 h 1106488"/>
              <a:gd name="connsiteX17808" fmla="*/ 367436 w 1031876"/>
              <a:gd name="connsiteY17808" fmla="*/ 209584 h 1106488"/>
              <a:gd name="connsiteX17809" fmla="*/ 116239 w 1031876"/>
              <a:gd name="connsiteY17809" fmla="*/ 206659 h 1106488"/>
              <a:gd name="connsiteX17810" fmla="*/ 116239 w 1031876"/>
              <a:gd name="connsiteY17810" fmla="*/ 207513 h 1106488"/>
              <a:gd name="connsiteX17811" fmla="*/ 116239 w 1031876"/>
              <a:gd name="connsiteY17811" fmla="*/ 210074 h 1106488"/>
              <a:gd name="connsiteX17812" fmla="*/ 116239 w 1031876"/>
              <a:gd name="connsiteY17812" fmla="*/ 210856 h 1106488"/>
              <a:gd name="connsiteX17813" fmla="*/ 116239 w 1031876"/>
              <a:gd name="connsiteY17813" fmla="*/ 210928 h 1106488"/>
              <a:gd name="connsiteX17814" fmla="*/ 116149 w 1031876"/>
              <a:gd name="connsiteY17814" fmla="*/ 210928 h 1106488"/>
              <a:gd name="connsiteX17815" fmla="*/ 110256 w 1031876"/>
              <a:gd name="connsiteY17815" fmla="*/ 210928 h 1106488"/>
              <a:gd name="connsiteX17816" fmla="*/ 109401 w 1031876"/>
              <a:gd name="connsiteY17816" fmla="*/ 210928 h 1106488"/>
              <a:gd name="connsiteX17817" fmla="*/ 113960 w 1031876"/>
              <a:gd name="connsiteY17817" fmla="*/ 208082 h 1106488"/>
              <a:gd name="connsiteX17818" fmla="*/ 842558 w 1031876"/>
              <a:gd name="connsiteY17818" fmla="*/ 205970 h 1106488"/>
              <a:gd name="connsiteX17819" fmla="*/ 847000 w 1031876"/>
              <a:gd name="connsiteY17819" fmla="*/ 210412 h 1106488"/>
              <a:gd name="connsiteX17820" fmla="*/ 846337 w 1031876"/>
              <a:gd name="connsiteY17820" fmla="*/ 207963 h 1106488"/>
              <a:gd name="connsiteX17821" fmla="*/ 812801 w 1031876"/>
              <a:gd name="connsiteY17821" fmla="*/ 205052 h 1106488"/>
              <a:gd name="connsiteX17822" fmla="*/ 812801 w 1031876"/>
              <a:gd name="connsiteY17822" fmla="*/ 207239 h 1106488"/>
              <a:gd name="connsiteX17823" fmla="*/ 815267 w 1031876"/>
              <a:gd name="connsiteY17823" fmla="*/ 208088 h 1106488"/>
              <a:gd name="connsiteX17824" fmla="*/ 816928 w 1031876"/>
              <a:gd name="connsiteY17824" fmla="*/ 210839 h 1106488"/>
              <a:gd name="connsiteX17825" fmla="*/ 819638 w 1031876"/>
              <a:gd name="connsiteY17825" fmla="*/ 211481 h 1106488"/>
              <a:gd name="connsiteX17826" fmla="*/ 818833 w 1031876"/>
              <a:gd name="connsiteY17826" fmla="*/ 210464 h 1106488"/>
              <a:gd name="connsiteX17827" fmla="*/ 816054 w 1031876"/>
              <a:gd name="connsiteY17827" fmla="*/ 208359 h 1106488"/>
              <a:gd name="connsiteX17828" fmla="*/ 815267 w 1031876"/>
              <a:gd name="connsiteY17828" fmla="*/ 208088 h 1106488"/>
              <a:gd name="connsiteX17829" fmla="*/ 813743 w 1031876"/>
              <a:gd name="connsiteY17829" fmla="*/ 205562 h 1106488"/>
              <a:gd name="connsiteX17830" fmla="*/ 847726 w 1031876"/>
              <a:gd name="connsiteY17830" fmla="*/ 204788 h 1106488"/>
              <a:gd name="connsiteX17831" fmla="*/ 848520 w 1031876"/>
              <a:gd name="connsiteY17831" fmla="*/ 211138 h 1106488"/>
              <a:gd name="connsiteX17832" fmla="*/ 847726 w 1031876"/>
              <a:gd name="connsiteY17832" fmla="*/ 211138 h 1106488"/>
              <a:gd name="connsiteX17833" fmla="*/ 847726 w 1031876"/>
              <a:gd name="connsiteY17833" fmla="*/ 204788 h 1106488"/>
              <a:gd name="connsiteX17834" fmla="*/ 847726 w 1031876"/>
              <a:gd name="connsiteY17834" fmla="*/ 204788 h 1106488"/>
              <a:gd name="connsiteX17835" fmla="*/ 854076 w 1031876"/>
              <a:gd name="connsiteY17835" fmla="*/ 211138 h 1106488"/>
              <a:gd name="connsiteX17836" fmla="*/ 847726 w 1031876"/>
              <a:gd name="connsiteY17836" fmla="*/ 204788 h 1106488"/>
              <a:gd name="connsiteX17837" fmla="*/ 840317 w 1031876"/>
              <a:gd name="connsiteY17837" fmla="*/ 204788 h 1106488"/>
              <a:gd name="connsiteX17838" fmla="*/ 841376 w 1031876"/>
              <a:gd name="connsiteY17838" fmla="*/ 204928 h 1106488"/>
              <a:gd name="connsiteX17839" fmla="*/ 841376 w 1031876"/>
              <a:gd name="connsiteY17839" fmla="*/ 204788 h 1106488"/>
              <a:gd name="connsiteX17840" fmla="*/ 841537 w 1031876"/>
              <a:gd name="connsiteY17840" fmla="*/ 204949 h 1106488"/>
              <a:gd name="connsiteX17841" fmla="*/ 846337 w 1031876"/>
              <a:gd name="connsiteY17841" fmla="*/ 205582 h 1106488"/>
              <a:gd name="connsiteX17842" fmla="*/ 847100 w 1031876"/>
              <a:gd name="connsiteY17842" fmla="*/ 210512 h 1106488"/>
              <a:gd name="connsiteX17843" fmla="*/ 847726 w 1031876"/>
              <a:gd name="connsiteY17843" fmla="*/ 211138 h 1106488"/>
              <a:gd name="connsiteX17844" fmla="*/ 847197 w 1031876"/>
              <a:gd name="connsiteY17844" fmla="*/ 211138 h 1106488"/>
              <a:gd name="connsiteX17845" fmla="*/ 846932 w 1031876"/>
              <a:gd name="connsiteY17845" fmla="*/ 211138 h 1106488"/>
              <a:gd name="connsiteX17846" fmla="*/ 842170 w 1031876"/>
              <a:gd name="connsiteY17846" fmla="*/ 211138 h 1106488"/>
              <a:gd name="connsiteX17847" fmla="*/ 841376 w 1031876"/>
              <a:gd name="connsiteY17847" fmla="*/ 211138 h 1106488"/>
              <a:gd name="connsiteX17848" fmla="*/ 841376 w 1031876"/>
              <a:gd name="connsiteY17848" fmla="*/ 205582 h 1106488"/>
              <a:gd name="connsiteX17849" fmla="*/ 841376 w 1031876"/>
              <a:gd name="connsiteY17849" fmla="*/ 205346 h 1106488"/>
              <a:gd name="connsiteX17850" fmla="*/ 445295 w 1031876"/>
              <a:gd name="connsiteY17850" fmla="*/ 204788 h 1106488"/>
              <a:gd name="connsiteX17851" fmla="*/ 446089 w 1031876"/>
              <a:gd name="connsiteY17851" fmla="*/ 205582 h 1106488"/>
              <a:gd name="connsiteX17852" fmla="*/ 445295 w 1031876"/>
              <a:gd name="connsiteY17852" fmla="*/ 206376 h 1106488"/>
              <a:gd name="connsiteX17853" fmla="*/ 444501 w 1031876"/>
              <a:gd name="connsiteY17853" fmla="*/ 205582 h 1106488"/>
              <a:gd name="connsiteX17854" fmla="*/ 445295 w 1031876"/>
              <a:gd name="connsiteY17854" fmla="*/ 204788 h 1106488"/>
              <a:gd name="connsiteX17855" fmla="*/ 438150 w 1031876"/>
              <a:gd name="connsiteY17855" fmla="*/ 204788 h 1106488"/>
              <a:gd name="connsiteX17856" fmla="*/ 438250 w 1031876"/>
              <a:gd name="connsiteY17856" fmla="*/ 204788 h 1106488"/>
              <a:gd name="connsiteX17857" fmla="*/ 439738 w 1031876"/>
              <a:gd name="connsiteY17857" fmla="*/ 204788 h 1106488"/>
              <a:gd name="connsiteX17858" fmla="*/ 439738 w 1031876"/>
              <a:gd name="connsiteY17858" fmla="*/ 206376 h 1106488"/>
              <a:gd name="connsiteX17859" fmla="*/ 438150 w 1031876"/>
              <a:gd name="connsiteY17859" fmla="*/ 206376 h 1106488"/>
              <a:gd name="connsiteX17860" fmla="*/ 438150 w 1031876"/>
              <a:gd name="connsiteY17860" fmla="*/ 205582 h 1106488"/>
              <a:gd name="connsiteX17861" fmla="*/ 417513 w 1031876"/>
              <a:gd name="connsiteY17861" fmla="*/ 204788 h 1106488"/>
              <a:gd name="connsiteX17862" fmla="*/ 417513 w 1031876"/>
              <a:gd name="connsiteY17862" fmla="*/ 207169 h 1106488"/>
              <a:gd name="connsiteX17863" fmla="*/ 417513 w 1031876"/>
              <a:gd name="connsiteY17863" fmla="*/ 210344 h 1106488"/>
              <a:gd name="connsiteX17864" fmla="*/ 417513 w 1031876"/>
              <a:gd name="connsiteY17864" fmla="*/ 211138 h 1106488"/>
              <a:gd name="connsiteX17865" fmla="*/ 418307 w 1031876"/>
              <a:gd name="connsiteY17865" fmla="*/ 211138 h 1106488"/>
              <a:gd name="connsiteX17866" fmla="*/ 419249 w 1031876"/>
              <a:gd name="connsiteY17866" fmla="*/ 211138 h 1106488"/>
              <a:gd name="connsiteX17867" fmla="*/ 420936 w 1031876"/>
              <a:gd name="connsiteY17867" fmla="*/ 211138 h 1106488"/>
              <a:gd name="connsiteX17868" fmla="*/ 422623 w 1031876"/>
              <a:gd name="connsiteY17868" fmla="*/ 211138 h 1106488"/>
              <a:gd name="connsiteX17869" fmla="*/ 423466 w 1031876"/>
              <a:gd name="connsiteY17869" fmla="*/ 211138 h 1106488"/>
              <a:gd name="connsiteX17870" fmla="*/ 417562 w 1031876"/>
              <a:gd name="connsiteY17870" fmla="*/ 211932 h 1106488"/>
              <a:gd name="connsiteX17871" fmla="*/ 416719 w 1031876"/>
              <a:gd name="connsiteY17871" fmla="*/ 217487 h 1106488"/>
              <a:gd name="connsiteX17872" fmla="*/ 417513 w 1031876"/>
              <a:gd name="connsiteY17872" fmla="*/ 217487 h 1106488"/>
              <a:gd name="connsiteX17873" fmla="*/ 414094 w 1031876"/>
              <a:gd name="connsiteY17873" fmla="*/ 219441 h 1106488"/>
              <a:gd name="connsiteX17874" fmla="*/ 413544 w 1031876"/>
              <a:gd name="connsiteY17874" fmla="*/ 218479 h 1106488"/>
              <a:gd name="connsiteX17875" fmla="*/ 409575 w 1031876"/>
              <a:gd name="connsiteY17875" fmla="*/ 217487 h 1106488"/>
              <a:gd name="connsiteX17876" fmla="*/ 409973 w 1031876"/>
              <a:gd name="connsiteY17876" fmla="*/ 217487 h 1106488"/>
              <a:gd name="connsiteX17877" fmla="*/ 413346 w 1031876"/>
              <a:gd name="connsiteY17877" fmla="*/ 214313 h 1106488"/>
              <a:gd name="connsiteX17878" fmla="*/ 415323 w 1031876"/>
              <a:gd name="connsiteY17878" fmla="*/ 212452 h 1106488"/>
              <a:gd name="connsiteX17879" fmla="*/ 413544 w 1031876"/>
              <a:gd name="connsiteY17879" fmla="*/ 213519 h 1106488"/>
              <a:gd name="connsiteX17880" fmla="*/ 411163 w 1031876"/>
              <a:gd name="connsiteY17880" fmla="*/ 212091 h 1106488"/>
              <a:gd name="connsiteX17881" fmla="*/ 411163 w 1031876"/>
              <a:gd name="connsiteY17881" fmla="*/ 212726 h 1106488"/>
              <a:gd name="connsiteX17882" fmla="*/ 409575 w 1031876"/>
              <a:gd name="connsiteY17882" fmla="*/ 212726 h 1106488"/>
              <a:gd name="connsiteX17883" fmla="*/ 409575 w 1031876"/>
              <a:gd name="connsiteY17883" fmla="*/ 211138 h 1106488"/>
              <a:gd name="connsiteX17884" fmla="*/ 417513 w 1031876"/>
              <a:gd name="connsiteY17884" fmla="*/ 204788 h 1106488"/>
              <a:gd name="connsiteX17885" fmla="*/ 684213 w 1031876"/>
              <a:gd name="connsiteY17885" fmla="*/ 204787 h 1106488"/>
              <a:gd name="connsiteX17886" fmla="*/ 690563 w 1031876"/>
              <a:gd name="connsiteY17886" fmla="*/ 211137 h 1106488"/>
              <a:gd name="connsiteX17887" fmla="*/ 684213 w 1031876"/>
              <a:gd name="connsiteY17887" fmla="*/ 211137 h 1106488"/>
              <a:gd name="connsiteX17888" fmla="*/ 684213 w 1031876"/>
              <a:gd name="connsiteY17888" fmla="*/ 204787 h 1106488"/>
              <a:gd name="connsiteX17889" fmla="*/ 676276 w 1031876"/>
              <a:gd name="connsiteY17889" fmla="*/ 204787 h 1106488"/>
              <a:gd name="connsiteX17890" fmla="*/ 676276 w 1031876"/>
              <a:gd name="connsiteY17890" fmla="*/ 211137 h 1106488"/>
              <a:gd name="connsiteX17891" fmla="*/ 675482 w 1031876"/>
              <a:gd name="connsiteY17891" fmla="*/ 207962 h 1106488"/>
              <a:gd name="connsiteX17892" fmla="*/ 673530 w 1031876"/>
              <a:gd name="connsiteY17892" fmla="*/ 206846 h 1106488"/>
              <a:gd name="connsiteX17893" fmla="*/ 669926 w 1031876"/>
              <a:gd name="connsiteY17893" fmla="*/ 204787 h 1106488"/>
              <a:gd name="connsiteX17894" fmla="*/ 673530 w 1031876"/>
              <a:gd name="connsiteY17894" fmla="*/ 206846 h 1106488"/>
              <a:gd name="connsiteX17895" fmla="*/ 673101 w 1031876"/>
              <a:gd name="connsiteY17895" fmla="*/ 207168 h 1106488"/>
              <a:gd name="connsiteX17896" fmla="*/ 669926 w 1031876"/>
              <a:gd name="connsiteY17896" fmla="*/ 204787 h 1106488"/>
              <a:gd name="connsiteX17897" fmla="*/ 574675 w 1031876"/>
              <a:gd name="connsiteY17897" fmla="*/ 204787 h 1106488"/>
              <a:gd name="connsiteX17898" fmla="*/ 581025 w 1031876"/>
              <a:gd name="connsiteY17898" fmla="*/ 211137 h 1106488"/>
              <a:gd name="connsiteX17899" fmla="*/ 574675 w 1031876"/>
              <a:gd name="connsiteY17899" fmla="*/ 204787 h 1106488"/>
              <a:gd name="connsiteX17900" fmla="*/ 458788 w 1031876"/>
              <a:gd name="connsiteY17900" fmla="*/ 204787 h 1106488"/>
              <a:gd name="connsiteX17901" fmla="*/ 450850 w 1031876"/>
              <a:gd name="connsiteY17901" fmla="*/ 211137 h 1106488"/>
              <a:gd name="connsiteX17902" fmla="*/ 450850 w 1031876"/>
              <a:gd name="connsiteY17902" fmla="*/ 207962 h 1106488"/>
              <a:gd name="connsiteX17903" fmla="*/ 450850 w 1031876"/>
              <a:gd name="connsiteY17903" fmla="*/ 204788 h 1106488"/>
              <a:gd name="connsiteX17904" fmla="*/ 450850 w 1031876"/>
              <a:gd name="connsiteY17904" fmla="*/ 204788 h 1106488"/>
              <a:gd name="connsiteX17905" fmla="*/ 451842 w 1031876"/>
              <a:gd name="connsiteY17905" fmla="*/ 207168 h 1106488"/>
              <a:gd name="connsiteX17906" fmla="*/ 458788 w 1031876"/>
              <a:gd name="connsiteY17906" fmla="*/ 204787 h 1106488"/>
              <a:gd name="connsiteX17907" fmla="*/ 458788 w 1031876"/>
              <a:gd name="connsiteY17907" fmla="*/ 204787 h 1106488"/>
              <a:gd name="connsiteX17908" fmla="*/ 458788 w 1031876"/>
              <a:gd name="connsiteY17908" fmla="*/ 211137 h 1106488"/>
              <a:gd name="connsiteX17909" fmla="*/ 450850 w 1031876"/>
              <a:gd name="connsiteY17909" fmla="*/ 211137 h 1106488"/>
              <a:gd name="connsiteX17910" fmla="*/ 458788 w 1031876"/>
              <a:gd name="connsiteY17910" fmla="*/ 204787 h 1106488"/>
              <a:gd name="connsiteX17911" fmla="*/ 409576 w 1031876"/>
              <a:gd name="connsiteY17911" fmla="*/ 204787 h 1106488"/>
              <a:gd name="connsiteX17912" fmla="*/ 403226 w 1031876"/>
              <a:gd name="connsiteY17912" fmla="*/ 211137 h 1106488"/>
              <a:gd name="connsiteX17913" fmla="*/ 409576 w 1031876"/>
              <a:gd name="connsiteY17913" fmla="*/ 204787 h 1106488"/>
              <a:gd name="connsiteX17914" fmla="*/ 376238 w 1031876"/>
              <a:gd name="connsiteY17914" fmla="*/ 204787 h 1106488"/>
              <a:gd name="connsiteX17915" fmla="*/ 376239 w 1031876"/>
              <a:gd name="connsiteY17915" fmla="*/ 204787 h 1106488"/>
              <a:gd name="connsiteX17916" fmla="*/ 377032 w 1031876"/>
              <a:gd name="connsiteY17916" fmla="*/ 204787 h 1106488"/>
              <a:gd name="connsiteX17917" fmla="*/ 380207 w 1031876"/>
              <a:gd name="connsiteY17917" fmla="*/ 204787 h 1106488"/>
              <a:gd name="connsiteX17918" fmla="*/ 381001 w 1031876"/>
              <a:gd name="connsiteY17918" fmla="*/ 204787 h 1106488"/>
              <a:gd name="connsiteX17919" fmla="*/ 381794 w 1031876"/>
              <a:gd name="connsiteY17919" fmla="*/ 204787 h 1106488"/>
              <a:gd name="connsiteX17920" fmla="*/ 382588 w 1031876"/>
              <a:gd name="connsiteY17920" fmla="*/ 204787 h 1106488"/>
              <a:gd name="connsiteX17921" fmla="*/ 379413 w 1031876"/>
              <a:gd name="connsiteY17921" fmla="*/ 207168 h 1106488"/>
              <a:gd name="connsiteX17922" fmla="*/ 376239 w 1031876"/>
              <a:gd name="connsiteY17922" fmla="*/ 204788 h 1106488"/>
              <a:gd name="connsiteX17923" fmla="*/ 376239 w 1031876"/>
              <a:gd name="connsiteY17923" fmla="*/ 208756 h 1106488"/>
              <a:gd name="connsiteX17924" fmla="*/ 376239 w 1031876"/>
              <a:gd name="connsiteY17924" fmla="*/ 210343 h 1106488"/>
              <a:gd name="connsiteX17925" fmla="*/ 376239 w 1031876"/>
              <a:gd name="connsiteY17925" fmla="*/ 211137 h 1106488"/>
              <a:gd name="connsiteX17926" fmla="*/ 379413 w 1031876"/>
              <a:gd name="connsiteY17926" fmla="*/ 210343 h 1106488"/>
              <a:gd name="connsiteX17927" fmla="*/ 382588 w 1031876"/>
              <a:gd name="connsiteY17927" fmla="*/ 204787 h 1106488"/>
              <a:gd name="connsiteX17928" fmla="*/ 388938 w 1031876"/>
              <a:gd name="connsiteY17928" fmla="*/ 204787 h 1106488"/>
              <a:gd name="connsiteX17929" fmla="*/ 388938 w 1031876"/>
              <a:gd name="connsiteY17929" fmla="*/ 211137 h 1106488"/>
              <a:gd name="connsiteX17930" fmla="*/ 385763 w 1031876"/>
              <a:gd name="connsiteY17930" fmla="*/ 208756 h 1106488"/>
              <a:gd name="connsiteX17931" fmla="*/ 384647 w 1031876"/>
              <a:gd name="connsiteY17931" fmla="*/ 209592 h 1106488"/>
              <a:gd name="connsiteX17932" fmla="*/ 384320 w 1031876"/>
              <a:gd name="connsiteY17932" fmla="*/ 208828 h 1106488"/>
              <a:gd name="connsiteX17933" fmla="*/ 383132 w 1031876"/>
              <a:gd name="connsiteY17933" fmla="*/ 209867 h 1106488"/>
              <a:gd name="connsiteX17934" fmla="*/ 383949 w 1031876"/>
              <a:gd name="connsiteY17934" fmla="*/ 207962 h 1106488"/>
              <a:gd name="connsiteX17935" fmla="*/ 383837 w 1031876"/>
              <a:gd name="connsiteY17935" fmla="*/ 207702 h 1106488"/>
              <a:gd name="connsiteX17936" fmla="*/ 383382 w 1031876"/>
              <a:gd name="connsiteY17936" fmla="*/ 207962 h 1106488"/>
              <a:gd name="connsiteX17937" fmla="*/ 382842 w 1031876"/>
              <a:gd name="connsiteY17937" fmla="*/ 210121 h 1106488"/>
              <a:gd name="connsiteX17938" fmla="*/ 382588 w 1031876"/>
              <a:gd name="connsiteY17938" fmla="*/ 210343 h 1106488"/>
              <a:gd name="connsiteX17939" fmla="*/ 376239 w 1031876"/>
              <a:gd name="connsiteY17939" fmla="*/ 211137 h 1106488"/>
              <a:gd name="connsiteX17940" fmla="*/ 376239 w 1031876"/>
              <a:gd name="connsiteY17940" fmla="*/ 211137 h 1106488"/>
              <a:gd name="connsiteX17941" fmla="*/ 376238 w 1031876"/>
              <a:gd name="connsiteY17941" fmla="*/ 211137 h 1106488"/>
              <a:gd name="connsiteX17942" fmla="*/ 372800 w 1031876"/>
              <a:gd name="connsiteY17942" fmla="*/ 211137 h 1106488"/>
              <a:gd name="connsiteX17943" fmla="*/ 371080 w 1031876"/>
              <a:gd name="connsiteY17943" fmla="*/ 211137 h 1106488"/>
              <a:gd name="connsiteX17944" fmla="*/ 370220 w 1031876"/>
              <a:gd name="connsiteY17944" fmla="*/ 211137 h 1106488"/>
              <a:gd name="connsiteX17945" fmla="*/ 369360 w 1031876"/>
              <a:gd name="connsiteY17945" fmla="*/ 211137 h 1106488"/>
              <a:gd name="connsiteX17946" fmla="*/ 370220 w 1031876"/>
              <a:gd name="connsiteY17946" fmla="*/ 210343 h 1106488"/>
              <a:gd name="connsiteX17947" fmla="*/ 376239 w 1031876"/>
              <a:gd name="connsiteY17947" fmla="*/ 204787 h 1106488"/>
              <a:gd name="connsiteX17948" fmla="*/ 690597 w 1031876"/>
              <a:gd name="connsiteY17948" fmla="*/ 204098 h 1106488"/>
              <a:gd name="connsiteX17949" fmla="*/ 691799 w 1031876"/>
              <a:gd name="connsiteY17949" fmla="*/ 207099 h 1106488"/>
              <a:gd name="connsiteX17950" fmla="*/ 691013 w 1031876"/>
              <a:gd name="connsiteY17950" fmla="*/ 206586 h 1106488"/>
              <a:gd name="connsiteX17951" fmla="*/ 691357 w 1031876"/>
              <a:gd name="connsiteY17951" fmla="*/ 207962 h 1106488"/>
              <a:gd name="connsiteX17952" fmla="*/ 692240 w 1031876"/>
              <a:gd name="connsiteY17952" fmla="*/ 208467 h 1106488"/>
              <a:gd name="connsiteX17953" fmla="*/ 693332 w 1031876"/>
              <a:gd name="connsiteY17953" fmla="*/ 206830 h 1106488"/>
              <a:gd name="connsiteX17954" fmla="*/ 696580 w 1031876"/>
              <a:gd name="connsiteY17954" fmla="*/ 210074 h 1106488"/>
              <a:gd name="connsiteX17955" fmla="*/ 697435 w 1031876"/>
              <a:gd name="connsiteY17955" fmla="*/ 210928 h 1106488"/>
              <a:gd name="connsiteX17956" fmla="*/ 696547 w 1031876"/>
              <a:gd name="connsiteY17956" fmla="*/ 210928 h 1106488"/>
              <a:gd name="connsiteX17957" fmla="*/ 696913 w 1031876"/>
              <a:gd name="connsiteY17957" fmla="*/ 211137 h 1106488"/>
              <a:gd name="connsiteX17958" fmla="*/ 696119 w 1031876"/>
              <a:gd name="connsiteY17958" fmla="*/ 211137 h 1106488"/>
              <a:gd name="connsiteX17959" fmla="*/ 693738 w 1031876"/>
              <a:gd name="connsiteY17959" fmla="*/ 211137 h 1106488"/>
              <a:gd name="connsiteX17960" fmla="*/ 691357 w 1031876"/>
              <a:gd name="connsiteY17960" fmla="*/ 211137 h 1106488"/>
              <a:gd name="connsiteX17961" fmla="*/ 690563 w 1031876"/>
              <a:gd name="connsiteY17961" fmla="*/ 211137 h 1106488"/>
              <a:gd name="connsiteX17962" fmla="*/ 690563 w 1031876"/>
              <a:gd name="connsiteY17962" fmla="*/ 208756 h 1106488"/>
              <a:gd name="connsiteX17963" fmla="*/ 690563 w 1031876"/>
              <a:gd name="connsiteY17963" fmla="*/ 207962 h 1106488"/>
              <a:gd name="connsiteX17964" fmla="*/ 690563 w 1031876"/>
              <a:gd name="connsiteY17964" fmla="*/ 206292 h 1106488"/>
              <a:gd name="connsiteX17965" fmla="*/ 688674 w 1031876"/>
              <a:gd name="connsiteY17965" fmla="*/ 205058 h 1106488"/>
              <a:gd name="connsiteX17966" fmla="*/ 689217 w 1031876"/>
              <a:gd name="connsiteY17966" fmla="*/ 204787 h 1106488"/>
              <a:gd name="connsiteX17967" fmla="*/ 690115 w 1031876"/>
              <a:gd name="connsiteY17967" fmla="*/ 204339 h 1106488"/>
              <a:gd name="connsiteX17968" fmla="*/ 690597 w 1031876"/>
              <a:gd name="connsiteY17968" fmla="*/ 204098 h 1106488"/>
              <a:gd name="connsiteX17969" fmla="*/ 697435 w 1031876"/>
              <a:gd name="connsiteY17969" fmla="*/ 210928 h 1106488"/>
              <a:gd name="connsiteX17970" fmla="*/ 694016 w 1031876"/>
              <a:gd name="connsiteY17970" fmla="*/ 205805 h 1106488"/>
              <a:gd name="connsiteX17971" fmla="*/ 693332 w 1031876"/>
              <a:gd name="connsiteY17971" fmla="*/ 206830 h 1106488"/>
              <a:gd name="connsiteX17972" fmla="*/ 376068 w 1031876"/>
              <a:gd name="connsiteY17972" fmla="*/ 204098 h 1106488"/>
              <a:gd name="connsiteX17973" fmla="*/ 374984 w 1031876"/>
              <a:gd name="connsiteY17973" fmla="*/ 204787 h 1106488"/>
              <a:gd name="connsiteX17974" fmla="*/ 371463 w 1031876"/>
              <a:gd name="connsiteY17974" fmla="*/ 207025 h 1106488"/>
              <a:gd name="connsiteX17975" fmla="*/ 372649 w 1031876"/>
              <a:gd name="connsiteY17975" fmla="*/ 204951 h 1106488"/>
              <a:gd name="connsiteX17976" fmla="*/ 373308 w 1031876"/>
              <a:gd name="connsiteY17976" fmla="*/ 204787 h 1106488"/>
              <a:gd name="connsiteX17977" fmla="*/ 123077 w 1031876"/>
              <a:gd name="connsiteY17977" fmla="*/ 204098 h 1106488"/>
              <a:gd name="connsiteX17978" fmla="*/ 122869 w 1031876"/>
              <a:gd name="connsiteY17978" fmla="*/ 205553 h 1106488"/>
              <a:gd name="connsiteX17979" fmla="*/ 122222 w 1031876"/>
              <a:gd name="connsiteY17979" fmla="*/ 210074 h 1106488"/>
              <a:gd name="connsiteX17980" fmla="*/ 121983 w 1031876"/>
              <a:gd name="connsiteY17980" fmla="*/ 210108 h 1106488"/>
              <a:gd name="connsiteX17981" fmla="*/ 119658 w 1031876"/>
              <a:gd name="connsiteY17981" fmla="*/ 208367 h 1106488"/>
              <a:gd name="connsiteX17982" fmla="*/ 116239 w 1031876"/>
              <a:gd name="connsiteY17982" fmla="*/ 210928 h 1106488"/>
              <a:gd name="connsiteX17983" fmla="*/ 116600 w 1031876"/>
              <a:gd name="connsiteY17983" fmla="*/ 210567 h 1106488"/>
              <a:gd name="connsiteX17984" fmla="*/ 406401 w 1031876"/>
              <a:gd name="connsiteY17984" fmla="*/ 202406 h 1106488"/>
              <a:gd name="connsiteX17985" fmla="*/ 409576 w 1031876"/>
              <a:gd name="connsiteY17985" fmla="*/ 204787 h 1106488"/>
              <a:gd name="connsiteX17986" fmla="*/ 405535 w 1031876"/>
              <a:gd name="connsiteY17986" fmla="*/ 203055 h 1106488"/>
              <a:gd name="connsiteX17987" fmla="*/ 404020 w 1031876"/>
              <a:gd name="connsiteY17987" fmla="*/ 202406 h 1106488"/>
              <a:gd name="connsiteX17988" fmla="*/ 405131 w 1031876"/>
              <a:gd name="connsiteY17988" fmla="*/ 202882 h 1106488"/>
              <a:gd name="connsiteX17989" fmla="*/ 405535 w 1031876"/>
              <a:gd name="connsiteY17989" fmla="*/ 203055 h 1106488"/>
              <a:gd name="connsiteX17990" fmla="*/ 403226 w 1031876"/>
              <a:gd name="connsiteY17990" fmla="*/ 204787 h 1106488"/>
              <a:gd name="connsiteX17991" fmla="*/ 404020 w 1031876"/>
              <a:gd name="connsiteY17991" fmla="*/ 202406 h 1106488"/>
              <a:gd name="connsiteX17992" fmla="*/ 845481 w 1031876"/>
              <a:gd name="connsiteY17992" fmla="*/ 200859 h 1106488"/>
              <a:gd name="connsiteX17993" fmla="*/ 846786 w 1031876"/>
              <a:gd name="connsiteY17993" fmla="*/ 203142 h 1106488"/>
              <a:gd name="connsiteX17994" fmla="*/ 846337 w 1031876"/>
              <a:gd name="connsiteY17994" fmla="*/ 201348 h 1106488"/>
              <a:gd name="connsiteX17995" fmla="*/ 806455 w 1031876"/>
              <a:gd name="connsiteY17995" fmla="*/ 198444 h 1106488"/>
              <a:gd name="connsiteX17996" fmla="*/ 809626 w 1031876"/>
              <a:gd name="connsiteY17996" fmla="*/ 203993 h 1106488"/>
              <a:gd name="connsiteX17997" fmla="*/ 810296 w 1031876"/>
              <a:gd name="connsiteY17997" fmla="*/ 204161 h 1106488"/>
              <a:gd name="connsiteX17998" fmla="*/ 847726 w 1031876"/>
              <a:gd name="connsiteY17998" fmla="*/ 198438 h 1106488"/>
              <a:gd name="connsiteX17999" fmla="*/ 854870 w 1031876"/>
              <a:gd name="connsiteY17999" fmla="*/ 198438 h 1106488"/>
              <a:gd name="connsiteX18000" fmla="*/ 862014 w 1031876"/>
              <a:gd name="connsiteY18000" fmla="*/ 211138 h 1106488"/>
              <a:gd name="connsiteX18001" fmla="*/ 854870 w 1031876"/>
              <a:gd name="connsiteY18001" fmla="*/ 204788 h 1106488"/>
              <a:gd name="connsiteX18002" fmla="*/ 847726 w 1031876"/>
              <a:gd name="connsiteY18002" fmla="*/ 198438 h 1106488"/>
              <a:gd name="connsiteX18003" fmla="*/ 840317 w 1031876"/>
              <a:gd name="connsiteY18003" fmla="*/ 198438 h 1106488"/>
              <a:gd name="connsiteX18004" fmla="*/ 840317 w 1031876"/>
              <a:gd name="connsiteY18004" fmla="*/ 199232 h 1106488"/>
              <a:gd name="connsiteX18005" fmla="*/ 840317 w 1031876"/>
              <a:gd name="connsiteY18005" fmla="*/ 204425 h 1106488"/>
              <a:gd name="connsiteX18006" fmla="*/ 841376 w 1031876"/>
              <a:gd name="connsiteY18006" fmla="*/ 204788 h 1106488"/>
              <a:gd name="connsiteX18007" fmla="*/ 840317 w 1031876"/>
              <a:gd name="connsiteY18007" fmla="*/ 204576 h 1106488"/>
              <a:gd name="connsiteX18008" fmla="*/ 840317 w 1031876"/>
              <a:gd name="connsiteY18008" fmla="*/ 204788 h 1106488"/>
              <a:gd name="connsiteX18009" fmla="*/ 840112 w 1031876"/>
              <a:gd name="connsiteY18009" fmla="*/ 204535 h 1106488"/>
              <a:gd name="connsiteX18010" fmla="*/ 837407 w 1031876"/>
              <a:gd name="connsiteY18010" fmla="*/ 203994 h 1106488"/>
              <a:gd name="connsiteX18011" fmla="*/ 836871 w 1031876"/>
              <a:gd name="connsiteY18011" fmla="*/ 203243 h 1106488"/>
              <a:gd name="connsiteX18012" fmla="*/ 839908 w 1031876"/>
              <a:gd name="connsiteY18012" fmla="*/ 204285 h 1106488"/>
              <a:gd name="connsiteX18013" fmla="*/ 837737 w 1031876"/>
              <a:gd name="connsiteY18013" fmla="*/ 201613 h 1106488"/>
              <a:gd name="connsiteX18014" fmla="*/ 840317 w 1031876"/>
              <a:gd name="connsiteY18014" fmla="*/ 198438 h 1106488"/>
              <a:gd name="connsiteX18015" fmla="*/ 591344 w 1031876"/>
              <a:gd name="connsiteY18015" fmla="*/ 198438 h 1106488"/>
              <a:gd name="connsiteX18016" fmla="*/ 595313 w 1031876"/>
              <a:gd name="connsiteY18016" fmla="*/ 199232 h 1106488"/>
              <a:gd name="connsiteX18017" fmla="*/ 591344 w 1031876"/>
              <a:gd name="connsiteY18017" fmla="*/ 200026 h 1106488"/>
              <a:gd name="connsiteX18018" fmla="*/ 587375 w 1031876"/>
              <a:gd name="connsiteY18018" fmla="*/ 199232 h 1106488"/>
              <a:gd name="connsiteX18019" fmla="*/ 591344 w 1031876"/>
              <a:gd name="connsiteY18019" fmla="*/ 198438 h 1106488"/>
              <a:gd name="connsiteX18020" fmla="*/ 458788 w 1031876"/>
              <a:gd name="connsiteY18020" fmla="*/ 198438 h 1106488"/>
              <a:gd name="connsiteX18021" fmla="*/ 454819 w 1031876"/>
              <a:gd name="connsiteY18021" fmla="*/ 201613 h 1106488"/>
              <a:gd name="connsiteX18022" fmla="*/ 450850 w 1031876"/>
              <a:gd name="connsiteY18022" fmla="*/ 204788 h 1106488"/>
              <a:gd name="connsiteX18023" fmla="*/ 450850 w 1031876"/>
              <a:gd name="connsiteY18023" fmla="*/ 204787 h 1106488"/>
              <a:gd name="connsiteX18024" fmla="*/ 451842 w 1031876"/>
              <a:gd name="connsiteY18024" fmla="*/ 201613 h 1106488"/>
              <a:gd name="connsiteX18025" fmla="*/ 458788 w 1031876"/>
              <a:gd name="connsiteY18025" fmla="*/ 198438 h 1106488"/>
              <a:gd name="connsiteX18026" fmla="*/ 450850 w 1031876"/>
              <a:gd name="connsiteY18026" fmla="*/ 198438 h 1106488"/>
              <a:gd name="connsiteX18027" fmla="*/ 448541 w 1031876"/>
              <a:gd name="connsiteY18027" fmla="*/ 202479 h 1106488"/>
              <a:gd name="connsiteX18028" fmla="*/ 447675 w 1031876"/>
              <a:gd name="connsiteY18028" fmla="*/ 203994 h 1106488"/>
              <a:gd name="connsiteX18029" fmla="*/ 444500 w 1031876"/>
              <a:gd name="connsiteY18029" fmla="*/ 204788 h 1106488"/>
              <a:gd name="connsiteX18030" fmla="*/ 450850 w 1031876"/>
              <a:gd name="connsiteY18030" fmla="*/ 198438 h 1106488"/>
              <a:gd name="connsiteX18031" fmla="*/ 444500 w 1031876"/>
              <a:gd name="connsiteY18031" fmla="*/ 198438 h 1106488"/>
              <a:gd name="connsiteX18032" fmla="*/ 438150 w 1031876"/>
              <a:gd name="connsiteY18032" fmla="*/ 204788 h 1106488"/>
              <a:gd name="connsiteX18033" fmla="*/ 444500 w 1031876"/>
              <a:gd name="connsiteY18033" fmla="*/ 198438 h 1106488"/>
              <a:gd name="connsiteX18034" fmla="*/ 684213 w 1031876"/>
              <a:gd name="connsiteY18034" fmla="*/ 198437 h 1106488"/>
              <a:gd name="connsiteX18035" fmla="*/ 687388 w 1031876"/>
              <a:gd name="connsiteY18035" fmla="*/ 201612 h 1106488"/>
              <a:gd name="connsiteX18036" fmla="*/ 688912 w 1031876"/>
              <a:gd name="connsiteY18036" fmla="*/ 203136 h 1106488"/>
              <a:gd name="connsiteX18037" fmla="*/ 663576 w 1031876"/>
              <a:gd name="connsiteY18037" fmla="*/ 198437 h 1106488"/>
              <a:gd name="connsiteX18038" fmla="*/ 663974 w 1031876"/>
              <a:gd name="connsiteY18038" fmla="*/ 198834 h 1106488"/>
              <a:gd name="connsiteX18039" fmla="*/ 664370 w 1031876"/>
              <a:gd name="connsiteY18039" fmla="*/ 198438 h 1106488"/>
              <a:gd name="connsiteX18040" fmla="*/ 665164 w 1031876"/>
              <a:gd name="connsiteY18040" fmla="*/ 199232 h 1106488"/>
              <a:gd name="connsiteX18041" fmla="*/ 664768 w 1031876"/>
              <a:gd name="connsiteY18041" fmla="*/ 199628 h 1106488"/>
              <a:gd name="connsiteX18042" fmla="*/ 666751 w 1031876"/>
              <a:gd name="connsiteY18042" fmla="*/ 201612 h 1106488"/>
              <a:gd name="connsiteX18043" fmla="*/ 669926 w 1031876"/>
              <a:gd name="connsiteY18043" fmla="*/ 204787 h 1106488"/>
              <a:gd name="connsiteX18044" fmla="*/ 664370 w 1031876"/>
              <a:gd name="connsiteY18044" fmla="*/ 201612 h 1106488"/>
              <a:gd name="connsiteX18045" fmla="*/ 663841 w 1031876"/>
              <a:gd name="connsiteY18045" fmla="*/ 199497 h 1106488"/>
              <a:gd name="connsiteX18046" fmla="*/ 663576 w 1031876"/>
              <a:gd name="connsiteY18046" fmla="*/ 199232 h 1106488"/>
              <a:gd name="connsiteX18047" fmla="*/ 663735 w 1031876"/>
              <a:gd name="connsiteY18047" fmla="*/ 199073 h 1106488"/>
              <a:gd name="connsiteX18048" fmla="*/ 636588 w 1031876"/>
              <a:gd name="connsiteY18048" fmla="*/ 198437 h 1106488"/>
              <a:gd name="connsiteX18049" fmla="*/ 642938 w 1031876"/>
              <a:gd name="connsiteY18049" fmla="*/ 204787 h 1106488"/>
              <a:gd name="connsiteX18050" fmla="*/ 636588 w 1031876"/>
              <a:gd name="connsiteY18050" fmla="*/ 198437 h 1106488"/>
              <a:gd name="connsiteX18051" fmla="*/ 527050 w 1031876"/>
              <a:gd name="connsiteY18051" fmla="*/ 198437 h 1106488"/>
              <a:gd name="connsiteX18052" fmla="*/ 533400 w 1031876"/>
              <a:gd name="connsiteY18052" fmla="*/ 204787 h 1106488"/>
              <a:gd name="connsiteX18053" fmla="*/ 527050 w 1031876"/>
              <a:gd name="connsiteY18053" fmla="*/ 204787 h 1106488"/>
              <a:gd name="connsiteX18054" fmla="*/ 527050 w 1031876"/>
              <a:gd name="connsiteY18054" fmla="*/ 198437 h 1106488"/>
              <a:gd name="connsiteX18055" fmla="*/ 396082 w 1031876"/>
              <a:gd name="connsiteY18055" fmla="*/ 198437 h 1106488"/>
              <a:gd name="connsiteX18056" fmla="*/ 396876 w 1031876"/>
              <a:gd name="connsiteY18056" fmla="*/ 198437 h 1106488"/>
              <a:gd name="connsiteX18057" fmla="*/ 396877 w 1031876"/>
              <a:gd name="connsiteY18057" fmla="*/ 198437 h 1106488"/>
              <a:gd name="connsiteX18058" fmla="*/ 397868 w 1031876"/>
              <a:gd name="connsiteY18058" fmla="*/ 198437 h 1106488"/>
              <a:gd name="connsiteX18059" fmla="*/ 398091 w 1031876"/>
              <a:gd name="connsiteY18059" fmla="*/ 198437 h 1106488"/>
              <a:gd name="connsiteX18060" fmla="*/ 398464 w 1031876"/>
              <a:gd name="connsiteY18060" fmla="*/ 198437 h 1106488"/>
              <a:gd name="connsiteX18061" fmla="*/ 399654 w 1031876"/>
              <a:gd name="connsiteY18061" fmla="*/ 198437 h 1106488"/>
              <a:gd name="connsiteX18062" fmla="*/ 400051 w 1031876"/>
              <a:gd name="connsiteY18062" fmla="*/ 198437 h 1106488"/>
              <a:gd name="connsiteX18063" fmla="*/ 402432 w 1031876"/>
              <a:gd name="connsiteY18063" fmla="*/ 198437 h 1106488"/>
              <a:gd name="connsiteX18064" fmla="*/ 403226 w 1031876"/>
              <a:gd name="connsiteY18064" fmla="*/ 198437 h 1106488"/>
              <a:gd name="connsiteX18065" fmla="*/ 396876 w 1031876"/>
              <a:gd name="connsiteY18065" fmla="*/ 204787 h 1106488"/>
              <a:gd name="connsiteX18066" fmla="*/ 396876 w 1031876"/>
              <a:gd name="connsiteY18066" fmla="*/ 200025 h 1106488"/>
              <a:gd name="connsiteX18067" fmla="*/ 396876 w 1031876"/>
              <a:gd name="connsiteY18067" fmla="*/ 199231 h 1106488"/>
              <a:gd name="connsiteX18068" fmla="*/ 396876 w 1031876"/>
              <a:gd name="connsiteY18068" fmla="*/ 199142 h 1106488"/>
              <a:gd name="connsiteX18069" fmla="*/ 396082 w 1031876"/>
              <a:gd name="connsiteY18069" fmla="*/ 199231 h 1106488"/>
              <a:gd name="connsiteX18070" fmla="*/ 388938 w 1031876"/>
              <a:gd name="connsiteY18070" fmla="*/ 204787 h 1106488"/>
              <a:gd name="connsiteX18071" fmla="*/ 396082 w 1031876"/>
              <a:gd name="connsiteY18071" fmla="*/ 198437 h 1106488"/>
              <a:gd name="connsiteX18072" fmla="*/ 375381 w 1031876"/>
              <a:gd name="connsiteY18072" fmla="*/ 197782 h 1106488"/>
              <a:gd name="connsiteX18073" fmla="*/ 370882 w 1031876"/>
              <a:gd name="connsiteY18073" fmla="*/ 198505 h 1106488"/>
              <a:gd name="connsiteX18074" fmla="*/ 372649 w 1031876"/>
              <a:gd name="connsiteY18074" fmla="*/ 199829 h 1106488"/>
              <a:gd name="connsiteX18075" fmla="*/ 799178 w 1031876"/>
              <a:gd name="connsiteY18075" fmla="*/ 197540 h 1106488"/>
              <a:gd name="connsiteX18076" fmla="*/ 799998 w 1031876"/>
              <a:gd name="connsiteY18076" fmla="*/ 204098 h 1106488"/>
              <a:gd name="connsiteX18077" fmla="*/ 797434 w 1031876"/>
              <a:gd name="connsiteY18077" fmla="*/ 198121 h 1106488"/>
              <a:gd name="connsiteX18078" fmla="*/ 799998 w 1031876"/>
              <a:gd name="connsiteY18078" fmla="*/ 197267 h 1106488"/>
              <a:gd name="connsiteX18079" fmla="*/ 799178 w 1031876"/>
              <a:gd name="connsiteY18079" fmla="*/ 197540 h 1106488"/>
              <a:gd name="connsiteX18080" fmla="*/ 799161 w 1031876"/>
              <a:gd name="connsiteY18080" fmla="*/ 197407 h 1106488"/>
              <a:gd name="connsiteX18081" fmla="*/ 793161 w 1031876"/>
              <a:gd name="connsiteY18081" fmla="*/ 197267 h 1106488"/>
              <a:gd name="connsiteX18082" fmla="*/ 794016 w 1031876"/>
              <a:gd name="connsiteY18082" fmla="*/ 197267 h 1106488"/>
              <a:gd name="connsiteX18083" fmla="*/ 797434 w 1031876"/>
              <a:gd name="connsiteY18083" fmla="*/ 197267 h 1106488"/>
              <a:gd name="connsiteX18084" fmla="*/ 799143 w 1031876"/>
              <a:gd name="connsiteY18084" fmla="*/ 197267 h 1106488"/>
              <a:gd name="connsiteX18085" fmla="*/ 799161 w 1031876"/>
              <a:gd name="connsiteY18085" fmla="*/ 197407 h 1106488"/>
              <a:gd name="connsiteX18086" fmla="*/ 794870 w 1031876"/>
              <a:gd name="connsiteY18086" fmla="*/ 198121 h 1106488"/>
              <a:gd name="connsiteX18087" fmla="*/ 799998 w 1031876"/>
              <a:gd name="connsiteY18087" fmla="*/ 204098 h 1106488"/>
              <a:gd name="connsiteX18088" fmla="*/ 793161 w 1031876"/>
              <a:gd name="connsiteY18088" fmla="*/ 197267 h 1106488"/>
              <a:gd name="connsiteX18089" fmla="*/ 676922 w 1031876"/>
              <a:gd name="connsiteY18089" fmla="*/ 197267 h 1106488"/>
              <a:gd name="connsiteX18090" fmla="*/ 680340 w 1031876"/>
              <a:gd name="connsiteY18090" fmla="*/ 198121 h 1106488"/>
              <a:gd name="connsiteX18091" fmla="*/ 680521 w 1031876"/>
              <a:gd name="connsiteY18091" fmla="*/ 198437 h 1106488"/>
              <a:gd name="connsiteX18092" fmla="*/ 683759 w 1031876"/>
              <a:gd name="connsiteY18092" fmla="*/ 198437 h 1106488"/>
              <a:gd name="connsiteX18093" fmla="*/ 683759 w 1031876"/>
              <a:gd name="connsiteY18093" fmla="*/ 197267 h 1106488"/>
              <a:gd name="connsiteX18094" fmla="*/ 684052 w 1031876"/>
              <a:gd name="connsiteY18094" fmla="*/ 198437 h 1106488"/>
              <a:gd name="connsiteX18095" fmla="*/ 684213 w 1031876"/>
              <a:gd name="connsiteY18095" fmla="*/ 198437 h 1106488"/>
              <a:gd name="connsiteX18096" fmla="*/ 684214 w 1031876"/>
              <a:gd name="connsiteY18096" fmla="*/ 198437 h 1106488"/>
              <a:gd name="connsiteX18097" fmla="*/ 684213 w 1031876"/>
              <a:gd name="connsiteY18097" fmla="*/ 198437 h 1106488"/>
              <a:gd name="connsiteX18098" fmla="*/ 684073 w 1031876"/>
              <a:gd name="connsiteY18098" fmla="*/ 198522 h 1106488"/>
              <a:gd name="connsiteX18099" fmla="*/ 684614 w 1031876"/>
              <a:gd name="connsiteY18099" fmla="*/ 200682 h 1106488"/>
              <a:gd name="connsiteX18100" fmla="*/ 688912 w 1031876"/>
              <a:gd name="connsiteY18100" fmla="*/ 203136 h 1106488"/>
              <a:gd name="connsiteX18101" fmla="*/ 690597 w 1031876"/>
              <a:gd name="connsiteY18101" fmla="*/ 204098 h 1106488"/>
              <a:gd name="connsiteX18102" fmla="*/ 689874 w 1031876"/>
              <a:gd name="connsiteY18102" fmla="*/ 204098 h 1106488"/>
              <a:gd name="connsiteX18103" fmla="*/ 689742 w 1031876"/>
              <a:gd name="connsiteY18103" fmla="*/ 204098 h 1106488"/>
              <a:gd name="connsiteX18104" fmla="*/ 684614 w 1031876"/>
              <a:gd name="connsiteY18104" fmla="*/ 204098 h 1106488"/>
              <a:gd name="connsiteX18105" fmla="*/ 683759 w 1031876"/>
              <a:gd name="connsiteY18105" fmla="*/ 204098 h 1106488"/>
              <a:gd name="connsiteX18106" fmla="*/ 683759 w 1031876"/>
              <a:gd name="connsiteY18106" fmla="*/ 200682 h 1106488"/>
              <a:gd name="connsiteX18107" fmla="*/ 683759 w 1031876"/>
              <a:gd name="connsiteY18107" fmla="*/ 198710 h 1106488"/>
              <a:gd name="connsiteX18108" fmla="*/ 681658 w 1031876"/>
              <a:gd name="connsiteY18108" fmla="*/ 199971 h 1106488"/>
              <a:gd name="connsiteX18109" fmla="*/ 682904 w 1031876"/>
              <a:gd name="connsiteY18109" fmla="*/ 200682 h 1106488"/>
              <a:gd name="connsiteX18110" fmla="*/ 683759 w 1031876"/>
              <a:gd name="connsiteY18110" fmla="*/ 204098 h 1106488"/>
              <a:gd name="connsiteX18111" fmla="*/ 681465 w 1031876"/>
              <a:gd name="connsiteY18111" fmla="*/ 200086 h 1106488"/>
              <a:gd name="connsiteX18112" fmla="*/ 680245 w 1031876"/>
              <a:gd name="connsiteY18112" fmla="*/ 200818 h 1106488"/>
              <a:gd name="connsiteX18113" fmla="*/ 676276 w 1031876"/>
              <a:gd name="connsiteY18113" fmla="*/ 198437 h 1106488"/>
              <a:gd name="connsiteX18114" fmla="*/ 677268 w 1031876"/>
              <a:gd name="connsiteY18114" fmla="*/ 198437 h 1106488"/>
              <a:gd name="connsiteX18115" fmla="*/ 678971 w 1031876"/>
              <a:gd name="connsiteY18115" fmla="*/ 198437 h 1106488"/>
              <a:gd name="connsiteX18116" fmla="*/ 369230 w 1031876"/>
              <a:gd name="connsiteY18116" fmla="*/ 197267 h 1106488"/>
              <a:gd name="connsiteX18117" fmla="*/ 362392 w 1031876"/>
              <a:gd name="connsiteY18117" fmla="*/ 204098 h 1106488"/>
              <a:gd name="connsiteX18118" fmla="*/ 369230 w 1031876"/>
              <a:gd name="connsiteY18118" fmla="*/ 197267 h 1106488"/>
              <a:gd name="connsiteX18119" fmla="*/ 136752 w 1031876"/>
              <a:gd name="connsiteY18119" fmla="*/ 197267 h 1106488"/>
              <a:gd name="connsiteX18120" fmla="*/ 136752 w 1031876"/>
              <a:gd name="connsiteY18120" fmla="*/ 198121 h 1106488"/>
              <a:gd name="connsiteX18121" fmla="*/ 136752 w 1031876"/>
              <a:gd name="connsiteY18121" fmla="*/ 199829 h 1106488"/>
              <a:gd name="connsiteX18122" fmla="*/ 136752 w 1031876"/>
              <a:gd name="connsiteY18122" fmla="*/ 200682 h 1106488"/>
              <a:gd name="connsiteX18123" fmla="*/ 136752 w 1031876"/>
              <a:gd name="connsiteY18123" fmla="*/ 201536 h 1106488"/>
              <a:gd name="connsiteX18124" fmla="*/ 136752 w 1031876"/>
              <a:gd name="connsiteY18124" fmla="*/ 204098 h 1106488"/>
              <a:gd name="connsiteX18125" fmla="*/ 135897 w 1031876"/>
              <a:gd name="connsiteY18125" fmla="*/ 204098 h 1106488"/>
              <a:gd name="connsiteX18126" fmla="*/ 133333 w 1031876"/>
              <a:gd name="connsiteY18126" fmla="*/ 204098 h 1106488"/>
              <a:gd name="connsiteX18127" fmla="*/ 130769 w 1031876"/>
              <a:gd name="connsiteY18127" fmla="*/ 204098 h 1106488"/>
              <a:gd name="connsiteX18128" fmla="*/ 129914 w 1031876"/>
              <a:gd name="connsiteY18128" fmla="*/ 204098 h 1106488"/>
              <a:gd name="connsiteX18129" fmla="*/ 130769 w 1031876"/>
              <a:gd name="connsiteY18129" fmla="*/ 203244 h 1106488"/>
              <a:gd name="connsiteX18130" fmla="*/ 136526 w 1031876"/>
              <a:gd name="connsiteY18130" fmla="*/ 197493 h 1106488"/>
              <a:gd name="connsiteX18131" fmla="*/ 123077 w 1031876"/>
              <a:gd name="connsiteY18131" fmla="*/ 197267 h 1106488"/>
              <a:gd name="connsiteX18132" fmla="*/ 124786 w 1031876"/>
              <a:gd name="connsiteY18132" fmla="*/ 200682 h 1106488"/>
              <a:gd name="connsiteX18133" fmla="*/ 118869 w 1031876"/>
              <a:gd name="connsiteY18133" fmla="*/ 203047 h 1106488"/>
              <a:gd name="connsiteX18134" fmla="*/ 620624 w 1031876"/>
              <a:gd name="connsiteY18134" fmla="*/ 196341 h 1106488"/>
              <a:gd name="connsiteX18135" fmla="*/ 622301 w 1031876"/>
              <a:gd name="connsiteY18135" fmla="*/ 198438 h 1106488"/>
              <a:gd name="connsiteX18136" fmla="*/ 621507 w 1031876"/>
              <a:gd name="connsiteY18136" fmla="*/ 197446 h 1106488"/>
              <a:gd name="connsiteX18137" fmla="*/ 465932 w 1031876"/>
              <a:gd name="connsiteY18137" fmla="*/ 195461 h 1106488"/>
              <a:gd name="connsiteX18138" fmla="*/ 466549 w 1031876"/>
              <a:gd name="connsiteY18138" fmla="*/ 195792 h 1106488"/>
              <a:gd name="connsiteX18139" fmla="*/ 465138 w 1031876"/>
              <a:gd name="connsiteY18139" fmla="*/ 198438 h 1106488"/>
              <a:gd name="connsiteX18140" fmla="*/ 465932 w 1031876"/>
              <a:gd name="connsiteY18140" fmla="*/ 195461 h 1106488"/>
              <a:gd name="connsiteX18141" fmla="*/ 394094 w 1031876"/>
              <a:gd name="connsiteY18141" fmla="*/ 194783 h 1106488"/>
              <a:gd name="connsiteX18142" fmla="*/ 393162 w 1031876"/>
              <a:gd name="connsiteY18142" fmla="*/ 196413 h 1106488"/>
              <a:gd name="connsiteX18143" fmla="*/ 389743 w 1031876"/>
              <a:gd name="connsiteY18143" fmla="*/ 197267 h 1106488"/>
              <a:gd name="connsiteX18144" fmla="*/ 139330 w 1031876"/>
              <a:gd name="connsiteY18144" fmla="*/ 194692 h 1106488"/>
              <a:gd name="connsiteX18145" fmla="*/ 137607 w 1031876"/>
              <a:gd name="connsiteY18145" fmla="*/ 196413 h 1106488"/>
              <a:gd name="connsiteX18146" fmla="*/ 136752 w 1031876"/>
              <a:gd name="connsiteY18146" fmla="*/ 197267 h 1106488"/>
              <a:gd name="connsiteX18147" fmla="*/ 822893 w 1031876"/>
              <a:gd name="connsiteY18147" fmla="*/ 194094 h 1106488"/>
              <a:gd name="connsiteX18148" fmla="*/ 823716 w 1031876"/>
              <a:gd name="connsiteY18148" fmla="*/ 194945 h 1106488"/>
              <a:gd name="connsiteX18149" fmla="*/ 826067 w 1031876"/>
              <a:gd name="connsiteY18149" fmla="*/ 197379 h 1106488"/>
              <a:gd name="connsiteX18150" fmla="*/ 826589 w 1031876"/>
              <a:gd name="connsiteY18150" fmla="*/ 197920 h 1106488"/>
              <a:gd name="connsiteX18151" fmla="*/ 827088 w 1031876"/>
              <a:gd name="connsiteY18151" fmla="*/ 198437 h 1106488"/>
              <a:gd name="connsiteX18152" fmla="*/ 826589 w 1031876"/>
              <a:gd name="connsiteY18152" fmla="*/ 197920 h 1106488"/>
              <a:gd name="connsiteX18153" fmla="*/ 826066 w 1031876"/>
              <a:gd name="connsiteY18153" fmla="*/ 197379 h 1106488"/>
              <a:gd name="connsiteX18154" fmla="*/ 453425 w 1031876"/>
              <a:gd name="connsiteY18154" fmla="*/ 193933 h 1106488"/>
              <a:gd name="connsiteX18155" fmla="*/ 453827 w 1031876"/>
              <a:gd name="connsiteY18155" fmla="*/ 194469 h 1106488"/>
              <a:gd name="connsiteX18156" fmla="*/ 450850 w 1031876"/>
              <a:gd name="connsiteY18156" fmla="*/ 198438 h 1106488"/>
              <a:gd name="connsiteX18157" fmla="*/ 126135 w 1031876"/>
              <a:gd name="connsiteY18157" fmla="*/ 193892 h 1106488"/>
              <a:gd name="connsiteX18158" fmla="*/ 123826 w 1031876"/>
              <a:gd name="connsiteY18158" fmla="*/ 198438 h 1106488"/>
              <a:gd name="connsiteX18159" fmla="*/ 124620 w 1031876"/>
              <a:gd name="connsiteY18159" fmla="*/ 194866 h 1106488"/>
              <a:gd name="connsiteX18160" fmla="*/ 468313 w 1031876"/>
              <a:gd name="connsiteY18160" fmla="*/ 192484 h 1106488"/>
              <a:gd name="connsiteX18161" fmla="*/ 471488 w 1031876"/>
              <a:gd name="connsiteY18161" fmla="*/ 198438 h 1106488"/>
              <a:gd name="connsiteX18162" fmla="*/ 466549 w 1031876"/>
              <a:gd name="connsiteY18162" fmla="*/ 195792 h 1106488"/>
              <a:gd name="connsiteX18163" fmla="*/ 143281 w 1031876"/>
              <a:gd name="connsiteY18163" fmla="*/ 190745 h 1106488"/>
              <a:gd name="connsiteX18164" fmla="*/ 139330 w 1031876"/>
              <a:gd name="connsiteY18164" fmla="*/ 194692 h 1106488"/>
              <a:gd name="connsiteX18165" fmla="*/ 140171 w 1031876"/>
              <a:gd name="connsiteY18165" fmla="*/ 193852 h 1106488"/>
              <a:gd name="connsiteX18166" fmla="*/ 663576 w 1031876"/>
              <a:gd name="connsiteY18166" fmla="*/ 190500 h 1106488"/>
              <a:gd name="connsiteX18167" fmla="*/ 669926 w 1031876"/>
              <a:gd name="connsiteY18167" fmla="*/ 190500 h 1106488"/>
              <a:gd name="connsiteX18168" fmla="*/ 667180 w 1031876"/>
              <a:gd name="connsiteY18168" fmla="*/ 193074 h 1106488"/>
              <a:gd name="connsiteX18169" fmla="*/ 669132 w 1031876"/>
              <a:gd name="connsiteY18169" fmla="*/ 194469 h 1106488"/>
              <a:gd name="connsiteX18170" fmla="*/ 669926 w 1031876"/>
              <a:gd name="connsiteY18170" fmla="*/ 198437 h 1106488"/>
              <a:gd name="connsiteX18171" fmla="*/ 669926 w 1031876"/>
              <a:gd name="connsiteY18171" fmla="*/ 198438 h 1106488"/>
              <a:gd name="connsiteX18172" fmla="*/ 669920 w 1031876"/>
              <a:gd name="connsiteY18172" fmla="*/ 198437 h 1106488"/>
              <a:gd name="connsiteX18173" fmla="*/ 664370 w 1031876"/>
              <a:gd name="connsiteY18173" fmla="*/ 197446 h 1106488"/>
              <a:gd name="connsiteX18174" fmla="*/ 663576 w 1031876"/>
              <a:gd name="connsiteY18174" fmla="*/ 190500 h 1106488"/>
              <a:gd name="connsiteX18175" fmla="*/ 655638 w 1031876"/>
              <a:gd name="connsiteY18175" fmla="*/ 190500 h 1106488"/>
              <a:gd name="connsiteX18176" fmla="*/ 659607 w 1031876"/>
              <a:gd name="connsiteY18176" fmla="*/ 197446 h 1106488"/>
              <a:gd name="connsiteX18177" fmla="*/ 663572 w 1031876"/>
              <a:gd name="connsiteY18177" fmla="*/ 198437 h 1106488"/>
              <a:gd name="connsiteX18178" fmla="*/ 663576 w 1031876"/>
              <a:gd name="connsiteY18178" fmla="*/ 198437 h 1106488"/>
              <a:gd name="connsiteX18179" fmla="*/ 663576 w 1031876"/>
              <a:gd name="connsiteY18179" fmla="*/ 198438 h 1106488"/>
              <a:gd name="connsiteX18180" fmla="*/ 663576 w 1031876"/>
              <a:gd name="connsiteY18180" fmla="*/ 199232 h 1106488"/>
              <a:gd name="connsiteX18181" fmla="*/ 663576 w 1031876"/>
              <a:gd name="connsiteY18181" fmla="*/ 203993 h 1106488"/>
              <a:gd name="connsiteX18182" fmla="*/ 663576 w 1031876"/>
              <a:gd name="connsiteY18182" fmla="*/ 204787 h 1106488"/>
              <a:gd name="connsiteX18183" fmla="*/ 662584 w 1031876"/>
              <a:gd name="connsiteY18183" fmla="*/ 199231 h 1106488"/>
              <a:gd name="connsiteX18184" fmla="*/ 655647 w 1031876"/>
              <a:gd name="connsiteY18184" fmla="*/ 198438 h 1106488"/>
              <a:gd name="connsiteX18185" fmla="*/ 655638 w 1031876"/>
              <a:gd name="connsiteY18185" fmla="*/ 198438 h 1106488"/>
              <a:gd name="connsiteX18186" fmla="*/ 655638 w 1031876"/>
              <a:gd name="connsiteY18186" fmla="*/ 198437 h 1106488"/>
              <a:gd name="connsiteX18187" fmla="*/ 655638 w 1031876"/>
              <a:gd name="connsiteY18187" fmla="*/ 197446 h 1106488"/>
              <a:gd name="connsiteX18188" fmla="*/ 655638 w 1031876"/>
              <a:gd name="connsiteY18188" fmla="*/ 194469 h 1106488"/>
              <a:gd name="connsiteX18189" fmla="*/ 655638 w 1031876"/>
              <a:gd name="connsiteY18189" fmla="*/ 190500 h 1106488"/>
              <a:gd name="connsiteX18190" fmla="*/ 623095 w 1031876"/>
              <a:gd name="connsiteY18190" fmla="*/ 190500 h 1106488"/>
              <a:gd name="connsiteX18191" fmla="*/ 623889 w 1031876"/>
              <a:gd name="connsiteY18191" fmla="*/ 191294 h 1106488"/>
              <a:gd name="connsiteX18192" fmla="*/ 623360 w 1031876"/>
              <a:gd name="connsiteY18192" fmla="*/ 191823 h 1106488"/>
              <a:gd name="connsiteX18193" fmla="*/ 623095 w 1031876"/>
              <a:gd name="connsiteY18193" fmla="*/ 192088 h 1106488"/>
              <a:gd name="connsiteX18194" fmla="*/ 622301 w 1031876"/>
              <a:gd name="connsiteY18194" fmla="*/ 191294 h 1106488"/>
              <a:gd name="connsiteX18195" fmla="*/ 622654 w 1031876"/>
              <a:gd name="connsiteY18195" fmla="*/ 190941 h 1106488"/>
              <a:gd name="connsiteX18196" fmla="*/ 615951 w 1031876"/>
              <a:gd name="connsiteY18196" fmla="*/ 190500 h 1106488"/>
              <a:gd name="connsiteX18197" fmla="*/ 620624 w 1031876"/>
              <a:gd name="connsiteY18197" fmla="*/ 196341 h 1106488"/>
              <a:gd name="connsiteX18198" fmla="*/ 619126 w 1031876"/>
              <a:gd name="connsiteY18198" fmla="*/ 194469 h 1106488"/>
              <a:gd name="connsiteX18199" fmla="*/ 615951 w 1031876"/>
              <a:gd name="connsiteY18199" fmla="*/ 190500 h 1106488"/>
              <a:gd name="connsiteX18200" fmla="*/ 567532 w 1031876"/>
              <a:gd name="connsiteY18200" fmla="*/ 190500 h 1106488"/>
              <a:gd name="connsiteX18201" fmla="*/ 568326 w 1031876"/>
              <a:gd name="connsiteY18201" fmla="*/ 191294 h 1106488"/>
              <a:gd name="connsiteX18202" fmla="*/ 567532 w 1031876"/>
              <a:gd name="connsiteY18202" fmla="*/ 192088 h 1106488"/>
              <a:gd name="connsiteX18203" fmla="*/ 566738 w 1031876"/>
              <a:gd name="connsiteY18203" fmla="*/ 191294 h 1106488"/>
              <a:gd name="connsiteX18204" fmla="*/ 567532 w 1031876"/>
              <a:gd name="connsiteY18204" fmla="*/ 190500 h 1106488"/>
              <a:gd name="connsiteX18205" fmla="*/ 450850 w 1031876"/>
              <a:gd name="connsiteY18205" fmla="*/ 190500 h 1106488"/>
              <a:gd name="connsiteX18206" fmla="*/ 450851 w 1031876"/>
              <a:gd name="connsiteY18206" fmla="*/ 190500 h 1106488"/>
              <a:gd name="connsiteX18207" fmla="*/ 457796 w 1031876"/>
              <a:gd name="connsiteY18207" fmla="*/ 190500 h 1106488"/>
              <a:gd name="connsiteX18208" fmla="*/ 458788 w 1031876"/>
              <a:gd name="connsiteY18208" fmla="*/ 190500 h 1106488"/>
              <a:gd name="connsiteX18209" fmla="*/ 454819 w 1031876"/>
              <a:gd name="connsiteY18209" fmla="*/ 191492 h 1106488"/>
              <a:gd name="connsiteX18210" fmla="*/ 453425 w 1031876"/>
              <a:gd name="connsiteY18210" fmla="*/ 193933 h 1106488"/>
              <a:gd name="connsiteX18211" fmla="*/ 450850 w 1031876"/>
              <a:gd name="connsiteY18211" fmla="*/ 190501 h 1106488"/>
              <a:gd name="connsiteX18212" fmla="*/ 447676 w 1031876"/>
              <a:gd name="connsiteY18212" fmla="*/ 193477 h 1106488"/>
              <a:gd name="connsiteX18213" fmla="*/ 445517 w 1031876"/>
              <a:gd name="connsiteY18213" fmla="*/ 191453 h 1106488"/>
              <a:gd name="connsiteX18214" fmla="*/ 450850 w 1031876"/>
              <a:gd name="connsiteY18214" fmla="*/ 190500 h 1106488"/>
              <a:gd name="connsiteX18215" fmla="*/ 444501 w 1031876"/>
              <a:gd name="connsiteY18215" fmla="*/ 190500 h 1106488"/>
              <a:gd name="connsiteX18216" fmla="*/ 445517 w 1031876"/>
              <a:gd name="connsiteY18216" fmla="*/ 191453 h 1106488"/>
              <a:gd name="connsiteX18217" fmla="*/ 445295 w 1031876"/>
              <a:gd name="connsiteY18217" fmla="*/ 191492 h 1106488"/>
              <a:gd name="connsiteX18218" fmla="*/ 444501 w 1031876"/>
              <a:gd name="connsiteY18218" fmla="*/ 198438 h 1106488"/>
              <a:gd name="connsiteX18219" fmla="*/ 444501 w 1031876"/>
              <a:gd name="connsiteY18219" fmla="*/ 190500 h 1106488"/>
              <a:gd name="connsiteX18220" fmla="*/ 438151 w 1031876"/>
              <a:gd name="connsiteY18220" fmla="*/ 190500 h 1106488"/>
              <a:gd name="connsiteX18221" fmla="*/ 436043 w 1031876"/>
              <a:gd name="connsiteY18221" fmla="*/ 192842 h 1106488"/>
              <a:gd name="connsiteX18222" fmla="*/ 431007 w 1031876"/>
              <a:gd name="connsiteY18222" fmla="*/ 198438 h 1106488"/>
              <a:gd name="connsiteX18223" fmla="*/ 438151 w 1031876"/>
              <a:gd name="connsiteY18223" fmla="*/ 190500 h 1106488"/>
              <a:gd name="connsiteX18224" fmla="*/ 438151 w 1031876"/>
              <a:gd name="connsiteY18224" fmla="*/ 190500 h 1106488"/>
              <a:gd name="connsiteX18225" fmla="*/ 438151 w 1031876"/>
              <a:gd name="connsiteY18225" fmla="*/ 198438 h 1106488"/>
              <a:gd name="connsiteX18226" fmla="*/ 438150 w 1031876"/>
              <a:gd name="connsiteY18226" fmla="*/ 198438 h 1106488"/>
              <a:gd name="connsiteX18227" fmla="*/ 434579 w 1031876"/>
              <a:gd name="connsiteY18227" fmla="*/ 198438 h 1106488"/>
              <a:gd name="connsiteX18228" fmla="*/ 433686 w 1031876"/>
              <a:gd name="connsiteY18228" fmla="*/ 198438 h 1106488"/>
              <a:gd name="connsiteX18229" fmla="*/ 431900 w 1031876"/>
              <a:gd name="connsiteY18229" fmla="*/ 198438 h 1106488"/>
              <a:gd name="connsiteX18230" fmla="*/ 431007 w 1031876"/>
              <a:gd name="connsiteY18230" fmla="*/ 198438 h 1106488"/>
              <a:gd name="connsiteX18231" fmla="*/ 434579 w 1031876"/>
              <a:gd name="connsiteY18231" fmla="*/ 194469 h 1106488"/>
              <a:gd name="connsiteX18232" fmla="*/ 436043 w 1031876"/>
              <a:gd name="connsiteY18232" fmla="*/ 192842 h 1106488"/>
              <a:gd name="connsiteX18233" fmla="*/ 437258 w 1031876"/>
              <a:gd name="connsiteY18233" fmla="*/ 191492 h 1106488"/>
              <a:gd name="connsiteX18234" fmla="*/ 438151 w 1031876"/>
              <a:gd name="connsiteY18234" fmla="*/ 190500 h 1106488"/>
              <a:gd name="connsiteX18235" fmla="*/ 417514 w 1031876"/>
              <a:gd name="connsiteY18235" fmla="*/ 190500 h 1106488"/>
              <a:gd name="connsiteX18236" fmla="*/ 417514 w 1031876"/>
              <a:gd name="connsiteY18236" fmla="*/ 191492 h 1106488"/>
              <a:gd name="connsiteX18237" fmla="*/ 417514 w 1031876"/>
              <a:gd name="connsiteY18237" fmla="*/ 198437 h 1106488"/>
              <a:gd name="connsiteX18238" fmla="*/ 423069 w 1031876"/>
              <a:gd name="connsiteY18238" fmla="*/ 194469 h 1106488"/>
              <a:gd name="connsiteX18239" fmla="*/ 423863 w 1031876"/>
              <a:gd name="connsiteY18239" fmla="*/ 190500 h 1106488"/>
              <a:gd name="connsiteX18240" fmla="*/ 425768 w 1031876"/>
              <a:gd name="connsiteY18240" fmla="*/ 193675 h 1106488"/>
              <a:gd name="connsiteX18241" fmla="*/ 430213 w 1031876"/>
              <a:gd name="connsiteY18241" fmla="*/ 190500 h 1106488"/>
              <a:gd name="connsiteX18242" fmla="*/ 423863 w 1031876"/>
              <a:gd name="connsiteY18242" fmla="*/ 198438 h 1106488"/>
              <a:gd name="connsiteX18243" fmla="*/ 420688 w 1031876"/>
              <a:gd name="connsiteY18243" fmla="*/ 198438 h 1106488"/>
              <a:gd name="connsiteX18244" fmla="*/ 417520 w 1031876"/>
              <a:gd name="connsiteY18244" fmla="*/ 198438 h 1106488"/>
              <a:gd name="connsiteX18245" fmla="*/ 423069 w 1031876"/>
              <a:gd name="connsiteY18245" fmla="*/ 199231 h 1106488"/>
              <a:gd name="connsiteX18246" fmla="*/ 423863 w 1031876"/>
              <a:gd name="connsiteY18246" fmla="*/ 204787 h 1106488"/>
              <a:gd name="connsiteX18247" fmla="*/ 420688 w 1031876"/>
              <a:gd name="connsiteY18247" fmla="*/ 204787 h 1106488"/>
              <a:gd name="connsiteX18248" fmla="*/ 417513 w 1031876"/>
              <a:gd name="connsiteY18248" fmla="*/ 204787 h 1106488"/>
              <a:gd name="connsiteX18249" fmla="*/ 419894 w 1031876"/>
              <a:gd name="connsiteY18249" fmla="*/ 201612 h 1106488"/>
              <a:gd name="connsiteX18250" fmla="*/ 417514 w 1031876"/>
              <a:gd name="connsiteY18250" fmla="*/ 198438 h 1106488"/>
              <a:gd name="connsiteX18251" fmla="*/ 417513 w 1031876"/>
              <a:gd name="connsiteY18251" fmla="*/ 198438 h 1106488"/>
              <a:gd name="connsiteX18252" fmla="*/ 413550 w 1031876"/>
              <a:gd name="connsiteY18252" fmla="*/ 198438 h 1106488"/>
              <a:gd name="connsiteX18253" fmla="*/ 417514 w 1031876"/>
              <a:gd name="connsiteY18253" fmla="*/ 199231 h 1106488"/>
              <a:gd name="connsiteX18254" fmla="*/ 413545 w 1031876"/>
              <a:gd name="connsiteY18254" fmla="*/ 200025 h 1106488"/>
              <a:gd name="connsiteX18255" fmla="*/ 409576 w 1031876"/>
              <a:gd name="connsiteY18255" fmla="*/ 199231 h 1106488"/>
              <a:gd name="connsiteX18256" fmla="*/ 413540 w 1031876"/>
              <a:gd name="connsiteY18256" fmla="*/ 198438 h 1106488"/>
              <a:gd name="connsiteX18257" fmla="*/ 410568 w 1031876"/>
              <a:gd name="connsiteY18257" fmla="*/ 198438 h 1106488"/>
              <a:gd name="connsiteX18258" fmla="*/ 409576 w 1031876"/>
              <a:gd name="connsiteY18258" fmla="*/ 198438 h 1106488"/>
              <a:gd name="connsiteX18259" fmla="*/ 416522 w 1031876"/>
              <a:gd name="connsiteY18259" fmla="*/ 197446 h 1106488"/>
              <a:gd name="connsiteX18260" fmla="*/ 409576 w 1031876"/>
              <a:gd name="connsiteY18260" fmla="*/ 190500 h 1106488"/>
              <a:gd name="connsiteX18261" fmla="*/ 408782 w 1031876"/>
              <a:gd name="connsiteY18261" fmla="*/ 193477 h 1106488"/>
              <a:gd name="connsiteX18262" fmla="*/ 407671 w 1031876"/>
              <a:gd name="connsiteY18262" fmla="*/ 192881 h 1106488"/>
              <a:gd name="connsiteX18263" fmla="*/ 408782 w 1031876"/>
              <a:gd name="connsiteY18263" fmla="*/ 191492 h 1106488"/>
              <a:gd name="connsiteX18264" fmla="*/ 409576 w 1031876"/>
              <a:gd name="connsiteY18264" fmla="*/ 190500 h 1106488"/>
              <a:gd name="connsiteX18265" fmla="*/ 403226 w 1031876"/>
              <a:gd name="connsiteY18265" fmla="*/ 190500 h 1106488"/>
              <a:gd name="connsiteX18266" fmla="*/ 402432 w 1031876"/>
              <a:gd name="connsiteY18266" fmla="*/ 194469 h 1106488"/>
              <a:gd name="connsiteX18267" fmla="*/ 396877 w 1031876"/>
              <a:gd name="connsiteY18267" fmla="*/ 198437 h 1106488"/>
              <a:gd name="connsiteX18268" fmla="*/ 402432 w 1031876"/>
              <a:gd name="connsiteY18268" fmla="*/ 191492 h 1106488"/>
              <a:gd name="connsiteX18269" fmla="*/ 403226 w 1031876"/>
              <a:gd name="connsiteY18269" fmla="*/ 190500 h 1106488"/>
              <a:gd name="connsiteX18270" fmla="*/ 403226 w 1031876"/>
              <a:gd name="connsiteY18270" fmla="*/ 190500 h 1106488"/>
              <a:gd name="connsiteX18271" fmla="*/ 407671 w 1031876"/>
              <a:gd name="connsiteY18271" fmla="*/ 192881 h 1106488"/>
              <a:gd name="connsiteX18272" fmla="*/ 403227 w 1031876"/>
              <a:gd name="connsiteY18272" fmla="*/ 198437 h 1106488"/>
              <a:gd name="connsiteX18273" fmla="*/ 403226 w 1031876"/>
              <a:gd name="connsiteY18273" fmla="*/ 198438 h 1106488"/>
              <a:gd name="connsiteX18274" fmla="*/ 403226 w 1031876"/>
              <a:gd name="connsiteY18274" fmla="*/ 198437 h 1106488"/>
              <a:gd name="connsiteX18275" fmla="*/ 403226 w 1031876"/>
              <a:gd name="connsiteY18275" fmla="*/ 194469 h 1106488"/>
              <a:gd name="connsiteX18276" fmla="*/ 403226 w 1031876"/>
              <a:gd name="connsiteY18276" fmla="*/ 190500 h 1106488"/>
              <a:gd name="connsiteX18277" fmla="*/ 813674 w 1031876"/>
              <a:gd name="connsiteY18277" fmla="*/ 190437 h 1106488"/>
              <a:gd name="connsiteX18278" fmla="*/ 820511 w 1031876"/>
              <a:gd name="connsiteY18278" fmla="*/ 197267 h 1106488"/>
              <a:gd name="connsiteX18279" fmla="*/ 813674 w 1031876"/>
              <a:gd name="connsiteY18279" fmla="*/ 190437 h 1106488"/>
              <a:gd name="connsiteX18280" fmla="*/ 806836 w 1031876"/>
              <a:gd name="connsiteY18280" fmla="*/ 190437 h 1106488"/>
              <a:gd name="connsiteX18281" fmla="*/ 807691 w 1031876"/>
              <a:gd name="connsiteY18281" fmla="*/ 191291 h 1106488"/>
              <a:gd name="connsiteX18282" fmla="*/ 812801 w 1031876"/>
              <a:gd name="connsiteY18282" fmla="*/ 196395 h 1106488"/>
              <a:gd name="connsiteX18283" fmla="*/ 810255 w 1031876"/>
              <a:gd name="connsiteY18283" fmla="*/ 193852 h 1106488"/>
              <a:gd name="connsiteX18284" fmla="*/ 806836 w 1031876"/>
              <a:gd name="connsiteY18284" fmla="*/ 190437 h 1106488"/>
              <a:gd name="connsiteX18285" fmla="*/ 787178 w 1031876"/>
              <a:gd name="connsiteY18285" fmla="*/ 190437 h 1106488"/>
              <a:gd name="connsiteX18286" fmla="*/ 788887 w 1031876"/>
              <a:gd name="connsiteY18286" fmla="*/ 190437 h 1106488"/>
              <a:gd name="connsiteX18287" fmla="*/ 789742 w 1031876"/>
              <a:gd name="connsiteY18287" fmla="*/ 190437 h 1106488"/>
              <a:gd name="connsiteX18288" fmla="*/ 793161 w 1031876"/>
              <a:gd name="connsiteY18288" fmla="*/ 197267 h 1106488"/>
              <a:gd name="connsiteX18289" fmla="*/ 788571 w 1031876"/>
              <a:gd name="connsiteY18289" fmla="*/ 192027 h 1106488"/>
              <a:gd name="connsiteX18290" fmla="*/ 788887 w 1031876"/>
              <a:gd name="connsiteY18290" fmla="*/ 191291 h 1106488"/>
              <a:gd name="connsiteX18291" fmla="*/ 787530 w 1031876"/>
              <a:gd name="connsiteY18291" fmla="*/ 190839 h 1106488"/>
              <a:gd name="connsiteX18292" fmla="*/ 670084 w 1031876"/>
              <a:gd name="connsiteY18292" fmla="*/ 190437 h 1106488"/>
              <a:gd name="connsiteX18293" fmla="*/ 676922 w 1031876"/>
              <a:gd name="connsiteY18293" fmla="*/ 197267 h 1106488"/>
              <a:gd name="connsiteX18294" fmla="*/ 670084 w 1031876"/>
              <a:gd name="connsiteY18294" fmla="*/ 197267 h 1106488"/>
              <a:gd name="connsiteX18295" fmla="*/ 670084 w 1031876"/>
              <a:gd name="connsiteY18295" fmla="*/ 190437 h 1106488"/>
              <a:gd name="connsiteX18296" fmla="*/ 396580 w 1031876"/>
              <a:gd name="connsiteY18296" fmla="*/ 190437 h 1106488"/>
              <a:gd name="connsiteX18297" fmla="*/ 395725 w 1031876"/>
              <a:gd name="connsiteY18297" fmla="*/ 193852 h 1106488"/>
              <a:gd name="connsiteX18298" fmla="*/ 394094 w 1031876"/>
              <a:gd name="connsiteY18298" fmla="*/ 194783 h 1106488"/>
              <a:gd name="connsiteX18299" fmla="*/ 389743 w 1031876"/>
              <a:gd name="connsiteY18299" fmla="*/ 190437 h 1106488"/>
              <a:gd name="connsiteX18300" fmla="*/ 382905 w 1031876"/>
              <a:gd name="connsiteY18300" fmla="*/ 197267 h 1106488"/>
              <a:gd name="connsiteX18301" fmla="*/ 389743 w 1031876"/>
              <a:gd name="connsiteY18301" fmla="*/ 190437 h 1106488"/>
              <a:gd name="connsiteX18302" fmla="*/ 123077 w 1031876"/>
              <a:gd name="connsiteY18302" fmla="*/ 190437 h 1106488"/>
              <a:gd name="connsiteX18303" fmla="*/ 118290 w 1031876"/>
              <a:gd name="connsiteY18303" fmla="*/ 195218 h 1106488"/>
              <a:gd name="connsiteX18304" fmla="*/ 116239 w 1031876"/>
              <a:gd name="connsiteY18304" fmla="*/ 197267 h 1106488"/>
              <a:gd name="connsiteX18305" fmla="*/ 123077 w 1031876"/>
              <a:gd name="connsiteY18305" fmla="*/ 190437 h 1106488"/>
              <a:gd name="connsiteX18306" fmla="*/ 123077 w 1031876"/>
              <a:gd name="connsiteY18306" fmla="*/ 190437 h 1106488"/>
              <a:gd name="connsiteX18307" fmla="*/ 118290 w 1031876"/>
              <a:gd name="connsiteY18307" fmla="*/ 197267 h 1106488"/>
              <a:gd name="connsiteX18308" fmla="*/ 116239 w 1031876"/>
              <a:gd name="connsiteY18308" fmla="*/ 197267 h 1106488"/>
              <a:gd name="connsiteX18309" fmla="*/ 117094 w 1031876"/>
              <a:gd name="connsiteY18309" fmla="*/ 196413 h 1106488"/>
              <a:gd name="connsiteX18310" fmla="*/ 118290 w 1031876"/>
              <a:gd name="connsiteY18310" fmla="*/ 195218 h 1106488"/>
              <a:gd name="connsiteX18311" fmla="*/ 119658 w 1031876"/>
              <a:gd name="connsiteY18311" fmla="*/ 193852 h 1106488"/>
              <a:gd name="connsiteX18312" fmla="*/ 123077 w 1031876"/>
              <a:gd name="connsiteY18312" fmla="*/ 190437 h 1106488"/>
              <a:gd name="connsiteX18313" fmla="*/ 139546 w 1031876"/>
              <a:gd name="connsiteY18313" fmla="*/ 189705 h 1106488"/>
              <a:gd name="connsiteX18314" fmla="*/ 139246 w 1031876"/>
              <a:gd name="connsiteY18314" fmla="*/ 190500 h 1106488"/>
              <a:gd name="connsiteX18315" fmla="*/ 138609 w 1031876"/>
              <a:gd name="connsiteY18315" fmla="*/ 192186 h 1106488"/>
              <a:gd name="connsiteX18316" fmla="*/ 136526 w 1031876"/>
              <a:gd name="connsiteY18316" fmla="*/ 193730 h 1106488"/>
              <a:gd name="connsiteX18317" fmla="*/ 134786 w 1031876"/>
              <a:gd name="connsiteY18317" fmla="*/ 195020 h 1106488"/>
              <a:gd name="connsiteX18318" fmla="*/ 134188 w 1031876"/>
              <a:gd name="connsiteY18318" fmla="*/ 196413 h 1106488"/>
              <a:gd name="connsiteX18319" fmla="*/ 136526 w 1031876"/>
              <a:gd name="connsiteY18319" fmla="*/ 197192 h 1106488"/>
              <a:gd name="connsiteX18320" fmla="*/ 136752 w 1031876"/>
              <a:gd name="connsiteY18320" fmla="*/ 197267 h 1106488"/>
              <a:gd name="connsiteX18321" fmla="*/ 136526 w 1031876"/>
              <a:gd name="connsiteY18321" fmla="*/ 197396 h 1106488"/>
              <a:gd name="connsiteX18322" fmla="*/ 130769 w 1031876"/>
              <a:gd name="connsiteY18322" fmla="*/ 200682 h 1106488"/>
              <a:gd name="connsiteX18323" fmla="*/ 129914 w 1031876"/>
              <a:gd name="connsiteY18323" fmla="*/ 204098 h 1106488"/>
              <a:gd name="connsiteX18324" fmla="*/ 129059 w 1031876"/>
              <a:gd name="connsiteY18324" fmla="*/ 204098 h 1106488"/>
              <a:gd name="connsiteX18325" fmla="*/ 126587 w 1031876"/>
              <a:gd name="connsiteY18325" fmla="*/ 204098 h 1106488"/>
              <a:gd name="connsiteX18326" fmla="*/ 123955 w 1031876"/>
              <a:gd name="connsiteY18326" fmla="*/ 204756 h 1106488"/>
              <a:gd name="connsiteX18327" fmla="*/ 126496 w 1031876"/>
              <a:gd name="connsiteY18327" fmla="*/ 206659 h 1106488"/>
              <a:gd name="connsiteX18328" fmla="*/ 129914 w 1031876"/>
              <a:gd name="connsiteY18328" fmla="*/ 204098 h 1106488"/>
              <a:gd name="connsiteX18329" fmla="*/ 123077 w 1031876"/>
              <a:gd name="connsiteY18329" fmla="*/ 210928 h 1106488"/>
              <a:gd name="connsiteX18330" fmla="*/ 123077 w 1031876"/>
              <a:gd name="connsiteY18330" fmla="*/ 208367 h 1106488"/>
              <a:gd name="connsiteX18331" fmla="*/ 123077 w 1031876"/>
              <a:gd name="connsiteY18331" fmla="*/ 207513 h 1106488"/>
              <a:gd name="connsiteX18332" fmla="*/ 123077 w 1031876"/>
              <a:gd name="connsiteY18332" fmla="*/ 205386 h 1106488"/>
              <a:gd name="connsiteX18333" fmla="*/ 123077 w 1031876"/>
              <a:gd name="connsiteY18333" fmla="*/ 204098 h 1106488"/>
              <a:gd name="connsiteX18334" fmla="*/ 123878 w 1031876"/>
              <a:gd name="connsiteY18334" fmla="*/ 204698 h 1106488"/>
              <a:gd name="connsiteX18335" fmla="*/ 124220 w 1031876"/>
              <a:gd name="connsiteY18335" fmla="*/ 204098 h 1106488"/>
              <a:gd name="connsiteX18336" fmla="*/ 123077 w 1031876"/>
              <a:gd name="connsiteY18336" fmla="*/ 204098 h 1106488"/>
              <a:gd name="connsiteX18337" fmla="*/ 123932 w 1031876"/>
              <a:gd name="connsiteY18337" fmla="*/ 203244 h 1106488"/>
              <a:gd name="connsiteX18338" fmla="*/ 125742 w 1031876"/>
              <a:gd name="connsiteY18338" fmla="*/ 201436 h 1106488"/>
              <a:gd name="connsiteX18339" fmla="*/ 127001 w 1031876"/>
              <a:gd name="connsiteY18339" fmla="*/ 199232 h 1106488"/>
              <a:gd name="connsiteX18340" fmla="*/ 128264 w 1031876"/>
              <a:gd name="connsiteY18340" fmla="*/ 198916 h 1106488"/>
              <a:gd name="connsiteX18341" fmla="*/ 128742 w 1031876"/>
              <a:gd name="connsiteY18341" fmla="*/ 198438 h 1106488"/>
              <a:gd name="connsiteX18342" fmla="*/ 129914 w 1031876"/>
              <a:gd name="connsiteY18342" fmla="*/ 197267 h 1106488"/>
              <a:gd name="connsiteX18343" fmla="*/ 130176 w 1031876"/>
              <a:gd name="connsiteY18343" fmla="*/ 197006 h 1106488"/>
              <a:gd name="connsiteX18344" fmla="*/ 133333 w 1031876"/>
              <a:gd name="connsiteY18344" fmla="*/ 193852 h 1106488"/>
              <a:gd name="connsiteX18345" fmla="*/ 136526 w 1031876"/>
              <a:gd name="connsiteY18345" fmla="*/ 190663 h 1106488"/>
              <a:gd name="connsiteX18346" fmla="*/ 136689 w 1031876"/>
              <a:gd name="connsiteY18346" fmla="*/ 190500 h 1106488"/>
              <a:gd name="connsiteX18347" fmla="*/ 136752 w 1031876"/>
              <a:gd name="connsiteY18347" fmla="*/ 190437 h 1106488"/>
              <a:gd name="connsiteX18348" fmla="*/ 136725 w 1031876"/>
              <a:gd name="connsiteY18348" fmla="*/ 190500 h 1106488"/>
              <a:gd name="connsiteX18349" fmla="*/ 136526 w 1031876"/>
              <a:gd name="connsiteY18349" fmla="*/ 190963 h 1106488"/>
              <a:gd name="connsiteX18350" fmla="*/ 136460 w 1031876"/>
              <a:gd name="connsiteY18350" fmla="*/ 191116 h 1106488"/>
              <a:gd name="connsiteX18351" fmla="*/ 136526 w 1031876"/>
              <a:gd name="connsiteY18351" fmla="*/ 191040 h 1106488"/>
              <a:gd name="connsiteX18352" fmla="*/ 136922 w 1031876"/>
              <a:gd name="connsiteY18352" fmla="*/ 190579 h 1106488"/>
              <a:gd name="connsiteX18353" fmla="*/ 136922 w 1031876"/>
              <a:gd name="connsiteY18353" fmla="*/ 191293 h 1106488"/>
              <a:gd name="connsiteX18354" fmla="*/ 136526 w 1031876"/>
              <a:gd name="connsiteY18354" fmla="*/ 191712 h 1106488"/>
              <a:gd name="connsiteX18355" fmla="*/ 135937 w 1031876"/>
              <a:gd name="connsiteY18355" fmla="*/ 192336 h 1106488"/>
              <a:gd name="connsiteX18356" fmla="*/ 136079 w 1031876"/>
              <a:gd name="connsiteY18356" fmla="*/ 192186 h 1106488"/>
              <a:gd name="connsiteX18357" fmla="*/ 136526 w 1031876"/>
              <a:gd name="connsiteY18357" fmla="*/ 191713 h 1106488"/>
              <a:gd name="connsiteX18358" fmla="*/ 136922 w 1031876"/>
              <a:gd name="connsiteY18358" fmla="*/ 191293 h 1106488"/>
              <a:gd name="connsiteX18359" fmla="*/ 138233 w 1031876"/>
              <a:gd name="connsiteY18359" fmla="*/ 190500 h 1106488"/>
              <a:gd name="connsiteX18360" fmla="*/ 129184 w 1031876"/>
              <a:gd name="connsiteY18360" fmla="*/ 189396 h 1106488"/>
              <a:gd name="connsiteX18361" fmla="*/ 130176 w 1031876"/>
              <a:gd name="connsiteY18361" fmla="*/ 191294 h 1106488"/>
              <a:gd name="connsiteX18362" fmla="*/ 126135 w 1031876"/>
              <a:gd name="connsiteY18362" fmla="*/ 193892 h 1106488"/>
              <a:gd name="connsiteX18363" fmla="*/ 126366 w 1031876"/>
              <a:gd name="connsiteY18363" fmla="*/ 193437 h 1106488"/>
              <a:gd name="connsiteX18364" fmla="*/ 127001 w 1031876"/>
              <a:gd name="connsiteY18364" fmla="*/ 192187 h 1106488"/>
              <a:gd name="connsiteX18365" fmla="*/ 129184 w 1031876"/>
              <a:gd name="connsiteY18365" fmla="*/ 189396 h 1106488"/>
              <a:gd name="connsiteX18366" fmla="*/ 145904 w 1031876"/>
              <a:gd name="connsiteY18366" fmla="*/ 189115 h 1106488"/>
              <a:gd name="connsiteX18367" fmla="*/ 144075 w 1031876"/>
              <a:gd name="connsiteY18367" fmla="*/ 189951 h 1106488"/>
              <a:gd name="connsiteX18368" fmla="*/ 143794 w 1031876"/>
              <a:gd name="connsiteY18368" fmla="*/ 190232 h 1106488"/>
              <a:gd name="connsiteX18369" fmla="*/ 143783 w 1031876"/>
              <a:gd name="connsiteY18369" fmla="*/ 190326 h 1106488"/>
              <a:gd name="connsiteX18370" fmla="*/ 541229 w 1031876"/>
              <a:gd name="connsiteY18370" fmla="*/ 188412 h 1106488"/>
              <a:gd name="connsiteX18371" fmla="*/ 547688 w 1031876"/>
              <a:gd name="connsiteY18371" fmla="*/ 190500 h 1106488"/>
              <a:gd name="connsiteX18372" fmla="*/ 541437 w 1031876"/>
              <a:gd name="connsiteY18372" fmla="*/ 189706 h 1106488"/>
              <a:gd name="connsiteX18373" fmla="*/ 791110 w 1031876"/>
              <a:gd name="connsiteY18373" fmla="*/ 188388 h 1106488"/>
              <a:gd name="connsiteX18374" fmla="*/ 793161 w 1031876"/>
              <a:gd name="connsiteY18374" fmla="*/ 190437 h 1106488"/>
              <a:gd name="connsiteX18375" fmla="*/ 792306 w 1031876"/>
              <a:gd name="connsiteY18375" fmla="*/ 189583 h 1106488"/>
              <a:gd name="connsiteX18376" fmla="*/ 619126 w 1031876"/>
              <a:gd name="connsiteY18376" fmla="*/ 188119 h 1106488"/>
              <a:gd name="connsiteX18377" fmla="*/ 622301 w 1031876"/>
              <a:gd name="connsiteY18377" fmla="*/ 190500 h 1106488"/>
              <a:gd name="connsiteX18378" fmla="*/ 621507 w 1031876"/>
              <a:gd name="connsiteY18378" fmla="*/ 190500 h 1106488"/>
              <a:gd name="connsiteX18379" fmla="*/ 619920 w 1031876"/>
              <a:gd name="connsiteY18379" fmla="*/ 190500 h 1106488"/>
              <a:gd name="connsiteX18380" fmla="*/ 619126 w 1031876"/>
              <a:gd name="connsiteY18380" fmla="*/ 190500 h 1106488"/>
              <a:gd name="connsiteX18381" fmla="*/ 618332 w 1031876"/>
              <a:gd name="connsiteY18381" fmla="*/ 190500 h 1106488"/>
              <a:gd name="connsiteX18382" fmla="*/ 615951 w 1031876"/>
              <a:gd name="connsiteY18382" fmla="*/ 190500 h 1106488"/>
              <a:gd name="connsiteX18383" fmla="*/ 619126 w 1031876"/>
              <a:gd name="connsiteY18383" fmla="*/ 188119 h 1106488"/>
              <a:gd name="connsiteX18384" fmla="*/ 434182 w 1031876"/>
              <a:gd name="connsiteY18384" fmla="*/ 188119 h 1106488"/>
              <a:gd name="connsiteX18385" fmla="*/ 438151 w 1031876"/>
              <a:gd name="connsiteY18385" fmla="*/ 190500 h 1106488"/>
              <a:gd name="connsiteX18386" fmla="*/ 437159 w 1031876"/>
              <a:gd name="connsiteY18386" fmla="*/ 190500 h 1106488"/>
              <a:gd name="connsiteX18387" fmla="*/ 434182 w 1031876"/>
              <a:gd name="connsiteY18387" fmla="*/ 190500 h 1106488"/>
              <a:gd name="connsiteX18388" fmla="*/ 433190 w 1031876"/>
              <a:gd name="connsiteY18388" fmla="*/ 190500 h 1106488"/>
              <a:gd name="connsiteX18389" fmla="*/ 430213 w 1031876"/>
              <a:gd name="connsiteY18389" fmla="*/ 190500 h 1106488"/>
              <a:gd name="connsiteX18390" fmla="*/ 434182 w 1031876"/>
              <a:gd name="connsiteY18390" fmla="*/ 188119 h 1106488"/>
              <a:gd name="connsiteX18391" fmla="*/ 786811 w 1031876"/>
              <a:gd name="connsiteY18391" fmla="*/ 187509 h 1106488"/>
              <a:gd name="connsiteX18392" fmla="*/ 787178 w 1031876"/>
              <a:gd name="connsiteY18392" fmla="*/ 190437 h 1106488"/>
              <a:gd name="connsiteX18393" fmla="*/ 786323 w 1031876"/>
              <a:gd name="connsiteY18393" fmla="*/ 190437 h 1106488"/>
              <a:gd name="connsiteX18394" fmla="*/ 154112 w 1031876"/>
              <a:gd name="connsiteY18394" fmla="*/ 187201 h 1106488"/>
              <a:gd name="connsiteX18395" fmla="*/ 153988 w 1031876"/>
              <a:gd name="connsiteY18395" fmla="*/ 187325 h 1106488"/>
              <a:gd name="connsiteX18396" fmla="*/ 151607 w 1031876"/>
              <a:gd name="connsiteY18396" fmla="*/ 189706 h 1106488"/>
              <a:gd name="connsiteX18397" fmla="*/ 465138 w 1031876"/>
              <a:gd name="connsiteY18397" fmla="*/ 186690 h 1106488"/>
              <a:gd name="connsiteX18398" fmla="*/ 466726 w 1031876"/>
              <a:gd name="connsiteY18398" fmla="*/ 187325 h 1106488"/>
              <a:gd name="connsiteX18399" fmla="*/ 465138 w 1031876"/>
              <a:gd name="connsiteY18399" fmla="*/ 190500 h 1106488"/>
              <a:gd name="connsiteX18400" fmla="*/ 465138 w 1031876"/>
              <a:gd name="connsiteY18400" fmla="*/ 187325 h 1106488"/>
              <a:gd name="connsiteX18401" fmla="*/ 640629 w 1031876"/>
              <a:gd name="connsiteY18401" fmla="*/ 186459 h 1106488"/>
              <a:gd name="connsiteX18402" fmla="*/ 642144 w 1031876"/>
              <a:gd name="connsiteY18402" fmla="*/ 187325 h 1106488"/>
              <a:gd name="connsiteX18403" fmla="*/ 642938 w 1031876"/>
              <a:gd name="connsiteY18403" fmla="*/ 190500 h 1106488"/>
              <a:gd name="connsiteX18404" fmla="*/ 790674 w 1031876"/>
              <a:gd name="connsiteY18404" fmla="*/ 186090 h 1106488"/>
              <a:gd name="connsiteX18405" fmla="*/ 792306 w 1031876"/>
              <a:gd name="connsiteY18405" fmla="*/ 187022 h 1106488"/>
              <a:gd name="connsiteX18406" fmla="*/ 793161 w 1031876"/>
              <a:gd name="connsiteY18406" fmla="*/ 190437 h 1106488"/>
              <a:gd name="connsiteX18407" fmla="*/ 787178 w 1031876"/>
              <a:gd name="connsiteY18407" fmla="*/ 185314 h 1106488"/>
              <a:gd name="connsiteX18408" fmla="*/ 793161 w 1031876"/>
              <a:gd name="connsiteY18408" fmla="*/ 190437 h 1106488"/>
              <a:gd name="connsiteX18409" fmla="*/ 789742 w 1031876"/>
              <a:gd name="connsiteY18409" fmla="*/ 190437 h 1106488"/>
              <a:gd name="connsiteX18410" fmla="*/ 779486 w 1031876"/>
              <a:gd name="connsiteY18410" fmla="*/ 184173 h 1106488"/>
              <a:gd name="connsiteX18411" fmla="*/ 779486 w 1031876"/>
              <a:gd name="connsiteY18411" fmla="*/ 184460 h 1106488"/>
              <a:gd name="connsiteX18412" fmla="*/ 779486 w 1031876"/>
              <a:gd name="connsiteY18412" fmla="*/ 190437 h 1106488"/>
              <a:gd name="connsiteX18413" fmla="*/ 785468 w 1031876"/>
              <a:gd name="connsiteY18413" fmla="*/ 190437 h 1106488"/>
              <a:gd name="connsiteX18414" fmla="*/ 785750 w 1031876"/>
              <a:gd name="connsiteY18414" fmla="*/ 190437 h 1106488"/>
              <a:gd name="connsiteX18415" fmla="*/ 785019 w 1031876"/>
              <a:gd name="connsiteY18415" fmla="*/ 189706 h 1106488"/>
              <a:gd name="connsiteX18416" fmla="*/ 841376 w 1031876"/>
              <a:gd name="connsiteY18416" fmla="*/ 184150 h 1106488"/>
              <a:gd name="connsiteX18417" fmla="*/ 847726 w 1031876"/>
              <a:gd name="connsiteY18417" fmla="*/ 190500 h 1106488"/>
              <a:gd name="connsiteX18418" fmla="*/ 844551 w 1031876"/>
              <a:gd name="connsiteY18418" fmla="*/ 190500 h 1106488"/>
              <a:gd name="connsiteX18419" fmla="*/ 842170 w 1031876"/>
              <a:gd name="connsiteY18419" fmla="*/ 190500 h 1106488"/>
              <a:gd name="connsiteX18420" fmla="*/ 841376 w 1031876"/>
              <a:gd name="connsiteY18420" fmla="*/ 190500 h 1106488"/>
              <a:gd name="connsiteX18421" fmla="*/ 841376 w 1031876"/>
              <a:gd name="connsiteY18421" fmla="*/ 184150 h 1106488"/>
              <a:gd name="connsiteX18422" fmla="*/ 655638 w 1031876"/>
              <a:gd name="connsiteY18422" fmla="*/ 184150 h 1106488"/>
              <a:gd name="connsiteX18423" fmla="*/ 662782 w 1031876"/>
              <a:gd name="connsiteY18423" fmla="*/ 190500 h 1106488"/>
              <a:gd name="connsiteX18424" fmla="*/ 663576 w 1031876"/>
              <a:gd name="connsiteY18424" fmla="*/ 190500 h 1106488"/>
              <a:gd name="connsiteX18425" fmla="*/ 663576 w 1031876"/>
              <a:gd name="connsiteY18425" fmla="*/ 194469 h 1106488"/>
              <a:gd name="connsiteX18426" fmla="*/ 663576 w 1031876"/>
              <a:gd name="connsiteY18426" fmla="*/ 198437 h 1106488"/>
              <a:gd name="connsiteX18427" fmla="*/ 662584 w 1031876"/>
              <a:gd name="connsiteY18427" fmla="*/ 191492 h 1106488"/>
              <a:gd name="connsiteX18428" fmla="*/ 656549 w 1031876"/>
              <a:gd name="connsiteY18428" fmla="*/ 190630 h 1106488"/>
              <a:gd name="connsiteX18429" fmla="*/ 655638 w 1031876"/>
              <a:gd name="connsiteY18429" fmla="*/ 190500 h 1106488"/>
              <a:gd name="connsiteX18430" fmla="*/ 655638 w 1031876"/>
              <a:gd name="connsiteY18430" fmla="*/ 189706 h 1106488"/>
              <a:gd name="connsiteX18431" fmla="*/ 655638 w 1031876"/>
              <a:gd name="connsiteY18431" fmla="*/ 187325 h 1106488"/>
              <a:gd name="connsiteX18432" fmla="*/ 655638 w 1031876"/>
              <a:gd name="connsiteY18432" fmla="*/ 184944 h 1106488"/>
              <a:gd name="connsiteX18433" fmla="*/ 655638 w 1031876"/>
              <a:gd name="connsiteY18433" fmla="*/ 184150 h 1106488"/>
              <a:gd name="connsiteX18434" fmla="*/ 642938 w 1031876"/>
              <a:gd name="connsiteY18434" fmla="*/ 184150 h 1106488"/>
              <a:gd name="connsiteX18435" fmla="*/ 649288 w 1031876"/>
              <a:gd name="connsiteY18435" fmla="*/ 187325 h 1106488"/>
              <a:gd name="connsiteX18436" fmla="*/ 649288 w 1031876"/>
              <a:gd name="connsiteY18436" fmla="*/ 184944 h 1106488"/>
              <a:gd name="connsiteX18437" fmla="*/ 649288 w 1031876"/>
              <a:gd name="connsiteY18437" fmla="*/ 184150 h 1106488"/>
              <a:gd name="connsiteX18438" fmla="*/ 651828 w 1031876"/>
              <a:gd name="connsiteY18438" fmla="*/ 188595 h 1106488"/>
              <a:gd name="connsiteX18439" fmla="*/ 655638 w 1031876"/>
              <a:gd name="connsiteY18439" fmla="*/ 190500 h 1106488"/>
              <a:gd name="connsiteX18440" fmla="*/ 654844 w 1031876"/>
              <a:gd name="connsiteY18440" fmla="*/ 190500 h 1106488"/>
              <a:gd name="connsiteX18441" fmla="*/ 653753 w 1031876"/>
              <a:gd name="connsiteY18441" fmla="*/ 190500 h 1106488"/>
              <a:gd name="connsiteX18442" fmla="*/ 652463 w 1031876"/>
              <a:gd name="connsiteY18442" fmla="*/ 190500 h 1106488"/>
              <a:gd name="connsiteX18443" fmla="*/ 649288 w 1031876"/>
              <a:gd name="connsiteY18443" fmla="*/ 190500 h 1106488"/>
              <a:gd name="connsiteX18444" fmla="*/ 649288 w 1031876"/>
              <a:gd name="connsiteY18444" fmla="*/ 189706 h 1106488"/>
              <a:gd name="connsiteX18445" fmla="*/ 642938 w 1031876"/>
              <a:gd name="connsiteY18445" fmla="*/ 184150 h 1106488"/>
              <a:gd name="connsiteX18446" fmla="*/ 636588 w 1031876"/>
              <a:gd name="connsiteY18446" fmla="*/ 184150 h 1106488"/>
              <a:gd name="connsiteX18447" fmla="*/ 639763 w 1031876"/>
              <a:gd name="connsiteY18447" fmla="*/ 184944 h 1106488"/>
              <a:gd name="connsiteX18448" fmla="*/ 640629 w 1031876"/>
              <a:gd name="connsiteY18448" fmla="*/ 186459 h 1106488"/>
              <a:gd name="connsiteX18449" fmla="*/ 608013 w 1031876"/>
              <a:gd name="connsiteY18449" fmla="*/ 184150 h 1106488"/>
              <a:gd name="connsiteX18450" fmla="*/ 608013 w 1031876"/>
              <a:gd name="connsiteY18450" fmla="*/ 190500 h 1106488"/>
              <a:gd name="connsiteX18451" fmla="*/ 608013 w 1031876"/>
              <a:gd name="connsiteY18451" fmla="*/ 184150 h 1106488"/>
              <a:gd name="connsiteX18452" fmla="*/ 594520 w 1031876"/>
              <a:gd name="connsiteY18452" fmla="*/ 184150 h 1106488"/>
              <a:gd name="connsiteX18453" fmla="*/ 594520 w 1031876"/>
              <a:gd name="connsiteY18453" fmla="*/ 190500 h 1106488"/>
              <a:gd name="connsiteX18454" fmla="*/ 594520 w 1031876"/>
              <a:gd name="connsiteY18454" fmla="*/ 184150 h 1106488"/>
              <a:gd name="connsiteX18455" fmla="*/ 581820 w 1031876"/>
              <a:gd name="connsiteY18455" fmla="*/ 184150 h 1106488"/>
              <a:gd name="connsiteX18456" fmla="*/ 582614 w 1031876"/>
              <a:gd name="connsiteY18456" fmla="*/ 184944 h 1106488"/>
              <a:gd name="connsiteX18457" fmla="*/ 581820 w 1031876"/>
              <a:gd name="connsiteY18457" fmla="*/ 185738 h 1106488"/>
              <a:gd name="connsiteX18458" fmla="*/ 581026 w 1031876"/>
              <a:gd name="connsiteY18458" fmla="*/ 184944 h 1106488"/>
              <a:gd name="connsiteX18459" fmla="*/ 581820 w 1031876"/>
              <a:gd name="connsiteY18459" fmla="*/ 184150 h 1106488"/>
              <a:gd name="connsiteX18460" fmla="*/ 477838 w 1031876"/>
              <a:gd name="connsiteY18460" fmla="*/ 184150 h 1106488"/>
              <a:gd name="connsiteX18461" fmla="*/ 474663 w 1031876"/>
              <a:gd name="connsiteY18461" fmla="*/ 186531 h 1106488"/>
              <a:gd name="connsiteX18462" fmla="*/ 474234 w 1031876"/>
              <a:gd name="connsiteY18462" fmla="*/ 186209 h 1106488"/>
              <a:gd name="connsiteX18463" fmla="*/ 471488 w 1031876"/>
              <a:gd name="connsiteY18463" fmla="*/ 184150 h 1106488"/>
              <a:gd name="connsiteX18464" fmla="*/ 474234 w 1031876"/>
              <a:gd name="connsiteY18464" fmla="*/ 186209 h 1106488"/>
              <a:gd name="connsiteX18465" fmla="*/ 472282 w 1031876"/>
              <a:gd name="connsiteY18465" fmla="*/ 187325 h 1106488"/>
              <a:gd name="connsiteX18466" fmla="*/ 471488 w 1031876"/>
              <a:gd name="connsiteY18466" fmla="*/ 190500 h 1106488"/>
              <a:gd name="connsiteX18467" fmla="*/ 471488 w 1031876"/>
              <a:gd name="connsiteY18467" fmla="*/ 184150 h 1106488"/>
              <a:gd name="connsiteX18468" fmla="*/ 458788 w 1031876"/>
              <a:gd name="connsiteY18468" fmla="*/ 184150 h 1106488"/>
              <a:gd name="connsiteX18469" fmla="*/ 460009 w 1031876"/>
              <a:gd name="connsiteY18469" fmla="*/ 184639 h 1106488"/>
              <a:gd name="connsiteX18470" fmla="*/ 461963 w 1031876"/>
              <a:gd name="connsiteY18470" fmla="*/ 184150 h 1106488"/>
              <a:gd name="connsiteX18471" fmla="*/ 464344 w 1031876"/>
              <a:gd name="connsiteY18471" fmla="*/ 184745 h 1106488"/>
              <a:gd name="connsiteX18472" fmla="*/ 465138 w 1031876"/>
              <a:gd name="connsiteY18472" fmla="*/ 184150 h 1106488"/>
              <a:gd name="connsiteX18473" fmla="*/ 465138 w 1031876"/>
              <a:gd name="connsiteY18473" fmla="*/ 184944 h 1106488"/>
              <a:gd name="connsiteX18474" fmla="*/ 465138 w 1031876"/>
              <a:gd name="connsiteY18474" fmla="*/ 186690 h 1106488"/>
              <a:gd name="connsiteX18475" fmla="*/ 462929 w 1031876"/>
              <a:gd name="connsiteY18475" fmla="*/ 185806 h 1106488"/>
              <a:gd name="connsiteX18476" fmla="*/ 463550 w 1031876"/>
              <a:gd name="connsiteY18476" fmla="*/ 185341 h 1106488"/>
              <a:gd name="connsiteX18477" fmla="*/ 462452 w 1031876"/>
              <a:gd name="connsiteY18477" fmla="*/ 185616 h 1106488"/>
              <a:gd name="connsiteX18478" fmla="*/ 462929 w 1031876"/>
              <a:gd name="connsiteY18478" fmla="*/ 185806 h 1106488"/>
              <a:gd name="connsiteX18479" fmla="*/ 461963 w 1031876"/>
              <a:gd name="connsiteY18479" fmla="*/ 186531 h 1106488"/>
              <a:gd name="connsiteX18480" fmla="*/ 460376 w 1031876"/>
              <a:gd name="connsiteY18480" fmla="*/ 185341 h 1106488"/>
              <a:gd name="connsiteX18481" fmla="*/ 458788 w 1031876"/>
              <a:gd name="connsiteY18481" fmla="*/ 184944 h 1106488"/>
              <a:gd name="connsiteX18482" fmla="*/ 459582 w 1031876"/>
              <a:gd name="connsiteY18482" fmla="*/ 184745 h 1106488"/>
              <a:gd name="connsiteX18483" fmla="*/ 445295 w 1031876"/>
              <a:gd name="connsiteY18483" fmla="*/ 184150 h 1106488"/>
              <a:gd name="connsiteX18484" fmla="*/ 446089 w 1031876"/>
              <a:gd name="connsiteY18484" fmla="*/ 187325 h 1106488"/>
              <a:gd name="connsiteX18485" fmla="*/ 445295 w 1031876"/>
              <a:gd name="connsiteY18485" fmla="*/ 190500 h 1106488"/>
              <a:gd name="connsiteX18486" fmla="*/ 444501 w 1031876"/>
              <a:gd name="connsiteY18486" fmla="*/ 187325 h 1106488"/>
              <a:gd name="connsiteX18487" fmla="*/ 445295 w 1031876"/>
              <a:gd name="connsiteY18487" fmla="*/ 184150 h 1106488"/>
              <a:gd name="connsiteX18488" fmla="*/ 403225 w 1031876"/>
              <a:gd name="connsiteY18488" fmla="*/ 184150 h 1106488"/>
              <a:gd name="connsiteX18489" fmla="*/ 396875 w 1031876"/>
              <a:gd name="connsiteY18489" fmla="*/ 190500 h 1106488"/>
              <a:gd name="connsiteX18490" fmla="*/ 402431 w 1031876"/>
              <a:gd name="connsiteY18490" fmla="*/ 184944 h 1106488"/>
              <a:gd name="connsiteX18491" fmla="*/ 403225 w 1031876"/>
              <a:gd name="connsiteY18491" fmla="*/ 184150 h 1106488"/>
              <a:gd name="connsiteX18492" fmla="*/ 403424 w 1031876"/>
              <a:gd name="connsiteY18492" fmla="*/ 184746 h 1106488"/>
              <a:gd name="connsiteX18493" fmla="*/ 404020 w 1031876"/>
              <a:gd name="connsiteY18493" fmla="*/ 184150 h 1106488"/>
              <a:gd name="connsiteX18494" fmla="*/ 404814 w 1031876"/>
              <a:gd name="connsiteY18494" fmla="*/ 184944 h 1106488"/>
              <a:gd name="connsiteX18495" fmla="*/ 404020 w 1031876"/>
              <a:gd name="connsiteY18495" fmla="*/ 185738 h 1106488"/>
              <a:gd name="connsiteX18496" fmla="*/ 403622 w 1031876"/>
              <a:gd name="connsiteY18496" fmla="*/ 185339 h 1106488"/>
              <a:gd name="connsiteX18497" fmla="*/ 404019 w 1031876"/>
              <a:gd name="connsiteY18497" fmla="*/ 186531 h 1106488"/>
              <a:gd name="connsiteX18498" fmla="*/ 409575 w 1031876"/>
              <a:gd name="connsiteY18498" fmla="*/ 184150 h 1106488"/>
              <a:gd name="connsiteX18499" fmla="*/ 403225 w 1031876"/>
              <a:gd name="connsiteY18499" fmla="*/ 190500 h 1106488"/>
              <a:gd name="connsiteX18500" fmla="*/ 396875 w 1031876"/>
              <a:gd name="connsiteY18500" fmla="*/ 190500 h 1106488"/>
              <a:gd name="connsiteX18501" fmla="*/ 403225 w 1031876"/>
              <a:gd name="connsiteY18501" fmla="*/ 184150 h 1106488"/>
              <a:gd name="connsiteX18502" fmla="*/ 136526 w 1031876"/>
              <a:gd name="connsiteY18502" fmla="*/ 184150 h 1106488"/>
              <a:gd name="connsiteX18503" fmla="*/ 130176 w 1031876"/>
              <a:gd name="connsiteY18503" fmla="*/ 190500 h 1106488"/>
              <a:gd name="connsiteX18504" fmla="*/ 136526 w 1031876"/>
              <a:gd name="connsiteY18504" fmla="*/ 184150 h 1106488"/>
              <a:gd name="connsiteX18505" fmla="*/ 136922 w 1031876"/>
              <a:gd name="connsiteY18505" fmla="*/ 184149 h 1106488"/>
              <a:gd name="connsiteX18506" fmla="*/ 138609 w 1031876"/>
              <a:gd name="connsiteY18506" fmla="*/ 188614 h 1106488"/>
              <a:gd name="connsiteX18507" fmla="*/ 136990 w 1031876"/>
              <a:gd name="connsiteY18507" fmla="*/ 190500 h 1106488"/>
              <a:gd name="connsiteX18508" fmla="*/ 136922 w 1031876"/>
              <a:gd name="connsiteY18508" fmla="*/ 190579 h 1106488"/>
              <a:gd name="connsiteX18509" fmla="*/ 136922 w 1031876"/>
              <a:gd name="connsiteY18509" fmla="*/ 190500 h 1106488"/>
              <a:gd name="connsiteX18510" fmla="*/ 136922 w 1031876"/>
              <a:gd name="connsiteY18510" fmla="*/ 190400 h 1106488"/>
              <a:gd name="connsiteX18511" fmla="*/ 136922 w 1031876"/>
              <a:gd name="connsiteY18511" fmla="*/ 184149 h 1106488"/>
              <a:gd name="connsiteX18512" fmla="*/ 827617 w 1031876"/>
              <a:gd name="connsiteY18512" fmla="*/ 183622 h 1106488"/>
              <a:gd name="connsiteX18513" fmla="*/ 834497 w 1031876"/>
              <a:gd name="connsiteY18513" fmla="*/ 183622 h 1106488"/>
              <a:gd name="connsiteX18514" fmla="*/ 841376 w 1031876"/>
              <a:gd name="connsiteY18514" fmla="*/ 190501 h 1106488"/>
              <a:gd name="connsiteX18515" fmla="*/ 837936 w 1031876"/>
              <a:gd name="connsiteY18515" fmla="*/ 187921 h 1106488"/>
              <a:gd name="connsiteX18516" fmla="*/ 837055 w 1031876"/>
              <a:gd name="connsiteY18516" fmla="*/ 188582 h 1106488"/>
              <a:gd name="connsiteX18517" fmla="*/ 840317 w 1031876"/>
              <a:gd name="connsiteY18517" fmla="*/ 191029 h 1106488"/>
              <a:gd name="connsiteX18518" fmla="*/ 839457 w 1031876"/>
              <a:gd name="connsiteY18518" fmla="*/ 191029 h 1106488"/>
              <a:gd name="connsiteX18519" fmla="*/ 837144 w 1031876"/>
              <a:gd name="connsiteY18519" fmla="*/ 191029 h 1106488"/>
              <a:gd name="connsiteX18520" fmla="*/ 840384 w 1031876"/>
              <a:gd name="connsiteY18520" fmla="*/ 191492 h 1106488"/>
              <a:gd name="connsiteX18521" fmla="*/ 841376 w 1031876"/>
              <a:gd name="connsiteY18521" fmla="*/ 198438 h 1106488"/>
              <a:gd name="connsiteX18522" fmla="*/ 840384 w 1031876"/>
              <a:gd name="connsiteY18522" fmla="*/ 194469 h 1106488"/>
              <a:gd name="connsiteX18523" fmla="*/ 834364 w 1031876"/>
              <a:gd name="connsiteY18523" fmla="*/ 191029 h 1106488"/>
              <a:gd name="connsiteX18524" fmla="*/ 833967 w 1031876"/>
              <a:gd name="connsiteY18524" fmla="*/ 191029 h 1106488"/>
              <a:gd name="connsiteX18525" fmla="*/ 837407 w 1031876"/>
              <a:gd name="connsiteY18525" fmla="*/ 194469 h 1106488"/>
              <a:gd name="connsiteX18526" fmla="*/ 841376 w 1031876"/>
              <a:gd name="connsiteY18526" fmla="*/ 198438 h 1106488"/>
              <a:gd name="connsiteX18527" fmla="*/ 844551 w 1031876"/>
              <a:gd name="connsiteY18527" fmla="*/ 199232 h 1106488"/>
              <a:gd name="connsiteX18528" fmla="*/ 845186 w 1031876"/>
              <a:gd name="connsiteY18528" fmla="*/ 200343 h 1106488"/>
              <a:gd name="connsiteX18529" fmla="*/ 847197 w 1031876"/>
              <a:gd name="connsiteY18529" fmla="*/ 201348 h 1106488"/>
              <a:gd name="connsiteX18530" fmla="*/ 847726 w 1031876"/>
              <a:gd name="connsiteY18530" fmla="*/ 201613 h 1106488"/>
              <a:gd name="connsiteX18531" fmla="*/ 854076 w 1031876"/>
              <a:gd name="connsiteY18531" fmla="*/ 204788 h 1106488"/>
              <a:gd name="connsiteX18532" fmla="*/ 854076 w 1031876"/>
              <a:gd name="connsiteY18532" fmla="*/ 211138 h 1106488"/>
              <a:gd name="connsiteX18533" fmla="*/ 847726 w 1031876"/>
              <a:gd name="connsiteY18533" fmla="*/ 204788 h 1106488"/>
              <a:gd name="connsiteX18534" fmla="*/ 847197 w 1031876"/>
              <a:gd name="connsiteY18534" fmla="*/ 204788 h 1106488"/>
              <a:gd name="connsiteX18535" fmla="*/ 847109 w 1031876"/>
              <a:gd name="connsiteY18535" fmla="*/ 204435 h 1106488"/>
              <a:gd name="connsiteX18536" fmla="*/ 842170 w 1031876"/>
              <a:gd name="connsiteY18536" fmla="*/ 201613 h 1106488"/>
              <a:gd name="connsiteX18537" fmla="*/ 841398 w 1031876"/>
              <a:gd name="connsiteY18537" fmla="*/ 198526 h 1106488"/>
              <a:gd name="connsiteX18538" fmla="*/ 841376 w 1031876"/>
              <a:gd name="connsiteY18538" fmla="*/ 198514 h 1106488"/>
              <a:gd name="connsiteX18539" fmla="*/ 841199 w 1031876"/>
              <a:gd name="connsiteY18539" fmla="*/ 198413 h 1106488"/>
              <a:gd name="connsiteX18540" fmla="*/ 834430 w 1031876"/>
              <a:gd name="connsiteY18540" fmla="*/ 197446 h 1106488"/>
              <a:gd name="connsiteX18541" fmla="*/ 833514 w 1031876"/>
              <a:gd name="connsiteY18541" fmla="*/ 191029 h 1106488"/>
              <a:gd name="connsiteX18542" fmla="*/ 833438 w 1031876"/>
              <a:gd name="connsiteY18542" fmla="*/ 191029 h 1106488"/>
              <a:gd name="connsiteX18543" fmla="*/ 833506 w 1031876"/>
              <a:gd name="connsiteY18543" fmla="*/ 190978 h 1106488"/>
              <a:gd name="connsiteX18544" fmla="*/ 833438 w 1031876"/>
              <a:gd name="connsiteY18544" fmla="*/ 190500 h 1106488"/>
              <a:gd name="connsiteX18545" fmla="*/ 833741 w 1031876"/>
              <a:gd name="connsiteY18545" fmla="*/ 190803 h 1106488"/>
              <a:gd name="connsiteX18546" fmla="*/ 833839 w 1031876"/>
              <a:gd name="connsiteY18546" fmla="*/ 190729 h 1106488"/>
              <a:gd name="connsiteX18547" fmla="*/ 833438 w 1031876"/>
              <a:gd name="connsiteY18547" fmla="*/ 190500 h 1106488"/>
              <a:gd name="connsiteX18548" fmla="*/ 834031 w 1031876"/>
              <a:gd name="connsiteY18548" fmla="*/ 190585 h 1106488"/>
              <a:gd name="connsiteX18549" fmla="*/ 834144 w 1031876"/>
              <a:gd name="connsiteY18549" fmla="*/ 190500 h 1106488"/>
              <a:gd name="connsiteX18550" fmla="*/ 834463 w 1031876"/>
              <a:gd name="connsiteY18550" fmla="*/ 190261 h 1106488"/>
              <a:gd name="connsiteX18551" fmla="*/ 833637 w 1031876"/>
              <a:gd name="connsiteY18551" fmla="*/ 184482 h 1106488"/>
              <a:gd name="connsiteX18552" fmla="*/ 831316 w 1031876"/>
              <a:gd name="connsiteY18552" fmla="*/ 184150 h 1106488"/>
              <a:gd name="connsiteX18553" fmla="*/ 793161 w 1031876"/>
              <a:gd name="connsiteY18553" fmla="*/ 183606 h 1106488"/>
              <a:gd name="connsiteX18554" fmla="*/ 793751 w 1031876"/>
              <a:gd name="connsiteY18554" fmla="*/ 184196 h 1106488"/>
              <a:gd name="connsiteX18555" fmla="*/ 793751 w 1031876"/>
              <a:gd name="connsiteY18555" fmla="*/ 184150 h 1106488"/>
              <a:gd name="connsiteX18556" fmla="*/ 793888 w 1031876"/>
              <a:gd name="connsiteY18556" fmla="*/ 184333 h 1106488"/>
              <a:gd name="connsiteX18557" fmla="*/ 796580 w 1031876"/>
              <a:gd name="connsiteY18557" fmla="*/ 187022 h 1106488"/>
              <a:gd name="connsiteX18558" fmla="*/ 799998 w 1031876"/>
              <a:gd name="connsiteY18558" fmla="*/ 190437 h 1106488"/>
              <a:gd name="connsiteX18559" fmla="*/ 795657 w 1031876"/>
              <a:gd name="connsiteY18559" fmla="*/ 187959 h 1106488"/>
              <a:gd name="connsiteX18560" fmla="*/ 793798 w 1031876"/>
              <a:gd name="connsiteY18560" fmla="*/ 190437 h 1106488"/>
              <a:gd name="connsiteX18561" fmla="*/ 796580 w 1031876"/>
              <a:gd name="connsiteY18561" fmla="*/ 190437 h 1106488"/>
              <a:gd name="connsiteX18562" fmla="*/ 799998 w 1031876"/>
              <a:gd name="connsiteY18562" fmla="*/ 190437 h 1106488"/>
              <a:gd name="connsiteX18563" fmla="*/ 799998 w 1031876"/>
              <a:gd name="connsiteY18563" fmla="*/ 190500 h 1106488"/>
              <a:gd name="connsiteX18564" fmla="*/ 799998 w 1031876"/>
              <a:gd name="connsiteY18564" fmla="*/ 192998 h 1106488"/>
              <a:gd name="connsiteX18565" fmla="*/ 799998 w 1031876"/>
              <a:gd name="connsiteY18565" fmla="*/ 196413 h 1106488"/>
              <a:gd name="connsiteX18566" fmla="*/ 799998 w 1031876"/>
              <a:gd name="connsiteY18566" fmla="*/ 197267 h 1106488"/>
              <a:gd name="connsiteX18567" fmla="*/ 799143 w 1031876"/>
              <a:gd name="connsiteY18567" fmla="*/ 197267 h 1106488"/>
              <a:gd name="connsiteX18568" fmla="*/ 793161 w 1031876"/>
              <a:gd name="connsiteY18568" fmla="*/ 190437 h 1106488"/>
              <a:gd name="connsiteX18569" fmla="*/ 793751 w 1031876"/>
              <a:gd name="connsiteY18569" fmla="*/ 190437 h 1106488"/>
              <a:gd name="connsiteX18570" fmla="*/ 793751 w 1031876"/>
              <a:gd name="connsiteY18570" fmla="*/ 187325 h 1106488"/>
              <a:gd name="connsiteX18571" fmla="*/ 793751 w 1031876"/>
              <a:gd name="connsiteY18571" fmla="*/ 186531 h 1106488"/>
              <a:gd name="connsiteX18572" fmla="*/ 793751 w 1031876"/>
              <a:gd name="connsiteY18572" fmla="*/ 185964 h 1106488"/>
              <a:gd name="connsiteX18573" fmla="*/ 786323 w 1031876"/>
              <a:gd name="connsiteY18573" fmla="*/ 183606 h 1106488"/>
              <a:gd name="connsiteX18574" fmla="*/ 787178 w 1031876"/>
              <a:gd name="connsiteY18574" fmla="*/ 185314 h 1106488"/>
              <a:gd name="connsiteX18575" fmla="*/ 786811 w 1031876"/>
              <a:gd name="connsiteY18575" fmla="*/ 187509 h 1106488"/>
              <a:gd name="connsiteX18576" fmla="*/ 786323 w 1031876"/>
              <a:gd name="connsiteY18576" fmla="*/ 183606 h 1106488"/>
              <a:gd name="connsiteX18577" fmla="*/ 791110 w 1031876"/>
              <a:gd name="connsiteY18577" fmla="*/ 188388 h 1106488"/>
              <a:gd name="connsiteX18578" fmla="*/ 789742 w 1031876"/>
              <a:gd name="connsiteY18578" fmla="*/ 187022 h 1106488"/>
              <a:gd name="connsiteX18579" fmla="*/ 786323 w 1031876"/>
              <a:gd name="connsiteY18579" fmla="*/ 183606 h 1106488"/>
              <a:gd name="connsiteX18580" fmla="*/ 786323 w 1031876"/>
              <a:gd name="connsiteY18580" fmla="*/ 183606 h 1106488"/>
              <a:gd name="connsiteX18581" fmla="*/ 789742 w 1031876"/>
              <a:gd name="connsiteY18581" fmla="*/ 184460 h 1106488"/>
              <a:gd name="connsiteX18582" fmla="*/ 790674 w 1031876"/>
              <a:gd name="connsiteY18582" fmla="*/ 186090 h 1106488"/>
              <a:gd name="connsiteX18583" fmla="*/ 670084 w 1031876"/>
              <a:gd name="connsiteY18583" fmla="*/ 183606 h 1106488"/>
              <a:gd name="connsiteX18584" fmla="*/ 672203 w 1031876"/>
              <a:gd name="connsiteY18584" fmla="*/ 185723 h 1106488"/>
              <a:gd name="connsiteX18585" fmla="*/ 676922 w 1031876"/>
              <a:gd name="connsiteY18585" fmla="*/ 190437 h 1106488"/>
              <a:gd name="connsiteX18586" fmla="*/ 683759 w 1031876"/>
              <a:gd name="connsiteY18586" fmla="*/ 197267 h 1106488"/>
              <a:gd name="connsiteX18587" fmla="*/ 682904 w 1031876"/>
              <a:gd name="connsiteY18587" fmla="*/ 197267 h 1106488"/>
              <a:gd name="connsiteX18588" fmla="*/ 680340 w 1031876"/>
              <a:gd name="connsiteY18588" fmla="*/ 197267 h 1106488"/>
              <a:gd name="connsiteX18589" fmla="*/ 679486 w 1031876"/>
              <a:gd name="connsiteY18589" fmla="*/ 197267 h 1106488"/>
              <a:gd name="connsiteX18590" fmla="*/ 676922 w 1031876"/>
              <a:gd name="connsiteY18590" fmla="*/ 197267 h 1106488"/>
              <a:gd name="connsiteX18591" fmla="*/ 670084 w 1031876"/>
              <a:gd name="connsiteY18591" fmla="*/ 190437 h 1106488"/>
              <a:gd name="connsiteX18592" fmla="*/ 670084 w 1031876"/>
              <a:gd name="connsiteY18592" fmla="*/ 183606 h 1106488"/>
              <a:gd name="connsiteX18593" fmla="*/ 663247 w 1031876"/>
              <a:gd name="connsiteY18593" fmla="*/ 183606 h 1106488"/>
              <a:gd name="connsiteX18594" fmla="*/ 670084 w 1031876"/>
              <a:gd name="connsiteY18594" fmla="*/ 190437 h 1106488"/>
              <a:gd name="connsiteX18595" fmla="*/ 663247 w 1031876"/>
              <a:gd name="connsiteY18595" fmla="*/ 183606 h 1106488"/>
              <a:gd name="connsiteX18596" fmla="*/ 410256 w 1031876"/>
              <a:gd name="connsiteY18596" fmla="*/ 183606 h 1106488"/>
              <a:gd name="connsiteX18597" fmla="*/ 411111 w 1031876"/>
              <a:gd name="connsiteY18597" fmla="*/ 183606 h 1106488"/>
              <a:gd name="connsiteX18598" fmla="*/ 411965 w 1031876"/>
              <a:gd name="connsiteY18598" fmla="*/ 183606 h 1106488"/>
              <a:gd name="connsiteX18599" fmla="*/ 413675 w 1031876"/>
              <a:gd name="connsiteY18599" fmla="*/ 183606 h 1106488"/>
              <a:gd name="connsiteX18600" fmla="*/ 416238 w 1031876"/>
              <a:gd name="connsiteY18600" fmla="*/ 183606 h 1106488"/>
              <a:gd name="connsiteX18601" fmla="*/ 417093 w 1031876"/>
              <a:gd name="connsiteY18601" fmla="*/ 183606 h 1106488"/>
              <a:gd name="connsiteX18602" fmla="*/ 410256 w 1031876"/>
              <a:gd name="connsiteY18602" fmla="*/ 190437 h 1106488"/>
              <a:gd name="connsiteX18603" fmla="*/ 410256 w 1031876"/>
              <a:gd name="connsiteY18603" fmla="*/ 183606 h 1106488"/>
              <a:gd name="connsiteX18604" fmla="*/ 146494 w 1031876"/>
              <a:gd name="connsiteY18604" fmla="*/ 183402 h 1106488"/>
              <a:gd name="connsiteX18605" fmla="*/ 145167 w 1031876"/>
              <a:gd name="connsiteY18605" fmla="*/ 183753 h 1106488"/>
              <a:gd name="connsiteX18606" fmla="*/ 146315 w 1031876"/>
              <a:gd name="connsiteY18606" fmla="*/ 183753 h 1106488"/>
              <a:gd name="connsiteX18607" fmla="*/ 146072 w 1031876"/>
              <a:gd name="connsiteY18607" fmla="*/ 184228 h 1106488"/>
              <a:gd name="connsiteX18608" fmla="*/ 149400 w 1031876"/>
              <a:gd name="connsiteY18608" fmla="*/ 183753 h 1106488"/>
              <a:gd name="connsiteX18609" fmla="*/ 146315 w 1031876"/>
              <a:gd name="connsiteY18609" fmla="*/ 183753 h 1106488"/>
              <a:gd name="connsiteX18610" fmla="*/ 789058 w 1031876"/>
              <a:gd name="connsiteY18610" fmla="*/ 181557 h 1106488"/>
              <a:gd name="connsiteX18611" fmla="*/ 789742 w 1031876"/>
              <a:gd name="connsiteY18611" fmla="*/ 182753 h 1106488"/>
              <a:gd name="connsiteX18612" fmla="*/ 793161 w 1031876"/>
              <a:gd name="connsiteY18612" fmla="*/ 183606 h 1106488"/>
              <a:gd name="connsiteX18613" fmla="*/ 786323 w 1031876"/>
              <a:gd name="connsiteY18613" fmla="*/ 183606 h 1106488"/>
              <a:gd name="connsiteX18614" fmla="*/ 650426 w 1031876"/>
              <a:gd name="connsiteY18614" fmla="*/ 181045 h 1106488"/>
              <a:gd name="connsiteX18615" fmla="*/ 656409 w 1031876"/>
              <a:gd name="connsiteY18615" fmla="*/ 183606 h 1106488"/>
              <a:gd name="connsiteX18616" fmla="*/ 652990 w 1031876"/>
              <a:gd name="connsiteY18616" fmla="*/ 183606 h 1106488"/>
              <a:gd name="connsiteX18617" fmla="*/ 649571 w 1031876"/>
              <a:gd name="connsiteY18617" fmla="*/ 183606 h 1106488"/>
              <a:gd name="connsiteX18618" fmla="*/ 650426 w 1031876"/>
              <a:gd name="connsiteY18618" fmla="*/ 181045 h 1106488"/>
              <a:gd name="connsiteX18619" fmla="*/ 572648 w 1031876"/>
              <a:gd name="connsiteY18619" fmla="*/ 181045 h 1106488"/>
              <a:gd name="connsiteX18620" fmla="*/ 581195 w 1031876"/>
              <a:gd name="connsiteY18620" fmla="*/ 183606 h 1106488"/>
              <a:gd name="connsiteX18621" fmla="*/ 574358 w 1031876"/>
              <a:gd name="connsiteY18621" fmla="*/ 183606 h 1106488"/>
              <a:gd name="connsiteX18622" fmla="*/ 572648 w 1031876"/>
              <a:gd name="connsiteY18622" fmla="*/ 181045 h 1106488"/>
              <a:gd name="connsiteX18623" fmla="*/ 612920 w 1031876"/>
              <a:gd name="connsiteY18623" fmla="*/ 180109 h 1106488"/>
              <a:gd name="connsiteX18624" fmla="*/ 614562 w 1031876"/>
              <a:gd name="connsiteY18624" fmla="*/ 180975 h 1106488"/>
              <a:gd name="connsiteX18625" fmla="*/ 615422 w 1031876"/>
              <a:gd name="connsiteY18625" fmla="*/ 184150 h 1106488"/>
              <a:gd name="connsiteX18626" fmla="*/ 805775 w 1031876"/>
              <a:gd name="connsiteY18626" fmla="*/ 180073 h 1106488"/>
              <a:gd name="connsiteX18627" fmla="*/ 805981 w 1031876"/>
              <a:gd name="connsiteY18627" fmla="*/ 180191 h 1106488"/>
              <a:gd name="connsiteX18628" fmla="*/ 806836 w 1031876"/>
              <a:gd name="connsiteY18628" fmla="*/ 183606 h 1106488"/>
              <a:gd name="connsiteX18629" fmla="*/ 832433 w 1031876"/>
              <a:gd name="connsiteY18629" fmla="*/ 179494 h 1106488"/>
              <a:gd name="connsiteX18630" fmla="*/ 833637 w 1031876"/>
              <a:gd name="connsiteY18630" fmla="*/ 180182 h 1106488"/>
              <a:gd name="connsiteX18631" fmla="*/ 834497 w 1031876"/>
              <a:gd name="connsiteY18631" fmla="*/ 183622 h 1106488"/>
              <a:gd name="connsiteX18632" fmla="*/ 831917 w 1031876"/>
              <a:gd name="connsiteY18632" fmla="*/ 180182 h 1106488"/>
              <a:gd name="connsiteX18633" fmla="*/ 433255 w 1031876"/>
              <a:gd name="connsiteY18633" fmla="*/ 179260 h 1106488"/>
              <a:gd name="connsiteX18634" fmla="*/ 436751 w 1031876"/>
              <a:gd name="connsiteY18634" fmla="*/ 182753 h 1106488"/>
              <a:gd name="connsiteX18635" fmla="*/ 437606 w 1031876"/>
              <a:gd name="connsiteY18635" fmla="*/ 183606 h 1106488"/>
              <a:gd name="connsiteX18636" fmla="*/ 430768 w 1031876"/>
              <a:gd name="connsiteY18636" fmla="*/ 183606 h 1106488"/>
              <a:gd name="connsiteX18637" fmla="*/ 431623 w 1031876"/>
              <a:gd name="connsiteY18637" fmla="*/ 180191 h 1106488"/>
              <a:gd name="connsiteX18638" fmla="*/ 148703 w 1031876"/>
              <a:gd name="connsiteY18638" fmla="*/ 178820 h 1106488"/>
              <a:gd name="connsiteX18639" fmla="*/ 147043 w 1031876"/>
              <a:gd name="connsiteY18639" fmla="*/ 180578 h 1106488"/>
              <a:gd name="connsiteX18640" fmla="*/ 144043 w 1031876"/>
              <a:gd name="connsiteY18640" fmla="*/ 183753 h 1106488"/>
              <a:gd name="connsiteX18641" fmla="*/ 638114 w 1031876"/>
              <a:gd name="connsiteY18641" fmla="*/ 178437 h 1106488"/>
              <a:gd name="connsiteX18642" fmla="*/ 639315 w 1031876"/>
              <a:gd name="connsiteY18642" fmla="*/ 179337 h 1106488"/>
              <a:gd name="connsiteX18643" fmla="*/ 639516 w 1031876"/>
              <a:gd name="connsiteY18643" fmla="*/ 179187 h 1106488"/>
              <a:gd name="connsiteX18644" fmla="*/ 641024 w 1031876"/>
              <a:gd name="connsiteY18644" fmla="*/ 180191 h 1106488"/>
              <a:gd name="connsiteX18645" fmla="*/ 636060 w 1031876"/>
              <a:gd name="connsiteY18645" fmla="*/ 183497 h 1106488"/>
              <a:gd name="connsiteX18646" fmla="*/ 635896 w 1031876"/>
              <a:gd name="connsiteY18646" fmla="*/ 183606 h 1106488"/>
              <a:gd name="connsiteX18647" fmla="*/ 636060 w 1031876"/>
              <a:gd name="connsiteY18647" fmla="*/ 183224 h 1106488"/>
              <a:gd name="connsiteX18648" fmla="*/ 135534 w 1031876"/>
              <a:gd name="connsiteY18648" fmla="*/ 178123 h 1106488"/>
              <a:gd name="connsiteX18649" fmla="*/ 130176 w 1031876"/>
              <a:gd name="connsiteY18649" fmla="*/ 184151 h 1106488"/>
              <a:gd name="connsiteX18650" fmla="*/ 135534 w 1031876"/>
              <a:gd name="connsiteY18650" fmla="*/ 178123 h 1106488"/>
              <a:gd name="connsiteX18651" fmla="*/ 608542 w 1031876"/>
              <a:gd name="connsiteY18651" fmla="*/ 177800 h 1106488"/>
              <a:gd name="connsiteX18652" fmla="*/ 611982 w 1031876"/>
              <a:gd name="connsiteY18652" fmla="*/ 178594 h 1106488"/>
              <a:gd name="connsiteX18653" fmla="*/ 612920 w 1031876"/>
              <a:gd name="connsiteY18653" fmla="*/ 180109 h 1106488"/>
              <a:gd name="connsiteX18654" fmla="*/ 539751 w 1031876"/>
              <a:gd name="connsiteY18654" fmla="*/ 177800 h 1106488"/>
              <a:gd name="connsiteX18655" fmla="*/ 540545 w 1031876"/>
              <a:gd name="connsiteY18655" fmla="*/ 178435 h 1106488"/>
              <a:gd name="connsiteX18656" fmla="*/ 543720 w 1031876"/>
              <a:gd name="connsiteY18656" fmla="*/ 177800 h 1106488"/>
              <a:gd name="connsiteX18657" fmla="*/ 547689 w 1031876"/>
              <a:gd name="connsiteY18657" fmla="*/ 178594 h 1106488"/>
              <a:gd name="connsiteX18658" fmla="*/ 543720 w 1031876"/>
              <a:gd name="connsiteY18658" fmla="*/ 179388 h 1106488"/>
              <a:gd name="connsiteX18659" fmla="*/ 541075 w 1031876"/>
              <a:gd name="connsiteY18659" fmla="*/ 178859 h 1106488"/>
              <a:gd name="connsiteX18660" fmla="*/ 546697 w 1031876"/>
              <a:gd name="connsiteY18660" fmla="*/ 183356 h 1106488"/>
              <a:gd name="connsiteX18661" fmla="*/ 547689 w 1031876"/>
              <a:gd name="connsiteY18661" fmla="*/ 184150 h 1106488"/>
              <a:gd name="connsiteX18662" fmla="*/ 547688 w 1031876"/>
              <a:gd name="connsiteY18662" fmla="*/ 184150 h 1106488"/>
              <a:gd name="connsiteX18663" fmla="*/ 546697 w 1031876"/>
              <a:gd name="connsiteY18663" fmla="*/ 184150 h 1106488"/>
              <a:gd name="connsiteX18664" fmla="*/ 544711 w 1031876"/>
              <a:gd name="connsiteY18664" fmla="*/ 184150 h 1106488"/>
              <a:gd name="connsiteX18665" fmla="*/ 540544 w 1031876"/>
              <a:gd name="connsiteY18665" fmla="*/ 184150 h 1106488"/>
              <a:gd name="connsiteX18666" fmla="*/ 540661 w 1031876"/>
              <a:gd name="connsiteY18666" fmla="*/ 184879 h 1106488"/>
              <a:gd name="connsiteX18667" fmla="*/ 541229 w 1031876"/>
              <a:gd name="connsiteY18667" fmla="*/ 188412 h 1106488"/>
              <a:gd name="connsiteX18668" fmla="*/ 537865 w 1031876"/>
              <a:gd name="connsiteY18668" fmla="*/ 187325 h 1106488"/>
              <a:gd name="connsiteX18669" fmla="*/ 533400 w 1031876"/>
              <a:gd name="connsiteY18669" fmla="*/ 184150 h 1106488"/>
              <a:gd name="connsiteX18670" fmla="*/ 527051 w 1031876"/>
              <a:gd name="connsiteY18670" fmla="*/ 184150 h 1106488"/>
              <a:gd name="connsiteX18671" fmla="*/ 527845 w 1031876"/>
              <a:gd name="connsiteY18671" fmla="*/ 178594 h 1106488"/>
              <a:gd name="connsiteX18672" fmla="*/ 530226 w 1031876"/>
              <a:gd name="connsiteY18672" fmla="*/ 180975 h 1106488"/>
              <a:gd name="connsiteX18673" fmla="*/ 533401 w 1031876"/>
              <a:gd name="connsiteY18673" fmla="*/ 184150 h 1106488"/>
              <a:gd name="connsiteX18674" fmla="*/ 534293 w 1031876"/>
              <a:gd name="connsiteY18674" fmla="*/ 184150 h 1106488"/>
              <a:gd name="connsiteX18675" fmla="*/ 539750 w 1031876"/>
              <a:gd name="connsiteY18675" fmla="*/ 184150 h 1106488"/>
              <a:gd name="connsiteX18676" fmla="*/ 539751 w 1031876"/>
              <a:gd name="connsiteY18676" fmla="*/ 184150 h 1106488"/>
              <a:gd name="connsiteX18677" fmla="*/ 542728 w 1031876"/>
              <a:gd name="connsiteY18677" fmla="*/ 183356 h 1106488"/>
              <a:gd name="connsiteX18678" fmla="*/ 540227 w 1031876"/>
              <a:gd name="connsiteY18678" fmla="*/ 178689 h 1106488"/>
              <a:gd name="connsiteX18679" fmla="*/ 539751 w 1031876"/>
              <a:gd name="connsiteY18679" fmla="*/ 178594 h 1106488"/>
              <a:gd name="connsiteX18680" fmla="*/ 540135 w 1031876"/>
              <a:gd name="connsiteY18680" fmla="*/ 178517 h 1106488"/>
              <a:gd name="connsiteX18681" fmla="*/ 527051 w 1031876"/>
              <a:gd name="connsiteY18681" fmla="*/ 177800 h 1106488"/>
              <a:gd name="connsiteX18682" fmla="*/ 527051 w 1031876"/>
              <a:gd name="connsiteY18682" fmla="*/ 184150 h 1106488"/>
              <a:gd name="connsiteX18683" fmla="*/ 527051 w 1031876"/>
              <a:gd name="connsiteY18683" fmla="*/ 177800 h 1106488"/>
              <a:gd name="connsiteX18684" fmla="*/ 527051 w 1031876"/>
              <a:gd name="connsiteY18684" fmla="*/ 177800 h 1106488"/>
              <a:gd name="connsiteX18685" fmla="*/ 527845 w 1031876"/>
              <a:gd name="connsiteY18685" fmla="*/ 177800 h 1106488"/>
              <a:gd name="connsiteX18686" fmla="*/ 530226 w 1031876"/>
              <a:gd name="connsiteY18686" fmla="*/ 177800 h 1106488"/>
              <a:gd name="connsiteX18687" fmla="*/ 533401 w 1031876"/>
              <a:gd name="connsiteY18687" fmla="*/ 177800 h 1106488"/>
              <a:gd name="connsiteX18688" fmla="*/ 530226 w 1031876"/>
              <a:gd name="connsiteY18688" fmla="*/ 178254 h 1106488"/>
              <a:gd name="connsiteX18689" fmla="*/ 527845 w 1031876"/>
              <a:gd name="connsiteY18689" fmla="*/ 178594 h 1106488"/>
              <a:gd name="connsiteX18690" fmla="*/ 512763 w 1031876"/>
              <a:gd name="connsiteY18690" fmla="*/ 177800 h 1106488"/>
              <a:gd name="connsiteX18691" fmla="*/ 519113 w 1031876"/>
              <a:gd name="connsiteY18691" fmla="*/ 184150 h 1106488"/>
              <a:gd name="connsiteX18692" fmla="*/ 512763 w 1031876"/>
              <a:gd name="connsiteY18692" fmla="*/ 184150 h 1106488"/>
              <a:gd name="connsiteX18693" fmla="*/ 512763 w 1031876"/>
              <a:gd name="connsiteY18693" fmla="*/ 177800 h 1106488"/>
              <a:gd name="connsiteX18694" fmla="*/ 499270 w 1031876"/>
              <a:gd name="connsiteY18694" fmla="*/ 177800 h 1106488"/>
              <a:gd name="connsiteX18695" fmla="*/ 506414 w 1031876"/>
              <a:gd name="connsiteY18695" fmla="*/ 177800 h 1106488"/>
              <a:gd name="connsiteX18696" fmla="*/ 499270 w 1031876"/>
              <a:gd name="connsiteY18696" fmla="*/ 184150 h 1106488"/>
              <a:gd name="connsiteX18697" fmla="*/ 499270 w 1031876"/>
              <a:gd name="connsiteY18697" fmla="*/ 177800 h 1106488"/>
              <a:gd name="connsiteX18698" fmla="*/ 430213 w 1031876"/>
              <a:gd name="connsiteY18698" fmla="*/ 177800 h 1106488"/>
              <a:gd name="connsiteX18699" fmla="*/ 430213 w 1031876"/>
              <a:gd name="connsiteY18699" fmla="*/ 184150 h 1106488"/>
              <a:gd name="connsiteX18700" fmla="*/ 430213 w 1031876"/>
              <a:gd name="connsiteY18700" fmla="*/ 177800 h 1106488"/>
              <a:gd name="connsiteX18701" fmla="*/ 423863 w 1031876"/>
              <a:gd name="connsiteY18701" fmla="*/ 177800 h 1106488"/>
              <a:gd name="connsiteX18702" fmla="*/ 426244 w 1031876"/>
              <a:gd name="connsiteY18702" fmla="*/ 180975 h 1106488"/>
              <a:gd name="connsiteX18703" fmla="*/ 424271 w 1031876"/>
              <a:gd name="connsiteY18703" fmla="*/ 183606 h 1106488"/>
              <a:gd name="connsiteX18704" fmla="*/ 423863 w 1031876"/>
              <a:gd name="connsiteY18704" fmla="*/ 184150 h 1106488"/>
              <a:gd name="connsiteX18705" fmla="*/ 423863 w 1031876"/>
              <a:gd name="connsiteY18705" fmla="*/ 183725 h 1106488"/>
              <a:gd name="connsiteX18706" fmla="*/ 423620 w 1031876"/>
              <a:gd name="connsiteY18706" fmla="*/ 184150 h 1106488"/>
              <a:gd name="connsiteX18707" fmla="*/ 420512 w 1031876"/>
              <a:gd name="connsiteY18707" fmla="*/ 189583 h 1106488"/>
              <a:gd name="connsiteX18708" fmla="*/ 417093 w 1031876"/>
              <a:gd name="connsiteY18708" fmla="*/ 190437 h 1106488"/>
              <a:gd name="connsiteX18709" fmla="*/ 417093 w 1031876"/>
              <a:gd name="connsiteY18709" fmla="*/ 183606 h 1106488"/>
              <a:gd name="connsiteX18710" fmla="*/ 417948 w 1031876"/>
              <a:gd name="connsiteY18710" fmla="*/ 188729 h 1106488"/>
              <a:gd name="connsiteX18711" fmla="*/ 423296 w 1031876"/>
              <a:gd name="connsiteY18711" fmla="*/ 184150 h 1106488"/>
              <a:gd name="connsiteX18712" fmla="*/ 423863 w 1031876"/>
              <a:gd name="connsiteY18712" fmla="*/ 183665 h 1106488"/>
              <a:gd name="connsiteX18713" fmla="*/ 423863 w 1031876"/>
              <a:gd name="connsiteY18713" fmla="*/ 183606 h 1106488"/>
              <a:gd name="connsiteX18714" fmla="*/ 423863 w 1031876"/>
              <a:gd name="connsiteY18714" fmla="*/ 180975 h 1106488"/>
              <a:gd name="connsiteX18715" fmla="*/ 423863 w 1031876"/>
              <a:gd name="connsiteY18715" fmla="*/ 177800 h 1106488"/>
              <a:gd name="connsiteX18716" fmla="*/ 156224 w 1031876"/>
              <a:gd name="connsiteY18716" fmla="*/ 177408 h 1106488"/>
              <a:gd name="connsiteX18717" fmla="*/ 153194 w 1031876"/>
              <a:gd name="connsiteY18717" fmla="*/ 180379 h 1106488"/>
              <a:gd name="connsiteX18718" fmla="*/ 149814 w 1031876"/>
              <a:gd name="connsiteY18718" fmla="*/ 183694 h 1106488"/>
              <a:gd name="connsiteX18719" fmla="*/ 155774 w 1031876"/>
              <a:gd name="connsiteY18719" fmla="*/ 177849 h 1106488"/>
              <a:gd name="connsiteX18720" fmla="*/ 804971 w 1031876"/>
              <a:gd name="connsiteY18720" fmla="*/ 177397 h 1106488"/>
              <a:gd name="connsiteX18721" fmla="*/ 805775 w 1031876"/>
              <a:gd name="connsiteY18721" fmla="*/ 180073 h 1106488"/>
              <a:gd name="connsiteX18722" fmla="*/ 805173 w 1031876"/>
              <a:gd name="connsiteY18722" fmla="*/ 179730 h 1106488"/>
              <a:gd name="connsiteX18723" fmla="*/ 804272 w 1031876"/>
              <a:gd name="connsiteY18723" fmla="*/ 177630 h 1106488"/>
              <a:gd name="connsiteX18724" fmla="*/ 772648 w 1031876"/>
              <a:gd name="connsiteY18724" fmla="*/ 176776 h 1106488"/>
              <a:gd name="connsiteX18725" fmla="*/ 776067 w 1031876"/>
              <a:gd name="connsiteY18725" fmla="*/ 176776 h 1106488"/>
              <a:gd name="connsiteX18726" fmla="*/ 776922 w 1031876"/>
              <a:gd name="connsiteY18726" fmla="*/ 176776 h 1106488"/>
              <a:gd name="connsiteX18727" fmla="*/ 779486 w 1031876"/>
              <a:gd name="connsiteY18727" fmla="*/ 176776 h 1106488"/>
              <a:gd name="connsiteX18728" fmla="*/ 786323 w 1031876"/>
              <a:gd name="connsiteY18728" fmla="*/ 183606 h 1106488"/>
              <a:gd name="connsiteX18729" fmla="*/ 783759 w 1031876"/>
              <a:gd name="connsiteY18729" fmla="*/ 183606 h 1106488"/>
              <a:gd name="connsiteX18730" fmla="*/ 782905 w 1031876"/>
              <a:gd name="connsiteY18730" fmla="*/ 183606 h 1106488"/>
              <a:gd name="connsiteX18731" fmla="*/ 779486 w 1031876"/>
              <a:gd name="connsiteY18731" fmla="*/ 183606 h 1106488"/>
              <a:gd name="connsiteX18732" fmla="*/ 772648 w 1031876"/>
              <a:gd name="connsiteY18732" fmla="*/ 176776 h 1106488"/>
              <a:gd name="connsiteX18733" fmla="*/ 649571 w 1031876"/>
              <a:gd name="connsiteY18733" fmla="*/ 176776 h 1106488"/>
              <a:gd name="connsiteX18734" fmla="*/ 649571 w 1031876"/>
              <a:gd name="connsiteY18734" fmla="*/ 183606 h 1106488"/>
              <a:gd name="connsiteX18735" fmla="*/ 642734 w 1031876"/>
              <a:gd name="connsiteY18735" fmla="*/ 183606 h 1106488"/>
              <a:gd name="connsiteX18736" fmla="*/ 649571 w 1031876"/>
              <a:gd name="connsiteY18736" fmla="*/ 176776 h 1106488"/>
              <a:gd name="connsiteX18737" fmla="*/ 635896 w 1031876"/>
              <a:gd name="connsiteY18737" fmla="*/ 176776 h 1106488"/>
              <a:gd name="connsiteX18738" fmla="*/ 638175 w 1031876"/>
              <a:gd name="connsiteY18738" fmla="*/ 178294 h 1106488"/>
              <a:gd name="connsiteX18739" fmla="*/ 638114 w 1031876"/>
              <a:gd name="connsiteY18739" fmla="*/ 178437 h 1106488"/>
              <a:gd name="connsiteX18740" fmla="*/ 635896 w 1031876"/>
              <a:gd name="connsiteY18740" fmla="*/ 176776 h 1106488"/>
              <a:gd name="connsiteX18741" fmla="*/ 636751 w 1031876"/>
              <a:gd name="connsiteY18741" fmla="*/ 176776 h 1106488"/>
              <a:gd name="connsiteX18742" fmla="*/ 639315 w 1031876"/>
              <a:gd name="connsiteY18742" fmla="*/ 176776 h 1106488"/>
              <a:gd name="connsiteX18743" fmla="*/ 640170 w 1031876"/>
              <a:gd name="connsiteY18743" fmla="*/ 176776 h 1106488"/>
              <a:gd name="connsiteX18744" fmla="*/ 641879 w 1031876"/>
              <a:gd name="connsiteY18744" fmla="*/ 176776 h 1106488"/>
              <a:gd name="connsiteX18745" fmla="*/ 642734 w 1031876"/>
              <a:gd name="connsiteY18745" fmla="*/ 176776 h 1106488"/>
              <a:gd name="connsiteX18746" fmla="*/ 639516 w 1031876"/>
              <a:gd name="connsiteY18746" fmla="*/ 179187 h 1106488"/>
              <a:gd name="connsiteX18747" fmla="*/ 638175 w 1031876"/>
              <a:gd name="connsiteY18747" fmla="*/ 178294 h 1106488"/>
              <a:gd name="connsiteX18748" fmla="*/ 638460 w 1031876"/>
              <a:gd name="connsiteY18748" fmla="*/ 177630 h 1106488"/>
              <a:gd name="connsiteX18749" fmla="*/ 635896 w 1031876"/>
              <a:gd name="connsiteY18749" fmla="*/ 176776 h 1106488"/>
              <a:gd name="connsiteX18750" fmla="*/ 567520 w 1031876"/>
              <a:gd name="connsiteY18750" fmla="*/ 176776 h 1106488"/>
              <a:gd name="connsiteX18751" fmla="*/ 568545 w 1031876"/>
              <a:gd name="connsiteY18751" fmla="*/ 177800 h 1106488"/>
              <a:gd name="connsiteX18752" fmla="*/ 570939 w 1031876"/>
              <a:gd name="connsiteY18752" fmla="*/ 180191 h 1106488"/>
              <a:gd name="connsiteX18753" fmla="*/ 574358 w 1031876"/>
              <a:gd name="connsiteY18753" fmla="*/ 183606 h 1106488"/>
              <a:gd name="connsiteX18754" fmla="*/ 568495 w 1031876"/>
              <a:gd name="connsiteY18754" fmla="*/ 180260 h 1106488"/>
              <a:gd name="connsiteX18755" fmla="*/ 570707 w 1031876"/>
              <a:gd name="connsiteY18755" fmla="*/ 183356 h 1106488"/>
              <a:gd name="connsiteX18756" fmla="*/ 574676 w 1031876"/>
              <a:gd name="connsiteY18756" fmla="*/ 184150 h 1106488"/>
              <a:gd name="connsiteX18757" fmla="*/ 566738 w 1031876"/>
              <a:gd name="connsiteY18757" fmla="*/ 177800 h 1106488"/>
              <a:gd name="connsiteX18758" fmla="*/ 568337 w 1031876"/>
              <a:gd name="connsiteY18758" fmla="*/ 180038 h 1106488"/>
              <a:gd name="connsiteX18759" fmla="*/ 567776 w 1031876"/>
              <a:gd name="connsiteY18759" fmla="*/ 177800 h 1106488"/>
              <a:gd name="connsiteX18760" fmla="*/ 437606 w 1031876"/>
              <a:gd name="connsiteY18760" fmla="*/ 176776 h 1106488"/>
              <a:gd name="connsiteX18761" fmla="*/ 435812 w 1031876"/>
              <a:gd name="connsiteY18761" fmla="*/ 177800 h 1106488"/>
              <a:gd name="connsiteX18762" fmla="*/ 433255 w 1031876"/>
              <a:gd name="connsiteY18762" fmla="*/ 179260 h 1106488"/>
              <a:gd name="connsiteX18763" fmla="*/ 431793 w 1031876"/>
              <a:gd name="connsiteY18763" fmla="*/ 177800 h 1106488"/>
              <a:gd name="connsiteX18764" fmla="*/ 431623 w 1031876"/>
              <a:gd name="connsiteY18764" fmla="*/ 177630 h 1106488"/>
              <a:gd name="connsiteX18765" fmla="*/ 437606 w 1031876"/>
              <a:gd name="connsiteY18765" fmla="*/ 176776 h 1106488"/>
              <a:gd name="connsiteX18766" fmla="*/ 437606 w 1031876"/>
              <a:gd name="connsiteY18766" fmla="*/ 176776 h 1106488"/>
              <a:gd name="connsiteX18767" fmla="*/ 438461 w 1031876"/>
              <a:gd name="connsiteY18767" fmla="*/ 176776 h 1106488"/>
              <a:gd name="connsiteX18768" fmla="*/ 440170 w 1031876"/>
              <a:gd name="connsiteY18768" fmla="*/ 176776 h 1106488"/>
              <a:gd name="connsiteX18769" fmla="*/ 441025 w 1031876"/>
              <a:gd name="connsiteY18769" fmla="*/ 176776 h 1106488"/>
              <a:gd name="connsiteX18770" fmla="*/ 443589 w 1031876"/>
              <a:gd name="connsiteY18770" fmla="*/ 176776 h 1106488"/>
              <a:gd name="connsiteX18771" fmla="*/ 444444 w 1031876"/>
              <a:gd name="connsiteY18771" fmla="*/ 176776 h 1106488"/>
              <a:gd name="connsiteX18772" fmla="*/ 451281 w 1031876"/>
              <a:gd name="connsiteY18772" fmla="*/ 176776 h 1106488"/>
              <a:gd name="connsiteX18773" fmla="*/ 451281 w 1031876"/>
              <a:gd name="connsiteY18773" fmla="*/ 179337 h 1106488"/>
              <a:gd name="connsiteX18774" fmla="*/ 451281 w 1031876"/>
              <a:gd name="connsiteY18774" fmla="*/ 182753 h 1106488"/>
              <a:gd name="connsiteX18775" fmla="*/ 451281 w 1031876"/>
              <a:gd name="connsiteY18775" fmla="*/ 183606 h 1106488"/>
              <a:gd name="connsiteX18776" fmla="*/ 444444 w 1031876"/>
              <a:gd name="connsiteY18776" fmla="*/ 183606 h 1106488"/>
              <a:gd name="connsiteX18777" fmla="*/ 441025 w 1031876"/>
              <a:gd name="connsiteY18777" fmla="*/ 183606 h 1106488"/>
              <a:gd name="connsiteX18778" fmla="*/ 438461 w 1031876"/>
              <a:gd name="connsiteY18778" fmla="*/ 183606 h 1106488"/>
              <a:gd name="connsiteX18779" fmla="*/ 437606 w 1031876"/>
              <a:gd name="connsiteY18779" fmla="*/ 183606 h 1106488"/>
              <a:gd name="connsiteX18780" fmla="*/ 437606 w 1031876"/>
              <a:gd name="connsiteY18780" fmla="*/ 182753 h 1106488"/>
              <a:gd name="connsiteX18781" fmla="*/ 437606 w 1031876"/>
              <a:gd name="connsiteY18781" fmla="*/ 177800 h 1106488"/>
              <a:gd name="connsiteX18782" fmla="*/ 430768 w 1031876"/>
              <a:gd name="connsiteY18782" fmla="*/ 176776 h 1106488"/>
              <a:gd name="connsiteX18783" fmla="*/ 431623 w 1031876"/>
              <a:gd name="connsiteY18783" fmla="*/ 177630 h 1106488"/>
              <a:gd name="connsiteX18784" fmla="*/ 431599 w 1031876"/>
              <a:gd name="connsiteY18784" fmla="*/ 177800 h 1106488"/>
              <a:gd name="connsiteX18785" fmla="*/ 430768 w 1031876"/>
              <a:gd name="connsiteY18785" fmla="*/ 183606 h 1106488"/>
              <a:gd name="connsiteX18786" fmla="*/ 430768 w 1031876"/>
              <a:gd name="connsiteY18786" fmla="*/ 182753 h 1106488"/>
              <a:gd name="connsiteX18787" fmla="*/ 430768 w 1031876"/>
              <a:gd name="connsiteY18787" fmla="*/ 177800 h 1106488"/>
              <a:gd name="connsiteX18788" fmla="*/ 827617 w 1031876"/>
              <a:gd name="connsiteY18788" fmla="*/ 176742 h 1106488"/>
              <a:gd name="connsiteX18789" fmla="*/ 834497 w 1031876"/>
              <a:gd name="connsiteY18789" fmla="*/ 176742 h 1106488"/>
              <a:gd name="connsiteX18790" fmla="*/ 832433 w 1031876"/>
              <a:gd name="connsiteY18790" fmla="*/ 179494 h 1106488"/>
              <a:gd name="connsiteX18791" fmla="*/ 780401 w 1031876"/>
              <a:gd name="connsiteY18791" fmla="*/ 176238 h 1106488"/>
              <a:gd name="connsiteX18792" fmla="*/ 786323 w 1031876"/>
              <a:gd name="connsiteY18792" fmla="*/ 176776 h 1106488"/>
              <a:gd name="connsiteX18793" fmla="*/ 785468 w 1031876"/>
              <a:gd name="connsiteY18793" fmla="*/ 176776 h 1106488"/>
              <a:gd name="connsiteX18794" fmla="*/ 780341 w 1031876"/>
              <a:gd name="connsiteY18794" fmla="*/ 176776 h 1106488"/>
              <a:gd name="connsiteX18795" fmla="*/ 779486 w 1031876"/>
              <a:gd name="connsiteY18795" fmla="*/ 176776 h 1106488"/>
              <a:gd name="connsiteX18796" fmla="*/ 779011 w 1031876"/>
              <a:gd name="connsiteY18796" fmla="*/ 176112 h 1106488"/>
              <a:gd name="connsiteX18797" fmla="*/ 779327 w 1031876"/>
              <a:gd name="connsiteY18797" fmla="*/ 176141 h 1106488"/>
              <a:gd name="connsiteX18798" fmla="*/ 779486 w 1031876"/>
              <a:gd name="connsiteY18798" fmla="*/ 176776 h 1106488"/>
              <a:gd name="connsiteX18799" fmla="*/ 777967 w 1031876"/>
              <a:gd name="connsiteY18799" fmla="*/ 176017 h 1106488"/>
              <a:gd name="connsiteX18800" fmla="*/ 778802 w 1031876"/>
              <a:gd name="connsiteY18800" fmla="*/ 176093 h 1106488"/>
              <a:gd name="connsiteX18801" fmla="*/ 779486 w 1031876"/>
              <a:gd name="connsiteY18801" fmla="*/ 176776 h 1106488"/>
              <a:gd name="connsiteX18802" fmla="*/ 776447 w 1031876"/>
              <a:gd name="connsiteY18802" fmla="*/ 175258 h 1106488"/>
              <a:gd name="connsiteX18803" fmla="*/ 777967 w 1031876"/>
              <a:gd name="connsiteY18803" fmla="*/ 176017 h 1106488"/>
              <a:gd name="connsiteX18804" fmla="*/ 776922 w 1031876"/>
              <a:gd name="connsiteY18804" fmla="*/ 175922 h 1106488"/>
              <a:gd name="connsiteX18805" fmla="*/ 509588 w 1031876"/>
              <a:gd name="connsiteY18805" fmla="*/ 174823 h 1106488"/>
              <a:gd name="connsiteX18806" fmla="*/ 512763 w 1031876"/>
              <a:gd name="connsiteY18806" fmla="*/ 177800 h 1106488"/>
              <a:gd name="connsiteX18807" fmla="*/ 509588 w 1031876"/>
              <a:gd name="connsiteY18807" fmla="*/ 177800 h 1106488"/>
              <a:gd name="connsiteX18808" fmla="*/ 507207 w 1031876"/>
              <a:gd name="connsiteY18808" fmla="*/ 177800 h 1106488"/>
              <a:gd name="connsiteX18809" fmla="*/ 506414 w 1031876"/>
              <a:gd name="connsiteY18809" fmla="*/ 177800 h 1106488"/>
              <a:gd name="connsiteX18810" fmla="*/ 506413 w 1031876"/>
              <a:gd name="connsiteY18810" fmla="*/ 177800 h 1106488"/>
              <a:gd name="connsiteX18811" fmla="*/ 509588 w 1031876"/>
              <a:gd name="connsiteY18811" fmla="*/ 174823 h 1106488"/>
              <a:gd name="connsiteX18812" fmla="*/ 778631 w 1031876"/>
              <a:gd name="connsiteY18812" fmla="*/ 173361 h 1106488"/>
              <a:gd name="connsiteX18813" fmla="*/ 781302 w 1031876"/>
              <a:gd name="connsiteY18813" fmla="*/ 175709 h 1106488"/>
              <a:gd name="connsiteX18814" fmla="*/ 780401 w 1031876"/>
              <a:gd name="connsiteY18814" fmla="*/ 176238 h 1106488"/>
              <a:gd name="connsiteX18815" fmla="*/ 779327 w 1031876"/>
              <a:gd name="connsiteY18815" fmla="*/ 176141 h 1106488"/>
              <a:gd name="connsiteX18816" fmla="*/ 525097 w 1031876"/>
              <a:gd name="connsiteY18816" fmla="*/ 173281 h 1106488"/>
              <a:gd name="connsiteX18817" fmla="*/ 526059 w 1031876"/>
              <a:gd name="connsiteY18817" fmla="*/ 173831 h 1106488"/>
              <a:gd name="connsiteX18818" fmla="*/ 527051 w 1031876"/>
              <a:gd name="connsiteY18818" fmla="*/ 177800 h 1106488"/>
              <a:gd name="connsiteX18819" fmla="*/ 524074 w 1031876"/>
              <a:gd name="connsiteY18819" fmla="*/ 177800 h 1106488"/>
              <a:gd name="connsiteX18820" fmla="*/ 523082 w 1031876"/>
              <a:gd name="connsiteY18820" fmla="*/ 177800 h 1106488"/>
              <a:gd name="connsiteX18821" fmla="*/ 519907 w 1031876"/>
              <a:gd name="connsiteY18821" fmla="*/ 177800 h 1106488"/>
              <a:gd name="connsiteX18822" fmla="*/ 519907 w 1031876"/>
              <a:gd name="connsiteY18822" fmla="*/ 184150 h 1106488"/>
              <a:gd name="connsiteX18823" fmla="*/ 519014 w 1031876"/>
              <a:gd name="connsiteY18823" fmla="*/ 180975 h 1106488"/>
              <a:gd name="connsiteX18824" fmla="*/ 517309 w 1031876"/>
              <a:gd name="connsiteY18824" fmla="*/ 180109 h 1106488"/>
              <a:gd name="connsiteX18825" fmla="*/ 512763 w 1031876"/>
              <a:gd name="connsiteY18825" fmla="*/ 177800 h 1106488"/>
              <a:gd name="connsiteX18826" fmla="*/ 516335 w 1031876"/>
              <a:gd name="connsiteY18826" fmla="*/ 177800 h 1106488"/>
              <a:gd name="connsiteX18827" fmla="*/ 519113 w 1031876"/>
              <a:gd name="connsiteY18827" fmla="*/ 177800 h 1106488"/>
              <a:gd name="connsiteX18828" fmla="*/ 523082 w 1031876"/>
              <a:gd name="connsiteY18828" fmla="*/ 176808 h 1106488"/>
              <a:gd name="connsiteX18829" fmla="*/ 766201 w 1031876"/>
              <a:gd name="connsiteY18829" fmla="*/ 172677 h 1106488"/>
              <a:gd name="connsiteX18830" fmla="*/ 772648 w 1031876"/>
              <a:gd name="connsiteY18830" fmla="*/ 176776 h 1106488"/>
              <a:gd name="connsiteX18831" fmla="*/ 766665 w 1031876"/>
              <a:gd name="connsiteY18831" fmla="*/ 175922 h 1106488"/>
              <a:gd name="connsiteX18832" fmla="*/ 154885 w 1031876"/>
              <a:gd name="connsiteY18832" fmla="*/ 172274 h 1106488"/>
              <a:gd name="connsiteX18833" fmla="*/ 153790 w 1031876"/>
              <a:gd name="connsiteY18833" fmla="*/ 173434 h 1106488"/>
              <a:gd name="connsiteX18834" fmla="*/ 150416 w 1031876"/>
              <a:gd name="connsiteY18834" fmla="*/ 177006 h 1106488"/>
              <a:gd name="connsiteX18835" fmla="*/ 775949 w 1031876"/>
              <a:gd name="connsiteY18835" fmla="*/ 171830 h 1106488"/>
              <a:gd name="connsiteX18836" fmla="*/ 778631 w 1031876"/>
              <a:gd name="connsiteY18836" fmla="*/ 173361 h 1106488"/>
              <a:gd name="connsiteX18837" fmla="*/ 775949 w 1031876"/>
              <a:gd name="connsiteY18837" fmla="*/ 171830 h 1106488"/>
              <a:gd name="connsiteX18838" fmla="*/ 625688 w 1031876"/>
              <a:gd name="connsiteY18838" fmla="*/ 171677 h 1106488"/>
              <a:gd name="connsiteX18839" fmla="*/ 627856 w 1031876"/>
              <a:gd name="connsiteY18839" fmla="*/ 172839 h 1106488"/>
              <a:gd name="connsiteX18840" fmla="*/ 627875 w 1031876"/>
              <a:gd name="connsiteY18840" fmla="*/ 172769 h 1106488"/>
              <a:gd name="connsiteX18841" fmla="*/ 773942 w 1031876"/>
              <a:gd name="connsiteY18841" fmla="*/ 170684 h 1106488"/>
              <a:gd name="connsiteX18842" fmla="*/ 774168 w 1031876"/>
              <a:gd name="connsiteY18842" fmla="*/ 170704 h 1106488"/>
              <a:gd name="connsiteX18843" fmla="*/ 775212 w 1031876"/>
              <a:gd name="connsiteY18843" fmla="*/ 170799 h 1106488"/>
              <a:gd name="connsiteX18844" fmla="*/ 775687 w 1031876"/>
              <a:gd name="connsiteY18844" fmla="*/ 171463 h 1106488"/>
              <a:gd name="connsiteX18845" fmla="*/ 775949 w 1031876"/>
              <a:gd name="connsiteY18845" fmla="*/ 171830 h 1106488"/>
              <a:gd name="connsiteX18846" fmla="*/ 773332 w 1031876"/>
              <a:gd name="connsiteY18846" fmla="*/ 170629 h 1106488"/>
              <a:gd name="connsiteX18847" fmla="*/ 773942 w 1031876"/>
              <a:gd name="connsiteY18847" fmla="*/ 170684 h 1106488"/>
              <a:gd name="connsiteX18848" fmla="*/ 775949 w 1031876"/>
              <a:gd name="connsiteY18848" fmla="*/ 171830 h 1106488"/>
              <a:gd name="connsiteX18849" fmla="*/ 779011 w 1031876"/>
              <a:gd name="connsiteY18849" fmla="*/ 176112 h 1106488"/>
              <a:gd name="connsiteX18850" fmla="*/ 778802 w 1031876"/>
              <a:gd name="connsiteY18850" fmla="*/ 176093 h 1106488"/>
              <a:gd name="connsiteX18851" fmla="*/ 776067 w 1031876"/>
              <a:gd name="connsiteY18851" fmla="*/ 173361 h 1106488"/>
              <a:gd name="connsiteX18852" fmla="*/ 771183 w 1031876"/>
              <a:gd name="connsiteY18852" fmla="*/ 170433 h 1106488"/>
              <a:gd name="connsiteX18853" fmla="*/ 773123 w 1031876"/>
              <a:gd name="connsiteY18853" fmla="*/ 170610 h 1106488"/>
              <a:gd name="connsiteX18854" fmla="*/ 776447 w 1031876"/>
              <a:gd name="connsiteY18854" fmla="*/ 175258 h 1106488"/>
              <a:gd name="connsiteX18855" fmla="*/ 772648 w 1031876"/>
              <a:gd name="connsiteY18855" fmla="*/ 173361 h 1106488"/>
              <a:gd name="connsiteX18856" fmla="*/ 770783 w 1031876"/>
              <a:gd name="connsiteY18856" fmla="*/ 172429 h 1106488"/>
              <a:gd name="connsiteX18857" fmla="*/ 770084 w 1031876"/>
              <a:gd name="connsiteY18857" fmla="*/ 170799 h 1106488"/>
              <a:gd name="connsiteX18858" fmla="*/ 156634 w 1031876"/>
              <a:gd name="connsiteY18858" fmla="*/ 170422 h 1106488"/>
              <a:gd name="connsiteX18859" fmla="*/ 156320 w 1031876"/>
              <a:gd name="connsiteY18859" fmla="*/ 170755 h 1106488"/>
              <a:gd name="connsiteX18860" fmla="*/ 154885 w 1031876"/>
              <a:gd name="connsiteY18860" fmla="*/ 172274 h 1106488"/>
              <a:gd name="connsiteX18861" fmla="*/ 779486 w 1031876"/>
              <a:gd name="connsiteY18861" fmla="*/ 169945 h 1106488"/>
              <a:gd name="connsiteX18862" fmla="*/ 786323 w 1031876"/>
              <a:gd name="connsiteY18862" fmla="*/ 176776 h 1106488"/>
              <a:gd name="connsiteX18863" fmla="*/ 779486 w 1031876"/>
              <a:gd name="connsiteY18863" fmla="*/ 169945 h 1106488"/>
              <a:gd name="connsiteX18864" fmla="*/ 772648 w 1031876"/>
              <a:gd name="connsiteY18864" fmla="*/ 169945 h 1106488"/>
              <a:gd name="connsiteX18865" fmla="*/ 773332 w 1031876"/>
              <a:gd name="connsiteY18865" fmla="*/ 170629 h 1106488"/>
              <a:gd name="connsiteX18866" fmla="*/ 773123 w 1031876"/>
              <a:gd name="connsiteY18866" fmla="*/ 170610 h 1106488"/>
              <a:gd name="connsiteX18867" fmla="*/ 765810 w 1031876"/>
              <a:gd name="connsiteY18867" fmla="*/ 169945 h 1106488"/>
              <a:gd name="connsiteX18868" fmla="*/ 770783 w 1031876"/>
              <a:gd name="connsiteY18868" fmla="*/ 172429 h 1106488"/>
              <a:gd name="connsiteX18869" fmla="*/ 772648 w 1031876"/>
              <a:gd name="connsiteY18869" fmla="*/ 176776 h 1106488"/>
              <a:gd name="connsiteX18870" fmla="*/ 765810 w 1031876"/>
              <a:gd name="connsiteY18870" fmla="*/ 169945 h 1106488"/>
              <a:gd name="connsiteX18871" fmla="*/ 765810 w 1031876"/>
              <a:gd name="connsiteY18871" fmla="*/ 169945 h 1106488"/>
              <a:gd name="connsiteX18872" fmla="*/ 766665 w 1031876"/>
              <a:gd name="connsiteY18872" fmla="*/ 169945 h 1106488"/>
              <a:gd name="connsiteX18873" fmla="*/ 769229 w 1031876"/>
              <a:gd name="connsiteY18873" fmla="*/ 169945 h 1106488"/>
              <a:gd name="connsiteX18874" fmla="*/ 770084 w 1031876"/>
              <a:gd name="connsiteY18874" fmla="*/ 169945 h 1106488"/>
              <a:gd name="connsiteX18875" fmla="*/ 771793 w 1031876"/>
              <a:gd name="connsiteY18875" fmla="*/ 169945 h 1106488"/>
              <a:gd name="connsiteX18876" fmla="*/ 772648 w 1031876"/>
              <a:gd name="connsiteY18876" fmla="*/ 169945 h 1106488"/>
              <a:gd name="connsiteX18877" fmla="*/ 771183 w 1031876"/>
              <a:gd name="connsiteY18877" fmla="*/ 170433 h 1106488"/>
              <a:gd name="connsiteX18878" fmla="*/ 574358 w 1031876"/>
              <a:gd name="connsiteY18878" fmla="*/ 169945 h 1106488"/>
              <a:gd name="connsiteX18879" fmla="*/ 574358 w 1031876"/>
              <a:gd name="connsiteY18879" fmla="*/ 176776 h 1106488"/>
              <a:gd name="connsiteX18880" fmla="*/ 574358 w 1031876"/>
              <a:gd name="connsiteY18880" fmla="*/ 169945 h 1106488"/>
              <a:gd name="connsiteX18881" fmla="*/ 567520 w 1031876"/>
              <a:gd name="connsiteY18881" fmla="*/ 169945 h 1106488"/>
              <a:gd name="connsiteX18882" fmla="*/ 567520 w 1031876"/>
              <a:gd name="connsiteY18882" fmla="*/ 176776 h 1106488"/>
              <a:gd name="connsiteX18883" fmla="*/ 566665 w 1031876"/>
              <a:gd name="connsiteY18883" fmla="*/ 170799 h 1106488"/>
              <a:gd name="connsiteX18884" fmla="*/ 565811 w 1031876"/>
              <a:gd name="connsiteY18884" fmla="*/ 170677 h 1106488"/>
              <a:gd name="connsiteX18885" fmla="*/ 567520 w 1031876"/>
              <a:gd name="connsiteY18885" fmla="*/ 169945 h 1106488"/>
              <a:gd name="connsiteX18886" fmla="*/ 574358 w 1031876"/>
              <a:gd name="connsiteY18886" fmla="*/ 176776 h 1106488"/>
              <a:gd name="connsiteX18887" fmla="*/ 573503 w 1031876"/>
              <a:gd name="connsiteY18887" fmla="*/ 176776 h 1106488"/>
              <a:gd name="connsiteX18888" fmla="*/ 570939 w 1031876"/>
              <a:gd name="connsiteY18888" fmla="*/ 176776 h 1106488"/>
              <a:gd name="connsiteX18889" fmla="*/ 568375 w 1031876"/>
              <a:gd name="connsiteY18889" fmla="*/ 176776 h 1106488"/>
              <a:gd name="connsiteX18890" fmla="*/ 567520 w 1031876"/>
              <a:gd name="connsiteY18890" fmla="*/ 176776 h 1106488"/>
              <a:gd name="connsiteX18891" fmla="*/ 567520 w 1031876"/>
              <a:gd name="connsiteY18891" fmla="*/ 169945 h 1106488"/>
              <a:gd name="connsiteX18892" fmla="*/ 560683 w 1031876"/>
              <a:gd name="connsiteY18892" fmla="*/ 169945 h 1106488"/>
              <a:gd name="connsiteX18893" fmla="*/ 565811 w 1031876"/>
              <a:gd name="connsiteY18893" fmla="*/ 170677 h 1106488"/>
              <a:gd name="connsiteX18894" fmla="*/ 561538 w 1031876"/>
              <a:gd name="connsiteY18894" fmla="*/ 172507 h 1106488"/>
              <a:gd name="connsiteX18895" fmla="*/ 560683 w 1031876"/>
              <a:gd name="connsiteY18895" fmla="*/ 169945 h 1106488"/>
              <a:gd name="connsiteX18896" fmla="*/ 540170 w 1031876"/>
              <a:gd name="connsiteY18896" fmla="*/ 169945 h 1106488"/>
              <a:gd name="connsiteX18897" fmla="*/ 547007 w 1031876"/>
              <a:gd name="connsiteY18897" fmla="*/ 176776 h 1106488"/>
              <a:gd name="connsiteX18898" fmla="*/ 540170 w 1031876"/>
              <a:gd name="connsiteY18898" fmla="*/ 169945 h 1106488"/>
              <a:gd name="connsiteX18899" fmla="*/ 464956 w 1031876"/>
              <a:gd name="connsiteY18899" fmla="*/ 169945 h 1106488"/>
              <a:gd name="connsiteX18900" fmla="*/ 464956 w 1031876"/>
              <a:gd name="connsiteY18900" fmla="*/ 176776 h 1106488"/>
              <a:gd name="connsiteX18901" fmla="*/ 461538 w 1031876"/>
              <a:gd name="connsiteY18901" fmla="*/ 176776 h 1106488"/>
              <a:gd name="connsiteX18902" fmla="*/ 458974 w 1031876"/>
              <a:gd name="connsiteY18902" fmla="*/ 176776 h 1106488"/>
              <a:gd name="connsiteX18903" fmla="*/ 458119 w 1031876"/>
              <a:gd name="connsiteY18903" fmla="*/ 176776 h 1106488"/>
              <a:gd name="connsiteX18904" fmla="*/ 464956 w 1031876"/>
              <a:gd name="connsiteY18904" fmla="*/ 169945 h 1106488"/>
              <a:gd name="connsiteX18905" fmla="*/ 430768 w 1031876"/>
              <a:gd name="connsiteY18905" fmla="*/ 169945 h 1106488"/>
              <a:gd name="connsiteX18906" fmla="*/ 437606 w 1031876"/>
              <a:gd name="connsiteY18906" fmla="*/ 169945 h 1106488"/>
              <a:gd name="connsiteX18907" fmla="*/ 437606 w 1031876"/>
              <a:gd name="connsiteY18907" fmla="*/ 172507 h 1106488"/>
              <a:gd name="connsiteX18908" fmla="*/ 437606 w 1031876"/>
              <a:gd name="connsiteY18908" fmla="*/ 174215 h 1106488"/>
              <a:gd name="connsiteX18909" fmla="*/ 437606 w 1031876"/>
              <a:gd name="connsiteY18909" fmla="*/ 175922 h 1106488"/>
              <a:gd name="connsiteX18910" fmla="*/ 437606 w 1031876"/>
              <a:gd name="connsiteY18910" fmla="*/ 176776 h 1106488"/>
              <a:gd name="connsiteX18911" fmla="*/ 436751 w 1031876"/>
              <a:gd name="connsiteY18911" fmla="*/ 176776 h 1106488"/>
              <a:gd name="connsiteX18912" fmla="*/ 435042 w 1031876"/>
              <a:gd name="connsiteY18912" fmla="*/ 176776 h 1106488"/>
              <a:gd name="connsiteX18913" fmla="*/ 434187 w 1031876"/>
              <a:gd name="connsiteY18913" fmla="*/ 176776 h 1106488"/>
              <a:gd name="connsiteX18914" fmla="*/ 431623 w 1031876"/>
              <a:gd name="connsiteY18914" fmla="*/ 176776 h 1106488"/>
              <a:gd name="connsiteX18915" fmla="*/ 430768 w 1031876"/>
              <a:gd name="connsiteY18915" fmla="*/ 176776 h 1106488"/>
              <a:gd name="connsiteX18916" fmla="*/ 430768 w 1031876"/>
              <a:gd name="connsiteY18916" fmla="*/ 169945 h 1106488"/>
              <a:gd name="connsiteX18917" fmla="*/ 820738 w 1031876"/>
              <a:gd name="connsiteY18917" fmla="*/ 169863 h 1106488"/>
              <a:gd name="connsiteX18918" fmla="*/ 827617 w 1031876"/>
              <a:gd name="connsiteY18918" fmla="*/ 176742 h 1106488"/>
              <a:gd name="connsiteX18919" fmla="*/ 820738 w 1031876"/>
              <a:gd name="connsiteY18919" fmla="*/ 176742 h 1106488"/>
              <a:gd name="connsiteX18920" fmla="*/ 820738 w 1031876"/>
              <a:gd name="connsiteY18920" fmla="*/ 169863 h 1106488"/>
              <a:gd name="connsiteX18921" fmla="*/ 812801 w 1031876"/>
              <a:gd name="connsiteY18921" fmla="*/ 169863 h 1106488"/>
              <a:gd name="connsiteX18922" fmla="*/ 819945 w 1031876"/>
              <a:gd name="connsiteY18922" fmla="*/ 169863 h 1106488"/>
              <a:gd name="connsiteX18923" fmla="*/ 817266 w 1031876"/>
              <a:gd name="connsiteY18923" fmla="*/ 170756 h 1106488"/>
              <a:gd name="connsiteX18924" fmla="*/ 818207 w 1031876"/>
              <a:gd name="connsiteY18924" fmla="*/ 172952 h 1106488"/>
              <a:gd name="connsiteX18925" fmla="*/ 806451 w 1031876"/>
              <a:gd name="connsiteY18925" fmla="*/ 169863 h 1106488"/>
              <a:gd name="connsiteX18926" fmla="*/ 812801 w 1031876"/>
              <a:gd name="connsiteY18926" fmla="*/ 169863 h 1106488"/>
              <a:gd name="connsiteX18927" fmla="*/ 813793 w 1031876"/>
              <a:gd name="connsiteY18927" fmla="*/ 170756 h 1106488"/>
              <a:gd name="connsiteX18928" fmla="*/ 819446 w 1031876"/>
              <a:gd name="connsiteY18928" fmla="*/ 175844 h 1106488"/>
              <a:gd name="connsiteX18929" fmla="*/ 818207 w 1031876"/>
              <a:gd name="connsiteY18929" fmla="*/ 172952 h 1106488"/>
              <a:gd name="connsiteX18930" fmla="*/ 819052 w 1031876"/>
              <a:gd name="connsiteY18930" fmla="*/ 173435 h 1106488"/>
              <a:gd name="connsiteX18931" fmla="*/ 819714 w 1031876"/>
              <a:gd name="connsiteY18931" fmla="*/ 176085 h 1106488"/>
              <a:gd name="connsiteX18932" fmla="*/ 820739 w 1031876"/>
              <a:gd name="connsiteY18932" fmla="*/ 177007 h 1106488"/>
              <a:gd name="connsiteX18933" fmla="*/ 823517 w 1031876"/>
              <a:gd name="connsiteY18933" fmla="*/ 177007 h 1106488"/>
              <a:gd name="connsiteX18934" fmla="*/ 826196 w 1031876"/>
              <a:gd name="connsiteY18934" fmla="*/ 177007 h 1106488"/>
              <a:gd name="connsiteX18935" fmla="*/ 827089 w 1031876"/>
              <a:gd name="connsiteY18935" fmla="*/ 177007 h 1106488"/>
              <a:gd name="connsiteX18936" fmla="*/ 827089 w 1031876"/>
              <a:gd name="connsiteY18936" fmla="*/ 177900 h 1106488"/>
              <a:gd name="connsiteX18937" fmla="*/ 827089 w 1031876"/>
              <a:gd name="connsiteY18937" fmla="*/ 180579 h 1106488"/>
              <a:gd name="connsiteX18938" fmla="*/ 827089 w 1031876"/>
              <a:gd name="connsiteY18938" fmla="*/ 184150 h 1106488"/>
              <a:gd name="connsiteX18939" fmla="*/ 827089 w 1031876"/>
              <a:gd name="connsiteY18939" fmla="*/ 184151 h 1106488"/>
              <a:gd name="connsiteX18940" fmla="*/ 827088 w 1031876"/>
              <a:gd name="connsiteY18940" fmla="*/ 184150 h 1106488"/>
              <a:gd name="connsiteX18941" fmla="*/ 823517 w 1031876"/>
              <a:gd name="connsiteY18941" fmla="*/ 177900 h 1106488"/>
              <a:gd name="connsiteX18942" fmla="*/ 820739 w 1031876"/>
              <a:gd name="connsiteY18942" fmla="*/ 177205 h 1106488"/>
              <a:gd name="connsiteX18943" fmla="*/ 820739 w 1031876"/>
              <a:gd name="connsiteY18943" fmla="*/ 177801 h 1106488"/>
              <a:gd name="connsiteX18944" fmla="*/ 823913 w 1031876"/>
              <a:gd name="connsiteY18944" fmla="*/ 180975 h 1106488"/>
              <a:gd name="connsiteX18945" fmla="*/ 827088 w 1031876"/>
              <a:gd name="connsiteY18945" fmla="*/ 184150 h 1106488"/>
              <a:gd name="connsiteX18946" fmla="*/ 821532 w 1031876"/>
              <a:gd name="connsiteY18946" fmla="*/ 179387 h 1106488"/>
              <a:gd name="connsiteX18947" fmla="*/ 820739 w 1031876"/>
              <a:gd name="connsiteY18947" fmla="*/ 184144 h 1106488"/>
              <a:gd name="connsiteX18948" fmla="*/ 820739 w 1031876"/>
              <a:gd name="connsiteY18948" fmla="*/ 184150 h 1106488"/>
              <a:gd name="connsiteX18949" fmla="*/ 820739 w 1031876"/>
              <a:gd name="connsiteY18949" fmla="*/ 184150 h 1106488"/>
              <a:gd name="connsiteX18950" fmla="*/ 823913 w 1031876"/>
              <a:gd name="connsiteY18950" fmla="*/ 184944 h 1106488"/>
              <a:gd name="connsiteX18951" fmla="*/ 824779 w 1031876"/>
              <a:gd name="connsiteY18951" fmla="*/ 186459 h 1106488"/>
              <a:gd name="connsiteX18952" fmla="*/ 820739 w 1031876"/>
              <a:gd name="connsiteY18952" fmla="*/ 184151 h 1106488"/>
              <a:gd name="connsiteX18953" fmla="*/ 820739 w 1031876"/>
              <a:gd name="connsiteY18953" fmla="*/ 184151 h 1106488"/>
              <a:gd name="connsiteX18954" fmla="*/ 820738 w 1031876"/>
              <a:gd name="connsiteY18954" fmla="*/ 184150 h 1106488"/>
              <a:gd name="connsiteX18955" fmla="*/ 820738 w 1031876"/>
              <a:gd name="connsiteY18955" fmla="*/ 184150 h 1106488"/>
              <a:gd name="connsiteX18956" fmla="*/ 820738 w 1031876"/>
              <a:gd name="connsiteY18956" fmla="*/ 184150 h 1106488"/>
              <a:gd name="connsiteX18957" fmla="*/ 820738 w 1031876"/>
              <a:gd name="connsiteY18957" fmla="*/ 184150 h 1106488"/>
              <a:gd name="connsiteX18958" fmla="*/ 820738 w 1031876"/>
              <a:gd name="connsiteY18958" fmla="*/ 184149 h 1106488"/>
              <a:gd name="connsiteX18959" fmla="*/ 820342 w 1031876"/>
              <a:gd name="connsiteY18959" fmla="*/ 183526 h 1106488"/>
              <a:gd name="connsiteX18960" fmla="*/ 816770 w 1031876"/>
              <a:gd name="connsiteY18960" fmla="*/ 177900 h 1106488"/>
              <a:gd name="connsiteX18961" fmla="*/ 813228 w 1031876"/>
              <a:gd name="connsiteY18961" fmla="*/ 177103 h 1106488"/>
              <a:gd name="connsiteX18962" fmla="*/ 812890 w 1031876"/>
              <a:gd name="connsiteY18962" fmla="*/ 177027 h 1106488"/>
              <a:gd name="connsiteX18963" fmla="*/ 813595 w 1031876"/>
              <a:gd name="connsiteY18963" fmla="*/ 177483 h 1106488"/>
              <a:gd name="connsiteX18964" fmla="*/ 812801 w 1031876"/>
              <a:gd name="connsiteY18964" fmla="*/ 177277 h 1106488"/>
              <a:gd name="connsiteX18965" fmla="*/ 812801 w 1031876"/>
              <a:gd name="connsiteY18965" fmla="*/ 177483 h 1106488"/>
              <a:gd name="connsiteX18966" fmla="*/ 812801 w 1031876"/>
              <a:gd name="connsiteY18966" fmla="*/ 177800 h 1106488"/>
              <a:gd name="connsiteX18967" fmla="*/ 813633 w 1031876"/>
              <a:gd name="connsiteY18967" fmla="*/ 177800 h 1106488"/>
              <a:gd name="connsiteX18968" fmla="*/ 813595 w 1031876"/>
              <a:gd name="connsiteY18968" fmla="*/ 177483 h 1106488"/>
              <a:gd name="connsiteX18969" fmla="*/ 813901 w 1031876"/>
              <a:gd name="connsiteY18969" fmla="*/ 177800 h 1106488"/>
              <a:gd name="connsiteX18970" fmla="*/ 814389 w 1031876"/>
              <a:gd name="connsiteY18970" fmla="*/ 177800 h 1106488"/>
              <a:gd name="connsiteX18971" fmla="*/ 814389 w 1031876"/>
              <a:gd name="connsiteY18971" fmla="*/ 178305 h 1106488"/>
              <a:gd name="connsiteX18972" fmla="*/ 816968 w 1031876"/>
              <a:gd name="connsiteY18972" fmla="*/ 180975 h 1106488"/>
              <a:gd name="connsiteX18973" fmla="*/ 820342 w 1031876"/>
              <a:gd name="connsiteY18973" fmla="*/ 184468 h 1106488"/>
              <a:gd name="connsiteX18974" fmla="*/ 814389 w 1031876"/>
              <a:gd name="connsiteY18974" fmla="*/ 179075 h 1106488"/>
              <a:gd name="connsiteX18975" fmla="*/ 814389 w 1031876"/>
              <a:gd name="connsiteY18975" fmla="*/ 179388 h 1106488"/>
              <a:gd name="connsiteX18976" fmla="*/ 813825 w 1031876"/>
              <a:gd name="connsiteY18976" fmla="*/ 179388 h 1106488"/>
              <a:gd name="connsiteX18977" fmla="*/ 814053 w 1031876"/>
              <a:gd name="connsiteY18977" fmla="*/ 181276 h 1106488"/>
              <a:gd name="connsiteX18978" fmla="*/ 815490 w 1031876"/>
              <a:gd name="connsiteY18978" fmla="*/ 182539 h 1106488"/>
              <a:gd name="connsiteX18979" fmla="*/ 814291 w 1031876"/>
              <a:gd name="connsiteY18979" fmla="*/ 183244 h 1106488"/>
              <a:gd name="connsiteX18980" fmla="*/ 814425 w 1031876"/>
              <a:gd name="connsiteY18980" fmla="*/ 184356 h 1106488"/>
              <a:gd name="connsiteX18981" fmla="*/ 819052 w 1031876"/>
              <a:gd name="connsiteY18981" fmla="*/ 184944 h 1106488"/>
              <a:gd name="connsiteX18982" fmla="*/ 819856 w 1031876"/>
              <a:gd name="connsiteY18982" fmla="*/ 189946 h 1106488"/>
              <a:gd name="connsiteX18983" fmla="*/ 820342 w 1031876"/>
              <a:gd name="connsiteY18983" fmla="*/ 190310 h 1106488"/>
              <a:gd name="connsiteX18984" fmla="*/ 820342 w 1031876"/>
              <a:gd name="connsiteY18984" fmla="*/ 187960 h 1106488"/>
              <a:gd name="connsiteX18985" fmla="*/ 820342 w 1031876"/>
              <a:gd name="connsiteY18985" fmla="*/ 184468 h 1106488"/>
              <a:gd name="connsiteX18986" fmla="*/ 825326 w 1031876"/>
              <a:gd name="connsiteY18986" fmla="*/ 187416 h 1106488"/>
              <a:gd name="connsiteX18987" fmla="*/ 824779 w 1031876"/>
              <a:gd name="connsiteY18987" fmla="*/ 186459 h 1106488"/>
              <a:gd name="connsiteX18988" fmla="*/ 826294 w 1031876"/>
              <a:gd name="connsiteY18988" fmla="*/ 187325 h 1106488"/>
              <a:gd name="connsiteX18989" fmla="*/ 827088 w 1031876"/>
              <a:gd name="connsiteY18989" fmla="*/ 190500 h 1106488"/>
              <a:gd name="connsiteX18990" fmla="*/ 826691 w 1031876"/>
              <a:gd name="connsiteY18990" fmla="*/ 189805 h 1106488"/>
              <a:gd name="connsiteX18991" fmla="*/ 826859 w 1031876"/>
              <a:gd name="connsiteY18991" fmla="*/ 190500 h 1106488"/>
              <a:gd name="connsiteX18992" fmla="*/ 827088 w 1031876"/>
              <a:gd name="connsiteY18992" fmla="*/ 191449 h 1106488"/>
              <a:gd name="connsiteX18993" fmla="*/ 827089 w 1031876"/>
              <a:gd name="connsiteY18993" fmla="*/ 191453 h 1106488"/>
              <a:gd name="connsiteX18994" fmla="*/ 827088 w 1031876"/>
              <a:gd name="connsiteY18994" fmla="*/ 191452 h 1106488"/>
              <a:gd name="connsiteX18995" fmla="*/ 825862 w 1031876"/>
              <a:gd name="connsiteY18995" fmla="*/ 190500 h 1106488"/>
              <a:gd name="connsiteX18996" fmla="*/ 823716 w 1031876"/>
              <a:gd name="connsiteY18996" fmla="*/ 188834 h 1106488"/>
              <a:gd name="connsiteX18997" fmla="*/ 822795 w 1031876"/>
              <a:gd name="connsiteY18997" fmla="*/ 189548 h 1106488"/>
              <a:gd name="connsiteX18998" fmla="*/ 821569 w 1031876"/>
              <a:gd name="connsiteY18998" fmla="*/ 190500 h 1106488"/>
              <a:gd name="connsiteX18999" fmla="*/ 820931 w 1031876"/>
              <a:gd name="connsiteY18999" fmla="*/ 190996 h 1106488"/>
              <a:gd name="connsiteX19000" fmla="*/ 821274 w 1031876"/>
              <a:gd name="connsiteY19000" fmla="*/ 191453 h 1106488"/>
              <a:gd name="connsiteX19001" fmla="*/ 823075 w 1031876"/>
              <a:gd name="connsiteY19001" fmla="*/ 193852 h 1106488"/>
              <a:gd name="connsiteX19002" fmla="*/ 822893 w 1031876"/>
              <a:gd name="connsiteY19002" fmla="*/ 194094 h 1106488"/>
              <a:gd name="connsiteX19003" fmla="*/ 820511 w 1031876"/>
              <a:gd name="connsiteY19003" fmla="*/ 197267 h 1106488"/>
              <a:gd name="connsiteX19004" fmla="*/ 820511 w 1031876"/>
              <a:gd name="connsiteY19004" fmla="*/ 196413 h 1106488"/>
              <a:gd name="connsiteX19005" fmla="*/ 820511 w 1031876"/>
              <a:gd name="connsiteY19005" fmla="*/ 191628 h 1106488"/>
              <a:gd name="connsiteX19006" fmla="*/ 820511 w 1031876"/>
              <a:gd name="connsiteY19006" fmla="*/ 191453 h 1106488"/>
              <a:gd name="connsiteX19007" fmla="*/ 820511 w 1031876"/>
              <a:gd name="connsiteY19007" fmla="*/ 191322 h 1106488"/>
              <a:gd name="connsiteX19008" fmla="*/ 820342 w 1031876"/>
              <a:gd name="connsiteY19008" fmla="*/ 191453 h 1106488"/>
              <a:gd name="connsiteX19009" fmla="*/ 820342 w 1031876"/>
              <a:gd name="connsiteY19009" fmla="*/ 190500 h 1106488"/>
              <a:gd name="connsiteX19010" fmla="*/ 820342 w 1031876"/>
              <a:gd name="connsiteY19010" fmla="*/ 190395 h 1106488"/>
              <a:gd name="connsiteX19011" fmla="*/ 819911 w 1031876"/>
              <a:gd name="connsiteY19011" fmla="*/ 190287 h 1106488"/>
              <a:gd name="connsiteX19012" fmla="*/ 819945 w 1031876"/>
              <a:gd name="connsiteY19012" fmla="*/ 190500 h 1106488"/>
              <a:gd name="connsiteX19013" fmla="*/ 819625 w 1031876"/>
              <a:gd name="connsiteY19013" fmla="*/ 190216 h 1106488"/>
              <a:gd name="connsiteX19014" fmla="*/ 819208 w 1031876"/>
              <a:gd name="connsiteY19014" fmla="*/ 190112 h 1106488"/>
              <a:gd name="connsiteX19015" fmla="*/ 820342 w 1031876"/>
              <a:gd name="connsiteY19015" fmla="*/ 191453 h 1106488"/>
              <a:gd name="connsiteX19016" fmla="*/ 818995 w 1031876"/>
              <a:gd name="connsiteY19016" fmla="*/ 190058 h 1106488"/>
              <a:gd name="connsiteX19017" fmla="*/ 817092 w 1031876"/>
              <a:gd name="connsiteY19017" fmla="*/ 189583 h 1106488"/>
              <a:gd name="connsiteX19018" fmla="*/ 816409 w 1031876"/>
              <a:gd name="connsiteY19018" fmla="*/ 188388 h 1106488"/>
              <a:gd name="connsiteX19019" fmla="*/ 816973 w 1031876"/>
              <a:gd name="connsiteY19019" fmla="*/ 187965 h 1106488"/>
              <a:gd name="connsiteX19020" fmla="*/ 816243 w 1031876"/>
              <a:gd name="connsiteY19020" fmla="*/ 187209 h 1106488"/>
              <a:gd name="connsiteX19021" fmla="*/ 815209 w 1031876"/>
              <a:gd name="connsiteY19021" fmla="*/ 186290 h 1106488"/>
              <a:gd name="connsiteX19022" fmla="*/ 816409 w 1031876"/>
              <a:gd name="connsiteY19022" fmla="*/ 188388 h 1106488"/>
              <a:gd name="connsiteX19023" fmla="*/ 813674 w 1031876"/>
              <a:gd name="connsiteY19023" fmla="*/ 190437 h 1106488"/>
              <a:gd name="connsiteX19024" fmla="*/ 813674 w 1031876"/>
              <a:gd name="connsiteY19024" fmla="*/ 197267 h 1106488"/>
              <a:gd name="connsiteX19025" fmla="*/ 812801 w 1031876"/>
              <a:gd name="connsiteY19025" fmla="*/ 195741 h 1106488"/>
              <a:gd name="connsiteX19026" fmla="*/ 810255 w 1031876"/>
              <a:gd name="connsiteY19026" fmla="*/ 191291 h 1106488"/>
              <a:gd name="connsiteX19027" fmla="*/ 806836 w 1031876"/>
              <a:gd name="connsiteY19027" fmla="*/ 190437 h 1106488"/>
              <a:gd name="connsiteX19028" fmla="*/ 799998 w 1031876"/>
              <a:gd name="connsiteY19028" fmla="*/ 190437 h 1106488"/>
              <a:gd name="connsiteX19029" fmla="*/ 793161 w 1031876"/>
              <a:gd name="connsiteY19029" fmla="*/ 183606 h 1106488"/>
              <a:gd name="connsiteX19030" fmla="*/ 789742 w 1031876"/>
              <a:gd name="connsiteY19030" fmla="*/ 181045 h 1106488"/>
              <a:gd name="connsiteX19031" fmla="*/ 789058 w 1031876"/>
              <a:gd name="connsiteY19031" fmla="*/ 181557 h 1106488"/>
              <a:gd name="connsiteX19032" fmla="*/ 786323 w 1031876"/>
              <a:gd name="connsiteY19032" fmla="*/ 176776 h 1106488"/>
              <a:gd name="connsiteX19033" fmla="*/ 793161 w 1031876"/>
              <a:gd name="connsiteY19033" fmla="*/ 176776 h 1106488"/>
              <a:gd name="connsiteX19034" fmla="*/ 799076 w 1031876"/>
              <a:gd name="connsiteY19034" fmla="*/ 176776 h 1106488"/>
              <a:gd name="connsiteX19035" fmla="*/ 797849 w 1031876"/>
              <a:gd name="connsiteY19035" fmla="*/ 175549 h 1106488"/>
              <a:gd name="connsiteX19036" fmla="*/ 794016 w 1031876"/>
              <a:gd name="connsiteY19036" fmla="*/ 173361 h 1106488"/>
              <a:gd name="connsiteX19037" fmla="*/ 793467 w 1031876"/>
              <a:gd name="connsiteY19037" fmla="*/ 171167 h 1106488"/>
              <a:gd name="connsiteX19038" fmla="*/ 792957 w 1031876"/>
              <a:gd name="connsiteY19038" fmla="*/ 170657 h 1106488"/>
              <a:gd name="connsiteX19039" fmla="*/ 793339 w 1031876"/>
              <a:gd name="connsiteY19039" fmla="*/ 170657 h 1106488"/>
              <a:gd name="connsiteX19040" fmla="*/ 793161 w 1031876"/>
              <a:gd name="connsiteY19040" fmla="*/ 169946 h 1106488"/>
              <a:gd name="connsiteX19041" fmla="*/ 793873 w 1031876"/>
              <a:gd name="connsiteY19041" fmla="*/ 170657 h 1106488"/>
              <a:gd name="connsiteX19042" fmla="*/ 795636 w 1031876"/>
              <a:gd name="connsiteY19042" fmla="*/ 170657 h 1106488"/>
              <a:gd name="connsiteX19043" fmla="*/ 796529 w 1031876"/>
              <a:gd name="connsiteY19043" fmla="*/ 170657 h 1106488"/>
              <a:gd name="connsiteX19044" fmla="*/ 800101 w 1031876"/>
              <a:gd name="connsiteY19044" fmla="*/ 170657 h 1106488"/>
              <a:gd name="connsiteX19045" fmla="*/ 800100 w 1031876"/>
              <a:gd name="connsiteY19045" fmla="*/ 170656 h 1106488"/>
              <a:gd name="connsiteX19046" fmla="*/ 805656 w 1031876"/>
              <a:gd name="connsiteY19046" fmla="*/ 174228 h 1106488"/>
              <a:gd name="connsiteX19047" fmla="*/ 806116 w 1031876"/>
              <a:gd name="connsiteY19047" fmla="*/ 176296 h 1106488"/>
              <a:gd name="connsiteX19048" fmla="*/ 806836 w 1031876"/>
              <a:gd name="connsiteY19048" fmla="*/ 176776 h 1106488"/>
              <a:gd name="connsiteX19049" fmla="*/ 806158 w 1031876"/>
              <a:gd name="connsiteY19049" fmla="*/ 176486 h 1106488"/>
              <a:gd name="connsiteX19050" fmla="*/ 806222 w 1031876"/>
              <a:gd name="connsiteY19050" fmla="*/ 176776 h 1106488"/>
              <a:gd name="connsiteX19051" fmla="*/ 806836 w 1031876"/>
              <a:gd name="connsiteY19051" fmla="*/ 176776 h 1106488"/>
              <a:gd name="connsiteX19052" fmla="*/ 806265 w 1031876"/>
              <a:gd name="connsiteY19052" fmla="*/ 176966 h 1106488"/>
              <a:gd name="connsiteX19053" fmla="*/ 806450 w 1031876"/>
              <a:gd name="connsiteY19053" fmla="*/ 177800 h 1106488"/>
              <a:gd name="connsiteX19054" fmla="*/ 805836 w 1031876"/>
              <a:gd name="connsiteY19054" fmla="*/ 177109 h 1106488"/>
              <a:gd name="connsiteX19055" fmla="*/ 804971 w 1031876"/>
              <a:gd name="connsiteY19055" fmla="*/ 177397 h 1106488"/>
              <a:gd name="connsiteX19056" fmla="*/ 804785 w 1031876"/>
              <a:gd name="connsiteY19056" fmla="*/ 176776 h 1106488"/>
              <a:gd name="connsiteX19057" fmla="*/ 805540 w 1031876"/>
              <a:gd name="connsiteY19057" fmla="*/ 176776 h 1106488"/>
              <a:gd name="connsiteX19058" fmla="*/ 804744 w 1031876"/>
              <a:gd name="connsiteY19058" fmla="*/ 175880 h 1106488"/>
              <a:gd name="connsiteX19059" fmla="*/ 804482 w 1031876"/>
              <a:gd name="connsiteY19059" fmla="*/ 175768 h 1106488"/>
              <a:gd name="connsiteX19060" fmla="*/ 804399 w 1031876"/>
              <a:gd name="connsiteY19060" fmla="*/ 175493 h 1106488"/>
              <a:gd name="connsiteX19061" fmla="*/ 800894 w 1031876"/>
              <a:gd name="connsiteY19061" fmla="*/ 171549 h 1106488"/>
              <a:gd name="connsiteX19062" fmla="*/ 800101 w 1031876"/>
              <a:gd name="connsiteY19062" fmla="*/ 170657 h 1106488"/>
              <a:gd name="connsiteX19063" fmla="*/ 800101 w 1031876"/>
              <a:gd name="connsiteY19063" fmla="*/ 173336 h 1106488"/>
              <a:gd name="connsiteX19064" fmla="*/ 800101 w 1031876"/>
              <a:gd name="connsiteY19064" fmla="*/ 174229 h 1106488"/>
              <a:gd name="connsiteX19065" fmla="*/ 800101 w 1031876"/>
              <a:gd name="connsiteY19065" fmla="*/ 175122 h 1106488"/>
              <a:gd name="connsiteX19066" fmla="*/ 800101 w 1031876"/>
              <a:gd name="connsiteY19066" fmla="*/ 176467 h 1106488"/>
              <a:gd name="connsiteX19067" fmla="*/ 800853 w 1031876"/>
              <a:gd name="connsiteY19067" fmla="*/ 174215 h 1106488"/>
              <a:gd name="connsiteX19068" fmla="*/ 804482 w 1031876"/>
              <a:gd name="connsiteY19068" fmla="*/ 175768 h 1106488"/>
              <a:gd name="connsiteX19069" fmla="*/ 804785 w 1031876"/>
              <a:gd name="connsiteY19069" fmla="*/ 176776 h 1106488"/>
              <a:gd name="connsiteX19070" fmla="*/ 804272 w 1031876"/>
              <a:gd name="connsiteY19070" fmla="*/ 176776 h 1106488"/>
              <a:gd name="connsiteX19071" fmla="*/ 800853 w 1031876"/>
              <a:gd name="connsiteY19071" fmla="*/ 176776 h 1106488"/>
              <a:gd name="connsiteX19072" fmla="*/ 800101 w 1031876"/>
              <a:gd name="connsiteY19072" fmla="*/ 176776 h 1106488"/>
              <a:gd name="connsiteX19073" fmla="*/ 800101 w 1031876"/>
              <a:gd name="connsiteY19073" fmla="*/ 176835 h 1106488"/>
              <a:gd name="connsiteX19074" fmla="*/ 805173 w 1031876"/>
              <a:gd name="connsiteY19074" fmla="*/ 179730 h 1106488"/>
              <a:gd name="connsiteX19075" fmla="*/ 806836 w 1031876"/>
              <a:gd name="connsiteY19075" fmla="*/ 183606 h 1106488"/>
              <a:gd name="connsiteX19076" fmla="*/ 806836 w 1031876"/>
              <a:gd name="connsiteY19076" fmla="*/ 176776 h 1106488"/>
              <a:gd name="connsiteX19077" fmla="*/ 808075 w 1031876"/>
              <a:gd name="connsiteY19077" fmla="*/ 177483 h 1106488"/>
              <a:gd name="connsiteX19078" fmla="*/ 808434 w 1031876"/>
              <a:gd name="connsiteY19078" fmla="*/ 177688 h 1106488"/>
              <a:gd name="connsiteX19079" fmla="*/ 812801 w 1031876"/>
              <a:gd name="connsiteY19079" fmla="*/ 178253 h 1106488"/>
              <a:gd name="connsiteX19080" fmla="*/ 812801 w 1031876"/>
              <a:gd name="connsiteY19080" fmla="*/ 177801 h 1106488"/>
              <a:gd name="connsiteX19081" fmla="*/ 812547 w 1031876"/>
              <a:gd name="connsiteY19081" fmla="*/ 177483 h 1106488"/>
              <a:gd name="connsiteX19082" fmla="*/ 812273 w 1031876"/>
              <a:gd name="connsiteY19082" fmla="*/ 177141 h 1106488"/>
              <a:gd name="connsiteX19083" fmla="*/ 810222 w 1031876"/>
              <a:gd name="connsiteY19083" fmla="*/ 176610 h 1106488"/>
              <a:gd name="connsiteX19084" fmla="*/ 809097 w 1031876"/>
              <a:gd name="connsiteY19084" fmla="*/ 174573 h 1106488"/>
              <a:gd name="connsiteX19085" fmla="*/ 811422 w 1031876"/>
              <a:gd name="connsiteY19085" fmla="*/ 176077 h 1106488"/>
              <a:gd name="connsiteX19086" fmla="*/ 807494 w 1031876"/>
              <a:gd name="connsiteY19086" fmla="*/ 171166 h 1106488"/>
              <a:gd name="connsiteX19087" fmla="*/ 807245 w 1031876"/>
              <a:gd name="connsiteY19087" fmla="*/ 170855 h 1106488"/>
              <a:gd name="connsiteX19088" fmla="*/ 806451 w 1031876"/>
              <a:gd name="connsiteY19088" fmla="*/ 169863 h 1106488"/>
              <a:gd name="connsiteX19089" fmla="*/ 150814 w 1031876"/>
              <a:gd name="connsiteY19089" fmla="*/ 169863 h 1106488"/>
              <a:gd name="connsiteX19090" fmla="*/ 143670 w 1031876"/>
              <a:gd name="connsiteY19090" fmla="*/ 177007 h 1106488"/>
              <a:gd name="connsiteX19091" fmla="*/ 150814 w 1031876"/>
              <a:gd name="connsiteY19091" fmla="*/ 169863 h 1106488"/>
              <a:gd name="connsiteX19092" fmla="*/ 588170 w 1031876"/>
              <a:gd name="connsiteY19092" fmla="*/ 169862 h 1106488"/>
              <a:gd name="connsiteX19093" fmla="*/ 588170 w 1031876"/>
              <a:gd name="connsiteY19093" fmla="*/ 176808 h 1106488"/>
              <a:gd name="connsiteX19094" fmla="*/ 588170 w 1031876"/>
              <a:gd name="connsiteY19094" fmla="*/ 170854 h 1106488"/>
              <a:gd name="connsiteX19095" fmla="*/ 588170 w 1031876"/>
              <a:gd name="connsiteY19095" fmla="*/ 169862 h 1106488"/>
              <a:gd name="connsiteX19096" fmla="*/ 484982 w 1031876"/>
              <a:gd name="connsiteY19096" fmla="*/ 169862 h 1106488"/>
              <a:gd name="connsiteX19097" fmla="*/ 484982 w 1031876"/>
              <a:gd name="connsiteY19097" fmla="*/ 177800 h 1106488"/>
              <a:gd name="connsiteX19098" fmla="*/ 484982 w 1031876"/>
              <a:gd name="connsiteY19098" fmla="*/ 169862 h 1106488"/>
              <a:gd name="connsiteX19099" fmla="*/ 478897 w 1031876"/>
              <a:gd name="connsiteY19099" fmla="*/ 169862 h 1106488"/>
              <a:gd name="connsiteX19100" fmla="*/ 475457 w 1031876"/>
              <a:gd name="connsiteY19100" fmla="*/ 172839 h 1106488"/>
              <a:gd name="connsiteX19101" fmla="*/ 474264 w 1031876"/>
              <a:gd name="connsiteY19101" fmla="*/ 171806 h 1106488"/>
              <a:gd name="connsiteX19102" fmla="*/ 478897 w 1031876"/>
              <a:gd name="connsiteY19102" fmla="*/ 169862 h 1106488"/>
              <a:gd name="connsiteX19103" fmla="*/ 472017 w 1031876"/>
              <a:gd name="connsiteY19103" fmla="*/ 177800 h 1106488"/>
              <a:gd name="connsiteX19104" fmla="*/ 478897 w 1031876"/>
              <a:gd name="connsiteY19104" fmla="*/ 169862 h 1106488"/>
              <a:gd name="connsiteX19105" fmla="*/ 472017 w 1031876"/>
              <a:gd name="connsiteY19105" fmla="*/ 169862 h 1106488"/>
              <a:gd name="connsiteX19106" fmla="*/ 474264 w 1031876"/>
              <a:gd name="connsiteY19106" fmla="*/ 171806 h 1106488"/>
              <a:gd name="connsiteX19107" fmla="*/ 469438 w 1031876"/>
              <a:gd name="connsiteY19107" fmla="*/ 173831 h 1106488"/>
              <a:gd name="connsiteX19108" fmla="*/ 465138 w 1031876"/>
              <a:gd name="connsiteY19108" fmla="*/ 177800 h 1106488"/>
              <a:gd name="connsiteX19109" fmla="*/ 472017 w 1031876"/>
              <a:gd name="connsiteY19109" fmla="*/ 169862 h 1106488"/>
              <a:gd name="connsiteX19110" fmla="*/ 469743 w 1031876"/>
              <a:gd name="connsiteY19110" fmla="*/ 169262 h 1106488"/>
              <a:gd name="connsiteX19111" fmla="*/ 471543 w 1031876"/>
              <a:gd name="connsiteY19111" fmla="*/ 169862 h 1106488"/>
              <a:gd name="connsiteX19112" fmla="*/ 471794 w 1031876"/>
              <a:gd name="connsiteY19112" fmla="*/ 169945 h 1106488"/>
              <a:gd name="connsiteX19113" fmla="*/ 468375 w 1031876"/>
              <a:gd name="connsiteY19113" fmla="*/ 169945 h 1106488"/>
              <a:gd name="connsiteX19114" fmla="*/ 465811 w 1031876"/>
              <a:gd name="connsiteY19114" fmla="*/ 169945 h 1106488"/>
              <a:gd name="connsiteX19115" fmla="*/ 465138 w 1031876"/>
              <a:gd name="connsiteY19115" fmla="*/ 169945 h 1106488"/>
              <a:gd name="connsiteX19116" fmla="*/ 464956 w 1031876"/>
              <a:gd name="connsiteY19116" fmla="*/ 169945 h 1106488"/>
              <a:gd name="connsiteX19117" fmla="*/ 465138 w 1031876"/>
              <a:gd name="connsiteY19117" fmla="*/ 169919 h 1106488"/>
              <a:gd name="connsiteX19118" fmla="*/ 803699 w 1031876"/>
              <a:gd name="connsiteY19118" fmla="*/ 168635 h 1106488"/>
              <a:gd name="connsiteX19119" fmla="*/ 806848 w 1031876"/>
              <a:gd name="connsiteY19119" fmla="*/ 170498 h 1106488"/>
              <a:gd name="connsiteX19120" fmla="*/ 809097 w 1031876"/>
              <a:gd name="connsiteY19120" fmla="*/ 174573 h 1106488"/>
              <a:gd name="connsiteX19121" fmla="*/ 806848 w 1031876"/>
              <a:gd name="connsiteY19121" fmla="*/ 173117 h 1106488"/>
              <a:gd name="connsiteX19122" fmla="*/ 797466 w 1031876"/>
              <a:gd name="connsiteY19122" fmla="*/ 167692 h 1106488"/>
              <a:gd name="connsiteX19123" fmla="*/ 800100 w 1031876"/>
              <a:gd name="connsiteY19123" fmla="*/ 170656 h 1106488"/>
              <a:gd name="connsiteX19124" fmla="*/ 798457 w 1031876"/>
              <a:gd name="connsiteY19124" fmla="*/ 168808 h 1106488"/>
              <a:gd name="connsiteX19125" fmla="*/ 766620 w 1031876"/>
              <a:gd name="connsiteY19125" fmla="*/ 167519 h 1106488"/>
              <a:gd name="connsiteX19126" fmla="*/ 767733 w 1031876"/>
              <a:gd name="connsiteY19126" fmla="*/ 168878 h 1106488"/>
              <a:gd name="connsiteX19127" fmla="*/ 765960 w 1031876"/>
              <a:gd name="connsiteY19127" fmla="*/ 169862 h 1106488"/>
              <a:gd name="connsiteX19128" fmla="*/ 765810 w 1031876"/>
              <a:gd name="connsiteY19128" fmla="*/ 169945 h 1106488"/>
              <a:gd name="connsiteX19129" fmla="*/ 765838 w 1031876"/>
              <a:gd name="connsiteY19129" fmla="*/ 169862 h 1106488"/>
              <a:gd name="connsiteX19130" fmla="*/ 564101 w 1031876"/>
              <a:gd name="connsiteY19130" fmla="*/ 167384 h 1106488"/>
              <a:gd name="connsiteX19131" fmla="*/ 567409 w 1031876"/>
              <a:gd name="connsiteY19131" fmla="*/ 169862 h 1106488"/>
              <a:gd name="connsiteX19132" fmla="*/ 567520 w 1031876"/>
              <a:gd name="connsiteY19132" fmla="*/ 169945 h 1106488"/>
              <a:gd name="connsiteX19133" fmla="*/ 566665 w 1031876"/>
              <a:gd name="connsiteY19133" fmla="*/ 169945 h 1106488"/>
              <a:gd name="connsiteX19134" fmla="*/ 564101 w 1031876"/>
              <a:gd name="connsiteY19134" fmla="*/ 169945 h 1106488"/>
              <a:gd name="connsiteX19135" fmla="*/ 563247 w 1031876"/>
              <a:gd name="connsiteY19135" fmla="*/ 169945 h 1106488"/>
              <a:gd name="connsiteX19136" fmla="*/ 561538 w 1031876"/>
              <a:gd name="connsiteY19136" fmla="*/ 169945 h 1106488"/>
              <a:gd name="connsiteX19137" fmla="*/ 560683 w 1031876"/>
              <a:gd name="connsiteY19137" fmla="*/ 169945 h 1106488"/>
              <a:gd name="connsiteX19138" fmla="*/ 564101 w 1031876"/>
              <a:gd name="connsiteY19138" fmla="*/ 167384 h 1106488"/>
              <a:gd name="connsiteX19139" fmla="*/ 759079 w 1031876"/>
              <a:gd name="connsiteY19139" fmla="*/ 167064 h 1106488"/>
              <a:gd name="connsiteX19140" fmla="*/ 765615 w 1031876"/>
              <a:gd name="connsiteY19140" fmla="*/ 169862 h 1106488"/>
              <a:gd name="connsiteX19141" fmla="*/ 765810 w 1031876"/>
              <a:gd name="connsiteY19141" fmla="*/ 169945 h 1106488"/>
              <a:gd name="connsiteX19142" fmla="*/ 765559 w 1031876"/>
              <a:gd name="connsiteY19142" fmla="*/ 169862 h 1106488"/>
              <a:gd name="connsiteX19143" fmla="*/ 758973 w 1031876"/>
              <a:gd name="connsiteY19143" fmla="*/ 167669 h 1106488"/>
              <a:gd name="connsiteX19144" fmla="*/ 758973 w 1031876"/>
              <a:gd name="connsiteY19144" fmla="*/ 167099 h 1106488"/>
              <a:gd name="connsiteX19145" fmla="*/ 796060 w 1031876"/>
              <a:gd name="connsiteY19145" fmla="*/ 166111 h 1106488"/>
              <a:gd name="connsiteX19146" fmla="*/ 797466 w 1031876"/>
              <a:gd name="connsiteY19146" fmla="*/ 167692 h 1106488"/>
              <a:gd name="connsiteX19147" fmla="*/ 797092 w 1031876"/>
              <a:gd name="connsiteY19147" fmla="*/ 167272 h 1106488"/>
              <a:gd name="connsiteX19148" fmla="*/ 772648 w 1031876"/>
              <a:gd name="connsiteY19148" fmla="*/ 165676 h 1106488"/>
              <a:gd name="connsiteX19149" fmla="*/ 773050 w 1031876"/>
              <a:gd name="connsiteY19149" fmla="*/ 165928 h 1106488"/>
              <a:gd name="connsiteX19150" fmla="*/ 773503 w 1031876"/>
              <a:gd name="connsiteY19150" fmla="*/ 169092 h 1106488"/>
              <a:gd name="connsiteX19151" fmla="*/ 779486 w 1031876"/>
              <a:gd name="connsiteY19151" fmla="*/ 169945 h 1106488"/>
              <a:gd name="connsiteX19152" fmla="*/ 772648 w 1031876"/>
              <a:gd name="connsiteY19152" fmla="*/ 169945 h 1106488"/>
              <a:gd name="connsiteX19153" fmla="*/ 772648 w 1031876"/>
              <a:gd name="connsiteY19153" fmla="*/ 167384 h 1106488"/>
              <a:gd name="connsiteX19154" fmla="*/ 772648 w 1031876"/>
              <a:gd name="connsiteY19154" fmla="*/ 166530 h 1106488"/>
              <a:gd name="connsiteX19155" fmla="*/ 795655 w 1031876"/>
              <a:gd name="connsiteY19155" fmla="*/ 165655 h 1106488"/>
              <a:gd name="connsiteX19156" fmla="*/ 796060 w 1031876"/>
              <a:gd name="connsiteY19156" fmla="*/ 166111 h 1106488"/>
              <a:gd name="connsiteX19157" fmla="*/ 795950 w 1031876"/>
              <a:gd name="connsiteY19157" fmla="*/ 165987 h 1106488"/>
              <a:gd name="connsiteX19158" fmla="*/ 555896 w 1031876"/>
              <a:gd name="connsiteY19158" fmla="*/ 165164 h 1106488"/>
              <a:gd name="connsiteX19159" fmla="*/ 557264 w 1031876"/>
              <a:gd name="connsiteY19159" fmla="*/ 166530 h 1106488"/>
              <a:gd name="connsiteX19160" fmla="*/ 557948 w 1031876"/>
              <a:gd name="connsiteY19160" fmla="*/ 167213 h 1106488"/>
              <a:gd name="connsiteX19161" fmla="*/ 557264 w 1031876"/>
              <a:gd name="connsiteY19161" fmla="*/ 168238 h 1106488"/>
              <a:gd name="connsiteX19162" fmla="*/ 555365 w 1031876"/>
              <a:gd name="connsiteY19162" fmla="*/ 165392 h 1106488"/>
              <a:gd name="connsiteX19163" fmla="*/ 588268 w 1031876"/>
              <a:gd name="connsiteY19163" fmla="*/ 165099 h 1106488"/>
              <a:gd name="connsiteX19164" fmla="*/ 594519 w 1031876"/>
              <a:gd name="connsiteY19164" fmla="*/ 169862 h 1106488"/>
              <a:gd name="connsiteX19165" fmla="*/ 587375 w 1031876"/>
              <a:gd name="connsiteY19165" fmla="*/ 169862 h 1106488"/>
              <a:gd name="connsiteX19166" fmla="*/ 588268 w 1031876"/>
              <a:gd name="connsiteY19166" fmla="*/ 165099 h 1106488"/>
              <a:gd name="connsiteX19167" fmla="*/ 795121 w 1031876"/>
              <a:gd name="connsiteY19167" fmla="*/ 165054 h 1106488"/>
              <a:gd name="connsiteX19168" fmla="*/ 795655 w 1031876"/>
              <a:gd name="connsiteY19168" fmla="*/ 165655 h 1106488"/>
              <a:gd name="connsiteX19169" fmla="*/ 795499 w 1031876"/>
              <a:gd name="connsiteY19169" fmla="*/ 165480 h 1106488"/>
              <a:gd name="connsiteX19170" fmla="*/ 610883 w 1031876"/>
              <a:gd name="connsiteY19170" fmla="*/ 164497 h 1106488"/>
              <a:gd name="connsiteX19171" fmla="*/ 608579 w 1031876"/>
              <a:gd name="connsiteY19171" fmla="*/ 169867 h 1106488"/>
              <a:gd name="connsiteX19172" fmla="*/ 615422 w 1031876"/>
              <a:gd name="connsiteY19172" fmla="*/ 170854 h 1106488"/>
              <a:gd name="connsiteX19173" fmla="*/ 622300 w 1031876"/>
              <a:gd name="connsiteY19173" fmla="*/ 177799 h 1106488"/>
              <a:gd name="connsiteX19174" fmla="*/ 622300 w 1031876"/>
              <a:gd name="connsiteY19174" fmla="*/ 176808 h 1106488"/>
              <a:gd name="connsiteX19175" fmla="*/ 622300 w 1031876"/>
              <a:gd name="connsiteY19175" fmla="*/ 173831 h 1106488"/>
              <a:gd name="connsiteX19176" fmla="*/ 622300 w 1031876"/>
              <a:gd name="connsiteY19176" fmla="*/ 169985 h 1106488"/>
              <a:gd name="connsiteX19177" fmla="*/ 622221 w 1031876"/>
              <a:gd name="connsiteY19177" fmla="*/ 169945 h 1106488"/>
              <a:gd name="connsiteX19178" fmla="*/ 622221 w 1031876"/>
              <a:gd name="connsiteY19178" fmla="*/ 169862 h 1106488"/>
              <a:gd name="connsiteX19179" fmla="*/ 622221 w 1031876"/>
              <a:gd name="connsiteY19179" fmla="*/ 169805 h 1106488"/>
              <a:gd name="connsiteX19180" fmla="*/ 617836 w 1031876"/>
              <a:gd name="connsiteY19180" fmla="*/ 166687 h 1106488"/>
              <a:gd name="connsiteX19181" fmla="*/ 615383 w 1031876"/>
              <a:gd name="connsiteY19181" fmla="*/ 165894 h 1106488"/>
              <a:gd name="connsiteX19182" fmla="*/ 615383 w 1031876"/>
              <a:gd name="connsiteY19182" fmla="*/ 169092 h 1106488"/>
              <a:gd name="connsiteX19183" fmla="*/ 615383 w 1031876"/>
              <a:gd name="connsiteY19183" fmla="*/ 169945 h 1106488"/>
              <a:gd name="connsiteX19184" fmla="*/ 612819 w 1031876"/>
              <a:gd name="connsiteY19184" fmla="*/ 166530 h 1106488"/>
              <a:gd name="connsiteX19185" fmla="*/ 613637 w 1031876"/>
              <a:gd name="connsiteY19185" fmla="*/ 165441 h 1106488"/>
              <a:gd name="connsiteX19186" fmla="*/ 581195 w 1031876"/>
              <a:gd name="connsiteY19186" fmla="*/ 163798 h 1106488"/>
              <a:gd name="connsiteX19187" fmla="*/ 581195 w 1031876"/>
              <a:gd name="connsiteY19187" fmla="*/ 163969 h 1106488"/>
              <a:gd name="connsiteX19188" fmla="*/ 581195 w 1031876"/>
              <a:gd name="connsiteY19188" fmla="*/ 169352 h 1106488"/>
              <a:gd name="connsiteX19189" fmla="*/ 581819 w 1031876"/>
              <a:gd name="connsiteY19189" fmla="*/ 167481 h 1106488"/>
              <a:gd name="connsiteX19190" fmla="*/ 587375 w 1031876"/>
              <a:gd name="connsiteY19190" fmla="*/ 169862 h 1106488"/>
              <a:gd name="connsiteX19191" fmla="*/ 586581 w 1031876"/>
              <a:gd name="connsiteY19191" fmla="*/ 169862 h 1106488"/>
              <a:gd name="connsiteX19192" fmla="*/ 584995 w 1031876"/>
              <a:gd name="connsiteY19192" fmla="*/ 169862 h 1106488"/>
              <a:gd name="connsiteX19193" fmla="*/ 584201 w 1031876"/>
              <a:gd name="connsiteY19193" fmla="*/ 169862 h 1106488"/>
              <a:gd name="connsiteX19194" fmla="*/ 584200 w 1031876"/>
              <a:gd name="connsiteY19194" fmla="*/ 169862 h 1106488"/>
              <a:gd name="connsiteX19195" fmla="*/ 583407 w 1031876"/>
              <a:gd name="connsiteY19195" fmla="*/ 169862 h 1106488"/>
              <a:gd name="connsiteX19196" fmla="*/ 581820 w 1031876"/>
              <a:gd name="connsiteY19196" fmla="*/ 169862 h 1106488"/>
              <a:gd name="connsiteX19197" fmla="*/ 581195 w 1031876"/>
              <a:gd name="connsiteY19197" fmla="*/ 169862 h 1106488"/>
              <a:gd name="connsiteX19198" fmla="*/ 581195 w 1031876"/>
              <a:gd name="connsiteY19198" fmla="*/ 169945 h 1106488"/>
              <a:gd name="connsiteX19199" fmla="*/ 581171 w 1031876"/>
              <a:gd name="connsiteY19199" fmla="*/ 169862 h 1106488"/>
              <a:gd name="connsiteX19200" fmla="*/ 581028 w 1031876"/>
              <a:gd name="connsiteY19200" fmla="*/ 169862 h 1106488"/>
              <a:gd name="connsiteX19201" fmla="*/ 581195 w 1031876"/>
              <a:gd name="connsiteY19201" fmla="*/ 169945 h 1106488"/>
              <a:gd name="connsiteX19202" fmla="*/ 581067 w 1031876"/>
              <a:gd name="connsiteY19202" fmla="*/ 169914 h 1106488"/>
              <a:gd name="connsiteX19203" fmla="*/ 581093 w 1031876"/>
              <a:gd name="connsiteY19203" fmla="*/ 169945 h 1106488"/>
              <a:gd name="connsiteX19204" fmla="*/ 581195 w 1031876"/>
              <a:gd name="connsiteY19204" fmla="*/ 169945 h 1106488"/>
              <a:gd name="connsiteX19205" fmla="*/ 581131 w 1031876"/>
              <a:gd name="connsiteY19205" fmla="*/ 169993 h 1106488"/>
              <a:gd name="connsiteX19206" fmla="*/ 584201 w 1031876"/>
              <a:gd name="connsiteY19206" fmla="*/ 173831 h 1106488"/>
              <a:gd name="connsiteX19207" fmla="*/ 586990 w 1031876"/>
              <a:gd name="connsiteY19207" fmla="*/ 177318 h 1106488"/>
              <a:gd name="connsiteX19208" fmla="*/ 587932 w 1031876"/>
              <a:gd name="connsiteY19208" fmla="*/ 176911 h 1106488"/>
              <a:gd name="connsiteX19209" fmla="*/ 588033 w 1031876"/>
              <a:gd name="connsiteY19209" fmla="*/ 176776 h 1106488"/>
              <a:gd name="connsiteX19210" fmla="*/ 588033 w 1031876"/>
              <a:gd name="connsiteY19210" fmla="*/ 176867 h 1106488"/>
              <a:gd name="connsiteX19211" fmla="*/ 588170 w 1031876"/>
              <a:gd name="connsiteY19211" fmla="*/ 176808 h 1106488"/>
              <a:gd name="connsiteX19212" fmla="*/ 588170 w 1031876"/>
              <a:gd name="connsiteY19212" fmla="*/ 177800 h 1106488"/>
              <a:gd name="connsiteX19213" fmla="*/ 588033 w 1031876"/>
              <a:gd name="connsiteY19213" fmla="*/ 177791 h 1106488"/>
              <a:gd name="connsiteX19214" fmla="*/ 588033 w 1031876"/>
              <a:gd name="connsiteY19214" fmla="*/ 177800 h 1106488"/>
              <a:gd name="connsiteX19215" fmla="*/ 588170 w 1031876"/>
              <a:gd name="connsiteY19215" fmla="*/ 177800 h 1106488"/>
              <a:gd name="connsiteX19216" fmla="*/ 590948 w 1031876"/>
              <a:gd name="connsiteY19216" fmla="*/ 177800 h 1106488"/>
              <a:gd name="connsiteX19217" fmla="*/ 594322 w 1031876"/>
              <a:gd name="connsiteY19217" fmla="*/ 177800 h 1106488"/>
              <a:gd name="connsiteX19218" fmla="*/ 594520 w 1031876"/>
              <a:gd name="connsiteY19218" fmla="*/ 177800 h 1106488"/>
              <a:gd name="connsiteX19219" fmla="*/ 601664 w 1031876"/>
              <a:gd name="connsiteY19219" fmla="*/ 184150 h 1106488"/>
              <a:gd name="connsiteX19220" fmla="*/ 601663 w 1031876"/>
              <a:gd name="connsiteY19220" fmla="*/ 184150 h 1106488"/>
              <a:gd name="connsiteX19221" fmla="*/ 600771 w 1031876"/>
              <a:gd name="connsiteY19221" fmla="*/ 184150 h 1106488"/>
              <a:gd name="connsiteX19222" fmla="*/ 595314 w 1031876"/>
              <a:gd name="connsiteY19222" fmla="*/ 184150 h 1106488"/>
              <a:gd name="connsiteX19223" fmla="*/ 594520 w 1031876"/>
              <a:gd name="connsiteY19223" fmla="*/ 184150 h 1106488"/>
              <a:gd name="connsiteX19224" fmla="*/ 594403 w 1031876"/>
              <a:gd name="connsiteY19224" fmla="*/ 183421 h 1106488"/>
              <a:gd name="connsiteX19225" fmla="*/ 593627 w 1031876"/>
              <a:gd name="connsiteY19225" fmla="*/ 178594 h 1106488"/>
              <a:gd name="connsiteX19226" fmla="*/ 588033 w 1031876"/>
              <a:gd name="connsiteY19226" fmla="*/ 177883 h 1106488"/>
              <a:gd name="connsiteX19227" fmla="*/ 588033 w 1031876"/>
              <a:gd name="connsiteY19227" fmla="*/ 183606 h 1106488"/>
              <a:gd name="connsiteX19228" fmla="*/ 585469 w 1031876"/>
              <a:gd name="connsiteY19228" fmla="*/ 180191 h 1106488"/>
              <a:gd name="connsiteX19229" fmla="*/ 587264 w 1031876"/>
              <a:gd name="connsiteY19229" fmla="*/ 177800 h 1106488"/>
              <a:gd name="connsiteX19230" fmla="*/ 586582 w 1031876"/>
              <a:gd name="connsiteY19230" fmla="*/ 177800 h 1106488"/>
              <a:gd name="connsiteX19231" fmla="*/ 584995 w 1031876"/>
              <a:gd name="connsiteY19231" fmla="*/ 177800 h 1106488"/>
              <a:gd name="connsiteX19232" fmla="*/ 584201 w 1031876"/>
              <a:gd name="connsiteY19232" fmla="*/ 177800 h 1106488"/>
              <a:gd name="connsiteX19233" fmla="*/ 581820 w 1031876"/>
              <a:gd name="connsiteY19233" fmla="*/ 177800 h 1106488"/>
              <a:gd name="connsiteX19234" fmla="*/ 581195 w 1031876"/>
              <a:gd name="connsiteY19234" fmla="*/ 177800 h 1106488"/>
              <a:gd name="connsiteX19235" fmla="*/ 581195 w 1031876"/>
              <a:gd name="connsiteY19235" fmla="*/ 183606 h 1106488"/>
              <a:gd name="connsiteX19236" fmla="*/ 574358 w 1031876"/>
              <a:gd name="connsiteY19236" fmla="*/ 176776 h 1106488"/>
              <a:gd name="connsiteX19237" fmla="*/ 577777 w 1031876"/>
              <a:gd name="connsiteY19237" fmla="*/ 176776 h 1106488"/>
              <a:gd name="connsiteX19238" fmla="*/ 579486 w 1031876"/>
              <a:gd name="connsiteY19238" fmla="*/ 176776 h 1106488"/>
              <a:gd name="connsiteX19239" fmla="*/ 580340 w 1031876"/>
              <a:gd name="connsiteY19239" fmla="*/ 176776 h 1106488"/>
              <a:gd name="connsiteX19240" fmla="*/ 581026 w 1031876"/>
              <a:gd name="connsiteY19240" fmla="*/ 176776 h 1106488"/>
              <a:gd name="connsiteX19241" fmla="*/ 581026 w 1031876"/>
              <a:gd name="connsiteY19241" fmla="*/ 173831 h 1106488"/>
              <a:gd name="connsiteX19242" fmla="*/ 581026 w 1031876"/>
              <a:gd name="connsiteY19242" fmla="*/ 170072 h 1106488"/>
              <a:gd name="connsiteX19243" fmla="*/ 577776 w 1031876"/>
              <a:gd name="connsiteY19243" fmla="*/ 172507 h 1106488"/>
              <a:gd name="connsiteX19244" fmla="*/ 574358 w 1031876"/>
              <a:gd name="connsiteY19244" fmla="*/ 169945 h 1106488"/>
              <a:gd name="connsiteX19245" fmla="*/ 575213 w 1031876"/>
              <a:gd name="connsiteY19245" fmla="*/ 169945 h 1106488"/>
              <a:gd name="connsiteX19246" fmla="*/ 577777 w 1031876"/>
              <a:gd name="connsiteY19246" fmla="*/ 169945 h 1106488"/>
              <a:gd name="connsiteX19247" fmla="*/ 581026 w 1031876"/>
              <a:gd name="connsiteY19247" fmla="*/ 169945 h 1106488"/>
              <a:gd name="connsiteX19248" fmla="*/ 581026 w 1031876"/>
              <a:gd name="connsiteY19248" fmla="*/ 169903 h 1106488"/>
              <a:gd name="connsiteX19249" fmla="*/ 580861 w 1031876"/>
              <a:gd name="connsiteY19249" fmla="*/ 169862 h 1106488"/>
              <a:gd name="connsiteX19250" fmla="*/ 577777 w 1031876"/>
              <a:gd name="connsiteY19250" fmla="*/ 169092 h 1106488"/>
              <a:gd name="connsiteX19251" fmla="*/ 577093 w 1031876"/>
              <a:gd name="connsiteY19251" fmla="*/ 167896 h 1106488"/>
              <a:gd name="connsiteX19252" fmla="*/ 581025 w 1031876"/>
              <a:gd name="connsiteY19252" fmla="*/ 169861 h 1106488"/>
              <a:gd name="connsiteX19253" fmla="*/ 581104 w 1031876"/>
              <a:gd name="connsiteY19253" fmla="*/ 169626 h 1106488"/>
              <a:gd name="connsiteX19254" fmla="*/ 579486 w 1031876"/>
              <a:gd name="connsiteY19254" fmla="*/ 163969 h 1106488"/>
              <a:gd name="connsiteX19255" fmla="*/ 806451 w 1031876"/>
              <a:gd name="connsiteY19255" fmla="*/ 163513 h 1106488"/>
              <a:gd name="connsiteX19256" fmla="*/ 812801 w 1031876"/>
              <a:gd name="connsiteY19256" fmla="*/ 163513 h 1106488"/>
              <a:gd name="connsiteX19257" fmla="*/ 812007 w 1031876"/>
              <a:gd name="connsiteY19257" fmla="*/ 165894 h 1106488"/>
              <a:gd name="connsiteX19258" fmla="*/ 810055 w 1031876"/>
              <a:gd name="connsiteY19258" fmla="*/ 165058 h 1106488"/>
              <a:gd name="connsiteX19259" fmla="*/ 812801 w 1031876"/>
              <a:gd name="connsiteY19259" fmla="*/ 169863 h 1106488"/>
              <a:gd name="connsiteX19260" fmla="*/ 806451 w 1031876"/>
              <a:gd name="connsiteY19260" fmla="*/ 163513 h 1106488"/>
              <a:gd name="connsiteX19261" fmla="*/ 800101 w 1031876"/>
              <a:gd name="connsiteY19261" fmla="*/ 163513 h 1106488"/>
              <a:gd name="connsiteX19262" fmla="*/ 803699 w 1031876"/>
              <a:gd name="connsiteY19262" fmla="*/ 168635 h 1106488"/>
              <a:gd name="connsiteX19263" fmla="*/ 800944 w 1031876"/>
              <a:gd name="connsiteY19263" fmla="*/ 167005 h 1106488"/>
              <a:gd name="connsiteX19264" fmla="*/ 800101 w 1031876"/>
              <a:gd name="connsiteY19264" fmla="*/ 163513 h 1106488"/>
              <a:gd name="connsiteX19265" fmla="*/ 793751 w 1031876"/>
              <a:gd name="connsiteY19265" fmla="*/ 163513 h 1106488"/>
              <a:gd name="connsiteX19266" fmla="*/ 795121 w 1031876"/>
              <a:gd name="connsiteY19266" fmla="*/ 165054 h 1106488"/>
              <a:gd name="connsiteX19267" fmla="*/ 794544 w 1031876"/>
              <a:gd name="connsiteY19267" fmla="*/ 164405 h 1106488"/>
              <a:gd name="connsiteX19268" fmla="*/ 157163 w 1031876"/>
              <a:gd name="connsiteY19268" fmla="*/ 163513 h 1106488"/>
              <a:gd name="connsiteX19269" fmla="*/ 150813 w 1031876"/>
              <a:gd name="connsiteY19269" fmla="*/ 169863 h 1106488"/>
              <a:gd name="connsiteX19270" fmla="*/ 157163 w 1031876"/>
              <a:gd name="connsiteY19270" fmla="*/ 163513 h 1106488"/>
              <a:gd name="connsiteX19271" fmla="*/ 780413 w 1031876"/>
              <a:gd name="connsiteY19271" fmla="*/ 163512 h 1106488"/>
              <a:gd name="connsiteX19272" fmla="*/ 785469 w 1031876"/>
              <a:gd name="connsiteY19272" fmla="*/ 165676 h 1106488"/>
              <a:gd name="connsiteX19273" fmla="*/ 786323 w 1031876"/>
              <a:gd name="connsiteY19273" fmla="*/ 165779 h 1106488"/>
              <a:gd name="connsiteX19274" fmla="*/ 787536 w 1031876"/>
              <a:gd name="connsiteY19274" fmla="*/ 165924 h 1106488"/>
              <a:gd name="connsiteX19275" fmla="*/ 788139 w 1031876"/>
              <a:gd name="connsiteY19275" fmla="*/ 165997 h 1106488"/>
              <a:gd name="connsiteX19276" fmla="*/ 786573 w 1031876"/>
              <a:gd name="connsiteY19276" fmla="*/ 163512 h 1106488"/>
              <a:gd name="connsiteX19277" fmla="*/ 785714 w 1031876"/>
              <a:gd name="connsiteY19277" fmla="*/ 163512 h 1106488"/>
              <a:gd name="connsiteX19278" fmla="*/ 783928 w 1031876"/>
              <a:gd name="connsiteY19278" fmla="*/ 163512 h 1106488"/>
              <a:gd name="connsiteX19279" fmla="*/ 594519 w 1031876"/>
              <a:gd name="connsiteY19279" fmla="*/ 163512 h 1106488"/>
              <a:gd name="connsiteX19280" fmla="*/ 594519 w 1031876"/>
              <a:gd name="connsiteY19280" fmla="*/ 169862 h 1106488"/>
              <a:gd name="connsiteX19281" fmla="*/ 594519 w 1031876"/>
              <a:gd name="connsiteY19281" fmla="*/ 169068 h 1106488"/>
              <a:gd name="connsiteX19282" fmla="*/ 594519 w 1031876"/>
              <a:gd name="connsiteY19282" fmla="*/ 166687 h 1106488"/>
              <a:gd name="connsiteX19283" fmla="*/ 594519 w 1031876"/>
              <a:gd name="connsiteY19283" fmla="*/ 165893 h 1106488"/>
              <a:gd name="connsiteX19284" fmla="*/ 594519 w 1031876"/>
              <a:gd name="connsiteY19284" fmla="*/ 164306 h 1106488"/>
              <a:gd name="connsiteX19285" fmla="*/ 587375 w 1031876"/>
              <a:gd name="connsiteY19285" fmla="*/ 163512 h 1106488"/>
              <a:gd name="connsiteX19286" fmla="*/ 587375 w 1031876"/>
              <a:gd name="connsiteY19286" fmla="*/ 169862 h 1106488"/>
              <a:gd name="connsiteX19287" fmla="*/ 587375 w 1031876"/>
              <a:gd name="connsiteY19287" fmla="*/ 163512 h 1106488"/>
              <a:gd name="connsiteX19288" fmla="*/ 163513 w 1031876"/>
              <a:gd name="connsiteY19288" fmla="*/ 163512 h 1106488"/>
              <a:gd name="connsiteX19289" fmla="*/ 163513 w 1031876"/>
              <a:gd name="connsiteY19289" fmla="*/ 163513 h 1106488"/>
              <a:gd name="connsiteX19290" fmla="*/ 163513 w 1031876"/>
              <a:gd name="connsiteY19290" fmla="*/ 164355 h 1106488"/>
              <a:gd name="connsiteX19291" fmla="*/ 163513 w 1031876"/>
              <a:gd name="connsiteY19291" fmla="*/ 167729 h 1106488"/>
              <a:gd name="connsiteX19292" fmla="*/ 163513 w 1031876"/>
              <a:gd name="connsiteY19292" fmla="*/ 170259 h 1106488"/>
              <a:gd name="connsiteX19293" fmla="*/ 158492 w 1031876"/>
              <a:gd name="connsiteY19293" fmla="*/ 175183 h 1106488"/>
              <a:gd name="connsiteX19294" fmla="*/ 157163 w 1031876"/>
              <a:gd name="connsiteY19294" fmla="*/ 176487 h 1106488"/>
              <a:gd name="connsiteX19295" fmla="*/ 157163 w 1031876"/>
              <a:gd name="connsiteY19295" fmla="*/ 176487 h 1106488"/>
              <a:gd name="connsiteX19296" fmla="*/ 157494 w 1031876"/>
              <a:gd name="connsiteY19296" fmla="*/ 176163 h 1106488"/>
              <a:gd name="connsiteX19297" fmla="*/ 158492 w 1031876"/>
              <a:gd name="connsiteY19297" fmla="*/ 175183 h 1106488"/>
              <a:gd name="connsiteX19298" fmla="*/ 160074 w 1031876"/>
              <a:gd name="connsiteY19298" fmla="*/ 173632 h 1106488"/>
              <a:gd name="connsiteX19299" fmla="*/ 163513 w 1031876"/>
              <a:gd name="connsiteY19299" fmla="*/ 170259 h 1106488"/>
              <a:gd name="connsiteX19300" fmla="*/ 162788 w 1031876"/>
              <a:gd name="connsiteY19300" fmla="*/ 173103 h 1106488"/>
              <a:gd name="connsiteX19301" fmla="*/ 164307 w 1031876"/>
              <a:gd name="connsiteY19301" fmla="*/ 170392 h 1106488"/>
              <a:gd name="connsiteX19302" fmla="*/ 171054 w 1031876"/>
              <a:gd name="connsiteY19302" fmla="*/ 170392 h 1106488"/>
              <a:gd name="connsiteX19303" fmla="*/ 167482 w 1031876"/>
              <a:gd name="connsiteY19303" fmla="*/ 172820 h 1106488"/>
              <a:gd name="connsiteX19304" fmla="*/ 160934 w 1031876"/>
              <a:gd name="connsiteY19304" fmla="*/ 177272 h 1106488"/>
              <a:gd name="connsiteX19305" fmla="*/ 157560 w 1031876"/>
              <a:gd name="connsiteY19305" fmla="*/ 179565 h 1106488"/>
              <a:gd name="connsiteX19306" fmla="*/ 157205 w 1031876"/>
              <a:gd name="connsiteY19306" fmla="*/ 179806 h 1106488"/>
              <a:gd name="connsiteX19307" fmla="*/ 157560 w 1031876"/>
              <a:gd name="connsiteY19307" fmla="*/ 177272 h 1106488"/>
              <a:gd name="connsiteX19308" fmla="*/ 160934 w 1031876"/>
              <a:gd name="connsiteY19308" fmla="*/ 176412 h 1106488"/>
              <a:gd name="connsiteX19309" fmla="*/ 162417 w 1031876"/>
              <a:gd name="connsiteY19309" fmla="*/ 173765 h 1106488"/>
              <a:gd name="connsiteX19310" fmla="*/ 157163 w 1031876"/>
              <a:gd name="connsiteY19310" fmla="*/ 176709 h 1106488"/>
              <a:gd name="connsiteX19311" fmla="*/ 157163 w 1031876"/>
              <a:gd name="connsiteY19311" fmla="*/ 177800 h 1106488"/>
              <a:gd name="connsiteX19312" fmla="*/ 156224 w 1031876"/>
              <a:gd name="connsiteY19312" fmla="*/ 177408 h 1106488"/>
              <a:gd name="connsiteX19313" fmla="*/ 155604 w 1031876"/>
              <a:gd name="connsiteY19313" fmla="*/ 177150 h 1106488"/>
              <a:gd name="connsiteX19314" fmla="*/ 150614 w 1031876"/>
              <a:gd name="connsiteY19314" fmla="*/ 177849 h 1106488"/>
              <a:gd name="connsiteX19315" fmla="*/ 149762 w 1031876"/>
              <a:gd name="connsiteY19315" fmla="*/ 183701 h 1106488"/>
              <a:gd name="connsiteX19316" fmla="*/ 149814 w 1031876"/>
              <a:gd name="connsiteY19316" fmla="*/ 183694 h 1106488"/>
              <a:gd name="connsiteX19317" fmla="*/ 150427 w 1031876"/>
              <a:gd name="connsiteY19317" fmla="*/ 183606 h 1106488"/>
              <a:gd name="connsiteX19318" fmla="*/ 144950 w 1031876"/>
              <a:gd name="connsiteY19318" fmla="*/ 189077 h 1106488"/>
              <a:gd name="connsiteX19319" fmla="*/ 149821 w 1031876"/>
              <a:gd name="connsiteY19319" fmla="*/ 185737 h 1106488"/>
              <a:gd name="connsiteX19320" fmla="*/ 149854 w 1031876"/>
              <a:gd name="connsiteY19320" fmla="*/ 185896 h 1106488"/>
              <a:gd name="connsiteX19321" fmla="*/ 150427 w 1031876"/>
              <a:gd name="connsiteY19321" fmla="*/ 183606 h 1106488"/>
              <a:gd name="connsiteX19322" fmla="*/ 151614 w 1031876"/>
              <a:gd name="connsiteY19322" fmla="*/ 183606 h 1106488"/>
              <a:gd name="connsiteX19323" fmla="*/ 157205 w 1031876"/>
              <a:gd name="connsiteY19323" fmla="*/ 179806 h 1106488"/>
              <a:gd name="connsiteX19324" fmla="*/ 156717 w 1031876"/>
              <a:gd name="connsiteY19324" fmla="*/ 183291 h 1106488"/>
              <a:gd name="connsiteX19325" fmla="*/ 154552 w 1031876"/>
              <a:gd name="connsiteY19325" fmla="*/ 183606 h 1106488"/>
              <a:gd name="connsiteX19326" fmla="*/ 156410 w 1031876"/>
              <a:gd name="connsiteY19326" fmla="*/ 183606 h 1106488"/>
              <a:gd name="connsiteX19327" fmla="*/ 157265 w 1031876"/>
              <a:gd name="connsiteY19327" fmla="*/ 183606 h 1106488"/>
              <a:gd name="connsiteX19328" fmla="*/ 155650 w 1031876"/>
              <a:gd name="connsiteY19328" fmla="*/ 184528 h 1106488"/>
              <a:gd name="connsiteX19329" fmla="*/ 157163 w 1031876"/>
              <a:gd name="connsiteY19329" fmla="*/ 184150 h 1106488"/>
              <a:gd name="connsiteX19330" fmla="*/ 154112 w 1031876"/>
              <a:gd name="connsiteY19330" fmla="*/ 187201 h 1106488"/>
              <a:gd name="connsiteX19331" fmla="*/ 156369 w 1031876"/>
              <a:gd name="connsiteY19331" fmla="*/ 184944 h 1106488"/>
              <a:gd name="connsiteX19332" fmla="*/ 150813 w 1031876"/>
              <a:gd name="connsiteY19332" fmla="*/ 190500 h 1106488"/>
              <a:gd name="connsiteX19333" fmla="*/ 153536 w 1031876"/>
              <a:gd name="connsiteY19333" fmla="*/ 185735 h 1106488"/>
              <a:gd name="connsiteX19334" fmla="*/ 151282 w 1031876"/>
              <a:gd name="connsiteY19334" fmla="*/ 187022 h 1106488"/>
              <a:gd name="connsiteX19335" fmla="*/ 150813 w 1031876"/>
              <a:gd name="connsiteY19335" fmla="*/ 188894 h 1106488"/>
              <a:gd name="connsiteX19336" fmla="*/ 150813 w 1031876"/>
              <a:gd name="connsiteY19336" fmla="*/ 190500 h 1106488"/>
              <a:gd name="connsiteX19337" fmla="*/ 150630 w 1031876"/>
              <a:gd name="connsiteY19337" fmla="*/ 189624 h 1106488"/>
              <a:gd name="connsiteX19338" fmla="*/ 150427 w 1031876"/>
              <a:gd name="connsiteY19338" fmla="*/ 190437 h 1106488"/>
              <a:gd name="connsiteX19339" fmla="*/ 143589 w 1031876"/>
              <a:gd name="connsiteY19339" fmla="*/ 197267 h 1106488"/>
              <a:gd name="connsiteX19340" fmla="*/ 143589 w 1031876"/>
              <a:gd name="connsiteY19340" fmla="*/ 194706 h 1106488"/>
              <a:gd name="connsiteX19341" fmla="*/ 143589 w 1031876"/>
              <a:gd name="connsiteY19341" fmla="*/ 191291 h 1106488"/>
              <a:gd name="connsiteX19342" fmla="*/ 143589 w 1031876"/>
              <a:gd name="connsiteY19342" fmla="*/ 191180 h 1106488"/>
              <a:gd name="connsiteX19343" fmla="*/ 143510 w 1031876"/>
              <a:gd name="connsiteY19343" fmla="*/ 191069 h 1106488"/>
              <a:gd name="connsiteX19344" fmla="*/ 142734 w 1031876"/>
              <a:gd name="connsiteY19344" fmla="*/ 197267 h 1106488"/>
              <a:gd name="connsiteX19345" fmla="*/ 136752 w 1031876"/>
              <a:gd name="connsiteY19345" fmla="*/ 204098 h 1106488"/>
              <a:gd name="connsiteX19346" fmla="*/ 136752 w 1031876"/>
              <a:gd name="connsiteY19346" fmla="*/ 197267 h 1106488"/>
              <a:gd name="connsiteX19347" fmla="*/ 142734 w 1031876"/>
              <a:gd name="connsiteY19347" fmla="*/ 193852 h 1106488"/>
              <a:gd name="connsiteX19348" fmla="*/ 143452 w 1031876"/>
              <a:gd name="connsiteY19348" fmla="*/ 190986 h 1106488"/>
              <a:gd name="connsiteX19349" fmla="*/ 143281 w 1031876"/>
              <a:gd name="connsiteY19349" fmla="*/ 190745 h 1106488"/>
              <a:gd name="connsiteX19350" fmla="*/ 142734 w 1031876"/>
              <a:gd name="connsiteY19350" fmla="*/ 191291 h 1106488"/>
              <a:gd name="connsiteX19351" fmla="*/ 136752 w 1031876"/>
              <a:gd name="connsiteY19351" fmla="*/ 197267 h 1106488"/>
              <a:gd name="connsiteX19352" fmla="*/ 137607 w 1031876"/>
              <a:gd name="connsiteY19352" fmla="*/ 193852 h 1106488"/>
              <a:gd name="connsiteX19353" fmla="*/ 143214 w 1031876"/>
              <a:gd name="connsiteY19353" fmla="*/ 190651 h 1106488"/>
              <a:gd name="connsiteX19354" fmla="*/ 143050 w 1031876"/>
              <a:gd name="connsiteY19354" fmla="*/ 190420 h 1106488"/>
              <a:gd name="connsiteX19355" fmla="*/ 142875 w 1031876"/>
              <a:gd name="connsiteY19355" fmla="*/ 190500 h 1106488"/>
              <a:gd name="connsiteX19356" fmla="*/ 143031 w 1031876"/>
              <a:gd name="connsiteY19356" fmla="*/ 190393 h 1106488"/>
              <a:gd name="connsiteX19357" fmla="*/ 142972 w 1031876"/>
              <a:gd name="connsiteY19357" fmla="*/ 190309 h 1106488"/>
              <a:gd name="connsiteX19358" fmla="*/ 142875 w 1031876"/>
              <a:gd name="connsiteY19358" fmla="*/ 190500 h 1106488"/>
              <a:gd name="connsiteX19359" fmla="*/ 142875 w 1031876"/>
              <a:gd name="connsiteY19359" fmla="*/ 190172 h 1106488"/>
              <a:gd name="connsiteX19360" fmla="*/ 141645 w 1031876"/>
              <a:gd name="connsiteY19360" fmla="*/ 188436 h 1106488"/>
              <a:gd name="connsiteX19361" fmla="*/ 142826 w 1031876"/>
              <a:gd name="connsiteY19361" fmla="*/ 187721 h 1106488"/>
              <a:gd name="connsiteX19362" fmla="*/ 142875 w 1031876"/>
              <a:gd name="connsiteY19362" fmla="*/ 187512 h 1106488"/>
              <a:gd name="connsiteX19363" fmla="*/ 142875 w 1031876"/>
              <a:gd name="connsiteY19363" fmla="*/ 185270 h 1106488"/>
              <a:gd name="connsiteX19364" fmla="*/ 141139 w 1031876"/>
              <a:gd name="connsiteY19364" fmla="*/ 187721 h 1106488"/>
              <a:gd name="connsiteX19365" fmla="*/ 141645 w 1031876"/>
              <a:gd name="connsiteY19365" fmla="*/ 188436 h 1106488"/>
              <a:gd name="connsiteX19366" fmla="*/ 139546 w 1031876"/>
              <a:gd name="connsiteY19366" fmla="*/ 189705 h 1106488"/>
              <a:gd name="connsiteX19367" fmla="*/ 139663 w 1031876"/>
              <a:gd name="connsiteY19367" fmla="*/ 189396 h 1106488"/>
              <a:gd name="connsiteX19368" fmla="*/ 138068 w 1031876"/>
              <a:gd name="connsiteY19368" fmla="*/ 190500 h 1106488"/>
              <a:gd name="connsiteX19369" fmla="*/ 136922 w 1031876"/>
              <a:gd name="connsiteY19369" fmla="*/ 191293 h 1106488"/>
              <a:gd name="connsiteX19370" fmla="*/ 137671 w 1031876"/>
              <a:gd name="connsiteY19370" fmla="*/ 190500 h 1106488"/>
              <a:gd name="connsiteX19371" fmla="*/ 142875 w 1031876"/>
              <a:gd name="connsiteY19371" fmla="*/ 184990 h 1106488"/>
              <a:gd name="connsiteX19372" fmla="*/ 142875 w 1031876"/>
              <a:gd name="connsiteY19372" fmla="*/ 184596 h 1106488"/>
              <a:gd name="connsiteX19373" fmla="*/ 142875 w 1031876"/>
              <a:gd name="connsiteY19373" fmla="*/ 183753 h 1106488"/>
              <a:gd name="connsiteX19374" fmla="*/ 143471 w 1031876"/>
              <a:gd name="connsiteY19374" fmla="*/ 183753 h 1106488"/>
              <a:gd name="connsiteX19375" fmla="*/ 141884 w 1031876"/>
              <a:gd name="connsiteY19375" fmla="*/ 180579 h 1106488"/>
              <a:gd name="connsiteX19376" fmla="*/ 143670 w 1031876"/>
              <a:gd name="connsiteY19376" fmla="*/ 179865 h 1106488"/>
              <a:gd name="connsiteX19377" fmla="*/ 143670 w 1031876"/>
              <a:gd name="connsiteY19377" fmla="*/ 180579 h 1106488"/>
              <a:gd name="connsiteX19378" fmla="*/ 143670 w 1031876"/>
              <a:gd name="connsiteY19378" fmla="*/ 183258 h 1106488"/>
              <a:gd name="connsiteX19379" fmla="*/ 143670 w 1031876"/>
              <a:gd name="connsiteY19379" fmla="*/ 183753 h 1106488"/>
              <a:gd name="connsiteX19380" fmla="*/ 143735 w 1031876"/>
              <a:gd name="connsiteY19380" fmla="*/ 183753 h 1106488"/>
              <a:gd name="connsiteX19381" fmla="*/ 144043 w 1031876"/>
              <a:gd name="connsiteY19381" fmla="*/ 183753 h 1106488"/>
              <a:gd name="connsiteX19382" fmla="*/ 144840 w 1031876"/>
              <a:gd name="connsiteY19382" fmla="*/ 183753 h 1106488"/>
              <a:gd name="connsiteX19383" fmla="*/ 148689 w 1031876"/>
              <a:gd name="connsiteY19383" fmla="*/ 179096 h 1106488"/>
              <a:gd name="connsiteX19384" fmla="*/ 148978 w 1031876"/>
              <a:gd name="connsiteY19384" fmla="*/ 178528 h 1106488"/>
              <a:gd name="connsiteX19385" fmla="*/ 148703 w 1031876"/>
              <a:gd name="connsiteY19385" fmla="*/ 178820 h 1106488"/>
              <a:gd name="connsiteX19386" fmla="*/ 148978 w 1031876"/>
              <a:gd name="connsiteY19386" fmla="*/ 178528 h 1106488"/>
              <a:gd name="connsiteX19387" fmla="*/ 149482 w 1031876"/>
              <a:gd name="connsiteY19387" fmla="*/ 177540 h 1106488"/>
              <a:gd name="connsiteX19388" fmla="*/ 143670 w 1031876"/>
              <a:gd name="connsiteY19388" fmla="*/ 179865 h 1106488"/>
              <a:gd name="connsiteX19389" fmla="*/ 143670 w 1031876"/>
              <a:gd name="connsiteY19389" fmla="*/ 179686 h 1106488"/>
              <a:gd name="connsiteX19390" fmla="*/ 143670 w 1031876"/>
              <a:gd name="connsiteY19390" fmla="*/ 178793 h 1106488"/>
              <a:gd name="connsiteX19391" fmla="*/ 143670 w 1031876"/>
              <a:gd name="connsiteY19391" fmla="*/ 177900 h 1106488"/>
              <a:gd name="connsiteX19392" fmla="*/ 143670 w 1031876"/>
              <a:gd name="connsiteY19392" fmla="*/ 177007 h 1106488"/>
              <a:gd name="connsiteX19393" fmla="*/ 144563 w 1031876"/>
              <a:gd name="connsiteY19393" fmla="*/ 177007 h 1106488"/>
              <a:gd name="connsiteX19394" fmla="*/ 149754 w 1031876"/>
              <a:gd name="connsiteY19394" fmla="*/ 177007 h 1106488"/>
              <a:gd name="connsiteX19395" fmla="*/ 149754 w 1031876"/>
              <a:gd name="connsiteY19395" fmla="*/ 177006 h 1106488"/>
              <a:gd name="connsiteX19396" fmla="*/ 150416 w 1031876"/>
              <a:gd name="connsiteY19396" fmla="*/ 177006 h 1106488"/>
              <a:gd name="connsiteX19397" fmla="*/ 150614 w 1031876"/>
              <a:gd name="connsiteY19397" fmla="*/ 177006 h 1106488"/>
              <a:gd name="connsiteX19398" fmla="*/ 155258 w 1031876"/>
              <a:gd name="connsiteY19398" fmla="*/ 177006 h 1106488"/>
              <a:gd name="connsiteX19399" fmla="*/ 154782 w 1031876"/>
              <a:gd name="connsiteY19399" fmla="*/ 176808 h 1106488"/>
              <a:gd name="connsiteX19400" fmla="*/ 156634 w 1031876"/>
              <a:gd name="connsiteY19400" fmla="*/ 171405 h 1106488"/>
              <a:gd name="connsiteX19401" fmla="*/ 156634 w 1031876"/>
              <a:gd name="connsiteY19401" fmla="*/ 170422 h 1106488"/>
              <a:gd name="connsiteX19402" fmla="*/ 156634 w 1031876"/>
              <a:gd name="connsiteY19402" fmla="*/ 170259 h 1106488"/>
              <a:gd name="connsiteX19403" fmla="*/ 157163 w 1031876"/>
              <a:gd name="connsiteY19403" fmla="*/ 169740 h 1106488"/>
              <a:gd name="connsiteX19404" fmla="*/ 157163 w 1031876"/>
              <a:gd name="connsiteY19404" fmla="*/ 169069 h 1106488"/>
              <a:gd name="connsiteX19405" fmla="*/ 157163 w 1031876"/>
              <a:gd name="connsiteY19405" fmla="*/ 163513 h 1106488"/>
              <a:gd name="connsiteX19406" fmla="*/ 157957 w 1031876"/>
              <a:gd name="connsiteY19406" fmla="*/ 165894 h 1106488"/>
              <a:gd name="connsiteX19407" fmla="*/ 159909 w 1031876"/>
              <a:gd name="connsiteY19407" fmla="*/ 165058 h 1106488"/>
              <a:gd name="connsiteX19408" fmla="*/ 157323 w 1031876"/>
              <a:gd name="connsiteY19408" fmla="*/ 169583 h 1106488"/>
              <a:gd name="connsiteX19409" fmla="*/ 160074 w 1031876"/>
              <a:gd name="connsiteY19409" fmla="*/ 166885 h 1106488"/>
              <a:gd name="connsiteX19410" fmla="*/ 163511 w 1031876"/>
              <a:gd name="connsiteY19410" fmla="*/ 163514 h 1106488"/>
              <a:gd name="connsiteX19411" fmla="*/ 159909 w 1031876"/>
              <a:gd name="connsiteY19411" fmla="*/ 165058 h 1106488"/>
              <a:gd name="connsiteX19412" fmla="*/ 160338 w 1031876"/>
              <a:gd name="connsiteY19412" fmla="*/ 164307 h 1106488"/>
              <a:gd name="connsiteX19413" fmla="*/ 163512 w 1031876"/>
              <a:gd name="connsiteY19413" fmla="*/ 163513 h 1106488"/>
              <a:gd name="connsiteX19414" fmla="*/ 779744 w 1031876"/>
              <a:gd name="connsiteY19414" fmla="*/ 163262 h 1106488"/>
              <a:gd name="connsiteX19415" fmla="*/ 779700 w 1031876"/>
              <a:gd name="connsiteY19415" fmla="*/ 163302 h 1106488"/>
              <a:gd name="connsiteX19416" fmla="*/ 779734 w 1031876"/>
              <a:gd name="connsiteY19416" fmla="*/ 163332 h 1106488"/>
              <a:gd name="connsiteX19417" fmla="*/ 779794 w 1031876"/>
              <a:gd name="connsiteY19417" fmla="*/ 163291 h 1106488"/>
              <a:gd name="connsiteX19418" fmla="*/ 765810 w 1031876"/>
              <a:gd name="connsiteY19418" fmla="*/ 163115 h 1106488"/>
              <a:gd name="connsiteX19419" fmla="*/ 768591 w 1031876"/>
              <a:gd name="connsiteY19419" fmla="*/ 163512 h 1106488"/>
              <a:gd name="connsiteX19420" fmla="*/ 771360 w 1031876"/>
              <a:gd name="connsiteY19420" fmla="*/ 163907 h 1106488"/>
              <a:gd name="connsiteX19421" fmla="*/ 771888 w 1031876"/>
              <a:gd name="connsiteY19421" fmla="*/ 164633 h 1106488"/>
              <a:gd name="connsiteX19422" fmla="*/ 772648 w 1031876"/>
              <a:gd name="connsiteY19422" fmla="*/ 169945 h 1106488"/>
              <a:gd name="connsiteX19423" fmla="*/ 766665 w 1031876"/>
              <a:gd name="connsiteY19423" fmla="*/ 167384 h 1106488"/>
              <a:gd name="connsiteX19424" fmla="*/ 766620 w 1031876"/>
              <a:gd name="connsiteY19424" fmla="*/ 167519 h 1106488"/>
              <a:gd name="connsiteX19425" fmla="*/ 765810 w 1031876"/>
              <a:gd name="connsiteY19425" fmla="*/ 166530 h 1106488"/>
              <a:gd name="connsiteX19426" fmla="*/ 765810 w 1031876"/>
              <a:gd name="connsiteY19426" fmla="*/ 166530 h 1106488"/>
              <a:gd name="connsiteX19427" fmla="*/ 763887 w 1031876"/>
              <a:gd name="connsiteY19427" fmla="*/ 164182 h 1106488"/>
              <a:gd name="connsiteX19428" fmla="*/ 765810 w 1031876"/>
              <a:gd name="connsiteY19428" fmla="*/ 163115 h 1106488"/>
              <a:gd name="connsiteX19429" fmla="*/ 758973 w 1031876"/>
              <a:gd name="connsiteY19429" fmla="*/ 163115 h 1106488"/>
              <a:gd name="connsiteX19430" fmla="*/ 762391 w 1031876"/>
              <a:gd name="connsiteY19430" fmla="*/ 163969 h 1106488"/>
              <a:gd name="connsiteX19431" fmla="*/ 765762 w 1031876"/>
              <a:gd name="connsiteY19431" fmla="*/ 169862 h 1106488"/>
              <a:gd name="connsiteX19432" fmla="*/ 765810 w 1031876"/>
              <a:gd name="connsiteY19432" fmla="*/ 169945 h 1106488"/>
              <a:gd name="connsiteX19433" fmla="*/ 765664 w 1031876"/>
              <a:gd name="connsiteY19433" fmla="*/ 169862 h 1106488"/>
              <a:gd name="connsiteX19434" fmla="*/ 759828 w 1031876"/>
              <a:gd name="connsiteY19434" fmla="*/ 166530 h 1106488"/>
              <a:gd name="connsiteX19435" fmla="*/ 758973 w 1031876"/>
              <a:gd name="connsiteY19435" fmla="*/ 163115 h 1106488"/>
              <a:gd name="connsiteX19436" fmla="*/ 764955 w 1031876"/>
              <a:gd name="connsiteY19436" fmla="*/ 169092 h 1106488"/>
              <a:gd name="connsiteX19437" fmla="*/ 765726 w 1031876"/>
              <a:gd name="connsiteY19437" fmla="*/ 169862 h 1106488"/>
              <a:gd name="connsiteX19438" fmla="*/ 759828 w 1031876"/>
              <a:gd name="connsiteY19438" fmla="*/ 163969 h 1106488"/>
              <a:gd name="connsiteX19439" fmla="*/ 758973 w 1031876"/>
              <a:gd name="connsiteY19439" fmla="*/ 163115 h 1106488"/>
              <a:gd name="connsiteX19440" fmla="*/ 567520 w 1031876"/>
              <a:gd name="connsiteY19440" fmla="*/ 163115 h 1106488"/>
              <a:gd name="connsiteX19441" fmla="*/ 568375 w 1031876"/>
              <a:gd name="connsiteY19441" fmla="*/ 163969 h 1106488"/>
              <a:gd name="connsiteX19442" fmla="*/ 574274 w 1031876"/>
              <a:gd name="connsiteY19442" fmla="*/ 169862 h 1106488"/>
              <a:gd name="connsiteX19443" fmla="*/ 574358 w 1031876"/>
              <a:gd name="connsiteY19443" fmla="*/ 169945 h 1106488"/>
              <a:gd name="connsiteX19444" fmla="*/ 574024 w 1031876"/>
              <a:gd name="connsiteY19444" fmla="*/ 169862 h 1106488"/>
              <a:gd name="connsiteX19445" fmla="*/ 570939 w 1031876"/>
              <a:gd name="connsiteY19445" fmla="*/ 169092 h 1106488"/>
              <a:gd name="connsiteX19446" fmla="*/ 567520 w 1031876"/>
              <a:gd name="connsiteY19446" fmla="*/ 163115 h 1106488"/>
              <a:gd name="connsiteX19447" fmla="*/ 560683 w 1031876"/>
              <a:gd name="connsiteY19447" fmla="*/ 163115 h 1106488"/>
              <a:gd name="connsiteX19448" fmla="*/ 560683 w 1031876"/>
              <a:gd name="connsiteY19448" fmla="*/ 169945 h 1106488"/>
              <a:gd name="connsiteX19449" fmla="*/ 557948 w 1031876"/>
              <a:gd name="connsiteY19449" fmla="*/ 167213 h 1106488"/>
              <a:gd name="connsiteX19450" fmla="*/ 553845 w 1031876"/>
              <a:gd name="connsiteY19450" fmla="*/ 163115 h 1106488"/>
              <a:gd name="connsiteX19451" fmla="*/ 555365 w 1031876"/>
              <a:gd name="connsiteY19451" fmla="*/ 165392 h 1106488"/>
              <a:gd name="connsiteX19452" fmla="*/ 554700 w 1031876"/>
              <a:gd name="connsiteY19452" fmla="*/ 165676 h 1106488"/>
              <a:gd name="connsiteX19453" fmla="*/ 553845 w 1031876"/>
              <a:gd name="connsiteY19453" fmla="*/ 163115 h 1106488"/>
              <a:gd name="connsiteX19454" fmla="*/ 547007 w 1031876"/>
              <a:gd name="connsiteY19454" fmla="*/ 163115 h 1106488"/>
              <a:gd name="connsiteX19455" fmla="*/ 550426 w 1031876"/>
              <a:gd name="connsiteY19455" fmla="*/ 169092 h 1106488"/>
              <a:gd name="connsiteX19456" fmla="*/ 553511 w 1031876"/>
              <a:gd name="connsiteY19456" fmla="*/ 169862 h 1106488"/>
              <a:gd name="connsiteX19457" fmla="*/ 553797 w 1031876"/>
              <a:gd name="connsiteY19457" fmla="*/ 169862 h 1106488"/>
              <a:gd name="connsiteX19458" fmla="*/ 550426 w 1031876"/>
              <a:gd name="connsiteY19458" fmla="*/ 163969 h 1106488"/>
              <a:gd name="connsiteX19459" fmla="*/ 547007 w 1031876"/>
              <a:gd name="connsiteY19459" fmla="*/ 163115 h 1106488"/>
              <a:gd name="connsiteX19460" fmla="*/ 158675 w 1031876"/>
              <a:gd name="connsiteY19460" fmla="*/ 161727 h 1106488"/>
              <a:gd name="connsiteX19461" fmla="*/ 157692 w 1031876"/>
              <a:gd name="connsiteY19461" fmla="*/ 163513 h 1106488"/>
              <a:gd name="connsiteX19462" fmla="*/ 157163 w 1031876"/>
              <a:gd name="connsiteY19462" fmla="*/ 163513 h 1106488"/>
              <a:gd name="connsiteX19463" fmla="*/ 156832 w 1031876"/>
              <a:gd name="connsiteY19463" fmla="*/ 163513 h 1106488"/>
              <a:gd name="connsiteX19464" fmla="*/ 150813 w 1031876"/>
              <a:gd name="connsiteY19464" fmla="*/ 163513 h 1106488"/>
              <a:gd name="connsiteX19465" fmla="*/ 157692 w 1031876"/>
              <a:gd name="connsiteY19465" fmla="*/ 162620 h 1106488"/>
              <a:gd name="connsiteX19466" fmla="*/ 488951 w 1031876"/>
              <a:gd name="connsiteY19466" fmla="*/ 161131 h 1106488"/>
              <a:gd name="connsiteX19467" fmla="*/ 492126 w 1031876"/>
              <a:gd name="connsiteY19467" fmla="*/ 163512 h 1106488"/>
              <a:gd name="connsiteX19468" fmla="*/ 489745 w 1031876"/>
              <a:gd name="connsiteY19468" fmla="*/ 163512 h 1106488"/>
              <a:gd name="connsiteX19469" fmla="*/ 488951 w 1031876"/>
              <a:gd name="connsiteY19469" fmla="*/ 163512 h 1106488"/>
              <a:gd name="connsiteX19470" fmla="*/ 485776 w 1031876"/>
              <a:gd name="connsiteY19470" fmla="*/ 163512 h 1106488"/>
              <a:gd name="connsiteX19471" fmla="*/ 488951 w 1031876"/>
              <a:gd name="connsiteY19471" fmla="*/ 161131 h 1106488"/>
              <a:gd name="connsiteX19472" fmla="*/ 770597 w 1031876"/>
              <a:gd name="connsiteY19472" fmla="*/ 159017 h 1106488"/>
              <a:gd name="connsiteX19473" fmla="*/ 771793 w 1031876"/>
              <a:gd name="connsiteY19473" fmla="*/ 159700 h 1106488"/>
              <a:gd name="connsiteX19474" fmla="*/ 772648 w 1031876"/>
              <a:gd name="connsiteY19474" fmla="*/ 163115 h 1106488"/>
              <a:gd name="connsiteX19475" fmla="*/ 770084 w 1031876"/>
              <a:gd name="connsiteY19475" fmla="*/ 159700 h 1106488"/>
              <a:gd name="connsiteX19476" fmla="*/ 499468 w 1031876"/>
              <a:gd name="connsiteY19476" fmla="*/ 158749 h 1106488"/>
              <a:gd name="connsiteX19477" fmla="*/ 506414 w 1031876"/>
              <a:gd name="connsiteY19477" fmla="*/ 163512 h 1106488"/>
              <a:gd name="connsiteX19478" fmla="*/ 502445 w 1031876"/>
              <a:gd name="connsiteY19478" fmla="*/ 161131 h 1106488"/>
              <a:gd name="connsiteX19479" fmla="*/ 498476 w 1031876"/>
              <a:gd name="connsiteY19479" fmla="*/ 163512 h 1106488"/>
              <a:gd name="connsiteX19480" fmla="*/ 499468 w 1031876"/>
              <a:gd name="connsiteY19480" fmla="*/ 158749 h 1106488"/>
              <a:gd name="connsiteX19481" fmla="*/ 170657 w 1031876"/>
              <a:gd name="connsiteY19481" fmla="*/ 157262 h 1106488"/>
              <a:gd name="connsiteX19482" fmla="*/ 170657 w 1031876"/>
              <a:gd name="connsiteY19482" fmla="*/ 160834 h 1106488"/>
              <a:gd name="connsiteX19483" fmla="*/ 170657 w 1031876"/>
              <a:gd name="connsiteY19483" fmla="*/ 163513 h 1106488"/>
              <a:gd name="connsiteX19484" fmla="*/ 169764 w 1031876"/>
              <a:gd name="connsiteY19484" fmla="*/ 163513 h 1106488"/>
              <a:gd name="connsiteX19485" fmla="*/ 167978 w 1031876"/>
              <a:gd name="connsiteY19485" fmla="*/ 163513 h 1106488"/>
              <a:gd name="connsiteX19486" fmla="*/ 163513 w 1031876"/>
              <a:gd name="connsiteY19486" fmla="*/ 163513 h 1106488"/>
              <a:gd name="connsiteX19487" fmla="*/ 170657 w 1031876"/>
              <a:gd name="connsiteY19487" fmla="*/ 157262 h 1106488"/>
              <a:gd name="connsiteX19488" fmla="*/ 800101 w 1031876"/>
              <a:gd name="connsiteY19488" fmla="*/ 157163 h 1106488"/>
              <a:gd name="connsiteX19489" fmla="*/ 806451 w 1031876"/>
              <a:gd name="connsiteY19489" fmla="*/ 163513 h 1106488"/>
              <a:gd name="connsiteX19490" fmla="*/ 800101 w 1031876"/>
              <a:gd name="connsiteY19490" fmla="*/ 157163 h 1106488"/>
              <a:gd name="connsiteX19491" fmla="*/ 792957 w 1031876"/>
              <a:gd name="connsiteY19491" fmla="*/ 157163 h 1106488"/>
              <a:gd name="connsiteX19492" fmla="*/ 800101 w 1031876"/>
              <a:gd name="connsiteY19492" fmla="*/ 163513 h 1106488"/>
              <a:gd name="connsiteX19493" fmla="*/ 792957 w 1031876"/>
              <a:gd name="connsiteY19493" fmla="*/ 157163 h 1106488"/>
              <a:gd name="connsiteX19494" fmla="*/ 478632 w 1031876"/>
              <a:gd name="connsiteY19494" fmla="*/ 157162 h 1106488"/>
              <a:gd name="connsiteX19495" fmla="*/ 479525 w 1031876"/>
              <a:gd name="connsiteY19495" fmla="*/ 157162 h 1106488"/>
              <a:gd name="connsiteX19496" fmla="*/ 483097 w 1031876"/>
              <a:gd name="connsiteY19496" fmla="*/ 157162 h 1106488"/>
              <a:gd name="connsiteX19497" fmla="*/ 485776 w 1031876"/>
              <a:gd name="connsiteY19497" fmla="*/ 157162 h 1106488"/>
              <a:gd name="connsiteX19498" fmla="*/ 485776 w 1031876"/>
              <a:gd name="connsiteY19498" fmla="*/ 163512 h 1106488"/>
              <a:gd name="connsiteX19499" fmla="*/ 485775 w 1031876"/>
              <a:gd name="connsiteY19499" fmla="*/ 163512 h 1106488"/>
              <a:gd name="connsiteX19500" fmla="*/ 479525 w 1031876"/>
              <a:gd name="connsiteY19500" fmla="*/ 163512 h 1106488"/>
              <a:gd name="connsiteX19501" fmla="*/ 478632 w 1031876"/>
              <a:gd name="connsiteY19501" fmla="*/ 163512 h 1106488"/>
              <a:gd name="connsiteX19502" fmla="*/ 478101 w 1031876"/>
              <a:gd name="connsiteY19502" fmla="*/ 163512 h 1106488"/>
              <a:gd name="connsiteX19503" fmla="*/ 475213 w 1031876"/>
              <a:gd name="connsiteY19503" fmla="*/ 165676 h 1106488"/>
              <a:gd name="connsiteX19504" fmla="*/ 472324 w 1031876"/>
              <a:gd name="connsiteY19504" fmla="*/ 163512 h 1106488"/>
              <a:gd name="connsiteX19505" fmla="*/ 471737 w 1031876"/>
              <a:gd name="connsiteY19505" fmla="*/ 163512 h 1106488"/>
              <a:gd name="connsiteX19506" fmla="*/ 470939 w 1031876"/>
              <a:gd name="connsiteY19506" fmla="*/ 169092 h 1106488"/>
              <a:gd name="connsiteX19507" fmla="*/ 469743 w 1031876"/>
              <a:gd name="connsiteY19507" fmla="*/ 169262 h 1106488"/>
              <a:gd name="connsiteX19508" fmla="*/ 469230 w 1031876"/>
              <a:gd name="connsiteY19508" fmla="*/ 169092 h 1106488"/>
              <a:gd name="connsiteX19509" fmla="*/ 471624 w 1031876"/>
              <a:gd name="connsiteY19509" fmla="*/ 163512 h 1106488"/>
              <a:gd name="connsiteX19510" fmla="*/ 471488 w 1031876"/>
              <a:gd name="connsiteY19510" fmla="*/ 163512 h 1106488"/>
              <a:gd name="connsiteX19511" fmla="*/ 471662 w 1031876"/>
              <a:gd name="connsiteY19511" fmla="*/ 163424 h 1106488"/>
              <a:gd name="connsiteX19512" fmla="*/ 471794 w 1031876"/>
              <a:gd name="connsiteY19512" fmla="*/ 163115 h 1106488"/>
              <a:gd name="connsiteX19513" fmla="*/ 471757 w 1031876"/>
              <a:gd name="connsiteY19513" fmla="*/ 163375 h 1106488"/>
              <a:gd name="connsiteX19514" fmla="*/ 471986 w 1031876"/>
              <a:gd name="connsiteY19514" fmla="*/ 163259 h 1106488"/>
              <a:gd name="connsiteX19515" fmla="*/ 471794 w 1031876"/>
              <a:gd name="connsiteY19515" fmla="*/ 163115 h 1106488"/>
              <a:gd name="connsiteX19516" fmla="*/ 472269 w 1031876"/>
              <a:gd name="connsiteY19516" fmla="*/ 163115 h 1106488"/>
              <a:gd name="connsiteX19517" fmla="*/ 477739 w 1031876"/>
              <a:gd name="connsiteY19517" fmla="*/ 160337 h 1106488"/>
              <a:gd name="connsiteX19518" fmla="*/ 478632 w 1031876"/>
              <a:gd name="connsiteY19518" fmla="*/ 157162 h 1106488"/>
              <a:gd name="connsiteX19519" fmla="*/ 471488 w 1031876"/>
              <a:gd name="connsiteY19519" fmla="*/ 157162 h 1106488"/>
              <a:gd name="connsiteX19520" fmla="*/ 478632 w 1031876"/>
              <a:gd name="connsiteY19520" fmla="*/ 157162 h 1106488"/>
              <a:gd name="connsiteX19521" fmla="*/ 471488 w 1031876"/>
              <a:gd name="connsiteY19521" fmla="*/ 157162 h 1106488"/>
              <a:gd name="connsiteX19522" fmla="*/ 808642 w 1031876"/>
              <a:gd name="connsiteY19522" fmla="*/ 157136 h 1106488"/>
              <a:gd name="connsiteX19523" fmla="*/ 811958 w 1031876"/>
              <a:gd name="connsiteY19523" fmla="*/ 157609 h 1106488"/>
              <a:gd name="connsiteX19524" fmla="*/ 812801 w 1031876"/>
              <a:gd name="connsiteY19524" fmla="*/ 163513 h 1106488"/>
              <a:gd name="connsiteX19525" fmla="*/ 809428 w 1031876"/>
              <a:gd name="connsiteY19525" fmla="*/ 159296 h 1106488"/>
              <a:gd name="connsiteX19526" fmla="*/ 772471 w 1031876"/>
              <a:gd name="connsiteY19526" fmla="*/ 156520 h 1106488"/>
              <a:gd name="connsiteX19527" fmla="*/ 772326 w 1031876"/>
              <a:gd name="connsiteY19527" fmla="*/ 156713 h 1106488"/>
              <a:gd name="connsiteX19528" fmla="*/ 772648 w 1031876"/>
              <a:gd name="connsiteY19528" fmla="*/ 156897 h 1106488"/>
              <a:gd name="connsiteX19529" fmla="*/ 772648 w 1031876"/>
              <a:gd name="connsiteY19529" fmla="*/ 156697 h 1106488"/>
              <a:gd name="connsiteX19530" fmla="*/ 164572 w 1031876"/>
              <a:gd name="connsiteY19530" fmla="*/ 156369 h 1106488"/>
              <a:gd name="connsiteX19531" fmla="*/ 158675 w 1031876"/>
              <a:gd name="connsiteY19531" fmla="*/ 161727 h 1106488"/>
              <a:gd name="connsiteX19532" fmla="*/ 161132 w 1031876"/>
              <a:gd name="connsiteY19532" fmla="*/ 157262 h 1106488"/>
              <a:gd name="connsiteX19533" fmla="*/ 164572 w 1031876"/>
              <a:gd name="connsiteY19533" fmla="*/ 156369 h 1106488"/>
              <a:gd name="connsiteX19534" fmla="*/ 765810 w 1031876"/>
              <a:gd name="connsiteY19534" fmla="*/ 156285 h 1106488"/>
              <a:gd name="connsiteX19535" fmla="*/ 766689 w 1031876"/>
              <a:gd name="connsiteY19535" fmla="*/ 157163 h 1106488"/>
              <a:gd name="connsiteX19536" fmla="*/ 769229 w 1031876"/>
              <a:gd name="connsiteY19536" fmla="*/ 159700 h 1106488"/>
              <a:gd name="connsiteX19537" fmla="*/ 770597 w 1031876"/>
              <a:gd name="connsiteY19537" fmla="*/ 161066 h 1106488"/>
              <a:gd name="connsiteX19538" fmla="*/ 772648 w 1031876"/>
              <a:gd name="connsiteY19538" fmla="*/ 163115 h 1106488"/>
              <a:gd name="connsiteX19539" fmla="*/ 772648 w 1031876"/>
              <a:gd name="connsiteY19539" fmla="*/ 163512 h 1106488"/>
              <a:gd name="connsiteX19540" fmla="*/ 772648 w 1031876"/>
              <a:gd name="connsiteY19540" fmla="*/ 165676 h 1106488"/>
              <a:gd name="connsiteX19541" fmla="*/ 771888 w 1031876"/>
              <a:gd name="connsiteY19541" fmla="*/ 164633 h 1106488"/>
              <a:gd name="connsiteX19542" fmla="*/ 771793 w 1031876"/>
              <a:gd name="connsiteY19542" fmla="*/ 163969 h 1106488"/>
              <a:gd name="connsiteX19543" fmla="*/ 771360 w 1031876"/>
              <a:gd name="connsiteY19543" fmla="*/ 163907 h 1106488"/>
              <a:gd name="connsiteX19544" fmla="*/ 771072 w 1031876"/>
              <a:gd name="connsiteY19544" fmla="*/ 163512 h 1106488"/>
              <a:gd name="connsiteX19545" fmla="*/ 766449 w 1031876"/>
              <a:gd name="connsiteY19545" fmla="*/ 157163 h 1106488"/>
              <a:gd name="connsiteX19546" fmla="*/ 540170 w 1031876"/>
              <a:gd name="connsiteY19546" fmla="*/ 156285 h 1106488"/>
              <a:gd name="connsiteX19547" fmla="*/ 540170 w 1031876"/>
              <a:gd name="connsiteY19547" fmla="*/ 163115 h 1106488"/>
              <a:gd name="connsiteX19548" fmla="*/ 534187 w 1031876"/>
              <a:gd name="connsiteY19548" fmla="*/ 162261 h 1106488"/>
              <a:gd name="connsiteX19549" fmla="*/ 534113 w 1031876"/>
              <a:gd name="connsiteY19549" fmla="*/ 161749 h 1106488"/>
              <a:gd name="connsiteX19550" fmla="*/ 536738 w 1031876"/>
              <a:gd name="connsiteY19550" fmla="*/ 157162 h 1106488"/>
              <a:gd name="connsiteX19551" fmla="*/ 536751 w 1031876"/>
              <a:gd name="connsiteY19551" fmla="*/ 157138 h 1106488"/>
              <a:gd name="connsiteX19552" fmla="*/ 540170 w 1031876"/>
              <a:gd name="connsiteY19552" fmla="*/ 156285 h 1106488"/>
              <a:gd name="connsiteX19553" fmla="*/ 533332 w 1031876"/>
              <a:gd name="connsiteY19553" fmla="*/ 156285 h 1106488"/>
              <a:gd name="connsiteX19554" fmla="*/ 533457 w 1031876"/>
              <a:gd name="connsiteY19554" fmla="*/ 157162 h 1106488"/>
              <a:gd name="connsiteX19555" fmla="*/ 534113 w 1031876"/>
              <a:gd name="connsiteY19555" fmla="*/ 161749 h 1106488"/>
              <a:gd name="connsiteX19556" fmla="*/ 533400 w 1031876"/>
              <a:gd name="connsiteY19556" fmla="*/ 162996 h 1106488"/>
              <a:gd name="connsiteX19557" fmla="*/ 533332 w 1031876"/>
              <a:gd name="connsiteY19557" fmla="*/ 163115 h 1106488"/>
              <a:gd name="connsiteX19558" fmla="*/ 533332 w 1031876"/>
              <a:gd name="connsiteY19558" fmla="*/ 156285 h 1106488"/>
              <a:gd name="connsiteX19559" fmla="*/ 519657 w 1031876"/>
              <a:gd name="connsiteY19559" fmla="*/ 156285 h 1106488"/>
              <a:gd name="connsiteX19560" fmla="*/ 519657 w 1031876"/>
              <a:gd name="connsiteY19560" fmla="*/ 157308 h 1106488"/>
              <a:gd name="connsiteX19561" fmla="*/ 522090 w 1031876"/>
              <a:gd name="connsiteY19561" fmla="*/ 157957 h 1106488"/>
              <a:gd name="connsiteX19562" fmla="*/ 521494 w 1031876"/>
              <a:gd name="connsiteY19562" fmla="*/ 159068 h 1106488"/>
              <a:gd name="connsiteX19563" fmla="*/ 519657 w 1031876"/>
              <a:gd name="connsiteY19563" fmla="*/ 157598 h 1106488"/>
              <a:gd name="connsiteX19564" fmla="*/ 519657 w 1031876"/>
              <a:gd name="connsiteY19564" fmla="*/ 159700 h 1106488"/>
              <a:gd name="connsiteX19565" fmla="*/ 519657 w 1031876"/>
              <a:gd name="connsiteY19565" fmla="*/ 162497 h 1106488"/>
              <a:gd name="connsiteX19566" fmla="*/ 521494 w 1031876"/>
              <a:gd name="connsiteY19566" fmla="*/ 159068 h 1106488"/>
              <a:gd name="connsiteX19567" fmla="*/ 523082 w 1031876"/>
              <a:gd name="connsiteY19567" fmla="*/ 160338 h 1106488"/>
              <a:gd name="connsiteX19568" fmla="*/ 526495 w 1031876"/>
              <a:gd name="connsiteY19568" fmla="*/ 163068 h 1106488"/>
              <a:gd name="connsiteX19569" fmla="*/ 526554 w 1031876"/>
              <a:gd name="connsiteY19569" fmla="*/ 163115 h 1106488"/>
              <a:gd name="connsiteX19570" fmla="*/ 529914 w 1031876"/>
              <a:gd name="connsiteY19570" fmla="*/ 163115 h 1106488"/>
              <a:gd name="connsiteX19571" fmla="*/ 533332 w 1031876"/>
              <a:gd name="connsiteY19571" fmla="*/ 163115 h 1106488"/>
              <a:gd name="connsiteX19572" fmla="*/ 533400 w 1031876"/>
              <a:gd name="connsiteY19572" fmla="*/ 163115 h 1106488"/>
              <a:gd name="connsiteX19573" fmla="*/ 534187 w 1031876"/>
              <a:gd name="connsiteY19573" fmla="*/ 163115 h 1106488"/>
              <a:gd name="connsiteX19574" fmla="*/ 539315 w 1031876"/>
              <a:gd name="connsiteY19574" fmla="*/ 163115 h 1106488"/>
              <a:gd name="connsiteX19575" fmla="*/ 540170 w 1031876"/>
              <a:gd name="connsiteY19575" fmla="*/ 163115 h 1106488"/>
              <a:gd name="connsiteX19576" fmla="*/ 540170 w 1031876"/>
              <a:gd name="connsiteY19576" fmla="*/ 156285 h 1106488"/>
              <a:gd name="connsiteX19577" fmla="*/ 539315 w 1031876"/>
              <a:gd name="connsiteY19577" fmla="*/ 156285 h 1106488"/>
              <a:gd name="connsiteX19578" fmla="*/ 536751 w 1031876"/>
              <a:gd name="connsiteY19578" fmla="*/ 156285 h 1106488"/>
              <a:gd name="connsiteX19579" fmla="*/ 533332 w 1031876"/>
              <a:gd name="connsiteY19579" fmla="*/ 156285 h 1106488"/>
              <a:gd name="connsiteX19580" fmla="*/ 526495 w 1031876"/>
              <a:gd name="connsiteY19580" fmla="*/ 156285 h 1106488"/>
              <a:gd name="connsiteX19581" fmla="*/ 525640 w 1031876"/>
              <a:gd name="connsiteY19581" fmla="*/ 156285 h 1106488"/>
              <a:gd name="connsiteX19582" fmla="*/ 522221 w 1031876"/>
              <a:gd name="connsiteY19582" fmla="*/ 156285 h 1106488"/>
              <a:gd name="connsiteX19583" fmla="*/ 519657 w 1031876"/>
              <a:gd name="connsiteY19583" fmla="*/ 156285 h 1106488"/>
              <a:gd name="connsiteX19584" fmla="*/ 512819 w 1031876"/>
              <a:gd name="connsiteY19584" fmla="*/ 156285 h 1106488"/>
              <a:gd name="connsiteX19585" fmla="*/ 507691 w 1031876"/>
              <a:gd name="connsiteY19585" fmla="*/ 157138 h 1106488"/>
              <a:gd name="connsiteX19586" fmla="*/ 510744 w 1031876"/>
              <a:gd name="connsiteY19586" fmla="*/ 160696 h 1106488"/>
              <a:gd name="connsiteX19587" fmla="*/ 512763 w 1031876"/>
              <a:gd name="connsiteY19587" fmla="*/ 157162 h 1106488"/>
              <a:gd name="connsiteX19588" fmla="*/ 515938 w 1031876"/>
              <a:gd name="connsiteY19588" fmla="*/ 160337 h 1106488"/>
              <a:gd name="connsiteX19589" fmla="*/ 518716 w 1031876"/>
              <a:gd name="connsiteY19589" fmla="*/ 163115 h 1106488"/>
              <a:gd name="connsiteX19590" fmla="*/ 518802 w 1031876"/>
              <a:gd name="connsiteY19590" fmla="*/ 163115 h 1106488"/>
              <a:gd name="connsiteX19591" fmla="*/ 519326 w 1031876"/>
              <a:gd name="connsiteY19591" fmla="*/ 163115 h 1106488"/>
              <a:gd name="connsiteX19592" fmla="*/ 519486 w 1031876"/>
              <a:gd name="connsiteY19592" fmla="*/ 162816 h 1106488"/>
              <a:gd name="connsiteX19593" fmla="*/ 516238 w 1031876"/>
              <a:gd name="connsiteY19593" fmla="*/ 157138 h 1106488"/>
              <a:gd name="connsiteX19594" fmla="*/ 512819 w 1031876"/>
              <a:gd name="connsiteY19594" fmla="*/ 156285 h 1106488"/>
              <a:gd name="connsiteX19595" fmla="*/ 796926 w 1031876"/>
              <a:gd name="connsiteY19595" fmla="*/ 154186 h 1106488"/>
              <a:gd name="connsiteX19596" fmla="*/ 800101 w 1031876"/>
              <a:gd name="connsiteY19596" fmla="*/ 157163 h 1106488"/>
              <a:gd name="connsiteX19597" fmla="*/ 793751 w 1031876"/>
              <a:gd name="connsiteY19597" fmla="*/ 157163 h 1106488"/>
              <a:gd name="connsiteX19598" fmla="*/ 796926 w 1031876"/>
              <a:gd name="connsiteY19598" fmla="*/ 154186 h 1106488"/>
              <a:gd name="connsiteX19599" fmla="*/ 781480 w 1031876"/>
              <a:gd name="connsiteY19599" fmla="*/ 153638 h 1106488"/>
              <a:gd name="connsiteX19600" fmla="*/ 779464 w 1031876"/>
              <a:gd name="connsiteY19600" fmla="*/ 156430 h 1106488"/>
              <a:gd name="connsiteX19601" fmla="*/ 779464 w 1031876"/>
              <a:gd name="connsiteY19601" fmla="*/ 157162 h 1106488"/>
              <a:gd name="connsiteX19602" fmla="*/ 783035 w 1031876"/>
              <a:gd name="connsiteY19602" fmla="*/ 157162 h 1106488"/>
              <a:gd name="connsiteX19603" fmla="*/ 785810 w 1031876"/>
              <a:gd name="connsiteY19603" fmla="*/ 157162 h 1106488"/>
              <a:gd name="connsiteX19604" fmla="*/ 782638 w 1031876"/>
              <a:gd name="connsiteY19604" fmla="*/ 156171 h 1106488"/>
              <a:gd name="connsiteX19605" fmla="*/ 823454 w 1031876"/>
              <a:gd name="connsiteY19605" fmla="*/ 153432 h 1106488"/>
              <a:gd name="connsiteX19606" fmla="*/ 823686 w 1031876"/>
              <a:gd name="connsiteY19606" fmla="*/ 153669 h 1106488"/>
              <a:gd name="connsiteX19607" fmla="*/ 827088 w 1031876"/>
              <a:gd name="connsiteY19607" fmla="*/ 157162 h 1106488"/>
              <a:gd name="connsiteX19608" fmla="*/ 823962 w 1031876"/>
              <a:gd name="connsiteY19608" fmla="*/ 153953 h 1106488"/>
              <a:gd name="connsiteX19609" fmla="*/ 194363 w 1031876"/>
              <a:gd name="connsiteY19609" fmla="*/ 153377 h 1106488"/>
              <a:gd name="connsiteX19610" fmla="*/ 192308 w 1031876"/>
              <a:gd name="connsiteY19610" fmla="*/ 155431 h 1106488"/>
              <a:gd name="connsiteX19611" fmla="*/ 192088 w 1031876"/>
              <a:gd name="connsiteY19611" fmla="*/ 155651 h 1106488"/>
              <a:gd name="connsiteX19612" fmla="*/ 191453 w 1031876"/>
              <a:gd name="connsiteY19612" fmla="*/ 156285 h 1106488"/>
              <a:gd name="connsiteX19613" fmla="*/ 192088 w 1031876"/>
              <a:gd name="connsiteY19613" fmla="*/ 155650 h 1106488"/>
              <a:gd name="connsiteX19614" fmla="*/ 822963 w 1031876"/>
              <a:gd name="connsiteY19614" fmla="*/ 152928 h 1106488"/>
              <a:gd name="connsiteX19615" fmla="*/ 823454 w 1031876"/>
              <a:gd name="connsiteY19615" fmla="*/ 153432 h 1106488"/>
              <a:gd name="connsiteX19616" fmla="*/ 823428 w 1031876"/>
              <a:gd name="connsiteY19616" fmla="*/ 153405 h 1106488"/>
              <a:gd name="connsiteX19617" fmla="*/ 824491 w 1031876"/>
              <a:gd name="connsiteY19617" fmla="*/ 152617 h 1106488"/>
              <a:gd name="connsiteX19618" fmla="*/ 826196 w 1031876"/>
              <a:gd name="connsiteY19618" fmla="*/ 153591 h 1106488"/>
              <a:gd name="connsiteX19619" fmla="*/ 827089 w 1031876"/>
              <a:gd name="connsiteY19619" fmla="*/ 157163 h 1106488"/>
              <a:gd name="connsiteX19620" fmla="*/ 771475 w 1031876"/>
              <a:gd name="connsiteY19620" fmla="*/ 150454 h 1106488"/>
              <a:gd name="connsiteX19621" fmla="*/ 770876 w 1031876"/>
              <a:gd name="connsiteY19621" fmla="*/ 150904 h 1106488"/>
              <a:gd name="connsiteX19622" fmla="*/ 771606 w 1031876"/>
              <a:gd name="connsiteY19622" fmla="*/ 151368 h 1106488"/>
              <a:gd name="connsiteX19623" fmla="*/ 772251 w 1031876"/>
              <a:gd name="connsiteY19623" fmla="*/ 155888 h 1106488"/>
              <a:gd name="connsiteX19624" fmla="*/ 772648 w 1031876"/>
              <a:gd name="connsiteY19624" fmla="*/ 156285 h 1106488"/>
              <a:gd name="connsiteX19625" fmla="*/ 772585 w 1031876"/>
              <a:gd name="connsiteY19625" fmla="*/ 156369 h 1106488"/>
              <a:gd name="connsiteX19626" fmla="*/ 772648 w 1031876"/>
              <a:gd name="connsiteY19626" fmla="*/ 156369 h 1106488"/>
              <a:gd name="connsiteX19627" fmla="*/ 772648 w 1031876"/>
              <a:gd name="connsiteY19627" fmla="*/ 156285 h 1106488"/>
              <a:gd name="connsiteX19628" fmla="*/ 772796 w 1031876"/>
              <a:gd name="connsiteY19628" fmla="*/ 156369 h 1106488"/>
              <a:gd name="connsiteX19629" fmla="*/ 774999 w 1031876"/>
              <a:gd name="connsiteY19629" fmla="*/ 156369 h 1106488"/>
              <a:gd name="connsiteX19630" fmla="*/ 775892 w 1031876"/>
              <a:gd name="connsiteY19630" fmla="*/ 156369 h 1106488"/>
              <a:gd name="connsiteX19631" fmla="*/ 776785 w 1031876"/>
              <a:gd name="connsiteY19631" fmla="*/ 156369 h 1106488"/>
              <a:gd name="connsiteX19632" fmla="*/ 778571 w 1031876"/>
              <a:gd name="connsiteY19632" fmla="*/ 156369 h 1106488"/>
              <a:gd name="connsiteX19633" fmla="*/ 778935 w 1031876"/>
              <a:gd name="connsiteY19633" fmla="*/ 156369 h 1106488"/>
              <a:gd name="connsiteX19634" fmla="*/ 778935 w 1031876"/>
              <a:gd name="connsiteY19634" fmla="*/ 156270 h 1106488"/>
              <a:gd name="connsiteX19635" fmla="*/ 778935 w 1031876"/>
              <a:gd name="connsiteY19635" fmla="*/ 156032 h 1106488"/>
              <a:gd name="connsiteX19636" fmla="*/ 773113 w 1031876"/>
              <a:gd name="connsiteY19636" fmla="*/ 152327 h 1106488"/>
              <a:gd name="connsiteX19637" fmla="*/ 771606 w 1031876"/>
              <a:gd name="connsiteY19637" fmla="*/ 151368 h 1106488"/>
              <a:gd name="connsiteX19638" fmla="*/ 766799 w 1031876"/>
              <a:gd name="connsiteY19638" fmla="*/ 150442 h 1106488"/>
              <a:gd name="connsiteX19639" fmla="*/ 769229 w 1031876"/>
              <a:gd name="connsiteY19639" fmla="*/ 152869 h 1106488"/>
              <a:gd name="connsiteX19640" fmla="*/ 771772 w 1031876"/>
              <a:gd name="connsiteY19640" fmla="*/ 155409 h 1106488"/>
              <a:gd name="connsiteX19641" fmla="*/ 769701 w 1031876"/>
              <a:gd name="connsiteY19641" fmla="*/ 151785 h 1106488"/>
              <a:gd name="connsiteX19642" fmla="*/ 769145 w 1031876"/>
              <a:gd name="connsiteY19642" fmla="*/ 152202 h 1106488"/>
              <a:gd name="connsiteX19643" fmla="*/ 820363 w 1031876"/>
              <a:gd name="connsiteY19643" fmla="*/ 150258 h 1106488"/>
              <a:gd name="connsiteX19644" fmla="*/ 822963 w 1031876"/>
              <a:gd name="connsiteY19644" fmla="*/ 152928 h 1106488"/>
              <a:gd name="connsiteX19645" fmla="*/ 822325 w 1031876"/>
              <a:gd name="connsiteY19645" fmla="*/ 152272 h 1106488"/>
              <a:gd name="connsiteX19646" fmla="*/ 813481 w 1031876"/>
              <a:gd name="connsiteY19646" fmla="*/ 150177 h 1106488"/>
              <a:gd name="connsiteX19647" fmla="*/ 820284 w 1031876"/>
              <a:gd name="connsiteY19647" fmla="*/ 157162 h 1106488"/>
              <a:gd name="connsiteX19648" fmla="*/ 813481 w 1031876"/>
              <a:gd name="connsiteY19648" fmla="*/ 157162 h 1106488"/>
              <a:gd name="connsiteX19649" fmla="*/ 813481 w 1031876"/>
              <a:gd name="connsiteY19649" fmla="*/ 153669 h 1106488"/>
              <a:gd name="connsiteX19650" fmla="*/ 813481 w 1031876"/>
              <a:gd name="connsiteY19650" fmla="*/ 151923 h 1106488"/>
              <a:gd name="connsiteX19651" fmla="*/ 813481 w 1031876"/>
              <a:gd name="connsiteY19651" fmla="*/ 150177 h 1106488"/>
              <a:gd name="connsiteX19652" fmla="*/ 820284 w 1031876"/>
              <a:gd name="connsiteY19652" fmla="*/ 157162 h 1106488"/>
              <a:gd name="connsiteX19653" fmla="*/ 813481 w 1031876"/>
              <a:gd name="connsiteY19653" fmla="*/ 150177 h 1106488"/>
              <a:gd name="connsiteX19654" fmla="*/ 765307 w 1031876"/>
              <a:gd name="connsiteY19654" fmla="*/ 149454 h 1106488"/>
              <a:gd name="connsiteX19655" fmla="*/ 767325 w 1031876"/>
              <a:gd name="connsiteY19655" fmla="*/ 152986 h 1106488"/>
              <a:gd name="connsiteX19656" fmla="*/ 766114 w 1031876"/>
              <a:gd name="connsiteY19656" fmla="*/ 150163 h 1106488"/>
              <a:gd name="connsiteX19657" fmla="*/ 765966 w 1031876"/>
              <a:gd name="connsiteY19657" fmla="*/ 149817 h 1106488"/>
              <a:gd name="connsiteX19658" fmla="*/ 765482 w 1031876"/>
              <a:gd name="connsiteY19658" fmla="*/ 149454 h 1106488"/>
              <a:gd name="connsiteX19659" fmla="*/ 765405 w 1031876"/>
              <a:gd name="connsiteY19659" fmla="*/ 149454 h 1106488"/>
              <a:gd name="connsiteX19660" fmla="*/ 198290 w 1031876"/>
              <a:gd name="connsiteY19660" fmla="*/ 149454 h 1106488"/>
              <a:gd name="connsiteX19661" fmla="*/ 194872 w 1031876"/>
              <a:gd name="connsiteY19661" fmla="*/ 152869 h 1106488"/>
              <a:gd name="connsiteX19662" fmla="*/ 194363 w 1031876"/>
              <a:gd name="connsiteY19662" fmla="*/ 153377 h 1106488"/>
              <a:gd name="connsiteX19663" fmla="*/ 785813 w 1031876"/>
              <a:gd name="connsiteY19663" fmla="*/ 149225 h 1106488"/>
              <a:gd name="connsiteX19664" fmla="*/ 792759 w 1031876"/>
              <a:gd name="connsiteY19664" fmla="*/ 156171 h 1106488"/>
              <a:gd name="connsiteX19665" fmla="*/ 789782 w 1031876"/>
              <a:gd name="connsiteY19665" fmla="*/ 153194 h 1106488"/>
              <a:gd name="connsiteX19666" fmla="*/ 785813 w 1031876"/>
              <a:gd name="connsiteY19666" fmla="*/ 149225 h 1106488"/>
              <a:gd name="connsiteX19667" fmla="*/ 177801 w 1031876"/>
              <a:gd name="connsiteY19667" fmla="*/ 149225 h 1106488"/>
              <a:gd name="connsiteX19668" fmla="*/ 175853 w 1031876"/>
              <a:gd name="connsiteY19668" fmla="*/ 153771 h 1106488"/>
              <a:gd name="connsiteX19669" fmla="*/ 175122 w 1031876"/>
              <a:gd name="connsiteY19669" fmla="*/ 152797 h 1106488"/>
              <a:gd name="connsiteX19670" fmla="*/ 177801 w 1031876"/>
              <a:gd name="connsiteY19670" fmla="*/ 149225 h 1106488"/>
              <a:gd name="connsiteX19671" fmla="*/ 811018 w 1031876"/>
              <a:gd name="connsiteY19671" fmla="*/ 146564 h 1106488"/>
              <a:gd name="connsiteX19672" fmla="*/ 811945 w 1031876"/>
              <a:gd name="connsiteY19672" fmla="*/ 147924 h 1106488"/>
              <a:gd name="connsiteX19673" fmla="*/ 811626 w 1031876"/>
              <a:gd name="connsiteY19673" fmla="*/ 147637 h 1106488"/>
              <a:gd name="connsiteX19674" fmla="*/ 810929 w 1031876"/>
              <a:gd name="connsiteY19674" fmla="*/ 146684 h 1106488"/>
              <a:gd name="connsiteX19675" fmla="*/ 817126 w 1031876"/>
              <a:gd name="connsiteY19675" fmla="*/ 144989 h 1106488"/>
              <a:gd name="connsiteX19676" fmla="*/ 816405 w 1031876"/>
              <a:gd name="connsiteY19676" fmla="*/ 145530 h 1106488"/>
              <a:gd name="connsiteX19677" fmla="*/ 820207 w 1031876"/>
              <a:gd name="connsiteY19677" fmla="*/ 150084 h 1106488"/>
              <a:gd name="connsiteX19678" fmla="*/ 820231 w 1031876"/>
              <a:gd name="connsiteY19678" fmla="*/ 150091 h 1106488"/>
              <a:gd name="connsiteX19679" fmla="*/ 814178 w 1031876"/>
              <a:gd name="connsiteY19679" fmla="*/ 143908 h 1106488"/>
              <a:gd name="connsiteX19680" fmla="*/ 814178 w 1031876"/>
              <a:gd name="connsiteY19680" fmla="*/ 143908 h 1106488"/>
              <a:gd name="connsiteX19681" fmla="*/ 814331 w 1031876"/>
              <a:gd name="connsiteY19681" fmla="*/ 144065 h 1106488"/>
              <a:gd name="connsiteX19682" fmla="*/ 820190 w 1031876"/>
              <a:gd name="connsiteY19682" fmla="*/ 150080 h 1106488"/>
              <a:gd name="connsiteX19683" fmla="*/ 767086 w 1031876"/>
              <a:gd name="connsiteY19683" fmla="*/ 143867 h 1106488"/>
              <a:gd name="connsiteX19684" fmla="*/ 773113 w 1031876"/>
              <a:gd name="connsiteY19684" fmla="*/ 149224 h 1106488"/>
              <a:gd name="connsiteX19685" fmla="*/ 769542 w 1031876"/>
              <a:gd name="connsiteY19685" fmla="*/ 146050 h 1106488"/>
              <a:gd name="connsiteX19686" fmla="*/ 785813 w 1031876"/>
              <a:gd name="connsiteY19686" fmla="*/ 142875 h 1106488"/>
              <a:gd name="connsiteX19687" fmla="*/ 785813 w 1031876"/>
              <a:gd name="connsiteY19687" fmla="*/ 149225 h 1106488"/>
              <a:gd name="connsiteX19688" fmla="*/ 785813 w 1031876"/>
              <a:gd name="connsiteY19688" fmla="*/ 142875 h 1106488"/>
              <a:gd name="connsiteX19689" fmla="*/ 779463 w 1031876"/>
              <a:gd name="connsiteY19689" fmla="*/ 142875 h 1106488"/>
              <a:gd name="connsiteX19690" fmla="*/ 785813 w 1031876"/>
              <a:gd name="connsiteY19690" fmla="*/ 149225 h 1106488"/>
              <a:gd name="connsiteX19691" fmla="*/ 779463 w 1031876"/>
              <a:gd name="connsiteY19691" fmla="*/ 142875 h 1106488"/>
              <a:gd name="connsiteX19692" fmla="*/ 773113 w 1031876"/>
              <a:gd name="connsiteY19692" fmla="*/ 142875 h 1106488"/>
              <a:gd name="connsiteX19693" fmla="*/ 773114 w 1031876"/>
              <a:gd name="connsiteY19693" fmla="*/ 142875 h 1106488"/>
              <a:gd name="connsiteX19694" fmla="*/ 776288 w 1031876"/>
              <a:gd name="connsiteY19694" fmla="*/ 142875 h 1106488"/>
              <a:gd name="connsiteX19695" fmla="*/ 778669 w 1031876"/>
              <a:gd name="connsiteY19695" fmla="*/ 142875 h 1106488"/>
              <a:gd name="connsiteX19696" fmla="*/ 779463 w 1031876"/>
              <a:gd name="connsiteY19696" fmla="*/ 142875 h 1106488"/>
              <a:gd name="connsiteX19697" fmla="*/ 779463 w 1031876"/>
              <a:gd name="connsiteY19697" fmla="*/ 145554 h 1106488"/>
              <a:gd name="connsiteX19698" fmla="*/ 779463 w 1031876"/>
              <a:gd name="connsiteY19698" fmla="*/ 146050 h 1106488"/>
              <a:gd name="connsiteX19699" fmla="*/ 779463 w 1031876"/>
              <a:gd name="connsiteY19699" fmla="*/ 146447 h 1106488"/>
              <a:gd name="connsiteX19700" fmla="*/ 779463 w 1031876"/>
              <a:gd name="connsiteY19700" fmla="*/ 149126 h 1106488"/>
              <a:gd name="connsiteX19701" fmla="*/ 779463 w 1031876"/>
              <a:gd name="connsiteY19701" fmla="*/ 149225 h 1106488"/>
              <a:gd name="connsiteX19702" fmla="*/ 773113 w 1031876"/>
              <a:gd name="connsiteY19702" fmla="*/ 142875 h 1106488"/>
              <a:gd name="connsiteX19703" fmla="*/ 198438 w 1031876"/>
              <a:gd name="connsiteY19703" fmla="*/ 142875 h 1106488"/>
              <a:gd name="connsiteX19704" fmla="*/ 198439 w 1031876"/>
              <a:gd name="connsiteY19704" fmla="*/ 142875 h 1106488"/>
              <a:gd name="connsiteX19705" fmla="*/ 201613 w 1031876"/>
              <a:gd name="connsiteY19705" fmla="*/ 142875 h 1106488"/>
              <a:gd name="connsiteX19706" fmla="*/ 204788 w 1031876"/>
              <a:gd name="connsiteY19706" fmla="*/ 142875 h 1106488"/>
              <a:gd name="connsiteX19707" fmla="*/ 196057 w 1031876"/>
              <a:gd name="connsiteY19707" fmla="*/ 146050 h 1106488"/>
              <a:gd name="connsiteX19708" fmla="*/ 192203 w 1031876"/>
              <a:gd name="connsiteY19708" fmla="*/ 149133 h 1106488"/>
              <a:gd name="connsiteX19709" fmla="*/ 197435 w 1031876"/>
              <a:gd name="connsiteY19709" fmla="*/ 146893 h 1106488"/>
              <a:gd name="connsiteX19710" fmla="*/ 198290 w 1031876"/>
              <a:gd name="connsiteY19710" fmla="*/ 149454 h 1106488"/>
              <a:gd name="connsiteX19711" fmla="*/ 192308 w 1031876"/>
              <a:gd name="connsiteY19711" fmla="*/ 152016 h 1106488"/>
              <a:gd name="connsiteX19712" fmla="*/ 192088 w 1031876"/>
              <a:gd name="connsiteY19712" fmla="*/ 151357 h 1106488"/>
              <a:gd name="connsiteX19713" fmla="*/ 191453 w 1031876"/>
              <a:gd name="connsiteY19713" fmla="*/ 149454 h 1106488"/>
              <a:gd name="connsiteX19714" fmla="*/ 192163 w 1031876"/>
              <a:gd name="connsiteY19714" fmla="*/ 149150 h 1106488"/>
              <a:gd name="connsiteX19715" fmla="*/ 195263 w 1031876"/>
              <a:gd name="connsiteY19715" fmla="*/ 146050 h 1106488"/>
              <a:gd name="connsiteX19716" fmla="*/ 198437 w 1031876"/>
              <a:gd name="connsiteY19716" fmla="*/ 142876 h 1106488"/>
              <a:gd name="connsiteX19717" fmla="*/ 191295 w 1031876"/>
              <a:gd name="connsiteY19717" fmla="*/ 146050 h 1106488"/>
              <a:gd name="connsiteX19718" fmla="*/ 184151 w 1031876"/>
              <a:gd name="connsiteY19718" fmla="*/ 149225 h 1106488"/>
              <a:gd name="connsiteX19719" fmla="*/ 191295 w 1031876"/>
              <a:gd name="connsiteY19719" fmla="*/ 143669 h 1106488"/>
              <a:gd name="connsiteX19720" fmla="*/ 198438 w 1031876"/>
              <a:gd name="connsiteY19720" fmla="*/ 142875 h 1106488"/>
              <a:gd name="connsiteX19721" fmla="*/ 177801 w 1031876"/>
              <a:gd name="connsiteY19721" fmla="*/ 142875 h 1106488"/>
              <a:gd name="connsiteX19722" fmla="*/ 177801 w 1031876"/>
              <a:gd name="connsiteY19722" fmla="*/ 149225 h 1106488"/>
              <a:gd name="connsiteX19723" fmla="*/ 171451 w 1031876"/>
              <a:gd name="connsiteY19723" fmla="*/ 149225 h 1106488"/>
              <a:gd name="connsiteX19724" fmla="*/ 177801 w 1031876"/>
              <a:gd name="connsiteY19724" fmla="*/ 142875 h 1106488"/>
              <a:gd name="connsiteX19725" fmla="*/ 758973 w 1031876"/>
              <a:gd name="connsiteY19725" fmla="*/ 142624 h 1106488"/>
              <a:gd name="connsiteX19726" fmla="*/ 762392 w 1031876"/>
              <a:gd name="connsiteY19726" fmla="*/ 142624 h 1106488"/>
              <a:gd name="connsiteX19727" fmla="*/ 764925 w 1031876"/>
              <a:gd name="connsiteY19727" fmla="*/ 142624 h 1106488"/>
              <a:gd name="connsiteX19728" fmla="*/ 765810 w 1031876"/>
              <a:gd name="connsiteY19728" fmla="*/ 142624 h 1106488"/>
              <a:gd name="connsiteX19729" fmla="*/ 765702 w 1031876"/>
              <a:gd name="connsiteY19729" fmla="*/ 142875 h 1106488"/>
              <a:gd name="connsiteX19730" fmla="*/ 765970 w 1031876"/>
              <a:gd name="connsiteY19730" fmla="*/ 142875 h 1106488"/>
              <a:gd name="connsiteX19731" fmla="*/ 768616 w 1031876"/>
              <a:gd name="connsiteY19731" fmla="*/ 142875 h 1106488"/>
              <a:gd name="connsiteX19732" fmla="*/ 772055 w 1031876"/>
              <a:gd name="connsiteY19732" fmla="*/ 142875 h 1106488"/>
              <a:gd name="connsiteX19733" fmla="*/ 773113 w 1031876"/>
              <a:gd name="connsiteY19733" fmla="*/ 144798 h 1106488"/>
              <a:gd name="connsiteX19734" fmla="*/ 773113 w 1031876"/>
              <a:gd name="connsiteY19734" fmla="*/ 142875 h 1106488"/>
              <a:gd name="connsiteX19735" fmla="*/ 777876 w 1031876"/>
              <a:gd name="connsiteY19735" fmla="*/ 146050 h 1106488"/>
              <a:gd name="connsiteX19736" fmla="*/ 774992 w 1031876"/>
              <a:gd name="connsiteY19736" fmla="*/ 147972 h 1106488"/>
              <a:gd name="connsiteX19737" fmla="*/ 778935 w 1031876"/>
              <a:gd name="connsiteY19737" fmla="*/ 150019 h 1106488"/>
              <a:gd name="connsiteX19738" fmla="*/ 775495 w 1031876"/>
              <a:gd name="connsiteY19738" fmla="*/ 149126 h 1106488"/>
              <a:gd name="connsiteX19739" fmla="*/ 774896 w 1031876"/>
              <a:gd name="connsiteY19739" fmla="*/ 148037 h 1106488"/>
              <a:gd name="connsiteX19740" fmla="*/ 773114 w 1031876"/>
              <a:gd name="connsiteY19740" fmla="*/ 149225 h 1106488"/>
              <a:gd name="connsiteX19741" fmla="*/ 773113 w 1031876"/>
              <a:gd name="connsiteY19741" fmla="*/ 149225 h 1106488"/>
              <a:gd name="connsiteX19742" fmla="*/ 773113 w 1031876"/>
              <a:gd name="connsiteY19742" fmla="*/ 149224 h 1106488"/>
              <a:gd name="connsiteX19743" fmla="*/ 773113 w 1031876"/>
              <a:gd name="connsiteY19743" fmla="*/ 148431 h 1106488"/>
              <a:gd name="connsiteX19744" fmla="*/ 773113 w 1031876"/>
              <a:gd name="connsiteY19744" fmla="*/ 146996 h 1106488"/>
              <a:gd name="connsiteX19745" fmla="*/ 772055 w 1031876"/>
              <a:gd name="connsiteY19745" fmla="*/ 146447 h 1106488"/>
              <a:gd name="connsiteX19746" fmla="*/ 767086 w 1031876"/>
              <a:gd name="connsiteY19746" fmla="*/ 143867 h 1106488"/>
              <a:gd name="connsiteX19747" fmla="*/ 765606 w 1031876"/>
              <a:gd name="connsiteY19747" fmla="*/ 143098 h 1106488"/>
              <a:gd name="connsiteX19748" fmla="*/ 765462 w 1031876"/>
              <a:gd name="connsiteY19748" fmla="*/ 143434 h 1106488"/>
              <a:gd name="connsiteX19749" fmla="*/ 752135 w 1031876"/>
              <a:gd name="connsiteY19749" fmla="*/ 142624 h 1106488"/>
              <a:gd name="connsiteX19750" fmla="*/ 754275 w 1031876"/>
              <a:gd name="connsiteY19750" fmla="*/ 144761 h 1106488"/>
              <a:gd name="connsiteX19751" fmla="*/ 752990 w 1031876"/>
              <a:gd name="connsiteY19751" fmla="*/ 143478 h 1106488"/>
              <a:gd name="connsiteX19752" fmla="*/ 752135 w 1031876"/>
              <a:gd name="connsiteY19752" fmla="*/ 142624 h 1106488"/>
              <a:gd name="connsiteX19753" fmla="*/ 205128 w 1031876"/>
              <a:gd name="connsiteY19753" fmla="*/ 142624 h 1106488"/>
              <a:gd name="connsiteX19754" fmla="*/ 198290 w 1031876"/>
              <a:gd name="connsiteY19754" fmla="*/ 149454 h 1106488"/>
              <a:gd name="connsiteX19755" fmla="*/ 205128 w 1031876"/>
              <a:gd name="connsiteY19755" fmla="*/ 142624 h 1106488"/>
              <a:gd name="connsiteX19756" fmla="*/ 806677 w 1031876"/>
              <a:gd name="connsiteY19756" fmla="*/ 141096 h 1106488"/>
              <a:gd name="connsiteX19757" fmla="*/ 807528 w 1031876"/>
              <a:gd name="connsiteY19757" fmla="*/ 141446 h 1106488"/>
              <a:gd name="connsiteX19758" fmla="*/ 808719 w 1031876"/>
              <a:gd name="connsiteY19758" fmla="*/ 143192 h 1106488"/>
              <a:gd name="connsiteX19759" fmla="*/ 807528 w 1031876"/>
              <a:gd name="connsiteY19759" fmla="*/ 143192 h 1106488"/>
              <a:gd name="connsiteX19760" fmla="*/ 806677 w 1031876"/>
              <a:gd name="connsiteY19760" fmla="*/ 143192 h 1106488"/>
              <a:gd name="connsiteX19761" fmla="*/ 763193 w 1031876"/>
              <a:gd name="connsiteY19761" fmla="*/ 140892 h 1106488"/>
              <a:gd name="connsiteX19762" fmla="*/ 764925 w 1031876"/>
              <a:gd name="connsiteY19762" fmla="*/ 142624 h 1106488"/>
              <a:gd name="connsiteX19763" fmla="*/ 764382 w 1031876"/>
              <a:gd name="connsiteY19763" fmla="*/ 142081 h 1106488"/>
              <a:gd name="connsiteX19764" fmla="*/ 810741 w 1031876"/>
              <a:gd name="connsiteY19764" fmla="*/ 138069 h 1106488"/>
              <a:gd name="connsiteX19765" fmla="*/ 809958 w 1031876"/>
              <a:gd name="connsiteY19765" fmla="*/ 138657 h 1106488"/>
              <a:gd name="connsiteX19766" fmla="*/ 811480 w 1031876"/>
              <a:gd name="connsiteY19766" fmla="*/ 139793 h 1106488"/>
              <a:gd name="connsiteX19767" fmla="*/ 765970 w 1031876"/>
              <a:gd name="connsiteY19767" fmla="*/ 136525 h 1106488"/>
              <a:gd name="connsiteX19768" fmla="*/ 773114 w 1031876"/>
              <a:gd name="connsiteY19768" fmla="*/ 142875 h 1106488"/>
              <a:gd name="connsiteX19769" fmla="*/ 765970 w 1031876"/>
              <a:gd name="connsiteY19769" fmla="*/ 136525 h 1106488"/>
              <a:gd name="connsiteX19770" fmla="*/ 765176 w 1031876"/>
              <a:gd name="connsiteY19770" fmla="*/ 136525 h 1106488"/>
              <a:gd name="connsiteX19771" fmla="*/ 773114 w 1031876"/>
              <a:gd name="connsiteY19771" fmla="*/ 142875 h 1106488"/>
              <a:gd name="connsiteX19772" fmla="*/ 765176 w 1031876"/>
              <a:gd name="connsiteY19772" fmla="*/ 136525 h 1106488"/>
              <a:gd name="connsiteX19773" fmla="*/ 758826 w 1031876"/>
              <a:gd name="connsiteY19773" fmla="*/ 136525 h 1106488"/>
              <a:gd name="connsiteX19774" fmla="*/ 763193 w 1031876"/>
              <a:gd name="connsiteY19774" fmla="*/ 140892 h 1106488"/>
              <a:gd name="connsiteX19775" fmla="*/ 762001 w 1031876"/>
              <a:gd name="connsiteY19775" fmla="*/ 139700 h 1106488"/>
              <a:gd name="connsiteX19776" fmla="*/ 758826 w 1031876"/>
              <a:gd name="connsiteY19776" fmla="*/ 136525 h 1106488"/>
              <a:gd name="connsiteX19777" fmla="*/ 767890 w 1031876"/>
              <a:gd name="connsiteY19777" fmla="*/ 131053 h 1106488"/>
              <a:gd name="connsiteX19778" fmla="*/ 769144 w 1031876"/>
              <a:gd name="connsiteY19778" fmla="*/ 132060 h 1106488"/>
              <a:gd name="connsiteX19779" fmla="*/ 769679 w 1031876"/>
              <a:gd name="connsiteY19779" fmla="*/ 131631 h 1106488"/>
              <a:gd name="connsiteX19780" fmla="*/ 212726 w 1031876"/>
              <a:gd name="connsiteY19780" fmla="*/ 130176 h 1106488"/>
              <a:gd name="connsiteX19781" fmla="*/ 212726 w 1031876"/>
              <a:gd name="connsiteY19781" fmla="*/ 133350 h 1106488"/>
              <a:gd name="connsiteX19782" fmla="*/ 212726 w 1031876"/>
              <a:gd name="connsiteY19782" fmla="*/ 134780 h 1106488"/>
              <a:gd name="connsiteX19783" fmla="*/ 214529 w 1031876"/>
              <a:gd name="connsiteY19783" fmla="*/ 132378 h 1106488"/>
              <a:gd name="connsiteX19784" fmla="*/ 212876 w 1031876"/>
              <a:gd name="connsiteY19784" fmla="*/ 130176 h 1106488"/>
              <a:gd name="connsiteX19785" fmla="*/ 793070 w 1031876"/>
              <a:gd name="connsiteY19785" fmla="*/ 129222 h 1106488"/>
              <a:gd name="connsiteX19786" fmla="*/ 795622 w 1031876"/>
              <a:gd name="connsiteY19786" fmla="*/ 130968 h 1106488"/>
              <a:gd name="connsiteX19787" fmla="*/ 795534 w 1031876"/>
              <a:gd name="connsiteY19787" fmla="*/ 130667 h 1106488"/>
              <a:gd name="connsiteX19788" fmla="*/ 799023 w 1031876"/>
              <a:gd name="connsiteY19788" fmla="*/ 132714 h 1106488"/>
              <a:gd name="connsiteX19789" fmla="*/ 799874 w 1031876"/>
              <a:gd name="connsiteY19789" fmla="*/ 136207 h 1106488"/>
              <a:gd name="connsiteX19790" fmla="*/ 802425 w 1031876"/>
              <a:gd name="connsiteY19790" fmla="*/ 136207 h 1106488"/>
              <a:gd name="connsiteX19791" fmla="*/ 803276 w 1031876"/>
              <a:gd name="connsiteY19791" fmla="*/ 136207 h 1106488"/>
              <a:gd name="connsiteX19792" fmla="*/ 804126 w 1031876"/>
              <a:gd name="connsiteY19792" fmla="*/ 136207 h 1106488"/>
              <a:gd name="connsiteX19793" fmla="*/ 805827 w 1031876"/>
              <a:gd name="connsiteY19793" fmla="*/ 136207 h 1106488"/>
              <a:gd name="connsiteX19794" fmla="*/ 806133 w 1031876"/>
              <a:gd name="connsiteY19794" fmla="*/ 136207 h 1106488"/>
              <a:gd name="connsiteX19795" fmla="*/ 803276 w 1031876"/>
              <a:gd name="connsiteY19795" fmla="*/ 133350 h 1106488"/>
              <a:gd name="connsiteX19796" fmla="*/ 800101 w 1031876"/>
              <a:gd name="connsiteY19796" fmla="*/ 130175 h 1106488"/>
              <a:gd name="connsiteX19797" fmla="*/ 805657 w 1031876"/>
              <a:gd name="connsiteY19797" fmla="*/ 133350 h 1106488"/>
              <a:gd name="connsiteX19798" fmla="*/ 806371 w 1031876"/>
              <a:gd name="connsiteY19798" fmla="*/ 136207 h 1106488"/>
              <a:gd name="connsiteX19799" fmla="*/ 806677 w 1031876"/>
              <a:gd name="connsiteY19799" fmla="*/ 136207 h 1106488"/>
              <a:gd name="connsiteX19800" fmla="*/ 806677 w 1031876"/>
              <a:gd name="connsiteY19800" fmla="*/ 136525 h 1106488"/>
              <a:gd name="connsiteX19801" fmla="*/ 806987 w 1031876"/>
              <a:gd name="connsiteY19801" fmla="*/ 136525 h 1106488"/>
              <a:gd name="connsiteX19802" fmla="*/ 806677 w 1031876"/>
              <a:gd name="connsiteY19802" fmla="*/ 136207 h 1106488"/>
              <a:gd name="connsiteX19803" fmla="*/ 807103 w 1031876"/>
              <a:gd name="connsiteY19803" fmla="*/ 136525 h 1106488"/>
              <a:gd name="connsiteX19804" fmla="*/ 809625 w 1031876"/>
              <a:gd name="connsiteY19804" fmla="*/ 136525 h 1106488"/>
              <a:gd name="connsiteX19805" fmla="*/ 812800 w 1031876"/>
              <a:gd name="connsiteY19805" fmla="*/ 136525 h 1106488"/>
              <a:gd name="connsiteX19806" fmla="*/ 812799 w 1031876"/>
              <a:gd name="connsiteY19806" fmla="*/ 136526 h 1106488"/>
              <a:gd name="connsiteX19807" fmla="*/ 812801 w 1031876"/>
              <a:gd name="connsiteY19807" fmla="*/ 136525 h 1106488"/>
              <a:gd name="connsiteX19808" fmla="*/ 812801 w 1031876"/>
              <a:gd name="connsiteY19808" fmla="*/ 139700 h 1106488"/>
              <a:gd name="connsiteX19809" fmla="*/ 812801 w 1031876"/>
              <a:gd name="connsiteY19809" fmla="*/ 140780 h 1106488"/>
              <a:gd name="connsiteX19810" fmla="*/ 815607 w 1031876"/>
              <a:gd name="connsiteY19810" fmla="*/ 142875 h 1106488"/>
              <a:gd name="connsiteX19811" fmla="*/ 819052 w 1031876"/>
              <a:gd name="connsiteY19811" fmla="*/ 142875 h 1106488"/>
              <a:gd name="connsiteX19812" fmla="*/ 819945 w 1031876"/>
              <a:gd name="connsiteY19812" fmla="*/ 142875 h 1106488"/>
              <a:gd name="connsiteX19813" fmla="*/ 819297 w 1031876"/>
              <a:gd name="connsiteY19813" fmla="*/ 143361 h 1106488"/>
              <a:gd name="connsiteX19814" fmla="*/ 820284 w 1031876"/>
              <a:gd name="connsiteY19814" fmla="*/ 143192 h 1106488"/>
              <a:gd name="connsiteX19815" fmla="*/ 820284 w 1031876"/>
              <a:gd name="connsiteY19815" fmla="*/ 149304 h 1106488"/>
              <a:gd name="connsiteX19816" fmla="*/ 820284 w 1031876"/>
              <a:gd name="connsiteY19816" fmla="*/ 150104 h 1106488"/>
              <a:gd name="connsiteX19817" fmla="*/ 823517 w 1031876"/>
              <a:gd name="connsiteY19817" fmla="*/ 150912 h 1106488"/>
              <a:gd name="connsiteX19818" fmla="*/ 824491 w 1031876"/>
              <a:gd name="connsiteY19818" fmla="*/ 152617 h 1106488"/>
              <a:gd name="connsiteX19819" fmla="*/ 820363 w 1031876"/>
              <a:gd name="connsiteY19819" fmla="*/ 150258 h 1106488"/>
              <a:gd name="connsiteX19820" fmla="*/ 821134 w 1031876"/>
              <a:gd name="connsiteY19820" fmla="*/ 151050 h 1106488"/>
              <a:gd name="connsiteX19821" fmla="*/ 822325 w 1031876"/>
              <a:gd name="connsiteY19821" fmla="*/ 152272 h 1106488"/>
              <a:gd name="connsiteX19822" fmla="*/ 823428 w 1031876"/>
              <a:gd name="connsiteY19822" fmla="*/ 153405 h 1106488"/>
              <a:gd name="connsiteX19823" fmla="*/ 823962 w 1031876"/>
              <a:gd name="connsiteY19823" fmla="*/ 153953 h 1106488"/>
              <a:gd name="connsiteX19824" fmla="*/ 826237 w 1031876"/>
              <a:gd name="connsiteY19824" fmla="*/ 156289 h 1106488"/>
              <a:gd name="connsiteX19825" fmla="*/ 827088 w 1031876"/>
              <a:gd name="connsiteY19825" fmla="*/ 157162 h 1106488"/>
              <a:gd name="connsiteX19826" fmla="*/ 823686 w 1031876"/>
              <a:gd name="connsiteY19826" fmla="*/ 156289 h 1106488"/>
              <a:gd name="connsiteX19827" fmla="*/ 822758 w 1031876"/>
              <a:gd name="connsiteY19827" fmla="*/ 154622 h 1106488"/>
              <a:gd name="connsiteX19828" fmla="*/ 820313 w 1031876"/>
              <a:gd name="connsiteY19828" fmla="*/ 150229 h 1106488"/>
              <a:gd name="connsiteX19829" fmla="*/ 820294 w 1031876"/>
              <a:gd name="connsiteY19829" fmla="*/ 150218 h 1106488"/>
              <a:gd name="connsiteX19830" fmla="*/ 820289 w 1031876"/>
              <a:gd name="connsiteY19830" fmla="*/ 150216 h 1106488"/>
              <a:gd name="connsiteX19831" fmla="*/ 821134 w 1031876"/>
              <a:gd name="connsiteY19831" fmla="*/ 156289 h 1106488"/>
              <a:gd name="connsiteX19832" fmla="*/ 827088 w 1031876"/>
              <a:gd name="connsiteY19832" fmla="*/ 157162 h 1106488"/>
              <a:gd name="connsiteX19833" fmla="*/ 824536 w 1031876"/>
              <a:gd name="connsiteY19833" fmla="*/ 157162 h 1106488"/>
              <a:gd name="connsiteX19834" fmla="*/ 821134 w 1031876"/>
              <a:gd name="connsiteY19834" fmla="*/ 157162 h 1106488"/>
              <a:gd name="connsiteX19835" fmla="*/ 820284 w 1031876"/>
              <a:gd name="connsiteY19835" fmla="*/ 157162 h 1106488"/>
              <a:gd name="connsiteX19836" fmla="*/ 813481 w 1031876"/>
              <a:gd name="connsiteY19836" fmla="*/ 150177 h 1106488"/>
              <a:gd name="connsiteX19837" fmla="*/ 811945 w 1031876"/>
              <a:gd name="connsiteY19837" fmla="*/ 147924 h 1106488"/>
              <a:gd name="connsiteX19838" fmla="*/ 813481 w 1031876"/>
              <a:gd name="connsiteY19838" fmla="*/ 149304 h 1106488"/>
              <a:gd name="connsiteX19839" fmla="*/ 820203 w 1031876"/>
              <a:gd name="connsiteY19839" fmla="*/ 150167 h 1106488"/>
              <a:gd name="connsiteX19840" fmla="*/ 819945 w 1031876"/>
              <a:gd name="connsiteY19840" fmla="*/ 150019 h 1106488"/>
              <a:gd name="connsiteX19841" fmla="*/ 820066 w 1031876"/>
              <a:gd name="connsiteY19841" fmla="*/ 150049 h 1106488"/>
              <a:gd name="connsiteX19842" fmla="*/ 814331 w 1031876"/>
              <a:gd name="connsiteY19842" fmla="*/ 146684 h 1106488"/>
              <a:gd name="connsiteX19843" fmla="*/ 814147 w 1031876"/>
              <a:gd name="connsiteY19843" fmla="*/ 145925 h 1106488"/>
              <a:gd name="connsiteX19844" fmla="*/ 815394 w 1031876"/>
              <a:gd name="connsiteY19844" fmla="*/ 146139 h 1106488"/>
              <a:gd name="connsiteX19845" fmla="*/ 813725 w 1031876"/>
              <a:gd name="connsiteY19845" fmla="*/ 143568 h 1106488"/>
              <a:gd name="connsiteX19846" fmla="*/ 813538 w 1031876"/>
              <a:gd name="connsiteY19846" fmla="*/ 143428 h 1106488"/>
              <a:gd name="connsiteX19847" fmla="*/ 814147 w 1031876"/>
              <a:gd name="connsiteY19847" fmla="*/ 145925 h 1106488"/>
              <a:gd name="connsiteX19848" fmla="*/ 813481 w 1031876"/>
              <a:gd name="connsiteY19848" fmla="*/ 145811 h 1106488"/>
              <a:gd name="connsiteX19849" fmla="*/ 812303 w 1031876"/>
              <a:gd name="connsiteY19849" fmla="*/ 144804 h 1106488"/>
              <a:gd name="connsiteX19850" fmla="*/ 813390 w 1031876"/>
              <a:gd name="connsiteY19850" fmla="*/ 143317 h 1106488"/>
              <a:gd name="connsiteX19851" fmla="*/ 813328 w 1031876"/>
              <a:gd name="connsiteY19851" fmla="*/ 143270 h 1106488"/>
              <a:gd name="connsiteX19852" fmla="*/ 811567 w 1031876"/>
              <a:gd name="connsiteY19852" fmla="*/ 144174 h 1106488"/>
              <a:gd name="connsiteX19853" fmla="*/ 812303 w 1031876"/>
              <a:gd name="connsiteY19853" fmla="*/ 144804 h 1106488"/>
              <a:gd name="connsiteX19854" fmla="*/ 811018 w 1031876"/>
              <a:gd name="connsiteY19854" fmla="*/ 146564 h 1106488"/>
              <a:gd name="connsiteX19855" fmla="*/ 808719 w 1031876"/>
              <a:gd name="connsiteY19855" fmla="*/ 143192 h 1106488"/>
              <a:gd name="connsiteX19856" fmla="*/ 813224 w 1031876"/>
              <a:gd name="connsiteY19856" fmla="*/ 143192 h 1106488"/>
              <a:gd name="connsiteX19857" fmla="*/ 812801 w 1031876"/>
              <a:gd name="connsiteY19857" fmla="*/ 142875 h 1106488"/>
              <a:gd name="connsiteX19858" fmla="*/ 813172 w 1031876"/>
              <a:gd name="connsiteY19858" fmla="*/ 142875 h 1106488"/>
              <a:gd name="connsiteX19859" fmla="*/ 812801 w 1031876"/>
              <a:gd name="connsiteY19859" fmla="*/ 142494 h 1106488"/>
              <a:gd name="connsiteX19860" fmla="*/ 812801 w 1031876"/>
              <a:gd name="connsiteY19860" fmla="*/ 142875 h 1106488"/>
              <a:gd name="connsiteX19861" fmla="*/ 812509 w 1031876"/>
              <a:gd name="connsiteY19861" fmla="*/ 142195 h 1106488"/>
              <a:gd name="connsiteX19862" fmla="*/ 808442 w 1031876"/>
              <a:gd name="connsiteY19862" fmla="*/ 138019 h 1106488"/>
              <a:gd name="connsiteX19863" fmla="*/ 806677 w 1031876"/>
              <a:gd name="connsiteY19863" fmla="*/ 136695 h 1106488"/>
              <a:gd name="connsiteX19864" fmla="*/ 806677 w 1031876"/>
              <a:gd name="connsiteY19864" fmla="*/ 137080 h 1106488"/>
              <a:gd name="connsiteX19865" fmla="*/ 806677 w 1031876"/>
              <a:gd name="connsiteY19865" fmla="*/ 141096 h 1106488"/>
              <a:gd name="connsiteX19866" fmla="*/ 804870 w 1031876"/>
              <a:gd name="connsiteY19866" fmla="*/ 140354 h 1106488"/>
              <a:gd name="connsiteX19867" fmla="*/ 806677 w 1031876"/>
              <a:gd name="connsiteY19867" fmla="*/ 143192 h 1106488"/>
              <a:gd name="connsiteX19868" fmla="*/ 802425 w 1031876"/>
              <a:gd name="connsiteY19868" fmla="*/ 143192 h 1106488"/>
              <a:gd name="connsiteX19869" fmla="*/ 800724 w 1031876"/>
              <a:gd name="connsiteY19869" fmla="*/ 143192 h 1106488"/>
              <a:gd name="connsiteX19870" fmla="*/ 799874 w 1031876"/>
              <a:gd name="connsiteY19870" fmla="*/ 143192 h 1106488"/>
              <a:gd name="connsiteX19871" fmla="*/ 799720 w 1031876"/>
              <a:gd name="connsiteY19871" fmla="*/ 142875 h 1106488"/>
              <a:gd name="connsiteX19872" fmla="*/ 797606 w 1031876"/>
              <a:gd name="connsiteY19872" fmla="*/ 138535 h 1106488"/>
              <a:gd name="connsiteX19873" fmla="*/ 797386 w 1031876"/>
              <a:gd name="connsiteY19873" fmla="*/ 138083 h 1106488"/>
              <a:gd name="connsiteX19874" fmla="*/ 793751 w 1031876"/>
              <a:gd name="connsiteY19874" fmla="*/ 136525 h 1106488"/>
              <a:gd name="connsiteX19875" fmla="*/ 793751 w 1031876"/>
              <a:gd name="connsiteY19875" fmla="*/ 133350 h 1106488"/>
              <a:gd name="connsiteX19876" fmla="*/ 793751 w 1031876"/>
              <a:gd name="connsiteY19876" fmla="*/ 130620 h 1106488"/>
              <a:gd name="connsiteX19877" fmla="*/ 793070 w 1031876"/>
              <a:gd name="connsiteY19877" fmla="*/ 129222 h 1106488"/>
              <a:gd name="connsiteX19878" fmla="*/ 793921 w 1031876"/>
              <a:gd name="connsiteY19878" fmla="*/ 129222 h 1106488"/>
              <a:gd name="connsiteX19879" fmla="*/ 795111 w 1031876"/>
              <a:gd name="connsiteY19879" fmla="*/ 129222 h 1106488"/>
              <a:gd name="connsiteX19880" fmla="*/ 795534 w 1031876"/>
              <a:gd name="connsiteY19880" fmla="*/ 130667 h 1106488"/>
              <a:gd name="connsiteX19881" fmla="*/ 786267 w 1031876"/>
              <a:gd name="connsiteY19881" fmla="*/ 129222 h 1106488"/>
              <a:gd name="connsiteX19882" fmla="*/ 786704 w 1031876"/>
              <a:gd name="connsiteY19882" fmla="*/ 129839 h 1106488"/>
              <a:gd name="connsiteX19883" fmla="*/ 787033 w 1031876"/>
              <a:gd name="connsiteY19883" fmla="*/ 130008 h 1106488"/>
              <a:gd name="connsiteX19884" fmla="*/ 792759 w 1031876"/>
              <a:gd name="connsiteY19884" fmla="*/ 132953 h 1106488"/>
              <a:gd name="connsiteX19885" fmla="*/ 793751 w 1031876"/>
              <a:gd name="connsiteY19885" fmla="*/ 136525 h 1106488"/>
              <a:gd name="connsiteX19886" fmla="*/ 790744 w 1031876"/>
              <a:gd name="connsiteY19886" fmla="*/ 133819 h 1106488"/>
              <a:gd name="connsiteX19887" fmla="*/ 787376 w 1031876"/>
              <a:gd name="connsiteY19887" fmla="*/ 130788 h 1106488"/>
              <a:gd name="connsiteX19888" fmla="*/ 791243 w 1031876"/>
              <a:gd name="connsiteY19888" fmla="*/ 136246 h 1106488"/>
              <a:gd name="connsiteX19889" fmla="*/ 793236 w 1031876"/>
              <a:gd name="connsiteY19889" fmla="*/ 136468 h 1106488"/>
              <a:gd name="connsiteX19890" fmla="*/ 793070 w 1031876"/>
              <a:gd name="connsiteY19890" fmla="*/ 136207 h 1106488"/>
              <a:gd name="connsiteX19891" fmla="*/ 793335 w 1031876"/>
              <a:gd name="connsiteY19891" fmla="*/ 136479 h 1106488"/>
              <a:gd name="connsiteX19892" fmla="*/ 793751 w 1031876"/>
              <a:gd name="connsiteY19892" fmla="*/ 136525 h 1106488"/>
              <a:gd name="connsiteX19893" fmla="*/ 793380 w 1031876"/>
              <a:gd name="connsiteY19893" fmla="*/ 136525 h 1106488"/>
              <a:gd name="connsiteX19894" fmla="*/ 796472 w 1031876"/>
              <a:gd name="connsiteY19894" fmla="*/ 139699 h 1106488"/>
              <a:gd name="connsiteX19895" fmla="*/ 799565 w 1031876"/>
              <a:gd name="connsiteY19895" fmla="*/ 142875 h 1106488"/>
              <a:gd name="connsiteX19896" fmla="*/ 799874 w 1031876"/>
              <a:gd name="connsiteY19896" fmla="*/ 143192 h 1106488"/>
              <a:gd name="connsiteX19897" fmla="*/ 799380 w 1031876"/>
              <a:gd name="connsiteY19897" fmla="*/ 142875 h 1106488"/>
              <a:gd name="connsiteX19898" fmla="*/ 793496 w 1031876"/>
              <a:gd name="connsiteY19898" fmla="*/ 139100 h 1106488"/>
              <a:gd name="connsiteX19899" fmla="*/ 794869 w 1031876"/>
              <a:gd name="connsiteY19899" fmla="*/ 142875 h 1106488"/>
              <a:gd name="connsiteX19900" fmla="*/ 795782 w 1031876"/>
              <a:gd name="connsiteY19900" fmla="*/ 145386 h 1106488"/>
              <a:gd name="connsiteX19901" fmla="*/ 796529 w 1031876"/>
              <a:gd name="connsiteY19901" fmla="*/ 146050 h 1106488"/>
              <a:gd name="connsiteX19902" fmla="*/ 799874 w 1031876"/>
              <a:gd name="connsiteY19902" fmla="*/ 149023 h 1106488"/>
              <a:gd name="connsiteX19903" fmla="*/ 799874 w 1031876"/>
              <a:gd name="connsiteY19903" fmla="*/ 146684 h 1106488"/>
              <a:gd name="connsiteX19904" fmla="*/ 799874 w 1031876"/>
              <a:gd name="connsiteY19904" fmla="*/ 143192 h 1106488"/>
              <a:gd name="connsiteX19905" fmla="*/ 800724 w 1031876"/>
              <a:gd name="connsiteY19905" fmla="*/ 144065 h 1106488"/>
              <a:gd name="connsiteX19906" fmla="*/ 806523 w 1031876"/>
              <a:gd name="connsiteY19906" fmla="*/ 150019 h 1106488"/>
              <a:gd name="connsiteX19907" fmla="*/ 806562 w 1031876"/>
              <a:gd name="connsiteY19907" fmla="*/ 150019 h 1106488"/>
              <a:gd name="connsiteX19908" fmla="*/ 804126 w 1031876"/>
              <a:gd name="connsiteY19908" fmla="*/ 146684 h 1106488"/>
              <a:gd name="connsiteX19909" fmla="*/ 806677 w 1031876"/>
              <a:gd name="connsiteY19909" fmla="*/ 143192 h 1106488"/>
              <a:gd name="connsiteX19910" fmla="*/ 811626 w 1031876"/>
              <a:gd name="connsiteY19910" fmla="*/ 147637 h 1106488"/>
              <a:gd name="connsiteX19911" fmla="*/ 813481 w 1031876"/>
              <a:gd name="connsiteY19911" fmla="*/ 150177 h 1106488"/>
              <a:gd name="connsiteX19912" fmla="*/ 812801 w 1031876"/>
              <a:gd name="connsiteY19912" fmla="*/ 150177 h 1106488"/>
              <a:gd name="connsiteX19913" fmla="*/ 812801 w 1031876"/>
              <a:gd name="connsiteY19913" fmla="*/ 156270 h 1106488"/>
              <a:gd name="connsiteX19914" fmla="*/ 812801 w 1031876"/>
              <a:gd name="connsiteY19914" fmla="*/ 157163 h 1106488"/>
              <a:gd name="connsiteX19915" fmla="*/ 812007 w 1031876"/>
              <a:gd name="connsiteY19915" fmla="*/ 153591 h 1106488"/>
              <a:gd name="connsiteX19916" fmla="*/ 806697 w 1031876"/>
              <a:gd name="connsiteY19916" fmla="*/ 150177 h 1106488"/>
              <a:gd name="connsiteX19917" fmla="*/ 806677 w 1031876"/>
              <a:gd name="connsiteY19917" fmla="*/ 150177 h 1106488"/>
              <a:gd name="connsiteX19918" fmla="*/ 806660 w 1031876"/>
              <a:gd name="connsiteY19918" fmla="*/ 150153 h 1106488"/>
              <a:gd name="connsiteX19919" fmla="*/ 806644 w 1031876"/>
              <a:gd name="connsiteY19919" fmla="*/ 150143 h 1106488"/>
              <a:gd name="connsiteX19920" fmla="*/ 806677 w 1031876"/>
              <a:gd name="connsiteY19920" fmla="*/ 150177 h 1106488"/>
              <a:gd name="connsiteX19921" fmla="*/ 806111 w 1031876"/>
              <a:gd name="connsiteY19921" fmla="*/ 150177 h 1106488"/>
              <a:gd name="connsiteX19922" fmla="*/ 808507 w 1031876"/>
              <a:gd name="connsiteY19922" fmla="*/ 156766 h 1106488"/>
              <a:gd name="connsiteX19923" fmla="*/ 808642 w 1031876"/>
              <a:gd name="connsiteY19923" fmla="*/ 157136 h 1106488"/>
              <a:gd name="connsiteX19924" fmla="*/ 806054 w 1031876"/>
              <a:gd name="connsiteY19924" fmla="*/ 156766 h 1106488"/>
              <a:gd name="connsiteX19925" fmla="*/ 806054 w 1031876"/>
              <a:gd name="connsiteY19925" fmla="*/ 153392 h 1106488"/>
              <a:gd name="connsiteX19926" fmla="*/ 806054 w 1031876"/>
              <a:gd name="connsiteY19926" fmla="*/ 150177 h 1106488"/>
              <a:gd name="connsiteX19927" fmla="*/ 803276 w 1031876"/>
              <a:gd name="connsiteY19927" fmla="*/ 150177 h 1106488"/>
              <a:gd name="connsiteX19928" fmla="*/ 801689 w 1031876"/>
              <a:gd name="connsiteY19928" fmla="*/ 150177 h 1106488"/>
              <a:gd name="connsiteX19929" fmla="*/ 801689 w 1031876"/>
              <a:gd name="connsiteY19929" fmla="*/ 150813 h 1106488"/>
              <a:gd name="connsiteX19930" fmla="*/ 800101 w 1031876"/>
              <a:gd name="connsiteY19930" fmla="*/ 150813 h 1106488"/>
              <a:gd name="connsiteX19931" fmla="*/ 800101 w 1031876"/>
              <a:gd name="connsiteY19931" fmla="*/ 150177 h 1106488"/>
              <a:gd name="connsiteX19932" fmla="*/ 799874 w 1031876"/>
              <a:gd name="connsiteY19932" fmla="*/ 150177 h 1106488"/>
              <a:gd name="connsiteX19933" fmla="*/ 799874 w 1031876"/>
              <a:gd name="connsiteY19933" fmla="*/ 150019 h 1106488"/>
              <a:gd name="connsiteX19934" fmla="*/ 799874 w 1031876"/>
              <a:gd name="connsiteY19934" fmla="*/ 149124 h 1106488"/>
              <a:gd name="connsiteX19935" fmla="*/ 797883 w 1031876"/>
              <a:gd name="connsiteY19935" fmla="*/ 148239 h 1106488"/>
              <a:gd name="connsiteX19936" fmla="*/ 799307 w 1031876"/>
              <a:gd name="connsiteY19936" fmla="*/ 150019 h 1106488"/>
              <a:gd name="connsiteX19937" fmla="*/ 797243 w 1031876"/>
              <a:gd name="connsiteY19937" fmla="*/ 147955 h 1106488"/>
              <a:gd name="connsiteX19938" fmla="*/ 792957 w 1031876"/>
              <a:gd name="connsiteY19938" fmla="*/ 146050 h 1106488"/>
              <a:gd name="connsiteX19939" fmla="*/ 791634 w 1031876"/>
              <a:gd name="connsiteY19939" fmla="*/ 145462 h 1106488"/>
              <a:gd name="connsiteX19940" fmla="*/ 793751 w 1031876"/>
              <a:gd name="connsiteY19940" fmla="*/ 149225 h 1106488"/>
              <a:gd name="connsiteX19941" fmla="*/ 790179 w 1031876"/>
              <a:gd name="connsiteY19941" fmla="*/ 146050 h 1106488"/>
              <a:gd name="connsiteX19942" fmla="*/ 787401 w 1031876"/>
              <a:gd name="connsiteY19942" fmla="*/ 143581 h 1106488"/>
              <a:gd name="connsiteX19943" fmla="*/ 785813 w 1031876"/>
              <a:gd name="connsiteY19943" fmla="*/ 142875 h 1106488"/>
              <a:gd name="connsiteX19944" fmla="*/ 785813 w 1031876"/>
              <a:gd name="connsiteY19944" fmla="*/ 142169 h 1106488"/>
              <a:gd name="connsiteX19945" fmla="*/ 781051 w 1031876"/>
              <a:gd name="connsiteY19945" fmla="*/ 137936 h 1106488"/>
              <a:gd name="connsiteX19946" fmla="*/ 781051 w 1031876"/>
              <a:gd name="connsiteY19946" fmla="*/ 138113 h 1106488"/>
              <a:gd name="connsiteX19947" fmla="*/ 785813 w 1031876"/>
              <a:gd name="connsiteY19947" fmla="*/ 142875 h 1106488"/>
              <a:gd name="connsiteX19948" fmla="*/ 784226 w 1031876"/>
              <a:gd name="connsiteY19948" fmla="*/ 142875 h 1106488"/>
              <a:gd name="connsiteX19949" fmla="*/ 783432 w 1031876"/>
              <a:gd name="connsiteY19949" fmla="*/ 142875 h 1106488"/>
              <a:gd name="connsiteX19950" fmla="*/ 782638 w 1031876"/>
              <a:gd name="connsiteY19950" fmla="*/ 142875 h 1106488"/>
              <a:gd name="connsiteX19951" fmla="*/ 781844 w 1031876"/>
              <a:gd name="connsiteY19951" fmla="*/ 142875 h 1106488"/>
              <a:gd name="connsiteX19952" fmla="*/ 780257 w 1031876"/>
              <a:gd name="connsiteY19952" fmla="*/ 142875 h 1106488"/>
              <a:gd name="connsiteX19953" fmla="*/ 779463 w 1031876"/>
              <a:gd name="connsiteY19953" fmla="*/ 142875 h 1106488"/>
              <a:gd name="connsiteX19954" fmla="*/ 779463 w 1031876"/>
              <a:gd name="connsiteY19954" fmla="*/ 142081 h 1106488"/>
              <a:gd name="connsiteX19955" fmla="*/ 779463 w 1031876"/>
              <a:gd name="connsiteY19955" fmla="*/ 139700 h 1106488"/>
              <a:gd name="connsiteX19956" fmla="*/ 779463 w 1031876"/>
              <a:gd name="connsiteY19956" fmla="*/ 138113 h 1106488"/>
              <a:gd name="connsiteX19957" fmla="*/ 779463 w 1031876"/>
              <a:gd name="connsiteY19957" fmla="*/ 137319 h 1106488"/>
              <a:gd name="connsiteX19958" fmla="*/ 779463 w 1031876"/>
              <a:gd name="connsiteY19958" fmla="*/ 136525 h 1106488"/>
              <a:gd name="connsiteX19959" fmla="*/ 781051 w 1031876"/>
              <a:gd name="connsiteY19959" fmla="*/ 136525 h 1106488"/>
              <a:gd name="connsiteX19960" fmla="*/ 781051 w 1031876"/>
              <a:gd name="connsiteY19960" fmla="*/ 137332 h 1106488"/>
              <a:gd name="connsiteX19961" fmla="*/ 784869 w 1031876"/>
              <a:gd name="connsiteY19961" fmla="*/ 139271 h 1106488"/>
              <a:gd name="connsiteX19962" fmla="*/ 785813 w 1031876"/>
              <a:gd name="connsiteY19962" fmla="*/ 141228 h 1106488"/>
              <a:gd name="connsiteX19963" fmla="*/ 785813 w 1031876"/>
              <a:gd name="connsiteY19963" fmla="*/ 140052 h 1106488"/>
              <a:gd name="connsiteX19964" fmla="*/ 785714 w 1031876"/>
              <a:gd name="connsiteY19964" fmla="*/ 139700 h 1106488"/>
              <a:gd name="connsiteX19965" fmla="*/ 784869 w 1031876"/>
              <a:gd name="connsiteY19965" fmla="*/ 139271 h 1106488"/>
              <a:gd name="connsiteX19966" fmla="*/ 783928 w 1031876"/>
              <a:gd name="connsiteY19966" fmla="*/ 137319 h 1106488"/>
              <a:gd name="connsiteX19967" fmla="*/ 785813 w 1031876"/>
              <a:gd name="connsiteY19967" fmla="*/ 136760 h 1106488"/>
              <a:gd name="connsiteX19968" fmla="*/ 785813 w 1031876"/>
              <a:gd name="connsiteY19968" fmla="*/ 136525 h 1106488"/>
              <a:gd name="connsiteX19969" fmla="*/ 786349 w 1031876"/>
              <a:gd name="connsiteY19969" fmla="*/ 136601 h 1106488"/>
              <a:gd name="connsiteX19970" fmla="*/ 786607 w 1031876"/>
              <a:gd name="connsiteY19970" fmla="*/ 136525 h 1106488"/>
              <a:gd name="connsiteX19971" fmla="*/ 786676 w 1031876"/>
              <a:gd name="connsiteY19971" fmla="*/ 136648 h 1106488"/>
              <a:gd name="connsiteX19972" fmla="*/ 791717 w 1031876"/>
              <a:gd name="connsiteY19972" fmla="*/ 137368 h 1106488"/>
              <a:gd name="connsiteX19973" fmla="*/ 792437 w 1031876"/>
              <a:gd name="connsiteY19973" fmla="*/ 142413 h 1106488"/>
              <a:gd name="connsiteX19974" fmla="*/ 792560 w 1031876"/>
              <a:gd name="connsiteY19974" fmla="*/ 142522 h 1106488"/>
              <a:gd name="connsiteX19975" fmla="*/ 792560 w 1031876"/>
              <a:gd name="connsiteY19975" fmla="*/ 139898 h 1106488"/>
              <a:gd name="connsiteX19976" fmla="*/ 792560 w 1031876"/>
              <a:gd name="connsiteY19976" fmla="*/ 138106 h 1106488"/>
              <a:gd name="connsiteX19977" fmla="*/ 792547 w 1031876"/>
              <a:gd name="connsiteY19977" fmla="*/ 138088 h 1106488"/>
              <a:gd name="connsiteX19978" fmla="*/ 792560 w 1031876"/>
              <a:gd name="connsiteY19978" fmla="*/ 138093 h 1106488"/>
              <a:gd name="connsiteX19979" fmla="*/ 792560 w 1031876"/>
              <a:gd name="connsiteY19979" fmla="*/ 136525 h 1106488"/>
              <a:gd name="connsiteX19980" fmla="*/ 793230 w 1031876"/>
              <a:gd name="connsiteY19980" fmla="*/ 138368 h 1106488"/>
              <a:gd name="connsiteX19981" fmla="*/ 794877 w 1031876"/>
              <a:gd name="connsiteY19981" fmla="*/ 139045 h 1106488"/>
              <a:gd name="connsiteX19982" fmla="*/ 793273 w 1031876"/>
              <a:gd name="connsiteY19982" fmla="*/ 136525 h 1106488"/>
              <a:gd name="connsiteX19983" fmla="*/ 792560 w 1031876"/>
              <a:gd name="connsiteY19983" fmla="*/ 136525 h 1106488"/>
              <a:gd name="connsiteX19984" fmla="*/ 791440 w 1031876"/>
              <a:gd name="connsiteY19984" fmla="*/ 136525 h 1106488"/>
              <a:gd name="connsiteX19985" fmla="*/ 792547 w 1031876"/>
              <a:gd name="connsiteY19985" fmla="*/ 138088 h 1106488"/>
              <a:gd name="connsiteX19986" fmla="*/ 792220 w 1031876"/>
              <a:gd name="connsiteY19986" fmla="*/ 137953 h 1106488"/>
              <a:gd name="connsiteX19987" fmla="*/ 791246 w 1031876"/>
              <a:gd name="connsiteY19987" fmla="*/ 136525 h 1106488"/>
              <a:gd name="connsiteX19988" fmla="*/ 787500 w 1031876"/>
              <a:gd name="connsiteY19988" fmla="*/ 136525 h 1106488"/>
              <a:gd name="connsiteX19989" fmla="*/ 786607 w 1031876"/>
              <a:gd name="connsiteY19989" fmla="*/ 136525 h 1106488"/>
              <a:gd name="connsiteX19990" fmla="*/ 785698 w 1031876"/>
              <a:gd name="connsiteY19990" fmla="*/ 136323 h 1106488"/>
              <a:gd name="connsiteX19991" fmla="*/ 785813 w 1031876"/>
              <a:gd name="connsiteY19991" fmla="*/ 136525 h 1106488"/>
              <a:gd name="connsiteX19992" fmla="*/ 785586 w 1031876"/>
              <a:gd name="connsiteY19992" fmla="*/ 136298 h 1106488"/>
              <a:gd name="connsiteX19993" fmla="*/ 783035 w 1031876"/>
              <a:gd name="connsiteY19993" fmla="*/ 135731 h 1106488"/>
              <a:gd name="connsiteX19994" fmla="*/ 779463 w 1031876"/>
              <a:gd name="connsiteY19994" fmla="*/ 130175 h 1106488"/>
              <a:gd name="connsiteX19995" fmla="*/ 782638 w 1031876"/>
              <a:gd name="connsiteY19995" fmla="*/ 130969 h 1106488"/>
              <a:gd name="connsiteX19996" fmla="*/ 784361 w 1031876"/>
              <a:gd name="connsiteY19996" fmla="*/ 133985 h 1106488"/>
              <a:gd name="connsiteX19997" fmla="*/ 786607 w 1031876"/>
              <a:gd name="connsiteY19997" fmla="*/ 135731 h 1106488"/>
              <a:gd name="connsiteX19998" fmla="*/ 791041 w 1031876"/>
              <a:gd name="connsiteY19998" fmla="*/ 136224 h 1106488"/>
              <a:gd name="connsiteX19999" fmla="*/ 787269 w 1031876"/>
              <a:gd name="connsiteY19999" fmla="*/ 130691 h 1106488"/>
              <a:gd name="connsiteX20000" fmla="*/ 786805 w 1031876"/>
              <a:gd name="connsiteY20000" fmla="*/ 130274 h 1106488"/>
              <a:gd name="connsiteX20001" fmla="*/ 785813 w 1031876"/>
              <a:gd name="connsiteY20001" fmla="*/ 129381 h 1106488"/>
              <a:gd name="connsiteX20002" fmla="*/ 786679 w 1031876"/>
              <a:gd name="connsiteY20002" fmla="*/ 129826 h 1106488"/>
              <a:gd name="connsiteX20003" fmla="*/ 202042 w 1031876"/>
              <a:gd name="connsiteY20003" fmla="*/ 128245 h 1106488"/>
              <a:gd name="connsiteX20004" fmla="*/ 201613 w 1031876"/>
              <a:gd name="connsiteY20004" fmla="*/ 129184 h 1106488"/>
              <a:gd name="connsiteX20005" fmla="*/ 198438 w 1031876"/>
              <a:gd name="connsiteY20005" fmla="*/ 130176 h 1106488"/>
              <a:gd name="connsiteX20006" fmla="*/ 790728 w 1031876"/>
              <a:gd name="connsiteY20006" fmla="*/ 127848 h 1106488"/>
              <a:gd name="connsiteX20007" fmla="*/ 793070 w 1031876"/>
              <a:gd name="connsiteY20007" fmla="*/ 129222 h 1106488"/>
              <a:gd name="connsiteX20008" fmla="*/ 790519 w 1031876"/>
              <a:gd name="connsiteY20008" fmla="*/ 128349 h 1106488"/>
              <a:gd name="connsiteX20009" fmla="*/ 723132 w 1031876"/>
              <a:gd name="connsiteY20009" fmla="*/ 127312 h 1106488"/>
              <a:gd name="connsiteX20010" fmla="*/ 722712 w 1031876"/>
              <a:gd name="connsiteY20010" fmla="*/ 128076 h 1106488"/>
              <a:gd name="connsiteX20011" fmla="*/ 724785 w 1031876"/>
              <a:gd name="connsiteY20011" fmla="*/ 128963 h 1106488"/>
              <a:gd name="connsiteX20012" fmla="*/ 731622 w 1031876"/>
              <a:gd name="connsiteY20012" fmla="*/ 135793 h 1106488"/>
              <a:gd name="connsiteX20013" fmla="*/ 735973 w 1031876"/>
              <a:gd name="connsiteY20013" fmla="*/ 138277 h 1106488"/>
              <a:gd name="connsiteX20014" fmla="*/ 738460 w 1031876"/>
              <a:gd name="connsiteY20014" fmla="*/ 142624 h 1106488"/>
              <a:gd name="connsiteX20015" fmla="*/ 737605 w 1031876"/>
              <a:gd name="connsiteY20015" fmla="*/ 139209 h 1106488"/>
              <a:gd name="connsiteX20016" fmla="*/ 735973 w 1031876"/>
              <a:gd name="connsiteY20016" fmla="*/ 138277 h 1106488"/>
              <a:gd name="connsiteX20017" fmla="*/ 735041 w 1031876"/>
              <a:gd name="connsiteY20017" fmla="*/ 136647 h 1106488"/>
              <a:gd name="connsiteX20018" fmla="*/ 731622 w 1031876"/>
              <a:gd name="connsiteY20018" fmla="*/ 135793 h 1106488"/>
              <a:gd name="connsiteX20019" fmla="*/ 724785 w 1031876"/>
              <a:gd name="connsiteY20019" fmla="*/ 128963 h 1106488"/>
              <a:gd name="connsiteX20020" fmla="*/ 770083 w 1031876"/>
              <a:gd name="connsiteY20020" fmla="*/ 125629 h 1106488"/>
              <a:gd name="connsiteX20021" fmla="*/ 771725 w 1031876"/>
              <a:gd name="connsiteY20021" fmla="*/ 126603 h 1106488"/>
              <a:gd name="connsiteX20022" fmla="*/ 771897 w 1031876"/>
              <a:gd name="connsiteY20022" fmla="*/ 127317 h 1106488"/>
              <a:gd name="connsiteX20023" fmla="*/ 770780 w 1031876"/>
              <a:gd name="connsiteY20023" fmla="*/ 126896 h 1106488"/>
              <a:gd name="connsiteX20024" fmla="*/ 218383 w 1031876"/>
              <a:gd name="connsiteY20024" fmla="*/ 123812 h 1106488"/>
              <a:gd name="connsiteX20025" fmla="*/ 215698 w 1031876"/>
              <a:gd name="connsiteY20025" fmla="*/ 126832 h 1106488"/>
              <a:gd name="connsiteX20026" fmla="*/ 217948 w 1031876"/>
              <a:gd name="connsiteY20026" fmla="*/ 125548 h 1106488"/>
              <a:gd name="connsiteX20027" fmla="*/ 218383 w 1031876"/>
              <a:gd name="connsiteY20027" fmla="*/ 123812 h 1106488"/>
              <a:gd name="connsiteX20028" fmla="*/ 217489 w 1031876"/>
              <a:gd name="connsiteY20028" fmla="*/ 124818 h 1106488"/>
              <a:gd name="connsiteX20029" fmla="*/ 752079 w 1031876"/>
              <a:gd name="connsiteY20029" fmla="*/ 123032 h 1106488"/>
              <a:gd name="connsiteX20030" fmla="*/ 754609 w 1031876"/>
              <a:gd name="connsiteY20030" fmla="*/ 129283 h 1106488"/>
              <a:gd name="connsiteX20031" fmla="*/ 752703 w 1031876"/>
              <a:gd name="connsiteY20031" fmla="*/ 129956 h 1106488"/>
              <a:gd name="connsiteX20032" fmla="*/ 752829 w 1031876"/>
              <a:gd name="connsiteY20032" fmla="*/ 130176 h 1106488"/>
              <a:gd name="connsiteX20033" fmla="*/ 755554 w 1031876"/>
              <a:gd name="connsiteY20033" fmla="*/ 134940 h 1106488"/>
              <a:gd name="connsiteX20034" fmla="*/ 758826 w 1031876"/>
              <a:gd name="connsiteY20034" fmla="*/ 135757 h 1106488"/>
              <a:gd name="connsiteX20035" fmla="*/ 758826 w 1031876"/>
              <a:gd name="connsiteY20035" fmla="*/ 134144 h 1106488"/>
              <a:gd name="connsiteX20036" fmla="*/ 758826 w 1031876"/>
              <a:gd name="connsiteY20036" fmla="*/ 131762 h 1106488"/>
              <a:gd name="connsiteX20037" fmla="*/ 758826 w 1031876"/>
              <a:gd name="connsiteY20037" fmla="*/ 130969 h 1106488"/>
              <a:gd name="connsiteX20038" fmla="*/ 758826 w 1031876"/>
              <a:gd name="connsiteY20038" fmla="*/ 130176 h 1106488"/>
              <a:gd name="connsiteX20039" fmla="*/ 759719 w 1031876"/>
              <a:gd name="connsiteY20039" fmla="*/ 133350 h 1106488"/>
              <a:gd name="connsiteX20040" fmla="*/ 761915 w 1031876"/>
              <a:gd name="connsiteY20040" fmla="*/ 134465 h 1106488"/>
              <a:gd name="connsiteX20041" fmla="*/ 758826 w 1031876"/>
              <a:gd name="connsiteY20041" fmla="*/ 136525 h 1106488"/>
              <a:gd name="connsiteX20042" fmla="*/ 758826 w 1031876"/>
              <a:gd name="connsiteY20042" fmla="*/ 135793 h 1106488"/>
              <a:gd name="connsiteX20043" fmla="*/ 755554 w 1031876"/>
              <a:gd name="connsiteY20043" fmla="*/ 135793 h 1106488"/>
              <a:gd name="connsiteX20044" fmla="*/ 752990 w 1031876"/>
              <a:gd name="connsiteY20044" fmla="*/ 135793 h 1106488"/>
              <a:gd name="connsiteX20045" fmla="*/ 752135 w 1031876"/>
              <a:gd name="connsiteY20045" fmla="*/ 135793 h 1106488"/>
              <a:gd name="connsiteX20046" fmla="*/ 752135 w 1031876"/>
              <a:gd name="connsiteY20046" fmla="*/ 130176 h 1106488"/>
              <a:gd name="connsiteX20047" fmla="*/ 752135 w 1031876"/>
              <a:gd name="connsiteY20047" fmla="*/ 130156 h 1106488"/>
              <a:gd name="connsiteX20048" fmla="*/ 752079 w 1031876"/>
              <a:gd name="connsiteY20048" fmla="*/ 130176 h 1106488"/>
              <a:gd name="connsiteX20049" fmla="*/ 752079 w 1031876"/>
              <a:gd name="connsiteY20049" fmla="*/ 123032 h 1106488"/>
              <a:gd name="connsiteX20050" fmla="*/ 760413 w 1031876"/>
              <a:gd name="connsiteY20050" fmla="*/ 123031 h 1106488"/>
              <a:gd name="connsiteX20051" fmla="*/ 760413 w 1031876"/>
              <a:gd name="connsiteY20051" fmla="*/ 123326 h 1106488"/>
              <a:gd name="connsiteX20052" fmla="*/ 763310 w 1031876"/>
              <a:gd name="connsiteY20052" fmla="*/ 125809 h 1106488"/>
              <a:gd name="connsiteX20053" fmla="*/ 765706 w 1031876"/>
              <a:gd name="connsiteY20053" fmla="*/ 126255 h 1106488"/>
              <a:gd name="connsiteX20054" fmla="*/ 766937 w 1031876"/>
              <a:gd name="connsiteY20054" fmla="*/ 126824 h 1106488"/>
              <a:gd name="connsiteX20055" fmla="*/ 766565 w 1031876"/>
              <a:gd name="connsiteY20055" fmla="*/ 126603 h 1106488"/>
              <a:gd name="connsiteX20056" fmla="*/ 765756 w 1031876"/>
              <a:gd name="connsiteY20056" fmla="*/ 123242 h 1106488"/>
              <a:gd name="connsiteX20057" fmla="*/ 765705 w 1031876"/>
              <a:gd name="connsiteY20057" fmla="*/ 123223 h 1106488"/>
              <a:gd name="connsiteX20058" fmla="*/ 765176 w 1031876"/>
              <a:gd name="connsiteY20058" fmla="*/ 123031 h 1106488"/>
              <a:gd name="connsiteX20059" fmla="*/ 762266 w 1031876"/>
              <a:gd name="connsiteY20059" fmla="*/ 123031 h 1106488"/>
              <a:gd name="connsiteX20060" fmla="*/ 224545 w 1031876"/>
              <a:gd name="connsiteY20060" fmla="*/ 122289 h 1106488"/>
              <a:gd name="connsiteX20061" fmla="*/ 219658 w 1031876"/>
              <a:gd name="connsiteY20061" fmla="*/ 122986 h 1106488"/>
              <a:gd name="connsiteX20062" fmla="*/ 218943 w 1031876"/>
              <a:gd name="connsiteY20062" fmla="*/ 127987 h 1106488"/>
              <a:gd name="connsiteX20063" fmla="*/ 218803 w 1031876"/>
              <a:gd name="connsiteY20063" fmla="*/ 128109 h 1106488"/>
              <a:gd name="connsiteX20064" fmla="*/ 214314 w 1031876"/>
              <a:gd name="connsiteY20064" fmla="*/ 128670 h 1106488"/>
              <a:gd name="connsiteX20065" fmla="*/ 214314 w 1031876"/>
              <a:gd name="connsiteY20065" fmla="*/ 128963 h 1106488"/>
              <a:gd name="connsiteX20066" fmla="*/ 214529 w 1031876"/>
              <a:gd name="connsiteY20066" fmla="*/ 128963 h 1106488"/>
              <a:gd name="connsiteX20067" fmla="*/ 215384 w 1031876"/>
              <a:gd name="connsiteY20067" fmla="*/ 128963 h 1106488"/>
              <a:gd name="connsiteX20068" fmla="*/ 217948 w 1031876"/>
              <a:gd name="connsiteY20068" fmla="*/ 128963 h 1106488"/>
              <a:gd name="connsiteX20069" fmla="*/ 218803 w 1031876"/>
              <a:gd name="connsiteY20069" fmla="*/ 128963 h 1106488"/>
              <a:gd name="connsiteX20070" fmla="*/ 218943 w 1031876"/>
              <a:gd name="connsiteY20070" fmla="*/ 127987 h 1106488"/>
              <a:gd name="connsiteX20071" fmla="*/ 225012 w 1031876"/>
              <a:gd name="connsiteY20071" fmla="*/ 122682 h 1106488"/>
              <a:gd name="connsiteX20072" fmla="*/ 752476 w 1031876"/>
              <a:gd name="connsiteY20072" fmla="*/ 122238 h 1106488"/>
              <a:gd name="connsiteX20073" fmla="*/ 758826 w 1031876"/>
              <a:gd name="connsiteY20073" fmla="*/ 130176 h 1106488"/>
              <a:gd name="connsiteX20074" fmla="*/ 752476 w 1031876"/>
              <a:gd name="connsiteY20074" fmla="*/ 122238 h 1106488"/>
              <a:gd name="connsiteX20075" fmla="*/ 725488 w 1031876"/>
              <a:gd name="connsiteY20075" fmla="*/ 122238 h 1106488"/>
              <a:gd name="connsiteX20076" fmla="*/ 728025 w 1031876"/>
              <a:gd name="connsiteY20076" fmla="*/ 123031 h 1106488"/>
              <a:gd name="connsiteX20077" fmla="*/ 728663 w 1031876"/>
              <a:gd name="connsiteY20077" fmla="*/ 123230 h 1106488"/>
              <a:gd name="connsiteX20078" fmla="*/ 729529 w 1031876"/>
              <a:gd name="connsiteY20078" fmla="*/ 125125 h 1106488"/>
              <a:gd name="connsiteX20079" fmla="*/ 726598 w 1031876"/>
              <a:gd name="connsiteY20079" fmla="*/ 123031 h 1106488"/>
              <a:gd name="connsiteX20080" fmla="*/ 212726 w 1031876"/>
              <a:gd name="connsiteY20080" fmla="*/ 122238 h 1106488"/>
              <a:gd name="connsiteX20081" fmla="*/ 206475 w 1031876"/>
              <a:gd name="connsiteY20081" fmla="*/ 128489 h 1106488"/>
              <a:gd name="connsiteX20082" fmla="*/ 205812 w 1031876"/>
              <a:gd name="connsiteY20082" fmla="*/ 129152 h 1106488"/>
              <a:gd name="connsiteX20083" fmla="*/ 786607 w 1031876"/>
              <a:gd name="connsiteY20083" fmla="*/ 122237 h 1106488"/>
              <a:gd name="connsiteX20084" fmla="*/ 786872 w 1031876"/>
              <a:gd name="connsiteY20084" fmla="*/ 122237 h 1106488"/>
              <a:gd name="connsiteX20085" fmla="*/ 793070 w 1031876"/>
              <a:gd name="connsiteY20085" fmla="*/ 122237 h 1106488"/>
              <a:gd name="connsiteX20086" fmla="*/ 793751 w 1031876"/>
              <a:gd name="connsiteY20086" fmla="*/ 122237 h 1106488"/>
              <a:gd name="connsiteX20087" fmla="*/ 793375 w 1031876"/>
              <a:gd name="connsiteY20087" fmla="*/ 122550 h 1106488"/>
              <a:gd name="connsiteX20088" fmla="*/ 799023 w 1031876"/>
              <a:gd name="connsiteY20088" fmla="*/ 128349 h 1106488"/>
              <a:gd name="connsiteX20089" fmla="*/ 799874 w 1031876"/>
              <a:gd name="connsiteY20089" fmla="*/ 129222 h 1106488"/>
              <a:gd name="connsiteX20090" fmla="*/ 795111 w 1031876"/>
              <a:gd name="connsiteY20090" fmla="*/ 129222 h 1106488"/>
              <a:gd name="connsiteX20091" fmla="*/ 794528 w 1031876"/>
              <a:gd name="connsiteY20091" fmla="*/ 127226 h 1106488"/>
              <a:gd name="connsiteX20092" fmla="*/ 795622 w 1031876"/>
              <a:gd name="connsiteY20092" fmla="*/ 125729 h 1106488"/>
              <a:gd name="connsiteX20093" fmla="*/ 793328 w 1031876"/>
              <a:gd name="connsiteY20093" fmla="*/ 122590 h 1106488"/>
              <a:gd name="connsiteX20094" fmla="*/ 793203 w 1031876"/>
              <a:gd name="connsiteY20094" fmla="*/ 122693 h 1106488"/>
              <a:gd name="connsiteX20095" fmla="*/ 794528 w 1031876"/>
              <a:gd name="connsiteY20095" fmla="*/ 127226 h 1106488"/>
              <a:gd name="connsiteX20096" fmla="*/ 793070 w 1031876"/>
              <a:gd name="connsiteY20096" fmla="*/ 129222 h 1106488"/>
              <a:gd name="connsiteX20097" fmla="*/ 791029 w 1031876"/>
              <a:gd name="connsiteY20097" fmla="*/ 127126 h 1106488"/>
              <a:gd name="connsiteX20098" fmla="*/ 792707 w 1031876"/>
              <a:gd name="connsiteY20098" fmla="*/ 123107 h 1106488"/>
              <a:gd name="connsiteX20099" fmla="*/ 790179 w 1031876"/>
              <a:gd name="connsiteY20099" fmla="*/ 125214 h 1106488"/>
              <a:gd name="connsiteX20100" fmla="*/ 786607 w 1031876"/>
              <a:gd name="connsiteY20100" fmla="*/ 122237 h 1106488"/>
              <a:gd name="connsiteX20101" fmla="*/ 786267 w 1031876"/>
              <a:gd name="connsiteY20101" fmla="*/ 122237 h 1106488"/>
              <a:gd name="connsiteX20102" fmla="*/ 789669 w 1031876"/>
              <a:gd name="connsiteY20102" fmla="*/ 125729 h 1106488"/>
              <a:gd name="connsiteX20103" fmla="*/ 791029 w 1031876"/>
              <a:gd name="connsiteY20103" fmla="*/ 127126 h 1106488"/>
              <a:gd name="connsiteX20104" fmla="*/ 790728 w 1031876"/>
              <a:gd name="connsiteY20104" fmla="*/ 127848 h 1106488"/>
              <a:gd name="connsiteX20105" fmla="*/ 787117 w 1031876"/>
              <a:gd name="connsiteY20105" fmla="*/ 125729 h 1106488"/>
              <a:gd name="connsiteX20106" fmla="*/ 786267 w 1031876"/>
              <a:gd name="connsiteY20106" fmla="*/ 122237 h 1106488"/>
              <a:gd name="connsiteX20107" fmla="*/ 779463 w 1031876"/>
              <a:gd name="connsiteY20107" fmla="*/ 122237 h 1106488"/>
              <a:gd name="connsiteX20108" fmla="*/ 785813 w 1031876"/>
              <a:gd name="connsiteY20108" fmla="*/ 122237 h 1106488"/>
              <a:gd name="connsiteX20109" fmla="*/ 779463 w 1031876"/>
              <a:gd name="connsiteY20109" fmla="*/ 122237 h 1106488"/>
              <a:gd name="connsiteX20110" fmla="*/ 717994 w 1031876"/>
              <a:gd name="connsiteY20110" fmla="*/ 122179 h 1106488"/>
              <a:gd name="connsiteX20111" fmla="*/ 718609 w 1031876"/>
              <a:gd name="connsiteY20111" fmla="*/ 123031 h 1106488"/>
              <a:gd name="connsiteX20112" fmla="*/ 717749 w 1031876"/>
              <a:gd name="connsiteY20112" fmla="*/ 123031 h 1106488"/>
              <a:gd name="connsiteX20113" fmla="*/ 715169 w 1031876"/>
              <a:gd name="connsiteY20113" fmla="*/ 123031 h 1106488"/>
              <a:gd name="connsiteX20114" fmla="*/ 712789 w 1031876"/>
              <a:gd name="connsiteY20114" fmla="*/ 123031 h 1106488"/>
              <a:gd name="connsiteX20115" fmla="*/ 712789 w 1031876"/>
              <a:gd name="connsiteY20115" fmla="*/ 123188 h 1106488"/>
              <a:gd name="connsiteX20116" fmla="*/ 717749 w 1031876"/>
              <a:gd name="connsiteY20116" fmla="*/ 123924 h 1106488"/>
              <a:gd name="connsiteX20117" fmla="*/ 718609 w 1031876"/>
              <a:gd name="connsiteY20117" fmla="*/ 124603 h 1106488"/>
              <a:gd name="connsiteX20118" fmla="*/ 718609 w 1031876"/>
              <a:gd name="connsiteY20118" fmla="*/ 126979 h 1106488"/>
              <a:gd name="connsiteX20119" fmla="*/ 718802 w 1031876"/>
              <a:gd name="connsiteY20119" fmla="*/ 126402 h 1106488"/>
              <a:gd name="connsiteX20120" fmla="*/ 720043 w 1031876"/>
              <a:gd name="connsiteY20120" fmla="*/ 126933 h 1106488"/>
              <a:gd name="connsiteX20121" fmla="*/ 720436 w 1031876"/>
              <a:gd name="connsiteY20121" fmla="*/ 126045 h 1106488"/>
              <a:gd name="connsiteX20122" fmla="*/ 718609 w 1031876"/>
              <a:gd name="connsiteY20122" fmla="*/ 124603 h 1106488"/>
              <a:gd name="connsiteX20123" fmla="*/ 718609 w 1031876"/>
              <a:gd name="connsiteY20123" fmla="*/ 123924 h 1106488"/>
              <a:gd name="connsiteX20124" fmla="*/ 718609 w 1031876"/>
              <a:gd name="connsiteY20124" fmla="*/ 123031 h 1106488"/>
              <a:gd name="connsiteX20125" fmla="*/ 718846 w 1031876"/>
              <a:gd name="connsiteY20125" fmla="*/ 123031 h 1106488"/>
              <a:gd name="connsiteX20126" fmla="*/ 704203 w 1031876"/>
              <a:gd name="connsiteY20126" fmla="*/ 122064 h 1106488"/>
              <a:gd name="connsiteX20127" fmla="*/ 704145 w 1031876"/>
              <a:gd name="connsiteY20127" fmla="*/ 122132 h 1106488"/>
              <a:gd name="connsiteX20128" fmla="*/ 704272 w 1031876"/>
              <a:gd name="connsiteY20128" fmla="*/ 122132 h 1106488"/>
              <a:gd name="connsiteX20129" fmla="*/ 764399 w 1031876"/>
              <a:gd name="connsiteY20129" fmla="*/ 121675 h 1106488"/>
              <a:gd name="connsiteX20130" fmla="*/ 764845 w 1031876"/>
              <a:gd name="connsiteY20130" fmla="*/ 122138 h 1106488"/>
              <a:gd name="connsiteX20131" fmla="*/ 765576 w 1031876"/>
              <a:gd name="connsiteY20131" fmla="*/ 122897 h 1106488"/>
              <a:gd name="connsiteX20132" fmla="*/ 223221 w 1031876"/>
              <a:gd name="connsiteY20132" fmla="*/ 120367 h 1106488"/>
              <a:gd name="connsiteX20133" fmla="*/ 222574 w 1031876"/>
              <a:gd name="connsiteY20133" fmla="*/ 120626 h 1106488"/>
              <a:gd name="connsiteX20134" fmla="*/ 222680 w 1031876"/>
              <a:gd name="connsiteY20134" fmla="*/ 120715 h 1106488"/>
              <a:gd name="connsiteX20135" fmla="*/ 220475 w 1031876"/>
              <a:gd name="connsiteY20135" fmla="*/ 122132 h 1106488"/>
              <a:gd name="connsiteX20136" fmla="*/ 221367 w 1031876"/>
              <a:gd name="connsiteY20136" fmla="*/ 122132 h 1106488"/>
              <a:gd name="connsiteX20137" fmla="*/ 222222 w 1031876"/>
              <a:gd name="connsiteY20137" fmla="*/ 122132 h 1106488"/>
              <a:gd name="connsiteX20138" fmla="*/ 224360 w 1031876"/>
              <a:gd name="connsiteY20138" fmla="*/ 122132 h 1106488"/>
              <a:gd name="connsiteX20139" fmla="*/ 222680 w 1031876"/>
              <a:gd name="connsiteY20139" fmla="*/ 120715 h 1106488"/>
              <a:gd name="connsiteX20140" fmla="*/ 702341 w 1031876"/>
              <a:gd name="connsiteY20140" fmla="*/ 120204 h 1106488"/>
              <a:gd name="connsiteX20141" fmla="*/ 703969 w 1031876"/>
              <a:gd name="connsiteY20141" fmla="*/ 122132 h 1106488"/>
              <a:gd name="connsiteX20142" fmla="*/ 704040 w 1031876"/>
              <a:gd name="connsiteY20142" fmla="*/ 122132 h 1106488"/>
              <a:gd name="connsiteX20143" fmla="*/ 703996 w 1031876"/>
              <a:gd name="connsiteY20143" fmla="*/ 121857 h 1106488"/>
              <a:gd name="connsiteX20144" fmla="*/ 781868 w 1031876"/>
              <a:gd name="connsiteY20144" fmla="*/ 118196 h 1106488"/>
              <a:gd name="connsiteX20145" fmla="*/ 785152 w 1031876"/>
              <a:gd name="connsiteY20145" fmla="*/ 119062 h 1106488"/>
              <a:gd name="connsiteX20146" fmla="*/ 786872 w 1031876"/>
              <a:gd name="connsiteY20146" fmla="*/ 122237 h 1106488"/>
              <a:gd name="connsiteX20147" fmla="*/ 717947 w 1031876"/>
              <a:gd name="connsiteY20147" fmla="*/ 116804 h 1106488"/>
              <a:gd name="connsiteX20148" fmla="*/ 716029 w 1031876"/>
              <a:gd name="connsiteY20148" fmla="*/ 119459 h 1106488"/>
              <a:gd name="connsiteX20149" fmla="*/ 717947 w 1031876"/>
              <a:gd name="connsiteY20149" fmla="*/ 122114 h 1106488"/>
              <a:gd name="connsiteX20150" fmla="*/ 717947 w 1031876"/>
              <a:gd name="connsiteY20150" fmla="*/ 121279 h 1106488"/>
              <a:gd name="connsiteX20151" fmla="*/ 697435 w 1031876"/>
              <a:gd name="connsiteY20151" fmla="*/ 116351 h 1106488"/>
              <a:gd name="connsiteX20152" fmla="*/ 697435 w 1031876"/>
              <a:gd name="connsiteY20152" fmla="*/ 118717 h 1106488"/>
              <a:gd name="connsiteX20153" fmla="*/ 697435 w 1031876"/>
              <a:gd name="connsiteY20153" fmla="*/ 122132 h 1106488"/>
              <a:gd name="connsiteX20154" fmla="*/ 703417 w 1031876"/>
              <a:gd name="connsiteY20154" fmla="*/ 122132 h 1106488"/>
              <a:gd name="connsiteX20155" fmla="*/ 703939 w 1031876"/>
              <a:gd name="connsiteY20155" fmla="*/ 122132 h 1106488"/>
              <a:gd name="connsiteX20156" fmla="*/ 697806 w 1031876"/>
              <a:gd name="connsiteY20156" fmla="*/ 116681 h 1106488"/>
              <a:gd name="connsiteX20157" fmla="*/ 738585 w 1031876"/>
              <a:gd name="connsiteY20157" fmla="*/ 115888 h 1106488"/>
              <a:gd name="connsiteX20158" fmla="*/ 745332 w 1031876"/>
              <a:gd name="connsiteY20158" fmla="*/ 115888 h 1106488"/>
              <a:gd name="connsiteX20159" fmla="*/ 745332 w 1031876"/>
              <a:gd name="connsiteY20159" fmla="*/ 123032 h 1106488"/>
              <a:gd name="connsiteX20160" fmla="*/ 738585 w 1031876"/>
              <a:gd name="connsiteY20160" fmla="*/ 115888 h 1106488"/>
              <a:gd name="connsiteX20161" fmla="*/ 724785 w 1031876"/>
              <a:gd name="connsiteY20161" fmla="*/ 115888 h 1106488"/>
              <a:gd name="connsiteX20162" fmla="*/ 724785 w 1031876"/>
              <a:gd name="connsiteY20162" fmla="*/ 121279 h 1106488"/>
              <a:gd name="connsiteX20163" fmla="*/ 724785 w 1031876"/>
              <a:gd name="connsiteY20163" fmla="*/ 122132 h 1106488"/>
              <a:gd name="connsiteX20164" fmla="*/ 724429 w 1031876"/>
              <a:gd name="connsiteY20164" fmla="*/ 122132 h 1106488"/>
              <a:gd name="connsiteX20165" fmla="*/ 724429 w 1031876"/>
              <a:gd name="connsiteY20165" fmla="*/ 123031 h 1106488"/>
              <a:gd name="connsiteX20166" fmla="*/ 724058 w 1031876"/>
              <a:gd name="connsiteY20166" fmla="*/ 122132 h 1106488"/>
              <a:gd name="connsiteX20167" fmla="*/ 723930 w 1031876"/>
              <a:gd name="connsiteY20167" fmla="*/ 122132 h 1106488"/>
              <a:gd name="connsiteX20168" fmla="*/ 721366 w 1031876"/>
              <a:gd name="connsiteY20168" fmla="*/ 122132 h 1106488"/>
              <a:gd name="connsiteX20169" fmla="*/ 718802 w 1031876"/>
              <a:gd name="connsiteY20169" fmla="*/ 122132 h 1106488"/>
              <a:gd name="connsiteX20170" fmla="*/ 717960 w 1031876"/>
              <a:gd name="connsiteY20170" fmla="*/ 122132 h 1106488"/>
              <a:gd name="connsiteX20171" fmla="*/ 717965 w 1031876"/>
              <a:gd name="connsiteY20171" fmla="*/ 122139 h 1106488"/>
              <a:gd name="connsiteX20172" fmla="*/ 720421 w 1031876"/>
              <a:gd name="connsiteY20172" fmla="*/ 123031 h 1106488"/>
              <a:gd name="connsiteX20173" fmla="*/ 724429 w 1031876"/>
              <a:gd name="connsiteY20173" fmla="*/ 123031 h 1106488"/>
              <a:gd name="connsiteX20174" fmla="*/ 725488 w 1031876"/>
              <a:gd name="connsiteY20174" fmla="*/ 123031 h 1106488"/>
              <a:gd name="connsiteX20175" fmla="*/ 724644 w 1031876"/>
              <a:gd name="connsiteY20175" fmla="*/ 124565 h 1106488"/>
              <a:gd name="connsiteX20176" fmla="*/ 727349 w 1031876"/>
              <a:gd name="connsiteY20176" fmla="*/ 125548 h 1106488"/>
              <a:gd name="connsiteX20177" fmla="*/ 731089 w 1031876"/>
              <a:gd name="connsiteY20177" fmla="*/ 128537 h 1106488"/>
              <a:gd name="connsiteX20178" fmla="*/ 729529 w 1031876"/>
              <a:gd name="connsiteY20178" fmla="*/ 125125 h 1106488"/>
              <a:gd name="connsiteX20179" fmla="*/ 731044 w 1031876"/>
              <a:gd name="connsiteY20179" fmla="*/ 126207 h 1106488"/>
              <a:gd name="connsiteX20180" fmla="*/ 731590 w 1031876"/>
              <a:gd name="connsiteY20180" fmla="*/ 128938 h 1106488"/>
              <a:gd name="connsiteX20181" fmla="*/ 731622 w 1031876"/>
              <a:gd name="connsiteY20181" fmla="*/ 128963 h 1106488"/>
              <a:gd name="connsiteX20182" fmla="*/ 732623 w 1031876"/>
              <a:gd name="connsiteY20182" fmla="*/ 129106 h 1106488"/>
              <a:gd name="connsiteX20183" fmla="*/ 732607 w 1031876"/>
              <a:gd name="connsiteY20183" fmla="*/ 128963 h 1106488"/>
              <a:gd name="connsiteX20184" fmla="*/ 731989 w 1031876"/>
              <a:gd name="connsiteY20184" fmla="*/ 123561 h 1106488"/>
              <a:gd name="connsiteX20185" fmla="*/ 731309 w 1031876"/>
              <a:gd name="connsiteY20185" fmla="*/ 123031 h 1106488"/>
              <a:gd name="connsiteX20186" fmla="*/ 731929 w 1031876"/>
              <a:gd name="connsiteY20186" fmla="*/ 123031 h 1106488"/>
              <a:gd name="connsiteX20187" fmla="*/ 731838 w 1031876"/>
              <a:gd name="connsiteY20187" fmla="*/ 122237 h 1106488"/>
              <a:gd name="connsiteX20188" fmla="*/ 732473 w 1031876"/>
              <a:gd name="connsiteY20188" fmla="*/ 123031 h 1106488"/>
              <a:gd name="connsiteX20189" fmla="*/ 734748 w 1031876"/>
              <a:gd name="connsiteY20189" fmla="*/ 123031 h 1106488"/>
              <a:gd name="connsiteX20190" fmla="*/ 737718 w 1031876"/>
              <a:gd name="connsiteY20190" fmla="*/ 123031 h 1106488"/>
              <a:gd name="connsiteX20191" fmla="*/ 737608 w 1031876"/>
              <a:gd name="connsiteY20191" fmla="*/ 122155 h 1106488"/>
              <a:gd name="connsiteX20192" fmla="*/ 737450 w 1031876"/>
              <a:gd name="connsiteY20192" fmla="*/ 122132 h 1106488"/>
              <a:gd name="connsiteX20193" fmla="*/ 735041 w 1031876"/>
              <a:gd name="connsiteY20193" fmla="*/ 122132 h 1106488"/>
              <a:gd name="connsiteX20194" fmla="*/ 731622 w 1031876"/>
              <a:gd name="connsiteY20194" fmla="*/ 122132 h 1106488"/>
              <a:gd name="connsiteX20195" fmla="*/ 730767 w 1031876"/>
              <a:gd name="connsiteY20195" fmla="*/ 116156 h 1106488"/>
              <a:gd name="connsiteX20196" fmla="*/ 730528 w 1031876"/>
              <a:gd name="connsiteY20196" fmla="*/ 116122 h 1106488"/>
              <a:gd name="connsiteX20197" fmla="*/ 730840 w 1031876"/>
              <a:gd name="connsiteY20197" fmla="*/ 115888 h 1106488"/>
              <a:gd name="connsiteX20198" fmla="*/ 728890 w 1031876"/>
              <a:gd name="connsiteY20198" fmla="*/ 115888 h 1106488"/>
              <a:gd name="connsiteX20199" fmla="*/ 730528 w 1031876"/>
              <a:gd name="connsiteY20199" fmla="*/ 116122 h 1106488"/>
              <a:gd name="connsiteX20200" fmla="*/ 728204 w 1031876"/>
              <a:gd name="connsiteY20200" fmla="*/ 117863 h 1106488"/>
              <a:gd name="connsiteX20201" fmla="*/ 725567 w 1031876"/>
              <a:gd name="connsiteY20201" fmla="*/ 115888 h 1106488"/>
              <a:gd name="connsiteX20202" fmla="*/ 725489 w 1031876"/>
              <a:gd name="connsiteY20202" fmla="*/ 115888 h 1106488"/>
              <a:gd name="connsiteX20203" fmla="*/ 725488 w 1031876"/>
              <a:gd name="connsiteY20203" fmla="*/ 115888 h 1106488"/>
              <a:gd name="connsiteX20204" fmla="*/ 773113 w 1031876"/>
              <a:gd name="connsiteY20204" fmla="*/ 115887 h 1106488"/>
              <a:gd name="connsiteX20205" fmla="*/ 779992 w 1031876"/>
              <a:gd name="connsiteY20205" fmla="*/ 116681 h 1106488"/>
              <a:gd name="connsiteX20206" fmla="*/ 781868 w 1031876"/>
              <a:gd name="connsiteY20206" fmla="*/ 118196 h 1106488"/>
              <a:gd name="connsiteX20207" fmla="*/ 778769 w 1031876"/>
              <a:gd name="connsiteY20207" fmla="*/ 117379 h 1106488"/>
              <a:gd name="connsiteX20208" fmla="*/ 779463 w 1031876"/>
              <a:gd name="connsiteY20208" fmla="*/ 122237 h 1106488"/>
              <a:gd name="connsiteX20209" fmla="*/ 773113 w 1031876"/>
              <a:gd name="connsiteY20209" fmla="*/ 115887 h 1106488"/>
              <a:gd name="connsiteX20210" fmla="*/ 758826 w 1031876"/>
              <a:gd name="connsiteY20210" fmla="*/ 115887 h 1106488"/>
              <a:gd name="connsiteX20211" fmla="*/ 762266 w 1031876"/>
              <a:gd name="connsiteY20211" fmla="*/ 122138 h 1106488"/>
              <a:gd name="connsiteX20212" fmla="*/ 765408 w 1031876"/>
              <a:gd name="connsiteY20212" fmla="*/ 122954 h 1106488"/>
              <a:gd name="connsiteX20213" fmla="*/ 765576 w 1031876"/>
              <a:gd name="connsiteY20213" fmla="*/ 122897 h 1106488"/>
              <a:gd name="connsiteX20214" fmla="*/ 767855 w 1031876"/>
              <a:gd name="connsiteY20214" fmla="*/ 122138 h 1106488"/>
              <a:gd name="connsiteX20215" fmla="*/ 765176 w 1031876"/>
              <a:gd name="connsiteY20215" fmla="*/ 115887 h 1106488"/>
              <a:gd name="connsiteX20216" fmla="*/ 773114 w 1031876"/>
              <a:gd name="connsiteY20216" fmla="*/ 122237 h 1106488"/>
              <a:gd name="connsiteX20217" fmla="*/ 771129 w 1031876"/>
              <a:gd name="connsiteY20217" fmla="*/ 121840 h 1106488"/>
              <a:gd name="connsiteX20218" fmla="*/ 772320 w 1031876"/>
              <a:gd name="connsiteY20218" fmla="*/ 123031 h 1106488"/>
              <a:gd name="connsiteX20219" fmla="*/ 779464 w 1031876"/>
              <a:gd name="connsiteY20219" fmla="*/ 130175 h 1106488"/>
              <a:gd name="connsiteX20220" fmla="*/ 774999 w 1031876"/>
              <a:gd name="connsiteY20220" fmla="*/ 126603 h 1106488"/>
              <a:gd name="connsiteX20221" fmla="*/ 769524 w 1031876"/>
              <a:gd name="connsiteY20221" fmla="*/ 124612 h 1106488"/>
              <a:gd name="connsiteX20222" fmla="*/ 770083 w 1031876"/>
              <a:gd name="connsiteY20222" fmla="*/ 125629 h 1106488"/>
              <a:gd name="connsiteX20223" fmla="*/ 766542 w 1031876"/>
              <a:gd name="connsiteY20223" fmla="*/ 123528 h 1106488"/>
              <a:gd name="connsiteX20224" fmla="*/ 766117 w 1031876"/>
              <a:gd name="connsiteY20224" fmla="*/ 123373 h 1106488"/>
              <a:gd name="connsiteX20225" fmla="*/ 770005 w 1031876"/>
              <a:gd name="connsiteY20225" fmla="*/ 126603 h 1106488"/>
              <a:gd name="connsiteX20226" fmla="*/ 770780 w 1031876"/>
              <a:gd name="connsiteY20226" fmla="*/ 126896 h 1106488"/>
              <a:gd name="connsiteX20227" fmla="*/ 772036 w 1031876"/>
              <a:gd name="connsiteY20227" fmla="*/ 129177 h 1106488"/>
              <a:gd name="connsiteX20228" fmla="*/ 772383 w 1031876"/>
              <a:gd name="connsiteY20228" fmla="*/ 129337 h 1106488"/>
              <a:gd name="connsiteX20229" fmla="*/ 771897 w 1031876"/>
              <a:gd name="connsiteY20229" fmla="*/ 127317 h 1106488"/>
              <a:gd name="connsiteX20230" fmla="*/ 779464 w 1031876"/>
              <a:gd name="connsiteY20230" fmla="*/ 130175 h 1106488"/>
              <a:gd name="connsiteX20231" fmla="*/ 779463 w 1031876"/>
              <a:gd name="connsiteY20231" fmla="*/ 130175 h 1106488"/>
              <a:gd name="connsiteX20232" fmla="*/ 776025 w 1031876"/>
              <a:gd name="connsiteY20232" fmla="*/ 130175 h 1106488"/>
              <a:gd name="connsiteX20233" fmla="*/ 773113 w 1031876"/>
              <a:gd name="connsiteY20233" fmla="*/ 130175 h 1106488"/>
              <a:gd name="connsiteX20234" fmla="*/ 772585 w 1031876"/>
              <a:gd name="connsiteY20234" fmla="*/ 130175 h 1106488"/>
              <a:gd name="connsiteX20235" fmla="*/ 772407 w 1031876"/>
              <a:gd name="connsiteY20235" fmla="*/ 129438 h 1106488"/>
              <a:gd name="connsiteX20236" fmla="*/ 772249 w 1031876"/>
              <a:gd name="connsiteY20236" fmla="*/ 129565 h 1106488"/>
              <a:gd name="connsiteX20237" fmla="*/ 772585 w 1031876"/>
              <a:gd name="connsiteY20237" fmla="*/ 130175 h 1106488"/>
              <a:gd name="connsiteX20238" fmla="*/ 771955 w 1031876"/>
              <a:gd name="connsiteY20238" fmla="*/ 129801 h 1106488"/>
              <a:gd name="connsiteX20239" fmla="*/ 770628 w 1031876"/>
              <a:gd name="connsiteY20239" fmla="*/ 130867 h 1106488"/>
              <a:gd name="connsiteX20240" fmla="*/ 771426 w 1031876"/>
              <a:gd name="connsiteY20240" fmla="*/ 130969 h 1106488"/>
              <a:gd name="connsiteX20241" fmla="*/ 771634 w 1031876"/>
              <a:gd name="connsiteY20241" fmla="*/ 132263 h 1106488"/>
              <a:gd name="connsiteX20242" fmla="*/ 769907 w 1031876"/>
              <a:gd name="connsiteY20242" fmla="*/ 131704 h 1106488"/>
              <a:gd name="connsiteX20243" fmla="*/ 772005 w 1031876"/>
              <a:gd name="connsiteY20243" fmla="*/ 135639 h 1106488"/>
              <a:gd name="connsiteX20244" fmla="*/ 772121 w 1031876"/>
              <a:gd name="connsiteY20244" fmla="*/ 135731 h 1106488"/>
              <a:gd name="connsiteX20245" fmla="*/ 772202 w 1031876"/>
              <a:gd name="connsiteY20245" fmla="*/ 135796 h 1106488"/>
              <a:gd name="connsiteX20246" fmla="*/ 771634 w 1031876"/>
              <a:gd name="connsiteY20246" fmla="*/ 132263 h 1106488"/>
              <a:gd name="connsiteX20247" fmla="*/ 774911 w 1031876"/>
              <a:gd name="connsiteY20247" fmla="*/ 133322 h 1106488"/>
              <a:gd name="connsiteX20248" fmla="*/ 773113 w 1031876"/>
              <a:gd name="connsiteY20248" fmla="*/ 130175 h 1106488"/>
              <a:gd name="connsiteX20249" fmla="*/ 779463 w 1031876"/>
              <a:gd name="connsiteY20249" fmla="*/ 136525 h 1106488"/>
              <a:gd name="connsiteX20250" fmla="*/ 775891 w 1031876"/>
              <a:gd name="connsiteY20250" fmla="*/ 136525 h 1106488"/>
              <a:gd name="connsiteX20251" fmla="*/ 773113 w 1031876"/>
              <a:gd name="connsiteY20251" fmla="*/ 136525 h 1106488"/>
              <a:gd name="connsiteX20252" fmla="*/ 772478 w 1031876"/>
              <a:gd name="connsiteY20252" fmla="*/ 136525 h 1106488"/>
              <a:gd name="connsiteX20253" fmla="*/ 772319 w 1031876"/>
              <a:gd name="connsiteY20253" fmla="*/ 136525 h 1106488"/>
              <a:gd name="connsiteX20254" fmla="*/ 772121 w 1031876"/>
              <a:gd name="connsiteY20254" fmla="*/ 136525 h 1106488"/>
              <a:gd name="connsiteX20255" fmla="*/ 769542 w 1031876"/>
              <a:gd name="connsiteY20255" fmla="*/ 136525 h 1106488"/>
              <a:gd name="connsiteX20256" fmla="*/ 773114 w 1031876"/>
              <a:gd name="connsiteY20256" fmla="*/ 142875 h 1106488"/>
              <a:gd name="connsiteX20257" fmla="*/ 768649 w 1031876"/>
              <a:gd name="connsiteY20257" fmla="*/ 136525 h 1106488"/>
              <a:gd name="connsiteX20258" fmla="*/ 765970 w 1031876"/>
              <a:gd name="connsiteY20258" fmla="*/ 136525 h 1106488"/>
              <a:gd name="connsiteX20259" fmla="*/ 765176 w 1031876"/>
              <a:gd name="connsiteY20259" fmla="*/ 136525 h 1106488"/>
              <a:gd name="connsiteX20260" fmla="*/ 765175 w 1031876"/>
              <a:gd name="connsiteY20260" fmla="*/ 136525 h 1106488"/>
              <a:gd name="connsiteX20261" fmla="*/ 765175 w 1031876"/>
              <a:gd name="connsiteY20261" fmla="*/ 136121 h 1106488"/>
              <a:gd name="connsiteX20262" fmla="*/ 761915 w 1031876"/>
              <a:gd name="connsiteY20262" fmla="*/ 134465 h 1106488"/>
              <a:gd name="connsiteX20263" fmla="*/ 762398 w 1031876"/>
              <a:gd name="connsiteY20263" fmla="*/ 134144 h 1106488"/>
              <a:gd name="connsiteX20264" fmla="*/ 765175 w 1031876"/>
              <a:gd name="connsiteY20264" fmla="*/ 135995 h 1106488"/>
              <a:gd name="connsiteX20265" fmla="*/ 765175 w 1031876"/>
              <a:gd name="connsiteY20265" fmla="*/ 135731 h 1106488"/>
              <a:gd name="connsiteX20266" fmla="*/ 765175 w 1031876"/>
              <a:gd name="connsiteY20266" fmla="*/ 134279 h 1106488"/>
              <a:gd name="connsiteX20267" fmla="*/ 758828 w 1031876"/>
              <a:gd name="connsiteY20267" fmla="*/ 130176 h 1106488"/>
              <a:gd name="connsiteX20268" fmla="*/ 758826 w 1031876"/>
              <a:gd name="connsiteY20268" fmla="*/ 130176 h 1106488"/>
              <a:gd name="connsiteX20269" fmla="*/ 758826 w 1031876"/>
              <a:gd name="connsiteY20269" fmla="*/ 130175 h 1106488"/>
              <a:gd name="connsiteX20270" fmla="*/ 759620 w 1031876"/>
              <a:gd name="connsiteY20270" fmla="*/ 127199 h 1106488"/>
              <a:gd name="connsiteX20271" fmla="*/ 760963 w 1031876"/>
              <a:gd name="connsiteY20271" fmla="*/ 127919 h 1106488"/>
              <a:gd name="connsiteX20272" fmla="*/ 762477 w 1031876"/>
              <a:gd name="connsiteY20272" fmla="*/ 126702 h 1106488"/>
              <a:gd name="connsiteX20273" fmla="*/ 765810 w 1031876"/>
              <a:gd name="connsiteY20273" fmla="*/ 129381 h 1106488"/>
              <a:gd name="connsiteX20274" fmla="*/ 767103 w 1031876"/>
              <a:gd name="connsiteY20274" fmla="*/ 130420 h 1106488"/>
              <a:gd name="connsiteX20275" fmla="*/ 769376 w 1031876"/>
              <a:gd name="connsiteY20275" fmla="*/ 130708 h 1106488"/>
              <a:gd name="connsiteX20276" fmla="*/ 769144 w 1031876"/>
              <a:gd name="connsiteY20276" fmla="*/ 130274 h 1106488"/>
              <a:gd name="connsiteX20277" fmla="*/ 765810 w 1031876"/>
              <a:gd name="connsiteY20277" fmla="*/ 129381 h 1106488"/>
              <a:gd name="connsiteX20278" fmla="*/ 759884 w 1031876"/>
              <a:gd name="connsiteY20278" fmla="*/ 123825 h 1106488"/>
              <a:gd name="connsiteX20279" fmla="*/ 758826 w 1031876"/>
              <a:gd name="connsiteY20279" fmla="*/ 123825 h 1106488"/>
              <a:gd name="connsiteX20280" fmla="*/ 758825 w 1031876"/>
              <a:gd name="connsiteY20280" fmla="*/ 123825 h 1106488"/>
              <a:gd name="connsiteX20281" fmla="*/ 758825 w 1031876"/>
              <a:gd name="connsiteY20281" fmla="*/ 123087 h 1106488"/>
              <a:gd name="connsiteX20282" fmla="*/ 752483 w 1031876"/>
              <a:gd name="connsiteY20282" fmla="*/ 122238 h 1106488"/>
              <a:gd name="connsiteX20283" fmla="*/ 752475 w 1031876"/>
              <a:gd name="connsiteY20283" fmla="*/ 122237 h 1106488"/>
              <a:gd name="connsiteX20284" fmla="*/ 755809 w 1031876"/>
              <a:gd name="connsiteY20284" fmla="*/ 122237 h 1106488"/>
              <a:gd name="connsiteX20285" fmla="*/ 758825 w 1031876"/>
              <a:gd name="connsiteY20285" fmla="*/ 122237 h 1106488"/>
              <a:gd name="connsiteX20286" fmla="*/ 758826 w 1031876"/>
              <a:gd name="connsiteY20286" fmla="*/ 122237 h 1106488"/>
              <a:gd name="connsiteX20287" fmla="*/ 758826 w 1031876"/>
              <a:gd name="connsiteY20287" fmla="*/ 122138 h 1106488"/>
              <a:gd name="connsiteX20288" fmla="*/ 758826 w 1031876"/>
              <a:gd name="connsiteY20288" fmla="*/ 115887 h 1106488"/>
              <a:gd name="connsiteX20289" fmla="*/ 758826 w 1031876"/>
              <a:gd name="connsiteY20289" fmla="*/ 115887 h 1106488"/>
              <a:gd name="connsiteX20290" fmla="*/ 762266 w 1031876"/>
              <a:gd name="connsiteY20290" fmla="*/ 119459 h 1106488"/>
              <a:gd name="connsiteX20291" fmla="*/ 764399 w 1031876"/>
              <a:gd name="connsiteY20291" fmla="*/ 121675 h 1106488"/>
              <a:gd name="connsiteX20292" fmla="*/ 745332 w 1031876"/>
              <a:gd name="connsiteY20292" fmla="*/ 115887 h 1106488"/>
              <a:gd name="connsiteX20293" fmla="*/ 747019 w 1031876"/>
              <a:gd name="connsiteY20293" fmla="*/ 115887 h 1106488"/>
              <a:gd name="connsiteX20294" fmla="*/ 748705 w 1031876"/>
              <a:gd name="connsiteY20294" fmla="*/ 115887 h 1106488"/>
              <a:gd name="connsiteX20295" fmla="*/ 752079 w 1031876"/>
              <a:gd name="connsiteY20295" fmla="*/ 115887 h 1106488"/>
              <a:gd name="connsiteX20296" fmla="*/ 758826 w 1031876"/>
              <a:gd name="connsiteY20296" fmla="*/ 122237 h 1106488"/>
              <a:gd name="connsiteX20297" fmla="*/ 752079 w 1031876"/>
              <a:gd name="connsiteY20297" fmla="*/ 122237 h 1106488"/>
              <a:gd name="connsiteX20298" fmla="*/ 745332 w 1031876"/>
              <a:gd name="connsiteY20298" fmla="*/ 115887 h 1106488"/>
              <a:gd name="connsiteX20299" fmla="*/ 767094 w 1031876"/>
              <a:gd name="connsiteY20299" fmla="*/ 113070 h 1106488"/>
              <a:gd name="connsiteX20300" fmla="*/ 773113 w 1031876"/>
              <a:gd name="connsiteY20300" fmla="*/ 115570 h 1106488"/>
              <a:gd name="connsiteX20301" fmla="*/ 766234 w 1031876"/>
              <a:gd name="connsiteY20301" fmla="*/ 115570 h 1106488"/>
              <a:gd name="connsiteX20302" fmla="*/ 767094 w 1031876"/>
              <a:gd name="connsiteY20302" fmla="*/ 113070 h 1106488"/>
              <a:gd name="connsiteX20303" fmla="*/ 737451 w 1031876"/>
              <a:gd name="connsiteY20303" fmla="*/ 112951 h 1106488"/>
              <a:gd name="connsiteX20304" fmla="*/ 738460 w 1031876"/>
              <a:gd name="connsiteY20304" fmla="*/ 113253 h 1106488"/>
              <a:gd name="connsiteX20305" fmla="*/ 738460 w 1031876"/>
              <a:gd name="connsiteY20305" fmla="*/ 115302 h 1106488"/>
              <a:gd name="connsiteX20306" fmla="*/ 736751 w 1031876"/>
              <a:gd name="connsiteY20306" fmla="*/ 112741 h 1106488"/>
              <a:gd name="connsiteX20307" fmla="*/ 737045 w 1031876"/>
              <a:gd name="connsiteY20307" fmla="*/ 112829 h 1106488"/>
              <a:gd name="connsiteX20308" fmla="*/ 738460 w 1031876"/>
              <a:gd name="connsiteY20308" fmla="*/ 115302 h 1106488"/>
              <a:gd name="connsiteX20309" fmla="*/ 736751 w 1031876"/>
              <a:gd name="connsiteY20309" fmla="*/ 112741 h 1106488"/>
              <a:gd name="connsiteX20310" fmla="*/ 698118 w 1031876"/>
              <a:gd name="connsiteY20310" fmla="*/ 111204 h 1106488"/>
              <a:gd name="connsiteX20311" fmla="*/ 699999 w 1031876"/>
              <a:gd name="connsiteY20311" fmla="*/ 111887 h 1106488"/>
              <a:gd name="connsiteX20312" fmla="*/ 704272 w 1031876"/>
              <a:gd name="connsiteY20312" fmla="*/ 115302 h 1106488"/>
              <a:gd name="connsiteX20313" fmla="*/ 779463 w 1031876"/>
              <a:gd name="connsiteY20313" fmla="*/ 109537 h 1106488"/>
              <a:gd name="connsiteX20314" fmla="*/ 785813 w 1031876"/>
              <a:gd name="connsiteY20314" fmla="*/ 115887 h 1106488"/>
              <a:gd name="connsiteX20315" fmla="*/ 779463 w 1031876"/>
              <a:gd name="connsiteY20315" fmla="*/ 109537 h 1106488"/>
              <a:gd name="connsiteX20316" fmla="*/ 786607 w 1031876"/>
              <a:gd name="connsiteY20316" fmla="*/ 115887 h 1106488"/>
              <a:gd name="connsiteX20317" fmla="*/ 779463 w 1031876"/>
              <a:gd name="connsiteY20317" fmla="*/ 109537 h 1106488"/>
              <a:gd name="connsiteX20318" fmla="*/ 684990 w 1031876"/>
              <a:gd name="connsiteY20318" fmla="*/ 109087 h 1106488"/>
              <a:gd name="connsiteX20319" fmla="*/ 690597 w 1031876"/>
              <a:gd name="connsiteY20319" fmla="*/ 111887 h 1106488"/>
              <a:gd name="connsiteX20320" fmla="*/ 690597 w 1031876"/>
              <a:gd name="connsiteY20320" fmla="*/ 115302 h 1106488"/>
              <a:gd name="connsiteX20321" fmla="*/ 684721 w 1031876"/>
              <a:gd name="connsiteY20321" fmla="*/ 111353 h 1106488"/>
              <a:gd name="connsiteX20322" fmla="*/ 684655 w 1031876"/>
              <a:gd name="connsiteY20322" fmla="*/ 110109 h 1106488"/>
              <a:gd name="connsiteX20323" fmla="*/ 684614 w 1031876"/>
              <a:gd name="connsiteY20323" fmla="*/ 109325 h 1106488"/>
              <a:gd name="connsiteX20324" fmla="*/ 759355 w 1031876"/>
              <a:gd name="connsiteY20324" fmla="*/ 108903 h 1106488"/>
              <a:gd name="connsiteX20325" fmla="*/ 766234 w 1031876"/>
              <a:gd name="connsiteY20325" fmla="*/ 108903 h 1106488"/>
              <a:gd name="connsiteX20326" fmla="*/ 766234 w 1031876"/>
              <a:gd name="connsiteY20326" fmla="*/ 109736 h 1106488"/>
              <a:gd name="connsiteX20327" fmla="*/ 766234 w 1031876"/>
              <a:gd name="connsiteY20327" fmla="*/ 111403 h 1106488"/>
              <a:gd name="connsiteX20328" fmla="*/ 766234 w 1031876"/>
              <a:gd name="connsiteY20328" fmla="*/ 114737 h 1106488"/>
              <a:gd name="connsiteX20329" fmla="*/ 766234 w 1031876"/>
              <a:gd name="connsiteY20329" fmla="*/ 115570 h 1106488"/>
              <a:gd name="connsiteX20330" fmla="*/ 765374 w 1031876"/>
              <a:gd name="connsiteY20330" fmla="*/ 112237 h 1106488"/>
              <a:gd name="connsiteX20331" fmla="*/ 765176 w 1031876"/>
              <a:gd name="connsiteY20331" fmla="*/ 112127 h 1106488"/>
              <a:gd name="connsiteX20332" fmla="*/ 765176 w 1031876"/>
              <a:gd name="connsiteY20332" fmla="*/ 115093 h 1106488"/>
              <a:gd name="connsiteX20333" fmla="*/ 765176 w 1031876"/>
              <a:gd name="connsiteY20333" fmla="*/ 115887 h 1106488"/>
              <a:gd name="connsiteX20334" fmla="*/ 762795 w 1031876"/>
              <a:gd name="connsiteY20334" fmla="*/ 112712 h 1106488"/>
              <a:gd name="connsiteX20335" fmla="*/ 763804 w 1031876"/>
              <a:gd name="connsiteY20335" fmla="*/ 111367 h 1106488"/>
              <a:gd name="connsiteX20336" fmla="*/ 731622 w 1031876"/>
              <a:gd name="connsiteY20336" fmla="*/ 108472 h 1106488"/>
              <a:gd name="connsiteX20337" fmla="*/ 738460 w 1031876"/>
              <a:gd name="connsiteY20337" fmla="*/ 115302 h 1106488"/>
              <a:gd name="connsiteX20338" fmla="*/ 735041 w 1031876"/>
              <a:gd name="connsiteY20338" fmla="*/ 114448 h 1106488"/>
              <a:gd name="connsiteX20339" fmla="*/ 734109 w 1031876"/>
              <a:gd name="connsiteY20339" fmla="*/ 112818 h 1106488"/>
              <a:gd name="connsiteX20340" fmla="*/ 731622 w 1031876"/>
              <a:gd name="connsiteY20340" fmla="*/ 108472 h 1106488"/>
              <a:gd name="connsiteX20341" fmla="*/ 735041 w 1031876"/>
              <a:gd name="connsiteY20341" fmla="*/ 108472 h 1106488"/>
              <a:gd name="connsiteX20342" fmla="*/ 738460 w 1031876"/>
              <a:gd name="connsiteY20342" fmla="*/ 108472 h 1106488"/>
              <a:gd name="connsiteX20343" fmla="*/ 735896 w 1031876"/>
              <a:gd name="connsiteY20343" fmla="*/ 109325 h 1106488"/>
              <a:gd name="connsiteX20344" fmla="*/ 737451 w 1031876"/>
              <a:gd name="connsiteY20344" fmla="*/ 112951 h 1106488"/>
              <a:gd name="connsiteX20345" fmla="*/ 737045 w 1031876"/>
              <a:gd name="connsiteY20345" fmla="*/ 112829 h 1106488"/>
              <a:gd name="connsiteX20346" fmla="*/ 735041 w 1031876"/>
              <a:gd name="connsiteY20346" fmla="*/ 109325 h 1106488"/>
              <a:gd name="connsiteX20347" fmla="*/ 731622 w 1031876"/>
              <a:gd name="connsiteY20347" fmla="*/ 108472 h 1106488"/>
              <a:gd name="connsiteX20348" fmla="*/ 690597 w 1031876"/>
              <a:gd name="connsiteY20348" fmla="*/ 108472 h 1106488"/>
              <a:gd name="connsiteX20349" fmla="*/ 690864 w 1031876"/>
              <a:gd name="connsiteY20349" fmla="*/ 109538 h 1106488"/>
              <a:gd name="connsiteX20350" fmla="*/ 690902 w 1031876"/>
              <a:gd name="connsiteY20350" fmla="*/ 109688 h 1106488"/>
              <a:gd name="connsiteX20351" fmla="*/ 697707 w 1031876"/>
              <a:gd name="connsiteY20351" fmla="*/ 112713 h 1106488"/>
              <a:gd name="connsiteX20352" fmla="*/ 704851 w 1031876"/>
              <a:gd name="connsiteY20352" fmla="*/ 115888 h 1106488"/>
              <a:gd name="connsiteX20353" fmla="*/ 697707 w 1031876"/>
              <a:gd name="connsiteY20353" fmla="*/ 115094 h 1106488"/>
              <a:gd name="connsiteX20354" fmla="*/ 690937 w 1031876"/>
              <a:gd name="connsiteY20354" fmla="*/ 109829 h 1106488"/>
              <a:gd name="connsiteX20355" fmla="*/ 691452 w 1031876"/>
              <a:gd name="connsiteY20355" fmla="*/ 111887 h 1106488"/>
              <a:gd name="connsiteX20356" fmla="*/ 693084 w 1031876"/>
              <a:gd name="connsiteY20356" fmla="*/ 112818 h 1106488"/>
              <a:gd name="connsiteX20357" fmla="*/ 697435 w 1031876"/>
              <a:gd name="connsiteY20357" fmla="*/ 115302 h 1106488"/>
              <a:gd name="connsiteX20358" fmla="*/ 693332 w 1031876"/>
              <a:gd name="connsiteY20358" fmla="*/ 113253 h 1106488"/>
              <a:gd name="connsiteX20359" fmla="*/ 690597 w 1031876"/>
              <a:gd name="connsiteY20359" fmla="*/ 111887 h 1106488"/>
              <a:gd name="connsiteX20360" fmla="*/ 690597 w 1031876"/>
              <a:gd name="connsiteY20360" fmla="*/ 109564 h 1106488"/>
              <a:gd name="connsiteX20361" fmla="*/ 690563 w 1031876"/>
              <a:gd name="connsiteY20361" fmla="*/ 109538 h 1106488"/>
              <a:gd name="connsiteX20362" fmla="*/ 690597 w 1031876"/>
              <a:gd name="connsiteY20362" fmla="*/ 109553 h 1106488"/>
              <a:gd name="connsiteX20363" fmla="*/ 690597 w 1031876"/>
              <a:gd name="connsiteY20363" fmla="*/ 109538 h 1106488"/>
              <a:gd name="connsiteX20364" fmla="*/ 690597 w 1031876"/>
              <a:gd name="connsiteY20364" fmla="*/ 108472 h 1106488"/>
              <a:gd name="connsiteX20365" fmla="*/ 694805 w 1031876"/>
              <a:gd name="connsiteY20365" fmla="*/ 108997 h 1106488"/>
              <a:gd name="connsiteX20366" fmla="*/ 698118 w 1031876"/>
              <a:gd name="connsiteY20366" fmla="*/ 111204 h 1106488"/>
              <a:gd name="connsiteX20367" fmla="*/ 683759 w 1031876"/>
              <a:gd name="connsiteY20367" fmla="*/ 108472 h 1106488"/>
              <a:gd name="connsiteX20368" fmla="*/ 685789 w 1031876"/>
              <a:gd name="connsiteY20368" fmla="*/ 108578 h 1106488"/>
              <a:gd name="connsiteX20369" fmla="*/ 684990 w 1031876"/>
              <a:gd name="connsiteY20369" fmla="*/ 109087 h 1106488"/>
              <a:gd name="connsiteX20370" fmla="*/ 239316 w 1031876"/>
              <a:gd name="connsiteY20370" fmla="*/ 108472 h 1106488"/>
              <a:gd name="connsiteX20371" fmla="*/ 235042 w 1031876"/>
              <a:gd name="connsiteY20371" fmla="*/ 114448 h 1106488"/>
              <a:gd name="connsiteX20372" fmla="*/ 233162 w 1031876"/>
              <a:gd name="connsiteY20372" fmla="*/ 114619 h 1106488"/>
              <a:gd name="connsiteX20373" fmla="*/ 235897 w 1031876"/>
              <a:gd name="connsiteY20373" fmla="*/ 111887 h 1106488"/>
              <a:gd name="connsiteX20374" fmla="*/ 239316 w 1031876"/>
              <a:gd name="connsiteY20374" fmla="*/ 108472 h 1106488"/>
              <a:gd name="connsiteX20375" fmla="*/ 759945 w 1031876"/>
              <a:gd name="connsiteY20375" fmla="*/ 108141 h 1106488"/>
              <a:gd name="connsiteX20376" fmla="*/ 760590 w 1031876"/>
              <a:gd name="connsiteY20376" fmla="*/ 108219 h 1106488"/>
              <a:gd name="connsiteX20377" fmla="*/ 759355 w 1031876"/>
              <a:gd name="connsiteY20377" fmla="*/ 108903 h 1106488"/>
              <a:gd name="connsiteX20378" fmla="*/ 744538 w 1031876"/>
              <a:gd name="connsiteY20378" fmla="*/ 108038 h 1106488"/>
              <a:gd name="connsiteX20379" fmla="*/ 744538 w 1031876"/>
              <a:gd name="connsiteY20379" fmla="*/ 108092 h 1106488"/>
              <a:gd name="connsiteX20380" fmla="*/ 744995 w 1031876"/>
              <a:gd name="connsiteY20380" fmla="*/ 108321 h 1106488"/>
              <a:gd name="connsiteX20381" fmla="*/ 744941 w 1031876"/>
              <a:gd name="connsiteY20381" fmla="*/ 108268 h 1106488"/>
              <a:gd name="connsiteX20382" fmla="*/ 713509 w 1031876"/>
              <a:gd name="connsiteY20382" fmla="*/ 106651 h 1106488"/>
              <a:gd name="connsiteX20383" fmla="*/ 717550 w 1031876"/>
              <a:gd name="connsiteY20383" fmla="*/ 109538 h 1106488"/>
              <a:gd name="connsiteX20384" fmla="*/ 714375 w 1031876"/>
              <a:gd name="connsiteY20384" fmla="*/ 108546 h 1106488"/>
              <a:gd name="connsiteX20385" fmla="*/ 723370 w 1031876"/>
              <a:gd name="connsiteY20385" fmla="*/ 105999 h 1106488"/>
              <a:gd name="connsiteX20386" fmla="*/ 724231 w 1031876"/>
              <a:gd name="connsiteY20386" fmla="*/ 106256 h 1106488"/>
              <a:gd name="connsiteX20387" fmla="*/ 724785 w 1031876"/>
              <a:gd name="connsiteY20387" fmla="*/ 108472 h 1106488"/>
              <a:gd name="connsiteX20388" fmla="*/ 689913 w 1031876"/>
              <a:gd name="connsiteY20388" fmla="*/ 105740 h 1106488"/>
              <a:gd name="connsiteX20389" fmla="*/ 691452 w 1031876"/>
              <a:gd name="connsiteY20389" fmla="*/ 106764 h 1106488"/>
              <a:gd name="connsiteX20390" fmla="*/ 690597 w 1031876"/>
              <a:gd name="connsiteY20390" fmla="*/ 108472 h 1106488"/>
              <a:gd name="connsiteX20391" fmla="*/ 243829 w 1031876"/>
              <a:gd name="connsiteY20391" fmla="*/ 103022 h 1106488"/>
              <a:gd name="connsiteX20392" fmla="*/ 242888 w 1031876"/>
              <a:gd name="connsiteY20392" fmla="*/ 103287 h 1106488"/>
              <a:gd name="connsiteX20393" fmla="*/ 242637 w 1031876"/>
              <a:gd name="connsiteY20393" fmla="*/ 103781 h 1106488"/>
              <a:gd name="connsiteX20394" fmla="*/ 766234 w 1031876"/>
              <a:gd name="connsiteY20394" fmla="*/ 102235 h 1106488"/>
              <a:gd name="connsiteX20395" fmla="*/ 773113 w 1031876"/>
              <a:gd name="connsiteY20395" fmla="*/ 108903 h 1106488"/>
              <a:gd name="connsiteX20396" fmla="*/ 766234 w 1031876"/>
              <a:gd name="connsiteY20396" fmla="*/ 108903 h 1106488"/>
              <a:gd name="connsiteX20397" fmla="*/ 760590 w 1031876"/>
              <a:gd name="connsiteY20397" fmla="*/ 108219 h 1106488"/>
              <a:gd name="connsiteX20398" fmla="*/ 762795 w 1031876"/>
              <a:gd name="connsiteY20398" fmla="*/ 106998 h 1106488"/>
              <a:gd name="connsiteX20399" fmla="*/ 765374 w 1031876"/>
              <a:gd name="connsiteY20399" fmla="*/ 105569 h 1106488"/>
              <a:gd name="connsiteX20400" fmla="*/ 766234 w 1031876"/>
              <a:gd name="connsiteY20400" fmla="*/ 102235 h 1106488"/>
              <a:gd name="connsiteX20401" fmla="*/ 744538 w 1031876"/>
              <a:gd name="connsiteY20401" fmla="*/ 102235 h 1106488"/>
              <a:gd name="connsiteX20402" fmla="*/ 744538 w 1031876"/>
              <a:gd name="connsiteY20402" fmla="*/ 104007 h 1106488"/>
              <a:gd name="connsiteX20403" fmla="*/ 750820 w 1031876"/>
              <a:gd name="connsiteY20403" fmla="*/ 107882 h 1106488"/>
              <a:gd name="connsiteX20404" fmla="*/ 748507 w 1031876"/>
              <a:gd name="connsiteY20404" fmla="*/ 105569 h 1106488"/>
              <a:gd name="connsiteX20405" fmla="*/ 745173 w 1031876"/>
              <a:gd name="connsiteY20405" fmla="*/ 102235 h 1106488"/>
              <a:gd name="connsiteX20406" fmla="*/ 744736 w 1031876"/>
              <a:gd name="connsiteY20406" fmla="*/ 102235 h 1106488"/>
              <a:gd name="connsiteX20407" fmla="*/ 704851 w 1031876"/>
              <a:gd name="connsiteY20407" fmla="*/ 101641 h 1106488"/>
              <a:gd name="connsiteX20408" fmla="*/ 704851 w 1031876"/>
              <a:gd name="connsiteY20408" fmla="*/ 108472 h 1106488"/>
              <a:gd name="connsiteX20409" fmla="*/ 705127 w 1031876"/>
              <a:gd name="connsiteY20409" fmla="*/ 108472 h 1106488"/>
              <a:gd name="connsiteX20410" fmla="*/ 707992 w 1031876"/>
              <a:gd name="connsiteY20410" fmla="*/ 108472 h 1106488"/>
              <a:gd name="connsiteX20411" fmla="*/ 704870 w 1031876"/>
              <a:gd name="connsiteY20411" fmla="*/ 101641 h 1106488"/>
              <a:gd name="connsiteX20412" fmla="*/ 683759 w 1031876"/>
              <a:gd name="connsiteY20412" fmla="*/ 101641 h 1106488"/>
              <a:gd name="connsiteX20413" fmla="*/ 690597 w 1031876"/>
              <a:gd name="connsiteY20413" fmla="*/ 108472 h 1106488"/>
              <a:gd name="connsiteX20414" fmla="*/ 683759 w 1031876"/>
              <a:gd name="connsiteY20414" fmla="*/ 101641 h 1106488"/>
              <a:gd name="connsiteX20415" fmla="*/ 683759 w 1031876"/>
              <a:gd name="connsiteY20415" fmla="*/ 101641 h 1106488"/>
              <a:gd name="connsiteX20416" fmla="*/ 689742 w 1031876"/>
              <a:gd name="connsiteY20416" fmla="*/ 105056 h 1106488"/>
              <a:gd name="connsiteX20417" fmla="*/ 689913 w 1031876"/>
              <a:gd name="connsiteY20417" fmla="*/ 105740 h 1106488"/>
              <a:gd name="connsiteX20418" fmla="*/ 663247 w 1031876"/>
              <a:gd name="connsiteY20418" fmla="*/ 101641 h 1106488"/>
              <a:gd name="connsiteX20419" fmla="*/ 663247 w 1031876"/>
              <a:gd name="connsiteY20419" fmla="*/ 108472 h 1106488"/>
              <a:gd name="connsiteX20420" fmla="*/ 670084 w 1031876"/>
              <a:gd name="connsiteY20420" fmla="*/ 108472 h 1106488"/>
              <a:gd name="connsiteX20421" fmla="*/ 676276 w 1031876"/>
              <a:gd name="connsiteY20421" fmla="*/ 109245 h 1106488"/>
              <a:gd name="connsiteX20422" fmla="*/ 676276 w 1031876"/>
              <a:gd name="connsiteY20422" fmla="*/ 108472 h 1106488"/>
              <a:gd name="connsiteX20423" fmla="*/ 676067 w 1031876"/>
              <a:gd name="connsiteY20423" fmla="*/ 108472 h 1106488"/>
              <a:gd name="connsiteX20424" fmla="*/ 674358 w 1031876"/>
              <a:gd name="connsiteY20424" fmla="*/ 108472 h 1106488"/>
              <a:gd name="connsiteX20425" fmla="*/ 673503 w 1031876"/>
              <a:gd name="connsiteY20425" fmla="*/ 108472 h 1106488"/>
              <a:gd name="connsiteX20426" fmla="*/ 672648 w 1031876"/>
              <a:gd name="connsiteY20426" fmla="*/ 108472 h 1106488"/>
              <a:gd name="connsiteX20427" fmla="*/ 670084 w 1031876"/>
              <a:gd name="connsiteY20427" fmla="*/ 108472 h 1106488"/>
              <a:gd name="connsiteX20428" fmla="*/ 663247 w 1031876"/>
              <a:gd name="connsiteY20428" fmla="*/ 101641 h 1106488"/>
              <a:gd name="connsiteX20429" fmla="*/ 669229 w 1031876"/>
              <a:gd name="connsiteY20429" fmla="*/ 104203 h 1106488"/>
              <a:gd name="connsiteX20430" fmla="*/ 669400 w 1031876"/>
              <a:gd name="connsiteY20430" fmla="*/ 103690 h 1106488"/>
              <a:gd name="connsiteX20431" fmla="*/ 676276 w 1031876"/>
              <a:gd name="connsiteY20431" fmla="*/ 108061 h 1106488"/>
              <a:gd name="connsiteX20432" fmla="*/ 676276 w 1031876"/>
              <a:gd name="connsiteY20432" fmla="*/ 107826 h 1106488"/>
              <a:gd name="connsiteX20433" fmla="*/ 670939 w 1031876"/>
              <a:gd name="connsiteY20433" fmla="*/ 102495 h 1106488"/>
              <a:gd name="connsiteX20434" fmla="*/ 670084 w 1031876"/>
              <a:gd name="connsiteY20434" fmla="*/ 101641 h 1106488"/>
              <a:gd name="connsiteX20435" fmla="*/ 669400 w 1031876"/>
              <a:gd name="connsiteY20435" fmla="*/ 103690 h 1106488"/>
              <a:gd name="connsiteX20436" fmla="*/ 667520 w 1031876"/>
              <a:gd name="connsiteY20436" fmla="*/ 102495 h 1106488"/>
              <a:gd name="connsiteX20437" fmla="*/ 663247 w 1031876"/>
              <a:gd name="connsiteY20437" fmla="*/ 101641 h 1106488"/>
              <a:gd name="connsiteX20438" fmla="*/ 758826 w 1031876"/>
              <a:gd name="connsiteY20438" fmla="*/ 101600 h 1106488"/>
              <a:gd name="connsiteX20439" fmla="*/ 759620 w 1031876"/>
              <a:gd name="connsiteY20439" fmla="*/ 101600 h 1106488"/>
              <a:gd name="connsiteX20440" fmla="*/ 760414 w 1031876"/>
              <a:gd name="connsiteY20440" fmla="*/ 101600 h 1106488"/>
              <a:gd name="connsiteX20441" fmla="*/ 760414 w 1031876"/>
              <a:gd name="connsiteY20441" fmla="*/ 103188 h 1106488"/>
              <a:gd name="connsiteX20442" fmla="*/ 760092 w 1031876"/>
              <a:gd name="connsiteY20442" fmla="*/ 103188 h 1106488"/>
              <a:gd name="connsiteX20443" fmla="*/ 761935 w 1031876"/>
              <a:gd name="connsiteY20443" fmla="*/ 105569 h 1106488"/>
              <a:gd name="connsiteX20444" fmla="*/ 761419 w 1031876"/>
              <a:gd name="connsiteY20444" fmla="*/ 106236 h 1106488"/>
              <a:gd name="connsiteX20445" fmla="*/ 759945 w 1031876"/>
              <a:gd name="connsiteY20445" fmla="*/ 108141 h 1106488"/>
              <a:gd name="connsiteX20446" fmla="*/ 759355 w 1031876"/>
              <a:gd name="connsiteY20446" fmla="*/ 108069 h 1106488"/>
              <a:gd name="connsiteX20447" fmla="*/ 752475 w 1031876"/>
              <a:gd name="connsiteY20447" fmla="*/ 102235 h 1106488"/>
              <a:gd name="connsiteX20448" fmla="*/ 755915 w 1031876"/>
              <a:gd name="connsiteY20448" fmla="*/ 102235 h 1106488"/>
              <a:gd name="connsiteX20449" fmla="*/ 758826 w 1031876"/>
              <a:gd name="connsiteY20449" fmla="*/ 102235 h 1106488"/>
              <a:gd name="connsiteX20450" fmla="*/ 745359 w 1031876"/>
              <a:gd name="connsiteY20450" fmla="*/ 100627 h 1106488"/>
              <a:gd name="connsiteX20451" fmla="*/ 744719 w 1031876"/>
              <a:gd name="connsiteY20451" fmla="*/ 101385 h 1106488"/>
              <a:gd name="connsiteX20452" fmla="*/ 745519 w 1031876"/>
              <a:gd name="connsiteY20452" fmla="*/ 102160 h 1106488"/>
              <a:gd name="connsiteX20453" fmla="*/ 745591 w 1031876"/>
              <a:gd name="connsiteY20453" fmla="*/ 102202 h 1106488"/>
              <a:gd name="connsiteX20454" fmla="*/ 252991 w 1031876"/>
              <a:gd name="connsiteY20454" fmla="*/ 100224 h 1106488"/>
              <a:gd name="connsiteX20455" fmla="*/ 252991 w 1031876"/>
              <a:gd name="connsiteY20455" fmla="*/ 101641 h 1106488"/>
              <a:gd name="connsiteX20456" fmla="*/ 252243 w 1031876"/>
              <a:gd name="connsiteY20456" fmla="*/ 100574 h 1106488"/>
              <a:gd name="connsiteX20457" fmla="*/ 773113 w 1031876"/>
              <a:gd name="connsiteY20457" fmla="*/ 95250 h 1106488"/>
              <a:gd name="connsiteX20458" fmla="*/ 779463 w 1031876"/>
              <a:gd name="connsiteY20458" fmla="*/ 101600 h 1106488"/>
              <a:gd name="connsiteX20459" fmla="*/ 778669 w 1031876"/>
              <a:gd name="connsiteY20459" fmla="*/ 101600 h 1106488"/>
              <a:gd name="connsiteX20460" fmla="*/ 773114 w 1031876"/>
              <a:gd name="connsiteY20460" fmla="*/ 101600 h 1106488"/>
              <a:gd name="connsiteX20461" fmla="*/ 773113 w 1031876"/>
              <a:gd name="connsiteY20461" fmla="*/ 101600 h 1106488"/>
              <a:gd name="connsiteX20462" fmla="*/ 769542 w 1031876"/>
              <a:gd name="connsiteY20462" fmla="*/ 101600 h 1106488"/>
              <a:gd name="connsiteX20463" fmla="*/ 765970 w 1031876"/>
              <a:gd name="connsiteY20463" fmla="*/ 101600 h 1106488"/>
              <a:gd name="connsiteX20464" fmla="*/ 769267 w 1031876"/>
              <a:gd name="connsiteY20464" fmla="*/ 101111 h 1106488"/>
              <a:gd name="connsiteX20465" fmla="*/ 773113 w 1031876"/>
              <a:gd name="connsiteY20465" fmla="*/ 101600 h 1106488"/>
              <a:gd name="connsiteX20466" fmla="*/ 775494 w 1031876"/>
              <a:gd name="connsiteY20466" fmla="*/ 98425 h 1106488"/>
              <a:gd name="connsiteX20467" fmla="*/ 773113 w 1031876"/>
              <a:gd name="connsiteY20467" fmla="*/ 95250 h 1106488"/>
              <a:gd name="connsiteX20468" fmla="*/ 765970 w 1031876"/>
              <a:gd name="connsiteY20468" fmla="*/ 95250 h 1106488"/>
              <a:gd name="connsiteX20469" fmla="*/ 771328 w 1031876"/>
              <a:gd name="connsiteY20469" fmla="*/ 100806 h 1106488"/>
              <a:gd name="connsiteX20470" fmla="*/ 769267 w 1031876"/>
              <a:gd name="connsiteY20470" fmla="*/ 101111 h 1106488"/>
              <a:gd name="connsiteX20471" fmla="*/ 766863 w 1031876"/>
              <a:gd name="connsiteY20471" fmla="*/ 100806 h 1106488"/>
              <a:gd name="connsiteX20472" fmla="*/ 765970 w 1031876"/>
              <a:gd name="connsiteY20472" fmla="*/ 95250 h 1106488"/>
              <a:gd name="connsiteX20473" fmla="*/ 758826 w 1031876"/>
              <a:gd name="connsiteY20473" fmla="*/ 95250 h 1106488"/>
              <a:gd name="connsiteX20474" fmla="*/ 761505 w 1031876"/>
              <a:gd name="connsiteY20474" fmla="*/ 95250 h 1106488"/>
              <a:gd name="connsiteX20475" fmla="*/ 765077 w 1031876"/>
              <a:gd name="connsiteY20475" fmla="*/ 95250 h 1106488"/>
              <a:gd name="connsiteX20476" fmla="*/ 765970 w 1031876"/>
              <a:gd name="connsiteY20476" fmla="*/ 95250 h 1106488"/>
              <a:gd name="connsiteX20477" fmla="*/ 765970 w 1031876"/>
              <a:gd name="connsiteY20477" fmla="*/ 101600 h 1106488"/>
              <a:gd name="connsiteX20478" fmla="*/ 758826 w 1031876"/>
              <a:gd name="connsiteY20478" fmla="*/ 95250 h 1106488"/>
              <a:gd name="connsiteX20479" fmla="*/ 725225 w 1031876"/>
              <a:gd name="connsiteY20479" fmla="*/ 95250 h 1106488"/>
              <a:gd name="connsiteX20480" fmla="*/ 728204 w 1031876"/>
              <a:gd name="connsiteY20480" fmla="*/ 98226 h 1106488"/>
              <a:gd name="connsiteX20481" fmla="*/ 731622 w 1031876"/>
              <a:gd name="connsiteY20481" fmla="*/ 101641 h 1106488"/>
              <a:gd name="connsiteX20482" fmla="*/ 726535 w 1031876"/>
              <a:gd name="connsiteY20482" fmla="*/ 96559 h 1106488"/>
              <a:gd name="connsiteX20483" fmla="*/ 725640 w 1031876"/>
              <a:gd name="connsiteY20483" fmla="*/ 95665 h 1106488"/>
              <a:gd name="connsiteX20484" fmla="*/ 231776 w 1031876"/>
              <a:gd name="connsiteY20484" fmla="*/ 95250 h 1106488"/>
              <a:gd name="connsiteX20485" fmla="*/ 232194 w 1031876"/>
              <a:gd name="connsiteY20485" fmla="*/ 95584 h 1106488"/>
              <a:gd name="connsiteX20486" fmla="*/ 232570 w 1031876"/>
              <a:gd name="connsiteY20486" fmla="*/ 95250 h 1106488"/>
              <a:gd name="connsiteX20487" fmla="*/ 234468 w 1031876"/>
              <a:gd name="connsiteY20487" fmla="*/ 96242 h 1106488"/>
              <a:gd name="connsiteX20488" fmla="*/ 233734 w 1031876"/>
              <a:gd name="connsiteY20488" fmla="*/ 96816 h 1106488"/>
              <a:gd name="connsiteX20489" fmla="*/ 235745 w 1031876"/>
              <a:gd name="connsiteY20489" fmla="*/ 98425 h 1106488"/>
              <a:gd name="connsiteX20490" fmla="*/ 239714 w 1031876"/>
              <a:gd name="connsiteY20490" fmla="*/ 101600 h 1106488"/>
              <a:gd name="connsiteX20491" fmla="*/ 231776 w 1031876"/>
              <a:gd name="connsiteY20491" fmla="*/ 101600 h 1106488"/>
              <a:gd name="connsiteX20492" fmla="*/ 234753 w 1031876"/>
              <a:gd name="connsiteY20492" fmla="*/ 98425 h 1106488"/>
              <a:gd name="connsiteX20493" fmla="*/ 233451 w 1031876"/>
              <a:gd name="connsiteY20493" fmla="*/ 97037 h 1106488"/>
              <a:gd name="connsiteX20494" fmla="*/ 231677 w 1031876"/>
              <a:gd name="connsiteY20494" fmla="*/ 98425 h 1106488"/>
              <a:gd name="connsiteX20495" fmla="*/ 225426 w 1031876"/>
              <a:gd name="connsiteY20495" fmla="*/ 101600 h 1106488"/>
              <a:gd name="connsiteX20496" fmla="*/ 226319 w 1031876"/>
              <a:gd name="connsiteY20496" fmla="*/ 100806 h 1106488"/>
              <a:gd name="connsiteX20497" fmla="*/ 232137 w 1031876"/>
              <a:gd name="connsiteY20497" fmla="*/ 95635 h 1106488"/>
              <a:gd name="connsiteX20498" fmla="*/ 219076 w 1031876"/>
              <a:gd name="connsiteY20498" fmla="*/ 95250 h 1106488"/>
              <a:gd name="connsiteX20499" fmla="*/ 212726 w 1031876"/>
              <a:gd name="connsiteY20499" fmla="*/ 101600 h 1106488"/>
              <a:gd name="connsiteX20500" fmla="*/ 219076 w 1031876"/>
              <a:gd name="connsiteY20500" fmla="*/ 95250 h 1106488"/>
              <a:gd name="connsiteX20501" fmla="*/ 704272 w 1031876"/>
              <a:gd name="connsiteY20501" fmla="*/ 94811 h 1106488"/>
              <a:gd name="connsiteX20502" fmla="*/ 702456 w 1031876"/>
              <a:gd name="connsiteY20502" fmla="*/ 94918 h 1106488"/>
              <a:gd name="connsiteX20503" fmla="*/ 704691 w 1031876"/>
              <a:gd name="connsiteY20503" fmla="*/ 95543 h 1106488"/>
              <a:gd name="connsiteX20504" fmla="*/ 707691 w 1031876"/>
              <a:gd name="connsiteY20504" fmla="*/ 100787 h 1106488"/>
              <a:gd name="connsiteX20505" fmla="*/ 710945 w 1031876"/>
              <a:gd name="connsiteY20505" fmla="*/ 101600 h 1106488"/>
              <a:gd name="connsiteX20506" fmla="*/ 711069 w 1031876"/>
              <a:gd name="connsiteY20506" fmla="*/ 101600 h 1106488"/>
              <a:gd name="connsiteX20507" fmla="*/ 705127 w 1031876"/>
              <a:gd name="connsiteY20507" fmla="*/ 95665 h 1106488"/>
              <a:gd name="connsiteX20508" fmla="*/ 704691 w 1031876"/>
              <a:gd name="connsiteY20508" fmla="*/ 95543 h 1106488"/>
              <a:gd name="connsiteX20509" fmla="*/ 711110 w 1031876"/>
              <a:gd name="connsiteY20509" fmla="*/ 92351 h 1106488"/>
              <a:gd name="connsiteX20510" fmla="*/ 713303 w 1031876"/>
              <a:gd name="connsiteY20510" fmla="*/ 93168 h 1106488"/>
              <a:gd name="connsiteX20511" fmla="*/ 711110 w 1031876"/>
              <a:gd name="connsiteY20511" fmla="*/ 94811 h 1106488"/>
              <a:gd name="connsiteX20512" fmla="*/ 711110 w 1031876"/>
              <a:gd name="connsiteY20512" fmla="*/ 93957 h 1106488"/>
              <a:gd name="connsiteX20513" fmla="*/ 714529 w 1031876"/>
              <a:gd name="connsiteY20513" fmla="*/ 92249 h 1106488"/>
              <a:gd name="connsiteX20514" fmla="*/ 717947 w 1031876"/>
              <a:gd name="connsiteY20514" fmla="*/ 94811 h 1106488"/>
              <a:gd name="connsiteX20515" fmla="*/ 714849 w 1031876"/>
              <a:gd name="connsiteY20515" fmla="*/ 93744 h 1106488"/>
              <a:gd name="connsiteX20516" fmla="*/ 713303 w 1031876"/>
              <a:gd name="connsiteY20516" fmla="*/ 93168 h 1106488"/>
              <a:gd name="connsiteX20517" fmla="*/ 705658 w 1031876"/>
              <a:gd name="connsiteY20517" fmla="*/ 90045 h 1106488"/>
              <a:gd name="connsiteX20518" fmla="*/ 706939 w 1031876"/>
              <a:gd name="connsiteY20518" fmla="*/ 90644 h 1106488"/>
              <a:gd name="connsiteX20519" fmla="*/ 707691 w 1031876"/>
              <a:gd name="connsiteY20519" fmla="*/ 91396 h 1106488"/>
              <a:gd name="connsiteX20520" fmla="*/ 711110 w 1031876"/>
              <a:gd name="connsiteY20520" fmla="*/ 94811 h 1106488"/>
              <a:gd name="connsiteX20521" fmla="*/ 745213 w 1031876"/>
              <a:gd name="connsiteY20521" fmla="*/ 89845 h 1106488"/>
              <a:gd name="connsiteX20522" fmla="*/ 745927 w 1031876"/>
              <a:gd name="connsiteY20522" fmla="*/ 94456 h 1106488"/>
              <a:gd name="connsiteX20523" fmla="*/ 749114 w 1031876"/>
              <a:gd name="connsiteY20523" fmla="*/ 94876 h 1106488"/>
              <a:gd name="connsiteX20524" fmla="*/ 751875 w 1031876"/>
              <a:gd name="connsiteY20524" fmla="*/ 95183 h 1106488"/>
              <a:gd name="connsiteX20525" fmla="*/ 751801 w 1031876"/>
              <a:gd name="connsiteY20525" fmla="*/ 95115 h 1106488"/>
              <a:gd name="connsiteX20526" fmla="*/ 748507 w 1031876"/>
              <a:gd name="connsiteY20526" fmla="*/ 94456 h 1106488"/>
              <a:gd name="connsiteX20527" fmla="*/ 704545 w 1031876"/>
              <a:gd name="connsiteY20527" fmla="*/ 89073 h 1106488"/>
              <a:gd name="connsiteX20528" fmla="*/ 705658 w 1031876"/>
              <a:gd name="connsiteY20528" fmla="*/ 90045 h 1106488"/>
              <a:gd name="connsiteX20529" fmla="*/ 704674 w 1031876"/>
              <a:gd name="connsiteY20529" fmla="*/ 89585 h 1106488"/>
              <a:gd name="connsiteX20530" fmla="*/ 751947 w 1031876"/>
              <a:gd name="connsiteY20530" fmla="*/ 88900 h 1106488"/>
              <a:gd name="connsiteX20531" fmla="*/ 758826 w 1031876"/>
              <a:gd name="connsiteY20531" fmla="*/ 95250 h 1106488"/>
              <a:gd name="connsiteX20532" fmla="*/ 751947 w 1031876"/>
              <a:gd name="connsiteY20532" fmla="*/ 88900 h 1106488"/>
              <a:gd name="connsiteX20533" fmla="*/ 731838 w 1031876"/>
              <a:gd name="connsiteY20533" fmla="*/ 88900 h 1106488"/>
              <a:gd name="connsiteX20534" fmla="*/ 735277 w 1031876"/>
              <a:gd name="connsiteY20534" fmla="*/ 88900 h 1106488"/>
              <a:gd name="connsiteX20535" fmla="*/ 738188 w 1031876"/>
              <a:gd name="connsiteY20535" fmla="*/ 88900 h 1106488"/>
              <a:gd name="connsiteX20536" fmla="*/ 738717 w 1031876"/>
              <a:gd name="connsiteY20536" fmla="*/ 88900 h 1106488"/>
              <a:gd name="connsiteX20537" fmla="*/ 738717 w 1031876"/>
              <a:gd name="connsiteY20537" fmla="*/ 89311 h 1106488"/>
              <a:gd name="connsiteX20538" fmla="*/ 745067 w 1031876"/>
              <a:gd name="connsiteY20538" fmla="*/ 94250 h 1106488"/>
              <a:gd name="connsiteX20539" fmla="*/ 745067 w 1031876"/>
              <a:gd name="connsiteY20539" fmla="*/ 92075 h 1106488"/>
              <a:gd name="connsiteX20540" fmla="*/ 745067 w 1031876"/>
              <a:gd name="connsiteY20540" fmla="*/ 89641 h 1106488"/>
              <a:gd name="connsiteX20541" fmla="*/ 744538 w 1031876"/>
              <a:gd name="connsiteY20541" fmla="*/ 88900 h 1106488"/>
              <a:gd name="connsiteX20542" fmla="*/ 745067 w 1031876"/>
              <a:gd name="connsiteY20542" fmla="*/ 89323 h 1106488"/>
              <a:gd name="connsiteX20543" fmla="*/ 745067 w 1031876"/>
              <a:gd name="connsiteY20543" fmla="*/ 88900 h 1106488"/>
              <a:gd name="connsiteX20544" fmla="*/ 745142 w 1031876"/>
              <a:gd name="connsiteY20544" fmla="*/ 89383 h 1106488"/>
              <a:gd name="connsiteX20545" fmla="*/ 748507 w 1031876"/>
              <a:gd name="connsiteY20545" fmla="*/ 92075 h 1106488"/>
              <a:gd name="connsiteX20546" fmla="*/ 745067 w 1031876"/>
              <a:gd name="connsiteY20546" fmla="*/ 88900 h 1106488"/>
              <a:gd name="connsiteX20547" fmla="*/ 751087 w 1031876"/>
              <a:gd name="connsiteY20547" fmla="*/ 92075 h 1106488"/>
              <a:gd name="connsiteX20548" fmla="*/ 751801 w 1031876"/>
              <a:gd name="connsiteY20548" fmla="*/ 94710 h 1106488"/>
              <a:gd name="connsiteX20549" fmla="*/ 752476 w 1031876"/>
              <a:gd name="connsiteY20549" fmla="*/ 95250 h 1106488"/>
              <a:gd name="connsiteX20550" fmla="*/ 751917 w 1031876"/>
              <a:gd name="connsiteY20550" fmla="*/ 95138 h 1106488"/>
              <a:gd name="connsiteX20551" fmla="*/ 751931 w 1031876"/>
              <a:gd name="connsiteY20551" fmla="*/ 95189 h 1106488"/>
              <a:gd name="connsiteX20552" fmla="*/ 752476 w 1031876"/>
              <a:gd name="connsiteY20552" fmla="*/ 95250 h 1106488"/>
              <a:gd name="connsiteX20553" fmla="*/ 752340 w 1031876"/>
              <a:gd name="connsiteY20553" fmla="*/ 95341 h 1106488"/>
              <a:gd name="connsiteX20554" fmla="*/ 755386 w 1031876"/>
              <a:gd name="connsiteY20554" fmla="*/ 96044 h 1106488"/>
              <a:gd name="connsiteX20555" fmla="*/ 758826 w 1031876"/>
              <a:gd name="connsiteY20555" fmla="*/ 101600 h 1106488"/>
              <a:gd name="connsiteX20556" fmla="*/ 751682 w 1031876"/>
              <a:gd name="connsiteY20556" fmla="*/ 101600 h 1106488"/>
              <a:gd name="connsiteX20557" fmla="*/ 751682 w 1031876"/>
              <a:gd name="connsiteY20557" fmla="*/ 100806 h 1106488"/>
              <a:gd name="connsiteX20558" fmla="*/ 751682 w 1031876"/>
              <a:gd name="connsiteY20558" fmla="*/ 98425 h 1106488"/>
              <a:gd name="connsiteX20559" fmla="*/ 751682 w 1031876"/>
              <a:gd name="connsiteY20559" fmla="*/ 96044 h 1106488"/>
              <a:gd name="connsiteX20560" fmla="*/ 751682 w 1031876"/>
              <a:gd name="connsiteY20560" fmla="*/ 96013 h 1106488"/>
              <a:gd name="connsiteX20561" fmla="*/ 751383 w 1031876"/>
              <a:gd name="connsiteY20561" fmla="*/ 95979 h 1106488"/>
              <a:gd name="connsiteX20562" fmla="*/ 748904 w 1031876"/>
              <a:gd name="connsiteY20562" fmla="*/ 97631 h 1106488"/>
              <a:gd name="connsiteX20563" fmla="*/ 745387 w 1031876"/>
              <a:gd name="connsiteY20563" fmla="*/ 95287 h 1106488"/>
              <a:gd name="connsiteX20564" fmla="*/ 745067 w 1031876"/>
              <a:gd name="connsiteY20564" fmla="*/ 95250 h 1106488"/>
              <a:gd name="connsiteX20565" fmla="*/ 745067 w 1031876"/>
              <a:gd name="connsiteY20565" fmla="*/ 95014 h 1106488"/>
              <a:gd name="connsiteX20566" fmla="*/ 741760 w 1031876"/>
              <a:gd name="connsiteY20566" fmla="*/ 92075 h 1106488"/>
              <a:gd name="connsiteX20567" fmla="*/ 738717 w 1031876"/>
              <a:gd name="connsiteY20567" fmla="*/ 89370 h 1106488"/>
              <a:gd name="connsiteX20568" fmla="*/ 738717 w 1031876"/>
              <a:gd name="connsiteY20568" fmla="*/ 94734 h 1106488"/>
              <a:gd name="connsiteX20569" fmla="*/ 738717 w 1031876"/>
              <a:gd name="connsiteY20569" fmla="*/ 95568 h 1106488"/>
              <a:gd name="connsiteX20570" fmla="*/ 731838 w 1031876"/>
              <a:gd name="connsiteY20570" fmla="*/ 88900 h 1106488"/>
              <a:gd name="connsiteX20571" fmla="*/ 677286 w 1031876"/>
              <a:gd name="connsiteY20571" fmla="*/ 88344 h 1106488"/>
              <a:gd name="connsiteX20572" fmla="*/ 677238 w 1031876"/>
              <a:gd name="connsiteY20572" fmla="*/ 88401 h 1106488"/>
              <a:gd name="connsiteX20573" fmla="*/ 677613 w 1031876"/>
              <a:gd name="connsiteY20573" fmla="*/ 88900 h 1106488"/>
              <a:gd name="connsiteX20574" fmla="*/ 679486 w 1031876"/>
              <a:gd name="connsiteY20574" fmla="*/ 91396 h 1106488"/>
              <a:gd name="connsiteX20575" fmla="*/ 676922 w 1031876"/>
              <a:gd name="connsiteY20575" fmla="*/ 94811 h 1106488"/>
              <a:gd name="connsiteX20576" fmla="*/ 683759 w 1031876"/>
              <a:gd name="connsiteY20576" fmla="*/ 94811 h 1106488"/>
              <a:gd name="connsiteX20577" fmla="*/ 682904 w 1031876"/>
              <a:gd name="connsiteY20577" fmla="*/ 93957 h 1106488"/>
              <a:gd name="connsiteX20578" fmla="*/ 677842 w 1031876"/>
              <a:gd name="connsiteY20578" fmla="*/ 88900 h 1106488"/>
              <a:gd name="connsiteX20579" fmla="*/ 751682 w 1031876"/>
              <a:gd name="connsiteY20579" fmla="*/ 88107 h 1106488"/>
              <a:gd name="connsiteX20580" fmla="*/ 758826 w 1031876"/>
              <a:gd name="connsiteY20580" fmla="*/ 88107 h 1106488"/>
              <a:gd name="connsiteX20581" fmla="*/ 751682 w 1031876"/>
              <a:gd name="connsiteY20581" fmla="*/ 88107 h 1106488"/>
              <a:gd name="connsiteX20582" fmla="*/ 717947 w 1031876"/>
              <a:gd name="connsiteY20582" fmla="*/ 87980 h 1106488"/>
              <a:gd name="connsiteX20583" fmla="*/ 718868 w 1031876"/>
              <a:gd name="connsiteY20583" fmla="*/ 88900 h 1106488"/>
              <a:gd name="connsiteX20584" fmla="*/ 721937 w 1031876"/>
              <a:gd name="connsiteY20584" fmla="*/ 91967 h 1106488"/>
              <a:gd name="connsiteX20585" fmla="*/ 724429 w 1031876"/>
              <a:gd name="connsiteY20585" fmla="*/ 88900 h 1106488"/>
              <a:gd name="connsiteX20586" fmla="*/ 729589 w 1031876"/>
              <a:gd name="connsiteY20586" fmla="*/ 92075 h 1106488"/>
              <a:gd name="connsiteX20587" fmla="*/ 725718 w 1031876"/>
              <a:gd name="connsiteY20587" fmla="*/ 94457 h 1106488"/>
              <a:gd name="connsiteX20588" fmla="*/ 726601 w 1031876"/>
              <a:gd name="connsiteY20588" fmla="*/ 94704 h 1106488"/>
              <a:gd name="connsiteX20589" fmla="*/ 725180 w 1031876"/>
              <a:gd name="connsiteY20589" fmla="*/ 94788 h 1106488"/>
              <a:gd name="connsiteX20590" fmla="*/ 724921 w 1031876"/>
              <a:gd name="connsiteY20590" fmla="*/ 94947 h 1106488"/>
              <a:gd name="connsiteX20591" fmla="*/ 725225 w 1031876"/>
              <a:gd name="connsiteY20591" fmla="*/ 95250 h 1106488"/>
              <a:gd name="connsiteX20592" fmla="*/ 726535 w 1031876"/>
              <a:gd name="connsiteY20592" fmla="*/ 96559 h 1106488"/>
              <a:gd name="connsiteX20593" fmla="*/ 730767 w 1031876"/>
              <a:gd name="connsiteY20593" fmla="*/ 100787 h 1106488"/>
              <a:gd name="connsiteX20594" fmla="*/ 731622 w 1031876"/>
              <a:gd name="connsiteY20594" fmla="*/ 101641 h 1106488"/>
              <a:gd name="connsiteX20595" fmla="*/ 738460 w 1031876"/>
              <a:gd name="connsiteY20595" fmla="*/ 105056 h 1106488"/>
              <a:gd name="connsiteX20596" fmla="*/ 742612 w 1031876"/>
              <a:gd name="connsiteY20596" fmla="*/ 107130 h 1106488"/>
              <a:gd name="connsiteX20597" fmla="*/ 742330 w 1031876"/>
              <a:gd name="connsiteY20597" fmla="*/ 106777 h 1106488"/>
              <a:gd name="connsiteX20598" fmla="*/ 739315 w 1031876"/>
              <a:gd name="connsiteY20598" fmla="*/ 105056 h 1106488"/>
              <a:gd name="connsiteX20599" fmla="*/ 736644 w 1031876"/>
              <a:gd name="connsiteY20599" fmla="*/ 102708 h 1106488"/>
              <a:gd name="connsiteX20600" fmla="*/ 738297 w 1031876"/>
              <a:gd name="connsiteY20600" fmla="*/ 101737 h 1106488"/>
              <a:gd name="connsiteX20601" fmla="*/ 738221 w 1031876"/>
              <a:gd name="connsiteY20601" fmla="*/ 101641 h 1106488"/>
              <a:gd name="connsiteX20602" fmla="*/ 738188 w 1031876"/>
              <a:gd name="connsiteY20602" fmla="*/ 101600 h 1106488"/>
              <a:gd name="connsiteX20603" fmla="*/ 738405 w 1031876"/>
              <a:gd name="connsiteY20603" fmla="*/ 101600 h 1106488"/>
              <a:gd name="connsiteX20604" fmla="*/ 735041 w 1031876"/>
              <a:gd name="connsiteY20604" fmla="*/ 99080 h 1106488"/>
              <a:gd name="connsiteX20605" fmla="*/ 731622 w 1031876"/>
              <a:gd name="connsiteY20605" fmla="*/ 101641 h 1106488"/>
              <a:gd name="connsiteX20606" fmla="*/ 732477 w 1031876"/>
              <a:gd name="connsiteY20606" fmla="*/ 96518 h 1106488"/>
              <a:gd name="connsiteX20607" fmla="*/ 738412 w 1031876"/>
              <a:gd name="connsiteY20607" fmla="*/ 101600 h 1106488"/>
              <a:gd name="connsiteX20608" fmla="*/ 738623 w 1031876"/>
              <a:gd name="connsiteY20608" fmla="*/ 101600 h 1106488"/>
              <a:gd name="connsiteX20609" fmla="*/ 737857 w 1031876"/>
              <a:gd name="connsiteY20609" fmla="*/ 96401 h 1106488"/>
              <a:gd name="connsiteX20610" fmla="*/ 731838 w 1031876"/>
              <a:gd name="connsiteY20610" fmla="*/ 95568 h 1106488"/>
              <a:gd name="connsiteX20611" fmla="*/ 732821 w 1031876"/>
              <a:gd name="connsiteY20611" fmla="*/ 95250 h 1106488"/>
              <a:gd name="connsiteX20612" fmla="*/ 734418 w 1031876"/>
              <a:gd name="connsiteY20612" fmla="*/ 94734 h 1106488"/>
              <a:gd name="connsiteX20613" fmla="*/ 731838 w 1031876"/>
              <a:gd name="connsiteY20613" fmla="*/ 88900 h 1106488"/>
              <a:gd name="connsiteX20614" fmla="*/ 735277 w 1031876"/>
              <a:gd name="connsiteY20614" fmla="*/ 94734 h 1106488"/>
              <a:gd name="connsiteX20615" fmla="*/ 737406 w 1031876"/>
              <a:gd name="connsiteY20615" fmla="*/ 95250 h 1106488"/>
              <a:gd name="connsiteX20616" fmla="*/ 738717 w 1031876"/>
              <a:gd name="connsiteY20616" fmla="*/ 95568 h 1106488"/>
              <a:gd name="connsiteX20617" fmla="*/ 742156 w 1031876"/>
              <a:gd name="connsiteY20617" fmla="*/ 98901 h 1106488"/>
              <a:gd name="connsiteX20618" fmla="*/ 744538 w 1031876"/>
              <a:gd name="connsiteY20618" fmla="*/ 101210 h 1106488"/>
              <a:gd name="connsiteX20619" fmla="*/ 744538 w 1031876"/>
              <a:gd name="connsiteY20619" fmla="*/ 100806 h 1106488"/>
              <a:gd name="connsiteX20620" fmla="*/ 744538 w 1031876"/>
              <a:gd name="connsiteY20620" fmla="*/ 96374 h 1106488"/>
              <a:gd name="connsiteX20621" fmla="*/ 738717 w 1031876"/>
              <a:gd name="connsiteY20621" fmla="*/ 95568 h 1106488"/>
              <a:gd name="connsiteX20622" fmla="*/ 741297 w 1031876"/>
              <a:gd name="connsiteY20622" fmla="*/ 95568 h 1106488"/>
              <a:gd name="connsiteX20623" fmla="*/ 742156 w 1031876"/>
              <a:gd name="connsiteY20623" fmla="*/ 95568 h 1106488"/>
              <a:gd name="connsiteX20624" fmla="*/ 743876 w 1031876"/>
              <a:gd name="connsiteY20624" fmla="*/ 95568 h 1106488"/>
              <a:gd name="connsiteX20625" fmla="*/ 744538 w 1031876"/>
              <a:gd name="connsiteY20625" fmla="*/ 95568 h 1106488"/>
              <a:gd name="connsiteX20626" fmla="*/ 744538 w 1031876"/>
              <a:gd name="connsiteY20626" fmla="*/ 95250 h 1106488"/>
              <a:gd name="connsiteX20627" fmla="*/ 744806 w 1031876"/>
              <a:gd name="connsiteY20627" fmla="*/ 95568 h 1106488"/>
              <a:gd name="connsiteX20628" fmla="*/ 745596 w 1031876"/>
              <a:gd name="connsiteY20628" fmla="*/ 95568 h 1106488"/>
              <a:gd name="connsiteX20629" fmla="*/ 748176 w 1031876"/>
              <a:gd name="connsiteY20629" fmla="*/ 98901 h 1106488"/>
              <a:gd name="connsiteX20630" fmla="*/ 745612 w 1031876"/>
              <a:gd name="connsiteY20630" fmla="*/ 102214 h 1106488"/>
              <a:gd name="connsiteX20631" fmla="*/ 745650 w 1031876"/>
              <a:gd name="connsiteY20631" fmla="*/ 102235 h 1106488"/>
              <a:gd name="connsiteX20632" fmla="*/ 746456 w 1031876"/>
              <a:gd name="connsiteY20632" fmla="*/ 102235 h 1106488"/>
              <a:gd name="connsiteX20633" fmla="*/ 749036 w 1031876"/>
              <a:gd name="connsiteY20633" fmla="*/ 102235 h 1106488"/>
              <a:gd name="connsiteX20634" fmla="*/ 751615 w 1031876"/>
              <a:gd name="connsiteY20634" fmla="*/ 102235 h 1106488"/>
              <a:gd name="connsiteX20635" fmla="*/ 752475 w 1031876"/>
              <a:gd name="connsiteY20635" fmla="*/ 102235 h 1106488"/>
              <a:gd name="connsiteX20636" fmla="*/ 759355 w 1031876"/>
              <a:gd name="connsiteY20636" fmla="*/ 108903 h 1106488"/>
              <a:gd name="connsiteX20637" fmla="*/ 759355 w 1031876"/>
              <a:gd name="connsiteY20637" fmla="*/ 115570 h 1106488"/>
              <a:gd name="connsiteX20638" fmla="*/ 752475 w 1031876"/>
              <a:gd name="connsiteY20638" fmla="*/ 108903 h 1106488"/>
              <a:gd name="connsiteX20639" fmla="*/ 751615 w 1031876"/>
              <a:gd name="connsiteY20639" fmla="*/ 105569 h 1106488"/>
              <a:gd name="connsiteX20640" fmla="*/ 747343 w 1031876"/>
              <a:gd name="connsiteY20640" fmla="*/ 103203 h 1106488"/>
              <a:gd name="connsiteX20641" fmla="*/ 751484 w 1031876"/>
              <a:gd name="connsiteY20641" fmla="*/ 105569 h 1106488"/>
              <a:gd name="connsiteX20642" fmla="*/ 752288 w 1031876"/>
              <a:gd name="connsiteY20642" fmla="*/ 108788 h 1106488"/>
              <a:gd name="connsiteX20643" fmla="*/ 752475 w 1031876"/>
              <a:gd name="connsiteY20643" fmla="*/ 108903 h 1106488"/>
              <a:gd name="connsiteX20644" fmla="*/ 752317 w 1031876"/>
              <a:gd name="connsiteY20644" fmla="*/ 108903 h 1106488"/>
              <a:gd name="connsiteX20645" fmla="*/ 752475 w 1031876"/>
              <a:gd name="connsiteY20645" fmla="*/ 109534 h 1106488"/>
              <a:gd name="connsiteX20646" fmla="*/ 752475 w 1031876"/>
              <a:gd name="connsiteY20646" fmla="*/ 108903 h 1106488"/>
              <a:gd name="connsiteX20647" fmla="*/ 752475 w 1031876"/>
              <a:gd name="connsiteY20647" fmla="*/ 115570 h 1106488"/>
              <a:gd name="connsiteX20648" fmla="*/ 752475 w 1031876"/>
              <a:gd name="connsiteY20648" fmla="*/ 114737 h 1106488"/>
              <a:gd name="connsiteX20649" fmla="*/ 752475 w 1031876"/>
              <a:gd name="connsiteY20649" fmla="*/ 109537 h 1106488"/>
              <a:gd name="connsiteX20650" fmla="*/ 751841 w 1031876"/>
              <a:gd name="connsiteY20650" fmla="*/ 108903 h 1106488"/>
              <a:gd name="connsiteX20651" fmla="*/ 751615 w 1031876"/>
              <a:gd name="connsiteY20651" fmla="*/ 108903 h 1106488"/>
              <a:gd name="connsiteX20652" fmla="*/ 747024 w 1031876"/>
              <a:gd name="connsiteY20652" fmla="*/ 108903 h 1106488"/>
              <a:gd name="connsiteX20653" fmla="*/ 748717 w 1031876"/>
              <a:gd name="connsiteY20653" fmla="*/ 109325 h 1106488"/>
              <a:gd name="connsiteX20654" fmla="*/ 752135 w 1031876"/>
              <a:gd name="connsiteY20654" fmla="*/ 115302 h 1106488"/>
              <a:gd name="connsiteX20655" fmla="*/ 746153 w 1031876"/>
              <a:gd name="connsiteY20655" fmla="*/ 109325 h 1106488"/>
              <a:gd name="connsiteX20656" fmla="*/ 745729 w 1031876"/>
              <a:gd name="connsiteY20656" fmla="*/ 108903 h 1106488"/>
              <a:gd name="connsiteX20657" fmla="*/ 751280 w 1031876"/>
              <a:gd name="connsiteY20657" fmla="*/ 114448 h 1106488"/>
              <a:gd name="connsiteX20658" fmla="*/ 752135 w 1031876"/>
              <a:gd name="connsiteY20658" fmla="*/ 115302 h 1106488"/>
              <a:gd name="connsiteX20659" fmla="*/ 748717 w 1031876"/>
              <a:gd name="connsiteY20659" fmla="*/ 112741 h 1106488"/>
              <a:gd name="connsiteX20660" fmla="*/ 748033 w 1031876"/>
              <a:gd name="connsiteY20660" fmla="*/ 113253 h 1106488"/>
              <a:gd name="connsiteX20661" fmla="*/ 745480 w 1031876"/>
              <a:gd name="connsiteY20661" fmla="*/ 108791 h 1106488"/>
              <a:gd name="connsiteX20662" fmla="*/ 745298 w 1031876"/>
              <a:gd name="connsiteY20662" fmla="*/ 108614 h 1106488"/>
              <a:gd name="connsiteX20663" fmla="*/ 745298 w 1031876"/>
              <a:gd name="connsiteY20663" fmla="*/ 112741 h 1106488"/>
              <a:gd name="connsiteX20664" fmla="*/ 745298 w 1031876"/>
              <a:gd name="connsiteY20664" fmla="*/ 114448 h 1106488"/>
              <a:gd name="connsiteX20665" fmla="*/ 745298 w 1031876"/>
              <a:gd name="connsiteY20665" fmla="*/ 114574 h 1106488"/>
              <a:gd name="connsiteX20666" fmla="*/ 745917 w 1031876"/>
              <a:gd name="connsiteY20666" fmla="*/ 114838 h 1106488"/>
              <a:gd name="connsiteX20667" fmla="*/ 748033 w 1031876"/>
              <a:gd name="connsiteY20667" fmla="*/ 113253 h 1106488"/>
              <a:gd name="connsiteX20668" fmla="*/ 748717 w 1031876"/>
              <a:gd name="connsiteY20668" fmla="*/ 114448 h 1106488"/>
              <a:gd name="connsiteX20669" fmla="*/ 752135 w 1031876"/>
              <a:gd name="connsiteY20669" fmla="*/ 115302 h 1106488"/>
              <a:gd name="connsiteX20670" fmla="*/ 748717 w 1031876"/>
              <a:gd name="connsiteY20670" fmla="*/ 115302 h 1106488"/>
              <a:gd name="connsiteX20671" fmla="*/ 746153 w 1031876"/>
              <a:gd name="connsiteY20671" fmla="*/ 115302 h 1106488"/>
              <a:gd name="connsiteX20672" fmla="*/ 745953 w 1031876"/>
              <a:gd name="connsiteY20672" fmla="*/ 115302 h 1106488"/>
              <a:gd name="connsiteX20673" fmla="*/ 745332 w 1031876"/>
              <a:gd name="connsiteY20673" fmla="*/ 115887 h 1106488"/>
              <a:gd name="connsiteX20674" fmla="*/ 744296 w 1031876"/>
              <a:gd name="connsiteY20674" fmla="*/ 115302 h 1106488"/>
              <a:gd name="connsiteX20675" fmla="*/ 743588 w 1031876"/>
              <a:gd name="connsiteY20675" fmla="*/ 115302 h 1106488"/>
              <a:gd name="connsiteX20676" fmla="*/ 741879 w 1031876"/>
              <a:gd name="connsiteY20676" fmla="*/ 115302 h 1106488"/>
              <a:gd name="connsiteX20677" fmla="*/ 741024 w 1031876"/>
              <a:gd name="connsiteY20677" fmla="*/ 115302 h 1106488"/>
              <a:gd name="connsiteX20678" fmla="*/ 738460 w 1031876"/>
              <a:gd name="connsiteY20678" fmla="*/ 115302 h 1106488"/>
              <a:gd name="connsiteX20679" fmla="*/ 738786 w 1031876"/>
              <a:gd name="connsiteY20679" fmla="*/ 113351 h 1106488"/>
              <a:gd name="connsiteX20680" fmla="*/ 743163 w 1031876"/>
              <a:gd name="connsiteY20680" fmla="*/ 114662 h 1106488"/>
              <a:gd name="connsiteX20681" fmla="*/ 740588 w 1031876"/>
              <a:gd name="connsiteY20681" fmla="*/ 113208 h 1106488"/>
              <a:gd name="connsiteX20682" fmla="*/ 742802 w 1031876"/>
              <a:gd name="connsiteY20682" fmla="*/ 113506 h 1106488"/>
              <a:gd name="connsiteX20683" fmla="*/ 743597 w 1031876"/>
              <a:gd name="connsiteY20683" fmla="*/ 113846 h 1106488"/>
              <a:gd name="connsiteX20684" fmla="*/ 739315 w 1031876"/>
              <a:gd name="connsiteY20684" fmla="*/ 110179 h 1106488"/>
              <a:gd name="connsiteX20685" fmla="*/ 738786 w 1031876"/>
              <a:gd name="connsiteY20685" fmla="*/ 113351 h 1106488"/>
              <a:gd name="connsiteX20686" fmla="*/ 738460 w 1031876"/>
              <a:gd name="connsiteY20686" fmla="*/ 113253 h 1106488"/>
              <a:gd name="connsiteX20687" fmla="*/ 738460 w 1031876"/>
              <a:gd name="connsiteY20687" fmla="*/ 109325 h 1106488"/>
              <a:gd name="connsiteX20688" fmla="*/ 738460 w 1031876"/>
              <a:gd name="connsiteY20688" fmla="*/ 108472 h 1106488"/>
              <a:gd name="connsiteX20689" fmla="*/ 731622 w 1031876"/>
              <a:gd name="connsiteY20689" fmla="*/ 106422 h 1106488"/>
              <a:gd name="connsiteX20690" fmla="*/ 729913 w 1031876"/>
              <a:gd name="connsiteY20690" fmla="*/ 105910 h 1106488"/>
              <a:gd name="connsiteX20691" fmla="*/ 731622 w 1031876"/>
              <a:gd name="connsiteY20691" fmla="*/ 108472 h 1106488"/>
              <a:gd name="connsiteX20692" fmla="*/ 724231 w 1031876"/>
              <a:gd name="connsiteY20692" fmla="*/ 106256 h 1106488"/>
              <a:gd name="connsiteX20693" fmla="*/ 723930 w 1031876"/>
              <a:gd name="connsiteY20693" fmla="*/ 105056 h 1106488"/>
              <a:gd name="connsiteX20694" fmla="*/ 722298 w 1031876"/>
              <a:gd name="connsiteY20694" fmla="*/ 104125 h 1106488"/>
              <a:gd name="connsiteX20695" fmla="*/ 721366 w 1031876"/>
              <a:gd name="connsiteY20695" fmla="*/ 102495 h 1106488"/>
              <a:gd name="connsiteX20696" fmla="*/ 717947 w 1031876"/>
              <a:gd name="connsiteY20696" fmla="*/ 101641 h 1106488"/>
              <a:gd name="connsiteX20697" fmla="*/ 717947 w 1031876"/>
              <a:gd name="connsiteY20697" fmla="*/ 94811 h 1106488"/>
              <a:gd name="connsiteX20698" fmla="*/ 724785 w 1031876"/>
              <a:gd name="connsiteY20698" fmla="*/ 101641 h 1106488"/>
              <a:gd name="connsiteX20699" fmla="*/ 722221 w 1031876"/>
              <a:gd name="connsiteY20699" fmla="*/ 100787 h 1106488"/>
              <a:gd name="connsiteX20700" fmla="*/ 724597 w 1031876"/>
              <a:gd name="connsiteY20700" fmla="*/ 95250 h 1106488"/>
              <a:gd name="connsiteX20701" fmla="*/ 724657 w 1031876"/>
              <a:gd name="connsiteY20701" fmla="*/ 95110 h 1106488"/>
              <a:gd name="connsiteX20702" fmla="*/ 724429 w 1031876"/>
              <a:gd name="connsiteY20702" fmla="*/ 95250 h 1106488"/>
              <a:gd name="connsiteX20703" fmla="*/ 723891 w 1031876"/>
              <a:gd name="connsiteY20703" fmla="*/ 94588 h 1106488"/>
              <a:gd name="connsiteX20704" fmla="*/ 721366 w 1031876"/>
              <a:gd name="connsiteY20704" fmla="*/ 93957 h 1106488"/>
              <a:gd name="connsiteX20705" fmla="*/ 719782 w 1031876"/>
              <a:gd name="connsiteY20705" fmla="*/ 91188 h 1106488"/>
              <a:gd name="connsiteX20706" fmla="*/ 711201 w 1031876"/>
              <a:gd name="connsiteY20706" fmla="*/ 88900 h 1106488"/>
              <a:gd name="connsiteX20707" fmla="*/ 714773 w 1031876"/>
              <a:gd name="connsiteY20707" fmla="*/ 88900 h 1106488"/>
              <a:gd name="connsiteX20708" fmla="*/ 717452 w 1031876"/>
              <a:gd name="connsiteY20708" fmla="*/ 88900 h 1106488"/>
              <a:gd name="connsiteX20709" fmla="*/ 717551 w 1031876"/>
              <a:gd name="connsiteY20709" fmla="*/ 88900 h 1106488"/>
              <a:gd name="connsiteX20710" fmla="*/ 718345 w 1031876"/>
              <a:gd name="connsiteY20710" fmla="*/ 88900 h 1106488"/>
              <a:gd name="connsiteX20711" fmla="*/ 718884 w 1031876"/>
              <a:gd name="connsiteY20711" fmla="*/ 89619 h 1106488"/>
              <a:gd name="connsiteX20712" fmla="*/ 718473 w 1031876"/>
              <a:gd name="connsiteY20712" fmla="*/ 88900 h 1106488"/>
              <a:gd name="connsiteX20713" fmla="*/ 704272 w 1031876"/>
              <a:gd name="connsiteY20713" fmla="*/ 87980 h 1106488"/>
              <a:gd name="connsiteX20714" fmla="*/ 704502 w 1031876"/>
              <a:gd name="connsiteY20714" fmla="*/ 88900 h 1106488"/>
              <a:gd name="connsiteX20715" fmla="*/ 704545 w 1031876"/>
              <a:gd name="connsiteY20715" fmla="*/ 89073 h 1106488"/>
              <a:gd name="connsiteX20716" fmla="*/ 704347 w 1031876"/>
              <a:gd name="connsiteY20716" fmla="*/ 88900 h 1106488"/>
              <a:gd name="connsiteX20717" fmla="*/ 704272 w 1031876"/>
              <a:gd name="connsiteY20717" fmla="*/ 88834 h 1106488"/>
              <a:gd name="connsiteX20718" fmla="*/ 704057 w 1031876"/>
              <a:gd name="connsiteY20718" fmla="*/ 88807 h 1106488"/>
              <a:gd name="connsiteX20719" fmla="*/ 703722 w 1031876"/>
              <a:gd name="connsiteY20719" fmla="*/ 88765 h 1106488"/>
              <a:gd name="connsiteX20720" fmla="*/ 704057 w 1031876"/>
              <a:gd name="connsiteY20720" fmla="*/ 88287 h 1106488"/>
              <a:gd name="connsiteX20721" fmla="*/ 273504 w 1031876"/>
              <a:gd name="connsiteY20721" fmla="*/ 87980 h 1106488"/>
              <a:gd name="connsiteX20722" fmla="*/ 266666 w 1031876"/>
              <a:gd name="connsiteY20722" fmla="*/ 94811 h 1106488"/>
              <a:gd name="connsiteX20723" fmla="*/ 269401 w 1031876"/>
              <a:gd name="connsiteY20723" fmla="*/ 90030 h 1106488"/>
              <a:gd name="connsiteX20724" fmla="*/ 269153 w 1031876"/>
              <a:gd name="connsiteY20724" fmla="*/ 87359 h 1106488"/>
              <a:gd name="connsiteX20725" fmla="*/ 273504 w 1031876"/>
              <a:gd name="connsiteY20725" fmla="*/ 87980 h 1106488"/>
              <a:gd name="connsiteX20726" fmla="*/ 270085 w 1031876"/>
              <a:gd name="connsiteY20726" fmla="*/ 88834 h 1106488"/>
              <a:gd name="connsiteX20727" fmla="*/ 269401 w 1031876"/>
              <a:gd name="connsiteY20727" fmla="*/ 90030 h 1106488"/>
              <a:gd name="connsiteX20728" fmla="*/ 266666 w 1031876"/>
              <a:gd name="connsiteY20728" fmla="*/ 91396 h 1106488"/>
              <a:gd name="connsiteX20729" fmla="*/ 259829 w 1031876"/>
              <a:gd name="connsiteY20729" fmla="*/ 94811 h 1106488"/>
              <a:gd name="connsiteX20730" fmla="*/ 263248 w 1031876"/>
              <a:gd name="connsiteY20730" fmla="*/ 91396 h 1106488"/>
              <a:gd name="connsiteX20731" fmla="*/ 265626 w 1031876"/>
              <a:gd name="connsiteY20731" fmla="*/ 89019 h 1106488"/>
              <a:gd name="connsiteX20732" fmla="*/ 259804 w 1031876"/>
              <a:gd name="connsiteY20732" fmla="*/ 89666 h 1106488"/>
              <a:gd name="connsiteX20733" fmla="*/ 259327 w 1031876"/>
              <a:gd name="connsiteY20733" fmla="*/ 90334 h 1106488"/>
              <a:gd name="connsiteX20734" fmla="*/ 258891 w 1031876"/>
              <a:gd name="connsiteY20734" fmla="*/ 93043 h 1106488"/>
              <a:gd name="connsiteX20735" fmla="*/ 261538 w 1031876"/>
              <a:gd name="connsiteY20735" fmla="*/ 92249 h 1106488"/>
              <a:gd name="connsiteX20736" fmla="*/ 259829 w 1031876"/>
              <a:gd name="connsiteY20736" fmla="*/ 94811 h 1106488"/>
              <a:gd name="connsiteX20737" fmla="*/ 256410 w 1031876"/>
              <a:gd name="connsiteY20737" fmla="*/ 94811 h 1106488"/>
              <a:gd name="connsiteX20738" fmla="*/ 255871 w 1031876"/>
              <a:gd name="connsiteY20738" fmla="*/ 94811 h 1106488"/>
              <a:gd name="connsiteX20739" fmla="*/ 253316 w 1031876"/>
              <a:gd name="connsiteY20739" fmla="*/ 95135 h 1106488"/>
              <a:gd name="connsiteX20740" fmla="*/ 253431 w 1031876"/>
              <a:gd name="connsiteY20740" fmla="*/ 95250 h 1106488"/>
              <a:gd name="connsiteX20741" fmla="*/ 256410 w 1031876"/>
              <a:gd name="connsiteY20741" fmla="*/ 98226 h 1106488"/>
              <a:gd name="connsiteX20742" fmla="*/ 256682 w 1031876"/>
              <a:gd name="connsiteY20742" fmla="*/ 98498 h 1106488"/>
              <a:gd name="connsiteX20743" fmla="*/ 252991 w 1031876"/>
              <a:gd name="connsiteY20743" fmla="*/ 100224 h 1106488"/>
              <a:gd name="connsiteX20744" fmla="*/ 252991 w 1031876"/>
              <a:gd name="connsiteY20744" fmla="*/ 95665 h 1106488"/>
              <a:gd name="connsiteX20745" fmla="*/ 252991 w 1031876"/>
              <a:gd name="connsiteY20745" fmla="*/ 95250 h 1106488"/>
              <a:gd name="connsiteX20746" fmla="*/ 252991 w 1031876"/>
              <a:gd name="connsiteY20746" fmla="*/ 95177 h 1106488"/>
              <a:gd name="connsiteX20747" fmla="*/ 252413 w 1031876"/>
              <a:gd name="connsiteY20747" fmla="*/ 95250 h 1106488"/>
              <a:gd name="connsiteX20748" fmla="*/ 253405 w 1031876"/>
              <a:gd name="connsiteY20748" fmla="*/ 94456 h 1106488"/>
              <a:gd name="connsiteX20749" fmla="*/ 259440 w 1031876"/>
              <a:gd name="connsiteY20749" fmla="*/ 89629 h 1106488"/>
              <a:gd name="connsiteX20750" fmla="*/ 259557 w 1031876"/>
              <a:gd name="connsiteY20750" fmla="*/ 88900 h 1106488"/>
              <a:gd name="connsiteX20751" fmla="*/ 260351 w 1031876"/>
              <a:gd name="connsiteY20751" fmla="*/ 88900 h 1106488"/>
              <a:gd name="connsiteX20752" fmla="*/ 263129 w 1031876"/>
              <a:gd name="connsiteY20752" fmla="*/ 88900 h 1106488"/>
              <a:gd name="connsiteX20753" fmla="*/ 265746 w 1031876"/>
              <a:gd name="connsiteY20753" fmla="*/ 88900 h 1106488"/>
              <a:gd name="connsiteX20754" fmla="*/ 266666 w 1031876"/>
              <a:gd name="connsiteY20754" fmla="*/ 87980 h 1106488"/>
              <a:gd name="connsiteX20755" fmla="*/ 740728 w 1031876"/>
              <a:gd name="connsiteY20755" fmla="*/ 86519 h 1106488"/>
              <a:gd name="connsiteX20756" fmla="*/ 744538 w 1031876"/>
              <a:gd name="connsiteY20756" fmla="*/ 88900 h 1106488"/>
              <a:gd name="connsiteX20757" fmla="*/ 741363 w 1031876"/>
              <a:gd name="connsiteY20757" fmla="*/ 87908 h 1106488"/>
              <a:gd name="connsiteX20758" fmla="*/ 714908 w 1031876"/>
              <a:gd name="connsiteY20758" fmla="*/ 85596 h 1106488"/>
              <a:gd name="connsiteX20759" fmla="*/ 717551 w 1031876"/>
              <a:gd name="connsiteY20759" fmla="*/ 88900 h 1106488"/>
              <a:gd name="connsiteX20760" fmla="*/ 716757 w 1031876"/>
              <a:gd name="connsiteY20760" fmla="*/ 87908 h 1106488"/>
              <a:gd name="connsiteX20761" fmla="*/ 314529 w 1031876"/>
              <a:gd name="connsiteY20761" fmla="*/ 85497 h 1106488"/>
              <a:gd name="connsiteX20762" fmla="*/ 314529 w 1031876"/>
              <a:gd name="connsiteY20762" fmla="*/ 87127 h 1106488"/>
              <a:gd name="connsiteX20763" fmla="*/ 314529 w 1031876"/>
              <a:gd name="connsiteY20763" fmla="*/ 87980 h 1106488"/>
              <a:gd name="connsiteX20764" fmla="*/ 313674 w 1031876"/>
              <a:gd name="connsiteY20764" fmla="*/ 87980 h 1106488"/>
              <a:gd name="connsiteX20765" fmla="*/ 311111 w 1031876"/>
              <a:gd name="connsiteY20765" fmla="*/ 87980 h 1106488"/>
              <a:gd name="connsiteX20766" fmla="*/ 310256 w 1031876"/>
              <a:gd name="connsiteY20766" fmla="*/ 87980 h 1106488"/>
              <a:gd name="connsiteX20767" fmla="*/ 308547 w 1031876"/>
              <a:gd name="connsiteY20767" fmla="*/ 87980 h 1106488"/>
              <a:gd name="connsiteX20768" fmla="*/ 307692 w 1031876"/>
              <a:gd name="connsiteY20768" fmla="*/ 87980 h 1106488"/>
              <a:gd name="connsiteX20769" fmla="*/ 311965 w 1031876"/>
              <a:gd name="connsiteY20769" fmla="*/ 87127 h 1106488"/>
              <a:gd name="connsiteX20770" fmla="*/ 315268 w 1031876"/>
              <a:gd name="connsiteY20770" fmla="*/ 85027 h 1106488"/>
              <a:gd name="connsiteX20771" fmla="*/ 315151 w 1031876"/>
              <a:gd name="connsiteY20771" fmla="*/ 85497 h 1106488"/>
              <a:gd name="connsiteX20772" fmla="*/ 315099 w 1031876"/>
              <a:gd name="connsiteY20772" fmla="*/ 85135 h 1106488"/>
              <a:gd name="connsiteX20773" fmla="*/ 280341 w 1031876"/>
              <a:gd name="connsiteY20773" fmla="*/ 84565 h 1106488"/>
              <a:gd name="connsiteX20774" fmla="*/ 280341 w 1031876"/>
              <a:gd name="connsiteY20774" fmla="*/ 87127 h 1106488"/>
              <a:gd name="connsiteX20775" fmla="*/ 273504 w 1031876"/>
              <a:gd name="connsiteY20775" fmla="*/ 87980 h 1106488"/>
              <a:gd name="connsiteX20776" fmla="*/ 279486 w 1031876"/>
              <a:gd name="connsiteY20776" fmla="*/ 87127 h 1106488"/>
              <a:gd name="connsiteX20777" fmla="*/ 279815 w 1031876"/>
              <a:gd name="connsiteY20777" fmla="*/ 84828 h 1106488"/>
              <a:gd name="connsiteX20778" fmla="*/ 736456 w 1031876"/>
              <a:gd name="connsiteY20778" fmla="*/ 83849 h 1106488"/>
              <a:gd name="connsiteX20779" fmla="*/ 738188 w 1031876"/>
              <a:gd name="connsiteY20779" fmla="*/ 88900 h 1106488"/>
              <a:gd name="connsiteX20780" fmla="*/ 735807 w 1031876"/>
              <a:gd name="connsiteY20780" fmla="*/ 84931 h 1106488"/>
              <a:gd name="connsiteX20781" fmla="*/ 708603 w 1031876"/>
              <a:gd name="connsiteY20781" fmla="*/ 83849 h 1106488"/>
              <a:gd name="connsiteX20782" fmla="*/ 710308 w 1031876"/>
              <a:gd name="connsiteY20782" fmla="*/ 84931 h 1106488"/>
              <a:gd name="connsiteX20783" fmla="*/ 710994 w 1031876"/>
              <a:gd name="connsiteY20783" fmla="*/ 87980 h 1106488"/>
              <a:gd name="connsiteX20784" fmla="*/ 711110 w 1031876"/>
              <a:gd name="connsiteY20784" fmla="*/ 87980 h 1106488"/>
              <a:gd name="connsiteX20785" fmla="*/ 711110 w 1031876"/>
              <a:gd name="connsiteY20785" fmla="*/ 88496 h 1106488"/>
              <a:gd name="connsiteX20786" fmla="*/ 711201 w 1031876"/>
              <a:gd name="connsiteY20786" fmla="*/ 88900 h 1106488"/>
              <a:gd name="connsiteX20787" fmla="*/ 711110 w 1031876"/>
              <a:gd name="connsiteY20787" fmla="*/ 88723 h 1106488"/>
              <a:gd name="connsiteX20788" fmla="*/ 711110 w 1031876"/>
              <a:gd name="connsiteY20788" fmla="*/ 88849 h 1106488"/>
              <a:gd name="connsiteX20789" fmla="*/ 711201 w 1031876"/>
              <a:gd name="connsiteY20789" fmla="*/ 88900 h 1106488"/>
              <a:gd name="connsiteX20790" fmla="*/ 711110 w 1031876"/>
              <a:gd name="connsiteY20790" fmla="*/ 88886 h 1106488"/>
              <a:gd name="connsiteX20791" fmla="*/ 711110 w 1031876"/>
              <a:gd name="connsiteY20791" fmla="*/ 92351 h 1106488"/>
              <a:gd name="connsiteX20792" fmla="*/ 708546 w 1031876"/>
              <a:gd name="connsiteY20792" fmla="*/ 91396 h 1106488"/>
              <a:gd name="connsiteX20793" fmla="*/ 706939 w 1031876"/>
              <a:gd name="connsiteY20793" fmla="*/ 90644 h 1106488"/>
              <a:gd name="connsiteX20794" fmla="*/ 704272 w 1031876"/>
              <a:gd name="connsiteY20794" fmla="*/ 87980 h 1106488"/>
              <a:gd name="connsiteX20795" fmla="*/ 705127 w 1031876"/>
              <a:gd name="connsiteY20795" fmla="*/ 87980 h 1106488"/>
              <a:gd name="connsiteX20796" fmla="*/ 705407 w 1031876"/>
              <a:gd name="connsiteY20796" fmla="*/ 87980 h 1106488"/>
              <a:gd name="connsiteX20797" fmla="*/ 704950 w 1031876"/>
              <a:gd name="connsiteY20797" fmla="*/ 87908 h 1106488"/>
              <a:gd name="connsiteX20798" fmla="*/ 704607 w 1031876"/>
              <a:gd name="connsiteY20798" fmla="*/ 85236 h 1106488"/>
              <a:gd name="connsiteX20799" fmla="*/ 709546 w 1031876"/>
              <a:gd name="connsiteY20799" fmla="*/ 87980 h 1106488"/>
              <a:gd name="connsiteX20800" fmla="*/ 710728 w 1031876"/>
              <a:gd name="connsiteY20800" fmla="*/ 87980 h 1106488"/>
              <a:gd name="connsiteX20801" fmla="*/ 658528 w 1031876"/>
              <a:gd name="connsiteY20801" fmla="*/ 83267 h 1106488"/>
              <a:gd name="connsiteX20802" fmla="*/ 659828 w 1031876"/>
              <a:gd name="connsiteY20802" fmla="*/ 84565 h 1106488"/>
              <a:gd name="connsiteX20803" fmla="*/ 663247 w 1031876"/>
              <a:gd name="connsiteY20803" fmla="*/ 87980 h 1106488"/>
              <a:gd name="connsiteX20804" fmla="*/ 712260 w 1031876"/>
              <a:gd name="connsiteY20804" fmla="*/ 82285 h 1106488"/>
              <a:gd name="connsiteX20805" fmla="*/ 714376 w 1031876"/>
              <a:gd name="connsiteY20805" fmla="*/ 84931 h 1106488"/>
              <a:gd name="connsiteX20806" fmla="*/ 714908 w 1031876"/>
              <a:gd name="connsiteY20806" fmla="*/ 85596 h 1106488"/>
              <a:gd name="connsiteX20807" fmla="*/ 654358 w 1031876"/>
              <a:gd name="connsiteY20807" fmla="*/ 81833 h 1106488"/>
              <a:gd name="connsiteX20808" fmla="*/ 655554 w 1031876"/>
              <a:gd name="connsiteY20808" fmla="*/ 82004 h 1106488"/>
              <a:gd name="connsiteX20809" fmla="*/ 656409 w 1031876"/>
              <a:gd name="connsiteY20809" fmla="*/ 87980 h 1106488"/>
              <a:gd name="connsiteX20810" fmla="*/ 653845 w 1031876"/>
              <a:gd name="connsiteY20810" fmla="*/ 82004 h 1106488"/>
              <a:gd name="connsiteX20811" fmla="*/ 663047 w 1031876"/>
              <a:gd name="connsiteY20811" fmla="*/ 81756 h 1106488"/>
              <a:gd name="connsiteX20812" fmla="*/ 666354 w 1031876"/>
              <a:gd name="connsiteY20812" fmla="*/ 82649 h 1106488"/>
              <a:gd name="connsiteX20813" fmla="*/ 666801 w 1031876"/>
              <a:gd name="connsiteY20813" fmla="*/ 83494 h 1106488"/>
              <a:gd name="connsiteX20814" fmla="*/ 657016 w 1031876"/>
              <a:gd name="connsiteY20814" fmla="*/ 81756 h 1106488"/>
              <a:gd name="connsiteX20815" fmla="*/ 657264 w 1031876"/>
              <a:gd name="connsiteY20815" fmla="*/ 82004 h 1106488"/>
              <a:gd name="connsiteX20816" fmla="*/ 658528 w 1031876"/>
              <a:gd name="connsiteY20816" fmla="*/ 83267 h 1106488"/>
              <a:gd name="connsiteX20817" fmla="*/ 335492 w 1031876"/>
              <a:gd name="connsiteY20817" fmla="*/ 81756 h 1106488"/>
              <a:gd name="connsiteX20818" fmla="*/ 333276 w 1031876"/>
              <a:gd name="connsiteY20818" fmla="*/ 83071 h 1106488"/>
              <a:gd name="connsiteX20819" fmla="*/ 331114 w 1031876"/>
              <a:gd name="connsiteY20819" fmla="*/ 84354 h 1106488"/>
              <a:gd name="connsiteX20820" fmla="*/ 332053 w 1031876"/>
              <a:gd name="connsiteY20820" fmla="*/ 82649 h 1106488"/>
              <a:gd name="connsiteX20821" fmla="*/ 334023 w 1031876"/>
              <a:gd name="connsiteY20821" fmla="*/ 82138 h 1106488"/>
              <a:gd name="connsiteX20822" fmla="*/ 643203 w 1031876"/>
              <a:gd name="connsiteY20822" fmla="*/ 81217 h 1106488"/>
              <a:gd name="connsiteX20823" fmla="*/ 643203 w 1031876"/>
              <a:gd name="connsiteY20823" fmla="*/ 81306 h 1106488"/>
              <a:gd name="connsiteX20824" fmla="*/ 645298 w 1031876"/>
              <a:gd name="connsiteY20824" fmla="*/ 82004 h 1106488"/>
              <a:gd name="connsiteX20825" fmla="*/ 642734 w 1031876"/>
              <a:gd name="connsiteY20825" fmla="*/ 87980 h 1106488"/>
              <a:gd name="connsiteX20826" fmla="*/ 649571 w 1031876"/>
              <a:gd name="connsiteY20826" fmla="*/ 87980 h 1106488"/>
              <a:gd name="connsiteX20827" fmla="*/ 648716 w 1031876"/>
              <a:gd name="connsiteY20827" fmla="*/ 82004 h 1106488"/>
              <a:gd name="connsiteX20828" fmla="*/ 348717 w 1031876"/>
              <a:gd name="connsiteY20828" fmla="*/ 81191 h 1106488"/>
              <a:gd name="connsiteX20829" fmla="*/ 348672 w 1031876"/>
              <a:gd name="connsiteY20829" fmla="*/ 81210 h 1106488"/>
              <a:gd name="connsiteX20830" fmla="*/ 346153 w 1031876"/>
              <a:gd name="connsiteY20830" fmla="*/ 84565 h 1106488"/>
              <a:gd name="connsiteX20831" fmla="*/ 348717 w 1031876"/>
              <a:gd name="connsiteY20831" fmla="*/ 87980 h 1106488"/>
              <a:gd name="connsiteX20832" fmla="*/ 341880 w 1031876"/>
              <a:gd name="connsiteY20832" fmla="*/ 87980 h 1106488"/>
              <a:gd name="connsiteX20833" fmla="*/ 342735 w 1031876"/>
              <a:gd name="connsiteY20833" fmla="*/ 87980 h 1106488"/>
              <a:gd name="connsiteX20834" fmla="*/ 345299 w 1031876"/>
              <a:gd name="connsiteY20834" fmla="*/ 87980 h 1106488"/>
              <a:gd name="connsiteX20835" fmla="*/ 348717 w 1031876"/>
              <a:gd name="connsiteY20835" fmla="*/ 87980 h 1106488"/>
              <a:gd name="connsiteX20836" fmla="*/ 348717 w 1031876"/>
              <a:gd name="connsiteY20836" fmla="*/ 82004 h 1106488"/>
              <a:gd name="connsiteX20837" fmla="*/ 677009 w 1031876"/>
              <a:gd name="connsiteY20837" fmla="*/ 81150 h 1106488"/>
              <a:gd name="connsiteX20838" fmla="*/ 680627 w 1031876"/>
              <a:gd name="connsiteY20838" fmla="*/ 84490 h 1106488"/>
              <a:gd name="connsiteX20839" fmla="*/ 680245 w 1031876"/>
              <a:gd name="connsiteY20839" fmla="*/ 84931 h 1106488"/>
              <a:gd name="connsiteX20840" fmla="*/ 677536 w 1031876"/>
              <a:gd name="connsiteY20840" fmla="*/ 88057 h 1106488"/>
              <a:gd name="connsiteX20841" fmla="*/ 683759 w 1031876"/>
              <a:gd name="connsiteY20841" fmla="*/ 88834 h 1106488"/>
              <a:gd name="connsiteX20842" fmla="*/ 690597 w 1031876"/>
              <a:gd name="connsiteY20842" fmla="*/ 94811 h 1106488"/>
              <a:gd name="connsiteX20843" fmla="*/ 691452 w 1031876"/>
              <a:gd name="connsiteY20843" fmla="*/ 98226 h 1106488"/>
              <a:gd name="connsiteX20844" fmla="*/ 693933 w 1031876"/>
              <a:gd name="connsiteY20844" fmla="*/ 99642 h 1106488"/>
              <a:gd name="connsiteX20845" fmla="*/ 690597 w 1031876"/>
              <a:gd name="connsiteY20845" fmla="*/ 101641 h 1106488"/>
              <a:gd name="connsiteX20846" fmla="*/ 696580 w 1031876"/>
              <a:gd name="connsiteY20846" fmla="*/ 107618 h 1106488"/>
              <a:gd name="connsiteX20847" fmla="*/ 696754 w 1031876"/>
              <a:gd name="connsiteY20847" fmla="*/ 107792 h 1106488"/>
              <a:gd name="connsiteX20848" fmla="*/ 695249 w 1031876"/>
              <a:gd name="connsiteY20848" fmla="*/ 105707 h 1106488"/>
              <a:gd name="connsiteX20849" fmla="*/ 690597 w 1031876"/>
              <a:gd name="connsiteY20849" fmla="*/ 101641 h 1106488"/>
              <a:gd name="connsiteX20850" fmla="*/ 694016 w 1031876"/>
              <a:gd name="connsiteY20850" fmla="*/ 104203 h 1106488"/>
              <a:gd name="connsiteX20851" fmla="*/ 694296 w 1031876"/>
              <a:gd name="connsiteY20851" fmla="*/ 103993 h 1106488"/>
              <a:gd name="connsiteX20852" fmla="*/ 695268 w 1031876"/>
              <a:gd name="connsiteY20852" fmla="*/ 104611 h 1106488"/>
              <a:gd name="connsiteX20853" fmla="*/ 697220 w 1031876"/>
              <a:gd name="connsiteY20853" fmla="*/ 101907 h 1106488"/>
              <a:gd name="connsiteX20854" fmla="*/ 697160 w 1031876"/>
              <a:gd name="connsiteY20854" fmla="*/ 101847 h 1106488"/>
              <a:gd name="connsiteX20855" fmla="*/ 694296 w 1031876"/>
              <a:gd name="connsiteY20855" fmla="*/ 103993 h 1106488"/>
              <a:gd name="connsiteX20856" fmla="*/ 690597 w 1031876"/>
              <a:gd name="connsiteY20856" fmla="*/ 101641 h 1106488"/>
              <a:gd name="connsiteX20857" fmla="*/ 694016 w 1031876"/>
              <a:gd name="connsiteY20857" fmla="*/ 101641 h 1106488"/>
              <a:gd name="connsiteX20858" fmla="*/ 694871 w 1031876"/>
              <a:gd name="connsiteY20858" fmla="*/ 101641 h 1106488"/>
              <a:gd name="connsiteX20859" fmla="*/ 696580 w 1031876"/>
              <a:gd name="connsiteY20859" fmla="*/ 101641 h 1106488"/>
              <a:gd name="connsiteX20860" fmla="*/ 696954 w 1031876"/>
              <a:gd name="connsiteY20860" fmla="*/ 101641 h 1106488"/>
              <a:gd name="connsiteX20861" fmla="*/ 696913 w 1031876"/>
              <a:gd name="connsiteY20861" fmla="*/ 101600 h 1106488"/>
              <a:gd name="connsiteX20862" fmla="*/ 697363 w 1031876"/>
              <a:gd name="connsiteY20862" fmla="*/ 101600 h 1106488"/>
              <a:gd name="connsiteX20863" fmla="*/ 693933 w 1031876"/>
              <a:gd name="connsiteY20863" fmla="*/ 99642 h 1106488"/>
              <a:gd name="connsiteX20864" fmla="*/ 694871 w 1031876"/>
              <a:gd name="connsiteY20864" fmla="*/ 99080 h 1106488"/>
              <a:gd name="connsiteX20865" fmla="*/ 697158 w 1031876"/>
              <a:gd name="connsiteY20865" fmla="*/ 99703 h 1106488"/>
              <a:gd name="connsiteX20866" fmla="*/ 697429 w 1031876"/>
              <a:gd name="connsiteY20866" fmla="*/ 101600 h 1106488"/>
              <a:gd name="connsiteX20867" fmla="*/ 697435 w 1031876"/>
              <a:gd name="connsiteY20867" fmla="*/ 101600 h 1106488"/>
              <a:gd name="connsiteX20868" fmla="*/ 697435 w 1031876"/>
              <a:gd name="connsiteY20868" fmla="*/ 99778 h 1106488"/>
              <a:gd name="connsiteX20869" fmla="*/ 704121 w 1031876"/>
              <a:gd name="connsiteY20869" fmla="*/ 101600 h 1106488"/>
              <a:gd name="connsiteX20870" fmla="*/ 704231 w 1031876"/>
              <a:gd name="connsiteY20870" fmla="*/ 101600 h 1106488"/>
              <a:gd name="connsiteX20871" fmla="*/ 703417 w 1031876"/>
              <a:gd name="connsiteY20871" fmla="*/ 100787 h 1106488"/>
              <a:gd name="connsiteX20872" fmla="*/ 697435 w 1031876"/>
              <a:gd name="connsiteY20872" fmla="*/ 94811 h 1106488"/>
              <a:gd name="connsiteX20873" fmla="*/ 697435 w 1031876"/>
              <a:gd name="connsiteY20873" fmla="*/ 98226 h 1106488"/>
              <a:gd name="connsiteX20874" fmla="*/ 697435 w 1031876"/>
              <a:gd name="connsiteY20874" fmla="*/ 99778 h 1106488"/>
              <a:gd name="connsiteX20875" fmla="*/ 697158 w 1031876"/>
              <a:gd name="connsiteY20875" fmla="*/ 99703 h 1106488"/>
              <a:gd name="connsiteX20876" fmla="*/ 696580 w 1031876"/>
              <a:gd name="connsiteY20876" fmla="*/ 95665 h 1106488"/>
              <a:gd name="connsiteX20877" fmla="*/ 690597 w 1031876"/>
              <a:gd name="connsiteY20877" fmla="*/ 94811 h 1106488"/>
              <a:gd name="connsiteX20878" fmla="*/ 683759 w 1031876"/>
              <a:gd name="connsiteY20878" fmla="*/ 87980 h 1106488"/>
              <a:gd name="connsiteX20879" fmla="*/ 683759 w 1031876"/>
              <a:gd name="connsiteY20879" fmla="*/ 87127 h 1106488"/>
              <a:gd name="connsiteX20880" fmla="*/ 683759 w 1031876"/>
              <a:gd name="connsiteY20880" fmla="*/ 86045 h 1106488"/>
              <a:gd name="connsiteX20881" fmla="*/ 681105 w 1031876"/>
              <a:gd name="connsiteY20881" fmla="*/ 84931 h 1106488"/>
              <a:gd name="connsiteX20882" fmla="*/ 680627 w 1031876"/>
              <a:gd name="connsiteY20882" fmla="*/ 84490 h 1106488"/>
              <a:gd name="connsiteX20883" fmla="*/ 683522 w 1031876"/>
              <a:gd name="connsiteY20883" fmla="*/ 81150 h 1106488"/>
              <a:gd name="connsiteX20884" fmla="*/ 682904 w 1031876"/>
              <a:gd name="connsiteY20884" fmla="*/ 81150 h 1106488"/>
              <a:gd name="connsiteX20885" fmla="*/ 680340 w 1031876"/>
              <a:gd name="connsiteY20885" fmla="*/ 81150 h 1106488"/>
              <a:gd name="connsiteX20886" fmla="*/ 677777 w 1031876"/>
              <a:gd name="connsiteY20886" fmla="*/ 81150 h 1106488"/>
              <a:gd name="connsiteX20887" fmla="*/ 328204 w 1031876"/>
              <a:gd name="connsiteY20887" fmla="*/ 81150 h 1106488"/>
              <a:gd name="connsiteX20888" fmla="*/ 328204 w 1031876"/>
              <a:gd name="connsiteY20888" fmla="*/ 82004 h 1106488"/>
              <a:gd name="connsiteX20889" fmla="*/ 328204 w 1031876"/>
              <a:gd name="connsiteY20889" fmla="*/ 85419 h 1106488"/>
              <a:gd name="connsiteX20890" fmla="*/ 328204 w 1031876"/>
              <a:gd name="connsiteY20890" fmla="*/ 87980 h 1106488"/>
              <a:gd name="connsiteX20891" fmla="*/ 327349 w 1031876"/>
              <a:gd name="connsiteY20891" fmla="*/ 87980 h 1106488"/>
              <a:gd name="connsiteX20892" fmla="*/ 325640 w 1031876"/>
              <a:gd name="connsiteY20892" fmla="*/ 87980 h 1106488"/>
              <a:gd name="connsiteX20893" fmla="*/ 324786 w 1031876"/>
              <a:gd name="connsiteY20893" fmla="*/ 87980 h 1106488"/>
              <a:gd name="connsiteX20894" fmla="*/ 322222 w 1031876"/>
              <a:gd name="connsiteY20894" fmla="*/ 87980 h 1106488"/>
              <a:gd name="connsiteX20895" fmla="*/ 321367 w 1031876"/>
              <a:gd name="connsiteY20895" fmla="*/ 87980 h 1106488"/>
              <a:gd name="connsiteX20896" fmla="*/ 328204 w 1031876"/>
              <a:gd name="connsiteY20896" fmla="*/ 81150 h 1106488"/>
              <a:gd name="connsiteX20897" fmla="*/ 321367 w 1031876"/>
              <a:gd name="connsiteY20897" fmla="*/ 81150 h 1106488"/>
              <a:gd name="connsiteX20898" fmla="*/ 315268 w 1031876"/>
              <a:gd name="connsiteY20898" fmla="*/ 85027 h 1106488"/>
              <a:gd name="connsiteX20899" fmla="*/ 315384 w 1031876"/>
              <a:gd name="connsiteY20899" fmla="*/ 84565 h 1106488"/>
              <a:gd name="connsiteX20900" fmla="*/ 321367 w 1031876"/>
              <a:gd name="connsiteY20900" fmla="*/ 81150 h 1106488"/>
              <a:gd name="connsiteX20901" fmla="*/ 321367 w 1031876"/>
              <a:gd name="connsiteY20901" fmla="*/ 81150 h 1106488"/>
              <a:gd name="connsiteX20902" fmla="*/ 321367 w 1031876"/>
              <a:gd name="connsiteY20902" fmla="*/ 87980 h 1106488"/>
              <a:gd name="connsiteX20903" fmla="*/ 321367 w 1031876"/>
              <a:gd name="connsiteY20903" fmla="*/ 81150 h 1106488"/>
              <a:gd name="connsiteX20904" fmla="*/ 314529 w 1031876"/>
              <a:gd name="connsiteY20904" fmla="*/ 81150 h 1106488"/>
              <a:gd name="connsiteX20905" fmla="*/ 307692 w 1031876"/>
              <a:gd name="connsiteY20905" fmla="*/ 87980 h 1106488"/>
              <a:gd name="connsiteX20906" fmla="*/ 308547 w 1031876"/>
              <a:gd name="connsiteY20906" fmla="*/ 87127 h 1106488"/>
              <a:gd name="connsiteX20907" fmla="*/ 310588 w 1031876"/>
              <a:gd name="connsiteY20907" fmla="*/ 85087 h 1106488"/>
              <a:gd name="connsiteX20908" fmla="*/ 311111 w 1031876"/>
              <a:gd name="connsiteY20908" fmla="*/ 84565 h 1106488"/>
              <a:gd name="connsiteX20909" fmla="*/ 314529 w 1031876"/>
              <a:gd name="connsiteY20909" fmla="*/ 81150 h 1106488"/>
              <a:gd name="connsiteX20910" fmla="*/ 314529 w 1031876"/>
              <a:gd name="connsiteY20910" fmla="*/ 81150 h 1106488"/>
              <a:gd name="connsiteX20911" fmla="*/ 315099 w 1031876"/>
              <a:gd name="connsiteY20911" fmla="*/ 85135 h 1106488"/>
              <a:gd name="connsiteX20912" fmla="*/ 314529 w 1031876"/>
              <a:gd name="connsiteY20912" fmla="*/ 85497 h 1106488"/>
              <a:gd name="connsiteX20913" fmla="*/ 314529 w 1031876"/>
              <a:gd name="connsiteY20913" fmla="*/ 84565 h 1106488"/>
              <a:gd name="connsiteX20914" fmla="*/ 314529 w 1031876"/>
              <a:gd name="connsiteY20914" fmla="*/ 81150 h 1106488"/>
              <a:gd name="connsiteX20915" fmla="*/ 287179 w 1031876"/>
              <a:gd name="connsiteY20915" fmla="*/ 81150 h 1106488"/>
              <a:gd name="connsiteX20916" fmla="*/ 280341 w 1031876"/>
              <a:gd name="connsiteY20916" fmla="*/ 84565 h 1106488"/>
              <a:gd name="connsiteX20917" fmla="*/ 280341 w 1031876"/>
              <a:gd name="connsiteY20917" fmla="*/ 82516 h 1106488"/>
              <a:gd name="connsiteX20918" fmla="*/ 266666 w 1031876"/>
              <a:gd name="connsiteY20918" fmla="*/ 81150 h 1106488"/>
              <a:gd name="connsiteX20919" fmla="*/ 272410 w 1031876"/>
              <a:gd name="connsiteY20919" fmla="*/ 83063 h 1106488"/>
              <a:gd name="connsiteX20920" fmla="*/ 270085 w 1031876"/>
              <a:gd name="connsiteY20920" fmla="*/ 87127 h 1106488"/>
              <a:gd name="connsiteX20921" fmla="*/ 269153 w 1031876"/>
              <a:gd name="connsiteY20921" fmla="*/ 87359 h 1106488"/>
              <a:gd name="connsiteX20922" fmla="*/ 267521 w 1031876"/>
              <a:gd name="connsiteY20922" fmla="*/ 87127 h 1106488"/>
              <a:gd name="connsiteX20923" fmla="*/ 266666 w 1031876"/>
              <a:gd name="connsiteY20923" fmla="*/ 81150 h 1106488"/>
              <a:gd name="connsiteX20924" fmla="*/ 711994 w 1031876"/>
              <a:gd name="connsiteY20924" fmla="*/ 80963 h 1106488"/>
              <a:gd name="connsiteX20925" fmla="*/ 712788 w 1031876"/>
              <a:gd name="connsiteY20925" fmla="*/ 81757 h 1106488"/>
              <a:gd name="connsiteX20926" fmla="*/ 712260 w 1031876"/>
              <a:gd name="connsiteY20926" fmla="*/ 82285 h 1106488"/>
              <a:gd name="connsiteX20927" fmla="*/ 711994 w 1031876"/>
              <a:gd name="connsiteY20927" fmla="*/ 82551 h 1106488"/>
              <a:gd name="connsiteX20928" fmla="*/ 711200 w 1031876"/>
              <a:gd name="connsiteY20928" fmla="*/ 81757 h 1106488"/>
              <a:gd name="connsiteX20929" fmla="*/ 711554 w 1031876"/>
              <a:gd name="connsiteY20929" fmla="*/ 81403 h 1106488"/>
              <a:gd name="connsiteX20930" fmla="*/ 341313 w 1031876"/>
              <a:gd name="connsiteY20930" fmla="*/ 80963 h 1106488"/>
              <a:gd name="connsiteX20931" fmla="*/ 335825 w 1031876"/>
              <a:gd name="connsiteY20931" fmla="*/ 87824 h 1106488"/>
              <a:gd name="connsiteX20932" fmla="*/ 340519 w 1031876"/>
              <a:gd name="connsiteY20932" fmla="*/ 81955 h 1106488"/>
              <a:gd name="connsiteX20933" fmla="*/ 341313 w 1031876"/>
              <a:gd name="connsiteY20933" fmla="*/ 80963 h 1106488"/>
              <a:gd name="connsiteX20934" fmla="*/ 259557 w 1031876"/>
              <a:gd name="connsiteY20934" fmla="*/ 80963 h 1106488"/>
              <a:gd name="connsiteX20935" fmla="*/ 266701 w 1031876"/>
              <a:gd name="connsiteY20935" fmla="*/ 80963 h 1106488"/>
              <a:gd name="connsiteX20936" fmla="*/ 259557 w 1031876"/>
              <a:gd name="connsiteY20936" fmla="*/ 80963 h 1106488"/>
              <a:gd name="connsiteX20937" fmla="*/ 731838 w 1031876"/>
              <a:gd name="connsiteY20937" fmla="*/ 80962 h 1106488"/>
              <a:gd name="connsiteX20938" fmla="*/ 738188 w 1031876"/>
              <a:gd name="connsiteY20938" fmla="*/ 88900 h 1106488"/>
              <a:gd name="connsiteX20939" fmla="*/ 731838 w 1031876"/>
              <a:gd name="connsiteY20939" fmla="*/ 80962 h 1106488"/>
              <a:gd name="connsiteX20940" fmla="*/ 704057 w 1031876"/>
              <a:gd name="connsiteY20940" fmla="*/ 80962 h 1106488"/>
              <a:gd name="connsiteX20941" fmla="*/ 707629 w 1031876"/>
              <a:gd name="connsiteY20941" fmla="*/ 81954 h 1106488"/>
              <a:gd name="connsiteX20942" fmla="*/ 708603 w 1031876"/>
              <a:gd name="connsiteY20942" fmla="*/ 83849 h 1106488"/>
              <a:gd name="connsiteX20943" fmla="*/ 676034 w 1031876"/>
              <a:gd name="connsiteY20943" fmla="*/ 80732 h 1106488"/>
              <a:gd name="connsiteX20944" fmla="*/ 676276 w 1031876"/>
              <a:gd name="connsiteY20944" fmla="*/ 80962 h 1106488"/>
              <a:gd name="connsiteX20945" fmla="*/ 676734 w 1031876"/>
              <a:gd name="connsiteY20945" fmla="*/ 80962 h 1106488"/>
              <a:gd name="connsiteX20946" fmla="*/ 676638 w 1031876"/>
              <a:gd name="connsiteY20946" fmla="*/ 80866 h 1106488"/>
              <a:gd name="connsiteX20947" fmla="*/ 629059 w 1031876"/>
              <a:gd name="connsiteY20947" fmla="*/ 80296 h 1106488"/>
              <a:gd name="connsiteX20948" fmla="*/ 629059 w 1031876"/>
              <a:gd name="connsiteY20948" fmla="*/ 81150 h 1106488"/>
              <a:gd name="connsiteX20949" fmla="*/ 630982 w 1031876"/>
              <a:gd name="connsiteY20949" fmla="*/ 81043 h 1106488"/>
              <a:gd name="connsiteX20950" fmla="*/ 343334 w 1031876"/>
              <a:gd name="connsiteY20950" fmla="*/ 79872 h 1106488"/>
              <a:gd name="connsiteX20951" fmla="*/ 343000 w 1031876"/>
              <a:gd name="connsiteY20951" fmla="*/ 80169 h 1106488"/>
              <a:gd name="connsiteX20952" fmla="*/ 342108 w 1031876"/>
              <a:gd name="connsiteY20952" fmla="*/ 80962 h 1106488"/>
              <a:gd name="connsiteX20953" fmla="*/ 288156 w 1031876"/>
              <a:gd name="connsiteY20953" fmla="*/ 79442 h 1106488"/>
              <a:gd name="connsiteX20954" fmla="*/ 287179 w 1031876"/>
              <a:gd name="connsiteY20954" fmla="*/ 81150 h 1106488"/>
              <a:gd name="connsiteX20955" fmla="*/ 286324 w 1031876"/>
              <a:gd name="connsiteY20955" fmla="*/ 81150 h 1106488"/>
              <a:gd name="connsiteX20956" fmla="*/ 283760 w 1031876"/>
              <a:gd name="connsiteY20956" fmla="*/ 81150 h 1106488"/>
              <a:gd name="connsiteX20957" fmla="*/ 281196 w 1031876"/>
              <a:gd name="connsiteY20957" fmla="*/ 81150 h 1106488"/>
              <a:gd name="connsiteX20958" fmla="*/ 280596 w 1031876"/>
              <a:gd name="connsiteY20958" fmla="*/ 81150 h 1106488"/>
              <a:gd name="connsiteX20959" fmla="*/ 280341 w 1031876"/>
              <a:gd name="connsiteY20959" fmla="*/ 81272 h 1106488"/>
              <a:gd name="connsiteX20960" fmla="*/ 280341 w 1031876"/>
              <a:gd name="connsiteY20960" fmla="*/ 82004 h 1106488"/>
              <a:gd name="connsiteX20961" fmla="*/ 280341 w 1031876"/>
              <a:gd name="connsiteY20961" fmla="*/ 82516 h 1106488"/>
              <a:gd name="connsiteX20962" fmla="*/ 280140 w 1031876"/>
              <a:gd name="connsiteY20962" fmla="*/ 82556 h 1106488"/>
              <a:gd name="connsiteX20963" fmla="*/ 280322 w 1031876"/>
              <a:gd name="connsiteY20963" fmla="*/ 81280 h 1106488"/>
              <a:gd name="connsiteX20964" fmla="*/ 279896 w 1031876"/>
              <a:gd name="connsiteY20964" fmla="*/ 81483 h 1106488"/>
              <a:gd name="connsiteX20965" fmla="*/ 277855 w 1031876"/>
              <a:gd name="connsiteY20965" fmla="*/ 83013 h 1106488"/>
              <a:gd name="connsiteX20966" fmla="*/ 276383 w 1031876"/>
              <a:gd name="connsiteY20966" fmla="*/ 83307 h 1106488"/>
              <a:gd name="connsiteX20967" fmla="*/ 276260 w 1031876"/>
              <a:gd name="connsiteY20967" fmla="*/ 83215 h 1106488"/>
              <a:gd name="connsiteX20968" fmla="*/ 275838 w 1031876"/>
              <a:gd name="connsiteY20968" fmla="*/ 83416 h 1106488"/>
              <a:gd name="connsiteX20969" fmla="*/ 276383 w 1031876"/>
              <a:gd name="connsiteY20969" fmla="*/ 83307 h 1106488"/>
              <a:gd name="connsiteX20970" fmla="*/ 276923 w 1031876"/>
              <a:gd name="connsiteY20970" fmla="*/ 83711 h 1106488"/>
              <a:gd name="connsiteX20971" fmla="*/ 277855 w 1031876"/>
              <a:gd name="connsiteY20971" fmla="*/ 83013 h 1106488"/>
              <a:gd name="connsiteX20972" fmla="*/ 280140 w 1031876"/>
              <a:gd name="connsiteY20972" fmla="*/ 82556 h 1106488"/>
              <a:gd name="connsiteX20973" fmla="*/ 279815 w 1031876"/>
              <a:gd name="connsiteY20973" fmla="*/ 84828 h 1106488"/>
              <a:gd name="connsiteX20974" fmla="*/ 273504 w 1031876"/>
              <a:gd name="connsiteY20974" fmla="*/ 87980 h 1106488"/>
              <a:gd name="connsiteX20975" fmla="*/ 273504 w 1031876"/>
              <a:gd name="connsiteY20975" fmla="*/ 87127 h 1106488"/>
              <a:gd name="connsiteX20976" fmla="*/ 273504 w 1031876"/>
              <a:gd name="connsiteY20976" fmla="*/ 84565 h 1106488"/>
              <a:gd name="connsiteX20977" fmla="*/ 273504 w 1031876"/>
              <a:gd name="connsiteY20977" fmla="*/ 84104 h 1106488"/>
              <a:gd name="connsiteX20978" fmla="*/ 271947 w 1031876"/>
              <a:gd name="connsiteY20978" fmla="*/ 84312 h 1106488"/>
              <a:gd name="connsiteX20979" fmla="*/ 272616 w 1031876"/>
              <a:gd name="connsiteY20979" fmla="*/ 83131 h 1106488"/>
              <a:gd name="connsiteX20980" fmla="*/ 272410 w 1031876"/>
              <a:gd name="connsiteY20980" fmla="*/ 83063 h 1106488"/>
              <a:gd name="connsiteX20981" fmla="*/ 273504 w 1031876"/>
              <a:gd name="connsiteY20981" fmla="*/ 81150 h 1106488"/>
              <a:gd name="connsiteX20982" fmla="*/ 273504 w 1031876"/>
              <a:gd name="connsiteY20982" fmla="*/ 81565 h 1106488"/>
              <a:gd name="connsiteX20983" fmla="*/ 273669 w 1031876"/>
              <a:gd name="connsiteY20983" fmla="*/ 81274 h 1106488"/>
              <a:gd name="connsiteX20984" fmla="*/ 273504 w 1031876"/>
              <a:gd name="connsiteY20984" fmla="*/ 81150 h 1106488"/>
              <a:gd name="connsiteX20985" fmla="*/ 273739 w 1031876"/>
              <a:gd name="connsiteY20985" fmla="*/ 81150 h 1106488"/>
              <a:gd name="connsiteX20986" fmla="*/ 273845 w 1031876"/>
              <a:gd name="connsiteY20986" fmla="*/ 80963 h 1106488"/>
              <a:gd name="connsiteX20987" fmla="*/ 280989 w 1031876"/>
              <a:gd name="connsiteY20987" fmla="*/ 80963 h 1106488"/>
              <a:gd name="connsiteX20988" fmla="*/ 280687 w 1031876"/>
              <a:gd name="connsiteY20988" fmla="*/ 81107 h 1106488"/>
              <a:gd name="connsiteX20989" fmla="*/ 287179 w 1031876"/>
              <a:gd name="connsiteY20989" fmla="*/ 80296 h 1106488"/>
              <a:gd name="connsiteX20990" fmla="*/ 706655 w 1031876"/>
              <a:gd name="connsiteY20990" fmla="*/ 78653 h 1106488"/>
              <a:gd name="connsiteX20991" fmla="*/ 711201 w 1031876"/>
              <a:gd name="connsiteY20991" fmla="*/ 80962 h 1106488"/>
              <a:gd name="connsiteX20992" fmla="*/ 707629 w 1031876"/>
              <a:gd name="connsiteY20992" fmla="*/ 80168 h 1106488"/>
              <a:gd name="connsiteX20993" fmla="*/ 362392 w 1031876"/>
              <a:gd name="connsiteY20993" fmla="*/ 78589 h 1106488"/>
              <a:gd name="connsiteX20994" fmla="*/ 362392 w 1031876"/>
              <a:gd name="connsiteY20994" fmla="*/ 80296 h 1106488"/>
              <a:gd name="connsiteX20995" fmla="*/ 362392 w 1031876"/>
              <a:gd name="connsiteY20995" fmla="*/ 81150 h 1106488"/>
              <a:gd name="connsiteX20996" fmla="*/ 360469 w 1031876"/>
              <a:gd name="connsiteY20996" fmla="*/ 80189 h 1106488"/>
              <a:gd name="connsiteX20997" fmla="*/ 364315 w 1031876"/>
              <a:gd name="connsiteY20997" fmla="*/ 78268 h 1106488"/>
              <a:gd name="connsiteX20998" fmla="*/ 362392 w 1031876"/>
              <a:gd name="connsiteY20998" fmla="*/ 81150 h 1106488"/>
              <a:gd name="connsiteX20999" fmla="*/ 364012 w 1031876"/>
              <a:gd name="connsiteY20999" fmla="*/ 78319 h 1106488"/>
              <a:gd name="connsiteX21000" fmla="*/ 323997 w 1031876"/>
              <a:gd name="connsiteY21000" fmla="*/ 77997 h 1106488"/>
              <a:gd name="connsiteX21001" fmla="*/ 321367 w 1031876"/>
              <a:gd name="connsiteY21001" fmla="*/ 80296 h 1106488"/>
              <a:gd name="connsiteX21002" fmla="*/ 314529 w 1031876"/>
              <a:gd name="connsiteY21002" fmla="*/ 81150 h 1106488"/>
              <a:gd name="connsiteX21003" fmla="*/ 320512 w 1031876"/>
              <a:gd name="connsiteY21003" fmla="*/ 80296 h 1106488"/>
              <a:gd name="connsiteX21004" fmla="*/ 320683 w 1031876"/>
              <a:gd name="connsiteY21004" fmla="*/ 79101 h 1106488"/>
              <a:gd name="connsiteX21005" fmla="*/ 656432 w 1031876"/>
              <a:gd name="connsiteY21005" fmla="*/ 76779 h 1106488"/>
              <a:gd name="connsiteX21006" fmla="*/ 656432 w 1031876"/>
              <a:gd name="connsiteY21006" fmla="*/ 81173 h 1106488"/>
              <a:gd name="connsiteX21007" fmla="*/ 656432 w 1031876"/>
              <a:gd name="connsiteY21007" fmla="*/ 81756 h 1106488"/>
              <a:gd name="connsiteX21008" fmla="*/ 656047 w 1031876"/>
              <a:gd name="connsiteY21008" fmla="*/ 81271 h 1106488"/>
              <a:gd name="connsiteX21009" fmla="*/ 655786 w 1031876"/>
              <a:gd name="connsiteY21009" fmla="*/ 81357 h 1106488"/>
              <a:gd name="connsiteX21010" fmla="*/ 656432 w 1031876"/>
              <a:gd name="connsiteY21010" fmla="*/ 81756 h 1106488"/>
              <a:gd name="connsiteX21011" fmla="*/ 654589 w 1031876"/>
              <a:gd name="connsiteY21011" fmla="*/ 81756 h 1106488"/>
              <a:gd name="connsiteX21012" fmla="*/ 654358 w 1031876"/>
              <a:gd name="connsiteY21012" fmla="*/ 81833 h 1106488"/>
              <a:gd name="connsiteX21013" fmla="*/ 653818 w 1031876"/>
              <a:gd name="connsiteY21013" fmla="*/ 81756 h 1106488"/>
              <a:gd name="connsiteX21014" fmla="*/ 653125 w 1031876"/>
              <a:gd name="connsiteY21014" fmla="*/ 81756 h 1106488"/>
              <a:gd name="connsiteX21015" fmla="*/ 650178 w 1031876"/>
              <a:gd name="connsiteY21015" fmla="*/ 81756 h 1106488"/>
              <a:gd name="connsiteX21016" fmla="*/ 655554 w 1031876"/>
              <a:gd name="connsiteY21016" fmla="*/ 87127 h 1106488"/>
              <a:gd name="connsiteX21017" fmla="*/ 656409 w 1031876"/>
              <a:gd name="connsiteY21017" fmla="*/ 87980 h 1106488"/>
              <a:gd name="connsiteX21018" fmla="*/ 658332 w 1031876"/>
              <a:gd name="connsiteY21018" fmla="*/ 87980 h 1106488"/>
              <a:gd name="connsiteX21019" fmla="*/ 659828 w 1031876"/>
              <a:gd name="connsiteY21019" fmla="*/ 87980 h 1106488"/>
              <a:gd name="connsiteX21020" fmla="*/ 663247 w 1031876"/>
              <a:gd name="connsiteY21020" fmla="*/ 87980 h 1106488"/>
              <a:gd name="connsiteX21021" fmla="*/ 666666 w 1031876"/>
              <a:gd name="connsiteY21021" fmla="*/ 87980 h 1106488"/>
              <a:gd name="connsiteX21022" fmla="*/ 669174 w 1031876"/>
              <a:gd name="connsiteY21022" fmla="*/ 87980 h 1106488"/>
              <a:gd name="connsiteX21023" fmla="*/ 666801 w 1031876"/>
              <a:gd name="connsiteY21023" fmla="*/ 83494 h 1106488"/>
              <a:gd name="connsiteX21024" fmla="*/ 668834 w 1031876"/>
              <a:gd name="connsiteY21024" fmla="*/ 84435 h 1106488"/>
              <a:gd name="connsiteX21025" fmla="*/ 669661 w 1031876"/>
              <a:gd name="connsiteY21025" fmla="*/ 81756 h 1106488"/>
              <a:gd name="connsiteX21026" fmla="*/ 672969 w 1031876"/>
              <a:gd name="connsiteY21026" fmla="*/ 85328 h 1106488"/>
              <a:gd name="connsiteX21027" fmla="*/ 675424 w 1031876"/>
              <a:gd name="connsiteY21027" fmla="*/ 87980 h 1106488"/>
              <a:gd name="connsiteX21028" fmla="*/ 676350 w 1031876"/>
              <a:gd name="connsiteY21028" fmla="*/ 87980 h 1106488"/>
              <a:gd name="connsiteX21029" fmla="*/ 673365 w 1031876"/>
              <a:gd name="connsiteY21029" fmla="*/ 81954 h 1106488"/>
              <a:gd name="connsiteX21030" fmla="*/ 669926 w 1031876"/>
              <a:gd name="connsiteY21030" fmla="*/ 80962 h 1106488"/>
              <a:gd name="connsiteX21031" fmla="*/ 669608 w 1031876"/>
              <a:gd name="connsiteY21031" fmla="*/ 80962 h 1106488"/>
              <a:gd name="connsiteX21032" fmla="*/ 669598 w 1031876"/>
              <a:gd name="connsiteY21032" fmla="*/ 80926 h 1106488"/>
              <a:gd name="connsiteX21033" fmla="*/ 669566 w 1031876"/>
              <a:gd name="connsiteY21033" fmla="*/ 80922 h 1106488"/>
              <a:gd name="connsiteX21034" fmla="*/ 669608 w 1031876"/>
              <a:gd name="connsiteY21034" fmla="*/ 80962 h 1106488"/>
              <a:gd name="connsiteX21035" fmla="*/ 669437 w 1031876"/>
              <a:gd name="connsiteY21035" fmla="*/ 80908 h 1106488"/>
              <a:gd name="connsiteX21036" fmla="*/ 662782 w 1031876"/>
              <a:gd name="connsiteY21036" fmla="*/ 80168 h 1106488"/>
              <a:gd name="connsiteX21037" fmla="*/ 659798 w 1031876"/>
              <a:gd name="connsiteY21037" fmla="*/ 77848 h 1106488"/>
              <a:gd name="connsiteX21038" fmla="*/ 659607 w 1031876"/>
              <a:gd name="connsiteY21038" fmla="*/ 77787 h 1106488"/>
              <a:gd name="connsiteX21039" fmla="*/ 658462 w 1031876"/>
              <a:gd name="connsiteY21039" fmla="*/ 77424 h 1106488"/>
              <a:gd name="connsiteX21040" fmla="*/ 663047 w 1031876"/>
              <a:gd name="connsiteY21040" fmla="*/ 81756 h 1106488"/>
              <a:gd name="connsiteX21041" fmla="*/ 657259 w 1031876"/>
              <a:gd name="connsiteY21041" fmla="*/ 80863 h 1106488"/>
              <a:gd name="connsiteX21042" fmla="*/ 656731 w 1031876"/>
              <a:gd name="connsiteY21042" fmla="*/ 76874 h 1106488"/>
              <a:gd name="connsiteX21043" fmla="*/ 649834 w 1031876"/>
              <a:gd name="connsiteY21043" fmla="*/ 74684 h 1106488"/>
              <a:gd name="connsiteX21044" fmla="*/ 650644 w 1031876"/>
              <a:gd name="connsiteY21044" fmla="*/ 78184 h 1106488"/>
              <a:gd name="connsiteX21045" fmla="*/ 655450 w 1031876"/>
              <a:gd name="connsiteY21045" fmla="*/ 81150 h 1106488"/>
              <a:gd name="connsiteX21046" fmla="*/ 655554 w 1031876"/>
              <a:gd name="connsiteY21046" fmla="*/ 81150 h 1106488"/>
              <a:gd name="connsiteX21047" fmla="*/ 655951 w 1031876"/>
              <a:gd name="connsiteY21047" fmla="*/ 81150 h 1106488"/>
              <a:gd name="connsiteX21048" fmla="*/ 651471 w 1031876"/>
              <a:gd name="connsiteY21048" fmla="*/ 75505 h 1106488"/>
              <a:gd name="connsiteX21049" fmla="*/ 652076 w 1031876"/>
              <a:gd name="connsiteY21049" fmla="*/ 75396 h 1106488"/>
              <a:gd name="connsiteX21050" fmla="*/ 731838 w 1031876"/>
              <a:gd name="connsiteY21050" fmla="*/ 74613 h 1106488"/>
              <a:gd name="connsiteX21051" fmla="*/ 735807 w 1031876"/>
              <a:gd name="connsiteY21051" fmla="*/ 77788 h 1106488"/>
              <a:gd name="connsiteX21052" fmla="*/ 744535 w 1031876"/>
              <a:gd name="connsiteY21052" fmla="*/ 80962 h 1106488"/>
              <a:gd name="connsiteX21053" fmla="*/ 744537 w 1031876"/>
              <a:gd name="connsiteY21053" fmla="*/ 80962 h 1106488"/>
              <a:gd name="connsiteX21054" fmla="*/ 738982 w 1031876"/>
              <a:gd name="connsiteY21054" fmla="*/ 75407 h 1106488"/>
              <a:gd name="connsiteX21055" fmla="*/ 738188 w 1031876"/>
              <a:gd name="connsiteY21055" fmla="*/ 74613 h 1106488"/>
              <a:gd name="connsiteX21056" fmla="*/ 744538 w 1031876"/>
              <a:gd name="connsiteY21056" fmla="*/ 74613 h 1106488"/>
              <a:gd name="connsiteX21057" fmla="*/ 744538 w 1031876"/>
              <a:gd name="connsiteY21057" fmla="*/ 80169 h 1106488"/>
              <a:gd name="connsiteX21058" fmla="*/ 744538 w 1031876"/>
              <a:gd name="connsiteY21058" fmla="*/ 80962 h 1106488"/>
              <a:gd name="connsiteX21059" fmla="*/ 745332 w 1031876"/>
              <a:gd name="connsiteY21059" fmla="*/ 80962 h 1106488"/>
              <a:gd name="connsiteX21060" fmla="*/ 745358 w 1031876"/>
              <a:gd name="connsiteY21060" fmla="*/ 81168 h 1106488"/>
              <a:gd name="connsiteX21061" fmla="*/ 748110 w 1031876"/>
              <a:gd name="connsiteY21061" fmla="*/ 81856 h 1106488"/>
              <a:gd name="connsiteX21062" fmla="*/ 751682 w 1031876"/>
              <a:gd name="connsiteY21062" fmla="*/ 88107 h 1106488"/>
              <a:gd name="connsiteX21063" fmla="*/ 748110 w 1031876"/>
              <a:gd name="connsiteY21063" fmla="*/ 84535 h 1106488"/>
              <a:gd name="connsiteX21064" fmla="*/ 745449 w 1031876"/>
              <a:gd name="connsiteY21064" fmla="*/ 81874 h 1106488"/>
              <a:gd name="connsiteX21065" fmla="*/ 746225 w 1031876"/>
              <a:gd name="connsiteY21065" fmla="*/ 87908 h 1106488"/>
              <a:gd name="connsiteX21066" fmla="*/ 752476 w 1031876"/>
              <a:gd name="connsiteY21066" fmla="*/ 88900 h 1106488"/>
              <a:gd name="connsiteX21067" fmla="*/ 751947 w 1031876"/>
              <a:gd name="connsiteY21067" fmla="*/ 88900 h 1106488"/>
              <a:gd name="connsiteX21068" fmla="*/ 745067 w 1031876"/>
              <a:gd name="connsiteY21068" fmla="*/ 88900 h 1106488"/>
              <a:gd name="connsiteX21069" fmla="*/ 745332 w 1031876"/>
              <a:gd name="connsiteY21069" fmla="*/ 88900 h 1106488"/>
              <a:gd name="connsiteX21070" fmla="*/ 741760 w 1031876"/>
              <a:gd name="connsiteY21070" fmla="*/ 84931 h 1106488"/>
              <a:gd name="connsiteX21071" fmla="*/ 738189 w 1031876"/>
              <a:gd name="connsiteY21071" fmla="*/ 80963 h 1106488"/>
              <a:gd name="connsiteX21072" fmla="*/ 738188 w 1031876"/>
              <a:gd name="connsiteY21072" fmla="*/ 80963 h 1106488"/>
              <a:gd name="connsiteX21073" fmla="*/ 740728 w 1031876"/>
              <a:gd name="connsiteY21073" fmla="*/ 86519 h 1106488"/>
              <a:gd name="connsiteX21074" fmla="*/ 738188 w 1031876"/>
              <a:gd name="connsiteY21074" fmla="*/ 84931 h 1106488"/>
              <a:gd name="connsiteX21075" fmla="*/ 736456 w 1031876"/>
              <a:gd name="connsiteY21075" fmla="*/ 83849 h 1106488"/>
              <a:gd name="connsiteX21076" fmla="*/ 738188 w 1031876"/>
              <a:gd name="connsiteY21076" fmla="*/ 80963 h 1106488"/>
              <a:gd name="connsiteX21077" fmla="*/ 738187 w 1031876"/>
              <a:gd name="connsiteY21077" fmla="*/ 80962 h 1106488"/>
              <a:gd name="connsiteX21078" fmla="*/ 735807 w 1031876"/>
              <a:gd name="connsiteY21078" fmla="*/ 81954 h 1106488"/>
              <a:gd name="connsiteX21079" fmla="*/ 736456 w 1031876"/>
              <a:gd name="connsiteY21079" fmla="*/ 83849 h 1106488"/>
              <a:gd name="connsiteX21080" fmla="*/ 731838 w 1031876"/>
              <a:gd name="connsiteY21080" fmla="*/ 80962 h 1106488"/>
              <a:gd name="connsiteX21081" fmla="*/ 735013 w 1031876"/>
              <a:gd name="connsiteY21081" fmla="*/ 80962 h 1106488"/>
              <a:gd name="connsiteX21082" fmla="*/ 738186 w 1031876"/>
              <a:gd name="connsiteY21082" fmla="*/ 80962 h 1106488"/>
              <a:gd name="connsiteX21083" fmla="*/ 738187 w 1031876"/>
              <a:gd name="connsiteY21083" fmla="*/ 80962 h 1106488"/>
              <a:gd name="connsiteX21084" fmla="*/ 737394 w 1031876"/>
              <a:gd name="connsiteY21084" fmla="*/ 80169 h 1106488"/>
              <a:gd name="connsiteX21085" fmla="*/ 731838 w 1031876"/>
              <a:gd name="connsiteY21085" fmla="*/ 74613 h 1106488"/>
              <a:gd name="connsiteX21086" fmla="*/ 349251 w 1031876"/>
              <a:gd name="connsiteY21086" fmla="*/ 74613 h 1106488"/>
              <a:gd name="connsiteX21087" fmla="*/ 345679 w 1031876"/>
              <a:gd name="connsiteY21087" fmla="*/ 77788 h 1106488"/>
              <a:gd name="connsiteX21088" fmla="*/ 343334 w 1031876"/>
              <a:gd name="connsiteY21088" fmla="*/ 79872 h 1106488"/>
              <a:gd name="connsiteX21089" fmla="*/ 252413 w 1031876"/>
              <a:gd name="connsiteY21089" fmla="*/ 74613 h 1106488"/>
              <a:gd name="connsiteX21090" fmla="*/ 260351 w 1031876"/>
              <a:gd name="connsiteY21090" fmla="*/ 74613 h 1106488"/>
              <a:gd name="connsiteX21091" fmla="*/ 252413 w 1031876"/>
              <a:gd name="connsiteY21091" fmla="*/ 80963 h 1106488"/>
              <a:gd name="connsiteX21092" fmla="*/ 252413 w 1031876"/>
              <a:gd name="connsiteY21092" fmla="*/ 74613 h 1106488"/>
              <a:gd name="connsiteX21093" fmla="*/ 711201 w 1031876"/>
              <a:gd name="connsiteY21093" fmla="*/ 74612 h 1106488"/>
              <a:gd name="connsiteX21094" fmla="*/ 725489 w 1031876"/>
              <a:gd name="connsiteY21094" fmla="*/ 80962 h 1106488"/>
              <a:gd name="connsiteX21095" fmla="*/ 718345 w 1031876"/>
              <a:gd name="connsiteY21095" fmla="*/ 80962 h 1106488"/>
              <a:gd name="connsiteX21096" fmla="*/ 711201 w 1031876"/>
              <a:gd name="connsiteY21096" fmla="*/ 74612 h 1106488"/>
              <a:gd name="connsiteX21097" fmla="*/ 704851 w 1031876"/>
              <a:gd name="connsiteY21097" fmla="*/ 74612 h 1106488"/>
              <a:gd name="connsiteX21098" fmla="*/ 711201 w 1031876"/>
              <a:gd name="connsiteY21098" fmla="*/ 74612 h 1106488"/>
              <a:gd name="connsiteX21099" fmla="*/ 711201 w 1031876"/>
              <a:gd name="connsiteY21099" fmla="*/ 80962 h 1106488"/>
              <a:gd name="connsiteX21100" fmla="*/ 704851 w 1031876"/>
              <a:gd name="connsiteY21100" fmla="*/ 74612 h 1106488"/>
              <a:gd name="connsiteX21101" fmla="*/ 690563 w 1031876"/>
              <a:gd name="connsiteY21101" fmla="*/ 74612 h 1106488"/>
              <a:gd name="connsiteX21102" fmla="*/ 690565 w 1031876"/>
              <a:gd name="connsiteY21102" fmla="*/ 74614 h 1106488"/>
              <a:gd name="connsiteX21103" fmla="*/ 696119 w 1031876"/>
              <a:gd name="connsiteY21103" fmla="*/ 77788 h 1106488"/>
              <a:gd name="connsiteX21104" fmla="*/ 696913 w 1031876"/>
              <a:gd name="connsiteY21104" fmla="*/ 80962 h 1106488"/>
              <a:gd name="connsiteX21105" fmla="*/ 696913 w 1031876"/>
              <a:gd name="connsiteY21105" fmla="*/ 80962 h 1106488"/>
              <a:gd name="connsiteX21106" fmla="*/ 696913 w 1031876"/>
              <a:gd name="connsiteY21106" fmla="*/ 80963 h 1106488"/>
              <a:gd name="connsiteX21107" fmla="*/ 696912 w 1031876"/>
              <a:gd name="connsiteY21107" fmla="*/ 80962 h 1106488"/>
              <a:gd name="connsiteX21108" fmla="*/ 691357 w 1031876"/>
              <a:gd name="connsiteY21108" fmla="*/ 80962 h 1106488"/>
              <a:gd name="connsiteX21109" fmla="*/ 690563 w 1031876"/>
              <a:gd name="connsiteY21109" fmla="*/ 80962 h 1106488"/>
              <a:gd name="connsiteX21110" fmla="*/ 690563 w 1031876"/>
              <a:gd name="connsiteY21110" fmla="*/ 80168 h 1106488"/>
              <a:gd name="connsiteX21111" fmla="*/ 690563 w 1031876"/>
              <a:gd name="connsiteY21111" fmla="*/ 74613 h 1106488"/>
              <a:gd name="connsiteX21112" fmla="*/ 662941 w 1031876"/>
              <a:gd name="connsiteY21112" fmla="*/ 74612 h 1106488"/>
              <a:gd name="connsiteX21113" fmla="*/ 666725 w 1031876"/>
              <a:gd name="connsiteY21113" fmla="*/ 76671 h 1106488"/>
              <a:gd name="connsiteX21114" fmla="*/ 666275 w 1031876"/>
              <a:gd name="connsiteY21114" fmla="*/ 76993 h 1106488"/>
              <a:gd name="connsiteX21115" fmla="*/ 662941 w 1031876"/>
              <a:gd name="connsiteY21115" fmla="*/ 74612 h 1106488"/>
              <a:gd name="connsiteX21116" fmla="*/ 628970 w 1031876"/>
              <a:gd name="connsiteY21116" fmla="*/ 74502 h 1106488"/>
              <a:gd name="connsiteX21117" fmla="*/ 627136 w 1031876"/>
              <a:gd name="connsiteY21117" fmla="*/ 78268 h 1106488"/>
              <a:gd name="connsiteX21118" fmla="*/ 629059 w 1031876"/>
              <a:gd name="connsiteY21118" fmla="*/ 80296 h 1106488"/>
              <a:gd name="connsiteX21119" fmla="*/ 629059 w 1031876"/>
              <a:gd name="connsiteY21119" fmla="*/ 74608 h 1106488"/>
              <a:gd name="connsiteX21120" fmla="*/ 629059 w 1031876"/>
              <a:gd name="connsiteY21120" fmla="*/ 74607 h 1106488"/>
              <a:gd name="connsiteX21121" fmla="*/ 629048 w 1031876"/>
              <a:gd name="connsiteY21121" fmla="*/ 74612 h 1106488"/>
              <a:gd name="connsiteX21122" fmla="*/ 635896 w 1031876"/>
              <a:gd name="connsiteY21122" fmla="*/ 74320 h 1106488"/>
              <a:gd name="connsiteX21123" fmla="*/ 636058 w 1031876"/>
              <a:gd name="connsiteY21123" fmla="*/ 74481 h 1106488"/>
              <a:gd name="connsiteX21124" fmla="*/ 636189 w 1031876"/>
              <a:gd name="connsiteY21124" fmla="*/ 74612 h 1106488"/>
              <a:gd name="connsiteX21125" fmla="*/ 639315 w 1031876"/>
              <a:gd name="connsiteY21125" fmla="*/ 77735 h 1106488"/>
              <a:gd name="connsiteX21126" fmla="*/ 642734 w 1031876"/>
              <a:gd name="connsiteY21126" fmla="*/ 81150 h 1106488"/>
              <a:gd name="connsiteX21127" fmla="*/ 636751 w 1031876"/>
              <a:gd name="connsiteY21127" fmla="*/ 77735 h 1106488"/>
              <a:gd name="connsiteX21128" fmla="*/ 635969 w 1031876"/>
              <a:gd name="connsiteY21128" fmla="*/ 74612 h 1106488"/>
              <a:gd name="connsiteX21129" fmla="*/ 635950 w 1031876"/>
              <a:gd name="connsiteY21129" fmla="*/ 74535 h 1106488"/>
              <a:gd name="connsiteX21130" fmla="*/ 335042 w 1031876"/>
              <a:gd name="connsiteY21130" fmla="*/ 74320 h 1106488"/>
              <a:gd name="connsiteX21131" fmla="*/ 334940 w 1031876"/>
              <a:gd name="connsiteY21131" fmla="*/ 74625 h 1106488"/>
              <a:gd name="connsiteX21132" fmla="*/ 334963 w 1031876"/>
              <a:gd name="connsiteY21132" fmla="*/ 74612 h 1106488"/>
              <a:gd name="connsiteX21133" fmla="*/ 334930 w 1031876"/>
              <a:gd name="connsiteY21133" fmla="*/ 74657 h 1106488"/>
              <a:gd name="connsiteX21134" fmla="*/ 334187 w 1031876"/>
              <a:gd name="connsiteY21134" fmla="*/ 76881 h 1106488"/>
              <a:gd name="connsiteX21135" fmla="*/ 333486 w 1031876"/>
              <a:gd name="connsiteY21135" fmla="*/ 76581 h 1106488"/>
              <a:gd name="connsiteX21136" fmla="*/ 332582 w 1031876"/>
              <a:gd name="connsiteY21136" fmla="*/ 77787 h 1106488"/>
              <a:gd name="connsiteX21137" fmla="*/ 334127 w 1031876"/>
              <a:gd name="connsiteY21137" fmla="*/ 79847 h 1106488"/>
              <a:gd name="connsiteX21138" fmla="*/ 338932 w 1031876"/>
              <a:gd name="connsiteY21138" fmla="*/ 78184 h 1106488"/>
              <a:gd name="connsiteX21139" fmla="*/ 349251 w 1031876"/>
              <a:gd name="connsiteY21139" fmla="*/ 74612 h 1106488"/>
              <a:gd name="connsiteX21140" fmla="*/ 339792 w 1031876"/>
              <a:gd name="connsiteY21140" fmla="*/ 78184 h 1106488"/>
              <a:gd name="connsiteX21141" fmla="*/ 336448 w 1031876"/>
              <a:gd name="connsiteY21141" fmla="*/ 80962 h 1106488"/>
              <a:gd name="connsiteX21142" fmla="*/ 335492 w 1031876"/>
              <a:gd name="connsiteY21142" fmla="*/ 81756 h 1106488"/>
              <a:gd name="connsiteX21143" fmla="*/ 334328 w 1031876"/>
              <a:gd name="connsiteY21143" fmla="*/ 81756 h 1106488"/>
              <a:gd name="connsiteX21144" fmla="*/ 332053 w 1031876"/>
              <a:gd name="connsiteY21144" fmla="*/ 81756 h 1106488"/>
              <a:gd name="connsiteX21145" fmla="*/ 330333 w 1031876"/>
              <a:gd name="connsiteY21145" fmla="*/ 81756 h 1106488"/>
              <a:gd name="connsiteX21146" fmla="*/ 328613 w 1031876"/>
              <a:gd name="connsiteY21146" fmla="*/ 81756 h 1106488"/>
              <a:gd name="connsiteX21147" fmla="*/ 330907 w 1031876"/>
              <a:gd name="connsiteY21147" fmla="*/ 80962 h 1106488"/>
              <a:gd name="connsiteX21148" fmla="*/ 329407 w 1031876"/>
              <a:gd name="connsiteY21148" fmla="*/ 80962 h 1106488"/>
              <a:gd name="connsiteX21149" fmla="*/ 328613 w 1031876"/>
              <a:gd name="connsiteY21149" fmla="*/ 80962 h 1106488"/>
              <a:gd name="connsiteX21150" fmla="*/ 329407 w 1031876"/>
              <a:gd name="connsiteY21150" fmla="*/ 77787 h 1106488"/>
              <a:gd name="connsiteX21151" fmla="*/ 332361 w 1031876"/>
              <a:gd name="connsiteY21151" fmla="*/ 76099 h 1106488"/>
              <a:gd name="connsiteX21152" fmla="*/ 331196 w 1031876"/>
              <a:gd name="connsiteY21152" fmla="*/ 75600 h 1106488"/>
              <a:gd name="connsiteX21153" fmla="*/ 328204 w 1031876"/>
              <a:gd name="connsiteY21153" fmla="*/ 74320 h 1106488"/>
              <a:gd name="connsiteX21154" fmla="*/ 328733 w 1031876"/>
              <a:gd name="connsiteY21154" fmla="*/ 74546 h 1106488"/>
              <a:gd name="connsiteX21155" fmla="*/ 331196 w 1031876"/>
              <a:gd name="connsiteY21155" fmla="*/ 75600 h 1106488"/>
              <a:gd name="connsiteX21156" fmla="*/ 328613 w 1031876"/>
              <a:gd name="connsiteY21156" fmla="*/ 76460 h 1106488"/>
              <a:gd name="connsiteX21157" fmla="*/ 328613 w 1031876"/>
              <a:gd name="connsiteY21157" fmla="*/ 77787 h 1106488"/>
              <a:gd name="connsiteX21158" fmla="*/ 328613 w 1031876"/>
              <a:gd name="connsiteY21158" fmla="*/ 80962 h 1106488"/>
              <a:gd name="connsiteX21159" fmla="*/ 325636 w 1031876"/>
              <a:gd name="connsiteY21159" fmla="*/ 80168 h 1106488"/>
              <a:gd name="connsiteX21160" fmla="*/ 327408 w 1031876"/>
              <a:gd name="connsiteY21160" fmla="*/ 76862 h 1106488"/>
              <a:gd name="connsiteX21161" fmla="*/ 324786 w 1031876"/>
              <a:gd name="connsiteY21161" fmla="*/ 77735 h 1106488"/>
              <a:gd name="connsiteX21162" fmla="*/ 323997 w 1031876"/>
              <a:gd name="connsiteY21162" fmla="*/ 77997 h 1106488"/>
              <a:gd name="connsiteX21163" fmla="*/ 321367 w 1031876"/>
              <a:gd name="connsiteY21163" fmla="*/ 74320 h 1106488"/>
              <a:gd name="connsiteX21164" fmla="*/ 320683 w 1031876"/>
              <a:gd name="connsiteY21164" fmla="*/ 79101 h 1106488"/>
              <a:gd name="connsiteX21165" fmla="*/ 314529 w 1031876"/>
              <a:gd name="connsiteY21165" fmla="*/ 81150 h 1106488"/>
              <a:gd name="connsiteX21166" fmla="*/ 321367 w 1031876"/>
              <a:gd name="connsiteY21166" fmla="*/ 74320 h 1106488"/>
              <a:gd name="connsiteX21167" fmla="*/ 356623 w 1031876"/>
              <a:gd name="connsiteY21167" fmla="*/ 73942 h 1106488"/>
              <a:gd name="connsiteX21168" fmla="*/ 356236 w 1031876"/>
              <a:gd name="connsiteY21168" fmla="*/ 73977 h 1106488"/>
              <a:gd name="connsiteX21169" fmla="*/ 355893 w 1031876"/>
              <a:gd name="connsiteY21169" fmla="*/ 74320 h 1106488"/>
              <a:gd name="connsiteX21170" fmla="*/ 356226 w 1031876"/>
              <a:gd name="connsiteY21170" fmla="*/ 74320 h 1106488"/>
              <a:gd name="connsiteX21171" fmla="*/ 664067 w 1031876"/>
              <a:gd name="connsiteY21171" fmla="*/ 73227 h 1106488"/>
              <a:gd name="connsiteX21172" fmla="*/ 664102 w 1031876"/>
              <a:gd name="connsiteY21172" fmla="*/ 73466 h 1106488"/>
              <a:gd name="connsiteX21173" fmla="*/ 670084 w 1031876"/>
              <a:gd name="connsiteY21173" fmla="*/ 74320 h 1106488"/>
              <a:gd name="connsiteX21174" fmla="*/ 666665 w 1031876"/>
              <a:gd name="connsiteY21174" fmla="*/ 74320 h 1106488"/>
              <a:gd name="connsiteX21175" fmla="*/ 663247 w 1031876"/>
              <a:gd name="connsiteY21175" fmla="*/ 74320 h 1106488"/>
              <a:gd name="connsiteX21176" fmla="*/ 707629 w 1031876"/>
              <a:gd name="connsiteY21176" fmla="*/ 72231 h 1106488"/>
              <a:gd name="connsiteX21177" fmla="*/ 711201 w 1031876"/>
              <a:gd name="connsiteY21177" fmla="*/ 74612 h 1106488"/>
              <a:gd name="connsiteX21178" fmla="*/ 707146 w 1031876"/>
              <a:gd name="connsiteY21178" fmla="*/ 72552 h 1106488"/>
              <a:gd name="connsiteX21179" fmla="*/ 296131 w 1031876"/>
              <a:gd name="connsiteY21179" fmla="*/ 72048 h 1106488"/>
              <a:gd name="connsiteX21180" fmla="*/ 295442 w 1031876"/>
              <a:gd name="connsiteY21180" fmla="*/ 73119 h 1106488"/>
              <a:gd name="connsiteX21181" fmla="*/ 295375 w 1031876"/>
              <a:gd name="connsiteY21181" fmla="*/ 72231 h 1106488"/>
              <a:gd name="connsiteX21182" fmla="*/ 297339 w 1031876"/>
              <a:gd name="connsiteY21182" fmla="*/ 70168 h 1106488"/>
              <a:gd name="connsiteX21183" fmla="*/ 294482 w 1031876"/>
              <a:gd name="connsiteY21183" fmla="*/ 71438 h 1106488"/>
              <a:gd name="connsiteX21184" fmla="*/ 292958 w 1031876"/>
              <a:gd name="connsiteY21184" fmla="*/ 72115 h 1106488"/>
              <a:gd name="connsiteX21185" fmla="*/ 292167 w 1031876"/>
              <a:gd name="connsiteY21185" fmla="*/ 73818 h 1106488"/>
              <a:gd name="connsiteX21186" fmla="*/ 293895 w 1031876"/>
              <a:gd name="connsiteY21186" fmla="*/ 74350 h 1106488"/>
              <a:gd name="connsiteX21187" fmla="*/ 294017 w 1031876"/>
              <a:gd name="connsiteY21187" fmla="*/ 74320 h 1106488"/>
              <a:gd name="connsiteX21188" fmla="*/ 293960 w 1031876"/>
              <a:gd name="connsiteY21188" fmla="*/ 74370 h 1106488"/>
              <a:gd name="connsiteX21189" fmla="*/ 293965 w 1031876"/>
              <a:gd name="connsiteY21189" fmla="*/ 74371 h 1106488"/>
              <a:gd name="connsiteX21190" fmla="*/ 294017 w 1031876"/>
              <a:gd name="connsiteY21190" fmla="*/ 74320 h 1106488"/>
              <a:gd name="connsiteX21191" fmla="*/ 294008 w 1031876"/>
              <a:gd name="connsiteY21191" fmla="*/ 74385 h 1106488"/>
              <a:gd name="connsiteX21192" fmla="*/ 294017 w 1031876"/>
              <a:gd name="connsiteY21192" fmla="*/ 74387 h 1106488"/>
              <a:gd name="connsiteX21193" fmla="*/ 294017 w 1031876"/>
              <a:gd name="connsiteY21193" fmla="*/ 74320 h 1106488"/>
              <a:gd name="connsiteX21194" fmla="*/ 294035 w 1031876"/>
              <a:gd name="connsiteY21194" fmla="*/ 74393 h 1106488"/>
              <a:gd name="connsiteX21195" fmla="*/ 294171 w 1031876"/>
              <a:gd name="connsiteY21195" fmla="*/ 74435 h 1106488"/>
              <a:gd name="connsiteX21196" fmla="*/ 294017 w 1031876"/>
              <a:gd name="connsiteY21196" fmla="*/ 74320 h 1106488"/>
              <a:gd name="connsiteX21197" fmla="*/ 294615 w 1031876"/>
              <a:gd name="connsiteY21197" fmla="*/ 74405 h 1106488"/>
              <a:gd name="connsiteX21198" fmla="*/ 295442 w 1031876"/>
              <a:gd name="connsiteY21198" fmla="*/ 73119 h 1106488"/>
              <a:gd name="connsiteX21199" fmla="*/ 295461 w 1031876"/>
              <a:gd name="connsiteY21199" fmla="*/ 73376 h 1106488"/>
              <a:gd name="connsiteX21200" fmla="*/ 294643 w 1031876"/>
              <a:gd name="connsiteY21200" fmla="*/ 74409 h 1106488"/>
              <a:gd name="connsiteX21201" fmla="*/ 299760 w 1031876"/>
              <a:gd name="connsiteY21201" fmla="*/ 75139 h 1106488"/>
              <a:gd name="connsiteX21202" fmla="*/ 297436 w 1031876"/>
              <a:gd name="connsiteY21202" fmla="*/ 76881 h 1106488"/>
              <a:gd name="connsiteX21203" fmla="*/ 294407 w 1031876"/>
              <a:gd name="connsiteY21203" fmla="*/ 74612 h 1106488"/>
              <a:gd name="connsiteX21204" fmla="*/ 294090 w 1031876"/>
              <a:gd name="connsiteY21204" fmla="*/ 74612 h 1106488"/>
              <a:gd name="connsiteX21205" fmla="*/ 294872 w 1031876"/>
              <a:gd name="connsiteY21205" fmla="*/ 77735 h 1106488"/>
              <a:gd name="connsiteX21206" fmla="*/ 300854 w 1031876"/>
              <a:gd name="connsiteY21206" fmla="*/ 81150 h 1106488"/>
              <a:gd name="connsiteX21207" fmla="*/ 299999 w 1031876"/>
              <a:gd name="connsiteY21207" fmla="*/ 75173 h 1106488"/>
              <a:gd name="connsiteX21208" fmla="*/ 299760 w 1031876"/>
              <a:gd name="connsiteY21208" fmla="*/ 75139 h 1106488"/>
              <a:gd name="connsiteX21209" fmla="*/ 300653 w 1031876"/>
              <a:gd name="connsiteY21209" fmla="*/ 74470 h 1106488"/>
              <a:gd name="connsiteX21210" fmla="*/ 295487 w 1031876"/>
              <a:gd name="connsiteY21210" fmla="*/ 73719 h 1106488"/>
              <a:gd name="connsiteX21211" fmla="*/ 295461 w 1031876"/>
              <a:gd name="connsiteY21211" fmla="*/ 73376 h 1106488"/>
              <a:gd name="connsiteX21212" fmla="*/ 296603 w 1031876"/>
              <a:gd name="connsiteY21212" fmla="*/ 71933 h 1106488"/>
              <a:gd name="connsiteX21213" fmla="*/ 296131 w 1031876"/>
              <a:gd name="connsiteY21213" fmla="*/ 72048 h 1106488"/>
              <a:gd name="connsiteX21214" fmla="*/ 640247 w 1031876"/>
              <a:gd name="connsiteY21214" fmla="*/ 69973 h 1106488"/>
              <a:gd name="connsiteX21215" fmla="*/ 641879 w 1031876"/>
              <a:gd name="connsiteY21215" fmla="*/ 70904 h 1106488"/>
              <a:gd name="connsiteX21216" fmla="*/ 642734 w 1031876"/>
              <a:gd name="connsiteY21216" fmla="*/ 74320 h 1106488"/>
              <a:gd name="connsiteX21217" fmla="*/ 292865 w 1031876"/>
              <a:gd name="connsiteY21217" fmla="*/ 69086 h 1106488"/>
              <a:gd name="connsiteX21218" fmla="*/ 287339 w 1031876"/>
              <a:gd name="connsiteY21218" fmla="*/ 74612 h 1106488"/>
              <a:gd name="connsiteX21219" fmla="*/ 290513 w 1031876"/>
              <a:gd name="connsiteY21219" fmla="*/ 71438 h 1106488"/>
              <a:gd name="connsiteX21220" fmla="*/ 388620 w 1031876"/>
              <a:gd name="connsiteY21220" fmla="*/ 68580 h 1106488"/>
              <a:gd name="connsiteX21221" fmla="*/ 386557 w 1031876"/>
              <a:gd name="connsiteY21221" fmla="*/ 69056 h 1106488"/>
              <a:gd name="connsiteX21222" fmla="*/ 383977 w 1031876"/>
              <a:gd name="connsiteY21222" fmla="*/ 73223 h 1106488"/>
              <a:gd name="connsiteX21223" fmla="*/ 385763 w 1031876"/>
              <a:gd name="connsiteY21223" fmla="*/ 71437 h 1106488"/>
              <a:gd name="connsiteX21224" fmla="*/ 717550 w 1031876"/>
              <a:gd name="connsiteY21224" fmla="*/ 68263 h 1106488"/>
              <a:gd name="connsiteX21225" fmla="*/ 721540 w 1031876"/>
              <a:gd name="connsiteY21225" fmla="*/ 70272 h 1106488"/>
              <a:gd name="connsiteX21226" fmla="*/ 726253 w 1031876"/>
              <a:gd name="connsiteY21226" fmla="*/ 73618 h 1106488"/>
              <a:gd name="connsiteX21227" fmla="*/ 725488 w 1031876"/>
              <a:gd name="connsiteY21227" fmla="*/ 68263 h 1106488"/>
              <a:gd name="connsiteX21228" fmla="*/ 731838 w 1031876"/>
              <a:gd name="connsiteY21228" fmla="*/ 74613 h 1106488"/>
              <a:gd name="connsiteX21229" fmla="*/ 726282 w 1031876"/>
              <a:gd name="connsiteY21229" fmla="*/ 73819 h 1106488"/>
              <a:gd name="connsiteX21230" fmla="*/ 726254 w 1031876"/>
              <a:gd name="connsiteY21230" fmla="*/ 73623 h 1106488"/>
              <a:gd name="connsiteX21231" fmla="*/ 725635 w 1031876"/>
              <a:gd name="connsiteY21231" fmla="*/ 73958 h 1106488"/>
              <a:gd name="connsiteX21232" fmla="*/ 724429 w 1031876"/>
              <a:gd name="connsiteY21232" fmla="*/ 73819 h 1106488"/>
              <a:gd name="connsiteX21233" fmla="*/ 717550 w 1031876"/>
              <a:gd name="connsiteY21233" fmla="*/ 68263 h 1106488"/>
              <a:gd name="connsiteX21234" fmla="*/ 708025 w 1031876"/>
              <a:gd name="connsiteY21234" fmla="*/ 68263 h 1106488"/>
              <a:gd name="connsiteX21235" fmla="*/ 711200 w 1031876"/>
              <a:gd name="connsiteY21235" fmla="*/ 69057 h 1106488"/>
              <a:gd name="connsiteX21236" fmla="*/ 708025 w 1031876"/>
              <a:gd name="connsiteY21236" fmla="*/ 69851 h 1106488"/>
              <a:gd name="connsiteX21237" fmla="*/ 704850 w 1031876"/>
              <a:gd name="connsiteY21237" fmla="*/ 69057 h 1106488"/>
              <a:gd name="connsiteX21238" fmla="*/ 708025 w 1031876"/>
              <a:gd name="connsiteY21238" fmla="*/ 68263 h 1106488"/>
              <a:gd name="connsiteX21239" fmla="*/ 349251 w 1031876"/>
              <a:gd name="connsiteY21239" fmla="*/ 68263 h 1106488"/>
              <a:gd name="connsiteX21240" fmla="*/ 341313 w 1031876"/>
              <a:gd name="connsiteY21240" fmla="*/ 74613 h 1106488"/>
              <a:gd name="connsiteX21241" fmla="*/ 349251 w 1031876"/>
              <a:gd name="connsiteY21241" fmla="*/ 68263 h 1106488"/>
              <a:gd name="connsiteX21242" fmla="*/ 341313 w 1031876"/>
              <a:gd name="connsiteY21242" fmla="*/ 68263 h 1106488"/>
              <a:gd name="connsiteX21243" fmla="*/ 334963 w 1031876"/>
              <a:gd name="connsiteY21243" fmla="*/ 74613 h 1106488"/>
              <a:gd name="connsiteX21244" fmla="*/ 341313 w 1031876"/>
              <a:gd name="connsiteY21244" fmla="*/ 68263 h 1106488"/>
              <a:gd name="connsiteX21245" fmla="*/ 293688 w 1031876"/>
              <a:gd name="connsiteY21245" fmla="*/ 68263 h 1106488"/>
              <a:gd name="connsiteX21246" fmla="*/ 292865 w 1031876"/>
              <a:gd name="connsiteY21246" fmla="*/ 69086 h 1106488"/>
              <a:gd name="connsiteX21247" fmla="*/ 292894 w 1031876"/>
              <a:gd name="connsiteY21247" fmla="*/ 69057 h 1106488"/>
              <a:gd name="connsiteX21248" fmla="*/ 293688 w 1031876"/>
              <a:gd name="connsiteY21248" fmla="*/ 68263 h 1106488"/>
              <a:gd name="connsiteX21249" fmla="*/ 286942 w 1031876"/>
              <a:gd name="connsiteY21249" fmla="*/ 68263 h 1106488"/>
              <a:gd name="connsiteX21250" fmla="*/ 280195 w 1031876"/>
              <a:gd name="connsiteY21250" fmla="*/ 74613 h 1106488"/>
              <a:gd name="connsiteX21251" fmla="*/ 279302 w 1031876"/>
              <a:gd name="connsiteY21251" fmla="*/ 74613 h 1106488"/>
              <a:gd name="connsiteX21252" fmla="*/ 277516 w 1031876"/>
              <a:gd name="connsiteY21252" fmla="*/ 74613 h 1106488"/>
              <a:gd name="connsiteX21253" fmla="*/ 274291 w 1031876"/>
              <a:gd name="connsiteY21253" fmla="*/ 74613 h 1106488"/>
              <a:gd name="connsiteX21254" fmla="*/ 273944 w 1031876"/>
              <a:gd name="connsiteY21254" fmla="*/ 74613 h 1106488"/>
              <a:gd name="connsiteX21255" fmla="*/ 273448 w 1031876"/>
              <a:gd name="connsiteY21255" fmla="*/ 74613 h 1106488"/>
              <a:gd name="connsiteX21256" fmla="*/ 286942 w 1031876"/>
              <a:gd name="connsiteY21256" fmla="*/ 68263 h 1106488"/>
              <a:gd name="connsiteX21257" fmla="*/ 266701 w 1031876"/>
              <a:gd name="connsiteY21257" fmla="*/ 68263 h 1106488"/>
              <a:gd name="connsiteX21258" fmla="*/ 273051 w 1031876"/>
              <a:gd name="connsiteY21258" fmla="*/ 74613 h 1106488"/>
              <a:gd name="connsiteX21259" fmla="*/ 273448 w 1031876"/>
              <a:gd name="connsiteY21259" fmla="*/ 74613 h 1106488"/>
              <a:gd name="connsiteX21260" fmla="*/ 272098 w 1031876"/>
              <a:gd name="connsiteY21260" fmla="*/ 75566 h 1106488"/>
              <a:gd name="connsiteX21261" fmla="*/ 266701 w 1031876"/>
              <a:gd name="connsiteY21261" fmla="*/ 80963 h 1106488"/>
              <a:gd name="connsiteX21262" fmla="*/ 269287 w 1031876"/>
              <a:gd name="connsiteY21262" fmla="*/ 76438 h 1106488"/>
              <a:gd name="connsiteX21263" fmla="*/ 266701 w 1031876"/>
              <a:gd name="connsiteY21263" fmla="*/ 74613 h 1106488"/>
              <a:gd name="connsiteX21264" fmla="*/ 266701 w 1031876"/>
              <a:gd name="connsiteY21264" fmla="*/ 72232 h 1106488"/>
              <a:gd name="connsiteX21265" fmla="*/ 266701 w 1031876"/>
              <a:gd name="connsiteY21265" fmla="*/ 71438 h 1106488"/>
              <a:gd name="connsiteX21266" fmla="*/ 266701 w 1031876"/>
              <a:gd name="connsiteY21266" fmla="*/ 68263 h 1106488"/>
              <a:gd name="connsiteX21267" fmla="*/ 260351 w 1031876"/>
              <a:gd name="connsiteY21267" fmla="*/ 68263 h 1106488"/>
              <a:gd name="connsiteX21268" fmla="*/ 266701 w 1031876"/>
              <a:gd name="connsiteY21268" fmla="*/ 68263 h 1106488"/>
              <a:gd name="connsiteX21269" fmla="*/ 260351 w 1031876"/>
              <a:gd name="connsiteY21269" fmla="*/ 74613 h 1106488"/>
              <a:gd name="connsiteX21270" fmla="*/ 260351 w 1031876"/>
              <a:gd name="connsiteY21270" fmla="*/ 68263 h 1106488"/>
              <a:gd name="connsiteX21271" fmla="*/ 711201 w 1031876"/>
              <a:gd name="connsiteY21271" fmla="*/ 68262 h 1106488"/>
              <a:gd name="connsiteX21272" fmla="*/ 713741 w 1031876"/>
              <a:gd name="connsiteY21272" fmla="*/ 72707 h 1106488"/>
              <a:gd name="connsiteX21273" fmla="*/ 714376 w 1031876"/>
              <a:gd name="connsiteY21273" fmla="*/ 73818 h 1106488"/>
              <a:gd name="connsiteX21274" fmla="*/ 717550 w 1031876"/>
              <a:gd name="connsiteY21274" fmla="*/ 74612 h 1106488"/>
              <a:gd name="connsiteX21275" fmla="*/ 717550 w 1031876"/>
              <a:gd name="connsiteY21275" fmla="*/ 74611 h 1106488"/>
              <a:gd name="connsiteX21276" fmla="*/ 717550 w 1031876"/>
              <a:gd name="connsiteY21276" fmla="*/ 72232 h 1106488"/>
              <a:gd name="connsiteX21277" fmla="*/ 717550 w 1031876"/>
              <a:gd name="connsiteY21277" fmla="*/ 71438 h 1106488"/>
              <a:gd name="connsiteX21278" fmla="*/ 717550 w 1031876"/>
              <a:gd name="connsiteY21278" fmla="*/ 68263 h 1106488"/>
              <a:gd name="connsiteX21279" fmla="*/ 721519 w 1031876"/>
              <a:gd name="connsiteY21279" fmla="*/ 73819 h 1106488"/>
              <a:gd name="connsiteX21280" fmla="*/ 724714 w 1031876"/>
              <a:gd name="connsiteY21280" fmla="*/ 74458 h 1106488"/>
              <a:gd name="connsiteX21281" fmla="*/ 725635 w 1031876"/>
              <a:gd name="connsiteY21281" fmla="*/ 73958 h 1106488"/>
              <a:gd name="connsiteX21282" fmla="*/ 731309 w 1031876"/>
              <a:gd name="connsiteY21282" fmla="*/ 74613 h 1106488"/>
              <a:gd name="connsiteX21283" fmla="*/ 732169 w 1031876"/>
              <a:gd name="connsiteY21283" fmla="*/ 77788 h 1106488"/>
              <a:gd name="connsiteX21284" fmla="*/ 738186 w 1031876"/>
              <a:gd name="connsiteY21284" fmla="*/ 80962 h 1106488"/>
              <a:gd name="connsiteX21285" fmla="*/ 731309 w 1031876"/>
              <a:gd name="connsiteY21285" fmla="*/ 77788 h 1106488"/>
              <a:gd name="connsiteX21286" fmla="*/ 724429 w 1031876"/>
              <a:gd name="connsiteY21286" fmla="*/ 74613 h 1106488"/>
              <a:gd name="connsiteX21287" fmla="*/ 721519 w 1031876"/>
              <a:gd name="connsiteY21287" fmla="*/ 74613 h 1106488"/>
              <a:gd name="connsiteX21288" fmla="*/ 717551 w 1031876"/>
              <a:gd name="connsiteY21288" fmla="*/ 74613 h 1106488"/>
              <a:gd name="connsiteX21289" fmla="*/ 716757 w 1031876"/>
              <a:gd name="connsiteY21289" fmla="*/ 76993 h 1106488"/>
              <a:gd name="connsiteX21290" fmla="*/ 711201 w 1031876"/>
              <a:gd name="connsiteY21290" fmla="*/ 74612 h 1106488"/>
              <a:gd name="connsiteX21291" fmla="*/ 711201 w 1031876"/>
              <a:gd name="connsiteY21291" fmla="*/ 68262 h 1106488"/>
              <a:gd name="connsiteX21292" fmla="*/ 642938 w 1031876"/>
              <a:gd name="connsiteY21292" fmla="*/ 68262 h 1106488"/>
              <a:gd name="connsiteX21293" fmla="*/ 649288 w 1031876"/>
              <a:gd name="connsiteY21293" fmla="*/ 68262 h 1106488"/>
              <a:gd name="connsiteX21294" fmla="*/ 649288 w 1031876"/>
              <a:gd name="connsiteY21294" fmla="*/ 71437 h 1106488"/>
              <a:gd name="connsiteX21295" fmla="*/ 649288 w 1031876"/>
              <a:gd name="connsiteY21295" fmla="*/ 72231 h 1106488"/>
              <a:gd name="connsiteX21296" fmla="*/ 649288 w 1031876"/>
              <a:gd name="connsiteY21296" fmla="*/ 74612 h 1106488"/>
              <a:gd name="connsiteX21297" fmla="*/ 642938 w 1031876"/>
              <a:gd name="connsiteY21297" fmla="*/ 68262 h 1106488"/>
              <a:gd name="connsiteX21298" fmla="*/ 379413 w 1031876"/>
              <a:gd name="connsiteY21298" fmla="*/ 68262 h 1106488"/>
              <a:gd name="connsiteX21299" fmla="*/ 382588 w 1031876"/>
              <a:gd name="connsiteY21299" fmla="*/ 69056 h 1106488"/>
              <a:gd name="connsiteX21300" fmla="*/ 379413 w 1031876"/>
              <a:gd name="connsiteY21300" fmla="*/ 69850 h 1106488"/>
              <a:gd name="connsiteX21301" fmla="*/ 376238 w 1031876"/>
              <a:gd name="connsiteY21301" fmla="*/ 69056 h 1106488"/>
              <a:gd name="connsiteX21302" fmla="*/ 379413 w 1031876"/>
              <a:gd name="connsiteY21302" fmla="*/ 68262 h 1106488"/>
              <a:gd name="connsiteX21303" fmla="*/ 349251 w 1031876"/>
              <a:gd name="connsiteY21303" fmla="*/ 68262 h 1106488"/>
              <a:gd name="connsiteX21304" fmla="*/ 355601 w 1031876"/>
              <a:gd name="connsiteY21304" fmla="*/ 68262 h 1106488"/>
              <a:gd name="connsiteX21305" fmla="*/ 349251 w 1031876"/>
              <a:gd name="connsiteY21305" fmla="*/ 74612 h 1106488"/>
              <a:gd name="connsiteX21306" fmla="*/ 349251 w 1031876"/>
              <a:gd name="connsiteY21306" fmla="*/ 73818 h 1106488"/>
              <a:gd name="connsiteX21307" fmla="*/ 349251 w 1031876"/>
              <a:gd name="connsiteY21307" fmla="*/ 68263 h 1106488"/>
              <a:gd name="connsiteX21308" fmla="*/ 303213 w 1031876"/>
              <a:gd name="connsiteY21308" fmla="*/ 68262 h 1106488"/>
              <a:gd name="connsiteX21309" fmla="*/ 303213 w 1031876"/>
              <a:gd name="connsiteY21309" fmla="*/ 69850 h 1106488"/>
              <a:gd name="connsiteX21310" fmla="*/ 301625 w 1031876"/>
              <a:gd name="connsiteY21310" fmla="*/ 69850 h 1106488"/>
              <a:gd name="connsiteX21311" fmla="*/ 301625 w 1031876"/>
              <a:gd name="connsiteY21311" fmla="*/ 68264 h 1106488"/>
              <a:gd name="connsiteX21312" fmla="*/ 298947 w 1031876"/>
              <a:gd name="connsiteY21312" fmla="*/ 71437 h 1106488"/>
              <a:gd name="connsiteX21313" fmla="*/ 301379 w 1031876"/>
              <a:gd name="connsiteY21313" fmla="*/ 74320 h 1106488"/>
              <a:gd name="connsiteX21314" fmla="*/ 301698 w 1031876"/>
              <a:gd name="connsiteY21314" fmla="*/ 74320 h 1106488"/>
              <a:gd name="connsiteX21315" fmla="*/ 302419 w 1031876"/>
              <a:gd name="connsiteY21315" fmla="*/ 71437 h 1106488"/>
              <a:gd name="connsiteX21316" fmla="*/ 307161 w 1031876"/>
              <a:gd name="connsiteY21316" fmla="*/ 68727 h 1106488"/>
              <a:gd name="connsiteX21317" fmla="*/ 307360 w 1031876"/>
              <a:gd name="connsiteY21317" fmla="*/ 68262 h 1106488"/>
              <a:gd name="connsiteX21318" fmla="*/ 307181 w 1031876"/>
              <a:gd name="connsiteY21318" fmla="*/ 68262 h 1106488"/>
              <a:gd name="connsiteX21319" fmla="*/ 304800 w 1031876"/>
              <a:gd name="connsiteY21319" fmla="*/ 68262 h 1106488"/>
              <a:gd name="connsiteX21320" fmla="*/ 663247 w 1031876"/>
              <a:gd name="connsiteY21320" fmla="*/ 67489 h 1106488"/>
              <a:gd name="connsiteX21321" fmla="*/ 665811 w 1031876"/>
              <a:gd name="connsiteY21321" fmla="*/ 70904 h 1106488"/>
              <a:gd name="connsiteX21322" fmla="*/ 664067 w 1031876"/>
              <a:gd name="connsiteY21322" fmla="*/ 73227 h 1106488"/>
              <a:gd name="connsiteX21323" fmla="*/ 635896 w 1031876"/>
              <a:gd name="connsiteY21323" fmla="*/ 67489 h 1106488"/>
              <a:gd name="connsiteX21324" fmla="*/ 638991 w 1031876"/>
              <a:gd name="connsiteY21324" fmla="*/ 68262 h 1106488"/>
              <a:gd name="connsiteX21325" fmla="*/ 639315 w 1031876"/>
              <a:gd name="connsiteY21325" fmla="*/ 68343 h 1106488"/>
              <a:gd name="connsiteX21326" fmla="*/ 640247 w 1031876"/>
              <a:gd name="connsiteY21326" fmla="*/ 69973 h 1106488"/>
              <a:gd name="connsiteX21327" fmla="*/ 637250 w 1031876"/>
              <a:gd name="connsiteY21327" fmla="*/ 68262 h 1106488"/>
              <a:gd name="connsiteX21328" fmla="*/ 594871 w 1031876"/>
              <a:gd name="connsiteY21328" fmla="*/ 67489 h 1106488"/>
              <a:gd name="connsiteX21329" fmla="*/ 594871 w 1031876"/>
              <a:gd name="connsiteY21329" fmla="*/ 69352 h 1106488"/>
              <a:gd name="connsiteX21330" fmla="*/ 592307 w 1031876"/>
              <a:gd name="connsiteY21330" fmla="*/ 70051 h 1106488"/>
              <a:gd name="connsiteX21331" fmla="*/ 591832 w 1031876"/>
              <a:gd name="connsiteY21331" fmla="*/ 69766 h 1106488"/>
              <a:gd name="connsiteX21332" fmla="*/ 588033 w 1031876"/>
              <a:gd name="connsiteY21332" fmla="*/ 67489 h 1106488"/>
              <a:gd name="connsiteX21333" fmla="*/ 591832 w 1031876"/>
              <a:gd name="connsiteY21333" fmla="*/ 69766 h 1106488"/>
              <a:gd name="connsiteX21334" fmla="*/ 591452 w 1031876"/>
              <a:gd name="connsiteY21334" fmla="*/ 70051 h 1106488"/>
              <a:gd name="connsiteX21335" fmla="*/ 588033 w 1031876"/>
              <a:gd name="connsiteY21335" fmla="*/ 67489 h 1106488"/>
              <a:gd name="connsiteX21336" fmla="*/ 328204 w 1031876"/>
              <a:gd name="connsiteY21336" fmla="*/ 67489 h 1106488"/>
              <a:gd name="connsiteX21337" fmla="*/ 321367 w 1031876"/>
              <a:gd name="connsiteY21337" fmla="*/ 74320 h 1106488"/>
              <a:gd name="connsiteX21338" fmla="*/ 328204 w 1031876"/>
              <a:gd name="connsiteY21338" fmla="*/ 67489 h 1106488"/>
              <a:gd name="connsiteX21339" fmla="*/ 325582 w 1031876"/>
              <a:gd name="connsiteY21339" fmla="*/ 65953 h 1106488"/>
              <a:gd name="connsiteX21340" fmla="*/ 324644 w 1031876"/>
              <a:gd name="connsiteY21340" fmla="*/ 67468 h 1106488"/>
              <a:gd name="connsiteX21341" fmla="*/ 324554 w 1031876"/>
              <a:gd name="connsiteY21341" fmla="*/ 67489 h 1106488"/>
              <a:gd name="connsiteX21342" fmla="*/ 327349 w 1031876"/>
              <a:gd name="connsiteY21342" fmla="*/ 67489 h 1106488"/>
              <a:gd name="connsiteX21343" fmla="*/ 328204 w 1031876"/>
              <a:gd name="connsiteY21343" fmla="*/ 67489 h 1106488"/>
              <a:gd name="connsiteX21344" fmla="*/ 314529 w 1031876"/>
              <a:gd name="connsiteY21344" fmla="*/ 74320 h 1106488"/>
              <a:gd name="connsiteX21345" fmla="*/ 315384 w 1031876"/>
              <a:gd name="connsiteY21345" fmla="*/ 73466 h 1106488"/>
              <a:gd name="connsiteX21346" fmla="*/ 320593 w 1031876"/>
              <a:gd name="connsiteY21346" fmla="*/ 68262 h 1106488"/>
              <a:gd name="connsiteX21347" fmla="*/ 317948 w 1031876"/>
              <a:gd name="connsiteY21347" fmla="*/ 70904 h 1106488"/>
              <a:gd name="connsiteX21348" fmla="*/ 314529 w 1031876"/>
              <a:gd name="connsiteY21348" fmla="*/ 74320 h 1106488"/>
              <a:gd name="connsiteX21349" fmla="*/ 313943 w 1031876"/>
              <a:gd name="connsiteY21349" fmla="*/ 73539 h 1106488"/>
              <a:gd name="connsiteX21350" fmla="*/ 314529 w 1031876"/>
              <a:gd name="connsiteY21350" fmla="*/ 73466 h 1106488"/>
              <a:gd name="connsiteX21351" fmla="*/ 320483 w 1031876"/>
              <a:gd name="connsiteY21351" fmla="*/ 68262 h 1106488"/>
              <a:gd name="connsiteX21352" fmla="*/ 321367 w 1031876"/>
              <a:gd name="connsiteY21352" fmla="*/ 67489 h 1106488"/>
              <a:gd name="connsiteX21353" fmla="*/ 322041 w 1031876"/>
              <a:gd name="connsiteY21353" fmla="*/ 67489 h 1106488"/>
              <a:gd name="connsiteX21354" fmla="*/ 322669 w 1031876"/>
              <a:gd name="connsiteY21354" fmla="*/ 67489 h 1106488"/>
              <a:gd name="connsiteX21355" fmla="*/ 353032 w 1031876"/>
              <a:gd name="connsiteY21355" fmla="*/ 65945 h 1106488"/>
              <a:gd name="connsiteX21356" fmla="*/ 355745 w 1031876"/>
              <a:gd name="connsiteY21356" fmla="*/ 67945 h 1106488"/>
              <a:gd name="connsiteX21357" fmla="*/ 348962 w 1031876"/>
              <a:gd name="connsiteY21357" fmla="*/ 67945 h 1106488"/>
              <a:gd name="connsiteX21358" fmla="*/ 352354 w 1031876"/>
              <a:gd name="connsiteY21358" fmla="*/ 67112 h 1106488"/>
              <a:gd name="connsiteX21359" fmla="*/ 392510 w 1031876"/>
              <a:gd name="connsiteY21359" fmla="*/ 65881 h 1106488"/>
              <a:gd name="connsiteX21360" fmla="*/ 396027 w 1031876"/>
              <a:gd name="connsiteY21360" fmla="*/ 68225 h 1106488"/>
              <a:gd name="connsiteX21361" fmla="*/ 396580 w 1031876"/>
              <a:gd name="connsiteY21361" fmla="*/ 67489 h 1106488"/>
              <a:gd name="connsiteX21362" fmla="*/ 396138 w 1031876"/>
              <a:gd name="connsiteY21362" fmla="*/ 68262 h 1106488"/>
              <a:gd name="connsiteX21363" fmla="*/ 394363 w 1031876"/>
              <a:gd name="connsiteY21363" fmla="*/ 71366 h 1106488"/>
              <a:gd name="connsiteX21364" fmla="*/ 394016 w 1031876"/>
              <a:gd name="connsiteY21364" fmla="*/ 70904 h 1106488"/>
              <a:gd name="connsiteX21365" fmla="*/ 396000 w 1031876"/>
              <a:gd name="connsiteY21365" fmla="*/ 68262 h 1106488"/>
              <a:gd name="connsiteX21366" fmla="*/ 395189 w 1031876"/>
              <a:gd name="connsiteY21366" fmla="*/ 68262 h 1106488"/>
              <a:gd name="connsiteX21367" fmla="*/ 393403 w 1031876"/>
              <a:gd name="connsiteY21367" fmla="*/ 68262 h 1106488"/>
              <a:gd name="connsiteX21368" fmla="*/ 392577 w 1031876"/>
              <a:gd name="connsiteY21368" fmla="*/ 68262 h 1106488"/>
              <a:gd name="connsiteX21369" fmla="*/ 392510 w 1031876"/>
              <a:gd name="connsiteY21369" fmla="*/ 68262 h 1106488"/>
              <a:gd name="connsiteX21370" fmla="*/ 389997 w 1031876"/>
              <a:gd name="connsiteY21370" fmla="*/ 68262 h 1106488"/>
              <a:gd name="connsiteX21371" fmla="*/ 388938 w 1031876"/>
              <a:gd name="connsiteY21371" fmla="*/ 68506 h 1106488"/>
              <a:gd name="connsiteX21372" fmla="*/ 388938 w 1031876"/>
              <a:gd name="connsiteY21372" fmla="*/ 71437 h 1106488"/>
              <a:gd name="connsiteX21373" fmla="*/ 388938 w 1031876"/>
              <a:gd name="connsiteY21373" fmla="*/ 74612 h 1106488"/>
              <a:gd name="connsiteX21374" fmla="*/ 388144 w 1031876"/>
              <a:gd name="connsiteY21374" fmla="*/ 74612 h 1106488"/>
              <a:gd name="connsiteX21375" fmla="*/ 384969 w 1031876"/>
              <a:gd name="connsiteY21375" fmla="*/ 74612 h 1106488"/>
              <a:gd name="connsiteX21376" fmla="*/ 383117 w 1031876"/>
              <a:gd name="connsiteY21376" fmla="*/ 74612 h 1106488"/>
              <a:gd name="connsiteX21377" fmla="*/ 382588 w 1031876"/>
              <a:gd name="connsiteY21377" fmla="*/ 74612 h 1106488"/>
              <a:gd name="connsiteX21378" fmla="*/ 383117 w 1031876"/>
              <a:gd name="connsiteY21378" fmla="*/ 74083 h 1106488"/>
              <a:gd name="connsiteX21379" fmla="*/ 383117 w 1031876"/>
              <a:gd name="connsiteY21379" fmla="*/ 73818 h 1106488"/>
              <a:gd name="connsiteX21380" fmla="*/ 383117 w 1031876"/>
              <a:gd name="connsiteY21380" fmla="*/ 70909 h 1106488"/>
              <a:gd name="connsiteX21381" fmla="*/ 382588 w 1031876"/>
              <a:gd name="connsiteY21381" fmla="*/ 74612 h 1106488"/>
              <a:gd name="connsiteX21382" fmla="*/ 382588 w 1031876"/>
              <a:gd name="connsiteY21382" fmla="*/ 69056 h 1106488"/>
              <a:gd name="connsiteX21383" fmla="*/ 382588 w 1031876"/>
              <a:gd name="connsiteY21383" fmla="*/ 69056 h 1106488"/>
              <a:gd name="connsiteX21384" fmla="*/ 382588 w 1031876"/>
              <a:gd name="connsiteY21384" fmla="*/ 68262 h 1106488"/>
              <a:gd name="connsiteX21385" fmla="*/ 382589 w 1031876"/>
              <a:gd name="connsiteY21385" fmla="*/ 68262 h 1106488"/>
              <a:gd name="connsiteX21386" fmla="*/ 383117 w 1031876"/>
              <a:gd name="connsiteY21386" fmla="*/ 68262 h 1106488"/>
              <a:gd name="connsiteX21387" fmla="*/ 383977 w 1031876"/>
              <a:gd name="connsiteY21387" fmla="*/ 68262 h 1106488"/>
              <a:gd name="connsiteX21388" fmla="*/ 384969 w 1031876"/>
              <a:gd name="connsiteY21388" fmla="*/ 68262 h 1106488"/>
              <a:gd name="connsiteX21389" fmla="*/ 386557 w 1031876"/>
              <a:gd name="connsiteY21389" fmla="*/ 68262 h 1106488"/>
              <a:gd name="connsiteX21390" fmla="*/ 388938 w 1031876"/>
              <a:gd name="connsiteY21390" fmla="*/ 68262 h 1106488"/>
              <a:gd name="connsiteX21391" fmla="*/ 392510 w 1031876"/>
              <a:gd name="connsiteY21391" fmla="*/ 65881 h 1106488"/>
              <a:gd name="connsiteX21392" fmla="*/ 415010 w 1031876"/>
              <a:gd name="connsiteY21392" fmla="*/ 64301 h 1106488"/>
              <a:gd name="connsiteX21393" fmla="*/ 411423 w 1031876"/>
              <a:gd name="connsiteY21393" fmla="*/ 67198 h 1106488"/>
              <a:gd name="connsiteX21394" fmla="*/ 413675 w 1031876"/>
              <a:gd name="connsiteY21394" fmla="*/ 66635 h 1106488"/>
              <a:gd name="connsiteX21395" fmla="*/ 694604 w 1031876"/>
              <a:gd name="connsiteY21395" fmla="*/ 64221 h 1106488"/>
              <a:gd name="connsiteX21396" fmla="*/ 696119 w 1031876"/>
              <a:gd name="connsiteY21396" fmla="*/ 65087 h 1106488"/>
              <a:gd name="connsiteX21397" fmla="*/ 696913 w 1031876"/>
              <a:gd name="connsiteY21397" fmla="*/ 68262 h 1106488"/>
              <a:gd name="connsiteX21398" fmla="*/ 647618 w 1031876"/>
              <a:gd name="connsiteY21398" fmla="*/ 64074 h 1106488"/>
              <a:gd name="connsiteX21399" fmla="*/ 649571 w 1031876"/>
              <a:gd name="connsiteY21399" fmla="*/ 67489 h 1106488"/>
              <a:gd name="connsiteX21400" fmla="*/ 647085 w 1031876"/>
              <a:gd name="connsiteY21400" fmla="*/ 65005 h 1106488"/>
              <a:gd name="connsiteX21401" fmla="*/ 380366 w 1031876"/>
              <a:gd name="connsiteY21401" fmla="*/ 63323 h 1106488"/>
              <a:gd name="connsiteX21402" fmla="*/ 382589 w 1031876"/>
              <a:gd name="connsiteY21402" fmla="*/ 68262 h 1106488"/>
              <a:gd name="connsiteX21403" fmla="*/ 377588 w 1031876"/>
              <a:gd name="connsiteY21403" fmla="*/ 65087 h 1106488"/>
              <a:gd name="connsiteX21404" fmla="*/ 434187 w 1031876"/>
              <a:gd name="connsiteY21404" fmla="*/ 62366 h 1106488"/>
              <a:gd name="connsiteX21405" fmla="*/ 434567 w 1031876"/>
              <a:gd name="connsiteY21405" fmla="*/ 62936 h 1106488"/>
              <a:gd name="connsiteX21406" fmla="*/ 434187 w 1031876"/>
              <a:gd name="connsiteY21406" fmla="*/ 63220 h 1106488"/>
              <a:gd name="connsiteX21407" fmla="*/ 433807 w 1031876"/>
              <a:gd name="connsiteY21407" fmla="*/ 62936 h 1106488"/>
              <a:gd name="connsiteX21408" fmla="*/ 684489 w 1031876"/>
              <a:gd name="connsiteY21408" fmla="*/ 62361 h 1106488"/>
              <a:gd name="connsiteX21409" fmla="*/ 686707 w 1031876"/>
              <a:gd name="connsiteY21409" fmla="*/ 64691 h 1106488"/>
              <a:gd name="connsiteX21410" fmla="*/ 690108 w 1031876"/>
              <a:gd name="connsiteY21410" fmla="*/ 68262 h 1106488"/>
              <a:gd name="connsiteX21411" fmla="*/ 690562 w 1031876"/>
              <a:gd name="connsiteY21411" fmla="*/ 68262 h 1106488"/>
              <a:gd name="connsiteX21412" fmla="*/ 689769 w 1031876"/>
              <a:gd name="connsiteY21412" fmla="*/ 67469 h 1106488"/>
              <a:gd name="connsiteX21413" fmla="*/ 684748 w 1031876"/>
              <a:gd name="connsiteY21413" fmla="*/ 62448 h 1106488"/>
              <a:gd name="connsiteX21414" fmla="*/ 375865 w 1031876"/>
              <a:gd name="connsiteY21414" fmla="*/ 62285 h 1106488"/>
              <a:gd name="connsiteX21415" fmla="*/ 370682 w 1031876"/>
              <a:gd name="connsiteY21415" fmla="*/ 67468 h 1106488"/>
              <a:gd name="connsiteX21416" fmla="*/ 369988 w 1031876"/>
              <a:gd name="connsiteY21416" fmla="*/ 68162 h 1106488"/>
              <a:gd name="connsiteX21417" fmla="*/ 375088 w 1031876"/>
              <a:gd name="connsiteY21417" fmla="*/ 67468 h 1106488"/>
              <a:gd name="connsiteX21418" fmla="*/ 375180 w 1031876"/>
              <a:gd name="connsiteY21418" fmla="*/ 66851 h 1106488"/>
              <a:gd name="connsiteX21419" fmla="*/ 373857 w 1031876"/>
              <a:gd name="connsiteY21419" fmla="*/ 65087 h 1106488"/>
              <a:gd name="connsiteX21420" fmla="*/ 375842 w 1031876"/>
              <a:gd name="connsiteY21420" fmla="*/ 62440 h 1106488"/>
              <a:gd name="connsiteX21421" fmla="*/ 382587 w 1031876"/>
              <a:gd name="connsiteY21421" fmla="*/ 61913 h 1106488"/>
              <a:gd name="connsiteX21422" fmla="*/ 380366 w 1031876"/>
              <a:gd name="connsiteY21422" fmla="*/ 63323 h 1106488"/>
              <a:gd name="connsiteX21423" fmla="*/ 380293 w 1031876"/>
              <a:gd name="connsiteY21423" fmla="*/ 63161 h 1106488"/>
              <a:gd name="connsiteX21424" fmla="*/ 314323 w 1031876"/>
              <a:gd name="connsiteY21424" fmla="*/ 61913 h 1106488"/>
              <a:gd name="connsiteX21425" fmla="*/ 310048 w 1031876"/>
              <a:gd name="connsiteY21425" fmla="*/ 64633 h 1106488"/>
              <a:gd name="connsiteX21426" fmla="*/ 308661 w 1031876"/>
              <a:gd name="connsiteY21426" fmla="*/ 65516 h 1106488"/>
              <a:gd name="connsiteX21427" fmla="*/ 308769 w 1031876"/>
              <a:gd name="connsiteY21427" fmla="*/ 65087 h 1106488"/>
              <a:gd name="connsiteX21428" fmla="*/ 310284 w 1031876"/>
              <a:gd name="connsiteY21428" fmla="*/ 64221 h 1106488"/>
              <a:gd name="connsiteX21429" fmla="*/ 287338 w 1031876"/>
              <a:gd name="connsiteY21429" fmla="*/ 61913 h 1106488"/>
              <a:gd name="connsiteX21430" fmla="*/ 292825 w 1031876"/>
              <a:gd name="connsiteY21430" fmla="*/ 62726 h 1106488"/>
              <a:gd name="connsiteX21431" fmla="*/ 293689 w 1031876"/>
              <a:gd name="connsiteY21431" fmla="*/ 61913 h 1106488"/>
              <a:gd name="connsiteX21432" fmla="*/ 293165 w 1031876"/>
              <a:gd name="connsiteY21432" fmla="*/ 62776 h 1106488"/>
              <a:gd name="connsiteX21433" fmla="*/ 293366 w 1031876"/>
              <a:gd name="connsiteY21433" fmla="*/ 62806 h 1106488"/>
              <a:gd name="connsiteX21434" fmla="*/ 293291 w 1031876"/>
              <a:gd name="connsiteY21434" fmla="*/ 62971 h 1106488"/>
              <a:gd name="connsiteX21435" fmla="*/ 292696 w 1031876"/>
              <a:gd name="connsiteY21435" fmla="*/ 64294 h 1106488"/>
              <a:gd name="connsiteX21436" fmla="*/ 292340 w 1031876"/>
              <a:gd name="connsiteY21436" fmla="*/ 64136 h 1106488"/>
              <a:gd name="connsiteX21437" fmla="*/ 290316 w 1031876"/>
              <a:gd name="connsiteY21437" fmla="*/ 67469 h 1106488"/>
              <a:gd name="connsiteX21438" fmla="*/ 286942 w 1031876"/>
              <a:gd name="connsiteY21438" fmla="*/ 68263 h 1106488"/>
              <a:gd name="connsiteX21439" fmla="*/ 287785 w 1031876"/>
              <a:gd name="connsiteY21439" fmla="*/ 67469 h 1106488"/>
              <a:gd name="connsiteX21440" fmla="*/ 291652 w 1031876"/>
              <a:gd name="connsiteY21440" fmla="*/ 63830 h 1106488"/>
              <a:gd name="connsiteX21441" fmla="*/ 690563 w 1031876"/>
              <a:gd name="connsiteY21441" fmla="*/ 61912 h 1106488"/>
              <a:gd name="connsiteX21442" fmla="*/ 690567 w 1031876"/>
              <a:gd name="connsiteY21442" fmla="*/ 61913 h 1106488"/>
              <a:gd name="connsiteX21443" fmla="*/ 691456 w 1031876"/>
              <a:gd name="connsiteY21443" fmla="*/ 61913 h 1106488"/>
              <a:gd name="connsiteX21444" fmla="*/ 692349 w 1031876"/>
              <a:gd name="connsiteY21444" fmla="*/ 61913 h 1106488"/>
              <a:gd name="connsiteX21445" fmla="*/ 694135 w 1031876"/>
              <a:gd name="connsiteY21445" fmla="*/ 61913 h 1106488"/>
              <a:gd name="connsiteX21446" fmla="*/ 695028 w 1031876"/>
              <a:gd name="connsiteY21446" fmla="*/ 61913 h 1106488"/>
              <a:gd name="connsiteX21447" fmla="*/ 697707 w 1031876"/>
              <a:gd name="connsiteY21447" fmla="*/ 61913 h 1106488"/>
              <a:gd name="connsiteX21448" fmla="*/ 704851 w 1031876"/>
              <a:gd name="connsiteY21448" fmla="*/ 68263 h 1106488"/>
              <a:gd name="connsiteX21449" fmla="*/ 697707 w 1031876"/>
              <a:gd name="connsiteY21449" fmla="*/ 65088 h 1106488"/>
              <a:gd name="connsiteX21450" fmla="*/ 694212 w 1031876"/>
              <a:gd name="connsiteY21450" fmla="*/ 63534 h 1106488"/>
              <a:gd name="connsiteX21451" fmla="*/ 694604 w 1031876"/>
              <a:gd name="connsiteY21451" fmla="*/ 64221 h 1106488"/>
              <a:gd name="connsiteX21452" fmla="*/ 690571 w 1031876"/>
              <a:gd name="connsiteY21452" fmla="*/ 61916 h 1106488"/>
              <a:gd name="connsiteX21453" fmla="*/ 690563 w 1031876"/>
              <a:gd name="connsiteY21453" fmla="*/ 61913 h 1106488"/>
              <a:gd name="connsiteX21454" fmla="*/ 690565 w 1031876"/>
              <a:gd name="connsiteY21454" fmla="*/ 61913 h 1106488"/>
              <a:gd name="connsiteX21455" fmla="*/ 328084 w 1031876"/>
              <a:gd name="connsiteY21455" fmla="*/ 61912 h 1106488"/>
              <a:gd name="connsiteX21456" fmla="*/ 327224 w 1031876"/>
              <a:gd name="connsiteY21456" fmla="*/ 65087 h 1106488"/>
              <a:gd name="connsiteX21457" fmla="*/ 325582 w 1031876"/>
              <a:gd name="connsiteY21457" fmla="*/ 65953 h 1106488"/>
              <a:gd name="connsiteX21458" fmla="*/ 348962 w 1031876"/>
              <a:gd name="connsiteY21458" fmla="*/ 61278 h 1106488"/>
              <a:gd name="connsiteX21459" fmla="*/ 345571 w 1031876"/>
              <a:gd name="connsiteY21459" fmla="*/ 63778 h 1106488"/>
              <a:gd name="connsiteX21460" fmla="*/ 344892 w 1031876"/>
              <a:gd name="connsiteY21460" fmla="*/ 63278 h 1106488"/>
              <a:gd name="connsiteX21461" fmla="*/ 345571 w 1031876"/>
              <a:gd name="connsiteY21461" fmla="*/ 62111 h 1106488"/>
              <a:gd name="connsiteX21462" fmla="*/ 348962 w 1031876"/>
              <a:gd name="connsiteY21462" fmla="*/ 61278 h 1106488"/>
              <a:gd name="connsiteX21463" fmla="*/ 335396 w 1031876"/>
              <a:gd name="connsiteY21463" fmla="*/ 61278 h 1106488"/>
              <a:gd name="connsiteX21464" fmla="*/ 332005 w 1031876"/>
              <a:gd name="connsiteY21464" fmla="*/ 64612 h 1106488"/>
              <a:gd name="connsiteX21465" fmla="*/ 329461 w 1031876"/>
              <a:gd name="connsiteY21465" fmla="*/ 67112 h 1106488"/>
              <a:gd name="connsiteX21466" fmla="*/ 335396 w 1031876"/>
              <a:gd name="connsiteY21466" fmla="*/ 61278 h 1106488"/>
              <a:gd name="connsiteX21467" fmla="*/ 335396 w 1031876"/>
              <a:gd name="connsiteY21467" fmla="*/ 61278 h 1106488"/>
              <a:gd name="connsiteX21468" fmla="*/ 342179 w 1031876"/>
              <a:gd name="connsiteY21468" fmla="*/ 61278 h 1106488"/>
              <a:gd name="connsiteX21469" fmla="*/ 341190 w 1031876"/>
              <a:gd name="connsiteY21469" fmla="*/ 62129 h 1106488"/>
              <a:gd name="connsiteX21470" fmla="*/ 340175 w 1031876"/>
              <a:gd name="connsiteY21470" fmla="*/ 63904 h 1106488"/>
              <a:gd name="connsiteX21471" fmla="*/ 342179 w 1031876"/>
              <a:gd name="connsiteY21471" fmla="*/ 61278 h 1106488"/>
              <a:gd name="connsiteX21472" fmla="*/ 344892 w 1031876"/>
              <a:gd name="connsiteY21472" fmla="*/ 63278 h 1106488"/>
              <a:gd name="connsiteX21473" fmla="*/ 342179 w 1031876"/>
              <a:gd name="connsiteY21473" fmla="*/ 67945 h 1106488"/>
              <a:gd name="connsiteX21474" fmla="*/ 339713 w 1031876"/>
              <a:gd name="connsiteY21474" fmla="*/ 64713 h 1106488"/>
              <a:gd name="connsiteX21475" fmla="*/ 338138 w 1031876"/>
              <a:gd name="connsiteY21475" fmla="*/ 67469 h 1106488"/>
              <a:gd name="connsiteX21476" fmla="*/ 334963 w 1031876"/>
              <a:gd name="connsiteY21476" fmla="*/ 68263 h 1106488"/>
              <a:gd name="connsiteX21477" fmla="*/ 334267 w 1031876"/>
              <a:gd name="connsiteY21477" fmla="*/ 68263 h 1106488"/>
              <a:gd name="connsiteX21478" fmla="*/ 329059 w 1031876"/>
              <a:gd name="connsiteY21478" fmla="*/ 73466 h 1106488"/>
              <a:gd name="connsiteX21479" fmla="*/ 328204 w 1031876"/>
              <a:gd name="connsiteY21479" fmla="*/ 74320 h 1106488"/>
              <a:gd name="connsiteX21480" fmla="*/ 328204 w 1031876"/>
              <a:gd name="connsiteY21480" fmla="*/ 67489 h 1106488"/>
              <a:gd name="connsiteX21481" fmla="*/ 329059 w 1031876"/>
              <a:gd name="connsiteY21481" fmla="*/ 70051 h 1106488"/>
              <a:gd name="connsiteX21482" fmla="*/ 333234 w 1031876"/>
              <a:gd name="connsiteY21482" fmla="*/ 68263 h 1106488"/>
              <a:gd name="connsiteX21483" fmla="*/ 328613 w 1031876"/>
              <a:gd name="connsiteY21483" fmla="*/ 68263 h 1106488"/>
              <a:gd name="connsiteX21484" fmla="*/ 334963 w 1031876"/>
              <a:gd name="connsiteY21484" fmla="*/ 67469 h 1106488"/>
              <a:gd name="connsiteX21485" fmla="*/ 335367 w 1031876"/>
              <a:gd name="connsiteY21485" fmla="*/ 67115 h 1106488"/>
              <a:gd name="connsiteX21486" fmla="*/ 328613 w 1031876"/>
              <a:gd name="connsiteY21486" fmla="*/ 67945 h 1106488"/>
              <a:gd name="connsiteX21487" fmla="*/ 335396 w 1031876"/>
              <a:gd name="connsiteY21487" fmla="*/ 61278 h 1106488"/>
              <a:gd name="connsiteX21488" fmla="*/ 300832 w 1031876"/>
              <a:gd name="connsiteY21488" fmla="*/ 61119 h 1106488"/>
              <a:gd name="connsiteX21489" fmla="*/ 294085 w 1031876"/>
              <a:gd name="connsiteY21489" fmla="*/ 68263 h 1106488"/>
              <a:gd name="connsiteX21490" fmla="*/ 300832 w 1031876"/>
              <a:gd name="connsiteY21490" fmla="*/ 61119 h 1106488"/>
              <a:gd name="connsiteX21491" fmla="*/ 300832 w 1031876"/>
              <a:gd name="connsiteY21491" fmla="*/ 61119 h 1106488"/>
              <a:gd name="connsiteX21492" fmla="*/ 301675 w 1031876"/>
              <a:gd name="connsiteY21492" fmla="*/ 61119 h 1106488"/>
              <a:gd name="connsiteX21493" fmla="*/ 304206 w 1031876"/>
              <a:gd name="connsiteY21493" fmla="*/ 61119 h 1106488"/>
              <a:gd name="connsiteX21494" fmla="*/ 307579 w 1031876"/>
              <a:gd name="connsiteY21494" fmla="*/ 61119 h 1106488"/>
              <a:gd name="connsiteX21495" fmla="*/ 302330 w 1031876"/>
              <a:gd name="connsiteY21495" fmla="*/ 61913 h 1106488"/>
              <a:gd name="connsiteX21496" fmla="*/ 301675 w 1031876"/>
              <a:gd name="connsiteY21496" fmla="*/ 62012 h 1106488"/>
              <a:gd name="connsiteX21497" fmla="*/ 300832 w 1031876"/>
              <a:gd name="connsiteY21497" fmla="*/ 68263 h 1106488"/>
              <a:gd name="connsiteX21498" fmla="*/ 300832 w 1031876"/>
              <a:gd name="connsiteY21498" fmla="*/ 61119 h 1106488"/>
              <a:gd name="connsiteX21499" fmla="*/ 294085 w 1031876"/>
              <a:gd name="connsiteY21499" fmla="*/ 61119 h 1106488"/>
              <a:gd name="connsiteX21500" fmla="*/ 294928 w 1031876"/>
              <a:gd name="connsiteY21500" fmla="*/ 61119 h 1106488"/>
              <a:gd name="connsiteX21501" fmla="*/ 298302 w 1031876"/>
              <a:gd name="connsiteY21501" fmla="*/ 61119 h 1106488"/>
              <a:gd name="connsiteX21502" fmla="*/ 300832 w 1031876"/>
              <a:gd name="connsiteY21502" fmla="*/ 61119 h 1106488"/>
              <a:gd name="connsiteX21503" fmla="*/ 294085 w 1031876"/>
              <a:gd name="connsiteY21503" fmla="*/ 61119 h 1106488"/>
              <a:gd name="connsiteX21504" fmla="*/ 656409 w 1031876"/>
              <a:gd name="connsiteY21504" fmla="*/ 60659 h 1106488"/>
              <a:gd name="connsiteX21505" fmla="*/ 663247 w 1031876"/>
              <a:gd name="connsiteY21505" fmla="*/ 67489 h 1106488"/>
              <a:gd name="connsiteX21506" fmla="*/ 658973 w 1031876"/>
              <a:gd name="connsiteY21506" fmla="*/ 64074 h 1106488"/>
              <a:gd name="connsiteX21507" fmla="*/ 657093 w 1031876"/>
              <a:gd name="connsiteY21507" fmla="*/ 63391 h 1106488"/>
              <a:gd name="connsiteX21508" fmla="*/ 649571 w 1031876"/>
              <a:gd name="connsiteY21508" fmla="*/ 60659 h 1106488"/>
              <a:gd name="connsiteX21509" fmla="*/ 657093 w 1031876"/>
              <a:gd name="connsiteY21509" fmla="*/ 63391 h 1106488"/>
              <a:gd name="connsiteX21510" fmla="*/ 657264 w 1031876"/>
              <a:gd name="connsiteY21510" fmla="*/ 64074 h 1106488"/>
              <a:gd name="connsiteX21511" fmla="*/ 663247 w 1031876"/>
              <a:gd name="connsiteY21511" fmla="*/ 67489 h 1106488"/>
              <a:gd name="connsiteX21512" fmla="*/ 663247 w 1031876"/>
              <a:gd name="connsiteY21512" fmla="*/ 74320 h 1106488"/>
              <a:gd name="connsiteX21513" fmla="*/ 649571 w 1031876"/>
              <a:gd name="connsiteY21513" fmla="*/ 67489 h 1106488"/>
              <a:gd name="connsiteX21514" fmla="*/ 649571 w 1031876"/>
              <a:gd name="connsiteY21514" fmla="*/ 66635 h 1106488"/>
              <a:gd name="connsiteX21515" fmla="*/ 649571 w 1031876"/>
              <a:gd name="connsiteY21515" fmla="*/ 63142 h 1106488"/>
              <a:gd name="connsiteX21516" fmla="*/ 649962 w 1031876"/>
              <a:gd name="connsiteY21516" fmla="*/ 63391 h 1106488"/>
              <a:gd name="connsiteX21517" fmla="*/ 650426 w 1031876"/>
              <a:gd name="connsiteY21517" fmla="*/ 66635 h 1106488"/>
              <a:gd name="connsiteX21518" fmla="*/ 656409 w 1031876"/>
              <a:gd name="connsiteY21518" fmla="*/ 67489 h 1106488"/>
              <a:gd name="connsiteX21519" fmla="*/ 649962 w 1031876"/>
              <a:gd name="connsiteY21519" fmla="*/ 63391 h 1106488"/>
              <a:gd name="connsiteX21520" fmla="*/ 642734 w 1031876"/>
              <a:gd name="connsiteY21520" fmla="*/ 60659 h 1106488"/>
              <a:gd name="connsiteX21521" fmla="*/ 643988 w 1031876"/>
              <a:gd name="connsiteY21521" fmla="*/ 61912 h 1106488"/>
              <a:gd name="connsiteX21522" fmla="*/ 646152 w 1031876"/>
              <a:gd name="connsiteY21522" fmla="*/ 64074 h 1106488"/>
              <a:gd name="connsiteX21523" fmla="*/ 647085 w 1031876"/>
              <a:gd name="connsiteY21523" fmla="*/ 65005 h 1106488"/>
              <a:gd name="connsiteX21524" fmla="*/ 646152 w 1031876"/>
              <a:gd name="connsiteY21524" fmla="*/ 66635 h 1106488"/>
              <a:gd name="connsiteX21525" fmla="*/ 642734 w 1031876"/>
              <a:gd name="connsiteY21525" fmla="*/ 67489 h 1106488"/>
              <a:gd name="connsiteX21526" fmla="*/ 642734 w 1031876"/>
              <a:gd name="connsiteY21526" fmla="*/ 63220 h 1106488"/>
              <a:gd name="connsiteX21527" fmla="*/ 642734 w 1031876"/>
              <a:gd name="connsiteY21527" fmla="*/ 61513 h 1106488"/>
              <a:gd name="connsiteX21528" fmla="*/ 642734 w 1031876"/>
              <a:gd name="connsiteY21528" fmla="*/ 60659 h 1106488"/>
              <a:gd name="connsiteX21529" fmla="*/ 647007 w 1031876"/>
              <a:gd name="connsiteY21529" fmla="*/ 61513 h 1106488"/>
              <a:gd name="connsiteX21530" fmla="*/ 647635 w 1031876"/>
              <a:gd name="connsiteY21530" fmla="*/ 61912 h 1106488"/>
              <a:gd name="connsiteX21531" fmla="*/ 648529 w 1031876"/>
              <a:gd name="connsiteY21531" fmla="*/ 62480 h 1106488"/>
              <a:gd name="connsiteX21532" fmla="*/ 647618 w 1031876"/>
              <a:gd name="connsiteY21532" fmla="*/ 64074 h 1106488"/>
              <a:gd name="connsiteX21533" fmla="*/ 646381 w 1031876"/>
              <a:gd name="connsiteY21533" fmla="*/ 61912 h 1106488"/>
              <a:gd name="connsiteX21534" fmla="*/ 646152 w 1031876"/>
              <a:gd name="connsiteY21534" fmla="*/ 61513 h 1106488"/>
              <a:gd name="connsiteX21535" fmla="*/ 642734 w 1031876"/>
              <a:gd name="connsiteY21535" fmla="*/ 60659 h 1106488"/>
              <a:gd name="connsiteX21536" fmla="*/ 444444 w 1031876"/>
              <a:gd name="connsiteY21536" fmla="*/ 60659 h 1106488"/>
              <a:gd name="connsiteX21537" fmla="*/ 442734 w 1031876"/>
              <a:gd name="connsiteY21537" fmla="*/ 63220 h 1106488"/>
              <a:gd name="connsiteX21538" fmla="*/ 444138 w 1031876"/>
              <a:gd name="connsiteY21538" fmla="*/ 62799 h 1106488"/>
              <a:gd name="connsiteX21539" fmla="*/ 443589 w 1031876"/>
              <a:gd name="connsiteY21539" fmla="*/ 66635 h 1106488"/>
              <a:gd name="connsiteX21540" fmla="*/ 437606 w 1031876"/>
              <a:gd name="connsiteY21540" fmla="*/ 67489 h 1106488"/>
              <a:gd name="connsiteX21541" fmla="*/ 438700 w 1031876"/>
              <a:gd name="connsiteY21541" fmla="*/ 65577 h 1106488"/>
              <a:gd name="connsiteX21542" fmla="*/ 437606 w 1031876"/>
              <a:gd name="connsiteY21542" fmla="*/ 60659 h 1106488"/>
              <a:gd name="connsiteX21543" fmla="*/ 434871 w 1031876"/>
              <a:gd name="connsiteY21543" fmla="*/ 63391 h 1106488"/>
              <a:gd name="connsiteX21544" fmla="*/ 434567 w 1031876"/>
              <a:gd name="connsiteY21544" fmla="*/ 62936 h 1106488"/>
              <a:gd name="connsiteX21545" fmla="*/ 430768 w 1031876"/>
              <a:gd name="connsiteY21545" fmla="*/ 60659 h 1106488"/>
              <a:gd name="connsiteX21546" fmla="*/ 431623 w 1031876"/>
              <a:gd name="connsiteY21546" fmla="*/ 60659 h 1106488"/>
              <a:gd name="connsiteX21547" fmla="*/ 434187 w 1031876"/>
              <a:gd name="connsiteY21547" fmla="*/ 60659 h 1106488"/>
              <a:gd name="connsiteX21548" fmla="*/ 435042 w 1031876"/>
              <a:gd name="connsiteY21548" fmla="*/ 60659 h 1106488"/>
              <a:gd name="connsiteX21549" fmla="*/ 436751 w 1031876"/>
              <a:gd name="connsiteY21549" fmla="*/ 60659 h 1106488"/>
              <a:gd name="connsiteX21550" fmla="*/ 437606 w 1031876"/>
              <a:gd name="connsiteY21550" fmla="*/ 60659 h 1106488"/>
              <a:gd name="connsiteX21551" fmla="*/ 431745 w 1031876"/>
              <a:gd name="connsiteY21551" fmla="*/ 61391 h 1106488"/>
              <a:gd name="connsiteX21552" fmla="*/ 362220 w 1031876"/>
              <a:gd name="connsiteY21552" fmla="*/ 60571 h 1106488"/>
              <a:gd name="connsiteX21553" fmla="*/ 362528 w 1031876"/>
              <a:gd name="connsiteY21553" fmla="*/ 61278 h 1106488"/>
              <a:gd name="connsiteX21554" fmla="*/ 355745 w 1031876"/>
              <a:gd name="connsiteY21554" fmla="*/ 61278 h 1106488"/>
              <a:gd name="connsiteX21555" fmla="*/ 362666 w 1031876"/>
              <a:gd name="connsiteY21555" fmla="*/ 60325 h 1106488"/>
              <a:gd name="connsiteX21556" fmla="*/ 362637 w 1031876"/>
              <a:gd name="connsiteY21556" fmla="*/ 60525 h 1106488"/>
              <a:gd name="connsiteX21557" fmla="*/ 362220 w 1031876"/>
              <a:gd name="connsiteY21557" fmla="*/ 60571 h 1106488"/>
              <a:gd name="connsiteX21558" fmla="*/ 362183 w 1031876"/>
              <a:gd name="connsiteY21558" fmla="*/ 60487 h 1106488"/>
              <a:gd name="connsiteX21559" fmla="*/ 362528 w 1031876"/>
              <a:gd name="connsiteY21559" fmla="*/ 60444 h 1106488"/>
              <a:gd name="connsiteX21560" fmla="*/ 364124 w 1031876"/>
              <a:gd name="connsiteY21560" fmla="*/ 60101 h 1106488"/>
              <a:gd name="connsiteX21561" fmla="*/ 362528 w 1031876"/>
              <a:gd name="connsiteY21561" fmla="*/ 61278 h 1106488"/>
              <a:gd name="connsiteX21562" fmla="*/ 362637 w 1031876"/>
              <a:gd name="connsiteY21562" fmla="*/ 60525 h 1106488"/>
              <a:gd name="connsiteX21563" fmla="*/ 363376 w 1031876"/>
              <a:gd name="connsiteY21563" fmla="*/ 60444 h 1106488"/>
              <a:gd name="connsiteX21564" fmla="*/ 374059 w 1031876"/>
              <a:gd name="connsiteY21564" fmla="*/ 59277 h 1106488"/>
              <a:gd name="connsiteX21565" fmla="*/ 373550 w 1031876"/>
              <a:gd name="connsiteY21565" fmla="*/ 60444 h 1106488"/>
              <a:gd name="connsiteX21566" fmla="*/ 376094 w 1031876"/>
              <a:gd name="connsiteY21566" fmla="*/ 61278 h 1106488"/>
              <a:gd name="connsiteX21567" fmla="*/ 369311 w 1031876"/>
              <a:gd name="connsiteY21567" fmla="*/ 61278 h 1106488"/>
              <a:gd name="connsiteX21568" fmla="*/ 645247 w 1031876"/>
              <a:gd name="connsiteY21568" fmla="*/ 59026 h 1106488"/>
              <a:gd name="connsiteX21569" fmla="*/ 648980 w 1031876"/>
              <a:gd name="connsiteY21569" fmla="*/ 61693 h 1106488"/>
              <a:gd name="connsiteX21570" fmla="*/ 649571 w 1031876"/>
              <a:gd name="connsiteY21570" fmla="*/ 60659 h 1106488"/>
              <a:gd name="connsiteX21571" fmla="*/ 649571 w 1031876"/>
              <a:gd name="connsiteY21571" fmla="*/ 63142 h 1106488"/>
              <a:gd name="connsiteX21572" fmla="*/ 648529 w 1031876"/>
              <a:gd name="connsiteY21572" fmla="*/ 62480 h 1106488"/>
              <a:gd name="connsiteX21573" fmla="*/ 648854 w 1031876"/>
              <a:gd name="connsiteY21573" fmla="*/ 61912 h 1106488"/>
              <a:gd name="connsiteX21574" fmla="*/ 648919 w 1031876"/>
              <a:gd name="connsiteY21574" fmla="*/ 61798 h 1106488"/>
              <a:gd name="connsiteX21575" fmla="*/ 646113 w 1031876"/>
              <a:gd name="connsiteY21575" fmla="*/ 60921 h 1106488"/>
              <a:gd name="connsiteX21576" fmla="*/ 379413 w 1031876"/>
              <a:gd name="connsiteY21576" fmla="*/ 58936 h 1106488"/>
              <a:gd name="connsiteX21577" fmla="*/ 382587 w 1031876"/>
              <a:gd name="connsiteY21577" fmla="*/ 61912 h 1106488"/>
              <a:gd name="connsiteX21578" fmla="*/ 382588 w 1031876"/>
              <a:gd name="connsiteY21578" fmla="*/ 61912 h 1106488"/>
              <a:gd name="connsiteX21579" fmla="*/ 382589 w 1031876"/>
              <a:gd name="connsiteY21579" fmla="*/ 61912 h 1106488"/>
              <a:gd name="connsiteX21580" fmla="*/ 382587 w 1031876"/>
              <a:gd name="connsiteY21580" fmla="*/ 61912 h 1106488"/>
              <a:gd name="connsiteX21581" fmla="*/ 382588 w 1031876"/>
              <a:gd name="connsiteY21581" fmla="*/ 61913 h 1106488"/>
              <a:gd name="connsiteX21582" fmla="*/ 382588 w 1031876"/>
              <a:gd name="connsiteY21582" fmla="*/ 61913 h 1106488"/>
              <a:gd name="connsiteX21583" fmla="*/ 382587 w 1031876"/>
              <a:gd name="connsiteY21583" fmla="*/ 61913 h 1106488"/>
              <a:gd name="connsiteX21584" fmla="*/ 382586 w 1031876"/>
              <a:gd name="connsiteY21584" fmla="*/ 61913 h 1106488"/>
              <a:gd name="connsiteX21585" fmla="*/ 380089 w 1031876"/>
              <a:gd name="connsiteY21585" fmla="*/ 62706 h 1106488"/>
              <a:gd name="connsiteX21586" fmla="*/ 380293 w 1031876"/>
              <a:gd name="connsiteY21586" fmla="*/ 63161 h 1106488"/>
              <a:gd name="connsiteX21587" fmla="*/ 376755 w 1031876"/>
              <a:gd name="connsiteY21587" fmla="*/ 65087 h 1106488"/>
              <a:gd name="connsiteX21588" fmla="*/ 376238 w 1031876"/>
              <a:gd name="connsiteY21588" fmla="*/ 67054 h 1106488"/>
              <a:gd name="connsiteX21589" fmla="*/ 376238 w 1031876"/>
              <a:gd name="connsiteY21589" fmla="*/ 68262 h 1106488"/>
              <a:gd name="connsiteX21590" fmla="*/ 376003 w 1031876"/>
              <a:gd name="connsiteY21590" fmla="*/ 67949 h 1106488"/>
              <a:gd name="connsiteX21591" fmla="*/ 375921 w 1031876"/>
              <a:gd name="connsiteY21591" fmla="*/ 68262 h 1106488"/>
              <a:gd name="connsiteX21592" fmla="*/ 372588 w 1031876"/>
              <a:gd name="connsiteY21592" fmla="*/ 68262 h 1106488"/>
              <a:gd name="connsiteX21593" fmla="*/ 370087 w 1031876"/>
              <a:gd name="connsiteY21593" fmla="*/ 68262 h 1106488"/>
              <a:gd name="connsiteX21594" fmla="*/ 369888 w 1031876"/>
              <a:gd name="connsiteY21594" fmla="*/ 68262 h 1106488"/>
              <a:gd name="connsiteX21595" fmla="*/ 369254 w 1031876"/>
              <a:gd name="connsiteY21595" fmla="*/ 68262 h 1106488"/>
              <a:gd name="connsiteX21596" fmla="*/ 369888 w 1031876"/>
              <a:gd name="connsiteY21596" fmla="*/ 68176 h 1106488"/>
              <a:gd name="connsiteX21597" fmla="*/ 369888 w 1031876"/>
              <a:gd name="connsiteY21597" fmla="*/ 61912 h 1106488"/>
              <a:gd name="connsiteX21598" fmla="*/ 370682 w 1031876"/>
              <a:gd name="connsiteY21598" fmla="*/ 66674 h 1106488"/>
              <a:gd name="connsiteX21599" fmla="*/ 375874 w 1031876"/>
              <a:gd name="connsiteY21599" fmla="*/ 62224 h 1106488"/>
              <a:gd name="connsiteX21600" fmla="*/ 375921 w 1031876"/>
              <a:gd name="connsiteY21600" fmla="*/ 61912 h 1106488"/>
              <a:gd name="connsiteX21601" fmla="*/ 376238 w 1031876"/>
              <a:gd name="connsiteY21601" fmla="*/ 61912 h 1106488"/>
              <a:gd name="connsiteX21602" fmla="*/ 376239 w 1031876"/>
              <a:gd name="connsiteY21602" fmla="*/ 61912 h 1106488"/>
              <a:gd name="connsiteX21603" fmla="*/ 311150 w 1031876"/>
              <a:gd name="connsiteY21603" fmla="*/ 58936 h 1106488"/>
              <a:gd name="connsiteX21604" fmla="*/ 314324 w 1031876"/>
              <a:gd name="connsiteY21604" fmla="*/ 61912 h 1106488"/>
              <a:gd name="connsiteX21605" fmla="*/ 314324 w 1031876"/>
              <a:gd name="connsiteY21605" fmla="*/ 61912 h 1106488"/>
              <a:gd name="connsiteX21606" fmla="*/ 314324 w 1031876"/>
              <a:gd name="connsiteY21606" fmla="*/ 61912 h 1106488"/>
              <a:gd name="connsiteX21607" fmla="*/ 314325 w 1031876"/>
              <a:gd name="connsiteY21607" fmla="*/ 61913 h 1106488"/>
              <a:gd name="connsiteX21608" fmla="*/ 314325 w 1031876"/>
              <a:gd name="connsiteY21608" fmla="*/ 61912 h 1106488"/>
              <a:gd name="connsiteX21609" fmla="*/ 320675 w 1031876"/>
              <a:gd name="connsiteY21609" fmla="*/ 61912 h 1106488"/>
              <a:gd name="connsiteX21610" fmla="*/ 320671 w 1031876"/>
              <a:gd name="connsiteY21610" fmla="*/ 61913 h 1106488"/>
              <a:gd name="connsiteX21611" fmla="*/ 317500 w 1031876"/>
              <a:gd name="connsiteY21611" fmla="*/ 62706 h 1106488"/>
              <a:gd name="connsiteX21612" fmla="*/ 314767 w 1031876"/>
              <a:gd name="connsiteY21612" fmla="*/ 67489 h 1106488"/>
              <a:gd name="connsiteX21613" fmla="*/ 315098 w 1031876"/>
              <a:gd name="connsiteY21613" fmla="*/ 67489 h 1106488"/>
              <a:gd name="connsiteX21614" fmla="*/ 315119 w 1031876"/>
              <a:gd name="connsiteY21614" fmla="*/ 67468 h 1106488"/>
              <a:gd name="connsiteX21615" fmla="*/ 320674 w 1031876"/>
              <a:gd name="connsiteY21615" fmla="*/ 61913 h 1106488"/>
              <a:gd name="connsiteX21616" fmla="*/ 317500 w 1031876"/>
              <a:gd name="connsiteY21616" fmla="*/ 67468 h 1106488"/>
              <a:gd name="connsiteX21617" fmla="*/ 317417 w 1031876"/>
              <a:gd name="connsiteY21617" fmla="*/ 67489 h 1106488"/>
              <a:gd name="connsiteX21618" fmla="*/ 317948 w 1031876"/>
              <a:gd name="connsiteY21618" fmla="*/ 67489 h 1106488"/>
              <a:gd name="connsiteX21619" fmla="*/ 320512 w 1031876"/>
              <a:gd name="connsiteY21619" fmla="*/ 67489 h 1106488"/>
              <a:gd name="connsiteX21620" fmla="*/ 321367 w 1031876"/>
              <a:gd name="connsiteY21620" fmla="*/ 67489 h 1106488"/>
              <a:gd name="connsiteX21621" fmla="*/ 319562 w 1031876"/>
              <a:gd name="connsiteY21621" fmla="*/ 68262 h 1106488"/>
              <a:gd name="connsiteX21622" fmla="*/ 315384 w 1031876"/>
              <a:gd name="connsiteY21622" fmla="*/ 70051 h 1106488"/>
              <a:gd name="connsiteX21623" fmla="*/ 314787 w 1031876"/>
              <a:gd name="connsiteY21623" fmla="*/ 68262 h 1106488"/>
              <a:gd name="connsiteX21624" fmla="*/ 314751 w 1031876"/>
              <a:gd name="connsiteY21624" fmla="*/ 68155 h 1106488"/>
              <a:gd name="connsiteX21625" fmla="*/ 314325 w 1031876"/>
              <a:gd name="connsiteY21625" fmla="*/ 68262 h 1106488"/>
              <a:gd name="connsiteX21626" fmla="*/ 314671 w 1031876"/>
              <a:gd name="connsiteY21626" fmla="*/ 67916 h 1106488"/>
              <a:gd name="connsiteX21627" fmla="*/ 314617 w 1031876"/>
              <a:gd name="connsiteY21627" fmla="*/ 67752 h 1106488"/>
              <a:gd name="connsiteX21628" fmla="*/ 314325 w 1031876"/>
              <a:gd name="connsiteY21628" fmla="*/ 68262 h 1106488"/>
              <a:gd name="connsiteX21629" fmla="*/ 313949 w 1031876"/>
              <a:gd name="connsiteY21629" fmla="*/ 68262 h 1106488"/>
              <a:gd name="connsiteX21630" fmla="*/ 311965 w 1031876"/>
              <a:gd name="connsiteY21630" fmla="*/ 70904 h 1106488"/>
              <a:gd name="connsiteX21631" fmla="*/ 313943 w 1031876"/>
              <a:gd name="connsiteY21631" fmla="*/ 73539 h 1106488"/>
              <a:gd name="connsiteX21632" fmla="*/ 307692 w 1031876"/>
              <a:gd name="connsiteY21632" fmla="*/ 74320 h 1106488"/>
              <a:gd name="connsiteX21633" fmla="*/ 308547 w 1031876"/>
              <a:gd name="connsiteY21633" fmla="*/ 73466 h 1106488"/>
              <a:gd name="connsiteX21634" fmla="*/ 313755 w 1031876"/>
              <a:gd name="connsiteY21634" fmla="*/ 68262 h 1106488"/>
              <a:gd name="connsiteX21635" fmla="*/ 310356 w 1031876"/>
              <a:gd name="connsiteY21635" fmla="*/ 68262 h 1106488"/>
              <a:gd name="connsiteX21636" fmla="*/ 308769 w 1031876"/>
              <a:gd name="connsiteY21636" fmla="*/ 68262 h 1106488"/>
              <a:gd name="connsiteX21637" fmla="*/ 307975 w 1031876"/>
              <a:gd name="connsiteY21637" fmla="*/ 68262 h 1106488"/>
              <a:gd name="connsiteX21638" fmla="*/ 311150 w 1031876"/>
              <a:gd name="connsiteY21638" fmla="*/ 67468 h 1106488"/>
              <a:gd name="connsiteX21639" fmla="*/ 314324 w 1031876"/>
              <a:gd name="connsiteY21639" fmla="*/ 61913 h 1106488"/>
              <a:gd name="connsiteX21640" fmla="*/ 314323 w 1031876"/>
              <a:gd name="connsiteY21640" fmla="*/ 61913 h 1106488"/>
              <a:gd name="connsiteX21641" fmla="*/ 314321 w 1031876"/>
              <a:gd name="connsiteY21641" fmla="*/ 61913 h 1106488"/>
              <a:gd name="connsiteX21642" fmla="*/ 313532 w 1031876"/>
              <a:gd name="connsiteY21642" fmla="*/ 61913 h 1106488"/>
              <a:gd name="connsiteX21643" fmla="*/ 311150 w 1031876"/>
              <a:gd name="connsiteY21643" fmla="*/ 61913 h 1106488"/>
              <a:gd name="connsiteX21644" fmla="*/ 310357 w 1031876"/>
              <a:gd name="connsiteY21644" fmla="*/ 61913 h 1106488"/>
              <a:gd name="connsiteX21645" fmla="*/ 307976 w 1031876"/>
              <a:gd name="connsiteY21645" fmla="*/ 61913 h 1106488"/>
              <a:gd name="connsiteX21646" fmla="*/ 307975 w 1031876"/>
              <a:gd name="connsiteY21646" fmla="*/ 61913 h 1106488"/>
              <a:gd name="connsiteX21647" fmla="*/ 307976 w 1031876"/>
              <a:gd name="connsiteY21647" fmla="*/ 61912 h 1106488"/>
              <a:gd name="connsiteX21648" fmla="*/ 365920 w 1031876"/>
              <a:gd name="connsiteY21648" fmla="*/ 58777 h 1106488"/>
              <a:gd name="connsiteX21649" fmla="*/ 366338 w 1031876"/>
              <a:gd name="connsiteY21649" fmla="*/ 59086 h 1106488"/>
              <a:gd name="connsiteX21650" fmla="*/ 364124 w 1031876"/>
              <a:gd name="connsiteY21650" fmla="*/ 60101 h 1106488"/>
              <a:gd name="connsiteX21651" fmla="*/ 429913 w 1031876"/>
              <a:gd name="connsiteY21651" fmla="*/ 58097 h 1106488"/>
              <a:gd name="connsiteX21652" fmla="*/ 430768 w 1031876"/>
              <a:gd name="connsiteY21652" fmla="*/ 60659 h 1106488"/>
              <a:gd name="connsiteX21653" fmla="*/ 423931 w 1031876"/>
              <a:gd name="connsiteY21653" fmla="*/ 67489 h 1106488"/>
              <a:gd name="connsiteX21654" fmla="*/ 423931 w 1031876"/>
              <a:gd name="connsiteY21654" fmla="*/ 60659 h 1106488"/>
              <a:gd name="connsiteX21655" fmla="*/ 429913 w 1031876"/>
              <a:gd name="connsiteY21655" fmla="*/ 58097 h 1106488"/>
              <a:gd name="connsiteX21656" fmla="*/ 640247 w 1031876"/>
              <a:gd name="connsiteY21656" fmla="*/ 56312 h 1106488"/>
              <a:gd name="connsiteX21657" fmla="*/ 641879 w 1031876"/>
              <a:gd name="connsiteY21657" fmla="*/ 57243 h 1106488"/>
              <a:gd name="connsiteX21658" fmla="*/ 642734 w 1031876"/>
              <a:gd name="connsiteY21658" fmla="*/ 60659 h 1106488"/>
              <a:gd name="connsiteX21659" fmla="*/ 432633 w 1031876"/>
              <a:gd name="connsiteY21659" fmla="*/ 56312 h 1106488"/>
              <a:gd name="connsiteX21660" fmla="*/ 433332 w 1031876"/>
              <a:gd name="connsiteY21660" fmla="*/ 57243 h 1106488"/>
              <a:gd name="connsiteX21661" fmla="*/ 430768 w 1031876"/>
              <a:gd name="connsiteY21661" fmla="*/ 60659 h 1106488"/>
              <a:gd name="connsiteX21662" fmla="*/ 376094 w 1031876"/>
              <a:gd name="connsiteY21662" fmla="*/ 54610 h 1106488"/>
              <a:gd name="connsiteX21663" fmla="*/ 369311 w 1031876"/>
              <a:gd name="connsiteY21663" fmla="*/ 61278 h 1106488"/>
              <a:gd name="connsiteX21664" fmla="*/ 366338 w 1031876"/>
              <a:gd name="connsiteY21664" fmla="*/ 59086 h 1106488"/>
              <a:gd name="connsiteX21665" fmla="*/ 376094 w 1031876"/>
              <a:gd name="connsiteY21665" fmla="*/ 54610 h 1106488"/>
              <a:gd name="connsiteX21666" fmla="*/ 376094 w 1031876"/>
              <a:gd name="connsiteY21666" fmla="*/ 61278 h 1106488"/>
              <a:gd name="connsiteX21667" fmla="*/ 375246 w 1031876"/>
              <a:gd name="connsiteY21667" fmla="*/ 58777 h 1106488"/>
              <a:gd name="connsiteX21668" fmla="*/ 374059 w 1031876"/>
              <a:gd name="connsiteY21668" fmla="*/ 59277 h 1106488"/>
              <a:gd name="connsiteX21669" fmla="*/ 369311 w 1031876"/>
              <a:gd name="connsiteY21669" fmla="*/ 54610 h 1106488"/>
              <a:gd name="connsiteX21670" fmla="*/ 362666 w 1031876"/>
              <a:gd name="connsiteY21670" fmla="*/ 60325 h 1106488"/>
              <a:gd name="connsiteX21671" fmla="*/ 363376 w 1031876"/>
              <a:gd name="connsiteY21671" fmla="*/ 55444 h 1106488"/>
              <a:gd name="connsiteX21672" fmla="*/ 369311 w 1031876"/>
              <a:gd name="connsiteY21672" fmla="*/ 54610 h 1106488"/>
              <a:gd name="connsiteX21673" fmla="*/ 342179 w 1031876"/>
              <a:gd name="connsiteY21673" fmla="*/ 54610 h 1106488"/>
              <a:gd name="connsiteX21674" fmla="*/ 348962 w 1031876"/>
              <a:gd name="connsiteY21674" fmla="*/ 54610 h 1106488"/>
              <a:gd name="connsiteX21675" fmla="*/ 355745 w 1031876"/>
              <a:gd name="connsiteY21675" fmla="*/ 54610 h 1106488"/>
              <a:gd name="connsiteX21676" fmla="*/ 348962 w 1031876"/>
              <a:gd name="connsiteY21676" fmla="*/ 61278 h 1106488"/>
              <a:gd name="connsiteX21677" fmla="*/ 342179 w 1031876"/>
              <a:gd name="connsiteY21677" fmla="*/ 61278 h 1106488"/>
              <a:gd name="connsiteX21678" fmla="*/ 342179 w 1031876"/>
              <a:gd name="connsiteY21678" fmla="*/ 54610 h 1106488"/>
              <a:gd name="connsiteX21679" fmla="*/ 335396 w 1031876"/>
              <a:gd name="connsiteY21679" fmla="*/ 54610 h 1106488"/>
              <a:gd name="connsiteX21680" fmla="*/ 342179 w 1031876"/>
              <a:gd name="connsiteY21680" fmla="*/ 54610 h 1106488"/>
              <a:gd name="connsiteX21681" fmla="*/ 335396 w 1031876"/>
              <a:gd name="connsiteY21681" fmla="*/ 61278 h 1106488"/>
              <a:gd name="connsiteX21682" fmla="*/ 335396 w 1031876"/>
              <a:gd name="connsiteY21682" fmla="*/ 54610 h 1106488"/>
              <a:gd name="connsiteX21683" fmla="*/ 684213 w 1031876"/>
              <a:gd name="connsiteY21683" fmla="*/ 53975 h 1106488"/>
              <a:gd name="connsiteX21684" fmla="*/ 692151 w 1031876"/>
              <a:gd name="connsiteY21684" fmla="*/ 54967 h 1106488"/>
              <a:gd name="connsiteX21685" fmla="*/ 690563 w 1031876"/>
              <a:gd name="connsiteY21685" fmla="*/ 61912 h 1106488"/>
              <a:gd name="connsiteX21686" fmla="*/ 690563 w 1031876"/>
              <a:gd name="connsiteY21686" fmla="*/ 61913 h 1106488"/>
              <a:gd name="connsiteX21687" fmla="*/ 684213 w 1031876"/>
              <a:gd name="connsiteY21687" fmla="*/ 53975 h 1106488"/>
              <a:gd name="connsiteX21688" fmla="*/ 642938 w 1031876"/>
              <a:gd name="connsiteY21688" fmla="*/ 53975 h 1106488"/>
              <a:gd name="connsiteX21689" fmla="*/ 645247 w 1031876"/>
              <a:gd name="connsiteY21689" fmla="*/ 59026 h 1106488"/>
              <a:gd name="connsiteX21690" fmla="*/ 643732 w 1031876"/>
              <a:gd name="connsiteY21690" fmla="*/ 57944 h 1106488"/>
              <a:gd name="connsiteX21691" fmla="*/ 642938 w 1031876"/>
              <a:gd name="connsiteY21691" fmla="*/ 53975 h 1106488"/>
              <a:gd name="connsiteX21692" fmla="*/ 369888 w 1031876"/>
              <a:gd name="connsiteY21692" fmla="*/ 53975 h 1106488"/>
              <a:gd name="connsiteX21693" fmla="*/ 371476 w 1031876"/>
              <a:gd name="connsiteY21693" fmla="*/ 53975 h 1106488"/>
              <a:gd name="connsiteX21694" fmla="*/ 371476 w 1031876"/>
              <a:gd name="connsiteY21694" fmla="*/ 55563 h 1106488"/>
              <a:gd name="connsiteX21695" fmla="*/ 369888 w 1031876"/>
              <a:gd name="connsiteY21695" fmla="*/ 55563 h 1106488"/>
              <a:gd name="connsiteX21696" fmla="*/ 334566 w 1031876"/>
              <a:gd name="connsiteY21696" fmla="*/ 53975 h 1106488"/>
              <a:gd name="connsiteX21697" fmla="*/ 330349 w 1031876"/>
              <a:gd name="connsiteY21697" fmla="*/ 54967 h 1106488"/>
              <a:gd name="connsiteX21698" fmla="*/ 321367 w 1031876"/>
              <a:gd name="connsiteY21698" fmla="*/ 61692 h 1106488"/>
              <a:gd name="connsiteX21699" fmla="*/ 321367 w 1031876"/>
              <a:gd name="connsiteY21699" fmla="*/ 61912 h 1106488"/>
              <a:gd name="connsiteX21700" fmla="*/ 321367 w 1031876"/>
              <a:gd name="connsiteY21700" fmla="*/ 66635 h 1106488"/>
              <a:gd name="connsiteX21701" fmla="*/ 321367 w 1031876"/>
              <a:gd name="connsiteY21701" fmla="*/ 67489 h 1106488"/>
              <a:gd name="connsiteX21702" fmla="*/ 318803 w 1031876"/>
              <a:gd name="connsiteY21702" fmla="*/ 66635 h 1106488"/>
              <a:gd name="connsiteX21703" fmla="*/ 320829 w 1031876"/>
              <a:gd name="connsiteY21703" fmla="*/ 61913 h 1106488"/>
              <a:gd name="connsiteX21704" fmla="*/ 320829 w 1031876"/>
              <a:gd name="connsiteY21704" fmla="*/ 61912 h 1106488"/>
              <a:gd name="connsiteX21705" fmla="*/ 321367 w 1031876"/>
              <a:gd name="connsiteY21705" fmla="*/ 60659 h 1106488"/>
              <a:gd name="connsiteX21706" fmla="*/ 321367 w 1031876"/>
              <a:gd name="connsiteY21706" fmla="*/ 61609 h 1106488"/>
              <a:gd name="connsiteX21707" fmla="*/ 327819 w 1031876"/>
              <a:gd name="connsiteY21707" fmla="*/ 54967 h 1106488"/>
              <a:gd name="connsiteX21708" fmla="*/ 334566 w 1031876"/>
              <a:gd name="connsiteY21708" fmla="*/ 53975 h 1106488"/>
              <a:gd name="connsiteX21709" fmla="*/ 314326 w 1031876"/>
              <a:gd name="connsiteY21709" fmla="*/ 53975 h 1106488"/>
              <a:gd name="connsiteX21710" fmla="*/ 307579 w 1031876"/>
              <a:gd name="connsiteY21710" fmla="*/ 61119 h 1106488"/>
              <a:gd name="connsiteX21711" fmla="*/ 314326 w 1031876"/>
              <a:gd name="connsiteY21711" fmla="*/ 53975 h 1106488"/>
              <a:gd name="connsiteX21712" fmla="*/ 314326 w 1031876"/>
              <a:gd name="connsiteY21712" fmla="*/ 53975 h 1106488"/>
              <a:gd name="connsiteX21713" fmla="*/ 314855 w 1031876"/>
              <a:gd name="connsiteY21713" fmla="*/ 53975 h 1106488"/>
              <a:gd name="connsiteX21714" fmla="*/ 317435 w 1031876"/>
              <a:gd name="connsiteY21714" fmla="*/ 53975 h 1106488"/>
              <a:gd name="connsiteX21715" fmla="*/ 318295 w 1031876"/>
              <a:gd name="connsiteY21715" fmla="*/ 53975 h 1106488"/>
              <a:gd name="connsiteX21716" fmla="*/ 320676 w 1031876"/>
              <a:gd name="connsiteY21716" fmla="*/ 53975 h 1106488"/>
              <a:gd name="connsiteX21717" fmla="*/ 320676 w 1031876"/>
              <a:gd name="connsiteY21717" fmla="*/ 55563 h 1106488"/>
              <a:gd name="connsiteX21718" fmla="*/ 314326 w 1031876"/>
              <a:gd name="connsiteY21718" fmla="*/ 55563 h 1106488"/>
              <a:gd name="connsiteX21719" fmla="*/ 307579 w 1031876"/>
              <a:gd name="connsiteY21719" fmla="*/ 53975 h 1106488"/>
              <a:gd name="connsiteX21720" fmla="*/ 307579 w 1031876"/>
              <a:gd name="connsiteY21720" fmla="*/ 61119 h 1106488"/>
              <a:gd name="connsiteX21721" fmla="*/ 307579 w 1031876"/>
              <a:gd name="connsiteY21721" fmla="*/ 53975 h 1106488"/>
              <a:gd name="connsiteX21722" fmla="*/ 300832 w 1031876"/>
              <a:gd name="connsiteY21722" fmla="*/ 53975 h 1106488"/>
              <a:gd name="connsiteX21723" fmla="*/ 307579 w 1031876"/>
              <a:gd name="connsiteY21723" fmla="*/ 53975 h 1106488"/>
              <a:gd name="connsiteX21724" fmla="*/ 300832 w 1031876"/>
              <a:gd name="connsiteY21724" fmla="*/ 61119 h 1106488"/>
              <a:gd name="connsiteX21725" fmla="*/ 300832 w 1031876"/>
              <a:gd name="connsiteY21725" fmla="*/ 53975 h 1106488"/>
              <a:gd name="connsiteX21726" fmla="*/ 635896 w 1031876"/>
              <a:gd name="connsiteY21726" fmla="*/ 53828 h 1106488"/>
              <a:gd name="connsiteX21727" fmla="*/ 635896 w 1031876"/>
              <a:gd name="connsiteY21727" fmla="*/ 60659 h 1106488"/>
              <a:gd name="connsiteX21728" fmla="*/ 635896 w 1031876"/>
              <a:gd name="connsiteY21728" fmla="*/ 59805 h 1106488"/>
              <a:gd name="connsiteX21729" fmla="*/ 635896 w 1031876"/>
              <a:gd name="connsiteY21729" fmla="*/ 58097 h 1106488"/>
              <a:gd name="connsiteX21730" fmla="*/ 635896 w 1031876"/>
              <a:gd name="connsiteY21730" fmla="*/ 53828 h 1106488"/>
              <a:gd name="connsiteX21731" fmla="*/ 639315 w 1031876"/>
              <a:gd name="connsiteY21731" fmla="*/ 54682 h 1106488"/>
              <a:gd name="connsiteX21732" fmla="*/ 640247 w 1031876"/>
              <a:gd name="connsiteY21732" fmla="*/ 56312 h 1106488"/>
              <a:gd name="connsiteX21733" fmla="*/ 430768 w 1031876"/>
              <a:gd name="connsiteY21733" fmla="*/ 53828 h 1106488"/>
              <a:gd name="connsiteX21734" fmla="*/ 433332 w 1031876"/>
              <a:gd name="connsiteY21734" fmla="*/ 54682 h 1106488"/>
              <a:gd name="connsiteX21735" fmla="*/ 432633 w 1031876"/>
              <a:gd name="connsiteY21735" fmla="*/ 56312 h 1106488"/>
              <a:gd name="connsiteX21736" fmla="*/ 417093 w 1031876"/>
              <a:gd name="connsiteY21736" fmla="*/ 53828 h 1106488"/>
              <a:gd name="connsiteX21737" fmla="*/ 417948 w 1031876"/>
              <a:gd name="connsiteY21737" fmla="*/ 53828 h 1106488"/>
              <a:gd name="connsiteX21738" fmla="*/ 419657 w 1031876"/>
              <a:gd name="connsiteY21738" fmla="*/ 53828 h 1106488"/>
              <a:gd name="connsiteX21739" fmla="*/ 420512 w 1031876"/>
              <a:gd name="connsiteY21739" fmla="*/ 53828 h 1106488"/>
              <a:gd name="connsiteX21740" fmla="*/ 421367 w 1031876"/>
              <a:gd name="connsiteY21740" fmla="*/ 53828 h 1106488"/>
              <a:gd name="connsiteX21741" fmla="*/ 423931 w 1031876"/>
              <a:gd name="connsiteY21741" fmla="*/ 53828 h 1106488"/>
              <a:gd name="connsiteX21742" fmla="*/ 423931 w 1031876"/>
              <a:gd name="connsiteY21742" fmla="*/ 60659 h 1106488"/>
              <a:gd name="connsiteX21743" fmla="*/ 417093 w 1031876"/>
              <a:gd name="connsiteY21743" fmla="*/ 60659 h 1106488"/>
              <a:gd name="connsiteX21744" fmla="*/ 417093 w 1031876"/>
              <a:gd name="connsiteY21744" fmla="*/ 57243 h 1106488"/>
              <a:gd name="connsiteX21745" fmla="*/ 417093 w 1031876"/>
              <a:gd name="connsiteY21745" fmla="*/ 53975 h 1106488"/>
              <a:gd name="connsiteX21746" fmla="*/ 410256 w 1031876"/>
              <a:gd name="connsiteY21746" fmla="*/ 53828 h 1106488"/>
              <a:gd name="connsiteX21747" fmla="*/ 410794 w 1031876"/>
              <a:gd name="connsiteY21747" fmla="*/ 53828 h 1106488"/>
              <a:gd name="connsiteX21748" fmla="*/ 417093 w 1031876"/>
              <a:gd name="connsiteY21748" fmla="*/ 53828 h 1106488"/>
              <a:gd name="connsiteX21749" fmla="*/ 415918 w 1031876"/>
              <a:gd name="connsiteY21749" fmla="*/ 53975 h 1106488"/>
              <a:gd name="connsiteX21750" fmla="*/ 410256 w 1031876"/>
              <a:gd name="connsiteY21750" fmla="*/ 54682 h 1106488"/>
              <a:gd name="connsiteX21751" fmla="*/ 403418 w 1031876"/>
              <a:gd name="connsiteY21751" fmla="*/ 60659 h 1106488"/>
              <a:gd name="connsiteX21752" fmla="*/ 406837 w 1031876"/>
              <a:gd name="connsiteY21752" fmla="*/ 57243 h 1106488"/>
              <a:gd name="connsiteX21753" fmla="*/ 410109 w 1031876"/>
              <a:gd name="connsiteY21753" fmla="*/ 53975 h 1106488"/>
              <a:gd name="connsiteX21754" fmla="*/ 403418 w 1031876"/>
              <a:gd name="connsiteY21754" fmla="*/ 53828 h 1106488"/>
              <a:gd name="connsiteX21755" fmla="*/ 403271 w 1031876"/>
              <a:gd name="connsiteY21755" fmla="*/ 53975 h 1106488"/>
              <a:gd name="connsiteX21756" fmla="*/ 397435 w 1031876"/>
              <a:gd name="connsiteY21756" fmla="*/ 59805 h 1106488"/>
              <a:gd name="connsiteX21757" fmla="*/ 396580 w 1031876"/>
              <a:gd name="connsiteY21757" fmla="*/ 60659 h 1106488"/>
              <a:gd name="connsiteX21758" fmla="*/ 397435 w 1031876"/>
              <a:gd name="connsiteY21758" fmla="*/ 60659 h 1106488"/>
              <a:gd name="connsiteX21759" fmla="*/ 399999 w 1031876"/>
              <a:gd name="connsiteY21759" fmla="*/ 60659 h 1106488"/>
              <a:gd name="connsiteX21760" fmla="*/ 402563 w 1031876"/>
              <a:gd name="connsiteY21760" fmla="*/ 60659 h 1106488"/>
              <a:gd name="connsiteX21761" fmla="*/ 403418 w 1031876"/>
              <a:gd name="connsiteY21761" fmla="*/ 60659 h 1106488"/>
              <a:gd name="connsiteX21762" fmla="*/ 382905 w 1031876"/>
              <a:gd name="connsiteY21762" fmla="*/ 67489 h 1106488"/>
              <a:gd name="connsiteX21763" fmla="*/ 386324 w 1031876"/>
              <a:gd name="connsiteY21763" fmla="*/ 64074 h 1106488"/>
              <a:gd name="connsiteX21764" fmla="*/ 388488 w 1031876"/>
              <a:gd name="connsiteY21764" fmla="*/ 61912 h 1106488"/>
              <a:gd name="connsiteX21765" fmla="*/ 388938 w 1031876"/>
              <a:gd name="connsiteY21765" fmla="*/ 61463 h 1106488"/>
              <a:gd name="connsiteX21766" fmla="*/ 388938 w 1031876"/>
              <a:gd name="connsiteY21766" fmla="*/ 60921 h 1106488"/>
              <a:gd name="connsiteX21767" fmla="*/ 388938 w 1031876"/>
              <a:gd name="connsiteY21767" fmla="*/ 53975 h 1106488"/>
              <a:gd name="connsiteX21768" fmla="*/ 396876 w 1031876"/>
              <a:gd name="connsiteY21768" fmla="*/ 53975 h 1106488"/>
              <a:gd name="connsiteX21769" fmla="*/ 392907 w 1031876"/>
              <a:gd name="connsiteY21769" fmla="*/ 57944 h 1106488"/>
              <a:gd name="connsiteX21770" fmla="*/ 390256 w 1031876"/>
              <a:gd name="connsiteY21770" fmla="*/ 60595 h 1106488"/>
              <a:gd name="connsiteX21771" fmla="*/ 396580 w 1031876"/>
              <a:gd name="connsiteY21771" fmla="*/ 59805 h 1106488"/>
              <a:gd name="connsiteX21772" fmla="*/ 403250 w 1031876"/>
              <a:gd name="connsiteY21772" fmla="*/ 53975 h 1106488"/>
              <a:gd name="connsiteX21773" fmla="*/ 403418 w 1031876"/>
              <a:gd name="connsiteY21773" fmla="*/ 53828 h 1106488"/>
              <a:gd name="connsiteX21774" fmla="*/ 403528 w 1031876"/>
              <a:gd name="connsiteY21774" fmla="*/ 53975 h 1106488"/>
              <a:gd name="connsiteX21775" fmla="*/ 405982 w 1031876"/>
              <a:gd name="connsiteY21775" fmla="*/ 57243 h 1106488"/>
              <a:gd name="connsiteX21776" fmla="*/ 403418 w 1031876"/>
              <a:gd name="connsiteY21776" fmla="*/ 60659 h 1106488"/>
              <a:gd name="connsiteX21777" fmla="*/ 403418 w 1031876"/>
              <a:gd name="connsiteY21777" fmla="*/ 59805 h 1106488"/>
              <a:gd name="connsiteX21778" fmla="*/ 403418 w 1031876"/>
              <a:gd name="connsiteY21778" fmla="*/ 53975 h 1106488"/>
              <a:gd name="connsiteX21779" fmla="*/ 432297 w 1031876"/>
              <a:gd name="connsiteY21779" fmla="*/ 52308 h 1106488"/>
              <a:gd name="connsiteX21780" fmla="*/ 430213 w 1031876"/>
              <a:gd name="connsiteY21780" fmla="*/ 53975 h 1106488"/>
              <a:gd name="connsiteX21781" fmla="*/ 431205 w 1031876"/>
              <a:gd name="connsiteY21781" fmla="*/ 53181 h 1106488"/>
              <a:gd name="connsiteX21782" fmla="*/ 346076 w 1031876"/>
              <a:gd name="connsiteY21782" fmla="*/ 50556 h 1106488"/>
              <a:gd name="connsiteX21783" fmla="*/ 341842 w 1031876"/>
              <a:gd name="connsiteY21783" fmla="*/ 53975 h 1106488"/>
              <a:gd name="connsiteX21784" fmla="*/ 340982 w 1031876"/>
              <a:gd name="connsiteY21784" fmla="*/ 53975 h 1106488"/>
              <a:gd name="connsiteX21785" fmla="*/ 338403 w 1031876"/>
              <a:gd name="connsiteY21785" fmla="*/ 53975 h 1106488"/>
              <a:gd name="connsiteX21786" fmla="*/ 337096 w 1031876"/>
              <a:gd name="connsiteY21786" fmla="*/ 53975 h 1106488"/>
              <a:gd name="connsiteX21787" fmla="*/ 334964 w 1031876"/>
              <a:gd name="connsiteY21787" fmla="*/ 53975 h 1106488"/>
              <a:gd name="connsiteX21788" fmla="*/ 334963 w 1031876"/>
              <a:gd name="connsiteY21788" fmla="*/ 53975 h 1106488"/>
              <a:gd name="connsiteX21789" fmla="*/ 345282 w 1031876"/>
              <a:gd name="connsiteY21789" fmla="*/ 50800 h 1106488"/>
              <a:gd name="connsiteX21790" fmla="*/ 376094 w 1031876"/>
              <a:gd name="connsiteY21790" fmla="*/ 49761 h 1106488"/>
              <a:gd name="connsiteX21791" fmla="*/ 376094 w 1031876"/>
              <a:gd name="connsiteY21791" fmla="*/ 54610 h 1106488"/>
              <a:gd name="connsiteX21792" fmla="*/ 373550 w 1031876"/>
              <a:gd name="connsiteY21792" fmla="*/ 53777 h 1106488"/>
              <a:gd name="connsiteX21793" fmla="*/ 375196 w 1031876"/>
              <a:gd name="connsiteY21793" fmla="*/ 50002 h 1106488"/>
              <a:gd name="connsiteX21794" fmla="*/ 382877 w 1031876"/>
              <a:gd name="connsiteY21794" fmla="*/ 47943 h 1106488"/>
              <a:gd name="connsiteX21795" fmla="*/ 376094 w 1031876"/>
              <a:gd name="connsiteY21795" fmla="*/ 54610 h 1106488"/>
              <a:gd name="connsiteX21796" fmla="*/ 379433 w 1031876"/>
              <a:gd name="connsiteY21796" fmla="*/ 48866 h 1106488"/>
              <a:gd name="connsiteX21797" fmla="*/ 376094 w 1031876"/>
              <a:gd name="connsiteY21797" fmla="*/ 47943 h 1106488"/>
              <a:gd name="connsiteX21798" fmla="*/ 375196 w 1031876"/>
              <a:gd name="connsiteY21798" fmla="*/ 50002 h 1106488"/>
              <a:gd name="connsiteX21799" fmla="*/ 373550 w 1031876"/>
              <a:gd name="connsiteY21799" fmla="*/ 50443 h 1106488"/>
              <a:gd name="connsiteX21800" fmla="*/ 372394 w 1031876"/>
              <a:gd name="connsiteY21800" fmla="*/ 49761 h 1106488"/>
              <a:gd name="connsiteX21801" fmla="*/ 372279 w 1031876"/>
              <a:gd name="connsiteY21801" fmla="*/ 49693 h 1106488"/>
              <a:gd name="connsiteX21802" fmla="*/ 376094 w 1031876"/>
              <a:gd name="connsiteY21802" fmla="*/ 47943 h 1106488"/>
              <a:gd name="connsiteX21803" fmla="*/ 379486 w 1031876"/>
              <a:gd name="connsiteY21803" fmla="*/ 47943 h 1106488"/>
              <a:gd name="connsiteX21804" fmla="*/ 382877 w 1031876"/>
              <a:gd name="connsiteY21804" fmla="*/ 47943 h 1106488"/>
              <a:gd name="connsiteX21805" fmla="*/ 379486 w 1031876"/>
              <a:gd name="connsiteY21805" fmla="*/ 48776 h 1106488"/>
              <a:gd name="connsiteX21806" fmla="*/ 379433 w 1031876"/>
              <a:gd name="connsiteY21806" fmla="*/ 48866 h 1106488"/>
              <a:gd name="connsiteX21807" fmla="*/ 376094 w 1031876"/>
              <a:gd name="connsiteY21807" fmla="*/ 49761 h 1106488"/>
              <a:gd name="connsiteX21808" fmla="*/ 376094 w 1031876"/>
              <a:gd name="connsiteY21808" fmla="*/ 48776 h 1106488"/>
              <a:gd name="connsiteX21809" fmla="*/ 376094 w 1031876"/>
              <a:gd name="connsiteY21809" fmla="*/ 47943 h 1106488"/>
              <a:gd name="connsiteX21810" fmla="*/ 369311 w 1031876"/>
              <a:gd name="connsiteY21810" fmla="*/ 47943 h 1106488"/>
              <a:gd name="connsiteX21811" fmla="*/ 372279 w 1031876"/>
              <a:gd name="connsiteY21811" fmla="*/ 49693 h 1106488"/>
              <a:gd name="connsiteX21812" fmla="*/ 369311 w 1031876"/>
              <a:gd name="connsiteY21812" fmla="*/ 51054 h 1106488"/>
              <a:gd name="connsiteX21813" fmla="*/ 369311 w 1031876"/>
              <a:gd name="connsiteY21813" fmla="*/ 48776 h 1106488"/>
              <a:gd name="connsiteX21814" fmla="*/ 369311 w 1031876"/>
              <a:gd name="connsiteY21814" fmla="*/ 47943 h 1106488"/>
              <a:gd name="connsiteX21815" fmla="*/ 355600 w 1031876"/>
              <a:gd name="connsiteY21815" fmla="*/ 47625 h 1106488"/>
              <a:gd name="connsiteX21816" fmla="*/ 349582 w 1031876"/>
              <a:gd name="connsiteY21816" fmla="*/ 48419 h 1106488"/>
              <a:gd name="connsiteX21817" fmla="*/ 349410 w 1031876"/>
              <a:gd name="connsiteY21817" fmla="*/ 49530 h 1106488"/>
              <a:gd name="connsiteX21818" fmla="*/ 346076 w 1031876"/>
              <a:gd name="connsiteY21818" fmla="*/ 50556 h 1106488"/>
              <a:gd name="connsiteX21819" fmla="*/ 348722 w 1031876"/>
              <a:gd name="connsiteY21819" fmla="*/ 48419 h 1106488"/>
              <a:gd name="connsiteX21820" fmla="*/ 438151 w 1031876"/>
              <a:gd name="connsiteY21820" fmla="*/ 47625 h 1106488"/>
              <a:gd name="connsiteX21821" fmla="*/ 434182 w 1031876"/>
              <a:gd name="connsiteY21821" fmla="*/ 50800 h 1106488"/>
              <a:gd name="connsiteX21822" fmla="*/ 432297 w 1031876"/>
              <a:gd name="connsiteY21822" fmla="*/ 52308 h 1106488"/>
              <a:gd name="connsiteX21823" fmla="*/ 403225 w 1031876"/>
              <a:gd name="connsiteY21823" fmla="*/ 47625 h 1106488"/>
              <a:gd name="connsiteX21824" fmla="*/ 404019 w 1031876"/>
              <a:gd name="connsiteY21824" fmla="*/ 47625 h 1106488"/>
              <a:gd name="connsiteX21825" fmla="*/ 406400 w 1031876"/>
              <a:gd name="connsiteY21825" fmla="*/ 47625 h 1106488"/>
              <a:gd name="connsiteX21826" fmla="*/ 407194 w 1031876"/>
              <a:gd name="connsiteY21826" fmla="*/ 47625 h 1106488"/>
              <a:gd name="connsiteX21827" fmla="*/ 409575 w 1031876"/>
              <a:gd name="connsiteY21827" fmla="*/ 47625 h 1106488"/>
              <a:gd name="connsiteX21828" fmla="*/ 409575 w 1031876"/>
              <a:gd name="connsiteY21828" fmla="*/ 53975 h 1106488"/>
              <a:gd name="connsiteX21829" fmla="*/ 403225 w 1031876"/>
              <a:gd name="connsiteY21829" fmla="*/ 47625 h 1106488"/>
              <a:gd name="connsiteX21830" fmla="*/ 362744 w 1031876"/>
              <a:gd name="connsiteY21830" fmla="*/ 47625 h 1106488"/>
              <a:gd name="connsiteX21831" fmla="*/ 362744 w 1031876"/>
              <a:gd name="connsiteY21831" fmla="*/ 48419 h 1106488"/>
              <a:gd name="connsiteX21832" fmla="*/ 362744 w 1031876"/>
              <a:gd name="connsiteY21832" fmla="*/ 49212 h 1106488"/>
              <a:gd name="connsiteX21833" fmla="*/ 362744 w 1031876"/>
              <a:gd name="connsiteY21833" fmla="*/ 50006 h 1106488"/>
              <a:gd name="connsiteX21834" fmla="*/ 362744 w 1031876"/>
              <a:gd name="connsiteY21834" fmla="*/ 47625 h 1106488"/>
              <a:gd name="connsiteX21835" fmla="*/ 362744 w 1031876"/>
              <a:gd name="connsiteY21835" fmla="*/ 47625 h 1106488"/>
              <a:gd name="connsiteX21836" fmla="*/ 366316 w 1031876"/>
              <a:gd name="connsiteY21836" fmla="*/ 47625 h 1106488"/>
              <a:gd name="connsiteX21837" fmla="*/ 369094 w 1031876"/>
              <a:gd name="connsiteY21837" fmla="*/ 47625 h 1106488"/>
              <a:gd name="connsiteX21838" fmla="*/ 369888 w 1031876"/>
              <a:gd name="connsiteY21838" fmla="*/ 47625 h 1106488"/>
              <a:gd name="connsiteX21839" fmla="*/ 363637 w 1031876"/>
              <a:gd name="connsiteY21839" fmla="*/ 50800 h 1106488"/>
              <a:gd name="connsiteX21840" fmla="*/ 362781 w 1031876"/>
              <a:gd name="connsiteY21840" fmla="*/ 53842 h 1106488"/>
              <a:gd name="connsiteX21841" fmla="*/ 363376 w 1031876"/>
              <a:gd name="connsiteY21841" fmla="*/ 53777 h 1106488"/>
              <a:gd name="connsiteX21842" fmla="*/ 369311 w 1031876"/>
              <a:gd name="connsiteY21842" fmla="*/ 51054 h 1106488"/>
              <a:gd name="connsiteX21843" fmla="*/ 369311 w 1031876"/>
              <a:gd name="connsiteY21843" fmla="*/ 54610 h 1106488"/>
              <a:gd name="connsiteX21844" fmla="*/ 366767 w 1031876"/>
              <a:gd name="connsiteY21844" fmla="*/ 54610 h 1106488"/>
              <a:gd name="connsiteX21845" fmla="*/ 365920 w 1031876"/>
              <a:gd name="connsiteY21845" fmla="*/ 54610 h 1106488"/>
              <a:gd name="connsiteX21846" fmla="*/ 363376 w 1031876"/>
              <a:gd name="connsiteY21846" fmla="*/ 54610 h 1106488"/>
              <a:gd name="connsiteX21847" fmla="*/ 362528 w 1031876"/>
              <a:gd name="connsiteY21847" fmla="*/ 54610 h 1106488"/>
              <a:gd name="connsiteX21848" fmla="*/ 359984 w 1031876"/>
              <a:gd name="connsiteY21848" fmla="*/ 55444 h 1106488"/>
              <a:gd name="connsiteX21849" fmla="*/ 362183 w 1031876"/>
              <a:gd name="connsiteY21849" fmla="*/ 60487 h 1106488"/>
              <a:gd name="connsiteX21850" fmla="*/ 355745 w 1031876"/>
              <a:gd name="connsiteY21850" fmla="*/ 61278 h 1106488"/>
              <a:gd name="connsiteX21851" fmla="*/ 353032 w 1031876"/>
              <a:gd name="connsiteY21851" fmla="*/ 65945 h 1106488"/>
              <a:gd name="connsiteX21852" fmla="*/ 352354 w 1031876"/>
              <a:gd name="connsiteY21852" fmla="*/ 65445 h 1106488"/>
              <a:gd name="connsiteX21853" fmla="*/ 348962 w 1031876"/>
              <a:gd name="connsiteY21853" fmla="*/ 67945 h 1106488"/>
              <a:gd name="connsiteX21854" fmla="*/ 347266 w 1031876"/>
              <a:gd name="connsiteY21854" fmla="*/ 67945 h 1106488"/>
              <a:gd name="connsiteX21855" fmla="*/ 343027 w 1031876"/>
              <a:gd name="connsiteY21855" fmla="*/ 67945 h 1106488"/>
              <a:gd name="connsiteX21856" fmla="*/ 342179 w 1031876"/>
              <a:gd name="connsiteY21856" fmla="*/ 67945 h 1106488"/>
              <a:gd name="connsiteX21857" fmla="*/ 348962 w 1031876"/>
              <a:gd name="connsiteY21857" fmla="*/ 61278 h 1106488"/>
              <a:gd name="connsiteX21858" fmla="*/ 355745 w 1031876"/>
              <a:gd name="connsiteY21858" fmla="*/ 54610 h 1106488"/>
              <a:gd name="connsiteX21859" fmla="*/ 362744 w 1031876"/>
              <a:gd name="connsiteY21859" fmla="*/ 53846 h 1106488"/>
              <a:gd name="connsiteX21860" fmla="*/ 362744 w 1031876"/>
              <a:gd name="connsiteY21860" fmla="*/ 50006 h 1106488"/>
              <a:gd name="connsiteX21861" fmla="*/ 362744 w 1031876"/>
              <a:gd name="connsiteY21861" fmla="*/ 47625 h 1106488"/>
              <a:gd name="connsiteX21862" fmla="*/ 355601 w 1031876"/>
              <a:gd name="connsiteY21862" fmla="*/ 47625 h 1106488"/>
              <a:gd name="connsiteX21863" fmla="*/ 355600 w 1031876"/>
              <a:gd name="connsiteY21863" fmla="*/ 47626 h 1106488"/>
              <a:gd name="connsiteX21864" fmla="*/ 355600 w 1031876"/>
              <a:gd name="connsiteY21864" fmla="*/ 53181 h 1106488"/>
              <a:gd name="connsiteX21865" fmla="*/ 355600 w 1031876"/>
              <a:gd name="connsiteY21865" fmla="*/ 53975 h 1106488"/>
              <a:gd name="connsiteX21866" fmla="*/ 353219 w 1031876"/>
              <a:gd name="connsiteY21866" fmla="*/ 50800 h 1106488"/>
              <a:gd name="connsiteX21867" fmla="*/ 355598 w 1031876"/>
              <a:gd name="connsiteY21867" fmla="*/ 47628 h 1106488"/>
              <a:gd name="connsiteX21868" fmla="*/ 355588 w 1031876"/>
              <a:gd name="connsiteY21868" fmla="*/ 47637 h 1106488"/>
              <a:gd name="connsiteX21869" fmla="*/ 352162 w 1031876"/>
              <a:gd name="connsiteY21869" fmla="*/ 50800 h 1106488"/>
              <a:gd name="connsiteX21870" fmla="*/ 348722 w 1031876"/>
              <a:gd name="connsiteY21870" fmla="*/ 53975 h 1106488"/>
              <a:gd name="connsiteX21871" fmla="*/ 349410 w 1031876"/>
              <a:gd name="connsiteY21871" fmla="*/ 49530 h 1106488"/>
              <a:gd name="connsiteX21872" fmla="*/ 352376 w 1031876"/>
              <a:gd name="connsiteY21872" fmla="*/ 48617 h 1106488"/>
              <a:gd name="connsiteX21873" fmla="*/ 355600 w 1031876"/>
              <a:gd name="connsiteY21873" fmla="*/ 47625 h 1106488"/>
              <a:gd name="connsiteX21874" fmla="*/ 355600 w 1031876"/>
              <a:gd name="connsiteY21874" fmla="*/ 47625 h 1106488"/>
              <a:gd name="connsiteX21875" fmla="*/ 334963 w 1031876"/>
              <a:gd name="connsiteY21875" fmla="*/ 47625 h 1106488"/>
              <a:gd name="connsiteX21876" fmla="*/ 328613 w 1031876"/>
              <a:gd name="connsiteY21876" fmla="*/ 53975 h 1106488"/>
              <a:gd name="connsiteX21877" fmla="*/ 334963 w 1031876"/>
              <a:gd name="connsiteY21877" fmla="*/ 47625 h 1106488"/>
              <a:gd name="connsiteX21878" fmla="*/ 327820 w 1031876"/>
              <a:gd name="connsiteY21878" fmla="*/ 47625 h 1106488"/>
              <a:gd name="connsiteX21879" fmla="*/ 329606 w 1031876"/>
              <a:gd name="connsiteY21879" fmla="*/ 48419 h 1106488"/>
              <a:gd name="connsiteX21880" fmla="*/ 327171 w 1031876"/>
              <a:gd name="connsiteY21880" fmla="*/ 49934 h 1106488"/>
              <a:gd name="connsiteX21881" fmla="*/ 321735 w 1031876"/>
              <a:gd name="connsiteY21881" fmla="*/ 47625 h 1106488"/>
              <a:gd name="connsiteX21882" fmla="*/ 324315 w 1031876"/>
              <a:gd name="connsiteY21882" fmla="*/ 50800 h 1106488"/>
              <a:gd name="connsiteX21883" fmla="*/ 322818 w 1031876"/>
              <a:gd name="connsiteY21883" fmla="*/ 52642 h 1106488"/>
              <a:gd name="connsiteX21884" fmla="*/ 327171 w 1031876"/>
              <a:gd name="connsiteY21884" fmla="*/ 49934 h 1106488"/>
              <a:gd name="connsiteX21885" fmla="*/ 326927 w 1031876"/>
              <a:gd name="connsiteY21885" fmla="*/ 50800 h 1106488"/>
              <a:gd name="connsiteX21886" fmla="*/ 322479 w 1031876"/>
              <a:gd name="connsiteY21886" fmla="*/ 53059 h 1106488"/>
              <a:gd name="connsiteX21887" fmla="*/ 321735 w 1031876"/>
              <a:gd name="connsiteY21887" fmla="*/ 53975 h 1106488"/>
              <a:gd name="connsiteX21888" fmla="*/ 321735 w 1031876"/>
              <a:gd name="connsiteY21888" fmla="*/ 53437 h 1106488"/>
              <a:gd name="connsiteX21889" fmla="*/ 320676 w 1031876"/>
              <a:gd name="connsiteY21889" fmla="*/ 53975 h 1106488"/>
              <a:gd name="connsiteX21890" fmla="*/ 321735 w 1031876"/>
              <a:gd name="connsiteY21890" fmla="*/ 53316 h 1106488"/>
              <a:gd name="connsiteX21891" fmla="*/ 321735 w 1031876"/>
              <a:gd name="connsiteY21891" fmla="*/ 50800 h 1106488"/>
              <a:gd name="connsiteX21892" fmla="*/ 321735 w 1031876"/>
              <a:gd name="connsiteY21892" fmla="*/ 47625 h 1106488"/>
              <a:gd name="connsiteX21893" fmla="*/ 320676 w 1031876"/>
              <a:gd name="connsiteY21893" fmla="*/ 47625 h 1106488"/>
              <a:gd name="connsiteX21894" fmla="*/ 317501 w 1031876"/>
              <a:gd name="connsiteY21894" fmla="*/ 50006 h 1106488"/>
              <a:gd name="connsiteX21895" fmla="*/ 315342 w 1031876"/>
              <a:gd name="connsiteY21895" fmla="*/ 48387 h 1106488"/>
              <a:gd name="connsiteX21896" fmla="*/ 314326 w 1031876"/>
              <a:gd name="connsiteY21896" fmla="*/ 47625 h 1106488"/>
              <a:gd name="connsiteX21897" fmla="*/ 307976 w 1031876"/>
              <a:gd name="connsiteY21897" fmla="*/ 53975 h 1106488"/>
              <a:gd name="connsiteX21898" fmla="*/ 314326 w 1031876"/>
              <a:gd name="connsiteY21898" fmla="*/ 47625 h 1106488"/>
              <a:gd name="connsiteX21899" fmla="*/ 314326 w 1031876"/>
              <a:gd name="connsiteY21899" fmla="*/ 47625 h 1106488"/>
              <a:gd name="connsiteX21900" fmla="*/ 315342 w 1031876"/>
              <a:gd name="connsiteY21900" fmla="*/ 48387 h 1106488"/>
              <a:gd name="connsiteX21901" fmla="*/ 315120 w 1031876"/>
              <a:gd name="connsiteY21901" fmla="*/ 48419 h 1106488"/>
              <a:gd name="connsiteX21902" fmla="*/ 314326 w 1031876"/>
              <a:gd name="connsiteY21902" fmla="*/ 53975 h 1106488"/>
              <a:gd name="connsiteX21903" fmla="*/ 314326 w 1031876"/>
              <a:gd name="connsiteY21903" fmla="*/ 47625 h 1106488"/>
              <a:gd name="connsiteX21904" fmla="*/ 451281 w 1031876"/>
              <a:gd name="connsiteY21904" fmla="*/ 46998 h 1106488"/>
              <a:gd name="connsiteX21905" fmla="*/ 451281 w 1031876"/>
              <a:gd name="connsiteY21905" fmla="*/ 53828 h 1106488"/>
              <a:gd name="connsiteX21906" fmla="*/ 450426 w 1031876"/>
              <a:gd name="connsiteY21906" fmla="*/ 52974 h 1106488"/>
              <a:gd name="connsiteX21907" fmla="*/ 445299 w 1031876"/>
              <a:gd name="connsiteY21907" fmla="*/ 47852 h 1106488"/>
              <a:gd name="connsiteX21908" fmla="*/ 445299 w 1031876"/>
              <a:gd name="connsiteY21908" fmla="*/ 47852 h 1106488"/>
              <a:gd name="connsiteX21909" fmla="*/ 445538 w 1031876"/>
              <a:gd name="connsiteY21909" fmla="*/ 47817 h 1106488"/>
              <a:gd name="connsiteX21910" fmla="*/ 447863 w 1031876"/>
              <a:gd name="connsiteY21910" fmla="*/ 49559 h 1106488"/>
              <a:gd name="connsiteX21911" fmla="*/ 451281 w 1031876"/>
              <a:gd name="connsiteY21911" fmla="*/ 46998 h 1106488"/>
              <a:gd name="connsiteX21912" fmla="*/ 444444 w 1031876"/>
              <a:gd name="connsiteY21912" fmla="*/ 46998 h 1106488"/>
              <a:gd name="connsiteX21913" fmla="*/ 445299 w 1031876"/>
              <a:gd name="connsiteY21913" fmla="*/ 47852 h 1106488"/>
              <a:gd name="connsiteX21914" fmla="*/ 444444 w 1031876"/>
              <a:gd name="connsiteY21914" fmla="*/ 53828 h 1106488"/>
              <a:gd name="connsiteX21915" fmla="*/ 437606 w 1031876"/>
              <a:gd name="connsiteY21915" fmla="*/ 53828 h 1106488"/>
              <a:gd name="connsiteX21916" fmla="*/ 444444 w 1031876"/>
              <a:gd name="connsiteY21916" fmla="*/ 46998 h 1106488"/>
              <a:gd name="connsiteX21917" fmla="*/ 369987 w 1031876"/>
              <a:gd name="connsiteY21917" fmla="*/ 46831 h 1106488"/>
              <a:gd name="connsiteX21918" fmla="*/ 369094 w 1031876"/>
              <a:gd name="connsiteY21918" fmla="*/ 47625 h 1106488"/>
              <a:gd name="connsiteX21919" fmla="*/ 369987 w 1031876"/>
              <a:gd name="connsiteY21919" fmla="*/ 46831 h 1106488"/>
              <a:gd name="connsiteX21920" fmla="*/ 454700 w 1031876"/>
              <a:gd name="connsiteY21920" fmla="*/ 44436 h 1106488"/>
              <a:gd name="connsiteX21921" fmla="*/ 458119 w 1031876"/>
              <a:gd name="connsiteY21921" fmla="*/ 46998 h 1106488"/>
              <a:gd name="connsiteX21922" fmla="*/ 456303 w 1031876"/>
              <a:gd name="connsiteY21922" fmla="*/ 46998 h 1106488"/>
              <a:gd name="connsiteX21923" fmla="*/ 454700 w 1031876"/>
              <a:gd name="connsiteY21923" fmla="*/ 46998 h 1106488"/>
              <a:gd name="connsiteX21924" fmla="*/ 452136 w 1031876"/>
              <a:gd name="connsiteY21924" fmla="*/ 46998 h 1106488"/>
              <a:gd name="connsiteX21925" fmla="*/ 451281 w 1031876"/>
              <a:gd name="connsiteY21925" fmla="*/ 46998 h 1106488"/>
              <a:gd name="connsiteX21926" fmla="*/ 454700 w 1031876"/>
              <a:gd name="connsiteY21926" fmla="*/ 44436 h 1106488"/>
              <a:gd name="connsiteX21927" fmla="*/ 621904 w 1031876"/>
              <a:gd name="connsiteY21927" fmla="*/ 41276 h 1106488"/>
              <a:gd name="connsiteX21928" fmla="*/ 624434 w 1031876"/>
              <a:gd name="connsiteY21928" fmla="*/ 46831 h 1106488"/>
              <a:gd name="connsiteX21929" fmla="*/ 623903 w 1031876"/>
              <a:gd name="connsiteY21929" fmla="*/ 46998 h 1106488"/>
              <a:gd name="connsiteX21930" fmla="*/ 629059 w 1031876"/>
              <a:gd name="connsiteY21930" fmla="*/ 46998 h 1106488"/>
              <a:gd name="connsiteX21931" fmla="*/ 629059 w 1031876"/>
              <a:gd name="connsiteY21931" fmla="*/ 47625 h 1106488"/>
              <a:gd name="connsiteX21932" fmla="*/ 635530 w 1031876"/>
              <a:gd name="connsiteY21932" fmla="*/ 47625 h 1106488"/>
              <a:gd name="connsiteX21933" fmla="*/ 636589 w 1031876"/>
              <a:gd name="connsiteY21933" fmla="*/ 47625 h 1106488"/>
              <a:gd name="connsiteX21934" fmla="*/ 636589 w 1031876"/>
              <a:gd name="connsiteY21934" fmla="*/ 47747 h 1106488"/>
              <a:gd name="connsiteX21935" fmla="*/ 642410 w 1031876"/>
              <a:gd name="connsiteY21935" fmla="*/ 48419 h 1106488"/>
              <a:gd name="connsiteX21936" fmla="*/ 643320 w 1031876"/>
              <a:gd name="connsiteY21936" fmla="*/ 49154 h 1106488"/>
              <a:gd name="connsiteX21937" fmla="*/ 642938 w 1031876"/>
              <a:gd name="connsiteY21937" fmla="*/ 47625 h 1106488"/>
              <a:gd name="connsiteX21938" fmla="*/ 644233 w 1031876"/>
              <a:gd name="connsiteY21938" fmla="*/ 49891 h 1106488"/>
              <a:gd name="connsiteX21939" fmla="*/ 649107 w 1031876"/>
              <a:gd name="connsiteY21939" fmla="*/ 53828 h 1106488"/>
              <a:gd name="connsiteX21940" fmla="*/ 649571 w 1031876"/>
              <a:gd name="connsiteY21940" fmla="*/ 53828 h 1106488"/>
              <a:gd name="connsiteX21941" fmla="*/ 649321 w 1031876"/>
              <a:gd name="connsiteY21941" fmla="*/ 53975 h 1106488"/>
              <a:gd name="connsiteX21942" fmla="*/ 647755 w 1031876"/>
              <a:gd name="connsiteY21942" fmla="*/ 54895 h 1106488"/>
              <a:gd name="connsiteX21943" fmla="*/ 656409 w 1031876"/>
              <a:gd name="connsiteY21943" fmla="*/ 60659 h 1106488"/>
              <a:gd name="connsiteX21944" fmla="*/ 653845 w 1031876"/>
              <a:gd name="connsiteY21944" fmla="*/ 60659 h 1106488"/>
              <a:gd name="connsiteX21945" fmla="*/ 652990 w 1031876"/>
              <a:gd name="connsiteY21945" fmla="*/ 60659 h 1106488"/>
              <a:gd name="connsiteX21946" fmla="*/ 652135 w 1031876"/>
              <a:gd name="connsiteY21946" fmla="*/ 60659 h 1106488"/>
              <a:gd name="connsiteX21947" fmla="*/ 650426 w 1031876"/>
              <a:gd name="connsiteY21947" fmla="*/ 60659 h 1106488"/>
              <a:gd name="connsiteX21948" fmla="*/ 649571 w 1031876"/>
              <a:gd name="connsiteY21948" fmla="*/ 60659 h 1106488"/>
              <a:gd name="connsiteX21949" fmla="*/ 648716 w 1031876"/>
              <a:gd name="connsiteY21949" fmla="*/ 57243 h 1106488"/>
              <a:gd name="connsiteX21950" fmla="*/ 642991 w 1031876"/>
              <a:gd name="connsiteY21950" fmla="*/ 53975 h 1106488"/>
              <a:gd name="connsiteX21951" fmla="*/ 642734 w 1031876"/>
              <a:gd name="connsiteY21951" fmla="*/ 53828 h 1106488"/>
              <a:gd name="connsiteX21952" fmla="*/ 643588 w 1031876"/>
              <a:gd name="connsiteY21952" fmla="*/ 53828 h 1106488"/>
              <a:gd name="connsiteX21953" fmla="*/ 648701 w 1031876"/>
              <a:gd name="connsiteY21953" fmla="*/ 53828 h 1106488"/>
              <a:gd name="connsiteX21954" fmla="*/ 646113 w 1031876"/>
              <a:gd name="connsiteY21954" fmla="*/ 53181 h 1106488"/>
              <a:gd name="connsiteX21955" fmla="*/ 645247 w 1031876"/>
              <a:gd name="connsiteY21955" fmla="*/ 51666 h 1106488"/>
              <a:gd name="connsiteX21956" fmla="*/ 649031 w 1031876"/>
              <a:gd name="connsiteY21956" fmla="*/ 53828 h 1106488"/>
              <a:gd name="connsiteX21957" fmla="*/ 649039 w 1031876"/>
              <a:gd name="connsiteY21957" fmla="*/ 53828 h 1106488"/>
              <a:gd name="connsiteX21958" fmla="*/ 645191 w 1031876"/>
              <a:gd name="connsiteY21958" fmla="*/ 51568 h 1106488"/>
              <a:gd name="connsiteX21959" fmla="*/ 645247 w 1031876"/>
              <a:gd name="connsiteY21959" fmla="*/ 51666 h 1106488"/>
              <a:gd name="connsiteX21960" fmla="*/ 643732 w 1031876"/>
              <a:gd name="connsiteY21960" fmla="*/ 50800 h 1106488"/>
              <a:gd name="connsiteX21961" fmla="*/ 643706 w 1031876"/>
              <a:gd name="connsiteY21961" fmla="*/ 50695 h 1106488"/>
              <a:gd name="connsiteX21962" fmla="*/ 639830 w 1031876"/>
              <a:gd name="connsiteY21962" fmla="*/ 48419 h 1106488"/>
              <a:gd name="connsiteX21963" fmla="*/ 636589 w 1031876"/>
              <a:gd name="connsiteY21963" fmla="*/ 47820 h 1106488"/>
              <a:gd name="connsiteX21964" fmla="*/ 636589 w 1031876"/>
              <a:gd name="connsiteY21964" fmla="*/ 49213 h 1106488"/>
              <a:gd name="connsiteX21965" fmla="*/ 636589 w 1031876"/>
              <a:gd name="connsiteY21965" fmla="*/ 50800 h 1106488"/>
              <a:gd name="connsiteX21966" fmla="*/ 636589 w 1031876"/>
              <a:gd name="connsiteY21966" fmla="*/ 53975 h 1106488"/>
              <a:gd name="connsiteX21967" fmla="*/ 633612 w 1031876"/>
              <a:gd name="connsiteY21967" fmla="*/ 50800 h 1106488"/>
              <a:gd name="connsiteX21968" fmla="*/ 635100 w 1031876"/>
              <a:gd name="connsiteY21968" fmla="*/ 49213 h 1106488"/>
              <a:gd name="connsiteX21969" fmla="*/ 629059 w 1031876"/>
              <a:gd name="connsiteY21969" fmla="*/ 49213 h 1106488"/>
              <a:gd name="connsiteX21970" fmla="*/ 629059 w 1031876"/>
              <a:gd name="connsiteY21970" fmla="*/ 50413 h 1106488"/>
              <a:gd name="connsiteX21971" fmla="*/ 629059 w 1031876"/>
              <a:gd name="connsiteY21971" fmla="*/ 53828 h 1106488"/>
              <a:gd name="connsiteX21972" fmla="*/ 623076 w 1031876"/>
              <a:gd name="connsiteY21972" fmla="*/ 47852 h 1106488"/>
              <a:gd name="connsiteX21973" fmla="*/ 622849 w 1031876"/>
              <a:gd name="connsiteY21973" fmla="*/ 47625 h 1106488"/>
              <a:gd name="connsiteX21974" fmla="*/ 622623 w 1031876"/>
              <a:gd name="connsiteY21974" fmla="*/ 47399 h 1106488"/>
              <a:gd name="connsiteX21975" fmla="*/ 621904 w 1031876"/>
              <a:gd name="connsiteY21975" fmla="*/ 47625 h 1106488"/>
              <a:gd name="connsiteX21976" fmla="*/ 621904 w 1031876"/>
              <a:gd name="connsiteY21976" fmla="*/ 44450 h 1106488"/>
              <a:gd name="connsiteX21977" fmla="*/ 643256 w 1031876"/>
              <a:gd name="connsiteY21977" fmla="*/ 41275 h 1106488"/>
              <a:gd name="connsiteX21978" fmla="*/ 656591 w 1031876"/>
              <a:gd name="connsiteY21978" fmla="*/ 47625 h 1106488"/>
              <a:gd name="connsiteX21979" fmla="*/ 643256 w 1031876"/>
              <a:gd name="connsiteY21979" fmla="*/ 41275 h 1106488"/>
              <a:gd name="connsiteX21980" fmla="*/ 642938 w 1031876"/>
              <a:gd name="connsiteY21980" fmla="*/ 41275 h 1106488"/>
              <a:gd name="connsiteX21981" fmla="*/ 649288 w 1031876"/>
              <a:gd name="connsiteY21981" fmla="*/ 47625 h 1106488"/>
              <a:gd name="connsiteX21982" fmla="*/ 648494 w 1031876"/>
              <a:gd name="connsiteY21982" fmla="*/ 47625 h 1106488"/>
              <a:gd name="connsiteX21983" fmla="*/ 646113 w 1031876"/>
              <a:gd name="connsiteY21983" fmla="*/ 47625 h 1106488"/>
              <a:gd name="connsiteX21984" fmla="*/ 642938 w 1031876"/>
              <a:gd name="connsiteY21984" fmla="*/ 47625 h 1106488"/>
              <a:gd name="connsiteX21985" fmla="*/ 642938 w 1031876"/>
              <a:gd name="connsiteY21985" fmla="*/ 41275 h 1106488"/>
              <a:gd name="connsiteX21986" fmla="*/ 431007 w 1031876"/>
              <a:gd name="connsiteY21986" fmla="*/ 41275 h 1106488"/>
              <a:gd name="connsiteX21987" fmla="*/ 427624 w 1031876"/>
              <a:gd name="connsiteY21987" fmla="*/ 46537 h 1106488"/>
              <a:gd name="connsiteX21988" fmla="*/ 430768 w 1031876"/>
              <a:gd name="connsiteY21988" fmla="*/ 46144 h 1106488"/>
              <a:gd name="connsiteX21989" fmla="*/ 431007 w 1031876"/>
              <a:gd name="connsiteY21989" fmla="*/ 45935 h 1106488"/>
              <a:gd name="connsiteX21990" fmla="*/ 431007 w 1031876"/>
              <a:gd name="connsiteY21990" fmla="*/ 44450 h 1106488"/>
              <a:gd name="connsiteX21991" fmla="*/ 431007 w 1031876"/>
              <a:gd name="connsiteY21991" fmla="*/ 41275 h 1106488"/>
              <a:gd name="connsiteX21992" fmla="*/ 434032 w 1031876"/>
              <a:gd name="connsiteY21992" fmla="*/ 43291 h 1106488"/>
              <a:gd name="connsiteX21993" fmla="*/ 436339 w 1031876"/>
              <a:gd name="connsiteY21993" fmla="*/ 41275 h 1106488"/>
              <a:gd name="connsiteX21994" fmla="*/ 434183 w 1031876"/>
              <a:gd name="connsiteY21994" fmla="*/ 41275 h 1106488"/>
              <a:gd name="connsiteX21995" fmla="*/ 416720 w 1031876"/>
              <a:gd name="connsiteY21995" fmla="*/ 41275 h 1106488"/>
              <a:gd name="connsiteX21996" fmla="*/ 423863 w 1031876"/>
              <a:gd name="connsiteY21996" fmla="*/ 41275 h 1106488"/>
              <a:gd name="connsiteX21997" fmla="*/ 416720 w 1031876"/>
              <a:gd name="connsiteY21997" fmla="*/ 47625 h 1106488"/>
              <a:gd name="connsiteX21998" fmla="*/ 416720 w 1031876"/>
              <a:gd name="connsiteY21998" fmla="*/ 41275 h 1106488"/>
              <a:gd name="connsiteX21999" fmla="*/ 389660 w 1031876"/>
              <a:gd name="connsiteY21999" fmla="*/ 41275 h 1106488"/>
              <a:gd name="connsiteX22000" fmla="*/ 388812 w 1031876"/>
              <a:gd name="connsiteY22000" fmla="*/ 42108 h 1106488"/>
              <a:gd name="connsiteX22001" fmla="*/ 388651 w 1031876"/>
              <a:gd name="connsiteY22001" fmla="*/ 42267 h 1106488"/>
              <a:gd name="connsiteX22002" fmla="*/ 389660 w 1031876"/>
              <a:gd name="connsiteY22002" fmla="*/ 41275 h 1106488"/>
              <a:gd name="connsiteX22003" fmla="*/ 393899 w 1031876"/>
              <a:gd name="connsiteY22003" fmla="*/ 41275 h 1106488"/>
              <a:gd name="connsiteX22004" fmla="*/ 396443 w 1031876"/>
              <a:gd name="connsiteY22004" fmla="*/ 41275 h 1106488"/>
              <a:gd name="connsiteX22005" fmla="*/ 390508 w 1031876"/>
              <a:gd name="connsiteY22005" fmla="*/ 47109 h 1106488"/>
              <a:gd name="connsiteX22006" fmla="*/ 390071 w 1031876"/>
              <a:gd name="connsiteY22006" fmla="*/ 47538 h 1106488"/>
              <a:gd name="connsiteX22007" fmla="*/ 396082 w 1031876"/>
              <a:gd name="connsiteY22007" fmla="*/ 46831 h 1106488"/>
              <a:gd name="connsiteX22008" fmla="*/ 402829 w 1031876"/>
              <a:gd name="connsiteY22008" fmla="*/ 41275 h 1106488"/>
              <a:gd name="connsiteX22009" fmla="*/ 402829 w 1031876"/>
              <a:gd name="connsiteY22009" fmla="*/ 47625 h 1106488"/>
              <a:gd name="connsiteX22010" fmla="*/ 401986 w 1031876"/>
              <a:gd name="connsiteY22010" fmla="*/ 47625 h 1106488"/>
              <a:gd name="connsiteX22011" fmla="*/ 399456 w 1031876"/>
              <a:gd name="connsiteY22011" fmla="*/ 47625 h 1106488"/>
              <a:gd name="connsiteX22012" fmla="*/ 396876 w 1031876"/>
              <a:gd name="connsiteY22012" fmla="*/ 47625 h 1106488"/>
              <a:gd name="connsiteX22013" fmla="*/ 382588 w 1031876"/>
              <a:gd name="connsiteY22013" fmla="*/ 53975 h 1106488"/>
              <a:gd name="connsiteX22014" fmla="*/ 386160 w 1031876"/>
              <a:gd name="connsiteY22014" fmla="*/ 50800 h 1106488"/>
              <a:gd name="connsiteX22015" fmla="*/ 389375 w 1031876"/>
              <a:gd name="connsiteY22015" fmla="*/ 47943 h 1106488"/>
              <a:gd name="connsiteX22016" fmla="*/ 388885 w 1031876"/>
              <a:gd name="connsiteY22016" fmla="*/ 47943 h 1106488"/>
              <a:gd name="connsiteX22017" fmla="*/ 385962 w 1031876"/>
              <a:gd name="connsiteY22017" fmla="*/ 50006 h 1106488"/>
              <a:gd name="connsiteX22018" fmla="*/ 383038 w 1031876"/>
              <a:gd name="connsiteY22018" fmla="*/ 47943 h 1106488"/>
              <a:gd name="connsiteX22019" fmla="*/ 382877 w 1031876"/>
              <a:gd name="connsiteY22019" fmla="*/ 47943 h 1106488"/>
              <a:gd name="connsiteX22020" fmla="*/ 382996 w 1031876"/>
              <a:gd name="connsiteY22020" fmla="*/ 47913 h 1106488"/>
              <a:gd name="connsiteX22021" fmla="*/ 382588 w 1031876"/>
              <a:gd name="connsiteY22021" fmla="*/ 47625 h 1106488"/>
              <a:gd name="connsiteX22022" fmla="*/ 384170 w 1031876"/>
              <a:gd name="connsiteY22022" fmla="*/ 47625 h 1106488"/>
              <a:gd name="connsiteX22023" fmla="*/ 386269 w 1031876"/>
              <a:gd name="connsiteY22023" fmla="*/ 47109 h 1106488"/>
              <a:gd name="connsiteX22024" fmla="*/ 389660 w 1031876"/>
              <a:gd name="connsiteY22024" fmla="*/ 41275 h 1106488"/>
              <a:gd name="connsiteX22025" fmla="*/ 388938 w 1031876"/>
              <a:gd name="connsiteY22025" fmla="*/ 41275 h 1106488"/>
              <a:gd name="connsiteX22026" fmla="*/ 388013 w 1031876"/>
              <a:gd name="connsiteY22026" fmla="*/ 42894 h 1106488"/>
              <a:gd name="connsiteX22027" fmla="*/ 388651 w 1031876"/>
              <a:gd name="connsiteY22027" fmla="*/ 42267 h 1106488"/>
              <a:gd name="connsiteX22028" fmla="*/ 388013 w 1031876"/>
              <a:gd name="connsiteY22028" fmla="*/ 42894 h 1106488"/>
              <a:gd name="connsiteX22029" fmla="*/ 385763 w 1031876"/>
              <a:gd name="connsiteY22029" fmla="*/ 46831 h 1106488"/>
              <a:gd name="connsiteX22030" fmla="*/ 383409 w 1031876"/>
              <a:gd name="connsiteY22030" fmla="*/ 47420 h 1106488"/>
              <a:gd name="connsiteX22031" fmla="*/ 382588 w 1031876"/>
              <a:gd name="connsiteY22031" fmla="*/ 47625 h 1106488"/>
              <a:gd name="connsiteX22032" fmla="*/ 388938 w 1031876"/>
              <a:gd name="connsiteY22032" fmla="*/ 41275 h 1106488"/>
              <a:gd name="connsiteX22033" fmla="*/ 361950 w 1031876"/>
              <a:gd name="connsiteY22033" fmla="*/ 41275 h 1106488"/>
              <a:gd name="connsiteX22034" fmla="*/ 355600 w 1031876"/>
              <a:gd name="connsiteY22034" fmla="*/ 47625 h 1106488"/>
              <a:gd name="connsiteX22035" fmla="*/ 361950 w 1031876"/>
              <a:gd name="connsiteY22035" fmla="*/ 41275 h 1106488"/>
              <a:gd name="connsiteX22036" fmla="*/ 355600 w 1031876"/>
              <a:gd name="connsiteY22036" fmla="*/ 41275 h 1106488"/>
              <a:gd name="connsiteX22037" fmla="*/ 349250 w 1031876"/>
              <a:gd name="connsiteY22037" fmla="*/ 47625 h 1106488"/>
              <a:gd name="connsiteX22038" fmla="*/ 355600 w 1031876"/>
              <a:gd name="connsiteY22038" fmla="*/ 41275 h 1106488"/>
              <a:gd name="connsiteX22039" fmla="*/ 341313 w 1031876"/>
              <a:gd name="connsiteY22039" fmla="*/ 41275 h 1106488"/>
              <a:gd name="connsiteX22040" fmla="*/ 348192 w 1031876"/>
              <a:gd name="connsiteY22040" fmla="*/ 41275 h 1106488"/>
              <a:gd name="connsiteX22041" fmla="*/ 348192 w 1031876"/>
              <a:gd name="connsiteY22041" fmla="*/ 47625 h 1106488"/>
              <a:gd name="connsiteX22042" fmla="*/ 347332 w 1031876"/>
              <a:gd name="connsiteY22042" fmla="*/ 47625 h 1106488"/>
              <a:gd name="connsiteX22043" fmla="*/ 344753 w 1031876"/>
              <a:gd name="connsiteY22043" fmla="*/ 47625 h 1106488"/>
              <a:gd name="connsiteX22044" fmla="*/ 342173 w 1031876"/>
              <a:gd name="connsiteY22044" fmla="*/ 47625 h 1106488"/>
              <a:gd name="connsiteX22045" fmla="*/ 341313 w 1031876"/>
              <a:gd name="connsiteY22045" fmla="*/ 47625 h 1106488"/>
              <a:gd name="connsiteX22046" fmla="*/ 341313 w 1031876"/>
              <a:gd name="connsiteY22046" fmla="*/ 41275 h 1106488"/>
              <a:gd name="connsiteX22047" fmla="*/ 567520 w 1031876"/>
              <a:gd name="connsiteY22047" fmla="*/ 40167 h 1106488"/>
              <a:gd name="connsiteX22048" fmla="*/ 572493 w 1031876"/>
              <a:gd name="connsiteY22048" fmla="*/ 40788 h 1106488"/>
              <a:gd name="connsiteX22049" fmla="*/ 571794 w 1031876"/>
              <a:gd name="connsiteY22049" fmla="*/ 41021 h 1106488"/>
              <a:gd name="connsiteX22050" fmla="*/ 574358 w 1031876"/>
              <a:gd name="connsiteY22050" fmla="*/ 46998 h 1106488"/>
              <a:gd name="connsiteX22051" fmla="*/ 567520 w 1031876"/>
              <a:gd name="connsiteY22051" fmla="*/ 40167 h 1106488"/>
              <a:gd name="connsiteX22052" fmla="*/ 458119 w 1031876"/>
              <a:gd name="connsiteY22052" fmla="*/ 40167 h 1106488"/>
              <a:gd name="connsiteX22053" fmla="*/ 464956 w 1031876"/>
              <a:gd name="connsiteY22053" fmla="*/ 46998 h 1106488"/>
              <a:gd name="connsiteX22054" fmla="*/ 464101 w 1031876"/>
              <a:gd name="connsiteY22054" fmla="*/ 46998 h 1106488"/>
              <a:gd name="connsiteX22055" fmla="*/ 462392 w 1031876"/>
              <a:gd name="connsiteY22055" fmla="*/ 46998 h 1106488"/>
              <a:gd name="connsiteX22056" fmla="*/ 461538 w 1031876"/>
              <a:gd name="connsiteY22056" fmla="*/ 46998 h 1106488"/>
              <a:gd name="connsiteX22057" fmla="*/ 458974 w 1031876"/>
              <a:gd name="connsiteY22057" fmla="*/ 46998 h 1106488"/>
              <a:gd name="connsiteX22058" fmla="*/ 458973 w 1031876"/>
              <a:gd name="connsiteY22058" fmla="*/ 46998 h 1106488"/>
              <a:gd name="connsiteX22059" fmla="*/ 458119 w 1031876"/>
              <a:gd name="connsiteY22059" fmla="*/ 46998 h 1106488"/>
              <a:gd name="connsiteX22060" fmla="*/ 458119 w 1031876"/>
              <a:gd name="connsiteY22060" fmla="*/ 40167 h 1106488"/>
              <a:gd name="connsiteX22061" fmla="*/ 429933 w 1031876"/>
              <a:gd name="connsiteY22061" fmla="*/ 39142 h 1106488"/>
              <a:gd name="connsiteX22062" fmla="*/ 429803 w 1031876"/>
              <a:gd name="connsiteY22062" fmla="*/ 40167 h 1106488"/>
              <a:gd name="connsiteX22063" fmla="*/ 429788 w 1031876"/>
              <a:gd name="connsiteY22063" fmla="*/ 40283 h 1106488"/>
              <a:gd name="connsiteX22064" fmla="*/ 423637 w 1031876"/>
              <a:gd name="connsiteY22064" fmla="*/ 41275 h 1106488"/>
              <a:gd name="connsiteX22065" fmla="*/ 426907 w 1031876"/>
              <a:gd name="connsiteY22065" fmla="*/ 40167 h 1106488"/>
              <a:gd name="connsiteX22066" fmla="*/ 430667 w 1031876"/>
              <a:gd name="connsiteY22066" fmla="*/ 38894 h 1106488"/>
              <a:gd name="connsiteX22067" fmla="*/ 430667 w 1031876"/>
              <a:gd name="connsiteY22067" fmla="*/ 40167 h 1106488"/>
              <a:gd name="connsiteX22068" fmla="*/ 430667 w 1031876"/>
              <a:gd name="connsiteY22068" fmla="*/ 41275 h 1106488"/>
              <a:gd name="connsiteX22069" fmla="*/ 430340 w 1031876"/>
              <a:gd name="connsiteY22069" fmla="*/ 40167 h 1106488"/>
              <a:gd name="connsiteX22070" fmla="*/ 430028 w 1031876"/>
              <a:gd name="connsiteY22070" fmla="*/ 39110 h 1106488"/>
              <a:gd name="connsiteX22071" fmla="*/ 429964 w 1031876"/>
              <a:gd name="connsiteY22071" fmla="*/ 38894 h 1106488"/>
              <a:gd name="connsiteX22072" fmla="*/ 430028 w 1031876"/>
              <a:gd name="connsiteY22072" fmla="*/ 39110 h 1106488"/>
              <a:gd name="connsiteX22073" fmla="*/ 429933 w 1031876"/>
              <a:gd name="connsiteY22073" fmla="*/ 39142 h 1106488"/>
              <a:gd name="connsiteX22074" fmla="*/ 509588 w 1031876"/>
              <a:gd name="connsiteY22074" fmla="*/ 38298 h 1106488"/>
              <a:gd name="connsiteX22075" fmla="*/ 507594 w 1031876"/>
              <a:gd name="connsiteY22075" fmla="*/ 40167 h 1106488"/>
              <a:gd name="connsiteX22076" fmla="*/ 509401 w 1031876"/>
              <a:gd name="connsiteY22076" fmla="*/ 40167 h 1106488"/>
              <a:gd name="connsiteX22077" fmla="*/ 511582 w 1031876"/>
              <a:gd name="connsiteY22077" fmla="*/ 40167 h 1106488"/>
              <a:gd name="connsiteX22078" fmla="*/ 432425 w 1031876"/>
              <a:gd name="connsiteY22078" fmla="*/ 38298 h 1106488"/>
              <a:gd name="connsiteX22079" fmla="*/ 431321 w 1031876"/>
              <a:gd name="connsiteY22079" fmla="*/ 40167 h 1106488"/>
              <a:gd name="connsiteX22080" fmla="*/ 430667 w 1031876"/>
              <a:gd name="connsiteY22080" fmla="*/ 41275 h 1106488"/>
              <a:gd name="connsiteX22081" fmla="*/ 431228 w 1031876"/>
              <a:gd name="connsiteY22081" fmla="*/ 40167 h 1106488"/>
              <a:gd name="connsiteX22082" fmla="*/ 432122 w 1031876"/>
              <a:gd name="connsiteY22082" fmla="*/ 38401 h 1106488"/>
              <a:gd name="connsiteX22083" fmla="*/ 400050 w 1031876"/>
              <a:gd name="connsiteY22083" fmla="*/ 37307 h 1106488"/>
              <a:gd name="connsiteX22084" fmla="*/ 403225 w 1031876"/>
              <a:gd name="connsiteY22084" fmla="*/ 41276 h 1106488"/>
              <a:gd name="connsiteX22085" fmla="*/ 396875 w 1031876"/>
              <a:gd name="connsiteY22085" fmla="*/ 41276 h 1106488"/>
              <a:gd name="connsiteX22086" fmla="*/ 397669 w 1031876"/>
              <a:gd name="connsiteY22086" fmla="*/ 40284 h 1106488"/>
              <a:gd name="connsiteX22087" fmla="*/ 447090 w 1031876"/>
              <a:gd name="connsiteY22087" fmla="*/ 36326 h 1106488"/>
              <a:gd name="connsiteX22088" fmla="*/ 444054 w 1031876"/>
              <a:gd name="connsiteY22088" fmla="*/ 37926 h 1106488"/>
              <a:gd name="connsiteX22089" fmla="*/ 444352 w 1031876"/>
              <a:gd name="connsiteY22089" fmla="*/ 40167 h 1106488"/>
              <a:gd name="connsiteX22090" fmla="*/ 444444 w 1031876"/>
              <a:gd name="connsiteY22090" fmla="*/ 40167 h 1106488"/>
              <a:gd name="connsiteX22091" fmla="*/ 445299 w 1031876"/>
              <a:gd name="connsiteY22091" fmla="*/ 40167 h 1106488"/>
              <a:gd name="connsiteX22092" fmla="*/ 447863 w 1031876"/>
              <a:gd name="connsiteY22092" fmla="*/ 40167 h 1106488"/>
              <a:gd name="connsiteX22093" fmla="*/ 449572 w 1031876"/>
              <a:gd name="connsiteY22093" fmla="*/ 40167 h 1106488"/>
              <a:gd name="connsiteX22094" fmla="*/ 450419 w 1031876"/>
              <a:gd name="connsiteY22094" fmla="*/ 40167 h 1106488"/>
              <a:gd name="connsiteX22095" fmla="*/ 447940 w 1031876"/>
              <a:gd name="connsiteY22095" fmla="*/ 37306 h 1106488"/>
              <a:gd name="connsiteX22096" fmla="*/ 458278 w 1031876"/>
              <a:gd name="connsiteY22096" fmla="*/ 33401 h 1106488"/>
              <a:gd name="connsiteX22097" fmla="*/ 458194 w 1031876"/>
              <a:gd name="connsiteY22097" fmla="*/ 33412 h 1106488"/>
              <a:gd name="connsiteX22098" fmla="*/ 454819 w 1031876"/>
              <a:gd name="connsiteY22098" fmla="*/ 37306 h 1106488"/>
              <a:gd name="connsiteX22099" fmla="*/ 452467 w 1031876"/>
              <a:gd name="connsiteY22099" fmla="*/ 40019 h 1106488"/>
              <a:gd name="connsiteX22100" fmla="*/ 458119 w 1031876"/>
              <a:gd name="connsiteY22100" fmla="*/ 39314 h 1106488"/>
              <a:gd name="connsiteX22101" fmla="*/ 464719 w 1031876"/>
              <a:gd name="connsiteY22101" fmla="*/ 33544 h 1106488"/>
              <a:gd name="connsiteX22102" fmla="*/ 459119 w 1031876"/>
              <a:gd name="connsiteY22102" fmla="*/ 36314 h 1106488"/>
              <a:gd name="connsiteX22103" fmla="*/ 628650 w 1031876"/>
              <a:gd name="connsiteY22103" fmla="*/ 33338 h 1106488"/>
              <a:gd name="connsiteX22104" fmla="*/ 629642 w 1031876"/>
              <a:gd name="connsiteY22104" fmla="*/ 34330 h 1106488"/>
              <a:gd name="connsiteX22105" fmla="*/ 636587 w 1031876"/>
              <a:gd name="connsiteY22105" fmla="*/ 41275 h 1106488"/>
              <a:gd name="connsiteX22106" fmla="*/ 636588 w 1031876"/>
              <a:gd name="connsiteY22106" fmla="*/ 41275 h 1106488"/>
              <a:gd name="connsiteX22107" fmla="*/ 636587 w 1031876"/>
              <a:gd name="connsiteY22107" fmla="*/ 41275 h 1106488"/>
              <a:gd name="connsiteX22108" fmla="*/ 636588 w 1031876"/>
              <a:gd name="connsiteY22108" fmla="*/ 41276 h 1106488"/>
              <a:gd name="connsiteX22109" fmla="*/ 636587 w 1031876"/>
              <a:gd name="connsiteY22109" fmla="*/ 41275 h 1106488"/>
              <a:gd name="connsiteX22110" fmla="*/ 633016 w 1031876"/>
              <a:gd name="connsiteY22110" fmla="*/ 43656 h 1106488"/>
              <a:gd name="connsiteX22111" fmla="*/ 629444 w 1031876"/>
              <a:gd name="connsiteY22111" fmla="*/ 41275 h 1106488"/>
              <a:gd name="connsiteX22112" fmla="*/ 633016 w 1031876"/>
              <a:gd name="connsiteY22112" fmla="*/ 41275 h 1106488"/>
              <a:gd name="connsiteX22113" fmla="*/ 636586 w 1031876"/>
              <a:gd name="connsiteY22113" fmla="*/ 41275 h 1106488"/>
              <a:gd name="connsiteX22114" fmla="*/ 629642 w 1031876"/>
              <a:gd name="connsiteY22114" fmla="*/ 37307 h 1106488"/>
              <a:gd name="connsiteX22115" fmla="*/ 628650 w 1031876"/>
              <a:gd name="connsiteY22115" fmla="*/ 33338 h 1106488"/>
              <a:gd name="connsiteX22116" fmla="*/ 608648 w 1031876"/>
              <a:gd name="connsiteY22116" fmla="*/ 33338 h 1106488"/>
              <a:gd name="connsiteX22117" fmla="*/ 621983 w 1031876"/>
              <a:gd name="connsiteY22117" fmla="*/ 33338 h 1106488"/>
              <a:gd name="connsiteX22118" fmla="*/ 622817 w 1031876"/>
              <a:gd name="connsiteY22118" fmla="*/ 37307 h 1106488"/>
              <a:gd name="connsiteX22119" fmla="*/ 628650 w 1031876"/>
              <a:gd name="connsiteY22119" fmla="*/ 41275 h 1106488"/>
              <a:gd name="connsiteX22120" fmla="*/ 628651 w 1031876"/>
              <a:gd name="connsiteY22120" fmla="*/ 41276 h 1106488"/>
              <a:gd name="connsiteX22121" fmla="*/ 626150 w 1031876"/>
              <a:gd name="connsiteY22121" fmla="*/ 41276 h 1106488"/>
              <a:gd name="connsiteX22122" fmla="*/ 625317 w 1031876"/>
              <a:gd name="connsiteY22122" fmla="*/ 41276 h 1106488"/>
              <a:gd name="connsiteX22123" fmla="*/ 621983 w 1031876"/>
              <a:gd name="connsiteY22123" fmla="*/ 41276 h 1106488"/>
              <a:gd name="connsiteX22124" fmla="*/ 621904 w 1031876"/>
              <a:gd name="connsiteY22124" fmla="*/ 41276 h 1106488"/>
              <a:gd name="connsiteX22125" fmla="*/ 616149 w 1031876"/>
              <a:gd name="connsiteY22125" fmla="*/ 41276 h 1106488"/>
              <a:gd name="connsiteX22126" fmla="*/ 615316 w 1031876"/>
              <a:gd name="connsiteY22126" fmla="*/ 41276 h 1106488"/>
              <a:gd name="connsiteX22127" fmla="*/ 615315 w 1031876"/>
              <a:gd name="connsiteY22127" fmla="*/ 41275 h 1106488"/>
              <a:gd name="connsiteX22128" fmla="*/ 609482 w 1031876"/>
              <a:gd name="connsiteY22128" fmla="*/ 37307 h 1106488"/>
              <a:gd name="connsiteX22129" fmla="*/ 608648 w 1031876"/>
              <a:gd name="connsiteY22129" fmla="*/ 36433 h 1106488"/>
              <a:gd name="connsiteX22130" fmla="*/ 608648 w 1031876"/>
              <a:gd name="connsiteY22130" fmla="*/ 34132 h 1106488"/>
              <a:gd name="connsiteX22131" fmla="*/ 567532 w 1031876"/>
              <a:gd name="connsiteY22131" fmla="*/ 33338 h 1106488"/>
              <a:gd name="connsiteX22132" fmla="*/ 568326 w 1031876"/>
              <a:gd name="connsiteY22132" fmla="*/ 34132 h 1106488"/>
              <a:gd name="connsiteX22133" fmla="*/ 567532 w 1031876"/>
              <a:gd name="connsiteY22133" fmla="*/ 34926 h 1106488"/>
              <a:gd name="connsiteX22134" fmla="*/ 566738 w 1031876"/>
              <a:gd name="connsiteY22134" fmla="*/ 34132 h 1106488"/>
              <a:gd name="connsiteX22135" fmla="*/ 567532 w 1031876"/>
              <a:gd name="connsiteY22135" fmla="*/ 33338 h 1106488"/>
              <a:gd name="connsiteX22136" fmla="*/ 465138 w 1031876"/>
              <a:gd name="connsiteY22136" fmla="*/ 33338 h 1106488"/>
              <a:gd name="connsiteX22137" fmla="*/ 471488 w 1031876"/>
              <a:gd name="connsiteY22137" fmla="*/ 33338 h 1106488"/>
              <a:gd name="connsiteX22138" fmla="*/ 465138 w 1031876"/>
              <a:gd name="connsiteY22138" fmla="*/ 33338 h 1106488"/>
              <a:gd name="connsiteX22139" fmla="*/ 396875 w 1031876"/>
              <a:gd name="connsiteY22139" fmla="*/ 33338 h 1106488"/>
              <a:gd name="connsiteX22140" fmla="*/ 403225 w 1031876"/>
              <a:gd name="connsiteY22140" fmla="*/ 33338 h 1106488"/>
              <a:gd name="connsiteX22141" fmla="*/ 400050 w 1031876"/>
              <a:gd name="connsiteY22141" fmla="*/ 37307 h 1106488"/>
              <a:gd name="connsiteX22142" fmla="*/ 396875 w 1031876"/>
              <a:gd name="connsiteY22142" fmla="*/ 33338 h 1106488"/>
              <a:gd name="connsiteX22143" fmla="*/ 382588 w 1031876"/>
              <a:gd name="connsiteY22143" fmla="*/ 33338 h 1106488"/>
              <a:gd name="connsiteX22144" fmla="*/ 388938 w 1031876"/>
              <a:gd name="connsiteY22144" fmla="*/ 33338 h 1106488"/>
              <a:gd name="connsiteX22145" fmla="*/ 382588 w 1031876"/>
              <a:gd name="connsiteY22145" fmla="*/ 41276 h 1106488"/>
              <a:gd name="connsiteX22146" fmla="*/ 382588 w 1031876"/>
              <a:gd name="connsiteY22146" fmla="*/ 41275 h 1106488"/>
              <a:gd name="connsiteX22147" fmla="*/ 382588 w 1031876"/>
              <a:gd name="connsiteY22147" fmla="*/ 40284 h 1106488"/>
              <a:gd name="connsiteX22148" fmla="*/ 382588 w 1031876"/>
              <a:gd name="connsiteY22148" fmla="*/ 33338 h 1106488"/>
              <a:gd name="connsiteX22149" fmla="*/ 533332 w 1031876"/>
              <a:gd name="connsiteY22149" fmla="*/ 33337 h 1106488"/>
              <a:gd name="connsiteX22150" fmla="*/ 534995 w 1031876"/>
              <a:gd name="connsiteY22150" fmla="*/ 37214 h 1106488"/>
              <a:gd name="connsiteX22151" fmla="*/ 534187 w 1031876"/>
              <a:gd name="connsiteY22151" fmla="*/ 36752 h 1106488"/>
              <a:gd name="connsiteX22152" fmla="*/ 533332 w 1031876"/>
              <a:gd name="connsiteY22152" fmla="*/ 33337 h 1106488"/>
              <a:gd name="connsiteX22153" fmla="*/ 526495 w 1031876"/>
              <a:gd name="connsiteY22153" fmla="*/ 33337 h 1106488"/>
              <a:gd name="connsiteX22154" fmla="*/ 526495 w 1031876"/>
              <a:gd name="connsiteY22154" fmla="*/ 33338 h 1106488"/>
              <a:gd name="connsiteX22155" fmla="*/ 526495 w 1031876"/>
              <a:gd name="connsiteY22155" fmla="*/ 39314 h 1106488"/>
              <a:gd name="connsiteX22156" fmla="*/ 526495 w 1031876"/>
              <a:gd name="connsiteY22156" fmla="*/ 40167 h 1106488"/>
              <a:gd name="connsiteX22157" fmla="*/ 525640 w 1031876"/>
              <a:gd name="connsiteY22157" fmla="*/ 34191 h 1106488"/>
              <a:gd name="connsiteX22158" fmla="*/ 525127 w 1031876"/>
              <a:gd name="connsiteY22158" fmla="*/ 34118 h 1106488"/>
              <a:gd name="connsiteX22159" fmla="*/ 526493 w 1031876"/>
              <a:gd name="connsiteY22159" fmla="*/ 33338 h 1106488"/>
              <a:gd name="connsiteX22160" fmla="*/ 519657 w 1031876"/>
              <a:gd name="connsiteY22160" fmla="*/ 33337 h 1106488"/>
              <a:gd name="connsiteX22161" fmla="*/ 519664 w 1031876"/>
              <a:gd name="connsiteY22161" fmla="*/ 33338 h 1106488"/>
              <a:gd name="connsiteX22162" fmla="*/ 525127 w 1031876"/>
              <a:gd name="connsiteY22162" fmla="*/ 34118 h 1106488"/>
              <a:gd name="connsiteX22163" fmla="*/ 520512 w 1031876"/>
              <a:gd name="connsiteY22163" fmla="*/ 36752 h 1106488"/>
              <a:gd name="connsiteX22164" fmla="*/ 519657 w 1031876"/>
              <a:gd name="connsiteY22164" fmla="*/ 40167 h 1106488"/>
              <a:gd name="connsiteX22165" fmla="*/ 514528 w 1031876"/>
              <a:gd name="connsiteY22165" fmla="*/ 34191 h 1106488"/>
              <a:gd name="connsiteX22166" fmla="*/ 519651 w 1031876"/>
              <a:gd name="connsiteY22166" fmla="*/ 33338 h 1106488"/>
              <a:gd name="connsiteX22167" fmla="*/ 437698 w 1031876"/>
              <a:gd name="connsiteY22167" fmla="*/ 33337 h 1106488"/>
              <a:gd name="connsiteX22168" fmla="*/ 438151 w 1031876"/>
              <a:gd name="connsiteY22168" fmla="*/ 33337 h 1106488"/>
              <a:gd name="connsiteX22169" fmla="*/ 443849 w 1031876"/>
              <a:gd name="connsiteY22169" fmla="*/ 33337 h 1106488"/>
              <a:gd name="connsiteX22170" fmla="*/ 444500 w 1031876"/>
              <a:gd name="connsiteY22170" fmla="*/ 33337 h 1106488"/>
              <a:gd name="connsiteX22171" fmla="*/ 444728 w 1031876"/>
              <a:gd name="connsiteY22171" fmla="*/ 33337 h 1106488"/>
              <a:gd name="connsiteX22172" fmla="*/ 447365 w 1031876"/>
              <a:gd name="connsiteY22172" fmla="*/ 33337 h 1106488"/>
              <a:gd name="connsiteX22173" fmla="*/ 450519 w 1031876"/>
              <a:gd name="connsiteY22173" fmla="*/ 33337 h 1106488"/>
              <a:gd name="connsiteX22174" fmla="*/ 451379 w 1031876"/>
              <a:gd name="connsiteY22174" fmla="*/ 33337 h 1106488"/>
              <a:gd name="connsiteX22175" fmla="*/ 451759 w 1031876"/>
              <a:gd name="connsiteY22175" fmla="*/ 33337 h 1106488"/>
              <a:gd name="connsiteX22176" fmla="*/ 453516 w 1031876"/>
              <a:gd name="connsiteY22176" fmla="*/ 33337 h 1106488"/>
              <a:gd name="connsiteX22177" fmla="*/ 453959 w 1031876"/>
              <a:gd name="connsiteY22177" fmla="*/ 33337 h 1106488"/>
              <a:gd name="connsiteX22178" fmla="*/ 455274 w 1031876"/>
              <a:gd name="connsiteY22178" fmla="*/ 33337 h 1106488"/>
              <a:gd name="connsiteX22179" fmla="*/ 457399 w 1031876"/>
              <a:gd name="connsiteY22179" fmla="*/ 33337 h 1106488"/>
              <a:gd name="connsiteX22180" fmla="*/ 458259 w 1031876"/>
              <a:gd name="connsiteY22180" fmla="*/ 33337 h 1106488"/>
              <a:gd name="connsiteX22181" fmla="*/ 458789 w 1031876"/>
              <a:gd name="connsiteY22181" fmla="*/ 33337 h 1106488"/>
              <a:gd name="connsiteX22182" fmla="*/ 461699 w 1031876"/>
              <a:gd name="connsiteY22182" fmla="*/ 33337 h 1106488"/>
              <a:gd name="connsiteX22183" fmla="*/ 464956 w 1031876"/>
              <a:gd name="connsiteY22183" fmla="*/ 33337 h 1106488"/>
              <a:gd name="connsiteX22184" fmla="*/ 465138 w 1031876"/>
              <a:gd name="connsiteY22184" fmla="*/ 33337 h 1106488"/>
              <a:gd name="connsiteX22185" fmla="*/ 464778 w 1031876"/>
              <a:gd name="connsiteY22185" fmla="*/ 33515 h 1106488"/>
              <a:gd name="connsiteX22186" fmla="*/ 458974 w 1031876"/>
              <a:gd name="connsiteY22186" fmla="*/ 39314 h 1106488"/>
              <a:gd name="connsiteX22187" fmla="*/ 458119 w 1031876"/>
              <a:gd name="connsiteY22187" fmla="*/ 40167 h 1106488"/>
              <a:gd name="connsiteX22188" fmla="*/ 451281 w 1031876"/>
              <a:gd name="connsiteY22188" fmla="*/ 46998 h 1106488"/>
              <a:gd name="connsiteX22189" fmla="*/ 445538 w 1031876"/>
              <a:gd name="connsiteY22189" fmla="*/ 47817 h 1106488"/>
              <a:gd name="connsiteX22190" fmla="*/ 444444 w 1031876"/>
              <a:gd name="connsiteY22190" fmla="*/ 46998 h 1106488"/>
              <a:gd name="connsiteX22191" fmla="*/ 443076 w 1031876"/>
              <a:gd name="connsiteY22191" fmla="*/ 44266 h 1106488"/>
              <a:gd name="connsiteX22192" fmla="*/ 444444 w 1031876"/>
              <a:gd name="connsiteY22192" fmla="*/ 43583 h 1106488"/>
              <a:gd name="connsiteX22193" fmla="*/ 450680 w 1031876"/>
              <a:gd name="connsiteY22193" fmla="*/ 40468 h 1106488"/>
              <a:gd name="connsiteX22194" fmla="*/ 450641 w 1031876"/>
              <a:gd name="connsiteY22194" fmla="*/ 40423 h 1106488"/>
              <a:gd name="connsiteX22195" fmla="*/ 442734 w 1031876"/>
              <a:gd name="connsiteY22195" fmla="*/ 43583 h 1106488"/>
              <a:gd name="connsiteX22196" fmla="*/ 443076 w 1031876"/>
              <a:gd name="connsiteY22196" fmla="*/ 44266 h 1106488"/>
              <a:gd name="connsiteX22197" fmla="*/ 437606 w 1031876"/>
              <a:gd name="connsiteY22197" fmla="*/ 46998 h 1106488"/>
              <a:gd name="connsiteX22198" fmla="*/ 434187 w 1031876"/>
              <a:gd name="connsiteY22198" fmla="*/ 49559 h 1106488"/>
              <a:gd name="connsiteX22199" fmla="*/ 431281 w 1031876"/>
              <a:gd name="connsiteY22199" fmla="*/ 47382 h 1106488"/>
              <a:gd name="connsiteX22200" fmla="*/ 431007 w 1031876"/>
              <a:gd name="connsiteY22200" fmla="*/ 47625 h 1106488"/>
              <a:gd name="connsiteX22201" fmla="*/ 431007 w 1031876"/>
              <a:gd name="connsiteY22201" fmla="*/ 47177 h 1106488"/>
              <a:gd name="connsiteX22202" fmla="*/ 430768 w 1031876"/>
              <a:gd name="connsiteY22202" fmla="*/ 46998 h 1106488"/>
              <a:gd name="connsiteX22203" fmla="*/ 429913 w 1031876"/>
              <a:gd name="connsiteY22203" fmla="*/ 46998 h 1106488"/>
              <a:gd name="connsiteX22204" fmla="*/ 426685 w 1031876"/>
              <a:gd name="connsiteY22204" fmla="*/ 46998 h 1106488"/>
              <a:gd name="connsiteX22205" fmla="*/ 423863 w 1031876"/>
              <a:gd name="connsiteY22205" fmla="*/ 47625 h 1106488"/>
              <a:gd name="connsiteX22206" fmla="*/ 423863 w 1031876"/>
              <a:gd name="connsiteY22206" fmla="*/ 41275 h 1106488"/>
              <a:gd name="connsiteX22207" fmla="*/ 425394 w 1031876"/>
              <a:gd name="connsiteY22207" fmla="*/ 41275 h 1106488"/>
              <a:gd name="connsiteX22208" fmla="*/ 426273 w 1031876"/>
              <a:gd name="connsiteY22208" fmla="*/ 41275 h 1106488"/>
              <a:gd name="connsiteX22209" fmla="*/ 427152 w 1031876"/>
              <a:gd name="connsiteY22209" fmla="*/ 41275 h 1106488"/>
              <a:gd name="connsiteX22210" fmla="*/ 427435 w 1031876"/>
              <a:gd name="connsiteY22210" fmla="*/ 41275 h 1106488"/>
              <a:gd name="connsiteX22211" fmla="*/ 429788 w 1031876"/>
              <a:gd name="connsiteY22211" fmla="*/ 41275 h 1106488"/>
              <a:gd name="connsiteX22212" fmla="*/ 430667 w 1031876"/>
              <a:gd name="connsiteY22212" fmla="*/ 41275 h 1106488"/>
              <a:gd name="connsiteX22213" fmla="*/ 431648 w 1031876"/>
              <a:gd name="connsiteY22213" fmla="*/ 40167 h 1106488"/>
              <a:gd name="connsiteX22214" fmla="*/ 434183 w 1031876"/>
              <a:gd name="connsiteY22214" fmla="*/ 37306 h 1106488"/>
              <a:gd name="connsiteX22215" fmla="*/ 437697 w 1031876"/>
              <a:gd name="connsiteY22215" fmla="*/ 33338 h 1106488"/>
              <a:gd name="connsiteX22216" fmla="*/ 416606 w 1031876"/>
              <a:gd name="connsiteY22216" fmla="*/ 33337 h 1106488"/>
              <a:gd name="connsiteX22217" fmla="*/ 416607 w 1031876"/>
              <a:gd name="connsiteY22217" fmla="*/ 33338 h 1106488"/>
              <a:gd name="connsiteX22218" fmla="*/ 420122 w 1031876"/>
              <a:gd name="connsiteY22218" fmla="*/ 36314 h 1106488"/>
              <a:gd name="connsiteX22219" fmla="*/ 423636 w 1031876"/>
              <a:gd name="connsiteY22219" fmla="*/ 33338 h 1106488"/>
              <a:gd name="connsiteX22220" fmla="*/ 420122 w 1031876"/>
              <a:gd name="connsiteY22220" fmla="*/ 37306 h 1106488"/>
              <a:gd name="connsiteX22221" fmla="*/ 416606 w 1031876"/>
              <a:gd name="connsiteY22221" fmla="*/ 41275 h 1106488"/>
              <a:gd name="connsiteX22222" fmla="*/ 413970 w 1031876"/>
              <a:gd name="connsiteY22222" fmla="*/ 37306 h 1106488"/>
              <a:gd name="connsiteX22223" fmla="*/ 416605 w 1031876"/>
              <a:gd name="connsiteY22223" fmla="*/ 33338 h 1106488"/>
              <a:gd name="connsiteX22224" fmla="*/ 498237 w 1031876"/>
              <a:gd name="connsiteY22224" fmla="*/ 30957 h 1106488"/>
              <a:gd name="connsiteX22225" fmla="*/ 499110 w 1031876"/>
              <a:gd name="connsiteY22225" fmla="*/ 33338 h 1106488"/>
              <a:gd name="connsiteX22226" fmla="*/ 496570 w 1031876"/>
              <a:gd name="connsiteY22226" fmla="*/ 31606 h 1106488"/>
              <a:gd name="connsiteX22227" fmla="*/ 495618 w 1031876"/>
              <a:gd name="connsiteY22227" fmla="*/ 30957 h 1106488"/>
              <a:gd name="connsiteX22228" fmla="*/ 496570 w 1031876"/>
              <a:gd name="connsiteY22228" fmla="*/ 31606 h 1106488"/>
              <a:gd name="connsiteX22229" fmla="*/ 492125 w 1031876"/>
              <a:gd name="connsiteY22229" fmla="*/ 33338 h 1106488"/>
              <a:gd name="connsiteX22230" fmla="*/ 495618 w 1031876"/>
              <a:gd name="connsiteY22230" fmla="*/ 30957 h 1106488"/>
              <a:gd name="connsiteX22231" fmla="*/ 621772 w 1031876"/>
              <a:gd name="connsiteY22231" fmla="*/ 30659 h 1106488"/>
              <a:gd name="connsiteX22232" fmla="*/ 628651 w 1031876"/>
              <a:gd name="connsiteY22232" fmla="*/ 33338 h 1106488"/>
              <a:gd name="connsiteX22233" fmla="*/ 628650 w 1031876"/>
              <a:gd name="connsiteY22233" fmla="*/ 33338 h 1106488"/>
              <a:gd name="connsiteX22234" fmla="*/ 625212 w 1031876"/>
              <a:gd name="connsiteY22234" fmla="*/ 33338 h 1106488"/>
              <a:gd name="connsiteX22235" fmla="*/ 622632 w 1031876"/>
              <a:gd name="connsiteY22235" fmla="*/ 33338 h 1106488"/>
              <a:gd name="connsiteX22236" fmla="*/ 621983 w 1031876"/>
              <a:gd name="connsiteY22236" fmla="*/ 33338 h 1106488"/>
              <a:gd name="connsiteX22237" fmla="*/ 621772 w 1031876"/>
              <a:gd name="connsiteY22237" fmla="*/ 33338 h 1106488"/>
              <a:gd name="connsiteX22238" fmla="*/ 620379 w 1031876"/>
              <a:gd name="connsiteY22238" fmla="*/ 31623 h 1106488"/>
              <a:gd name="connsiteX22239" fmla="*/ 431557 w 1031876"/>
              <a:gd name="connsiteY22239" fmla="*/ 29919 h 1106488"/>
              <a:gd name="connsiteX22240" fmla="*/ 431007 w 1031876"/>
              <a:gd name="connsiteY22240" fmla="*/ 33337 h 1106488"/>
              <a:gd name="connsiteX22241" fmla="*/ 431007 w 1031876"/>
              <a:gd name="connsiteY22241" fmla="*/ 30163 h 1106488"/>
              <a:gd name="connsiteX22242" fmla="*/ 621772 w 1031876"/>
              <a:gd name="connsiteY22242" fmla="*/ 26988 h 1106488"/>
              <a:gd name="connsiteX22243" fmla="*/ 619192 w 1031876"/>
              <a:gd name="connsiteY22243" fmla="*/ 30163 h 1106488"/>
              <a:gd name="connsiteX22244" fmla="*/ 620379 w 1031876"/>
              <a:gd name="connsiteY22244" fmla="*/ 31623 h 1106488"/>
              <a:gd name="connsiteX22245" fmla="*/ 620321 w 1031876"/>
              <a:gd name="connsiteY22245" fmla="*/ 31664 h 1106488"/>
              <a:gd name="connsiteX22246" fmla="*/ 621772 w 1031876"/>
              <a:gd name="connsiteY22246" fmla="*/ 33338 h 1106488"/>
              <a:gd name="connsiteX22247" fmla="*/ 620912 w 1031876"/>
              <a:gd name="connsiteY22247" fmla="*/ 33338 h 1106488"/>
              <a:gd name="connsiteX22248" fmla="*/ 618332 w 1031876"/>
              <a:gd name="connsiteY22248" fmla="*/ 33338 h 1106488"/>
              <a:gd name="connsiteX22249" fmla="*/ 615752 w 1031876"/>
              <a:gd name="connsiteY22249" fmla="*/ 33338 h 1106488"/>
              <a:gd name="connsiteX22250" fmla="*/ 614892 w 1031876"/>
              <a:gd name="connsiteY22250" fmla="*/ 33338 h 1106488"/>
              <a:gd name="connsiteX22251" fmla="*/ 614243 w 1031876"/>
              <a:gd name="connsiteY22251" fmla="*/ 29145 h 1106488"/>
              <a:gd name="connsiteX22252" fmla="*/ 614892 w 1031876"/>
              <a:gd name="connsiteY22252" fmla="*/ 29369 h 1106488"/>
              <a:gd name="connsiteX22253" fmla="*/ 621772 w 1031876"/>
              <a:gd name="connsiteY22253" fmla="*/ 26988 h 1106488"/>
              <a:gd name="connsiteX22254" fmla="*/ 608013 w 1031876"/>
              <a:gd name="connsiteY22254" fmla="*/ 26988 h 1106488"/>
              <a:gd name="connsiteX22255" fmla="*/ 614032 w 1031876"/>
              <a:gd name="connsiteY22255" fmla="*/ 27782 h 1106488"/>
              <a:gd name="connsiteX22256" fmla="*/ 614243 w 1031876"/>
              <a:gd name="connsiteY22256" fmla="*/ 29145 h 1106488"/>
              <a:gd name="connsiteX22257" fmla="*/ 595313 w 1031876"/>
              <a:gd name="connsiteY22257" fmla="*/ 26988 h 1106488"/>
              <a:gd name="connsiteX22258" fmla="*/ 598647 w 1031876"/>
              <a:gd name="connsiteY22258" fmla="*/ 26988 h 1106488"/>
              <a:gd name="connsiteX22259" fmla="*/ 601663 w 1031876"/>
              <a:gd name="connsiteY22259" fmla="*/ 26988 h 1106488"/>
              <a:gd name="connsiteX22260" fmla="*/ 601981 w 1031876"/>
              <a:gd name="connsiteY22260" fmla="*/ 26988 h 1106488"/>
              <a:gd name="connsiteX22261" fmla="*/ 602030 w 1031876"/>
              <a:gd name="connsiteY22261" fmla="*/ 27040 h 1106488"/>
              <a:gd name="connsiteX22262" fmla="*/ 607219 w 1031876"/>
              <a:gd name="connsiteY22262" fmla="*/ 27782 h 1106488"/>
              <a:gd name="connsiteX22263" fmla="*/ 607896 w 1031876"/>
              <a:gd name="connsiteY22263" fmla="*/ 32521 h 1106488"/>
              <a:gd name="connsiteX22264" fmla="*/ 608277 w 1031876"/>
              <a:gd name="connsiteY22264" fmla="*/ 33338 h 1106488"/>
              <a:gd name="connsiteX22265" fmla="*/ 608648 w 1031876"/>
              <a:gd name="connsiteY22265" fmla="*/ 33338 h 1106488"/>
              <a:gd name="connsiteX22266" fmla="*/ 608369 w 1031876"/>
              <a:gd name="connsiteY22266" fmla="*/ 33534 h 1106488"/>
              <a:gd name="connsiteX22267" fmla="*/ 608648 w 1031876"/>
              <a:gd name="connsiteY22267" fmla="*/ 34132 h 1106488"/>
              <a:gd name="connsiteX22268" fmla="*/ 608200 w 1031876"/>
              <a:gd name="connsiteY22268" fmla="*/ 33652 h 1106488"/>
              <a:gd name="connsiteX22269" fmla="*/ 606877 w 1031876"/>
              <a:gd name="connsiteY22269" fmla="*/ 34578 h 1106488"/>
              <a:gd name="connsiteX22270" fmla="*/ 608648 w 1031876"/>
              <a:gd name="connsiteY22270" fmla="*/ 36433 h 1106488"/>
              <a:gd name="connsiteX22271" fmla="*/ 608648 w 1031876"/>
              <a:gd name="connsiteY22271" fmla="*/ 37307 h 1106488"/>
              <a:gd name="connsiteX22272" fmla="*/ 608648 w 1031876"/>
              <a:gd name="connsiteY22272" fmla="*/ 38894 h 1106488"/>
              <a:gd name="connsiteX22273" fmla="*/ 606981 w 1031876"/>
              <a:gd name="connsiteY22273" fmla="*/ 38299 h 1106488"/>
              <a:gd name="connsiteX22274" fmla="*/ 608647 w 1031876"/>
              <a:gd name="connsiteY22274" fmla="*/ 41275 h 1106488"/>
              <a:gd name="connsiteX22275" fmla="*/ 608648 w 1031876"/>
              <a:gd name="connsiteY22275" fmla="*/ 41276 h 1106488"/>
              <a:gd name="connsiteX22276" fmla="*/ 608412 w 1031876"/>
              <a:gd name="connsiteY22276" fmla="*/ 41276 h 1106488"/>
              <a:gd name="connsiteX22277" fmla="*/ 614314 w 1031876"/>
              <a:gd name="connsiteY22277" fmla="*/ 43656 h 1106488"/>
              <a:gd name="connsiteX22278" fmla="*/ 615157 w 1031876"/>
              <a:gd name="connsiteY22278" fmla="*/ 41276 h 1106488"/>
              <a:gd name="connsiteX22279" fmla="*/ 611148 w 1031876"/>
              <a:gd name="connsiteY22279" fmla="*/ 41276 h 1106488"/>
              <a:gd name="connsiteX22280" fmla="*/ 609481 w 1031876"/>
              <a:gd name="connsiteY22280" fmla="*/ 41276 h 1106488"/>
              <a:gd name="connsiteX22281" fmla="*/ 608648 w 1031876"/>
              <a:gd name="connsiteY22281" fmla="*/ 41276 h 1106488"/>
              <a:gd name="connsiteX22282" fmla="*/ 608648 w 1031876"/>
              <a:gd name="connsiteY22282" fmla="*/ 41275 h 1106488"/>
              <a:gd name="connsiteX22283" fmla="*/ 608648 w 1031876"/>
              <a:gd name="connsiteY22283" fmla="*/ 38894 h 1106488"/>
              <a:gd name="connsiteX22284" fmla="*/ 615313 w 1031876"/>
              <a:gd name="connsiteY22284" fmla="*/ 41275 h 1106488"/>
              <a:gd name="connsiteX22285" fmla="*/ 615316 w 1031876"/>
              <a:gd name="connsiteY22285" fmla="*/ 41276 h 1106488"/>
              <a:gd name="connsiteX22286" fmla="*/ 615158 w 1031876"/>
              <a:gd name="connsiteY22286" fmla="*/ 41276 h 1106488"/>
              <a:gd name="connsiteX22287" fmla="*/ 618531 w 1031876"/>
              <a:gd name="connsiteY22287" fmla="*/ 44450 h 1106488"/>
              <a:gd name="connsiteX22288" fmla="*/ 621904 w 1031876"/>
              <a:gd name="connsiteY22288" fmla="*/ 47625 h 1106488"/>
              <a:gd name="connsiteX22289" fmla="*/ 621061 w 1031876"/>
              <a:gd name="connsiteY22289" fmla="*/ 47625 h 1106488"/>
              <a:gd name="connsiteX22290" fmla="*/ 618531 w 1031876"/>
              <a:gd name="connsiteY22290" fmla="*/ 47625 h 1106488"/>
              <a:gd name="connsiteX22291" fmla="*/ 616000 w 1031876"/>
              <a:gd name="connsiteY22291" fmla="*/ 47625 h 1106488"/>
              <a:gd name="connsiteX22292" fmla="*/ 615157 w 1031876"/>
              <a:gd name="connsiteY22292" fmla="*/ 47625 h 1106488"/>
              <a:gd name="connsiteX22293" fmla="*/ 609253 w 1031876"/>
              <a:gd name="connsiteY22293" fmla="*/ 46831 h 1106488"/>
              <a:gd name="connsiteX22294" fmla="*/ 608410 w 1031876"/>
              <a:gd name="connsiteY22294" fmla="*/ 41276 h 1106488"/>
              <a:gd name="connsiteX22295" fmla="*/ 608409 w 1031876"/>
              <a:gd name="connsiteY22295" fmla="*/ 41276 h 1106488"/>
              <a:gd name="connsiteX22296" fmla="*/ 605036 w 1031876"/>
              <a:gd name="connsiteY22296" fmla="*/ 43656 h 1106488"/>
              <a:gd name="connsiteX22297" fmla="*/ 601663 w 1031876"/>
              <a:gd name="connsiteY22297" fmla="*/ 41275 h 1106488"/>
              <a:gd name="connsiteX22298" fmla="*/ 601664 w 1031876"/>
              <a:gd name="connsiteY22298" fmla="*/ 41275 h 1106488"/>
              <a:gd name="connsiteX22299" fmla="*/ 601981 w 1031876"/>
              <a:gd name="connsiteY22299" fmla="*/ 41275 h 1106488"/>
              <a:gd name="connsiteX22300" fmla="*/ 598647 w 1031876"/>
              <a:gd name="connsiteY22300" fmla="*/ 34330 h 1106488"/>
              <a:gd name="connsiteX22301" fmla="*/ 595313 w 1031876"/>
              <a:gd name="connsiteY22301" fmla="*/ 33338 h 1106488"/>
              <a:gd name="connsiteX22302" fmla="*/ 601981 w 1031876"/>
              <a:gd name="connsiteY22302" fmla="*/ 33338 h 1106488"/>
              <a:gd name="connsiteX22303" fmla="*/ 602814 w 1031876"/>
              <a:gd name="connsiteY22303" fmla="*/ 33338 h 1106488"/>
              <a:gd name="connsiteX22304" fmla="*/ 605314 w 1031876"/>
              <a:gd name="connsiteY22304" fmla="*/ 33338 h 1106488"/>
              <a:gd name="connsiteX22305" fmla="*/ 607815 w 1031876"/>
              <a:gd name="connsiteY22305" fmla="*/ 33338 h 1106488"/>
              <a:gd name="connsiteX22306" fmla="*/ 607907 w 1031876"/>
              <a:gd name="connsiteY22306" fmla="*/ 33338 h 1106488"/>
              <a:gd name="connsiteX22307" fmla="*/ 606425 w 1031876"/>
              <a:gd name="connsiteY22307" fmla="*/ 31750 h 1106488"/>
              <a:gd name="connsiteX22308" fmla="*/ 604465 w 1031876"/>
              <a:gd name="connsiteY22308" fmla="*/ 29790 h 1106488"/>
              <a:gd name="connsiteX22309" fmla="*/ 588434 w 1031876"/>
              <a:gd name="connsiteY22309" fmla="*/ 26988 h 1106488"/>
              <a:gd name="connsiteX22310" fmla="*/ 595313 w 1031876"/>
              <a:gd name="connsiteY22310" fmla="*/ 33338 h 1106488"/>
              <a:gd name="connsiteX22311" fmla="*/ 588434 w 1031876"/>
              <a:gd name="connsiteY22311" fmla="*/ 33338 h 1106488"/>
              <a:gd name="connsiteX22312" fmla="*/ 588434 w 1031876"/>
              <a:gd name="connsiteY22312" fmla="*/ 26988 h 1106488"/>
              <a:gd name="connsiteX22313" fmla="*/ 581554 w 1031876"/>
              <a:gd name="connsiteY22313" fmla="*/ 26988 h 1106488"/>
              <a:gd name="connsiteX22314" fmla="*/ 588434 w 1031876"/>
              <a:gd name="connsiteY22314" fmla="*/ 33338 h 1106488"/>
              <a:gd name="connsiteX22315" fmla="*/ 587574 w 1031876"/>
              <a:gd name="connsiteY22315" fmla="*/ 33338 h 1106488"/>
              <a:gd name="connsiteX22316" fmla="*/ 587376 w 1031876"/>
              <a:gd name="connsiteY22316" fmla="*/ 33338 h 1106488"/>
              <a:gd name="connsiteX22317" fmla="*/ 583422 w 1031876"/>
              <a:gd name="connsiteY22317" fmla="*/ 35049 h 1106488"/>
              <a:gd name="connsiteX22318" fmla="*/ 586582 w 1031876"/>
              <a:gd name="connsiteY22318" fmla="*/ 37306 h 1106488"/>
              <a:gd name="connsiteX22319" fmla="*/ 587376 w 1031876"/>
              <a:gd name="connsiteY22319" fmla="*/ 41275 h 1106488"/>
              <a:gd name="connsiteX22320" fmla="*/ 584201 w 1031876"/>
              <a:gd name="connsiteY22320" fmla="*/ 40283 h 1106488"/>
              <a:gd name="connsiteX22321" fmla="*/ 582075 w 1031876"/>
              <a:gd name="connsiteY22321" fmla="*/ 35632 h 1106488"/>
              <a:gd name="connsiteX22322" fmla="*/ 580497 w 1031876"/>
              <a:gd name="connsiteY22322" fmla="*/ 36315 h 1106488"/>
              <a:gd name="connsiteX22323" fmla="*/ 573617 w 1031876"/>
              <a:gd name="connsiteY22323" fmla="*/ 33338 h 1106488"/>
              <a:gd name="connsiteX22324" fmla="*/ 573723 w 1031876"/>
              <a:gd name="connsiteY22324" fmla="*/ 33338 h 1106488"/>
              <a:gd name="connsiteX22325" fmla="*/ 574477 w 1031876"/>
              <a:gd name="connsiteY22325" fmla="*/ 33338 h 1106488"/>
              <a:gd name="connsiteX22326" fmla="*/ 574676 w 1031876"/>
              <a:gd name="connsiteY22326" fmla="*/ 33338 h 1106488"/>
              <a:gd name="connsiteX22327" fmla="*/ 575445 w 1031876"/>
              <a:gd name="connsiteY22327" fmla="*/ 33338 h 1106488"/>
              <a:gd name="connsiteX22328" fmla="*/ 576197 w 1031876"/>
              <a:gd name="connsiteY22328" fmla="*/ 33338 h 1106488"/>
              <a:gd name="connsiteX22329" fmla="*/ 577057 w 1031876"/>
              <a:gd name="connsiteY22329" fmla="*/ 33338 h 1106488"/>
              <a:gd name="connsiteX22330" fmla="*/ 579637 w 1031876"/>
              <a:gd name="connsiteY22330" fmla="*/ 33338 h 1106488"/>
              <a:gd name="connsiteX22331" fmla="*/ 580497 w 1031876"/>
              <a:gd name="connsiteY22331" fmla="*/ 33338 h 1106488"/>
              <a:gd name="connsiteX22332" fmla="*/ 580708 w 1031876"/>
              <a:gd name="connsiteY22332" fmla="*/ 33338 h 1106488"/>
              <a:gd name="connsiteX22333" fmla="*/ 581026 w 1031876"/>
              <a:gd name="connsiteY22333" fmla="*/ 33338 h 1106488"/>
              <a:gd name="connsiteX22334" fmla="*/ 581026 w 1031876"/>
              <a:gd name="connsiteY22334" fmla="*/ 33337 h 1106488"/>
              <a:gd name="connsiteX22335" fmla="*/ 581027 w 1031876"/>
              <a:gd name="connsiteY22335" fmla="*/ 33338 h 1106488"/>
              <a:gd name="connsiteX22336" fmla="*/ 581554 w 1031876"/>
              <a:gd name="connsiteY22336" fmla="*/ 33338 h 1106488"/>
              <a:gd name="connsiteX22337" fmla="*/ 581554 w 1031876"/>
              <a:gd name="connsiteY22337" fmla="*/ 26988 h 1106488"/>
              <a:gd name="connsiteX22338" fmla="*/ 580708 w 1031876"/>
              <a:gd name="connsiteY22338" fmla="*/ 26988 h 1106488"/>
              <a:gd name="connsiteX22339" fmla="*/ 580708 w 1031876"/>
              <a:gd name="connsiteY22339" fmla="*/ 33338 h 1106488"/>
              <a:gd name="connsiteX22340" fmla="*/ 580708 w 1031876"/>
              <a:gd name="connsiteY22340" fmla="*/ 26988 h 1106488"/>
              <a:gd name="connsiteX22341" fmla="*/ 573723 w 1031876"/>
              <a:gd name="connsiteY22341" fmla="*/ 26988 h 1106488"/>
              <a:gd name="connsiteX22342" fmla="*/ 574596 w 1031876"/>
              <a:gd name="connsiteY22342" fmla="*/ 26988 h 1106488"/>
              <a:gd name="connsiteX22343" fmla="*/ 574675 w 1031876"/>
              <a:gd name="connsiteY22343" fmla="*/ 26988 h 1106488"/>
              <a:gd name="connsiteX22344" fmla="*/ 578115 w 1031876"/>
              <a:gd name="connsiteY22344" fmla="*/ 26988 h 1106488"/>
              <a:gd name="connsiteX22345" fmla="*/ 580708 w 1031876"/>
              <a:gd name="connsiteY22345" fmla="*/ 26988 h 1106488"/>
              <a:gd name="connsiteX22346" fmla="*/ 573723 w 1031876"/>
              <a:gd name="connsiteY22346" fmla="*/ 33338 h 1106488"/>
              <a:gd name="connsiteX22347" fmla="*/ 573723 w 1031876"/>
              <a:gd name="connsiteY22347" fmla="*/ 30957 h 1106488"/>
              <a:gd name="connsiteX22348" fmla="*/ 573723 w 1031876"/>
              <a:gd name="connsiteY22348" fmla="*/ 27782 h 1106488"/>
              <a:gd name="connsiteX22349" fmla="*/ 573723 w 1031876"/>
              <a:gd name="connsiteY22349" fmla="*/ 26988 h 1106488"/>
              <a:gd name="connsiteX22350" fmla="*/ 554038 w 1031876"/>
              <a:gd name="connsiteY22350" fmla="*/ 26988 h 1106488"/>
              <a:gd name="connsiteX22351" fmla="*/ 554038 w 1031876"/>
              <a:gd name="connsiteY22351" fmla="*/ 30163 h 1106488"/>
              <a:gd name="connsiteX22352" fmla="*/ 554038 w 1031876"/>
              <a:gd name="connsiteY22352" fmla="*/ 33337 h 1106488"/>
              <a:gd name="connsiteX22353" fmla="*/ 554038 w 1031876"/>
              <a:gd name="connsiteY22353" fmla="*/ 33338 h 1106488"/>
              <a:gd name="connsiteX22354" fmla="*/ 549573 w 1031876"/>
              <a:gd name="connsiteY22354" fmla="*/ 30163 h 1106488"/>
              <a:gd name="connsiteX22355" fmla="*/ 547004 w 1031876"/>
              <a:gd name="connsiteY22355" fmla="*/ 29333 h 1106488"/>
              <a:gd name="connsiteX22356" fmla="*/ 492522 w 1031876"/>
              <a:gd name="connsiteY22356" fmla="*/ 26988 h 1106488"/>
              <a:gd name="connsiteX22357" fmla="*/ 489050 w 1031876"/>
              <a:gd name="connsiteY22357" fmla="*/ 30163 h 1106488"/>
              <a:gd name="connsiteX22358" fmla="*/ 485578 w 1031876"/>
              <a:gd name="connsiteY22358" fmla="*/ 33337 h 1106488"/>
              <a:gd name="connsiteX22359" fmla="*/ 486966 w 1031876"/>
              <a:gd name="connsiteY22359" fmla="*/ 31432 h 1106488"/>
              <a:gd name="connsiteX22360" fmla="*/ 492522 w 1031876"/>
              <a:gd name="connsiteY22360" fmla="*/ 26988 h 1106488"/>
              <a:gd name="connsiteX22361" fmla="*/ 495856 w 1031876"/>
              <a:gd name="connsiteY22361" fmla="*/ 26988 h 1106488"/>
              <a:gd name="connsiteX22362" fmla="*/ 495995 w 1031876"/>
              <a:gd name="connsiteY22362" fmla="*/ 26988 h 1106488"/>
              <a:gd name="connsiteX22363" fmla="*/ 498029 w 1031876"/>
              <a:gd name="connsiteY22363" fmla="*/ 26988 h 1106488"/>
              <a:gd name="connsiteX22364" fmla="*/ 498476 w 1031876"/>
              <a:gd name="connsiteY22364" fmla="*/ 26988 h 1106488"/>
              <a:gd name="connsiteX22365" fmla="*/ 498872 w 1031876"/>
              <a:gd name="connsiteY22365" fmla="*/ 26988 h 1106488"/>
              <a:gd name="connsiteX22366" fmla="*/ 499269 w 1031876"/>
              <a:gd name="connsiteY22366" fmla="*/ 26988 h 1106488"/>
              <a:gd name="connsiteX22367" fmla="*/ 499468 w 1031876"/>
              <a:gd name="connsiteY22367" fmla="*/ 26988 h 1106488"/>
              <a:gd name="connsiteX22368" fmla="*/ 501204 w 1031876"/>
              <a:gd name="connsiteY22368" fmla="*/ 26988 h 1106488"/>
              <a:gd name="connsiteX22369" fmla="*/ 502941 w 1031876"/>
              <a:gd name="connsiteY22369" fmla="*/ 26988 h 1106488"/>
              <a:gd name="connsiteX22370" fmla="*/ 504130 w 1031876"/>
              <a:gd name="connsiteY22370" fmla="*/ 26988 h 1106488"/>
              <a:gd name="connsiteX22371" fmla="*/ 504776 w 1031876"/>
              <a:gd name="connsiteY22371" fmla="*/ 26988 h 1106488"/>
              <a:gd name="connsiteX22372" fmla="*/ 505619 w 1031876"/>
              <a:gd name="connsiteY22372" fmla="*/ 26988 h 1106488"/>
              <a:gd name="connsiteX22373" fmla="*/ 506095 w 1031876"/>
              <a:gd name="connsiteY22373" fmla="*/ 26988 h 1106488"/>
              <a:gd name="connsiteX22374" fmla="*/ 506413 w 1031876"/>
              <a:gd name="connsiteY22374" fmla="*/ 26988 h 1106488"/>
              <a:gd name="connsiteX22375" fmla="*/ 506095 w 1031876"/>
              <a:gd name="connsiteY22375" fmla="*/ 27067 h 1106488"/>
              <a:gd name="connsiteX22376" fmla="*/ 496863 w 1031876"/>
              <a:gd name="connsiteY22376" fmla="*/ 29369 h 1106488"/>
              <a:gd name="connsiteX22377" fmla="*/ 492522 w 1031876"/>
              <a:gd name="connsiteY22377" fmla="*/ 26988 h 1106488"/>
              <a:gd name="connsiteX22378" fmla="*/ 444500 w 1031876"/>
              <a:gd name="connsiteY22378" fmla="*/ 26988 h 1106488"/>
              <a:gd name="connsiteX22379" fmla="*/ 445029 w 1031876"/>
              <a:gd name="connsiteY22379" fmla="*/ 26988 h 1106488"/>
              <a:gd name="connsiteX22380" fmla="*/ 447675 w 1031876"/>
              <a:gd name="connsiteY22380" fmla="*/ 26988 h 1106488"/>
              <a:gd name="connsiteX22381" fmla="*/ 450850 w 1031876"/>
              <a:gd name="connsiteY22381" fmla="*/ 26988 h 1106488"/>
              <a:gd name="connsiteX22382" fmla="*/ 445294 w 1031876"/>
              <a:gd name="connsiteY22382" fmla="*/ 29369 h 1106488"/>
              <a:gd name="connsiteX22383" fmla="*/ 444625 w 1031876"/>
              <a:gd name="connsiteY22383" fmla="*/ 27361 h 1106488"/>
              <a:gd name="connsiteX22384" fmla="*/ 441590 w 1031876"/>
              <a:gd name="connsiteY22384" fmla="*/ 30163 h 1106488"/>
              <a:gd name="connsiteX22385" fmla="*/ 438151 w 1031876"/>
              <a:gd name="connsiteY22385" fmla="*/ 33337 h 1106488"/>
              <a:gd name="connsiteX22386" fmla="*/ 441590 w 1031876"/>
              <a:gd name="connsiteY22386" fmla="*/ 27782 h 1106488"/>
              <a:gd name="connsiteX22387" fmla="*/ 444538 w 1031876"/>
              <a:gd name="connsiteY22387" fmla="*/ 27101 h 1106488"/>
              <a:gd name="connsiteX22388" fmla="*/ 438151 w 1031876"/>
              <a:gd name="connsiteY22388" fmla="*/ 26988 h 1106488"/>
              <a:gd name="connsiteX22389" fmla="*/ 431557 w 1031876"/>
              <a:gd name="connsiteY22389" fmla="*/ 29919 h 1106488"/>
              <a:gd name="connsiteX22390" fmla="*/ 431900 w 1031876"/>
              <a:gd name="connsiteY22390" fmla="*/ 27782 h 1106488"/>
              <a:gd name="connsiteX22391" fmla="*/ 438151 w 1031876"/>
              <a:gd name="connsiteY22391" fmla="*/ 26988 h 1106488"/>
              <a:gd name="connsiteX22392" fmla="*/ 431007 w 1031876"/>
              <a:gd name="connsiteY22392" fmla="*/ 26988 h 1106488"/>
              <a:gd name="connsiteX22393" fmla="*/ 431007 w 1031876"/>
              <a:gd name="connsiteY22393" fmla="*/ 30163 h 1106488"/>
              <a:gd name="connsiteX22394" fmla="*/ 424392 w 1031876"/>
              <a:gd name="connsiteY22394" fmla="*/ 33103 h 1106488"/>
              <a:gd name="connsiteX22395" fmla="*/ 424392 w 1031876"/>
              <a:gd name="connsiteY22395" fmla="*/ 33337 h 1106488"/>
              <a:gd name="connsiteX22396" fmla="*/ 426273 w 1031876"/>
              <a:gd name="connsiteY22396" fmla="*/ 33337 h 1106488"/>
              <a:gd name="connsiteX22397" fmla="*/ 430667 w 1031876"/>
              <a:gd name="connsiteY22397" fmla="*/ 33337 h 1106488"/>
              <a:gd name="connsiteX22398" fmla="*/ 431007 w 1031876"/>
              <a:gd name="connsiteY22398" fmla="*/ 33337 h 1106488"/>
              <a:gd name="connsiteX22399" fmla="*/ 437698 w 1031876"/>
              <a:gd name="connsiteY22399" fmla="*/ 33337 h 1106488"/>
              <a:gd name="connsiteX22400" fmla="*/ 437695 w 1031876"/>
              <a:gd name="connsiteY22400" fmla="*/ 33338 h 1106488"/>
              <a:gd name="connsiteX22401" fmla="*/ 434183 w 1031876"/>
              <a:gd name="connsiteY22401" fmla="*/ 34329 h 1106488"/>
              <a:gd name="connsiteX22402" fmla="*/ 432122 w 1031876"/>
              <a:gd name="connsiteY22402" fmla="*/ 38401 h 1106488"/>
              <a:gd name="connsiteX22403" fmla="*/ 430667 w 1031876"/>
              <a:gd name="connsiteY22403" fmla="*/ 38894 h 1106488"/>
              <a:gd name="connsiteX22404" fmla="*/ 430667 w 1031876"/>
              <a:gd name="connsiteY22404" fmla="*/ 37306 h 1106488"/>
              <a:gd name="connsiteX22405" fmla="*/ 430667 w 1031876"/>
              <a:gd name="connsiteY22405" fmla="*/ 33338 h 1106488"/>
              <a:gd name="connsiteX22406" fmla="*/ 429964 w 1031876"/>
              <a:gd name="connsiteY22406" fmla="*/ 38894 h 1106488"/>
              <a:gd name="connsiteX22407" fmla="*/ 429788 w 1031876"/>
              <a:gd name="connsiteY22407" fmla="*/ 38298 h 1106488"/>
              <a:gd name="connsiteX22408" fmla="*/ 425926 w 1031876"/>
              <a:gd name="connsiteY22408" fmla="*/ 40167 h 1106488"/>
              <a:gd name="connsiteX22409" fmla="*/ 423637 w 1031876"/>
              <a:gd name="connsiteY22409" fmla="*/ 41275 h 1106488"/>
              <a:gd name="connsiteX22410" fmla="*/ 423637 w 1031876"/>
              <a:gd name="connsiteY22410" fmla="*/ 34329 h 1106488"/>
              <a:gd name="connsiteX22411" fmla="*/ 423637 w 1031876"/>
              <a:gd name="connsiteY22411" fmla="*/ 33338 h 1106488"/>
              <a:gd name="connsiteX22412" fmla="*/ 423637 w 1031876"/>
              <a:gd name="connsiteY22412" fmla="*/ 33337 h 1106488"/>
              <a:gd name="connsiteX22413" fmla="*/ 423865 w 1031876"/>
              <a:gd name="connsiteY22413" fmla="*/ 33337 h 1106488"/>
              <a:gd name="connsiteX22414" fmla="*/ 424391 w 1031876"/>
              <a:gd name="connsiteY22414" fmla="*/ 33337 h 1106488"/>
              <a:gd name="connsiteX22415" fmla="*/ 424252 w 1031876"/>
              <a:gd name="connsiteY22415" fmla="*/ 33165 h 1106488"/>
              <a:gd name="connsiteX22416" fmla="*/ 423865 w 1031876"/>
              <a:gd name="connsiteY22416" fmla="*/ 33337 h 1106488"/>
              <a:gd name="connsiteX22417" fmla="*/ 424237 w 1031876"/>
              <a:gd name="connsiteY22417" fmla="*/ 33148 h 1106488"/>
              <a:gd name="connsiteX22418" fmla="*/ 422328 w 1031876"/>
              <a:gd name="connsiteY22418" fmla="*/ 30798 h 1106488"/>
              <a:gd name="connsiteX22419" fmla="*/ 423533 w 1031876"/>
              <a:gd name="connsiteY22419" fmla="*/ 30163 h 1106488"/>
              <a:gd name="connsiteX22420" fmla="*/ 424392 w 1031876"/>
              <a:gd name="connsiteY22420" fmla="*/ 29465 h 1106488"/>
              <a:gd name="connsiteX22421" fmla="*/ 424392 w 1031876"/>
              <a:gd name="connsiteY22421" fmla="*/ 30163 h 1106488"/>
              <a:gd name="connsiteX22422" fmla="*/ 424392 w 1031876"/>
              <a:gd name="connsiteY22422" fmla="*/ 33069 h 1106488"/>
              <a:gd name="connsiteX22423" fmla="*/ 430114 w 1031876"/>
              <a:gd name="connsiteY22423" fmla="*/ 30163 h 1106488"/>
              <a:gd name="connsiteX22424" fmla="*/ 431007 w 1031876"/>
              <a:gd name="connsiteY22424" fmla="*/ 26988 h 1106488"/>
              <a:gd name="connsiteX22425" fmla="*/ 424392 w 1031876"/>
              <a:gd name="connsiteY22425" fmla="*/ 26988 h 1106488"/>
              <a:gd name="connsiteX22426" fmla="*/ 421812 w 1031876"/>
              <a:gd name="connsiteY22426" fmla="*/ 30163 h 1106488"/>
              <a:gd name="connsiteX22427" fmla="*/ 422328 w 1031876"/>
              <a:gd name="connsiteY22427" fmla="*/ 30798 h 1106488"/>
              <a:gd name="connsiteX22428" fmla="*/ 417513 w 1031876"/>
              <a:gd name="connsiteY22428" fmla="*/ 33338 h 1106488"/>
              <a:gd name="connsiteX22429" fmla="*/ 424392 w 1031876"/>
              <a:gd name="connsiteY22429" fmla="*/ 26988 h 1106488"/>
              <a:gd name="connsiteX22430" fmla="*/ 424392 w 1031876"/>
              <a:gd name="connsiteY22430" fmla="*/ 26988 h 1106488"/>
              <a:gd name="connsiteX22431" fmla="*/ 426220 w 1031876"/>
              <a:gd name="connsiteY22431" fmla="*/ 27980 h 1106488"/>
              <a:gd name="connsiteX22432" fmla="*/ 424392 w 1031876"/>
              <a:gd name="connsiteY22432" fmla="*/ 29465 h 1106488"/>
              <a:gd name="connsiteX22433" fmla="*/ 409575 w 1031876"/>
              <a:gd name="connsiteY22433" fmla="*/ 26988 h 1106488"/>
              <a:gd name="connsiteX22434" fmla="*/ 411163 w 1031876"/>
              <a:gd name="connsiteY22434" fmla="*/ 26988 h 1106488"/>
              <a:gd name="connsiteX22435" fmla="*/ 411163 w 1031876"/>
              <a:gd name="connsiteY22435" fmla="*/ 28576 h 1106488"/>
              <a:gd name="connsiteX22436" fmla="*/ 409575 w 1031876"/>
              <a:gd name="connsiteY22436" fmla="*/ 28576 h 1106488"/>
              <a:gd name="connsiteX22437" fmla="*/ 396082 w 1031876"/>
              <a:gd name="connsiteY22437" fmla="*/ 26988 h 1106488"/>
              <a:gd name="connsiteX22438" fmla="*/ 396347 w 1031876"/>
              <a:gd name="connsiteY22438" fmla="*/ 26988 h 1106488"/>
              <a:gd name="connsiteX22439" fmla="*/ 399654 w 1031876"/>
              <a:gd name="connsiteY22439" fmla="*/ 26988 h 1106488"/>
              <a:gd name="connsiteX22440" fmla="*/ 400547 w 1031876"/>
              <a:gd name="connsiteY22440" fmla="*/ 26988 h 1106488"/>
              <a:gd name="connsiteX22441" fmla="*/ 403225 w 1031876"/>
              <a:gd name="connsiteY22441" fmla="*/ 26988 h 1106488"/>
              <a:gd name="connsiteX22442" fmla="*/ 403226 w 1031876"/>
              <a:gd name="connsiteY22442" fmla="*/ 26988 h 1106488"/>
              <a:gd name="connsiteX22443" fmla="*/ 404019 w 1031876"/>
              <a:gd name="connsiteY22443" fmla="*/ 26988 h 1106488"/>
              <a:gd name="connsiteX22444" fmla="*/ 404020 w 1031876"/>
              <a:gd name="connsiteY22444" fmla="*/ 26988 h 1106488"/>
              <a:gd name="connsiteX22445" fmla="*/ 406401 w 1031876"/>
              <a:gd name="connsiteY22445" fmla="*/ 26988 h 1106488"/>
              <a:gd name="connsiteX22446" fmla="*/ 409575 w 1031876"/>
              <a:gd name="connsiteY22446" fmla="*/ 26988 h 1106488"/>
              <a:gd name="connsiteX22447" fmla="*/ 403225 w 1031876"/>
              <a:gd name="connsiteY22447" fmla="*/ 33338 h 1106488"/>
              <a:gd name="connsiteX22448" fmla="*/ 403225 w 1031876"/>
              <a:gd name="connsiteY22448" fmla="*/ 30163 h 1106488"/>
              <a:gd name="connsiteX22449" fmla="*/ 403225 w 1031876"/>
              <a:gd name="connsiteY22449" fmla="*/ 26988 h 1106488"/>
              <a:gd name="connsiteX22450" fmla="*/ 398761 w 1031876"/>
              <a:gd name="connsiteY22450" fmla="*/ 27782 h 1106488"/>
              <a:gd name="connsiteX22451" fmla="*/ 397186 w 1031876"/>
              <a:gd name="connsiteY22451" fmla="*/ 28673 h 1106488"/>
              <a:gd name="connsiteX22452" fmla="*/ 398174 w 1031876"/>
              <a:gd name="connsiteY22452" fmla="*/ 30659 h 1106488"/>
              <a:gd name="connsiteX22453" fmla="*/ 389467 w 1031876"/>
              <a:gd name="connsiteY22453" fmla="*/ 33338 h 1106488"/>
              <a:gd name="connsiteX22454" fmla="*/ 388984 w 1031876"/>
              <a:gd name="connsiteY22454" fmla="*/ 33312 h 1106488"/>
              <a:gd name="connsiteX22455" fmla="*/ 388938 w 1031876"/>
              <a:gd name="connsiteY22455" fmla="*/ 33338 h 1106488"/>
              <a:gd name="connsiteX22456" fmla="*/ 388968 w 1031876"/>
              <a:gd name="connsiteY22456" fmla="*/ 33311 h 1106488"/>
              <a:gd name="connsiteX22457" fmla="*/ 387640 w 1031876"/>
              <a:gd name="connsiteY22457" fmla="*/ 33239 h 1106488"/>
              <a:gd name="connsiteX22458" fmla="*/ 389628 w 1031876"/>
              <a:gd name="connsiteY22458" fmla="*/ 32725 h 1106488"/>
              <a:gd name="connsiteX22459" fmla="*/ 389831 w 1031876"/>
              <a:gd name="connsiteY22459" fmla="*/ 32544 h 1106488"/>
              <a:gd name="connsiteX22460" fmla="*/ 396082 w 1031876"/>
              <a:gd name="connsiteY22460" fmla="*/ 26988 h 1106488"/>
              <a:gd name="connsiteX22461" fmla="*/ 388938 w 1031876"/>
              <a:gd name="connsiteY22461" fmla="*/ 26988 h 1106488"/>
              <a:gd name="connsiteX22462" fmla="*/ 382588 w 1031876"/>
              <a:gd name="connsiteY22462" fmla="*/ 33338 h 1106488"/>
              <a:gd name="connsiteX22463" fmla="*/ 388938 w 1031876"/>
              <a:gd name="connsiteY22463" fmla="*/ 26988 h 1106488"/>
              <a:gd name="connsiteX22464" fmla="*/ 464769 w 1031876"/>
              <a:gd name="connsiteY22464" fmla="*/ 26397 h 1106488"/>
              <a:gd name="connsiteX22465" fmla="*/ 464609 w 1031876"/>
              <a:gd name="connsiteY22465" fmla="*/ 26988 h 1106488"/>
              <a:gd name="connsiteX22466" fmla="*/ 464170 w 1031876"/>
              <a:gd name="connsiteY22466" fmla="*/ 26448 h 1106488"/>
              <a:gd name="connsiteX22467" fmla="*/ 464609 w 1031876"/>
              <a:gd name="connsiteY22467" fmla="*/ 26411 h 1106488"/>
              <a:gd name="connsiteX22468" fmla="*/ 438071 w 1031876"/>
              <a:gd name="connsiteY22468" fmla="*/ 26353 h 1106488"/>
              <a:gd name="connsiteX22469" fmla="*/ 437357 w 1031876"/>
              <a:gd name="connsiteY22469" fmla="*/ 26988 h 1106488"/>
              <a:gd name="connsiteX22470" fmla="*/ 436464 w 1031876"/>
              <a:gd name="connsiteY22470" fmla="*/ 26988 h 1106488"/>
              <a:gd name="connsiteX22471" fmla="*/ 433852 w 1031876"/>
              <a:gd name="connsiteY22471" fmla="*/ 26988 h 1106488"/>
              <a:gd name="connsiteX22472" fmla="*/ 432793 w 1031876"/>
              <a:gd name="connsiteY22472" fmla="*/ 26988 h 1106488"/>
              <a:gd name="connsiteX22473" fmla="*/ 431007 w 1031876"/>
              <a:gd name="connsiteY22473" fmla="*/ 26988 h 1106488"/>
              <a:gd name="connsiteX22474" fmla="*/ 430213 w 1031876"/>
              <a:gd name="connsiteY22474" fmla="*/ 26988 h 1106488"/>
              <a:gd name="connsiteX22475" fmla="*/ 535850 w 1031876"/>
              <a:gd name="connsiteY22475" fmla="*/ 25331 h 1106488"/>
              <a:gd name="connsiteX22476" fmla="*/ 540544 w 1031876"/>
              <a:gd name="connsiteY22476" fmla="*/ 26988 h 1106488"/>
              <a:gd name="connsiteX22477" fmla="*/ 541933 w 1031876"/>
              <a:gd name="connsiteY22477" fmla="*/ 27694 h 1106488"/>
              <a:gd name="connsiteX22478" fmla="*/ 547004 w 1031876"/>
              <a:gd name="connsiteY22478" fmla="*/ 29333 h 1106488"/>
              <a:gd name="connsiteX22479" fmla="*/ 546894 w 1031876"/>
              <a:gd name="connsiteY22479" fmla="*/ 29369 h 1106488"/>
              <a:gd name="connsiteX22480" fmla="*/ 542060 w 1031876"/>
              <a:gd name="connsiteY22480" fmla="*/ 27758 h 1106488"/>
              <a:gd name="connsiteX22481" fmla="*/ 546795 w 1031876"/>
              <a:gd name="connsiteY22481" fmla="*/ 30163 h 1106488"/>
              <a:gd name="connsiteX22482" fmla="*/ 547688 w 1031876"/>
              <a:gd name="connsiteY22482" fmla="*/ 33338 h 1106488"/>
              <a:gd name="connsiteX22483" fmla="*/ 544116 w 1031876"/>
              <a:gd name="connsiteY22483" fmla="*/ 33338 h 1106488"/>
              <a:gd name="connsiteX22484" fmla="*/ 543223 w 1031876"/>
              <a:gd name="connsiteY22484" fmla="*/ 33338 h 1106488"/>
              <a:gd name="connsiteX22485" fmla="*/ 540812 w 1031876"/>
              <a:gd name="connsiteY22485" fmla="*/ 33338 h 1106488"/>
              <a:gd name="connsiteX22486" fmla="*/ 544248 w 1031876"/>
              <a:gd name="connsiteY22486" fmla="*/ 34329 h 1106488"/>
              <a:gd name="connsiteX22487" fmla="*/ 547140 w 1031876"/>
              <a:gd name="connsiteY22487" fmla="*/ 40167 h 1106488"/>
              <a:gd name="connsiteX22488" fmla="*/ 549571 w 1031876"/>
              <a:gd name="connsiteY22488" fmla="*/ 40167 h 1106488"/>
              <a:gd name="connsiteX22489" fmla="*/ 550426 w 1031876"/>
              <a:gd name="connsiteY22489" fmla="*/ 40167 h 1106488"/>
              <a:gd name="connsiteX22490" fmla="*/ 552990 w 1031876"/>
              <a:gd name="connsiteY22490" fmla="*/ 40167 h 1106488"/>
              <a:gd name="connsiteX22491" fmla="*/ 553845 w 1031876"/>
              <a:gd name="connsiteY22491" fmla="*/ 40167 h 1106488"/>
              <a:gd name="connsiteX22492" fmla="*/ 557264 w 1031876"/>
              <a:gd name="connsiteY22492" fmla="*/ 40167 h 1106488"/>
              <a:gd name="connsiteX22493" fmla="*/ 557730 w 1031876"/>
              <a:gd name="connsiteY22493" fmla="*/ 40167 h 1106488"/>
              <a:gd name="connsiteX22494" fmla="*/ 558119 w 1031876"/>
              <a:gd name="connsiteY22494" fmla="*/ 40167 h 1106488"/>
              <a:gd name="connsiteX22495" fmla="*/ 559882 w 1031876"/>
              <a:gd name="connsiteY22495" fmla="*/ 40167 h 1106488"/>
              <a:gd name="connsiteX22496" fmla="*/ 557213 w 1031876"/>
              <a:gd name="connsiteY22496" fmla="*/ 34329 h 1106488"/>
              <a:gd name="connsiteX22497" fmla="*/ 554038 w 1031876"/>
              <a:gd name="connsiteY22497" fmla="*/ 33337 h 1106488"/>
              <a:gd name="connsiteX22498" fmla="*/ 560388 w 1031876"/>
              <a:gd name="connsiteY22498" fmla="*/ 33337 h 1106488"/>
              <a:gd name="connsiteX22499" fmla="*/ 560389 w 1031876"/>
              <a:gd name="connsiteY22499" fmla="*/ 33338 h 1106488"/>
              <a:gd name="connsiteX22500" fmla="*/ 562769 w 1031876"/>
              <a:gd name="connsiteY22500" fmla="*/ 32544 h 1106488"/>
              <a:gd name="connsiteX22501" fmla="*/ 560388 w 1031876"/>
              <a:gd name="connsiteY22501" fmla="*/ 26988 h 1106488"/>
              <a:gd name="connsiteX22502" fmla="*/ 563563 w 1031876"/>
              <a:gd name="connsiteY22502" fmla="*/ 27782 h 1106488"/>
              <a:gd name="connsiteX22503" fmla="*/ 564895 w 1031876"/>
              <a:gd name="connsiteY22503" fmla="*/ 30113 h 1106488"/>
              <a:gd name="connsiteX22504" fmla="*/ 567532 w 1031876"/>
              <a:gd name="connsiteY22504" fmla="*/ 26988 h 1106488"/>
              <a:gd name="connsiteX22505" fmla="*/ 567532 w 1031876"/>
              <a:gd name="connsiteY22505" fmla="*/ 33338 h 1106488"/>
              <a:gd name="connsiteX22506" fmla="*/ 565072 w 1031876"/>
              <a:gd name="connsiteY22506" fmla="*/ 30423 h 1106488"/>
              <a:gd name="connsiteX22507" fmla="*/ 566738 w 1031876"/>
              <a:gd name="connsiteY22507" fmla="*/ 33338 h 1106488"/>
              <a:gd name="connsiteX22508" fmla="*/ 563563 w 1031876"/>
              <a:gd name="connsiteY22508" fmla="*/ 33338 h 1106488"/>
              <a:gd name="connsiteX22509" fmla="*/ 561976 w 1031876"/>
              <a:gd name="connsiteY22509" fmla="*/ 33338 h 1106488"/>
              <a:gd name="connsiteX22510" fmla="*/ 561182 w 1031876"/>
              <a:gd name="connsiteY22510" fmla="*/ 33338 h 1106488"/>
              <a:gd name="connsiteX22511" fmla="*/ 560389 w 1031876"/>
              <a:gd name="connsiteY22511" fmla="*/ 33338 h 1106488"/>
              <a:gd name="connsiteX22512" fmla="*/ 563563 w 1031876"/>
              <a:gd name="connsiteY22512" fmla="*/ 37306 h 1106488"/>
              <a:gd name="connsiteX22513" fmla="*/ 565852 w 1031876"/>
              <a:gd name="connsiteY22513" fmla="*/ 40167 h 1106488"/>
              <a:gd name="connsiteX22514" fmla="*/ 567520 w 1031876"/>
              <a:gd name="connsiteY22514" fmla="*/ 40167 h 1106488"/>
              <a:gd name="connsiteX22515" fmla="*/ 566712 w 1031876"/>
              <a:gd name="connsiteY22515" fmla="*/ 41243 h 1106488"/>
              <a:gd name="connsiteX22516" fmla="*/ 566738 w 1031876"/>
              <a:gd name="connsiteY22516" fmla="*/ 41275 h 1106488"/>
              <a:gd name="connsiteX22517" fmla="*/ 566688 w 1031876"/>
              <a:gd name="connsiteY22517" fmla="*/ 41275 h 1106488"/>
              <a:gd name="connsiteX22518" fmla="*/ 564956 w 1031876"/>
              <a:gd name="connsiteY22518" fmla="*/ 43583 h 1106488"/>
              <a:gd name="connsiteX22519" fmla="*/ 567520 w 1031876"/>
              <a:gd name="connsiteY22519" fmla="*/ 46998 h 1106488"/>
              <a:gd name="connsiteX22520" fmla="*/ 574358 w 1031876"/>
              <a:gd name="connsiteY22520" fmla="*/ 46998 h 1106488"/>
              <a:gd name="connsiteX22521" fmla="*/ 578947 w 1031876"/>
              <a:gd name="connsiteY22521" fmla="*/ 45033 h 1106488"/>
              <a:gd name="connsiteX22522" fmla="*/ 581195 w 1031876"/>
              <a:gd name="connsiteY22522" fmla="*/ 46998 h 1106488"/>
              <a:gd name="connsiteX22523" fmla="*/ 580340 w 1031876"/>
              <a:gd name="connsiteY22523" fmla="*/ 44436 h 1106488"/>
              <a:gd name="connsiteX22524" fmla="*/ 578947 w 1031876"/>
              <a:gd name="connsiteY22524" fmla="*/ 45033 h 1106488"/>
              <a:gd name="connsiteX22525" fmla="*/ 574357 w 1031876"/>
              <a:gd name="connsiteY22525" fmla="*/ 41021 h 1106488"/>
              <a:gd name="connsiteX22526" fmla="*/ 572493 w 1031876"/>
              <a:gd name="connsiteY22526" fmla="*/ 40788 h 1106488"/>
              <a:gd name="connsiteX22527" fmla="*/ 574358 w 1031876"/>
              <a:gd name="connsiteY22527" fmla="*/ 40167 h 1106488"/>
              <a:gd name="connsiteX22528" fmla="*/ 578631 w 1031876"/>
              <a:gd name="connsiteY22528" fmla="*/ 40167 h 1106488"/>
              <a:gd name="connsiteX22529" fmla="*/ 580340 w 1031876"/>
              <a:gd name="connsiteY22529" fmla="*/ 40167 h 1106488"/>
              <a:gd name="connsiteX22530" fmla="*/ 581195 w 1031876"/>
              <a:gd name="connsiteY22530" fmla="*/ 40167 h 1106488"/>
              <a:gd name="connsiteX22531" fmla="*/ 583413 w 1031876"/>
              <a:gd name="connsiteY22531" fmla="*/ 41275 h 1106488"/>
              <a:gd name="connsiteX22532" fmla="*/ 584369 w 1031876"/>
              <a:gd name="connsiteY22532" fmla="*/ 41753 h 1106488"/>
              <a:gd name="connsiteX22533" fmla="*/ 586360 w 1031876"/>
              <a:gd name="connsiteY22533" fmla="*/ 42037 h 1106488"/>
              <a:gd name="connsiteX22534" fmla="*/ 585792 w 1031876"/>
              <a:gd name="connsiteY22534" fmla="*/ 42463 h 1106488"/>
              <a:gd name="connsiteX22535" fmla="*/ 586704 w 1031876"/>
              <a:gd name="connsiteY22535" fmla="*/ 42919 h 1106488"/>
              <a:gd name="connsiteX22536" fmla="*/ 586582 w 1031876"/>
              <a:gd name="connsiteY22536" fmla="*/ 42069 h 1106488"/>
              <a:gd name="connsiteX22537" fmla="*/ 586360 w 1031876"/>
              <a:gd name="connsiteY22537" fmla="*/ 42037 h 1106488"/>
              <a:gd name="connsiteX22538" fmla="*/ 587376 w 1031876"/>
              <a:gd name="connsiteY22538" fmla="*/ 41275 h 1106488"/>
              <a:gd name="connsiteX22539" fmla="*/ 587376 w 1031876"/>
              <a:gd name="connsiteY22539" fmla="*/ 43254 h 1106488"/>
              <a:gd name="connsiteX22540" fmla="*/ 588033 w 1031876"/>
              <a:gd name="connsiteY22540" fmla="*/ 43583 h 1106488"/>
              <a:gd name="connsiteX22541" fmla="*/ 594871 w 1031876"/>
              <a:gd name="connsiteY22541" fmla="*/ 46998 h 1106488"/>
              <a:gd name="connsiteX22542" fmla="*/ 595313 w 1031876"/>
              <a:gd name="connsiteY22542" fmla="*/ 46998 h 1106488"/>
              <a:gd name="connsiteX22543" fmla="*/ 595313 w 1031876"/>
              <a:gd name="connsiteY22543" fmla="*/ 42069 h 1106488"/>
              <a:gd name="connsiteX22544" fmla="*/ 595313 w 1031876"/>
              <a:gd name="connsiteY22544" fmla="*/ 41275 h 1106488"/>
              <a:gd name="connsiteX22545" fmla="*/ 597218 w 1031876"/>
              <a:gd name="connsiteY22545" fmla="*/ 45720 h 1106488"/>
              <a:gd name="connsiteX22546" fmla="*/ 596107 w 1031876"/>
              <a:gd name="connsiteY22546" fmla="*/ 45244 h 1106488"/>
              <a:gd name="connsiteX22547" fmla="*/ 595522 w 1031876"/>
              <a:gd name="connsiteY22547" fmla="*/ 46998 h 1106488"/>
              <a:gd name="connsiteX22548" fmla="*/ 595726 w 1031876"/>
              <a:gd name="connsiteY22548" fmla="*/ 46998 h 1106488"/>
              <a:gd name="connsiteX22549" fmla="*/ 597194 w 1031876"/>
              <a:gd name="connsiteY22549" fmla="*/ 46998 h 1106488"/>
              <a:gd name="connsiteX22550" fmla="*/ 597694 w 1031876"/>
              <a:gd name="connsiteY22550" fmla="*/ 46831 h 1106488"/>
              <a:gd name="connsiteX22551" fmla="*/ 597218 w 1031876"/>
              <a:gd name="connsiteY22551" fmla="*/ 45720 h 1106488"/>
              <a:gd name="connsiteX22552" fmla="*/ 600200 w 1031876"/>
              <a:gd name="connsiteY22552" fmla="*/ 46998 h 1106488"/>
              <a:gd name="connsiteX22553" fmla="*/ 601708 w 1031876"/>
              <a:gd name="connsiteY22553" fmla="*/ 46998 h 1106488"/>
              <a:gd name="connsiteX22554" fmla="*/ 602563 w 1031876"/>
              <a:gd name="connsiteY22554" fmla="*/ 46998 h 1106488"/>
              <a:gd name="connsiteX22555" fmla="*/ 603623 w 1031876"/>
              <a:gd name="connsiteY22555" fmla="*/ 46998 h 1106488"/>
              <a:gd name="connsiteX22556" fmla="*/ 602457 w 1031876"/>
              <a:gd name="connsiteY22556" fmla="*/ 46831 h 1106488"/>
              <a:gd name="connsiteX22557" fmla="*/ 601663 w 1031876"/>
              <a:gd name="connsiteY22557" fmla="*/ 41275 h 1106488"/>
              <a:gd name="connsiteX22558" fmla="*/ 604838 w 1031876"/>
              <a:gd name="connsiteY22558" fmla="*/ 46831 h 1106488"/>
              <a:gd name="connsiteX22559" fmla="*/ 605504 w 1031876"/>
              <a:gd name="connsiteY22559" fmla="*/ 46998 h 1106488"/>
              <a:gd name="connsiteX22560" fmla="*/ 607744 w 1031876"/>
              <a:gd name="connsiteY22560" fmla="*/ 46998 h 1106488"/>
              <a:gd name="connsiteX22561" fmla="*/ 608546 w 1031876"/>
              <a:gd name="connsiteY22561" fmla="*/ 46998 h 1106488"/>
              <a:gd name="connsiteX22562" fmla="*/ 629059 w 1031876"/>
              <a:gd name="connsiteY22562" fmla="*/ 53828 h 1106488"/>
              <a:gd name="connsiteX22563" fmla="*/ 631623 w 1031876"/>
              <a:gd name="connsiteY22563" fmla="*/ 53828 h 1106488"/>
              <a:gd name="connsiteX22564" fmla="*/ 632477 w 1031876"/>
              <a:gd name="connsiteY22564" fmla="*/ 53828 h 1106488"/>
              <a:gd name="connsiteX22565" fmla="*/ 634080 w 1031876"/>
              <a:gd name="connsiteY22565" fmla="*/ 53828 h 1106488"/>
              <a:gd name="connsiteX22566" fmla="*/ 635896 w 1031876"/>
              <a:gd name="connsiteY22566" fmla="*/ 53828 h 1106488"/>
              <a:gd name="connsiteX22567" fmla="*/ 635896 w 1031876"/>
              <a:gd name="connsiteY22567" fmla="*/ 60659 h 1106488"/>
              <a:gd name="connsiteX22568" fmla="*/ 629059 w 1031876"/>
              <a:gd name="connsiteY22568" fmla="*/ 60659 h 1106488"/>
              <a:gd name="connsiteX22569" fmla="*/ 629059 w 1031876"/>
              <a:gd name="connsiteY22569" fmla="*/ 67489 h 1106488"/>
              <a:gd name="connsiteX22570" fmla="*/ 615383 w 1031876"/>
              <a:gd name="connsiteY22570" fmla="*/ 60659 h 1106488"/>
              <a:gd name="connsiteX22571" fmla="*/ 622221 w 1031876"/>
              <a:gd name="connsiteY22571" fmla="*/ 67489 h 1106488"/>
              <a:gd name="connsiteX22572" fmla="*/ 615383 w 1031876"/>
              <a:gd name="connsiteY22572" fmla="*/ 67489 h 1106488"/>
              <a:gd name="connsiteX22573" fmla="*/ 601708 w 1031876"/>
              <a:gd name="connsiteY22573" fmla="*/ 60659 h 1106488"/>
              <a:gd name="connsiteX22574" fmla="*/ 601708 w 1031876"/>
              <a:gd name="connsiteY22574" fmla="*/ 67489 h 1106488"/>
              <a:gd name="connsiteX22575" fmla="*/ 595314 w 1031876"/>
              <a:gd name="connsiteY22575" fmla="*/ 64295 h 1106488"/>
              <a:gd name="connsiteX22576" fmla="*/ 595314 w 1031876"/>
              <a:gd name="connsiteY22576" fmla="*/ 67468 h 1106488"/>
              <a:gd name="connsiteX22577" fmla="*/ 595314 w 1031876"/>
              <a:gd name="connsiteY22577" fmla="*/ 68262 h 1106488"/>
              <a:gd name="connsiteX22578" fmla="*/ 592412 w 1031876"/>
              <a:gd name="connsiteY22578" fmla="*/ 62846 h 1106488"/>
              <a:gd name="connsiteX22579" fmla="*/ 588033 w 1031876"/>
              <a:gd name="connsiteY22579" fmla="*/ 60659 h 1106488"/>
              <a:gd name="connsiteX22580" fmla="*/ 588033 w 1031876"/>
              <a:gd name="connsiteY22580" fmla="*/ 67489 h 1106488"/>
              <a:gd name="connsiteX22581" fmla="*/ 587178 w 1031876"/>
              <a:gd name="connsiteY22581" fmla="*/ 67489 h 1106488"/>
              <a:gd name="connsiteX22582" fmla="*/ 585469 w 1031876"/>
              <a:gd name="connsiteY22582" fmla="*/ 67489 h 1106488"/>
              <a:gd name="connsiteX22583" fmla="*/ 584614 w 1031876"/>
              <a:gd name="connsiteY22583" fmla="*/ 67489 h 1106488"/>
              <a:gd name="connsiteX22584" fmla="*/ 582050 w 1031876"/>
              <a:gd name="connsiteY22584" fmla="*/ 67489 h 1106488"/>
              <a:gd name="connsiteX22585" fmla="*/ 581195 w 1031876"/>
              <a:gd name="connsiteY22585" fmla="*/ 67489 h 1106488"/>
              <a:gd name="connsiteX22586" fmla="*/ 581195 w 1031876"/>
              <a:gd name="connsiteY22586" fmla="*/ 60659 h 1106488"/>
              <a:gd name="connsiteX22587" fmla="*/ 574358 w 1031876"/>
              <a:gd name="connsiteY22587" fmla="*/ 60659 h 1106488"/>
              <a:gd name="connsiteX22588" fmla="*/ 581195 w 1031876"/>
              <a:gd name="connsiteY22588" fmla="*/ 67489 h 1106488"/>
              <a:gd name="connsiteX22589" fmla="*/ 574358 w 1031876"/>
              <a:gd name="connsiteY22589" fmla="*/ 67489 h 1106488"/>
              <a:gd name="connsiteX22590" fmla="*/ 588033 w 1031876"/>
              <a:gd name="connsiteY22590" fmla="*/ 74320 h 1106488"/>
              <a:gd name="connsiteX22591" fmla="*/ 588888 w 1031876"/>
              <a:gd name="connsiteY22591" fmla="*/ 74320 h 1106488"/>
              <a:gd name="connsiteX22592" fmla="*/ 592307 w 1031876"/>
              <a:gd name="connsiteY22592" fmla="*/ 74320 h 1106488"/>
              <a:gd name="connsiteX22593" fmla="*/ 594016 w 1031876"/>
              <a:gd name="connsiteY22593" fmla="*/ 74320 h 1106488"/>
              <a:gd name="connsiteX22594" fmla="*/ 594871 w 1031876"/>
              <a:gd name="connsiteY22594" fmla="*/ 74320 h 1106488"/>
              <a:gd name="connsiteX22595" fmla="*/ 594871 w 1031876"/>
              <a:gd name="connsiteY22595" fmla="*/ 73466 h 1106488"/>
              <a:gd name="connsiteX22596" fmla="*/ 594871 w 1031876"/>
              <a:gd name="connsiteY22596" fmla="*/ 69352 h 1106488"/>
              <a:gd name="connsiteX22597" fmla="*/ 601708 w 1031876"/>
              <a:gd name="connsiteY22597" fmla="*/ 67489 h 1106488"/>
              <a:gd name="connsiteX22598" fmla="*/ 602563 w 1031876"/>
              <a:gd name="connsiteY22598" fmla="*/ 67489 h 1106488"/>
              <a:gd name="connsiteX22599" fmla="*/ 604272 w 1031876"/>
              <a:gd name="connsiteY22599" fmla="*/ 67489 h 1106488"/>
              <a:gd name="connsiteX22600" fmla="*/ 605127 w 1031876"/>
              <a:gd name="connsiteY22600" fmla="*/ 67489 h 1106488"/>
              <a:gd name="connsiteX22601" fmla="*/ 606836 w 1031876"/>
              <a:gd name="connsiteY22601" fmla="*/ 67489 h 1106488"/>
              <a:gd name="connsiteX22602" fmla="*/ 607691 w 1031876"/>
              <a:gd name="connsiteY22602" fmla="*/ 67489 h 1106488"/>
              <a:gd name="connsiteX22603" fmla="*/ 608546 w 1031876"/>
              <a:gd name="connsiteY22603" fmla="*/ 67489 h 1106488"/>
              <a:gd name="connsiteX22604" fmla="*/ 608546 w 1031876"/>
              <a:gd name="connsiteY22604" fmla="*/ 67489 h 1106488"/>
              <a:gd name="connsiteX22605" fmla="*/ 609401 w 1031876"/>
              <a:gd name="connsiteY22605" fmla="*/ 67489 h 1106488"/>
              <a:gd name="connsiteX22606" fmla="*/ 611110 w 1031876"/>
              <a:gd name="connsiteY22606" fmla="*/ 67489 h 1106488"/>
              <a:gd name="connsiteX22607" fmla="*/ 612819 w 1031876"/>
              <a:gd name="connsiteY22607" fmla="*/ 67489 h 1106488"/>
              <a:gd name="connsiteX22608" fmla="*/ 614528 w 1031876"/>
              <a:gd name="connsiteY22608" fmla="*/ 67489 h 1106488"/>
              <a:gd name="connsiteX22609" fmla="*/ 615383 w 1031876"/>
              <a:gd name="connsiteY22609" fmla="*/ 67489 h 1106488"/>
              <a:gd name="connsiteX22610" fmla="*/ 616238 w 1031876"/>
              <a:gd name="connsiteY22610" fmla="*/ 67489 h 1106488"/>
              <a:gd name="connsiteX22611" fmla="*/ 617093 w 1031876"/>
              <a:gd name="connsiteY22611" fmla="*/ 67489 h 1106488"/>
              <a:gd name="connsiteX22612" fmla="*/ 618802 w 1031876"/>
              <a:gd name="connsiteY22612" fmla="*/ 67489 h 1106488"/>
              <a:gd name="connsiteX22613" fmla="*/ 619657 w 1031876"/>
              <a:gd name="connsiteY22613" fmla="*/ 67489 h 1106488"/>
              <a:gd name="connsiteX22614" fmla="*/ 621366 w 1031876"/>
              <a:gd name="connsiteY22614" fmla="*/ 67489 h 1106488"/>
              <a:gd name="connsiteX22615" fmla="*/ 622221 w 1031876"/>
              <a:gd name="connsiteY22615" fmla="*/ 67489 h 1106488"/>
              <a:gd name="connsiteX22616" fmla="*/ 629059 w 1031876"/>
              <a:gd name="connsiteY22616" fmla="*/ 70904 h 1106488"/>
              <a:gd name="connsiteX22617" fmla="*/ 633161 w 1031876"/>
              <a:gd name="connsiteY22617" fmla="*/ 72953 h 1106488"/>
              <a:gd name="connsiteX22618" fmla="*/ 635896 w 1031876"/>
              <a:gd name="connsiteY22618" fmla="*/ 74320 h 1106488"/>
              <a:gd name="connsiteX22619" fmla="*/ 632478 w 1031876"/>
              <a:gd name="connsiteY22619" fmla="*/ 76881 h 1106488"/>
              <a:gd name="connsiteX22620" fmla="*/ 629309 w 1031876"/>
              <a:gd name="connsiteY22620" fmla="*/ 74507 h 1106488"/>
              <a:gd name="connsiteX22621" fmla="*/ 629294 w 1031876"/>
              <a:gd name="connsiteY22621" fmla="*/ 74496 h 1106488"/>
              <a:gd name="connsiteX22622" fmla="*/ 629273 w 1031876"/>
              <a:gd name="connsiteY22622" fmla="*/ 74506 h 1106488"/>
              <a:gd name="connsiteX22623" fmla="*/ 629284 w 1031876"/>
              <a:gd name="connsiteY22623" fmla="*/ 74517 h 1106488"/>
              <a:gd name="connsiteX22624" fmla="*/ 635897 w 1031876"/>
              <a:gd name="connsiteY22624" fmla="*/ 80296 h 1106488"/>
              <a:gd name="connsiteX22625" fmla="*/ 642734 w 1031876"/>
              <a:gd name="connsiteY22625" fmla="*/ 81150 h 1106488"/>
              <a:gd name="connsiteX22626" fmla="*/ 642914 w 1031876"/>
              <a:gd name="connsiteY22626" fmla="*/ 81210 h 1106488"/>
              <a:gd name="connsiteX22627" fmla="*/ 642894 w 1031876"/>
              <a:gd name="connsiteY22627" fmla="*/ 81173 h 1106488"/>
              <a:gd name="connsiteX22628" fmla="*/ 642734 w 1031876"/>
              <a:gd name="connsiteY22628" fmla="*/ 81150 h 1106488"/>
              <a:gd name="connsiteX22629" fmla="*/ 642882 w 1031876"/>
              <a:gd name="connsiteY22629" fmla="*/ 81150 h 1106488"/>
              <a:gd name="connsiteX22630" fmla="*/ 639895 w 1031876"/>
              <a:gd name="connsiteY22630" fmla="*/ 75505 h 1106488"/>
              <a:gd name="connsiteX22631" fmla="*/ 636588 w 1031876"/>
              <a:gd name="connsiteY22631" fmla="*/ 74612 h 1106488"/>
              <a:gd name="connsiteX22632" fmla="*/ 638969 w 1031876"/>
              <a:gd name="connsiteY22632" fmla="*/ 74612 h 1106488"/>
              <a:gd name="connsiteX22633" fmla="*/ 639168 w 1031876"/>
              <a:gd name="connsiteY22633" fmla="*/ 74612 h 1106488"/>
              <a:gd name="connsiteX22634" fmla="*/ 639763 w 1031876"/>
              <a:gd name="connsiteY22634" fmla="*/ 74612 h 1106488"/>
              <a:gd name="connsiteX22635" fmla="*/ 639895 w 1031876"/>
              <a:gd name="connsiteY22635" fmla="*/ 74612 h 1106488"/>
              <a:gd name="connsiteX22636" fmla="*/ 641699 w 1031876"/>
              <a:gd name="connsiteY22636" fmla="*/ 74612 h 1106488"/>
              <a:gd name="connsiteX22637" fmla="*/ 642144 w 1031876"/>
              <a:gd name="connsiteY22637" fmla="*/ 74612 h 1106488"/>
              <a:gd name="connsiteX22638" fmla="*/ 642542 w 1031876"/>
              <a:gd name="connsiteY22638" fmla="*/ 74612 h 1106488"/>
              <a:gd name="connsiteX22639" fmla="*/ 642938 w 1031876"/>
              <a:gd name="connsiteY22639" fmla="*/ 74612 h 1106488"/>
              <a:gd name="connsiteX22640" fmla="*/ 643203 w 1031876"/>
              <a:gd name="connsiteY22640" fmla="*/ 74612 h 1106488"/>
              <a:gd name="connsiteX22641" fmla="*/ 643203 w 1031876"/>
              <a:gd name="connsiteY22641" fmla="*/ 80863 h 1106488"/>
              <a:gd name="connsiteX22642" fmla="*/ 643203 w 1031876"/>
              <a:gd name="connsiteY22642" fmla="*/ 81150 h 1106488"/>
              <a:gd name="connsiteX22643" fmla="*/ 645298 w 1031876"/>
              <a:gd name="connsiteY22643" fmla="*/ 81150 h 1106488"/>
              <a:gd name="connsiteX22644" fmla="*/ 646152 w 1031876"/>
              <a:gd name="connsiteY22644" fmla="*/ 81150 h 1106488"/>
              <a:gd name="connsiteX22645" fmla="*/ 649256 w 1031876"/>
              <a:gd name="connsiteY22645" fmla="*/ 81150 h 1106488"/>
              <a:gd name="connsiteX22646" fmla="*/ 646510 w 1031876"/>
              <a:gd name="connsiteY22646" fmla="*/ 78184 h 1106488"/>
              <a:gd name="connsiteX22647" fmla="*/ 643203 w 1031876"/>
              <a:gd name="connsiteY22647" fmla="*/ 74612 h 1106488"/>
              <a:gd name="connsiteX22648" fmla="*/ 646510 w 1031876"/>
              <a:gd name="connsiteY22648" fmla="*/ 77291 h 1106488"/>
              <a:gd name="connsiteX22649" fmla="*/ 649758 w 1031876"/>
              <a:gd name="connsiteY22649" fmla="*/ 74660 h 1106488"/>
              <a:gd name="connsiteX22650" fmla="*/ 649606 w 1031876"/>
              <a:gd name="connsiteY22650" fmla="*/ 74612 h 1106488"/>
              <a:gd name="connsiteX22651" fmla="*/ 649817 w 1031876"/>
              <a:gd name="connsiteY22651" fmla="*/ 74612 h 1106488"/>
              <a:gd name="connsiteX22652" fmla="*/ 653125 w 1031876"/>
              <a:gd name="connsiteY22652" fmla="*/ 74612 h 1106488"/>
              <a:gd name="connsiteX22653" fmla="*/ 655440 w 1031876"/>
              <a:gd name="connsiteY22653" fmla="*/ 74612 h 1106488"/>
              <a:gd name="connsiteX22654" fmla="*/ 655539 w 1031876"/>
              <a:gd name="connsiteY22654" fmla="*/ 74612 h 1106488"/>
              <a:gd name="connsiteX22655" fmla="*/ 655638 w 1031876"/>
              <a:gd name="connsiteY22655" fmla="*/ 74612 h 1106488"/>
              <a:gd name="connsiteX22656" fmla="*/ 656273 w 1031876"/>
              <a:gd name="connsiteY22656" fmla="*/ 74612 h 1106488"/>
              <a:gd name="connsiteX22657" fmla="*/ 656432 w 1031876"/>
              <a:gd name="connsiteY22657" fmla="*/ 74612 h 1106488"/>
              <a:gd name="connsiteX22658" fmla="*/ 658330 w 1031876"/>
              <a:gd name="connsiteY22658" fmla="*/ 74612 h 1106488"/>
              <a:gd name="connsiteX22659" fmla="*/ 662108 w 1031876"/>
              <a:gd name="connsiteY22659" fmla="*/ 74612 h 1106488"/>
              <a:gd name="connsiteX22660" fmla="*/ 662941 w 1031876"/>
              <a:gd name="connsiteY22660" fmla="*/ 74612 h 1106488"/>
              <a:gd name="connsiteX22661" fmla="*/ 663774 w 1031876"/>
              <a:gd name="connsiteY22661" fmla="*/ 75406 h 1106488"/>
              <a:gd name="connsiteX22662" fmla="*/ 669330 w 1031876"/>
              <a:gd name="connsiteY22662" fmla="*/ 80697 h 1106488"/>
              <a:gd name="connsiteX22663" fmla="*/ 669566 w 1031876"/>
              <a:gd name="connsiteY22663" fmla="*/ 80802 h 1106488"/>
              <a:gd name="connsiteX22664" fmla="*/ 668775 w 1031876"/>
              <a:gd name="connsiteY22664" fmla="*/ 77787 h 1106488"/>
              <a:gd name="connsiteX22665" fmla="*/ 666725 w 1031876"/>
              <a:gd name="connsiteY22665" fmla="*/ 76671 h 1106488"/>
              <a:gd name="connsiteX22666" fmla="*/ 669608 w 1031876"/>
              <a:gd name="connsiteY22666" fmla="*/ 74612 h 1106488"/>
              <a:gd name="connsiteX22667" fmla="*/ 670428 w 1031876"/>
              <a:gd name="connsiteY22667" fmla="*/ 75393 h 1106488"/>
              <a:gd name="connsiteX22668" fmla="*/ 669926 w 1031876"/>
              <a:gd name="connsiteY22668" fmla="*/ 74612 h 1106488"/>
              <a:gd name="connsiteX22669" fmla="*/ 674018 w 1031876"/>
              <a:gd name="connsiteY22669" fmla="*/ 78249 h 1106488"/>
              <a:gd name="connsiteX22670" fmla="*/ 673503 w 1031876"/>
              <a:gd name="connsiteY22670" fmla="*/ 77735 h 1106488"/>
              <a:gd name="connsiteX22671" fmla="*/ 670377 w 1031876"/>
              <a:gd name="connsiteY22671" fmla="*/ 74612 h 1106488"/>
              <a:gd name="connsiteX22672" fmla="*/ 670084 w 1031876"/>
              <a:gd name="connsiteY22672" fmla="*/ 74320 h 1106488"/>
              <a:gd name="connsiteX22673" fmla="*/ 663247 w 1031876"/>
              <a:gd name="connsiteY22673" fmla="*/ 67489 h 1106488"/>
              <a:gd name="connsiteX22674" fmla="*/ 656409 w 1031876"/>
              <a:gd name="connsiteY22674" fmla="*/ 60659 h 1106488"/>
              <a:gd name="connsiteX22675" fmla="*/ 660683 w 1031876"/>
              <a:gd name="connsiteY22675" fmla="*/ 60659 h 1106488"/>
              <a:gd name="connsiteX22676" fmla="*/ 661538 w 1031876"/>
              <a:gd name="connsiteY22676" fmla="*/ 60659 h 1106488"/>
              <a:gd name="connsiteX22677" fmla="*/ 662392 w 1031876"/>
              <a:gd name="connsiteY22677" fmla="*/ 60659 h 1106488"/>
              <a:gd name="connsiteX22678" fmla="*/ 662457 w 1031876"/>
              <a:gd name="connsiteY22678" fmla="*/ 60659 h 1106488"/>
              <a:gd name="connsiteX22679" fmla="*/ 662045 w 1031876"/>
              <a:gd name="connsiteY22679" fmla="*/ 60226 h 1106488"/>
              <a:gd name="connsiteX22680" fmla="*/ 659321 w 1031876"/>
              <a:gd name="connsiteY22680" fmla="*/ 57365 h 1106488"/>
              <a:gd name="connsiteX22681" fmla="*/ 659210 w 1031876"/>
              <a:gd name="connsiteY22681" fmla="*/ 57448 h 1106488"/>
              <a:gd name="connsiteX22682" fmla="*/ 657947 w 1031876"/>
              <a:gd name="connsiteY22682" fmla="*/ 56501 h 1106488"/>
              <a:gd name="connsiteX22683" fmla="*/ 658441 w 1031876"/>
              <a:gd name="connsiteY22683" fmla="*/ 57324 h 1106488"/>
              <a:gd name="connsiteX22684" fmla="*/ 654423 w 1031876"/>
              <a:gd name="connsiteY22684" fmla="*/ 55091 h 1106488"/>
              <a:gd name="connsiteX22685" fmla="*/ 655638 w 1031876"/>
              <a:gd name="connsiteY22685" fmla="*/ 54416 h 1106488"/>
              <a:gd name="connsiteX22686" fmla="*/ 656210 w 1031876"/>
              <a:gd name="connsiteY22686" fmla="*/ 54098 h 1106488"/>
              <a:gd name="connsiteX22687" fmla="*/ 656092 w 1031876"/>
              <a:gd name="connsiteY22687" fmla="*/ 53975 h 1106488"/>
              <a:gd name="connsiteX22688" fmla="*/ 656323 w 1031876"/>
              <a:gd name="connsiteY22688" fmla="*/ 54036 h 1106488"/>
              <a:gd name="connsiteX22689" fmla="*/ 656432 w 1031876"/>
              <a:gd name="connsiteY22689" fmla="*/ 53975 h 1106488"/>
              <a:gd name="connsiteX22690" fmla="*/ 656496 w 1031876"/>
              <a:gd name="connsiteY22690" fmla="*/ 54081 h 1106488"/>
              <a:gd name="connsiteX22691" fmla="*/ 657171 w 1031876"/>
              <a:gd name="connsiteY22691" fmla="*/ 54258 h 1106488"/>
              <a:gd name="connsiteX22692" fmla="*/ 658020 w 1031876"/>
              <a:gd name="connsiteY22692" fmla="*/ 53975 h 1106488"/>
              <a:gd name="connsiteX22693" fmla="*/ 658317 w 1031876"/>
              <a:gd name="connsiteY22693" fmla="*/ 53876 h 1106488"/>
              <a:gd name="connsiteX22694" fmla="*/ 655638 w 1031876"/>
              <a:gd name="connsiteY22694" fmla="*/ 47625 h 1106488"/>
              <a:gd name="connsiteX22695" fmla="*/ 656531 w 1031876"/>
              <a:gd name="connsiteY22695" fmla="*/ 48518 h 1106488"/>
              <a:gd name="connsiteX22696" fmla="*/ 661988 w 1031876"/>
              <a:gd name="connsiteY22696" fmla="*/ 53975 h 1106488"/>
              <a:gd name="connsiteX22697" fmla="*/ 662782 w 1031876"/>
              <a:gd name="connsiteY22697" fmla="*/ 54769 h 1106488"/>
              <a:gd name="connsiteX22698" fmla="*/ 660409 w 1031876"/>
              <a:gd name="connsiteY22698" fmla="*/ 56549 h 1106488"/>
              <a:gd name="connsiteX22699" fmla="*/ 662645 w 1031876"/>
              <a:gd name="connsiteY22699" fmla="*/ 60659 h 1106488"/>
              <a:gd name="connsiteX22700" fmla="*/ 663041 w 1031876"/>
              <a:gd name="connsiteY22700" fmla="*/ 60659 h 1106488"/>
              <a:gd name="connsiteX22701" fmla="*/ 663745 w 1031876"/>
              <a:gd name="connsiteY22701" fmla="*/ 58440 h 1106488"/>
              <a:gd name="connsiteX22702" fmla="*/ 668676 w 1031876"/>
              <a:gd name="connsiteY22702" fmla="*/ 60659 h 1106488"/>
              <a:gd name="connsiteX22703" fmla="*/ 669229 w 1031876"/>
              <a:gd name="connsiteY22703" fmla="*/ 60659 h 1106488"/>
              <a:gd name="connsiteX22704" fmla="*/ 669699 w 1031876"/>
              <a:gd name="connsiteY22704" fmla="*/ 60659 h 1106488"/>
              <a:gd name="connsiteX22705" fmla="*/ 669699 w 1031876"/>
              <a:gd name="connsiteY22705" fmla="*/ 57547 h 1106488"/>
              <a:gd name="connsiteX22706" fmla="*/ 669699 w 1031876"/>
              <a:gd name="connsiteY22706" fmla="*/ 53975 h 1106488"/>
              <a:gd name="connsiteX22707" fmla="*/ 673101 w 1031876"/>
              <a:gd name="connsiteY22707" fmla="*/ 60226 h 1106488"/>
              <a:gd name="connsiteX22708" fmla="*/ 674749 w 1031876"/>
              <a:gd name="connsiteY22708" fmla="*/ 60659 h 1106488"/>
              <a:gd name="connsiteX22709" fmla="*/ 675941 w 1031876"/>
              <a:gd name="connsiteY22709" fmla="*/ 60659 h 1106488"/>
              <a:gd name="connsiteX22710" fmla="*/ 673498 w 1031876"/>
              <a:gd name="connsiteY22710" fmla="*/ 57944 h 1106488"/>
              <a:gd name="connsiteX22711" fmla="*/ 669926 w 1031876"/>
              <a:gd name="connsiteY22711" fmla="*/ 53975 h 1106488"/>
              <a:gd name="connsiteX22712" fmla="*/ 672605 w 1031876"/>
              <a:gd name="connsiteY22712" fmla="*/ 53975 h 1106488"/>
              <a:gd name="connsiteX22713" fmla="*/ 673498 w 1031876"/>
              <a:gd name="connsiteY22713" fmla="*/ 53975 h 1106488"/>
              <a:gd name="connsiteX22714" fmla="*/ 677070 w 1031876"/>
              <a:gd name="connsiteY22714" fmla="*/ 53975 h 1106488"/>
              <a:gd name="connsiteX22715" fmla="*/ 674391 w 1031876"/>
              <a:gd name="connsiteY22715" fmla="*/ 57944 h 1106488"/>
              <a:gd name="connsiteX22716" fmla="*/ 676223 w 1031876"/>
              <a:gd name="connsiteY22716" fmla="*/ 60659 h 1106488"/>
              <a:gd name="connsiteX22717" fmla="*/ 676922 w 1031876"/>
              <a:gd name="connsiteY22717" fmla="*/ 60659 h 1106488"/>
              <a:gd name="connsiteX22718" fmla="*/ 676576 w 1031876"/>
              <a:gd name="connsiteY22718" fmla="*/ 61119 h 1106488"/>
              <a:gd name="connsiteX22719" fmla="*/ 676564 w 1031876"/>
              <a:gd name="connsiteY22719" fmla="*/ 61135 h 1106488"/>
              <a:gd name="connsiteX22720" fmla="*/ 679527 w 1031876"/>
              <a:gd name="connsiteY22720" fmla="*/ 61913 h 1106488"/>
              <a:gd name="connsiteX22721" fmla="*/ 679904 w 1031876"/>
              <a:gd name="connsiteY22721" fmla="*/ 62012 h 1106488"/>
              <a:gd name="connsiteX22722" fmla="*/ 683305 w 1031876"/>
              <a:gd name="connsiteY22722" fmla="*/ 68262 h 1106488"/>
              <a:gd name="connsiteX22723" fmla="*/ 679904 w 1031876"/>
              <a:gd name="connsiteY22723" fmla="*/ 64691 h 1106488"/>
              <a:gd name="connsiteX22724" fmla="*/ 677258 w 1031876"/>
              <a:gd name="connsiteY22724" fmla="*/ 61913 h 1106488"/>
              <a:gd name="connsiteX22725" fmla="*/ 676611 w 1031876"/>
              <a:gd name="connsiteY22725" fmla="*/ 61234 h 1106488"/>
              <a:gd name="connsiteX22726" fmla="*/ 677070 w 1031876"/>
              <a:gd name="connsiteY22726" fmla="*/ 61913 h 1106488"/>
              <a:gd name="connsiteX22727" fmla="*/ 676555 w 1031876"/>
              <a:gd name="connsiteY22727" fmla="*/ 61340 h 1106488"/>
              <a:gd name="connsiteX22728" fmla="*/ 676691 w 1031876"/>
              <a:gd name="connsiteY22728" fmla="*/ 61913 h 1106488"/>
              <a:gd name="connsiteX22729" fmla="*/ 677352 w 1031876"/>
              <a:gd name="connsiteY22729" fmla="*/ 64691 h 1106488"/>
              <a:gd name="connsiteX22730" fmla="*/ 683304 w 1031876"/>
              <a:gd name="connsiteY22730" fmla="*/ 68262 h 1106488"/>
              <a:gd name="connsiteX22731" fmla="*/ 683305 w 1031876"/>
              <a:gd name="connsiteY22731" fmla="*/ 68262 h 1106488"/>
              <a:gd name="connsiteX22732" fmla="*/ 683306 w 1031876"/>
              <a:gd name="connsiteY22732" fmla="*/ 68262 h 1106488"/>
              <a:gd name="connsiteX22733" fmla="*/ 683306 w 1031876"/>
              <a:gd name="connsiteY22733" fmla="*/ 62012 h 1106488"/>
              <a:gd name="connsiteX22734" fmla="*/ 683306 w 1031876"/>
              <a:gd name="connsiteY22734" fmla="*/ 61964 h 1106488"/>
              <a:gd name="connsiteX22735" fmla="*/ 683154 w 1031876"/>
              <a:gd name="connsiteY22735" fmla="*/ 61913 h 1106488"/>
              <a:gd name="connsiteX22736" fmla="*/ 683306 w 1031876"/>
              <a:gd name="connsiteY22736" fmla="*/ 61913 h 1106488"/>
              <a:gd name="connsiteX22737" fmla="*/ 683306 w 1031876"/>
              <a:gd name="connsiteY22737" fmla="*/ 61119 h 1106488"/>
              <a:gd name="connsiteX22738" fmla="*/ 684062 w 1031876"/>
              <a:gd name="connsiteY22738" fmla="*/ 61913 h 1106488"/>
              <a:gd name="connsiteX22739" fmla="*/ 684213 w 1031876"/>
              <a:gd name="connsiteY22739" fmla="*/ 61913 h 1106488"/>
              <a:gd name="connsiteX22740" fmla="*/ 684214 w 1031876"/>
              <a:gd name="connsiteY22740" fmla="*/ 61913 h 1106488"/>
              <a:gd name="connsiteX22741" fmla="*/ 686594 w 1031876"/>
              <a:gd name="connsiteY22741" fmla="*/ 61913 h 1106488"/>
              <a:gd name="connsiteX22742" fmla="*/ 689174 w 1031876"/>
              <a:gd name="connsiteY22742" fmla="*/ 61913 h 1106488"/>
              <a:gd name="connsiteX22743" fmla="*/ 690034 w 1031876"/>
              <a:gd name="connsiteY22743" fmla="*/ 61913 h 1106488"/>
              <a:gd name="connsiteX22744" fmla="*/ 696913 w 1031876"/>
              <a:gd name="connsiteY22744" fmla="*/ 68263 h 1106488"/>
              <a:gd name="connsiteX22745" fmla="*/ 692614 w 1031876"/>
              <a:gd name="connsiteY22745" fmla="*/ 65088 h 1106488"/>
              <a:gd name="connsiteX22746" fmla="*/ 689983 w 1031876"/>
              <a:gd name="connsiteY22746" fmla="*/ 64205 h 1106488"/>
              <a:gd name="connsiteX22747" fmla="*/ 690563 w 1031876"/>
              <a:gd name="connsiteY22747" fmla="*/ 68262 h 1106488"/>
              <a:gd name="connsiteX22748" fmla="*/ 690564 w 1031876"/>
              <a:gd name="connsiteY22748" fmla="*/ 68263 h 1106488"/>
              <a:gd name="connsiteX22749" fmla="*/ 690959 w 1031876"/>
              <a:gd name="connsiteY22749" fmla="*/ 68263 h 1106488"/>
              <a:gd name="connsiteX22750" fmla="*/ 690960 w 1031876"/>
              <a:gd name="connsiteY22750" fmla="*/ 68263 h 1106488"/>
              <a:gd name="connsiteX22751" fmla="*/ 696814 w 1031876"/>
              <a:gd name="connsiteY22751" fmla="*/ 68263 h 1106488"/>
              <a:gd name="connsiteX22752" fmla="*/ 696913 w 1031876"/>
              <a:gd name="connsiteY22752" fmla="*/ 68263 h 1106488"/>
              <a:gd name="connsiteX22753" fmla="*/ 696918 w 1031876"/>
              <a:gd name="connsiteY22753" fmla="*/ 68263 h 1106488"/>
              <a:gd name="connsiteX22754" fmla="*/ 696913 w 1031876"/>
              <a:gd name="connsiteY22754" fmla="*/ 68262 h 1106488"/>
              <a:gd name="connsiteX22755" fmla="*/ 697707 w 1031876"/>
              <a:gd name="connsiteY22755" fmla="*/ 68262 h 1106488"/>
              <a:gd name="connsiteX22756" fmla="*/ 700485 w 1031876"/>
              <a:gd name="connsiteY22756" fmla="*/ 68262 h 1106488"/>
              <a:gd name="connsiteX22757" fmla="*/ 703164 w 1031876"/>
              <a:gd name="connsiteY22757" fmla="*/ 68262 h 1106488"/>
              <a:gd name="connsiteX22758" fmla="*/ 704057 w 1031876"/>
              <a:gd name="connsiteY22758" fmla="*/ 68262 h 1106488"/>
              <a:gd name="connsiteX22759" fmla="*/ 704950 w 1031876"/>
              <a:gd name="connsiteY22759" fmla="*/ 71437 h 1106488"/>
              <a:gd name="connsiteX22760" fmla="*/ 707146 w 1031876"/>
              <a:gd name="connsiteY22760" fmla="*/ 72552 h 1106488"/>
              <a:gd name="connsiteX22761" fmla="*/ 704333 w 1031876"/>
              <a:gd name="connsiteY22761" fmla="*/ 74428 h 1106488"/>
              <a:gd name="connsiteX22762" fmla="*/ 704851 w 1031876"/>
              <a:gd name="connsiteY22762" fmla="*/ 74612 h 1106488"/>
              <a:gd name="connsiteX22763" fmla="*/ 704057 w 1031876"/>
              <a:gd name="connsiteY22763" fmla="*/ 74612 h 1106488"/>
              <a:gd name="connsiteX22764" fmla="*/ 705955 w 1031876"/>
              <a:gd name="connsiteY22764" fmla="*/ 77291 h 1106488"/>
              <a:gd name="connsiteX22765" fmla="*/ 705766 w 1031876"/>
              <a:gd name="connsiteY22765" fmla="*/ 77271 h 1106488"/>
              <a:gd name="connsiteX22766" fmla="*/ 706655 w 1031876"/>
              <a:gd name="connsiteY22766" fmla="*/ 78653 h 1106488"/>
              <a:gd name="connsiteX22767" fmla="*/ 704950 w 1031876"/>
              <a:gd name="connsiteY22767" fmla="*/ 77787 h 1106488"/>
              <a:gd name="connsiteX22768" fmla="*/ 704057 w 1031876"/>
              <a:gd name="connsiteY22768" fmla="*/ 77088 h 1106488"/>
              <a:gd name="connsiteX22769" fmla="*/ 703164 w 1031876"/>
              <a:gd name="connsiteY22769" fmla="*/ 76993 h 1106488"/>
              <a:gd name="connsiteX22770" fmla="*/ 696913 w 1031876"/>
              <a:gd name="connsiteY22770" fmla="*/ 74612 h 1106488"/>
              <a:gd name="connsiteX22771" fmla="*/ 697707 w 1031876"/>
              <a:gd name="connsiteY22771" fmla="*/ 74612 h 1106488"/>
              <a:gd name="connsiteX22772" fmla="*/ 697707 w 1031876"/>
              <a:gd name="connsiteY22772" fmla="*/ 72072 h 1106488"/>
              <a:gd name="connsiteX22773" fmla="*/ 703822 w 1031876"/>
              <a:gd name="connsiteY22773" fmla="*/ 74246 h 1106488"/>
              <a:gd name="connsiteX22774" fmla="*/ 700485 w 1031876"/>
              <a:gd name="connsiteY22774" fmla="*/ 69056 h 1106488"/>
              <a:gd name="connsiteX22775" fmla="*/ 697854 w 1031876"/>
              <a:gd name="connsiteY22775" fmla="*/ 68471 h 1106488"/>
              <a:gd name="connsiteX22776" fmla="*/ 699605 w 1031876"/>
              <a:gd name="connsiteY22776" fmla="*/ 70942 h 1106488"/>
              <a:gd name="connsiteX22777" fmla="*/ 697707 w 1031876"/>
              <a:gd name="connsiteY22777" fmla="*/ 70553 h 1106488"/>
              <a:gd name="connsiteX22778" fmla="*/ 697707 w 1031876"/>
              <a:gd name="connsiteY22778" fmla="*/ 71437 h 1106488"/>
              <a:gd name="connsiteX22779" fmla="*/ 697707 w 1031876"/>
              <a:gd name="connsiteY22779" fmla="*/ 72072 h 1106488"/>
              <a:gd name="connsiteX22780" fmla="*/ 695921 w 1031876"/>
              <a:gd name="connsiteY22780" fmla="*/ 71437 h 1106488"/>
              <a:gd name="connsiteX22781" fmla="*/ 696552 w 1031876"/>
              <a:gd name="connsiteY22781" fmla="*/ 70316 h 1106488"/>
              <a:gd name="connsiteX22782" fmla="*/ 694707 w 1031876"/>
              <a:gd name="connsiteY22782" fmla="*/ 69937 h 1106488"/>
              <a:gd name="connsiteX22783" fmla="*/ 690565 w 1031876"/>
              <a:gd name="connsiteY22783" fmla="*/ 68264 h 1106488"/>
              <a:gd name="connsiteX22784" fmla="*/ 691357 w 1031876"/>
              <a:gd name="connsiteY22784" fmla="*/ 69056 h 1106488"/>
              <a:gd name="connsiteX22785" fmla="*/ 696913 w 1031876"/>
              <a:gd name="connsiteY22785" fmla="*/ 74612 h 1106488"/>
              <a:gd name="connsiteX22786" fmla="*/ 688182 w 1031876"/>
              <a:gd name="connsiteY22786" fmla="*/ 71437 h 1106488"/>
              <a:gd name="connsiteX22787" fmla="*/ 684214 w 1031876"/>
              <a:gd name="connsiteY22787" fmla="*/ 68263 h 1106488"/>
              <a:gd name="connsiteX22788" fmla="*/ 684156 w 1031876"/>
              <a:gd name="connsiteY22788" fmla="*/ 68263 h 1106488"/>
              <a:gd name="connsiteX22789" fmla="*/ 683419 w 1031876"/>
              <a:gd name="connsiteY22789" fmla="*/ 68263 h 1106488"/>
              <a:gd name="connsiteX22790" fmla="*/ 683038 w 1031876"/>
              <a:gd name="connsiteY22790" fmla="*/ 69278 h 1106488"/>
              <a:gd name="connsiteX22791" fmla="*/ 683759 w 1031876"/>
              <a:gd name="connsiteY22791" fmla="*/ 74320 h 1106488"/>
              <a:gd name="connsiteX22792" fmla="*/ 682904 w 1031876"/>
              <a:gd name="connsiteY22792" fmla="*/ 70904 h 1106488"/>
              <a:gd name="connsiteX22793" fmla="*/ 682288 w 1031876"/>
              <a:gd name="connsiteY22793" fmla="*/ 70553 h 1106488"/>
              <a:gd name="connsiteX22794" fmla="*/ 676275 w 1031876"/>
              <a:gd name="connsiteY22794" fmla="*/ 68262 h 1106488"/>
              <a:gd name="connsiteX22795" fmla="*/ 677168 w 1031876"/>
              <a:gd name="connsiteY22795" fmla="*/ 68262 h 1106488"/>
              <a:gd name="connsiteX22796" fmla="*/ 678276 w 1031876"/>
              <a:gd name="connsiteY22796" fmla="*/ 68262 h 1106488"/>
              <a:gd name="connsiteX22797" fmla="*/ 676922 w 1031876"/>
              <a:gd name="connsiteY22797" fmla="*/ 67489 h 1106488"/>
              <a:gd name="connsiteX22798" fmla="*/ 682337 w 1031876"/>
              <a:gd name="connsiteY22798" fmla="*/ 68262 h 1106488"/>
              <a:gd name="connsiteX22799" fmla="*/ 683299 w 1031876"/>
              <a:gd name="connsiteY22799" fmla="*/ 68262 h 1106488"/>
              <a:gd name="connsiteX22800" fmla="*/ 677352 w 1031876"/>
              <a:gd name="connsiteY22800" fmla="*/ 67370 h 1106488"/>
              <a:gd name="connsiteX22801" fmla="*/ 676610 w 1031876"/>
              <a:gd name="connsiteY22801" fmla="*/ 61913 h 1106488"/>
              <a:gd name="connsiteX22802" fmla="*/ 676528 w 1031876"/>
              <a:gd name="connsiteY22802" fmla="*/ 61310 h 1106488"/>
              <a:gd name="connsiteX22803" fmla="*/ 676476 w 1031876"/>
              <a:gd name="connsiteY22803" fmla="*/ 61253 h 1106488"/>
              <a:gd name="connsiteX22804" fmla="*/ 674358 w 1031876"/>
              <a:gd name="connsiteY22804" fmla="*/ 64074 h 1106488"/>
              <a:gd name="connsiteX22805" fmla="*/ 676922 w 1031876"/>
              <a:gd name="connsiteY22805" fmla="*/ 67489 h 1106488"/>
              <a:gd name="connsiteX22806" fmla="*/ 673503 w 1031876"/>
              <a:gd name="connsiteY22806" fmla="*/ 64074 h 1106488"/>
              <a:gd name="connsiteX22807" fmla="*/ 670545 w 1031876"/>
              <a:gd name="connsiteY22807" fmla="*/ 61119 h 1106488"/>
              <a:gd name="connsiteX22808" fmla="*/ 670084 w 1031876"/>
              <a:gd name="connsiteY22808" fmla="*/ 61119 h 1106488"/>
              <a:gd name="connsiteX22809" fmla="*/ 670084 w 1031876"/>
              <a:gd name="connsiteY22809" fmla="*/ 64074 h 1106488"/>
              <a:gd name="connsiteX22810" fmla="*/ 670084 w 1031876"/>
              <a:gd name="connsiteY22810" fmla="*/ 67489 h 1106488"/>
              <a:gd name="connsiteX22811" fmla="*/ 669229 w 1031876"/>
              <a:gd name="connsiteY22811" fmla="*/ 66635 h 1106488"/>
              <a:gd name="connsiteX22812" fmla="*/ 663708 w 1031876"/>
              <a:gd name="connsiteY22812" fmla="*/ 61119 h 1106488"/>
              <a:gd name="connsiteX22813" fmla="*/ 663313 w 1031876"/>
              <a:gd name="connsiteY22813" fmla="*/ 61119 h 1106488"/>
              <a:gd name="connsiteX22814" fmla="*/ 664102 w 1031876"/>
              <a:gd name="connsiteY22814" fmla="*/ 66635 h 1106488"/>
              <a:gd name="connsiteX22815" fmla="*/ 670084 w 1031876"/>
              <a:gd name="connsiteY22815" fmla="*/ 67489 h 1106488"/>
              <a:gd name="connsiteX22816" fmla="*/ 676067 w 1031876"/>
              <a:gd name="connsiteY22816" fmla="*/ 68343 h 1106488"/>
              <a:gd name="connsiteX22817" fmla="*/ 676275 w 1031876"/>
              <a:gd name="connsiteY22817" fmla="*/ 69796 h 1106488"/>
              <a:gd name="connsiteX22818" fmla="*/ 676275 w 1031876"/>
              <a:gd name="connsiteY22818" fmla="*/ 69056 h 1106488"/>
              <a:gd name="connsiteX22819" fmla="*/ 676275 w 1031876"/>
              <a:gd name="connsiteY22819" fmla="*/ 68262 h 1106488"/>
              <a:gd name="connsiteX22820" fmla="*/ 679847 w 1031876"/>
              <a:gd name="connsiteY22820" fmla="*/ 73818 h 1106488"/>
              <a:gd name="connsiteX22821" fmla="*/ 682103 w 1031876"/>
              <a:gd name="connsiteY22821" fmla="*/ 74320 h 1106488"/>
              <a:gd name="connsiteX22822" fmla="*/ 683759 w 1031876"/>
              <a:gd name="connsiteY22822" fmla="*/ 74320 h 1106488"/>
              <a:gd name="connsiteX22823" fmla="*/ 684052 w 1031876"/>
              <a:gd name="connsiteY22823" fmla="*/ 74612 h 1106488"/>
              <a:gd name="connsiteX22824" fmla="*/ 689742 w 1031876"/>
              <a:gd name="connsiteY22824" fmla="*/ 80296 h 1106488"/>
              <a:gd name="connsiteX22825" fmla="*/ 690597 w 1031876"/>
              <a:gd name="connsiteY22825" fmla="*/ 81150 h 1106488"/>
              <a:gd name="connsiteX22826" fmla="*/ 697251 w 1031876"/>
              <a:gd name="connsiteY22826" fmla="*/ 81150 h 1106488"/>
              <a:gd name="connsiteX22827" fmla="*/ 696913 w 1031876"/>
              <a:gd name="connsiteY22827" fmla="*/ 80962 h 1106488"/>
              <a:gd name="connsiteX22828" fmla="*/ 704057 w 1031876"/>
              <a:gd name="connsiteY22828" fmla="*/ 80962 h 1106488"/>
              <a:gd name="connsiteX22829" fmla="*/ 704607 w 1031876"/>
              <a:gd name="connsiteY22829" fmla="*/ 85236 h 1106488"/>
              <a:gd name="connsiteX22830" fmla="*/ 704057 w 1031876"/>
              <a:gd name="connsiteY22830" fmla="*/ 84931 h 1106488"/>
              <a:gd name="connsiteX22831" fmla="*/ 697566 w 1031876"/>
              <a:gd name="connsiteY22831" fmla="*/ 81325 h 1106488"/>
              <a:gd name="connsiteX22832" fmla="*/ 699999 w 1031876"/>
              <a:gd name="connsiteY22832" fmla="*/ 84565 h 1106488"/>
              <a:gd name="connsiteX22833" fmla="*/ 697435 w 1031876"/>
              <a:gd name="connsiteY22833" fmla="*/ 87980 h 1106488"/>
              <a:gd name="connsiteX22834" fmla="*/ 683759 w 1031876"/>
              <a:gd name="connsiteY22834" fmla="*/ 81150 h 1106488"/>
              <a:gd name="connsiteX22835" fmla="*/ 683708 w 1031876"/>
              <a:gd name="connsiteY22835" fmla="*/ 81150 h 1106488"/>
              <a:gd name="connsiteX22836" fmla="*/ 683759 w 1031876"/>
              <a:gd name="connsiteY22836" fmla="*/ 81560 h 1106488"/>
              <a:gd name="connsiteX22837" fmla="*/ 683759 w 1031876"/>
              <a:gd name="connsiteY22837" fmla="*/ 81150 h 1106488"/>
              <a:gd name="connsiteX22838" fmla="*/ 690597 w 1031876"/>
              <a:gd name="connsiteY22838" fmla="*/ 87980 h 1106488"/>
              <a:gd name="connsiteX22839" fmla="*/ 691452 w 1031876"/>
              <a:gd name="connsiteY22839" fmla="*/ 87980 h 1106488"/>
              <a:gd name="connsiteX22840" fmla="*/ 694016 w 1031876"/>
              <a:gd name="connsiteY22840" fmla="*/ 87980 h 1106488"/>
              <a:gd name="connsiteX22841" fmla="*/ 697435 w 1031876"/>
              <a:gd name="connsiteY22841" fmla="*/ 87980 h 1106488"/>
              <a:gd name="connsiteX22842" fmla="*/ 703722 w 1031876"/>
              <a:gd name="connsiteY22842" fmla="*/ 88765 h 1106488"/>
              <a:gd name="connsiteX22843" fmla="*/ 703628 w 1031876"/>
              <a:gd name="connsiteY22843" fmla="*/ 88900 h 1106488"/>
              <a:gd name="connsiteX22844" fmla="*/ 703524 w 1031876"/>
              <a:gd name="connsiteY22844" fmla="*/ 89048 h 1106488"/>
              <a:gd name="connsiteX22845" fmla="*/ 704674 w 1031876"/>
              <a:gd name="connsiteY22845" fmla="*/ 89585 h 1106488"/>
              <a:gd name="connsiteX22846" fmla="*/ 705127 w 1031876"/>
              <a:gd name="connsiteY22846" fmla="*/ 91396 h 1106488"/>
              <a:gd name="connsiteX22847" fmla="*/ 711110 w 1031876"/>
              <a:gd name="connsiteY22847" fmla="*/ 94811 h 1106488"/>
              <a:gd name="connsiteX22848" fmla="*/ 714529 w 1031876"/>
              <a:gd name="connsiteY22848" fmla="*/ 94811 h 1106488"/>
              <a:gd name="connsiteX22849" fmla="*/ 715383 w 1031876"/>
              <a:gd name="connsiteY22849" fmla="*/ 94811 h 1106488"/>
              <a:gd name="connsiteX22850" fmla="*/ 717092 w 1031876"/>
              <a:gd name="connsiteY22850" fmla="*/ 94811 h 1106488"/>
              <a:gd name="connsiteX22851" fmla="*/ 717947 w 1031876"/>
              <a:gd name="connsiteY22851" fmla="*/ 94811 h 1106488"/>
              <a:gd name="connsiteX22852" fmla="*/ 717947 w 1031876"/>
              <a:gd name="connsiteY22852" fmla="*/ 101641 h 1106488"/>
              <a:gd name="connsiteX22853" fmla="*/ 722298 w 1031876"/>
              <a:gd name="connsiteY22853" fmla="*/ 104125 h 1106488"/>
              <a:gd name="connsiteX22854" fmla="*/ 723370 w 1031876"/>
              <a:gd name="connsiteY22854" fmla="*/ 105999 h 1106488"/>
              <a:gd name="connsiteX22855" fmla="*/ 723075 w 1031876"/>
              <a:gd name="connsiteY22855" fmla="*/ 105910 h 1106488"/>
              <a:gd name="connsiteX22856" fmla="*/ 724785 w 1031876"/>
              <a:gd name="connsiteY22856" fmla="*/ 108472 h 1106488"/>
              <a:gd name="connsiteX22857" fmla="*/ 723930 w 1031876"/>
              <a:gd name="connsiteY22857" fmla="*/ 108472 h 1106488"/>
              <a:gd name="connsiteX22858" fmla="*/ 722221 w 1031876"/>
              <a:gd name="connsiteY22858" fmla="*/ 108472 h 1106488"/>
              <a:gd name="connsiteX22859" fmla="*/ 721366 w 1031876"/>
              <a:gd name="connsiteY22859" fmla="*/ 108472 h 1106488"/>
              <a:gd name="connsiteX22860" fmla="*/ 717947 w 1031876"/>
              <a:gd name="connsiteY22860" fmla="*/ 108472 h 1106488"/>
              <a:gd name="connsiteX22861" fmla="*/ 717092 w 1031876"/>
              <a:gd name="connsiteY22861" fmla="*/ 105056 h 1106488"/>
              <a:gd name="connsiteX22862" fmla="*/ 715461 w 1031876"/>
              <a:gd name="connsiteY22862" fmla="*/ 104125 h 1106488"/>
              <a:gd name="connsiteX22863" fmla="*/ 711257 w 1031876"/>
              <a:gd name="connsiteY22863" fmla="*/ 101725 h 1106488"/>
              <a:gd name="connsiteX22864" fmla="*/ 713509 w 1031876"/>
              <a:gd name="connsiteY22864" fmla="*/ 106651 h 1106488"/>
              <a:gd name="connsiteX22865" fmla="*/ 711994 w 1031876"/>
              <a:gd name="connsiteY22865" fmla="*/ 105569 h 1106488"/>
              <a:gd name="connsiteX22866" fmla="*/ 711221 w 1031876"/>
              <a:gd name="connsiteY22866" fmla="*/ 101705 h 1106488"/>
              <a:gd name="connsiteX22867" fmla="*/ 711201 w 1031876"/>
              <a:gd name="connsiteY22867" fmla="*/ 101693 h 1106488"/>
              <a:gd name="connsiteX22868" fmla="*/ 711201 w 1031876"/>
              <a:gd name="connsiteY22868" fmla="*/ 108546 h 1106488"/>
              <a:gd name="connsiteX22869" fmla="*/ 711201 w 1031876"/>
              <a:gd name="connsiteY22869" fmla="*/ 108744 h 1106488"/>
              <a:gd name="connsiteX22870" fmla="*/ 711201 w 1031876"/>
              <a:gd name="connsiteY22870" fmla="*/ 109538 h 1106488"/>
              <a:gd name="connsiteX22871" fmla="*/ 710733 w 1031876"/>
              <a:gd name="connsiteY22871" fmla="*/ 109392 h 1106488"/>
              <a:gd name="connsiteX22872" fmla="*/ 710376 w 1031876"/>
              <a:gd name="connsiteY22872" fmla="*/ 109887 h 1106488"/>
              <a:gd name="connsiteX22873" fmla="*/ 710341 w 1031876"/>
              <a:gd name="connsiteY22873" fmla="*/ 109637 h 1106488"/>
              <a:gd name="connsiteX22874" fmla="*/ 710246 w 1031876"/>
              <a:gd name="connsiteY22874" fmla="*/ 109623 h 1106488"/>
              <a:gd name="connsiteX22875" fmla="*/ 708546 w 1031876"/>
              <a:gd name="connsiteY22875" fmla="*/ 111887 h 1106488"/>
              <a:gd name="connsiteX22876" fmla="*/ 708742 w 1031876"/>
              <a:gd name="connsiteY22876" fmla="*/ 112149 h 1106488"/>
              <a:gd name="connsiteX22877" fmla="*/ 710376 w 1031876"/>
              <a:gd name="connsiteY22877" fmla="*/ 109887 h 1106488"/>
              <a:gd name="connsiteX22878" fmla="*/ 711201 w 1031876"/>
              <a:gd name="connsiteY22878" fmla="*/ 115888 h 1106488"/>
              <a:gd name="connsiteX22879" fmla="*/ 710778 w 1031876"/>
              <a:gd name="connsiteY22879" fmla="*/ 115302 h 1106488"/>
              <a:gd name="connsiteX22880" fmla="*/ 708546 w 1031876"/>
              <a:gd name="connsiteY22880" fmla="*/ 115302 h 1106488"/>
              <a:gd name="connsiteX22881" fmla="*/ 707691 w 1031876"/>
              <a:gd name="connsiteY22881" fmla="*/ 115302 h 1106488"/>
              <a:gd name="connsiteX22882" fmla="*/ 705127 w 1031876"/>
              <a:gd name="connsiteY22882" fmla="*/ 115302 h 1106488"/>
              <a:gd name="connsiteX22883" fmla="*/ 704272 w 1031876"/>
              <a:gd name="connsiteY22883" fmla="*/ 115302 h 1106488"/>
              <a:gd name="connsiteX22884" fmla="*/ 705127 w 1031876"/>
              <a:gd name="connsiteY22884" fmla="*/ 110179 h 1106488"/>
              <a:gd name="connsiteX22885" fmla="*/ 710240 w 1031876"/>
              <a:gd name="connsiteY22885" fmla="*/ 114557 h 1106488"/>
              <a:gd name="connsiteX22886" fmla="*/ 709918 w 1031876"/>
              <a:gd name="connsiteY22886" fmla="*/ 114112 h 1106488"/>
              <a:gd name="connsiteX22887" fmla="*/ 707691 w 1031876"/>
              <a:gd name="connsiteY22887" fmla="*/ 111887 h 1106488"/>
              <a:gd name="connsiteX22888" fmla="*/ 704851 w 1031876"/>
              <a:gd name="connsiteY22888" fmla="*/ 109050 h 1106488"/>
              <a:gd name="connsiteX22889" fmla="*/ 704851 w 1031876"/>
              <a:gd name="connsiteY22889" fmla="*/ 109538 h 1106488"/>
              <a:gd name="connsiteX22890" fmla="*/ 704272 w 1031876"/>
              <a:gd name="connsiteY22890" fmla="*/ 108959 h 1106488"/>
              <a:gd name="connsiteX22891" fmla="*/ 704057 w 1031876"/>
              <a:gd name="connsiteY22891" fmla="*/ 108744 h 1106488"/>
              <a:gd name="connsiteX22892" fmla="*/ 704851 w 1031876"/>
              <a:gd name="connsiteY22892" fmla="*/ 109538 h 1106488"/>
              <a:gd name="connsiteX22893" fmla="*/ 703660 w 1031876"/>
              <a:gd name="connsiteY22893" fmla="*/ 108744 h 1106488"/>
              <a:gd name="connsiteX22894" fmla="*/ 698525 w 1031876"/>
              <a:gd name="connsiteY22894" fmla="*/ 108744 h 1106488"/>
              <a:gd name="connsiteX22895" fmla="*/ 700854 w 1031876"/>
              <a:gd name="connsiteY22895" fmla="*/ 109325 h 1106488"/>
              <a:gd name="connsiteX22896" fmla="*/ 704272 w 1031876"/>
              <a:gd name="connsiteY22896" fmla="*/ 115302 h 1106488"/>
              <a:gd name="connsiteX22897" fmla="*/ 697435 w 1031876"/>
              <a:gd name="connsiteY22897" fmla="*/ 109325 h 1106488"/>
              <a:gd name="connsiteX22898" fmla="*/ 694805 w 1031876"/>
              <a:gd name="connsiteY22898" fmla="*/ 108997 h 1106488"/>
              <a:gd name="connsiteX22899" fmla="*/ 694016 w 1031876"/>
              <a:gd name="connsiteY22899" fmla="*/ 108472 h 1106488"/>
              <a:gd name="connsiteX22900" fmla="*/ 691452 w 1031876"/>
              <a:gd name="connsiteY22900" fmla="*/ 106764 h 1106488"/>
              <a:gd name="connsiteX22901" fmla="*/ 692307 w 1031876"/>
              <a:gd name="connsiteY22901" fmla="*/ 105056 h 1106488"/>
              <a:gd name="connsiteX22902" fmla="*/ 683759 w 1031876"/>
              <a:gd name="connsiteY22902" fmla="*/ 101641 h 1106488"/>
              <a:gd name="connsiteX22903" fmla="*/ 681195 w 1031876"/>
              <a:gd name="connsiteY22903" fmla="*/ 101641 h 1106488"/>
              <a:gd name="connsiteX22904" fmla="*/ 679486 w 1031876"/>
              <a:gd name="connsiteY22904" fmla="*/ 101641 h 1106488"/>
              <a:gd name="connsiteX22905" fmla="*/ 676922 w 1031876"/>
              <a:gd name="connsiteY22905" fmla="*/ 101641 h 1106488"/>
              <a:gd name="connsiteX22906" fmla="*/ 676922 w 1031876"/>
              <a:gd name="connsiteY22906" fmla="*/ 102246 h 1106488"/>
              <a:gd name="connsiteX22907" fmla="*/ 683148 w 1031876"/>
              <a:gd name="connsiteY22907" fmla="*/ 108472 h 1106488"/>
              <a:gd name="connsiteX22908" fmla="*/ 683222 w 1031876"/>
              <a:gd name="connsiteY22908" fmla="*/ 108546 h 1106488"/>
              <a:gd name="connsiteX22909" fmla="*/ 683759 w 1031876"/>
              <a:gd name="connsiteY22909" fmla="*/ 109083 h 1106488"/>
              <a:gd name="connsiteX22910" fmla="*/ 684214 w 1031876"/>
              <a:gd name="connsiteY22910" fmla="*/ 109538 h 1106488"/>
              <a:gd name="connsiteX22911" fmla="*/ 684002 w 1031876"/>
              <a:gd name="connsiteY22911" fmla="*/ 109538 h 1106488"/>
              <a:gd name="connsiteX22912" fmla="*/ 683759 w 1031876"/>
              <a:gd name="connsiteY22912" fmla="*/ 109538 h 1106488"/>
              <a:gd name="connsiteX22913" fmla="*/ 683222 w 1031876"/>
              <a:gd name="connsiteY22913" fmla="*/ 109538 h 1106488"/>
              <a:gd name="connsiteX22914" fmla="*/ 677165 w 1031876"/>
              <a:gd name="connsiteY22914" fmla="*/ 109538 h 1106488"/>
              <a:gd name="connsiteX22915" fmla="*/ 683759 w 1031876"/>
              <a:gd name="connsiteY22915" fmla="*/ 115302 h 1106488"/>
              <a:gd name="connsiteX22916" fmla="*/ 690597 w 1031876"/>
              <a:gd name="connsiteY22916" fmla="*/ 115302 h 1106488"/>
              <a:gd name="connsiteX22917" fmla="*/ 691452 w 1031876"/>
              <a:gd name="connsiteY22917" fmla="*/ 115302 h 1106488"/>
              <a:gd name="connsiteX22918" fmla="*/ 695512 w 1031876"/>
              <a:gd name="connsiteY22918" fmla="*/ 115302 h 1106488"/>
              <a:gd name="connsiteX22919" fmla="*/ 696580 w 1031876"/>
              <a:gd name="connsiteY22919" fmla="*/ 115302 h 1106488"/>
              <a:gd name="connsiteX22920" fmla="*/ 697435 w 1031876"/>
              <a:gd name="connsiteY22920" fmla="*/ 115302 h 1106488"/>
              <a:gd name="connsiteX22921" fmla="*/ 697435 w 1031876"/>
              <a:gd name="connsiteY22921" fmla="*/ 115953 h 1106488"/>
              <a:gd name="connsiteX22922" fmla="*/ 698182 w 1031876"/>
              <a:gd name="connsiteY22922" fmla="*/ 116048 h 1106488"/>
              <a:gd name="connsiteX22923" fmla="*/ 697435 w 1031876"/>
              <a:gd name="connsiteY22923" fmla="*/ 115302 h 1106488"/>
              <a:gd name="connsiteX22924" fmla="*/ 698306 w 1031876"/>
              <a:gd name="connsiteY22924" fmla="*/ 116064 h 1106488"/>
              <a:gd name="connsiteX22925" fmla="*/ 703164 w 1031876"/>
              <a:gd name="connsiteY22925" fmla="*/ 116681 h 1106488"/>
              <a:gd name="connsiteX22926" fmla="*/ 703200 w 1031876"/>
              <a:gd name="connsiteY22926" fmla="*/ 116903 h 1106488"/>
              <a:gd name="connsiteX22927" fmla="*/ 701530 w 1031876"/>
              <a:gd name="connsiteY22927" fmla="*/ 118882 h 1106488"/>
              <a:gd name="connsiteX22928" fmla="*/ 703843 w 1031876"/>
              <a:gd name="connsiteY22928" fmla="*/ 120903 h 1106488"/>
              <a:gd name="connsiteX22929" fmla="*/ 703200 w 1031876"/>
              <a:gd name="connsiteY22929" fmla="*/ 116903 h 1106488"/>
              <a:gd name="connsiteX22930" fmla="*/ 704057 w 1031876"/>
              <a:gd name="connsiteY22930" fmla="*/ 115887 h 1106488"/>
              <a:gd name="connsiteX22931" fmla="*/ 706736 w 1031876"/>
              <a:gd name="connsiteY22931" fmla="*/ 119062 h 1106488"/>
              <a:gd name="connsiteX22932" fmla="*/ 704809 w 1031876"/>
              <a:gd name="connsiteY22932" fmla="*/ 121346 h 1106488"/>
              <a:gd name="connsiteX22933" fmla="*/ 710830 w 1031876"/>
              <a:gd name="connsiteY22933" fmla="*/ 122098 h 1106488"/>
              <a:gd name="connsiteX22934" fmla="*/ 711110 w 1031876"/>
              <a:gd name="connsiteY22934" fmla="*/ 122132 h 1106488"/>
              <a:gd name="connsiteX22935" fmla="*/ 711110 w 1031876"/>
              <a:gd name="connsiteY22935" fmla="*/ 122388 h 1106488"/>
              <a:gd name="connsiteX22936" fmla="*/ 711110 w 1031876"/>
              <a:gd name="connsiteY22936" fmla="*/ 124694 h 1106488"/>
              <a:gd name="connsiteX22937" fmla="*/ 711110 w 1031876"/>
              <a:gd name="connsiteY22937" fmla="*/ 125548 h 1106488"/>
              <a:gd name="connsiteX22938" fmla="*/ 711110 w 1031876"/>
              <a:gd name="connsiteY22938" fmla="*/ 128963 h 1106488"/>
              <a:gd name="connsiteX22939" fmla="*/ 714529 w 1031876"/>
              <a:gd name="connsiteY22939" fmla="*/ 128963 h 1106488"/>
              <a:gd name="connsiteX22940" fmla="*/ 717092 w 1031876"/>
              <a:gd name="connsiteY22940" fmla="*/ 128963 h 1106488"/>
              <a:gd name="connsiteX22941" fmla="*/ 717942 w 1031876"/>
              <a:gd name="connsiteY22941" fmla="*/ 128963 h 1106488"/>
              <a:gd name="connsiteX22942" fmla="*/ 715169 w 1031876"/>
              <a:gd name="connsiteY22942" fmla="*/ 123924 h 1106488"/>
              <a:gd name="connsiteX22943" fmla="*/ 712789 w 1031876"/>
              <a:gd name="connsiteY22943" fmla="*/ 123306 h 1106488"/>
              <a:gd name="connsiteX22944" fmla="*/ 712789 w 1031876"/>
              <a:gd name="connsiteY22944" fmla="*/ 123810 h 1106488"/>
              <a:gd name="connsiteX22945" fmla="*/ 712789 w 1031876"/>
              <a:gd name="connsiteY22945" fmla="*/ 123825 h 1106488"/>
              <a:gd name="connsiteX22946" fmla="*/ 711201 w 1031876"/>
              <a:gd name="connsiteY22946" fmla="*/ 123825 h 1106488"/>
              <a:gd name="connsiteX22947" fmla="*/ 711201 w 1031876"/>
              <a:gd name="connsiteY22947" fmla="*/ 122483 h 1106488"/>
              <a:gd name="connsiteX22948" fmla="*/ 711201 w 1031876"/>
              <a:gd name="connsiteY22948" fmla="*/ 122237 h 1106488"/>
              <a:gd name="connsiteX22949" fmla="*/ 711215 w 1031876"/>
              <a:gd name="connsiteY22949" fmla="*/ 122237 h 1106488"/>
              <a:gd name="connsiteX22950" fmla="*/ 711347 w 1031876"/>
              <a:gd name="connsiteY22950" fmla="*/ 122237 h 1106488"/>
              <a:gd name="connsiteX22951" fmla="*/ 711528 w 1031876"/>
              <a:gd name="connsiteY22951" fmla="*/ 122237 h 1106488"/>
              <a:gd name="connsiteX22952" fmla="*/ 711729 w 1031876"/>
              <a:gd name="connsiteY22952" fmla="*/ 122237 h 1106488"/>
              <a:gd name="connsiteX22953" fmla="*/ 711729 w 1031876"/>
              <a:gd name="connsiteY22953" fmla="*/ 122138 h 1106488"/>
              <a:gd name="connsiteX22954" fmla="*/ 711729 w 1031876"/>
              <a:gd name="connsiteY22954" fmla="*/ 119459 h 1106488"/>
              <a:gd name="connsiteX22955" fmla="*/ 711729 w 1031876"/>
              <a:gd name="connsiteY22955" fmla="*/ 116780 h 1106488"/>
              <a:gd name="connsiteX22956" fmla="*/ 711729 w 1031876"/>
              <a:gd name="connsiteY22956" fmla="*/ 115887 h 1106488"/>
              <a:gd name="connsiteX22957" fmla="*/ 712589 w 1031876"/>
              <a:gd name="connsiteY22957" fmla="*/ 115887 h 1106488"/>
              <a:gd name="connsiteX22958" fmla="*/ 714309 w 1031876"/>
              <a:gd name="connsiteY22958" fmla="*/ 115887 h 1106488"/>
              <a:gd name="connsiteX22959" fmla="*/ 717947 w 1031876"/>
              <a:gd name="connsiteY22959" fmla="*/ 115887 h 1106488"/>
              <a:gd name="connsiteX22960" fmla="*/ 717947 w 1031876"/>
              <a:gd name="connsiteY22960" fmla="*/ 115302 h 1106488"/>
              <a:gd name="connsiteX22961" fmla="*/ 718729 w 1031876"/>
              <a:gd name="connsiteY22961" fmla="*/ 115888 h 1106488"/>
              <a:gd name="connsiteX22962" fmla="*/ 721366 w 1031876"/>
              <a:gd name="connsiteY22962" fmla="*/ 117863 h 1106488"/>
              <a:gd name="connsiteX22963" fmla="*/ 722077 w 1031876"/>
              <a:gd name="connsiteY22963" fmla="*/ 117331 h 1106488"/>
              <a:gd name="connsiteX22964" fmla="*/ 721849 w 1031876"/>
              <a:gd name="connsiteY22964" fmla="*/ 116780 h 1106488"/>
              <a:gd name="connsiteX22965" fmla="*/ 723639 w 1031876"/>
              <a:gd name="connsiteY22965" fmla="*/ 116160 h 1106488"/>
              <a:gd name="connsiteX22966" fmla="*/ 724003 w 1031876"/>
              <a:gd name="connsiteY22966" fmla="*/ 115888 h 1106488"/>
              <a:gd name="connsiteX22967" fmla="*/ 724378 w 1031876"/>
              <a:gd name="connsiteY22967" fmla="*/ 115607 h 1106488"/>
              <a:gd name="connsiteX22968" fmla="*/ 724543 w 1031876"/>
              <a:gd name="connsiteY22968" fmla="*/ 115483 h 1106488"/>
              <a:gd name="connsiteX22969" fmla="*/ 722909 w 1031876"/>
              <a:gd name="connsiteY22969" fmla="*/ 111125 h 1106488"/>
              <a:gd name="connsiteX22970" fmla="*/ 731255 w 1031876"/>
              <a:gd name="connsiteY22970" fmla="*/ 115577 h 1106488"/>
              <a:gd name="connsiteX22971" fmla="*/ 731622 w 1031876"/>
              <a:gd name="connsiteY22971" fmla="*/ 115302 h 1106488"/>
              <a:gd name="connsiteX22972" fmla="*/ 732135 w 1031876"/>
              <a:gd name="connsiteY22972" fmla="*/ 115888 h 1106488"/>
              <a:gd name="connsiteX22973" fmla="*/ 732632 w 1031876"/>
              <a:gd name="connsiteY22973" fmla="*/ 115888 h 1106488"/>
              <a:gd name="connsiteX22974" fmla="*/ 732681 w 1031876"/>
              <a:gd name="connsiteY22974" fmla="*/ 115888 h 1106488"/>
              <a:gd name="connsiteX22975" fmla="*/ 735212 w 1031876"/>
              <a:gd name="connsiteY22975" fmla="*/ 115888 h 1106488"/>
              <a:gd name="connsiteX22976" fmla="*/ 738188 w 1031876"/>
              <a:gd name="connsiteY22976" fmla="*/ 115888 h 1106488"/>
              <a:gd name="connsiteX22977" fmla="*/ 738585 w 1031876"/>
              <a:gd name="connsiteY22977" fmla="*/ 115888 h 1106488"/>
              <a:gd name="connsiteX22978" fmla="*/ 738188 w 1031876"/>
              <a:gd name="connsiteY22978" fmla="*/ 116448 h 1106488"/>
              <a:gd name="connsiteX22979" fmla="*/ 736561 w 1031876"/>
              <a:gd name="connsiteY22979" fmla="*/ 118746 h 1106488"/>
              <a:gd name="connsiteX22980" fmla="*/ 732470 w 1031876"/>
              <a:gd name="connsiteY22980" fmla="*/ 116271 h 1106488"/>
              <a:gd name="connsiteX22981" fmla="*/ 735937 w 1031876"/>
              <a:gd name="connsiteY22981" fmla="*/ 120228 h 1106488"/>
              <a:gd name="connsiteX22982" fmla="*/ 737726 w 1031876"/>
              <a:gd name="connsiteY22982" fmla="*/ 122122 h 1106488"/>
              <a:gd name="connsiteX22983" fmla="*/ 735937 w 1031876"/>
              <a:gd name="connsiteY22983" fmla="*/ 120228 h 1106488"/>
              <a:gd name="connsiteX22984" fmla="*/ 737560 w 1031876"/>
              <a:gd name="connsiteY22984" fmla="*/ 122081 h 1106488"/>
              <a:gd name="connsiteX22985" fmla="*/ 737726 w 1031876"/>
              <a:gd name="connsiteY22985" fmla="*/ 122122 h 1106488"/>
              <a:gd name="connsiteX22986" fmla="*/ 737766 w 1031876"/>
              <a:gd name="connsiteY22986" fmla="*/ 122132 h 1106488"/>
              <a:gd name="connsiteX22987" fmla="*/ 737948 w 1031876"/>
              <a:gd name="connsiteY22987" fmla="*/ 122132 h 1106488"/>
              <a:gd name="connsiteX22988" fmla="*/ 736055 w 1031876"/>
              <a:gd name="connsiteY22988" fmla="*/ 119460 h 1106488"/>
              <a:gd name="connsiteX22989" fmla="*/ 736561 w 1031876"/>
              <a:gd name="connsiteY22989" fmla="*/ 118746 h 1106488"/>
              <a:gd name="connsiteX22990" fmla="*/ 737742 w 1031876"/>
              <a:gd name="connsiteY22990" fmla="*/ 119460 h 1106488"/>
              <a:gd name="connsiteX22991" fmla="*/ 738188 w 1031876"/>
              <a:gd name="connsiteY22991" fmla="*/ 121349 h 1106488"/>
              <a:gd name="connsiteX22992" fmla="*/ 738373 w 1031876"/>
              <a:gd name="connsiteY22992" fmla="*/ 122132 h 1106488"/>
              <a:gd name="connsiteX22993" fmla="*/ 738460 w 1031876"/>
              <a:gd name="connsiteY22993" fmla="*/ 122132 h 1106488"/>
              <a:gd name="connsiteX22994" fmla="*/ 744443 w 1031876"/>
              <a:gd name="connsiteY22994" fmla="*/ 122986 h 1106488"/>
              <a:gd name="connsiteX22995" fmla="*/ 744450 w 1031876"/>
              <a:gd name="connsiteY22995" fmla="*/ 123032 h 1106488"/>
              <a:gd name="connsiteX22996" fmla="*/ 745298 w 1031876"/>
              <a:gd name="connsiteY22996" fmla="*/ 128963 h 1106488"/>
              <a:gd name="connsiteX22997" fmla="*/ 738460 w 1031876"/>
              <a:gd name="connsiteY22997" fmla="*/ 128963 h 1106488"/>
              <a:gd name="connsiteX22998" fmla="*/ 737759 w 1031876"/>
              <a:gd name="connsiteY22998" fmla="*/ 123365 h 1106488"/>
              <a:gd name="connsiteX22999" fmla="*/ 734748 w 1031876"/>
              <a:gd name="connsiteY22999" fmla="*/ 125710 h 1106488"/>
              <a:gd name="connsiteX23000" fmla="*/ 734398 w 1031876"/>
              <a:gd name="connsiteY23000" fmla="*/ 125437 h 1106488"/>
              <a:gd name="connsiteX23001" fmla="*/ 735013 w 1031876"/>
              <a:gd name="connsiteY23001" fmla="*/ 126206 h 1106488"/>
              <a:gd name="connsiteX23002" fmla="*/ 737218 w 1031876"/>
              <a:gd name="connsiteY23002" fmla="*/ 128963 h 1106488"/>
              <a:gd name="connsiteX23003" fmla="*/ 738188 w 1031876"/>
              <a:gd name="connsiteY23003" fmla="*/ 130175 h 1106488"/>
              <a:gd name="connsiteX23004" fmla="*/ 737643 w 1031876"/>
              <a:gd name="connsiteY23004" fmla="*/ 130078 h 1106488"/>
              <a:gd name="connsiteX23005" fmla="*/ 738460 w 1031876"/>
              <a:gd name="connsiteY23005" fmla="*/ 135793 h 1106488"/>
              <a:gd name="connsiteX23006" fmla="*/ 738460 w 1031876"/>
              <a:gd name="connsiteY23006" fmla="*/ 128963 h 1106488"/>
              <a:gd name="connsiteX23007" fmla="*/ 745298 w 1031876"/>
              <a:gd name="connsiteY23007" fmla="*/ 128963 h 1106488"/>
              <a:gd name="connsiteX23008" fmla="*/ 745332 w 1031876"/>
              <a:gd name="connsiteY23008" fmla="*/ 128968 h 1106488"/>
              <a:gd name="connsiteX23009" fmla="*/ 745332 w 1031876"/>
              <a:gd name="connsiteY23009" fmla="*/ 126604 h 1106488"/>
              <a:gd name="connsiteX23010" fmla="*/ 745332 w 1031876"/>
              <a:gd name="connsiteY23010" fmla="*/ 123032 h 1106488"/>
              <a:gd name="connsiteX23011" fmla="*/ 752079 w 1031876"/>
              <a:gd name="connsiteY23011" fmla="*/ 130176 h 1106488"/>
              <a:gd name="connsiteX23012" fmla="*/ 751332 w 1031876"/>
              <a:gd name="connsiteY23012" fmla="*/ 130176 h 1106488"/>
              <a:gd name="connsiteX23013" fmla="*/ 752135 w 1031876"/>
              <a:gd name="connsiteY23013" fmla="*/ 135793 h 1106488"/>
              <a:gd name="connsiteX23014" fmla="*/ 758973 w 1031876"/>
              <a:gd name="connsiteY23014" fmla="*/ 142624 h 1106488"/>
              <a:gd name="connsiteX23015" fmla="*/ 764955 w 1031876"/>
              <a:gd name="connsiteY23015" fmla="*/ 143478 h 1106488"/>
              <a:gd name="connsiteX23016" fmla="*/ 765077 w 1031876"/>
              <a:gd name="connsiteY23016" fmla="*/ 144331 h 1106488"/>
              <a:gd name="connsiteX23017" fmla="*/ 764136 w 1031876"/>
              <a:gd name="connsiteY23017" fmla="*/ 146527 h 1106488"/>
              <a:gd name="connsiteX23018" fmla="*/ 763246 w 1031876"/>
              <a:gd name="connsiteY23018" fmla="*/ 148600 h 1106488"/>
              <a:gd name="connsiteX23019" fmla="*/ 765181 w 1031876"/>
              <a:gd name="connsiteY23019" fmla="*/ 149245 h 1106488"/>
              <a:gd name="connsiteX23020" fmla="*/ 765176 w 1031876"/>
              <a:gd name="connsiteY23020" fmla="*/ 149225 h 1106488"/>
              <a:gd name="connsiteX23021" fmla="*/ 765189 w 1031876"/>
              <a:gd name="connsiteY23021" fmla="*/ 149247 h 1106488"/>
              <a:gd name="connsiteX23022" fmla="*/ 765203 w 1031876"/>
              <a:gd name="connsiteY23022" fmla="*/ 149252 h 1106488"/>
              <a:gd name="connsiteX23023" fmla="*/ 765220 w 1031876"/>
              <a:gd name="connsiteY23023" fmla="*/ 149258 h 1106488"/>
              <a:gd name="connsiteX23024" fmla="*/ 765176 w 1031876"/>
              <a:gd name="connsiteY23024" fmla="*/ 149225 h 1106488"/>
              <a:gd name="connsiteX23025" fmla="*/ 765777 w 1031876"/>
              <a:gd name="connsiteY23025" fmla="*/ 149225 h 1106488"/>
              <a:gd name="connsiteX23026" fmla="*/ 765077 w 1031876"/>
              <a:gd name="connsiteY23026" fmla="*/ 144331 h 1106488"/>
              <a:gd name="connsiteX23027" fmla="*/ 765462 w 1031876"/>
              <a:gd name="connsiteY23027" fmla="*/ 143434 h 1106488"/>
              <a:gd name="connsiteX23028" fmla="*/ 765810 w 1031876"/>
              <a:gd name="connsiteY23028" fmla="*/ 143478 h 1106488"/>
              <a:gd name="connsiteX23029" fmla="*/ 772386 w 1031876"/>
              <a:gd name="connsiteY23029" fmla="*/ 149225 h 1106488"/>
              <a:gd name="connsiteX23030" fmla="*/ 773113 w 1031876"/>
              <a:gd name="connsiteY23030" fmla="*/ 149225 h 1106488"/>
              <a:gd name="connsiteX23031" fmla="*/ 773114 w 1031876"/>
              <a:gd name="connsiteY23031" fmla="*/ 149225 h 1106488"/>
              <a:gd name="connsiteX23032" fmla="*/ 772660 w 1031876"/>
              <a:gd name="connsiteY23032" fmla="*/ 149565 h 1106488"/>
              <a:gd name="connsiteX23033" fmla="*/ 773113 w 1031876"/>
              <a:gd name="connsiteY23033" fmla="*/ 150018 h 1106488"/>
              <a:gd name="connsiteX23034" fmla="*/ 773114 w 1031876"/>
              <a:gd name="connsiteY23034" fmla="*/ 150019 h 1106488"/>
              <a:gd name="connsiteX23035" fmla="*/ 775495 w 1031876"/>
              <a:gd name="connsiteY23035" fmla="*/ 150019 h 1106488"/>
              <a:gd name="connsiteX23036" fmla="*/ 778935 w 1031876"/>
              <a:gd name="connsiteY23036" fmla="*/ 150019 h 1106488"/>
              <a:gd name="connsiteX23037" fmla="*/ 775663 w 1031876"/>
              <a:gd name="connsiteY23037" fmla="*/ 152567 h 1106488"/>
              <a:gd name="connsiteX23038" fmla="*/ 778571 w 1031876"/>
              <a:gd name="connsiteY23038" fmla="*/ 155476 h 1106488"/>
              <a:gd name="connsiteX23039" fmla="*/ 778935 w 1031876"/>
              <a:gd name="connsiteY23039" fmla="*/ 155840 h 1106488"/>
              <a:gd name="connsiteX23040" fmla="*/ 778935 w 1031876"/>
              <a:gd name="connsiteY23040" fmla="*/ 150019 h 1106488"/>
              <a:gd name="connsiteX23041" fmla="*/ 781362 w 1031876"/>
              <a:gd name="connsiteY23041" fmla="*/ 153380 h 1106488"/>
              <a:gd name="connsiteX23042" fmla="*/ 779826 w 1031876"/>
              <a:gd name="connsiteY23042" fmla="*/ 150019 h 1106488"/>
              <a:gd name="connsiteX23043" fmla="*/ 779463 w 1031876"/>
              <a:gd name="connsiteY23043" fmla="*/ 149225 h 1106488"/>
              <a:gd name="connsiteX23044" fmla="*/ 780098 w 1031876"/>
              <a:gd name="connsiteY23044" fmla="*/ 150019 h 1106488"/>
              <a:gd name="connsiteX23045" fmla="*/ 785019 w 1031876"/>
              <a:gd name="connsiteY23045" fmla="*/ 156171 h 1106488"/>
              <a:gd name="connsiteX23046" fmla="*/ 785812 w 1031876"/>
              <a:gd name="connsiteY23046" fmla="*/ 157162 h 1106488"/>
              <a:gd name="connsiteX23047" fmla="*/ 786607 w 1031876"/>
              <a:gd name="connsiteY23047" fmla="*/ 157162 h 1106488"/>
              <a:gd name="connsiteX23048" fmla="*/ 786230 w 1031876"/>
              <a:gd name="connsiteY23048" fmla="*/ 157497 h 1106488"/>
              <a:gd name="connsiteX23049" fmla="*/ 789782 w 1031876"/>
              <a:gd name="connsiteY23049" fmla="*/ 160338 h 1106488"/>
              <a:gd name="connsiteX23050" fmla="*/ 793750 w 1031876"/>
              <a:gd name="connsiteY23050" fmla="*/ 163512 h 1106488"/>
              <a:gd name="connsiteX23051" fmla="*/ 793750 w 1031876"/>
              <a:gd name="connsiteY23051" fmla="*/ 163512 h 1106488"/>
              <a:gd name="connsiteX23052" fmla="*/ 793751 w 1031876"/>
              <a:gd name="connsiteY23052" fmla="*/ 163513 h 1106488"/>
              <a:gd name="connsiteX23053" fmla="*/ 793751 w 1031876"/>
              <a:gd name="connsiteY23053" fmla="*/ 163513 h 1106488"/>
              <a:gd name="connsiteX23054" fmla="*/ 795499 w 1031876"/>
              <a:gd name="connsiteY23054" fmla="*/ 165480 h 1106488"/>
              <a:gd name="connsiteX23055" fmla="*/ 795950 w 1031876"/>
              <a:gd name="connsiteY23055" fmla="*/ 165987 h 1106488"/>
              <a:gd name="connsiteX23056" fmla="*/ 796925 w 1031876"/>
              <a:gd name="connsiteY23056" fmla="*/ 167084 h 1106488"/>
              <a:gd name="connsiteX23057" fmla="*/ 797092 w 1031876"/>
              <a:gd name="connsiteY23057" fmla="*/ 167272 h 1106488"/>
              <a:gd name="connsiteX23058" fmla="*/ 798457 w 1031876"/>
              <a:gd name="connsiteY23058" fmla="*/ 168808 h 1106488"/>
              <a:gd name="connsiteX23059" fmla="*/ 799306 w 1031876"/>
              <a:gd name="connsiteY23059" fmla="*/ 169763 h 1106488"/>
              <a:gd name="connsiteX23060" fmla="*/ 800100 w 1031876"/>
              <a:gd name="connsiteY23060" fmla="*/ 170656 h 1106488"/>
              <a:gd name="connsiteX23061" fmla="*/ 794544 w 1031876"/>
              <a:gd name="connsiteY23061" fmla="*/ 167084 h 1106488"/>
              <a:gd name="connsiteX23062" fmla="*/ 793750 w 1031876"/>
              <a:gd name="connsiteY23062" fmla="*/ 163513 h 1106488"/>
              <a:gd name="connsiteX23063" fmla="*/ 793750 w 1031876"/>
              <a:gd name="connsiteY23063" fmla="*/ 163513 h 1106488"/>
              <a:gd name="connsiteX23064" fmla="*/ 789782 w 1031876"/>
              <a:gd name="connsiteY23064" fmla="*/ 162719 h 1106488"/>
              <a:gd name="connsiteX23065" fmla="*/ 786121 w 1031876"/>
              <a:gd name="connsiteY23065" fmla="*/ 157594 h 1106488"/>
              <a:gd name="connsiteX23066" fmla="*/ 783035 w 1031876"/>
              <a:gd name="connsiteY23066" fmla="*/ 160337 h 1106488"/>
              <a:gd name="connsiteX23067" fmla="*/ 779772 w 1031876"/>
              <a:gd name="connsiteY23067" fmla="*/ 163237 h 1106488"/>
              <a:gd name="connsiteX23068" fmla="*/ 779835 w 1031876"/>
              <a:gd name="connsiteY23068" fmla="*/ 163264 h 1106488"/>
              <a:gd name="connsiteX23069" fmla="*/ 783035 w 1031876"/>
              <a:gd name="connsiteY23069" fmla="*/ 161131 h 1106488"/>
              <a:gd name="connsiteX23070" fmla="*/ 786549 w 1031876"/>
              <a:gd name="connsiteY23070" fmla="*/ 163473 h 1106488"/>
              <a:gd name="connsiteX23071" fmla="*/ 786323 w 1031876"/>
              <a:gd name="connsiteY23071" fmla="*/ 163115 h 1106488"/>
              <a:gd name="connsiteX23072" fmla="*/ 786720 w 1031876"/>
              <a:gd name="connsiteY23072" fmla="*/ 163512 h 1106488"/>
              <a:gd name="connsiteX23073" fmla="*/ 792910 w 1031876"/>
              <a:gd name="connsiteY23073" fmla="*/ 169695 h 1106488"/>
              <a:gd name="connsiteX23074" fmla="*/ 792957 w 1031876"/>
              <a:gd name="connsiteY23074" fmla="*/ 169742 h 1106488"/>
              <a:gd name="connsiteX23075" fmla="*/ 793078 w 1031876"/>
              <a:gd name="connsiteY23075" fmla="*/ 169863 h 1106488"/>
              <a:gd name="connsiteX23076" fmla="*/ 793161 w 1031876"/>
              <a:gd name="connsiteY23076" fmla="*/ 169945 h 1106488"/>
              <a:gd name="connsiteX23077" fmla="*/ 792957 w 1031876"/>
              <a:gd name="connsiteY23077" fmla="*/ 169920 h 1106488"/>
              <a:gd name="connsiteX23078" fmla="*/ 792500 w 1031876"/>
              <a:gd name="connsiteY23078" fmla="*/ 169863 h 1106488"/>
              <a:gd name="connsiteX23079" fmla="*/ 786323 w 1031876"/>
              <a:gd name="connsiteY23079" fmla="*/ 169092 h 1106488"/>
              <a:gd name="connsiteX23080" fmla="*/ 786323 w 1031876"/>
              <a:gd name="connsiteY23080" fmla="*/ 169092 h 1106488"/>
              <a:gd name="connsiteX23081" fmla="*/ 786049 w 1031876"/>
              <a:gd name="connsiteY23081" fmla="*/ 168852 h 1106488"/>
              <a:gd name="connsiteX23082" fmla="*/ 785468 w 1031876"/>
              <a:gd name="connsiteY23082" fmla="*/ 166530 h 1106488"/>
              <a:gd name="connsiteX23083" fmla="*/ 780181 w 1031876"/>
              <a:gd name="connsiteY23083" fmla="*/ 163512 h 1106488"/>
              <a:gd name="connsiteX23084" fmla="*/ 779940 w 1031876"/>
              <a:gd name="connsiteY23084" fmla="*/ 163512 h 1106488"/>
              <a:gd name="connsiteX23085" fmla="*/ 786049 w 1031876"/>
              <a:gd name="connsiteY23085" fmla="*/ 168852 h 1106488"/>
              <a:gd name="connsiteX23086" fmla="*/ 786323 w 1031876"/>
              <a:gd name="connsiteY23086" fmla="*/ 169945 h 1106488"/>
              <a:gd name="connsiteX23087" fmla="*/ 793161 w 1031876"/>
              <a:gd name="connsiteY23087" fmla="*/ 176776 h 1106488"/>
              <a:gd name="connsiteX23088" fmla="*/ 786323 w 1031876"/>
              <a:gd name="connsiteY23088" fmla="*/ 176776 h 1106488"/>
              <a:gd name="connsiteX23089" fmla="*/ 779486 w 1031876"/>
              <a:gd name="connsiteY23089" fmla="*/ 169945 h 1106488"/>
              <a:gd name="connsiteX23090" fmla="*/ 773050 w 1031876"/>
              <a:gd name="connsiteY23090" fmla="*/ 165928 h 1106488"/>
              <a:gd name="connsiteX23091" fmla="*/ 772705 w 1031876"/>
              <a:gd name="connsiteY23091" fmla="*/ 163512 h 1106488"/>
              <a:gd name="connsiteX23092" fmla="*/ 772648 w 1031876"/>
              <a:gd name="connsiteY23092" fmla="*/ 163115 h 1106488"/>
              <a:gd name="connsiteX23093" fmla="*/ 772648 w 1031876"/>
              <a:gd name="connsiteY23093" fmla="*/ 157163 h 1106488"/>
              <a:gd name="connsiteX23094" fmla="*/ 772648 w 1031876"/>
              <a:gd name="connsiteY23094" fmla="*/ 157138 h 1106488"/>
              <a:gd name="connsiteX23095" fmla="*/ 772648 w 1031876"/>
              <a:gd name="connsiteY23095" fmla="*/ 157046 h 1106488"/>
              <a:gd name="connsiteX23096" fmla="*/ 772166 w 1031876"/>
              <a:gd name="connsiteY23096" fmla="*/ 156926 h 1106488"/>
              <a:gd name="connsiteX23097" fmla="*/ 771989 w 1031876"/>
              <a:gd name="connsiteY23097" fmla="*/ 157163 h 1106488"/>
              <a:gd name="connsiteX23098" fmla="*/ 770597 w 1031876"/>
              <a:gd name="connsiteY23098" fmla="*/ 159017 h 1106488"/>
              <a:gd name="connsiteX23099" fmla="*/ 767349 w 1031876"/>
              <a:gd name="connsiteY23099" fmla="*/ 157163 h 1106488"/>
              <a:gd name="connsiteX23100" fmla="*/ 765810 w 1031876"/>
              <a:gd name="connsiteY23100" fmla="*/ 156285 h 1106488"/>
              <a:gd name="connsiteX23101" fmla="*/ 768374 w 1031876"/>
              <a:gd name="connsiteY23101" fmla="*/ 155431 h 1106488"/>
              <a:gd name="connsiteX23102" fmla="*/ 767819 w 1031876"/>
              <a:gd name="connsiteY23102" fmla="*/ 154137 h 1106488"/>
              <a:gd name="connsiteX23103" fmla="*/ 766168 w 1031876"/>
              <a:gd name="connsiteY23103" fmla="*/ 153194 h 1106488"/>
              <a:gd name="connsiteX23104" fmla="*/ 765233 w 1031876"/>
              <a:gd name="connsiteY23104" fmla="*/ 149454 h 1106488"/>
              <a:gd name="connsiteX23105" fmla="*/ 763246 w 1031876"/>
              <a:gd name="connsiteY23105" fmla="*/ 149454 h 1106488"/>
              <a:gd name="connsiteX23106" fmla="*/ 762392 w 1031876"/>
              <a:gd name="connsiteY23106" fmla="*/ 149454 h 1106488"/>
              <a:gd name="connsiteX23107" fmla="*/ 759828 w 1031876"/>
              <a:gd name="connsiteY23107" fmla="*/ 149454 h 1106488"/>
              <a:gd name="connsiteX23108" fmla="*/ 758973 w 1031876"/>
              <a:gd name="connsiteY23108" fmla="*/ 149454 h 1106488"/>
              <a:gd name="connsiteX23109" fmla="*/ 758940 w 1031876"/>
              <a:gd name="connsiteY23109" fmla="*/ 149225 h 1106488"/>
              <a:gd name="connsiteX23110" fmla="*/ 758118 w 1031876"/>
              <a:gd name="connsiteY23110" fmla="*/ 143478 h 1106488"/>
              <a:gd name="connsiteX23111" fmla="*/ 752135 w 1031876"/>
              <a:gd name="connsiteY23111" fmla="*/ 142624 h 1106488"/>
              <a:gd name="connsiteX23112" fmla="*/ 752135 w 1031876"/>
              <a:gd name="connsiteY23112" fmla="*/ 149454 h 1106488"/>
              <a:gd name="connsiteX23113" fmla="*/ 752135 w 1031876"/>
              <a:gd name="connsiteY23113" fmla="*/ 156285 h 1106488"/>
              <a:gd name="connsiteX23114" fmla="*/ 758118 w 1031876"/>
              <a:gd name="connsiteY23114" fmla="*/ 156285 h 1106488"/>
              <a:gd name="connsiteX23115" fmla="*/ 758726 w 1031876"/>
              <a:gd name="connsiteY23115" fmla="*/ 156285 h 1106488"/>
              <a:gd name="connsiteX23116" fmla="*/ 758694 w 1031876"/>
              <a:gd name="connsiteY23116" fmla="*/ 156006 h 1106488"/>
              <a:gd name="connsiteX23117" fmla="*/ 755554 w 1031876"/>
              <a:gd name="connsiteY23117" fmla="*/ 152869 h 1106488"/>
              <a:gd name="connsiteX23118" fmla="*/ 752135 w 1031876"/>
              <a:gd name="connsiteY23118" fmla="*/ 149454 h 1106488"/>
              <a:gd name="connsiteX23119" fmla="*/ 752990 w 1031876"/>
              <a:gd name="connsiteY23119" fmla="*/ 149454 h 1106488"/>
              <a:gd name="connsiteX23120" fmla="*/ 753760 w 1031876"/>
              <a:gd name="connsiteY23120" fmla="*/ 149454 h 1106488"/>
              <a:gd name="connsiteX23121" fmla="*/ 752476 w 1031876"/>
              <a:gd name="connsiteY23121" fmla="*/ 149225 h 1106488"/>
              <a:gd name="connsiteX23122" fmla="*/ 753270 w 1031876"/>
              <a:gd name="connsiteY23122" fmla="*/ 149225 h 1106488"/>
              <a:gd name="connsiteX23123" fmla="*/ 758032 w 1031876"/>
              <a:gd name="connsiteY23123" fmla="*/ 149225 h 1106488"/>
              <a:gd name="connsiteX23124" fmla="*/ 758743 w 1031876"/>
              <a:gd name="connsiteY23124" fmla="*/ 149225 h 1106488"/>
              <a:gd name="connsiteX23125" fmla="*/ 755554 w 1031876"/>
              <a:gd name="connsiteY23125" fmla="*/ 146039 h 1106488"/>
              <a:gd name="connsiteX23126" fmla="*/ 754275 w 1031876"/>
              <a:gd name="connsiteY23126" fmla="*/ 144761 h 1106488"/>
              <a:gd name="connsiteX23127" fmla="*/ 758744 w 1031876"/>
              <a:gd name="connsiteY23127" fmla="*/ 149225 h 1106488"/>
              <a:gd name="connsiteX23128" fmla="*/ 758826 w 1031876"/>
              <a:gd name="connsiteY23128" fmla="*/ 149225 h 1106488"/>
              <a:gd name="connsiteX23129" fmla="*/ 758895 w 1031876"/>
              <a:gd name="connsiteY23129" fmla="*/ 149377 h 1106488"/>
              <a:gd name="connsiteX23130" fmla="*/ 758931 w 1031876"/>
              <a:gd name="connsiteY23130" fmla="*/ 149454 h 1106488"/>
              <a:gd name="connsiteX23131" fmla="*/ 758973 w 1031876"/>
              <a:gd name="connsiteY23131" fmla="*/ 149454 h 1106488"/>
              <a:gd name="connsiteX23132" fmla="*/ 758973 w 1031876"/>
              <a:gd name="connsiteY23132" fmla="*/ 149547 h 1106488"/>
              <a:gd name="connsiteX23133" fmla="*/ 762001 w 1031876"/>
              <a:gd name="connsiteY23133" fmla="*/ 156171 h 1106488"/>
              <a:gd name="connsiteX23134" fmla="*/ 765176 w 1031876"/>
              <a:gd name="connsiteY23134" fmla="*/ 157163 h 1106488"/>
              <a:gd name="connsiteX23135" fmla="*/ 762001 w 1031876"/>
              <a:gd name="connsiteY23135" fmla="*/ 157163 h 1106488"/>
              <a:gd name="connsiteX23136" fmla="*/ 759852 w 1031876"/>
              <a:gd name="connsiteY23136" fmla="*/ 157163 h 1106488"/>
              <a:gd name="connsiteX23137" fmla="*/ 764955 w 1031876"/>
              <a:gd name="connsiteY23137" fmla="*/ 162261 h 1106488"/>
              <a:gd name="connsiteX23138" fmla="*/ 765810 w 1031876"/>
              <a:gd name="connsiteY23138" fmla="*/ 163115 h 1106488"/>
              <a:gd name="connsiteX23139" fmla="*/ 758973 w 1031876"/>
              <a:gd name="connsiteY23139" fmla="*/ 163115 h 1106488"/>
              <a:gd name="connsiteX23140" fmla="*/ 758973 w 1031876"/>
              <a:gd name="connsiteY23140" fmla="*/ 167099 h 1106488"/>
              <a:gd name="connsiteX23141" fmla="*/ 758118 w 1031876"/>
              <a:gd name="connsiteY23141" fmla="*/ 167384 h 1106488"/>
              <a:gd name="connsiteX23142" fmla="*/ 758973 w 1031876"/>
              <a:gd name="connsiteY23142" fmla="*/ 167669 h 1106488"/>
              <a:gd name="connsiteX23143" fmla="*/ 758973 w 1031876"/>
              <a:gd name="connsiteY23143" fmla="*/ 169092 h 1106488"/>
              <a:gd name="connsiteX23144" fmla="*/ 758973 w 1031876"/>
              <a:gd name="connsiteY23144" fmla="*/ 169945 h 1106488"/>
              <a:gd name="connsiteX23145" fmla="*/ 763246 w 1031876"/>
              <a:gd name="connsiteY23145" fmla="*/ 170799 h 1106488"/>
              <a:gd name="connsiteX23146" fmla="*/ 765810 w 1031876"/>
              <a:gd name="connsiteY23146" fmla="*/ 169945 h 1106488"/>
              <a:gd name="connsiteX23147" fmla="*/ 766201 w 1031876"/>
              <a:gd name="connsiteY23147" fmla="*/ 172677 h 1106488"/>
              <a:gd name="connsiteX23148" fmla="*/ 763246 w 1031876"/>
              <a:gd name="connsiteY23148" fmla="*/ 170799 h 1106488"/>
              <a:gd name="connsiteX23149" fmla="*/ 765810 w 1031876"/>
              <a:gd name="connsiteY23149" fmla="*/ 176776 h 1106488"/>
              <a:gd name="connsiteX23150" fmla="*/ 766665 w 1031876"/>
              <a:gd name="connsiteY23150" fmla="*/ 176776 h 1106488"/>
              <a:gd name="connsiteX23151" fmla="*/ 769229 w 1031876"/>
              <a:gd name="connsiteY23151" fmla="*/ 176776 h 1106488"/>
              <a:gd name="connsiteX23152" fmla="*/ 772648 w 1031876"/>
              <a:gd name="connsiteY23152" fmla="*/ 176776 h 1106488"/>
              <a:gd name="connsiteX23153" fmla="*/ 779486 w 1031876"/>
              <a:gd name="connsiteY23153" fmla="*/ 183606 h 1106488"/>
              <a:gd name="connsiteX23154" fmla="*/ 779486 w 1031876"/>
              <a:gd name="connsiteY23154" fmla="*/ 184153 h 1106488"/>
              <a:gd name="connsiteX23155" fmla="*/ 785019 w 1031876"/>
              <a:gd name="connsiteY23155" fmla="*/ 184944 h 1106488"/>
              <a:gd name="connsiteX23156" fmla="*/ 785804 w 1031876"/>
              <a:gd name="connsiteY23156" fmla="*/ 190437 h 1106488"/>
              <a:gd name="connsiteX23157" fmla="*/ 786323 w 1031876"/>
              <a:gd name="connsiteY23157" fmla="*/ 190437 h 1106488"/>
              <a:gd name="connsiteX23158" fmla="*/ 787530 w 1031876"/>
              <a:gd name="connsiteY23158" fmla="*/ 190839 h 1106488"/>
              <a:gd name="connsiteX23159" fmla="*/ 788571 w 1031876"/>
              <a:gd name="connsiteY23159" fmla="*/ 192027 h 1106488"/>
              <a:gd name="connsiteX23160" fmla="*/ 788374 w 1031876"/>
              <a:gd name="connsiteY23160" fmla="*/ 192486 h 1106488"/>
              <a:gd name="connsiteX23161" fmla="*/ 786323 w 1031876"/>
              <a:gd name="connsiteY23161" fmla="*/ 197267 h 1106488"/>
              <a:gd name="connsiteX23162" fmla="*/ 793161 w 1031876"/>
              <a:gd name="connsiteY23162" fmla="*/ 197267 h 1106488"/>
              <a:gd name="connsiteX23163" fmla="*/ 799998 w 1031876"/>
              <a:gd name="connsiteY23163" fmla="*/ 204098 h 1106488"/>
              <a:gd name="connsiteX23164" fmla="*/ 803417 w 1031876"/>
              <a:gd name="connsiteY23164" fmla="*/ 207513 h 1106488"/>
              <a:gd name="connsiteX23165" fmla="*/ 806451 w 1031876"/>
              <a:gd name="connsiteY23165" fmla="*/ 210544 h 1106488"/>
              <a:gd name="connsiteX23166" fmla="*/ 806451 w 1031876"/>
              <a:gd name="connsiteY23166" fmla="*/ 210415 h 1106488"/>
              <a:gd name="connsiteX23167" fmla="*/ 804272 w 1031876"/>
              <a:gd name="connsiteY23167" fmla="*/ 207513 h 1106488"/>
              <a:gd name="connsiteX23168" fmla="*/ 806451 w 1031876"/>
              <a:gd name="connsiteY23168" fmla="*/ 204610 h 1106488"/>
              <a:gd name="connsiteX23169" fmla="*/ 806451 w 1031876"/>
              <a:gd name="connsiteY23169" fmla="*/ 204098 h 1106488"/>
              <a:gd name="connsiteX23170" fmla="*/ 803417 w 1031876"/>
              <a:gd name="connsiteY23170" fmla="*/ 204098 h 1106488"/>
              <a:gd name="connsiteX23171" fmla="*/ 800853 w 1031876"/>
              <a:gd name="connsiteY23171" fmla="*/ 204098 h 1106488"/>
              <a:gd name="connsiteX23172" fmla="*/ 799998 w 1031876"/>
              <a:gd name="connsiteY23172" fmla="*/ 204098 h 1106488"/>
              <a:gd name="connsiteX23173" fmla="*/ 799998 w 1031876"/>
              <a:gd name="connsiteY23173" fmla="*/ 197267 h 1106488"/>
              <a:gd name="connsiteX23174" fmla="*/ 800101 w 1031876"/>
              <a:gd name="connsiteY23174" fmla="*/ 197370 h 1106488"/>
              <a:gd name="connsiteX23175" fmla="*/ 800101 w 1031876"/>
              <a:gd name="connsiteY23175" fmla="*/ 194469 h 1106488"/>
              <a:gd name="connsiteX23176" fmla="*/ 800101 w 1031876"/>
              <a:gd name="connsiteY23176" fmla="*/ 191492 h 1106488"/>
              <a:gd name="connsiteX23177" fmla="*/ 800101 w 1031876"/>
              <a:gd name="connsiteY23177" fmla="*/ 190514 h 1106488"/>
              <a:gd name="connsiteX23178" fmla="*/ 800082 w 1031876"/>
              <a:gd name="connsiteY23178" fmla="*/ 190500 h 1106488"/>
              <a:gd name="connsiteX23179" fmla="*/ 799998 w 1031876"/>
              <a:gd name="connsiteY23179" fmla="*/ 190437 h 1106488"/>
              <a:gd name="connsiteX23180" fmla="*/ 803417 w 1031876"/>
              <a:gd name="connsiteY23180" fmla="*/ 190437 h 1106488"/>
              <a:gd name="connsiteX23181" fmla="*/ 805981 w 1031876"/>
              <a:gd name="connsiteY23181" fmla="*/ 190437 h 1106488"/>
              <a:gd name="connsiteX23182" fmla="*/ 806836 w 1031876"/>
              <a:gd name="connsiteY23182" fmla="*/ 190437 h 1106488"/>
              <a:gd name="connsiteX23183" fmla="*/ 803417 w 1031876"/>
              <a:gd name="connsiteY23183" fmla="*/ 192998 h 1106488"/>
              <a:gd name="connsiteX23184" fmla="*/ 800104 w 1031876"/>
              <a:gd name="connsiteY23184" fmla="*/ 190517 h 1106488"/>
              <a:gd name="connsiteX23185" fmla="*/ 800895 w 1031876"/>
              <a:gd name="connsiteY23185" fmla="*/ 194469 h 1106488"/>
              <a:gd name="connsiteX23186" fmla="*/ 802410 w 1031876"/>
              <a:gd name="connsiteY23186" fmla="*/ 195551 h 1106488"/>
              <a:gd name="connsiteX23187" fmla="*/ 806450 w 1031876"/>
              <a:gd name="connsiteY23187" fmla="*/ 198438 h 1106488"/>
              <a:gd name="connsiteX23188" fmla="*/ 806450 w 1031876"/>
              <a:gd name="connsiteY23188" fmla="*/ 198437 h 1106488"/>
              <a:gd name="connsiteX23189" fmla="*/ 806451 w 1031876"/>
              <a:gd name="connsiteY23189" fmla="*/ 198438 h 1106488"/>
              <a:gd name="connsiteX23190" fmla="*/ 805657 w 1031876"/>
              <a:gd name="connsiteY23190" fmla="*/ 198438 h 1106488"/>
              <a:gd name="connsiteX23191" fmla="*/ 804070 w 1031876"/>
              <a:gd name="connsiteY23191" fmla="*/ 198438 h 1106488"/>
              <a:gd name="connsiteX23192" fmla="*/ 801170 w 1031876"/>
              <a:gd name="connsiteY23192" fmla="*/ 198438 h 1106488"/>
              <a:gd name="connsiteX23193" fmla="*/ 803417 w 1031876"/>
              <a:gd name="connsiteY23193" fmla="*/ 200682 h 1106488"/>
              <a:gd name="connsiteX23194" fmla="*/ 806451 w 1031876"/>
              <a:gd name="connsiteY23194" fmla="*/ 203713 h 1106488"/>
              <a:gd name="connsiteX23195" fmla="*/ 806451 w 1031876"/>
              <a:gd name="connsiteY23195" fmla="*/ 202406 h 1106488"/>
              <a:gd name="connsiteX23196" fmla="*/ 806451 w 1031876"/>
              <a:gd name="connsiteY23196" fmla="*/ 198438 h 1106488"/>
              <a:gd name="connsiteX23197" fmla="*/ 806451 w 1031876"/>
              <a:gd name="connsiteY23197" fmla="*/ 198437 h 1106488"/>
              <a:gd name="connsiteX23198" fmla="*/ 806452 w 1031876"/>
              <a:gd name="connsiteY23198" fmla="*/ 198438 h 1106488"/>
              <a:gd name="connsiteX23199" fmla="*/ 807245 w 1031876"/>
              <a:gd name="connsiteY23199" fmla="*/ 198438 h 1106488"/>
              <a:gd name="connsiteX23200" fmla="*/ 808832 w 1031876"/>
              <a:gd name="connsiteY23200" fmla="*/ 198438 h 1106488"/>
              <a:gd name="connsiteX23201" fmla="*/ 812801 w 1031876"/>
              <a:gd name="connsiteY23201" fmla="*/ 198438 h 1106488"/>
              <a:gd name="connsiteX23202" fmla="*/ 812801 w 1031876"/>
              <a:gd name="connsiteY23202" fmla="*/ 199232 h 1106488"/>
              <a:gd name="connsiteX23203" fmla="*/ 812801 w 1031876"/>
              <a:gd name="connsiteY23203" fmla="*/ 204451 h 1106488"/>
              <a:gd name="connsiteX23204" fmla="*/ 812959 w 1031876"/>
              <a:gd name="connsiteY23204" fmla="*/ 204601 h 1106488"/>
              <a:gd name="connsiteX23205" fmla="*/ 813435 w 1031876"/>
              <a:gd name="connsiteY23205" fmla="*/ 203247 h 1106488"/>
              <a:gd name="connsiteX23206" fmla="*/ 813673 w 1031876"/>
              <a:gd name="connsiteY23206" fmla="*/ 202571 h 1106488"/>
              <a:gd name="connsiteX23207" fmla="*/ 817432 w 1031876"/>
              <a:gd name="connsiteY23207" fmla="*/ 204097 h 1106488"/>
              <a:gd name="connsiteX23208" fmla="*/ 812801 w 1031876"/>
              <a:gd name="connsiteY23208" fmla="*/ 198437 h 1106488"/>
              <a:gd name="connsiteX23209" fmla="*/ 819945 w 1031876"/>
              <a:gd name="connsiteY23209" fmla="*/ 204787 h 1106488"/>
              <a:gd name="connsiteX23210" fmla="*/ 823517 w 1031876"/>
              <a:gd name="connsiteY23210" fmla="*/ 207962 h 1106488"/>
              <a:gd name="connsiteX23211" fmla="*/ 826538 w 1031876"/>
              <a:gd name="connsiteY23211" fmla="*/ 210647 h 1106488"/>
              <a:gd name="connsiteX23212" fmla="*/ 826770 w 1031876"/>
              <a:gd name="connsiteY23212" fmla="*/ 210839 h 1106488"/>
              <a:gd name="connsiteX23213" fmla="*/ 827344 w 1031876"/>
              <a:gd name="connsiteY23213" fmla="*/ 210907 h 1106488"/>
              <a:gd name="connsiteX23214" fmla="*/ 826494 w 1031876"/>
              <a:gd name="connsiteY23214" fmla="*/ 207513 h 1106488"/>
              <a:gd name="connsiteX23215" fmla="*/ 820511 w 1031876"/>
              <a:gd name="connsiteY23215" fmla="*/ 204098 h 1106488"/>
              <a:gd name="connsiteX23216" fmla="*/ 821366 w 1031876"/>
              <a:gd name="connsiteY23216" fmla="*/ 204098 h 1106488"/>
              <a:gd name="connsiteX23217" fmla="*/ 823930 w 1031876"/>
              <a:gd name="connsiteY23217" fmla="*/ 204098 h 1106488"/>
              <a:gd name="connsiteX23218" fmla="*/ 824785 w 1031876"/>
              <a:gd name="connsiteY23218" fmla="*/ 204098 h 1106488"/>
              <a:gd name="connsiteX23219" fmla="*/ 826494 w 1031876"/>
              <a:gd name="connsiteY23219" fmla="*/ 204098 h 1106488"/>
              <a:gd name="connsiteX23220" fmla="*/ 826510 w 1031876"/>
              <a:gd name="connsiteY23220" fmla="*/ 204098 h 1106488"/>
              <a:gd name="connsiteX23221" fmla="*/ 825341 w 1031876"/>
              <a:gd name="connsiteY23221" fmla="*/ 202952 h 1106488"/>
              <a:gd name="connsiteX23222" fmla="*/ 823468 w 1031876"/>
              <a:gd name="connsiteY23222" fmla="*/ 201882 h 1106488"/>
              <a:gd name="connsiteX23223" fmla="*/ 823912 w 1031876"/>
              <a:gd name="connsiteY23223" fmla="*/ 201550 h 1106488"/>
              <a:gd name="connsiteX23224" fmla="*/ 820825 w 1031876"/>
              <a:gd name="connsiteY23224" fmla="*/ 198523 h 1106488"/>
              <a:gd name="connsiteX23225" fmla="*/ 821366 w 1031876"/>
              <a:gd name="connsiteY23225" fmla="*/ 200682 h 1106488"/>
              <a:gd name="connsiteX23226" fmla="*/ 823468 w 1031876"/>
              <a:gd name="connsiteY23226" fmla="*/ 201882 h 1106488"/>
              <a:gd name="connsiteX23227" fmla="*/ 820511 w 1031876"/>
              <a:gd name="connsiteY23227" fmla="*/ 204098 h 1106488"/>
              <a:gd name="connsiteX23228" fmla="*/ 819656 w 1031876"/>
              <a:gd name="connsiteY23228" fmla="*/ 200682 h 1106488"/>
              <a:gd name="connsiteX23229" fmla="*/ 815725 w 1031876"/>
              <a:gd name="connsiteY23229" fmla="*/ 198438 h 1106488"/>
              <a:gd name="connsiteX23230" fmla="*/ 813674 w 1031876"/>
              <a:gd name="connsiteY23230" fmla="*/ 197267 h 1106488"/>
              <a:gd name="connsiteX23231" fmla="*/ 820511 w 1031876"/>
              <a:gd name="connsiteY23231" fmla="*/ 197267 h 1106488"/>
              <a:gd name="connsiteX23232" fmla="*/ 820804 w 1031876"/>
              <a:gd name="connsiteY23232" fmla="*/ 198437 h 1106488"/>
              <a:gd name="connsiteX23233" fmla="*/ 822623 w 1031876"/>
              <a:gd name="connsiteY23233" fmla="*/ 198437 h 1106488"/>
              <a:gd name="connsiteX23234" fmla="*/ 826112 w 1031876"/>
              <a:gd name="connsiteY23234" fmla="*/ 198437 h 1106488"/>
              <a:gd name="connsiteX23235" fmla="*/ 826757 w 1031876"/>
              <a:gd name="connsiteY23235" fmla="*/ 198437 h 1106488"/>
              <a:gd name="connsiteX23236" fmla="*/ 827088 w 1031876"/>
              <a:gd name="connsiteY23236" fmla="*/ 198437 h 1106488"/>
              <a:gd name="connsiteX23237" fmla="*/ 827088 w 1031876"/>
              <a:gd name="connsiteY23237" fmla="*/ 197379 h 1106488"/>
              <a:gd name="connsiteX23238" fmla="*/ 827576 w 1031876"/>
              <a:gd name="connsiteY23238" fmla="*/ 198437 h 1106488"/>
              <a:gd name="connsiteX23239" fmla="*/ 827617 w 1031876"/>
              <a:gd name="connsiteY23239" fmla="*/ 198437 h 1106488"/>
              <a:gd name="connsiteX23240" fmla="*/ 827636 w 1031876"/>
              <a:gd name="connsiteY23240" fmla="*/ 198566 h 1106488"/>
              <a:gd name="connsiteX23241" fmla="*/ 830263 w 1031876"/>
              <a:gd name="connsiteY23241" fmla="*/ 204259 h 1106488"/>
              <a:gd name="connsiteX23242" fmla="*/ 830427 w 1031876"/>
              <a:gd name="connsiteY23242" fmla="*/ 204614 h 1106488"/>
              <a:gd name="connsiteX23243" fmla="*/ 832622 w 1031876"/>
              <a:gd name="connsiteY23243" fmla="*/ 204921 h 1106488"/>
              <a:gd name="connsiteX23244" fmla="*/ 833438 w 1031876"/>
              <a:gd name="connsiteY23244" fmla="*/ 204259 h 1106488"/>
              <a:gd name="connsiteX23245" fmla="*/ 833438 w 1031876"/>
              <a:gd name="connsiteY23245" fmla="*/ 201613 h 1106488"/>
              <a:gd name="connsiteX23246" fmla="*/ 833438 w 1031876"/>
              <a:gd name="connsiteY23246" fmla="*/ 200819 h 1106488"/>
              <a:gd name="connsiteX23247" fmla="*/ 833438 w 1031876"/>
              <a:gd name="connsiteY23247" fmla="*/ 198438 h 1106488"/>
              <a:gd name="connsiteX23248" fmla="*/ 836871 w 1031876"/>
              <a:gd name="connsiteY23248" fmla="*/ 203243 h 1106488"/>
              <a:gd name="connsiteX23249" fmla="*/ 834430 w 1031876"/>
              <a:gd name="connsiteY23249" fmla="*/ 202407 h 1106488"/>
              <a:gd name="connsiteX23250" fmla="*/ 833438 w 1031876"/>
              <a:gd name="connsiteY23250" fmla="*/ 204788 h 1106488"/>
              <a:gd name="connsiteX23251" fmla="*/ 833438 w 1031876"/>
              <a:gd name="connsiteY23251" fmla="*/ 205036 h 1106488"/>
              <a:gd name="connsiteX23252" fmla="*/ 834219 w 1031876"/>
              <a:gd name="connsiteY23252" fmla="*/ 205145 h 1106488"/>
              <a:gd name="connsiteX23253" fmla="*/ 833438 w 1031876"/>
              <a:gd name="connsiteY23253" fmla="*/ 204788 h 1106488"/>
              <a:gd name="connsiteX23254" fmla="*/ 841376 w 1031876"/>
              <a:gd name="connsiteY23254" fmla="*/ 211138 h 1106488"/>
              <a:gd name="connsiteX23255" fmla="*/ 840384 w 1031876"/>
              <a:gd name="connsiteY23255" fmla="*/ 207963 h 1106488"/>
              <a:gd name="connsiteX23256" fmla="*/ 834384 w 1031876"/>
              <a:gd name="connsiteY23256" fmla="*/ 205220 h 1106488"/>
              <a:gd name="connsiteX23257" fmla="*/ 833710 w 1031876"/>
              <a:gd name="connsiteY23257" fmla="*/ 205441 h 1106488"/>
              <a:gd name="connsiteX23258" fmla="*/ 833438 w 1031876"/>
              <a:gd name="connsiteY23258" fmla="*/ 205530 h 1106488"/>
              <a:gd name="connsiteX23259" fmla="*/ 833438 w 1031876"/>
              <a:gd name="connsiteY23259" fmla="*/ 207698 h 1106488"/>
              <a:gd name="connsiteX23260" fmla="*/ 833438 w 1031876"/>
              <a:gd name="connsiteY23260" fmla="*/ 209510 h 1106488"/>
              <a:gd name="connsiteX23261" fmla="*/ 834496 w 1031876"/>
              <a:gd name="connsiteY23261" fmla="*/ 211931 h 1106488"/>
              <a:gd name="connsiteX23262" fmla="*/ 833636 w 1031876"/>
              <a:gd name="connsiteY23262" fmla="*/ 211087 h 1106488"/>
              <a:gd name="connsiteX23263" fmla="*/ 833438 w 1031876"/>
              <a:gd name="connsiteY23263" fmla="*/ 210893 h 1106488"/>
              <a:gd name="connsiteX23264" fmla="*/ 833438 w 1031876"/>
              <a:gd name="connsiteY23264" fmla="*/ 211138 h 1106488"/>
              <a:gd name="connsiteX23265" fmla="*/ 833231 w 1031876"/>
              <a:gd name="connsiteY23265" fmla="*/ 210690 h 1106488"/>
              <a:gd name="connsiteX23266" fmla="*/ 827617 w 1031876"/>
              <a:gd name="connsiteY23266" fmla="*/ 205184 h 1106488"/>
              <a:gd name="connsiteX23267" fmla="*/ 827349 w 1031876"/>
              <a:gd name="connsiteY23267" fmla="*/ 204921 h 1106488"/>
              <a:gd name="connsiteX23268" fmla="*/ 827349 w 1031876"/>
              <a:gd name="connsiteY23268" fmla="*/ 205600 h 1106488"/>
              <a:gd name="connsiteX23269" fmla="*/ 832882 w 1031876"/>
              <a:gd name="connsiteY23269" fmla="*/ 210839 h 1106488"/>
              <a:gd name="connsiteX23270" fmla="*/ 833755 w 1031876"/>
              <a:gd name="connsiteY23270" fmla="*/ 211666 h 1106488"/>
              <a:gd name="connsiteX23271" fmla="*/ 828675 w 1031876"/>
              <a:gd name="connsiteY23271" fmla="*/ 211065 h 1106488"/>
              <a:gd name="connsiteX23272" fmla="*/ 829389 w 1031876"/>
              <a:gd name="connsiteY23272" fmla="*/ 210839 h 1106488"/>
              <a:gd name="connsiteX23273" fmla="*/ 827349 w 1031876"/>
              <a:gd name="connsiteY23273" fmla="*/ 206331 h 1106488"/>
              <a:gd name="connsiteX23274" fmla="*/ 827349 w 1031876"/>
              <a:gd name="connsiteY23274" fmla="*/ 206659 h 1106488"/>
              <a:gd name="connsiteX23275" fmla="*/ 827349 w 1031876"/>
              <a:gd name="connsiteY23275" fmla="*/ 207513 h 1106488"/>
              <a:gd name="connsiteX23276" fmla="*/ 827349 w 1031876"/>
              <a:gd name="connsiteY23276" fmla="*/ 210908 h 1106488"/>
              <a:gd name="connsiteX23277" fmla="*/ 828675 w 1031876"/>
              <a:gd name="connsiteY23277" fmla="*/ 211065 h 1106488"/>
              <a:gd name="connsiteX23278" fmla="*/ 827088 w 1031876"/>
              <a:gd name="connsiteY23278" fmla="*/ 211566 h 1106488"/>
              <a:gd name="connsiteX23279" fmla="*/ 826770 w 1031876"/>
              <a:gd name="connsiteY23279" fmla="*/ 211666 h 1106488"/>
              <a:gd name="connsiteX23280" fmla="*/ 825897 w 1031876"/>
              <a:gd name="connsiteY23280" fmla="*/ 210839 h 1106488"/>
              <a:gd name="connsiteX23281" fmla="*/ 824965 w 1031876"/>
              <a:gd name="connsiteY23281" fmla="*/ 209957 h 1106488"/>
              <a:gd name="connsiteX23282" fmla="*/ 819945 w 1031876"/>
              <a:gd name="connsiteY23282" fmla="*/ 207168 h 1106488"/>
              <a:gd name="connsiteX23283" fmla="*/ 819012 w 1031876"/>
              <a:gd name="connsiteY23283" fmla="*/ 206028 h 1106488"/>
              <a:gd name="connsiteX23284" fmla="*/ 817689 w 1031876"/>
              <a:gd name="connsiteY23284" fmla="*/ 207697 h 1106488"/>
              <a:gd name="connsiteX23285" fmla="*/ 814282 w 1031876"/>
              <a:gd name="connsiteY23285" fmla="*/ 205854 h 1106488"/>
              <a:gd name="connsiteX23286" fmla="*/ 814308 w 1031876"/>
              <a:gd name="connsiteY23286" fmla="*/ 205878 h 1106488"/>
              <a:gd name="connsiteX23287" fmla="*/ 817881 w 1031876"/>
              <a:gd name="connsiteY23287" fmla="*/ 209262 h 1106488"/>
              <a:gd name="connsiteX23288" fmla="*/ 817166 w 1031876"/>
              <a:gd name="connsiteY23288" fmla="*/ 208359 h 1106488"/>
              <a:gd name="connsiteX23289" fmla="*/ 817689 w 1031876"/>
              <a:gd name="connsiteY23289" fmla="*/ 207697 h 1106488"/>
              <a:gd name="connsiteX23290" fmla="*/ 818912 w 1031876"/>
              <a:gd name="connsiteY23290" fmla="*/ 208359 h 1106488"/>
              <a:gd name="connsiteX23291" fmla="*/ 819573 w 1031876"/>
              <a:gd name="connsiteY23291" fmla="*/ 210865 h 1106488"/>
              <a:gd name="connsiteX23292" fmla="*/ 820420 w 1031876"/>
              <a:gd name="connsiteY23292" fmla="*/ 211666 h 1106488"/>
              <a:gd name="connsiteX23293" fmla="*/ 819626 w 1031876"/>
              <a:gd name="connsiteY23293" fmla="*/ 211065 h 1106488"/>
              <a:gd name="connsiteX23294" fmla="*/ 819743 w 1031876"/>
              <a:gd name="connsiteY23294" fmla="*/ 211506 h 1106488"/>
              <a:gd name="connsiteX23295" fmla="*/ 820420 w 1031876"/>
              <a:gd name="connsiteY23295" fmla="*/ 211666 h 1106488"/>
              <a:gd name="connsiteX23296" fmla="*/ 820266 w 1031876"/>
              <a:gd name="connsiteY23296" fmla="*/ 211861 h 1106488"/>
              <a:gd name="connsiteX23297" fmla="*/ 820420 w 1031876"/>
              <a:gd name="connsiteY23297" fmla="*/ 211924 h 1106488"/>
              <a:gd name="connsiteX23298" fmla="*/ 820896 w 1031876"/>
              <a:gd name="connsiteY23298" fmla="*/ 212117 h 1106488"/>
              <a:gd name="connsiteX23299" fmla="*/ 824230 w 1031876"/>
              <a:gd name="connsiteY23299" fmla="*/ 213470 h 1106488"/>
              <a:gd name="connsiteX23300" fmla="*/ 823277 w 1031876"/>
              <a:gd name="connsiteY23300" fmla="*/ 214147 h 1106488"/>
              <a:gd name="connsiteX23301" fmla="*/ 822326 w 1031876"/>
              <a:gd name="connsiteY23301" fmla="*/ 213471 h 1106488"/>
              <a:gd name="connsiteX23302" fmla="*/ 820420 w 1031876"/>
              <a:gd name="connsiteY23302" fmla="*/ 212117 h 1106488"/>
              <a:gd name="connsiteX23303" fmla="*/ 820191 w 1031876"/>
              <a:gd name="connsiteY23303" fmla="*/ 211955 h 1106488"/>
              <a:gd name="connsiteX23304" fmla="*/ 819582 w 1031876"/>
              <a:gd name="connsiteY23304" fmla="*/ 212725 h 1106488"/>
              <a:gd name="connsiteX23305" fmla="*/ 819547 w 1031876"/>
              <a:gd name="connsiteY23305" fmla="*/ 212493 h 1106488"/>
              <a:gd name="connsiteX23306" fmla="*/ 814120 w 1031876"/>
              <a:gd name="connsiteY23306" fmla="*/ 211759 h 1106488"/>
              <a:gd name="connsiteX23307" fmla="*/ 815244 w 1031876"/>
              <a:gd name="connsiteY23307" fmla="*/ 213091 h 1106488"/>
              <a:gd name="connsiteX23308" fmla="*/ 816770 w 1031876"/>
              <a:gd name="connsiteY23308" fmla="*/ 214312 h 1106488"/>
              <a:gd name="connsiteX23309" fmla="*/ 818153 w 1031876"/>
              <a:gd name="connsiteY23309" fmla="*/ 215418 h 1106488"/>
              <a:gd name="connsiteX23310" fmla="*/ 815244 w 1031876"/>
              <a:gd name="connsiteY23310" fmla="*/ 213091 h 1106488"/>
              <a:gd name="connsiteX23311" fmla="*/ 816274 w 1031876"/>
              <a:gd name="connsiteY23311" fmla="*/ 214312 h 1106488"/>
              <a:gd name="connsiteX23312" fmla="*/ 813674 w 1031876"/>
              <a:gd name="connsiteY23312" fmla="*/ 217393 h 1106488"/>
              <a:gd name="connsiteX23313" fmla="*/ 813674 w 1031876"/>
              <a:gd name="connsiteY23313" fmla="*/ 217487 h 1106488"/>
              <a:gd name="connsiteX23314" fmla="*/ 815778 w 1031876"/>
              <a:gd name="connsiteY23314" fmla="*/ 217487 h 1106488"/>
              <a:gd name="connsiteX23315" fmla="*/ 819052 w 1031876"/>
              <a:gd name="connsiteY23315" fmla="*/ 217487 h 1106488"/>
              <a:gd name="connsiteX23316" fmla="*/ 819791 w 1031876"/>
              <a:gd name="connsiteY23316" fmla="*/ 217487 h 1106488"/>
              <a:gd name="connsiteX23317" fmla="*/ 818153 w 1031876"/>
              <a:gd name="connsiteY23317" fmla="*/ 215418 h 1106488"/>
              <a:gd name="connsiteX23318" fmla="*/ 817801 w 1031876"/>
              <a:gd name="connsiteY23318" fmla="*/ 214974 h 1106488"/>
              <a:gd name="connsiteX23319" fmla="*/ 819582 w 1031876"/>
              <a:gd name="connsiteY23319" fmla="*/ 212725 h 1106488"/>
              <a:gd name="connsiteX23320" fmla="*/ 820240 w 1031876"/>
              <a:gd name="connsiteY23320" fmla="*/ 217088 h 1106488"/>
              <a:gd name="connsiteX23321" fmla="*/ 820420 w 1031876"/>
              <a:gd name="connsiteY23321" fmla="*/ 218281 h 1106488"/>
              <a:gd name="connsiteX23322" fmla="*/ 820142 w 1031876"/>
              <a:gd name="connsiteY23322" fmla="*/ 217930 h 1106488"/>
              <a:gd name="connsiteX23323" fmla="*/ 822624 w 1031876"/>
              <a:gd name="connsiteY23323" fmla="*/ 223506 h 1106488"/>
              <a:gd name="connsiteX23324" fmla="*/ 819945 w 1031876"/>
              <a:gd name="connsiteY23324" fmla="*/ 224366 h 1106488"/>
              <a:gd name="connsiteX23325" fmla="*/ 819052 w 1031876"/>
              <a:gd name="connsiteY23325" fmla="*/ 220927 h 1106488"/>
              <a:gd name="connsiteX23326" fmla="*/ 813294 w 1031876"/>
              <a:gd name="connsiteY23326" fmla="*/ 217758 h 1106488"/>
              <a:gd name="connsiteX23327" fmla="*/ 813078 w 1031876"/>
              <a:gd name="connsiteY23327" fmla="*/ 217758 h 1106488"/>
              <a:gd name="connsiteX23328" fmla="*/ 811110 w 1031876"/>
              <a:gd name="connsiteY23328" fmla="*/ 217758 h 1106488"/>
              <a:gd name="connsiteX23329" fmla="*/ 810255 w 1031876"/>
              <a:gd name="connsiteY23329" fmla="*/ 217758 h 1106488"/>
              <a:gd name="connsiteX23330" fmla="*/ 809400 w 1031876"/>
              <a:gd name="connsiteY23330" fmla="*/ 217758 h 1106488"/>
              <a:gd name="connsiteX23331" fmla="*/ 807691 w 1031876"/>
              <a:gd name="connsiteY23331" fmla="*/ 217758 h 1106488"/>
              <a:gd name="connsiteX23332" fmla="*/ 807657 w 1031876"/>
              <a:gd name="connsiteY23332" fmla="*/ 217485 h 1106488"/>
              <a:gd name="connsiteX23333" fmla="*/ 809400 w 1031876"/>
              <a:gd name="connsiteY23333" fmla="*/ 216905 h 1106488"/>
              <a:gd name="connsiteX23334" fmla="*/ 806926 w 1031876"/>
              <a:gd name="connsiteY23334" fmla="*/ 211137 h 1106488"/>
              <a:gd name="connsiteX23335" fmla="*/ 806862 w 1031876"/>
              <a:gd name="connsiteY23335" fmla="*/ 211137 h 1106488"/>
              <a:gd name="connsiteX23336" fmla="*/ 807657 w 1031876"/>
              <a:gd name="connsiteY23336" fmla="*/ 217485 h 1106488"/>
              <a:gd name="connsiteX23337" fmla="*/ 806836 w 1031876"/>
              <a:gd name="connsiteY23337" fmla="*/ 217758 h 1106488"/>
              <a:gd name="connsiteX23338" fmla="*/ 813674 w 1031876"/>
              <a:gd name="connsiteY23338" fmla="*/ 224589 h 1106488"/>
              <a:gd name="connsiteX23339" fmla="*/ 806836 w 1031876"/>
              <a:gd name="connsiteY23339" fmla="*/ 224589 h 1106488"/>
              <a:gd name="connsiteX23340" fmla="*/ 813674 w 1031876"/>
              <a:gd name="connsiteY23340" fmla="*/ 231419 h 1106488"/>
              <a:gd name="connsiteX23341" fmla="*/ 820511 w 1031876"/>
              <a:gd name="connsiteY23341" fmla="*/ 238250 h 1106488"/>
              <a:gd name="connsiteX23342" fmla="*/ 827349 w 1031876"/>
              <a:gd name="connsiteY23342" fmla="*/ 245080 h 1106488"/>
              <a:gd name="connsiteX23343" fmla="*/ 832870 w 1031876"/>
              <a:gd name="connsiteY23343" fmla="*/ 250596 h 1106488"/>
              <a:gd name="connsiteX23344" fmla="*/ 834164 w 1031876"/>
              <a:gd name="connsiteY23344" fmla="*/ 251889 h 1106488"/>
              <a:gd name="connsiteX23345" fmla="*/ 834164 w 1031876"/>
              <a:gd name="connsiteY23345" fmla="*/ 251889 h 1106488"/>
              <a:gd name="connsiteX23346" fmla="*/ 832870 w 1031876"/>
              <a:gd name="connsiteY23346" fmla="*/ 250596 h 1106488"/>
              <a:gd name="connsiteX23347" fmla="*/ 830768 w 1031876"/>
              <a:gd name="connsiteY23347" fmla="*/ 248495 h 1106488"/>
              <a:gd name="connsiteX23348" fmla="*/ 827349 w 1031876"/>
              <a:gd name="connsiteY23348" fmla="*/ 245080 h 1106488"/>
              <a:gd name="connsiteX23349" fmla="*/ 827349 w 1031876"/>
              <a:gd name="connsiteY23349" fmla="*/ 244226 h 1106488"/>
              <a:gd name="connsiteX23350" fmla="*/ 827349 w 1031876"/>
              <a:gd name="connsiteY23350" fmla="*/ 240811 h 1106488"/>
              <a:gd name="connsiteX23351" fmla="*/ 827349 w 1031876"/>
              <a:gd name="connsiteY23351" fmla="*/ 238890 h 1106488"/>
              <a:gd name="connsiteX23352" fmla="*/ 827087 w 1031876"/>
              <a:gd name="connsiteY23352" fmla="*/ 238442 h 1106488"/>
              <a:gd name="connsiteX23353" fmla="*/ 827349 w 1031876"/>
              <a:gd name="connsiteY23353" fmla="*/ 238735 h 1106488"/>
              <a:gd name="connsiteX23354" fmla="*/ 827349 w 1031876"/>
              <a:gd name="connsiteY23354" fmla="*/ 238698 h 1106488"/>
              <a:gd name="connsiteX23355" fmla="*/ 827087 w 1031876"/>
              <a:gd name="connsiteY23355" fmla="*/ 238442 h 1106488"/>
              <a:gd name="connsiteX23356" fmla="*/ 827349 w 1031876"/>
              <a:gd name="connsiteY23356" fmla="*/ 238588 h 1106488"/>
              <a:gd name="connsiteX23357" fmla="*/ 827349 w 1031876"/>
              <a:gd name="connsiteY23357" fmla="*/ 238442 h 1106488"/>
              <a:gd name="connsiteX23358" fmla="*/ 827349 w 1031876"/>
              <a:gd name="connsiteY23358" fmla="*/ 238250 h 1106488"/>
              <a:gd name="connsiteX23359" fmla="*/ 827376 w 1031876"/>
              <a:gd name="connsiteY23359" fmla="*/ 238442 h 1106488"/>
              <a:gd name="connsiteX23360" fmla="*/ 827402 w 1031876"/>
              <a:gd name="connsiteY23360" fmla="*/ 238618 h 1106488"/>
              <a:gd name="connsiteX23361" fmla="*/ 830938 w 1031876"/>
              <a:gd name="connsiteY23361" fmla="*/ 240593 h 1106488"/>
              <a:gd name="connsiteX23362" fmla="*/ 830263 w 1031876"/>
              <a:gd name="connsiteY23362" fmla="*/ 239117 h 1106488"/>
              <a:gd name="connsiteX23363" fmla="*/ 827088 w 1031876"/>
              <a:gd name="connsiteY23363" fmla="*/ 238125 h 1106488"/>
              <a:gd name="connsiteX23364" fmla="*/ 827089 w 1031876"/>
              <a:gd name="connsiteY23364" fmla="*/ 238125 h 1106488"/>
              <a:gd name="connsiteX23365" fmla="*/ 829469 w 1031876"/>
              <a:gd name="connsiteY23365" fmla="*/ 238125 h 1106488"/>
              <a:gd name="connsiteX23366" fmla="*/ 832644 w 1031876"/>
              <a:gd name="connsiteY23366" fmla="*/ 238125 h 1106488"/>
              <a:gd name="connsiteX23367" fmla="*/ 833438 w 1031876"/>
              <a:gd name="connsiteY23367" fmla="*/ 238125 h 1106488"/>
              <a:gd name="connsiteX23368" fmla="*/ 833438 w 1031876"/>
              <a:gd name="connsiteY23368" fmla="*/ 239117 h 1106488"/>
              <a:gd name="connsiteX23369" fmla="*/ 833438 w 1031876"/>
              <a:gd name="connsiteY23369" fmla="*/ 242325 h 1106488"/>
              <a:gd name="connsiteX23370" fmla="*/ 834141 w 1031876"/>
              <a:gd name="connsiteY23370" fmla="*/ 245074 h 1106488"/>
              <a:gd name="connsiteX23371" fmla="*/ 834186 w 1031876"/>
              <a:gd name="connsiteY23371" fmla="*/ 245080 h 1106488"/>
              <a:gd name="connsiteX23372" fmla="*/ 834186 w 1031876"/>
              <a:gd name="connsiteY23372" fmla="*/ 245251 h 1106488"/>
              <a:gd name="connsiteX23373" fmla="*/ 834231 w 1031876"/>
              <a:gd name="connsiteY23373" fmla="*/ 245427 h 1106488"/>
              <a:gd name="connsiteX23374" fmla="*/ 834186 w 1031876"/>
              <a:gd name="connsiteY23374" fmla="*/ 245383 h 1106488"/>
              <a:gd name="connsiteX23375" fmla="*/ 834186 w 1031876"/>
              <a:gd name="connsiteY23375" fmla="*/ 245416 h 1106488"/>
              <a:gd name="connsiteX23376" fmla="*/ 834231 w 1031876"/>
              <a:gd name="connsiteY23376" fmla="*/ 245427 h 1106488"/>
              <a:gd name="connsiteX23377" fmla="*/ 834231 w 1031876"/>
              <a:gd name="connsiteY23377" fmla="*/ 246300 h 1106488"/>
              <a:gd name="connsiteX23378" fmla="*/ 834231 w 1031876"/>
              <a:gd name="connsiteY23378" fmla="*/ 248919 h 1106488"/>
              <a:gd name="connsiteX23379" fmla="*/ 834231 w 1031876"/>
              <a:gd name="connsiteY23379" fmla="*/ 251539 h 1106488"/>
              <a:gd name="connsiteX23380" fmla="*/ 834231 w 1031876"/>
              <a:gd name="connsiteY23380" fmla="*/ 251955 h 1106488"/>
              <a:gd name="connsiteX23381" fmla="*/ 834688 w 1031876"/>
              <a:gd name="connsiteY23381" fmla="*/ 252412 h 1106488"/>
              <a:gd name="connsiteX23382" fmla="*/ 834231 w 1031876"/>
              <a:gd name="connsiteY23382" fmla="*/ 251956 h 1106488"/>
              <a:gd name="connsiteX23383" fmla="*/ 834231 w 1031876"/>
              <a:gd name="connsiteY23383" fmla="*/ 251989 h 1106488"/>
              <a:gd name="connsiteX23384" fmla="*/ 834473 w 1031876"/>
              <a:gd name="connsiteY23384" fmla="*/ 252412 h 1106488"/>
              <a:gd name="connsiteX23385" fmla="*/ 834688 w 1031876"/>
              <a:gd name="connsiteY23385" fmla="*/ 252412 h 1106488"/>
              <a:gd name="connsiteX23386" fmla="*/ 839689 w 1031876"/>
              <a:gd name="connsiteY23386" fmla="*/ 252412 h 1106488"/>
              <a:gd name="connsiteX23387" fmla="*/ 840582 w 1031876"/>
              <a:gd name="connsiteY23387" fmla="*/ 252412 h 1106488"/>
              <a:gd name="connsiteX23388" fmla="*/ 847726 w 1031876"/>
              <a:gd name="connsiteY23388" fmla="*/ 259556 h 1106488"/>
              <a:gd name="connsiteX23389" fmla="*/ 847726 w 1031876"/>
              <a:gd name="connsiteY23389" fmla="*/ 259622 h 1106488"/>
              <a:gd name="connsiteX23390" fmla="*/ 847726 w 1031876"/>
              <a:gd name="connsiteY23390" fmla="*/ 263128 h 1106488"/>
              <a:gd name="connsiteX23391" fmla="*/ 847726 w 1031876"/>
              <a:gd name="connsiteY23391" fmla="*/ 264781 h 1106488"/>
              <a:gd name="connsiteX23392" fmla="*/ 847726 w 1031876"/>
              <a:gd name="connsiteY23392" fmla="*/ 265641 h 1106488"/>
              <a:gd name="connsiteX23393" fmla="*/ 848564 w 1031876"/>
              <a:gd name="connsiteY23393" fmla="*/ 266700 h 1106488"/>
              <a:gd name="connsiteX23394" fmla="*/ 854076 w 1031876"/>
              <a:gd name="connsiteY23394" fmla="*/ 266700 h 1106488"/>
              <a:gd name="connsiteX23395" fmla="*/ 854076 w 1031876"/>
              <a:gd name="connsiteY23395" fmla="*/ 272256 h 1106488"/>
              <a:gd name="connsiteX23396" fmla="*/ 854076 w 1031876"/>
              <a:gd name="connsiteY23396" fmla="*/ 272521 h 1106488"/>
              <a:gd name="connsiteX23397" fmla="*/ 854076 w 1031876"/>
              <a:gd name="connsiteY23397" fmla="*/ 273050 h 1106488"/>
              <a:gd name="connsiteX23398" fmla="*/ 854076 w 1031876"/>
              <a:gd name="connsiteY23398" fmla="*/ 275960 h 1106488"/>
              <a:gd name="connsiteX23399" fmla="*/ 854076 w 1031876"/>
              <a:gd name="connsiteY23399" fmla="*/ 279400 h 1106488"/>
              <a:gd name="connsiteX23400" fmla="*/ 847726 w 1031876"/>
              <a:gd name="connsiteY23400" fmla="*/ 272521 h 1106488"/>
              <a:gd name="connsiteX23401" fmla="*/ 852489 w 1031876"/>
              <a:gd name="connsiteY23401" fmla="*/ 271661 h 1106488"/>
              <a:gd name="connsiteX23402" fmla="*/ 851536 w 1031876"/>
              <a:gd name="connsiteY23402" fmla="*/ 270457 h 1106488"/>
              <a:gd name="connsiteX23403" fmla="*/ 853511 w 1031876"/>
              <a:gd name="connsiteY23403" fmla="*/ 272062 h 1106488"/>
              <a:gd name="connsiteX23404" fmla="*/ 850901 w 1031876"/>
              <a:gd name="connsiteY23404" fmla="*/ 267494 h 1106488"/>
              <a:gd name="connsiteX23405" fmla="*/ 848770 w 1031876"/>
              <a:gd name="connsiteY23405" fmla="*/ 266961 h 1106488"/>
              <a:gd name="connsiteX23406" fmla="*/ 851536 w 1031876"/>
              <a:gd name="connsiteY23406" fmla="*/ 270457 h 1106488"/>
              <a:gd name="connsiteX23407" fmla="*/ 850901 w 1031876"/>
              <a:gd name="connsiteY23407" fmla="*/ 269941 h 1106488"/>
              <a:gd name="connsiteX23408" fmla="*/ 850035 w 1031876"/>
              <a:gd name="connsiteY23408" fmla="*/ 270644 h 1106488"/>
              <a:gd name="connsiteX23409" fmla="*/ 847726 w 1031876"/>
              <a:gd name="connsiteY23409" fmla="*/ 272521 h 1106488"/>
              <a:gd name="connsiteX23410" fmla="*/ 847726 w 1031876"/>
              <a:gd name="connsiteY23410" fmla="*/ 266700 h 1106488"/>
              <a:gd name="connsiteX23411" fmla="*/ 847725 w 1031876"/>
              <a:gd name="connsiteY23411" fmla="*/ 266699 h 1106488"/>
              <a:gd name="connsiteX23412" fmla="*/ 847725 w 1031876"/>
              <a:gd name="connsiteY23412" fmla="*/ 269478 h 1106488"/>
              <a:gd name="connsiteX23413" fmla="*/ 847725 w 1031876"/>
              <a:gd name="connsiteY23413" fmla="*/ 273050 h 1106488"/>
              <a:gd name="connsiteX23414" fmla="*/ 841375 w 1031876"/>
              <a:gd name="connsiteY23414" fmla="*/ 265906 h 1106488"/>
              <a:gd name="connsiteX23415" fmla="*/ 841375 w 1031876"/>
              <a:gd name="connsiteY23415" fmla="*/ 265013 h 1106488"/>
              <a:gd name="connsiteX23416" fmla="*/ 841375 w 1031876"/>
              <a:gd name="connsiteY23416" fmla="*/ 262235 h 1106488"/>
              <a:gd name="connsiteX23417" fmla="*/ 841375 w 1031876"/>
              <a:gd name="connsiteY23417" fmla="*/ 261441 h 1106488"/>
              <a:gd name="connsiteX23418" fmla="*/ 841375 w 1031876"/>
              <a:gd name="connsiteY23418" fmla="*/ 259556 h 1106488"/>
              <a:gd name="connsiteX23419" fmla="*/ 841375 w 1031876"/>
              <a:gd name="connsiteY23419" fmla="*/ 258762 h 1106488"/>
              <a:gd name="connsiteX23420" fmla="*/ 844554 w 1031876"/>
              <a:gd name="connsiteY23420" fmla="*/ 262338 h 1106488"/>
              <a:gd name="connsiteX23421" fmla="*/ 840582 w 1031876"/>
              <a:gd name="connsiteY23421" fmla="*/ 256877 h 1106488"/>
              <a:gd name="connsiteX23422" fmla="*/ 835049 w 1031876"/>
              <a:gd name="connsiteY23422" fmla="*/ 253419 h 1106488"/>
              <a:gd name="connsiteX23423" fmla="*/ 836673 w 1031876"/>
              <a:gd name="connsiteY23423" fmla="*/ 256257 h 1106488"/>
              <a:gd name="connsiteX23424" fmla="*/ 835041 w 1031876"/>
              <a:gd name="connsiteY23424" fmla="*/ 255326 h 1106488"/>
              <a:gd name="connsiteX23425" fmla="*/ 834474 w 1031876"/>
              <a:gd name="connsiteY23425" fmla="*/ 253059 h 1106488"/>
              <a:gd name="connsiteX23426" fmla="*/ 834338 w 1031876"/>
              <a:gd name="connsiteY23426" fmla="*/ 252975 h 1106488"/>
              <a:gd name="connsiteX23427" fmla="*/ 835041 w 1031876"/>
              <a:gd name="connsiteY23427" fmla="*/ 257887 h 1106488"/>
              <a:gd name="connsiteX23428" fmla="*/ 841024 w 1031876"/>
              <a:gd name="connsiteY23428" fmla="*/ 258741 h 1106488"/>
              <a:gd name="connsiteX23429" fmla="*/ 834186 w 1031876"/>
              <a:gd name="connsiteY23429" fmla="*/ 258741 h 1106488"/>
              <a:gd name="connsiteX23430" fmla="*/ 834186 w 1031876"/>
              <a:gd name="connsiteY23430" fmla="*/ 259595 h 1106488"/>
              <a:gd name="connsiteX23431" fmla="*/ 834186 w 1031876"/>
              <a:gd name="connsiteY23431" fmla="*/ 262156 h 1106488"/>
              <a:gd name="connsiteX23432" fmla="*/ 834186 w 1031876"/>
              <a:gd name="connsiteY23432" fmla="*/ 263010 h 1106488"/>
              <a:gd name="connsiteX23433" fmla="*/ 834186 w 1031876"/>
              <a:gd name="connsiteY23433" fmla="*/ 264718 h 1106488"/>
              <a:gd name="connsiteX23434" fmla="*/ 834186 w 1031876"/>
              <a:gd name="connsiteY23434" fmla="*/ 265571 h 1106488"/>
              <a:gd name="connsiteX23435" fmla="*/ 830768 w 1031876"/>
              <a:gd name="connsiteY23435" fmla="*/ 263010 h 1106488"/>
              <a:gd name="connsiteX23436" fmla="*/ 830306 w 1031876"/>
              <a:gd name="connsiteY23436" fmla="*/ 263356 h 1106488"/>
              <a:gd name="connsiteX23437" fmla="*/ 829835 w 1031876"/>
              <a:gd name="connsiteY23437" fmla="*/ 263088 h 1106488"/>
              <a:gd name="connsiteX23438" fmla="*/ 827349 w 1031876"/>
              <a:gd name="connsiteY23438" fmla="*/ 258741 h 1106488"/>
              <a:gd name="connsiteX23439" fmla="*/ 826494 w 1031876"/>
              <a:gd name="connsiteY23439" fmla="*/ 255326 h 1106488"/>
              <a:gd name="connsiteX23440" fmla="*/ 823442 w 1031876"/>
              <a:gd name="connsiteY23440" fmla="*/ 253583 h 1106488"/>
              <a:gd name="connsiteX23441" fmla="*/ 827349 w 1031876"/>
              <a:gd name="connsiteY23441" fmla="*/ 251911 h 1106488"/>
              <a:gd name="connsiteX23442" fmla="*/ 820511 w 1031876"/>
              <a:gd name="connsiteY23442" fmla="*/ 251911 h 1106488"/>
              <a:gd name="connsiteX23443" fmla="*/ 817093 w 1031876"/>
              <a:gd name="connsiteY23443" fmla="*/ 254472 h 1106488"/>
              <a:gd name="connsiteX23444" fmla="*/ 814101 w 1031876"/>
              <a:gd name="connsiteY23444" fmla="*/ 252231 h 1106488"/>
              <a:gd name="connsiteX23445" fmla="*/ 814190 w 1031876"/>
              <a:gd name="connsiteY23445" fmla="*/ 252941 h 1106488"/>
              <a:gd name="connsiteX23446" fmla="*/ 819265 w 1031876"/>
              <a:gd name="connsiteY23446" fmla="*/ 258741 h 1106488"/>
              <a:gd name="connsiteX23447" fmla="*/ 820511 w 1031876"/>
              <a:gd name="connsiteY23447" fmla="*/ 258741 h 1106488"/>
              <a:gd name="connsiteX23448" fmla="*/ 820511 w 1031876"/>
              <a:gd name="connsiteY23448" fmla="*/ 260122 h 1106488"/>
              <a:gd name="connsiteX23449" fmla="*/ 820511 w 1031876"/>
              <a:gd name="connsiteY23449" fmla="*/ 264718 h 1106488"/>
              <a:gd name="connsiteX23450" fmla="*/ 820511 w 1031876"/>
              <a:gd name="connsiteY23450" fmla="*/ 265571 h 1106488"/>
              <a:gd name="connsiteX23451" fmla="*/ 820738 w 1031876"/>
              <a:gd name="connsiteY23451" fmla="*/ 265831 h 1106488"/>
              <a:gd name="connsiteX23452" fmla="*/ 820738 w 1031876"/>
              <a:gd name="connsiteY23452" fmla="*/ 262731 h 1106488"/>
              <a:gd name="connsiteX23453" fmla="*/ 820738 w 1031876"/>
              <a:gd name="connsiteY23453" fmla="*/ 261739 h 1106488"/>
              <a:gd name="connsiteX23454" fmla="*/ 820738 w 1031876"/>
              <a:gd name="connsiteY23454" fmla="*/ 260349 h 1106488"/>
              <a:gd name="connsiteX23455" fmla="*/ 820738 w 1031876"/>
              <a:gd name="connsiteY23455" fmla="*/ 259754 h 1106488"/>
              <a:gd name="connsiteX23456" fmla="*/ 820738 w 1031876"/>
              <a:gd name="connsiteY23456" fmla="*/ 258762 h 1106488"/>
              <a:gd name="connsiteX23457" fmla="*/ 826294 w 1031876"/>
              <a:gd name="connsiteY23457" fmla="*/ 265708 h 1106488"/>
              <a:gd name="connsiteX23458" fmla="*/ 827084 w 1031876"/>
              <a:gd name="connsiteY23458" fmla="*/ 266695 h 1106488"/>
              <a:gd name="connsiteX23459" fmla="*/ 827088 w 1031876"/>
              <a:gd name="connsiteY23459" fmla="*/ 266700 h 1106488"/>
              <a:gd name="connsiteX23460" fmla="*/ 823913 w 1031876"/>
              <a:gd name="connsiteY23460" fmla="*/ 266700 h 1106488"/>
              <a:gd name="connsiteX23461" fmla="*/ 821500 w 1031876"/>
              <a:gd name="connsiteY23461" fmla="*/ 266700 h 1106488"/>
              <a:gd name="connsiteX23462" fmla="*/ 826494 w 1031876"/>
              <a:gd name="connsiteY23462" fmla="*/ 272402 h 1106488"/>
              <a:gd name="connsiteX23463" fmla="*/ 827349 w 1031876"/>
              <a:gd name="connsiteY23463" fmla="*/ 279232 h 1106488"/>
              <a:gd name="connsiteX23464" fmla="*/ 833331 w 1031876"/>
              <a:gd name="connsiteY23464" fmla="*/ 286063 h 1106488"/>
              <a:gd name="connsiteX23465" fmla="*/ 833438 w 1031876"/>
              <a:gd name="connsiteY23465" fmla="*/ 286915 h 1106488"/>
              <a:gd name="connsiteX23466" fmla="*/ 833438 w 1031876"/>
              <a:gd name="connsiteY23466" fmla="*/ 285750 h 1106488"/>
              <a:gd name="connsiteX23467" fmla="*/ 833438 w 1031876"/>
              <a:gd name="connsiteY23467" fmla="*/ 285316 h 1106488"/>
              <a:gd name="connsiteX23468" fmla="*/ 833331 w 1031876"/>
              <a:gd name="connsiteY23468" fmla="*/ 285209 h 1106488"/>
              <a:gd name="connsiteX23469" fmla="*/ 827349 w 1031876"/>
              <a:gd name="connsiteY23469" fmla="*/ 279232 h 1106488"/>
              <a:gd name="connsiteX23470" fmla="*/ 834186 w 1031876"/>
              <a:gd name="connsiteY23470" fmla="*/ 279232 h 1106488"/>
              <a:gd name="connsiteX23471" fmla="*/ 834186 w 1031876"/>
              <a:gd name="connsiteY23471" fmla="*/ 280198 h 1106488"/>
              <a:gd name="connsiteX23472" fmla="*/ 836415 w 1031876"/>
              <a:gd name="connsiteY23472" fmla="*/ 282575 h 1106488"/>
              <a:gd name="connsiteX23473" fmla="*/ 834391 w 1031876"/>
              <a:gd name="connsiteY23473" fmla="*/ 284734 h 1106488"/>
              <a:gd name="connsiteX23474" fmla="*/ 834430 w 1031876"/>
              <a:gd name="connsiteY23474" fmla="*/ 284956 h 1106488"/>
              <a:gd name="connsiteX23475" fmla="*/ 840625 w 1031876"/>
              <a:gd name="connsiteY23475" fmla="*/ 285664 h 1106488"/>
              <a:gd name="connsiteX23476" fmla="*/ 840933 w 1031876"/>
              <a:gd name="connsiteY23476" fmla="*/ 285699 h 1106488"/>
              <a:gd name="connsiteX23477" fmla="*/ 840169 w 1031876"/>
              <a:gd name="connsiteY23477" fmla="*/ 282648 h 1106488"/>
              <a:gd name="connsiteX23478" fmla="*/ 834186 w 1031876"/>
              <a:gd name="connsiteY23478" fmla="*/ 279232 h 1106488"/>
              <a:gd name="connsiteX23479" fmla="*/ 834186 w 1031876"/>
              <a:gd name="connsiteY23479" fmla="*/ 276671 h 1106488"/>
              <a:gd name="connsiteX23480" fmla="*/ 834186 w 1031876"/>
              <a:gd name="connsiteY23480" fmla="*/ 275817 h 1106488"/>
              <a:gd name="connsiteX23481" fmla="*/ 834186 w 1031876"/>
              <a:gd name="connsiteY23481" fmla="*/ 272402 h 1106488"/>
              <a:gd name="connsiteX23482" fmla="*/ 835041 w 1031876"/>
              <a:gd name="connsiteY23482" fmla="*/ 272402 h 1106488"/>
              <a:gd name="connsiteX23483" fmla="*/ 841024 w 1031876"/>
              <a:gd name="connsiteY23483" fmla="*/ 279232 h 1106488"/>
              <a:gd name="connsiteX23484" fmla="*/ 841376 w 1031876"/>
              <a:gd name="connsiteY23484" fmla="*/ 279701 h 1106488"/>
              <a:gd name="connsiteX23485" fmla="*/ 841376 w 1031876"/>
              <a:gd name="connsiteY23485" fmla="*/ 279584 h 1106488"/>
              <a:gd name="connsiteX23486" fmla="*/ 841024 w 1031876"/>
              <a:gd name="connsiteY23486" fmla="*/ 279232 h 1106488"/>
              <a:gd name="connsiteX23487" fmla="*/ 841376 w 1031876"/>
              <a:gd name="connsiteY23487" fmla="*/ 279320 h 1106488"/>
              <a:gd name="connsiteX23488" fmla="*/ 841376 w 1031876"/>
              <a:gd name="connsiteY23488" fmla="*/ 278606 h 1106488"/>
              <a:gd name="connsiteX23489" fmla="*/ 841376 w 1031876"/>
              <a:gd name="connsiteY23489" fmla="*/ 273050 h 1106488"/>
              <a:gd name="connsiteX23490" fmla="*/ 843757 w 1031876"/>
              <a:gd name="connsiteY23490" fmla="*/ 278606 h 1106488"/>
              <a:gd name="connsiteX23491" fmla="*/ 841513 w 1031876"/>
              <a:gd name="connsiteY23491" fmla="*/ 279354 h 1106488"/>
              <a:gd name="connsiteX23492" fmla="*/ 841695 w 1031876"/>
              <a:gd name="connsiteY23492" fmla="*/ 279400 h 1106488"/>
              <a:gd name="connsiteX23493" fmla="*/ 842964 w 1031876"/>
              <a:gd name="connsiteY23493" fmla="*/ 279400 h 1106488"/>
              <a:gd name="connsiteX23494" fmla="*/ 842964 w 1031876"/>
              <a:gd name="connsiteY23494" fmla="*/ 279717 h 1106488"/>
              <a:gd name="connsiteX23495" fmla="*/ 844443 w 1031876"/>
              <a:gd name="connsiteY23495" fmla="*/ 280086 h 1106488"/>
              <a:gd name="connsiteX23496" fmla="*/ 847861 w 1031876"/>
              <a:gd name="connsiteY23496" fmla="*/ 286063 h 1106488"/>
              <a:gd name="connsiteX23497" fmla="*/ 842781 w 1031876"/>
              <a:gd name="connsiteY23497" fmla="*/ 280988 h 1106488"/>
              <a:gd name="connsiteX23498" fmla="*/ 842342 w 1031876"/>
              <a:gd name="connsiteY23498" fmla="*/ 280988 h 1106488"/>
              <a:gd name="connsiteX23499" fmla="*/ 843588 w 1031876"/>
              <a:gd name="connsiteY23499" fmla="*/ 282648 h 1106488"/>
              <a:gd name="connsiteX23500" fmla="*/ 842687 w 1031876"/>
              <a:gd name="connsiteY23500" fmla="*/ 283848 h 1106488"/>
              <a:gd name="connsiteX23501" fmla="*/ 841879 w 1031876"/>
              <a:gd name="connsiteY23501" fmla="*/ 283501 h 1106488"/>
              <a:gd name="connsiteX23502" fmla="*/ 841376 w 1031876"/>
              <a:gd name="connsiteY23502" fmla="*/ 285007 h 1106488"/>
              <a:gd name="connsiteX23503" fmla="*/ 841137 w 1031876"/>
              <a:gd name="connsiteY23503" fmla="*/ 285723 h 1106488"/>
              <a:gd name="connsiteX23504" fmla="*/ 841268 w 1031876"/>
              <a:gd name="connsiteY23504" fmla="*/ 285738 h 1106488"/>
              <a:gd name="connsiteX23505" fmla="*/ 841376 w 1031876"/>
              <a:gd name="connsiteY23505" fmla="*/ 285594 h 1106488"/>
              <a:gd name="connsiteX23506" fmla="*/ 842687 w 1031876"/>
              <a:gd name="connsiteY23506" fmla="*/ 283848 h 1106488"/>
              <a:gd name="connsiteX23507" fmla="*/ 847861 w 1031876"/>
              <a:gd name="connsiteY23507" fmla="*/ 286063 h 1106488"/>
              <a:gd name="connsiteX23508" fmla="*/ 841024 w 1031876"/>
              <a:gd name="connsiteY23508" fmla="*/ 286063 h 1106488"/>
              <a:gd name="connsiteX23509" fmla="*/ 841259 w 1031876"/>
              <a:gd name="connsiteY23509" fmla="*/ 285750 h 1106488"/>
              <a:gd name="connsiteX23510" fmla="*/ 841128 w 1031876"/>
              <a:gd name="connsiteY23510" fmla="*/ 285750 h 1106488"/>
              <a:gd name="connsiteX23511" fmla="*/ 841024 w 1031876"/>
              <a:gd name="connsiteY23511" fmla="*/ 286063 h 1106488"/>
              <a:gd name="connsiteX23512" fmla="*/ 840946 w 1031876"/>
              <a:gd name="connsiteY23512" fmla="*/ 285750 h 1106488"/>
              <a:gd name="connsiteX23513" fmla="*/ 840711 w 1031876"/>
              <a:gd name="connsiteY23513" fmla="*/ 285750 h 1106488"/>
              <a:gd name="connsiteX23514" fmla="*/ 837407 w 1031876"/>
              <a:gd name="connsiteY23514" fmla="*/ 285750 h 1106488"/>
              <a:gd name="connsiteX23515" fmla="*/ 835026 w 1031876"/>
              <a:gd name="connsiteY23515" fmla="*/ 285750 h 1106488"/>
              <a:gd name="connsiteX23516" fmla="*/ 835026 w 1031876"/>
              <a:gd name="connsiteY23516" fmla="*/ 286063 h 1106488"/>
              <a:gd name="connsiteX23517" fmla="*/ 835041 w 1031876"/>
              <a:gd name="connsiteY23517" fmla="*/ 286063 h 1106488"/>
              <a:gd name="connsiteX23518" fmla="*/ 841024 w 1031876"/>
              <a:gd name="connsiteY23518" fmla="*/ 286063 h 1106488"/>
              <a:gd name="connsiteX23519" fmla="*/ 837117 w 1031876"/>
              <a:gd name="connsiteY23519" fmla="*/ 287736 h 1106488"/>
              <a:gd name="connsiteX23520" fmla="*/ 835026 w 1031876"/>
              <a:gd name="connsiteY23520" fmla="*/ 286542 h 1106488"/>
              <a:gd name="connsiteX23521" fmla="*/ 835026 w 1031876"/>
              <a:gd name="connsiteY23521" fmla="*/ 287338 h 1106488"/>
              <a:gd name="connsiteX23522" fmla="*/ 834612 w 1031876"/>
              <a:gd name="connsiteY23522" fmla="*/ 287338 h 1106488"/>
              <a:gd name="connsiteX23523" fmla="*/ 835041 w 1031876"/>
              <a:gd name="connsiteY23523" fmla="*/ 288624 h 1106488"/>
              <a:gd name="connsiteX23524" fmla="*/ 837117 w 1031876"/>
              <a:gd name="connsiteY23524" fmla="*/ 287736 h 1106488"/>
              <a:gd name="connsiteX23525" fmla="*/ 840169 w 1031876"/>
              <a:gd name="connsiteY23525" fmla="*/ 289478 h 1106488"/>
              <a:gd name="connsiteX23526" fmla="*/ 841024 w 1031876"/>
              <a:gd name="connsiteY23526" fmla="*/ 292893 h 1106488"/>
              <a:gd name="connsiteX23527" fmla="*/ 835041 w 1031876"/>
              <a:gd name="connsiteY23527" fmla="*/ 292039 h 1106488"/>
              <a:gd name="connsiteX23528" fmla="*/ 834368 w 1031876"/>
              <a:gd name="connsiteY23528" fmla="*/ 287338 h 1106488"/>
              <a:gd name="connsiteX23529" fmla="*/ 834186 w 1031876"/>
              <a:gd name="connsiteY23529" fmla="*/ 287338 h 1106488"/>
              <a:gd name="connsiteX23530" fmla="*/ 833491 w 1031876"/>
              <a:gd name="connsiteY23530" fmla="*/ 287338 h 1106488"/>
              <a:gd name="connsiteX23531" fmla="*/ 834186 w 1031876"/>
              <a:gd name="connsiteY23531" fmla="*/ 292893 h 1106488"/>
              <a:gd name="connsiteX23532" fmla="*/ 830768 w 1031876"/>
              <a:gd name="connsiteY23532" fmla="*/ 290332 h 1106488"/>
              <a:gd name="connsiteX23533" fmla="*/ 830084 w 1031876"/>
              <a:gd name="connsiteY23533" fmla="*/ 290844 h 1106488"/>
              <a:gd name="connsiteX23534" fmla="*/ 829566 w 1031876"/>
              <a:gd name="connsiteY23534" fmla="*/ 289940 h 1106488"/>
              <a:gd name="connsiteX23535" fmla="*/ 829913 w 1031876"/>
              <a:gd name="connsiteY23535" fmla="*/ 289478 h 1106488"/>
              <a:gd name="connsiteX23536" fmla="*/ 829214 w 1031876"/>
              <a:gd name="connsiteY23536" fmla="*/ 288547 h 1106488"/>
              <a:gd name="connsiteX23537" fmla="*/ 829913 w 1031876"/>
              <a:gd name="connsiteY23537" fmla="*/ 286917 h 1106488"/>
              <a:gd name="connsiteX23538" fmla="*/ 827349 w 1031876"/>
              <a:gd name="connsiteY23538" fmla="*/ 286063 h 1106488"/>
              <a:gd name="connsiteX23539" fmla="*/ 820511 w 1031876"/>
              <a:gd name="connsiteY23539" fmla="*/ 279232 h 1106488"/>
              <a:gd name="connsiteX23540" fmla="*/ 813674 w 1031876"/>
              <a:gd name="connsiteY23540" fmla="*/ 272402 h 1106488"/>
              <a:gd name="connsiteX23541" fmla="*/ 806836 w 1031876"/>
              <a:gd name="connsiteY23541" fmla="*/ 265571 h 1106488"/>
              <a:gd name="connsiteX23542" fmla="*/ 806836 w 1031876"/>
              <a:gd name="connsiteY23542" fmla="*/ 268987 h 1106488"/>
              <a:gd name="connsiteX23543" fmla="*/ 806836 w 1031876"/>
              <a:gd name="connsiteY23543" fmla="*/ 269841 h 1106488"/>
              <a:gd name="connsiteX23544" fmla="*/ 806836 w 1031876"/>
              <a:gd name="connsiteY23544" fmla="*/ 272402 h 1106488"/>
              <a:gd name="connsiteX23545" fmla="*/ 799998 w 1031876"/>
              <a:gd name="connsiteY23545" fmla="*/ 265571 h 1106488"/>
              <a:gd name="connsiteX23546" fmla="*/ 799998 w 1031876"/>
              <a:gd name="connsiteY23546" fmla="*/ 272402 h 1106488"/>
              <a:gd name="connsiteX23547" fmla="*/ 793161 w 1031876"/>
              <a:gd name="connsiteY23547" fmla="*/ 265571 h 1106488"/>
              <a:gd name="connsiteX23548" fmla="*/ 792306 w 1031876"/>
              <a:gd name="connsiteY23548" fmla="*/ 262156 h 1106488"/>
              <a:gd name="connsiteX23549" fmla="*/ 786607 w 1031876"/>
              <a:gd name="connsiteY23549" fmla="*/ 258903 h 1106488"/>
              <a:gd name="connsiteX23550" fmla="*/ 786323 w 1031876"/>
              <a:gd name="connsiteY23550" fmla="*/ 258741 h 1106488"/>
              <a:gd name="connsiteX23551" fmla="*/ 786323 w 1031876"/>
              <a:gd name="connsiteY23551" fmla="*/ 251911 h 1106488"/>
              <a:gd name="connsiteX23552" fmla="*/ 785468 w 1031876"/>
              <a:gd name="connsiteY23552" fmla="*/ 251911 h 1106488"/>
              <a:gd name="connsiteX23553" fmla="*/ 780341 w 1031876"/>
              <a:gd name="connsiteY23553" fmla="*/ 251911 h 1106488"/>
              <a:gd name="connsiteX23554" fmla="*/ 779486 w 1031876"/>
              <a:gd name="connsiteY23554" fmla="*/ 251911 h 1106488"/>
              <a:gd name="connsiteX23555" fmla="*/ 779486 w 1031876"/>
              <a:gd name="connsiteY23555" fmla="*/ 251057 h 1106488"/>
              <a:gd name="connsiteX23556" fmla="*/ 779486 w 1031876"/>
              <a:gd name="connsiteY23556" fmla="*/ 248495 h 1106488"/>
              <a:gd name="connsiteX23557" fmla="*/ 779486 w 1031876"/>
              <a:gd name="connsiteY23557" fmla="*/ 245934 h 1106488"/>
              <a:gd name="connsiteX23558" fmla="*/ 779486 w 1031876"/>
              <a:gd name="connsiteY23558" fmla="*/ 245080 h 1106488"/>
              <a:gd name="connsiteX23559" fmla="*/ 779486 w 1031876"/>
              <a:gd name="connsiteY23559" fmla="*/ 251911 h 1106488"/>
              <a:gd name="connsiteX23560" fmla="*/ 776067 w 1031876"/>
              <a:gd name="connsiteY23560" fmla="*/ 249349 h 1106488"/>
              <a:gd name="connsiteX23561" fmla="*/ 773742 w 1031876"/>
              <a:gd name="connsiteY23561" fmla="*/ 251091 h 1106488"/>
              <a:gd name="connsiteX23562" fmla="*/ 773503 w 1031876"/>
              <a:gd name="connsiteY23562" fmla="*/ 251057 h 1106488"/>
              <a:gd name="connsiteX23563" fmla="*/ 773114 w 1031876"/>
              <a:gd name="connsiteY23563" fmla="*/ 248338 h 1106488"/>
              <a:gd name="connsiteX23564" fmla="*/ 773114 w 1031876"/>
              <a:gd name="connsiteY23564" fmla="*/ 249237 h 1106488"/>
              <a:gd name="connsiteX23565" fmla="*/ 773114 w 1031876"/>
              <a:gd name="connsiteY23565" fmla="*/ 251562 h 1106488"/>
              <a:gd name="connsiteX23566" fmla="*/ 773742 w 1031876"/>
              <a:gd name="connsiteY23566" fmla="*/ 251091 h 1106488"/>
              <a:gd name="connsiteX23567" fmla="*/ 779486 w 1031876"/>
              <a:gd name="connsiteY23567" fmla="*/ 251911 h 1106488"/>
              <a:gd name="connsiteX23568" fmla="*/ 776067 w 1031876"/>
              <a:gd name="connsiteY23568" fmla="*/ 251911 h 1106488"/>
              <a:gd name="connsiteX23569" fmla="*/ 773114 w 1031876"/>
              <a:gd name="connsiteY23569" fmla="*/ 251911 h 1106488"/>
              <a:gd name="connsiteX23570" fmla="*/ 773114 w 1031876"/>
              <a:gd name="connsiteY23570" fmla="*/ 252412 h 1106488"/>
              <a:gd name="connsiteX23571" fmla="*/ 773114 w 1031876"/>
              <a:gd name="connsiteY23571" fmla="*/ 254793 h 1106488"/>
              <a:gd name="connsiteX23572" fmla="*/ 773114 w 1031876"/>
              <a:gd name="connsiteY23572" fmla="*/ 256381 h 1106488"/>
              <a:gd name="connsiteX23573" fmla="*/ 773114 w 1031876"/>
              <a:gd name="connsiteY23573" fmla="*/ 257968 h 1106488"/>
              <a:gd name="connsiteX23574" fmla="*/ 773114 w 1031876"/>
              <a:gd name="connsiteY23574" fmla="*/ 258762 h 1106488"/>
              <a:gd name="connsiteX23575" fmla="*/ 765176 w 1031876"/>
              <a:gd name="connsiteY23575" fmla="*/ 246062 h 1106488"/>
              <a:gd name="connsiteX23576" fmla="*/ 772122 w 1031876"/>
              <a:gd name="connsiteY23576" fmla="*/ 248443 h 1106488"/>
              <a:gd name="connsiteX23577" fmla="*/ 772872 w 1031876"/>
              <a:gd name="connsiteY23577" fmla="*/ 246644 h 1106488"/>
              <a:gd name="connsiteX23578" fmla="*/ 772648 w 1031876"/>
              <a:gd name="connsiteY23578" fmla="*/ 245080 h 1106488"/>
              <a:gd name="connsiteX23579" fmla="*/ 765810 w 1031876"/>
              <a:gd name="connsiteY23579" fmla="*/ 238250 h 1106488"/>
              <a:gd name="connsiteX23580" fmla="*/ 758973 w 1031876"/>
              <a:gd name="connsiteY23580" fmla="*/ 231419 h 1106488"/>
              <a:gd name="connsiteX23581" fmla="*/ 758118 w 1031876"/>
              <a:gd name="connsiteY23581" fmla="*/ 231419 h 1106488"/>
              <a:gd name="connsiteX23582" fmla="*/ 756409 w 1031876"/>
              <a:gd name="connsiteY23582" fmla="*/ 231419 h 1106488"/>
              <a:gd name="connsiteX23583" fmla="*/ 755554 w 1031876"/>
              <a:gd name="connsiteY23583" fmla="*/ 231419 h 1106488"/>
              <a:gd name="connsiteX23584" fmla="*/ 752990 w 1031876"/>
              <a:gd name="connsiteY23584" fmla="*/ 231419 h 1106488"/>
              <a:gd name="connsiteX23585" fmla="*/ 752135 w 1031876"/>
              <a:gd name="connsiteY23585" fmla="*/ 231419 h 1106488"/>
              <a:gd name="connsiteX23586" fmla="*/ 752135 w 1031876"/>
              <a:gd name="connsiteY23586" fmla="*/ 228004 h 1106488"/>
              <a:gd name="connsiteX23587" fmla="*/ 752135 w 1031876"/>
              <a:gd name="connsiteY23587" fmla="*/ 225443 h 1106488"/>
              <a:gd name="connsiteX23588" fmla="*/ 752135 w 1031876"/>
              <a:gd name="connsiteY23588" fmla="*/ 224589 h 1106488"/>
              <a:gd name="connsiteX23589" fmla="*/ 750084 w 1031876"/>
              <a:gd name="connsiteY23589" fmla="*/ 227321 h 1106488"/>
              <a:gd name="connsiteX23590" fmla="*/ 745298 w 1031876"/>
              <a:gd name="connsiteY23590" fmla="*/ 224589 h 1106488"/>
              <a:gd name="connsiteX23591" fmla="*/ 738460 w 1031876"/>
              <a:gd name="connsiteY23591" fmla="*/ 222105 h 1106488"/>
              <a:gd name="connsiteX23592" fmla="*/ 738460 w 1031876"/>
              <a:gd name="connsiteY23592" fmla="*/ 220320 h 1106488"/>
              <a:gd name="connsiteX23593" fmla="*/ 738460 w 1031876"/>
              <a:gd name="connsiteY23593" fmla="*/ 217758 h 1106488"/>
              <a:gd name="connsiteX23594" fmla="*/ 731622 w 1031876"/>
              <a:gd name="connsiteY23594" fmla="*/ 217758 h 1106488"/>
              <a:gd name="connsiteX23595" fmla="*/ 731622 w 1031876"/>
              <a:gd name="connsiteY23595" fmla="*/ 224589 h 1106488"/>
              <a:gd name="connsiteX23596" fmla="*/ 738460 w 1031876"/>
              <a:gd name="connsiteY23596" fmla="*/ 224589 h 1106488"/>
              <a:gd name="connsiteX23597" fmla="*/ 736644 w 1031876"/>
              <a:gd name="connsiteY23597" fmla="*/ 225656 h 1106488"/>
              <a:gd name="connsiteX23598" fmla="*/ 738188 w 1031876"/>
              <a:gd name="connsiteY23598" fmla="*/ 227014 h 1106488"/>
              <a:gd name="connsiteX23599" fmla="*/ 738188 w 1031876"/>
              <a:gd name="connsiteY23599" fmla="*/ 225425 h 1106488"/>
              <a:gd name="connsiteX23600" fmla="*/ 738460 w 1031876"/>
              <a:gd name="connsiteY23600" fmla="*/ 226513 h 1106488"/>
              <a:gd name="connsiteX23601" fmla="*/ 738460 w 1031876"/>
              <a:gd name="connsiteY23601" fmla="*/ 224589 h 1106488"/>
              <a:gd name="connsiteX23602" fmla="*/ 738896 w 1031876"/>
              <a:gd name="connsiteY23602" fmla="*/ 227636 h 1106488"/>
              <a:gd name="connsiteX23603" fmla="*/ 738697 w 1031876"/>
              <a:gd name="connsiteY23603" fmla="*/ 227461 h 1106488"/>
              <a:gd name="connsiteX23604" fmla="*/ 738982 w 1031876"/>
              <a:gd name="connsiteY23604" fmla="*/ 228600 h 1106488"/>
              <a:gd name="connsiteX23605" fmla="*/ 739039 w 1031876"/>
              <a:gd name="connsiteY23605" fmla="*/ 228632 h 1106488"/>
              <a:gd name="connsiteX23606" fmla="*/ 738896 w 1031876"/>
              <a:gd name="connsiteY23606" fmla="*/ 227636 h 1106488"/>
              <a:gd name="connsiteX23607" fmla="*/ 739315 w 1031876"/>
              <a:gd name="connsiteY23607" fmla="*/ 228004 h 1106488"/>
              <a:gd name="connsiteX23608" fmla="*/ 740511 w 1031876"/>
              <a:gd name="connsiteY23608" fmla="*/ 228687 h 1106488"/>
              <a:gd name="connsiteX23609" fmla="*/ 740098 w 1031876"/>
              <a:gd name="connsiteY23609" fmla="*/ 229238 h 1106488"/>
              <a:gd name="connsiteX23610" fmla="*/ 743456 w 1031876"/>
              <a:gd name="connsiteY23610" fmla="*/ 231156 h 1106488"/>
              <a:gd name="connsiteX23611" fmla="*/ 745298 w 1031876"/>
              <a:gd name="connsiteY23611" fmla="*/ 231419 h 1106488"/>
              <a:gd name="connsiteX23612" fmla="*/ 745209 w 1031876"/>
              <a:gd name="connsiteY23612" fmla="*/ 231775 h 1106488"/>
              <a:gd name="connsiteX23613" fmla="*/ 744443 w 1031876"/>
              <a:gd name="connsiteY23613" fmla="*/ 234835 h 1106488"/>
              <a:gd name="connsiteX23614" fmla="*/ 738679 w 1031876"/>
              <a:gd name="connsiteY23614" fmla="*/ 238125 h 1106488"/>
              <a:gd name="connsiteX23615" fmla="*/ 741760 w 1031876"/>
              <a:gd name="connsiteY23615" fmla="*/ 238125 h 1106488"/>
              <a:gd name="connsiteX23616" fmla="*/ 744538 w 1031876"/>
              <a:gd name="connsiteY23616" fmla="*/ 238125 h 1106488"/>
              <a:gd name="connsiteX23617" fmla="*/ 745298 w 1031876"/>
              <a:gd name="connsiteY23617" fmla="*/ 238125 h 1106488"/>
              <a:gd name="connsiteX23618" fmla="*/ 745298 w 1031876"/>
              <a:gd name="connsiteY23618" fmla="*/ 237396 h 1106488"/>
              <a:gd name="connsiteX23619" fmla="*/ 745298 w 1031876"/>
              <a:gd name="connsiteY23619" fmla="*/ 231775 h 1106488"/>
              <a:gd name="connsiteX23620" fmla="*/ 745298 w 1031876"/>
              <a:gd name="connsiteY23620" fmla="*/ 231419 h 1106488"/>
              <a:gd name="connsiteX23621" fmla="*/ 745921 w 1031876"/>
              <a:gd name="connsiteY23621" fmla="*/ 231775 h 1106488"/>
              <a:gd name="connsiteX23622" fmla="*/ 751280 w 1031876"/>
              <a:gd name="connsiteY23622" fmla="*/ 234835 h 1106488"/>
              <a:gd name="connsiteX23623" fmla="*/ 752135 w 1031876"/>
              <a:gd name="connsiteY23623" fmla="*/ 238250 h 1106488"/>
              <a:gd name="connsiteX23624" fmla="*/ 746153 w 1031876"/>
              <a:gd name="connsiteY23624" fmla="*/ 232273 h 1106488"/>
              <a:gd name="connsiteX23625" fmla="*/ 745654 w 1031876"/>
              <a:gd name="connsiteY23625" fmla="*/ 231775 h 1106488"/>
              <a:gd name="connsiteX23626" fmla="*/ 751280 w 1031876"/>
              <a:gd name="connsiteY23626" fmla="*/ 237396 h 1106488"/>
              <a:gd name="connsiteX23627" fmla="*/ 752135 w 1031876"/>
              <a:gd name="connsiteY23627" fmla="*/ 238250 h 1106488"/>
              <a:gd name="connsiteX23628" fmla="*/ 748717 w 1031876"/>
              <a:gd name="connsiteY23628" fmla="*/ 238250 h 1106488"/>
              <a:gd name="connsiteX23629" fmla="*/ 746153 w 1031876"/>
              <a:gd name="connsiteY23629" fmla="*/ 238250 h 1106488"/>
              <a:gd name="connsiteX23630" fmla="*/ 745457 w 1031876"/>
              <a:gd name="connsiteY23630" fmla="*/ 238250 h 1106488"/>
              <a:gd name="connsiteX23631" fmla="*/ 745483 w 1031876"/>
              <a:gd name="connsiteY23631" fmla="*/ 238276 h 1106488"/>
              <a:gd name="connsiteX23632" fmla="*/ 751280 w 1031876"/>
              <a:gd name="connsiteY23632" fmla="*/ 239104 h 1106488"/>
              <a:gd name="connsiteX23633" fmla="*/ 751315 w 1031876"/>
              <a:gd name="connsiteY23633" fmla="*/ 239343 h 1106488"/>
              <a:gd name="connsiteX23634" fmla="*/ 749918 w 1031876"/>
              <a:gd name="connsiteY23634" fmla="*/ 241203 h 1106488"/>
              <a:gd name="connsiteX23635" fmla="*/ 748717 w 1031876"/>
              <a:gd name="connsiteY23635" fmla="*/ 239104 h 1106488"/>
              <a:gd name="connsiteX23636" fmla="*/ 745510 w 1031876"/>
              <a:gd name="connsiteY23636" fmla="*/ 238303 h 1106488"/>
              <a:gd name="connsiteX23637" fmla="*/ 748904 w 1031876"/>
              <a:gd name="connsiteY23637" fmla="*/ 241697 h 1106488"/>
              <a:gd name="connsiteX23638" fmla="*/ 751676 w 1031876"/>
              <a:gd name="connsiteY23638" fmla="*/ 244469 h 1106488"/>
              <a:gd name="connsiteX23639" fmla="*/ 749571 w 1031876"/>
              <a:gd name="connsiteY23639" fmla="*/ 241665 h 1106488"/>
              <a:gd name="connsiteX23640" fmla="*/ 749918 w 1031876"/>
              <a:gd name="connsiteY23640" fmla="*/ 241203 h 1106488"/>
              <a:gd name="connsiteX23641" fmla="*/ 751932 w 1031876"/>
              <a:gd name="connsiteY23641" fmla="*/ 244725 h 1106488"/>
              <a:gd name="connsiteX23642" fmla="*/ 752110 w 1031876"/>
              <a:gd name="connsiteY23642" fmla="*/ 244903 h 1106488"/>
              <a:gd name="connsiteX23643" fmla="*/ 751315 w 1031876"/>
              <a:gd name="connsiteY23643" fmla="*/ 239343 h 1106488"/>
              <a:gd name="connsiteX23644" fmla="*/ 752135 w 1031876"/>
              <a:gd name="connsiteY23644" fmla="*/ 238250 h 1106488"/>
              <a:gd name="connsiteX23645" fmla="*/ 754699 w 1031876"/>
              <a:gd name="connsiteY23645" fmla="*/ 241665 h 1106488"/>
              <a:gd name="connsiteX23646" fmla="*/ 752200 w 1031876"/>
              <a:gd name="connsiteY23646" fmla="*/ 244993 h 1106488"/>
              <a:gd name="connsiteX23647" fmla="*/ 752476 w 1031876"/>
              <a:gd name="connsiteY23647" fmla="*/ 245269 h 1106488"/>
              <a:gd name="connsiteX23648" fmla="*/ 752476 w 1031876"/>
              <a:gd name="connsiteY23648" fmla="*/ 245421 h 1106488"/>
              <a:gd name="connsiteX23649" fmla="*/ 752990 w 1031876"/>
              <a:gd name="connsiteY23649" fmla="*/ 245934 h 1106488"/>
              <a:gd name="connsiteX23650" fmla="*/ 753118 w 1031876"/>
              <a:gd name="connsiteY23650" fmla="*/ 246062 h 1106488"/>
              <a:gd name="connsiteX23651" fmla="*/ 754064 w 1031876"/>
              <a:gd name="connsiteY23651" fmla="*/ 246062 h 1106488"/>
              <a:gd name="connsiteX23652" fmla="*/ 754064 w 1031876"/>
              <a:gd name="connsiteY23652" fmla="*/ 247007 h 1106488"/>
              <a:gd name="connsiteX23653" fmla="*/ 754274 w 1031876"/>
              <a:gd name="connsiteY23653" fmla="*/ 247217 h 1106488"/>
              <a:gd name="connsiteX23654" fmla="*/ 758841 w 1031876"/>
              <a:gd name="connsiteY23654" fmla="*/ 251779 h 1106488"/>
              <a:gd name="connsiteX23655" fmla="*/ 759279 w 1031876"/>
              <a:gd name="connsiteY23655" fmla="*/ 248935 h 1106488"/>
              <a:gd name="connsiteX23656" fmla="*/ 759619 w 1031876"/>
              <a:gd name="connsiteY23656" fmla="*/ 251884 h 1106488"/>
              <a:gd name="connsiteX23657" fmla="*/ 758946 w 1031876"/>
              <a:gd name="connsiteY23657" fmla="*/ 251884 h 1106488"/>
              <a:gd name="connsiteX23658" fmla="*/ 758973 w 1031876"/>
              <a:gd name="connsiteY23658" fmla="*/ 251911 h 1106488"/>
              <a:gd name="connsiteX23659" fmla="*/ 758925 w 1031876"/>
              <a:gd name="connsiteY23659" fmla="*/ 251884 h 1106488"/>
              <a:gd name="connsiteX23660" fmla="*/ 758825 w 1031876"/>
              <a:gd name="connsiteY23660" fmla="*/ 251884 h 1106488"/>
              <a:gd name="connsiteX23661" fmla="*/ 758833 w 1031876"/>
              <a:gd name="connsiteY23661" fmla="*/ 251831 h 1106488"/>
              <a:gd name="connsiteX23662" fmla="*/ 752990 w 1031876"/>
              <a:gd name="connsiteY23662" fmla="*/ 248495 h 1106488"/>
              <a:gd name="connsiteX23663" fmla="*/ 752778 w 1031876"/>
              <a:gd name="connsiteY23663" fmla="*/ 247650 h 1106488"/>
              <a:gd name="connsiteX23664" fmla="*/ 752476 w 1031876"/>
              <a:gd name="connsiteY23664" fmla="*/ 247650 h 1106488"/>
              <a:gd name="connsiteX23665" fmla="*/ 752476 w 1031876"/>
              <a:gd name="connsiteY23665" fmla="*/ 251520 h 1106488"/>
              <a:gd name="connsiteX23666" fmla="*/ 752476 w 1031876"/>
              <a:gd name="connsiteY23666" fmla="*/ 252412 h 1106488"/>
              <a:gd name="connsiteX23667" fmla="*/ 752476 w 1031876"/>
              <a:gd name="connsiteY23667" fmla="*/ 252413 h 1106488"/>
              <a:gd name="connsiteX23668" fmla="*/ 745332 w 1031876"/>
              <a:gd name="connsiteY23668" fmla="*/ 245269 h 1106488"/>
              <a:gd name="connsiteX23669" fmla="*/ 748190 w 1031876"/>
              <a:gd name="connsiteY23669" fmla="*/ 245269 h 1106488"/>
              <a:gd name="connsiteX23670" fmla="*/ 747185 w 1031876"/>
              <a:gd name="connsiteY23670" fmla="*/ 242758 h 1106488"/>
              <a:gd name="connsiteX23671" fmla="*/ 745391 w 1031876"/>
              <a:gd name="connsiteY23671" fmla="*/ 238273 h 1106488"/>
              <a:gd name="connsiteX23672" fmla="*/ 745332 w 1031876"/>
              <a:gd name="connsiteY23672" fmla="*/ 238258 h 1106488"/>
              <a:gd name="connsiteX23673" fmla="*/ 745332 w 1031876"/>
              <a:gd name="connsiteY23673" fmla="*/ 239514 h 1106488"/>
              <a:gd name="connsiteX23674" fmla="*/ 745332 w 1031876"/>
              <a:gd name="connsiteY23674" fmla="*/ 244376 h 1106488"/>
              <a:gd name="connsiteX23675" fmla="*/ 745332 w 1031876"/>
              <a:gd name="connsiteY23675" fmla="*/ 245269 h 1106488"/>
              <a:gd name="connsiteX23676" fmla="*/ 738188 w 1031876"/>
              <a:gd name="connsiteY23676" fmla="*/ 238125 h 1106488"/>
              <a:gd name="connsiteX23677" fmla="*/ 738442 w 1031876"/>
              <a:gd name="connsiteY23677" fmla="*/ 238125 h 1106488"/>
              <a:gd name="connsiteX23678" fmla="*/ 737605 w 1031876"/>
              <a:gd name="connsiteY23678" fmla="*/ 232273 h 1106488"/>
              <a:gd name="connsiteX23679" fmla="*/ 731622 w 1031876"/>
              <a:gd name="connsiteY23679" fmla="*/ 231419 h 1106488"/>
              <a:gd name="connsiteX23680" fmla="*/ 731622 w 1031876"/>
              <a:gd name="connsiteY23680" fmla="*/ 238250 h 1106488"/>
              <a:gd name="connsiteX23681" fmla="*/ 728203 w 1031876"/>
              <a:gd name="connsiteY23681" fmla="*/ 234835 h 1106488"/>
              <a:gd name="connsiteX23682" fmla="*/ 725141 w 1031876"/>
              <a:gd name="connsiteY23682" fmla="*/ 231775 h 1106488"/>
              <a:gd name="connsiteX23683" fmla="*/ 725090 w 1031876"/>
              <a:gd name="connsiteY23683" fmla="*/ 231724 h 1106488"/>
              <a:gd name="connsiteX23684" fmla="*/ 719238 w 1031876"/>
              <a:gd name="connsiteY23684" fmla="*/ 230981 h 1106488"/>
              <a:gd name="connsiteX23685" fmla="*/ 718800 w 1031876"/>
              <a:gd name="connsiteY23685" fmla="*/ 228258 h 1106488"/>
              <a:gd name="connsiteX23686" fmla="*/ 719238 w 1031876"/>
              <a:gd name="connsiteY23686" fmla="*/ 228600 h 1106488"/>
              <a:gd name="connsiteX23687" fmla="*/ 724787 w 1031876"/>
              <a:gd name="connsiteY23687" fmla="*/ 231418 h 1106488"/>
              <a:gd name="connsiteX23688" fmla="*/ 724935 w 1031876"/>
              <a:gd name="connsiteY23688" fmla="*/ 231331 h 1106488"/>
              <a:gd name="connsiteX23689" fmla="*/ 726601 w 1031876"/>
              <a:gd name="connsiteY23689" fmla="*/ 230352 h 1106488"/>
              <a:gd name="connsiteX23690" fmla="*/ 717947 w 1031876"/>
              <a:gd name="connsiteY23690" fmla="*/ 224589 h 1106488"/>
              <a:gd name="connsiteX23691" fmla="*/ 720904 w 1031876"/>
              <a:gd name="connsiteY23691" fmla="*/ 222374 h 1106488"/>
              <a:gd name="connsiteX23692" fmla="*/ 724785 w 1031876"/>
              <a:gd name="connsiteY23692" fmla="*/ 224589 h 1106488"/>
              <a:gd name="connsiteX23693" fmla="*/ 724785 w 1031876"/>
              <a:gd name="connsiteY23693" fmla="*/ 217758 h 1106488"/>
              <a:gd name="connsiteX23694" fmla="*/ 717947 w 1031876"/>
              <a:gd name="connsiteY23694" fmla="*/ 217758 h 1106488"/>
              <a:gd name="connsiteX23695" fmla="*/ 717551 w 1031876"/>
              <a:gd name="connsiteY23695" fmla="*/ 217660 h 1106488"/>
              <a:gd name="connsiteX23696" fmla="*/ 717551 w 1031876"/>
              <a:gd name="connsiteY23696" fmla="*/ 217758 h 1106488"/>
              <a:gd name="connsiteX23697" fmla="*/ 717947 w 1031876"/>
              <a:gd name="connsiteY23697" fmla="*/ 217758 h 1106488"/>
              <a:gd name="connsiteX23698" fmla="*/ 717947 w 1031876"/>
              <a:gd name="connsiteY23698" fmla="*/ 218612 h 1106488"/>
              <a:gd name="connsiteX23699" fmla="*/ 717947 w 1031876"/>
              <a:gd name="connsiteY23699" fmla="*/ 224589 h 1106488"/>
              <a:gd name="connsiteX23700" fmla="*/ 717551 w 1031876"/>
              <a:gd name="connsiteY23700" fmla="*/ 223006 h 1106488"/>
              <a:gd name="connsiteX23701" fmla="*/ 717551 w 1031876"/>
              <a:gd name="connsiteY23701" fmla="*/ 225425 h 1106488"/>
              <a:gd name="connsiteX23702" fmla="*/ 711995 w 1031876"/>
              <a:gd name="connsiteY23702" fmla="*/ 218479 h 1106488"/>
              <a:gd name="connsiteX23703" fmla="*/ 711677 w 1031876"/>
              <a:gd name="connsiteY23703" fmla="*/ 218082 h 1106488"/>
              <a:gd name="connsiteX23704" fmla="*/ 711401 w 1031876"/>
              <a:gd name="connsiteY23704" fmla="*/ 217925 h 1106488"/>
              <a:gd name="connsiteX23705" fmla="*/ 713947 w 1031876"/>
              <a:gd name="connsiteY23705" fmla="*/ 223494 h 1106488"/>
              <a:gd name="connsiteX23706" fmla="*/ 717551 w 1031876"/>
              <a:gd name="connsiteY23706" fmla="*/ 225425 h 1106488"/>
              <a:gd name="connsiteX23707" fmla="*/ 711201 w 1031876"/>
              <a:gd name="connsiteY23707" fmla="*/ 225425 h 1106488"/>
              <a:gd name="connsiteX23708" fmla="*/ 711836 w 1031876"/>
              <a:gd name="connsiteY23708" fmla="*/ 223043 h 1106488"/>
              <a:gd name="connsiteX23709" fmla="*/ 711241 w 1031876"/>
              <a:gd name="connsiteY23709" fmla="*/ 217833 h 1106488"/>
              <a:gd name="connsiteX23710" fmla="*/ 711110 w 1031876"/>
              <a:gd name="connsiteY23710" fmla="*/ 217758 h 1106488"/>
              <a:gd name="connsiteX23711" fmla="*/ 711232 w 1031876"/>
              <a:gd name="connsiteY23711" fmla="*/ 217758 h 1106488"/>
              <a:gd name="connsiteX23712" fmla="*/ 711201 w 1031876"/>
              <a:gd name="connsiteY23712" fmla="*/ 217487 h 1106488"/>
              <a:gd name="connsiteX23713" fmla="*/ 711325 w 1031876"/>
              <a:gd name="connsiteY23713" fmla="*/ 217758 h 1106488"/>
              <a:gd name="connsiteX23714" fmla="*/ 711418 w 1031876"/>
              <a:gd name="connsiteY23714" fmla="*/ 217758 h 1106488"/>
              <a:gd name="connsiteX23715" fmla="*/ 711201 w 1031876"/>
              <a:gd name="connsiteY23715" fmla="*/ 217487 h 1106488"/>
              <a:gd name="connsiteX23716" fmla="*/ 711995 w 1031876"/>
              <a:gd name="connsiteY23716" fmla="*/ 217487 h 1106488"/>
              <a:gd name="connsiteX23717" fmla="*/ 716860 w 1031876"/>
              <a:gd name="connsiteY23717" fmla="*/ 217487 h 1106488"/>
              <a:gd name="connsiteX23718" fmla="*/ 714529 w 1031876"/>
              <a:gd name="connsiteY23718" fmla="*/ 216905 h 1106488"/>
              <a:gd name="connsiteX23719" fmla="*/ 711110 w 1031876"/>
              <a:gd name="connsiteY23719" fmla="*/ 210928 h 1106488"/>
              <a:gd name="connsiteX23720" fmla="*/ 708546 w 1031876"/>
              <a:gd name="connsiteY23720" fmla="*/ 211782 h 1106488"/>
              <a:gd name="connsiteX23721" fmla="*/ 710936 w 1031876"/>
              <a:gd name="connsiteY23721" fmla="*/ 217352 h 1106488"/>
              <a:gd name="connsiteX23722" fmla="*/ 711201 w 1031876"/>
              <a:gd name="connsiteY23722" fmla="*/ 217487 h 1106488"/>
              <a:gd name="connsiteX23723" fmla="*/ 710972 w 1031876"/>
              <a:gd name="connsiteY23723" fmla="*/ 217436 h 1106488"/>
              <a:gd name="connsiteX23724" fmla="*/ 710994 w 1031876"/>
              <a:gd name="connsiteY23724" fmla="*/ 217487 h 1106488"/>
              <a:gd name="connsiteX23725" fmla="*/ 711110 w 1031876"/>
              <a:gd name="connsiteY23725" fmla="*/ 217758 h 1106488"/>
              <a:gd name="connsiteX23726" fmla="*/ 710955 w 1031876"/>
              <a:gd name="connsiteY23726" fmla="*/ 217487 h 1106488"/>
              <a:gd name="connsiteX23727" fmla="*/ 710919 w 1031876"/>
              <a:gd name="connsiteY23727" fmla="*/ 217424 h 1106488"/>
              <a:gd name="connsiteX23728" fmla="*/ 707629 w 1031876"/>
              <a:gd name="connsiteY23728" fmla="*/ 216693 h 1106488"/>
              <a:gd name="connsiteX23729" fmla="*/ 706655 w 1031876"/>
              <a:gd name="connsiteY23729" fmla="*/ 215178 h 1106488"/>
              <a:gd name="connsiteX23730" fmla="*/ 710854 w 1031876"/>
              <a:gd name="connsiteY23730" fmla="*/ 217311 h 1106488"/>
              <a:gd name="connsiteX23731" fmla="*/ 707691 w 1031876"/>
              <a:gd name="connsiteY23731" fmla="*/ 211782 h 1106488"/>
              <a:gd name="connsiteX23732" fmla="*/ 704272 w 1031876"/>
              <a:gd name="connsiteY23732" fmla="*/ 210928 h 1106488"/>
              <a:gd name="connsiteX23733" fmla="*/ 704272 w 1031876"/>
              <a:gd name="connsiteY23733" fmla="*/ 211471 h 1106488"/>
              <a:gd name="connsiteX23734" fmla="*/ 706655 w 1031876"/>
              <a:gd name="connsiteY23734" fmla="*/ 215178 h 1106488"/>
              <a:gd name="connsiteX23735" fmla="*/ 704950 w 1031876"/>
              <a:gd name="connsiteY23735" fmla="*/ 214312 h 1106488"/>
              <a:gd name="connsiteX23736" fmla="*/ 704272 w 1031876"/>
              <a:gd name="connsiteY23736" fmla="*/ 211901 h 1106488"/>
              <a:gd name="connsiteX23737" fmla="*/ 704272 w 1031876"/>
              <a:gd name="connsiteY23737" fmla="*/ 217758 h 1106488"/>
              <a:gd name="connsiteX23738" fmla="*/ 704057 w 1031876"/>
              <a:gd name="connsiteY23738" fmla="*/ 216255 h 1106488"/>
              <a:gd name="connsiteX23739" fmla="*/ 704057 w 1031876"/>
              <a:gd name="connsiteY23739" fmla="*/ 216693 h 1106488"/>
              <a:gd name="connsiteX23740" fmla="*/ 704057 w 1031876"/>
              <a:gd name="connsiteY23740" fmla="*/ 217487 h 1106488"/>
              <a:gd name="connsiteX23741" fmla="*/ 700485 w 1031876"/>
              <a:gd name="connsiteY23741" fmla="*/ 217487 h 1106488"/>
              <a:gd name="connsiteX23742" fmla="*/ 699592 w 1031876"/>
              <a:gd name="connsiteY23742" fmla="*/ 217487 h 1106488"/>
              <a:gd name="connsiteX23743" fmla="*/ 696913 w 1031876"/>
              <a:gd name="connsiteY23743" fmla="*/ 217487 h 1106488"/>
              <a:gd name="connsiteX23744" fmla="*/ 702271 w 1031876"/>
              <a:gd name="connsiteY23744" fmla="*/ 216693 h 1106488"/>
              <a:gd name="connsiteX23745" fmla="*/ 698082 w 1031876"/>
              <a:gd name="connsiteY23745" fmla="*/ 212350 h 1106488"/>
              <a:gd name="connsiteX23746" fmla="*/ 697707 w 1031876"/>
              <a:gd name="connsiteY23746" fmla="*/ 212725 h 1106488"/>
              <a:gd name="connsiteX23747" fmla="*/ 696913 w 1031876"/>
              <a:gd name="connsiteY23747" fmla="*/ 211931 h 1106488"/>
              <a:gd name="connsiteX23748" fmla="*/ 697303 w 1031876"/>
              <a:gd name="connsiteY23748" fmla="*/ 211541 h 1106488"/>
              <a:gd name="connsiteX23749" fmla="*/ 696913 w 1031876"/>
              <a:gd name="connsiteY23749" fmla="*/ 211137 h 1106488"/>
              <a:gd name="connsiteX23750" fmla="*/ 697707 w 1031876"/>
              <a:gd name="connsiteY23750" fmla="*/ 211137 h 1106488"/>
              <a:gd name="connsiteX23751" fmla="*/ 698899 w 1031876"/>
              <a:gd name="connsiteY23751" fmla="*/ 211137 h 1106488"/>
              <a:gd name="connsiteX23752" fmla="*/ 697435 w 1031876"/>
              <a:gd name="connsiteY23752" fmla="*/ 210928 h 1106488"/>
              <a:gd name="connsiteX23753" fmla="*/ 697435 w 1031876"/>
              <a:gd name="connsiteY23753" fmla="*/ 210074 h 1106488"/>
              <a:gd name="connsiteX23754" fmla="*/ 697435 w 1031876"/>
              <a:gd name="connsiteY23754" fmla="*/ 207513 h 1106488"/>
              <a:gd name="connsiteX23755" fmla="*/ 697435 w 1031876"/>
              <a:gd name="connsiteY23755" fmla="*/ 204951 h 1106488"/>
              <a:gd name="connsiteX23756" fmla="*/ 697435 w 1031876"/>
              <a:gd name="connsiteY23756" fmla="*/ 204098 h 1106488"/>
              <a:gd name="connsiteX23757" fmla="*/ 683759 w 1031876"/>
              <a:gd name="connsiteY23757" fmla="*/ 197267 h 1106488"/>
              <a:gd name="connsiteX23758" fmla="*/ 676922 w 1031876"/>
              <a:gd name="connsiteY23758" fmla="*/ 190437 h 1106488"/>
              <a:gd name="connsiteX23759" fmla="*/ 673503 w 1031876"/>
              <a:gd name="connsiteY23759" fmla="*/ 187022 h 1106488"/>
              <a:gd name="connsiteX23760" fmla="*/ 672203 w 1031876"/>
              <a:gd name="connsiteY23760" fmla="*/ 185723 h 1106488"/>
              <a:gd name="connsiteX23761" fmla="*/ 670939 w 1031876"/>
              <a:gd name="connsiteY23761" fmla="*/ 184460 h 1106488"/>
              <a:gd name="connsiteX23762" fmla="*/ 670084 w 1031876"/>
              <a:gd name="connsiteY23762" fmla="*/ 183606 h 1106488"/>
              <a:gd name="connsiteX23763" fmla="*/ 666665 w 1031876"/>
              <a:gd name="connsiteY23763" fmla="*/ 183606 h 1106488"/>
              <a:gd name="connsiteX23764" fmla="*/ 665811 w 1031876"/>
              <a:gd name="connsiteY23764" fmla="*/ 183606 h 1106488"/>
              <a:gd name="connsiteX23765" fmla="*/ 664102 w 1031876"/>
              <a:gd name="connsiteY23765" fmla="*/ 183606 h 1106488"/>
              <a:gd name="connsiteX23766" fmla="*/ 663247 w 1031876"/>
              <a:gd name="connsiteY23766" fmla="*/ 183606 h 1106488"/>
              <a:gd name="connsiteX23767" fmla="*/ 661537 w 1031876"/>
              <a:gd name="connsiteY23767" fmla="*/ 183606 h 1106488"/>
              <a:gd name="connsiteX23768" fmla="*/ 660683 w 1031876"/>
              <a:gd name="connsiteY23768" fmla="*/ 183606 h 1106488"/>
              <a:gd name="connsiteX23769" fmla="*/ 659828 w 1031876"/>
              <a:gd name="connsiteY23769" fmla="*/ 183606 h 1106488"/>
              <a:gd name="connsiteX23770" fmla="*/ 658973 w 1031876"/>
              <a:gd name="connsiteY23770" fmla="*/ 183606 h 1106488"/>
              <a:gd name="connsiteX23771" fmla="*/ 656409 w 1031876"/>
              <a:gd name="connsiteY23771" fmla="*/ 183606 h 1106488"/>
              <a:gd name="connsiteX23772" fmla="*/ 649571 w 1031876"/>
              <a:gd name="connsiteY23772" fmla="*/ 176776 h 1106488"/>
              <a:gd name="connsiteX23773" fmla="*/ 646152 w 1031876"/>
              <a:gd name="connsiteY23773" fmla="*/ 176776 h 1106488"/>
              <a:gd name="connsiteX23774" fmla="*/ 643589 w 1031876"/>
              <a:gd name="connsiteY23774" fmla="*/ 176776 h 1106488"/>
              <a:gd name="connsiteX23775" fmla="*/ 642734 w 1031876"/>
              <a:gd name="connsiteY23775" fmla="*/ 176776 h 1106488"/>
              <a:gd name="connsiteX23776" fmla="*/ 635896 w 1031876"/>
              <a:gd name="connsiteY23776" fmla="*/ 169945 h 1106488"/>
              <a:gd name="connsiteX23777" fmla="*/ 642734 w 1031876"/>
              <a:gd name="connsiteY23777" fmla="*/ 176776 h 1106488"/>
              <a:gd name="connsiteX23778" fmla="*/ 629059 w 1031876"/>
              <a:gd name="connsiteY23778" fmla="*/ 169945 h 1106488"/>
              <a:gd name="connsiteX23779" fmla="*/ 635896 w 1031876"/>
              <a:gd name="connsiteY23779" fmla="*/ 176776 h 1106488"/>
              <a:gd name="connsiteX23780" fmla="*/ 629059 w 1031876"/>
              <a:gd name="connsiteY23780" fmla="*/ 173361 h 1106488"/>
              <a:gd name="connsiteX23781" fmla="*/ 628650 w 1031876"/>
              <a:gd name="connsiteY23781" fmla="*/ 173156 h 1106488"/>
              <a:gd name="connsiteX23782" fmla="*/ 628650 w 1031876"/>
              <a:gd name="connsiteY23782" fmla="*/ 173831 h 1106488"/>
              <a:gd name="connsiteX23783" fmla="*/ 628650 w 1031876"/>
              <a:gd name="connsiteY23783" fmla="*/ 176808 h 1106488"/>
              <a:gd name="connsiteX23784" fmla="*/ 628650 w 1031876"/>
              <a:gd name="connsiteY23784" fmla="*/ 177800 h 1106488"/>
              <a:gd name="connsiteX23785" fmla="*/ 628320 w 1031876"/>
              <a:gd name="connsiteY23785" fmla="*/ 177800 h 1106488"/>
              <a:gd name="connsiteX23786" fmla="*/ 627857 w 1031876"/>
              <a:gd name="connsiteY23786" fmla="*/ 177800 h 1106488"/>
              <a:gd name="connsiteX23787" fmla="*/ 627856 w 1031876"/>
              <a:gd name="connsiteY23787" fmla="*/ 177800 h 1106488"/>
              <a:gd name="connsiteX23788" fmla="*/ 625741 w 1031876"/>
              <a:gd name="connsiteY23788" fmla="*/ 177800 h 1106488"/>
              <a:gd name="connsiteX23789" fmla="*/ 625476 w 1031876"/>
              <a:gd name="connsiteY23789" fmla="*/ 177800 h 1106488"/>
              <a:gd name="connsiteX23790" fmla="*/ 625475 w 1031876"/>
              <a:gd name="connsiteY23790" fmla="*/ 177800 h 1106488"/>
              <a:gd name="connsiteX23791" fmla="*/ 622301 w 1031876"/>
              <a:gd name="connsiteY23791" fmla="*/ 177800 h 1106488"/>
              <a:gd name="connsiteX23792" fmla="*/ 622300 w 1031876"/>
              <a:gd name="connsiteY23792" fmla="*/ 177800 h 1106488"/>
              <a:gd name="connsiteX23793" fmla="*/ 620581 w 1031876"/>
              <a:gd name="connsiteY23793" fmla="*/ 177800 h 1106488"/>
              <a:gd name="connsiteX23794" fmla="*/ 619920 w 1031876"/>
              <a:gd name="connsiteY23794" fmla="*/ 177800 h 1106488"/>
              <a:gd name="connsiteX23795" fmla="*/ 618861 w 1031876"/>
              <a:gd name="connsiteY23795" fmla="*/ 177800 h 1106488"/>
              <a:gd name="connsiteX23796" fmla="*/ 615951 w 1031876"/>
              <a:gd name="connsiteY23796" fmla="*/ 177800 h 1106488"/>
              <a:gd name="connsiteX23797" fmla="*/ 615951 w 1031876"/>
              <a:gd name="connsiteY23797" fmla="*/ 177801 h 1106488"/>
              <a:gd name="connsiteX23798" fmla="*/ 615950 w 1031876"/>
              <a:gd name="connsiteY23798" fmla="*/ 177800 h 1106488"/>
              <a:gd name="connsiteX23799" fmla="*/ 615422 w 1031876"/>
              <a:gd name="connsiteY23799" fmla="*/ 177800 h 1106488"/>
              <a:gd name="connsiteX23800" fmla="*/ 615347 w 1031876"/>
              <a:gd name="connsiteY23800" fmla="*/ 177197 h 1106488"/>
              <a:gd name="connsiteX23801" fmla="*/ 611982 w 1031876"/>
              <a:gd name="connsiteY23801" fmla="*/ 173832 h 1106488"/>
              <a:gd name="connsiteX23802" fmla="*/ 608258 w 1031876"/>
              <a:gd name="connsiteY23802" fmla="*/ 170108 h 1106488"/>
              <a:gd name="connsiteX23803" fmla="*/ 608013 w 1031876"/>
              <a:gd name="connsiteY23803" fmla="*/ 170320 h 1106488"/>
              <a:gd name="connsiteX23804" fmla="*/ 608013 w 1031876"/>
              <a:gd name="connsiteY23804" fmla="*/ 173831 h 1106488"/>
              <a:gd name="connsiteX23805" fmla="*/ 608013 w 1031876"/>
              <a:gd name="connsiteY23805" fmla="*/ 177800 h 1106488"/>
              <a:gd name="connsiteX23806" fmla="*/ 605632 w 1031876"/>
              <a:gd name="connsiteY23806" fmla="*/ 173831 h 1106488"/>
              <a:gd name="connsiteX23807" fmla="*/ 607442 w 1031876"/>
              <a:gd name="connsiteY23807" fmla="*/ 170814 h 1106488"/>
              <a:gd name="connsiteX23808" fmla="*/ 605102 w 1031876"/>
              <a:gd name="connsiteY23808" fmla="*/ 172839 h 1106488"/>
              <a:gd name="connsiteX23809" fmla="*/ 601664 w 1031876"/>
              <a:gd name="connsiteY23809" fmla="*/ 169863 h 1106488"/>
              <a:gd name="connsiteX23810" fmla="*/ 601664 w 1031876"/>
              <a:gd name="connsiteY23810" fmla="*/ 173434 h 1106488"/>
              <a:gd name="connsiteX23811" fmla="*/ 601664 w 1031876"/>
              <a:gd name="connsiteY23811" fmla="*/ 177006 h 1106488"/>
              <a:gd name="connsiteX23812" fmla="*/ 601565 w 1031876"/>
              <a:gd name="connsiteY23812" fmla="*/ 176940 h 1106488"/>
              <a:gd name="connsiteX23813" fmla="*/ 601572 w 1031876"/>
              <a:gd name="connsiteY23813" fmla="*/ 177006 h 1106488"/>
              <a:gd name="connsiteX23814" fmla="*/ 601664 w 1031876"/>
              <a:gd name="connsiteY23814" fmla="*/ 177006 h 1106488"/>
              <a:gd name="connsiteX23815" fmla="*/ 601596 w 1031876"/>
              <a:gd name="connsiteY23815" fmla="*/ 177211 h 1106488"/>
              <a:gd name="connsiteX23816" fmla="*/ 601663 w 1031876"/>
              <a:gd name="connsiteY23816" fmla="*/ 177800 h 1106488"/>
              <a:gd name="connsiteX23817" fmla="*/ 601564 w 1031876"/>
              <a:gd name="connsiteY23817" fmla="*/ 177306 h 1106488"/>
              <a:gd name="connsiteX23818" fmla="*/ 600771 w 1031876"/>
              <a:gd name="connsiteY23818" fmla="*/ 179685 h 1106488"/>
              <a:gd name="connsiteX23819" fmla="*/ 594520 w 1031876"/>
              <a:gd name="connsiteY23819" fmla="*/ 177006 h 1106488"/>
              <a:gd name="connsiteX23820" fmla="*/ 598092 w 1031876"/>
              <a:gd name="connsiteY23820" fmla="*/ 177006 h 1106488"/>
              <a:gd name="connsiteX23821" fmla="*/ 598985 w 1031876"/>
              <a:gd name="connsiteY23821" fmla="*/ 177006 h 1106488"/>
              <a:gd name="connsiteX23822" fmla="*/ 599878 w 1031876"/>
              <a:gd name="connsiteY23822" fmla="*/ 177006 h 1106488"/>
              <a:gd name="connsiteX23823" fmla="*/ 600771 w 1031876"/>
              <a:gd name="connsiteY23823" fmla="*/ 177006 h 1106488"/>
              <a:gd name="connsiteX23824" fmla="*/ 601504 w 1031876"/>
              <a:gd name="connsiteY23824" fmla="*/ 177006 h 1106488"/>
              <a:gd name="connsiteX23825" fmla="*/ 601480 w 1031876"/>
              <a:gd name="connsiteY23825" fmla="*/ 176883 h 1106488"/>
              <a:gd name="connsiteX23826" fmla="*/ 596306 w 1031876"/>
              <a:gd name="connsiteY23826" fmla="*/ 173434 h 1106488"/>
              <a:gd name="connsiteX23827" fmla="*/ 598379 w 1031876"/>
              <a:gd name="connsiteY23827" fmla="*/ 172052 h 1106488"/>
              <a:gd name="connsiteX23828" fmla="*/ 595313 w 1031876"/>
              <a:gd name="connsiteY23828" fmla="*/ 169862 h 1106488"/>
              <a:gd name="connsiteX23829" fmla="*/ 600322 w 1031876"/>
              <a:gd name="connsiteY23829" fmla="*/ 170757 h 1106488"/>
              <a:gd name="connsiteX23830" fmla="*/ 601663 w 1031876"/>
              <a:gd name="connsiteY23830" fmla="*/ 169862 h 1106488"/>
              <a:gd name="connsiteX23831" fmla="*/ 601663 w 1031876"/>
              <a:gd name="connsiteY23831" fmla="*/ 169862 h 1106488"/>
              <a:gd name="connsiteX23832" fmla="*/ 601664 w 1031876"/>
              <a:gd name="connsiteY23832" fmla="*/ 169862 h 1106488"/>
              <a:gd name="connsiteX23833" fmla="*/ 605102 w 1031876"/>
              <a:gd name="connsiteY23833" fmla="*/ 169862 h 1106488"/>
              <a:gd name="connsiteX23834" fmla="*/ 605962 w 1031876"/>
              <a:gd name="connsiteY23834" fmla="*/ 169862 h 1106488"/>
              <a:gd name="connsiteX23835" fmla="*/ 608013 w 1031876"/>
              <a:gd name="connsiteY23835" fmla="*/ 169862 h 1106488"/>
              <a:gd name="connsiteX23836" fmla="*/ 608542 w 1031876"/>
              <a:gd name="connsiteY23836" fmla="*/ 169862 h 1106488"/>
              <a:gd name="connsiteX23837" fmla="*/ 608331 w 1031876"/>
              <a:gd name="connsiteY23837" fmla="*/ 170045 h 1106488"/>
              <a:gd name="connsiteX23838" fmla="*/ 614929 w 1031876"/>
              <a:gd name="connsiteY23838" fmla="*/ 173815 h 1106488"/>
              <a:gd name="connsiteX23839" fmla="*/ 614562 w 1031876"/>
              <a:gd name="connsiteY23839" fmla="*/ 170854 h 1106488"/>
              <a:gd name="connsiteX23840" fmla="*/ 608579 w 1031876"/>
              <a:gd name="connsiteY23840" fmla="*/ 169868 h 1106488"/>
              <a:gd name="connsiteX23841" fmla="*/ 608546 w 1031876"/>
              <a:gd name="connsiteY23841" fmla="*/ 169945 h 1106488"/>
              <a:gd name="connsiteX23842" fmla="*/ 608546 w 1031876"/>
              <a:gd name="connsiteY23842" fmla="*/ 169863 h 1106488"/>
              <a:gd name="connsiteX23843" fmla="*/ 608546 w 1031876"/>
              <a:gd name="connsiteY23843" fmla="*/ 166530 h 1106488"/>
              <a:gd name="connsiteX23844" fmla="*/ 608546 w 1031876"/>
              <a:gd name="connsiteY23844" fmla="*/ 163696 h 1106488"/>
              <a:gd name="connsiteX23845" fmla="*/ 608013 w 1031876"/>
              <a:gd name="connsiteY23845" fmla="*/ 163513 h 1106488"/>
              <a:gd name="connsiteX23846" fmla="*/ 608016 w 1031876"/>
              <a:gd name="connsiteY23846" fmla="*/ 163513 h 1106488"/>
              <a:gd name="connsiteX23847" fmla="*/ 608013 w 1031876"/>
              <a:gd name="connsiteY23847" fmla="*/ 163512 h 1106488"/>
              <a:gd name="connsiteX23848" fmla="*/ 608546 w 1031876"/>
              <a:gd name="connsiteY23848" fmla="*/ 163512 h 1106488"/>
              <a:gd name="connsiteX23849" fmla="*/ 608546 w 1031876"/>
              <a:gd name="connsiteY23849" fmla="*/ 163115 h 1106488"/>
              <a:gd name="connsiteX23850" fmla="*/ 609738 w 1031876"/>
              <a:gd name="connsiteY23850" fmla="*/ 163512 h 1106488"/>
              <a:gd name="connsiteX23851" fmla="*/ 614264 w 1031876"/>
              <a:gd name="connsiteY23851" fmla="*/ 163512 h 1106488"/>
              <a:gd name="connsiteX23852" fmla="*/ 615085 w 1031876"/>
              <a:gd name="connsiteY23852" fmla="*/ 163512 h 1106488"/>
              <a:gd name="connsiteX23853" fmla="*/ 615383 w 1031876"/>
              <a:gd name="connsiteY23853" fmla="*/ 163115 h 1106488"/>
              <a:gd name="connsiteX23854" fmla="*/ 615383 w 1031876"/>
              <a:gd name="connsiteY23854" fmla="*/ 163513 h 1106488"/>
              <a:gd name="connsiteX23855" fmla="*/ 615951 w 1031876"/>
              <a:gd name="connsiteY23855" fmla="*/ 163513 h 1106488"/>
              <a:gd name="connsiteX23856" fmla="*/ 615737 w 1031876"/>
              <a:gd name="connsiteY23856" fmla="*/ 164027 h 1106488"/>
              <a:gd name="connsiteX23857" fmla="*/ 621408 w 1031876"/>
              <a:gd name="connsiteY23857" fmla="*/ 169068 h 1106488"/>
              <a:gd name="connsiteX23858" fmla="*/ 622221 w 1031876"/>
              <a:gd name="connsiteY23858" fmla="*/ 169791 h 1106488"/>
              <a:gd name="connsiteX23859" fmla="*/ 622221 w 1031876"/>
              <a:gd name="connsiteY23859" fmla="*/ 169092 h 1106488"/>
              <a:gd name="connsiteX23860" fmla="*/ 622221 w 1031876"/>
              <a:gd name="connsiteY23860" fmla="*/ 163115 h 1106488"/>
              <a:gd name="connsiteX23861" fmla="*/ 615383 w 1031876"/>
              <a:gd name="connsiteY23861" fmla="*/ 163115 h 1106488"/>
              <a:gd name="connsiteX23862" fmla="*/ 608546 w 1031876"/>
              <a:gd name="connsiteY23862" fmla="*/ 163115 h 1106488"/>
              <a:gd name="connsiteX23863" fmla="*/ 601708 w 1031876"/>
              <a:gd name="connsiteY23863" fmla="*/ 163115 h 1106488"/>
              <a:gd name="connsiteX23864" fmla="*/ 595726 w 1031876"/>
              <a:gd name="connsiteY23864" fmla="*/ 163115 h 1106488"/>
              <a:gd name="connsiteX23865" fmla="*/ 594871 w 1031876"/>
              <a:gd name="connsiteY23865" fmla="*/ 163115 h 1106488"/>
              <a:gd name="connsiteX23866" fmla="*/ 591452 w 1031876"/>
              <a:gd name="connsiteY23866" fmla="*/ 163115 h 1106488"/>
              <a:gd name="connsiteX23867" fmla="*/ 588033 w 1031876"/>
              <a:gd name="connsiteY23867" fmla="*/ 163115 h 1106488"/>
              <a:gd name="connsiteX23868" fmla="*/ 581195 w 1031876"/>
              <a:gd name="connsiteY23868" fmla="*/ 163798 h 1106488"/>
              <a:gd name="connsiteX23869" fmla="*/ 581195 w 1031876"/>
              <a:gd name="connsiteY23869" fmla="*/ 163115 h 1106488"/>
              <a:gd name="connsiteX23870" fmla="*/ 580340 w 1031876"/>
              <a:gd name="connsiteY23870" fmla="*/ 163115 h 1106488"/>
              <a:gd name="connsiteX23871" fmla="*/ 575213 w 1031876"/>
              <a:gd name="connsiteY23871" fmla="*/ 163115 h 1106488"/>
              <a:gd name="connsiteX23872" fmla="*/ 574358 w 1031876"/>
              <a:gd name="connsiteY23872" fmla="*/ 163115 h 1106488"/>
              <a:gd name="connsiteX23873" fmla="*/ 577093 w 1031876"/>
              <a:gd name="connsiteY23873" fmla="*/ 167896 h 1106488"/>
              <a:gd name="connsiteX23874" fmla="*/ 574358 w 1031876"/>
              <a:gd name="connsiteY23874" fmla="*/ 166530 h 1106488"/>
              <a:gd name="connsiteX23875" fmla="*/ 567520 w 1031876"/>
              <a:gd name="connsiteY23875" fmla="*/ 163115 h 1106488"/>
              <a:gd name="connsiteX23876" fmla="*/ 560683 w 1031876"/>
              <a:gd name="connsiteY23876" fmla="*/ 163115 h 1106488"/>
              <a:gd name="connsiteX23877" fmla="*/ 555896 w 1031876"/>
              <a:gd name="connsiteY23877" fmla="*/ 165164 h 1106488"/>
              <a:gd name="connsiteX23878" fmla="*/ 553845 w 1031876"/>
              <a:gd name="connsiteY23878" fmla="*/ 163115 h 1106488"/>
              <a:gd name="connsiteX23879" fmla="*/ 553845 w 1031876"/>
              <a:gd name="connsiteY23879" fmla="*/ 163969 h 1106488"/>
              <a:gd name="connsiteX23880" fmla="*/ 553845 w 1031876"/>
              <a:gd name="connsiteY23880" fmla="*/ 169862 h 1106488"/>
              <a:gd name="connsiteX23881" fmla="*/ 554038 w 1031876"/>
              <a:gd name="connsiteY23881" fmla="*/ 169862 h 1106488"/>
              <a:gd name="connsiteX23882" fmla="*/ 560388 w 1031876"/>
              <a:gd name="connsiteY23882" fmla="*/ 169862 h 1106488"/>
              <a:gd name="connsiteX23883" fmla="*/ 560388 w 1031876"/>
              <a:gd name="connsiteY23883" fmla="*/ 170854 h 1106488"/>
              <a:gd name="connsiteX23884" fmla="*/ 560388 w 1031876"/>
              <a:gd name="connsiteY23884" fmla="*/ 172839 h 1106488"/>
              <a:gd name="connsiteX23885" fmla="*/ 560388 w 1031876"/>
              <a:gd name="connsiteY23885" fmla="*/ 176540 h 1106488"/>
              <a:gd name="connsiteX23886" fmla="*/ 560683 w 1031876"/>
              <a:gd name="connsiteY23886" fmla="*/ 176776 h 1106488"/>
              <a:gd name="connsiteX23887" fmla="*/ 560388 w 1031876"/>
              <a:gd name="connsiteY23887" fmla="*/ 176669 h 1106488"/>
              <a:gd name="connsiteX23888" fmla="*/ 560388 w 1031876"/>
              <a:gd name="connsiteY23888" fmla="*/ 177800 h 1106488"/>
              <a:gd name="connsiteX23889" fmla="*/ 558840 w 1031876"/>
              <a:gd name="connsiteY23889" fmla="*/ 176106 h 1106488"/>
              <a:gd name="connsiteX23890" fmla="*/ 551281 w 1031876"/>
              <a:gd name="connsiteY23890" fmla="*/ 173361 h 1106488"/>
              <a:gd name="connsiteX23891" fmla="*/ 547007 w 1031876"/>
              <a:gd name="connsiteY23891" fmla="*/ 169945 h 1106488"/>
              <a:gd name="connsiteX23892" fmla="*/ 556290 w 1031876"/>
              <a:gd name="connsiteY23892" fmla="*/ 173317 h 1106488"/>
              <a:gd name="connsiteX23893" fmla="*/ 554038 w 1031876"/>
              <a:gd name="connsiteY23893" fmla="*/ 170854 h 1106488"/>
              <a:gd name="connsiteX23894" fmla="*/ 548222 w 1031876"/>
              <a:gd name="connsiteY23894" fmla="*/ 169945 h 1106488"/>
              <a:gd name="connsiteX23895" fmla="*/ 547862 w 1031876"/>
              <a:gd name="connsiteY23895" fmla="*/ 169945 h 1106488"/>
              <a:gd name="connsiteX23896" fmla="*/ 547007 w 1031876"/>
              <a:gd name="connsiteY23896" fmla="*/ 169945 h 1106488"/>
              <a:gd name="connsiteX23897" fmla="*/ 537606 w 1031876"/>
              <a:gd name="connsiteY23897" fmla="*/ 167384 h 1106488"/>
              <a:gd name="connsiteX23898" fmla="*/ 533471 w 1031876"/>
              <a:gd name="connsiteY23898" fmla="*/ 169862 h 1106488"/>
              <a:gd name="connsiteX23899" fmla="*/ 533424 w 1031876"/>
              <a:gd name="connsiteY23899" fmla="*/ 169890 h 1106488"/>
              <a:gd name="connsiteX23900" fmla="*/ 538957 w 1031876"/>
              <a:gd name="connsiteY23900" fmla="*/ 176808 h 1106488"/>
              <a:gd name="connsiteX23901" fmla="*/ 539751 w 1031876"/>
              <a:gd name="connsiteY23901" fmla="*/ 177800 h 1106488"/>
              <a:gd name="connsiteX23902" fmla="*/ 538957 w 1031876"/>
              <a:gd name="connsiteY23902" fmla="*/ 177800 h 1106488"/>
              <a:gd name="connsiteX23903" fmla="*/ 536973 w 1031876"/>
              <a:gd name="connsiteY23903" fmla="*/ 177800 h 1106488"/>
              <a:gd name="connsiteX23904" fmla="*/ 535782 w 1031876"/>
              <a:gd name="connsiteY23904" fmla="*/ 177800 h 1106488"/>
              <a:gd name="connsiteX23905" fmla="*/ 533401 w 1031876"/>
              <a:gd name="connsiteY23905" fmla="*/ 177800 h 1106488"/>
              <a:gd name="connsiteX23906" fmla="*/ 533401 w 1031876"/>
              <a:gd name="connsiteY23906" fmla="*/ 176808 h 1106488"/>
              <a:gd name="connsiteX23907" fmla="*/ 533401 w 1031876"/>
              <a:gd name="connsiteY23907" fmla="*/ 169904 h 1106488"/>
              <a:gd name="connsiteX23908" fmla="*/ 533332 w 1031876"/>
              <a:gd name="connsiteY23908" fmla="*/ 169945 h 1106488"/>
              <a:gd name="connsiteX23909" fmla="*/ 529914 w 1031876"/>
              <a:gd name="connsiteY23909" fmla="*/ 169945 h 1106488"/>
              <a:gd name="connsiteX23910" fmla="*/ 527003 w 1031876"/>
              <a:gd name="connsiteY23910" fmla="*/ 169945 h 1106488"/>
              <a:gd name="connsiteX23911" fmla="*/ 525097 w 1031876"/>
              <a:gd name="connsiteY23911" fmla="*/ 173281 h 1106488"/>
              <a:gd name="connsiteX23912" fmla="*/ 521846 w 1031876"/>
              <a:gd name="connsiteY23912" fmla="*/ 171424 h 1106488"/>
              <a:gd name="connsiteX23913" fmla="*/ 522090 w 1031876"/>
              <a:gd name="connsiteY23913" fmla="*/ 170854 h 1106488"/>
              <a:gd name="connsiteX23914" fmla="*/ 519363 w 1031876"/>
              <a:gd name="connsiteY23914" fmla="*/ 169945 h 1106488"/>
              <a:gd name="connsiteX23915" fmla="*/ 519259 w 1031876"/>
              <a:gd name="connsiteY23915" fmla="*/ 169945 h 1106488"/>
              <a:gd name="connsiteX23916" fmla="*/ 521846 w 1031876"/>
              <a:gd name="connsiteY23916" fmla="*/ 171424 h 1106488"/>
              <a:gd name="connsiteX23917" fmla="*/ 519113 w 1031876"/>
              <a:gd name="connsiteY23917" fmla="*/ 177800 h 1106488"/>
              <a:gd name="connsiteX23918" fmla="*/ 519113 w 1031876"/>
              <a:gd name="connsiteY23918" fmla="*/ 173831 h 1106488"/>
              <a:gd name="connsiteX23919" fmla="*/ 519113 w 1031876"/>
              <a:gd name="connsiteY23919" fmla="*/ 169945 h 1106488"/>
              <a:gd name="connsiteX23920" fmla="*/ 519024 w 1031876"/>
              <a:gd name="connsiteY23920" fmla="*/ 169945 h 1106488"/>
              <a:gd name="connsiteX23921" fmla="*/ 515938 w 1031876"/>
              <a:gd name="connsiteY23921" fmla="*/ 172839 h 1106488"/>
              <a:gd name="connsiteX23922" fmla="*/ 512852 w 1031876"/>
              <a:gd name="connsiteY23922" fmla="*/ 169945 h 1106488"/>
              <a:gd name="connsiteX23923" fmla="*/ 512819 w 1031876"/>
              <a:gd name="connsiteY23923" fmla="*/ 169945 h 1106488"/>
              <a:gd name="connsiteX23924" fmla="*/ 512696 w 1031876"/>
              <a:gd name="connsiteY23924" fmla="*/ 169945 h 1106488"/>
              <a:gd name="connsiteX23925" fmla="*/ 509588 w 1031876"/>
              <a:gd name="connsiteY23925" fmla="*/ 173831 h 1106488"/>
              <a:gd name="connsiteX23926" fmla="*/ 506413 w 1031876"/>
              <a:gd name="connsiteY23926" fmla="*/ 177800 h 1106488"/>
              <a:gd name="connsiteX23927" fmla="*/ 509588 w 1031876"/>
              <a:gd name="connsiteY23927" fmla="*/ 170854 h 1106488"/>
              <a:gd name="connsiteX23928" fmla="*/ 512496 w 1031876"/>
              <a:gd name="connsiteY23928" fmla="*/ 169945 h 1106488"/>
              <a:gd name="connsiteX23929" fmla="*/ 509401 w 1031876"/>
              <a:gd name="connsiteY23929" fmla="*/ 169945 h 1106488"/>
              <a:gd name="connsiteX23930" fmla="*/ 506837 w 1031876"/>
              <a:gd name="connsiteY23930" fmla="*/ 169945 h 1106488"/>
              <a:gd name="connsiteX23931" fmla="*/ 505982 w 1031876"/>
              <a:gd name="connsiteY23931" fmla="*/ 169945 h 1106488"/>
              <a:gd name="connsiteX23932" fmla="*/ 506018 w 1031876"/>
              <a:gd name="connsiteY23932" fmla="*/ 169862 h 1106488"/>
              <a:gd name="connsiteX23933" fmla="*/ 506099 w 1031876"/>
              <a:gd name="connsiteY23933" fmla="*/ 169674 h 1106488"/>
              <a:gd name="connsiteX23934" fmla="*/ 502445 w 1031876"/>
              <a:gd name="connsiteY23934" fmla="*/ 167482 h 1106488"/>
              <a:gd name="connsiteX23935" fmla="*/ 498478 w 1031876"/>
              <a:gd name="connsiteY23935" fmla="*/ 169862 h 1106488"/>
              <a:gd name="connsiteX23936" fmla="*/ 498476 w 1031876"/>
              <a:gd name="connsiteY23936" fmla="*/ 169863 h 1106488"/>
              <a:gd name="connsiteX23937" fmla="*/ 498476 w 1031876"/>
              <a:gd name="connsiteY23937" fmla="*/ 169862 h 1106488"/>
              <a:gd name="connsiteX23938" fmla="*/ 498476 w 1031876"/>
              <a:gd name="connsiteY23938" fmla="*/ 169069 h 1106488"/>
              <a:gd name="connsiteX23939" fmla="*/ 498476 w 1031876"/>
              <a:gd name="connsiteY23939" fmla="*/ 163513 h 1106488"/>
              <a:gd name="connsiteX23940" fmla="*/ 502445 w 1031876"/>
              <a:gd name="connsiteY23940" fmla="*/ 164307 h 1106488"/>
              <a:gd name="connsiteX23941" fmla="*/ 506166 w 1031876"/>
              <a:gd name="connsiteY23941" fmla="*/ 169516 h 1106488"/>
              <a:gd name="connsiteX23942" fmla="*/ 508546 w 1031876"/>
              <a:gd name="connsiteY23942" fmla="*/ 163969 h 1106488"/>
              <a:gd name="connsiteX23943" fmla="*/ 508001 w 1031876"/>
              <a:gd name="connsiteY23943" fmla="*/ 163787 h 1106488"/>
              <a:gd name="connsiteX23944" fmla="*/ 508001 w 1031876"/>
              <a:gd name="connsiteY23944" fmla="*/ 165100 h 1106488"/>
              <a:gd name="connsiteX23945" fmla="*/ 506413 w 1031876"/>
              <a:gd name="connsiteY23945" fmla="*/ 165100 h 1106488"/>
              <a:gd name="connsiteX23946" fmla="*/ 506413 w 1031876"/>
              <a:gd name="connsiteY23946" fmla="*/ 163512 h 1106488"/>
              <a:gd name="connsiteX23947" fmla="*/ 506414 w 1031876"/>
              <a:gd name="connsiteY23947" fmla="*/ 163512 h 1106488"/>
              <a:gd name="connsiteX23948" fmla="*/ 506414 w 1031876"/>
              <a:gd name="connsiteY23948" fmla="*/ 163512 h 1106488"/>
              <a:gd name="connsiteX23949" fmla="*/ 506848 w 1031876"/>
              <a:gd name="connsiteY23949" fmla="*/ 163403 h 1106488"/>
              <a:gd name="connsiteX23950" fmla="*/ 506414 w 1031876"/>
              <a:gd name="connsiteY23950" fmla="*/ 163259 h 1106488"/>
              <a:gd name="connsiteX23951" fmla="*/ 505982 w 1031876"/>
              <a:gd name="connsiteY23951" fmla="*/ 163115 h 1106488"/>
              <a:gd name="connsiteX23952" fmla="*/ 506414 w 1031876"/>
              <a:gd name="connsiteY23952" fmla="*/ 163115 h 1106488"/>
              <a:gd name="connsiteX23953" fmla="*/ 508001 w 1031876"/>
              <a:gd name="connsiteY23953" fmla="*/ 163115 h 1106488"/>
              <a:gd name="connsiteX23954" fmla="*/ 509588 w 1031876"/>
              <a:gd name="connsiteY23954" fmla="*/ 162718 h 1106488"/>
              <a:gd name="connsiteX23955" fmla="*/ 510212 w 1031876"/>
              <a:gd name="connsiteY23955" fmla="*/ 161627 h 1106488"/>
              <a:gd name="connsiteX23956" fmla="*/ 506837 w 1031876"/>
              <a:gd name="connsiteY23956" fmla="*/ 159700 h 1106488"/>
              <a:gd name="connsiteX23957" fmla="*/ 506414 w 1031876"/>
              <a:gd name="connsiteY23957" fmla="*/ 158010 h 1106488"/>
              <a:gd name="connsiteX23958" fmla="*/ 506202 w 1031876"/>
              <a:gd name="connsiteY23958" fmla="*/ 157162 h 1106488"/>
              <a:gd name="connsiteX23959" fmla="*/ 505982 w 1031876"/>
              <a:gd name="connsiteY23959" fmla="*/ 156285 h 1106488"/>
              <a:gd name="connsiteX23960" fmla="*/ 505127 w 1031876"/>
              <a:gd name="connsiteY23960" fmla="*/ 156285 h 1106488"/>
              <a:gd name="connsiteX23961" fmla="*/ 501708 w 1031876"/>
              <a:gd name="connsiteY23961" fmla="*/ 156285 h 1106488"/>
              <a:gd name="connsiteX23962" fmla="*/ 499144 w 1031876"/>
              <a:gd name="connsiteY23962" fmla="*/ 156285 h 1106488"/>
              <a:gd name="connsiteX23963" fmla="*/ 498289 w 1031876"/>
              <a:gd name="connsiteY23963" fmla="*/ 156285 h 1106488"/>
              <a:gd name="connsiteX23964" fmla="*/ 495726 w 1031876"/>
              <a:gd name="connsiteY23964" fmla="*/ 156285 h 1106488"/>
              <a:gd name="connsiteX23965" fmla="*/ 494016 w 1031876"/>
              <a:gd name="connsiteY23965" fmla="*/ 156285 h 1106488"/>
              <a:gd name="connsiteX23966" fmla="*/ 493162 w 1031876"/>
              <a:gd name="connsiteY23966" fmla="*/ 156285 h 1106488"/>
              <a:gd name="connsiteX23967" fmla="*/ 492307 w 1031876"/>
              <a:gd name="connsiteY23967" fmla="*/ 156285 h 1106488"/>
              <a:gd name="connsiteX23968" fmla="*/ 491452 w 1031876"/>
              <a:gd name="connsiteY23968" fmla="*/ 156285 h 1106488"/>
              <a:gd name="connsiteX23969" fmla="*/ 488888 w 1031876"/>
              <a:gd name="connsiteY23969" fmla="*/ 156285 h 1106488"/>
              <a:gd name="connsiteX23970" fmla="*/ 485469 w 1031876"/>
              <a:gd name="connsiteY23970" fmla="*/ 156285 h 1106488"/>
              <a:gd name="connsiteX23971" fmla="*/ 484614 w 1031876"/>
              <a:gd name="connsiteY23971" fmla="*/ 156285 h 1106488"/>
              <a:gd name="connsiteX23972" fmla="*/ 482050 w 1031876"/>
              <a:gd name="connsiteY23972" fmla="*/ 156285 h 1106488"/>
              <a:gd name="connsiteX23973" fmla="*/ 479486 w 1031876"/>
              <a:gd name="connsiteY23973" fmla="*/ 156285 h 1106488"/>
              <a:gd name="connsiteX23974" fmla="*/ 478631 w 1031876"/>
              <a:gd name="connsiteY23974" fmla="*/ 156285 h 1106488"/>
              <a:gd name="connsiteX23975" fmla="*/ 471794 w 1031876"/>
              <a:gd name="connsiteY23975" fmla="*/ 156285 h 1106488"/>
              <a:gd name="connsiteX23976" fmla="*/ 458119 w 1031876"/>
              <a:gd name="connsiteY23976" fmla="*/ 163115 h 1106488"/>
              <a:gd name="connsiteX23977" fmla="*/ 460683 w 1031876"/>
              <a:gd name="connsiteY23977" fmla="*/ 163115 h 1106488"/>
              <a:gd name="connsiteX23978" fmla="*/ 462392 w 1031876"/>
              <a:gd name="connsiteY23978" fmla="*/ 163115 h 1106488"/>
              <a:gd name="connsiteX23979" fmla="*/ 464956 w 1031876"/>
              <a:gd name="connsiteY23979" fmla="*/ 163115 h 1106488"/>
              <a:gd name="connsiteX23980" fmla="*/ 468375 w 1031876"/>
              <a:gd name="connsiteY23980" fmla="*/ 163115 h 1106488"/>
              <a:gd name="connsiteX23981" fmla="*/ 470084 w 1031876"/>
              <a:gd name="connsiteY23981" fmla="*/ 163115 h 1106488"/>
              <a:gd name="connsiteX23982" fmla="*/ 471488 w 1031876"/>
              <a:gd name="connsiteY23982" fmla="*/ 163115 h 1106488"/>
              <a:gd name="connsiteX23983" fmla="*/ 471794 w 1031876"/>
              <a:gd name="connsiteY23983" fmla="*/ 163115 h 1106488"/>
              <a:gd name="connsiteX23984" fmla="*/ 471488 w 1031876"/>
              <a:gd name="connsiteY23984" fmla="*/ 163383 h 1106488"/>
              <a:gd name="connsiteX23985" fmla="*/ 464956 w 1031876"/>
              <a:gd name="connsiteY23985" fmla="*/ 169092 h 1106488"/>
              <a:gd name="connsiteX23986" fmla="*/ 458119 w 1031876"/>
              <a:gd name="connsiteY23986" fmla="*/ 169945 h 1106488"/>
              <a:gd name="connsiteX23987" fmla="*/ 451281 w 1031876"/>
              <a:gd name="connsiteY23987" fmla="*/ 169945 h 1106488"/>
              <a:gd name="connsiteX23988" fmla="*/ 451281 w 1031876"/>
              <a:gd name="connsiteY23988" fmla="*/ 176776 h 1106488"/>
              <a:gd name="connsiteX23989" fmla="*/ 444444 w 1031876"/>
              <a:gd name="connsiteY23989" fmla="*/ 176776 h 1106488"/>
              <a:gd name="connsiteX23990" fmla="*/ 437606 w 1031876"/>
              <a:gd name="connsiteY23990" fmla="*/ 169945 h 1106488"/>
              <a:gd name="connsiteX23991" fmla="*/ 436751 w 1031876"/>
              <a:gd name="connsiteY23991" fmla="*/ 169945 h 1106488"/>
              <a:gd name="connsiteX23992" fmla="*/ 431623 w 1031876"/>
              <a:gd name="connsiteY23992" fmla="*/ 169945 h 1106488"/>
              <a:gd name="connsiteX23993" fmla="*/ 430768 w 1031876"/>
              <a:gd name="connsiteY23993" fmla="*/ 169945 h 1106488"/>
              <a:gd name="connsiteX23994" fmla="*/ 430213 w 1031876"/>
              <a:gd name="connsiteY23994" fmla="*/ 169945 h 1106488"/>
              <a:gd name="connsiteX23995" fmla="*/ 430213 w 1031876"/>
              <a:gd name="connsiteY23995" fmla="*/ 173831 h 1106488"/>
              <a:gd name="connsiteX23996" fmla="*/ 430213 w 1031876"/>
              <a:gd name="connsiteY23996" fmla="*/ 176808 h 1106488"/>
              <a:gd name="connsiteX23997" fmla="*/ 430213 w 1031876"/>
              <a:gd name="connsiteY23997" fmla="*/ 177800 h 1106488"/>
              <a:gd name="connsiteX23998" fmla="*/ 423863 w 1031876"/>
              <a:gd name="connsiteY23998" fmla="*/ 177800 h 1106488"/>
              <a:gd name="connsiteX23999" fmla="*/ 423863 w 1031876"/>
              <a:gd name="connsiteY23999" fmla="*/ 176844 h 1106488"/>
              <a:gd name="connsiteX24000" fmla="*/ 417948 w 1031876"/>
              <a:gd name="connsiteY24000" fmla="*/ 182753 h 1106488"/>
              <a:gd name="connsiteX24001" fmla="*/ 417093 w 1031876"/>
              <a:gd name="connsiteY24001" fmla="*/ 183606 h 1106488"/>
              <a:gd name="connsiteX24002" fmla="*/ 417093 w 1031876"/>
              <a:gd name="connsiteY24002" fmla="*/ 180191 h 1106488"/>
              <a:gd name="connsiteX24003" fmla="*/ 417093 w 1031876"/>
              <a:gd name="connsiteY24003" fmla="*/ 178484 h 1106488"/>
              <a:gd name="connsiteX24004" fmla="*/ 417093 w 1031876"/>
              <a:gd name="connsiteY24004" fmla="*/ 177800 h 1106488"/>
              <a:gd name="connsiteX24005" fmla="*/ 417093 w 1031876"/>
              <a:gd name="connsiteY24005" fmla="*/ 176776 h 1106488"/>
              <a:gd name="connsiteX24006" fmla="*/ 420512 w 1031876"/>
              <a:gd name="connsiteY24006" fmla="*/ 176776 h 1106488"/>
              <a:gd name="connsiteX24007" fmla="*/ 423076 w 1031876"/>
              <a:gd name="connsiteY24007" fmla="*/ 176776 h 1106488"/>
              <a:gd name="connsiteX24008" fmla="*/ 423863 w 1031876"/>
              <a:gd name="connsiteY24008" fmla="*/ 176776 h 1106488"/>
              <a:gd name="connsiteX24009" fmla="*/ 423863 w 1031876"/>
              <a:gd name="connsiteY24009" fmla="*/ 170854 h 1106488"/>
              <a:gd name="connsiteX24010" fmla="*/ 423863 w 1031876"/>
              <a:gd name="connsiteY24010" fmla="*/ 169962 h 1106488"/>
              <a:gd name="connsiteX24011" fmla="*/ 420512 w 1031876"/>
              <a:gd name="connsiteY24011" fmla="*/ 170799 h 1106488"/>
              <a:gd name="connsiteX24012" fmla="*/ 417093 w 1031876"/>
              <a:gd name="connsiteY24012" fmla="*/ 176776 h 1106488"/>
              <a:gd name="connsiteX24013" fmla="*/ 416238 w 1031876"/>
              <a:gd name="connsiteY24013" fmla="*/ 176776 h 1106488"/>
              <a:gd name="connsiteX24014" fmla="*/ 414529 w 1031876"/>
              <a:gd name="connsiteY24014" fmla="*/ 176776 h 1106488"/>
              <a:gd name="connsiteX24015" fmla="*/ 411111 w 1031876"/>
              <a:gd name="connsiteY24015" fmla="*/ 176776 h 1106488"/>
              <a:gd name="connsiteX24016" fmla="*/ 410256 w 1031876"/>
              <a:gd name="connsiteY24016" fmla="*/ 176776 h 1106488"/>
              <a:gd name="connsiteX24017" fmla="*/ 403418 w 1031876"/>
              <a:gd name="connsiteY24017" fmla="*/ 183606 h 1106488"/>
              <a:gd name="connsiteX24018" fmla="*/ 403418 w 1031876"/>
              <a:gd name="connsiteY24018" fmla="*/ 176776 h 1106488"/>
              <a:gd name="connsiteX24019" fmla="*/ 403418 w 1031876"/>
              <a:gd name="connsiteY24019" fmla="*/ 183606 h 1106488"/>
              <a:gd name="connsiteX24020" fmla="*/ 399999 w 1031876"/>
              <a:gd name="connsiteY24020" fmla="*/ 183606 h 1106488"/>
              <a:gd name="connsiteX24021" fmla="*/ 397435 w 1031876"/>
              <a:gd name="connsiteY24021" fmla="*/ 183606 h 1106488"/>
              <a:gd name="connsiteX24022" fmla="*/ 396580 w 1031876"/>
              <a:gd name="connsiteY24022" fmla="*/ 183606 h 1106488"/>
              <a:gd name="connsiteX24023" fmla="*/ 396580 w 1031876"/>
              <a:gd name="connsiteY24023" fmla="*/ 190437 h 1106488"/>
              <a:gd name="connsiteX24024" fmla="*/ 389743 w 1031876"/>
              <a:gd name="connsiteY24024" fmla="*/ 197267 h 1106488"/>
              <a:gd name="connsiteX24025" fmla="*/ 389743 w 1031876"/>
              <a:gd name="connsiteY24025" fmla="*/ 190437 h 1106488"/>
              <a:gd name="connsiteX24026" fmla="*/ 387179 w 1031876"/>
              <a:gd name="connsiteY24026" fmla="*/ 190437 h 1106488"/>
              <a:gd name="connsiteX24027" fmla="*/ 386324 w 1031876"/>
              <a:gd name="connsiteY24027" fmla="*/ 190437 h 1106488"/>
              <a:gd name="connsiteX24028" fmla="*/ 384615 w 1031876"/>
              <a:gd name="connsiteY24028" fmla="*/ 190437 h 1106488"/>
              <a:gd name="connsiteX24029" fmla="*/ 383760 w 1031876"/>
              <a:gd name="connsiteY24029" fmla="*/ 190437 h 1106488"/>
              <a:gd name="connsiteX24030" fmla="*/ 382905 w 1031876"/>
              <a:gd name="connsiteY24030" fmla="*/ 190437 h 1106488"/>
              <a:gd name="connsiteX24031" fmla="*/ 379025 w 1031876"/>
              <a:gd name="connsiteY24031" fmla="*/ 192652 h 1106488"/>
              <a:gd name="connsiteX24032" fmla="*/ 376068 w 1031876"/>
              <a:gd name="connsiteY24032" fmla="*/ 190437 h 1106488"/>
              <a:gd name="connsiteX24033" fmla="*/ 376068 w 1031876"/>
              <a:gd name="connsiteY24033" fmla="*/ 193852 h 1106488"/>
              <a:gd name="connsiteX24034" fmla="*/ 376068 w 1031876"/>
              <a:gd name="connsiteY24034" fmla="*/ 195558 h 1106488"/>
              <a:gd name="connsiteX24035" fmla="*/ 376535 w 1031876"/>
              <a:gd name="connsiteY24035" fmla="*/ 195400 h 1106488"/>
              <a:gd name="connsiteX24036" fmla="*/ 376923 w 1031876"/>
              <a:gd name="connsiteY24036" fmla="*/ 193852 h 1106488"/>
              <a:gd name="connsiteX24037" fmla="*/ 379025 w 1031876"/>
              <a:gd name="connsiteY24037" fmla="*/ 192652 h 1106488"/>
              <a:gd name="connsiteX24038" fmla="*/ 379487 w 1031876"/>
              <a:gd name="connsiteY24038" fmla="*/ 192998 h 1106488"/>
              <a:gd name="connsiteX24039" fmla="*/ 382905 w 1031876"/>
              <a:gd name="connsiteY24039" fmla="*/ 190437 h 1106488"/>
              <a:gd name="connsiteX24040" fmla="*/ 382905 w 1031876"/>
              <a:gd name="connsiteY24040" fmla="*/ 197267 h 1106488"/>
              <a:gd name="connsiteX24041" fmla="*/ 382050 w 1031876"/>
              <a:gd name="connsiteY24041" fmla="*/ 197267 h 1106488"/>
              <a:gd name="connsiteX24042" fmla="*/ 379487 w 1031876"/>
              <a:gd name="connsiteY24042" fmla="*/ 197267 h 1106488"/>
              <a:gd name="connsiteX24043" fmla="*/ 378632 w 1031876"/>
              <a:gd name="connsiteY24043" fmla="*/ 197267 h 1106488"/>
              <a:gd name="connsiteX24044" fmla="*/ 376923 w 1031876"/>
              <a:gd name="connsiteY24044" fmla="*/ 197267 h 1106488"/>
              <a:gd name="connsiteX24045" fmla="*/ 376461 w 1031876"/>
              <a:gd name="connsiteY24045" fmla="*/ 197267 h 1106488"/>
              <a:gd name="connsiteX24046" fmla="*/ 376288 w 1031876"/>
              <a:gd name="connsiteY24046" fmla="*/ 197560 h 1106488"/>
              <a:gd name="connsiteX24047" fmla="*/ 378632 w 1031876"/>
              <a:gd name="connsiteY24047" fmla="*/ 200682 h 1106488"/>
              <a:gd name="connsiteX24048" fmla="*/ 376068 w 1031876"/>
              <a:gd name="connsiteY24048" fmla="*/ 204098 h 1106488"/>
              <a:gd name="connsiteX24049" fmla="*/ 376068 w 1031876"/>
              <a:gd name="connsiteY24049" fmla="*/ 198121 h 1106488"/>
              <a:gd name="connsiteX24050" fmla="*/ 376068 w 1031876"/>
              <a:gd name="connsiteY24050" fmla="*/ 197671 h 1106488"/>
              <a:gd name="connsiteX24051" fmla="*/ 376009 w 1031876"/>
              <a:gd name="connsiteY24051" fmla="*/ 197681 h 1106488"/>
              <a:gd name="connsiteX24052" fmla="*/ 375213 w 1031876"/>
              <a:gd name="connsiteY24052" fmla="*/ 203244 h 1106488"/>
              <a:gd name="connsiteX24053" fmla="*/ 369989 w 1031876"/>
              <a:gd name="connsiteY24053" fmla="*/ 203989 h 1106488"/>
              <a:gd name="connsiteX24054" fmla="*/ 369888 w 1031876"/>
              <a:gd name="connsiteY24054" fmla="*/ 204787 h 1106488"/>
              <a:gd name="connsiteX24055" fmla="*/ 369888 w 1031876"/>
              <a:gd name="connsiteY24055" fmla="*/ 204004 h 1106488"/>
              <a:gd name="connsiteX24056" fmla="*/ 369230 w 1031876"/>
              <a:gd name="connsiteY24056" fmla="*/ 204098 h 1106488"/>
              <a:gd name="connsiteX24057" fmla="*/ 369230 w 1031876"/>
              <a:gd name="connsiteY24057" fmla="*/ 197267 h 1106488"/>
              <a:gd name="connsiteX24058" fmla="*/ 369888 w 1031876"/>
              <a:gd name="connsiteY24058" fmla="*/ 197760 h 1106488"/>
              <a:gd name="connsiteX24059" fmla="*/ 369888 w 1031876"/>
              <a:gd name="connsiteY24059" fmla="*/ 197644 h 1106488"/>
              <a:gd name="connsiteX24060" fmla="*/ 371004 w 1031876"/>
              <a:gd name="connsiteY24060" fmla="*/ 197267 h 1106488"/>
              <a:gd name="connsiteX24061" fmla="*/ 370085 w 1031876"/>
              <a:gd name="connsiteY24061" fmla="*/ 197267 h 1106488"/>
              <a:gd name="connsiteX24062" fmla="*/ 369230 w 1031876"/>
              <a:gd name="connsiteY24062" fmla="*/ 197267 h 1106488"/>
              <a:gd name="connsiteX24063" fmla="*/ 365811 w 1031876"/>
              <a:gd name="connsiteY24063" fmla="*/ 197267 h 1106488"/>
              <a:gd name="connsiteX24064" fmla="*/ 362392 w 1031876"/>
              <a:gd name="connsiteY24064" fmla="*/ 197267 h 1106488"/>
              <a:gd name="connsiteX24065" fmla="*/ 362392 w 1031876"/>
              <a:gd name="connsiteY24065" fmla="*/ 204098 h 1106488"/>
              <a:gd name="connsiteX24066" fmla="*/ 362392 w 1031876"/>
              <a:gd name="connsiteY24066" fmla="*/ 210074 h 1106488"/>
              <a:gd name="connsiteX24067" fmla="*/ 362392 w 1031876"/>
              <a:gd name="connsiteY24067" fmla="*/ 210785 h 1106488"/>
              <a:gd name="connsiteX24068" fmla="*/ 368897 w 1031876"/>
              <a:gd name="connsiteY24068" fmla="*/ 205582 h 1106488"/>
              <a:gd name="connsiteX24069" fmla="*/ 369889 w 1031876"/>
              <a:gd name="connsiteY24069" fmla="*/ 204788 h 1106488"/>
              <a:gd name="connsiteX24070" fmla="*/ 366802 w 1031876"/>
              <a:gd name="connsiteY24070" fmla="*/ 209109 h 1106488"/>
              <a:gd name="connsiteX24071" fmla="*/ 367436 w 1031876"/>
              <a:gd name="connsiteY24071" fmla="*/ 209584 h 1106488"/>
              <a:gd name="connsiteX24072" fmla="*/ 366666 w 1031876"/>
              <a:gd name="connsiteY24072" fmla="*/ 210074 h 1106488"/>
              <a:gd name="connsiteX24073" fmla="*/ 366021 w 1031876"/>
              <a:gd name="connsiteY24073" fmla="*/ 210203 h 1106488"/>
              <a:gd name="connsiteX24074" fmla="*/ 365920 w 1031876"/>
              <a:gd name="connsiteY24074" fmla="*/ 210344 h 1106488"/>
              <a:gd name="connsiteX24075" fmla="*/ 361956 w 1031876"/>
              <a:gd name="connsiteY24075" fmla="*/ 211137 h 1106488"/>
              <a:gd name="connsiteX24076" fmla="*/ 361951 w 1031876"/>
              <a:gd name="connsiteY24076" fmla="*/ 211138 h 1106488"/>
              <a:gd name="connsiteX24077" fmla="*/ 361952 w 1031876"/>
              <a:gd name="connsiteY24077" fmla="*/ 211137 h 1106488"/>
              <a:gd name="connsiteX24078" fmla="*/ 362132 w 1031876"/>
              <a:gd name="connsiteY24078" fmla="*/ 210993 h 1106488"/>
              <a:gd name="connsiteX24079" fmla="*/ 361556 w 1031876"/>
              <a:gd name="connsiteY24079" fmla="*/ 211137 h 1106488"/>
              <a:gd name="connsiteX24080" fmla="*/ 358974 w 1031876"/>
              <a:gd name="connsiteY24080" fmla="*/ 211782 h 1106488"/>
              <a:gd name="connsiteX24081" fmla="*/ 355555 w 1031876"/>
              <a:gd name="connsiteY24081" fmla="*/ 217758 h 1106488"/>
              <a:gd name="connsiteX24082" fmla="*/ 354700 w 1031876"/>
              <a:gd name="connsiteY24082" fmla="*/ 217758 h 1106488"/>
              <a:gd name="connsiteX24083" fmla="*/ 352136 w 1031876"/>
              <a:gd name="connsiteY24083" fmla="*/ 217758 h 1106488"/>
              <a:gd name="connsiteX24084" fmla="*/ 349572 w 1031876"/>
              <a:gd name="connsiteY24084" fmla="*/ 217758 h 1106488"/>
              <a:gd name="connsiteX24085" fmla="*/ 348717 w 1031876"/>
              <a:gd name="connsiteY24085" fmla="*/ 217758 h 1106488"/>
              <a:gd name="connsiteX24086" fmla="*/ 355555 w 1031876"/>
              <a:gd name="connsiteY24086" fmla="*/ 210928 h 1106488"/>
              <a:gd name="connsiteX24087" fmla="*/ 348717 w 1031876"/>
              <a:gd name="connsiteY24087" fmla="*/ 217758 h 1106488"/>
              <a:gd name="connsiteX24088" fmla="*/ 347862 w 1031876"/>
              <a:gd name="connsiteY24088" fmla="*/ 217758 h 1106488"/>
              <a:gd name="connsiteX24089" fmla="*/ 342735 w 1031876"/>
              <a:gd name="connsiteY24089" fmla="*/ 217758 h 1106488"/>
              <a:gd name="connsiteX24090" fmla="*/ 341880 w 1031876"/>
              <a:gd name="connsiteY24090" fmla="*/ 217758 h 1106488"/>
              <a:gd name="connsiteX24091" fmla="*/ 341880 w 1031876"/>
              <a:gd name="connsiteY24091" fmla="*/ 224589 h 1106488"/>
              <a:gd name="connsiteX24092" fmla="*/ 341880 w 1031876"/>
              <a:gd name="connsiteY24092" fmla="*/ 227150 h 1106488"/>
              <a:gd name="connsiteX24093" fmla="*/ 341880 w 1031876"/>
              <a:gd name="connsiteY24093" fmla="*/ 228004 h 1106488"/>
              <a:gd name="connsiteX24094" fmla="*/ 348717 w 1031876"/>
              <a:gd name="connsiteY24094" fmla="*/ 224589 h 1106488"/>
              <a:gd name="connsiteX24095" fmla="*/ 342735 w 1031876"/>
              <a:gd name="connsiteY24095" fmla="*/ 230566 h 1106488"/>
              <a:gd name="connsiteX24096" fmla="*/ 342502 w 1031876"/>
              <a:gd name="connsiteY24096" fmla="*/ 230798 h 1106488"/>
              <a:gd name="connsiteX24097" fmla="*/ 341880 w 1031876"/>
              <a:gd name="connsiteY24097" fmla="*/ 230850 h 1106488"/>
              <a:gd name="connsiteX24098" fmla="*/ 341880 w 1031876"/>
              <a:gd name="connsiteY24098" fmla="*/ 228004 h 1106488"/>
              <a:gd name="connsiteX24099" fmla="*/ 335042 w 1031876"/>
              <a:gd name="connsiteY24099" fmla="*/ 231419 h 1106488"/>
              <a:gd name="connsiteX24100" fmla="*/ 331623 w 1031876"/>
              <a:gd name="connsiteY24100" fmla="*/ 231419 h 1106488"/>
              <a:gd name="connsiteX24101" fmla="*/ 329059 w 1031876"/>
              <a:gd name="connsiteY24101" fmla="*/ 231419 h 1106488"/>
              <a:gd name="connsiteX24102" fmla="*/ 328204 w 1031876"/>
              <a:gd name="connsiteY24102" fmla="*/ 231419 h 1106488"/>
              <a:gd name="connsiteX24103" fmla="*/ 324277 w 1031876"/>
              <a:gd name="connsiteY24103" fmla="*/ 235343 h 1106488"/>
              <a:gd name="connsiteX24104" fmla="*/ 321367 w 1031876"/>
              <a:gd name="connsiteY24104" fmla="*/ 238250 h 1106488"/>
              <a:gd name="connsiteX24105" fmla="*/ 321367 w 1031876"/>
              <a:gd name="connsiteY24105" fmla="*/ 231419 h 1106488"/>
              <a:gd name="connsiteX24106" fmla="*/ 320512 w 1031876"/>
              <a:gd name="connsiteY24106" fmla="*/ 232273 h 1106488"/>
              <a:gd name="connsiteX24107" fmla="*/ 318471 w 1031876"/>
              <a:gd name="connsiteY24107" fmla="*/ 234312 h 1106488"/>
              <a:gd name="connsiteX24108" fmla="*/ 317948 w 1031876"/>
              <a:gd name="connsiteY24108" fmla="*/ 234835 h 1106488"/>
              <a:gd name="connsiteX24109" fmla="*/ 314529 w 1031876"/>
              <a:gd name="connsiteY24109" fmla="*/ 238250 h 1106488"/>
              <a:gd name="connsiteX24110" fmla="*/ 317948 w 1031876"/>
              <a:gd name="connsiteY24110" fmla="*/ 238250 h 1106488"/>
              <a:gd name="connsiteX24111" fmla="*/ 320512 w 1031876"/>
              <a:gd name="connsiteY24111" fmla="*/ 238250 h 1106488"/>
              <a:gd name="connsiteX24112" fmla="*/ 321367 w 1031876"/>
              <a:gd name="connsiteY24112" fmla="*/ 238250 h 1106488"/>
              <a:gd name="connsiteX24113" fmla="*/ 314529 w 1031876"/>
              <a:gd name="connsiteY24113" fmla="*/ 245080 h 1106488"/>
              <a:gd name="connsiteX24114" fmla="*/ 321367 w 1031876"/>
              <a:gd name="connsiteY24114" fmla="*/ 238250 h 1106488"/>
              <a:gd name="connsiteX24115" fmla="*/ 321367 w 1031876"/>
              <a:gd name="connsiteY24115" fmla="*/ 245080 h 1106488"/>
              <a:gd name="connsiteX24116" fmla="*/ 314529 w 1031876"/>
              <a:gd name="connsiteY24116" fmla="*/ 251911 h 1106488"/>
              <a:gd name="connsiteX24117" fmla="*/ 311111 w 1031876"/>
              <a:gd name="connsiteY24117" fmla="*/ 251911 h 1106488"/>
              <a:gd name="connsiteX24118" fmla="*/ 310256 w 1031876"/>
              <a:gd name="connsiteY24118" fmla="*/ 251911 h 1106488"/>
              <a:gd name="connsiteX24119" fmla="*/ 307692 w 1031876"/>
              <a:gd name="connsiteY24119" fmla="*/ 251911 h 1106488"/>
              <a:gd name="connsiteX24120" fmla="*/ 301626 w 1031876"/>
              <a:gd name="connsiteY24120" fmla="*/ 252668 h 1106488"/>
              <a:gd name="connsiteX24121" fmla="*/ 301626 w 1031876"/>
              <a:gd name="connsiteY24121" fmla="*/ 257968 h 1106488"/>
              <a:gd name="connsiteX24122" fmla="*/ 301626 w 1031876"/>
              <a:gd name="connsiteY24122" fmla="*/ 258300 h 1106488"/>
              <a:gd name="connsiteX24123" fmla="*/ 305205 w 1031876"/>
              <a:gd name="connsiteY24123" fmla="*/ 256257 h 1106488"/>
              <a:gd name="connsiteX24124" fmla="*/ 304273 w 1031876"/>
              <a:gd name="connsiteY24124" fmla="*/ 257887 h 1106488"/>
              <a:gd name="connsiteX24125" fmla="*/ 301626 w 1031876"/>
              <a:gd name="connsiteY24125" fmla="*/ 258548 h 1106488"/>
              <a:gd name="connsiteX24126" fmla="*/ 301626 w 1031876"/>
              <a:gd name="connsiteY24126" fmla="*/ 258762 h 1106488"/>
              <a:gd name="connsiteX24127" fmla="*/ 294680 w 1031876"/>
              <a:gd name="connsiteY24127" fmla="*/ 261739 h 1106488"/>
              <a:gd name="connsiteX24128" fmla="*/ 293765 w 1031876"/>
              <a:gd name="connsiteY24128" fmla="*/ 258993 h 1106488"/>
              <a:gd name="connsiteX24129" fmla="*/ 293688 w 1031876"/>
              <a:gd name="connsiteY24129" fmla="*/ 259070 h 1106488"/>
              <a:gd name="connsiteX24130" fmla="*/ 293162 w 1031876"/>
              <a:gd name="connsiteY24130" fmla="*/ 259595 h 1106488"/>
              <a:gd name="connsiteX24131" fmla="*/ 293074 w 1031876"/>
              <a:gd name="connsiteY24131" fmla="*/ 259683 h 1106488"/>
              <a:gd name="connsiteX24132" fmla="*/ 291307 w 1031876"/>
              <a:gd name="connsiteY24132" fmla="*/ 262334 h 1106488"/>
              <a:gd name="connsiteX24133" fmla="*/ 293688 w 1031876"/>
              <a:gd name="connsiteY24133" fmla="*/ 265906 h 1106488"/>
              <a:gd name="connsiteX24134" fmla="*/ 287338 w 1031876"/>
              <a:gd name="connsiteY24134" fmla="*/ 265906 h 1106488"/>
              <a:gd name="connsiteX24135" fmla="*/ 288132 w 1031876"/>
              <a:gd name="connsiteY24135" fmla="*/ 265013 h 1106488"/>
              <a:gd name="connsiteX24136" fmla="*/ 291248 w 1031876"/>
              <a:gd name="connsiteY24136" fmla="*/ 261507 h 1106488"/>
              <a:gd name="connsiteX24137" fmla="*/ 287338 w 1031876"/>
              <a:gd name="connsiteY24137" fmla="*/ 265413 h 1106488"/>
              <a:gd name="connsiteX24138" fmla="*/ 287179 w 1031876"/>
              <a:gd name="connsiteY24138" fmla="*/ 265571 h 1106488"/>
              <a:gd name="connsiteX24139" fmla="*/ 287338 w 1031876"/>
              <a:gd name="connsiteY24139" fmla="*/ 264460 h 1106488"/>
              <a:gd name="connsiteX24140" fmla="*/ 288034 w 1031876"/>
              <a:gd name="connsiteY24140" fmla="*/ 259595 h 1106488"/>
              <a:gd name="connsiteX24141" fmla="*/ 293661 w 1031876"/>
              <a:gd name="connsiteY24141" fmla="*/ 258792 h 1106488"/>
              <a:gd name="connsiteX24142" fmla="*/ 293688 w 1031876"/>
              <a:gd name="connsiteY24142" fmla="*/ 258762 h 1106488"/>
              <a:gd name="connsiteX24143" fmla="*/ 293669 w 1031876"/>
              <a:gd name="connsiteY24143" fmla="*/ 258791 h 1106488"/>
              <a:gd name="connsiteX24144" fmla="*/ 293688 w 1031876"/>
              <a:gd name="connsiteY24144" fmla="*/ 258788 h 1106488"/>
              <a:gd name="connsiteX24145" fmla="*/ 293696 w 1031876"/>
              <a:gd name="connsiteY24145" fmla="*/ 258787 h 1106488"/>
              <a:gd name="connsiteX24146" fmla="*/ 293688 w 1031876"/>
              <a:gd name="connsiteY24146" fmla="*/ 258762 h 1106488"/>
              <a:gd name="connsiteX24147" fmla="*/ 293734 w 1031876"/>
              <a:gd name="connsiteY24147" fmla="*/ 258741 h 1106488"/>
              <a:gd name="connsiteX24148" fmla="*/ 290598 w 1031876"/>
              <a:gd name="connsiteY24148" fmla="*/ 258741 h 1106488"/>
              <a:gd name="connsiteX24149" fmla="*/ 287179 w 1031876"/>
              <a:gd name="connsiteY24149" fmla="*/ 258741 h 1106488"/>
              <a:gd name="connsiteX24150" fmla="*/ 287179 w 1031876"/>
              <a:gd name="connsiteY24150" fmla="*/ 251911 h 1106488"/>
              <a:gd name="connsiteX24151" fmla="*/ 280341 w 1031876"/>
              <a:gd name="connsiteY24151" fmla="*/ 258741 h 1106488"/>
              <a:gd name="connsiteX24152" fmla="*/ 281196 w 1031876"/>
              <a:gd name="connsiteY24152" fmla="*/ 258741 h 1106488"/>
              <a:gd name="connsiteX24153" fmla="*/ 284615 w 1031876"/>
              <a:gd name="connsiteY24153" fmla="*/ 258741 h 1106488"/>
              <a:gd name="connsiteX24154" fmla="*/ 287179 w 1031876"/>
              <a:gd name="connsiteY24154" fmla="*/ 258741 h 1106488"/>
              <a:gd name="connsiteX24155" fmla="*/ 280341 w 1031876"/>
              <a:gd name="connsiteY24155" fmla="*/ 265571 h 1106488"/>
              <a:gd name="connsiteX24156" fmla="*/ 273504 w 1031876"/>
              <a:gd name="connsiteY24156" fmla="*/ 272402 h 1106488"/>
              <a:gd name="connsiteX24157" fmla="*/ 274359 w 1031876"/>
              <a:gd name="connsiteY24157" fmla="*/ 272402 h 1106488"/>
              <a:gd name="connsiteX24158" fmla="*/ 276923 w 1031876"/>
              <a:gd name="connsiteY24158" fmla="*/ 272402 h 1106488"/>
              <a:gd name="connsiteX24159" fmla="*/ 279486 w 1031876"/>
              <a:gd name="connsiteY24159" fmla="*/ 272402 h 1106488"/>
              <a:gd name="connsiteX24160" fmla="*/ 280341 w 1031876"/>
              <a:gd name="connsiteY24160" fmla="*/ 272402 h 1106488"/>
              <a:gd name="connsiteX24161" fmla="*/ 273504 w 1031876"/>
              <a:gd name="connsiteY24161" fmla="*/ 279232 h 1106488"/>
              <a:gd name="connsiteX24162" fmla="*/ 266666 w 1031876"/>
              <a:gd name="connsiteY24162" fmla="*/ 286063 h 1106488"/>
              <a:gd name="connsiteX24163" fmla="*/ 267521 w 1031876"/>
              <a:gd name="connsiteY24163" fmla="*/ 286063 h 1106488"/>
              <a:gd name="connsiteX24164" fmla="*/ 270940 w 1031876"/>
              <a:gd name="connsiteY24164" fmla="*/ 286063 h 1106488"/>
              <a:gd name="connsiteX24165" fmla="*/ 272649 w 1031876"/>
              <a:gd name="connsiteY24165" fmla="*/ 286063 h 1106488"/>
              <a:gd name="connsiteX24166" fmla="*/ 273504 w 1031876"/>
              <a:gd name="connsiteY24166" fmla="*/ 286063 h 1106488"/>
              <a:gd name="connsiteX24167" fmla="*/ 266666 w 1031876"/>
              <a:gd name="connsiteY24167" fmla="*/ 292893 h 1106488"/>
              <a:gd name="connsiteX24168" fmla="*/ 273504 w 1031876"/>
              <a:gd name="connsiteY24168" fmla="*/ 286063 h 1106488"/>
              <a:gd name="connsiteX24169" fmla="*/ 274359 w 1031876"/>
              <a:gd name="connsiteY24169" fmla="*/ 286063 h 1106488"/>
              <a:gd name="connsiteX24170" fmla="*/ 276923 w 1031876"/>
              <a:gd name="connsiteY24170" fmla="*/ 286063 h 1106488"/>
              <a:gd name="connsiteX24171" fmla="*/ 279486 w 1031876"/>
              <a:gd name="connsiteY24171" fmla="*/ 286063 h 1106488"/>
              <a:gd name="connsiteX24172" fmla="*/ 280341 w 1031876"/>
              <a:gd name="connsiteY24172" fmla="*/ 286063 h 1106488"/>
              <a:gd name="connsiteX24173" fmla="*/ 278896 w 1031876"/>
              <a:gd name="connsiteY24173" fmla="*/ 286544 h 1106488"/>
              <a:gd name="connsiteX24174" fmla="*/ 279996 w 1031876"/>
              <a:gd name="connsiteY24174" fmla="*/ 286544 h 1106488"/>
              <a:gd name="connsiteX24175" fmla="*/ 280221 w 1031876"/>
              <a:gd name="connsiteY24175" fmla="*/ 286544 h 1106488"/>
              <a:gd name="connsiteX24176" fmla="*/ 280341 w 1031876"/>
              <a:gd name="connsiteY24176" fmla="*/ 286063 h 1106488"/>
              <a:gd name="connsiteX24177" fmla="*/ 281004 w 1031876"/>
              <a:gd name="connsiteY24177" fmla="*/ 285684 h 1106488"/>
              <a:gd name="connsiteX24178" fmla="*/ 281782 w 1031876"/>
              <a:gd name="connsiteY24178" fmla="*/ 282575 h 1106488"/>
              <a:gd name="connsiteX24179" fmla="*/ 287104 w 1031876"/>
              <a:gd name="connsiteY24179" fmla="*/ 279534 h 1106488"/>
              <a:gd name="connsiteX24180" fmla="*/ 287179 w 1031876"/>
              <a:gd name="connsiteY24180" fmla="*/ 279232 h 1106488"/>
              <a:gd name="connsiteX24181" fmla="*/ 287179 w 1031876"/>
              <a:gd name="connsiteY24181" fmla="*/ 279491 h 1106488"/>
              <a:gd name="connsiteX24182" fmla="*/ 287251 w 1031876"/>
              <a:gd name="connsiteY24182" fmla="*/ 279449 h 1106488"/>
              <a:gd name="connsiteX24183" fmla="*/ 287179 w 1031876"/>
              <a:gd name="connsiteY24183" fmla="*/ 279232 h 1106488"/>
              <a:gd name="connsiteX24184" fmla="*/ 287338 w 1031876"/>
              <a:gd name="connsiteY24184" fmla="*/ 279232 h 1106488"/>
              <a:gd name="connsiteX24185" fmla="*/ 287668 w 1031876"/>
              <a:gd name="connsiteY24185" fmla="*/ 279232 h 1106488"/>
              <a:gd name="connsiteX24186" fmla="*/ 289797 w 1031876"/>
              <a:gd name="connsiteY24186" fmla="*/ 278151 h 1106488"/>
              <a:gd name="connsiteX24187" fmla="*/ 290017 w 1031876"/>
              <a:gd name="connsiteY24187" fmla="*/ 278606 h 1106488"/>
              <a:gd name="connsiteX24188" fmla="*/ 287904 w 1031876"/>
              <a:gd name="connsiteY24188" fmla="*/ 279232 h 1106488"/>
              <a:gd name="connsiteX24189" fmla="*/ 290598 w 1031876"/>
              <a:gd name="connsiteY24189" fmla="*/ 279232 h 1106488"/>
              <a:gd name="connsiteX24190" fmla="*/ 293688 w 1031876"/>
              <a:gd name="connsiteY24190" fmla="*/ 279232 h 1106488"/>
              <a:gd name="connsiteX24191" fmla="*/ 293718 w 1031876"/>
              <a:gd name="connsiteY24191" fmla="*/ 279232 h 1106488"/>
              <a:gd name="connsiteX24192" fmla="*/ 293827 w 1031876"/>
              <a:gd name="connsiteY24192" fmla="*/ 278623 h 1106488"/>
              <a:gd name="connsiteX24193" fmla="*/ 292339 w 1031876"/>
              <a:gd name="connsiteY24193" fmla="*/ 276860 h 1106488"/>
              <a:gd name="connsiteX24194" fmla="*/ 293589 w 1031876"/>
              <a:gd name="connsiteY24194" fmla="*/ 276225 h 1106488"/>
              <a:gd name="connsiteX24195" fmla="*/ 294482 w 1031876"/>
              <a:gd name="connsiteY24195" fmla="*/ 273050 h 1106488"/>
              <a:gd name="connsiteX24196" fmla="*/ 294482 w 1031876"/>
              <a:gd name="connsiteY24196" fmla="*/ 274953 h 1106488"/>
              <a:gd name="connsiteX24197" fmla="*/ 294680 w 1031876"/>
              <a:gd name="connsiteY24197" fmla="*/ 273844 h 1106488"/>
              <a:gd name="connsiteX24198" fmla="*/ 301626 w 1031876"/>
              <a:gd name="connsiteY24198" fmla="*/ 273050 h 1106488"/>
              <a:gd name="connsiteX24199" fmla="*/ 297657 w 1031876"/>
              <a:gd name="connsiteY24199" fmla="*/ 276225 h 1106488"/>
              <a:gd name="connsiteX24200" fmla="*/ 294482 w 1031876"/>
              <a:gd name="connsiteY24200" fmla="*/ 278765 h 1106488"/>
              <a:gd name="connsiteX24201" fmla="*/ 294482 w 1031876"/>
              <a:gd name="connsiteY24201" fmla="*/ 279190 h 1106488"/>
              <a:gd name="connsiteX24202" fmla="*/ 300854 w 1031876"/>
              <a:gd name="connsiteY24202" fmla="*/ 278611 h 1106488"/>
              <a:gd name="connsiteX24203" fmla="*/ 303418 w 1031876"/>
              <a:gd name="connsiteY24203" fmla="*/ 278379 h 1106488"/>
              <a:gd name="connsiteX24204" fmla="*/ 307692 w 1031876"/>
              <a:gd name="connsiteY24204" fmla="*/ 272402 h 1106488"/>
              <a:gd name="connsiteX24205" fmla="*/ 307692 w 1031876"/>
              <a:gd name="connsiteY24205" fmla="*/ 279232 h 1106488"/>
              <a:gd name="connsiteX24206" fmla="*/ 306837 w 1031876"/>
              <a:gd name="connsiteY24206" fmla="*/ 279232 h 1106488"/>
              <a:gd name="connsiteX24207" fmla="*/ 303418 w 1031876"/>
              <a:gd name="connsiteY24207" fmla="*/ 279232 h 1106488"/>
              <a:gd name="connsiteX24208" fmla="*/ 300854 w 1031876"/>
              <a:gd name="connsiteY24208" fmla="*/ 279232 h 1106488"/>
              <a:gd name="connsiteX24209" fmla="*/ 299999 w 1031876"/>
              <a:gd name="connsiteY24209" fmla="*/ 280086 h 1106488"/>
              <a:gd name="connsiteX24210" fmla="*/ 294330 w 1031876"/>
              <a:gd name="connsiteY24210" fmla="*/ 285750 h 1106488"/>
              <a:gd name="connsiteX24211" fmla="*/ 294017 w 1031876"/>
              <a:gd name="connsiteY24211" fmla="*/ 286063 h 1106488"/>
              <a:gd name="connsiteX24212" fmla="*/ 294151 w 1031876"/>
              <a:gd name="connsiteY24212" fmla="*/ 285750 h 1106488"/>
              <a:gd name="connsiteX24213" fmla="*/ 296581 w 1031876"/>
              <a:gd name="connsiteY24213" fmla="*/ 280086 h 1106488"/>
              <a:gd name="connsiteX24214" fmla="*/ 294482 w 1031876"/>
              <a:gd name="connsiteY24214" fmla="*/ 279387 h 1106488"/>
              <a:gd name="connsiteX24215" fmla="*/ 294482 w 1031876"/>
              <a:gd name="connsiteY24215" fmla="*/ 279400 h 1106488"/>
              <a:gd name="connsiteX24216" fmla="*/ 294467 w 1031876"/>
              <a:gd name="connsiteY24216" fmla="*/ 279382 h 1106488"/>
              <a:gd name="connsiteX24217" fmla="*/ 294017 w 1031876"/>
              <a:gd name="connsiteY24217" fmla="*/ 279232 h 1106488"/>
              <a:gd name="connsiteX24218" fmla="*/ 294318 w 1031876"/>
              <a:gd name="connsiteY24218" fmla="*/ 279205 h 1106488"/>
              <a:gd name="connsiteX24219" fmla="*/ 294162 w 1031876"/>
              <a:gd name="connsiteY24219" fmla="*/ 279021 h 1106488"/>
              <a:gd name="connsiteX24220" fmla="*/ 293898 w 1031876"/>
              <a:gd name="connsiteY24220" fmla="*/ 279232 h 1106488"/>
              <a:gd name="connsiteX24221" fmla="*/ 294017 w 1031876"/>
              <a:gd name="connsiteY24221" fmla="*/ 279232 h 1106488"/>
              <a:gd name="connsiteX24222" fmla="*/ 293760 w 1031876"/>
              <a:gd name="connsiteY24222" fmla="*/ 279342 h 1106488"/>
              <a:gd name="connsiteX24223" fmla="*/ 293688 w 1031876"/>
              <a:gd name="connsiteY24223" fmla="*/ 279400 h 1106488"/>
              <a:gd name="connsiteX24224" fmla="*/ 293693 w 1031876"/>
              <a:gd name="connsiteY24224" fmla="*/ 279371 h 1106488"/>
              <a:gd name="connsiteX24225" fmla="*/ 293688 w 1031876"/>
              <a:gd name="connsiteY24225" fmla="*/ 279373 h 1106488"/>
              <a:gd name="connsiteX24226" fmla="*/ 293538 w 1031876"/>
              <a:gd name="connsiteY24226" fmla="*/ 279437 h 1106488"/>
              <a:gd name="connsiteX24227" fmla="*/ 290105 w 1031876"/>
              <a:gd name="connsiteY24227" fmla="*/ 280907 h 1106488"/>
              <a:gd name="connsiteX24228" fmla="*/ 288034 w 1031876"/>
              <a:gd name="connsiteY24228" fmla="*/ 281794 h 1106488"/>
              <a:gd name="connsiteX24229" fmla="*/ 287261 w 1031876"/>
              <a:gd name="connsiteY24229" fmla="*/ 279477 h 1106488"/>
              <a:gd name="connsiteX24230" fmla="*/ 287179 w 1031876"/>
              <a:gd name="connsiteY24230" fmla="*/ 279559 h 1106488"/>
              <a:gd name="connsiteX24231" fmla="*/ 287179 w 1031876"/>
              <a:gd name="connsiteY24231" fmla="*/ 285209 h 1106488"/>
              <a:gd name="connsiteX24232" fmla="*/ 287179 w 1031876"/>
              <a:gd name="connsiteY24232" fmla="*/ 286063 h 1106488"/>
              <a:gd name="connsiteX24233" fmla="*/ 294017 w 1031876"/>
              <a:gd name="connsiteY24233" fmla="*/ 279232 h 1106488"/>
              <a:gd name="connsiteX24234" fmla="*/ 294017 w 1031876"/>
              <a:gd name="connsiteY24234" fmla="*/ 282648 h 1106488"/>
              <a:gd name="connsiteX24235" fmla="*/ 294017 w 1031876"/>
              <a:gd name="connsiteY24235" fmla="*/ 285750 h 1106488"/>
              <a:gd name="connsiteX24236" fmla="*/ 294017 w 1031876"/>
              <a:gd name="connsiteY24236" fmla="*/ 286063 h 1106488"/>
              <a:gd name="connsiteX24237" fmla="*/ 287179 w 1031876"/>
              <a:gd name="connsiteY24237" fmla="*/ 292893 h 1106488"/>
              <a:gd name="connsiteX24238" fmla="*/ 280341 w 1031876"/>
              <a:gd name="connsiteY24238" fmla="*/ 299724 h 1106488"/>
              <a:gd name="connsiteX24239" fmla="*/ 274359 w 1031876"/>
              <a:gd name="connsiteY24239" fmla="*/ 303139 h 1106488"/>
              <a:gd name="connsiteX24240" fmla="*/ 273546 w 1031876"/>
              <a:gd name="connsiteY24240" fmla="*/ 306387 h 1106488"/>
              <a:gd name="connsiteX24241" fmla="*/ 273671 w 1031876"/>
              <a:gd name="connsiteY24241" fmla="*/ 306387 h 1106488"/>
              <a:gd name="connsiteX24242" fmla="*/ 274639 w 1031876"/>
              <a:gd name="connsiteY24242" fmla="*/ 306387 h 1106488"/>
              <a:gd name="connsiteX24243" fmla="*/ 274639 w 1031876"/>
              <a:gd name="connsiteY24243" fmla="*/ 307975 h 1106488"/>
              <a:gd name="connsiteX24244" fmla="*/ 273051 w 1031876"/>
              <a:gd name="connsiteY24244" fmla="*/ 307975 h 1106488"/>
              <a:gd name="connsiteX24245" fmla="*/ 273051 w 1031876"/>
              <a:gd name="connsiteY24245" fmla="*/ 306950 h 1106488"/>
              <a:gd name="connsiteX24246" fmla="*/ 272622 w 1031876"/>
              <a:gd name="connsiteY24246" fmla="*/ 307325 h 1106488"/>
              <a:gd name="connsiteX24247" fmla="*/ 270992 w 1031876"/>
              <a:gd name="connsiteY24247" fmla="*/ 310892 h 1106488"/>
              <a:gd name="connsiteX24248" fmla="*/ 270670 w 1031876"/>
              <a:gd name="connsiteY24248" fmla="*/ 310356 h 1106488"/>
              <a:gd name="connsiteX24249" fmla="*/ 272341 w 1031876"/>
              <a:gd name="connsiteY24249" fmla="*/ 307571 h 1106488"/>
              <a:gd name="connsiteX24250" fmla="*/ 271553 w 1031876"/>
              <a:gd name="connsiteY24250" fmla="*/ 308260 h 1106488"/>
              <a:gd name="connsiteX24251" fmla="*/ 267426 w 1031876"/>
              <a:gd name="connsiteY24251" fmla="*/ 311867 h 1106488"/>
              <a:gd name="connsiteX24252" fmla="*/ 270085 w 1031876"/>
              <a:gd name="connsiteY24252" fmla="*/ 306554 h 1106488"/>
              <a:gd name="connsiteX24253" fmla="*/ 272649 w 1031876"/>
              <a:gd name="connsiteY24253" fmla="*/ 306554 h 1106488"/>
              <a:gd name="connsiteX24254" fmla="*/ 272917 w 1031876"/>
              <a:gd name="connsiteY24254" fmla="*/ 306554 h 1106488"/>
              <a:gd name="connsiteX24255" fmla="*/ 272951 w 1031876"/>
              <a:gd name="connsiteY24255" fmla="*/ 306554 h 1106488"/>
              <a:gd name="connsiteX24256" fmla="*/ 273051 w 1031876"/>
              <a:gd name="connsiteY24256" fmla="*/ 306387 h 1106488"/>
              <a:gd name="connsiteX24257" fmla="*/ 272975 w 1031876"/>
              <a:gd name="connsiteY24257" fmla="*/ 306554 h 1106488"/>
              <a:gd name="connsiteX24258" fmla="*/ 273051 w 1031876"/>
              <a:gd name="connsiteY24258" fmla="*/ 306554 h 1106488"/>
              <a:gd name="connsiteX24259" fmla="*/ 273051 w 1031876"/>
              <a:gd name="connsiteY24259" fmla="*/ 306387 h 1106488"/>
              <a:gd name="connsiteX24260" fmla="*/ 273504 w 1031876"/>
              <a:gd name="connsiteY24260" fmla="*/ 306387 h 1106488"/>
              <a:gd name="connsiteX24261" fmla="*/ 273504 w 1031876"/>
              <a:gd name="connsiteY24261" fmla="*/ 305700 h 1106488"/>
              <a:gd name="connsiteX24262" fmla="*/ 273504 w 1031876"/>
              <a:gd name="connsiteY24262" fmla="*/ 303139 h 1106488"/>
              <a:gd name="connsiteX24263" fmla="*/ 273504 w 1031876"/>
              <a:gd name="connsiteY24263" fmla="*/ 299724 h 1106488"/>
              <a:gd name="connsiteX24264" fmla="*/ 280341 w 1031876"/>
              <a:gd name="connsiteY24264" fmla="*/ 292893 h 1106488"/>
              <a:gd name="connsiteX24265" fmla="*/ 278996 w 1031876"/>
              <a:gd name="connsiteY24265" fmla="*/ 289758 h 1106488"/>
              <a:gd name="connsiteX24266" fmla="*/ 279486 w 1031876"/>
              <a:gd name="connsiteY24266" fmla="*/ 289478 h 1106488"/>
              <a:gd name="connsiteX24267" fmla="*/ 280139 w 1031876"/>
              <a:gd name="connsiteY24267" fmla="*/ 286872 h 1106488"/>
              <a:gd name="connsiteX24268" fmla="*/ 278096 w 1031876"/>
              <a:gd name="connsiteY24268" fmla="*/ 287659 h 1106488"/>
              <a:gd name="connsiteX24269" fmla="*/ 278996 w 1031876"/>
              <a:gd name="connsiteY24269" fmla="*/ 289758 h 1106488"/>
              <a:gd name="connsiteX24270" fmla="*/ 273504 w 1031876"/>
              <a:gd name="connsiteY24270" fmla="*/ 292893 h 1106488"/>
              <a:gd name="connsiteX24271" fmla="*/ 274359 w 1031876"/>
              <a:gd name="connsiteY24271" fmla="*/ 292893 h 1106488"/>
              <a:gd name="connsiteX24272" fmla="*/ 277777 w 1031876"/>
              <a:gd name="connsiteY24272" fmla="*/ 292893 h 1106488"/>
              <a:gd name="connsiteX24273" fmla="*/ 280341 w 1031876"/>
              <a:gd name="connsiteY24273" fmla="*/ 292893 h 1106488"/>
              <a:gd name="connsiteX24274" fmla="*/ 273504 w 1031876"/>
              <a:gd name="connsiteY24274" fmla="*/ 299724 h 1106488"/>
              <a:gd name="connsiteX24275" fmla="*/ 270085 w 1031876"/>
              <a:gd name="connsiteY24275" fmla="*/ 306554 h 1106488"/>
              <a:gd name="connsiteX24276" fmla="*/ 266666 w 1031876"/>
              <a:gd name="connsiteY24276" fmla="*/ 306554 h 1106488"/>
              <a:gd name="connsiteX24277" fmla="*/ 259829 w 1031876"/>
              <a:gd name="connsiteY24277" fmla="*/ 306554 h 1106488"/>
              <a:gd name="connsiteX24278" fmla="*/ 263248 w 1031876"/>
              <a:gd name="connsiteY24278" fmla="*/ 309969 h 1106488"/>
              <a:gd name="connsiteX24279" fmla="*/ 265906 w 1031876"/>
              <a:gd name="connsiteY24279" fmla="*/ 312626 h 1106488"/>
              <a:gd name="connsiteX24280" fmla="*/ 259829 w 1031876"/>
              <a:gd name="connsiteY24280" fmla="*/ 313384 h 1106488"/>
              <a:gd name="connsiteX24281" fmla="*/ 259829 w 1031876"/>
              <a:gd name="connsiteY24281" fmla="*/ 313384 h 1106488"/>
              <a:gd name="connsiteX24282" fmla="*/ 252991 w 1031876"/>
              <a:gd name="connsiteY24282" fmla="*/ 320215 h 1106488"/>
              <a:gd name="connsiteX24283" fmla="*/ 252991 w 1031876"/>
              <a:gd name="connsiteY24283" fmla="*/ 321069 h 1106488"/>
              <a:gd name="connsiteX24284" fmla="*/ 252991 w 1031876"/>
              <a:gd name="connsiteY24284" fmla="*/ 323630 h 1106488"/>
              <a:gd name="connsiteX24285" fmla="*/ 252991 w 1031876"/>
              <a:gd name="connsiteY24285" fmla="*/ 326192 h 1106488"/>
              <a:gd name="connsiteX24286" fmla="*/ 252991 w 1031876"/>
              <a:gd name="connsiteY24286" fmla="*/ 327025 h 1106488"/>
              <a:gd name="connsiteX24287" fmla="*/ 252991 w 1031876"/>
              <a:gd name="connsiteY24287" fmla="*/ 327045 h 1106488"/>
              <a:gd name="connsiteX24288" fmla="*/ 252964 w 1031876"/>
              <a:gd name="connsiteY24288" fmla="*/ 327025 h 1106488"/>
              <a:gd name="connsiteX24289" fmla="*/ 249572 w 1031876"/>
              <a:gd name="connsiteY24289" fmla="*/ 324484 h 1106488"/>
              <a:gd name="connsiteX24290" fmla="*/ 246153 w 1031876"/>
              <a:gd name="connsiteY24290" fmla="*/ 327045 h 1106488"/>
              <a:gd name="connsiteX24291" fmla="*/ 246153 w 1031876"/>
              <a:gd name="connsiteY24291" fmla="*/ 333876 h 1106488"/>
              <a:gd name="connsiteX24292" fmla="*/ 245298 w 1031876"/>
              <a:gd name="connsiteY24292" fmla="*/ 334730 h 1106488"/>
              <a:gd name="connsiteX24293" fmla="*/ 243257 w 1031876"/>
              <a:gd name="connsiteY24293" fmla="*/ 336769 h 1106488"/>
              <a:gd name="connsiteX24294" fmla="*/ 239316 w 1031876"/>
              <a:gd name="connsiteY24294" fmla="*/ 340706 h 1106488"/>
              <a:gd name="connsiteX24295" fmla="*/ 242735 w 1031876"/>
              <a:gd name="connsiteY24295" fmla="*/ 337291 h 1106488"/>
              <a:gd name="connsiteX24296" fmla="*/ 243257 w 1031876"/>
              <a:gd name="connsiteY24296" fmla="*/ 336769 h 1106488"/>
              <a:gd name="connsiteX24297" fmla="*/ 246153 w 1031876"/>
              <a:gd name="connsiteY24297" fmla="*/ 333876 h 1106488"/>
              <a:gd name="connsiteX24298" fmla="*/ 239316 w 1031876"/>
              <a:gd name="connsiteY24298" fmla="*/ 347537 h 1106488"/>
              <a:gd name="connsiteX24299" fmla="*/ 239316 w 1031876"/>
              <a:gd name="connsiteY24299" fmla="*/ 348391 h 1106488"/>
              <a:gd name="connsiteX24300" fmla="*/ 239316 w 1031876"/>
              <a:gd name="connsiteY24300" fmla="*/ 350098 h 1106488"/>
              <a:gd name="connsiteX24301" fmla="*/ 239316 w 1031876"/>
              <a:gd name="connsiteY24301" fmla="*/ 351806 h 1106488"/>
              <a:gd name="connsiteX24302" fmla="*/ 239316 w 1031876"/>
              <a:gd name="connsiteY24302" fmla="*/ 353513 h 1106488"/>
              <a:gd name="connsiteX24303" fmla="*/ 239316 w 1031876"/>
              <a:gd name="connsiteY24303" fmla="*/ 354367 h 1106488"/>
              <a:gd name="connsiteX24304" fmla="*/ 238461 w 1031876"/>
              <a:gd name="connsiteY24304" fmla="*/ 354367 h 1106488"/>
              <a:gd name="connsiteX24305" fmla="*/ 236752 w 1031876"/>
              <a:gd name="connsiteY24305" fmla="*/ 354367 h 1106488"/>
              <a:gd name="connsiteX24306" fmla="*/ 232478 w 1031876"/>
              <a:gd name="connsiteY24306" fmla="*/ 354367 h 1106488"/>
              <a:gd name="connsiteX24307" fmla="*/ 232478 w 1031876"/>
              <a:gd name="connsiteY24307" fmla="*/ 361198 h 1106488"/>
              <a:gd name="connsiteX24308" fmla="*/ 232478 w 1031876"/>
              <a:gd name="connsiteY24308" fmla="*/ 364613 h 1106488"/>
              <a:gd name="connsiteX24309" fmla="*/ 232478 w 1031876"/>
              <a:gd name="connsiteY24309" fmla="*/ 367174 h 1106488"/>
              <a:gd name="connsiteX24310" fmla="*/ 232478 w 1031876"/>
              <a:gd name="connsiteY24310" fmla="*/ 368028 h 1106488"/>
              <a:gd name="connsiteX24311" fmla="*/ 225641 w 1031876"/>
              <a:gd name="connsiteY24311" fmla="*/ 374858 h 1106488"/>
              <a:gd name="connsiteX24312" fmla="*/ 225641 w 1031876"/>
              <a:gd name="connsiteY24312" fmla="*/ 375201 h 1106488"/>
              <a:gd name="connsiteX24313" fmla="*/ 228360 w 1031876"/>
              <a:gd name="connsiteY24313" fmla="*/ 372142 h 1106488"/>
              <a:gd name="connsiteX24314" fmla="*/ 225641 w 1031876"/>
              <a:gd name="connsiteY24314" fmla="*/ 374858 h 1106488"/>
              <a:gd name="connsiteX24315" fmla="*/ 226496 w 1031876"/>
              <a:gd name="connsiteY24315" fmla="*/ 371443 h 1106488"/>
              <a:gd name="connsiteX24316" fmla="*/ 231542 w 1031876"/>
              <a:gd name="connsiteY24316" fmla="*/ 368563 h 1106488"/>
              <a:gd name="connsiteX24317" fmla="*/ 231775 w 1031876"/>
              <a:gd name="connsiteY24317" fmla="*/ 368300 h 1106488"/>
              <a:gd name="connsiteX24318" fmla="*/ 231742 w 1031876"/>
              <a:gd name="connsiteY24318" fmla="*/ 368448 h 1106488"/>
              <a:gd name="connsiteX24319" fmla="*/ 232478 w 1031876"/>
              <a:gd name="connsiteY24319" fmla="*/ 368028 h 1106488"/>
              <a:gd name="connsiteX24320" fmla="*/ 231652 w 1031876"/>
              <a:gd name="connsiteY24320" fmla="*/ 368853 h 1106488"/>
              <a:gd name="connsiteX24321" fmla="*/ 230981 w 1031876"/>
              <a:gd name="connsiteY24321" fmla="*/ 371872 h 1106488"/>
              <a:gd name="connsiteX24322" fmla="*/ 225641 w 1031876"/>
              <a:gd name="connsiteY24322" fmla="*/ 375305 h 1106488"/>
              <a:gd name="connsiteX24323" fmla="*/ 225641 w 1031876"/>
              <a:gd name="connsiteY24323" fmla="*/ 375444 h 1106488"/>
              <a:gd name="connsiteX24324" fmla="*/ 228600 w 1031876"/>
              <a:gd name="connsiteY24324" fmla="*/ 375444 h 1106488"/>
              <a:gd name="connsiteX24325" fmla="*/ 231775 w 1031876"/>
              <a:gd name="connsiteY24325" fmla="*/ 375444 h 1106488"/>
              <a:gd name="connsiteX24326" fmla="*/ 226219 w 1031876"/>
              <a:gd name="connsiteY24326" fmla="*/ 379016 h 1106488"/>
              <a:gd name="connsiteX24327" fmla="*/ 225641 w 1031876"/>
              <a:gd name="connsiteY24327" fmla="*/ 381616 h 1106488"/>
              <a:gd name="connsiteX24328" fmla="*/ 225641 w 1031876"/>
              <a:gd name="connsiteY24328" fmla="*/ 381689 h 1106488"/>
              <a:gd name="connsiteX24329" fmla="*/ 225624 w 1031876"/>
              <a:gd name="connsiteY24329" fmla="*/ 381693 h 1106488"/>
              <a:gd name="connsiteX24330" fmla="*/ 225622 w 1031876"/>
              <a:gd name="connsiteY24330" fmla="*/ 381699 h 1106488"/>
              <a:gd name="connsiteX24331" fmla="*/ 225641 w 1031876"/>
              <a:gd name="connsiteY24331" fmla="*/ 381689 h 1106488"/>
              <a:gd name="connsiteX24332" fmla="*/ 225620 w 1031876"/>
              <a:gd name="connsiteY24332" fmla="*/ 381710 h 1106488"/>
              <a:gd name="connsiteX24333" fmla="*/ 225497 w 1031876"/>
              <a:gd name="connsiteY24333" fmla="*/ 382265 h 1106488"/>
              <a:gd name="connsiteX24334" fmla="*/ 225641 w 1031876"/>
              <a:gd name="connsiteY24334" fmla="*/ 381689 h 1106488"/>
              <a:gd name="connsiteX24335" fmla="*/ 225641 w 1031876"/>
              <a:gd name="connsiteY24335" fmla="*/ 385104 h 1106488"/>
              <a:gd name="connsiteX24336" fmla="*/ 225641 w 1031876"/>
              <a:gd name="connsiteY24336" fmla="*/ 385958 h 1106488"/>
              <a:gd name="connsiteX24337" fmla="*/ 225641 w 1031876"/>
              <a:gd name="connsiteY24337" fmla="*/ 387666 h 1106488"/>
              <a:gd name="connsiteX24338" fmla="*/ 225641 w 1031876"/>
              <a:gd name="connsiteY24338" fmla="*/ 388519 h 1106488"/>
              <a:gd name="connsiteX24339" fmla="*/ 228205 w 1031876"/>
              <a:gd name="connsiteY24339" fmla="*/ 388519 h 1106488"/>
              <a:gd name="connsiteX24340" fmla="*/ 231623 w 1031876"/>
              <a:gd name="connsiteY24340" fmla="*/ 388519 h 1106488"/>
              <a:gd name="connsiteX24341" fmla="*/ 231775 w 1031876"/>
              <a:gd name="connsiteY24341" fmla="*/ 388519 h 1106488"/>
              <a:gd name="connsiteX24342" fmla="*/ 231775 w 1031876"/>
              <a:gd name="connsiteY24342" fmla="*/ 388143 h 1106488"/>
              <a:gd name="connsiteX24343" fmla="*/ 231775 w 1031876"/>
              <a:gd name="connsiteY24343" fmla="*/ 387817 h 1106488"/>
              <a:gd name="connsiteX24344" fmla="*/ 231623 w 1031876"/>
              <a:gd name="connsiteY24344" fmla="*/ 387666 h 1106488"/>
              <a:gd name="connsiteX24345" fmla="*/ 225641 w 1031876"/>
              <a:gd name="connsiteY24345" fmla="*/ 381689 h 1106488"/>
              <a:gd name="connsiteX24346" fmla="*/ 232478 w 1031876"/>
              <a:gd name="connsiteY24346" fmla="*/ 374858 h 1106488"/>
              <a:gd name="connsiteX24347" fmla="*/ 232478 w 1031876"/>
              <a:gd name="connsiteY24347" fmla="*/ 381689 h 1106488"/>
              <a:gd name="connsiteX24348" fmla="*/ 235897 w 1031876"/>
              <a:gd name="connsiteY24348" fmla="*/ 380835 h 1106488"/>
              <a:gd name="connsiteX24349" fmla="*/ 236829 w 1031876"/>
              <a:gd name="connsiteY24349" fmla="*/ 379205 h 1106488"/>
              <a:gd name="connsiteX24350" fmla="*/ 238461 w 1031876"/>
              <a:gd name="connsiteY24350" fmla="*/ 378274 h 1106488"/>
              <a:gd name="connsiteX24351" fmla="*/ 238654 w 1031876"/>
              <a:gd name="connsiteY24351" fmla="*/ 377503 h 1106488"/>
              <a:gd name="connsiteX24352" fmla="*/ 238654 w 1031876"/>
              <a:gd name="connsiteY24352" fmla="*/ 376015 h 1106488"/>
              <a:gd name="connsiteX24353" fmla="*/ 236829 w 1031876"/>
              <a:gd name="connsiteY24353" fmla="*/ 379205 h 1106488"/>
              <a:gd name="connsiteX24354" fmla="*/ 232478 w 1031876"/>
              <a:gd name="connsiteY24354" fmla="*/ 381689 h 1106488"/>
              <a:gd name="connsiteX24355" fmla="*/ 239316 w 1031876"/>
              <a:gd name="connsiteY24355" fmla="*/ 374858 h 1106488"/>
              <a:gd name="connsiteX24356" fmla="*/ 239072 w 1031876"/>
              <a:gd name="connsiteY24356" fmla="*/ 375285 h 1106488"/>
              <a:gd name="connsiteX24357" fmla="*/ 239209 w 1031876"/>
              <a:gd name="connsiteY24357" fmla="*/ 375285 h 1106488"/>
              <a:gd name="connsiteX24358" fmla="*/ 239316 w 1031876"/>
              <a:gd name="connsiteY24358" fmla="*/ 374858 h 1106488"/>
              <a:gd name="connsiteX24359" fmla="*/ 239316 w 1031876"/>
              <a:gd name="connsiteY24359" fmla="*/ 374005 h 1106488"/>
              <a:gd name="connsiteX24360" fmla="*/ 239316 w 1031876"/>
              <a:gd name="connsiteY24360" fmla="*/ 371443 h 1106488"/>
              <a:gd name="connsiteX24361" fmla="*/ 239316 w 1031876"/>
              <a:gd name="connsiteY24361" fmla="*/ 368882 h 1106488"/>
              <a:gd name="connsiteX24362" fmla="*/ 239316 w 1031876"/>
              <a:gd name="connsiteY24362" fmla="*/ 368028 h 1106488"/>
              <a:gd name="connsiteX24363" fmla="*/ 242735 w 1031876"/>
              <a:gd name="connsiteY24363" fmla="*/ 370589 h 1106488"/>
              <a:gd name="connsiteX24364" fmla="*/ 245534 w 1031876"/>
              <a:gd name="connsiteY24364" fmla="*/ 368492 h 1106488"/>
              <a:gd name="connsiteX24365" fmla="*/ 246153 w 1031876"/>
              <a:gd name="connsiteY24365" fmla="*/ 368028 h 1106488"/>
              <a:gd name="connsiteX24366" fmla="*/ 245777 w 1031876"/>
              <a:gd name="connsiteY24366" fmla="*/ 368618 h 1106488"/>
              <a:gd name="connsiteX24367" fmla="*/ 251553 w 1031876"/>
              <a:gd name="connsiteY24367" fmla="*/ 368618 h 1106488"/>
              <a:gd name="connsiteX24368" fmla="*/ 252413 w 1031876"/>
              <a:gd name="connsiteY24368" fmla="*/ 368618 h 1106488"/>
              <a:gd name="connsiteX24369" fmla="*/ 245534 w 1031876"/>
              <a:gd name="connsiteY24369" fmla="*/ 375285 h 1106488"/>
              <a:gd name="connsiteX24370" fmla="*/ 242094 w 1031876"/>
              <a:gd name="connsiteY24370" fmla="*/ 375285 h 1106488"/>
              <a:gd name="connsiteX24371" fmla="*/ 244497 w 1031876"/>
              <a:gd name="connsiteY24371" fmla="*/ 370629 h 1106488"/>
              <a:gd name="connsiteX24372" fmla="*/ 241530 w 1031876"/>
              <a:gd name="connsiteY24372" fmla="*/ 375285 h 1106488"/>
              <a:gd name="connsiteX24373" fmla="*/ 242094 w 1031876"/>
              <a:gd name="connsiteY24373" fmla="*/ 375285 h 1106488"/>
              <a:gd name="connsiteX24374" fmla="*/ 240718 w 1031876"/>
              <a:gd name="connsiteY24374" fmla="*/ 377952 h 1106488"/>
              <a:gd name="connsiteX24375" fmla="*/ 239982 w 1031876"/>
              <a:gd name="connsiteY24375" fmla="*/ 378360 h 1106488"/>
              <a:gd name="connsiteX24376" fmla="*/ 239649 w 1031876"/>
              <a:gd name="connsiteY24376" fmla="*/ 380024 h 1106488"/>
              <a:gd name="connsiteX24377" fmla="*/ 240718 w 1031876"/>
              <a:gd name="connsiteY24377" fmla="*/ 377952 h 1106488"/>
              <a:gd name="connsiteX24378" fmla="*/ 245534 w 1031876"/>
              <a:gd name="connsiteY24378" fmla="*/ 375285 h 1106488"/>
              <a:gd name="connsiteX24379" fmla="*/ 244674 w 1031876"/>
              <a:gd name="connsiteY24379" fmla="*/ 378619 h 1106488"/>
              <a:gd name="connsiteX24380" fmla="*/ 239339 w 1031876"/>
              <a:gd name="connsiteY24380" fmla="*/ 381573 h 1106488"/>
              <a:gd name="connsiteX24381" fmla="*/ 239316 w 1031876"/>
              <a:gd name="connsiteY24381" fmla="*/ 381689 h 1106488"/>
              <a:gd name="connsiteX24382" fmla="*/ 239066 w 1031876"/>
              <a:gd name="connsiteY24382" fmla="*/ 381724 h 1106488"/>
              <a:gd name="connsiteX24383" fmla="*/ 238654 w 1031876"/>
              <a:gd name="connsiteY24383" fmla="*/ 381953 h 1106488"/>
              <a:gd name="connsiteX24384" fmla="*/ 238748 w 1031876"/>
              <a:gd name="connsiteY24384" fmla="*/ 381770 h 1106488"/>
              <a:gd name="connsiteX24385" fmla="*/ 238699 w 1031876"/>
              <a:gd name="connsiteY24385" fmla="*/ 381777 h 1106488"/>
              <a:gd name="connsiteX24386" fmla="*/ 238654 w 1031876"/>
              <a:gd name="connsiteY24386" fmla="*/ 381953 h 1106488"/>
              <a:gd name="connsiteX24387" fmla="*/ 238654 w 1031876"/>
              <a:gd name="connsiteY24387" fmla="*/ 381783 h 1106488"/>
              <a:gd name="connsiteX24388" fmla="*/ 233333 w 1031876"/>
              <a:gd name="connsiteY24388" fmla="*/ 382543 h 1106488"/>
              <a:gd name="connsiteX24389" fmla="*/ 233326 w 1031876"/>
              <a:gd name="connsiteY24389" fmla="*/ 382587 h 1106488"/>
              <a:gd name="connsiteX24390" fmla="*/ 235744 w 1031876"/>
              <a:gd name="connsiteY24390" fmla="*/ 382587 h 1106488"/>
              <a:gd name="connsiteX24391" fmla="*/ 238000 w 1031876"/>
              <a:gd name="connsiteY24391" fmla="*/ 382587 h 1106488"/>
              <a:gd name="connsiteX24392" fmla="*/ 238654 w 1031876"/>
              <a:gd name="connsiteY24392" fmla="*/ 382587 h 1106488"/>
              <a:gd name="connsiteX24393" fmla="*/ 239713 w 1031876"/>
              <a:gd name="connsiteY24393" fmla="*/ 382587 h 1106488"/>
              <a:gd name="connsiteX24394" fmla="*/ 238654 w 1031876"/>
              <a:gd name="connsiteY24394" fmla="*/ 383434 h 1106488"/>
              <a:gd name="connsiteX24395" fmla="*/ 235744 w 1031876"/>
              <a:gd name="connsiteY24395" fmla="*/ 385762 h 1106488"/>
              <a:gd name="connsiteX24396" fmla="*/ 232501 w 1031876"/>
              <a:gd name="connsiteY24396" fmla="*/ 388356 h 1106488"/>
              <a:gd name="connsiteX24397" fmla="*/ 232478 w 1031876"/>
              <a:gd name="connsiteY24397" fmla="*/ 388519 h 1106488"/>
              <a:gd name="connsiteX24398" fmla="*/ 232398 w 1031876"/>
              <a:gd name="connsiteY24398" fmla="*/ 388439 h 1106488"/>
              <a:gd name="connsiteX24399" fmla="*/ 232297 w 1031876"/>
              <a:gd name="connsiteY24399" fmla="*/ 388519 h 1106488"/>
              <a:gd name="connsiteX24400" fmla="*/ 232478 w 1031876"/>
              <a:gd name="connsiteY24400" fmla="*/ 388519 h 1106488"/>
              <a:gd name="connsiteX24401" fmla="*/ 232093 w 1031876"/>
              <a:gd name="connsiteY24401" fmla="*/ 389192 h 1106488"/>
              <a:gd name="connsiteX24402" fmla="*/ 231775 w 1031876"/>
              <a:gd name="connsiteY24402" fmla="*/ 389748 h 1106488"/>
              <a:gd name="connsiteX24403" fmla="*/ 229992 w 1031876"/>
              <a:gd name="connsiteY24403" fmla="*/ 392866 h 1106488"/>
              <a:gd name="connsiteX24404" fmla="*/ 229060 w 1031876"/>
              <a:gd name="connsiteY24404" fmla="*/ 394496 h 1106488"/>
              <a:gd name="connsiteX24405" fmla="*/ 225641 w 1031876"/>
              <a:gd name="connsiteY24405" fmla="*/ 395350 h 1106488"/>
              <a:gd name="connsiteX24406" fmla="*/ 221082 w 1031876"/>
              <a:gd name="connsiteY24406" fmla="*/ 402180 h 1106488"/>
              <a:gd name="connsiteX24407" fmla="*/ 220323 w 1031876"/>
              <a:gd name="connsiteY24407" fmla="*/ 403319 h 1106488"/>
              <a:gd name="connsiteX24408" fmla="*/ 218803 w 1031876"/>
              <a:gd name="connsiteY24408" fmla="*/ 402180 h 1106488"/>
              <a:gd name="connsiteX24409" fmla="*/ 218803 w 1031876"/>
              <a:gd name="connsiteY24409" fmla="*/ 405595 h 1106488"/>
              <a:gd name="connsiteX24410" fmla="*/ 216284 w 1031876"/>
              <a:gd name="connsiteY24410" fmla="*/ 409370 h 1106488"/>
              <a:gd name="connsiteX24411" fmla="*/ 212820 w 1031876"/>
              <a:gd name="connsiteY24411" fmla="*/ 409864 h 1106488"/>
              <a:gd name="connsiteX24412" fmla="*/ 211965 w 1031876"/>
              <a:gd name="connsiteY24412" fmla="*/ 415841 h 1106488"/>
              <a:gd name="connsiteX24413" fmla="*/ 205128 w 1031876"/>
              <a:gd name="connsiteY24413" fmla="*/ 422671 h 1106488"/>
              <a:gd name="connsiteX24414" fmla="*/ 205128 w 1031876"/>
              <a:gd name="connsiteY24414" fmla="*/ 422763 h 1106488"/>
              <a:gd name="connsiteX24415" fmla="*/ 205780 w 1031876"/>
              <a:gd name="connsiteY24415" fmla="*/ 422176 h 1106488"/>
              <a:gd name="connsiteX24416" fmla="*/ 211965 w 1031876"/>
              <a:gd name="connsiteY24416" fmla="*/ 416610 h 1106488"/>
              <a:gd name="connsiteX24417" fmla="*/ 211965 w 1031876"/>
              <a:gd name="connsiteY24417" fmla="*/ 415841 h 1106488"/>
              <a:gd name="connsiteX24418" fmla="*/ 215384 w 1031876"/>
              <a:gd name="connsiteY24418" fmla="*/ 415841 h 1106488"/>
              <a:gd name="connsiteX24419" fmla="*/ 216316 w 1031876"/>
              <a:gd name="connsiteY24419" fmla="*/ 415841 h 1106488"/>
              <a:gd name="connsiteX24420" fmla="*/ 216068 w 1031876"/>
              <a:gd name="connsiteY24420" fmla="*/ 416231 h 1106488"/>
              <a:gd name="connsiteX24421" fmla="*/ 212820 w 1031876"/>
              <a:gd name="connsiteY24421" fmla="*/ 416695 h 1106488"/>
              <a:gd name="connsiteX24422" fmla="*/ 212726 w 1031876"/>
              <a:gd name="connsiteY24422" fmla="*/ 417352 h 1106488"/>
              <a:gd name="connsiteX24423" fmla="*/ 211965 w 1031876"/>
              <a:gd name="connsiteY24423" fmla="*/ 422671 h 1106488"/>
              <a:gd name="connsiteX24424" fmla="*/ 211965 w 1031876"/>
              <a:gd name="connsiteY24424" fmla="*/ 419256 h 1106488"/>
              <a:gd name="connsiteX24425" fmla="*/ 211965 w 1031876"/>
              <a:gd name="connsiteY24425" fmla="*/ 417751 h 1106488"/>
              <a:gd name="connsiteX24426" fmla="*/ 209749 w 1031876"/>
              <a:gd name="connsiteY24426" fmla="*/ 423069 h 1106488"/>
              <a:gd name="connsiteX24427" fmla="*/ 212471 w 1031876"/>
              <a:gd name="connsiteY24427" fmla="*/ 429602 h 1106488"/>
              <a:gd name="connsiteX24428" fmla="*/ 212725 w 1031876"/>
              <a:gd name="connsiteY24428" fmla="*/ 429602 h 1106488"/>
              <a:gd name="connsiteX24429" fmla="*/ 212725 w 1031876"/>
              <a:gd name="connsiteY24429" fmla="*/ 429320 h 1106488"/>
              <a:gd name="connsiteX24430" fmla="*/ 212725 w 1031876"/>
              <a:gd name="connsiteY24430" fmla="*/ 426641 h 1106488"/>
              <a:gd name="connsiteX24431" fmla="*/ 212725 w 1031876"/>
              <a:gd name="connsiteY24431" fmla="*/ 423069 h 1106488"/>
              <a:gd name="connsiteX24432" fmla="*/ 212824 w 1031876"/>
              <a:gd name="connsiteY24432" fmla="*/ 423740 h 1106488"/>
              <a:gd name="connsiteX24433" fmla="*/ 215901 w 1031876"/>
              <a:gd name="connsiteY24433" fmla="*/ 419894 h 1106488"/>
              <a:gd name="connsiteX24434" fmla="*/ 219075 w 1031876"/>
              <a:gd name="connsiteY24434" fmla="*/ 415926 h 1106488"/>
              <a:gd name="connsiteX24435" fmla="*/ 219075 w 1031876"/>
              <a:gd name="connsiteY24435" fmla="*/ 415925 h 1106488"/>
              <a:gd name="connsiteX24436" fmla="*/ 225425 w 1031876"/>
              <a:gd name="connsiteY24436" fmla="*/ 409575 h 1106488"/>
              <a:gd name="connsiteX24437" fmla="*/ 225425 w 1031876"/>
              <a:gd name="connsiteY24437" fmla="*/ 410369 h 1106488"/>
              <a:gd name="connsiteX24438" fmla="*/ 225425 w 1031876"/>
              <a:gd name="connsiteY24438" fmla="*/ 410468 h 1106488"/>
              <a:gd name="connsiteX24439" fmla="*/ 225425 w 1031876"/>
              <a:gd name="connsiteY24439" fmla="*/ 415826 h 1106488"/>
              <a:gd name="connsiteX24440" fmla="*/ 225425 w 1031876"/>
              <a:gd name="connsiteY24440" fmla="*/ 415925 h 1106488"/>
              <a:gd name="connsiteX24441" fmla="*/ 231775 w 1031876"/>
              <a:gd name="connsiteY24441" fmla="*/ 409575 h 1106488"/>
              <a:gd name="connsiteX24442" fmla="*/ 231775 w 1031876"/>
              <a:gd name="connsiteY24442" fmla="*/ 415925 h 1106488"/>
              <a:gd name="connsiteX24443" fmla="*/ 228600 w 1031876"/>
              <a:gd name="connsiteY24443" fmla="*/ 419894 h 1106488"/>
              <a:gd name="connsiteX24444" fmla="*/ 225426 w 1031876"/>
              <a:gd name="connsiteY24444" fmla="*/ 423862 h 1106488"/>
              <a:gd name="connsiteX24445" fmla="*/ 225426 w 1031876"/>
              <a:gd name="connsiteY24445" fmla="*/ 426183 h 1106488"/>
              <a:gd name="connsiteX24446" fmla="*/ 225426 w 1031876"/>
              <a:gd name="connsiteY24446" fmla="*/ 428747 h 1106488"/>
              <a:gd name="connsiteX24447" fmla="*/ 225426 w 1031876"/>
              <a:gd name="connsiteY24447" fmla="*/ 429602 h 1106488"/>
              <a:gd name="connsiteX24448" fmla="*/ 225425 w 1031876"/>
              <a:gd name="connsiteY24448" fmla="*/ 429600 h 1106488"/>
              <a:gd name="connsiteX24449" fmla="*/ 222896 w 1031876"/>
              <a:gd name="connsiteY24449" fmla="*/ 423618 h 1106488"/>
              <a:gd name="connsiteX24450" fmla="*/ 225425 w 1031876"/>
              <a:gd name="connsiteY24450" fmla="*/ 422764 h 1106488"/>
              <a:gd name="connsiteX24451" fmla="*/ 225425 w 1031876"/>
              <a:gd name="connsiteY24451" fmla="*/ 422764 h 1106488"/>
              <a:gd name="connsiteX24452" fmla="*/ 222053 w 1031876"/>
              <a:gd name="connsiteY24452" fmla="*/ 422764 h 1106488"/>
              <a:gd name="connsiteX24453" fmla="*/ 219215 w 1031876"/>
              <a:gd name="connsiteY24453" fmla="*/ 422764 h 1106488"/>
              <a:gd name="connsiteX24454" fmla="*/ 219154 w 1031876"/>
              <a:gd name="connsiteY24454" fmla="*/ 423245 h 1106488"/>
              <a:gd name="connsiteX24455" fmla="*/ 222053 w 1031876"/>
              <a:gd name="connsiteY24455" fmla="*/ 426183 h 1106488"/>
              <a:gd name="connsiteX24456" fmla="*/ 225425 w 1031876"/>
              <a:gd name="connsiteY24456" fmla="*/ 429601 h 1106488"/>
              <a:gd name="connsiteX24457" fmla="*/ 225426 w 1031876"/>
              <a:gd name="connsiteY24457" fmla="*/ 429602 h 1106488"/>
              <a:gd name="connsiteX24458" fmla="*/ 225425 w 1031876"/>
              <a:gd name="connsiteY24458" fmla="*/ 429602 h 1106488"/>
              <a:gd name="connsiteX24459" fmla="*/ 222053 w 1031876"/>
              <a:gd name="connsiteY24459" fmla="*/ 429602 h 1106488"/>
              <a:gd name="connsiteX24460" fmla="*/ 221209 w 1031876"/>
              <a:gd name="connsiteY24460" fmla="*/ 429602 h 1106488"/>
              <a:gd name="connsiteX24461" fmla="*/ 218679 w 1031876"/>
              <a:gd name="connsiteY24461" fmla="*/ 429602 h 1106488"/>
              <a:gd name="connsiteX24462" fmla="*/ 218679 w 1031876"/>
              <a:gd name="connsiteY24462" fmla="*/ 426183 h 1106488"/>
              <a:gd name="connsiteX24463" fmla="*/ 218679 w 1031876"/>
              <a:gd name="connsiteY24463" fmla="*/ 425328 h 1106488"/>
              <a:gd name="connsiteX24464" fmla="*/ 218679 w 1031876"/>
              <a:gd name="connsiteY24464" fmla="*/ 423515 h 1106488"/>
              <a:gd name="connsiteX24465" fmla="*/ 218281 w 1031876"/>
              <a:gd name="connsiteY24465" fmla="*/ 423962 h 1106488"/>
              <a:gd name="connsiteX24466" fmla="*/ 213268 w 1031876"/>
              <a:gd name="connsiteY24466" fmla="*/ 429602 h 1106488"/>
              <a:gd name="connsiteX24467" fmla="*/ 218679 w 1031876"/>
              <a:gd name="connsiteY24467" fmla="*/ 429602 h 1106488"/>
              <a:gd name="connsiteX24468" fmla="*/ 212775 w 1031876"/>
              <a:gd name="connsiteY24468" fmla="*/ 435586 h 1106488"/>
              <a:gd name="connsiteX24469" fmla="*/ 212726 w 1031876"/>
              <a:gd name="connsiteY24469" fmla="*/ 435636 h 1106488"/>
              <a:gd name="connsiteX24470" fmla="*/ 212725 w 1031876"/>
              <a:gd name="connsiteY24470" fmla="*/ 435637 h 1106488"/>
              <a:gd name="connsiteX24471" fmla="*/ 211932 w 1031876"/>
              <a:gd name="connsiteY24471" fmla="*/ 436440 h 1106488"/>
              <a:gd name="connsiteX24472" fmla="*/ 211932 w 1031876"/>
              <a:gd name="connsiteY24472" fmla="*/ 436351 h 1106488"/>
              <a:gd name="connsiteX24473" fmla="*/ 211563 w 1031876"/>
              <a:gd name="connsiteY24473" fmla="*/ 436562 h 1106488"/>
              <a:gd name="connsiteX24474" fmla="*/ 211734 w 1031876"/>
              <a:gd name="connsiteY24474" fmla="*/ 436562 h 1106488"/>
              <a:gd name="connsiteX24475" fmla="*/ 212726 w 1031876"/>
              <a:gd name="connsiteY24475" fmla="*/ 436562 h 1106488"/>
              <a:gd name="connsiteX24476" fmla="*/ 211734 w 1031876"/>
              <a:gd name="connsiteY24476" fmla="*/ 438943 h 1106488"/>
              <a:gd name="connsiteX24477" fmla="*/ 209021 w 1031876"/>
              <a:gd name="connsiteY24477" fmla="*/ 438013 h 1106488"/>
              <a:gd name="connsiteX24478" fmla="*/ 205983 w 1031876"/>
              <a:gd name="connsiteY24478" fmla="*/ 439748 h 1106488"/>
              <a:gd name="connsiteX24479" fmla="*/ 205128 w 1031876"/>
              <a:gd name="connsiteY24479" fmla="*/ 443163 h 1106488"/>
              <a:gd name="connsiteX24480" fmla="*/ 205128 w 1031876"/>
              <a:gd name="connsiteY24480" fmla="*/ 445724 h 1106488"/>
              <a:gd name="connsiteX24481" fmla="*/ 205128 w 1031876"/>
              <a:gd name="connsiteY24481" fmla="*/ 446578 h 1106488"/>
              <a:gd name="connsiteX24482" fmla="*/ 205128 w 1031876"/>
              <a:gd name="connsiteY24482" fmla="*/ 449139 h 1106488"/>
              <a:gd name="connsiteX24483" fmla="*/ 205128 w 1031876"/>
              <a:gd name="connsiteY24483" fmla="*/ 449993 h 1106488"/>
              <a:gd name="connsiteX24484" fmla="*/ 198290 w 1031876"/>
              <a:gd name="connsiteY24484" fmla="*/ 449993 h 1106488"/>
              <a:gd name="connsiteX24485" fmla="*/ 198290 w 1031876"/>
              <a:gd name="connsiteY24485" fmla="*/ 453408 h 1106488"/>
              <a:gd name="connsiteX24486" fmla="*/ 198290 w 1031876"/>
              <a:gd name="connsiteY24486" fmla="*/ 455970 h 1106488"/>
              <a:gd name="connsiteX24487" fmla="*/ 198290 w 1031876"/>
              <a:gd name="connsiteY24487" fmla="*/ 456824 h 1106488"/>
              <a:gd name="connsiteX24488" fmla="*/ 198290 w 1031876"/>
              <a:gd name="connsiteY24488" fmla="*/ 463654 h 1106488"/>
              <a:gd name="connsiteX24489" fmla="*/ 201709 w 1031876"/>
              <a:gd name="connsiteY24489" fmla="*/ 461093 h 1106488"/>
              <a:gd name="connsiteX24490" fmla="*/ 204788 w 1031876"/>
              <a:gd name="connsiteY24490" fmla="*/ 463399 h 1106488"/>
              <a:gd name="connsiteX24491" fmla="*/ 204788 w 1031876"/>
              <a:gd name="connsiteY24491" fmla="*/ 462029 h 1106488"/>
              <a:gd name="connsiteX24492" fmla="*/ 204788 w 1031876"/>
              <a:gd name="connsiteY24492" fmla="*/ 461169 h 1106488"/>
              <a:gd name="connsiteX24493" fmla="*/ 204788 w 1031876"/>
              <a:gd name="connsiteY24493" fmla="*/ 457729 h 1106488"/>
              <a:gd name="connsiteX24494" fmla="*/ 208757 w 1031876"/>
              <a:gd name="connsiteY24494" fmla="*/ 459449 h 1106488"/>
              <a:gd name="connsiteX24495" fmla="*/ 211932 w 1031876"/>
              <a:gd name="connsiteY24495" fmla="*/ 452570 h 1106488"/>
              <a:gd name="connsiteX24496" fmla="*/ 211932 w 1031876"/>
              <a:gd name="connsiteY24496" fmla="*/ 451538 h 1106488"/>
              <a:gd name="connsiteX24497" fmla="*/ 205780 w 1031876"/>
              <a:gd name="connsiteY24497" fmla="*/ 456870 h 1106488"/>
              <a:gd name="connsiteX24498" fmla="*/ 204788 w 1031876"/>
              <a:gd name="connsiteY24498" fmla="*/ 457729 h 1106488"/>
              <a:gd name="connsiteX24499" fmla="*/ 204788 w 1031876"/>
              <a:gd name="connsiteY24499" fmla="*/ 457078 h 1106488"/>
              <a:gd name="connsiteX24500" fmla="*/ 201709 w 1031876"/>
              <a:gd name="connsiteY24500" fmla="*/ 459385 h 1106488"/>
              <a:gd name="connsiteX24501" fmla="*/ 200777 w 1031876"/>
              <a:gd name="connsiteY24501" fmla="*/ 458686 h 1106488"/>
              <a:gd name="connsiteX24502" fmla="*/ 204788 w 1031876"/>
              <a:gd name="connsiteY24502" fmla="*/ 456969 h 1106488"/>
              <a:gd name="connsiteX24503" fmla="*/ 204788 w 1031876"/>
              <a:gd name="connsiteY24503" fmla="*/ 456870 h 1106488"/>
              <a:gd name="connsiteX24504" fmla="*/ 204788 w 1031876"/>
              <a:gd name="connsiteY24504" fmla="*/ 456824 h 1106488"/>
              <a:gd name="connsiteX24505" fmla="*/ 201709 w 1031876"/>
              <a:gd name="connsiteY24505" fmla="*/ 456824 h 1106488"/>
              <a:gd name="connsiteX24506" fmla="*/ 198290 w 1031876"/>
              <a:gd name="connsiteY24506" fmla="*/ 456824 h 1106488"/>
              <a:gd name="connsiteX24507" fmla="*/ 205128 w 1031876"/>
              <a:gd name="connsiteY24507" fmla="*/ 449993 h 1106488"/>
              <a:gd name="connsiteX24508" fmla="*/ 205128 w 1031876"/>
              <a:gd name="connsiteY24508" fmla="*/ 450255 h 1106488"/>
              <a:gd name="connsiteX24509" fmla="*/ 208757 w 1031876"/>
              <a:gd name="connsiteY24509" fmla="*/ 443904 h 1106488"/>
              <a:gd name="connsiteX24510" fmla="*/ 212725 w 1031876"/>
              <a:gd name="connsiteY24510" fmla="*/ 442912 h 1106488"/>
              <a:gd name="connsiteX24511" fmla="*/ 212725 w 1031876"/>
              <a:gd name="connsiteY24511" fmla="*/ 442912 h 1106488"/>
              <a:gd name="connsiteX24512" fmla="*/ 212725 w 1031876"/>
              <a:gd name="connsiteY24512" fmla="*/ 440531 h 1106488"/>
              <a:gd name="connsiteX24513" fmla="*/ 212725 w 1031876"/>
              <a:gd name="connsiteY24513" fmla="*/ 437091 h 1106488"/>
              <a:gd name="connsiteX24514" fmla="*/ 216987 w 1031876"/>
              <a:gd name="connsiteY24514" fmla="*/ 436432 h 1106488"/>
              <a:gd name="connsiteX24515" fmla="*/ 215900 w 1031876"/>
              <a:gd name="connsiteY24515" fmla="*/ 439671 h 1106488"/>
              <a:gd name="connsiteX24516" fmla="*/ 213536 w 1031876"/>
              <a:gd name="connsiteY24516" fmla="*/ 442873 h 1106488"/>
              <a:gd name="connsiteX24517" fmla="*/ 213801 w 1031876"/>
              <a:gd name="connsiteY24517" fmla="*/ 442805 h 1106488"/>
              <a:gd name="connsiteX24518" fmla="*/ 215306 w 1031876"/>
              <a:gd name="connsiteY24518" fmla="*/ 442424 h 1106488"/>
              <a:gd name="connsiteX24519" fmla="*/ 217115 w 1031876"/>
              <a:gd name="connsiteY24519" fmla="*/ 439215 h 1106488"/>
              <a:gd name="connsiteX24520" fmla="*/ 218679 w 1031876"/>
              <a:gd name="connsiteY24520" fmla="*/ 436440 h 1106488"/>
              <a:gd name="connsiteX24521" fmla="*/ 219522 w 1031876"/>
              <a:gd name="connsiteY24521" fmla="*/ 436440 h 1106488"/>
              <a:gd name="connsiteX24522" fmla="*/ 224563 w 1031876"/>
              <a:gd name="connsiteY24522" fmla="*/ 436440 h 1106488"/>
              <a:gd name="connsiteX24523" fmla="*/ 225425 w 1031876"/>
              <a:gd name="connsiteY24523" fmla="*/ 436440 h 1106488"/>
              <a:gd name="connsiteX24524" fmla="*/ 225425 w 1031876"/>
              <a:gd name="connsiteY24524" fmla="*/ 433983 h 1106488"/>
              <a:gd name="connsiteX24525" fmla="*/ 225425 w 1031876"/>
              <a:gd name="connsiteY24525" fmla="*/ 431452 h 1106488"/>
              <a:gd name="connsiteX24526" fmla="*/ 225425 w 1031876"/>
              <a:gd name="connsiteY24526" fmla="*/ 430609 h 1106488"/>
              <a:gd name="connsiteX24527" fmla="*/ 228600 w 1031876"/>
              <a:gd name="connsiteY24527" fmla="*/ 428079 h 1106488"/>
              <a:gd name="connsiteX24528" fmla="*/ 231775 w 1031876"/>
              <a:gd name="connsiteY24528" fmla="*/ 430609 h 1106488"/>
              <a:gd name="connsiteX24529" fmla="*/ 225425 w 1031876"/>
              <a:gd name="connsiteY24529" fmla="*/ 437356 h 1106488"/>
              <a:gd name="connsiteX24530" fmla="*/ 225425 w 1031876"/>
              <a:gd name="connsiteY24530" fmla="*/ 436563 h 1106488"/>
              <a:gd name="connsiteX24531" fmla="*/ 225425 w 1031876"/>
              <a:gd name="connsiteY24531" fmla="*/ 436562 h 1106488"/>
              <a:gd name="connsiteX24532" fmla="*/ 225425 w 1031876"/>
              <a:gd name="connsiteY24532" fmla="*/ 436513 h 1106488"/>
              <a:gd name="connsiteX24533" fmla="*/ 225425 w 1031876"/>
              <a:gd name="connsiteY24533" fmla="*/ 436441 h 1106488"/>
              <a:gd name="connsiteX24534" fmla="*/ 224984 w 1031876"/>
              <a:gd name="connsiteY24534" fmla="*/ 436888 h 1106488"/>
              <a:gd name="connsiteX24535" fmla="*/ 223402 w 1031876"/>
              <a:gd name="connsiteY24535" fmla="*/ 438492 h 1106488"/>
              <a:gd name="connsiteX24536" fmla="*/ 223103 w 1031876"/>
              <a:gd name="connsiteY24536" fmla="*/ 437786 h 1106488"/>
              <a:gd name="connsiteX24537" fmla="*/ 224868 w 1031876"/>
              <a:gd name="connsiteY24537" fmla="*/ 436764 h 1106488"/>
              <a:gd name="connsiteX24538" fmla="*/ 225425 w 1031876"/>
              <a:gd name="connsiteY24538" fmla="*/ 436441 h 1106488"/>
              <a:gd name="connsiteX24539" fmla="*/ 225425 w 1031876"/>
              <a:gd name="connsiteY24539" fmla="*/ 436441 h 1106488"/>
              <a:gd name="connsiteX24540" fmla="*/ 224771 w 1031876"/>
              <a:gd name="connsiteY24540" fmla="*/ 436662 h 1106488"/>
              <a:gd name="connsiteX24541" fmla="*/ 222896 w 1031876"/>
              <a:gd name="connsiteY24541" fmla="*/ 437295 h 1106488"/>
              <a:gd name="connsiteX24542" fmla="*/ 223103 w 1031876"/>
              <a:gd name="connsiteY24542" fmla="*/ 437786 h 1106488"/>
              <a:gd name="connsiteX24543" fmla="*/ 219522 w 1031876"/>
              <a:gd name="connsiteY24543" fmla="*/ 439860 h 1106488"/>
              <a:gd name="connsiteX24544" fmla="*/ 218679 w 1031876"/>
              <a:gd name="connsiteY24544" fmla="*/ 443279 h 1106488"/>
              <a:gd name="connsiteX24545" fmla="*/ 215306 w 1031876"/>
              <a:gd name="connsiteY24545" fmla="*/ 443279 h 1106488"/>
              <a:gd name="connsiteX24546" fmla="*/ 213364 w 1031876"/>
              <a:gd name="connsiteY24546" fmla="*/ 443279 h 1106488"/>
              <a:gd name="connsiteX24547" fmla="*/ 213236 w 1031876"/>
              <a:gd name="connsiteY24547" fmla="*/ 443279 h 1106488"/>
              <a:gd name="connsiteX24548" fmla="*/ 212725 w 1031876"/>
              <a:gd name="connsiteY24548" fmla="*/ 443971 h 1106488"/>
              <a:gd name="connsiteX24549" fmla="*/ 212725 w 1031876"/>
              <a:gd name="connsiteY24549" fmla="*/ 443904 h 1106488"/>
              <a:gd name="connsiteX24550" fmla="*/ 212725 w 1031876"/>
              <a:gd name="connsiteY24550" fmla="*/ 443279 h 1106488"/>
              <a:gd name="connsiteX24551" fmla="*/ 212634 w 1031876"/>
              <a:gd name="connsiteY24551" fmla="*/ 443279 h 1106488"/>
              <a:gd name="connsiteX24552" fmla="*/ 211734 w 1031876"/>
              <a:gd name="connsiteY24552" fmla="*/ 446881 h 1106488"/>
              <a:gd name="connsiteX24553" fmla="*/ 205128 w 1031876"/>
              <a:gd name="connsiteY24553" fmla="*/ 450656 h 1106488"/>
              <a:gd name="connsiteX24554" fmla="*/ 205128 w 1031876"/>
              <a:gd name="connsiteY24554" fmla="*/ 450847 h 1106488"/>
              <a:gd name="connsiteX24555" fmla="*/ 205128 w 1031876"/>
              <a:gd name="connsiteY24555" fmla="*/ 450850 h 1106488"/>
              <a:gd name="connsiteX24556" fmla="*/ 205780 w 1031876"/>
              <a:gd name="connsiteY24556" fmla="*/ 450850 h 1106488"/>
              <a:gd name="connsiteX24557" fmla="*/ 211932 w 1031876"/>
              <a:gd name="connsiteY24557" fmla="*/ 450850 h 1106488"/>
              <a:gd name="connsiteX24558" fmla="*/ 211932 w 1031876"/>
              <a:gd name="connsiteY24558" fmla="*/ 450117 h 1106488"/>
              <a:gd name="connsiteX24559" fmla="*/ 212725 w 1031876"/>
              <a:gd name="connsiteY24559" fmla="*/ 449658 h 1106488"/>
              <a:gd name="connsiteX24560" fmla="*/ 217836 w 1031876"/>
              <a:gd name="connsiteY24560" fmla="*/ 446698 h 1106488"/>
              <a:gd name="connsiteX24561" fmla="*/ 218679 w 1031876"/>
              <a:gd name="connsiteY24561" fmla="*/ 443279 h 1106488"/>
              <a:gd name="connsiteX24562" fmla="*/ 218679 w 1031876"/>
              <a:gd name="connsiteY24562" fmla="*/ 445843 h 1106488"/>
              <a:gd name="connsiteX24563" fmla="*/ 218679 w 1031876"/>
              <a:gd name="connsiteY24563" fmla="*/ 449263 h 1106488"/>
              <a:gd name="connsiteX24564" fmla="*/ 218679 w 1031876"/>
              <a:gd name="connsiteY24564" fmla="*/ 450117 h 1106488"/>
              <a:gd name="connsiteX24565" fmla="*/ 215306 w 1031876"/>
              <a:gd name="connsiteY24565" fmla="*/ 453537 h 1106488"/>
              <a:gd name="connsiteX24566" fmla="*/ 212726 w 1031876"/>
              <a:gd name="connsiteY24566" fmla="*/ 456151 h 1106488"/>
              <a:gd name="connsiteX24567" fmla="*/ 212726 w 1031876"/>
              <a:gd name="connsiteY24567" fmla="*/ 457199 h 1106488"/>
              <a:gd name="connsiteX24568" fmla="*/ 215900 w 1031876"/>
              <a:gd name="connsiteY24568" fmla="*/ 454025 h 1106488"/>
              <a:gd name="connsiteX24569" fmla="*/ 219075 w 1031876"/>
              <a:gd name="connsiteY24569" fmla="*/ 450850 h 1106488"/>
              <a:gd name="connsiteX24570" fmla="*/ 219075 w 1031876"/>
              <a:gd name="connsiteY24570" fmla="*/ 457200 h 1106488"/>
              <a:gd name="connsiteX24571" fmla="*/ 218281 w 1031876"/>
              <a:gd name="connsiteY24571" fmla="*/ 454819 h 1106488"/>
              <a:gd name="connsiteX24572" fmla="*/ 212726 w 1031876"/>
              <a:gd name="connsiteY24572" fmla="*/ 457200 h 1106488"/>
              <a:gd name="connsiteX24573" fmla="*/ 212726 w 1031876"/>
              <a:gd name="connsiteY24573" fmla="*/ 457729 h 1106488"/>
              <a:gd name="connsiteX24574" fmla="*/ 212726 w 1031876"/>
              <a:gd name="connsiteY24574" fmla="*/ 464609 h 1106488"/>
              <a:gd name="connsiteX24575" fmla="*/ 211731 w 1031876"/>
              <a:gd name="connsiteY24575" fmla="*/ 464609 h 1106488"/>
              <a:gd name="connsiteX24576" fmla="*/ 211089 w 1031876"/>
              <a:gd name="connsiteY24576" fmla="*/ 467214 h 1106488"/>
              <a:gd name="connsiteX24577" fmla="*/ 205221 w 1031876"/>
              <a:gd name="connsiteY24577" fmla="*/ 470612 h 1106488"/>
              <a:gd name="connsiteX24578" fmla="*/ 205211 w 1031876"/>
              <a:gd name="connsiteY24578" fmla="*/ 470633 h 1106488"/>
              <a:gd name="connsiteX24579" fmla="*/ 211089 w 1031876"/>
              <a:gd name="connsiteY24579" fmla="*/ 470633 h 1106488"/>
              <a:gd name="connsiteX24580" fmla="*/ 211722 w 1031876"/>
              <a:gd name="connsiteY24580" fmla="*/ 470633 h 1106488"/>
              <a:gd name="connsiteX24581" fmla="*/ 211932 w 1031876"/>
              <a:gd name="connsiteY24581" fmla="*/ 469801 h 1106488"/>
              <a:gd name="connsiteX24582" fmla="*/ 212527 w 1031876"/>
              <a:gd name="connsiteY24582" fmla="*/ 467440 h 1106488"/>
              <a:gd name="connsiteX24583" fmla="*/ 213731 w 1031876"/>
              <a:gd name="connsiteY24583" fmla="*/ 466757 h 1106488"/>
              <a:gd name="connsiteX24584" fmla="*/ 211932 w 1031876"/>
              <a:gd name="connsiteY24584" fmla="*/ 470327 h 1106488"/>
              <a:gd name="connsiteX24585" fmla="*/ 211778 w 1031876"/>
              <a:gd name="connsiteY24585" fmla="*/ 470633 h 1106488"/>
              <a:gd name="connsiteX24586" fmla="*/ 211889 w 1031876"/>
              <a:gd name="connsiteY24586" fmla="*/ 470633 h 1106488"/>
              <a:gd name="connsiteX24587" fmla="*/ 211932 w 1031876"/>
              <a:gd name="connsiteY24587" fmla="*/ 470590 h 1106488"/>
              <a:gd name="connsiteX24588" fmla="*/ 215107 w 1031876"/>
              <a:gd name="connsiteY24588" fmla="*/ 467440 h 1106488"/>
              <a:gd name="connsiteX24589" fmla="*/ 218547 w 1031876"/>
              <a:gd name="connsiteY24589" fmla="*/ 464026 h 1106488"/>
              <a:gd name="connsiteX24590" fmla="*/ 218547 w 1031876"/>
              <a:gd name="connsiteY24590" fmla="*/ 464880 h 1106488"/>
              <a:gd name="connsiteX24591" fmla="*/ 218547 w 1031876"/>
              <a:gd name="connsiteY24591" fmla="*/ 467440 h 1106488"/>
              <a:gd name="connsiteX24592" fmla="*/ 218547 w 1031876"/>
              <a:gd name="connsiteY24592" fmla="*/ 470853 h 1106488"/>
              <a:gd name="connsiteX24593" fmla="*/ 211667 w 1031876"/>
              <a:gd name="connsiteY24593" fmla="*/ 470853 h 1106488"/>
              <a:gd name="connsiteX24594" fmla="*/ 211746 w 1031876"/>
              <a:gd name="connsiteY24594" fmla="*/ 470774 h 1106488"/>
              <a:gd name="connsiteX24595" fmla="*/ 211682 w 1031876"/>
              <a:gd name="connsiteY24595" fmla="*/ 470823 h 1106488"/>
              <a:gd name="connsiteX24596" fmla="*/ 211667 w 1031876"/>
              <a:gd name="connsiteY24596" fmla="*/ 470853 h 1106488"/>
              <a:gd name="connsiteX24597" fmla="*/ 211673 w 1031876"/>
              <a:gd name="connsiteY24597" fmla="*/ 470830 h 1106488"/>
              <a:gd name="connsiteX24598" fmla="*/ 208559 w 1031876"/>
              <a:gd name="connsiteY24598" fmla="*/ 473197 h 1106488"/>
              <a:gd name="connsiteX24599" fmla="*/ 205204 w 1031876"/>
              <a:gd name="connsiteY24599" fmla="*/ 470647 h 1106488"/>
              <a:gd name="connsiteX24600" fmla="*/ 204788 w 1031876"/>
              <a:gd name="connsiteY24600" fmla="*/ 471488 h 1106488"/>
              <a:gd name="connsiteX24601" fmla="*/ 204788 w 1031876"/>
              <a:gd name="connsiteY24601" fmla="*/ 475456 h 1106488"/>
              <a:gd name="connsiteX24602" fmla="*/ 204788 w 1031876"/>
              <a:gd name="connsiteY24602" fmla="*/ 477043 h 1106488"/>
              <a:gd name="connsiteX24603" fmla="*/ 204788 w 1031876"/>
              <a:gd name="connsiteY24603" fmla="*/ 477679 h 1106488"/>
              <a:gd name="connsiteX24604" fmla="*/ 205185 w 1031876"/>
              <a:gd name="connsiteY24604" fmla="*/ 477454 h 1106488"/>
              <a:gd name="connsiteX24605" fmla="*/ 210807 w 1031876"/>
              <a:gd name="connsiteY24605" fmla="*/ 474266 h 1106488"/>
              <a:gd name="connsiteX24606" fmla="*/ 211667 w 1031876"/>
              <a:gd name="connsiteY24606" fmla="*/ 470853 h 1106488"/>
              <a:gd name="connsiteX24607" fmla="*/ 211667 w 1031876"/>
              <a:gd name="connsiteY24607" fmla="*/ 471706 h 1106488"/>
              <a:gd name="connsiteX24608" fmla="*/ 211667 w 1031876"/>
              <a:gd name="connsiteY24608" fmla="*/ 474266 h 1106488"/>
              <a:gd name="connsiteX24609" fmla="*/ 211667 w 1031876"/>
              <a:gd name="connsiteY24609" fmla="*/ 475972 h 1106488"/>
              <a:gd name="connsiteX24610" fmla="*/ 211667 w 1031876"/>
              <a:gd name="connsiteY24610" fmla="*/ 476826 h 1106488"/>
              <a:gd name="connsiteX24611" fmla="*/ 211667 w 1031876"/>
              <a:gd name="connsiteY24611" fmla="*/ 477679 h 1106488"/>
              <a:gd name="connsiteX24612" fmla="*/ 218547 w 1031876"/>
              <a:gd name="connsiteY24612" fmla="*/ 470853 h 1106488"/>
              <a:gd name="connsiteX24613" fmla="*/ 218547 w 1031876"/>
              <a:gd name="connsiteY24613" fmla="*/ 474266 h 1106488"/>
              <a:gd name="connsiteX24614" fmla="*/ 218547 w 1031876"/>
              <a:gd name="connsiteY24614" fmla="*/ 475972 h 1106488"/>
              <a:gd name="connsiteX24615" fmla="*/ 218547 w 1031876"/>
              <a:gd name="connsiteY24615" fmla="*/ 476826 h 1106488"/>
              <a:gd name="connsiteX24616" fmla="*/ 218547 w 1031876"/>
              <a:gd name="connsiteY24616" fmla="*/ 477679 h 1106488"/>
              <a:gd name="connsiteX24617" fmla="*/ 219075 w 1031876"/>
              <a:gd name="connsiteY24617" fmla="*/ 477679 h 1106488"/>
              <a:gd name="connsiteX24618" fmla="*/ 219075 w 1031876"/>
              <a:gd name="connsiteY24618" fmla="*/ 476945 h 1106488"/>
              <a:gd name="connsiteX24619" fmla="*/ 219075 w 1031876"/>
              <a:gd name="connsiteY24619" fmla="*/ 474266 h 1106488"/>
              <a:gd name="connsiteX24620" fmla="*/ 219075 w 1031876"/>
              <a:gd name="connsiteY24620" fmla="*/ 471587 h 1106488"/>
              <a:gd name="connsiteX24621" fmla="*/ 219075 w 1031876"/>
              <a:gd name="connsiteY24621" fmla="*/ 471487 h 1106488"/>
              <a:gd name="connsiteX24622" fmla="*/ 219075 w 1031876"/>
              <a:gd name="connsiteY24622" fmla="*/ 470694 h 1106488"/>
              <a:gd name="connsiteX24623" fmla="*/ 225425 w 1031876"/>
              <a:gd name="connsiteY24623" fmla="*/ 470694 h 1106488"/>
              <a:gd name="connsiteX24624" fmla="*/ 220663 w 1031876"/>
              <a:gd name="connsiteY24624" fmla="*/ 474266 h 1106488"/>
              <a:gd name="connsiteX24625" fmla="*/ 225213 w 1031876"/>
              <a:gd name="connsiteY24625" fmla="*/ 477679 h 1106488"/>
              <a:gd name="connsiteX24626" fmla="*/ 225426 w 1031876"/>
              <a:gd name="connsiteY24626" fmla="*/ 477679 h 1106488"/>
              <a:gd name="connsiteX24627" fmla="*/ 225305 w 1031876"/>
              <a:gd name="connsiteY24627" fmla="*/ 477748 h 1106488"/>
              <a:gd name="connsiteX24628" fmla="*/ 225425 w 1031876"/>
              <a:gd name="connsiteY24628" fmla="*/ 477838 h 1106488"/>
              <a:gd name="connsiteX24629" fmla="*/ 225145 w 1031876"/>
              <a:gd name="connsiteY24629" fmla="*/ 477838 h 1106488"/>
              <a:gd name="connsiteX24630" fmla="*/ 219407 w 1031876"/>
              <a:gd name="connsiteY24630" fmla="*/ 481092 h 1106488"/>
              <a:gd name="connsiteX24631" fmla="*/ 218547 w 1031876"/>
              <a:gd name="connsiteY24631" fmla="*/ 484505 h 1106488"/>
              <a:gd name="connsiteX24632" fmla="*/ 218547 w 1031876"/>
              <a:gd name="connsiteY24632" fmla="*/ 487065 h 1106488"/>
              <a:gd name="connsiteX24633" fmla="*/ 218547 w 1031876"/>
              <a:gd name="connsiteY24633" fmla="*/ 487918 h 1106488"/>
              <a:gd name="connsiteX24634" fmla="*/ 218547 w 1031876"/>
              <a:gd name="connsiteY24634" fmla="*/ 488772 h 1106488"/>
              <a:gd name="connsiteX24635" fmla="*/ 218547 w 1031876"/>
              <a:gd name="connsiteY24635" fmla="*/ 491332 h 1106488"/>
              <a:gd name="connsiteX24636" fmla="*/ 218547 w 1031876"/>
              <a:gd name="connsiteY24636" fmla="*/ 492185 h 1106488"/>
              <a:gd name="connsiteX24637" fmla="*/ 218547 w 1031876"/>
              <a:gd name="connsiteY24637" fmla="*/ 493891 h 1106488"/>
              <a:gd name="connsiteX24638" fmla="*/ 218547 w 1031876"/>
              <a:gd name="connsiteY24638" fmla="*/ 494745 h 1106488"/>
              <a:gd name="connsiteX24639" fmla="*/ 218547 w 1031876"/>
              <a:gd name="connsiteY24639" fmla="*/ 495598 h 1106488"/>
              <a:gd name="connsiteX24640" fmla="*/ 218547 w 1031876"/>
              <a:gd name="connsiteY24640" fmla="*/ 498158 h 1106488"/>
              <a:gd name="connsiteX24641" fmla="*/ 211667 w 1031876"/>
              <a:gd name="connsiteY24641" fmla="*/ 498158 h 1106488"/>
              <a:gd name="connsiteX24642" fmla="*/ 205648 w 1031876"/>
              <a:gd name="connsiteY24642" fmla="*/ 492185 h 1106488"/>
              <a:gd name="connsiteX24643" fmla="*/ 205185 w 1031876"/>
              <a:gd name="connsiteY24643" fmla="*/ 491726 h 1106488"/>
              <a:gd name="connsiteX24644" fmla="*/ 204788 w 1031876"/>
              <a:gd name="connsiteY24644" fmla="*/ 491332 h 1106488"/>
              <a:gd name="connsiteX24645" fmla="*/ 204788 w 1031876"/>
              <a:gd name="connsiteY24645" fmla="*/ 488772 h 1106488"/>
              <a:gd name="connsiteX24646" fmla="*/ 204788 w 1031876"/>
              <a:gd name="connsiteY24646" fmla="*/ 487918 h 1106488"/>
              <a:gd name="connsiteX24647" fmla="*/ 204788 w 1031876"/>
              <a:gd name="connsiteY24647" fmla="*/ 484505 h 1106488"/>
              <a:gd name="connsiteX24648" fmla="*/ 204788 w 1031876"/>
              <a:gd name="connsiteY24648" fmla="*/ 484310 h 1106488"/>
              <a:gd name="connsiteX24649" fmla="*/ 204788 w 1031876"/>
              <a:gd name="connsiteY24649" fmla="*/ 483652 h 1106488"/>
              <a:gd name="connsiteX24650" fmla="*/ 204788 w 1031876"/>
              <a:gd name="connsiteY24650" fmla="*/ 481092 h 1106488"/>
              <a:gd name="connsiteX24651" fmla="*/ 204788 w 1031876"/>
              <a:gd name="connsiteY24651" fmla="*/ 478532 h 1106488"/>
              <a:gd name="connsiteX24652" fmla="*/ 204788 w 1031876"/>
              <a:gd name="connsiteY24652" fmla="*/ 477837 h 1106488"/>
              <a:gd name="connsiteX24653" fmla="*/ 198438 w 1031876"/>
              <a:gd name="connsiteY24653" fmla="*/ 477837 h 1106488"/>
              <a:gd name="connsiteX24654" fmla="*/ 204788 w 1031876"/>
              <a:gd name="connsiteY24654" fmla="*/ 471487 h 1106488"/>
              <a:gd name="connsiteX24655" fmla="*/ 204788 w 1031876"/>
              <a:gd name="connsiteY24655" fmla="*/ 468048 h 1106488"/>
              <a:gd name="connsiteX24656" fmla="*/ 204788 w 1031876"/>
              <a:gd name="connsiteY24656" fmla="*/ 465469 h 1106488"/>
              <a:gd name="connsiteX24657" fmla="*/ 204788 w 1031876"/>
              <a:gd name="connsiteY24657" fmla="*/ 464609 h 1106488"/>
              <a:gd name="connsiteX24658" fmla="*/ 207765 w 1031876"/>
              <a:gd name="connsiteY24658" fmla="*/ 465469 h 1106488"/>
              <a:gd name="connsiteX24659" fmla="*/ 205246 w 1031876"/>
              <a:gd name="connsiteY24659" fmla="*/ 470562 h 1106488"/>
              <a:gd name="connsiteX24660" fmla="*/ 210386 w 1031876"/>
              <a:gd name="connsiteY24660" fmla="*/ 464609 h 1106488"/>
              <a:gd name="connsiteX24661" fmla="*/ 208757 w 1031876"/>
              <a:gd name="connsiteY24661" fmla="*/ 464609 h 1106488"/>
              <a:gd name="connsiteX24662" fmla="*/ 204788 w 1031876"/>
              <a:gd name="connsiteY24662" fmla="*/ 464609 h 1106488"/>
              <a:gd name="connsiteX24663" fmla="*/ 204788 w 1031876"/>
              <a:gd name="connsiteY24663" fmla="*/ 463749 h 1106488"/>
              <a:gd name="connsiteX24664" fmla="*/ 204788 w 1031876"/>
              <a:gd name="connsiteY24664" fmla="*/ 463739 h 1106488"/>
              <a:gd name="connsiteX24665" fmla="*/ 201709 w 1031876"/>
              <a:gd name="connsiteY24665" fmla="*/ 464508 h 1106488"/>
              <a:gd name="connsiteX24666" fmla="*/ 198290 w 1031876"/>
              <a:gd name="connsiteY24666" fmla="*/ 470484 h 1106488"/>
              <a:gd name="connsiteX24667" fmla="*/ 198290 w 1031876"/>
              <a:gd name="connsiteY24667" fmla="*/ 471338 h 1106488"/>
              <a:gd name="connsiteX24668" fmla="*/ 198290 w 1031876"/>
              <a:gd name="connsiteY24668" fmla="*/ 473046 h 1106488"/>
              <a:gd name="connsiteX24669" fmla="*/ 198290 w 1031876"/>
              <a:gd name="connsiteY24669" fmla="*/ 473900 h 1106488"/>
              <a:gd name="connsiteX24670" fmla="*/ 198290 w 1031876"/>
              <a:gd name="connsiteY24670" fmla="*/ 476461 h 1106488"/>
              <a:gd name="connsiteX24671" fmla="*/ 198290 w 1031876"/>
              <a:gd name="connsiteY24671" fmla="*/ 477315 h 1106488"/>
              <a:gd name="connsiteX24672" fmla="*/ 196239 w 1031876"/>
              <a:gd name="connsiteY24672" fmla="*/ 477998 h 1106488"/>
              <a:gd name="connsiteX24673" fmla="*/ 191453 w 1031876"/>
              <a:gd name="connsiteY24673" fmla="*/ 477315 h 1106488"/>
              <a:gd name="connsiteX24674" fmla="*/ 193939 w 1031876"/>
              <a:gd name="connsiteY24674" fmla="*/ 481662 h 1106488"/>
              <a:gd name="connsiteX24675" fmla="*/ 191453 w 1031876"/>
              <a:gd name="connsiteY24675" fmla="*/ 484145 h 1106488"/>
              <a:gd name="connsiteX24676" fmla="*/ 198290 w 1031876"/>
              <a:gd name="connsiteY24676" fmla="*/ 484145 h 1106488"/>
              <a:gd name="connsiteX24677" fmla="*/ 197196 w 1031876"/>
              <a:gd name="connsiteY24677" fmla="*/ 487697 h 1106488"/>
              <a:gd name="connsiteX24678" fmla="*/ 191453 w 1031876"/>
              <a:gd name="connsiteY24678" fmla="*/ 490976 h 1106488"/>
              <a:gd name="connsiteX24679" fmla="*/ 194872 w 1031876"/>
              <a:gd name="connsiteY24679" fmla="*/ 495245 h 1106488"/>
              <a:gd name="connsiteX24680" fmla="*/ 197196 w 1031876"/>
              <a:gd name="connsiteY24680" fmla="*/ 487697 h 1106488"/>
              <a:gd name="connsiteX24681" fmla="*/ 197435 w 1031876"/>
              <a:gd name="connsiteY24681" fmla="*/ 487561 h 1106488"/>
              <a:gd name="connsiteX24682" fmla="*/ 198290 w 1031876"/>
              <a:gd name="connsiteY24682" fmla="*/ 484145 h 1106488"/>
              <a:gd name="connsiteX24683" fmla="*/ 198290 w 1031876"/>
              <a:gd name="connsiteY24683" fmla="*/ 484999 h 1106488"/>
              <a:gd name="connsiteX24684" fmla="*/ 198290 w 1031876"/>
              <a:gd name="connsiteY24684" fmla="*/ 486707 h 1106488"/>
              <a:gd name="connsiteX24685" fmla="*/ 198290 w 1031876"/>
              <a:gd name="connsiteY24685" fmla="*/ 490122 h 1106488"/>
              <a:gd name="connsiteX24686" fmla="*/ 198290 w 1031876"/>
              <a:gd name="connsiteY24686" fmla="*/ 490976 h 1106488"/>
              <a:gd name="connsiteX24687" fmla="*/ 198290 w 1031876"/>
              <a:gd name="connsiteY24687" fmla="*/ 491830 h 1106488"/>
              <a:gd name="connsiteX24688" fmla="*/ 198290 w 1031876"/>
              <a:gd name="connsiteY24688" fmla="*/ 493537 h 1106488"/>
              <a:gd name="connsiteX24689" fmla="*/ 198290 w 1031876"/>
              <a:gd name="connsiteY24689" fmla="*/ 494391 h 1106488"/>
              <a:gd name="connsiteX24690" fmla="*/ 198290 w 1031876"/>
              <a:gd name="connsiteY24690" fmla="*/ 496952 h 1106488"/>
              <a:gd name="connsiteX24691" fmla="*/ 198290 w 1031876"/>
              <a:gd name="connsiteY24691" fmla="*/ 497806 h 1106488"/>
              <a:gd name="connsiteX24692" fmla="*/ 198290 w 1031876"/>
              <a:gd name="connsiteY24692" fmla="*/ 498660 h 1106488"/>
              <a:gd name="connsiteX24693" fmla="*/ 198290 w 1031876"/>
              <a:gd name="connsiteY24693" fmla="*/ 500368 h 1106488"/>
              <a:gd name="connsiteX24694" fmla="*/ 198290 w 1031876"/>
              <a:gd name="connsiteY24694" fmla="*/ 501221 h 1106488"/>
              <a:gd name="connsiteX24695" fmla="*/ 198290 w 1031876"/>
              <a:gd name="connsiteY24695" fmla="*/ 503783 h 1106488"/>
              <a:gd name="connsiteX24696" fmla="*/ 198290 w 1031876"/>
              <a:gd name="connsiteY24696" fmla="*/ 504637 h 1106488"/>
              <a:gd name="connsiteX24697" fmla="*/ 191453 w 1031876"/>
              <a:gd name="connsiteY24697" fmla="*/ 504637 h 1106488"/>
              <a:gd name="connsiteX24698" fmla="*/ 194872 w 1031876"/>
              <a:gd name="connsiteY24698" fmla="*/ 508052 h 1106488"/>
              <a:gd name="connsiteX24699" fmla="*/ 197720 w 1031876"/>
              <a:gd name="connsiteY24699" fmla="*/ 510898 h 1106488"/>
              <a:gd name="connsiteX24700" fmla="*/ 197668 w 1031876"/>
              <a:gd name="connsiteY24700" fmla="*/ 511467 h 1106488"/>
              <a:gd name="connsiteX24701" fmla="*/ 197654 w 1031876"/>
              <a:gd name="connsiteY24701" fmla="*/ 511626 h 1106488"/>
              <a:gd name="connsiteX24702" fmla="*/ 194872 w 1031876"/>
              <a:gd name="connsiteY24702" fmla="*/ 512321 h 1106488"/>
              <a:gd name="connsiteX24703" fmla="*/ 191453 w 1031876"/>
              <a:gd name="connsiteY24703" fmla="*/ 518297 h 1106488"/>
              <a:gd name="connsiteX24704" fmla="*/ 197435 w 1031876"/>
              <a:gd name="connsiteY24704" fmla="*/ 514028 h 1106488"/>
              <a:gd name="connsiteX24705" fmla="*/ 197654 w 1031876"/>
              <a:gd name="connsiteY24705" fmla="*/ 511626 h 1106488"/>
              <a:gd name="connsiteX24706" fmla="*/ 198290 w 1031876"/>
              <a:gd name="connsiteY24706" fmla="*/ 511467 h 1106488"/>
              <a:gd name="connsiteX24707" fmla="*/ 198290 w 1031876"/>
              <a:gd name="connsiteY24707" fmla="*/ 512321 h 1106488"/>
              <a:gd name="connsiteX24708" fmla="*/ 198290 w 1031876"/>
              <a:gd name="connsiteY24708" fmla="*/ 514028 h 1106488"/>
              <a:gd name="connsiteX24709" fmla="*/ 198290 w 1031876"/>
              <a:gd name="connsiteY24709" fmla="*/ 517444 h 1106488"/>
              <a:gd name="connsiteX24710" fmla="*/ 198290 w 1031876"/>
              <a:gd name="connsiteY24710" fmla="*/ 518297 h 1106488"/>
              <a:gd name="connsiteX24711" fmla="*/ 198290 w 1031876"/>
              <a:gd name="connsiteY24711" fmla="*/ 519151 h 1106488"/>
              <a:gd name="connsiteX24712" fmla="*/ 198290 w 1031876"/>
              <a:gd name="connsiteY24712" fmla="*/ 521713 h 1106488"/>
              <a:gd name="connsiteX24713" fmla="*/ 198290 w 1031876"/>
              <a:gd name="connsiteY24713" fmla="*/ 525128 h 1106488"/>
              <a:gd name="connsiteX24714" fmla="*/ 198290 w 1031876"/>
              <a:gd name="connsiteY24714" fmla="*/ 525982 h 1106488"/>
              <a:gd name="connsiteX24715" fmla="*/ 198290 w 1031876"/>
              <a:gd name="connsiteY24715" fmla="*/ 527689 h 1106488"/>
              <a:gd name="connsiteX24716" fmla="*/ 198290 w 1031876"/>
              <a:gd name="connsiteY24716" fmla="*/ 529397 h 1106488"/>
              <a:gd name="connsiteX24717" fmla="*/ 198290 w 1031876"/>
              <a:gd name="connsiteY24717" fmla="*/ 531105 h 1106488"/>
              <a:gd name="connsiteX24718" fmla="*/ 198290 w 1031876"/>
              <a:gd name="connsiteY24718" fmla="*/ 531958 h 1106488"/>
              <a:gd name="connsiteX24719" fmla="*/ 198290 w 1031876"/>
              <a:gd name="connsiteY24719" fmla="*/ 534520 h 1106488"/>
              <a:gd name="connsiteX24720" fmla="*/ 198290 w 1031876"/>
              <a:gd name="connsiteY24720" fmla="*/ 535374 h 1106488"/>
              <a:gd name="connsiteX24721" fmla="*/ 198290 w 1031876"/>
              <a:gd name="connsiteY24721" fmla="*/ 537935 h 1106488"/>
              <a:gd name="connsiteX24722" fmla="*/ 198290 w 1031876"/>
              <a:gd name="connsiteY24722" fmla="*/ 538789 h 1106488"/>
              <a:gd name="connsiteX24723" fmla="*/ 198290 w 1031876"/>
              <a:gd name="connsiteY24723" fmla="*/ 539642 h 1106488"/>
              <a:gd name="connsiteX24724" fmla="*/ 198290 w 1031876"/>
              <a:gd name="connsiteY24724" fmla="*/ 542204 h 1106488"/>
              <a:gd name="connsiteX24725" fmla="*/ 198290 w 1031876"/>
              <a:gd name="connsiteY24725" fmla="*/ 544765 h 1106488"/>
              <a:gd name="connsiteX24726" fmla="*/ 198290 w 1031876"/>
              <a:gd name="connsiteY24726" fmla="*/ 545619 h 1106488"/>
              <a:gd name="connsiteX24727" fmla="*/ 198290 w 1031876"/>
              <a:gd name="connsiteY24727" fmla="*/ 552450 h 1106488"/>
              <a:gd name="connsiteX24728" fmla="*/ 198290 w 1031876"/>
              <a:gd name="connsiteY24728" fmla="*/ 555011 h 1106488"/>
              <a:gd name="connsiteX24729" fmla="*/ 198290 w 1031876"/>
              <a:gd name="connsiteY24729" fmla="*/ 555865 h 1106488"/>
              <a:gd name="connsiteX24730" fmla="*/ 198290 w 1031876"/>
              <a:gd name="connsiteY24730" fmla="*/ 558426 h 1106488"/>
              <a:gd name="connsiteX24731" fmla="*/ 198290 w 1031876"/>
              <a:gd name="connsiteY24731" fmla="*/ 559280 h 1106488"/>
              <a:gd name="connsiteX24732" fmla="*/ 198290 w 1031876"/>
              <a:gd name="connsiteY24732" fmla="*/ 566110 h 1106488"/>
              <a:gd name="connsiteX24733" fmla="*/ 191453 w 1031876"/>
              <a:gd name="connsiteY24733" fmla="*/ 566110 h 1106488"/>
              <a:gd name="connsiteX24734" fmla="*/ 192308 w 1031876"/>
              <a:gd name="connsiteY24734" fmla="*/ 572087 h 1106488"/>
              <a:gd name="connsiteX24735" fmla="*/ 192991 w 1031876"/>
              <a:gd name="connsiteY24735" fmla="*/ 572185 h 1106488"/>
              <a:gd name="connsiteX24736" fmla="*/ 195263 w 1031876"/>
              <a:gd name="connsiteY24736" fmla="*/ 569913 h 1106488"/>
              <a:gd name="connsiteX24737" fmla="*/ 198290 w 1031876"/>
              <a:gd name="connsiteY24737" fmla="*/ 566886 h 1106488"/>
              <a:gd name="connsiteX24738" fmla="*/ 198290 w 1031876"/>
              <a:gd name="connsiteY24738" fmla="*/ 566110 h 1106488"/>
              <a:gd name="connsiteX24739" fmla="*/ 198438 w 1031876"/>
              <a:gd name="connsiteY24739" fmla="*/ 566110 h 1106488"/>
              <a:gd name="connsiteX24740" fmla="*/ 198996 w 1031876"/>
              <a:gd name="connsiteY24740" fmla="*/ 566110 h 1106488"/>
              <a:gd name="connsiteX24741" fmla="*/ 201709 w 1031876"/>
              <a:gd name="connsiteY24741" fmla="*/ 566110 h 1106488"/>
              <a:gd name="connsiteX24742" fmla="*/ 202343 w 1031876"/>
              <a:gd name="connsiteY24742" fmla="*/ 566110 h 1106488"/>
              <a:gd name="connsiteX24743" fmla="*/ 203994 w 1031876"/>
              <a:gd name="connsiteY24743" fmla="*/ 565845 h 1106488"/>
              <a:gd name="connsiteX24744" fmla="*/ 204687 w 1031876"/>
              <a:gd name="connsiteY24744" fmla="*/ 560388 h 1106488"/>
              <a:gd name="connsiteX24745" fmla="*/ 204689 w 1031876"/>
              <a:gd name="connsiteY24745" fmla="*/ 560372 h 1106488"/>
              <a:gd name="connsiteX24746" fmla="*/ 199232 w 1031876"/>
              <a:gd name="connsiteY24746" fmla="*/ 559495 h 1106488"/>
              <a:gd name="connsiteX24747" fmla="*/ 199118 w 1031876"/>
              <a:gd name="connsiteY24747" fmla="*/ 558602 h 1106488"/>
              <a:gd name="connsiteX24748" fmla="*/ 200819 w 1031876"/>
              <a:gd name="connsiteY24748" fmla="*/ 554137 h 1106488"/>
              <a:gd name="connsiteX24749" fmla="*/ 198438 w 1031876"/>
              <a:gd name="connsiteY24749" fmla="*/ 553244 h 1106488"/>
              <a:gd name="connsiteX24750" fmla="*/ 198438 w 1031876"/>
              <a:gd name="connsiteY24750" fmla="*/ 552351 h 1106488"/>
              <a:gd name="connsiteX24751" fmla="*/ 198438 w 1031876"/>
              <a:gd name="connsiteY24751" fmla="*/ 549672 h 1106488"/>
              <a:gd name="connsiteX24752" fmla="*/ 198438 w 1031876"/>
              <a:gd name="connsiteY24752" fmla="*/ 548779 h 1106488"/>
              <a:gd name="connsiteX24753" fmla="*/ 198438 w 1031876"/>
              <a:gd name="connsiteY24753" fmla="*/ 548481 h 1106488"/>
              <a:gd name="connsiteX24754" fmla="*/ 198438 w 1031876"/>
              <a:gd name="connsiteY24754" fmla="*/ 546100 h 1106488"/>
              <a:gd name="connsiteX24755" fmla="*/ 203994 w 1031876"/>
              <a:gd name="connsiteY24755" fmla="*/ 553244 h 1106488"/>
              <a:gd name="connsiteX24756" fmla="*/ 204741 w 1031876"/>
              <a:gd name="connsiteY24756" fmla="*/ 559965 h 1106488"/>
              <a:gd name="connsiteX24757" fmla="*/ 204788 w 1031876"/>
              <a:gd name="connsiteY24757" fmla="*/ 559594 h 1106488"/>
              <a:gd name="connsiteX24758" fmla="*/ 204788 w 1031876"/>
              <a:gd name="connsiteY24758" fmla="*/ 560387 h 1106488"/>
              <a:gd name="connsiteX24759" fmla="*/ 208757 w 1031876"/>
              <a:gd name="connsiteY24759" fmla="*/ 561181 h 1106488"/>
              <a:gd name="connsiteX24760" fmla="*/ 212197 w 1031876"/>
              <a:gd name="connsiteY24760" fmla="*/ 565997 h 1106488"/>
              <a:gd name="connsiteX24761" fmla="*/ 212197 w 1031876"/>
              <a:gd name="connsiteY24761" fmla="*/ 563265 h 1106488"/>
              <a:gd name="connsiteX24762" fmla="*/ 212197 w 1031876"/>
              <a:gd name="connsiteY24762" fmla="*/ 559793 h 1106488"/>
              <a:gd name="connsiteX24763" fmla="*/ 212725 w 1031876"/>
              <a:gd name="connsiteY24763" fmla="*/ 561925 h 1106488"/>
              <a:gd name="connsiteX24764" fmla="*/ 213057 w 1031876"/>
              <a:gd name="connsiteY24764" fmla="*/ 563265 h 1106488"/>
              <a:gd name="connsiteX24765" fmla="*/ 215172 w 1031876"/>
              <a:gd name="connsiteY24765" fmla="*/ 564486 h 1106488"/>
              <a:gd name="connsiteX24766" fmla="*/ 212725 w 1031876"/>
              <a:gd name="connsiteY24766" fmla="*/ 566338 h 1106488"/>
              <a:gd name="connsiteX24767" fmla="*/ 212541 w 1031876"/>
              <a:gd name="connsiteY24767" fmla="*/ 566478 h 1106488"/>
              <a:gd name="connsiteX24768" fmla="*/ 212726 w 1031876"/>
              <a:gd name="connsiteY24768" fmla="*/ 566737 h 1106488"/>
              <a:gd name="connsiteX24769" fmla="*/ 212198 w 1031876"/>
              <a:gd name="connsiteY24769" fmla="*/ 566737 h 1106488"/>
              <a:gd name="connsiteX24770" fmla="*/ 212197 w 1031876"/>
              <a:gd name="connsiteY24770" fmla="*/ 566738 h 1106488"/>
              <a:gd name="connsiteX24771" fmla="*/ 212197 w 1031876"/>
              <a:gd name="connsiteY24771" fmla="*/ 566737 h 1106488"/>
              <a:gd name="connsiteX24772" fmla="*/ 211734 w 1031876"/>
              <a:gd name="connsiteY24772" fmla="*/ 566737 h 1106488"/>
              <a:gd name="connsiteX24773" fmla="*/ 205486 w 1031876"/>
              <a:gd name="connsiteY24773" fmla="*/ 566737 h 1106488"/>
              <a:gd name="connsiteX24774" fmla="*/ 208547 w 1031876"/>
              <a:gd name="connsiteY24774" fmla="*/ 572087 h 1106488"/>
              <a:gd name="connsiteX24775" fmla="*/ 211965 w 1031876"/>
              <a:gd name="connsiteY24775" fmla="*/ 572941 h 1106488"/>
              <a:gd name="connsiteX24776" fmla="*/ 205983 w 1031876"/>
              <a:gd name="connsiteY24776" fmla="*/ 572087 h 1106488"/>
              <a:gd name="connsiteX24777" fmla="*/ 205218 w 1031876"/>
              <a:gd name="connsiteY24777" fmla="*/ 566737 h 1106488"/>
              <a:gd name="connsiteX24778" fmla="*/ 205128 w 1031876"/>
              <a:gd name="connsiteY24778" fmla="*/ 566737 h 1106488"/>
              <a:gd name="connsiteX24779" fmla="*/ 205128 w 1031876"/>
              <a:gd name="connsiteY24779" fmla="*/ 568672 h 1106488"/>
              <a:gd name="connsiteX24780" fmla="*/ 205128 w 1031876"/>
              <a:gd name="connsiteY24780" fmla="*/ 569526 h 1106488"/>
              <a:gd name="connsiteX24781" fmla="*/ 205128 w 1031876"/>
              <a:gd name="connsiteY24781" fmla="*/ 572941 h 1106488"/>
              <a:gd name="connsiteX24782" fmla="*/ 205128 w 1031876"/>
              <a:gd name="connsiteY24782" fmla="*/ 579771 h 1106488"/>
              <a:gd name="connsiteX24783" fmla="*/ 211965 w 1031876"/>
              <a:gd name="connsiteY24783" fmla="*/ 579771 h 1106488"/>
              <a:gd name="connsiteX24784" fmla="*/ 215384 w 1031876"/>
              <a:gd name="connsiteY24784" fmla="*/ 585748 h 1106488"/>
              <a:gd name="connsiteX24785" fmla="*/ 218712 w 1031876"/>
              <a:gd name="connsiteY24785" fmla="*/ 586579 h 1106488"/>
              <a:gd name="connsiteX24786" fmla="*/ 215901 w 1031876"/>
              <a:gd name="connsiteY24786" fmla="*/ 580430 h 1106488"/>
              <a:gd name="connsiteX24787" fmla="*/ 212726 w 1031876"/>
              <a:gd name="connsiteY24787" fmla="*/ 579438 h 1106488"/>
              <a:gd name="connsiteX24788" fmla="*/ 219076 w 1031876"/>
              <a:gd name="connsiteY24788" fmla="*/ 579438 h 1106488"/>
              <a:gd name="connsiteX24789" fmla="*/ 219076 w 1031876"/>
              <a:gd name="connsiteY24789" fmla="*/ 583407 h 1106488"/>
              <a:gd name="connsiteX24790" fmla="*/ 219076 w 1031876"/>
              <a:gd name="connsiteY24790" fmla="*/ 586874 h 1106488"/>
              <a:gd name="connsiteX24791" fmla="*/ 222222 w 1031876"/>
              <a:gd name="connsiteY24791" fmla="*/ 590017 h 1106488"/>
              <a:gd name="connsiteX24792" fmla="*/ 225641 w 1031876"/>
              <a:gd name="connsiteY24792" fmla="*/ 593432 h 1106488"/>
              <a:gd name="connsiteX24793" fmla="*/ 225641 w 1031876"/>
              <a:gd name="connsiteY24793" fmla="*/ 594286 h 1106488"/>
              <a:gd name="connsiteX24794" fmla="*/ 225641 w 1031876"/>
              <a:gd name="connsiteY24794" fmla="*/ 596847 h 1106488"/>
              <a:gd name="connsiteX24795" fmla="*/ 225641 w 1031876"/>
              <a:gd name="connsiteY24795" fmla="*/ 597701 h 1106488"/>
              <a:gd name="connsiteX24796" fmla="*/ 225641 w 1031876"/>
              <a:gd name="connsiteY24796" fmla="*/ 600263 h 1106488"/>
              <a:gd name="connsiteX24797" fmla="*/ 225641 w 1031876"/>
              <a:gd name="connsiteY24797" fmla="*/ 600345 h 1106488"/>
              <a:gd name="connsiteX24798" fmla="*/ 225641 w 1031876"/>
              <a:gd name="connsiteY24798" fmla="*/ 601116 h 1106488"/>
              <a:gd name="connsiteX24799" fmla="*/ 225641 w 1031876"/>
              <a:gd name="connsiteY24799" fmla="*/ 607093 h 1106488"/>
              <a:gd name="connsiteX24800" fmla="*/ 225425 w 1031876"/>
              <a:gd name="connsiteY24800" fmla="*/ 607093 h 1106488"/>
              <a:gd name="connsiteX24801" fmla="*/ 219658 w 1031876"/>
              <a:gd name="connsiteY24801" fmla="*/ 607093 h 1106488"/>
              <a:gd name="connsiteX24802" fmla="*/ 219076 w 1031876"/>
              <a:gd name="connsiteY24802" fmla="*/ 607093 h 1106488"/>
              <a:gd name="connsiteX24803" fmla="*/ 218803 w 1031876"/>
              <a:gd name="connsiteY24803" fmla="*/ 607093 h 1106488"/>
              <a:gd name="connsiteX24804" fmla="*/ 218803 w 1031876"/>
              <a:gd name="connsiteY24804" fmla="*/ 609655 h 1106488"/>
              <a:gd name="connsiteX24805" fmla="*/ 218803 w 1031876"/>
              <a:gd name="connsiteY24805" fmla="*/ 610508 h 1106488"/>
              <a:gd name="connsiteX24806" fmla="*/ 218803 w 1031876"/>
              <a:gd name="connsiteY24806" fmla="*/ 613070 h 1106488"/>
              <a:gd name="connsiteX24807" fmla="*/ 218803 w 1031876"/>
              <a:gd name="connsiteY24807" fmla="*/ 613924 h 1106488"/>
              <a:gd name="connsiteX24808" fmla="*/ 218803 w 1031876"/>
              <a:gd name="connsiteY24808" fmla="*/ 614777 h 1106488"/>
              <a:gd name="connsiteX24809" fmla="*/ 218803 w 1031876"/>
              <a:gd name="connsiteY24809" fmla="*/ 617339 h 1106488"/>
              <a:gd name="connsiteX24810" fmla="*/ 218803 w 1031876"/>
              <a:gd name="connsiteY24810" fmla="*/ 619900 h 1106488"/>
              <a:gd name="connsiteX24811" fmla="*/ 218803 w 1031876"/>
              <a:gd name="connsiteY24811" fmla="*/ 620754 h 1106488"/>
              <a:gd name="connsiteX24812" fmla="*/ 220854 w 1031876"/>
              <a:gd name="connsiteY24812" fmla="*/ 618022 h 1106488"/>
              <a:gd name="connsiteX24813" fmla="*/ 222222 w 1031876"/>
              <a:gd name="connsiteY24813" fmla="*/ 620754 h 1106488"/>
              <a:gd name="connsiteX24814" fmla="*/ 225641 w 1031876"/>
              <a:gd name="connsiteY24814" fmla="*/ 627584 h 1106488"/>
              <a:gd name="connsiteX24815" fmla="*/ 225641 w 1031876"/>
              <a:gd name="connsiteY24815" fmla="*/ 626731 h 1106488"/>
              <a:gd name="connsiteX24816" fmla="*/ 225641 w 1031876"/>
              <a:gd name="connsiteY24816" fmla="*/ 624169 h 1106488"/>
              <a:gd name="connsiteX24817" fmla="*/ 225641 w 1031876"/>
              <a:gd name="connsiteY24817" fmla="*/ 623315 h 1106488"/>
              <a:gd name="connsiteX24818" fmla="*/ 225641 w 1031876"/>
              <a:gd name="connsiteY24818" fmla="*/ 621646 h 1106488"/>
              <a:gd name="connsiteX24819" fmla="*/ 225425 w 1031876"/>
              <a:gd name="connsiteY24819" fmla="*/ 621507 h 1106488"/>
              <a:gd name="connsiteX24820" fmla="*/ 225425 w 1031876"/>
              <a:gd name="connsiteY24820" fmla="*/ 617935 h 1106488"/>
              <a:gd name="connsiteX24821" fmla="*/ 225425 w 1031876"/>
              <a:gd name="connsiteY24821" fmla="*/ 615950 h 1106488"/>
              <a:gd name="connsiteX24822" fmla="*/ 225425 w 1031876"/>
              <a:gd name="connsiteY24822" fmla="*/ 614363 h 1106488"/>
              <a:gd name="connsiteX24823" fmla="*/ 225425 w 1031876"/>
              <a:gd name="connsiteY24823" fmla="*/ 614362 h 1106488"/>
              <a:gd name="connsiteX24824" fmla="*/ 227013 w 1031876"/>
              <a:gd name="connsiteY24824" fmla="*/ 614362 h 1106488"/>
              <a:gd name="connsiteX24825" fmla="*/ 227013 w 1031876"/>
              <a:gd name="connsiteY24825" fmla="*/ 615950 h 1106488"/>
              <a:gd name="connsiteX24826" fmla="*/ 225778 w 1031876"/>
              <a:gd name="connsiteY24826" fmla="*/ 615950 h 1106488"/>
              <a:gd name="connsiteX24827" fmla="*/ 226219 w 1031876"/>
              <a:gd name="connsiteY24827" fmla="*/ 617935 h 1106488"/>
              <a:gd name="connsiteX24828" fmla="*/ 231775 w 1031876"/>
              <a:gd name="connsiteY24828" fmla="*/ 621507 h 1106488"/>
              <a:gd name="connsiteX24829" fmla="*/ 231775 w 1031876"/>
              <a:gd name="connsiteY24829" fmla="*/ 621573 h 1106488"/>
              <a:gd name="connsiteX24830" fmla="*/ 231775 w 1031876"/>
              <a:gd name="connsiteY24830" fmla="*/ 621705 h 1106488"/>
              <a:gd name="connsiteX24831" fmla="*/ 231775 w 1031876"/>
              <a:gd name="connsiteY24831" fmla="*/ 622400 h 1106488"/>
              <a:gd name="connsiteX24832" fmla="*/ 231775 w 1031876"/>
              <a:gd name="connsiteY24832" fmla="*/ 625079 h 1106488"/>
              <a:gd name="connsiteX24833" fmla="*/ 231775 w 1031876"/>
              <a:gd name="connsiteY24833" fmla="*/ 626732 h 1106488"/>
              <a:gd name="connsiteX24834" fmla="*/ 231775 w 1031876"/>
              <a:gd name="connsiteY24834" fmla="*/ 627183 h 1106488"/>
              <a:gd name="connsiteX24835" fmla="*/ 231904 w 1031876"/>
              <a:gd name="connsiteY24835" fmla="*/ 627257 h 1106488"/>
              <a:gd name="connsiteX24836" fmla="*/ 232767 w 1031876"/>
              <a:gd name="connsiteY24836" fmla="*/ 625013 h 1106488"/>
              <a:gd name="connsiteX24837" fmla="*/ 239713 w 1031876"/>
              <a:gd name="connsiteY24837" fmla="*/ 627592 h 1106488"/>
              <a:gd name="connsiteX24838" fmla="*/ 239713 w 1031876"/>
              <a:gd name="connsiteY24838" fmla="*/ 634472 h 1106488"/>
              <a:gd name="connsiteX24839" fmla="*/ 238721 w 1031876"/>
              <a:gd name="connsiteY24839" fmla="*/ 637052 h 1106488"/>
              <a:gd name="connsiteX24840" fmla="*/ 232478 w 1031876"/>
              <a:gd name="connsiteY24840" fmla="*/ 634733 h 1106488"/>
              <a:gd name="connsiteX24841" fmla="*/ 232478 w 1031876"/>
              <a:gd name="connsiteY24841" fmla="*/ 637830 h 1106488"/>
              <a:gd name="connsiteX24842" fmla="*/ 232478 w 1031876"/>
              <a:gd name="connsiteY24842" fmla="*/ 640391 h 1106488"/>
              <a:gd name="connsiteX24843" fmla="*/ 232478 w 1031876"/>
              <a:gd name="connsiteY24843" fmla="*/ 641245 h 1106488"/>
              <a:gd name="connsiteX24844" fmla="*/ 232478 w 1031876"/>
              <a:gd name="connsiteY24844" fmla="*/ 644660 h 1106488"/>
              <a:gd name="connsiteX24845" fmla="*/ 232478 w 1031876"/>
              <a:gd name="connsiteY24845" fmla="*/ 646596 h 1106488"/>
              <a:gd name="connsiteX24846" fmla="*/ 232767 w 1031876"/>
              <a:gd name="connsiteY24846" fmla="*/ 645815 h 1106488"/>
              <a:gd name="connsiteX24847" fmla="*/ 236244 w 1031876"/>
              <a:gd name="connsiteY24847" fmla="*/ 647156 h 1106488"/>
              <a:gd name="connsiteX24848" fmla="*/ 232478 w 1031876"/>
              <a:gd name="connsiteY24848" fmla="*/ 641245 h 1106488"/>
              <a:gd name="connsiteX24849" fmla="*/ 238376 w 1031876"/>
              <a:gd name="connsiteY24849" fmla="*/ 647979 h 1106488"/>
              <a:gd name="connsiteX24850" fmla="*/ 239713 w 1031876"/>
              <a:gd name="connsiteY24850" fmla="*/ 648494 h 1106488"/>
              <a:gd name="connsiteX24851" fmla="*/ 238533 w 1031876"/>
              <a:gd name="connsiteY24851" fmla="*/ 648646 h 1106488"/>
              <a:gd name="connsiteX24852" fmla="*/ 239316 w 1031876"/>
              <a:gd name="connsiteY24852" fmla="*/ 654906 h 1106488"/>
              <a:gd name="connsiteX24853" fmla="*/ 238461 w 1031876"/>
              <a:gd name="connsiteY24853" fmla="*/ 650637 h 1106488"/>
              <a:gd name="connsiteX24854" fmla="*/ 237294 w 1031876"/>
              <a:gd name="connsiteY24854" fmla="*/ 648805 h 1106488"/>
              <a:gd name="connsiteX24855" fmla="*/ 232767 w 1031876"/>
              <a:gd name="connsiteY24855" fmla="*/ 649387 h 1106488"/>
              <a:gd name="connsiteX24856" fmla="*/ 232478 w 1031876"/>
              <a:gd name="connsiteY24856" fmla="*/ 651209 h 1106488"/>
              <a:gd name="connsiteX24857" fmla="*/ 232478 w 1031876"/>
              <a:gd name="connsiteY24857" fmla="*/ 651491 h 1106488"/>
              <a:gd name="connsiteX24858" fmla="*/ 232478 w 1031876"/>
              <a:gd name="connsiteY24858" fmla="*/ 652345 h 1106488"/>
              <a:gd name="connsiteX24859" fmla="*/ 232478 w 1031876"/>
              <a:gd name="connsiteY24859" fmla="*/ 654906 h 1106488"/>
              <a:gd name="connsiteX24860" fmla="*/ 232019 w 1031876"/>
              <a:gd name="connsiteY24860" fmla="*/ 654103 h 1106488"/>
              <a:gd name="connsiteX24861" fmla="*/ 231954 w 1031876"/>
              <a:gd name="connsiteY24861" fmla="*/ 654513 h 1106488"/>
              <a:gd name="connsiteX24862" fmla="*/ 232478 w 1031876"/>
              <a:gd name="connsiteY24862" fmla="*/ 654906 h 1106488"/>
              <a:gd name="connsiteX24863" fmla="*/ 231914 w 1031876"/>
              <a:gd name="connsiteY24863" fmla="*/ 654765 h 1106488"/>
              <a:gd name="connsiteX24864" fmla="*/ 231891 w 1031876"/>
              <a:gd name="connsiteY24864" fmla="*/ 654906 h 1106488"/>
              <a:gd name="connsiteX24865" fmla="*/ 232478 w 1031876"/>
              <a:gd name="connsiteY24865" fmla="*/ 654906 h 1106488"/>
              <a:gd name="connsiteX24866" fmla="*/ 232015 w 1031876"/>
              <a:gd name="connsiteY24866" fmla="*/ 655060 h 1106488"/>
              <a:gd name="connsiteX24867" fmla="*/ 232478 w 1031876"/>
              <a:gd name="connsiteY24867" fmla="*/ 655477 h 1106488"/>
              <a:gd name="connsiteX24868" fmla="*/ 232656 w 1031876"/>
              <a:gd name="connsiteY24868" fmla="*/ 655637 h 1106488"/>
              <a:gd name="connsiteX24869" fmla="*/ 232767 w 1031876"/>
              <a:gd name="connsiteY24869" fmla="*/ 655737 h 1106488"/>
              <a:gd name="connsiteX24870" fmla="*/ 239316 w 1031876"/>
              <a:gd name="connsiteY24870" fmla="*/ 661631 h 1106488"/>
              <a:gd name="connsiteX24871" fmla="*/ 239713 w 1031876"/>
              <a:gd name="connsiteY24871" fmla="*/ 661988 h 1106488"/>
              <a:gd name="connsiteX24872" fmla="*/ 232767 w 1031876"/>
              <a:gd name="connsiteY24872" fmla="*/ 661095 h 1106488"/>
              <a:gd name="connsiteX24873" fmla="*/ 232478 w 1031876"/>
              <a:gd name="connsiteY24873" fmla="*/ 659273 h 1106488"/>
              <a:gd name="connsiteX24874" fmla="*/ 231901 w 1031876"/>
              <a:gd name="connsiteY24874" fmla="*/ 655637 h 1106488"/>
              <a:gd name="connsiteX24875" fmla="*/ 231838 w 1031876"/>
              <a:gd name="connsiteY24875" fmla="*/ 655240 h 1106488"/>
              <a:gd name="connsiteX24876" fmla="*/ 231775 w 1031876"/>
              <a:gd name="connsiteY24876" fmla="*/ 655638 h 1106488"/>
              <a:gd name="connsiteX24877" fmla="*/ 231775 w 1031876"/>
              <a:gd name="connsiteY24877" fmla="*/ 655140 h 1106488"/>
              <a:gd name="connsiteX24878" fmla="*/ 229914 w 1031876"/>
              <a:gd name="connsiteY24878" fmla="*/ 655760 h 1106488"/>
              <a:gd name="connsiteX24879" fmla="*/ 232478 w 1031876"/>
              <a:gd name="connsiteY24879" fmla="*/ 661736 h 1106488"/>
              <a:gd name="connsiteX24880" fmla="*/ 225641 w 1031876"/>
              <a:gd name="connsiteY24880" fmla="*/ 654906 h 1106488"/>
              <a:gd name="connsiteX24881" fmla="*/ 226496 w 1031876"/>
              <a:gd name="connsiteY24881" fmla="*/ 654906 h 1106488"/>
              <a:gd name="connsiteX24882" fmla="*/ 231775 w 1031876"/>
              <a:gd name="connsiteY24882" fmla="*/ 654906 h 1106488"/>
              <a:gd name="connsiteX24883" fmla="*/ 231775 w 1031876"/>
              <a:gd name="connsiteY24883" fmla="*/ 654844 h 1106488"/>
              <a:gd name="connsiteX24884" fmla="*/ 231775 w 1031876"/>
              <a:gd name="connsiteY24884" fmla="*/ 654731 h 1106488"/>
              <a:gd name="connsiteX24885" fmla="*/ 229060 w 1031876"/>
              <a:gd name="connsiteY24885" fmla="*/ 654052 h 1106488"/>
              <a:gd name="connsiteX24886" fmla="*/ 228376 w 1031876"/>
              <a:gd name="connsiteY24886" fmla="*/ 652857 h 1106488"/>
              <a:gd name="connsiteX24887" fmla="*/ 229060 w 1031876"/>
              <a:gd name="connsiteY24887" fmla="*/ 652345 h 1106488"/>
              <a:gd name="connsiteX24888" fmla="*/ 231775 w 1031876"/>
              <a:gd name="connsiteY24888" fmla="*/ 654379 h 1106488"/>
              <a:gd name="connsiteX24889" fmla="*/ 231775 w 1031876"/>
              <a:gd name="connsiteY24889" fmla="*/ 653677 h 1106488"/>
              <a:gd name="connsiteX24890" fmla="*/ 229060 w 1031876"/>
              <a:gd name="connsiteY24890" fmla="*/ 648929 h 1106488"/>
              <a:gd name="connsiteX24891" fmla="*/ 225641 w 1031876"/>
              <a:gd name="connsiteY24891" fmla="*/ 648076 h 1106488"/>
              <a:gd name="connsiteX24892" fmla="*/ 228376 w 1031876"/>
              <a:gd name="connsiteY24892" fmla="*/ 652857 h 1106488"/>
              <a:gd name="connsiteX24893" fmla="*/ 225641 w 1031876"/>
              <a:gd name="connsiteY24893" fmla="*/ 654906 h 1106488"/>
              <a:gd name="connsiteX24894" fmla="*/ 225641 w 1031876"/>
              <a:gd name="connsiteY24894" fmla="*/ 661736 h 1106488"/>
              <a:gd name="connsiteX24895" fmla="*/ 232478 w 1031876"/>
              <a:gd name="connsiteY24895" fmla="*/ 661736 h 1106488"/>
              <a:gd name="connsiteX24896" fmla="*/ 232478 w 1031876"/>
              <a:gd name="connsiteY24896" fmla="*/ 662549 h 1106488"/>
              <a:gd name="connsiteX24897" fmla="*/ 232478 w 1031876"/>
              <a:gd name="connsiteY24897" fmla="*/ 662664 h 1106488"/>
              <a:gd name="connsiteX24898" fmla="*/ 238026 w 1031876"/>
              <a:gd name="connsiteY24898" fmla="*/ 668006 h 1106488"/>
              <a:gd name="connsiteX24899" fmla="*/ 238919 w 1031876"/>
              <a:gd name="connsiteY24899" fmla="*/ 668866 h 1106488"/>
              <a:gd name="connsiteX24900" fmla="*/ 238919 w 1031876"/>
              <a:gd name="connsiteY24900" fmla="*/ 675746 h 1106488"/>
              <a:gd name="connsiteX24901" fmla="*/ 235347 w 1031876"/>
              <a:gd name="connsiteY24901" fmla="*/ 668866 h 1106488"/>
              <a:gd name="connsiteX24902" fmla="*/ 232478 w 1031876"/>
              <a:gd name="connsiteY24902" fmla="*/ 663341 h 1106488"/>
              <a:gd name="connsiteX24903" fmla="*/ 232478 w 1031876"/>
              <a:gd name="connsiteY24903" fmla="*/ 664298 h 1106488"/>
              <a:gd name="connsiteX24904" fmla="*/ 232478 w 1031876"/>
              <a:gd name="connsiteY24904" fmla="*/ 665152 h 1106488"/>
              <a:gd name="connsiteX24905" fmla="*/ 232478 w 1031876"/>
              <a:gd name="connsiteY24905" fmla="*/ 668337 h 1106488"/>
              <a:gd name="connsiteX24906" fmla="*/ 232478 w 1031876"/>
              <a:gd name="connsiteY24906" fmla="*/ 668567 h 1106488"/>
              <a:gd name="connsiteX24907" fmla="*/ 232478 w 1031876"/>
              <a:gd name="connsiteY24907" fmla="*/ 669421 h 1106488"/>
              <a:gd name="connsiteX24908" fmla="*/ 232478 w 1031876"/>
              <a:gd name="connsiteY24908" fmla="*/ 671128 h 1106488"/>
              <a:gd name="connsiteX24909" fmla="*/ 232478 w 1031876"/>
              <a:gd name="connsiteY24909" fmla="*/ 671982 h 1106488"/>
              <a:gd name="connsiteX24910" fmla="*/ 232478 w 1031876"/>
              <a:gd name="connsiteY24910" fmla="*/ 674544 h 1106488"/>
              <a:gd name="connsiteX24911" fmla="*/ 232478 w 1031876"/>
              <a:gd name="connsiteY24911" fmla="*/ 675397 h 1106488"/>
              <a:gd name="connsiteX24912" fmla="*/ 239316 w 1031876"/>
              <a:gd name="connsiteY24912" fmla="*/ 682228 h 1106488"/>
              <a:gd name="connsiteX24913" fmla="*/ 242735 w 1031876"/>
              <a:gd name="connsiteY24913" fmla="*/ 682228 h 1106488"/>
              <a:gd name="connsiteX24914" fmla="*/ 243589 w 1031876"/>
              <a:gd name="connsiteY24914" fmla="*/ 682228 h 1106488"/>
              <a:gd name="connsiteX24915" fmla="*/ 246063 w 1031876"/>
              <a:gd name="connsiteY24915" fmla="*/ 682228 h 1106488"/>
              <a:gd name="connsiteX24916" fmla="*/ 246153 w 1031876"/>
              <a:gd name="connsiteY24916" fmla="*/ 682228 h 1106488"/>
              <a:gd name="connsiteX24917" fmla="*/ 246153 w 1031876"/>
              <a:gd name="connsiteY24917" fmla="*/ 682505 h 1106488"/>
              <a:gd name="connsiteX24918" fmla="*/ 246153 w 1031876"/>
              <a:gd name="connsiteY24918" fmla="*/ 682625 h 1106488"/>
              <a:gd name="connsiteX24919" fmla="*/ 246451 w 1031876"/>
              <a:gd name="connsiteY24919" fmla="*/ 682625 h 1106488"/>
              <a:gd name="connsiteX24920" fmla="*/ 246257 w 1031876"/>
              <a:gd name="connsiteY24920" fmla="*/ 682366 h 1106488"/>
              <a:gd name="connsiteX24921" fmla="*/ 246153 w 1031876"/>
              <a:gd name="connsiteY24921" fmla="*/ 682228 h 1106488"/>
              <a:gd name="connsiteX24922" fmla="*/ 246272 w 1031876"/>
              <a:gd name="connsiteY24922" fmla="*/ 682346 h 1106488"/>
              <a:gd name="connsiteX24923" fmla="*/ 246551 w 1031876"/>
              <a:gd name="connsiteY24923" fmla="*/ 682625 h 1106488"/>
              <a:gd name="connsiteX24924" fmla="*/ 247651 w 1031876"/>
              <a:gd name="connsiteY24924" fmla="*/ 682625 h 1106488"/>
              <a:gd name="connsiteX24925" fmla="*/ 247651 w 1031876"/>
              <a:gd name="connsiteY24925" fmla="*/ 683724 h 1106488"/>
              <a:gd name="connsiteX24926" fmla="*/ 252043 w 1031876"/>
              <a:gd name="connsiteY24926" fmla="*/ 688111 h 1106488"/>
              <a:gd name="connsiteX24927" fmla="*/ 250032 w 1031876"/>
              <a:gd name="connsiteY24927" fmla="*/ 683419 h 1106488"/>
              <a:gd name="connsiteX24928" fmla="*/ 252413 w 1031876"/>
              <a:gd name="connsiteY24928" fmla="*/ 682625 h 1106488"/>
              <a:gd name="connsiteX24929" fmla="*/ 252413 w 1031876"/>
              <a:gd name="connsiteY24929" fmla="*/ 683419 h 1106488"/>
              <a:gd name="connsiteX24930" fmla="*/ 252413 w 1031876"/>
              <a:gd name="connsiteY24930" fmla="*/ 685800 h 1106488"/>
              <a:gd name="connsiteX24931" fmla="*/ 252413 w 1031876"/>
              <a:gd name="connsiteY24931" fmla="*/ 688481 h 1106488"/>
              <a:gd name="connsiteX24932" fmla="*/ 252908 w 1031876"/>
              <a:gd name="connsiteY24932" fmla="*/ 688975 h 1106488"/>
              <a:gd name="connsiteX24933" fmla="*/ 252991 w 1031876"/>
              <a:gd name="connsiteY24933" fmla="*/ 689058 h 1106488"/>
              <a:gd name="connsiteX24934" fmla="*/ 252797 w 1031876"/>
              <a:gd name="connsiteY24934" fmla="*/ 688975 h 1106488"/>
              <a:gd name="connsiteX24935" fmla="*/ 252413 w 1031876"/>
              <a:gd name="connsiteY24935" fmla="*/ 688811 h 1106488"/>
              <a:gd name="connsiteX24936" fmla="*/ 252413 w 1031876"/>
              <a:gd name="connsiteY24936" fmla="*/ 688975 h 1106488"/>
              <a:gd name="connsiteX24937" fmla="*/ 252327 w 1031876"/>
              <a:gd name="connsiteY24937" fmla="*/ 688774 h 1106488"/>
              <a:gd name="connsiteX24938" fmla="*/ 247816 w 1031876"/>
              <a:gd name="connsiteY24938" fmla="*/ 686843 h 1106488"/>
              <a:gd name="connsiteX24939" fmla="*/ 248717 w 1031876"/>
              <a:gd name="connsiteY24939" fmla="*/ 685643 h 1106488"/>
              <a:gd name="connsiteX24940" fmla="*/ 247644 w 1031876"/>
              <a:gd name="connsiteY24940" fmla="*/ 684213 h 1106488"/>
              <a:gd name="connsiteX24941" fmla="*/ 246153 w 1031876"/>
              <a:gd name="connsiteY24941" fmla="*/ 684213 h 1106488"/>
              <a:gd name="connsiteX24942" fmla="*/ 246153 w 1031876"/>
              <a:gd name="connsiteY24942" fmla="*/ 685643 h 1106488"/>
              <a:gd name="connsiteX24943" fmla="*/ 246153 w 1031876"/>
              <a:gd name="connsiteY24943" fmla="*/ 688204 h 1106488"/>
              <a:gd name="connsiteX24944" fmla="*/ 246153 w 1031876"/>
              <a:gd name="connsiteY24944" fmla="*/ 689058 h 1106488"/>
              <a:gd name="connsiteX24945" fmla="*/ 246153 w 1031876"/>
              <a:gd name="connsiteY24945" fmla="*/ 695889 h 1106488"/>
              <a:gd name="connsiteX24946" fmla="*/ 249572 w 1031876"/>
              <a:gd name="connsiteY24946" fmla="*/ 695889 h 1106488"/>
              <a:gd name="connsiteX24947" fmla="*/ 250427 w 1031876"/>
              <a:gd name="connsiteY24947" fmla="*/ 695889 h 1106488"/>
              <a:gd name="connsiteX24948" fmla="*/ 252413 w 1031876"/>
              <a:gd name="connsiteY24948" fmla="*/ 695889 h 1106488"/>
              <a:gd name="connsiteX24949" fmla="*/ 252991 w 1031876"/>
              <a:gd name="connsiteY24949" fmla="*/ 695889 h 1106488"/>
              <a:gd name="connsiteX24950" fmla="*/ 253846 w 1031876"/>
              <a:gd name="connsiteY24950" fmla="*/ 699304 h 1106488"/>
              <a:gd name="connsiteX24951" fmla="*/ 256690 w 1031876"/>
              <a:gd name="connsiteY24951" fmla="*/ 700928 h 1106488"/>
              <a:gd name="connsiteX24952" fmla="*/ 259829 w 1031876"/>
              <a:gd name="connsiteY24952" fmla="*/ 709549 h 1106488"/>
              <a:gd name="connsiteX24953" fmla="*/ 259829 w 1031876"/>
              <a:gd name="connsiteY24953" fmla="*/ 702719 h 1106488"/>
              <a:gd name="connsiteX24954" fmla="*/ 260351 w 1031876"/>
              <a:gd name="connsiteY24954" fmla="*/ 703241 h 1106488"/>
              <a:gd name="connsiteX24955" fmla="*/ 260351 w 1031876"/>
              <a:gd name="connsiteY24955" fmla="*/ 702719 h 1106488"/>
              <a:gd name="connsiteX24956" fmla="*/ 259829 w 1031876"/>
              <a:gd name="connsiteY24956" fmla="*/ 702719 h 1106488"/>
              <a:gd name="connsiteX24957" fmla="*/ 259829 w 1031876"/>
              <a:gd name="connsiteY24957" fmla="*/ 701865 h 1106488"/>
              <a:gd name="connsiteX24958" fmla="*/ 259829 w 1031876"/>
              <a:gd name="connsiteY24958" fmla="*/ 699304 h 1106488"/>
              <a:gd name="connsiteX24959" fmla="*/ 259829 w 1031876"/>
              <a:gd name="connsiteY24959" fmla="*/ 696742 h 1106488"/>
              <a:gd name="connsiteX24960" fmla="*/ 259829 w 1031876"/>
              <a:gd name="connsiteY24960" fmla="*/ 695889 h 1106488"/>
              <a:gd name="connsiteX24961" fmla="*/ 260351 w 1031876"/>
              <a:gd name="connsiteY24961" fmla="*/ 697975 h 1106488"/>
              <a:gd name="connsiteX24962" fmla="*/ 260351 w 1031876"/>
              <a:gd name="connsiteY24962" fmla="*/ 697706 h 1106488"/>
              <a:gd name="connsiteX24963" fmla="*/ 260351 w 1031876"/>
              <a:gd name="connsiteY24963" fmla="*/ 696912 h 1106488"/>
              <a:gd name="connsiteX24964" fmla="*/ 265907 w 1031876"/>
              <a:gd name="connsiteY24964" fmla="*/ 697706 h 1106488"/>
              <a:gd name="connsiteX24965" fmla="*/ 266620 w 1031876"/>
              <a:gd name="connsiteY24965" fmla="*/ 702693 h 1106488"/>
              <a:gd name="connsiteX24966" fmla="*/ 266666 w 1031876"/>
              <a:gd name="connsiteY24966" fmla="*/ 702719 h 1106488"/>
              <a:gd name="connsiteX24967" fmla="*/ 266623 w 1031876"/>
              <a:gd name="connsiteY24967" fmla="*/ 702719 h 1106488"/>
              <a:gd name="connsiteX24968" fmla="*/ 266625 w 1031876"/>
              <a:gd name="connsiteY24968" fmla="*/ 702733 h 1106488"/>
              <a:gd name="connsiteX24969" fmla="*/ 266666 w 1031876"/>
              <a:gd name="connsiteY24969" fmla="*/ 702719 h 1106488"/>
              <a:gd name="connsiteX24970" fmla="*/ 266666 w 1031876"/>
              <a:gd name="connsiteY24970" fmla="*/ 703017 h 1106488"/>
              <a:gd name="connsiteX24971" fmla="*/ 266701 w 1031876"/>
              <a:gd name="connsiteY24971" fmla="*/ 703262 h 1106488"/>
              <a:gd name="connsiteX24972" fmla="*/ 266666 w 1031876"/>
              <a:gd name="connsiteY24972" fmla="*/ 703122 h 1106488"/>
              <a:gd name="connsiteX24973" fmla="*/ 266666 w 1031876"/>
              <a:gd name="connsiteY24973" fmla="*/ 705280 h 1106488"/>
              <a:gd name="connsiteX24974" fmla="*/ 266666 w 1031876"/>
              <a:gd name="connsiteY24974" fmla="*/ 706134 h 1106488"/>
              <a:gd name="connsiteX24975" fmla="*/ 266666 w 1031876"/>
              <a:gd name="connsiteY24975" fmla="*/ 708696 h 1106488"/>
              <a:gd name="connsiteX24976" fmla="*/ 266666 w 1031876"/>
              <a:gd name="connsiteY24976" fmla="*/ 709549 h 1106488"/>
              <a:gd name="connsiteX24977" fmla="*/ 264102 w 1031876"/>
              <a:gd name="connsiteY24977" fmla="*/ 703573 h 1106488"/>
              <a:gd name="connsiteX24978" fmla="*/ 266573 w 1031876"/>
              <a:gd name="connsiteY24978" fmla="*/ 702750 h 1106488"/>
              <a:gd name="connsiteX24979" fmla="*/ 266565 w 1031876"/>
              <a:gd name="connsiteY24979" fmla="*/ 702719 h 1106488"/>
              <a:gd name="connsiteX24980" fmla="*/ 263248 w 1031876"/>
              <a:gd name="connsiteY24980" fmla="*/ 702719 h 1106488"/>
              <a:gd name="connsiteX24981" fmla="*/ 260584 w 1031876"/>
              <a:gd name="connsiteY24981" fmla="*/ 702719 h 1106488"/>
              <a:gd name="connsiteX24982" fmla="*/ 260357 w 1031876"/>
              <a:gd name="connsiteY24982" fmla="*/ 703247 h 1106488"/>
              <a:gd name="connsiteX24983" fmla="*/ 263248 w 1031876"/>
              <a:gd name="connsiteY24983" fmla="*/ 706134 h 1106488"/>
              <a:gd name="connsiteX24984" fmla="*/ 266666 w 1031876"/>
              <a:gd name="connsiteY24984" fmla="*/ 709549 h 1106488"/>
              <a:gd name="connsiteX24985" fmla="*/ 273504 w 1031876"/>
              <a:gd name="connsiteY24985" fmla="*/ 716380 h 1106488"/>
              <a:gd name="connsiteX24986" fmla="*/ 266666 w 1031876"/>
              <a:gd name="connsiteY24986" fmla="*/ 709549 h 1106488"/>
              <a:gd name="connsiteX24987" fmla="*/ 268717 w 1031876"/>
              <a:gd name="connsiteY24987" fmla="*/ 706817 h 1106488"/>
              <a:gd name="connsiteX24988" fmla="*/ 273504 w 1031876"/>
              <a:gd name="connsiteY24988" fmla="*/ 709549 h 1106488"/>
              <a:gd name="connsiteX24989" fmla="*/ 273520 w 1031876"/>
              <a:gd name="connsiteY24989" fmla="*/ 709612 h 1106488"/>
              <a:gd name="connsiteX24990" fmla="*/ 274359 w 1031876"/>
              <a:gd name="connsiteY24990" fmla="*/ 712965 h 1106488"/>
              <a:gd name="connsiteX24991" fmla="*/ 280341 w 1031876"/>
              <a:gd name="connsiteY24991" fmla="*/ 716380 h 1106488"/>
              <a:gd name="connsiteX24992" fmla="*/ 280341 w 1031876"/>
              <a:gd name="connsiteY24992" fmla="*/ 717234 h 1106488"/>
              <a:gd name="connsiteX24993" fmla="*/ 280341 w 1031876"/>
              <a:gd name="connsiteY24993" fmla="*/ 719795 h 1106488"/>
              <a:gd name="connsiteX24994" fmla="*/ 280341 w 1031876"/>
              <a:gd name="connsiteY24994" fmla="*/ 723210 h 1106488"/>
              <a:gd name="connsiteX24995" fmla="*/ 287179 w 1031876"/>
              <a:gd name="connsiteY24995" fmla="*/ 723210 h 1106488"/>
              <a:gd name="connsiteX24996" fmla="*/ 290598 w 1031876"/>
              <a:gd name="connsiteY24996" fmla="*/ 726625 h 1106488"/>
              <a:gd name="connsiteX24997" fmla="*/ 293688 w 1031876"/>
              <a:gd name="connsiteY24997" fmla="*/ 729712 h 1106488"/>
              <a:gd name="connsiteX24998" fmla="*/ 294017 w 1031876"/>
              <a:gd name="connsiteY24998" fmla="*/ 730041 h 1106488"/>
              <a:gd name="connsiteX24999" fmla="*/ 294664 w 1031876"/>
              <a:gd name="connsiteY24999" fmla="*/ 730779 h 1106488"/>
              <a:gd name="connsiteX25000" fmla="*/ 295376 w 1031876"/>
              <a:gd name="connsiteY25000" fmla="*/ 731592 h 1106488"/>
              <a:gd name="connsiteX25001" fmla="*/ 300832 w 1031876"/>
              <a:gd name="connsiteY25001" fmla="*/ 734219 h 1106488"/>
              <a:gd name="connsiteX25002" fmla="*/ 301625 w 1031876"/>
              <a:gd name="connsiteY25002" fmla="*/ 734601 h 1106488"/>
              <a:gd name="connsiteX25003" fmla="*/ 301625 w 1031876"/>
              <a:gd name="connsiteY25003" fmla="*/ 733425 h 1106488"/>
              <a:gd name="connsiteX25004" fmla="*/ 301625 w 1031876"/>
              <a:gd name="connsiteY25004" fmla="*/ 731837 h 1106488"/>
              <a:gd name="connsiteX25005" fmla="*/ 300435 w 1031876"/>
              <a:gd name="connsiteY25005" fmla="*/ 730647 h 1106488"/>
              <a:gd name="connsiteX25006" fmla="*/ 301625 w 1031876"/>
              <a:gd name="connsiteY25006" fmla="*/ 731539 h 1106488"/>
              <a:gd name="connsiteX25007" fmla="*/ 301625 w 1031876"/>
              <a:gd name="connsiteY25007" fmla="*/ 731327 h 1106488"/>
              <a:gd name="connsiteX25008" fmla="*/ 300435 w 1031876"/>
              <a:gd name="connsiteY25008" fmla="*/ 730647 h 1106488"/>
              <a:gd name="connsiteX25009" fmla="*/ 301625 w 1031876"/>
              <a:gd name="connsiteY25009" fmla="*/ 731157 h 1106488"/>
              <a:gd name="connsiteX25010" fmla="*/ 301625 w 1031876"/>
              <a:gd name="connsiteY25010" fmla="*/ 731044 h 1106488"/>
              <a:gd name="connsiteX25011" fmla="*/ 301625 w 1031876"/>
              <a:gd name="connsiteY25011" fmla="*/ 730647 h 1106488"/>
              <a:gd name="connsiteX25012" fmla="*/ 301278 w 1031876"/>
              <a:gd name="connsiteY25012" fmla="*/ 730647 h 1106488"/>
              <a:gd name="connsiteX25013" fmla="*/ 300435 w 1031876"/>
              <a:gd name="connsiteY25013" fmla="*/ 730647 h 1106488"/>
              <a:gd name="connsiteX25014" fmla="*/ 300733 w 1031876"/>
              <a:gd name="connsiteY25014" fmla="*/ 730250 h 1106488"/>
              <a:gd name="connsiteX25015" fmla="*/ 300435 w 1031876"/>
              <a:gd name="connsiteY25015" fmla="*/ 730250 h 1106488"/>
              <a:gd name="connsiteX25016" fmla="*/ 300336 w 1031876"/>
              <a:gd name="connsiteY25016" fmla="*/ 730250 h 1106488"/>
              <a:gd name="connsiteX25017" fmla="*/ 300435 w 1031876"/>
              <a:gd name="connsiteY25017" fmla="*/ 730647 h 1106488"/>
              <a:gd name="connsiteX25018" fmla="*/ 300038 w 1031876"/>
              <a:gd name="connsiteY25018" fmla="*/ 730250 h 1106488"/>
              <a:gd name="connsiteX25019" fmla="*/ 295375 w 1031876"/>
              <a:gd name="connsiteY25019" fmla="*/ 730250 h 1106488"/>
              <a:gd name="connsiteX25020" fmla="*/ 294482 w 1031876"/>
              <a:gd name="connsiteY25020" fmla="*/ 730250 h 1106488"/>
              <a:gd name="connsiteX25021" fmla="*/ 294482 w 1031876"/>
              <a:gd name="connsiteY25021" fmla="*/ 729390 h 1106488"/>
              <a:gd name="connsiteX25022" fmla="*/ 294482 w 1031876"/>
              <a:gd name="connsiteY25022" fmla="*/ 726810 h 1106488"/>
              <a:gd name="connsiteX25023" fmla="*/ 294482 w 1031876"/>
              <a:gd name="connsiteY25023" fmla="*/ 724694 h 1106488"/>
              <a:gd name="connsiteX25024" fmla="*/ 293688 w 1031876"/>
              <a:gd name="connsiteY25024" fmla="*/ 723900 h 1106488"/>
              <a:gd name="connsiteX25025" fmla="*/ 294482 w 1031876"/>
              <a:gd name="connsiteY25025" fmla="*/ 724354 h 1106488"/>
              <a:gd name="connsiteX25026" fmla="*/ 294482 w 1031876"/>
              <a:gd name="connsiteY25026" fmla="*/ 724231 h 1106488"/>
              <a:gd name="connsiteX25027" fmla="*/ 294482 w 1031876"/>
              <a:gd name="connsiteY25027" fmla="*/ 723900 h 1106488"/>
              <a:gd name="connsiteX25028" fmla="*/ 294482 w 1031876"/>
              <a:gd name="connsiteY25028" fmla="*/ 723371 h 1106488"/>
              <a:gd name="connsiteX25029" fmla="*/ 295032 w 1031876"/>
              <a:gd name="connsiteY25029" fmla="*/ 723900 h 1106488"/>
              <a:gd name="connsiteX25030" fmla="*/ 295375 w 1031876"/>
              <a:gd name="connsiteY25030" fmla="*/ 724231 h 1106488"/>
              <a:gd name="connsiteX25031" fmla="*/ 296993 w 1031876"/>
              <a:gd name="connsiteY25031" fmla="*/ 725788 h 1106488"/>
              <a:gd name="connsiteX25032" fmla="*/ 299592 w 1031876"/>
              <a:gd name="connsiteY25032" fmla="*/ 727274 h 1106488"/>
              <a:gd name="connsiteX25033" fmla="*/ 299927 w 1031876"/>
              <a:gd name="connsiteY25033" fmla="*/ 728614 h 1106488"/>
              <a:gd name="connsiteX25034" fmla="*/ 300435 w 1031876"/>
              <a:gd name="connsiteY25034" fmla="*/ 729103 h 1106488"/>
              <a:gd name="connsiteX25035" fmla="*/ 301107 w 1031876"/>
              <a:gd name="connsiteY25035" fmla="*/ 729751 h 1106488"/>
              <a:gd name="connsiteX25036" fmla="*/ 302965 w 1031876"/>
              <a:gd name="connsiteY25036" fmla="*/ 727274 h 1106488"/>
              <a:gd name="connsiteX25037" fmla="*/ 300435 w 1031876"/>
              <a:gd name="connsiteY25037" fmla="*/ 723900 h 1106488"/>
              <a:gd name="connsiteX25038" fmla="*/ 306339 w 1031876"/>
              <a:gd name="connsiteY25038" fmla="*/ 730647 h 1106488"/>
              <a:gd name="connsiteX25039" fmla="*/ 303809 w 1031876"/>
              <a:gd name="connsiteY25039" fmla="*/ 730647 h 1106488"/>
              <a:gd name="connsiteX25040" fmla="*/ 301852 w 1031876"/>
              <a:gd name="connsiteY25040" fmla="*/ 730647 h 1106488"/>
              <a:gd name="connsiteX25041" fmla="*/ 302311 w 1031876"/>
              <a:gd name="connsiteY25041" fmla="*/ 731451 h 1106488"/>
              <a:gd name="connsiteX25042" fmla="*/ 304729 w 1031876"/>
              <a:gd name="connsiteY25042" fmla="*/ 732487 h 1106488"/>
              <a:gd name="connsiteX25043" fmla="*/ 304264 w 1031876"/>
              <a:gd name="connsiteY25043" fmla="*/ 732835 h 1106488"/>
              <a:gd name="connsiteX25044" fmla="*/ 302539 w 1031876"/>
              <a:gd name="connsiteY25044" fmla="*/ 731849 h 1106488"/>
              <a:gd name="connsiteX25045" fmla="*/ 302914 w 1031876"/>
              <a:gd name="connsiteY25045" fmla="*/ 732506 h 1106488"/>
              <a:gd name="connsiteX25046" fmla="*/ 303809 w 1031876"/>
              <a:gd name="connsiteY25046" fmla="*/ 733177 h 1106488"/>
              <a:gd name="connsiteX25047" fmla="*/ 304264 w 1031876"/>
              <a:gd name="connsiteY25047" fmla="*/ 732835 h 1106488"/>
              <a:gd name="connsiteX25048" fmla="*/ 306339 w 1031876"/>
              <a:gd name="connsiteY25048" fmla="*/ 734021 h 1106488"/>
              <a:gd name="connsiteX25049" fmla="*/ 306918 w 1031876"/>
              <a:gd name="connsiteY25049" fmla="*/ 736336 h 1106488"/>
              <a:gd name="connsiteX25050" fmla="*/ 307054 w 1031876"/>
              <a:gd name="connsiteY25050" fmla="*/ 736370 h 1106488"/>
              <a:gd name="connsiteX25051" fmla="*/ 306569 w 1031876"/>
              <a:gd name="connsiteY25051" fmla="*/ 732487 h 1106488"/>
              <a:gd name="connsiteX25052" fmla="*/ 307182 w 1031876"/>
              <a:gd name="connsiteY25052" fmla="*/ 730647 h 1106488"/>
              <a:gd name="connsiteX25053" fmla="*/ 309370 w 1031876"/>
              <a:gd name="connsiteY25053" fmla="*/ 734477 h 1106488"/>
              <a:gd name="connsiteX25054" fmla="*/ 307809 w 1031876"/>
              <a:gd name="connsiteY25054" fmla="*/ 736559 h 1106488"/>
              <a:gd name="connsiteX25055" fmla="*/ 307975 w 1031876"/>
              <a:gd name="connsiteY25055" fmla="*/ 736600 h 1106488"/>
              <a:gd name="connsiteX25056" fmla="*/ 307778 w 1031876"/>
              <a:gd name="connsiteY25056" fmla="*/ 736600 h 1106488"/>
              <a:gd name="connsiteX25057" fmla="*/ 307247 w 1031876"/>
              <a:gd name="connsiteY25057" fmla="*/ 737308 h 1106488"/>
              <a:gd name="connsiteX25058" fmla="*/ 307426 w 1031876"/>
              <a:gd name="connsiteY25058" fmla="*/ 737394 h 1106488"/>
              <a:gd name="connsiteX25059" fmla="*/ 308025 w 1031876"/>
              <a:gd name="connsiteY25059" fmla="*/ 737394 h 1106488"/>
              <a:gd name="connsiteX25060" fmla="*/ 310556 w 1031876"/>
              <a:gd name="connsiteY25060" fmla="*/ 737394 h 1106488"/>
              <a:gd name="connsiteX25061" fmla="*/ 313929 w 1031876"/>
              <a:gd name="connsiteY25061" fmla="*/ 737394 h 1106488"/>
              <a:gd name="connsiteX25062" fmla="*/ 313929 w 1031876"/>
              <a:gd name="connsiteY25062" fmla="*/ 744141 h 1106488"/>
              <a:gd name="connsiteX25063" fmla="*/ 308025 w 1031876"/>
              <a:gd name="connsiteY25063" fmla="*/ 740768 h 1106488"/>
              <a:gd name="connsiteX25064" fmla="*/ 307553 w 1031876"/>
              <a:gd name="connsiteY25064" fmla="*/ 738880 h 1106488"/>
              <a:gd name="connsiteX25065" fmla="*/ 307083 w 1031876"/>
              <a:gd name="connsiteY25065" fmla="*/ 740239 h 1106488"/>
              <a:gd name="connsiteX25066" fmla="*/ 300854 w 1031876"/>
              <a:gd name="connsiteY25066" fmla="*/ 737668 h 1106488"/>
              <a:gd name="connsiteX25067" fmla="*/ 300854 w 1031876"/>
              <a:gd name="connsiteY25067" fmla="*/ 740286 h 1106488"/>
              <a:gd name="connsiteX25068" fmla="*/ 300854 w 1031876"/>
              <a:gd name="connsiteY25068" fmla="*/ 741140 h 1106488"/>
              <a:gd name="connsiteX25069" fmla="*/ 300854 w 1031876"/>
              <a:gd name="connsiteY25069" fmla="*/ 743702 h 1106488"/>
              <a:gd name="connsiteX25070" fmla="*/ 299999 w 1031876"/>
              <a:gd name="connsiteY25070" fmla="*/ 736871 h 1106488"/>
              <a:gd name="connsiteX25071" fmla="*/ 300014 w 1031876"/>
              <a:gd name="connsiteY25071" fmla="*/ 736871 h 1106488"/>
              <a:gd name="connsiteX25072" fmla="*/ 299918 w 1031876"/>
              <a:gd name="connsiteY25072" fmla="*/ 736779 h 1106488"/>
              <a:gd name="connsiteX25073" fmla="*/ 299999 w 1031876"/>
              <a:gd name="connsiteY25073" fmla="*/ 736871 h 1106488"/>
              <a:gd name="connsiteX25074" fmla="*/ 297436 w 1031876"/>
              <a:gd name="connsiteY25074" fmla="*/ 736871 h 1106488"/>
              <a:gd name="connsiteX25075" fmla="*/ 294017 w 1031876"/>
              <a:gd name="connsiteY25075" fmla="*/ 736871 h 1106488"/>
              <a:gd name="connsiteX25076" fmla="*/ 300854 w 1031876"/>
              <a:gd name="connsiteY25076" fmla="*/ 743702 h 1106488"/>
              <a:gd name="connsiteX25077" fmla="*/ 307692 w 1031876"/>
              <a:gd name="connsiteY25077" fmla="*/ 750532 h 1106488"/>
              <a:gd name="connsiteX25078" fmla="*/ 307692 w 1031876"/>
              <a:gd name="connsiteY25078" fmla="*/ 751386 h 1106488"/>
              <a:gd name="connsiteX25079" fmla="*/ 307692 w 1031876"/>
              <a:gd name="connsiteY25079" fmla="*/ 754801 h 1106488"/>
              <a:gd name="connsiteX25080" fmla="*/ 307692 w 1031876"/>
              <a:gd name="connsiteY25080" fmla="*/ 757362 h 1106488"/>
              <a:gd name="connsiteX25081" fmla="*/ 311111 w 1031876"/>
              <a:gd name="connsiteY25081" fmla="*/ 753947 h 1106488"/>
              <a:gd name="connsiteX25082" fmla="*/ 314250 w 1031876"/>
              <a:gd name="connsiteY25082" fmla="*/ 750811 h 1106488"/>
              <a:gd name="connsiteX25083" fmla="*/ 313971 w 1031876"/>
              <a:gd name="connsiteY25083" fmla="*/ 750532 h 1106488"/>
              <a:gd name="connsiteX25084" fmla="*/ 311111 w 1031876"/>
              <a:gd name="connsiteY25084" fmla="*/ 750532 h 1106488"/>
              <a:gd name="connsiteX25085" fmla="*/ 307692 w 1031876"/>
              <a:gd name="connsiteY25085" fmla="*/ 750532 h 1106488"/>
              <a:gd name="connsiteX25086" fmla="*/ 300854 w 1031876"/>
              <a:gd name="connsiteY25086" fmla="*/ 743702 h 1106488"/>
              <a:gd name="connsiteX25087" fmla="*/ 304273 w 1031876"/>
              <a:gd name="connsiteY25087" fmla="*/ 746263 h 1106488"/>
              <a:gd name="connsiteX25088" fmla="*/ 307182 w 1031876"/>
              <a:gd name="connsiteY25088" fmla="*/ 744084 h 1106488"/>
              <a:gd name="connsiteX25089" fmla="*/ 307692 w 1031876"/>
              <a:gd name="connsiteY25089" fmla="*/ 743702 h 1106488"/>
              <a:gd name="connsiteX25090" fmla="*/ 307975 w 1031876"/>
              <a:gd name="connsiteY25090" fmla="*/ 743984 h 1106488"/>
              <a:gd name="connsiteX25091" fmla="*/ 308132 w 1031876"/>
              <a:gd name="connsiteY25091" fmla="*/ 744141 h 1106488"/>
              <a:gd name="connsiteX25092" fmla="*/ 313086 w 1031876"/>
              <a:gd name="connsiteY25092" fmla="*/ 744141 h 1106488"/>
              <a:gd name="connsiteX25093" fmla="*/ 313929 w 1031876"/>
              <a:gd name="connsiteY25093" fmla="*/ 744141 h 1106488"/>
              <a:gd name="connsiteX25094" fmla="*/ 313797 w 1031876"/>
              <a:gd name="connsiteY25094" fmla="*/ 744537 h 1106488"/>
              <a:gd name="connsiteX25095" fmla="*/ 314325 w 1031876"/>
              <a:gd name="connsiteY25095" fmla="*/ 744537 h 1106488"/>
              <a:gd name="connsiteX25096" fmla="*/ 314326 w 1031876"/>
              <a:gd name="connsiteY25096" fmla="*/ 744537 h 1106488"/>
              <a:gd name="connsiteX25097" fmla="*/ 320676 w 1031876"/>
              <a:gd name="connsiteY25097" fmla="*/ 750887 h 1106488"/>
              <a:gd name="connsiteX25098" fmla="*/ 316707 w 1031876"/>
              <a:gd name="connsiteY25098" fmla="*/ 750887 h 1106488"/>
              <a:gd name="connsiteX25099" fmla="*/ 315120 w 1031876"/>
              <a:gd name="connsiteY25099" fmla="*/ 750887 h 1106488"/>
              <a:gd name="connsiteX25100" fmla="*/ 314326 w 1031876"/>
              <a:gd name="connsiteY25100" fmla="*/ 750887 h 1106488"/>
              <a:gd name="connsiteX25101" fmla="*/ 314316 w 1031876"/>
              <a:gd name="connsiteY25101" fmla="*/ 750816 h 1106488"/>
              <a:gd name="connsiteX25102" fmla="*/ 314310 w 1031876"/>
              <a:gd name="connsiteY25102" fmla="*/ 750824 h 1106488"/>
              <a:gd name="connsiteX25103" fmla="*/ 314326 w 1031876"/>
              <a:gd name="connsiteY25103" fmla="*/ 750887 h 1106488"/>
              <a:gd name="connsiteX25104" fmla="*/ 314290 w 1031876"/>
              <a:gd name="connsiteY25104" fmla="*/ 750851 h 1106488"/>
              <a:gd name="connsiteX25105" fmla="*/ 311965 w 1031876"/>
              <a:gd name="connsiteY25105" fmla="*/ 753947 h 1106488"/>
              <a:gd name="connsiteX25106" fmla="*/ 314326 w 1031876"/>
              <a:gd name="connsiteY25106" fmla="*/ 757092 h 1106488"/>
              <a:gd name="connsiteX25107" fmla="*/ 314435 w 1031876"/>
              <a:gd name="connsiteY25107" fmla="*/ 757237 h 1106488"/>
              <a:gd name="connsiteX25108" fmla="*/ 315120 w 1031876"/>
              <a:gd name="connsiteY25108" fmla="*/ 757237 h 1106488"/>
              <a:gd name="connsiteX25109" fmla="*/ 317501 w 1031876"/>
              <a:gd name="connsiteY25109" fmla="*/ 757237 h 1106488"/>
              <a:gd name="connsiteX25110" fmla="*/ 320676 w 1031876"/>
              <a:gd name="connsiteY25110" fmla="*/ 757237 h 1106488"/>
              <a:gd name="connsiteX25111" fmla="*/ 318295 w 1031876"/>
              <a:gd name="connsiteY25111" fmla="*/ 758229 h 1106488"/>
              <a:gd name="connsiteX25112" fmla="*/ 319804 w 1031876"/>
              <a:gd name="connsiteY25112" fmla="*/ 762632 h 1106488"/>
              <a:gd name="connsiteX25113" fmla="*/ 320676 w 1031876"/>
              <a:gd name="connsiteY25113" fmla="*/ 763503 h 1106488"/>
              <a:gd name="connsiteX25114" fmla="*/ 321367 w 1031876"/>
              <a:gd name="connsiteY25114" fmla="*/ 764193 h 1106488"/>
              <a:gd name="connsiteX25115" fmla="*/ 320676 w 1031876"/>
              <a:gd name="connsiteY25115" fmla="*/ 764094 h 1106488"/>
              <a:gd name="connsiteX25116" fmla="*/ 320286 w 1031876"/>
              <a:gd name="connsiteY25116" fmla="*/ 764039 h 1106488"/>
              <a:gd name="connsiteX25117" fmla="*/ 320339 w 1031876"/>
              <a:gd name="connsiteY25117" fmla="*/ 764193 h 1106488"/>
              <a:gd name="connsiteX25118" fmla="*/ 320676 w 1031876"/>
              <a:gd name="connsiteY25118" fmla="*/ 764193 h 1106488"/>
              <a:gd name="connsiteX25119" fmla="*/ 321367 w 1031876"/>
              <a:gd name="connsiteY25119" fmla="*/ 764193 h 1106488"/>
              <a:gd name="connsiteX25120" fmla="*/ 320512 w 1031876"/>
              <a:gd name="connsiteY25120" fmla="*/ 770170 h 1106488"/>
              <a:gd name="connsiteX25121" fmla="*/ 317948 w 1031876"/>
              <a:gd name="connsiteY25121" fmla="*/ 767608 h 1106488"/>
              <a:gd name="connsiteX25122" fmla="*/ 314529 w 1031876"/>
              <a:gd name="connsiteY25122" fmla="*/ 764193 h 1106488"/>
              <a:gd name="connsiteX25123" fmla="*/ 315384 w 1031876"/>
              <a:gd name="connsiteY25123" fmla="*/ 764193 h 1106488"/>
              <a:gd name="connsiteX25124" fmla="*/ 317948 w 1031876"/>
              <a:gd name="connsiteY25124" fmla="*/ 764193 h 1106488"/>
              <a:gd name="connsiteX25125" fmla="*/ 320227 w 1031876"/>
              <a:gd name="connsiteY25125" fmla="*/ 764193 h 1106488"/>
              <a:gd name="connsiteX25126" fmla="*/ 320147 w 1031876"/>
              <a:gd name="connsiteY25126" fmla="*/ 764019 h 1106488"/>
              <a:gd name="connsiteX25127" fmla="*/ 315384 w 1031876"/>
              <a:gd name="connsiteY25127" fmla="*/ 763339 h 1106488"/>
              <a:gd name="connsiteX25128" fmla="*/ 314674 w 1031876"/>
              <a:gd name="connsiteY25128" fmla="*/ 758380 h 1106488"/>
              <a:gd name="connsiteX25129" fmla="*/ 314529 w 1031876"/>
              <a:gd name="connsiteY25129" fmla="*/ 758234 h 1106488"/>
              <a:gd name="connsiteX25130" fmla="*/ 314529 w 1031876"/>
              <a:gd name="connsiteY25130" fmla="*/ 760778 h 1106488"/>
              <a:gd name="connsiteX25131" fmla="*/ 314529 w 1031876"/>
              <a:gd name="connsiteY25131" fmla="*/ 764193 h 1106488"/>
              <a:gd name="connsiteX25132" fmla="*/ 314529 w 1031876"/>
              <a:gd name="connsiteY25132" fmla="*/ 771023 h 1106488"/>
              <a:gd name="connsiteX25133" fmla="*/ 320512 w 1031876"/>
              <a:gd name="connsiteY25133" fmla="*/ 770170 h 1106488"/>
              <a:gd name="connsiteX25134" fmla="*/ 321367 w 1031876"/>
              <a:gd name="connsiteY25134" fmla="*/ 771023 h 1106488"/>
              <a:gd name="connsiteX25135" fmla="*/ 321367 w 1031876"/>
              <a:gd name="connsiteY25135" fmla="*/ 777854 h 1106488"/>
              <a:gd name="connsiteX25136" fmla="*/ 328204 w 1031876"/>
              <a:gd name="connsiteY25136" fmla="*/ 777854 h 1106488"/>
              <a:gd name="connsiteX25137" fmla="*/ 331623 w 1031876"/>
              <a:gd name="connsiteY25137" fmla="*/ 777854 h 1106488"/>
              <a:gd name="connsiteX25138" fmla="*/ 334187 w 1031876"/>
              <a:gd name="connsiteY25138" fmla="*/ 777854 h 1106488"/>
              <a:gd name="connsiteX25139" fmla="*/ 335042 w 1031876"/>
              <a:gd name="connsiteY25139" fmla="*/ 777854 h 1106488"/>
              <a:gd name="connsiteX25140" fmla="*/ 337606 w 1031876"/>
              <a:gd name="connsiteY25140" fmla="*/ 777854 h 1106488"/>
              <a:gd name="connsiteX25141" fmla="*/ 338461 w 1031876"/>
              <a:gd name="connsiteY25141" fmla="*/ 777854 h 1106488"/>
              <a:gd name="connsiteX25142" fmla="*/ 341025 w 1031876"/>
              <a:gd name="connsiteY25142" fmla="*/ 777854 h 1106488"/>
              <a:gd name="connsiteX25143" fmla="*/ 341292 w 1031876"/>
              <a:gd name="connsiteY25143" fmla="*/ 777854 h 1106488"/>
              <a:gd name="connsiteX25144" fmla="*/ 338138 w 1031876"/>
              <a:gd name="connsiteY25144" fmla="*/ 774700 h 1106488"/>
              <a:gd name="connsiteX25145" fmla="*/ 334963 w 1031876"/>
              <a:gd name="connsiteY25145" fmla="*/ 771525 h 1106488"/>
              <a:gd name="connsiteX25146" fmla="*/ 335757 w 1031876"/>
              <a:gd name="connsiteY25146" fmla="*/ 771525 h 1106488"/>
              <a:gd name="connsiteX25147" fmla="*/ 337344 w 1031876"/>
              <a:gd name="connsiteY25147" fmla="*/ 771525 h 1106488"/>
              <a:gd name="connsiteX25148" fmla="*/ 338138 w 1031876"/>
              <a:gd name="connsiteY25148" fmla="*/ 771525 h 1106488"/>
              <a:gd name="connsiteX25149" fmla="*/ 341313 w 1031876"/>
              <a:gd name="connsiteY25149" fmla="*/ 771525 h 1106488"/>
              <a:gd name="connsiteX25150" fmla="*/ 341313 w 1031876"/>
              <a:gd name="connsiteY25150" fmla="*/ 774700 h 1106488"/>
              <a:gd name="connsiteX25151" fmla="*/ 341313 w 1031876"/>
              <a:gd name="connsiteY25151" fmla="*/ 777081 h 1106488"/>
              <a:gd name="connsiteX25152" fmla="*/ 341313 w 1031876"/>
              <a:gd name="connsiteY25152" fmla="*/ 777854 h 1106488"/>
              <a:gd name="connsiteX25153" fmla="*/ 341880 w 1031876"/>
              <a:gd name="connsiteY25153" fmla="*/ 777854 h 1106488"/>
              <a:gd name="connsiteX25154" fmla="*/ 351281 w 1031876"/>
              <a:gd name="connsiteY25154" fmla="*/ 787246 h 1106488"/>
              <a:gd name="connsiteX25155" fmla="*/ 353202 w 1031876"/>
              <a:gd name="connsiteY25155" fmla="*/ 789164 h 1106488"/>
              <a:gd name="connsiteX25156" fmla="*/ 355555 w 1031876"/>
              <a:gd name="connsiteY25156" fmla="*/ 791515 h 1106488"/>
              <a:gd name="connsiteX25157" fmla="*/ 358974 w 1031876"/>
              <a:gd name="connsiteY25157" fmla="*/ 798345 h 1106488"/>
              <a:gd name="connsiteX25158" fmla="*/ 362235 w 1031876"/>
              <a:gd name="connsiteY25158" fmla="*/ 804862 h 1106488"/>
              <a:gd name="connsiteX25159" fmla="*/ 362392 w 1031876"/>
              <a:gd name="connsiteY25159" fmla="*/ 805175 h 1106488"/>
              <a:gd name="connsiteX25160" fmla="*/ 362078 w 1031876"/>
              <a:gd name="connsiteY25160" fmla="*/ 804862 h 1106488"/>
              <a:gd name="connsiteX25161" fmla="*/ 356410 w 1031876"/>
              <a:gd name="connsiteY25161" fmla="*/ 799199 h 1106488"/>
              <a:gd name="connsiteX25162" fmla="*/ 355555 w 1031876"/>
              <a:gd name="connsiteY25162" fmla="*/ 798345 h 1106488"/>
              <a:gd name="connsiteX25163" fmla="*/ 357772 w 1031876"/>
              <a:gd name="connsiteY25163" fmla="*/ 803514 h 1106488"/>
              <a:gd name="connsiteX25164" fmla="*/ 355555 w 1031876"/>
              <a:gd name="connsiteY25164" fmla="*/ 805175 h 1106488"/>
              <a:gd name="connsiteX25165" fmla="*/ 348717 w 1031876"/>
              <a:gd name="connsiteY25165" fmla="*/ 805175 h 1106488"/>
              <a:gd name="connsiteX25166" fmla="*/ 352136 w 1031876"/>
              <a:gd name="connsiteY25166" fmla="*/ 805175 h 1106488"/>
              <a:gd name="connsiteX25167" fmla="*/ 354700 w 1031876"/>
              <a:gd name="connsiteY25167" fmla="*/ 805175 h 1106488"/>
              <a:gd name="connsiteX25168" fmla="*/ 355555 w 1031876"/>
              <a:gd name="connsiteY25168" fmla="*/ 805175 h 1106488"/>
              <a:gd name="connsiteX25169" fmla="*/ 362392 w 1031876"/>
              <a:gd name="connsiteY25169" fmla="*/ 812006 h 1106488"/>
              <a:gd name="connsiteX25170" fmla="*/ 369230 w 1031876"/>
              <a:gd name="connsiteY25170" fmla="*/ 818836 h 1106488"/>
              <a:gd name="connsiteX25171" fmla="*/ 370085 w 1031876"/>
              <a:gd name="connsiteY25171" fmla="*/ 818836 h 1106488"/>
              <a:gd name="connsiteX25172" fmla="*/ 372649 w 1031876"/>
              <a:gd name="connsiteY25172" fmla="*/ 818836 h 1106488"/>
              <a:gd name="connsiteX25173" fmla="*/ 373504 w 1031876"/>
              <a:gd name="connsiteY25173" fmla="*/ 818836 h 1106488"/>
              <a:gd name="connsiteX25174" fmla="*/ 375213 w 1031876"/>
              <a:gd name="connsiteY25174" fmla="*/ 818836 h 1106488"/>
              <a:gd name="connsiteX25175" fmla="*/ 376003 w 1031876"/>
              <a:gd name="connsiteY25175" fmla="*/ 818836 h 1106488"/>
              <a:gd name="connsiteX25176" fmla="*/ 373857 w 1031876"/>
              <a:gd name="connsiteY25176" fmla="*/ 815975 h 1106488"/>
              <a:gd name="connsiteX25177" fmla="*/ 376238 w 1031876"/>
              <a:gd name="connsiteY25177" fmla="*/ 812800 h 1106488"/>
              <a:gd name="connsiteX25178" fmla="*/ 376238 w 1031876"/>
              <a:gd name="connsiteY25178" fmla="*/ 816769 h 1106488"/>
              <a:gd name="connsiteX25179" fmla="*/ 376238 w 1031876"/>
              <a:gd name="connsiteY25179" fmla="*/ 818356 h 1106488"/>
              <a:gd name="connsiteX25180" fmla="*/ 376238 w 1031876"/>
              <a:gd name="connsiteY25180" fmla="*/ 818836 h 1106488"/>
              <a:gd name="connsiteX25181" fmla="*/ 376473 w 1031876"/>
              <a:gd name="connsiteY25181" fmla="*/ 818836 h 1106488"/>
              <a:gd name="connsiteX25182" fmla="*/ 378297 w 1031876"/>
              <a:gd name="connsiteY25182" fmla="*/ 816404 h 1106488"/>
              <a:gd name="connsiteX25183" fmla="*/ 376238 w 1031876"/>
              <a:gd name="connsiteY25183" fmla="*/ 812800 h 1106488"/>
              <a:gd name="connsiteX25184" fmla="*/ 381794 w 1031876"/>
              <a:gd name="connsiteY25184" fmla="*/ 815975 h 1106488"/>
              <a:gd name="connsiteX25185" fmla="*/ 382510 w 1031876"/>
              <a:gd name="connsiteY25185" fmla="*/ 818836 h 1106488"/>
              <a:gd name="connsiteX25186" fmla="*/ 382905 w 1031876"/>
              <a:gd name="connsiteY25186" fmla="*/ 818836 h 1106488"/>
              <a:gd name="connsiteX25187" fmla="*/ 382905 w 1031876"/>
              <a:gd name="connsiteY25187" fmla="*/ 819690 h 1106488"/>
              <a:gd name="connsiteX25188" fmla="*/ 382905 w 1031876"/>
              <a:gd name="connsiteY25188" fmla="*/ 822252 h 1106488"/>
              <a:gd name="connsiteX25189" fmla="*/ 382905 w 1031876"/>
              <a:gd name="connsiteY25189" fmla="*/ 824813 h 1106488"/>
              <a:gd name="connsiteX25190" fmla="*/ 382905 w 1031876"/>
              <a:gd name="connsiteY25190" fmla="*/ 825667 h 1106488"/>
              <a:gd name="connsiteX25191" fmla="*/ 389743 w 1031876"/>
              <a:gd name="connsiteY25191" fmla="*/ 825667 h 1106488"/>
              <a:gd name="connsiteX25192" fmla="*/ 396580 w 1031876"/>
              <a:gd name="connsiteY25192" fmla="*/ 825667 h 1106488"/>
              <a:gd name="connsiteX25193" fmla="*/ 395725 w 1031876"/>
              <a:gd name="connsiteY25193" fmla="*/ 822252 h 1106488"/>
              <a:gd name="connsiteX25194" fmla="*/ 393623 w 1031876"/>
              <a:gd name="connsiteY25194" fmla="*/ 821052 h 1106488"/>
              <a:gd name="connsiteX25195" fmla="*/ 396530 w 1031876"/>
              <a:gd name="connsiteY25195" fmla="*/ 818874 h 1106488"/>
              <a:gd name="connsiteX25196" fmla="*/ 396484 w 1031876"/>
              <a:gd name="connsiteY25196" fmla="*/ 818836 h 1106488"/>
              <a:gd name="connsiteX25197" fmla="*/ 396216 w 1031876"/>
              <a:gd name="connsiteY25197" fmla="*/ 818836 h 1106488"/>
              <a:gd name="connsiteX25198" fmla="*/ 396082 w 1031876"/>
              <a:gd name="connsiteY25198" fmla="*/ 819150 h 1106488"/>
              <a:gd name="connsiteX25199" fmla="*/ 396082 w 1031876"/>
              <a:gd name="connsiteY25199" fmla="*/ 818836 h 1106488"/>
              <a:gd name="connsiteX25200" fmla="*/ 395725 w 1031876"/>
              <a:gd name="connsiteY25200" fmla="*/ 818836 h 1106488"/>
              <a:gd name="connsiteX25201" fmla="*/ 393162 w 1031876"/>
              <a:gd name="connsiteY25201" fmla="*/ 818836 h 1106488"/>
              <a:gd name="connsiteX25202" fmla="*/ 392307 w 1031876"/>
              <a:gd name="connsiteY25202" fmla="*/ 818836 h 1106488"/>
              <a:gd name="connsiteX25203" fmla="*/ 389743 w 1031876"/>
              <a:gd name="connsiteY25203" fmla="*/ 818836 h 1106488"/>
              <a:gd name="connsiteX25204" fmla="*/ 393162 w 1031876"/>
              <a:gd name="connsiteY25204" fmla="*/ 816275 h 1106488"/>
              <a:gd name="connsiteX25205" fmla="*/ 395057 w 1031876"/>
              <a:gd name="connsiteY25205" fmla="*/ 817695 h 1106488"/>
              <a:gd name="connsiteX25206" fmla="*/ 389743 w 1031876"/>
              <a:gd name="connsiteY25206" fmla="*/ 813444 h 1106488"/>
              <a:gd name="connsiteX25207" fmla="*/ 389743 w 1031876"/>
              <a:gd name="connsiteY25207" fmla="*/ 818836 h 1106488"/>
              <a:gd name="connsiteX25208" fmla="*/ 382905 w 1031876"/>
              <a:gd name="connsiteY25208" fmla="*/ 812006 h 1106488"/>
              <a:gd name="connsiteX25209" fmla="*/ 386324 w 1031876"/>
              <a:gd name="connsiteY25209" fmla="*/ 809444 h 1106488"/>
              <a:gd name="connsiteX25210" fmla="*/ 387515 w 1031876"/>
              <a:gd name="connsiteY25210" fmla="*/ 810337 h 1106488"/>
              <a:gd name="connsiteX25211" fmla="*/ 383481 w 1031876"/>
              <a:gd name="connsiteY25211" fmla="*/ 805854 h 1106488"/>
              <a:gd name="connsiteX25212" fmla="*/ 382905 w 1031876"/>
              <a:gd name="connsiteY25212" fmla="*/ 805214 h 1106488"/>
              <a:gd name="connsiteX25213" fmla="*/ 382905 w 1031876"/>
              <a:gd name="connsiteY25213" fmla="*/ 811152 h 1106488"/>
              <a:gd name="connsiteX25214" fmla="*/ 382905 w 1031876"/>
              <a:gd name="connsiteY25214" fmla="*/ 812006 h 1106488"/>
              <a:gd name="connsiteX25215" fmla="*/ 380341 w 1031876"/>
              <a:gd name="connsiteY25215" fmla="*/ 808591 h 1106488"/>
              <a:gd name="connsiteX25216" fmla="*/ 382889 w 1031876"/>
              <a:gd name="connsiteY25216" fmla="*/ 805197 h 1106488"/>
              <a:gd name="connsiteX25217" fmla="*/ 382588 w 1031876"/>
              <a:gd name="connsiteY25217" fmla="*/ 804862 h 1106488"/>
              <a:gd name="connsiteX25218" fmla="*/ 387053 w 1031876"/>
              <a:gd name="connsiteY25218" fmla="*/ 808831 h 1106488"/>
              <a:gd name="connsiteX25219" fmla="*/ 387140 w 1031876"/>
              <a:gd name="connsiteY25219" fmla="*/ 808866 h 1106488"/>
              <a:gd name="connsiteX25220" fmla="*/ 385763 w 1031876"/>
              <a:gd name="connsiteY25220" fmla="*/ 805854 h 1106488"/>
              <a:gd name="connsiteX25221" fmla="*/ 382588 w 1031876"/>
              <a:gd name="connsiteY25221" fmla="*/ 804862 h 1106488"/>
              <a:gd name="connsiteX25222" fmla="*/ 383382 w 1031876"/>
              <a:gd name="connsiteY25222" fmla="*/ 804862 h 1106488"/>
              <a:gd name="connsiteX25223" fmla="*/ 384176 w 1031876"/>
              <a:gd name="connsiteY25223" fmla="*/ 804862 h 1106488"/>
              <a:gd name="connsiteX25224" fmla="*/ 388938 w 1031876"/>
              <a:gd name="connsiteY25224" fmla="*/ 804862 h 1106488"/>
              <a:gd name="connsiteX25225" fmla="*/ 388938 w 1031876"/>
              <a:gd name="connsiteY25225" fmla="*/ 809593 h 1106488"/>
              <a:gd name="connsiteX25226" fmla="*/ 389732 w 1031876"/>
              <a:gd name="connsiteY25226" fmla="*/ 809914 h 1106488"/>
              <a:gd name="connsiteX25227" fmla="*/ 389732 w 1031876"/>
              <a:gd name="connsiteY25227" fmla="*/ 811998 h 1106488"/>
              <a:gd name="connsiteX25228" fmla="*/ 389743 w 1031876"/>
              <a:gd name="connsiteY25228" fmla="*/ 812006 h 1106488"/>
              <a:gd name="connsiteX25229" fmla="*/ 389743 w 1031876"/>
              <a:gd name="connsiteY25229" fmla="*/ 812800 h 1106488"/>
              <a:gd name="connsiteX25230" fmla="*/ 391134 w 1031876"/>
              <a:gd name="connsiteY25230" fmla="*/ 812800 h 1106488"/>
              <a:gd name="connsiteX25231" fmla="*/ 389743 w 1031876"/>
              <a:gd name="connsiteY25231" fmla="*/ 812006 h 1106488"/>
              <a:gd name="connsiteX25232" fmla="*/ 395308 w 1031876"/>
              <a:gd name="connsiteY25232" fmla="*/ 812800 h 1106488"/>
              <a:gd name="connsiteX25233" fmla="*/ 396082 w 1031876"/>
              <a:gd name="connsiteY25233" fmla="*/ 812800 h 1106488"/>
              <a:gd name="connsiteX25234" fmla="*/ 396082 w 1031876"/>
              <a:gd name="connsiteY25234" fmla="*/ 812479 h 1106488"/>
              <a:gd name="connsiteX25235" fmla="*/ 389732 w 1031876"/>
              <a:gd name="connsiteY25235" fmla="*/ 809914 h 1106488"/>
              <a:gd name="connsiteX25236" fmla="*/ 389732 w 1031876"/>
              <a:gd name="connsiteY25236" fmla="*/ 808831 h 1106488"/>
              <a:gd name="connsiteX25237" fmla="*/ 389732 w 1031876"/>
              <a:gd name="connsiteY25237" fmla="*/ 804862 h 1106488"/>
              <a:gd name="connsiteX25238" fmla="*/ 390625 w 1031876"/>
              <a:gd name="connsiteY25238" fmla="*/ 808831 h 1106488"/>
              <a:gd name="connsiteX25239" fmla="*/ 396082 w 1031876"/>
              <a:gd name="connsiteY25239" fmla="*/ 812296 h 1106488"/>
              <a:gd name="connsiteX25240" fmla="*/ 396082 w 1031876"/>
              <a:gd name="connsiteY25240" fmla="*/ 812006 h 1106488"/>
              <a:gd name="connsiteX25241" fmla="*/ 398464 w 1031876"/>
              <a:gd name="connsiteY25241" fmla="*/ 812800 h 1106488"/>
              <a:gd name="connsiteX25242" fmla="*/ 398761 w 1031876"/>
              <a:gd name="connsiteY25242" fmla="*/ 812899 h 1106488"/>
              <a:gd name="connsiteX25243" fmla="*/ 397145 w 1031876"/>
              <a:gd name="connsiteY25243" fmla="*/ 816669 h 1106488"/>
              <a:gd name="connsiteX25244" fmla="*/ 398397 w 1031876"/>
              <a:gd name="connsiteY25244" fmla="*/ 817769 h 1106488"/>
              <a:gd name="connsiteX25245" fmla="*/ 396876 w 1031876"/>
              <a:gd name="connsiteY25245" fmla="*/ 818663 h 1106488"/>
              <a:gd name="connsiteX25246" fmla="*/ 396876 w 1031876"/>
              <a:gd name="connsiteY25246" fmla="*/ 818794 h 1106488"/>
              <a:gd name="connsiteX25247" fmla="*/ 402563 w 1031876"/>
              <a:gd name="connsiteY25247" fmla="*/ 817983 h 1106488"/>
              <a:gd name="connsiteX25248" fmla="*/ 403304 w 1031876"/>
              <a:gd name="connsiteY25248" fmla="*/ 812800 h 1106488"/>
              <a:gd name="connsiteX25249" fmla="*/ 403418 w 1031876"/>
              <a:gd name="connsiteY25249" fmla="*/ 812006 h 1106488"/>
              <a:gd name="connsiteX25250" fmla="*/ 404213 w 1031876"/>
              <a:gd name="connsiteY25250" fmla="*/ 812800 h 1106488"/>
              <a:gd name="connsiteX25251" fmla="*/ 406837 w 1031876"/>
              <a:gd name="connsiteY25251" fmla="*/ 815421 h 1106488"/>
              <a:gd name="connsiteX25252" fmla="*/ 410256 w 1031876"/>
              <a:gd name="connsiteY25252" fmla="*/ 818836 h 1106488"/>
              <a:gd name="connsiteX25253" fmla="*/ 410256 w 1031876"/>
              <a:gd name="connsiteY25253" fmla="*/ 825667 h 1106488"/>
              <a:gd name="connsiteX25254" fmla="*/ 417093 w 1031876"/>
              <a:gd name="connsiteY25254" fmla="*/ 825667 h 1106488"/>
              <a:gd name="connsiteX25255" fmla="*/ 423931 w 1031876"/>
              <a:gd name="connsiteY25255" fmla="*/ 825667 h 1106488"/>
              <a:gd name="connsiteX25256" fmla="*/ 424786 w 1031876"/>
              <a:gd name="connsiteY25256" fmla="*/ 825667 h 1106488"/>
              <a:gd name="connsiteX25257" fmla="*/ 427350 w 1031876"/>
              <a:gd name="connsiteY25257" fmla="*/ 825667 h 1106488"/>
              <a:gd name="connsiteX25258" fmla="*/ 430768 w 1031876"/>
              <a:gd name="connsiteY25258" fmla="*/ 825667 h 1106488"/>
              <a:gd name="connsiteX25259" fmla="*/ 430768 w 1031876"/>
              <a:gd name="connsiteY25259" fmla="*/ 832497 h 1106488"/>
              <a:gd name="connsiteX25260" fmla="*/ 430768 w 1031876"/>
              <a:gd name="connsiteY25260" fmla="*/ 825667 h 1106488"/>
              <a:gd name="connsiteX25261" fmla="*/ 423931 w 1031876"/>
              <a:gd name="connsiteY25261" fmla="*/ 819690 h 1106488"/>
              <a:gd name="connsiteX25262" fmla="*/ 423931 w 1031876"/>
              <a:gd name="connsiteY25262" fmla="*/ 818836 h 1106488"/>
              <a:gd name="connsiteX25263" fmla="*/ 424786 w 1031876"/>
              <a:gd name="connsiteY25263" fmla="*/ 818836 h 1106488"/>
              <a:gd name="connsiteX25264" fmla="*/ 427350 w 1031876"/>
              <a:gd name="connsiteY25264" fmla="*/ 818836 h 1106488"/>
              <a:gd name="connsiteX25265" fmla="*/ 430213 w 1031876"/>
              <a:gd name="connsiteY25265" fmla="*/ 818836 h 1106488"/>
              <a:gd name="connsiteX25266" fmla="*/ 430768 w 1031876"/>
              <a:gd name="connsiteY25266" fmla="*/ 818836 h 1106488"/>
              <a:gd name="connsiteX25267" fmla="*/ 437606 w 1031876"/>
              <a:gd name="connsiteY25267" fmla="*/ 818836 h 1106488"/>
              <a:gd name="connsiteX25268" fmla="*/ 438461 w 1031876"/>
              <a:gd name="connsiteY25268" fmla="*/ 818836 h 1106488"/>
              <a:gd name="connsiteX25269" fmla="*/ 439091 w 1031876"/>
              <a:gd name="connsiteY25269" fmla="*/ 818836 h 1106488"/>
              <a:gd name="connsiteX25270" fmla="*/ 440531 w 1031876"/>
              <a:gd name="connsiteY25270" fmla="*/ 818356 h 1106488"/>
              <a:gd name="connsiteX25271" fmla="*/ 438150 w 1031876"/>
              <a:gd name="connsiteY25271" fmla="*/ 812800 h 1106488"/>
              <a:gd name="connsiteX25272" fmla="*/ 441325 w 1031876"/>
              <a:gd name="connsiteY25272" fmla="*/ 815975 h 1106488"/>
              <a:gd name="connsiteX25273" fmla="*/ 444186 w 1031876"/>
              <a:gd name="connsiteY25273" fmla="*/ 818836 h 1106488"/>
              <a:gd name="connsiteX25274" fmla="*/ 444266 w 1031876"/>
              <a:gd name="connsiteY25274" fmla="*/ 818836 h 1106488"/>
              <a:gd name="connsiteX25275" fmla="*/ 442120 w 1031876"/>
              <a:gd name="connsiteY25275" fmla="*/ 815975 h 1106488"/>
              <a:gd name="connsiteX25276" fmla="*/ 444500 w 1031876"/>
              <a:gd name="connsiteY25276" fmla="*/ 812801 h 1106488"/>
              <a:gd name="connsiteX25277" fmla="*/ 444500 w 1031876"/>
              <a:gd name="connsiteY25277" fmla="*/ 812800 h 1106488"/>
              <a:gd name="connsiteX25278" fmla="*/ 444501 w 1031876"/>
              <a:gd name="connsiteY25278" fmla="*/ 812800 h 1106488"/>
              <a:gd name="connsiteX25279" fmla="*/ 445294 w 1031876"/>
              <a:gd name="connsiteY25279" fmla="*/ 812800 h 1106488"/>
              <a:gd name="connsiteX25280" fmla="*/ 449263 w 1031876"/>
              <a:gd name="connsiteY25280" fmla="*/ 812800 h 1106488"/>
              <a:gd name="connsiteX25281" fmla="*/ 450850 w 1031876"/>
              <a:gd name="connsiteY25281" fmla="*/ 812800 h 1106488"/>
              <a:gd name="connsiteX25282" fmla="*/ 450850 w 1031876"/>
              <a:gd name="connsiteY25282" fmla="*/ 819150 h 1106488"/>
              <a:gd name="connsiteX25283" fmla="*/ 447675 w 1031876"/>
              <a:gd name="connsiteY25283" fmla="*/ 818356 h 1106488"/>
              <a:gd name="connsiteX25284" fmla="*/ 444501 w 1031876"/>
              <a:gd name="connsiteY25284" fmla="*/ 812802 h 1106488"/>
              <a:gd name="connsiteX25285" fmla="*/ 444501 w 1031876"/>
              <a:gd name="connsiteY25285" fmla="*/ 815975 h 1106488"/>
              <a:gd name="connsiteX25286" fmla="*/ 444501 w 1031876"/>
              <a:gd name="connsiteY25286" fmla="*/ 818836 h 1106488"/>
              <a:gd name="connsiteX25287" fmla="*/ 444501 w 1031876"/>
              <a:gd name="connsiteY25287" fmla="*/ 818851 h 1106488"/>
              <a:gd name="connsiteX25288" fmla="*/ 447863 w 1031876"/>
              <a:gd name="connsiteY25288" fmla="*/ 819690 h 1106488"/>
              <a:gd name="connsiteX25289" fmla="*/ 449866 w 1031876"/>
              <a:gd name="connsiteY25289" fmla="*/ 823194 h 1106488"/>
              <a:gd name="connsiteX25290" fmla="*/ 449572 w 1031876"/>
              <a:gd name="connsiteY25290" fmla="*/ 823105 h 1106488"/>
              <a:gd name="connsiteX25291" fmla="*/ 451281 w 1031876"/>
              <a:gd name="connsiteY25291" fmla="*/ 825667 h 1106488"/>
              <a:gd name="connsiteX25292" fmla="*/ 449866 w 1031876"/>
              <a:gd name="connsiteY25292" fmla="*/ 823194 h 1106488"/>
              <a:gd name="connsiteX25293" fmla="*/ 454582 w 1031876"/>
              <a:gd name="connsiteY25293" fmla="*/ 824607 h 1106488"/>
              <a:gd name="connsiteX25294" fmla="*/ 454700 w 1031876"/>
              <a:gd name="connsiteY25294" fmla="*/ 824813 h 1106488"/>
              <a:gd name="connsiteX25295" fmla="*/ 458119 w 1031876"/>
              <a:gd name="connsiteY25295" fmla="*/ 825667 h 1106488"/>
              <a:gd name="connsiteX25296" fmla="*/ 464956 w 1031876"/>
              <a:gd name="connsiteY25296" fmla="*/ 832497 h 1106488"/>
              <a:gd name="connsiteX25297" fmla="*/ 465138 w 1031876"/>
              <a:gd name="connsiteY25297" fmla="*/ 832815 h 1106488"/>
              <a:gd name="connsiteX25298" fmla="*/ 465138 w 1031876"/>
              <a:gd name="connsiteY25298" fmla="*/ 832679 h 1106488"/>
              <a:gd name="connsiteX25299" fmla="*/ 464956 w 1031876"/>
              <a:gd name="connsiteY25299" fmla="*/ 832497 h 1106488"/>
              <a:gd name="connsiteX25300" fmla="*/ 465138 w 1031876"/>
              <a:gd name="connsiteY25300" fmla="*/ 832497 h 1106488"/>
              <a:gd name="connsiteX25301" fmla="*/ 465138 w 1031876"/>
              <a:gd name="connsiteY25301" fmla="*/ 829469 h 1106488"/>
              <a:gd name="connsiteX25302" fmla="*/ 465138 w 1031876"/>
              <a:gd name="connsiteY25302" fmla="*/ 828266 h 1106488"/>
              <a:gd name="connsiteX25303" fmla="*/ 462392 w 1031876"/>
              <a:gd name="connsiteY25303" fmla="*/ 826520 h 1106488"/>
              <a:gd name="connsiteX25304" fmla="*/ 458119 w 1031876"/>
              <a:gd name="connsiteY25304" fmla="*/ 825667 h 1106488"/>
              <a:gd name="connsiteX25305" fmla="*/ 461538 w 1031876"/>
              <a:gd name="connsiteY25305" fmla="*/ 825667 h 1106488"/>
              <a:gd name="connsiteX25306" fmla="*/ 462392 w 1031876"/>
              <a:gd name="connsiteY25306" fmla="*/ 825667 h 1106488"/>
              <a:gd name="connsiteX25307" fmla="*/ 464956 w 1031876"/>
              <a:gd name="connsiteY25307" fmla="*/ 825667 h 1106488"/>
              <a:gd name="connsiteX25308" fmla="*/ 465138 w 1031876"/>
              <a:gd name="connsiteY25308" fmla="*/ 825985 h 1106488"/>
              <a:gd name="connsiteX25309" fmla="*/ 465138 w 1031876"/>
              <a:gd name="connsiteY25309" fmla="*/ 825500 h 1106488"/>
              <a:gd name="connsiteX25310" fmla="*/ 465553 w 1031876"/>
              <a:gd name="connsiteY25310" fmla="*/ 826709 h 1106488"/>
              <a:gd name="connsiteX25311" fmla="*/ 467189 w 1031876"/>
              <a:gd name="connsiteY25311" fmla="*/ 829570 h 1106488"/>
              <a:gd name="connsiteX25312" fmla="*/ 466350 w 1031876"/>
              <a:gd name="connsiteY25312" fmla="*/ 829037 h 1106488"/>
              <a:gd name="connsiteX25313" fmla="*/ 467519 w 1031876"/>
              <a:gd name="connsiteY25313" fmla="*/ 832446 h 1106488"/>
              <a:gd name="connsiteX25314" fmla="*/ 467396 w 1031876"/>
              <a:gd name="connsiteY25314" fmla="*/ 832497 h 1106488"/>
              <a:gd name="connsiteX25315" fmla="*/ 471794 w 1031876"/>
              <a:gd name="connsiteY25315" fmla="*/ 832497 h 1106488"/>
              <a:gd name="connsiteX25316" fmla="*/ 472500 w 1031876"/>
              <a:gd name="connsiteY25316" fmla="*/ 833437 h 1106488"/>
              <a:gd name="connsiteX25317" fmla="*/ 474358 w 1031876"/>
              <a:gd name="connsiteY25317" fmla="*/ 835912 h 1106488"/>
              <a:gd name="connsiteX25318" fmla="*/ 471794 w 1031876"/>
              <a:gd name="connsiteY25318" fmla="*/ 839328 h 1106488"/>
              <a:gd name="connsiteX25319" fmla="*/ 465811 w 1031876"/>
              <a:gd name="connsiteY25319" fmla="*/ 833351 h 1106488"/>
              <a:gd name="connsiteX25320" fmla="*/ 465674 w 1031876"/>
              <a:gd name="connsiteY25320" fmla="*/ 833215 h 1106488"/>
              <a:gd name="connsiteX25321" fmla="*/ 465426 w 1031876"/>
              <a:gd name="connsiteY25321" fmla="*/ 833318 h 1106488"/>
              <a:gd name="connsiteX25322" fmla="*/ 468375 w 1031876"/>
              <a:gd name="connsiteY25322" fmla="*/ 838474 h 1106488"/>
              <a:gd name="connsiteX25323" fmla="*/ 471794 w 1031876"/>
              <a:gd name="connsiteY25323" fmla="*/ 839328 h 1106488"/>
              <a:gd name="connsiteX25324" fmla="*/ 472649 w 1031876"/>
              <a:gd name="connsiteY25324" fmla="*/ 839328 h 1106488"/>
              <a:gd name="connsiteX25325" fmla="*/ 476067 w 1031876"/>
              <a:gd name="connsiteY25325" fmla="*/ 839328 h 1106488"/>
              <a:gd name="connsiteX25326" fmla="*/ 477776 w 1031876"/>
              <a:gd name="connsiteY25326" fmla="*/ 839328 h 1106488"/>
              <a:gd name="connsiteX25327" fmla="*/ 478631 w 1031876"/>
              <a:gd name="connsiteY25327" fmla="*/ 839328 h 1106488"/>
              <a:gd name="connsiteX25328" fmla="*/ 479031 w 1031876"/>
              <a:gd name="connsiteY25328" fmla="*/ 840027 h 1106488"/>
              <a:gd name="connsiteX25329" fmla="*/ 481807 w 1031876"/>
              <a:gd name="connsiteY25329" fmla="*/ 840582 h 1106488"/>
              <a:gd name="connsiteX25330" fmla="*/ 485776 w 1031876"/>
              <a:gd name="connsiteY25330" fmla="*/ 846138 h 1106488"/>
              <a:gd name="connsiteX25331" fmla="*/ 484784 w 1031876"/>
              <a:gd name="connsiteY25331" fmla="*/ 845344 h 1106488"/>
              <a:gd name="connsiteX25332" fmla="*/ 479786 w 1031876"/>
              <a:gd name="connsiteY25332" fmla="*/ 841346 h 1106488"/>
              <a:gd name="connsiteX25333" fmla="*/ 482050 w 1031876"/>
              <a:gd name="connsiteY25333" fmla="*/ 845304 h 1106488"/>
              <a:gd name="connsiteX25334" fmla="*/ 485469 w 1031876"/>
              <a:gd name="connsiteY25334" fmla="*/ 846158 h 1106488"/>
              <a:gd name="connsiteX25335" fmla="*/ 492307 w 1031876"/>
              <a:gd name="connsiteY25335" fmla="*/ 849573 h 1106488"/>
              <a:gd name="connsiteX25336" fmla="*/ 492833 w 1031876"/>
              <a:gd name="connsiteY25336" fmla="*/ 849836 h 1106488"/>
              <a:gd name="connsiteX25337" fmla="*/ 493162 w 1031876"/>
              <a:gd name="connsiteY25337" fmla="*/ 852135 h 1106488"/>
              <a:gd name="connsiteX25338" fmla="*/ 499144 w 1031876"/>
              <a:gd name="connsiteY25338" fmla="*/ 852988 h 1106488"/>
              <a:gd name="connsiteX25339" fmla="*/ 502563 w 1031876"/>
              <a:gd name="connsiteY25339" fmla="*/ 852988 h 1106488"/>
              <a:gd name="connsiteX25340" fmla="*/ 505127 w 1031876"/>
              <a:gd name="connsiteY25340" fmla="*/ 852988 h 1106488"/>
              <a:gd name="connsiteX25341" fmla="*/ 505982 w 1031876"/>
              <a:gd name="connsiteY25341" fmla="*/ 852988 h 1106488"/>
              <a:gd name="connsiteX25342" fmla="*/ 519657 w 1031876"/>
              <a:gd name="connsiteY25342" fmla="*/ 852988 h 1106488"/>
              <a:gd name="connsiteX25343" fmla="*/ 525640 w 1031876"/>
              <a:gd name="connsiteY25343" fmla="*/ 852988 h 1106488"/>
              <a:gd name="connsiteX25344" fmla="*/ 526495 w 1031876"/>
              <a:gd name="connsiteY25344" fmla="*/ 852988 h 1106488"/>
              <a:gd name="connsiteX25345" fmla="*/ 526495 w 1031876"/>
              <a:gd name="connsiteY25345" fmla="*/ 852487 h 1106488"/>
              <a:gd name="connsiteX25346" fmla="*/ 523479 w 1031876"/>
              <a:gd name="connsiteY25346" fmla="*/ 852487 h 1106488"/>
              <a:gd name="connsiteX25347" fmla="*/ 520800 w 1031876"/>
              <a:gd name="connsiteY25347" fmla="*/ 852487 h 1106488"/>
              <a:gd name="connsiteX25348" fmla="*/ 519907 w 1031876"/>
              <a:gd name="connsiteY25348" fmla="*/ 852487 h 1106488"/>
              <a:gd name="connsiteX25349" fmla="*/ 522586 w 1031876"/>
              <a:gd name="connsiteY25349" fmla="*/ 851693 h 1106488"/>
              <a:gd name="connsiteX25350" fmla="*/ 522224 w 1031876"/>
              <a:gd name="connsiteY25350" fmla="*/ 850943 h 1106488"/>
              <a:gd name="connsiteX25351" fmla="*/ 523479 w 1031876"/>
              <a:gd name="connsiteY25351" fmla="*/ 850106 h 1106488"/>
              <a:gd name="connsiteX25352" fmla="*/ 526495 w 1031876"/>
              <a:gd name="connsiteY25352" fmla="*/ 852116 h 1106488"/>
              <a:gd name="connsiteX25353" fmla="*/ 526495 w 1031876"/>
              <a:gd name="connsiteY25353" fmla="*/ 846158 h 1106488"/>
              <a:gd name="connsiteX25354" fmla="*/ 533332 w 1031876"/>
              <a:gd name="connsiteY25354" fmla="*/ 852988 h 1106488"/>
              <a:gd name="connsiteX25355" fmla="*/ 534187 w 1031876"/>
              <a:gd name="connsiteY25355" fmla="*/ 849573 h 1106488"/>
              <a:gd name="connsiteX25356" fmla="*/ 536979 w 1031876"/>
              <a:gd name="connsiteY25356" fmla="*/ 847980 h 1106488"/>
              <a:gd name="connsiteX25357" fmla="*/ 540170 w 1031876"/>
              <a:gd name="connsiteY25357" fmla="*/ 849573 h 1106488"/>
              <a:gd name="connsiteX25358" fmla="*/ 541879 w 1031876"/>
              <a:gd name="connsiteY25358" fmla="*/ 850427 h 1106488"/>
              <a:gd name="connsiteX25359" fmla="*/ 540170 w 1031876"/>
              <a:gd name="connsiteY25359" fmla="*/ 852988 h 1106488"/>
              <a:gd name="connsiteX25360" fmla="*/ 542449 w 1031876"/>
              <a:gd name="connsiteY25360" fmla="*/ 850712 h 1106488"/>
              <a:gd name="connsiteX25361" fmla="*/ 547007 w 1031876"/>
              <a:gd name="connsiteY25361" fmla="*/ 852988 h 1106488"/>
              <a:gd name="connsiteX25362" fmla="*/ 553845 w 1031876"/>
              <a:gd name="connsiteY25362" fmla="*/ 846158 h 1106488"/>
              <a:gd name="connsiteX25363" fmla="*/ 555555 w 1031876"/>
              <a:gd name="connsiteY25363" fmla="*/ 846158 h 1106488"/>
              <a:gd name="connsiteX25364" fmla="*/ 556409 w 1031876"/>
              <a:gd name="connsiteY25364" fmla="*/ 846158 h 1106488"/>
              <a:gd name="connsiteX25365" fmla="*/ 558119 w 1031876"/>
              <a:gd name="connsiteY25365" fmla="*/ 846158 h 1106488"/>
              <a:gd name="connsiteX25366" fmla="*/ 560683 w 1031876"/>
              <a:gd name="connsiteY25366" fmla="*/ 846158 h 1106488"/>
              <a:gd name="connsiteX25367" fmla="*/ 567520 w 1031876"/>
              <a:gd name="connsiteY25367" fmla="*/ 846158 h 1106488"/>
              <a:gd name="connsiteX25368" fmla="*/ 567520 w 1031876"/>
              <a:gd name="connsiteY25368" fmla="*/ 842743 h 1106488"/>
              <a:gd name="connsiteX25369" fmla="*/ 567520 w 1031876"/>
              <a:gd name="connsiteY25369" fmla="*/ 841375 h 1106488"/>
              <a:gd name="connsiteX25370" fmla="*/ 566738 w 1031876"/>
              <a:gd name="connsiteY25370" fmla="*/ 841375 h 1106488"/>
              <a:gd name="connsiteX25371" fmla="*/ 566738 w 1031876"/>
              <a:gd name="connsiteY25371" fmla="*/ 839787 h 1106488"/>
              <a:gd name="connsiteX25372" fmla="*/ 567520 w 1031876"/>
              <a:gd name="connsiteY25372" fmla="*/ 839787 h 1106488"/>
              <a:gd name="connsiteX25373" fmla="*/ 567520 w 1031876"/>
              <a:gd name="connsiteY25373" fmla="*/ 839519 h 1106488"/>
              <a:gd name="connsiteX25374" fmla="*/ 566738 w 1031876"/>
              <a:gd name="connsiteY25374" fmla="*/ 839787 h 1106488"/>
              <a:gd name="connsiteX25375" fmla="*/ 574676 w 1031876"/>
              <a:gd name="connsiteY25375" fmla="*/ 833437 h 1106488"/>
              <a:gd name="connsiteX25376" fmla="*/ 580232 w 1031876"/>
              <a:gd name="connsiteY25376" fmla="*/ 833437 h 1106488"/>
              <a:gd name="connsiteX25377" fmla="*/ 581026 w 1031876"/>
              <a:gd name="connsiteY25377" fmla="*/ 833437 h 1106488"/>
              <a:gd name="connsiteX25378" fmla="*/ 581026 w 1031876"/>
              <a:gd name="connsiteY25378" fmla="*/ 833438 h 1106488"/>
              <a:gd name="connsiteX25379" fmla="*/ 581026 w 1031876"/>
              <a:gd name="connsiteY25379" fmla="*/ 838993 h 1106488"/>
              <a:gd name="connsiteX25380" fmla="*/ 581026 w 1031876"/>
              <a:gd name="connsiteY25380" fmla="*/ 839787 h 1106488"/>
              <a:gd name="connsiteX25381" fmla="*/ 575470 w 1031876"/>
              <a:gd name="connsiteY25381" fmla="*/ 838993 h 1106488"/>
              <a:gd name="connsiteX25382" fmla="*/ 574676 w 1031876"/>
              <a:gd name="connsiteY25382" fmla="*/ 833438 h 1106488"/>
              <a:gd name="connsiteX25383" fmla="*/ 574676 w 1031876"/>
              <a:gd name="connsiteY25383" fmla="*/ 836612 h 1106488"/>
              <a:gd name="connsiteX25384" fmla="*/ 574676 w 1031876"/>
              <a:gd name="connsiteY25384" fmla="*/ 839787 h 1106488"/>
              <a:gd name="connsiteX25385" fmla="*/ 573684 w 1031876"/>
              <a:gd name="connsiteY25385" fmla="*/ 837406 h 1106488"/>
              <a:gd name="connsiteX25386" fmla="*/ 567961 w 1031876"/>
              <a:gd name="connsiteY25386" fmla="*/ 839368 h 1106488"/>
              <a:gd name="connsiteX25387" fmla="*/ 572580 w 1031876"/>
              <a:gd name="connsiteY25387" fmla="*/ 839787 h 1106488"/>
              <a:gd name="connsiteX25388" fmla="*/ 574676 w 1031876"/>
              <a:gd name="connsiteY25388" fmla="*/ 839787 h 1106488"/>
              <a:gd name="connsiteX25389" fmla="*/ 574676 w 1031876"/>
              <a:gd name="connsiteY25389" fmla="*/ 839977 h 1106488"/>
              <a:gd name="connsiteX25390" fmla="*/ 576922 w 1031876"/>
              <a:gd name="connsiteY25390" fmla="*/ 840181 h 1106488"/>
              <a:gd name="connsiteX25391" fmla="*/ 581195 w 1031876"/>
              <a:gd name="connsiteY25391" fmla="*/ 846158 h 1106488"/>
              <a:gd name="connsiteX25392" fmla="*/ 583759 w 1031876"/>
              <a:gd name="connsiteY25392" fmla="*/ 842743 h 1106488"/>
              <a:gd name="connsiteX25393" fmla="*/ 582016 w 1031876"/>
              <a:gd name="connsiteY25393" fmla="*/ 840421 h 1106488"/>
              <a:gd name="connsiteX25394" fmla="*/ 582050 w 1031876"/>
              <a:gd name="connsiteY25394" fmla="*/ 840181 h 1106488"/>
              <a:gd name="connsiteX25395" fmla="*/ 582289 w 1031876"/>
              <a:gd name="connsiteY25395" fmla="*/ 840147 h 1106488"/>
              <a:gd name="connsiteX25396" fmla="*/ 584614 w 1031876"/>
              <a:gd name="connsiteY25396" fmla="*/ 841889 h 1106488"/>
              <a:gd name="connsiteX25397" fmla="*/ 587420 w 1031876"/>
              <a:gd name="connsiteY25397" fmla="*/ 839787 h 1106488"/>
              <a:gd name="connsiteX25398" fmla="*/ 588033 w 1031876"/>
              <a:gd name="connsiteY25398" fmla="*/ 839328 h 1106488"/>
              <a:gd name="connsiteX25399" fmla="*/ 591452 w 1031876"/>
              <a:gd name="connsiteY25399" fmla="*/ 839328 h 1106488"/>
              <a:gd name="connsiteX25400" fmla="*/ 592307 w 1031876"/>
              <a:gd name="connsiteY25400" fmla="*/ 839328 h 1106488"/>
              <a:gd name="connsiteX25401" fmla="*/ 594871 w 1031876"/>
              <a:gd name="connsiteY25401" fmla="*/ 839328 h 1106488"/>
              <a:gd name="connsiteX25402" fmla="*/ 594883 w 1031876"/>
              <a:gd name="connsiteY25402" fmla="*/ 839328 h 1106488"/>
              <a:gd name="connsiteX25403" fmla="*/ 592337 w 1031876"/>
              <a:gd name="connsiteY25403" fmla="*/ 836612 h 1106488"/>
              <a:gd name="connsiteX25404" fmla="*/ 595314 w 1031876"/>
              <a:gd name="connsiteY25404" fmla="*/ 833438 h 1106488"/>
              <a:gd name="connsiteX25405" fmla="*/ 591345 w 1031876"/>
              <a:gd name="connsiteY25405" fmla="*/ 836612 h 1106488"/>
              <a:gd name="connsiteX25406" fmla="*/ 587950 w 1031876"/>
              <a:gd name="connsiteY25406" fmla="*/ 839328 h 1106488"/>
              <a:gd name="connsiteX25407" fmla="*/ 588033 w 1031876"/>
              <a:gd name="connsiteY25407" fmla="*/ 839328 h 1106488"/>
              <a:gd name="connsiteX25408" fmla="*/ 587932 w 1031876"/>
              <a:gd name="connsiteY25408" fmla="*/ 839342 h 1106488"/>
              <a:gd name="connsiteX25409" fmla="*/ 587376 w 1031876"/>
              <a:gd name="connsiteY25409" fmla="*/ 839787 h 1106488"/>
              <a:gd name="connsiteX25410" fmla="*/ 587376 w 1031876"/>
              <a:gd name="connsiteY25410" fmla="*/ 839421 h 1106488"/>
              <a:gd name="connsiteX25411" fmla="*/ 584813 w 1031876"/>
              <a:gd name="connsiteY25411" fmla="*/ 839787 h 1106488"/>
              <a:gd name="connsiteX25412" fmla="*/ 582289 w 1031876"/>
              <a:gd name="connsiteY25412" fmla="*/ 840147 h 1106488"/>
              <a:gd name="connsiteX25413" fmla="*/ 581808 w 1031876"/>
              <a:gd name="connsiteY25413" fmla="*/ 839787 h 1106488"/>
              <a:gd name="connsiteX25414" fmla="*/ 581195 w 1031876"/>
              <a:gd name="connsiteY25414" fmla="*/ 839328 h 1106488"/>
              <a:gd name="connsiteX25415" fmla="*/ 587376 w 1031876"/>
              <a:gd name="connsiteY25415" fmla="*/ 839328 h 1106488"/>
              <a:gd name="connsiteX25416" fmla="*/ 587376 w 1031876"/>
              <a:gd name="connsiteY25416" fmla="*/ 836612 h 1106488"/>
              <a:gd name="connsiteX25417" fmla="*/ 587376 w 1031876"/>
              <a:gd name="connsiteY25417" fmla="*/ 833438 h 1106488"/>
              <a:gd name="connsiteX25418" fmla="*/ 587376 w 1031876"/>
              <a:gd name="connsiteY25418" fmla="*/ 833437 h 1106488"/>
              <a:gd name="connsiteX25419" fmla="*/ 588170 w 1031876"/>
              <a:gd name="connsiteY25419" fmla="*/ 833437 h 1106488"/>
              <a:gd name="connsiteX25420" fmla="*/ 590353 w 1031876"/>
              <a:gd name="connsiteY25420" fmla="*/ 833437 h 1106488"/>
              <a:gd name="connsiteX25421" fmla="*/ 591345 w 1031876"/>
              <a:gd name="connsiteY25421" fmla="*/ 833437 h 1106488"/>
              <a:gd name="connsiteX25422" fmla="*/ 593627 w 1031876"/>
              <a:gd name="connsiteY25422" fmla="*/ 833437 h 1106488"/>
              <a:gd name="connsiteX25423" fmla="*/ 594519 w 1031876"/>
              <a:gd name="connsiteY25423" fmla="*/ 833437 h 1106488"/>
              <a:gd name="connsiteX25424" fmla="*/ 590948 w 1031876"/>
              <a:gd name="connsiteY25424" fmla="*/ 826492 h 1106488"/>
              <a:gd name="connsiteX25425" fmla="*/ 588170 w 1031876"/>
              <a:gd name="connsiteY25425" fmla="*/ 825721 h 1106488"/>
              <a:gd name="connsiteX25426" fmla="*/ 587376 w 1031876"/>
              <a:gd name="connsiteY25426" fmla="*/ 825500 h 1106488"/>
              <a:gd name="connsiteX25427" fmla="*/ 588170 w 1031876"/>
              <a:gd name="connsiteY25427" fmla="*/ 825500 h 1106488"/>
              <a:gd name="connsiteX25428" fmla="*/ 588368 w 1031876"/>
              <a:gd name="connsiteY25428" fmla="*/ 825500 h 1106488"/>
              <a:gd name="connsiteX25429" fmla="*/ 590849 w 1031876"/>
              <a:gd name="connsiteY25429" fmla="*/ 825500 h 1106488"/>
              <a:gd name="connsiteX25430" fmla="*/ 590948 w 1031876"/>
              <a:gd name="connsiteY25430" fmla="*/ 825500 h 1106488"/>
              <a:gd name="connsiteX25431" fmla="*/ 591345 w 1031876"/>
              <a:gd name="connsiteY25431" fmla="*/ 825500 h 1106488"/>
              <a:gd name="connsiteX25432" fmla="*/ 592337 w 1031876"/>
              <a:gd name="connsiteY25432" fmla="*/ 825500 h 1106488"/>
              <a:gd name="connsiteX25433" fmla="*/ 594520 w 1031876"/>
              <a:gd name="connsiteY25433" fmla="*/ 825500 h 1106488"/>
              <a:gd name="connsiteX25434" fmla="*/ 595314 w 1031876"/>
              <a:gd name="connsiteY25434" fmla="*/ 825500 h 1106488"/>
              <a:gd name="connsiteX25435" fmla="*/ 595413 w 1031876"/>
              <a:gd name="connsiteY25435" fmla="*/ 825500 h 1106488"/>
              <a:gd name="connsiteX25436" fmla="*/ 601663 w 1031876"/>
              <a:gd name="connsiteY25436" fmla="*/ 825500 h 1106488"/>
              <a:gd name="connsiteX25437" fmla="*/ 601664 w 1031876"/>
              <a:gd name="connsiteY25437" fmla="*/ 825500 h 1106488"/>
              <a:gd name="connsiteX25438" fmla="*/ 601663 w 1031876"/>
              <a:gd name="connsiteY25438" fmla="*/ 825500 h 1106488"/>
              <a:gd name="connsiteX25439" fmla="*/ 598092 w 1031876"/>
              <a:gd name="connsiteY25439" fmla="*/ 826492 h 1106488"/>
              <a:gd name="connsiteX25440" fmla="*/ 594521 w 1031876"/>
              <a:gd name="connsiteY25440" fmla="*/ 833437 h 1106488"/>
              <a:gd name="connsiteX25441" fmla="*/ 595313 w 1031876"/>
              <a:gd name="connsiteY25441" fmla="*/ 833437 h 1106488"/>
              <a:gd name="connsiteX25442" fmla="*/ 595314 w 1031876"/>
              <a:gd name="connsiteY25442" fmla="*/ 833437 h 1106488"/>
              <a:gd name="connsiteX25443" fmla="*/ 597199 w 1031876"/>
              <a:gd name="connsiteY25443" fmla="*/ 833437 h 1106488"/>
              <a:gd name="connsiteX25444" fmla="*/ 598488 w 1031876"/>
              <a:gd name="connsiteY25444" fmla="*/ 833437 h 1106488"/>
              <a:gd name="connsiteX25445" fmla="*/ 601662 w 1031876"/>
              <a:gd name="connsiteY25445" fmla="*/ 833437 h 1106488"/>
              <a:gd name="connsiteX25446" fmla="*/ 599282 w 1031876"/>
              <a:gd name="connsiteY25446" fmla="*/ 829469 h 1106488"/>
              <a:gd name="connsiteX25447" fmla="*/ 601663 w 1031876"/>
              <a:gd name="connsiteY25447" fmla="*/ 825500 h 1106488"/>
              <a:gd name="connsiteX25448" fmla="*/ 604044 w 1031876"/>
              <a:gd name="connsiteY25448" fmla="*/ 826492 h 1106488"/>
              <a:gd name="connsiteX25449" fmla="*/ 601663 w 1031876"/>
              <a:gd name="connsiteY25449" fmla="*/ 833438 h 1106488"/>
              <a:gd name="connsiteX25450" fmla="*/ 601663 w 1031876"/>
              <a:gd name="connsiteY25450" fmla="*/ 833437 h 1106488"/>
              <a:gd name="connsiteX25451" fmla="*/ 598488 w 1031876"/>
              <a:gd name="connsiteY25451" fmla="*/ 835818 h 1106488"/>
              <a:gd name="connsiteX25452" fmla="*/ 595314 w 1031876"/>
              <a:gd name="connsiteY25452" fmla="*/ 833438 h 1106488"/>
              <a:gd name="connsiteX25453" fmla="*/ 595314 w 1031876"/>
              <a:gd name="connsiteY25453" fmla="*/ 834231 h 1106488"/>
              <a:gd name="connsiteX25454" fmla="*/ 595314 w 1031876"/>
              <a:gd name="connsiteY25454" fmla="*/ 839328 h 1106488"/>
              <a:gd name="connsiteX25455" fmla="*/ 595726 w 1031876"/>
              <a:gd name="connsiteY25455" fmla="*/ 839328 h 1106488"/>
              <a:gd name="connsiteX25456" fmla="*/ 597435 w 1031876"/>
              <a:gd name="connsiteY25456" fmla="*/ 839328 h 1106488"/>
              <a:gd name="connsiteX25457" fmla="*/ 598289 w 1031876"/>
              <a:gd name="connsiteY25457" fmla="*/ 839328 h 1106488"/>
              <a:gd name="connsiteX25458" fmla="*/ 600853 w 1031876"/>
              <a:gd name="connsiteY25458" fmla="*/ 839328 h 1106488"/>
              <a:gd name="connsiteX25459" fmla="*/ 601708 w 1031876"/>
              <a:gd name="connsiteY25459" fmla="*/ 839328 h 1106488"/>
              <a:gd name="connsiteX25460" fmla="*/ 605127 w 1031876"/>
              <a:gd name="connsiteY25460" fmla="*/ 836766 h 1106488"/>
              <a:gd name="connsiteX25461" fmla="*/ 608013 w 1031876"/>
              <a:gd name="connsiteY25461" fmla="*/ 838928 h 1106488"/>
              <a:gd name="connsiteX25462" fmla="*/ 608379 w 1031876"/>
              <a:gd name="connsiteY25462" fmla="*/ 839202 h 1106488"/>
              <a:gd name="connsiteX25463" fmla="*/ 608546 w 1031876"/>
              <a:gd name="connsiteY25463" fmla="*/ 839328 h 1106488"/>
              <a:gd name="connsiteX25464" fmla="*/ 609353 w 1031876"/>
              <a:gd name="connsiteY25464" fmla="*/ 839328 h 1106488"/>
              <a:gd name="connsiteX25465" fmla="*/ 614959 w 1031876"/>
              <a:gd name="connsiteY25465" fmla="*/ 837406 h 1106488"/>
              <a:gd name="connsiteX25466" fmla="*/ 615760 w 1031876"/>
              <a:gd name="connsiteY25466" fmla="*/ 839328 h 1106488"/>
              <a:gd name="connsiteX25467" fmla="*/ 616238 w 1031876"/>
              <a:gd name="connsiteY25467" fmla="*/ 839328 h 1106488"/>
              <a:gd name="connsiteX25468" fmla="*/ 618802 w 1031876"/>
              <a:gd name="connsiteY25468" fmla="*/ 839328 h 1106488"/>
              <a:gd name="connsiteX25469" fmla="*/ 621366 w 1031876"/>
              <a:gd name="connsiteY25469" fmla="*/ 839328 h 1106488"/>
              <a:gd name="connsiteX25470" fmla="*/ 622221 w 1031876"/>
              <a:gd name="connsiteY25470" fmla="*/ 839328 h 1106488"/>
              <a:gd name="connsiteX25471" fmla="*/ 628204 w 1031876"/>
              <a:gd name="connsiteY25471" fmla="*/ 835912 h 1106488"/>
              <a:gd name="connsiteX25472" fmla="*/ 628824 w 1031876"/>
              <a:gd name="connsiteY25472" fmla="*/ 833437 h 1106488"/>
              <a:gd name="connsiteX25473" fmla="*/ 629059 w 1031876"/>
              <a:gd name="connsiteY25473" fmla="*/ 832497 h 1106488"/>
              <a:gd name="connsiteX25474" fmla="*/ 632477 w 1031876"/>
              <a:gd name="connsiteY25474" fmla="*/ 832497 h 1106488"/>
              <a:gd name="connsiteX25475" fmla="*/ 633899 w 1031876"/>
              <a:gd name="connsiteY25475" fmla="*/ 832497 h 1106488"/>
              <a:gd name="connsiteX25476" fmla="*/ 635530 w 1031876"/>
              <a:gd name="connsiteY25476" fmla="*/ 832497 h 1106488"/>
              <a:gd name="connsiteX25477" fmla="*/ 635530 w 1031876"/>
              <a:gd name="connsiteY25477" fmla="*/ 832446 h 1106488"/>
              <a:gd name="connsiteX25478" fmla="*/ 635530 w 1031876"/>
              <a:gd name="connsiteY25478" fmla="*/ 829469 h 1106488"/>
              <a:gd name="connsiteX25479" fmla="*/ 635530 w 1031876"/>
              <a:gd name="connsiteY25479" fmla="*/ 826492 h 1106488"/>
              <a:gd name="connsiteX25480" fmla="*/ 635530 w 1031876"/>
              <a:gd name="connsiteY25480" fmla="*/ 825500 h 1106488"/>
              <a:gd name="connsiteX25481" fmla="*/ 638970 w 1031876"/>
              <a:gd name="connsiteY25481" fmla="*/ 828477 h 1106488"/>
              <a:gd name="connsiteX25482" fmla="*/ 640905 w 1031876"/>
              <a:gd name="connsiteY25482" fmla="*/ 826803 h 1106488"/>
              <a:gd name="connsiteX25483" fmla="*/ 639763 w 1031876"/>
              <a:gd name="connsiteY25483" fmla="*/ 827088 h 1106488"/>
              <a:gd name="connsiteX25484" fmla="*/ 636588 w 1031876"/>
              <a:gd name="connsiteY25484" fmla="*/ 826294 h 1106488"/>
              <a:gd name="connsiteX25485" fmla="*/ 639763 w 1031876"/>
              <a:gd name="connsiteY25485" fmla="*/ 825500 h 1106488"/>
              <a:gd name="connsiteX25486" fmla="*/ 641817 w 1031876"/>
              <a:gd name="connsiteY25486" fmla="*/ 826014 h 1106488"/>
              <a:gd name="connsiteX25487" fmla="*/ 642410 w 1031876"/>
              <a:gd name="connsiteY25487" fmla="*/ 825500 h 1106488"/>
              <a:gd name="connsiteX25488" fmla="*/ 645849 w 1031876"/>
              <a:gd name="connsiteY25488" fmla="*/ 825500 h 1106488"/>
              <a:gd name="connsiteX25489" fmla="*/ 649288 w 1031876"/>
              <a:gd name="connsiteY25489" fmla="*/ 825500 h 1106488"/>
              <a:gd name="connsiteX25490" fmla="*/ 649289 w 1031876"/>
              <a:gd name="connsiteY25490" fmla="*/ 825500 h 1106488"/>
              <a:gd name="connsiteX25491" fmla="*/ 652463 w 1031876"/>
              <a:gd name="connsiteY25491" fmla="*/ 825500 h 1106488"/>
              <a:gd name="connsiteX25492" fmla="*/ 655638 w 1031876"/>
              <a:gd name="connsiteY25492" fmla="*/ 825500 h 1106488"/>
              <a:gd name="connsiteX25493" fmla="*/ 652845 w 1031876"/>
              <a:gd name="connsiteY25493" fmla="*/ 828119 h 1106488"/>
              <a:gd name="connsiteX25494" fmla="*/ 652990 w 1031876"/>
              <a:gd name="connsiteY25494" fmla="*/ 828228 h 1106488"/>
              <a:gd name="connsiteX25495" fmla="*/ 656409 w 1031876"/>
              <a:gd name="connsiteY25495" fmla="*/ 825667 h 1106488"/>
              <a:gd name="connsiteX25496" fmla="*/ 663247 w 1031876"/>
              <a:gd name="connsiteY25496" fmla="*/ 825667 h 1106488"/>
              <a:gd name="connsiteX25497" fmla="*/ 663575 w 1031876"/>
              <a:gd name="connsiteY25497" fmla="*/ 825339 h 1106488"/>
              <a:gd name="connsiteX25498" fmla="*/ 663575 w 1031876"/>
              <a:gd name="connsiteY25498" fmla="*/ 819944 h 1106488"/>
              <a:gd name="connsiteX25499" fmla="*/ 663575 w 1031876"/>
              <a:gd name="connsiteY25499" fmla="*/ 819152 h 1106488"/>
              <a:gd name="connsiteX25500" fmla="*/ 659607 w 1031876"/>
              <a:gd name="connsiteY25500" fmla="*/ 824706 h 1106488"/>
              <a:gd name="connsiteX25501" fmla="*/ 655638 w 1031876"/>
              <a:gd name="connsiteY25501" fmla="*/ 825500 h 1106488"/>
              <a:gd name="connsiteX25502" fmla="*/ 656630 w 1031876"/>
              <a:gd name="connsiteY25502" fmla="*/ 824706 h 1106488"/>
              <a:gd name="connsiteX25503" fmla="*/ 663575 w 1031876"/>
              <a:gd name="connsiteY25503" fmla="*/ 819151 h 1106488"/>
              <a:gd name="connsiteX25504" fmla="*/ 663575 w 1031876"/>
              <a:gd name="connsiteY25504" fmla="*/ 819150 h 1106488"/>
              <a:gd name="connsiteX25505" fmla="*/ 663576 w 1031876"/>
              <a:gd name="connsiteY25505" fmla="*/ 819150 h 1106488"/>
              <a:gd name="connsiteX25506" fmla="*/ 669926 w 1031876"/>
              <a:gd name="connsiteY25506" fmla="*/ 812800 h 1106488"/>
              <a:gd name="connsiteX25507" fmla="*/ 669926 w 1031876"/>
              <a:gd name="connsiteY25507" fmla="*/ 815975 h 1106488"/>
              <a:gd name="connsiteX25508" fmla="*/ 669926 w 1031876"/>
              <a:gd name="connsiteY25508" fmla="*/ 818994 h 1106488"/>
              <a:gd name="connsiteX25509" fmla="*/ 670084 w 1031876"/>
              <a:gd name="connsiteY25509" fmla="*/ 818836 h 1106488"/>
              <a:gd name="connsiteX25510" fmla="*/ 676815 w 1031876"/>
              <a:gd name="connsiteY25510" fmla="*/ 818943 h 1106488"/>
              <a:gd name="connsiteX25511" fmla="*/ 676898 w 1031876"/>
              <a:gd name="connsiteY25511" fmla="*/ 819007 h 1106488"/>
              <a:gd name="connsiteX25512" fmla="*/ 676678 w 1031876"/>
              <a:gd name="connsiteY25512" fmla="*/ 820544 h 1106488"/>
              <a:gd name="connsiteX25513" fmla="*/ 670084 w 1031876"/>
              <a:gd name="connsiteY25513" fmla="*/ 825667 h 1106488"/>
              <a:gd name="connsiteX25514" fmla="*/ 663247 w 1031876"/>
              <a:gd name="connsiteY25514" fmla="*/ 832497 h 1106488"/>
              <a:gd name="connsiteX25515" fmla="*/ 662392 w 1031876"/>
              <a:gd name="connsiteY25515" fmla="*/ 832497 h 1106488"/>
              <a:gd name="connsiteX25516" fmla="*/ 659828 w 1031876"/>
              <a:gd name="connsiteY25516" fmla="*/ 832497 h 1106488"/>
              <a:gd name="connsiteX25517" fmla="*/ 656409 w 1031876"/>
              <a:gd name="connsiteY25517" fmla="*/ 832497 h 1106488"/>
              <a:gd name="connsiteX25518" fmla="*/ 649571 w 1031876"/>
              <a:gd name="connsiteY25518" fmla="*/ 839328 h 1106488"/>
              <a:gd name="connsiteX25519" fmla="*/ 656409 w 1031876"/>
              <a:gd name="connsiteY25519" fmla="*/ 839328 h 1106488"/>
              <a:gd name="connsiteX25520" fmla="*/ 656409 w 1031876"/>
              <a:gd name="connsiteY25520" fmla="*/ 832497 h 1106488"/>
              <a:gd name="connsiteX25521" fmla="*/ 663247 w 1031876"/>
              <a:gd name="connsiteY25521" fmla="*/ 832497 h 1106488"/>
              <a:gd name="connsiteX25522" fmla="*/ 670084 w 1031876"/>
              <a:gd name="connsiteY25522" fmla="*/ 832497 h 1106488"/>
              <a:gd name="connsiteX25523" fmla="*/ 670084 w 1031876"/>
              <a:gd name="connsiteY25523" fmla="*/ 825667 h 1106488"/>
              <a:gd name="connsiteX25524" fmla="*/ 676922 w 1031876"/>
              <a:gd name="connsiteY25524" fmla="*/ 825667 h 1106488"/>
              <a:gd name="connsiteX25525" fmla="*/ 683759 w 1031876"/>
              <a:gd name="connsiteY25525" fmla="*/ 825667 h 1106488"/>
              <a:gd name="connsiteX25526" fmla="*/ 680340 w 1031876"/>
              <a:gd name="connsiteY25526" fmla="*/ 825667 h 1106488"/>
              <a:gd name="connsiteX25527" fmla="*/ 679486 w 1031876"/>
              <a:gd name="connsiteY25527" fmla="*/ 825667 h 1106488"/>
              <a:gd name="connsiteX25528" fmla="*/ 676922 w 1031876"/>
              <a:gd name="connsiteY25528" fmla="*/ 825667 h 1106488"/>
              <a:gd name="connsiteX25529" fmla="*/ 683759 w 1031876"/>
              <a:gd name="connsiteY25529" fmla="*/ 824813 h 1106488"/>
              <a:gd name="connsiteX25530" fmla="*/ 684213 w 1031876"/>
              <a:gd name="connsiteY25530" fmla="*/ 824416 h 1106488"/>
              <a:gd name="connsiteX25531" fmla="*/ 684390 w 1031876"/>
              <a:gd name="connsiteY25531" fmla="*/ 824261 h 1106488"/>
              <a:gd name="connsiteX25532" fmla="*/ 685007 w 1031876"/>
              <a:gd name="connsiteY25532" fmla="*/ 819944 h 1106488"/>
              <a:gd name="connsiteX25533" fmla="*/ 690175 w 1031876"/>
              <a:gd name="connsiteY25533" fmla="*/ 819206 h 1106488"/>
              <a:gd name="connsiteX25534" fmla="*/ 690238 w 1031876"/>
              <a:gd name="connsiteY25534" fmla="*/ 819150 h 1106488"/>
              <a:gd name="connsiteX25535" fmla="*/ 690597 w 1031876"/>
              <a:gd name="connsiteY25535" fmla="*/ 818836 h 1106488"/>
              <a:gd name="connsiteX25536" fmla="*/ 693161 w 1031876"/>
              <a:gd name="connsiteY25536" fmla="*/ 818836 h 1106488"/>
              <a:gd name="connsiteX25537" fmla="*/ 694016 w 1031876"/>
              <a:gd name="connsiteY25537" fmla="*/ 818836 h 1106488"/>
              <a:gd name="connsiteX25538" fmla="*/ 697435 w 1031876"/>
              <a:gd name="connsiteY25538" fmla="*/ 818836 h 1106488"/>
              <a:gd name="connsiteX25539" fmla="*/ 704272 w 1031876"/>
              <a:gd name="connsiteY25539" fmla="*/ 812006 h 1106488"/>
              <a:gd name="connsiteX25540" fmla="*/ 704851 w 1031876"/>
              <a:gd name="connsiteY25540" fmla="*/ 812006 h 1106488"/>
              <a:gd name="connsiteX25541" fmla="*/ 706836 w 1031876"/>
              <a:gd name="connsiteY25541" fmla="*/ 812006 h 1106488"/>
              <a:gd name="connsiteX25542" fmla="*/ 707691 w 1031876"/>
              <a:gd name="connsiteY25542" fmla="*/ 812006 h 1106488"/>
              <a:gd name="connsiteX25543" fmla="*/ 711110 w 1031876"/>
              <a:gd name="connsiteY25543" fmla="*/ 812006 h 1106488"/>
              <a:gd name="connsiteX25544" fmla="*/ 712575 w 1031876"/>
              <a:gd name="connsiteY25544" fmla="*/ 810542 h 1106488"/>
              <a:gd name="connsiteX25545" fmla="*/ 717947 w 1031876"/>
              <a:gd name="connsiteY25545" fmla="*/ 812006 h 1106488"/>
              <a:gd name="connsiteX25546" fmla="*/ 717947 w 1031876"/>
              <a:gd name="connsiteY25546" fmla="*/ 805175 h 1106488"/>
              <a:gd name="connsiteX25547" fmla="*/ 724785 w 1031876"/>
              <a:gd name="connsiteY25547" fmla="*/ 798345 h 1106488"/>
              <a:gd name="connsiteX25548" fmla="*/ 725488 w 1031876"/>
              <a:gd name="connsiteY25548" fmla="*/ 797994 h 1106488"/>
              <a:gd name="connsiteX25549" fmla="*/ 726523 w 1031876"/>
              <a:gd name="connsiteY25549" fmla="*/ 797477 h 1106488"/>
              <a:gd name="connsiteX25550" fmla="*/ 728663 w 1031876"/>
              <a:gd name="connsiteY25550" fmla="*/ 795337 h 1106488"/>
              <a:gd name="connsiteX25551" fmla="*/ 731838 w 1031876"/>
              <a:gd name="connsiteY25551" fmla="*/ 792162 h 1106488"/>
              <a:gd name="connsiteX25552" fmla="*/ 731838 w 1031876"/>
              <a:gd name="connsiteY25552" fmla="*/ 791515 h 1106488"/>
              <a:gd name="connsiteX25553" fmla="*/ 731622 w 1031876"/>
              <a:gd name="connsiteY25553" fmla="*/ 791515 h 1106488"/>
              <a:gd name="connsiteX25554" fmla="*/ 731838 w 1031876"/>
              <a:gd name="connsiteY25554" fmla="*/ 791422 h 1106488"/>
              <a:gd name="connsiteX25555" fmla="*/ 731838 w 1031876"/>
              <a:gd name="connsiteY25555" fmla="*/ 791299 h 1106488"/>
              <a:gd name="connsiteX25556" fmla="*/ 731838 w 1031876"/>
              <a:gd name="connsiteY25556" fmla="*/ 788194 h 1106488"/>
              <a:gd name="connsiteX25557" fmla="*/ 731838 w 1031876"/>
              <a:gd name="connsiteY25557" fmla="*/ 784225 h 1106488"/>
              <a:gd name="connsiteX25558" fmla="*/ 735013 w 1031876"/>
              <a:gd name="connsiteY25558" fmla="*/ 784225 h 1106488"/>
              <a:gd name="connsiteX25559" fmla="*/ 735807 w 1031876"/>
              <a:gd name="connsiteY25559" fmla="*/ 784225 h 1106488"/>
              <a:gd name="connsiteX25560" fmla="*/ 738188 w 1031876"/>
              <a:gd name="connsiteY25560" fmla="*/ 784225 h 1106488"/>
              <a:gd name="connsiteX25561" fmla="*/ 732632 w 1031876"/>
              <a:gd name="connsiteY25561" fmla="*/ 785217 h 1106488"/>
              <a:gd name="connsiteX25562" fmla="*/ 731950 w 1031876"/>
              <a:gd name="connsiteY25562" fmla="*/ 791187 h 1106488"/>
              <a:gd name="connsiteX25563" fmla="*/ 731949 w 1031876"/>
              <a:gd name="connsiteY25563" fmla="*/ 791188 h 1106488"/>
              <a:gd name="connsiteX25564" fmla="*/ 731927 w 1031876"/>
              <a:gd name="connsiteY25564" fmla="*/ 791384 h 1106488"/>
              <a:gd name="connsiteX25565" fmla="*/ 737605 w 1031876"/>
              <a:gd name="connsiteY25565" fmla="*/ 788953 h 1106488"/>
              <a:gd name="connsiteX25566" fmla="*/ 738460 w 1031876"/>
              <a:gd name="connsiteY25566" fmla="*/ 791515 h 1106488"/>
              <a:gd name="connsiteX25567" fmla="*/ 737605 w 1031876"/>
              <a:gd name="connsiteY25567" fmla="*/ 791515 h 1106488"/>
              <a:gd name="connsiteX25568" fmla="*/ 735041 w 1031876"/>
              <a:gd name="connsiteY25568" fmla="*/ 791515 h 1106488"/>
              <a:gd name="connsiteX25569" fmla="*/ 731912 w 1031876"/>
              <a:gd name="connsiteY25569" fmla="*/ 791515 h 1106488"/>
              <a:gd name="connsiteX25570" fmla="*/ 731838 w 1031876"/>
              <a:gd name="connsiteY25570" fmla="*/ 792163 h 1106488"/>
              <a:gd name="connsiteX25571" fmla="*/ 731838 w 1031876"/>
              <a:gd name="connsiteY25571" fmla="*/ 794543 h 1106488"/>
              <a:gd name="connsiteX25572" fmla="*/ 731838 w 1031876"/>
              <a:gd name="connsiteY25572" fmla="*/ 794822 h 1106488"/>
              <a:gd name="connsiteX25573" fmla="*/ 738460 w 1031876"/>
              <a:gd name="connsiteY25573" fmla="*/ 791515 h 1106488"/>
              <a:gd name="connsiteX25574" fmla="*/ 738460 w 1031876"/>
              <a:gd name="connsiteY25574" fmla="*/ 788953 h 1106488"/>
              <a:gd name="connsiteX25575" fmla="*/ 738460 w 1031876"/>
              <a:gd name="connsiteY25575" fmla="*/ 788099 h 1106488"/>
              <a:gd name="connsiteX25576" fmla="*/ 738460 w 1031876"/>
              <a:gd name="connsiteY25576" fmla="*/ 784684 h 1106488"/>
              <a:gd name="connsiteX25577" fmla="*/ 745298 w 1031876"/>
              <a:gd name="connsiteY25577" fmla="*/ 777854 h 1106488"/>
              <a:gd name="connsiteX25578" fmla="*/ 752135 w 1031876"/>
              <a:gd name="connsiteY25578" fmla="*/ 771023 h 1106488"/>
              <a:gd name="connsiteX25579" fmla="*/ 758973 w 1031876"/>
              <a:gd name="connsiteY25579" fmla="*/ 771023 h 1106488"/>
              <a:gd name="connsiteX25580" fmla="*/ 765810 w 1031876"/>
              <a:gd name="connsiteY25580" fmla="*/ 771023 h 1106488"/>
              <a:gd name="connsiteX25581" fmla="*/ 758973 w 1031876"/>
              <a:gd name="connsiteY25581" fmla="*/ 771023 h 1106488"/>
              <a:gd name="connsiteX25582" fmla="*/ 765810 w 1031876"/>
              <a:gd name="connsiteY25582" fmla="*/ 764193 h 1106488"/>
              <a:gd name="connsiteX25583" fmla="*/ 765810 w 1031876"/>
              <a:gd name="connsiteY25583" fmla="*/ 757362 h 1106488"/>
              <a:gd name="connsiteX25584" fmla="*/ 772648 w 1031876"/>
              <a:gd name="connsiteY25584" fmla="*/ 757362 h 1106488"/>
              <a:gd name="connsiteX25585" fmla="*/ 772720 w 1031876"/>
              <a:gd name="connsiteY25585" fmla="*/ 757237 h 1106488"/>
              <a:gd name="connsiteX25586" fmla="*/ 776067 w 1031876"/>
              <a:gd name="connsiteY25586" fmla="*/ 751386 h 1106488"/>
              <a:gd name="connsiteX25587" fmla="*/ 779242 w 1031876"/>
              <a:gd name="connsiteY25587" fmla="*/ 750593 h 1106488"/>
              <a:gd name="connsiteX25588" fmla="*/ 779196 w 1031876"/>
              <a:gd name="connsiteY25588" fmla="*/ 750532 h 1106488"/>
              <a:gd name="connsiteX25589" fmla="*/ 776067 w 1031876"/>
              <a:gd name="connsiteY25589" fmla="*/ 750532 h 1106488"/>
              <a:gd name="connsiteX25590" fmla="*/ 773379 w 1031876"/>
              <a:gd name="connsiteY25590" fmla="*/ 750532 h 1106488"/>
              <a:gd name="connsiteX25591" fmla="*/ 773113 w 1031876"/>
              <a:gd name="connsiteY25591" fmla="*/ 750887 h 1106488"/>
              <a:gd name="connsiteX25592" fmla="*/ 773113 w 1031876"/>
              <a:gd name="connsiteY25592" fmla="*/ 750532 h 1106488"/>
              <a:gd name="connsiteX25593" fmla="*/ 772648 w 1031876"/>
              <a:gd name="connsiteY25593" fmla="*/ 750532 h 1106488"/>
              <a:gd name="connsiteX25594" fmla="*/ 773113 w 1031876"/>
              <a:gd name="connsiteY25594" fmla="*/ 750474 h 1106488"/>
              <a:gd name="connsiteX25595" fmla="*/ 773113 w 1031876"/>
              <a:gd name="connsiteY25595" fmla="*/ 745331 h 1106488"/>
              <a:gd name="connsiteX25596" fmla="*/ 773113 w 1031876"/>
              <a:gd name="connsiteY25596" fmla="*/ 744537 h 1106488"/>
              <a:gd name="connsiteX25597" fmla="*/ 775494 w 1031876"/>
              <a:gd name="connsiteY25597" fmla="*/ 747712 h 1106488"/>
              <a:gd name="connsiteX25598" fmla="*/ 773455 w 1031876"/>
              <a:gd name="connsiteY25598" fmla="*/ 750431 h 1106488"/>
              <a:gd name="connsiteX25599" fmla="*/ 778635 w 1031876"/>
              <a:gd name="connsiteY25599" fmla="*/ 749785 h 1106488"/>
              <a:gd name="connsiteX25600" fmla="*/ 777082 w 1031876"/>
              <a:gd name="connsiteY25600" fmla="*/ 747713 h 1106488"/>
              <a:gd name="connsiteX25601" fmla="*/ 779463 w 1031876"/>
              <a:gd name="connsiteY25601" fmla="*/ 744538 h 1106488"/>
              <a:gd name="connsiteX25602" fmla="*/ 779463 w 1031876"/>
              <a:gd name="connsiteY25602" fmla="*/ 745332 h 1106488"/>
              <a:gd name="connsiteX25603" fmla="*/ 779463 w 1031876"/>
              <a:gd name="connsiteY25603" fmla="*/ 749681 h 1106488"/>
              <a:gd name="connsiteX25604" fmla="*/ 779486 w 1031876"/>
              <a:gd name="connsiteY25604" fmla="*/ 749678 h 1106488"/>
              <a:gd name="connsiteX25605" fmla="*/ 786323 w 1031876"/>
              <a:gd name="connsiteY25605" fmla="*/ 743702 h 1106488"/>
              <a:gd name="connsiteX25606" fmla="*/ 786323 w 1031876"/>
              <a:gd name="connsiteY25606" fmla="*/ 742848 h 1106488"/>
              <a:gd name="connsiteX25607" fmla="*/ 786323 w 1031876"/>
              <a:gd name="connsiteY25607" fmla="*/ 737725 h 1106488"/>
              <a:gd name="connsiteX25608" fmla="*/ 786323 w 1031876"/>
              <a:gd name="connsiteY25608" fmla="*/ 736871 h 1106488"/>
              <a:gd name="connsiteX25609" fmla="*/ 786323 w 1031876"/>
              <a:gd name="connsiteY25609" fmla="*/ 730041 h 1106488"/>
              <a:gd name="connsiteX25610" fmla="*/ 793161 w 1031876"/>
              <a:gd name="connsiteY25610" fmla="*/ 730041 h 1106488"/>
              <a:gd name="connsiteX25611" fmla="*/ 793161 w 1031876"/>
              <a:gd name="connsiteY25611" fmla="*/ 727479 h 1106488"/>
              <a:gd name="connsiteX25612" fmla="*/ 793161 w 1031876"/>
              <a:gd name="connsiteY25612" fmla="*/ 726625 h 1106488"/>
              <a:gd name="connsiteX25613" fmla="*/ 793161 w 1031876"/>
              <a:gd name="connsiteY25613" fmla="*/ 724844 h 1106488"/>
              <a:gd name="connsiteX25614" fmla="*/ 793161 w 1031876"/>
              <a:gd name="connsiteY25614" fmla="*/ 724064 h 1106488"/>
              <a:gd name="connsiteX25615" fmla="*/ 793161 w 1031876"/>
              <a:gd name="connsiteY25615" fmla="*/ 723210 h 1106488"/>
              <a:gd name="connsiteX25616" fmla="*/ 793751 w 1031876"/>
              <a:gd name="connsiteY25616" fmla="*/ 722621 h 1106488"/>
              <a:gd name="connsiteX25617" fmla="*/ 793751 w 1031876"/>
              <a:gd name="connsiteY25617" fmla="*/ 715962 h 1106488"/>
              <a:gd name="connsiteX25618" fmla="*/ 795934 w 1031876"/>
              <a:gd name="connsiteY25618" fmla="*/ 719602 h 1106488"/>
              <a:gd name="connsiteX25619" fmla="*/ 796132 w 1031876"/>
              <a:gd name="connsiteY25619" fmla="*/ 719931 h 1106488"/>
              <a:gd name="connsiteX25620" fmla="*/ 795666 w 1031876"/>
              <a:gd name="connsiteY25620" fmla="*/ 720708 h 1106488"/>
              <a:gd name="connsiteX25621" fmla="*/ 796580 w 1031876"/>
              <a:gd name="connsiteY25621" fmla="*/ 719795 h 1106488"/>
              <a:gd name="connsiteX25622" fmla="*/ 798090 w 1031876"/>
              <a:gd name="connsiteY25622" fmla="*/ 718287 h 1106488"/>
              <a:gd name="connsiteX25623" fmla="*/ 796920 w 1031876"/>
              <a:gd name="connsiteY25623" fmla="*/ 717660 h 1106488"/>
              <a:gd name="connsiteX25624" fmla="*/ 793751 w 1031876"/>
              <a:gd name="connsiteY25624" fmla="*/ 715962 h 1106488"/>
              <a:gd name="connsiteX25625" fmla="*/ 800101 w 1031876"/>
              <a:gd name="connsiteY25625" fmla="*/ 715962 h 1106488"/>
              <a:gd name="connsiteX25626" fmla="*/ 799987 w 1031876"/>
              <a:gd name="connsiteY25626" fmla="*/ 716391 h 1106488"/>
              <a:gd name="connsiteX25627" fmla="*/ 799998 w 1031876"/>
              <a:gd name="connsiteY25627" fmla="*/ 716380 h 1106488"/>
              <a:gd name="connsiteX25628" fmla="*/ 800101 w 1031876"/>
              <a:gd name="connsiteY25628" fmla="*/ 716321 h 1106488"/>
              <a:gd name="connsiteX25629" fmla="*/ 805981 w 1031876"/>
              <a:gd name="connsiteY25629" fmla="*/ 712965 h 1106488"/>
              <a:gd name="connsiteX25630" fmla="*/ 806836 w 1031876"/>
              <a:gd name="connsiteY25630" fmla="*/ 709549 h 1106488"/>
              <a:gd name="connsiteX25631" fmla="*/ 807691 w 1031876"/>
              <a:gd name="connsiteY25631" fmla="*/ 708696 h 1106488"/>
              <a:gd name="connsiteX25632" fmla="*/ 813595 w 1031876"/>
              <a:gd name="connsiteY25632" fmla="*/ 702798 h 1106488"/>
              <a:gd name="connsiteX25633" fmla="*/ 813674 w 1031876"/>
              <a:gd name="connsiteY25633" fmla="*/ 702719 h 1106488"/>
              <a:gd name="connsiteX25634" fmla="*/ 813674 w 1031876"/>
              <a:gd name="connsiteY25634" fmla="*/ 702565 h 1106488"/>
              <a:gd name="connsiteX25635" fmla="*/ 813595 w 1031876"/>
              <a:gd name="connsiteY25635" fmla="*/ 702628 h 1106488"/>
              <a:gd name="connsiteX25636" fmla="*/ 813481 w 1031876"/>
              <a:gd name="connsiteY25636" fmla="*/ 702719 h 1106488"/>
              <a:gd name="connsiteX25637" fmla="*/ 812801 w 1031876"/>
              <a:gd name="connsiteY25637" fmla="*/ 703263 h 1106488"/>
              <a:gd name="connsiteX25638" fmla="*/ 813190 w 1031876"/>
              <a:gd name="connsiteY25638" fmla="*/ 702719 h 1106488"/>
              <a:gd name="connsiteX25639" fmla="*/ 813595 w 1031876"/>
              <a:gd name="connsiteY25639" fmla="*/ 702152 h 1106488"/>
              <a:gd name="connsiteX25640" fmla="*/ 813674 w 1031876"/>
              <a:gd name="connsiteY25640" fmla="*/ 702041 h 1106488"/>
              <a:gd name="connsiteX25641" fmla="*/ 813674 w 1031876"/>
              <a:gd name="connsiteY25641" fmla="*/ 701865 h 1106488"/>
              <a:gd name="connsiteX25642" fmla="*/ 813674 w 1031876"/>
              <a:gd name="connsiteY25642" fmla="*/ 699304 h 1106488"/>
              <a:gd name="connsiteX25643" fmla="*/ 813674 w 1031876"/>
              <a:gd name="connsiteY25643" fmla="*/ 696040 h 1106488"/>
              <a:gd name="connsiteX25644" fmla="*/ 813674 w 1031876"/>
              <a:gd name="connsiteY25644" fmla="*/ 695889 h 1106488"/>
              <a:gd name="connsiteX25645" fmla="*/ 813876 w 1031876"/>
              <a:gd name="connsiteY25645" fmla="*/ 695838 h 1106488"/>
              <a:gd name="connsiteX25646" fmla="*/ 817093 w 1031876"/>
              <a:gd name="connsiteY25646" fmla="*/ 695035 h 1106488"/>
              <a:gd name="connsiteX25647" fmla="*/ 820317 w 1031876"/>
              <a:gd name="connsiteY25647" fmla="*/ 689397 h 1106488"/>
              <a:gd name="connsiteX25648" fmla="*/ 820511 w 1031876"/>
              <a:gd name="connsiteY25648" fmla="*/ 689058 h 1106488"/>
              <a:gd name="connsiteX25649" fmla="*/ 820677 w 1031876"/>
              <a:gd name="connsiteY25649" fmla="*/ 689037 h 1106488"/>
              <a:gd name="connsiteX25650" fmla="*/ 827349 w 1031876"/>
              <a:gd name="connsiteY25650" fmla="*/ 688204 h 1106488"/>
              <a:gd name="connsiteX25651" fmla="*/ 827349 w 1031876"/>
              <a:gd name="connsiteY25651" fmla="*/ 688204 h 1106488"/>
              <a:gd name="connsiteX25652" fmla="*/ 834186 w 1031876"/>
              <a:gd name="connsiteY25652" fmla="*/ 682228 h 1106488"/>
              <a:gd name="connsiteX25653" fmla="*/ 830768 w 1031876"/>
              <a:gd name="connsiteY25653" fmla="*/ 682228 h 1106488"/>
              <a:gd name="connsiteX25654" fmla="*/ 829913 w 1031876"/>
              <a:gd name="connsiteY25654" fmla="*/ 682228 h 1106488"/>
              <a:gd name="connsiteX25655" fmla="*/ 828204 w 1031876"/>
              <a:gd name="connsiteY25655" fmla="*/ 682228 h 1106488"/>
              <a:gd name="connsiteX25656" fmla="*/ 827349 w 1031876"/>
              <a:gd name="connsiteY25656" fmla="*/ 682228 h 1106488"/>
              <a:gd name="connsiteX25657" fmla="*/ 834186 w 1031876"/>
              <a:gd name="connsiteY25657" fmla="*/ 675397 h 1106488"/>
              <a:gd name="connsiteX25658" fmla="*/ 835041 w 1031876"/>
              <a:gd name="connsiteY25658" fmla="*/ 675397 h 1106488"/>
              <a:gd name="connsiteX25659" fmla="*/ 838460 w 1031876"/>
              <a:gd name="connsiteY25659" fmla="*/ 675397 h 1106488"/>
              <a:gd name="connsiteX25660" fmla="*/ 841024 w 1031876"/>
              <a:gd name="connsiteY25660" fmla="*/ 675397 h 1106488"/>
              <a:gd name="connsiteX25661" fmla="*/ 840169 w 1031876"/>
              <a:gd name="connsiteY25661" fmla="*/ 672836 h 1106488"/>
              <a:gd name="connsiteX25662" fmla="*/ 838067 w 1031876"/>
              <a:gd name="connsiteY25662" fmla="*/ 673736 h 1106488"/>
              <a:gd name="connsiteX25663" fmla="*/ 841024 w 1031876"/>
              <a:gd name="connsiteY25663" fmla="*/ 668567 h 1106488"/>
              <a:gd name="connsiteX25664" fmla="*/ 841879 w 1031876"/>
              <a:gd name="connsiteY25664" fmla="*/ 661736 h 1106488"/>
              <a:gd name="connsiteX25665" fmla="*/ 847861 w 1031876"/>
              <a:gd name="connsiteY25665" fmla="*/ 661736 h 1106488"/>
              <a:gd name="connsiteX25666" fmla="*/ 854699 w 1031876"/>
              <a:gd name="connsiteY25666" fmla="*/ 668567 h 1106488"/>
              <a:gd name="connsiteX25667" fmla="*/ 854699 w 1031876"/>
              <a:gd name="connsiteY25667" fmla="*/ 671982 h 1106488"/>
              <a:gd name="connsiteX25668" fmla="*/ 854699 w 1031876"/>
              <a:gd name="connsiteY25668" fmla="*/ 675186 h 1106488"/>
              <a:gd name="connsiteX25669" fmla="*/ 858045 w 1031876"/>
              <a:gd name="connsiteY25669" fmla="*/ 669330 h 1106488"/>
              <a:gd name="connsiteX25670" fmla="*/ 862014 w 1031876"/>
              <a:gd name="connsiteY25670" fmla="*/ 668338 h 1106488"/>
              <a:gd name="connsiteX25671" fmla="*/ 858045 w 1031876"/>
              <a:gd name="connsiteY25671" fmla="*/ 672307 h 1106488"/>
              <a:gd name="connsiteX25672" fmla="*/ 854699 w 1031876"/>
              <a:gd name="connsiteY25672" fmla="*/ 675653 h 1106488"/>
              <a:gd name="connsiteX25673" fmla="*/ 854656 w 1031876"/>
              <a:gd name="connsiteY25673" fmla="*/ 675696 h 1106488"/>
              <a:gd name="connsiteX25674" fmla="*/ 853844 w 1031876"/>
              <a:gd name="connsiteY25674" fmla="*/ 681374 h 1106488"/>
              <a:gd name="connsiteX25675" fmla="*/ 852451 w 1031876"/>
              <a:gd name="connsiteY25675" fmla="*/ 681573 h 1106488"/>
              <a:gd name="connsiteX25676" fmla="*/ 854553 w 1031876"/>
              <a:gd name="connsiteY25676" fmla="*/ 675800 h 1106488"/>
              <a:gd name="connsiteX25677" fmla="*/ 854528 w 1031876"/>
              <a:gd name="connsiteY25677" fmla="*/ 675824 h 1106488"/>
              <a:gd name="connsiteX25678" fmla="*/ 852212 w 1031876"/>
              <a:gd name="connsiteY25678" fmla="*/ 681607 h 1106488"/>
              <a:gd name="connsiteX25679" fmla="*/ 847861 w 1031876"/>
              <a:gd name="connsiteY25679" fmla="*/ 682228 h 1106488"/>
              <a:gd name="connsiteX25680" fmla="*/ 847861 w 1031876"/>
              <a:gd name="connsiteY25680" fmla="*/ 688204 h 1106488"/>
              <a:gd name="connsiteX25681" fmla="*/ 847861 w 1031876"/>
              <a:gd name="connsiteY25681" fmla="*/ 688839 h 1106488"/>
              <a:gd name="connsiteX25682" fmla="*/ 848742 w 1031876"/>
              <a:gd name="connsiteY25682" fmla="*/ 687958 h 1106488"/>
              <a:gd name="connsiteX25683" fmla="*/ 851280 w 1031876"/>
              <a:gd name="connsiteY25683" fmla="*/ 684789 h 1106488"/>
              <a:gd name="connsiteX25684" fmla="*/ 853796 w 1031876"/>
              <a:gd name="connsiteY25684" fmla="*/ 682904 h 1106488"/>
              <a:gd name="connsiteX25685" fmla="*/ 854075 w 1031876"/>
              <a:gd name="connsiteY25685" fmla="*/ 682625 h 1106488"/>
              <a:gd name="connsiteX25686" fmla="*/ 854075 w 1031876"/>
              <a:gd name="connsiteY25686" fmla="*/ 682695 h 1106488"/>
              <a:gd name="connsiteX25687" fmla="*/ 854699 w 1031876"/>
              <a:gd name="connsiteY25687" fmla="*/ 682228 h 1106488"/>
              <a:gd name="connsiteX25688" fmla="*/ 854075 w 1031876"/>
              <a:gd name="connsiteY25688" fmla="*/ 682851 h 1106488"/>
              <a:gd name="connsiteX25689" fmla="*/ 854075 w 1031876"/>
              <a:gd name="connsiteY25689" fmla="*/ 685800 h 1106488"/>
              <a:gd name="connsiteX25690" fmla="*/ 854075 w 1031876"/>
              <a:gd name="connsiteY25690" fmla="*/ 688975 h 1106488"/>
              <a:gd name="connsiteX25691" fmla="*/ 854076 w 1031876"/>
              <a:gd name="connsiteY25691" fmla="*/ 688975 h 1106488"/>
              <a:gd name="connsiteX25692" fmla="*/ 850901 w 1031876"/>
              <a:gd name="connsiteY25692" fmla="*/ 691952 h 1106488"/>
              <a:gd name="connsiteX25693" fmla="*/ 847971 w 1031876"/>
              <a:gd name="connsiteY25693" fmla="*/ 689205 h 1106488"/>
              <a:gd name="connsiteX25694" fmla="*/ 850425 w 1031876"/>
              <a:gd name="connsiteY25694" fmla="*/ 692473 h 1106488"/>
              <a:gd name="connsiteX25695" fmla="*/ 847861 w 1031876"/>
              <a:gd name="connsiteY25695" fmla="*/ 695889 h 1106488"/>
              <a:gd name="connsiteX25696" fmla="*/ 841024 w 1031876"/>
              <a:gd name="connsiteY25696" fmla="*/ 702719 h 1106488"/>
              <a:gd name="connsiteX25697" fmla="*/ 841024 w 1031876"/>
              <a:gd name="connsiteY25697" fmla="*/ 695889 h 1106488"/>
              <a:gd name="connsiteX25698" fmla="*/ 841024 w 1031876"/>
              <a:gd name="connsiteY25698" fmla="*/ 702719 h 1106488"/>
              <a:gd name="connsiteX25699" fmla="*/ 834186 w 1031876"/>
              <a:gd name="connsiteY25699" fmla="*/ 709549 h 1106488"/>
              <a:gd name="connsiteX25700" fmla="*/ 834186 w 1031876"/>
              <a:gd name="connsiteY25700" fmla="*/ 716380 h 1106488"/>
              <a:gd name="connsiteX25701" fmla="*/ 840169 w 1031876"/>
              <a:gd name="connsiteY25701" fmla="*/ 717234 h 1106488"/>
              <a:gd name="connsiteX25702" fmla="*/ 840402 w 1031876"/>
              <a:gd name="connsiteY25702" fmla="*/ 718864 h 1106488"/>
              <a:gd name="connsiteX25703" fmla="*/ 840169 w 1031876"/>
              <a:gd name="connsiteY25703" fmla="*/ 719795 h 1106488"/>
              <a:gd name="connsiteX25704" fmla="*/ 834186 w 1031876"/>
              <a:gd name="connsiteY25704" fmla="*/ 723210 h 1106488"/>
              <a:gd name="connsiteX25705" fmla="*/ 841024 w 1031876"/>
              <a:gd name="connsiteY25705" fmla="*/ 723210 h 1106488"/>
              <a:gd name="connsiteX25706" fmla="*/ 836190 w 1031876"/>
              <a:gd name="connsiteY25706" fmla="*/ 723900 h 1106488"/>
              <a:gd name="connsiteX25707" fmla="*/ 835041 w 1031876"/>
              <a:gd name="connsiteY25707" fmla="*/ 724064 h 1106488"/>
              <a:gd name="connsiteX25708" fmla="*/ 834249 w 1031876"/>
              <a:gd name="connsiteY25708" fmla="*/ 729602 h 1106488"/>
              <a:gd name="connsiteX25709" fmla="*/ 834186 w 1031876"/>
              <a:gd name="connsiteY25709" fmla="*/ 730041 h 1106488"/>
              <a:gd name="connsiteX25710" fmla="*/ 833976 w 1031876"/>
              <a:gd name="connsiteY25710" fmla="*/ 730250 h 1106488"/>
              <a:gd name="connsiteX25711" fmla="*/ 833438 w 1031876"/>
              <a:gd name="connsiteY25711" fmla="*/ 730788 h 1106488"/>
              <a:gd name="connsiteX25712" fmla="*/ 830768 w 1031876"/>
              <a:gd name="connsiteY25712" fmla="*/ 733456 h 1106488"/>
              <a:gd name="connsiteX25713" fmla="*/ 827349 w 1031876"/>
              <a:gd name="connsiteY25713" fmla="*/ 736871 h 1106488"/>
              <a:gd name="connsiteX25714" fmla="*/ 830768 w 1031876"/>
              <a:gd name="connsiteY25714" fmla="*/ 736017 h 1106488"/>
              <a:gd name="connsiteX25715" fmla="*/ 831700 w 1031876"/>
              <a:gd name="connsiteY25715" fmla="*/ 734387 h 1106488"/>
              <a:gd name="connsiteX25716" fmla="*/ 833438 w 1031876"/>
              <a:gd name="connsiteY25716" fmla="*/ 731349 h 1106488"/>
              <a:gd name="connsiteX25717" fmla="*/ 834066 w 1031876"/>
              <a:gd name="connsiteY25717" fmla="*/ 730250 h 1106488"/>
              <a:gd name="connsiteX25718" fmla="*/ 834186 w 1031876"/>
              <a:gd name="connsiteY25718" fmla="*/ 730041 h 1106488"/>
              <a:gd name="connsiteX25719" fmla="*/ 834186 w 1031876"/>
              <a:gd name="connsiteY25719" fmla="*/ 730250 h 1106488"/>
              <a:gd name="connsiteX25720" fmla="*/ 834186 w 1031876"/>
              <a:gd name="connsiteY25720" fmla="*/ 730894 h 1106488"/>
              <a:gd name="connsiteX25721" fmla="*/ 834186 w 1031876"/>
              <a:gd name="connsiteY25721" fmla="*/ 736871 h 1106488"/>
              <a:gd name="connsiteX25722" fmla="*/ 827349 w 1031876"/>
              <a:gd name="connsiteY25722" fmla="*/ 743702 h 1106488"/>
              <a:gd name="connsiteX25723" fmla="*/ 822783 w 1031876"/>
              <a:gd name="connsiteY25723" fmla="*/ 743702 h 1106488"/>
              <a:gd name="connsiteX25724" fmla="*/ 820738 w 1031876"/>
              <a:gd name="connsiteY25724" fmla="*/ 744538 h 1106488"/>
              <a:gd name="connsiteX25725" fmla="*/ 822039 w 1031876"/>
              <a:gd name="connsiteY25725" fmla="*/ 743702 h 1106488"/>
              <a:gd name="connsiteX25726" fmla="*/ 821366 w 1031876"/>
              <a:gd name="connsiteY25726" fmla="*/ 743702 h 1106488"/>
              <a:gd name="connsiteX25727" fmla="*/ 820511 w 1031876"/>
              <a:gd name="connsiteY25727" fmla="*/ 743702 h 1106488"/>
              <a:gd name="connsiteX25728" fmla="*/ 820511 w 1031876"/>
              <a:gd name="connsiteY25728" fmla="*/ 750532 h 1106488"/>
              <a:gd name="connsiteX25729" fmla="*/ 819656 w 1031876"/>
              <a:gd name="connsiteY25729" fmla="*/ 756509 h 1106488"/>
              <a:gd name="connsiteX25730" fmla="*/ 814552 w 1031876"/>
              <a:gd name="connsiteY25730" fmla="*/ 757237 h 1106488"/>
              <a:gd name="connsiteX25731" fmla="*/ 813674 w 1031876"/>
              <a:gd name="connsiteY25731" fmla="*/ 757362 h 1106488"/>
              <a:gd name="connsiteX25732" fmla="*/ 810255 w 1031876"/>
              <a:gd name="connsiteY25732" fmla="*/ 761631 h 1106488"/>
              <a:gd name="connsiteX25733" fmla="*/ 808693 w 1031876"/>
              <a:gd name="connsiteY25733" fmla="*/ 765922 h 1106488"/>
              <a:gd name="connsiteX25734" fmla="*/ 808832 w 1031876"/>
              <a:gd name="connsiteY25734" fmla="*/ 765969 h 1106488"/>
              <a:gd name="connsiteX25735" fmla="*/ 808637 w 1031876"/>
              <a:gd name="connsiteY25735" fmla="*/ 766424 h 1106488"/>
              <a:gd name="connsiteX25736" fmla="*/ 808532 w 1031876"/>
              <a:gd name="connsiteY25736" fmla="*/ 766364 h 1106488"/>
              <a:gd name="connsiteX25737" fmla="*/ 807795 w 1031876"/>
              <a:gd name="connsiteY25737" fmla="*/ 768390 h 1106488"/>
              <a:gd name="connsiteX25738" fmla="*/ 808637 w 1031876"/>
              <a:gd name="connsiteY25738" fmla="*/ 766424 h 1106488"/>
              <a:gd name="connsiteX25739" fmla="*/ 812007 w 1031876"/>
              <a:gd name="connsiteY25739" fmla="*/ 768350 h 1106488"/>
              <a:gd name="connsiteX25740" fmla="*/ 812801 w 1031876"/>
              <a:gd name="connsiteY25740" fmla="*/ 771525 h 1106488"/>
              <a:gd name="connsiteX25741" fmla="*/ 806451 w 1031876"/>
              <a:gd name="connsiteY25741" fmla="*/ 771525 h 1106488"/>
              <a:gd name="connsiteX25742" fmla="*/ 806666 w 1031876"/>
              <a:gd name="connsiteY25742" fmla="*/ 771023 h 1106488"/>
              <a:gd name="connsiteX25743" fmla="*/ 803417 w 1031876"/>
              <a:gd name="connsiteY25743" fmla="*/ 771023 h 1106488"/>
              <a:gd name="connsiteX25744" fmla="*/ 799998 w 1031876"/>
              <a:gd name="connsiteY25744" fmla="*/ 771023 h 1106488"/>
              <a:gd name="connsiteX25745" fmla="*/ 799998 w 1031876"/>
              <a:gd name="connsiteY25745" fmla="*/ 777854 h 1106488"/>
              <a:gd name="connsiteX25746" fmla="*/ 797434 w 1031876"/>
              <a:gd name="connsiteY25746" fmla="*/ 777854 h 1106488"/>
              <a:gd name="connsiteX25747" fmla="*/ 794016 w 1031876"/>
              <a:gd name="connsiteY25747" fmla="*/ 777854 h 1106488"/>
              <a:gd name="connsiteX25748" fmla="*/ 793161 w 1031876"/>
              <a:gd name="connsiteY25748" fmla="*/ 777854 h 1106488"/>
              <a:gd name="connsiteX25749" fmla="*/ 793161 w 1031876"/>
              <a:gd name="connsiteY25749" fmla="*/ 784684 h 1106488"/>
              <a:gd name="connsiteX25750" fmla="*/ 793161 w 1031876"/>
              <a:gd name="connsiteY25750" fmla="*/ 791515 h 1106488"/>
              <a:gd name="connsiteX25751" fmla="*/ 786323 w 1031876"/>
              <a:gd name="connsiteY25751" fmla="*/ 791515 h 1106488"/>
              <a:gd name="connsiteX25752" fmla="*/ 783366 w 1031876"/>
              <a:gd name="connsiteY25752" fmla="*/ 789299 h 1106488"/>
              <a:gd name="connsiteX25753" fmla="*/ 782905 w 1031876"/>
              <a:gd name="connsiteY25753" fmla="*/ 788953 h 1106488"/>
              <a:gd name="connsiteX25754" fmla="*/ 779486 w 1031876"/>
              <a:gd name="connsiteY25754" fmla="*/ 791515 h 1106488"/>
              <a:gd name="connsiteX25755" fmla="*/ 772648 w 1031876"/>
              <a:gd name="connsiteY25755" fmla="*/ 798345 h 1106488"/>
              <a:gd name="connsiteX25756" fmla="*/ 778631 w 1031876"/>
              <a:gd name="connsiteY25756" fmla="*/ 798345 h 1106488"/>
              <a:gd name="connsiteX25757" fmla="*/ 779463 w 1031876"/>
              <a:gd name="connsiteY25757" fmla="*/ 798345 h 1106488"/>
              <a:gd name="connsiteX25758" fmla="*/ 779486 w 1031876"/>
              <a:gd name="connsiteY25758" fmla="*/ 798345 h 1106488"/>
              <a:gd name="connsiteX25759" fmla="*/ 779463 w 1031876"/>
              <a:gd name="connsiteY25759" fmla="*/ 798368 h 1106488"/>
              <a:gd name="connsiteX25760" fmla="*/ 779271 w 1031876"/>
              <a:gd name="connsiteY25760" fmla="*/ 798560 h 1106488"/>
              <a:gd name="connsiteX25761" fmla="*/ 779463 w 1031876"/>
              <a:gd name="connsiteY25761" fmla="*/ 798512 h 1106488"/>
              <a:gd name="connsiteX25762" fmla="*/ 778570 w 1031876"/>
              <a:gd name="connsiteY25762" fmla="*/ 804763 h 1106488"/>
              <a:gd name="connsiteX25763" fmla="*/ 777877 w 1031876"/>
              <a:gd name="connsiteY25763" fmla="*/ 804862 h 1106488"/>
              <a:gd name="connsiteX25764" fmla="*/ 778669 w 1031876"/>
              <a:gd name="connsiteY25764" fmla="*/ 804862 h 1106488"/>
              <a:gd name="connsiteX25765" fmla="*/ 779463 w 1031876"/>
              <a:gd name="connsiteY25765" fmla="*/ 804862 h 1106488"/>
              <a:gd name="connsiteX25766" fmla="*/ 778669 w 1031876"/>
              <a:gd name="connsiteY25766" fmla="*/ 805854 h 1106488"/>
              <a:gd name="connsiteX25767" fmla="*/ 773181 w 1031876"/>
              <a:gd name="connsiteY25767" fmla="*/ 812715 h 1106488"/>
              <a:gd name="connsiteX25768" fmla="*/ 773186 w 1031876"/>
              <a:gd name="connsiteY25768" fmla="*/ 812722 h 1106488"/>
              <a:gd name="connsiteX25769" fmla="*/ 778669 w 1031876"/>
              <a:gd name="connsiteY25769" fmla="*/ 806847 h 1106488"/>
              <a:gd name="connsiteX25770" fmla="*/ 779463 w 1031876"/>
              <a:gd name="connsiteY25770" fmla="*/ 812800 h 1106488"/>
              <a:gd name="connsiteX25771" fmla="*/ 773907 w 1031876"/>
              <a:gd name="connsiteY25771" fmla="*/ 812800 h 1106488"/>
              <a:gd name="connsiteX25772" fmla="*/ 773244 w 1031876"/>
              <a:gd name="connsiteY25772" fmla="*/ 812800 h 1106488"/>
              <a:gd name="connsiteX25773" fmla="*/ 775212 w 1031876"/>
              <a:gd name="connsiteY25773" fmla="*/ 815421 h 1106488"/>
              <a:gd name="connsiteX25774" fmla="*/ 774311 w 1031876"/>
              <a:gd name="connsiteY25774" fmla="*/ 816621 h 1106488"/>
              <a:gd name="connsiteX25775" fmla="*/ 773503 w 1031876"/>
              <a:gd name="connsiteY25775" fmla="*/ 816275 h 1106488"/>
              <a:gd name="connsiteX25776" fmla="*/ 772648 w 1031876"/>
              <a:gd name="connsiteY25776" fmla="*/ 818836 h 1106488"/>
              <a:gd name="connsiteX25777" fmla="*/ 772648 w 1031876"/>
              <a:gd name="connsiteY25777" fmla="*/ 815421 h 1106488"/>
              <a:gd name="connsiteX25778" fmla="*/ 772648 w 1031876"/>
              <a:gd name="connsiteY25778" fmla="*/ 814567 h 1106488"/>
              <a:gd name="connsiteX25779" fmla="*/ 772648 w 1031876"/>
              <a:gd name="connsiteY25779" fmla="*/ 812860 h 1106488"/>
              <a:gd name="connsiteX25780" fmla="*/ 772648 w 1031876"/>
              <a:gd name="connsiteY25780" fmla="*/ 812006 h 1106488"/>
              <a:gd name="connsiteX25781" fmla="*/ 773113 w 1031876"/>
              <a:gd name="connsiteY25781" fmla="*/ 812625 h 1106488"/>
              <a:gd name="connsiteX25782" fmla="*/ 773113 w 1031876"/>
              <a:gd name="connsiteY25782" fmla="*/ 808831 h 1106488"/>
              <a:gd name="connsiteX25783" fmla="*/ 773113 w 1031876"/>
              <a:gd name="connsiteY25783" fmla="*/ 806900 h 1106488"/>
              <a:gd name="connsiteX25784" fmla="*/ 772648 w 1031876"/>
              <a:gd name="connsiteY25784" fmla="*/ 807225 h 1106488"/>
              <a:gd name="connsiteX25785" fmla="*/ 772648 w 1031876"/>
              <a:gd name="connsiteY25785" fmla="*/ 805656 h 1106488"/>
              <a:gd name="connsiteX25786" fmla="*/ 772648 w 1031876"/>
              <a:gd name="connsiteY25786" fmla="*/ 805609 h 1106488"/>
              <a:gd name="connsiteX25787" fmla="*/ 772585 w 1031876"/>
              <a:gd name="connsiteY25787" fmla="*/ 805618 h 1106488"/>
              <a:gd name="connsiteX25788" fmla="*/ 772579 w 1031876"/>
              <a:gd name="connsiteY25788" fmla="*/ 805656 h 1106488"/>
              <a:gd name="connsiteX25789" fmla="*/ 772322 w 1031876"/>
              <a:gd name="connsiteY25789" fmla="*/ 807452 h 1106488"/>
              <a:gd name="connsiteX25790" fmla="*/ 772319 w 1031876"/>
              <a:gd name="connsiteY25790" fmla="*/ 807454 h 1106488"/>
              <a:gd name="connsiteX25791" fmla="*/ 772319 w 1031876"/>
              <a:gd name="connsiteY25791" fmla="*/ 807473 h 1106488"/>
              <a:gd name="connsiteX25792" fmla="*/ 772322 w 1031876"/>
              <a:gd name="connsiteY25792" fmla="*/ 807452 h 1106488"/>
              <a:gd name="connsiteX25793" fmla="*/ 772648 w 1031876"/>
              <a:gd name="connsiteY25793" fmla="*/ 807225 h 1106488"/>
              <a:gd name="connsiteX25794" fmla="*/ 772648 w 1031876"/>
              <a:gd name="connsiteY25794" fmla="*/ 808591 h 1106488"/>
              <a:gd name="connsiteX25795" fmla="*/ 772648 w 1031876"/>
              <a:gd name="connsiteY25795" fmla="*/ 809444 h 1106488"/>
              <a:gd name="connsiteX25796" fmla="*/ 772648 w 1031876"/>
              <a:gd name="connsiteY25796" fmla="*/ 812006 h 1106488"/>
              <a:gd name="connsiteX25797" fmla="*/ 772319 w 1031876"/>
              <a:gd name="connsiteY25797" fmla="*/ 812053 h 1106488"/>
              <a:gd name="connsiteX25798" fmla="*/ 772319 w 1031876"/>
              <a:gd name="connsiteY25798" fmla="*/ 812088 h 1106488"/>
              <a:gd name="connsiteX25799" fmla="*/ 772648 w 1031876"/>
              <a:gd name="connsiteY25799" fmla="*/ 812006 h 1106488"/>
              <a:gd name="connsiteX25800" fmla="*/ 772319 w 1031876"/>
              <a:gd name="connsiteY25800" fmla="*/ 812125 h 1106488"/>
              <a:gd name="connsiteX25801" fmla="*/ 772319 w 1031876"/>
              <a:gd name="connsiteY25801" fmla="*/ 812335 h 1106488"/>
              <a:gd name="connsiteX25802" fmla="*/ 772648 w 1031876"/>
              <a:gd name="connsiteY25802" fmla="*/ 812006 h 1106488"/>
              <a:gd name="connsiteX25803" fmla="*/ 765810 w 1031876"/>
              <a:gd name="connsiteY25803" fmla="*/ 818836 h 1106488"/>
              <a:gd name="connsiteX25804" fmla="*/ 769229 w 1031876"/>
              <a:gd name="connsiteY25804" fmla="*/ 815421 h 1106488"/>
              <a:gd name="connsiteX25805" fmla="*/ 771853 w 1031876"/>
              <a:gd name="connsiteY25805" fmla="*/ 812800 h 1106488"/>
              <a:gd name="connsiteX25806" fmla="*/ 770462 w 1031876"/>
              <a:gd name="connsiteY25806" fmla="*/ 812800 h 1106488"/>
              <a:gd name="connsiteX25807" fmla="*/ 768949 w 1031876"/>
              <a:gd name="connsiteY25807" fmla="*/ 813350 h 1106488"/>
              <a:gd name="connsiteX25808" fmla="*/ 769229 w 1031876"/>
              <a:gd name="connsiteY25808" fmla="*/ 812860 h 1106488"/>
              <a:gd name="connsiteX25809" fmla="*/ 769467 w 1031876"/>
              <a:gd name="connsiteY25809" fmla="*/ 812800 h 1106488"/>
              <a:gd name="connsiteX25810" fmla="*/ 768747 w 1031876"/>
              <a:gd name="connsiteY25810" fmla="*/ 812800 h 1106488"/>
              <a:gd name="connsiteX25811" fmla="*/ 767082 w 1031876"/>
              <a:gd name="connsiteY25811" fmla="*/ 812800 h 1106488"/>
              <a:gd name="connsiteX25812" fmla="*/ 766665 w 1031876"/>
              <a:gd name="connsiteY25812" fmla="*/ 812860 h 1106488"/>
              <a:gd name="connsiteX25813" fmla="*/ 766466 w 1031876"/>
              <a:gd name="connsiteY25813" fmla="*/ 814252 h 1106488"/>
              <a:gd name="connsiteX25814" fmla="*/ 765435 w 1031876"/>
              <a:gd name="connsiteY25814" fmla="*/ 814626 h 1106488"/>
              <a:gd name="connsiteX25815" fmla="*/ 765696 w 1031876"/>
              <a:gd name="connsiteY25815" fmla="*/ 812800 h 1106488"/>
              <a:gd name="connsiteX25816" fmla="*/ 765356 w 1031876"/>
              <a:gd name="connsiteY25816" fmla="*/ 812800 h 1106488"/>
              <a:gd name="connsiteX25817" fmla="*/ 764017 w 1031876"/>
              <a:gd name="connsiteY25817" fmla="*/ 815141 h 1106488"/>
              <a:gd name="connsiteX25818" fmla="*/ 763246 w 1031876"/>
              <a:gd name="connsiteY25818" fmla="*/ 815421 h 1106488"/>
              <a:gd name="connsiteX25819" fmla="*/ 758973 w 1031876"/>
              <a:gd name="connsiteY25819" fmla="*/ 818836 h 1106488"/>
              <a:gd name="connsiteX25820" fmla="*/ 765810 w 1031876"/>
              <a:gd name="connsiteY25820" fmla="*/ 818836 h 1106488"/>
              <a:gd name="connsiteX25821" fmla="*/ 758973 w 1031876"/>
              <a:gd name="connsiteY25821" fmla="*/ 825667 h 1106488"/>
              <a:gd name="connsiteX25822" fmla="*/ 752135 w 1031876"/>
              <a:gd name="connsiteY25822" fmla="*/ 832497 h 1106488"/>
              <a:gd name="connsiteX25823" fmla="*/ 765810 w 1031876"/>
              <a:gd name="connsiteY25823" fmla="*/ 832497 h 1106488"/>
              <a:gd name="connsiteX25824" fmla="*/ 758973 w 1031876"/>
              <a:gd name="connsiteY25824" fmla="*/ 832497 h 1106488"/>
              <a:gd name="connsiteX25825" fmla="*/ 758973 w 1031876"/>
              <a:gd name="connsiteY25825" fmla="*/ 833351 h 1106488"/>
              <a:gd name="connsiteX25826" fmla="*/ 758973 w 1031876"/>
              <a:gd name="connsiteY25826" fmla="*/ 836766 h 1106488"/>
              <a:gd name="connsiteX25827" fmla="*/ 758973 w 1031876"/>
              <a:gd name="connsiteY25827" fmla="*/ 839328 h 1106488"/>
              <a:gd name="connsiteX25828" fmla="*/ 765810 w 1031876"/>
              <a:gd name="connsiteY25828" fmla="*/ 832497 h 1106488"/>
              <a:gd name="connsiteX25829" fmla="*/ 772648 w 1031876"/>
              <a:gd name="connsiteY25829" fmla="*/ 832497 h 1106488"/>
              <a:gd name="connsiteX25830" fmla="*/ 765810 w 1031876"/>
              <a:gd name="connsiteY25830" fmla="*/ 839328 h 1106488"/>
              <a:gd name="connsiteX25831" fmla="*/ 772648 w 1031876"/>
              <a:gd name="connsiteY25831" fmla="*/ 839328 h 1106488"/>
              <a:gd name="connsiteX25832" fmla="*/ 772648 w 1031876"/>
              <a:gd name="connsiteY25832" fmla="*/ 832497 h 1106488"/>
              <a:gd name="connsiteX25833" fmla="*/ 779486 w 1031876"/>
              <a:gd name="connsiteY25833" fmla="*/ 832497 h 1106488"/>
              <a:gd name="connsiteX25834" fmla="*/ 779486 w 1031876"/>
              <a:gd name="connsiteY25834" fmla="*/ 825667 h 1106488"/>
              <a:gd name="connsiteX25835" fmla="*/ 783588 w 1031876"/>
              <a:gd name="connsiteY25835" fmla="*/ 823618 h 1106488"/>
              <a:gd name="connsiteX25836" fmla="*/ 786323 w 1031876"/>
              <a:gd name="connsiteY25836" fmla="*/ 825667 h 1106488"/>
              <a:gd name="connsiteX25837" fmla="*/ 789742 w 1031876"/>
              <a:gd name="connsiteY25837" fmla="*/ 822252 h 1106488"/>
              <a:gd name="connsiteX25838" fmla="*/ 792847 w 1031876"/>
              <a:gd name="connsiteY25838" fmla="*/ 819150 h 1106488"/>
              <a:gd name="connsiteX25839" fmla="*/ 792957 w 1031876"/>
              <a:gd name="connsiteY25839" fmla="*/ 819040 h 1106488"/>
              <a:gd name="connsiteX25840" fmla="*/ 792957 w 1031876"/>
              <a:gd name="connsiteY25840" fmla="*/ 818938 h 1106488"/>
              <a:gd name="connsiteX25841" fmla="*/ 792533 w 1031876"/>
              <a:gd name="connsiteY25841" fmla="*/ 819150 h 1106488"/>
              <a:gd name="connsiteX25842" fmla="*/ 786323 w 1031876"/>
              <a:gd name="connsiteY25842" fmla="*/ 822252 h 1106488"/>
              <a:gd name="connsiteX25843" fmla="*/ 783588 w 1031876"/>
              <a:gd name="connsiteY25843" fmla="*/ 823618 h 1106488"/>
              <a:gd name="connsiteX25844" fmla="*/ 782905 w 1031876"/>
              <a:gd name="connsiteY25844" fmla="*/ 823105 h 1106488"/>
              <a:gd name="connsiteX25845" fmla="*/ 779486 w 1031876"/>
              <a:gd name="connsiteY25845" fmla="*/ 825667 h 1106488"/>
              <a:gd name="connsiteX25846" fmla="*/ 782905 w 1031876"/>
              <a:gd name="connsiteY25846" fmla="*/ 822252 h 1106488"/>
              <a:gd name="connsiteX25847" fmla="*/ 786009 w 1031876"/>
              <a:gd name="connsiteY25847" fmla="*/ 819150 h 1106488"/>
              <a:gd name="connsiteX25848" fmla="*/ 786037 w 1031876"/>
              <a:gd name="connsiteY25848" fmla="*/ 819122 h 1106488"/>
              <a:gd name="connsiteX25849" fmla="*/ 785813 w 1031876"/>
              <a:gd name="connsiteY25849" fmla="*/ 819150 h 1106488"/>
              <a:gd name="connsiteX25850" fmla="*/ 786065 w 1031876"/>
              <a:gd name="connsiteY25850" fmla="*/ 819094 h 1106488"/>
              <a:gd name="connsiteX25851" fmla="*/ 786323 w 1031876"/>
              <a:gd name="connsiteY25851" fmla="*/ 818836 h 1106488"/>
              <a:gd name="connsiteX25852" fmla="*/ 787225 w 1031876"/>
              <a:gd name="connsiteY25852" fmla="*/ 818836 h 1106488"/>
              <a:gd name="connsiteX25853" fmla="*/ 789385 w 1031876"/>
              <a:gd name="connsiteY25853" fmla="*/ 818356 h 1106488"/>
              <a:gd name="connsiteX25854" fmla="*/ 792957 w 1031876"/>
              <a:gd name="connsiteY25854" fmla="*/ 812800 h 1106488"/>
              <a:gd name="connsiteX25855" fmla="*/ 792064 w 1031876"/>
              <a:gd name="connsiteY25855" fmla="*/ 818356 h 1106488"/>
              <a:gd name="connsiteX25856" fmla="*/ 788284 w 1031876"/>
              <a:gd name="connsiteY25856" fmla="*/ 818836 h 1106488"/>
              <a:gd name="connsiteX25857" fmla="*/ 792306 w 1031876"/>
              <a:gd name="connsiteY25857" fmla="*/ 818836 h 1106488"/>
              <a:gd name="connsiteX25858" fmla="*/ 792957 w 1031876"/>
              <a:gd name="connsiteY25858" fmla="*/ 818836 h 1106488"/>
              <a:gd name="connsiteX25859" fmla="*/ 792957 w 1031876"/>
              <a:gd name="connsiteY25859" fmla="*/ 813594 h 1106488"/>
              <a:gd name="connsiteX25860" fmla="*/ 792957 w 1031876"/>
              <a:gd name="connsiteY25860" fmla="*/ 812800 h 1106488"/>
              <a:gd name="connsiteX25861" fmla="*/ 795555 w 1031876"/>
              <a:gd name="connsiteY25861" fmla="*/ 814532 h 1106488"/>
              <a:gd name="connsiteX25862" fmla="*/ 796529 w 1031876"/>
              <a:gd name="connsiteY25862" fmla="*/ 815181 h 1106488"/>
              <a:gd name="connsiteX25863" fmla="*/ 799998 w 1031876"/>
              <a:gd name="connsiteY25863" fmla="*/ 812869 h 1106488"/>
              <a:gd name="connsiteX25864" fmla="*/ 799998 w 1031876"/>
              <a:gd name="connsiteY25864" fmla="*/ 812860 h 1106488"/>
              <a:gd name="connsiteX25865" fmla="*/ 799998 w 1031876"/>
              <a:gd name="connsiteY25865" fmla="*/ 812757 h 1106488"/>
              <a:gd name="connsiteX25866" fmla="*/ 797720 w 1031876"/>
              <a:gd name="connsiteY25866" fmla="*/ 811808 h 1106488"/>
              <a:gd name="connsiteX25867" fmla="*/ 800101 w 1031876"/>
              <a:gd name="connsiteY25867" fmla="*/ 804862 h 1106488"/>
              <a:gd name="connsiteX25868" fmla="*/ 800101 w 1031876"/>
              <a:gd name="connsiteY25868" fmla="*/ 808831 h 1106488"/>
              <a:gd name="connsiteX25869" fmla="*/ 800101 w 1031876"/>
              <a:gd name="connsiteY25869" fmla="*/ 811808 h 1106488"/>
              <a:gd name="connsiteX25870" fmla="*/ 800101 w 1031876"/>
              <a:gd name="connsiteY25870" fmla="*/ 812006 h 1106488"/>
              <a:gd name="connsiteX25871" fmla="*/ 803417 w 1031876"/>
              <a:gd name="connsiteY25871" fmla="*/ 812006 h 1106488"/>
              <a:gd name="connsiteX25872" fmla="*/ 806451 w 1031876"/>
              <a:gd name="connsiteY25872" fmla="*/ 812006 h 1106488"/>
              <a:gd name="connsiteX25873" fmla="*/ 806836 w 1031876"/>
              <a:gd name="connsiteY25873" fmla="*/ 812006 h 1106488"/>
              <a:gd name="connsiteX25874" fmla="*/ 806451 w 1031876"/>
              <a:gd name="connsiteY25874" fmla="*/ 812679 h 1106488"/>
              <a:gd name="connsiteX25875" fmla="*/ 806370 w 1031876"/>
              <a:gd name="connsiteY25875" fmla="*/ 812820 h 1106488"/>
              <a:gd name="connsiteX25876" fmla="*/ 806450 w 1031876"/>
              <a:gd name="connsiteY25876" fmla="*/ 812800 h 1106488"/>
              <a:gd name="connsiteX25877" fmla="*/ 806290 w 1031876"/>
              <a:gd name="connsiteY25877" fmla="*/ 812960 h 1106488"/>
              <a:gd name="connsiteX25878" fmla="*/ 803417 w 1031876"/>
              <a:gd name="connsiteY25878" fmla="*/ 817983 h 1106488"/>
              <a:gd name="connsiteX25879" fmla="*/ 800552 w 1031876"/>
              <a:gd name="connsiteY25879" fmla="*/ 818698 h 1106488"/>
              <a:gd name="connsiteX25880" fmla="*/ 800483 w 1031876"/>
              <a:gd name="connsiteY25880" fmla="*/ 818767 h 1106488"/>
              <a:gd name="connsiteX25881" fmla="*/ 805981 w 1031876"/>
              <a:gd name="connsiteY25881" fmla="*/ 817983 h 1106488"/>
              <a:gd name="connsiteX25882" fmla="*/ 806759 w 1031876"/>
              <a:gd name="connsiteY25882" fmla="*/ 812543 h 1106488"/>
              <a:gd name="connsiteX25883" fmla="*/ 806836 w 1031876"/>
              <a:gd name="connsiteY25883" fmla="*/ 812006 h 1106488"/>
              <a:gd name="connsiteX25884" fmla="*/ 807404 w 1031876"/>
              <a:gd name="connsiteY25884" fmla="*/ 812006 h 1106488"/>
              <a:gd name="connsiteX25885" fmla="*/ 810255 w 1031876"/>
              <a:gd name="connsiteY25885" fmla="*/ 812006 h 1106488"/>
              <a:gd name="connsiteX25886" fmla="*/ 812642 w 1031876"/>
              <a:gd name="connsiteY25886" fmla="*/ 812006 h 1106488"/>
              <a:gd name="connsiteX25887" fmla="*/ 813076 w 1031876"/>
              <a:gd name="connsiteY25887" fmla="*/ 812006 h 1106488"/>
              <a:gd name="connsiteX25888" fmla="*/ 813595 w 1031876"/>
              <a:gd name="connsiteY25888" fmla="*/ 811506 h 1106488"/>
              <a:gd name="connsiteX25889" fmla="*/ 816373 w 1031876"/>
              <a:gd name="connsiteY25889" fmla="*/ 808831 h 1106488"/>
              <a:gd name="connsiteX25890" fmla="*/ 819945 w 1031876"/>
              <a:gd name="connsiteY25890" fmla="*/ 805391 h 1106488"/>
              <a:gd name="connsiteX25891" fmla="*/ 820738 w 1031876"/>
              <a:gd name="connsiteY25891" fmla="*/ 805391 h 1106488"/>
              <a:gd name="connsiteX25892" fmla="*/ 820738 w 1031876"/>
              <a:gd name="connsiteY25892" fmla="*/ 804862 h 1106488"/>
              <a:gd name="connsiteX25893" fmla="*/ 820968 w 1031876"/>
              <a:gd name="connsiteY25893" fmla="*/ 804862 h 1106488"/>
              <a:gd name="connsiteX25894" fmla="*/ 820983 w 1031876"/>
              <a:gd name="connsiteY25894" fmla="*/ 804801 h 1106488"/>
              <a:gd name="connsiteX25895" fmla="*/ 820738 w 1031876"/>
              <a:gd name="connsiteY25895" fmla="*/ 804862 h 1106488"/>
              <a:gd name="connsiteX25896" fmla="*/ 821041 w 1031876"/>
              <a:gd name="connsiteY25896" fmla="*/ 804559 h 1106488"/>
              <a:gd name="connsiteX25897" fmla="*/ 821581 w 1031876"/>
              <a:gd name="connsiteY25897" fmla="*/ 802323 h 1106488"/>
              <a:gd name="connsiteX25898" fmla="*/ 825735 w 1031876"/>
              <a:gd name="connsiteY25898" fmla="*/ 799866 h 1106488"/>
              <a:gd name="connsiteX25899" fmla="*/ 827088 w 1031876"/>
              <a:gd name="connsiteY25899" fmla="*/ 798512 h 1106488"/>
              <a:gd name="connsiteX25900" fmla="*/ 826611 w 1031876"/>
              <a:gd name="connsiteY25900" fmla="*/ 799347 h 1106488"/>
              <a:gd name="connsiteX25901" fmla="*/ 827088 w 1031876"/>
              <a:gd name="connsiteY25901" fmla="*/ 799065 h 1106488"/>
              <a:gd name="connsiteX25902" fmla="*/ 827089 w 1031876"/>
              <a:gd name="connsiteY25902" fmla="*/ 799064 h 1106488"/>
              <a:gd name="connsiteX25903" fmla="*/ 827485 w 1031876"/>
              <a:gd name="connsiteY25903" fmla="*/ 798830 h 1106488"/>
              <a:gd name="connsiteX25904" fmla="*/ 827089 w 1031876"/>
              <a:gd name="connsiteY25904" fmla="*/ 799548 h 1106488"/>
              <a:gd name="connsiteX25905" fmla="*/ 827088 w 1031876"/>
              <a:gd name="connsiteY25905" fmla="*/ 799549 h 1106488"/>
              <a:gd name="connsiteX25906" fmla="*/ 824112 w 1031876"/>
              <a:gd name="connsiteY25906" fmla="*/ 804942 h 1106488"/>
              <a:gd name="connsiteX25907" fmla="*/ 822375 w 1031876"/>
              <a:gd name="connsiteY25907" fmla="*/ 805391 h 1106488"/>
              <a:gd name="connsiteX25908" fmla="*/ 823517 w 1031876"/>
              <a:gd name="connsiteY25908" fmla="*/ 805391 h 1106488"/>
              <a:gd name="connsiteX25909" fmla="*/ 827089 w 1031876"/>
              <a:gd name="connsiteY25909" fmla="*/ 805391 h 1106488"/>
              <a:gd name="connsiteX25910" fmla="*/ 819945 w 1031876"/>
              <a:gd name="connsiteY25910" fmla="*/ 812271 h 1106488"/>
              <a:gd name="connsiteX25911" fmla="*/ 819052 w 1031876"/>
              <a:gd name="connsiteY25911" fmla="*/ 812271 h 1106488"/>
              <a:gd name="connsiteX25912" fmla="*/ 813608 w 1031876"/>
              <a:gd name="connsiteY25912" fmla="*/ 812271 h 1106488"/>
              <a:gd name="connsiteX25913" fmla="*/ 813595 w 1031876"/>
              <a:gd name="connsiteY25913" fmla="*/ 812323 h 1106488"/>
              <a:gd name="connsiteX25914" fmla="*/ 813496 w 1031876"/>
              <a:gd name="connsiteY25914" fmla="*/ 812718 h 1106488"/>
              <a:gd name="connsiteX25915" fmla="*/ 813451 w 1031876"/>
              <a:gd name="connsiteY25915" fmla="*/ 812897 h 1106488"/>
              <a:gd name="connsiteX25916" fmla="*/ 812819 w 1031876"/>
              <a:gd name="connsiteY25916" fmla="*/ 815421 h 1106488"/>
              <a:gd name="connsiteX25917" fmla="*/ 806836 w 1031876"/>
              <a:gd name="connsiteY25917" fmla="*/ 818836 h 1106488"/>
              <a:gd name="connsiteX25918" fmla="*/ 812819 w 1031876"/>
              <a:gd name="connsiteY25918" fmla="*/ 812860 h 1106488"/>
              <a:gd name="connsiteX25919" fmla="*/ 813110 w 1031876"/>
              <a:gd name="connsiteY25919" fmla="*/ 812569 h 1106488"/>
              <a:gd name="connsiteX25920" fmla="*/ 813204 w 1031876"/>
              <a:gd name="connsiteY25920" fmla="*/ 812475 h 1106488"/>
              <a:gd name="connsiteX25921" fmla="*/ 813409 w 1031876"/>
              <a:gd name="connsiteY25921" fmla="*/ 812271 h 1106488"/>
              <a:gd name="connsiteX25922" fmla="*/ 812960 w 1031876"/>
              <a:gd name="connsiteY25922" fmla="*/ 812271 h 1106488"/>
              <a:gd name="connsiteX25923" fmla="*/ 812801 w 1031876"/>
              <a:gd name="connsiteY25923" fmla="*/ 812271 h 1106488"/>
              <a:gd name="connsiteX25924" fmla="*/ 812867 w 1031876"/>
              <a:gd name="connsiteY25924" fmla="*/ 812207 h 1106488"/>
              <a:gd name="connsiteX25925" fmla="*/ 810255 w 1031876"/>
              <a:gd name="connsiteY25925" fmla="*/ 812860 h 1106488"/>
              <a:gd name="connsiteX25926" fmla="*/ 806836 w 1031876"/>
              <a:gd name="connsiteY25926" fmla="*/ 818836 h 1106488"/>
              <a:gd name="connsiteX25927" fmla="*/ 807691 w 1031876"/>
              <a:gd name="connsiteY25927" fmla="*/ 818836 h 1106488"/>
              <a:gd name="connsiteX25928" fmla="*/ 813193 w 1031876"/>
              <a:gd name="connsiteY25928" fmla="*/ 818836 h 1106488"/>
              <a:gd name="connsiteX25929" fmla="*/ 813487 w 1031876"/>
              <a:gd name="connsiteY25929" fmla="*/ 818836 h 1106488"/>
              <a:gd name="connsiteX25930" fmla="*/ 817852 w 1031876"/>
              <a:gd name="connsiteY25930" fmla="*/ 816841 h 1106488"/>
              <a:gd name="connsiteX25931" fmla="*/ 816770 w 1031876"/>
              <a:gd name="connsiteY25931" fmla="*/ 818356 h 1106488"/>
              <a:gd name="connsiteX25932" fmla="*/ 813298 w 1031876"/>
              <a:gd name="connsiteY25932" fmla="*/ 819051 h 1106488"/>
              <a:gd name="connsiteX25933" fmla="*/ 813124 w 1031876"/>
              <a:gd name="connsiteY25933" fmla="*/ 819150 h 1106488"/>
              <a:gd name="connsiteX25934" fmla="*/ 807691 w 1031876"/>
              <a:gd name="connsiteY25934" fmla="*/ 822252 h 1106488"/>
              <a:gd name="connsiteX25935" fmla="*/ 806836 w 1031876"/>
              <a:gd name="connsiteY25935" fmla="*/ 825667 h 1106488"/>
              <a:gd name="connsiteX25936" fmla="*/ 804272 w 1031876"/>
              <a:gd name="connsiteY25936" fmla="*/ 826520 h 1106488"/>
              <a:gd name="connsiteX25937" fmla="*/ 804785 w 1031876"/>
              <a:gd name="connsiteY25937" fmla="*/ 827716 h 1106488"/>
              <a:gd name="connsiteX25938" fmla="*/ 803417 w 1031876"/>
              <a:gd name="connsiteY25938" fmla="*/ 829082 h 1106488"/>
              <a:gd name="connsiteX25939" fmla="*/ 799998 w 1031876"/>
              <a:gd name="connsiteY25939" fmla="*/ 832497 h 1106488"/>
              <a:gd name="connsiteX25940" fmla="*/ 796580 w 1031876"/>
              <a:gd name="connsiteY25940" fmla="*/ 832497 h 1106488"/>
              <a:gd name="connsiteX25941" fmla="*/ 794870 w 1031876"/>
              <a:gd name="connsiteY25941" fmla="*/ 832497 h 1106488"/>
              <a:gd name="connsiteX25942" fmla="*/ 793161 w 1031876"/>
              <a:gd name="connsiteY25942" fmla="*/ 832497 h 1106488"/>
              <a:gd name="connsiteX25943" fmla="*/ 793161 w 1031876"/>
              <a:gd name="connsiteY25943" fmla="*/ 839328 h 1106488"/>
              <a:gd name="connsiteX25944" fmla="*/ 799998 w 1031876"/>
              <a:gd name="connsiteY25944" fmla="*/ 832497 h 1106488"/>
              <a:gd name="connsiteX25945" fmla="*/ 803417 w 1031876"/>
              <a:gd name="connsiteY25945" fmla="*/ 831643 h 1106488"/>
              <a:gd name="connsiteX25946" fmla="*/ 805161 w 1031876"/>
              <a:gd name="connsiteY25946" fmla="*/ 828594 h 1106488"/>
              <a:gd name="connsiteX25947" fmla="*/ 806836 w 1031876"/>
              <a:gd name="connsiteY25947" fmla="*/ 832497 h 1106488"/>
              <a:gd name="connsiteX25948" fmla="*/ 813674 w 1031876"/>
              <a:gd name="connsiteY25948" fmla="*/ 832497 h 1106488"/>
              <a:gd name="connsiteX25949" fmla="*/ 813674 w 1031876"/>
              <a:gd name="connsiteY25949" fmla="*/ 825667 h 1106488"/>
              <a:gd name="connsiteX25950" fmla="*/ 820511 w 1031876"/>
              <a:gd name="connsiteY25950" fmla="*/ 818836 h 1106488"/>
              <a:gd name="connsiteX25951" fmla="*/ 827349 w 1031876"/>
              <a:gd name="connsiteY25951" fmla="*/ 818836 h 1106488"/>
              <a:gd name="connsiteX25952" fmla="*/ 820511 w 1031876"/>
              <a:gd name="connsiteY25952" fmla="*/ 825667 h 1106488"/>
              <a:gd name="connsiteX25953" fmla="*/ 827349 w 1031876"/>
              <a:gd name="connsiteY25953" fmla="*/ 818836 h 1106488"/>
              <a:gd name="connsiteX25954" fmla="*/ 827349 w 1031876"/>
              <a:gd name="connsiteY25954" fmla="*/ 825667 h 1106488"/>
              <a:gd name="connsiteX25955" fmla="*/ 830767 w 1031876"/>
              <a:gd name="connsiteY25955" fmla="*/ 818836 h 1106488"/>
              <a:gd name="connsiteX25956" fmla="*/ 827349 w 1031876"/>
              <a:gd name="connsiteY25956" fmla="*/ 818836 h 1106488"/>
              <a:gd name="connsiteX25957" fmla="*/ 831290 w 1031876"/>
              <a:gd name="connsiteY25957" fmla="*/ 814899 h 1106488"/>
              <a:gd name="connsiteX25958" fmla="*/ 834186 w 1031876"/>
              <a:gd name="connsiteY25958" fmla="*/ 812006 h 1106488"/>
              <a:gd name="connsiteX25959" fmla="*/ 830768 w 1031876"/>
              <a:gd name="connsiteY25959" fmla="*/ 818836 h 1106488"/>
              <a:gd name="connsiteX25960" fmla="*/ 831622 w 1031876"/>
              <a:gd name="connsiteY25960" fmla="*/ 818836 h 1106488"/>
              <a:gd name="connsiteX25961" fmla="*/ 833331 w 1031876"/>
              <a:gd name="connsiteY25961" fmla="*/ 818836 h 1106488"/>
              <a:gd name="connsiteX25962" fmla="*/ 834186 w 1031876"/>
              <a:gd name="connsiteY25962" fmla="*/ 818836 h 1106488"/>
              <a:gd name="connsiteX25963" fmla="*/ 834186 w 1031876"/>
              <a:gd name="connsiteY25963" fmla="*/ 817983 h 1106488"/>
              <a:gd name="connsiteX25964" fmla="*/ 834186 w 1031876"/>
              <a:gd name="connsiteY25964" fmla="*/ 814567 h 1106488"/>
              <a:gd name="connsiteX25965" fmla="*/ 834186 w 1031876"/>
              <a:gd name="connsiteY25965" fmla="*/ 812006 h 1106488"/>
              <a:gd name="connsiteX25966" fmla="*/ 841024 w 1031876"/>
              <a:gd name="connsiteY25966" fmla="*/ 812006 h 1106488"/>
              <a:gd name="connsiteX25967" fmla="*/ 847861 w 1031876"/>
              <a:gd name="connsiteY25967" fmla="*/ 805175 h 1106488"/>
              <a:gd name="connsiteX25968" fmla="*/ 854699 w 1031876"/>
              <a:gd name="connsiteY25968" fmla="*/ 805175 h 1106488"/>
              <a:gd name="connsiteX25969" fmla="*/ 854699 w 1031876"/>
              <a:gd name="connsiteY25969" fmla="*/ 798345 h 1106488"/>
              <a:gd name="connsiteX25970" fmla="*/ 861537 w 1031876"/>
              <a:gd name="connsiteY25970" fmla="*/ 798345 h 1106488"/>
              <a:gd name="connsiteX25971" fmla="*/ 862013 w 1031876"/>
              <a:gd name="connsiteY25971" fmla="*/ 798345 h 1106488"/>
              <a:gd name="connsiteX25972" fmla="*/ 867519 w 1031876"/>
              <a:gd name="connsiteY25972" fmla="*/ 798345 h 1106488"/>
              <a:gd name="connsiteX25973" fmla="*/ 868374 w 1031876"/>
              <a:gd name="connsiteY25973" fmla="*/ 798345 h 1106488"/>
              <a:gd name="connsiteX25974" fmla="*/ 861537 w 1031876"/>
              <a:gd name="connsiteY25974" fmla="*/ 805175 h 1106488"/>
              <a:gd name="connsiteX25975" fmla="*/ 854699 w 1031876"/>
              <a:gd name="connsiteY25975" fmla="*/ 812006 h 1106488"/>
              <a:gd name="connsiteX25976" fmla="*/ 857263 w 1031876"/>
              <a:gd name="connsiteY25976" fmla="*/ 812006 h 1106488"/>
              <a:gd name="connsiteX25977" fmla="*/ 858118 w 1031876"/>
              <a:gd name="connsiteY25977" fmla="*/ 812006 h 1106488"/>
              <a:gd name="connsiteX25978" fmla="*/ 861537 w 1031876"/>
              <a:gd name="connsiteY25978" fmla="*/ 812006 h 1106488"/>
              <a:gd name="connsiteX25979" fmla="*/ 862767 w 1031876"/>
              <a:gd name="connsiteY25979" fmla="*/ 811830 h 1106488"/>
              <a:gd name="connsiteX25980" fmla="*/ 867519 w 1031876"/>
              <a:gd name="connsiteY25980" fmla="*/ 811152 h 1106488"/>
              <a:gd name="connsiteX25981" fmla="*/ 868374 w 1031876"/>
              <a:gd name="connsiteY25981" fmla="*/ 805176 h 1106488"/>
              <a:gd name="connsiteX25982" fmla="*/ 866810 w 1031876"/>
              <a:gd name="connsiteY25982" fmla="*/ 806737 h 1106488"/>
              <a:gd name="connsiteX25983" fmla="*/ 867519 w 1031876"/>
              <a:gd name="connsiteY25983" fmla="*/ 806029 h 1106488"/>
              <a:gd name="connsiteX25984" fmla="*/ 868374 w 1031876"/>
              <a:gd name="connsiteY25984" fmla="*/ 805175 h 1106488"/>
              <a:gd name="connsiteX25985" fmla="*/ 868374 w 1031876"/>
              <a:gd name="connsiteY25985" fmla="*/ 805175 h 1106488"/>
              <a:gd name="connsiteX25986" fmla="*/ 874357 w 1031876"/>
              <a:gd name="connsiteY25986" fmla="*/ 801760 h 1106488"/>
              <a:gd name="connsiteX25987" fmla="*/ 874773 w 1031876"/>
              <a:gd name="connsiteY25987" fmla="*/ 800100 h 1106488"/>
              <a:gd name="connsiteX25988" fmla="*/ 874713 w 1031876"/>
              <a:gd name="connsiteY25988" fmla="*/ 800100 h 1106488"/>
              <a:gd name="connsiteX25989" fmla="*/ 874713 w 1031876"/>
              <a:gd name="connsiteY25989" fmla="*/ 798844 h 1106488"/>
              <a:gd name="connsiteX25990" fmla="*/ 868374 w 1031876"/>
              <a:gd name="connsiteY25990" fmla="*/ 805175 h 1106488"/>
              <a:gd name="connsiteX25991" fmla="*/ 868374 w 1031876"/>
              <a:gd name="connsiteY25991" fmla="*/ 799199 h 1106488"/>
              <a:gd name="connsiteX25992" fmla="*/ 868374 w 1031876"/>
              <a:gd name="connsiteY25992" fmla="*/ 798345 h 1106488"/>
              <a:gd name="connsiteX25993" fmla="*/ 869229 w 1031876"/>
              <a:gd name="connsiteY25993" fmla="*/ 798345 h 1106488"/>
              <a:gd name="connsiteX25994" fmla="*/ 871793 w 1031876"/>
              <a:gd name="connsiteY25994" fmla="*/ 798345 h 1106488"/>
              <a:gd name="connsiteX25995" fmla="*/ 873502 w 1031876"/>
              <a:gd name="connsiteY25995" fmla="*/ 798345 h 1106488"/>
              <a:gd name="connsiteX25996" fmla="*/ 874357 w 1031876"/>
              <a:gd name="connsiteY25996" fmla="*/ 798345 h 1106488"/>
              <a:gd name="connsiteX25997" fmla="*/ 875212 w 1031876"/>
              <a:gd name="connsiteY25997" fmla="*/ 798345 h 1106488"/>
              <a:gd name="connsiteX25998" fmla="*/ 875045 w 1031876"/>
              <a:gd name="connsiteY25998" fmla="*/ 798512 h 1106488"/>
              <a:gd name="connsiteX25999" fmla="*/ 875170 w 1031876"/>
              <a:gd name="connsiteY25999" fmla="*/ 798512 h 1106488"/>
              <a:gd name="connsiteX26000" fmla="*/ 875212 w 1031876"/>
              <a:gd name="connsiteY26000" fmla="*/ 798345 h 1106488"/>
              <a:gd name="connsiteX26001" fmla="*/ 876067 w 1031876"/>
              <a:gd name="connsiteY26001" fmla="*/ 794930 h 1106488"/>
              <a:gd name="connsiteX26002" fmla="*/ 881840 w 1031876"/>
              <a:gd name="connsiteY26002" fmla="*/ 791634 h 1106488"/>
              <a:gd name="connsiteX26003" fmla="*/ 880964 w 1031876"/>
              <a:gd name="connsiteY26003" fmla="*/ 791634 h 1106488"/>
              <a:gd name="connsiteX26004" fmla="*/ 875195 w 1031876"/>
              <a:gd name="connsiteY26004" fmla="*/ 791634 h 1106488"/>
              <a:gd name="connsiteX26005" fmla="*/ 875187 w 1031876"/>
              <a:gd name="connsiteY26005" fmla="*/ 791689 h 1106488"/>
              <a:gd name="connsiteX26006" fmla="*/ 875119 w 1031876"/>
              <a:gd name="connsiteY26006" fmla="*/ 792162 h 1106488"/>
              <a:gd name="connsiteX26007" fmla="*/ 876301 w 1031876"/>
              <a:gd name="connsiteY26007" fmla="*/ 792162 h 1106488"/>
              <a:gd name="connsiteX26008" fmla="*/ 876301 w 1031876"/>
              <a:gd name="connsiteY26008" fmla="*/ 793750 h 1106488"/>
              <a:gd name="connsiteX26009" fmla="*/ 874892 w 1031876"/>
              <a:gd name="connsiteY26009" fmla="*/ 793750 h 1106488"/>
              <a:gd name="connsiteX26010" fmla="*/ 874357 w 1031876"/>
              <a:gd name="connsiteY26010" fmla="*/ 797491 h 1106488"/>
              <a:gd name="connsiteX26011" fmla="*/ 868374 w 1031876"/>
              <a:gd name="connsiteY26011" fmla="*/ 798345 h 1106488"/>
              <a:gd name="connsiteX26012" fmla="*/ 869229 w 1031876"/>
              <a:gd name="connsiteY26012" fmla="*/ 797491 h 1106488"/>
              <a:gd name="connsiteX26013" fmla="*/ 874713 w 1031876"/>
              <a:gd name="connsiteY26013" fmla="*/ 792013 h 1106488"/>
              <a:gd name="connsiteX26014" fmla="*/ 874357 w 1031876"/>
              <a:gd name="connsiteY26014" fmla="*/ 792368 h 1106488"/>
              <a:gd name="connsiteX26015" fmla="*/ 868374 w 1031876"/>
              <a:gd name="connsiteY26015" fmla="*/ 798345 h 1106488"/>
              <a:gd name="connsiteX26016" fmla="*/ 873502 w 1031876"/>
              <a:gd name="connsiteY26016" fmla="*/ 792490 h 1106488"/>
              <a:gd name="connsiteX26017" fmla="*/ 874713 w 1031876"/>
              <a:gd name="connsiteY26017" fmla="*/ 791799 h 1106488"/>
              <a:gd name="connsiteX26018" fmla="*/ 874833 w 1031876"/>
              <a:gd name="connsiteY26018" fmla="*/ 791731 h 1106488"/>
              <a:gd name="connsiteX26019" fmla="*/ 874860 w 1031876"/>
              <a:gd name="connsiteY26019" fmla="*/ 791634 h 1106488"/>
              <a:gd name="connsiteX26020" fmla="*/ 874713 w 1031876"/>
              <a:gd name="connsiteY26020" fmla="*/ 791634 h 1106488"/>
              <a:gd name="connsiteX26021" fmla="*/ 874866 w 1031876"/>
              <a:gd name="connsiteY26021" fmla="*/ 791613 h 1106488"/>
              <a:gd name="connsiteX26022" fmla="*/ 874965 w 1031876"/>
              <a:gd name="connsiteY26022" fmla="*/ 791255 h 1106488"/>
              <a:gd name="connsiteX26023" fmla="*/ 874457 w 1031876"/>
              <a:gd name="connsiteY26023" fmla="*/ 790718 h 1106488"/>
              <a:gd name="connsiteX26024" fmla="*/ 875068 w 1031876"/>
              <a:gd name="connsiteY26024" fmla="*/ 785832 h 1106488"/>
              <a:gd name="connsiteX26025" fmla="*/ 875212 w 1031876"/>
              <a:gd name="connsiteY26025" fmla="*/ 785538 h 1106488"/>
              <a:gd name="connsiteX26026" fmla="*/ 875212 w 1031876"/>
              <a:gd name="connsiteY26026" fmla="*/ 788099 h 1106488"/>
              <a:gd name="connsiteX26027" fmla="*/ 875212 w 1031876"/>
              <a:gd name="connsiteY26027" fmla="*/ 788953 h 1106488"/>
              <a:gd name="connsiteX26028" fmla="*/ 875212 w 1031876"/>
              <a:gd name="connsiteY26028" fmla="*/ 790367 h 1106488"/>
              <a:gd name="connsiteX26029" fmla="*/ 875705 w 1031876"/>
              <a:gd name="connsiteY26029" fmla="*/ 788591 h 1106488"/>
              <a:gd name="connsiteX26030" fmla="*/ 879007 w 1031876"/>
              <a:gd name="connsiteY26030" fmla="*/ 786893 h 1106488"/>
              <a:gd name="connsiteX26031" fmla="*/ 878682 w 1031876"/>
              <a:gd name="connsiteY26031" fmla="*/ 787698 h 1106488"/>
              <a:gd name="connsiteX26032" fmla="*/ 875249 w 1031876"/>
              <a:gd name="connsiteY26032" fmla="*/ 791560 h 1106488"/>
              <a:gd name="connsiteX26033" fmla="*/ 880964 w 1031876"/>
              <a:gd name="connsiteY26033" fmla="*/ 790774 h 1106488"/>
              <a:gd name="connsiteX26034" fmla="*/ 881749 w 1031876"/>
              <a:gd name="connsiteY26034" fmla="*/ 785483 h 1106488"/>
              <a:gd name="connsiteX26035" fmla="*/ 879007 w 1031876"/>
              <a:gd name="connsiteY26035" fmla="*/ 786893 h 1106488"/>
              <a:gd name="connsiteX26036" fmla="*/ 882651 w 1031876"/>
              <a:gd name="connsiteY26036" fmla="*/ 777875 h 1106488"/>
              <a:gd name="connsiteX26037" fmla="*/ 882651 w 1031876"/>
              <a:gd name="connsiteY26037" fmla="*/ 783990 h 1106488"/>
              <a:gd name="connsiteX26038" fmla="*/ 885429 w 1031876"/>
              <a:gd name="connsiteY26038" fmla="*/ 781315 h 1106488"/>
              <a:gd name="connsiteX26039" fmla="*/ 888887 w 1031876"/>
              <a:gd name="connsiteY26039" fmla="*/ 777985 h 1106488"/>
              <a:gd name="connsiteX26040" fmla="*/ 888887 w 1031876"/>
              <a:gd name="connsiteY26040" fmla="*/ 777875 h 1106488"/>
              <a:gd name="connsiteX26041" fmla="*/ 885826 w 1031876"/>
              <a:gd name="connsiteY26041" fmla="*/ 777875 h 1106488"/>
              <a:gd name="connsiteX26042" fmla="*/ 882651 w 1031876"/>
              <a:gd name="connsiteY26042" fmla="*/ 777875 h 1106488"/>
              <a:gd name="connsiteX26043" fmla="*/ 887096 w 1031876"/>
              <a:gd name="connsiteY26043" fmla="*/ 775335 h 1106488"/>
              <a:gd name="connsiteX26044" fmla="*/ 888207 w 1031876"/>
              <a:gd name="connsiteY26044" fmla="*/ 774700 h 1106488"/>
              <a:gd name="connsiteX26045" fmla="*/ 889001 w 1031876"/>
              <a:gd name="connsiteY26045" fmla="*/ 771525 h 1106488"/>
              <a:gd name="connsiteX26046" fmla="*/ 889001 w 1031876"/>
              <a:gd name="connsiteY26046" fmla="*/ 774700 h 1106488"/>
              <a:gd name="connsiteX26047" fmla="*/ 889001 w 1031876"/>
              <a:gd name="connsiteY26047" fmla="*/ 777839 h 1106488"/>
              <a:gd name="connsiteX26048" fmla="*/ 895725 w 1031876"/>
              <a:gd name="connsiteY26048" fmla="*/ 777000 h 1106488"/>
              <a:gd name="connsiteX26049" fmla="*/ 902562 w 1031876"/>
              <a:gd name="connsiteY26049" fmla="*/ 771023 h 1106488"/>
              <a:gd name="connsiteX26050" fmla="*/ 909400 w 1031876"/>
              <a:gd name="connsiteY26050" fmla="*/ 764193 h 1106488"/>
              <a:gd name="connsiteX26051" fmla="*/ 911964 w 1031876"/>
              <a:gd name="connsiteY26051" fmla="*/ 760778 h 1106488"/>
              <a:gd name="connsiteX26052" fmla="*/ 910220 w 1031876"/>
              <a:gd name="connsiteY26052" fmla="*/ 758455 h 1106488"/>
              <a:gd name="connsiteX26053" fmla="*/ 910255 w 1031876"/>
              <a:gd name="connsiteY26053" fmla="*/ 758216 h 1106488"/>
              <a:gd name="connsiteX26054" fmla="*/ 916237 w 1031876"/>
              <a:gd name="connsiteY26054" fmla="*/ 757362 h 1106488"/>
              <a:gd name="connsiteX26055" fmla="*/ 923075 w 1031876"/>
              <a:gd name="connsiteY26055" fmla="*/ 750532 h 1106488"/>
              <a:gd name="connsiteX26056" fmla="*/ 916237 w 1031876"/>
              <a:gd name="connsiteY26056" fmla="*/ 750532 h 1106488"/>
              <a:gd name="connsiteX26057" fmla="*/ 916237 w 1031876"/>
              <a:gd name="connsiteY26057" fmla="*/ 749678 h 1106488"/>
              <a:gd name="connsiteX26058" fmla="*/ 916237 w 1031876"/>
              <a:gd name="connsiteY26058" fmla="*/ 748824 h 1106488"/>
              <a:gd name="connsiteX26059" fmla="*/ 916237 w 1031876"/>
              <a:gd name="connsiteY26059" fmla="*/ 745409 h 1106488"/>
              <a:gd name="connsiteX26060" fmla="*/ 916237 w 1031876"/>
              <a:gd name="connsiteY26060" fmla="*/ 743702 h 1106488"/>
              <a:gd name="connsiteX26061" fmla="*/ 919656 w 1031876"/>
              <a:gd name="connsiteY26061" fmla="*/ 743702 h 1106488"/>
              <a:gd name="connsiteX26062" fmla="*/ 920777 w 1031876"/>
              <a:gd name="connsiteY26062" fmla="*/ 743702 h 1106488"/>
              <a:gd name="connsiteX26063" fmla="*/ 916782 w 1031876"/>
              <a:gd name="connsiteY26063" fmla="*/ 741561 h 1106488"/>
              <a:gd name="connsiteX26064" fmla="*/ 915988 w 1031876"/>
              <a:gd name="connsiteY26064" fmla="*/ 744538 h 1106488"/>
              <a:gd name="connsiteX26065" fmla="*/ 915194 w 1031876"/>
              <a:gd name="connsiteY26065" fmla="*/ 741561 h 1106488"/>
              <a:gd name="connsiteX26066" fmla="*/ 909639 w 1031876"/>
              <a:gd name="connsiteY26066" fmla="*/ 744538 h 1106488"/>
              <a:gd name="connsiteX26067" fmla="*/ 909638 w 1031876"/>
              <a:gd name="connsiteY26067" fmla="*/ 744538 h 1106488"/>
              <a:gd name="connsiteX26068" fmla="*/ 915988 w 1031876"/>
              <a:gd name="connsiteY26068" fmla="*/ 736600 h 1106488"/>
              <a:gd name="connsiteX26069" fmla="*/ 916782 w 1031876"/>
              <a:gd name="connsiteY26069" fmla="*/ 739577 h 1106488"/>
              <a:gd name="connsiteX26070" fmla="*/ 920039 w 1031876"/>
              <a:gd name="connsiteY26070" fmla="*/ 737832 h 1106488"/>
              <a:gd name="connsiteX26071" fmla="*/ 922051 w 1031876"/>
              <a:gd name="connsiteY26071" fmla="*/ 743702 h 1106488"/>
              <a:gd name="connsiteX26072" fmla="*/ 922338 w 1031876"/>
              <a:gd name="connsiteY26072" fmla="*/ 743702 h 1106488"/>
              <a:gd name="connsiteX26073" fmla="*/ 923075 w 1031876"/>
              <a:gd name="connsiteY26073" fmla="*/ 743702 h 1106488"/>
              <a:gd name="connsiteX26074" fmla="*/ 929913 w 1031876"/>
              <a:gd name="connsiteY26074" fmla="*/ 736871 h 1106488"/>
              <a:gd name="connsiteX26075" fmla="*/ 929913 w 1031876"/>
              <a:gd name="connsiteY26075" fmla="*/ 730041 h 1106488"/>
              <a:gd name="connsiteX26076" fmla="*/ 936750 w 1031876"/>
              <a:gd name="connsiteY26076" fmla="*/ 723210 h 1106488"/>
              <a:gd name="connsiteX26077" fmla="*/ 936750 w 1031876"/>
              <a:gd name="connsiteY26077" fmla="*/ 720649 h 1106488"/>
              <a:gd name="connsiteX26078" fmla="*/ 936750 w 1031876"/>
              <a:gd name="connsiteY26078" fmla="*/ 717234 h 1106488"/>
              <a:gd name="connsiteX26079" fmla="*/ 936750 w 1031876"/>
              <a:gd name="connsiteY26079" fmla="*/ 716380 h 1106488"/>
              <a:gd name="connsiteX26080" fmla="*/ 937482 w 1031876"/>
              <a:gd name="connsiteY26080" fmla="*/ 715962 h 1106488"/>
              <a:gd name="connsiteX26081" fmla="*/ 936626 w 1031876"/>
              <a:gd name="connsiteY26081" fmla="*/ 715962 h 1106488"/>
              <a:gd name="connsiteX26082" fmla="*/ 939801 w 1031876"/>
              <a:gd name="connsiteY26082" fmla="*/ 713581 h 1106488"/>
              <a:gd name="connsiteX26083" fmla="*/ 940602 w 1031876"/>
              <a:gd name="connsiteY26083" fmla="*/ 714181 h 1106488"/>
              <a:gd name="connsiteX26084" fmla="*/ 941101 w 1031876"/>
              <a:gd name="connsiteY26084" fmla="*/ 713896 h 1106488"/>
              <a:gd name="connsiteX26085" fmla="*/ 942733 w 1031876"/>
              <a:gd name="connsiteY26085" fmla="*/ 712965 h 1106488"/>
              <a:gd name="connsiteX26086" fmla="*/ 942976 w 1031876"/>
              <a:gd name="connsiteY26086" fmla="*/ 711994 h 1106488"/>
              <a:gd name="connsiteX26087" fmla="*/ 943572 w 1031876"/>
              <a:gd name="connsiteY26087" fmla="*/ 709612 h 1106488"/>
              <a:gd name="connsiteX26088" fmla="*/ 943588 w 1031876"/>
              <a:gd name="connsiteY26088" fmla="*/ 709549 h 1106488"/>
              <a:gd name="connsiteX26089" fmla="*/ 948800 w 1031876"/>
              <a:gd name="connsiteY26089" fmla="*/ 708805 h 1106488"/>
              <a:gd name="connsiteX26090" fmla="*/ 948585 w 1031876"/>
              <a:gd name="connsiteY26090" fmla="*/ 709612 h 1106488"/>
              <a:gd name="connsiteX26091" fmla="*/ 947939 w 1031876"/>
              <a:gd name="connsiteY26091" fmla="*/ 712033 h 1106488"/>
              <a:gd name="connsiteX26092" fmla="*/ 947006 w 1031876"/>
              <a:gd name="connsiteY26092" fmla="*/ 712965 h 1106488"/>
              <a:gd name="connsiteX26093" fmla="*/ 943588 w 1031876"/>
              <a:gd name="connsiteY26093" fmla="*/ 716380 h 1106488"/>
              <a:gd name="connsiteX26094" fmla="*/ 943588 w 1031876"/>
              <a:gd name="connsiteY26094" fmla="*/ 718941 h 1106488"/>
              <a:gd name="connsiteX26095" fmla="*/ 943588 w 1031876"/>
              <a:gd name="connsiteY26095" fmla="*/ 719795 h 1106488"/>
              <a:gd name="connsiteX26096" fmla="*/ 943588 w 1031876"/>
              <a:gd name="connsiteY26096" fmla="*/ 722357 h 1106488"/>
              <a:gd name="connsiteX26097" fmla="*/ 943588 w 1031876"/>
              <a:gd name="connsiteY26097" fmla="*/ 723210 h 1106488"/>
              <a:gd name="connsiteX26098" fmla="*/ 950425 w 1031876"/>
              <a:gd name="connsiteY26098" fmla="*/ 723210 h 1106488"/>
              <a:gd name="connsiteX26099" fmla="*/ 943588 w 1031876"/>
              <a:gd name="connsiteY26099" fmla="*/ 730041 h 1106488"/>
              <a:gd name="connsiteX26100" fmla="*/ 936750 w 1031876"/>
              <a:gd name="connsiteY26100" fmla="*/ 736871 h 1106488"/>
              <a:gd name="connsiteX26101" fmla="*/ 943588 w 1031876"/>
              <a:gd name="connsiteY26101" fmla="*/ 730041 h 1106488"/>
              <a:gd name="connsiteX26102" fmla="*/ 943588 w 1031876"/>
              <a:gd name="connsiteY26102" fmla="*/ 730695 h 1106488"/>
              <a:gd name="connsiteX26103" fmla="*/ 944033 w 1031876"/>
              <a:gd name="connsiteY26103" fmla="*/ 730634 h 1106488"/>
              <a:gd name="connsiteX26104" fmla="*/ 943588 w 1031876"/>
              <a:gd name="connsiteY26104" fmla="*/ 730041 h 1106488"/>
              <a:gd name="connsiteX26105" fmla="*/ 944443 w 1031876"/>
              <a:gd name="connsiteY26105" fmla="*/ 730041 h 1106488"/>
              <a:gd name="connsiteX26106" fmla="*/ 947269 w 1031876"/>
              <a:gd name="connsiteY26106" fmla="*/ 730041 h 1106488"/>
              <a:gd name="connsiteX26107" fmla="*/ 947183 w 1031876"/>
              <a:gd name="connsiteY26107" fmla="*/ 730201 h 1106488"/>
              <a:gd name="connsiteX26108" fmla="*/ 948345 w 1031876"/>
              <a:gd name="connsiteY26108" fmla="*/ 730041 h 1106488"/>
              <a:gd name="connsiteX26109" fmla="*/ 947269 w 1031876"/>
              <a:gd name="connsiteY26109" fmla="*/ 730041 h 1106488"/>
              <a:gd name="connsiteX26110" fmla="*/ 948374 w 1031876"/>
              <a:gd name="connsiteY26110" fmla="*/ 727991 h 1106488"/>
              <a:gd name="connsiteX26111" fmla="*/ 947861 w 1031876"/>
              <a:gd name="connsiteY26111" fmla="*/ 729187 h 1106488"/>
              <a:gd name="connsiteX26112" fmla="*/ 949265 w 1031876"/>
              <a:gd name="connsiteY26112" fmla="*/ 729654 h 1106488"/>
              <a:gd name="connsiteX26113" fmla="*/ 949409 w 1031876"/>
              <a:gd name="connsiteY26113" fmla="*/ 728687 h 1106488"/>
              <a:gd name="connsiteX26114" fmla="*/ 948588 w 1031876"/>
              <a:gd name="connsiteY26114" fmla="*/ 727594 h 1106488"/>
              <a:gd name="connsiteX26115" fmla="*/ 949570 w 1031876"/>
              <a:gd name="connsiteY26115" fmla="*/ 725772 h 1106488"/>
              <a:gd name="connsiteX26116" fmla="*/ 949944 w 1031876"/>
              <a:gd name="connsiteY26116" fmla="*/ 725077 h 1106488"/>
              <a:gd name="connsiteX26117" fmla="*/ 950114 w 1031876"/>
              <a:gd name="connsiteY26117" fmla="*/ 723936 h 1106488"/>
              <a:gd name="connsiteX26118" fmla="*/ 948560 w 1031876"/>
              <a:gd name="connsiteY26118" fmla="*/ 727557 h 1106488"/>
              <a:gd name="connsiteX26119" fmla="*/ 947861 w 1031876"/>
              <a:gd name="connsiteY26119" fmla="*/ 726625 h 1106488"/>
              <a:gd name="connsiteX26120" fmla="*/ 950425 w 1031876"/>
              <a:gd name="connsiteY26120" fmla="*/ 723210 h 1106488"/>
              <a:gd name="connsiteX26121" fmla="*/ 950129 w 1031876"/>
              <a:gd name="connsiteY26121" fmla="*/ 723900 h 1106488"/>
              <a:gd name="connsiteX26122" fmla="*/ 956370 w 1031876"/>
              <a:gd name="connsiteY26122" fmla="*/ 723900 h 1106488"/>
              <a:gd name="connsiteX26123" fmla="*/ 957263 w 1031876"/>
              <a:gd name="connsiteY26123" fmla="*/ 723900 h 1106488"/>
              <a:gd name="connsiteX26124" fmla="*/ 951012 w 1031876"/>
              <a:gd name="connsiteY26124" fmla="*/ 727340 h 1106488"/>
              <a:gd name="connsiteX26125" fmla="*/ 950417 w 1031876"/>
              <a:gd name="connsiteY26125" fmla="*/ 729631 h 1106488"/>
              <a:gd name="connsiteX26126" fmla="*/ 950425 w 1031876"/>
              <a:gd name="connsiteY26126" fmla="*/ 730041 h 1106488"/>
              <a:gd name="connsiteX26127" fmla="*/ 950340 w 1031876"/>
              <a:gd name="connsiteY26127" fmla="*/ 729928 h 1106488"/>
              <a:gd name="connsiteX26128" fmla="*/ 950320 w 1031876"/>
              <a:gd name="connsiteY26128" fmla="*/ 730006 h 1106488"/>
              <a:gd name="connsiteX26129" fmla="*/ 950425 w 1031876"/>
              <a:gd name="connsiteY26129" fmla="*/ 730041 h 1106488"/>
              <a:gd name="connsiteX26130" fmla="*/ 950311 w 1031876"/>
              <a:gd name="connsiteY26130" fmla="*/ 730041 h 1106488"/>
              <a:gd name="connsiteX26131" fmla="*/ 950119 w 1031876"/>
              <a:gd name="connsiteY26131" fmla="*/ 730779 h 1106488"/>
              <a:gd name="connsiteX26132" fmla="*/ 950119 w 1031876"/>
              <a:gd name="connsiteY26132" fmla="*/ 733359 h 1106488"/>
              <a:gd name="connsiteX26133" fmla="*/ 950119 w 1031876"/>
              <a:gd name="connsiteY26133" fmla="*/ 734219 h 1106488"/>
              <a:gd name="connsiteX26134" fmla="*/ 950119 w 1031876"/>
              <a:gd name="connsiteY26134" fmla="*/ 737221 h 1106488"/>
              <a:gd name="connsiteX26135" fmla="*/ 950425 w 1031876"/>
              <a:gd name="connsiteY26135" fmla="*/ 736871 h 1106488"/>
              <a:gd name="connsiteX26136" fmla="*/ 950119 w 1031876"/>
              <a:gd name="connsiteY26136" fmla="*/ 737253 h 1106488"/>
              <a:gd name="connsiteX26137" fmla="*/ 950119 w 1031876"/>
              <a:gd name="connsiteY26137" fmla="*/ 737659 h 1106488"/>
              <a:gd name="connsiteX26138" fmla="*/ 949794 w 1031876"/>
              <a:gd name="connsiteY26138" fmla="*/ 737659 h 1106488"/>
              <a:gd name="connsiteX26139" fmla="*/ 947006 w 1031876"/>
              <a:gd name="connsiteY26139" fmla="*/ 741140 h 1106488"/>
              <a:gd name="connsiteX26140" fmla="*/ 945269 w 1031876"/>
              <a:gd name="connsiteY26140" fmla="*/ 745914 h 1106488"/>
              <a:gd name="connsiteX26141" fmla="*/ 946150 w 1031876"/>
              <a:gd name="connsiteY26141" fmla="*/ 746443 h 1106488"/>
              <a:gd name="connsiteX26142" fmla="*/ 943961 w 1031876"/>
              <a:gd name="connsiteY26142" fmla="*/ 749508 h 1106488"/>
              <a:gd name="connsiteX26143" fmla="*/ 943657 w 1031876"/>
              <a:gd name="connsiteY26143" fmla="*/ 750343 h 1106488"/>
              <a:gd name="connsiteX26144" fmla="*/ 946944 w 1031876"/>
              <a:gd name="connsiteY26144" fmla="*/ 747713 h 1106488"/>
              <a:gd name="connsiteX26145" fmla="*/ 950913 w 1031876"/>
              <a:gd name="connsiteY26145" fmla="*/ 744538 h 1106488"/>
              <a:gd name="connsiteX26146" fmla="*/ 942975 w 1031876"/>
              <a:gd name="connsiteY26146" fmla="*/ 750888 h 1106488"/>
              <a:gd name="connsiteX26147" fmla="*/ 943469 w 1031876"/>
              <a:gd name="connsiteY26147" fmla="*/ 750493 h 1106488"/>
              <a:gd name="connsiteX26148" fmla="*/ 943298 w 1031876"/>
              <a:gd name="connsiteY26148" fmla="*/ 750436 h 1106488"/>
              <a:gd name="connsiteX26149" fmla="*/ 942975 w 1031876"/>
              <a:gd name="connsiteY26149" fmla="*/ 750888 h 1106488"/>
              <a:gd name="connsiteX26150" fmla="*/ 942975 w 1031876"/>
              <a:gd name="connsiteY26150" fmla="*/ 750328 h 1106488"/>
              <a:gd name="connsiteX26151" fmla="*/ 942767 w 1031876"/>
              <a:gd name="connsiteY26151" fmla="*/ 750259 h 1106488"/>
              <a:gd name="connsiteX26152" fmla="*/ 942828 w 1031876"/>
              <a:gd name="connsiteY26152" fmla="*/ 749773 h 1106488"/>
              <a:gd name="connsiteX26153" fmla="*/ 942975 w 1031876"/>
              <a:gd name="connsiteY26153" fmla="*/ 748599 h 1106488"/>
              <a:gd name="connsiteX26154" fmla="*/ 942975 w 1031876"/>
              <a:gd name="connsiteY26154" fmla="*/ 748507 h 1106488"/>
              <a:gd name="connsiteX26155" fmla="*/ 942975 w 1031876"/>
              <a:gd name="connsiteY26155" fmla="*/ 745332 h 1106488"/>
              <a:gd name="connsiteX26156" fmla="*/ 942975 w 1031876"/>
              <a:gd name="connsiteY26156" fmla="*/ 745131 h 1106488"/>
              <a:gd name="connsiteX26157" fmla="*/ 941537 w 1031876"/>
              <a:gd name="connsiteY26157" fmla="*/ 748483 h 1106488"/>
              <a:gd name="connsiteX26158" fmla="*/ 941024 w 1031876"/>
              <a:gd name="connsiteY26158" fmla="*/ 749678 h 1106488"/>
              <a:gd name="connsiteX26159" fmla="*/ 942767 w 1031876"/>
              <a:gd name="connsiteY26159" fmla="*/ 750259 h 1106488"/>
              <a:gd name="connsiteX26160" fmla="*/ 942733 w 1031876"/>
              <a:gd name="connsiteY26160" fmla="*/ 750532 h 1106488"/>
              <a:gd name="connsiteX26161" fmla="*/ 938870 w 1031876"/>
              <a:gd name="connsiteY26161" fmla="*/ 754942 h 1106488"/>
              <a:gd name="connsiteX26162" fmla="*/ 939006 w 1031876"/>
              <a:gd name="connsiteY26162" fmla="*/ 755188 h 1106488"/>
              <a:gd name="connsiteX26163" fmla="*/ 938357 w 1031876"/>
              <a:gd name="connsiteY26163" fmla="*/ 757767 h 1106488"/>
              <a:gd name="connsiteX26164" fmla="*/ 938213 w 1031876"/>
              <a:gd name="connsiteY26164" fmla="*/ 757767 h 1106488"/>
              <a:gd name="connsiteX26165" fmla="*/ 937419 w 1031876"/>
              <a:gd name="connsiteY26165" fmla="*/ 757767 h 1106488"/>
              <a:gd name="connsiteX26166" fmla="*/ 936625 w 1031876"/>
              <a:gd name="connsiteY26166" fmla="*/ 757767 h 1106488"/>
              <a:gd name="connsiteX26167" fmla="*/ 936625 w 1031876"/>
              <a:gd name="connsiteY26167" fmla="*/ 757487 h 1106488"/>
              <a:gd name="connsiteX26168" fmla="*/ 930768 w 1031876"/>
              <a:gd name="connsiteY26168" fmla="*/ 763339 h 1106488"/>
              <a:gd name="connsiteX26169" fmla="*/ 929913 w 1031876"/>
              <a:gd name="connsiteY26169" fmla="*/ 764193 h 1106488"/>
              <a:gd name="connsiteX26170" fmla="*/ 929913 w 1031876"/>
              <a:gd name="connsiteY26170" fmla="*/ 757362 h 1106488"/>
              <a:gd name="connsiteX26171" fmla="*/ 935895 w 1031876"/>
              <a:gd name="connsiteY26171" fmla="*/ 757362 h 1106488"/>
              <a:gd name="connsiteX26172" fmla="*/ 936625 w 1031876"/>
              <a:gd name="connsiteY26172" fmla="*/ 757362 h 1106488"/>
              <a:gd name="connsiteX26173" fmla="*/ 936625 w 1031876"/>
              <a:gd name="connsiteY26173" fmla="*/ 754328 h 1106488"/>
              <a:gd name="connsiteX26174" fmla="*/ 936625 w 1031876"/>
              <a:gd name="connsiteY26174" fmla="*/ 751406 h 1106488"/>
              <a:gd name="connsiteX26175" fmla="*/ 935895 w 1031876"/>
              <a:gd name="connsiteY26175" fmla="*/ 756509 h 1106488"/>
              <a:gd name="connsiteX26176" fmla="*/ 929913 w 1031876"/>
              <a:gd name="connsiteY26176" fmla="*/ 757362 h 1106488"/>
              <a:gd name="connsiteX26177" fmla="*/ 935895 w 1031876"/>
              <a:gd name="connsiteY26177" fmla="*/ 753947 h 1106488"/>
              <a:gd name="connsiteX26178" fmla="*/ 936625 w 1031876"/>
              <a:gd name="connsiteY26178" fmla="*/ 751032 h 1106488"/>
              <a:gd name="connsiteX26179" fmla="*/ 936625 w 1031876"/>
              <a:gd name="connsiteY26179" fmla="*/ 750888 h 1106488"/>
              <a:gd name="connsiteX26180" fmla="*/ 936650 w 1031876"/>
              <a:gd name="connsiteY26180" fmla="*/ 750933 h 1106488"/>
              <a:gd name="connsiteX26181" fmla="*/ 936750 w 1031876"/>
              <a:gd name="connsiteY26181" fmla="*/ 750532 h 1106488"/>
              <a:gd name="connsiteX26182" fmla="*/ 936684 w 1031876"/>
              <a:gd name="connsiteY26182" fmla="*/ 750994 h 1106488"/>
              <a:gd name="connsiteX26183" fmla="*/ 937388 w 1031876"/>
              <a:gd name="connsiteY26183" fmla="*/ 752266 h 1106488"/>
              <a:gd name="connsiteX26184" fmla="*/ 937605 w 1031876"/>
              <a:gd name="connsiteY26184" fmla="*/ 750532 h 1106488"/>
              <a:gd name="connsiteX26185" fmla="*/ 942975 w 1031876"/>
              <a:gd name="connsiteY26185" fmla="*/ 744401 h 1106488"/>
              <a:gd name="connsiteX26186" fmla="*/ 942975 w 1031876"/>
              <a:gd name="connsiteY26186" fmla="*/ 744147 h 1106488"/>
              <a:gd name="connsiteX26187" fmla="*/ 936932 w 1031876"/>
              <a:gd name="connsiteY26187" fmla="*/ 748538 h 1106488"/>
              <a:gd name="connsiteX26188" fmla="*/ 937605 w 1031876"/>
              <a:gd name="connsiteY26188" fmla="*/ 741140 h 1106488"/>
              <a:gd name="connsiteX26189" fmla="*/ 943588 w 1031876"/>
              <a:gd name="connsiteY26189" fmla="*/ 736871 h 1106488"/>
              <a:gd name="connsiteX26190" fmla="*/ 943588 w 1031876"/>
              <a:gd name="connsiteY26190" fmla="*/ 737322 h 1106488"/>
              <a:gd name="connsiteX26191" fmla="*/ 943588 w 1031876"/>
              <a:gd name="connsiteY26191" fmla="*/ 737462 h 1106488"/>
              <a:gd name="connsiteX26192" fmla="*/ 945654 w 1031876"/>
              <a:gd name="connsiteY26192" fmla="*/ 736799 h 1106488"/>
              <a:gd name="connsiteX26193" fmla="*/ 945434 w 1031876"/>
              <a:gd name="connsiteY26193" fmla="*/ 736306 h 1106488"/>
              <a:gd name="connsiteX26194" fmla="*/ 944905 w 1031876"/>
              <a:gd name="connsiteY26194" fmla="*/ 735117 h 1106488"/>
              <a:gd name="connsiteX26195" fmla="*/ 943588 w 1031876"/>
              <a:gd name="connsiteY26195" fmla="*/ 736871 h 1106488"/>
              <a:gd name="connsiteX26196" fmla="*/ 944737 w 1031876"/>
              <a:gd name="connsiteY26196" fmla="*/ 734739 h 1106488"/>
              <a:gd name="connsiteX26197" fmla="*/ 943588 w 1031876"/>
              <a:gd name="connsiteY26197" fmla="*/ 732157 h 1106488"/>
              <a:gd name="connsiteX26198" fmla="*/ 943588 w 1031876"/>
              <a:gd name="connsiteY26198" fmla="*/ 736017 h 1106488"/>
              <a:gd name="connsiteX26199" fmla="*/ 943588 w 1031876"/>
              <a:gd name="connsiteY26199" fmla="*/ 736871 h 1106488"/>
              <a:gd name="connsiteX26200" fmla="*/ 936750 w 1031876"/>
              <a:gd name="connsiteY26200" fmla="*/ 743702 h 1106488"/>
              <a:gd name="connsiteX26201" fmla="*/ 935895 w 1031876"/>
              <a:gd name="connsiteY26201" fmla="*/ 744555 h 1106488"/>
              <a:gd name="connsiteX26202" fmla="*/ 933840 w 1031876"/>
              <a:gd name="connsiteY26202" fmla="*/ 746609 h 1106488"/>
              <a:gd name="connsiteX26203" fmla="*/ 933331 w 1031876"/>
              <a:gd name="connsiteY26203" fmla="*/ 747117 h 1106488"/>
              <a:gd name="connsiteX26204" fmla="*/ 929913 w 1031876"/>
              <a:gd name="connsiteY26204" fmla="*/ 750532 h 1106488"/>
              <a:gd name="connsiteX26205" fmla="*/ 933840 w 1031876"/>
              <a:gd name="connsiteY26205" fmla="*/ 746609 h 1106488"/>
              <a:gd name="connsiteX26206" fmla="*/ 936750 w 1031876"/>
              <a:gd name="connsiteY26206" fmla="*/ 743702 h 1106488"/>
              <a:gd name="connsiteX26207" fmla="*/ 936750 w 1031876"/>
              <a:gd name="connsiteY26207" fmla="*/ 747117 h 1106488"/>
              <a:gd name="connsiteX26208" fmla="*/ 936750 w 1031876"/>
              <a:gd name="connsiteY26208" fmla="*/ 748669 h 1106488"/>
              <a:gd name="connsiteX26209" fmla="*/ 934186 w 1031876"/>
              <a:gd name="connsiteY26209" fmla="*/ 750532 h 1106488"/>
              <a:gd name="connsiteX26210" fmla="*/ 929913 w 1031876"/>
              <a:gd name="connsiteY26210" fmla="*/ 757362 h 1106488"/>
              <a:gd name="connsiteX26211" fmla="*/ 923075 w 1031876"/>
              <a:gd name="connsiteY26211" fmla="*/ 764193 h 1106488"/>
              <a:gd name="connsiteX26212" fmla="*/ 923075 w 1031876"/>
              <a:gd name="connsiteY26212" fmla="*/ 768462 h 1106488"/>
              <a:gd name="connsiteX26213" fmla="*/ 923075 w 1031876"/>
              <a:gd name="connsiteY26213" fmla="*/ 770170 h 1106488"/>
              <a:gd name="connsiteX26214" fmla="*/ 923075 w 1031876"/>
              <a:gd name="connsiteY26214" fmla="*/ 771023 h 1106488"/>
              <a:gd name="connsiteX26215" fmla="*/ 923930 w 1031876"/>
              <a:gd name="connsiteY26215" fmla="*/ 767608 h 1106488"/>
              <a:gd name="connsiteX26216" fmla="*/ 925562 w 1031876"/>
              <a:gd name="connsiteY26216" fmla="*/ 766677 h 1106488"/>
              <a:gd name="connsiteX26217" fmla="*/ 926494 w 1031876"/>
              <a:gd name="connsiteY26217" fmla="*/ 767608 h 1106488"/>
              <a:gd name="connsiteX26218" fmla="*/ 929913 w 1031876"/>
              <a:gd name="connsiteY26218" fmla="*/ 771023 h 1106488"/>
              <a:gd name="connsiteX26219" fmla="*/ 923075 w 1031876"/>
              <a:gd name="connsiteY26219" fmla="*/ 777854 h 1106488"/>
              <a:gd name="connsiteX26220" fmla="*/ 923075 w 1031876"/>
              <a:gd name="connsiteY26220" fmla="*/ 778707 h 1106488"/>
              <a:gd name="connsiteX26221" fmla="*/ 923075 w 1031876"/>
              <a:gd name="connsiteY26221" fmla="*/ 781269 h 1106488"/>
              <a:gd name="connsiteX26222" fmla="*/ 923075 w 1031876"/>
              <a:gd name="connsiteY26222" fmla="*/ 781605 h 1106488"/>
              <a:gd name="connsiteX26223" fmla="*/ 923231 w 1031876"/>
              <a:gd name="connsiteY26223" fmla="*/ 781050 h 1106488"/>
              <a:gd name="connsiteX26224" fmla="*/ 923624 w 1031876"/>
              <a:gd name="connsiteY26224" fmla="*/ 780851 h 1106488"/>
              <a:gd name="connsiteX26225" fmla="*/ 923896 w 1031876"/>
              <a:gd name="connsiteY26225" fmla="*/ 778947 h 1106488"/>
              <a:gd name="connsiteX26226" fmla="*/ 924856 w 1031876"/>
              <a:gd name="connsiteY26226" fmla="*/ 780225 h 1106488"/>
              <a:gd name="connsiteX26227" fmla="*/ 924936 w 1031876"/>
              <a:gd name="connsiteY26227" fmla="*/ 780184 h 1106488"/>
              <a:gd name="connsiteX26228" fmla="*/ 924885 w 1031876"/>
              <a:gd name="connsiteY26228" fmla="*/ 780264 h 1106488"/>
              <a:gd name="connsiteX26229" fmla="*/ 925639 w 1031876"/>
              <a:gd name="connsiteY26229" fmla="*/ 781269 h 1106488"/>
              <a:gd name="connsiteX26230" fmla="*/ 925589 w 1031876"/>
              <a:gd name="connsiteY26230" fmla="*/ 781335 h 1106488"/>
              <a:gd name="connsiteX26231" fmla="*/ 923075 w 1031876"/>
              <a:gd name="connsiteY26231" fmla="*/ 784684 h 1106488"/>
              <a:gd name="connsiteX26232" fmla="*/ 923258 w 1031876"/>
              <a:gd name="connsiteY26232" fmla="*/ 783408 h 1106488"/>
              <a:gd name="connsiteX26233" fmla="*/ 923370 w 1031876"/>
              <a:gd name="connsiteY26233" fmla="*/ 782619 h 1106488"/>
              <a:gd name="connsiteX26234" fmla="*/ 923075 w 1031876"/>
              <a:gd name="connsiteY26234" fmla="*/ 783079 h 1106488"/>
              <a:gd name="connsiteX26235" fmla="*/ 923075 w 1031876"/>
              <a:gd name="connsiteY26235" fmla="*/ 783570 h 1106488"/>
              <a:gd name="connsiteX26236" fmla="*/ 923075 w 1031876"/>
              <a:gd name="connsiteY26236" fmla="*/ 784684 h 1106488"/>
              <a:gd name="connsiteX26237" fmla="*/ 922338 w 1031876"/>
              <a:gd name="connsiteY26237" fmla="*/ 785420 h 1106488"/>
              <a:gd name="connsiteX26238" fmla="*/ 922220 w 1031876"/>
              <a:gd name="connsiteY26238" fmla="*/ 785538 h 1106488"/>
              <a:gd name="connsiteX26239" fmla="*/ 916237 w 1031876"/>
              <a:gd name="connsiteY26239" fmla="*/ 791515 h 1106488"/>
              <a:gd name="connsiteX26240" fmla="*/ 910255 w 1031876"/>
              <a:gd name="connsiteY26240" fmla="*/ 798345 h 1106488"/>
              <a:gd name="connsiteX26241" fmla="*/ 910238 w 1031876"/>
              <a:gd name="connsiteY26241" fmla="*/ 798482 h 1106488"/>
              <a:gd name="connsiteX26242" fmla="*/ 915657 w 1031876"/>
              <a:gd name="connsiteY26242" fmla="*/ 795338 h 1106488"/>
              <a:gd name="connsiteX26243" fmla="*/ 916517 w 1031876"/>
              <a:gd name="connsiteY26243" fmla="*/ 791845 h 1106488"/>
              <a:gd name="connsiteX26244" fmla="*/ 916517 w 1031876"/>
              <a:gd name="connsiteY26244" fmla="*/ 795338 h 1106488"/>
              <a:gd name="connsiteX26245" fmla="*/ 916517 w 1031876"/>
              <a:gd name="connsiteY26245" fmla="*/ 798513 h 1106488"/>
              <a:gd name="connsiteX26246" fmla="*/ 916517 w 1031876"/>
              <a:gd name="connsiteY26246" fmla="*/ 798830 h 1106488"/>
              <a:gd name="connsiteX26247" fmla="*/ 915657 w 1031876"/>
              <a:gd name="connsiteY26247" fmla="*/ 798830 h 1106488"/>
              <a:gd name="connsiteX26248" fmla="*/ 913937 w 1031876"/>
              <a:gd name="connsiteY26248" fmla="*/ 798830 h 1106488"/>
              <a:gd name="connsiteX26249" fmla="*/ 910194 w 1031876"/>
              <a:gd name="connsiteY26249" fmla="*/ 798830 h 1106488"/>
              <a:gd name="connsiteX26250" fmla="*/ 910133 w 1031876"/>
              <a:gd name="connsiteY26250" fmla="*/ 799321 h 1106488"/>
              <a:gd name="connsiteX26251" fmla="*/ 909764 w 1031876"/>
              <a:gd name="connsiteY26251" fmla="*/ 798830 h 1106488"/>
              <a:gd name="connsiteX26252" fmla="*/ 909638 w 1031876"/>
              <a:gd name="connsiteY26252" fmla="*/ 798830 h 1106488"/>
              <a:gd name="connsiteX26253" fmla="*/ 909726 w 1031876"/>
              <a:gd name="connsiteY26253" fmla="*/ 798779 h 1106488"/>
              <a:gd name="connsiteX26254" fmla="*/ 909400 w 1031876"/>
              <a:gd name="connsiteY26254" fmla="*/ 798345 h 1106488"/>
              <a:gd name="connsiteX26255" fmla="*/ 903417 w 1031876"/>
              <a:gd name="connsiteY26255" fmla="*/ 801760 h 1106488"/>
              <a:gd name="connsiteX26256" fmla="*/ 902562 w 1031876"/>
              <a:gd name="connsiteY26256" fmla="*/ 805175 h 1106488"/>
              <a:gd name="connsiteX26257" fmla="*/ 901906 w 1031876"/>
              <a:gd name="connsiteY26257" fmla="*/ 809760 h 1106488"/>
              <a:gd name="connsiteX26258" fmla="*/ 895725 w 1031876"/>
              <a:gd name="connsiteY26258" fmla="*/ 812006 h 1106488"/>
              <a:gd name="connsiteX26259" fmla="*/ 901707 w 1031876"/>
              <a:gd name="connsiteY26259" fmla="*/ 811152 h 1106488"/>
              <a:gd name="connsiteX26260" fmla="*/ 901906 w 1031876"/>
              <a:gd name="connsiteY26260" fmla="*/ 809760 h 1106488"/>
              <a:gd name="connsiteX26261" fmla="*/ 905126 w 1031876"/>
              <a:gd name="connsiteY26261" fmla="*/ 808591 h 1106488"/>
              <a:gd name="connsiteX26262" fmla="*/ 908183 w 1031876"/>
              <a:gd name="connsiteY26262" fmla="*/ 806148 h 1106488"/>
              <a:gd name="connsiteX26263" fmla="*/ 908683 w 1031876"/>
              <a:gd name="connsiteY26263" fmla="*/ 805175 h 1106488"/>
              <a:gd name="connsiteX26264" fmla="*/ 906665 w 1031876"/>
              <a:gd name="connsiteY26264" fmla="*/ 805175 h 1106488"/>
              <a:gd name="connsiteX26265" fmla="*/ 906913 w 1031876"/>
              <a:gd name="connsiteY26265" fmla="*/ 804554 h 1106488"/>
              <a:gd name="connsiteX26266" fmla="*/ 908545 w 1031876"/>
              <a:gd name="connsiteY26266" fmla="*/ 804322 h 1106488"/>
              <a:gd name="connsiteX26267" fmla="*/ 909400 w 1031876"/>
              <a:gd name="connsiteY26267" fmla="*/ 798345 h 1106488"/>
              <a:gd name="connsiteX26268" fmla="*/ 909400 w 1031876"/>
              <a:gd name="connsiteY26268" fmla="*/ 800906 h 1106488"/>
              <a:gd name="connsiteX26269" fmla="*/ 909400 w 1031876"/>
              <a:gd name="connsiteY26269" fmla="*/ 801760 h 1106488"/>
              <a:gd name="connsiteX26270" fmla="*/ 909400 w 1031876"/>
              <a:gd name="connsiteY26270" fmla="*/ 805171 h 1106488"/>
              <a:gd name="connsiteX26271" fmla="*/ 909401 w 1031876"/>
              <a:gd name="connsiteY26271" fmla="*/ 805171 h 1106488"/>
              <a:gd name="connsiteX26272" fmla="*/ 910133 w 1031876"/>
              <a:gd name="connsiteY26272" fmla="*/ 799321 h 1106488"/>
              <a:gd name="connsiteX26273" fmla="*/ 911939 w 1031876"/>
              <a:gd name="connsiteY26273" fmla="*/ 801727 h 1106488"/>
              <a:gd name="connsiteX26274" fmla="*/ 913077 w 1031876"/>
              <a:gd name="connsiteY26274" fmla="*/ 799703 h 1106488"/>
              <a:gd name="connsiteX26275" fmla="*/ 916517 w 1031876"/>
              <a:gd name="connsiteY26275" fmla="*/ 798830 h 1106488"/>
              <a:gd name="connsiteX26276" fmla="*/ 913077 w 1031876"/>
              <a:gd name="connsiteY26276" fmla="*/ 802323 h 1106488"/>
              <a:gd name="connsiteX26277" fmla="*/ 909964 w 1031876"/>
              <a:gd name="connsiteY26277" fmla="*/ 805484 h 1106488"/>
              <a:gd name="connsiteX26278" fmla="*/ 910089 w 1031876"/>
              <a:gd name="connsiteY26278" fmla="*/ 805554 h 1106488"/>
              <a:gd name="connsiteX26279" fmla="*/ 913862 w 1031876"/>
              <a:gd name="connsiteY26279" fmla="*/ 803364 h 1106488"/>
              <a:gd name="connsiteX26280" fmla="*/ 913460 w 1031876"/>
              <a:gd name="connsiteY26280" fmla="*/ 804262 h 1106488"/>
              <a:gd name="connsiteX26281" fmla="*/ 913077 w 1031876"/>
              <a:gd name="connsiteY26281" fmla="*/ 804942 h 1106488"/>
              <a:gd name="connsiteX26282" fmla="*/ 910270 w 1031876"/>
              <a:gd name="connsiteY26282" fmla="*/ 805655 h 1106488"/>
              <a:gd name="connsiteX26283" fmla="*/ 910630 w 1031876"/>
              <a:gd name="connsiteY26283" fmla="*/ 805854 h 1106488"/>
              <a:gd name="connsiteX26284" fmla="*/ 910269 w 1031876"/>
              <a:gd name="connsiteY26284" fmla="*/ 806135 h 1106488"/>
              <a:gd name="connsiteX26285" fmla="*/ 912186 w 1031876"/>
              <a:gd name="connsiteY26285" fmla="*/ 807109 h 1106488"/>
              <a:gd name="connsiteX26286" fmla="*/ 909638 w 1031876"/>
              <a:gd name="connsiteY26286" fmla="*/ 812800 h 1106488"/>
              <a:gd name="connsiteX26287" fmla="*/ 909638 w 1031876"/>
              <a:gd name="connsiteY26287" fmla="*/ 811927 h 1106488"/>
              <a:gd name="connsiteX26288" fmla="*/ 909638 w 1031876"/>
              <a:gd name="connsiteY26288" fmla="*/ 806626 h 1106488"/>
              <a:gd name="connsiteX26289" fmla="*/ 906803 w 1031876"/>
              <a:gd name="connsiteY26289" fmla="*/ 808831 h 1106488"/>
              <a:gd name="connsiteX26290" fmla="*/ 907925 w 1031876"/>
              <a:gd name="connsiteY26290" fmla="*/ 806648 h 1106488"/>
              <a:gd name="connsiteX26291" fmla="*/ 903417 w 1031876"/>
              <a:gd name="connsiteY26291" fmla="*/ 811152 h 1106488"/>
              <a:gd name="connsiteX26292" fmla="*/ 902562 w 1031876"/>
              <a:gd name="connsiteY26292" fmla="*/ 812006 h 1106488"/>
              <a:gd name="connsiteX26293" fmla="*/ 902542 w 1031876"/>
              <a:gd name="connsiteY26293" fmla="*/ 812145 h 1106488"/>
              <a:gd name="connsiteX26294" fmla="*/ 906803 w 1031876"/>
              <a:gd name="connsiteY26294" fmla="*/ 808831 h 1106488"/>
              <a:gd name="connsiteX26295" fmla="*/ 905272 w 1031876"/>
              <a:gd name="connsiteY26295" fmla="*/ 811808 h 1106488"/>
              <a:gd name="connsiteX26296" fmla="*/ 902479 w 1031876"/>
              <a:gd name="connsiteY26296" fmla="*/ 812584 h 1106488"/>
              <a:gd name="connsiteX26297" fmla="*/ 902448 w 1031876"/>
              <a:gd name="connsiteY26297" fmla="*/ 812800 h 1106488"/>
              <a:gd name="connsiteX26298" fmla="*/ 901878 w 1031876"/>
              <a:gd name="connsiteY26298" fmla="*/ 816787 h 1106488"/>
              <a:gd name="connsiteX26299" fmla="*/ 901707 w 1031876"/>
              <a:gd name="connsiteY26299" fmla="*/ 816275 h 1106488"/>
              <a:gd name="connsiteX26300" fmla="*/ 895725 w 1031876"/>
              <a:gd name="connsiteY26300" fmla="*/ 818836 h 1106488"/>
              <a:gd name="connsiteX26301" fmla="*/ 895725 w 1031876"/>
              <a:gd name="connsiteY26301" fmla="*/ 824813 h 1106488"/>
              <a:gd name="connsiteX26302" fmla="*/ 895725 w 1031876"/>
              <a:gd name="connsiteY26302" fmla="*/ 825500 h 1106488"/>
              <a:gd name="connsiteX26303" fmla="*/ 895820 w 1031876"/>
              <a:gd name="connsiteY26303" fmla="*/ 825500 h 1106488"/>
              <a:gd name="connsiteX26304" fmla="*/ 899144 w 1031876"/>
              <a:gd name="connsiteY26304" fmla="*/ 819690 h 1106488"/>
              <a:gd name="connsiteX26305" fmla="*/ 901733 w 1031876"/>
              <a:gd name="connsiteY26305" fmla="*/ 819043 h 1106488"/>
              <a:gd name="connsiteX26306" fmla="*/ 902562 w 1031876"/>
              <a:gd name="connsiteY26306" fmla="*/ 818836 h 1106488"/>
              <a:gd name="connsiteX26307" fmla="*/ 897776 w 1031876"/>
              <a:gd name="connsiteY26307" fmla="*/ 823618 h 1106488"/>
              <a:gd name="connsiteX26308" fmla="*/ 895892 w 1031876"/>
              <a:gd name="connsiteY26308" fmla="*/ 825500 h 1106488"/>
              <a:gd name="connsiteX26309" fmla="*/ 896580 w 1031876"/>
              <a:gd name="connsiteY26309" fmla="*/ 824813 h 1106488"/>
              <a:gd name="connsiteX26310" fmla="*/ 897776 w 1031876"/>
              <a:gd name="connsiteY26310" fmla="*/ 823618 h 1106488"/>
              <a:gd name="connsiteX26311" fmla="*/ 899144 w 1031876"/>
              <a:gd name="connsiteY26311" fmla="*/ 822252 h 1106488"/>
              <a:gd name="connsiteX26312" fmla="*/ 902562 w 1031876"/>
              <a:gd name="connsiteY26312" fmla="*/ 818836 h 1106488"/>
              <a:gd name="connsiteX26313" fmla="*/ 902562 w 1031876"/>
              <a:gd name="connsiteY26313" fmla="*/ 819690 h 1106488"/>
              <a:gd name="connsiteX26314" fmla="*/ 902562 w 1031876"/>
              <a:gd name="connsiteY26314" fmla="*/ 825500 h 1106488"/>
              <a:gd name="connsiteX26315" fmla="*/ 902562 w 1031876"/>
              <a:gd name="connsiteY26315" fmla="*/ 825667 h 1106488"/>
              <a:gd name="connsiteX26316" fmla="*/ 902340 w 1031876"/>
              <a:gd name="connsiteY26316" fmla="*/ 825500 h 1106488"/>
              <a:gd name="connsiteX26317" fmla="*/ 899605 w 1031876"/>
              <a:gd name="connsiteY26317" fmla="*/ 823451 h 1106488"/>
              <a:gd name="connsiteX26318" fmla="*/ 899144 w 1031876"/>
              <a:gd name="connsiteY26318" fmla="*/ 823105 h 1106488"/>
              <a:gd name="connsiteX26319" fmla="*/ 895947 w 1031876"/>
              <a:gd name="connsiteY26319" fmla="*/ 825500 h 1106488"/>
              <a:gd name="connsiteX26320" fmla="*/ 898525 w 1031876"/>
              <a:gd name="connsiteY26320" fmla="*/ 825500 h 1106488"/>
              <a:gd name="connsiteX26321" fmla="*/ 901700 w 1031876"/>
              <a:gd name="connsiteY26321" fmla="*/ 825500 h 1106488"/>
              <a:gd name="connsiteX26322" fmla="*/ 898525 w 1031876"/>
              <a:gd name="connsiteY26322" fmla="*/ 828477 h 1106488"/>
              <a:gd name="connsiteX26323" fmla="*/ 895725 w 1031876"/>
              <a:gd name="connsiteY26323" fmla="*/ 825852 h 1106488"/>
              <a:gd name="connsiteX26324" fmla="*/ 895725 w 1031876"/>
              <a:gd name="connsiteY26324" fmla="*/ 831643 h 1106488"/>
              <a:gd name="connsiteX26325" fmla="*/ 895725 w 1031876"/>
              <a:gd name="connsiteY26325" fmla="*/ 832497 h 1106488"/>
              <a:gd name="connsiteX26326" fmla="*/ 888887 w 1031876"/>
              <a:gd name="connsiteY26326" fmla="*/ 839328 h 1106488"/>
              <a:gd name="connsiteX26327" fmla="*/ 884997 w 1031876"/>
              <a:gd name="connsiteY26327" fmla="*/ 841548 h 1106488"/>
              <a:gd name="connsiteX26328" fmla="*/ 885825 w 1031876"/>
              <a:gd name="connsiteY26328" fmla="*/ 842169 h 1106488"/>
              <a:gd name="connsiteX26329" fmla="*/ 889000 w 1031876"/>
              <a:gd name="connsiteY26329" fmla="*/ 839788 h 1106488"/>
              <a:gd name="connsiteX26330" fmla="*/ 889000 w 1031876"/>
              <a:gd name="connsiteY26330" fmla="*/ 846138 h 1106488"/>
              <a:gd name="connsiteX26331" fmla="*/ 888206 w 1031876"/>
              <a:gd name="connsiteY26331" fmla="*/ 846138 h 1106488"/>
              <a:gd name="connsiteX26332" fmla="*/ 883444 w 1031876"/>
              <a:gd name="connsiteY26332" fmla="*/ 846138 h 1106488"/>
              <a:gd name="connsiteX26333" fmla="*/ 882650 w 1031876"/>
              <a:gd name="connsiteY26333" fmla="*/ 846138 h 1106488"/>
              <a:gd name="connsiteX26334" fmla="*/ 882650 w 1031876"/>
              <a:gd name="connsiteY26334" fmla="*/ 845344 h 1106488"/>
              <a:gd name="connsiteX26335" fmla="*/ 882650 w 1031876"/>
              <a:gd name="connsiteY26335" fmla="*/ 843757 h 1106488"/>
              <a:gd name="connsiteX26336" fmla="*/ 882049 w 1031876"/>
              <a:gd name="connsiteY26336" fmla="*/ 846158 h 1106488"/>
              <a:gd name="connsiteX26337" fmla="*/ 875212 w 1031876"/>
              <a:gd name="connsiteY26337" fmla="*/ 852988 h 1106488"/>
              <a:gd name="connsiteX26338" fmla="*/ 874946 w 1031876"/>
              <a:gd name="connsiteY26338" fmla="*/ 853187 h 1106488"/>
              <a:gd name="connsiteX26339" fmla="*/ 874963 w 1031876"/>
              <a:gd name="connsiteY26339" fmla="*/ 853237 h 1106488"/>
              <a:gd name="connsiteX26340" fmla="*/ 875212 w 1031876"/>
              <a:gd name="connsiteY26340" fmla="*/ 852988 h 1106488"/>
              <a:gd name="connsiteX26341" fmla="*/ 875112 w 1031876"/>
              <a:gd name="connsiteY26341" fmla="*/ 853685 h 1106488"/>
              <a:gd name="connsiteX26342" fmla="*/ 875705 w 1031876"/>
              <a:gd name="connsiteY26342" fmla="*/ 855464 h 1106488"/>
              <a:gd name="connsiteX26343" fmla="*/ 882650 w 1031876"/>
              <a:gd name="connsiteY26343" fmla="*/ 852488 h 1106488"/>
              <a:gd name="connsiteX26344" fmla="*/ 875705 w 1031876"/>
              <a:gd name="connsiteY26344" fmla="*/ 856456 h 1106488"/>
              <a:gd name="connsiteX26345" fmla="*/ 874865 w 1031876"/>
              <a:gd name="connsiteY26345" fmla="*/ 859819 h 1106488"/>
              <a:gd name="connsiteX26346" fmla="*/ 875212 w 1031876"/>
              <a:gd name="connsiteY26346" fmla="*/ 859819 h 1106488"/>
              <a:gd name="connsiteX26347" fmla="*/ 874740 w 1031876"/>
              <a:gd name="connsiteY26347" fmla="*/ 860318 h 1106488"/>
              <a:gd name="connsiteX26348" fmla="*/ 874713 w 1031876"/>
              <a:gd name="connsiteY26348" fmla="*/ 860425 h 1106488"/>
              <a:gd name="connsiteX26349" fmla="*/ 874713 w 1031876"/>
              <a:gd name="connsiteY26349" fmla="*/ 860346 h 1106488"/>
              <a:gd name="connsiteX26350" fmla="*/ 873395 w 1031876"/>
              <a:gd name="connsiteY26350" fmla="*/ 861740 h 1106488"/>
              <a:gd name="connsiteX26351" fmla="*/ 874615 w 1031876"/>
              <a:gd name="connsiteY26351" fmla="*/ 860863 h 1106488"/>
              <a:gd name="connsiteX26352" fmla="*/ 871793 w 1031876"/>
              <a:gd name="connsiteY26352" fmla="*/ 865796 h 1106488"/>
              <a:gd name="connsiteX26353" fmla="*/ 868374 w 1031876"/>
              <a:gd name="connsiteY26353" fmla="*/ 866649 h 1106488"/>
              <a:gd name="connsiteX26354" fmla="*/ 862392 w 1031876"/>
              <a:gd name="connsiteY26354" fmla="*/ 870064 h 1106488"/>
              <a:gd name="connsiteX26355" fmla="*/ 862159 w 1031876"/>
              <a:gd name="connsiteY26355" fmla="*/ 870996 h 1106488"/>
              <a:gd name="connsiteX26356" fmla="*/ 854699 w 1031876"/>
              <a:gd name="connsiteY26356" fmla="*/ 873480 h 1106488"/>
              <a:gd name="connsiteX26357" fmla="*/ 847861 w 1031876"/>
              <a:gd name="connsiteY26357" fmla="*/ 880310 h 1106488"/>
              <a:gd name="connsiteX26358" fmla="*/ 854699 w 1031876"/>
              <a:gd name="connsiteY26358" fmla="*/ 879456 h 1106488"/>
              <a:gd name="connsiteX26359" fmla="*/ 854839 w 1031876"/>
              <a:gd name="connsiteY26359" fmla="*/ 879334 h 1106488"/>
              <a:gd name="connsiteX26360" fmla="*/ 854699 w 1031876"/>
              <a:gd name="connsiteY26360" fmla="*/ 880310 h 1106488"/>
              <a:gd name="connsiteX26361" fmla="*/ 854173 w 1031876"/>
              <a:gd name="connsiteY26361" fmla="*/ 883988 h 1106488"/>
              <a:gd name="connsiteX26362" fmla="*/ 847861 w 1031876"/>
              <a:gd name="connsiteY26362" fmla="*/ 887141 h 1106488"/>
              <a:gd name="connsiteX26363" fmla="*/ 853844 w 1031876"/>
              <a:gd name="connsiteY26363" fmla="*/ 886287 h 1106488"/>
              <a:gd name="connsiteX26364" fmla="*/ 854173 w 1031876"/>
              <a:gd name="connsiteY26364" fmla="*/ 883988 h 1106488"/>
              <a:gd name="connsiteX26365" fmla="*/ 854699 w 1031876"/>
              <a:gd name="connsiteY26365" fmla="*/ 883725 h 1106488"/>
              <a:gd name="connsiteX26366" fmla="*/ 857434 w 1031876"/>
              <a:gd name="connsiteY26366" fmla="*/ 882359 h 1106488"/>
              <a:gd name="connsiteX26367" fmla="*/ 857186 w 1031876"/>
              <a:gd name="connsiteY26367" fmla="*/ 882794 h 1106488"/>
              <a:gd name="connsiteX26368" fmla="*/ 855554 w 1031876"/>
              <a:gd name="connsiteY26368" fmla="*/ 883725 h 1106488"/>
              <a:gd name="connsiteX26369" fmla="*/ 854699 w 1031876"/>
              <a:gd name="connsiteY26369" fmla="*/ 887141 h 1106488"/>
              <a:gd name="connsiteX26370" fmla="*/ 849155 w 1031876"/>
              <a:gd name="connsiteY26370" fmla="*/ 891017 h 1106488"/>
              <a:gd name="connsiteX26371" fmla="*/ 841024 w 1031876"/>
              <a:gd name="connsiteY26371" fmla="*/ 893971 h 1106488"/>
              <a:gd name="connsiteX26372" fmla="*/ 841024 w 1031876"/>
              <a:gd name="connsiteY26372" fmla="*/ 897386 h 1106488"/>
              <a:gd name="connsiteX26373" fmla="*/ 841024 w 1031876"/>
              <a:gd name="connsiteY26373" fmla="*/ 898938 h 1106488"/>
              <a:gd name="connsiteX26374" fmla="*/ 834186 w 1031876"/>
              <a:gd name="connsiteY26374" fmla="*/ 900801 h 1106488"/>
              <a:gd name="connsiteX26375" fmla="*/ 834186 w 1031876"/>
              <a:gd name="connsiteY26375" fmla="*/ 907632 h 1106488"/>
              <a:gd name="connsiteX26376" fmla="*/ 841024 w 1031876"/>
              <a:gd name="connsiteY26376" fmla="*/ 900801 h 1106488"/>
              <a:gd name="connsiteX26377" fmla="*/ 841024 w 1031876"/>
              <a:gd name="connsiteY26377" fmla="*/ 907632 h 1106488"/>
              <a:gd name="connsiteX26378" fmla="*/ 841024 w 1031876"/>
              <a:gd name="connsiteY26378" fmla="*/ 914462 h 1106488"/>
              <a:gd name="connsiteX26379" fmla="*/ 841879 w 1031876"/>
              <a:gd name="connsiteY26379" fmla="*/ 914462 h 1106488"/>
              <a:gd name="connsiteX26380" fmla="*/ 844443 w 1031876"/>
              <a:gd name="connsiteY26380" fmla="*/ 914462 h 1106488"/>
              <a:gd name="connsiteX26381" fmla="*/ 847861 w 1031876"/>
              <a:gd name="connsiteY26381" fmla="*/ 914462 h 1106488"/>
              <a:gd name="connsiteX26382" fmla="*/ 848838 w 1031876"/>
              <a:gd name="connsiteY26382" fmla="*/ 912755 h 1106488"/>
              <a:gd name="connsiteX26383" fmla="*/ 854699 w 1031876"/>
              <a:gd name="connsiteY26383" fmla="*/ 907632 h 1106488"/>
              <a:gd name="connsiteX26384" fmla="*/ 857263 w 1031876"/>
              <a:gd name="connsiteY26384" fmla="*/ 904217 h 1106488"/>
              <a:gd name="connsiteX26385" fmla="*/ 854944 w 1031876"/>
              <a:gd name="connsiteY26385" fmla="*/ 901127 h 1106488"/>
              <a:gd name="connsiteX26386" fmla="*/ 854870 w 1031876"/>
              <a:gd name="connsiteY26386" fmla="*/ 901701 h 1106488"/>
              <a:gd name="connsiteX26387" fmla="*/ 854513 w 1031876"/>
              <a:gd name="connsiteY26387" fmla="*/ 901172 h 1106488"/>
              <a:gd name="connsiteX26388" fmla="*/ 854328 w 1031876"/>
              <a:gd name="connsiteY26388" fmla="*/ 901172 h 1106488"/>
              <a:gd name="connsiteX26389" fmla="*/ 853188 w 1031876"/>
              <a:gd name="connsiteY26389" fmla="*/ 902310 h 1106488"/>
              <a:gd name="connsiteX26390" fmla="*/ 853192 w 1031876"/>
              <a:gd name="connsiteY26390" fmla="*/ 902307 h 1106488"/>
              <a:gd name="connsiteX26391" fmla="*/ 853194 w 1031876"/>
              <a:gd name="connsiteY26391" fmla="*/ 902305 h 1106488"/>
              <a:gd name="connsiteX26392" fmla="*/ 853188 w 1031876"/>
              <a:gd name="connsiteY26392" fmla="*/ 902312 h 1106488"/>
              <a:gd name="connsiteX26393" fmla="*/ 853188 w 1031876"/>
              <a:gd name="connsiteY26393" fmla="*/ 902311 h 1106488"/>
              <a:gd name="connsiteX26394" fmla="*/ 853187 w 1031876"/>
              <a:gd name="connsiteY26394" fmla="*/ 902312 h 1106488"/>
              <a:gd name="connsiteX26395" fmla="*/ 853188 w 1031876"/>
              <a:gd name="connsiteY26395" fmla="*/ 902311 h 1106488"/>
              <a:gd name="connsiteX26396" fmla="*/ 853189 w 1031876"/>
              <a:gd name="connsiteY26396" fmla="*/ 902310 h 1106488"/>
              <a:gd name="connsiteX26397" fmla="*/ 853188 w 1031876"/>
              <a:gd name="connsiteY26397" fmla="*/ 902311 h 1106488"/>
              <a:gd name="connsiteX26398" fmla="*/ 853156 w 1031876"/>
              <a:gd name="connsiteY26398" fmla="*/ 902343 h 1106488"/>
              <a:gd name="connsiteX26399" fmla="*/ 853095 w 1031876"/>
              <a:gd name="connsiteY26399" fmla="*/ 902403 h 1106488"/>
              <a:gd name="connsiteX26400" fmla="*/ 853036 w 1031876"/>
              <a:gd name="connsiteY26400" fmla="*/ 902462 h 1106488"/>
              <a:gd name="connsiteX26401" fmla="*/ 853002 w 1031876"/>
              <a:gd name="connsiteY26401" fmla="*/ 902496 h 1106488"/>
              <a:gd name="connsiteX26402" fmla="*/ 853000 w 1031876"/>
              <a:gd name="connsiteY26402" fmla="*/ 902498 h 1106488"/>
              <a:gd name="connsiteX26403" fmla="*/ 852997 w 1031876"/>
              <a:gd name="connsiteY26403" fmla="*/ 902502 h 1106488"/>
              <a:gd name="connsiteX26404" fmla="*/ 852995 w 1031876"/>
              <a:gd name="connsiteY26404" fmla="*/ 902504 h 1106488"/>
              <a:gd name="connsiteX26405" fmla="*/ 852990 w 1031876"/>
              <a:gd name="connsiteY26405" fmla="*/ 902508 h 1106488"/>
              <a:gd name="connsiteX26406" fmla="*/ 852983 w 1031876"/>
              <a:gd name="connsiteY26406" fmla="*/ 902515 h 1106488"/>
              <a:gd name="connsiteX26407" fmla="*/ 852951 w 1031876"/>
              <a:gd name="connsiteY26407" fmla="*/ 902547 h 1106488"/>
              <a:gd name="connsiteX26408" fmla="*/ 852856 w 1031876"/>
              <a:gd name="connsiteY26408" fmla="*/ 902642 h 1106488"/>
              <a:gd name="connsiteX26409" fmla="*/ 852795 w 1031876"/>
              <a:gd name="connsiteY26409" fmla="*/ 902703 h 1106488"/>
              <a:gd name="connsiteX26410" fmla="*/ 852790 w 1031876"/>
              <a:gd name="connsiteY26410" fmla="*/ 902708 h 1106488"/>
              <a:gd name="connsiteX26411" fmla="*/ 852788 w 1031876"/>
              <a:gd name="connsiteY26411" fmla="*/ 902710 h 1106488"/>
              <a:gd name="connsiteX26412" fmla="*/ 852782 w 1031876"/>
              <a:gd name="connsiteY26412" fmla="*/ 902716 h 1106488"/>
              <a:gd name="connsiteX26413" fmla="*/ 852781 w 1031876"/>
              <a:gd name="connsiteY26413" fmla="*/ 902717 h 1106488"/>
              <a:gd name="connsiteX26414" fmla="*/ 852780 w 1031876"/>
              <a:gd name="connsiteY26414" fmla="*/ 902718 h 1106488"/>
              <a:gd name="connsiteX26415" fmla="*/ 852778 w 1031876"/>
              <a:gd name="connsiteY26415" fmla="*/ 902720 h 1106488"/>
              <a:gd name="connsiteX26416" fmla="*/ 852211 w 1031876"/>
              <a:gd name="connsiteY26416" fmla="*/ 903287 h 1106488"/>
              <a:gd name="connsiteX26417" fmla="*/ 851594 w 1031876"/>
              <a:gd name="connsiteY26417" fmla="*/ 903903 h 1106488"/>
              <a:gd name="connsiteX26418" fmla="*/ 851462 w 1031876"/>
              <a:gd name="connsiteY26418" fmla="*/ 904035 h 1106488"/>
              <a:gd name="connsiteX26419" fmla="*/ 851420 w 1031876"/>
              <a:gd name="connsiteY26419" fmla="*/ 904077 h 1106488"/>
              <a:gd name="connsiteX26420" fmla="*/ 851363 w 1031876"/>
              <a:gd name="connsiteY26420" fmla="*/ 904134 h 1106488"/>
              <a:gd name="connsiteX26421" fmla="*/ 851355 w 1031876"/>
              <a:gd name="connsiteY26421" fmla="*/ 904142 h 1106488"/>
              <a:gd name="connsiteX26422" fmla="*/ 851352 w 1031876"/>
              <a:gd name="connsiteY26422" fmla="*/ 904145 h 1106488"/>
              <a:gd name="connsiteX26423" fmla="*/ 851346 w 1031876"/>
              <a:gd name="connsiteY26423" fmla="*/ 904151 h 1106488"/>
              <a:gd name="connsiteX26424" fmla="*/ 851345 w 1031876"/>
              <a:gd name="connsiteY26424" fmla="*/ 904153 h 1106488"/>
              <a:gd name="connsiteX26425" fmla="*/ 851343 w 1031876"/>
              <a:gd name="connsiteY26425" fmla="*/ 904155 h 1106488"/>
              <a:gd name="connsiteX26426" fmla="*/ 851342 w 1031876"/>
              <a:gd name="connsiteY26426" fmla="*/ 904156 h 1106488"/>
              <a:gd name="connsiteX26427" fmla="*/ 851341 w 1031876"/>
              <a:gd name="connsiteY26427" fmla="*/ 904157 h 1106488"/>
              <a:gd name="connsiteX26428" fmla="*/ 851340 w 1031876"/>
              <a:gd name="connsiteY26428" fmla="*/ 904158 h 1106488"/>
              <a:gd name="connsiteX26429" fmla="*/ 851338 w 1031876"/>
              <a:gd name="connsiteY26429" fmla="*/ 904159 h 1106488"/>
              <a:gd name="connsiteX26430" fmla="*/ 851280 w 1031876"/>
              <a:gd name="connsiteY26430" fmla="*/ 904217 h 1106488"/>
              <a:gd name="connsiteX26431" fmla="*/ 847861 w 1031876"/>
              <a:gd name="connsiteY26431" fmla="*/ 907632 h 1106488"/>
              <a:gd name="connsiteX26432" fmla="*/ 848275 w 1031876"/>
              <a:gd name="connsiteY26432" fmla="*/ 904734 h 1106488"/>
              <a:gd name="connsiteX26433" fmla="*/ 849571 w 1031876"/>
              <a:gd name="connsiteY26433" fmla="*/ 904217 h 1106488"/>
              <a:gd name="connsiteX26434" fmla="*/ 848621 w 1031876"/>
              <a:gd name="connsiteY26434" fmla="*/ 902319 h 1106488"/>
              <a:gd name="connsiteX26435" fmla="*/ 848716 w 1031876"/>
              <a:gd name="connsiteY26435" fmla="*/ 901655 h 1106488"/>
              <a:gd name="connsiteX26436" fmla="*/ 852103 w 1031876"/>
              <a:gd name="connsiteY26436" fmla="*/ 901172 h 1106488"/>
              <a:gd name="connsiteX26437" fmla="*/ 851497 w 1031876"/>
              <a:gd name="connsiteY26437" fmla="*/ 901172 h 1106488"/>
              <a:gd name="connsiteX26438" fmla="*/ 848123 w 1031876"/>
              <a:gd name="connsiteY26438" fmla="*/ 901172 h 1106488"/>
              <a:gd name="connsiteX26439" fmla="*/ 851497 w 1031876"/>
              <a:gd name="connsiteY26439" fmla="*/ 897732 h 1106488"/>
              <a:gd name="connsiteX26440" fmla="*/ 853724 w 1031876"/>
              <a:gd name="connsiteY26440" fmla="*/ 895461 h 1106488"/>
              <a:gd name="connsiteX26441" fmla="*/ 854870 w 1031876"/>
              <a:gd name="connsiteY26441" fmla="*/ 893763 h 1106488"/>
              <a:gd name="connsiteX26442" fmla="*/ 857050 w 1031876"/>
              <a:gd name="connsiteY26442" fmla="*/ 893763 h 1106488"/>
              <a:gd name="connsiteX26443" fmla="*/ 858665 w 1031876"/>
              <a:gd name="connsiteY26443" fmla="*/ 892465 h 1106488"/>
              <a:gd name="connsiteX26444" fmla="*/ 861617 w 1031876"/>
              <a:gd name="connsiteY26444" fmla="*/ 887413 h 1106488"/>
              <a:gd name="connsiteX26445" fmla="*/ 867521 w 1031876"/>
              <a:gd name="connsiteY26445" fmla="*/ 887413 h 1106488"/>
              <a:gd name="connsiteX26446" fmla="*/ 868363 w 1031876"/>
              <a:gd name="connsiteY26446" fmla="*/ 887413 h 1106488"/>
              <a:gd name="connsiteX26447" fmla="*/ 868364 w 1031876"/>
              <a:gd name="connsiteY26447" fmla="*/ 887413 h 1106488"/>
              <a:gd name="connsiteX26448" fmla="*/ 868363 w 1031876"/>
              <a:gd name="connsiteY26448" fmla="*/ 887413 h 1106488"/>
              <a:gd name="connsiteX26449" fmla="*/ 862460 w 1031876"/>
              <a:gd name="connsiteY26449" fmla="*/ 888273 h 1106488"/>
              <a:gd name="connsiteX26450" fmla="*/ 861691 w 1031876"/>
              <a:gd name="connsiteY26450" fmla="*/ 893763 h 1106488"/>
              <a:gd name="connsiteX26451" fmla="*/ 862013 w 1031876"/>
              <a:gd name="connsiteY26451" fmla="*/ 893763 h 1106488"/>
              <a:gd name="connsiteX26452" fmla="*/ 862014 w 1031876"/>
              <a:gd name="connsiteY26452" fmla="*/ 893763 h 1106488"/>
              <a:gd name="connsiteX26453" fmla="*/ 861684 w 1031876"/>
              <a:gd name="connsiteY26453" fmla="*/ 893816 h 1106488"/>
              <a:gd name="connsiteX26454" fmla="*/ 861650 w 1031876"/>
              <a:gd name="connsiteY26454" fmla="*/ 894056 h 1106488"/>
              <a:gd name="connsiteX26455" fmla="*/ 864272 w 1031876"/>
              <a:gd name="connsiteY26455" fmla="*/ 896020 h 1106488"/>
              <a:gd name="connsiteX26456" fmla="*/ 861537 w 1031876"/>
              <a:gd name="connsiteY26456" fmla="*/ 897386 h 1106488"/>
              <a:gd name="connsiteX26457" fmla="*/ 858802 w 1031876"/>
              <a:gd name="connsiteY26457" fmla="*/ 898752 h 1106488"/>
              <a:gd name="connsiteX26458" fmla="*/ 858118 w 1031876"/>
              <a:gd name="connsiteY26458" fmla="*/ 898240 h 1106488"/>
              <a:gd name="connsiteX26459" fmla="*/ 855016 w 1031876"/>
              <a:gd name="connsiteY26459" fmla="*/ 900563 h 1106488"/>
              <a:gd name="connsiteX26460" fmla="*/ 855005 w 1031876"/>
              <a:gd name="connsiteY26460" fmla="*/ 900648 h 1106488"/>
              <a:gd name="connsiteX26461" fmla="*/ 858802 w 1031876"/>
              <a:gd name="connsiteY26461" fmla="*/ 898752 h 1106488"/>
              <a:gd name="connsiteX26462" fmla="*/ 861537 w 1031876"/>
              <a:gd name="connsiteY26462" fmla="*/ 900801 h 1106488"/>
              <a:gd name="connsiteX26463" fmla="*/ 868374 w 1031876"/>
              <a:gd name="connsiteY26463" fmla="*/ 893971 h 1106488"/>
              <a:gd name="connsiteX26464" fmla="*/ 871109 w 1031876"/>
              <a:gd name="connsiteY26464" fmla="*/ 893971 h 1106488"/>
              <a:gd name="connsiteX26465" fmla="*/ 868374 w 1031876"/>
              <a:gd name="connsiteY26465" fmla="*/ 900801 h 1106488"/>
              <a:gd name="connsiteX26466" fmla="*/ 875212 w 1031876"/>
              <a:gd name="connsiteY26466" fmla="*/ 900801 h 1106488"/>
              <a:gd name="connsiteX26467" fmla="*/ 883700 w 1031876"/>
              <a:gd name="connsiteY26467" fmla="*/ 893029 h 1106488"/>
              <a:gd name="connsiteX26468" fmla="*/ 888032 w 1031876"/>
              <a:gd name="connsiteY26468" fmla="*/ 890556 h 1106488"/>
              <a:gd name="connsiteX26469" fmla="*/ 888092 w 1031876"/>
              <a:gd name="connsiteY26469" fmla="*/ 890318 h 1106488"/>
              <a:gd name="connsiteX26470" fmla="*/ 895351 w 1031876"/>
              <a:gd name="connsiteY26470" fmla="*/ 887296 h 1106488"/>
              <a:gd name="connsiteX26471" fmla="*/ 895369 w 1031876"/>
              <a:gd name="connsiteY26471" fmla="*/ 887289 h 1106488"/>
              <a:gd name="connsiteX26472" fmla="*/ 896244 w 1031876"/>
              <a:gd name="connsiteY26472" fmla="*/ 881162 h 1106488"/>
              <a:gd name="connsiteX26473" fmla="*/ 896937 w 1031876"/>
              <a:gd name="connsiteY26473" fmla="*/ 881063 h 1106488"/>
              <a:gd name="connsiteX26474" fmla="*/ 896144 w 1031876"/>
              <a:gd name="connsiteY26474" fmla="*/ 881063 h 1106488"/>
              <a:gd name="connsiteX26475" fmla="*/ 895351 w 1031876"/>
              <a:gd name="connsiteY26475" fmla="*/ 881063 h 1106488"/>
              <a:gd name="connsiteX26476" fmla="*/ 895350 w 1031876"/>
              <a:gd name="connsiteY26476" fmla="*/ 881063 h 1106488"/>
              <a:gd name="connsiteX26477" fmla="*/ 895350 w 1031876"/>
              <a:gd name="connsiteY26477" fmla="*/ 881063 h 1106488"/>
              <a:gd name="connsiteX26478" fmla="*/ 895350 w 1031876"/>
              <a:gd name="connsiteY26478" fmla="*/ 881062 h 1106488"/>
              <a:gd name="connsiteX26479" fmla="*/ 895350 w 1031876"/>
              <a:gd name="connsiteY26479" fmla="*/ 881062 h 1106488"/>
              <a:gd name="connsiteX26480" fmla="*/ 892176 w 1031876"/>
              <a:gd name="connsiteY26480" fmla="*/ 878086 h 1106488"/>
              <a:gd name="connsiteX26481" fmla="*/ 889001 w 1031876"/>
              <a:gd name="connsiteY26481" fmla="*/ 881063 h 1106488"/>
              <a:gd name="connsiteX26482" fmla="*/ 892176 w 1031876"/>
              <a:gd name="connsiteY26482" fmla="*/ 874117 h 1106488"/>
              <a:gd name="connsiteX26483" fmla="*/ 892677 w 1031876"/>
              <a:gd name="connsiteY26483" fmla="*/ 873961 h 1106488"/>
              <a:gd name="connsiteX26484" fmla="*/ 894458 w 1031876"/>
              <a:gd name="connsiteY26484" fmla="*/ 874365 h 1106488"/>
              <a:gd name="connsiteX26485" fmla="*/ 894557 w 1031876"/>
              <a:gd name="connsiteY26485" fmla="*/ 877094 h 1106488"/>
              <a:gd name="connsiteX26486" fmla="*/ 895350 w 1031876"/>
              <a:gd name="connsiteY26486" fmla="*/ 881058 h 1106488"/>
              <a:gd name="connsiteX26487" fmla="*/ 895350 w 1031876"/>
              <a:gd name="connsiteY26487" fmla="*/ 880071 h 1106488"/>
              <a:gd name="connsiteX26488" fmla="*/ 895350 w 1031876"/>
              <a:gd name="connsiteY26488" fmla="*/ 873125 h 1106488"/>
              <a:gd name="connsiteX26489" fmla="*/ 892677 w 1031876"/>
              <a:gd name="connsiteY26489" fmla="*/ 873961 h 1106488"/>
              <a:gd name="connsiteX26490" fmla="*/ 889001 w 1031876"/>
              <a:gd name="connsiteY26490" fmla="*/ 873125 h 1106488"/>
              <a:gd name="connsiteX26491" fmla="*/ 894557 w 1031876"/>
              <a:gd name="connsiteY26491" fmla="*/ 873125 h 1106488"/>
              <a:gd name="connsiteX26492" fmla="*/ 895350 w 1031876"/>
              <a:gd name="connsiteY26492" fmla="*/ 873125 h 1106488"/>
              <a:gd name="connsiteX26493" fmla="*/ 895351 w 1031876"/>
              <a:gd name="connsiteY26493" fmla="*/ 873125 h 1106488"/>
              <a:gd name="connsiteX26494" fmla="*/ 896144 w 1031876"/>
              <a:gd name="connsiteY26494" fmla="*/ 873125 h 1106488"/>
              <a:gd name="connsiteX26495" fmla="*/ 901700 w 1031876"/>
              <a:gd name="connsiteY26495" fmla="*/ 873125 h 1106488"/>
              <a:gd name="connsiteX26496" fmla="*/ 896144 w 1031876"/>
              <a:gd name="connsiteY26496" fmla="*/ 877094 h 1106488"/>
              <a:gd name="connsiteX26497" fmla="*/ 895509 w 1031876"/>
              <a:gd name="connsiteY26497" fmla="*/ 880269 h 1106488"/>
              <a:gd name="connsiteX26498" fmla="*/ 895351 w 1031876"/>
              <a:gd name="connsiteY26498" fmla="*/ 881058 h 1106488"/>
              <a:gd name="connsiteX26499" fmla="*/ 895350 w 1031876"/>
              <a:gd name="connsiteY26499" fmla="*/ 881060 h 1106488"/>
              <a:gd name="connsiteX26500" fmla="*/ 895351 w 1031876"/>
              <a:gd name="connsiteY26500" fmla="*/ 881062 h 1106488"/>
              <a:gd name="connsiteX26501" fmla="*/ 895351 w 1031876"/>
              <a:gd name="connsiteY26501" fmla="*/ 881062 h 1106488"/>
              <a:gd name="connsiteX26502" fmla="*/ 896091 w 1031876"/>
              <a:gd name="connsiteY26502" fmla="*/ 880269 h 1106488"/>
              <a:gd name="connsiteX26503" fmla="*/ 900906 w 1031876"/>
              <a:gd name="connsiteY26503" fmla="*/ 875110 h 1106488"/>
              <a:gd name="connsiteX26504" fmla="*/ 901594 w 1031876"/>
              <a:gd name="connsiteY26504" fmla="*/ 880269 h 1106488"/>
              <a:gd name="connsiteX26505" fmla="*/ 901611 w 1031876"/>
              <a:gd name="connsiteY26505" fmla="*/ 880395 h 1106488"/>
              <a:gd name="connsiteX26506" fmla="*/ 902272 w 1031876"/>
              <a:gd name="connsiteY26506" fmla="*/ 880301 h 1106488"/>
              <a:gd name="connsiteX26507" fmla="*/ 902295 w 1031876"/>
              <a:gd name="connsiteY26507" fmla="*/ 880269 h 1106488"/>
              <a:gd name="connsiteX26508" fmla="*/ 902595 w 1031876"/>
              <a:gd name="connsiteY26508" fmla="*/ 879870 h 1106488"/>
              <a:gd name="connsiteX26509" fmla="*/ 903388 w 1031876"/>
              <a:gd name="connsiteY26509" fmla="*/ 876697 h 1106488"/>
              <a:gd name="connsiteX26510" fmla="*/ 904082 w 1031876"/>
              <a:gd name="connsiteY26510" fmla="*/ 876301 h 1106488"/>
              <a:gd name="connsiteX26511" fmla="*/ 901700 w 1031876"/>
              <a:gd name="connsiteY26511" fmla="*/ 873125 h 1106488"/>
              <a:gd name="connsiteX26512" fmla="*/ 901701 w 1031876"/>
              <a:gd name="connsiteY26512" fmla="*/ 873125 h 1106488"/>
              <a:gd name="connsiteX26513" fmla="*/ 905669 w 1031876"/>
              <a:gd name="connsiteY26513" fmla="*/ 873125 h 1106488"/>
              <a:gd name="connsiteX26514" fmla="*/ 909638 w 1031876"/>
              <a:gd name="connsiteY26514" fmla="*/ 873125 h 1106488"/>
              <a:gd name="connsiteX26515" fmla="*/ 909637 w 1031876"/>
              <a:gd name="connsiteY26515" fmla="*/ 873126 h 1106488"/>
              <a:gd name="connsiteX26516" fmla="*/ 909639 w 1031876"/>
              <a:gd name="connsiteY26516" fmla="*/ 873125 h 1106488"/>
              <a:gd name="connsiteX26517" fmla="*/ 902495 w 1031876"/>
              <a:gd name="connsiteY26517" fmla="*/ 880269 h 1106488"/>
              <a:gd name="connsiteX26518" fmla="*/ 902495 w 1031876"/>
              <a:gd name="connsiteY26518" fmla="*/ 880268 h 1106488"/>
              <a:gd name="connsiteX26519" fmla="*/ 902494 w 1031876"/>
              <a:gd name="connsiteY26519" fmla="*/ 880269 h 1106488"/>
              <a:gd name="connsiteX26520" fmla="*/ 902494 w 1031876"/>
              <a:gd name="connsiteY26520" fmla="*/ 880269 h 1106488"/>
              <a:gd name="connsiteX26521" fmla="*/ 902495 w 1031876"/>
              <a:gd name="connsiteY26521" fmla="*/ 880269 h 1106488"/>
              <a:gd name="connsiteX26522" fmla="*/ 895551 w 1031876"/>
              <a:gd name="connsiteY26522" fmla="*/ 887213 h 1106488"/>
              <a:gd name="connsiteX26523" fmla="*/ 895725 w 1031876"/>
              <a:gd name="connsiteY26523" fmla="*/ 887141 h 1106488"/>
              <a:gd name="connsiteX26524" fmla="*/ 899144 w 1031876"/>
              <a:gd name="connsiteY26524" fmla="*/ 886287 h 1106488"/>
              <a:gd name="connsiteX26525" fmla="*/ 899827 w 1031876"/>
              <a:gd name="connsiteY26525" fmla="*/ 885092 h 1106488"/>
              <a:gd name="connsiteX26526" fmla="*/ 909164 w 1031876"/>
              <a:gd name="connsiteY26526" fmla="*/ 880428 h 1106488"/>
              <a:gd name="connsiteX26527" fmla="*/ 908685 w 1031876"/>
              <a:gd name="connsiteY26527" fmla="*/ 880428 h 1106488"/>
              <a:gd name="connsiteX26528" fmla="*/ 908808 w 1031876"/>
              <a:gd name="connsiteY26528" fmla="*/ 880310 h 1106488"/>
              <a:gd name="connsiteX26529" fmla="*/ 908545 w 1031876"/>
              <a:gd name="connsiteY26529" fmla="*/ 880310 h 1106488"/>
              <a:gd name="connsiteX26530" fmla="*/ 904713 w 1031876"/>
              <a:gd name="connsiteY26530" fmla="*/ 880310 h 1106488"/>
              <a:gd name="connsiteX26531" fmla="*/ 902562 w 1031876"/>
              <a:gd name="connsiteY26531" fmla="*/ 880310 h 1106488"/>
              <a:gd name="connsiteX26532" fmla="*/ 909400 w 1031876"/>
              <a:gd name="connsiteY26532" fmla="*/ 873480 h 1106488"/>
              <a:gd name="connsiteX26533" fmla="*/ 909400 w 1031876"/>
              <a:gd name="connsiteY26533" fmla="*/ 873543 h 1106488"/>
              <a:gd name="connsiteX26534" fmla="*/ 909400 w 1031876"/>
              <a:gd name="connsiteY26534" fmla="*/ 876895 h 1106488"/>
              <a:gd name="connsiteX26535" fmla="*/ 909400 w 1031876"/>
              <a:gd name="connsiteY26535" fmla="*/ 879745 h 1106488"/>
              <a:gd name="connsiteX26536" fmla="*/ 909558 w 1031876"/>
              <a:gd name="connsiteY26536" fmla="*/ 879594 h 1106488"/>
              <a:gd name="connsiteX26537" fmla="*/ 915670 w 1031876"/>
              <a:gd name="connsiteY26537" fmla="*/ 873760 h 1106488"/>
              <a:gd name="connsiteX26538" fmla="*/ 919163 w 1031876"/>
              <a:gd name="connsiteY26538" fmla="*/ 872927 h 1106488"/>
              <a:gd name="connsiteX26539" fmla="*/ 922655 w 1031876"/>
              <a:gd name="connsiteY26539" fmla="*/ 867093 h 1106488"/>
              <a:gd name="connsiteX26540" fmla="*/ 920036 w 1031876"/>
              <a:gd name="connsiteY26540" fmla="*/ 872927 h 1106488"/>
              <a:gd name="connsiteX26541" fmla="*/ 922655 w 1031876"/>
              <a:gd name="connsiteY26541" fmla="*/ 873760 h 1106488"/>
              <a:gd name="connsiteX26542" fmla="*/ 915670 w 1031876"/>
              <a:gd name="connsiteY26542" fmla="*/ 880428 h 1106488"/>
              <a:gd name="connsiteX26543" fmla="*/ 914797 w 1031876"/>
              <a:gd name="connsiteY26543" fmla="*/ 880428 h 1106488"/>
              <a:gd name="connsiteX26544" fmla="*/ 912177 w 1031876"/>
              <a:gd name="connsiteY26544" fmla="*/ 880428 h 1106488"/>
              <a:gd name="connsiteX26545" fmla="*/ 909558 w 1031876"/>
              <a:gd name="connsiteY26545" fmla="*/ 880428 h 1106488"/>
              <a:gd name="connsiteX26546" fmla="*/ 909238 w 1031876"/>
              <a:gd name="connsiteY26546" fmla="*/ 880428 h 1106488"/>
              <a:gd name="connsiteX26547" fmla="*/ 899998 w 1031876"/>
              <a:gd name="connsiteY26547" fmla="*/ 887141 h 1106488"/>
              <a:gd name="connsiteX26548" fmla="*/ 899828 w 1031876"/>
              <a:gd name="connsiteY26548" fmla="*/ 887413 h 1106488"/>
              <a:gd name="connsiteX26549" fmla="*/ 898105 w 1031876"/>
              <a:gd name="connsiteY26549" fmla="*/ 890167 h 1106488"/>
              <a:gd name="connsiteX26550" fmla="*/ 898525 w 1031876"/>
              <a:gd name="connsiteY26550" fmla="*/ 890587 h 1106488"/>
              <a:gd name="connsiteX26551" fmla="*/ 900906 w 1031876"/>
              <a:gd name="connsiteY26551" fmla="*/ 892968 h 1106488"/>
              <a:gd name="connsiteX26552" fmla="*/ 901700 w 1031876"/>
              <a:gd name="connsiteY26552" fmla="*/ 893762 h 1106488"/>
              <a:gd name="connsiteX26553" fmla="*/ 898525 w 1031876"/>
              <a:gd name="connsiteY26553" fmla="*/ 893762 h 1106488"/>
              <a:gd name="connsiteX26554" fmla="*/ 897731 w 1031876"/>
              <a:gd name="connsiteY26554" fmla="*/ 893762 h 1106488"/>
              <a:gd name="connsiteX26555" fmla="*/ 895856 w 1031876"/>
              <a:gd name="connsiteY26555" fmla="*/ 893762 h 1106488"/>
              <a:gd name="connsiteX26556" fmla="*/ 895725 w 1031876"/>
              <a:gd name="connsiteY26556" fmla="*/ 893971 h 1106488"/>
              <a:gd name="connsiteX26557" fmla="*/ 895446 w 1031876"/>
              <a:gd name="connsiteY26557" fmla="*/ 893762 h 1106488"/>
              <a:gd name="connsiteX26558" fmla="*/ 895350 w 1031876"/>
              <a:gd name="connsiteY26558" fmla="*/ 893762 h 1106488"/>
              <a:gd name="connsiteX26559" fmla="*/ 895227 w 1031876"/>
              <a:gd name="connsiteY26559" fmla="*/ 893598 h 1106488"/>
              <a:gd name="connsiteX26560" fmla="*/ 892306 w 1031876"/>
              <a:gd name="connsiteY26560" fmla="*/ 891410 h 1106488"/>
              <a:gd name="connsiteX26561" fmla="*/ 889073 w 1031876"/>
              <a:gd name="connsiteY26561" fmla="*/ 893832 h 1106488"/>
              <a:gd name="connsiteX26562" fmla="*/ 891683 w 1031876"/>
              <a:gd name="connsiteY26562" fmla="*/ 896279 h 1106488"/>
              <a:gd name="connsiteX26563" fmla="*/ 894199 w 1031876"/>
              <a:gd name="connsiteY26563" fmla="*/ 894842 h 1106488"/>
              <a:gd name="connsiteX26564" fmla="*/ 895350 w 1031876"/>
              <a:gd name="connsiteY26564" fmla="*/ 893763 h 1106488"/>
              <a:gd name="connsiteX26565" fmla="*/ 894729 w 1031876"/>
              <a:gd name="connsiteY26565" fmla="*/ 894540 h 1106488"/>
              <a:gd name="connsiteX26566" fmla="*/ 895725 w 1031876"/>
              <a:gd name="connsiteY26566" fmla="*/ 893971 h 1106488"/>
              <a:gd name="connsiteX26567" fmla="*/ 894870 w 1031876"/>
              <a:gd name="connsiteY26567" fmla="*/ 894825 h 1106488"/>
              <a:gd name="connsiteX26568" fmla="*/ 893031 w 1031876"/>
              <a:gd name="connsiteY26568" fmla="*/ 896662 h 1106488"/>
              <a:gd name="connsiteX26569" fmla="*/ 895725 w 1031876"/>
              <a:gd name="connsiteY26569" fmla="*/ 893971 h 1106488"/>
              <a:gd name="connsiteX26570" fmla="*/ 895725 w 1031876"/>
              <a:gd name="connsiteY26570" fmla="*/ 900801 h 1106488"/>
              <a:gd name="connsiteX26571" fmla="*/ 894870 w 1031876"/>
              <a:gd name="connsiteY26571" fmla="*/ 901655 h 1106488"/>
              <a:gd name="connsiteX26572" fmla="*/ 894124 w 1031876"/>
              <a:gd name="connsiteY26572" fmla="*/ 902401 h 1106488"/>
              <a:gd name="connsiteX26573" fmla="*/ 895350 w 1031876"/>
              <a:gd name="connsiteY26573" fmla="*/ 901700 h 1106488"/>
              <a:gd name="connsiteX26574" fmla="*/ 889000 w 1031876"/>
              <a:gd name="connsiteY26574" fmla="*/ 908050 h 1106488"/>
              <a:gd name="connsiteX26575" fmla="*/ 889177 w 1031876"/>
              <a:gd name="connsiteY26575" fmla="*/ 907342 h 1106488"/>
              <a:gd name="connsiteX26576" fmla="*/ 889000 w 1031876"/>
              <a:gd name="connsiteY26576" fmla="*/ 907519 h 1106488"/>
              <a:gd name="connsiteX26577" fmla="*/ 888887 w 1031876"/>
              <a:gd name="connsiteY26577" fmla="*/ 907632 h 1106488"/>
              <a:gd name="connsiteX26578" fmla="*/ 888887 w 1031876"/>
              <a:gd name="connsiteY26578" fmla="*/ 906778 h 1106488"/>
              <a:gd name="connsiteX26579" fmla="*/ 888887 w 1031876"/>
              <a:gd name="connsiteY26579" fmla="*/ 903363 h 1106488"/>
              <a:gd name="connsiteX26580" fmla="*/ 888887 w 1031876"/>
              <a:gd name="connsiteY26580" fmla="*/ 901513 h 1106488"/>
              <a:gd name="connsiteX26581" fmla="*/ 888228 w 1031876"/>
              <a:gd name="connsiteY26581" fmla="*/ 900414 h 1106488"/>
              <a:gd name="connsiteX26582" fmla="*/ 887071 w 1031876"/>
              <a:gd name="connsiteY26582" fmla="*/ 899734 h 1106488"/>
              <a:gd name="connsiteX26583" fmla="*/ 887561 w 1031876"/>
              <a:gd name="connsiteY26583" fmla="*/ 899303 h 1106488"/>
              <a:gd name="connsiteX26584" fmla="*/ 886619 w 1031876"/>
              <a:gd name="connsiteY26584" fmla="*/ 897732 h 1106488"/>
              <a:gd name="connsiteX26585" fmla="*/ 888858 w 1031876"/>
              <a:gd name="connsiteY26585" fmla="*/ 894001 h 1106488"/>
              <a:gd name="connsiteX26586" fmla="*/ 885468 w 1031876"/>
              <a:gd name="connsiteY26586" fmla="*/ 897386 h 1106488"/>
              <a:gd name="connsiteX26587" fmla="*/ 882049 w 1031876"/>
              <a:gd name="connsiteY26587" fmla="*/ 900801 h 1106488"/>
              <a:gd name="connsiteX26588" fmla="*/ 882049 w 1031876"/>
              <a:gd name="connsiteY26588" fmla="*/ 907632 h 1106488"/>
              <a:gd name="connsiteX26589" fmla="*/ 881194 w 1031876"/>
              <a:gd name="connsiteY26589" fmla="*/ 908486 h 1106488"/>
              <a:gd name="connsiteX26590" fmla="*/ 879153 w 1031876"/>
              <a:gd name="connsiteY26590" fmla="*/ 910525 h 1106488"/>
              <a:gd name="connsiteX26591" fmla="*/ 878630 w 1031876"/>
              <a:gd name="connsiteY26591" fmla="*/ 911047 h 1106488"/>
              <a:gd name="connsiteX26592" fmla="*/ 875212 w 1031876"/>
              <a:gd name="connsiteY26592" fmla="*/ 914462 h 1106488"/>
              <a:gd name="connsiteX26593" fmla="*/ 874701 w 1031876"/>
              <a:gd name="connsiteY26593" fmla="*/ 914462 h 1106488"/>
              <a:gd name="connsiteX26594" fmla="*/ 874656 w 1031876"/>
              <a:gd name="connsiteY26594" fmla="*/ 914684 h 1106488"/>
              <a:gd name="connsiteX26595" fmla="*/ 875212 w 1031876"/>
              <a:gd name="connsiteY26595" fmla="*/ 914462 h 1106488"/>
              <a:gd name="connsiteX26596" fmla="*/ 874644 w 1031876"/>
              <a:gd name="connsiteY26596" fmla="*/ 914746 h 1106488"/>
              <a:gd name="connsiteX26597" fmla="*/ 874635 w 1031876"/>
              <a:gd name="connsiteY26597" fmla="*/ 914792 h 1106488"/>
              <a:gd name="connsiteX26598" fmla="*/ 875212 w 1031876"/>
              <a:gd name="connsiteY26598" fmla="*/ 914462 h 1106488"/>
              <a:gd name="connsiteX26599" fmla="*/ 874592 w 1031876"/>
              <a:gd name="connsiteY26599" fmla="*/ 915004 h 1106488"/>
              <a:gd name="connsiteX26600" fmla="*/ 874573 w 1031876"/>
              <a:gd name="connsiteY26600" fmla="*/ 915101 h 1106488"/>
              <a:gd name="connsiteX26601" fmla="*/ 873919 w 1031876"/>
              <a:gd name="connsiteY26601" fmla="*/ 918369 h 1106488"/>
              <a:gd name="connsiteX26602" fmla="*/ 872404 w 1031876"/>
              <a:gd name="connsiteY26602" fmla="*/ 919452 h 1106488"/>
              <a:gd name="connsiteX26603" fmla="*/ 874241 w 1031876"/>
              <a:gd name="connsiteY26603" fmla="*/ 915432 h 1106488"/>
              <a:gd name="connsiteX26604" fmla="*/ 874334 w 1031876"/>
              <a:gd name="connsiteY26604" fmla="*/ 915230 h 1106488"/>
              <a:gd name="connsiteX26605" fmla="*/ 869134 w 1031876"/>
              <a:gd name="connsiteY26605" fmla="*/ 919775 h 1106488"/>
              <a:gd name="connsiteX26606" fmla="*/ 868647 w 1031876"/>
              <a:gd name="connsiteY26606" fmla="*/ 920200 h 1106488"/>
              <a:gd name="connsiteX26607" fmla="*/ 869229 w 1031876"/>
              <a:gd name="connsiteY26607" fmla="*/ 917878 h 1106488"/>
              <a:gd name="connsiteX26608" fmla="*/ 870425 w 1031876"/>
              <a:gd name="connsiteY26608" fmla="*/ 917194 h 1106488"/>
              <a:gd name="connsiteX26609" fmla="*/ 874498 w 1031876"/>
              <a:gd name="connsiteY26609" fmla="*/ 914870 h 1106488"/>
              <a:gd name="connsiteX26610" fmla="*/ 874529 w 1031876"/>
              <a:gd name="connsiteY26610" fmla="*/ 914804 h 1106488"/>
              <a:gd name="connsiteX26611" fmla="*/ 870653 w 1031876"/>
              <a:gd name="connsiteY26611" fmla="*/ 916739 h 1106488"/>
              <a:gd name="connsiteX26612" fmla="*/ 868375 w 1031876"/>
              <a:gd name="connsiteY26612" fmla="*/ 917878 h 1106488"/>
              <a:gd name="connsiteX26613" fmla="*/ 867007 w 1031876"/>
              <a:gd name="connsiteY26613" fmla="*/ 918561 h 1106488"/>
              <a:gd name="connsiteX26614" fmla="*/ 866855 w 1031876"/>
              <a:gd name="connsiteY26614" fmla="*/ 918257 h 1106488"/>
              <a:gd name="connsiteX26615" fmla="*/ 867519 w 1031876"/>
              <a:gd name="connsiteY26615" fmla="*/ 917878 h 1106488"/>
              <a:gd name="connsiteX26616" fmla="*/ 867614 w 1031876"/>
              <a:gd name="connsiteY26616" fmla="*/ 917498 h 1106488"/>
              <a:gd name="connsiteX26617" fmla="*/ 870938 w 1031876"/>
              <a:gd name="connsiteY26617" fmla="*/ 916170 h 1106488"/>
              <a:gd name="connsiteX26618" fmla="*/ 874567 w 1031876"/>
              <a:gd name="connsiteY26618" fmla="*/ 914720 h 1106488"/>
              <a:gd name="connsiteX26619" fmla="*/ 874685 w 1031876"/>
              <a:gd name="connsiteY26619" fmla="*/ 914462 h 1106488"/>
              <a:gd name="connsiteX26620" fmla="*/ 869229 w 1031876"/>
              <a:gd name="connsiteY26620" fmla="*/ 914462 h 1106488"/>
              <a:gd name="connsiteX26621" fmla="*/ 868374 w 1031876"/>
              <a:gd name="connsiteY26621" fmla="*/ 914462 h 1106488"/>
              <a:gd name="connsiteX26622" fmla="*/ 864955 w 1031876"/>
              <a:gd name="connsiteY26622" fmla="*/ 914462 h 1106488"/>
              <a:gd name="connsiteX26623" fmla="*/ 864101 w 1031876"/>
              <a:gd name="connsiteY26623" fmla="*/ 914462 h 1106488"/>
              <a:gd name="connsiteX26624" fmla="*/ 861537 w 1031876"/>
              <a:gd name="connsiteY26624" fmla="*/ 914462 h 1106488"/>
              <a:gd name="connsiteX26625" fmla="*/ 854699 w 1031876"/>
              <a:gd name="connsiteY26625" fmla="*/ 914462 h 1106488"/>
              <a:gd name="connsiteX26626" fmla="*/ 847861 w 1031876"/>
              <a:gd name="connsiteY26626" fmla="*/ 921293 h 1106488"/>
              <a:gd name="connsiteX26627" fmla="*/ 851280 w 1031876"/>
              <a:gd name="connsiteY26627" fmla="*/ 923854 h 1106488"/>
              <a:gd name="connsiteX26628" fmla="*/ 854699 w 1031876"/>
              <a:gd name="connsiteY26628" fmla="*/ 921293 h 1106488"/>
              <a:gd name="connsiteX26629" fmla="*/ 851995 w 1031876"/>
              <a:gd name="connsiteY26629" fmla="*/ 923994 h 1106488"/>
              <a:gd name="connsiteX26630" fmla="*/ 855134 w 1031876"/>
              <a:gd name="connsiteY26630" fmla="*/ 922338 h 1106488"/>
              <a:gd name="connsiteX26631" fmla="*/ 852301 w 1031876"/>
              <a:gd name="connsiteY26631" fmla="*/ 926913 h 1106488"/>
              <a:gd name="connsiteX26632" fmla="*/ 853234 w 1031876"/>
              <a:gd name="connsiteY26632" fmla="*/ 926659 h 1106488"/>
              <a:gd name="connsiteX26633" fmla="*/ 855134 w 1031876"/>
              <a:gd name="connsiteY26633" fmla="*/ 926142 h 1106488"/>
              <a:gd name="connsiteX26634" fmla="*/ 855134 w 1031876"/>
              <a:gd name="connsiteY26634" fmla="*/ 922338 h 1106488"/>
              <a:gd name="connsiteX26635" fmla="*/ 857578 w 1031876"/>
              <a:gd name="connsiteY26635" fmla="*/ 923090 h 1106488"/>
              <a:gd name="connsiteX26636" fmla="*/ 858118 w 1031876"/>
              <a:gd name="connsiteY26636" fmla="*/ 922146 h 1106488"/>
              <a:gd name="connsiteX26637" fmla="*/ 861537 w 1031876"/>
              <a:gd name="connsiteY26637" fmla="*/ 921293 h 1106488"/>
              <a:gd name="connsiteX26638" fmla="*/ 860682 w 1031876"/>
              <a:gd name="connsiteY26638" fmla="*/ 922146 h 1106488"/>
              <a:gd name="connsiteX26639" fmla="*/ 857263 w 1031876"/>
              <a:gd name="connsiteY26639" fmla="*/ 925562 h 1106488"/>
              <a:gd name="connsiteX26640" fmla="*/ 856487 w 1031876"/>
              <a:gd name="connsiteY26640" fmla="*/ 925773 h 1106488"/>
              <a:gd name="connsiteX26641" fmla="*/ 856000 w 1031876"/>
              <a:gd name="connsiteY26641" fmla="*/ 926824 h 1106488"/>
              <a:gd name="connsiteX26642" fmla="*/ 857263 w 1031876"/>
              <a:gd name="connsiteY26642" fmla="*/ 925562 h 1106488"/>
              <a:gd name="connsiteX26643" fmla="*/ 858721 w 1031876"/>
              <a:gd name="connsiteY26643" fmla="*/ 926435 h 1106488"/>
              <a:gd name="connsiteX26644" fmla="*/ 855554 w 1031876"/>
              <a:gd name="connsiteY26644" fmla="*/ 928123 h 1106488"/>
              <a:gd name="connsiteX26645" fmla="*/ 855286 w 1031876"/>
              <a:gd name="connsiteY26645" fmla="*/ 928362 h 1106488"/>
              <a:gd name="connsiteX26646" fmla="*/ 855134 w 1031876"/>
              <a:gd name="connsiteY26646" fmla="*/ 928688 h 1106488"/>
              <a:gd name="connsiteX26647" fmla="*/ 855134 w 1031876"/>
              <a:gd name="connsiteY26647" fmla="*/ 928496 h 1106488"/>
              <a:gd name="connsiteX26648" fmla="*/ 854918 w 1031876"/>
              <a:gd name="connsiteY26648" fmla="*/ 928688 h 1106488"/>
              <a:gd name="connsiteX26649" fmla="*/ 847988 w 1031876"/>
              <a:gd name="connsiteY26649" fmla="*/ 934841 h 1106488"/>
              <a:gd name="connsiteX26650" fmla="*/ 850900 w 1031876"/>
              <a:gd name="connsiteY26650" fmla="*/ 932657 h 1106488"/>
              <a:gd name="connsiteX26651" fmla="*/ 854075 w 1031876"/>
              <a:gd name="connsiteY26651" fmla="*/ 935038 h 1106488"/>
              <a:gd name="connsiteX26652" fmla="*/ 850900 w 1031876"/>
              <a:gd name="connsiteY26652" fmla="*/ 935038 h 1106488"/>
              <a:gd name="connsiteX26653" fmla="*/ 847726 w 1031876"/>
              <a:gd name="connsiteY26653" fmla="*/ 935038 h 1106488"/>
              <a:gd name="connsiteX26654" fmla="*/ 847725 w 1031876"/>
              <a:gd name="connsiteY26654" fmla="*/ 935038 h 1106488"/>
              <a:gd name="connsiteX26655" fmla="*/ 847861 w 1031876"/>
              <a:gd name="connsiteY26655" fmla="*/ 934936 h 1106488"/>
              <a:gd name="connsiteX26656" fmla="*/ 847861 w 1031876"/>
              <a:gd name="connsiteY26656" fmla="*/ 931538 h 1106488"/>
              <a:gd name="connsiteX26657" fmla="*/ 847861 w 1031876"/>
              <a:gd name="connsiteY26657" fmla="*/ 928688 h 1106488"/>
              <a:gd name="connsiteX26658" fmla="*/ 847861 w 1031876"/>
              <a:gd name="connsiteY26658" fmla="*/ 928123 h 1106488"/>
              <a:gd name="connsiteX26659" fmla="*/ 848451 w 1031876"/>
              <a:gd name="connsiteY26659" fmla="*/ 927963 h 1106488"/>
              <a:gd name="connsiteX26660" fmla="*/ 848610 w 1031876"/>
              <a:gd name="connsiteY26660" fmla="*/ 927375 h 1106488"/>
              <a:gd name="connsiteX26661" fmla="*/ 847861 w 1031876"/>
              <a:gd name="connsiteY26661" fmla="*/ 928123 h 1106488"/>
              <a:gd name="connsiteX26662" fmla="*/ 847861 w 1031876"/>
              <a:gd name="connsiteY26662" fmla="*/ 927269 h 1106488"/>
              <a:gd name="connsiteX26663" fmla="*/ 847861 w 1031876"/>
              <a:gd name="connsiteY26663" fmla="*/ 925562 h 1106488"/>
              <a:gd name="connsiteX26664" fmla="*/ 847861 w 1031876"/>
              <a:gd name="connsiteY26664" fmla="*/ 923854 h 1106488"/>
              <a:gd name="connsiteX26665" fmla="*/ 847861 w 1031876"/>
              <a:gd name="connsiteY26665" fmla="*/ 921293 h 1106488"/>
              <a:gd name="connsiteX26666" fmla="*/ 841024 w 1031876"/>
              <a:gd name="connsiteY26666" fmla="*/ 928123 h 1106488"/>
              <a:gd name="connsiteX26667" fmla="*/ 847861 w 1031876"/>
              <a:gd name="connsiteY26667" fmla="*/ 928123 h 1106488"/>
              <a:gd name="connsiteX26668" fmla="*/ 843902 w 1031876"/>
              <a:gd name="connsiteY26668" fmla="*/ 928688 h 1106488"/>
              <a:gd name="connsiteX26669" fmla="*/ 841879 w 1031876"/>
              <a:gd name="connsiteY26669" fmla="*/ 928977 h 1106488"/>
              <a:gd name="connsiteX26670" fmla="*/ 841024 w 1031876"/>
              <a:gd name="connsiteY26670" fmla="*/ 934954 h 1106488"/>
              <a:gd name="connsiteX26671" fmla="*/ 840169 w 1031876"/>
              <a:gd name="connsiteY26671" fmla="*/ 934954 h 1106488"/>
              <a:gd name="connsiteX26672" fmla="*/ 837605 w 1031876"/>
              <a:gd name="connsiteY26672" fmla="*/ 934954 h 1106488"/>
              <a:gd name="connsiteX26673" fmla="*/ 834186 w 1031876"/>
              <a:gd name="connsiteY26673" fmla="*/ 934954 h 1106488"/>
              <a:gd name="connsiteX26674" fmla="*/ 833369 w 1031876"/>
              <a:gd name="connsiteY26674" fmla="*/ 935158 h 1106488"/>
              <a:gd name="connsiteX26675" fmla="*/ 830263 w 1031876"/>
              <a:gd name="connsiteY26675" fmla="*/ 940593 h 1106488"/>
              <a:gd name="connsiteX26676" fmla="*/ 827658 w 1031876"/>
              <a:gd name="connsiteY26676" fmla="*/ 941245 h 1106488"/>
              <a:gd name="connsiteX26677" fmla="*/ 827349 w 1031876"/>
              <a:gd name="connsiteY26677" fmla="*/ 941784 h 1106488"/>
              <a:gd name="connsiteX26678" fmla="*/ 820511 w 1031876"/>
              <a:gd name="connsiteY26678" fmla="*/ 948614 h 1106488"/>
              <a:gd name="connsiteX26679" fmla="*/ 827349 w 1031876"/>
              <a:gd name="connsiteY26679" fmla="*/ 934954 h 1106488"/>
              <a:gd name="connsiteX26680" fmla="*/ 820511 w 1031876"/>
              <a:gd name="connsiteY26680" fmla="*/ 941784 h 1106488"/>
              <a:gd name="connsiteX26681" fmla="*/ 813674 w 1031876"/>
              <a:gd name="connsiteY26681" fmla="*/ 948614 h 1106488"/>
              <a:gd name="connsiteX26682" fmla="*/ 813674 w 1031876"/>
              <a:gd name="connsiteY26682" fmla="*/ 941784 h 1106488"/>
              <a:gd name="connsiteX26683" fmla="*/ 813674 w 1031876"/>
              <a:gd name="connsiteY26683" fmla="*/ 948614 h 1106488"/>
              <a:gd name="connsiteX26684" fmla="*/ 807691 w 1031876"/>
              <a:gd name="connsiteY26684" fmla="*/ 949468 h 1106488"/>
              <a:gd name="connsiteX26685" fmla="*/ 807492 w 1031876"/>
              <a:gd name="connsiteY26685" fmla="*/ 950860 h 1106488"/>
              <a:gd name="connsiteX26686" fmla="*/ 806836 w 1031876"/>
              <a:gd name="connsiteY26686" fmla="*/ 951098 h 1106488"/>
              <a:gd name="connsiteX26687" fmla="*/ 804272 w 1031876"/>
              <a:gd name="connsiteY26687" fmla="*/ 952030 h 1106488"/>
              <a:gd name="connsiteX26688" fmla="*/ 799998 w 1031876"/>
              <a:gd name="connsiteY26688" fmla="*/ 955445 h 1106488"/>
              <a:gd name="connsiteX26689" fmla="*/ 793161 w 1031876"/>
              <a:gd name="connsiteY26689" fmla="*/ 962275 h 1106488"/>
              <a:gd name="connsiteX26690" fmla="*/ 797434 w 1031876"/>
              <a:gd name="connsiteY26690" fmla="*/ 958860 h 1106488"/>
              <a:gd name="connsiteX26691" fmla="*/ 799998 w 1031876"/>
              <a:gd name="connsiteY26691" fmla="*/ 957929 h 1106488"/>
              <a:gd name="connsiteX26692" fmla="*/ 799998 w 1031876"/>
              <a:gd name="connsiteY26692" fmla="*/ 958006 h 1106488"/>
              <a:gd name="connsiteX26693" fmla="*/ 799998 w 1031876"/>
              <a:gd name="connsiteY26693" fmla="*/ 961422 h 1106488"/>
              <a:gd name="connsiteX26694" fmla="*/ 799998 w 1031876"/>
              <a:gd name="connsiteY26694" fmla="*/ 962275 h 1106488"/>
              <a:gd name="connsiteX26695" fmla="*/ 793161 w 1031876"/>
              <a:gd name="connsiteY26695" fmla="*/ 969106 h 1106488"/>
              <a:gd name="connsiteX26696" fmla="*/ 793796 w 1031876"/>
              <a:gd name="connsiteY26696" fmla="*/ 969952 h 1106488"/>
              <a:gd name="connsiteX26697" fmla="*/ 797180 w 1031876"/>
              <a:gd name="connsiteY26697" fmla="*/ 969106 h 1106488"/>
              <a:gd name="connsiteX26698" fmla="*/ 797719 w 1031876"/>
              <a:gd name="connsiteY26698" fmla="*/ 968971 h 1106488"/>
              <a:gd name="connsiteX26699" fmla="*/ 798367 w 1031876"/>
              <a:gd name="connsiteY26699" fmla="*/ 968456 h 1106488"/>
              <a:gd name="connsiteX26700" fmla="*/ 793161 w 1031876"/>
              <a:gd name="connsiteY26700" fmla="*/ 969106 h 1106488"/>
              <a:gd name="connsiteX26701" fmla="*/ 796580 w 1031876"/>
              <a:gd name="connsiteY26701" fmla="*/ 968252 h 1106488"/>
              <a:gd name="connsiteX26702" fmla="*/ 796860 w 1031876"/>
              <a:gd name="connsiteY26702" fmla="*/ 967762 h 1106488"/>
              <a:gd name="connsiteX26703" fmla="*/ 797766 w 1031876"/>
              <a:gd name="connsiteY26703" fmla="*/ 967433 h 1106488"/>
              <a:gd name="connsiteX26704" fmla="*/ 798737 w 1031876"/>
              <a:gd name="connsiteY26704" fmla="*/ 968161 h 1106488"/>
              <a:gd name="connsiteX26705" fmla="*/ 799998 w 1031876"/>
              <a:gd name="connsiteY26705" fmla="*/ 967157 h 1106488"/>
              <a:gd name="connsiteX26706" fmla="*/ 799998 w 1031876"/>
              <a:gd name="connsiteY26706" fmla="*/ 966622 h 1106488"/>
              <a:gd name="connsiteX26707" fmla="*/ 800828 w 1031876"/>
              <a:gd name="connsiteY26707" fmla="*/ 966320 h 1106488"/>
              <a:gd name="connsiteX26708" fmla="*/ 800894 w 1031876"/>
              <a:gd name="connsiteY26708" fmla="*/ 965994 h 1106488"/>
              <a:gd name="connsiteX26709" fmla="*/ 802409 w 1031876"/>
              <a:gd name="connsiteY26709" fmla="*/ 964912 h 1106488"/>
              <a:gd name="connsiteX26710" fmla="*/ 802481 w 1031876"/>
              <a:gd name="connsiteY26710" fmla="*/ 964755 h 1106488"/>
              <a:gd name="connsiteX26711" fmla="*/ 803275 w 1031876"/>
              <a:gd name="connsiteY26711" fmla="*/ 963017 h 1106488"/>
              <a:gd name="connsiteX26712" fmla="*/ 805649 w 1031876"/>
              <a:gd name="connsiteY26712" fmla="*/ 962275 h 1106488"/>
              <a:gd name="connsiteX26713" fmla="*/ 799998 w 1031876"/>
              <a:gd name="connsiteY26713" fmla="*/ 962275 h 1106488"/>
              <a:gd name="connsiteX26714" fmla="*/ 803417 w 1031876"/>
              <a:gd name="connsiteY26714" fmla="*/ 961422 h 1106488"/>
              <a:gd name="connsiteX26715" fmla="*/ 806724 w 1031876"/>
              <a:gd name="connsiteY26715" fmla="*/ 955640 h 1106488"/>
              <a:gd name="connsiteX26716" fmla="*/ 806451 w 1031876"/>
              <a:gd name="connsiteY26716" fmla="*/ 955675 h 1106488"/>
              <a:gd name="connsiteX26717" fmla="*/ 806775 w 1031876"/>
              <a:gd name="connsiteY26717" fmla="*/ 955552 h 1106488"/>
              <a:gd name="connsiteX26718" fmla="*/ 806836 w 1031876"/>
              <a:gd name="connsiteY26718" fmla="*/ 955445 h 1106488"/>
              <a:gd name="connsiteX26719" fmla="*/ 807691 w 1031876"/>
              <a:gd name="connsiteY26719" fmla="*/ 954591 h 1106488"/>
              <a:gd name="connsiteX26720" fmla="*/ 812962 w 1031876"/>
              <a:gd name="connsiteY26720" fmla="*/ 949325 h 1106488"/>
              <a:gd name="connsiteX26721" fmla="*/ 813674 w 1031876"/>
              <a:gd name="connsiteY26721" fmla="*/ 948614 h 1106488"/>
              <a:gd name="connsiteX26722" fmla="*/ 813140 w 1031876"/>
              <a:gd name="connsiteY26722" fmla="*/ 949325 h 1106488"/>
              <a:gd name="connsiteX26723" fmla="*/ 811110 w 1031876"/>
              <a:gd name="connsiteY26723" fmla="*/ 952030 h 1106488"/>
              <a:gd name="connsiteX26724" fmla="*/ 812202 w 1031876"/>
              <a:gd name="connsiteY26724" fmla="*/ 953484 h 1106488"/>
              <a:gd name="connsiteX26725" fmla="*/ 812702 w 1031876"/>
              <a:gd name="connsiteY26725" fmla="*/ 953294 h 1106488"/>
              <a:gd name="connsiteX26726" fmla="*/ 812962 w 1031876"/>
              <a:gd name="connsiteY26726" fmla="*/ 953266 h 1106488"/>
              <a:gd name="connsiteX26727" fmla="*/ 812799 w 1031876"/>
              <a:gd name="connsiteY26727" fmla="*/ 954279 h 1106488"/>
              <a:gd name="connsiteX26728" fmla="*/ 813461 w 1031876"/>
              <a:gd name="connsiteY26728" fmla="*/ 955161 h 1106488"/>
              <a:gd name="connsiteX26729" fmla="*/ 813595 w 1031876"/>
              <a:gd name="connsiteY26729" fmla="*/ 955057 h 1106488"/>
              <a:gd name="connsiteX26730" fmla="*/ 813595 w 1031876"/>
              <a:gd name="connsiteY26730" fmla="*/ 953199 h 1106488"/>
              <a:gd name="connsiteX26731" fmla="*/ 815493 w 1031876"/>
              <a:gd name="connsiteY26731" fmla="*/ 952996 h 1106488"/>
              <a:gd name="connsiteX26732" fmla="*/ 814570 w 1031876"/>
              <a:gd name="connsiteY26732" fmla="*/ 954298 h 1106488"/>
              <a:gd name="connsiteX26733" fmla="*/ 819944 w 1031876"/>
              <a:gd name="connsiteY26733" fmla="*/ 950119 h 1106488"/>
              <a:gd name="connsiteX26734" fmla="*/ 827088 w 1031876"/>
              <a:gd name="connsiteY26734" fmla="*/ 949325 h 1106488"/>
              <a:gd name="connsiteX26735" fmla="*/ 817265 w 1031876"/>
              <a:gd name="connsiteY26735" fmla="*/ 952500 h 1106488"/>
              <a:gd name="connsiteX26736" fmla="*/ 814402 w 1031876"/>
              <a:gd name="connsiteY26736" fmla="*/ 954536 h 1106488"/>
              <a:gd name="connsiteX26737" fmla="*/ 813595 w 1031876"/>
              <a:gd name="connsiteY26737" fmla="*/ 955675 h 1106488"/>
              <a:gd name="connsiteX26738" fmla="*/ 813595 w 1031876"/>
              <a:gd name="connsiteY26738" fmla="*/ 955465 h 1106488"/>
              <a:gd name="connsiteX26739" fmla="*/ 812826 w 1031876"/>
              <a:gd name="connsiteY26739" fmla="*/ 955657 h 1106488"/>
              <a:gd name="connsiteX26740" fmla="*/ 812800 w 1031876"/>
              <a:gd name="connsiteY26740" fmla="*/ 955675 h 1106488"/>
              <a:gd name="connsiteX26741" fmla="*/ 812823 w 1031876"/>
              <a:gd name="connsiteY26741" fmla="*/ 955657 h 1106488"/>
              <a:gd name="connsiteX26742" fmla="*/ 810255 w 1031876"/>
              <a:gd name="connsiteY26742" fmla="*/ 956299 h 1106488"/>
              <a:gd name="connsiteX26743" fmla="*/ 807434 w 1031876"/>
              <a:gd name="connsiteY26743" fmla="*/ 961231 h 1106488"/>
              <a:gd name="connsiteX26744" fmla="*/ 806836 w 1031876"/>
              <a:gd name="connsiteY26744" fmla="*/ 961661 h 1106488"/>
              <a:gd name="connsiteX26745" fmla="*/ 806236 w 1031876"/>
              <a:gd name="connsiteY26745" fmla="*/ 962092 h 1106488"/>
              <a:gd name="connsiteX26746" fmla="*/ 806450 w 1031876"/>
              <a:gd name="connsiteY26746" fmla="*/ 962025 h 1106488"/>
              <a:gd name="connsiteX26747" fmla="*/ 806250 w 1031876"/>
              <a:gd name="connsiteY26747" fmla="*/ 962275 h 1106488"/>
              <a:gd name="connsiteX26748" fmla="*/ 805211 w 1031876"/>
              <a:gd name="connsiteY26748" fmla="*/ 963574 h 1106488"/>
              <a:gd name="connsiteX26749" fmla="*/ 806450 w 1031876"/>
              <a:gd name="connsiteY26749" fmla="*/ 962584 h 1106488"/>
              <a:gd name="connsiteX26750" fmla="*/ 806450 w 1031876"/>
              <a:gd name="connsiteY26750" fmla="*/ 962275 h 1106488"/>
              <a:gd name="connsiteX26751" fmla="*/ 806450 w 1031876"/>
              <a:gd name="connsiteY26751" fmla="*/ 962025 h 1106488"/>
              <a:gd name="connsiteX26752" fmla="*/ 806836 w 1031876"/>
              <a:gd name="connsiteY26752" fmla="*/ 962025 h 1106488"/>
              <a:gd name="connsiteX26753" fmla="*/ 806979 w 1031876"/>
              <a:gd name="connsiteY26753" fmla="*/ 962025 h 1106488"/>
              <a:gd name="connsiteX26754" fmla="*/ 807434 w 1031876"/>
              <a:gd name="connsiteY26754" fmla="*/ 961231 h 1106488"/>
              <a:gd name="connsiteX26755" fmla="*/ 808652 w 1031876"/>
              <a:gd name="connsiteY26755" fmla="*/ 960354 h 1106488"/>
              <a:gd name="connsiteX26756" fmla="*/ 807073 w 1031876"/>
              <a:gd name="connsiteY26756" fmla="*/ 962025 h 1106488"/>
              <a:gd name="connsiteX26757" fmla="*/ 807087 w 1031876"/>
              <a:gd name="connsiteY26757" fmla="*/ 962025 h 1106488"/>
              <a:gd name="connsiteX26758" fmla="*/ 812006 w 1031876"/>
              <a:gd name="connsiteY26758" fmla="*/ 962025 h 1106488"/>
              <a:gd name="connsiteX26759" fmla="*/ 812800 w 1031876"/>
              <a:gd name="connsiteY26759" fmla="*/ 962025 h 1106488"/>
              <a:gd name="connsiteX26760" fmla="*/ 812006 w 1031876"/>
              <a:gd name="connsiteY26760" fmla="*/ 963017 h 1106488"/>
              <a:gd name="connsiteX26761" fmla="*/ 807085 w 1031876"/>
              <a:gd name="connsiteY26761" fmla="*/ 969169 h 1106488"/>
              <a:gd name="connsiteX26762" fmla="*/ 806642 w 1031876"/>
              <a:gd name="connsiteY26762" fmla="*/ 969723 h 1106488"/>
              <a:gd name="connsiteX26763" fmla="*/ 806824 w 1031876"/>
              <a:gd name="connsiteY26763" fmla="*/ 969963 h 1106488"/>
              <a:gd name="connsiteX26764" fmla="*/ 808775 w 1031876"/>
              <a:gd name="connsiteY26764" fmla="*/ 972543 h 1106488"/>
              <a:gd name="connsiteX26765" fmla="*/ 806224 w 1031876"/>
              <a:gd name="connsiteY26765" fmla="*/ 975916 h 1106488"/>
              <a:gd name="connsiteX26766" fmla="*/ 805374 w 1031876"/>
              <a:gd name="connsiteY26766" fmla="*/ 973386 h 1106488"/>
              <a:gd name="connsiteX26767" fmla="*/ 800461 w 1031876"/>
              <a:gd name="connsiteY26767" fmla="*/ 975474 h 1106488"/>
              <a:gd name="connsiteX26768" fmla="*/ 800018 w 1031876"/>
              <a:gd name="connsiteY26768" fmla="*/ 975916 h 1106488"/>
              <a:gd name="connsiteX26769" fmla="*/ 799998 w 1031876"/>
              <a:gd name="connsiteY26769" fmla="*/ 975936 h 1106488"/>
              <a:gd name="connsiteX26770" fmla="*/ 799991 w 1031876"/>
              <a:gd name="connsiteY26770" fmla="*/ 975916 h 1106488"/>
              <a:gd name="connsiteX26771" fmla="*/ 799920 w 1031876"/>
              <a:gd name="connsiteY26771" fmla="*/ 975703 h 1106488"/>
              <a:gd name="connsiteX26772" fmla="*/ 799420 w 1031876"/>
              <a:gd name="connsiteY26772" fmla="*/ 975916 h 1106488"/>
              <a:gd name="connsiteX26773" fmla="*/ 799849 w 1031876"/>
              <a:gd name="connsiteY26773" fmla="*/ 975490 h 1106488"/>
              <a:gd name="connsiteX26774" fmla="*/ 799143 w 1031876"/>
              <a:gd name="connsiteY26774" fmla="*/ 973375 h 1106488"/>
              <a:gd name="connsiteX26775" fmla="*/ 793208 w 1031876"/>
              <a:gd name="connsiteY26775" fmla="*/ 975916 h 1106488"/>
              <a:gd name="connsiteX26776" fmla="*/ 796018 w 1031876"/>
              <a:gd name="connsiteY26776" fmla="*/ 975916 h 1106488"/>
              <a:gd name="connsiteX26777" fmla="*/ 799420 w 1031876"/>
              <a:gd name="connsiteY26777" fmla="*/ 975916 h 1106488"/>
              <a:gd name="connsiteX26778" fmla="*/ 793161 w 1031876"/>
              <a:gd name="connsiteY26778" fmla="*/ 979020 h 1106488"/>
              <a:gd name="connsiteX26779" fmla="*/ 793161 w 1031876"/>
              <a:gd name="connsiteY26779" fmla="*/ 979351 h 1106488"/>
              <a:gd name="connsiteX26780" fmla="*/ 793161 w 1031876"/>
              <a:gd name="connsiteY26780" fmla="*/ 979589 h 1106488"/>
              <a:gd name="connsiteX26781" fmla="*/ 793403 w 1031876"/>
              <a:gd name="connsiteY26781" fmla="*/ 979487 h 1106488"/>
              <a:gd name="connsiteX26782" fmla="*/ 798106 w 1031876"/>
              <a:gd name="connsiteY26782" fmla="*/ 978307 h 1106488"/>
              <a:gd name="connsiteX26783" fmla="*/ 799306 w 1031876"/>
              <a:gd name="connsiteY26783" fmla="*/ 977107 h 1106488"/>
              <a:gd name="connsiteX26784" fmla="*/ 800100 w 1031876"/>
              <a:gd name="connsiteY26784" fmla="*/ 976313 h 1106488"/>
              <a:gd name="connsiteX26785" fmla="*/ 799879 w 1031876"/>
              <a:gd name="connsiteY26785" fmla="*/ 977862 h 1106488"/>
              <a:gd name="connsiteX26786" fmla="*/ 806054 w 1031876"/>
              <a:gd name="connsiteY26786" fmla="*/ 976312 h 1106488"/>
              <a:gd name="connsiteX26787" fmla="*/ 799593 w 1031876"/>
              <a:gd name="connsiteY26787" fmla="*/ 979859 h 1106488"/>
              <a:gd name="connsiteX26788" fmla="*/ 799479 w 1031876"/>
              <a:gd name="connsiteY26788" fmla="*/ 980663 h 1106488"/>
              <a:gd name="connsiteX26789" fmla="*/ 803417 w 1031876"/>
              <a:gd name="connsiteY26789" fmla="*/ 979351 h 1106488"/>
              <a:gd name="connsiteX26790" fmla="*/ 812982 w 1031876"/>
              <a:gd name="connsiteY26790" fmla="*/ 976167 h 1106488"/>
              <a:gd name="connsiteX26791" fmla="*/ 813674 w 1031876"/>
              <a:gd name="connsiteY26791" fmla="*/ 975936 h 1106488"/>
              <a:gd name="connsiteX26792" fmla="*/ 812953 w 1031876"/>
              <a:gd name="connsiteY26792" fmla="*/ 976296 h 1106488"/>
              <a:gd name="connsiteX26793" fmla="*/ 813267 w 1031876"/>
              <a:gd name="connsiteY26793" fmla="*/ 976261 h 1106488"/>
              <a:gd name="connsiteX26794" fmla="*/ 816193 w 1031876"/>
              <a:gd name="connsiteY26794" fmla="*/ 975936 h 1106488"/>
              <a:gd name="connsiteX26795" fmla="*/ 813674 w 1031876"/>
              <a:gd name="connsiteY26795" fmla="*/ 975936 h 1106488"/>
              <a:gd name="connsiteX26796" fmla="*/ 820505 w 1031876"/>
              <a:gd name="connsiteY26796" fmla="*/ 975083 h 1106488"/>
              <a:gd name="connsiteX26797" fmla="*/ 820553 w 1031876"/>
              <a:gd name="connsiteY26797" fmla="*/ 975046 h 1106488"/>
              <a:gd name="connsiteX26798" fmla="*/ 826368 w 1031876"/>
              <a:gd name="connsiteY26798" fmla="*/ 969963 h 1106488"/>
              <a:gd name="connsiteX26799" fmla="*/ 826914 w 1031876"/>
              <a:gd name="connsiteY26799" fmla="*/ 969486 h 1106488"/>
              <a:gd name="connsiteX26800" fmla="*/ 825790 w 1031876"/>
              <a:gd name="connsiteY26800" fmla="*/ 968723 h 1106488"/>
              <a:gd name="connsiteX26801" fmla="*/ 827617 w 1031876"/>
              <a:gd name="connsiteY26801" fmla="*/ 966867 h 1106488"/>
              <a:gd name="connsiteX26802" fmla="*/ 827617 w 1031876"/>
              <a:gd name="connsiteY26802" fmla="*/ 963712 h 1106488"/>
              <a:gd name="connsiteX26803" fmla="*/ 827617 w 1031876"/>
              <a:gd name="connsiteY26803" fmla="*/ 962819 h 1106488"/>
              <a:gd name="connsiteX26804" fmla="*/ 831057 w 1031876"/>
              <a:gd name="connsiteY26804" fmla="*/ 962819 h 1106488"/>
              <a:gd name="connsiteX26805" fmla="*/ 833075 w 1031876"/>
              <a:gd name="connsiteY26805" fmla="*/ 962819 h 1106488"/>
              <a:gd name="connsiteX26806" fmla="*/ 833438 w 1031876"/>
              <a:gd name="connsiteY26806" fmla="*/ 962025 h 1106488"/>
              <a:gd name="connsiteX26807" fmla="*/ 833438 w 1031876"/>
              <a:gd name="connsiteY26807" fmla="*/ 962723 h 1106488"/>
              <a:gd name="connsiteX26808" fmla="*/ 834497 w 1031876"/>
              <a:gd name="connsiteY26808" fmla="*/ 962025 h 1106488"/>
              <a:gd name="connsiteX26809" fmla="*/ 833809 w 1031876"/>
              <a:gd name="connsiteY26809" fmla="*/ 962819 h 1106488"/>
              <a:gd name="connsiteX26810" fmla="*/ 834497 w 1031876"/>
              <a:gd name="connsiteY26810" fmla="*/ 962819 h 1106488"/>
              <a:gd name="connsiteX26811" fmla="*/ 839689 w 1031876"/>
              <a:gd name="connsiteY26811" fmla="*/ 962819 h 1106488"/>
              <a:gd name="connsiteX26812" fmla="*/ 840582 w 1031876"/>
              <a:gd name="connsiteY26812" fmla="*/ 962819 h 1106488"/>
              <a:gd name="connsiteX26813" fmla="*/ 837010 w 1031876"/>
              <a:gd name="connsiteY26813" fmla="*/ 965498 h 1106488"/>
              <a:gd name="connsiteX26814" fmla="*/ 833663 w 1031876"/>
              <a:gd name="connsiteY26814" fmla="*/ 962988 h 1106488"/>
              <a:gd name="connsiteX26815" fmla="*/ 833438 w 1031876"/>
              <a:gd name="connsiteY26815" fmla="*/ 963247 h 1106488"/>
              <a:gd name="connsiteX26816" fmla="*/ 833438 w 1031876"/>
              <a:gd name="connsiteY26816" fmla="*/ 965994 h 1106488"/>
              <a:gd name="connsiteX26817" fmla="*/ 833438 w 1031876"/>
              <a:gd name="connsiteY26817" fmla="*/ 969963 h 1106488"/>
              <a:gd name="connsiteX26818" fmla="*/ 830263 w 1031876"/>
              <a:gd name="connsiteY26818" fmla="*/ 969963 h 1106488"/>
              <a:gd name="connsiteX26819" fmla="*/ 827617 w 1031876"/>
              <a:gd name="connsiteY26819" fmla="*/ 969963 h 1106488"/>
              <a:gd name="connsiteX26820" fmla="*/ 827088 w 1031876"/>
              <a:gd name="connsiteY26820" fmla="*/ 969963 h 1106488"/>
              <a:gd name="connsiteX26821" fmla="*/ 827450 w 1031876"/>
              <a:gd name="connsiteY26821" fmla="*/ 969850 h 1106488"/>
              <a:gd name="connsiteX26822" fmla="*/ 827070 w 1031876"/>
              <a:gd name="connsiteY26822" fmla="*/ 969592 h 1106488"/>
              <a:gd name="connsiteX26823" fmla="*/ 826858 w 1031876"/>
              <a:gd name="connsiteY26823" fmla="*/ 969963 h 1106488"/>
              <a:gd name="connsiteX26824" fmla="*/ 826674 w 1031876"/>
              <a:gd name="connsiteY26824" fmla="*/ 970285 h 1106488"/>
              <a:gd name="connsiteX26825" fmla="*/ 827088 w 1031876"/>
              <a:gd name="connsiteY26825" fmla="*/ 969963 h 1106488"/>
              <a:gd name="connsiteX26826" fmla="*/ 826621 w 1031876"/>
              <a:gd name="connsiteY26826" fmla="*/ 970378 h 1106488"/>
              <a:gd name="connsiteX26827" fmla="*/ 823954 w 1031876"/>
              <a:gd name="connsiteY26827" fmla="*/ 975041 h 1106488"/>
              <a:gd name="connsiteX26828" fmla="*/ 826758 w 1031876"/>
              <a:gd name="connsiteY26828" fmla="*/ 973932 h 1106488"/>
              <a:gd name="connsiteX26829" fmla="*/ 827026 w 1031876"/>
              <a:gd name="connsiteY26829" fmla="*/ 973902 h 1106488"/>
              <a:gd name="connsiteX26830" fmla="*/ 820738 w 1031876"/>
              <a:gd name="connsiteY26830" fmla="*/ 976313 h 1106488"/>
              <a:gd name="connsiteX26831" fmla="*/ 823711 w 1031876"/>
              <a:gd name="connsiteY26831" fmla="*/ 975137 h 1106488"/>
              <a:gd name="connsiteX26832" fmla="*/ 820511 w 1031876"/>
              <a:gd name="connsiteY26832" fmla="*/ 975936 h 1106488"/>
              <a:gd name="connsiteX26833" fmla="*/ 820368 w 1031876"/>
              <a:gd name="connsiteY26833" fmla="*/ 975936 h 1106488"/>
              <a:gd name="connsiteX26834" fmla="*/ 820341 w 1031876"/>
              <a:gd name="connsiteY26834" fmla="*/ 975960 h 1106488"/>
              <a:gd name="connsiteX26835" fmla="*/ 820511 w 1031876"/>
              <a:gd name="connsiteY26835" fmla="*/ 975936 h 1106488"/>
              <a:gd name="connsiteX26836" fmla="*/ 820283 w 1031876"/>
              <a:gd name="connsiteY26836" fmla="*/ 976012 h 1106488"/>
              <a:gd name="connsiteX26837" fmla="*/ 819944 w 1031876"/>
              <a:gd name="connsiteY26837" fmla="*/ 976313 h 1106488"/>
              <a:gd name="connsiteX26838" fmla="*/ 819379 w 1031876"/>
              <a:gd name="connsiteY26838" fmla="*/ 976313 h 1106488"/>
              <a:gd name="connsiteX26839" fmla="*/ 814358 w 1031876"/>
              <a:gd name="connsiteY26839" fmla="*/ 977985 h 1106488"/>
              <a:gd name="connsiteX26840" fmla="*/ 814529 w 1031876"/>
              <a:gd name="connsiteY26840" fmla="*/ 976790 h 1106488"/>
              <a:gd name="connsiteX26841" fmla="*/ 817869 w 1031876"/>
              <a:gd name="connsiteY26841" fmla="*/ 976313 h 1106488"/>
              <a:gd name="connsiteX26842" fmla="*/ 816372 w 1031876"/>
              <a:gd name="connsiteY26842" fmla="*/ 976313 h 1106488"/>
              <a:gd name="connsiteX26843" fmla="*/ 813202 w 1031876"/>
              <a:gd name="connsiteY26843" fmla="*/ 976313 h 1106488"/>
              <a:gd name="connsiteX26844" fmla="*/ 812919 w 1031876"/>
              <a:gd name="connsiteY26844" fmla="*/ 976313 h 1106488"/>
              <a:gd name="connsiteX26845" fmla="*/ 806836 w 1031876"/>
              <a:gd name="connsiteY26845" fmla="*/ 979351 h 1106488"/>
              <a:gd name="connsiteX26846" fmla="*/ 799998 w 1031876"/>
              <a:gd name="connsiteY26846" fmla="*/ 982767 h 1106488"/>
              <a:gd name="connsiteX26847" fmla="*/ 800853 w 1031876"/>
              <a:gd name="connsiteY26847" fmla="*/ 981913 h 1106488"/>
              <a:gd name="connsiteX26848" fmla="*/ 802137 w 1031876"/>
              <a:gd name="connsiteY26848" fmla="*/ 980629 h 1106488"/>
              <a:gd name="connsiteX26849" fmla="*/ 799998 w 1031876"/>
              <a:gd name="connsiteY26849" fmla="*/ 982767 h 1106488"/>
              <a:gd name="connsiteX26850" fmla="*/ 793161 w 1031876"/>
              <a:gd name="connsiteY26850" fmla="*/ 982767 h 1106488"/>
              <a:gd name="connsiteX26851" fmla="*/ 793889 w 1031876"/>
              <a:gd name="connsiteY26851" fmla="*/ 982524 h 1106488"/>
              <a:gd name="connsiteX26852" fmla="*/ 794427 w 1031876"/>
              <a:gd name="connsiteY26852" fmla="*/ 981987 h 1106488"/>
              <a:gd name="connsiteX26853" fmla="*/ 793161 w 1031876"/>
              <a:gd name="connsiteY26853" fmla="*/ 982086 h 1106488"/>
              <a:gd name="connsiteX26854" fmla="*/ 793161 w 1031876"/>
              <a:gd name="connsiteY26854" fmla="*/ 982767 h 1106488"/>
              <a:gd name="connsiteX26855" fmla="*/ 792940 w 1031876"/>
              <a:gd name="connsiteY26855" fmla="*/ 982103 h 1106488"/>
              <a:gd name="connsiteX26856" fmla="*/ 787167 w 1031876"/>
              <a:gd name="connsiteY26856" fmla="*/ 982556 h 1106488"/>
              <a:gd name="connsiteX26857" fmla="*/ 786323 w 1031876"/>
              <a:gd name="connsiteY26857" fmla="*/ 982767 h 1106488"/>
              <a:gd name="connsiteX26858" fmla="*/ 786736 w 1031876"/>
              <a:gd name="connsiteY26858" fmla="*/ 982590 h 1106488"/>
              <a:gd name="connsiteX26859" fmla="*/ 785819 w 1031876"/>
              <a:gd name="connsiteY26859" fmla="*/ 982662 h 1106488"/>
              <a:gd name="connsiteX26860" fmla="*/ 785813 w 1031876"/>
              <a:gd name="connsiteY26860" fmla="*/ 982663 h 1106488"/>
              <a:gd name="connsiteX26861" fmla="*/ 785815 w 1031876"/>
              <a:gd name="connsiteY26861" fmla="*/ 982662 h 1106488"/>
              <a:gd name="connsiteX26862" fmla="*/ 785813 w 1031876"/>
              <a:gd name="connsiteY26862" fmla="*/ 982662 h 1106488"/>
              <a:gd name="connsiteX26863" fmla="*/ 785826 w 1031876"/>
              <a:gd name="connsiteY26863" fmla="*/ 982657 h 1106488"/>
              <a:gd name="connsiteX26864" fmla="*/ 789895 w 1031876"/>
              <a:gd name="connsiteY26864" fmla="*/ 980639 h 1106488"/>
              <a:gd name="connsiteX26865" fmla="*/ 789656 w 1031876"/>
              <a:gd name="connsiteY26865" fmla="*/ 981054 h 1106488"/>
              <a:gd name="connsiteX26866" fmla="*/ 790414 w 1031876"/>
              <a:gd name="connsiteY26866" fmla="*/ 980737 h 1106488"/>
              <a:gd name="connsiteX26867" fmla="*/ 790698 w 1031876"/>
              <a:gd name="connsiteY26867" fmla="*/ 980241 h 1106488"/>
              <a:gd name="connsiteX26868" fmla="*/ 789895 w 1031876"/>
              <a:gd name="connsiteY26868" fmla="*/ 980639 h 1106488"/>
              <a:gd name="connsiteX26869" fmla="*/ 792183 w 1031876"/>
              <a:gd name="connsiteY26869" fmla="*/ 976669 h 1106488"/>
              <a:gd name="connsiteX26870" fmla="*/ 789742 w 1031876"/>
              <a:gd name="connsiteY26870" fmla="*/ 978498 h 1106488"/>
              <a:gd name="connsiteX26871" fmla="*/ 788117 w 1031876"/>
              <a:gd name="connsiteY26871" fmla="*/ 977280 h 1106488"/>
              <a:gd name="connsiteX26872" fmla="*/ 788887 w 1031876"/>
              <a:gd name="connsiteY26872" fmla="*/ 976790 h 1106488"/>
              <a:gd name="connsiteX26873" fmla="*/ 792533 w 1031876"/>
              <a:gd name="connsiteY26873" fmla="*/ 976062 h 1106488"/>
              <a:gd name="connsiteX26874" fmla="*/ 792605 w 1031876"/>
              <a:gd name="connsiteY26874" fmla="*/ 975936 h 1106488"/>
              <a:gd name="connsiteX26875" fmla="*/ 789742 w 1031876"/>
              <a:gd name="connsiteY26875" fmla="*/ 975936 h 1106488"/>
              <a:gd name="connsiteX26876" fmla="*/ 786323 w 1031876"/>
              <a:gd name="connsiteY26876" fmla="*/ 975936 h 1106488"/>
              <a:gd name="connsiteX26877" fmla="*/ 779486 w 1031876"/>
              <a:gd name="connsiteY26877" fmla="*/ 982767 h 1106488"/>
              <a:gd name="connsiteX26878" fmla="*/ 772648 w 1031876"/>
              <a:gd name="connsiteY26878" fmla="*/ 989597 h 1106488"/>
              <a:gd name="connsiteX26879" fmla="*/ 765810 w 1031876"/>
              <a:gd name="connsiteY26879" fmla="*/ 996427 h 1106488"/>
              <a:gd name="connsiteX26880" fmla="*/ 779486 w 1031876"/>
              <a:gd name="connsiteY26880" fmla="*/ 989597 h 1106488"/>
              <a:gd name="connsiteX26881" fmla="*/ 782050 w 1031876"/>
              <a:gd name="connsiteY26881" fmla="*/ 988743 h 1106488"/>
              <a:gd name="connsiteX26882" fmla="*/ 781788 w 1031876"/>
              <a:gd name="connsiteY26882" fmla="*/ 988134 h 1106488"/>
              <a:gd name="connsiteX26883" fmla="*/ 788887 w 1031876"/>
              <a:gd name="connsiteY26883" fmla="*/ 983620 h 1106488"/>
              <a:gd name="connsiteX26884" fmla="*/ 793161 w 1031876"/>
              <a:gd name="connsiteY26884" fmla="*/ 982767 h 1106488"/>
              <a:gd name="connsiteX26885" fmla="*/ 786323 w 1031876"/>
              <a:gd name="connsiteY26885" fmla="*/ 989597 h 1106488"/>
              <a:gd name="connsiteX26886" fmla="*/ 786323 w 1031876"/>
              <a:gd name="connsiteY26886" fmla="*/ 993240 h 1106488"/>
              <a:gd name="connsiteX26887" fmla="*/ 780516 w 1031876"/>
              <a:gd name="connsiteY26887" fmla="*/ 996334 h 1106488"/>
              <a:gd name="connsiteX26888" fmla="*/ 779486 w 1031876"/>
              <a:gd name="connsiteY26888" fmla="*/ 996427 h 1106488"/>
              <a:gd name="connsiteX26889" fmla="*/ 780341 w 1031876"/>
              <a:gd name="connsiteY26889" fmla="*/ 996427 h 1106488"/>
              <a:gd name="connsiteX26890" fmla="*/ 772648 w 1031876"/>
              <a:gd name="connsiteY26890" fmla="*/ 1003258 h 1106488"/>
              <a:gd name="connsiteX26891" fmla="*/ 765810 w 1031876"/>
              <a:gd name="connsiteY26891" fmla="*/ 1010088 h 1106488"/>
              <a:gd name="connsiteX26892" fmla="*/ 758973 w 1031876"/>
              <a:gd name="connsiteY26892" fmla="*/ 1010088 h 1106488"/>
              <a:gd name="connsiteX26893" fmla="*/ 765810 w 1031876"/>
              <a:gd name="connsiteY26893" fmla="*/ 1010088 h 1106488"/>
              <a:gd name="connsiteX26894" fmla="*/ 768374 w 1031876"/>
              <a:gd name="connsiteY26894" fmla="*/ 1010088 h 1106488"/>
              <a:gd name="connsiteX26895" fmla="*/ 772648 w 1031876"/>
              <a:gd name="connsiteY26895" fmla="*/ 1010088 h 1106488"/>
              <a:gd name="connsiteX26896" fmla="*/ 772648 w 1031876"/>
              <a:gd name="connsiteY26896" fmla="*/ 1016919 h 1106488"/>
              <a:gd name="connsiteX26897" fmla="*/ 765810 w 1031876"/>
              <a:gd name="connsiteY26897" fmla="*/ 1016919 h 1106488"/>
              <a:gd name="connsiteX26898" fmla="*/ 758973 w 1031876"/>
              <a:gd name="connsiteY26898" fmla="*/ 1016919 h 1106488"/>
              <a:gd name="connsiteX26899" fmla="*/ 752135 w 1031876"/>
              <a:gd name="connsiteY26899" fmla="*/ 1023749 h 1106488"/>
              <a:gd name="connsiteX26900" fmla="*/ 751280 w 1031876"/>
              <a:gd name="connsiteY26900" fmla="*/ 1023749 h 1106488"/>
              <a:gd name="connsiteX26901" fmla="*/ 748717 w 1031876"/>
              <a:gd name="connsiteY26901" fmla="*/ 1023749 h 1106488"/>
              <a:gd name="connsiteX26902" fmla="*/ 746153 w 1031876"/>
              <a:gd name="connsiteY26902" fmla="*/ 1023749 h 1106488"/>
              <a:gd name="connsiteX26903" fmla="*/ 745298 w 1031876"/>
              <a:gd name="connsiteY26903" fmla="*/ 1023749 h 1106488"/>
              <a:gd name="connsiteX26904" fmla="*/ 742652 w 1031876"/>
              <a:gd name="connsiteY26904" fmla="*/ 1028374 h 1106488"/>
              <a:gd name="connsiteX26905" fmla="*/ 743744 w 1031876"/>
              <a:gd name="connsiteY26905" fmla="*/ 1027906 h 1106488"/>
              <a:gd name="connsiteX26906" fmla="*/ 744538 w 1031876"/>
              <a:gd name="connsiteY26906" fmla="*/ 1030287 h 1106488"/>
              <a:gd name="connsiteX26907" fmla="*/ 741363 w 1031876"/>
              <a:gd name="connsiteY26907" fmla="*/ 1030287 h 1106488"/>
              <a:gd name="connsiteX26908" fmla="*/ 740569 w 1031876"/>
              <a:gd name="connsiteY26908" fmla="*/ 1030287 h 1106488"/>
              <a:gd name="connsiteX26909" fmla="*/ 739631 w 1031876"/>
              <a:gd name="connsiteY26909" fmla="*/ 1030287 h 1106488"/>
              <a:gd name="connsiteX26910" fmla="*/ 738460 w 1031876"/>
              <a:gd name="connsiteY26910" fmla="*/ 1030580 h 1106488"/>
              <a:gd name="connsiteX26911" fmla="*/ 728204 w 1031876"/>
              <a:gd name="connsiteY26911" fmla="*/ 1033995 h 1106488"/>
              <a:gd name="connsiteX26912" fmla="*/ 728203 w 1031876"/>
              <a:gd name="connsiteY26912" fmla="*/ 1033995 h 1106488"/>
              <a:gd name="connsiteX26913" fmla="*/ 730767 w 1031876"/>
              <a:gd name="connsiteY26913" fmla="*/ 1031433 h 1106488"/>
              <a:gd name="connsiteX26914" fmla="*/ 731622 w 1031876"/>
              <a:gd name="connsiteY26914" fmla="*/ 1030580 h 1106488"/>
              <a:gd name="connsiteX26915" fmla="*/ 724785 w 1031876"/>
              <a:gd name="connsiteY26915" fmla="*/ 1030580 h 1106488"/>
              <a:gd name="connsiteX26916" fmla="*/ 727349 w 1031876"/>
              <a:gd name="connsiteY26916" fmla="*/ 1033995 h 1106488"/>
              <a:gd name="connsiteX26917" fmla="*/ 727064 w 1031876"/>
              <a:gd name="connsiteY26917" fmla="*/ 1034374 h 1106488"/>
              <a:gd name="connsiteX26918" fmla="*/ 717947 w 1031876"/>
              <a:gd name="connsiteY26918" fmla="*/ 1037410 h 1106488"/>
              <a:gd name="connsiteX26919" fmla="*/ 715383 w 1031876"/>
              <a:gd name="connsiteY26919" fmla="*/ 1037410 h 1106488"/>
              <a:gd name="connsiteX26920" fmla="*/ 714529 w 1031876"/>
              <a:gd name="connsiteY26920" fmla="*/ 1037410 h 1106488"/>
              <a:gd name="connsiteX26921" fmla="*/ 712926 w 1031876"/>
              <a:gd name="connsiteY26921" fmla="*/ 1037410 h 1106488"/>
              <a:gd name="connsiteX26922" fmla="*/ 711110 w 1031876"/>
              <a:gd name="connsiteY26922" fmla="*/ 1037410 h 1106488"/>
              <a:gd name="connsiteX26923" fmla="*/ 704272 w 1031876"/>
              <a:gd name="connsiteY26923" fmla="*/ 1044240 h 1106488"/>
              <a:gd name="connsiteX26924" fmla="*/ 704272 w 1031876"/>
              <a:gd name="connsiteY26924" fmla="*/ 1037410 h 1106488"/>
              <a:gd name="connsiteX26925" fmla="*/ 690597 w 1031876"/>
              <a:gd name="connsiteY26925" fmla="*/ 1044240 h 1106488"/>
              <a:gd name="connsiteX26926" fmla="*/ 683759 w 1031876"/>
              <a:gd name="connsiteY26926" fmla="*/ 1051071 h 1106488"/>
              <a:gd name="connsiteX26927" fmla="*/ 676922 w 1031876"/>
              <a:gd name="connsiteY26927" fmla="*/ 1044240 h 1106488"/>
              <a:gd name="connsiteX26928" fmla="*/ 680340 w 1031876"/>
              <a:gd name="connsiteY26928" fmla="*/ 1043387 h 1106488"/>
              <a:gd name="connsiteX26929" fmla="*/ 681273 w 1031876"/>
              <a:gd name="connsiteY26929" fmla="*/ 1041757 h 1106488"/>
              <a:gd name="connsiteX26930" fmla="*/ 682904 w 1031876"/>
              <a:gd name="connsiteY26930" fmla="*/ 1040825 h 1106488"/>
              <a:gd name="connsiteX26931" fmla="*/ 683555 w 1031876"/>
              <a:gd name="connsiteY26931" fmla="*/ 1038225 h 1106488"/>
              <a:gd name="connsiteX26932" fmla="*/ 683759 w 1031876"/>
              <a:gd name="connsiteY26932" fmla="*/ 1037410 h 1106488"/>
              <a:gd name="connsiteX26933" fmla="*/ 697435 w 1031876"/>
              <a:gd name="connsiteY26933" fmla="*/ 1030580 h 1106488"/>
              <a:gd name="connsiteX26934" fmla="*/ 690597 w 1031876"/>
              <a:gd name="connsiteY26934" fmla="*/ 1030580 h 1106488"/>
              <a:gd name="connsiteX26935" fmla="*/ 689742 w 1031876"/>
              <a:gd name="connsiteY26935" fmla="*/ 1030580 h 1106488"/>
              <a:gd name="connsiteX26936" fmla="*/ 687178 w 1031876"/>
              <a:gd name="connsiteY26936" fmla="*/ 1030580 h 1106488"/>
              <a:gd name="connsiteX26937" fmla="*/ 683759 w 1031876"/>
              <a:gd name="connsiteY26937" fmla="*/ 1030580 h 1106488"/>
              <a:gd name="connsiteX26938" fmla="*/ 676922 w 1031876"/>
              <a:gd name="connsiteY26938" fmla="*/ 1030580 h 1106488"/>
              <a:gd name="connsiteX26939" fmla="*/ 676922 w 1031876"/>
              <a:gd name="connsiteY26939" fmla="*/ 1037410 h 1106488"/>
              <a:gd name="connsiteX26940" fmla="*/ 673824 w 1031876"/>
              <a:gd name="connsiteY26940" fmla="*/ 1037410 h 1106488"/>
              <a:gd name="connsiteX26941" fmla="*/ 673503 w 1031876"/>
              <a:gd name="connsiteY26941" fmla="*/ 1037410 h 1106488"/>
              <a:gd name="connsiteX26942" fmla="*/ 670084 w 1031876"/>
              <a:gd name="connsiteY26942" fmla="*/ 1037410 h 1106488"/>
              <a:gd name="connsiteX26943" fmla="*/ 667520 w 1031876"/>
              <a:gd name="connsiteY26943" fmla="*/ 1037410 h 1106488"/>
              <a:gd name="connsiteX26944" fmla="*/ 666665 w 1031876"/>
              <a:gd name="connsiteY26944" fmla="*/ 1037410 h 1106488"/>
              <a:gd name="connsiteX26945" fmla="*/ 664102 w 1031876"/>
              <a:gd name="connsiteY26945" fmla="*/ 1037410 h 1106488"/>
              <a:gd name="connsiteX26946" fmla="*/ 663247 w 1031876"/>
              <a:gd name="connsiteY26946" fmla="*/ 1037410 h 1106488"/>
              <a:gd name="connsiteX26947" fmla="*/ 670084 w 1031876"/>
              <a:gd name="connsiteY26947" fmla="*/ 1030580 h 1106488"/>
              <a:gd name="connsiteX26948" fmla="*/ 663247 w 1031876"/>
              <a:gd name="connsiteY26948" fmla="*/ 1037410 h 1106488"/>
              <a:gd name="connsiteX26949" fmla="*/ 649571 w 1031876"/>
              <a:gd name="connsiteY26949" fmla="*/ 1044240 h 1106488"/>
              <a:gd name="connsiteX26950" fmla="*/ 656409 w 1031876"/>
              <a:gd name="connsiteY26950" fmla="*/ 1037410 h 1106488"/>
              <a:gd name="connsiteX26951" fmla="*/ 656409 w 1031876"/>
              <a:gd name="connsiteY26951" fmla="*/ 1030580 h 1106488"/>
              <a:gd name="connsiteX26952" fmla="*/ 642734 w 1031876"/>
              <a:gd name="connsiteY26952" fmla="*/ 1037410 h 1106488"/>
              <a:gd name="connsiteX26953" fmla="*/ 639315 w 1031876"/>
              <a:gd name="connsiteY26953" fmla="*/ 1037410 h 1106488"/>
              <a:gd name="connsiteX26954" fmla="*/ 638460 w 1031876"/>
              <a:gd name="connsiteY26954" fmla="*/ 1037410 h 1106488"/>
              <a:gd name="connsiteX26955" fmla="*/ 635896 w 1031876"/>
              <a:gd name="connsiteY26955" fmla="*/ 1037410 h 1106488"/>
              <a:gd name="connsiteX26956" fmla="*/ 629059 w 1031876"/>
              <a:gd name="connsiteY26956" fmla="*/ 1037410 h 1106488"/>
              <a:gd name="connsiteX26957" fmla="*/ 622221 w 1031876"/>
              <a:gd name="connsiteY26957" fmla="*/ 1037410 h 1106488"/>
              <a:gd name="connsiteX26958" fmla="*/ 621366 w 1031876"/>
              <a:gd name="connsiteY26958" fmla="*/ 1037410 h 1106488"/>
              <a:gd name="connsiteX26959" fmla="*/ 617947 w 1031876"/>
              <a:gd name="connsiteY26959" fmla="*/ 1037410 h 1106488"/>
              <a:gd name="connsiteX26960" fmla="*/ 615383 w 1031876"/>
              <a:gd name="connsiteY26960" fmla="*/ 1037410 h 1106488"/>
              <a:gd name="connsiteX26961" fmla="*/ 608546 w 1031876"/>
              <a:gd name="connsiteY26961" fmla="*/ 1037410 h 1106488"/>
              <a:gd name="connsiteX26962" fmla="*/ 601708 w 1031876"/>
              <a:gd name="connsiteY26962" fmla="*/ 1044240 h 1106488"/>
              <a:gd name="connsiteX26963" fmla="*/ 600853 w 1031876"/>
              <a:gd name="connsiteY26963" fmla="*/ 1044240 h 1106488"/>
              <a:gd name="connsiteX26964" fmla="*/ 598289 w 1031876"/>
              <a:gd name="connsiteY26964" fmla="*/ 1044240 h 1106488"/>
              <a:gd name="connsiteX26965" fmla="*/ 594871 w 1031876"/>
              <a:gd name="connsiteY26965" fmla="*/ 1044240 h 1106488"/>
              <a:gd name="connsiteX26966" fmla="*/ 594871 w 1031876"/>
              <a:gd name="connsiteY26966" fmla="*/ 1037410 h 1106488"/>
              <a:gd name="connsiteX26967" fmla="*/ 588033 w 1031876"/>
              <a:gd name="connsiteY26967" fmla="*/ 1037410 h 1106488"/>
              <a:gd name="connsiteX26968" fmla="*/ 588033 w 1031876"/>
              <a:gd name="connsiteY26968" fmla="*/ 1044240 h 1106488"/>
              <a:gd name="connsiteX26969" fmla="*/ 584614 w 1031876"/>
              <a:gd name="connsiteY26969" fmla="*/ 1044240 h 1106488"/>
              <a:gd name="connsiteX26970" fmla="*/ 582050 w 1031876"/>
              <a:gd name="connsiteY26970" fmla="*/ 1044240 h 1106488"/>
              <a:gd name="connsiteX26971" fmla="*/ 581195 w 1031876"/>
              <a:gd name="connsiteY26971" fmla="*/ 1044240 h 1106488"/>
              <a:gd name="connsiteX26972" fmla="*/ 590597 w 1031876"/>
              <a:gd name="connsiteY26972" fmla="*/ 1047656 h 1106488"/>
              <a:gd name="connsiteX26973" fmla="*/ 590931 w 1031876"/>
              <a:gd name="connsiteY26973" fmla="*/ 1047684 h 1106488"/>
              <a:gd name="connsiteX26974" fmla="*/ 588033 w 1031876"/>
              <a:gd name="connsiteY26974" fmla="*/ 1050217 h 1106488"/>
              <a:gd name="connsiteX26975" fmla="*/ 581195 w 1031876"/>
              <a:gd name="connsiteY26975" fmla="*/ 1051071 h 1106488"/>
              <a:gd name="connsiteX26976" fmla="*/ 580940 w 1031876"/>
              <a:gd name="connsiteY26976" fmla="*/ 1050925 h 1106488"/>
              <a:gd name="connsiteX26977" fmla="*/ 575213 w 1031876"/>
              <a:gd name="connsiteY26977" fmla="*/ 1047656 h 1106488"/>
              <a:gd name="connsiteX26978" fmla="*/ 574358 w 1031876"/>
              <a:gd name="connsiteY26978" fmla="*/ 1044240 h 1106488"/>
              <a:gd name="connsiteX26979" fmla="*/ 574358 w 1031876"/>
              <a:gd name="connsiteY26979" fmla="*/ 1051071 h 1106488"/>
              <a:gd name="connsiteX26980" fmla="*/ 567520 w 1031876"/>
              <a:gd name="connsiteY26980" fmla="*/ 1044240 h 1106488"/>
              <a:gd name="connsiteX26981" fmla="*/ 567520 w 1031876"/>
              <a:gd name="connsiteY26981" fmla="*/ 1037410 h 1106488"/>
              <a:gd name="connsiteX26982" fmla="*/ 564101 w 1031876"/>
              <a:gd name="connsiteY26982" fmla="*/ 1038264 h 1106488"/>
              <a:gd name="connsiteX26983" fmla="*/ 560683 w 1031876"/>
              <a:gd name="connsiteY26983" fmla="*/ 1037410 h 1106488"/>
              <a:gd name="connsiteX26984" fmla="*/ 557401 w 1031876"/>
              <a:gd name="connsiteY26984" fmla="*/ 1043148 h 1106488"/>
              <a:gd name="connsiteX26985" fmla="*/ 550426 w 1031876"/>
              <a:gd name="connsiteY26985" fmla="*/ 1040825 h 1106488"/>
              <a:gd name="connsiteX26986" fmla="*/ 540170 w 1031876"/>
              <a:gd name="connsiteY26986" fmla="*/ 1037410 h 1106488"/>
              <a:gd name="connsiteX26987" fmla="*/ 533332 w 1031876"/>
              <a:gd name="connsiteY26987" fmla="*/ 1044240 h 1106488"/>
              <a:gd name="connsiteX26988" fmla="*/ 529914 w 1031876"/>
              <a:gd name="connsiteY26988" fmla="*/ 1043387 h 1106488"/>
              <a:gd name="connsiteX26989" fmla="*/ 528712 w 1031876"/>
              <a:gd name="connsiteY26989" fmla="*/ 1041287 h 1106488"/>
              <a:gd name="connsiteX26990" fmla="*/ 529059 w 1031876"/>
              <a:gd name="connsiteY26990" fmla="*/ 1040825 h 1106488"/>
              <a:gd name="connsiteX26991" fmla="*/ 526495 w 1031876"/>
              <a:gd name="connsiteY26991" fmla="*/ 1037410 h 1106488"/>
              <a:gd name="connsiteX26992" fmla="*/ 528712 w 1031876"/>
              <a:gd name="connsiteY26992" fmla="*/ 1041287 h 1106488"/>
              <a:gd name="connsiteX26993" fmla="*/ 526495 w 1031876"/>
              <a:gd name="connsiteY26993" fmla="*/ 1044240 h 1106488"/>
              <a:gd name="connsiteX26994" fmla="*/ 519657 w 1031876"/>
              <a:gd name="connsiteY26994" fmla="*/ 1037410 h 1106488"/>
              <a:gd name="connsiteX26995" fmla="*/ 517170 w 1031876"/>
              <a:gd name="connsiteY26995" fmla="*/ 1039273 h 1106488"/>
              <a:gd name="connsiteX26996" fmla="*/ 512819 w 1031876"/>
              <a:gd name="connsiteY26996" fmla="*/ 1037410 h 1106488"/>
              <a:gd name="connsiteX26997" fmla="*/ 512819 w 1031876"/>
              <a:gd name="connsiteY26997" fmla="*/ 1030580 h 1106488"/>
              <a:gd name="connsiteX26998" fmla="*/ 512819 w 1031876"/>
              <a:gd name="connsiteY26998" fmla="*/ 1023749 h 1106488"/>
              <a:gd name="connsiteX26999" fmla="*/ 511964 w 1031876"/>
              <a:gd name="connsiteY26999" fmla="*/ 1023749 h 1106488"/>
              <a:gd name="connsiteX27000" fmla="*/ 510255 w 1031876"/>
              <a:gd name="connsiteY27000" fmla="*/ 1023749 h 1106488"/>
              <a:gd name="connsiteX27001" fmla="*/ 509401 w 1031876"/>
              <a:gd name="connsiteY27001" fmla="*/ 1023749 h 1106488"/>
              <a:gd name="connsiteX27002" fmla="*/ 508546 w 1031876"/>
              <a:gd name="connsiteY27002" fmla="*/ 1023749 h 1106488"/>
              <a:gd name="connsiteX27003" fmla="*/ 506837 w 1031876"/>
              <a:gd name="connsiteY27003" fmla="*/ 1023749 h 1106488"/>
              <a:gd name="connsiteX27004" fmla="*/ 506836 w 1031876"/>
              <a:gd name="connsiteY27004" fmla="*/ 1023749 h 1106488"/>
              <a:gd name="connsiteX27005" fmla="*/ 505982 w 1031876"/>
              <a:gd name="connsiteY27005" fmla="*/ 1023749 h 1106488"/>
              <a:gd name="connsiteX27006" fmla="*/ 505982 w 1031876"/>
              <a:gd name="connsiteY27006" fmla="*/ 1024603 h 1106488"/>
              <a:gd name="connsiteX27007" fmla="*/ 505982 w 1031876"/>
              <a:gd name="connsiteY27007" fmla="*/ 1028096 h 1106488"/>
              <a:gd name="connsiteX27008" fmla="*/ 504188 w 1031876"/>
              <a:gd name="connsiteY27008" fmla="*/ 1027444 h 1106488"/>
              <a:gd name="connsiteX27009" fmla="*/ 502563 w 1031876"/>
              <a:gd name="connsiteY27009" fmla="*/ 1024603 h 1106488"/>
              <a:gd name="connsiteX27010" fmla="*/ 499144 w 1031876"/>
              <a:gd name="connsiteY27010" fmla="*/ 1023749 h 1106488"/>
              <a:gd name="connsiteX27011" fmla="*/ 496580 w 1031876"/>
              <a:gd name="connsiteY27011" fmla="*/ 1023749 h 1106488"/>
              <a:gd name="connsiteX27012" fmla="*/ 495726 w 1031876"/>
              <a:gd name="connsiteY27012" fmla="*/ 1023749 h 1106488"/>
              <a:gd name="connsiteX27013" fmla="*/ 493162 w 1031876"/>
              <a:gd name="connsiteY27013" fmla="*/ 1023749 h 1106488"/>
              <a:gd name="connsiteX27014" fmla="*/ 492307 w 1031876"/>
              <a:gd name="connsiteY27014" fmla="*/ 1023749 h 1106488"/>
              <a:gd name="connsiteX27015" fmla="*/ 492307 w 1031876"/>
              <a:gd name="connsiteY27015" fmla="*/ 1029726 h 1106488"/>
              <a:gd name="connsiteX27016" fmla="*/ 492307 w 1031876"/>
              <a:gd name="connsiteY27016" fmla="*/ 1030288 h 1106488"/>
              <a:gd name="connsiteX27017" fmla="*/ 492307 w 1031876"/>
              <a:gd name="connsiteY27017" fmla="*/ 1030580 h 1106488"/>
              <a:gd name="connsiteX27018" fmla="*/ 491452 w 1031876"/>
              <a:gd name="connsiteY27018" fmla="*/ 1030580 h 1106488"/>
              <a:gd name="connsiteX27019" fmla="*/ 488888 w 1031876"/>
              <a:gd name="connsiteY27019" fmla="*/ 1030580 h 1106488"/>
              <a:gd name="connsiteX27020" fmla="*/ 486324 w 1031876"/>
              <a:gd name="connsiteY27020" fmla="*/ 1030580 h 1106488"/>
              <a:gd name="connsiteX27021" fmla="*/ 486031 w 1031876"/>
              <a:gd name="connsiteY27021" fmla="*/ 1030580 h 1106488"/>
              <a:gd name="connsiteX27022" fmla="*/ 488554 w 1031876"/>
              <a:gd name="connsiteY27022" fmla="*/ 1031280 h 1106488"/>
              <a:gd name="connsiteX27023" fmla="*/ 491951 w 1031876"/>
              <a:gd name="connsiteY27023" fmla="*/ 1037885 h 1106488"/>
              <a:gd name="connsiteX27024" fmla="*/ 492307 w 1031876"/>
              <a:gd name="connsiteY27024" fmla="*/ 1037410 h 1106488"/>
              <a:gd name="connsiteX27025" fmla="*/ 492307 w 1031876"/>
              <a:gd name="connsiteY27025" fmla="*/ 1038225 h 1106488"/>
              <a:gd name="connsiteX27026" fmla="*/ 492307 w 1031876"/>
              <a:gd name="connsiteY27026" fmla="*/ 1040825 h 1106488"/>
              <a:gd name="connsiteX27027" fmla="*/ 492307 w 1031876"/>
              <a:gd name="connsiteY27027" fmla="*/ 1044240 h 1106488"/>
              <a:gd name="connsiteX27028" fmla="*/ 489743 w 1031876"/>
              <a:gd name="connsiteY27028" fmla="*/ 1040825 h 1106488"/>
              <a:gd name="connsiteX27029" fmla="*/ 491834 w 1031876"/>
              <a:gd name="connsiteY27029" fmla="*/ 1038041 h 1106488"/>
              <a:gd name="connsiteX27030" fmla="*/ 485875 w 1031876"/>
              <a:gd name="connsiteY27030" fmla="*/ 1034257 h 1106488"/>
              <a:gd name="connsiteX27031" fmla="*/ 485048 w 1031876"/>
              <a:gd name="connsiteY27031" fmla="*/ 1030580 h 1106488"/>
              <a:gd name="connsiteX27032" fmla="*/ 480448 w 1031876"/>
              <a:gd name="connsiteY27032" fmla="*/ 1030580 h 1106488"/>
              <a:gd name="connsiteX27033" fmla="*/ 480341 w 1031876"/>
              <a:gd name="connsiteY27033" fmla="*/ 1030580 h 1106488"/>
              <a:gd name="connsiteX27034" fmla="*/ 478631 w 1031876"/>
              <a:gd name="connsiteY27034" fmla="*/ 1030580 h 1106488"/>
              <a:gd name="connsiteX27035" fmla="*/ 477777 w 1031876"/>
              <a:gd name="connsiteY27035" fmla="*/ 1030580 h 1106488"/>
              <a:gd name="connsiteX27036" fmla="*/ 477776 w 1031876"/>
              <a:gd name="connsiteY27036" fmla="*/ 1030580 h 1106488"/>
              <a:gd name="connsiteX27037" fmla="*/ 474358 w 1031876"/>
              <a:gd name="connsiteY27037" fmla="*/ 1030580 h 1106488"/>
              <a:gd name="connsiteX27038" fmla="*/ 472649 w 1031876"/>
              <a:gd name="connsiteY27038" fmla="*/ 1030580 h 1106488"/>
              <a:gd name="connsiteX27039" fmla="*/ 471794 w 1031876"/>
              <a:gd name="connsiteY27039" fmla="*/ 1030580 h 1106488"/>
              <a:gd name="connsiteX27040" fmla="*/ 471794 w 1031876"/>
              <a:gd name="connsiteY27040" fmla="*/ 1037410 h 1106488"/>
              <a:gd name="connsiteX27041" fmla="*/ 468375 w 1031876"/>
              <a:gd name="connsiteY27041" fmla="*/ 1031433 h 1106488"/>
              <a:gd name="connsiteX27042" fmla="*/ 465023 w 1031876"/>
              <a:gd name="connsiteY27042" fmla="*/ 1030847 h 1106488"/>
              <a:gd name="connsiteX27043" fmla="*/ 464956 w 1031876"/>
              <a:gd name="connsiteY27043" fmla="*/ 1030580 h 1106488"/>
              <a:gd name="connsiteX27044" fmla="*/ 461538 w 1031876"/>
              <a:gd name="connsiteY27044" fmla="*/ 1030580 h 1106488"/>
              <a:gd name="connsiteX27045" fmla="*/ 458974 w 1031876"/>
              <a:gd name="connsiteY27045" fmla="*/ 1030580 h 1106488"/>
              <a:gd name="connsiteX27046" fmla="*/ 458119 w 1031876"/>
              <a:gd name="connsiteY27046" fmla="*/ 1030580 h 1106488"/>
              <a:gd name="connsiteX27047" fmla="*/ 451281 w 1031876"/>
              <a:gd name="connsiteY27047" fmla="*/ 1037410 h 1106488"/>
              <a:gd name="connsiteX27048" fmla="*/ 451281 w 1031876"/>
              <a:gd name="connsiteY27048" fmla="*/ 1030580 h 1106488"/>
              <a:gd name="connsiteX27049" fmla="*/ 447008 w 1031876"/>
              <a:gd name="connsiteY27049" fmla="*/ 1030580 h 1106488"/>
              <a:gd name="connsiteX27050" fmla="*/ 444444 w 1031876"/>
              <a:gd name="connsiteY27050" fmla="*/ 1030580 h 1106488"/>
              <a:gd name="connsiteX27051" fmla="*/ 440093 w 1031876"/>
              <a:gd name="connsiteY27051" fmla="*/ 1028096 h 1106488"/>
              <a:gd name="connsiteX27052" fmla="*/ 437606 w 1031876"/>
              <a:gd name="connsiteY27052" fmla="*/ 1023749 h 1106488"/>
              <a:gd name="connsiteX27053" fmla="*/ 430768 w 1031876"/>
              <a:gd name="connsiteY27053" fmla="*/ 1023749 h 1106488"/>
              <a:gd name="connsiteX27054" fmla="*/ 427350 w 1031876"/>
              <a:gd name="connsiteY27054" fmla="*/ 1023749 h 1106488"/>
              <a:gd name="connsiteX27055" fmla="*/ 423931 w 1031876"/>
              <a:gd name="connsiteY27055" fmla="*/ 1023749 h 1106488"/>
              <a:gd name="connsiteX27056" fmla="*/ 430768 w 1031876"/>
              <a:gd name="connsiteY27056" fmla="*/ 1030580 h 1106488"/>
              <a:gd name="connsiteX27057" fmla="*/ 417093 w 1031876"/>
              <a:gd name="connsiteY27057" fmla="*/ 1023749 h 1106488"/>
              <a:gd name="connsiteX27058" fmla="*/ 413675 w 1031876"/>
              <a:gd name="connsiteY27058" fmla="*/ 1023749 h 1106488"/>
              <a:gd name="connsiteX27059" fmla="*/ 411111 w 1031876"/>
              <a:gd name="connsiteY27059" fmla="*/ 1023749 h 1106488"/>
              <a:gd name="connsiteX27060" fmla="*/ 410256 w 1031876"/>
              <a:gd name="connsiteY27060" fmla="*/ 1023749 h 1106488"/>
              <a:gd name="connsiteX27061" fmla="*/ 407692 w 1031876"/>
              <a:gd name="connsiteY27061" fmla="*/ 1023749 h 1106488"/>
              <a:gd name="connsiteX27062" fmla="*/ 403418 w 1031876"/>
              <a:gd name="connsiteY27062" fmla="*/ 1023749 h 1106488"/>
              <a:gd name="connsiteX27063" fmla="*/ 403793 w 1031876"/>
              <a:gd name="connsiteY27063" fmla="*/ 1024404 h 1106488"/>
              <a:gd name="connsiteX27064" fmla="*/ 396580 w 1031876"/>
              <a:gd name="connsiteY27064" fmla="*/ 1023749 h 1106488"/>
              <a:gd name="connsiteX27065" fmla="*/ 394016 w 1031876"/>
              <a:gd name="connsiteY27065" fmla="*/ 1023749 h 1106488"/>
              <a:gd name="connsiteX27066" fmla="*/ 393162 w 1031876"/>
              <a:gd name="connsiteY27066" fmla="*/ 1023749 h 1106488"/>
              <a:gd name="connsiteX27067" fmla="*/ 390597 w 1031876"/>
              <a:gd name="connsiteY27067" fmla="*/ 1023749 h 1106488"/>
              <a:gd name="connsiteX27068" fmla="*/ 389743 w 1031876"/>
              <a:gd name="connsiteY27068" fmla="*/ 1023749 h 1106488"/>
              <a:gd name="connsiteX27069" fmla="*/ 369230 w 1031876"/>
              <a:gd name="connsiteY27069" fmla="*/ 1016919 h 1106488"/>
              <a:gd name="connsiteX27070" fmla="*/ 369212 w 1031876"/>
              <a:gd name="connsiteY27070" fmla="*/ 1016794 h 1106488"/>
              <a:gd name="connsiteX27071" fmla="*/ 368375 w 1031876"/>
              <a:gd name="connsiteY27071" fmla="*/ 1010942 h 1106488"/>
              <a:gd name="connsiteX27072" fmla="*/ 362392 w 1031876"/>
              <a:gd name="connsiteY27072" fmla="*/ 1010088 h 1106488"/>
              <a:gd name="connsiteX27073" fmla="*/ 361537 w 1031876"/>
              <a:gd name="connsiteY27073" fmla="*/ 1010088 h 1106488"/>
              <a:gd name="connsiteX27074" fmla="*/ 359828 w 1031876"/>
              <a:gd name="connsiteY27074" fmla="*/ 1010088 h 1106488"/>
              <a:gd name="connsiteX27075" fmla="*/ 355688 w 1031876"/>
              <a:gd name="connsiteY27075" fmla="*/ 1010088 h 1106488"/>
              <a:gd name="connsiteX27076" fmla="*/ 355775 w 1031876"/>
              <a:gd name="connsiteY27076" fmla="*/ 1010524 h 1106488"/>
              <a:gd name="connsiteX27077" fmla="*/ 355918 w 1031876"/>
              <a:gd name="connsiteY27077" fmla="*/ 1010543 h 1106488"/>
              <a:gd name="connsiteX27078" fmla="*/ 362585 w 1031876"/>
              <a:gd name="connsiteY27078" fmla="*/ 1016794 h 1106488"/>
              <a:gd name="connsiteX27079" fmla="*/ 360839 w 1031876"/>
              <a:gd name="connsiteY27079" fmla="*/ 1016794 h 1106488"/>
              <a:gd name="connsiteX27080" fmla="*/ 361950 w 1031876"/>
              <a:gd name="connsiteY27080" fmla="*/ 1017588 h 1106488"/>
              <a:gd name="connsiteX27081" fmla="*/ 355600 w 1031876"/>
              <a:gd name="connsiteY27081" fmla="*/ 1017588 h 1106488"/>
              <a:gd name="connsiteX27082" fmla="*/ 354806 w 1031876"/>
              <a:gd name="connsiteY27082" fmla="*/ 1013619 h 1106488"/>
              <a:gd name="connsiteX27083" fmla="*/ 349863 w 1031876"/>
              <a:gd name="connsiteY27083" fmla="*/ 1010088 h 1106488"/>
              <a:gd name="connsiteX27084" fmla="*/ 349600 w 1031876"/>
              <a:gd name="connsiteY27084" fmla="*/ 1010088 h 1106488"/>
              <a:gd name="connsiteX27085" fmla="*/ 348717 w 1031876"/>
              <a:gd name="connsiteY27085" fmla="*/ 1010088 h 1106488"/>
              <a:gd name="connsiteX27086" fmla="*/ 348717 w 1031876"/>
              <a:gd name="connsiteY27086" fmla="*/ 1016919 h 1106488"/>
              <a:gd name="connsiteX27087" fmla="*/ 341880 w 1031876"/>
              <a:gd name="connsiteY27087" fmla="*/ 1010088 h 1106488"/>
              <a:gd name="connsiteX27088" fmla="*/ 341025 w 1031876"/>
              <a:gd name="connsiteY27088" fmla="*/ 1007527 h 1106488"/>
              <a:gd name="connsiteX27089" fmla="*/ 340217 w 1031876"/>
              <a:gd name="connsiteY27089" fmla="*/ 1007873 h 1106488"/>
              <a:gd name="connsiteX27090" fmla="*/ 339316 w 1031876"/>
              <a:gd name="connsiteY27090" fmla="*/ 1006673 h 1106488"/>
              <a:gd name="connsiteX27091" fmla="*/ 341880 w 1031876"/>
              <a:gd name="connsiteY27091" fmla="*/ 1003258 h 1106488"/>
              <a:gd name="connsiteX27092" fmla="*/ 337606 w 1031876"/>
              <a:gd name="connsiteY27092" fmla="*/ 1003258 h 1106488"/>
              <a:gd name="connsiteX27093" fmla="*/ 335897 w 1031876"/>
              <a:gd name="connsiteY27093" fmla="*/ 1003258 h 1106488"/>
              <a:gd name="connsiteX27094" fmla="*/ 335042 w 1031876"/>
              <a:gd name="connsiteY27094" fmla="*/ 1003258 h 1106488"/>
              <a:gd name="connsiteX27095" fmla="*/ 321367 w 1031876"/>
              <a:gd name="connsiteY27095" fmla="*/ 996427 h 1106488"/>
              <a:gd name="connsiteX27096" fmla="*/ 307692 w 1031876"/>
              <a:gd name="connsiteY27096" fmla="*/ 989597 h 1106488"/>
              <a:gd name="connsiteX27097" fmla="*/ 305128 w 1031876"/>
              <a:gd name="connsiteY27097" fmla="*/ 989597 h 1106488"/>
              <a:gd name="connsiteX27098" fmla="*/ 304273 w 1031876"/>
              <a:gd name="connsiteY27098" fmla="*/ 989597 h 1106488"/>
              <a:gd name="connsiteX27099" fmla="*/ 300854 w 1031876"/>
              <a:gd name="connsiteY27099" fmla="*/ 989597 h 1106488"/>
              <a:gd name="connsiteX27100" fmla="*/ 299999 w 1031876"/>
              <a:gd name="connsiteY27100" fmla="*/ 989597 h 1106488"/>
              <a:gd name="connsiteX27101" fmla="*/ 297436 w 1031876"/>
              <a:gd name="connsiteY27101" fmla="*/ 989597 h 1106488"/>
              <a:gd name="connsiteX27102" fmla="*/ 294872 w 1031876"/>
              <a:gd name="connsiteY27102" fmla="*/ 989597 h 1106488"/>
              <a:gd name="connsiteX27103" fmla="*/ 294017 w 1031876"/>
              <a:gd name="connsiteY27103" fmla="*/ 989597 h 1106488"/>
              <a:gd name="connsiteX27104" fmla="*/ 293162 w 1031876"/>
              <a:gd name="connsiteY27104" fmla="*/ 986182 h 1106488"/>
              <a:gd name="connsiteX27105" fmla="*/ 291530 w 1031876"/>
              <a:gd name="connsiteY27105" fmla="*/ 985250 h 1106488"/>
              <a:gd name="connsiteX27106" fmla="*/ 290598 w 1031876"/>
              <a:gd name="connsiteY27106" fmla="*/ 983620 h 1106488"/>
              <a:gd name="connsiteX27107" fmla="*/ 287481 w 1031876"/>
              <a:gd name="connsiteY27107" fmla="*/ 982842 h 1106488"/>
              <a:gd name="connsiteX27108" fmla="*/ 287179 w 1031876"/>
              <a:gd name="connsiteY27108" fmla="*/ 982767 h 1106488"/>
              <a:gd name="connsiteX27109" fmla="*/ 282905 w 1031876"/>
              <a:gd name="connsiteY27109" fmla="*/ 981913 h 1106488"/>
              <a:gd name="connsiteX27110" fmla="*/ 280341 w 1031876"/>
              <a:gd name="connsiteY27110" fmla="*/ 980283 h 1106488"/>
              <a:gd name="connsiteX27111" fmla="*/ 280341 w 1031876"/>
              <a:gd name="connsiteY27111" fmla="*/ 975936 h 1106488"/>
              <a:gd name="connsiteX27112" fmla="*/ 273504 w 1031876"/>
              <a:gd name="connsiteY27112" fmla="*/ 975936 h 1106488"/>
              <a:gd name="connsiteX27113" fmla="*/ 267521 w 1031876"/>
              <a:gd name="connsiteY27113" fmla="*/ 972521 h 1106488"/>
              <a:gd name="connsiteX27114" fmla="*/ 265086 w 1031876"/>
              <a:gd name="connsiteY27114" fmla="*/ 970380 h 1106488"/>
              <a:gd name="connsiteX27115" fmla="*/ 263129 w 1031876"/>
              <a:gd name="connsiteY27115" fmla="*/ 971848 h 1106488"/>
              <a:gd name="connsiteX27116" fmla="*/ 261162 w 1031876"/>
              <a:gd name="connsiteY27116" fmla="*/ 970373 h 1106488"/>
              <a:gd name="connsiteX27117" fmla="*/ 261835 w 1031876"/>
              <a:gd name="connsiteY27117" fmla="*/ 971447 h 1106488"/>
              <a:gd name="connsiteX27118" fmla="*/ 266392 w 1031876"/>
              <a:gd name="connsiteY27118" fmla="*/ 976004 h 1106488"/>
              <a:gd name="connsiteX27119" fmla="*/ 266977 w 1031876"/>
              <a:gd name="connsiteY27119" fmla="*/ 975565 h 1106488"/>
              <a:gd name="connsiteX27120" fmla="*/ 267832 w 1031876"/>
              <a:gd name="connsiteY27120" fmla="*/ 976312 h 1106488"/>
              <a:gd name="connsiteX27121" fmla="*/ 273050 w 1031876"/>
              <a:gd name="connsiteY27121" fmla="*/ 980867 h 1106488"/>
              <a:gd name="connsiteX27122" fmla="*/ 273810 w 1031876"/>
              <a:gd name="connsiteY27122" fmla="*/ 981530 h 1106488"/>
              <a:gd name="connsiteX27123" fmla="*/ 280081 w 1031876"/>
              <a:gd name="connsiteY27123" fmla="*/ 982312 h 1106488"/>
              <a:gd name="connsiteX27124" fmla="*/ 278108 w 1031876"/>
              <a:gd name="connsiteY27124" fmla="*/ 978863 h 1106488"/>
              <a:gd name="connsiteX27125" fmla="*/ 280341 w 1031876"/>
              <a:gd name="connsiteY27125" fmla="*/ 980283 h 1106488"/>
              <a:gd name="connsiteX27126" fmla="*/ 280341 w 1031876"/>
              <a:gd name="connsiteY27126" fmla="*/ 981913 h 1106488"/>
              <a:gd name="connsiteX27127" fmla="*/ 280341 w 1031876"/>
              <a:gd name="connsiteY27127" fmla="*/ 982345 h 1106488"/>
              <a:gd name="connsiteX27128" fmla="*/ 280643 w 1031876"/>
              <a:gd name="connsiteY27128" fmla="*/ 982382 h 1106488"/>
              <a:gd name="connsiteX27129" fmla="*/ 281497 w 1031876"/>
              <a:gd name="connsiteY27129" fmla="*/ 985791 h 1106488"/>
              <a:gd name="connsiteX27130" fmla="*/ 282742 w 1031876"/>
              <a:gd name="connsiteY27130" fmla="*/ 986501 h 1106488"/>
              <a:gd name="connsiteX27131" fmla="*/ 280988 w 1031876"/>
              <a:gd name="connsiteY27131" fmla="*/ 982663 h 1106488"/>
              <a:gd name="connsiteX27132" fmla="*/ 287338 w 1031876"/>
              <a:gd name="connsiteY27132" fmla="*/ 986632 h 1106488"/>
              <a:gd name="connsiteX27133" fmla="*/ 292211 w 1031876"/>
              <a:gd name="connsiteY27133" fmla="*/ 989678 h 1106488"/>
              <a:gd name="connsiteX27134" fmla="*/ 293150 w 1031876"/>
              <a:gd name="connsiteY27134" fmla="*/ 989928 h 1106488"/>
              <a:gd name="connsiteX27135" fmla="*/ 293688 w 1031876"/>
              <a:gd name="connsiteY27135" fmla="*/ 990072 h 1106488"/>
              <a:gd name="connsiteX27136" fmla="*/ 293688 w 1031876"/>
              <a:gd name="connsiteY27136" fmla="*/ 990600 h 1106488"/>
              <a:gd name="connsiteX27137" fmla="*/ 295276 w 1031876"/>
              <a:gd name="connsiteY27137" fmla="*/ 990600 h 1106488"/>
              <a:gd name="connsiteX27138" fmla="*/ 295276 w 1031876"/>
              <a:gd name="connsiteY27138" fmla="*/ 992188 h 1106488"/>
              <a:gd name="connsiteX27139" fmla="*/ 294539 w 1031876"/>
              <a:gd name="connsiteY27139" fmla="*/ 992188 h 1106488"/>
              <a:gd name="connsiteX27140" fmla="*/ 296665 w 1031876"/>
              <a:gd name="connsiteY27140" fmla="*/ 996156 h 1106488"/>
              <a:gd name="connsiteX27141" fmla="*/ 293688 w 1031876"/>
              <a:gd name="connsiteY27141" fmla="*/ 996950 h 1106488"/>
              <a:gd name="connsiteX27142" fmla="*/ 297161 w 1031876"/>
              <a:gd name="connsiteY27142" fmla="*/ 996950 h 1106488"/>
              <a:gd name="connsiteX27143" fmla="*/ 301625 w 1031876"/>
              <a:gd name="connsiteY27143" fmla="*/ 996950 h 1106488"/>
              <a:gd name="connsiteX27144" fmla="*/ 301626 w 1031876"/>
              <a:gd name="connsiteY27144" fmla="*/ 996950 h 1106488"/>
              <a:gd name="connsiteX27145" fmla="*/ 301626 w 1031876"/>
              <a:gd name="connsiteY27145" fmla="*/ 996950 h 1106488"/>
              <a:gd name="connsiteX27146" fmla="*/ 307181 w 1031876"/>
              <a:gd name="connsiteY27146" fmla="*/ 997744 h 1106488"/>
              <a:gd name="connsiteX27147" fmla="*/ 307366 w 1031876"/>
              <a:gd name="connsiteY27147" fmla="*/ 999038 h 1106488"/>
              <a:gd name="connsiteX27148" fmla="*/ 310356 w 1031876"/>
              <a:gd name="connsiteY27148" fmla="*/ 1000125 h 1106488"/>
              <a:gd name="connsiteX27149" fmla="*/ 314325 w 1031876"/>
              <a:gd name="connsiteY27149" fmla="*/ 1003300 h 1106488"/>
              <a:gd name="connsiteX27150" fmla="*/ 307975 w 1031876"/>
              <a:gd name="connsiteY27150" fmla="*/ 1000125 h 1106488"/>
              <a:gd name="connsiteX27151" fmla="*/ 307486 w 1031876"/>
              <a:gd name="connsiteY27151" fmla="*/ 999881 h 1106488"/>
              <a:gd name="connsiteX27152" fmla="*/ 307975 w 1031876"/>
              <a:gd name="connsiteY27152" fmla="*/ 1003300 h 1106488"/>
              <a:gd name="connsiteX27153" fmla="*/ 304800 w 1031876"/>
              <a:gd name="connsiteY27153" fmla="*/ 1000125 h 1106488"/>
              <a:gd name="connsiteX27154" fmla="*/ 301626 w 1031876"/>
              <a:gd name="connsiteY27154" fmla="*/ 996951 h 1106488"/>
              <a:gd name="connsiteX27155" fmla="*/ 301626 w 1031876"/>
              <a:gd name="connsiteY27155" fmla="*/ 1000125 h 1106488"/>
              <a:gd name="connsiteX27156" fmla="*/ 301626 w 1031876"/>
              <a:gd name="connsiteY27156" fmla="*/ 1003299 h 1106488"/>
              <a:gd name="connsiteX27157" fmla="*/ 304800 w 1031876"/>
              <a:gd name="connsiteY27157" fmla="*/ 1000919 h 1106488"/>
              <a:gd name="connsiteX27158" fmla="*/ 307975 w 1031876"/>
              <a:gd name="connsiteY27158" fmla="*/ 1003300 h 1106488"/>
              <a:gd name="connsiteX27159" fmla="*/ 307447 w 1031876"/>
              <a:gd name="connsiteY27159" fmla="*/ 1003300 h 1106488"/>
              <a:gd name="connsiteX27160" fmla="*/ 310887 w 1031876"/>
              <a:gd name="connsiteY27160" fmla="*/ 1008856 h 1106488"/>
              <a:gd name="connsiteX27161" fmla="*/ 314022 w 1031876"/>
              <a:gd name="connsiteY27161" fmla="*/ 1009580 h 1106488"/>
              <a:gd name="connsiteX27162" fmla="*/ 313994 w 1031876"/>
              <a:gd name="connsiteY27162" fmla="*/ 1009551 h 1106488"/>
              <a:gd name="connsiteX27163" fmla="*/ 307975 w 1031876"/>
              <a:gd name="connsiteY27163" fmla="*/ 1003300 h 1106488"/>
              <a:gd name="connsiteX27164" fmla="*/ 312275 w 1031876"/>
              <a:gd name="connsiteY27164" fmla="*/ 1006872 h 1106488"/>
              <a:gd name="connsiteX27165" fmla="*/ 314854 w 1031876"/>
              <a:gd name="connsiteY27165" fmla="*/ 1007846 h 1106488"/>
              <a:gd name="connsiteX27166" fmla="*/ 317434 w 1031876"/>
              <a:gd name="connsiteY27166" fmla="*/ 1009551 h 1106488"/>
              <a:gd name="connsiteX27167" fmla="*/ 321310 w 1031876"/>
              <a:gd name="connsiteY27167" fmla="*/ 1010356 h 1106488"/>
              <a:gd name="connsiteX27168" fmla="*/ 321285 w 1031876"/>
              <a:gd name="connsiteY27168" fmla="*/ 1010327 h 1106488"/>
              <a:gd name="connsiteX27169" fmla="*/ 318294 w 1031876"/>
              <a:gd name="connsiteY27169" fmla="*/ 1009551 h 1106488"/>
              <a:gd name="connsiteX27170" fmla="*/ 318012 w 1031876"/>
              <a:gd name="connsiteY27170" fmla="*/ 1009039 h 1106488"/>
              <a:gd name="connsiteX27171" fmla="*/ 321212 w 1031876"/>
              <a:gd name="connsiteY27171" fmla="*/ 1010247 h 1106488"/>
              <a:gd name="connsiteX27172" fmla="*/ 320995 w 1031876"/>
              <a:gd name="connsiteY27172" fmla="*/ 1010006 h 1106488"/>
              <a:gd name="connsiteX27173" fmla="*/ 317356 w 1031876"/>
              <a:gd name="connsiteY27173" fmla="*/ 1007846 h 1106488"/>
              <a:gd name="connsiteX27174" fmla="*/ 314854 w 1031876"/>
              <a:gd name="connsiteY27174" fmla="*/ 1003300 h 1106488"/>
              <a:gd name="connsiteX27175" fmla="*/ 320874 w 1031876"/>
              <a:gd name="connsiteY27175" fmla="*/ 1006872 h 1106488"/>
              <a:gd name="connsiteX27176" fmla="*/ 321543 w 1031876"/>
              <a:gd name="connsiteY27176" fmla="*/ 1009650 h 1106488"/>
              <a:gd name="connsiteX27177" fmla="*/ 326926 w 1031876"/>
              <a:gd name="connsiteY27177" fmla="*/ 1009650 h 1106488"/>
              <a:gd name="connsiteX27178" fmla="*/ 327819 w 1031876"/>
              <a:gd name="connsiteY27178" fmla="*/ 1009650 h 1106488"/>
              <a:gd name="connsiteX27179" fmla="*/ 329605 w 1031876"/>
              <a:gd name="connsiteY27179" fmla="*/ 1012627 h 1106488"/>
              <a:gd name="connsiteX27180" fmla="*/ 328873 w 1031876"/>
              <a:gd name="connsiteY27180" fmla="*/ 1012383 h 1106488"/>
              <a:gd name="connsiteX27181" fmla="*/ 330045 w 1031876"/>
              <a:gd name="connsiteY27181" fmla="*/ 1015421 h 1106488"/>
              <a:gd name="connsiteX27182" fmla="*/ 331947 w 1031876"/>
              <a:gd name="connsiteY27182" fmla="*/ 1013950 h 1106488"/>
              <a:gd name="connsiteX27183" fmla="*/ 335281 w 1031876"/>
              <a:gd name="connsiteY27183" fmla="*/ 1016529 h 1106488"/>
              <a:gd name="connsiteX27184" fmla="*/ 334343 w 1031876"/>
              <a:gd name="connsiteY27184" fmla="*/ 1019432 h 1106488"/>
              <a:gd name="connsiteX27185" fmla="*/ 329485 w 1031876"/>
              <a:gd name="connsiteY27185" fmla="*/ 1016971 h 1106488"/>
              <a:gd name="connsiteX27186" fmla="*/ 328404 w 1031876"/>
              <a:gd name="connsiteY27186" fmla="*/ 1017371 h 1106488"/>
              <a:gd name="connsiteX27187" fmla="*/ 328308 w 1031876"/>
              <a:gd name="connsiteY27187" fmla="*/ 1017407 h 1106488"/>
              <a:gd name="connsiteX27188" fmla="*/ 328613 w 1031876"/>
              <a:gd name="connsiteY27188" fmla="*/ 1017588 h 1106488"/>
              <a:gd name="connsiteX27189" fmla="*/ 327820 w 1031876"/>
              <a:gd name="connsiteY27189" fmla="*/ 1019491 h 1106488"/>
              <a:gd name="connsiteX27190" fmla="*/ 327820 w 1031876"/>
              <a:gd name="connsiteY27190" fmla="*/ 1023144 h 1106488"/>
              <a:gd name="connsiteX27191" fmla="*/ 327820 w 1031876"/>
              <a:gd name="connsiteY27191" fmla="*/ 1023905 h 1106488"/>
              <a:gd name="connsiteX27192" fmla="*/ 328437 w 1031876"/>
              <a:gd name="connsiteY27192" fmla="*/ 1024256 h 1106488"/>
              <a:gd name="connsiteX27193" fmla="*/ 325086 w 1031876"/>
              <a:gd name="connsiteY27193" fmla="*/ 1023422 h 1106488"/>
              <a:gd name="connsiteX27194" fmla="*/ 324171 w 1031876"/>
              <a:gd name="connsiteY27194" fmla="*/ 1021831 h 1106488"/>
              <a:gd name="connsiteX27195" fmla="*/ 327786 w 1031876"/>
              <a:gd name="connsiteY27195" fmla="*/ 1023886 h 1106488"/>
              <a:gd name="connsiteX27196" fmla="*/ 324604 w 1031876"/>
              <a:gd name="connsiteY27196" fmla="*/ 1018935 h 1106488"/>
              <a:gd name="connsiteX27197" fmla="*/ 322606 w 1031876"/>
              <a:gd name="connsiteY27197" fmla="*/ 1018250 h 1106488"/>
              <a:gd name="connsiteX27198" fmla="*/ 322148 w 1031876"/>
              <a:gd name="connsiteY27198" fmla="*/ 1018308 h 1106488"/>
              <a:gd name="connsiteX27199" fmla="*/ 324171 w 1031876"/>
              <a:gd name="connsiteY27199" fmla="*/ 1021831 h 1106488"/>
              <a:gd name="connsiteX27200" fmla="*/ 322572 w 1031876"/>
              <a:gd name="connsiteY27200" fmla="*/ 1020922 h 1106488"/>
              <a:gd name="connsiteX27201" fmla="*/ 321922 w 1031876"/>
              <a:gd name="connsiteY27201" fmla="*/ 1018337 h 1106488"/>
              <a:gd name="connsiteX27202" fmla="*/ 321569 w 1031876"/>
              <a:gd name="connsiteY27202" fmla="*/ 1018382 h 1106488"/>
              <a:gd name="connsiteX27203" fmla="*/ 320676 w 1031876"/>
              <a:gd name="connsiteY27203" fmla="*/ 1023938 h 1106488"/>
              <a:gd name="connsiteX27204" fmla="*/ 320676 w 1031876"/>
              <a:gd name="connsiteY27204" fmla="*/ 1018382 h 1106488"/>
              <a:gd name="connsiteX27205" fmla="*/ 320676 w 1031876"/>
              <a:gd name="connsiteY27205" fmla="*/ 1017588 h 1106488"/>
              <a:gd name="connsiteX27206" fmla="*/ 320675 w 1031876"/>
              <a:gd name="connsiteY27206" fmla="*/ 1017588 h 1106488"/>
              <a:gd name="connsiteX27207" fmla="*/ 320676 w 1031876"/>
              <a:gd name="connsiteY27207" fmla="*/ 1017588 h 1106488"/>
              <a:gd name="connsiteX27208" fmla="*/ 321667 w 1031876"/>
              <a:gd name="connsiteY27208" fmla="*/ 1017588 h 1106488"/>
              <a:gd name="connsiteX27209" fmla="*/ 321734 w 1031876"/>
              <a:gd name="connsiteY27209" fmla="*/ 1017588 h 1106488"/>
              <a:gd name="connsiteX27210" fmla="*/ 319670 w 1031876"/>
              <a:gd name="connsiteY27210" fmla="*/ 1012587 h 1106488"/>
              <a:gd name="connsiteX27211" fmla="*/ 319154 w 1031876"/>
              <a:gd name="connsiteY27211" fmla="*/ 1011337 h 1106488"/>
              <a:gd name="connsiteX27212" fmla="*/ 321471 w 1031876"/>
              <a:gd name="connsiteY27212" fmla="*/ 1010535 h 1106488"/>
              <a:gd name="connsiteX27213" fmla="*/ 321390 w 1031876"/>
              <a:gd name="connsiteY27213" fmla="*/ 1010444 h 1106488"/>
              <a:gd name="connsiteX27214" fmla="*/ 320874 w 1031876"/>
              <a:gd name="connsiteY27214" fmla="*/ 1010444 h 1106488"/>
              <a:gd name="connsiteX27215" fmla="*/ 314854 w 1031876"/>
              <a:gd name="connsiteY27215" fmla="*/ 1010444 h 1106488"/>
              <a:gd name="connsiteX27216" fmla="*/ 314325 w 1031876"/>
              <a:gd name="connsiteY27216" fmla="*/ 1009895 h 1106488"/>
              <a:gd name="connsiteX27217" fmla="*/ 314325 w 1031876"/>
              <a:gd name="connsiteY27217" fmla="*/ 1016596 h 1106488"/>
              <a:gd name="connsiteX27218" fmla="*/ 314325 w 1031876"/>
              <a:gd name="connsiteY27218" fmla="*/ 1017213 h 1106488"/>
              <a:gd name="connsiteX27219" fmla="*/ 314679 w 1031876"/>
              <a:gd name="connsiteY27219" fmla="*/ 1017588 h 1106488"/>
              <a:gd name="connsiteX27220" fmla="*/ 314772 w 1031876"/>
              <a:gd name="connsiteY27220" fmla="*/ 1017687 h 1106488"/>
              <a:gd name="connsiteX27221" fmla="*/ 320676 w 1031876"/>
              <a:gd name="connsiteY27221" fmla="*/ 1023938 h 1106488"/>
              <a:gd name="connsiteX27222" fmla="*/ 317303 w 1031876"/>
              <a:gd name="connsiteY27222" fmla="*/ 1023938 h 1106488"/>
              <a:gd name="connsiteX27223" fmla="*/ 314325 w 1031876"/>
              <a:gd name="connsiteY27223" fmla="*/ 1023938 h 1106488"/>
              <a:gd name="connsiteX27224" fmla="*/ 313929 w 1031876"/>
              <a:gd name="connsiteY27224" fmla="*/ 1023938 h 1106488"/>
              <a:gd name="connsiteX27225" fmla="*/ 313673 w 1031876"/>
              <a:gd name="connsiteY27225" fmla="*/ 1023701 h 1106488"/>
              <a:gd name="connsiteX27226" fmla="*/ 305594 w 1031876"/>
              <a:gd name="connsiteY27226" fmla="*/ 1020763 h 1106488"/>
              <a:gd name="connsiteX27227" fmla="*/ 301625 w 1031876"/>
              <a:gd name="connsiteY27227" fmla="*/ 1017588 h 1106488"/>
              <a:gd name="connsiteX27228" fmla="*/ 310356 w 1031876"/>
              <a:gd name="connsiteY27228" fmla="*/ 1020763 h 1106488"/>
              <a:gd name="connsiteX27229" fmla="*/ 311424 w 1031876"/>
              <a:gd name="connsiteY27229" fmla="*/ 1021618 h 1106488"/>
              <a:gd name="connsiteX27230" fmla="*/ 307182 w 1031876"/>
              <a:gd name="connsiteY27230" fmla="*/ 1017687 h 1106488"/>
              <a:gd name="connsiteX27231" fmla="*/ 302785 w 1031876"/>
              <a:gd name="connsiteY27231" fmla="*/ 1017105 h 1106488"/>
              <a:gd name="connsiteX27232" fmla="*/ 301305 w 1031876"/>
              <a:gd name="connsiteY27232" fmla="*/ 1017427 h 1106488"/>
              <a:gd name="connsiteX27233" fmla="*/ 301626 w 1031876"/>
              <a:gd name="connsiteY27233" fmla="*/ 1017588 h 1106488"/>
              <a:gd name="connsiteX27234" fmla="*/ 301625 w 1031876"/>
              <a:gd name="connsiteY27234" fmla="*/ 1017588 h 1106488"/>
              <a:gd name="connsiteX27235" fmla="*/ 300832 w 1031876"/>
              <a:gd name="connsiteY27235" fmla="*/ 1017588 h 1106488"/>
              <a:gd name="connsiteX27236" fmla="*/ 300567 w 1031876"/>
              <a:gd name="connsiteY27236" fmla="*/ 1017588 h 1106488"/>
              <a:gd name="connsiteX27237" fmla="*/ 298187 w 1031876"/>
              <a:gd name="connsiteY27237" fmla="*/ 1017588 h 1106488"/>
              <a:gd name="connsiteX27238" fmla="*/ 294747 w 1031876"/>
              <a:gd name="connsiteY27238" fmla="*/ 1017588 h 1106488"/>
              <a:gd name="connsiteX27239" fmla="*/ 294482 w 1031876"/>
              <a:gd name="connsiteY27239" fmla="*/ 1015733 h 1106488"/>
              <a:gd name="connsiteX27240" fmla="*/ 294482 w 1031876"/>
              <a:gd name="connsiteY27240" fmla="*/ 1017588 h 1106488"/>
              <a:gd name="connsiteX27241" fmla="*/ 289124 w 1031876"/>
              <a:gd name="connsiteY27241" fmla="*/ 1016596 h 1106488"/>
              <a:gd name="connsiteX27242" fmla="*/ 292052 w 1031876"/>
              <a:gd name="connsiteY27242" fmla="*/ 1012801 h 1106488"/>
              <a:gd name="connsiteX27243" fmla="*/ 287868 w 1031876"/>
              <a:gd name="connsiteY27243" fmla="*/ 1010709 h 1106488"/>
              <a:gd name="connsiteX27244" fmla="*/ 293090 w 1031876"/>
              <a:gd name="connsiteY27244" fmla="*/ 1011455 h 1106488"/>
              <a:gd name="connsiteX27245" fmla="*/ 293665 w 1031876"/>
              <a:gd name="connsiteY27245" fmla="*/ 1010709 h 1106488"/>
              <a:gd name="connsiteX27246" fmla="*/ 293760 w 1031876"/>
              <a:gd name="connsiteY27246" fmla="*/ 1010586 h 1106488"/>
              <a:gd name="connsiteX27247" fmla="*/ 287868 w 1031876"/>
              <a:gd name="connsiteY27247" fmla="*/ 1009849 h 1106488"/>
              <a:gd name="connsiteX27248" fmla="*/ 287728 w 1031876"/>
              <a:gd name="connsiteY27248" fmla="*/ 1009726 h 1106488"/>
              <a:gd name="connsiteX27249" fmla="*/ 287012 w 1031876"/>
              <a:gd name="connsiteY27249" fmla="*/ 1004718 h 1106488"/>
              <a:gd name="connsiteX27250" fmla="*/ 286717 w 1031876"/>
              <a:gd name="connsiteY27250" fmla="*/ 1004648 h 1106488"/>
              <a:gd name="connsiteX27251" fmla="*/ 280988 w 1031876"/>
              <a:gd name="connsiteY27251" fmla="*/ 1003830 h 1106488"/>
              <a:gd name="connsiteX27252" fmla="*/ 283239 w 1031876"/>
              <a:gd name="connsiteY27252" fmla="*/ 1003830 h 1106488"/>
              <a:gd name="connsiteX27253" fmla="*/ 280992 w 1031876"/>
              <a:gd name="connsiteY27253" fmla="*/ 1003301 h 1106488"/>
              <a:gd name="connsiteX27254" fmla="*/ 280459 w 1031876"/>
              <a:gd name="connsiteY27254" fmla="*/ 1003301 h 1106488"/>
              <a:gd name="connsiteX27255" fmla="*/ 280988 w 1031876"/>
              <a:gd name="connsiteY27255" fmla="*/ 1003830 h 1106488"/>
              <a:gd name="connsiteX27256" fmla="*/ 274109 w 1031876"/>
              <a:gd name="connsiteY27256" fmla="*/ 1001766 h 1106488"/>
              <a:gd name="connsiteX27257" fmla="*/ 272389 w 1031876"/>
              <a:gd name="connsiteY27257" fmla="*/ 1001250 h 1106488"/>
              <a:gd name="connsiteX27258" fmla="*/ 273759 w 1031876"/>
              <a:gd name="connsiteY27258" fmla="*/ 1003305 h 1106488"/>
              <a:gd name="connsiteX27259" fmla="*/ 273844 w 1031876"/>
              <a:gd name="connsiteY27259" fmla="*/ 1003300 h 1106488"/>
              <a:gd name="connsiteX27260" fmla="*/ 274684 w 1031876"/>
              <a:gd name="connsiteY27260" fmla="*/ 1003487 h 1106488"/>
              <a:gd name="connsiteX27261" fmla="*/ 277686 w 1031876"/>
              <a:gd name="connsiteY27261" fmla="*/ 1003830 h 1106488"/>
              <a:gd name="connsiteX27262" fmla="*/ 279996 w 1031876"/>
              <a:gd name="connsiteY27262" fmla="*/ 1004094 h 1106488"/>
              <a:gd name="connsiteX27263" fmla="*/ 280047 w 1031876"/>
              <a:gd name="connsiteY27263" fmla="*/ 1004383 h 1106488"/>
              <a:gd name="connsiteX27264" fmla="*/ 280988 w 1031876"/>
              <a:gd name="connsiteY27264" fmla="*/ 1003830 h 1106488"/>
              <a:gd name="connsiteX27265" fmla="*/ 281848 w 1031876"/>
              <a:gd name="connsiteY27265" fmla="*/ 1004690 h 1106488"/>
              <a:gd name="connsiteX27266" fmla="*/ 286980 w 1031876"/>
              <a:gd name="connsiteY27266" fmla="*/ 1009821 h 1106488"/>
              <a:gd name="connsiteX27267" fmla="*/ 287279 w 1031876"/>
              <a:gd name="connsiteY27267" fmla="*/ 1009678 h 1106488"/>
              <a:gd name="connsiteX27268" fmla="*/ 286885 w 1031876"/>
              <a:gd name="connsiteY27268" fmla="*/ 1008989 h 1106488"/>
              <a:gd name="connsiteX27269" fmla="*/ 287728 w 1031876"/>
              <a:gd name="connsiteY27269" fmla="*/ 1009726 h 1106488"/>
              <a:gd name="connsiteX27270" fmla="*/ 287868 w 1031876"/>
              <a:gd name="connsiteY27270" fmla="*/ 1010709 h 1106488"/>
              <a:gd name="connsiteX27271" fmla="*/ 287338 w 1031876"/>
              <a:gd name="connsiteY27271" fmla="*/ 1009782 h 1106488"/>
              <a:gd name="connsiteX27272" fmla="*/ 287338 w 1031876"/>
              <a:gd name="connsiteY27272" fmla="*/ 1010179 h 1106488"/>
              <a:gd name="connsiteX27273" fmla="*/ 287868 w 1031876"/>
              <a:gd name="connsiteY27273" fmla="*/ 1010709 h 1106488"/>
              <a:gd name="connsiteX27274" fmla="*/ 287338 w 1031876"/>
              <a:gd name="connsiteY27274" fmla="*/ 1010406 h 1106488"/>
              <a:gd name="connsiteX27275" fmla="*/ 287338 w 1031876"/>
              <a:gd name="connsiteY27275" fmla="*/ 1010444 h 1106488"/>
              <a:gd name="connsiteX27276" fmla="*/ 287338 w 1031876"/>
              <a:gd name="connsiteY27276" fmla="*/ 1010709 h 1106488"/>
              <a:gd name="connsiteX27277" fmla="*/ 287338 w 1031876"/>
              <a:gd name="connsiteY27277" fmla="*/ 1011337 h 1106488"/>
              <a:gd name="connsiteX27278" fmla="*/ 287338 w 1031876"/>
              <a:gd name="connsiteY27278" fmla="*/ 1012627 h 1106488"/>
              <a:gd name="connsiteX27279" fmla="*/ 287338 w 1031876"/>
              <a:gd name="connsiteY27279" fmla="*/ 1014016 h 1106488"/>
              <a:gd name="connsiteX27280" fmla="*/ 287338 w 1031876"/>
              <a:gd name="connsiteY27280" fmla="*/ 1016596 h 1106488"/>
              <a:gd name="connsiteX27281" fmla="*/ 287338 w 1031876"/>
              <a:gd name="connsiteY27281" fmla="*/ 1017587 h 1106488"/>
              <a:gd name="connsiteX27282" fmla="*/ 287339 w 1031876"/>
              <a:gd name="connsiteY27282" fmla="*/ 1017588 h 1106488"/>
              <a:gd name="connsiteX27283" fmla="*/ 287338 w 1031876"/>
              <a:gd name="connsiteY27283" fmla="*/ 1017588 h 1106488"/>
              <a:gd name="connsiteX27284" fmla="*/ 286446 w 1031876"/>
              <a:gd name="connsiteY27284" fmla="*/ 1017588 h 1106488"/>
              <a:gd name="connsiteX27285" fmla="*/ 283767 w 1031876"/>
              <a:gd name="connsiteY27285" fmla="*/ 1017588 h 1106488"/>
              <a:gd name="connsiteX27286" fmla="*/ 280195 w 1031876"/>
              <a:gd name="connsiteY27286" fmla="*/ 1017588 h 1106488"/>
              <a:gd name="connsiteX27287" fmla="*/ 280195 w 1031876"/>
              <a:gd name="connsiteY27287" fmla="*/ 1017408 h 1106488"/>
              <a:gd name="connsiteX27288" fmla="*/ 279930 w 1031876"/>
              <a:gd name="connsiteY27288" fmla="*/ 1017588 h 1106488"/>
              <a:gd name="connsiteX27289" fmla="*/ 279070 w 1031876"/>
              <a:gd name="connsiteY27289" fmla="*/ 1016596 h 1106488"/>
              <a:gd name="connsiteX27290" fmla="*/ 273739 w 1031876"/>
              <a:gd name="connsiteY27290" fmla="*/ 1010444 h 1106488"/>
              <a:gd name="connsiteX27291" fmla="*/ 273579 w 1031876"/>
              <a:gd name="connsiteY27291" fmla="*/ 1010444 h 1106488"/>
              <a:gd name="connsiteX27292" fmla="*/ 273206 w 1031876"/>
              <a:gd name="connsiteY27292" fmla="*/ 1009829 h 1106488"/>
              <a:gd name="connsiteX27293" fmla="*/ 273051 w 1031876"/>
              <a:gd name="connsiteY27293" fmla="*/ 1009650 h 1106488"/>
              <a:gd name="connsiteX27294" fmla="*/ 273129 w 1031876"/>
              <a:gd name="connsiteY27294" fmla="*/ 1009701 h 1106488"/>
              <a:gd name="connsiteX27295" fmla="*/ 273102 w 1031876"/>
              <a:gd name="connsiteY27295" fmla="*/ 1009657 h 1106488"/>
              <a:gd name="connsiteX27296" fmla="*/ 273051 w 1031876"/>
              <a:gd name="connsiteY27296" fmla="*/ 1009650 h 1106488"/>
              <a:gd name="connsiteX27297" fmla="*/ 273098 w 1031876"/>
              <a:gd name="connsiteY27297" fmla="*/ 1009650 h 1106488"/>
              <a:gd name="connsiteX27298" fmla="*/ 271752 w 1031876"/>
              <a:gd name="connsiteY27298" fmla="*/ 1007430 h 1106488"/>
              <a:gd name="connsiteX27299" fmla="*/ 274439 w 1031876"/>
              <a:gd name="connsiteY27299" fmla="*/ 1007765 h 1106488"/>
              <a:gd name="connsiteX27300" fmla="*/ 278675 w 1031876"/>
              <a:gd name="connsiteY27300" fmla="*/ 1009650 h 1106488"/>
              <a:gd name="connsiteX27301" fmla="*/ 279302 w 1031876"/>
              <a:gd name="connsiteY27301" fmla="*/ 1009650 h 1106488"/>
              <a:gd name="connsiteX27302" fmla="*/ 280194 w 1031876"/>
              <a:gd name="connsiteY27302" fmla="*/ 1009650 h 1106488"/>
              <a:gd name="connsiteX27303" fmla="*/ 280195 w 1031876"/>
              <a:gd name="connsiteY27303" fmla="*/ 1009650 h 1106488"/>
              <a:gd name="connsiteX27304" fmla="*/ 280195 w 1031876"/>
              <a:gd name="connsiteY27304" fmla="*/ 1009650 h 1106488"/>
              <a:gd name="connsiteX27305" fmla="*/ 283052 w 1031876"/>
              <a:gd name="connsiteY27305" fmla="*/ 1010444 h 1106488"/>
              <a:gd name="connsiteX27306" fmla="*/ 283766 w 1031876"/>
              <a:gd name="connsiteY27306" fmla="*/ 1010642 h 1106488"/>
              <a:gd name="connsiteX27307" fmla="*/ 284059 w 1031876"/>
              <a:gd name="connsiteY27307" fmla="*/ 1011212 h 1106488"/>
              <a:gd name="connsiteX27308" fmla="*/ 282337 w 1031876"/>
              <a:gd name="connsiteY27308" fmla="*/ 1012032 h 1106488"/>
              <a:gd name="connsiteX27309" fmla="*/ 281858 w 1031876"/>
              <a:gd name="connsiteY27309" fmla="*/ 1012260 h 1106488"/>
              <a:gd name="connsiteX27310" fmla="*/ 287331 w 1031876"/>
              <a:gd name="connsiteY27310" fmla="*/ 1017580 h 1106488"/>
              <a:gd name="connsiteX27311" fmla="*/ 287337 w 1031876"/>
              <a:gd name="connsiteY27311" fmla="*/ 1017586 h 1106488"/>
              <a:gd name="connsiteX27312" fmla="*/ 284059 w 1031876"/>
              <a:gd name="connsiteY27312" fmla="*/ 1011212 h 1106488"/>
              <a:gd name="connsiteX27313" fmla="*/ 285671 w 1031876"/>
              <a:gd name="connsiteY27313" fmla="*/ 1010444 h 1106488"/>
              <a:gd name="connsiteX27314" fmla="*/ 286617 w 1031876"/>
              <a:gd name="connsiteY27314" fmla="*/ 1009994 h 1106488"/>
              <a:gd name="connsiteX27315" fmla="*/ 281848 w 1031876"/>
              <a:gd name="connsiteY27315" fmla="*/ 1007269 h 1106488"/>
              <a:gd name="connsiteX27316" fmla="*/ 280323 w 1031876"/>
              <a:gd name="connsiteY27316" fmla="*/ 1005927 h 1106488"/>
              <a:gd name="connsiteX27317" fmla="*/ 280988 w 1031876"/>
              <a:gd name="connsiteY27317" fmla="*/ 1009650 h 1106488"/>
              <a:gd name="connsiteX27318" fmla="*/ 271946 w 1031876"/>
              <a:gd name="connsiteY27318" fmla="*/ 1003399 h 1106488"/>
              <a:gd name="connsiteX27319" fmla="*/ 273181 w 1031876"/>
              <a:gd name="connsiteY27319" fmla="*/ 1003335 h 1106488"/>
              <a:gd name="connsiteX27320" fmla="*/ 273155 w 1031876"/>
              <a:gd name="connsiteY27320" fmla="*/ 1003321 h 1106488"/>
              <a:gd name="connsiteX27321" fmla="*/ 273050 w 1031876"/>
              <a:gd name="connsiteY27321" fmla="*/ 1003300 h 1106488"/>
              <a:gd name="connsiteX27322" fmla="*/ 273134 w 1031876"/>
              <a:gd name="connsiteY27322" fmla="*/ 1003310 h 1106488"/>
              <a:gd name="connsiteX27323" fmla="*/ 272974 w 1031876"/>
              <a:gd name="connsiteY27323" fmla="*/ 1003224 h 1106488"/>
              <a:gd name="connsiteX27324" fmla="*/ 265260 w 1031876"/>
              <a:gd name="connsiteY27324" fmla="*/ 999110 h 1106488"/>
              <a:gd name="connsiteX27325" fmla="*/ 264746 w 1031876"/>
              <a:gd name="connsiteY27325" fmla="*/ 999881 h 1106488"/>
              <a:gd name="connsiteX27326" fmla="*/ 263887 w 1031876"/>
              <a:gd name="connsiteY27326" fmla="*/ 998378 h 1106488"/>
              <a:gd name="connsiteX27327" fmla="*/ 261968 w 1031876"/>
              <a:gd name="connsiteY27327" fmla="*/ 997355 h 1106488"/>
              <a:gd name="connsiteX27328" fmla="*/ 260350 w 1031876"/>
              <a:gd name="connsiteY27328" fmla="*/ 996950 h 1106488"/>
              <a:gd name="connsiteX27329" fmla="*/ 260816 w 1031876"/>
              <a:gd name="connsiteY27329" fmla="*/ 996600 h 1106488"/>
              <a:gd name="connsiteX27330" fmla="*/ 253471 w 1031876"/>
              <a:gd name="connsiteY27330" fmla="*/ 990071 h 1106488"/>
              <a:gd name="connsiteX27331" fmla="*/ 257771 w 1031876"/>
              <a:gd name="connsiteY27331" fmla="*/ 990931 h 1106488"/>
              <a:gd name="connsiteX27332" fmla="*/ 263508 w 1031876"/>
              <a:gd name="connsiteY27332" fmla="*/ 994582 h 1106488"/>
              <a:gd name="connsiteX27333" fmla="*/ 263525 w 1031876"/>
              <a:gd name="connsiteY27333" fmla="*/ 994569 h 1106488"/>
              <a:gd name="connsiteX27334" fmla="*/ 263737 w 1031876"/>
              <a:gd name="connsiteY27334" fmla="*/ 994728 h 1106488"/>
              <a:gd name="connsiteX27335" fmla="*/ 265774 w 1031876"/>
              <a:gd name="connsiteY27335" fmla="*/ 996024 h 1106488"/>
              <a:gd name="connsiteX27336" fmla="*/ 260351 w 1031876"/>
              <a:gd name="connsiteY27336" fmla="*/ 990601 h 1106488"/>
              <a:gd name="connsiteX27337" fmla="*/ 260350 w 1031876"/>
              <a:gd name="connsiteY27337" fmla="*/ 990601 h 1106488"/>
              <a:gd name="connsiteX27338" fmla="*/ 260351 w 1031876"/>
              <a:gd name="connsiteY27338" fmla="*/ 990601 h 1106488"/>
              <a:gd name="connsiteX27339" fmla="*/ 259557 w 1031876"/>
              <a:gd name="connsiteY27339" fmla="*/ 989807 h 1106488"/>
              <a:gd name="connsiteX27340" fmla="*/ 260521 w 1031876"/>
              <a:gd name="connsiteY27340" fmla="*/ 990530 h 1106488"/>
              <a:gd name="connsiteX27341" fmla="*/ 261687 w 1031876"/>
              <a:gd name="connsiteY27341" fmla="*/ 990044 h 1106488"/>
              <a:gd name="connsiteX27342" fmla="*/ 261056 w 1031876"/>
              <a:gd name="connsiteY27342" fmla="*/ 989807 h 1106488"/>
              <a:gd name="connsiteX27343" fmla="*/ 260350 w 1031876"/>
              <a:gd name="connsiteY27343" fmla="*/ 989542 h 1106488"/>
              <a:gd name="connsiteX27344" fmla="*/ 262708 w 1031876"/>
              <a:gd name="connsiteY27344" fmla="*/ 989542 h 1106488"/>
              <a:gd name="connsiteX27345" fmla="*/ 260350 w 1031876"/>
              <a:gd name="connsiteY27345" fmla="*/ 982663 h 1106488"/>
              <a:gd name="connsiteX27346" fmla="*/ 261139 w 1031876"/>
              <a:gd name="connsiteY27346" fmla="*/ 983376 h 1106488"/>
              <a:gd name="connsiteX27347" fmla="*/ 260424 w 1031876"/>
              <a:gd name="connsiteY27347" fmla="*/ 982662 h 1106488"/>
              <a:gd name="connsiteX27348" fmla="*/ 260144 w 1031876"/>
              <a:gd name="connsiteY27348" fmla="*/ 982382 h 1106488"/>
              <a:gd name="connsiteX27349" fmla="*/ 260915 w 1031876"/>
              <a:gd name="connsiteY27349" fmla="*/ 982662 h 1106488"/>
              <a:gd name="connsiteX27350" fmla="*/ 267660 w 1031876"/>
              <a:gd name="connsiteY27350" fmla="*/ 985109 h 1106488"/>
              <a:gd name="connsiteX27351" fmla="*/ 267831 w 1031876"/>
              <a:gd name="connsiteY27351" fmla="*/ 985791 h 1106488"/>
              <a:gd name="connsiteX27352" fmla="*/ 268639 w 1031876"/>
              <a:gd name="connsiteY27352" fmla="*/ 986251 h 1106488"/>
              <a:gd name="connsiteX27353" fmla="*/ 269539 w 1031876"/>
              <a:gd name="connsiteY27353" fmla="*/ 988347 h 1106488"/>
              <a:gd name="connsiteX27354" fmla="*/ 268108 w 1031876"/>
              <a:gd name="connsiteY27354" fmla="*/ 988823 h 1106488"/>
              <a:gd name="connsiteX27355" fmla="*/ 271026 w 1031876"/>
              <a:gd name="connsiteY27355" fmla="*/ 989199 h 1106488"/>
              <a:gd name="connsiteX27356" fmla="*/ 271929 w 1031876"/>
              <a:gd name="connsiteY27356" fmla="*/ 989199 h 1106488"/>
              <a:gd name="connsiteX27357" fmla="*/ 273810 w 1031876"/>
              <a:gd name="connsiteY27357" fmla="*/ 989199 h 1106488"/>
              <a:gd name="connsiteX27358" fmla="*/ 275518 w 1031876"/>
              <a:gd name="connsiteY27358" fmla="*/ 989199 h 1106488"/>
              <a:gd name="connsiteX27359" fmla="*/ 276372 w 1031876"/>
              <a:gd name="connsiteY27359" fmla="*/ 989199 h 1106488"/>
              <a:gd name="connsiteX27360" fmla="*/ 277227 w 1031876"/>
              <a:gd name="connsiteY27360" fmla="*/ 989199 h 1106488"/>
              <a:gd name="connsiteX27361" fmla="*/ 278935 w 1031876"/>
              <a:gd name="connsiteY27361" fmla="*/ 989199 h 1106488"/>
              <a:gd name="connsiteX27362" fmla="*/ 280643 w 1031876"/>
              <a:gd name="connsiteY27362" fmla="*/ 989199 h 1106488"/>
              <a:gd name="connsiteX27363" fmla="*/ 280643 w 1031876"/>
              <a:gd name="connsiteY27363" fmla="*/ 991756 h 1106488"/>
              <a:gd name="connsiteX27364" fmla="*/ 280643 w 1031876"/>
              <a:gd name="connsiteY27364" fmla="*/ 995164 h 1106488"/>
              <a:gd name="connsiteX27365" fmla="*/ 280643 w 1031876"/>
              <a:gd name="connsiteY27365" fmla="*/ 996016 h 1106488"/>
              <a:gd name="connsiteX27366" fmla="*/ 276203 w 1031876"/>
              <a:gd name="connsiteY27366" fmla="*/ 992141 h 1106488"/>
              <a:gd name="connsiteX27367" fmla="*/ 277019 w 1031876"/>
              <a:gd name="connsiteY27367" fmla="*/ 992982 h 1106488"/>
              <a:gd name="connsiteX27368" fmla="*/ 280353 w 1031876"/>
              <a:gd name="connsiteY27368" fmla="*/ 996422 h 1106488"/>
              <a:gd name="connsiteX27369" fmla="*/ 280353 w 1031876"/>
              <a:gd name="connsiteY27369" fmla="*/ 998924 h 1106488"/>
              <a:gd name="connsiteX27370" fmla="*/ 273685 w 1031876"/>
              <a:gd name="connsiteY27370" fmla="*/ 996422 h 1106488"/>
              <a:gd name="connsiteX27371" fmla="*/ 269518 w 1031876"/>
              <a:gd name="connsiteY27371" fmla="*/ 992982 h 1106488"/>
              <a:gd name="connsiteX27372" fmla="*/ 265461 w 1031876"/>
              <a:gd name="connsiteY27372" fmla="*/ 991460 h 1106488"/>
              <a:gd name="connsiteX27373" fmla="*/ 264022 w 1031876"/>
              <a:gd name="connsiteY27373" fmla="*/ 993379 h 1106488"/>
              <a:gd name="connsiteX27374" fmla="*/ 266217 w 1031876"/>
              <a:gd name="connsiteY27374" fmla="*/ 996306 h 1106488"/>
              <a:gd name="connsiteX27375" fmla="*/ 267230 w 1031876"/>
              <a:gd name="connsiteY27375" fmla="*/ 996951 h 1106488"/>
              <a:gd name="connsiteX27376" fmla="*/ 265510 w 1031876"/>
              <a:gd name="connsiteY27376" fmla="*/ 994371 h 1106488"/>
              <a:gd name="connsiteX27377" fmla="*/ 272347 w 1031876"/>
              <a:gd name="connsiteY27377" fmla="*/ 996422 h 1106488"/>
              <a:gd name="connsiteX27378" fmla="*/ 273790 w 1031876"/>
              <a:gd name="connsiteY27378" fmla="*/ 996855 h 1106488"/>
              <a:gd name="connsiteX27379" fmla="*/ 273685 w 1031876"/>
              <a:gd name="connsiteY27379" fmla="*/ 996422 h 1106488"/>
              <a:gd name="connsiteX27380" fmla="*/ 274519 w 1031876"/>
              <a:gd name="connsiteY27380" fmla="*/ 997282 h 1106488"/>
              <a:gd name="connsiteX27381" fmla="*/ 276994 w 1031876"/>
              <a:gd name="connsiteY27381" fmla="*/ 999836 h 1106488"/>
              <a:gd name="connsiteX27382" fmla="*/ 280353 w 1031876"/>
              <a:gd name="connsiteY27382" fmla="*/ 1003195 h 1106488"/>
              <a:gd name="connsiteX27383" fmla="*/ 280353 w 1031876"/>
              <a:gd name="connsiteY27383" fmla="*/ 1002441 h 1106488"/>
              <a:gd name="connsiteX27384" fmla="*/ 280353 w 1031876"/>
              <a:gd name="connsiteY27384" fmla="*/ 998924 h 1106488"/>
              <a:gd name="connsiteX27385" fmla="*/ 282853 w 1031876"/>
              <a:gd name="connsiteY27385" fmla="*/ 999861 h 1106488"/>
              <a:gd name="connsiteX27386" fmla="*/ 287019 w 1031876"/>
              <a:gd name="connsiteY27386" fmla="*/ 1003300 h 1106488"/>
              <a:gd name="connsiteX27387" fmla="*/ 287338 w 1031876"/>
              <a:gd name="connsiteY27387" fmla="*/ 1003300 h 1106488"/>
              <a:gd name="connsiteX27388" fmla="*/ 287735 w 1031876"/>
              <a:gd name="connsiteY27388" fmla="*/ 1003300 h 1106488"/>
              <a:gd name="connsiteX27389" fmla="*/ 293688 w 1031876"/>
              <a:gd name="connsiteY27389" fmla="*/ 1003300 h 1106488"/>
              <a:gd name="connsiteX27390" fmla="*/ 294085 w 1031876"/>
              <a:gd name="connsiteY27390" fmla="*/ 1003300 h 1106488"/>
              <a:gd name="connsiteX27391" fmla="*/ 294482 w 1031876"/>
              <a:gd name="connsiteY27391" fmla="*/ 1003300 h 1106488"/>
              <a:gd name="connsiteX27392" fmla="*/ 295246 w 1031876"/>
              <a:gd name="connsiteY27392" fmla="*/ 1003300 h 1106488"/>
              <a:gd name="connsiteX27393" fmla="*/ 294310 w 1031876"/>
              <a:gd name="connsiteY27393" fmla="*/ 1002833 h 1106488"/>
              <a:gd name="connsiteX27394" fmla="*/ 292702 w 1031876"/>
              <a:gd name="connsiteY27394" fmla="*/ 1000026 h 1106488"/>
              <a:gd name="connsiteX27395" fmla="*/ 300312 w 1031876"/>
              <a:gd name="connsiteY27395" fmla="*/ 1002557 h 1106488"/>
              <a:gd name="connsiteX27396" fmla="*/ 291803 w 1031876"/>
              <a:gd name="connsiteY27396" fmla="*/ 997744 h 1106488"/>
              <a:gd name="connsiteX27397" fmla="*/ 291348 w 1031876"/>
              <a:gd name="connsiteY27397" fmla="*/ 997663 h 1106488"/>
              <a:gd name="connsiteX27398" fmla="*/ 292702 w 1031876"/>
              <a:gd name="connsiteY27398" fmla="*/ 1000026 h 1106488"/>
              <a:gd name="connsiteX27399" fmla="*/ 290893 w 1031876"/>
              <a:gd name="connsiteY27399" fmla="*/ 999425 h 1106488"/>
              <a:gd name="connsiteX27400" fmla="*/ 290039 w 1031876"/>
              <a:gd name="connsiteY27400" fmla="*/ 998573 h 1106488"/>
              <a:gd name="connsiteX27401" fmla="*/ 288645 w 1031876"/>
              <a:gd name="connsiteY27401" fmla="*/ 997183 h 1106488"/>
              <a:gd name="connsiteX27402" fmla="*/ 290893 w 1031876"/>
              <a:gd name="connsiteY27402" fmla="*/ 999425 h 1106488"/>
              <a:gd name="connsiteX27403" fmla="*/ 286500 w 1031876"/>
              <a:gd name="connsiteY27403" fmla="*/ 997964 h 1106488"/>
              <a:gd name="connsiteX27404" fmla="*/ 287338 w 1031876"/>
              <a:gd name="connsiteY27404" fmla="*/ 996292 h 1106488"/>
              <a:gd name="connsiteX27405" fmla="*/ 287476 w 1031876"/>
              <a:gd name="connsiteY27405" fmla="*/ 996016 h 1106488"/>
              <a:gd name="connsiteX27406" fmla="*/ 289000 w 1031876"/>
              <a:gd name="connsiteY27406" fmla="*/ 996396 h 1106488"/>
              <a:gd name="connsiteX27407" fmla="*/ 289719 w 1031876"/>
              <a:gd name="connsiteY27407" fmla="*/ 996156 h 1106488"/>
              <a:gd name="connsiteX27408" fmla="*/ 289659 w 1031876"/>
              <a:gd name="connsiteY27408" fmla="*/ 996016 h 1106488"/>
              <a:gd name="connsiteX27409" fmla="*/ 287476 w 1031876"/>
              <a:gd name="connsiteY27409" fmla="*/ 996016 h 1106488"/>
              <a:gd name="connsiteX27410" fmla="*/ 287338 w 1031876"/>
              <a:gd name="connsiteY27410" fmla="*/ 995878 h 1106488"/>
              <a:gd name="connsiteX27411" fmla="*/ 282047 w 1031876"/>
              <a:gd name="connsiteY27411" fmla="*/ 990600 h 1106488"/>
              <a:gd name="connsiteX27412" fmla="*/ 287338 w 1031876"/>
              <a:gd name="connsiteY27412" fmla="*/ 995878 h 1106488"/>
              <a:gd name="connsiteX27413" fmla="*/ 287476 w 1031876"/>
              <a:gd name="connsiteY27413" fmla="*/ 996016 h 1106488"/>
              <a:gd name="connsiteX27414" fmla="*/ 287338 w 1031876"/>
              <a:gd name="connsiteY27414" fmla="*/ 995465 h 1106488"/>
              <a:gd name="connsiteX27415" fmla="*/ 286622 w 1031876"/>
              <a:gd name="connsiteY27415" fmla="*/ 992608 h 1106488"/>
              <a:gd name="connsiteX27416" fmla="*/ 283100 w 1031876"/>
              <a:gd name="connsiteY27416" fmla="*/ 990600 h 1106488"/>
              <a:gd name="connsiteX27417" fmla="*/ 280643 w 1031876"/>
              <a:gd name="connsiteY27417" fmla="*/ 989199 h 1106488"/>
              <a:gd name="connsiteX27418" fmla="*/ 277227 w 1031876"/>
              <a:gd name="connsiteY27418" fmla="*/ 985791 h 1106488"/>
              <a:gd name="connsiteX27419" fmla="*/ 276201 w 1031876"/>
              <a:gd name="connsiteY27419" fmla="*/ 984768 h 1106488"/>
              <a:gd name="connsiteX27420" fmla="*/ 273050 w 1031876"/>
              <a:gd name="connsiteY27420" fmla="*/ 983192 h 1106488"/>
              <a:gd name="connsiteX27421" fmla="*/ 275885 w 1031876"/>
              <a:gd name="connsiteY27421" fmla="*/ 984452 h 1106488"/>
              <a:gd name="connsiteX27422" fmla="*/ 274622 w 1031876"/>
              <a:gd name="connsiteY27422" fmla="*/ 983192 h 1106488"/>
              <a:gd name="connsiteX27423" fmla="*/ 273810 w 1031876"/>
              <a:gd name="connsiteY27423" fmla="*/ 982382 h 1106488"/>
              <a:gd name="connsiteX27424" fmla="*/ 273050 w 1031876"/>
              <a:gd name="connsiteY27424" fmla="*/ 981831 h 1106488"/>
              <a:gd name="connsiteX27425" fmla="*/ 266977 w 1031876"/>
              <a:gd name="connsiteY27425" fmla="*/ 977425 h 1106488"/>
              <a:gd name="connsiteX27426" fmla="*/ 265716 w 1031876"/>
              <a:gd name="connsiteY27426" fmla="*/ 976509 h 1106488"/>
              <a:gd name="connsiteX27427" fmla="*/ 266352 w 1031876"/>
              <a:gd name="connsiteY27427" fmla="*/ 976034 h 1106488"/>
              <a:gd name="connsiteX27428" fmla="*/ 263057 w 1031876"/>
              <a:gd name="connsiteY27428" fmla="*/ 973398 h 1106488"/>
              <a:gd name="connsiteX27429" fmla="*/ 264415 w 1031876"/>
              <a:gd name="connsiteY27429" fmla="*/ 975565 h 1106488"/>
              <a:gd name="connsiteX27430" fmla="*/ 265716 w 1031876"/>
              <a:gd name="connsiteY27430" fmla="*/ 976509 h 1106488"/>
              <a:gd name="connsiteX27431" fmla="*/ 263561 w 1031876"/>
              <a:gd name="connsiteY27431" fmla="*/ 978122 h 1106488"/>
              <a:gd name="connsiteX27432" fmla="*/ 260144 w 1031876"/>
              <a:gd name="connsiteY27432" fmla="*/ 975565 h 1106488"/>
              <a:gd name="connsiteX27433" fmla="*/ 260144 w 1031876"/>
              <a:gd name="connsiteY27433" fmla="*/ 974713 h 1106488"/>
              <a:gd name="connsiteX27434" fmla="*/ 260144 w 1031876"/>
              <a:gd name="connsiteY27434" fmla="*/ 971980 h 1106488"/>
              <a:gd name="connsiteX27435" fmla="*/ 258319 w 1031876"/>
              <a:gd name="connsiteY27435" fmla="*/ 971317 h 1106488"/>
              <a:gd name="connsiteX27436" fmla="*/ 260144 w 1031876"/>
              <a:gd name="connsiteY27436" fmla="*/ 975565 h 1106488"/>
              <a:gd name="connsiteX27437" fmla="*/ 254490 w 1031876"/>
              <a:gd name="connsiteY27437" fmla="*/ 969924 h 1106488"/>
              <a:gd name="connsiteX27438" fmla="*/ 252413 w 1031876"/>
              <a:gd name="connsiteY27438" fmla="*/ 969169 h 1106488"/>
              <a:gd name="connsiteX27439" fmla="*/ 252413 w 1031876"/>
              <a:gd name="connsiteY27439" fmla="*/ 962025 h 1106488"/>
              <a:gd name="connsiteX27440" fmla="*/ 253306 w 1031876"/>
              <a:gd name="connsiteY27440" fmla="*/ 968276 h 1106488"/>
              <a:gd name="connsiteX27441" fmla="*/ 256612 w 1031876"/>
              <a:gd name="connsiteY27441" fmla="*/ 968748 h 1106488"/>
              <a:gd name="connsiteX27442" fmla="*/ 259557 w 1031876"/>
              <a:gd name="connsiteY27442" fmla="*/ 968748 h 1106488"/>
              <a:gd name="connsiteX27443" fmla="*/ 259557 w 1031876"/>
              <a:gd name="connsiteY27443" fmla="*/ 966788 h 1106488"/>
              <a:gd name="connsiteX27444" fmla="*/ 264915 w 1031876"/>
              <a:gd name="connsiteY27444" fmla="*/ 969169 h 1106488"/>
              <a:gd name="connsiteX27445" fmla="*/ 266558 w 1031876"/>
              <a:gd name="connsiteY27445" fmla="*/ 969169 h 1106488"/>
              <a:gd name="connsiteX27446" fmla="*/ 266666 w 1031876"/>
              <a:gd name="connsiteY27446" fmla="*/ 969106 h 1106488"/>
              <a:gd name="connsiteX27447" fmla="*/ 259829 w 1031876"/>
              <a:gd name="connsiteY27447" fmla="*/ 962275 h 1106488"/>
              <a:gd name="connsiteX27448" fmla="*/ 259557 w 1031876"/>
              <a:gd name="connsiteY27448" fmla="*/ 962275 h 1106488"/>
              <a:gd name="connsiteX27449" fmla="*/ 259557 w 1031876"/>
              <a:gd name="connsiteY27449" fmla="*/ 966788 h 1106488"/>
              <a:gd name="connsiteX27450" fmla="*/ 257771 w 1031876"/>
              <a:gd name="connsiteY27450" fmla="*/ 965994 h 1106488"/>
              <a:gd name="connsiteX27451" fmla="*/ 259444 w 1031876"/>
              <a:gd name="connsiteY27451" fmla="*/ 962275 h 1106488"/>
              <a:gd name="connsiteX27452" fmla="*/ 253846 w 1031876"/>
              <a:gd name="connsiteY27452" fmla="*/ 962275 h 1106488"/>
              <a:gd name="connsiteX27453" fmla="*/ 252991 w 1031876"/>
              <a:gd name="connsiteY27453" fmla="*/ 962275 h 1106488"/>
              <a:gd name="connsiteX27454" fmla="*/ 246153 w 1031876"/>
              <a:gd name="connsiteY27454" fmla="*/ 955445 h 1106488"/>
              <a:gd name="connsiteX27455" fmla="*/ 252991 w 1031876"/>
              <a:gd name="connsiteY27455" fmla="*/ 955445 h 1106488"/>
              <a:gd name="connsiteX27456" fmla="*/ 239316 w 1031876"/>
              <a:gd name="connsiteY27456" fmla="*/ 948614 h 1106488"/>
              <a:gd name="connsiteX27457" fmla="*/ 237948 w 1031876"/>
              <a:gd name="connsiteY27457" fmla="*/ 949297 h 1106488"/>
              <a:gd name="connsiteX27458" fmla="*/ 232478 w 1031876"/>
              <a:gd name="connsiteY27458" fmla="*/ 948614 h 1106488"/>
              <a:gd name="connsiteX27459" fmla="*/ 232478 w 1031876"/>
              <a:gd name="connsiteY27459" fmla="*/ 945199 h 1106488"/>
              <a:gd name="connsiteX27460" fmla="*/ 231886 w 1031876"/>
              <a:gd name="connsiteY27460" fmla="*/ 944476 h 1106488"/>
              <a:gd name="connsiteX27461" fmla="*/ 230555 w 1031876"/>
              <a:gd name="connsiteY27461" fmla="*/ 942851 h 1106488"/>
              <a:gd name="connsiteX27462" fmla="*/ 231080 w 1031876"/>
              <a:gd name="connsiteY27462" fmla="*/ 942560 h 1106488"/>
              <a:gd name="connsiteX27463" fmla="*/ 232478 w 1031876"/>
              <a:gd name="connsiteY27463" fmla="*/ 941784 h 1106488"/>
              <a:gd name="connsiteX27464" fmla="*/ 234401 w 1031876"/>
              <a:gd name="connsiteY27464" fmla="*/ 943598 h 1106488"/>
              <a:gd name="connsiteX27465" fmla="*/ 233094 w 1031876"/>
              <a:gd name="connsiteY27465" fmla="*/ 941784 h 1106488"/>
              <a:gd name="connsiteX27466" fmla="*/ 232478 w 1031876"/>
              <a:gd name="connsiteY27466" fmla="*/ 940930 h 1106488"/>
              <a:gd name="connsiteX27467" fmla="*/ 232478 w 1031876"/>
              <a:gd name="connsiteY27467" fmla="*/ 940930 h 1106488"/>
              <a:gd name="connsiteX27468" fmla="*/ 232478 w 1031876"/>
              <a:gd name="connsiteY27468" fmla="*/ 941784 h 1106488"/>
              <a:gd name="connsiteX27469" fmla="*/ 225641 w 1031876"/>
              <a:gd name="connsiteY27469" fmla="*/ 934954 h 1106488"/>
              <a:gd name="connsiteX27470" fmla="*/ 228598 w 1031876"/>
              <a:gd name="connsiteY27470" fmla="*/ 932738 h 1106488"/>
              <a:gd name="connsiteX27471" fmla="*/ 232478 w 1031876"/>
              <a:gd name="connsiteY27471" fmla="*/ 934954 h 1106488"/>
              <a:gd name="connsiteX27472" fmla="*/ 230555 w 1031876"/>
              <a:gd name="connsiteY27472" fmla="*/ 936981 h 1106488"/>
              <a:gd name="connsiteX27473" fmla="*/ 232478 w 1031876"/>
              <a:gd name="connsiteY27473" fmla="*/ 940929 h 1106488"/>
              <a:gd name="connsiteX27474" fmla="*/ 232478 w 1031876"/>
              <a:gd name="connsiteY27474" fmla="*/ 934954 h 1106488"/>
              <a:gd name="connsiteX27475" fmla="*/ 225641 w 1031876"/>
              <a:gd name="connsiteY27475" fmla="*/ 928123 h 1106488"/>
              <a:gd name="connsiteX27476" fmla="*/ 225641 w 1031876"/>
              <a:gd name="connsiteY27476" fmla="*/ 923000 h 1106488"/>
              <a:gd name="connsiteX27477" fmla="*/ 225641 w 1031876"/>
              <a:gd name="connsiteY27477" fmla="*/ 922146 h 1106488"/>
              <a:gd name="connsiteX27478" fmla="*/ 225641 w 1031876"/>
              <a:gd name="connsiteY27478" fmla="*/ 921293 h 1106488"/>
              <a:gd name="connsiteX27479" fmla="*/ 218803 w 1031876"/>
              <a:gd name="connsiteY27479" fmla="*/ 921293 h 1106488"/>
              <a:gd name="connsiteX27480" fmla="*/ 211965 w 1031876"/>
              <a:gd name="connsiteY27480" fmla="*/ 914462 h 1106488"/>
              <a:gd name="connsiteX27481" fmla="*/ 211796 w 1031876"/>
              <a:gd name="connsiteY27481" fmla="*/ 914294 h 1106488"/>
              <a:gd name="connsiteX27482" fmla="*/ 207209 w 1031876"/>
              <a:gd name="connsiteY27482" fmla="*/ 913770 h 1106488"/>
              <a:gd name="connsiteX27483" fmla="*/ 205128 w 1031876"/>
              <a:gd name="connsiteY27483" fmla="*/ 914462 h 1106488"/>
              <a:gd name="connsiteX27484" fmla="*/ 202564 w 1031876"/>
              <a:gd name="connsiteY27484" fmla="*/ 911047 h 1106488"/>
              <a:gd name="connsiteX27485" fmla="*/ 204793 w 1031876"/>
              <a:gd name="connsiteY27485" fmla="*/ 908078 h 1106488"/>
              <a:gd name="connsiteX27486" fmla="*/ 204788 w 1031876"/>
              <a:gd name="connsiteY27486" fmla="*/ 908050 h 1106488"/>
              <a:gd name="connsiteX27487" fmla="*/ 204796 w 1031876"/>
              <a:gd name="connsiteY27487" fmla="*/ 908075 h 1106488"/>
              <a:gd name="connsiteX27488" fmla="*/ 205128 w 1031876"/>
              <a:gd name="connsiteY27488" fmla="*/ 907632 h 1106488"/>
              <a:gd name="connsiteX27489" fmla="*/ 198290 w 1031876"/>
              <a:gd name="connsiteY27489" fmla="*/ 900801 h 1106488"/>
              <a:gd name="connsiteX27490" fmla="*/ 191453 w 1031876"/>
              <a:gd name="connsiteY27490" fmla="*/ 893971 h 1106488"/>
              <a:gd name="connsiteX27491" fmla="*/ 191453 w 1031876"/>
              <a:gd name="connsiteY27491" fmla="*/ 900801 h 1106488"/>
              <a:gd name="connsiteX27492" fmla="*/ 184615 w 1031876"/>
              <a:gd name="connsiteY27492" fmla="*/ 893971 h 1106488"/>
              <a:gd name="connsiteX27493" fmla="*/ 184615 w 1031876"/>
              <a:gd name="connsiteY27493" fmla="*/ 894825 h 1106488"/>
              <a:gd name="connsiteX27494" fmla="*/ 184615 w 1031876"/>
              <a:gd name="connsiteY27494" fmla="*/ 896532 h 1106488"/>
              <a:gd name="connsiteX27495" fmla="*/ 184615 w 1031876"/>
              <a:gd name="connsiteY27495" fmla="*/ 900801 h 1106488"/>
              <a:gd name="connsiteX27496" fmla="*/ 177777 w 1031876"/>
              <a:gd name="connsiteY27496" fmla="*/ 896532 h 1106488"/>
              <a:gd name="connsiteX27497" fmla="*/ 177145 w 1031876"/>
              <a:gd name="connsiteY27497" fmla="*/ 895664 h 1106488"/>
              <a:gd name="connsiteX27498" fmla="*/ 176060 w 1031876"/>
              <a:gd name="connsiteY27498" fmla="*/ 897056 h 1106488"/>
              <a:gd name="connsiteX27499" fmla="*/ 177006 w 1031876"/>
              <a:gd name="connsiteY27499" fmla="*/ 897732 h 1106488"/>
              <a:gd name="connsiteX27500" fmla="*/ 177796 w 1031876"/>
              <a:gd name="connsiteY27500" fmla="*/ 901680 h 1106488"/>
              <a:gd name="connsiteX27501" fmla="*/ 177801 w 1031876"/>
              <a:gd name="connsiteY27501" fmla="*/ 901700 h 1106488"/>
              <a:gd name="connsiteX27502" fmla="*/ 177799 w 1031876"/>
              <a:gd name="connsiteY27502" fmla="*/ 901698 h 1106488"/>
              <a:gd name="connsiteX27503" fmla="*/ 177800 w 1031876"/>
              <a:gd name="connsiteY27503" fmla="*/ 901701 h 1106488"/>
              <a:gd name="connsiteX27504" fmla="*/ 177797 w 1031876"/>
              <a:gd name="connsiteY27504" fmla="*/ 901696 h 1106488"/>
              <a:gd name="connsiteX27505" fmla="*/ 177441 w 1031876"/>
              <a:gd name="connsiteY27505" fmla="*/ 901238 h 1106488"/>
              <a:gd name="connsiteX27506" fmla="*/ 179565 w 1031876"/>
              <a:gd name="connsiteY27506" fmla="*/ 905405 h 1106488"/>
              <a:gd name="connsiteX27507" fmla="*/ 177272 w 1031876"/>
              <a:gd name="connsiteY27507" fmla="*/ 904281 h 1106488"/>
              <a:gd name="connsiteX27508" fmla="*/ 177272 w 1031876"/>
              <a:gd name="connsiteY27508" fmla="*/ 901021 h 1106488"/>
              <a:gd name="connsiteX27509" fmla="*/ 175122 w 1031876"/>
              <a:gd name="connsiteY27509" fmla="*/ 898261 h 1106488"/>
              <a:gd name="connsiteX27510" fmla="*/ 175658 w 1031876"/>
              <a:gd name="connsiteY27510" fmla="*/ 897573 h 1106488"/>
              <a:gd name="connsiteX27511" fmla="*/ 175999 w 1031876"/>
              <a:gd name="connsiteY27511" fmla="*/ 897760 h 1106488"/>
              <a:gd name="connsiteX27512" fmla="*/ 175819 w 1031876"/>
              <a:gd name="connsiteY27512" fmla="*/ 897366 h 1106488"/>
              <a:gd name="connsiteX27513" fmla="*/ 175658 w 1031876"/>
              <a:gd name="connsiteY27513" fmla="*/ 897573 h 1106488"/>
              <a:gd name="connsiteX27514" fmla="*/ 170657 w 1031876"/>
              <a:gd name="connsiteY27514" fmla="*/ 894821 h 1106488"/>
              <a:gd name="connsiteX27515" fmla="*/ 170657 w 1031876"/>
              <a:gd name="connsiteY27515" fmla="*/ 893689 h 1106488"/>
              <a:gd name="connsiteX27516" fmla="*/ 164102 w 1031876"/>
              <a:gd name="connsiteY27516" fmla="*/ 887141 h 1106488"/>
              <a:gd name="connsiteX27517" fmla="*/ 167521 w 1031876"/>
              <a:gd name="connsiteY27517" fmla="*/ 889702 h 1106488"/>
              <a:gd name="connsiteX27518" fmla="*/ 167983 w 1031876"/>
              <a:gd name="connsiteY27518" fmla="*/ 889356 h 1106488"/>
              <a:gd name="connsiteX27519" fmla="*/ 170085 w 1031876"/>
              <a:gd name="connsiteY27519" fmla="*/ 890556 h 1106488"/>
              <a:gd name="connsiteX27520" fmla="*/ 170657 w 1031876"/>
              <a:gd name="connsiteY27520" fmla="*/ 892841 h 1106488"/>
              <a:gd name="connsiteX27521" fmla="*/ 170657 w 1031876"/>
              <a:gd name="connsiteY27521" fmla="*/ 888801 h 1106488"/>
              <a:gd name="connsiteX27522" fmla="*/ 170657 w 1031876"/>
              <a:gd name="connsiteY27522" fmla="*/ 887941 h 1106488"/>
              <a:gd name="connsiteX27523" fmla="*/ 171550 w 1031876"/>
              <a:gd name="connsiteY27523" fmla="*/ 888801 h 1106488"/>
              <a:gd name="connsiteX27524" fmla="*/ 173554 w 1031876"/>
              <a:gd name="connsiteY27524" fmla="*/ 890731 h 1106488"/>
              <a:gd name="connsiteX27525" fmla="*/ 170940 w 1031876"/>
              <a:gd name="connsiteY27525" fmla="*/ 887141 h 1106488"/>
              <a:gd name="connsiteX27526" fmla="*/ 173219 w 1031876"/>
              <a:gd name="connsiteY27526" fmla="*/ 887141 h 1106488"/>
              <a:gd name="connsiteX27527" fmla="*/ 177777 w 1031876"/>
              <a:gd name="connsiteY27527" fmla="*/ 893971 h 1106488"/>
              <a:gd name="connsiteX27528" fmla="*/ 177777 w 1031876"/>
              <a:gd name="connsiteY27528" fmla="*/ 887141 h 1106488"/>
              <a:gd name="connsiteX27529" fmla="*/ 174359 w 1031876"/>
              <a:gd name="connsiteY27529" fmla="*/ 887141 h 1106488"/>
              <a:gd name="connsiteX27530" fmla="*/ 173219 w 1031876"/>
              <a:gd name="connsiteY27530" fmla="*/ 887141 h 1106488"/>
              <a:gd name="connsiteX27531" fmla="*/ 170940 w 1031876"/>
              <a:gd name="connsiteY27531" fmla="*/ 883726 h 1106488"/>
              <a:gd name="connsiteX27532" fmla="*/ 170940 w 1031876"/>
              <a:gd name="connsiteY27532" fmla="*/ 887141 h 1106488"/>
              <a:gd name="connsiteX27533" fmla="*/ 169435 w 1031876"/>
              <a:gd name="connsiteY27533" fmla="*/ 886765 h 1106488"/>
              <a:gd name="connsiteX27534" fmla="*/ 167521 w 1031876"/>
              <a:gd name="connsiteY27534" fmla="*/ 886287 h 1106488"/>
              <a:gd name="connsiteX27535" fmla="*/ 164102 w 1031876"/>
              <a:gd name="connsiteY27535" fmla="*/ 880310 h 1106488"/>
              <a:gd name="connsiteX27536" fmla="*/ 161885 w 1031876"/>
              <a:gd name="connsiteY27536" fmla="*/ 876433 h 1106488"/>
              <a:gd name="connsiteX27537" fmla="*/ 164102 w 1031876"/>
              <a:gd name="connsiteY27537" fmla="*/ 873480 h 1106488"/>
              <a:gd name="connsiteX27538" fmla="*/ 170940 w 1031876"/>
              <a:gd name="connsiteY27538" fmla="*/ 883725 h 1106488"/>
              <a:gd name="connsiteX27539" fmla="*/ 170940 w 1031876"/>
              <a:gd name="connsiteY27539" fmla="*/ 880310 h 1106488"/>
              <a:gd name="connsiteX27540" fmla="*/ 164102 w 1031876"/>
              <a:gd name="connsiteY27540" fmla="*/ 873480 h 1106488"/>
              <a:gd name="connsiteX27541" fmla="*/ 157265 w 1031876"/>
              <a:gd name="connsiteY27541" fmla="*/ 873480 h 1106488"/>
              <a:gd name="connsiteX27542" fmla="*/ 157265 w 1031876"/>
              <a:gd name="connsiteY27542" fmla="*/ 872626 h 1106488"/>
              <a:gd name="connsiteX27543" fmla="*/ 157265 w 1031876"/>
              <a:gd name="connsiteY27543" fmla="*/ 870064 h 1106488"/>
              <a:gd name="connsiteX27544" fmla="*/ 157265 w 1031876"/>
              <a:gd name="connsiteY27544" fmla="*/ 866649 h 1106488"/>
              <a:gd name="connsiteX27545" fmla="*/ 157163 w 1031876"/>
              <a:gd name="connsiteY27545" fmla="*/ 865834 h 1106488"/>
              <a:gd name="connsiteX27546" fmla="*/ 156410 w 1031876"/>
              <a:gd name="connsiteY27546" fmla="*/ 859819 h 1106488"/>
              <a:gd name="connsiteX27547" fmla="*/ 157265 w 1031876"/>
              <a:gd name="connsiteY27547" fmla="*/ 859819 h 1106488"/>
              <a:gd name="connsiteX27548" fmla="*/ 158510 w 1031876"/>
              <a:gd name="connsiteY27548" fmla="*/ 860596 h 1106488"/>
              <a:gd name="connsiteX27549" fmla="*/ 163850 w 1031876"/>
              <a:gd name="connsiteY27549" fmla="*/ 863930 h 1106488"/>
              <a:gd name="connsiteX27550" fmla="*/ 164102 w 1031876"/>
              <a:gd name="connsiteY27550" fmla="*/ 864088 h 1106488"/>
              <a:gd name="connsiteX27551" fmla="*/ 164902 w 1031876"/>
              <a:gd name="connsiteY27551" fmla="*/ 865187 h 1106488"/>
              <a:gd name="connsiteX27552" fmla="*/ 165200 w 1031876"/>
              <a:gd name="connsiteY27552" fmla="*/ 864394 h 1106488"/>
              <a:gd name="connsiteX27553" fmla="*/ 170829 w 1031876"/>
              <a:gd name="connsiteY27553" fmla="*/ 866538 h 1106488"/>
              <a:gd name="connsiteX27554" fmla="*/ 164102 w 1031876"/>
              <a:gd name="connsiteY27554" fmla="*/ 859819 h 1106488"/>
              <a:gd name="connsiteX27555" fmla="*/ 164102 w 1031876"/>
              <a:gd name="connsiteY27555" fmla="*/ 859819 h 1106488"/>
              <a:gd name="connsiteX27556" fmla="*/ 164102 w 1031876"/>
              <a:gd name="connsiteY27556" fmla="*/ 856404 h 1106488"/>
              <a:gd name="connsiteX27557" fmla="*/ 164102 w 1031876"/>
              <a:gd name="connsiteY27557" fmla="*/ 855550 h 1106488"/>
              <a:gd name="connsiteX27558" fmla="*/ 164862 w 1031876"/>
              <a:gd name="connsiteY27558" fmla="*/ 856024 h 1106488"/>
              <a:gd name="connsiteX27559" fmla="*/ 164957 w 1031876"/>
              <a:gd name="connsiteY27559" fmla="*/ 856404 h 1106488"/>
              <a:gd name="connsiteX27560" fmla="*/ 170940 w 1031876"/>
              <a:gd name="connsiteY27560" fmla="*/ 859819 h 1106488"/>
              <a:gd name="connsiteX27561" fmla="*/ 169017 w 1031876"/>
              <a:gd name="connsiteY27561" fmla="*/ 860886 h 1106488"/>
              <a:gd name="connsiteX27562" fmla="*/ 169602 w 1031876"/>
              <a:gd name="connsiteY27562" fmla="*/ 861601 h 1106488"/>
              <a:gd name="connsiteX27563" fmla="*/ 168376 w 1031876"/>
              <a:gd name="connsiteY27563" fmla="*/ 863234 h 1106488"/>
              <a:gd name="connsiteX27564" fmla="*/ 170868 w 1031876"/>
              <a:gd name="connsiteY27564" fmla="*/ 866553 h 1106488"/>
              <a:gd name="connsiteX27565" fmla="*/ 171014 w 1031876"/>
              <a:gd name="connsiteY27565" fmla="*/ 866609 h 1106488"/>
              <a:gd name="connsiteX27566" fmla="*/ 172863 w 1031876"/>
              <a:gd name="connsiteY27566" fmla="*/ 865582 h 1106488"/>
              <a:gd name="connsiteX27567" fmla="*/ 170940 w 1031876"/>
              <a:gd name="connsiteY27567" fmla="*/ 863235 h 1106488"/>
              <a:gd name="connsiteX27568" fmla="*/ 170940 w 1031876"/>
              <a:gd name="connsiteY27568" fmla="*/ 863234 h 1106488"/>
              <a:gd name="connsiteX27569" fmla="*/ 169602 w 1031876"/>
              <a:gd name="connsiteY27569" fmla="*/ 861601 h 1106488"/>
              <a:gd name="connsiteX27570" fmla="*/ 170940 w 1031876"/>
              <a:gd name="connsiteY27570" fmla="*/ 859819 h 1106488"/>
              <a:gd name="connsiteX27571" fmla="*/ 164862 w 1031876"/>
              <a:gd name="connsiteY27571" fmla="*/ 856024 h 1106488"/>
              <a:gd name="connsiteX27572" fmla="*/ 164102 w 1031876"/>
              <a:gd name="connsiteY27572" fmla="*/ 852988 h 1106488"/>
              <a:gd name="connsiteX27573" fmla="*/ 157265 w 1031876"/>
              <a:gd name="connsiteY27573" fmla="*/ 846158 h 1106488"/>
              <a:gd name="connsiteX27574" fmla="*/ 147863 w 1031876"/>
              <a:gd name="connsiteY27574" fmla="*/ 841889 h 1106488"/>
              <a:gd name="connsiteX27575" fmla="*/ 146907 w 1031876"/>
              <a:gd name="connsiteY27575" fmla="*/ 839788 h 1106488"/>
              <a:gd name="connsiteX27576" fmla="*/ 144563 w 1031876"/>
              <a:gd name="connsiteY27576" fmla="*/ 839788 h 1106488"/>
              <a:gd name="connsiteX27577" fmla="*/ 144332 w 1031876"/>
              <a:gd name="connsiteY27577" fmla="*/ 839788 h 1106488"/>
              <a:gd name="connsiteX27578" fmla="*/ 144337 w 1031876"/>
              <a:gd name="connsiteY27578" fmla="*/ 839794 h 1106488"/>
              <a:gd name="connsiteX27579" fmla="*/ 150427 w 1031876"/>
              <a:gd name="connsiteY27579" fmla="*/ 843597 h 1106488"/>
              <a:gd name="connsiteX27580" fmla="*/ 152292 w 1031876"/>
              <a:gd name="connsiteY27580" fmla="*/ 846158 h 1106488"/>
              <a:gd name="connsiteX27581" fmla="*/ 150813 w 1031876"/>
              <a:gd name="connsiteY27581" fmla="*/ 846158 h 1106488"/>
              <a:gd name="connsiteX27582" fmla="*/ 150427 w 1031876"/>
              <a:gd name="connsiteY27582" fmla="*/ 846158 h 1106488"/>
              <a:gd name="connsiteX27583" fmla="*/ 149572 w 1031876"/>
              <a:gd name="connsiteY27583" fmla="*/ 845304 h 1106488"/>
              <a:gd name="connsiteX27584" fmla="*/ 145174 w 1031876"/>
              <a:gd name="connsiteY27584" fmla="*/ 840911 h 1106488"/>
              <a:gd name="connsiteX27585" fmla="*/ 146515 w 1031876"/>
              <a:gd name="connsiteY27585" fmla="*/ 842698 h 1106488"/>
              <a:gd name="connsiteX27586" fmla="*/ 143935 w 1031876"/>
              <a:gd name="connsiteY27586" fmla="*/ 846138 h 1106488"/>
              <a:gd name="connsiteX27587" fmla="*/ 143589 w 1031876"/>
              <a:gd name="connsiteY27587" fmla="*/ 845397 h 1106488"/>
              <a:gd name="connsiteX27588" fmla="*/ 143589 w 1031876"/>
              <a:gd name="connsiteY27588" fmla="*/ 846138 h 1106488"/>
              <a:gd name="connsiteX27589" fmla="*/ 143589 w 1031876"/>
              <a:gd name="connsiteY27589" fmla="*/ 846158 h 1106488"/>
              <a:gd name="connsiteX27590" fmla="*/ 143574 w 1031876"/>
              <a:gd name="connsiteY27590" fmla="*/ 846138 h 1106488"/>
              <a:gd name="connsiteX27591" fmla="*/ 142876 w 1031876"/>
              <a:gd name="connsiteY27591" fmla="*/ 845208 h 1106488"/>
              <a:gd name="connsiteX27592" fmla="*/ 141025 w 1031876"/>
              <a:gd name="connsiteY27592" fmla="*/ 842743 h 1106488"/>
              <a:gd name="connsiteX27593" fmla="*/ 141843 w 1031876"/>
              <a:gd name="connsiteY27593" fmla="*/ 841654 h 1106488"/>
              <a:gd name="connsiteX27594" fmla="*/ 140757 w 1031876"/>
              <a:gd name="connsiteY27594" fmla="*/ 839328 h 1106488"/>
              <a:gd name="connsiteX27595" fmla="*/ 137607 w 1031876"/>
              <a:gd name="connsiteY27595" fmla="*/ 839328 h 1106488"/>
              <a:gd name="connsiteX27596" fmla="*/ 136752 w 1031876"/>
              <a:gd name="connsiteY27596" fmla="*/ 839328 h 1106488"/>
              <a:gd name="connsiteX27597" fmla="*/ 137607 w 1031876"/>
              <a:gd name="connsiteY27597" fmla="*/ 836766 h 1106488"/>
              <a:gd name="connsiteX27598" fmla="*/ 140050 w 1031876"/>
              <a:gd name="connsiteY27598" fmla="*/ 837812 h 1106488"/>
              <a:gd name="connsiteX27599" fmla="*/ 139026 w 1031876"/>
              <a:gd name="connsiteY27599" fmla="*/ 835618 h 1106488"/>
              <a:gd name="connsiteX27600" fmla="*/ 138469 w 1031876"/>
              <a:gd name="connsiteY27600" fmla="*/ 834425 h 1106488"/>
              <a:gd name="connsiteX27601" fmla="*/ 137444 w 1031876"/>
              <a:gd name="connsiteY27601" fmla="*/ 833904 h 1106488"/>
              <a:gd name="connsiteX27602" fmla="*/ 136526 w 1031876"/>
              <a:gd name="connsiteY27602" fmla="*/ 833438 h 1106488"/>
              <a:gd name="connsiteX27603" fmla="*/ 137353 w 1031876"/>
              <a:gd name="connsiteY27603" fmla="*/ 833806 h 1106488"/>
              <a:gd name="connsiteX27604" fmla="*/ 138397 w 1031876"/>
              <a:gd name="connsiteY27604" fmla="*/ 834269 h 1106488"/>
              <a:gd name="connsiteX27605" fmla="*/ 137916 w 1031876"/>
              <a:gd name="connsiteY27605" fmla="*/ 833240 h 1106488"/>
              <a:gd name="connsiteX27606" fmla="*/ 139385 w 1031876"/>
              <a:gd name="connsiteY27606" fmla="*/ 834709 h 1106488"/>
              <a:gd name="connsiteX27607" fmla="*/ 142876 w 1031876"/>
              <a:gd name="connsiteY27607" fmla="*/ 836260 h 1106488"/>
              <a:gd name="connsiteX27608" fmla="*/ 142876 w 1031876"/>
              <a:gd name="connsiteY27608" fmla="*/ 833438 h 1106488"/>
              <a:gd name="connsiteX27609" fmla="*/ 144670 w 1031876"/>
              <a:gd name="connsiteY27609" fmla="*/ 834874 h 1106488"/>
              <a:gd name="connsiteX27610" fmla="*/ 143589 w 1031876"/>
              <a:gd name="connsiteY27610" fmla="*/ 832497 h 1106488"/>
              <a:gd name="connsiteX27611" fmla="*/ 144410 w 1031876"/>
              <a:gd name="connsiteY27611" fmla="*/ 831404 h 1106488"/>
              <a:gd name="connsiteX27612" fmla="*/ 144444 w 1031876"/>
              <a:gd name="connsiteY27612" fmla="*/ 831643 h 1106488"/>
              <a:gd name="connsiteX27613" fmla="*/ 150427 w 1031876"/>
              <a:gd name="connsiteY27613" fmla="*/ 832497 h 1106488"/>
              <a:gd name="connsiteX27614" fmla="*/ 143589 w 1031876"/>
              <a:gd name="connsiteY27614" fmla="*/ 825667 h 1106488"/>
              <a:gd name="connsiteX27615" fmla="*/ 143589 w 1031876"/>
              <a:gd name="connsiteY27615" fmla="*/ 822252 h 1106488"/>
              <a:gd name="connsiteX27616" fmla="*/ 143589 w 1031876"/>
              <a:gd name="connsiteY27616" fmla="*/ 821500 h 1106488"/>
              <a:gd name="connsiteX27617" fmla="*/ 145406 w 1031876"/>
              <a:gd name="connsiteY27617" fmla="*/ 821718 h 1106488"/>
              <a:gd name="connsiteX27618" fmla="*/ 143589 w 1031876"/>
              <a:gd name="connsiteY27618" fmla="*/ 818836 h 1106488"/>
              <a:gd name="connsiteX27619" fmla="*/ 143589 w 1031876"/>
              <a:gd name="connsiteY27619" fmla="*/ 812006 h 1106488"/>
              <a:gd name="connsiteX27620" fmla="*/ 142868 w 1031876"/>
              <a:gd name="connsiteY27620" fmla="*/ 812006 h 1106488"/>
              <a:gd name="connsiteX27621" fmla="*/ 142876 w 1031876"/>
              <a:gd name="connsiteY27621" fmla="*/ 812007 h 1106488"/>
              <a:gd name="connsiteX27622" fmla="*/ 142876 w 1031876"/>
              <a:gd name="connsiteY27622" fmla="*/ 818258 h 1106488"/>
              <a:gd name="connsiteX27623" fmla="*/ 142876 w 1031876"/>
              <a:gd name="connsiteY27623" fmla="*/ 818429 h 1106488"/>
              <a:gd name="connsiteX27624" fmla="*/ 143589 w 1031876"/>
              <a:gd name="connsiteY27624" fmla="*/ 818836 h 1106488"/>
              <a:gd name="connsiteX27625" fmla="*/ 142876 w 1031876"/>
              <a:gd name="connsiteY27625" fmla="*/ 818836 h 1106488"/>
              <a:gd name="connsiteX27626" fmla="*/ 142876 w 1031876"/>
              <a:gd name="connsiteY27626" fmla="*/ 819151 h 1106488"/>
              <a:gd name="connsiteX27627" fmla="*/ 141757 w 1031876"/>
              <a:gd name="connsiteY27627" fmla="*/ 818836 h 1106488"/>
              <a:gd name="connsiteX27628" fmla="*/ 137607 w 1031876"/>
              <a:gd name="connsiteY27628" fmla="*/ 818836 h 1106488"/>
              <a:gd name="connsiteX27629" fmla="*/ 136826 w 1031876"/>
              <a:gd name="connsiteY27629" fmla="*/ 812598 h 1106488"/>
              <a:gd name="connsiteX27630" fmla="*/ 136558 w 1031876"/>
              <a:gd name="connsiteY27630" fmla="*/ 812070 h 1106488"/>
              <a:gd name="connsiteX27631" fmla="*/ 134188 w 1031876"/>
              <a:gd name="connsiteY27631" fmla="*/ 812860 h 1106488"/>
              <a:gd name="connsiteX27632" fmla="*/ 136752 w 1031876"/>
              <a:gd name="connsiteY27632" fmla="*/ 818836 h 1106488"/>
              <a:gd name="connsiteX27633" fmla="*/ 130769 w 1031876"/>
              <a:gd name="connsiteY27633" fmla="*/ 812860 h 1106488"/>
              <a:gd name="connsiteX27634" fmla="*/ 130376 w 1031876"/>
              <a:gd name="connsiteY27634" fmla="*/ 812468 h 1106488"/>
              <a:gd name="connsiteX27635" fmla="*/ 136751 w 1031876"/>
              <a:gd name="connsiteY27635" fmla="*/ 818836 h 1106488"/>
              <a:gd name="connsiteX27636" fmla="*/ 133333 w 1031876"/>
              <a:gd name="connsiteY27636" fmla="*/ 816275 h 1106488"/>
              <a:gd name="connsiteX27637" fmla="*/ 129914 w 1031876"/>
              <a:gd name="connsiteY27637" fmla="*/ 818836 h 1106488"/>
              <a:gd name="connsiteX27638" fmla="*/ 132478 w 1031876"/>
              <a:gd name="connsiteY27638" fmla="*/ 815421 h 1106488"/>
              <a:gd name="connsiteX27639" fmla="*/ 130325 w 1031876"/>
              <a:gd name="connsiteY27639" fmla="*/ 812553 h 1106488"/>
              <a:gd name="connsiteX27640" fmla="*/ 130176 w 1031876"/>
              <a:gd name="connsiteY27640" fmla="*/ 812801 h 1106488"/>
              <a:gd name="connsiteX27641" fmla="*/ 130176 w 1031876"/>
              <a:gd name="connsiteY27641" fmla="*/ 812355 h 1106488"/>
              <a:gd name="connsiteX27642" fmla="*/ 129914 w 1031876"/>
              <a:gd name="connsiteY27642" fmla="*/ 812006 h 1106488"/>
              <a:gd name="connsiteX27643" fmla="*/ 130176 w 1031876"/>
              <a:gd name="connsiteY27643" fmla="*/ 812006 h 1106488"/>
              <a:gd name="connsiteX27644" fmla="*/ 130176 w 1031876"/>
              <a:gd name="connsiteY27644" fmla="*/ 805855 h 1106488"/>
              <a:gd name="connsiteX27645" fmla="*/ 130176 w 1031876"/>
              <a:gd name="connsiteY27645" fmla="*/ 805175 h 1106488"/>
              <a:gd name="connsiteX27646" fmla="*/ 129914 w 1031876"/>
              <a:gd name="connsiteY27646" fmla="*/ 805175 h 1106488"/>
              <a:gd name="connsiteX27647" fmla="*/ 128588 w 1031876"/>
              <a:gd name="connsiteY27647" fmla="*/ 802083 h 1106488"/>
              <a:gd name="connsiteX27648" fmla="*/ 127001 w 1031876"/>
              <a:gd name="connsiteY27648" fmla="*/ 799307 h 1106488"/>
              <a:gd name="connsiteX27649" fmla="*/ 123826 w 1031876"/>
              <a:gd name="connsiteY27649" fmla="*/ 798513 h 1106488"/>
              <a:gd name="connsiteX27650" fmla="*/ 124827 w 1031876"/>
              <a:gd name="connsiteY27650" fmla="*/ 797762 h 1106488"/>
              <a:gd name="connsiteX27651" fmla="*/ 123077 w 1031876"/>
              <a:gd name="connsiteY27651" fmla="*/ 798345 h 1106488"/>
              <a:gd name="connsiteX27652" fmla="*/ 122393 w 1031876"/>
              <a:gd name="connsiteY27652" fmla="*/ 797662 h 1106488"/>
              <a:gd name="connsiteX27653" fmla="*/ 122222 w 1031876"/>
              <a:gd name="connsiteY27653" fmla="*/ 795784 h 1106488"/>
              <a:gd name="connsiteX27654" fmla="*/ 116239 w 1031876"/>
              <a:gd name="connsiteY27654" fmla="*/ 791515 h 1106488"/>
              <a:gd name="connsiteX27655" fmla="*/ 119658 w 1031876"/>
              <a:gd name="connsiteY27655" fmla="*/ 788953 h 1106488"/>
              <a:gd name="connsiteX27656" fmla="*/ 120590 w 1031876"/>
              <a:gd name="connsiteY27656" fmla="*/ 789652 h 1106488"/>
              <a:gd name="connsiteX27657" fmla="*/ 123077 w 1031876"/>
              <a:gd name="connsiteY27657" fmla="*/ 791515 h 1106488"/>
              <a:gd name="connsiteX27658" fmla="*/ 124483 w 1031876"/>
              <a:gd name="connsiteY27658" fmla="*/ 794793 h 1106488"/>
              <a:gd name="connsiteX27659" fmla="*/ 124749 w 1031876"/>
              <a:gd name="connsiteY27659" fmla="*/ 795412 h 1106488"/>
              <a:gd name="connsiteX27660" fmla="*/ 125531 w 1031876"/>
              <a:gd name="connsiteY27660" fmla="*/ 797235 h 1106488"/>
              <a:gd name="connsiteX27661" fmla="*/ 126572 w 1031876"/>
              <a:gd name="connsiteY27661" fmla="*/ 796454 h 1106488"/>
              <a:gd name="connsiteX27662" fmla="*/ 127001 w 1031876"/>
              <a:gd name="connsiteY27662" fmla="*/ 796132 h 1106488"/>
              <a:gd name="connsiteX27663" fmla="*/ 129800 w 1031876"/>
              <a:gd name="connsiteY27663" fmla="*/ 798231 h 1106488"/>
              <a:gd name="connsiteX27664" fmla="*/ 126496 w 1031876"/>
              <a:gd name="connsiteY27664" fmla="*/ 794930 h 1106488"/>
              <a:gd name="connsiteX27665" fmla="*/ 123859 w 1031876"/>
              <a:gd name="connsiteY27665" fmla="*/ 792296 h 1106488"/>
              <a:gd name="connsiteX27666" fmla="*/ 123077 w 1031876"/>
              <a:gd name="connsiteY27666" fmla="*/ 791515 h 1106488"/>
              <a:gd name="connsiteX27667" fmla="*/ 123077 w 1031876"/>
              <a:gd name="connsiteY27667" fmla="*/ 784684 h 1106488"/>
              <a:gd name="connsiteX27668" fmla="*/ 120513 w 1031876"/>
              <a:gd name="connsiteY27668" fmla="*/ 784684 h 1106488"/>
              <a:gd name="connsiteX27669" fmla="*/ 119658 w 1031876"/>
              <a:gd name="connsiteY27669" fmla="*/ 784684 h 1106488"/>
              <a:gd name="connsiteX27670" fmla="*/ 116239 w 1031876"/>
              <a:gd name="connsiteY27670" fmla="*/ 784684 h 1106488"/>
              <a:gd name="connsiteX27671" fmla="*/ 109401 w 1031876"/>
              <a:gd name="connsiteY27671" fmla="*/ 777854 h 1106488"/>
              <a:gd name="connsiteX27672" fmla="*/ 116239 w 1031876"/>
              <a:gd name="connsiteY27672" fmla="*/ 777854 h 1106488"/>
              <a:gd name="connsiteX27673" fmla="*/ 116239 w 1031876"/>
              <a:gd name="connsiteY27673" fmla="*/ 771023 h 1106488"/>
              <a:gd name="connsiteX27674" fmla="*/ 123077 w 1031876"/>
              <a:gd name="connsiteY27674" fmla="*/ 771023 h 1106488"/>
              <a:gd name="connsiteX27675" fmla="*/ 116239 w 1031876"/>
              <a:gd name="connsiteY27675" fmla="*/ 757362 h 1106488"/>
              <a:gd name="connsiteX27676" fmla="*/ 114701 w 1031876"/>
              <a:gd name="connsiteY27676" fmla="*/ 755826 h 1106488"/>
              <a:gd name="connsiteX27677" fmla="*/ 113331 w 1031876"/>
              <a:gd name="connsiteY27677" fmla="*/ 754457 h 1106488"/>
              <a:gd name="connsiteX27678" fmla="*/ 110256 w 1031876"/>
              <a:gd name="connsiteY27678" fmla="*/ 751386 h 1106488"/>
              <a:gd name="connsiteX27679" fmla="*/ 109401 w 1031876"/>
              <a:gd name="connsiteY27679" fmla="*/ 750532 h 1106488"/>
              <a:gd name="connsiteX27680" fmla="*/ 109401 w 1031876"/>
              <a:gd name="connsiteY27680" fmla="*/ 743702 h 1106488"/>
              <a:gd name="connsiteX27681" fmla="*/ 102564 w 1031876"/>
              <a:gd name="connsiteY27681" fmla="*/ 743702 h 1106488"/>
              <a:gd name="connsiteX27682" fmla="*/ 101709 w 1031876"/>
              <a:gd name="connsiteY27682" fmla="*/ 740286 h 1106488"/>
              <a:gd name="connsiteX27683" fmla="*/ 100077 w 1031876"/>
              <a:gd name="connsiteY27683" fmla="*/ 739355 h 1106488"/>
              <a:gd name="connsiteX27684" fmla="*/ 99145 w 1031876"/>
              <a:gd name="connsiteY27684" fmla="*/ 737725 h 1106488"/>
              <a:gd name="connsiteX27685" fmla="*/ 95726 w 1031876"/>
              <a:gd name="connsiteY27685" fmla="*/ 736871 h 1106488"/>
              <a:gd name="connsiteX27686" fmla="*/ 95726 w 1031876"/>
              <a:gd name="connsiteY27686" fmla="*/ 736017 h 1106488"/>
              <a:gd name="connsiteX27687" fmla="*/ 95726 w 1031876"/>
              <a:gd name="connsiteY27687" fmla="*/ 734310 h 1106488"/>
              <a:gd name="connsiteX27688" fmla="*/ 95726 w 1031876"/>
              <a:gd name="connsiteY27688" fmla="*/ 733456 h 1106488"/>
              <a:gd name="connsiteX27689" fmla="*/ 95726 w 1031876"/>
              <a:gd name="connsiteY27689" fmla="*/ 730041 h 1106488"/>
              <a:gd name="connsiteX27690" fmla="*/ 96581 w 1031876"/>
              <a:gd name="connsiteY27690" fmla="*/ 733456 h 1106488"/>
              <a:gd name="connsiteX27691" fmla="*/ 98213 w 1031876"/>
              <a:gd name="connsiteY27691" fmla="*/ 734387 h 1106488"/>
              <a:gd name="connsiteX27692" fmla="*/ 99145 w 1031876"/>
              <a:gd name="connsiteY27692" fmla="*/ 736017 h 1106488"/>
              <a:gd name="connsiteX27693" fmla="*/ 102564 w 1031876"/>
              <a:gd name="connsiteY27693" fmla="*/ 736871 h 1106488"/>
              <a:gd name="connsiteX27694" fmla="*/ 102564 w 1031876"/>
              <a:gd name="connsiteY27694" fmla="*/ 730041 h 1106488"/>
              <a:gd name="connsiteX27695" fmla="*/ 95726 w 1031876"/>
              <a:gd name="connsiteY27695" fmla="*/ 730041 h 1106488"/>
              <a:gd name="connsiteX27696" fmla="*/ 95726 w 1031876"/>
              <a:gd name="connsiteY27696" fmla="*/ 723210 h 1106488"/>
              <a:gd name="connsiteX27697" fmla="*/ 94043 w 1031876"/>
              <a:gd name="connsiteY27697" fmla="*/ 724471 h 1106488"/>
              <a:gd name="connsiteX27698" fmla="*/ 91243 w 1031876"/>
              <a:gd name="connsiteY27698" fmla="*/ 720075 h 1106488"/>
              <a:gd name="connsiteX27699" fmla="*/ 91453 w 1031876"/>
              <a:gd name="connsiteY27699" fmla="*/ 719795 h 1106488"/>
              <a:gd name="connsiteX27700" fmla="*/ 88889 w 1031876"/>
              <a:gd name="connsiteY27700" fmla="*/ 716380 h 1106488"/>
              <a:gd name="connsiteX27701" fmla="*/ 91243 w 1031876"/>
              <a:gd name="connsiteY27701" fmla="*/ 720075 h 1106488"/>
              <a:gd name="connsiteX27702" fmla="*/ 88889 w 1031876"/>
              <a:gd name="connsiteY27702" fmla="*/ 723210 h 1106488"/>
              <a:gd name="connsiteX27703" fmla="*/ 82051 w 1031876"/>
              <a:gd name="connsiteY27703" fmla="*/ 716380 h 1106488"/>
              <a:gd name="connsiteX27704" fmla="*/ 75214 w 1031876"/>
              <a:gd name="connsiteY27704" fmla="*/ 702719 h 1106488"/>
              <a:gd name="connsiteX27705" fmla="*/ 74592 w 1031876"/>
              <a:gd name="connsiteY27705" fmla="*/ 697751 h 1106488"/>
              <a:gd name="connsiteX27706" fmla="*/ 75214 w 1031876"/>
              <a:gd name="connsiteY27706" fmla="*/ 695889 h 1106488"/>
              <a:gd name="connsiteX27707" fmla="*/ 74481 w 1031876"/>
              <a:gd name="connsiteY27707" fmla="*/ 696864 h 1106488"/>
              <a:gd name="connsiteX27708" fmla="*/ 74359 w 1031876"/>
              <a:gd name="connsiteY27708" fmla="*/ 695889 h 1106488"/>
              <a:gd name="connsiteX27709" fmla="*/ 70343 w 1031876"/>
              <a:gd name="connsiteY27709" fmla="*/ 691304 h 1106488"/>
              <a:gd name="connsiteX27710" fmla="*/ 70940 w 1031876"/>
              <a:gd name="connsiteY27710" fmla="*/ 689912 h 1106488"/>
              <a:gd name="connsiteX27711" fmla="*/ 68376 w 1031876"/>
              <a:gd name="connsiteY27711" fmla="*/ 689058 h 1106488"/>
              <a:gd name="connsiteX27712" fmla="*/ 68376 w 1031876"/>
              <a:gd name="connsiteY27712" fmla="*/ 691620 h 1106488"/>
              <a:gd name="connsiteX27713" fmla="*/ 68376 w 1031876"/>
              <a:gd name="connsiteY27713" fmla="*/ 695035 h 1106488"/>
              <a:gd name="connsiteX27714" fmla="*/ 68376 w 1031876"/>
              <a:gd name="connsiteY27714" fmla="*/ 695889 h 1106488"/>
              <a:gd name="connsiteX27715" fmla="*/ 68376 w 1031876"/>
              <a:gd name="connsiteY27715" fmla="*/ 698450 h 1106488"/>
              <a:gd name="connsiteX27716" fmla="*/ 68376 w 1031876"/>
              <a:gd name="connsiteY27716" fmla="*/ 700158 h 1106488"/>
              <a:gd name="connsiteX27717" fmla="*/ 68376 w 1031876"/>
              <a:gd name="connsiteY27717" fmla="*/ 702719 h 1106488"/>
              <a:gd name="connsiteX27718" fmla="*/ 75214 w 1031876"/>
              <a:gd name="connsiteY27718" fmla="*/ 702719 h 1106488"/>
              <a:gd name="connsiteX27719" fmla="*/ 75898 w 1031876"/>
              <a:gd name="connsiteY27719" fmla="*/ 710232 h 1106488"/>
              <a:gd name="connsiteX27720" fmla="*/ 75939 w 1031876"/>
              <a:gd name="connsiteY27720" fmla="*/ 710688 h 1106488"/>
              <a:gd name="connsiteX27721" fmla="*/ 75214 w 1031876"/>
              <a:gd name="connsiteY27721" fmla="*/ 709549 h 1106488"/>
              <a:gd name="connsiteX27722" fmla="*/ 76069 w 1031876"/>
              <a:gd name="connsiteY27722" fmla="*/ 712965 h 1106488"/>
              <a:gd name="connsiteX27723" fmla="*/ 78144 w 1031876"/>
              <a:gd name="connsiteY27723" fmla="*/ 714150 h 1106488"/>
              <a:gd name="connsiteX27724" fmla="*/ 79565 w 1031876"/>
              <a:gd name="connsiteY27724" fmla="*/ 716380 h 1106488"/>
              <a:gd name="connsiteX27725" fmla="*/ 76069 w 1031876"/>
              <a:gd name="connsiteY27725" fmla="*/ 716380 h 1106488"/>
              <a:gd name="connsiteX27726" fmla="*/ 75214 w 1031876"/>
              <a:gd name="connsiteY27726" fmla="*/ 716380 h 1106488"/>
              <a:gd name="connsiteX27727" fmla="*/ 75214 w 1031876"/>
              <a:gd name="connsiteY27727" fmla="*/ 717234 h 1106488"/>
              <a:gd name="connsiteX27728" fmla="*/ 75214 w 1031876"/>
              <a:gd name="connsiteY27728" fmla="*/ 723106 h 1106488"/>
              <a:gd name="connsiteX27729" fmla="*/ 75506 w 1031876"/>
              <a:gd name="connsiteY27729" fmla="*/ 723106 h 1106488"/>
              <a:gd name="connsiteX27730" fmla="*/ 81757 w 1031876"/>
              <a:gd name="connsiteY27730" fmla="*/ 723106 h 1106488"/>
              <a:gd name="connsiteX27731" fmla="*/ 81916 w 1031876"/>
              <a:gd name="connsiteY27731" fmla="*/ 723900 h 1106488"/>
              <a:gd name="connsiteX27732" fmla="*/ 82051 w 1031876"/>
              <a:gd name="connsiteY27732" fmla="*/ 723900 h 1106488"/>
              <a:gd name="connsiteX27733" fmla="*/ 82051 w 1031876"/>
              <a:gd name="connsiteY27733" fmla="*/ 723210 h 1106488"/>
              <a:gd name="connsiteX27734" fmla="*/ 85470 w 1031876"/>
              <a:gd name="connsiteY27734" fmla="*/ 724064 h 1106488"/>
              <a:gd name="connsiteX27735" fmla="*/ 86888 w 1031876"/>
              <a:gd name="connsiteY27735" fmla="*/ 726542 h 1106488"/>
              <a:gd name="connsiteX27736" fmla="*/ 86325 w 1031876"/>
              <a:gd name="connsiteY27736" fmla="*/ 727479 h 1106488"/>
              <a:gd name="connsiteX27737" fmla="*/ 86545 w 1031876"/>
              <a:gd name="connsiteY27737" fmla="*/ 728284 h 1106488"/>
              <a:gd name="connsiteX27738" fmla="*/ 85470 w 1031876"/>
              <a:gd name="connsiteY27738" fmla="*/ 727479 h 1106488"/>
              <a:gd name="connsiteX27739" fmla="*/ 83521 w 1031876"/>
              <a:gd name="connsiteY27739" fmla="*/ 728939 h 1106488"/>
              <a:gd name="connsiteX27740" fmla="*/ 84222 w 1031876"/>
              <a:gd name="connsiteY27740" fmla="*/ 730041 h 1106488"/>
              <a:gd name="connsiteX27741" fmla="*/ 87024 w 1031876"/>
              <a:gd name="connsiteY27741" fmla="*/ 730041 h 1106488"/>
              <a:gd name="connsiteX27742" fmla="*/ 87521 w 1031876"/>
              <a:gd name="connsiteY27742" fmla="*/ 731862 h 1106488"/>
              <a:gd name="connsiteX27743" fmla="*/ 86363 w 1031876"/>
              <a:gd name="connsiteY27743" fmla="*/ 733405 h 1106488"/>
              <a:gd name="connsiteX27744" fmla="*/ 86787 w 1031876"/>
              <a:gd name="connsiteY27744" fmla="*/ 734072 h 1106488"/>
              <a:gd name="connsiteX27745" fmla="*/ 88889 w 1031876"/>
              <a:gd name="connsiteY27745" fmla="*/ 736871 h 1106488"/>
              <a:gd name="connsiteX27746" fmla="*/ 88010 w 1031876"/>
              <a:gd name="connsiteY27746" fmla="*/ 735993 h 1106488"/>
              <a:gd name="connsiteX27747" fmla="*/ 88901 w 1031876"/>
              <a:gd name="connsiteY27747" fmla="*/ 737393 h 1106488"/>
              <a:gd name="connsiteX27748" fmla="*/ 88900 w 1031876"/>
              <a:gd name="connsiteY27748" fmla="*/ 737394 h 1106488"/>
              <a:gd name="connsiteX27749" fmla="*/ 85329 w 1031876"/>
              <a:gd name="connsiteY27749" fmla="*/ 740072 h 1106488"/>
              <a:gd name="connsiteX27750" fmla="*/ 85035 w 1031876"/>
              <a:gd name="connsiteY27750" fmla="*/ 739852 h 1106488"/>
              <a:gd name="connsiteX27751" fmla="*/ 85470 w 1031876"/>
              <a:gd name="connsiteY27751" fmla="*/ 740286 h 1106488"/>
              <a:gd name="connsiteX27752" fmla="*/ 88889 w 1031876"/>
              <a:gd name="connsiteY27752" fmla="*/ 743702 h 1106488"/>
              <a:gd name="connsiteX27753" fmla="*/ 85470 w 1031876"/>
              <a:gd name="connsiteY27753" fmla="*/ 742848 h 1106488"/>
              <a:gd name="connsiteX27754" fmla="*/ 82795 w 1031876"/>
              <a:gd name="connsiteY27754" fmla="*/ 738172 h 1106488"/>
              <a:gd name="connsiteX27755" fmla="*/ 82117 w 1031876"/>
              <a:gd name="connsiteY27755" fmla="*/ 737663 h 1106488"/>
              <a:gd name="connsiteX27756" fmla="*/ 82621 w 1031876"/>
              <a:gd name="connsiteY27756" fmla="*/ 743702 h 1106488"/>
              <a:gd name="connsiteX27757" fmla="*/ 82051 w 1031876"/>
              <a:gd name="connsiteY27757" fmla="*/ 743702 h 1106488"/>
              <a:gd name="connsiteX27758" fmla="*/ 82906 w 1031876"/>
              <a:gd name="connsiteY27758" fmla="*/ 749678 h 1106488"/>
              <a:gd name="connsiteX27759" fmla="*/ 84538 w 1031876"/>
              <a:gd name="connsiteY27759" fmla="*/ 749911 h 1106488"/>
              <a:gd name="connsiteX27760" fmla="*/ 88889 w 1031876"/>
              <a:gd name="connsiteY27760" fmla="*/ 757362 h 1106488"/>
              <a:gd name="connsiteX27761" fmla="*/ 89982 w 1031876"/>
              <a:gd name="connsiteY27761" fmla="*/ 758455 h 1106488"/>
              <a:gd name="connsiteX27762" fmla="*/ 88901 w 1031876"/>
              <a:gd name="connsiteY27762" fmla="*/ 757238 h 1106488"/>
              <a:gd name="connsiteX27763" fmla="*/ 94457 w 1031876"/>
              <a:gd name="connsiteY27763" fmla="*/ 760810 h 1106488"/>
              <a:gd name="connsiteX27764" fmla="*/ 95061 w 1031876"/>
              <a:gd name="connsiteY27764" fmla="*/ 763529 h 1106488"/>
              <a:gd name="connsiteX27765" fmla="*/ 95251 w 1031876"/>
              <a:gd name="connsiteY27765" fmla="*/ 763719 h 1106488"/>
              <a:gd name="connsiteX27766" fmla="*/ 95726 w 1031876"/>
              <a:gd name="connsiteY27766" fmla="*/ 764193 h 1106488"/>
              <a:gd name="connsiteX27767" fmla="*/ 95726 w 1031876"/>
              <a:gd name="connsiteY27767" fmla="*/ 771023 h 1106488"/>
              <a:gd name="connsiteX27768" fmla="*/ 100285 w 1031876"/>
              <a:gd name="connsiteY27768" fmla="*/ 773869 h 1106488"/>
              <a:gd name="connsiteX27769" fmla="*/ 102564 w 1031876"/>
              <a:gd name="connsiteY27769" fmla="*/ 777854 h 1106488"/>
              <a:gd name="connsiteX27770" fmla="*/ 109401 w 1031876"/>
              <a:gd name="connsiteY27770" fmla="*/ 784684 h 1106488"/>
              <a:gd name="connsiteX27771" fmla="*/ 109401 w 1031876"/>
              <a:gd name="connsiteY27771" fmla="*/ 791515 h 1106488"/>
              <a:gd name="connsiteX27772" fmla="*/ 110256 w 1031876"/>
              <a:gd name="connsiteY27772" fmla="*/ 792368 h 1106488"/>
              <a:gd name="connsiteX27773" fmla="*/ 115888 w 1031876"/>
              <a:gd name="connsiteY27773" fmla="*/ 797995 h 1106488"/>
              <a:gd name="connsiteX27774" fmla="*/ 116239 w 1031876"/>
              <a:gd name="connsiteY27774" fmla="*/ 798345 h 1106488"/>
              <a:gd name="connsiteX27775" fmla="*/ 116463 w 1031876"/>
              <a:gd name="connsiteY27775" fmla="*/ 798513 h 1106488"/>
              <a:gd name="connsiteX27776" fmla="*/ 119658 w 1031876"/>
              <a:gd name="connsiteY27776" fmla="*/ 800906 h 1106488"/>
              <a:gd name="connsiteX27777" fmla="*/ 120120 w 1031876"/>
              <a:gd name="connsiteY27777" fmla="*/ 800560 h 1106488"/>
              <a:gd name="connsiteX27778" fmla="*/ 122222 w 1031876"/>
              <a:gd name="connsiteY27778" fmla="*/ 801760 h 1106488"/>
              <a:gd name="connsiteX27779" fmla="*/ 123077 w 1031876"/>
              <a:gd name="connsiteY27779" fmla="*/ 805175 h 1106488"/>
              <a:gd name="connsiteX27780" fmla="*/ 123077 w 1031876"/>
              <a:gd name="connsiteY27780" fmla="*/ 807737 h 1106488"/>
              <a:gd name="connsiteX27781" fmla="*/ 123077 w 1031876"/>
              <a:gd name="connsiteY27781" fmla="*/ 811152 h 1106488"/>
              <a:gd name="connsiteX27782" fmla="*/ 123077 w 1031876"/>
              <a:gd name="connsiteY27782" fmla="*/ 812006 h 1106488"/>
              <a:gd name="connsiteX27783" fmla="*/ 120513 w 1031876"/>
              <a:gd name="connsiteY27783" fmla="*/ 812006 h 1106488"/>
              <a:gd name="connsiteX27784" fmla="*/ 119658 w 1031876"/>
              <a:gd name="connsiteY27784" fmla="*/ 812006 h 1106488"/>
              <a:gd name="connsiteX27785" fmla="*/ 116861 w 1031876"/>
              <a:gd name="connsiteY27785" fmla="*/ 812006 h 1106488"/>
              <a:gd name="connsiteX27786" fmla="*/ 116239 w 1031876"/>
              <a:gd name="connsiteY27786" fmla="*/ 805175 h 1106488"/>
              <a:gd name="connsiteX27787" fmla="*/ 109401 w 1031876"/>
              <a:gd name="connsiteY27787" fmla="*/ 798345 h 1106488"/>
              <a:gd name="connsiteX27788" fmla="*/ 102564 w 1031876"/>
              <a:gd name="connsiteY27788" fmla="*/ 784684 h 1106488"/>
              <a:gd name="connsiteX27789" fmla="*/ 95726 w 1031876"/>
              <a:gd name="connsiteY27789" fmla="*/ 784684 h 1106488"/>
              <a:gd name="connsiteX27790" fmla="*/ 94871 w 1031876"/>
              <a:gd name="connsiteY27790" fmla="*/ 781269 h 1106488"/>
              <a:gd name="connsiteX27791" fmla="*/ 88901 w 1031876"/>
              <a:gd name="connsiteY27791" fmla="*/ 777860 h 1106488"/>
              <a:gd name="connsiteX27792" fmla="*/ 88889 w 1031876"/>
              <a:gd name="connsiteY27792" fmla="*/ 777854 h 1106488"/>
              <a:gd name="connsiteX27793" fmla="*/ 88901 w 1031876"/>
              <a:gd name="connsiteY27793" fmla="*/ 777838 h 1106488"/>
              <a:gd name="connsiteX27794" fmla="*/ 91453 w 1031876"/>
              <a:gd name="connsiteY27794" fmla="*/ 774439 h 1106488"/>
              <a:gd name="connsiteX27795" fmla="*/ 88889 w 1031876"/>
              <a:gd name="connsiteY27795" fmla="*/ 771023 h 1106488"/>
              <a:gd name="connsiteX27796" fmla="*/ 88889 w 1031876"/>
              <a:gd name="connsiteY27796" fmla="*/ 764193 h 1106488"/>
              <a:gd name="connsiteX27797" fmla="*/ 82051 w 1031876"/>
              <a:gd name="connsiteY27797" fmla="*/ 764193 h 1106488"/>
              <a:gd name="connsiteX27798" fmla="*/ 82051 w 1031876"/>
              <a:gd name="connsiteY27798" fmla="*/ 759924 h 1106488"/>
              <a:gd name="connsiteX27799" fmla="*/ 82051 w 1031876"/>
              <a:gd name="connsiteY27799" fmla="*/ 758216 h 1106488"/>
              <a:gd name="connsiteX27800" fmla="*/ 82051 w 1031876"/>
              <a:gd name="connsiteY27800" fmla="*/ 757362 h 1106488"/>
              <a:gd name="connsiteX27801" fmla="*/ 82020 w 1031876"/>
              <a:gd name="connsiteY27801" fmla="*/ 757238 h 1106488"/>
              <a:gd name="connsiteX27802" fmla="*/ 78979 w 1031876"/>
              <a:gd name="connsiteY27802" fmla="*/ 757238 h 1106488"/>
              <a:gd name="connsiteX27803" fmla="*/ 75407 w 1031876"/>
              <a:gd name="connsiteY27803" fmla="*/ 757238 h 1106488"/>
              <a:gd name="connsiteX27804" fmla="*/ 75407 w 1031876"/>
              <a:gd name="connsiteY27804" fmla="*/ 756378 h 1106488"/>
              <a:gd name="connsiteX27805" fmla="*/ 75407 w 1031876"/>
              <a:gd name="connsiteY27805" fmla="*/ 752939 h 1106488"/>
              <a:gd name="connsiteX27806" fmla="*/ 75407 w 1031876"/>
              <a:gd name="connsiteY27806" fmla="*/ 752475 h 1106488"/>
              <a:gd name="connsiteX27807" fmla="*/ 75142 w 1031876"/>
              <a:gd name="connsiteY27807" fmla="*/ 752475 h 1106488"/>
              <a:gd name="connsiteX27808" fmla="*/ 75142 w 1031876"/>
              <a:gd name="connsiteY27808" fmla="*/ 756920 h 1106488"/>
              <a:gd name="connsiteX27809" fmla="*/ 72562 w 1031876"/>
              <a:gd name="connsiteY27809" fmla="*/ 753507 h 1106488"/>
              <a:gd name="connsiteX27810" fmla="*/ 74584 w 1031876"/>
              <a:gd name="connsiteY27810" fmla="*/ 750832 h 1106488"/>
              <a:gd name="connsiteX27811" fmla="*/ 75142 w 1031876"/>
              <a:gd name="connsiteY27811" fmla="*/ 750094 h 1106488"/>
              <a:gd name="connsiteX27812" fmla="*/ 75142 w 1031876"/>
              <a:gd name="connsiteY27812" fmla="*/ 750887 h 1106488"/>
              <a:gd name="connsiteX27813" fmla="*/ 75407 w 1031876"/>
              <a:gd name="connsiteY27813" fmla="*/ 750887 h 1106488"/>
              <a:gd name="connsiteX27814" fmla="*/ 75407 w 1031876"/>
              <a:gd name="connsiteY27814" fmla="*/ 750642 h 1106488"/>
              <a:gd name="connsiteX27815" fmla="*/ 75214 w 1031876"/>
              <a:gd name="connsiteY27815" fmla="*/ 750532 h 1106488"/>
              <a:gd name="connsiteX27816" fmla="*/ 75214 w 1031876"/>
              <a:gd name="connsiteY27816" fmla="*/ 749430 h 1106488"/>
              <a:gd name="connsiteX27817" fmla="*/ 74514 w 1031876"/>
              <a:gd name="connsiteY27817" fmla="*/ 746059 h 1106488"/>
              <a:gd name="connsiteX27818" fmla="*/ 72791 w 1031876"/>
              <a:gd name="connsiteY27818" fmla="*/ 743451 h 1106488"/>
              <a:gd name="connsiteX27819" fmla="*/ 69279 w 1031876"/>
              <a:gd name="connsiteY27819" fmla="*/ 742887 h 1106488"/>
              <a:gd name="connsiteX27820" fmla="*/ 71294 w 1031876"/>
              <a:gd name="connsiteY27820" fmla="*/ 741187 h 1106488"/>
              <a:gd name="connsiteX27821" fmla="*/ 68422 w 1031876"/>
              <a:gd name="connsiteY27821" fmla="*/ 736841 h 1106488"/>
              <a:gd name="connsiteX27822" fmla="*/ 68376 w 1031876"/>
              <a:gd name="connsiteY27822" fmla="*/ 736871 h 1106488"/>
              <a:gd name="connsiteX27823" fmla="*/ 68376 w 1031876"/>
              <a:gd name="connsiteY27823" fmla="*/ 736771 h 1106488"/>
              <a:gd name="connsiteX27824" fmla="*/ 68347 w 1031876"/>
              <a:gd name="connsiteY27824" fmla="*/ 736728 h 1106488"/>
              <a:gd name="connsiteX27825" fmla="*/ 68376 w 1031876"/>
              <a:gd name="connsiteY27825" fmla="*/ 736871 h 1106488"/>
              <a:gd name="connsiteX27826" fmla="*/ 68289 w 1031876"/>
              <a:gd name="connsiteY27826" fmla="*/ 736639 h 1106488"/>
              <a:gd name="connsiteX27827" fmla="*/ 68263 w 1031876"/>
              <a:gd name="connsiteY27827" fmla="*/ 736600 h 1106488"/>
              <a:gd name="connsiteX27828" fmla="*/ 68281 w 1031876"/>
              <a:gd name="connsiteY27828" fmla="*/ 736617 h 1106488"/>
              <a:gd name="connsiteX27829" fmla="*/ 68223 w 1031876"/>
              <a:gd name="connsiteY27829" fmla="*/ 736464 h 1106488"/>
              <a:gd name="connsiteX27830" fmla="*/ 68087 w 1031876"/>
              <a:gd name="connsiteY27830" fmla="*/ 736541 h 1106488"/>
              <a:gd name="connsiteX27831" fmla="*/ 68263 w 1031876"/>
              <a:gd name="connsiteY27831" fmla="*/ 736742 h 1106488"/>
              <a:gd name="connsiteX27832" fmla="*/ 68263 w 1031876"/>
              <a:gd name="connsiteY27832" fmla="*/ 736600 h 1106488"/>
              <a:gd name="connsiteX27833" fmla="*/ 68284 w 1031876"/>
              <a:gd name="connsiteY27833" fmla="*/ 736766 h 1106488"/>
              <a:gd name="connsiteX27834" fmla="*/ 68376 w 1031876"/>
              <a:gd name="connsiteY27834" fmla="*/ 736871 h 1106488"/>
              <a:gd name="connsiteX27835" fmla="*/ 68286 w 1031876"/>
              <a:gd name="connsiteY27835" fmla="*/ 736781 h 1106488"/>
              <a:gd name="connsiteX27836" fmla="*/ 69057 w 1031876"/>
              <a:gd name="connsiteY27836" fmla="*/ 742851 h 1106488"/>
              <a:gd name="connsiteX27837" fmla="*/ 69279 w 1031876"/>
              <a:gd name="connsiteY27837" fmla="*/ 742887 h 1106488"/>
              <a:gd name="connsiteX27838" fmla="*/ 68448 w 1031876"/>
              <a:gd name="connsiteY27838" fmla="*/ 743588 h 1106488"/>
              <a:gd name="connsiteX27839" fmla="*/ 68591 w 1031876"/>
              <a:gd name="connsiteY27839" fmla="*/ 743836 h 1106488"/>
              <a:gd name="connsiteX27840" fmla="*/ 71703 w 1031876"/>
              <a:gd name="connsiteY27840" fmla="*/ 749240 h 1106488"/>
              <a:gd name="connsiteX27841" fmla="*/ 74075 w 1031876"/>
              <a:gd name="connsiteY27841" fmla="*/ 749829 h 1106488"/>
              <a:gd name="connsiteX27842" fmla="*/ 75142 w 1031876"/>
              <a:gd name="connsiteY27842" fmla="*/ 750094 h 1106488"/>
              <a:gd name="connsiteX27843" fmla="*/ 74465 w 1031876"/>
              <a:gd name="connsiteY27843" fmla="*/ 750597 h 1106488"/>
              <a:gd name="connsiteX27844" fmla="*/ 71703 w 1031876"/>
              <a:gd name="connsiteY27844" fmla="*/ 752653 h 1106488"/>
              <a:gd name="connsiteX27845" fmla="*/ 68263 w 1031876"/>
              <a:gd name="connsiteY27845" fmla="*/ 750094 h 1106488"/>
              <a:gd name="connsiteX27846" fmla="*/ 68263 w 1031876"/>
              <a:gd name="connsiteY27846" fmla="*/ 749995 h 1106488"/>
              <a:gd name="connsiteX27847" fmla="*/ 68263 w 1031876"/>
              <a:gd name="connsiteY27847" fmla="*/ 747316 h 1106488"/>
              <a:gd name="connsiteX27848" fmla="*/ 68263 w 1031876"/>
              <a:gd name="connsiteY27848" fmla="*/ 746423 h 1106488"/>
              <a:gd name="connsiteX27849" fmla="*/ 68263 w 1031876"/>
              <a:gd name="connsiteY27849" fmla="*/ 744121 h 1106488"/>
              <a:gd name="connsiteX27850" fmla="*/ 68263 w 1031876"/>
              <a:gd name="connsiteY27850" fmla="*/ 743744 h 1106488"/>
              <a:gd name="connsiteX27851" fmla="*/ 68263 w 1031876"/>
              <a:gd name="connsiteY27851" fmla="*/ 743267 h 1106488"/>
              <a:gd name="connsiteX27852" fmla="*/ 68263 w 1031876"/>
              <a:gd name="connsiteY27852" fmla="*/ 742851 h 1106488"/>
              <a:gd name="connsiteX27853" fmla="*/ 68263 w 1031876"/>
              <a:gd name="connsiteY27853" fmla="*/ 736758 h 1106488"/>
              <a:gd name="connsiteX27854" fmla="*/ 68060 w 1031876"/>
              <a:gd name="connsiteY27854" fmla="*/ 736556 h 1106488"/>
              <a:gd name="connsiteX27855" fmla="*/ 62243 w 1031876"/>
              <a:gd name="connsiteY27855" fmla="*/ 739854 h 1106488"/>
              <a:gd name="connsiteX27856" fmla="*/ 61383 w 1031876"/>
              <a:gd name="connsiteY27856" fmla="*/ 743267 h 1106488"/>
              <a:gd name="connsiteX27857" fmla="*/ 61383 w 1031876"/>
              <a:gd name="connsiteY27857" fmla="*/ 736441 h 1106488"/>
              <a:gd name="connsiteX27858" fmla="*/ 60523 w 1031876"/>
              <a:gd name="connsiteY27858" fmla="*/ 733028 h 1106488"/>
              <a:gd name="connsiteX27859" fmla="*/ 57662 w 1031876"/>
              <a:gd name="connsiteY27859" fmla="*/ 731405 h 1106488"/>
              <a:gd name="connsiteX27860" fmla="*/ 57005 w 1031876"/>
              <a:gd name="connsiteY27860" fmla="*/ 729615 h 1106488"/>
              <a:gd name="connsiteX27861" fmla="*/ 57084 w 1031876"/>
              <a:gd name="connsiteY27861" fmla="*/ 729615 h 1106488"/>
              <a:gd name="connsiteX27862" fmla="*/ 58803 w 1031876"/>
              <a:gd name="connsiteY27862" fmla="*/ 729615 h 1106488"/>
              <a:gd name="connsiteX27863" fmla="*/ 61383 w 1031876"/>
              <a:gd name="connsiteY27863" fmla="*/ 729615 h 1106488"/>
              <a:gd name="connsiteX27864" fmla="*/ 62243 w 1031876"/>
              <a:gd name="connsiteY27864" fmla="*/ 733028 h 1106488"/>
              <a:gd name="connsiteX27865" fmla="*/ 67529 w 1031876"/>
              <a:gd name="connsiteY27865" fmla="*/ 736025 h 1106488"/>
              <a:gd name="connsiteX27866" fmla="*/ 64957 w 1031876"/>
              <a:gd name="connsiteY27866" fmla="*/ 733456 h 1106488"/>
              <a:gd name="connsiteX27867" fmla="*/ 61538 w 1031876"/>
              <a:gd name="connsiteY27867" fmla="*/ 730041 h 1106488"/>
              <a:gd name="connsiteX27868" fmla="*/ 61538 w 1031876"/>
              <a:gd name="connsiteY27868" fmla="*/ 727479 h 1106488"/>
              <a:gd name="connsiteX27869" fmla="*/ 61538 w 1031876"/>
              <a:gd name="connsiteY27869" fmla="*/ 724064 h 1106488"/>
              <a:gd name="connsiteX27870" fmla="*/ 61538 w 1031876"/>
              <a:gd name="connsiteY27870" fmla="*/ 723210 h 1106488"/>
              <a:gd name="connsiteX27871" fmla="*/ 62393 w 1031876"/>
              <a:gd name="connsiteY27871" fmla="*/ 730041 h 1106488"/>
              <a:gd name="connsiteX27872" fmla="*/ 67739 w 1031876"/>
              <a:gd name="connsiteY27872" fmla="*/ 736144 h 1106488"/>
              <a:gd name="connsiteX27873" fmla="*/ 68202 w 1031876"/>
              <a:gd name="connsiteY27873" fmla="*/ 736406 h 1106488"/>
              <a:gd name="connsiteX27874" fmla="*/ 65812 w 1031876"/>
              <a:gd name="connsiteY27874" fmla="*/ 730041 h 1106488"/>
              <a:gd name="connsiteX27875" fmla="*/ 65841 w 1031876"/>
              <a:gd name="connsiteY27875" fmla="*/ 729964 h 1106488"/>
              <a:gd name="connsiteX27876" fmla="*/ 67521 w 1031876"/>
              <a:gd name="connsiteY27876" fmla="*/ 732602 h 1106488"/>
              <a:gd name="connsiteX27877" fmla="*/ 68336 w 1031876"/>
              <a:gd name="connsiteY27877" fmla="*/ 736670 h 1106488"/>
              <a:gd name="connsiteX27878" fmla="*/ 68376 w 1031876"/>
              <a:gd name="connsiteY27878" fmla="*/ 736709 h 1106488"/>
              <a:gd name="connsiteX27879" fmla="*/ 68376 w 1031876"/>
              <a:gd name="connsiteY27879" fmla="*/ 736017 h 1106488"/>
              <a:gd name="connsiteX27880" fmla="*/ 68376 w 1031876"/>
              <a:gd name="connsiteY27880" fmla="*/ 733456 h 1106488"/>
              <a:gd name="connsiteX27881" fmla="*/ 68376 w 1031876"/>
              <a:gd name="connsiteY27881" fmla="*/ 730041 h 1106488"/>
              <a:gd name="connsiteX27882" fmla="*/ 68376 w 1031876"/>
              <a:gd name="connsiteY27882" fmla="*/ 727479 h 1106488"/>
              <a:gd name="connsiteX27883" fmla="*/ 68376 w 1031876"/>
              <a:gd name="connsiteY27883" fmla="*/ 726625 h 1106488"/>
              <a:gd name="connsiteX27884" fmla="*/ 68376 w 1031876"/>
              <a:gd name="connsiteY27884" fmla="*/ 723210 h 1106488"/>
              <a:gd name="connsiteX27885" fmla="*/ 70241 w 1031876"/>
              <a:gd name="connsiteY27885" fmla="*/ 731903 h 1106488"/>
              <a:gd name="connsiteX27886" fmla="*/ 70940 w 1031876"/>
              <a:gd name="connsiteY27886" fmla="*/ 735164 h 1106488"/>
              <a:gd name="connsiteX27887" fmla="*/ 68476 w 1031876"/>
              <a:gd name="connsiteY27887" fmla="*/ 736805 h 1106488"/>
              <a:gd name="connsiteX27888" fmla="*/ 71835 w 1031876"/>
              <a:gd name="connsiteY27888" fmla="*/ 740040 h 1106488"/>
              <a:gd name="connsiteX27889" fmla="*/ 75214 w 1031876"/>
              <a:gd name="connsiteY27889" fmla="*/ 743294 h 1106488"/>
              <a:gd name="connsiteX27890" fmla="*/ 75214 w 1031876"/>
              <a:gd name="connsiteY27890" fmla="*/ 740286 h 1106488"/>
              <a:gd name="connsiteX27891" fmla="*/ 75214 w 1031876"/>
              <a:gd name="connsiteY27891" fmla="*/ 736871 h 1106488"/>
              <a:gd name="connsiteX27892" fmla="*/ 68376 w 1031876"/>
              <a:gd name="connsiteY27892" fmla="*/ 716380 h 1106488"/>
              <a:gd name="connsiteX27893" fmla="*/ 61538 w 1031876"/>
              <a:gd name="connsiteY27893" fmla="*/ 709549 h 1106488"/>
              <a:gd name="connsiteX27894" fmla="*/ 61538 w 1031876"/>
              <a:gd name="connsiteY27894" fmla="*/ 715526 h 1106488"/>
              <a:gd name="connsiteX27895" fmla="*/ 61538 w 1031876"/>
              <a:gd name="connsiteY27895" fmla="*/ 716300 h 1106488"/>
              <a:gd name="connsiteX27896" fmla="*/ 61913 w 1031876"/>
              <a:gd name="connsiteY27896" fmla="*/ 715962 h 1106488"/>
              <a:gd name="connsiteX27897" fmla="*/ 61913 w 1031876"/>
              <a:gd name="connsiteY27897" fmla="*/ 716380 h 1106488"/>
              <a:gd name="connsiteX27898" fmla="*/ 64957 w 1031876"/>
              <a:gd name="connsiteY27898" fmla="*/ 716380 h 1106488"/>
              <a:gd name="connsiteX27899" fmla="*/ 65812 w 1031876"/>
              <a:gd name="connsiteY27899" fmla="*/ 716380 h 1106488"/>
              <a:gd name="connsiteX27900" fmla="*/ 68376 w 1031876"/>
              <a:gd name="connsiteY27900" fmla="*/ 716380 h 1106488"/>
              <a:gd name="connsiteX27901" fmla="*/ 64957 w 1031876"/>
              <a:gd name="connsiteY27901" fmla="*/ 718941 h 1106488"/>
              <a:gd name="connsiteX27902" fmla="*/ 61913 w 1031876"/>
              <a:gd name="connsiteY27902" fmla="*/ 716661 h 1106488"/>
              <a:gd name="connsiteX27903" fmla="*/ 61913 w 1031876"/>
              <a:gd name="connsiteY27903" fmla="*/ 716754 h 1106488"/>
              <a:gd name="connsiteX27904" fmla="*/ 64957 w 1031876"/>
              <a:gd name="connsiteY27904" fmla="*/ 719795 h 1106488"/>
              <a:gd name="connsiteX27905" fmla="*/ 68376 w 1031876"/>
              <a:gd name="connsiteY27905" fmla="*/ 723210 h 1106488"/>
              <a:gd name="connsiteX27906" fmla="*/ 65841 w 1031876"/>
              <a:gd name="connsiteY27906" fmla="*/ 729964 h 1106488"/>
              <a:gd name="connsiteX27907" fmla="*/ 61538 w 1031876"/>
              <a:gd name="connsiteY27907" fmla="*/ 723210 h 1106488"/>
              <a:gd name="connsiteX27908" fmla="*/ 61538 w 1031876"/>
              <a:gd name="connsiteY27908" fmla="*/ 723106 h 1106488"/>
              <a:gd name="connsiteX27909" fmla="*/ 60956 w 1031876"/>
              <a:gd name="connsiteY27909" fmla="*/ 723106 h 1106488"/>
              <a:gd name="connsiteX27910" fmla="*/ 57944 w 1031876"/>
              <a:gd name="connsiteY27910" fmla="*/ 725348 h 1106488"/>
              <a:gd name="connsiteX27911" fmla="*/ 54931 w 1031876"/>
              <a:gd name="connsiteY27911" fmla="*/ 723106 h 1106488"/>
              <a:gd name="connsiteX27912" fmla="*/ 54824 w 1031876"/>
              <a:gd name="connsiteY27912" fmla="*/ 723106 h 1106488"/>
              <a:gd name="connsiteX27913" fmla="*/ 54620 w 1031876"/>
              <a:gd name="connsiteY27913" fmla="*/ 723106 h 1106488"/>
              <a:gd name="connsiteX27914" fmla="*/ 57005 w 1031876"/>
              <a:gd name="connsiteY27914" fmla="*/ 729615 h 1106488"/>
              <a:gd name="connsiteX27915" fmla="*/ 55711 w 1031876"/>
              <a:gd name="connsiteY27915" fmla="*/ 729615 h 1106488"/>
              <a:gd name="connsiteX27916" fmla="*/ 55471 w 1031876"/>
              <a:gd name="connsiteY27916" fmla="*/ 728868 h 1106488"/>
              <a:gd name="connsiteX27917" fmla="*/ 54504 w 1031876"/>
              <a:gd name="connsiteY27917" fmla="*/ 729615 h 1106488"/>
              <a:gd name="connsiteX27918" fmla="*/ 54504 w 1031876"/>
              <a:gd name="connsiteY27918" fmla="*/ 728761 h 1106488"/>
              <a:gd name="connsiteX27919" fmla="*/ 54504 w 1031876"/>
              <a:gd name="connsiteY27919" fmla="*/ 726202 h 1106488"/>
              <a:gd name="connsiteX27920" fmla="*/ 54504 w 1031876"/>
              <a:gd name="connsiteY27920" fmla="*/ 725348 h 1106488"/>
              <a:gd name="connsiteX27921" fmla="*/ 54504 w 1031876"/>
              <a:gd name="connsiteY27921" fmla="*/ 723106 h 1106488"/>
              <a:gd name="connsiteX27922" fmla="*/ 53975 w 1031876"/>
              <a:gd name="connsiteY27922" fmla="*/ 723106 h 1106488"/>
              <a:gd name="connsiteX27923" fmla="*/ 54226 w 1031876"/>
              <a:gd name="connsiteY27923" fmla="*/ 722880 h 1106488"/>
              <a:gd name="connsiteX27924" fmla="*/ 51924 w 1031876"/>
              <a:gd name="connsiteY27924" fmla="*/ 723642 h 1106488"/>
              <a:gd name="connsiteX27925" fmla="*/ 54504 w 1031876"/>
              <a:gd name="connsiteY27925" fmla="*/ 729615 h 1106488"/>
              <a:gd name="connsiteX27926" fmla="*/ 47625 w 1031876"/>
              <a:gd name="connsiteY27926" fmla="*/ 715962 h 1106488"/>
              <a:gd name="connsiteX27927" fmla="*/ 47626 w 1031876"/>
              <a:gd name="connsiteY27927" fmla="*/ 715963 h 1106488"/>
              <a:gd name="connsiteX27928" fmla="*/ 53644 w 1031876"/>
              <a:gd name="connsiteY27928" fmla="*/ 721935 h 1106488"/>
              <a:gd name="connsiteX27929" fmla="*/ 54420 w 1031876"/>
              <a:gd name="connsiteY27929" fmla="*/ 722705 h 1106488"/>
              <a:gd name="connsiteX27930" fmla="*/ 57944 w 1031876"/>
              <a:gd name="connsiteY27930" fmla="*/ 719534 h 1106488"/>
              <a:gd name="connsiteX27931" fmla="*/ 61468 w 1031876"/>
              <a:gd name="connsiteY27931" fmla="*/ 716362 h 1106488"/>
              <a:gd name="connsiteX27932" fmla="*/ 58120 w 1031876"/>
              <a:gd name="connsiteY27932" fmla="*/ 715526 h 1106488"/>
              <a:gd name="connsiteX27933" fmla="*/ 54701 w 1031876"/>
              <a:gd name="connsiteY27933" fmla="*/ 709549 h 1106488"/>
              <a:gd name="connsiteX27934" fmla="*/ 59487 w 1031876"/>
              <a:gd name="connsiteY27934" fmla="*/ 714331 h 1106488"/>
              <a:gd name="connsiteX27935" fmla="*/ 60683 w 1031876"/>
              <a:gd name="connsiteY27935" fmla="*/ 715526 h 1106488"/>
              <a:gd name="connsiteX27936" fmla="*/ 61496 w 1031876"/>
              <a:gd name="connsiteY27936" fmla="*/ 716338 h 1106488"/>
              <a:gd name="connsiteX27937" fmla="*/ 59487 w 1031876"/>
              <a:gd name="connsiteY27937" fmla="*/ 714331 h 1106488"/>
              <a:gd name="connsiteX27938" fmla="*/ 58120 w 1031876"/>
              <a:gd name="connsiteY27938" fmla="*/ 712965 h 1106488"/>
              <a:gd name="connsiteX27939" fmla="*/ 54701 w 1031876"/>
              <a:gd name="connsiteY27939" fmla="*/ 709549 h 1106488"/>
              <a:gd name="connsiteX27940" fmla="*/ 54701 w 1031876"/>
              <a:gd name="connsiteY27940" fmla="*/ 707842 h 1106488"/>
              <a:gd name="connsiteX27941" fmla="*/ 54701 w 1031876"/>
              <a:gd name="connsiteY27941" fmla="*/ 702719 h 1106488"/>
              <a:gd name="connsiteX27942" fmla="*/ 54701 w 1031876"/>
              <a:gd name="connsiteY27942" fmla="*/ 695889 h 1106488"/>
              <a:gd name="connsiteX27943" fmla="*/ 53123 w 1031876"/>
              <a:gd name="connsiteY27943" fmla="*/ 699567 h 1106488"/>
              <a:gd name="connsiteX27944" fmla="*/ 51282 w 1031876"/>
              <a:gd name="connsiteY27944" fmla="*/ 695889 h 1106488"/>
              <a:gd name="connsiteX27945" fmla="*/ 47863 w 1031876"/>
              <a:gd name="connsiteY27945" fmla="*/ 689058 h 1106488"/>
              <a:gd name="connsiteX27946" fmla="*/ 46189 w 1031876"/>
              <a:gd name="connsiteY27946" fmla="*/ 684458 h 1106488"/>
              <a:gd name="connsiteX27947" fmla="*/ 47863 w 1031876"/>
              <a:gd name="connsiteY27947" fmla="*/ 682228 h 1106488"/>
              <a:gd name="connsiteX27948" fmla="*/ 41881 w 1031876"/>
              <a:gd name="connsiteY27948" fmla="*/ 676251 h 1106488"/>
              <a:gd name="connsiteX27949" fmla="*/ 41275 w 1031876"/>
              <a:gd name="connsiteY27949" fmla="*/ 675646 h 1106488"/>
              <a:gd name="connsiteX27950" fmla="*/ 41026 w 1031876"/>
              <a:gd name="connsiteY27950" fmla="*/ 675397 h 1106488"/>
              <a:gd name="connsiteX27951" fmla="*/ 34188 w 1031876"/>
              <a:gd name="connsiteY27951" fmla="*/ 661736 h 1106488"/>
              <a:gd name="connsiteX27952" fmla="*/ 27350 w 1031876"/>
              <a:gd name="connsiteY27952" fmla="*/ 648076 h 1106488"/>
              <a:gd name="connsiteX27953" fmla="*/ 21368 w 1031876"/>
              <a:gd name="connsiteY27953" fmla="*/ 644660 h 1106488"/>
              <a:gd name="connsiteX27954" fmla="*/ 20638 w 1031876"/>
              <a:gd name="connsiteY27954" fmla="*/ 641745 h 1106488"/>
              <a:gd name="connsiteX27955" fmla="*/ 20638 w 1031876"/>
              <a:gd name="connsiteY27955" fmla="*/ 642144 h 1106488"/>
              <a:gd name="connsiteX27956" fmla="*/ 20638 w 1031876"/>
              <a:gd name="connsiteY27956" fmla="*/ 644525 h 1106488"/>
              <a:gd name="connsiteX27957" fmla="*/ 20638 w 1031876"/>
              <a:gd name="connsiteY27957" fmla="*/ 645319 h 1106488"/>
              <a:gd name="connsiteX27958" fmla="*/ 20638 w 1031876"/>
              <a:gd name="connsiteY27958" fmla="*/ 647700 h 1106488"/>
              <a:gd name="connsiteX27959" fmla="*/ 20638 w 1031876"/>
              <a:gd name="connsiteY27959" fmla="*/ 648494 h 1106488"/>
              <a:gd name="connsiteX27960" fmla="*/ 18257 w 1031876"/>
              <a:gd name="connsiteY27960" fmla="*/ 644922 h 1106488"/>
              <a:gd name="connsiteX27961" fmla="*/ 20566 w 1031876"/>
              <a:gd name="connsiteY27961" fmla="*/ 641458 h 1106488"/>
              <a:gd name="connsiteX27962" fmla="*/ 20513 w 1031876"/>
              <a:gd name="connsiteY27962" fmla="*/ 641245 h 1106488"/>
              <a:gd name="connsiteX27963" fmla="*/ 20533 w 1031876"/>
              <a:gd name="connsiteY27963" fmla="*/ 641245 h 1106488"/>
              <a:gd name="connsiteX27964" fmla="*/ 17463 w 1031876"/>
              <a:gd name="connsiteY27964" fmla="*/ 638175 h 1106488"/>
              <a:gd name="connsiteX27965" fmla="*/ 14288 w 1031876"/>
              <a:gd name="connsiteY27965" fmla="*/ 635000 h 1106488"/>
              <a:gd name="connsiteX27966" fmla="*/ 19844 w 1031876"/>
              <a:gd name="connsiteY27966" fmla="*/ 638175 h 1106488"/>
              <a:gd name="connsiteX27967" fmla="*/ 20612 w 1031876"/>
              <a:gd name="connsiteY27967" fmla="*/ 641245 h 1106488"/>
              <a:gd name="connsiteX27968" fmla="*/ 20638 w 1031876"/>
              <a:gd name="connsiteY27968" fmla="*/ 641245 h 1106488"/>
              <a:gd name="connsiteX27969" fmla="*/ 21368 w 1031876"/>
              <a:gd name="connsiteY27969" fmla="*/ 641245 h 1106488"/>
              <a:gd name="connsiteX27970" fmla="*/ 27350 w 1031876"/>
              <a:gd name="connsiteY27970" fmla="*/ 641245 h 1106488"/>
              <a:gd name="connsiteX27971" fmla="*/ 27350 w 1031876"/>
              <a:gd name="connsiteY27971" fmla="*/ 634415 h 1106488"/>
              <a:gd name="connsiteX27972" fmla="*/ 27350 w 1031876"/>
              <a:gd name="connsiteY27972" fmla="*/ 633561 h 1106488"/>
              <a:gd name="connsiteX27973" fmla="*/ 27350 w 1031876"/>
              <a:gd name="connsiteY27973" fmla="*/ 630999 h 1106488"/>
              <a:gd name="connsiteX27974" fmla="*/ 27350 w 1031876"/>
              <a:gd name="connsiteY27974" fmla="*/ 628438 h 1106488"/>
              <a:gd name="connsiteX27975" fmla="*/ 27350 w 1031876"/>
              <a:gd name="connsiteY27975" fmla="*/ 627584 h 1106488"/>
              <a:gd name="connsiteX27976" fmla="*/ 26144 w 1031876"/>
              <a:gd name="connsiteY27976" fmla="*/ 630799 h 1106488"/>
              <a:gd name="connsiteX27977" fmla="*/ 20513 w 1031876"/>
              <a:gd name="connsiteY27977" fmla="*/ 627584 h 1106488"/>
              <a:gd name="connsiteX27978" fmla="*/ 20513 w 1031876"/>
              <a:gd name="connsiteY27978" fmla="*/ 620754 h 1106488"/>
              <a:gd name="connsiteX27979" fmla="*/ 19658 w 1031876"/>
              <a:gd name="connsiteY27979" fmla="*/ 614777 h 1106488"/>
              <a:gd name="connsiteX27980" fmla="*/ 14652 w 1031876"/>
              <a:gd name="connsiteY27980" fmla="*/ 614063 h 1106488"/>
              <a:gd name="connsiteX27981" fmla="*/ 14530 w 1031876"/>
              <a:gd name="connsiteY27981" fmla="*/ 613924 h 1106488"/>
              <a:gd name="connsiteX27982" fmla="*/ 20513 w 1031876"/>
              <a:gd name="connsiteY27982" fmla="*/ 613924 h 1106488"/>
              <a:gd name="connsiteX27983" fmla="*/ 13675 w 1031876"/>
              <a:gd name="connsiteY27983" fmla="*/ 607093 h 1106488"/>
              <a:gd name="connsiteX27984" fmla="*/ 13675 w 1031876"/>
              <a:gd name="connsiteY27984" fmla="*/ 600263 h 1106488"/>
              <a:gd name="connsiteX27985" fmla="*/ 16516 w 1031876"/>
              <a:gd name="connsiteY27985" fmla="*/ 605228 h 1106488"/>
              <a:gd name="connsiteX27986" fmla="*/ 17463 w 1031876"/>
              <a:gd name="connsiteY27986" fmla="*/ 604044 h 1106488"/>
              <a:gd name="connsiteX27987" fmla="*/ 20488 w 1031876"/>
              <a:gd name="connsiteY27987" fmla="*/ 600263 h 1106488"/>
              <a:gd name="connsiteX27988" fmla="*/ 17094 w 1031876"/>
              <a:gd name="connsiteY27988" fmla="*/ 600263 h 1106488"/>
              <a:gd name="connsiteX27989" fmla="*/ 13675 w 1031876"/>
              <a:gd name="connsiteY27989" fmla="*/ 600263 h 1106488"/>
              <a:gd name="connsiteX27990" fmla="*/ 13675 w 1031876"/>
              <a:gd name="connsiteY27990" fmla="*/ 599421 h 1106488"/>
              <a:gd name="connsiteX27991" fmla="*/ 11311 w 1031876"/>
              <a:gd name="connsiteY27991" fmla="*/ 596900 h 1106488"/>
              <a:gd name="connsiteX27992" fmla="*/ 13675 w 1031876"/>
              <a:gd name="connsiteY27992" fmla="*/ 594379 h 1106488"/>
              <a:gd name="connsiteX27993" fmla="*/ 13675 w 1031876"/>
              <a:gd name="connsiteY27993" fmla="*/ 594286 h 1106488"/>
              <a:gd name="connsiteX27994" fmla="*/ 13675 w 1031876"/>
              <a:gd name="connsiteY27994" fmla="*/ 593432 h 1106488"/>
              <a:gd name="connsiteX27995" fmla="*/ 14167 w 1031876"/>
              <a:gd name="connsiteY27995" fmla="*/ 593854 h 1106488"/>
              <a:gd name="connsiteX27996" fmla="*/ 14288 w 1031876"/>
              <a:gd name="connsiteY27996" fmla="*/ 593725 h 1106488"/>
              <a:gd name="connsiteX27997" fmla="*/ 14288 w 1031876"/>
              <a:gd name="connsiteY27997" fmla="*/ 593957 h 1106488"/>
              <a:gd name="connsiteX27998" fmla="*/ 19658 w 1031876"/>
              <a:gd name="connsiteY27998" fmla="*/ 598555 h 1106488"/>
              <a:gd name="connsiteX27999" fmla="*/ 20513 w 1031876"/>
              <a:gd name="connsiteY27999" fmla="*/ 593432 h 1106488"/>
              <a:gd name="connsiteX28000" fmla="*/ 17094 w 1031876"/>
              <a:gd name="connsiteY28000" fmla="*/ 593432 h 1106488"/>
              <a:gd name="connsiteX28001" fmla="*/ 14288 w 1031876"/>
              <a:gd name="connsiteY28001" fmla="*/ 593432 h 1106488"/>
              <a:gd name="connsiteX28002" fmla="*/ 13675 w 1031876"/>
              <a:gd name="connsiteY28002" fmla="*/ 593432 h 1106488"/>
              <a:gd name="connsiteX28003" fmla="*/ 13675 w 1031876"/>
              <a:gd name="connsiteY28003" fmla="*/ 592578 h 1106488"/>
              <a:gd name="connsiteX28004" fmla="*/ 13675 w 1031876"/>
              <a:gd name="connsiteY28004" fmla="*/ 589163 h 1106488"/>
              <a:gd name="connsiteX28005" fmla="*/ 13675 w 1031876"/>
              <a:gd name="connsiteY28005" fmla="*/ 587455 h 1106488"/>
              <a:gd name="connsiteX28006" fmla="*/ 13675 w 1031876"/>
              <a:gd name="connsiteY28006" fmla="*/ 586602 h 1106488"/>
              <a:gd name="connsiteX28007" fmla="*/ 13675 w 1031876"/>
              <a:gd name="connsiteY28007" fmla="*/ 585748 h 1106488"/>
              <a:gd name="connsiteX28008" fmla="*/ 13675 w 1031876"/>
              <a:gd name="connsiteY28008" fmla="*/ 584894 h 1106488"/>
              <a:gd name="connsiteX28009" fmla="*/ 13675 w 1031876"/>
              <a:gd name="connsiteY28009" fmla="*/ 583187 h 1106488"/>
              <a:gd name="connsiteX28010" fmla="*/ 13675 w 1031876"/>
              <a:gd name="connsiteY28010" fmla="*/ 579771 h 1106488"/>
              <a:gd name="connsiteX28011" fmla="*/ 13675 w 1031876"/>
              <a:gd name="connsiteY28011" fmla="*/ 586602 h 1106488"/>
              <a:gd name="connsiteX28012" fmla="*/ 6838 w 1031876"/>
              <a:gd name="connsiteY28012" fmla="*/ 586602 h 1106488"/>
              <a:gd name="connsiteX28013" fmla="*/ 6838 w 1031876"/>
              <a:gd name="connsiteY28013" fmla="*/ 572941 h 1106488"/>
              <a:gd name="connsiteX28014" fmla="*/ 6838 w 1031876"/>
              <a:gd name="connsiteY28014" fmla="*/ 568672 h 1106488"/>
              <a:gd name="connsiteX28015" fmla="*/ 6838 w 1031876"/>
              <a:gd name="connsiteY28015" fmla="*/ 566110 h 1106488"/>
              <a:gd name="connsiteX28016" fmla="*/ 6838 w 1031876"/>
              <a:gd name="connsiteY28016" fmla="*/ 559280 h 1106488"/>
              <a:gd name="connsiteX28017" fmla="*/ 6838 w 1031876"/>
              <a:gd name="connsiteY28017" fmla="*/ 552450 h 1106488"/>
              <a:gd name="connsiteX28018" fmla="*/ 0 w 1031876"/>
              <a:gd name="connsiteY28018" fmla="*/ 552450 h 1106488"/>
              <a:gd name="connsiteX28019" fmla="*/ 0 w 1031876"/>
              <a:gd name="connsiteY28019" fmla="*/ 545619 h 1106488"/>
              <a:gd name="connsiteX28020" fmla="*/ 6838 w 1031876"/>
              <a:gd name="connsiteY28020" fmla="*/ 545619 h 1106488"/>
              <a:gd name="connsiteX28021" fmla="*/ 6838 w 1031876"/>
              <a:gd name="connsiteY28021" fmla="*/ 541350 h 1106488"/>
              <a:gd name="connsiteX28022" fmla="*/ 6838 w 1031876"/>
              <a:gd name="connsiteY28022" fmla="*/ 539642 h 1106488"/>
              <a:gd name="connsiteX28023" fmla="*/ 6838 w 1031876"/>
              <a:gd name="connsiteY28023" fmla="*/ 538789 h 1106488"/>
              <a:gd name="connsiteX28024" fmla="*/ 6838 w 1031876"/>
              <a:gd name="connsiteY28024" fmla="*/ 535374 h 1106488"/>
              <a:gd name="connsiteX28025" fmla="*/ 6838 w 1031876"/>
              <a:gd name="connsiteY28025" fmla="*/ 531958 h 1106488"/>
              <a:gd name="connsiteX28026" fmla="*/ 3419 w 1031876"/>
              <a:gd name="connsiteY28026" fmla="*/ 531105 h 1106488"/>
              <a:gd name="connsiteX28027" fmla="*/ 2218 w 1031876"/>
              <a:gd name="connsiteY28027" fmla="*/ 529005 h 1106488"/>
              <a:gd name="connsiteX28028" fmla="*/ 2564 w 1031876"/>
              <a:gd name="connsiteY28028" fmla="*/ 528543 h 1106488"/>
              <a:gd name="connsiteX28029" fmla="*/ 0 w 1031876"/>
              <a:gd name="connsiteY28029" fmla="*/ 525128 h 1106488"/>
              <a:gd name="connsiteX28030" fmla="*/ 0 w 1031876"/>
              <a:gd name="connsiteY28030" fmla="*/ 518297 h 1106488"/>
              <a:gd name="connsiteX28031" fmla="*/ 6838 w 1031876"/>
              <a:gd name="connsiteY28031" fmla="*/ 525128 h 1106488"/>
              <a:gd name="connsiteX28032" fmla="*/ 6838 w 1031876"/>
              <a:gd name="connsiteY28032" fmla="*/ 518297 h 1106488"/>
              <a:gd name="connsiteX28033" fmla="*/ 5983 w 1031876"/>
              <a:gd name="connsiteY28033" fmla="*/ 514882 h 1106488"/>
              <a:gd name="connsiteX28034" fmla="*/ 647 w 1031876"/>
              <a:gd name="connsiteY28034" fmla="*/ 511836 h 1106488"/>
              <a:gd name="connsiteX28035" fmla="*/ 656 w 1031876"/>
              <a:gd name="connsiteY28035" fmla="*/ 511748 h 1106488"/>
              <a:gd name="connsiteX28036" fmla="*/ 5983 w 1031876"/>
              <a:gd name="connsiteY28036" fmla="*/ 514028 h 1106488"/>
              <a:gd name="connsiteX28037" fmla="*/ 6838 w 1031876"/>
              <a:gd name="connsiteY28037" fmla="*/ 511467 h 1106488"/>
              <a:gd name="connsiteX28038" fmla="*/ 855 w 1031876"/>
              <a:gd name="connsiteY28038" fmla="*/ 509759 h 1106488"/>
              <a:gd name="connsiteX28039" fmla="*/ 656 w 1031876"/>
              <a:gd name="connsiteY28039" fmla="*/ 511748 h 1106488"/>
              <a:gd name="connsiteX28040" fmla="*/ 0 w 1031876"/>
              <a:gd name="connsiteY28040" fmla="*/ 511467 h 1106488"/>
              <a:gd name="connsiteX28041" fmla="*/ 0 w 1031876"/>
              <a:gd name="connsiteY28041" fmla="*/ 511175 h 1106488"/>
              <a:gd name="connsiteX28042" fmla="*/ 0 w 1031876"/>
              <a:gd name="connsiteY28042" fmla="*/ 510381 h 1106488"/>
              <a:gd name="connsiteX28043" fmla="*/ 0 w 1031876"/>
              <a:gd name="connsiteY28043" fmla="*/ 508000 h 1106488"/>
              <a:gd name="connsiteX28044" fmla="*/ 0 w 1031876"/>
              <a:gd name="connsiteY28044" fmla="*/ 504825 h 1106488"/>
              <a:gd name="connsiteX28045" fmla="*/ 0 w 1031876"/>
              <a:gd name="connsiteY28045" fmla="*/ 504637 h 1106488"/>
              <a:gd name="connsiteX28046" fmla="*/ 0 w 1031876"/>
              <a:gd name="connsiteY28046" fmla="*/ 501650 h 1106488"/>
              <a:gd name="connsiteX28047" fmla="*/ 0 w 1031876"/>
              <a:gd name="connsiteY28047" fmla="*/ 500856 h 1106488"/>
              <a:gd name="connsiteX28048" fmla="*/ 0 w 1031876"/>
              <a:gd name="connsiteY28048" fmla="*/ 500368 h 1106488"/>
              <a:gd name="connsiteX28049" fmla="*/ 0 w 1031876"/>
              <a:gd name="connsiteY28049" fmla="*/ 498475 h 1106488"/>
              <a:gd name="connsiteX28050" fmla="*/ 0 w 1031876"/>
              <a:gd name="connsiteY28050" fmla="*/ 497806 h 1106488"/>
              <a:gd name="connsiteX28051" fmla="*/ 6838 w 1031876"/>
              <a:gd name="connsiteY28051" fmla="*/ 497806 h 1106488"/>
              <a:gd name="connsiteX28052" fmla="*/ 13675 w 1031876"/>
              <a:gd name="connsiteY28052" fmla="*/ 490976 h 1106488"/>
              <a:gd name="connsiteX28053" fmla="*/ 13675 w 1031876"/>
              <a:gd name="connsiteY28053" fmla="*/ 477315 h 1106488"/>
              <a:gd name="connsiteX28054" fmla="*/ 6838 w 1031876"/>
              <a:gd name="connsiteY28054" fmla="*/ 490976 h 1106488"/>
              <a:gd name="connsiteX28055" fmla="*/ 3419 w 1031876"/>
              <a:gd name="connsiteY28055" fmla="*/ 488414 h 1106488"/>
              <a:gd name="connsiteX28056" fmla="*/ 613 w 1031876"/>
              <a:gd name="connsiteY28056" fmla="*/ 490516 h 1106488"/>
              <a:gd name="connsiteX28057" fmla="*/ 438 w 1031876"/>
              <a:gd name="connsiteY28057" fmla="*/ 490976 h 1106488"/>
              <a:gd name="connsiteX28058" fmla="*/ 5983 w 1031876"/>
              <a:gd name="connsiteY28058" fmla="*/ 490976 h 1106488"/>
              <a:gd name="connsiteX28059" fmla="*/ 6838 w 1031876"/>
              <a:gd name="connsiteY28059" fmla="*/ 490976 h 1106488"/>
              <a:gd name="connsiteX28060" fmla="*/ 6838 w 1031876"/>
              <a:gd name="connsiteY28060" fmla="*/ 494391 h 1106488"/>
              <a:gd name="connsiteX28061" fmla="*/ 6838 w 1031876"/>
              <a:gd name="connsiteY28061" fmla="*/ 495245 h 1106488"/>
              <a:gd name="connsiteX28062" fmla="*/ 6838 w 1031876"/>
              <a:gd name="connsiteY28062" fmla="*/ 497806 h 1106488"/>
              <a:gd name="connsiteX28063" fmla="*/ 3419 w 1031876"/>
              <a:gd name="connsiteY28063" fmla="*/ 496952 h 1106488"/>
              <a:gd name="connsiteX28064" fmla="*/ 2487 w 1031876"/>
              <a:gd name="connsiteY28064" fmla="*/ 495322 h 1106488"/>
              <a:gd name="connsiteX28065" fmla="*/ 263 w 1031876"/>
              <a:gd name="connsiteY28065" fmla="*/ 491435 h 1106488"/>
              <a:gd name="connsiteX28066" fmla="*/ 0 w 1031876"/>
              <a:gd name="connsiteY28066" fmla="*/ 492126 h 1106488"/>
              <a:gd name="connsiteX28067" fmla="*/ 0 w 1031876"/>
              <a:gd name="connsiteY28067" fmla="*/ 490976 h 1106488"/>
              <a:gd name="connsiteX28068" fmla="*/ 0 w 1031876"/>
              <a:gd name="connsiteY28068" fmla="*/ 484982 h 1106488"/>
              <a:gd name="connsiteX28069" fmla="*/ 0 w 1031876"/>
              <a:gd name="connsiteY28069" fmla="*/ 484145 h 1106488"/>
              <a:gd name="connsiteX28070" fmla="*/ 0 w 1031876"/>
              <a:gd name="connsiteY28070" fmla="*/ 484089 h 1106488"/>
              <a:gd name="connsiteX28071" fmla="*/ 0 w 1031876"/>
              <a:gd name="connsiteY28071" fmla="*/ 477838 h 1106488"/>
              <a:gd name="connsiteX28072" fmla="*/ 0 w 1031876"/>
              <a:gd name="connsiteY28072" fmla="*/ 477315 h 1106488"/>
              <a:gd name="connsiteX28073" fmla="*/ 0 w 1031876"/>
              <a:gd name="connsiteY28073" fmla="*/ 471587 h 1106488"/>
              <a:gd name="connsiteX28074" fmla="*/ 0 w 1031876"/>
              <a:gd name="connsiteY28074" fmla="*/ 471488 h 1106488"/>
              <a:gd name="connsiteX28075" fmla="*/ 0 w 1031876"/>
              <a:gd name="connsiteY28075" fmla="*/ 470959 h 1106488"/>
              <a:gd name="connsiteX28076" fmla="*/ 0 w 1031876"/>
              <a:gd name="connsiteY28076" fmla="*/ 470694 h 1106488"/>
              <a:gd name="connsiteX28077" fmla="*/ 76 w 1031876"/>
              <a:gd name="connsiteY28077" fmla="*/ 470808 h 1106488"/>
              <a:gd name="connsiteX28078" fmla="*/ 101 w 1031876"/>
              <a:gd name="connsiteY28078" fmla="*/ 470581 h 1106488"/>
              <a:gd name="connsiteX28079" fmla="*/ 503 w 1031876"/>
              <a:gd name="connsiteY28079" fmla="*/ 466965 h 1106488"/>
              <a:gd name="connsiteX28080" fmla="*/ 0 w 1031876"/>
              <a:gd name="connsiteY28080" fmla="*/ 464079 h 1106488"/>
              <a:gd name="connsiteX28081" fmla="*/ 1000 w 1031876"/>
              <a:gd name="connsiteY28081" fmla="*/ 464079 h 1106488"/>
              <a:gd name="connsiteX28082" fmla="*/ 6350 w 1031876"/>
              <a:gd name="connsiteY28082" fmla="*/ 457200 h 1106488"/>
              <a:gd name="connsiteX28083" fmla="*/ 2459 w 1031876"/>
              <a:gd name="connsiteY28083" fmla="*/ 464079 h 1106488"/>
              <a:gd name="connsiteX28084" fmla="*/ 3175 w 1031876"/>
              <a:gd name="connsiteY28084" fmla="*/ 464079 h 1106488"/>
              <a:gd name="connsiteX28085" fmla="*/ 4396 w 1031876"/>
              <a:gd name="connsiteY28085" fmla="*/ 464079 h 1106488"/>
              <a:gd name="connsiteX28086" fmla="*/ 3175 w 1031876"/>
              <a:gd name="connsiteY28086" fmla="*/ 468379 h 1106488"/>
              <a:gd name="connsiteX28087" fmla="*/ 992 w 1031876"/>
              <a:gd name="connsiteY28087" fmla="*/ 469776 h 1106488"/>
              <a:gd name="connsiteX28088" fmla="*/ 963 w 1031876"/>
              <a:gd name="connsiteY28088" fmla="*/ 469610 h 1106488"/>
              <a:gd name="connsiteX28089" fmla="*/ 652 w 1031876"/>
              <a:gd name="connsiteY28089" fmla="*/ 467822 h 1106488"/>
              <a:gd name="connsiteX28090" fmla="*/ 177 w 1031876"/>
              <a:gd name="connsiteY28090" fmla="*/ 470495 h 1106488"/>
              <a:gd name="connsiteX28091" fmla="*/ 111 w 1031876"/>
              <a:gd name="connsiteY28091" fmla="*/ 470861 h 1106488"/>
              <a:gd name="connsiteX28092" fmla="*/ 2381 w 1031876"/>
              <a:gd name="connsiteY28092" fmla="*/ 474266 h 1106488"/>
              <a:gd name="connsiteX28093" fmla="*/ 697 w 1031876"/>
              <a:gd name="connsiteY28093" fmla="*/ 476793 h 1106488"/>
              <a:gd name="connsiteX28094" fmla="*/ 3419 w 1031876"/>
              <a:gd name="connsiteY28094" fmla="*/ 474753 h 1106488"/>
              <a:gd name="connsiteX28095" fmla="*/ 6838 w 1031876"/>
              <a:gd name="connsiteY28095" fmla="*/ 477315 h 1106488"/>
              <a:gd name="connsiteX28096" fmla="*/ 6838 w 1031876"/>
              <a:gd name="connsiteY28096" fmla="*/ 470484 h 1106488"/>
              <a:gd name="connsiteX28097" fmla="*/ 6838 w 1031876"/>
              <a:gd name="connsiteY28097" fmla="*/ 467069 h 1106488"/>
              <a:gd name="connsiteX28098" fmla="*/ 6838 w 1031876"/>
              <a:gd name="connsiteY28098" fmla="*/ 463654 h 1106488"/>
              <a:gd name="connsiteX28099" fmla="*/ 6838 w 1031876"/>
              <a:gd name="connsiteY28099" fmla="*/ 462800 h 1106488"/>
              <a:gd name="connsiteX28100" fmla="*/ 6838 w 1031876"/>
              <a:gd name="connsiteY28100" fmla="*/ 460239 h 1106488"/>
              <a:gd name="connsiteX28101" fmla="*/ 6838 w 1031876"/>
              <a:gd name="connsiteY28101" fmla="*/ 456824 h 1106488"/>
              <a:gd name="connsiteX28102" fmla="*/ 6838 w 1031876"/>
              <a:gd name="connsiteY28102" fmla="*/ 443163 h 1106488"/>
              <a:gd name="connsiteX28103" fmla="*/ 6838 w 1031876"/>
              <a:gd name="connsiteY28103" fmla="*/ 436332 h 1106488"/>
              <a:gd name="connsiteX28104" fmla="*/ 6838 w 1031876"/>
              <a:gd name="connsiteY28104" fmla="*/ 429502 h 1106488"/>
              <a:gd name="connsiteX28105" fmla="*/ 13675 w 1031876"/>
              <a:gd name="connsiteY28105" fmla="*/ 422671 h 1106488"/>
              <a:gd name="connsiteX28106" fmla="*/ 14288 w 1031876"/>
              <a:gd name="connsiteY28106" fmla="*/ 422322 h 1106488"/>
              <a:gd name="connsiteX28107" fmla="*/ 18026 w 1031876"/>
              <a:gd name="connsiteY28107" fmla="*/ 420188 h 1106488"/>
              <a:gd name="connsiteX28108" fmla="*/ 19658 w 1031876"/>
              <a:gd name="connsiteY28108" fmla="*/ 419256 h 1106488"/>
              <a:gd name="connsiteX28109" fmla="*/ 20513 w 1031876"/>
              <a:gd name="connsiteY28109" fmla="*/ 415841 h 1106488"/>
              <a:gd name="connsiteX28110" fmla="*/ 20513 w 1031876"/>
              <a:gd name="connsiteY28110" fmla="*/ 417549 h 1106488"/>
              <a:gd name="connsiteX28111" fmla="*/ 20513 w 1031876"/>
              <a:gd name="connsiteY28111" fmla="*/ 419256 h 1106488"/>
              <a:gd name="connsiteX28112" fmla="*/ 20513 w 1031876"/>
              <a:gd name="connsiteY28112" fmla="*/ 422671 h 1106488"/>
              <a:gd name="connsiteX28113" fmla="*/ 20513 w 1031876"/>
              <a:gd name="connsiteY28113" fmla="*/ 429502 h 1106488"/>
              <a:gd name="connsiteX28114" fmla="*/ 13675 w 1031876"/>
              <a:gd name="connsiteY28114" fmla="*/ 429502 h 1106488"/>
              <a:gd name="connsiteX28115" fmla="*/ 13675 w 1031876"/>
              <a:gd name="connsiteY28115" fmla="*/ 430356 h 1106488"/>
              <a:gd name="connsiteX28116" fmla="*/ 13675 w 1031876"/>
              <a:gd name="connsiteY28116" fmla="*/ 432063 h 1106488"/>
              <a:gd name="connsiteX28117" fmla="*/ 13675 w 1031876"/>
              <a:gd name="connsiteY28117" fmla="*/ 432917 h 1106488"/>
              <a:gd name="connsiteX28118" fmla="*/ 13675 w 1031876"/>
              <a:gd name="connsiteY28118" fmla="*/ 436332 h 1106488"/>
              <a:gd name="connsiteX28119" fmla="*/ 13675 w 1031876"/>
              <a:gd name="connsiteY28119" fmla="*/ 437186 h 1106488"/>
              <a:gd name="connsiteX28120" fmla="*/ 13675 w 1031876"/>
              <a:gd name="connsiteY28120" fmla="*/ 439748 h 1106488"/>
              <a:gd name="connsiteX28121" fmla="*/ 13675 w 1031876"/>
              <a:gd name="connsiteY28121" fmla="*/ 442309 h 1106488"/>
              <a:gd name="connsiteX28122" fmla="*/ 13675 w 1031876"/>
              <a:gd name="connsiteY28122" fmla="*/ 443163 h 1106488"/>
              <a:gd name="connsiteX28123" fmla="*/ 13675 w 1031876"/>
              <a:gd name="connsiteY28123" fmla="*/ 445724 h 1106488"/>
              <a:gd name="connsiteX28124" fmla="*/ 13675 w 1031876"/>
              <a:gd name="connsiteY28124" fmla="*/ 449993 h 1106488"/>
              <a:gd name="connsiteX28125" fmla="*/ 17094 w 1031876"/>
              <a:gd name="connsiteY28125" fmla="*/ 449139 h 1106488"/>
              <a:gd name="connsiteX28126" fmla="*/ 18838 w 1031876"/>
              <a:gd name="connsiteY28126" fmla="*/ 446090 h 1106488"/>
              <a:gd name="connsiteX28127" fmla="*/ 20513 w 1031876"/>
              <a:gd name="connsiteY28127" fmla="*/ 449993 h 1106488"/>
              <a:gd name="connsiteX28128" fmla="*/ 20513 w 1031876"/>
              <a:gd name="connsiteY28128" fmla="*/ 449139 h 1106488"/>
              <a:gd name="connsiteX28129" fmla="*/ 20513 w 1031876"/>
              <a:gd name="connsiteY28129" fmla="*/ 446578 h 1106488"/>
              <a:gd name="connsiteX28130" fmla="*/ 20513 w 1031876"/>
              <a:gd name="connsiteY28130" fmla="*/ 444870 h 1106488"/>
              <a:gd name="connsiteX28131" fmla="*/ 20513 w 1031876"/>
              <a:gd name="connsiteY28131" fmla="*/ 444017 h 1106488"/>
              <a:gd name="connsiteX28132" fmla="*/ 20513 w 1031876"/>
              <a:gd name="connsiteY28132" fmla="*/ 443163 h 1106488"/>
              <a:gd name="connsiteX28133" fmla="*/ 27350 w 1031876"/>
              <a:gd name="connsiteY28133" fmla="*/ 436332 h 1106488"/>
              <a:gd name="connsiteX28134" fmla="*/ 20513 w 1031876"/>
              <a:gd name="connsiteY28134" fmla="*/ 436332 h 1106488"/>
              <a:gd name="connsiteX28135" fmla="*/ 17949 w 1031876"/>
              <a:gd name="connsiteY28135" fmla="*/ 435479 h 1106488"/>
              <a:gd name="connsiteX28136" fmla="*/ 19452 w 1031876"/>
              <a:gd name="connsiteY28136" fmla="*/ 431975 h 1106488"/>
              <a:gd name="connsiteX28137" fmla="*/ 19658 w 1031876"/>
              <a:gd name="connsiteY28137" fmla="*/ 432063 h 1106488"/>
              <a:gd name="connsiteX28138" fmla="*/ 20513 w 1031876"/>
              <a:gd name="connsiteY28138" fmla="*/ 429502 h 1106488"/>
              <a:gd name="connsiteX28139" fmla="*/ 20638 w 1031876"/>
              <a:gd name="connsiteY28139" fmla="*/ 429306 h 1106488"/>
              <a:gd name="connsiteX28140" fmla="*/ 20638 w 1031876"/>
              <a:gd name="connsiteY28140" fmla="*/ 428004 h 1106488"/>
              <a:gd name="connsiteX28141" fmla="*/ 20513 w 1031876"/>
              <a:gd name="connsiteY28141" fmla="*/ 429502 h 1106488"/>
              <a:gd name="connsiteX28142" fmla="*/ 20513 w 1031876"/>
              <a:gd name="connsiteY28142" fmla="*/ 426940 h 1106488"/>
              <a:gd name="connsiteX28143" fmla="*/ 20513 w 1031876"/>
              <a:gd name="connsiteY28143" fmla="*/ 426087 h 1106488"/>
              <a:gd name="connsiteX28144" fmla="*/ 20513 w 1031876"/>
              <a:gd name="connsiteY28144" fmla="*/ 422671 h 1106488"/>
              <a:gd name="connsiteX28145" fmla="*/ 20638 w 1031876"/>
              <a:gd name="connsiteY28145" fmla="*/ 422172 h 1106488"/>
              <a:gd name="connsiteX28146" fmla="*/ 20638 w 1031876"/>
              <a:gd name="connsiteY28146" fmla="*/ 415925 h 1106488"/>
              <a:gd name="connsiteX28147" fmla="*/ 21432 w 1031876"/>
              <a:gd name="connsiteY28147" fmla="*/ 415925 h 1106488"/>
              <a:gd name="connsiteX28148" fmla="*/ 23313 w 1031876"/>
              <a:gd name="connsiteY28148" fmla="*/ 415925 h 1106488"/>
              <a:gd name="connsiteX28149" fmla="*/ 24831 w 1031876"/>
              <a:gd name="connsiteY28149" fmla="*/ 413325 h 1106488"/>
              <a:gd name="connsiteX28150" fmla="*/ 27350 w 1031876"/>
              <a:gd name="connsiteY28150" fmla="*/ 415841 h 1106488"/>
              <a:gd name="connsiteX28151" fmla="*/ 26816 w 1031876"/>
              <a:gd name="connsiteY28151" fmla="*/ 416146 h 1106488"/>
              <a:gd name="connsiteX28152" fmla="*/ 21432 w 1031876"/>
              <a:gd name="connsiteY28152" fmla="*/ 423069 h 1106488"/>
              <a:gd name="connsiteX28153" fmla="*/ 20760 w 1031876"/>
              <a:gd name="connsiteY28153" fmla="*/ 429114 h 1106488"/>
              <a:gd name="connsiteX28154" fmla="*/ 26495 w 1031876"/>
              <a:gd name="connsiteY28154" fmla="*/ 420110 h 1106488"/>
              <a:gd name="connsiteX28155" fmla="*/ 27350 w 1031876"/>
              <a:gd name="connsiteY28155" fmla="*/ 415841 h 1106488"/>
              <a:gd name="connsiteX28156" fmla="*/ 26565 w 1031876"/>
              <a:gd name="connsiteY28156" fmla="*/ 410354 h 1106488"/>
              <a:gd name="connsiteX28157" fmla="*/ 27350 w 1031876"/>
              <a:gd name="connsiteY28157" fmla="*/ 409011 h 1106488"/>
              <a:gd name="connsiteX28158" fmla="*/ 27350 w 1031876"/>
              <a:gd name="connsiteY28158" fmla="*/ 405595 h 1106488"/>
              <a:gd name="connsiteX28159" fmla="*/ 27350 w 1031876"/>
              <a:gd name="connsiteY28159" fmla="*/ 402180 h 1106488"/>
              <a:gd name="connsiteX28160" fmla="*/ 26988 w 1031876"/>
              <a:gd name="connsiteY28160" fmla="*/ 402180 h 1106488"/>
              <a:gd name="connsiteX28161" fmla="*/ 26495 w 1031876"/>
              <a:gd name="connsiteY28161" fmla="*/ 402180 h 1106488"/>
              <a:gd name="connsiteX28162" fmla="*/ 26254 w 1031876"/>
              <a:gd name="connsiteY28162" fmla="*/ 402180 h 1106488"/>
              <a:gd name="connsiteX28163" fmla="*/ 26194 w 1031876"/>
              <a:gd name="connsiteY28163" fmla="*/ 402697 h 1106488"/>
              <a:gd name="connsiteX28164" fmla="*/ 21035 w 1031876"/>
              <a:gd name="connsiteY28164" fmla="*/ 409085 h 1106488"/>
              <a:gd name="connsiteX28165" fmla="*/ 26495 w 1031876"/>
              <a:gd name="connsiteY28165" fmla="*/ 409864 h 1106488"/>
              <a:gd name="connsiteX28166" fmla="*/ 26565 w 1031876"/>
              <a:gd name="connsiteY28166" fmla="*/ 410354 h 1106488"/>
              <a:gd name="connsiteX28167" fmla="*/ 24831 w 1031876"/>
              <a:gd name="connsiteY28167" fmla="*/ 413325 h 1106488"/>
              <a:gd name="connsiteX28168" fmla="*/ 23932 w 1031876"/>
              <a:gd name="connsiteY28168" fmla="*/ 412426 h 1106488"/>
              <a:gd name="connsiteX28169" fmla="*/ 20835 w 1031876"/>
              <a:gd name="connsiteY28169" fmla="*/ 409332 h 1106488"/>
              <a:gd name="connsiteX28170" fmla="*/ 20638 w 1031876"/>
              <a:gd name="connsiteY28170" fmla="*/ 409576 h 1106488"/>
              <a:gd name="connsiteX28171" fmla="*/ 20679 w 1031876"/>
              <a:gd name="connsiteY28171" fmla="*/ 409520 h 1106488"/>
              <a:gd name="connsiteX28172" fmla="*/ 20638 w 1031876"/>
              <a:gd name="connsiteY28172" fmla="*/ 409575 h 1106488"/>
              <a:gd name="connsiteX28173" fmla="*/ 20638 w 1031876"/>
              <a:gd name="connsiteY28173" fmla="*/ 409135 h 1106488"/>
              <a:gd name="connsiteX28174" fmla="*/ 20513 w 1031876"/>
              <a:gd name="connsiteY28174" fmla="*/ 409011 h 1106488"/>
              <a:gd name="connsiteX28175" fmla="*/ 20638 w 1031876"/>
              <a:gd name="connsiteY28175" fmla="*/ 409028 h 1106488"/>
              <a:gd name="connsiteX28176" fmla="*/ 20638 w 1031876"/>
              <a:gd name="connsiteY28176" fmla="*/ 407194 h 1106488"/>
              <a:gd name="connsiteX28177" fmla="*/ 20638 w 1031876"/>
              <a:gd name="connsiteY28177" fmla="*/ 403225 h 1106488"/>
              <a:gd name="connsiteX28178" fmla="*/ 23001 w 1031876"/>
              <a:gd name="connsiteY28178" fmla="*/ 406376 h 1106488"/>
              <a:gd name="connsiteX28179" fmla="*/ 23813 w 1031876"/>
              <a:gd name="connsiteY28179" fmla="*/ 405276 h 1106488"/>
              <a:gd name="connsiteX28180" fmla="*/ 24852 w 1031876"/>
              <a:gd name="connsiteY28180" fmla="*/ 402180 h 1106488"/>
              <a:gd name="connsiteX28181" fmla="*/ 20670 w 1031876"/>
              <a:gd name="connsiteY28181" fmla="*/ 402180 h 1106488"/>
              <a:gd name="connsiteX28182" fmla="*/ 20638 w 1031876"/>
              <a:gd name="connsiteY28182" fmla="*/ 402432 h 1106488"/>
              <a:gd name="connsiteX28183" fmla="*/ 20638 w 1031876"/>
              <a:gd name="connsiteY28183" fmla="*/ 402432 h 1106488"/>
              <a:gd name="connsiteX28184" fmla="*/ 20638 w 1031876"/>
              <a:gd name="connsiteY28184" fmla="*/ 402180 h 1106488"/>
              <a:gd name="connsiteX28185" fmla="*/ 20514 w 1031876"/>
              <a:gd name="connsiteY28185" fmla="*/ 402180 h 1106488"/>
              <a:gd name="connsiteX28186" fmla="*/ 20638 w 1031876"/>
              <a:gd name="connsiteY28186" fmla="*/ 402432 h 1106488"/>
              <a:gd name="connsiteX28187" fmla="*/ 17463 w 1031876"/>
              <a:gd name="connsiteY28187" fmla="*/ 402432 h 1106488"/>
              <a:gd name="connsiteX28188" fmla="*/ 19646 w 1031876"/>
              <a:gd name="connsiteY28188" fmla="*/ 400423 h 1106488"/>
              <a:gd name="connsiteX28189" fmla="*/ 20513 w 1031876"/>
              <a:gd name="connsiteY28189" fmla="*/ 402179 h 1106488"/>
              <a:gd name="connsiteX28190" fmla="*/ 20638 w 1031876"/>
              <a:gd name="connsiteY28190" fmla="*/ 401930 h 1106488"/>
              <a:gd name="connsiteX28191" fmla="*/ 20638 w 1031876"/>
              <a:gd name="connsiteY28191" fmla="*/ 400534 h 1106488"/>
              <a:gd name="connsiteX28192" fmla="*/ 20638 w 1031876"/>
              <a:gd name="connsiteY28192" fmla="*/ 399753 h 1106488"/>
              <a:gd name="connsiteX28193" fmla="*/ 20638 w 1031876"/>
              <a:gd name="connsiteY28193" fmla="*/ 395288 h 1106488"/>
              <a:gd name="connsiteX28194" fmla="*/ 23813 w 1031876"/>
              <a:gd name="connsiteY28194" fmla="*/ 395288 h 1106488"/>
              <a:gd name="connsiteX28195" fmla="*/ 23963 w 1031876"/>
              <a:gd name="connsiteY28195" fmla="*/ 395288 h 1106488"/>
              <a:gd name="connsiteX28196" fmla="*/ 26988 w 1031876"/>
              <a:gd name="connsiteY28196" fmla="*/ 389243 h 1106488"/>
              <a:gd name="connsiteX28197" fmla="*/ 27350 w 1031876"/>
              <a:gd name="connsiteY28197" fmla="*/ 388519 h 1106488"/>
              <a:gd name="connsiteX28198" fmla="*/ 27350 w 1031876"/>
              <a:gd name="connsiteY28198" fmla="*/ 368028 h 1106488"/>
              <a:gd name="connsiteX28199" fmla="*/ 34188 w 1031876"/>
              <a:gd name="connsiteY28199" fmla="*/ 361198 h 1106488"/>
              <a:gd name="connsiteX28200" fmla="*/ 34188 w 1031876"/>
              <a:gd name="connsiteY28200" fmla="*/ 354367 h 1106488"/>
              <a:gd name="connsiteX28201" fmla="*/ 33333 w 1031876"/>
              <a:gd name="connsiteY28201" fmla="*/ 357782 h 1106488"/>
              <a:gd name="connsiteX28202" fmla="*/ 30342 w 1031876"/>
              <a:gd name="connsiteY28202" fmla="*/ 359490 h 1106488"/>
              <a:gd name="connsiteX28203" fmla="*/ 32479 w 1031876"/>
              <a:gd name="connsiteY28203" fmla="*/ 356075 h 1106488"/>
              <a:gd name="connsiteX28204" fmla="*/ 27350 w 1031876"/>
              <a:gd name="connsiteY28204" fmla="*/ 361198 h 1106488"/>
              <a:gd name="connsiteX28205" fmla="*/ 27350 w 1031876"/>
              <a:gd name="connsiteY28205" fmla="*/ 354367 h 1106488"/>
              <a:gd name="connsiteX28206" fmla="*/ 32051 w 1031876"/>
              <a:gd name="connsiteY28206" fmla="*/ 347537 h 1106488"/>
              <a:gd name="connsiteX28207" fmla="*/ 34188 w 1031876"/>
              <a:gd name="connsiteY28207" fmla="*/ 347537 h 1106488"/>
              <a:gd name="connsiteX28208" fmla="*/ 34663 w 1031876"/>
              <a:gd name="connsiteY28208" fmla="*/ 343742 h 1106488"/>
              <a:gd name="connsiteX28209" fmla="*/ 36752 w 1031876"/>
              <a:gd name="connsiteY28209" fmla="*/ 340706 h 1106488"/>
              <a:gd name="connsiteX28210" fmla="*/ 37702 w 1031876"/>
              <a:gd name="connsiteY28210" fmla="*/ 337671 h 1106488"/>
              <a:gd name="connsiteX28211" fmla="*/ 41026 w 1031876"/>
              <a:gd name="connsiteY28211" fmla="*/ 333876 h 1106488"/>
              <a:gd name="connsiteX28212" fmla="*/ 41026 w 1031876"/>
              <a:gd name="connsiteY28212" fmla="*/ 327045 h 1106488"/>
              <a:gd name="connsiteX28213" fmla="*/ 37918 w 1031876"/>
              <a:gd name="connsiteY28213" fmla="*/ 336981 h 1106488"/>
              <a:gd name="connsiteX28214" fmla="*/ 37607 w 1031876"/>
              <a:gd name="connsiteY28214" fmla="*/ 337291 h 1106488"/>
              <a:gd name="connsiteX28215" fmla="*/ 34188 w 1031876"/>
              <a:gd name="connsiteY28215" fmla="*/ 340706 h 1106488"/>
              <a:gd name="connsiteX28216" fmla="*/ 34188 w 1031876"/>
              <a:gd name="connsiteY28216" fmla="*/ 333876 h 1106488"/>
              <a:gd name="connsiteX28217" fmla="*/ 33504 w 1031876"/>
              <a:gd name="connsiteY28217" fmla="*/ 342072 h 1106488"/>
              <a:gd name="connsiteX28218" fmla="*/ 30769 w 1031876"/>
              <a:gd name="connsiteY28218" fmla="*/ 347537 h 1106488"/>
              <a:gd name="connsiteX28219" fmla="*/ 27350 w 1031876"/>
              <a:gd name="connsiteY28219" fmla="*/ 347537 h 1106488"/>
              <a:gd name="connsiteX28220" fmla="*/ 22222 w 1031876"/>
              <a:gd name="connsiteY28220" fmla="*/ 353513 h 1106488"/>
              <a:gd name="connsiteX28221" fmla="*/ 23416 w 1031876"/>
              <a:gd name="connsiteY28221" fmla="*/ 353712 h 1106488"/>
              <a:gd name="connsiteX28222" fmla="*/ 21368 w 1031876"/>
              <a:gd name="connsiteY28222" fmla="*/ 356929 h 1106488"/>
              <a:gd name="connsiteX28223" fmla="*/ 20513 w 1031876"/>
              <a:gd name="connsiteY28223" fmla="*/ 361198 h 1106488"/>
              <a:gd name="connsiteX28224" fmla="*/ 20513 w 1031876"/>
              <a:gd name="connsiteY28224" fmla="*/ 354367 h 1106488"/>
              <a:gd name="connsiteX28225" fmla="*/ 20513 w 1031876"/>
              <a:gd name="connsiteY28225" fmla="*/ 353513 h 1106488"/>
              <a:gd name="connsiteX28226" fmla="*/ 20513 w 1031876"/>
              <a:gd name="connsiteY28226" fmla="*/ 350952 h 1106488"/>
              <a:gd name="connsiteX28227" fmla="*/ 20513 w 1031876"/>
              <a:gd name="connsiteY28227" fmla="*/ 347537 h 1106488"/>
              <a:gd name="connsiteX28228" fmla="*/ 27350 w 1031876"/>
              <a:gd name="connsiteY28228" fmla="*/ 340706 h 1106488"/>
              <a:gd name="connsiteX28229" fmla="*/ 29914 w 1031876"/>
              <a:gd name="connsiteY28229" fmla="*/ 336437 h 1106488"/>
              <a:gd name="connsiteX28230" fmla="*/ 29629 w 1031876"/>
              <a:gd name="connsiteY28230" fmla="*/ 335394 h 1106488"/>
              <a:gd name="connsiteX28231" fmla="*/ 29914 w 1031876"/>
              <a:gd name="connsiteY28231" fmla="*/ 334730 h 1106488"/>
              <a:gd name="connsiteX28232" fmla="*/ 29401 w 1031876"/>
              <a:gd name="connsiteY28232" fmla="*/ 334559 h 1106488"/>
              <a:gd name="connsiteX28233" fmla="*/ 27350 w 1031876"/>
              <a:gd name="connsiteY28233" fmla="*/ 327045 h 1106488"/>
              <a:gd name="connsiteX28234" fmla="*/ 34188 w 1031876"/>
              <a:gd name="connsiteY28234" fmla="*/ 320215 h 1106488"/>
              <a:gd name="connsiteX28235" fmla="*/ 34188 w 1031876"/>
              <a:gd name="connsiteY28235" fmla="*/ 319361 h 1106488"/>
              <a:gd name="connsiteX28236" fmla="*/ 34188 w 1031876"/>
              <a:gd name="connsiteY28236" fmla="*/ 316800 h 1106488"/>
              <a:gd name="connsiteX28237" fmla="*/ 34188 w 1031876"/>
              <a:gd name="connsiteY28237" fmla="*/ 313384 h 1106488"/>
              <a:gd name="connsiteX28238" fmla="*/ 34925 w 1031876"/>
              <a:gd name="connsiteY28238" fmla="*/ 313384 h 1106488"/>
              <a:gd name="connsiteX28239" fmla="*/ 35043 w 1031876"/>
              <a:gd name="connsiteY28239" fmla="*/ 313384 h 1106488"/>
              <a:gd name="connsiteX28240" fmla="*/ 37607 w 1031876"/>
              <a:gd name="connsiteY28240" fmla="*/ 313384 h 1106488"/>
              <a:gd name="connsiteX28241" fmla="*/ 41026 w 1031876"/>
              <a:gd name="connsiteY28241" fmla="*/ 313384 h 1106488"/>
              <a:gd name="connsiteX28242" fmla="*/ 47863 w 1031876"/>
              <a:gd name="connsiteY28242" fmla="*/ 306554 h 1106488"/>
              <a:gd name="connsiteX28243" fmla="*/ 47991 w 1031876"/>
              <a:gd name="connsiteY28243" fmla="*/ 305535 h 1106488"/>
              <a:gd name="connsiteX28244" fmla="*/ 47863 w 1031876"/>
              <a:gd name="connsiteY28244" fmla="*/ 305833 h 1106488"/>
              <a:gd name="connsiteX28245" fmla="*/ 47863 w 1031876"/>
              <a:gd name="connsiteY28245" fmla="*/ 306554 h 1106488"/>
              <a:gd name="connsiteX28246" fmla="*/ 45377 w 1031876"/>
              <a:gd name="connsiteY28246" fmla="*/ 306554 h 1106488"/>
              <a:gd name="connsiteX28247" fmla="*/ 47625 w 1031876"/>
              <a:gd name="connsiteY28247" fmla="*/ 300378 h 1106488"/>
              <a:gd name="connsiteX28248" fmla="*/ 47625 w 1031876"/>
              <a:gd name="connsiteY28248" fmla="*/ 300038 h 1106488"/>
              <a:gd name="connsiteX28249" fmla="*/ 47735 w 1031876"/>
              <a:gd name="connsiteY28249" fmla="*/ 300075 h 1106488"/>
              <a:gd name="connsiteX28250" fmla="*/ 47863 w 1031876"/>
              <a:gd name="connsiteY28250" fmla="*/ 299724 h 1106488"/>
              <a:gd name="connsiteX28251" fmla="*/ 47863 w 1031876"/>
              <a:gd name="connsiteY28251" fmla="*/ 300117 h 1106488"/>
              <a:gd name="connsiteX28252" fmla="*/ 48636 w 1031876"/>
              <a:gd name="connsiteY28252" fmla="*/ 300375 h 1106488"/>
              <a:gd name="connsiteX28253" fmla="*/ 48718 w 1031876"/>
              <a:gd name="connsiteY28253" fmla="*/ 299724 h 1106488"/>
              <a:gd name="connsiteX28254" fmla="*/ 54701 w 1031876"/>
              <a:gd name="connsiteY28254" fmla="*/ 292893 h 1106488"/>
              <a:gd name="connsiteX28255" fmla="*/ 54701 w 1031876"/>
              <a:gd name="connsiteY28255" fmla="*/ 286063 h 1106488"/>
              <a:gd name="connsiteX28256" fmla="*/ 54701 w 1031876"/>
              <a:gd name="connsiteY28256" fmla="*/ 283501 h 1106488"/>
              <a:gd name="connsiteX28257" fmla="*/ 54701 w 1031876"/>
              <a:gd name="connsiteY28257" fmla="*/ 279232 h 1106488"/>
              <a:gd name="connsiteX28258" fmla="*/ 60683 w 1031876"/>
              <a:gd name="connsiteY28258" fmla="*/ 273256 h 1106488"/>
              <a:gd name="connsiteX28259" fmla="*/ 60761 w 1031876"/>
              <a:gd name="connsiteY28259" fmla="*/ 273178 h 1106488"/>
              <a:gd name="connsiteX28260" fmla="*/ 57988 w 1031876"/>
              <a:gd name="connsiteY28260" fmla="*/ 273486 h 1106488"/>
              <a:gd name="connsiteX28261" fmla="*/ 54701 w 1031876"/>
              <a:gd name="connsiteY28261" fmla="*/ 279232 h 1106488"/>
              <a:gd name="connsiteX28262" fmla="*/ 54701 w 1031876"/>
              <a:gd name="connsiteY28262" fmla="*/ 273897 h 1106488"/>
              <a:gd name="connsiteX28263" fmla="*/ 54623 w 1031876"/>
              <a:gd name="connsiteY28263" fmla="*/ 273957 h 1106488"/>
              <a:gd name="connsiteX28264" fmla="*/ 54701 w 1031876"/>
              <a:gd name="connsiteY28264" fmla="*/ 273473 h 1106488"/>
              <a:gd name="connsiteX28265" fmla="*/ 54701 w 1031876"/>
              <a:gd name="connsiteY28265" fmla="*/ 272402 h 1106488"/>
              <a:gd name="connsiteX28266" fmla="*/ 55025 w 1031876"/>
              <a:gd name="connsiteY28266" fmla="*/ 273050 h 1106488"/>
              <a:gd name="connsiteX28267" fmla="*/ 55662 w 1031876"/>
              <a:gd name="connsiteY28267" fmla="*/ 273050 h 1106488"/>
              <a:gd name="connsiteX28268" fmla="*/ 56298 w 1031876"/>
              <a:gd name="connsiteY28268" fmla="*/ 273050 h 1106488"/>
              <a:gd name="connsiteX28269" fmla="*/ 56752 w 1031876"/>
              <a:gd name="connsiteY28269" fmla="*/ 272402 h 1106488"/>
              <a:gd name="connsiteX28270" fmla="*/ 58120 w 1031876"/>
              <a:gd name="connsiteY28270" fmla="*/ 272402 h 1106488"/>
              <a:gd name="connsiteX28271" fmla="*/ 61538 w 1031876"/>
              <a:gd name="connsiteY28271" fmla="*/ 272402 h 1106488"/>
              <a:gd name="connsiteX28272" fmla="*/ 58943 w 1031876"/>
              <a:gd name="connsiteY28272" fmla="*/ 273050 h 1106488"/>
              <a:gd name="connsiteX28273" fmla="*/ 60889 w 1031876"/>
              <a:gd name="connsiteY28273" fmla="*/ 273050 h 1106488"/>
              <a:gd name="connsiteX28274" fmla="*/ 61538 w 1031876"/>
              <a:gd name="connsiteY28274" fmla="*/ 272402 h 1106488"/>
              <a:gd name="connsiteX28275" fmla="*/ 61260 w 1031876"/>
              <a:gd name="connsiteY28275" fmla="*/ 273050 h 1106488"/>
              <a:gd name="connsiteX28276" fmla="*/ 61538 w 1031876"/>
              <a:gd name="connsiteY28276" fmla="*/ 273050 h 1106488"/>
              <a:gd name="connsiteX28277" fmla="*/ 61538 w 1031876"/>
              <a:gd name="connsiteY28277" fmla="*/ 272402 h 1106488"/>
              <a:gd name="connsiteX28278" fmla="*/ 61538 w 1031876"/>
              <a:gd name="connsiteY28278" fmla="*/ 268987 h 1106488"/>
              <a:gd name="connsiteX28279" fmla="*/ 61538 w 1031876"/>
              <a:gd name="connsiteY28279" fmla="*/ 268133 h 1106488"/>
              <a:gd name="connsiteX28280" fmla="*/ 61538 w 1031876"/>
              <a:gd name="connsiteY28280" fmla="*/ 266576 h 1106488"/>
              <a:gd name="connsiteX28281" fmla="*/ 61306 w 1031876"/>
              <a:gd name="connsiteY28281" fmla="*/ 266499 h 1106488"/>
              <a:gd name="connsiteX28282" fmla="*/ 60683 w 1031876"/>
              <a:gd name="connsiteY28282" fmla="*/ 268987 h 1106488"/>
              <a:gd name="connsiteX28283" fmla="*/ 58119 w 1031876"/>
              <a:gd name="connsiteY28283" fmla="*/ 270450 h 1106488"/>
              <a:gd name="connsiteX28284" fmla="*/ 60967 w 1031876"/>
              <a:gd name="connsiteY28284" fmla="*/ 266386 h 1106488"/>
              <a:gd name="connsiteX28285" fmla="*/ 58936 w 1031876"/>
              <a:gd name="connsiteY28285" fmla="*/ 265709 h 1106488"/>
              <a:gd name="connsiteX28286" fmla="*/ 61913 w 1031876"/>
              <a:gd name="connsiteY28286" fmla="*/ 258763 h 1106488"/>
              <a:gd name="connsiteX28287" fmla="*/ 61913 w 1031876"/>
              <a:gd name="connsiteY28287" fmla="*/ 259556 h 1106488"/>
              <a:gd name="connsiteX28288" fmla="*/ 61913 w 1031876"/>
              <a:gd name="connsiteY28288" fmla="*/ 262235 h 1106488"/>
              <a:gd name="connsiteX28289" fmla="*/ 61913 w 1031876"/>
              <a:gd name="connsiteY28289" fmla="*/ 262732 h 1106488"/>
              <a:gd name="connsiteX28290" fmla="*/ 61913 w 1031876"/>
              <a:gd name="connsiteY28290" fmla="*/ 265357 h 1106488"/>
              <a:gd name="connsiteX28291" fmla="*/ 62713 w 1031876"/>
              <a:gd name="connsiteY28291" fmla="*/ 264901 h 1106488"/>
              <a:gd name="connsiteX28292" fmla="*/ 65088 w 1031876"/>
              <a:gd name="connsiteY28292" fmla="*/ 259557 h 1106488"/>
              <a:gd name="connsiteX28293" fmla="*/ 68257 w 1031876"/>
              <a:gd name="connsiteY28293" fmla="*/ 252427 h 1106488"/>
              <a:gd name="connsiteX28294" fmla="*/ 68261 w 1031876"/>
              <a:gd name="connsiteY28294" fmla="*/ 252419 h 1106488"/>
              <a:gd name="connsiteX28295" fmla="*/ 65088 w 1031876"/>
              <a:gd name="connsiteY28295" fmla="*/ 262236 h 1106488"/>
              <a:gd name="connsiteX28296" fmla="*/ 63521 w 1031876"/>
              <a:gd name="connsiteY28296" fmla="*/ 264440 h 1106488"/>
              <a:gd name="connsiteX28297" fmla="*/ 67521 w 1031876"/>
              <a:gd name="connsiteY28297" fmla="*/ 262156 h 1106488"/>
              <a:gd name="connsiteX28298" fmla="*/ 68263 w 1031876"/>
              <a:gd name="connsiteY28298" fmla="*/ 259192 h 1106488"/>
              <a:gd name="connsiteX28299" fmla="*/ 68357 w 1031876"/>
              <a:gd name="connsiteY28299" fmla="*/ 258817 h 1106488"/>
              <a:gd name="connsiteX28300" fmla="*/ 68385 w 1031876"/>
              <a:gd name="connsiteY28300" fmla="*/ 258600 h 1106488"/>
              <a:gd name="connsiteX28301" fmla="*/ 68263 w 1031876"/>
              <a:gd name="connsiteY28301" fmla="*/ 258762 h 1106488"/>
              <a:gd name="connsiteX28302" fmla="*/ 68393 w 1031876"/>
              <a:gd name="connsiteY28302" fmla="*/ 258535 h 1106488"/>
              <a:gd name="connsiteX28303" fmla="*/ 69039 w 1031876"/>
              <a:gd name="connsiteY28303" fmla="*/ 253447 h 1106488"/>
              <a:gd name="connsiteX28304" fmla="*/ 68263 w 1031876"/>
              <a:gd name="connsiteY28304" fmla="*/ 252413 h 1106488"/>
              <a:gd name="connsiteX28305" fmla="*/ 68263 w 1031876"/>
              <a:gd name="connsiteY28305" fmla="*/ 252412 h 1106488"/>
              <a:gd name="connsiteX28306" fmla="*/ 68263 w 1031876"/>
              <a:gd name="connsiteY28306" fmla="*/ 252412 h 1106488"/>
              <a:gd name="connsiteX28307" fmla="*/ 68263 w 1031876"/>
              <a:gd name="connsiteY28307" fmla="*/ 252412 h 1106488"/>
              <a:gd name="connsiteX28308" fmla="*/ 68263 w 1031876"/>
              <a:gd name="connsiteY28308" fmla="*/ 252412 h 1106488"/>
              <a:gd name="connsiteX28309" fmla="*/ 68263 w 1031876"/>
              <a:gd name="connsiteY28309" fmla="*/ 249238 h 1106488"/>
              <a:gd name="connsiteX28310" fmla="*/ 68263 w 1031876"/>
              <a:gd name="connsiteY28310" fmla="*/ 248444 h 1106488"/>
              <a:gd name="connsiteX28311" fmla="*/ 68263 w 1031876"/>
              <a:gd name="connsiteY28311" fmla="*/ 246063 h 1106488"/>
              <a:gd name="connsiteX28312" fmla="*/ 69057 w 1031876"/>
              <a:gd name="connsiteY28312" fmla="*/ 246063 h 1106488"/>
              <a:gd name="connsiteX28313" fmla="*/ 69671 w 1031876"/>
              <a:gd name="connsiteY28313" fmla="*/ 246063 h 1106488"/>
              <a:gd name="connsiteX28314" fmla="*/ 73706 w 1031876"/>
              <a:gd name="connsiteY28314" fmla="*/ 245414 h 1106488"/>
              <a:gd name="connsiteX28315" fmla="*/ 73202 w 1031876"/>
              <a:gd name="connsiteY28315" fmla="*/ 246063 h 1106488"/>
              <a:gd name="connsiteX28316" fmla="*/ 74613 w 1031876"/>
              <a:gd name="connsiteY28316" fmla="*/ 246063 h 1106488"/>
              <a:gd name="connsiteX28317" fmla="*/ 74613 w 1031876"/>
              <a:gd name="connsiteY28317" fmla="*/ 246062 h 1106488"/>
              <a:gd name="connsiteX28318" fmla="*/ 74613 w 1031876"/>
              <a:gd name="connsiteY28318" fmla="*/ 245269 h 1106488"/>
              <a:gd name="connsiteX28319" fmla="*/ 79078 w 1031876"/>
              <a:gd name="connsiteY28319" fmla="*/ 242859 h 1106488"/>
              <a:gd name="connsiteX28320" fmla="*/ 75506 w 1031876"/>
              <a:gd name="connsiteY28320" fmla="*/ 248642 h 1106488"/>
              <a:gd name="connsiteX28321" fmla="*/ 74613 w 1031876"/>
              <a:gd name="connsiteY28321" fmla="*/ 252016 h 1106488"/>
              <a:gd name="connsiteX28322" fmla="*/ 75298 w 1031876"/>
              <a:gd name="connsiteY28322" fmla="*/ 250999 h 1106488"/>
              <a:gd name="connsiteX28323" fmla="*/ 75218 w 1031876"/>
              <a:gd name="connsiteY28323" fmla="*/ 251911 h 1106488"/>
              <a:gd name="connsiteX28324" fmla="*/ 78633 w 1031876"/>
              <a:gd name="connsiteY28324" fmla="*/ 251911 h 1106488"/>
              <a:gd name="connsiteX28325" fmla="*/ 82051 w 1031876"/>
              <a:gd name="connsiteY28325" fmla="*/ 251911 h 1106488"/>
              <a:gd name="connsiteX28326" fmla="*/ 75214 w 1031876"/>
              <a:gd name="connsiteY28326" fmla="*/ 254643 h 1106488"/>
              <a:gd name="connsiteX28327" fmla="*/ 74968 w 1031876"/>
              <a:gd name="connsiteY28327" fmla="*/ 254741 h 1106488"/>
              <a:gd name="connsiteX28328" fmla="*/ 74705 w 1031876"/>
              <a:gd name="connsiteY28328" fmla="*/ 257723 h 1106488"/>
              <a:gd name="connsiteX28329" fmla="*/ 75214 w 1031876"/>
              <a:gd name="connsiteY28329" fmla="*/ 258741 h 1106488"/>
              <a:gd name="connsiteX28330" fmla="*/ 75213 w 1031876"/>
              <a:gd name="connsiteY28330" fmla="*/ 258742 h 1106488"/>
              <a:gd name="connsiteX28331" fmla="*/ 72650 w 1031876"/>
              <a:gd name="connsiteY28331" fmla="*/ 260449 h 1106488"/>
              <a:gd name="connsiteX28332" fmla="*/ 73932 w 1031876"/>
              <a:gd name="connsiteY28332" fmla="*/ 256180 h 1106488"/>
              <a:gd name="connsiteX28333" fmla="*/ 74613 w 1031876"/>
              <a:gd name="connsiteY28333" fmla="*/ 257540 h 1106488"/>
              <a:gd name="connsiteX28334" fmla="*/ 74613 w 1031876"/>
              <a:gd name="connsiteY28334" fmla="*/ 255389 h 1106488"/>
              <a:gd name="connsiteX28335" fmla="*/ 74613 w 1031876"/>
              <a:gd name="connsiteY28335" fmla="*/ 254883 h 1106488"/>
              <a:gd name="connsiteX28336" fmla="*/ 74282 w 1031876"/>
              <a:gd name="connsiteY28336" fmla="*/ 255015 h 1106488"/>
              <a:gd name="connsiteX28337" fmla="*/ 74613 w 1031876"/>
              <a:gd name="connsiteY28337" fmla="*/ 253913 h 1106488"/>
              <a:gd name="connsiteX28338" fmla="*/ 74613 w 1031876"/>
              <a:gd name="connsiteY28338" fmla="*/ 252597 h 1106488"/>
              <a:gd name="connsiteX28339" fmla="*/ 69231 w 1031876"/>
              <a:gd name="connsiteY28339" fmla="*/ 258741 h 1106488"/>
              <a:gd name="connsiteX28340" fmla="*/ 68376 w 1031876"/>
              <a:gd name="connsiteY28340" fmla="*/ 265571 h 1106488"/>
              <a:gd name="connsiteX28341" fmla="*/ 69068 w 1031876"/>
              <a:gd name="connsiteY28341" fmla="*/ 257973 h 1106488"/>
              <a:gd name="connsiteX28342" fmla="*/ 68376 w 1031876"/>
              <a:gd name="connsiteY28342" fmla="*/ 259334 h 1106488"/>
              <a:gd name="connsiteX28343" fmla="*/ 68376 w 1031876"/>
              <a:gd name="connsiteY28343" fmla="*/ 259595 h 1106488"/>
              <a:gd name="connsiteX28344" fmla="*/ 68376 w 1031876"/>
              <a:gd name="connsiteY28344" fmla="*/ 262156 h 1106488"/>
              <a:gd name="connsiteX28345" fmla="*/ 68376 w 1031876"/>
              <a:gd name="connsiteY28345" fmla="*/ 264718 h 1106488"/>
              <a:gd name="connsiteX28346" fmla="*/ 68376 w 1031876"/>
              <a:gd name="connsiteY28346" fmla="*/ 265571 h 1106488"/>
              <a:gd name="connsiteX28347" fmla="*/ 71795 w 1031876"/>
              <a:gd name="connsiteY28347" fmla="*/ 262156 h 1106488"/>
              <a:gd name="connsiteX28348" fmla="*/ 73799 w 1031876"/>
              <a:gd name="connsiteY28348" fmla="*/ 260155 h 1106488"/>
              <a:gd name="connsiteX28349" fmla="*/ 73398 w 1031876"/>
              <a:gd name="connsiteY28349" fmla="*/ 260555 h 1106488"/>
              <a:gd name="connsiteX28350" fmla="*/ 74525 w 1031876"/>
              <a:gd name="connsiteY28350" fmla="*/ 259430 h 1106488"/>
              <a:gd name="connsiteX28351" fmla="*/ 75214 w 1031876"/>
              <a:gd name="connsiteY28351" fmla="*/ 258741 h 1106488"/>
              <a:gd name="connsiteX28352" fmla="*/ 68376 w 1031876"/>
              <a:gd name="connsiteY28352" fmla="*/ 272402 h 1106488"/>
              <a:gd name="connsiteX28353" fmla="*/ 75214 w 1031876"/>
              <a:gd name="connsiteY28353" fmla="*/ 265571 h 1106488"/>
              <a:gd name="connsiteX28354" fmla="*/ 75214 w 1031876"/>
              <a:gd name="connsiteY28354" fmla="*/ 264718 h 1106488"/>
              <a:gd name="connsiteX28355" fmla="*/ 75214 w 1031876"/>
              <a:gd name="connsiteY28355" fmla="*/ 261302 h 1106488"/>
              <a:gd name="connsiteX28356" fmla="*/ 75214 w 1031876"/>
              <a:gd name="connsiteY28356" fmla="*/ 259595 h 1106488"/>
              <a:gd name="connsiteX28357" fmla="*/ 75214 w 1031876"/>
              <a:gd name="connsiteY28357" fmla="*/ 258741 h 1106488"/>
              <a:gd name="connsiteX28358" fmla="*/ 75214 w 1031876"/>
              <a:gd name="connsiteY28358" fmla="*/ 258741 h 1106488"/>
              <a:gd name="connsiteX28359" fmla="*/ 75214 w 1031876"/>
              <a:gd name="connsiteY28359" fmla="*/ 258741 h 1106488"/>
              <a:gd name="connsiteX28360" fmla="*/ 76068 w 1031876"/>
              <a:gd name="connsiteY28360" fmla="*/ 257887 h 1106488"/>
              <a:gd name="connsiteX28361" fmla="*/ 82051 w 1031876"/>
              <a:gd name="connsiteY28361" fmla="*/ 251911 h 1106488"/>
              <a:gd name="connsiteX28362" fmla="*/ 82906 w 1031876"/>
              <a:gd name="connsiteY28362" fmla="*/ 245080 h 1106488"/>
              <a:gd name="connsiteX28363" fmla="*/ 87451 w 1031876"/>
              <a:gd name="connsiteY28363" fmla="*/ 239891 h 1106488"/>
              <a:gd name="connsiteX28364" fmla="*/ 85329 w 1031876"/>
              <a:gd name="connsiteY28364" fmla="*/ 241895 h 1106488"/>
              <a:gd name="connsiteX28365" fmla="*/ 83684 w 1031876"/>
              <a:gd name="connsiteY28365" fmla="*/ 243449 h 1106488"/>
              <a:gd name="connsiteX28366" fmla="*/ 82051 w 1031876"/>
              <a:gd name="connsiteY28366" fmla="*/ 245080 h 1106488"/>
              <a:gd name="connsiteX28367" fmla="*/ 82162 w 1031876"/>
              <a:gd name="connsiteY28367" fmla="*/ 244887 h 1106488"/>
              <a:gd name="connsiteX28368" fmla="*/ 81757 w 1031876"/>
              <a:gd name="connsiteY28368" fmla="*/ 245269 h 1106488"/>
              <a:gd name="connsiteX28369" fmla="*/ 77675 w 1031876"/>
              <a:gd name="connsiteY28369" fmla="*/ 247472 h 1106488"/>
              <a:gd name="connsiteX28370" fmla="*/ 80864 w 1031876"/>
              <a:gd name="connsiteY28370" fmla="*/ 242739 h 1106488"/>
              <a:gd name="connsiteX28371" fmla="*/ 81757 w 1031876"/>
              <a:gd name="connsiteY28371" fmla="*/ 238522 h 1106488"/>
              <a:gd name="connsiteX28372" fmla="*/ 87799 w 1031876"/>
              <a:gd name="connsiteY28372" fmla="*/ 238522 h 1106488"/>
              <a:gd name="connsiteX28373" fmla="*/ 88889 w 1031876"/>
              <a:gd name="connsiteY28373" fmla="*/ 238250 h 1106488"/>
              <a:gd name="connsiteX28374" fmla="*/ 88617 w 1031876"/>
              <a:gd name="connsiteY28374" fmla="*/ 238522 h 1106488"/>
              <a:gd name="connsiteX28375" fmla="*/ 88651 w 1031876"/>
              <a:gd name="connsiteY28375" fmla="*/ 238522 h 1106488"/>
              <a:gd name="connsiteX28376" fmla="*/ 88889 w 1031876"/>
              <a:gd name="connsiteY28376" fmla="*/ 238250 h 1106488"/>
              <a:gd name="connsiteX28377" fmla="*/ 88901 w 1031876"/>
              <a:gd name="connsiteY28377" fmla="*/ 238229 h 1106488"/>
              <a:gd name="connsiteX28378" fmla="*/ 91375 w 1031876"/>
              <a:gd name="connsiteY28378" fmla="*/ 233903 h 1106488"/>
              <a:gd name="connsiteX28379" fmla="*/ 92308 w 1031876"/>
              <a:gd name="connsiteY28379" fmla="*/ 232273 h 1106488"/>
              <a:gd name="connsiteX28380" fmla="*/ 95726 w 1031876"/>
              <a:gd name="connsiteY28380" fmla="*/ 231419 h 1106488"/>
              <a:gd name="connsiteX28381" fmla="*/ 88889 w 1031876"/>
              <a:gd name="connsiteY28381" fmla="*/ 231419 h 1106488"/>
              <a:gd name="connsiteX28382" fmla="*/ 89744 w 1031876"/>
              <a:gd name="connsiteY28382" fmla="*/ 228004 h 1106488"/>
              <a:gd name="connsiteX28383" fmla="*/ 90940 w 1031876"/>
              <a:gd name="connsiteY28383" fmla="*/ 227321 h 1106488"/>
              <a:gd name="connsiteX28384" fmla="*/ 95119 w 1031876"/>
              <a:gd name="connsiteY28384" fmla="*/ 224935 h 1106488"/>
              <a:gd name="connsiteX28385" fmla="*/ 94456 w 1031876"/>
              <a:gd name="connsiteY28385" fmla="*/ 222448 h 1106488"/>
              <a:gd name="connsiteX28386" fmla="*/ 88900 w 1031876"/>
              <a:gd name="connsiteY28386" fmla="*/ 225425 h 1106488"/>
              <a:gd name="connsiteX28387" fmla="*/ 94456 w 1031876"/>
              <a:gd name="connsiteY28387" fmla="*/ 221456 h 1106488"/>
              <a:gd name="connsiteX28388" fmla="*/ 95250 w 1031876"/>
              <a:gd name="connsiteY28388" fmla="*/ 217488 h 1106488"/>
              <a:gd name="connsiteX28389" fmla="*/ 95250 w 1031876"/>
              <a:gd name="connsiteY28389" fmla="*/ 224433 h 1106488"/>
              <a:gd name="connsiteX28390" fmla="*/ 95250 w 1031876"/>
              <a:gd name="connsiteY28390" fmla="*/ 224861 h 1106488"/>
              <a:gd name="connsiteX28391" fmla="*/ 95726 w 1031876"/>
              <a:gd name="connsiteY28391" fmla="*/ 224589 h 1106488"/>
              <a:gd name="connsiteX28392" fmla="*/ 96581 w 1031876"/>
              <a:gd name="connsiteY28392" fmla="*/ 217758 h 1106488"/>
              <a:gd name="connsiteX28393" fmla="*/ 96820 w 1031876"/>
              <a:gd name="connsiteY28393" fmla="*/ 217485 h 1106488"/>
              <a:gd name="connsiteX28394" fmla="*/ 99145 w 1031876"/>
              <a:gd name="connsiteY28394" fmla="*/ 216905 h 1106488"/>
              <a:gd name="connsiteX28395" fmla="*/ 96820 w 1031876"/>
              <a:gd name="connsiteY28395" fmla="*/ 217485 h 1106488"/>
              <a:gd name="connsiteX28396" fmla="*/ 102564 w 1031876"/>
              <a:gd name="connsiteY28396" fmla="*/ 210928 h 1106488"/>
              <a:gd name="connsiteX28397" fmla="*/ 103327 w 1031876"/>
              <a:gd name="connsiteY28397" fmla="*/ 210166 h 1106488"/>
              <a:gd name="connsiteX28398" fmla="*/ 103982 w 1031876"/>
              <a:gd name="connsiteY28398" fmla="*/ 205582 h 1106488"/>
              <a:gd name="connsiteX28399" fmla="*/ 108572 w 1031876"/>
              <a:gd name="connsiteY28399" fmla="*/ 204926 h 1106488"/>
              <a:gd name="connsiteX28400" fmla="*/ 109401 w 1031876"/>
              <a:gd name="connsiteY28400" fmla="*/ 204098 h 1106488"/>
              <a:gd name="connsiteX28401" fmla="*/ 110256 w 1031876"/>
              <a:gd name="connsiteY28401" fmla="*/ 203244 h 1106488"/>
              <a:gd name="connsiteX28402" fmla="*/ 115067 w 1031876"/>
              <a:gd name="connsiteY28402" fmla="*/ 198438 h 1106488"/>
              <a:gd name="connsiteX28403" fmla="*/ 109538 w 1031876"/>
              <a:gd name="connsiteY28403" fmla="*/ 198438 h 1106488"/>
              <a:gd name="connsiteX28404" fmla="*/ 115888 w 1031876"/>
              <a:gd name="connsiteY28404" fmla="*/ 190500 h 1106488"/>
              <a:gd name="connsiteX28405" fmla="*/ 115888 w 1031876"/>
              <a:gd name="connsiteY28405" fmla="*/ 194469 h 1106488"/>
              <a:gd name="connsiteX28406" fmla="*/ 115888 w 1031876"/>
              <a:gd name="connsiteY28406" fmla="*/ 197618 h 1106488"/>
              <a:gd name="connsiteX28407" fmla="*/ 116239 w 1031876"/>
              <a:gd name="connsiteY28407" fmla="*/ 197267 h 1106488"/>
              <a:gd name="connsiteX28408" fmla="*/ 116239 w 1031876"/>
              <a:gd name="connsiteY28408" fmla="*/ 198531 h 1106488"/>
              <a:gd name="connsiteX28409" fmla="*/ 116969 w 1031876"/>
              <a:gd name="connsiteY28409" fmla="*/ 198725 h 1106488"/>
              <a:gd name="connsiteX28410" fmla="*/ 116239 w 1031876"/>
              <a:gd name="connsiteY28410" fmla="*/ 197267 h 1106488"/>
              <a:gd name="connsiteX28411" fmla="*/ 117333 w 1031876"/>
              <a:gd name="connsiteY28411" fmla="*/ 198087 h 1106488"/>
              <a:gd name="connsiteX28412" fmla="*/ 117584 w 1031876"/>
              <a:gd name="connsiteY28412" fmla="*/ 198275 h 1106488"/>
              <a:gd name="connsiteX28413" fmla="*/ 117222 w 1031876"/>
              <a:gd name="connsiteY28413" fmla="*/ 198793 h 1106488"/>
              <a:gd name="connsiteX28414" fmla="*/ 118857 w 1031876"/>
              <a:gd name="connsiteY28414" fmla="*/ 199229 h 1106488"/>
              <a:gd name="connsiteX28415" fmla="*/ 117584 w 1031876"/>
              <a:gd name="connsiteY28415" fmla="*/ 198275 h 1106488"/>
              <a:gd name="connsiteX28416" fmla="*/ 117759 w 1031876"/>
              <a:gd name="connsiteY28416" fmla="*/ 198026 h 1106488"/>
              <a:gd name="connsiteX28417" fmla="*/ 118290 w 1031876"/>
              <a:gd name="connsiteY28417" fmla="*/ 197267 h 1106488"/>
              <a:gd name="connsiteX28418" fmla="*/ 122222 w 1031876"/>
              <a:gd name="connsiteY28418" fmla="*/ 197267 h 1106488"/>
              <a:gd name="connsiteX28419" fmla="*/ 123077 w 1031876"/>
              <a:gd name="connsiteY28419" fmla="*/ 197267 h 1106488"/>
              <a:gd name="connsiteX28420" fmla="*/ 119658 w 1031876"/>
              <a:gd name="connsiteY28420" fmla="*/ 199829 h 1106488"/>
              <a:gd name="connsiteX28421" fmla="*/ 118863 w 1031876"/>
              <a:gd name="connsiteY28421" fmla="*/ 199233 h 1106488"/>
              <a:gd name="connsiteX28422" fmla="*/ 116262 w 1031876"/>
              <a:gd name="connsiteY28422" fmla="*/ 204088 h 1106488"/>
              <a:gd name="connsiteX28423" fmla="*/ 118869 w 1031876"/>
              <a:gd name="connsiteY28423" fmla="*/ 203047 h 1106488"/>
              <a:gd name="connsiteX28424" fmla="*/ 116239 w 1031876"/>
              <a:gd name="connsiteY28424" fmla="*/ 206659 h 1106488"/>
              <a:gd name="connsiteX28425" fmla="*/ 116239 w 1031876"/>
              <a:gd name="connsiteY28425" fmla="*/ 204132 h 1106488"/>
              <a:gd name="connsiteX28426" fmla="*/ 115888 w 1031876"/>
              <a:gd name="connsiteY28426" fmla="*/ 204787 h 1106488"/>
              <a:gd name="connsiteX28427" fmla="*/ 115888 w 1031876"/>
              <a:gd name="connsiteY28427" fmla="*/ 204448 h 1106488"/>
              <a:gd name="connsiteX28428" fmla="*/ 112820 w 1031876"/>
              <a:gd name="connsiteY28428" fmla="*/ 207513 h 1106488"/>
              <a:gd name="connsiteX28429" fmla="*/ 109401 w 1031876"/>
              <a:gd name="connsiteY28429" fmla="*/ 210928 h 1106488"/>
              <a:gd name="connsiteX28430" fmla="*/ 102564 w 1031876"/>
              <a:gd name="connsiteY28430" fmla="*/ 217758 h 1106488"/>
              <a:gd name="connsiteX28431" fmla="*/ 109401 w 1031876"/>
              <a:gd name="connsiteY28431" fmla="*/ 217758 h 1106488"/>
              <a:gd name="connsiteX28432" fmla="*/ 110256 w 1031876"/>
              <a:gd name="connsiteY28432" fmla="*/ 216905 h 1106488"/>
              <a:gd name="connsiteX28433" fmla="*/ 112820 w 1031876"/>
              <a:gd name="connsiteY28433" fmla="*/ 214343 h 1106488"/>
              <a:gd name="connsiteX28434" fmla="*/ 115888 w 1031876"/>
              <a:gd name="connsiteY28434" fmla="*/ 217408 h 1106488"/>
              <a:gd name="connsiteX28435" fmla="*/ 116239 w 1031876"/>
              <a:gd name="connsiteY28435" fmla="*/ 217758 h 1106488"/>
              <a:gd name="connsiteX28436" fmla="*/ 109401 w 1031876"/>
              <a:gd name="connsiteY28436" fmla="*/ 224589 h 1106488"/>
              <a:gd name="connsiteX28437" fmla="*/ 102564 w 1031876"/>
              <a:gd name="connsiteY28437" fmla="*/ 231419 h 1106488"/>
              <a:gd name="connsiteX28438" fmla="*/ 103419 w 1031876"/>
              <a:gd name="connsiteY28438" fmla="*/ 231419 h 1106488"/>
              <a:gd name="connsiteX28439" fmla="*/ 105128 w 1031876"/>
              <a:gd name="connsiteY28439" fmla="*/ 231419 h 1106488"/>
              <a:gd name="connsiteX28440" fmla="*/ 109401 w 1031876"/>
              <a:gd name="connsiteY28440" fmla="*/ 231419 h 1106488"/>
              <a:gd name="connsiteX28441" fmla="*/ 116239 w 1031876"/>
              <a:gd name="connsiteY28441" fmla="*/ 217758 h 1106488"/>
              <a:gd name="connsiteX28442" fmla="*/ 123077 w 1031876"/>
              <a:gd name="connsiteY28442" fmla="*/ 210928 h 1106488"/>
              <a:gd name="connsiteX28443" fmla="*/ 129914 w 1031876"/>
              <a:gd name="connsiteY28443" fmla="*/ 210928 h 1106488"/>
              <a:gd name="connsiteX28444" fmla="*/ 136752 w 1031876"/>
              <a:gd name="connsiteY28444" fmla="*/ 204098 h 1106488"/>
              <a:gd name="connsiteX28445" fmla="*/ 143589 w 1031876"/>
              <a:gd name="connsiteY28445" fmla="*/ 197267 h 1106488"/>
              <a:gd name="connsiteX28446" fmla="*/ 150427 w 1031876"/>
              <a:gd name="connsiteY28446" fmla="*/ 197267 h 1106488"/>
              <a:gd name="connsiteX28447" fmla="*/ 150427 w 1031876"/>
              <a:gd name="connsiteY28447" fmla="*/ 190437 h 1106488"/>
              <a:gd name="connsiteX28448" fmla="*/ 157265 w 1031876"/>
              <a:gd name="connsiteY28448" fmla="*/ 190437 h 1106488"/>
              <a:gd name="connsiteX28449" fmla="*/ 157265 w 1031876"/>
              <a:gd name="connsiteY28449" fmla="*/ 187022 h 1106488"/>
              <a:gd name="connsiteX28450" fmla="*/ 157265 w 1031876"/>
              <a:gd name="connsiteY28450" fmla="*/ 184048 h 1106488"/>
              <a:gd name="connsiteX28451" fmla="*/ 157265 w 1031876"/>
              <a:gd name="connsiteY28451" fmla="*/ 183606 h 1106488"/>
              <a:gd name="connsiteX28452" fmla="*/ 157780 w 1031876"/>
              <a:gd name="connsiteY28452" fmla="*/ 183533 h 1106488"/>
              <a:gd name="connsiteX28453" fmla="*/ 163247 w 1031876"/>
              <a:gd name="connsiteY28453" fmla="*/ 182753 h 1106488"/>
              <a:gd name="connsiteX28454" fmla="*/ 164102 w 1031876"/>
              <a:gd name="connsiteY28454" fmla="*/ 176776 h 1106488"/>
              <a:gd name="connsiteX28455" fmla="*/ 164102 w 1031876"/>
              <a:gd name="connsiteY28455" fmla="*/ 180439 h 1106488"/>
              <a:gd name="connsiteX28456" fmla="*/ 164102 w 1031876"/>
              <a:gd name="connsiteY28456" fmla="*/ 182753 h 1106488"/>
              <a:gd name="connsiteX28457" fmla="*/ 164102 w 1031876"/>
              <a:gd name="connsiteY28457" fmla="*/ 183606 h 1106488"/>
              <a:gd name="connsiteX28458" fmla="*/ 164957 w 1031876"/>
              <a:gd name="connsiteY28458" fmla="*/ 180191 h 1106488"/>
              <a:gd name="connsiteX28459" fmla="*/ 170271 w 1031876"/>
              <a:gd name="connsiteY28459" fmla="*/ 177158 h 1106488"/>
              <a:gd name="connsiteX28460" fmla="*/ 170940 w 1031876"/>
              <a:gd name="connsiteY28460" fmla="*/ 176776 h 1106488"/>
              <a:gd name="connsiteX28461" fmla="*/ 164102 w 1031876"/>
              <a:gd name="connsiteY28461" fmla="*/ 176776 h 1106488"/>
              <a:gd name="connsiteX28462" fmla="*/ 168376 w 1031876"/>
              <a:gd name="connsiteY28462" fmla="*/ 173361 h 1106488"/>
              <a:gd name="connsiteX28463" fmla="*/ 170940 w 1031876"/>
              <a:gd name="connsiteY28463" fmla="*/ 172429 h 1106488"/>
              <a:gd name="connsiteX28464" fmla="*/ 171451 w 1031876"/>
              <a:gd name="connsiteY28464" fmla="*/ 172244 h 1106488"/>
              <a:gd name="connsiteX28465" fmla="*/ 177777 w 1031876"/>
              <a:gd name="connsiteY28465" fmla="*/ 169945 h 1106488"/>
              <a:gd name="connsiteX28466" fmla="*/ 171795 w 1031876"/>
              <a:gd name="connsiteY28466" fmla="*/ 169945 h 1106488"/>
              <a:gd name="connsiteX28467" fmla="*/ 171054 w 1031876"/>
              <a:gd name="connsiteY28467" fmla="*/ 169945 h 1106488"/>
              <a:gd name="connsiteX28468" fmla="*/ 170940 w 1031876"/>
              <a:gd name="connsiteY28468" fmla="*/ 169945 h 1106488"/>
              <a:gd name="connsiteX28469" fmla="*/ 171054 w 1031876"/>
              <a:gd name="connsiteY28469" fmla="*/ 169832 h 1106488"/>
              <a:gd name="connsiteX28470" fmla="*/ 171795 w 1031876"/>
              <a:gd name="connsiteY28470" fmla="*/ 169092 h 1106488"/>
              <a:gd name="connsiteX28471" fmla="*/ 175242 w 1031876"/>
              <a:gd name="connsiteY28471" fmla="*/ 165648 h 1106488"/>
              <a:gd name="connsiteX28472" fmla="*/ 177777 w 1031876"/>
              <a:gd name="connsiteY28472" fmla="*/ 163115 h 1106488"/>
              <a:gd name="connsiteX28473" fmla="*/ 177777 w 1031876"/>
              <a:gd name="connsiteY28473" fmla="*/ 157187 h 1106488"/>
              <a:gd name="connsiteX28474" fmla="*/ 177777 w 1031876"/>
              <a:gd name="connsiteY28474" fmla="*/ 157138 h 1106488"/>
              <a:gd name="connsiteX28475" fmla="*/ 177777 w 1031876"/>
              <a:gd name="connsiteY28475" fmla="*/ 156372 h 1106488"/>
              <a:gd name="connsiteX28476" fmla="*/ 170657 w 1031876"/>
              <a:gd name="connsiteY28476" fmla="*/ 157262 h 1106488"/>
              <a:gd name="connsiteX28477" fmla="*/ 170657 w 1031876"/>
              <a:gd name="connsiteY28477" fmla="*/ 156369 h 1106488"/>
              <a:gd name="connsiteX28478" fmla="*/ 171550 w 1031876"/>
              <a:gd name="connsiteY28478" fmla="*/ 156369 h 1106488"/>
              <a:gd name="connsiteX28479" fmla="*/ 177777 w 1031876"/>
              <a:gd name="connsiteY28479" fmla="*/ 156369 h 1106488"/>
              <a:gd name="connsiteX28480" fmla="*/ 177777 w 1031876"/>
              <a:gd name="connsiteY28480" fmla="*/ 156361 h 1106488"/>
              <a:gd name="connsiteX28481" fmla="*/ 175122 w 1031876"/>
              <a:gd name="connsiteY28481" fmla="*/ 155476 h 1106488"/>
              <a:gd name="connsiteX28482" fmla="*/ 175853 w 1031876"/>
              <a:gd name="connsiteY28482" fmla="*/ 153771 h 1106488"/>
              <a:gd name="connsiteX28483" fmla="*/ 177777 w 1031876"/>
              <a:gd name="connsiteY28483" fmla="*/ 156337 h 1106488"/>
              <a:gd name="connsiteX28484" fmla="*/ 177777 w 1031876"/>
              <a:gd name="connsiteY28484" fmla="*/ 156285 h 1106488"/>
              <a:gd name="connsiteX28485" fmla="*/ 178503 w 1031876"/>
              <a:gd name="connsiteY28485" fmla="*/ 156285 h 1106488"/>
              <a:gd name="connsiteX28486" fmla="*/ 180975 w 1031876"/>
              <a:gd name="connsiteY28486" fmla="*/ 153194 h 1106488"/>
              <a:gd name="connsiteX28487" fmla="*/ 184150 w 1031876"/>
              <a:gd name="connsiteY28487" fmla="*/ 149225 h 1106488"/>
              <a:gd name="connsiteX28488" fmla="*/ 183356 w 1031876"/>
              <a:gd name="connsiteY28488" fmla="*/ 153194 h 1106488"/>
              <a:gd name="connsiteX28489" fmla="*/ 179029 w 1031876"/>
              <a:gd name="connsiteY28489" fmla="*/ 156285 h 1106488"/>
              <a:gd name="connsiteX28490" fmla="*/ 183760 w 1031876"/>
              <a:gd name="connsiteY28490" fmla="*/ 156285 h 1106488"/>
              <a:gd name="connsiteX28491" fmla="*/ 184615 w 1031876"/>
              <a:gd name="connsiteY28491" fmla="*/ 156285 h 1106488"/>
              <a:gd name="connsiteX28492" fmla="*/ 184615 w 1031876"/>
              <a:gd name="connsiteY28492" fmla="*/ 163115 h 1106488"/>
              <a:gd name="connsiteX28493" fmla="*/ 184615 w 1031876"/>
              <a:gd name="connsiteY28493" fmla="*/ 156285 h 1106488"/>
              <a:gd name="connsiteX28494" fmla="*/ 185470 w 1031876"/>
              <a:gd name="connsiteY28494" fmla="*/ 156285 h 1106488"/>
              <a:gd name="connsiteX28495" fmla="*/ 187179 w 1031876"/>
              <a:gd name="connsiteY28495" fmla="*/ 156285 h 1106488"/>
              <a:gd name="connsiteX28496" fmla="*/ 188034 w 1031876"/>
              <a:gd name="connsiteY28496" fmla="*/ 156285 h 1106488"/>
              <a:gd name="connsiteX28497" fmla="*/ 190598 w 1031876"/>
              <a:gd name="connsiteY28497" fmla="*/ 156285 h 1106488"/>
              <a:gd name="connsiteX28498" fmla="*/ 191453 w 1031876"/>
              <a:gd name="connsiteY28498" fmla="*/ 156285 h 1106488"/>
              <a:gd name="connsiteX28499" fmla="*/ 192088 w 1031876"/>
              <a:gd name="connsiteY28499" fmla="*/ 156126 h 1106488"/>
              <a:gd name="connsiteX28500" fmla="*/ 194872 w 1031876"/>
              <a:gd name="connsiteY28500" fmla="*/ 155431 h 1106488"/>
              <a:gd name="connsiteX28501" fmla="*/ 198290 w 1031876"/>
              <a:gd name="connsiteY28501" fmla="*/ 149454 h 1106488"/>
              <a:gd name="connsiteX28502" fmla="*/ 205128 w 1031876"/>
              <a:gd name="connsiteY28502" fmla="*/ 142624 h 1106488"/>
              <a:gd name="connsiteX28503" fmla="*/ 205738 w 1031876"/>
              <a:gd name="connsiteY28503" fmla="*/ 142319 h 1106488"/>
              <a:gd name="connsiteX28504" fmla="*/ 211965 w 1031876"/>
              <a:gd name="connsiteY28504" fmla="*/ 139209 h 1106488"/>
              <a:gd name="connsiteX28505" fmla="*/ 218803 w 1031876"/>
              <a:gd name="connsiteY28505" fmla="*/ 135793 h 1106488"/>
              <a:gd name="connsiteX28506" fmla="*/ 215384 w 1031876"/>
              <a:gd name="connsiteY28506" fmla="*/ 135793 h 1106488"/>
              <a:gd name="connsiteX28507" fmla="*/ 212726 w 1031876"/>
              <a:gd name="connsiteY28507" fmla="*/ 135793 h 1106488"/>
              <a:gd name="connsiteX28508" fmla="*/ 212726 w 1031876"/>
              <a:gd name="connsiteY28508" fmla="*/ 136525 h 1106488"/>
              <a:gd name="connsiteX28509" fmla="*/ 198438 w 1031876"/>
              <a:gd name="connsiteY28509" fmla="*/ 142875 h 1106488"/>
              <a:gd name="connsiteX28510" fmla="*/ 205582 w 1031876"/>
              <a:gd name="connsiteY28510" fmla="*/ 136525 h 1106488"/>
              <a:gd name="connsiteX28511" fmla="*/ 211833 w 1031876"/>
              <a:gd name="connsiteY28511" fmla="*/ 135731 h 1106488"/>
              <a:gd name="connsiteX28512" fmla="*/ 211838 w 1031876"/>
              <a:gd name="connsiteY28512" fmla="*/ 135698 h 1106488"/>
              <a:gd name="connsiteX28513" fmla="*/ 208547 w 1031876"/>
              <a:gd name="connsiteY28513" fmla="*/ 133232 h 1106488"/>
              <a:gd name="connsiteX28514" fmla="*/ 205128 w 1031876"/>
              <a:gd name="connsiteY28514" fmla="*/ 135793 h 1106488"/>
              <a:gd name="connsiteX28515" fmla="*/ 205128 w 1031876"/>
              <a:gd name="connsiteY28515" fmla="*/ 132378 h 1106488"/>
              <a:gd name="connsiteX28516" fmla="*/ 205128 w 1031876"/>
              <a:gd name="connsiteY28516" fmla="*/ 130176 h 1106488"/>
              <a:gd name="connsiteX28517" fmla="*/ 205128 w 1031876"/>
              <a:gd name="connsiteY28517" fmla="*/ 129982 h 1106488"/>
              <a:gd name="connsiteX28518" fmla="*/ 204969 w 1031876"/>
              <a:gd name="connsiteY28518" fmla="*/ 130073 h 1106488"/>
              <a:gd name="connsiteX28519" fmla="*/ 204954 w 1031876"/>
              <a:gd name="connsiteY28519" fmla="*/ 130176 h 1106488"/>
              <a:gd name="connsiteX28520" fmla="*/ 204273 w 1031876"/>
              <a:gd name="connsiteY28520" fmla="*/ 134940 h 1106488"/>
              <a:gd name="connsiteX28521" fmla="*/ 201972 w 1031876"/>
              <a:gd name="connsiteY28521" fmla="*/ 135268 h 1106488"/>
              <a:gd name="connsiteX28522" fmla="*/ 204147 w 1031876"/>
              <a:gd name="connsiteY28522" fmla="*/ 130923 h 1106488"/>
              <a:gd name="connsiteX28523" fmla="*/ 200207 w 1031876"/>
              <a:gd name="connsiteY28523" fmla="*/ 135520 h 1106488"/>
              <a:gd name="connsiteX28524" fmla="*/ 201972 w 1031876"/>
              <a:gd name="connsiteY28524" fmla="*/ 135268 h 1106488"/>
              <a:gd name="connsiteX28525" fmla="*/ 201709 w 1031876"/>
              <a:gd name="connsiteY28525" fmla="*/ 135793 h 1106488"/>
              <a:gd name="connsiteX28526" fmla="*/ 201608 w 1031876"/>
              <a:gd name="connsiteY28526" fmla="*/ 135995 h 1106488"/>
              <a:gd name="connsiteX28527" fmla="*/ 204788 w 1031876"/>
              <a:gd name="connsiteY28527" fmla="*/ 136525 h 1106488"/>
              <a:gd name="connsiteX28528" fmla="*/ 201613 w 1031876"/>
              <a:gd name="connsiteY28528" fmla="*/ 136525 h 1106488"/>
              <a:gd name="connsiteX28529" fmla="*/ 201343 w 1031876"/>
              <a:gd name="connsiteY28529" fmla="*/ 136525 h 1106488"/>
              <a:gd name="connsiteX28530" fmla="*/ 200180 w 1031876"/>
              <a:gd name="connsiteY28530" fmla="*/ 138848 h 1106488"/>
              <a:gd name="connsiteX28531" fmla="*/ 200819 w 1031876"/>
              <a:gd name="connsiteY28531" fmla="*/ 139700 h 1106488"/>
              <a:gd name="connsiteX28532" fmla="*/ 198438 w 1031876"/>
              <a:gd name="connsiteY28532" fmla="*/ 142875 h 1106488"/>
              <a:gd name="connsiteX28533" fmla="*/ 198438 w 1031876"/>
              <a:gd name="connsiteY28533" fmla="*/ 142328 h 1106488"/>
              <a:gd name="connsiteX28534" fmla="*/ 198290 w 1031876"/>
              <a:gd name="connsiteY28534" fmla="*/ 142624 h 1106488"/>
              <a:gd name="connsiteX28535" fmla="*/ 198290 w 1031876"/>
              <a:gd name="connsiteY28535" fmla="*/ 139209 h 1106488"/>
              <a:gd name="connsiteX28536" fmla="*/ 198290 w 1031876"/>
              <a:gd name="connsiteY28536" fmla="*/ 136673 h 1106488"/>
              <a:gd name="connsiteX28537" fmla="*/ 195263 w 1031876"/>
              <a:gd name="connsiteY28537" fmla="*/ 139700 h 1106488"/>
              <a:gd name="connsiteX28538" fmla="*/ 192088 w 1031876"/>
              <a:gd name="connsiteY28538" fmla="*/ 142875 h 1106488"/>
              <a:gd name="connsiteX28539" fmla="*/ 192862 w 1031876"/>
              <a:gd name="connsiteY28539" fmla="*/ 139778 h 1106488"/>
              <a:gd name="connsiteX28540" fmla="*/ 184151 w 1031876"/>
              <a:gd name="connsiteY28540" fmla="*/ 142875 h 1106488"/>
              <a:gd name="connsiteX28541" fmla="*/ 191295 w 1031876"/>
              <a:gd name="connsiteY28541" fmla="*/ 136525 h 1106488"/>
              <a:gd name="connsiteX28542" fmla="*/ 193033 w 1031876"/>
              <a:gd name="connsiteY28542" fmla="*/ 139614 h 1106488"/>
              <a:gd name="connsiteX28543" fmla="*/ 198290 w 1031876"/>
              <a:gd name="connsiteY28543" fmla="*/ 136610 h 1106488"/>
              <a:gd name="connsiteX28544" fmla="*/ 198290 w 1031876"/>
              <a:gd name="connsiteY28544" fmla="*/ 135793 h 1106488"/>
              <a:gd name="connsiteX28545" fmla="*/ 198633 w 1031876"/>
              <a:gd name="connsiteY28545" fmla="*/ 135744 h 1106488"/>
              <a:gd name="connsiteX28546" fmla="*/ 199232 w 1031876"/>
              <a:gd name="connsiteY28546" fmla="*/ 133350 h 1106488"/>
              <a:gd name="connsiteX28547" fmla="*/ 200748 w 1031876"/>
              <a:gd name="connsiteY28547" fmla="*/ 132484 h 1106488"/>
              <a:gd name="connsiteX28548" fmla="*/ 202010 w 1031876"/>
              <a:gd name="connsiteY28548" fmla="*/ 130275 h 1106488"/>
              <a:gd name="connsiteX28549" fmla="*/ 204639 w 1031876"/>
              <a:gd name="connsiteY28549" fmla="*/ 129618 h 1106488"/>
              <a:gd name="connsiteX28550" fmla="*/ 203994 w 1031876"/>
              <a:gd name="connsiteY28550" fmla="*/ 127199 h 1106488"/>
              <a:gd name="connsiteX28551" fmla="*/ 202042 w 1031876"/>
              <a:gd name="connsiteY28551" fmla="*/ 128245 h 1106488"/>
              <a:gd name="connsiteX28552" fmla="*/ 204788 w 1031876"/>
              <a:gd name="connsiteY28552" fmla="*/ 122238 h 1106488"/>
              <a:gd name="connsiteX28553" fmla="*/ 204788 w 1031876"/>
              <a:gd name="connsiteY28553" fmla="*/ 123230 h 1106488"/>
              <a:gd name="connsiteX28554" fmla="*/ 204788 w 1031876"/>
              <a:gd name="connsiteY28554" fmla="*/ 129580 h 1106488"/>
              <a:gd name="connsiteX28555" fmla="*/ 204823 w 1031876"/>
              <a:gd name="connsiteY28555" fmla="*/ 129572 h 1106488"/>
              <a:gd name="connsiteX28556" fmla="*/ 205128 w 1031876"/>
              <a:gd name="connsiteY28556" fmla="*/ 128963 h 1106488"/>
              <a:gd name="connsiteX28557" fmla="*/ 205049 w 1031876"/>
              <a:gd name="connsiteY28557" fmla="*/ 129515 h 1106488"/>
              <a:gd name="connsiteX28558" fmla="*/ 205128 w 1031876"/>
              <a:gd name="connsiteY28558" fmla="*/ 129495 h 1106488"/>
              <a:gd name="connsiteX28559" fmla="*/ 205128 w 1031876"/>
              <a:gd name="connsiteY28559" fmla="*/ 128963 h 1106488"/>
              <a:gd name="connsiteX28560" fmla="*/ 205627 w 1031876"/>
              <a:gd name="connsiteY28560" fmla="*/ 129337 h 1106488"/>
              <a:gd name="connsiteX28561" fmla="*/ 205699 w 1031876"/>
              <a:gd name="connsiteY28561" fmla="*/ 129265 h 1106488"/>
              <a:gd name="connsiteX28562" fmla="*/ 206475 w 1031876"/>
              <a:gd name="connsiteY28562" fmla="*/ 123230 h 1106488"/>
              <a:gd name="connsiteX28563" fmla="*/ 212726 w 1031876"/>
              <a:gd name="connsiteY28563" fmla="*/ 122238 h 1106488"/>
              <a:gd name="connsiteX28564" fmla="*/ 206475 w 1031876"/>
              <a:gd name="connsiteY28564" fmla="*/ 126207 h 1106488"/>
              <a:gd name="connsiteX28565" fmla="*/ 205812 w 1031876"/>
              <a:gd name="connsiteY28565" fmla="*/ 129152 h 1106488"/>
              <a:gd name="connsiteX28566" fmla="*/ 205812 w 1031876"/>
              <a:gd name="connsiteY28566" fmla="*/ 129152 h 1106488"/>
              <a:gd name="connsiteX28567" fmla="*/ 211039 w 1031876"/>
              <a:gd name="connsiteY28567" fmla="*/ 123925 h 1106488"/>
              <a:gd name="connsiteX28568" fmla="*/ 211932 w 1031876"/>
              <a:gd name="connsiteY28568" fmla="*/ 123032 h 1106488"/>
              <a:gd name="connsiteX28569" fmla="*/ 211039 w 1031876"/>
              <a:gd name="connsiteY28569" fmla="*/ 126604 h 1106488"/>
              <a:gd name="connsiteX28570" fmla="*/ 205899 w 1031876"/>
              <a:gd name="connsiteY28570" fmla="*/ 129541 h 1106488"/>
              <a:gd name="connsiteX28571" fmla="*/ 207345 w 1031876"/>
              <a:gd name="connsiteY28571" fmla="*/ 130624 h 1106488"/>
              <a:gd name="connsiteX28572" fmla="*/ 208547 w 1031876"/>
              <a:gd name="connsiteY28572" fmla="*/ 131524 h 1106488"/>
              <a:gd name="connsiteX28573" fmla="*/ 211965 w 1031876"/>
              <a:gd name="connsiteY28573" fmla="*/ 128963 h 1106488"/>
              <a:gd name="connsiteX28574" fmla="*/ 211965 w 1031876"/>
              <a:gd name="connsiteY28574" fmla="*/ 129817 h 1106488"/>
              <a:gd name="connsiteX28575" fmla="*/ 211965 w 1031876"/>
              <a:gd name="connsiteY28575" fmla="*/ 134910 h 1106488"/>
              <a:gd name="connsiteX28576" fmla="*/ 212726 w 1031876"/>
              <a:gd name="connsiteY28576" fmla="*/ 130175 h 1106488"/>
              <a:gd name="connsiteX28577" fmla="*/ 212726 w 1031876"/>
              <a:gd name="connsiteY28577" fmla="*/ 129976 h 1106488"/>
              <a:gd name="connsiteX28578" fmla="*/ 211965 w 1031876"/>
              <a:gd name="connsiteY28578" fmla="*/ 128963 h 1106488"/>
              <a:gd name="connsiteX28579" fmla="*/ 212726 w 1031876"/>
              <a:gd name="connsiteY28579" fmla="*/ 128963 h 1106488"/>
              <a:gd name="connsiteX28580" fmla="*/ 212726 w 1031876"/>
              <a:gd name="connsiteY28580" fmla="*/ 128868 h 1106488"/>
              <a:gd name="connsiteX28581" fmla="*/ 211965 w 1031876"/>
              <a:gd name="connsiteY28581" fmla="*/ 128963 h 1106488"/>
              <a:gd name="connsiteX28582" fmla="*/ 212726 w 1031876"/>
              <a:gd name="connsiteY28582" fmla="*/ 128528 h 1106488"/>
              <a:gd name="connsiteX28583" fmla="*/ 212726 w 1031876"/>
              <a:gd name="connsiteY28583" fmla="*/ 122238 h 1106488"/>
              <a:gd name="connsiteX28584" fmla="*/ 214314 w 1031876"/>
              <a:gd name="connsiteY28584" fmla="*/ 122238 h 1106488"/>
              <a:gd name="connsiteX28585" fmla="*/ 214314 w 1031876"/>
              <a:gd name="connsiteY28585" fmla="*/ 127049 h 1106488"/>
              <a:gd name="connsiteX28586" fmla="*/ 215901 w 1031876"/>
              <a:gd name="connsiteY28586" fmla="*/ 123925 h 1106488"/>
              <a:gd name="connsiteX28587" fmla="*/ 218255 w 1031876"/>
              <a:gd name="connsiteY28587" fmla="*/ 123263 h 1106488"/>
              <a:gd name="connsiteX28588" fmla="*/ 218540 w 1031876"/>
              <a:gd name="connsiteY28588" fmla="*/ 123183 h 1106488"/>
              <a:gd name="connsiteX28589" fmla="*/ 218641 w 1031876"/>
              <a:gd name="connsiteY28589" fmla="*/ 122781 h 1106488"/>
              <a:gd name="connsiteX28590" fmla="*/ 218777 w 1031876"/>
              <a:gd name="connsiteY28590" fmla="*/ 122238 h 1106488"/>
              <a:gd name="connsiteX28591" fmla="*/ 218803 w 1031876"/>
              <a:gd name="connsiteY28591" fmla="*/ 122132 h 1106488"/>
              <a:gd name="connsiteX28592" fmla="*/ 218971 w 1031876"/>
              <a:gd name="connsiteY28592" fmla="*/ 122132 h 1106488"/>
              <a:gd name="connsiteX28593" fmla="*/ 219076 w 1031876"/>
              <a:gd name="connsiteY28593" fmla="*/ 122132 h 1106488"/>
              <a:gd name="connsiteX28594" fmla="*/ 219876 w 1031876"/>
              <a:gd name="connsiteY28594" fmla="*/ 122132 h 1106488"/>
              <a:gd name="connsiteX28595" fmla="*/ 220142 w 1031876"/>
              <a:gd name="connsiteY28595" fmla="*/ 122132 h 1106488"/>
              <a:gd name="connsiteX28596" fmla="*/ 221347 w 1031876"/>
              <a:gd name="connsiteY28596" fmla="*/ 121116 h 1106488"/>
              <a:gd name="connsiteX28597" fmla="*/ 220466 w 1031876"/>
              <a:gd name="connsiteY28597" fmla="*/ 121468 h 1106488"/>
              <a:gd name="connsiteX28598" fmla="*/ 219076 w 1031876"/>
              <a:gd name="connsiteY28598" fmla="*/ 122023 h 1106488"/>
              <a:gd name="connsiteX28599" fmla="*/ 218923 w 1031876"/>
              <a:gd name="connsiteY28599" fmla="*/ 122085 h 1106488"/>
              <a:gd name="connsiteX28600" fmla="*/ 218803 w 1031876"/>
              <a:gd name="connsiteY28600" fmla="*/ 122132 h 1106488"/>
              <a:gd name="connsiteX28601" fmla="*/ 218887 w 1031876"/>
              <a:gd name="connsiteY28601" fmla="*/ 122049 h 1106488"/>
              <a:gd name="connsiteX28602" fmla="*/ 219076 w 1031876"/>
              <a:gd name="connsiteY28602" fmla="*/ 121860 h 1106488"/>
              <a:gd name="connsiteX28603" fmla="*/ 222222 w 1031876"/>
              <a:gd name="connsiteY28603" fmla="*/ 118717 h 1106488"/>
              <a:gd name="connsiteX28604" fmla="*/ 225054 w 1031876"/>
              <a:gd name="connsiteY28604" fmla="*/ 115888 h 1106488"/>
              <a:gd name="connsiteX28605" fmla="*/ 225641 w 1031876"/>
              <a:gd name="connsiteY28605" fmla="*/ 115302 h 1106488"/>
              <a:gd name="connsiteX28606" fmla="*/ 226052 w 1031876"/>
              <a:gd name="connsiteY28606" fmla="*/ 116123 h 1106488"/>
              <a:gd name="connsiteX28607" fmla="*/ 227807 w 1031876"/>
              <a:gd name="connsiteY28607" fmla="*/ 116781 h 1106488"/>
              <a:gd name="connsiteX28608" fmla="*/ 227191 w 1031876"/>
              <a:gd name="connsiteY28608" fmla="*/ 118399 h 1106488"/>
              <a:gd name="connsiteX28609" fmla="*/ 227350 w 1031876"/>
              <a:gd name="connsiteY28609" fmla="*/ 118717 h 1106488"/>
              <a:gd name="connsiteX28610" fmla="*/ 227019 w 1031876"/>
              <a:gd name="connsiteY28610" fmla="*/ 118849 h 1106488"/>
              <a:gd name="connsiteX28611" fmla="*/ 225818 w 1031876"/>
              <a:gd name="connsiteY28611" fmla="*/ 122004 h 1106488"/>
              <a:gd name="connsiteX28612" fmla="*/ 235042 w 1031876"/>
              <a:gd name="connsiteY28612" fmla="*/ 115302 h 1106488"/>
              <a:gd name="connsiteX28613" fmla="*/ 239316 w 1031876"/>
              <a:gd name="connsiteY28613" fmla="*/ 108472 h 1106488"/>
              <a:gd name="connsiteX28614" fmla="*/ 239713 w 1031876"/>
              <a:gd name="connsiteY28614" fmla="*/ 108295 h 1106488"/>
              <a:gd name="connsiteX28615" fmla="*/ 239713 w 1031876"/>
              <a:gd name="connsiteY28615" fmla="*/ 106219 h 1106488"/>
              <a:gd name="connsiteX28616" fmla="*/ 236241 w 1031876"/>
              <a:gd name="connsiteY28616" fmla="*/ 108744 h 1106488"/>
              <a:gd name="connsiteX28617" fmla="*/ 232533 w 1031876"/>
              <a:gd name="connsiteY28617" fmla="*/ 114676 h 1106488"/>
              <a:gd name="connsiteX28618" fmla="*/ 233162 w 1031876"/>
              <a:gd name="connsiteY28618" fmla="*/ 114619 h 1106488"/>
              <a:gd name="connsiteX28619" fmla="*/ 232478 w 1031876"/>
              <a:gd name="connsiteY28619" fmla="*/ 115302 h 1106488"/>
              <a:gd name="connsiteX28620" fmla="*/ 232478 w 1031876"/>
              <a:gd name="connsiteY28620" fmla="*/ 114765 h 1106488"/>
              <a:gd name="connsiteX28621" fmla="*/ 231776 w 1031876"/>
              <a:gd name="connsiteY28621" fmla="*/ 115888 h 1106488"/>
              <a:gd name="connsiteX28622" fmla="*/ 231776 w 1031876"/>
              <a:gd name="connsiteY28622" fmla="*/ 114745 h 1106488"/>
              <a:gd name="connsiteX28623" fmla="*/ 225641 w 1031876"/>
              <a:gd name="connsiteY28623" fmla="*/ 115302 h 1106488"/>
              <a:gd name="connsiteX28624" fmla="*/ 231623 w 1031876"/>
              <a:gd name="connsiteY28624" fmla="*/ 114448 h 1106488"/>
              <a:gd name="connsiteX28625" fmla="*/ 231776 w 1031876"/>
              <a:gd name="connsiteY28625" fmla="*/ 113381 h 1106488"/>
              <a:gd name="connsiteX28626" fmla="*/ 231776 w 1031876"/>
              <a:gd name="connsiteY28626" fmla="*/ 109637 h 1106488"/>
              <a:gd name="connsiteX28627" fmla="*/ 231776 w 1031876"/>
              <a:gd name="connsiteY28627" fmla="*/ 108744 h 1106488"/>
              <a:gd name="connsiteX28628" fmla="*/ 232459 w 1031876"/>
              <a:gd name="connsiteY28628" fmla="*/ 108607 h 1106488"/>
              <a:gd name="connsiteX28629" fmla="*/ 232478 w 1031876"/>
              <a:gd name="connsiteY28629" fmla="*/ 108472 h 1106488"/>
              <a:gd name="connsiteX28630" fmla="*/ 232478 w 1031876"/>
              <a:gd name="connsiteY28630" fmla="*/ 108604 h 1106488"/>
              <a:gd name="connsiteX28631" fmla="*/ 236241 w 1031876"/>
              <a:gd name="connsiteY28631" fmla="*/ 107851 h 1106488"/>
              <a:gd name="connsiteX28632" fmla="*/ 239713 w 1031876"/>
              <a:gd name="connsiteY28632" fmla="*/ 105641 h 1106488"/>
              <a:gd name="connsiteX28633" fmla="*/ 239713 w 1031876"/>
              <a:gd name="connsiteY28633" fmla="*/ 103287 h 1106488"/>
              <a:gd name="connsiteX28634" fmla="*/ 239713 w 1031876"/>
              <a:gd name="connsiteY28634" fmla="*/ 102394 h 1106488"/>
              <a:gd name="connsiteX28635" fmla="*/ 246063 w 1031876"/>
              <a:gd name="connsiteY28635" fmla="*/ 100251 h 1106488"/>
              <a:gd name="connsiteX28636" fmla="*/ 246063 w 1031876"/>
              <a:gd name="connsiteY28636" fmla="*/ 99219 h 1106488"/>
              <a:gd name="connsiteX28637" fmla="*/ 246063 w 1031876"/>
              <a:gd name="connsiteY28637" fmla="*/ 96044 h 1106488"/>
              <a:gd name="connsiteX28638" fmla="*/ 246063 w 1031876"/>
              <a:gd name="connsiteY28638" fmla="*/ 95250 h 1106488"/>
              <a:gd name="connsiteX28639" fmla="*/ 248444 w 1031876"/>
              <a:gd name="connsiteY28639" fmla="*/ 95250 h 1106488"/>
              <a:gd name="connsiteX28640" fmla="*/ 249238 w 1031876"/>
              <a:gd name="connsiteY28640" fmla="*/ 95250 h 1106488"/>
              <a:gd name="connsiteX28641" fmla="*/ 252413 w 1031876"/>
              <a:gd name="connsiteY28641" fmla="*/ 95250 h 1106488"/>
              <a:gd name="connsiteX28642" fmla="*/ 246857 w 1031876"/>
              <a:gd name="connsiteY28642" fmla="*/ 98425 h 1106488"/>
              <a:gd name="connsiteX28643" fmla="*/ 246431 w 1031876"/>
              <a:gd name="connsiteY28643" fmla="*/ 100126 h 1106488"/>
              <a:gd name="connsiteX28644" fmla="*/ 247651 w 1031876"/>
              <a:gd name="connsiteY28644" fmla="*/ 99715 h 1106488"/>
              <a:gd name="connsiteX28645" fmla="*/ 246910 w 1031876"/>
              <a:gd name="connsiteY28645" fmla="*/ 100965 h 1106488"/>
              <a:gd name="connsiteX28646" fmla="*/ 249238 w 1031876"/>
              <a:gd name="connsiteY28646" fmla="*/ 99219 h 1106488"/>
              <a:gd name="connsiteX28647" fmla="*/ 252413 w 1031876"/>
              <a:gd name="connsiteY28647" fmla="*/ 101600 h 1106488"/>
              <a:gd name="connsiteX28648" fmla="*/ 246857 w 1031876"/>
              <a:gd name="connsiteY28648" fmla="*/ 101600 h 1106488"/>
              <a:gd name="connsiteX28649" fmla="*/ 246533 w 1031876"/>
              <a:gd name="connsiteY28649" fmla="*/ 101600 h 1106488"/>
              <a:gd name="connsiteX28650" fmla="*/ 246509 w 1031876"/>
              <a:gd name="connsiteY28650" fmla="*/ 101641 h 1106488"/>
              <a:gd name="connsiteX28651" fmla="*/ 250427 w 1031876"/>
              <a:gd name="connsiteY28651" fmla="*/ 101641 h 1106488"/>
              <a:gd name="connsiteX28652" fmla="*/ 252991 w 1031876"/>
              <a:gd name="connsiteY28652" fmla="*/ 101641 h 1106488"/>
              <a:gd name="connsiteX28653" fmla="*/ 247008 w 1031876"/>
              <a:gd name="connsiteY28653" fmla="*/ 104203 h 1106488"/>
              <a:gd name="connsiteX28654" fmla="*/ 246281 w 1031876"/>
              <a:gd name="connsiteY28654" fmla="*/ 102026 h 1106488"/>
              <a:gd name="connsiteX28655" fmla="*/ 246063 w 1031876"/>
              <a:gd name="connsiteY28655" fmla="*/ 102394 h 1106488"/>
              <a:gd name="connsiteX28656" fmla="*/ 244284 w 1031876"/>
              <a:gd name="connsiteY28656" fmla="*/ 102894 h 1106488"/>
              <a:gd name="connsiteX28657" fmla="*/ 242386 w 1031876"/>
              <a:gd name="connsiteY28657" fmla="*/ 104275 h 1106488"/>
              <a:gd name="connsiteX28658" fmla="*/ 240528 w 1031876"/>
              <a:gd name="connsiteY28658" fmla="*/ 107934 h 1106488"/>
              <a:gd name="connsiteX28659" fmla="*/ 247008 w 1031876"/>
              <a:gd name="connsiteY28659" fmla="*/ 105056 h 1106488"/>
              <a:gd name="connsiteX28660" fmla="*/ 259829 w 1031876"/>
              <a:gd name="connsiteY28660" fmla="*/ 101641 h 1106488"/>
              <a:gd name="connsiteX28661" fmla="*/ 256682 w 1031876"/>
              <a:gd name="connsiteY28661" fmla="*/ 98498 h 1106488"/>
              <a:gd name="connsiteX28662" fmla="*/ 257264 w 1031876"/>
              <a:gd name="connsiteY28662" fmla="*/ 98226 h 1106488"/>
              <a:gd name="connsiteX28663" fmla="*/ 266666 w 1031876"/>
              <a:gd name="connsiteY28663" fmla="*/ 94811 h 1106488"/>
              <a:gd name="connsiteX28664" fmla="*/ 280341 w 1031876"/>
              <a:gd name="connsiteY28664" fmla="*/ 87980 h 1106488"/>
              <a:gd name="connsiteX28665" fmla="*/ 280341 w 1031876"/>
              <a:gd name="connsiteY28665" fmla="*/ 87127 h 1106488"/>
              <a:gd name="connsiteX28666" fmla="*/ 287179 w 1031876"/>
              <a:gd name="connsiteY28666" fmla="*/ 81150 h 1106488"/>
              <a:gd name="connsiteX28667" fmla="*/ 294017 w 1031876"/>
              <a:gd name="connsiteY28667" fmla="*/ 81150 h 1106488"/>
              <a:gd name="connsiteX28668" fmla="*/ 294017 w 1031876"/>
              <a:gd name="connsiteY28668" fmla="*/ 75173 h 1106488"/>
              <a:gd name="connsiteX28669" fmla="*/ 294017 w 1031876"/>
              <a:gd name="connsiteY28669" fmla="*/ 74612 h 1106488"/>
              <a:gd name="connsiteX28670" fmla="*/ 293975 w 1031876"/>
              <a:gd name="connsiteY28670" fmla="*/ 74612 h 1106488"/>
              <a:gd name="connsiteX28671" fmla="*/ 293162 w 1031876"/>
              <a:gd name="connsiteY28671" fmla="*/ 80296 h 1106488"/>
              <a:gd name="connsiteX28672" fmla="*/ 287179 w 1031876"/>
              <a:gd name="connsiteY28672" fmla="*/ 81150 h 1106488"/>
              <a:gd name="connsiteX28673" fmla="*/ 293162 w 1031876"/>
              <a:gd name="connsiteY28673" fmla="*/ 75173 h 1106488"/>
              <a:gd name="connsiteX28674" fmla="*/ 293724 w 1031876"/>
              <a:gd name="connsiteY28674" fmla="*/ 74612 h 1106488"/>
              <a:gd name="connsiteX28675" fmla="*/ 293688 w 1031876"/>
              <a:gd name="connsiteY28675" fmla="*/ 74612 h 1106488"/>
              <a:gd name="connsiteX28676" fmla="*/ 293682 w 1031876"/>
              <a:gd name="connsiteY28676" fmla="*/ 74612 h 1106488"/>
              <a:gd name="connsiteX28677" fmla="*/ 288156 w 1031876"/>
              <a:gd name="connsiteY28677" fmla="*/ 79442 h 1106488"/>
              <a:gd name="connsiteX28678" fmla="*/ 290598 w 1031876"/>
              <a:gd name="connsiteY28678" fmla="*/ 75173 h 1106488"/>
              <a:gd name="connsiteX28679" fmla="*/ 292846 w 1031876"/>
              <a:gd name="connsiteY28679" fmla="*/ 74612 h 1106488"/>
              <a:gd name="connsiteX28680" fmla="*/ 291307 w 1031876"/>
              <a:gd name="connsiteY28680" fmla="*/ 74612 h 1106488"/>
              <a:gd name="connsiteX28681" fmla="*/ 288727 w 1031876"/>
              <a:gd name="connsiteY28681" fmla="*/ 74612 h 1106488"/>
              <a:gd name="connsiteX28682" fmla="*/ 288132 w 1031876"/>
              <a:gd name="connsiteY28682" fmla="*/ 74612 h 1106488"/>
              <a:gd name="connsiteX28683" fmla="*/ 287867 w 1031876"/>
              <a:gd name="connsiteY28683" fmla="*/ 74612 h 1106488"/>
              <a:gd name="connsiteX28684" fmla="*/ 290686 w 1031876"/>
              <a:gd name="connsiteY28684" fmla="*/ 73125 h 1106488"/>
              <a:gd name="connsiteX28685" fmla="*/ 287341 w 1031876"/>
              <a:gd name="connsiteY28685" fmla="*/ 74612 h 1106488"/>
              <a:gd name="connsiteX28686" fmla="*/ 287867 w 1031876"/>
              <a:gd name="connsiteY28686" fmla="*/ 74612 h 1106488"/>
              <a:gd name="connsiteX28687" fmla="*/ 280988 w 1031876"/>
              <a:gd name="connsiteY28687" fmla="*/ 80962 h 1106488"/>
              <a:gd name="connsiteX28688" fmla="*/ 280988 w 1031876"/>
              <a:gd name="connsiteY28688" fmla="*/ 80168 h 1106488"/>
              <a:gd name="connsiteX28689" fmla="*/ 280988 w 1031876"/>
              <a:gd name="connsiteY28689" fmla="*/ 75142 h 1106488"/>
              <a:gd name="connsiteX28690" fmla="*/ 280195 w 1031876"/>
              <a:gd name="connsiteY28690" fmla="*/ 74613 h 1106488"/>
              <a:gd name="connsiteX28691" fmla="*/ 280988 w 1031876"/>
              <a:gd name="connsiteY28691" fmla="*/ 74613 h 1106488"/>
              <a:gd name="connsiteX28692" fmla="*/ 280988 w 1031876"/>
              <a:gd name="connsiteY28692" fmla="*/ 74612 h 1106488"/>
              <a:gd name="connsiteX28693" fmla="*/ 284428 w 1031876"/>
              <a:gd name="connsiteY28693" fmla="*/ 74612 h 1106488"/>
              <a:gd name="connsiteX28694" fmla="*/ 287338 w 1031876"/>
              <a:gd name="connsiteY28694" fmla="*/ 74612 h 1106488"/>
              <a:gd name="connsiteX28695" fmla="*/ 287339 w 1031876"/>
              <a:gd name="connsiteY28695" fmla="*/ 74612 h 1106488"/>
              <a:gd name="connsiteX28696" fmla="*/ 287340 w 1031876"/>
              <a:gd name="connsiteY28696" fmla="*/ 74612 h 1106488"/>
              <a:gd name="connsiteX28697" fmla="*/ 290911 w 1031876"/>
              <a:gd name="connsiteY28697" fmla="*/ 71438 h 1106488"/>
              <a:gd name="connsiteX28698" fmla="*/ 294482 w 1031876"/>
              <a:gd name="connsiteY28698" fmla="*/ 68263 h 1106488"/>
              <a:gd name="connsiteX28699" fmla="*/ 294747 w 1031876"/>
              <a:gd name="connsiteY28699" fmla="*/ 68263 h 1106488"/>
              <a:gd name="connsiteX28700" fmla="*/ 294747 w 1031876"/>
              <a:gd name="connsiteY28700" fmla="*/ 68262 h 1106488"/>
              <a:gd name="connsiteX28701" fmla="*/ 294749 w 1031876"/>
              <a:gd name="connsiteY28701" fmla="*/ 68263 h 1106488"/>
              <a:gd name="connsiteX28702" fmla="*/ 298054 w 1031876"/>
              <a:gd name="connsiteY28702" fmla="*/ 68263 h 1106488"/>
              <a:gd name="connsiteX28703" fmla="*/ 300832 w 1031876"/>
              <a:gd name="connsiteY28703" fmla="*/ 68263 h 1106488"/>
              <a:gd name="connsiteX28704" fmla="*/ 301622 w 1031876"/>
              <a:gd name="connsiteY28704" fmla="*/ 68263 h 1106488"/>
              <a:gd name="connsiteX28705" fmla="*/ 301625 w 1031876"/>
              <a:gd name="connsiteY28705" fmla="*/ 68262 h 1106488"/>
              <a:gd name="connsiteX28706" fmla="*/ 301625 w 1031876"/>
              <a:gd name="connsiteY28706" fmla="*/ 68262 h 1106488"/>
              <a:gd name="connsiteX28707" fmla="*/ 301628 w 1031876"/>
              <a:gd name="connsiteY28707" fmla="*/ 68261 h 1106488"/>
              <a:gd name="connsiteX28708" fmla="*/ 304801 w 1031876"/>
              <a:gd name="connsiteY28708" fmla="*/ 65088 h 1106488"/>
              <a:gd name="connsiteX28709" fmla="*/ 307976 w 1031876"/>
              <a:gd name="connsiteY28709" fmla="*/ 61913 h 1106488"/>
              <a:gd name="connsiteX28710" fmla="*/ 304801 w 1031876"/>
              <a:gd name="connsiteY28710" fmla="*/ 67469 h 1106488"/>
              <a:gd name="connsiteX28711" fmla="*/ 301650 w 1031876"/>
              <a:gd name="connsiteY28711" fmla="*/ 68257 h 1106488"/>
              <a:gd name="connsiteX28712" fmla="*/ 305594 w 1031876"/>
              <a:gd name="connsiteY28712" fmla="*/ 67468 h 1106488"/>
              <a:gd name="connsiteX28713" fmla="*/ 308661 w 1031876"/>
              <a:gd name="connsiteY28713" fmla="*/ 65516 h 1106488"/>
              <a:gd name="connsiteX28714" fmla="*/ 307975 w 1031876"/>
              <a:gd name="connsiteY28714" fmla="*/ 68262 h 1106488"/>
              <a:gd name="connsiteX28715" fmla="*/ 307692 w 1031876"/>
              <a:gd name="connsiteY28715" fmla="*/ 68262 h 1106488"/>
              <a:gd name="connsiteX28716" fmla="*/ 307692 w 1031876"/>
              <a:gd name="connsiteY28716" fmla="*/ 68343 h 1106488"/>
              <a:gd name="connsiteX28717" fmla="*/ 307692 w 1031876"/>
              <a:gd name="connsiteY28717" fmla="*/ 68424 h 1106488"/>
              <a:gd name="connsiteX28718" fmla="*/ 307975 w 1031876"/>
              <a:gd name="connsiteY28718" fmla="*/ 68262 h 1106488"/>
              <a:gd name="connsiteX28719" fmla="*/ 307692 w 1031876"/>
              <a:gd name="connsiteY28719" fmla="*/ 68545 h 1106488"/>
              <a:gd name="connsiteX28720" fmla="*/ 307692 w 1031876"/>
              <a:gd name="connsiteY28720" fmla="*/ 70904 h 1106488"/>
              <a:gd name="connsiteX28721" fmla="*/ 307692 w 1031876"/>
              <a:gd name="connsiteY28721" fmla="*/ 74320 h 1106488"/>
              <a:gd name="connsiteX28722" fmla="*/ 305128 w 1031876"/>
              <a:gd name="connsiteY28722" fmla="*/ 73466 h 1106488"/>
              <a:gd name="connsiteX28723" fmla="*/ 306899 w 1031876"/>
              <a:gd name="connsiteY28723" fmla="*/ 69338 h 1106488"/>
              <a:gd name="connsiteX28724" fmla="*/ 304800 w 1031876"/>
              <a:gd name="connsiteY28724" fmla="*/ 71437 h 1106488"/>
              <a:gd name="connsiteX28725" fmla="*/ 301917 w 1031876"/>
              <a:gd name="connsiteY28725" fmla="*/ 74320 h 1106488"/>
              <a:gd name="connsiteX28726" fmla="*/ 304273 w 1031876"/>
              <a:gd name="connsiteY28726" fmla="*/ 74320 h 1106488"/>
              <a:gd name="connsiteX28727" fmla="*/ 305128 w 1031876"/>
              <a:gd name="connsiteY28727" fmla="*/ 74320 h 1106488"/>
              <a:gd name="connsiteX28728" fmla="*/ 307692 w 1031876"/>
              <a:gd name="connsiteY28728" fmla="*/ 74320 h 1106488"/>
              <a:gd name="connsiteX28729" fmla="*/ 308547 w 1031876"/>
              <a:gd name="connsiteY28729" fmla="*/ 74320 h 1106488"/>
              <a:gd name="connsiteX28730" fmla="*/ 311111 w 1031876"/>
              <a:gd name="connsiteY28730" fmla="*/ 74320 h 1106488"/>
              <a:gd name="connsiteX28731" fmla="*/ 313674 w 1031876"/>
              <a:gd name="connsiteY28731" fmla="*/ 74320 h 1106488"/>
              <a:gd name="connsiteX28732" fmla="*/ 314529 w 1031876"/>
              <a:gd name="connsiteY28732" fmla="*/ 74320 h 1106488"/>
              <a:gd name="connsiteX28733" fmla="*/ 307692 w 1031876"/>
              <a:gd name="connsiteY28733" fmla="*/ 81150 h 1106488"/>
              <a:gd name="connsiteX28734" fmla="*/ 307692 w 1031876"/>
              <a:gd name="connsiteY28734" fmla="*/ 82004 h 1106488"/>
              <a:gd name="connsiteX28735" fmla="*/ 307692 w 1031876"/>
              <a:gd name="connsiteY28735" fmla="*/ 84565 h 1106488"/>
              <a:gd name="connsiteX28736" fmla="*/ 314529 w 1031876"/>
              <a:gd name="connsiteY28736" fmla="*/ 81150 h 1106488"/>
              <a:gd name="connsiteX28737" fmla="*/ 310588 w 1031876"/>
              <a:gd name="connsiteY28737" fmla="*/ 85087 h 1106488"/>
              <a:gd name="connsiteX28738" fmla="*/ 307692 w 1031876"/>
              <a:gd name="connsiteY28738" fmla="*/ 87980 h 1106488"/>
              <a:gd name="connsiteX28739" fmla="*/ 307692 w 1031876"/>
              <a:gd name="connsiteY28739" fmla="*/ 84565 h 1106488"/>
              <a:gd name="connsiteX28740" fmla="*/ 300854 w 1031876"/>
              <a:gd name="connsiteY28740" fmla="*/ 87980 h 1106488"/>
              <a:gd name="connsiteX28741" fmla="*/ 294017 w 1031876"/>
              <a:gd name="connsiteY28741" fmla="*/ 87980 h 1106488"/>
              <a:gd name="connsiteX28742" fmla="*/ 294017 w 1031876"/>
              <a:gd name="connsiteY28742" fmla="*/ 94811 h 1106488"/>
              <a:gd name="connsiteX28743" fmla="*/ 300854 w 1031876"/>
              <a:gd name="connsiteY28743" fmla="*/ 87980 h 1106488"/>
              <a:gd name="connsiteX28744" fmla="*/ 300854 w 1031876"/>
              <a:gd name="connsiteY28744" fmla="*/ 94811 h 1106488"/>
              <a:gd name="connsiteX28745" fmla="*/ 307692 w 1031876"/>
              <a:gd name="connsiteY28745" fmla="*/ 87980 h 1106488"/>
              <a:gd name="connsiteX28746" fmla="*/ 307692 w 1031876"/>
              <a:gd name="connsiteY28746" fmla="*/ 90542 h 1106488"/>
              <a:gd name="connsiteX28747" fmla="*/ 307692 w 1031876"/>
              <a:gd name="connsiteY28747" fmla="*/ 91396 h 1106488"/>
              <a:gd name="connsiteX28748" fmla="*/ 307692 w 1031876"/>
              <a:gd name="connsiteY28748" fmla="*/ 94811 h 1106488"/>
              <a:gd name="connsiteX28749" fmla="*/ 314529 w 1031876"/>
              <a:gd name="connsiteY28749" fmla="*/ 87980 h 1106488"/>
              <a:gd name="connsiteX28750" fmla="*/ 315151 w 1031876"/>
              <a:gd name="connsiteY28750" fmla="*/ 85497 h 1106488"/>
              <a:gd name="connsiteX28751" fmla="*/ 315384 w 1031876"/>
              <a:gd name="connsiteY28751" fmla="*/ 87127 h 1106488"/>
              <a:gd name="connsiteX28752" fmla="*/ 321367 w 1031876"/>
              <a:gd name="connsiteY28752" fmla="*/ 87980 h 1106488"/>
              <a:gd name="connsiteX28753" fmla="*/ 328204 w 1031876"/>
              <a:gd name="connsiteY28753" fmla="*/ 94811 h 1106488"/>
              <a:gd name="connsiteX28754" fmla="*/ 321367 w 1031876"/>
              <a:gd name="connsiteY28754" fmla="*/ 94811 h 1106488"/>
              <a:gd name="connsiteX28755" fmla="*/ 328204 w 1031876"/>
              <a:gd name="connsiteY28755" fmla="*/ 94811 h 1106488"/>
              <a:gd name="connsiteX28756" fmla="*/ 328204 w 1031876"/>
              <a:gd name="connsiteY28756" fmla="*/ 93957 h 1106488"/>
              <a:gd name="connsiteX28757" fmla="*/ 328204 w 1031876"/>
              <a:gd name="connsiteY28757" fmla="*/ 90542 h 1106488"/>
              <a:gd name="connsiteX28758" fmla="*/ 328204 w 1031876"/>
              <a:gd name="connsiteY28758" fmla="*/ 87980 h 1106488"/>
              <a:gd name="connsiteX28759" fmla="*/ 328907 w 1031876"/>
              <a:gd name="connsiteY28759" fmla="*/ 87679 h 1106488"/>
              <a:gd name="connsiteX28760" fmla="*/ 329473 w 1031876"/>
              <a:gd name="connsiteY28760" fmla="*/ 85328 h 1106488"/>
              <a:gd name="connsiteX28761" fmla="*/ 331114 w 1031876"/>
              <a:gd name="connsiteY28761" fmla="*/ 84354 h 1106488"/>
              <a:gd name="connsiteX28762" fmla="*/ 329401 w 1031876"/>
              <a:gd name="connsiteY28762" fmla="*/ 87468 h 1106488"/>
              <a:gd name="connsiteX28763" fmla="*/ 332991 w 1031876"/>
              <a:gd name="connsiteY28763" fmla="*/ 85931 h 1106488"/>
              <a:gd name="connsiteX28764" fmla="*/ 334187 w 1031876"/>
              <a:gd name="connsiteY28764" fmla="*/ 85419 h 1106488"/>
              <a:gd name="connsiteX28765" fmla="*/ 335042 w 1031876"/>
              <a:gd name="connsiteY28765" fmla="*/ 87980 h 1106488"/>
              <a:gd name="connsiteX28766" fmla="*/ 335825 w 1031876"/>
              <a:gd name="connsiteY28766" fmla="*/ 87824 h 1106488"/>
              <a:gd name="connsiteX28767" fmla="*/ 339316 w 1031876"/>
              <a:gd name="connsiteY28767" fmla="*/ 87127 h 1106488"/>
              <a:gd name="connsiteX28768" fmla="*/ 348520 w 1031876"/>
              <a:gd name="connsiteY28768" fmla="*/ 81275 h 1106488"/>
              <a:gd name="connsiteX28769" fmla="*/ 342305 w 1031876"/>
              <a:gd name="connsiteY28769" fmla="*/ 83939 h 1106488"/>
              <a:gd name="connsiteX28770" fmla="*/ 341313 w 1031876"/>
              <a:gd name="connsiteY28770" fmla="*/ 80962 h 1106488"/>
              <a:gd name="connsiteX28771" fmla="*/ 342107 w 1031876"/>
              <a:gd name="connsiteY28771" fmla="*/ 80962 h 1106488"/>
              <a:gd name="connsiteX28772" fmla="*/ 342108 w 1031876"/>
              <a:gd name="connsiteY28772" fmla="*/ 80962 h 1106488"/>
              <a:gd name="connsiteX28773" fmla="*/ 344786 w 1031876"/>
              <a:gd name="connsiteY28773" fmla="*/ 80962 h 1106488"/>
              <a:gd name="connsiteX28774" fmla="*/ 345282 w 1031876"/>
              <a:gd name="connsiteY28774" fmla="*/ 80962 h 1106488"/>
              <a:gd name="connsiteX28775" fmla="*/ 348259 w 1031876"/>
              <a:gd name="connsiteY28775" fmla="*/ 80962 h 1106488"/>
              <a:gd name="connsiteX28776" fmla="*/ 348905 w 1031876"/>
              <a:gd name="connsiteY28776" fmla="*/ 80962 h 1106488"/>
              <a:gd name="connsiteX28777" fmla="*/ 352136 w 1031876"/>
              <a:gd name="connsiteY28777" fmla="*/ 77735 h 1106488"/>
              <a:gd name="connsiteX28778" fmla="*/ 354241 w 1031876"/>
              <a:gd name="connsiteY28778" fmla="*/ 75632 h 1106488"/>
              <a:gd name="connsiteX28779" fmla="*/ 352426 w 1031876"/>
              <a:gd name="connsiteY28779" fmla="*/ 76993 h 1106488"/>
              <a:gd name="connsiteX28780" fmla="*/ 349251 w 1031876"/>
              <a:gd name="connsiteY28780" fmla="*/ 74612 h 1106488"/>
              <a:gd name="connsiteX28781" fmla="*/ 350045 w 1031876"/>
              <a:gd name="connsiteY28781" fmla="*/ 74612 h 1106488"/>
              <a:gd name="connsiteX28782" fmla="*/ 352426 w 1031876"/>
              <a:gd name="connsiteY28782" fmla="*/ 74612 h 1106488"/>
              <a:gd name="connsiteX28783" fmla="*/ 353220 w 1031876"/>
              <a:gd name="connsiteY28783" fmla="*/ 74612 h 1106488"/>
              <a:gd name="connsiteX28784" fmla="*/ 355262 w 1031876"/>
              <a:gd name="connsiteY28784" fmla="*/ 74612 h 1106488"/>
              <a:gd name="connsiteX28785" fmla="*/ 355555 w 1031876"/>
              <a:gd name="connsiteY28785" fmla="*/ 74320 h 1106488"/>
              <a:gd name="connsiteX28786" fmla="*/ 355768 w 1031876"/>
              <a:gd name="connsiteY28786" fmla="*/ 74320 h 1106488"/>
              <a:gd name="connsiteX28787" fmla="*/ 355949 w 1031876"/>
              <a:gd name="connsiteY28787" fmla="*/ 74003 h 1106488"/>
              <a:gd name="connsiteX28788" fmla="*/ 349251 w 1031876"/>
              <a:gd name="connsiteY28788" fmla="*/ 74612 h 1106488"/>
              <a:gd name="connsiteX28789" fmla="*/ 355601 w 1031876"/>
              <a:gd name="connsiteY28789" fmla="*/ 71437 h 1106488"/>
              <a:gd name="connsiteX28790" fmla="*/ 358141 w 1031876"/>
              <a:gd name="connsiteY28790" fmla="*/ 70167 h 1106488"/>
              <a:gd name="connsiteX28791" fmla="*/ 358776 w 1031876"/>
              <a:gd name="connsiteY28791" fmla="*/ 69056 h 1106488"/>
              <a:gd name="connsiteX28792" fmla="*/ 361951 w 1031876"/>
              <a:gd name="connsiteY28792" fmla="*/ 68262 h 1106488"/>
              <a:gd name="connsiteX28793" fmla="*/ 360599 w 1031876"/>
              <a:gd name="connsiteY28793" fmla="*/ 70154 h 1106488"/>
              <a:gd name="connsiteX28794" fmla="*/ 361753 w 1031876"/>
              <a:gd name="connsiteY28794" fmla="*/ 69056 h 1106488"/>
              <a:gd name="connsiteX28795" fmla="*/ 362586 w 1031876"/>
              <a:gd name="connsiteY28795" fmla="*/ 68262 h 1106488"/>
              <a:gd name="connsiteX28796" fmla="*/ 365920 w 1031876"/>
              <a:gd name="connsiteY28796" fmla="*/ 68262 h 1106488"/>
              <a:gd name="connsiteX28797" fmla="*/ 366754 w 1031876"/>
              <a:gd name="connsiteY28797" fmla="*/ 68262 h 1106488"/>
              <a:gd name="connsiteX28798" fmla="*/ 369095 w 1031876"/>
              <a:gd name="connsiteY28798" fmla="*/ 68262 h 1106488"/>
              <a:gd name="connsiteX28799" fmla="*/ 369254 w 1031876"/>
              <a:gd name="connsiteY28799" fmla="*/ 68262 h 1106488"/>
              <a:gd name="connsiteX28800" fmla="*/ 369128 w 1031876"/>
              <a:gd name="connsiteY28800" fmla="*/ 68279 h 1106488"/>
              <a:gd name="connsiteX28801" fmla="*/ 370993 w 1031876"/>
              <a:gd name="connsiteY28801" fmla="*/ 69254 h 1106488"/>
              <a:gd name="connsiteX28802" fmla="*/ 368202 w 1031876"/>
              <a:gd name="connsiteY28802" fmla="*/ 71437 h 1106488"/>
              <a:gd name="connsiteX28803" fmla="*/ 367357 w 1031876"/>
              <a:gd name="connsiteY28803" fmla="*/ 71866 h 1106488"/>
              <a:gd name="connsiteX28804" fmla="*/ 369084 w 1031876"/>
              <a:gd name="connsiteY28804" fmla="*/ 68285 h 1106488"/>
              <a:gd name="connsiteX28805" fmla="*/ 363420 w 1031876"/>
              <a:gd name="connsiteY28805" fmla="*/ 69056 h 1106488"/>
              <a:gd name="connsiteX28806" fmla="*/ 362639 w 1031876"/>
              <a:gd name="connsiteY28806" fmla="*/ 74263 h 1106488"/>
              <a:gd name="connsiteX28807" fmla="*/ 367357 w 1031876"/>
              <a:gd name="connsiteY28807" fmla="*/ 71866 h 1106488"/>
              <a:gd name="connsiteX28808" fmla="*/ 366416 w 1031876"/>
              <a:gd name="connsiteY28808" fmla="*/ 73818 h 1106488"/>
              <a:gd name="connsiteX28809" fmla="*/ 368108 w 1031876"/>
              <a:gd name="connsiteY28809" fmla="*/ 74320 h 1106488"/>
              <a:gd name="connsiteX28810" fmla="*/ 369230 w 1031876"/>
              <a:gd name="connsiteY28810" fmla="*/ 74320 h 1106488"/>
              <a:gd name="connsiteX28811" fmla="*/ 368621 w 1031876"/>
              <a:gd name="connsiteY28811" fmla="*/ 74472 h 1106488"/>
              <a:gd name="connsiteX28812" fmla="*/ 369095 w 1031876"/>
              <a:gd name="connsiteY28812" fmla="*/ 74612 h 1106488"/>
              <a:gd name="connsiteX28813" fmla="*/ 368059 w 1031876"/>
              <a:gd name="connsiteY28813" fmla="*/ 74612 h 1106488"/>
              <a:gd name="connsiteX28814" fmla="*/ 365811 w 1031876"/>
              <a:gd name="connsiteY28814" fmla="*/ 75173 h 1106488"/>
              <a:gd name="connsiteX28815" fmla="*/ 364012 w 1031876"/>
              <a:gd name="connsiteY28815" fmla="*/ 78319 h 1106488"/>
              <a:gd name="connsiteX28816" fmla="*/ 362392 w 1031876"/>
              <a:gd name="connsiteY28816" fmla="*/ 78589 h 1106488"/>
              <a:gd name="connsiteX28817" fmla="*/ 362392 w 1031876"/>
              <a:gd name="connsiteY28817" fmla="*/ 74612 h 1106488"/>
              <a:gd name="connsiteX28818" fmla="*/ 362225 w 1031876"/>
              <a:gd name="connsiteY28818" fmla="*/ 74612 h 1106488"/>
              <a:gd name="connsiteX28819" fmla="*/ 358974 w 1031876"/>
              <a:gd name="connsiteY28819" fmla="*/ 80296 h 1106488"/>
              <a:gd name="connsiteX28820" fmla="*/ 355555 w 1031876"/>
              <a:gd name="connsiteY28820" fmla="*/ 81150 h 1106488"/>
              <a:gd name="connsiteX28821" fmla="*/ 362392 w 1031876"/>
              <a:gd name="connsiteY28821" fmla="*/ 81150 h 1106488"/>
              <a:gd name="connsiteX28822" fmla="*/ 369230 w 1031876"/>
              <a:gd name="connsiteY28822" fmla="*/ 81150 h 1106488"/>
              <a:gd name="connsiteX28823" fmla="*/ 369230 w 1031876"/>
              <a:gd name="connsiteY28823" fmla="*/ 74320 h 1106488"/>
              <a:gd name="connsiteX28824" fmla="*/ 370940 w 1031876"/>
              <a:gd name="connsiteY28824" fmla="*/ 74320 h 1106488"/>
              <a:gd name="connsiteX28825" fmla="*/ 371794 w 1031876"/>
              <a:gd name="connsiteY28825" fmla="*/ 74320 h 1106488"/>
              <a:gd name="connsiteX28826" fmla="*/ 372649 w 1031876"/>
              <a:gd name="connsiteY28826" fmla="*/ 74320 h 1106488"/>
              <a:gd name="connsiteX28827" fmla="*/ 375213 w 1031876"/>
              <a:gd name="connsiteY28827" fmla="*/ 74320 h 1106488"/>
              <a:gd name="connsiteX28828" fmla="*/ 376068 w 1031876"/>
              <a:gd name="connsiteY28828" fmla="*/ 74320 h 1106488"/>
              <a:gd name="connsiteX28829" fmla="*/ 376361 w 1031876"/>
              <a:gd name="connsiteY28829" fmla="*/ 74612 h 1106488"/>
              <a:gd name="connsiteX28830" fmla="*/ 379866 w 1031876"/>
              <a:gd name="connsiteY28830" fmla="*/ 78114 h 1106488"/>
              <a:gd name="connsiteX28831" fmla="*/ 376068 w 1031876"/>
              <a:gd name="connsiteY28831" fmla="*/ 81150 h 1106488"/>
              <a:gd name="connsiteX28832" fmla="*/ 380854 w 1031876"/>
              <a:gd name="connsiteY28832" fmla="*/ 79101 h 1106488"/>
              <a:gd name="connsiteX28833" fmla="*/ 382050 w 1031876"/>
              <a:gd name="connsiteY28833" fmla="*/ 80296 h 1106488"/>
              <a:gd name="connsiteX28834" fmla="*/ 382905 w 1031876"/>
              <a:gd name="connsiteY28834" fmla="*/ 81150 h 1106488"/>
              <a:gd name="connsiteX28835" fmla="*/ 382050 w 1031876"/>
              <a:gd name="connsiteY28835" fmla="*/ 78589 h 1106488"/>
              <a:gd name="connsiteX28836" fmla="*/ 380854 w 1031876"/>
              <a:gd name="connsiteY28836" fmla="*/ 79101 h 1106488"/>
              <a:gd name="connsiteX28837" fmla="*/ 379866 w 1031876"/>
              <a:gd name="connsiteY28837" fmla="*/ 78114 h 1106488"/>
              <a:gd name="connsiteX28838" fmla="*/ 380341 w 1031876"/>
              <a:gd name="connsiteY28838" fmla="*/ 77735 h 1106488"/>
              <a:gd name="connsiteX28839" fmla="*/ 382905 w 1031876"/>
              <a:gd name="connsiteY28839" fmla="*/ 76803 h 1106488"/>
              <a:gd name="connsiteX28840" fmla="*/ 389743 w 1031876"/>
              <a:gd name="connsiteY28840" fmla="*/ 74320 h 1106488"/>
              <a:gd name="connsiteX28841" fmla="*/ 393162 w 1031876"/>
              <a:gd name="connsiteY28841" fmla="*/ 73466 h 1106488"/>
              <a:gd name="connsiteX28842" fmla="*/ 394363 w 1031876"/>
              <a:gd name="connsiteY28842" fmla="*/ 71366 h 1106488"/>
              <a:gd name="connsiteX28843" fmla="*/ 396580 w 1031876"/>
              <a:gd name="connsiteY28843" fmla="*/ 74320 h 1106488"/>
              <a:gd name="connsiteX28844" fmla="*/ 396580 w 1031876"/>
              <a:gd name="connsiteY28844" fmla="*/ 70904 h 1106488"/>
              <a:gd name="connsiteX28845" fmla="*/ 396580 w 1031876"/>
              <a:gd name="connsiteY28845" fmla="*/ 68262 h 1106488"/>
              <a:gd name="connsiteX28846" fmla="*/ 396580 w 1031876"/>
              <a:gd name="connsiteY28846" fmla="*/ 67489 h 1106488"/>
              <a:gd name="connsiteX28847" fmla="*/ 403418 w 1031876"/>
              <a:gd name="connsiteY28847" fmla="*/ 67489 h 1106488"/>
              <a:gd name="connsiteX28848" fmla="*/ 404661 w 1031876"/>
              <a:gd name="connsiteY28848" fmla="*/ 67489 h 1106488"/>
              <a:gd name="connsiteX28849" fmla="*/ 413545 w 1031876"/>
              <a:gd name="connsiteY28849" fmla="*/ 62706 h 1106488"/>
              <a:gd name="connsiteX28850" fmla="*/ 416032 w 1031876"/>
              <a:gd name="connsiteY28850" fmla="*/ 62514 h 1106488"/>
              <a:gd name="connsiteX28851" fmla="*/ 417093 w 1031876"/>
              <a:gd name="connsiteY28851" fmla="*/ 60659 h 1106488"/>
              <a:gd name="connsiteX28852" fmla="*/ 417093 w 1031876"/>
              <a:gd name="connsiteY28852" fmla="*/ 62433 h 1106488"/>
              <a:gd name="connsiteX28853" fmla="*/ 422577 w 1031876"/>
              <a:gd name="connsiteY28853" fmla="*/ 62011 h 1106488"/>
              <a:gd name="connsiteX28854" fmla="*/ 423931 w 1031876"/>
              <a:gd name="connsiteY28854" fmla="*/ 60659 h 1106488"/>
              <a:gd name="connsiteX28855" fmla="*/ 423613 w 1031876"/>
              <a:gd name="connsiteY28855" fmla="*/ 61931 h 1106488"/>
              <a:gd name="connsiteX28856" fmla="*/ 423864 w 1031876"/>
              <a:gd name="connsiteY28856" fmla="*/ 61912 h 1106488"/>
              <a:gd name="connsiteX28857" fmla="*/ 423610 w 1031876"/>
              <a:gd name="connsiteY28857" fmla="*/ 61941 h 1106488"/>
              <a:gd name="connsiteX28858" fmla="*/ 423076 w 1031876"/>
              <a:gd name="connsiteY28858" fmla="*/ 64074 h 1106488"/>
              <a:gd name="connsiteX28859" fmla="*/ 417093 w 1031876"/>
              <a:gd name="connsiteY28859" fmla="*/ 67489 h 1106488"/>
              <a:gd name="connsiteX28860" fmla="*/ 420512 w 1031876"/>
              <a:gd name="connsiteY28860" fmla="*/ 64074 h 1106488"/>
              <a:gd name="connsiteX28861" fmla="*/ 422521 w 1031876"/>
              <a:gd name="connsiteY28861" fmla="*/ 62067 h 1106488"/>
              <a:gd name="connsiteX28862" fmla="*/ 417093 w 1031876"/>
              <a:gd name="connsiteY28862" fmla="*/ 62693 h 1106488"/>
              <a:gd name="connsiteX28863" fmla="*/ 417093 w 1031876"/>
              <a:gd name="connsiteY28863" fmla="*/ 66635 h 1106488"/>
              <a:gd name="connsiteX28864" fmla="*/ 417093 w 1031876"/>
              <a:gd name="connsiteY28864" fmla="*/ 67489 h 1106488"/>
              <a:gd name="connsiteX28865" fmla="*/ 417948 w 1031876"/>
              <a:gd name="connsiteY28865" fmla="*/ 67489 h 1106488"/>
              <a:gd name="connsiteX28866" fmla="*/ 423076 w 1031876"/>
              <a:gd name="connsiteY28866" fmla="*/ 67489 h 1106488"/>
              <a:gd name="connsiteX28867" fmla="*/ 423931 w 1031876"/>
              <a:gd name="connsiteY28867" fmla="*/ 67489 h 1106488"/>
              <a:gd name="connsiteX28868" fmla="*/ 430768 w 1031876"/>
              <a:gd name="connsiteY28868" fmla="*/ 61513 h 1106488"/>
              <a:gd name="connsiteX28869" fmla="*/ 431745 w 1031876"/>
              <a:gd name="connsiteY28869" fmla="*/ 61391 h 1106488"/>
              <a:gd name="connsiteX28870" fmla="*/ 433807 w 1031876"/>
              <a:gd name="connsiteY28870" fmla="*/ 62936 h 1106488"/>
              <a:gd name="connsiteX28871" fmla="*/ 430768 w 1031876"/>
              <a:gd name="connsiteY28871" fmla="*/ 67489 h 1106488"/>
              <a:gd name="connsiteX28872" fmla="*/ 431623 w 1031876"/>
              <a:gd name="connsiteY28872" fmla="*/ 66635 h 1106488"/>
              <a:gd name="connsiteX28873" fmla="*/ 434871 w 1031876"/>
              <a:gd name="connsiteY28873" fmla="*/ 63391 h 1106488"/>
              <a:gd name="connsiteX28874" fmla="*/ 437606 w 1031876"/>
              <a:gd name="connsiteY28874" fmla="*/ 67489 h 1106488"/>
              <a:gd name="connsiteX28875" fmla="*/ 444444 w 1031876"/>
              <a:gd name="connsiteY28875" fmla="*/ 67489 h 1106488"/>
              <a:gd name="connsiteX28876" fmla="*/ 451281 w 1031876"/>
              <a:gd name="connsiteY28876" fmla="*/ 60659 h 1106488"/>
              <a:gd name="connsiteX28877" fmla="*/ 444138 w 1031876"/>
              <a:gd name="connsiteY28877" fmla="*/ 62799 h 1106488"/>
              <a:gd name="connsiteX28878" fmla="*/ 444444 w 1031876"/>
              <a:gd name="connsiteY28878" fmla="*/ 60659 h 1106488"/>
              <a:gd name="connsiteX28879" fmla="*/ 441025 w 1031876"/>
              <a:gd name="connsiteY28879" fmla="*/ 61513 h 1106488"/>
              <a:gd name="connsiteX28880" fmla="*/ 438700 w 1031876"/>
              <a:gd name="connsiteY28880" fmla="*/ 65577 h 1106488"/>
              <a:gd name="connsiteX28881" fmla="*/ 438461 w 1031876"/>
              <a:gd name="connsiteY28881" fmla="*/ 65781 h 1106488"/>
              <a:gd name="connsiteX28882" fmla="*/ 437606 w 1031876"/>
              <a:gd name="connsiteY28882" fmla="*/ 60659 h 1106488"/>
              <a:gd name="connsiteX28883" fmla="*/ 430768 w 1031876"/>
              <a:gd name="connsiteY28883" fmla="*/ 60659 h 1106488"/>
              <a:gd name="connsiteX28884" fmla="*/ 437606 w 1031876"/>
              <a:gd name="connsiteY28884" fmla="*/ 53828 h 1106488"/>
              <a:gd name="connsiteX28885" fmla="*/ 441025 w 1031876"/>
              <a:gd name="connsiteY28885" fmla="*/ 53828 h 1106488"/>
              <a:gd name="connsiteX28886" fmla="*/ 443589 w 1031876"/>
              <a:gd name="connsiteY28886" fmla="*/ 53828 h 1106488"/>
              <a:gd name="connsiteX28887" fmla="*/ 444444 w 1031876"/>
              <a:gd name="connsiteY28887" fmla="*/ 53828 h 1106488"/>
              <a:gd name="connsiteX28888" fmla="*/ 447008 w 1031876"/>
              <a:gd name="connsiteY28888" fmla="*/ 53828 h 1106488"/>
              <a:gd name="connsiteX28889" fmla="*/ 447863 w 1031876"/>
              <a:gd name="connsiteY28889" fmla="*/ 53828 h 1106488"/>
              <a:gd name="connsiteX28890" fmla="*/ 449572 w 1031876"/>
              <a:gd name="connsiteY28890" fmla="*/ 53828 h 1106488"/>
              <a:gd name="connsiteX28891" fmla="*/ 451281 w 1031876"/>
              <a:gd name="connsiteY28891" fmla="*/ 53828 h 1106488"/>
              <a:gd name="connsiteX28892" fmla="*/ 458119 w 1031876"/>
              <a:gd name="connsiteY28892" fmla="*/ 46998 h 1106488"/>
              <a:gd name="connsiteX28893" fmla="*/ 458119 w 1031876"/>
              <a:gd name="connsiteY28893" fmla="*/ 51267 h 1106488"/>
              <a:gd name="connsiteX28894" fmla="*/ 458119 w 1031876"/>
              <a:gd name="connsiteY28894" fmla="*/ 52974 h 1106488"/>
              <a:gd name="connsiteX28895" fmla="*/ 458119 w 1031876"/>
              <a:gd name="connsiteY28895" fmla="*/ 53828 h 1106488"/>
              <a:gd name="connsiteX28896" fmla="*/ 464956 w 1031876"/>
              <a:gd name="connsiteY28896" fmla="*/ 46998 h 1106488"/>
              <a:gd name="connsiteX28897" fmla="*/ 471794 w 1031876"/>
              <a:gd name="connsiteY28897" fmla="*/ 46998 h 1106488"/>
              <a:gd name="connsiteX28898" fmla="*/ 475213 w 1031876"/>
              <a:gd name="connsiteY28898" fmla="*/ 43583 h 1106488"/>
              <a:gd name="connsiteX28899" fmla="*/ 477838 w 1031876"/>
              <a:gd name="connsiteY28899" fmla="*/ 40960 h 1106488"/>
              <a:gd name="connsiteX28900" fmla="*/ 477838 w 1031876"/>
              <a:gd name="connsiteY28900" fmla="*/ 40283 h 1106488"/>
              <a:gd name="connsiteX28901" fmla="*/ 477838 w 1031876"/>
              <a:gd name="connsiteY28901" fmla="*/ 38298 h 1106488"/>
              <a:gd name="connsiteX28902" fmla="*/ 477838 w 1031876"/>
              <a:gd name="connsiteY28902" fmla="*/ 33338 h 1106488"/>
              <a:gd name="connsiteX28903" fmla="*/ 477763 w 1031876"/>
              <a:gd name="connsiteY28903" fmla="*/ 33338 h 1106488"/>
              <a:gd name="connsiteX28904" fmla="*/ 474663 w 1031876"/>
              <a:gd name="connsiteY28904" fmla="*/ 33338 h 1106488"/>
              <a:gd name="connsiteX28905" fmla="*/ 474290 w 1031876"/>
              <a:gd name="connsiteY28905" fmla="*/ 33338 h 1106488"/>
              <a:gd name="connsiteX28906" fmla="*/ 473869 w 1031876"/>
              <a:gd name="connsiteY28906" fmla="*/ 33338 h 1106488"/>
              <a:gd name="connsiteX28907" fmla="*/ 473076 w 1031876"/>
              <a:gd name="connsiteY28907" fmla="*/ 33338 h 1106488"/>
              <a:gd name="connsiteX28908" fmla="*/ 473076 w 1031876"/>
              <a:gd name="connsiteY28908" fmla="*/ 34926 h 1106488"/>
              <a:gd name="connsiteX28909" fmla="*/ 471488 w 1031876"/>
              <a:gd name="connsiteY28909" fmla="*/ 34926 h 1106488"/>
              <a:gd name="connsiteX28910" fmla="*/ 471488 w 1031876"/>
              <a:gd name="connsiteY28910" fmla="*/ 33338 h 1106488"/>
              <a:gd name="connsiteX28911" fmla="*/ 471686 w 1031876"/>
              <a:gd name="connsiteY28911" fmla="*/ 33338 h 1106488"/>
              <a:gd name="connsiteX28912" fmla="*/ 478631 w 1031876"/>
              <a:gd name="connsiteY28912" fmla="*/ 26988 h 1106488"/>
              <a:gd name="connsiteX28913" fmla="*/ 479499 w 1031876"/>
              <a:gd name="connsiteY28913" fmla="*/ 26988 h 1106488"/>
              <a:gd name="connsiteX28914" fmla="*/ 479558 w 1031876"/>
              <a:gd name="connsiteY28914" fmla="*/ 26988 h 1106488"/>
              <a:gd name="connsiteX28915" fmla="*/ 482104 w 1031876"/>
              <a:gd name="connsiteY28915" fmla="*/ 26988 h 1106488"/>
              <a:gd name="connsiteX28916" fmla="*/ 482972 w 1031876"/>
              <a:gd name="connsiteY28916" fmla="*/ 26988 h 1106488"/>
              <a:gd name="connsiteX28917" fmla="*/ 484717 w 1031876"/>
              <a:gd name="connsiteY28917" fmla="*/ 26988 h 1106488"/>
              <a:gd name="connsiteX28918" fmla="*/ 485577 w 1031876"/>
              <a:gd name="connsiteY28918" fmla="*/ 26988 h 1106488"/>
              <a:gd name="connsiteX28919" fmla="*/ 482104 w 1031876"/>
              <a:gd name="connsiteY28919" fmla="*/ 30163 h 1106488"/>
              <a:gd name="connsiteX28920" fmla="*/ 478632 w 1031876"/>
              <a:gd name="connsiteY28920" fmla="*/ 33337 h 1106488"/>
              <a:gd name="connsiteX28921" fmla="*/ 478635 w 1031876"/>
              <a:gd name="connsiteY28921" fmla="*/ 33337 h 1106488"/>
              <a:gd name="connsiteX28922" fmla="*/ 487313 w 1031876"/>
              <a:gd name="connsiteY28922" fmla="*/ 30957 h 1106488"/>
              <a:gd name="connsiteX28923" fmla="*/ 486966 w 1031876"/>
              <a:gd name="connsiteY28923" fmla="*/ 31432 h 1106488"/>
              <a:gd name="connsiteX28924" fmla="*/ 485577 w 1031876"/>
              <a:gd name="connsiteY28924" fmla="*/ 32544 h 1106488"/>
              <a:gd name="connsiteX28925" fmla="*/ 478640 w 1031876"/>
              <a:gd name="connsiteY28925" fmla="*/ 33337 h 1106488"/>
              <a:gd name="connsiteX28926" fmla="*/ 478830 w 1031876"/>
              <a:gd name="connsiteY28926" fmla="*/ 33337 h 1106488"/>
              <a:gd name="connsiteX28927" fmla="*/ 485578 w 1031876"/>
              <a:gd name="connsiteY28927" fmla="*/ 33337 h 1106488"/>
              <a:gd name="connsiteX28928" fmla="*/ 485776 w 1031876"/>
              <a:gd name="connsiteY28928" fmla="*/ 33337 h 1106488"/>
              <a:gd name="connsiteX28929" fmla="*/ 481807 w 1031876"/>
              <a:gd name="connsiteY28929" fmla="*/ 34329 h 1106488"/>
              <a:gd name="connsiteX28930" fmla="*/ 478258 w 1031876"/>
              <a:gd name="connsiteY28930" fmla="*/ 40540 h 1106488"/>
              <a:gd name="connsiteX28931" fmla="*/ 478631 w 1031876"/>
              <a:gd name="connsiteY28931" fmla="*/ 40167 h 1106488"/>
              <a:gd name="connsiteX28932" fmla="*/ 485469 w 1031876"/>
              <a:gd name="connsiteY28932" fmla="*/ 40167 h 1106488"/>
              <a:gd name="connsiteX28933" fmla="*/ 488888 w 1031876"/>
              <a:gd name="connsiteY28933" fmla="*/ 40167 h 1106488"/>
              <a:gd name="connsiteX28934" fmla="*/ 488898 w 1031876"/>
              <a:gd name="connsiteY28934" fmla="*/ 40167 h 1106488"/>
              <a:gd name="connsiteX28935" fmla="*/ 485776 w 1031876"/>
              <a:gd name="connsiteY28935" fmla="*/ 33337 h 1106488"/>
              <a:gd name="connsiteX28936" fmla="*/ 491332 w 1031876"/>
              <a:gd name="connsiteY28936" fmla="*/ 34329 h 1106488"/>
              <a:gd name="connsiteX28937" fmla="*/ 491999 w 1031876"/>
              <a:gd name="connsiteY28937" fmla="*/ 40167 h 1106488"/>
              <a:gd name="connsiteX28938" fmla="*/ 492307 w 1031876"/>
              <a:gd name="connsiteY28938" fmla="*/ 40167 h 1106488"/>
              <a:gd name="connsiteX28939" fmla="*/ 495726 w 1031876"/>
              <a:gd name="connsiteY28939" fmla="*/ 40167 h 1106488"/>
              <a:gd name="connsiteX28940" fmla="*/ 496580 w 1031876"/>
              <a:gd name="connsiteY28940" fmla="*/ 40167 h 1106488"/>
              <a:gd name="connsiteX28941" fmla="*/ 497858 w 1031876"/>
              <a:gd name="connsiteY28941" fmla="*/ 40167 h 1106488"/>
              <a:gd name="connsiteX28942" fmla="*/ 494210 w 1031876"/>
              <a:gd name="connsiteY28942" fmla="*/ 37306 h 1106488"/>
              <a:gd name="connsiteX28943" fmla="*/ 499269 w 1031876"/>
              <a:gd name="connsiteY28943" fmla="*/ 33338 h 1106488"/>
              <a:gd name="connsiteX28944" fmla="*/ 496740 w 1031876"/>
              <a:gd name="connsiteY28944" fmla="*/ 37306 h 1106488"/>
              <a:gd name="connsiteX28945" fmla="*/ 498564 w 1031876"/>
              <a:gd name="connsiteY28945" fmla="*/ 40167 h 1106488"/>
              <a:gd name="connsiteX28946" fmla="*/ 499144 w 1031876"/>
              <a:gd name="connsiteY28946" fmla="*/ 40167 h 1106488"/>
              <a:gd name="connsiteX28947" fmla="*/ 499270 w 1031876"/>
              <a:gd name="connsiteY28947" fmla="*/ 40167 h 1106488"/>
              <a:gd name="connsiteX28948" fmla="*/ 499270 w 1031876"/>
              <a:gd name="connsiteY28948" fmla="*/ 37306 h 1106488"/>
              <a:gd name="connsiteX28949" fmla="*/ 499270 w 1031876"/>
              <a:gd name="connsiteY28949" fmla="*/ 33338 h 1106488"/>
              <a:gd name="connsiteX28950" fmla="*/ 499270 w 1031876"/>
              <a:gd name="connsiteY28950" fmla="*/ 33337 h 1106488"/>
              <a:gd name="connsiteX28951" fmla="*/ 499271 w 1031876"/>
              <a:gd name="connsiteY28951" fmla="*/ 33338 h 1106488"/>
              <a:gd name="connsiteX28952" fmla="*/ 501800 w 1031876"/>
              <a:gd name="connsiteY28952" fmla="*/ 37306 h 1106488"/>
              <a:gd name="connsiteX28953" fmla="*/ 499976 w 1031876"/>
              <a:gd name="connsiteY28953" fmla="*/ 40167 h 1106488"/>
              <a:gd name="connsiteX28954" fmla="*/ 505127 w 1031876"/>
              <a:gd name="connsiteY28954" fmla="*/ 40167 h 1106488"/>
              <a:gd name="connsiteX28955" fmla="*/ 505982 w 1031876"/>
              <a:gd name="connsiteY28955" fmla="*/ 40167 h 1106488"/>
              <a:gd name="connsiteX28956" fmla="*/ 506413 w 1031876"/>
              <a:gd name="connsiteY28956" fmla="*/ 40167 h 1106488"/>
              <a:gd name="connsiteX28957" fmla="*/ 506413 w 1031876"/>
              <a:gd name="connsiteY28957" fmla="*/ 33338 h 1106488"/>
              <a:gd name="connsiteX28958" fmla="*/ 507207 w 1031876"/>
              <a:gd name="connsiteY28958" fmla="*/ 39290 h 1106488"/>
              <a:gd name="connsiteX28959" fmla="*/ 512762 w 1031876"/>
              <a:gd name="connsiteY28959" fmla="*/ 33338 h 1106488"/>
              <a:gd name="connsiteX28960" fmla="*/ 509588 w 1031876"/>
              <a:gd name="connsiteY28960" fmla="*/ 33338 h 1106488"/>
              <a:gd name="connsiteX28961" fmla="*/ 506968 w 1031876"/>
              <a:gd name="connsiteY28961" fmla="*/ 33338 h 1106488"/>
              <a:gd name="connsiteX28962" fmla="*/ 506413 w 1031876"/>
              <a:gd name="connsiteY28962" fmla="*/ 33338 h 1106488"/>
              <a:gd name="connsiteX28963" fmla="*/ 506095 w 1031876"/>
              <a:gd name="connsiteY28963" fmla="*/ 33338 h 1106488"/>
              <a:gd name="connsiteX28964" fmla="*/ 513080 w 1031876"/>
              <a:gd name="connsiteY28964" fmla="*/ 26988 h 1106488"/>
              <a:gd name="connsiteX28965" fmla="*/ 513080 w 1031876"/>
              <a:gd name="connsiteY28965" fmla="*/ 33338 h 1106488"/>
              <a:gd name="connsiteX28966" fmla="*/ 512763 w 1031876"/>
              <a:gd name="connsiteY28966" fmla="*/ 33338 h 1106488"/>
              <a:gd name="connsiteX28967" fmla="*/ 512763 w 1031876"/>
              <a:gd name="connsiteY28967" fmla="*/ 40167 h 1106488"/>
              <a:gd name="connsiteX28968" fmla="*/ 512819 w 1031876"/>
              <a:gd name="connsiteY28968" fmla="*/ 40167 h 1106488"/>
              <a:gd name="connsiteX28969" fmla="*/ 513674 w 1031876"/>
              <a:gd name="connsiteY28969" fmla="*/ 40167 h 1106488"/>
              <a:gd name="connsiteX28970" fmla="*/ 517947 w 1031876"/>
              <a:gd name="connsiteY28970" fmla="*/ 40167 h 1106488"/>
              <a:gd name="connsiteX28971" fmla="*/ 519657 w 1031876"/>
              <a:gd name="connsiteY28971" fmla="*/ 40167 h 1106488"/>
              <a:gd name="connsiteX28972" fmla="*/ 526495 w 1031876"/>
              <a:gd name="connsiteY28972" fmla="*/ 40167 h 1106488"/>
              <a:gd name="connsiteX28973" fmla="*/ 533332 w 1031876"/>
              <a:gd name="connsiteY28973" fmla="*/ 33337 h 1106488"/>
              <a:gd name="connsiteX28974" fmla="*/ 533332 w 1031876"/>
              <a:gd name="connsiteY28974" fmla="*/ 40167 h 1106488"/>
              <a:gd name="connsiteX28975" fmla="*/ 535896 w 1031876"/>
              <a:gd name="connsiteY28975" fmla="*/ 39314 h 1106488"/>
              <a:gd name="connsiteX28976" fmla="*/ 534995 w 1031876"/>
              <a:gd name="connsiteY28976" fmla="*/ 37214 h 1106488"/>
              <a:gd name="connsiteX28977" fmla="*/ 540170 w 1031876"/>
              <a:gd name="connsiteY28977" fmla="*/ 40167 h 1106488"/>
              <a:gd name="connsiteX28978" fmla="*/ 542734 w 1031876"/>
              <a:gd name="connsiteY28978" fmla="*/ 40167 h 1106488"/>
              <a:gd name="connsiteX28979" fmla="*/ 543588 w 1031876"/>
              <a:gd name="connsiteY28979" fmla="*/ 40167 h 1106488"/>
              <a:gd name="connsiteX28980" fmla="*/ 545768 w 1031876"/>
              <a:gd name="connsiteY28980" fmla="*/ 40167 h 1106488"/>
              <a:gd name="connsiteX28981" fmla="*/ 540809 w 1031876"/>
              <a:gd name="connsiteY28981" fmla="*/ 37306 h 1106488"/>
              <a:gd name="connsiteX28982" fmla="*/ 533929 w 1031876"/>
              <a:gd name="connsiteY28982" fmla="*/ 33337 h 1106488"/>
              <a:gd name="connsiteX28983" fmla="*/ 537369 w 1031876"/>
              <a:gd name="connsiteY28983" fmla="*/ 33337 h 1106488"/>
              <a:gd name="connsiteX28984" fmla="*/ 540543 w 1031876"/>
              <a:gd name="connsiteY28984" fmla="*/ 33337 h 1106488"/>
              <a:gd name="connsiteX28985" fmla="*/ 536079 w 1031876"/>
              <a:gd name="connsiteY28985" fmla="*/ 27782 h 1106488"/>
              <a:gd name="connsiteX28986" fmla="*/ 527050 w 1031876"/>
              <a:gd name="connsiteY28986" fmla="*/ 27052 h 1106488"/>
              <a:gd name="connsiteX28987" fmla="*/ 527050 w 1031876"/>
              <a:gd name="connsiteY28987" fmla="*/ 32544 h 1106488"/>
              <a:gd name="connsiteX28988" fmla="*/ 527050 w 1031876"/>
              <a:gd name="connsiteY28988" fmla="*/ 33338 h 1106488"/>
              <a:gd name="connsiteX28989" fmla="*/ 513080 w 1031876"/>
              <a:gd name="connsiteY28989" fmla="*/ 26988 h 1106488"/>
              <a:gd name="connsiteX28990" fmla="*/ 512922 w 1031876"/>
              <a:gd name="connsiteY28990" fmla="*/ 26988 h 1106488"/>
              <a:gd name="connsiteX28991" fmla="*/ 514735 w 1031876"/>
              <a:gd name="connsiteY28991" fmla="*/ 26889 h 1106488"/>
              <a:gd name="connsiteX28992" fmla="*/ 514081 w 1031876"/>
              <a:gd name="connsiteY28992" fmla="*/ 26718 h 1106488"/>
              <a:gd name="connsiteX28993" fmla="*/ 515197 w 1031876"/>
              <a:gd name="connsiteY28993" fmla="*/ 26459 h 1106488"/>
              <a:gd name="connsiteX28994" fmla="*/ 519748 w 1031876"/>
              <a:gd name="connsiteY28994" fmla="*/ 26988 h 1106488"/>
              <a:gd name="connsiteX28995" fmla="*/ 519907 w 1031876"/>
              <a:gd name="connsiteY28995" fmla="*/ 26988 h 1106488"/>
              <a:gd name="connsiteX28996" fmla="*/ 520065 w 1031876"/>
              <a:gd name="connsiteY28996" fmla="*/ 26988 h 1106488"/>
              <a:gd name="connsiteX28997" fmla="*/ 526177 w 1031876"/>
              <a:gd name="connsiteY28997" fmla="*/ 29369 h 1106488"/>
              <a:gd name="connsiteX28998" fmla="*/ 527027 w 1031876"/>
              <a:gd name="connsiteY28998" fmla="*/ 27050 h 1106488"/>
              <a:gd name="connsiteX28999" fmla="*/ 526257 w 1031876"/>
              <a:gd name="connsiteY28999" fmla="*/ 26988 h 1106488"/>
              <a:gd name="connsiteX29000" fmla="*/ 527050 w 1031876"/>
              <a:gd name="connsiteY29000" fmla="*/ 26988 h 1106488"/>
              <a:gd name="connsiteX29001" fmla="*/ 527150 w 1031876"/>
              <a:gd name="connsiteY29001" fmla="*/ 26988 h 1106488"/>
              <a:gd name="connsiteX29002" fmla="*/ 529829 w 1031876"/>
              <a:gd name="connsiteY29002" fmla="*/ 26988 h 1106488"/>
              <a:gd name="connsiteX29003" fmla="*/ 533401 w 1031876"/>
              <a:gd name="connsiteY29003" fmla="*/ 26988 h 1106488"/>
              <a:gd name="connsiteX29004" fmla="*/ 533797 w 1031876"/>
              <a:gd name="connsiteY29004" fmla="*/ 26988 h 1106488"/>
              <a:gd name="connsiteX29005" fmla="*/ 586740 w 1031876"/>
              <a:gd name="connsiteY29005" fmla="*/ 25083 h 1106488"/>
              <a:gd name="connsiteX29006" fmla="*/ 588169 w 1031876"/>
              <a:gd name="connsiteY29006" fmla="*/ 26194 h 1106488"/>
              <a:gd name="connsiteX29007" fmla="*/ 595313 w 1031876"/>
              <a:gd name="connsiteY29007" fmla="*/ 26988 h 1106488"/>
              <a:gd name="connsiteX29008" fmla="*/ 586383 w 1031876"/>
              <a:gd name="connsiteY29008" fmla="*/ 26194 h 1106488"/>
              <a:gd name="connsiteX29009" fmla="*/ 623690 w 1031876"/>
              <a:gd name="connsiteY29009" fmla="*/ 24607 h 1106488"/>
              <a:gd name="connsiteX29010" fmla="*/ 629710 w 1031876"/>
              <a:gd name="connsiteY29010" fmla="*/ 26988 h 1106488"/>
              <a:gd name="connsiteX29011" fmla="*/ 627130 w 1031876"/>
              <a:gd name="connsiteY29011" fmla="*/ 26988 h 1106488"/>
              <a:gd name="connsiteX29012" fmla="*/ 623690 w 1031876"/>
              <a:gd name="connsiteY29012" fmla="*/ 26988 h 1106488"/>
              <a:gd name="connsiteX29013" fmla="*/ 622830 w 1031876"/>
              <a:gd name="connsiteY29013" fmla="*/ 26988 h 1106488"/>
              <a:gd name="connsiteX29014" fmla="*/ 623690 w 1031876"/>
              <a:gd name="connsiteY29014" fmla="*/ 24607 h 1106488"/>
              <a:gd name="connsiteX29015" fmla="*/ 533797 w 1031876"/>
              <a:gd name="connsiteY29015" fmla="*/ 24607 h 1106488"/>
              <a:gd name="connsiteX29016" fmla="*/ 534375 w 1031876"/>
              <a:gd name="connsiteY29016" fmla="*/ 24811 h 1106488"/>
              <a:gd name="connsiteX29017" fmla="*/ 533797 w 1031876"/>
              <a:gd name="connsiteY29017" fmla="*/ 26988 h 1106488"/>
              <a:gd name="connsiteX29018" fmla="*/ 546448 w 1031876"/>
              <a:gd name="connsiteY29018" fmla="*/ 22225 h 1106488"/>
              <a:gd name="connsiteX29019" fmla="*/ 547291 w 1031876"/>
              <a:gd name="connsiteY29019" fmla="*/ 26988 h 1106488"/>
              <a:gd name="connsiteX29020" fmla="*/ 546894 w 1031876"/>
              <a:gd name="connsiteY29020" fmla="*/ 26988 h 1106488"/>
              <a:gd name="connsiteX29021" fmla="*/ 546001 w 1031876"/>
              <a:gd name="connsiteY29021" fmla="*/ 26988 h 1106488"/>
              <a:gd name="connsiteX29022" fmla="*/ 543917 w 1031876"/>
              <a:gd name="connsiteY29022" fmla="*/ 26988 h 1106488"/>
              <a:gd name="connsiteX29023" fmla="*/ 542442 w 1031876"/>
              <a:gd name="connsiteY29023" fmla="*/ 26988 h 1106488"/>
              <a:gd name="connsiteX29024" fmla="*/ 540643 w 1031876"/>
              <a:gd name="connsiteY29024" fmla="*/ 26988 h 1106488"/>
              <a:gd name="connsiteX29025" fmla="*/ 540544 w 1031876"/>
              <a:gd name="connsiteY29025" fmla="*/ 26988 h 1106488"/>
              <a:gd name="connsiteX29026" fmla="*/ 546448 w 1031876"/>
              <a:gd name="connsiteY29026" fmla="*/ 22225 h 1106488"/>
              <a:gd name="connsiteX29027" fmla="*/ 629710 w 1031876"/>
              <a:gd name="connsiteY29027" fmla="*/ 20638 h 1106488"/>
              <a:gd name="connsiteX29028" fmla="*/ 636589 w 1031876"/>
              <a:gd name="connsiteY29028" fmla="*/ 26988 h 1106488"/>
              <a:gd name="connsiteX29029" fmla="*/ 629710 w 1031876"/>
              <a:gd name="connsiteY29029" fmla="*/ 20638 h 1106488"/>
              <a:gd name="connsiteX29030" fmla="*/ 608013 w 1031876"/>
              <a:gd name="connsiteY29030" fmla="*/ 20638 h 1106488"/>
              <a:gd name="connsiteX29031" fmla="*/ 615951 w 1031876"/>
              <a:gd name="connsiteY29031" fmla="*/ 26988 h 1106488"/>
              <a:gd name="connsiteX29032" fmla="*/ 608013 w 1031876"/>
              <a:gd name="connsiteY29032" fmla="*/ 20638 h 1106488"/>
              <a:gd name="connsiteX29033" fmla="*/ 581025 w 1031876"/>
              <a:gd name="connsiteY29033" fmla="*/ 20638 h 1106488"/>
              <a:gd name="connsiteX29034" fmla="*/ 581918 w 1031876"/>
              <a:gd name="connsiteY29034" fmla="*/ 20638 h 1106488"/>
              <a:gd name="connsiteX29035" fmla="*/ 583704 w 1031876"/>
              <a:gd name="connsiteY29035" fmla="*/ 20638 h 1106488"/>
              <a:gd name="connsiteX29036" fmla="*/ 588169 w 1031876"/>
              <a:gd name="connsiteY29036" fmla="*/ 20638 h 1106488"/>
              <a:gd name="connsiteX29037" fmla="*/ 586740 w 1031876"/>
              <a:gd name="connsiteY29037" fmla="*/ 25083 h 1106488"/>
              <a:gd name="connsiteX29038" fmla="*/ 547291 w 1031876"/>
              <a:gd name="connsiteY29038" fmla="*/ 20638 h 1106488"/>
              <a:gd name="connsiteX29039" fmla="*/ 549083 w 1031876"/>
              <a:gd name="connsiteY29039" fmla="*/ 20638 h 1106488"/>
              <a:gd name="connsiteX29040" fmla="*/ 554038 w 1031876"/>
              <a:gd name="connsiteY29040" fmla="*/ 20638 h 1106488"/>
              <a:gd name="connsiteX29041" fmla="*/ 554038 w 1031876"/>
              <a:gd name="connsiteY29041" fmla="*/ 21432 h 1106488"/>
              <a:gd name="connsiteX29042" fmla="*/ 554038 w 1031876"/>
              <a:gd name="connsiteY29042" fmla="*/ 23813 h 1106488"/>
              <a:gd name="connsiteX29043" fmla="*/ 554038 w 1031876"/>
              <a:gd name="connsiteY29043" fmla="*/ 26194 h 1106488"/>
              <a:gd name="connsiteX29044" fmla="*/ 554038 w 1031876"/>
              <a:gd name="connsiteY29044" fmla="*/ 26988 h 1106488"/>
              <a:gd name="connsiteX29045" fmla="*/ 550863 w 1031876"/>
              <a:gd name="connsiteY29045" fmla="*/ 26988 h 1106488"/>
              <a:gd name="connsiteX29046" fmla="*/ 550664 w 1031876"/>
              <a:gd name="connsiteY29046" fmla="*/ 26988 h 1106488"/>
              <a:gd name="connsiteX29047" fmla="*/ 548482 w 1031876"/>
              <a:gd name="connsiteY29047" fmla="*/ 26988 h 1106488"/>
              <a:gd name="connsiteX29048" fmla="*/ 547688 w 1031876"/>
              <a:gd name="connsiteY29048" fmla="*/ 26988 h 1106488"/>
              <a:gd name="connsiteX29049" fmla="*/ 547291 w 1031876"/>
              <a:gd name="connsiteY29049" fmla="*/ 26988 h 1106488"/>
              <a:gd name="connsiteX29050" fmla="*/ 547291 w 1031876"/>
              <a:gd name="connsiteY29050" fmla="*/ 20638 h 1106488"/>
              <a:gd name="connsiteX29051" fmla="*/ 540544 w 1031876"/>
              <a:gd name="connsiteY29051" fmla="*/ 20638 h 1106488"/>
              <a:gd name="connsiteX29052" fmla="*/ 540544 w 1031876"/>
              <a:gd name="connsiteY29052" fmla="*/ 26988 h 1106488"/>
              <a:gd name="connsiteX29053" fmla="*/ 539701 w 1031876"/>
              <a:gd name="connsiteY29053" fmla="*/ 22225 h 1106488"/>
              <a:gd name="connsiteX29054" fmla="*/ 535850 w 1031876"/>
              <a:gd name="connsiteY29054" fmla="*/ 25331 h 1106488"/>
              <a:gd name="connsiteX29055" fmla="*/ 534375 w 1031876"/>
              <a:gd name="connsiteY29055" fmla="*/ 24811 h 1106488"/>
              <a:gd name="connsiteX29056" fmla="*/ 534640 w 1031876"/>
              <a:gd name="connsiteY29056" fmla="*/ 23813 h 1106488"/>
              <a:gd name="connsiteX29057" fmla="*/ 540544 w 1031876"/>
              <a:gd name="connsiteY29057" fmla="*/ 20638 h 1106488"/>
              <a:gd name="connsiteX29058" fmla="*/ 527050 w 1031876"/>
              <a:gd name="connsiteY29058" fmla="*/ 20638 h 1106488"/>
              <a:gd name="connsiteX29059" fmla="*/ 533797 w 1031876"/>
              <a:gd name="connsiteY29059" fmla="*/ 20638 h 1106488"/>
              <a:gd name="connsiteX29060" fmla="*/ 533797 w 1031876"/>
              <a:gd name="connsiteY29060" fmla="*/ 21432 h 1106488"/>
              <a:gd name="connsiteX29061" fmla="*/ 533797 w 1031876"/>
              <a:gd name="connsiteY29061" fmla="*/ 24607 h 1106488"/>
              <a:gd name="connsiteX29062" fmla="*/ 527050 w 1031876"/>
              <a:gd name="connsiteY29062" fmla="*/ 26988 h 1106488"/>
              <a:gd name="connsiteX29063" fmla="*/ 527050 w 1031876"/>
              <a:gd name="connsiteY29063" fmla="*/ 20638 h 1106488"/>
              <a:gd name="connsiteX29064" fmla="*/ 519748 w 1031876"/>
              <a:gd name="connsiteY29064" fmla="*/ 20638 h 1106488"/>
              <a:gd name="connsiteX29065" fmla="*/ 519748 w 1031876"/>
              <a:gd name="connsiteY29065" fmla="*/ 26988 h 1106488"/>
              <a:gd name="connsiteX29066" fmla="*/ 519748 w 1031876"/>
              <a:gd name="connsiteY29066" fmla="*/ 20638 h 1106488"/>
              <a:gd name="connsiteX29067" fmla="*/ 506096 w 1031876"/>
              <a:gd name="connsiteY29067" fmla="*/ 20638 h 1106488"/>
              <a:gd name="connsiteX29068" fmla="*/ 506413 w 1031876"/>
              <a:gd name="connsiteY29068" fmla="*/ 20638 h 1106488"/>
              <a:gd name="connsiteX29069" fmla="*/ 507803 w 1031876"/>
              <a:gd name="connsiteY29069" fmla="*/ 20638 h 1106488"/>
              <a:gd name="connsiteX29070" fmla="*/ 509509 w 1031876"/>
              <a:gd name="connsiteY29070" fmla="*/ 20638 h 1106488"/>
              <a:gd name="connsiteX29071" fmla="*/ 512763 w 1031876"/>
              <a:gd name="connsiteY29071" fmla="*/ 20638 h 1106488"/>
              <a:gd name="connsiteX29072" fmla="*/ 512922 w 1031876"/>
              <a:gd name="connsiteY29072" fmla="*/ 20638 h 1106488"/>
              <a:gd name="connsiteX29073" fmla="*/ 515482 w 1031876"/>
              <a:gd name="connsiteY29073" fmla="*/ 20638 h 1106488"/>
              <a:gd name="connsiteX29074" fmla="*/ 516335 w 1031876"/>
              <a:gd name="connsiteY29074" fmla="*/ 20638 h 1106488"/>
              <a:gd name="connsiteX29075" fmla="*/ 518895 w 1031876"/>
              <a:gd name="connsiteY29075" fmla="*/ 20638 h 1106488"/>
              <a:gd name="connsiteX29076" fmla="*/ 519748 w 1031876"/>
              <a:gd name="connsiteY29076" fmla="*/ 20638 h 1106488"/>
              <a:gd name="connsiteX29077" fmla="*/ 516335 w 1031876"/>
              <a:gd name="connsiteY29077" fmla="*/ 26194 h 1106488"/>
              <a:gd name="connsiteX29078" fmla="*/ 515197 w 1031876"/>
              <a:gd name="connsiteY29078" fmla="*/ 26459 h 1106488"/>
              <a:gd name="connsiteX29079" fmla="*/ 512922 w 1031876"/>
              <a:gd name="connsiteY29079" fmla="*/ 26194 h 1106488"/>
              <a:gd name="connsiteX29080" fmla="*/ 506096 w 1031876"/>
              <a:gd name="connsiteY29080" fmla="*/ 20638 h 1106488"/>
              <a:gd name="connsiteX29081" fmla="*/ 498475 w 1031876"/>
              <a:gd name="connsiteY29081" fmla="*/ 20638 h 1106488"/>
              <a:gd name="connsiteX29082" fmla="*/ 499269 w 1031876"/>
              <a:gd name="connsiteY29082" fmla="*/ 20638 h 1106488"/>
              <a:gd name="connsiteX29083" fmla="*/ 500063 w 1031876"/>
              <a:gd name="connsiteY29083" fmla="*/ 20638 h 1106488"/>
              <a:gd name="connsiteX29084" fmla="*/ 500122 w 1031876"/>
              <a:gd name="connsiteY29084" fmla="*/ 20638 h 1106488"/>
              <a:gd name="connsiteX29085" fmla="*/ 502444 w 1031876"/>
              <a:gd name="connsiteY29085" fmla="*/ 20638 h 1106488"/>
              <a:gd name="connsiteX29086" fmla="*/ 505421 w 1031876"/>
              <a:gd name="connsiteY29086" fmla="*/ 20638 h 1106488"/>
              <a:gd name="connsiteX29087" fmla="*/ 505619 w 1031876"/>
              <a:gd name="connsiteY29087" fmla="*/ 20638 h 1106488"/>
              <a:gd name="connsiteX29088" fmla="*/ 506096 w 1031876"/>
              <a:gd name="connsiteY29088" fmla="*/ 20638 h 1106488"/>
              <a:gd name="connsiteX29089" fmla="*/ 512069 w 1031876"/>
              <a:gd name="connsiteY29089" fmla="*/ 26194 h 1106488"/>
              <a:gd name="connsiteX29090" fmla="*/ 514081 w 1031876"/>
              <a:gd name="connsiteY29090" fmla="*/ 26718 h 1106488"/>
              <a:gd name="connsiteX29091" fmla="*/ 512922 w 1031876"/>
              <a:gd name="connsiteY29091" fmla="*/ 26988 h 1106488"/>
              <a:gd name="connsiteX29092" fmla="*/ 506096 w 1031876"/>
              <a:gd name="connsiteY29092" fmla="*/ 21432 h 1106488"/>
              <a:gd name="connsiteX29093" fmla="*/ 500063 w 1031876"/>
              <a:gd name="connsiteY29093" fmla="*/ 20730 h 1106488"/>
              <a:gd name="connsiteX29094" fmla="*/ 500063 w 1031876"/>
              <a:gd name="connsiteY29094" fmla="*/ 22226 h 1106488"/>
              <a:gd name="connsiteX29095" fmla="*/ 498475 w 1031876"/>
              <a:gd name="connsiteY29095" fmla="*/ 22226 h 1106488"/>
              <a:gd name="connsiteX29096" fmla="*/ 498475 w 1031876"/>
              <a:gd name="connsiteY29096" fmla="*/ 21432 h 1106488"/>
              <a:gd name="connsiteX29097" fmla="*/ 492443 w 1031876"/>
              <a:gd name="connsiteY29097" fmla="*/ 20638 h 1106488"/>
              <a:gd name="connsiteX29098" fmla="*/ 493591 w 1031876"/>
              <a:gd name="connsiteY29098" fmla="*/ 21065 h 1106488"/>
              <a:gd name="connsiteX29099" fmla="*/ 495300 w 1031876"/>
              <a:gd name="connsiteY29099" fmla="*/ 20638 h 1106488"/>
              <a:gd name="connsiteX29100" fmla="*/ 498475 w 1031876"/>
              <a:gd name="connsiteY29100" fmla="*/ 21432 h 1106488"/>
              <a:gd name="connsiteX29101" fmla="*/ 496144 w 1031876"/>
              <a:gd name="connsiteY29101" fmla="*/ 22015 h 1106488"/>
              <a:gd name="connsiteX29102" fmla="*/ 500976 w 1031876"/>
              <a:gd name="connsiteY29102" fmla="*/ 23813 h 1106488"/>
              <a:gd name="connsiteX29103" fmla="*/ 499269 w 1031876"/>
              <a:gd name="connsiteY29103" fmla="*/ 26988 h 1106488"/>
              <a:gd name="connsiteX29104" fmla="*/ 495856 w 1031876"/>
              <a:gd name="connsiteY29104" fmla="*/ 23813 h 1106488"/>
              <a:gd name="connsiteX29105" fmla="*/ 493727 w 1031876"/>
              <a:gd name="connsiteY29105" fmla="*/ 21833 h 1106488"/>
              <a:gd name="connsiteX29106" fmla="*/ 492443 w 1031876"/>
              <a:gd name="connsiteY29106" fmla="*/ 21511 h 1106488"/>
              <a:gd name="connsiteX29107" fmla="*/ 492443 w 1031876"/>
              <a:gd name="connsiteY29107" fmla="*/ 26988 h 1106488"/>
              <a:gd name="connsiteX29108" fmla="*/ 492125 w 1031876"/>
              <a:gd name="connsiteY29108" fmla="*/ 26988 h 1106488"/>
              <a:gd name="connsiteX29109" fmla="*/ 491597 w 1031876"/>
              <a:gd name="connsiteY29109" fmla="*/ 26988 h 1106488"/>
              <a:gd name="connsiteX29110" fmla="*/ 489017 w 1031876"/>
              <a:gd name="connsiteY29110" fmla="*/ 26988 h 1106488"/>
              <a:gd name="connsiteX29111" fmla="*/ 485617 w 1031876"/>
              <a:gd name="connsiteY29111" fmla="*/ 26988 h 1106488"/>
              <a:gd name="connsiteX29112" fmla="*/ 492443 w 1031876"/>
              <a:gd name="connsiteY29112" fmla="*/ 20638 h 1106488"/>
              <a:gd name="connsiteX29113" fmla="*/ 492443 w 1031876"/>
              <a:gd name="connsiteY29113" fmla="*/ 21352 h 1106488"/>
              <a:gd name="connsiteX29114" fmla="*/ 493048 w 1031876"/>
              <a:gd name="connsiteY29114" fmla="*/ 21201 h 1106488"/>
              <a:gd name="connsiteX29115" fmla="*/ 478791 w 1031876"/>
              <a:gd name="connsiteY29115" fmla="*/ 20638 h 1106488"/>
              <a:gd name="connsiteX29116" fmla="*/ 479644 w 1031876"/>
              <a:gd name="connsiteY29116" fmla="*/ 20638 h 1106488"/>
              <a:gd name="connsiteX29117" fmla="*/ 481351 w 1031876"/>
              <a:gd name="connsiteY29117" fmla="*/ 20638 h 1106488"/>
              <a:gd name="connsiteX29118" fmla="*/ 482204 w 1031876"/>
              <a:gd name="connsiteY29118" fmla="*/ 20638 h 1106488"/>
              <a:gd name="connsiteX29119" fmla="*/ 483057 w 1031876"/>
              <a:gd name="connsiteY29119" fmla="*/ 20638 h 1106488"/>
              <a:gd name="connsiteX29120" fmla="*/ 484764 w 1031876"/>
              <a:gd name="connsiteY29120" fmla="*/ 20638 h 1106488"/>
              <a:gd name="connsiteX29121" fmla="*/ 485617 w 1031876"/>
              <a:gd name="connsiteY29121" fmla="*/ 20638 h 1106488"/>
              <a:gd name="connsiteX29122" fmla="*/ 485617 w 1031876"/>
              <a:gd name="connsiteY29122" fmla="*/ 26988 h 1106488"/>
              <a:gd name="connsiteX29123" fmla="*/ 478791 w 1031876"/>
              <a:gd name="connsiteY29123" fmla="*/ 20638 h 1106488"/>
              <a:gd name="connsiteX29124" fmla="*/ 478631 w 1031876"/>
              <a:gd name="connsiteY29124" fmla="*/ 20638 h 1106488"/>
              <a:gd name="connsiteX29125" fmla="*/ 478631 w 1031876"/>
              <a:gd name="connsiteY29125" fmla="*/ 26988 h 1106488"/>
              <a:gd name="connsiteX29126" fmla="*/ 471686 w 1031876"/>
              <a:gd name="connsiteY29126" fmla="*/ 33338 h 1106488"/>
              <a:gd name="connsiteX29127" fmla="*/ 471686 w 1031876"/>
              <a:gd name="connsiteY29127" fmla="*/ 26988 h 1106488"/>
              <a:gd name="connsiteX29128" fmla="*/ 478631 w 1031876"/>
              <a:gd name="connsiteY29128" fmla="*/ 20638 h 1106488"/>
              <a:gd name="connsiteX29129" fmla="*/ 471488 w 1031876"/>
              <a:gd name="connsiteY29129" fmla="*/ 20638 h 1106488"/>
              <a:gd name="connsiteX29130" fmla="*/ 467189 w 1031876"/>
              <a:gd name="connsiteY29130" fmla="*/ 26194 h 1106488"/>
              <a:gd name="connsiteX29131" fmla="*/ 464769 w 1031876"/>
              <a:gd name="connsiteY29131" fmla="*/ 26397 h 1106488"/>
              <a:gd name="connsiteX29132" fmla="*/ 465469 w 1031876"/>
              <a:gd name="connsiteY29132" fmla="*/ 23813 h 1106488"/>
              <a:gd name="connsiteX29133" fmla="*/ 471488 w 1031876"/>
              <a:gd name="connsiteY29133" fmla="*/ 20638 h 1106488"/>
              <a:gd name="connsiteX29134" fmla="*/ 464609 w 1031876"/>
              <a:gd name="connsiteY29134" fmla="*/ 20638 h 1106488"/>
              <a:gd name="connsiteX29135" fmla="*/ 462029 w 1031876"/>
              <a:gd name="connsiteY29135" fmla="*/ 23813 h 1106488"/>
              <a:gd name="connsiteX29136" fmla="*/ 464170 w 1031876"/>
              <a:gd name="connsiteY29136" fmla="*/ 26448 h 1106488"/>
              <a:gd name="connsiteX29137" fmla="*/ 458719 w 1031876"/>
              <a:gd name="connsiteY29137" fmla="*/ 26905 h 1106488"/>
              <a:gd name="connsiteX29138" fmla="*/ 458788 w 1031876"/>
              <a:gd name="connsiteY29138" fmla="*/ 26988 h 1106488"/>
              <a:gd name="connsiteX29139" fmla="*/ 458658 w 1031876"/>
              <a:gd name="connsiteY29139" fmla="*/ 26910 h 1106488"/>
              <a:gd name="connsiteX29140" fmla="*/ 457729 w 1031876"/>
              <a:gd name="connsiteY29140" fmla="*/ 26988 h 1106488"/>
              <a:gd name="connsiteX29141" fmla="*/ 456927 w 1031876"/>
              <a:gd name="connsiteY29141" fmla="*/ 26988 h 1106488"/>
              <a:gd name="connsiteX29142" fmla="*/ 456870 w 1031876"/>
              <a:gd name="connsiteY29142" fmla="*/ 26988 h 1106488"/>
              <a:gd name="connsiteX29143" fmla="*/ 455191 w 1031876"/>
              <a:gd name="connsiteY29143" fmla="*/ 26988 h 1106488"/>
              <a:gd name="connsiteX29144" fmla="*/ 453736 w 1031876"/>
              <a:gd name="connsiteY29144" fmla="*/ 26988 h 1106488"/>
              <a:gd name="connsiteX29145" fmla="*/ 451909 w 1031876"/>
              <a:gd name="connsiteY29145" fmla="*/ 26988 h 1106488"/>
              <a:gd name="connsiteX29146" fmla="*/ 451049 w 1031876"/>
              <a:gd name="connsiteY29146" fmla="*/ 26988 h 1106488"/>
              <a:gd name="connsiteX29147" fmla="*/ 450850 w 1031876"/>
              <a:gd name="connsiteY29147" fmla="*/ 26988 h 1106488"/>
              <a:gd name="connsiteX29148" fmla="*/ 455150 w 1031876"/>
              <a:gd name="connsiteY29148" fmla="*/ 26194 h 1106488"/>
              <a:gd name="connsiteX29149" fmla="*/ 456320 w 1031876"/>
              <a:gd name="connsiteY29149" fmla="*/ 25507 h 1106488"/>
              <a:gd name="connsiteX29150" fmla="*/ 454819 w 1031876"/>
              <a:gd name="connsiteY29150" fmla="*/ 24607 h 1106488"/>
              <a:gd name="connsiteX29151" fmla="*/ 450850 w 1031876"/>
              <a:gd name="connsiteY29151" fmla="*/ 26988 h 1106488"/>
              <a:gd name="connsiteX29152" fmla="*/ 454819 w 1031876"/>
              <a:gd name="connsiteY29152" fmla="*/ 22225 h 1106488"/>
              <a:gd name="connsiteX29153" fmla="*/ 457148 w 1031876"/>
              <a:gd name="connsiteY29153" fmla="*/ 25020 h 1106488"/>
              <a:gd name="connsiteX29154" fmla="*/ 438150 w 1031876"/>
              <a:gd name="connsiteY29154" fmla="*/ 20638 h 1106488"/>
              <a:gd name="connsiteX29155" fmla="*/ 441590 w 1031876"/>
              <a:gd name="connsiteY29155" fmla="*/ 20638 h 1106488"/>
              <a:gd name="connsiteX29156" fmla="*/ 444501 w 1031876"/>
              <a:gd name="connsiteY29156" fmla="*/ 20638 h 1106488"/>
              <a:gd name="connsiteX29157" fmla="*/ 445029 w 1031876"/>
              <a:gd name="connsiteY29157" fmla="*/ 20638 h 1106488"/>
              <a:gd name="connsiteX29158" fmla="*/ 446749 w 1031876"/>
              <a:gd name="connsiteY29158" fmla="*/ 23019 h 1106488"/>
              <a:gd name="connsiteX29159" fmla="*/ 442401 w 1031876"/>
              <a:gd name="connsiteY29159" fmla="*/ 23251 h 1106488"/>
              <a:gd name="connsiteX29160" fmla="*/ 440036 w 1031876"/>
              <a:gd name="connsiteY29160" fmla="*/ 26194 h 1106488"/>
              <a:gd name="connsiteX29161" fmla="*/ 438071 w 1031876"/>
              <a:gd name="connsiteY29161" fmla="*/ 26353 h 1106488"/>
              <a:gd name="connsiteX29162" fmla="*/ 438250 w 1031876"/>
              <a:gd name="connsiteY29162" fmla="*/ 26194 h 1106488"/>
              <a:gd name="connsiteX29163" fmla="*/ 441508 w 1031876"/>
              <a:gd name="connsiteY29163" fmla="*/ 23298 h 1106488"/>
              <a:gd name="connsiteX29164" fmla="*/ 441160 w 1031876"/>
              <a:gd name="connsiteY29164" fmla="*/ 23317 h 1106488"/>
              <a:gd name="connsiteX29165" fmla="*/ 438150 w 1031876"/>
              <a:gd name="connsiteY29165" fmla="*/ 20638 h 1106488"/>
              <a:gd name="connsiteX29166" fmla="*/ 403226 w 1031876"/>
              <a:gd name="connsiteY29166" fmla="*/ 20638 h 1106488"/>
              <a:gd name="connsiteX29167" fmla="*/ 396082 w 1031876"/>
              <a:gd name="connsiteY29167" fmla="*/ 26988 h 1106488"/>
              <a:gd name="connsiteX29168" fmla="*/ 401440 w 1031876"/>
              <a:gd name="connsiteY29168" fmla="*/ 23813 h 1106488"/>
              <a:gd name="connsiteX29169" fmla="*/ 399466 w 1031876"/>
              <a:gd name="connsiteY29169" fmla="*/ 22643 h 1106488"/>
              <a:gd name="connsiteX29170" fmla="*/ 396082 w 1031876"/>
              <a:gd name="connsiteY29170" fmla="*/ 20638 h 1106488"/>
              <a:gd name="connsiteX29171" fmla="*/ 399466 w 1031876"/>
              <a:gd name="connsiteY29171" fmla="*/ 22643 h 1106488"/>
              <a:gd name="connsiteX29172" fmla="*/ 394296 w 1031876"/>
              <a:gd name="connsiteY29172" fmla="*/ 25400 h 1106488"/>
              <a:gd name="connsiteX29173" fmla="*/ 396082 w 1031876"/>
              <a:gd name="connsiteY29173" fmla="*/ 20638 h 1106488"/>
              <a:gd name="connsiteX29174" fmla="*/ 516335 w 1031876"/>
              <a:gd name="connsiteY29174" fmla="*/ 17661 h 1106488"/>
              <a:gd name="connsiteX29175" fmla="*/ 519907 w 1031876"/>
              <a:gd name="connsiteY29175" fmla="*/ 20638 h 1106488"/>
              <a:gd name="connsiteX29176" fmla="*/ 516335 w 1031876"/>
              <a:gd name="connsiteY29176" fmla="*/ 19646 h 1106488"/>
              <a:gd name="connsiteX29177" fmla="*/ 515621 w 1031876"/>
              <a:gd name="connsiteY29177" fmla="*/ 18257 h 1106488"/>
              <a:gd name="connsiteX29178" fmla="*/ 564781 w 1031876"/>
              <a:gd name="connsiteY29178" fmla="*/ 17593 h 1106488"/>
              <a:gd name="connsiteX29179" fmla="*/ 574676 w 1031876"/>
              <a:gd name="connsiteY29179" fmla="*/ 20638 h 1106488"/>
              <a:gd name="connsiteX29180" fmla="*/ 573684 w 1031876"/>
              <a:gd name="connsiteY29180" fmla="*/ 20638 h 1106488"/>
              <a:gd name="connsiteX29181" fmla="*/ 571237 w 1031876"/>
              <a:gd name="connsiteY29181" fmla="*/ 20638 h 1106488"/>
              <a:gd name="connsiteX29182" fmla="*/ 570707 w 1031876"/>
              <a:gd name="connsiteY29182" fmla="*/ 20638 h 1106488"/>
              <a:gd name="connsiteX29183" fmla="*/ 567797 w 1031876"/>
              <a:gd name="connsiteY29183" fmla="*/ 20638 h 1106488"/>
              <a:gd name="connsiteX29184" fmla="*/ 622301 w 1031876"/>
              <a:gd name="connsiteY29184" fmla="*/ 12700 h 1106488"/>
              <a:gd name="connsiteX29185" fmla="*/ 636589 w 1031876"/>
              <a:gd name="connsiteY29185" fmla="*/ 20638 h 1106488"/>
              <a:gd name="connsiteX29186" fmla="*/ 633017 w 1031876"/>
              <a:gd name="connsiteY29186" fmla="*/ 20638 h 1106488"/>
              <a:gd name="connsiteX29187" fmla="*/ 630570 w 1031876"/>
              <a:gd name="connsiteY29187" fmla="*/ 20638 h 1106488"/>
              <a:gd name="connsiteX29188" fmla="*/ 629710 w 1031876"/>
              <a:gd name="connsiteY29188" fmla="*/ 20638 h 1106488"/>
              <a:gd name="connsiteX29189" fmla="*/ 629710 w 1031876"/>
              <a:gd name="connsiteY29189" fmla="*/ 26988 h 1106488"/>
              <a:gd name="connsiteX29190" fmla="*/ 622830 w 1031876"/>
              <a:gd name="connsiteY29190" fmla="*/ 20638 h 1106488"/>
              <a:gd name="connsiteX29191" fmla="*/ 623690 w 1031876"/>
              <a:gd name="connsiteY29191" fmla="*/ 20638 h 1106488"/>
              <a:gd name="connsiteX29192" fmla="*/ 628850 w 1031876"/>
              <a:gd name="connsiteY29192" fmla="*/ 20638 h 1106488"/>
              <a:gd name="connsiteX29193" fmla="*/ 629445 w 1031876"/>
              <a:gd name="connsiteY29193" fmla="*/ 20638 h 1106488"/>
              <a:gd name="connsiteX29194" fmla="*/ 622301 w 1031876"/>
              <a:gd name="connsiteY29194" fmla="*/ 12700 h 1106488"/>
              <a:gd name="connsiteX29195" fmla="*/ 602060 w 1031876"/>
              <a:gd name="connsiteY29195" fmla="*/ 12700 h 1106488"/>
              <a:gd name="connsiteX29196" fmla="*/ 602283 w 1031876"/>
              <a:gd name="connsiteY29196" fmla="*/ 12752 h 1106488"/>
              <a:gd name="connsiteX29197" fmla="*/ 602192 w 1031876"/>
              <a:gd name="connsiteY29197" fmla="*/ 12700 h 1106488"/>
              <a:gd name="connsiteX29198" fmla="*/ 609072 w 1031876"/>
              <a:gd name="connsiteY29198" fmla="*/ 12700 h 1106488"/>
              <a:gd name="connsiteX29199" fmla="*/ 611500 w 1031876"/>
              <a:gd name="connsiteY29199" fmla="*/ 17603 h 1106488"/>
              <a:gd name="connsiteX29200" fmla="*/ 614220 w 1031876"/>
              <a:gd name="connsiteY29200" fmla="*/ 19639 h 1106488"/>
              <a:gd name="connsiteX29201" fmla="*/ 615951 w 1031876"/>
              <a:gd name="connsiteY29201" fmla="*/ 20638 h 1106488"/>
              <a:gd name="connsiteX29202" fmla="*/ 615305 w 1031876"/>
              <a:gd name="connsiteY29202" fmla="*/ 20452 h 1106488"/>
              <a:gd name="connsiteX29203" fmla="*/ 615554 w 1031876"/>
              <a:gd name="connsiteY29203" fmla="*/ 20638 h 1106488"/>
              <a:gd name="connsiteX29204" fmla="*/ 615172 w 1031876"/>
              <a:gd name="connsiteY29204" fmla="*/ 20413 h 1106488"/>
              <a:gd name="connsiteX29205" fmla="*/ 612512 w 1031876"/>
              <a:gd name="connsiteY29205" fmla="*/ 19646 h 1106488"/>
              <a:gd name="connsiteX29206" fmla="*/ 611954 w 1031876"/>
              <a:gd name="connsiteY29206" fmla="*/ 18520 h 1106488"/>
              <a:gd name="connsiteX29207" fmla="*/ 608807 w 1031876"/>
              <a:gd name="connsiteY29207" fmla="*/ 16669 h 1106488"/>
              <a:gd name="connsiteX29208" fmla="*/ 602060 w 1031876"/>
              <a:gd name="connsiteY29208" fmla="*/ 12700 h 1106488"/>
              <a:gd name="connsiteX29209" fmla="*/ 594519 w 1031876"/>
              <a:gd name="connsiteY29209" fmla="*/ 12700 h 1106488"/>
              <a:gd name="connsiteX29210" fmla="*/ 594519 w 1031876"/>
              <a:gd name="connsiteY29210" fmla="*/ 13692 h 1106488"/>
              <a:gd name="connsiteX29211" fmla="*/ 594519 w 1031876"/>
              <a:gd name="connsiteY29211" fmla="*/ 17661 h 1106488"/>
              <a:gd name="connsiteX29212" fmla="*/ 594519 w 1031876"/>
              <a:gd name="connsiteY29212" fmla="*/ 20638 h 1106488"/>
              <a:gd name="connsiteX29213" fmla="*/ 594519 w 1031876"/>
              <a:gd name="connsiteY29213" fmla="*/ 12700 h 1106488"/>
              <a:gd name="connsiteX29214" fmla="*/ 554038 w 1031876"/>
              <a:gd name="connsiteY29214" fmla="*/ 12700 h 1106488"/>
              <a:gd name="connsiteX29215" fmla="*/ 560917 w 1031876"/>
              <a:gd name="connsiteY29215" fmla="*/ 13692 h 1106488"/>
              <a:gd name="connsiteX29216" fmla="*/ 564781 w 1031876"/>
              <a:gd name="connsiteY29216" fmla="*/ 17593 h 1106488"/>
              <a:gd name="connsiteX29217" fmla="*/ 561777 w 1031876"/>
              <a:gd name="connsiteY29217" fmla="*/ 16669 h 1106488"/>
              <a:gd name="connsiteX29218" fmla="*/ 554038 w 1031876"/>
              <a:gd name="connsiteY29218" fmla="*/ 12700 h 1106488"/>
              <a:gd name="connsiteX29219" fmla="*/ 554038 w 1031876"/>
              <a:gd name="connsiteY29219" fmla="*/ 12700 h 1106488"/>
              <a:gd name="connsiteX29220" fmla="*/ 560917 w 1031876"/>
              <a:gd name="connsiteY29220" fmla="*/ 12700 h 1106488"/>
              <a:gd name="connsiteX29221" fmla="*/ 563563 w 1031876"/>
              <a:gd name="connsiteY29221" fmla="*/ 12700 h 1106488"/>
              <a:gd name="connsiteX29222" fmla="*/ 564357 w 1031876"/>
              <a:gd name="connsiteY29222" fmla="*/ 12700 h 1106488"/>
              <a:gd name="connsiteX29223" fmla="*/ 567797 w 1031876"/>
              <a:gd name="connsiteY29223" fmla="*/ 12700 h 1106488"/>
              <a:gd name="connsiteX29224" fmla="*/ 574676 w 1031876"/>
              <a:gd name="connsiteY29224" fmla="*/ 12700 h 1106488"/>
              <a:gd name="connsiteX29225" fmla="*/ 574676 w 1031876"/>
              <a:gd name="connsiteY29225" fmla="*/ 20638 h 1106488"/>
              <a:gd name="connsiteX29226" fmla="*/ 564787 w 1031876"/>
              <a:gd name="connsiteY29226" fmla="*/ 13982 h 1106488"/>
              <a:gd name="connsiteX29227" fmla="*/ 563563 w 1031876"/>
              <a:gd name="connsiteY29227" fmla="*/ 14288 h 1106488"/>
              <a:gd name="connsiteX29228" fmla="*/ 560388 w 1031876"/>
              <a:gd name="connsiteY29228" fmla="*/ 13494 h 1106488"/>
              <a:gd name="connsiteX29229" fmla="*/ 560918 w 1031876"/>
              <a:gd name="connsiteY29229" fmla="*/ 13361 h 1106488"/>
              <a:gd name="connsiteX29230" fmla="*/ 546894 w 1031876"/>
              <a:gd name="connsiteY29230" fmla="*/ 12700 h 1106488"/>
              <a:gd name="connsiteX29231" fmla="*/ 546894 w 1031876"/>
              <a:gd name="connsiteY29231" fmla="*/ 20638 h 1106488"/>
              <a:gd name="connsiteX29232" fmla="*/ 546894 w 1031876"/>
              <a:gd name="connsiteY29232" fmla="*/ 12700 h 1106488"/>
              <a:gd name="connsiteX29233" fmla="*/ 539750 w 1031876"/>
              <a:gd name="connsiteY29233" fmla="*/ 12700 h 1106488"/>
              <a:gd name="connsiteX29234" fmla="*/ 539750 w 1031876"/>
              <a:gd name="connsiteY29234" fmla="*/ 20638 h 1106488"/>
              <a:gd name="connsiteX29235" fmla="*/ 535781 w 1031876"/>
              <a:gd name="connsiteY29235" fmla="*/ 20638 h 1106488"/>
              <a:gd name="connsiteX29236" fmla="*/ 533797 w 1031876"/>
              <a:gd name="connsiteY29236" fmla="*/ 20638 h 1106488"/>
              <a:gd name="connsiteX29237" fmla="*/ 533400 w 1031876"/>
              <a:gd name="connsiteY29237" fmla="*/ 20638 h 1106488"/>
              <a:gd name="connsiteX29238" fmla="*/ 539750 w 1031876"/>
              <a:gd name="connsiteY29238" fmla="*/ 12700 h 1106488"/>
              <a:gd name="connsiteX29239" fmla="*/ 519907 w 1031876"/>
              <a:gd name="connsiteY29239" fmla="*/ 12700 h 1106488"/>
              <a:gd name="connsiteX29240" fmla="*/ 523479 w 1031876"/>
              <a:gd name="connsiteY29240" fmla="*/ 19646 h 1106488"/>
              <a:gd name="connsiteX29241" fmla="*/ 527050 w 1031876"/>
              <a:gd name="connsiteY29241" fmla="*/ 20638 h 1106488"/>
              <a:gd name="connsiteX29242" fmla="*/ 527051 w 1031876"/>
              <a:gd name="connsiteY29242" fmla="*/ 20638 h 1106488"/>
              <a:gd name="connsiteX29243" fmla="*/ 527050 w 1031876"/>
              <a:gd name="connsiteY29243" fmla="*/ 20638 h 1106488"/>
              <a:gd name="connsiteX29244" fmla="*/ 526257 w 1031876"/>
              <a:gd name="connsiteY29244" fmla="*/ 20638 h 1106488"/>
              <a:gd name="connsiteX29245" fmla="*/ 524359 w 1031876"/>
              <a:gd name="connsiteY29245" fmla="*/ 20638 h 1106488"/>
              <a:gd name="connsiteX29246" fmla="*/ 523479 w 1031876"/>
              <a:gd name="connsiteY29246" fmla="*/ 20638 h 1106488"/>
              <a:gd name="connsiteX29247" fmla="*/ 521916 w 1031876"/>
              <a:gd name="connsiteY29247" fmla="*/ 20638 h 1106488"/>
              <a:gd name="connsiteX29248" fmla="*/ 520800 w 1031876"/>
              <a:gd name="connsiteY29248" fmla="*/ 20638 h 1106488"/>
              <a:gd name="connsiteX29249" fmla="*/ 519907 w 1031876"/>
              <a:gd name="connsiteY29249" fmla="*/ 20638 h 1106488"/>
              <a:gd name="connsiteX29250" fmla="*/ 519907 w 1031876"/>
              <a:gd name="connsiteY29250" fmla="*/ 12700 h 1106488"/>
              <a:gd name="connsiteX29251" fmla="*/ 512763 w 1031876"/>
              <a:gd name="connsiteY29251" fmla="*/ 12700 h 1106488"/>
              <a:gd name="connsiteX29252" fmla="*/ 515621 w 1031876"/>
              <a:gd name="connsiteY29252" fmla="*/ 18257 h 1106488"/>
              <a:gd name="connsiteX29253" fmla="*/ 512763 w 1031876"/>
              <a:gd name="connsiteY29253" fmla="*/ 20638 h 1106488"/>
              <a:gd name="connsiteX29254" fmla="*/ 512763 w 1031876"/>
              <a:gd name="connsiteY29254" fmla="*/ 12700 h 1106488"/>
              <a:gd name="connsiteX29255" fmla="*/ 498475 w 1031876"/>
              <a:gd name="connsiteY29255" fmla="*/ 12700 h 1106488"/>
              <a:gd name="connsiteX29256" fmla="*/ 502865 w 1031876"/>
              <a:gd name="connsiteY29256" fmla="*/ 13397 h 1106488"/>
              <a:gd name="connsiteX29257" fmla="*/ 505884 w 1031876"/>
              <a:gd name="connsiteY29257" fmla="*/ 12700 h 1106488"/>
              <a:gd name="connsiteX29258" fmla="*/ 504285 w 1031876"/>
              <a:gd name="connsiteY29258" fmla="*/ 13622 h 1106488"/>
              <a:gd name="connsiteX29259" fmla="*/ 504726 w 1031876"/>
              <a:gd name="connsiteY29259" fmla="*/ 13692 h 1106488"/>
              <a:gd name="connsiteX29260" fmla="*/ 505619 w 1031876"/>
              <a:gd name="connsiteY29260" fmla="*/ 20638 h 1106488"/>
              <a:gd name="connsiteX29261" fmla="*/ 498475 w 1031876"/>
              <a:gd name="connsiteY29261" fmla="*/ 20638 h 1106488"/>
              <a:gd name="connsiteX29262" fmla="*/ 498475 w 1031876"/>
              <a:gd name="connsiteY29262" fmla="*/ 16974 h 1106488"/>
              <a:gd name="connsiteX29263" fmla="*/ 492125 w 1031876"/>
              <a:gd name="connsiteY29263" fmla="*/ 20638 h 1106488"/>
              <a:gd name="connsiteX29264" fmla="*/ 498475 w 1031876"/>
              <a:gd name="connsiteY29264" fmla="*/ 15975 h 1106488"/>
              <a:gd name="connsiteX29265" fmla="*/ 478791 w 1031876"/>
              <a:gd name="connsiteY29265" fmla="*/ 12700 h 1106488"/>
              <a:gd name="connsiteX29266" fmla="*/ 472123 w 1031876"/>
              <a:gd name="connsiteY29266" fmla="*/ 20638 h 1106488"/>
              <a:gd name="connsiteX29267" fmla="*/ 478791 w 1031876"/>
              <a:gd name="connsiteY29267" fmla="*/ 12700 h 1106488"/>
              <a:gd name="connsiteX29268" fmla="*/ 465138 w 1031876"/>
              <a:gd name="connsiteY29268" fmla="*/ 12700 h 1106488"/>
              <a:gd name="connsiteX29269" fmla="*/ 467519 w 1031876"/>
              <a:gd name="connsiteY29269" fmla="*/ 12700 h 1106488"/>
              <a:gd name="connsiteX29270" fmla="*/ 468313 w 1031876"/>
              <a:gd name="connsiteY29270" fmla="*/ 12700 h 1106488"/>
              <a:gd name="connsiteX29271" fmla="*/ 470694 w 1031876"/>
              <a:gd name="connsiteY29271" fmla="*/ 12700 h 1106488"/>
              <a:gd name="connsiteX29272" fmla="*/ 471488 w 1031876"/>
              <a:gd name="connsiteY29272" fmla="*/ 12700 h 1106488"/>
              <a:gd name="connsiteX29273" fmla="*/ 468313 w 1031876"/>
              <a:gd name="connsiteY29273" fmla="*/ 13692 h 1106488"/>
              <a:gd name="connsiteX29274" fmla="*/ 465192 w 1031876"/>
              <a:gd name="connsiteY29274" fmla="*/ 20521 h 1106488"/>
              <a:gd name="connsiteX29275" fmla="*/ 465560 w 1031876"/>
              <a:gd name="connsiteY29275" fmla="*/ 20514 h 1106488"/>
              <a:gd name="connsiteX29276" fmla="*/ 472123 w 1031876"/>
              <a:gd name="connsiteY29276" fmla="*/ 12700 h 1106488"/>
              <a:gd name="connsiteX29277" fmla="*/ 472123 w 1031876"/>
              <a:gd name="connsiteY29277" fmla="*/ 20638 h 1106488"/>
              <a:gd name="connsiteX29278" fmla="*/ 471964 w 1031876"/>
              <a:gd name="connsiteY29278" fmla="*/ 20638 h 1106488"/>
              <a:gd name="connsiteX29279" fmla="*/ 471488 w 1031876"/>
              <a:gd name="connsiteY29279" fmla="*/ 20638 h 1106488"/>
              <a:gd name="connsiteX29280" fmla="*/ 470694 w 1031876"/>
              <a:gd name="connsiteY29280" fmla="*/ 20638 h 1106488"/>
              <a:gd name="connsiteX29281" fmla="*/ 469404 w 1031876"/>
              <a:gd name="connsiteY29281" fmla="*/ 20638 h 1106488"/>
              <a:gd name="connsiteX29282" fmla="*/ 467519 w 1031876"/>
              <a:gd name="connsiteY29282" fmla="*/ 20638 h 1106488"/>
              <a:gd name="connsiteX29283" fmla="*/ 466726 w 1031876"/>
              <a:gd name="connsiteY29283" fmla="*/ 20638 h 1106488"/>
              <a:gd name="connsiteX29284" fmla="*/ 465932 w 1031876"/>
              <a:gd name="connsiteY29284" fmla="*/ 20638 h 1106488"/>
              <a:gd name="connsiteX29285" fmla="*/ 465456 w 1031876"/>
              <a:gd name="connsiteY29285" fmla="*/ 20638 h 1106488"/>
              <a:gd name="connsiteX29286" fmla="*/ 465138 w 1031876"/>
              <a:gd name="connsiteY29286" fmla="*/ 20638 h 1106488"/>
              <a:gd name="connsiteX29287" fmla="*/ 464623 w 1031876"/>
              <a:gd name="connsiteY29287" fmla="*/ 20638 h 1106488"/>
              <a:gd name="connsiteX29288" fmla="*/ 464609 w 1031876"/>
              <a:gd name="connsiteY29288" fmla="*/ 20638 h 1106488"/>
              <a:gd name="connsiteX29289" fmla="*/ 462122 w 1031876"/>
              <a:gd name="connsiteY29289" fmla="*/ 20638 h 1106488"/>
              <a:gd name="connsiteX29290" fmla="*/ 461963 w 1031876"/>
              <a:gd name="connsiteY29290" fmla="*/ 20638 h 1106488"/>
              <a:gd name="connsiteX29291" fmla="*/ 458789 w 1031876"/>
              <a:gd name="connsiteY29291" fmla="*/ 20638 h 1106488"/>
              <a:gd name="connsiteX29292" fmla="*/ 458788 w 1031876"/>
              <a:gd name="connsiteY29292" fmla="*/ 20638 h 1106488"/>
              <a:gd name="connsiteX29293" fmla="*/ 464344 w 1031876"/>
              <a:gd name="connsiteY29293" fmla="*/ 17661 h 1106488"/>
              <a:gd name="connsiteX29294" fmla="*/ 465107 w 1031876"/>
              <a:gd name="connsiteY29294" fmla="*/ 20522 h 1106488"/>
              <a:gd name="connsiteX29295" fmla="*/ 465138 w 1031876"/>
              <a:gd name="connsiteY29295" fmla="*/ 20522 h 1106488"/>
              <a:gd name="connsiteX29296" fmla="*/ 465138 w 1031876"/>
              <a:gd name="connsiteY29296" fmla="*/ 16669 h 1106488"/>
              <a:gd name="connsiteX29297" fmla="*/ 465138 w 1031876"/>
              <a:gd name="connsiteY29297" fmla="*/ 12700 h 1106488"/>
              <a:gd name="connsiteX29298" fmla="*/ 462829 w 1031876"/>
              <a:gd name="connsiteY29298" fmla="*/ 10391 h 1106488"/>
              <a:gd name="connsiteX29299" fmla="*/ 461963 w 1031876"/>
              <a:gd name="connsiteY29299" fmla="*/ 11906 h 1106488"/>
              <a:gd name="connsiteX29300" fmla="*/ 458788 w 1031876"/>
              <a:gd name="connsiteY29300" fmla="*/ 12700 h 1106488"/>
              <a:gd name="connsiteX29301" fmla="*/ 543224 w 1031876"/>
              <a:gd name="connsiteY29301" fmla="*/ 10319 h 1106488"/>
              <a:gd name="connsiteX29302" fmla="*/ 547689 w 1031876"/>
              <a:gd name="connsiteY29302" fmla="*/ 12700 h 1106488"/>
              <a:gd name="connsiteX29303" fmla="*/ 550466 w 1031876"/>
              <a:gd name="connsiteY29303" fmla="*/ 12700 h 1106488"/>
              <a:gd name="connsiteX29304" fmla="*/ 551359 w 1031876"/>
              <a:gd name="connsiteY29304" fmla="*/ 12700 h 1106488"/>
              <a:gd name="connsiteX29305" fmla="*/ 554038 w 1031876"/>
              <a:gd name="connsiteY29305" fmla="*/ 12700 h 1106488"/>
              <a:gd name="connsiteX29306" fmla="*/ 554038 w 1031876"/>
              <a:gd name="connsiteY29306" fmla="*/ 20638 h 1106488"/>
              <a:gd name="connsiteX29307" fmla="*/ 546894 w 1031876"/>
              <a:gd name="connsiteY29307" fmla="*/ 12700 h 1106488"/>
              <a:gd name="connsiteX29308" fmla="*/ 546001 w 1031876"/>
              <a:gd name="connsiteY29308" fmla="*/ 12700 h 1106488"/>
              <a:gd name="connsiteX29309" fmla="*/ 544215 w 1031876"/>
              <a:gd name="connsiteY29309" fmla="*/ 12700 h 1106488"/>
              <a:gd name="connsiteX29310" fmla="*/ 543224 w 1031876"/>
              <a:gd name="connsiteY29310" fmla="*/ 12700 h 1106488"/>
              <a:gd name="connsiteX29311" fmla="*/ 541536 w 1031876"/>
              <a:gd name="connsiteY29311" fmla="*/ 12700 h 1106488"/>
              <a:gd name="connsiteX29312" fmla="*/ 539750 w 1031876"/>
              <a:gd name="connsiteY29312" fmla="*/ 12700 h 1106488"/>
              <a:gd name="connsiteX29313" fmla="*/ 536575 w 1031876"/>
              <a:gd name="connsiteY29313" fmla="*/ 12700 h 1106488"/>
              <a:gd name="connsiteX29314" fmla="*/ 535781 w 1031876"/>
              <a:gd name="connsiteY29314" fmla="*/ 12700 h 1106488"/>
              <a:gd name="connsiteX29315" fmla="*/ 534194 w 1031876"/>
              <a:gd name="connsiteY29315" fmla="*/ 12700 h 1106488"/>
              <a:gd name="connsiteX29316" fmla="*/ 533401 w 1031876"/>
              <a:gd name="connsiteY29316" fmla="*/ 12700 h 1106488"/>
              <a:gd name="connsiteX29317" fmla="*/ 543224 w 1031876"/>
              <a:gd name="connsiteY29317" fmla="*/ 10319 h 1106488"/>
              <a:gd name="connsiteX29318" fmla="*/ 526971 w 1031876"/>
              <a:gd name="connsiteY29318" fmla="*/ 10160 h 1106488"/>
              <a:gd name="connsiteX29319" fmla="*/ 533401 w 1031876"/>
              <a:gd name="connsiteY29319" fmla="*/ 12700 h 1106488"/>
              <a:gd name="connsiteX29320" fmla="*/ 533400 w 1031876"/>
              <a:gd name="connsiteY29320" fmla="*/ 12700 h 1106488"/>
              <a:gd name="connsiteX29321" fmla="*/ 530225 w 1031876"/>
              <a:gd name="connsiteY29321" fmla="*/ 13692 h 1106488"/>
              <a:gd name="connsiteX29322" fmla="*/ 527050 w 1031876"/>
              <a:gd name="connsiteY29322" fmla="*/ 20638 h 1106488"/>
              <a:gd name="connsiteX29323" fmla="*/ 529431 w 1031876"/>
              <a:gd name="connsiteY29323" fmla="*/ 13692 h 1106488"/>
              <a:gd name="connsiteX29324" fmla="*/ 527050 w 1031876"/>
              <a:gd name="connsiteY29324" fmla="*/ 12700 h 1106488"/>
              <a:gd name="connsiteX29325" fmla="*/ 526257 w 1031876"/>
              <a:gd name="connsiteY29325" fmla="*/ 12700 h 1106488"/>
              <a:gd name="connsiteX29326" fmla="*/ 533401 w 1031876"/>
              <a:gd name="connsiteY29326" fmla="*/ 6350 h 1106488"/>
              <a:gd name="connsiteX29327" fmla="*/ 527150 w 1031876"/>
              <a:gd name="connsiteY29327" fmla="*/ 9525 h 1106488"/>
              <a:gd name="connsiteX29328" fmla="*/ 526971 w 1031876"/>
              <a:gd name="connsiteY29328" fmla="*/ 10160 h 1106488"/>
              <a:gd name="connsiteX29329" fmla="*/ 525364 w 1031876"/>
              <a:gd name="connsiteY29329" fmla="*/ 9525 h 1106488"/>
              <a:gd name="connsiteX29330" fmla="*/ 533401 w 1031876"/>
              <a:gd name="connsiteY29330" fmla="*/ 6350 h 1106488"/>
              <a:gd name="connsiteX29331" fmla="*/ 498476 w 1031876"/>
              <a:gd name="connsiteY29331" fmla="*/ 6350 h 1106488"/>
              <a:gd name="connsiteX29332" fmla="*/ 498476 w 1031876"/>
              <a:gd name="connsiteY29332" fmla="*/ 7144 h 1106488"/>
              <a:gd name="connsiteX29333" fmla="*/ 498476 w 1031876"/>
              <a:gd name="connsiteY29333" fmla="*/ 10319 h 1106488"/>
              <a:gd name="connsiteX29334" fmla="*/ 498476 w 1031876"/>
              <a:gd name="connsiteY29334" fmla="*/ 12700 h 1106488"/>
              <a:gd name="connsiteX29335" fmla="*/ 498476 w 1031876"/>
              <a:gd name="connsiteY29335" fmla="*/ 6350 h 1106488"/>
              <a:gd name="connsiteX29336" fmla="*/ 492126 w 1031876"/>
              <a:gd name="connsiteY29336" fmla="*/ 6350 h 1106488"/>
              <a:gd name="connsiteX29337" fmla="*/ 492126 w 1031876"/>
              <a:gd name="connsiteY29337" fmla="*/ 12700 h 1106488"/>
              <a:gd name="connsiteX29338" fmla="*/ 488951 w 1031876"/>
              <a:gd name="connsiteY29338" fmla="*/ 12700 h 1106488"/>
              <a:gd name="connsiteX29339" fmla="*/ 487959 w 1031876"/>
              <a:gd name="connsiteY29339" fmla="*/ 12700 h 1106488"/>
              <a:gd name="connsiteX29340" fmla="*/ 486768 w 1031876"/>
              <a:gd name="connsiteY29340" fmla="*/ 12700 h 1106488"/>
              <a:gd name="connsiteX29341" fmla="*/ 486098 w 1031876"/>
              <a:gd name="connsiteY29341" fmla="*/ 12700 h 1106488"/>
              <a:gd name="connsiteX29342" fmla="*/ 485776 w 1031876"/>
              <a:gd name="connsiteY29342" fmla="*/ 12700 h 1106488"/>
              <a:gd name="connsiteX29343" fmla="*/ 492126 w 1031876"/>
              <a:gd name="connsiteY29343" fmla="*/ 6350 h 1106488"/>
              <a:gd name="connsiteX29344" fmla="*/ 471488 w 1031876"/>
              <a:gd name="connsiteY29344" fmla="*/ 6350 h 1106488"/>
              <a:gd name="connsiteX29345" fmla="*/ 477838 w 1031876"/>
              <a:gd name="connsiteY29345" fmla="*/ 6350 h 1106488"/>
              <a:gd name="connsiteX29346" fmla="*/ 477838 w 1031876"/>
              <a:gd name="connsiteY29346" fmla="*/ 12700 h 1106488"/>
              <a:gd name="connsiteX29347" fmla="*/ 471488 w 1031876"/>
              <a:gd name="connsiteY29347" fmla="*/ 6350 h 1106488"/>
              <a:gd name="connsiteX29348" fmla="*/ 465138 w 1031876"/>
              <a:gd name="connsiteY29348" fmla="*/ 6350 h 1106488"/>
              <a:gd name="connsiteX29349" fmla="*/ 464344 w 1031876"/>
              <a:gd name="connsiteY29349" fmla="*/ 9525 h 1106488"/>
              <a:gd name="connsiteX29350" fmla="*/ 462829 w 1031876"/>
              <a:gd name="connsiteY29350" fmla="*/ 10391 h 1106488"/>
              <a:gd name="connsiteX29351" fmla="*/ 543720 w 1031876"/>
              <a:gd name="connsiteY29351" fmla="*/ 3969 h 1106488"/>
              <a:gd name="connsiteX29352" fmla="*/ 547689 w 1031876"/>
              <a:gd name="connsiteY29352" fmla="*/ 6350 h 1106488"/>
              <a:gd name="connsiteX29353" fmla="*/ 539751 w 1031876"/>
              <a:gd name="connsiteY29353" fmla="*/ 6350 h 1106488"/>
              <a:gd name="connsiteX29354" fmla="*/ 543720 w 1031876"/>
              <a:gd name="connsiteY29354" fmla="*/ 3969 h 1106488"/>
              <a:gd name="connsiteX29355" fmla="*/ 509192 w 1031876"/>
              <a:gd name="connsiteY29355" fmla="*/ 3969 h 1106488"/>
              <a:gd name="connsiteX29356" fmla="*/ 512764 w 1031876"/>
              <a:gd name="connsiteY29356" fmla="*/ 6350 h 1106488"/>
              <a:gd name="connsiteX29357" fmla="*/ 508105 w 1031876"/>
              <a:gd name="connsiteY29357" fmla="*/ 4693 h 1106488"/>
              <a:gd name="connsiteX29358" fmla="*/ 505620 w 1031876"/>
              <a:gd name="connsiteY29358" fmla="*/ 3810 h 1106488"/>
              <a:gd name="connsiteX29359" fmla="*/ 508105 w 1031876"/>
              <a:gd name="connsiteY29359" fmla="*/ 4693 h 1106488"/>
              <a:gd name="connsiteX29360" fmla="*/ 505620 w 1031876"/>
              <a:gd name="connsiteY29360" fmla="*/ 6350 h 1106488"/>
              <a:gd name="connsiteX29361" fmla="*/ 547689 w 1031876"/>
              <a:gd name="connsiteY29361" fmla="*/ 0 h 1106488"/>
              <a:gd name="connsiteX29362" fmla="*/ 547689 w 1031876"/>
              <a:gd name="connsiteY29362" fmla="*/ 6350 h 1106488"/>
              <a:gd name="connsiteX29363" fmla="*/ 547689 w 1031876"/>
              <a:gd name="connsiteY29363" fmla="*/ 0 h 1106488"/>
              <a:gd name="connsiteX29364" fmla="*/ 533401 w 1031876"/>
              <a:gd name="connsiteY29364" fmla="*/ 0 h 1106488"/>
              <a:gd name="connsiteX29365" fmla="*/ 533401 w 1031876"/>
              <a:gd name="connsiteY29365" fmla="*/ 6350 h 1106488"/>
              <a:gd name="connsiteX29366" fmla="*/ 527051 w 1031876"/>
              <a:gd name="connsiteY29366" fmla="*/ 6350 h 1106488"/>
              <a:gd name="connsiteX29367" fmla="*/ 533401 w 1031876"/>
              <a:gd name="connsiteY29367" fmla="*/ 0 h 1106488"/>
              <a:gd name="connsiteX29368" fmla="*/ 505620 w 1031876"/>
              <a:gd name="connsiteY29368" fmla="*/ 0 h 1106488"/>
              <a:gd name="connsiteX29369" fmla="*/ 505620 w 1031876"/>
              <a:gd name="connsiteY29369" fmla="*/ 794 h 1106488"/>
              <a:gd name="connsiteX29370" fmla="*/ 505620 w 1031876"/>
              <a:gd name="connsiteY29370" fmla="*/ 3810 h 1106488"/>
              <a:gd name="connsiteX29371" fmla="*/ 503834 w 1031876"/>
              <a:gd name="connsiteY29371" fmla="*/ 3175 h 1106488"/>
              <a:gd name="connsiteX29372" fmla="*/ 505620 w 1031876"/>
              <a:gd name="connsiteY29372" fmla="*/ 0 h 110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</a:cxnLst>
            <a:rect l="l" t="t" r="r" b="b"/>
            <a:pathLst>
              <a:path w="1031876" h="1106488">
                <a:moveTo>
                  <a:pt x="485342" y="1103601"/>
                </a:moveTo>
                <a:lnTo>
                  <a:pt x="491597" y="1106488"/>
                </a:lnTo>
                <a:cubicBezTo>
                  <a:pt x="488157" y="1106488"/>
                  <a:pt x="486437" y="1106488"/>
                  <a:pt x="485577" y="1105496"/>
                </a:cubicBezTo>
                <a:close/>
                <a:moveTo>
                  <a:pt x="511375" y="1103511"/>
                </a:moveTo>
                <a:cubicBezTo>
                  <a:pt x="512235" y="1104504"/>
                  <a:pt x="512235" y="1106488"/>
                  <a:pt x="512235" y="1106488"/>
                </a:cubicBezTo>
                <a:cubicBezTo>
                  <a:pt x="510515" y="1106488"/>
                  <a:pt x="508795" y="1106488"/>
                  <a:pt x="505355" y="1106488"/>
                </a:cubicBezTo>
                <a:cubicBezTo>
                  <a:pt x="508795" y="1102519"/>
                  <a:pt x="510515" y="1102519"/>
                  <a:pt x="511375" y="1103511"/>
                </a:cubicBezTo>
                <a:close/>
                <a:moveTo>
                  <a:pt x="574676" y="1098550"/>
                </a:moveTo>
                <a:lnTo>
                  <a:pt x="574775" y="1098550"/>
                </a:lnTo>
                <a:lnTo>
                  <a:pt x="577851" y="1098550"/>
                </a:lnTo>
                <a:lnTo>
                  <a:pt x="580232" y="1098550"/>
                </a:lnTo>
                <a:lnTo>
                  <a:pt x="581026" y="1098550"/>
                </a:lnTo>
                <a:cubicBezTo>
                  <a:pt x="581026" y="1098550"/>
                  <a:pt x="587376" y="1106488"/>
                  <a:pt x="581026" y="1106488"/>
                </a:cubicBezTo>
                <a:cubicBezTo>
                  <a:pt x="581026" y="1106488"/>
                  <a:pt x="587376" y="1098550"/>
                  <a:pt x="574676" y="1106488"/>
                </a:cubicBezTo>
                <a:cubicBezTo>
                  <a:pt x="574676" y="1106488"/>
                  <a:pt x="574676" y="1106488"/>
                  <a:pt x="574676" y="1098550"/>
                </a:cubicBezTo>
                <a:close/>
                <a:moveTo>
                  <a:pt x="505355" y="1098550"/>
                </a:moveTo>
                <a:cubicBezTo>
                  <a:pt x="505355" y="1098550"/>
                  <a:pt x="505355" y="1106488"/>
                  <a:pt x="505355" y="1106488"/>
                </a:cubicBezTo>
                <a:cubicBezTo>
                  <a:pt x="498476" y="1106488"/>
                  <a:pt x="505355" y="1106488"/>
                  <a:pt x="505355" y="1098550"/>
                </a:cubicBezTo>
                <a:close/>
                <a:moveTo>
                  <a:pt x="484717" y="1098550"/>
                </a:moveTo>
                <a:lnTo>
                  <a:pt x="485342" y="1103601"/>
                </a:lnTo>
                <a:lnTo>
                  <a:pt x="482997" y="1102519"/>
                </a:lnTo>
                <a:cubicBezTo>
                  <a:pt x="481278" y="1100535"/>
                  <a:pt x="481278" y="1098550"/>
                  <a:pt x="484717" y="1098550"/>
                </a:cubicBezTo>
                <a:close/>
                <a:moveTo>
                  <a:pt x="463551" y="1096169"/>
                </a:moveTo>
                <a:cubicBezTo>
                  <a:pt x="463551" y="1095375"/>
                  <a:pt x="465138" y="1095375"/>
                  <a:pt x="471488" y="1098550"/>
                </a:cubicBezTo>
                <a:cubicBezTo>
                  <a:pt x="471488" y="1098550"/>
                  <a:pt x="465138" y="1098550"/>
                  <a:pt x="465138" y="1098550"/>
                </a:cubicBezTo>
                <a:cubicBezTo>
                  <a:pt x="465138" y="1098550"/>
                  <a:pt x="463551" y="1096963"/>
                  <a:pt x="463551" y="1096169"/>
                </a:cubicBezTo>
                <a:close/>
                <a:moveTo>
                  <a:pt x="565658" y="1095635"/>
                </a:moveTo>
                <a:lnTo>
                  <a:pt x="568761" y="1096638"/>
                </a:lnTo>
                <a:lnTo>
                  <a:pt x="567532" y="1098550"/>
                </a:lnTo>
                <a:close/>
                <a:moveTo>
                  <a:pt x="511524" y="1092994"/>
                </a:moveTo>
                <a:lnTo>
                  <a:pt x="512367" y="1098550"/>
                </a:lnTo>
                <a:lnTo>
                  <a:pt x="509837" y="1098550"/>
                </a:lnTo>
                <a:lnTo>
                  <a:pt x="506463" y="1098550"/>
                </a:lnTo>
                <a:cubicBezTo>
                  <a:pt x="505620" y="1098550"/>
                  <a:pt x="505620" y="1098550"/>
                  <a:pt x="505620" y="1098550"/>
                </a:cubicBezTo>
                <a:cubicBezTo>
                  <a:pt x="508994" y="1098550"/>
                  <a:pt x="508994" y="1096963"/>
                  <a:pt x="508994" y="1095375"/>
                </a:cubicBezTo>
                <a:close/>
                <a:moveTo>
                  <a:pt x="676276" y="1092200"/>
                </a:moveTo>
                <a:cubicBezTo>
                  <a:pt x="676276" y="1092200"/>
                  <a:pt x="674556" y="1093788"/>
                  <a:pt x="672836" y="1094581"/>
                </a:cubicBezTo>
                <a:lnTo>
                  <a:pt x="670926" y="1093258"/>
                </a:lnTo>
                <a:close/>
                <a:moveTo>
                  <a:pt x="662517" y="1092200"/>
                </a:moveTo>
                <a:cubicBezTo>
                  <a:pt x="662517" y="1092200"/>
                  <a:pt x="662517" y="1098550"/>
                  <a:pt x="669397" y="1092200"/>
                </a:cubicBezTo>
                <a:lnTo>
                  <a:pt x="670926" y="1093258"/>
                </a:lnTo>
                <a:lnTo>
                  <a:pt x="664237" y="1094581"/>
                </a:lnTo>
                <a:cubicBezTo>
                  <a:pt x="660797" y="1095375"/>
                  <a:pt x="659078" y="1095375"/>
                  <a:pt x="662517" y="1092200"/>
                </a:cubicBezTo>
                <a:close/>
                <a:moveTo>
                  <a:pt x="594520" y="1092200"/>
                </a:moveTo>
                <a:lnTo>
                  <a:pt x="594785" y="1092200"/>
                </a:lnTo>
                <a:lnTo>
                  <a:pt x="595314" y="1092200"/>
                </a:lnTo>
                <a:lnTo>
                  <a:pt x="598092" y="1092200"/>
                </a:lnTo>
                <a:lnTo>
                  <a:pt x="598547" y="1092200"/>
                </a:lnTo>
                <a:lnTo>
                  <a:pt x="601663" y="1092200"/>
                </a:lnTo>
                <a:lnTo>
                  <a:pt x="601664" y="1092200"/>
                </a:lnTo>
                <a:cubicBezTo>
                  <a:pt x="594520" y="1092200"/>
                  <a:pt x="587376" y="1098550"/>
                  <a:pt x="587376" y="1098550"/>
                </a:cubicBezTo>
                <a:cubicBezTo>
                  <a:pt x="594520" y="1092200"/>
                  <a:pt x="594520" y="1092200"/>
                  <a:pt x="594520" y="1092200"/>
                </a:cubicBezTo>
                <a:close/>
                <a:moveTo>
                  <a:pt x="587376" y="1092200"/>
                </a:moveTo>
                <a:cubicBezTo>
                  <a:pt x="587376" y="1095375"/>
                  <a:pt x="587376" y="1095375"/>
                  <a:pt x="586582" y="1094581"/>
                </a:cubicBezTo>
                <a:lnTo>
                  <a:pt x="586127" y="1094386"/>
                </a:lnTo>
                <a:close/>
                <a:moveTo>
                  <a:pt x="581026" y="1092200"/>
                </a:moveTo>
                <a:lnTo>
                  <a:pt x="586127" y="1094386"/>
                </a:lnTo>
                <a:lnTo>
                  <a:pt x="584201" y="1097756"/>
                </a:lnTo>
                <a:cubicBezTo>
                  <a:pt x="582613" y="1098550"/>
                  <a:pt x="581026" y="1098550"/>
                  <a:pt x="581026" y="1098550"/>
                </a:cubicBezTo>
                <a:cubicBezTo>
                  <a:pt x="581026" y="1098550"/>
                  <a:pt x="587376" y="1098550"/>
                  <a:pt x="581026" y="1092200"/>
                </a:cubicBezTo>
                <a:close/>
                <a:moveTo>
                  <a:pt x="574676" y="1092200"/>
                </a:moveTo>
                <a:cubicBezTo>
                  <a:pt x="574676" y="1092200"/>
                  <a:pt x="574676" y="1092200"/>
                  <a:pt x="574676" y="1098550"/>
                </a:cubicBezTo>
                <a:lnTo>
                  <a:pt x="568761" y="1096638"/>
                </a:lnTo>
                <a:lnTo>
                  <a:pt x="571104" y="1092994"/>
                </a:lnTo>
                <a:cubicBezTo>
                  <a:pt x="571104" y="1092200"/>
                  <a:pt x="571104" y="1092200"/>
                  <a:pt x="574676" y="1092200"/>
                </a:cubicBezTo>
                <a:close/>
                <a:moveTo>
                  <a:pt x="560388" y="1092200"/>
                </a:moveTo>
                <a:cubicBezTo>
                  <a:pt x="560388" y="1092200"/>
                  <a:pt x="562174" y="1092200"/>
                  <a:pt x="563960" y="1092994"/>
                </a:cubicBezTo>
                <a:lnTo>
                  <a:pt x="565658" y="1095635"/>
                </a:lnTo>
                <a:lnTo>
                  <a:pt x="564853" y="1095375"/>
                </a:lnTo>
                <a:cubicBezTo>
                  <a:pt x="562174" y="1093788"/>
                  <a:pt x="560388" y="1092200"/>
                  <a:pt x="560388" y="1092200"/>
                </a:cubicBezTo>
                <a:close/>
                <a:moveTo>
                  <a:pt x="547160" y="1092200"/>
                </a:moveTo>
                <a:cubicBezTo>
                  <a:pt x="547160" y="1092200"/>
                  <a:pt x="547160" y="1092200"/>
                  <a:pt x="548020" y="1092200"/>
                </a:cubicBezTo>
                <a:lnTo>
                  <a:pt x="549028" y="1092200"/>
                </a:lnTo>
                <a:lnTo>
                  <a:pt x="553245" y="1092200"/>
                </a:lnTo>
                <a:lnTo>
                  <a:pt x="554039" y="1092200"/>
                </a:lnTo>
                <a:cubicBezTo>
                  <a:pt x="540280" y="1092200"/>
                  <a:pt x="554039" y="1092200"/>
                  <a:pt x="547160" y="1098550"/>
                </a:cubicBezTo>
                <a:lnTo>
                  <a:pt x="543720" y="1098550"/>
                </a:lnTo>
                <a:lnTo>
                  <a:pt x="542000" y="1098550"/>
                </a:lnTo>
                <a:cubicBezTo>
                  <a:pt x="543720" y="1098550"/>
                  <a:pt x="543720" y="1098550"/>
                  <a:pt x="540280" y="1098550"/>
                </a:cubicBezTo>
                <a:cubicBezTo>
                  <a:pt x="540280" y="1092200"/>
                  <a:pt x="547160" y="1098550"/>
                  <a:pt x="547160" y="1092200"/>
                </a:cubicBezTo>
                <a:close/>
                <a:moveTo>
                  <a:pt x="526257" y="1092200"/>
                </a:moveTo>
                <a:cubicBezTo>
                  <a:pt x="526257" y="1098550"/>
                  <a:pt x="526257" y="1098550"/>
                  <a:pt x="526257" y="1098550"/>
                </a:cubicBezTo>
                <a:lnTo>
                  <a:pt x="525364" y="1098550"/>
                </a:lnTo>
                <a:lnTo>
                  <a:pt x="519114" y="1098550"/>
                </a:lnTo>
                <a:lnTo>
                  <a:pt x="519113" y="1098550"/>
                </a:lnTo>
                <a:lnTo>
                  <a:pt x="522685" y="1097756"/>
                </a:lnTo>
                <a:cubicBezTo>
                  <a:pt x="524471" y="1096963"/>
                  <a:pt x="526257" y="1095375"/>
                  <a:pt x="526257" y="1092200"/>
                </a:cubicBezTo>
                <a:close/>
                <a:moveTo>
                  <a:pt x="526257" y="1092200"/>
                </a:moveTo>
                <a:cubicBezTo>
                  <a:pt x="533401" y="1092200"/>
                  <a:pt x="533401" y="1098550"/>
                  <a:pt x="533401" y="1098550"/>
                </a:cubicBezTo>
                <a:lnTo>
                  <a:pt x="528155" y="1098550"/>
                </a:lnTo>
                <a:lnTo>
                  <a:pt x="528043" y="1098550"/>
                </a:lnTo>
                <a:lnTo>
                  <a:pt x="526257" y="1098550"/>
                </a:lnTo>
                <a:cubicBezTo>
                  <a:pt x="533401" y="1098550"/>
                  <a:pt x="526257" y="1098550"/>
                  <a:pt x="526257" y="1092200"/>
                </a:cubicBezTo>
                <a:close/>
                <a:moveTo>
                  <a:pt x="512367" y="1092200"/>
                </a:moveTo>
                <a:cubicBezTo>
                  <a:pt x="512367" y="1095375"/>
                  <a:pt x="512367" y="1096963"/>
                  <a:pt x="513210" y="1097756"/>
                </a:cubicBezTo>
                <a:lnTo>
                  <a:pt x="519113" y="1098550"/>
                </a:lnTo>
                <a:lnTo>
                  <a:pt x="515741" y="1098550"/>
                </a:lnTo>
                <a:lnTo>
                  <a:pt x="514351" y="1098550"/>
                </a:lnTo>
                <a:lnTo>
                  <a:pt x="514351" y="1100138"/>
                </a:lnTo>
                <a:lnTo>
                  <a:pt x="512763" y="1100138"/>
                </a:lnTo>
                <a:lnTo>
                  <a:pt x="512763" y="1098550"/>
                </a:lnTo>
                <a:lnTo>
                  <a:pt x="512367" y="1098550"/>
                </a:lnTo>
                <a:cubicBezTo>
                  <a:pt x="512367" y="1098550"/>
                  <a:pt x="512367" y="1098550"/>
                  <a:pt x="512367" y="1092200"/>
                </a:cubicBezTo>
                <a:close/>
                <a:moveTo>
                  <a:pt x="505620" y="1092200"/>
                </a:moveTo>
                <a:lnTo>
                  <a:pt x="505885" y="1092200"/>
                </a:lnTo>
                <a:lnTo>
                  <a:pt x="506413" y="1092200"/>
                </a:lnTo>
                <a:lnTo>
                  <a:pt x="508465" y="1092200"/>
                </a:lnTo>
                <a:lnTo>
                  <a:pt x="508994" y="1092200"/>
                </a:lnTo>
                <a:lnTo>
                  <a:pt x="509325" y="1092200"/>
                </a:lnTo>
                <a:lnTo>
                  <a:pt x="511904" y="1092200"/>
                </a:lnTo>
                <a:lnTo>
                  <a:pt x="512367" y="1092200"/>
                </a:lnTo>
                <a:lnTo>
                  <a:pt x="511524" y="1092994"/>
                </a:lnTo>
                <a:cubicBezTo>
                  <a:pt x="510680" y="1092200"/>
                  <a:pt x="508994" y="1092200"/>
                  <a:pt x="505620" y="1092200"/>
                </a:cubicBezTo>
                <a:close/>
                <a:moveTo>
                  <a:pt x="498873" y="1092200"/>
                </a:moveTo>
                <a:lnTo>
                  <a:pt x="499005" y="1092200"/>
                </a:lnTo>
                <a:lnTo>
                  <a:pt x="499716" y="1092200"/>
                </a:lnTo>
                <a:lnTo>
                  <a:pt x="499865" y="1092200"/>
                </a:lnTo>
                <a:lnTo>
                  <a:pt x="503090" y="1092200"/>
                </a:lnTo>
                <a:lnTo>
                  <a:pt x="505025" y="1092200"/>
                </a:lnTo>
                <a:lnTo>
                  <a:pt x="505515" y="1092200"/>
                </a:lnTo>
                <a:lnTo>
                  <a:pt x="505620" y="1092200"/>
                </a:lnTo>
                <a:cubicBezTo>
                  <a:pt x="498873" y="1092200"/>
                  <a:pt x="505620" y="1092200"/>
                  <a:pt x="505620" y="1098550"/>
                </a:cubicBezTo>
                <a:cubicBezTo>
                  <a:pt x="505620" y="1092200"/>
                  <a:pt x="498873" y="1092200"/>
                  <a:pt x="498873" y="1092200"/>
                </a:cubicBezTo>
                <a:close/>
                <a:moveTo>
                  <a:pt x="492126" y="1092200"/>
                </a:moveTo>
                <a:cubicBezTo>
                  <a:pt x="498873" y="1092200"/>
                  <a:pt x="498873" y="1098550"/>
                  <a:pt x="498873" y="1098550"/>
                </a:cubicBezTo>
                <a:cubicBezTo>
                  <a:pt x="498873" y="1098550"/>
                  <a:pt x="498873" y="1098550"/>
                  <a:pt x="492126" y="1092200"/>
                </a:cubicBezTo>
                <a:close/>
                <a:moveTo>
                  <a:pt x="477838" y="1092200"/>
                </a:moveTo>
                <a:cubicBezTo>
                  <a:pt x="477838" y="1098550"/>
                  <a:pt x="485776" y="1098550"/>
                  <a:pt x="485776" y="1098550"/>
                </a:cubicBezTo>
                <a:lnTo>
                  <a:pt x="486570" y="1098550"/>
                </a:lnTo>
                <a:lnTo>
                  <a:pt x="488157" y="1098550"/>
                </a:lnTo>
                <a:lnTo>
                  <a:pt x="488951" y="1098550"/>
                </a:lnTo>
                <a:lnTo>
                  <a:pt x="491597" y="1098550"/>
                </a:lnTo>
                <a:lnTo>
                  <a:pt x="492126" y="1099618"/>
                </a:lnTo>
                <a:lnTo>
                  <a:pt x="492126" y="1098550"/>
                </a:lnTo>
                <a:lnTo>
                  <a:pt x="493714" y="1098550"/>
                </a:lnTo>
                <a:lnTo>
                  <a:pt x="493714" y="1100138"/>
                </a:lnTo>
                <a:lnTo>
                  <a:pt x="492383" y="1100138"/>
                </a:lnTo>
                <a:lnTo>
                  <a:pt x="495037" y="1105496"/>
                </a:lnTo>
                <a:cubicBezTo>
                  <a:pt x="496756" y="1106488"/>
                  <a:pt x="498476" y="1106488"/>
                  <a:pt x="498476" y="1106488"/>
                </a:cubicBezTo>
                <a:cubicBezTo>
                  <a:pt x="498476" y="1106488"/>
                  <a:pt x="491597" y="1106488"/>
                  <a:pt x="491597" y="1106488"/>
                </a:cubicBezTo>
                <a:cubicBezTo>
                  <a:pt x="491597" y="1098550"/>
                  <a:pt x="491597" y="1098550"/>
                  <a:pt x="484717" y="1098550"/>
                </a:cubicBezTo>
                <a:lnTo>
                  <a:pt x="477838" y="1098550"/>
                </a:lnTo>
                <a:cubicBezTo>
                  <a:pt x="477838" y="1098550"/>
                  <a:pt x="477838" y="1092200"/>
                  <a:pt x="477838" y="1092200"/>
                </a:cubicBezTo>
                <a:close/>
                <a:moveTo>
                  <a:pt x="451645" y="1092200"/>
                </a:moveTo>
                <a:cubicBezTo>
                  <a:pt x="451645" y="1092200"/>
                  <a:pt x="451645" y="1092200"/>
                  <a:pt x="452488" y="1092994"/>
                </a:cubicBezTo>
                <a:lnTo>
                  <a:pt x="458093" y="1098269"/>
                </a:lnTo>
                <a:lnTo>
                  <a:pt x="458789" y="1098550"/>
                </a:lnTo>
                <a:lnTo>
                  <a:pt x="458392" y="1098550"/>
                </a:lnTo>
                <a:lnTo>
                  <a:pt x="457896" y="1098550"/>
                </a:lnTo>
                <a:lnTo>
                  <a:pt x="455862" y="1098550"/>
                </a:lnTo>
                <a:lnTo>
                  <a:pt x="451645" y="1098550"/>
                </a:lnTo>
                <a:cubicBezTo>
                  <a:pt x="449859" y="1096963"/>
                  <a:pt x="449413" y="1096169"/>
                  <a:pt x="449747" y="1095871"/>
                </a:cubicBezTo>
                <a:cubicBezTo>
                  <a:pt x="450250" y="1095425"/>
                  <a:pt x="452510" y="1096094"/>
                  <a:pt x="454645" y="1096876"/>
                </a:cubicBezTo>
                <a:lnTo>
                  <a:pt x="457861" y="1098175"/>
                </a:lnTo>
                <a:lnTo>
                  <a:pt x="451645" y="1093788"/>
                </a:lnTo>
                <a:cubicBezTo>
                  <a:pt x="449958" y="1093788"/>
                  <a:pt x="448272" y="1095375"/>
                  <a:pt x="444898" y="1098550"/>
                </a:cubicBezTo>
                <a:cubicBezTo>
                  <a:pt x="438151" y="1092200"/>
                  <a:pt x="451645" y="1098550"/>
                  <a:pt x="451645" y="1092200"/>
                </a:cubicBezTo>
                <a:close/>
                <a:moveTo>
                  <a:pt x="441326" y="1089819"/>
                </a:moveTo>
                <a:cubicBezTo>
                  <a:pt x="442914" y="1090613"/>
                  <a:pt x="444501" y="1092200"/>
                  <a:pt x="444501" y="1092200"/>
                </a:cubicBezTo>
                <a:lnTo>
                  <a:pt x="438151" y="1092200"/>
                </a:lnTo>
                <a:cubicBezTo>
                  <a:pt x="438151" y="1089025"/>
                  <a:pt x="439739" y="1089025"/>
                  <a:pt x="441326" y="1089819"/>
                </a:cubicBezTo>
                <a:close/>
                <a:moveTo>
                  <a:pt x="506413" y="1085850"/>
                </a:moveTo>
                <a:lnTo>
                  <a:pt x="508794" y="1091406"/>
                </a:lnTo>
                <a:cubicBezTo>
                  <a:pt x="509588" y="1092200"/>
                  <a:pt x="509588" y="1092200"/>
                  <a:pt x="506413" y="1092200"/>
                </a:cubicBezTo>
                <a:cubicBezTo>
                  <a:pt x="506413" y="1092200"/>
                  <a:pt x="506413" y="1090613"/>
                  <a:pt x="506413" y="1089025"/>
                </a:cubicBezTo>
                <a:close/>
                <a:moveTo>
                  <a:pt x="464610" y="1085850"/>
                </a:moveTo>
                <a:cubicBezTo>
                  <a:pt x="464610" y="1085850"/>
                  <a:pt x="464610" y="1092200"/>
                  <a:pt x="471489" y="1092200"/>
                </a:cubicBezTo>
                <a:cubicBezTo>
                  <a:pt x="464610" y="1092200"/>
                  <a:pt x="464610" y="1092200"/>
                  <a:pt x="464610" y="1085850"/>
                </a:cubicBezTo>
                <a:close/>
                <a:moveTo>
                  <a:pt x="457730" y="1085850"/>
                </a:moveTo>
                <a:lnTo>
                  <a:pt x="457731" y="1085850"/>
                </a:lnTo>
                <a:lnTo>
                  <a:pt x="458590" y="1085850"/>
                </a:lnTo>
                <a:lnTo>
                  <a:pt x="460310" y="1085850"/>
                </a:lnTo>
                <a:cubicBezTo>
                  <a:pt x="462890" y="1085850"/>
                  <a:pt x="464610" y="1085850"/>
                  <a:pt x="464610" y="1085850"/>
                </a:cubicBezTo>
                <a:cubicBezTo>
                  <a:pt x="464610" y="1085850"/>
                  <a:pt x="457730" y="1085850"/>
                  <a:pt x="464610" y="1092200"/>
                </a:cubicBezTo>
                <a:cubicBezTo>
                  <a:pt x="457730" y="1092200"/>
                  <a:pt x="457730" y="1085850"/>
                  <a:pt x="457730" y="1085850"/>
                </a:cubicBezTo>
                <a:close/>
                <a:moveTo>
                  <a:pt x="450851" y="1085850"/>
                </a:moveTo>
                <a:cubicBezTo>
                  <a:pt x="450851" y="1085850"/>
                  <a:pt x="457598" y="1092200"/>
                  <a:pt x="464345" y="1092200"/>
                </a:cubicBezTo>
                <a:cubicBezTo>
                  <a:pt x="457598" y="1092200"/>
                  <a:pt x="457598" y="1092200"/>
                  <a:pt x="457598" y="1092200"/>
                </a:cubicBezTo>
                <a:cubicBezTo>
                  <a:pt x="457598" y="1092200"/>
                  <a:pt x="457598" y="1092200"/>
                  <a:pt x="450851" y="1085850"/>
                </a:cubicBezTo>
                <a:close/>
                <a:moveTo>
                  <a:pt x="430213" y="1085850"/>
                </a:moveTo>
                <a:cubicBezTo>
                  <a:pt x="430213" y="1085850"/>
                  <a:pt x="431999" y="1085850"/>
                  <a:pt x="434678" y="1085850"/>
                </a:cubicBezTo>
                <a:lnTo>
                  <a:pt x="438151" y="1085850"/>
                </a:lnTo>
                <a:lnTo>
                  <a:pt x="438945" y="1085850"/>
                </a:lnTo>
                <a:lnTo>
                  <a:pt x="440532" y="1085850"/>
                </a:lnTo>
                <a:lnTo>
                  <a:pt x="441326" y="1085850"/>
                </a:lnTo>
                <a:lnTo>
                  <a:pt x="444501" y="1085850"/>
                </a:lnTo>
                <a:cubicBezTo>
                  <a:pt x="444501" y="1092200"/>
                  <a:pt x="430213" y="1085850"/>
                  <a:pt x="430213" y="1085850"/>
                </a:cubicBezTo>
                <a:close/>
                <a:moveTo>
                  <a:pt x="519510" y="1084105"/>
                </a:moveTo>
                <a:lnTo>
                  <a:pt x="520353" y="1084859"/>
                </a:lnTo>
                <a:cubicBezTo>
                  <a:pt x="522883" y="1085851"/>
                  <a:pt x="526257" y="1085851"/>
                  <a:pt x="526257" y="1085851"/>
                </a:cubicBezTo>
                <a:cubicBezTo>
                  <a:pt x="526257" y="1085851"/>
                  <a:pt x="519510" y="1085851"/>
                  <a:pt x="519510" y="1085851"/>
                </a:cubicBezTo>
                <a:close/>
                <a:moveTo>
                  <a:pt x="431557" y="1082186"/>
                </a:moveTo>
                <a:lnTo>
                  <a:pt x="438151" y="1085850"/>
                </a:lnTo>
                <a:cubicBezTo>
                  <a:pt x="434579" y="1085850"/>
                  <a:pt x="432793" y="1085850"/>
                  <a:pt x="431900" y="1084858"/>
                </a:cubicBezTo>
                <a:close/>
                <a:moveTo>
                  <a:pt x="533628" y="1077913"/>
                </a:moveTo>
                <a:lnTo>
                  <a:pt x="533916" y="1077913"/>
                </a:lnTo>
                <a:lnTo>
                  <a:pt x="536417" y="1077913"/>
                </a:lnTo>
                <a:lnTo>
                  <a:pt x="538918" y="1077913"/>
                </a:lnTo>
                <a:lnTo>
                  <a:pt x="539305" y="1077913"/>
                </a:lnTo>
                <a:lnTo>
                  <a:pt x="539751" y="1077913"/>
                </a:lnTo>
                <a:lnTo>
                  <a:pt x="540148" y="1077913"/>
                </a:lnTo>
                <a:lnTo>
                  <a:pt x="540991" y="1077913"/>
                </a:lnTo>
                <a:lnTo>
                  <a:pt x="543522" y="1077913"/>
                </a:lnTo>
                <a:lnTo>
                  <a:pt x="546052" y="1077913"/>
                </a:lnTo>
                <a:lnTo>
                  <a:pt x="546895" y="1077913"/>
                </a:lnTo>
                <a:lnTo>
                  <a:pt x="547689" y="1077913"/>
                </a:lnTo>
                <a:lnTo>
                  <a:pt x="546942" y="1078124"/>
                </a:lnTo>
                <a:lnTo>
                  <a:pt x="547788" y="1081882"/>
                </a:lnTo>
                <a:cubicBezTo>
                  <a:pt x="548681" y="1081882"/>
                  <a:pt x="550467" y="1081882"/>
                  <a:pt x="554039" y="1085851"/>
                </a:cubicBezTo>
                <a:cubicBezTo>
                  <a:pt x="550467" y="1085851"/>
                  <a:pt x="548681" y="1083867"/>
                  <a:pt x="546895" y="1082874"/>
                </a:cubicBezTo>
                <a:lnTo>
                  <a:pt x="540902" y="1085372"/>
                </a:lnTo>
                <a:lnTo>
                  <a:pt x="540659" y="1085851"/>
                </a:lnTo>
                <a:lnTo>
                  <a:pt x="539751" y="1085851"/>
                </a:lnTo>
                <a:lnTo>
                  <a:pt x="537143" y="1085851"/>
                </a:lnTo>
                <a:lnTo>
                  <a:pt x="533719" y="1085851"/>
                </a:lnTo>
                <a:lnTo>
                  <a:pt x="537211" y="1091406"/>
                </a:lnTo>
                <a:cubicBezTo>
                  <a:pt x="537211" y="1092200"/>
                  <a:pt x="537211" y="1092200"/>
                  <a:pt x="540703" y="1092200"/>
                </a:cubicBezTo>
                <a:cubicBezTo>
                  <a:pt x="537211" y="1092200"/>
                  <a:pt x="535464" y="1092200"/>
                  <a:pt x="534591" y="1091406"/>
                </a:cubicBezTo>
                <a:lnTo>
                  <a:pt x="533718" y="1085851"/>
                </a:lnTo>
                <a:lnTo>
                  <a:pt x="533628" y="1085851"/>
                </a:lnTo>
                <a:cubicBezTo>
                  <a:pt x="533628" y="1085851"/>
                  <a:pt x="533628" y="1077913"/>
                  <a:pt x="533628" y="1077913"/>
                </a:cubicBezTo>
                <a:close/>
                <a:moveTo>
                  <a:pt x="512537" y="1077913"/>
                </a:moveTo>
                <a:lnTo>
                  <a:pt x="513081" y="1077913"/>
                </a:lnTo>
                <a:lnTo>
                  <a:pt x="515581" y="1077913"/>
                </a:lnTo>
                <a:lnTo>
                  <a:pt x="516052" y="1077913"/>
                </a:lnTo>
                <a:lnTo>
                  <a:pt x="517810" y="1077913"/>
                </a:lnTo>
                <a:lnTo>
                  <a:pt x="519510" y="1077913"/>
                </a:lnTo>
                <a:lnTo>
                  <a:pt x="519567" y="1077913"/>
                </a:lnTo>
                <a:lnTo>
                  <a:pt x="519748" y="1077913"/>
                </a:lnTo>
                <a:lnTo>
                  <a:pt x="520446" y="1077913"/>
                </a:lnTo>
                <a:lnTo>
                  <a:pt x="523082" y="1077913"/>
                </a:lnTo>
                <a:lnTo>
                  <a:pt x="523083" y="1077913"/>
                </a:lnTo>
                <a:lnTo>
                  <a:pt x="523961" y="1077913"/>
                </a:lnTo>
                <a:lnTo>
                  <a:pt x="526416" y="1077913"/>
                </a:lnTo>
                <a:lnTo>
                  <a:pt x="526598" y="1077913"/>
                </a:lnTo>
                <a:cubicBezTo>
                  <a:pt x="526598" y="1081882"/>
                  <a:pt x="524840" y="1081882"/>
                  <a:pt x="522204" y="1080890"/>
                </a:cubicBezTo>
                <a:lnTo>
                  <a:pt x="519510" y="1080060"/>
                </a:lnTo>
                <a:lnTo>
                  <a:pt x="519510" y="1081882"/>
                </a:lnTo>
                <a:lnTo>
                  <a:pt x="519510" y="1084105"/>
                </a:lnTo>
                <a:lnTo>
                  <a:pt x="517718" y="1082502"/>
                </a:lnTo>
                <a:lnTo>
                  <a:pt x="518762" y="1079830"/>
                </a:lnTo>
                <a:close/>
                <a:moveTo>
                  <a:pt x="465138" y="1077913"/>
                </a:moveTo>
                <a:cubicBezTo>
                  <a:pt x="465138" y="1077913"/>
                  <a:pt x="471488" y="1077913"/>
                  <a:pt x="471488" y="1077913"/>
                </a:cubicBezTo>
                <a:cubicBezTo>
                  <a:pt x="477838" y="1085851"/>
                  <a:pt x="465138" y="1077913"/>
                  <a:pt x="465138" y="1077913"/>
                </a:cubicBezTo>
                <a:close/>
                <a:moveTo>
                  <a:pt x="697707" y="1077912"/>
                </a:moveTo>
                <a:cubicBezTo>
                  <a:pt x="704851" y="1077912"/>
                  <a:pt x="704851" y="1077912"/>
                  <a:pt x="704851" y="1077912"/>
                </a:cubicBezTo>
                <a:cubicBezTo>
                  <a:pt x="704851" y="1077912"/>
                  <a:pt x="690563" y="1085850"/>
                  <a:pt x="697707" y="1077912"/>
                </a:cubicBezTo>
                <a:close/>
                <a:moveTo>
                  <a:pt x="423863" y="1077912"/>
                </a:moveTo>
                <a:cubicBezTo>
                  <a:pt x="423863" y="1077912"/>
                  <a:pt x="423863" y="1077912"/>
                  <a:pt x="430213" y="1085850"/>
                </a:cubicBezTo>
                <a:cubicBezTo>
                  <a:pt x="423863" y="1085850"/>
                  <a:pt x="423863" y="1077912"/>
                  <a:pt x="423863" y="1077912"/>
                </a:cubicBezTo>
                <a:close/>
                <a:moveTo>
                  <a:pt x="417513" y="1077912"/>
                </a:moveTo>
                <a:cubicBezTo>
                  <a:pt x="423863" y="1077912"/>
                  <a:pt x="423863" y="1077912"/>
                  <a:pt x="423863" y="1085850"/>
                </a:cubicBezTo>
                <a:cubicBezTo>
                  <a:pt x="423863" y="1085850"/>
                  <a:pt x="417513" y="1077912"/>
                  <a:pt x="417513" y="1077912"/>
                </a:cubicBezTo>
                <a:close/>
                <a:moveTo>
                  <a:pt x="436779" y="1076757"/>
                </a:moveTo>
                <a:lnTo>
                  <a:pt x="437040" y="1077721"/>
                </a:lnTo>
                <a:lnTo>
                  <a:pt x="437334" y="1077817"/>
                </a:lnTo>
                <a:lnTo>
                  <a:pt x="437503" y="1077750"/>
                </a:lnTo>
                <a:close/>
                <a:moveTo>
                  <a:pt x="486767" y="1075532"/>
                </a:moveTo>
                <a:cubicBezTo>
                  <a:pt x="488553" y="1074738"/>
                  <a:pt x="492125" y="1074738"/>
                  <a:pt x="492125" y="1077913"/>
                </a:cubicBezTo>
                <a:cubicBezTo>
                  <a:pt x="484982" y="1077913"/>
                  <a:pt x="484982" y="1076326"/>
                  <a:pt x="486767" y="1075532"/>
                </a:cubicBezTo>
                <a:close/>
                <a:moveTo>
                  <a:pt x="472232" y="1075234"/>
                </a:moveTo>
                <a:lnTo>
                  <a:pt x="473696" y="1075822"/>
                </a:lnTo>
                <a:lnTo>
                  <a:pt x="472017" y="1075532"/>
                </a:lnTo>
                <a:cubicBezTo>
                  <a:pt x="471157" y="1075135"/>
                  <a:pt x="471157" y="1074937"/>
                  <a:pt x="472232" y="1075234"/>
                </a:cubicBezTo>
                <a:close/>
                <a:moveTo>
                  <a:pt x="426509" y="1074249"/>
                </a:moveTo>
                <a:lnTo>
                  <a:pt x="427302" y="1074510"/>
                </a:lnTo>
                <a:lnTo>
                  <a:pt x="427990" y="1074737"/>
                </a:lnTo>
                <a:lnTo>
                  <a:pt x="430742" y="1077912"/>
                </a:lnTo>
                <a:close/>
                <a:moveTo>
                  <a:pt x="398268" y="1072954"/>
                </a:moveTo>
                <a:lnTo>
                  <a:pt x="400051" y="1074737"/>
                </a:lnTo>
                <a:cubicBezTo>
                  <a:pt x="401639" y="1076325"/>
                  <a:pt x="403226" y="1077912"/>
                  <a:pt x="403226" y="1077912"/>
                </a:cubicBezTo>
                <a:close/>
                <a:moveTo>
                  <a:pt x="655637" y="1071563"/>
                </a:moveTo>
                <a:lnTo>
                  <a:pt x="652463" y="1077118"/>
                </a:lnTo>
                <a:cubicBezTo>
                  <a:pt x="650876" y="1077912"/>
                  <a:pt x="649288" y="1077912"/>
                  <a:pt x="649288" y="1077912"/>
                </a:cubicBezTo>
                <a:cubicBezTo>
                  <a:pt x="652463" y="1074737"/>
                  <a:pt x="654050" y="1073150"/>
                  <a:pt x="654844" y="1072356"/>
                </a:cubicBezTo>
                <a:close/>
                <a:moveTo>
                  <a:pt x="649288" y="1071563"/>
                </a:moveTo>
                <a:lnTo>
                  <a:pt x="649288" y="1071564"/>
                </a:lnTo>
                <a:lnTo>
                  <a:pt x="649289" y="1071563"/>
                </a:lnTo>
                <a:lnTo>
                  <a:pt x="649287" y="1071566"/>
                </a:lnTo>
                <a:lnTo>
                  <a:pt x="648494" y="1074738"/>
                </a:lnTo>
                <a:lnTo>
                  <a:pt x="646759" y="1075729"/>
                </a:lnTo>
                <a:lnTo>
                  <a:pt x="645916" y="1077119"/>
                </a:lnTo>
                <a:lnTo>
                  <a:pt x="643215" y="1077755"/>
                </a:lnTo>
                <a:lnTo>
                  <a:pt x="642938" y="1077913"/>
                </a:lnTo>
                <a:lnTo>
                  <a:pt x="643060" y="1077791"/>
                </a:lnTo>
                <a:lnTo>
                  <a:pt x="642542" y="1077913"/>
                </a:lnTo>
                <a:cubicBezTo>
                  <a:pt x="649289" y="1071563"/>
                  <a:pt x="635795" y="1077913"/>
                  <a:pt x="635795" y="1077913"/>
                </a:cubicBezTo>
                <a:cubicBezTo>
                  <a:pt x="629048" y="1077913"/>
                  <a:pt x="629048" y="1077913"/>
                  <a:pt x="629048" y="1077913"/>
                </a:cubicBezTo>
                <a:cubicBezTo>
                  <a:pt x="639169" y="1073151"/>
                  <a:pt x="637903" y="1075532"/>
                  <a:pt x="642331" y="1074341"/>
                </a:cubicBezTo>
                <a:lnTo>
                  <a:pt x="649287" y="1071564"/>
                </a:lnTo>
                <a:close/>
                <a:moveTo>
                  <a:pt x="635795" y="1071563"/>
                </a:moveTo>
                <a:cubicBezTo>
                  <a:pt x="635795" y="1071563"/>
                  <a:pt x="629048" y="1077913"/>
                  <a:pt x="629048" y="1077913"/>
                </a:cubicBezTo>
                <a:cubicBezTo>
                  <a:pt x="629048" y="1071563"/>
                  <a:pt x="629048" y="1077913"/>
                  <a:pt x="635795" y="1071563"/>
                </a:cubicBezTo>
                <a:close/>
                <a:moveTo>
                  <a:pt x="608746" y="1071563"/>
                </a:moveTo>
                <a:cubicBezTo>
                  <a:pt x="608746" y="1078707"/>
                  <a:pt x="601907" y="1078707"/>
                  <a:pt x="601907" y="1078707"/>
                </a:cubicBezTo>
                <a:cubicBezTo>
                  <a:pt x="601907" y="1078707"/>
                  <a:pt x="601907" y="1078707"/>
                  <a:pt x="600197" y="1078707"/>
                </a:cubicBezTo>
                <a:lnTo>
                  <a:pt x="597633" y="1078707"/>
                </a:lnTo>
                <a:lnTo>
                  <a:pt x="595981" y="1078707"/>
                </a:lnTo>
                <a:lnTo>
                  <a:pt x="601148" y="1084858"/>
                </a:lnTo>
                <a:cubicBezTo>
                  <a:pt x="601981" y="1085850"/>
                  <a:pt x="601981" y="1085850"/>
                  <a:pt x="601981" y="1085850"/>
                </a:cubicBezTo>
                <a:cubicBezTo>
                  <a:pt x="601981" y="1085850"/>
                  <a:pt x="601981" y="1085850"/>
                  <a:pt x="601147" y="1085850"/>
                </a:cubicBezTo>
                <a:lnTo>
                  <a:pt x="597814" y="1085850"/>
                </a:lnTo>
                <a:cubicBezTo>
                  <a:pt x="598647" y="1085850"/>
                  <a:pt x="598647" y="1085850"/>
                  <a:pt x="595313" y="1085850"/>
                </a:cubicBezTo>
                <a:cubicBezTo>
                  <a:pt x="595313" y="1085850"/>
                  <a:pt x="595313" y="1085850"/>
                  <a:pt x="595313" y="1084858"/>
                </a:cubicBezTo>
                <a:lnTo>
                  <a:pt x="595313" y="1078707"/>
                </a:lnTo>
                <a:lnTo>
                  <a:pt x="594962" y="1078707"/>
                </a:lnTo>
                <a:cubicBezTo>
                  <a:pt x="593573" y="1078707"/>
                  <a:pt x="592932" y="1078707"/>
                  <a:pt x="592504" y="1078707"/>
                </a:cubicBezTo>
                <a:lnTo>
                  <a:pt x="590795" y="1078707"/>
                </a:lnTo>
                <a:cubicBezTo>
                  <a:pt x="591650" y="1078707"/>
                  <a:pt x="591650" y="1078707"/>
                  <a:pt x="588230" y="1078707"/>
                </a:cubicBezTo>
                <a:cubicBezTo>
                  <a:pt x="591650" y="1075135"/>
                  <a:pt x="595069" y="1075135"/>
                  <a:pt x="598488" y="1075135"/>
                </a:cubicBezTo>
                <a:lnTo>
                  <a:pt x="601053" y="1074242"/>
                </a:lnTo>
                <a:close/>
                <a:moveTo>
                  <a:pt x="595069" y="1071563"/>
                </a:moveTo>
                <a:lnTo>
                  <a:pt x="595313" y="1071563"/>
                </a:lnTo>
                <a:lnTo>
                  <a:pt x="595636" y="1071563"/>
                </a:lnTo>
                <a:lnTo>
                  <a:pt x="595924" y="1071563"/>
                </a:lnTo>
                <a:lnTo>
                  <a:pt x="596305" y="1071563"/>
                </a:lnTo>
                <a:lnTo>
                  <a:pt x="598091" y="1071563"/>
                </a:lnTo>
                <a:lnTo>
                  <a:pt x="598984" y="1071563"/>
                </a:lnTo>
                <a:lnTo>
                  <a:pt x="600770" y="1071563"/>
                </a:lnTo>
                <a:lnTo>
                  <a:pt x="601663" y="1071563"/>
                </a:lnTo>
                <a:lnTo>
                  <a:pt x="601907" y="1071563"/>
                </a:lnTo>
                <a:cubicBezTo>
                  <a:pt x="603617" y="1071563"/>
                  <a:pt x="604044" y="1072010"/>
                  <a:pt x="603724" y="1072568"/>
                </a:cubicBezTo>
                <a:lnTo>
                  <a:pt x="601053" y="1074242"/>
                </a:lnTo>
                <a:close/>
                <a:moveTo>
                  <a:pt x="581392" y="1071563"/>
                </a:moveTo>
                <a:cubicBezTo>
                  <a:pt x="581392" y="1071563"/>
                  <a:pt x="583102" y="1073349"/>
                  <a:pt x="584811" y="1075135"/>
                </a:cubicBezTo>
                <a:lnTo>
                  <a:pt x="587689" y="1078142"/>
                </a:lnTo>
                <a:lnTo>
                  <a:pt x="588170" y="1077913"/>
                </a:lnTo>
                <a:lnTo>
                  <a:pt x="587946" y="1078411"/>
                </a:lnTo>
                <a:lnTo>
                  <a:pt x="588230" y="1078707"/>
                </a:lnTo>
                <a:lnTo>
                  <a:pt x="587813" y="1078707"/>
                </a:lnTo>
                <a:lnTo>
                  <a:pt x="586384" y="1081882"/>
                </a:lnTo>
                <a:cubicBezTo>
                  <a:pt x="588170" y="1081882"/>
                  <a:pt x="591742" y="1081882"/>
                  <a:pt x="595314" y="1085851"/>
                </a:cubicBezTo>
                <a:cubicBezTo>
                  <a:pt x="588170" y="1085851"/>
                  <a:pt x="588170" y="1085851"/>
                  <a:pt x="581026" y="1085851"/>
                </a:cubicBezTo>
                <a:cubicBezTo>
                  <a:pt x="584598" y="1081882"/>
                  <a:pt x="584598" y="1081882"/>
                  <a:pt x="583705" y="1081882"/>
                </a:cubicBezTo>
                <a:lnTo>
                  <a:pt x="582764" y="1080488"/>
                </a:lnTo>
                <a:lnTo>
                  <a:pt x="586503" y="1078707"/>
                </a:lnTo>
                <a:lnTo>
                  <a:pt x="585666" y="1078707"/>
                </a:lnTo>
                <a:lnTo>
                  <a:pt x="584811" y="1078707"/>
                </a:lnTo>
                <a:lnTo>
                  <a:pt x="582247" y="1078707"/>
                </a:lnTo>
                <a:lnTo>
                  <a:pt x="581562" y="1078707"/>
                </a:lnTo>
                <a:lnTo>
                  <a:pt x="582764" y="1080488"/>
                </a:lnTo>
                <a:lnTo>
                  <a:pt x="581919" y="1080890"/>
                </a:lnTo>
                <a:lnTo>
                  <a:pt x="581270" y="1078725"/>
                </a:lnTo>
                <a:lnTo>
                  <a:pt x="575408" y="1079600"/>
                </a:lnTo>
                <a:cubicBezTo>
                  <a:pt x="574553" y="1080493"/>
                  <a:pt x="574553" y="1082279"/>
                  <a:pt x="574553" y="1085851"/>
                </a:cubicBezTo>
                <a:cubicBezTo>
                  <a:pt x="574553" y="1085851"/>
                  <a:pt x="574553" y="1085851"/>
                  <a:pt x="574553" y="1078707"/>
                </a:cubicBezTo>
                <a:cubicBezTo>
                  <a:pt x="574553" y="1078707"/>
                  <a:pt x="574553" y="1078707"/>
                  <a:pt x="575408" y="1078707"/>
                </a:cubicBezTo>
                <a:lnTo>
                  <a:pt x="577973" y="1078707"/>
                </a:lnTo>
                <a:lnTo>
                  <a:pt x="578827" y="1078707"/>
                </a:lnTo>
                <a:lnTo>
                  <a:pt x="580537" y="1078707"/>
                </a:lnTo>
                <a:lnTo>
                  <a:pt x="581264" y="1078707"/>
                </a:lnTo>
                <a:lnTo>
                  <a:pt x="581026" y="1077913"/>
                </a:lnTo>
                <a:lnTo>
                  <a:pt x="581392" y="1078455"/>
                </a:lnTo>
                <a:lnTo>
                  <a:pt x="581392" y="1072456"/>
                </a:lnTo>
                <a:cubicBezTo>
                  <a:pt x="581392" y="1071563"/>
                  <a:pt x="581392" y="1071563"/>
                  <a:pt x="581392" y="1071563"/>
                </a:cubicBezTo>
                <a:close/>
                <a:moveTo>
                  <a:pt x="574553" y="1071563"/>
                </a:moveTo>
                <a:cubicBezTo>
                  <a:pt x="571134" y="1075135"/>
                  <a:pt x="569425" y="1075135"/>
                  <a:pt x="567715" y="1074242"/>
                </a:cubicBezTo>
                <a:lnTo>
                  <a:pt x="566635" y="1073819"/>
                </a:lnTo>
                <a:close/>
                <a:moveTo>
                  <a:pt x="560876" y="1071563"/>
                </a:moveTo>
                <a:lnTo>
                  <a:pt x="566635" y="1073819"/>
                </a:lnTo>
                <a:lnTo>
                  <a:pt x="565150" y="1074242"/>
                </a:lnTo>
                <a:cubicBezTo>
                  <a:pt x="562586" y="1075135"/>
                  <a:pt x="560876" y="1075135"/>
                  <a:pt x="560876" y="1071563"/>
                </a:cubicBezTo>
                <a:close/>
                <a:moveTo>
                  <a:pt x="554038" y="1071563"/>
                </a:moveTo>
                <a:cubicBezTo>
                  <a:pt x="554038" y="1078707"/>
                  <a:pt x="560876" y="1071563"/>
                  <a:pt x="560876" y="1071563"/>
                </a:cubicBezTo>
                <a:cubicBezTo>
                  <a:pt x="560876" y="1071563"/>
                  <a:pt x="560876" y="1071563"/>
                  <a:pt x="560876" y="1072456"/>
                </a:cubicBezTo>
                <a:lnTo>
                  <a:pt x="560876" y="1077913"/>
                </a:lnTo>
                <a:lnTo>
                  <a:pt x="563159" y="1077913"/>
                </a:lnTo>
                <a:lnTo>
                  <a:pt x="564296" y="1077814"/>
                </a:lnTo>
                <a:cubicBezTo>
                  <a:pt x="567715" y="1076921"/>
                  <a:pt x="571134" y="1075135"/>
                  <a:pt x="574553" y="1071563"/>
                </a:cubicBezTo>
                <a:cubicBezTo>
                  <a:pt x="581392" y="1078707"/>
                  <a:pt x="574553" y="1078707"/>
                  <a:pt x="574553" y="1078707"/>
                </a:cubicBezTo>
                <a:cubicBezTo>
                  <a:pt x="571134" y="1082279"/>
                  <a:pt x="569425" y="1082279"/>
                  <a:pt x="567715" y="1081386"/>
                </a:cubicBezTo>
                <a:lnTo>
                  <a:pt x="563147" y="1079597"/>
                </a:lnTo>
                <a:lnTo>
                  <a:pt x="560388" y="1080890"/>
                </a:lnTo>
                <a:lnTo>
                  <a:pt x="555732" y="1078707"/>
                </a:lnTo>
                <a:lnTo>
                  <a:pt x="554038" y="1078707"/>
                </a:lnTo>
                <a:lnTo>
                  <a:pt x="555466" y="1078583"/>
                </a:lnTo>
                <a:lnTo>
                  <a:pt x="554038" y="1077913"/>
                </a:lnTo>
                <a:lnTo>
                  <a:pt x="555329" y="1077913"/>
                </a:lnTo>
                <a:lnTo>
                  <a:pt x="555556" y="1077913"/>
                </a:lnTo>
                <a:lnTo>
                  <a:pt x="554893" y="1077814"/>
                </a:lnTo>
                <a:cubicBezTo>
                  <a:pt x="554038" y="1076921"/>
                  <a:pt x="554038" y="1075135"/>
                  <a:pt x="554038" y="1071563"/>
                </a:cubicBezTo>
                <a:close/>
                <a:moveTo>
                  <a:pt x="547688" y="1071563"/>
                </a:moveTo>
                <a:cubicBezTo>
                  <a:pt x="550863" y="1071563"/>
                  <a:pt x="552450" y="1071563"/>
                  <a:pt x="552451" y="1071563"/>
                </a:cubicBezTo>
                <a:lnTo>
                  <a:pt x="552587" y="1071563"/>
                </a:lnTo>
                <a:cubicBezTo>
                  <a:pt x="553220" y="1071563"/>
                  <a:pt x="554187" y="1071563"/>
                  <a:pt x="553145" y="1071563"/>
                </a:cubicBezTo>
                <a:lnTo>
                  <a:pt x="554038" y="1071563"/>
                </a:lnTo>
                <a:cubicBezTo>
                  <a:pt x="554038" y="1077913"/>
                  <a:pt x="547688" y="1071563"/>
                  <a:pt x="547688" y="1071563"/>
                </a:cubicBezTo>
                <a:close/>
                <a:moveTo>
                  <a:pt x="526416" y="1071563"/>
                </a:moveTo>
                <a:cubicBezTo>
                  <a:pt x="526416" y="1071563"/>
                  <a:pt x="533083" y="1071563"/>
                  <a:pt x="533083" y="1077913"/>
                </a:cubicBezTo>
                <a:cubicBezTo>
                  <a:pt x="526416" y="1071563"/>
                  <a:pt x="519748" y="1077913"/>
                  <a:pt x="526416" y="1071563"/>
                </a:cubicBezTo>
                <a:close/>
                <a:moveTo>
                  <a:pt x="519748" y="1071563"/>
                </a:moveTo>
                <a:cubicBezTo>
                  <a:pt x="526416" y="1077913"/>
                  <a:pt x="533083" y="1077913"/>
                  <a:pt x="526416" y="1077913"/>
                </a:cubicBezTo>
                <a:cubicBezTo>
                  <a:pt x="526416" y="1077913"/>
                  <a:pt x="519748" y="1071563"/>
                  <a:pt x="519748" y="1071563"/>
                </a:cubicBezTo>
                <a:close/>
                <a:moveTo>
                  <a:pt x="499270" y="1071563"/>
                </a:moveTo>
                <a:cubicBezTo>
                  <a:pt x="499270" y="1071563"/>
                  <a:pt x="506414" y="1077913"/>
                  <a:pt x="506414" y="1077913"/>
                </a:cubicBezTo>
                <a:cubicBezTo>
                  <a:pt x="499270" y="1077913"/>
                  <a:pt x="499270" y="1071563"/>
                  <a:pt x="499270" y="1077913"/>
                </a:cubicBezTo>
                <a:lnTo>
                  <a:pt x="499355" y="1077913"/>
                </a:lnTo>
                <a:lnTo>
                  <a:pt x="499535" y="1077913"/>
                </a:lnTo>
                <a:lnTo>
                  <a:pt x="500163" y="1077913"/>
                </a:lnTo>
                <a:lnTo>
                  <a:pt x="501948" y="1077913"/>
                </a:lnTo>
                <a:lnTo>
                  <a:pt x="501991" y="1077913"/>
                </a:lnTo>
                <a:lnTo>
                  <a:pt x="502842" y="1077913"/>
                </a:lnTo>
                <a:lnTo>
                  <a:pt x="502975" y="1077913"/>
                </a:lnTo>
                <a:lnTo>
                  <a:pt x="505506" y="1077913"/>
                </a:lnTo>
                <a:lnTo>
                  <a:pt x="505520" y="1077913"/>
                </a:lnTo>
                <a:lnTo>
                  <a:pt x="506385" y="1077913"/>
                </a:lnTo>
                <a:lnTo>
                  <a:pt x="506413" y="1077913"/>
                </a:lnTo>
                <a:lnTo>
                  <a:pt x="506414" y="1077913"/>
                </a:lnTo>
                <a:cubicBezTo>
                  <a:pt x="506414" y="1077913"/>
                  <a:pt x="506414" y="1077913"/>
                  <a:pt x="506414" y="1078905"/>
                </a:cubicBezTo>
                <a:lnTo>
                  <a:pt x="506414" y="1085851"/>
                </a:lnTo>
                <a:lnTo>
                  <a:pt x="509588" y="1088231"/>
                </a:lnTo>
                <a:cubicBezTo>
                  <a:pt x="511176" y="1089025"/>
                  <a:pt x="512763" y="1089025"/>
                  <a:pt x="512763" y="1085850"/>
                </a:cubicBezTo>
                <a:cubicBezTo>
                  <a:pt x="512763" y="1085850"/>
                  <a:pt x="519113" y="1092200"/>
                  <a:pt x="512763" y="1092200"/>
                </a:cubicBezTo>
                <a:cubicBezTo>
                  <a:pt x="512763" y="1092200"/>
                  <a:pt x="512763" y="1092200"/>
                  <a:pt x="511969" y="1091406"/>
                </a:cubicBezTo>
                <a:lnTo>
                  <a:pt x="506414" y="1085851"/>
                </a:lnTo>
                <a:lnTo>
                  <a:pt x="506413" y="1085850"/>
                </a:lnTo>
                <a:lnTo>
                  <a:pt x="499535" y="1078905"/>
                </a:lnTo>
                <a:cubicBezTo>
                  <a:pt x="497815" y="1077913"/>
                  <a:pt x="496095" y="1077913"/>
                  <a:pt x="492655" y="1077913"/>
                </a:cubicBezTo>
                <a:cubicBezTo>
                  <a:pt x="492655" y="1077913"/>
                  <a:pt x="499535" y="1085851"/>
                  <a:pt x="492655" y="1085851"/>
                </a:cubicBezTo>
                <a:cubicBezTo>
                  <a:pt x="485776" y="1077913"/>
                  <a:pt x="492655" y="1077913"/>
                  <a:pt x="485776" y="1077913"/>
                </a:cubicBezTo>
                <a:cubicBezTo>
                  <a:pt x="485776" y="1077913"/>
                  <a:pt x="487496" y="1077913"/>
                  <a:pt x="489216" y="1077913"/>
                </a:cubicBezTo>
                <a:lnTo>
                  <a:pt x="492125" y="1077913"/>
                </a:lnTo>
                <a:lnTo>
                  <a:pt x="492126" y="1077913"/>
                </a:lnTo>
                <a:cubicBezTo>
                  <a:pt x="492126" y="1071563"/>
                  <a:pt x="506414" y="1077913"/>
                  <a:pt x="499270" y="1071563"/>
                </a:cubicBezTo>
                <a:close/>
                <a:moveTo>
                  <a:pt x="485776" y="1071563"/>
                </a:moveTo>
                <a:lnTo>
                  <a:pt x="481721" y="1073108"/>
                </a:lnTo>
                <a:lnTo>
                  <a:pt x="482204" y="1072357"/>
                </a:lnTo>
                <a:cubicBezTo>
                  <a:pt x="483990" y="1071563"/>
                  <a:pt x="485776" y="1071563"/>
                  <a:pt x="485776" y="1071563"/>
                </a:cubicBezTo>
                <a:close/>
                <a:moveTo>
                  <a:pt x="471488" y="1071563"/>
                </a:moveTo>
                <a:cubicBezTo>
                  <a:pt x="475060" y="1071563"/>
                  <a:pt x="476846" y="1071563"/>
                  <a:pt x="476846" y="1071563"/>
                </a:cubicBezTo>
                <a:lnTo>
                  <a:pt x="477739" y="1071563"/>
                </a:lnTo>
                <a:lnTo>
                  <a:pt x="477838" y="1071563"/>
                </a:lnTo>
                <a:lnTo>
                  <a:pt x="478632" y="1071563"/>
                </a:lnTo>
                <a:cubicBezTo>
                  <a:pt x="478632" y="1074738"/>
                  <a:pt x="478632" y="1074738"/>
                  <a:pt x="479525" y="1073944"/>
                </a:cubicBezTo>
                <a:lnTo>
                  <a:pt x="481721" y="1073108"/>
                </a:lnTo>
                <a:lnTo>
                  <a:pt x="479347" y="1076800"/>
                </a:lnTo>
                <a:lnTo>
                  <a:pt x="485776" y="1077913"/>
                </a:lnTo>
                <a:lnTo>
                  <a:pt x="485247" y="1077913"/>
                </a:lnTo>
                <a:cubicBezTo>
                  <a:pt x="485247" y="1077913"/>
                  <a:pt x="492126" y="1077913"/>
                  <a:pt x="492126" y="1085851"/>
                </a:cubicBezTo>
                <a:cubicBezTo>
                  <a:pt x="485247" y="1085851"/>
                  <a:pt x="478367" y="1077913"/>
                  <a:pt x="478367" y="1077913"/>
                </a:cubicBezTo>
                <a:lnTo>
                  <a:pt x="478632" y="1077913"/>
                </a:lnTo>
                <a:lnTo>
                  <a:pt x="478897" y="1077913"/>
                </a:lnTo>
                <a:lnTo>
                  <a:pt x="478686" y="1077828"/>
                </a:lnTo>
                <a:lnTo>
                  <a:pt x="478632" y="1077913"/>
                </a:lnTo>
                <a:lnTo>
                  <a:pt x="478540" y="1077769"/>
                </a:lnTo>
                <a:lnTo>
                  <a:pt x="473696" y="1075822"/>
                </a:lnTo>
                <a:lnTo>
                  <a:pt x="477738" y="1076522"/>
                </a:lnTo>
                <a:lnTo>
                  <a:pt x="475060" y="1072357"/>
                </a:lnTo>
                <a:cubicBezTo>
                  <a:pt x="473274" y="1071563"/>
                  <a:pt x="471488" y="1071563"/>
                  <a:pt x="471488" y="1071563"/>
                </a:cubicBezTo>
                <a:close/>
                <a:moveTo>
                  <a:pt x="464610" y="1071563"/>
                </a:moveTo>
                <a:lnTo>
                  <a:pt x="471224" y="1077118"/>
                </a:lnTo>
                <a:cubicBezTo>
                  <a:pt x="474531" y="1077912"/>
                  <a:pt x="477838" y="1077912"/>
                  <a:pt x="477838" y="1077912"/>
                </a:cubicBezTo>
                <a:cubicBezTo>
                  <a:pt x="477838" y="1077912"/>
                  <a:pt x="476184" y="1077912"/>
                  <a:pt x="474531" y="1077912"/>
                </a:cubicBezTo>
                <a:lnTo>
                  <a:pt x="474415" y="1077912"/>
                </a:lnTo>
                <a:lnTo>
                  <a:pt x="473572" y="1077912"/>
                </a:lnTo>
                <a:lnTo>
                  <a:pt x="471885" y="1077912"/>
                </a:lnTo>
                <a:lnTo>
                  <a:pt x="471223" y="1077912"/>
                </a:lnTo>
                <a:cubicBezTo>
                  <a:pt x="467916" y="1077912"/>
                  <a:pt x="467916" y="1076325"/>
                  <a:pt x="467916" y="1074737"/>
                </a:cubicBezTo>
                <a:close/>
                <a:moveTo>
                  <a:pt x="758826" y="1071562"/>
                </a:moveTo>
                <a:cubicBezTo>
                  <a:pt x="744538" y="1077912"/>
                  <a:pt x="758826" y="1071562"/>
                  <a:pt x="758826" y="1071562"/>
                </a:cubicBezTo>
                <a:close/>
                <a:moveTo>
                  <a:pt x="696913" y="1071562"/>
                </a:moveTo>
                <a:cubicBezTo>
                  <a:pt x="696913" y="1077912"/>
                  <a:pt x="696913" y="1071562"/>
                  <a:pt x="690563" y="1077912"/>
                </a:cubicBezTo>
                <a:cubicBezTo>
                  <a:pt x="684213" y="1077912"/>
                  <a:pt x="696913" y="1071562"/>
                  <a:pt x="696913" y="1071562"/>
                </a:cubicBezTo>
                <a:close/>
                <a:moveTo>
                  <a:pt x="396876" y="1071562"/>
                </a:moveTo>
                <a:cubicBezTo>
                  <a:pt x="396876" y="1071562"/>
                  <a:pt x="396876" y="1071562"/>
                  <a:pt x="397670" y="1072356"/>
                </a:cubicBezTo>
                <a:lnTo>
                  <a:pt x="398268" y="1072954"/>
                </a:lnTo>
                <a:close/>
                <a:moveTo>
                  <a:pt x="388938" y="1071562"/>
                </a:moveTo>
                <a:lnTo>
                  <a:pt x="389732" y="1071562"/>
                </a:lnTo>
                <a:lnTo>
                  <a:pt x="392907" y="1071562"/>
                </a:lnTo>
                <a:lnTo>
                  <a:pt x="393899" y="1071562"/>
                </a:lnTo>
                <a:cubicBezTo>
                  <a:pt x="392907" y="1071562"/>
                  <a:pt x="392907" y="1071562"/>
                  <a:pt x="396876" y="1071562"/>
                </a:cubicBezTo>
                <a:cubicBezTo>
                  <a:pt x="396876" y="1071562"/>
                  <a:pt x="396876" y="1071562"/>
                  <a:pt x="396876" y="1077912"/>
                </a:cubicBezTo>
                <a:cubicBezTo>
                  <a:pt x="396876" y="1074737"/>
                  <a:pt x="396876" y="1073150"/>
                  <a:pt x="395884" y="1072356"/>
                </a:cubicBezTo>
                <a:lnTo>
                  <a:pt x="389795" y="1071660"/>
                </a:lnTo>
                <a:lnTo>
                  <a:pt x="392746" y="1076250"/>
                </a:lnTo>
                <a:lnTo>
                  <a:pt x="394573" y="1077093"/>
                </a:lnTo>
                <a:lnTo>
                  <a:pt x="396876" y="1077912"/>
                </a:lnTo>
                <a:lnTo>
                  <a:pt x="395856" y="1077685"/>
                </a:lnTo>
                <a:lnTo>
                  <a:pt x="396347" y="1077912"/>
                </a:lnTo>
                <a:lnTo>
                  <a:pt x="389467" y="1077912"/>
                </a:lnTo>
                <a:lnTo>
                  <a:pt x="386715" y="1073467"/>
                </a:lnTo>
                <a:lnTo>
                  <a:pt x="388260" y="1074180"/>
                </a:lnTo>
                <a:lnTo>
                  <a:pt x="389684" y="1071647"/>
                </a:lnTo>
                <a:close/>
                <a:moveTo>
                  <a:pt x="382588" y="1071562"/>
                </a:moveTo>
                <a:cubicBezTo>
                  <a:pt x="382588" y="1071562"/>
                  <a:pt x="384308" y="1071562"/>
                  <a:pt x="386028" y="1072356"/>
                </a:cubicBezTo>
                <a:lnTo>
                  <a:pt x="386715" y="1073467"/>
                </a:lnTo>
                <a:close/>
                <a:moveTo>
                  <a:pt x="430742" y="1071109"/>
                </a:moveTo>
                <a:cubicBezTo>
                  <a:pt x="434182" y="1071109"/>
                  <a:pt x="435901" y="1071109"/>
                  <a:pt x="436761" y="1071959"/>
                </a:cubicBezTo>
                <a:lnTo>
                  <a:pt x="437593" y="1077715"/>
                </a:lnTo>
                <a:lnTo>
                  <a:pt x="443112" y="1075532"/>
                </a:lnTo>
                <a:cubicBezTo>
                  <a:pt x="443972" y="1076326"/>
                  <a:pt x="443972" y="1077913"/>
                  <a:pt x="443972" y="1077913"/>
                </a:cubicBezTo>
                <a:lnTo>
                  <a:pt x="443112" y="1077913"/>
                </a:lnTo>
                <a:lnTo>
                  <a:pt x="442252" y="1077913"/>
                </a:lnTo>
                <a:lnTo>
                  <a:pt x="441392" y="1077913"/>
                </a:lnTo>
                <a:lnTo>
                  <a:pt x="439672" y="1077913"/>
                </a:lnTo>
                <a:lnTo>
                  <a:pt x="437952" y="1077913"/>
                </a:lnTo>
                <a:cubicBezTo>
                  <a:pt x="437092" y="1077913"/>
                  <a:pt x="437092" y="1077913"/>
                  <a:pt x="437092" y="1077913"/>
                </a:cubicBezTo>
                <a:lnTo>
                  <a:pt x="437095" y="1077912"/>
                </a:lnTo>
                <a:lnTo>
                  <a:pt x="437092" y="1077912"/>
                </a:lnTo>
                <a:lnTo>
                  <a:pt x="437092" y="1077913"/>
                </a:lnTo>
                <a:lnTo>
                  <a:pt x="437088" y="1077912"/>
                </a:lnTo>
                <a:lnTo>
                  <a:pt x="434182" y="1077912"/>
                </a:lnTo>
                <a:lnTo>
                  <a:pt x="433322" y="1077912"/>
                </a:lnTo>
                <a:lnTo>
                  <a:pt x="431602" y="1077912"/>
                </a:lnTo>
                <a:lnTo>
                  <a:pt x="431007" y="1077912"/>
                </a:lnTo>
                <a:lnTo>
                  <a:pt x="431557" y="1082186"/>
                </a:lnTo>
                <a:lnTo>
                  <a:pt x="431007" y="1081881"/>
                </a:lnTo>
                <a:cubicBezTo>
                  <a:pt x="427435" y="1079897"/>
                  <a:pt x="423863" y="1077912"/>
                  <a:pt x="423863" y="1077912"/>
                </a:cubicBezTo>
                <a:lnTo>
                  <a:pt x="424723" y="1077912"/>
                </a:lnTo>
                <a:lnTo>
                  <a:pt x="430114" y="1077912"/>
                </a:lnTo>
                <a:lnTo>
                  <a:pt x="430742" y="1077912"/>
                </a:lnTo>
                <a:lnTo>
                  <a:pt x="430742" y="1075644"/>
                </a:lnTo>
                <a:lnTo>
                  <a:pt x="433252" y="1076472"/>
                </a:lnTo>
                <a:lnTo>
                  <a:pt x="430742" y="1072418"/>
                </a:lnTo>
                <a:lnTo>
                  <a:pt x="430742" y="1075644"/>
                </a:lnTo>
                <a:lnTo>
                  <a:pt x="427990" y="1074737"/>
                </a:lnTo>
                <a:lnTo>
                  <a:pt x="425583" y="1071959"/>
                </a:lnTo>
                <a:lnTo>
                  <a:pt x="430161" y="1071204"/>
                </a:lnTo>
                <a:lnTo>
                  <a:pt x="430742" y="1071213"/>
                </a:lnTo>
                <a:lnTo>
                  <a:pt x="430742" y="1071842"/>
                </a:lnTo>
                <a:lnTo>
                  <a:pt x="434730" y="1073946"/>
                </a:lnTo>
                <a:lnTo>
                  <a:pt x="433872" y="1072770"/>
                </a:lnTo>
                <a:cubicBezTo>
                  <a:pt x="433348" y="1071773"/>
                  <a:pt x="432945" y="1071374"/>
                  <a:pt x="430849" y="1071215"/>
                </a:cubicBezTo>
                <a:lnTo>
                  <a:pt x="430742" y="1071213"/>
                </a:lnTo>
                <a:close/>
                <a:moveTo>
                  <a:pt x="519271" y="1070961"/>
                </a:moveTo>
                <a:lnTo>
                  <a:pt x="519643" y="1071562"/>
                </a:lnTo>
                <a:cubicBezTo>
                  <a:pt x="512763" y="1077912"/>
                  <a:pt x="519643" y="1077912"/>
                  <a:pt x="519643" y="1077912"/>
                </a:cubicBezTo>
                <a:cubicBezTo>
                  <a:pt x="517923" y="1077912"/>
                  <a:pt x="516203" y="1077912"/>
                  <a:pt x="512763" y="1077912"/>
                </a:cubicBezTo>
                <a:cubicBezTo>
                  <a:pt x="519643" y="1077912"/>
                  <a:pt x="519643" y="1071562"/>
                  <a:pt x="512763" y="1071562"/>
                </a:cubicBezTo>
                <a:close/>
                <a:moveTo>
                  <a:pt x="367759" y="1069591"/>
                </a:moveTo>
                <a:lnTo>
                  <a:pt x="370327" y="1070669"/>
                </a:lnTo>
                <a:cubicBezTo>
                  <a:pt x="371080" y="1071165"/>
                  <a:pt x="371080" y="1071562"/>
                  <a:pt x="369360" y="1071562"/>
                </a:cubicBezTo>
                <a:close/>
                <a:moveTo>
                  <a:pt x="505507" y="1069127"/>
                </a:moveTo>
                <a:lnTo>
                  <a:pt x="512763" y="1071562"/>
                </a:lnTo>
                <a:cubicBezTo>
                  <a:pt x="512763" y="1071562"/>
                  <a:pt x="512763" y="1071562"/>
                  <a:pt x="511903" y="1071562"/>
                </a:cubicBezTo>
                <a:lnTo>
                  <a:pt x="509324" y="1071562"/>
                </a:lnTo>
                <a:cubicBezTo>
                  <a:pt x="507604" y="1071562"/>
                  <a:pt x="505884" y="1071562"/>
                  <a:pt x="505884" y="1071562"/>
                </a:cubicBezTo>
                <a:close/>
                <a:moveTo>
                  <a:pt x="364523" y="1068883"/>
                </a:moveTo>
                <a:lnTo>
                  <a:pt x="365138" y="1068964"/>
                </a:lnTo>
                <a:lnTo>
                  <a:pt x="369360" y="1071562"/>
                </a:lnTo>
                <a:cubicBezTo>
                  <a:pt x="365920" y="1069975"/>
                  <a:pt x="364630" y="1069181"/>
                  <a:pt x="364523" y="1068883"/>
                </a:cubicBezTo>
                <a:close/>
                <a:moveTo>
                  <a:pt x="428449" y="1068841"/>
                </a:moveTo>
                <a:lnTo>
                  <a:pt x="430742" y="1071109"/>
                </a:lnTo>
                <a:lnTo>
                  <a:pt x="430161" y="1071204"/>
                </a:lnTo>
                <a:lnTo>
                  <a:pt x="423863" y="1071109"/>
                </a:lnTo>
                <a:close/>
                <a:moveTo>
                  <a:pt x="577453" y="1066801"/>
                </a:moveTo>
                <a:cubicBezTo>
                  <a:pt x="579239" y="1066801"/>
                  <a:pt x="581025" y="1068388"/>
                  <a:pt x="581025" y="1071563"/>
                </a:cubicBezTo>
                <a:lnTo>
                  <a:pt x="580132" y="1071563"/>
                </a:lnTo>
                <a:lnTo>
                  <a:pt x="579909" y="1071563"/>
                </a:lnTo>
                <a:cubicBezTo>
                  <a:pt x="580579" y="1071563"/>
                  <a:pt x="580133" y="1071563"/>
                  <a:pt x="579240" y="1071563"/>
                </a:cubicBezTo>
                <a:lnTo>
                  <a:pt x="577453" y="1071563"/>
                </a:lnTo>
                <a:lnTo>
                  <a:pt x="574775" y="1071563"/>
                </a:lnTo>
                <a:lnTo>
                  <a:pt x="574553" y="1071563"/>
                </a:lnTo>
                <a:lnTo>
                  <a:pt x="573882" y="1071563"/>
                </a:lnTo>
                <a:cubicBezTo>
                  <a:pt x="573882" y="1068388"/>
                  <a:pt x="575668" y="1066801"/>
                  <a:pt x="577453" y="1066801"/>
                </a:cubicBezTo>
                <a:close/>
                <a:moveTo>
                  <a:pt x="367640" y="1066271"/>
                </a:moveTo>
                <a:lnTo>
                  <a:pt x="368169" y="1066678"/>
                </a:lnTo>
                <a:lnTo>
                  <a:pt x="366780" y="1068387"/>
                </a:lnTo>
                <a:lnTo>
                  <a:pt x="367759" y="1069591"/>
                </a:lnTo>
                <a:lnTo>
                  <a:pt x="366780" y="1069181"/>
                </a:lnTo>
                <a:lnTo>
                  <a:pt x="365138" y="1068964"/>
                </a:lnTo>
                <a:lnTo>
                  <a:pt x="364200" y="1068387"/>
                </a:lnTo>
                <a:close/>
                <a:moveTo>
                  <a:pt x="491729" y="1066007"/>
                </a:moveTo>
                <a:cubicBezTo>
                  <a:pt x="493416" y="1066801"/>
                  <a:pt x="495103" y="1068388"/>
                  <a:pt x="498476" y="1071563"/>
                </a:cubicBezTo>
                <a:lnTo>
                  <a:pt x="497682" y="1071563"/>
                </a:lnTo>
                <a:lnTo>
                  <a:pt x="495946" y="1071563"/>
                </a:lnTo>
                <a:lnTo>
                  <a:pt x="495103" y="1071563"/>
                </a:lnTo>
                <a:lnTo>
                  <a:pt x="492126" y="1071563"/>
                </a:lnTo>
                <a:lnTo>
                  <a:pt x="491729" y="1071563"/>
                </a:lnTo>
                <a:cubicBezTo>
                  <a:pt x="491729" y="1071563"/>
                  <a:pt x="491729" y="1071563"/>
                  <a:pt x="491729" y="1070769"/>
                </a:cubicBezTo>
                <a:close/>
                <a:moveTo>
                  <a:pt x="452239" y="1066006"/>
                </a:moveTo>
                <a:cubicBezTo>
                  <a:pt x="453099" y="1066006"/>
                  <a:pt x="454819" y="1067707"/>
                  <a:pt x="458258" y="1071109"/>
                </a:cubicBezTo>
                <a:lnTo>
                  <a:pt x="458520" y="1071562"/>
                </a:lnTo>
                <a:lnTo>
                  <a:pt x="461066" y="1075969"/>
                </a:lnTo>
                <a:lnTo>
                  <a:pt x="464176" y="1077674"/>
                </a:lnTo>
                <a:lnTo>
                  <a:pt x="465137" y="1077912"/>
                </a:lnTo>
                <a:lnTo>
                  <a:pt x="464455" y="1077828"/>
                </a:lnTo>
                <a:lnTo>
                  <a:pt x="464609" y="1077912"/>
                </a:lnTo>
                <a:lnTo>
                  <a:pt x="464048" y="1077777"/>
                </a:lnTo>
                <a:lnTo>
                  <a:pt x="458258" y="1077062"/>
                </a:lnTo>
                <a:lnTo>
                  <a:pt x="451914" y="1071572"/>
                </a:lnTo>
                <a:lnTo>
                  <a:pt x="454164" y="1076417"/>
                </a:lnTo>
                <a:lnTo>
                  <a:pt x="458788" y="1077912"/>
                </a:lnTo>
                <a:cubicBezTo>
                  <a:pt x="455216" y="1077912"/>
                  <a:pt x="453430" y="1077912"/>
                  <a:pt x="452537" y="1077912"/>
                </a:cubicBezTo>
                <a:lnTo>
                  <a:pt x="451913" y="1077912"/>
                </a:lnTo>
                <a:lnTo>
                  <a:pt x="451910" y="1077913"/>
                </a:lnTo>
                <a:lnTo>
                  <a:pt x="451910" y="1077912"/>
                </a:lnTo>
                <a:lnTo>
                  <a:pt x="451644" y="1077912"/>
                </a:lnTo>
                <a:cubicBezTo>
                  <a:pt x="448072" y="1077912"/>
                  <a:pt x="448072" y="1077912"/>
                  <a:pt x="448072" y="1077118"/>
                </a:cubicBezTo>
                <a:lnTo>
                  <a:pt x="445334" y="1072859"/>
                </a:lnTo>
                <a:lnTo>
                  <a:pt x="444170" y="1072456"/>
                </a:lnTo>
                <a:lnTo>
                  <a:pt x="444713" y="1071893"/>
                </a:lnTo>
                <a:lnTo>
                  <a:pt x="444500" y="1071562"/>
                </a:lnTo>
                <a:lnTo>
                  <a:pt x="444815" y="1071786"/>
                </a:lnTo>
                <a:lnTo>
                  <a:pt x="445030" y="1071563"/>
                </a:lnTo>
                <a:lnTo>
                  <a:pt x="449707" y="1074030"/>
                </a:lnTo>
                <a:lnTo>
                  <a:pt x="448470" y="1073944"/>
                </a:lnTo>
                <a:lnTo>
                  <a:pt x="447262" y="1073526"/>
                </a:lnTo>
                <a:lnTo>
                  <a:pt x="448965" y="1074737"/>
                </a:lnTo>
                <a:lnTo>
                  <a:pt x="451250" y="1075476"/>
                </a:lnTo>
                <a:lnTo>
                  <a:pt x="451050" y="1074738"/>
                </a:lnTo>
                <a:lnTo>
                  <a:pt x="449707" y="1074030"/>
                </a:lnTo>
                <a:lnTo>
                  <a:pt x="452770" y="1074242"/>
                </a:lnTo>
                <a:lnTo>
                  <a:pt x="451912" y="1071570"/>
                </a:lnTo>
                <a:lnTo>
                  <a:pt x="451903" y="1071562"/>
                </a:lnTo>
                <a:lnTo>
                  <a:pt x="451379" y="1071109"/>
                </a:lnTo>
                <a:cubicBezTo>
                  <a:pt x="451379" y="1067707"/>
                  <a:pt x="451379" y="1066006"/>
                  <a:pt x="452239" y="1066006"/>
                </a:cubicBezTo>
                <a:close/>
                <a:moveTo>
                  <a:pt x="406943" y="1065642"/>
                </a:moveTo>
                <a:lnTo>
                  <a:pt x="411830" y="1067400"/>
                </a:lnTo>
                <a:lnTo>
                  <a:pt x="410105" y="1066007"/>
                </a:lnTo>
                <a:close/>
                <a:moveTo>
                  <a:pt x="649289" y="1065213"/>
                </a:moveTo>
                <a:lnTo>
                  <a:pt x="649289" y="1066007"/>
                </a:lnTo>
                <a:lnTo>
                  <a:pt x="652463" y="1065213"/>
                </a:lnTo>
                <a:cubicBezTo>
                  <a:pt x="654216" y="1065213"/>
                  <a:pt x="655638" y="1065569"/>
                  <a:pt x="655638" y="1066007"/>
                </a:cubicBezTo>
                <a:cubicBezTo>
                  <a:pt x="655638" y="1066446"/>
                  <a:pt x="654216" y="1066801"/>
                  <a:pt x="652463" y="1066801"/>
                </a:cubicBezTo>
                <a:lnTo>
                  <a:pt x="649289" y="1066007"/>
                </a:lnTo>
                <a:lnTo>
                  <a:pt x="649289" y="1070769"/>
                </a:lnTo>
                <a:cubicBezTo>
                  <a:pt x="649289" y="1071563"/>
                  <a:pt x="649289" y="1071563"/>
                  <a:pt x="649289" y="1071563"/>
                </a:cubicBezTo>
                <a:lnTo>
                  <a:pt x="644990" y="1069182"/>
                </a:lnTo>
                <a:lnTo>
                  <a:pt x="645849" y="1068388"/>
                </a:lnTo>
                <a:cubicBezTo>
                  <a:pt x="647569" y="1066801"/>
                  <a:pt x="649289" y="1065213"/>
                  <a:pt x="649289" y="1065213"/>
                </a:cubicBezTo>
                <a:close/>
                <a:moveTo>
                  <a:pt x="635795" y="1065213"/>
                </a:moveTo>
                <a:cubicBezTo>
                  <a:pt x="637581" y="1065213"/>
                  <a:pt x="638027" y="1065610"/>
                  <a:pt x="637693" y="1066205"/>
                </a:cubicBezTo>
                <a:lnTo>
                  <a:pt x="635795" y="1067690"/>
                </a:lnTo>
                <a:close/>
                <a:moveTo>
                  <a:pt x="628651" y="1065213"/>
                </a:moveTo>
                <a:cubicBezTo>
                  <a:pt x="621772" y="1065213"/>
                  <a:pt x="614892" y="1065213"/>
                  <a:pt x="614892" y="1071563"/>
                </a:cubicBezTo>
                <a:cubicBezTo>
                  <a:pt x="614892" y="1071563"/>
                  <a:pt x="614892" y="1065213"/>
                  <a:pt x="608013" y="1071563"/>
                </a:cubicBezTo>
                <a:cubicBezTo>
                  <a:pt x="614892" y="1065213"/>
                  <a:pt x="621772" y="1065213"/>
                  <a:pt x="628651" y="1065213"/>
                </a:cubicBezTo>
                <a:close/>
                <a:moveTo>
                  <a:pt x="608013" y="1065213"/>
                </a:moveTo>
                <a:cubicBezTo>
                  <a:pt x="608013" y="1071563"/>
                  <a:pt x="595313" y="1071563"/>
                  <a:pt x="601663" y="1071563"/>
                </a:cubicBezTo>
                <a:cubicBezTo>
                  <a:pt x="608013" y="1071563"/>
                  <a:pt x="601663" y="1065213"/>
                  <a:pt x="608013" y="1065213"/>
                </a:cubicBezTo>
                <a:close/>
                <a:moveTo>
                  <a:pt x="588169" y="1065213"/>
                </a:moveTo>
                <a:cubicBezTo>
                  <a:pt x="588169" y="1065213"/>
                  <a:pt x="595313" y="1071563"/>
                  <a:pt x="595313" y="1065213"/>
                </a:cubicBezTo>
                <a:cubicBezTo>
                  <a:pt x="595313" y="1065213"/>
                  <a:pt x="588169" y="1071563"/>
                  <a:pt x="588169" y="1071563"/>
                </a:cubicBezTo>
                <a:cubicBezTo>
                  <a:pt x="581025" y="1071563"/>
                  <a:pt x="588169" y="1065213"/>
                  <a:pt x="588169" y="1065213"/>
                </a:cubicBezTo>
                <a:close/>
                <a:moveTo>
                  <a:pt x="577850" y="1065213"/>
                </a:moveTo>
                <a:cubicBezTo>
                  <a:pt x="579603" y="1065213"/>
                  <a:pt x="581025" y="1065569"/>
                  <a:pt x="581025" y="1066007"/>
                </a:cubicBezTo>
                <a:cubicBezTo>
                  <a:pt x="581025" y="1066446"/>
                  <a:pt x="579603" y="1066801"/>
                  <a:pt x="577850" y="1066801"/>
                </a:cubicBezTo>
                <a:cubicBezTo>
                  <a:pt x="576097" y="1066801"/>
                  <a:pt x="574675" y="1066446"/>
                  <a:pt x="574675" y="1066007"/>
                </a:cubicBezTo>
                <a:cubicBezTo>
                  <a:pt x="574675" y="1065569"/>
                  <a:pt x="576097" y="1065213"/>
                  <a:pt x="577850" y="1065213"/>
                </a:cubicBezTo>
                <a:close/>
                <a:moveTo>
                  <a:pt x="547688" y="1065213"/>
                </a:moveTo>
                <a:cubicBezTo>
                  <a:pt x="547688" y="1065213"/>
                  <a:pt x="554038" y="1065213"/>
                  <a:pt x="554038" y="1065213"/>
                </a:cubicBezTo>
                <a:cubicBezTo>
                  <a:pt x="554038" y="1071563"/>
                  <a:pt x="547688" y="1065213"/>
                  <a:pt x="547688" y="1071563"/>
                </a:cubicBezTo>
                <a:cubicBezTo>
                  <a:pt x="547688" y="1071563"/>
                  <a:pt x="547688" y="1065213"/>
                  <a:pt x="547688" y="1065213"/>
                </a:cubicBezTo>
                <a:close/>
                <a:moveTo>
                  <a:pt x="540544" y="1065213"/>
                </a:moveTo>
                <a:cubicBezTo>
                  <a:pt x="540544" y="1071563"/>
                  <a:pt x="547688" y="1071563"/>
                  <a:pt x="547688" y="1071563"/>
                </a:cubicBezTo>
                <a:cubicBezTo>
                  <a:pt x="540544" y="1071563"/>
                  <a:pt x="540544" y="1071563"/>
                  <a:pt x="540544" y="1071563"/>
                </a:cubicBezTo>
                <a:cubicBezTo>
                  <a:pt x="533401" y="1071563"/>
                  <a:pt x="540544" y="1071563"/>
                  <a:pt x="540544" y="1065213"/>
                </a:cubicBezTo>
                <a:close/>
                <a:moveTo>
                  <a:pt x="765176" y="1065212"/>
                </a:moveTo>
                <a:cubicBezTo>
                  <a:pt x="765176" y="1071562"/>
                  <a:pt x="765176" y="1065212"/>
                  <a:pt x="758826" y="1071562"/>
                </a:cubicBezTo>
                <a:cubicBezTo>
                  <a:pt x="752476" y="1071562"/>
                  <a:pt x="765176" y="1065212"/>
                  <a:pt x="765176" y="1065212"/>
                </a:cubicBezTo>
                <a:close/>
                <a:moveTo>
                  <a:pt x="711201" y="1065212"/>
                </a:moveTo>
                <a:cubicBezTo>
                  <a:pt x="717551" y="1065212"/>
                  <a:pt x="711201" y="1071562"/>
                  <a:pt x="717551" y="1071562"/>
                </a:cubicBezTo>
                <a:cubicBezTo>
                  <a:pt x="711201" y="1071562"/>
                  <a:pt x="711201" y="1071562"/>
                  <a:pt x="711201" y="1071562"/>
                </a:cubicBezTo>
                <a:cubicBezTo>
                  <a:pt x="711201" y="1071562"/>
                  <a:pt x="711201" y="1071562"/>
                  <a:pt x="711201" y="1065212"/>
                </a:cubicBezTo>
                <a:close/>
                <a:moveTo>
                  <a:pt x="499005" y="1065212"/>
                </a:moveTo>
                <a:cubicBezTo>
                  <a:pt x="502445" y="1065212"/>
                  <a:pt x="504164" y="1065212"/>
                  <a:pt x="505024" y="1066006"/>
                </a:cubicBezTo>
                <a:lnTo>
                  <a:pt x="505507" y="1069127"/>
                </a:lnTo>
                <a:lnTo>
                  <a:pt x="503304" y="1068387"/>
                </a:lnTo>
                <a:cubicBezTo>
                  <a:pt x="500725" y="1066800"/>
                  <a:pt x="499005" y="1065212"/>
                  <a:pt x="499005" y="1065212"/>
                </a:cubicBezTo>
                <a:close/>
                <a:moveTo>
                  <a:pt x="492126" y="1065212"/>
                </a:moveTo>
                <a:lnTo>
                  <a:pt x="492130" y="1065213"/>
                </a:lnTo>
                <a:lnTo>
                  <a:pt x="495566" y="1066006"/>
                </a:lnTo>
                <a:cubicBezTo>
                  <a:pt x="495566" y="1066800"/>
                  <a:pt x="495566" y="1068387"/>
                  <a:pt x="499005" y="1071562"/>
                </a:cubicBezTo>
                <a:cubicBezTo>
                  <a:pt x="495566" y="1068387"/>
                  <a:pt x="493846" y="1066800"/>
                  <a:pt x="492986" y="1066006"/>
                </a:cubicBezTo>
                <a:lnTo>
                  <a:pt x="492127" y="1065213"/>
                </a:lnTo>
                <a:close/>
                <a:moveTo>
                  <a:pt x="369360" y="1065212"/>
                </a:moveTo>
                <a:lnTo>
                  <a:pt x="367640" y="1066271"/>
                </a:lnTo>
                <a:lnTo>
                  <a:pt x="367425" y="1066105"/>
                </a:lnTo>
                <a:cubicBezTo>
                  <a:pt x="367210" y="1065609"/>
                  <a:pt x="367640" y="1065212"/>
                  <a:pt x="369360" y="1065212"/>
                </a:cubicBezTo>
                <a:close/>
                <a:moveTo>
                  <a:pt x="369360" y="1065212"/>
                </a:moveTo>
                <a:cubicBezTo>
                  <a:pt x="372800" y="1068387"/>
                  <a:pt x="371080" y="1068387"/>
                  <a:pt x="369360" y="1067593"/>
                </a:cubicBezTo>
                <a:lnTo>
                  <a:pt x="368169" y="1066678"/>
                </a:lnTo>
                <a:close/>
                <a:moveTo>
                  <a:pt x="334963" y="1065212"/>
                </a:moveTo>
                <a:cubicBezTo>
                  <a:pt x="342107" y="1065212"/>
                  <a:pt x="342107" y="1065212"/>
                  <a:pt x="349251" y="1071562"/>
                </a:cubicBezTo>
                <a:cubicBezTo>
                  <a:pt x="342107" y="1065212"/>
                  <a:pt x="334963" y="1065212"/>
                  <a:pt x="334963" y="1065212"/>
                </a:cubicBezTo>
                <a:close/>
                <a:moveTo>
                  <a:pt x="436938" y="1064643"/>
                </a:moveTo>
                <a:lnTo>
                  <a:pt x="436637" y="1064792"/>
                </a:lnTo>
                <a:lnTo>
                  <a:pt x="436706" y="1064856"/>
                </a:lnTo>
                <a:lnTo>
                  <a:pt x="436990" y="1064835"/>
                </a:lnTo>
                <a:close/>
                <a:moveTo>
                  <a:pt x="416983" y="1064305"/>
                </a:moveTo>
                <a:cubicBezTo>
                  <a:pt x="416983" y="1064305"/>
                  <a:pt x="423863" y="1071109"/>
                  <a:pt x="423863" y="1071109"/>
                </a:cubicBezTo>
                <a:cubicBezTo>
                  <a:pt x="423863" y="1071109"/>
                  <a:pt x="423863" y="1071109"/>
                  <a:pt x="416983" y="1064305"/>
                </a:cubicBezTo>
                <a:close/>
                <a:moveTo>
                  <a:pt x="403225" y="1064305"/>
                </a:moveTo>
                <a:lnTo>
                  <a:pt x="406757" y="1065575"/>
                </a:lnTo>
                <a:lnTo>
                  <a:pt x="410965" y="1066007"/>
                </a:lnTo>
                <a:cubicBezTo>
                  <a:pt x="413545" y="1066801"/>
                  <a:pt x="416985" y="1068388"/>
                  <a:pt x="423864" y="1071563"/>
                </a:cubicBezTo>
                <a:lnTo>
                  <a:pt x="420660" y="1071563"/>
                </a:lnTo>
                <a:lnTo>
                  <a:pt x="423863" y="1071959"/>
                </a:lnTo>
                <a:lnTo>
                  <a:pt x="426509" y="1074249"/>
                </a:lnTo>
                <a:lnTo>
                  <a:pt x="418362" y="1071563"/>
                </a:lnTo>
                <a:lnTo>
                  <a:pt x="417845" y="1071563"/>
                </a:lnTo>
                <a:lnTo>
                  <a:pt x="417514" y="1071563"/>
                </a:lnTo>
                <a:lnTo>
                  <a:pt x="416985" y="1071563"/>
                </a:lnTo>
                <a:lnTo>
                  <a:pt x="411263" y="1071563"/>
                </a:lnTo>
                <a:cubicBezTo>
                  <a:pt x="410370" y="1071563"/>
                  <a:pt x="410370" y="1071563"/>
                  <a:pt x="410370" y="1071563"/>
                </a:cubicBezTo>
                <a:cubicBezTo>
                  <a:pt x="410370" y="1071563"/>
                  <a:pt x="403226" y="1071563"/>
                  <a:pt x="403226" y="1071563"/>
                </a:cubicBezTo>
                <a:cubicBezTo>
                  <a:pt x="403226" y="1071563"/>
                  <a:pt x="403226" y="1065213"/>
                  <a:pt x="403226" y="1065213"/>
                </a:cubicBezTo>
                <a:cubicBezTo>
                  <a:pt x="403226" y="1068388"/>
                  <a:pt x="406798" y="1069976"/>
                  <a:pt x="410370" y="1070769"/>
                </a:cubicBezTo>
                <a:lnTo>
                  <a:pt x="416901" y="1071495"/>
                </a:lnTo>
                <a:lnTo>
                  <a:pt x="416321" y="1071027"/>
                </a:lnTo>
                <a:lnTo>
                  <a:pt x="410104" y="1070258"/>
                </a:lnTo>
                <a:lnTo>
                  <a:pt x="404436" y="1065353"/>
                </a:lnTo>
                <a:lnTo>
                  <a:pt x="403226" y="1065213"/>
                </a:lnTo>
                <a:lnTo>
                  <a:pt x="404415" y="1065335"/>
                </a:lnTo>
                <a:close/>
                <a:moveTo>
                  <a:pt x="685337" y="1064031"/>
                </a:moveTo>
                <a:lnTo>
                  <a:pt x="683759" y="1064732"/>
                </a:lnTo>
                <a:lnTo>
                  <a:pt x="684381" y="1064111"/>
                </a:lnTo>
                <a:close/>
                <a:moveTo>
                  <a:pt x="419570" y="1062904"/>
                </a:moveTo>
                <a:lnTo>
                  <a:pt x="423864" y="1065213"/>
                </a:lnTo>
                <a:cubicBezTo>
                  <a:pt x="423864" y="1065213"/>
                  <a:pt x="422177" y="1065213"/>
                  <a:pt x="420491" y="1064419"/>
                </a:cubicBezTo>
                <a:close/>
                <a:moveTo>
                  <a:pt x="537865" y="1062832"/>
                </a:moveTo>
                <a:cubicBezTo>
                  <a:pt x="540544" y="1063626"/>
                  <a:pt x="544116" y="1065213"/>
                  <a:pt x="547688" y="1065213"/>
                </a:cubicBezTo>
                <a:cubicBezTo>
                  <a:pt x="547688" y="1065213"/>
                  <a:pt x="545902" y="1065213"/>
                  <a:pt x="543223" y="1065213"/>
                </a:cubicBezTo>
                <a:lnTo>
                  <a:pt x="540544" y="1065213"/>
                </a:lnTo>
                <a:lnTo>
                  <a:pt x="533400" y="1065213"/>
                </a:lnTo>
                <a:cubicBezTo>
                  <a:pt x="533400" y="1062038"/>
                  <a:pt x="535186" y="1062038"/>
                  <a:pt x="537865" y="1062832"/>
                </a:cubicBezTo>
                <a:close/>
                <a:moveTo>
                  <a:pt x="475953" y="1062832"/>
                </a:moveTo>
                <a:cubicBezTo>
                  <a:pt x="478632" y="1063626"/>
                  <a:pt x="482204" y="1065213"/>
                  <a:pt x="485776" y="1065213"/>
                </a:cubicBezTo>
                <a:lnTo>
                  <a:pt x="488356" y="1065213"/>
                </a:lnTo>
                <a:cubicBezTo>
                  <a:pt x="490042" y="1065213"/>
                  <a:pt x="491729" y="1065213"/>
                  <a:pt x="491729" y="1065213"/>
                </a:cubicBezTo>
                <a:lnTo>
                  <a:pt x="491729" y="1066007"/>
                </a:lnTo>
                <a:cubicBezTo>
                  <a:pt x="490042" y="1065213"/>
                  <a:pt x="488356" y="1065213"/>
                  <a:pt x="484982" y="1065213"/>
                </a:cubicBezTo>
                <a:cubicBezTo>
                  <a:pt x="484982" y="1065213"/>
                  <a:pt x="491729" y="1065213"/>
                  <a:pt x="491729" y="1071563"/>
                </a:cubicBezTo>
                <a:cubicBezTo>
                  <a:pt x="484982" y="1068388"/>
                  <a:pt x="481609" y="1066801"/>
                  <a:pt x="479078" y="1066007"/>
                </a:cubicBezTo>
                <a:lnTo>
                  <a:pt x="471617" y="1065227"/>
                </a:lnTo>
                <a:lnTo>
                  <a:pt x="471617" y="1065227"/>
                </a:lnTo>
                <a:lnTo>
                  <a:pt x="478367" y="1066006"/>
                </a:lnTo>
                <a:cubicBezTo>
                  <a:pt x="480087" y="1066800"/>
                  <a:pt x="481807" y="1068387"/>
                  <a:pt x="485247" y="1071562"/>
                </a:cubicBezTo>
                <a:lnTo>
                  <a:pt x="481807" y="1071562"/>
                </a:lnTo>
                <a:lnTo>
                  <a:pt x="480947" y="1071562"/>
                </a:lnTo>
                <a:lnTo>
                  <a:pt x="478367" y="1071562"/>
                </a:lnTo>
                <a:cubicBezTo>
                  <a:pt x="474928" y="1068387"/>
                  <a:pt x="474928" y="1068387"/>
                  <a:pt x="474928" y="1068387"/>
                </a:cubicBezTo>
                <a:lnTo>
                  <a:pt x="471585" y="1065302"/>
                </a:lnTo>
                <a:lnTo>
                  <a:pt x="469437" y="1070258"/>
                </a:lnTo>
                <a:cubicBezTo>
                  <a:pt x="468577" y="1071109"/>
                  <a:pt x="468577" y="1071109"/>
                  <a:pt x="472017" y="1071109"/>
                </a:cubicBezTo>
                <a:cubicBezTo>
                  <a:pt x="468577" y="1071109"/>
                  <a:pt x="466857" y="1071109"/>
                  <a:pt x="465137" y="1071109"/>
                </a:cubicBezTo>
                <a:cubicBezTo>
                  <a:pt x="468577" y="1071109"/>
                  <a:pt x="468577" y="1071109"/>
                  <a:pt x="468577" y="1070258"/>
                </a:cubicBezTo>
                <a:lnTo>
                  <a:pt x="471491" y="1065215"/>
                </a:lnTo>
                <a:lnTo>
                  <a:pt x="471489" y="1065213"/>
                </a:lnTo>
                <a:lnTo>
                  <a:pt x="471488" y="1065213"/>
                </a:lnTo>
                <a:lnTo>
                  <a:pt x="471489" y="1065213"/>
                </a:lnTo>
                <a:lnTo>
                  <a:pt x="471488" y="1065212"/>
                </a:lnTo>
                <a:lnTo>
                  <a:pt x="471490" y="1065212"/>
                </a:lnTo>
                <a:lnTo>
                  <a:pt x="471494" y="1065210"/>
                </a:lnTo>
                <a:lnTo>
                  <a:pt x="472017" y="1064305"/>
                </a:lnTo>
                <a:lnTo>
                  <a:pt x="471664" y="1065119"/>
                </a:lnTo>
                <a:close/>
                <a:moveTo>
                  <a:pt x="699551" y="1062618"/>
                </a:moveTo>
                <a:lnTo>
                  <a:pt x="698290" y="1063878"/>
                </a:lnTo>
                <a:cubicBezTo>
                  <a:pt x="697435" y="1064732"/>
                  <a:pt x="697435" y="1064732"/>
                  <a:pt x="697435" y="1064732"/>
                </a:cubicBezTo>
                <a:close/>
                <a:moveTo>
                  <a:pt x="367532" y="1062534"/>
                </a:moveTo>
                <a:cubicBezTo>
                  <a:pt x="368500" y="1062832"/>
                  <a:pt x="371080" y="1063626"/>
                  <a:pt x="376239" y="1065213"/>
                </a:cubicBezTo>
                <a:cubicBezTo>
                  <a:pt x="376239" y="1065213"/>
                  <a:pt x="364630" y="1061641"/>
                  <a:pt x="367532" y="1062534"/>
                </a:cubicBezTo>
                <a:close/>
                <a:moveTo>
                  <a:pt x="691677" y="1061256"/>
                </a:moveTo>
                <a:lnTo>
                  <a:pt x="690597" y="1061886"/>
                </a:lnTo>
                <a:lnTo>
                  <a:pt x="687178" y="1063878"/>
                </a:lnTo>
                <a:lnTo>
                  <a:pt x="685337" y="1064031"/>
                </a:lnTo>
                <a:lnTo>
                  <a:pt x="690597" y="1061696"/>
                </a:lnTo>
                <a:lnTo>
                  <a:pt x="691452" y="1061316"/>
                </a:lnTo>
                <a:close/>
                <a:moveTo>
                  <a:pt x="671187" y="1059885"/>
                </a:moveTo>
                <a:lnTo>
                  <a:pt x="669595" y="1061179"/>
                </a:lnTo>
                <a:lnTo>
                  <a:pt x="670628" y="1060820"/>
                </a:lnTo>
                <a:lnTo>
                  <a:pt x="671286" y="1060062"/>
                </a:lnTo>
                <a:close/>
                <a:moveTo>
                  <a:pt x="703309" y="1058863"/>
                </a:moveTo>
                <a:lnTo>
                  <a:pt x="700854" y="1061316"/>
                </a:lnTo>
                <a:lnTo>
                  <a:pt x="699551" y="1062618"/>
                </a:lnTo>
                <a:close/>
                <a:moveTo>
                  <a:pt x="655638" y="1058863"/>
                </a:moveTo>
                <a:cubicBezTo>
                  <a:pt x="655638" y="1058863"/>
                  <a:pt x="655638" y="1058863"/>
                  <a:pt x="649288" y="1065213"/>
                </a:cubicBezTo>
                <a:lnTo>
                  <a:pt x="649563" y="1064733"/>
                </a:lnTo>
                <a:lnTo>
                  <a:pt x="649288" y="1064767"/>
                </a:lnTo>
                <a:lnTo>
                  <a:pt x="645715" y="1065213"/>
                </a:lnTo>
                <a:lnTo>
                  <a:pt x="642734" y="1065585"/>
                </a:lnTo>
                <a:lnTo>
                  <a:pt x="636180" y="1071314"/>
                </a:lnTo>
                <a:lnTo>
                  <a:pt x="642517" y="1068884"/>
                </a:lnTo>
                <a:cubicBezTo>
                  <a:pt x="643914" y="1068587"/>
                  <a:pt x="644559" y="1068785"/>
                  <a:pt x="644989" y="1069182"/>
                </a:cubicBezTo>
                <a:lnTo>
                  <a:pt x="644990" y="1069182"/>
                </a:lnTo>
                <a:lnTo>
                  <a:pt x="642410" y="1071563"/>
                </a:lnTo>
                <a:cubicBezTo>
                  <a:pt x="642410" y="1071563"/>
                  <a:pt x="640690" y="1071563"/>
                  <a:pt x="638110" y="1071563"/>
                </a:cubicBezTo>
                <a:lnTo>
                  <a:pt x="637358" y="1071563"/>
                </a:lnTo>
                <a:lnTo>
                  <a:pt x="635795" y="1071563"/>
                </a:lnTo>
                <a:lnTo>
                  <a:pt x="635530" y="1071563"/>
                </a:lnTo>
                <a:lnTo>
                  <a:pt x="634902" y="1071563"/>
                </a:lnTo>
                <a:cubicBezTo>
                  <a:pt x="634009" y="1071563"/>
                  <a:pt x="632223" y="1071563"/>
                  <a:pt x="628651" y="1071563"/>
                </a:cubicBezTo>
                <a:cubicBezTo>
                  <a:pt x="628651" y="1071563"/>
                  <a:pt x="632223" y="1069976"/>
                  <a:pt x="634902" y="1068388"/>
                </a:cubicBezTo>
                <a:lnTo>
                  <a:pt x="635795" y="1067690"/>
                </a:lnTo>
                <a:lnTo>
                  <a:pt x="635795" y="1070769"/>
                </a:lnTo>
                <a:lnTo>
                  <a:pt x="635795" y="1071461"/>
                </a:lnTo>
                <a:lnTo>
                  <a:pt x="636122" y="1071336"/>
                </a:lnTo>
                <a:lnTo>
                  <a:pt x="641879" y="1065585"/>
                </a:lnTo>
                <a:lnTo>
                  <a:pt x="642252" y="1065213"/>
                </a:lnTo>
                <a:lnTo>
                  <a:pt x="642734" y="1064732"/>
                </a:lnTo>
                <a:cubicBezTo>
                  <a:pt x="642734" y="1064732"/>
                  <a:pt x="644443" y="1064732"/>
                  <a:pt x="646152" y="1064732"/>
                </a:cubicBezTo>
                <a:lnTo>
                  <a:pt x="647862" y="1064732"/>
                </a:lnTo>
                <a:lnTo>
                  <a:pt x="649288" y="1064732"/>
                </a:lnTo>
                <a:lnTo>
                  <a:pt x="649563" y="1064732"/>
                </a:lnTo>
                <a:lnTo>
                  <a:pt x="652463" y="1059657"/>
                </a:lnTo>
                <a:cubicBezTo>
                  <a:pt x="652463" y="1058863"/>
                  <a:pt x="652463" y="1058863"/>
                  <a:pt x="655638" y="1058863"/>
                </a:cubicBezTo>
                <a:close/>
                <a:moveTo>
                  <a:pt x="574675" y="1058863"/>
                </a:moveTo>
                <a:cubicBezTo>
                  <a:pt x="581025" y="1058863"/>
                  <a:pt x="581025" y="1065213"/>
                  <a:pt x="587375" y="1058863"/>
                </a:cubicBezTo>
                <a:cubicBezTo>
                  <a:pt x="587375" y="1065213"/>
                  <a:pt x="587375" y="1065213"/>
                  <a:pt x="587375" y="1065213"/>
                </a:cubicBezTo>
                <a:cubicBezTo>
                  <a:pt x="581025" y="1065213"/>
                  <a:pt x="581025" y="1065213"/>
                  <a:pt x="574675" y="1058863"/>
                </a:cubicBezTo>
                <a:close/>
                <a:moveTo>
                  <a:pt x="533400" y="1058863"/>
                </a:moveTo>
                <a:cubicBezTo>
                  <a:pt x="533400" y="1065213"/>
                  <a:pt x="533400" y="1065213"/>
                  <a:pt x="527050" y="1065213"/>
                </a:cubicBezTo>
                <a:cubicBezTo>
                  <a:pt x="527050" y="1065213"/>
                  <a:pt x="527050" y="1058863"/>
                  <a:pt x="533400" y="1058863"/>
                </a:cubicBezTo>
                <a:close/>
                <a:moveTo>
                  <a:pt x="464344" y="1058863"/>
                </a:moveTo>
                <a:cubicBezTo>
                  <a:pt x="457597" y="1058863"/>
                  <a:pt x="464344" y="1065213"/>
                  <a:pt x="471091" y="1065213"/>
                </a:cubicBezTo>
                <a:lnTo>
                  <a:pt x="468561" y="1065213"/>
                </a:lnTo>
                <a:lnTo>
                  <a:pt x="467718" y="1065213"/>
                </a:lnTo>
                <a:lnTo>
                  <a:pt x="465187" y="1065213"/>
                </a:lnTo>
                <a:cubicBezTo>
                  <a:pt x="464344" y="1065213"/>
                  <a:pt x="464344" y="1065213"/>
                  <a:pt x="464344" y="1065213"/>
                </a:cubicBezTo>
                <a:cubicBezTo>
                  <a:pt x="457597" y="1065213"/>
                  <a:pt x="457597" y="1065213"/>
                  <a:pt x="464344" y="1058863"/>
                </a:cubicBezTo>
                <a:close/>
                <a:moveTo>
                  <a:pt x="444500" y="1058863"/>
                </a:moveTo>
                <a:lnTo>
                  <a:pt x="444501" y="1058863"/>
                </a:lnTo>
                <a:lnTo>
                  <a:pt x="448541" y="1058863"/>
                </a:lnTo>
                <a:lnTo>
                  <a:pt x="450751" y="1058863"/>
                </a:lnTo>
                <a:lnTo>
                  <a:pt x="451139" y="1058863"/>
                </a:lnTo>
                <a:lnTo>
                  <a:pt x="451644" y="1058863"/>
                </a:lnTo>
                <a:lnTo>
                  <a:pt x="452052" y="1061403"/>
                </a:lnTo>
                <a:lnTo>
                  <a:pt x="448965" y="1059657"/>
                </a:lnTo>
                <a:cubicBezTo>
                  <a:pt x="446286" y="1058863"/>
                  <a:pt x="444500" y="1058863"/>
                  <a:pt x="444500" y="1058863"/>
                </a:cubicBezTo>
                <a:close/>
                <a:moveTo>
                  <a:pt x="430214" y="1058863"/>
                </a:moveTo>
                <a:lnTo>
                  <a:pt x="435946" y="1064154"/>
                </a:lnTo>
                <a:lnTo>
                  <a:pt x="436827" y="1064233"/>
                </a:lnTo>
                <a:lnTo>
                  <a:pt x="436232" y="1062037"/>
                </a:lnTo>
                <a:lnTo>
                  <a:pt x="430215" y="1058863"/>
                </a:lnTo>
                <a:close/>
                <a:moveTo>
                  <a:pt x="424846" y="1058863"/>
                </a:moveTo>
                <a:lnTo>
                  <a:pt x="428162" y="1063454"/>
                </a:lnTo>
                <a:lnTo>
                  <a:pt x="430054" y="1063625"/>
                </a:lnTo>
                <a:lnTo>
                  <a:pt x="430742" y="1064305"/>
                </a:lnTo>
                <a:lnTo>
                  <a:pt x="430239" y="1063641"/>
                </a:lnTo>
                <a:lnTo>
                  <a:pt x="430963" y="1063706"/>
                </a:lnTo>
                <a:lnTo>
                  <a:pt x="430213" y="1058863"/>
                </a:lnTo>
                <a:lnTo>
                  <a:pt x="430114" y="1058863"/>
                </a:lnTo>
                <a:lnTo>
                  <a:pt x="429709" y="1058863"/>
                </a:lnTo>
                <a:lnTo>
                  <a:pt x="428162" y="1060903"/>
                </a:lnTo>
                <a:lnTo>
                  <a:pt x="430239" y="1063641"/>
                </a:lnTo>
                <a:lnTo>
                  <a:pt x="430054" y="1063625"/>
                </a:lnTo>
                <a:lnTo>
                  <a:pt x="427303" y="1060903"/>
                </a:lnTo>
                <a:lnTo>
                  <a:pt x="425240" y="1058863"/>
                </a:lnTo>
                <a:close/>
                <a:moveTo>
                  <a:pt x="417117" y="1058863"/>
                </a:moveTo>
                <a:lnTo>
                  <a:pt x="419570" y="1062904"/>
                </a:lnTo>
                <a:lnTo>
                  <a:pt x="417960" y="1062038"/>
                </a:lnTo>
                <a:cubicBezTo>
                  <a:pt x="417117" y="1060451"/>
                  <a:pt x="417117" y="1058863"/>
                  <a:pt x="417117" y="1058863"/>
                </a:cubicBezTo>
                <a:close/>
                <a:moveTo>
                  <a:pt x="724695" y="1058862"/>
                </a:moveTo>
                <a:lnTo>
                  <a:pt x="725588" y="1059656"/>
                </a:lnTo>
                <a:cubicBezTo>
                  <a:pt x="726481" y="1060450"/>
                  <a:pt x="728267" y="1062037"/>
                  <a:pt x="731839" y="1065212"/>
                </a:cubicBezTo>
                <a:cubicBezTo>
                  <a:pt x="728267" y="1065212"/>
                  <a:pt x="726481" y="1065212"/>
                  <a:pt x="724695" y="1065212"/>
                </a:cubicBezTo>
                <a:cubicBezTo>
                  <a:pt x="724695" y="1065212"/>
                  <a:pt x="724695" y="1065212"/>
                  <a:pt x="717551" y="1071562"/>
                </a:cubicBezTo>
                <a:cubicBezTo>
                  <a:pt x="717551" y="1071562"/>
                  <a:pt x="724695" y="1065212"/>
                  <a:pt x="717551" y="1065212"/>
                </a:cubicBezTo>
                <a:cubicBezTo>
                  <a:pt x="721123" y="1065212"/>
                  <a:pt x="722909" y="1065212"/>
                  <a:pt x="723802" y="1064418"/>
                </a:cubicBezTo>
                <a:lnTo>
                  <a:pt x="724695" y="1058863"/>
                </a:lnTo>
                <a:close/>
                <a:moveTo>
                  <a:pt x="355601" y="1058862"/>
                </a:moveTo>
                <a:cubicBezTo>
                  <a:pt x="362745" y="1058862"/>
                  <a:pt x="362745" y="1065212"/>
                  <a:pt x="369889" y="1065212"/>
                </a:cubicBezTo>
                <a:cubicBezTo>
                  <a:pt x="362745" y="1065212"/>
                  <a:pt x="362745" y="1065212"/>
                  <a:pt x="355601" y="1058862"/>
                </a:cubicBezTo>
                <a:close/>
                <a:moveTo>
                  <a:pt x="334963" y="1058862"/>
                </a:moveTo>
                <a:cubicBezTo>
                  <a:pt x="334963" y="1058862"/>
                  <a:pt x="349251" y="1065212"/>
                  <a:pt x="349251" y="1065212"/>
                </a:cubicBezTo>
                <a:cubicBezTo>
                  <a:pt x="342107" y="1065212"/>
                  <a:pt x="334963" y="1058862"/>
                  <a:pt x="334963" y="1058862"/>
                </a:cubicBezTo>
                <a:close/>
                <a:moveTo>
                  <a:pt x="410104" y="1057501"/>
                </a:moveTo>
                <a:lnTo>
                  <a:pt x="411481" y="1058863"/>
                </a:lnTo>
                <a:lnTo>
                  <a:pt x="413544" y="1060903"/>
                </a:lnTo>
                <a:cubicBezTo>
                  <a:pt x="415263" y="1062604"/>
                  <a:pt x="416983" y="1064305"/>
                  <a:pt x="416983" y="1064305"/>
                </a:cubicBezTo>
                <a:lnTo>
                  <a:pt x="416123" y="1064305"/>
                </a:lnTo>
                <a:lnTo>
                  <a:pt x="412684" y="1064305"/>
                </a:lnTo>
                <a:lnTo>
                  <a:pt x="410964" y="1064305"/>
                </a:lnTo>
                <a:cubicBezTo>
                  <a:pt x="410104" y="1064305"/>
                  <a:pt x="410104" y="1064305"/>
                  <a:pt x="410104" y="1064305"/>
                </a:cubicBezTo>
                <a:cubicBezTo>
                  <a:pt x="413544" y="1064305"/>
                  <a:pt x="413544" y="1062604"/>
                  <a:pt x="412684" y="1060903"/>
                </a:cubicBezTo>
                <a:lnTo>
                  <a:pt x="411137" y="1058863"/>
                </a:lnTo>
                <a:close/>
                <a:moveTo>
                  <a:pt x="460592" y="1055977"/>
                </a:moveTo>
                <a:lnTo>
                  <a:pt x="465138" y="1058863"/>
                </a:lnTo>
                <a:cubicBezTo>
                  <a:pt x="465138" y="1058863"/>
                  <a:pt x="463352" y="1058863"/>
                  <a:pt x="461566" y="1057871"/>
                </a:cubicBezTo>
                <a:close/>
                <a:moveTo>
                  <a:pt x="475457" y="1055886"/>
                </a:moveTo>
                <a:cubicBezTo>
                  <a:pt x="475457" y="1054894"/>
                  <a:pt x="475457" y="1054894"/>
                  <a:pt x="478897" y="1058863"/>
                </a:cubicBezTo>
                <a:lnTo>
                  <a:pt x="478235" y="1058863"/>
                </a:lnTo>
                <a:cubicBezTo>
                  <a:pt x="478235" y="1058863"/>
                  <a:pt x="484982" y="1065213"/>
                  <a:pt x="491729" y="1065213"/>
                </a:cubicBezTo>
                <a:cubicBezTo>
                  <a:pt x="484982" y="1065213"/>
                  <a:pt x="484982" y="1065213"/>
                  <a:pt x="471488" y="1058863"/>
                </a:cubicBezTo>
                <a:lnTo>
                  <a:pt x="472017" y="1058863"/>
                </a:lnTo>
                <a:cubicBezTo>
                  <a:pt x="475457" y="1058863"/>
                  <a:pt x="475457" y="1056879"/>
                  <a:pt x="475457" y="1055886"/>
                </a:cubicBezTo>
                <a:close/>
                <a:moveTo>
                  <a:pt x="663247" y="1055340"/>
                </a:moveTo>
                <a:lnTo>
                  <a:pt x="665112" y="1056038"/>
                </a:lnTo>
                <a:lnTo>
                  <a:pt x="663247" y="1057901"/>
                </a:lnTo>
                <a:lnTo>
                  <a:pt x="663246" y="1057901"/>
                </a:lnTo>
                <a:lnTo>
                  <a:pt x="659828" y="1057901"/>
                </a:lnTo>
                <a:lnTo>
                  <a:pt x="657264" y="1057901"/>
                </a:lnTo>
                <a:cubicBezTo>
                  <a:pt x="656409" y="1057901"/>
                  <a:pt x="656409" y="1057901"/>
                  <a:pt x="656409" y="1057901"/>
                </a:cubicBezTo>
                <a:cubicBezTo>
                  <a:pt x="659828" y="1057901"/>
                  <a:pt x="661538" y="1056194"/>
                  <a:pt x="663247" y="1055340"/>
                </a:cubicBezTo>
                <a:close/>
                <a:moveTo>
                  <a:pt x="543454" y="1054589"/>
                </a:moveTo>
                <a:lnTo>
                  <a:pt x="543719" y="1054894"/>
                </a:lnTo>
                <a:lnTo>
                  <a:pt x="544731" y="1056061"/>
                </a:lnTo>
                <a:lnTo>
                  <a:pt x="540279" y="1058863"/>
                </a:lnTo>
                <a:close/>
                <a:moveTo>
                  <a:pt x="447675" y="1053704"/>
                </a:moveTo>
                <a:lnTo>
                  <a:pt x="448060" y="1054277"/>
                </a:lnTo>
                <a:lnTo>
                  <a:pt x="447675" y="1054564"/>
                </a:lnTo>
                <a:lnTo>
                  <a:pt x="447290" y="1054277"/>
                </a:lnTo>
                <a:close/>
                <a:moveTo>
                  <a:pt x="655704" y="1053240"/>
                </a:moveTo>
                <a:lnTo>
                  <a:pt x="653455" y="1057871"/>
                </a:lnTo>
                <a:cubicBezTo>
                  <a:pt x="651769" y="1058863"/>
                  <a:pt x="650082" y="1058863"/>
                  <a:pt x="650082" y="1058863"/>
                </a:cubicBezTo>
                <a:lnTo>
                  <a:pt x="649151" y="1056673"/>
                </a:lnTo>
                <a:lnTo>
                  <a:pt x="652463" y="1054194"/>
                </a:lnTo>
                <a:close/>
                <a:moveTo>
                  <a:pt x="549739" y="1052910"/>
                </a:moveTo>
                <a:cubicBezTo>
                  <a:pt x="552318" y="1052910"/>
                  <a:pt x="554038" y="1054894"/>
                  <a:pt x="554038" y="1058863"/>
                </a:cubicBezTo>
                <a:lnTo>
                  <a:pt x="555247" y="1058863"/>
                </a:lnTo>
                <a:lnTo>
                  <a:pt x="556617" y="1058863"/>
                </a:lnTo>
                <a:lnTo>
                  <a:pt x="557213" y="1058863"/>
                </a:lnTo>
                <a:lnTo>
                  <a:pt x="557461" y="1058863"/>
                </a:lnTo>
                <a:lnTo>
                  <a:pt x="559991" y="1058863"/>
                </a:lnTo>
                <a:cubicBezTo>
                  <a:pt x="556617" y="1062038"/>
                  <a:pt x="554931" y="1062038"/>
                  <a:pt x="554087" y="1061244"/>
                </a:cubicBezTo>
                <a:lnTo>
                  <a:pt x="553411" y="1059334"/>
                </a:lnTo>
                <a:lnTo>
                  <a:pt x="550863" y="1061244"/>
                </a:lnTo>
                <a:cubicBezTo>
                  <a:pt x="549275" y="1060451"/>
                  <a:pt x="547688" y="1058863"/>
                  <a:pt x="547688" y="1058863"/>
                </a:cubicBezTo>
                <a:lnTo>
                  <a:pt x="547159" y="1058863"/>
                </a:lnTo>
                <a:lnTo>
                  <a:pt x="544731" y="1056061"/>
                </a:lnTo>
                <a:close/>
                <a:moveTo>
                  <a:pt x="469526" y="1052157"/>
                </a:moveTo>
                <a:lnTo>
                  <a:pt x="472017" y="1058863"/>
                </a:lnTo>
                <a:cubicBezTo>
                  <a:pt x="472017" y="1058863"/>
                  <a:pt x="470297" y="1056879"/>
                  <a:pt x="468578" y="1054894"/>
                </a:cubicBezTo>
                <a:lnTo>
                  <a:pt x="467202" y="1053307"/>
                </a:lnTo>
                <a:close/>
                <a:moveTo>
                  <a:pt x="451139" y="1051984"/>
                </a:moveTo>
                <a:cubicBezTo>
                  <a:pt x="451139" y="1058863"/>
                  <a:pt x="451139" y="1058863"/>
                  <a:pt x="451139" y="1058863"/>
                </a:cubicBezTo>
                <a:lnTo>
                  <a:pt x="448060" y="1054277"/>
                </a:lnTo>
                <a:close/>
                <a:moveTo>
                  <a:pt x="444211" y="1051984"/>
                </a:moveTo>
                <a:lnTo>
                  <a:pt x="447290" y="1054277"/>
                </a:lnTo>
                <a:lnTo>
                  <a:pt x="444211" y="1058863"/>
                </a:lnTo>
                <a:cubicBezTo>
                  <a:pt x="444211" y="1058863"/>
                  <a:pt x="437284" y="1051984"/>
                  <a:pt x="444211" y="1051984"/>
                </a:cubicBezTo>
                <a:close/>
                <a:moveTo>
                  <a:pt x="752476" y="1051719"/>
                </a:moveTo>
                <a:cubicBezTo>
                  <a:pt x="758826" y="1051719"/>
                  <a:pt x="752476" y="1051719"/>
                  <a:pt x="758826" y="1051719"/>
                </a:cubicBezTo>
                <a:cubicBezTo>
                  <a:pt x="758826" y="1051719"/>
                  <a:pt x="752476" y="1058863"/>
                  <a:pt x="752476" y="1051719"/>
                </a:cubicBezTo>
                <a:close/>
                <a:moveTo>
                  <a:pt x="745597" y="1051719"/>
                </a:moveTo>
                <a:cubicBezTo>
                  <a:pt x="745597" y="1051719"/>
                  <a:pt x="752476" y="1051719"/>
                  <a:pt x="752476" y="1051719"/>
                </a:cubicBezTo>
                <a:cubicBezTo>
                  <a:pt x="752476" y="1051719"/>
                  <a:pt x="738717" y="1058863"/>
                  <a:pt x="745597" y="1051719"/>
                </a:cubicBezTo>
                <a:close/>
                <a:moveTo>
                  <a:pt x="613093" y="1051719"/>
                </a:moveTo>
                <a:lnTo>
                  <a:pt x="612379" y="1051917"/>
                </a:lnTo>
                <a:lnTo>
                  <a:pt x="611405" y="1053812"/>
                </a:lnTo>
                <a:lnTo>
                  <a:pt x="609700" y="1054894"/>
                </a:lnTo>
                <a:lnTo>
                  <a:pt x="608835" y="1058740"/>
                </a:lnTo>
                <a:lnTo>
                  <a:pt x="608880" y="1058721"/>
                </a:lnTo>
                <a:lnTo>
                  <a:pt x="611405" y="1053812"/>
                </a:lnTo>
                <a:lnTo>
                  <a:pt x="614701" y="1051719"/>
                </a:lnTo>
                <a:close/>
                <a:moveTo>
                  <a:pt x="601889" y="1051719"/>
                </a:moveTo>
                <a:cubicBezTo>
                  <a:pt x="601889" y="1051719"/>
                  <a:pt x="601889" y="1058863"/>
                  <a:pt x="601889" y="1058863"/>
                </a:cubicBezTo>
                <a:lnTo>
                  <a:pt x="601663" y="1058863"/>
                </a:lnTo>
                <a:lnTo>
                  <a:pt x="601345" y="1058863"/>
                </a:lnTo>
                <a:lnTo>
                  <a:pt x="600472" y="1058863"/>
                </a:lnTo>
                <a:lnTo>
                  <a:pt x="599282" y="1058863"/>
                </a:lnTo>
                <a:lnTo>
                  <a:pt x="598488" y="1058863"/>
                </a:lnTo>
                <a:lnTo>
                  <a:pt x="597853" y="1058863"/>
                </a:lnTo>
                <a:lnTo>
                  <a:pt x="595313" y="1058863"/>
                </a:lnTo>
                <a:lnTo>
                  <a:pt x="595233" y="1058863"/>
                </a:lnTo>
                <a:lnTo>
                  <a:pt x="595086" y="1058863"/>
                </a:lnTo>
                <a:cubicBezTo>
                  <a:pt x="601889" y="1058863"/>
                  <a:pt x="595086" y="1051719"/>
                  <a:pt x="601889" y="1051719"/>
                </a:cubicBezTo>
                <a:close/>
                <a:moveTo>
                  <a:pt x="424292" y="1051342"/>
                </a:moveTo>
                <a:lnTo>
                  <a:pt x="424137" y="1051457"/>
                </a:lnTo>
                <a:lnTo>
                  <a:pt x="424408" y="1051984"/>
                </a:lnTo>
                <a:lnTo>
                  <a:pt x="426736" y="1056511"/>
                </a:lnTo>
                <a:lnTo>
                  <a:pt x="430588" y="1057463"/>
                </a:lnTo>
                <a:lnTo>
                  <a:pt x="424952" y="1051984"/>
                </a:lnTo>
                <a:close/>
                <a:moveTo>
                  <a:pt x="676922" y="1051071"/>
                </a:moveTo>
                <a:cubicBezTo>
                  <a:pt x="676922" y="1051071"/>
                  <a:pt x="678631" y="1051071"/>
                  <a:pt x="680340" y="1051071"/>
                </a:cubicBezTo>
                <a:lnTo>
                  <a:pt x="681943" y="1051071"/>
                </a:lnTo>
                <a:lnTo>
                  <a:pt x="682904" y="1051071"/>
                </a:lnTo>
                <a:cubicBezTo>
                  <a:pt x="683759" y="1051071"/>
                  <a:pt x="683759" y="1051071"/>
                  <a:pt x="683759" y="1051071"/>
                </a:cubicBezTo>
                <a:cubicBezTo>
                  <a:pt x="683759" y="1051071"/>
                  <a:pt x="676922" y="1057901"/>
                  <a:pt x="676922" y="1057901"/>
                </a:cubicBezTo>
                <a:cubicBezTo>
                  <a:pt x="676922" y="1057901"/>
                  <a:pt x="683759" y="1051071"/>
                  <a:pt x="676922" y="1051071"/>
                </a:cubicBezTo>
                <a:close/>
                <a:moveTo>
                  <a:pt x="670084" y="1051071"/>
                </a:moveTo>
                <a:cubicBezTo>
                  <a:pt x="670084" y="1051071"/>
                  <a:pt x="670084" y="1057901"/>
                  <a:pt x="670084" y="1057901"/>
                </a:cubicBezTo>
                <a:lnTo>
                  <a:pt x="665112" y="1056038"/>
                </a:lnTo>
                <a:lnTo>
                  <a:pt x="666665" y="1054486"/>
                </a:lnTo>
                <a:cubicBezTo>
                  <a:pt x="668375" y="1052778"/>
                  <a:pt x="670084" y="1051071"/>
                  <a:pt x="670084" y="1051071"/>
                </a:cubicBezTo>
                <a:close/>
                <a:moveTo>
                  <a:pt x="676275" y="1050925"/>
                </a:moveTo>
                <a:lnTo>
                  <a:pt x="676210" y="1051249"/>
                </a:lnTo>
                <a:lnTo>
                  <a:pt x="676922" y="1051071"/>
                </a:lnTo>
                <a:lnTo>
                  <a:pt x="676077" y="1051915"/>
                </a:lnTo>
                <a:lnTo>
                  <a:pt x="675481" y="1054894"/>
                </a:lnTo>
                <a:lnTo>
                  <a:pt x="671272" y="1057901"/>
                </a:lnTo>
                <a:lnTo>
                  <a:pt x="675213" y="1057901"/>
                </a:lnTo>
                <a:lnTo>
                  <a:pt x="676067" y="1057901"/>
                </a:lnTo>
                <a:cubicBezTo>
                  <a:pt x="676922" y="1057901"/>
                  <a:pt x="676922" y="1057901"/>
                  <a:pt x="676922" y="1057901"/>
                </a:cubicBezTo>
                <a:lnTo>
                  <a:pt x="675684" y="1058863"/>
                </a:lnTo>
                <a:lnTo>
                  <a:pt x="675209" y="1059232"/>
                </a:lnTo>
                <a:lnTo>
                  <a:pt x="676276" y="1058862"/>
                </a:lnTo>
                <a:cubicBezTo>
                  <a:pt x="672902" y="1062037"/>
                  <a:pt x="671216" y="1063625"/>
                  <a:pt x="670372" y="1064418"/>
                </a:cubicBezTo>
                <a:lnTo>
                  <a:pt x="670056" y="1064716"/>
                </a:lnTo>
                <a:lnTo>
                  <a:pt x="670084" y="1064732"/>
                </a:lnTo>
                <a:lnTo>
                  <a:pt x="670040" y="1064732"/>
                </a:lnTo>
                <a:lnTo>
                  <a:pt x="669529" y="1065212"/>
                </a:lnTo>
                <a:lnTo>
                  <a:pt x="662657" y="1065139"/>
                </a:lnTo>
                <a:lnTo>
                  <a:pt x="662517" y="1065213"/>
                </a:lnTo>
                <a:lnTo>
                  <a:pt x="662563" y="1065138"/>
                </a:lnTo>
                <a:lnTo>
                  <a:pt x="662529" y="1065138"/>
                </a:lnTo>
                <a:lnTo>
                  <a:pt x="662517" y="1065213"/>
                </a:lnTo>
                <a:cubicBezTo>
                  <a:pt x="662517" y="1065213"/>
                  <a:pt x="662517" y="1065213"/>
                  <a:pt x="655638" y="1065213"/>
                </a:cubicBezTo>
                <a:cubicBezTo>
                  <a:pt x="655638" y="1065213"/>
                  <a:pt x="662517" y="1058863"/>
                  <a:pt x="662517" y="1058863"/>
                </a:cubicBezTo>
                <a:cubicBezTo>
                  <a:pt x="662517" y="1058863"/>
                  <a:pt x="662517" y="1058863"/>
                  <a:pt x="669397" y="1058863"/>
                </a:cubicBezTo>
                <a:cubicBezTo>
                  <a:pt x="665957" y="1058863"/>
                  <a:pt x="664237" y="1058863"/>
                  <a:pt x="663377" y="1059657"/>
                </a:cubicBezTo>
                <a:lnTo>
                  <a:pt x="662775" y="1063543"/>
                </a:lnTo>
                <a:lnTo>
                  <a:pt x="663763" y="1063201"/>
                </a:lnTo>
                <a:lnTo>
                  <a:pt x="665957" y="1059657"/>
                </a:lnTo>
                <a:cubicBezTo>
                  <a:pt x="667677" y="1058863"/>
                  <a:pt x="669397" y="1058863"/>
                  <a:pt x="669397" y="1058863"/>
                </a:cubicBezTo>
                <a:lnTo>
                  <a:pt x="671148" y="1059814"/>
                </a:lnTo>
                <a:lnTo>
                  <a:pt x="670619" y="1058863"/>
                </a:lnTo>
                <a:lnTo>
                  <a:pt x="670422" y="1058508"/>
                </a:lnTo>
                <a:lnTo>
                  <a:pt x="669925" y="1058863"/>
                </a:lnTo>
                <a:lnTo>
                  <a:pt x="670334" y="1058351"/>
                </a:lnTo>
                <a:lnTo>
                  <a:pt x="670084" y="1057901"/>
                </a:lnTo>
                <a:lnTo>
                  <a:pt x="670695" y="1057901"/>
                </a:lnTo>
                <a:lnTo>
                  <a:pt x="673122" y="1054866"/>
                </a:lnTo>
                <a:lnTo>
                  <a:pt x="670939" y="1057047"/>
                </a:lnTo>
                <a:cubicBezTo>
                  <a:pt x="670084" y="1057901"/>
                  <a:pt x="670084" y="1057901"/>
                  <a:pt x="670084" y="1057901"/>
                </a:cubicBezTo>
                <a:cubicBezTo>
                  <a:pt x="670084" y="1054486"/>
                  <a:pt x="671793" y="1052778"/>
                  <a:pt x="673503" y="1051925"/>
                </a:cubicBezTo>
                <a:lnTo>
                  <a:pt x="675968" y="1051309"/>
                </a:lnTo>
                <a:close/>
                <a:moveTo>
                  <a:pt x="636588" y="1050925"/>
                </a:moveTo>
                <a:cubicBezTo>
                  <a:pt x="636588" y="1050925"/>
                  <a:pt x="638175" y="1050925"/>
                  <a:pt x="638969" y="1050925"/>
                </a:cubicBezTo>
                <a:lnTo>
                  <a:pt x="639763" y="1050925"/>
                </a:lnTo>
                <a:lnTo>
                  <a:pt x="641350" y="1050925"/>
                </a:lnTo>
                <a:lnTo>
                  <a:pt x="642144" y="1050925"/>
                </a:lnTo>
                <a:lnTo>
                  <a:pt x="642938" y="1050925"/>
                </a:lnTo>
                <a:cubicBezTo>
                  <a:pt x="642938" y="1050925"/>
                  <a:pt x="636588" y="1058863"/>
                  <a:pt x="636588" y="1058863"/>
                </a:cubicBezTo>
                <a:cubicBezTo>
                  <a:pt x="636588" y="1058863"/>
                  <a:pt x="636588" y="1050925"/>
                  <a:pt x="636588" y="1050925"/>
                </a:cubicBezTo>
                <a:close/>
                <a:moveTo>
                  <a:pt x="574675" y="1050925"/>
                </a:moveTo>
                <a:lnTo>
                  <a:pt x="576263" y="1050925"/>
                </a:lnTo>
                <a:lnTo>
                  <a:pt x="576263" y="1052275"/>
                </a:lnTo>
                <a:lnTo>
                  <a:pt x="584881" y="1055291"/>
                </a:lnTo>
                <a:cubicBezTo>
                  <a:pt x="588282" y="1057077"/>
                  <a:pt x="591684" y="1058863"/>
                  <a:pt x="595086" y="1058863"/>
                </a:cubicBezTo>
                <a:lnTo>
                  <a:pt x="594360" y="1058863"/>
                </a:lnTo>
                <a:lnTo>
                  <a:pt x="593487" y="1058863"/>
                </a:lnTo>
                <a:lnTo>
                  <a:pt x="590867" y="1058863"/>
                </a:lnTo>
                <a:lnTo>
                  <a:pt x="588282" y="1058863"/>
                </a:lnTo>
                <a:lnTo>
                  <a:pt x="587375" y="1058863"/>
                </a:lnTo>
                <a:lnTo>
                  <a:pt x="584200" y="1058863"/>
                </a:lnTo>
                <a:lnTo>
                  <a:pt x="583180" y="1058863"/>
                </a:lnTo>
                <a:lnTo>
                  <a:pt x="581479" y="1058863"/>
                </a:lnTo>
                <a:cubicBezTo>
                  <a:pt x="581479" y="1055291"/>
                  <a:pt x="579778" y="1055291"/>
                  <a:pt x="578077" y="1055291"/>
                </a:cubicBezTo>
                <a:lnTo>
                  <a:pt x="575431" y="1052513"/>
                </a:lnTo>
                <a:lnTo>
                  <a:pt x="574675" y="1052513"/>
                </a:lnTo>
                <a:lnTo>
                  <a:pt x="574675" y="1051719"/>
                </a:lnTo>
                <a:close/>
                <a:moveTo>
                  <a:pt x="472017" y="1050925"/>
                </a:moveTo>
                <a:lnTo>
                  <a:pt x="469526" y="1052157"/>
                </a:lnTo>
                <a:lnTo>
                  <a:pt x="469437" y="1051917"/>
                </a:lnTo>
                <a:cubicBezTo>
                  <a:pt x="470297" y="1050925"/>
                  <a:pt x="472017" y="1050925"/>
                  <a:pt x="472017" y="1050925"/>
                </a:cubicBezTo>
                <a:close/>
                <a:moveTo>
                  <a:pt x="465138" y="1050925"/>
                </a:moveTo>
                <a:lnTo>
                  <a:pt x="467202" y="1053307"/>
                </a:lnTo>
                <a:lnTo>
                  <a:pt x="465998" y="1053902"/>
                </a:lnTo>
                <a:cubicBezTo>
                  <a:pt x="465138" y="1052910"/>
                  <a:pt x="465138" y="1050925"/>
                  <a:pt x="465138" y="1050925"/>
                </a:cubicBezTo>
                <a:close/>
                <a:moveTo>
                  <a:pt x="376238" y="1050925"/>
                </a:moveTo>
                <a:cubicBezTo>
                  <a:pt x="376238" y="1050925"/>
                  <a:pt x="388938" y="1058863"/>
                  <a:pt x="376238" y="1058863"/>
                </a:cubicBezTo>
                <a:cubicBezTo>
                  <a:pt x="382588" y="1058863"/>
                  <a:pt x="376238" y="1050925"/>
                  <a:pt x="376238" y="1050925"/>
                </a:cubicBezTo>
                <a:close/>
                <a:moveTo>
                  <a:pt x="361951" y="1050925"/>
                </a:moveTo>
                <a:cubicBezTo>
                  <a:pt x="361951" y="1050925"/>
                  <a:pt x="369889" y="1050925"/>
                  <a:pt x="369889" y="1050925"/>
                </a:cubicBezTo>
                <a:cubicBezTo>
                  <a:pt x="361951" y="1050925"/>
                  <a:pt x="361951" y="1050925"/>
                  <a:pt x="369889" y="1058863"/>
                </a:cubicBezTo>
                <a:cubicBezTo>
                  <a:pt x="369889" y="1058863"/>
                  <a:pt x="361951" y="1058863"/>
                  <a:pt x="361951" y="1058863"/>
                </a:cubicBezTo>
                <a:cubicBezTo>
                  <a:pt x="361951" y="1058863"/>
                  <a:pt x="361951" y="1050925"/>
                  <a:pt x="361951" y="1050925"/>
                </a:cubicBezTo>
                <a:close/>
                <a:moveTo>
                  <a:pt x="334963" y="1050925"/>
                </a:moveTo>
                <a:cubicBezTo>
                  <a:pt x="334963" y="1050925"/>
                  <a:pt x="336749" y="1050925"/>
                  <a:pt x="338535" y="1050925"/>
                </a:cubicBezTo>
                <a:lnTo>
                  <a:pt x="340321" y="1050925"/>
                </a:lnTo>
                <a:lnTo>
                  <a:pt x="341313" y="1050925"/>
                </a:lnTo>
                <a:lnTo>
                  <a:pt x="342107" y="1050925"/>
                </a:lnTo>
                <a:cubicBezTo>
                  <a:pt x="342107" y="1050925"/>
                  <a:pt x="349251" y="1058863"/>
                  <a:pt x="349251" y="1058863"/>
                </a:cubicBezTo>
                <a:cubicBezTo>
                  <a:pt x="349251" y="1058863"/>
                  <a:pt x="342107" y="1050925"/>
                  <a:pt x="334963" y="1050925"/>
                </a:cubicBezTo>
                <a:close/>
                <a:moveTo>
                  <a:pt x="676922" y="1050217"/>
                </a:moveTo>
                <a:lnTo>
                  <a:pt x="678845" y="1050964"/>
                </a:lnTo>
                <a:cubicBezTo>
                  <a:pt x="679058" y="1051071"/>
                  <a:pt x="678631" y="1051071"/>
                  <a:pt x="676922" y="1051071"/>
                </a:cubicBezTo>
                <a:close/>
                <a:moveTo>
                  <a:pt x="458066" y="1049404"/>
                </a:moveTo>
                <a:cubicBezTo>
                  <a:pt x="461530" y="1050264"/>
                  <a:pt x="464993" y="1051984"/>
                  <a:pt x="464993" y="1051984"/>
                </a:cubicBezTo>
                <a:lnTo>
                  <a:pt x="458150" y="1051229"/>
                </a:lnTo>
                <a:lnTo>
                  <a:pt x="460592" y="1055977"/>
                </a:lnTo>
                <a:lnTo>
                  <a:pt x="458887" y="1054894"/>
                </a:lnTo>
                <a:cubicBezTo>
                  <a:pt x="457548" y="1053902"/>
                  <a:pt x="456431" y="1052910"/>
                  <a:pt x="456096" y="1052165"/>
                </a:cubicBezTo>
                <a:lnTo>
                  <a:pt x="457619" y="1051170"/>
                </a:lnTo>
                <a:lnTo>
                  <a:pt x="457200" y="1051124"/>
                </a:lnTo>
                <a:lnTo>
                  <a:pt x="456771" y="1050925"/>
                </a:lnTo>
                <a:lnTo>
                  <a:pt x="455528" y="1050349"/>
                </a:lnTo>
                <a:close/>
                <a:moveTo>
                  <a:pt x="426894" y="1049404"/>
                </a:moveTo>
                <a:lnTo>
                  <a:pt x="424851" y="1050925"/>
                </a:lnTo>
                <a:lnTo>
                  <a:pt x="428936" y="1050925"/>
                </a:lnTo>
                <a:close/>
                <a:moveTo>
                  <a:pt x="718668" y="1049085"/>
                </a:moveTo>
                <a:lnTo>
                  <a:pt x="716013" y="1050714"/>
                </a:lnTo>
                <a:lnTo>
                  <a:pt x="716671" y="1051071"/>
                </a:lnTo>
                <a:lnTo>
                  <a:pt x="717830" y="1051699"/>
                </a:lnTo>
                <a:lnTo>
                  <a:pt x="723499" y="1051126"/>
                </a:lnTo>
                <a:lnTo>
                  <a:pt x="723041" y="1050925"/>
                </a:lnTo>
                <a:lnTo>
                  <a:pt x="718394" y="1050925"/>
                </a:lnTo>
                <a:cubicBezTo>
                  <a:pt x="717551" y="1050925"/>
                  <a:pt x="717551" y="1050925"/>
                  <a:pt x="717551" y="1050925"/>
                </a:cubicBezTo>
                <a:close/>
                <a:moveTo>
                  <a:pt x="635080" y="1049020"/>
                </a:moveTo>
                <a:lnTo>
                  <a:pt x="636542" y="1049375"/>
                </a:lnTo>
                <a:lnTo>
                  <a:pt x="635794" y="1050925"/>
                </a:lnTo>
                <a:close/>
                <a:moveTo>
                  <a:pt x="799307" y="1048544"/>
                </a:moveTo>
                <a:cubicBezTo>
                  <a:pt x="801688" y="1047750"/>
                  <a:pt x="803276" y="1047750"/>
                  <a:pt x="800101" y="1050925"/>
                </a:cubicBezTo>
                <a:lnTo>
                  <a:pt x="797720" y="1050925"/>
                </a:lnTo>
                <a:lnTo>
                  <a:pt x="796926" y="1050925"/>
                </a:lnTo>
                <a:cubicBezTo>
                  <a:pt x="795338" y="1050925"/>
                  <a:pt x="793751" y="1050925"/>
                  <a:pt x="793751" y="1050925"/>
                </a:cubicBezTo>
                <a:cubicBezTo>
                  <a:pt x="793751" y="1050925"/>
                  <a:pt x="796926" y="1049338"/>
                  <a:pt x="799307" y="1048544"/>
                </a:cubicBezTo>
                <a:close/>
                <a:moveTo>
                  <a:pt x="634901" y="1048544"/>
                </a:moveTo>
                <a:lnTo>
                  <a:pt x="635080" y="1049020"/>
                </a:lnTo>
                <a:lnTo>
                  <a:pt x="634206" y="1048808"/>
                </a:lnTo>
                <a:close/>
                <a:moveTo>
                  <a:pt x="633115" y="1048544"/>
                </a:moveTo>
                <a:lnTo>
                  <a:pt x="634206" y="1048808"/>
                </a:lnTo>
                <a:lnTo>
                  <a:pt x="628650" y="1050925"/>
                </a:lnTo>
                <a:cubicBezTo>
                  <a:pt x="628650" y="1050925"/>
                  <a:pt x="630436" y="1049338"/>
                  <a:pt x="633115" y="1048544"/>
                </a:cubicBezTo>
                <a:close/>
                <a:moveTo>
                  <a:pt x="470337" y="1048544"/>
                </a:moveTo>
                <a:cubicBezTo>
                  <a:pt x="471170" y="1047750"/>
                  <a:pt x="471170" y="1047750"/>
                  <a:pt x="471170" y="1050925"/>
                </a:cubicBezTo>
                <a:lnTo>
                  <a:pt x="467420" y="1049735"/>
                </a:lnTo>
                <a:close/>
                <a:moveTo>
                  <a:pt x="712819" y="1048509"/>
                </a:moveTo>
                <a:lnTo>
                  <a:pt x="707213" y="1050190"/>
                </a:lnTo>
                <a:lnTo>
                  <a:pt x="709511" y="1051071"/>
                </a:lnTo>
                <a:lnTo>
                  <a:pt x="710255" y="1051071"/>
                </a:lnTo>
                <a:lnTo>
                  <a:pt x="711110" y="1051071"/>
                </a:lnTo>
                <a:lnTo>
                  <a:pt x="710486" y="1051445"/>
                </a:lnTo>
                <a:lnTo>
                  <a:pt x="710860" y="1051588"/>
                </a:lnTo>
                <a:lnTo>
                  <a:pt x="711135" y="1051053"/>
                </a:lnTo>
                <a:lnTo>
                  <a:pt x="711110" y="1051071"/>
                </a:lnTo>
                <a:lnTo>
                  <a:pt x="711180" y="1050966"/>
                </a:lnTo>
                <a:lnTo>
                  <a:pt x="711201" y="1050925"/>
                </a:lnTo>
                <a:lnTo>
                  <a:pt x="711201" y="1050934"/>
                </a:lnTo>
                <a:close/>
                <a:moveTo>
                  <a:pt x="542734" y="1048509"/>
                </a:moveTo>
                <a:lnTo>
                  <a:pt x="546764" y="1050925"/>
                </a:lnTo>
                <a:lnTo>
                  <a:pt x="547007" y="1051071"/>
                </a:lnTo>
                <a:cubicBezTo>
                  <a:pt x="547007" y="1051071"/>
                  <a:pt x="545298" y="1051071"/>
                  <a:pt x="543588" y="1051071"/>
                </a:cubicBezTo>
                <a:lnTo>
                  <a:pt x="541879" y="1051071"/>
                </a:lnTo>
                <a:lnTo>
                  <a:pt x="541037" y="1051071"/>
                </a:lnTo>
                <a:lnTo>
                  <a:pt x="545439" y="1051917"/>
                </a:lnTo>
                <a:lnTo>
                  <a:pt x="543454" y="1054589"/>
                </a:lnTo>
                <a:lnTo>
                  <a:pt x="540405" y="1051071"/>
                </a:lnTo>
                <a:lnTo>
                  <a:pt x="540170" y="1051071"/>
                </a:lnTo>
                <a:lnTo>
                  <a:pt x="539733" y="1051071"/>
                </a:lnTo>
                <a:lnTo>
                  <a:pt x="538956" y="1057871"/>
                </a:lnTo>
                <a:cubicBezTo>
                  <a:pt x="538163" y="1058863"/>
                  <a:pt x="536575" y="1058863"/>
                  <a:pt x="533400" y="1058863"/>
                </a:cubicBezTo>
                <a:cubicBezTo>
                  <a:pt x="533400" y="1054894"/>
                  <a:pt x="533400" y="1052910"/>
                  <a:pt x="533400" y="1051917"/>
                </a:cubicBezTo>
                <a:lnTo>
                  <a:pt x="533400" y="1051071"/>
                </a:lnTo>
                <a:lnTo>
                  <a:pt x="533332" y="1051071"/>
                </a:lnTo>
                <a:lnTo>
                  <a:pt x="533400" y="1051052"/>
                </a:lnTo>
                <a:lnTo>
                  <a:pt x="533400" y="1050925"/>
                </a:lnTo>
                <a:lnTo>
                  <a:pt x="533867" y="1050925"/>
                </a:lnTo>
                <a:close/>
                <a:moveTo>
                  <a:pt x="757874" y="1048385"/>
                </a:moveTo>
                <a:lnTo>
                  <a:pt x="759223" y="1050925"/>
                </a:lnTo>
                <a:cubicBezTo>
                  <a:pt x="752476" y="1050925"/>
                  <a:pt x="752476" y="1050925"/>
                  <a:pt x="752476" y="1050925"/>
                </a:cubicBezTo>
                <a:close/>
                <a:moveTo>
                  <a:pt x="451139" y="1048315"/>
                </a:moveTo>
                <a:lnTo>
                  <a:pt x="455528" y="1050349"/>
                </a:lnTo>
                <a:lnTo>
                  <a:pt x="453982" y="1050925"/>
                </a:lnTo>
                <a:lnTo>
                  <a:pt x="451139" y="1051984"/>
                </a:lnTo>
                <a:lnTo>
                  <a:pt x="451139" y="1050925"/>
                </a:lnTo>
                <a:lnTo>
                  <a:pt x="451139" y="1048544"/>
                </a:lnTo>
                <a:close/>
                <a:moveTo>
                  <a:pt x="461169" y="1047750"/>
                </a:moveTo>
                <a:lnTo>
                  <a:pt x="467420" y="1049735"/>
                </a:lnTo>
                <a:lnTo>
                  <a:pt x="464503" y="1050925"/>
                </a:lnTo>
                <a:cubicBezTo>
                  <a:pt x="464503" y="1050925"/>
                  <a:pt x="462836" y="1049338"/>
                  <a:pt x="461169" y="1047750"/>
                </a:cubicBezTo>
                <a:close/>
                <a:moveTo>
                  <a:pt x="384993" y="1046884"/>
                </a:moveTo>
                <a:lnTo>
                  <a:pt x="389997" y="1050925"/>
                </a:lnTo>
                <a:lnTo>
                  <a:pt x="390857" y="1050925"/>
                </a:lnTo>
                <a:lnTo>
                  <a:pt x="392378" y="1050925"/>
                </a:lnTo>
                <a:lnTo>
                  <a:pt x="392510" y="1050925"/>
                </a:lnTo>
                <a:lnTo>
                  <a:pt x="394073" y="1050925"/>
                </a:lnTo>
                <a:lnTo>
                  <a:pt x="394957" y="1050925"/>
                </a:lnTo>
                <a:lnTo>
                  <a:pt x="395189" y="1050925"/>
                </a:lnTo>
                <a:lnTo>
                  <a:pt x="395817" y="1050925"/>
                </a:lnTo>
                <a:cubicBezTo>
                  <a:pt x="395817" y="1050925"/>
                  <a:pt x="395817" y="1058863"/>
                  <a:pt x="395817" y="1058863"/>
                </a:cubicBezTo>
                <a:cubicBezTo>
                  <a:pt x="395817" y="1058863"/>
                  <a:pt x="388938" y="1058863"/>
                  <a:pt x="388938" y="1050925"/>
                </a:cubicBezTo>
                <a:lnTo>
                  <a:pt x="387417" y="1050925"/>
                </a:lnTo>
                <a:cubicBezTo>
                  <a:pt x="384837" y="1050925"/>
                  <a:pt x="383117" y="1050925"/>
                  <a:pt x="383117" y="1050925"/>
                </a:cubicBezTo>
                <a:cubicBezTo>
                  <a:pt x="386557" y="1050925"/>
                  <a:pt x="386557" y="1049338"/>
                  <a:pt x="385697" y="1047750"/>
                </a:cubicBezTo>
                <a:close/>
                <a:moveTo>
                  <a:pt x="754975" y="1046327"/>
                </a:moveTo>
                <a:lnTo>
                  <a:pt x="751417" y="1050925"/>
                </a:lnTo>
                <a:cubicBezTo>
                  <a:pt x="747978" y="1050925"/>
                  <a:pt x="749698" y="1049338"/>
                  <a:pt x="752277" y="1047750"/>
                </a:cubicBezTo>
                <a:close/>
                <a:moveTo>
                  <a:pt x="756996" y="1045262"/>
                </a:moveTo>
                <a:lnTo>
                  <a:pt x="754975" y="1046327"/>
                </a:lnTo>
                <a:lnTo>
                  <a:pt x="755717" y="1045369"/>
                </a:lnTo>
                <a:close/>
                <a:moveTo>
                  <a:pt x="452501" y="1045210"/>
                </a:moveTo>
                <a:lnTo>
                  <a:pt x="453391" y="1045281"/>
                </a:lnTo>
                <a:lnTo>
                  <a:pt x="455613" y="1045986"/>
                </a:lnTo>
                <a:lnTo>
                  <a:pt x="464503" y="1050925"/>
                </a:lnTo>
                <a:cubicBezTo>
                  <a:pt x="461169" y="1050925"/>
                  <a:pt x="459502" y="1049338"/>
                  <a:pt x="457835" y="1047750"/>
                </a:cubicBezTo>
                <a:close/>
                <a:moveTo>
                  <a:pt x="398251" y="1045210"/>
                </a:moveTo>
                <a:lnTo>
                  <a:pt x="400315" y="1045369"/>
                </a:lnTo>
                <a:cubicBezTo>
                  <a:pt x="403755" y="1046163"/>
                  <a:pt x="407195" y="1047750"/>
                  <a:pt x="410634" y="1050925"/>
                </a:cubicBezTo>
                <a:close/>
                <a:moveTo>
                  <a:pt x="451139" y="1045104"/>
                </a:moveTo>
                <a:lnTo>
                  <a:pt x="451139" y="1048315"/>
                </a:lnTo>
                <a:lnTo>
                  <a:pt x="448286" y="1046993"/>
                </a:lnTo>
                <a:close/>
                <a:moveTo>
                  <a:pt x="437284" y="1045104"/>
                </a:moveTo>
                <a:cubicBezTo>
                  <a:pt x="437284" y="1045104"/>
                  <a:pt x="444211" y="1051984"/>
                  <a:pt x="444211" y="1051984"/>
                </a:cubicBezTo>
                <a:cubicBezTo>
                  <a:pt x="437284" y="1051984"/>
                  <a:pt x="437284" y="1045104"/>
                  <a:pt x="437284" y="1045104"/>
                </a:cubicBezTo>
                <a:close/>
                <a:moveTo>
                  <a:pt x="437284" y="1045104"/>
                </a:moveTo>
                <a:cubicBezTo>
                  <a:pt x="437284" y="1045104"/>
                  <a:pt x="437284" y="1045104"/>
                  <a:pt x="444211" y="1045104"/>
                </a:cubicBezTo>
                <a:lnTo>
                  <a:pt x="448286" y="1046993"/>
                </a:lnTo>
                <a:lnTo>
                  <a:pt x="445943" y="1048544"/>
                </a:lnTo>
                <a:cubicBezTo>
                  <a:pt x="445943" y="1050264"/>
                  <a:pt x="447675" y="1051984"/>
                  <a:pt x="451139" y="1051984"/>
                </a:cubicBezTo>
                <a:cubicBezTo>
                  <a:pt x="444211" y="1051984"/>
                  <a:pt x="444211" y="1051984"/>
                  <a:pt x="437284" y="1045104"/>
                </a:cubicBezTo>
                <a:close/>
                <a:moveTo>
                  <a:pt x="390279" y="1044597"/>
                </a:moveTo>
                <a:lnTo>
                  <a:pt x="391727" y="1045850"/>
                </a:lnTo>
                <a:lnTo>
                  <a:pt x="393443" y="1046635"/>
                </a:lnTo>
                <a:lnTo>
                  <a:pt x="392965" y="1046922"/>
                </a:lnTo>
                <a:lnTo>
                  <a:pt x="396346" y="1049847"/>
                </a:lnTo>
                <a:lnTo>
                  <a:pt x="396547" y="1049872"/>
                </a:lnTo>
                <a:lnTo>
                  <a:pt x="395884" y="1047750"/>
                </a:lnTo>
                <a:lnTo>
                  <a:pt x="393443" y="1046635"/>
                </a:lnTo>
                <a:lnTo>
                  <a:pt x="396094" y="1045044"/>
                </a:lnTo>
                <a:close/>
                <a:moveTo>
                  <a:pt x="635794" y="1044575"/>
                </a:moveTo>
                <a:cubicBezTo>
                  <a:pt x="642938" y="1044575"/>
                  <a:pt x="635794" y="1044575"/>
                  <a:pt x="642938" y="1050925"/>
                </a:cubicBezTo>
                <a:lnTo>
                  <a:pt x="636542" y="1049375"/>
                </a:lnTo>
                <a:lnTo>
                  <a:pt x="638473" y="1045369"/>
                </a:lnTo>
                <a:cubicBezTo>
                  <a:pt x="637580" y="1044575"/>
                  <a:pt x="635794" y="1044575"/>
                  <a:pt x="635794" y="1044575"/>
                </a:cubicBezTo>
                <a:close/>
                <a:moveTo>
                  <a:pt x="622300" y="1044575"/>
                </a:moveTo>
                <a:cubicBezTo>
                  <a:pt x="622300" y="1048147"/>
                  <a:pt x="622300" y="1048147"/>
                  <a:pt x="621450" y="1048147"/>
                </a:cubicBezTo>
                <a:lnTo>
                  <a:pt x="616819" y="1050925"/>
                </a:lnTo>
                <a:lnTo>
                  <a:pt x="615563" y="1051679"/>
                </a:lnTo>
                <a:lnTo>
                  <a:pt x="615543" y="1051719"/>
                </a:lnTo>
                <a:lnTo>
                  <a:pt x="612784" y="1057083"/>
                </a:lnTo>
                <a:lnTo>
                  <a:pt x="618002" y="1054894"/>
                </a:lnTo>
                <a:cubicBezTo>
                  <a:pt x="620581" y="1052910"/>
                  <a:pt x="622301" y="1050925"/>
                  <a:pt x="622301" y="1050925"/>
                </a:cubicBezTo>
                <a:cubicBezTo>
                  <a:pt x="622301" y="1050925"/>
                  <a:pt x="615422" y="1058863"/>
                  <a:pt x="622301" y="1058863"/>
                </a:cubicBezTo>
                <a:lnTo>
                  <a:pt x="627459" y="1058863"/>
                </a:lnTo>
                <a:lnTo>
                  <a:pt x="628319" y="1058863"/>
                </a:lnTo>
                <a:cubicBezTo>
                  <a:pt x="629179" y="1058863"/>
                  <a:pt x="629179" y="1058863"/>
                  <a:pt x="629179" y="1058863"/>
                </a:cubicBezTo>
                <a:cubicBezTo>
                  <a:pt x="629179" y="1058863"/>
                  <a:pt x="627459" y="1058863"/>
                  <a:pt x="625739" y="1059657"/>
                </a:cubicBezTo>
                <a:lnTo>
                  <a:pt x="622456" y="1064961"/>
                </a:lnTo>
                <a:lnTo>
                  <a:pt x="628849" y="1062038"/>
                </a:lnTo>
                <a:cubicBezTo>
                  <a:pt x="630585" y="1060451"/>
                  <a:pt x="632322" y="1058863"/>
                  <a:pt x="635795" y="1058863"/>
                </a:cubicBezTo>
                <a:lnTo>
                  <a:pt x="636058" y="1058863"/>
                </a:lnTo>
                <a:lnTo>
                  <a:pt x="636059" y="1058863"/>
                </a:lnTo>
                <a:lnTo>
                  <a:pt x="636588" y="1058863"/>
                </a:lnTo>
                <a:lnTo>
                  <a:pt x="642938" y="1056995"/>
                </a:lnTo>
                <a:lnTo>
                  <a:pt x="642938" y="1054894"/>
                </a:lnTo>
                <a:cubicBezTo>
                  <a:pt x="642938" y="1052910"/>
                  <a:pt x="642938" y="1050925"/>
                  <a:pt x="642938" y="1050925"/>
                </a:cubicBezTo>
                <a:cubicBezTo>
                  <a:pt x="642938" y="1050925"/>
                  <a:pt x="649288" y="1050925"/>
                  <a:pt x="655638" y="1044575"/>
                </a:cubicBezTo>
                <a:cubicBezTo>
                  <a:pt x="652463" y="1047750"/>
                  <a:pt x="650876" y="1049338"/>
                  <a:pt x="650082" y="1050131"/>
                </a:cubicBezTo>
                <a:lnTo>
                  <a:pt x="649923" y="1050290"/>
                </a:lnTo>
                <a:lnTo>
                  <a:pt x="651669" y="1050131"/>
                </a:lnTo>
                <a:cubicBezTo>
                  <a:pt x="654051" y="1049338"/>
                  <a:pt x="655638" y="1047750"/>
                  <a:pt x="655638" y="1044575"/>
                </a:cubicBezTo>
                <a:cubicBezTo>
                  <a:pt x="655638" y="1050925"/>
                  <a:pt x="649288" y="1050925"/>
                  <a:pt x="649288" y="1050925"/>
                </a:cubicBezTo>
                <a:cubicBezTo>
                  <a:pt x="649288" y="1050925"/>
                  <a:pt x="647701" y="1050925"/>
                  <a:pt x="646113" y="1051917"/>
                </a:cubicBezTo>
                <a:lnTo>
                  <a:pt x="643924" y="1056705"/>
                </a:lnTo>
                <a:lnTo>
                  <a:pt x="648583" y="1055335"/>
                </a:lnTo>
                <a:lnTo>
                  <a:pt x="649151" y="1056673"/>
                </a:lnTo>
                <a:lnTo>
                  <a:pt x="647552" y="1057871"/>
                </a:lnTo>
                <a:cubicBezTo>
                  <a:pt x="645022" y="1058863"/>
                  <a:pt x="643335" y="1058863"/>
                  <a:pt x="643335" y="1058863"/>
                </a:cubicBezTo>
                <a:lnTo>
                  <a:pt x="645319" y="1058863"/>
                </a:lnTo>
                <a:lnTo>
                  <a:pt x="646709" y="1058863"/>
                </a:lnTo>
                <a:lnTo>
                  <a:pt x="647081" y="1058863"/>
                </a:lnTo>
                <a:lnTo>
                  <a:pt x="647840" y="1058863"/>
                </a:lnTo>
                <a:lnTo>
                  <a:pt x="649288" y="1058863"/>
                </a:lnTo>
                <a:cubicBezTo>
                  <a:pt x="642938" y="1065213"/>
                  <a:pt x="642938" y="1058863"/>
                  <a:pt x="636588" y="1065213"/>
                </a:cubicBezTo>
                <a:cubicBezTo>
                  <a:pt x="636588" y="1065213"/>
                  <a:pt x="638175" y="1063626"/>
                  <a:pt x="638969" y="1062038"/>
                </a:cubicBezTo>
                <a:lnTo>
                  <a:pt x="637137" y="1059595"/>
                </a:lnTo>
                <a:lnTo>
                  <a:pt x="636663" y="1059657"/>
                </a:lnTo>
                <a:cubicBezTo>
                  <a:pt x="635795" y="1060451"/>
                  <a:pt x="635795" y="1062038"/>
                  <a:pt x="635795" y="1065213"/>
                </a:cubicBezTo>
                <a:cubicBezTo>
                  <a:pt x="635795" y="1065213"/>
                  <a:pt x="628849" y="1065213"/>
                  <a:pt x="628849" y="1065213"/>
                </a:cubicBezTo>
                <a:lnTo>
                  <a:pt x="628651" y="1065213"/>
                </a:lnTo>
                <a:lnTo>
                  <a:pt x="622772" y="1065213"/>
                </a:lnTo>
                <a:lnTo>
                  <a:pt x="622300" y="1065213"/>
                </a:lnTo>
                <a:lnTo>
                  <a:pt x="621904" y="1065213"/>
                </a:lnTo>
                <a:lnTo>
                  <a:pt x="622407" y="1064983"/>
                </a:lnTo>
                <a:lnTo>
                  <a:pt x="624880" y="1059657"/>
                </a:lnTo>
                <a:cubicBezTo>
                  <a:pt x="625739" y="1058863"/>
                  <a:pt x="625739" y="1058863"/>
                  <a:pt x="622300" y="1058863"/>
                </a:cubicBezTo>
                <a:cubicBezTo>
                  <a:pt x="622300" y="1058863"/>
                  <a:pt x="615950" y="1058863"/>
                  <a:pt x="615950" y="1065213"/>
                </a:cubicBezTo>
                <a:cubicBezTo>
                  <a:pt x="615950" y="1065213"/>
                  <a:pt x="615950" y="1063626"/>
                  <a:pt x="615950" y="1062038"/>
                </a:cubicBezTo>
                <a:lnTo>
                  <a:pt x="615950" y="1058864"/>
                </a:lnTo>
                <a:lnTo>
                  <a:pt x="609932" y="1064419"/>
                </a:lnTo>
                <a:cubicBezTo>
                  <a:pt x="609072" y="1065213"/>
                  <a:pt x="609072" y="1065213"/>
                  <a:pt x="609072" y="1065213"/>
                </a:cubicBezTo>
                <a:lnTo>
                  <a:pt x="608013" y="1065213"/>
                </a:lnTo>
                <a:lnTo>
                  <a:pt x="604772" y="1065213"/>
                </a:lnTo>
                <a:lnTo>
                  <a:pt x="601663" y="1065213"/>
                </a:lnTo>
                <a:lnTo>
                  <a:pt x="598091" y="1065213"/>
                </a:lnTo>
                <a:lnTo>
                  <a:pt x="595313" y="1065213"/>
                </a:lnTo>
                <a:cubicBezTo>
                  <a:pt x="598752" y="1062038"/>
                  <a:pt x="600472" y="1062038"/>
                  <a:pt x="603052" y="1062038"/>
                </a:cubicBezTo>
                <a:lnTo>
                  <a:pt x="615950" y="1058863"/>
                </a:lnTo>
                <a:lnTo>
                  <a:pt x="615950" y="1058863"/>
                </a:lnTo>
                <a:lnTo>
                  <a:pt x="615422" y="1058863"/>
                </a:lnTo>
                <a:lnTo>
                  <a:pt x="614562" y="1058863"/>
                </a:lnTo>
                <a:lnTo>
                  <a:pt x="613702" y="1058863"/>
                </a:lnTo>
                <a:lnTo>
                  <a:pt x="611982" y="1058863"/>
                </a:lnTo>
                <a:lnTo>
                  <a:pt x="608807" y="1058863"/>
                </a:lnTo>
                <a:lnTo>
                  <a:pt x="608542" y="1058863"/>
                </a:lnTo>
                <a:lnTo>
                  <a:pt x="608666" y="1058811"/>
                </a:lnTo>
                <a:lnTo>
                  <a:pt x="606128" y="1057871"/>
                </a:lnTo>
                <a:lnTo>
                  <a:pt x="608501" y="1051719"/>
                </a:lnTo>
                <a:lnTo>
                  <a:pt x="608807" y="1050925"/>
                </a:lnTo>
                <a:lnTo>
                  <a:pt x="609005" y="1050925"/>
                </a:lnTo>
                <a:lnTo>
                  <a:pt x="609700" y="1050925"/>
                </a:lnTo>
                <a:lnTo>
                  <a:pt x="610205" y="1050925"/>
                </a:lnTo>
                <a:lnTo>
                  <a:pt x="615496" y="1048147"/>
                </a:lnTo>
                <a:lnTo>
                  <a:pt x="617764" y="1046957"/>
                </a:lnTo>
                <a:close/>
                <a:moveTo>
                  <a:pt x="608807" y="1044575"/>
                </a:moveTo>
                <a:cubicBezTo>
                  <a:pt x="608807" y="1050925"/>
                  <a:pt x="608807" y="1050925"/>
                  <a:pt x="601663" y="1050925"/>
                </a:cubicBezTo>
                <a:lnTo>
                  <a:pt x="603861" y="1047506"/>
                </a:lnTo>
                <a:lnTo>
                  <a:pt x="605235" y="1049338"/>
                </a:lnTo>
                <a:cubicBezTo>
                  <a:pt x="607021" y="1049338"/>
                  <a:pt x="608807" y="1047750"/>
                  <a:pt x="608807" y="1044575"/>
                </a:cubicBezTo>
                <a:close/>
                <a:moveTo>
                  <a:pt x="601663" y="1044575"/>
                </a:moveTo>
                <a:cubicBezTo>
                  <a:pt x="608807" y="1044575"/>
                  <a:pt x="608807" y="1044575"/>
                  <a:pt x="608807" y="1044575"/>
                </a:cubicBezTo>
                <a:cubicBezTo>
                  <a:pt x="608807" y="1044575"/>
                  <a:pt x="607021" y="1044575"/>
                  <a:pt x="605235" y="1045369"/>
                </a:cubicBezTo>
                <a:lnTo>
                  <a:pt x="603861" y="1047506"/>
                </a:lnTo>
                <a:close/>
                <a:moveTo>
                  <a:pt x="471488" y="1044575"/>
                </a:moveTo>
                <a:lnTo>
                  <a:pt x="472883" y="1044575"/>
                </a:lnTo>
                <a:lnTo>
                  <a:pt x="473076" y="1044575"/>
                </a:lnTo>
                <a:lnTo>
                  <a:pt x="473076" y="1046163"/>
                </a:lnTo>
                <a:lnTo>
                  <a:pt x="471488" y="1046163"/>
                </a:lnTo>
                <a:close/>
                <a:moveTo>
                  <a:pt x="451168" y="1044575"/>
                </a:moveTo>
                <a:lnTo>
                  <a:pt x="451272" y="1044575"/>
                </a:lnTo>
                <a:cubicBezTo>
                  <a:pt x="453304" y="1044575"/>
                  <a:pt x="453694" y="1044575"/>
                  <a:pt x="454202" y="1044575"/>
                </a:cubicBezTo>
                <a:lnTo>
                  <a:pt x="454819" y="1044575"/>
                </a:lnTo>
                <a:lnTo>
                  <a:pt x="457729" y="1044575"/>
                </a:lnTo>
                <a:lnTo>
                  <a:pt x="457835" y="1044575"/>
                </a:lnTo>
                <a:cubicBezTo>
                  <a:pt x="457835" y="1044575"/>
                  <a:pt x="459502" y="1046163"/>
                  <a:pt x="461169" y="1047750"/>
                </a:cubicBezTo>
                <a:lnTo>
                  <a:pt x="455613" y="1045986"/>
                </a:lnTo>
                <a:lnTo>
                  <a:pt x="454502" y="1045369"/>
                </a:lnTo>
                <a:lnTo>
                  <a:pt x="453391" y="1045281"/>
                </a:lnTo>
                <a:close/>
                <a:moveTo>
                  <a:pt x="444500" y="1044575"/>
                </a:moveTo>
                <a:lnTo>
                  <a:pt x="450850" y="1044575"/>
                </a:lnTo>
                <a:lnTo>
                  <a:pt x="451168" y="1044575"/>
                </a:lnTo>
                <a:lnTo>
                  <a:pt x="452501" y="1045210"/>
                </a:lnTo>
                <a:close/>
                <a:moveTo>
                  <a:pt x="376238" y="1044575"/>
                </a:moveTo>
                <a:cubicBezTo>
                  <a:pt x="376238" y="1044575"/>
                  <a:pt x="383117" y="1044575"/>
                  <a:pt x="383117" y="1044575"/>
                </a:cubicBezTo>
                <a:lnTo>
                  <a:pt x="384993" y="1046884"/>
                </a:lnTo>
                <a:lnTo>
                  <a:pt x="383117" y="1045369"/>
                </a:lnTo>
                <a:cubicBezTo>
                  <a:pt x="381397" y="1044575"/>
                  <a:pt x="379678" y="1044575"/>
                  <a:pt x="376238" y="1044575"/>
                </a:cubicBezTo>
                <a:close/>
                <a:moveTo>
                  <a:pt x="334963" y="1044575"/>
                </a:moveTo>
                <a:cubicBezTo>
                  <a:pt x="341313" y="1044575"/>
                  <a:pt x="341313" y="1050925"/>
                  <a:pt x="341313" y="1050925"/>
                </a:cubicBezTo>
                <a:cubicBezTo>
                  <a:pt x="328613" y="1044575"/>
                  <a:pt x="334963" y="1044575"/>
                  <a:pt x="334963" y="1044575"/>
                </a:cubicBezTo>
                <a:close/>
                <a:moveTo>
                  <a:pt x="314326" y="1044575"/>
                </a:moveTo>
                <a:cubicBezTo>
                  <a:pt x="317898" y="1044575"/>
                  <a:pt x="319684" y="1044575"/>
                  <a:pt x="321470" y="1044575"/>
                </a:cubicBezTo>
                <a:cubicBezTo>
                  <a:pt x="328614" y="1044575"/>
                  <a:pt x="328614" y="1050925"/>
                  <a:pt x="328614" y="1050925"/>
                </a:cubicBezTo>
                <a:cubicBezTo>
                  <a:pt x="321470" y="1044575"/>
                  <a:pt x="321470" y="1044575"/>
                  <a:pt x="314326" y="1044575"/>
                </a:cubicBezTo>
                <a:close/>
                <a:moveTo>
                  <a:pt x="348545" y="1044259"/>
                </a:moveTo>
                <a:cubicBezTo>
                  <a:pt x="355248" y="1044259"/>
                  <a:pt x="348545" y="1044259"/>
                  <a:pt x="355248" y="1050926"/>
                </a:cubicBezTo>
                <a:cubicBezTo>
                  <a:pt x="355248" y="1050926"/>
                  <a:pt x="348545" y="1050926"/>
                  <a:pt x="348545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5926"/>
                  <a:pt x="344356" y="1046759"/>
                </a:cubicBezTo>
                <a:lnTo>
                  <a:pt x="345194" y="1047592"/>
                </a:lnTo>
                <a:cubicBezTo>
                  <a:pt x="346870" y="1049259"/>
                  <a:pt x="348545" y="1050926"/>
                  <a:pt x="348545" y="1050926"/>
                </a:cubicBezTo>
                <a:cubicBezTo>
                  <a:pt x="341843" y="1050926"/>
                  <a:pt x="341843" y="1050926"/>
                  <a:pt x="341843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4259"/>
                  <a:pt x="345194" y="1044259"/>
                </a:cubicBezTo>
                <a:lnTo>
                  <a:pt x="347707" y="1044259"/>
                </a:lnTo>
                <a:lnTo>
                  <a:pt x="348545" y="1044259"/>
                </a:lnTo>
                <a:cubicBezTo>
                  <a:pt x="348545" y="1044259"/>
                  <a:pt x="348545" y="1050926"/>
                  <a:pt x="341843" y="1044259"/>
                </a:cubicBezTo>
                <a:close/>
                <a:moveTo>
                  <a:pt x="676922" y="1044240"/>
                </a:moveTo>
                <a:cubicBezTo>
                  <a:pt x="676922" y="1047656"/>
                  <a:pt x="676922" y="1049363"/>
                  <a:pt x="676922" y="1050217"/>
                </a:cubicBezTo>
                <a:cubicBezTo>
                  <a:pt x="675212" y="1049363"/>
                  <a:pt x="673503" y="1047656"/>
                  <a:pt x="676922" y="1044240"/>
                </a:cubicBezTo>
                <a:close/>
                <a:moveTo>
                  <a:pt x="594871" y="1044240"/>
                </a:moveTo>
                <a:lnTo>
                  <a:pt x="595122" y="1044575"/>
                </a:lnTo>
                <a:lnTo>
                  <a:pt x="597435" y="1047656"/>
                </a:lnTo>
                <a:cubicBezTo>
                  <a:pt x="596580" y="1049363"/>
                  <a:pt x="594871" y="1051071"/>
                  <a:pt x="594871" y="1051071"/>
                </a:cubicBezTo>
                <a:cubicBezTo>
                  <a:pt x="596580" y="1049363"/>
                  <a:pt x="596580" y="1048509"/>
                  <a:pt x="595618" y="1048083"/>
                </a:cubicBezTo>
                <a:lnTo>
                  <a:pt x="590931" y="1047684"/>
                </a:lnTo>
                <a:lnTo>
                  <a:pt x="594488" y="1044575"/>
                </a:lnTo>
                <a:close/>
                <a:moveTo>
                  <a:pt x="553845" y="1044240"/>
                </a:moveTo>
                <a:cubicBezTo>
                  <a:pt x="557264" y="1047656"/>
                  <a:pt x="558973" y="1049363"/>
                  <a:pt x="560683" y="1050217"/>
                </a:cubicBezTo>
                <a:lnTo>
                  <a:pt x="566353" y="1050925"/>
                </a:lnTo>
                <a:lnTo>
                  <a:pt x="566738" y="1050925"/>
                </a:lnTo>
                <a:lnTo>
                  <a:pt x="566738" y="1050973"/>
                </a:lnTo>
                <a:lnTo>
                  <a:pt x="567520" y="1051071"/>
                </a:lnTo>
                <a:lnTo>
                  <a:pt x="567414" y="1051071"/>
                </a:lnTo>
                <a:lnTo>
                  <a:pt x="566738" y="1051071"/>
                </a:lnTo>
                <a:lnTo>
                  <a:pt x="566738" y="1051917"/>
                </a:lnTo>
                <a:cubicBezTo>
                  <a:pt x="566738" y="1052910"/>
                  <a:pt x="566738" y="1054894"/>
                  <a:pt x="566738" y="1058863"/>
                </a:cubicBezTo>
                <a:cubicBezTo>
                  <a:pt x="566738" y="1050925"/>
                  <a:pt x="560388" y="1050925"/>
                  <a:pt x="554038" y="1058863"/>
                </a:cubicBezTo>
                <a:cubicBezTo>
                  <a:pt x="554038" y="1054894"/>
                  <a:pt x="555625" y="1052910"/>
                  <a:pt x="557213" y="1051917"/>
                </a:cubicBezTo>
                <a:lnTo>
                  <a:pt x="560260" y="1050965"/>
                </a:lnTo>
                <a:lnTo>
                  <a:pt x="560100" y="1050925"/>
                </a:lnTo>
                <a:lnTo>
                  <a:pt x="557264" y="1050217"/>
                </a:lnTo>
                <a:lnTo>
                  <a:pt x="554037" y="1044575"/>
                </a:lnTo>
                <a:close/>
                <a:moveTo>
                  <a:pt x="547007" y="1044240"/>
                </a:moveTo>
                <a:lnTo>
                  <a:pt x="548348" y="1044575"/>
                </a:lnTo>
                <a:lnTo>
                  <a:pt x="550426" y="1045094"/>
                </a:lnTo>
                <a:cubicBezTo>
                  <a:pt x="552136" y="1045948"/>
                  <a:pt x="553845" y="1047656"/>
                  <a:pt x="553845" y="1051071"/>
                </a:cubicBezTo>
                <a:cubicBezTo>
                  <a:pt x="553845" y="1047656"/>
                  <a:pt x="552135" y="1047656"/>
                  <a:pt x="550426" y="1048509"/>
                </a:cubicBezTo>
                <a:lnTo>
                  <a:pt x="547202" y="1050925"/>
                </a:lnTo>
                <a:lnTo>
                  <a:pt x="547007" y="1051071"/>
                </a:lnTo>
                <a:lnTo>
                  <a:pt x="547116" y="1050925"/>
                </a:lnTo>
                <a:lnTo>
                  <a:pt x="549571" y="1047656"/>
                </a:lnTo>
                <a:lnTo>
                  <a:pt x="547258" y="1044575"/>
                </a:lnTo>
                <a:close/>
                <a:moveTo>
                  <a:pt x="557401" y="1043148"/>
                </a:moveTo>
                <a:lnTo>
                  <a:pt x="560683" y="1044240"/>
                </a:lnTo>
                <a:lnTo>
                  <a:pt x="556409" y="1044240"/>
                </a:lnTo>
                <a:lnTo>
                  <a:pt x="554700" y="1044240"/>
                </a:lnTo>
                <a:cubicBezTo>
                  <a:pt x="553845" y="1044240"/>
                  <a:pt x="553845" y="1044240"/>
                  <a:pt x="553845" y="1044240"/>
                </a:cubicBezTo>
                <a:cubicBezTo>
                  <a:pt x="553845" y="1044240"/>
                  <a:pt x="555555" y="1044240"/>
                  <a:pt x="557264" y="1043387"/>
                </a:cubicBezTo>
                <a:close/>
                <a:moveTo>
                  <a:pt x="502090" y="1042559"/>
                </a:moveTo>
                <a:lnTo>
                  <a:pt x="502563" y="1043387"/>
                </a:lnTo>
                <a:cubicBezTo>
                  <a:pt x="504273" y="1044240"/>
                  <a:pt x="505982" y="1044240"/>
                  <a:pt x="505982" y="1044240"/>
                </a:cubicBezTo>
                <a:lnTo>
                  <a:pt x="505127" y="1044240"/>
                </a:lnTo>
                <a:lnTo>
                  <a:pt x="502563" y="1044240"/>
                </a:lnTo>
                <a:lnTo>
                  <a:pt x="499999" y="1044240"/>
                </a:lnTo>
                <a:cubicBezTo>
                  <a:pt x="499144" y="1044240"/>
                  <a:pt x="499144" y="1044240"/>
                  <a:pt x="499144" y="1044240"/>
                </a:cubicBezTo>
                <a:close/>
                <a:moveTo>
                  <a:pt x="438569" y="1042359"/>
                </a:moveTo>
                <a:lnTo>
                  <a:pt x="440134" y="1043682"/>
                </a:lnTo>
                <a:cubicBezTo>
                  <a:pt x="441008" y="1044575"/>
                  <a:pt x="441008" y="1044575"/>
                  <a:pt x="444500" y="1044575"/>
                </a:cubicBezTo>
                <a:cubicBezTo>
                  <a:pt x="441008" y="1044575"/>
                  <a:pt x="439261" y="1044575"/>
                  <a:pt x="438388" y="1043682"/>
                </a:cubicBezTo>
                <a:lnTo>
                  <a:pt x="438286" y="1042953"/>
                </a:lnTo>
                <a:close/>
                <a:moveTo>
                  <a:pt x="731045" y="1042266"/>
                </a:moveTo>
                <a:lnTo>
                  <a:pt x="731045" y="1044575"/>
                </a:lnTo>
                <a:cubicBezTo>
                  <a:pt x="731045" y="1044575"/>
                  <a:pt x="729358" y="1044575"/>
                  <a:pt x="727671" y="1045369"/>
                </a:cubicBezTo>
                <a:lnTo>
                  <a:pt x="726658" y="1047037"/>
                </a:lnTo>
                <a:lnTo>
                  <a:pt x="727472" y="1048147"/>
                </a:lnTo>
                <a:lnTo>
                  <a:pt x="725431" y="1050931"/>
                </a:lnTo>
                <a:lnTo>
                  <a:pt x="725488" y="1050925"/>
                </a:lnTo>
                <a:lnTo>
                  <a:pt x="725486" y="1050925"/>
                </a:lnTo>
                <a:lnTo>
                  <a:pt x="725489" y="1050925"/>
                </a:lnTo>
                <a:lnTo>
                  <a:pt x="725399" y="1050975"/>
                </a:lnTo>
                <a:lnTo>
                  <a:pt x="725200" y="1051246"/>
                </a:lnTo>
                <a:lnTo>
                  <a:pt x="725050" y="1051451"/>
                </a:lnTo>
                <a:lnTo>
                  <a:pt x="727374" y="1054894"/>
                </a:lnTo>
                <a:lnTo>
                  <a:pt x="724695" y="1058862"/>
                </a:lnTo>
                <a:lnTo>
                  <a:pt x="724695" y="1058862"/>
                </a:lnTo>
                <a:lnTo>
                  <a:pt x="724695" y="1055886"/>
                </a:lnTo>
                <a:lnTo>
                  <a:pt x="724695" y="1054894"/>
                </a:lnTo>
                <a:lnTo>
                  <a:pt x="724695" y="1051807"/>
                </a:lnTo>
                <a:lnTo>
                  <a:pt x="724695" y="1051719"/>
                </a:lnTo>
                <a:lnTo>
                  <a:pt x="724695" y="1051650"/>
                </a:lnTo>
                <a:lnTo>
                  <a:pt x="724410" y="1051525"/>
                </a:lnTo>
                <a:lnTo>
                  <a:pt x="718345" y="1054894"/>
                </a:lnTo>
                <a:cubicBezTo>
                  <a:pt x="716559" y="1054894"/>
                  <a:pt x="714773" y="1054894"/>
                  <a:pt x="711201" y="1058863"/>
                </a:cubicBezTo>
                <a:cubicBezTo>
                  <a:pt x="711201" y="1054894"/>
                  <a:pt x="712987" y="1052910"/>
                  <a:pt x="715666" y="1051917"/>
                </a:cubicBezTo>
                <a:lnTo>
                  <a:pt x="717628" y="1051719"/>
                </a:lnTo>
                <a:lnTo>
                  <a:pt x="711756" y="1051719"/>
                </a:lnTo>
                <a:lnTo>
                  <a:pt x="711201" y="1051719"/>
                </a:lnTo>
                <a:lnTo>
                  <a:pt x="711201" y="1054894"/>
                </a:lnTo>
                <a:cubicBezTo>
                  <a:pt x="711201" y="1056879"/>
                  <a:pt x="711201" y="1058863"/>
                  <a:pt x="711201" y="1058863"/>
                </a:cubicBezTo>
                <a:lnTo>
                  <a:pt x="708522" y="1058863"/>
                </a:lnTo>
                <a:lnTo>
                  <a:pt x="704057" y="1058863"/>
                </a:lnTo>
                <a:cubicBezTo>
                  <a:pt x="704057" y="1058863"/>
                  <a:pt x="705843" y="1058863"/>
                  <a:pt x="707629" y="1057871"/>
                </a:cubicBezTo>
                <a:lnTo>
                  <a:pt x="710692" y="1051914"/>
                </a:lnTo>
                <a:lnTo>
                  <a:pt x="707390" y="1055291"/>
                </a:lnTo>
                <a:cubicBezTo>
                  <a:pt x="705644" y="1057077"/>
                  <a:pt x="703898" y="1058863"/>
                  <a:pt x="703898" y="1058863"/>
                </a:cubicBezTo>
                <a:lnTo>
                  <a:pt x="703309" y="1058863"/>
                </a:lnTo>
                <a:lnTo>
                  <a:pt x="702271" y="1058863"/>
                </a:lnTo>
                <a:lnTo>
                  <a:pt x="700661" y="1058863"/>
                </a:lnTo>
                <a:lnTo>
                  <a:pt x="694949" y="1060385"/>
                </a:lnTo>
                <a:lnTo>
                  <a:pt x="691677" y="1061256"/>
                </a:lnTo>
                <a:lnTo>
                  <a:pt x="695786" y="1058862"/>
                </a:lnTo>
                <a:lnTo>
                  <a:pt x="697435" y="1057901"/>
                </a:lnTo>
                <a:cubicBezTo>
                  <a:pt x="697435" y="1057901"/>
                  <a:pt x="697435" y="1057901"/>
                  <a:pt x="698290" y="1057901"/>
                </a:cubicBezTo>
                <a:lnTo>
                  <a:pt x="698559" y="1057901"/>
                </a:lnTo>
                <a:lnTo>
                  <a:pt x="703025" y="1055291"/>
                </a:lnTo>
                <a:lnTo>
                  <a:pt x="703643" y="1052762"/>
                </a:lnTo>
                <a:lnTo>
                  <a:pt x="699815" y="1051719"/>
                </a:lnTo>
                <a:lnTo>
                  <a:pt x="698104" y="1051719"/>
                </a:lnTo>
                <a:lnTo>
                  <a:pt x="697435" y="1051719"/>
                </a:lnTo>
                <a:lnTo>
                  <a:pt x="697435" y="1057047"/>
                </a:lnTo>
                <a:cubicBezTo>
                  <a:pt x="697435" y="1057901"/>
                  <a:pt x="697435" y="1057901"/>
                  <a:pt x="697435" y="1057901"/>
                </a:cubicBezTo>
                <a:lnTo>
                  <a:pt x="696580" y="1057901"/>
                </a:lnTo>
                <a:lnTo>
                  <a:pt x="694016" y="1057901"/>
                </a:lnTo>
                <a:lnTo>
                  <a:pt x="693161" y="1057901"/>
                </a:lnTo>
                <a:cubicBezTo>
                  <a:pt x="692307" y="1057901"/>
                  <a:pt x="690597" y="1057901"/>
                  <a:pt x="690597" y="1057901"/>
                </a:cubicBezTo>
                <a:lnTo>
                  <a:pt x="689900" y="1058598"/>
                </a:lnTo>
                <a:lnTo>
                  <a:pt x="690246" y="1058863"/>
                </a:lnTo>
                <a:lnTo>
                  <a:pt x="689634" y="1058863"/>
                </a:lnTo>
                <a:lnTo>
                  <a:pt x="684614" y="1063878"/>
                </a:lnTo>
                <a:lnTo>
                  <a:pt x="684381" y="1064111"/>
                </a:lnTo>
                <a:lnTo>
                  <a:pt x="676922" y="1064732"/>
                </a:lnTo>
                <a:cubicBezTo>
                  <a:pt x="676922" y="1064732"/>
                  <a:pt x="676922" y="1064732"/>
                  <a:pt x="677777" y="1064732"/>
                </a:cubicBezTo>
                <a:lnTo>
                  <a:pt x="680340" y="1064732"/>
                </a:lnTo>
                <a:lnTo>
                  <a:pt x="681195" y="1064732"/>
                </a:lnTo>
                <a:lnTo>
                  <a:pt x="683759" y="1064732"/>
                </a:lnTo>
                <a:lnTo>
                  <a:pt x="676276" y="1065355"/>
                </a:lnTo>
                <a:lnTo>
                  <a:pt x="676276" y="1066007"/>
                </a:lnTo>
                <a:cubicBezTo>
                  <a:pt x="676276" y="1066801"/>
                  <a:pt x="676276" y="1068388"/>
                  <a:pt x="676276" y="1071563"/>
                </a:cubicBezTo>
                <a:cubicBezTo>
                  <a:pt x="676276" y="1065213"/>
                  <a:pt x="669397" y="1071563"/>
                  <a:pt x="669397" y="1071563"/>
                </a:cubicBezTo>
                <a:cubicBezTo>
                  <a:pt x="669397" y="1071563"/>
                  <a:pt x="671117" y="1069976"/>
                  <a:pt x="672837" y="1068388"/>
                </a:cubicBezTo>
                <a:lnTo>
                  <a:pt x="676108" y="1065369"/>
                </a:lnTo>
                <a:lnTo>
                  <a:pt x="673503" y="1065585"/>
                </a:lnTo>
                <a:lnTo>
                  <a:pt x="666585" y="1069617"/>
                </a:lnTo>
                <a:lnTo>
                  <a:pt x="669397" y="1071563"/>
                </a:lnTo>
                <a:cubicBezTo>
                  <a:pt x="669397" y="1071563"/>
                  <a:pt x="667677" y="1071563"/>
                  <a:pt x="665957" y="1071563"/>
                </a:cubicBezTo>
                <a:lnTo>
                  <a:pt x="665097" y="1071563"/>
                </a:lnTo>
                <a:lnTo>
                  <a:pt x="663576" y="1071563"/>
                </a:lnTo>
                <a:lnTo>
                  <a:pt x="662517" y="1071563"/>
                </a:lnTo>
                <a:lnTo>
                  <a:pt x="663576" y="1070830"/>
                </a:lnTo>
                <a:lnTo>
                  <a:pt x="664891" y="1069920"/>
                </a:lnTo>
                <a:lnTo>
                  <a:pt x="666665" y="1068147"/>
                </a:lnTo>
                <a:cubicBezTo>
                  <a:pt x="668375" y="1066439"/>
                  <a:pt x="670084" y="1064732"/>
                  <a:pt x="670084" y="1064732"/>
                </a:cubicBezTo>
                <a:cubicBezTo>
                  <a:pt x="673503" y="1061316"/>
                  <a:pt x="675212" y="1061316"/>
                  <a:pt x="676067" y="1061316"/>
                </a:cubicBezTo>
                <a:lnTo>
                  <a:pt x="676681" y="1058863"/>
                </a:lnTo>
                <a:lnTo>
                  <a:pt x="676276" y="1058863"/>
                </a:lnTo>
                <a:lnTo>
                  <a:pt x="676723" y="1058697"/>
                </a:lnTo>
                <a:lnTo>
                  <a:pt x="676922" y="1057901"/>
                </a:lnTo>
                <a:cubicBezTo>
                  <a:pt x="676922" y="1057901"/>
                  <a:pt x="676922" y="1057901"/>
                  <a:pt x="677777" y="1057901"/>
                </a:cubicBezTo>
                <a:lnTo>
                  <a:pt x="678631" y="1057901"/>
                </a:lnTo>
                <a:lnTo>
                  <a:pt x="678863" y="1057901"/>
                </a:lnTo>
                <a:lnTo>
                  <a:pt x="679422" y="1057693"/>
                </a:lnTo>
                <a:lnTo>
                  <a:pt x="676922" y="1057901"/>
                </a:lnTo>
                <a:cubicBezTo>
                  <a:pt x="676922" y="1057901"/>
                  <a:pt x="678631" y="1056194"/>
                  <a:pt x="680340" y="1055340"/>
                </a:cubicBezTo>
                <a:lnTo>
                  <a:pt x="682134" y="1056684"/>
                </a:lnTo>
                <a:lnTo>
                  <a:pt x="685880" y="1055291"/>
                </a:lnTo>
                <a:cubicBezTo>
                  <a:pt x="688500" y="1053505"/>
                  <a:pt x="690246" y="1051719"/>
                  <a:pt x="690246" y="1051719"/>
                </a:cubicBezTo>
                <a:lnTo>
                  <a:pt x="684847" y="1057241"/>
                </a:lnTo>
                <a:lnTo>
                  <a:pt x="685439" y="1057192"/>
                </a:lnTo>
                <a:lnTo>
                  <a:pt x="686754" y="1056184"/>
                </a:lnTo>
                <a:lnTo>
                  <a:pt x="687576" y="1056815"/>
                </a:lnTo>
                <a:lnTo>
                  <a:pt x="696322" y="1051719"/>
                </a:lnTo>
                <a:lnTo>
                  <a:pt x="697435" y="1051071"/>
                </a:lnTo>
                <a:lnTo>
                  <a:pt x="697435" y="1051641"/>
                </a:lnTo>
                <a:lnTo>
                  <a:pt x="698304" y="1051308"/>
                </a:lnTo>
                <a:lnTo>
                  <a:pt x="697435" y="1051071"/>
                </a:lnTo>
                <a:cubicBezTo>
                  <a:pt x="697435" y="1051071"/>
                  <a:pt x="697435" y="1051071"/>
                  <a:pt x="698290" y="1051071"/>
                </a:cubicBezTo>
                <a:lnTo>
                  <a:pt x="698921" y="1051071"/>
                </a:lnTo>
                <a:lnTo>
                  <a:pt x="703557" y="1049293"/>
                </a:lnTo>
                <a:lnTo>
                  <a:pt x="704216" y="1049040"/>
                </a:lnTo>
                <a:lnTo>
                  <a:pt x="705725" y="1049619"/>
                </a:lnTo>
                <a:lnTo>
                  <a:pt x="707691" y="1047656"/>
                </a:lnTo>
                <a:cubicBezTo>
                  <a:pt x="709401" y="1047656"/>
                  <a:pt x="711110" y="1047656"/>
                  <a:pt x="711110" y="1044240"/>
                </a:cubicBezTo>
                <a:cubicBezTo>
                  <a:pt x="711110" y="1044240"/>
                  <a:pt x="711110" y="1044240"/>
                  <a:pt x="711965" y="1044240"/>
                </a:cubicBezTo>
                <a:lnTo>
                  <a:pt x="714529" y="1044240"/>
                </a:lnTo>
                <a:lnTo>
                  <a:pt x="717092" y="1044240"/>
                </a:lnTo>
                <a:lnTo>
                  <a:pt x="717947" y="1044240"/>
                </a:lnTo>
                <a:lnTo>
                  <a:pt x="718617" y="1044575"/>
                </a:lnTo>
                <a:lnTo>
                  <a:pt x="719657" y="1045094"/>
                </a:lnTo>
                <a:lnTo>
                  <a:pt x="711201" y="1051007"/>
                </a:lnTo>
                <a:lnTo>
                  <a:pt x="711201" y="1051601"/>
                </a:lnTo>
                <a:lnTo>
                  <a:pt x="712626" y="1051071"/>
                </a:lnTo>
                <a:lnTo>
                  <a:pt x="718873" y="1048747"/>
                </a:lnTo>
                <a:lnTo>
                  <a:pt x="720924" y="1045369"/>
                </a:lnTo>
                <a:cubicBezTo>
                  <a:pt x="722611" y="1044575"/>
                  <a:pt x="724298" y="1044575"/>
                  <a:pt x="724298" y="1044575"/>
                </a:cubicBezTo>
                <a:close/>
                <a:moveTo>
                  <a:pt x="742157" y="1042194"/>
                </a:moveTo>
                <a:lnTo>
                  <a:pt x="743447" y="1043087"/>
                </a:lnTo>
                <a:lnTo>
                  <a:pt x="742157" y="1043781"/>
                </a:lnTo>
                <a:lnTo>
                  <a:pt x="739577" y="1043980"/>
                </a:lnTo>
                <a:close/>
                <a:moveTo>
                  <a:pt x="406400" y="1042194"/>
                </a:moveTo>
                <a:cubicBezTo>
                  <a:pt x="407988" y="1042988"/>
                  <a:pt x="409575" y="1044575"/>
                  <a:pt x="409575" y="1044575"/>
                </a:cubicBezTo>
                <a:cubicBezTo>
                  <a:pt x="409575" y="1044575"/>
                  <a:pt x="403225" y="1044575"/>
                  <a:pt x="403225" y="1044575"/>
                </a:cubicBezTo>
                <a:cubicBezTo>
                  <a:pt x="403225" y="1041400"/>
                  <a:pt x="404813" y="1041400"/>
                  <a:pt x="406400" y="1042194"/>
                </a:cubicBezTo>
                <a:close/>
                <a:moveTo>
                  <a:pt x="287115" y="1041995"/>
                </a:moveTo>
                <a:cubicBezTo>
                  <a:pt x="290017" y="1041400"/>
                  <a:pt x="301626" y="1046163"/>
                  <a:pt x="301626" y="1050925"/>
                </a:cubicBezTo>
                <a:cubicBezTo>
                  <a:pt x="301626" y="1050925"/>
                  <a:pt x="294747" y="1044575"/>
                  <a:pt x="287867" y="1044575"/>
                </a:cubicBezTo>
                <a:cubicBezTo>
                  <a:pt x="286147" y="1042988"/>
                  <a:pt x="286147" y="1042194"/>
                  <a:pt x="287115" y="1041995"/>
                </a:cubicBezTo>
                <a:close/>
                <a:moveTo>
                  <a:pt x="475996" y="1041896"/>
                </a:moveTo>
                <a:lnTo>
                  <a:pt x="478056" y="1042484"/>
                </a:lnTo>
                <a:lnTo>
                  <a:pt x="476102" y="1042194"/>
                </a:lnTo>
                <a:cubicBezTo>
                  <a:pt x="474837" y="1041797"/>
                  <a:pt x="474626" y="1041599"/>
                  <a:pt x="475996" y="1041896"/>
                </a:cubicBezTo>
                <a:close/>
                <a:moveTo>
                  <a:pt x="341234" y="1041834"/>
                </a:moveTo>
                <a:lnTo>
                  <a:pt x="341843" y="1042259"/>
                </a:lnTo>
                <a:lnTo>
                  <a:pt x="341843" y="1043425"/>
                </a:lnTo>
                <a:cubicBezTo>
                  <a:pt x="341843" y="1044259"/>
                  <a:pt x="341843" y="1044259"/>
                  <a:pt x="341843" y="1044259"/>
                </a:cubicBezTo>
                <a:close/>
                <a:moveTo>
                  <a:pt x="348081" y="1041027"/>
                </a:moveTo>
                <a:lnTo>
                  <a:pt x="348545" y="1044259"/>
                </a:lnTo>
                <a:cubicBezTo>
                  <a:pt x="346870" y="1042592"/>
                  <a:pt x="346451" y="1041758"/>
                  <a:pt x="346660" y="1041341"/>
                </a:cubicBezTo>
                <a:close/>
                <a:moveTo>
                  <a:pt x="353696" y="1040765"/>
                </a:moveTo>
                <a:lnTo>
                  <a:pt x="354807" y="1041400"/>
                </a:lnTo>
                <a:lnTo>
                  <a:pt x="355522" y="1044259"/>
                </a:lnTo>
                <a:lnTo>
                  <a:pt x="355601" y="1044575"/>
                </a:lnTo>
                <a:lnTo>
                  <a:pt x="355364" y="1044259"/>
                </a:lnTo>
                <a:lnTo>
                  <a:pt x="353220" y="1041400"/>
                </a:lnTo>
                <a:close/>
                <a:moveTo>
                  <a:pt x="738377" y="1040723"/>
                </a:moveTo>
                <a:lnTo>
                  <a:pt x="737862" y="1044112"/>
                </a:lnTo>
                <a:lnTo>
                  <a:pt x="739577" y="1043980"/>
                </a:lnTo>
                <a:lnTo>
                  <a:pt x="738717" y="1044575"/>
                </a:lnTo>
                <a:lnTo>
                  <a:pt x="738188" y="1044575"/>
                </a:lnTo>
                <a:cubicBezTo>
                  <a:pt x="738188" y="1044575"/>
                  <a:pt x="731838" y="1044575"/>
                  <a:pt x="725488" y="1050925"/>
                </a:cubicBezTo>
                <a:cubicBezTo>
                  <a:pt x="725488" y="1050925"/>
                  <a:pt x="731838" y="1044575"/>
                  <a:pt x="731838" y="1044575"/>
                </a:cubicBezTo>
                <a:lnTo>
                  <a:pt x="731045" y="1044575"/>
                </a:lnTo>
                <a:cubicBezTo>
                  <a:pt x="736105" y="1039813"/>
                  <a:pt x="733575" y="1042194"/>
                  <a:pt x="737687" y="1041003"/>
                </a:cubicBezTo>
                <a:close/>
                <a:moveTo>
                  <a:pt x="716338" y="1040223"/>
                </a:moveTo>
                <a:lnTo>
                  <a:pt x="715714" y="1041313"/>
                </a:lnTo>
                <a:lnTo>
                  <a:pt x="711110" y="1044240"/>
                </a:lnTo>
                <a:cubicBezTo>
                  <a:pt x="697435" y="1044240"/>
                  <a:pt x="704272" y="1044240"/>
                  <a:pt x="697435" y="1051071"/>
                </a:cubicBezTo>
                <a:cubicBezTo>
                  <a:pt x="697435" y="1051071"/>
                  <a:pt x="697435" y="1051071"/>
                  <a:pt x="696580" y="1051071"/>
                </a:cubicBezTo>
                <a:lnTo>
                  <a:pt x="691452" y="1051071"/>
                </a:lnTo>
                <a:cubicBezTo>
                  <a:pt x="690597" y="1051071"/>
                  <a:pt x="690597" y="1051071"/>
                  <a:pt x="690597" y="1051071"/>
                </a:cubicBezTo>
                <a:cubicBezTo>
                  <a:pt x="690597" y="1051071"/>
                  <a:pt x="683759" y="1057901"/>
                  <a:pt x="683759" y="1051071"/>
                </a:cubicBezTo>
                <a:cubicBezTo>
                  <a:pt x="683759" y="1051071"/>
                  <a:pt x="690597" y="1044240"/>
                  <a:pt x="690597" y="1044240"/>
                </a:cubicBezTo>
                <a:cubicBezTo>
                  <a:pt x="690597" y="1044240"/>
                  <a:pt x="697435" y="1044240"/>
                  <a:pt x="697435" y="1044240"/>
                </a:cubicBezTo>
                <a:cubicBezTo>
                  <a:pt x="697435" y="1044240"/>
                  <a:pt x="697435" y="1044240"/>
                  <a:pt x="698290" y="1044240"/>
                </a:cubicBezTo>
                <a:lnTo>
                  <a:pt x="700854" y="1044240"/>
                </a:lnTo>
                <a:lnTo>
                  <a:pt x="704272" y="1044240"/>
                </a:lnTo>
                <a:cubicBezTo>
                  <a:pt x="707691" y="1044240"/>
                  <a:pt x="711110" y="1042533"/>
                  <a:pt x="714529" y="1040825"/>
                </a:cubicBezTo>
                <a:close/>
                <a:moveTo>
                  <a:pt x="328437" y="1040191"/>
                </a:moveTo>
                <a:lnTo>
                  <a:pt x="329275" y="1040925"/>
                </a:lnTo>
                <a:lnTo>
                  <a:pt x="330448" y="1041592"/>
                </a:lnTo>
                <a:lnTo>
                  <a:pt x="328437" y="1044259"/>
                </a:lnTo>
                <a:cubicBezTo>
                  <a:pt x="328437" y="1044259"/>
                  <a:pt x="328437" y="1042592"/>
                  <a:pt x="328437" y="1040925"/>
                </a:cubicBezTo>
                <a:close/>
                <a:moveTo>
                  <a:pt x="717556" y="1040142"/>
                </a:moveTo>
                <a:lnTo>
                  <a:pt x="717291" y="1041995"/>
                </a:lnTo>
                <a:lnTo>
                  <a:pt x="717092" y="1043387"/>
                </a:lnTo>
                <a:cubicBezTo>
                  <a:pt x="716238" y="1044240"/>
                  <a:pt x="714529" y="1044240"/>
                  <a:pt x="711110" y="1044240"/>
                </a:cubicBezTo>
                <a:cubicBezTo>
                  <a:pt x="711110" y="1044240"/>
                  <a:pt x="712819" y="1044240"/>
                  <a:pt x="714529" y="1043387"/>
                </a:cubicBezTo>
                <a:lnTo>
                  <a:pt x="714809" y="1042897"/>
                </a:lnTo>
                <a:lnTo>
                  <a:pt x="715714" y="1041313"/>
                </a:lnTo>
                <a:close/>
                <a:moveTo>
                  <a:pt x="434967" y="1040014"/>
                </a:moveTo>
                <a:lnTo>
                  <a:pt x="437624" y="1041561"/>
                </a:lnTo>
                <a:lnTo>
                  <a:pt x="438154" y="1042009"/>
                </a:lnTo>
                <a:lnTo>
                  <a:pt x="438286" y="1042953"/>
                </a:lnTo>
                <a:lnTo>
                  <a:pt x="437515" y="1044575"/>
                </a:lnTo>
                <a:close/>
                <a:moveTo>
                  <a:pt x="434721" y="1039574"/>
                </a:moveTo>
                <a:lnTo>
                  <a:pt x="434967" y="1040014"/>
                </a:lnTo>
                <a:lnTo>
                  <a:pt x="434501" y="1039743"/>
                </a:lnTo>
                <a:close/>
                <a:moveTo>
                  <a:pt x="718631" y="1039459"/>
                </a:moveTo>
                <a:lnTo>
                  <a:pt x="717947" y="1039894"/>
                </a:lnTo>
                <a:lnTo>
                  <a:pt x="717556" y="1040142"/>
                </a:lnTo>
                <a:lnTo>
                  <a:pt x="717605" y="1039801"/>
                </a:lnTo>
                <a:lnTo>
                  <a:pt x="717947" y="1039687"/>
                </a:lnTo>
                <a:close/>
                <a:moveTo>
                  <a:pt x="437662" y="1038483"/>
                </a:moveTo>
                <a:lnTo>
                  <a:pt x="438772" y="1039681"/>
                </a:lnTo>
                <a:lnTo>
                  <a:pt x="439350" y="1040716"/>
                </a:lnTo>
                <a:lnTo>
                  <a:pt x="438569" y="1042359"/>
                </a:lnTo>
                <a:lnTo>
                  <a:pt x="438154" y="1042009"/>
                </a:lnTo>
                <a:close/>
                <a:moveTo>
                  <a:pt x="765811" y="1038324"/>
                </a:moveTo>
                <a:lnTo>
                  <a:pt x="765811" y="1041003"/>
                </a:lnTo>
                <a:lnTo>
                  <a:pt x="758826" y="1044575"/>
                </a:lnTo>
                <a:cubicBezTo>
                  <a:pt x="762318" y="1041003"/>
                  <a:pt x="764065" y="1039217"/>
                  <a:pt x="765811" y="1038324"/>
                </a:cubicBezTo>
                <a:close/>
                <a:moveTo>
                  <a:pt x="564101" y="1038264"/>
                </a:moveTo>
                <a:cubicBezTo>
                  <a:pt x="565811" y="1039118"/>
                  <a:pt x="567520" y="1040825"/>
                  <a:pt x="567520" y="1044240"/>
                </a:cubicBezTo>
                <a:cubicBezTo>
                  <a:pt x="560683" y="1051071"/>
                  <a:pt x="567520" y="1044240"/>
                  <a:pt x="560683" y="1044240"/>
                </a:cubicBezTo>
                <a:cubicBezTo>
                  <a:pt x="560683" y="1040825"/>
                  <a:pt x="562392" y="1039118"/>
                  <a:pt x="564101" y="1038264"/>
                </a:cubicBezTo>
                <a:close/>
                <a:moveTo>
                  <a:pt x="812801" y="1038225"/>
                </a:moveTo>
                <a:cubicBezTo>
                  <a:pt x="812801" y="1038225"/>
                  <a:pt x="820739" y="1038225"/>
                  <a:pt x="820739" y="1038225"/>
                </a:cubicBezTo>
                <a:cubicBezTo>
                  <a:pt x="812801" y="1044575"/>
                  <a:pt x="820739" y="1038225"/>
                  <a:pt x="812801" y="1038225"/>
                </a:cubicBezTo>
                <a:close/>
                <a:moveTo>
                  <a:pt x="772585" y="1038225"/>
                </a:moveTo>
                <a:lnTo>
                  <a:pt x="774488" y="1040567"/>
                </a:lnTo>
                <a:lnTo>
                  <a:pt x="779464" y="1038225"/>
                </a:lnTo>
                <a:lnTo>
                  <a:pt x="775151" y="1041383"/>
                </a:lnTo>
                <a:lnTo>
                  <a:pt x="775165" y="1041400"/>
                </a:lnTo>
                <a:cubicBezTo>
                  <a:pt x="774305" y="1042988"/>
                  <a:pt x="772585" y="1044575"/>
                  <a:pt x="772585" y="1044575"/>
                </a:cubicBezTo>
                <a:lnTo>
                  <a:pt x="773114" y="1044575"/>
                </a:lnTo>
                <a:lnTo>
                  <a:pt x="776934" y="1044575"/>
                </a:lnTo>
                <a:cubicBezTo>
                  <a:pt x="776091" y="1044575"/>
                  <a:pt x="776091" y="1044575"/>
                  <a:pt x="779464" y="1044575"/>
                </a:cubicBezTo>
                <a:lnTo>
                  <a:pt x="772424" y="1045127"/>
                </a:lnTo>
                <a:lnTo>
                  <a:pt x="769145" y="1047750"/>
                </a:lnTo>
                <a:cubicBezTo>
                  <a:pt x="767161" y="1049338"/>
                  <a:pt x="765176" y="1050925"/>
                  <a:pt x="765176" y="1050925"/>
                </a:cubicBezTo>
                <a:cubicBezTo>
                  <a:pt x="765176" y="1050925"/>
                  <a:pt x="765176" y="1049338"/>
                  <a:pt x="766168" y="1047750"/>
                </a:cubicBezTo>
                <a:lnTo>
                  <a:pt x="771799" y="1045176"/>
                </a:lnTo>
                <a:lnTo>
                  <a:pt x="769344" y="1045369"/>
                </a:lnTo>
                <a:cubicBezTo>
                  <a:pt x="765970" y="1046163"/>
                  <a:pt x="762597" y="1047750"/>
                  <a:pt x="759223" y="1050925"/>
                </a:cubicBezTo>
                <a:cubicBezTo>
                  <a:pt x="759223" y="1050925"/>
                  <a:pt x="759223" y="1050925"/>
                  <a:pt x="759223" y="1050131"/>
                </a:cubicBezTo>
                <a:lnTo>
                  <a:pt x="759223" y="1047750"/>
                </a:lnTo>
                <a:lnTo>
                  <a:pt x="757874" y="1048385"/>
                </a:lnTo>
                <a:lnTo>
                  <a:pt x="757536" y="1047750"/>
                </a:lnTo>
                <a:lnTo>
                  <a:pt x="759223" y="1047115"/>
                </a:lnTo>
                <a:lnTo>
                  <a:pt x="759223" y="1045075"/>
                </a:lnTo>
                <a:lnTo>
                  <a:pt x="756996" y="1045262"/>
                </a:lnTo>
                <a:lnTo>
                  <a:pt x="758207" y="1044623"/>
                </a:lnTo>
                <a:lnTo>
                  <a:pt x="751899" y="1045108"/>
                </a:lnTo>
                <a:lnTo>
                  <a:pt x="749036" y="1047750"/>
                </a:lnTo>
                <a:cubicBezTo>
                  <a:pt x="747317" y="1049338"/>
                  <a:pt x="745597" y="1050925"/>
                  <a:pt x="745597" y="1050925"/>
                </a:cubicBezTo>
                <a:cubicBezTo>
                  <a:pt x="742157" y="1050925"/>
                  <a:pt x="742157" y="1050925"/>
                  <a:pt x="743877" y="1050131"/>
                </a:cubicBezTo>
                <a:lnTo>
                  <a:pt x="751618" y="1045130"/>
                </a:lnTo>
                <a:lnTo>
                  <a:pt x="748507" y="1045369"/>
                </a:lnTo>
                <a:lnTo>
                  <a:pt x="739554" y="1050190"/>
                </a:lnTo>
                <a:lnTo>
                  <a:pt x="744538" y="1051719"/>
                </a:lnTo>
                <a:lnTo>
                  <a:pt x="745597" y="1051719"/>
                </a:lnTo>
                <a:lnTo>
                  <a:pt x="742538" y="1052116"/>
                </a:lnTo>
                <a:lnTo>
                  <a:pt x="738347" y="1052948"/>
                </a:lnTo>
                <a:lnTo>
                  <a:pt x="731838" y="1058863"/>
                </a:lnTo>
                <a:cubicBezTo>
                  <a:pt x="731838" y="1058863"/>
                  <a:pt x="733558" y="1057077"/>
                  <a:pt x="735277" y="1055291"/>
                </a:cubicBezTo>
                <a:lnTo>
                  <a:pt x="737341" y="1053148"/>
                </a:lnTo>
                <a:lnTo>
                  <a:pt x="731044" y="1054398"/>
                </a:lnTo>
                <a:cubicBezTo>
                  <a:pt x="728663" y="1055291"/>
                  <a:pt x="728663" y="1055291"/>
                  <a:pt x="731838" y="1051719"/>
                </a:cubicBezTo>
                <a:cubicBezTo>
                  <a:pt x="731838" y="1051719"/>
                  <a:pt x="733425" y="1049933"/>
                  <a:pt x="735807" y="1049040"/>
                </a:cubicBezTo>
                <a:lnTo>
                  <a:pt x="738789" y="1049955"/>
                </a:lnTo>
                <a:lnTo>
                  <a:pt x="741627" y="1045369"/>
                </a:lnTo>
                <a:cubicBezTo>
                  <a:pt x="743347" y="1044575"/>
                  <a:pt x="745067" y="1044575"/>
                  <a:pt x="745067" y="1044575"/>
                </a:cubicBezTo>
                <a:lnTo>
                  <a:pt x="745597" y="1044575"/>
                </a:lnTo>
                <a:lnTo>
                  <a:pt x="748507" y="1044575"/>
                </a:lnTo>
                <a:lnTo>
                  <a:pt x="751682" y="1044575"/>
                </a:lnTo>
                <a:lnTo>
                  <a:pt x="751947" y="1044575"/>
                </a:lnTo>
                <a:cubicBezTo>
                  <a:pt x="758826" y="1038225"/>
                  <a:pt x="751947" y="1038225"/>
                  <a:pt x="758826" y="1044575"/>
                </a:cubicBezTo>
                <a:lnTo>
                  <a:pt x="765811" y="1043989"/>
                </a:lnTo>
                <a:lnTo>
                  <a:pt x="765811" y="1041896"/>
                </a:lnTo>
                <a:lnTo>
                  <a:pt x="765811" y="1041003"/>
                </a:lnTo>
                <a:lnTo>
                  <a:pt x="768605" y="1039574"/>
                </a:lnTo>
                <a:lnTo>
                  <a:pt x="766323" y="1043657"/>
                </a:lnTo>
                <a:lnTo>
                  <a:pt x="766154" y="1043960"/>
                </a:lnTo>
                <a:lnTo>
                  <a:pt x="767520" y="1043846"/>
                </a:lnTo>
                <a:lnTo>
                  <a:pt x="768645" y="1043316"/>
                </a:lnTo>
                <a:close/>
                <a:moveTo>
                  <a:pt x="758826" y="1038225"/>
                </a:moveTo>
                <a:lnTo>
                  <a:pt x="760414" y="1038225"/>
                </a:lnTo>
                <a:lnTo>
                  <a:pt x="760414" y="1039813"/>
                </a:lnTo>
                <a:lnTo>
                  <a:pt x="758826" y="1039813"/>
                </a:lnTo>
                <a:close/>
                <a:moveTo>
                  <a:pt x="738188" y="1038225"/>
                </a:moveTo>
                <a:lnTo>
                  <a:pt x="739479" y="1038225"/>
                </a:lnTo>
                <a:lnTo>
                  <a:pt x="743744" y="1038225"/>
                </a:lnTo>
                <a:cubicBezTo>
                  <a:pt x="744538" y="1038225"/>
                  <a:pt x="744538" y="1038225"/>
                  <a:pt x="744538" y="1038225"/>
                </a:cubicBezTo>
                <a:lnTo>
                  <a:pt x="744538" y="1038225"/>
                </a:lnTo>
                <a:lnTo>
                  <a:pt x="744539" y="1038225"/>
                </a:lnTo>
                <a:lnTo>
                  <a:pt x="744537" y="1038226"/>
                </a:lnTo>
                <a:lnTo>
                  <a:pt x="741363" y="1040606"/>
                </a:lnTo>
                <a:lnTo>
                  <a:pt x="740416" y="1039896"/>
                </a:lnTo>
                <a:lnTo>
                  <a:pt x="738377" y="1040723"/>
                </a:lnTo>
                <a:lnTo>
                  <a:pt x="738635" y="1039019"/>
                </a:lnTo>
                <a:lnTo>
                  <a:pt x="739153" y="1038949"/>
                </a:lnTo>
                <a:close/>
                <a:moveTo>
                  <a:pt x="677334" y="1038225"/>
                </a:moveTo>
                <a:cubicBezTo>
                  <a:pt x="677334" y="1038225"/>
                  <a:pt x="675614" y="1039813"/>
                  <a:pt x="673894" y="1041400"/>
                </a:cubicBezTo>
                <a:lnTo>
                  <a:pt x="670817" y="1044240"/>
                </a:lnTo>
                <a:lnTo>
                  <a:pt x="676922" y="1044240"/>
                </a:lnTo>
                <a:cubicBezTo>
                  <a:pt x="673503" y="1047656"/>
                  <a:pt x="670084" y="1049363"/>
                  <a:pt x="666665" y="1050217"/>
                </a:cubicBezTo>
                <a:lnTo>
                  <a:pt x="658160" y="1050925"/>
                </a:lnTo>
                <a:lnTo>
                  <a:pt x="660202" y="1050925"/>
                </a:lnTo>
                <a:lnTo>
                  <a:pt x="661889" y="1050925"/>
                </a:lnTo>
                <a:lnTo>
                  <a:pt x="662782" y="1050925"/>
                </a:lnTo>
                <a:lnTo>
                  <a:pt x="663575" y="1050925"/>
                </a:lnTo>
                <a:lnTo>
                  <a:pt x="663576" y="1050925"/>
                </a:lnTo>
                <a:lnTo>
                  <a:pt x="664680" y="1050925"/>
                </a:lnTo>
                <a:lnTo>
                  <a:pt x="669926" y="1050925"/>
                </a:lnTo>
                <a:cubicBezTo>
                  <a:pt x="666354" y="1050925"/>
                  <a:pt x="662782" y="1052910"/>
                  <a:pt x="660103" y="1053902"/>
                </a:cubicBezTo>
                <a:lnTo>
                  <a:pt x="658068" y="1052545"/>
                </a:lnTo>
                <a:lnTo>
                  <a:pt x="655704" y="1053240"/>
                </a:lnTo>
                <a:lnTo>
                  <a:pt x="656538" y="1051525"/>
                </a:lnTo>
                <a:lnTo>
                  <a:pt x="656268" y="1051345"/>
                </a:lnTo>
                <a:lnTo>
                  <a:pt x="652463" y="1054194"/>
                </a:lnTo>
                <a:lnTo>
                  <a:pt x="650082" y="1054894"/>
                </a:lnTo>
                <a:lnTo>
                  <a:pt x="648583" y="1055335"/>
                </a:lnTo>
                <a:lnTo>
                  <a:pt x="648395" y="1054894"/>
                </a:lnTo>
                <a:lnTo>
                  <a:pt x="656131" y="1051254"/>
                </a:lnTo>
                <a:lnTo>
                  <a:pt x="655638" y="1050925"/>
                </a:lnTo>
                <a:lnTo>
                  <a:pt x="656531" y="1050925"/>
                </a:lnTo>
                <a:lnTo>
                  <a:pt x="656701" y="1050925"/>
                </a:lnTo>
                <a:lnTo>
                  <a:pt x="663247" y="1047656"/>
                </a:lnTo>
                <a:lnTo>
                  <a:pt x="669414" y="1044575"/>
                </a:lnTo>
                <a:lnTo>
                  <a:pt x="670084" y="1044240"/>
                </a:lnTo>
                <a:lnTo>
                  <a:pt x="670661" y="1044240"/>
                </a:lnTo>
                <a:lnTo>
                  <a:pt x="673894" y="1039019"/>
                </a:lnTo>
                <a:cubicBezTo>
                  <a:pt x="673894" y="1038225"/>
                  <a:pt x="673894" y="1038225"/>
                  <a:pt x="677334" y="1038225"/>
                </a:cubicBezTo>
                <a:close/>
                <a:moveTo>
                  <a:pt x="477838" y="1038225"/>
                </a:moveTo>
                <a:lnTo>
                  <a:pt x="478632" y="1038225"/>
                </a:lnTo>
                <a:lnTo>
                  <a:pt x="481311" y="1038225"/>
                </a:lnTo>
                <a:lnTo>
                  <a:pt x="481410" y="1038225"/>
                </a:lnTo>
                <a:lnTo>
                  <a:pt x="484982" y="1038225"/>
                </a:lnTo>
                <a:lnTo>
                  <a:pt x="485776" y="1038225"/>
                </a:lnTo>
                <a:lnTo>
                  <a:pt x="482343" y="1040285"/>
                </a:lnTo>
                <a:lnTo>
                  <a:pt x="484784" y="1041400"/>
                </a:lnTo>
                <a:lnTo>
                  <a:pt x="485467" y="1043585"/>
                </a:lnTo>
                <a:lnTo>
                  <a:pt x="489873" y="1044240"/>
                </a:lnTo>
                <a:lnTo>
                  <a:pt x="490597" y="1044240"/>
                </a:lnTo>
                <a:cubicBezTo>
                  <a:pt x="490597" y="1044240"/>
                  <a:pt x="491025" y="1044240"/>
                  <a:pt x="492307" y="1044240"/>
                </a:cubicBezTo>
                <a:cubicBezTo>
                  <a:pt x="495726" y="1047656"/>
                  <a:pt x="494016" y="1047656"/>
                  <a:pt x="491452" y="1046802"/>
                </a:cubicBezTo>
                <a:lnTo>
                  <a:pt x="486251" y="1044575"/>
                </a:lnTo>
                <a:lnTo>
                  <a:pt x="485776" y="1044575"/>
                </a:lnTo>
                <a:lnTo>
                  <a:pt x="485660" y="1044575"/>
                </a:lnTo>
                <a:lnTo>
                  <a:pt x="488888" y="1050217"/>
                </a:lnTo>
                <a:lnTo>
                  <a:pt x="491723" y="1050925"/>
                </a:lnTo>
                <a:lnTo>
                  <a:pt x="492126" y="1050925"/>
                </a:lnTo>
                <a:lnTo>
                  <a:pt x="492092" y="1051017"/>
                </a:lnTo>
                <a:lnTo>
                  <a:pt x="492307" y="1051071"/>
                </a:lnTo>
                <a:lnTo>
                  <a:pt x="492072" y="1051071"/>
                </a:lnTo>
                <a:lnTo>
                  <a:pt x="489546" y="1057871"/>
                </a:lnTo>
                <a:cubicBezTo>
                  <a:pt x="488687" y="1058863"/>
                  <a:pt x="488687" y="1058863"/>
                  <a:pt x="492126" y="1058863"/>
                </a:cubicBezTo>
                <a:cubicBezTo>
                  <a:pt x="485247" y="1058863"/>
                  <a:pt x="485247" y="1058863"/>
                  <a:pt x="485247" y="1050925"/>
                </a:cubicBezTo>
                <a:lnTo>
                  <a:pt x="485469" y="1050925"/>
                </a:lnTo>
                <a:lnTo>
                  <a:pt x="485469" y="1047656"/>
                </a:lnTo>
                <a:lnTo>
                  <a:pt x="485469" y="1044575"/>
                </a:lnTo>
                <a:lnTo>
                  <a:pt x="485379" y="1044575"/>
                </a:lnTo>
                <a:lnTo>
                  <a:pt x="478056" y="1042484"/>
                </a:lnTo>
                <a:lnTo>
                  <a:pt x="484328" y="1043416"/>
                </a:lnTo>
                <a:lnTo>
                  <a:pt x="481807" y="1041400"/>
                </a:lnTo>
                <a:cubicBezTo>
                  <a:pt x="479823" y="1039813"/>
                  <a:pt x="477838" y="1038225"/>
                  <a:pt x="477838" y="1038225"/>
                </a:cubicBezTo>
                <a:close/>
                <a:moveTo>
                  <a:pt x="450850" y="1038225"/>
                </a:moveTo>
                <a:cubicBezTo>
                  <a:pt x="454224" y="1038225"/>
                  <a:pt x="454224" y="1038225"/>
                  <a:pt x="454224" y="1038225"/>
                </a:cubicBezTo>
                <a:lnTo>
                  <a:pt x="456754" y="1038225"/>
                </a:lnTo>
                <a:cubicBezTo>
                  <a:pt x="457597" y="1038225"/>
                  <a:pt x="457597" y="1038225"/>
                  <a:pt x="457597" y="1038225"/>
                </a:cubicBezTo>
                <a:cubicBezTo>
                  <a:pt x="457597" y="1038225"/>
                  <a:pt x="459284" y="1038225"/>
                  <a:pt x="460971" y="1039019"/>
                </a:cubicBezTo>
                <a:cubicBezTo>
                  <a:pt x="457597" y="1038225"/>
                  <a:pt x="454224" y="1038225"/>
                  <a:pt x="450850" y="1038225"/>
                </a:cubicBezTo>
                <a:close/>
                <a:moveTo>
                  <a:pt x="409575" y="1038225"/>
                </a:moveTo>
                <a:cubicBezTo>
                  <a:pt x="416502" y="1045104"/>
                  <a:pt x="416502" y="1045104"/>
                  <a:pt x="423430" y="1045104"/>
                </a:cubicBezTo>
                <a:lnTo>
                  <a:pt x="422564" y="1045104"/>
                </a:lnTo>
                <a:lnTo>
                  <a:pt x="419966" y="1045104"/>
                </a:lnTo>
                <a:lnTo>
                  <a:pt x="419101" y="1045104"/>
                </a:lnTo>
                <a:lnTo>
                  <a:pt x="420291" y="1045369"/>
                </a:lnTo>
                <a:lnTo>
                  <a:pt x="423430" y="1050252"/>
                </a:lnTo>
                <a:lnTo>
                  <a:pt x="423430" y="1048544"/>
                </a:lnTo>
                <a:cubicBezTo>
                  <a:pt x="423430" y="1046824"/>
                  <a:pt x="423430" y="1045104"/>
                  <a:pt x="423430" y="1045104"/>
                </a:cubicBezTo>
                <a:lnTo>
                  <a:pt x="429291" y="1050925"/>
                </a:lnTo>
                <a:lnTo>
                  <a:pt x="429882" y="1050925"/>
                </a:lnTo>
                <a:lnTo>
                  <a:pt x="429900" y="1050925"/>
                </a:lnTo>
                <a:lnTo>
                  <a:pt x="427759" y="1045964"/>
                </a:lnTo>
                <a:cubicBezTo>
                  <a:pt x="428625" y="1045104"/>
                  <a:pt x="430357" y="1045104"/>
                  <a:pt x="430357" y="1045104"/>
                </a:cubicBezTo>
                <a:cubicBezTo>
                  <a:pt x="430357" y="1045104"/>
                  <a:pt x="430357" y="1045104"/>
                  <a:pt x="431223" y="1045104"/>
                </a:cubicBezTo>
                <a:lnTo>
                  <a:pt x="432955" y="1045104"/>
                </a:lnTo>
                <a:lnTo>
                  <a:pt x="433821" y="1045104"/>
                </a:lnTo>
                <a:lnTo>
                  <a:pt x="436418" y="1045104"/>
                </a:lnTo>
                <a:lnTo>
                  <a:pt x="437284" y="1045104"/>
                </a:lnTo>
                <a:lnTo>
                  <a:pt x="437284" y="1050925"/>
                </a:lnTo>
                <a:lnTo>
                  <a:pt x="437622" y="1050925"/>
                </a:lnTo>
                <a:lnTo>
                  <a:pt x="438151" y="1050925"/>
                </a:lnTo>
                <a:lnTo>
                  <a:pt x="437436" y="1051984"/>
                </a:lnTo>
                <a:lnTo>
                  <a:pt x="435472" y="1054894"/>
                </a:lnTo>
                <a:cubicBezTo>
                  <a:pt x="436365" y="1056879"/>
                  <a:pt x="438151" y="1058863"/>
                  <a:pt x="438151" y="1058863"/>
                </a:cubicBezTo>
                <a:cubicBezTo>
                  <a:pt x="434579" y="1058863"/>
                  <a:pt x="432793" y="1058863"/>
                  <a:pt x="431007" y="1057871"/>
                </a:cubicBezTo>
                <a:lnTo>
                  <a:pt x="430693" y="1057566"/>
                </a:lnTo>
                <a:lnTo>
                  <a:pt x="429935" y="1058565"/>
                </a:lnTo>
                <a:lnTo>
                  <a:pt x="431003" y="1058862"/>
                </a:lnTo>
                <a:lnTo>
                  <a:pt x="432793" y="1058862"/>
                </a:lnTo>
                <a:lnTo>
                  <a:pt x="433653" y="1058862"/>
                </a:lnTo>
                <a:cubicBezTo>
                  <a:pt x="433653" y="1058862"/>
                  <a:pt x="433653" y="1058862"/>
                  <a:pt x="437092" y="1058862"/>
                </a:cubicBezTo>
                <a:lnTo>
                  <a:pt x="437094" y="1058863"/>
                </a:lnTo>
                <a:lnTo>
                  <a:pt x="437357" y="1058863"/>
                </a:lnTo>
                <a:lnTo>
                  <a:pt x="438151" y="1058863"/>
                </a:lnTo>
                <a:lnTo>
                  <a:pt x="439672" y="1058863"/>
                </a:lnTo>
                <a:lnTo>
                  <a:pt x="440036" y="1058863"/>
                </a:lnTo>
                <a:lnTo>
                  <a:pt x="440532" y="1058863"/>
                </a:lnTo>
                <a:lnTo>
                  <a:pt x="440929" y="1058863"/>
                </a:lnTo>
                <a:lnTo>
                  <a:pt x="443112" y="1058863"/>
                </a:lnTo>
                <a:lnTo>
                  <a:pt x="443608" y="1058863"/>
                </a:lnTo>
                <a:lnTo>
                  <a:pt x="443972" y="1058863"/>
                </a:lnTo>
                <a:cubicBezTo>
                  <a:pt x="443972" y="1058863"/>
                  <a:pt x="443972" y="1058863"/>
                  <a:pt x="443972" y="1059657"/>
                </a:cubicBezTo>
                <a:lnTo>
                  <a:pt x="443972" y="1062903"/>
                </a:lnTo>
                <a:lnTo>
                  <a:pt x="446358" y="1064305"/>
                </a:lnTo>
                <a:lnTo>
                  <a:pt x="447080" y="1064305"/>
                </a:lnTo>
                <a:lnTo>
                  <a:pt x="447940" y="1064305"/>
                </a:lnTo>
                <a:lnTo>
                  <a:pt x="451379" y="1064305"/>
                </a:lnTo>
                <a:lnTo>
                  <a:pt x="451998" y="1064917"/>
                </a:lnTo>
                <a:lnTo>
                  <a:pt x="451379" y="1065155"/>
                </a:lnTo>
                <a:lnTo>
                  <a:pt x="451325" y="1065212"/>
                </a:lnTo>
                <a:lnTo>
                  <a:pt x="451324" y="1065213"/>
                </a:lnTo>
                <a:lnTo>
                  <a:pt x="451290" y="1065249"/>
                </a:lnTo>
                <a:lnTo>
                  <a:pt x="452426" y="1065340"/>
                </a:lnTo>
                <a:lnTo>
                  <a:pt x="452297" y="1065213"/>
                </a:lnTo>
                <a:lnTo>
                  <a:pt x="452296" y="1065212"/>
                </a:lnTo>
                <a:lnTo>
                  <a:pt x="452239" y="1065155"/>
                </a:lnTo>
                <a:lnTo>
                  <a:pt x="451998" y="1064917"/>
                </a:lnTo>
                <a:lnTo>
                  <a:pt x="453105" y="1064492"/>
                </a:lnTo>
                <a:lnTo>
                  <a:pt x="452537" y="1064419"/>
                </a:lnTo>
                <a:lnTo>
                  <a:pt x="452529" y="1064368"/>
                </a:lnTo>
                <a:lnTo>
                  <a:pt x="451379" y="1064305"/>
                </a:lnTo>
                <a:lnTo>
                  <a:pt x="452519" y="1064305"/>
                </a:lnTo>
                <a:lnTo>
                  <a:pt x="452052" y="1061403"/>
                </a:lnTo>
                <a:lnTo>
                  <a:pt x="457182" y="1064305"/>
                </a:lnTo>
                <a:lnTo>
                  <a:pt x="458258" y="1064305"/>
                </a:lnTo>
                <a:lnTo>
                  <a:pt x="459175" y="1065212"/>
                </a:lnTo>
                <a:lnTo>
                  <a:pt x="459917" y="1065946"/>
                </a:lnTo>
                <a:lnTo>
                  <a:pt x="460674" y="1066007"/>
                </a:lnTo>
                <a:lnTo>
                  <a:pt x="463367" y="1069358"/>
                </a:lnTo>
                <a:lnTo>
                  <a:pt x="464277" y="1070258"/>
                </a:lnTo>
                <a:cubicBezTo>
                  <a:pt x="465137" y="1071109"/>
                  <a:pt x="465137" y="1071109"/>
                  <a:pt x="465137" y="1071109"/>
                </a:cubicBezTo>
                <a:lnTo>
                  <a:pt x="464774" y="1071109"/>
                </a:lnTo>
                <a:lnTo>
                  <a:pt x="465139" y="1071563"/>
                </a:lnTo>
                <a:lnTo>
                  <a:pt x="464555" y="1071109"/>
                </a:lnTo>
                <a:lnTo>
                  <a:pt x="458258" y="1071109"/>
                </a:lnTo>
                <a:lnTo>
                  <a:pt x="452480" y="1065394"/>
                </a:lnTo>
                <a:lnTo>
                  <a:pt x="451279" y="1065261"/>
                </a:lnTo>
                <a:lnTo>
                  <a:pt x="449444" y="1067175"/>
                </a:lnTo>
                <a:cubicBezTo>
                  <a:pt x="449230" y="1068132"/>
                  <a:pt x="449660" y="1069408"/>
                  <a:pt x="451379" y="1071109"/>
                </a:cubicBezTo>
                <a:lnTo>
                  <a:pt x="448262" y="1071109"/>
                </a:lnTo>
                <a:lnTo>
                  <a:pt x="447940" y="1071109"/>
                </a:lnTo>
                <a:lnTo>
                  <a:pt x="446220" y="1071109"/>
                </a:lnTo>
                <a:lnTo>
                  <a:pt x="445360" y="1071109"/>
                </a:lnTo>
                <a:cubicBezTo>
                  <a:pt x="444500" y="1071109"/>
                  <a:pt x="444500" y="1071109"/>
                  <a:pt x="444500" y="1071109"/>
                </a:cubicBezTo>
                <a:lnTo>
                  <a:pt x="443889" y="1071562"/>
                </a:lnTo>
                <a:lnTo>
                  <a:pt x="441061" y="1073660"/>
                </a:lnTo>
                <a:lnTo>
                  <a:pt x="438232" y="1071562"/>
                </a:lnTo>
                <a:lnTo>
                  <a:pt x="437621" y="1071109"/>
                </a:lnTo>
                <a:lnTo>
                  <a:pt x="440176" y="1065212"/>
                </a:lnTo>
                <a:lnTo>
                  <a:pt x="437621" y="1065212"/>
                </a:lnTo>
                <a:lnTo>
                  <a:pt x="437621" y="1071109"/>
                </a:lnTo>
                <a:lnTo>
                  <a:pt x="436869" y="1071109"/>
                </a:lnTo>
                <a:lnTo>
                  <a:pt x="435041" y="1071109"/>
                </a:lnTo>
                <a:lnTo>
                  <a:pt x="434182" y="1071109"/>
                </a:lnTo>
                <a:lnTo>
                  <a:pt x="431602" y="1071109"/>
                </a:lnTo>
                <a:cubicBezTo>
                  <a:pt x="430742" y="1071109"/>
                  <a:pt x="430742" y="1071109"/>
                  <a:pt x="430742" y="1071109"/>
                </a:cubicBezTo>
                <a:lnTo>
                  <a:pt x="431889" y="1067140"/>
                </a:lnTo>
                <a:lnTo>
                  <a:pt x="435787" y="1065212"/>
                </a:lnTo>
                <a:lnTo>
                  <a:pt x="436062" y="1065076"/>
                </a:lnTo>
                <a:lnTo>
                  <a:pt x="435197" y="1064962"/>
                </a:lnTo>
                <a:lnTo>
                  <a:pt x="432462" y="1065155"/>
                </a:lnTo>
                <a:lnTo>
                  <a:pt x="431889" y="1067140"/>
                </a:lnTo>
                <a:lnTo>
                  <a:pt x="430742" y="1067707"/>
                </a:lnTo>
                <a:lnTo>
                  <a:pt x="428449" y="1068841"/>
                </a:lnTo>
                <a:lnTo>
                  <a:pt x="424723" y="1065155"/>
                </a:lnTo>
                <a:cubicBezTo>
                  <a:pt x="423863" y="1064305"/>
                  <a:pt x="423863" y="1064305"/>
                  <a:pt x="423863" y="1064305"/>
                </a:cubicBezTo>
                <a:cubicBezTo>
                  <a:pt x="416983" y="1057501"/>
                  <a:pt x="416983" y="1057501"/>
                  <a:pt x="410104" y="1057501"/>
                </a:cubicBezTo>
                <a:lnTo>
                  <a:pt x="406665" y="1057501"/>
                </a:lnTo>
                <a:lnTo>
                  <a:pt x="404085" y="1057501"/>
                </a:lnTo>
                <a:cubicBezTo>
                  <a:pt x="403225" y="1057501"/>
                  <a:pt x="403225" y="1057501"/>
                  <a:pt x="403225" y="1057501"/>
                </a:cubicBezTo>
                <a:cubicBezTo>
                  <a:pt x="403225" y="1057501"/>
                  <a:pt x="410104" y="1057501"/>
                  <a:pt x="403225" y="1050698"/>
                </a:cubicBezTo>
                <a:lnTo>
                  <a:pt x="413543" y="1053249"/>
                </a:lnTo>
                <a:lnTo>
                  <a:pt x="410410" y="1050925"/>
                </a:lnTo>
                <a:lnTo>
                  <a:pt x="410104" y="1050698"/>
                </a:lnTo>
                <a:lnTo>
                  <a:pt x="410465" y="1050925"/>
                </a:lnTo>
                <a:lnTo>
                  <a:pt x="413826" y="1053040"/>
                </a:lnTo>
                <a:lnTo>
                  <a:pt x="413544" y="1053249"/>
                </a:lnTo>
                <a:lnTo>
                  <a:pt x="414555" y="1053499"/>
                </a:lnTo>
                <a:lnTo>
                  <a:pt x="416983" y="1055027"/>
                </a:lnTo>
                <a:lnTo>
                  <a:pt x="416983" y="1056651"/>
                </a:lnTo>
                <a:lnTo>
                  <a:pt x="416983" y="1057501"/>
                </a:lnTo>
                <a:cubicBezTo>
                  <a:pt x="416983" y="1057501"/>
                  <a:pt x="418703" y="1057501"/>
                  <a:pt x="420423" y="1057501"/>
                </a:cubicBezTo>
                <a:cubicBezTo>
                  <a:pt x="422143" y="1057501"/>
                  <a:pt x="423863" y="1057501"/>
                  <a:pt x="423863" y="1057501"/>
                </a:cubicBezTo>
                <a:lnTo>
                  <a:pt x="424565" y="1058473"/>
                </a:lnTo>
                <a:lnTo>
                  <a:pt x="424745" y="1058373"/>
                </a:lnTo>
                <a:lnTo>
                  <a:pt x="423863" y="1057501"/>
                </a:lnTo>
                <a:cubicBezTo>
                  <a:pt x="423863" y="1057501"/>
                  <a:pt x="422143" y="1057501"/>
                  <a:pt x="419563" y="1056651"/>
                </a:cubicBezTo>
                <a:lnTo>
                  <a:pt x="416983" y="1055027"/>
                </a:lnTo>
                <a:lnTo>
                  <a:pt x="416983" y="1054100"/>
                </a:lnTo>
                <a:lnTo>
                  <a:pt x="416984" y="1054100"/>
                </a:lnTo>
                <a:lnTo>
                  <a:pt x="422580" y="1055483"/>
                </a:lnTo>
                <a:lnTo>
                  <a:pt x="416983" y="1051130"/>
                </a:lnTo>
                <a:lnTo>
                  <a:pt x="416983" y="1051548"/>
                </a:lnTo>
                <a:lnTo>
                  <a:pt x="416983" y="1054100"/>
                </a:lnTo>
                <a:lnTo>
                  <a:pt x="414555" y="1053499"/>
                </a:lnTo>
                <a:lnTo>
                  <a:pt x="413826" y="1053040"/>
                </a:lnTo>
                <a:lnTo>
                  <a:pt x="416677" y="1050925"/>
                </a:lnTo>
                <a:lnTo>
                  <a:pt x="416700" y="1050908"/>
                </a:lnTo>
                <a:lnTo>
                  <a:pt x="416463" y="1050698"/>
                </a:lnTo>
                <a:lnTo>
                  <a:pt x="413147" y="1047750"/>
                </a:lnTo>
                <a:lnTo>
                  <a:pt x="410170" y="1045104"/>
                </a:lnTo>
                <a:lnTo>
                  <a:pt x="409575" y="1044575"/>
                </a:lnTo>
                <a:lnTo>
                  <a:pt x="410617" y="1045104"/>
                </a:lnTo>
                <a:lnTo>
                  <a:pt x="415826" y="1047750"/>
                </a:lnTo>
                <a:lnTo>
                  <a:pt x="416655" y="1050698"/>
                </a:lnTo>
                <a:lnTo>
                  <a:pt x="416712" y="1050899"/>
                </a:lnTo>
                <a:lnTo>
                  <a:pt x="416983" y="1050698"/>
                </a:lnTo>
                <a:lnTo>
                  <a:pt x="416983" y="1050925"/>
                </a:lnTo>
                <a:lnTo>
                  <a:pt x="417513" y="1050925"/>
                </a:lnTo>
                <a:lnTo>
                  <a:pt x="419399" y="1050925"/>
                </a:lnTo>
                <a:lnTo>
                  <a:pt x="423430" y="1050925"/>
                </a:lnTo>
                <a:lnTo>
                  <a:pt x="423430" y="1050540"/>
                </a:lnTo>
                <a:lnTo>
                  <a:pt x="420291" y="1047750"/>
                </a:lnTo>
                <a:lnTo>
                  <a:pt x="417314" y="1045104"/>
                </a:lnTo>
                <a:lnTo>
                  <a:pt x="416502" y="1045104"/>
                </a:lnTo>
                <a:lnTo>
                  <a:pt x="415969" y="1044575"/>
                </a:lnTo>
                <a:lnTo>
                  <a:pt x="413039" y="1041665"/>
                </a:lnTo>
                <a:cubicBezTo>
                  <a:pt x="411307" y="1039945"/>
                  <a:pt x="409575" y="1038225"/>
                  <a:pt x="409575" y="1038225"/>
                </a:cubicBezTo>
                <a:close/>
                <a:moveTo>
                  <a:pt x="341843" y="1037591"/>
                </a:moveTo>
                <a:cubicBezTo>
                  <a:pt x="348545" y="1044259"/>
                  <a:pt x="341843" y="1044259"/>
                  <a:pt x="341843" y="1044259"/>
                </a:cubicBezTo>
                <a:cubicBezTo>
                  <a:pt x="345194" y="1044259"/>
                  <a:pt x="345194" y="1044259"/>
                  <a:pt x="343518" y="1043425"/>
                </a:cubicBezTo>
                <a:lnTo>
                  <a:pt x="341843" y="1042259"/>
                </a:lnTo>
                <a:close/>
                <a:moveTo>
                  <a:pt x="341843" y="1037591"/>
                </a:moveTo>
                <a:cubicBezTo>
                  <a:pt x="341843" y="1037591"/>
                  <a:pt x="348545" y="1044259"/>
                  <a:pt x="348545" y="1044259"/>
                </a:cubicBezTo>
                <a:cubicBezTo>
                  <a:pt x="348545" y="1044259"/>
                  <a:pt x="341843" y="1044259"/>
                  <a:pt x="341843" y="1037591"/>
                </a:cubicBezTo>
                <a:close/>
                <a:moveTo>
                  <a:pt x="341843" y="1037591"/>
                </a:moveTo>
                <a:cubicBezTo>
                  <a:pt x="341843" y="1037591"/>
                  <a:pt x="343519" y="1037591"/>
                  <a:pt x="345194" y="1037591"/>
                </a:cubicBezTo>
                <a:lnTo>
                  <a:pt x="348545" y="1037591"/>
                </a:lnTo>
                <a:cubicBezTo>
                  <a:pt x="351897" y="1040925"/>
                  <a:pt x="350221" y="1040925"/>
                  <a:pt x="348545" y="1040925"/>
                </a:cubicBezTo>
                <a:lnTo>
                  <a:pt x="348081" y="1041027"/>
                </a:lnTo>
                <a:lnTo>
                  <a:pt x="347707" y="1038424"/>
                </a:lnTo>
                <a:cubicBezTo>
                  <a:pt x="346870" y="1037591"/>
                  <a:pt x="345194" y="1037591"/>
                  <a:pt x="341843" y="1037591"/>
                </a:cubicBezTo>
                <a:close/>
                <a:moveTo>
                  <a:pt x="437515" y="1037431"/>
                </a:moveTo>
                <a:lnTo>
                  <a:pt x="437662" y="1038483"/>
                </a:lnTo>
                <a:lnTo>
                  <a:pt x="437515" y="1038324"/>
                </a:lnTo>
                <a:lnTo>
                  <a:pt x="436748" y="1038019"/>
                </a:lnTo>
                <a:close/>
                <a:moveTo>
                  <a:pt x="437515" y="1037431"/>
                </a:moveTo>
                <a:cubicBezTo>
                  <a:pt x="437515" y="1037431"/>
                  <a:pt x="437515" y="1037431"/>
                  <a:pt x="444500" y="1044575"/>
                </a:cubicBezTo>
                <a:cubicBezTo>
                  <a:pt x="444500" y="1044575"/>
                  <a:pt x="442754" y="1044575"/>
                  <a:pt x="441008" y="1043682"/>
                </a:cubicBezTo>
                <a:lnTo>
                  <a:pt x="439350" y="1040716"/>
                </a:lnTo>
                <a:lnTo>
                  <a:pt x="439480" y="1040445"/>
                </a:lnTo>
                <a:lnTo>
                  <a:pt x="438772" y="1039681"/>
                </a:lnTo>
                <a:close/>
                <a:moveTo>
                  <a:pt x="430530" y="1037431"/>
                </a:moveTo>
                <a:lnTo>
                  <a:pt x="434501" y="1039743"/>
                </a:lnTo>
                <a:lnTo>
                  <a:pt x="434023" y="1040110"/>
                </a:lnTo>
                <a:cubicBezTo>
                  <a:pt x="434023" y="1041003"/>
                  <a:pt x="434023" y="1041003"/>
                  <a:pt x="430530" y="1037431"/>
                </a:cubicBezTo>
                <a:close/>
                <a:moveTo>
                  <a:pt x="430530" y="1037431"/>
                </a:moveTo>
                <a:cubicBezTo>
                  <a:pt x="430530" y="1037431"/>
                  <a:pt x="437515" y="1037431"/>
                  <a:pt x="437515" y="1037431"/>
                </a:cubicBezTo>
                <a:cubicBezTo>
                  <a:pt x="435769" y="1037431"/>
                  <a:pt x="435332" y="1037431"/>
                  <a:pt x="435550" y="1037543"/>
                </a:cubicBezTo>
                <a:lnTo>
                  <a:pt x="436748" y="1038019"/>
                </a:lnTo>
                <a:lnTo>
                  <a:pt x="434721" y="1039574"/>
                </a:lnTo>
                <a:lnTo>
                  <a:pt x="434023" y="1038324"/>
                </a:lnTo>
                <a:cubicBezTo>
                  <a:pt x="432276" y="1037431"/>
                  <a:pt x="430530" y="1037431"/>
                  <a:pt x="430530" y="1037431"/>
                </a:cubicBezTo>
                <a:close/>
                <a:moveTo>
                  <a:pt x="724785" y="1037410"/>
                </a:moveTo>
                <a:lnTo>
                  <a:pt x="718631" y="1039459"/>
                </a:lnTo>
                <a:lnTo>
                  <a:pt x="720511" y="1038264"/>
                </a:lnTo>
                <a:cubicBezTo>
                  <a:pt x="723076" y="1037410"/>
                  <a:pt x="724785" y="1037410"/>
                  <a:pt x="724785" y="1037410"/>
                </a:cubicBezTo>
                <a:close/>
                <a:moveTo>
                  <a:pt x="717947" y="1037410"/>
                </a:moveTo>
                <a:lnTo>
                  <a:pt x="717605" y="1039801"/>
                </a:lnTo>
                <a:lnTo>
                  <a:pt x="716338" y="1040223"/>
                </a:lnTo>
                <a:close/>
                <a:moveTo>
                  <a:pt x="663247" y="1037410"/>
                </a:moveTo>
                <a:cubicBezTo>
                  <a:pt x="663247" y="1044240"/>
                  <a:pt x="663247" y="1044240"/>
                  <a:pt x="663247" y="1044240"/>
                </a:cubicBezTo>
                <a:cubicBezTo>
                  <a:pt x="656409" y="1044240"/>
                  <a:pt x="656409" y="1044240"/>
                  <a:pt x="663247" y="1037410"/>
                </a:cubicBezTo>
                <a:close/>
                <a:moveTo>
                  <a:pt x="649571" y="1037410"/>
                </a:moveTo>
                <a:lnTo>
                  <a:pt x="650426" y="1037410"/>
                </a:lnTo>
                <a:lnTo>
                  <a:pt x="652135" y="1037410"/>
                </a:lnTo>
                <a:lnTo>
                  <a:pt x="652990" y="1037410"/>
                </a:lnTo>
                <a:cubicBezTo>
                  <a:pt x="652990" y="1037410"/>
                  <a:pt x="652990" y="1037410"/>
                  <a:pt x="656409" y="1037410"/>
                </a:cubicBezTo>
                <a:cubicBezTo>
                  <a:pt x="649571" y="1037410"/>
                  <a:pt x="649571" y="1044240"/>
                  <a:pt x="649571" y="1037410"/>
                </a:cubicBezTo>
                <a:close/>
                <a:moveTo>
                  <a:pt x="642734" y="1037410"/>
                </a:moveTo>
                <a:cubicBezTo>
                  <a:pt x="649571" y="1037410"/>
                  <a:pt x="649571" y="1037410"/>
                  <a:pt x="649571" y="1037410"/>
                </a:cubicBezTo>
                <a:lnTo>
                  <a:pt x="641863" y="1039031"/>
                </a:lnTo>
                <a:lnTo>
                  <a:pt x="639763" y="1040606"/>
                </a:lnTo>
                <a:lnTo>
                  <a:pt x="639632" y="1040508"/>
                </a:lnTo>
                <a:lnTo>
                  <a:pt x="639315" y="1040825"/>
                </a:lnTo>
                <a:cubicBezTo>
                  <a:pt x="637606" y="1040825"/>
                  <a:pt x="635896" y="1040825"/>
                  <a:pt x="635896" y="1044240"/>
                </a:cubicBezTo>
                <a:cubicBezTo>
                  <a:pt x="630768" y="1044240"/>
                  <a:pt x="633332" y="1044240"/>
                  <a:pt x="629165" y="1044240"/>
                </a:cubicBezTo>
                <a:lnTo>
                  <a:pt x="624785" y="1044240"/>
                </a:lnTo>
                <a:lnTo>
                  <a:pt x="623025" y="1044240"/>
                </a:lnTo>
                <a:lnTo>
                  <a:pt x="622300" y="1044575"/>
                </a:lnTo>
                <a:lnTo>
                  <a:pt x="622714" y="1044240"/>
                </a:lnTo>
                <a:lnTo>
                  <a:pt x="622221" y="1044240"/>
                </a:lnTo>
                <a:lnTo>
                  <a:pt x="623018" y="1043996"/>
                </a:lnTo>
                <a:lnTo>
                  <a:pt x="629179" y="1039019"/>
                </a:lnTo>
                <a:cubicBezTo>
                  <a:pt x="630899" y="1038225"/>
                  <a:pt x="632619" y="1038225"/>
                  <a:pt x="636059" y="1038225"/>
                </a:cubicBezTo>
                <a:cubicBezTo>
                  <a:pt x="632619" y="1041400"/>
                  <a:pt x="630899" y="1041400"/>
                  <a:pt x="629179" y="1041400"/>
                </a:cubicBezTo>
                <a:lnTo>
                  <a:pt x="624629" y="1043500"/>
                </a:lnTo>
                <a:lnTo>
                  <a:pt x="633332" y="1040825"/>
                </a:lnTo>
                <a:lnTo>
                  <a:pt x="638583" y="1039721"/>
                </a:lnTo>
                <a:lnTo>
                  <a:pt x="638301" y="1039509"/>
                </a:lnTo>
                <a:lnTo>
                  <a:pt x="634339" y="1040606"/>
                </a:lnTo>
                <a:cubicBezTo>
                  <a:pt x="632619" y="1041400"/>
                  <a:pt x="632619" y="1041400"/>
                  <a:pt x="636059" y="1038225"/>
                </a:cubicBezTo>
                <a:lnTo>
                  <a:pt x="636588" y="1038225"/>
                </a:lnTo>
                <a:lnTo>
                  <a:pt x="639499" y="1038225"/>
                </a:lnTo>
                <a:lnTo>
                  <a:pt x="641918" y="1038225"/>
                </a:lnTo>
                <a:close/>
                <a:moveTo>
                  <a:pt x="622221" y="1037410"/>
                </a:moveTo>
                <a:cubicBezTo>
                  <a:pt x="622221" y="1044240"/>
                  <a:pt x="622221" y="1044240"/>
                  <a:pt x="622221" y="1044240"/>
                </a:cubicBezTo>
                <a:cubicBezTo>
                  <a:pt x="618802" y="1044240"/>
                  <a:pt x="618802" y="1044240"/>
                  <a:pt x="618802" y="1044240"/>
                </a:cubicBezTo>
                <a:lnTo>
                  <a:pt x="616238" y="1044240"/>
                </a:lnTo>
                <a:cubicBezTo>
                  <a:pt x="615383" y="1044240"/>
                  <a:pt x="615383" y="1044240"/>
                  <a:pt x="615383" y="1044240"/>
                </a:cubicBezTo>
                <a:cubicBezTo>
                  <a:pt x="615383" y="1044240"/>
                  <a:pt x="615383" y="1044240"/>
                  <a:pt x="622221" y="1037410"/>
                </a:cubicBezTo>
                <a:close/>
                <a:moveTo>
                  <a:pt x="615383" y="1037410"/>
                </a:moveTo>
                <a:cubicBezTo>
                  <a:pt x="615383" y="1037410"/>
                  <a:pt x="615383" y="1037410"/>
                  <a:pt x="615383" y="1044240"/>
                </a:cubicBezTo>
                <a:cubicBezTo>
                  <a:pt x="615383" y="1044240"/>
                  <a:pt x="608546" y="1044240"/>
                  <a:pt x="615383" y="1037410"/>
                </a:cubicBezTo>
                <a:close/>
                <a:moveTo>
                  <a:pt x="540170" y="1037410"/>
                </a:moveTo>
                <a:cubicBezTo>
                  <a:pt x="547007" y="1037410"/>
                  <a:pt x="553845" y="1044240"/>
                  <a:pt x="553845" y="1044240"/>
                </a:cubicBezTo>
                <a:lnTo>
                  <a:pt x="550426" y="1044240"/>
                </a:lnTo>
                <a:lnTo>
                  <a:pt x="549571" y="1044240"/>
                </a:lnTo>
                <a:cubicBezTo>
                  <a:pt x="550426" y="1044240"/>
                  <a:pt x="550426" y="1044240"/>
                  <a:pt x="547007" y="1044240"/>
                </a:cubicBezTo>
                <a:lnTo>
                  <a:pt x="546152" y="1044240"/>
                </a:lnTo>
                <a:lnTo>
                  <a:pt x="543588" y="1044240"/>
                </a:lnTo>
                <a:lnTo>
                  <a:pt x="541025" y="1044240"/>
                </a:lnTo>
                <a:cubicBezTo>
                  <a:pt x="540170" y="1044240"/>
                  <a:pt x="540170" y="1044240"/>
                  <a:pt x="540170" y="1044240"/>
                </a:cubicBezTo>
                <a:cubicBezTo>
                  <a:pt x="540170" y="1044240"/>
                  <a:pt x="540170" y="1044240"/>
                  <a:pt x="540170" y="1037410"/>
                </a:cubicBezTo>
                <a:close/>
                <a:moveTo>
                  <a:pt x="499144" y="1037410"/>
                </a:moveTo>
                <a:cubicBezTo>
                  <a:pt x="499144" y="1037410"/>
                  <a:pt x="499144" y="1037410"/>
                  <a:pt x="499144" y="1044240"/>
                </a:cubicBezTo>
                <a:cubicBezTo>
                  <a:pt x="499144" y="1044240"/>
                  <a:pt x="499144" y="1044240"/>
                  <a:pt x="498289" y="1044240"/>
                </a:cubicBezTo>
                <a:cubicBezTo>
                  <a:pt x="497435" y="1044240"/>
                  <a:pt x="495726" y="1044240"/>
                  <a:pt x="492307" y="1044240"/>
                </a:cubicBezTo>
                <a:cubicBezTo>
                  <a:pt x="492307" y="1044240"/>
                  <a:pt x="492307" y="1044240"/>
                  <a:pt x="499144" y="1037410"/>
                </a:cubicBezTo>
                <a:close/>
                <a:moveTo>
                  <a:pt x="492307" y="1037410"/>
                </a:moveTo>
                <a:cubicBezTo>
                  <a:pt x="495726" y="1037410"/>
                  <a:pt x="495726" y="1037410"/>
                  <a:pt x="494871" y="1037410"/>
                </a:cubicBezTo>
                <a:lnTo>
                  <a:pt x="495726" y="1037410"/>
                </a:lnTo>
                <a:lnTo>
                  <a:pt x="496580" y="1037410"/>
                </a:lnTo>
                <a:lnTo>
                  <a:pt x="498289" y="1037410"/>
                </a:lnTo>
                <a:lnTo>
                  <a:pt x="499144" y="1037410"/>
                </a:lnTo>
                <a:cubicBezTo>
                  <a:pt x="495726" y="1037410"/>
                  <a:pt x="494016" y="1039118"/>
                  <a:pt x="493162" y="1039971"/>
                </a:cubicBezTo>
                <a:lnTo>
                  <a:pt x="492579" y="1038225"/>
                </a:lnTo>
                <a:close/>
                <a:moveTo>
                  <a:pt x="429973" y="1036775"/>
                </a:moveTo>
                <a:lnTo>
                  <a:pt x="437606" y="1037410"/>
                </a:lnTo>
                <a:cubicBezTo>
                  <a:pt x="434187" y="1037410"/>
                  <a:pt x="432478" y="1037410"/>
                  <a:pt x="431623" y="1037410"/>
                </a:cubicBezTo>
                <a:cubicBezTo>
                  <a:pt x="430768" y="1037410"/>
                  <a:pt x="430768" y="1037410"/>
                  <a:pt x="430768" y="1037410"/>
                </a:cubicBezTo>
                <a:close/>
                <a:moveTo>
                  <a:pt x="748593" y="1036295"/>
                </a:moveTo>
                <a:lnTo>
                  <a:pt x="748110" y="1037234"/>
                </a:lnTo>
                <a:cubicBezTo>
                  <a:pt x="746324" y="1038226"/>
                  <a:pt x="744538" y="1038226"/>
                  <a:pt x="744538" y="1038226"/>
                </a:cubicBezTo>
                <a:close/>
                <a:moveTo>
                  <a:pt x="742159" y="1036066"/>
                </a:moveTo>
                <a:lnTo>
                  <a:pt x="741879" y="1036556"/>
                </a:lnTo>
                <a:cubicBezTo>
                  <a:pt x="741879" y="1037410"/>
                  <a:pt x="741879" y="1037410"/>
                  <a:pt x="738460" y="1037410"/>
                </a:cubicBezTo>
                <a:close/>
                <a:moveTo>
                  <a:pt x="765337" y="1035214"/>
                </a:moveTo>
                <a:lnTo>
                  <a:pt x="765077" y="1037233"/>
                </a:lnTo>
                <a:cubicBezTo>
                  <a:pt x="764184" y="1038225"/>
                  <a:pt x="762398" y="1038225"/>
                  <a:pt x="758826" y="1038225"/>
                </a:cubicBezTo>
                <a:cubicBezTo>
                  <a:pt x="758826" y="1038225"/>
                  <a:pt x="762398" y="1036241"/>
                  <a:pt x="765077" y="1035248"/>
                </a:cubicBezTo>
                <a:close/>
                <a:moveTo>
                  <a:pt x="465716" y="1035133"/>
                </a:moveTo>
                <a:lnTo>
                  <a:pt x="471794" y="1037410"/>
                </a:lnTo>
                <a:lnTo>
                  <a:pt x="469230" y="1037410"/>
                </a:lnTo>
                <a:lnTo>
                  <a:pt x="464956" y="1037410"/>
                </a:lnTo>
                <a:close/>
                <a:moveTo>
                  <a:pt x="753580" y="1034877"/>
                </a:moveTo>
                <a:lnTo>
                  <a:pt x="751683" y="1038225"/>
                </a:lnTo>
                <a:lnTo>
                  <a:pt x="752476" y="1038225"/>
                </a:lnTo>
                <a:lnTo>
                  <a:pt x="752477" y="1038225"/>
                </a:lnTo>
                <a:lnTo>
                  <a:pt x="755254" y="1038225"/>
                </a:lnTo>
                <a:lnTo>
                  <a:pt x="757933" y="1038225"/>
                </a:lnTo>
                <a:lnTo>
                  <a:pt x="758826" y="1038225"/>
                </a:lnTo>
                <a:cubicBezTo>
                  <a:pt x="751682" y="1038225"/>
                  <a:pt x="751682" y="1038225"/>
                  <a:pt x="751682" y="1044575"/>
                </a:cubicBezTo>
                <a:cubicBezTo>
                  <a:pt x="751682" y="1041400"/>
                  <a:pt x="751682" y="1041400"/>
                  <a:pt x="751682" y="1041400"/>
                </a:cubicBezTo>
                <a:lnTo>
                  <a:pt x="751682" y="1038958"/>
                </a:lnTo>
                <a:lnTo>
                  <a:pt x="749037" y="1041400"/>
                </a:lnTo>
                <a:cubicBezTo>
                  <a:pt x="747317" y="1042988"/>
                  <a:pt x="745597" y="1044575"/>
                  <a:pt x="745597" y="1044575"/>
                </a:cubicBezTo>
                <a:lnTo>
                  <a:pt x="743447" y="1043087"/>
                </a:lnTo>
                <a:lnTo>
                  <a:pt x="751682" y="1038653"/>
                </a:lnTo>
                <a:lnTo>
                  <a:pt x="751682" y="1038226"/>
                </a:lnTo>
                <a:lnTo>
                  <a:pt x="749944" y="1035652"/>
                </a:lnTo>
                <a:lnTo>
                  <a:pt x="750789" y="1035249"/>
                </a:lnTo>
                <a:cubicBezTo>
                  <a:pt x="752128" y="1034753"/>
                  <a:pt x="753245" y="1034505"/>
                  <a:pt x="753580" y="1034877"/>
                </a:cubicBezTo>
                <a:close/>
                <a:moveTo>
                  <a:pt x="464956" y="1034849"/>
                </a:moveTo>
                <a:lnTo>
                  <a:pt x="464956" y="1037410"/>
                </a:lnTo>
                <a:cubicBezTo>
                  <a:pt x="464956" y="1037410"/>
                  <a:pt x="464956" y="1037410"/>
                  <a:pt x="464101" y="1037410"/>
                </a:cubicBezTo>
                <a:lnTo>
                  <a:pt x="460683" y="1037410"/>
                </a:lnTo>
                <a:lnTo>
                  <a:pt x="459828" y="1037410"/>
                </a:lnTo>
                <a:lnTo>
                  <a:pt x="458119" y="1037410"/>
                </a:lnTo>
                <a:close/>
                <a:moveTo>
                  <a:pt x="749365" y="1034793"/>
                </a:moveTo>
                <a:lnTo>
                  <a:pt x="749944" y="1035652"/>
                </a:lnTo>
                <a:lnTo>
                  <a:pt x="748593" y="1036295"/>
                </a:lnTo>
                <a:close/>
                <a:moveTo>
                  <a:pt x="280955" y="1034678"/>
                </a:moveTo>
                <a:lnTo>
                  <a:pt x="281320" y="1037332"/>
                </a:lnTo>
                <a:lnTo>
                  <a:pt x="281987" y="1037431"/>
                </a:lnTo>
                <a:lnTo>
                  <a:pt x="285910" y="1037431"/>
                </a:lnTo>
                <a:close/>
                <a:moveTo>
                  <a:pt x="745982" y="1034678"/>
                </a:moveTo>
                <a:lnTo>
                  <a:pt x="745298" y="1037410"/>
                </a:lnTo>
                <a:lnTo>
                  <a:pt x="745298" y="1034926"/>
                </a:lnTo>
                <a:close/>
                <a:moveTo>
                  <a:pt x="346257" y="1034418"/>
                </a:moveTo>
                <a:lnTo>
                  <a:pt x="349251" y="1035494"/>
                </a:lnTo>
                <a:lnTo>
                  <a:pt x="349402" y="1035548"/>
                </a:lnTo>
                <a:lnTo>
                  <a:pt x="349251" y="1035783"/>
                </a:lnTo>
                <a:lnTo>
                  <a:pt x="348192" y="1037432"/>
                </a:lnTo>
                <a:cubicBezTo>
                  <a:pt x="346472" y="1035646"/>
                  <a:pt x="346042" y="1034753"/>
                  <a:pt x="346257" y="1034418"/>
                </a:cubicBezTo>
                <a:close/>
                <a:moveTo>
                  <a:pt x="728203" y="1033995"/>
                </a:moveTo>
                <a:lnTo>
                  <a:pt x="724785" y="1037410"/>
                </a:lnTo>
                <a:lnTo>
                  <a:pt x="727064" y="1034374"/>
                </a:lnTo>
                <a:close/>
                <a:moveTo>
                  <a:pt x="424615" y="1033312"/>
                </a:moveTo>
                <a:lnTo>
                  <a:pt x="426495" y="1033995"/>
                </a:lnTo>
                <a:lnTo>
                  <a:pt x="429973" y="1036775"/>
                </a:lnTo>
                <a:lnTo>
                  <a:pt x="429601" y="1036744"/>
                </a:lnTo>
                <a:lnTo>
                  <a:pt x="424786" y="1033995"/>
                </a:lnTo>
                <a:close/>
                <a:moveTo>
                  <a:pt x="503247" y="1032629"/>
                </a:moveTo>
                <a:lnTo>
                  <a:pt x="505982" y="1033995"/>
                </a:lnTo>
                <a:cubicBezTo>
                  <a:pt x="507691" y="1033995"/>
                  <a:pt x="509401" y="1033995"/>
                  <a:pt x="512819" y="1037410"/>
                </a:cubicBezTo>
                <a:cubicBezTo>
                  <a:pt x="512819" y="1040825"/>
                  <a:pt x="514529" y="1040825"/>
                  <a:pt x="516238" y="1039971"/>
                </a:cubicBezTo>
                <a:lnTo>
                  <a:pt x="517170" y="1039273"/>
                </a:lnTo>
                <a:lnTo>
                  <a:pt x="518802" y="1039971"/>
                </a:lnTo>
                <a:cubicBezTo>
                  <a:pt x="519657" y="1039118"/>
                  <a:pt x="519657" y="1037410"/>
                  <a:pt x="519657" y="1037410"/>
                </a:cubicBezTo>
                <a:cubicBezTo>
                  <a:pt x="519657" y="1044240"/>
                  <a:pt x="526495" y="1044240"/>
                  <a:pt x="519657" y="1044240"/>
                </a:cubicBezTo>
                <a:cubicBezTo>
                  <a:pt x="526495" y="1044240"/>
                  <a:pt x="526495" y="1044240"/>
                  <a:pt x="526495" y="1044240"/>
                </a:cubicBezTo>
                <a:cubicBezTo>
                  <a:pt x="529913" y="1044240"/>
                  <a:pt x="531623" y="1045948"/>
                  <a:pt x="531623" y="1047656"/>
                </a:cubicBezTo>
                <a:lnTo>
                  <a:pt x="526714" y="1050925"/>
                </a:lnTo>
                <a:lnTo>
                  <a:pt x="526495" y="1051071"/>
                </a:lnTo>
                <a:cubicBezTo>
                  <a:pt x="519657" y="1057901"/>
                  <a:pt x="512819" y="1051071"/>
                  <a:pt x="512819" y="1057901"/>
                </a:cubicBezTo>
                <a:cubicBezTo>
                  <a:pt x="509401" y="1057901"/>
                  <a:pt x="509401" y="1057901"/>
                  <a:pt x="510255" y="1057901"/>
                </a:cubicBezTo>
                <a:lnTo>
                  <a:pt x="509401" y="1057901"/>
                </a:lnTo>
                <a:lnTo>
                  <a:pt x="508546" y="1057901"/>
                </a:lnTo>
                <a:lnTo>
                  <a:pt x="506837" y="1057901"/>
                </a:lnTo>
                <a:cubicBezTo>
                  <a:pt x="505982" y="1057901"/>
                  <a:pt x="505982" y="1057901"/>
                  <a:pt x="505982" y="1057901"/>
                </a:cubicBezTo>
                <a:cubicBezTo>
                  <a:pt x="512819" y="1051071"/>
                  <a:pt x="512819" y="1057901"/>
                  <a:pt x="512819" y="1051071"/>
                </a:cubicBezTo>
                <a:lnTo>
                  <a:pt x="511964" y="1051071"/>
                </a:lnTo>
                <a:lnTo>
                  <a:pt x="511896" y="1051071"/>
                </a:lnTo>
                <a:lnTo>
                  <a:pt x="506859" y="1051917"/>
                </a:lnTo>
                <a:cubicBezTo>
                  <a:pt x="504329" y="1052910"/>
                  <a:pt x="502643" y="1054894"/>
                  <a:pt x="506016" y="1058863"/>
                </a:cubicBezTo>
                <a:lnTo>
                  <a:pt x="506215" y="1058863"/>
                </a:lnTo>
                <a:lnTo>
                  <a:pt x="506413" y="1058863"/>
                </a:lnTo>
                <a:lnTo>
                  <a:pt x="507074" y="1058863"/>
                </a:lnTo>
                <a:lnTo>
                  <a:pt x="507934" y="1058863"/>
                </a:lnTo>
                <a:lnTo>
                  <a:pt x="507935" y="1058863"/>
                </a:lnTo>
                <a:lnTo>
                  <a:pt x="508795" y="1058863"/>
                </a:lnTo>
                <a:lnTo>
                  <a:pt x="512234" y="1058863"/>
                </a:lnTo>
                <a:lnTo>
                  <a:pt x="512235" y="1058863"/>
                </a:lnTo>
                <a:lnTo>
                  <a:pt x="513094" y="1058863"/>
                </a:lnTo>
                <a:lnTo>
                  <a:pt x="513095" y="1058863"/>
                </a:lnTo>
                <a:lnTo>
                  <a:pt x="513202" y="1058863"/>
                </a:lnTo>
                <a:lnTo>
                  <a:pt x="514277" y="1058863"/>
                </a:lnTo>
                <a:lnTo>
                  <a:pt x="515674" y="1058863"/>
                </a:lnTo>
                <a:lnTo>
                  <a:pt x="519113" y="1058863"/>
                </a:lnTo>
                <a:lnTo>
                  <a:pt x="519114" y="1058863"/>
                </a:lnTo>
                <a:lnTo>
                  <a:pt x="520105" y="1058863"/>
                </a:lnTo>
                <a:lnTo>
                  <a:pt x="521931" y="1058863"/>
                </a:lnTo>
                <a:lnTo>
                  <a:pt x="523082" y="1058863"/>
                </a:lnTo>
                <a:lnTo>
                  <a:pt x="524987" y="1058863"/>
                </a:lnTo>
                <a:lnTo>
                  <a:pt x="526733" y="1058863"/>
                </a:lnTo>
                <a:lnTo>
                  <a:pt x="527050" y="1058863"/>
                </a:lnTo>
                <a:cubicBezTo>
                  <a:pt x="527050" y="1058863"/>
                  <a:pt x="527050" y="1058863"/>
                  <a:pt x="527050" y="1050925"/>
                </a:cubicBezTo>
                <a:cubicBezTo>
                  <a:pt x="533400" y="1058863"/>
                  <a:pt x="533400" y="1058863"/>
                  <a:pt x="533400" y="1058863"/>
                </a:cubicBezTo>
                <a:cubicBezTo>
                  <a:pt x="530225" y="1058863"/>
                  <a:pt x="528638" y="1058863"/>
                  <a:pt x="527844" y="1058863"/>
                </a:cubicBezTo>
                <a:lnTo>
                  <a:pt x="527051" y="1058863"/>
                </a:lnTo>
                <a:cubicBezTo>
                  <a:pt x="527051" y="1062038"/>
                  <a:pt x="525067" y="1062038"/>
                  <a:pt x="523082" y="1061244"/>
                </a:cubicBezTo>
                <a:lnTo>
                  <a:pt x="519113" y="1058863"/>
                </a:lnTo>
                <a:lnTo>
                  <a:pt x="515674" y="1059657"/>
                </a:lnTo>
                <a:lnTo>
                  <a:pt x="513736" y="1062789"/>
                </a:lnTo>
                <a:lnTo>
                  <a:pt x="519643" y="1065212"/>
                </a:lnTo>
                <a:lnTo>
                  <a:pt x="519643" y="1065213"/>
                </a:lnTo>
                <a:lnTo>
                  <a:pt x="520006" y="1065213"/>
                </a:lnTo>
                <a:cubicBezTo>
                  <a:pt x="520899" y="1065213"/>
                  <a:pt x="522685" y="1065213"/>
                  <a:pt x="526257" y="1065213"/>
                </a:cubicBezTo>
                <a:cubicBezTo>
                  <a:pt x="526257" y="1071563"/>
                  <a:pt x="533401" y="1065213"/>
                  <a:pt x="533401" y="1071563"/>
                </a:cubicBezTo>
                <a:cubicBezTo>
                  <a:pt x="529829" y="1068388"/>
                  <a:pt x="528043" y="1066801"/>
                  <a:pt x="526257" y="1066007"/>
                </a:cubicBezTo>
                <a:lnTo>
                  <a:pt x="519662" y="1065274"/>
                </a:lnTo>
                <a:lnTo>
                  <a:pt x="521363" y="1070768"/>
                </a:lnTo>
                <a:lnTo>
                  <a:pt x="519271" y="1070961"/>
                </a:lnTo>
                <a:lnTo>
                  <a:pt x="516203" y="1066006"/>
                </a:lnTo>
                <a:cubicBezTo>
                  <a:pt x="514483" y="1065212"/>
                  <a:pt x="512763" y="1065212"/>
                  <a:pt x="512763" y="1065212"/>
                </a:cubicBezTo>
                <a:lnTo>
                  <a:pt x="512236" y="1065212"/>
                </a:lnTo>
                <a:lnTo>
                  <a:pt x="512235" y="1065213"/>
                </a:lnTo>
                <a:lnTo>
                  <a:pt x="512235" y="1065212"/>
                </a:lnTo>
                <a:lnTo>
                  <a:pt x="511903" y="1065212"/>
                </a:lnTo>
                <a:lnTo>
                  <a:pt x="510183" y="1065212"/>
                </a:lnTo>
                <a:lnTo>
                  <a:pt x="508464" y="1065212"/>
                </a:lnTo>
                <a:lnTo>
                  <a:pt x="506744" y="1065212"/>
                </a:lnTo>
                <a:cubicBezTo>
                  <a:pt x="505884" y="1065212"/>
                  <a:pt x="505884" y="1065212"/>
                  <a:pt x="505884" y="1065212"/>
                </a:cubicBezTo>
                <a:cubicBezTo>
                  <a:pt x="505884" y="1065212"/>
                  <a:pt x="505884" y="1063625"/>
                  <a:pt x="505024" y="1062037"/>
                </a:cubicBezTo>
                <a:lnTo>
                  <a:pt x="499007" y="1058863"/>
                </a:lnTo>
                <a:lnTo>
                  <a:pt x="498476" y="1058863"/>
                </a:lnTo>
                <a:lnTo>
                  <a:pt x="498475" y="1058863"/>
                </a:lnTo>
                <a:lnTo>
                  <a:pt x="496739" y="1058863"/>
                </a:lnTo>
                <a:lnTo>
                  <a:pt x="495300" y="1058863"/>
                </a:lnTo>
                <a:lnTo>
                  <a:pt x="494506" y="1058863"/>
                </a:lnTo>
                <a:lnTo>
                  <a:pt x="494177" y="1058863"/>
                </a:lnTo>
                <a:lnTo>
                  <a:pt x="492522" y="1058863"/>
                </a:lnTo>
                <a:cubicBezTo>
                  <a:pt x="492522" y="1058863"/>
                  <a:pt x="492522" y="1056879"/>
                  <a:pt x="492522" y="1054894"/>
                </a:cubicBezTo>
                <a:lnTo>
                  <a:pt x="492522" y="1051071"/>
                </a:lnTo>
                <a:lnTo>
                  <a:pt x="492307" y="1051071"/>
                </a:lnTo>
                <a:lnTo>
                  <a:pt x="492356" y="1050925"/>
                </a:lnTo>
                <a:lnTo>
                  <a:pt x="493162" y="1048509"/>
                </a:lnTo>
                <a:lnTo>
                  <a:pt x="498804" y="1050925"/>
                </a:lnTo>
                <a:lnTo>
                  <a:pt x="499035" y="1050925"/>
                </a:lnTo>
                <a:lnTo>
                  <a:pt x="496580" y="1047656"/>
                </a:lnTo>
                <a:cubicBezTo>
                  <a:pt x="495726" y="1045948"/>
                  <a:pt x="495726" y="1044240"/>
                  <a:pt x="499144" y="1044240"/>
                </a:cubicBezTo>
                <a:cubicBezTo>
                  <a:pt x="499144" y="1044240"/>
                  <a:pt x="499144" y="1045948"/>
                  <a:pt x="499144" y="1047656"/>
                </a:cubicBezTo>
                <a:lnTo>
                  <a:pt x="499144" y="1050925"/>
                </a:lnTo>
                <a:lnTo>
                  <a:pt x="499269" y="1050925"/>
                </a:lnTo>
                <a:cubicBezTo>
                  <a:pt x="499269" y="1054894"/>
                  <a:pt x="499269" y="1054894"/>
                  <a:pt x="498426" y="1053902"/>
                </a:cubicBezTo>
                <a:lnTo>
                  <a:pt x="492811" y="1051071"/>
                </a:lnTo>
                <a:lnTo>
                  <a:pt x="492739" y="1051071"/>
                </a:lnTo>
                <a:lnTo>
                  <a:pt x="498426" y="1054894"/>
                </a:lnTo>
                <a:cubicBezTo>
                  <a:pt x="499269" y="1054894"/>
                  <a:pt x="499269" y="1054894"/>
                  <a:pt x="499269" y="1058863"/>
                </a:cubicBezTo>
                <a:lnTo>
                  <a:pt x="499009" y="1058863"/>
                </a:lnTo>
                <a:lnTo>
                  <a:pt x="511737" y="1061996"/>
                </a:lnTo>
                <a:lnTo>
                  <a:pt x="511375" y="1059657"/>
                </a:lnTo>
                <a:cubicBezTo>
                  <a:pt x="510515" y="1058863"/>
                  <a:pt x="508795" y="1058863"/>
                  <a:pt x="505355" y="1058863"/>
                </a:cubicBezTo>
                <a:lnTo>
                  <a:pt x="505354" y="1058863"/>
                </a:lnTo>
                <a:lnTo>
                  <a:pt x="504495" y="1058863"/>
                </a:lnTo>
                <a:lnTo>
                  <a:pt x="501916" y="1058863"/>
                </a:lnTo>
                <a:lnTo>
                  <a:pt x="500112" y="1058863"/>
                </a:lnTo>
                <a:lnTo>
                  <a:pt x="499467" y="1058863"/>
                </a:lnTo>
                <a:lnTo>
                  <a:pt x="499269" y="1058863"/>
                </a:lnTo>
                <a:cubicBezTo>
                  <a:pt x="502643" y="1058863"/>
                  <a:pt x="502643" y="1056879"/>
                  <a:pt x="502642" y="1054894"/>
                </a:cubicBezTo>
                <a:lnTo>
                  <a:pt x="505940" y="1051015"/>
                </a:lnTo>
                <a:lnTo>
                  <a:pt x="505873" y="1050925"/>
                </a:lnTo>
                <a:lnTo>
                  <a:pt x="503418" y="1047656"/>
                </a:lnTo>
                <a:cubicBezTo>
                  <a:pt x="502563" y="1045948"/>
                  <a:pt x="502563" y="1044240"/>
                  <a:pt x="505982" y="1044240"/>
                </a:cubicBezTo>
                <a:cubicBezTo>
                  <a:pt x="505982" y="1044240"/>
                  <a:pt x="505982" y="1042533"/>
                  <a:pt x="505982" y="1041679"/>
                </a:cubicBezTo>
                <a:lnTo>
                  <a:pt x="505982" y="1040825"/>
                </a:lnTo>
                <a:cubicBezTo>
                  <a:pt x="505982" y="1039118"/>
                  <a:pt x="505982" y="1037410"/>
                  <a:pt x="505982" y="1037410"/>
                </a:cubicBezTo>
                <a:close/>
                <a:moveTo>
                  <a:pt x="372162" y="1032180"/>
                </a:moveTo>
                <a:lnTo>
                  <a:pt x="372605" y="1032793"/>
                </a:lnTo>
                <a:lnTo>
                  <a:pt x="372270" y="1032207"/>
                </a:lnTo>
                <a:close/>
                <a:moveTo>
                  <a:pt x="274472" y="1032008"/>
                </a:moveTo>
                <a:lnTo>
                  <a:pt x="276505" y="1035422"/>
                </a:lnTo>
                <a:lnTo>
                  <a:pt x="279549" y="1037279"/>
                </a:lnTo>
                <a:close/>
                <a:moveTo>
                  <a:pt x="322821" y="1031541"/>
                </a:moveTo>
                <a:lnTo>
                  <a:pt x="325175" y="1034257"/>
                </a:lnTo>
                <a:lnTo>
                  <a:pt x="327926" y="1037432"/>
                </a:lnTo>
                <a:close/>
                <a:moveTo>
                  <a:pt x="363022" y="1031347"/>
                </a:moveTo>
                <a:lnTo>
                  <a:pt x="365390" y="1033689"/>
                </a:lnTo>
                <a:lnTo>
                  <a:pt x="367969" y="1036240"/>
                </a:lnTo>
                <a:close/>
                <a:moveTo>
                  <a:pt x="771969" y="1031242"/>
                </a:moveTo>
                <a:lnTo>
                  <a:pt x="768826" y="1032668"/>
                </a:lnTo>
                <a:lnTo>
                  <a:pt x="769542" y="1033264"/>
                </a:lnTo>
                <a:close/>
                <a:moveTo>
                  <a:pt x="375708" y="1031082"/>
                </a:moveTo>
                <a:cubicBezTo>
                  <a:pt x="375708" y="1031082"/>
                  <a:pt x="375708" y="1031082"/>
                  <a:pt x="376568" y="1031082"/>
                </a:cubicBezTo>
                <a:lnTo>
                  <a:pt x="377428" y="1031082"/>
                </a:lnTo>
                <a:lnTo>
                  <a:pt x="381727" y="1031082"/>
                </a:lnTo>
                <a:lnTo>
                  <a:pt x="382587" y="1031082"/>
                </a:lnTo>
                <a:cubicBezTo>
                  <a:pt x="386027" y="1034654"/>
                  <a:pt x="386027" y="1034654"/>
                  <a:pt x="386027" y="1034654"/>
                </a:cubicBezTo>
                <a:lnTo>
                  <a:pt x="389466" y="1038225"/>
                </a:lnTo>
                <a:lnTo>
                  <a:pt x="389467" y="1038225"/>
                </a:lnTo>
                <a:lnTo>
                  <a:pt x="389467" y="1037333"/>
                </a:lnTo>
                <a:cubicBezTo>
                  <a:pt x="389467" y="1036440"/>
                  <a:pt x="389467" y="1034654"/>
                  <a:pt x="389467" y="1031082"/>
                </a:cubicBezTo>
                <a:cubicBezTo>
                  <a:pt x="389467" y="1034654"/>
                  <a:pt x="391187" y="1036440"/>
                  <a:pt x="392907" y="1037333"/>
                </a:cubicBezTo>
                <a:lnTo>
                  <a:pt x="393845" y="1037577"/>
                </a:lnTo>
                <a:lnTo>
                  <a:pt x="389474" y="1038225"/>
                </a:lnTo>
                <a:lnTo>
                  <a:pt x="389732" y="1038225"/>
                </a:lnTo>
                <a:lnTo>
                  <a:pt x="396342" y="1038225"/>
                </a:lnTo>
                <a:lnTo>
                  <a:pt x="393845" y="1037577"/>
                </a:lnTo>
                <a:lnTo>
                  <a:pt x="395486" y="1037333"/>
                </a:lnTo>
                <a:cubicBezTo>
                  <a:pt x="396346" y="1036440"/>
                  <a:pt x="396346" y="1034654"/>
                  <a:pt x="396346" y="1031082"/>
                </a:cubicBezTo>
                <a:cubicBezTo>
                  <a:pt x="396346" y="1031082"/>
                  <a:pt x="396346" y="1032868"/>
                  <a:pt x="396346" y="1034654"/>
                </a:cubicBezTo>
                <a:lnTo>
                  <a:pt x="396346" y="1038225"/>
                </a:lnTo>
                <a:lnTo>
                  <a:pt x="396875" y="1038225"/>
                </a:lnTo>
                <a:lnTo>
                  <a:pt x="396876" y="1038225"/>
                </a:lnTo>
                <a:cubicBezTo>
                  <a:pt x="396876" y="1041400"/>
                  <a:pt x="393304" y="1041400"/>
                  <a:pt x="389732" y="1040606"/>
                </a:cubicBezTo>
                <a:lnTo>
                  <a:pt x="384492" y="1038860"/>
                </a:lnTo>
                <a:lnTo>
                  <a:pt x="384568" y="1038895"/>
                </a:lnTo>
                <a:cubicBezTo>
                  <a:pt x="386019" y="1039565"/>
                  <a:pt x="388922" y="1040904"/>
                  <a:pt x="394726" y="1043583"/>
                </a:cubicBezTo>
                <a:lnTo>
                  <a:pt x="396875" y="1044575"/>
                </a:lnTo>
                <a:lnTo>
                  <a:pt x="396876" y="1044575"/>
                </a:lnTo>
                <a:lnTo>
                  <a:pt x="398251" y="1045210"/>
                </a:lnTo>
                <a:lnTo>
                  <a:pt x="396876" y="1045104"/>
                </a:lnTo>
                <a:lnTo>
                  <a:pt x="396876" y="1045203"/>
                </a:lnTo>
                <a:lnTo>
                  <a:pt x="396876" y="1049913"/>
                </a:lnTo>
                <a:lnTo>
                  <a:pt x="403225" y="1050698"/>
                </a:lnTo>
                <a:cubicBezTo>
                  <a:pt x="403225" y="1050698"/>
                  <a:pt x="401505" y="1050698"/>
                  <a:pt x="400645" y="1050698"/>
                </a:cubicBezTo>
                <a:lnTo>
                  <a:pt x="397206" y="1050698"/>
                </a:lnTo>
                <a:lnTo>
                  <a:pt x="396876" y="1050698"/>
                </a:lnTo>
                <a:lnTo>
                  <a:pt x="396876" y="1050925"/>
                </a:lnTo>
                <a:lnTo>
                  <a:pt x="396805" y="1050698"/>
                </a:lnTo>
                <a:lnTo>
                  <a:pt x="396346" y="1050698"/>
                </a:lnTo>
                <a:cubicBezTo>
                  <a:pt x="396346" y="1050698"/>
                  <a:pt x="394626" y="1050698"/>
                  <a:pt x="392907" y="1049847"/>
                </a:cubicBezTo>
                <a:lnTo>
                  <a:pt x="390350" y="1045422"/>
                </a:lnTo>
                <a:lnTo>
                  <a:pt x="388938" y="1044575"/>
                </a:lnTo>
                <a:lnTo>
                  <a:pt x="390191" y="1045148"/>
                </a:lnTo>
                <a:lnTo>
                  <a:pt x="389860" y="1044575"/>
                </a:lnTo>
                <a:lnTo>
                  <a:pt x="389705" y="1044306"/>
                </a:lnTo>
                <a:lnTo>
                  <a:pt x="389351" y="1043980"/>
                </a:lnTo>
                <a:lnTo>
                  <a:pt x="386027" y="1046446"/>
                </a:lnTo>
                <a:cubicBezTo>
                  <a:pt x="384307" y="1045595"/>
                  <a:pt x="382587" y="1043894"/>
                  <a:pt x="382587" y="1043894"/>
                </a:cubicBezTo>
                <a:cubicBezTo>
                  <a:pt x="382587" y="1043894"/>
                  <a:pt x="384307" y="1043894"/>
                  <a:pt x="386027" y="1043894"/>
                </a:cubicBezTo>
                <a:lnTo>
                  <a:pt x="386887" y="1043894"/>
                </a:lnTo>
                <a:lnTo>
                  <a:pt x="388607" y="1043894"/>
                </a:lnTo>
                <a:lnTo>
                  <a:pt x="389259" y="1043894"/>
                </a:lnTo>
                <a:lnTo>
                  <a:pt x="389136" y="1043781"/>
                </a:lnTo>
                <a:lnTo>
                  <a:pt x="383416" y="1038501"/>
                </a:lnTo>
                <a:lnTo>
                  <a:pt x="382591" y="1038226"/>
                </a:lnTo>
                <a:lnTo>
                  <a:pt x="382587" y="1038226"/>
                </a:lnTo>
                <a:cubicBezTo>
                  <a:pt x="382587" y="1031082"/>
                  <a:pt x="382587" y="1031082"/>
                  <a:pt x="375708" y="1031082"/>
                </a:cubicBezTo>
                <a:close/>
                <a:moveTo>
                  <a:pt x="341843" y="1030923"/>
                </a:moveTo>
                <a:cubicBezTo>
                  <a:pt x="348546" y="1034257"/>
                  <a:pt x="346870" y="1034257"/>
                  <a:pt x="344356" y="1033424"/>
                </a:cubicBezTo>
                <a:lnTo>
                  <a:pt x="341535" y="1032148"/>
                </a:lnTo>
                <a:close/>
                <a:moveTo>
                  <a:pt x="464956" y="1030836"/>
                </a:moveTo>
                <a:lnTo>
                  <a:pt x="465023" y="1030847"/>
                </a:lnTo>
                <a:lnTo>
                  <a:pt x="465811" y="1033995"/>
                </a:lnTo>
                <a:cubicBezTo>
                  <a:pt x="466666" y="1035702"/>
                  <a:pt x="468375" y="1037410"/>
                  <a:pt x="471794" y="1037410"/>
                </a:cubicBezTo>
                <a:cubicBezTo>
                  <a:pt x="468375" y="1037410"/>
                  <a:pt x="466666" y="1035702"/>
                  <a:pt x="465811" y="1034849"/>
                </a:cubicBezTo>
                <a:lnTo>
                  <a:pt x="465716" y="1035133"/>
                </a:lnTo>
                <a:lnTo>
                  <a:pt x="464956" y="1034849"/>
                </a:lnTo>
                <a:lnTo>
                  <a:pt x="464956" y="1031433"/>
                </a:lnTo>
                <a:close/>
                <a:moveTo>
                  <a:pt x="273644" y="1030617"/>
                </a:moveTo>
                <a:lnTo>
                  <a:pt x="273921" y="1031081"/>
                </a:lnTo>
                <a:lnTo>
                  <a:pt x="274480" y="1031081"/>
                </a:lnTo>
                <a:close/>
                <a:moveTo>
                  <a:pt x="745298" y="1030580"/>
                </a:moveTo>
                <a:cubicBezTo>
                  <a:pt x="745298" y="1030580"/>
                  <a:pt x="745298" y="1032287"/>
                  <a:pt x="745298" y="1033995"/>
                </a:cubicBezTo>
                <a:lnTo>
                  <a:pt x="745298" y="1034926"/>
                </a:lnTo>
                <a:lnTo>
                  <a:pt x="742159" y="1036066"/>
                </a:lnTo>
                <a:close/>
                <a:moveTo>
                  <a:pt x="738460" y="1030580"/>
                </a:moveTo>
                <a:cubicBezTo>
                  <a:pt x="731622" y="1037410"/>
                  <a:pt x="731622" y="1037410"/>
                  <a:pt x="731622" y="1037410"/>
                </a:cubicBezTo>
                <a:lnTo>
                  <a:pt x="730767" y="1037410"/>
                </a:lnTo>
                <a:lnTo>
                  <a:pt x="729913" y="1037410"/>
                </a:lnTo>
                <a:lnTo>
                  <a:pt x="729058" y="1037410"/>
                </a:lnTo>
                <a:lnTo>
                  <a:pt x="728204" y="1037410"/>
                </a:lnTo>
                <a:cubicBezTo>
                  <a:pt x="726494" y="1037410"/>
                  <a:pt x="724785" y="1037410"/>
                  <a:pt x="724785" y="1037410"/>
                </a:cubicBezTo>
                <a:cubicBezTo>
                  <a:pt x="731622" y="1030580"/>
                  <a:pt x="724785" y="1037410"/>
                  <a:pt x="738460" y="1030580"/>
                </a:cubicBezTo>
                <a:close/>
                <a:moveTo>
                  <a:pt x="738460" y="1030580"/>
                </a:moveTo>
                <a:cubicBezTo>
                  <a:pt x="738460" y="1037410"/>
                  <a:pt x="738460" y="1037410"/>
                  <a:pt x="738460" y="1037410"/>
                </a:cubicBezTo>
                <a:cubicBezTo>
                  <a:pt x="741879" y="1037410"/>
                  <a:pt x="741879" y="1037410"/>
                  <a:pt x="741879" y="1037410"/>
                </a:cubicBezTo>
                <a:lnTo>
                  <a:pt x="742734" y="1037410"/>
                </a:lnTo>
                <a:lnTo>
                  <a:pt x="745298" y="1037410"/>
                </a:lnTo>
                <a:lnTo>
                  <a:pt x="735507" y="1038225"/>
                </a:lnTo>
                <a:lnTo>
                  <a:pt x="737792" y="1038225"/>
                </a:lnTo>
                <a:cubicBezTo>
                  <a:pt x="737792" y="1038225"/>
                  <a:pt x="736105" y="1039813"/>
                  <a:pt x="733575" y="1041400"/>
                </a:cubicBezTo>
                <a:lnTo>
                  <a:pt x="731045" y="1042266"/>
                </a:lnTo>
                <a:lnTo>
                  <a:pt x="731045" y="1041400"/>
                </a:lnTo>
                <a:lnTo>
                  <a:pt x="731045" y="1040593"/>
                </a:lnTo>
                <a:lnTo>
                  <a:pt x="724785" y="1044240"/>
                </a:lnTo>
                <a:cubicBezTo>
                  <a:pt x="731622" y="1037410"/>
                  <a:pt x="724785" y="1037410"/>
                  <a:pt x="731622" y="1037410"/>
                </a:cubicBezTo>
                <a:cubicBezTo>
                  <a:pt x="731622" y="1037410"/>
                  <a:pt x="738460" y="1037410"/>
                  <a:pt x="738460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8887" y="1030580"/>
                  <a:pt x="687178" y="1031433"/>
                </a:cubicBezTo>
                <a:lnTo>
                  <a:pt x="686245" y="1033064"/>
                </a:lnTo>
                <a:lnTo>
                  <a:pt x="684614" y="1033995"/>
                </a:lnTo>
                <a:cubicBezTo>
                  <a:pt x="682050" y="1035702"/>
                  <a:pt x="680340" y="1037410"/>
                  <a:pt x="683759" y="1037410"/>
                </a:cubicBezTo>
                <a:lnTo>
                  <a:pt x="683293" y="1038225"/>
                </a:lnTo>
                <a:lnTo>
                  <a:pt x="681273" y="1041757"/>
                </a:lnTo>
                <a:lnTo>
                  <a:pt x="676922" y="1044240"/>
                </a:lnTo>
                <a:cubicBezTo>
                  <a:pt x="680340" y="1040825"/>
                  <a:pt x="682050" y="1039118"/>
                  <a:pt x="682050" y="1038264"/>
                </a:cubicBezTo>
                <a:lnTo>
                  <a:pt x="681817" y="1038225"/>
                </a:lnTo>
                <a:lnTo>
                  <a:pt x="676922" y="1037410"/>
                </a:lnTo>
                <a:cubicBezTo>
                  <a:pt x="683759" y="1030580"/>
                  <a:pt x="683759" y="1030580"/>
                  <a:pt x="690597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3759" y="1037410"/>
                  <a:pt x="683759" y="1037410"/>
                </a:cubicBezTo>
                <a:lnTo>
                  <a:pt x="686245" y="1033064"/>
                </a:lnTo>
                <a:close/>
                <a:moveTo>
                  <a:pt x="499144" y="1030580"/>
                </a:moveTo>
                <a:cubicBezTo>
                  <a:pt x="499144" y="1037410"/>
                  <a:pt x="499144" y="1037410"/>
                  <a:pt x="505982" y="1037410"/>
                </a:cubicBezTo>
                <a:cubicBezTo>
                  <a:pt x="505982" y="1037410"/>
                  <a:pt x="505982" y="1039118"/>
                  <a:pt x="505127" y="1040825"/>
                </a:cubicBezTo>
                <a:lnTo>
                  <a:pt x="502090" y="1042559"/>
                </a:lnTo>
                <a:lnTo>
                  <a:pt x="499144" y="1037410"/>
                </a:lnTo>
                <a:cubicBezTo>
                  <a:pt x="492307" y="1037410"/>
                  <a:pt x="492307" y="1037410"/>
                  <a:pt x="499144" y="1030580"/>
                </a:cubicBezTo>
                <a:close/>
                <a:moveTo>
                  <a:pt x="499144" y="1030580"/>
                </a:moveTo>
                <a:cubicBezTo>
                  <a:pt x="499144" y="1030580"/>
                  <a:pt x="500854" y="1030580"/>
                  <a:pt x="502563" y="1031433"/>
                </a:cubicBezTo>
                <a:lnTo>
                  <a:pt x="503247" y="1032629"/>
                </a:lnTo>
                <a:close/>
                <a:moveTo>
                  <a:pt x="464956" y="1030580"/>
                </a:moveTo>
                <a:lnTo>
                  <a:pt x="464956" y="1030836"/>
                </a:lnTo>
                <a:lnTo>
                  <a:pt x="464102" y="1030686"/>
                </a:lnTo>
                <a:cubicBezTo>
                  <a:pt x="463247" y="1030580"/>
                  <a:pt x="463247" y="1030580"/>
                  <a:pt x="464956" y="1030580"/>
                </a:cubicBezTo>
                <a:close/>
                <a:moveTo>
                  <a:pt x="430768" y="1030580"/>
                </a:moveTo>
                <a:lnTo>
                  <a:pt x="431623" y="1030580"/>
                </a:lnTo>
                <a:lnTo>
                  <a:pt x="432691" y="1030580"/>
                </a:lnTo>
                <a:lnTo>
                  <a:pt x="434187" y="1030580"/>
                </a:lnTo>
                <a:lnTo>
                  <a:pt x="435042" y="1030580"/>
                </a:lnTo>
                <a:lnTo>
                  <a:pt x="437606" y="1030580"/>
                </a:lnTo>
                <a:cubicBezTo>
                  <a:pt x="444444" y="1037410"/>
                  <a:pt x="444444" y="1037410"/>
                  <a:pt x="444444" y="1037410"/>
                </a:cubicBezTo>
                <a:lnTo>
                  <a:pt x="446280" y="1038225"/>
                </a:lnTo>
                <a:lnTo>
                  <a:pt x="452136" y="1040825"/>
                </a:lnTo>
                <a:lnTo>
                  <a:pt x="452524" y="1040929"/>
                </a:lnTo>
                <a:lnTo>
                  <a:pt x="450850" y="1038225"/>
                </a:lnTo>
                <a:lnTo>
                  <a:pt x="455021" y="1041594"/>
                </a:lnTo>
                <a:lnTo>
                  <a:pt x="460484" y="1043049"/>
                </a:lnTo>
                <a:lnTo>
                  <a:pt x="461894" y="1042269"/>
                </a:lnTo>
                <a:lnTo>
                  <a:pt x="462029" y="1042194"/>
                </a:lnTo>
                <a:lnTo>
                  <a:pt x="463055" y="1042452"/>
                </a:lnTo>
                <a:lnTo>
                  <a:pt x="460971" y="1039019"/>
                </a:lnTo>
                <a:lnTo>
                  <a:pt x="470755" y="1044391"/>
                </a:lnTo>
                <a:lnTo>
                  <a:pt x="471091" y="1044475"/>
                </a:lnTo>
                <a:lnTo>
                  <a:pt x="471488" y="1044575"/>
                </a:lnTo>
                <a:lnTo>
                  <a:pt x="471091" y="1044575"/>
                </a:lnTo>
                <a:lnTo>
                  <a:pt x="470628" y="1044575"/>
                </a:lnTo>
                <a:lnTo>
                  <a:pt x="470248" y="1044575"/>
                </a:lnTo>
                <a:lnTo>
                  <a:pt x="467189" y="1044575"/>
                </a:lnTo>
                <a:lnTo>
                  <a:pt x="465469" y="1044575"/>
                </a:lnTo>
                <a:cubicBezTo>
                  <a:pt x="464609" y="1044575"/>
                  <a:pt x="464609" y="1044575"/>
                  <a:pt x="464609" y="1044575"/>
                </a:cubicBezTo>
                <a:lnTo>
                  <a:pt x="464344" y="1044575"/>
                </a:lnTo>
                <a:lnTo>
                  <a:pt x="464324" y="1044542"/>
                </a:lnTo>
                <a:lnTo>
                  <a:pt x="464307" y="1044540"/>
                </a:lnTo>
                <a:lnTo>
                  <a:pt x="461707" y="1044240"/>
                </a:lnTo>
                <a:lnTo>
                  <a:pt x="460683" y="1044240"/>
                </a:lnTo>
                <a:lnTo>
                  <a:pt x="458333" y="1044240"/>
                </a:lnTo>
                <a:lnTo>
                  <a:pt x="457729" y="1044575"/>
                </a:lnTo>
                <a:lnTo>
                  <a:pt x="456278" y="1044240"/>
                </a:lnTo>
                <a:lnTo>
                  <a:pt x="451281" y="1044240"/>
                </a:lnTo>
                <a:cubicBezTo>
                  <a:pt x="451281" y="1044240"/>
                  <a:pt x="444444" y="1037410"/>
                  <a:pt x="437606" y="1037410"/>
                </a:cubicBezTo>
                <a:cubicBezTo>
                  <a:pt x="430768" y="1030580"/>
                  <a:pt x="430768" y="1030580"/>
                  <a:pt x="430768" y="1030580"/>
                </a:cubicBezTo>
                <a:close/>
                <a:moveTo>
                  <a:pt x="423931" y="1030580"/>
                </a:moveTo>
                <a:cubicBezTo>
                  <a:pt x="423931" y="1030580"/>
                  <a:pt x="423931" y="1030580"/>
                  <a:pt x="424786" y="1030580"/>
                </a:cubicBezTo>
                <a:lnTo>
                  <a:pt x="426495" y="1030580"/>
                </a:lnTo>
                <a:lnTo>
                  <a:pt x="427350" y="1030580"/>
                </a:lnTo>
                <a:lnTo>
                  <a:pt x="428845" y="1030580"/>
                </a:lnTo>
                <a:cubicBezTo>
                  <a:pt x="428632" y="1030580"/>
                  <a:pt x="429059" y="1030580"/>
                  <a:pt x="430768" y="1030580"/>
                </a:cubicBezTo>
                <a:cubicBezTo>
                  <a:pt x="430768" y="1037410"/>
                  <a:pt x="430768" y="1030580"/>
                  <a:pt x="423931" y="1030580"/>
                </a:cubicBezTo>
                <a:close/>
                <a:moveTo>
                  <a:pt x="417093" y="1030580"/>
                </a:moveTo>
                <a:cubicBezTo>
                  <a:pt x="420512" y="1030580"/>
                  <a:pt x="420512" y="1030580"/>
                  <a:pt x="419657" y="1030580"/>
                </a:cubicBezTo>
                <a:lnTo>
                  <a:pt x="420512" y="1030580"/>
                </a:lnTo>
                <a:cubicBezTo>
                  <a:pt x="422222" y="1030580"/>
                  <a:pt x="423931" y="1030580"/>
                  <a:pt x="423931" y="1030580"/>
                </a:cubicBezTo>
                <a:lnTo>
                  <a:pt x="424615" y="1033312"/>
                </a:lnTo>
                <a:close/>
                <a:moveTo>
                  <a:pt x="328172" y="1030461"/>
                </a:moveTo>
                <a:lnTo>
                  <a:pt x="328437" y="1030479"/>
                </a:lnTo>
                <a:lnTo>
                  <a:pt x="328437" y="1030923"/>
                </a:lnTo>
                <a:close/>
                <a:moveTo>
                  <a:pt x="793701" y="1030336"/>
                </a:moveTo>
                <a:lnTo>
                  <a:pt x="792693" y="1031296"/>
                </a:lnTo>
                <a:lnTo>
                  <a:pt x="792693" y="1031316"/>
                </a:lnTo>
                <a:close/>
                <a:moveTo>
                  <a:pt x="355600" y="1030288"/>
                </a:moveTo>
                <a:lnTo>
                  <a:pt x="361851" y="1034257"/>
                </a:lnTo>
                <a:lnTo>
                  <a:pt x="362289" y="1034685"/>
                </a:lnTo>
                <a:lnTo>
                  <a:pt x="362030" y="1032670"/>
                </a:lnTo>
                <a:lnTo>
                  <a:pt x="369888" y="1038226"/>
                </a:lnTo>
                <a:lnTo>
                  <a:pt x="368830" y="1038226"/>
                </a:lnTo>
                <a:lnTo>
                  <a:pt x="374849" y="1043781"/>
                </a:lnTo>
                <a:cubicBezTo>
                  <a:pt x="375709" y="1044575"/>
                  <a:pt x="375709" y="1044575"/>
                  <a:pt x="375709" y="1044575"/>
                </a:cubicBezTo>
                <a:cubicBezTo>
                  <a:pt x="372269" y="1044575"/>
                  <a:pt x="368829" y="1042988"/>
                  <a:pt x="367109" y="1041400"/>
                </a:cubicBezTo>
                <a:lnTo>
                  <a:pt x="368828" y="1038226"/>
                </a:lnTo>
                <a:lnTo>
                  <a:pt x="367209" y="1038226"/>
                </a:lnTo>
                <a:lnTo>
                  <a:pt x="366316" y="1038226"/>
                </a:lnTo>
                <a:lnTo>
                  <a:pt x="363637" y="1038226"/>
                </a:lnTo>
                <a:cubicBezTo>
                  <a:pt x="362744" y="1038226"/>
                  <a:pt x="362744" y="1038226"/>
                  <a:pt x="362744" y="1038226"/>
                </a:cubicBezTo>
                <a:lnTo>
                  <a:pt x="362598" y="1037092"/>
                </a:lnTo>
                <a:close/>
                <a:moveTo>
                  <a:pt x="751682" y="1030288"/>
                </a:moveTo>
                <a:lnTo>
                  <a:pt x="751281" y="1031067"/>
                </a:lnTo>
                <a:lnTo>
                  <a:pt x="752135" y="1030580"/>
                </a:lnTo>
                <a:lnTo>
                  <a:pt x="751111" y="1031398"/>
                </a:lnTo>
                <a:lnTo>
                  <a:pt x="750242" y="1033088"/>
                </a:lnTo>
                <a:lnTo>
                  <a:pt x="752135" y="1031433"/>
                </a:lnTo>
                <a:lnTo>
                  <a:pt x="753091" y="1031314"/>
                </a:lnTo>
                <a:lnTo>
                  <a:pt x="752476" y="1030288"/>
                </a:lnTo>
                <a:lnTo>
                  <a:pt x="752575" y="1030288"/>
                </a:lnTo>
                <a:lnTo>
                  <a:pt x="755254" y="1030288"/>
                </a:lnTo>
                <a:lnTo>
                  <a:pt x="757933" y="1030288"/>
                </a:lnTo>
                <a:lnTo>
                  <a:pt x="758032" y="1030288"/>
                </a:lnTo>
                <a:cubicBezTo>
                  <a:pt x="758826" y="1030288"/>
                  <a:pt x="758826" y="1030288"/>
                  <a:pt x="758826" y="1030288"/>
                </a:cubicBezTo>
                <a:lnTo>
                  <a:pt x="758551" y="1030632"/>
                </a:lnTo>
                <a:lnTo>
                  <a:pt x="758973" y="1030580"/>
                </a:lnTo>
                <a:lnTo>
                  <a:pt x="758437" y="1030774"/>
                </a:lnTo>
                <a:lnTo>
                  <a:pt x="758032" y="1031280"/>
                </a:lnTo>
                <a:lnTo>
                  <a:pt x="752477" y="1038225"/>
                </a:lnTo>
                <a:lnTo>
                  <a:pt x="754857" y="1034257"/>
                </a:lnTo>
                <a:lnTo>
                  <a:pt x="753782" y="1032465"/>
                </a:lnTo>
                <a:lnTo>
                  <a:pt x="749823" y="1033903"/>
                </a:lnTo>
                <a:lnTo>
                  <a:pt x="749365" y="1034793"/>
                </a:lnTo>
                <a:lnTo>
                  <a:pt x="749087" y="1034382"/>
                </a:lnTo>
                <a:lnTo>
                  <a:pt x="745298" y="1037410"/>
                </a:lnTo>
                <a:lnTo>
                  <a:pt x="749144" y="1034048"/>
                </a:lnTo>
                <a:lnTo>
                  <a:pt x="750724" y="1031707"/>
                </a:lnTo>
                <a:lnTo>
                  <a:pt x="747862" y="1033995"/>
                </a:lnTo>
                <a:lnTo>
                  <a:pt x="745982" y="1034678"/>
                </a:lnTo>
                <a:lnTo>
                  <a:pt x="746153" y="1033995"/>
                </a:lnTo>
                <a:lnTo>
                  <a:pt x="751078" y="1031183"/>
                </a:lnTo>
                <a:close/>
                <a:moveTo>
                  <a:pt x="403225" y="1030288"/>
                </a:moveTo>
                <a:cubicBezTo>
                  <a:pt x="406599" y="1034257"/>
                  <a:pt x="408285" y="1036242"/>
                  <a:pt x="409129" y="1037234"/>
                </a:cubicBezTo>
                <a:lnTo>
                  <a:pt x="409453" y="1037615"/>
                </a:lnTo>
                <a:lnTo>
                  <a:pt x="409972" y="1038226"/>
                </a:lnTo>
                <a:lnTo>
                  <a:pt x="409550" y="1038102"/>
                </a:lnTo>
                <a:lnTo>
                  <a:pt x="406599" y="1037234"/>
                </a:lnTo>
                <a:cubicBezTo>
                  <a:pt x="404912" y="1036242"/>
                  <a:pt x="403225" y="1034257"/>
                  <a:pt x="403225" y="1030288"/>
                </a:cubicBezTo>
                <a:close/>
                <a:moveTo>
                  <a:pt x="355601" y="1030288"/>
                </a:moveTo>
                <a:lnTo>
                  <a:pt x="361851" y="1031280"/>
                </a:lnTo>
                <a:lnTo>
                  <a:pt x="362030" y="1032670"/>
                </a:lnTo>
                <a:lnTo>
                  <a:pt x="360065" y="1031280"/>
                </a:lnTo>
                <a:close/>
                <a:moveTo>
                  <a:pt x="349251" y="1030288"/>
                </a:moveTo>
                <a:lnTo>
                  <a:pt x="349350" y="1030288"/>
                </a:lnTo>
                <a:lnTo>
                  <a:pt x="350045" y="1030288"/>
                </a:lnTo>
                <a:lnTo>
                  <a:pt x="352922" y="1030288"/>
                </a:lnTo>
                <a:lnTo>
                  <a:pt x="354013" y="1030288"/>
                </a:lnTo>
                <a:lnTo>
                  <a:pt x="355283" y="1030288"/>
                </a:lnTo>
                <a:lnTo>
                  <a:pt x="355600" y="1030288"/>
                </a:lnTo>
                <a:lnTo>
                  <a:pt x="355601" y="1030288"/>
                </a:lnTo>
                <a:lnTo>
                  <a:pt x="355600" y="1030288"/>
                </a:lnTo>
                <a:lnTo>
                  <a:pt x="351791" y="1031082"/>
                </a:lnTo>
                <a:lnTo>
                  <a:pt x="350839" y="1031280"/>
                </a:lnTo>
                <a:lnTo>
                  <a:pt x="355057" y="1037432"/>
                </a:lnTo>
                <a:lnTo>
                  <a:pt x="355072" y="1037432"/>
                </a:lnTo>
                <a:lnTo>
                  <a:pt x="355237" y="1037432"/>
                </a:lnTo>
                <a:lnTo>
                  <a:pt x="358512" y="1037432"/>
                </a:lnTo>
                <a:cubicBezTo>
                  <a:pt x="360231" y="1037432"/>
                  <a:pt x="361951" y="1037432"/>
                  <a:pt x="361951" y="1037432"/>
                </a:cubicBezTo>
                <a:lnTo>
                  <a:pt x="361951" y="1038226"/>
                </a:lnTo>
                <a:lnTo>
                  <a:pt x="361951" y="1043683"/>
                </a:lnTo>
                <a:lnTo>
                  <a:pt x="361951" y="1044259"/>
                </a:lnTo>
                <a:lnTo>
                  <a:pt x="361951" y="1044575"/>
                </a:lnTo>
                <a:lnTo>
                  <a:pt x="361951" y="1044576"/>
                </a:lnTo>
                <a:lnTo>
                  <a:pt x="361950" y="1044575"/>
                </a:lnTo>
                <a:lnTo>
                  <a:pt x="358776" y="1044575"/>
                </a:lnTo>
                <a:lnTo>
                  <a:pt x="357387" y="1044575"/>
                </a:lnTo>
                <a:lnTo>
                  <a:pt x="357189" y="1044575"/>
                </a:lnTo>
                <a:lnTo>
                  <a:pt x="356395" y="1044575"/>
                </a:lnTo>
                <a:cubicBezTo>
                  <a:pt x="355601" y="1044575"/>
                  <a:pt x="355601" y="1044575"/>
                  <a:pt x="355601" y="1044575"/>
                </a:cubicBezTo>
                <a:lnTo>
                  <a:pt x="355601" y="1044259"/>
                </a:lnTo>
                <a:lnTo>
                  <a:pt x="355601" y="1043781"/>
                </a:lnTo>
                <a:lnTo>
                  <a:pt x="355601" y="1040230"/>
                </a:lnTo>
                <a:lnTo>
                  <a:pt x="354429" y="1039787"/>
                </a:lnTo>
                <a:lnTo>
                  <a:pt x="353696" y="1040765"/>
                </a:lnTo>
                <a:lnTo>
                  <a:pt x="349253" y="1038226"/>
                </a:lnTo>
                <a:lnTo>
                  <a:pt x="349251" y="1038226"/>
                </a:lnTo>
                <a:lnTo>
                  <a:pt x="349252" y="1038226"/>
                </a:lnTo>
                <a:lnTo>
                  <a:pt x="349251" y="1038225"/>
                </a:lnTo>
                <a:lnTo>
                  <a:pt x="349253" y="1038225"/>
                </a:lnTo>
                <a:lnTo>
                  <a:pt x="349747" y="1038019"/>
                </a:lnTo>
                <a:lnTo>
                  <a:pt x="349251" y="1037832"/>
                </a:lnTo>
                <a:lnTo>
                  <a:pt x="348612" y="1037591"/>
                </a:lnTo>
                <a:lnTo>
                  <a:pt x="348192" y="1037432"/>
                </a:lnTo>
                <a:lnTo>
                  <a:pt x="349251" y="1037432"/>
                </a:lnTo>
                <a:lnTo>
                  <a:pt x="351157" y="1037432"/>
                </a:lnTo>
                <a:lnTo>
                  <a:pt x="351632" y="1037234"/>
                </a:lnTo>
                <a:lnTo>
                  <a:pt x="349251" y="1030288"/>
                </a:lnTo>
                <a:close/>
                <a:moveTo>
                  <a:pt x="287338" y="1030288"/>
                </a:moveTo>
                <a:cubicBezTo>
                  <a:pt x="287338" y="1030288"/>
                  <a:pt x="287338" y="1030288"/>
                  <a:pt x="288132" y="1030288"/>
                </a:cubicBezTo>
                <a:lnTo>
                  <a:pt x="289719" y="1030288"/>
                </a:lnTo>
                <a:lnTo>
                  <a:pt x="293688" y="1030288"/>
                </a:lnTo>
                <a:cubicBezTo>
                  <a:pt x="287338" y="1038226"/>
                  <a:pt x="287338" y="1030288"/>
                  <a:pt x="287338" y="1030288"/>
                </a:cubicBezTo>
                <a:close/>
                <a:moveTo>
                  <a:pt x="812801" y="1030287"/>
                </a:moveTo>
                <a:cubicBezTo>
                  <a:pt x="812801" y="1030287"/>
                  <a:pt x="820739" y="1030287"/>
                  <a:pt x="820739" y="1030287"/>
                </a:cubicBezTo>
                <a:cubicBezTo>
                  <a:pt x="812801" y="1038225"/>
                  <a:pt x="812801" y="1030287"/>
                  <a:pt x="812801" y="1030287"/>
                </a:cubicBezTo>
                <a:close/>
                <a:moveTo>
                  <a:pt x="280111" y="1029773"/>
                </a:moveTo>
                <a:lnTo>
                  <a:pt x="280194" y="1030287"/>
                </a:lnTo>
                <a:lnTo>
                  <a:pt x="280195" y="1030287"/>
                </a:lnTo>
                <a:lnTo>
                  <a:pt x="280614" y="1030068"/>
                </a:lnTo>
                <a:close/>
                <a:moveTo>
                  <a:pt x="785813" y="1028844"/>
                </a:moveTo>
                <a:lnTo>
                  <a:pt x="785813" y="1030486"/>
                </a:lnTo>
                <a:lnTo>
                  <a:pt x="778934" y="1031346"/>
                </a:lnTo>
                <a:cubicBezTo>
                  <a:pt x="778934" y="1031346"/>
                  <a:pt x="780654" y="1031346"/>
                  <a:pt x="783233" y="1030486"/>
                </a:cubicBezTo>
                <a:close/>
                <a:moveTo>
                  <a:pt x="280989" y="1028433"/>
                </a:moveTo>
                <a:lnTo>
                  <a:pt x="280989" y="1029872"/>
                </a:lnTo>
                <a:lnTo>
                  <a:pt x="282092" y="1029296"/>
                </a:lnTo>
                <a:close/>
                <a:moveTo>
                  <a:pt x="505982" y="1028096"/>
                </a:moveTo>
                <a:lnTo>
                  <a:pt x="512819" y="1030580"/>
                </a:lnTo>
                <a:cubicBezTo>
                  <a:pt x="512819" y="1030580"/>
                  <a:pt x="511110" y="1030580"/>
                  <a:pt x="509401" y="1030580"/>
                </a:cubicBezTo>
                <a:lnTo>
                  <a:pt x="506837" y="1030580"/>
                </a:lnTo>
                <a:cubicBezTo>
                  <a:pt x="505982" y="1030580"/>
                  <a:pt x="505982" y="1030580"/>
                  <a:pt x="505982" y="1030580"/>
                </a:cubicBezTo>
                <a:close/>
                <a:moveTo>
                  <a:pt x="276332" y="1027553"/>
                </a:moveTo>
                <a:lnTo>
                  <a:pt x="274110" y="1030287"/>
                </a:lnTo>
                <a:lnTo>
                  <a:pt x="271480" y="1028900"/>
                </a:lnTo>
                <a:lnTo>
                  <a:pt x="272815" y="1030287"/>
                </a:lnTo>
                <a:lnTo>
                  <a:pt x="273051" y="1030287"/>
                </a:lnTo>
                <a:lnTo>
                  <a:pt x="273448" y="1030287"/>
                </a:lnTo>
                <a:lnTo>
                  <a:pt x="274110" y="1030287"/>
                </a:lnTo>
                <a:lnTo>
                  <a:pt x="276623" y="1030287"/>
                </a:lnTo>
                <a:lnTo>
                  <a:pt x="279302" y="1030287"/>
                </a:lnTo>
                <a:lnTo>
                  <a:pt x="280193" y="1030287"/>
                </a:lnTo>
                <a:lnTo>
                  <a:pt x="279301" y="1029494"/>
                </a:lnTo>
                <a:lnTo>
                  <a:pt x="278645" y="1028911"/>
                </a:lnTo>
                <a:close/>
                <a:moveTo>
                  <a:pt x="795000" y="1026852"/>
                </a:moveTo>
                <a:lnTo>
                  <a:pt x="795656" y="1028382"/>
                </a:lnTo>
                <a:lnTo>
                  <a:pt x="794545" y="1029493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3751" y="1030287"/>
                  <a:pt x="793751" y="1028700"/>
                  <a:pt x="794545" y="1027112"/>
                </a:cubicBezTo>
                <a:close/>
                <a:moveTo>
                  <a:pt x="803762" y="1026626"/>
                </a:moveTo>
                <a:lnTo>
                  <a:pt x="803276" y="1027112"/>
                </a:lnTo>
                <a:cubicBezTo>
                  <a:pt x="801688" y="1028700"/>
                  <a:pt x="800101" y="1030287"/>
                  <a:pt x="800101" y="1030287"/>
                </a:cubicBezTo>
                <a:close/>
                <a:moveTo>
                  <a:pt x="362811" y="1026187"/>
                </a:moveTo>
                <a:lnTo>
                  <a:pt x="367594" y="1030287"/>
                </a:lnTo>
                <a:lnTo>
                  <a:pt x="367969" y="1030287"/>
                </a:lnTo>
                <a:cubicBezTo>
                  <a:pt x="368829" y="1030287"/>
                  <a:pt x="368829" y="1030287"/>
                  <a:pt x="368829" y="1030287"/>
                </a:cubicBezTo>
                <a:lnTo>
                  <a:pt x="368829" y="1030906"/>
                </a:lnTo>
                <a:lnTo>
                  <a:pt x="368255" y="1030854"/>
                </a:lnTo>
                <a:lnTo>
                  <a:pt x="368829" y="1031346"/>
                </a:lnTo>
                <a:lnTo>
                  <a:pt x="368829" y="1031138"/>
                </a:lnTo>
                <a:lnTo>
                  <a:pt x="368829" y="1031082"/>
                </a:lnTo>
                <a:lnTo>
                  <a:pt x="368829" y="1030906"/>
                </a:lnTo>
                <a:lnTo>
                  <a:pt x="370792" y="1031082"/>
                </a:lnTo>
                <a:lnTo>
                  <a:pt x="371409" y="1031138"/>
                </a:lnTo>
                <a:lnTo>
                  <a:pt x="371560" y="1031347"/>
                </a:lnTo>
                <a:lnTo>
                  <a:pt x="371874" y="1031782"/>
                </a:lnTo>
                <a:lnTo>
                  <a:pt x="374849" y="1032207"/>
                </a:lnTo>
                <a:lnTo>
                  <a:pt x="375507" y="1036812"/>
                </a:lnTo>
                <a:lnTo>
                  <a:pt x="375708" y="1037091"/>
                </a:lnTo>
                <a:lnTo>
                  <a:pt x="375547" y="1037091"/>
                </a:lnTo>
                <a:lnTo>
                  <a:pt x="375582" y="1037339"/>
                </a:lnTo>
                <a:lnTo>
                  <a:pt x="375708" y="1037091"/>
                </a:lnTo>
                <a:cubicBezTo>
                  <a:pt x="375708" y="1037091"/>
                  <a:pt x="377428" y="1037091"/>
                  <a:pt x="379148" y="1037941"/>
                </a:cubicBezTo>
                <a:lnTo>
                  <a:pt x="379313" y="1038226"/>
                </a:lnTo>
                <a:lnTo>
                  <a:pt x="380635" y="1040516"/>
                </a:lnTo>
                <a:lnTo>
                  <a:pt x="382587" y="1043894"/>
                </a:lnTo>
                <a:cubicBezTo>
                  <a:pt x="379148" y="1043894"/>
                  <a:pt x="375708" y="1042193"/>
                  <a:pt x="373988" y="1040492"/>
                </a:cubicBezTo>
                <a:lnTo>
                  <a:pt x="375134" y="1038226"/>
                </a:lnTo>
                <a:lnTo>
                  <a:pt x="375404" y="1037692"/>
                </a:lnTo>
                <a:lnTo>
                  <a:pt x="375060" y="1037091"/>
                </a:lnTo>
                <a:lnTo>
                  <a:pt x="374848" y="1037091"/>
                </a:lnTo>
                <a:lnTo>
                  <a:pt x="372269" y="1037091"/>
                </a:lnTo>
                <a:lnTo>
                  <a:pt x="369689" y="1037091"/>
                </a:lnTo>
                <a:cubicBezTo>
                  <a:pt x="368829" y="1037091"/>
                  <a:pt x="368829" y="1037091"/>
                  <a:pt x="368829" y="1037091"/>
                </a:cubicBezTo>
                <a:lnTo>
                  <a:pt x="368829" y="1031347"/>
                </a:lnTo>
                <a:lnTo>
                  <a:pt x="366250" y="1031347"/>
                </a:lnTo>
                <a:lnTo>
                  <a:pt x="365391" y="1031347"/>
                </a:lnTo>
                <a:lnTo>
                  <a:pt x="364531" y="1031347"/>
                </a:lnTo>
                <a:lnTo>
                  <a:pt x="363022" y="1031347"/>
                </a:lnTo>
                <a:lnTo>
                  <a:pt x="361951" y="1031347"/>
                </a:lnTo>
                <a:lnTo>
                  <a:pt x="362102" y="1030438"/>
                </a:lnTo>
                <a:lnTo>
                  <a:pt x="361951" y="1030288"/>
                </a:lnTo>
                <a:lnTo>
                  <a:pt x="362103" y="1030438"/>
                </a:lnTo>
                <a:lnTo>
                  <a:pt x="362125" y="1030303"/>
                </a:lnTo>
                <a:lnTo>
                  <a:pt x="361951" y="1030287"/>
                </a:lnTo>
                <a:lnTo>
                  <a:pt x="362128" y="1030287"/>
                </a:lnTo>
                <a:close/>
                <a:moveTo>
                  <a:pt x="785813" y="1026014"/>
                </a:moveTo>
                <a:lnTo>
                  <a:pt x="785813" y="1026724"/>
                </a:lnTo>
                <a:lnTo>
                  <a:pt x="784094" y="1027906"/>
                </a:lnTo>
                <a:lnTo>
                  <a:pt x="780515" y="1028929"/>
                </a:lnTo>
                <a:lnTo>
                  <a:pt x="782374" y="1027906"/>
                </a:lnTo>
                <a:close/>
                <a:moveTo>
                  <a:pt x="792693" y="1025326"/>
                </a:moveTo>
                <a:lnTo>
                  <a:pt x="792693" y="1027906"/>
                </a:lnTo>
                <a:lnTo>
                  <a:pt x="792693" y="1030287"/>
                </a:lnTo>
                <a:lnTo>
                  <a:pt x="793751" y="1030287"/>
                </a:lnTo>
                <a:lnTo>
                  <a:pt x="793749" y="1030288"/>
                </a:lnTo>
                <a:lnTo>
                  <a:pt x="793750" y="1030288"/>
                </a:lnTo>
                <a:lnTo>
                  <a:pt x="793751" y="1030288"/>
                </a:lnTo>
                <a:lnTo>
                  <a:pt x="793745" y="1030294"/>
                </a:lnTo>
                <a:lnTo>
                  <a:pt x="790179" y="1034256"/>
                </a:lnTo>
                <a:cubicBezTo>
                  <a:pt x="788393" y="1036241"/>
                  <a:pt x="786607" y="1038225"/>
                  <a:pt x="786607" y="1038225"/>
                </a:cubicBezTo>
                <a:cubicBezTo>
                  <a:pt x="783035" y="1038225"/>
                  <a:pt x="783035" y="1038225"/>
                  <a:pt x="783035" y="1038225"/>
                </a:cubicBezTo>
                <a:lnTo>
                  <a:pt x="779467" y="1038225"/>
                </a:lnTo>
                <a:lnTo>
                  <a:pt x="779463" y="1038226"/>
                </a:lnTo>
                <a:lnTo>
                  <a:pt x="779465" y="1038225"/>
                </a:lnTo>
                <a:lnTo>
                  <a:pt x="779464" y="1038225"/>
                </a:lnTo>
                <a:lnTo>
                  <a:pt x="779463" y="1038225"/>
                </a:lnTo>
                <a:lnTo>
                  <a:pt x="779465" y="1038225"/>
                </a:lnTo>
                <a:lnTo>
                  <a:pt x="784009" y="1035340"/>
                </a:lnTo>
                <a:lnTo>
                  <a:pt x="783035" y="1037234"/>
                </a:lnTo>
                <a:lnTo>
                  <a:pt x="779470" y="1038224"/>
                </a:lnTo>
                <a:lnTo>
                  <a:pt x="785813" y="1037343"/>
                </a:lnTo>
                <a:lnTo>
                  <a:pt x="786607" y="1037233"/>
                </a:lnTo>
                <a:lnTo>
                  <a:pt x="792662" y="1031346"/>
                </a:lnTo>
                <a:lnTo>
                  <a:pt x="792641" y="1031346"/>
                </a:lnTo>
                <a:lnTo>
                  <a:pt x="787500" y="1036242"/>
                </a:lnTo>
                <a:lnTo>
                  <a:pt x="787063" y="1033327"/>
                </a:lnTo>
                <a:lnTo>
                  <a:pt x="785893" y="1033859"/>
                </a:lnTo>
                <a:lnTo>
                  <a:pt x="785798" y="1033885"/>
                </a:lnTo>
                <a:lnTo>
                  <a:pt x="785714" y="1034257"/>
                </a:lnTo>
                <a:lnTo>
                  <a:pt x="784010" y="1035339"/>
                </a:lnTo>
                <a:lnTo>
                  <a:pt x="784009" y="1035340"/>
                </a:lnTo>
                <a:lnTo>
                  <a:pt x="784009" y="1035339"/>
                </a:lnTo>
                <a:lnTo>
                  <a:pt x="784587" y="1034215"/>
                </a:lnTo>
                <a:lnTo>
                  <a:pt x="772796" y="1037431"/>
                </a:lnTo>
                <a:lnTo>
                  <a:pt x="785813" y="1030774"/>
                </a:lnTo>
                <a:lnTo>
                  <a:pt x="785813" y="1030486"/>
                </a:lnTo>
                <a:lnTo>
                  <a:pt x="786403" y="1029970"/>
                </a:lnTo>
                <a:lnTo>
                  <a:pt x="786127" y="1030614"/>
                </a:lnTo>
                <a:lnTo>
                  <a:pt x="786551" y="1030397"/>
                </a:lnTo>
                <a:lnTo>
                  <a:pt x="786607" y="1030288"/>
                </a:lnTo>
                <a:lnTo>
                  <a:pt x="786586" y="1030379"/>
                </a:lnTo>
                <a:lnTo>
                  <a:pt x="786618" y="1030363"/>
                </a:lnTo>
                <a:lnTo>
                  <a:pt x="786607" y="1030288"/>
                </a:lnTo>
                <a:lnTo>
                  <a:pt x="786764" y="1030288"/>
                </a:lnTo>
                <a:lnTo>
                  <a:pt x="786766" y="1030287"/>
                </a:lnTo>
                <a:lnTo>
                  <a:pt x="786872" y="1030287"/>
                </a:lnTo>
                <a:lnTo>
                  <a:pt x="787023" y="1030287"/>
                </a:lnTo>
                <a:close/>
                <a:moveTo>
                  <a:pt x="342305" y="1024732"/>
                </a:moveTo>
                <a:lnTo>
                  <a:pt x="345282" y="1027113"/>
                </a:lnTo>
                <a:cubicBezTo>
                  <a:pt x="347267" y="1028701"/>
                  <a:pt x="349251" y="1030288"/>
                  <a:pt x="349251" y="1030288"/>
                </a:cubicBezTo>
                <a:cubicBezTo>
                  <a:pt x="345282" y="1027113"/>
                  <a:pt x="343298" y="1025526"/>
                  <a:pt x="342305" y="1024732"/>
                </a:cubicBezTo>
                <a:close/>
                <a:moveTo>
                  <a:pt x="393200" y="1024670"/>
                </a:moveTo>
                <a:lnTo>
                  <a:pt x="396580" y="1030580"/>
                </a:lnTo>
                <a:lnTo>
                  <a:pt x="390623" y="1025372"/>
                </a:lnTo>
                <a:close/>
                <a:moveTo>
                  <a:pt x="792693" y="1024466"/>
                </a:moveTo>
                <a:lnTo>
                  <a:pt x="786403" y="1029970"/>
                </a:lnTo>
                <a:lnTo>
                  <a:pt x="787287" y="1027906"/>
                </a:lnTo>
                <a:close/>
                <a:moveTo>
                  <a:pt x="792693" y="1024466"/>
                </a:moveTo>
                <a:cubicBezTo>
                  <a:pt x="792693" y="1024466"/>
                  <a:pt x="792693" y="1024466"/>
                  <a:pt x="791833" y="1025326"/>
                </a:cubicBezTo>
                <a:lnTo>
                  <a:pt x="786872" y="1030287"/>
                </a:lnTo>
                <a:close/>
                <a:moveTo>
                  <a:pt x="785813" y="1024466"/>
                </a:moveTo>
                <a:cubicBezTo>
                  <a:pt x="787533" y="1024466"/>
                  <a:pt x="787533" y="1024896"/>
                  <a:pt x="786673" y="1025541"/>
                </a:cubicBezTo>
                <a:lnTo>
                  <a:pt x="785813" y="1026014"/>
                </a:lnTo>
                <a:close/>
                <a:moveTo>
                  <a:pt x="785813" y="1024466"/>
                </a:moveTo>
                <a:cubicBezTo>
                  <a:pt x="789253" y="1024466"/>
                  <a:pt x="789253" y="1024466"/>
                  <a:pt x="788393" y="1025326"/>
                </a:cubicBezTo>
                <a:lnTo>
                  <a:pt x="787287" y="1027906"/>
                </a:lnTo>
                <a:lnTo>
                  <a:pt x="785813" y="1028844"/>
                </a:lnTo>
                <a:lnTo>
                  <a:pt x="785813" y="1027906"/>
                </a:lnTo>
                <a:lnTo>
                  <a:pt x="785813" y="1026724"/>
                </a:lnTo>
                <a:lnTo>
                  <a:pt x="787533" y="1025541"/>
                </a:lnTo>
                <a:cubicBezTo>
                  <a:pt x="787963" y="1024896"/>
                  <a:pt x="787533" y="1024466"/>
                  <a:pt x="785813" y="1024466"/>
                </a:cubicBezTo>
                <a:close/>
                <a:moveTo>
                  <a:pt x="388516" y="1024450"/>
                </a:moveTo>
                <a:lnTo>
                  <a:pt x="389743" y="1024603"/>
                </a:lnTo>
                <a:lnTo>
                  <a:pt x="390623" y="1025372"/>
                </a:lnTo>
                <a:lnTo>
                  <a:pt x="387284" y="1026282"/>
                </a:lnTo>
                <a:lnTo>
                  <a:pt x="386797" y="1025430"/>
                </a:lnTo>
                <a:close/>
                <a:moveTo>
                  <a:pt x="328437" y="1024256"/>
                </a:moveTo>
                <a:cubicBezTo>
                  <a:pt x="331789" y="1027590"/>
                  <a:pt x="331789" y="1027590"/>
                  <a:pt x="331789" y="1026756"/>
                </a:cubicBezTo>
                <a:lnTo>
                  <a:pt x="332241" y="1026418"/>
                </a:lnTo>
                <a:lnTo>
                  <a:pt x="332703" y="1026680"/>
                </a:lnTo>
                <a:lnTo>
                  <a:pt x="334302" y="1027590"/>
                </a:lnTo>
                <a:cubicBezTo>
                  <a:pt x="335140" y="1029256"/>
                  <a:pt x="335140" y="1030923"/>
                  <a:pt x="335140" y="1030923"/>
                </a:cubicBezTo>
                <a:lnTo>
                  <a:pt x="328437" y="1030479"/>
                </a:lnTo>
                <a:lnTo>
                  <a:pt x="328437" y="1025089"/>
                </a:lnTo>
                <a:cubicBezTo>
                  <a:pt x="328437" y="1024256"/>
                  <a:pt x="328437" y="1024256"/>
                  <a:pt x="328437" y="1024256"/>
                </a:cubicBezTo>
                <a:close/>
                <a:moveTo>
                  <a:pt x="328437" y="1024256"/>
                </a:moveTo>
                <a:cubicBezTo>
                  <a:pt x="328437" y="1024256"/>
                  <a:pt x="328437" y="1024256"/>
                  <a:pt x="335140" y="1024256"/>
                </a:cubicBezTo>
                <a:lnTo>
                  <a:pt x="332459" y="1026256"/>
                </a:lnTo>
                <a:lnTo>
                  <a:pt x="332241" y="1026418"/>
                </a:lnTo>
                <a:close/>
                <a:moveTo>
                  <a:pt x="321734" y="1024256"/>
                </a:moveTo>
                <a:cubicBezTo>
                  <a:pt x="321734" y="1024256"/>
                  <a:pt x="323410" y="1024256"/>
                  <a:pt x="325086" y="1025089"/>
                </a:cubicBezTo>
                <a:lnTo>
                  <a:pt x="326263" y="1027139"/>
                </a:lnTo>
                <a:lnTo>
                  <a:pt x="328172" y="1030461"/>
                </a:lnTo>
                <a:lnTo>
                  <a:pt x="328084" y="1030455"/>
                </a:lnTo>
                <a:lnTo>
                  <a:pt x="322572" y="1030090"/>
                </a:lnTo>
                <a:close/>
                <a:moveTo>
                  <a:pt x="315032" y="1024256"/>
                </a:moveTo>
                <a:cubicBezTo>
                  <a:pt x="315032" y="1027590"/>
                  <a:pt x="316708" y="1029256"/>
                  <a:pt x="318383" y="1030090"/>
                </a:cubicBezTo>
                <a:lnTo>
                  <a:pt x="319053" y="1030257"/>
                </a:lnTo>
                <a:lnTo>
                  <a:pt x="318863" y="1030288"/>
                </a:lnTo>
                <a:lnTo>
                  <a:pt x="315032" y="1030923"/>
                </a:lnTo>
                <a:lnTo>
                  <a:pt x="314872" y="1030288"/>
                </a:lnTo>
                <a:lnTo>
                  <a:pt x="314194" y="1027590"/>
                </a:lnTo>
                <a:lnTo>
                  <a:pt x="312133" y="1026418"/>
                </a:lnTo>
                <a:close/>
                <a:moveTo>
                  <a:pt x="315032" y="1024256"/>
                </a:moveTo>
                <a:lnTo>
                  <a:pt x="321734" y="1029441"/>
                </a:lnTo>
                <a:lnTo>
                  <a:pt x="322572" y="1030090"/>
                </a:lnTo>
                <a:cubicBezTo>
                  <a:pt x="323410" y="1030923"/>
                  <a:pt x="325086" y="1030923"/>
                  <a:pt x="328437" y="1030923"/>
                </a:cubicBezTo>
                <a:cubicBezTo>
                  <a:pt x="328437" y="1030923"/>
                  <a:pt x="330113" y="1030923"/>
                  <a:pt x="331789" y="1030923"/>
                </a:cubicBezTo>
                <a:lnTo>
                  <a:pt x="332626" y="1030923"/>
                </a:lnTo>
                <a:lnTo>
                  <a:pt x="334302" y="1030923"/>
                </a:lnTo>
                <a:lnTo>
                  <a:pt x="335140" y="1030923"/>
                </a:lnTo>
                <a:cubicBezTo>
                  <a:pt x="341843" y="1030923"/>
                  <a:pt x="335140" y="1030923"/>
                  <a:pt x="335140" y="1024256"/>
                </a:cubicBezTo>
                <a:cubicBezTo>
                  <a:pt x="335140" y="1024256"/>
                  <a:pt x="341843" y="1030923"/>
                  <a:pt x="341843" y="1030923"/>
                </a:cubicBezTo>
                <a:cubicBezTo>
                  <a:pt x="340167" y="1030923"/>
                  <a:pt x="340167" y="1031340"/>
                  <a:pt x="340900" y="1031861"/>
                </a:cubicBezTo>
                <a:lnTo>
                  <a:pt x="341535" y="1032148"/>
                </a:lnTo>
                <a:lnTo>
                  <a:pt x="341005" y="1034257"/>
                </a:lnTo>
                <a:lnTo>
                  <a:pt x="335149" y="1037586"/>
                </a:lnTo>
                <a:lnTo>
                  <a:pt x="337941" y="1038325"/>
                </a:lnTo>
                <a:lnTo>
                  <a:pt x="338608" y="1039562"/>
                </a:lnTo>
                <a:lnTo>
                  <a:pt x="341005" y="1040925"/>
                </a:lnTo>
                <a:lnTo>
                  <a:pt x="341234" y="1041834"/>
                </a:lnTo>
                <a:lnTo>
                  <a:pt x="338992" y="1040273"/>
                </a:lnTo>
                <a:lnTo>
                  <a:pt x="341314" y="1044576"/>
                </a:lnTo>
                <a:cubicBezTo>
                  <a:pt x="341314" y="1044576"/>
                  <a:pt x="339627" y="1042790"/>
                  <a:pt x="337941" y="1041004"/>
                </a:cubicBezTo>
                <a:lnTo>
                  <a:pt x="336068" y="1039022"/>
                </a:lnTo>
                <a:lnTo>
                  <a:pt x="334717" y="1037591"/>
                </a:lnTo>
                <a:lnTo>
                  <a:pt x="335410" y="1038325"/>
                </a:lnTo>
                <a:lnTo>
                  <a:pt x="336068" y="1039022"/>
                </a:lnTo>
                <a:lnTo>
                  <a:pt x="341314" y="1044576"/>
                </a:lnTo>
                <a:lnTo>
                  <a:pt x="333621" y="1041614"/>
                </a:lnTo>
                <a:lnTo>
                  <a:pt x="335140" y="1044259"/>
                </a:lnTo>
                <a:lnTo>
                  <a:pt x="330448" y="1041592"/>
                </a:lnTo>
                <a:lnTo>
                  <a:pt x="330951" y="1040925"/>
                </a:lnTo>
                <a:lnTo>
                  <a:pt x="329197" y="1038598"/>
                </a:lnTo>
                <a:lnTo>
                  <a:pt x="328437" y="1037955"/>
                </a:lnTo>
                <a:lnTo>
                  <a:pt x="328437" y="1038022"/>
                </a:lnTo>
                <a:lnTo>
                  <a:pt x="328437" y="1040191"/>
                </a:lnTo>
                <a:lnTo>
                  <a:pt x="326657" y="1038633"/>
                </a:lnTo>
                <a:lnTo>
                  <a:pt x="328183" y="1037739"/>
                </a:lnTo>
                <a:lnTo>
                  <a:pt x="327820" y="1037432"/>
                </a:lnTo>
                <a:lnTo>
                  <a:pt x="327926" y="1037432"/>
                </a:lnTo>
                <a:lnTo>
                  <a:pt x="328397" y="1037432"/>
                </a:lnTo>
                <a:lnTo>
                  <a:pt x="327599" y="1034257"/>
                </a:lnTo>
                <a:lnTo>
                  <a:pt x="322821" y="1031541"/>
                </a:lnTo>
                <a:lnTo>
                  <a:pt x="321735" y="1030924"/>
                </a:lnTo>
                <a:lnTo>
                  <a:pt x="321735" y="1034257"/>
                </a:lnTo>
                <a:lnTo>
                  <a:pt x="321735" y="1037432"/>
                </a:lnTo>
                <a:lnTo>
                  <a:pt x="321735" y="1038226"/>
                </a:lnTo>
                <a:lnTo>
                  <a:pt x="321219" y="1037432"/>
                </a:lnTo>
                <a:lnTo>
                  <a:pt x="319155" y="1034257"/>
                </a:lnTo>
                <a:lnTo>
                  <a:pt x="321379" y="1030835"/>
                </a:lnTo>
                <a:lnTo>
                  <a:pt x="319180" y="1030288"/>
                </a:lnTo>
                <a:lnTo>
                  <a:pt x="319053" y="1030257"/>
                </a:lnTo>
                <a:lnTo>
                  <a:pt x="320059" y="1030090"/>
                </a:lnTo>
                <a:cubicBezTo>
                  <a:pt x="320059" y="1029256"/>
                  <a:pt x="318383" y="1027590"/>
                  <a:pt x="315032" y="1024256"/>
                </a:cubicBezTo>
                <a:close/>
                <a:moveTo>
                  <a:pt x="308329" y="1024256"/>
                </a:moveTo>
                <a:lnTo>
                  <a:pt x="312133" y="1026418"/>
                </a:lnTo>
                <a:lnTo>
                  <a:pt x="311681" y="1026756"/>
                </a:lnTo>
                <a:cubicBezTo>
                  <a:pt x="311681" y="1027590"/>
                  <a:pt x="311681" y="1027590"/>
                  <a:pt x="308329" y="1024256"/>
                </a:cubicBezTo>
                <a:close/>
                <a:moveTo>
                  <a:pt x="274279" y="1024094"/>
                </a:moveTo>
                <a:lnTo>
                  <a:pt x="275407" y="1025136"/>
                </a:lnTo>
                <a:lnTo>
                  <a:pt x="279301" y="1027113"/>
                </a:lnTo>
                <a:lnTo>
                  <a:pt x="279739" y="1027456"/>
                </a:lnTo>
                <a:lnTo>
                  <a:pt x="280056" y="1029427"/>
                </a:lnTo>
                <a:lnTo>
                  <a:pt x="280701" y="1030023"/>
                </a:lnTo>
                <a:lnTo>
                  <a:pt x="280921" y="1029908"/>
                </a:lnTo>
                <a:lnTo>
                  <a:pt x="280604" y="1028132"/>
                </a:lnTo>
                <a:lnTo>
                  <a:pt x="279739" y="1027456"/>
                </a:lnTo>
                <a:lnTo>
                  <a:pt x="279301" y="1024732"/>
                </a:lnTo>
                <a:close/>
                <a:moveTo>
                  <a:pt x="779463" y="1023938"/>
                </a:moveTo>
                <a:lnTo>
                  <a:pt x="781051" y="1023938"/>
                </a:lnTo>
                <a:lnTo>
                  <a:pt x="781051" y="1025526"/>
                </a:lnTo>
                <a:lnTo>
                  <a:pt x="779463" y="1025526"/>
                </a:lnTo>
                <a:close/>
                <a:moveTo>
                  <a:pt x="779067" y="1023938"/>
                </a:moveTo>
                <a:cubicBezTo>
                  <a:pt x="779067" y="1023938"/>
                  <a:pt x="777380" y="1025724"/>
                  <a:pt x="775693" y="1027510"/>
                </a:cubicBezTo>
                <a:lnTo>
                  <a:pt x="772911" y="1030456"/>
                </a:lnTo>
                <a:lnTo>
                  <a:pt x="773114" y="1030287"/>
                </a:lnTo>
                <a:lnTo>
                  <a:pt x="772470" y="1031003"/>
                </a:lnTo>
                <a:lnTo>
                  <a:pt x="779067" y="1027510"/>
                </a:lnTo>
                <a:cubicBezTo>
                  <a:pt x="780754" y="1025724"/>
                  <a:pt x="782440" y="1023938"/>
                  <a:pt x="785814" y="1023938"/>
                </a:cubicBezTo>
                <a:cubicBezTo>
                  <a:pt x="785814" y="1023938"/>
                  <a:pt x="784127" y="1025724"/>
                  <a:pt x="781597" y="1027510"/>
                </a:cubicBezTo>
                <a:lnTo>
                  <a:pt x="772440" y="1031036"/>
                </a:lnTo>
                <a:lnTo>
                  <a:pt x="772198" y="1031305"/>
                </a:lnTo>
                <a:lnTo>
                  <a:pt x="780515" y="1028929"/>
                </a:lnTo>
                <a:lnTo>
                  <a:pt x="778074" y="1030271"/>
                </a:lnTo>
                <a:cubicBezTo>
                  <a:pt x="777214" y="1030916"/>
                  <a:pt x="777214" y="1031346"/>
                  <a:pt x="778934" y="1031346"/>
                </a:cubicBezTo>
                <a:cubicBezTo>
                  <a:pt x="775494" y="1034785"/>
                  <a:pt x="773775" y="1036505"/>
                  <a:pt x="772055" y="1037365"/>
                </a:cubicBezTo>
                <a:lnTo>
                  <a:pt x="772055" y="1031464"/>
                </a:lnTo>
                <a:lnTo>
                  <a:pt x="769542" y="1034256"/>
                </a:lnTo>
                <a:lnTo>
                  <a:pt x="766685" y="1037431"/>
                </a:lnTo>
                <a:lnTo>
                  <a:pt x="771527" y="1037431"/>
                </a:lnTo>
                <a:lnTo>
                  <a:pt x="772055" y="1037365"/>
                </a:lnTo>
                <a:lnTo>
                  <a:pt x="772055" y="1037431"/>
                </a:lnTo>
                <a:lnTo>
                  <a:pt x="772796" y="1037431"/>
                </a:lnTo>
                <a:lnTo>
                  <a:pt x="772055" y="1037526"/>
                </a:lnTo>
                <a:lnTo>
                  <a:pt x="772055" y="1037621"/>
                </a:lnTo>
                <a:lnTo>
                  <a:pt x="772796" y="1037431"/>
                </a:lnTo>
                <a:lnTo>
                  <a:pt x="772055" y="1037810"/>
                </a:lnTo>
                <a:lnTo>
                  <a:pt x="772055" y="1038225"/>
                </a:lnTo>
                <a:lnTo>
                  <a:pt x="771243" y="1038225"/>
                </a:lnTo>
                <a:lnTo>
                  <a:pt x="768605" y="1039574"/>
                </a:lnTo>
                <a:lnTo>
                  <a:pt x="769303" y="1038324"/>
                </a:lnTo>
                <a:lnTo>
                  <a:pt x="769691" y="1038225"/>
                </a:lnTo>
                <a:lnTo>
                  <a:pt x="768615" y="1038225"/>
                </a:lnTo>
                <a:lnTo>
                  <a:pt x="766585" y="1038225"/>
                </a:lnTo>
                <a:lnTo>
                  <a:pt x="765811" y="1038324"/>
                </a:lnTo>
                <a:lnTo>
                  <a:pt x="765811" y="1038225"/>
                </a:lnTo>
                <a:lnTo>
                  <a:pt x="765176" y="1038225"/>
                </a:lnTo>
                <a:lnTo>
                  <a:pt x="765811" y="1038146"/>
                </a:lnTo>
                <a:lnTo>
                  <a:pt x="765811" y="1037431"/>
                </a:lnTo>
                <a:lnTo>
                  <a:pt x="766420" y="1037431"/>
                </a:lnTo>
                <a:lnTo>
                  <a:pt x="767868" y="1034876"/>
                </a:lnTo>
                <a:lnTo>
                  <a:pt x="765337" y="1035214"/>
                </a:lnTo>
                <a:lnTo>
                  <a:pt x="765509" y="1033876"/>
                </a:lnTo>
                <a:lnTo>
                  <a:pt x="763781" y="1034096"/>
                </a:lnTo>
                <a:cubicBezTo>
                  <a:pt x="763465" y="1033761"/>
                  <a:pt x="763886" y="1032868"/>
                  <a:pt x="765573" y="1031082"/>
                </a:cubicBezTo>
                <a:lnTo>
                  <a:pt x="765889" y="1030915"/>
                </a:lnTo>
                <a:lnTo>
                  <a:pt x="765970" y="1030288"/>
                </a:lnTo>
                <a:lnTo>
                  <a:pt x="765970" y="1030287"/>
                </a:lnTo>
                <a:lnTo>
                  <a:pt x="766399" y="1030645"/>
                </a:lnTo>
                <a:lnTo>
                  <a:pt x="772320" y="1027510"/>
                </a:lnTo>
                <a:cubicBezTo>
                  <a:pt x="774007" y="1027510"/>
                  <a:pt x="775693" y="1027510"/>
                  <a:pt x="779067" y="1023938"/>
                </a:cubicBezTo>
                <a:close/>
                <a:moveTo>
                  <a:pt x="758826" y="1023938"/>
                </a:moveTo>
                <a:cubicBezTo>
                  <a:pt x="765970" y="1023938"/>
                  <a:pt x="758826" y="1030288"/>
                  <a:pt x="765970" y="1023938"/>
                </a:cubicBezTo>
                <a:cubicBezTo>
                  <a:pt x="773114" y="1023938"/>
                  <a:pt x="765970" y="1030288"/>
                  <a:pt x="758826" y="1030288"/>
                </a:cubicBezTo>
                <a:cubicBezTo>
                  <a:pt x="758826" y="1030288"/>
                  <a:pt x="758826" y="1023938"/>
                  <a:pt x="758826" y="1023938"/>
                </a:cubicBezTo>
                <a:close/>
                <a:moveTo>
                  <a:pt x="752476" y="1023938"/>
                </a:moveTo>
                <a:lnTo>
                  <a:pt x="752575" y="1023938"/>
                </a:lnTo>
                <a:lnTo>
                  <a:pt x="755254" y="1023938"/>
                </a:lnTo>
                <a:lnTo>
                  <a:pt x="755651" y="1023938"/>
                </a:lnTo>
                <a:lnTo>
                  <a:pt x="758032" y="1023938"/>
                </a:lnTo>
                <a:lnTo>
                  <a:pt x="758825" y="1023938"/>
                </a:lnTo>
                <a:lnTo>
                  <a:pt x="758826" y="1023938"/>
                </a:lnTo>
                <a:cubicBezTo>
                  <a:pt x="758826" y="1023938"/>
                  <a:pt x="758826" y="1023938"/>
                  <a:pt x="752476" y="1030288"/>
                </a:cubicBezTo>
                <a:cubicBezTo>
                  <a:pt x="752476" y="1030288"/>
                  <a:pt x="752476" y="1023938"/>
                  <a:pt x="752476" y="1023938"/>
                </a:cubicBezTo>
                <a:close/>
                <a:moveTo>
                  <a:pt x="375708" y="1023938"/>
                </a:moveTo>
                <a:cubicBezTo>
                  <a:pt x="379148" y="1027510"/>
                  <a:pt x="380867" y="1029296"/>
                  <a:pt x="382587" y="1030189"/>
                </a:cubicBezTo>
                <a:lnTo>
                  <a:pt x="382990" y="1030241"/>
                </a:lnTo>
                <a:lnTo>
                  <a:pt x="383760" y="1027164"/>
                </a:lnTo>
                <a:lnTo>
                  <a:pt x="386241" y="1025748"/>
                </a:lnTo>
                <a:lnTo>
                  <a:pt x="387179" y="1026311"/>
                </a:lnTo>
                <a:lnTo>
                  <a:pt x="387284" y="1026282"/>
                </a:lnTo>
                <a:lnTo>
                  <a:pt x="389743" y="1030580"/>
                </a:lnTo>
                <a:cubicBezTo>
                  <a:pt x="386324" y="1030580"/>
                  <a:pt x="386324" y="1030580"/>
                  <a:pt x="386324" y="1030580"/>
                </a:cubicBezTo>
                <a:lnTo>
                  <a:pt x="385596" y="1030580"/>
                </a:lnTo>
                <a:lnTo>
                  <a:pt x="389467" y="1031082"/>
                </a:lnTo>
                <a:lnTo>
                  <a:pt x="386887" y="1031082"/>
                </a:lnTo>
                <a:lnTo>
                  <a:pt x="385167" y="1031082"/>
                </a:lnTo>
                <a:cubicBezTo>
                  <a:pt x="386027" y="1031082"/>
                  <a:pt x="386027" y="1031082"/>
                  <a:pt x="382587" y="1031082"/>
                </a:cubicBezTo>
                <a:cubicBezTo>
                  <a:pt x="382587" y="1031082"/>
                  <a:pt x="375708" y="1023938"/>
                  <a:pt x="375708" y="1023938"/>
                </a:cubicBezTo>
                <a:close/>
                <a:moveTo>
                  <a:pt x="341313" y="1023938"/>
                </a:moveTo>
                <a:cubicBezTo>
                  <a:pt x="341313" y="1023938"/>
                  <a:pt x="341313" y="1023938"/>
                  <a:pt x="348457" y="1030288"/>
                </a:cubicBezTo>
                <a:cubicBezTo>
                  <a:pt x="346671" y="1030288"/>
                  <a:pt x="344885" y="1030288"/>
                  <a:pt x="341313" y="1030288"/>
                </a:cubicBezTo>
                <a:cubicBezTo>
                  <a:pt x="341313" y="1030288"/>
                  <a:pt x="341313" y="1023938"/>
                  <a:pt x="341313" y="1023938"/>
                </a:cubicBezTo>
                <a:close/>
                <a:moveTo>
                  <a:pt x="293688" y="1023938"/>
                </a:moveTo>
                <a:lnTo>
                  <a:pt x="294680" y="1023938"/>
                </a:lnTo>
                <a:lnTo>
                  <a:pt x="297260" y="1023938"/>
                </a:lnTo>
                <a:cubicBezTo>
                  <a:pt x="299046" y="1023938"/>
                  <a:pt x="300832" y="1023938"/>
                  <a:pt x="300832" y="1023938"/>
                </a:cubicBezTo>
                <a:lnTo>
                  <a:pt x="301626" y="1023938"/>
                </a:lnTo>
                <a:lnTo>
                  <a:pt x="301152" y="1024223"/>
                </a:lnTo>
                <a:lnTo>
                  <a:pt x="304404" y="1027113"/>
                </a:lnTo>
                <a:lnTo>
                  <a:pt x="307952" y="1030266"/>
                </a:lnTo>
                <a:lnTo>
                  <a:pt x="304978" y="1025089"/>
                </a:lnTo>
                <a:cubicBezTo>
                  <a:pt x="303302" y="1024256"/>
                  <a:pt x="301626" y="1024256"/>
                  <a:pt x="301626" y="1024256"/>
                </a:cubicBezTo>
                <a:cubicBezTo>
                  <a:pt x="301626" y="1024256"/>
                  <a:pt x="303302" y="1024256"/>
                  <a:pt x="305815" y="1025089"/>
                </a:cubicBezTo>
                <a:lnTo>
                  <a:pt x="314028" y="1030288"/>
                </a:lnTo>
                <a:lnTo>
                  <a:pt x="314326" y="1030477"/>
                </a:lnTo>
                <a:lnTo>
                  <a:pt x="314326" y="1030288"/>
                </a:lnTo>
                <a:lnTo>
                  <a:pt x="314768" y="1030757"/>
                </a:lnTo>
                <a:lnTo>
                  <a:pt x="315032" y="1030923"/>
                </a:lnTo>
                <a:lnTo>
                  <a:pt x="314926" y="1030923"/>
                </a:lnTo>
                <a:lnTo>
                  <a:pt x="317700" y="1033860"/>
                </a:lnTo>
                <a:cubicBezTo>
                  <a:pt x="319386" y="1035646"/>
                  <a:pt x="321073" y="1037432"/>
                  <a:pt x="321073" y="1037432"/>
                </a:cubicBezTo>
                <a:cubicBezTo>
                  <a:pt x="321073" y="1037432"/>
                  <a:pt x="314326" y="1030288"/>
                  <a:pt x="314326" y="1037432"/>
                </a:cubicBezTo>
                <a:cubicBezTo>
                  <a:pt x="314326" y="1033860"/>
                  <a:pt x="314326" y="1032074"/>
                  <a:pt x="314326" y="1031181"/>
                </a:cubicBezTo>
                <a:lnTo>
                  <a:pt x="314326" y="1030923"/>
                </a:lnTo>
                <a:lnTo>
                  <a:pt x="314194" y="1030923"/>
                </a:lnTo>
                <a:cubicBezTo>
                  <a:pt x="311680" y="1030923"/>
                  <a:pt x="308329" y="1030923"/>
                  <a:pt x="308329" y="1030923"/>
                </a:cubicBezTo>
                <a:lnTo>
                  <a:pt x="307954" y="1030271"/>
                </a:lnTo>
                <a:lnTo>
                  <a:pt x="300832" y="1024732"/>
                </a:lnTo>
                <a:lnTo>
                  <a:pt x="300386" y="1024682"/>
                </a:lnTo>
                <a:lnTo>
                  <a:pt x="297657" y="1026319"/>
                </a:lnTo>
                <a:cubicBezTo>
                  <a:pt x="295673" y="1025526"/>
                  <a:pt x="293688" y="1023938"/>
                  <a:pt x="293688" y="1023938"/>
                </a:cubicBezTo>
                <a:close/>
                <a:moveTo>
                  <a:pt x="287338" y="1023938"/>
                </a:moveTo>
                <a:cubicBezTo>
                  <a:pt x="294482" y="1023938"/>
                  <a:pt x="301626" y="1030288"/>
                  <a:pt x="301626" y="1030288"/>
                </a:cubicBezTo>
                <a:cubicBezTo>
                  <a:pt x="301626" y="1030288"/>
                  <a:pt x="294482" y="1030288"/>
                  <a:pt x="287338" y="1023938"/>
                </a:cubicBezTo>
                <a:close/>
                <a:moveTo>
                  <a:pt x="812801" y="1023937"/>
                </a:moveTo>
                <a:cubicBezTo>
                  <a:pt x="812801" y="1023937"/>
                  <a:pt x="812801" y="1023937"/>
                  <a:pt x="812801" y="1030287"/>
                </a:cubicBezTo>
                <a:cubicBezTo>
                  <a:pt x="806451" y="1030287"/>
                  <a:pt x="812801" y="1023937"/>
                  <a:pt x="806451" y="1030287"/>
                </a:cubicBezTo>
                <a:cubicBezTo>
                  <a:pt x="800101" y="1030287"/>
                  <a:pt x="806451" y="1030287"/>
                  <a:pt x="812801" y="1023937"/>
                </a:cubicBezTo>
                <a:close/>
                <a:moveTo>
                  <a:pt x="806451" y="1023937"/>
                </a:moveTo>
                <a:lnTo>
                  <a:pt x="803762" y="1026626"/>
                </a:lnTo>
                <a:lnTo>
                  <a:pt x="805657" y="1024731"/>
                </a:lnTo>
                <a:cubicBezTo>
                  <a:pt x="806451" y="1023937"/>
                  <a:pt x="806451" y="1023937"/>
                  <a:pt x="806451" y="1023937"/>
                </a:cubicBezTo>
                <a:close/>
                <a:moveTo>
                  <a:pt x="259557" y="1023937"/>
                </a:moveTo>
                <a:cubicBezTo>
                  <a:pt x="259557" y="1023937"/>
                  <a:pt x="266701" y="1030287"/>
                  <a:pt x="266701" y="1023937"/>
                </a:cubicBezTo>
                <a:lnTo>
                  <a:pt x="266701" y="1024224"/>
                </a:lnTo>
                <a:lnTo>
                  <a:pt x="266843" y="1024147"/>
                </a:lnTo>
                <a:lnTo>
                  <a:pt x="266701" y="1023937"/>
                </a:lnTo>
                <a:lnTo>
                  <a:pt x="266883" y="1024126"/>
                </a:lnTo>
                <a:lnTo>
                  <a:pt x="267229" y="1023937"/>
                </a:lnTo>
                <a:lnTo>
                  <a:pt x="267230" y="1023937"/>
                </a:lnTo>
                <a:cubicBezTo>
                  <a:pt x="267230" y="1023937"/>
                  <a:pt x="267230" y="1023937"/>
                  <a:pt x="268090" y="1023937"/>
                </a:cubicBezTo>
                <a:lnTo>
                  <a:pt x="273050" y="1023937"/>
                </a:lnTo>
                <a:lnTo>
                  <a:pt x="274110" y="1023937"/>
                </a:lnTo>
                <a:lnTo>
                  <a:pt x="274111" y="1023938"/>
                </a:lnTo>
                <a:lnTo>
                  <a:pt x="277020" y="1023938"/>
                </a:lnTo>
                <a:lnTo>
                  <a:pt x="280195" y="1023938"/>
                </a:lnTo>
                <a:lnTo>
                  <a:pt x="280989" y="1023938"/>
                </a:lnTo>
                <a:lnTo>
                  <a:pt x="280989" y="1025350"/>
                </a:lnTo>
                <a:lnTo>
                  <a:pt x="287337" y="1030287"/>
                </a:lnTo>
                <a:lnTo>
                  <a:pt x="287339" y="1030287"/>
                </a:lnTo>
                <a:lnTo>
                  <a:pt x="287338" y="1030288"/>
                </a:lnTo>
                <a:lnTo>
                  <a:pt x="283767" y="1033264"/>
                </a:lnTo>
                <a:lnTo>
                  <a:pt x="280196" y="1030288"/>
                </a:lnTo>
                <a:lnTo>
                  <a:pt x="283767" y="1034256"/>
                </a:lnTo>
                <a:lnTo>
                  <a:pt x="286624" y="1037431"/>
                </a:lnTo>
                <a:lnTo>
                  <a:pt x="286942" y="1037431"/>
                </a:lnTo>
                <a:lnTo>
                  <a:pt x="287067" y="1037923"/>
                </a:lnTo>
                <a:lnTo>
                  <a:pt x="287339" y="1038225"/>
                </a:lnTo>
                <a:lnTo>
                  <a:pt x="287112" y="1038099"/>
                </a:lnTo>
                <a:lnTo>
                  <a:pt x="287136" y="1038195"/>
                </a:lnTo>
                <a:lnTo>
                  <a:pt x="287339" y="1038225"/>
                </a:lnTo>
                <a:lnTo>
                  <a:pt x="287144" y="1038225"/>
                </a:lnTo>
                <a:lnTo>
                  <a:pt x="287680" y="1040333"/>
                </a:lnTo>
                <a:cubicBezTo>
                  <a:pt x="286731" y="1040557"/>
                  <a:pt x="284834" y="1040110"/>
                  <a:pt x="282725" y="1039217"/>
                </a:cubicBezTo>
                <a:lnTo>
                  <a:pt x="281099" y="1038225"/>
                </a:lnTo>
                <a:lnTo>
                  <a:pt x="280460" y="1038225"/>
                </a:lnTo>
                <a:lnTo>
                  <a:pt x="279695" y="1037431"/>
                </a:lnTo>
                <a:lnTo>
                  <a:pt x="279122" y="1037431"/>
                </a:lnTo>
                <a:lnTo>
                  <a:pt x="280460" y="1038225"/>
                </a:lnTo>
                <a:lnTo>
                  <a:pt x="277401" y="1037431"/>
                </a:lnTo>
                <a:lnTo>
                  <a:pt x="273448" y="1037431"/>
                </a:lnTo>
                <a:lnTo>
                  <a:pt x="272839" y="1032916"/>
                </a:lnTo>
                <a:lnTo>
                  <a:pt x="272721" y="1032867"/>
                </a:lnTo>
                <a:lnTo>
                  <a:pt x="271517" y="1031081"/>
                </a:lnTo>
                <a:lnTo>
                  <a:pt x="271467" y="1031008"/>
                </a:lnTo>
                <a:lnTo>
                  <a:pt x="266701" y="1030287"/>
                </a:lnTo>
                <a:cubicBezTo>
                  <a:pt x="266701" y="1030287"/>
                  <a:pt x="268388" y="1030287"/>
                  <a:pt x="270075" y="1030287"/>
                </a:cubicBezTo>
                <a:lnTo>
                  <a:pt x="270981" y="1030287"/>
                </a:lnTo>
                <a:lnTo>
                  <a:pt x="269255" y="1027726"/>
                </a:lnTo>
                <a:lnTo>
                  <a:pt x="268090" y="1027112"/>
                </a:lnTo>
                <a:lnTo>
                  <a:pt x="266701" y="1025984"/>
                </a:lnTo>
                <a:lnTo>
                  <a:pt x="266701" y="1027112"/>
                </a:lnTo>
                <a:cubicBezTo>
                  <a:pt x="266701" y="1028700"/>
                  <a:pt x="266701" y="1030287"/>
                  <a:pt x="266701" y="1030287"/>
                </a:cubicBezTo>
                <a:cubicBezTo>
                  <a:pt x="259557" y="1023937"/>
                  <a:pt x="259557" y="1023937"/>
                  <a:pt x="259557" y="1023937"/>
                </a:cubicBezTo>
                <a:close/>
                <a:moveTo>
                  <a:pt x="253207" y="1023937"/>
                </a:moveTo>
                <a:cubicBezTo>
                  <a:pt x="253207" y="1023937"/>
                  <a:pt x="253207" y="1023937"/>
                  <a:pt x="260351" y="1030287"/>
                </a:cubicBezTo>
                <a:cubicBezTo>
                  <a:pt x="260351" y="1030287"/>
                  <a:pt x="246063" y="1023937"/>
                  <a:pt x="253207" y="1023937"/>
                </a:cubicBezTo>
                <a:close/>
                <a:moveTo>
                  <a:pt x="519657" y="1023749"/>
                </a:moveTo>
                <a:cubicBezTo>
                  <a:pt x="512819" y="1030580"/>
                  <a:pt x="512819" y="1030580"/>
                  <a:pt x="519657" y="1030580"/>
                </a:cubicBezTo>
                <a:cubicBezTo>
                  <a:pt x="519657" y="1030580"/>
                  <a:pt x="519657" y="1023749"/>
                  <a:pt x="519657" y="1023749"/>
                </a:cubicBezTo>
                <a:cubicBezTo>
                  <a:pt x="519657" y="1023749"/>
                  <a:pt x="519657" y="1030580"/>
                  <a:pt x="526495" y="1023749"/>
                </a:cubicBezTo>
                <a:cubicBezTo>
                  <a:pt x="523076" y="1023749"/>
                  <a:pt x="523076" y="1023749"/>
                  <a:pt x="523076" y="1023749"/>
                </a:cubicBezTo>
                <a:cubicBezTo>
                  <a:pt x="521367" y="1023749"/>
                  <a:pt x="519657" y="1023749"/>
                  <a:pt x="519657" y="1023749"/>
                </a:cubicBezTo>
                <a:close/>
                <a:moveTo>
                  <a:pt x="499144" y="1023749"/>
                </a:moveTo>
                <a:cubicBezTo>
                  <a:pt x="499144" y="1023749"/>
                  <a:pt x="500854" y="1025457"/>
                  <a:pt x="503418" y="1027164"/>
                </a:cubicBezTo>
                <a:lnTo>
                  <a:pt x="504188" y="1027444"/>
                </a:lnTo>
                <a:lnTo>
                  <a:pt x="505982" y="1030580"/>
                </a:lnTo>
                <a:cubicBezTo>
                  <a:pt x="505982" y="1030580"/>
                  <a:pt x="499144" y="1030580"/>
                  <a:pt x="499144" y="1023749"/>
                </a:cubicBezTo>
                <a:close/>
                <a:moveTo>
                  <a:pt x="437606" y="1023749"/>
                </a:moveTo>
                <a:cubicBezTo>
                  <a:pt x="437606" y="1030580"/>
                  <a:pt x="430768" y="1030580"/>
                  <a:pt x="437606" y="1030580"/>
                </a:cubicBezTo>
                <a:cubicBezTo>
                  <a:pt x="437606" y="1030580"/>
                  <a:pt x="435897" y="1030580"/>
                  <a:pt x="434187" y="1029726"/>
                </a:cubicBezTo>
                <a:lnTo>
                  <a:pt x="433255" y="1028096"/>
                </a:lnTo>
                <a:lnTo>
                  <a:pt x="434187" y="1027164"/>
                </a:lnTo>
                <a:cubicBezTo>
                  <a:pt x="434187" y="1025457"/>
                  <a:pt x="434187" y="1023749"/>
                  <a:pt x="437606" y="1023749"/>
                </a:cubicBezTo>
                <a:close/>
                <a:moveTo>
                  <a:pt x="437606" y="1023749"/>
                </a:moveTo>
                <a:cubicBezTo>
                  <a:pt x="437606" y="1027164"/>
                  <a:pt x="437606" y="1027164"/>
                  <a:pt x="438461" y="1027164"/>
                </a:cubicBezTo>
                <a:lnTo>
                  <a:pt x="440093" y="1028096"/>
                </a:lnTo>
                <a:lnTo>
                  <a:pt x="441025" y="1029726"/>
                </a:lnTo>
                <a:cubicBezTo>
                  <a:pt x="441025" y="1030580"/>
                  <a:pt x="441025" y="1030580"/>
                  <a:pt x="444444" y="1030580"/>
                </a:cubicBezTo>
                <a:cubicBezTo>
                  <a:pt x="451281" y="1030580"/>
                  <a:pt x="451281" y="1037410"/>
                  <a:pt x="451281" y="1037410"/>
                </a:cubicBezTo>
                <a:cubicBezTo>
                  <a:pt x="444444" y="1037410"/>
                  <a:pt x="437606" y="1030580"/>
                  <a:pt x="437606" y="1030580"/>
                </a:cubicBezTo>
                <a:cubicBezTo>
                  <a:pt x="437606" y="1030580"/>
                  <a:pt x="437606" y="1030580"/>
                  <a:pt x="437606" y="1023749"/>
                </a:cubicBezTo>
                <a:close/>
                <a:moveTo>
                  <a:pt x="430768" y="1023749"/>
                </a:moveTo>
                <a:lnTo>
                  <a:pt x="433255" y="1028096"/>
                </a:lnTo>
                <a:lnTo>
                  <a:pt x="430768" y="1030580"/>
                </a:lnTo>
                <a:cubicBezTo>
                  <a:pt x="430768" y="1023749"/>
                  <a:pt x="423931" y="1023749"/>
                  <a:pt x="430768" y="1023749"/>
                </a:cubicBezTo>
                <a:close/>
                <a:moveTo>
                  <a:pt x="410256" y="1023749"/>
                </a:moveTo>
                <a:cubicBezTo>
                  <a:pt x="410256" y="1023749"/>
                  <a:pt x="417093" y="1023749"/>
                  <a:pt x="417093" y="1030580"/>
                </a:cubicBezTo>
                <a:cubicBezTo>
                  <a:pt x="420512" y="1033995"/>
                  <a:pt x="423931" y="1035702"/>
                  <a:pt x="427350" y="1036556"/>
                </a:cubicBezTo>
                <a:lnTo>
                  <a:pt x="429601" y="1036744"/>
                </a:lnTo>
                <a:lnTo>
                  <a:pt x="430768" y="1037410"/>
                </a:lnTo>
                <a:lnTo>
                  <a:pt x="430222" y="1037410"/>
                </a:lnTo>
                <a:lnTo>
                  <a:pt x="430530" y="1037431"/>
                </a:lnTo>
                <a:lnTo>
                  <a:pt x="429657" y="1037431"/>
                </a:lnTo>
                <a:lnTo>
                  <a:pt x="427038" y="1037431"/>
                </a:lnTo>
                <a:cubicBezTo>
                  <a:pt x="425291" y="1037431"/>
                  <a:pt x="423545" y="1037431"/>
                  <a:pt x="423545" y="1037431"/>
                </a:cubicBezTo>
                <a:lnTo>
                  <a:pt x="422672" y="1037431"/>
                </a:lnTo>
                <a:lnTo>
                  <a:pt x="420053" y="1037431"/>
                </a:lnTo>
                <a:lnTo>
                  <a:pt x="418306" y="1037431"/>
                </a:lnTo>
                <a:lnTo>
                  <a:pt x="416560" y="1037431"/>
                </a:lnTo>
                <a:lnTo>
                  <a:pt x="409575" y="1037431"/>
                </a:lnTo>
                <a:cubicBezTo>
                  <a:pt x="409575" y="1037431"/>
                  <a:pt x="409575" y="1035645"/>
                  <a:pt x="409575" y="1033859"/>
                </a:cubicBezTo>
                <a:lnTo>
                  <a:pt x="409575" y="1030410"/>
                </a:lnTo>
                <a:lnTo>
                  <a:pt x="406837" y="1029726"/>
                </a:lnTo>
                <a:lnTo>
                  <a:pt x="403793" y="1024404"/>
                </a:lnTo>
                <a:lnTo>
                  <a:pt x="405982" y="1024603"/>
                </a:lnTo>
                <a:cubicBezTo>
                  <a:pt x="408547" y="1025457"/>
                  <a:pt x="410256" y="1027164"/>
                  <a:pt x="410256" y="1030580"/>
                </a:cubicBezTo>
                <a:lnTo>
                  <a:pt x="409799" y="1030466"/>
                </a:lnTo>
                <a:lnTo>
                  <a:pt x="417433" y="1036538"/>
                </a:lnTo>
                <a:lnTo>
                  <a:pt x="423046" y="1036921"/>
                </a:lnTo>
                <a:lnTo>
                  <a:pt x="423399" y="1036945"/>
                </a:lnTo>
                <a:lnTo>
                  <a:pt x="421135" y="1034966"/>
                </a:lnTo>
                <a:lnTo>
                  <a:pt x="417093" y="1031433"/>
                </a:lnTo>
                <a:cubicBezTo>
                  <a:pt x="415384" y="1030580"/>
                  <a:pt x="413675" y="1030580"/>
                  <a:pt x="410256" y="1030580"/>
                </a:cubicBezTo>
                <a:cubicBezTo>
                  <a:pt x="417093" y="1030580"/>
                  <a:pt x="403418" y="1023749"/>
                  <a:pt x="410256" y="1023749"/>
                </a:cubicBezTo>
                <a:close/>
                <a:moveTo>
                  <a:pt x="396580" y="1023749"/>
                </a:moveTo>
                <a:cubicBezTo>
                  <a:pt x="403418" y="1023749"/>
                  <a:pt x="396580" y="1023749"/>
                  <a:pt x="396580" y="1030580"/>
                </a:cubicBezTo>
                <a:cubicBezTo>
                  <a:pt x="396580" y="1027164"/>
                  <a:pt x="396580" y="1025457"/>
                  <a:pt x="395725" y="1024603"/>
                </a:cubicBezTo>
                <a:lnTo>
                  <a:pt x="394230" y="1024389"/>
                </a:lnTo>
                <a:close/>
                <a:moveTo>
                  <a:pt x="389743" y="1023749"/>
                </a:moveTo>
                <a:lnTo>
                  <a:pt x="394230" y="1024389"/>
                </a:lnTo>
                <a:lnTo>
                  <a:pt x="393200" y="1024670"/>
                </a:lnTo>
                <a:lnTo>
                  <a:pt x="393162" y="1024603"/>
                </a:lnTo>
                <a:cubicBezTo>
                  <a:pt x="393162" y="1023749"/>
                  <a:pt x="393162" y="1023749"/>
                  <a:pt x="389743" y="1023749"/>
                </a:cubicBez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6324" y="1024603"/>
                </a:cubicBezTo>
                <a:lnTo>
                  <a:pt x="386797" y="1025430"/>
                </a:lnTo>
                <a:lnTo>
                  <a:pt x="386241" y="1025748"/>
                </a:ln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5469" y="1023749"/>
                </a:cubicBezTo>
                <a:lnTo>
                  <a:pt x="386324" y="1023749"/>
                </a:lnTo>
                <a:lnTo>
                  <a:pt x="387179" y="1023749"/>
                </a:lnTo>
                <a:lnTo>
                  <a:pt x="387927" y="1023749"/>
                </a:lnTo>
                <a:lnTo>
                  <a:pt x="388034" y="1023749"/>
                </a:lnTo>
                <a:lnTo>
                  <a:pt x="389743" y="1023749"/>
                </a:lnTo>
                <a:lnTo>
                  <a:pt x="388516" y="1024450"/>
                </a:lnTo>
                <a:close/>
                <a:moveTo>
                  <a:pt x="281593" y="1022282"/>
                </a:moveTo>
                <a:lnTo>
                  <a:pt x="282204" y="1022946"/>
                </a:lnTo>
                <a:lnTo>
                  <a:pt x="280686" y="1023696"/>
                </a:lnTo>
                <a:lnTo>
                  <a:pt x="280195" y="1023938"/>
                </a:lnTo>
                <a:lnTo>
                  <a:pt x="280515" y="1023559"/>
                </a:lnTo>
                <a:close/>
                <a:moveTo>
                  <a:pt x="796132" y="1021887"/>
                </a:moveTo>
                <a:lnTo>
                  <a:pt x="796820" y="1022403"/>
                </a:lnTo>
                <a:lnTo>
                  <a:pt x="793751" y="1023937"/>
                </a:lnTo>
                <a:lnTo>
                  <a:pt x="792693" y="1024466"/>
                </a:lnTo>
                <a:cubicBezTo>
                  <a:pt x="792693" y="1024466"/>
                  <a:pt x="794413" y="1022747"/>
                  <a:pt x="796132" y="1021887"/>
                </a:cubicBezTo>
                <a:close/>
                <a:moveTo>
                  <a:pt x="329407" y="1021557"/>
                </a:moveTo>
                <a:lnTo>
                  <a:pt x="330158" y="1021879"/>
                </a:lnTo>
                <a:lnTo>
                  <a:pt x="328613" y="1023938"/>
                </a:lnTo>
                <a:cubicBezTo>
                  <a:pt x="328613" y="1023938"/>
                  <a:pt x="328613" y="1022351"/>
                  <a:pt x="329407" y="1021557"/>
                </a:cubicBezTo>
                <a:close/>
                <a:moveTo>
                  <a:pt x="804731" y="1018447"/>
                </a:moveTo>
                <a:lnTo>
                  <a:pt x="804289" y="1018963"/>
                </a:lnTo>
                <a:lnTo>
                  <a:pt x="797768" y="1023113"/>
                </a:lnTo>
                <a:lnTo>
                  <a:pt x="796820" y="1022403"/>
                </a:lnTo>
                <a:lnTo>
                  <a:pt x="799572" y="1021027"/>
                </a:lnTo>
                <a:close/>
                <a:moveTo>
                  <a:pt x="765969" y="1017588"/>
                </a:moveTo>
                <a:cubicBezTo>
                  <a:pt x="765969" y="1017588"/>
                  <a:pt x="765969" y="1017588"/>
                  <a:pt x="766862" y="1017588"/>
                </a:cubicBezTo>
                <a:lnTo>
                  <a:pt x="768648" y="1017588"/>
                </a:lnTo>
                <a:lnTo>
                  <a:pt x="772121" y="1017588"/>
                </a:lnTo>
                <a:lnTo>
                  <a:pt x="772220" y="1017588"/>
                </a:lnTo>
                <a:cubicBezTo>
                  <a:pt x="773113" y="1017588"/>
                  <a:pt x="773113" y="1017588"/>
                  <a:pt x="773113" y="1017588"/>
                </a:cubicBezTo>
                <a:cubicBezTo>
                  <a:pt x="773113" y="1017588"/>
                  <a:pt x="765969" y="1017588"/>
                  <a:pt x="765969" y="1023938"/>
                </a:cubicBezTo>
                <a:cubicBezTo>
                  <a:pt x="765969" y="1023938"/>
                  <a:pt x="765969" y="1022351"/>
                  <a:pt x="765969" y="1021557"/>
                </a:cubicBezTo>
                <a:lnTo>
                  <a:pt x="765969" y="1018382"/>
                </a:lnTo>
                <a:cubicBezTo>
                  <a:pt x="765969" y="1017588"/>
                  <a:pt x="765969" y="1017588"/>
                  <a:pt x="765969" y="1017588"/>
                </a:cubicBezTo>
                <a:close/>
                <a:moveTo>
                  <a:pt x="758825" y="1017588"/>
                </a:moveTo>
                <a:cubicBezTo>
                  <a:pt x="762397" y="1017588"/>
                  <a:pt x="764183" y="1017588"/>
                  <a:pt x="764183" y="1017588"/>
                </a:cubicBezTo>
                <a:lnTo>
                  <a:pt x="765076" y="1017588"/>
                </a:lnTo>
                <a:lnTo>
                  <a:pt x="765175" y="1017588"/>
                </a:lnTo>
                <a:lnTo>
                  <a:pt x="765969" y="1017588"/>
                </a:lnTo>
                <a:cubicBezTo>
                  <a:pt x="765969" y="1017588"/>
                  <a:pt x="758825" y="1017588"/>
                  <a:pt x="758825" y="1023938"/>
                </a:cubicBezTo>
                <a:cubicBezTo>
                  <a:pt x="758825" y="1017588"/>
                  <a:pt x="758825" y="1017588"/>
                  <a:pt x="758825" y="1017588"/>
                </a:cubicBezTo>
                <a:close/>
                <a:moveTo>
                  <a:pt x="355600" y="1017588"/>
                </a:moveTo>
                <a:cubicBezTo>
                  <a:pt x="355600" y="1017588"/>
                  <a:pt x="357386" y="1019176"/>
                  <a:pt x="358279" y="1020763"/>
                </a:cubicBezTo>
                <a:lnTo>
                  <a:pt x="355766" y="1023741"/>
                </a:lnTo>
                <a:lnTo>
                  <a:pt x="356053" y="1023938"/>
                </a:lnTo>
                <a:lnTo>
                  <a:pt x="356822" y="1024467"/>
                </a:lnTo>
                <a:lnTo>
                  <a:pt x="356899" y="1024467"/>
                </a:lnTo>
                <a:lnTo>
                  <a:pt x="357651" y="1024467"/>
                </a:lnTo>
                <a:lnTo>
                  <a:pt x="361951" y="1024467"/>
                </a:lnTo>
                <a:cubicBezTo>
                  <a:pt x="361951" y="1024467"/>
                  <a:pt x="361951" y="1026187"/>
                  <a:pt x="361951" y="1027907"/>
                </a:cubicBezTo>
                <a:lnTo>
                  <a:pt x="361951" y="1030287"/>
                </a:lnTo>
                <a:lnTo>
                  <a:pt x="361951" y="1030288"/>
                </a:lnTo>
                <a:lnTo>
                  <a:pt x="361951" y="1031347"/>
                </a:lnTo>
                <a:lnTo>
                  <a:pt x="361686" y="1030288"/>
                </a:lnTo>
                <a:lnTo>
                  <a:pt x="361091" y="1027907"/>
                </a:lnTo>
                <a:lnTo>
                  <a:pt x="359809" y="1027175"/>
                </a:lnTo>
                <a:lnTo>
                  <a:pt x="355283" y="1030288"/>
                </a:lnTo>
                <a:cubicBezTo>
                  <a:pt x="355283" y="1030288"/>
                  <a:pt x="355283" y="1028568"/>
                  <a:pt x="355283" y="1026849"/>
                </a:cubicBezTo>
                <a:lnTo>
                  <a:pt x="355283" y="1024589"/>
                </a:lnTo>
                <a:lnTo>
                  <a:pt x="355071" y="1024467"/>
                </a:lnTo>
                <a:lnTo>
                  <a:pt x="355283" y="1024467"/>
                </a:lnTo>
                <a:lnTo>
                  <a:pt x="355283" y="1023409"/>
                </a:lnTo>
                <a:lnTo>
                  <a:pt x="355600" y="1023627"/>
                </a:lnTo>
                <a:lnTo>
                  <a:pt x="355600" y="1023144"/>
                </a:lnTo>
                <a:cubicBezTo>
                  <a:pt x="355600" y="1022351"/>
                  <a:pt x="355600" y="1020763"/>
                  <a:pt x="355600" y="1017588"/>
                </a:cubicBezTo>
                <a:close/>
                <a:moveTo>
                  <a:pt x="328613" y="1017588"/>
                </a:moveTo>
                <a:cubicBezTo>
                  <a:pt x="334963" y="1017588"/>
                  <a:pt x="334963" y="1023938"/>
                  <a:pt x="334963" y="1023938"/>
                </a:cubicBezTo>
                <a:lnTo>
                  <a:pt x="330158" y="1021879"/>
                </a:lnTo>
                <a:lnTo>
                  <a:pt x="330994" y="1020763"/>
                </a:lnTo>
                <a:cubicBezTo>
                  <a:pt x="330201" y="1019176"/>
                  <a:pt x="328613" y="1017588"/>
                  <a:pt x="328613" y="1017588"/>
                </a:cubicBezTo>
                <a:close/>
                <a:moveTo>
                  <a:pt x="300832" y="1017588"/>
                </a:moveTo>
                <a:lnTo>
                  <a:pt x="301740" y="1018395"/>
                </a:lnTo>
                <a:lnTo>
                  <a:pt x="301625" y="1017588"/>
                </a:lnTo>
                <a:cubicBezTo>
                  <a:pt x="301625" y="1017588"/>
                  <a:pt x="303213" y="1019176"/>
                  <a:pt x="304800" y="1020763"/>
                </a:cubicBezTo>
                <a:lnTo>
                  <a:pt x="307967" y="1023930"/>
                </a:lnTo>
                <a:lnTo>
                  <a:pt x="307976" y="1023938"/>
                </a:lnTo>
                <a:lnTo>
                  <a:pt x="307974" y="1023938"/>
                </a:lnTo>
                <a:lnTo>
                  <a:pt x="307975" y="1023938"/>
                </a:lnTo>
                <a:cubicBezTo>
                  <a:pt x="304800" y="1023938"/>
                  <a:pt x="303213" y="1023938"/>
                  <a:pt x="302419" y="1023144"/>
                </a:cubicBezTo>
                <a:lnTo>
                  <a:pt x="302241" y="1021899"/>
                </a:lnTo>
                <a:lnTo>
                  <a:pt x="299046" y="1020763"/>
                </a:lnTo>
                <a:cubicBezTo>
                  <a:pt x="297260" y="1019176"/>
                  <a:pt x="297260" y="1017588"/>
                  <a:pt x="300832" y="1017588"/>
                </a:cubicBezTo>
                <a:close/>
                <a:moveTo>
                  <a:pt x="273051" y="1017588"/>
                </a:moveTo>
                <a:lnTo>
                  <a:pt x="278734" y="1018310"/>
                </a:lnTo>
                <a:lnTo>
                  <a:pt x="280195" y="1017588"/>
                </a:lnTo>
                <a:cubicBezTo>
                  <a:pt x="283767" y="1020763"/>
                  <a:pt x="283767" y="1020763"/>
                  <a:pt x="282874" y="1020763"/>
                </a:cubicBezTo>
                <a:lnTo>
                  <a:pt x="281593" y="1022282"/>
                </a:lnTo>
                <a:lnTo>
                  <a:pt x="280195" y="1020763"/>
                </a:lnTo>
                <a:lnTo>
                  <a:pt x="279577" y="1020091"/>
                </a:lnTo>
                <a:lnTo>
                  <a:pt x="280078" y="1023209"/>
                </a:lnTo>
                <a:lnTo>
                  <a:pt x="280195" y="1023938"/>
                </a:lnTo>
                <a:cubicBezTo>
                  <a:pt x="280195" y="1023938"/>
                  <a:pt x="273051" y="1017588"/>
                  <a:pt x="273051" y="1017588"/>
                </a:cubicBezTo>
                <a:close/>
                <a:moveTo>
                  <a:pt x="833438" y="1017587"/>
                </a:moveTo>
                <a:cubicBezTo>
                  <a:pt x="833438" y="1017587"/>
                  <a:pt x="833438" y="1023937"/>
                  <a:pt x="827088" y="1023937"/>
                </a:cubicBezTo>
                <a:cubicBezTo>
                  <a:pt x="827088" y="1023937"/>
                  <a:pt x="833438" y="1017587"/>
                  <a:pt x="833438" y="1017587"/>
                </a:cubicBezTo>
                <a:close/>
                <a:moveTo>
                  <a:pt x="799572" y="1017587"/>
                </a:moveTo>
                <a:lnTo>
                  <a:pt x="799571" y="1017588"/>
                </a:lnTo>
                <a:lnTo>
                  <a:pt x="793553" y="1023606"/>
                </a:lnTo>
                <a:cubicBezTo>
                  <a:pt x="792693" y="1024466"/>
                  <a:pt x="792693" y="1024466"/>
                  <a:pt x="792693" y="1024466"/>
                </a:cubicBezTo>
                <a:cubicBezTo>
                  <a:pt x="792693" y="1021027"/>
                  <a:pt x="792693" y="1021027"/>
                  <a:pt x="793553" y="1021027"/>
                </a:cubicBezTo>
                <a:lnTo>
                  <a:pt x="799570" y="1017588"/>
                </a:lnTo>
                <a:close/>
                <a:moveTo>
                  <a:pt x="799572" y="1017587"/>
                </a:moveTo>
                <a:lnTo>
                  <a:pt x="800102" y="1017587"/>
                </a:lnTo>
                <a:lnTo>
                  <a:pt x="805591" y="1017587"/>
                </a:lnTo>
                <a:cubicBezTo>
                  <a:pt x="806451" y="1017587"/>
                  <a:pt x="806451" y="1017587"/>
                  <a:pt x="806451" y="1017587"/>
                </a:cubicBezTo>
                <a:lnTo>
                  <a:pt x="806450" y="1017588"/>
                </a:lnTo>
                <a:lnTo>
                  <a:pt x="805591" y="1018447"/>
                </a:lnTo>
                <a:lnTo>
                  <a:pt x="804480" y="1019558"/>
                </a:lnTo>
                <a:lnTo>
                  <a:pt x="800101" y="1023937"/>
                </a:lnTo>
                <a:lnTo>
                  <a:pt x="803705" y="1022393"/>
                </a:lnTo>
                <a:lnTo>
                  <a:pt x="805657" y="1021556"/>
                </a:lnTo>
                <a:cubicBezTo>
                  <a:pt x="808038" y="1020762"/>
                  <a:pt x="809626" y="1020762"/>
                  <a:pt x="806451" y="1023937"/>
                </a:cubicBezTo>
                <a:cubicBezTo>
                  <a:pt x="806451" y="1023937"/>
                  <a:pt x="800101" y="1023937"/>
                  <a:pt x="800101" y="1030287"/>
                </a:cubicBezTo>
                <a:cubicBezTo>
                  <a:pt x="796926" y="1030287"/>
                  <a:pt x="796926" y="1030287"/>
                  <a:pt x="796926" y="1030287"/>
                </a:cubicBezTo>
                <a:lnTo>
                  <a:pt x="796132" y="1030287"/>
                </a:lnTo>
                <a:lnTo>
                  <a:pt x="794545" y="1030287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6926" y="1030287"/>
                  <a:pt x="796926" y="1030287"/>
                  <a:pt x="796132" y="1029493"/>
                </a:cubicBezTo>
                <a:lnTo>
                  <a:pt x="795656" y="1028382"/>
                </a:lnTo>
                <a:lnTo>
                  <a:pt x="799572" y="1024466"/>
                </a:lnTo>
                <a:lnTo>
                  <a:pt x="799574" y="1024465"/>
                </a:lnTo>
                <a:lnTo>
                  <a:pt x="799890" y="1024095"/>
                </a:lnTo>
                <a:lnTo>
                  <a:pt x="799484" y="1024400"/>
                </a:lnTo>
                <a:lnTo>
                  <a:pt x="799572" y="1024466"/>
                </a:lnTo>
                <a:lnTo>
                  <a:pt x="799360" y="1024493"/>
                </a:lnTo>
                <a:lnTo>
                  <a:pt x="796926" y="1026318"/>
                </a:lnTo>
                <a:lnTo>
                  <a:pt x="796497" y="1025997"/>
                </a:lnTo>
                <a:lnTo>
                  <a:pt x="799064" y="1024530"/>
                </a:lnTo>
                <a:lnTo>
                  <a:pt x="795187" y="1025014"/>
                </a:lnTo>
                <a:lnTo>
                  <a:pt x="796497" y="1025997"/>
                </a:lnTo>
                <a:lnTo>
                  <a:pt x="795000" y="1026852"/>
                </a:lnTo>
                <a:lnTo>
                  <a:pt x="794262" y="1025130"/>
                </a:lnTo>
                <a:lnTo>
                  <a:pt x="792693" y="1025326"/>
                </a:lnTo>
                <a:lnTo>
                  <a:pt x="792693" y="1024466"/>
                </a:lnTo>
                <a:lnTo>
                  <a:pt x="793876" y="1024230"/>
                </a:lnTo>
                <a:lnTo>
                  <a:pt x="793751" y="1023937"/>
                </a:lnTo>
                <a:lnTo>
                  <a:pt x="794085" y="1024188"/>
                </a:lnTo>
                <a:lnTo>
                  <a:pt x="796992" y="1023606"/>
                </a:lnTo>
                <a:lnTo>
                  <a:pt x="797768" y="1023113"/>
                </a:lnTo>
                <a:lnTo>
                  <a:pt x="799400" y="1024338"/>
                </a:lnTo>
                <a:lnTo>
                  <a:pt x="799953" y="1024022"/>
                </a:lnTo>
                <a:lnTo>
                  <a:pt x="804289" y="1018963"/>
                </a:lnTo>
                <a:lnTo>
                  <a:pt x="806449" y="1017588"/>
                </a:lnTo>
                <a:lnTo>
                  <a:pt x="804731" y="1018447"/>
                </a:lnTo>
                <a:lnTo>
                  <a:pt x="799578" y="1017588"/>
                </a:lnTo>
                <a:close/>
                <a:moveTo>
                  <a:pt x="259557" y="1017587"/>
                </a:moveTo>
                <a:cubicBezTo>
                  <a:pt x="259557" y="1023937"/>
                  <a:pt x="266701" y="1023937"/>
                  <a:pt x="259557" y="1023937"/>
                </a:cubicBezTo>
                <a:cubicBezTo>
                  <a:pt x="252413" y="1017587"/>
                  <a:pt x="259557" y="1023937"/>
                  <a:pt x="259557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9175"/>
                  <a:pt x="249238" y="1020762"/>
                </a:cubicBezTo>
                <a:lnTo>
                  <a:pt x="251619" y="1023143"/>
                </a:lnTo>
                <a:cubicBezTo>
                  <a:pt x="250826" y="1022350"/>
                  <a:pt x="249238" y="1020762"/>
                  <a:pt x="246063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7587"/>
                  <a:pt x="249238" y="1017587"/>
                </a:cubicBezTo>
                <a:lnTo>
                  <a:pt x="251619" y="1017587"/>
                </a:lnTo>
                <a:lnTo>
                  <a:pt x="252413" y="1017587"/>
                </a:lnTo>
                <a:cubicBezTo>
                  <a:pt x="252413" y="1017587"/>
                  <a:pt x="252413" y="1023937"/>
                  <a:pt x="252413" y="1023937"/>
                </a:cubicBezTo>
                <a:cubicBezTo>
                  <a:pt x="252413" y="1017587"/>
                  <a:pt x="252413" y="1017587"/>
                  <a:pt x="246063" y="1017587"/>
                </a:cubicBezTo>
                <a:close/>
                <a:moveTo>
                  <a:pt x="369230" y="1016919"/>
                </a:moveTo>
                <a:cubicBezTo>
                  <a:pt x="376068" y="1016919"/>
                  <a:pt x="376068" y="1023749"/>
                  <a:pt x="382905" y="1023749"/>
                </a:cubicBezTo>
                <a:cubicBezTo>
                  <a:pt x="382905" y="1023749"/>
                  <a:pt x="381196" y="1023749"/>
                  <a:pt x="379487" y="1023749"/>
                </a:cubicBezTo>
                <a:lnTo>
                  <a:pt x="378632" y="1023749"/>
                </a:lnTo>
                <a:cubicBezTo>
                  <a:pt x="379487" y="1023749"/>
                  <a:pt x="379487" y="1023749"/>
                  <a:pt x="376068" y="1023749"/>
                </a:cubicBezTo>
                <a:cubicBezTo>
                  <a:pt x="376068" y="1023749"/>
                  <a:pt x="376068" y="1023749"/>
                  <a:pt x="369230" y="1016919"/>
                </a:cubicBezTo>
                <a:close/>
                <a:moveTo>
                  <a:pt x="362392" y="1016919"/>
                </a:moveTo>
                <a:cubicBezTo>
                  <a:pt x="369230" y="1023749"/>
                  <a:pt x="369230" y="1023749"/>
                  <a:pt x="376068" y="1023749"/>
                </a:cubicBezTo>
                <a:cubicBezTo>
                  <a:pt x="376068" y="1023749"/>
                  <a:pt x="374359" y="1023749"/>
                  <a:pt x="373504" y="1023749"/>
                </a:cubicBezTo>
                <a:lnTo>
                  <a:pt x="372649" y="1023749"/>
                </a:lnTo>
                <a:lnTo>
                  <a:pt x="370085" y="1023749"/>
                </a:lnTo>
                <a:lnTo>
                  <a:pt x="369392" y="1023749"/>
                </a:lnTo>
                <a:lnTo>
                  <a:pt x="369888" y="1023938"/>
                </a:lnTo>
                <a:lnTo>
                  <a:pt x="369888" y="1024095"/>
                </a:lnTo>
                <a:lnTo>
                  <a:pt x="374848" y="1024831"/>
                </a:lnTo>
                <a:cubicBezTo>
                  <a:pt x="375708" y="1025724"/>
                  <a:pt x="375708" y="1027510"/>
                  <a:pt x="375708" y="1031082"/>
                </a:cubicBezTo>
                <a:cubicBezTo>
                  <a:pt x="375708" y="1031082"/>
                  <a:pt x="375708" y="1029296"/>
                  <a:pt x="374848" y="1027510"/>
                </a:cubicBezTo>
                <a:lnTo>
                  <a:pt x="369888" y="1024567"/>
                </a:lnTo>
                <a:lnTo>
                  <a:pt x="369888" y="1025038"/>
                </a:lnTo>
                <a:lnTo>
                  <a:pt x="372269" y="1027510"/>
                </a:lnTo>
                <a:cubicBezTo>
                  <a:pt x="373988" y="1029296"/>
                  <a:pt x="375708" y="1031082"/>
                  <a:pt x="375708" y="1031082"/>
                </a:cubicBezTo>
                <a:lnTo>
                  <a:pt x="369888" y="1025793"/>
                </a:lnTo>
                <a:lnTo>
                  <a:pt x="369888" y="1026319"/>
                </a:lnTo>
                <a:lnTo>
                  <a:pt x="369888" y="1027113"/>
                </a:lnTo>
                <a:cubicBezTo>
                  <a:pt x="369888" y="1028701"/>
                  <a:pt x="369888" y="1030288"/>
                  <a:pt x="369888" y="1030288"/>
                </a:cubicBezTo>
                <a:cubicBezTo>
                  <a:pt x="361950" y="1023938"/>
                  <a:pt x="361950" y="1023938"/>
                  <a:pt x="361950" y="1023938"/>
                </a:cubicBezTo>
                <a:lnTo>
                  <a:pt x="362744" y="1023938"/>
                </a:lnTo>
                <a:cubicBezTo>
                  <a:pt x="359172" y="1020763"/>
                  <a:pt x="360958" y="1020763"/>
                  <a:pt x="363637" y="1021557"/>
                </a:cubicBezTo>
                <a:lnTo>
                  <a:pt x="369130" y="1023649"/>
                </a:lnTo>
                <a:lnTo>
                  <a:pt x="368375" y="1022895"/>
                </a:lnTo>
                <a:cubicBezTo>
                  <a:pt x="367521" y="1022042"/>
                  <a:pt x="365811" y="1020334"/>
                  <a:pt x="362392" y="1016919"/>
                </a:cubicBezTo>
                <a:close/>
                <a:moveTo>
                  <a:pt x="799704" y="1016794"/>
                </a:moveTo>
                <a:cubicBezTo>
                  <a:pt x="796330" y="1016794"/>
                  <a:pt x="792957" y="1018580"/>
                  <a:pt x="790427" y="1019473"/>
                </a:cubicBezTo>
                <a:lnTo>
                  <a:pt x="789584" y="1018937"/>
                </a:lnTo>
                <a:lnTo>
                  <a:pt x="792114" y="1017687"/>
                </a:lnTo>
                <a:lnTo>
                  <a:pt x="792956" y="1017588"/>
                </a:lnTo>
                <a:close/>
                <a:moveTo>
                  <a:pt x="273051" y="1016794"/>
                </a:moveTo>
                <a:cubicBezTo>
                  <a:pt x="273051" y="1020366"/>
                  <a:pt x="271464" y="1020366"/>
                  <a:pt x="270670" y="1020366"/>
                </a:cubicBezTo>
                <a:lnTo>
                  <a:pt x="273050" y="1023937"/>
                </a:lnTo>
                <a:lnTo>
                  <a:pt x="268289" y="1020366"/>
                </a:lnTo>
                <a:cubicBezTo>
                  <a:pt x="268289" y="1018580"/>
                  <a:pt x="269876" y="1016794"/>
                  <a:pt x="273051" y="1016794"/>
                </a:cubicBezTo>
                <a:close/>
                <a:moveTo>
                  <a:pt x="341948" y="1016529"/>
                </a:moveTo>
                <a:lnTo>
                  <a:pt x="342205" y="1017588"/>
                </a:lnTo>
                <a:lnTo>
                  <a:pt x="342901" y="1017588"/>
                </a:lnTo>
                <a:lnTo>
                  <a:pt x="344290" y="1017588"/>
                </a:lnTo>
                <a:lnTo>
                  <a:pt x="345282" y="1017588"/>
                </a:lnTo>
                <a:lnTo>
                  <a:pt x="348192" y="1017588"/>
                </a:lnTo>
                <a:lnTo>
                  <a:pt x="348192" y="1023081"/>
                </a:lnTo>
                <a:lnTo>
                  <a:pt x="348616" y="1023409"/>
                </a:lnTo>
                <a:lnTo>
                  <a:pt x="348192" y="1023159"/>
                </a:lnTo>
                <a:lnTo>
                  <a:pt x="348192" y="1023354"/>
                </a:lnTo>
                <a:lnTo>
                  <a:pt x="348616" y="1023409"/>
                </a:lnTo>
                <a:cubicBezTo>
                  <a:pt x="355283" y="1023409"/>
                  <a:pt x="355283" y="1030288"/>
                  <a:pt x="355283" y="1030288"/>
                </a:cubicBezTo>
                <a:cubicBezTo>
                  <a:pt x="355283" y="1026848"/>
                  <a:pt x="351949" y="1025129"/>
                  <a:pt x="348616" y="1024269"/>
                </a:cubicBezTo>
                <a:lnTo>
                  <a:pt x="348192" y="1024214"/>
                </a:lnTo>
                <a:lnTo>
                  <a:pt x="348192" y="1024467"/>
                </a:lnTo>
                <a:lnTo>
                  <a:pt x="347901" y="1024177"/>
                </a:lnTo>
                <a:lnTo>
                  <a:pt x="341948" y="1023409"/>
                </a:lnTo>
                <a:lnTo>
                  <a:pt x="342901" y="1022672"/>
                </a:lnTo>
                <a:lnTo>
                  <a:pt x="346914" y="1023189"/>
                </a:lnTo>
                <a:lnTo>
                  <a:pt x="345006" y="1021280"/>
                </a:lnTo>
                <a:lnTo>
                  <a:pt x="344831" y="1021178"/>
                </a:lnTo>
                <a:lnTo>
                  <a:pt x="344872" y="1021146"/>
                </a:lnTo>
                <a:lnTo>
                  <a:pt x="344753" y="1021028"/>
                </a:lnTo>
                <a:lnTo>
                  <a:pt x="342901" y="1019176"/>
                </a:lnTo>
                <a:lnTo>
                  <a:pt x="342901" y="1019176"/>
                </a:lnTo>
                <a:lnTo>
                  <a:pt x="342590" y="1019176"/>
                </a:lnTo>
                <a:lnTo>
                  <a:pt x="342782" y="1019969"/>
                </a:lnTo>
                <a:lnTo>
                  <a:pt x="344831" y="1021178"/>
                </a:lnTo>
                <a:lnTo>
                  <a:pt x="342901" y="1022672"/>
                </a:lnTo>
                <a:lnTo>
                  <a:pt x="341948" y="1022549"/>
                </a:lnTo>
                <a:lnTo>
                  <a:pt x="341948" y="1019176"/>
                </a:lnTo>
                <a:lnTo>
                  <a:pt x="341313" y="1019176"/>
                </a:lnTo>
                <a:lnTo>
                  <a:pt x="341313" y="1017588"/>
                </a:lnTo>
                <a:lnTo>
                  <a:pt x="341948" y="1017588"/>
                </a:lnTo>
                <a:close/>
                <a:moveTo>
                  <a:pt x="335281" y="1016529"/>
                </a:moveTo>
                <a:lnTo>
                  <a:pt x="341948" y="1022549"/>
                </a:lnTo>
                <a:cubicBezTo>
                  <a:pt x="341948" y="1023409"/>
                  <a:pt x="341948" y="1023409"/>
                  <a:pt x="341948" y="1023409"/>
                </a:cubicBezTo>
                <a:cubicBezTo>
                  <a:pt x="341948" y="1023409"/>
                  <a:pt x="335281" y="1016529"/>
                  <a:pt x="335281" y="1016529"/>
                </a:cubicBezTo>
                <a:close/>
                <a:moveTo>
                  <a:pt x="783035" y="1014611"/>
                </a:moveTo>
                <a:lnTo>
                  <a:pt x="783404" y="1014919"/>
                </a:lnTo>
                <a:lnTo>
                  <a:pt x="785788" y="1016906"/>
                </a:lnTo>
                <a:lnTo>
                  <a:pt x="786210" y="1016794"/>
                </a:lnTo>
                <a:lnTo>
                  <a:pt x="787460" y="1017588"/>
                </a:lnTo>
                <a:lnTo>
                  <a:pt x="789584" y="1018937"/>
                </a:lnTo>
                <a:lnTo>
                  <a:pt x="779463" y="1023938"/>
                </a:lnTo>
                <a:cubicBezTo>
                  <a:pt x="782837" y="1020366"/>
                  <a:pt x="782837" y="1018580"/>
                  <a:pt x="782837" y="1017687"/>
                </a:cubicBezTo>
                <a:lnTo>
                  <a:pt x="783211" y="1017588"/>
                </a:lnTo>
                <a:lnTo>
                  <a:pt x="783035" y="1017588"/>
                </a:lnTo>
                <a:cubicBezTo>
                  <a:pt x="781249" y="1017588"/>
                  <a:pt x="779463" y="1017588"/>
                  <a:pt x="779463" y="1017588"/>
                </a:cubicBezTo>
                <a:cubicBezTo>
                  <a:pt x="779463" y="1017588"/>
                  <a:pt x="781249" y="1015604"/>
                  <a:pt x="783035" y="1014611"/>
                </a:cubicBezTo>
                <a:close/>
                <a:moveTo>
                  <a:pt x="265143" y="1014368"/>
                </a:moveTo>
                <a:lnTo>
                  <a:pt x="273051" y="1016794"/>
                </a:lnTo>
                <a:cubicBezTo>
                  <a:pt x="269876" y="1016794"/>
                  <a:pt x="268289" y="1016794"/>
                  <a:pt x="266701" y="1015901"/>
                </a:cubicBezTo>
                <a:close/>
                <a:moveTo>
                  <a:pt x="252558" y="1012537"/>
                </a:moveTo>
                <a:lnTo>
                  <a:pt x="254993" y="1013619"/>
                </a:lnTo>
                <a:cubicBezTo>
                  <a:pt x="256779" y="1015604"/>
                  <a:pt x="256779" y="1017588"/>
                  <a:pt x="253207" y="1017588"/>
                </a:cubicBezTo>
                <a:close/>
                <a:moveTo>
                  <a:pt x="305799" y="1011553"/>
                </a:moveTo>
                <a:lnTo>
                  <a:pt x="307579" y="1013123"/>
                </a:lnTo>
                <a:lnTo>
                  <a:pt x="308239" y="1013240"/>
                </a:lnTo>
                <a:lnTo>
                  <a:pt x="308422" y="1014016"/>
                </a:lnTo>
                <a:cubicBezTo>
                  <a:pt x="307157" y="1013123"/>
                  <a:pt x="306103" y="1012230"/>
                  <a:pt x="305787" y="1011560"/>
                </a:cubicBezTo>
                <a:close/>
                <a:moveTo>
                  <a:pt x="321860" y="1010967"/>
                </a:moveTo>
                <a:lnTo>
                  <a:pt x="322594" y="1014016"/>
                </a:lnTo>
                <a:lnTo>
                  <a:pt x="326909" y="1016577"/>
                </a:lnTo>
                <a:close/>
                <a:moveTo>
                  <a:pt x="294482" y="1010676"/>
                </a:moveTo>
                <a:lnTo>
                  <a:pt x="294482" y="1010709"/>
                </a:lnTo>
                <a:lnTo>
                  <a:pt x="294482" y="1014016"/>
                </a:lnTo>
                <a:lnTo>
                  <a:pt x="294747" y="1014148"/>
                </a:lnTo>
                <a:lnTo>
                  <a:pt x="299757" y="1016654"/>
                </a:lnTo>
                <a:lnTo>
                  <a:pt x="299707" y="1016596"/>
                </a:lnTo>
                <a:lnTo>
                  <a:pt x="294588" y="1010689"/>
                </a:lnTo>
                <a:close/>
                <a:moveTo>
                  <a:pt x="307579" y="1010444"/>
                </a:moveTo>
                <a:lnTo>
                  <a:pt x="305799" y="1011553"/>
                </a:lnTo>
                <a:lnTo>
                  <a:pt x="305681" y="1011449"/>
                </a:lnTo>
                <a:cubicBezTo>
                  <a:pt x="305471" y="1010891"/>
                  <a:pt x="305892" y="1010444"/>
                  <a:pt x="307579" y="1010444"/>
                </a:cubicBezTo>
                <a:close/>
                <a:moveTo>
                  <a:pt x="307579" y="1010444"/>
                </a:moveTo>
                <a:cubicBezTo>
                  <a:pt x="309266" y="1012230"/>
                  <a:pt x="309687" y="1013123"/>
                  <a:pt x="309477" y="1013458"/>
                </a:cubicBezTo>
                <a:lnTo>
                  <a:pt x="308239" y="1013240"/>
                </a:lnTo>
                <a:close/>
                <a:moveTo>
                  <a:pt x="274255" y="1010444"/>
                </a:moveTo>
                <a:lnTo>
                  <a:pt x="279071" y="1013619"/>
                </a:lnTo>
                <a:lnTo>
                  <a:pt x="280195" y="1014761"/>
                </a:lnTo>
                <a:lnTo>
                  <a:pt x="280195" y="1013619"/>
                </a:lnTo>
                <a:lnTo>
                  <a:pt x="280195" y="1012032"/>
                </a:lnTo>
                <a:lnTo>
                  <a:pt x="278296" y="1010766"/>
                </a:lnTo>
                <a:lnTo>
                  <a:pt x="278830" y="1010453"/>
                </a:lnTo>
                <a:lnTo>
                  <a:pt x="278769" y="1010444"/>
                </a:lnTo>
                <a:close/>
                <a:moveTo>
                  <a:pt x="293688" y="1009650"/>
                </a:moveTo>
                <a:lnTo>
                  <a:pt x="293688" y="1009651"/>
                </a:lnTo>
                <a:lnTo>
                  <a:pt x="293690" y="1009652"/>
                </a:lnTo>
                <a:close/>
                <a:moveTo>
                  <a:pt x="812801" y="1009650"/>
                </a:moveTo>
                <a:cubicBezTo>
                  <a:pt x="812801" y="1009650"/>
                  <a:pt x="806451" y="1017588"/>
                  <a:pt x="812801" y="1017588"/>
                </a:cubicBezTo>
                <a:cubicBezTo>
                  <a:pt x="806451" y="1017588"/>
                  <a:pt x="806451" y="1017588"/>
                  <a:pt x="806451" y="1017588"/>
                </a:cubicBezTo>
                <a:cubicBezTo>
                  <a:pt x="806451" y="1013619"/>
                  <a:pt x="806451" y="1013619"/>
                  <a:pt x="807245" y="1013619"/>
                </a:cubicBezTo>
                <a:lnTo>
                  <a:pt x="809197" y="1012225"/>
                </a:lnTo>
                <a:close/>
                <a:moveTo>
                  <a:pt x="806451" y="1009650"/>
                </a:moveTo>
                <a:cubicBezTo>
                  <a:pt x="806451" y="1009650"/>
                  <a:pt x="804863" y="1011635"/>
                  <a:pt x="803276" y="1013619"/>
                </a:cubicBezTo>
                <a:lnTo>
                  <a:pt x="800102" y="1017587"/>
                </a:lnTo>
                <a:lnTo>
                  <a:pt x="805657" y="1010642"/>
                </a:lnTo>
                <a:cubicBezTo>
                  <a:pt x="806451" y="1009650"/>
                  <a:pt x="806451" y="1009650"/>
                  <a:pt x="806451" y="1009650"/>
                </a:cubicBezTo>
                <a:close/>
                <a:moveTo>
                  <a:pt x="785813" y="1009650"/>
                </a:moveTo>
                <a:cubicBezTo>
                  <a:pt x="785813" y="1009650"/>
                  <a:pt x="779463" y="1017588"/>
                  <a:pt x="779463" y="1017588"/>
                </a:cubicBezTo>
                <a:cubicBezTo>
                  <a:pt x="779463" y="1009650"/>
                  <a:pt x="785813" y="1009650"/>
                  <a:pt x="785813" y="1009650"/>
                </a:cubicBezTo>
                <a:close/>
                <a:moveTo>
                  <a:pt x="303830" y="1009650"/>
                </a:moveTo>
                <a:lnTo>
                  <a:pt x="307579" y="1010444"/>
                </a:lnTo>
                <a:cubicBezTo>
                  <a:pt x="304206" y="1010444"/>
                  <a:pt x="302519" y="1010444"/>
                  <a:pt x="301675" y="1010444"/>
                </a:cubicBezTo>
                <a:lnTo>
                  <a:pt x="301372" y="1010444"/>
                </a:lnTo>
                <a:lnTo>
                  <a:pt x="304652" y="1013222"/>
                </a:lnTo>
                <a:lnTo>
                  <a:pt x="311412" y="1015825"/>
                </a:lnTo>
                <a:lnTo>
                  <a:pt x="313583" y="1016661"/>
                </a:lnTo>
                <a:lnTo>
                  <a:pt x="311150" y="1013619"/>
                </a:lnTo>
                <a:cubicBezTo>
                  <a:pt x="311150" y="1013619"/>
                  <a:pt x="311150" y="1013619"/>
                  <a:pt x="307975" y="1009650"/>
                </a:cubicBezTo>
                <a:cubicBezTo>
                  <a:pt x="307975" y="1009650"/>
                  <a:pt x="309563" y="1011635"/>
                  <a:pt x="311150" y="1012627"/>
                </a:cubicBezTo>
                <a:lnTo>
                  <a:pt x="314201" y="1009766"/>
                </a:lnTo>
                <a:lnTo>
                  <a:pt x="314089" y="1009650"/>
                </a:lnTo>
                <a:lnTo>
                  <a:pt x="313466" y="1009650"/>
                </a:lnTo>
                <a:lnTo>
                  <a:pt x="309167" y="1009650"/>
                </a:lnTo>
                <a:lnTo>
                  <a:pt x="307976" y="1009650"/>
                </a:lnTo>
                <a:lnTo>
                  <a:pt x="307975" y="1009650"/>
                </a:lnTo>
                <a:lnTo>
                  <a:pt x="307447" y="1009650"/>
                </a:lnTo>
                <a:close/>
                <a:moveTo>
                  <a:pt x="260351" y="1009650"/>
                </a:moveTo>
                <a:lnTo>
                  <a:pt x="265143" y="1014368"/>
                </a:lnTo>
                <a:lnTo>
                  <a:pt x="264320" y="1014115"/>
                </a:lnTo>
                <a:cubicBezTo>
                  <a:pt x="261939" y="1013222"/>
                  <a:pt x="260351" y="1013222"/>
                  <a:pt x="260351" y="1016794"/>
                </a:cubicBezTo>
                <a:close/>
                <a:moveTo>
                  <a:pt x="246063" y="1009650"/>
                </a:moveTo>
                <a:cubicBezTo>
                  <a:pt x="249635" y="1009650"/>
                  <a:pt x="251421" y="1009650"/>
                  <a:pt x="252314" y="1010642"/>
                </a:cubicBezTo>
                <a:lnTo>
                  <a:pt x="252558" y="1012537"/>
                </a:lnTo>
                <a:close/>
                <a:moveTo>
                  <a:pt x="239713" y="1009650"/>
                </a:moveTo>
                <a:cubicBezTo>
                  <a:pt x="242888" y="1013619"/>
                  <a:pt x="244476" y="1015604"/>
                  <a:pt x="245269" y="1016596"/>
                </a:cubicBezTo>
                <a:lnTo>
                  <a:pt x="246062" y="1017587"/>
                </a:lnTo>
                <a:lnTo>
                  <a:pt x="246063" y="1017587"/>
                </a:lnTo>
                <a:lnTo>
                  <a:pt x="246063" y="1017588"/>
                </a:lnTo>
                <a:lnTo>
                  <a:pt x="246063" y="1018381"/>
                </a:lnTo>
                <a:lnTo>
                  <a:pt x="246063" y="1023143"/>
                </a:lnTo>
                <a:cubicBezTo>
                  <a:pt x="246063" y="1023937"/>
                  <a:pt x="246063" y="1023937"/>
                  <a:pt x="246063" y="1023937"/>
                </a:cubicBezTo>
                <a:cubicBezTo>
                  <a:pt x="246063" y="1023937"/>
                  <a:pt x="246063" y="1022350"/>
                  <a:pt x="245269" y="1020762"/>
                </a:cubicBezTo>
                <a:lnTo>
                  <a:pt x="244158" y="1020127"/>
                </a:lnTo>
                <a:lnTo>
                  <a:pt x="245301" y="1018603"/>
                </a:lnTo>
                <a:lnTo>
                  <a:pt x="245269" y="1018381"/>
                </a:lnTo>
                <a:lnTo>
                  <a:pt x="239720" y="1017588"/>
                </a:lnTo>
                <a:lnTo>
                  <a:pt x="239715" y="1017588"/>
                </a:lnTo>
                <a:lnTo>
                  <a:pt x="244158" y="1020127"/>
                </a:lnTo>
                <a:lnTo>
                  <a:pt x="243682" y="1020762"/>
                </a:lnTo>
                <a:cubicBezTo>
                  <a:pt x="244476" y="1022350"/>
                  <a:pt x="246063" y="1023937"/>
                  <a:pt x="246063" y="1023937"/>
                </a:cubicBezTo>
                <a:cubicBezTo>
                  <a:pt x="246063" y="1023937"/>
                  <a:pt x="244476" y="1022350"/>
                  <a:pt x="242888" y="1020762"/>
                </a:cubicBezTo>
                <a:lnTo>
                  <a:pt x="239714" y="1017588"/>
                </a:lnTo>
                <a:lnTo>
                  <a:pt x="239713" y="1017588"/>
                </a:lnTo>
                <a:lnTo>
                  <a:pt x="239713" y="1017587"/>
                </a:lnTo>
                <a:lnTo>
                  <a:pt x="239713" y="1010642"/>
                </a:lnTo>
                <a:cubicBezTo>
                  <a:pt x="239713" y="1009650"/>
                  <a:pt x="239713" y="1009650"/>
                  <a:pt x="239713" y="1009650"/>
                </a:cubicBezTo>
                <a:close/>
                <a:moveTo>
                  <a:pt x="299754" y="1009303"/>
                </a:moveTo>
                <a:lnTo>
                  <a:pt x="300082" y="1009650"/>
                </a:lnTo>
                <a:lnTo>
                  <a:pt x="300189" y="1009650"/>
                </a:lnTo>
                <a:lnTo>
                  <a:pt x="299945" y="1009348"/>
                </a:lnTo>
                <a:close/>
                <a:moveTo>
                  <a:pt x="771965" y="1008039"/>
                </a:moveTo>
                <a:lnTo>
                  <a:pt x="770084" y="1009234"/>
                </a:lnTo>
                <a:cubicBezTo>
                  <a:pt x="767520" y="1010088"/>
                  <a:pt x="765810" y="1010088"/>
                  <a:pt x="765810" y="1010088"/>
                </a:cubicBezTo>
                <a:cubicBezTo>
                  <a:pt x="765810" y="1010088"/>
                  <a:pt x="765810" y="1010088"/>
                  <a:pt x="768374" y="1009234"/>
                </a:cubicBezTo>
                <a:close/>
                <a:moveTo>
                  <a:pt x="340217" y="1007873"/>
                </a:moveTo>
                <a:lnTo>
                  <a:pt x="341880" y="1010088"/>
                </a:lnTo>
                <a:cubicBezTo>
                  <a:pt x="341880" y="1010088"/>
                  <a:pt x="341880" y="1010088"/>
                  <a:pt x="335042" y="1010088"/>
                </a:cubicBezTo>
                <a:close/>
                <a:moveTo>
                  <a:pt x="774881" y="1006185"/>
                </a:moveTo>
                <a:lnTo>
                  <a:pt x="774257" y="1007275"/>
                </a:lnTo>
                <a:lnTo>
                  <a:pt x="771965" y="1008039"/>
                </a:lnTo>
                <a:close/>
                <a:moveTo>
                  <a:pt x="303213" y="1004179"/>
                </a:moveTo>
                <a:lnTo>
                  <a:pt x="303213" y="1004888"/>
                </a:lnTo>
                <a:lnTo>
                  <a:pt x="303203" y="1004888"/>
                </a:lnTo>
                <a:lnTo>
                  <a:pt x="305655" y="1007334"/>
                </a:lnTo>
                <a:close/>
                <a:moveTo>
                  <a:pt x="280988" y="1003830"/>
                </a:moveTo>
                <a:cubicBezTo>
                  <a:pt x="284428" y="1003830"/>
                  <a:pt x="284428" y="1003830"/>
                  <a:pt x="284428" y="1004690"/>
                </a:cubicBezTo>
                <a:lnTo>
                  <a:pt x="286885" y="1008989"/>
                </a:lnTo>
                <a:close/>
                <a:moveTo>
                  <a:pt x="294757" y="1003753"/>
                </a:moveTo>
                <a:lnTo>
                  <a:pt x="295197" y="1004477"/>
                </a:lnTo>
                <a:lnTo>
                  <a:pt x="297459" y="1006872"/>
                </a:lnTo>
                <a:lnTo>
                  <a:pt x="297827" y="1007262"/>
                </a:lnTo>
                <a:lnTo>
                  <a:pt x="298357" y="1007387"/>
                </a:lnTo>
                <a:lnTo>
                  <a:pt x="296205" y="1004729"/>
                </a:lnTo>
                <a:lnTo>
                  <a:pt x="301112" y="1008035"/>
                </a:lnTo>
                <a:lnTo>
                  <a:pt x="307266" y="1009483"/>
                </a:lnTo>
                <a:lnTo>
                  <a:pt x="307329" y="1009498"/>
                </a:lnTo>
                <a:lnTo>
                  <a:pt x="307114" y="1009220"/>
                </a:lnTo>
                <a:lnTo>
                  <a:pt x="306825" y="1009076"/>
                </a:lnTo>
                <a:lnTo>
                  <a:pt x="301143" y="1006242"/>
                </a:lnTo>
                <a:lnTo>
                  <a:pt x="296706" y="1004028"/>
                </a:lnTo>
                <a:lnTo>
                  <a:pt x="295772" y="1004193"/>
                </a:lnTo>
                <a:lnTo>
                  <a:pt x="296205" y="1004729"/>
                </a:lnTo>
                <a:close/>
                <a:moveTo>
                  <a:pt x="287843" y="1003377"/>
                </a:moveTo>
                <a:lnTo>
                  <a:pt x="291109" y="1005681"/>
                </a:lnTo>
                <a:lnTo>
                  <a:pt x="289292" y="1005254"/>
                </a:lnTo>
                <a:lnTo>
                  <a:pt x="291308" y="1007269"/>
                </a:lnTo>
                <a:lnTo>
                  <a:pt x="293688" y="1009650"/>
                </a:lnTo>
                <a:lnTo>
                  <a:pt x="293978" y="1009650"/>
                </a:lnTo>
                <a:lnTo>
                  <a:pt x="293519" y="1006248"/>
                </a:lnTo>
                <a:lnTo>
                  <a:pt x="291109" y="1005681"/>
                </a:lnTo>
                <a:lnTo>
                  <a:pt x="293221" y="1004190"/>
                </a:lnTo>
                <a:close/>
                <a:moveTo>
                  <a:pt x="294119" y="1003336"/>
                </a:moveTo>
                <a:lnTo>
                  <a:pt x="294244" y="1003468"/>
                </a:lnTo>
                <a:lnTo>
                  <a:pt x="294288" y="1003437"/>
                </a:lnTo>
                <a:lnTo>
                  <a:pt x="294142" y="1003338"/>
                </a:lnTo>
                <a:close/>
                <a:moveTo>
                  <a:pt x="820739" y="1003300"/>
                </a:moveTo>
                <a:cubicBezTo>
                  <a:pt x="820739" y="1006475"/>
                  <a:pt x="819019" y="1008063"/>
                  <a:pt x="818159" y="1008856"/>
                </a:cubicBezTo>
                <a:lnTo>
                  <a:pt x="818293" y="1008898"/>
                </a:lnTo>
                <a:lnTo>
                  <a:pt x="827089" y="1003300"/>
                </a:lnTo>
                <a:cubicBezTo>
                  <a:pt x="827089" y="1010444"/>
                  <a:pt x="819945" y="1010444"/>
                  <a:pt x="819945" y="1010444"/>
                </a:cubicBezTo>
                <a:lnTo>
                  <a:pt x="819052" y="1010444"/>
                </a:lnTo>
                <a:cubicBezTo>
                  <a:pt x="816373" y="1010444"/>
                  <a:pt x="812801" y="1010444"/>
                  <a:pt x="812801" y="1010444"/>
                </a:cubicBezTo>
                <a:lnTo>
                  <a:pt x="816771" y="1009650"/>
                </a:lnTo>
                <a:lnTo>
                  <a:pt x="815580" y="1009650"/>
                </a:lnTo>
                <a:lnTo>
                  <a:pt x="812801" y="1009650"/>
                </a:lnTo>
                <a:lnTo>
                  <a:pt x="811280" y="1009650"/>
                </a:lnTo>
                <a:cubicBezTo>
                  <a:pt x="808700" y="1009650"/>
                  <a:pt x="806980" y="1009650"/>
                  <a:pt x="806980" y="1009650"/>
                </a:cubicBezTo>
                <a:lnTo>
                  <a:pt x="806451" y="1009650"/>
                </a:lnTo>
                <a:cubicBezTo>
                  <a:pt x="806451" y="1009650"/>
                  <a:pt x="799704" y="1016794"/>
                  <a:pt x="799704" y="1016794"/>
                </a:cubicBezTo>
                <a:cubicBezTo>
                  <a:pt x="799704" y="1009650"/>
                  <a:pt x="799704" y="1009650"/>
                  <a:pt x="799704" y="1009650"/>
                </a:cubicBezTo>
                <a:lnTo>
                  <a:pt x="800101" y="1009650"/>
                </a:lnTo>
                <a:lnTo>
                  <a:pt x="807028" y="1009117"/>
                </a:lnTo>
                <a:lnTo>
                  <a:pt x="810420" y="1008856"/>
                </a:lnTo>
                <a:cubicBezTo>
                  <a:pt x="813860" y="1008063"/>
                  <a:pt x="817300" y="1006475"/>
                  <a:pt x="820739" y="1003300"/>
                </a:cubicBezTo>
                <a:close/>
                <a:moveTo>
                  <a:pt x="307975" y="1003300"/>
                </a:moveTo>
                <a:lnTo>
                  <a:pt x="310356" y="1003300"/>
                </a:lnTo>
                <a:lnTo>
                  <a:pt x="311415" y="1003300"/>
                </a:lnTo>
                <a:lnTo>
                  <a:pt x="311944" y="1003300"/>
                </a:lnTo>
                <a:lnTo>
                  <a:pt x="314325" y="1003300"/>
                </a:lnTo>
                <a:lnTo>
                  <a:pt x="314854" y="1003300"/>
                </a:lnTo>
                <a:cubicBezTo>
                  <a:pt x="314854" y="1003300"/>
                  <a:pt x="314854" y="1005086"/>
                  <a:pt x="315714" y="1006872"/>
                </a:cubicBezTo>
                <a:lnTo>
                  <a:pt x="317356" y="1007846"/>
                </a:lnTo>
                <a:lnTo>
                  <a:pt x="318012" y="1009039"/>
                </a:lnTo>
                <a:lnTo>
                  <a:pt x="314854" y="1007846"/>
                </a:lnTo>
                <a:close/>
                <a:moveTo>
                  <a:pt x="260351" y="1003300"/>
                </a:moveTo>
                <a:cubicBezTo>
                  <a:pt x="260351" y="1003300"/>
                  <a:pt x="261939" y="1003300"/>
                  <a:pt x="262732" y="1003300"/>
                </a:cubicBezTo>
                <a:lnTo>
                  <a:pt x="263526" y="1003300"/>
                </a:lnTo>
                <a:lnTo>
                  <a:pt x="264319" y="1003300"/>
                </a:lnTo>
                <a:lnTo>
                  <a:pt x="264320" y="1003300"/>
                </a:lnTo>
                <a:lnTo>
                  <a:pt x="266700" y="1003300"/>
                </a:lnTo>
                <a:lnTo>
                  <a:pt x="266701" y="1003300"/>
                </a:lnTo>
                <a:cubicBezTo>
                  <a:pt x="273051" y="1009650"/>
                  <a:pt x="266701" y="1003300"/>
                  <a:pt x="260351" y="1003300"/>
                </a:cubicBezTo>
                <a:close/>
                <a:moveTo>
                  <a:pt x="246063" y="1003300"/>
                </a:moveTo>
                <a:cubicBezTo>
                  <a:pt x="246063" y="1003300"/>
                  <a:pt x="252413" y="1003300"/>
                  <a:pt x="252413" y="1009650"/>
                </a:cubicBezTo>
                <a:cubicBezTo>
                  <a:pt x="252413" y="1009650"/>
                  <a:pt x="246063" y="1003300"/>
                  <a:pt x="246063" y="1003300"/>
                </a:cubicBezTo>
                <a:close/>
                <a:moveTo>
                  <a:pt x="301592" y="1003281"/>
                </a:moveTo>
                <a:lnTo>
                  <a:pt x="301612" y="1003300"/>
                </a:lnTo>
                <a:lnTo>
                  <a:pt x="301625" y="1003300"/>
                </a:lnTo>
                <a:lnTo>
                  <a:pt x="301625" y="1003300"/>
                </a:lnTo>
                <a:close/>
                <a:moveTo>
                  <a:pt x="786323" y="1003258"/>
                </a:moveTo>
                <a:cubicBezTo>
                  <a:pt x="793161" y="1003258"/>
                  <a:pt x="786323" y="1010088"/>
                  <a:pt x="786323" y="1010088"/>
                </a:cubicBezTo>
                <a:cubicBezTo>
                  <a:pt x="786323" y="1010088"/>
                  <a:pt x="786323" y="1010088"/>
                  <a:pt x="786323" y="1003258"/>
                </a:cubicBezTo>
                <a:close/>
                <a:moveTo>
                  <a:pt x="779486" y="1003258"/>
                </a:moveTo>
                <a:lnTo>
                  <a:pt x="774881" y="1006185"/>
                </a:lnTo>
                <a:lnTo>
                  <a:pt x="776067" y="1004112"/>
                </a:lnTo>
                <a:cubicBezTo>
                  <a:pt x="777776" y="1003258"/>
                  <a:pt x="779486" y="1003258"/>
                  <a:pt x="779486" y="1003258"/>
                </a:cubicBezTo>
                <a:close/>
                <a:moveTo>
                  <a:pt x="783167" y="1002983"/>
                </a:moveTo>
                <a:lnTo>
                  <a:pt x="783168" y="1002983"/>
                </a:lnTo>
                <a:cubicBezTo>
                  <a:pt x="784843" y="1002983"/>
                  <a:pt x="786519" y="1002983"/>
                  <a:pt x="786519" y="1002983"/>
                </a:cubicBezTo>
                <a:lnTo>
                  <a:pt x="785308" y="1003596"/>
                </a:lnTo>
                <a:lnTo>
                  <a:pt x="785627" y="1003490"/>
                </a:lnTo>
                <a:lnTo>
                  <a:pt x="786519" y="1002983"/>
                </a:lnTo>
                <a:lnTo>
                  <a:pt x="785819" y="1003426"/>
                </a:lnTo>
                <a:lnTo>
                  <a:pt x="786323" y="1003258"/>
                </a:lnTo>
                <a:cubicBezTo>
                  <a:pt x="786323" y="1003258"/>
                  <a:pt x="786323" y="1010088"/>
                  <a:pt x="779486" y="1010088"/>
                </a:cubicBezTo>
                <a:lnTo>
                  <a:pt x="778062" y="1010088"/>
                </a:lnTo>
                <a:lnTo>
                  <a:pt x="772648" y="1010088"/>
                </a:lnTo>
                <a:lnTo>
                  <a:pt x="774257" y="1007275"/>
                </a:lnTo>
                <a:lnTo>
                  <a:pt x="774464" y="1007207"/>
                </a:lnTo>
                <a:lnTo>
                  <a:pt x="779151" y="1005646"/>
                </a:lnTo>
                <a:close/>
                <a:moveTo>
                  <a:pt x="786694" y="999657"/>
                </a:moveTo>
                <a:lnTo>
                  <a:pt x="780086" y="1002958"/>
                </a:lnTo>
                <a:lnTo>
                  <a:pt x="786323" y="999843"/>
                </a:lnTo>
                <a:close/>
                <a:moveTo>
                  <a:pt x="251019" y="999472"/>
                </a:moveTo>
                <a:lnTo>
                  <a:pt x="253207" y="1003301"/>
                </a:lnTo>
                <a:cubicBezTo>
                  <a:pt x="253207" y="1003301"/>
                  <a:pt x="251520" y="1001614"/>
                  <a:pt x="250677" y="999928"/>
                </a:cubicBezTo>
                <a:close/>
                <a:moveTo>
                  <a:pt x="823047" y="999259"/>
                </a:moveTo>
                <a:lnTo>
                  <a:pt x="821327" y="1002269"/>
                </a:lnTo>
                <a:lnTo>
                  <a:pt x="820738" y="1003300"/>
                </a:lnTo>
                <a:lnTo>
                  <a:pt x="820896" y="1002666"/>
                </a:lnTo>
                <a:lnTo>
                  <a:pt x="821532" y="1000125"/>
                </a:lnTo>
                <a:close/>
                <a:moveTo>
                  <a:pt x="246460" y="999253"/>
                </a:moveTo>
                <a:lnTo>
                  <a:pt x="248147" y="999928"/>
                </a:lnTo>
                <a:cubicBezTo>
                  <a:pt x="249834" y="1001614"/>
                  <a:pt x="249834" y="1003301"/>
                  <a:pt x="246460" y="1003301"/>
                </a:cubicBezTo>
                <a:close/>
                <a:moveTo>
                  <a:pt x="212953" y="998538"/>
                </a:moveTo>
                <a:lnTo>
                  <a:pt x="219076" y="1003300"/>
                </a:lnTo>
                <a:cubicBezTo>
                  <a:pt x="219076" y="1003300"/>
                  <a:pt x="217290" y="1003300"/>
                  <a:pt x="215504" y="1002506"/>
                </a:cubicBezTo>
                <a:close/>
                <a:moveTo>
                  <a:pt x="805656" y="997744"/>
                </a:moveTo>
                <a:lnTo>
                  <a:pt x="803275" y="1000125"/>
                </a:lnTo>
                <a:cubicBezTo>
                  <a:pt x="801687" y="1001713"/>
                  <a:pt x="800100" y="1003300"/>
                  <a:pt x="800100" y="1003300"/>
                </a:cubicBezTo>
                <a:cubicBezTo>
                  <a:pt x="803275" y="1000125"/>
                  <a:pt x="804863" y="998538"/>
                  <a:pt x="805656" y="997744"/>
                </a:cubicBezTo>
                <a:close/>
                <a:moveTo>
                  <a:pt x="814389" y="997683"/>
                </a:moveTo>
                <a:lnTo>
                  <a:pt x="814389" y="998538"/>
                </a:lnTo>
                <a:lnTo>
                  <a:pt x="812801" y="998538"/>
                </a:lnTo>
                <a:lnTo>
                  <a:pt x="812801" y="1000478"/>
                </a:lnTo>
                <a:lnTo>
                  <a:pt x="813595" y="1000125"/>
                </a:lnTo>
                <a:lnTo>
                  <a:pt x="816227" y="998955"/>
                </a:lnTo>
                <a:close/>
                <a:moveTo>
                  <a:pt x="791451" y="997281"/>
                </a:moveTo>
                <a:lnTo>
                  <a:pt x="791452" y="997281"/>
                </a:lnTo>
                <a:lnTo>
                  <a:pt x="786694" y="999657"/>
                </a:lnTo>
                <a:close/>
                <a:moveTo>
                  <a:pt x="827089" y="996950"/>
                </a:moveTo>
                <a:lnTo>
                  <a:pt x="821327" y="1002269"/>
                </a:lnTo>
                <a:lnTo>
                  <a:pt x="823649" y="1000125"/>
                </a:lnTo>
                <a:cubicBezTo>
                  <a:pt x="825369" y="998538"/>
                  <a:pt x="827089" y="996950"/>
                  <a:pt x="827089" y="996950"/>
                </a:cubicBezTo>
                <a:close/>
                <a:moveTo>
                  <a:pt x="827088" y="996950"/>
                </a:moveTo>
                <a:lnTo>
                  <a:pt x="823047" y="999259"/>
                </a:lnTo>
                <a:lnTo>
                  <a:pt x="823913" y="997744"/>
                </a:lnTo>
                <a:cubicBezTo>
                  <a:pt x="825501" y="996950"/>
                  <a:pt x="827088" y="996950"/>
                  <a:pt x="827088" y="996950"/>
                </a:cubicBezTo>
                <a:close/>
                <a:moveTo>
                  <a:pt x="320675" y="996950"/>
                </a:moveTo>
                <a:cubicBezTo>
                  <a:pt x="327819" y="1003300"/>
                  <a:pt x="334963" y="1003300"/>
                  <a:pt x="334963" y="1003300"/>
                </a:cubicBezTo>
                <a:cubicBezTo>
                  <a:pt x="327819" y="1003300"/>
                  <a:pt x="320675" y="1003300"/>
                  <a:pt x="320675" y="996950"/>
                </a:cubicBezTo>
                <a:close/>
                <a:moveTo>
                  <a:pt x="260350" y="996950"/>
                </a:moveTo>
                <a:cubicBezTo>
                  <a:pt x="260350" y="1000125"/>
                  <a:pt x="261938" y="1001713"/>
                  <a:pt x="263525" y="1001713"/>
                </a:cubicBezTo>
                <a:lnTo>
                  <a:pt x="264746" y="999881"/>
                </a:lnTo>
                <a:lnTo>
                  <a:pt x="266700" y="1003300"/>
                </a:lnTo>
                <a:cubicBezTo>
                  <a:pt x="260350" y="1003300"/>
                  <a:pt x="266700" y="1003300"/>
                  <a:pt x="260350" y="996950"/>
                </a:cubicBezTo>
                <a:close/>
                <a:moveTo>
                  <a:pt x="238920" y="996950"/>
                </a:moveTo>
                <a:cubicBezTo>
                  <a:pt x="246064" y="1003300"/>
                  <a:pt x="231776" y="996950"/>
                  <a:pt x="238920" y="996950"/>
                </a:cubicBezTo>
                <a:close/>
                <a:moveTo>
                  <a:pt x="238920" y="996950"/>
                </a:moveTo>
                <a:cubicBezTo>
                  <a:pt x="238920" y="996950"/>
                  <a:pt x="246064" y="996950"/>
                  <a:pt x="246064" y="1003300"/>
                </a:cubicBezTo>
                <a:cubicBezTo>
                  <a:pt x="246064" y="1003300"/>
                  <a:pt x="246064" y="1003300"/>
                  <a:pt x="238920" y="996950"/>
                </a:cubicBezTo>
                <a:close/>
                <a:moveTo>
                  <a:pt x="204788" y="996950"/>
                </a:moveTo>
                <a:lnTo>
                  <a:pt x="209253" y="996950"/>
                </a:lnTo>
                <a:lnTo>
                  <a:pt x="211039" y="996950"/>
                </a:lnTo>
                <a:lnTo>
                  <a:pt x="211932" y="996950"/>
                </a:lnTo>
                <a:lnTo>
                  <a:pt x="212953" y="998538"/>
                </a:lnTo>
                <a:lnTo>
                  <a:pt x="211932" y="997744"/>
                </a:lnTo>
                <a:cubicBezTo>
                  <a:pt x="210146" y="996950"/>
                  <a:pt x="208360" y="996950"/>
                  <a:pt x="204788" y="996950"/>
                </a:cubicBezTo>
                <a:close/>
                <a:moveTo>
                  <a:pt x="253207" y="996554"/>
                </a:moveTo>
                <a:lnTo>
                  <a:pt x="251019" y="999472"/>
                </a:lnTo>
                <a:lnTo>
                  <a:pt x="250508" y="998578"/>
                </a:lnTo>
                <a:close/>
                <a:moveTo>
                  <a:pt x="253207" y="996554"/>
                </a:moveTo>
                <a:cubicBezTo>
                  <a:pt x="253207" y="996554"/>
                  <a:pt x="259954" y="996554"/>
                  <a:pt x="259954" y="1003301"/>
                </a:cubicBezTo>
                <a:cubicBezTo>
                  <a:pt x="259954" y="1003301"/>
                  <a:pt x="253207" y="996554"/>
                  <a:pt x="253207" y="996554"/>
                </a:cubicBezTo>
                <a:close/>
                <a:moveTo>
                  <a:pt x="246460" y="996554"/>
                </a:moveTo>
                <a:cubicBezTo>
                  <a:pt x="246460" y="996554"/>
                  <a:pt x="248147" y="996554"/>
                  <a:pt x="249834" y="997398"/>
                </a:cubicBezTo>
                <a:lnTo>
                  <a:pt x="250508" y="998578"/>
                </a:lnTo>
                <a:lnTo>
                  <a:pt x="249834" y="999084"/>
                </a:lnTo>
                <a:cubicBezTo>
                  <a:pt x="248147" y="998241"/>
                  <a:pt x="246460" y="996554"/>
                  <a:pt x="246460" y="996554"/>
                </a:cubicBezTo>
                <a:close/>
                <a:moveTo>
                  <a:pt x="793139" y="996437"/>
                </a:moveTo>
                <a:lnTo>
                  <a:pt x="793131" y="996440"/>
                </a:lnTo>
                <a:lnTo>
                  <a:pt x="793129" y="996444"/>
                </a:lnTo>
                <a:lnTo>
                  <a:pt x="793138" y="996439"/>
                </a:lnTo>
                <a:close/>
                <a:moveTo>
                  <a:pt x="786323" y="996427"/>
                </a:moveTo>
                <a:cubicBezTo>
                  <a:pt x="784614" y="998135"/>
                  <a:pt x="784187" y="998989"/>
                  <a:pt x="784507" y="999309"/>
                </a:cubicBezTo>
                <a:lnTo>
                  <a:pt x="785636" y="999174"/>
                </a:lnTo>
                <a:lnTo>
                  <a:pt x="785468" y="999843"/>
                </a:lnTo>
                <a:lnTo>
                  <a:pt x="779997" y="1002966"/>
                </a:lnTo>
                <a:lnTo>
                  <a:pt x="780086" y="1002958"/>
                </a:lnTo>
                <a:lnTo>
                  <a:pt x="783696" y="1002632"/>
                </a:lnTo>
                <a:lnTo>
                  <a:pt x="783167" y="1002983"/>
                </a:lnTo>
                <a:lnTo>
                  <a:pt x="780037" y="1002983"/>
                </a:lnTo>
                <a:lnTo>
                  <a:pt x="779968" y="1002983"/>
                </a:lnTo>
                <a:lnTo>
                  <a:pt x="779486" y="1003258"/>
                </a:lnTo>
                <a:cubicBezTo>
                  <a:pt x="779486" y="1003258"/>
                  <a:pt x="779486" y="1003258"/>
                  <a:pt x="786323" y="996427"/>
                </a:cubicBezTo>
                <a:close/>
                <a:moveTo>
                  <a:pt x="806627" y="996315"/>
                </a:moveTo>
                <a:cubicBezTo>
                  <a:pt x="799924" y="1002983"/>
                  <a:pt x="799924" y="1002983"/>
                  <a:pt x="799924" y="1002983"/>
                </a:cubicBezTo>
                <a:cubicBezTo>
                  <a:pt x="799924" y="996315"/>
                  <a:pt x="799924" y="996315"/>
                  <a:pt x="806627" y="996315"/>
                </a:cubicBezTo>
                <a:close/>
                <a:moveTo>
                  <a:pt x="800075" y="996293"/>
                </a:moveTo>
                <a:lnTo>
                  <a:pt x="799998" y="996304"/>
                </a:lnTo>
                <a:lnTo>
                  <a:pt x="799998" y="996306"/>
                </a:lnTo>
                <a:lnTo>
                  <a:pt x="800073" y="996296"/>
                </a:lnTo>
                <a:close/>
                <a:moveTo>
                  <a:pt x="280643" y="996016"/>
                </a:moveTo>
                <a:lnTo>
                  <a:pt x="286500" y="997964"/>
                </a:lnTo>
                <a:lnTo>
                  <a:pt x="285768" y="999425"/>
                </a:lnTo>
                <a:cubicBezTo>
                  <a:pt x="285768" y="999425"/>
                  <a:pt x="287477" y="999425"/>
                  <a:pt x="294310" y="1002833"/>
                </a:cubicBezTo>
                <a:cubicBezTo>
                  <a:pt x="287476" y="1002833"/>
                  <a:pt x="280643" y="996016"/>
                  <a:pt x="280643" y="996016"/>
                </a:cubicBezTo>
                <a:close/>
                <a:moveTo>
                  <a:pt x="800245" y="995996"/>
                </a:moveTo>
                <a:lnTo>
                  <a:pt x="799998" y="996241"/>
                </a:lnTo>
                <a:lnTo>
                  <a:pt x="799998" y="996283"/>
                </a:lnTo>
                <a:lnTo>
                  <a:pt x="800107" y="996237"/>
                </a:lnTo>
                <a:close/>
                <a:moveTo>
                  <a:pt x="786323" y="995806"/>
                </a:moveTo>
                <a:lnTo>
                  <a:pt x="786323" y="996427"/>
                </a:lnTo>
                <a:cubicBezTo>
                  <a:pt x="786323" y="996427"/>
                  <a:pt x="786323" y="996427"/>
                  <a:pt x="785468" y="996427"/>
                </a:cubicBezTo>
                <a:lnTo>
                  <a:pt x="780341" y="996427"/>
                </a:lnTo>
                <a:lnTo>
                  <a:pt x="780516" y="996334"/>
                </a:lnTo>
                <a:close/>
                <a:moveTo>
                  <a:pt x="251027" y="992714"/>
                </a:moveTo>
                <a:lnTo>
                  <a:pt x="253882" y="994530"/>
                </a:lnTo>
                <a:lnTo>
                  <a:pt x="254050" y="995711"/>
                </a:lnTo>
                <a:cubicBezTo>
                  <a:pt x="254894" y="996554"/>
                  <a:pt x="256581" y="996554"/>
                  <a:pt x="259954" y="996554"/>
                </a:cubicBezTo>
                <a:cubicBezTo>
                  <a:pt x="253207" y="996554"/>
                  <a:pt x="259954" y="996554"/>
                  <a:pt x="253207" y="996554"/>
                </a:cubicBezTo>
                <a:cubicBezTo>
                  <a:pt x="254894" y="996554"/>
                  <a:pt x="255315" y="996554"/>
                  <a:pt x="254999" y="996449"/>
                </a:cubicBezTo>
                <a:lnTo>
                  <a:pt x="252631" y="995785"/>
                </a:lnTo>
                <a:lnTo>
                  <a:pt x="250677" y="993181"/>
                </a:lnTo>
                <a:close/>
                <a:moveTo>
                  <a:pt x="253577" y="992395"/>
                </a:moveTo>
                <a:lnTo>
                  <a:pt x="255737" y="993181"/>
                </a:lnTo>
                <a:cubicBezTo>
                  <a:pt x="258267" y="994867"/>
                  <a:pt x="259954" y="996554"/>
                  <a:pt x="259954" y="996554"/>
                </a:cubicBezTo>
                <a:cubicBezTo>
                  <a:pt x="259954" y="996554"/>
                  <a:pt x="258267" y="996554"/>
                  <a:pt x="255737" y="995711"/>
                </a:cubicBezTo>
                <a:lnTo>
                  <a:pt x="253882" y="994530"/>
                </a:lnTo>
                <a:close/>
                <a:moveTo>
                  <a:pt x="825372" y="992185"/>
                </a:moveTo>
                <a:lnTo>
                  <a:pt x="820210" y="996950"/>
                </a:lnTo>
                <a:cubicBezTo>
                  <a:pt x="820210" y="996950"/>
                  <a:pt x="821930" y="995363"/>
                  <a:pt x="823649" y="993775"/>
                </a:cubicBezTo>
                <a:close/>
                <a:moveTo>
                  <a:pt x="260616" y="990601"/>
                </a:moveTo>
                <a:lnTo>
                  <a:pt x="263129" y="992486"/>
                </a:lnTo>
                <a:lnTo>
                  <a:pt x="264819" y="991219"/>
                </a:lnTo>
                <a:lnTo>
                  <a:pt x="263172" y="990601"/>
                </a:lnTo>
                <a:close/>
                <a:moveTo>
                  <a:pt x="827089" y="990601"/>
                </a:moveTo>
                <a:lnTo>
                  <a:pt x="825372" y="992185"/>
                </a:lnTo>
                <a:lnTo>
                  <a:pt x="826229" y="991394"/>
                </a:lnTo>
                <a:close/>
                <a:moveTo>
                  <a:pt x="882651" y="990600"/>
                </a:moveTo>
                <a:cubicBezTo>
                  <a:pt x="882651" y="990600"/>
                  <a:pt x="875507" y="996950"/>
                  <a:pt x="875507" y="996950"/>
                </a:cubicBezTo>
                <a:cubicBezTo>
                  <a:pt x="868363" y="996950"/>
                  <a:pt x="882651" y="990600"/>
                  <a:pt x="882651" y="990600"/>
                </a:cubicBezTo>
                <a:close/>
                <a:moveTo>
                  <a:pt x="841376" y="990600"/>
                </a:moveTo>
                <a:cubicBezTo>
                  <a:pt x="834232" y="990600"/>
                  <a:pt x="834232" y="996950"/>
                  <a:pt x="827088" y="996950"/>
                </a:cubicBezTo>
                <a:cubicBezTo>
                  <a:pt x="834232" y="990600"/>
                  <a:pt x="841376" y="990600"/>
                  <a:pt x="841376" y="990600"/>
                </a:cubicBezTo>
                <a:close/>
                <a:moveTo>
                  <a:pt x="813859" y="990600"/>
                </a:moveTo>
                <a:lnTo>
                  <a:pt x="816533" y="992451"/>
                </a:lnTo>
                <a:lnTo>
                  <a:pt x="820210" y="990600"/>
                </a:lnTo>
                <a:lnTo>
                  <a:pt x="820738" y="990600"/>
                </a:lnTo>
                <a:lnTo>
                  <a:pt x="820739" y="990600"/>
                </a:lnTo>
                <a:lnTo>
                  <a:pt x="821070" y="990600"/>
                </a:lnTo>
                <a:lnTo>
                  <a:pt x="827089" y="990600"/>
                </a:lnTo>
                <a:lnTo>
                  <a:pt x="827085" y="990601"/>
                </a:lnTo>
                <a:lnTo>
                  <a:pt x="823649" y="991394"/>
                </a:lnTo>
                <a:cubicBezTo>
                  <a:pt x="821930" y="992188"/>
                  <a:pt x="820210" y="993775"/>
                  <a:pt x="820210" y="996950"/>
                </a:cubicBezTo>
                <a:lnTo>
                  <a:pt x="817529" y="995094"/>
                </a:lnTo>
                <a:lnTo>
                  <a:pt x="816770" y="996156"/>
                </a:lnTo>
                <a:lnTo>
                  <a:pt x="814152" y="996680"/>
                </a:lnTo>
                <a:lnTo>
                  <a:pt x="813859" y="996950"/>
                </a:lnTo>
                <a:lnTo>
                  <a:pt x="814389" y="996950"/>
                </a:lnTo>
                <a:lnTo>
                  <a:pt x="816770" y="996950"/>
                </a:lnTo>
                <a:cubicBezTo>
                  <a:pt x="818490" y="996950"/>
                  <a:pt x="820210" y="996950"/>
                  <a:pt x="820210" y="996950"/>
                </a:cubicBezTo>
                <a:lnTo>
                  <a:pt x="819261" y="997607"/>
                </a:lnTo>
                <a:lnTo>
                  <a:pt x="820739" y="996950"/>
                </a:lnTo>
                <a:cubicBezTo>
                  <a:pt x="820739" y="996950"/>
                  <a:pt x="818953" y="998538"/>
                  <a:pt x="816274" y="1000125"/>
                </a:cubicBezTo>
                <a:lnTo>
                  <a:pt x="812801" y="1001248"/>
                </a:lnTo>
                <a:lnTo>
                  <a:pt x="812801" y="1002506"/>
                </a:lnTo>
                <a:cubicBezTo>
                  <a:pt x="812801" y="1003300"/>
                  <a:pt x="812801" y="1003300"/>
                  <a:pt x="812801" y="1003300"/>
                </a:cubicBezTo>
                <a:cubicBezTo>
                  <a:pt x="806451" y="1003300"/>
                  <a:pt x="812801" y="1003300"/>
                  <a:pt x="806451" y="1003300"/>
                </a:cubicBezTo>
                <a:cubicBezTo>
                  <a:pt x="809626" y="1003300"/>
                  <a:pt x="811214" y="1003300"/>
                  <a:pt x="812007" y="1002506"/>
                </a:cubicBezTo>
                <a:lnTo>
                  <a:pt x="812157" y="1001456"/>
                </a:lnTo>
                <a:lnTo>
                  <a:pt x="806451" y="1003300"/>
                </a:lnTo>
                <a:lnTo>
                  <a:pt x="812263" y="1000717"/>
                </a:lnTo>
                <a:lnTo>
                  <a:pt x="812738" y="997394"/>
                </a:lnTo>
                <a:lnTo>
                  <a:pt x="807839" y="999331"/>
                </a:lnTo>
                <a:cubicBezTo>
                  <a:pt x="805259" y="1000125"/>
                  <a:pt x="803539" y="1000125"/>
                  <a:pt x="806979" y="996950"/>
                </a:cubicBezTo>
                <a:lnTo>
                  <a:pt x="812089" y="996276"/>
                </a:lnTo>
                <a:lnTo>
                  <a:pt x="811503" y="995958"/>
                </a:lnTo>
                <a:lnTo>
                  <a:pt x="813218" y="994740"/>
                </a:lnTo>
                <a:close/>
                <a:moveTo>
                  <a:pt x="198438" y="990600"/>
                </a:moveTo>
                <a:cubicBezTo>
                  <a:pt x="204788" y="996950"/>
                  <a:pt x="204788" y="996950"/>
                  <a:pt x="204788" y="996950"/>
                </a:cubicBezTo>
                <a:cubicBezTo>
                  <a:pt x="198438" y="996950"/>
                  <a:pt x="204788" y="996950"/>
                  <a:pt x="198438" y="990600"/>
                </a:cubicBezTo>
                <a:close/>
                <a:moveTo>
                  <a:pt x="246460" y="989807"/>
                </a:moveTo>
                <a:lnTo>
                  <a:pt x="246830" y="992399"/>
                </a:lnTo>
                <a:lnTo>
                  <a:pt x="246460" y="992337"/>
                </a:lnTo>
                <a:lnTo>
                  <a:pt x="244638" y="990819"/>
                </a:lnTo>
                <a:close/>
                <a:moveTo>
                  <a:pt x="246460" y="989807"/>
                </a:moveTo>
                <a:lnTo>
                  <a:pt x="246724" y="990071"/>
                </a:lnTo>
                <a:lnTo>
                  <a:pt x="247236" y="990583"/>
                </a:lnTo>
                <a:lnTo>
                  <a:pt x="248990" y="992337"/>
                </a:lnTo>
                <a:lnTo>
                  <a:pt x="250585" y="993932"/>
                </a:lnTo>
                <a:lnTo>
                  <a:pt x="252364" y="995711"/>
                </a:lnTo>
                <a:lnTo>
                  <a:pt x="252631" y="995785"/>
                </a:lnTo>
                <a:lnTo>
                  <a:pt x="253207" y="996554"/>
                </a:lnTo>
                <a:lnTo>
                  <a:pt x="247840" y="995787"/>
                </a:lnTo>
                <a:lnTo>
                  <a:pt x="248358" y="995500"/>
                </a:lnTo>
                <a:lnTo>
                  <a:pt x="247044" y="993894"/>
                </a:lnTo>
                <a:lnTo>
                  <a:pt x="246830" y="992399"/>
                </a:lnTo>
                <a:lnTo>
                  <a:pt x="248358" y="992654"/>
                </a:lnTo>
                <a:lnTo>
                  <a:pt x="246636" y="990071"/>
                </a:lnTo>
                <a:close/>
                <a:moveTo>
                  <a:pt x="246460" y="989807"/>
                </a:moveTo>
                <a:lnTo>
                  <a:pt x="247187" y="990071"/>
                </a:lnTo>
                <a:lnTo>
                  <a:pt x="251761" y="991735"/>
                </a:lnTo>
                <a:lnTo>
                  <a:pt x="251027" y="992714"/>
                </a:lnTo>
                <a:lnTo>
                  <a:pt x="246875" y="990071"/>
                </a:lnTo>
                <a:close/>
                <a:moveTo>
                  <a:pt x="813330" y="989647"/>
                </a:moveTo>
                <a:cubicBezTo>
                  <a:pt x="806627" y="996315"/>
                  <a:pt x="806627" y="996315"/>
                  <a:pt x="806627" y="996315"/>
                </a:cubicBezTo>
                <a:lnTo>
                  <a:pt x="806627" y="995481"/>
                </a:lnTo>
                <a:cubicBezTo>
                  <a:pt x="808303" y="994648"/>
                  <a:pt x="809979" y="992981"/>
                  <a:pt x="813330" y="989647"/>
                </a:cubicBezTo>
                <a:close/>
                <a:moveTo>
                  <a:pt x="806450" y="989597"/>
                </a:moveTo>
                <a:lnTo>
                  <a:pt x="806450" y="989691"/>
                </a:lnTo>
                <a:lnTo>
                  <a:pt x="806627" y="989647"/>
                </a:lnTo>
                <a:lnTo>
                  <a:pt x="806624" y="989650"/>
                </a:lnTo>
                <a:lnTo>
                  <a:pt x="806627" y="989649"/>
                </a:lnTo>
                <a:lnTo>
                  <a:pt x="806629" y="989649"/>
                </a:lnTo>
                <a:lnTo>
                  <a:pt x="806627" y="989647"/>
                </a:lnTo>
                <a:lnTo>
                  <a:pt x="806728" y="989597"/>
                </a:lnTo>
                <a:lnTo>
                  <a:pt x="806694" y="989597"/>
                </a:lnTo>
                <a:lnTo>
                  <a:pt x="806627" y="989647"/>
                </a:lnTo>
                <a:lnTo>
                  <a:pt x="806678" y="989597"/>
                </a:lnTo>
                <a:close/>
                <a:moveTo>
                  <a:pt x="793161" y="989597"/>
                </a:moveTo>
                <a:cubicBezTo>
                  <a:pt x="793161" y="989597"/>
                  <a:pt x="791451" y="991305"/>
                  <a:pt x="789742" y="993012"/>
                </a:cubicBezTo>
                <a:lnTo>
                  <a:pt x="787007" y="995744"/>
                </a:lnTo>
                <a:lnTo>
                  <a:pt x="786323" y="995806"/>
                </a:lnTo>
                <a:lnTo>
                  <a:pt x="786323" y="995574"/>
                </a:lnTo>
                <a:lnTo>
                  <a:pt x="786323" y="993240"/>
                </a:lnTo>
                <a:lnTo>
                  <a:pt x="789165" y="991726"/>
                </a:lnTo>
                <a:lnTo>
                  <a:pt x="789742" y="992158"/>
                </a:lnTo>
                <a:cubicBezTo>
                  <a:pt x="791451" y="991305"/>
                  <a:pt x="793161" y="989597"/>
                  <a:pt x="793161" y="989597"/>
                </a:cubicBezTo>
                <a:close/>
                <a:moveTo>
                  <a:pt x="786323" y="989597"/>
                </a:moveTo>
                <a:cubicBezTo>
                  <a:pt x="788033" y="989597"/>
                  <a:pt x="789742" y="989597"/>
                  <a:pt x="793161" y="989597"/>
                </a:cubicBezTo>
                <a:lnTo>
                  <a:pt x="789165" y="991726"/>
                </a:lnTo>
                <a:close/>
                <a:moveTo>
                  <a:pt x="265550" y="989164"/>
                </a:moveTo>
                <a:lnTo>
                  <a:pt x="265853" y="989542"/>
                </a:lnTo>
                <a:lnTo>
                  <a:pt x="266185" y="989542"/>
                </a:lnTo>
                <a:cubicBezTo>
                  <a:pt x="267018" y="989542"/>
                  <a:pt x="267018" y="989542"/>
                  <a:pt x="267018" y="989542"/>
                </a:cubicBezTo>
                <a:close/>
                <a:moveTo>
                  <a:pt x="829849" y="987786"/>
                </a:moveTo>
                <a:lnTo>
                  <a:pt x="827089" y="990600"/>
                </a:lnTo>
                <a:lnTo>
                  <a:pt x="827931" y="989741"/>
                </a:lnTo>
                <a:close/>
                <a:moveTo>
                  <a:pt x="817351" y="987647"/>
                </a:moveTo>
                <a:lnTo>
                  <a:pt x="816681" y="988814"/>
                </a:lnTo>
                <a:cubicBezTo>
                  <a:pt x="815006" y="989647"/>
                  <a:pt x="813330" y="989647"/>
                  <a:pt x="813330" y="989647"/>
                </a:cubicBezTo>
                <a:close/>
                <a:moveTo>
                  <a:pt x="778631" y="987036"/>
                </a:moveTo>
                <a:cubicBezTo>
                  <a:pt x="779486" y="986182"/>
                  <a:pt x="779486" y="986182"/>
                  <a:pt x="779486" y="989597"/>
                </a:cubicBezTo>
                <a:cubicBezTo>
                  <a:pt x="772648" y="989597"/>
                  <a:pt x="772648" y="989597"/>
                  <a:pt x="772648" y="989597"/>
                </a:cubicBezTo>
                <a:cubicBezTo>
                  <a:pt x="776067" y="989597"/>
                  <a:pt x="777776" y="987889"/>
                  <a:pt x="778631" y="987036"/>
                </a:cubicBezTo>
                <a:close/>
                <a:moveTo>
                  <a:pt x="781160" y="986670"/>
                </a:moveTo>
                <a:lnTo>
                  <a:pt x="781788" y="988134"/>
                </a:lnTo>
                <a:lnTo>
                  <a:pt x="779486" y="989597"/>
                </a:lnTo>
                <a:close/>
                <a:moveTo>
                  <a:pt x="272192" y="986374"/>
                </a:moveTo>
                <a:lnTo>
                  <a:pt x="273810" y="986643"/>
                </a:lnTo>
                <a:cubicBezTo>
                  <a:pt x="275518" y="987495"/>
                  <a:pt x="277227" y="989199"/>
                  <a:pt x="273810" y="989199"/>
                </a:cubicBezTo>
                <a:close/>
                <a:moveTo>
                  <a:pt x="268238" y="985319"/>
                </a:moveTo>
                <a:lnTo>
                  <a:pt x="269065" y="985619"/>
                </a:lnTo>
                <a:lnTo>
                  <a:pt x="269539" y="985791"/>
                </a:lnTo>
                <a:cubicBezTo>
                  <a:pt x="272102" y="987495"/>
                  <a:pt x="273810" y="989199"/>
                  <a:pt x="273810" y="989199"/>
                </a:cubicBezTo>
                <a:lnTo>
                  <a:pt x="270353" y="987228"/>
                </a:lnTo>
                <a:lnTo>
                  <a:pt x="268639" y="986251"/>
                </a:lnTo>
                <a:close/>
                <a:moveTo>
                  <a:pt x="837407" y="984127"/>
                </a:moveTo>
                <a:lnTo>
                  <a:pt x="827089" y="990601"/>
                </a:lnTo>
                <a:lnTo>
                  <a:pt x="827088" y="990601"/>
                </a:lnTo>
                <a:lnTo>
                  <a:pt x="827089" y="990600"/>
                </a:lnTo>
                <a:lnTo>
                  <a:pt x="833835" y="984582"/>
                </a:lnTo>
                <a:close/>
                <a:moveTo>
                  <a:pt x="838052" y="983722"/>
                </a:moveTo>
                <a:lnTo>
                  <a:pt x="840582" y="983722"/>
                </a:lnTo>
                <a:lnTo>
                  <a:pt x="837407" y="984127"/>
                </a:lnTo>
                <a:close/>
                <a:moveTo>
                  <a:pt x="833835" y="983722"/>
                </a:moveTo>
                <a:lnTo>
                  <a:pt x="829849" y="987786"/>
                </a:lnTo>
                <a:lnTo>
                  <a:pt x="830461" y="987162"/>
                </a:lnTo>
                <a:cubicBezTo>
                  <a:pt x="832148" y="985442"/>
                  <a:pt x="833835" y="983722"/>
                  <a:pt x="833835" y="983722"/>
                </a:cubicBezTo>
                <a:close/>
                <a:moveTo>
                  <a:pt x="246592" y="983192"/>
                </a:moveTo>
                <a:lnTo>
                  <a:pt x="249093" y="987570"/>
                </a:lnTo>
                <a:lnTo>
                  <a:pt x="247452" y="986632"/>
                </a:lnTo>
                <a:cubicBezTo>
                  <a:pt x="246592" y="984912"/>
                  <a:pt x="246592" y="983192"/>
                  <a:pt x="246592" y="983192"/>
                </a:cubicBezTo>
                <a:close/>
                <a:moveTo>
                  <a:pt x="239845" y="983192"/>
                </a:moveTo>
                <a:lnTo>
                  <a:pt x="243087" y="986434"/>
                </a:lnTo>
                <a:cubicBezTo>
                  <a:pt x="244773" y="988120"/>
                  <a:pt x="246460" y="989807"/>
                  <a:pt x="246460" y="989807"/>
                </a:cubicBezTo>
                <a:close/>
                <a:moveTo>
                  <a:pt x="219473" y="983060"/>
                </a:moveTo>
                <a:cubicBezTo>
                  <a:pt x="222847" y="983060"/>
                  <a:pt x="222847" y="983060"/>
                  <a:pt x="222003" y="983060"/>
                </a:cubicBezTo>
                <a:lnTo>
                  <a:pt x="225377" y="983060"/>
                </a:lnTo>
                <a:cubicBezTo>
                  <a:pt x="226220" y="983060"/>
                  <a:pt x="226220" y="983060"/>
                  <a:pt x="226220" y="983060"/>
                </a:cubicBezTo>
                <a:cubicBezTo>
                  <a:pt x="232967" y="983060"/>
                  <a:pt x="239713" y="989807"/>
                  <a:pt x="232967" y="983060"/>
                </a:cubicBezTo>
                <a:cubicBezTo>
                  <a:pt x="239713" y="989807"/>
                  <a:pt x="239713" y="989807"/>
                  <a:pt x="239713" y="983060"/>
                </a:cubicBezTo>
                <a:lnTo>
                  <a:pt x="239713" y="983192"/>
                </a:lnTo>
                <a:lnTo>
                  <a:pt x="239713" y="986434"/>
                </a:lnTo>
                <a:cubicBezTo>
                  <a:pt x="239713" y="988120"/>
                  <a:pt x="239713" y="989807"/>
                  <a:pt x="239713" y="989807"/>
                </a:cubicBezTo>
                <a:cubicBezTo>
                  <a:pt x="246460" y="989807"/>
                  <a:pt x="246460" y="989807"/>
                  <a:pt x="246460" y="989807"/>
                </a:cubicBezTo>
                <a:cubicBezTo>
                  <a:pt x="244773" y="989807"/>
                  <a:pt x="244352" y="990229"/>
                  <a:pt x="244562" y="990756"/>
                </a:cubicBezTo>
                <a:lnTo>
                  <a:pt x="244638" y="990819"/>
                </a:lnTo>
                <a:lnTo>
                  <a:pt x="244562" y="990861"/>
                </a:lnTo>
                <a:cubicBezTo>
                  <a:pt x="244773" y="991494"/>
                  <a:pt x="245617" y="992337"/>
                  <a:pt x="246460" y="993181"/>
                </a:cubicBezTo>
                <a:lnTo>
                  <a:pt x="247044" y="993894"/>
                </a:lnTo>
                <a:lnTo>
                  <a:pt x="247303" y="995711"/>
                </a:lnTo>
                <a:lnTo>
                  <a:pt x="247840" y="995787"/>
                </a:lnTo>
                <a:lnTo>
                  <a:pt x="246460" y="996554"/>
                </a:lnTo>
                <a:cubicBezTo>
                  <a:pt x="246460" y="996554"/>
                  <a:pt x="246460" y="996554"/>
                  <a:pt x="246460" y="997398"/>
                </a:cubicBezTo>
                <a:lnTo>
                  <a:pt x="246460" y="999253"/>
                </a:lnTo>
                <a:lnTo>
                  <a:pt x="240703" y="996950"/>
                </a:lnTo>
                <a:lnTo>
                  <a:pt x="239713" y="996554"/>
                </a:lnTo>
                <a:cubicBezTo>
                  <a:pt x="232967" y="989807"/>
                  <a:pt x="239713" y="996554"/>
                  <a:pt x="232967" y="989807"/>
                </a:cubicBezTo>
                <a:cubicBezTo>
                  <a:pt x="232967" y="989807"/>
                  <a:pt x="232967" y="989807"/>
                  <a:pt x="232124" y="989807"/>
                </a:cubicBezTo>
                <a:lnTo>
                  <a:pt x="229594" y="989807"/>
                </a:lnTo>
                <a:lnTo>
                  <a:pt x="228750" y="989807"/>
                </a:lnTo>
                <a:lnTo>
                  <a:pt x="227063" y="989807"/>
                </a:lnTo>
                <a:cubicBezTo>
                  <a:pt x="226220" y="989807"/>
                  <a:pt x="226220" y="989807"/>
                  <a:pt x="226220" y="989807"/>
                </a:cubicBezTo>
                <a:cubicBezTo>
                  <a:pt x="219473" y="983060"/>
                  <a:pt x="232967" y="989807"/>
                  <a:pt x="219473" y="983060"/>
                </a:cubicBezTo>
                <a:close/>
                <a:moveTo>
                  <a:pt x="826735" y="982980"/>
                </a:moveTo>
                <a:cubicBezTo>
                  <a:pt x="823383" y="982980"/>
                  <a:pt x="821708" y="984647"/>
                  <a:pt x="820032" y="986313"/>
                </a:cubicBezTo>
                <a:lnTo>
                  <a:pt x="817351" y="987647"/>
                </a:lnTo>
                <a:lnTo>
                  <a:pt x="818274" y="986040"/>
                </a:lnTo>
                <a:close/>
                <a:moveTo>
                  <a:pt x="820032" y="982980"/>
                </a:moveTo>
                <a:lnTo>
                  <a:pt x="818274" y="986040"/>
                </a:lnTo>
                <a:lnTo>
                  <a:pt x="817519" y="986313"/>
                </a:lnTo>
                <a:cubicBezTo>
                  <a:pt x="815006" y="986313"/>
                  <a:pt x="813330" y="986313"/>
                  <a:pt x="813330" y="989647"/>
                </a:cubicBezTo>
                <a:cubicBezTo>
                  <a:pt x="820032" y="982980"/>
                  <a:pt x="820032" y="982980"/>
                  <a:pt x="820032" y="982980"/>
                </a:cubicBezTo>
                <a:close/>
                <a:moveTo>
                  <a:pt x="813674" y="982767"/>
                </a:moveTo>
                <a:lnTo>
                  <a:pt x="809571" y="984816"/>
                </a:lnTo>
                <a:lnTo>
                  <a:pt x="810255" y="983620"/>
                </a:lnTo>
                <a:cubicBezTo>
                  <a:pt x="811964" y="982767"/>
                  <a:pt x="813674" y="982767"/>
                  <a:pt x="813674" y="982767"/>
                </a:cubicBezTo>
                <a:close/>
                <a:moveTo>
                  <a:pt x="793161" y="982767"/>
                </a:moveTo>
                <a:cubicBezTo>
                  <a:pt x="793161" y="989597"/>
                  <a:pt x="799998" y="982767"/>
                  <a:pt x="799998" y="982767"/>
                </a:cubicBezTo>
                <a:cubicBezTo>
                  <a:pt x="799998" y="989597"/>
                  <a:pt x="799998" y="989597"/>
                  <a:pt x="793161" y="989597"/>
                </a:cubicBezTo>
                <a:cubicBezTo>
                  <a:pt x="793161" y="982767"/>
                  <a:pt x="793161" y="982767"/>
                  <a:pt x="793161" y="982767"/>
                </a:cubicBezTo>
                <a:close/>
                <a:moveTo>
                  <a:pt x="780341" y="982767"/>
                </a:moveTo>
                <a:lnTo>
                  <a:pt x="782905" y="982767"/>
                </a:lnTo>
                <a:lnTo>
                  <a:pt x="785468" y="982767"/>
                </a:lnTo>
                <a:lnTo>
                  <a:pt x="786323" y="982767"/>
                </a:lnTo>
                <a:cubicBezTo>
                  <a:pt x="782905" y="982767"/>
                  <a:pt x="782905" y="982767"/>
                  <a:pt x="782905" y="983620"/>
                </a:cubicBezTo>
                <a:lnTo>
                  <a:pt x="781160" y="986670"/>
                </a:lnTo>
                <a:lnTo>
                  <a:pt x="780148" y="984309"/>
                </a:lnTo>
                <a:close/>
                <a:moveTo>
                  <a:pt x="779486" y="982767"/>
                </a:moveTo>
                <a:lnTo>
                  <a:pt x="780148" y="984309"/>
                </a:lnTo>
                <a:lnTo>
                  <a:pt x="779486" y="989597"/>
                </a:lnTo>
                <a:cubicBezTo>
                  <a:pt x="779486" y="989597"/>
                  <a:pt x="779486" y="989597"/>
                  <a:pt x="779486" y="982767"/>
                </a:cubicBezTo>
                <a:close/>
                <a:moveTo>
                  <a:pt x="287179" y="982767"/>
                </a:moveTo>
                <a:lnTo>
                  <a:pt x="287624" y="983021"/>
                </a:lnTo>
                <a:lnTo>
                  <a:pt x="291530" y="985250"/>
                </a:lnTo>
                <a:lnTo>
                  <a:pt x="294017" y="989597"/>
                </a:lnTo>
                <a:lnTo>
                  <a:pt x="288382" y="983969"/>
                </a:lnTo>
                <a:lnTo>
                  <a:pt x="288034" y="983620"/>
                </a:lnTo>
                <a:cubicBezTo>
                  <a:pt x="287179" y="982767"/>
                  <a:pt x="287179" y="982767"/>
                  <a:pt x="287179" y="982767"/>
                </a:cubicBezTo>
                <a:close/>
                <a:moveTo>
                  <a:pt x="827088" y="982663"/>
                </a:moveTo>
                <a:cubicBezTo>
                  <a:pt x="823913" y="986632"/>
                  <a:pt x="822326" y="988617"/>
                  <a:pt x="821532" y="989609"/>
                </a:cubicBezTo>
                <a:lnTo>
                  <a:pt x="820739" y="990600"/>
                </a:lnTo>
                <a:lnTo>
                  <a:pt x="823913" y="986632"/>
                </a:lnTo>
                <a:cubicBezTo>
                  <a:pt x="825501" y="984648"/>
                  <a:pt x="827088" y="982663"/>
                  <a:pt x="827088" y="982663"/>
                </a:cubicBezTo>
                <a:close/>
                <a:moveTo>
                  <a:pt x="266977" y="982382"/>
                </a:moveTo>
                <a:lnTo>
                  <a:pt x="267557" y="983734"/>
                </a:lnTo>
                <a:lnTo>
                  <a:pt x="268238" y="985319"/>
                </a:lnTo>
                <a:lnTo>
                  <a:pt x="267660" y="985109"/>
                </a:lnTo>
                <a:lnTo>
                  <a:pt x="267205" y="983294"/>
                </a:lnTo>
                <a:close/>
                <a:moveTo>
                  <a:pt x="266977" y="982382"/>
                </a:moveTo>
                <a:cubicBezTo>
                  <a:pt x="266977" y="982382"/>
                  <a:pt x="268685" y="982382"/>
                  <a:pt x="270394" y="983235"/>
                </a:cubicBezTo>
                <a:lnTo>
                  <a:pt x="272192" y="986374"/>
                </a:lnTo>
                <a:lnTo>
                  <a:pt x="271888" y="986323"/>
                </a:lnTo>
                <a:cubicBezTo>
                  <a:pt x="271675" y="986643"/>
                  <a:pt x="272102" y="987495"/>
                  <a:pt x="273810" y="989199"/>
                </a:cubicBezTo>
                <a:cubicBezTo>
                  <a:pt x="273810" y="989199"/>
                  <a:pt x="273810" y="989199"/>
                  <a:pt x="266977" y="982382"/>
                </a:cubicBezTo>
                <a:close/>
                <a:moveTo>
                  <a:pt x="820702" y="982313"/>
                </a:moveTo>
                <a:lnTo>
                  <a:pt x="820032" y="982980"/>
                </a:lnTo>
                <a:lnTo>
                  <a:pt x="820188" y="982359"/>
                </a:lnTo>
                <a:close/>
                <a:moveTo>
                  <a:pt x="821601" y="981809"/>
                </a:moveTo>
                <a:lnTo>
                  <a:pt x="820957" y="982290"/>
                </a:lnTo>
                <a:lnTo>
                  <a:pt x="820951" y="982290"/>
                </a:lnTo>
                <a:lnTo>
                  <a:pt x="820947" y="982297"/>
                </a:lnTo>
                <a:lnTo>
                  <a:pt x="820957" y="982290"/>
                </a:lnTo>
                <a:lnTo>
                  <a:pt x="821131" y="982274"/>
                </a:lnTo>
                <a:close/>
                <a:moveTo>
                  <a:pt x="245081" y="981681"/>
                </a:moveTo>
                <a:lnTo>
                  <a:pt x="246592" y="983192"/>
                </a:lnTo>
                <a:cubicBezTo>
                  <a:pt x="246592" y="983192"/>
                  <a:pt x="246592" y="983192"/>
                  <a:pt x="245732" y="982332"/>
                </a:cubicBezTo>
                <a:close/>
                <a:moveTo>
                  <a:pt x="781414" y="981541"/>
                </a:moveTo>
                <a:lnTo>
                  <a:pt x="780341" y="982767"/>
                </a:lnTo>
                <a:lnTo>
                  <a:pt x="779486" y="982767"/>
                </a:lnTo>
                <a:close/>
                <a:moveTo>
                  <a:pt x="253038" y="981292"/>
                </a:moveTo>
                <a:lnTo>
                  <a:pt x="253311" y="981530"/>
                </a:lnTo>
                <a:cubicBezTo>
                  <a:pt x="255019" y="982382"/>
                  <a:pt x="256728" y="982382"/>
                  <a:pt x="260144" y="982382"/>
                </a:cubicBezTo>
                <a:cubicBezTo>
                  <a:pt x="260144" y="982382"/>
                  <a:pt x="260144" y="982382"/>
                  <a:pt x="259290" y="982382"/>
                </a:cubicBezTo>
                <a:lnTo>
                  <a:pt x="256728" y="982382"/>
                </a:lnTo>
                <a:cubicBezTo>
                  <a:pt x="255019" y="982382"/>
                  <a:pt x="253311" y="982382"/>
                  <a:pt x="253311" y="982382"/>
                </a:cubicBezTo>
                <a:close/>
                <a:moveTo>
                  <a:pt x="235665" y="981036"/>
                </a:moveTo>
                <a:lnTo>
                  <a:pt x="239713" y="983060"/>
                </a:lnTo>
                <a:cubicBezTo>
                  <a:pt x="239713" y="983060"/>
                  <a:pt x="238027" y="983060"/>
                  <a:pt x="236340" y="982217"/>
                </a:cubicBezTo>
                <a:close/>
                <a:moveTo>
                  <a:pt x="823465" y="980866"/>
                </a:moveTo>
                <a:lnTo>
                  <a:pt x="821358" y="982254"/>
                </a:lnTo>
                <a:lnTo>
                  <a:pt x="822546" y="982146"/>
                </a:lnTo>
                <a:close/>
                <a:moveTo>
                  <a:pt x="228600" y="980282"/>
                </a:moveTo>
                <a:cubicBezTo>
                  <a:pt x="228600" y="979488"/>
                  <a:pt x="228600" y="979488"/>
                  <a:pt x="231775" y="982663"/>
                </a:cubicBezTo>
                <a:lnTo>
                  <a:pt x="226441" y="981901"/>
                </a:lnTo>
                <a:close/>
                <a:moveTo>
                  <a:pt x="820757" y="980097"/>
                </a:moveTo>
                <a:lnTo>
                  <a:pt x="820188" y="982359"/>
                </a:lnTo>
                <a:lnTo>
                  <a:pt x="813474" y="982967"/>
                </a:lnTo>
                <a:lnTo>
                  <a:pt x="813330" y="982980"/>
                </a:lnTo>
                <a:lnTo>
                  <a:pt x="813493" y="982947"/>
                </a:lnTo>
                <a:lnTo>
                  <a:pt x="817519" y="982146"/>
                </a:lnTo>
                <a:close/>
                <a:moveTo>
                  <a:pt x="259335" y="979153"/>
                </a:moveTo>
                <a:lnTo>
                  <a:pt x="260144" y="982382"/>
                </a:lnTo>
                <a:cubicBezTo>
                  <a:pt x="258436" y="980678"/>
                  <a:pt x="258009" y="979826"/>
                  <a:pt x="258222" y="979400"/>
                </a:cubicBezTo>
                <a:close/>
                <a:moveTo>
                  <a:pt x="231039" y="977759"/>
                </a:moveTo>
                <a:lnTo>
                  <a:pt x="234363" y="978756"/>
                </a:lnTo>
                <a:lnTo>
                  <a:pt x="235665" y="981036"/>
                </a:lnTo>
                <a:lnTo>
                  <a:pt x="232967" y="979687"/>
                </a:lnTo>
                <a:lnTo>
                  <a:pt x="230268" y="978337"/>
                </a:lnTo>
                <a:close/>
                <a:moveTo>
                  <a:pt x="198537" y="977305"/>
                </a:moveTo>
                <a:cubicBezTo>
                  <a:pt x="199629" y="977901"/>
                  <a:pt x="201613" y="979488"/>
                  <a:pt x="204788" y="982663"/>
                </a:cubicBezTo>
                <a:cubicBezTo>
                  <a:pt x="200026" y="982663"/>
                  <a:pt x="195263" y="975519"/>
                  <a:pt x="198537" y="977305"/>
                </a:cubicBezTo>
                <a:close/>
                <a:moveTo>
                  <a:pt x="826256" y="976789"/>
                </a:moveTo>
                <a:lnTo>
                  <a:pt x="823446" y="978394"/>
                </a:lnTo>
                <a:lnTo>
                  <a:pt x="823025" y="978661"/>
                </a:lnTo>
                <a:lnTo>
                  <a:pt x="821249" y="981769"/>
                </a:lnTo>
                <a:lnTo>
                  <a:pt x="823383" y="979646"/>
                </a:lnTo>
                <a:close/>
                <a:moveTo>
                  <a:pt x="219606" y="976446"/>
                </a:moveTo>
                <a:lnTo>
                  <a:pt x="222847" y="979687"/>
                </a:lnTo>
                <a:lnTo>
                  <a:pt x="224894" y="981734"/>
                </a:lnTo>
                <a:lnTo>
                  <a:pt x="224120" y="980379"/>
                </a:lnTo>
                <a:lnTo>
                  <a:pt x="219632" y="976452"/>
                </a:lnTo>
                <a:close/>
                <a:moveTo>
                  <a:pt x="841376" y="976313"/>
                </a:moveTo>
                <a:cubicBezTo>
                  <a:pt x="841376" y="976313"/>
                  <a:pt x="833438" y="976313"/>
                  <a:pt x="833438" y="982663"/>
                </a:cubicBezTo>
                <a:cubicBezTo>
                  <a:pt x="833438" y="976313"/>
                  <a:pt x="833438" y="976313"/>
                  <a:pt x="841376" y="976313"/>
                </a:cubicBezTo>
                <a:close/>
                <a:moveTo>
                  <a:pt x="833438" y="976313"/>
                </a:moveTo>
                <a:cubicBezTo>
                  <a:pt x="830263" y="979488"/>
                  <a:pt x="828676" y="981076"/>
                  <a:pt x="827882" y="981869"/>
                </a:cubicBezTo>
                <a:lnTo>
                  <a:pt x="830263" y="979488"/>
                </a:lnTo>
                <a:cubicBezTo>
                  <a:pt x="831850" y="977901"/>
                  <a:pt x="833438" y="976313"/>
                  <a:pt x="833438" y="976313"/>
                </a:cubicBezTo>
                <a:close/>
                <a:moveTo>
                  <a:pt x="820738" y="976313"/>
                </a:moveTo>
                <a:lnTo>
                  <a:pt x="813804" y="981860"/>
                </a:lnTo>
                <a:lnTo>
                  <a:pt x="813674" y="982767"/>
                </a:lnTo>
                <a:lnTo>
                  <a:pt x="813156" y="982378"/>
                </a:lnTo>
                <a:lnTo>
                  <a:pt x="812800" y="982663"/>
                </a:lnTo>
                <a:lnTo>
                  <a:pt x="812940" y="982216"/>
                </a:lnTo>
                <a:lnTo>
                  <a:pt x="810255" y="980205"/>
                </a:lnTo>
                <a:cubicBezTo>
                  <a:pt x="808545" y="981059"/>
                  <a:pt x="806836" y="982767"/>
                  <a:pt x="806836" y="982767"/>
                </a:cubicBezTo>
                <a:lnTo>
                  <a:pt x="806450" y="982767"/>
                </a:lnTo>
                <a:lnTo>
                  <a:pt x="806450" y="983654"/>
                </a:lnTo>
                <a:lnTo>
                  <a:pt x="806450" y="986375"/>
                </a:lnTo>
                <a:lnTo>
                  <a:pt x="806836" y="986182"/>
                </a:lnTo>
                <a:lnTo>
                  <a:pt x="809571" y="984816"/>
                </a:lnTo>
                <a:lnTo>
                  <a:pt x="807045" y="989231"/>
                </a:lnTo>
                <a:lnTo>
                  <a:pt x="809979" y="986313"/>
                </a:lnTo>
                <a:cubicBezTo>
                  <a:pt x="811654" y="984647"/>
                  <a:pt x="813330" y="982980"/>
                  <a:pt x="813330" y="982980"/>
                </a:cubicBezTo>
                <a:lnTo>
                  <a:pt x="813461" y="982980"/>
                </a:lnTo>
                <a:lnTo>
                  <a:pt x="814168" y="982980"/>
                </a:lnTo>
                <a:lnTo>
                  <a:pt x="817519" y="982980"/>
                </a:lnTo>
                <a:cubicBezTo>
                  <a:pt x="816681" y="982980"/>
                  <a:pt x="816681" y="982980"/>
                  <a:pt x="820032" y="982980"/>
                </a:cubicBezTo>
                <a:cubicBezTo>
                  <a:pt x="816681" y="986313"/>
                  <a:pt x="815006" y="986313"/>
                  <a:pt x="813330" y="986313"/>
                </a:cubicBezTo>
                <a:lnTo>
                  <a:pt x="810649" y="987647"/>
                </a:lnTo>
                <a:lnTo>
                  <a:pt x="809979" y="987147"/>
                </a:lnTo>
                <a:lnTo>
                  <a:pt x="807254" y="989180"/>
                </a:lnTo>
                <a:lnTo>
                  <a:pt x="806941" y="989413"/>
                </a:lnTo>
                <a:lnTo>
                  <a:pt x="806879" y="989522"/>
                </a:lnTo>
                <a:lnTo>
                  <a:pt x="806943" y="989490"/>
                </a:lnTo>
                <a:lnTo>
                  <a:pt x="810649" y="987647"/>
                </a:lnTo>
                <a:lnTo>
                  <a:pt x="813330" y="989647"/>
                </a:lnTo>
                <a:cubicBezTo>
                  <a:pt x="813330" y="989647"/>
                  <a:pt x="811654" y="991314"/>
                  <a:pt x="809979" y="992148"/>
                </a:cubicBezTo>
                <a:lnTo>
                  <a:pt x="806718" y="989715"/>
                </a:lnTo>
                <a:lnTo>
                  <a:pt x="806627" y="989806"/>
                </a:lnTo>
                <a:lnTo>
                  <a:pt x="806627" y="992981"/>
                </a:lnTo>
                <a:lnTo>
                  <a:pt x="806627" y="995481"/>
                </a:lnTo>
                <a:lnTo>
                  <a:pt x="806359" y="995515"/>
                </a:lnTo>
                <a:lnTo>
                  <a:pt x="805957" y="994315"/>
                </a:lnTo>
                <a:lnTo>
                  <a:pt x="806600" y="989832"/>
                </a:lnTo>
                <a:lnTo>
                  <a:pt x="806450" y="989982"/>
                </a:lnTo>
                <a:lnTo>
                  <a:pt x="806450" y="990600"/>
                </a:lnTo>
                <a:lnTo>
                  <a:pt x="806113" y="990319"/>
                </a:lnTo>
                <a:lnTo>
                  <a:pt x="805981" y="990451"/>
                </a:lnTo>
                <a:lnTo>
                  <a:pt x="800250" y="996176"/>
                </a:lnTo>
                <a:lnTo>
                  <a:pt x="805789" y="993815"/>
                </a:lnTo>
                <a:lnTo>
                  <a:pt x="805957" y="994315"/>
                </a:lnTo>
                <a:lnTo>
                  <a:pt x="805789" y="995481"/>
                </a:lnTo>
                <a:lnTo>
                  <a:pt x="800142" y="996284"/>
                </a:lnTo>
                <a:lnTo>
                  <a:pt x="800137" y="996288"/>
                </a:lnTo>
                <a:lnTo>
                  <a:pt x="806359" y="995515"/>
                </a:lnTo>
                <a:lnTo>
                  <a:pt x="806627" y="996315"/>
                </a:lnTo>
                <a:cubicBezTo>
                  <a:pt x="806627" y="996315"/>
                  <a:pt x="806627" y="996315"/>
                  <a:pt x="805789" y="996315"/>
                </a:cubicBezTo>
                <a:lnTo>
                  <a:pt x="803275" y="996315"/>
                </a:lnTo>
                <a:lnTo>
                  <a:pt x="801600" y="996315"/>
                </a:lnTo>
                <a:lnTo>
                  <a:pt x="800762" y="996315"/>
                </a:lnTo>
                <a:lnTo>
                  <a:pt x="800111" y="996315"/>
                </a:lnTo>
                <a:lnTo>
                  <a:pt x="799998" y="996427"/>
                </a:lnTo>
                <a:lnTo>
                  <a:pt x="800062" y="996315"/>
                </a:lnTo>
                <a:lnTo>
                  <a:pt x="799998" y="996315"/>
                </a:lnTo>
                <a:lnTo>
                  <a:pt x="799998" y="996427"/>
                </a:lnTo>
                <a:lnTo>
                  <a:pt x="799876" y="996427"/>
                </a:lnTo>
                <a:lnTo>
                  <a:pt x="797410" y="1002149"/>
                </a:lnTo>
                <a:cubicBezTo>
                  <a:pt x="796572" y="1002983"/>
                  <a:pt x="796572" y="1002983"/>
                  <a:pt x="799924" y="1002983"/>
                </a:cubicBezTo>
                <a:cubicBezTo>
                  <a:pt x="799924" y="1002983"/>
                  <a:pt x="798248" y="1002983"/>
                  <a:pt x="796572" y="1002983"/>
                </a:cubicBezTo>
                <a:lnTo>
                  <a:pt x="794059" y="1002983"/>
                </a:lnTo>
                <a:cubicBezTo>
                  <a:pt x="793221" y="1002983"/>
                  <a:pt x="793221" y="1002983"/>
                  <a:pt x="793221" y="1002983"/>
                </a:cubicBezTo>
                <a:cubicBezTo>
                  <a:pt x="793221" y="1002983"/>
                  <a:pt x="793221" y="1002983"/>
                  <a:pt x="794059" y="1002149"/>
                </a:cubicBezTo>
                <a:lnTo>
                  <a:pt x="795146" y="1001067"/>
                </a:lnTo>
                <a:lnTo>
                  <a:pt x="799811" y="996427"/>
                </a:lnTo>
                <a:lnTo>
                  <a:pt x="796572" y="999649"/>
                </a:lnTo>
                <a:lnTo>
                  <a:pt x="795146" y="1001067"/>
                </a:lnTo>
                <a:lnTo>
                  <a:pt x="793221" y="1002983"/>
                </a:lnTo>
                <a:lnTo>
                  <a:pt x="793221" y="1002149"/>
                </a:lnTo>
                <a:lnTo>
                  <a:pt x="793221" y="1000482"/>
                </a:lnTo>
                <a:lnTo>
                  <a:pt x="793221" y="998315"/>
                </a:lnTo>
                <a:lnTo>
                  <a:pt x="799547" y="996427"/>
                </a:lnTo>
                <a:lnTo>
                  <a:pt x="797434" y="996427"/>
                </a:lnTo>
                <a:lnTo>
                  <a:pt x="794016" y="996427"/>
                </a:lnTo>
                <a:lnTo>
                  <a:pt x="793221" y="996427"/>
                </a:lnTo>
                <a:lnTo>
                  <a:pt x="793221" y="996431"/>
                </a:lnTo>
                <a:lnTo>
                  <a:pt x="794870" y="996534"/>
                </a:lnTo>
                <a:lnTo>
                  <a:pt x="793221" y="996895"/>
                </a:lnTo>
                <a:lnTo>
                  <a:pt x="793221" y="998315"/>
                </a:lnTo>
                <a:lnTo>
                  <a:pt x="792921" y="998405"/>
                </a:lnTo>
                <a:lnTo>
                  <a:pt x="791546" y="998815"/>
                </a:lnTo>
                <a:lnTo>
                  <a:pt x="792766" y="996994"/>
                </a:lnTo>
                <a:lnTo>
                  <a:pt x="792727" y="997002"/>
                </a:lnTo>
                <a:lnTo>
                  <a:pt x="789032" y="1002149"/>
                </a:lnTo>
                <a:lnTo>
                  <a:pt x="783696" y="1002632"/>
                </a:lnTo>
                <a:lnTo>
                  <a:pt x="791917" y="997179"/>
                </a:lnTo>
                <a:lnTo>
                  <a:pt x="791452" y="997281"/>
                </a:lnTo>
                <a:lnTo>
                  <a:pt x="792717" y="996649"/>
                </a:lnTo>
                <a:lnTo>
                  <a:pt x="792852" y="996560"/>
                </a:lnTo>
                <a:lnTo>
                  <a:pt x="787178" y="998989"/>
                </a:lnTo>
                <a:lnTo>
                  <a:pt x="785636" y="999174"/>
                </a:lnTo>
                <a:lnTo>
                  <a:pt x="786323" y="996427"/>
                </a:lnTo>
                <a:lnTo>
                  <a:pt x="787007" y="995744"/>
                </a:lnTo>
                <a:lnTo>
                  <a:pt x="788887" y="995574"/>
                </a:lnTo>
                <a:cubicBezTo>
                  <a:pt x="791451" y="994720"/>
                  <a:pt x="793161" y="993012"/>
                  <a:pt x="793161" y="989597"/>
                </a:cubicBezTo>
                <a:cubicBezTo>
                  <a:pt x="793161" y="989597"/>
                  <a:pt x="794870" y="989597"/>
                  <a:pt x="796580" y="989597"/>
                </a:cubicBezTo>
                <a:lnTo>
                  <a:pt x="797434" y="989597"/>
                </a:lnTo>
                <a:lnTo>
                  <a:pt x="799998" y="989597"/>
                </a:lnTo>
                <a:cubicBezTo>
                  <a:pt x="799998" y="989597"/>
                  <a:pt x="799998" y="989597"/>
                  <a:pt x="799998" y="990451"/>
                </a:cubicBezTo>
                <a:lnTo>
                  <a:pt x="799998" y="996186"/>
                </a:lnTo>
                <a:lnTo>
                  <a:pt x="803275" y="990481"/>
                </a:lnTo>
                <a:lnTo>
                  <a:pt x="805610" y="989900"/>
                </a:lnTo>
                <a:lnTo>
                  <a:pt x="805246" y="989597"/>
                </a:lnTo>
                <a:lnTo>
                  <a:pt x="804272" y="989597"/>
                </a:lnTo>
                <a:lnTo>
                  <a:pt x="799998" y="989597"/>
                </a:lnTo>
                <a:lnTo>
                  <a:pt x="803280" y="987958"/>
                </a:lnTo>
                <a:lnTo>
                  <a:pt x="801687" y="986631"/>
                </a:lnTo>
                <a:lnTo>
                  <a:pt x="806325" y="982767"/>
                </a:lnTo>
                <a:lnTo>
                  <a:pt x="800853" y="982767"/>
                </a:lnTo>
                <a:cubicBezTo>
                  <a:pt x="799998" y="982767"/>
                  <a:pt x="799998" y="982767"/>
                  <a:pt x="799998" y="982767"/>
                </a:cubicBezTo>
                <a:cubicBezTo>
                  <a:pt x="803417" y="982767"/>
                  <a:pt x="806836" y="981059"/>
                  <a:pt x="810255" y="979351"/>
                </a:cubicBezTo>
                <a:lnTo>
                  <a:pt x="814358" y="977985"/>
                </a:lnTo>
                <a:lnTo>
                  <a:pt x="814168" y="979317"/>
                </a:lnTo>
                <a:close/>
                <a:moveTo>
                  <a:pt x="255060" y="976313"/>
                </a:moveTo>
                <a:lnTo>
                  <a:pt x="259290" y="978122"/>
                </a:lnTo>
                <a:lnTo>
                  <a:pt x="259894" y="976313"/>
                </a:lnTo>
                <a:lnTo>
                  <a:pt x="259458" y="976313"/>
                </a:lnTo>
                <a:lnTo>
                  <a:pt x="256912" y="976313"/>
                </a:lnTo>
                <a:close/>
                <a:moveTo>
                  <a:pt x="239713" y="976313"/>
                </a:moveTo>
                <a:cubicBezTo>
                  <a:pt x="239713" y="976313"/>
                  <a:pt x="241433" y="978033"/>
                  <a:pt x="243153" y="979753"/>
                </a:cubicBezTo>
                <a:lnTo>
                  <a:pt x="245081" y="981681"/>
                </a:lnTo>
                <a:close/>
                <a:moveTo>
                  <a:pt x="226220" y="976313"/>
                </a:moveTo>
                <a:lnTo>
                  <a:pt x="230268" y="978337"/>
                </a:lnTo>
                <a:lnTo>
                  <a:pt x="229594" y="978843"/>
                </a:lnTo>
                <a:cubicBezTo>
                  <a:pt x="227907" y="978000"/>
                  <a:pt x="226220" y="976313"/>
                  <a:pt x="226220" y="976313"/>
                </a:cubicBezTo>
                <a:close/>
                <a:moveTo>
                  <a:pt x="219075" y="976313"/>
                </a:moveTo>
                <a:lnTo>
                  <a:pt x="219076" y="976313"/>
                </a:lnTo>
                <a:lnTo>
                  <a:pt x="219473" y="976313"/>
                </a:lnTo>
                <a:lnTo>
                  <a:pt x="224631" y="976313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5425" y="979488"/>
                  <a:pt x="225425" y="981076"/>
                  <a:pt x="226219" y="981869"/>
                </a:cubicBezTo>
                <a:lnTo>
                  <a:pt x="226441" y="981901"/>
                </a:lnTo>
                <a:lnTo>
                  <a:pt x="226128" y="982136"/>
                </a:lnTo>
                <a:lnTo>
                  <a:pt x="226220" y="982217"/>
                </a:lnTo>
                <a:cubicBezTo>
                  <a:pt x="227907" y="983060"/>
                  <a:pt x="229594" y="983060"/>
                  <a:pt x="232967" y="983060"/>
                </a:cubicBezTo>
                <a:cubicBezTo>
                  <a:pt x="232967" y="983060"/>
                  <a:pt x="226220" y="983060"/>
                  <a:pt x="226220" y="983060"/>
                </a:cubicBezTo>
                <a:lnTo>
                  <a:pt x="226092" y="982163"/>
                </a:lnTo>
                <a:lnTo>
                  <a:pt x="225652" y="982493"/>
                </a:lnTo>
                <a:lnTo>
                  <a:pt x="226220" y="983060"/>
                </a:lnTo>
                <a:cubicBezTo>
                  <a:pt x="222847" y="983060"/>
                  <a:pt x="222847" y="983060"/>
                  <a:pt x="222847" y="982217"/>
                </a:cubicBezTo>
                <a:lnTo>
                  <a:pt x="219539" y="976429"/>
                </a:lnTo>
                <a:close/>
                <a:moveTo>
                  <a:pt x="212726" y="976313"/>
                </a:moveTo>
                <a:cubicBezTo>
                  <a:pt x="212726" y="976313"/>
                  <a:pt x="214413" y="978000"/>
                  <a:pt x="216100" y="979687"/>
                </a:cubicBezTo>
                <a:lnTo>
                  <a:pt x="219076" y="982663"/>
                </a:lnTo>
                <a:lnTo>
                  <a:pt x="219473" y="983060"/>
                </a:lnTo>
                <a:cubicBezTo>
                  <a:pt x="216100" y="983060"/>
                  <a:pt x="216100" y="983060"/>
                  <a:pt x="216100" y="982217"/>
                </a:cubicBezTo>
                <a:lnTo>
                  <a:pt x="215180" y="980608"/>
                </a:lnTo>
                <a:lnTo>
                  <a:pt x="213057" y="979488"/>
                </a:lnTo>
                <a:lnTo>
                  <a:pt x="212197" y="976313"/>
                </a:lnTo>
                <a:lnTo>
                  <a:pt x="213317" y="977347"/>
                </a:lnTo>
                <a:close/>
                <a:moveTo>
                  <a:pt x="786323" y="975936"/>
                </a:moveTo>
                <a:lnTo>
                  <a:pt x="788117" y="977280"/>
                </a:lnTo>
                <a:lnTo>
                  <a:pt x="781414" y="981541"/>
                </a:lnTo>
                <a:close/>
                <a:moveTo>
                  <a:pt x="273504" y="975936"/>
                </a:moveTo>
                <a:cubicBezTo>
                  <a:pt x="273504" y="975936"/>
                  <a:pt x="275213" y="975936"/>
                  <a:pt x="276923" y="976790"/>
                </a:cubicBezTo>
                <a:lnTo>
                  <a:pt x="278108" y="978863"/>
                </a:lnTo>
                <a:lnTo>
                  <a:pt x="274095" y="976312"/>
                </a:lnTo>
                <a:close/>
                <a:moveTo>
                  <a:pt x="246477" y="975565"/>
                </a:moveTo>
                <a:cubicBezTo>
                  <a:pt x="246477" y="975565"/>
                  <a:pt x="253311" y="982382"/>
                  <a:pt x="253311" y="982382"/>
                </a:cubicBezTo>
                <a:cubicBezTo>
                  <a:pt x="246477" y="975565"/>
                  <a:pt x="246477" y="975565"/>
                  <a:pt x="246477" y="975565"/>
                </a:cubicBezTo>
                <a:close/>
                <a:moveTo>
                  <a:pt x="246477" y="975565"/>
                </a:moveTo>
                <a:cubicBezTo>
                  <a:pt x="249894" y="975565"/>
                  <a:pt x="251603" y="977270"/>
                  <a:pt x="252457" y="978974"/>
                </a:cubicBezTo>
                <a:lnTo>
                  <a:pt x="253038" y="981292"/>
                </a:lnTo>
                <a:close/>
                <a:moveTo>
                  <a:pt x="239644" y="975565"/>
                </a:moveTo>
                <a:cubicBezTo>
                  <a:pt x="243061" y="975565"/>
                  <a:pt x="244769" y="977270"/>
                  <a:pt x="246477" y="978974"/>
                </a:cubicBezTo>
                <a:lnTo>
                  <a:pt x="246592" y="979031"/>
                </a:lnTo>
                <a:lnTo>
                  <a:pt x="246592" y="976313"/>
                </a:lnTo>
                <a:lnTo>
                  <a:pt x="248764" y="980115"/>
                </a:lnTo>
                <a:lnTo>
                  <a:pt x="253311" y="982382"/>
                </a:lnTo>
                <a:cubicBezTo>
                  <a:pt x="253311" y="982382"/>
                  <a:pt x="253311" y="982382"/>
                  <a:pt x="252457" y="982382"/>
                </a:cubicBezTo>
                <a:lnTo>
                  <a:pt x="250231" y="982382"/>
                </a:lnTo>
                <a:lnTo>
                  <a:pt x="252413" y="982928"/>
                </a:lnTo>
                <a:lnTo>
                  <a:pt x="252657" y="982989"/>
                </a:lnTo>
                <a:lnTo>
                  <a:pt x="252413" y="982663"/>
                </a:lnTo>
                <a:lnTo>
                  <a:pt x="252766" y="983016"/>
                </a:lnTo>
                <a:lnTo>
                  <a:pt x="253471" y="983192"/>
                </a:lnTo>
                <a:lnTo>
                  <a:pt x="252942" y="983192"/>
                </a:lnTo>
                <a:lnTo>
                  <a:pt x="253306" y="983556"/>
                </a:lnTo>
                <a:cubicBezTo>
                  <a:pt x="254199" y="984449"/>
                  <a:pt x="255985" y="986235"/>
                  <a:pt x="259557" y="989807"/>
                </a:cubicBezTo>
                <a:cubicBezTo>
                  <a:pt x="259557" y="989807"/>
                  <a:pt x="259557" y="989807"/>
                  <a:pt x="258664" y="989807"/>
                </a:cubicBezTo>
                <a:lnTo>
                  <a:pt x="256878" y="989807"/>
                </a:lnTo>
                <a:lnTo>
                  <a:pt x="255985" y="989807"/>
                </a:lnTo>
                <a:lnTo>
                  <a:pt x="253207" y="989807"/>
                </a:lnTo>
                <a:lnTo>
                  <a:pt x="253008" y="989807"/>
                </a:lnTo>
                <a:lnTo>
                  <a:pt x="253147" y="989887"/>
                </a:lnTo>
                <a:lnTo>
                  <a:pt x="253207" y="989807"/>
                </a:lnTo>
                <a:lnTo>
                  <a:pt x="253225" y="989931"/>
                </a:lnTo>
                <a:lnTo>
                  <a:pt x="253471" y="990071"/>
                </a:lnTo>
                <a:lnTo>
                  <a:pt x="253236" y="990013"/>
                </a:lnTo>
                <a:lnTo>
                  <a:pt x="253245" y="990071"/>
                </a:lnTo>
                <a:lnTo>
                  <a:pt x="253577" y="992395"/>
                </a:lnTo>
                <a:lnTo>
                  <a:pt x="251761" y="991735"/>
                </a:lnTo>
                <a:lnTo>
                  <a:pt x="253009" y="990071"/>
                </a:lnTo>
                <a:lnTo>
                  <a:pt x="253082" y="989974"/>
                </a:lnTo>
                <a:lnTo>
                  <a:pt x="252414" y="989807"/>
                </a:lnTo>
                <a:lnTo>
                  <a:pt x="252413" y="989807"/>
                </a:lnTo>
                <a:lnTo>
                  <a:pt x="252413" y="989807"/>
                </a:lnTo>
                <a:lnTo>
                  <a:pt x="250032" y="989212"/>
                </a:lnTo>
                <a:lnTo>
                  <a:pt x="249093" y="987570"/>
                </a:lnTo>
                <a:lnTo>
                  <a:pt x="252591" y="989569"/>
                </a:lnTo>
                <a:lnTo>
                  <a:pt x="255092" y="986235"/>
                </a:lnTo>
                <a:lnTo>
                  <a:pt x="252810" y="983192"/>
                </a:lnTo>
                <a:lnTo>
                  <a:pt x="252611" y="983192"/>
                </a:lnTo>
                <a:lnTo>
                  <a:pt x="252413" y="983192"/>
                </a:lnTo>
                <a:lnTo>
                  <a:pt x="246592" y="983192"/>
                </a:lnTo>
                <a:lnTo>
                  <a:pt x="246592" y="982382"/>
                </a:lnTo>
                <a:lnTo>
                  <a:pt x="246477" y="982382"/>
                </a:lnTo>
                <a:close/>
                <a:moveTo>
                  <a:pt x="894774" y="974003"/>
                </a:moveTo>
                <a:lnTo>
                  <a:pt x="894557" y="975518"/>
                </a:lnTo>
                <a:cubicBezTo>
                  <a:pt x="893764" y="976312"/>
                  <a:pt x="892176" y="976312"/>
                  <a:pt x="889001" y="976312"/>
                </a:cubicBezTo>
                <a:close/>
                <a:moveTo>
                  <a:pt x="827617" y="973676"/>
                </a:moveTo>
                <a:lnTo>
                  <a:pt x="827617" y="973837"/>
                </a:lnTo>
                <a:lnTo>
                  <a:pt x="827026" y="973902"/>
                </a:lnTo>
                <a:close/>
                <a:moveTo>
                  <a:pt x="243534" y="970426"/>
                </a:moveTo>
                <a:lnTo>
                  <a:pt x="246477" y="975565"/>
                </a:lnTo>
                <a:cubicBezTo>
                  <a:pt x="246477" y="975565"/>
                  <a:pt x="246477" y="975565"/>
                  <a:pt x="239644" y="975565"/>
                </a:cubicBezTo>
                <a:cubicBezTo>
                  <a:pt x="239644" y="975565"/>
                  <a:pt x="239644" y="973861"/>
                  <a:pt x="240498" y="972157"/>
                </a:cubicBezTo>
                <a:close/>
                <a:moveTo>
                  <a:pt x="847315" y="969987"/>
                </a:moveTo>
                <a:lnTo>
                  <a:pt x="845326" y="972608"/>
                </a:lnTo>
                <a:lnTo>
                  <a:pt x="845626" y="973002"/>
                </a:lnTo>
                <a:close/>
                <a:moveTo>
                  <a:pt x="847725" y="969963"/>
                </a:moveTo>
                <a:lnTo>
                  <a:pt x="850034" y="971695"/>
                </a:lnTo>
                <a:lnTo>
                  <a:pt x="848519" y="972344"/>
                </a:lnTo>
                <a:cubicBezTo>
                  <a:pt x="847725" y="971551"/>
                  <a:pt x="847725" y="969963"/>
                  <a:pt x="847725" y="969963"/>
                </a:cubicBezTo>
                <a:close/>
                <a:moveTo>
                  <a:pt x="827617" y="969963"/>
                </a:moveTo>
                <a:cubicBezTo>
                  <a:pt x="827617" y="973138"/>
                  <a:pt x="829337" y="973138"/>
                  <a:pt x="830197" y="973138"/>
                </a:cubicBezTo>
                <a:lnTo>
                  <a:pt x="829609" y="973861"/>
                </a:lnTo>
                <a:lnTo>
                  <a:pt x="829314" y="973826"/>
                </a:lnTo>
                <a:lnTo>
                  <a:pt x="829445" y="973634"/>
                </a:lnTo>
                <a:lnTo>
                  <a:pt x="828549" y="973733"/>
                </a:lnTo>
                <a:lnTo>
                  <a:pt x="827725" y="973634"/>
                </a:lnTo>
                <a:lnTo>
                  <a:pt x="827617" y="973676"/>
                </a:lnTo>
                <a:lnTo>
                  <a:pt x="827617" y="970757"/>
                </a:lnTo>
                <a:cubicBezTo>
                  <a:pt x="827617" y="969963"/>
                  <a:pt x="827617" y="969963"/>
                  <a:pt x="827617" y="969963"/>
                </a:cubicBezTo>
                <a:close/>
                <a:moveTo>
                  <a:pt x="793805" y="969963"/>
                </a:moveTo>
                <a:lnTo>
                  <a:pt x="795725" y="972521"/>
                </a:lnTo>
                <a:lnTo>
                  <a:pt x="793176" y="975916"/>
                </a:lnTo>
                <a:lnTo>
                  <a:pt x="793186" y="975916"/>
                </a:lnTo>
                <a:lnTo>
                  <a:pt x="797434" y="972521"/>
                </a:lnTo>
                <a:lnTo>
                  <a:pt x="800107" y="971550"/>
                </a:lnTo>
                <a:lnTo>
                  <a:pt x="800100" y="971550"/>
                </a:lnTo>
                <a:lnTo>
                  <a:pt x="800100" y="969963"/>
                </a:lnTo>
                <a:cubicBezTo>
                  <a:pt x="800100" y="969963"/>
                  <a:pt x="800100" y="969963"/>
                  <a:pt x="799306" y="969963"/>
                </a:cubicBezTo>
                <a:lnTo>
                  <a:pt x="799140" y="969963"/>
                </a:lnTo>
                <a:close/>
                <a:moveTo>
                  <a:pt x="246892" y="969963"/>
                </a:moveTo>
                <a:lnTo>
                  <a:pt x="247013" y="970069"/>
                </a:lnTo>
                <a:lnTo>
                  <a:pt x="249806" y="972506"/>
                </a:lnTo>
                <a:lnTo>
                  <a:pt x="247512" y="970124"/>
                </a:lnTo>
                <a:lnTo>
                  <a:pt x="247357" y="969963"/>
                </a:lnTo>
                <a:close/>
                <a:moveTo>
                  <a:pt x="225425" y="969963"/>
                </a:moveTo>
                <a:cubicBezTo>
                  <a:pt x="225425" y="969963"/>
                  <a:pt x="231775" y="976313"/>
                  <a:pt x="231775" y="976313"/>
                </a:cubicBezTo>
                <a:cubicBezTo>
                  <a:pt x="231775" y="976313"/>
                  <a:pt x="225425" y="976313"/>
                  <a:pt x="225425" y="969963"/>
                </a:cubicBezTo>
                <a:close/>
                <a:moveTo>
                  <a:pt x="225425" y="969963"/>
                </a:moveTo>
                <a:cubicBezTo>
                  <a:pt x="225425" y="969963"/>
                  <a:pt x="227211" y="969963"/>
                  <a:pt x="228997" y="970757"/>
                </a:cubicBezTo>
                <a:lnTo>
                  <a:pt x="229711" y="971868"/>
                </a:lnTo>
                <a:close/>
                <a:moveTo>
                  <a:pt x="198438" y="969963"/>
                </a:moveTo>
                <a:cubicBezTo>
                  <a:pt x="198438" y="969963"/>
                  <a:pt x="212197" y="976313"/>
                  <a:pt x="205317" y="969963"/>
                </a:cubicBezTo>
                <a:lnTo>
                  <a:pt x="212197" y="976313"/>
                </a:lnTo>
                <a:lnTo>
                  <a:pt x="206177" y="973932"/>
                </a:lnTo>
                <a:cubicBezTo>
                  <a:pt x="205317" y="973138"/>
                  <a:pt x="205317" y="973138"/>
                  <a:pt x="205317" y="976313"/>
                </a:cubicBezTo>
                <a:cubicBezTo>
                  <a:pt x="198438" y="969963"/>
                  <a:pt x="198438" y="969963"/>
                  <a:pt x="198438" y="969963"/>
                </a:cubicBezTo>
                <a:close/>
                <a:moveTo>
                  <a:pt x="895351" y="969962"/>
                </a:moveTo>
                <a:cubicBezTo>
                  <a:pt x="898526" y="969962"/>
                  <a:pt x="898526" y="971550"/>
                  <a:pt x="896938" y="973137"/>
                </a:cubicBezTo>
                <a:lnTo>
                  <a:pt x="894774" y="974003"/>
                </a:lnTo>
                <a:close/>
                <a:moveTo>
                  <a:pt x="812801" y="969962"/>
                </a:moveTo>
                <a:cubicBezTo>
                  <a:pt x="812801" y="976312"/>
                  <a:pt x="806054" y="976312"/>
                  <a:pt x="806054" y="976312"/>
                </a:cubicBezTo>
                <a:cubicBezTo>
                  <a:pt x="806054" y="976312"/>
                  <a:pt x="806054" y="976312"/>
                  <a:pt x="806897" y="975518"/>
                </a:cubicBezTo>
                <a:lnTo>
                  <a:pt x="812800" y="969963"/>
                </a:lnTo>
                <a:close/>
                <a:moveTo>
                  <a:pt x="252413" y="969962"/>
                </a:moveTo>
                <a:lnTo>
                  <a:pt x="254001" y="969962"/>
                </a:lnTo>
                <a:lnTo>
                  <a:pt x="254001" y="971374"/>
                </a:lnTo>
                <a:lnTo>
                  <a:pt x="254001" y="971550"/>
                </a:lnTo>
                <a:lnTo>
                  <a:pt x="252413" y="971550"/>
                </a:lnTo>
                <a:lnTo>
                  <a:pt x="252413" y="970669"/>
                </a:lnTo>
                <a:lnTo>
                  <a:pt x="252413" y="969963"/>
                </a:lnTo>
                <a:close/>
                <a:moveTo>
                  <a:pt x="212197" y="969434"/>
                </a:moveTo>
                <a:cubicBezTo>
                  <a:pt x="212197" y="969434"/>
                  <a:pt x="212197" y="969434"/>
                  <a:pt x="213057" y="969434"/>
                </a:cubicBezTo>
                <a:lnTo>
                  <a:pt x="218652" y="969434"/>
                </a:lnTo>
                <a:lnTo>
                  <a:pt x="219076" y="969434"/>
                </a:lnTo>
                <a:lnTo>
                  <a:pt x="219076" y="969963"/>
                </a:lnTo>
                <a:lnTo>
                  <a:pt x="219076" y="969964"/>
                </a:lnTo>
                <a:lnTo>
                  <a:pt x="224631" y="975519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2250" y="976313"/>
                  <a:pt x="220663" y="976313"/>
                  <a:pt x="219869" y="975519"/>
                </a:cubicBezTo>
                <a:lnTo>
                  <a:pt x="219076" y="969970"/>
                </a:lnTo>
                <a:lnTo>
                  <a:pt x="219076" y="972873"/>
                </a:lnTo>
                <a:cubicBezTo>
                  <a:pt x="219076" y="974593"/>
                  <a:pt x="219076" y="976313"/>
                  <a:pt x="219076" y="976313"/>
                </a:cubicBezTo>
                <a:cubicBezTo>
                  <a:pt x="219076" y="976313"/>
                  <a:pt x="212197" y="969434"/>
                  <a:pt x="212197" y="969434"/>
                </a:cubicBezTo>
                <a:close/>
                <a:moveTo>
                  <a:pt x="177272" y="969434"/>
                </a:moveTo>
                <a:cubicBezTo>
                  <a:pt x="177272" y="969434"/>
                  <a:pt x="177272" y="969434"/>
                  <a:pt x="178132" y="969434"/>
                </a:cubicBezTo>
                <a:lnTo>
                  <a:pt x="183681" y="969434"/>
                </a:lnTo>
                <a:lnTo>
                  <a:pt x="184151" y="969434"/>
                </a:lnTo>
                <a:lnTo>
                  <a:pt x="183869" y="969646"/>
                </a:lnTo>
                <a:lnTo>
                  <a:pt x="180712" y="972014"/>
                </a:lnTo>
                <a:cubicBezTo>
                  <a:pt x="178992" y="971154"/>
                  <a:pt x="177272" y="969434"/>
                  <a:pt x="177272" y="969434"/>
                </a:cubicBezTo>
                <a:close/>
                <a:moveTo>
                  <a:pt x="854653" y="969257"/>
                </a:moveTo>
                <a:lnTo>
                  <a:pt x="853833" y="970067"/>
                </a:lnTo>
                <a:lnTo>
                  <a:pt x="854075" y="969963"/>
                </a:lnTo>
                <a:lnTo>
                  <a:pt x="853507" y="970389"/>
                </a:lnTo>
                <a:lnTo>
                  <a:pt x="847870" y="975959"/>
                </a:lnTo>
                <a:lnTo>
                  <a:pt x="850245" y="971853"/>
                </a:lnTo>
                <a:lnTo>
                  <a:pt x="850034" y="971695"/>
                </a:lnTo>
                <a:lnTo>
                  <a:pt x="850435" y="971523"/>
                </a:lnTo>
                <a:lnTo>
                  <a:pt x="851261" y="970094"/>
                </a:lnTo>
                <a:cubicBezTo>
                  <a:pt x="852957" y="969257"/>
                  <a:pt x="854653" y="969257"/>
                  <a:pt x="854653" y="969257"/>
                </a:cubicBezTo>
                <a:close/>
                <a:moveTo>
                  <a:pt x="841087" y="969257"/>
                </a:moveTo>
                <a:lnTo>
                  <a:pt x="840015" y="969963"/>
                </a:lnTo>
                <a:lnTo>
                  <a:pt x="837188" y="971826"/>
                </a:lnTo>
                <a:lnTo>
                  <a:pt x="837472" y="972023"/>
                </a:lnTo>
                <a:lnTo>
                  <a:pt x="835357" y="973138"/>
                </a:lnTo>
                <a:cubicBezTo>
                  <a:pt x="834497" y="973138"/>
                  <a:pt x="834497" y="973138"/>
                  <a:pt x="834497" y="976313"/>
                </a:cubicBezTo>
                <a:lnTo>
                  <a:pt x="832258" y="975073"/>
                </a:lnTo>
                <a:lnTo>
                  <a:pt x="830913" y="975959"/>
                </a:lnTo>
                <a:lnTo>
                  <a:pt x="823696" y="980713"/>
                </a:lnTo>
                <a:lnTo>
                  <a:pt x="826735" y="982980"/>
                </a:lnTo>
                <a:cubicBezTo>
                  <a:pt x="820032" y="982980"/>
                  <a:pt x="820032" y="982980"/>
                  <a:pt x="820032" y="982980"/>
                </a:cubicBezTo>
                <a:lnTo>
                  <a:pt x="820803" y="982405"/>
                </a:lnTo>
                <a:lnTo>
                  <a:pt x="820828" y="982301"/>
                </a:lnTo>
                <a:lnTo>
                  <a:pt x="820702" y="982313"/>
                </a:lnTo>
                <a:lnTo>
                  <a:pt x="820866" y="982149"/>
                </a:lnTo>
                <a:lnTo>
                  <a:pt x="821497" y="979628"/>
                </a:lnTo>
                <a:lnTo>
                  <a:pt x="820757" y="980097"/>
                </a:lnTo>
                <a:lnTo>
                  <a:pt x="820870" y="979646"/>
                </a:lnTo>
                <a:lnTo>
                  <a:pt x="823228" y="978306"/>
                </a:lnTo>
                <a:lnTo>
                  <a:pt x="823913" y="977107"/>
                </a:lnTo>
                <a:lnTo>
                  <a:pt x="826455" y="976471"/>
                </a:lnTo>
                <a:lnTo>
                  <a:pt x="826735" y="976312"/>
                </a:lnTo>
                <a:lnTo>
                  <a:pt x="826502" y="976460"/>
                </a:lnTo>
                <a:lnTo>
                  <a:pt x="826615" y="976431"/>
                </a:lnTo>
                <a:lnTo>
                  <a:pt x="826735" y="976312"/>
                </a:lnTo>
                <a:lnTo>
                  <a:pt x="826657" y="976421"/>
                </a:lnTo>
                <a:lnTo>
                  <a:pt x="827088" y="976313"/>
                </a:lnTo>
                <a:lnTo>
                  <a:pt x="826488" y="976656"/>
                </a:lnTo>
                <a:lnTo>
                  <a:pt x="825686" y="977772"/>
                </a:lnTo>
                <a:lnTo>
                  <a:pt x="827521" y="975959"/>
                </a:lnTo>
                <a:lnTo>
                  <a:pt x="827617" y="975912"/>
                </a:lnTo>
                <a:lnTo>
                  <a:pt x="827617" y="973837"/>
                </a:lnTo>
                <a:lnTo>
                  <a:pt x="828549" y="973733"/>
                </a:lnTo>
                <a:lnTo>
                  <a:pt x="829314" y="973826"/>
                </a:lnTo>
                <a:lnTo>
                  <a:pt x="828030" y="975708"/>
                </a:lnTo>
                <a:lnTo>
                  <a:pt x="828162" y="975643"/>
                </a:lnTo>
                <a:lnTo>
                  <a:pt x="829609" y="973861"/>
                </a:lnTo>
                <a:lnTo>
                  <a:pt x="830197" y="973932"/>
                </a:lnTo>
                <a:lnTo>
                  <a:pt x="830870" y="974305"/>
                </a:lnTo>
                <a:lnTo>
                  <a:pt x="833700" y="972907"/>
                </a:lnTo>
                <a:lnTo>
                  <a:pt x="834497" y="969963"/>
                </a:lnTo>
                <a:lnTo>
                  <a:pt x="836646" y="971451"/>
                </a:lnTo>
                <a:lnTo>
                  <a:pt x="839657" y="969963"/>
                </a:lnTo>
                <a:close/>
                <a:moveTo>
                  <a:pt x="841087" y="969257"/>
                </a:moveTo>
                <a:cubicBezTo>
                  <a:pt x="841087" y="969257"/>
                  <a:pt x="841087" y="969257"/>
                  <a:pt x="841935" y="969257"/>
                </a:cubicBezTo>
                <a:lnTo>
                  <a:pt x="844478" y="969257"/>
                </a:lnTo>
                <a:lnTo>
                  <a:pt x="847870" y="969257"/>
                </a:lnTo>
                <a:lnTo>
                  <a:pt x="847329" y="969969"/>
                </a:lnTo>
                <a:lnTo>
                  <a:pt x="847329" y="973403"/>
                </a:lnTo>
                <a:lnTo>
                  <a:pt x="847329" y="975247"/>
                </a:lnTo>
                <a:lnTo>
                  <a:pt x="847870" y="975959"/>
                </a:lnTo>
                <a:lnTo>
                  <a:pt x="847329" y="975883"/>
                </a:lnTo>
                <a:lnTo>
                  <a:pt x="847329" y="976015"/>
                </a:lnTo>
                <a:lnTo>
                  <a:pt x="847726" y="976313"/>
                </a:lnTo>
                <a:lnTo>
                  <a:pt x="847329" y="976313"/>
                </a:lnTo>
                <a:lnTo>
                  <a:pt x="847329" y="976842"/>
                </a:lnTo>
                <a:cubicBezTo>
                  <a:pt x="847329" y="976842"/>
                  <a:pt x="847329" y="976842"/>
                  <a:pt x="846486" y="976842"/>
                </a:cubicBezTo>
                <a:lnTo>
                  <a:pt x="841376" y="976842"/>
                </a:lnTo>
                <a:lnTo>
                  <a:pt x="841376" y="977107"/>
                </a:lnTo>
                <a:lnTo>
                  <a:pt x="841376" y="980383"/>
                </a:lnTo>
                <a:lnTo>
                  <a:pt x="847329" y="976842"/>
                </a:lnTo>
                <a:cubicBezTo>
                  <a:pt x="847329" y="976842"/>
                  <a:pt x="854076" y="976842"/>
                  <a:pt x="854076" y="976842"/>
                </a:cubicBezTo>
                <a:lnTo>
                  <a:pt x="841376" y="982295"/>
                </a:lnTo>
                <a:lnTo>
                  <a:pt x="841376" y="982663"/>
                </a:lnTo>
                <a:lnTo>
                  <a:pt x="840518" y="982663"/>
                </a:lnTo>
                <a:lnTo>
                  <a:pt x="838052" y="983722"/>
                </a:lnTo>
                <a:lnTo>
                  <a:pt x="833835" y="983722"/>
                </a:lnTo>
                <a:cubicBezTo>
                  <a:pt x="832148" y="983722"/>
                  <a:pt x="830461" y="983722"/>
                  <a:pt x="827088" y="983722"/>
                </a:cubicBezTo>
                <a:cubicBezTo>
                  <a:pt x="830461" y="983722"/>
                  <a:pt x="833835" y="983722"/>
                  <a:pt x="837208" y="982862"/>
                </a:cubicBezTo>
                <a:lnTo>
                  <a:pt x="837543" y="982663"/>
                </a:lnTo>
                <a:lnTo>
                  <a:pt x="834232" y="982663"/>
                </a:lnTo>
                <a:cubicBezTo>
                  <a:pt x="834232" y="982663"/>
                  <a:pt x="834232" y="982663"/>
                  <a:pt x="835125" y="981869"/>
                </a:cubicBezTo>
                <a:lnTo>
                  <a:pt x="840781" y="976842"/>
                </a:lnTo>
                <a:lnTo>
                  <a:pt x="840582" y="976842"/>
                </a:lnTo>
                <a:lnTo>
                  <a:pt x="840860" y="976771"/>
                </a:lnTo>
                <a:lnTo>
                  <a:pt x="841376" y="976313"/>
                </a:lnTo>
                <a:lnTo>
                  <a:pt x="841376" y="976640"/>
                </a:lnTo>
                <a:lnTo>
                  <a:pt x="842658" y="976313"/>
                </a:lnTo>
                <a:lnTo>
                  <a:pt x="842170" y="976313"/>
                </a:lnTo>
                <a:cubicBezTo>
                  <a:pt x="841376" y="976313"/>
                  <a:pt x="841376" y="976313"/>
                  <a:pt x="841376" y="976313"/>
                </a:cubicBezTo>
                <a:lnTo>
                  <a:pt x="842802" y="975244"/>
                </a:lnTo>
                <a:lnTo>
                  <a:pt x="841935" y="975122"/>
                </a:lnTo>
                <a:lnTo>
                  <a:pt x="841206" y="970081"/>
                </a:lnTo>
                <a:lnTo>
                  <a:pt x="837936" y="972344"/>
                </a:lnTo>
                <a:lnTo>
                  <a:pt x="837472" y="972023"/>
                </a:lnTo>
                <a:lnTo>
                  <a:pt x="841202" y="970055"/>
                </a:lnTo>
                <a:lnTo>
                  <a:pt x="841189" y="969963"/>
                </a:lnTo>
                <a:close/>
                <a:moveTo>
                  <a:pt x="813674" y="969106"/>
                </a:moveTo>
                <a:cubicBezTo>
                  <a:pt x="817092" y="969106"/>
                  <a:pt x="817092" y="970813"/>
                  <a:pt x="816238" y="972521"/>
                </a:cubicBezTo>
                <a:lnTo>
                  <a:pt x="814281" y="975127"/>
                </a:lnTo>
                <a:lnTo>
                  <a:pt x="813674" y="975936"/>
                </a:lnTo>
                <a:lnTo>
                  <a:pt x="813674" y="975613"/>
                </a:lnTo>
                <a:lnTo>
                  <a:pt x="813674" y="975082"/>
                </a:lnTo>
                <a:cubicBezTo>
                  <a:pt x="813674" y="974229"/>
                  <a:pt x="813674" y="972521"/>
                  <a:pt x="813674" y="969106"/>
                </a:cubicBezTo>
                <a:close/>
                <a:moveTo>
                  <a:pt x="246063" y="968985"/>
                </a:moveTo>
                <a:lnTo>
                  <a:pt x="245887" y="969085"/>
                </a:lnTo>
                <a:lnTo>
                  <a:pt x="245978" y="969538"/>
                </a:lnTo>
                <a:lnTo>
                  <a:pt x="246063" y="969549"/>
                </a:lnTo>
                <a:close/>
                <a:moveTo>
                  <a:pt x="259557" y="968944"/>
                </a:moveTo>
                <a:lnTo>
                  <a:pt x="259083" y="969101"/>
                </a:lnTo>
                <a:lnTo>
                  <a:pt x="259557" y="969169"/>
                </a:lnTo>
                <a:lnTo>
                  <a:pt x="259557" y="968971"/>
                </a:lnTo>
                <a:close/>
                <a:moveTo>
                  <a:pt x="232811" y="968749"/>
                </a:moveTo>
                <a:lnTo>
                  <a:pt x="233665" y="972157"/>
                </a:lnTo>
                <a:lnTo>
                  <a:pt x="239644" y="975565"/>
                </a:lnTo>
                <a:lnTo>
                  <a:pt x="237269" y="975227"/>
                </a:lnTo>
                <a:lnTo>
                  <a:pt x="239713" y="976313"/>
                </a:lnTo>
                <a:cubicBezTo>
                  <a:pt x="239713" y="976313"/>
                  <a:pt x="237927" y="976313"/>
                  <a:pt x="236141" y="976313"/>
                </a:cubicBezTo>
                <a:lnTo>
                  <a:pt x="235248" y="976313"/>
                </a:lnTo>
                <a:cubicBezTo>
                  <a:pt x="237927" y="977901"/>
                  <a:pt x="239713" y="979488"/>
                  <a:pt x="239713" y="982663"/>
                </a:cubicBezTo>
                <a:cubicBezTo>
                  <a:pt x="239713" y="982663"/>
                  <a:pt x="237927" y="981076"/>
                  <a:pt x="235248" y="978694"/>
                </a:cubicBezTo>
                <a:lnTo>
                  <a:pt x="233545" y="977181"/>
                </a:lnTo>
                <a:lnTo>
                  <a:pt x="234653" y="978843"/>
                </a:lnTo>
                <a:lnTo>
                  <a:pt x="234363" y="978756"/>
                </a:lnTo>
                <a:lnTo>
                  <a:pt x="233378" y="977032"/>
                </a:lnTo>
                <a:lnTo>
                  <a:pt x="232751" y="976475"/>
                </a:lnTo>
                <a:lnTo>
                  <a:pt x="231039" y="977759"/>
                </a:lnTo>
                <a:lnTo>
                  <a:pt x="226220" y="976313"/>
                </a:lnTo>
                <a:cubicBezTo>
                  <a:pt x="226220" y="976313"/>
                  <a:pt x="227907" y="976313"/>
                  <a:pt x="229594" y="976313"/>
                </a:cubicBezTo>
                <a:lnTo>
                  <a:pt x="231676" y="976313"/>
                </a:lnTo>
                <a:lnTo>
                  <a:pt x="231775" y="976313"/>
                </a:lnTo>
                <a:lnTo>
                  <a:pt x="232569" y="976313"/>
                </a:lnTo>
                <a:lnTo>
                  <a:pt x="225425" y="969963"/>
                </a:lnTo>
                <a:lnTo>
                  <a:pt x="230664" y="973350"/>
                </a:lnTo>
                <a:lnTo>
                  <a:pt x="229711" y="971868"/>
                </a:lnTo>
                <a:lnTo>
                  <a:pt x="232569" y="973138"/>
                </a:lnTo>
                <a:lnTo>
                  <a:pt x="233499" y="973551"/>
                </a:lnTo>
                <a:close/>
                <a:moveTo>
                  <a:pt x="239644" y="968748"/>
                </a:moveTo>
                <a:lnTo>
                  <a:pt x="244801" y="969392"/>
                </a:lnTo>
                <a:lnTo>
                  <a:pt x="245042" y="969566"/>
                </a:lnTo>
                <a:lnTo>
                  <a:pt x="243534" y="970426"/>
                </a:lnTo>
                <a:lnTo>
                  <a:pt x="243061" y="969601"/>
                </a:lnTo>
                <a:cubicBezTo>
                  <a:pt x="243061" y="968748"/>
                  <a:pt x="243061" y="968748"/>
                  <a:pt x="239644" y="968748"/>
                </a:cubicBezTo>
                <a:close/>
                <a:moveTo>
                  <a:pt x="232811" y="968748"/>
                </a:moveTo>
                <a:lnTo>
                  <a:pt x="235373" y="968748"/>
                </a:lnTo>
                <a:cubicBezTo>
                  <a:pt x="237936" y="970453"/>
                  <a:pt x="239644" y="972157"/>
                  <a:pt x="239644" y="975565"/>
                </a:cubicBezTo>
                <a:lnTo>
                  <a:pt x="232811" y="968749"/>
                </a:lnTo>
                <a:close/>
                <a:moveTo>
                  <a:pt x="232810" y="968747"/>
                </a:moveTo>
                <a:lnTo>
                  <a:pt x="232811" y="968748"/>
                </a:lnTo>
                <a:lnTo>
                  <a:pt x="232811" y="968748"/>
                </a:lnTo>
                <a:close/>
                <a:moveTo>
                  <a:pt x="232808" y="968745"/>
                </a:moveTo>
                <a:lnTo>
                  <a:pt x="232810" y="968747"/>
                </a:lnTo>
                <a:lnTo>
                  <a:pt x="232810" y="968747"/>
                </a:lnTo>
                <a:close/>
                <a:moveTo>
                  <a:pt x="854653" y="968419"/>
                </a:moveTo>
                <a:lnTo>
                  <a:pt x="854653" y="969257"/>
                </a:lnTo>
                <a:lnTo>
                  <a:pt x="853684" y="968538"/>
                </a:lnTo>
                <a:close/>
                <a:moveTo>
                  <a:pt x="245724" y="968267"/>
                </a:moveTo>
                <a:lnTo>
                  <a:pt x="245820" y="968748"/>
                </a:lnTo>
                <a:lnTo>
                  <a:pt x="246063" y="968748"/>
                </a:lnTo>
                <a:lnTo>
                  <a:pt x="246063" y="968620"/>
                </a:lnTo>
                <a:close/>
                <a:moveTo>
                  <a:pt x="239406" y="967084"/>
                </a:moveTo>
                <a:lnTo>
                  <a:pt x="239644" y="967215"/>
                </a:lnTo>
                <a:lnTo>
                  <a:pt x="239644" y="967896"/>
                </a:lnTo>
                <a:cubicBezTo>
                  <a:pt x="239644" y="968748"/>
                  <a:pt x="239644" y="968748"/>
                  <a:pt x="239644" y="968748"/>
                </a:cubicBezTo>
                <a:close/>
                <a:moveTo>
                  <a:pt x="801470" y="966966"/>
                </a:moveTo>
                <a:lnTo>
                  <a:pt x="800536" y="967782"/>
                </a:lnTo>
                <a:lnTo>
                  <a:pt x="800100" y="969962"/>
                </a:lnTo>
                <a:close/>
                <a:moveTo>
                  <a:pt x="851262" y="966743"/>
                </a:moveTo>
                <a:lnTo>
                  <a:pt x="853684" y="968538"/>
                </a:lnTo>
                <a:lnTo>
                  <a:pt x="847870" y="969257"/>
                </a:lnTo>
                <a:cubicBezTo>
                  <a:pt x="847870" y="969257"/>
                  <a:pt x="849566" y="967581"/>
                  <a:pt x="851262" y="966743"/>
                </a:cubicBezTo>
                <a:close/>
                <a:moveTo>
                  <a:pt x="796580" y="966544"/>
                </a:moveTo>
                <a:lnTo>
                  <a:pt x="797263" y="967057"/>
                </a:lnTo>
                <a:lnTo>
                  <a:pt x="796860" y="967762"/>
                </a:lnTo>
                <a:lnTo>
                  <a:pt x="793161" y="969106"/>
                </a:lnTo>
                <a:cubicBezTo>
                  <a:pt x="793161" y="969106"/>
                  <a:pt x="794870" y="967398"/>
                  <a:pt x="796580" y="966544"/>
                </a:cubicBezTo>
                <a:close/>
                <a:moveTo>
                  <a:pt x="193633" y="966530"/>
                </a:moveTo>
                <a:lnTo>
                  <a:pt x="198438" y="969963"/>
                </a:lnTo>
                <a:lnTo>
                  <a:pt x="193993" y="969169"/>
                </a:lnTo>
                <a:lnTo>
                  <a:pt x="194469" y="968971"/>
                </a:lnTo>
                <a:close/>
                <a:moveTo>
                  <a:pt x="802173" y="965427"/>
                </a:moveTo>
                <a:lnTo>
                  <a:pt x="801236" y="966172"/>
                </a:lnTo>
                <a:lnTo>
                  <a:pt x="801951" y="965913"/>
                </a:lnTo>
                <a:close/>
                <a:moveTo>
                  <a:pt x="832256" y="964611"/>
                </a:moveTo>
                <a:lnTo>
                  <a:pt x="828477" y="968971"/>
                </a:lnTo>
                <a:lnTo>
                  <a:pt x="827814" y="969736"/>
                </a:lnTo>
                <a:lnTo>
                  <a:pt x="830263" y="968971"/>
                </a:lnTo>
                <a:close/>
                <a:moveTo>
                  <a:pt x="173832" y="964520"/>
                </a:moveTo>
                <a:lnTo>
                  <a:pt x="176412" y="965994"/>
                </a:lnTo>
                <a:cubicBezTo>
                  <a:pt x="177272" y="967714"/>
                  <a:pt x="177272" y="969434"/>
                  <a:pt x="177272" y="969434"/>
                </a:cubicBezTo>
                <a:close/>
                <a:moveTo>
                  <a:pt x="866255" y="964495"/>
                </a:moveTo>
                <a:lnTo>
                  <a:pt x="864828" y="965905"/>
                </a:lnTo>
                <a:cubicBezTo>
                  <a:pt x="863132" y="967581"/>
                  <a:pt x="861436" y="969257"/>
                  <a:pt x="861436" y="969257"/>
                </a:cubicBezTo>
                <a:close/>
                <a:moveTo>
                  <a:pt x="198780" y="963737"/>
                </a:moveTo>
                <a:lnTo>
                  <a:pt x="199232" y="965994"/>
                </a:lnTo>
                <a:lnTo>
                  <a:pt x="200747" y="967077"/>
                </a:lnTo>
                <a:lnTo>
                  <a:pt x="199450" y="964239"/>
                </a:lnTo>
                <a:close/>
                <a:moveTo>
                  <a:pt x="861436" y="963392"/>
                </a:moveTo>
                <a:lnTo>
                  <a:pt x="861436" y="965905"/>
                </a:lnTo>
                <a:cubicBezTo>
                  <a:pt x="861436" y="965905"/>
                  <a:pt x="861436" y="965905"/>
                  <a:pt x="861436" y="969257"/>
                </a:cubicBezTo>
                <a:cubicBezTo>
                  <a:pt x="854653" y="975959"/>
                  <a:pt x="854653" y="969257"/>
                  <a:pt x="854653" y="969257"/>
                </a:cubicBezTo>
                <a:cubicBezTo>
                  <a:pt x="858045" y="965905"/>
                  <a:pt x="859740" y="964230"/>
                  <a:pt x="861436" y="963392"/>
                </a:cubicBezTo>
                <a:close/>
                <a:moveTo>
                  <a:pt x="832943" y="963050"/>
                </a:moveTo>
                <a:lnTo>
                  <a:pt x="828477" y="963712"/>
                </a:lnTo>
                <a:lnTo>
                  <a:pt x="828112" y="966365"/>
                </a:lnTo>
                <a:lnTo>
                  <a:pt x="828477" y="965994"/>
                </a:lnTo>
                <a:close/>
                <a:moveTo>
                  <a:pt x="237594" y="962613"/>
                </a:moveTo>
                <a:lnTo>
                  <a:pt x="238790" y="962784"/>
                </a:lnTo>
                <a:lnTo>
                  <a:pt x="239406" y="967084"/>
                </a:lnTo>
                <a:lnTo>
                  <a:pt x="238782" y="966742"/>
                </a:lnTo>
                <a:lnTo>
                  <a:pt x="237082" y="962784"/>
                </a:lnTo>
                <a:close/>
                <a:moveTo>
                  <a:pt x="806450" y="962613"/>
                </a:moveTo>
                <a:lnTo>
                  <a:pt x="804887" y="963978"/>
                </a:lnTo>
                <a:lnTo>
                  <a:pt x="803275" y="965994"/>
                </a:lnTo>
                <a:lnTo>
                  <a:pt x="800101" y="969962"/>
                </a:lnTo>
                <a:lnTo>
                  <a:pt x="800894" y="969962"/>
                </a:lnTo>
                <a:lnTo>
                  <a:pt x="801688" y="969962"/>
                </a:lnTo>
                <a:lnTo>
                  <a:pt x="801688" y="969963"/>
                </a:lnTo>
                <a:lnTo>
                  <a:pt x="801688" y="970976"/>
                </a:lnTo>
                <a:lnTo>
                  <a:pt x="804478" y="969962"/>
                </a:lnTo>
                <a:lnTo>
                  <a:pt x="805971" y="969420"/>
                </a:lnTo>
                <a:lnTo>
                  <a:pt x="806224" y="969169"/>
                </a:lnTo>
                <a:lnTo>
                  <a:pt x="806318" y="969294"/>
                </a:lnTo>
                <a:lnTo>
                  <a:pt x="806450" y="969246"/>
                </a:lnTo>
                <a:lnTo>
                  <a:pt x="806450" y="969169"/>
                </a:lnTo>
                <a:lnTo>
                  <a:pt x="806450" y="965994"/>
                </a:lnTo>
                <a:close/>
                <a:moveTo>
                  <a:pt x="212197" y="962554"/>
                </a:moveTo>
                <a:cubicBezTo>
                  <a:pt x="212197" y="962554"/>
                  <a:pt x="212197" y="962554"/>
                  <a:pt x="212197" y="969434"/>
                </a:cubicBezTo>
                <a:cubicBezTo>
                  <a:pt x="205317" y="969434"/>
                  <a:pt x="212197" y="969434"/>
                  <a:pt x="212197" y="962554"/>
                </a:cubicBezTo>
                <a:close/>
                <a:moveTo>
                  <a:pt x="868219" y="962554"/>
                </a:moveTo>
                <a:cubicBezTo>
                  <a:pt x="864828" y="962554"/>
                  <a:pt x="863132" y="964230"/>
                  <a:pt x="862284" y="965067"/>
                </a:cubicBezTo>
                <a:lnTo>
                  <a:pt x="861707" y="963358"/>
                </a:lnTo>
                <a:close/>
                <a:moveTo>
                  <a:pt x="868219" y="962554"/>
                </a:moveTo>
                <a:lnTo>
                  <a:pt x="866255" y="964495"/>
                </a:lnTo>
                <a:lnTo>
                  <a:pt x="867371" y="963392"/>
                </a:lnTo>
                <a:cubicBezTo>
                  <a:pt x="868219" y="962554"/>
                  <a:pt x="868219" y="962554"/>
                  <a:pt x="868219" y="962554"/>
                </a:cubicBezTo>
                <a:close/>
                <a:moveTo>
                  <a:pt x="861436" y="962554"/>
                </a:moveTo>
                <a:lnTo>
                  <a:pt x="861707" y="963358"/>
                </a:lnTo>
                <a:lnTo>
                  <a:pt x="861436" y="963392"/>
                </a:lnTo>
                <a:close/>
                <a:moveTo>
                  <a:pt x="854653" y="962554"/>
                </a:moveTo>
                <a:cubicBezTo>
                  <a:pt x="847870" y="969257"/>
                  <a:pt x="847870" y="969257"/>
                  <a:pt x="847870" y="969257"/>
                </a:cubicBezTo>
                <a:cubicBezTo>
                  <a:pt x="847870" y="969257"/>
                  <a:pt x="847870" y="962554"/>
                  <a:pt x="854653" y="962554"/>
                </a:cubicBezTo>
                <a:close/>
                <a:moveTo>
                  <a:pt x="854653" y="962554"/>
                </a:moveTo>
                <a:cubicBezTo>
                  <a:pt x="854653" y="962554"/>
                  <a:pt x="854653" y="962554"/>
                  <a:pt x="861436" y="962554"/>
                </a:cubicBezTo>
                <a:cubicBezTo>
                  <a:pt x="858045" y="965905"/>
                  <a:pt x="856349" y="967581"/>
                  <a:pt x="854653" y="968419"/>
                </a:cubicBezTo>
                <a:lnTo>
                  <a:pt x="854653" y="965067"/>
                </a:lnTo>
                <a:lnTo>
                  <a:pt x="854653" y="963392"/>
                </a:lnTo>
                <a:cubicBezTo>
                  <a:pt x="854653" y="962554"/>
                  <a:pt x="854653" y="962554"/>
                  <a:pt x="854653" y="962554"/>
                </a:cubicBezTo>
                <a:close/>
                <a:moveTo>
                  <a:pt x="841087" y="962554"/>
                </a:moveTo>
                <a:cubicBezTo>
                  <a:pt x="847870" y="962554"/>
                  <a:pt x="847870" y="962554"/>
                  <a:pt x="847870" y="962554"/>
                </a:cubicBezTo>
                <a:cubicBezTo>
                  <a:pt x="847870" y="969257"/>
                  <a:pt x="847870" y="969257"/>
                  <a:pt x="847870" y="969257"/>
                </a:cubicBezTo>
                <a:cubicBezTo>
                  <a:pt x="841087" y="969257"/>
                  <a:pt x="847870" y="962554"/>
                  <a:pt x="841087" y="969257"/>
                </a:cubicBezTo>
                <a:cubicBezTo>
                  <a:pt x="841087" y="969257"/>
                  <a:pt x="841087" y="962554"/>
                  <a:pt x="841087" y="962554"/>
                </a:cubicBezTo>
                <a:close/>
                <a:moveTo>
                  <a:pt x="826634" y="962422"/>
                </a:moveTo>
                <a:cubicBezTo>
                  <a:pt x="819831" y="962422"/>
                  <a:pt x="813027" y="969169"/>
                  <a:pt x="813027" y="969169"/>
                </a:cubicBezTo>
                <a:cubicBezTo>
                  <a:pt x="819831" y="962422"/>
                  <a:pt x="819831" y="962422"/>
                  <a:pt x="826634" y="962422"/>
                </a:cubicBezTo>
                <a:close/>
                <a:moveTo>
                  <a:pt x="799998" y="962275"/>
                </a:moveTo>
                <a:lnTo>
                  <a:pt x="799998" y="966622"/>
                </a:lnTo>
                <a:lnTo>
                  <a:pt x="797766" y="967433"/>
                </a:lnTo>
                <a:lnTo>
                  <a:pt x="797263" y="967057"/>
                </a:lnTo>
                <a:close/>
                <a:moveTo>
                  <a:pt x="889001" y="962025"/>
                </a:moveTo>
                <a:cubicBezTo>
                  <a:pt x="889001" y="962025"/>
                  <a:pt x="889001" y="962025"/>
                  <a:pt x="895351" y="962025"/>
                </a:cubicBezTo>
                <a:cubicBezTo>
                  <a:pt x="889001" y="969963"/>
                  <a:pt x="889001" y="962025"/>
                  <a:pt x="889001" y="962025"/>
                </a:cubicBezTo>
                <a:close/>
                <a:moveTo>
                  <a:pt x="219075" y="962025"/>
                </a:moveTo>
                <a:cubicBezTo>
                  <a:pt x="225425" y="962025"/>
                  <a:pt x="225425" y="969963"/>
                  <a:pt x="225425" y="969963"/>
                </a:cubicBezTo>
                <a:cubicBezTo>
                  <a:pt x="225425" y="969963"/>
                  <a:pt x="225425" y="969963"/>
                  <a:pt x="219075" y="962025"/>
                </a:cubicBezTo>
                <a:close/>
                <a:moveTo>
                  <a:pt x="212725" y="962025"/>
                </a:moveTo>
                <a:cubicBezTo>
                  <a:pt x="212725" y="962025"/>
                  <a:pt x="214313" y="964010"/>
                  <a:pt x="215900" y="965994"/>
                </a:cubicBezTo>
                <a:lnTo>
                  <a:pt x="218652" y="969434"/>
                </a:lnTo>
                <a:lnTo>
                  <a:pt x="218281" y="968971"/>
                </a:lnTo>
                <a:cubicBezTo>
                  <a:pt x="217488" y="967979"/>
                  <a:pt x="215900" y="965994"/>
                  <a:pt x="212725" y="962025"/>
                </a:cubicBezTo>
                <a:close/>
                <a:moveTo>
                  <a:pt x="239644" y="961932"/>
                </a:moveTo>
                <a:lnTo>
                  <a:pt x="240012" y="962520"/>
                </a:lnTo>
                <a:lnTo>
                  <a:pt x="240066" y="962466"/>
                </a:lnTo>
                <a:lnTo>
                  <a:pt x="239713" y="962025"/>
                </a:lnTo>
                <a:lnTo>
                  <a:pt x="240176" y="962356"/>
                </a:lnTo>
                <a:lnTo>
                  <a:pt x="240507" y="962025"/>
                </a:lnTo>
                <a:cubicBezTo>
                  <a:pt x="240945" y="962025"/>
                  <a:pt x="241301" y="962381"/>
                  <a:pt x="241301" y="962819"/>
                </a:cubicBezTo>
                <a:lnTo>
                  <a:pt x="241102" y="963018"/>
                </a:lnTo>
                <a:lnTo>
                  <a:pt x="245269" y="965994"/>
                </a:lnTo>
                <a:lnTo>
                  <a:pt x="245595" y="967625"/>
                </a:lnTo>
                <a:lnTo>
                  <a:pt x="246063" y="968070"/>
                </a:lnTo>
                <a:lnTo>
                  <a:pt x="246063" y="965994"/>
                </a:lnTo>
                <a:lnTo>
                  <a:pt x="246063" y="962185"/>
                </a:lnTo>
                <a:lnTo>
                  <a:pt x="246063" y="962025"/>
                </a:lnTo>
                <a:cubicBezTo>
                  <a:pt x="252413" y="962025"/>
                  <a:pt x="252413" y="969963"/>
                  <a:pt x="252413" y="969963"/>
                </a:cubicBezTo>
                <a:cubicBezTo>
                  <a:pt x="252413" y="969963"/>
                  <a:pt x="250826" y="969963"/>
                  <a:pt x="249238" y="969963"/>
                </a:cubicBezTo>
                <a:lnTo>
                  <a:pt x="248052" y="969963"/>
                </a:lnTo>
                <a:lnTo>
                  <a:pt x="248315" y="970213"/>
                </a:lnTo>
                <a:lnTo>
                  <a:pt x="250032" y="971848"/>
                </a:lnTo>
                <a:lnTo>
                  <a:pt x="259952" y="976140"/>
                </a:lnTo>
                <a:lnTo>
                  <a:pt x="259988" y="976031"/>
                </a:lnTo>
                <a:lnTo>
                  <a:pt x="260144" y="975565"/>
                </a:lnTo>
                <a:cubicBezTo>
                  <a:pt x="263561" y="978974"/>
                  <a:pt x="261852" y="978974"/>
                  <a:pt x="260144" y="978974"/>
                </a:cubicBezTo>
                <a:lnTo>
                  <a:pt x="259335" y="979153"/>
                </a:lnTo>
                <a:lnTo>
                  <a:pt x="259290" y="978974"/>
                </a:lnTo>
                <a:lnTo>
                  <a:pt x="254623" y="976313"/>
                </a:lnTo>
                <a:lnTo>
                  <a:pt x="254061" y="976313"/>
                </a:lnTo>
                <a:lnTo>
                  <a:pt x="259290" y="981530"/>
                </a:lnTo>
                <a:cubicBezTo>
                  <a:pt x="260144" y="982382"/>
                  <a:pt x="260144" y="982382"/>
                  <a:pt x="260144" y="982382"/>
                </a:cubicBezTo>
                <a:cubicBezTo>
                  <a:pt x="253311" y="982382"/>
                  <a:pt x="253311" y="975565"/>
                  <a:pt x="246477" y="975565"/>
                </a:cubicBezTo>
                <a:lnTo>
                  <a:pt x="247216" y="971143"/>
                </a:lnTo>
                <a:lnTo>
                  <a:pt x="251455" y="974219"/>
                </a:lnTo>
                <a:lnTo>
                  <a:pt x="250146" y="972859"/>
                </a:lnTo>
                <a:lnTo>
                  <a:pt x="247331" y="970453"/>
                </a:lnTo>
                <a:lnTo>
                  <a:pt x="247216" y="971143"/>
                </a:lnTo>
                <a:lnTo>
                  <a:pt x="245042" y="969566"/>
                </a:lnTo>
                <a:lnTo>
                  <a:pt x="245251" y="969448"/>
                </a:lnTo>
                <a:lnTo>
                  <a:pt x="245695" y="969503"/>
                </a:lnTo>
                <a:lnTo>
                  <a:pt x="245525" y="969291"/>
                </a:lnTo>
                <a:lnTo>
                  <a:pt x="245251" y="969448"/>
                </a:lnTo>
                <a:lnTo>
                  <a:pt x="244801" y="969392"/>
                </a:lnTo>
                <a:lnTo>
                  <a:pt x="243915" y="968748"/>
                </a:lnTo>
                <a:lnTo>
                  <a:pt x="245091" y="968748"/>
                </a:lnTo>
                <a:lnTo>
                  <a:pt x="240772" y="963349"/>
                </a:lnTo>
                <a:lnTo>
                  <a:pt x="240624" y="963496"/>
                </a:lnTo>
                <a:lnTo>
                  <a:pt x="243915" y="968748"/>
                </a:lnTo>
                <a:lnTo>
                  <a:pt x="240498" y="968748"/>
                </a:lnTo>
                <a:cubicBezTo>
                  <a:pt x="239644" y="968748"/>
                  <a:pt x="239644" y="968748"/>
                  <a:pt x="239644" y="968748"/>
                </a:cubicBezTo>
                <a:cubicBezTo>
                  <a:pt x="241352" y="968748"/>
                  <a:pt x="241352" y="968322"/>
                  <a:pt x="240498" y="967683"/>
                </a:cubicBezTo>
                <a:lnTo>
                  <a:pt x="239644" y="967215"/>
                </a:lnTo>
                <a:close/>
                <a:moveTo>
                  <a:pt x="232811" y="961932"/>
                </a:moveTo>
                <a:cubicBezTo>
                  <a:pt x="239644" y="961932"/>
                  <a:pt x="239644" y="961932"/>
                  <a:pt x="239644" y="961932"/>
                </a:cubicBezTo>
                <a:lnTo>
                  <a:pt x="237594" y="962613"/>
                </a:lnTo>
                <a:close/>
                <a:moveTo>
                  <a:pt x="225978" y="961932"/>
                </a:moveTo>
                <a:lnTo>
                  <a:pt x="232242" y="966476"/>
                </a:lnTo>
                <a:lnTo>
                  <a:pt x="232811" y="968748"/>
                </a:lnTo>
                <a:lnTo>
                  <a:pt x="232810" y="968747"/>
                </a:lnTo>
                <a:lnTo>
                  <a:pt x="231042" y="966984"/>
                </a:lnTo>
                <a:lnTo>
                  <a:pt x="229395" y="965340"/>
                </a:lnTo>
                <a:cubicBezTo>
                  <a:pt x="227686" y="963636"/>
                  <a:pt x="225978" y="961932"/>
                  <a:pt x="225978" y="961932"/>
                </a:cubicBezTo>
                <a:close/>
                <a:moveTo>
                  <a:pt x="848028" y="961930"/>
                </a:moveTo>
                <a:lnTo>
                  <a:pt x="847870" y="962554"/>
                </a:lnTo>
                <a:lnTo>
                  <a:pt x="846916" y="962030"/>
                </a:lnTo>
                <a:lnTo>
                  <a:pt x="846972" y="962025"/>
                </a:lnTo>
                <a:close/>
                <a:moveTo>
                  <a:pt x="846624" y="961870"/>
                </a:moveTo>
                <a:lnTo>
                  <a:pt x="846907" y="962025"/>
                </a:lnTo>
                <a:lnTo>
                  <a:pt x="846916" y="962030"/>
                </a:lnTo>
                <a:lnTo>
                  <a:pt x="841087" y="962554"/>
                </a:lnTo>
                <a:lnTo>
                  <a:pt x="845367" y="962025"/>
                </a:lnTo>
                <a:close/>
                <a:moveTo>
                  <a:pt x="168565" y="959760"/>
                </a:moveTo>
                <a:cubicBezTo>
                  <a:pt x="168887" y="959545"/>
                  <a:pt x="169962" y="959975"/>
                  <a:pt x="171252" y="960835"/>
                </a:cubicBezTo>
                <a:lnTo>
                  <a:pt x="173832" y="964520"/>
                </a:lnTo>
                <a:lnTo>
                  <a:pt x="170392" y="962554"/>
                </a:lnTo>
                <a:cubicBezTo>
                  <a:pt x="168672" y="960835"/>
                  <a:pt x="168242" y="959975"/>
                  <a:pt x="168565" y="959760"/>
                </a:cubicBezTo>
                <a:close/>
                <a:moveTo>
                  <a:pt x="219145" y="959273"/>
                </a:moveTo>
                <a:lnTo>
                  <a:pt x="219999" y="959375"/>
                </a:lnTo>
                <a:lnTo>
                  <a:pt x="222100" y="960273"/>
                </a:lnTo>
                <a:lnTo>
                  <a:pt x="222562" y="961079"/>
                </a:lnTo>
                <a:cubicBezTo>
                  <a:pt x="224270" y="961932"/>
                  <a:pt x="225978" y="961932"/>
                  <a:pt x="225978" y="961932"/>
                </a:cubicBezTo>
                <a:lnTo>
                  <a:pt x="231042" y="966984"/>
                </a:lnTo>
                <a:lnTo>
                  <a:pt x="232808" y="968745"/>
                </a:lnTo>
                <a:lnTo>
                  <a:pt x="225978" y="962784"/>
                </a:lnTo>
                <a:cubicBezTo>
                  <a:pt x="224270" y="961932"/>
                  <a:pt x="222562" y="961932"/>
                  <a:pt x="219145" y="961932"/>
                </a:cubicBezTo>
                <a:close/>
                <a:moveTo>
                  <a:pt x="221488" y="959205"/>
                </a:moveTo>
                <a:lnTo>
                  <a:pt x="225978" y="961932"/>
                </a:lnTo>
                <a:lnTo>
                  <a:pt x="222100" y="960273"/>
                </a:lnTo>
                <a:close/>
                <a:moveTo>
                  <a:pt x="221303" y="958882"/>
                </a:moveTo>
                <a:lnTo>
                  <a:pt x="221488" y="959205"/>
                </a:lnTo>
                <a:lnTo>
                  <a:pt x="221067" y="958949"/>
                </a:lnTo>
                <a:close/>
                <a:moveTo>
                  <a:pt x="222562" y="958523"/>
                </a:moveTo>
                <a:lnTo>
                  <a:pt x="225124" y="961079"/>
                </a:lnTo>
                <a:cubicBezTo>
                  <a:pt x="225978" y="961932"/>
                  <a:pt x="225978" y="961932"/>
                  <a:pt x="225978" y="961932"/>
                </a:cubicBezTo>
                <a:close/>
                <a:moveTo>
                  <a:pt x="242226" y="958352"/>
                </a:moveTo>
                <a:lnTo>
                  <a:pt x="242735" y="958860"/>
                </a:lnTo>
                <a:lnTo>
                  <a:pt x="245903" y="962025"/>
                </a:lnTo>
                <a:close/>
                <a:moveTo>
                  <a:pt x="202565" y="957739"/>
                </a:moveTo>
                <a:lnTo>
                  <a:pt x="205317" y="959115"/>
                </a:lnTo>
                <a:cubicBezTo>
                  <a:pt x="207037" y="960835"/>
                  <a:pt x="208757" y="962554"/>
                  <a:pt x="212197" y="962554"/>
                </a:cubicBezTo>
                <a:cubicBezTo>
                  <a:pt x="212197" y="962554"/>
                  <a:pt x="210477" y="962554"/>
                  <a:pt x="209617" y="962554"/>
                </a:cubicBezTo>
                <a:lnTo>
                  <a:pt x="206177" y="962554"/>
                </a:lnTo>
                <a:cubicBezTo>
                  <a:pt x="205317" y="962554"/>
                  <a:pt x="205317" y="962554"/>
                  <a:pt x="205317" y="962554"/>
                </a:cubicBezTo>
                <a:close/>
                <a:moveTo>
                  <a:pt x="854257" y="956537"/>
                </a:moveTo>
                <a:lnTo>
                  <a:pt x="854653" y="956689"/>
                </a:lnTo>
                <a:lnTo>
                  <a:pt x="854653" y="960040"/>
                </a:lnTo>
                <a:cubicBezTo>
                  <a:pt x="854653" y="960878"/>
                  <a:pt x="854653" y="962554"/>
                  <a:pt x="854653" y="962554"/>
                </a:cubicBezTo>
                <a:cubicBezTo>
                  <a:pt x="854653" y="962554"/>
                  <a:pt x="854653" y="962554"/>
                  <a:pt x="847870" y="962554"/>
                </a:cubicBezTo>
                <a:cubicBezTo>
                  <a:pt x="847870" y="962554"/>
                  <a:pt x="849566" y="962554"/>
                  <a:pt x="851262" y="961716"/>
                </a:cubicBezTo>
                <a:close/>
                <a:moveTo>
                  <a:pt x="853982" y="956431"/>
                </a:moveTo>
                <a:lnTo>
                  <a:pt x="854179" y="956507"/>
                </a:lnTo>
                <a:lnTo>
                  <a:pt x="850414" y="961716"/>
                </a:lnTo>
                <a:lnTo>
                  <a:pt x="848028" y="961930"/>
                </a:lnTo>
                <a:lnTo>
                  <a:pt x="848141" y="961481"/>
                </a:lnTo>
                <a:close/>
                <a:moveTo>
                  <a:pt x="854653" y="955851"/>
                </a:moveTo>
                <a:lnTo>
                  <a:pt x="853982" y="956431"/>
                </a:lnTo>
                <a:lnTo>
                  <a:pt x="853770" y="956350"/>
                </a:lnTo>
                <a:close/>
                <a:moveTo>
                  <a:pt x="854653" y="955851"/>
                </a:moveTo>
                <a:lnTo>
                  <a:pt x="854257" y="956537"/>
                </a:lnTo>
                <a:lnTo>
                  <a:pt x="854179" y="956507"/>
                </a:lnTo>
                <a:close/>
                <a:moveTo>
                  <a:pt x="847726" y="955675"/>
                </a:moveTo>
                <a:cubicBezTo>
                  <a:pt x="844154" y="959247"/>
                  <a:pt x="842368" y="961033"/>
                  <a:pt x="841475" y="961926"/>
                </a:cubicBezTo>
                <a:lnTo>
                  <a:pt x="841376" y="962025"/>
                </a:lnTo>
                <a:lnTo>
                  <a:pt x="840582" y="962819"/>
                </a:lnTo>
                <a:lnTo>
                  <a:pt x="841036" y="962025"/>
                </a:lnTo>
                <a:lnTo>
                  <a:pt x="844154" y="956568"/>
                </a:lnTo>
                <a:cubicBezTo>
                  <a:pt x="845940" y="955675"/>
                  <a:pt x="847726" y="955675"/>
                  <a:pt x="847726" y="955675"/>
                </a:cubicBezTo>
                <a:close/>
                <a:moveTo>
                  <a:pt x="239713" y="955675"/>
                </a:moveTo>
                <a:lnTo>
                  <a:pt x="240209" y="956337"/>
                </a:lnTo>
                <a:lnTo>
                  <a:pt x="242226" y="958352"/>
                </a:lnTo>
                <a:lnTo>
                  <a:pt x="240211" y="956339"/>
                </a:lnTo>
                <a:lnTo>
                  <a:pt x="242094" y="958850"/>
                </a:lnTo>
                <a:cubicBezTo>
                  <a:pt x="241301" y="958850"/>
                  <a:pt x="239713" y="958850"/>
                  <a:pt x="239713" y="962025"/>
                </a:cubicBezTo>
                <a:cubicBezTo>
                  <a:pt x="239713" y="958850"/>
                  <a:pt x="239713" y="958850"/>
                  <a:pt x="239713" y="958850"/>
                </a:cubicBezTo>
                <a:lnTo>
                  <a:pt x="239713" y="955842"/>
                </a:lnTo>
                <a:lnTo>
                  <a:pt x="239713" y="955676"/>
                </a:lnTo>
                <a:close/>
                <a:moveTo>
                  <a:pt x="212197" y="955675"/>
                </a:moveTo>
                <a:cubicBezTo>
                  <a:pt x="212197" y="955675"/>
                  <a:pt x="212197" y="955675"/>
                  <a:pt x="213057" y="956469"/>
                </a:cubicBezTo>
                <a:lnTo>
                  <a:pt x="214845" y="958119"/>
                </a:lnTo>
                <a:lnTo>
                  <a:pt x="219076" y="962025"/>
                </a:lnTo>
                <a:cubicBezTo>
                  <a:pt x="219076" y="962025"/>
                  <a:pt x="212197" y="962025"/>
                  <a:pt x="212197" y="955675"/>
                </a:cubicBezTo>
                <a:close/>
                <a:moveTo>
                  <a:pt x="212197" y="955675"/>
                </a:moveTo>
                <a:cubicBezTo>
                  <a:pt x="212197" y="955675"/>
                  <a:pt x="213917" y="955675"/>
                  <a:pt x="215637" y="956469"/>
                </a:cubicBezTo>
                <a:lnTo>
                  <a:pt x="216575" y="957984"/>
                </a:lnTo>
                <a:close/>
                <a:moveTo>
                  <a:pt x="198438" y="955675"/>
                </a:moveTo>
                <a:cubicBezTo>
                  <a:pt x="201878" y="955675"/>
                  <a:pt x="201878" y="955675"/>
                  <a:pt x="201878" y="956535"/>
                </a:cubicBezTo>
                <a:lnTo>
                  <a:pt x="202565" y="957739"/>
                </a:lnTo>
                <a:close/>
                <a:moveTo>
                  <a:pt x="239316" y="955445"/>
                </a:moveTo>
                <a:cubicBezTo>
                  <a:pt x="242735" y="955445"/>
                  <a:pt x="242735" y="955445"/>
                  <a:pt x="241880" y="955445"/>
                </a:cubicBezTo>
                <a:lnTo>
                  <a:pt x="242735" y="955445"/>
                </a:lnTo>
                <a:lnTo>
                  <a:pt x="243589" y="955445"/>
                </a:lnTo>
                <a:lnTo>
                  <a:pt x="246153" y="955445"/>
                </a:lnTo>
                <a:cubicBezTo>
                  <a:pt x="252991" y="962275"/>
                  <a:pt x="252991" y="962275"/>
                  <a:pt x="239316" y="95544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6819"/>
                  <a:pt x="219145" y="958523"/>
                </a:cubicBezTo>
                <a:lnTo>
                  <a:pt x="219145" y="959273"/>
                </a:lnTo>
                <a:lnTo>
                  <a:pt x="218303" y="959172"/>
                </a:lnTo>
                <a:lnTo>
                  <a:pt x="218890" y="961337"/>
                </a:lnTo>
                <a:lnTo>
                  <a:pt x="219145" y="961932"/>
                </a:lnTo>
                <a:lnTo>
                  <a:pt x="218980" y="961670"/>
                </a:lnTo>
                <a:lnTo>
                  <a:pt x="219076" y="962025"/>
                </a:lnTo>
                <a:lnTo>
                  <a:pt x="216575" y="957984"/>
                </a:lnTo>
                <a:lnTo>
                  <a:pt x="217706" y="958581"/>
                </a:lnTo>
                <a:lnTo>
                  <a:pt x="216583" y="955967"/>
                </a:lnTo>
                <a:cubicBezTo>
                  <a:pt x="215729" y="955115"/>
                  <a:pt x="215729" y="955115"/>
                  <a:pt x="219145" y="95511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5115"/>
                  <a:pt x="219999" y="955967"/>
                </a:cubicBezTo>
                <a:lnTo>
                  <a:pt x="222562" y="958523"/>
                </a:lnTo>
                <a:lnTo>
                  <a:pt x="221303" y="958882"/>
                </a:lnTo>
                <a:close/>
                <a:moveTo>
                  <a:pt x="219145" y="955115"/>
                </a:moveTo>
                <a:lnTo>
                  <a:pt x="223601" y="958227"/>
                </a:lnTo>
                <a:lnTo>
                  <a:pt x="222562" y="958523"/>
                </a:lnTo>
                <a:close/>
                <a:moveTo>
                  <a:pt x="813595" y="955110"/>
                </a:moveTo>
                <a:lnTo>
                  <a:pt x="813482" y="955190"/>
                </a:lnTo>
                <a:lnTo>
                  <a:pt x="813595" y="955340"/>
                </a:lnTo>
                <a:close/>
                <a:moveTo>
                  <a:pt x="852438" y="954210"/>
                </a:moveTo>
                <a:lnTo>
                  <a:pt x="854653" y="955851"/>
                </a:lnTo>
                <a:cubicBezTo>
                  <a:pt x="852957" y="955851"/>
                  <a:pt x="852533" y="955851"/>
                  <a:pt x="852745" y="955956"/>
                </a:cubicBezTo>
                <a:lnTo>
                  <a:pt x="853770" y="956350"/>
                </a:lnTo>
                <a:lnTo>
                  <a:pt x="848718" y="959202"/>
                </a:lnTo>
                <a:lnTo>
                  <a:pt x="848141" y="961481"/>
                </a:lnTo>
                <a:lnTo>
                  <a:pt x="847870" y="961716"/>
                </a:lnTo>
                <a:lnTo>
                  <a:pt x="846624" y="961870"/>
                </a:lnTo>
                <a:lnTo>
                  <a:pt x="845962" y="961507"/>
                </a:lnTo>
                <a:cubicBezTo>
                  <a:pt x="846598" y="959621"/>
                  <a:pt x="852957" y="955851"/>
                  <a:pt x="847870" y="955851"/>
                </a:cubicBezTo>
                <a:close/>
                <a:moveTo>
                  <a:pt x="843261" y="953294"/>
                </a:moveTo>
                <a:lnTo>
                  <a:pt x="844704" y="954064"/>
                </a:lnTo>
                <a:lnTo>
                  <a:pt x="845157" y="953840"/>
                </a:lnTo>
                <a:lnTo>
                  <a:pt x="844951" y="954195"/>
                </a:lnTo>
                <a:lnTo>
                  <a:pt x="847726" y="955675"/>
                </a:lnTo>
                <a:lnTo>
                  <a:pt x="841799" y="955675"/>
                </a:lnTo>
                <a:lnTo>
                  <a:pt x="841087" y="955851"/>
                </a:lnTo>
                <a:lnTo>
                  <a:pt x="841443" y="955675"/>
                </a:lnTo>
                <a:lnTo>
                  <a:pt x="840582" y="955675"/>
                </a:lnTo>
                <a:cubicBezTo>
                  <a:pt x="838796" y="955675"/>
                  <a:pt x="837010" y="955675"/>
                  <a:pt x="833438" y="955675"/>
                </a:cubicBezTo>
                <a:cubicBezTo>
                  <a:pt x="837010" y="955675"/>
                  <a:pt x="840582" y="954088"/>
                  <a:pt x="843261" y="953294"/>
                </a:cubicBezTo>
                <a:close/>
                <a:moveTo>
                  <a:pt x="228600" y="953294"/>
                </a:moveTo>
                <a:cubicBezTo>
                  <a:pt x="230188" y="954088"/>
                  <a:pt x="231775" y="955675"/>
                  <a:pt x="231775" y="955675"/>
                </a:cubicBezTo>
                <a:lnTo>
                  <a:pt x="228171" y="953616"/>
                </a:lnTo>
                <a:close/>
                <a:moveTo>
                  <a:pt x="807211" y="952825"/>
                </a:moveTo>
                <a:lnTo>
                  <a:pt x="806836" y="955445"/>
                </a:lnTo>
                <a:lnTo>
                  <a:pt x="799998" y="957929"/>
                </a:lnTo>
                <a:lnTo>
                  <a:pt x="799998" y="955445"/>
                </a:lnTo>
                <a:lnTo>
                  <a:pt x="806836" y="952961"/>
                </a:lnTo>
                <a:close/>
                <a:moveTo>
                  <a:pt x="187648" y="952822"/>
                </a:moveTo>
                <a:lnTo>
                  <a:pt x="188517" y="954287"/>
                </a:lnTo>
                <a:lnTo>
                  <a:pt x="189301" y="954476"/>
                </a:lnTo>
                <a:close/>
                <a:moveTo>
                  <a:pt x="206005" y="951865"/>
                </a:moveTo>
                <a:lnTo>
                  <a:pt x="207122" y="952240"/>
                </a:lnTo>
                <a:lnTo>
                  <a:pt x="207819" y="953366"/>
                </a:lnTo>
                <a:lnTo>
                  <a:pt x="206177" y="952500"/>
                </a:lnTo>
                <a:close/>
                <a:moveTo>
                  <a:pt x="186858" y="951492"/>
                </a:moveTo>
                <a:lnTo>
                  <a:pt x="187647" y="952820"/>
                </a:lnTo>
                <a:lnTo>
                  <a:pt x="189302" y="954476"/>
                </a:lnTo>
                <a:lnTo>
                  <a:pt x="191143" y="954919"/>
                </a:lnTo>
                <a:close/>
                <a:moveTo>
                  <a:pt x="239642" y="950891"/>
                </a:moveTo>
                <a:lnTo>
                  <a:pt x="246153" y="955445"/>
                </a:lnTo>
                <a:cubicBezTo>
                  <a:pt x="242735" y="955445"/>
                  <a:pt x="241025" y="955445"/>
                  <a:pt x="240171" y="954591"/>
                </a:cubicBezTo>
                <a:close/>
                <a:moveTo>
                  <a:pt x="223446" y="950062"/>
                </a:moveTo>
                <a:lnTo>
                  <a:pt x="224017" y="951202"/>
                </a:lnTo>
                <a:lnTo>
                  <a:pt x="224552" y="950488"/>
                </a:lnTo>
                <a:close/>
                <a:moveTo>
                  <a:pt x="833438" y="949325"/>
                </a:moveTo>
                <a:cubicBezTo>
                  <a:pt x="833438" y="955675"/>
                  <a:pt x="841376" y="949325"/>
                  <a:pt x="841376" y="949325"/>
                </a:cubicBezTo>
                <a:cubicBezTo>
                  <a:pt x="833438" y="955675"/>
                  <a:pt x="833438" y="955675"/>
                  <a:pt x="833438" y="955675"/>
                </a:cubicBezTo>
                <a:cubicBezTo>
                  <a:pt x="833438" y="955675"/>
                  <a:pt x="833438" y="955675"/>
                  <a:pt x="833438" y="949325"/>
                </a:cubicBezTo>
                <a:close/>
                <a:moveTo>
                  <a:pt x="813595" y="949325"/>
                </a:moveTo>
                <a:cubicBezTo>
                  <a:pt x="813595" y="949325"/>
                  <a:pt x="813595" y="950913"/>
                  <a:pt x="813595" y="952500"/>
                </a:cubicBezTo>
                <a:lnTo>
                  <a:pt x="813595" y="953199"/>
                </a:lnTo>
                <a:lnTo>
                  <a:pt x="812962" y="953266"/>
                </a:lnTo>
                <a:close/>
                <a:moveTo>
                  <a:pt x="232569" y="949325"/>
                </a:moveTo>
                <a:lnTo>
                  <a:pt x="235167" y="953366"/>
                </a:lnTo>
                <a:lnTo>
                  <a:pt x="233462" y="952500"/>
                </a:lnTo>
                <a:cubicBezTo>
                  <a:pt x="230783" y="950913"/>
                  <a:pt x="228997" y="949325"/>
                  <a:pt x="232569" y="949325"/>
                </a:cubicBezTo>
                <a:close/>
                <a:moveTo>
                  <a:pt x="205317" y="949325"/>
                </a:moveTo>
                <a:cubicBezTo>
                  <a:pt x="205317" y="949325"/>
                  <a:pt x="207037" y="950913"/>
                  <a:pt x="208757" y="952500"/>
                </a:cubicBezTo>
                <a:lnTo>
                  <a:pt x="211884" y="955387"/>
                </a:lnTo>
                <a:lnTo>
                  <a:pt x="212726" y="955675"/>
                </a:lnTo>
                <a:lnTo>
                  <a:pt x="212197" y="955675"/>
                </a:lnTo>
                <a:lnTo>
                  <a:pt x="205780" y="955675"/>
                </a:lnTo>
                <a:cubicBezTo>
                  <a:pt x="204788" y="955675"/>
                  <a:pt x="204788" y="955675"/>
                  <a:pt x="204788" y="955675"/>
                </a:cubicBezTo>
                <a:cubicBezTo>
                  <a:pt x="204788" y="952500"/>
                  <a:pt x="204788" y="952500"/>
                  <a:pt x="205780" y="953294"/>
                </a:cubicBezTo>
                <a:lnTo>
                  <a:pt x="208311" y="954162"/>
                </a:lnTo>
                <a:lnTo>
                  <a:pt x="207819" y="953366"/>
                </a:lnTo>
                <a:lnTo>
                  <a:pt x="211214" y="955157"/>
                </a:lnTo>
                <a:lnTo>
                  <a:pt x="211738" y="955337"/>
                </a:lnTo>
                <a:lnTo>
                  <a:pt x="207897" y="952500"/>
                </a:lnTo>
                <a:lnTo>
                  <a:pt x="207122" y="952240"/>
                </a:lnTo>
                <a:close/>
                <a:moveTo>
                  <a:pt x="198438" y="949325"/>
                </a:moveTo>
                <a:cubicBezTo>
                  <a:pt x="205317" y="949325"/>
                  <a:pt x="205317" y="949325"/>
                  <a:pt x="205317" y="949325"/>
                </a:cubicBezTo>
                <a:lnTo>
                  <a:pt x="206005" y="951865"/>
                </a:lnTo>
                <a:close/>
                <a:moveTo>
                  <a:pt x="157163" y="949325"/>
                </a:moveTo>
                <a:cubicBezTo>
                  <a:pt x="164307" y="949325"/>
                  <a:pt x="164307" y="949325"/>
                  <a:pt x="164307" y="949325"/>
                </a:cubicBezTo>
                <a:cubicBezTo>
                  <a:pt x="171451" y="955675"/>
                  <a:pt x="164307" y="955675"/>
                  <a:pt x="157163" y="949325"/>
                </a:cubicBezTo>
                <a:close/>
                <a:moveTo>
                  <a:pt x="237948" y="949297"/>
                </a:moveTo>
                <a:lnTo>
                  <a:pt x="239316" y="949468"/>
                </a:lnTo>
                <a:lnTo>
                  <a:pt x="239316" y="949469"/>
                </a:lnTo>
                <a:lnTo>
                  <a:pt x="239456" y="949591"/>
                </a:lnTo>
                <a:lnTo>
                  <a:pt x="239642" y="950891"/>
                </a:lnTo>
                <a:lnTo>
                  <a:pt x="239316" y="950664"/>
                </a:lnTo>
                <a:lnTo>
                  <a:pt x="237606" y="949468"/>
                </a:lnTo>
                <a:close/>
                <a:moveTo>
                  <a:pt x="854653" y="949148"/>
                </a:moveTo>
                <a:cubicBezTo>
                  <a:pt x="854653" y="949148"/>
                  <a:pt x="856349" y="949148"/>
                  <a:pt x="858044" y="949148"/>
                </a:cubicBezTo>
                <a:lnTo>
                  <a:pt x="860588" y="949148"/>
                </a:lnTo>
                <a:cubicBezTo>
                  <a:pt x="861436" y="949148"/>
                  <a:pt x="861436" y="949148"/>
                  <a:pt x="861436" y="949148"/>
                </a:cubicBezTo>
                <a:cubicBezTo>
                  <a:pt x="858045" y="949148"/>
                  <a:pt x="856349" y="950824"/>
                  <a:pt x="855501" y="952500"/>
                </a:cubicBezTo>
                <a:lnTo>
                  <a:pt x="855331" y="953170"/>
                </a:lnTo>
                <a:lnTo>
                  <a:pt x="855025" y="953280"/>
                </a:lnTo>
                <a:lnTo>
                  <a:pt x="852438" y="954210"/>
                </a:lnTo>
                <a:lnTo>
                  <a:pt x="851262" y="953338"/>
                </a:lnTo>
                <a:cubicBezTo>
                  <a:pt x="849566" y="954175"/>
                  <a:pt x="847870" y="955851"/>
                  <a:pt x="847870" y="955851"/>
                </a:cubicBezTo>
                <a:cubicBezTo>
                  <a:pt x="847870" y="955851"/>
                  <a:pt x="854653" y="949148"/>
                  <a:pt x="854653" y="949148"/>
                </a:cubicBezTo>
                <a:close/>
                <a:moveTo>
                  <a:pt x="847870" y="949148"/>
                </a:moveTo>
                <a:cubicBezTo>
                  <a:pt x="847870" y="949148"/>
                  <a:pt x="847870" y="949148"/>
                  <a:pt x="848718" y="949148"/>
                </a:cubicBezTo>
                <a:lnTo>
                  <a:pt x="851262" y="949148"/>
                </a:lnTo>
                <a:lnTo>
                  <a:pt x="853805" y="949148"/>
                </a:lnTo>
                <a:cubicBezTo>
                  <a:pt x="854653" y="949148"/>
                  <a:pt x="854653" y="949148"/>
                  <a:pt x="854653" y="949148"/>
                </a:cubicBezTo>
                <a:cubicBezTo>
                  <a:pt x="851262" y="949148"/>
                  <a:pt x="849566" y="950824"/>
                  <a:pt x="847870" y="952500"/>
                </a:cubicBezTo>
                <a:lnTo>
                  <a:pt x="845157" y="953840"/>
                </a:lnTo>
                <a:close/>
                <a:moveTo>
                  <a:pt x="185351" y="948951"/>
                </a:moveTo>
                <a:lnTo>
                  <a:pt x="185764" y="949648"/>
                </a:lnTo>
                <a:lnTo>
                  <a:pt x="186798" y="949855"/>
                </a:lnTo>
                <a:close/>
                <a:moveTo>
                  <a:pt x="813674" y="948614"/>
                </a:moveTo>
                <a:cubicBezTo>
                  <a:pt x="813674" y="948614"/>
                  <a:pt x="811964" y="950322"/>
                  <a:pt x="809400" y="952030"/>
                </a:cubicBezTo>
                <a:lnTo>
                  <a:pt x="807211" y="952825"/>
                </a:lnTo>
                <a:lnTo>
                  <a:pt x="807492" y="950860"/>
                </a:lnTo>
                <a:close/>
                <a:moveTo>
                  <a:pt x="239316" y="948614"/>
                </a:moveTo>
                <a:cubicBezTo>
                  <a:pt x="246153" y="955445"/>
                  <a:pt x="246153" y="955445"/>
                  <a:pt x="246153" y="955445"/>
                </a:cubicBezTo>
                <a:lnTo>
                  <a:pt x="239456" y="949591"/>
                </a:lnTo>
                <a:close/>
                <a:moveTo>
                  <a:pt x="226219" y="948532"/>
                </a:moveTo>
                <a:cubicBezTo>
                  <a:pt x="226219" y="948532"/>
                  <a:pt x="227906" y="950318"/>
                  <a:pt x="230436" y="952104"/>
                </a:cubicBezTo>
                <a:lnTo>
                  <a:pt x="235645" y="954110"/>
                </a:lnTo>
                <a:lnTo>
                  <a:pt x="235167" y="953366"/>
                </a:lnTo>
                <a:lnTo>
                  <a:pt x="239713" y="955675"/>
                </a:lnTo>
                <a:lnTo>
                  <a:pt x="239707" y="955674"/>
                </a:lnTo>
                <a:lnTo>
                  <a:pt x="239710" y="955675"/>
                </a:lnTo>
                <a:lnTo>
                  <a:pt x="239713" y="955676"/>
                </a:lnTo>
                <a:lnTo>
                  <a:pt x="239705" y="955675"/>
                </a:lnTo>
                <a:lnTo>
                  <a:pt x="239522" y="955651"/>
                </a:lnTo>
                <a:lnTo>
                  <a:pt x="232966" y="954783"/>
                </a:lnTo>
                <a:cubicBezTo>
                  <a:pt x="231279" y="953890"/>
                  <a:pt x="229593" y="952104"/>
                  <a:pt x="226219" y="948532"/>
                </a:cubicBezTo>
                <a:close/>
                <a:moveTo>
                  <a:pt x="212312" y="948298"/>
                </a:moveTo>
                <a:cubicBezTo>
                  <a:pt x="212312" y="955115"/>
                  <a:pt x="219145" y="955115"/>
                  <a:pt x="212312" y="955115"/>
                </a:cubicBezTo>
                <a:cubicBezTo>
                  <a:pt x="212312" y="955115"/>
                  <a:pt x="212312" y="953410"/>
                  <a:pt x="211458" y="951706"/>
                </a:cubicBezTo>
                <a:lnTo>
                  <a:pt x="209357" y="950509"/>
                </a:lnTo>
                <a:close/>
                <a:moveTo>
                  <a:pt x="205478" y="948298"/>
                </a:moveTo>
                <a:lnTo>
                  <a:pt x="209357" y="950509"/>
                </a:lnTo>
                <a:lnTo>
                  <a:pt x="208895" y="950854"/>
                </a:lnTo>
                <a:cubicBezTo>
                  <a:pt x="207187" y="950002"/>
                  <a:pt x="205478" y="948298"/>
                  <a:pt x="205478" y="948298"/>
                </a:cubicBezTo>
                <a:close/>
                <a:moveTo>
                  <a:pt x="222299" y="947773"/>
                </a:moveTo>
                <a:lnTo>
                  <a:pt x="225935" y="948291"/>
                </a:lnTo>
                <a:lnTo>
                  <a:pt x="225978" y="948298"/>
                </a:lnTo>
                <a:lnTo>
                  <a:pt x="225942" y="948298"/>
                </a:lnTo>
                <a:lnTo>
                  <a:pt x="222562" y="948298"/>
                </a:lnTo>
                <a:close/>
                <a:moveTo>
                  <a:pt x="214797" y="945819"/>
                </a:moveTo>
                <a:lnTo>
                  <a:pt x="219145" y="948298"/>
                </a:lnTo>
                <a:cubicBezTo>
                  <a:pt x="219145" y="948298"/>
                  <a:pt x="217437" y="948298"/>
                  <a:pt x="215729" y="947445"/>
                </a:cubicBezTo>
                <a:close/>
                <a:moveTo>
                  <a:pt x="228941" y="943668"/>
                </a:moveTo>
                <a:lnTo>
                  <a:pt x="231623" y="945199"/>
                </a:lnTo>
                <a:cubicBezTo>
                  <a:pt x="232478" y="945199"/>
                  <a:pt x="232478" y="945199"/>
                  <a:pt x="232478" y="948614"/>
                </a:cubicBezTo>
                <a:close/>
                <a:moveTo>
                  <a:pt x="226935" y="942523"/>
                </a:moveTo>
                <a:lnTo>
                  <a:pt x="228205" y="942638"/>
                </a:lnTo>
                <a:lnTo>
                  <a:pt x="228941" y="943668"/>
                </a:lnTo>
                <a:close/>
                <a:moveTo>
                  <a:pt x="888568" y="942445"/>
                </a:moveTo>
                <a:cubicBezTo>
                  <a:pt x="888568" y="942445"/>
                  <a:pt x="888568" y="942445"/>
                  <a:pt x="888568" y="943283"/>
                </a:cubicBezTo>
                <a:lnTo>
                  <a:pt x="888568" y="944959"/>
                </a:lnTo>
                <a:lnTo>
                  <a:pt x="888568" y="948654"/>
                </a:lnTo>
                <a:lnTo>
                  <a:pt x="889001" y="948532"/>
                </a:lnTo>
                <a:cubicBezTo>
                  <a:pt x="890588" y="946746"/>
                  <a:pt x="890985" y="946300"/>
                  <a:pt x="890688" y="946634"/>
                </a:cubicBezTo>
                <a:lnTo>
                  <a:pt x="888568" y="949019"/>
                </a:lnTo>
                <a:lnTo>
                  <a:pt x="888568" y="949148"/>
                </a:lnTo>
                <a:lnTo>
                  <a:pt x="888453" y="949148"/>
                </a:lnTo>
                <a:lnTo>
                  <a:pt x="888207" y="949425"/>
                </a:lnTo>
                <a:cubicBezTo>
                  <a:pt x="885826" y="952104"/>
                  <a:pt x="882651" y="955676"/>
                  <a:pt x="882651" y="955676"/>
                </a:cubicBezTo>
                <a:cubicBezTo>
                  <a:pt x="882651" y="952104"/>
                  <a:pt x="884238" y="950318"/>
                  <a:pt x="885826" y="949425"/>
                </a:cubicBezTo>
                <a:lnTo>
                  <a:pt x="886811" y="949148"/>
                </a:lnTo>
                <a:lnTo>
                  <a:pt x="884329" y="949148"/>
                </a:lnTo>
                <a:lnTo>
                  <a:pt x="882633" y="949148"/>
                </a:lnTo>
                <a:cubicBezTo>
                  <a:pt x="881785" y="949148"/>
                  <a:pt x="881785" y="949148"/>
                  <a:pt x="881785" y="949148"/>
                </a:cubicBezTo>
                <a:cubicBezTo>
                  <a:pt x="881785" y="949148"/>
                  <a:pt x="881785" y="942445"/>
                  <a:pt x="888568" y="942445"/>
                </a:cubicBezTo>
                <a:close/>
                <a:moveTo>
                  <a:pt x="861436" y="942445"/>
                </a:moveTo>
                <a:cubicBezTo>
                  <a:pt x="861436" y="949148"/>
                  <a:pt x="854653" y="949148"/>
                  <a:pt x="854653" y="949148"/>
                </a:cubicBezTo>
                <a:cubicBezTo>
                  <a:pt x="854653" y="949148"/>
                  <a:pt x="854653" y="949148"/>
                  <a:pt x="861436" y="942445"/>
                </a:cubicBezTo>
                <a:close/>
                <a:moveTo>
                  <a:pt x="226016" y="942439"/>
                </a:moveTo>
                <a:lnTo>
                  <a:pt x="226325" y="942467"/>
                </a:lnTo>
                <a:lnTo>
                  <a:pt x="229060" y="945199"/>
                </a:lnTo>
                <a:cubicBezTo>
                  <a:pt x="230769" y="946907"/>
                  <a:pt x="232478" y="948614"/>
                  <a:pt x="232478" y="948614"/>
                </a:cubicBezTo>
                <a:cubicBezTo>
                  <a:pt x="232478" y="948614"/>
                  <a:pt x="230769" y="948614"/>
                  <a:pt x="229060" y="947761"/>
                </a:cubicBezTo>
                <a:close/>
                <a:moveTo>
                  <a:pt x="840582" y="942182"/>
                </a:moveTo>
                <a:cubicBezTo>
                  <a:pt x="840582" y="942182"/>
                  <a:pt x="840582" y="942182"/>
                  <a:pt x="840582" y="949326"/>
                </a:cubicBezTo>
                <a:cubicBezTo>
                  <a:pt x="833438" y="949326"/>
                  <a:pt x="840582" y="942182"/>
                  <a:pt x="840582" y="942182"/>
                </a:cubicBezTo>
                <a:close/>
                <a:moveTo>
                  <a:pt x="170657" y="942182"/>
                </a:moveTo>
                <a:cubicBezTo>
                  <a:pt x="172443" y="943968"/>
                  <a:pt x="174229" y="945754"/>
                  <a:pt x="177801" y="949326"/>
                </a:cubicBezTo>
                <a:cubicBezTo>
                  <a:pt x="170657" y="942182"/>
                  <a:pt x="170657" y="942182"/>
                  <a:pt x="170657" y="942182"/>
                </a:cubicBezTo>
                <a:close/>
                <a:moveTo>
                  <a:pt x="225641" y="941784"/>
                </a:moveTo>
                <a:lnTo>
                  <a:pt x="226935" y="942523"/>
                </a:lnTo>
                <a:lnTo>
                  <a:pt x="226325" y="942467"/>
                </a:lnTo>
                <a:close/>
                <a:moveTo>
                  <a:pt x="219145" y="941481"/>
                </a:moveTo>
                <a:lnTo>
                  <a:pt x="219297" y="941784"/>
                </a:lnTo>
                <a:lnTo>
                  <a:pt x="224786" y="941784"/>
                </a:lnTo>
                <a:cubicBezTo>
                  <a:pt x="225641" y="941784"/>
                  <a:pt x="225641" y="941784"/>
                  <a:pt x="225641" y="941784"/>
                </a:cubicBezTo>
                <a:lnTo>
                  <a:pt x="226016" y="942439"/>
                </a:lnTo>
                <a:lnTo>
                  <a:pt x="219321" y="941831"/>
                </a:lnTo>
                <a:lnTo>
                  <a:pt x="220623" y="944429"/>
                </a:lnTo>
                <a:lnTo>
                  <a:pt x="222299" y="947773"/>
                </a:lnTo>
                <a:lnTo>
                  <a:pt x="219999" y="947445"/>
                </a:lnTo>
                <a:lnTo>
                  <a:pt x="219506" y="943999"/>
                </a:lnTo>
                <a:lnTo>
                  <a:pt x="219194" y="941820"/>
                </a:lnTo>
                <a:lnTo>
                  <a:pt x="218803" y="941784"/>
                </a:lnTo>
                <a:lnTo>
                  <a:pt x="219188" y="941784"/>
                </a:lnTo>
                <a:close/>
                <a:moveTo>
                  <a:pt x="212312" y="941481"/>
                </a:moveTo>
                <a:lnTo>
                  <a:pt x="214797" y="945819"/>
                </a:lnTo>
                <a:lnTo>
                  <a:pt x="213166" y="944889"/>
                </a:lnTo>
                <a:cubicBezTo>
                  <a:pt x="212312" y="943185"/>
                  <a:pt x="212312" y="941481"/>
                  <a:pt x="212312" y="941481"/>
                </a:cubicBezTo>
                <a:close/>
                <a:moveTo>
                  <a:pt x="212312" y="941481"/>
                </a:moveTo>
                <a:lnTo>
                  <a:pt x="213349" y="941628"/>
                </a:lnTo>
                <a:lnTo>
                  <a:pt x="218291" y="942333"/>
                </a:lnTo>
                <a:lnTo>
                  <a:pt x="218473" y="943601"/>
                </a:lnTo>
                <a:lnTo>
                  <a:pt x="219145" y="948298"/>
                </a:lnTo>
                <a:lnTo>
                  <a:pt x="215884" y="942605"/>
                </a:lnTo>
                <a:lnTo>
                  <a:pt x="215729" y="942333"/>
                </a:lnTo>
                <a:lnTo>
                  <a:pt x="214167" y="941943"/>
                </a:lnTo>
                <a:close/>
                <a:moveTo>
                  <a:pt x="198645" y="941481"/>
                </a:moveTo>
                <a:cubicBezTo>
                  <a:pt x="198645" y="941481"/>
                  <a:pt x="198645" y="941481"/>
                  <a:pt x="198645" y="942333"/>
                </a:cubicBezTo>
                <a:lnTo>
                  <a:pt x="198645" y="943634"/>
                </a:lnTo>
                <a:lnTo>
                  <a:pt x="200394" y="947716"/>
                </a:lnTo>
                <a:lnTo>
                  <a:pt x="201207" y="947445"/>
                </a:lnTo>
                <a:cubicBezTo>
                  <a:pt x="202062" y="946593"/>
                  <a:pt x="202062" y="944889"/>
                  <a:pt x="198645" y="941481"/>
                </a:cubicBezTo>
                <a:close/>
                <a:moveTo>
                  <a:pt x="909639" y="941388"/>
                </a:moveTo>
                <a:cubicBezTo>
                  <a:pt x="909639" y="949326"/>
                  <a:pt x="901701" y="949326"/>
                  <a:pt x="901701" y="949326"/>
                </a:cubicBezTo>
                <a:cubicBezTo>
                  <a:pt x="901701" y="949326"/>
                  <a:pt x="909639" y="941388"/>
                  <a:pt x="909639" y="941388"/>
                </a:cubicBezTo>
                <a:close/>
                <a:moveTo>
                  <a:pt x="833438" y="941388"/>
                </a:moveTo>
                <a:cubicBezTo>
                  <a:pt x="833438" y="941388"/>
                  <a:pt x="827088" y="949326"/>
                  <a:pt x="827088" y="949326"/>
                </a:cubicBezTo>
                <a:cubicBezTo>
                  <a:pt x="827088" y="941388"/>
                  <a:pt x="833438" y="941388"/>
                  <a:pt x="833438" y="941388"/>
                </a:cubicBezTo>
                <a:close/>
                <a:moveTo>
                  <a:pt x="835898" y="939605"/>
                </a:moveTo>
                <a:lnTo>
                  <a:pt x="834827" y="940593"/>
                </a:lnTo>
                <a:cubicBezTo>
                  <a:pt x="833967" y="941387"/>
                  <a:pt x="833967" y="941387"/>
                  <a:pt x="833967" y="941387"/>
                </a:cubicBezTo>
                <a:close/>
                <a:moveTo>
                  <a:pt x="834443" y="938310"/>
                </a:moveTo>
                <a:lnTo>
                  <a:pt x="835902" y="938609"/>
                </a:lnTo>
                <a:cubicBezTo>
                  <a:pt x="836117" y="939006"/>
                  <a:pt x="835687" y="939800"/>
                  <a:pt x="833967" y="941387"/>
                </a:cubicBezTo>
                <a:close/>
                <a:moveTo>
                  <a:pt x="205751" y="935754"/>
                </a:moveTo>
                <a:lnTo>
                  <a:pt x="212312" y="941481"/>
                </a:lnTo>
                <a:lnTo>
                  <a:pt x="206161" y="937390"/>
                </a:lnTo>
                <a:close/>
                <a:moveTo>
                  <a:pt x="881785" y="935743"/>
                </a:moveTo>
                <a:cubicBezTo>
                  <a:pt x="881785" y="935743"/>
                  <a:pt x="881785" y="937418"/>
                  <a:pt x="880937" y="939094"/>
                </a:cubicBezTo>
                <a:lnTo>
                  <a:pt x="878852" y="940272"/>
                </a:lnTo>
                <a:lnTo>
                  <a:pt x="878393" y="939932"/>
                </a:lnTo>
                <a:cubicBezTo>
                  <a:pt x="876698" y="940770"/>
                  <a:pt x="875002" y="942445"/>
                  <a:pt x="875002" y="942445"/>
                </a:cubicBezTo>
                <a:cubicBezTo>
                  <a:pt x="875002" y="942445"/>
                  <a:pt x="875002" y="942445"/>
                  <a:pt x="875850" y="941608"/>
                </a:cubicBezTo>
                <a:lnTo>
                  <a:pt x="877963" y="939520"/>
                </a:lnTo>
                <a:close/>
                <a:moveTo>
                  <a:pt x="881785" y="935743"/>
                </a:moveTo>
                <a:cubicBezTo>
                  <a:pt x="888568" y="935743"/>
                  <a:pt x="881785" y="942445"/>
                  <a:pt x="888568" y="935743"/>
                </a:cubicBezTo>
                <a:cubicBezTo>
                  <a:pt x="888568" y="935743"/>
                  <a:pt x="881785" y="942445"/>
                  <a:pt x="881785" y="942445"/>
                </a:cubicBezTo>
                <a:cubicBezTo>
                  <a:pt x="881785" y="935743"/>
                  <a:pt x="881785" y="935743"/>
                  <a:pt x="881785" y="935743"/>
                </a:cubicBezTo>
                <a:close/>
                <a:moveTo>
                  <a:pt x="875002" y="935743"/>
                </a:moveTo>
                <a:lnTo>
                  <a:pt x="872535" y="940008"/>
                </a:lnTo>
                <a:lnTo>
                  <a:pt x="868219" y="942445"/>
                </a:lnTo>
                <a:cubicBezTo>
                  <a:pt x="875002" y="935743"/>
                  <a:pt x="875002" y="935743"/>
                  <a:pt x="875002" y="935743"/>
                </a:cubicBezTo>
                <a:close/>
                <a:moveTo>
                  <a:pt x="875002" y="935743"/>
                </a:moveTo>
                <a:cubicBezTo>
                  <a:pt x="875002" y="935743"/>
                  <a:pt x="875002" y="942445"/>
                  <a:pt x="875002" y="942445"/>
                </a:cubicBezTo>
                <a:lnTo>
                  <a:pt x="878852" y="940272"/>
                </a:lnTo>
                <a:lnTo>
                  <a:pt x="881785" y="942445"/>
                </a:lnTo>
                <a:cubicBezTo>
                  <a:pt x="888568" y="942445"/>
                  <a:pt x="881785" y="942445"/>
                  <a:pt x="888568" y="942445"/>
                </a:cubicBezTo>
                <a:cubicBezTo>
                  <a:pt x="885177" y="942445"/>
                  <a:pt x="883481" y="944121"/>
                  <a:pt x="881785" y="945797"/>
                </a:cubicBezTo>
                <a:lnTo>
                  <a:pt x="879072" y="947137"/>
                </a:lnTo>
                <a:lnTo>
                  <a:pt x="878393" y="946635"/>
                </a:lnTo>
                <a:cubicBezTo>
                  <a:pt x="876698" y="947472"/>
                  <a:pt x="875002" y="949148"/>
                  <a:pt x="875002" y="949148"/>
                </a:cubicBezTo>
                <a:cubicBezTo>
                  <a:pt x="868219" y="949148"/>
                  <a:pt x="868219" y="949148"/>
                  <a:pt x="868219" y="955851"/>
                </a:cubicBezTo>
                <a:cubicBezTo>
                  <a:pt x="868219" y="949148"/>
                  <a:pt x="875002" y="949148"/>
                  <a:pt x="875002" y="949148"/>
                </a:cubicBezTo>
                <a:lnTo>
                  <a:pt x="879072" y="947137"/>
                </a:lnTo>
                <a:lnTo>
                  <a:pt x="881785" y="949148"/>
                </a:lnTo>
                <a:cubicBezTo>
                  <a:pt x="881785" y="949148"/>
                  <a:pt x="881785" y="955851"/>
                  <a:pt x="875002" y="955851"/>
                </a:cubicBezTo>
                <a:cubicBezTo>
                  <a:pt x="875002" y="955851"/>
                  <a:pt x="873306" y="957527"/>
                  <a:pt x="871611" y="959202"/>
                </a:cubicBezTo>
                <a:lnTo>
                  <a:pt x="868804" y="961976"/>
                </a:lnTo>
                <a:lnTo>
                  <a:pt x="868219" y="962554"/>
                </a:lnTo>
                <a:cubicBezTo>
                  <a:pt x="868219" y="962554"/>
                  <a:pt x="868219" y="962554"/>
                  <a:pt x="861436" y="962554"/>
                </a:cubicBezTo>
                <a:cubicBezTo>
                  <a:pt x="868219" y="955851"/>
                  <a:pt x="861436" y="962554"/>
                  <a:pt x="861436" y="955851"/>
                </a:cubicBezTo>
                <a:cubicBezTo>
                  <a:pt x="861436" y="955851"/>
                  <a:pt x="861436" y="957527"/>
                  <a:pt x="861436" y="959202"/>
                </a:cubicBezTo>
                <a:lnTo>
                  <a:pt x="861436" y="961716"/>
                </a:lnTo>
                <a:lnTo>
                  <a:pt x="861436" y="962554"/>
                </a:lnTo>
                <a:cubicBezTo>
                  <a:pt x="861436" y="955851"/>
                  <a:pt x="854653" y="962554"/>
                  <a:pt x="854653" y="962554"/>
                </a:cubicBezTo>
                <a:cubicBezTo>
                  <a:pt x="858045" y="959202"/>
                  <a:pt x="856349" y="957527"/>
                  <a:pt x="854653" y="956689"/>
                </a:cubicBezTo>
                <a:cubicBezTo>
                  <a:pt x="854653" y="955851"/>
                  <a:pt x="854653" y="955851"/>
                  <a:pt x="854653" y="955851"/>
                </a:cubicBezTo>
                <a:lnTo>
                  <a:pt x="855331" y="953170"/>
                </a:lnTo>
                <a:lnTo>
                  <a:pt x="857197" y="952500"/>
                </a:lnTo>
                <a:cubicBezTo>
                  <a:pt x="859740" y="950824"/>
                  <a:pt x="861436" y="949148"/>
                  <a:pt x="861436" y="949148"/>
                </a:cubicBezTo>
                <a:cubicBezTo>
                  <a:pt x="868219" y="942445"/>
                  <a:pt x="868219" y="942445"/>
                  <a:pt x="868219" y="942445"/>
                </a:cubicBezTo>
                <a:cubicBezTo>
                  <a:pt x="868219" y="942445"/>
                  <a:pt x="869915" y="942445"/>
                  <a:pt x="871611" y="941608"/>
                </a:cubicBezTo>
                <a:lnTo>
                  <a:pt x="872535" y="940008"/>
                </a:lnTo>
                <a:lnTo>
                  <a:pt x="874154" y="939094"/>
                </a:lnTo>
                <a:cubicBezTo>
                  <a:pt x="875002" y="937418"/>
                  <a:pt x="875002" y="935743"/>
                  <a:pt x="875002" y="935743"/>
                </a:cubicBezTo>
                <a:close/>
                <a:moveTo>
                  <a:pt x="833300" y="935175"/>
                </a:moveTo>
                <a:lnTo>
                  <a:pt x="830768" y="935807"/>
                </a:lnTo>
                <a:lnTo>
                  <a:pt x="828228" y="940247"/>
                </a:lnTo>
                <a:lnTo>
                  <a:pt x="830263" y="938212"/>
                </a:lnTo>
                <a:close/>
                <a:moveTo>
                  <a:pt x="212726" y="935077"/>
                </a:moveTo>
                <a:lnTo>
                  <a:pt x="215729" y="938072"/>
                </a:lnTo>
                <a:cubicBezTo>
                  <a:pt x="217437" y="939776"/>
                  <a:pt x="219145" y="941481"/>
                  <a:pt x="219145" y="941481"/>
                </a:cubicBezTo>
                <a:cubicBezTo>
                  <a:pt x="219145" y="941481"/>
                  <a:pt x="219145" y="941481"/>
                  <a:pt x="218291" y="940629"/>
                </a:cubicBezTo>
                <a:close/>
                <a:moveTo>
                  <a:pt x="881886" y="935042"/>
                </a:moveTo>
                <a:lnTo>
                  <a:pt x="881785" y="935743"/>
                </a:lnTo>
                <a:cubicBezTo>
                  <a:pt x="878394" y="939094"/>
                  <a:pt x="878394" y="939094"/>
                  <a:pt x="878393" y="939094"/>
                </a:cubicBezTo>
                <a:lnTo>
                  <a:pt x="877963" y="939520"/>
                </a:lnTo>
                <a:lnTo>
                  <a:pt x="875002" y="942445"/>
                </a:lnTo>
                <a:lnTo>
                  <a:pt x="878394" y="937083"/>
                </a:lnTo>
                <a:lnTo>
                  <a:pt x="879241" y="937418"/>
                </a:lnTo>
                <a:lnTo>
                  <a:pt x="881107" y="935743"/>
                </a:lnTo>
                <a:close/>
                <a:moveTo>
                  <a:pt x="895350" y="935038"/>
                </a:moveTo>
                <a:cubicBezTo>
                  <a:pt x="895350" y="941388"/>
                  <a:pt x="889000" y="941388"/>
                  <a:pt x="889000" y="941388"/>
                </a:cubicBezTo>
                <a:cubicBezTo>
                  <a:pt x="889000" y="941388"/>
                  <a:pt x="889000" y="935038"/>
                  <a:pt x="895350" y="935038"/>
                </a:cubicBezTo>
                <a:close/>
                <a:moveTo>
                  <a:pt x="867834" y="935038"/>
                </a:moveTo>
                <a:lnTo>
                  <a:pt x="868363" y="935038"/>
                </a:lnTo>
                <a:lnTo>
                  <a:pt x="868694" y="935038"/>
                </a:lnTo>
                <a:cubicBezTo>
                  <a:pt x="869554" y="935038"/>
                  <a:pt x="871273" y="935038"/>
                  <a:pt x="874713" y="935038"/>
                </a:cubicBezTo>
                <a:lnTo>
                  <a:pt x="870475" y="936461"/>
                </a:lnTo>
                <a:lnTo>
                  <a:pt x="868363" y="941388"/>
                </a:lnTo>
                <a:cubicBezTo>
                  <a:pt x="868363" y="941388"/>
                  <a:pt x="868363" y="941388"/>
                  <a:pt x="868363" y="940594"/>
                </a:cubicBezTo>
                <a:lnTo>
                  <a:pt x="868363" y="937419"/>
                </a:lnTo>
                <a:lnTo>
                  <a:pt x="868363" y="937170"/>
                </a:lnTo>
                <a:lnTo>
                  <a:pt x="868043" y="937277"/>
                </a:lnTo>
                <a:lnTo>
                  <a:pt x="867569" y="940594"/>
                </a:lnTo>
                <a:cubicBezTo>
                  <a:pt x="866776" y="941388"/>
                  <a:pt x="865188" y="941388"/>
                  <a:pt x="862013" y="941388"/>
                </a:cubicBezTo>
                <a:cubicBezTo>
                  <a:pt x="862013" y="941388"/>
                  <a:pt x="863601" y="941388"/>
                  <a:pt x="865188" y="940594"/>
                </a:cubicBezTo>
                <a:lnTo>
                  <a:pt x="866856" y="937675"/>
                </a:lnTo>
                <a:lnTo>
                  <a:pt x="865254" y="938213"/>
                </a:lnTo>
                <a:cubicBezTo>
                  <a:pt x="862674" y="939801"/>
                  <a:pt x="860954" y="941388"/>
                  <a:pt x="860954" y="941388"/>
                </a:cubicBezTo>
                <a:cubicBezTo>
                  <a:pt x="860954" y="941388"/>
                  <a:pt x="867834" y="935038"/>
                  <a:pt x="867834" y="935038"/>
                </a:cubicBezTo>
                <a:close/>
                <a:moveTo>
                  <a:pt x="847726" y="935038"/>
                </a:moveTo>
                <a:cubicBezTo>
                  <a:pt x="847726" y="935038"/>
                  <a:pt x="847726" y="935038"/>
                  <a:pt x="847726" y="935931"/>
                </a:cubicBezTo>
                <a:lnTo>
                  <a:pt x="847726" y="938610"/>
                </a:lnTo>
                <a:cubicBezTo>
                  <a:pt x="847726" y="938610"/>
                  <a:pt x="847726" y="938610"/>
                  <a:pt x="847726" y="942182"/>
                </a:cubicBezTo>
                <a:cubicBezTo>
                  <a:pt x="847726" y="942182"/>
                  <a:pt x="840582" y="942182"/>
                  <a:pt x="840582" y="942182"/>
                </a:cubicBezTo>
                <a:cubicBezTo>
                  <a:pt x="847726" y="942182"/>
                  <a:pt x="840582" y="942182"/>
                  <a:pt x="847726" y="935038"/>
                </a:cubicBezTo>
                <a:close/>
                <a:moveTo>
                  <a:pt x="163513" y="935038"/>
                </a:moveTo>
                <a:cubicBezTo>
                  <a:pt x="170657" y="942182"/>
                  <a:pt x="170657" y="942182"/>
                  <a:pt x="170657" y="942182"/>
                </a:cubicBezTo>
                <a:cubicBezTo>
                  <a:pt x="168871" y="940396"/>
                  <a:pt x="167085" y="938610"/>
                  <a:pt x="163513" y="935038"/>
                </a:cubicBezTo>
                <a:close/>
                <a:moveTo>
                  <a:pt x="841375" y="935037"/>
                </a:moveTo>
                <a:lnTo>
                  <a:pt x="842963" y="935037"/>
                </a:lnTo>
                <a:lnTo>
                  <a:pt x="842963" y="936625"/>
                </a:lnTo>
                <a:lnTo>
                  <a:pt x="841375" y="936625"/>
                </a:lnTo>
                <a:close/>
                <a:moveTo>
                  <a:pt x="840847" y="935037"/>
                </a:moveTo>
                <a:lnTo>
                  <a:pt x="835898" y="939605"/>
                </a:lnTo>
                <a:lnTo>
                  <a:pt x="837407" y="938212"/>
                </a:lnTo>
                <a:cubicBezTo>
                  <a:pt x="839127" y="936625"/>
                  <a:pt x="840847" y="935037"/>
                  <a:pt x="840847" y="935037"/>
                </a:cubicBezTo>
                <a:close/>
                <a:moveTo>
                  <a:pt x="833967" y="935037"/>
                </a:moveTo>
                <a:cubicBezTo>
                  <a:pt x="833967" y="935037"/>
                  <a:pt x="840847" y="935037"/>
                  <a:pt x="840847" y="935037"/>
                </a:cubicBezTo>
                <a:cubicBezTo>
                  <a:pt x="837407" y="935037"/>
                  <a:pt x="835687" y="935037"/>
                  <a:pt x="834827" y="935831"/>
                </a:cubicBezTo>
                <a:lnTo>
                  <a:pt x="834443" y="938310"/>
                </a:lnTo>
                <a:lnTo>
                  <a:pt x="833967" y="938212"/>
                </a:lnTo>
                <a:cubicBezTo>
                  <a:pt x="832247" y="938212"/>
                  <a:pt x="830527" y="938212"/>
                  <a:pt x="833967" y="935037"/>
                </a:cubicBezTo>
                <a:close/>
                <a:moveTo>
                  <a:pt x="184150" y="935037"/>
                </a:moveTo>
                <a:lnTo>
                  <a:pt x="184155" y="935042"/>
                </a:lnTo>
                <a:lnTo>
                  <a:pt x="185010" y="935897"/>
                </a:lnTo>
                <a:lnTo>
                  <a:pt x="190501" y="941388"/>
                </a:lnTo>
                <a:lnTo>
                  <a:pt x="191294" y="941388"/>
                </a:lnTo>
                <a:lnTo>
                  <a:pt x="191411" y="942298"/>
                </a:lnTo>
                <a:lnTo>
                  <a:pt x="191889" y="942776"/>
                </a:lnTo>
                <a:cubicBezTo>
                  <a:pt x="192749" y="943636"/>
                  <a:pt x="194469" y="945356"/>
                  <a:pt x="197909" y="948796"/>
                </a:cubicBezTo>
                <a:lnTo>
                  <a:pt x="191857" y="945770"/>
                </a:lnTo>
                <a:lnTo>
                  <a:pt x="192187" y="948334"/>
                </a:lnTo>
                <a:cubicBezTo>
                  <a:pt x="193080" y="949326"/>
                  <a:pt x="194866" y="949326"/>
                  <a:pt x="198438" y="949326"/>
                </a:cubicBezTo>
                <a:cubicBezTo>
                  <a:pt x="194866" y="949326"/>
                  <a:pt x="193080" y="949326"/>
                  <a:pt x="191294" y="948334"/>
                </a:cubicBezTo>
                <a:lnTo>
                  <a:pt x="185268" y="942475"/>
                </a:lnTo>
                <a:lnTo>
                  <a:pt x="185087" y="942385"/>
                </a:lnTo>
                <a:lnTo>
                  <a:pt x="191559" y="951906"/>
                </a:lnTo>
                <a:lnTo>
                  <a:pt x="192645" y="953504"/>
                </a:lnTo>
                <a:lnTo>
                  <a:pt x="188841" y="951130"/>
                </a:lnTo>
                <a:lnTo>
                  <a:pt x="191632" y="955037"/>
                </a:lnTo>
                <a:lnTo>
                  <a:pt x="192089" y="955147"/>
                </a:lnTo>
                <a:lnTo>
                  <a:pt x="191966" y="955504"/>
                </a:lnTo>
                <a:lnTo>
                  <a:pt x="192088" y="955675"/>
                </a:lnTo>
                <a:lnTo>
                  <a:pt x="191946" y="955561"/>
                </a:lnTo>
                <a:lnTo>
                  <a:pt x="191822" y="955917"/>
                </a:lnTo>
                <a:lnTo>
                  <a:pt x="192133" y="956204"/>
                </a:lnTo>
                <a:lnTo>
                  <a:pt x="192543" y="956583"/>
                </a:lnTo>
                <a:lnTo>
                  <a:pt x="194470" y="957064"/>
                </a:lnTo>
                <a:lnTo>
                  <a:pt x="195158" y="958268"/>
                </a:lnTo>
                <a:lnTo>
                  <a:pt x="196039" y="959809"/>
                </a:lnTo>
                <a:lnTo>
                  <a:pt x="198434" y="962021"/>
                </a:lnTo>
                <a:lnTo>
                  <a:pt x="192645" y="953504"/>
                </a:lnTo>
                <a:lnTo>
                  <a:pt x="194139" y="954436"/>
                </a:lnTo>
                <a:lnTo>
                  <a:pt x="197945" y="955182"/>
                </a:lnTo>
                <a:lnTo>
                  <a:pt x="195263" y="952500"/>
                </a:lnTo>
                <a:cubicBezTo>
                  <a:pt x="195263" y="952500"/>
                  <a:pt x="195263" y="952500"/>
                  <a:pt x="192088" y="949325"/>
                </a:cubicBezTo>
                <a:cubicBezTo>
                  <a:pt x="192088" y="949325"/>
                  <a:pt x="193676" y="949325"/>
                  <a:pt x="195263" y="950119"/>
                </a:cubicBezTo>
                <a:lnTo>
                  <a:pt x="195898" y="951230"/>
                </a:lnTo>
                <a:lnTo>
                  <a:pt x="198183" y="955229"/>
                </a:lnTo>
                <a:lnTo>
                  <a:pt x="198438" y="955279"/>
                </a:lnTo>
                <a:lnTo>
                  <a:pt x="198438" y="955675"/>
                </a:lnTo>
                <a:cubicBezTo>
                  <a:pt x="198438" y="962025"/>
                  <a:pt x="204788" y="962025"/>
                  <a:pt x="204788" y="962025"/>
                </a:cubicBezTo>
                <a:cubicBezTo>
                  <a:pt x="204788" y="962025"/>
                  <a:pt x="203201" y="962025"/>
                  <a:pt x="201613" y="962025"/>
                </a:cubicBezTo>
                <a:lnTo>
                  <a:pt x="198439" y="962025"/>
                </a:lnTo>
                <a:lnTo>
                  <a:pt x="198438" y="962025"/>
                </a:lnTo>
                <a:lnTo>
                  <a:pt x="198650" y="963084"/>
                </a:lnTo>
                <a:lnTo>
                  <a:pt x="198770" y="963084"/>
                </a:lnTo>
                <a:lnTo>
                  <a:pt x="198922" y="963084"/>
                </a:lnTo>
                <a:lnTo>
                  <a:pt x="198438" y="962025"/>
                </a:lnTo>
                <a:lnTo>
                  <a:pt x="199285" y="963084"/>
                </a:lnTo>
                <a:lnTo>
                  <a:pt x="200490" y="963084"/>
                </a:lnTo>
                <a:lnTo>
                  <a:pt x="204789" y="963084"/>
                </a:lnTo>
                <a:cubicBezTo>
                  <a:pt x="204789" y="966523"/>
                  <a:pt x="203069" y="966523"/>
                  <a:pt x="201350" y="965664"/>
                </a:cubicBezTo>
                <a:lnTo>
                  <a:pt x="201347" y="965662"/>
                </a:lnTo>
                <a:lnTo>
                  <a:pt x="201613" y="965994"/>
                </a:lnTo>
                <a:cubicBezTo>
                  <a:pt x="203201" y="967979"/>
                  <a:pt x="204788" y="969963"/>
                  <a:pt x="204788" y="969963"/>
                </a:cubicBezTo>
                <a:cubicBezTo>
                  <a:pt x="198438" y="969963"/>
                  <a:pt x="204788" y="969963"/>
                  <a:pt x="198438" y="969963"/>
                </a:cubicBezTo>
                <a:cubicBezTo>
                  <a:pt x="198438" y="969963"/>
                  <a:pt x="198438" y="969963"/>
                  <a:pt x="198438" y="968971"/>
                </a:cubicBezTo>
                <a:lnTo>
                  <a:pt x="198438" y="963480"/>
                </a:lnTo>
                <a:lnTo>
                  <a:pt x="197910" y="963084"/>
                </a:lnTo>
                <a:lnTo>
                  <a:pt x="198438" y="963084"/>
                </a:lnTo>
                <a:lnTo>
                  <a:pt x="198438" y="962026"/>
                </a:lnTo>
                <a:lnTo>
                  <a:pt x="198437" y="962025"/>
                </a:lnTo>
                <a:lnTo>
                  <a:pt x="197305" y="962025"/>
                </a:lnTo>
                <a:lnTo>
                  <a:pt x="197910" y="963084"/>
                </a:lnTo>
                <a:lnTo>
                  <a:pt x="196851" y="962025"/>
                </a:lnTo>
                <a:lnTo>
                  <a:pt x="196498" y="962025"/>
                </a:lnTo>
                <a:lnTo>
                  <a:pt x="197910" y="963084"/>
                </a:lnTo>
                <a:cubicBezTo>
                  <a:pt x="197910" y="963084"/>
                  <a:pt x="196190" y="963084"/>
                  <a:pt x="194470" y="963084"/>
                </a:cubicBezTo>
                <a:lnTo>
                  <a:pt x="192451" y="963084"/>
                </a:lnTo>
                <a:lnTo>
                  <a:pt x="193633" y="966530"/>
                </a:lnTo>
                <a:lnTo>
                  <a:pt x="192882" y="965994"/>
                </a:lnTo>
                <a:lnTo>
                  <a:pt x="192300" y="963084"/>
                </a:lnTo>
                <a:lnTo>
                  <a:pt x="192209" y="963084"/>
                </a:lnTo>
                <a:lnTo>
                  <a:pt x="192882" y="968971"/>
                </a:lnTo>
                <a:lnTo>
                  <a:pt x="193993" y="969169"/>
                </a:lnTo>
                <a:lnTo>
                  <a:pt x="192088" y="969963"/>
                </a:lnTo>
                <a:lnTo>
                  <a:pt x="192088" y="963084"/>
                </a:lnTo>
                <a:lnTo>
                  <a:pt x="191030" y="963084"/>
                </a:lnTo>
                <a:lnTo>
                  <a:pt x="192088" y="962290"/>
                </a:lnTo>
                <a:lnTo>
                  <a:pt x="192088" y="962025"/>
                </a:lnTo>
                <a:lnTo>
                  <a:pt x="192116" y="962269"/>
                </a:lnTo>
                <a:lnTo>
                  <a:pt x="192134" y="962256"/>
                </a:lnTo>
                <a:lnTo>
                  <a:pt x="192088" y="962025"/>
                </a:lnTo>
                <a:lnTo>
                  <a:pt x="192160" y="962236"/>
                </a:lnTo>
                <a:lnTo>
                  <a:pt x="192442" y="962025"/>
                </a:lnTo>
                <a:lnTo>
                  <a:pt x="192088" y="962025"/>
                </a:lnTo>
                <a:lnTo>
                  <a:pt x="191560" y="962025"/>
                </a:lnTo>
                <a:cubicBezTo>
                  <a:pt x="191560" y="958850"/>
                  <a:pt x="189840" y="957263"/>
                  <a:pt x="188120" y="956469"/>
                </a:cubicBezTo>
                <a:lnTo>
                  <a:pt x="184684" y="955676"/>
                </a:lnTo>
                <a:lnTo>
                  <a:pt x="184350" y="955676"/>
                </a:lnTo>
                <a:lnTo>
                  <a:pt x="184242" y="955676"/>
                </a:lnTo>
                <a:lnTo>
                  <a:pt x="183167" y="955676"/>
                </a:lnTo>
                <a:lnTo>
                  <a:pt x="178330" y="955676"/>
                </a:lnTo>
                <a:cubicBezTo>
                  <a:pt x="176610" y="952104"/>
                  <a:pt x="176180" y="950318"/>
                  <a:pt x="176503" y="949648"/>
                </a:cubicBezTo>
                <a:cubicBezTo>
                  <a:pt x="176987" y="948644"/>
                  <a:pt x="179164" y="950151"/>
                  <a:pt x="181220" y="951909"/>
                </a:cubicBezTo>
                <a:lnTo>
                  <a:pt x="183724" y="954273"/>
                </a:lnTo>
                <a:lnTo>
                  <a:pt x="182853" y="952996"/>
                </a:lnTo>
                <a:lnTo>
                  <a:pt x="183353" y="953103"/>
                </a:lnTo>
                <a:lnTo>
                  <a:pt x="182266" y="951707"/>
                </a:lnTo>
                <a:lnTo>
                  <a:pt x="184719" y="948557"/>
                </a:lnTo>
                <a:lnTo>
                  <a:pt x="184679" y="948532"/>
                </a:lnTo>
                <a:cubicBezTo>
                  <a:pt x="188119" y="948532"/>
                  <a:pt x="188119" y="946845"/>
                  <a:pt x="186399" y="945159"/>
                </a:cubicBezTo>
                <a:lnTo>
                  <a:pt x="184679" y="944484"/>
                </a:lnTo>
                <a:lnTo>
                  <a:pt x="177800" y="941785"/>
                </a:lnTo>
                <a:cubicBezTo>
                  <a:pt x="177800" y="941785"/>
                  <a:pt x="177800" y="941785"/>
                  <a:pt x="178660" y="941785"/>
                </a:cubicBezTo>
                <a:lnTo>
                  <a:pt x="181240" y="941785"/>
                </a:lnTo>
                <a:lnTo>
                  <a:pt x="183819" y="941785"/>
                </a:lnTo>
                <a:lnTo>
                  <a:pt x="184150" y="941785"/>
                </a:lnTo>
                <a:lnTo>
                  <a:pt x="184150" y="941388"/>
                </a:lnTo>
                <a:lnTo>
                  <a:pt x="184150" y="941387"/>
                </a:lnTo>
                <a:lnTo>
                  <a:pt x="184150" y="938477"/>
                </a:lnTo>
                <a:lnTo>
                  <a:pt x="184150" y="935038"/>
                </a:lnTo>
                <a:close/>
                <a:moveTo>
                  <a:pt x="218803" y="934954"/>
                </a:moveTo>
                <a:lnTo>
                  <a:pt x="219145" y="935002"/>
                </a:lnTo>
                <a:lnTo>
                  <a:pt x="224786" y="935807"/>
                </a:lnTo>
                <a:lnTo>
                  <a:pt x="225568" y="941276"/>
                </a:lnTo>
                <a:lnTo>
                  <a:pt x="225641" y="941313"/>
                </a:lnTo>
                <a:lnTo>
                  <a:pt x="225641" y="938369"/>
                </a:lnTo>
                <a:cubicBezTo>
                  <a:pt x="225641" y="936661"/>
                  <a:pt x="225641" y="934954"/>
                  <a:pt x="225641" y="934954"/>
                </a:cubicBezTo>
                <a:cubicBezTo>
                  <a:pt x="225641" y="934954"/>
                  <a:pt x="232478" y="941784"/>
                  <a:pt x="232478" y="941784"/>
                </a:cubicBezTo>
                <a:lnTo>
                  <a:pt x="230769" y="941784"/>
                </a:lnTo>
                <a:lnTo>
                  <a:pt x="229060" y="941784"/>
                </a:lnTo>
                <a:cubicBezTo>
                  <a:pt x="227350" y="941784"/>
                  <a:pt x="225641" y="941784"/>
                  <a:pt x="225641" y="941784"/>
                </a:cubicBezTo>
                <a:lnTo>
                  <a:pt x="225641" y="941481"/>
                </a:lnTo>
                <a:lnTo>
                  <a:pt x="225598" y="941481"/>
                </a:lnTo>
                <a:lnTo>
                  <a:pt x="225641" y="941784"/>
                </a:lnTo>
                <a:lnTo>
                  <a:pt x="225467" y="941481"/>
                </a:lnTo>
                <a:lnTo>
                  <a:pt x="222562" y="941481"/>
                </a:lnTo>
                <a:lnTo>
                  <a:pt x="219999" y="941481"/>
                </a:lnTo>
                <a:cubicBezTo>
                  <a:pt x="219145" y="941481"/>
                  <a:pt x="219145" y="941481"/>
                  <a:pt x="219145" y="941481"/>
                </a:cubicBezTo>
                <a:lnTo>
                  <a:pt x="216412" y="936709"/>
                </a:lnTo>
                <a:lnTo>
                  <a:pt x="219145" y="938072"/>
                </a:lnTo>
                <a:lnTo>
                  <a:pt x="220066" y="938532"/>
                </a:lnTo>
                <a:lnTo>
                  <a:pt x="220526" y="938164"/>
                </a:lnTo>
                <a:lnTo>
                  <a:pt x="219145" y="935189"/>
                </a:lnTo>
                <a:lnTo>
                  <a:pt x="219075" y="935038"/>
                </a:lnTo>
                <a:lnTo>
                  <a:pt x="222234" y="935828"/>
                </a:lnTo>
                <a:lnTo>
                  <a:pt x="222222" y="935807"/>
                </a:lnTo>
                <a:lnTo>
                  <a:pt x="219145" y="935039"/>
                </a:lnTo>
                <a:close/>
                <a:moveTo>
                  <a:pt x="212312" y="934664"/>
                </a:moveTo>
                <a:cubicBezTo>
                  <a:pt x="212312" y="934664"/>
                  <a:pt x="214020" y="934664"/>
                  <a:pt x="215729" y="935516"/>
                </a:cubicBezTo>
                <a:lnTo>
                  <a:pt x="216412" y="936709"/>
                </a:lnTo>
                <a:close/>
                <a:moveTo>
                  <a:pt x="184003" y="932960"/>
                </a:moveTo>
                <a:lnTo>
                  <a:pt x="184706" y="933573"/>
                </a:lnTo>
                <a:lnTo>
                  <a:pt x="184979" y="934664"/>
                </a:lnTo>
                <a:close/>
                <a:moveTo>
                  <a:pt x="229060" y="932392"/>
                </a:moveTo>
                <a:cubicBezTo>
                  <a:pt x="230769" y="933246"/>
                  <a:pt x="232478" y="934954"/>
                  <a:pt x="232478" y="934954"/>
                </a:cubicBezTo>
                <a:lnTo>
                  <a:pt x="228749" y="932625"/>
                </a:lnTo>
                <a:close/>
                <a:moveTo>
                  <a:pt x="883123" y="931730"/>
                </a:moveTo>
                <a:lnTo>
                  <a:pt x="882593" y="931992"/>
                </a:lnTo>
                <a:lnTo>
                  <a:pt x="882360" y="933502"/>
                </a:lnTo>
                <a:lnTo>
                  <a:pt x="882928" y="933093"/>
                </a:lnTo>
                <a:close/>
                <a:moveTo>
                  <a:pt x="226401" y="931159"/>
                </a:moveTo>
                <a:lnTo>
                  <a:pt x="228749" y="932625"/>
                </a:lnTo>
                <a:lnTo>
                  <a:pt x="228598" y="932738"/>
                </a:lnTo>
                <a:lnTo>
                  <a:pt x="226496" y="931538"/>
                </a:lnTo>
                <a:close/>
                <a:moveTo>
                  <a:pt x="196367" y="930877"/>
                </a:moveTo>
                <a:lnTo>
                  <a:pt x="200460" y="933598"/>
                </a:lnTo>
                <a:lnTo>
                  <a:pt x="200460" y="933599"/>
                </a:lnTo>
                <a:cubicBezTo>
                  <a:pt x="200780" y="934238"/>
                  <a:pt x="200353" y="934664"/>
                  <a:pt x="198645" y="934664"/>
                </a:cubicBezTo>
                <a:cubicBezTo>
                  <a:pt x="198645" y="934664"/>
                  <a:pt x="196937" y="932960"/>
                  <a:pt x="196083" y="931255"/>
                </a:cubicBezTo>
                <a:close/>
                <a:moveTo>
                  <a:pt x="888988" y="928690"/>
                </a:moveTo>
                <a:lnTo>
                  <a:pt x="882982" y="929482"/>
                </a:lnTo>
                <a:lnTo>
                  <a:pt x="882927" y="929836"/>
                </a:lnTo>
                <a:lnTo>
                  <a:pt x="883403" y="929769"/>
                </a:lnTo>
                <a:lnTo>
                  <a:pt x="883444" y="929482"/>
                </a:lnTo>
                <a:close/>
                <a:moveTo>
                  <a:pt x="889000" y="928688"/>
                </a:moveTo>
                <a:lnTo>
                  <a:pt x="889001" y="928688"/>
                </a:lnTo>
                <a:lnTo>
                  <a:pt x="889000" y="928688"/>
                </a:lnTo>
                <a:lnTo>
                  <a:pt x="888648" y="929040"/>
                </a:lnTo>
                <a:lnTo>
                  <a:pt x="889416" y="929040"/>
                </a:lnTo>
                <a:lnTo>
                  <a:pt x="888568" y="929643"/>
                </a:lnTo>
                <a:lnTo>
                  <a:pt x="886766" y="930925"/>
                </a:lnTo>
                <a:lnTo>
                  <a:pt x="886831" y="930857"/>
                </a:lnTo>
                <a:lnTo>
                  <a:pt x="885825" y="931863"/>
                </a:lnTo>
                <a:cubicBezTo>
                  <a:pt x="884237" y="933451"/>
                  <a:pt x="882650" y="935038"/>
                  <a:pt x="882650" y="935038"/>
                </a:cubicBezTo>
                <a:lnTo>
                  <a:pt x="882762" y="934256"/>
                </a:lnTo>
                <a:lnTo>
                  <a:pt x="882159" y="934797"/>
                </a:lnTo>
                <a:lnTo>
                  <a:pt x="882122" y="935038"/>
                </a:lnTo>
                <a:lnTo>
                  <a:pt x="881891" y="935038"/>
                </a:lnTo>
                <a:lnTo>
                  <a:pt x="881886" y="935042"/>
                </a:lnTo>
                <a:lnTo>
                  <a:pt x="881887" y="935038"/>
                </a:lnTo>
                <a:lnTo>
                  <a:pt x="880221" y="935038"/>
                </a:lnTo>
                <a:lnTo>
                  <a:pt x="879241" y="935743"/>
                </a:lnTo>
                <a:lnTo>
                  <a:pt x="878394" y="937083"/>
                </a:lnTo>
                <a:lnTo>
                  <a:pt x="875002" y="935743"/>
                </a:lnTo>
                <a:lnTo>
                  <a:pt x="876428" y="935038"/>
                </a:lnTo>
                <a:lnTo>
                  <a:pt x="876102" y="935038"/>
                </a:lnTo>
                <a:cubicBezTo>
                  <a:pt x="875242" y="935038"/>
                  <a:pt x="875242" y="935038"/>
                  <a:pt x="875242" y="935038"/>
                </a:cubicBezTo>
                <a:cubicBezTo>
                  <a:pt x="878682" y="931863"/>
                  <a:pt x="880402" y="930276"/>
                  <a:pt x="882122" y="929482"/>
                </a:cubicBezTo>
                <a:lnTo>
                  <a:pt x="888996" y="928689"/>
                </a:lnTo>
                <a:close/>
                <a:moveTo>
                  <a:pt x="861219" y="928688"/>
                </a:moveTo>
                <a:cubicBezTo>
                  <a:pt x="854075" y="928688"/>
                  <a:pt x="854075" y="935038"/>
                  <a:pt x="854075" y="935038"/>
                </a:cubicBezTo>
                <a:cubicBezTo>
                  <a:pt x="854075" y="928688"/>
                  <a:pt x="854075" y="928688"/>
                  <a:pt x="861219" y="928688"/>
                </a:cubicBezTo>
                <a:close/>
                <a:moveTo>
                  <a:pt x="163513" y="928688"/>
                </a:moveTo>
                <a:cubicBezTo>
                  <a:pt x="163513" y="928688"/>
                  <a:pt x="163513" y="928688"/>
                  <a:pt x="164505" y="928688"/>
                </a:cubicBezTo>
                <a:lnTo>
                  <a:pt x="170392" y="928688"/>
                </a:lnTo>
                <a:lnTo>
                  <a:pt x="171450" y="928688"/>
                </a:lnTo>
                <a:lnTo>
                  <a:pt x="171451" y="928688"/>
                </a:lnTo>
                <a:lnTo>
                  <a:pt x="173831" y="928688"/>
                </a:lnTo>
                <a:lnTo>
                  <a:pt x="174625" y="928688"/>
                </a:lnTo>
                <a:lnTo>
                  <a:pt x="176213" y="928688"/>
                </a:lnTo>
                <a:lnTo>
                  <a:pt x="177800" y="928688"/>
                </a:lnTo>
                <a:cubicBezTo>
                  <a:pt x="177800" y="935038"/>
                  <a:pt x="177800" y="928688"/>
                  <a:pt x="177800" y="935038"/>
                </a:cubicBezTo>
                <a:cubicBezTo>
                  <a:pt x="177800" y="935038"/>
                  <a:pt x="177800" y="935038"/>
                  <a:pt x="177006" y="934244"/>
                </a:cubicBezTo>
                <a:lnTo>
                  <a:pt x="171451" y="928689"/>
                </a:lnTo>
                <a:lnTo>
                  <a:pt x="171451" y="929666"/>
                </a:lnTo>
                <a:lnTo>
                  <a:pt x="176412" y="934244"/>
                </a:lnTo>
                <a:cubicBezTo>
                  <a:pt x="177272" y="935038"/>
                  <a:pt x="177272" y="935038"/>
                  <a:pt x="177272" y="935038"/>
                </a:cubicBezTo>
                <a:cubicBezTo>
                  <a:pt x="173832" y="935038"/>
                  <a:pt x="173832" y="935038"/>
                  <a:pt x="173832" y="935038"/>
                </a:cubicBezTo>
                <a:lnTo>
                  <a:pt x="171451" y="935038"/>
                </a:lnTo>
                <a:lnTo>
                  <a:pt x="170392" y="935038"/>
                </a:lnTo>
                <a:lnTo>
                  <a:pt x="170392" y="931833"/>
                </a:lnTo>
                <a:close/>
                <a:moveTo>
                  <a:pt x="847725" y="928687"/>
                </a:moveTo>
                <a:lnTo>
                  <a:pt x="847724" y="928688"/>
                </a:lnTo>
                <a:lnTo>
                  <a:pt x="844550" y="931862"/>
                </a:lnTo>
                <a:cubicBezTo>
                  <a:pt x="842962" y="933450"/>
                  <a:pt x="841375" y="935037"/>
                  <a:pt x="841375" y="935037"/>
                </a:cubicBezTo>
                <a:cubicBezTo>
                  <a:pt x="841375" y="931862"/>
                  <a:pt x="842962" y="930275"/>
                  <a:pt x="844550" y="929481"/>
                </a:cubicBezTo>
                <a:lnTo>
                  <a:pt x="847721" y="928688"/>
                </a:lnTo>
                <a:close/>
                <a:moveTo>
                  <a:pt x="177800" y="928687"/>
                </a:moveTo>
                <a:cubicBezTo>
                  <a:pt x="184150" y="935037"/>
                  <a:pt x="177800" y="928687"/>
                  <a:pt x="184150" y="935037"/>
                </a:cubicBezTo>
                <a:cubicBezTo>
                  <a:pt x="184150" y="935037"/>
                  <a:pt x="177800" y="935037"/>
                  <a:pt x="177800" y="928687"/>
                </a:cubicBezTo>
                <a:close/>
                <a:moveTo>
                  <a:pt x="205478" y="927847"/>
                </a:moveTo>
                <a:lnTo>
                  <a:pt x="205478" y="928699"/>
                </a:lnTo>
                <a:lnTo>
                  <a:pt x="205478" y="930403"/>
                </a:lnTo>
                <a:lnTo>
                  <a:pt x="205478" y="934664"/>
                </a:lnTo>
                <a:lnTo>
                  <a:pt x="203614" y="932185"/>
                </a:lnTo>
                <a:close/>
                <a:moveTo>
                  <a:pt x="205478" y="927847"/>
                </a:moveTo>
                <a:cubicBezTo>
                  <a:pt x="212312" y="934664"/>
                  <a:pt x="212312" y="934664"/>
                  <a:pt x="212312" y="934664"/>
                </a:cubicBezTo>
                <a:cubicBezTo>
                  <a:pt x="212312" y="934664"/>
                  <a:pt x="205478" y="927847"/>
                  <a:pt x="205478" y="927847"/>
                </a:cubicBezTo>
                <a:close/>
                <a:moveTo>
                  <a:pt x="191812" y="927847"/>
                </a:moveTo>
                <a:lnTo>
                  <a:pt x="193520" y="928821"/>
                </a:lnTo>
                <a:lnTo>
                  <a:pt x="196595" y="930574"/>
                </a:lnTo>
                <a:lnTo>
                  <a:pt x="196367" y="930877"/>
                </a:lnTo>
                <a:lnTo>
                  <a:pt x="193862" y="929210"/>
                </a:lnTo>
                <a:close/>
                <a:moveTo>
                  <a:pt x="178146" y="927847"/>
                </a:moveTo>
                <a:lnTo>
                  <a:pt x="182494" y="930326"/>
                </a:lnTo>
                <a:lnTo>
                  <a:pt x="184003" y="932960"/>
                </a:lnTo>
                <a:close/>
                <a:moveTo>
                  <a:pt x="855134" y="927362"/>
                </a:moveTo>
                <a:lnTo>
                  <a:pt x="854699" y="928123"/>
                </a:lnTo>
                <a:lnTo>
                  <a:pt x="855134" y="927689"/>
                </a:lnTo>
                <a:close/>
                <a:moveTo>
                  <a:pt x="871967" y="927144"/>
                </a:moveTo>
                <a:lnTo>
                  <a:pt x="871538" y="927894"/>
                </a:lnTo>
                <a:cubicBezTo>
                  <a:pt x="869951" y="928688"/>
                  <a:pt x="868363" y="928688"/>
                  <a:pt x="868363" y="928688"/>
                </a:cubicBezTo>
                <a:close/>
                <a:moveTo>
                  <a:pt x="874078" y="926783"/>
                </a:moveTo>
                <a:lnTo>
                  <a:pt x="874713" y="928688"/>
                </a:lnTo>
                <a:cubicBezTo>
                  <a:pt x="868363" y="928688"/>
                  <a:pt x="868363" y="928688"/>
                  <a:pt x="868363" y="928688"/>
                </a:cubicBezTo>
                <a:cubicBezTo>
                  <a:pt x="871538" y="928688"/>
                  <a:pt x="873125" y="928688"/>
                  <a:pt x="873919" y="927894"/>
                </a:cubicBezTo>
                <a:close/>
                <a:moveTo>
                  <a:pt x="212726" y="925160"/>
                </a:moveTo>
                <a:lnTo>
                  <a:pt x="213718" y="925513"/>
                </a:lnTo>
                <a:lnTo>
                  <a:pt x="213520" y="925866"/>
                </a:lnTo>
                <a:lnTo>
                  <a:pt x="212825" y="925513"/>
                </a:lnTo>
                <a:close/>
                <a:moveTo>
                  <a:pt x="862030" y="924672"/>
                </a:moveTo>
                <a:lnTo>
                  <a:pt x="861809" y="926219"/>
                </a:lnTo>
                <a:lnTo>
                  <a:pt x="863228" y="926009"/>
                </a:lnTo>
                <a:cubicBezTo>
                  <a:pt x="863451" y="926307"/>
                  <a:pt x="863005" y="927101"/>
                  <a:pt x="861219" y="928688"/>
                </a:cubicBezTo>
                <a:cubicBezTo>
                  <a:pt x="859433" y="928688"/>
                  <a:pt x="858987" y="928291"/>
                  <a:pt x="859210" y="927795"/>
                </a:cubicBezTo>
                <a:lnTo>
                  <a:pt x="860006" y="927205"/>
                </a:lnTo>
                <a:lnTo>
                  <a:pt x="858721" y="926435"/>
                </a:lnTo>
                <a:lnTo>
                  <a:pt x="859456" y="926044"/>
                </a:lnTo>
                <a:lnTo>
                  <a:pt x="861537" y="924935"/>
                </a:lnTo>
                <a:close/>
                <a:moveTo>
                  <a:pt x="212726" y="923316"/>
                </a:moveTo>
                <a:lnTo>
                  <a:pt x="212726" y="925116"/>
                </a:lnTo>
                <a:lnTo>
                  <a:pt x="212726" y="925160"/>
                </a:lnTo>
                <a:lnTo>
                  <a:pt x="212726" y="926386"/>
                </a:lnTo>
                <a:lnTo>
                  <a:pt x="213136" y="926548"/>
                </a:lnTo>
                <a:lnTo>
                  <a:pt x="213520" y="925866"/>
                </a:lnTo>
                <a:lnTo>
                  <a:pt x="217900" y="928091"/>
                </a:lnTo>
                <a:lnTo>
                  <a:pt x="217687" y="927894"/>
                </a:lnTo>
                <a:close/>
                <a:moveTo>
                  <a:pt x="929482" y="922338"/>
                </a:moveTo>
                <a:cubicBezTo>
                  <a:pt x="936626" y="922338"/>
                  <a:pt x="922338" y="928688"/>
                  <a:pt x="929482" y="922338"/>
                </a:cubicBezTo>
                <a:close/>
                <a:moveTo>
                  <a:pt x="922338" y="922338"/>
                </a:moveTo>
                <a:cubicBezTo>
                  <a:pt x="922338" y="928688"/>
                  <a:pt x="915988" y="928688"/>
                  <a:pt x="915988" y="928688"/>
                </a:cubicBezTo>
                <a:cubicBezTo>
                  <a:pt x="915988" y="922338"/>
                  <a:pt x="915988" y="928688"/>
                  <a:pt x="9223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01700" y="928688"/>
                </a:cubicBezTo>
                <a:cubicBezTo>
                  <a:pt x="901700" y="922338"/>
                  <a:pt x="909638" y="92233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8688"/>
                  <a:pt x="901700" y="928688"/>
                  <a:pt x="901700" y="928688"/>
                </a:cubicBezTo>
                <a:cubicBezTo>
                  <a:pt x="901700" y="928688"/>
                  <a:pt x="901700" y="92868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10432" y="922338"/>
                </a:cubicBezTo>
                <a:lnTo>
                  <a:pt x="914401" y="922338"/>
                </a:lnTo>
                <a:lnTo>
                  <a:pt x="915988" y="922338"/>
                </a:lnTo>
                <a:cubicBezTo>
                  <a:pt x="909638" y="922338"/>
                  <a:pt x="909638" y="922338"/>
                  <a:pt x="909638" y="928688"/>
                </a:cubicBezTo>
                <a:cubicBezTo>
                  <a:pt x="909638" y="922338"/>
                  <a:pt x="909638" y="922338"/>
                  <a:pt x="909638" y="922338"/>
                </a:cubicBezTo>
                <a:close/>
                <a:moveTo>
                  <a:pt x="901700" y="922338"/>
                </a:moveTo>
                <a:cubicBezTo>
                  <a:pt x="901700" y="922338"/>
                  <a:pt x="901700" y="922338"/>
                  <a:pt x="901700" y="923132"/>
                </a:cubicBezTo>
                <a:lnTo>
                  <a:pt x="901700" y="925513"/>
                </a:lnTo>
                <a:lnTo>
                  <a:pt x="901700" y="927894"/>
                </a:lnTo>
                <a:cubicBezTo>
                  <a:pt x="901700" y="928688"/>
                  <a:pt x="901700" y="928688"/>
                  <a:pt x="901700" y="928688"/>
                </a:cubicBezTo>
                <a:cubicBezTo>
                  <a:pt x="901700" y="928688"/>
                  <a:pt x="895350" y="928688"/>
                  <a:pt x="895350" y="928688"/>
                </a:cubicBezTo>
                <a:cubicBezTo>
                  <a:pt x="895350" y="928688"/>
                  <a:pt x="901700" y="928688"/>
                  <a:pt x="901700" y="922338"/>
                </a:cubicBezTo>
                <a:close/>
                <a:moveTo>
                  <a:pt x="889000" y="922338"/>
                </a:moveTo>
                <a:cubicBezTo>
                  <a:pt x="895350" y="922338"/>
                  <a:pt x="889000" y="928688"/>
                  <a:pt x="889000" y="928688"/>
                </a:cubicBezTo>
                <a:cubicBezTo>
                  <a:pt x="882650" y="928688"/>
                  <a:pt x="889000" y="928688"/>
                  <a:pt x="889000" y="922338"/>
                </a:cubicBezTo>
                <a:close/>
                <a:moveTo>
                  <a:pt x="874713" y="922338"/>
                </a:moveTo>
                <a:lnTo>
                  <a:pt x="874078" y="926783"/>
                </a:lnTo>
                <a:lnTo>
                  <a:pt x="873919" y="926307"/>
                </a:lnTo>
                <a:lnTo>
                  <a:pt x="871967" y="927144"/>
                </a:lnTo>
                <a:close/>
                <a:moveTo>
                  <a:pt x="868363" y="922338"/>
                </a:moveTo>
                <a:cubicBezTo>
                  <a:pt x="868363" y="928688"/>
                  <a:pt x="862013" y="928688"/>
                  <a:pt x="862013" y="928688"/>
                </a:cubicBezTo>
                <a:cubicBezTo>
                  <a:pt x="862013" y="928688"/>
                  <a:pt x="868363" y="922338"/>
                  <a:pt x="868363" y="922338"/>
                </a:cubicBezTo>
                <a:close/>
                <a:moveTo>
                  <a:pt x="171450" y="922338"/>
                </a:moveTo>
                <a:cubicBezTo>
                  <a:pt x="171450" y="922338"/>
                  <a:pt x="177800" y="928688"/>
                  <a:pt x="171450" y="928688"/>
                </a:cubicBezTo>
                <a:cubicBezTo>
                  <a:pt x="171450" y="928688"/>
                  <a:pt x="171450" y="922338"/>
                  <a:pt x="171450" y="922338"/>
                </a:cubicBezTo>
                <a:close/>
                <a:moveTo>
                  <a:pt x="212726" y="922053"/>
                </a:moveTo>
                <a:lnTo>
                  <a:pt x="212726" y="922897"/>
                </a:lnTo>
                <a:lnTo>
                  <a:pt x="214516" y="923841"/>
                </a:lnTo>
                <a:close/>
                <a:moveTo>
                  <a:pt x="185494" y="921544"/>
                </a:moveTo>
                <a:lnTo>
                  <a:pt x="191812" y="927847"/>
                </a:lnTo>
                <a:cubicBezTo>
                  <a:pt x="193520" y="929551"/>
                  <a:pt x="195229" y="931255"/>
                  <a:pt x="198645" y="934664"/>
                </a:cubicBezTo>
                <a:lnTo>
                  <a:pt x="202850" y="935188"/>
                </a:lnTo>
                <a:lnTo>
                  <a:pt x="203535" y="935644"/>
                </a:lnTo>
                <a:lnTo>
                  <a:pt x="204414" y="935383"/>
                </a:lnTo>
                <a:lnTo>
                  <a:pt x="202850" y="935188"/>
                </a:lnTo>
                <a:lnTo>
                  <a:pt x="202062" y="934664"/>
                </a:lnTo>
                <a:lnTo>
                  <a:pt x="200460" y="933598"/>
                </a:lnTo>
                <a:lnTo>
                  <a:pt x="197791" y="931255"/>
                </a:lnTo>
                <a:lnTo>
                  <a:pt x="196595" y="930574"/>
                </a:lnTo>
                <a:lnTo>
                  <a:pt x="198195" y="928445"/>
                </a:lnTo>
                <a:lnTo>
                  <a:pt x="197423" y="927673"/>
                </a:lnTo>
                <a:lnTo>
                  <a:pt x="192666" y="926995"/>
                </a:lnTo>
                <a:lnTo>
                  <a:pt x="191985" y="922235"/>
                </a:lnTo>
                <a:lnTo>
                  <a:pt x="191553" y="921804"/>
                </a:lnTo>
                <a:lnTo>
                  <a:pt x="190958" y="923586"/>
                </a:lnTo>
                <a:lnTo>
                  <a:pt x="186182" y="921544"/>
                </a:lnTo>
                <a:lnTo>
                  <a:pt x="185881" y="921544"/>
                </a:lnTo>
                <a:lnTo>
                  <a:pt x="190958" y="924438"/>
                </a:lnTo>
                <a:cubicBezTo>
                  <a:pt x="191812" y="926143"/>
                  <a:pt x="191812" y="927847"/>
                  <a:pt x="191812" y="927847"/>
                </a:cubicBezTo>
                <a:cubicBezTo>
                  <a:pt x="191812" y="927847"/>
                  <a:pt x="191812" y="927847"/>
                  <a:pt x="190958" y="926995"/>
                </a:cubicBezTo>
                <a:close/>
                <a:moveTo>
                  <a:pt x="868374" y="921293"/>
                </a:moveTo>
                <a:lnTo>
                  <a:pt x="862030" y="924672"/>
                </a:lnTo>
                <a:lnTo>
                  <a:pt x="862392" y="922146"/>
                </a:lnTo>
                <a:cubicBezTo>
                  <a:pt x="863246" y="921293"/>
                  <a:pt x="864955" y="921293"/>
                  <a:pt x="868374" y="921293"/>
                </a:cubicBezTo>
                <a:close/>
                <a:moveTo>
                  <a:pt x="218803" y="921293"/>
                </a:moveTo>
                <a:cubicBezTo>
                  <a:pt x="218803" y="921293"/>
                  <a:pt x="225641" y="921293"/>
                  <a:pt x="225641" y="928123"/>
                </a:cubicBezTo>
                <a:lnTo>
                  <a:pt x="222449" y="926301"/>
                </a:lnTo>
                <a:close/>
                <a:moveTo>
                  <a:pt x="171313" y="921030"/>
                </a:moveTo>
                <a:cubicBezTo>
                  <a:pt x="171313" y="921030"/>
                  <a:pt x="171313" y="921030"/>
                  <a:pt x="172167" y="921030"/>
                </a:cubicBezTo>
                <a:lnTo>
                  <a:pt x="176096" y="921030"/>
                </a:lnTo>
                <a:lnTo>
                  <a:pt x="177292" y="922734"/>
                </a:lnTo>
                <a:cubicBezTo>
                  <a:pt x="178146" y="924438"/>
                  <a:pt x="178146" y="924438"/>
                  <a:pt x="178146" y="921030"/>
                </a:cubicBezTo>
                <a:cubicBezTo>
                  <a:pt x="178146" y="921030"/>
                  <a:pt x="178146" y="921030"/>
                  <a:pt x="178146" y="927847"/>
                </a:cubicBezTo>
                <a:cubicBezTo>
                  <a:pt x="171313" y="921030"/>
                  <a:pt x="171313" y="921030"/>
                  <a:pt x="171313" y="921030"/>
                </a:cubicBezTo>
                <a:close/>
                <a:moveTo>
                  <a:pt x="206824" y="920785"/>
                </a:moveTo>
                <a:lnTo>
                  <a:pt x="207356" y="921544"/>
                </a:lnTo>
                <a:lnTo>
                  <a:pt x="212217" y="921544"/>
                </a:lnTo>
                <a:lnTo>
                  <a:pt x="212142" y="921469"/>
                </a:lnTo>
                <a:close/>
                <a:moveTo>
                  <a:pt x="896091" y="920710"/>
                </a:moveTo>
                <a:lnTo>
                  <a:pt x="895350" y="921544"/>
                </a:lnTo>
                <a:cubicBezTo>
                  <a:pt x="893763" y="923330"/>
                  <a:pt x="893366" y="923777"/>
                  <a:pt x="893663" y="923442"/>
                </a:cubicBezTo>
                <a:close/>
                <a:moveTo>
                  <a:pt x="175868" y="920705"/>
                </a:moveTo>
                <a:lnTo>
                  <a:pt x="178146" y="921030"/>
                </a:lnTo>
                <a:lnTo>
                  <a:pt x="176096" y="921030"/>
                </a:lnTo>
                <a:close/>
                <a:moveTo>
                  <a:pt x="191942" y="920642"/>
                </a:moveTo>
                <a:lnTo>
                  <a:pt x="191880" y="920724"/>
                </a:lnTo>
                <a:lnTo>
                  <a:pt x="191913" y="920728"/>
                </a:lnTo>
                <a:close/>
                <a:moveTo>
                  <a:pt x="868647" y="920200"/>
                </a:moveTo>
                <a:lnTo>
                  <a:pt x="868374" y="921293"/>
                </a:lnTo>
                <a:lnTo>
                  <a:pt x="867972" y="920489"/>
                </a:lnTo>
                <a:lnTo>
                  <a:pt x="868374" y="920439"/>
                </a:lnTo>
                <a:close/>
                <a:moveTo>
                  <a:pt x="872404" y="919452"/>
                </a:moveTo>
                <a:lnTo>
                  <a:pt x="871538" y="921346"/>
                </a:lnTo>
                <a:cubicBezTo>
                  <a:pt x="869951" y="922338"/>
                  <a:pt x="868363" y="922338"/>
                  <a:pt x="868363" y="922338"/>
                </a:cubicBezTo>
                <a:close/>
                <a:moveTo>
                  <a:pt x="858118" y="918731"/>
                </a:moveTo>
                <a:cubicBezTo>
                  <a:pt x="859828" y="917877"/>
                  <a:pt x="861537" y="917877"/>
                  <a:pt x="861537" y="921293"/>
                </a:cubicBezTo>
                <a:cubicBezTo>
                  <a:pt x="858118" y="921293"/>
                  <a:pt x="856408" y="921293"/>
                  <a:pt x="855554" y="921293"/>
                </a:cubicBezTo>
                <a:lnTo>
                  <a:pt x="854699" y="921293"/>
                </a:lnTo>
                <a:lnTo>
                  <a:pt x="854699" y="921292"/>
                </a:lnTo>
                <a:close/>
                <a:moveTo>
                  <a:pt x="867007" y="918561"/>
                </a:moveTo>
                <a:lnTo>
                  <a:pt x="867972" y="920489"/>
                </a:lnTo>
                <a:lnTo>
                  <a:pt x="861537" y="921293"/>
                </a:lnTo>
                <a:close/>
                <a:moveTo>
                  <a:pt x="903843" y="918052"/>
                </a:moveTo>
                <a:lnTo>
                  <a:pt x="901700" y="922338"/>
                </a:lnTo>
                <a:cubicBezTo>
                  <a:pt x="901700" y="922338"/>
                  <a:pt x="901700" y="920552"/>
                  <a:pt x="902593" y="918766"/>
                </a:cubicBezTo>
                <a:close/>
                <a:moveTo>
                  <a:pt x="174160" y="917053"/>
                </a:moveTo>
                <a:lnTo>
                  <a:pt x="175584" y="918474"/>
                </a:lnTo>
                <a:lnTo>
                  <a:pt x="177326" y="920212"/>
                </a:lnTo>
                <a:close/>
                <a:moveTo>
                  <a:pt x="922765" y="916029"/>
                </a:moveTo>
                <a:lnTo>
                  <a:pt x="919956" y="918865"/>
                </a:lnTo>
                <a:lnTo>
                  <a:pt x="917413" y="921433"/>
                </a:lnTo>
                <a:lnTo>
                  <a:pt x="922239" y="918369"/>
                </a:lnTo>
                <a:close/>
                <a:moveTo>
                  <a:pt x="199274" y="915445"/>
                </a:moveTo>
                <a:lnTo>
                  <a:pt x="203741" y="921030"/>
                </a:lnTo>
                <a:lnTo>
                  <a:pt x="204865" y="921030"/>
                </a:lnTo>
                <a:close/>
                <a:moveTo>
                  <a:pt x="874241" y="915432"/>
                </a:moveTo>
                <a:lnTo>
                  <a:pt x="869229" y="920439"/>
                </a:lnTo>
                <a:cubicBezTo>
                  <a:pt x="868374" y="921293"/>
                  <a:pt x="868374" y="921293"/>
                  <a:pt x="868374" y="921293"/>
                </a:cubicBezTo>
                <a:close/>
                <a:moveTo>
                  <a:pt x="179130" y="915194"/>
                </a:moveTo>
                <a:lnTo>
                  <a:pt x="181563" y="917621"/>
                </a:lnTo>
                <a:lnTo>
                  <a:pt x="182838" y="918893"/>
                </a:lnTo>
                <a:lnTo>
                  <a:pt x="184150" y="920203"/>
                </a:lnTo>
                <a:lnTo>
                  <a:pt x="182838" y="918894"/>
                </a:lnTo>
                <a:close/>
                <a:moveTo>
                  <a:pt x="868374" y="914462"/>
                </a:moveTo>
                <a:lnTo>
                  <a:pt x="867614" y="917498"/>
                </a:lnTo>
                <a:lnTo>
                  <a:pt x="866665" y="917878"/>
                </a:lnTo>
                <a:lnTo>
                  <a:pt x="866855" y="918257"/>
                </a:lnTo>
                <a:lnTo>
                  <a:pt x="861537" y="921293"/>
                </a:lnTo>
                <a:cubicBezTo>
                  <a:pt x="861537" y="921293"/>
                  <a:pt x="861537" y="914462"/>
                  <a:pt x="868374" y="914462"/>
                </a:cubicBezTo>
                <a:close/>
                <a:moveTo>
                  <a:pt x="861537" y="914462"/>
                </a:moveTo>
                <a:cubicBezTo>
                  <a:pt x="861537" y="914462"/>
                  <a:pt x="859828" y="916170"/>
                  <a:pt x="857263" y="918731"/>
                </a:cubicBezTo>
                <a:lnTo>
                  <a:pt x="854699" y="921292"/>
                </a:lnTo>
                <a:lnTo>
                  <a:pt x="855554" y="915316"/>
                </a:lnTo>
                <a:cubicBezTo>
                  <a:pt x="856408" y="914462"/>
                  <a:pt x="858118" y="914462"/>
                  <a:pt x="861537" y="914462"/>
                </a:cubicBezTo>
                <a:close/>
                <a:moveTo>
                  <a:pt x="211965" y="914462"/>
                </a:move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1965" y="921293"/>
                  <a:pt x="211965" y="914462"/>
                </a:cubicBezTo>
                <a:close/>
                <a:moveTo>
                  <a:pt x="198488" y="914462"/>
                </a:moveTo>
                <a:lnTo>
                  <a:pt x="198537" y="914524"/>
                </a:lnTo>
                <a:lnTo>
                  <a:pt x="201709" y="915316"/>
                </a:lnTo>
                <a:lnTo>
                  <a:pt x="204978" y="921030"/>
                </a:lnTo>
                <a:lnTo>
                  <a:pt x="205260" y="921030"/>
                </a:lnTo>
                <a:lnTo>
                  <a:pt x="205701" y="920149"/>
                </a:lnTo>
                <a:lnTo>
                  <a:pt x="204798" y="914462"/>
                </a:lnTo>
                <a:lnTo>
                  <a:pt x="204788" y="914462"/>
                </a:lnTo>
                <a:lnTo>
                  <a:pt x="202564" y="914462"/>
                </a:lnTo>
                <a:lnTo>
                  <a:pt x="199145" y="914462"/>
                </a:lnTo>
                <a:close/>
                <a:moveTo>
                  <a:pt x="923132" y="914400"/>
                </a:moveTo>
                <a:lnTo>
                  <a:pt x="923004" y="915393"/>
                </a:lnTo>
                <a:lnTo>
                  <a:pt x="923396" y="915393"/>
                </a:lnTo>
                <a:lnTo>
                  <a:pt x="922991" y="915495"/>
                </a:lnTo>
                <a:lnTo>
                  <a:pt x="922981" y="915572"/>
                </a:lnTo>
                <a:lnTo>
                  <a:pt x="923396" y="915393"/>
                </a:lnTo>
                <a:lnTo>
                  <a:pt x="922946" y="915847"/>
                </a:lnTo>
                <a:lnTo>
                  <a:pt x="922239" y="921346"/>
                </a:lnTo>
                <a:lnTo>
                  <a:pt x="916616" y="922238"/>
                </a:lnTo>
                <a:lnTo>
                  <a:pt x="916517" y="922338"/>
                </a:lnTo>
                <a:lnTo>
                  <a:pt x="916569" y="922246"/>
                </a:lnTo>
                <a:lnTo>
                  <a:pt x="915988" y="922338"/>
                </a:lnTo>
                <a:lnTo>
                  <a:pt x="916814" y="921814"/>
                </a:lnTo>
                <a:lnTo>
                  <a:pt x="919492" y="917082"/>
                </a:lnTo>
                <a:lnTo>
                  <a:pt x="922856" y="915626"/>
                </a:lnTo>
                <a:lnTo>
                  <a:pt x="922879" y="915523"/>
                </a:lnTo>
                <a:lnTo>
                  <a:pt x="919956" y="916261"/>
                </a:lnTo>
                <a:lnTo>
                  <a:pt x="919492" y="917082"/>
                </a:lnTo>
                <a:lnTo>
                  <a:pt x="917377" y="917997"/>
                </a:lnTo>
                <a:lnTo>
                  <a:pt x="916517" y="915393"/>
                </a:lnTo>
                <a:lnTo>
                  <a:pt x="917377" y="915393"/>
                </a:lnTo>
                <a:lnTo>
                  <a:pt x="919097" y="915393"/>
                </a:lnTo>
                <a:lnTo>
                  <a:pt x="920816" y="915393"/>
                </a:lnTo>
                <a:lnTo>
                  <a:pt x="922909" y="915393"/>
                </a:lnTo>
                <a:close/>
                <a:moveTo>
                  <a:pt x="901700" y="914400"/>
                </a:moveTo>
                <a:cubicBezTo>
                  <a:pt x="901700" y="914400"/>
                  <a:pt x="898525" y="917972"/>
                  <a:pt x="896144" y="920651"/>
                </a:cubicBezTo>
                <a:lnTo>
                  <a:pt x="896091" y="920710"/>
                </a:lnTo>
                <a:lnTo>
                  <a:pt x="898525" y="917972"/>
                </a:lnTo>
                <a:cubicBezTo>
                  <a:pt x="900113" y="916186"/>
                  <a:pt x="901700" y="914400"/>
                  <a:pt x="901700" y="914400"/>
                </a:cubicBezTo>
                <a:close/>
                <a:moveTo>
                  <a:pt x="171313" y="914213"/>
                </a:moveTo>
                <a:lnTo>
                  <a:pt x="175868" y="920705"/>
                </a:lnTo>
                <a:lnTo>
                  <a:pt x="172167" y="920178"/>
                </a:lnTo>
                <a:cubicBezTo>
                  <a:pt x="171313" y="919326"/>
                  <a:pt x="171313" y="917621"/>
                  <a:pt x="171313" y="914213"/>
                </a:cubicBezTo>
                <a:close/>
                <a:moveTo>
                  <a:pt x="171313" y="914213"/>
                </a:moveTo>
                <a:lnTo>
                  <a:pt x="174160" y="917053"/>
                </a:lnTo>
                <a:lnTo>
                  <a:pt x="172167" y="915065"/>
                </a:lnTo>
                <a:cubicBezTo>
                  <a:pt x="171313" y="914213"/>
                  <a:pt x="171313" y="914213"/>
                  <a:pt x="171313" y="914213"/>
                </a:cubicBezTo>
                <a:close/>
                <a:moveTo>
                  <a:pt x="171313" y="914213"/>
                </a:moveTo>
                <a:cubicBezTo>
                  <a:pt x="174730" y="917621"/>
                  <a:pt x="176438" y="917621"/>
                  <a:pt x="177292" y="917621"/>
                </a:cubicBezTo>
                <a:lnTo>
                  <a:pt x="178146" y="921030"/>
                </a:lnTo>
                <a:lnTo>
                  <a:pt x="177326" y="920212"/>
                </a:lnTo>
                <a:lnTo>
                  <a:pt x="177603" y="920488"/>
                </a:lnTo>
                <a:lnTo>
                  <a:pt x="174730" y="917621"/>
                </a:lnTo>
                <a:cubicBezTo>
                  <a:pt x="173021" y="915917"/>
                  <a:pt x="171313" y="914213"/>
                  <a:pt x="171313" y="914213"/>
                </a:cubicBezTo>
                <a:close/>
                <a:moveTo>
                  <a:pt x="164479" y="914213"/>
                </a:moveTo>
                <a:cubicBezTo>
                  <a:pt x="167896" y="914213"/>
                  <a:pt x="169605" y="914213"/>
                  <a:pt x="170459" y="915065"/>
                </a:cubicBezTo>
                <a:lnTo>
                  <a:pt x="171313" y="921030"/>
                </a:lnTo>
                <a:lnTo>
                  <a:pt x="168828" y="916692"/>
                </a:lnTo>
                <a:lnTo>
                  <a:pt x="167896" y="915065"/>
                </a:lnTo>
                <a:cubicBezTo>
                  <a:pt x="167896" y="914213"/>
                  <a:pt x="167896" y="914213"/>
                  <a:pt x="164479" y="914213"/>
                </a:cubicBezTo>
                <a:close/>
                <a:moveTo>
                  <a:pt x="926836" y="912788"/>
                </a:moveTo>
                <a:lnTo>
                  <a:pt x="927524" y="913309"/>
                </a:lnTo>
                <a:lnTo>
                  <a:pt x="926836" y="914524"/>
                </a:lnTo>
                <a:cubicBezTo>
                  <a:pt x="925116" y="915393"/>
                  <a:pt x="923396" y="915393"/>
                  <a:pt x="923396" y="915393"/>
                </a:cubicBezTo>
                <a:cubicBezTo>
                  <a:pt x="923396" y="915393"/>
                  <a:pt x="925116" y="913656"/>
                  <a:pt x="926836" y="912788"/>
                </a:cubicBezTo>
                <a:close/>
                <a:moveTo>
                  <a:pt x="881194" y="911901"/>
                </a:moveTo>
                <a:cubicBezTo>
                  <a:pt x="882049" y="911047"/>
                  <a:pt x="882049" y="911047"/>
                  <a:pt x="882049" y="914462"/>
                </a:cubicBezTo>
                <a:cubicBezTo>
                  <a:pt x="875212" y="914462"/>
                  <a:pt x="875212" y="914462"/>
                  <a:pt x="875212" y="914462"/>
                </a:cubicBezTo>
                <a:cubicBezTo>
                  <a:pt x="878630" y="914462"/>
                  <a:pt x="880340" y="912755"/>
                  <a:pt x="881194" y="911901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16517" y="915393"/>
                </a:cubicBezTo>
                <a:lnTo>
                  <a:pt x="916624" y="915284"/>
                </a:lnTo>
                <a:cubicBezTo>
                  <a:pt x="917807" y="914090"/>
                  <a:pt x="919956" y="911920"/>
                  <a:pt x="923396" y="908447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23396" y="909316"/>
                </a:cubicBezTo>
                <a:lnTo>
                  <a:pt x="923396" y="911156"/>
                </a:lnTo>
                <a:lnTo>
                  <a:pt x="922537" y="911920"/>
                </a:lnTo>
                <a:lnTo>
                  <a:pt x="916517" y="915393"/>
                </a:lnTo>
                <a:close/>
                <a:moveTo>
                  <a:pt x="915988" y="908050"/>
                </a:moveTo>
                <a:cubicBezTo>
                  <a:pt x="915988" y="911622"/>
                  <a:pt x="914202" y="913408"/>
                  <a:pt x="911523" y="915194"/>
                </a:cubicBezTo>
                <a:lnTo>
                  <a:pt x="908977" y="917046"/>
                </a:lnTo>
                <a:lnTo>
                  <a:pt x="908646" y="918369"/>
                </a:lnTo>
                <a:cubicBezTo>
                  <a:pt x="907654" y="920354"/>
                  <a:pt x="905669" y="922338"/>
                  <a:pt x="901700" y="922338"/>
                </a:cubicBezTo>
                <a:cubicBezTo>
                  <a:pt x="908844" y="915194"/>
                  <a:pt x="915988" y="908050"/>
                  <a:pt x="915988" y="908050"/>
                </a:cubicBezTo>
                <a:close/>
                <a:moveTo>
                  <a:pt x="908844" y="908050"/>
                </a:moveTo>
                <a:cubicBezTo>
                  <a:pt x="915988" y="908050"/>
                  <a:pt x="908844" y="915194"/>
                  <a:pt x="908844" y="915194"/>
                </a:cubicBezTo>
                <a:lnTo>
                  <a:pt x="903843" y="918052"/>
                </a:lnTo>
                <a:lnTo>
                  <a:pt x="905272" y="915194"/>
                </a:lnTo>
                <a:lnTo>
                  <a:pt x="905938" y="913862"/>
                </a:lnTo>
                <a:close/>
                <a:moveTo>
                  <a:pt x="889001" y="908050"/>
                </a:moveTo>
                <a:cubicBezTo>
                  <a:pt x="889001" y="908050"/>
                  <a:pt x="889001" y="909836"/>
                  <a:pt x="888108" y="911622"/>
                </a:cubicBezTo>
                <a:lnTo>
                  <a:pt x="883246" y="914400"/>
                </a:lnTo>
                <a:lnTo>
                  <a:pt x="884238" y="914400"/>
                </a:lnTo>
                <a:lnTo>
                  <a:pt x="884238" y="915988"/>
                </a:lnTo>
                <a:lnTo>
                  <a:pt x="882650" y="915988"/>
                </a:lnTo>
                <a:lnTo>
                  <a:pt x="882650" y="914741"/>
                </a:lnTo>
                <a:lnTo>
                  <a:pt x="881857" y="915194"/>
                </a:lnTo>
                <a:lnTo>
                  <a:pt x="882650" y="914401"/>
                </a:lnTo>
                <a:lnTo>
                  <a:pt x="882650" y="914401"/>
                </a:lnTo>
                <a:lnTo>
                  <a:pt x="882650" y="914400"/>
                </a:lnTo>
                <a:lnTo>
                  <a:pt x="882651" y="914400"/>
                </a:lnTo>
                <a:lnTo>
                  <a:pt x="882750" y="914301"/>
                </a:lnTo>
                <a:cubicBezTo>
                  <a:pt x="883643" y="913408"/>
                  <a:pt x="885429" y="911622"/>
                  <a:pt x="889001" y="908050"/>
                </a:cubicBezTo>
                <a:close/>
                <a:moveTo>
                  <a:pt x="172836" y="908050"/>
                </a:moveTo>
                <a:lnTo>
                  <a:pt x="175635" y="911298"/>
                </a:lnTo>
                <a:lnTo>
                  <a:pt x="177751" y="908124"/>
                </a:lnTo>
                <a:lnTo>
                  <a:pt x="177676" y="908050"/>
                </a:lnTo>
                <a:lnTo>
                  <a:pt x="174625" y="908050"/>
                </a:lnTo>
                <a:close/>
                <a:moveTo>
                  <a:pt x="928507" y="907852"/>
                </a:moveTo>
                <a:lnTo>
                  <a:pt x="929376" y="908144"/>
                </a:lnTo>
                <a:lnTo>
                  <a:pt x="929482" y="908050"/>
                </a:lnTo>
                <a:lnTo>
                  <a:pt x="929449" y="908169"/>
                </a:lnTo>
                <a:lnTo>
                  <a:pt x="930276" y="908447"/>
                </a:lnTo>
                <a:lnTo>
                  <a:pt x="929370" y="908447"/>
                </a:lnTo>
                <a:lnTo>
                  <a:pt x="929301" y="908693"/>
                </a:lnTo>
                <a:lnTo>
                  <a:pt x="930276" y="908447"/>
                </a:lnTo>
                <a:lnTo>
                  <a:pt x="930275" y="908448"/>
                </a:lnTo>
                <a:lnTo>
                  <a:pt x="929195" y="909071"/>
                </a:lnTo>
                <a:lnTo>
                  <a:pt x="929011" y="909724"/>
                </a:lnTo>
                <a:lnTo>
                  <a:pt x="930275" y="908448"/>
                </a:lnTo>
                <a:lnTo>
                  <a:pt x="930276" y="908448"/>
                </a:lnTo>
                <a:lnTo>
                  <a:pt x="929011" y="909725"/>
                </a:lnTo>
                <a:lnTo>
                  <a:pt x="928589" y="911225"/>
                </a:lnTo>
                <a:lnTo>
                  <a:pt x="926447" y="912313"/>
                </a:lnTo>
                <a:lnTo>
                  <a:pt x="923396" y="915393"/>
                </a:lnTo>
                <a:lnTo>
                  <a:pt x="926446" y="912313"/>
                </a:lnTo>
                <a:lnTo>
                  <a:pt x="924778" y="913161"/>
                </a:lnTo>
                <a:lnTo>
                  <a:pt x="923396" y="915393"/>
                </a:lnTo>
                <a:lnTo>
                  <a:pt x="924612" y="913245"/>
                </a:lnTo>
                <a:lnTo>
                  <a:pt x="923829" y="913643"/>
                </a:lnTo>
                <a:lnTo>
                  <a:pt x="923396" y="915393"/>
                </a:lnTo>
                <a:lnTo>
                  <a:pt x="923396" y="913863"/>
                </a:lnTo>
                <a:lnTo>
                  <a:pt x="922338" y="914400"/>
                </a:lnTo>
                <a:lnTo>
                  <a:pt x="923396" y="913460"/>
                </a:lnTo>
                <a:lnTo>
                  <a:pt x="923396" y="911156"/>
                </a:lnTo>
                <a:lnTo>
                  <a:pt x="925224" y="909533"/>
                </a:lnTo>
                <a:cubicBezTo>
                  <a:pt x="925546" y="908881"/>
                  <a:pt x="925116" y="908447"/>
                  <a:pt x="923396" y="908447"/>
                </a:cubicBezTo>
                <a:cubicBezTo>
                  <a:pt x="923396" y="908447"/>
                  <a:pt x="925116" y="908447"/>
                  <a:pt x="926836" y="908447"/>
                </a:cubicBezTo>
                <a:lnTo>
                  <a:pt x="927696" y="908447"/>
                </a:lnTo>
                <a:lnTo>
                  <a:pt x="927218" y="909219"/>
                </a:lnTo>
                <a:lnTo>
                  <a:pt x="926836" y="909316"/>
                </a:lnTo>
                <a:lnTo>
                  <a:pt x="925898" y="910973"/>
                </a:lnTo>
                <a:lnTo>
                  <a:pt x="924256" y="911920"/>
                </a:lnTo>
                <a:lnTo>
                  <a:pt x="924010" y="912914"/>
                </a:lnTo>
                <a:lnTo>
                  <a:pt x="925598" y="911502"/>
                </a:lnTo>
                <a:lnTo>
                  <a:pt x="925898" y="910973"/>
                </a:lnTo>
                <a:lnTo>
                  <a:pt x="926263" y="910763"/>
                </a:lnTo>
                <a:lnTo>
                  <a:pt x="926058" y="911093"/>
                </a:lnTo>
                <a:lnTo>
                  <a:pt x="926740" y="910488"/>
                </a:lnTo>
                <a:lnTo>
                  <a:pt x="926263" y="910763"/>
                </a:lnTo>
                <a:lnTo>
                  <a:pt x="927218" y="909219"/>
                </a:lnTo>
                <a:lnTo>
                  <a:pt x="928543" y="908885"/>
                </a:lnTo>
                <a:lnTo>
                  <a:pt x="929035" y="908447"/>
                </a:lnTo>
                <a:lnTo>
                  <a:pt x="927696" y="908447"/>
                </a:lnTo>
                <a:close/>
                <a:moveTo>
                  <a:pt x="205128" y="907632"/>
                </a:moveTo>
                <a:lnTo>
                  <a:pt x="206886" y="911731"/>
                </a:lnTo>
                <a:lnTo>
                  <a:pt x="211208" y="913706"/>
                </a:lnTo>
                <a:close/>
                <a:moveTo>
                  <a:pt x="827349" y="907632"/>
                </a:moveTo>
                <a:cubicBezTo>
                  <a:pt x="827349" y="914462"/>
                  <a:pt x="827349" y="914462"/>
                  <a:pt x="827349" y="914462"/>
                </a:cubicBezTo>
                <a:cubicBezTo>
                  <a:pt x="827349" y="907632"/>
                  <a:pt x="834186" y="907632"/>
                  <a:pt x="827349" y="907632"/>
                </a:cubicBezTo>
                <a:close/>
                <a:moveTo>
                  <a:pt x="164479" y="907396"/>
                </a:moveTo>
                <a:cubicBezTo>
                  <a:pt x="171313" y="914213"/>
                  <a:pt x="171313" y="914213"/>
                  <a:pt x="171313" y="914213"/>
                </a:cubicBezTo>
                <a:cubicBezTo>
                  <a:pt x="164479" y="914213"/>
                  <a:pt x="164479" y="907396"/>
                  <a:pt x="164479" y="907396"/>
                </a:cubicBezTo>
                <a:close/>
                <a:moveTo>
                  <a:pt x="157646" y="907396"/>
                </a:moveTo>
                <a:cubicBezTo>
                  <a:pt x="157646" y="907396"/>
                  <a:pt x="157646" y="907396"/>
                  <a:pt x="158500" y="907396"/>
                </a:cubicBezTo>
                <a:lnTo>
                  <a:pt x="162859" y="907396"/>
                </a:lnTo>
                <a:lnTo>
                  <a:pt x="163625" y="907396"/>
                </a:lnTo>
                <a:cubicBezTo>
                  <a:pt x="164479" y="907396"/>
                  <a:pt x="164479" y="907396"/>
                  <a:pt x="164479" y="907396"/>
                </a:cubicBezTo>
                <a:cubicBezTo>
                  <a:pt x="164479" y="914213"/>
                  <a:pt x="157646" y="907396"/>
                  <a:pt x="157646" y="907396"/>
                </a:cubicBezTo>
                <a:close/>
                <a:moveTo>
                  <a:pt x="172167" y="905692"/>
                </a:moveTo>
                <a:cubicBezTo>
                  <a:pt x="172594" y="905692"/>
                  <a:pt x="173235" y="906118"/>
                  <a:pt x="173341" y="906544"/>
                </a:cubicBezTo>
                <a:lnTo>
                  <a:pt x="172249" y="907003"/>
                </a:lnTo>
                <a:close/>
                <a:moveTo>
                  <a:pt x="179565" y="905405"/>
                </a:moveTo>
                <a:lnTo>
                  <a:pt x="184151" y="907654"/>
                </a:lnTo>
                <a:cubicBezTo>
                  <a:pt x="184151" y="907654"/>
                  <a:pt x="182431" y="907654"/>
                  <a:pt x="180712" y="907654"/>
                </a:cubicBezTo>
                <a:close/>
                <a:moveTo>
                  <a:pt x="885468" y="905070"/>
                </a:moveTo>
                <a:cubicBezTo>
                  <a:pt x="885468" y="905924"/>
                  <a:pt x="885468" y="907632"/>
                  <a:pt x="888887" y="907632"/>
                </a:cubicBezTo>
                <a:cubicBezTo>
                  <a:pt x="882049" y="907632"/>
                  <a:pt x="882049" y="914462"/>
                  <a:pt x="875212" y="914462"/>
                </a:cubicBezTo>
                <a:lnTo>
                  <a:pt x="879153" y="910525"/>
                </a:lnTo>
                <a:lnTo>
                  <a:pt x="882049" y="907632"/>
                </a:lnTo>
                <a:cubicBezTo>
                  <a:pt x="885468" y="904217"/>
                  <a:pt x="885468" y="904217"/>
                  <a:pt x="885468" y="905070"/>
                </a:cubicBezTo>
                <a:close/>
                <a:moveTo>
                  <a:pt x="168865" y="904954"/>
                </a:moveTo>
                <a:lnTo>
                  <a:pt x="170459" y="906544"/>
                </a:lnTo>
                <a:cubicBezTo>
                  <a:pt x="171313" y="907396"/>
                  <a:pt x="171313" y="907396"/>
                  <a:pt x="171313" y="907396"/>
                </a:cubicBezTo>
                <a:close/>
                <a:moveTo>
                  <a:pt x="941135" y="904429"/>
                </a:moveTo>
                <a:lnTo>
                  <a:pt x="937155" y="908447"/>
                </a:lnTo>
                <a:cubicBezTo>
                  <a:pt x="937155" y="908447"/>
                  <a:pt x="938875" y="906711"/>
                  <a:pt x="940594" y="904975"/>
                </a:cubicBezTo>
                <a:close/>
                <a:moveTo>
                  <a:pt x="926311" y="904327"/>
                </a:moveTo>
                <a:lnTo>
                  <a:pt x="925810" y="905036"/>
                </a:lnTo>
                <a:lnTo>
                  <a:pt x="916517" y="908447"/>
                </a:lnTo>
                <a:close/>
                <a:moveTo>
                  <a:pt x="851339" y="904158"/>
                </a:moveTo>
                <a:lnTo>
                  <a:pt x="847861" y="907632"/>
                </a:lnTo>
                <a:lnTo>
                  <a:pt x="851338" y="904159"/>
                </a:lnTo>
                <a:close/>
                <a:moveTo>
                  <a:pt x="851342" y="904156"/>
                </a:moveTo>
                <a:lnTo>
                  <a:pt x="851341" y="904157"/>
                </a:lnTo>
                <a:lnTo>
                  <a:pt x="851341" y="904157"/>
                </a:lnTo>
                <a:close/>
                <a:moveTo>
                  <a:pt x="851343" y="904155"/>
                </a:moveTo>
                <a:lnTo>
                  <a:pt x="851342" y="904156"/>
                </a:lnTo>
                <a:lnTo>
                  <a:pt x="851342" y="904156"/>
                </a:lnTo>
                <a:close/>
                <a:moveTo>
                  <a:pt x="851345" y="904153"/>
                </a:moveTo>
                <a:lnTo>
                  <a:pt x="851343" y="904155"/>
                </a:lnTo>
                <a:lnTo>
                  <a:pt x="851343" y="904155"/>
                </a:lnTo>
                <a:close/>
                <a:moveTo>
                  <a:pt x="851346" y="904152"/>
                </a:moveTo>
                <a:lnTo>
                  <a:pt x="851345" y="904153"/>
                </a:lnTo>
                <a:lnTo>
                  <a:pt x="851345" y="904153"/>
                </a:lnTo>
                <a:close/>
                <a:moveTo>
                  <a:pt x="851349" y="904149"/>
                </a:moveTo>
                <a:lnTo>
                  <a:pt x="851346" y="904152"/>
                </a:lnTo>
                <a:lnTo>
                  <a:pt x="851346" y="904151"/>
                </a:lnTo>
                <a:close/>
                <a:moveTo>
                  <a:pt x="851354" y="904144"/>
                </a:moveTo>
                <a:lnTo>
                  <a:pt x="851349" y="904149"/>
                </a:lnTo>
                <a:lnTo>
                  <a:pt x="851352" y="904145"/>
                </a:lnTo>
                <a:close/>
                <a:moveTo>
                  <a:pt x="851362" y="904135"/>
                </a:moveTo>
                <a:lnTo>
                  <a:pt x="851354" y="904144"/>
                </a:lnTo>
                <a:lnTo>
                  <a:pt x="851355" y="904142"/>
                </a:lnTo>
                <a:close/>
                <a:moveTo>
                  <a:pt x="851397" y="904100"/>
                </a:moveTo>
                <a:lnTo>
                  <a:pt x="851362" y="904135"/>
                </a:lnTo>
                <a:lnTo>
                  <a:pt x="851363" y="904134"/>
                </a:lnTo>
                <a:close/>
                <a:moveTo>
                  <a:pt x="851437" y="904060"/>
                </a:moveTo>
                <a:lnTo>
                  <a:pt x="851397" y="904100"/>
                </a:lnTo>
                <a:lnTo>
                  <a:pt x="851420" y="904077"/>
                </a:lnTo>
                <a:close/>
                <a:moveTo>
                  <a:pt x="851466" y="904031"/>
                </a:moveTo>
                <a:lnTo>
                  <a:pt x="851437" y="904060"/>
                </a:lnTo>
                <a:lnTo>
                  <a:pt x="851462" y="904035"/>
                </a:lnTo>
                <a:close/>
                <a:moveTo>
                  <a:pt x="945910" y="904028"/>
                </a:moveTo>
                <a:lnTo>
                  <a:pt x="946614" y="904975"/>
                </a:lnTo>
                <a:lnTo>
                  <a:pt x="944034" y="908447"/>
                </a:lnTo>
                <a:lnTo>
                  <a:pt x="944034" y="904975"/>
                </a:lnTo>
                <a:close/>
                <a:moveTo>
                  <a:pt x="930276" y="904028"/>
                </a:moveTo>
                <a:lnTo>
                  <a:pt x="930276" y="906553"/>
                </a:lnTo>
                <a:lnTo>
                  <a:pt x="928507" y="907852"/>
                </a:lnTo>
                <a:lnTo>
                  <a:pt x="927696" y="907579"/>
                </a:lnTo>
                <a:lnTo>
                  <a:pt x="929006" y="904494"/>
                </a:lnTo>
                <a:close/>
                <a:moveTo>
                  <a:pt x="851720" y="903778"/>
                </a:moveTo>
                <a:lnTo>
                  <a:pt x="851466" y="904031"/>
                </a:lnTo>
                <a:lnTo>
                  <a:pt x="851594" y="903903"/>
                </a:lnTo>
                <a:close/>
                <a:moveTo>
                  <a:pt x="852438" y="903060"/>
                </a:moveTo>
                <a:lnTo>
                  <a:pt x="851720" y="903778"/>
                </a:lnTo>
                <a:lnTo>
                  <a:pt x="852211" y="903287"/>
                </a:lnTo>
                <a:close/>
                <a:moveTo>
                  <a:pt x="929686" y="902891"/>
                </a:moveTo>
                <a:lnTo>
                  <a:pt x="929006" y="904494"/>
                </a:lnTo>
                <a:lnTo>
                  <a:pt x="927696" y="904975"/>
                </a:lnTo>
                <a:cubicBezTo>
                  <a:pt x="925116" y="906711"/>
                  <a:pt x="923396" y="908447"/>
                  <a:pt x="923396" y="908447"/>
                </a:cubicBezTo>
                <a:close/>
                <a:moveTo>
                  <a:pt x="852778" y="902720"/>
                </a:moveTo>
                <a:lnTo>
                  <a:pt x="852776" y="902722"/>
                </a:lnTo>
                <a:lnTo>
                  <a:pt x="852438" y="903060"/>
                </a:lnTo>
                <a:close/>
                <a:moveTo>
                  <a:pt x="852781" y="902717"/>
                </a:moveTo>
                <a:lnTo>
                  <a:pt x="852780" y="902718"/>
                </a:lnTo>
                <a:lnTo>
                  <a:pt x="852780" y="902718"/>
                </a:lnTo>
                <a:close/>
                <a:moveTo>
                  <a:pt x="852788" y="902711"/>
                </a:moveTo>
                <a:lnTo>
                  <a:pt x="852785" y="902714"/>
                </a:lnTo>
                <a:lnTo>
                  <a:pt x="852786" y="902712"/>
                </a:lnTo>
                <a:close/>
                <a:moveTo>
                  <a:pt x="852789" y="902709"/>
                </a:moveTo>
                <a:lnTo>
                  <a:pt x="852786" y="902712"/>
                </a:lnTo>
                <a:lnTo>
                  <a:pt x="852784" y="902715"/>
                </a:lnTo>
                <a:lnTo>
                  <a:pt x="852783" y="902715"/>
                </a:lnTo>
                <a:lnTo>
                  <a:pt x="852788" y="902710"/>
                </a:lnTo>
                <a:close/>
                <a:moveTo>
                  <a:pt x="852793" y="902705"/>
                </a:moveTo>
                <a:lnTo>
                  <a:pt x="852789" y="902709"/>
                </a:lnTo>
                <a:lnTo>
                  <a:pt x="852790" y="902708"/>
                </a:lnTo>
                <a:close/>
                <a:moveTo>
                  <a:pt x="852796" y="902702"/>
                </a:moveTo>
                <a:lnTo>
                  <a:pt x="852793" y="902705"/>
                </a:lnTo>
                <a:lnTo>
                  <a:pt x="852795" y="902703"/>
                </a:lnTo>
                <a:close/>
                <a:moveTo>
                  <a:pt x="852798" y="902701"/>
                </a:moveTo>
                <a:lnTo>
                  <a:pt x="852788" y="902711"/>
                </a:lnTo>
                <a:lnTo>
                  <a:pt x="852797" y="902702"/>
                </a:lnTo>
                <a:close/>
                <a:moveTo>
                  <a:pt x="852798" y="902700"/>
                </a:moveTo>
                <a:lnTo>
                  <a:pt x="852798" y="902701"/>
                </a:lnTo>
                <a:lnTo>
                  <a:pt x="852797" y="902702"/>
                </a:lnTo>
                <a:lnTo>
                  <a:pt x="852796" y="902702"/>
                </a:lnTo>
                <a:close/>
                <a:moveTo>
                  <a:pt x="852842" y="902656"/>
                </a:moveTo>
                <a:lnTo>
                  <a:pt x="852826" y="902673"/>
                </a:lnTo>
                <a:lnTo>
                  <a:pt x="852798" y="902701"/>
                </a:lnTo>
                <a:lnTo>
                  <a:pt x="852798" y="902701"/>
                </a:lnTo>
                <a:lnTo>
                  <a:pt x="852816" y="902683"/>
                </a:lnTo>
                <a:lnTo>
                  <a:pt x="852798" y="902700"/>
                </a:lnTo>
                <a:close/>
                <a:moveTo>
                  <a:pt x="852886" y="902613"/>
                </a:moveTo>
                <a:lnTo>
                  <a:pt x="852842" y="902656"/>
                </a:lnTo>
                <a:lnTo>
                  <a:pt x="852856" y="902642"/>
                </a:lnTo>
                <a:close/>
                <a:moveTo>
                  <a:pt x="852959" y="902540"/>
                </a:moveTo>
                <a:lnTo>
                  <a:pt x="852886" y="902613"/>
                </a:lnTo>
                <a:lnTo>
                  <a:pt x="852951" y="902547"/>
                </a:lnTo>
                <a:close/>
                <a:moveTo>
                  <a:pt x="852988" y="902511"/>
                </a:moveTo>
                <a:lnTo>
                  <a:pt x="852959" y="902540"/>
                </a:lnTo>
                <a:lnTo>
                  <a:pt x="852983" y="902515"/>
                </a:lnTo>
                <a:close/>
                <a:moveTo>
                  <a:pt x="852994" y="902505"/>
                </a:moveTo>
                <a:lnTo>
                  <a:pt x="852988" y="902511"/>
                </a:lnTo>
                <a:lnTo>
                  <a:pt x="852990" y="902508"/>
                </a:lnTo>
                <a:close/>
                <a:moveTo>
                  <a:pt x="853001" y="902497"/>
                </a:moveTo>
                <a:lnTo>
                  <a:pt x="852999" y="902500"/>
                </a:lnTo>
                <a:lnTo>
                  <a:pt x="853000" y="902498"/>
                </a:lnTo>
                <a:close/>
                <a:moveTo>
                  <a:pt x="151607" y="902494"/>
                </a:moveTo>
                <a:cubicBezTo>
                  <a:pt x="152401" y="903288"/>
                  <a:pt x="153988" y="904875"/>
                  <a:pt x="157163" y="908050"/>
                </a:cubicBezTo>
                <a:cubicBezTo>
                  <a:pt x="157163" y="908050"/>
                  <a:pt x="155576" y="906463"/>
                  <a:pt x="153988" y="904875"/>
                </a:cubicBezTo>
                <a:close/>
                <a:moveTo>
                  <a:pt x="853022" y="902476"/>
                </a:moveTo>
                <a:lnTo>
                  <a:pt x="853001" y="902497"/>
                </a:lnTo>
                <a:lnTo>
                  <a:pt x="853002" y="902496"/>
                </a:lnTo>
                <a:close/>
                <a:moveTo>
                  <a:pt x="853059" y="902439"/>
                </a:moveTo>
                <a:lnTo>
                  <a:pt x="853022" y="902476"/>
                </a:lnTo>
                <a:lnTo>
                  <a:pt x="853036" y="902462"/>
                </a:lnTo>
                <a:close/>
                <a:moveTo>
                  <a:pt x="166325" y="902420"/>
                </a:moveTo>
                <a:lnTo>
                  <a:pt x="168865" y="904954"/>
                </a:lnTo>
                <a:lnTo>
                  <a:pt x="167896" y="903988"/>
                </a:lnTo>
                <a:close/>
                <a:moveTo>
                  <a:pt x="853138" y="902361"/>
                </a:moveTo>
                <a:lnTo>
                  <a:pt x="853059" y="902439"/>
                </a:lnTo>
                <a:lnTo>
                  <a:pt x="853095" y="902403"/>
                </a:lnTo>
                <a:close/>
                <a:moveTo>
                  <a:pt x="853169" y="902330"/>
                </a:moveTo>
                <a:lnTo>
                  <a:pt x="853138" y="902361"/>
                </a:lnTo>
                <a:lnTo>
                  <a:pt x="853156" y="902343"/>
                </a:lnTo>
                <a:close/>
                <a:moveTo>
                  <a:pt x="853187" y="902312"/>
                </a:moveTo>
                <a:lnTo>
                  <a:pt x="853187" y="902312"/>
                </a:lnTo>
                <a:lnTo>
                  <a:pt x="853186" y="902313"/>
                </a:lnTo>
                <a:lnTo>
                  <a:pt x="853187" y="902313"/>
                </a:lnTo>
                <a:lnTo>
                  <a:pt x="853184" y="902315"/>
                </a:lnTo>
                <a:lnTo>
                  <a:pt x="853169" y="902330"/>
                </a:lnTo>
                <a:close/>
                <a:moveTo>
                  <a:pt x="853188" y="902312"/>
                </a:moveTo>
                <a:lnTo>
                  <a:pt x="853187" y="902313"/>
                </a:lnTo>
                <a:lnTo>
                  <a:pt x="853187" y="902312"/>
                </a:lnTo>
                <a:close/>
                <a:moveTo>
                  <a:pt x="853202" y="902297"/>
                </a:moveTo>
                <a:lnTo>
                  <a:pt x="853195" y="902304"/>
                </a:lnTo>
                <a:lnTo>
                  <a:pt x="853192" y="902307"/>
                </a:lnTo>
                <a:close/>
                <a:moveTo>
                  <a:pt x="853212" y="902287"/>
                </a:moveTo>
                <a:lnTo>
                  <a:pt x="853194" y="902305"/>
                </a:lnTo>
                <a:lnTo>
                  <a:pt x="853195" y="902304"/>
                </a:lnTo>
                <a:close/>
                <a:moveTo>
                  <a:pt x="853228" y="902271"/>
                </a:moveTo>
                <a:lnTo>
                  <a:pt x="853224" y="902275"/>
                </a:lnTo>
                <a:lnTo>
                  <a:pt x="853202" y="902297"/>
                </a:lnTo>
                <a:close/>
                <a:moveTo>
                  <a:pt x="928824" y="902267"/>
                </a:moveTo>
                <a:lnTo>
                  <a:pt x="926836" y="904107"/>
                </a:lnTo>
                <a:lnTo>
                  <a:pt x="926311" y="904327"/>
                </a:lnTo>
                <a:lnTo>
                  <a:pt x="927696" y="902370"/>
                </a:lnTo>
                <a:close/>
                <a:moveTo>
                  <a:pt x="929588" y="902197"/>
                </a:moveTo>
                <a:lnTo>
                  <a:pt x="923396" y="908447"/>
                </a:lnTo>
                <a:lnTo>
                  <a:pt x="925810" y="905036"/>
                </a:lnTo>
                <a:lnTo>
                  <a:pt x="925976" y="904975"/>
                </a:lnTo>
                <a:lnTo>
                  <a:pt x="929394" y="902214"/>
                </a:lnTo>
                <a:close/>
                <a:moveTo>
                  <a:pt x="930276" y="902133"/>
                </a:moveTo>
                <a:lnTo>
                  <a:pt x="930276" y="902370"/>
                </a:lnTo>
                <a:lnTo>
                  <a:pt x="929686" y="902891"/>
                </a:lnTo>
                <a:lnTo>
                  <a:pt x="929997" y="902159"/>
                </a:lnTo>
                <a:close/>
                <a:moveTo>
                  <a:pt x="957262" y="901701"/>
                </a:moveTo>
                <a:lnTo>
                  <a:pt x="953824" y="907256"/>
                </a:lnTo>
                <a:cubicBezTo>
                  <a:pt x="952104" y="908050"/>
                  <a:pt x="950384" y="908050"/>
                  <a:pt x="950384" y="908050"/>
                </a:cubicBezTo>
                <a:lnTo>
                  <a:pt x="954079" y="904639"/>
                </a:lnTo>
                <a:close/>
                <a:moveTo>
                  <a:pt x="915987" y="901701"/>
                </a:moveTo>
                <a:lnTo>
                  <a:pt x="912416" y="907256"/>
                </a:lnTo>
                <a:cubicBezTo>
                  <a:pt x="910630" y="908050"/>
                  <a:pt x="908844" y="908050"/>
                  <a:pt x="908844" y="908050"/>
                </a:cubicBezTo>
                <a:cubicBezTo>
                  <a:pt x="908844" y="908050"/>
                  <a:pt x="908844" y="908050"/>
                  <a:pt x="909737" y="907256"/>
                </a:cubicBezTo>
                <a:close/>
                <a:moveTo>
                  <a:pt x="957263" y="901700"/>
                </a:moveTo>
                <a:lnTo>
                  <a:pt x="957262" y="901701"/>
                </a:lnTo>
                <a:lnTo>
                  <a:pt x="956403" y="902494"/>
                </a:lnTo>
                <a:lnTo>
                  <a:pt x="954079" y="904639"/>
                </a:lnTo>
                <a:lnTo>
                  <a:pt x="950384" y="908050"/>
                </a:lnTo>
                <a:lnTo>
                  <a:pt x="951244" y="904875"/>
                </a:lnTo>
                <a:lnTo>
                  <a:pt x="957261" y="901701"/>
                </a:lnTo>
                <a:close/>
                <a:moveTo>
                  <a:pt x="854076" y="901700"/>
                </a:moveTo>
                <a:cubicBezTo>
                  <a:pt x="850901" y="904875"/>
                  <a:pt x="850901" y="906463"/>
                  <a:pt x="850901" y="907256"/>
                </a:cubicBezTo>
                <a:lnTo>
                  <a:pt x="849399" y="907632"/>
                </a:lnTo>
                <a:lnTo>
                  <a:pt x="853844" y="907632"/>
                </a:lnTo>
                <a:cubicBezTo>
                  <a:pt x="854699" y="907632"/>
                  <a:pt x="854699" y="907632"/>
                  <a:pt x="854699" y="907632"/>
                </a:cubicBezTo>
                <a:cubicBezTo>
                  <a:pt x="854699" y="907632"/>
                  <a:pt x="852989" y="907632"/>
                  <a:pt x="851280" y="908486"/>
                </a:cubicBezTo>
                <a:lnTo>
                  <a:pt x="848838" y="912755"/>
                </a:lnTo>
                <a:lnTo>
                  <a:pt x="847861" y="913609"/>
                </a:lnTo>
                <a:lnTo>
                  <a:pt x="841024" y="914462"/>
                </a:lnTo>
                <a:lnTo>
                  <a:pt x="847861" y="907632"/>
                </a:lnTo>
                <a:lnTo>
                  <a:pt x="848144" y="907632"/>
                </a:lnTo>
                <a:lnTo>
                  <a:pt x="850901" y="904875"/>
                </a:lnTo>
                <a:cubicBezTo>
                  <a:pt x="852489" y="903288"/>
                  <a:pt x="854076" y="901700"/>
                  <a:pt x="854076" y="901700"/>
                </a:cubicBezTo>
                <a:close/>
                <a:moveTo>
                  <a:pt x="157163" y="901700"/>
                </a:moveTo>
                <a:cubicBezTo>
                  <a:pt x="157163" y="901700"/>
                  <a:pt x="157163" y="901700"/>
                  <a:pt x="157957" y="902494"/>
                </a:cubicBezTo>
                <a:lnTo>
                  <a:pt x="162859" y="907396"/>
                </a:lnTo>
                <a:lnTo>
                  <a:pt x="162719" y="907256"/>
                </a:lnTo>
                <a:cubicBezTo>
                  <a:pt x="161926" y="906463"/>
                  <a:pt x="160338" y="904875"/>
                  <a:pt x="157163" y="901700"/>
                </a:cubicBezTo>
                <a:close/>
                <a:moveTo>
                  <a:pt x="150813" y="901700"/>
                </a:moveTo>
                <a:cubicBezTo>
                  <a:pt x="150813" y="901700"/>
                  <a:pt x="157163" y="908050"/>
                  <a:pt x="157163" y="901700"/>
                </a:cubicBezTo>
                <a:cubicBezTo>
                  <a:pt x="157163" y="908050"/>
                  <a:pt x="157163" y="908050"/>
                  <a:pt x="150813" y="901700"/>
                </a:cubicBezTo>
                <a:close/>
                <a:moveTo>
                  <a:pt x="950913" y="901502"/>
                </a:moveTo>
                <a:cubicBezTo>
                  <a:pt x="950913" y="901502"/>
                  <a:pt x="950913" y="901502"/>
                  <a:pt x="944034" y="908447"/>
                </a:cubicBezTo>
                <a:lnTo>
                  <a:pt x="944034" y="908447"/>
                </a:lnTo>
                <a:close/>
                <a:moveTo>
                  <a:pt x="944034" y="901502"/>
                </a:moveTo>
                <a:lnTo>
                  <a:pt x="941135" y="904429"/>
                </a:lnTo>
                <a:lnTo>
                  <a:pt x="943174" y="902370"/>
                </a:lnTo>
                <a:cubicBezTo>
                  <a:pt x="944034" y="901502"/>
                  <a:pt x="944034" y="901502"/>
                  <a:pt x="944034" y="901502"/>
                </a:cubicBezTo>
                <a:close/>
                <a:moveTo>
                  <a:pt x="944034" y="901502"/>
                </a:moveTo>
                <a:cubicBezTo>
                  <a:pt x="944034" y="901502"/>
                  <a:pt x="944034" y="903238"/>
                  <a:pt x="944034" y="904975"/>
                </a:cubicBezTo>
                <a:cubicBezTo>
                  <a:pt x="942314" y="904975"/>
                  <a:pt x="940594" y="904975"/>
                  <a:pt x="937155" y="908447"/>
                </a:cubicBezTo>
                <a:cubicBezTo>
                  <a:pt x="944034" y="908447"/>
                  <a:pt x="944034" y="901502"/>
                  <a:pt x="944034" y="901502"/>
                </a:cubicBezTo>
                <a:close/>
                <a:moveTo>
                  <a:pt x="937155" y="901502"/>
                </a:moveTo>
                <a:lnTo>
                  <a:pt x="930276" y="904028"/>
                </a:lnTo>
                <a:lnTo>
                  <a:pt x="930276" y="902370"/>
                </a:lnTo>
                <a:close/>
                <a:moveTo>
                  <a:pt x="937155" y="901502"/>
                </a:moveTo>
                <a:lnTo>
                  <a:pt x="936010" y="902658"/>
                </a:lnTo>
                <a:lnTo>
                  <a:pt x="931004" y="907712"/>
                </a:lnTo>
                <a:lnTo>
                  <a:pt x="930276" y="908447"/>
                </a:lnTo>
                <a:lnTo>
                  <a:pt x="930276" y="907874"/>
                </a:lnTo>
                <a:lnTo>
                  <a:pt x="930276" y="906553"/>
                </a:lnTo>
                <a:lnTo>
                  <a:pt x="936394" y="902061"/>
                </a:lnTo>
                <a:close/>
                <a:moveTo>
                  <a:pt x="854328" y="901172"/>
                </a:moveTo>
                <a:lnTo>
                  <a:pt x="853212" y="902287"/>
                </a:lnTo>
                <a:lnTo>
                  <a:pt x="853224" y="902275"/>
                </a:lnTo>
                <a:lnTo>
                  <a:pt x="853231" y="902268"/>
                </a:lnTo>
                <a:lnTo>
                  <a:pt x="853228" y="902271"/>
                </a:lnTo>
                <a:close/>
                <a:moveTo>
                  <a:pt x="854438" y="901062"/>
                </a:moveTo>
                <a:lnTo>
                  <a:pt x="854438" y="901062"/>
                </a:lnTo>
                <a:lnTo>
                  <a:pt x="854439" y="901062"/>
                </a:lnTo>
                <a:close/>
                <a:moveTo>
                  <a:pt x="170657" y="900907"/>
                </a:moveTo>
                <a:lnTo>
                  <a:pt x="170912" y="901162"/>
                </a:lnTo>
                <a:lnTo>
                  <a:pt x="171233" y="901319"/>
                </a:lnTo>
                <a:lnTo>
                  <a:pt x="171133" y="901145"/>
                </a:lnTo>
                <a:lnTo>
                  <a:pt x="170997" y="900907"/>
                </a:lnTo>
                <a:close/>
                <a:moveTo>
                  <a:pt x="191453" y="900801"/>
                </a:moveTo>
                <a:cubicBezTo>
                  <a:pt x="191453" y="900801"/>
                  <a:pt x="193162" y="900801"/>
                  <a:pt x="194872" y="900801"/>
                </a:cubicBezTo>
                <a:lnTo>
                  <a:pt x="197435" y="900801"/>
                </a:lnTo>
                <a:lnTo>
                  <a:pt x="198290" y="900801"/>
                </a:lnTo>
                <a:cubicBezTo>
                  <a:pt x="198290" y="900801"/>
                  <a:pt x="198290" y="907632"/>
                  <a:pt x="198290" y="907632"/>
                </a:cubicBezTo>
                <a:cubicBezTo>
                  <a:pt x="191453" y="900801"/>
                  <a:pt x="198290" y="900801"/>
                  <a:pt x="191453" y="900801"/>
                </a:cubicBezTo>
                <a:close/>
                <a:moveTo>
                  <a:pt x="177777" y="900801"/>
                </a:moveTo>
                <a:cubicBezTo>
                  <a:pt x="177777" y="900801"/>
                  <a:pt x="177777" y="900801"/>
                  <a:pt x="184615" y="900801"/>
                </a:cubicBezTo>
                <a:cubicBezTo>
                  <a:pt x="177777" y="900801"/>
                  <a:pt x="184615" y="907632"/>
                  <a:pt x="177777" y="900801"/>
                </a:cubicBezTo>
                <a:close/>
                <a:moveTo>
                  <a:pt x="845810" y="900118"/>
                </a:moveTo>
                <a:lnTo>
                  <a:pt x="847861" y="900801"/>
                </a:lnTo>
                <a:lnTo>
                  <a:pt x="845265" y="901172"/>
                </a:lnTo>
                <a:lnTo>
                  <a:pt x="847490" y="901172"/>
                </a:lnTo>
                <a:lnTo>
                  <a:pt x="847861" y="900801"/>
                </a:lnTo>
                <a:lnTo>
                  <a:pt x="848047" y="901172"/>
                </a:lnTo>
                <a:lnTo>
                  <a:pt x="848123" y="901172"/>
                </a:lnTo>
                <a:lnTo>
                  <a:pt x="848072" y="901224"/>
                </a:lnTo>
                <a:lnTo>
                  <a:pt x="848621" y="902319"/>
                </a:lnTo>
                <a:lnTo>
                  <a:pt x="848275" y="904734"/>
                </a:lnTo>
                <a:lnTo>
                  <a:pt x="847861" y="904900"/>
                </a:lnTo>
                <a:lnTo>
                  <a:pt x="842279" y="907130"/>
                </a:lnTo>
                <a:lnTo>
                  <a:pt x="841376" y="908051"/>
                </a:lnTo>
                <a:lnTo>
                  <a:pt x="841959" y="907258"/>
                </a:lnTo>
                <a:lnTo>
                  <a:pt x="841024" y="907632"/>
                </a:lnTo>
                <a:cubicBezTo>
                  <a:pt x="841024" y="907632"/>
                  <a:pt x="841024" y="907632"/>
                  <a:pt x="841879" y="906778"/>
                </a:cubicBezTo>
                <a:lnTo>
                  <a:pt x="843514" y="905144"/>
                </a:lnTo>
                <a:lnTo>
                  <a:pt x="843906" y="904611"/>
                </a:lnTo>
                <a:lnTo>
                  <a:pt x="842503" y="902705"/>
                </a:lnTo>
                <a:lnTo>
                  <a:pt x="841024" y="907632"/>
                </a:lnTo>
                <a:lnTo>
                  <a:pt x="841855" y="901824"/>
                </a:lnTo>
                <a:lnTo>
                  <a:pt x="841376" y="901172"/>
                </a:lnTo>
                <a:lnTo>
                  <a:pt x="842964" y="901172"/>
                </a:lnTo>
                <a:lnTo>
                  <a:pt x="843167" y="900496"/>
                </a:lnTo>
                <a:close/>
                <a:moveTo>
                  <a:pt x="847041" y="899709"/>
                </a:moveTo>
                <a:lnTo>
                  <a:pt x="847861" y="900801"/>
                </a:lnTo>
                <a:lnTo>
                  <a:pt x="846546" y="900013"/>
                </a:lnTo>
                <a:lnTo>
                  <a:pt x="847006" y="899948"/>
                </a:lnTo>
                <a:close/>
                <a:moveTo>
                  <a:pt x="917788" y="899676"/>
                </a:moveTo>
                <a:lnTo>
                  <a:pt x="916782" y="900808"/>
                </a:lnTo>
                <a:lnTo>
                  <a:pt x="915989" y="901700"/>
                </a:lnTo>
                <a:close/>
                <a:moveTo>
                  <a:pt x="170185" y="899486"/>
                </a:moveTo>
                <a:lnTo>
                  <a:pt x="170347" y="900597"/>
                </a:lnTo>
                <a:lnTo>
                  <a:pt x="170525" y="900775"/>
                </a:lnTo>
                <a:lnTo>
                  <a:pt x="170957" y="900837"/>
                </a:lnTo>
                <a:close/>
                <a:moveTo>
                  <a:pt x="856025" y="899477"/>
                </a:moveTo>
                <a:lnTo>
                  <a:pt x="855952" y="899550"/>
                </a:lnTo>
                <a:lnTo>
                  <a:pt x="855918" y="899584"/>
                </a:lnTo>
                <a:close/>
                <a:moveTo>
                  <a:pt x="845530" y="899404"/>
                </a:moveTo>
                <a:lnTo>
                  <a:pt x="846546" y="900013"/>
                </a:lnTo>
                <a:lnTo>
                  <a:pt x="845810" y="900118"/>
                </a:lnTo>
                <a:lnTo>
                  <a:pt x="845297" y="899948"/>
                </a:lnTo>
                <a:close/>
                <a:moveTo>
                  <a:pt x="856166" y="899336"/>
                </a:moveTo>
                <a:lnTo>
                  <a:pt x="856092" y="899411"/>
                </a:lnTo>
                <a:lnTo>
                  <a:pt x="856025" y="899477"/>
                </a:lnTo>
                <a:close/>
                <a:moveTo>
                  <a:pt x="856328" y="899174"/>
                </a:moveTo>
                <a:lnTo>
                  <a:pt x="856270" y="899233"/>
                </a:lnTo>
                <a:lnTo>
                  <a:pt x="856166" y="899336"/>
                </a:lnTo>
                <a:close/>
                <a:moveTo>
                  <a:pt x="843588" y="899094"/>
                </a:moveTo>
                <a:lnTo>
                  <a:pt x="843167" y="900496"/>
                </a:lnTo>
                <a:lnTo>
                  <a:pt x="841024" y="900801"/>
                </a:lnTo>
                <a:cubicBezTo>
                  <a:pt x="844443" y="897386"/>
                  <a:pt x="844443" y="897386"/>
                  <a:pt x="843588" y="899094"/>
                </a:cubicBezTo>
                <a:close/>
                <a:moveTo>
                  <a:pt x="189402" y="898752"/>
                </a:moveTo>
                <a:lnTo>
                  <a:pt x="191453" y="900801"/>
                </a:lnTo>
                <a:cubicBezTo>
                  <a:pt x="191453" y="900801"/>
                  <a:pt x="191453" y="900801"/>
                  <a:pt x="190598" y="899948"/>
                </a:cubicBezTo>
                <a:close/>
                <a:moveTo>
                  <a:pt x="842286" y="898595"/>
                </a:moveTo>
                <a:lnTo>
                  <a:pt x="841024" y="900801"/>
                </a:lnTo>
                <a:lnTo>
                  <a:pt x="841024" y="898938"/>
                </a:lnTo>
                <a:close/>
                <a:moveTo>
                  <a:pt x="927353" y="898580"/>
                </a:moveTo>
                <a:lnTo>
                  <a:pt x="926406" y="900237"/>
                </a:lnTo>
                <a:lnTo>
                  <a:pt x="922965" y="901098"/>
                </a:lnTo>
                <a:lnTo>
                  <a:pt x="922933" y="901106"/>
                </a:lnTo>
                <a:lnTo>
                  <a:pt x="922991" y="901073"/>
                </a:lnTo>
                <a:lnTo>
                  <a:pt x="922991" y="901073"/>
                </a:lnTo>
                <a:close/>
                <a:moveTo>
                  <a:pt x="852265" y="897842"/>
                </a:moveTo>
                <a:lnTo>
                  <a:pt x="850231" y="899989"/>
                </a:lnTo>
                <a:lnTo>
                  <a:pt x="853877" y="900919"/>
                </a:lnTo>
                <a:lnTo>
                  <a:pt x="854301" y="900858"/>
                </a:lnTo>
                <a:close/>
                <a:moveTo>
                  <a:pt x="950913" y="896872"/>
                </a:moveTo>
                <a:lnTo>
                  <a:pt x="950913" y="900634"/>
                </a:lnTo>
                <a:cubicBezTo>
                  <a:pt x="950913" y="901502"/>
                  <a:pt x="950913" y="901502"/>
                  <a:pt x="950913" y="901502"/>
                </a:cubicBezTo>
                <a:lnTo>
                  <a:pt x="945910" y="904028"/>
                </a:lnTo>
                <a:lnTo>
                  <a:pt x="944034" y="901502"/>
                </a:lnTo>
                <a:lnTo>
                  <a:pt x="950120" y="897406"/>
                </a:lnTo>
                <a:close/>
                <a:moveTo>
                  <a:pt x="963613" y="894557"/>
                </a:moveTo>
                <a:cubicBezTo>
                  <a:pt x="963613" y="894557"/>
                  <a:pt x="962025" y="896343"/>
                  <a:pt x="960438" y="897236"/>
                </a:cubicBezTo>
                <a:lnTo>
                  <a:pt x="960009" y="896874"/>
                </a:lnTo>
                <a:close/>
                <a:moveTo>
                  <a:pt x="922338" y="894557"/>
                </a:moveTo>
                <a:lnTo>
                  <a:pt x="917788" y="899676"/>
                </a:lnTo>
                <a:lnTo>
                  <a:pt x="919163" y="898129"/>
                </a:lnTo>
                <a:cubicBezTo>
                  <a:pt x="920750" y="896343"/>
                  <a:pt x="922338" y="894557"/>
                  <a:pt x="922338" y="894557"/>
                </a:cubicBezTo>
                <a:close/>
                <a:moveTo>
                  <a:pt x="915988" y="894557"/>
                </a:moveTo>
                <a:cubicBezTo>
                  <a:pt x="915988" y="894557"/>
                  <a:pt x="915988" y="894557"/>
                  <a:pt x="915988" y="895450"/>
                </a:cubicBezTo>
                <a:lnTo>
                  <a:pt x="915988" y="901700"/>
                </a:lnTo>
                <a:lnTo>
                  <a:pt x="915989" y="901700"/>
                </a:lnTo>
                <a:lnTo>
                  <a:pt x="915991" y="901700"/>
                </a:lnTo>
                <a:lnTo>
                  <a:pt x="919163" y="901700"/>
                </a:lnTo>
                <a:lnTo>
                  <a:pt x="922338" y="901700"/>
                </a:lnTo>
                <a:cubicBezTo>
                  <a:pt x="919163" y="901700"/>
                  <a:pt x="917576" y="903288"/>
                  <a:pt x="916782" y="904081"/>
                </a:cubicBezTo>
                <a:lnTo>
                  <a:pt x="915988" y="901701"/>
                </a:lnTo>
                <a:lnTo>
                  <a:pt x="915987" y="901701"/>
                </a:lnTo>
                <a:lnTo>
                  <a:pt x="912813" y="901701"/>
                </a:lnTo>
                <a:cubicBezTo>
                  <a:pt x="912813" y="901701"/>
                  <a:pt x="912813" y="901701"/>
                  <a:pt x="909638" y="901701"/>
                </a:cubicBezTo>
                <a:cubicBezTo>
                  <a:pt x="915988" y="894557"/>
                  <a:pt x="915988" y="894557"/>
                  <a:pt x="915988" y="894557"/>
                </a:cubicBezTo>
                <a:close/>
                <a:moveTo>
                  <a:pt x="950913" y="894557"/>
                </a:moveTo>
                <a:lnTo>
                  <a:pt x="952532" y="895782"/>
                </a:lnTo>
                <a:lnTo>
                  <a:pt x="950913" y="896872"/>
                </a:lnTo>
                <a:close/>
                <a:moveTo>
                  <a:pt x="944034" y="894557"/>
                </a:moveTo>
                <a:cubicBezTo>
                  <a:pt x="944034" y="894557"/>
                  <a:pt x="944034" y="894557"/>
                  <a:pt x="944894" y="894557"/>
                </a:cubicBezTo>
                <a:lnTo>
                  <a:pt x="949406" y="894557"/>
                </a:lnTo>
                <a:lnTo>
                  <a:pt x="950053" y="894557"/>
                </a:lnTo>
                <a:lnTo>
                  <a:pt x="950120" y="894557"/>
                </a:lnTo>
                <a:lnTo>
                  <a:pt x="950913" y="894557"/>
                </a:lnTo>
                <a:lnTo>
                  <a:pt x="950120" y="895157"/>
                </a:lnTo>
                <a:lnTo>
                  <a:pt x="947474" y="897161"/>
                </a:lnTo>
                <a:lnTo>
                  <a:pt x="947229" y="896976"/>
                </a:lnTo>
                <a:close/>
                <a:moveTo>
                  <a:pt x="937155" y="894557"/>
                </a:moveTo>
                <a:cubicBezTo>
                  <a:pt x="937155" y="894557"/>
                  <a:pt x="937155" y="894557"/>
                  <a:pt x="930276" y="901502"/>
                </a:cubicBezTo>
                <a:lnTo>
                  <a:pt x="929997" y="902159"/>
                </a:lnTo>
                <a:lnTo>
                  <a:pt x="929588" y="902197"/>
                </a:lnTo>
                <a:lnTo>
                  <a:pt x="930275" y="901503"/>
                </a:lnTo>
                <a:lnTo>
                  <a:pt x="929394" y="902214"/>
                </a:lnTo>
                <a:lnTo>
                  <a:pt x="928824" y="902267"/>
                </a:lnTo>
                <a:close/>
                <a:moveTo>
                  <a:pt x="157727" y="894327"/>
                </a:moveTo>
                <a:lnTo>
                  <a:pt x="158293" y="898283"/>
                </a:lnTo>
                <a:lnTo>
                  <a:pt x="161056" y="900091"/>
                </a:lnTo>
                <a:lnTo>
                  <a:pt x="163896" y="900496"/>
                </a:lnTo>
                <a:lnTo>
                  <a:pt x="163734" y="900334"/>
                </a:lnTo>
                <a:lnTo>
                  <a:pt x="160272" y="896872"/>
                </a:lnTo>
                <a:lnTo>
                  <a:pt x="159552" y="896152"/>
                </a:lnTo>
                <a:close/>
                <a:moveTo>
                  <a:pt x="861215" y="894292"/>
                </a:moveTo>
                <a:lnTo>
                  <a:pt x="860682" y="894825"/>
                </a:lnTo>
                <a:lnTo>
                  <a:pt x="859885" y="895622"/>
                </a:lnTo>
                <a:lnTo>
                  <a:pt x="859486" y="896020"/>
                </a:lnTo>
                <a:lnTo>
                  <a:pt x="858155" y="897350"/>
                </a:lnTo>
                <a:lnTo>
                  <a:pt x="856328" y="899174"/>
                </a:lnTo>
                <a:lnTo>
                  <a:pt x="856622" y="898880"/>
                </a:lnTo>
                <a:lnTo>
                  <a:pt x="855028" y="900473"/>
                </a:lnTo>
                <a:lnTo>
                  <a:pt x="855028" y="900473"/>
                </a:lnTo>
                <a:lnTo>
                  <a:pt x="855952" y="899550"/>
                </a:lnTo>
                <a:lnTo>
                  <a:pt x="856092" y="899411"/>
                </a:lnTo>
                <a:lnTo>
                  <a:pt x="856270" y="899233"/>
                </a:lnTo>
                <a:lnTo>
                  <a:pt x="858155" y="897350"/>
                </a:lnTo>
                <a:lnTo>
                  <a:pt x="859885" y="895622"/>
                </a:lnTo>
                <a:close/>
                <a:moveTo>
                  <a:pt x="858680" y="894292"/>
                </a:moveTo>
                <a:lnTo>
                  <a:pt x="855830" y="894745"/>
                </a:lnTo>
                <a:lnTo>
                  <a:pt x="855768" y="894794"/>
                </a:lnTo>
                <a:lnTo>
                  <a:pt x="859286" y="894292"/>
                </a:lnTo>
                <a:close/>
                <a:moveTo>
                  <a:pt x="164381" y="894282"/>
                </a:moveTo>
                <a:lnTo>
                  <a:pt x="164439" y="894689"/>
                </a:lnTo>
                <a:lnTo>
                  <a:pt x="167482" y="897732"/>
                </a:lnTo>
                <a:lnTo>
                  <a:pt x="169219" y="899469"/>
                </a:lnTo>
                <a:lnTo>
                  <a:pt x="166953" y="896690"/>
                </a:lnTo>
                <a:lnTo>
                  <a:pt x="166152" y="894530"/>
                </a:lnTo>
                <a:lnTo>
                  <a:pt x="167126" y="894666"/>
                </a:lnTo>
                <a:lnTo>
                  <a:pt x="166108" y="894412"/>
                </a:lnTo>
                <a:lnTo>
                  <a:pt x="166152" y="894530"/>
                </a:lnTo>
                <a:close/>
                <a:moveTo>
                  <a:pt x="163975" y="894225"/>
                </a:moveTo>
                <a:lnTo>
                  <a:pt x="164109" y="894359"/>
                </a:lnTo>
                <a:lnTo>
                  <a:pt x="164146" y="894249"/>
                </a:lnTo>
                <a:close/>
                <a:moveTo>
                  <a:pt x="902562" y="893971"/>
                </a:moveTo>
                <a:lnTo>
                  <a:pt x="902136" y="894715"/>
                </a:lnTo>
                <a:lnTo>
                  <a:pt x="901700" y="895478"/>
                </a:lnTo>
                <a:lnTo>
                  <a:pt x="899144" y="899948"/>
                </a:lnTo>
                <a:cubicBezTo>
                  <a:pt x="897434" y="900801"/>
                  <a:pt x="895725" y="900801"/>
                  <a:pt x="895725" y="900801"/>
                </a:cubicBezTo>
                <a:cubicBezTo>
                  <a:pt x="895725" y="900801"/>
                  <a:pt x="897434" y="899094"/>
                  <a:pt x="899144" y="897386"/>
                </a:cubicBezTo>
                <a:lnTo>
                  <a:pt x="901700" y="894832"/>
                </a:lnTo>
                <a:lnTo>
                  <a:pt x="901817" y="894715"/>
                </a:lnTo>
                <a:close/>
                <a:moveTo>
                  <a:pt x="875212" y="893971"/>
                </a:moveTo>
                <a:cubicBezTo>
                  <a:pt x="875212" y="893971"/>
                  <a:pt x="875212" y="895679"/>
                  <a:pt x="875212" y="897386"/>
                </a:cubicBezTo>
                <a:lnTo>
                  <a:pt x="875212" y="898069"/>
                </a:lnTo>
                <a:lnTo>
                  <a:pt x="868374" y="900801"/>
                </a:lnTo>
                <a:cubicBezTo>
                  <a:pt x="868374" y="900801"/>
                  <a:pt x="875212" y="893971"/>
                  <a:pt x="875212" y="893971"/>
                </a:cubicBezTo>
                <a:close/>
                <a:moveTo>
                  <a:pt x="875212" y="893971"/>
                </a:moveTo>
                <a:cubicBezTo>
                  <a:pt x="875212" y="893971"/>
                  <a:pt x="875212" y="893971"/>
                  <a:pt x="882049" y="893971"/>
                </a:cubicBezTo>
                <a:cubicBezTo>
                  <a:pt x="875212" y="900801"/>
                  <a:pt x="875212" y="900801"/>
                  <a:pt x="875212" y="900801"/>
                </a:cubicBezTo>
                <a:lnTo>
                  <a:pt x="875212" y="898069"/>
                </a:lnTo>
                <a:lnTo>
                  <a:pt x="876921" y="897386"/>
                </a:lnTo>
                <a:cubicBezTo>
                  <a:pt x="878630" y="895679"/>
                  <a:pt x="878630" y="893971"/>
                  <a:pt x="875212" y="893971"/>
                </a:cubicBezTo>
                <a:close/>
                <a:moveTo>
                  <a:pt x="868374" y="893971"/>
                </a:moveTo>
                <a:cubicBezTo>
                  <a:pt x="868374" y="893971"/>
                  <a:pt x="866665" y="895679"/>
                  <a:pt x="864955" y="896532"/>
                </a:cubicBezTo>
                <a:lnTo>
                  <a:pt x="864272" y="896020"/>
                </a:lnTo>
                <a:close/>
                <a:moveTo>
                  <a:pt x="847861" y="893971"/>
                </a:moveTo>
                <a:cubicBezTo>
                  <a:pt x="847861" y="893971"/>
                  <a:pt x="846152" y="895679"/>
                  <a:pt x="845297" y="897386"/>
                </a:cubicBezTo>
                <a:lnTo>
                  <a:pt x="845996" y="898318"/>
                </a:lnTo>
                <a:lnTo>
                  <a:pt x="845530" y="899404"/>
                </a:lnTo>
                <a:lnTo>
                  <a:pt x="843588" y="898240"/>
                </a:lnTo>
                <a:lnTo>
                  <a:pt x="842286" y="898595"/>
                </a:lnTo>
                <a:lnTo>
                  <a:pt x="844443" y="894825"/>
                </a:lnTo>
                <a:cubicBezTo>
                  <a:pt x="846152" y="893971"/>
                  <a:pt x="847861" y="893971"/>
                  <a:pt x="847861" y="893971"/>
                </a:cubicBezTo>
                <a:close/>
                <a:moveTo>
                  <a:pt x="847861" y="893971"/>
                </a:moveTo>
                <a:lnTo>
                  <a:pt x="847041" y="899709"/>
                </a:lnTo>
                <a:lnTo>
                  <a:pt x="845996" y="898318"/>
                </a:lnTo>
                <a:close/>
                <a:moveTo>
                  <a:pt x="184615" y="893971"/>
                </a:moveTo>
                <a:lnTo>
                  <a:pt x="189402" y="898752"/>
                </a:lnTo>
                <a:lnTo>
                  <a:pt x="188034" y="897386"/>
                </a:lnTo>
                <a:cubicBezTo>
                  <a:pt x="186325" y="895679"/>
                  <a:pt x="184615" y="893971"/>
                  <a:pt x="184615" y="893971"/>
                </a:cubicBezTo>
                <a:close/>
                <a:moveTo>
                  <a:pt x="938351" y="893349"/>
                </a:moveTo>
                <a:lnTo>
                  <a:pt x="938105" y="893597"/>
                </a:lnTo>
                <a:lnTo>
                  <a:pt x="937155" y="894557"/>
                </a:lnTo>
                <a:close/>
                <a:moveTo>
                  <a:pt x="946933" y="891629"/>
                </a:moveTo>
                <a:lnTo>
                  <a:pt x="944894" y="893688"/>
                </a:lnTo>
                <a:cubicBezTo>
                  <a:pt x="944034" y="894557"/>
                  <a:pt x="944034" y="894557"/>
                  <a:pt x="944034" y="894557"/>
                </a:cubicBezTo>
                <a:close/>
                <a:moveTo>
                  <a:pt x="152575" y="891183"/>
                </a:moveTo>
                <a:lnTo>
                  <a:pt x="152678" y="891223"/>
                </a:lnTo>
                <a:cubicBezTo>
                  <a:pt x="155178" y="892969"/>
                  <a:pt x="156845" y="894715"/>
                  <a:pt x="156845" y="894715"/>
                </a:cubicBezTo>
                <a:cubicBezTo>
                  <a:pt x="156845" y="894715"/>
                  <a:pt x="156845" y="894715"/>
                  <a:pt x="156845" y="895588"/>
                </a:cubicBezTo>
                <a:lnTo>
                  <a:pt x="156845" y="897334"/>
                </a:lnTo>
                <a:close/>
                <a:moveTo>
                  <a:pt x="922830" y="887980"/>
                </a:moveTo>
                <a:lnTo>
                  <a:pt x="922100" y="892920"/>
                </a:lnTo>
                <a:cubicBezTo>
                  <a:pt x="921227" y="893763"/>
                  <a:pt x="919480" y="893763"/>
                  <a:pt x="915988" y="893763"/>
                </a:cubicBezTo>
                <a:cubicBezTo>
                  <a:pt x="919480" y="893763"/>
                  <a:pt x="921227" y="892076"/>
                  <a:pt x="922100" y="890390"/>
                </a:cubicBezTo>
                <a:lnTo>
                  <a:pt x="922694" y="888096"/>
                </a:lnTo>
                <a:close/>
                <a:moveTo>
                  <a:pt x="150178" y="887730"/>
                </a:moveTo>
                <a:lnTo>
                  <a:pt x="152575" y="891183"/>
                </a:lnTo>
                <a:lnTo>
                  <a:pt x="151409" y="890739"/>
                </a:lnTo>
                <a:close/>
                <a:moveTo>
                  <a:pt x="150178" y="887730"/>
                </a:moveTo>
                <a:cubicBezTo>
                  <a:pt x="156845" y="887730"/>
                  <a:pt x="156845" y="894715"/>
                  <a:pt x="156845" y="894715"/>
                </a:cubicBezTo>
                <a:cubicBezTo>
                  <a:pt x="156845" y="894715"/>
                  <a:pt x="150178" y="887730"/>
                  <a:pt x="150178" y="887730"/>
                </a:cubicBezTo>
                <a:close/>
                <a:moveTo>
                  <a:pt x="881298" y="887684"/>
                </a:moveTo>
                <a:lnTo>
                  <a:pt x="878682" y="888207"/>
                </a:lnTo>
                <a:lnTo>
                  <a:pt x="874735" y="893733"/>
                </a:lnTo>
                <a:lnTo>
                  <a:pt x="874741" y="893736"/>
                </a:lnTo>
                <a:lnTo>
                  <a:pt x="878153" y="890587"/>
                </a:lnTo>
                <a:close/>
                <a:moveTo>
                  <a:pt x="964672" y="887611"/>
                </a:moveTo>
                <a:cubicBezTo>
                  <a:pt x="964672" y="887611"/>
                  <a:pt x="962952" y="889348"/>
                  <a:pt x="961232" y="891084"/>
                </a:cubicBezTo>
                <a:lnTo>
                  <a:pt x="959322" y="893013"/>
                </a:lnTo>
                <a:lnTo>
                  <a:pt x="959942" y="892548"/>
                </a:lnTo>
                <a:cubicBezTo>
                  <a:pt x="960240" y="892771"/>
                  <a:pt x="960041" y="893664"/>
                  <a:pt x="959644" y="894557"/>
                </a:cubicBezTo>
                <a:lnTo>
                  <a:pt x="958728" y="895794"/>
                </a:lnTo>
                <a:lnTo>
                  <a:pt x="957513" y="894768"/>
                </a:lnTo>
                <a:lnTo>
                  <a:pt x="957396" y="894857"/>
                </a:lnTo>
                <a:lnTo>
                  <a:pt x="958156" y="896566"/>
                </a:lnTo>
                <a:lnTo>
                  <a:pt x="958728" y="895794"/>
                </a:lnTo>
                <a:lnTo>
                  <a:pt x="960009" y="896874"/>
                </a:lnTo>
                <a:lnTo>
                  <a:pt x="958057" y="898129"/>
                </a:lnTo>
                <a:lnTo>
                  <a:pt x="957307" y="901502"/>
                </a:lnTo>
                <a:lnTo>
                  <a:pt x="957263" y="901701"/>
                </a:lnTo>
                <a:lnTo>
                  <a:pt x="957263" y="901700"/>
                </a:lnTo>
                <a:lnTo>
                  <a:pt x="957263" y="901502"/>
                </a:lnTo>
                <a:lnTo>
                  <a:pt x="957263" y="898129"/>
                </a:lnTo>
                <a:lnTo>
                  <a:pt x="957263" y="894958"/>
                </a:lnTo>
                <a:lnTo>
                  <a:pt x="954353" y="897161"/>
                </a:lnTo>
                <a:lnTo>
                  <a:pt x="952532" y="895782"/>
                </a:lnTo>
                <a:lnTo>
                  <a:pt x="954353" y="894557"/>
                </a:lnTo>
                <a:lnTo>
                  <a:pt x="962663" y="888963"/>
                </a:lnTo>
                <a:close/>
                <a:moveTo>
                  <a:pt x="950913" y="887611"/>
                </a:moveTo>
                <a:cubicBezTo>
                  <a:pt x="950913" y="887611"/>
                  <a:pt x="949193" y="889348"/>
                  <a:pt x="947474" y="891084"/>
                </a:cubicBezTo>
                <a:lnTo>
                  <a:pt x="946933" y="891629"/>
                </a:lnTo>
                <a:close/>
                <a:moveTo>
                  <a:pt x="944034" y="887611"/>
                </a:moveTo>
                <a:lnTo>
                  <a:pt x="947473" y="887611"/>
                </a:lnTo>
                <a:cubicBezTo>
                  <a:pt x="945754" y="889348"/>
                  <a:pt x="944034" y="891084"/>
                  <a:pt x="944034" y="894557"/>
                </a:cubicBezTo>
                <a:lnTo>
                  <a:pt x="946463" y="897827"/>
                </a:lnTo>
                <a:lnTo>
                  <a:pt x="946614" y="898029"/>
                </a:lnTo>
                <a:cubicBezTo>
                  <a:pt x="947474" y="898029"/>
                  <a:pt x="947474" y="898029"/>
                  <a:pt x="944034" y="901502"/>
                </a:cubicBezTo>
                <a:cubicBezTo>
                  <a:pt x="937155" y="901502"/>
                  <a:pt x="937155" y="908447"/>
                  <a:pt x="937155" y="908447"/>
                </a:cubicBezTo>
                <a:cubicBezTo>
                  <a:pt x="937155" y="908447"/>
                  <a:pt x="937155" y="908447"/>
                  <a:pt x="936295" y="909316"/>
                </a:cubicBezTo>
                <a:lnTo>
                  <a:pt x="935051" y="910571"/>
                </a:lnTo>
                <a:lnTo>
                  <a:pt x="931259" y="914400"/>
                </a:lnTo>
                <a:lnTo>
                  <a:pt x="931864" y="914400"/>
                </a:lnTo>
                <a:lnTo>
                  <a:pt x="931864" y="915164"/>
                </a:lnTo>
                <a:lnTo>
                  <a:pt x="936295" y="914524"/>
                </a:lnTo>
                <a:cubicBezTo>
                  <a:pt x="937155" y="913656"/>
                  <a:pt x="937155" y="911920"/>
                  <a:pt x="937155" y="908447"/>
                </a:cubicBezTo>
                <a:cubicBezTo>
                  <a:pt x="937155" y="908447"/>
                  <a:pt x="938875" y="908447"/>
                  <a:pt x="939735" y="908447"/>
                </a:cubicBezTo>
                <a:lnTo>
                  <a:pt x="943174" y="908447"/>
                </a:lnTo>
                <a:lnTo>
                  <a:pt x="943181" y="908447"/>
                </a:lnTo>
                <a:lnTo>
                  <a:pt x="943504" y="908050"/>
                </a:lnTo>
                <a:lnTo>
                  <a:pt x="943827" y="908447"/>
                </a:lnTo>
                <a:lnTo>
                  <a:pt x="944034" y="908447"/>
                </a:lnTo>
                <a:lnTo>
                  <a:pt x="943920" y="908562"/>
                </a:lnTo>
                <a:lnTo>
                  <a:pt x="946084" y="911225"/>
                </a:lnTo>
                <a:cubicBezTo>
                  <a:pt x="945224" y="912813"/>
                  <a:pt x="943504" y="914400"/>
                  <a:pt x="943504" y="914400"/>
                </a:cubicBezTo>
                <a:lnTo>
                  <a:pt x="941086" y="911424"/>
                </a:lnTo>
                <a:lnTo>
                  <a:pt x="937155" y="915393"/>
                </a:lnTo>
                <a:lnTo>
                  <a:pt x="935832" y="915393"/>
                </a:lnTo>
                <a:lnTo>
                  <a:pt x="933451" y="918369"/>
                </a:lnTo>
                <a:cubicBezTo>
                  <a:pt x="931864" y="920354"/>
                  <a:pt x="930276" y="922338"/>
                  <a:pt x="930276" y="922338"/>
                </a:cubicBezTo>
                <a:cubicBezTo>
                  <a:pt x="930276" y="922338"/>
                  <a:pt x="930276" y="920354"/>
                  <a:pt x="931070" y="918369"/>
                </a:cubicBezTo>
                <a:lnTo>
                  <a:pt x="935237" y="915393"/>
                </a:lnTo>
                <a:lnTo>
                  <a:pt x="931864" y="915393"/>
                </a:lnTo>
                <a:lnTo>
                  <a:pt x="931864" y="915988"/>
                </a:lnTo>
                <a:lnTo>
                  <a:pt x="930276" y="915988"/>
                </a:lnTo>
                <a:lnTo>
                  <a:pt x="930276" y="918369"/>
                </a:lnTo>
                <a:cubicBezTo>
                  <a:pt x="930276" y="920354"/>
                  <a:pt x="930276" y="922338"/>
                  <a:pt x="930276" y="922338"/>
                </a:cubicBezTo>
                <a:lnTo>
                  <a:pt x="929482" y="922338"/>
                </a:lnTo>
                <a:lnTo>
                  <a:pt x="926307" y="922338"/>
                </a:lnTo>
                <a:cubicBezTo>
                  <a:pt x="926307" y="922338"/>
                  <a:pt x="926307" y="922338"/>
                  <a:pt x="922338" y="922338"/>
                </a:cubicBezTo>
                <a:cubicBezTo>
                  <a:pt x="926307" y="922338"/>
                  <a:pt x="928292" y="920354"/>
                  <a:pt x="929284" y="918369"/>
                </a:cubicBezTo>
                <a:lnTo>
                  <a:pt x="930067" y="915235"/>
                </a:lnTo>
                <a:lnTo>
                  <a:pt x="927524" y="913309"/>
                </a:lnTo>
                <a:lnTo>
                  <a:pt x="930276" y="908448"/>
                </a:lnTo>
                <a:lnTo>
                  <a:pt x="930276" y="908448"/>
                </a:lnTo>
                <a:lnTo>
                  <a:pt x="930276" y="908447"/>
                </a:lnTo>
                <a:cubicBezTo>
                  <a:pt x="937155" y="908447"/>
                  <a:pt x="937155" y="908447"/>
                  <a:pt x="937155" y="901502"/>
                </a:cubicBezTo>
                <a:lnTo>
                  <a:pt x="930276" y="902133"/>
                </a:lnTo>
                <a:lnTo>
                  <a:pt x="930276" y="901502"/>
                </a:lnTo>
                <a:cubicBezTo>
                  <a:pt x="931996" y="899766"/>
                  <a:pt x="933716" y="898029"/>
                  <a:pt x="937155" y="894557"/>
                </a:cubicBezTo>
                <a:cubicBezTo>
                  <a:pt x="937155" y="894557"/>
                  <a:pt x="937155" y="894557"/>
                  <a:pt x="938015" y="893688"/>
                </a:cubicBezTo>
                <a:lnTo>
                  <a:pt x="938105" y="893597"/>
                </a:lnTo>
                <a:lnTo>
                  <a:pt x="943174" y="888479"/>
                </a:ln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868363" y="887413"/>
                </a:moveTo>
                <a:lnTo>
                  <a:pt x="868363" y="889794"/>
                </a:lnTo>
                <a:lnTo>
                  <a:pt x="868363" y="890588"/>
                </a:lnTo>
                <a:cubicBezTo>
                  <a:pt x="866776" y="892176"/>
                  <a:pt x="865188" y="893763"/>
                  <a:pt x="868363" y="893763"/>
                </a:cubicBezTo>
                <a:cubicBezTo>
                  <a:pt x="862013" y="893763"/>
                  <a:pt x="868363" y="887413"/>
                  <a:pt x="862013" y="893763"/>
                </a:cubicBezTo>
                <a:cubicBezTo>
                  <a:pt x="862013" y="893763"/>
                  <a:pt x="863601" y="892176"/>
                  <a:pt x="865188" y="890588"/>
                </a:cubicBezTo>
                <a:close/>
                <a:moveTo>
                  <a:pt x="163513" y="887413"/>
                </a:moveTo>
                <a:lnTo>
                  <a:pt x="165999" y="894118"/>
                </a:lnTo>
                <a:lnTo>
                  <a:pt x="170459" y="894755"/>
                </a:lnTo>
                <a:lnTo>
                  <a:pt x="171335" y="900891"/>
                </a:lnTo>
                <a:lnTo>
                  <a:pt x="171451" y="900907"/>
                </a:lnTo>
                <a:lnTo>
                  <a:pt x="171338" y="900907"/>
                </a:lnTo>
                <a:lnTo>
                  <a:pt x="171349" y="900984"/>
                </a:lnTo>
                <a:lnTo>
                  <a:pt x="171409" y="901406"/>
                </a:lnTo>
                <a:lnTo>
                  <a:pt x="177272" y="904281"/>
                </a:lnTo>
                <a:lnTo>
                  <a:pt x="177272" y="905967"/>
                </a:lnTo>
                <a:lnTo>
                  <a:pt x="177272" y="906811"/>
                </a:lnTo>
                <a:lnTo>
                  <a:pt x="177272" y="907654"/>
                </a:lnTo>
                <a:lnTo>
                  <a:pt x="176412" y="906811"/>
                </a:lnTo>
                <a:lnTo>
                  <a:pt x="171159" y="901659"/>
                </a:lnTo>
                <a:lnTo>
                  <a:pt x="170562" y="901574"/>
                </a:lnTo>
                <a:lnTo>
                  <a:pt x="165893" y="900907"/>
                </a:lnTo>
                <a:lnTo>
                  <a:pt x="165200" y="900907"/>
                </a:lnTo>
                <a:lnTo>
                  <a:pt x="164807" y="900907"/>
                </a:lnTo>
                <a:lnTo>
                  <a:pt x="164561" y="900907"/>
                </a:lnTo>
                <a:lnTo>
                  <a:pt x="164620" y="901142"/>
                </a:lnTo>
                <a:lnTo>
                  <a:pt x="164646" y="901246"/>
                </a:lnTo>
                <a:lnTo>
                  <a:pt x="170111" y="906711"/>
                </a:lnTo>
                <a:lnTo>
                  <a:pt x="171313" y="907396"/>
                </a:lnTo>
                <a:lnTo>
                  <a:pt x="172249" y="907003"/>
                </a:lnTo>
                <a:lnTo>
                  <a:pt x="172273" y="907396"/>
                </a:lnTo>
                <a:lnTo>
                  <a:pt x="172292" y="907418"/>
                </a:lnTo>
                <a:lnTo>
                  <a:pt x="174625" y="905669"/>
                </a:lnTo>
                <a:lnTo>
                  <a:pt x="177272" y="907654"/>
                </a:lnTo>
                <a:lnTo>
                  <a:pt x="180712" y="907654"/>
                </a:lnTo>
                <a:lnTo>
                  <a:pt x="184151" y="914401"/>
                </a:lnTo>
                <a:lnTo>
                  <a:pt x="191225" y="920591"/>
                </a:lnTo>
                <a:lnTo>
                  <a:pt x="191308" y="920653"/>
                </a:lnTo>
                <a:lnTo>
                  <a:pt x="191453" y="920671"/>
                </a:lnTo>
                <a:lnTo>
                  <a:pt x="191453" y="920439"/>
                </a:lnTo>
                <a:lnTo>
                  <a:pt x="191453" y="920194"/>
                </a:lnTo>
                <a:lnTo>
                  <a:pt x="189250" y="915065"/>
                </a:lnTo>
                <a:lnTo>
                  <a:pt x="189762" y="914895"/>
                </a:lnTo>
                <a:lnTo>
                  <a:pt x="190958" y="915065"/>
                </a:lnTo>
                <a:lnTo>
                  <a:pt x="191453" y="918523"/>
                </a:lnTo>
                <a:lnTo>
                  <a:pt x="191453" y="914462"/>
                </a:lnTo>
                <a:lnTo>
                  <a:pt x="191812" y="914941"/>
                </a:lnTo>
                <a:lnTo>
                  <a:pt x="194017" y="917878"/>
                </a:lnTo>
                <a:lnTo>
                  <a:pt x="193350" y="918766"/>
                </a:lnTo>
                <a:lnTo>
                  <a:pt x="197565" y="920568"/>
                </a:lnTo>
                <a:lnTo>
                  <a:pt x="194872" y="917878"/>
                </a:lnTo>
                <a:lnTo>
                  <a:pt x="191812" y="914821"/>
                </a:lnTo>
                <a:lnTo>
                  <a:pt x="191453" y="914462"/>
                </a:lnTo>
                <a:lnTo>
                  <a:pt x="191355" y="914365"/>
                </a:lnTo>
                <a:lnTo>
                  <a:pt x="189762" y="914895"/>
                </a:lnTo>
                <a:lnTo>
                  <a:pt x="184979" y="914213"/>
                </a:lnTo>
                <a:cubicBezTo>
                  <a:pt x="184979" y="914213"/>
                  <a:pt x="184979" y="914213"/>
                  <a:pt x="185833" y="914213"/>
                </a:cubicBezTo>
                <a:lnTo>
                  <a:pt x="187541" y="914213"/>
                </a:lnTo>
                <a:lnTo>
                  <a:pt x="189250" y="914213"/>
                </a:lnTo>
                <a:lnTo>
                  <a:pt x="191203" y="914213"/>
                </a:lnTo>
                <a:lnTo>
                  <a:pt x="190394" y="913404"/>
                </a:lnTo>
                <a:lnTo>
                  <a:pt x="185833" y="910805"/>
                </a:lnTo>
                <a:lnTo>
                  <a:pt x="185179" y="908196"/>
                </a:lnTo>
                <a:lnTo>
                  <a:pt x="184979" y="907995"/>
                </a:lnTo>
                <a:lnTo>
                  <a:pt x="184615" y="907632"/>
                </a:lnTo>
                <a:cubicBezTo>
                  <a:pt x="184615" y="900801"/>
                  <a:pt x="191453" y="907632"/>
                  <a:pt x="184615" y="900801"/>
                </a:cubicBezTo>
                <a:cubicBezTo>
                  <a:pt x="184615" y="893971"/>
                  <a:pt x="198290" y="907632"/>
                  <a:pt x="198290" y="907632"/>
                </a:cubicBezTo>
                <a:cubicBezTo>
                  <a:pt x="198290" y="911047"/>
                  <a:pt x="198290" y="912755"/>
                  <a:pt x="199145" y="913609"/>
                </a:cubicBezTo>
                <a:lnTo>
                  <a:pt x="204788" y="914414"/>
                </a:lnTo>
                <a:lnTo>
                  <a:pt x="204790" y="914414"/>
                </a:lnTo>
                <a:lnTo>
                  <a:pt x="204788" y="914400"/>
                </a:lnTo>
                <a:lnTo>
                  <a:pt x="204806" y="914416"/>
                </a:lnTo>
                <a:lnTo>
                  <a:pt x="205128" y="914462"/>
                </a:lnTo>
                <a:lnTo>
                  <a:pt x="204857" y="914462"/>
                </a:lnTo>
                <a:lnTo>
                  <a:pt x="207589" y="916921"/>
                </a:lnTo>
                <a:lnTo>
                  <a:pt x="205128" y="914462"/>
                </a:lnTo>
                <a:cubicBezTo>
                  <a:pt x="208547" y="914462"/>
                  <a:pt x="210256" y="914462"/>
                  <a:pt x="211110" y="915316"/>
                </a:cubicBezTo>
                <a:lnTo>
                  <a:pt x="211894" y="920795"/>
                </a:lnTo>
                <a:lnTo>
                  <a:pt x="211965" y="920859"/>
                </a:lnTo>
                <a:lnTo>
                  <a:pt x="211965" y="917878"/>
                </a:lnTo>
                <a:cubicBezTo>
                  <a:pt x="211965" y="916170"/>
                  <a:pt x="211965" y="914462"/>
                  <a:pt x="211965" y="914462"/>
                </a:cubicBezTo>
                <a:cubicBezTo>
                  <a:pt x="211965" y="921293"/>
                  <a:pt x="211965" y="921293"/>
                  <a:pt x="218803" y="921293"/>
                </a:cubicBezTo>
                <a:cubicBezTo>
                  <a:pt x="218803" y="921293"/>
                  <a:pt x="218803" y="923000"/>
                  <a:pt x="219658" y="924708"/>
                </a:cubicBezTo>
                <a:lnTo>
                  <a:pt x="222449" y="926301"/>
                </a:lnTo>
                <a:lnTo>
                  <a:pt x="223776" y="928123"/>
                </a:lnTo>
                <a:lnTo>
                  <a:pt x="222222" y="928123"/>
                </a:lnTo>
                <a:lnTo>
                  <a:pt x="219587" y="928123"/>
                </a:lnTo>
                <a:lnTo>
                  <a:pt x="218803" y="928549"/>
                </a:lnTo>
                <a:lnTo>
                  <a:pt x="219074" y="928687"/>
                </a:lnTo>
                <a:lnTo>
                  <a:pt x="219076" y="928688"/>
                </a:lnTo>
                <a:lnTo>
                  <a:pt x="219407" y="928688"/>
                </a:lnTo>
                <a:lnTo>
                  <a:pt x="224187" y="928688"/>
                </a:lnTo>
                <a:lnTo>
                  <a:pt x="223776" y="928123"/>
                </a:lnTo>
                <a:lnTo>
                  <a:pt x="225641" y="928123"/>
                </a:lnTo>
                <a:lnTo>
                  <a:pt x="226401" y="931159"/>
                </a:lnTo>
                <a:lnTo>
                  <a:pt x="225641" y="930685"/>
                </a:lnTo>
                <a:lnTo>
                  <a:pt x="225641" y="930685"/>
                </a:lnTo>
                <a:lnTo>
                  <a:pt x="224773" y="929492"/>
                </a:lnTo>
                <a:lnTo>
                  <a:pt x="222846" y="931863"/>
                </a:lnTo>
                <a:cubicBezTo>
                  <a:pt x="221987" y="931863"/>
                  <a:pt x="221987" y="931863"/>
                  <a:pt x="225426" y="935038"/>
                </a:cubicBezTo>
                <a:cubicBezTo>
                  <a:pt x="221987" y="931863"/>
                  <a:pt x="221987" y="931863"/>
                  <a:pt x="221987" y="932657"/>
                </a:cubicBezTo>
                <a:lnTo>
                  <a:pt x="219114" y="934646"/>
                </a:lnTo>
                <a:lnTo>
                  <a:pt x="219145" y="934664"/>
                </a:lnTo>
                <a:lnTo>
                  <a:pt x="219103" y="934653"/>
                </a:lnTo>
                <a:lnTo>
                  <a:pt x="218547" y="935038"/>
                </a:lnTo>
                <a:lnTo>
                  <a:pt x="218547" y="934515"/>
                </a:lnTo>
                <a:lnTo>
                  <a:pt x="215729" y="933812"/>
                </a:lnTo>
                <a:lnTo>
                  <a:pt x="214797" y="932185"/>
                </a:lnTo>
                <a:lnTo>
                  <a:pt x="218547" y="934323"/>
                </a:lnTo>
                <a:lnTo>
                  <a:pt x="218547" y="929482"/>
                </a:lnTo>
                <a:cubicBezTo>
                  <a:pt x="218547" y="928688"/>
                  <a:pt x="218547" y="928688"/>
                  <a:pt x="218547" y="928688"/>
                </a:cubicBezTo>
                <a:lnTo>
                  <a:pt x="215504" y="928688"/>
                </a:lnTo>
                <a:lnTo>
                  <a:pt x="212794" y="928688"/>
                </a:lnTo>
                <a:lnTo>
                  <a:pt x="214797" y="932185"/>
                </a:lnTo>
                <a:lnTo>
                  <a:pt x="213166" y="931255"/>
                </a:lnTo>
                <a:lnTo>
                  <a:pt x="212523" y="928688"/>
                </a:lnTo>
                <a:lnTo>
                  <a:pt x="212312" y="928688"/>
                </a:lnTo>
                <a:lnTo>
                  <a:pt x="212312" y="931255"/>
                </a:lnTo>
                <a:cubicBezTo>
                  <a:pt x="212312" y="932960"/>
                  <a:pt x="212312" y="934664"/>
                  <a:pt x="212312" y="934664"/>
                </a:cubicBezTo>
                <a:cubicBezTo>
                  <a:pt x="212312" y="934664"/>
                  <a:pt x="212312" y="927847"/>
                  <a:pt x="205478" y="927847"/>
                </a:cubicBezTo>
                <a:cubicBezTo>
                  <a:pt x="205478" y="921030"/>
                  <a:pt x="198645" y="921030"/>
                  <a:pt x="198645" y="921030"/>
                </a:cubicBezTo>
                <a:cubicBezTo>
                  <a:pt x="202062" y="921030"/>
                  <a:pt x="202062" y="921030"/>
                  <a:pt x="202062" y="921030"/>
                </a:cubicBezTo>
                <a:lnTo>
                  <a:pt x="202957" y="921030"/>
                </a:lnTo>
                <a:lnTo>
                  <a:pt x="199232" y="918369"/>
                </a:lnTo>
                <a:lnTo>
                  <a:pt x="198491" y="914663"/>
                </a:lnTo>
                <a:lnTo>
                  <a:pt x="198290" y="914462"/>
                </a:lnTo>
                <a:lnTo>
                  <a:pt x="198459" y="914505"/>
                </a:lnTo>
                <a:lnTo>
                  <a:pt x="198450" y="914462"/>
                </a:lnTo>
                <a:lnTo>
                  <a:pt x="198290" y="914462"/>
                </a:lnTo>
                <a:cubicBezTo>
                  <a:pt x="198290" y="914462"/>
                  <a:pt x="198290" y="914462"/>
                  <a:pt x="198290" y="915316"/>
                </a:cubicBezTo>
                <a:lnTo>
                  <a:pt x="198290" y="920676"/>
                </a:lnTo>
                <a:lnTo>
                  <a:pt x="198290" y="920878"/>
                </a:lnTo>
                <a:lnTo>
                  <a:pt x="198645" y="921030"/>
                </a:lnTo>
                <a:lnTo>
                  <a:pt x="198290" y="921030"/>
                </a:lnTo>
                <a:lnTo>
                  <a:pt x="198290" y="921293"/>
                </a:lnTo>
                <a:lnTo>
                  <a:pt x="198027" y="921030"/>
                </a:lnTo>
                <a:lnTo>
                  <a:pt x="197791" y="921030"/>
                </a:lnTo>
                <a:lnTo>
                  <a:pt x="195229" y="921030"/>
                </a:lnTo>
                <a:lnTo>
                  <a:pt x="194324" y="921030"/>
                </a:lnTo>
                <a:lnTo>
                  <a:pt x="198438" y="921544"/>
                </a:lnTo>
                <a:cubicBezTo>
                  <a:pt x="198438" y="925116"/>
                  <a:pt x="198438" y="925116"/>
                  <a:pt x="198438" y="925116"/>
                </a:cubicBezTo>
                <a:lnTo>
                  <a:pt x="198438" y="927640"/>
                </a:lnTo>
                <a:lnTo>
                  <a:pt x="198645" y="927847"/>
                </a:lnTo>
                <a:lnTo>
                  <a:pt x="198438" y="927817"/>
                </a:lnTo>
                <a:lnTo>
                  <a:pt x="198438" y="928122"/>
                </a:lnTo>
                <a:lnTo>
                  <a:pt x="198645" y="927847"/>
                </a:lnTo>
                <a:cubicBezTo>
                  <a:pt x="202062" y="931255"/>
                  <a:pt x="202062" y="931255"/>
                  <a:pt x="201207" y="929551"/>
                </a:cubicBezTo>
                <a:lnTo>
                  <a:pt x="200695" y="927847"/>
                </a:lnTo>
                <a:lnTo>
                  <a:pt x="198645" y="921030"/>
                </a:lnTo>
                <a:cubicBezTo>
                  <a:pt x="198645" y="921030"/>
                  <a:pt x="205478" y="927847"/>
                  <a:pt x="205478" y="927847"/>
                </a:cubicBezTo>
                <a:cubicBezTo>
                  <a:pt x="205478" y="931255"/>
                  <a:pt x="203770" y="931255"/>
                  <a:pt x="202916" y="931255"/>
                </a:cubicBezTo>
                <a:lnTo>
                  <a:pt x="203614" y="932185"/>
                </a:lnTo>
                <a:lnTo>
                  <a:pt x="202916" y="933812"/>
                </a:lnTo>
                <a:cubicBezTo>
                  <a:pt x="202062" y="934664"/>
                  <a:pt x="202062" y="934664"/>
                  <a:pt x="205478" y="934664"/>
                </a:cubicBezTo>
                <a:lnTo>
                  <a:pt x="205572" y="935038"/>
                </a:lnTo>
                <a:lnTo>
                  <a:pt x="205579" y="935038"/>
                </a:lnTo>
                <a:lnTo>
                  <a:pt x="205582" y="935037"/>
                </a:lnTo>
                <a:lnTo>
                  <a:pt x="205582" y="935038"/>
                </a:lnTo>
                <a:lnTo>
                  <a:pt x="205780" y="935038"/>
                </a:lnTo>
                <a:lnTo>
                  <a:pt x="211734" y="935038"/>
                </a:lnTo>
                <a:lnTo>
                  <a:pt x="212687" y="935038"/>
                </a:lnTo>
                <a:lnTo>
                  <a:pt x="212726" y="935038"/>
                </a:lnTo>
                <a:lnTo>
                  <a:pt x="212726" y="935077"/>
                </a:lnTo>
                <a:lnTo>
                  <a:pt x="212726" y="941388"/>
                </a:lnTo>
                <a:cubicBezTo>
                  <a:pt x="212726" y="941388"/>
                  <a:pt x="212726" y="939801"/>
                  <a:pt x="211734" y="938213"/>
                </a:cubicBezTo>
                <a:lnTo>
                  <a:pt x="205673" y="935443"/>
                </a:lnTo>
                <a:lnTo>
                  <a:pt x="205751" y="935754"/>
                </a:lnTo>
                <a:lnTo>
                  <a:pt x="205582" y="935607"/>
                </a:lnTo>
                <a:lnTo>
                  <a:pt x="205582" y="935831"/>
                </a:lnTo>
                <a:lnTo>
                  <a:pt x="205582" y="937005"/>
                </a:lnTo>
                <a:lnTo>
                  <a:pt x="206161" y="937390"/>
                </a:lnTo>
                <a:lnTo>
                  <a:pt x="206332" y="938072"/>
                </a:lnTo>
                <a:cubicBezTo>
                  <a:pt x="207187" y="939776"/>
                  <a:pt x="208895" y="941481"/>
                  <a:pt x="212312" y="941481"/>
                </a:cubicBezTo>
                <a:cubicBezTo>
                  <a:pt x="212312" y="948298"/>
                  <a:pt x="212312" y="948298"/>
                  <a:pt x="219145" y="948298"/>
                </a:cubicBezTo>
                <a:cubicBezTo>
                  <a:pt x="219145" y="948298"/>
                  <a:pt x="219145" y="948298"/>
                  <a:pt x="219999" y="948298"/>
                </a:cubicBezTo>
                <a:lnTo>
                  <a:pt x="222562" y="948298"/>
                </a:lnTo>
                <a:lnTo>
                  <a:pt x="222680" y="948532"/>
                </a:lnTo>
                <a:lnTo>
                  <a:pt x="222846" y="948532"/>
                </a:lnTo>
                <a:lnTo>
                  <a:pt x="223689" y="948532"/>
                </a:lnTo>
                <a:cubicBezTo>
                  <a:pt x="224532" y="948532"/>
                  <a:pt x="226219" y="948532"/>
                  <a:pt x="226219" y="948532"/>
                </a:cubicBezTo>
                <a:cubicBezTo>
                  <a:pt x="226219" y="948532"/>
                  <a:pt x="227906" y="950318"/>
                  <a:pt x="229593" y="952104"/>
                </a:cubicBezTo>
                <a:lnTo>
                  <a:pt x="232965" y="955675"/>
                </a:lnTo>
                <a:lnTo>
                  <a:pt x="228749" y="952104"/>
                </a:lnTo>
                <a:lnTo>
                  <a:pt x="225840" y="950984"/>
                </a:lnTo>
                <a:lnTo>
                  <a:pt x="226219" y="952500"/>
                </a:lnTo>
                <a:lnTo>
                  <a:pt x="228171" y="953616"/>
                </a:lnTo>
                <a:lnTo>
                  <a:pt x="226061" y="955198"/>
                </a:lnTo>
                <a:lnTo>
                  <a:pt x="226540" y="955675"/>
                </a:lnTo>
                <a:lnTo>
                  <a:pt x="226832" y="955967"/>
                </a:lnTo>
                <a:lnTo>
                  <a:pt x="231775" y="960898"/>
                </a:lnTo>
                <a:lnTo>
                  <a:pt x="231775" y="958056"/>
                </a:lnTo>
                <a:cubicBezTo>
                  <a:pt x="231775" y="958850"/>
                  <a:pt x="231775" y="958850"/>
                  <a:pt x="231775" y="955675"/>
                </a:cubicBezTo>
                <a:cubicBezTo>
                  <a:pt x="231775" y="955675"/>
                  <a:pt x="233760" y="957263"/>
                  <a:pt x="234752" y="958850"/>
                </a:cubicBezTo>
                <a:lnTo>
                  <a:pt x="232321" y="961443"/>
                </a:lnTo>
                <a:lnTo>
                  <a:pt x="232811" y="961932"/>
                </a:lnTo>
                <a:cubicBezTo>
                  <a:pt x="229395" y="961932"/>
                  <a:pt x="232811" y="963636"/>
                  <a:pt x="236228" y="965340"/>
                </a:cubicBezTo>
                <a:lnTo>
                  <a:pt x="238782" y="966742"/>
                </a:lnTo>
                <a:lnTo>
                  <a:pt x="239644" y="968748"/>
                </a:lnTo>
                <a:lnTo>
                  <a:pt x="238790" y="968748"/>
                </a:lnTo>
                <a:lnTo>
                  <a:pt x="236228" y="968748"/>
                </a:lnTo>
                <a:lnTo>
                  <a:pt x="235373" y="968748"/>
                </a:lnTo>
                <a:lnTo>
                  <a:pt x="232242" y="966476"/>
                </a:lnTo>
                <a:lnTo>
                  <a:pt x="231957" y="965340"/>
                </a:lnTo>
                <a:cubicBezTo>
                  <a:pt x="231103" y="965340"/>
                  <a:pt x="229395" y="965340"/>
                  <a:pt x="225978" y="961932"/>
                </a:cubicBezTo>
                <a:cubicBezTo>
                  <a:pt x="229395" y="961932"/>
                  <a:pt x="229395" y="961932"/>
                  <a:pt x="227686" y="961079"/>
                </a:cubicBezTo>
                <a:lnTo>
                  <a:pt x="223601" y="958227"/>
                </a:lnTo>
                <a:lnTo>
                  <a:pt x="224056" y="958097"/>
                </a:lnTo>
                <a:cubicBezTo>
                  <a:pt x="223843" y="957671"/>
                  <a:pt x="222562" y="956819"/>
                  <a:pt x="219145" y="955115"/>
                </a:cubicBezTo>
                <a:cubicBezTo>
                  <a:pt x="212312" y="955115"/>
                  <a:pt x="219145" y="955115"/>
                  <a:pt x="212312" y="948298"/>
                </a:cubicBezTo>
                <a:lnTo>
                  <a:pt x="205478" y="948298"/>
                </a:lnTo>
                <a:lnTo>
                  <a:pt x="202916" y="948298"/>
                </a:lnTo>
                <a:lnTo>
                  <a:pt x="199404" y="948298"/>
                </a:lnTo>
                <a:lnTo>
                  <a:pt x="197909" y="948796"/>
                </a:lnTo>
                <a:lnTo>
                  <a:pt x="197909" y="945360"/>
                </a:lnTo>
                <a:lnTo>
                  <a:pt x="197791" y="944889"/>
                </a:lnTo>
                <a:cubicBezTo>
                  <a:pt x="196937" y="943185"/>
                  <a:pt x="195229" y="941481"/>
                  <a:pt x="191812" y="941481"/>
                </a:cubicBezTo>
                <a:lnTo>
                  <a:pt x="191812" y="941167"/>
                </a:lnTo>
                <a:lnTo>
                  <a:pt x="191812" y="938072"/>
                </a:lnTo>
                <a:lnTo>
                  <a:pt x="191812" y="937220"/>
                </a:lnTo>
                <a:cubicBezTo>
                  <a:pt x="191812" y="938072"/>
                  <a:pt x="191812" y="938072"/>
                  <a:pt x="191812" y="934664"/>
                </a:cubicBezTo>
                <a:cubicBezTo>
                  <a:pt x="188396" y="934664"/>
                  <a:pt x="186687" y="934664"/>
                  <a:pt x="184979" y="933812"/>
                </a:cubicBezTo>
                <a:lnTo>
                  <a:pt x="184706" y="933573"/>
                </a:lnTo>
                <a:lnTo>
                  <a:pt x="184125" y="931255"/>
                </a:lnTo>
                <a:lnTo>
                  <a:pt x="182494" y="930326"/>
                </a:lnTo>
                <a:lnTo>
                  <a:pt x="181563" y="928699"/>
                </a:lnTo>
                <a:cubicBezTo>
                  <a:pt x="179854" y="927847"/>
                  <a:pt x="178146" y="927847"/>
                  <a:pt x="178146" y="927847"/>
                </a:cubicBezTo>
                <a:lnTo>
                  <a:pt x="180879" y="925802"/>
                </a:lnTo>
                <a:lnTo>
                  <a:pt x="181563" y="925291"/>
                </a:lnTo>
                <a:cubicBezTo>
                  <a:pt x="181563" y="924438"/>
                  <a:pt x="181563" y="924438"/>
                  <a:pt x="184979" y="927847"/>
                </a:cubicBezTo>
                <a:lnTo>
                  <a:pt x="178146" y="921030"/>
                </a:lnTo>
                <a:lnTo>
                  <a:pt x="181563" y="921030"/>
                </a:lnTo>
                <a:lnTo>
                  <a:pt x="183652" y="921030"/>
                </a:lnTo>
                <a:lnTo>
                  <a:pt x="184125" y="921030"/>
                </a:lnTo>
                <a:lnTo>
                  <a:pt x="184150" y="921030"/>
                </a:lnTo>
                <a:lnTo>
                  <a:pt x="184150" y="920651"/>
                </a:lnTo>
                <a:lnTo>
                  <a:pt x="184150" y="920203"/>
                </a:lnTo>
                <a:lnTo>
                  <a:pt x="184150" y="919659"/>
                </a:lnTo>
                <a:lnTo>
                  <a:pt x="184150" y="915194"/>
                </a:lnTo>
                <a:lnTo>
                  <a:pt x="184150" y="914400"/>
                </a:lnTo>
                <a:lnTo>
                  <a:pt x="178132" y="908498"/>
                </a:lnTo>
                <a:lnTo>
                  <a:pt x="178035" y="908402"/>
                </a:lnTo>
                <a:lnTo>
                  <a:pt x="180181" y="911622"/>
                </a:lnTo>
                <a:lnTo>
                  <a:pt x="178331" y="914397"/>
                </a:lnTo>
                <a:lnTo>
                  <a:pt x="177800" y="915194"/>
                </a:lnTo>
                <a:lnTo>
                  <a:pt x="176648" y="913465"/>
                </a:lnTo>
                <a:lnTo>
                  <a:pt x="171313" y="910805"/>
                </a:lnTo>
                <a:cubicBezTo>
                  <a:pt x="169605" y="910805"/>
                  <a:pt x="167896" y="910805"/>
                  <a:pt x="164479" y="907396"/>
                </a:cubicBezTo>
                <a:cubicBezTo>
                  <a:pt x="164479" y="907396"/>
                  <a:pt x="164479" y="905692"/>
                  <a:pt x="164479" y="903988"/>
                </a:cubicBezTo>
                <a:lnTo>
                  <a:pt x="164479" y="901079"/>
                </a:lnTo>
                <a:lnTo>
                  <a:pt x="164307" y="900907"/>
                </a:lnTo>
                <a:lnTo>
                  <a:pt x="164308" y="900908"/>
                </a:lnTo>
                <a:lnTo>
                  <a:pt x="164479" y="901079"/>
                </a:lnTo>
                <a:lnTo>
                  <a:pt x="164479" y="901036"/>
                </a:lnTo>
                <a:lnTo>
                  <a:pt x="164479" y="900907"/>
                </a:lnTo>
                <a:lnTo>
                  <a:pt x="164307" y="900907"/>
                </a:lnTo>
                <a:lnTo>
                  <a:pt x="163979" y="900579"/>
                </a:lnTo>
                <a:lnTo>
                  <a:pt x="161801" y="900579"/>
                </a:lnTo>
                <a:lnTo>
                  <a:pt x="163513" y="901700"/>
                </a:lnTo>
                <a:cubicBezTo>
                  <a:pt x="163513" y="901700"/>
                  <a:pt x="161846" y="901700"/>
                  <a:pt x="160179" y="901700"/>
                </a:cubicBezTo>
                <a:lnTo>
                  <a:pt x="157163" y="901700"/>
                </a:lnTo>
                <a:lnTo>
                  <a:pt x="156845" y="901700"/>
                </a:lnTo>
                <a:lnTo>
                  <a:pt x="156845" y="897334"/>
                </a:lnTo>
                <a:lnTo>
                  <a:pt x="157646" y="897859"/>
                </a:lnTo>
                <a:lnTo>
                  <a:pt x="157646" y="894614"/>
                </a:lnTo>
                <a:lnTo>
                  <a:pt x="157646" y="894246"/>
                </a:lnTo>
                <a:lnTo>
                  <a:pt x="157163" y="893763"/>
                </a:lnTo>
                <a:lnTo>
                  <a:pt x="157646" y="893970"/>
                </a:lnTo>
                <a:lnTo>
                  <a:pt x="157646" y="893762"/>
                </a:lnTo>
                <a:lnTo>
                  <a:pt x="157678" y="893984"/>
                </a:lnTo>
                <a:lnTo>
                  <a:pt x="163414" y="896442"/>
                </a:lnTo>
                <a:lnTo>
                  <a:pt x="163751" y="895431"/>
                </a:lnTo>
                <a:lnTo>
                  <a:pt x="163579" y="894225"/>
                </a:lnTo>
                <a:lnTo>
                  <a:pt x="163571" y="894168"/>
                </a:lnTo>
                <a:lnTo>
                  <a:pt x="163513" y="894160"/>
                </a:lnTo>
                <a:lnTo>
                  <a:pt x="163513" y="893763"/>
                </a:lnTo>
                <a:lnTo>
                  <a:pt x="163513" y="893317"/>
                </a:lnTo>
                <a:cubicBezTo>
                  <a:pt x="163513" y="892473"/>
                  <a:pt x="163513" y="890787"/>
                  <a:pt x="163513" y="887413"/>
                </a:cubicBezTo>
                <a:close/>
                <a:moveTo>
                  <a:pt x="156634" y="887413"/>
                </a:moveTo>
                <a:cubicBezTo>
                  <a:pt x="163513" y="893763"/>
                  <a:pt x="156634" y="887413"/>
                  <a:pt x="163513" y="893763"/>
                </a:cubicBezTo>
                <a:cubicBezTo>
                  <a:pt x="163513" y="893763"/>
                  <a:pt x="156634" y="887413"/>
                  <a:pt x="156634" y="893763"/>
                </a:cubicBezTo>
                <a:lnTo>
                  <a:pt x="156634" y="892969"/>
                </a:lnTo>
                <a:lnTo>
                  <a:pt x="156634" y="888207"/>
                </a:lnTo>
                <a:close/>
                <a:moveTo>
                  <a:pt x="977901" y="887412"/>
                </a:moveTo>
                <a:cubicBezTo>
                  <a:pt x="977901" y="893762"/>
                  <a:pt x="977901" y="893762"/>
                  <a:pt x="971551" y="893762"/>
                </a:cubicBezTo>
                <a:cubicBezTo>
                  <a:pt x="977901" y="887412"/>
                  <a:pt x="977901" y="893762"/>
                  <a:pt x="977901" y="887412"/>
                </a:cubicBezTo>
                <a:close/>
                <a:moveTo>
                  <a:pt x="854699" y="887141"/>
                </a:moveTo>
                <a:cubicBezTo>
                  <a:pt x="854699" y="887141"/>
                  <a:pt x="852989" y="888848"/>
                  <a:pt x="851280" y="890556"/>
                </a:cubicBezTo>
                <a:lnTo>
                  <a:pt x="848070" y="893762"/>
                </a:lnTo>
                <a:lnTo>
                  <a:pt x="847861" y="893971"/>
                </a:lnTo>
                <a:cubicBezTo>
                  <a:pt x="844443" y="893971"/>
                  <a:pt x="844443" y="893971"/>
                  <a:pt x="846152" y="893117"/>
                </a:cubicBezTo>
                <a:lnTo>
                  <a:pt x="849155" y="891017"/>
                </a:lnTo>
                <a:lnTo>
                  <a:pt x="850425" y="890556"/>
                </a:lnTo>
                <a:cubicBezTo>
                  <a:pt x="852989" y="888848"/>
                  <a:pt x="854699" y="887141"/>
                  <a:pt x="854699" y="887141"/>
                </a:cubicBezTo>
                <a:close/>
                <a:moveTo>
                  <a:pt x="908685" y="887096"/>
                </a:moveTo>
                <a:cubicBezTo>
                  <a:pt x="908685" y="887096"/>
                  <a:pt x="908685" y="887096"/>
                  <a:pt x="908685" y="893763"/>
                </a:cubicBezTo>
                <a:cubicBezTo>
                  <a:pt x="901700" y="893763"/>
                  <a:pt x="908685" y="893763"/>
                  <a:pt x="901700" y="893763"/>
                </a:cubicBezTo>
                <a:cubicBezTo>
                  <a:pt x="908685" y="887096"/>
                  <a:pt x="908685" y="887096"/>
                  <a:pt x="908685" y="887096"/>
                </a:cubicBezTo>
                <a:close/>
                <a:moveTo>
                  <a:pt x="922973" y="887016"/>
                </a:moveTo>
                <a:lnTo>
                  <a:pt x="922694" y="888096"/>
                </a:lnTo>
                <a:lnTo>
                  <a:pt x="915988" y="893763"/>
                </a:lnTo>
                <a:cubicBezTo>
                  <a:pt x="915988" y="893763"/>
                  <a:pt x="915988" y="893763"/>
                  <a:pt x="922973" y="887016"/>
                </a:cubicBezTo>
                <a:close/>
                <a:moveTo>
                  <a:pt x="922973" y="887016"/>
                </a:moveTo>
                <a:lnTo>
                  <a:pt x="923572" y="887787"/>
                </a:lnTo>
                <a:lnTo>
                  <a:pt x="922973" y="887860"/>
                </a:lnTo>
                <a:lnTo>
                  <a:pt x="922830" y="887980"/>
                </a:lnTo>
                <a:close/>
                <a:moveTo>
                  <a:pt x="957793" y="886883"/>
                </a:moveTo>
                <a:lnTo>
                  <a:pt x="957690" y="886986"/>
                </a:lnTo>
                <a:lnTo>
                  <a:pt x="957698" y="887033"/>
                </a:lnTo>
                <a:lnTo>
                  <a:pt x="957793" y="886949"/>
                </a:lnTo>
                <a:close/>
                <a:moveTo>
                  <a:pt x="885063" y="886756"/>
                </a:moveTo>
                <a:lnTo>
                  <a:pt x="883322" y="887935"/>
                </a:lnTo>
                <a:lnTo>
                  <a:pt x="888070" y="887257"/>
                </a:lnTo>
                <a:close/>
                <a:moveTo>
                  <a:pt x="163342" y="885623"/>
                </a:moveTo>
                <a:lnTo>
                  <a:pt x="164102" y="886287"/>
                </a:lnTo>
                <a:lnTo>
                  <a:pt x="164102" y="886287"/>
                </a:lnTo>
                <a:lnTo>
                  <a:pt x="169659" y="886981"/>
                </a:lnTo>
                <a:lnTo>
                  <a:pt x="170940" y="887141"/>
                </a:lnTo>
                <a:lnTo>
                  <a:pt x="170313" y="887610"/>
                </a:lnTo>
                <a:lnTo>
                  <a:pt x="167983" y="889356"/>
                </a:lnTo>
                <a:lnTo>
                  <a:pt x="164102" y="887141"/>
                </a:lnTo>
                <a:close/>
                <a:moveTo>
                  <a:pt x="948849" y="884833"/>
                </a:moveTo>
                <a:lnTo>
                  <a:pt x="948620" y="885296"/>
                </a:lnTo>
                <a:lnTo>
                  <a:pt x="944034" y="887611"/>
                </a:lnTo>
                <a:close/>
                <a:moveTo>
                  <a:pt x="146846" y="884240"/>
                </a:moveTo>
                <a:lnTo>
                  <a:pt x="149754" y="887286"/>
                </a:lnTo>
                <a:lnTo>
                  <a:pt x="149754" y="886566"/>
                </a:lnTo>
                <a:close/>
                <a:moveTo>
                  <a:pt x="134734" y="884038"/>
                </a:moveTo>
                <a:lnTo>
                  <a:pt x="136922" y="887943"/>
                </a:lnTo>
                <a:cubicBezTo>
                  <a:pt x="136922" y="887943"/>
                  <a:pt x="135235" y="886223"/>
                  <a:pt x="134392" y="884503"/>
                </a:cubicBezTo>
                <a:close/>
                <a:moveTo>
                  <a:pt x="951442" y="883872"/>
                </a:moveTo>
                <a:lnTo>
                  <a:pt x="950913" y="887611"/>
                </a:lnTo>
                <a:cubicBezTo>
                  <a:pt x="950913" y="887611"/>
                  <a:pt x="949193" y="887611"/>
                  <a:pt x="948333" y="887611"/>
                </a:cubicBezTo>
                <a:lnTo>
                  <a:pt x="947474" y="887611"/>
                </a:lnTo>
                <a:lnTo>
                  <a:pt x="948620" y="885296"/>
                </a:lnTo>
                <a:lnTo>
                  <a:pt x="950913" y="884138"/>
                </a:lnTo>
                <a:close/>
                <a:moveTo>
                  <a:pt x="920808" y="883850"/>
                </a:moveTo>
                <a:lnTo>
                  <a:pt x="918897" y="887730"/>
                </a:lnTo>
                <a:lnTo>
                  <a:pt x="915922" y="893772"/>
                </a:lnTo>
                <a:lnTo>
                  <a:pt x="915458" y="894715"/>
                </a:lnTo>
                <a:lnTo>
                  <a:pt x="914482" y="893972"/>
                </a:lnTo>
                <a:lnTo>
                  <a:pt x="912019" y="892096"/>
                </a:lnTo>
                <a:cubicBezTo>
                  <a:pt x="910299" y="892969"/>
                  <a:pt x="908579" y="894715"/>
                  <a:pt x="908579" y="894715"/>
                </a:cubicBezTo>
                <a:cubicBezTo>
                  <a:pt x="908579" y="894715"/>
                  <a:pt x="908579" y="894715"/>
                  <a:pt x="915458" y="887730"/>
                </a:cubicBezTo>
                <a:cubicBezTo>
                  <a:pt x="915458" y="887730"/>
                  <a:pt x="917178" y="885984"/>
                  <a:pt x="919757" y="884238"/>
                </a:cubicBezTo>
                <a:close/>
                <a:moveTo>
                  <a:pt x="941397" y="883658"/>
                </a:moveTo>
                <a:lnTo>
                  <a:pt x="937692" y="888951"/>
                </a:lnTo>
                <a:cubicBezTo>
                  <a:pt x="936824" y="890688"/>
                  <a:pt x="936824" y="890688"/>
                  <a:pt x="936824" y="887215"/>
                </a:cubicBezTo>
                <a:cubicBezTo>
                  <a:pt x="936824" y="887215"/>
                  <a:pt x="938560" y="885479"/>
                  <a:pt x="941165" y="883742"/>
                </a:cubicBezTo>
                <a:close/>
                <a:moveTo>
                  <a:pt x="140566" y="882867"/>
                </a:moveTo>
                <a:lnTo>
                  <a:pt x="142081" y="883841"/>
                </a:lnTo>
                <a:cubicBezTo>
                  <a:pt x="142875" y="885627"/>
                  <a:pt x="142875" y="887413"/>
                  <a:pt x="142875" y="887413"/>
                </a:cubicBezTo>
                <a:close/>
                <a:moveTo>
                  <a:pt x="929575" y="882857"/>
                </a:moveTo>
                <a:lnTo>
                  <a:pt x="929085" y="886173"/>
                </a:lnTo>
                <a:cubicBezTo>
                  <a:pt x="928212" y="887016"/>
                  <a:pt x="926466" y="887016"/>
                  <a:pt x="922973" y="887016"/>
                </a:cubicBezTo>
                <a:cubicBezTo>
                  <a:pt x="922973" y="887016"/>
                  <a:pt x="924719" y="885329"/>
                  <a:pt x="927339" y="883643"/>
                </a:cubicBezTo>
                <a:close/>
                <a:moveTo>
                  <a:pt x="152401" y="882651"/>
                </a:moveTo>
                <a:lnTo>
                  <a:pt x="153988" y="884238"/>
                </a:lnTo>
                <a:cubicBezTo>
                  <a:pt x="155576" y="885826"/>
                  <a:pt x="157163" y="887413"/>
                  <a:pt x="157163" y="887413"/>
                </a:cubicBezTo>
                <a:close/>
                <a:moveTo>
                  <a:pt x="881740" y="881792"/>
                </a:moveTo>
                <a:lnTo>
                  <a:pt x="881659" y="881857"/>
                </a:lnTo>
                <a:cubicBezTo>
                  <a:pt x="880666" y="882651"/>
                  <a:pt x="878682" y="884238"/>
                  <a:pt x="874713" y="887413"/>
                </a:cubicBezTo>
                <a:cubicBezTo>
                  <a:pt x="874713" y="887413"/>
                  <a:pt x="876697" y="885826"/>
                  <a:pt x="878682" y="884238"/>
                </a:cubicBezTo>
                <a:close/>
                <a:moveTo>
                  <a:pt x="143510" y="881571"/>
                </a:moveTo>
                <a:lnTo>
                  <a:pt x="143510" y="886857"/>
                </a:lnTo>
                <a:lnTo>
                  <a:pt x="143510" y="887703"/>
                </a:lnTo>
                <a:lnTo>
                  <a:pt x="143524" y="887710"/>
                </a:lnTo>
                <a:lnTo>
                  <a:pt x="146011" y="884238"/>
                </a:lnTo>
                <a:lnTo>
                  <a:pt x="144895" y="882679"/>
                </a:lnTo>
                <a:close/>
                <a:moveTo>
                  <a:pt x="888983" y="881079"/>
                </a:moveTo>
                <a:lnTo>
                  <a:pt x="885429" y="884238"/>
                </a:lnTo>
                <a:lnTo>
                  <a:pt x="882145" y="887157"/>
                </a:lnTo>
                <a:lnTo>
                  <a:pt x="883557" y="886505"/>
                </a:lnTo>
                <a:lnTo>
                  <a:pt x="888206" y="881856"/>
                </a:lnTo>
                <a:close/>
                <a:moveTo>
                  <a:pt x="136922" y="881063"/>
                </a:moveTo>
                <a:lnTo>
                  <a:pt x="138850" y="887615"/>
                </a:lnTo>
                <a:lnTo>
                  <a:pt x="136922" y="887943"/>
                </a:lnTo>
                <a:cubicBezTo>
                  <a:pt x="136922" y="887943"/>
                  <a:pt x="136922" y="886223"/>
                  <a:pt x="136922" y="884503"/>
                </a:cubicBezTo>
                <a:lnTo>
                  <a:pt x="136922" y="883643"/>
                </a:lnTo>
                <a:cubicBezTo>
                  <a:pt x="136922" y="882783"/>
                  <a:pt x="136922" y="881063"/>
                  <a:pt x="136922" y="881063"/>
                </a:cubicBezTo>
                <a:close/>
                <a:moveTo>
                  <a:pt x="136922" y="881063"/>
                </a:moveTo>
                <a:cubicBezTo>
                  <a:pt x="140296" y="884503"/>
                  <a:pt x="143669" y="887943"/>
                  <a:pt x="146199" y="891382"/>
                </a:cubicBezTo>
                <a:lnTo>
                  <a:pt x="147605" y="894822"/>
                </a:lnTo>
                <a:lnTo>
                  <a:pt x="145356" y="894822"/>
                </a:lnTo>
                <a:lnTo>
                  <a:pt x="144512" y="894822"/>
                </a:lnTo>
                <a:lnTo>
                  <a:pt x="143934" y="894822"/>
                </a:lnTo>
                <a:lnTo>
                  <a:pt x="149821" y="900709"/>
                </a:lnTo>
                <a:lnTo>
                  <a:pt x="150142" y="901030"/>
                </a:lnTo>
                <a:lnTo>
                  <a:pt x="147605" y="894822"/>
                </a:lnTo>
                <a:lnTo>
                  <a:pt x="150416" y="894822"/>
                </a:lnTo>
                <a:cubicBezTo>
                  <a:pt x="150416" y="894822"/>
                  <a:pt x="152103" y="896542"/>
                  <a:pt x="152946" y="898261"/>
                </a:cubicBezTo>
                <a:lnTo>
                  <a:pt x="150584" y="901472"/>
                </a:lnTo>
                <a:lnTo>
                  <a:pt x="150813" y="901701"/>
                </a:lnTo>
                <a:lnTo>
                  <a:pt x="150416" y="901701"/>
                </a:lnTo>
                <a:lnTo>
                  <a:pt x="143867" y="901701"/>
                </a:lnTo>
                <a:cubicBezTo>
                  <a:pt x="142875" y="901701"/>
                  <a:pt x="142875" y="901701"/>
                  <a:pt x="142875" y="901701"/>
                </a:cubicBezTo>
                <a:cubicBezTo>
                  <a:pt x="142875" y="897732"/>
                  <a:pt x="142875" y="895748"/>
                  <a:pt x="142875" y="894755"/>
                </a:cubicBezTo>
                <a:lnTo>
                  <a:pt x="142875" y="894012"/>
                </a:lnTo>
                <a:lnTo>
                  <a:pt x="142826" y="893962"/>
                </a:lnTo>
                <a:cubicBezTo>
                  <a:pt x="141982" y="893102"/>
                  <a:pt x="140296" y="891382"/>
                  <a:pt x="136922" y="887943"/>
                </a:cubicBezTo>
                <a:cubicBezTo>
                  <a:pt x="140296" y="891382"/>
                  <a:pt x="140296" y="891382"/>
                  <a:pt x="139452" y="889662"/>
                </a:cubicBezTo>
                <a:lnTo>
                  <a:pt x="138850" y="887615"/>
                </a:lnTo>
                <a:lnTo>
                  <a:pt x="141982" y="887083"/>
                </a:lnTo>
                <a:cubicBezTo>
                  <a:pt x="141982" y="886223"/>
                  <a:pt x="140296" y="884503"/>
                  <a:pt x="136922" y="881063"/>
                </a:cubicBezTo>
                <a:close/>
                <a:moveTo>
                  <a:pt x="130175" y="881063"/>
                </a:moveTo>
                <a:lnTo>
                  <a:pt x="130969" y="881857"/>
                </a:lnTo>
                <a:cubicBezTo>
                  <a:pt x="131763" y="882651"/>
                  <a:pt x="133350" y="884238"/>
                  <a:pt x="136525" y="887413"/>
                </a:cubicBezTo>
                <a:lnTo>
                  <a:pt x="136314" y="887323"/>
                </a:lnTo>
                <a:lnTo>
                  <a:pt x="130969" y="885032"/>
                </a:lnTo>
                <a:cubicBezTo>
                  <a:pt x="130175" y="885826"/>
                  <a:pt x="130175" y="887413"/>
                  <a:pt x="130175" y="887413"/>
                </a:cubicBezTo>
                <a:cubicBezTo>
                  <a:pt x="127000" y="884238"/>
                  <a:pt x="127000" y="884238"/>
                  <a:pt x="127794" y="884238"/>
                </a:cubicBezTo>
                <a:close/>
                <a:moveTo>
                  <a:pt x="977901" y="881063"/>
                </a:moveTo>
                <a:cubicBezTo>
                  <a:pt x="977901" y="881063"/>
                  <a:pt x="971551" y="887413"/>
                  <a:pt x="971551" y="887413"/>
                </a:cubicBezTo>
                <a:lnTo>
                  <a:pt x="971551" y="887412"/>
                </a:lnTo>
                <a:lnTo>
                  <a:pt x="971551" y="887412"/>
                </a:lnTo>
                <a:lnTo>
                  <a:pt x="972345" y="884238"/>
                </a:lnTo>
                <a:lnTo>
                  <a:pt x="977899" y="881064"/>
                </a:lnTo>
                <a:close/>
                <a:moveTo>
                  <a:pt x="936625" y="881063"/>
                </a:moveTo>
                <a:lnTo>
                  <a:pt x="936625" y="881064"/>
                </a:lnTo>
                <a:lnTo>
                  <a:pt x="935831" y="884238"/>
                </a:lnTo>
                <a:lnTo>
                  <a:pt x="934720" y="884873"/>
                </a:lnTo>
                <a:lnTo>
                  <a:pt x="936624" y="881065"/>
                </a:lnTo>
                <a:lnTo>
                  <a:pt x="930504" y="887283"/>
                </a:lnTo>
                <a:lnTo>
                  <a:pt x="934720" y="884873"/>
                </a:lnTo>
                <a:lnTo>
                  <a:pt x="933450" y="887413"/>
                </a:lnTo>
                <a:lnTo>
                  <a:pt x="930375" y="887413"/>
                </a:lnTo>
                <a:lnTo>
                  <a:pt x="930276" y="888117"/>
                </a:lnTo>
                <a:lnTo>
                  <a:pt x="930276" y="890091"/>
                </a:lnTo>
                <a:lnTo>
                  <a:pt x="930276" y="893484"/>
                </a:lnTo>
                <a:lnTo>
                  <a:pt x="931157" y="892000"/>
                </a:lnTo>
                <a:lnTo>
                  <a:pt x="933450" y="887413"/>
                </a:lnTo>
                <a:lnTo>
                  <a:pt x="935831" y="887413"/>
                </a:lnTo>
                <a:cubicBezTo>
                  <a:pt x="936625" y="887413"/>
                  <a:pt x="936625" y="887413"/>
                  <a:pt x="936625" y="887413"/>
                </a:cubicBezTo>
                <a:lnTo>
                  <a:pt x="934256" y="888513"/>
                </a:lnTo>
                <a:lnTo>
                  <a:pt x="933386" y="888722"/>
                </a:lnTo>
                <a:lnTo>
                  <a:pt x="933053" y="888306"/>
                </a:lnTo>
                <a:lnTo>
                  <a:pt x="931270" y="891809"/>
                </a:lnTo>
                <a:lnTo>
                  <a:pt x="933054" y="888802"/>
                </a:lnTo>
                <a:lnTo>
                  <a:pt x="933386" y="888722"/>
                </a:lnTo>
                <a:lnTo>
                  <a:pt x="933499" y="888864"/>
                </a:lnTo>
                <a:lnTo>
                  <a:pt x="934256" y="888513"/>
                </a:lnTo>
                <a:lnTo>
                  <a:pt x="935929" y="888110"/>
                </a:lnTo>
                <a:lnTo>
                  <a:pt x="936356" y="887683"/>
                </a:lnTo>
                <a:lnTo>
                  <a:pt x="936824" y="887215"/>
                </a:lnTo>
                <a:lnTo>
                  <a:pt x="936514" y="887835"/>
                </a:lnTo>
                <a:lnTo>
                  <a:pt x="936438" y="887988"/>
                </a:lnTo>
                <a:lnTo>
                  <a:pt x="936626" y="887942"/>
                </a:lnTo>
                <a:lnTo>
                  <a:pt x="936307" y="888250"/>
                </a:lnTo>
                <a:lnTo>
                  <a:pt x="936163" y="888536"/>
                </a:lnTo>
                <a:lnTo>
                  <a:pt x="936626" y="887942"/>
                </a:lnTo>
                <a:cubicBezTo>
                  <a:pt x="936626" y="887942"/>
                  <a:pt x="936626" y="887942"/>
                  <a:pt x="936626" y="894822"/>
                </a:cubicBezTo>
                <a:lnTo>
                  <a:pt x="934430" y="892003"/>
                </a:lnTo>
                <a:lnTo>
                  <a:pt x="933352" y="894160"/>
                </a:lnTo>
                <a:cubicBezTo>
                  <a:pt x="931615" y="895897"/>
                  <a:pt x="929879" y="897633"/>
                  <a:pt x="929879" y="901106"/>
                </a:cubicBezTo>
                <a:cubicBezTo>
                  <a:pt x="929879" y="901106"/>
                  <a:pt x="929879" y="899369"/>
                  <a:pt x="929879" y="897633"/>
                </a:cubicBezTo>
                <a:lnTo>
                  <a:pt x="929879" y="894824"/>
                </a:lnTo>
                <a:lnTo>
                  <a:pt x="929679" y="894959"/>
                </a:lnTo>
                <a:lnTo>
                  <a:pt x="929011" y="897633"/>
                </a:lnTo>
                <a:lnTo>
                  <a:pt x="927353" y="898580"/>
                </a:lnTo>
                <a:lnTo>
                  <a:pt x="929261" y="895241"/>
                </a:lnTo>
                <a:lnTo>
                  <a:pt x="926307" y="897235"/>
                </a:lnTo>
                <a:cubicBezTo>
                  <a:pt x="926307" y="896342"/>
                  <a:pt x="926307" y="894556"/>
                  <a:pt x="922338" y="894556"/>
                </a:cubicBezTo>
                <a:cubicBezTo>
                  <a:pt x="922338" y="894556"/>
                  <a:pt x="922338" y="894556"/>
                  <a:pt x="923330" y="893663"/>
                </a:cubicBezTo>
                <a:lnTo>
                  <a:pt x="926980" y="890379"/>
                </a:lnTo>
                <a:lnTo>
                  <a:pt x="929196" y="887753"/>
                </a:lnTo>
                <a:lnTo>
                  <a:pt x="926466" y="890390"/>
                </a:lnTo>
                <a:cubicBezTo>
                  <a:pt x="924719" y="892076"/>
                  <a:pt x="922973" y="893763"/>
                  <a:pt x="922973" y="893763"/>
                </a:cubicBezTo>
                <a:cubicBezTo>
                  <a:pt x="922973" y="893763"/>
                  <a:pt x="924719" y="892076"/>
                  <a:pt x="925592" y="890390"/>
                </a:cubicBezTo>
                <a:lnTo>
                  <a:pt x="923572" y="887787"/>
                </a:lnTo>
                <a:lnTo>
                  <a:pt x="929924" y="887020"/>
                </a:lnTo>
                <a:lnTo>
                  <a:pt x="933054" y="884238"/>
                </a:lnTo>
                <a:lnTo>
                  <a:pt x="936624" y="881065"/>
                </a:lnTo>
                <a:close/>
                <a:moveTo>
                  <a:pt x="881857" y="881063"/>
                </a:moveTo>
                <a:lnTo>
                  <a:pt x="882651" y="881063"/>
                </a:lnTo>
                <a:lnTo>
                  <a:pt x="882750" y="881063"/>
                </a:lnTo>
                <a:lnTo>
                  <a:pt x="888999" y="881063"/>
                </a:lnTo>
                <a:lnTo>
                  <a:pt x="889001" y="881063"/>
                </a:lnTo>
                <a:lnTo>
                  <a:pt x="888993" y="881070"/>
                </a:lnTo>
                <a:lnTo>
                  <a:pt x="885190" y="885507"/>
                </a:lnTo>
                <a:lnTo>
                  <a:pt x="884342" y="886143"/>
                </a:lnTo>
                <a:lnTo>
                  <a:pt x="884843" y="885912"/>
                </a:lnTo>
                <a:lnTo>
                  <a:pt x="885190" y="885507"/>
                </a:lnTo>
                <a:lnTo>
                  <a:pt x="885825" y="885031"/>
                </a:lnTo>
                <a:lnTo>
                  <a:pt x="886178" y="885296"/>
                </a:lnTo>
                <a:lnTo>
                  <a:pt x="888472" y="884237"/>
                </a:lnTo>
                <a:lnTo>
                  <a:pt x="895349" y="881063"/>
                </a:lnTo>
                <a:lnTo>
                  <a:pt x="887612" y="885031"/>
                </a:lnTo>
                <a:lnTo>
                  <a:pt x="886673" y="885667"/>
                </a:lnTo>
                <a:lnTo>
                  <a:pt x="888678" y="887170"/>
                </a:lnTo>
                <a:lnTo>
                  <a:pt x="888887" y="887141"/>
                </a:lnTo>
                <a:lnTo>
                  <a:pt x="888700" y="887187"/>
                </a:lnTo>
                <a:lnTo>
                  <a:pt x="888780" y="887247"/>
                </a:lnTo>
                <a:lnTo>
                  <a:pt x="888887" y="887141"/>
                </a:lnTo>
                <a:lnTo>
                  <a:pt x="888848" y="887298"/>
                </a:lnTo>
                <a:lnTo>
                  <a:pt x="889000" y="887412"/>
                </a:lnTo>
                <a:lnTo>
                  <a:pt x="888826" y="887383"/>
                </a:lnTo>
                <a:lnTo>
                  <a:pt x="888092" y="890318"/>
                </a:lnTo>
                <a:lnTo>
                  <a:pt x="885468" y="891410"/>
                </a:lnTo>
                <a:lnTo>
                  <a:pt x="883700" y="893029"/>
                </a:lnTo>
                <a:lnTo>
                  <a:pt x="882049" y="893971"/>
                </a:lnTo>
                <a:cubicBezTo>
                  <a:pt x="882049" y="893971"/>
                  <a:pt x="883758" y="892264"/>
                  <a:pt x="885468" y="890556"/>
                </a:cubicBezTo>
                <a:lnTo>
                  <a:pt x="888670" y="887357"/>
                </a:lnTo>
                <a:lnTo>
                  <a:pt x="888280" y="887292"/>
                </a:lnTo>
                <a:lnTo>
                  <a:pt x="885468" y="887994"/>
                </a:lnTo>
                <a:cubicBezTo>
                  <a:pt x="883758" y="888848"/>
                  <a:pt x="882049" y="890556"/>
                  <a:pt x="882049" y="893971"/>
                </a:cubicBezTo>
                <a:lnTo>
                  <a:pt x="882868" y="888242"/>
                </a:lnTo>
                <a:lnTo>
                  <a:pt x="874747" y="893739"/>
                </a:lnTo>
                <a:lnTo>
                  <a:pt x="875212" y="893971"/>
                </a:lnTo>
                <a:cubicBezTo>
                  <a:pt x="875212" y="893971"/>
                  <a:pt x="873502" y="893971"/>
                  <a:pt x="871793" y="893971"/>
                </a:cubicBezTo>
                <a:lnTo>
                  <a:pt x="871109" y="893971"/>
                </a:lnTo>
                <a:lnTo>
                  <a:pt x="871413" y="893212"/>
                </a:lnTo>
                <a:lnTo>
                  <a:pt x="871793" y="893117"/>
                </a:lnTo>
                <a:lnTo>
                  <a:pt x="872173" y="892453"/>
                </a:lnTo>
                <a:lnTo>
                  <a:pt x="874713" y="893722"/>
                </a:lnTo>
                <a:lnTo>
                  <a:pt x="874713" y="891382"/>
                </a:lnTo>
                <a:lnTo>
                  <a:pt x="874713" y="890588"/>
                </a:lnTo>
                <a:lnTo>
                  <a:pt x="874713" y="888013"/>
                </a:lnTo>
                <a:lnTo>
                  <a:pt x="872173" y="892453"/>
                </a:lnTo>
                <a:lnTo>
                  <a:pt x="871793" y="892263"/>
                </a:lnTo>
                <a:lnTo>
                  <a:pt x="871413" y="893212"/>
                </a:lnTo>
                <a:lnTo>
                  <a:pt x="868374" y="893971"/>
                </a:lnTo>
                <a:cubicBezTo>
                  <a:pt x="868374" y="893971"/>
                  <a:pt x="868374" y="893971"/>
                  <a:pt x="869229" y="893117"/>
                </a:cubicBezTo>
                <a:lnTo>
                  <a:pt x="874713" y="887639"/>
                </a:lnTo>
                <a:lnTo>
                  <a:pt x="874713" y="887413"/>
                </a:lnTo>
                <a:lnTo>
                  <a:pt x="874939" y="887413"/>
                </a:lnTo>
                <a:lnTo>
                  <a:pt x="874972" y="887380"/>
                </a:lnTo>
                <a:lnTo>
                  <a:pt x="874713" y="887413"/>
                </a:lnTo>
                <a:lnTo>
                  <a:pt x="875021" y="887331"/>
                </a:lnTo>
                <a:lnTo>
                  <a:pt x="875212" y="887141"/>
                </a:lnTo>
                <a:lnTo>
                  <a:pt x="875118" y="887305"/>
                </a:lnTo>
                <a:lnTo>
                  <a:pt x="881111" y="885707"/>
                </a:lnTo>
                <a:lnTo>
                  <a:pt x="880964" y="886619"/>
                </a:lnTo>
                <a:lnTo>
                  <a:pt x="875083" y="887366"/>
                </a:lnTo>
                <a:lnTo>
                  <a:pt x="875056" y="887413"/>
                </a:lnTo>
                <a:lnTo>
                  <a:pt x="879178" y="887413"/>
                </a:lnTo>
                <a:lnTo>
                  <a:pt x="881591" y="887413"/>
                </a:lnTo>
                <a:lnTo>
                  <a:pt x="881592" y="887412"/>
                </a:lnTo>
                <a:lnTo>
                  <a:pt x="881998" y="887225"/>
                </a:lnTo>
                <a:lnTo>
                  <a:pt x="883643" y="885032"/>
                </a:lnTo>
                <a:lnTo>
                  <a:pt x="881111" y="885707"/>
                </a:lnTo>
                <a:lnTo>
                  <a:pt x="881740" y="881792"/>
                </a:lnTo>
                <a:close/>
                <a:moveTo>
                  <a:pt x="874713" y="881063"/>
                </a:moveTo>
                <a:cubicBezTo>
                  <a:pt x="874713" y="884238"/>
                  <a:pt x="873125" y="885826"/>
                  <a:pt x="871538" y="886619"/>
                </a:cubicBezTo>
                <a:lnTo>
                  <a:pt x="868545" y="887368"/>
                </a:lnTo>
                <a:lnTo>
                  <a:pt x="870938" y="890556"/>
                </a:lnTo>
                <a:cubicBezTo>
                  <a:pt x="870083" y="892264"/>
                  <a:pt x="868374" y="893971"/>
                  <a:pt x="868374" y="893971"/>
                </a:cubicBezTo>
                <a:cubicBezTo>
                  <a:pt x="868374" y="890556"/>
                  <a:pt x="868374" y="888848"/>
                  <a:pt x="868374" y="887994"/>
                </a:cubicBezTo>
                <a:lnTo>
                  <a:pt x="868374" y="887410"/>
                </a:lnTo>
                <a:lnTo>
                  <a:pt x="868363" y="887413"/>
                </a:lnTo>
                <a:lnTo>
                  <a:pt x="868374" y="887402"/>
                </a:lnTo>
                <a:lnTo>
                  <a:pt x="868374" y="887141"/>
                </a:lnTo>
                <a:lnTo>
                  <a:pt x="868486" y="887290"/>
                </a:lnTo>
                <a:lnTo>
                  <a:pt x="871538" y="884238"/>
                </a:lnTo>
                <a:cubicBezTo>
                  <a:pt x="871538" y="884238"/>
                  <a:pt x="871538" y="884238"/>
                  <a:pt x="874713" y="881063"/>
                </a:cubicBezTo>
                <a:close/>
                <a:moveTo>
                  <a:pt x="143510" y="881063"/>
                </a:moveTo>
                <a:lnTo>
                  <a:pt x="143510" y="881353"/>
                </a:lnTo>
                <a:lnTo>
                  <a:pt x="144158" y="881649"/>
                </a:lnTo>
                <a:lnTo>
                  <a:pt x="143738" y="881063"/>
                </a:lnTo>
                <a:close/>
                <a:moveTo>
                  <a:pt x="922337" y="880745"/>
                </a:moveTo>
                <a:cubicBezTo>
                  <a:pt x="929217" y="880745"/>
                  <a:pt x="929217" y="880745"/>
                  <a:pt x="929217" y="880745"/>
                </a:cubicBezTo>
                <a:lnTo>
                  <a:pt x="922337" y="883285"/>
                </a:lnTo>
                <a:lnTo>
                  <a:pt x="920808" y="883850"/>
                </a:lnTo>
                <a:close/>
                <a:moveTo>
                  <a:pt x="950913" y="880666"/>
                </a:move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950913" y="880666"/>
                </a:moveTo>
                <a:cubicBezTo>
                  <a:pt x="950913" y="880666"/>
                  <a:pt x="950913" y="882402"/>
                  <a:pt x="950053" y="884138"/>
                </a:cubicBezTo>
                <a:lnTo>
                  <a:pt x="948849" y="884833"/>
                </a:lnTo>
                <a:close/>
                <a:moveTo>
                  <a:pt x="136922" y="880524"/>
                </a:moveTo>
                <a:lnTo>
                  <a:pt x="136922" y="880635"/>
                </a:lnTo>
                <a:lnTo>
                  <a:pt x="136976" y="880559"/>
                </a:lnTo>
                <a:close/>
                <a:moveTo>
                  <a:pt x="915670" y="880428"/>
                </a:moveTo>
                <a:cubicBezTo>
                  <a:pt x="915670" y="880428"/>
                  <a:pt x="915670" y="882095"/>
                  <a:pt x="914797" y="883762"/>
                </a:cubicBezTo>
                <a:lnTo>
                  <a:pt x="915225" y="883402"/>
                </a:lnTo>
                <a:lnTo>
                  <a:pt x="914797" y="886262"/>
                </a:lnTo>
                <a:cubicBezTo>
                  <a:pt x="913924" y="887096"/>
                  <a:pt x="912178" y="887096"/>
                  <a:pt x="908685" y="887096"/>
                </a:cubicBezTo>
                <a:cubicBezTo>
                  <a:pt x="908685" y="887096"/>
                  <a:pt x="910431" y="887096"/>
                  <a:pt x="912177" y="886262"/>
                </a:cubicBezTo>
                <a:lnTo>
                  <a:pt x="913130" y="884671"/>
                </a:lnTo>
                <a:close/>
                <a:moveTo>
                  <a:pt x="915670" y="880428"/>
                </a:moveTo>
                <a:lnTo>
                  <a:pt x="915670" y="883028"/>
                </a:lnTo>
                <a:lnTo>
                  <a:pt x="915225" y="883402"/>
                </a:lnTo>
                <a:close/>
                <a:moveTo>
                  <a:pt x="902562" y="880310"/>
                </a:moveTo>
                <a:lnTo>
                  <a:pt x="902203" y="880938"/>
                </a:lnTo>
                <a:lnTo>
                  <a:pt x="899827" y="885092"/>
                </a:lnTo>
                <a:lnTo>
                  <a:pt x="897434" y="886287"/>
                </a:lnTo>
                <a:cubicBezTo>
                  <a:pt x="895725" y="887141"/>
                  <a:pt x="895725" y="887141"/>
                  <a:pt x="895725" y="887141"/>
                </a:cubicBezTo>
                <a:lnTo>
                  <a:pt x="901844" y="881027"/>
                </a:lnTo>
                <a:close/>
                <a:moveTo>
                  <a:pt x="861537" y="880310"/>
                </a:moveTo>
                <a:lnTo>
                  <a:pt x="857434" y="882359"/>
                </a:lnTo>
                <a:lnTo>
                  <a:pt x="858118" y="881164"/>
                </a:lnTo>
                <a:cubicBezTo>
                  <a:pt x="859828" y="880310"/>
                  <a:pt x="861537" y="880310"/>
                  <a:pt x="861537" y="880310"/>
                </a:cubicBezTo>
                <a:close/>
                <a:moveTo>
                  <a:pt x="861537" y="880310"/>
                </a:moveTo>
                <a:cubicBezTo>
                  <a:pt x="861537" y="880310"/>
                  <a:pt x="854699" y="887141"/>
                  <a:pt x="854699" y="887141"/>
                </a:cubicBezTo>
                <a:lnTo>
                  <a:pt x="857186" y="882794"/>
                </a:lnTo>
                <a:close/>
                <a:moveTo>
                  <a:pt x="929958" y="880269"/>
                </a:moveTo>
                <a:cubicBezTo>
                  <a:pt x="929958" y="880269"/>
                  <a:pt x="931704" y="880269"/>
                  <a:pt x="933450" y="880269"/>
                </a:cubicBezTo>
                <a:lnTo>
                  <a:pt x="936625" y="880269"/>
                </a:lnTo>
                <a:lnTo>
                  <a:pt x="936943" y="880269"/>
                </a:lnTo>
                <a:lnTo>
                  <a:pt x="929958" y="882723"/>
                </a:lnTo>
                <a:lnTo>
                  <a:pt x="929575" y="882857"/>
                </a:lnTo>
                <a:close/>
                <a:moveTo>
                  <a:pt x="932053" y="878245"/>
                </a:moveTo>
                <a:lnTo>
                  <a:pt x="929958" y="880269"/>
                </a:lnTo>
                <a:cubicBezTo>
                  <a:pt x="929958" y="880269"/>
                  <a:pt x="929958" y="880269"/>
                  <a:pt x="930831" y="879426"/>
                </a:cubicBezTo>
                <a:close/>
                <a:moveTo>
                  <a:pt x="886692" y="878177"/>
                </a:moveTo>
                <a:lnTo>
                  <a:pt x="885826" y="880071"/>
                </a:lnTo>
                <a:cubicBezTo>
                  <a:pt x="884238" y="881063"/>
                  <a:pt x="882651" y="881063"/>
                  <a:pt x="882651" y="881063"/>
                </a:cubicBezTo>
                <a:close/>
                <a:moveTo>
                  <a:pt x="933039" y="874536"/>
                </a:moveTo>
                <a:lnTo>
                  <a:pt x="932656" y="875506"/>
                </a:lnTo>
                <a:lnTo>
                  <a:pt x="932493" y="875423"/>
                </a:lnTo>
                <a:close/>
                <a:moveTo>
                  <a:pt x="131255" y="874459"/>
                </a:moveTo>
                <a:lnTo>
                  <a:pt x="133174" y="874949"/>
                </a:lnTo>
                <a:lnTo>
                  <a:pt x="136922" y="881063"/>
                </a:lnTo>
                <a:close/>
                <a:moveTo>
                  <a:pt x="130175" y="874184"/>
                </a:moveTo>
                <a:lnTo>
                  <a:pt x="131019" y="875044"/>
                </a:lnTo>
                <a:cubicBezTo>
                  <a:pt x="133549" y="877624"/>
                  <a:pt x="136922" y="881063"/>
                  <a:pt x="136922" y="881063"/>
                </a:cubicBezTo>
                <a:lnTo>
                  <a:pt x="134734" y="884038"/>
                </a:lnTo>
                <a:lnTo>
                  <a:pt x="133549" y="881923"/>
                </a:lnTo>
                <a:lnTo>
                  <a:pt x="130175" y="881063"/>
                </a:lnTo>
                <a:lnTo>
                  <a:pt x="130175" y="881063"/>
                </a:lnTo>
                <a:lnTo>
                  <a:pt x="130175" y="880203"/>
                </a:lnTo>
                <a:lnTo>
                  <a:pt x="130175" y="877624"/>
                </a:lnTo>
                <a:cubicBezTo>
                  <a:pt x="130175" y="875904"/>
                  <a:pt x="130175" y="874184"/>
                  <a:pt x="130175" y="874184"/>
                </a:cubicBezTo>
                <a:close/>
                <a:moveTo>
                  <a:pt x="130175" y="874184"/>
                </a:moveTo>
                <a:lnTo>
                  <a:pt x="131018" y="874184"/>
                </a:lnTo>
                <a:lnTo>
                  <a:pt x="131255" y="874459"/>
                </a:lnTo>
                <a:close/>
                <a:moveTo>
                  <a:pt x="123429" y="874184"/>
                </a:moveTo>
                <a:cubicBezTo>
                  <a:pt x="126802" y="877624"/>
                  <a:pt x="128489" y="879344"/>
                  <a:pt x="129332" y="880203"/>
                </a:cubicBezTo>
                <a:lnTo>
                  <a:pt x="130175" y="881063"/>
                </a:lnTo>
                <a:lnTo>
                  <a:pt x="126802" y="877624"/>
                </a:lnTo>
                <a:cubicBezTo>
                  <a:pt x="125116" y="875904"/>
                  <a:pt x="123429" y="874184"/>
                  <a:pt x="123429" y="874184"/>
                </a:cubicBezTo>
                <a:close/>
                <a:moveTo>
                  <a:pt x="123429" y="874184"/>
                </a:moveTo>
                <a:cubicBezTo>
                  <a:pt x="123429" y="874184"/>
                  <a:pt x="123429" y="874184"/>
                  <a:pt x="124272" y="874184"/>
                </a:cubicBezTo>
                <a:lnTo>
                  <a:pt x="129332" y="874184"/>
                </a:lnTo>
                <a:cubicBezTo>
                  <a:pt x="130175" y="874184"/>
                  <a:pt x="130175" y="874184"/>
                  <a:pt x="130175" y="874184"/>
                </a:cubicBezTo>
                <a:cubicBezTo>
                  <a:pt x="130175" y="874184"/>
                  <a:pt x="130175" y="881063"/>
                  <a:pt x="123429" y="874184"/>
                </a:cubicBezTo>
                <a:close/>
                <a:moveTo>
                  <a:pt x="130174" y="874182"/>
                </a:moveTo>
                <a:lnTo>
                  <a:pt x="130175" y="874182"/>
                </a:lnTo>
                <a:lnTo>
                  <a:pt x="130175" y="874183"/>
                </a:lnTo>
                <a:close/>
                <a:moveTo>
                  <a:pt x="861388" y="874073"/>
                </a:moveTo>
                <a:lnTo>
                  <a:pt x="860682" y="876895"/>
                </a:lnTo>
                <a:cubicBezTo>
                  <a:pt x="859828" y="878602"/>
                  <a:pt x="858118" y="880310"/>
                  <a:pt x="854699" y="880310"/>
                </a:cubicBezTo>
                <a:close/>
                <a:moveTo>
                  <a:pt x="950913" y="873918"/>
                </a:moveTo>
                <a:lnTo>
                  <a:pt x="950913" y="875947"/>
                </a:lnTo>
                <a:lnTo>
                  <a:pt x="951502" y="875686"/>
                </a:lnTo>
                <a:close/>
                <a:moveTo>
                  <a:pt x="136843" y="873760"/>
                </a:moveTo>
                <a:cubicBezTo>
                  <a:pt x="136843" y="873760"/>
                  <a:pt x="138510" y="875506"/>
                  <a:pt x="140177" y="878126"/>
                </a:cubicBezTo>
                <a:lnTo>
                  <a:pt x="141086" y="880745"/>
                </a:lnTo>
                <a:lnTo>
                  <a:pt x="140177" y="880745"/>
                </a:lnTo>
                <a:lnTo>
                  <a:pt x="139374" y="880745"/>
                </a:lnTo>
                <a:lnTo>
                  <a:pt x="139700" y="881162"/>
                </a:lnTo>
                <a:lnTo>
                  <a:pt x="140566" y="882867"/>
                </a:lnTo>
                <a:lnTo>
                  <a:pt x="137265" y="880745"/>
                </a:lnTo>
                <a:lnTo>
                  <a:pt x="136922" y="880745"/>
                </a:lnTo>
                <a:lnTo>
                  <a:pt x="136922" y="881063"/>
                </a:lnTo>
                <a:cubicBezTo>
                  <a:pt x="136922" y="877624"/>
                  <a:pt x="135235" y="875904"/>
                  <a:pt x="133549" y="875044"/>
                </a:cubicBezTo>
                <a:lnTo>
                  <a:pt x="133174" y="874949"/>
                </a:lnTo>
                <a:lnTo>
                  <a:pt x="132705" y="874184"/>
                </a:lnTo>
                <a:lnTo>
                  <a:pt x="136922" y="874184"/>
                </a:lnTo>
                <a:cubicBezTo>
                  <a:pt x="136922" y="874184"/>
                  <a:pt x="136922" y="875904"/>
                  <a:pt x="136922" y="877624"/>
                </a:cubicBezTo>
                <a:lnTo>
                  <a:pt x="136922" y="878484"/>
                </a:lnTo>
                <a:lnTo>
                  <a:pt x="136922" y="879510"/>
                </a:lnTo>
                <a:lnTo>
                  <a:pt x="137517" y="878372"/>
                </a:lnTo>
                <a:lnTo>
                  <a:pt x="138052" y="879056"/>
                </a:lnTo>
                <a:lnTo>
                  <a:pt x="139343" y="877253"/>
                </a:lnTo>
                <a:cubicBezTo>
                  <a:pt x="140177" y="877253"/>
                  <a:pt x="140177" y="877253"/>
                  <a:pt x="136843" y="873760"/>
                </a:cubicBezTo>
                <a:close/>
                <a:moveTo>
                  <a:pt x="936943" y="873522"/>
                </a:moveTo>
                <a:lnTo>
                  <a:pt x="932053" y="878245"/>
                </a:lnTo>
                <a:lnTo>
                  <a:pt x="933450" y="876896"/>
                </a:lnTo>
                <a:cubicBezTo>
                  <a:pt x="933451" y="876896"/>
                  <a:pt x="933451" y="876896"/>
                  <a:pt x="936943" y="873522"/>
                </a:cubicBezTo>
                <a:close/>
                <a:moveTo>
                  <a:pt x="861537" y="873480"/>
                </a:moveTo>
                <a:lnTo>
                  <a:pt x="854839" y="879334"/>
                </a:lnTo>
                <a:lnTo>
                  <a:pt x="855554" y="874333"/>
                </a:lnTo>
                <a:cubicBezTo>
                  <a:pt x="856408" y="873480"/>
                  <a:pt x="858118" y="873480"/>
                  <a:pt x="861537" y="873480"/>
                </a:cubicBezTo>
                <a:close/>
                <a:moveTo>
                  <a:pt x="157265" y="873480"/>
                </a:moveTo>
                <a:cubicBezTo>
                  <a:pt x="160684" y="876895"/>
                  <a:pt x="160684" y="878602"/>
                  <a:pt x="160684" y="880310"/>
                </a:cubicBezTo>
                <a:lnTo>
                  <a:pt x="163342" y="885623"/>
                </a:lnTo>
                <a:lnTo>
                  <a:pt x="157265" y="880310"/>
                </a:lnTo>
                <a:lnTo>
                  <a:pt x="154740" y="876842"/>
                </a:lnTo>
                <a:close/>
                <a:moveTo>
                  <a:pt x="157265" y="873480"/>
                </a:moveTo>
                <a:cubicBezTo>
                  <a:pt x="157265" y="873480"/>
                  <a:pt x="158974" y="873480"/>
                  <a:pt x="160684" y="874333"/>
                </a:cubicBezTo>
                <a:lnTo>
                  <a:pt x="161885" y="876433"/>
                </a:lnTo>
                <a:lnTo>
                  <a:pt x="161538" y="876895"/>
                </a:lnTo>
                <a:cubicBezTo>
                  <a:pt x="162393" y="878602"/>
                  <a:pt x="164102" y="880310"/>
                  <a:pt x="164102" y="880310"/>
                </a:cubicBezTo>
                <a:cubicBezTo>
                  <a:pt x="164102" y="880310"/>
                  <a:pt x="157265" y="880310"/>
                  <a:pt x="157265" y="873480"/>
                </a:cubicBezTo>
                <a:close/>
                <a:moveTo>
                  <a:pt x="957660" y="873324"/>
                </a:moveTo>
                <a:cubicBezTo>
                  <a:pt x="957660" y="873324"/>
                  <a:pt x="957660" y="873324"/>
                  <a:pt x="956792" y="874192"/>
                </a:cubicBezTo>
                <a:lnTo>
                  <a:pt x="952555" y="878430"/>
                </a:lnTo>
                <a:lnTo>
                  <a:pt x="954187" y="876797"/>
                </a:lnTo>
                <a:cubicBezTo>
                  <a:pt x="955924" y="875060"/>
                  <a:pt x="957660" y="873324"/>
                  <a:pt x="957660" y="873324"/>
                </a:cubicBezTo>
                <a:close/>
                <a:moveTo>
                  <a:pt x="977900" y="873125"/>
                </a:moveTo>
                <a:lnTo>
                  <a:pt x="977901" y="873125"/>
                </a:lnTo>
                <a:lnTo>
                  <a:pt x="981075" y="873125"/>
                </a:lnTo>
                <a:cubicBezTo>
                  <a:pt x="982662" y="873125"/>
                  <a:pt x="984250" y="873125"/>
                  <a:pt x="984250" y="873125"/>
                </a:cubicBezTo>
                <a:cubicBezTo>
                  <a:pt x="981075" y="873125"/>
                  <a:pt x="979487" y="873125"/>
                  <a:pt x="978694" y="874117"/>
                </a:cubicBezTo>
                <a:lnTo>
                  <a:pt x="978597" y="874964"/>
                </a:lnTo>
                <a:lnTo>
                  <a:pt x="980282" y="877491"/>
                </a:lnTo>
                <a:cubicBezTo>
                  <a:pt x="979488" y="879277"/>
                  <a:pt x="977901" y="881063"/>
                  <a:pt x="977901" y="881063"/>
                </a:cubicBezTo>
                <a:lnTo>
                  <a:pt x="977901" y="881054"/>
                </a:lnTo>
                <a:lnTo>
                  <a:pt x="977900" y="881063"/>
                </a:lnTo>
                <a:lnTo>
                  <a:pt x="977900" y="877094"/>
                </a:lnTo>
                <a:cubicBezTo>
                  <a:pt x="977900" y="875110"/>
                  <a:pt x="977900" y="873125"/>
                  <a:pt x="977900" y="873125"/>
                </a:cubicBezTo>
                <a:close/>
                <a:moveTo>
                  <a:pt x="971551" y="873125"/>
                </a:moveTo>
                <a:lnTo>
                  <a:pt x="973139" y="873125"/>
                </a:lnTo>
                <a:lnTo>
                  <a:pt x="973139" y="874713"/>
                </a:lnTo>
                <a:lnTo>
                  <a:pt x="971551" y="874713"/>
                </a:lnTo>
                <a:lnTo>
                  <a:pt x="971551" y="873721"/>
                </a:lnTo>
                <a:close/>
                <a:moveTo>
                  <a:pt x="963613" y="873125"/>
                </a:moveTo>
                <a:cubicBezTo>
                  <a:pt x="963613" y="873125"/>
                  <a:pt x="962025" y="876697"/>
                  <a:pt x="960438" y="879376"/>
                </a:cubicBezTo>
                <a:lnTo>
                  <a:pt x="959429" y="880666"/>
                </a:lnTo>
                <a:lnTo>
                  <a:pt x="961232" y="880666"/>
                </a:lnTo>
                <a:lnTo>
                  <a:pt x="964308" y="880666"/>
                </a:lnTo>
                <a:lnTo>
                  <a:pt x="964407" y="880269"/>
                </a:lnTo>
                <a:cubicBezTo>
                  <a:pt x="964407" y="880269"/>
                  <a:pt x="964407" y="880269"/>
                  <a:pt x="971551" y="880269"/>
                </a:cubicBezTo>
                <a:cubicBezTo>
                  <a:pt x="967979" y="880269"/>
                  <a:pt x="966193" y="880269"/>
                  <a:pt x="964407" y="881162"/>
                </a:cubicBezTo>
                <a:lnTo>
                  <a:pt x="964121" y="881412"/>
                </a:lnTo>
                <a:lnTo>
                  <a:pt x="964294" y="880720"/>
                </a:lnTo>
                <a:lnTo>
                  <a:pt x="958762" y="881518"/>
                </a:lnTo>
                <a:lnTo>
                  <a:pt x="958631" y="881686"/>
                </a:lnTo>
                <a:lnTo>
                  <a:pt x="958005" y="886115"/>
                </a:lnTo>
                <a:lnTo>
                  <a:pt x="960438" y="881857"/>
                </a:lnTo>
                <a:cubicBezTo>
                  <a:pt x="962025" y="881063"/>
                  <a:pt x="963613" y="881063"/>
                  <a:pt x="963613" y="881063"/>
                </a:cubicBezTo>
                <a:cubicBezTo>
                  <a:pt x="963613" y="881063"/>
                  <a:pt x="962025" y="882651"/>
                  <a:pt x="960438" y="884238"/>
                </a:cubicBezTo>
                <a:lnTo>
                  <a:pt x="957913" y="886763"/>
                </a:lnTo>
                <a:lnTo>
                  <a:pt x="957900" y="886856"/>
                </a:lnTo>
                <a:lnTo>
                  <a:pt x="964121" y="881412"/>
                </a:lnTo>
                <a:lnTo>
                  <a:pt x="963514" y="883841"/>
                </a:lnTo>
                <a:lnTo>
                  <a:pt x="957870" y="887066"/>
                </a:lnTo>
                <a:lnTo>
                  <a:pt x="957793" y="887611"/>
                </a:lnTo>
                <a:lnTo>
                  <a:pt x="957793" y="887110"/>
                </a:lnTo>
                <a:lnTo>
                  <a:pt x="957717" y="887153"/>
                </a:lnTo>
                <a:lnTo>
                  <a:pt x="957793" y="887611"/>
                </a:lnTo>
                <a:lnTo>
                  <a:pt x="957416" y="887326"/>
                </a:lnTo>
                <a:lnTo>
                  <a:pt x="957263" y="887413"/>
                </a:lnTo>
                <a:lnTo>
                  <a:pt x="957388" y="887304"/>
                </a:lnTo>
                <a:lnTo>
                  <a:pt x="957379" y="887297"/>
                </a:lnTo>
                <a:lnTo>
                  <a:pt x="957263" y="887413"/>
                </a:lnTo>
                <a:lnTo>
                  <a:pt x="957344" y="887271"/>
                </a:lnTo>
                <a:lnTo>
                  <a:pt x="954353" y="885007"/>
                </a:lnTo>
                <a:cubicBezTo>
                  <a:pt x="954353" y="884138"/>
                  <a:pt x="954353" y="884138"/>
                  <a:pt x="950913" y="887611"/>
                </a:cubicBezTo>
                <a:cubicBezTo>
                  <a:pt x="954353" y="884138"/>
                  <a:pt x="956073" y="882402"/>
                  <a:pt x="956933" y="882402"/>
                </a:cubicBezTo>
                <a:lnTo>
                  <a:pt x="957649" y="886737"/>
                </a:lnTo>
                <a:lnTo>
                  <a:pt x="957793" y="886486"/>
                </a:lnTo>
                <a:lnTo>
                  <a:pt x="957793" y="884138"/>
                </a:lnTo>
                <a:lnTo>
                  <a:pt x="957793" y="881283"/>
                </a:lnTo>
                <a:lnTo>
                  <a:pt x="957538" y="880795"/>
                </a:lnTo>
                <a:lnTo>
                  <a:pt x="957437" y="880846"/>
                </a:lnTo>
                <a:lnTo>
                  <a:pt x="957263" y="881063"/>
                </a:lnTo>
                <a:lnTo>
                  <a:pt x="957292" y="880919"/>
                </a:lnTo>
                <a:lnTo>
                  <a:pt x="951442" y="883872"/>
                </a:lnTo>
                <a:lnTo>
                  <a:pt x="951773" y="881534"/>
                </a:lnTo>
                <a:lnTo>
                  <a:pt x="957329" y="880733"/>
                </a:lnTo>
                <a:lnTo>
                  <a:pt x="957342" y="880666"/>
                </a:lnTo>
                <a:lnTo>
                  <a:pt x="953493" y="880666"/>
                </a:lnTo>
                <a:lnTo>
                  <a:pt x="951773" y="880666"/>
                </a:lnTo>
                <a:cubicBezTo>
                  <a:pt x="950913" y="880666"/>
                  <a:pt x="950913" y="880666"/>
                  <a:pt x="950913" y="880666"/>
                </a:cubicBezTo>
                <a:cubicBezTo>
                  <a:pt x="957793" y="880666"/>
                  <a:pt x="957793" y="880666"/>
                  <a:pt x="957793" y="873721"/>
                </a:cubicBezTo>
                <a:lnTo>
                  <a:pt x="957793" y="878413"/>
                </a:lnTo>
                <a:lnTo>
                  <a:pt x="958057" y="877094"/>
                </a:lnTo>
                <a:cubicBezTo>
                  <a:pt x="958850" y="877094"/>
                  <a:pt x="960438" y="877094"/>
                  <a:pt x="963613" y="873125"/>
                </a:cubicBezTo>
                <a:close/>
                <a:moveTo>
                  <a:pt x="957263" y="873125"/>
                </a:moveTo>
                <a:lnTo>
                  <a:pt x="957084" y="873324"/>
                </a:lnTo>
                <a:lnTo>
                  <a:pt x="957660" y="873324"/>
                </a:lnTo>
                <a:lnTo>
                  <a:pt x="956722" y="873726"/>
                </a:lnTo>
                <a:lnTo>
                  <a:pt x="951897" y="879088"/>
                </a:lnTo>
                <a:lnTo>
                  <a:pt x="952555" y="878430"/>
                </a:lnTo>
                <a:lnTo>
                  <a:pt x="951897" y="879088"/>
                </a:lnTo>
                <a:lnTo>
                  <a:pt x="951012" y="880071"/>
                </a:lnTo>
                <a:lnTo>
                  <a:pt x="950913" y="880181"/>
                </a:lnTo>
                <a:lnTo>
                  <a:pt x="950913" y="880666"/>
                </a:lnTo>
                <a:lnTo>
                  <a:pt x="950578" y="880553"/>
                </a:lnTo>
                <a:lnTo>
                  <a:pt x="950119" y="881063"/>
                </a:lnTo>
                <a:lnTo>
                  <a:pt x="949957" y="880703"/>
                </a:lnTo>
                <a:lnTo>
                  <a:pt x="944637" y="883742"/>
                </a:lnTo>
                <a:lnTo>
                  <a:pt x="944253" y="885281"/>
                </a:lnTo>
                <a:lnTo>
                  <a:pt x="945969" y="884681"/>
                </a:lnTo>
                <a:cubicBezTo>
                  <a:pt x="946184" y="885007"/>
                  <a:pt x="945754" y="885875"/>
                  <a:pt x="944034" y="887611"/>
                </a:cubicBezTo>
                <a:lnTo>
                  <a:pt x="943770" y="887211"/>
                </a:lnTo>
                <a:lnTo>
                  <a:pt x="943769" y="887215"/>
                </a:lnTo>
                <a:lnTo>
                  <a:pt x="943770" y="887211"/>
                </a:lnTo>
                <a:lnTo>
                  <a:pt x="942825" y="885780"/>
                </a:lnTo>
                <a:lnTo>
                  <a:pt x="944034" y="885357"/>
                </a:lnTo>
                <a:lnTo>
                  <a:pt x="944435" y="882553"/>
                </a:lnTo>
                <a:lnTo>
                  <a:pt x="949896" y="880567"/>
                </a:lnTo>
                <a:lnTo>
                  <a:pt x="949820" y="880397"/>
                </a:lnTo>
                <a:lnTo>
                  <a:pt x="944637" y="881138"/>
                </a:lnTo>
                <a:lnTo>
                  <a:pt x="944435" y="882553"/>
                </a:lnTo>
                <a:lnTo>
                  <a:pt x="942225" y="883356"/>
                </a:lnTo>
                <a:lnTo>
                  <a:pt x="941397" y="883658"/>
                </a:lnTo>
                <a:lnTo>
                  <a:pt x="943768" y="880271"/>
                </a:lnTo>
                <a:lnTo>
                  <a:pt x="943769" y="880270"/>
                </a:lnTo>
                <a:cubicBezTo>
                  <a:pt x="943769" y="880270"/>
                  <a:pt x="950715" y="873324"/>
                  <a:pt x="950715" y="873324"/>
                </a:cubicBezTo>
                <a:lnTo>
                  <a:pt x="950715" y="874187"/>
                </a:lnTo>
                <a:lnTo>
                  <a:pt x="950876" y="873808"/>
                </a:lnTo>
                <a:lnTo>
                  <a:pt x="950715" y="873324"/>
                </a:lnTo>
                <a:cubicBezTo>
                  <a:pt x="950715" y="873324"/>
                  <a:pt x="950715" y="873324"/>
                  <a:pt x="951583" y="873324"/>
                </a:cubicBezTo>
                <a:lnTo>
                  <a:pt x="956815" y="873324"/>
                </a:lnTo>
                <a:close/>
                <a:moveTo>
                  <a:pt x="889001" y="873125"/>
                </a:moveTo>
                <a:cubicBezTo>
                  <a:pt x="889001" y="873125"/>
                  <a:pt x="889001" y="875110"/>
                  <a:pt x="888207" y="877094"/>
                </a:cubicBezTo>
                <a:lnTo>
                  <a:pt x="886692" y="878177"/>
                </a:lnTo>
                <a:close/>
                <a:moveTo>
                  <a:pt x="868363" y="873125"/>
                </a:moveTo>
                <a:cubicBezTo>
                  <a:pt x="862013" y="881063"/>
                  <a:pt x="862013" y="881063"/>
                  <a:pt x="862013" y="881063"/>
                </a:cubicBezTo>
                <a:cubicBezTo>
                  <a:pt x="862013" y="873125"/>
                  <a:pt x="868363" y="873125"/>
                  <a:pt x="868363" y="873125"/>
                </a:cubicBezTo>
                <a:close/>
                <a:moveTo>
                  <a:pt x="128383" y="872357"/>
                </a:moveTo>
                <a:lnTo>
                  <a:pt x="128558" y="872535"/>
                </a:lnTo>
                <a:lnTo>
                  <a:pt x="130175" y="874184"/>
                </a:lnTo>
                <a:cubicBezTo>
                  <a:pt x="128489" y="872464"/>
                  <a:pt x="128067" y="872034"/>
                  <a:pt x="128383" y="872357"/>
                </a:cubicBezTo>
                <a:close/>
                <a:moveTo>
                  <a:pt x="123429" y="872121"/>
                </a:moveTo>
                <a:lnTo>
                  <a:pt x="125115" y="873324"/>
                </a:lnTo>
                <a:cubicBezTo>
                  <a:pt x="126802" y="875904"/>
                  <a:pt x="126802" y="877624"/>
                  <a:pt x="123429" y="874184"/>
                </a:cubicBezTo>
                <a:close/>
                <a:moveTo>
                  <a:pt x="151819" y="872040"/>
                </a:moveTo>
                <a:lnTo>
                  <a:pt x="152153" y="872466"/>
                </a:lnTo>
                <a:lnTo>
                  <a:pt x="152243" y="872412"/>
                </a:lnTo>
                <a:close/>
                <a:moveTo>
                  <a:pt x="130741" y="871920"/>
                </a:moveTo>
                <a:lnTo>
                  <a:pt x="132705" y="874184"/>
                </a:lnTo>
                <a:lnTo>
                  <a:pt x="131018" y="874184"/>
                </a:lnTo>
                <a:close/>
                <a:moveTo>
                  <a:pt x="147008" y="870918"/>
                </a:moveTo>
                <a:lnTo>
                  <a:pt x="149996" y="873156"/>
                </a:lnTo>
                <a:lnTo>
                  <a:pt x="150019" y="873125"/>
                </a:lnTo>
                <a:lnTo>
                  <a:pt x="150027" y="873180"/>
                </a:lnTo>
                <a:lnTo>
                  <a:pt x="150427" y="873480"/>
                </a:lnTo>
                <a:lnTo>
                  <a:pt x="150038" y="873258"/>
                </a:lnTo>
                <a:lnTo>
                  <a:pt x="150132" y="873919"/>
                </a:lnTo>
                <a:lnTo>
                  <a:pt x="150813" y="873919"/>
                </a:lnTo>
                <a:lnTo>
                  <a:pt x="150241" y="874681"/>
                </a:lnTo>
                <a:lnTo>
                  <a:pt x="150912" y="879376"/>
                </a:lnTo>
                <a:lnTo>
                  <a:pt x="151732" y="879493"/>
                </a:lnTo>
                <a:lnTo>
                  <a:pt x="153988" y="877590"/>
                </a:lnTo>
                <a:cubicBezTo>
                  <a:pt x="155576" y="878483"/>
                  <a:pt x="157163" y="880269"/>
                  <a:pt x="157163" y="880269"/>
                </a:cubicBezTo>
                <a:cubicBezTo>
                  <a:pt x="157163" y="887413"/>
                  <a:pt x="157163" y="887413"/>
                  <a:pt x="163513" y="887413"/>
                </a:cubicBezTo>
                <a:cubicBezTo>
                  <a:pt x="163513" y="893763"/>
                  <a:pt x="157163" y="887413"/>
                  <a:pt x="157163" y="887413"/>
                </a:cubicBezTo>
                <a:cubicBezTo>
                  <a:pt x="157163" y="883841"/>
                  <a:pt x="157163" y="883841"/>
                  <a:pt x="156369" y="883841"/>
                </a:cubicBezTo>
                <a:lnTo>
                  <a:pt x="152401" y="881290"/>
                </a:lnTo>
                <a:lnTo>
                  <a:pt x="152401" y="882651"/>
                </a:lnTo>
                <a:lnTo>
                  <a:pt x="150813" y="882651"/>
                </a:lnTo>
                <a:lnTo>
                  <a:pt x="150813" y="881063"/>
                </a:lnTo>
                <a:lnTo>
                  <a:pt x="152048" y="881063"/>
                </a:lnTo>
                <a:lnTo>
                  <a:pt x="150813" y="880269"/>
                </a:lnTo>
                <a:lnTo>
                  <a:pt x="150218" y="880269"/>
                </a:lnTo>
                <a:lnTo>
                  <a:pt x="150813" y="881063"/>
                </a:lnTo>
                <a:lnTo>
                  <a:pt x="149754" y="881063"/>
                </a:lnTo>
                <a:lnTo>
                  <a:pt x="148134" y="881063"/>
                </a:lnTo>
                <a:lnTo>
                  <a:pt x="146844" y="881063"/>
                </a:lnTo>
                <a:lnTo>
                  <a:pt x="143813" y="881063"/>
                </a:lnTo>
                <a:lnTo>
                  <a:pt x="144540" y="881824"/>
                </a:lnTo>
                <a:lnTo>
                  <a:pt x="149709" y="884187"/>
                </a:lnTo>
                <a:lnTo>
                  <a:pt x="147819" y="882055"/>
                </a:lnTo>
                <a:cubicBezTo>
                  <a:pt x="147604" y="881460"/>
                  <a:pt x="148034" y="881063"/>
                  <a:pt x="149754" y="881063"/>
                </a:cubicBezTo>
                <a:lnTo>
                  <a:pt x="149754" y="884208"/>
                </a:lnTo>
                <a:lnTo>
                  <a:pt x="149821" y="884238"/>
                </a:lnTo>
                <a:lnTo>
                  <a:pt x="149857" y="884354"/>
                </a:lnTo>
                <a:lnTo>
                  <a:pt x="151689" y="886421"/>
                </a:lnTo>
                <a:lnTo>
                  <a:pt x="150667" y="886945"/>
                </a:lnTo>
                <a:lnTo>
                  <a:pt x="150813" y="887413"/>
                </a:lnTo>
                <a:lnTo>
                  <a:pt x="150399" y="887082"/>
                </a:lnTo>
                <a:lnTo>
                  <a:pt x="149836" y="887371"/>
                </a:lnTo>
                <a:lnTo>
                  <a:pt x="149875" y="887413"/>
                </a:lnTo>
                <a:lnTo>
                  <a:pt x="150178" y="887730"/>
                </a:lnTo>
                <a:lnTo>
                  <a:pt x="149345" y="887730"/>
                </a:lnTo>
                <a:lnTo>
                  <a:pt x="146844" y="887730"/>
                </a:lnTo>
                <a:lnTo>
                  <a:pt x="143568" y="887730"/>
                </a:lnTo>
                <a:lnTo>
                  <a:pt x="143861" y="887864"/>
                </a:lnTo>
                <a:lnTo>
                  <a:pt x="150178" y="890270"/>
                </a:lnTo>
                <a:lnTo>
                  <a:pt x="151409" y="890739"/>
                </a:lnTo>
                <a:lnTo>
                  <a:pt x="152678" y="893842"/>
                </a:lnTo>
                <a:lnTo>
                  <a:pt x="150277" y="894680"/>
                </a:lnTo>
                <a:lnTo>
                  <a:pt x="150178" y="894715"/>
                </a:lnTo>
                <a:cubicBezTo>
                  <a:pt x="150178" y="894715"/>
                  <a:pt x="148511" y="892969"/>
                  <a:pt x="146844" y="891223"/>
                </a:cubicBezTo>
                <a:lnTo>
                  <a:pt x="145314" y="889619"/>
                </a:lnTo>
                <a:lnTo>
                  <a:pt x="144282" y="888539"/>
                </a:lnTo>
                <a:lnTo>
                  <a:pt x="142875" y="887413"/>
                </a:lnTo>
                <a:lnTo>
                  <a:pt x="143499" y="887698"/>
                </a:lnTo>
                <a:lnTo>
                  <a:pt x="141086" y="880745"/>
                </a:lnTo>
                <a:lnTo>
                  <a:pt x="142875" y="880745"/>
                </a:lnTo>
                <a:lnTo>
                  <a:pt x="142875" y="880071"/>
                </a:lnTo>
                <a:lnTo>
                  <a:pt x="142875" y="873126"/>
                </a:lnTo>
                <a:lnTo>
                  <a:pt x="142875" y="873125"/>
                </a:lnTo>
                <a:cubicBezTo>
                  <a:pt x="142875" y="873125"/>
                  <a:pt x="142875" y="873125"/>
                  <a:pt x="143867" y="874117"/>
                </a:cubicBezTo>
                <a:lnTo>
                  <a:pt x="150019" y="880269"/>
                </a:lnTo>
                <a:lnTo>
                  <a:pt x="144562" y="874812"/>
                </a:lnTo>
                <a:cubicBezTo>
                  <a:pt x="143669" y="873919"/>
                  <a:pt x="143669" y="873919"/>
                  <a:pt x="143669" y="873919"/>
                </a:cubicBezTo>
                <a:cubicBezTo>
                  <a:pt x="143669" y="873919"/>
                  <a:pt x="143669" y="873919"/>
                  <a:pt x="144562" y="873919"/>
                </a:cubicBezTo>
                <a:lnTo>
                  <a:pt x="149424" y="873919"/>
                </a:lnTo>
                <a:lnTo>
                  <a:pt x="149955" y="873210"/>
                </a:lnTo>
                <a:lnTo>
                  <a:pt x="146546" y="871264"/>
                </a:lnTo>
                <a:close/>
                <a:moveTo>
                  <a:pt x="864956" y="870747"/>
                </a:moveTo>
                <a:lnTo>
                  <a:pt x="862025" y="873480"/>
                </a:lnTo>
                <a:lnTo>
                  <a:pt x="861537" y="873935"/>
                </a:lnTo>
                <a:lnTo>
                  <a:pt x="861388" y="874073"/>
                </a:lnTo>
                <a:lnTo>
                  <a:pt x="861537" y="873480"/>
                </a:lnTo>
                <a:close/>
                <a:moveTo>
                  <a:pt x="128195" y="870146"/>
                </a:moveTo>
                <a:lnTo>
                  <a:pt x="130175" y="871326"/>
                </a:lnTo>
                <a:lnTo>
                  <a:pt x="130175" y="874182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3" y="874180"/>
                </a:lnTo>
                <a:lnTo>
                  <a:pt x="130174" y="874180"/>
                </a:lnTo>
                <a:lnTo>
                  <a:pt x="130173" y="874179"/>
                </a:lnTo>
                <a:close/>
                <a:moveTo>
                  <a:pt x="148926" y="869981"/>
                </a:moveTo>
                <a:lnTo>
                  <a:pt x="149220" y="870165"/>
                </a:lnTo>
                <a:lnTo>
                  <a:pt x="150427" y="873480"/>
                </a:lnTo>
                <a:close/>
                <a:moveTo>
                  <a:pt x="899027" y="869857"/>
                </a:moveTo>
                <a:lnTo>
                  <a:pt x="898923" y="869950"/>
                </a:lnTo>
                <a:cubicBezTo>
                  <a:pt x="897137" y="871538"/>
                  <a:pt x="895351" y="873125"/>
                  <a:pt x="895351" y="873125"/>
                </a:cubicBezTo>
                <a:close/>
                <a:moveTo>
                  <a:pt x="865744" y="869802"/>
                </a:moveTo>
                <a:lnTo>
                  <a:pt x="861537" y="873480"/>
                </a:lnTo>
                <a:lnTo>
                  <a:pt x="862159" y="870996"/>
                </a:lnTo>
                <a:lnTo>
                  <a:pt x="864955" y="870064"/>
                </a:lnTo>
                <a:close/>
                <a:moveTo>
                  <a:pt x="149082" y="869785"/>
                </a:moveTo>
                <a:lnTo>
                  <a:pt x="149572" y="870064"/>
                </a:lnTo>
                <a:lnTo>
                  <a:pt x="150427" y="870816"/>
                </a:lnTo>
                <a:lnTo>
                  <a:pt x="150427" y="870918"/>
                </a:lnTo>
                <a:lnTo>
                  <a:pt x="149220" y="870165"/>
                </a:lnTo>
                <a:close/>
                <a:moveTo>
                  <a:pt x="920560" y="869093"/>
                </a:moveTo>
                <a:lnTo>
                  <a:pt x="919163" y="870426"/>
                </a:lnTo>
                <a:cubicBezTo>
                  <a:pt x="917416" y="872093"/>
                  <a:pt x="915670" y="873760"/>
                  <a:pt x="915670" y="873760"/>
                </a:cubicBezTo>
                <a:close/>
                <a:moveTo>
                  <a:pt x="127258" y="868978"/>
                </a:moveTo>
                <a:lnTo>
                  <a:pt x="127722" y="869181"/>
                </a:lnTo>
                <a:lnTo>
                  <a:pt x="128195" y="870146"/>
                </a:lnTo>
                <a:lnTo>
                  <a:pt x="127770" y="869893"/>
                </a:lnTo>
                <a:close/>
                <a:moveTo>
                  <a:pt x="977372" y="868892"/>
                </a:moveTo>
                <a:lnTo>
                  <a:pt x="977107" y="869950"/>
                </a:lnTo>
                <a:cubicBezTo>
                  <a:pt x="976313" y="871538"/>
                  <a:pt x="974726" y="873125"/>
                  <a:pt x="971551" y="873125"/>
                </a:cubicBezTo>
                <a:close/>
                <a:moveTo>
                  <a:pt x="928767" y="868760"/>
                </a:moveTo>
                <a:cubicBezTo>
                  <a:pt x="929640" y="868760"/>
                  <a:pt x="929640" y="870426"/>
                  <a:pt x="929640" y="873760"/>
                </a:cubicBezTo>
                <a:lnTo>
                  <a:pt x="929493" y="873900"/>
                </a:lnTo>
                <a:lnTo>
                  <a:pt x="932493" y="875423"/>
                </a:lnTo>
                <a:lnTo>
                  <a:pt x="929217" y="880745"/>
                </a:lnTo>
                <a:cubicBezTo>
                  <a:pt x="929217" y="877253"/>
                  <a:pt x="929217" y="875506"/>
                  <a:pt x="929217" y="874633"/>
                </a:cubicBezTo>
                <a:lnTo>
                  <a:pt x="929217" y="874164"/>
                </a:lnTo>
                <a:lnTo>
                  <a:pt x="929151" y="874227"/>
                </a:lnTo>
                <a:lnTo>
                  <a:pt x="928357" y="879872"/>
                </a:lnTo>
                <a:cubicBezTo>
                  <a:pt x="927497" y="880745"/>
                  <a:pt x="925777" y="880745"/>
                  <a:pt x="922337" y="880745"/>
                </a:cubicBezTo>
                <a:cubicBezTo>
                  <a:pt x="925777" y="880745"/>
                  <a:pt x="927497" y="878999"/>
                  <a:pt x="928357" y="877253"/>
                </a:cubicBezTo>
                <a:lnTo>
                  <a:pt x="929087" y="874288"/>
                </a:lnTo>
                <a:lnTo>
                  <a:pt x="926147" y="877094"/>
                </a:lnTo>
                <a:cubicBezTo>
                  <a:pt x="926148" y="877094"/>
                  <a:pt x="926148" y="877094"/>
                  <a:pt x="922655" y="880428"/>
                </a:cubicBezTo>
                <a:cubicBezTo>
                  <a:pt x="922655" y="880428"/>
                  <a:pt x="922655" y="880428"/>
                  <a:pt x="915670" y="887096"/>
                </a:cubicBezTo>
                <a:cubicBezTo>
                  <a:pt x="915670" y="887096"/>
                  <a:pt x="915670" y="887096"/>
                  <a:pt x="915670" y="886262"/>
                </a:cubicBezTo>
                <a:lnTo>
                  <a:pt x="915670" y="883028"/>
                </a:lnTo>
                <a:lnTo>
                  <a:pt x="917525" y="881470"/>
                </a:lnTo>
                <a:cubicBezTo>
                  <a:pt x="917853" y="880845"/>
                  <a:pt x="917416" y="880428"/>
                  <a:pt x="915670" y="880428"/>
                </a:cubicBezTo>
                <a:cubicBezTo>
                  <a:pt x="915670" y="880428"/>
                  <a:pt x="922655" y="880428"/>
                  <a:pt x="922655" y="873760"/>
                </a:cubicBezTo>
                <a:cubicBezTo>
                  <a:pt x="926148" y="870426"/>
                  <a:pt x="927894" y="868760"/>
                  <a:pt x="928767" y="868760"/>
                </a:cubicBezTo>
                <a:close/>
                <a:moveTo>
                  <a:pt x="152497" y="868717"/>
                </a:moveTo>
                <a:lnTo>
                  <a:pt x="157265" y="873480"/>
                </a:lnTo>
                <a:cubicBezTo>
                  <a:pt x="157265" y="873480"/>
                  <a:pt x="157265" y="873480"/>
                  <a:pt x="156410" y="872626"/>
                </a:cubicBezTo>
                <a:close/>
                <a:moveTo>
                  <a:pt x="954725" y="868255"/>
                </a:moveTo>
                <a:lnTo>
                  <a:pt x="953294" y="869686"/>
                </a:lnTo>
                <a:lnTo>
                  <a:pt x="949855" y="873125"/>
                </a:lnTo>
                <a:close/>
                <a:moveTo>
                  <a:pt x="151832" y="868053"/>
                </a:moveTo>
                <a:lnTo>
                  <a:pt x="152497" y="868717"/>
                </a:lnTo>
                <a:lnTo>
                  <a:pt x="152478" y="868698"/>
                </a:lnTo>
                <a:close/>
                <a:moveTo>
                  <a:pt x="148209" y="867388"/>
                </a:moveTo>
                <a:lnTo>
                  <a:pt x="149082" y="869785"/>
                </a:lnTo>
                <a:lnTo>
                  <a:pt x="148764" y="869603"/>
                </a:lnTo>
                <a:lnTo>
                  <a:pt x="147863" y="867503"/>
                </a:lnTo>
                <a:close/>
                <a:moveTo>
                  <a:pt x="130175" y="867305"/>
                </a:moveTo>
                <a:lnTo>
                  <a:pt x="130741" y="871920"/>
                </a:lnTo>
                <a:lnTo>
                  <a:pt x="130281" y="871390"/>
                </a:lnTo>
                <a:lnTo>
                  <a:pt x="130175" y="871326"/>
                </a:lnTo>
                <a:lnTo>
                  <a:pt x="130175" y="868165"/>
                </a:lnTo>
                <a:cubicBezTo>
                  <a:pt x="130175" y="867305"/>
                  <a:pt x="130175" y="867305"/>
                  <a:pt x="130175" y="867305"/>
                </a:cubicBezTo>
                <a:close/>
                <a:moveTo>
                  <a:pt x="126802" y="867305"/>
                </a:moveTo>
                <a:lnTo>
                  <a:pt x="130175" y="867305"/>
                </a:lnTo>
                <a:cubicBezTo>
                  <a:pt x="130175" y="867305"/>
                  <a:pt x="130175" y="869025"/>
                  <a:pt x="129332" y="869885"/>
                </a:cubicBezTo>
                <a:lnTo>
                  <a:pt x="127722" y="869181"/>
                </a:lnTo>
                <a:close/>
                <a:moveTo>
                  <a:pt x="123429" y="867305"/>
                </a:moveTo>
                <a:lnTo>
                  <a:pt x="127770" y="869893"/>
                </a:lnTo>
                <a:lnTo>
                  <a:pt x="130173" y="874179"/>
                </a:lnTo>
                <a:lnTo>
                  <a:pt x="130173" y="874180"/>
                </a:lnTo>
                <a:lnTo>
                  <a:pt x="128558" y="872535"/>
                </a:lnTo>
                <a:lnTo>
                  <a:pt x="124272" y="868165"/>
                </a:lnTo>
                <a:cubicBezTo>
                  <a:pt x="123429" y="867305"/>
                  <a:pt x="123429" y="867305"/>
                  <a:pt x="123429" y="867305"/>
                </a:cubicBezTo>
                <a:close/>
                <a:moveTo>
                  <a:pt x="123429" y="867305"/>
                </a:moveTo>
                <a:cubicBezTo>
                  <a:pt x="123429" y="867305"/>
                  <a:pt x="125116" y="867305"/>
                  <a:pt x="126802" y="868165"/>
                </a:cubicBezTo>
                <a:lnTo>
                  <a:pt x="127258" y="868978"/>
                </a:lnTo>
                <a:close/>
                <a:moveTo>
                  <a:pt x="901916" y="867290"/>
                </a:moveTo>
                <a:lnTo>
                  <a:pt x="899027" y="869857"/>
                </a:lnTo>
                <a:lnTo>
                  <a:pt x="901602" y="867569"/>
                </a:lnTo>
                <a:close/>
                <a:moveTo>
                  <a:pt x="949854" y="867287"/>
                </a:moveTo>
                <a:lnTo>
                  <a:pt x="946515" y="868899"/>
                </a:lnTo>
                <a:lnTo>
                  <a:pt x="946944" y="869156"/>
                </a:lnTo>
                <a:lnTo>
                  <a:pt x="949854" y="867410"/>
                </a:lnTo>
                <a:close/>
                <a:moveTo>
                  <a:pt x="922655" y="867093"/>
                </a:moveTo>
                <a:lnTo>
                  <a:pt x="915670" y="873760"/>
                </a:lnTo>
                <a:lnTo>
                  <a:pt x="915988" y="872546"/>
                </a:lnTo>
                <a:lnTo>
                  <a:pt x="916543" y="870426"/>
                </a:lnTo>
                <a:cubicBezTo>
                  <a:pt x="917416" y="868760"/>
                  <a:pt x="919163" y="867093"/>
                  <a:pt x="922655" y="867093"/>
                </a:cubicBezTo>
                <a:close/>
                <a:moveTo>
                  <a:pt x="922655" y="867093"/>
                </a:moveTo>
                <a:lnTo>
                  <a:pt x="920560" y="869093"/>
                </a:lnTo>
                <a:lnTo>
                  <a:pt x="921782" y="867926"/>
                </a:lnTo>
                <a:cubicBezTo>
                  <a:pt x="922655" y="867093"/>
                  <a:pt x="922655" y="867093"/>
                  <a:pt x="922655" y="867093"/>
                </a:cubicBezTo>
                <a:close/>
                <a:moveTo>
                  <a:pt x="977901" y="866775"/>
                </a:moveTo>
                <a:cubicBezTo>
                  <a:pt x="977901" y="866775"/>
                  <a:pt x="977901" y="866775"/>
                  <a:pt x="978695" y="866775"/>
                </a:cubicBezTo>
                <a:lnTo>
                  <a:pt x="980282" y="866775"/>
                </a:lnTo>
                <a:lnTo>
                  <a:pt x="977372" y="868892"/>
                </a:lnTo>
                <a:close/>
                <a:moveTo>
                  <a:pt x="964672" y="866775"/>
                </a:moveTo>
                <a:lnTo>
                  <a:pt x="964673" y="866776"/>
                </a:lnTo>
                <a:lnTo>
                  <a:pt x="968112" y="870248"/>
                </a:lnTo>
                <a:cubicBezTo>
                  <a:pt x="969831" y="870248"/>
                  <a:pt x="971551" y="870248"/>
                  <a:pt x="971551" y="873721"/>
                </a:cubicBezTo>
                <a:cubicBezTo>
                  <a:pt x="971551" y="873721"/>
                  <a:pt x="971551" y="873721"/>
                  <a:pt x="964672" y="873721"/>
                </a:cubicBezTo>
                <a:cubicBezTo>
                  <a:pt x="964672" y="873721"/>
                  <a:pt x="964672" y="873721"/>
                  <a:pt x="964672" y="872852"/>
                </a:cubicBezTo>
                <a:lnTo>
                  <a:pt x="964672" y="871984"/>
                </a:lnTo>
                <a:lnTo>
                  <a:pt x="964672" y="866776"/>
                </a:lnTo>
                <a:close/>
                <a:moveTo>
                  <a:pt x="936096" y="866775"/>
                </a:moveTo>
                <a:cubicBezTo>
                  <a:pt x="936096" y="873760"/>
                  <a:pt x="936096" y="866775"/>
                  <a:pt x="942975" y="866775"/>
                </a:cubicBezTo>
                <a:cubicBezTo>
                  <a:pt x="939536" y="870268"/>
                  <a:pt x="936096" y="872014"/>
                  <a:pt x="933516" y="873760"/>
                </a:cubicBezTo>
                <a:lnTo>
                  <a:pt x="933039" y="874536"/>
                </a:lnTo>
                <a:close/>
                <a:moveTo>
                  <a:pt x="915988" y="866775"/>
                </a:moveTo>
                <a:cubicBezTo>
                  <a:pt x="909638" y="866775"/>
                  <a:pt x="909638" y="873125"/>
                  <a:pt x="909638" y="873125"/>
                </a:cubicBezTo>
                <a:cubicBezTo>
                  <a:pt x="909638" y="866775"/>
                  <a:pt x="909638" y="866775"/>
                  <a:pt x="915988" y="866775"/>
                </a:cubicBezTo>
                <a:close/>
                <a:moveTo>
                  <a:pt x="909639" y="866775"/>
                </a:moveTo>
                <a:lnTo>
                  <a:pt x="906752" y="870816"/>
                </a:lnTo>
                <a:lnTo>
                  <a:pt x="901701" y="873125"/>
                </a:lnTo>
                <a:cubicBezTo>
                  <a:pt x="901701" y="873125"/>
                  <a:pt x="909639" y="866775"/>
                  <a:pt x="909639" y="866775"/>
                </a:cubicBezTo>
                <a:close/>
                <a:moveTo>
                  <a:pt x="909639" y="866775"/>
                </a:moveTo>
                <a:cubicBezTo>
                  <a:pt x="909639" y="873125"/>
                  <a:pt x="909639" y="873125"/>
                  <a:pt x="901701" y="873125"/>
                </a:cubicBezTo>
                <a:cubicBezTo>
                  <a:pt x="901701" y="873125"/>
                  <a:pt x="903686" y="873125"/>
                  <a:pt x="905670" y="872331"/>
                </a:cubicBezTo>
                <a:lnTo>
                  <a:pt x="906752" y="870816"/>
                </a:lnTo>
                <a:lnTo>
                  <a:pt x="908647" y="869950"/>
                </a:lnTo>
                <a:cubicBezTo>
                  <a:pt x="909639" y="868363"/>
                  <a:pt x="909639" y="866775"/>
                  <a:pt x="909639" y="866775"/>
                </a:cubicBezTo>
                <a:close/>
                <a:moveTo>
                  <a:pt x="889001" y="866775"/>
                </a:moveTo>
                <a:cubicBezTo>
                  <a:pt x="895351" y="866775"/>
                  <a:pt x="895351" y="866775"/>
                  <a:pt x="895351" y="866775"/>
                </a:cubicBezTo>
                <a:cubicBezTo>
                  <a:pt x="895351" y="866775"/>
                  <a:pt x="889001" y="873125"/>
                  <a:pt x="889001" y="866775"/>
                </a:cubicBezTo>
                <a:close/>
                <a:moveTo>
                  <a:pt x="875212" y="866649"/>
                </a:moveTo>
                <a:cubicBezTo>
                  <a:pt x="875212" y="863234"/>
                  <a:pt x="871793" y="864942"/>
                  <a:pt x="867520" y="868357"/>
                </a:cubicBezTo>
                <a:lnTo>
                  <a:pt x="866095" y="869685"/>
                </a:lnTo>
                <a:lnTo>
                  <a:pt x="865744" y="869802"/>
                </a:lnTo>
                <a:lnTo>
                  <a:pt x="868374" y="867503"/>
                </a:lnTo>
                <a:cubicBezTo>
                  <a:pt x="870083" y="866649"/>
                  <a:pt x="871793" y="866649"/>
                  <a:pt x="875212" y="866649"/>
                </a:cubicBezTo>
                <a:close/>
                <a:moveTo>
                  <a:pt x="875212" y="866649"/>
                </a:moveTo>
                <a:cubicBezTo>
                  <a:pt x="871793" y="866649"/>
                  <a:pt x="868374" y="868357"/>
                  <a:pt x="865810" y="870064"/>
                </a:cubicBezTo>
                <a:lnTo>
                  <a:pt x="864956" y="870747"/>
                </a:lnTo>
                <a:lnTo>
                  <a:pt x="866095" y="869685"/>
                </a:lnTo>
                <a:close/>
                <a:moveTo>
                  <a:pt x="164102" y="866649"/>
                </a:moveTo>
                <a:cubicBezTo>
                  <a:pt x="164102" y="866649"/>
                  <a:pt x="170940" y="873480"/>
                  <a:pt x="170940" y="873480"/>
                </a:cubicBezTo>
                <a:lnTo>
                  <a:pt x="166059" y="866775"/>
                </a:lnTo>
                <a:lnTo>
                  <a:pt x="164307" y="866775"/>
                </a:lnTo>
                <a:lnTo>
                  <a:pt x="164354" y="866649"/>
                </a:lnTo>
                <a:lnTo>
                  <a:pt x="164287" y="866649"/>
                </a:lnTo>
                <a:close/>
                <a:moveTo>
                  <a:pt x="150427" y="866649"/>
                </a:moveTo>
                <a:cubicBezTo>
                  <a:pt x="150427" y="866649"/>
                  <a:pt x="150427" y="873480"/>
                  <a:pt x="157265" y="873480"/>
                </a:cubicBezTo>
                <a:lnTo>
                  <a:pt x="152946" y="873480"/>
                </a:lnTo>
                <a:lnTo>
                  <a:pt x="153988" y="874812"/>
                </a:lnTo>
                <a:lnTo>
                  <a:pt x="153075" y="874555"/>
                </a:lnTo>
                <a:lnTo>
                  <a:pt x="154740" y="876842"/>
                </a:lnTo>
                <a:lnTo>
                  <a:pt x="154701" y="876895"/>
                </a:lnTo>
                <a:cubicBezTo>
                  <a:pt x="155556" y="878602"/>
                  <a:pt x="157265" y="880310"/>
                  <a:pt x="157265" y="880310"/>
                </a:cubicBezTo>
                <a:cubicBezTo>
                  <a:pt x="153846" y="876895"/>
                  <a:pt x="152137" y="875187"/>
                  <a:pt x="151282" y="874333"/>
                </a:cubicBezTo>
                <a:lnTo>
                  <a:pt x="150888" y="873940"/>
                </a:lnTo>
                <a:lnTo>
                  <a:pt x="150813" y="873919"/>
                </a:lnTo>
                <a:lnTo>
                  <a:pt x="150832" y="873884"/>
                </a:lnTo>
                <a:lnTo>
                  <a:pt x="150427" y="873480"/>
                </a:lnTo>
                <a:lnTo>
                  <a:pt x="151043" y="873480"/>
                </a:lnTo>
                <a:lnTo>
                  <a:pt x="151316" y="872957"/>
                </a:lnTo>
                <a:lnTo>
                  <a:pt x="150427" y="873480"/>
                </a:lnTo>
                <a:lnTo>
                  <a:pt x="150427" y="870918"/>
                </a:lnTo>
                <a:lnTo>
                  <a:pt x="151565" y="872481"/>
                </a:lnTo>
                <a:lnTo>
                  <a:pt x="151803" y="872025"/>
                </a:lnTo>
                <a:lnTo>
                  <a:pt x="150427" y="870816"/>
                </a:lnTo>
                <a:lnTo>
                  <a:pt x="150427" y="870064"/>
                </a:lnTo>
                <a:cubicBezTo>
                  <a:pt x="150427" y="868357"/>
                  <a:pt x="150427" y="866649"/>
                  <a:pt x="150427" y="866649"/>
                </a:cubicBezTo>
                <a:close/>
                <a:moveTo>
                  <a:pt x="150427" y="866649"/>
                </a:moveTo>
                <a:cubicBezTo>
                  <a:pt x="150427" y="866649"/>
                  <a:pt x="150427" y="866649"/>
                  <a:pt x="151282" y="867503"/>
                </a:cubicBezTo>
                <a:lnTo>
                  <a:pt x="151832" y="868053"/>
                </a:lnTo>
                <a:close/>
                <a:moveTo>
                  <a:pt x="143589" y="866649"/>
                </a:moveTo>
                <a:lnTo>
                  <a:pt x="148764" y="869603"/>
                </a:lnTo>
                <a:lnTo>
                  <a:pt x="148926" y="869981"/>
                </a:lnTo>
                <a:close/>
                <a:moveTo>
                  <a:pt x="956734" y="866247"/>
                </a:moveTo>
                <a:cubicBezTo>
                  <a:pt x="956734" y="866247"/>
                  <a:pt x="956734" y="866247"/>
                  <a:pt x="955874" y="867107"/>
                </a:cubicBezTo>
                <a:lnTo>
                  <a:pt x="954725" y="868255"/>
                </a:lnTo>
                <a:close/>
                <a:moveTo>
                  <a:pt x="136525" y="866247"/>
                </a:moveTo>
                <a:lnTo>
                  <a:pt x="137013" y="866775"/>
                </a:lnTo>
                <a:lnTo>
                  <a:pt x="139204" y="866775"/>
                </a:lnTo>
                <a:lnTo>
                  <a:pt x="140097" y="866775"/>
                </a:lnTo>
                <a:lnTo>
                  <a:pt x="143589" y="866775"/>
                </a:lnTo>
                <a:lnTo>
                  <a:pt x="143589" y="866649"/>
                </a:lnTo>
                <a:lnTo>
                  <a:pt x="143621" y="866775"/>
                </a:lnTo>
                <a:lnTo>
                  <a:pt x="143669" y="866775"/>
                </a:lnTo>
                <a:lnTo>
                  <a:pt x="143633" y="866824"/>
                </a:lnTo>
                <a:lnTo>
                  <a:pt x="144444" y="870064"/>
                </a:lnTo>
                <a:lnTo>
                  <a:pt x="146546" y="871264"/>
                </a:lnTo>
                <a:lnTo>
                  <a:pt x="143589" y="873480"/>
                </a:lnTo>
                <a:cubicBezTo>
                  <a:pt x="143589" y="873480"/>
                  <a:pt x="143589" y="873480"/>
                  <a:pt x="143589" y="872626"/>
                </a:cubicBezTo>
                <a:lnTo>
                  <a:pt x="143589" y="866882"/>
                </a:lnTo>
                <a:lnTo>
                  <a:pt x="140990" y="870347"/>
                </a:lnTo>
                <a:cubicBezTo>
                  <a:pt x="140097" y="870347"/>
                  <a:pt x="140097" y="870347"/>
                  <a:pt x="143669" y="873919"/>
                </a:cubicBezTo>
                <a:lnTo>
                  <a:pt x="142863" y="873113"/>
                </a:lnTo>
                <a:lnTo>
                  <a:pt x="142875" y="873126"/>
                </a:lnTo>
                <a:cubicBezTo>
                  <a:pt x="139700" y="873126"/>
                  <a:pt x="138113" y="871406"/>
                  <a:pt x="137319" y="869686"/>
                </a:cubicBezTo>
                <a:lnTo>
                  <a:pt x="136843" y="867625"/>
                </a:lnTo>
                <a:lnTo>
                  <a:pt x="136843" y="870268"/>
                </a:lnTo>
                <a:cubicBezTo>
                  <a:pt x="136843" y="872014"/>
                  <a:pt x="136843" y="873760"/>
                  <a:pt x="136843" y="873760"/>
                </a:cubicBezTo>
                <a:cubicBezTo>
                  <a:pt x="133509" y="870268"/>
                  <a:pt x="133509" y="870268"/>
                  <a:pt x="134343" y="870268"/>
                </a:cubicBezTo>
                <a:lnTo>
                  <a:pt x="136695" y="866982"/>
                </a:lnTo>
                <a:lnTo>
                  <a:pt x="136684" y="866934"/>
                </a:lnTo>
                <a:lnTo>
                  <a:pt x="136525" y="866775"/>
                </a:lnTo>
                <a:lnTo>
                  <a:pt x="136647" y="866775"/>
                </a:lnTo>
                <a:close/>
                <a:moveTo>
                  <a:pt x="150997" y="866222"/>
                </a:moveTo>
                <a:lnTo>
                  <a:pt x="150643" y="866488"/>
                </a:lnTo>
                <a:lnTo>
                  <a:pt x="150739" y="866649"/>
                </a:lnTo>
                <a:lnTo>
                  <a:pt x="150855" y="866649"/>
                </a:lnTo>
                <a:close/>
                <a:moveTo>
                  <a:pt x="152771" y="864893"/>
                </a:moveTo>
                <a:lnTo>
                  <a:pt x="151524" y="865828"/>
                </a:lnTo>
                <a:lnTo>
                  <a:pt x="150907" y="866649"/>
                </a:lnTo>
                <a:lnTo>
                  <a:pt x="151282" y="866649"/>
                </a:lnTo>
                <a:lnTo>
                  <a:pt x="152137" y="866649"/>
                </a:lnTo>
                <a:lnTo>
                  <a:pt x="152991" y="866649"/>
                </a:lnTo>
                <a:lnTo>
                  <a:pt x="153846" y="866649"/>
                </a:lnTo>
                <a:lnTo>
                  <a:pt x="156870" y="866649"/>
                </a:lnTo>
                <a:lnTo>
                  <a:pt x="156318" y="866413"/>
                </a:lnTo>
                <a:lnTo>
                  <a:pt x="153846" y="865796"/>
                </a:lnTo>
                <a:lnTo>
                  <a:pt x="153511" y="865210"/>
                </a:lnTo>
                <a:close/>
                <a:moveTo>
                  <a:pt x="928767" y="864592"/>
                </a:moveTo>
                <a:cubicBezTo>
                  <a:pt x="929640" y="865426"/>
                  <a:pt x="929640" y="867093"/>
                  <a:pt x="929640" y="867093"/>
                </a:cubicBezTo>
                <a:cubicBezTo>
                  <a:pt x="922655" y="873760"/>
                  <a:pt x="922655" y="873760"/>
                  <a:pt x="922655" y="873760"/>
                </a:cubicBezTo>
                <a:cubicBezTo>
                  <a:pt x="922655" y="873760"/>
                  <a:pt x="922655" y="873760"/>
                  <a:pt x="922655" y="872927"/>
                </a:cubicBezTo>
                <a:lnTo>
                  <a:pt x="922655" y="872093"/>
                </a:lnTo>
                <a:lnTo>
                  <a:pt x="922655" y="869593"/>
                </a:lnTo>
                <a:lnTo>
                  <a:pt x="922655" y="867093"/>
                </a:lnTo>
                <a:lnTo>
                  <a:pt x="926147" y="866259"/>
                </a:lnTo>
                <a:lnTo>
                  <a:pt x="926619" y="865471"/>
                </a:lnTo>
                <a:close/>
                <a:moveTo>
                  <a:pt x="970130" y="862432"/>
                </a:moveTo>
                <a:lnTo>
                  <a:pt x="969632" y="865916"/>
                </a:lnTo>
                <a:cubicBezTo>
                  <a:pt x="968772" y="866776"/>
                  <a:pt x="967052" y="866776"/>
                  <a:pt x="963613" y="866776"/>
                </a:cubicBezTo>
                <a:close/>
                <a:moveTo>
                  <a:pt x="976799" y="861526"/>
                </a:moveTo>
                <a:lnTo>
                  <a:pt x="974725" y="863600"/>
                </a:lnTo>
                <a:cubicBezTo>
                  <a:pt x="973137" y="865188"/>
                  <a:pt x="971550" y="866775"/>
                  <a:pt x="971550" y="866775"/>
                </a:cubicBezTo>
                <a:close/>
                <a:moveTo>
                  <a:pt x="990326" y="860907"/>
                </a:moveTo>
                <a:lnTo>
                  <a:pt x="989521" y="861505"/>
                </a:lnTo>
                <a:lnTo>
                  <a:pt x="988022" y="863005"/>
                </a:lnTo>
                <a:cubicBezTo>
                  <a:pt x="986335" y="864691"/>
                  <a:pt x="984648" y="866378"/>
                  <a:pt x="984648" y="866378"/>
                </a:cubicBezTo>
                <a:lnTo>
                  <a:pt x="984347" y="866579"/>
                </a:lnTo>
                <a:lnTo>
                  <a:pt x="984563" y="866697"/>
                </a:lnTo>
                <a:lnTo>
                  <a:pt x="987426" y="865981"/>
                </a:lnTo>
                <a:close/>
                <a:moveTo>
                  <a:pt x="144403" y="860426"/>
                </a:moveTo>
                <a:lnTo>
                  <a:pt x="147242" y="862477"/>
                </a:lnTo>
                <a:lnTo>
                  <a:pt x="147956" y="861961"/>
                </a:lnTo>
                <a:lnTo>
                  <a:pt x="150427" y="866124"/>
                </a:lnTo>
                <a:lnTo>
                  <a:pt x="150427" y="865796"/>
                </a:lnTo>
                <a:lnTo>
                  <a:pt x="150427" y="860426"/>
                </a:lnTo>
                <a:lnTo>
                  <a:pt x="150081" y="860426"/>
                </a:lnTo>
                <a:lnTo>
                  <a:pt x="147956" y="861961"/>
                </a:lnTo>
                <a:lnTo>
                  <a:pt x="147242" y="860757"/>
                </a:lnTo>
                <a:lnTo>
                  <a:pt x="145868" y="860426"/>
                </a:lnTo>
                <a:close/>
                <a:moveTo>
                  <a:pt x="123429" y="860426"/>
                </a:moveTo>
                <a:cubicBezTo>
                  <a:pt x="130175" y="867305"/>
                  <a:pt x="130175" y="867305"/>
                  <a:pt x="130175" y="867305"/>
                </a:cubicBezTo>
                <a:lnTo>
                  <a:pt x="125453" y="864553"/>
                </a:lnTo>
                <a:close/>
                <a:moveTo>
                  <a:pt x="121180" y="860426"/>
                </a:moveTo>
                <a:lnTo>
                  <a:pt x="123429" y="860426"/>
                </a:lnTo>
                <a:cubicBezTo>
                  <a:pt x="123429" y="863865"/>
                  <a:pt x="123429" y="863865"/>
                  <a:pt x="124272" y="863866"/>
                </a:cubicBezTo>
                <a:lnTo>
                  <a:pt x="125453" y="864553"/>
                </a:lnTo>
                <a:lnTo>
                  <a:pt x="126802" y="867305"/>
                </a:lnTo>
                <a:cubicBezTo>
                  <a:pt x="126802" y="867305"/>
                  <a:pt x="126802" y="867305"/>
                  <a:pt x="123429" y="867305"/>
                </a:cubicBezTo>
                <a:close/>
                <a:moveTo>
                  <a:pt x="984251" y="860425"/>
                </a:moveTo>
                <a:lnTo>
                  <a:pt x="982086" y="863889"/>
                </a:lnTo>
                <a:lnTo>
                  <a:pt x="981870" y="863600"/>
                </a:lnTo>
                <a:cubicBezTo>
                  <a:pt x="982664" y="862013"/>
                  <a:pt x="984251" y="860425"/>
                  <a:pt x="984251" y="860425"/>
                </a:cubicBezTo>
                <a:close/>
                <a:moveTo>
                  <a:pt x="977901" y="860425"/>
                </a:moveTo>
                <a:cubicBezTo>
                  <a:pt x="977901" y="860425"/>
                  <a:pt x="977901" y="866775"/>
                  <a:pt x="977901" y="866775"/>
                </a:cubicBezTo>
                <a:cubicBezTo>
                  <a:pt x="974726" y="866775"/>
                  <a:pt x="974726" y="866775"/>
                  <a:pt x="975520" y="866775"/>
                </a:cubicBezTo>
                <a:lnTo>
                  <a:pt x="972345" y="866775"/>
                </a:lnTo>
                <a:cubicBezTo>
                  <a:pt x="971551" y="866775"/>
                  <a:pt x="971551" y="866775"/>
                  <a:pt x="971551" y="866775"/>
                </a:cubicBezTo>
                <a:cubicBezTo>
                  <a:pt x="977901" y="866775"/>
                  <a:pt x="977901" y="866775"/>
                  <a:pt x="977901" y="860425"/>
                </a:cubicBezTo>
                <a:close/>
                <a:moveTo>
                  <a:pt x="977900" y="860425"/>
                </a:moveTo>
                <a:cubicBezTo>
                  <a:pt x="977900" y="860425"/>
                  <a:pt x="977900" y="860425"/>
                  <a:pt x="977106" y="861219"/>
                </a:cubicBezTo>
                <a:lnTo>
                  <a:pt x="976799" y="861526"/>
                </a:lnTo>
                <a:close/>
                <a:moveTo>
                  <a:pt x="950913" y="860425"/>
                </a:moveTo>
                <a:cubicBezTo>
                  <a:pt x="950913" y="866775"/>
                  <a:pt x="950913" y="860425"/>
                  <a:pt x="942975" y="866775"/>
                </a:cubicBezTo>
                <a:cubicBezTo>
                  <a:pt x="942975" y="866775"/>
                  <a:pt x="950913" y="860425"/>
                  <a:pt x="950913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29640" y="867093"/>
                  <a:pt x="929640" y="867093"/>
                </a:cubicBezTo>
                <a:cubicBezTo>
                  <a:pt x="929640" y="867093"/>
                  <a:pt x="929640" y="867093"/>
                  <a:pt x="936625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36625" y="866775"/>
                  <a:pt x="930275" y="866775"/>
                </a:cubicBezTo>
                <a:cubicBezTo>
                  <a:pt x="930275" y="866775"/>
                  <a:pt x="936625" y="860425"/>
                  <a:pt x="936625" y="860425"/>
                </a:cubicBezTo>
                <a:close/>
                <a:moveTo>
                  <a:pt x="929640" y="860425"/>
                </a:moveTo>
                <a:lnTo>
                  <a:pt x="926619" y="865471"/>
                </a:lnTo>
                <a:lnTo>
                  <a:pt x="922655" y="867093"/>
                </a:lnTo>
                <a:close/>
                <a:moveTo>
                  <a:pt x="922338" y="860425"/>
                </a:moveTo>
                <a:cubicBezTo>
                  <a:pt x="922338" y="860425"/>
                  <a:pt x="915988" y="866775"/>
                  <a:pt x="915988" y="866775"/>
                </a:cubicBezTo>
                <a:cubicBezTo>
                  <a:pt x="915988" y="866775"/>
                  <a:pt x="915988" y="860425"/>
                  <a:pt x="922338" y="860425"/>
                </a:cubicBezTo>
                <a:close/>
                <a:moveTo>
                  <a:pt x="150427" y="860176"/>
                </a:moveTo>
                <a:lnTo>
                  <a:pt x="150202" y="860339"/>
                </a:lnTo>
                <a:lnTo>
                  <a:pt x="150427" y="860371"/>
                </a:lnTo>
                <a:close/>
                <a:moveTo>
                  <a:pt x="970492" y="859897"/>
                </a:moveTo>
                <a:lnTo>
                  <a:pt x="963613" y="866776"/>
                </a:lnTo>
                <a:cubicBezTo>
                  <a:pt x="963613" y="866776"/>
                  <a:pt x="970492" y="859897"/>
                  <a:pt x="970492" y="859897"/>
                </a:cubicBezTo>
                <a:close/>
                <a:moveTo>
                  <a:pt x="136752" y="859819"/>
                </a:moveTo>
                <a:lnTo>
                  <a:pt x="140433" y="860344"/>
                </a:lnTo>
                <a:lnTo>
                  <a:pt x="143589" y="866649"/>
                </a:lnTo>
                <a:lnTo>
                  <a:pt x="140679" y="863742"/>
                </a:lnTo>
                <a:lnTo>
                  <a:pt x="140171" y="863234"/>
                </a:lnTo>
                <a:cubicBezTo>
                  <a:pt x="138461" y="861526"/>
                  <a:pt x="136752" y="859819"/>
                  <a:pt x="136752" y="859819"/>
                </a:cubicBezTo>
                <a:close/>
                <a:moveTo>
                  <a:pt x="902495" y="859632"/>
                </a:moveTo>
                <a:cubicBezTo>
                  <a:pt x="902495" y="859632"/>
                  <a:pt x="900709" y="861418"/>
                  <a:pt x="898923" y="863204"/>
                </a:cubicBezTo>
                <a:lnTo>
                  <a:pt x="895354" y="866773"/>
                </a:lnTo>
                <a:lnTo>
                  <a:pt x="898923" y="864394"/>
                </a:lnTo>
                <a:lnTo>
                  <a:pt x="899637" y="864870"/>
                </a:lnTo>
                <a:lnTo>
                  <a:pt x="895353" y="866774"/>
                </a:lnTo>
                <a:lnTo>
                  <a:pt x="895352" y="866776"/>
                </a:lnTo>
                <a:lnTo>
                  <a:pt x="898440" y="868835"/>
                </a:lnTo>
                <a:lnTo>
                  <a:pt x="896244" y="869950"/>
                </a:lnTo>
                <a:cubicBezTo>
                  <a:pt x="895351" y="871538"/>
                  <a:pt x="895351" y="873125"/>
                  <a:pt x="895351" y="873125"/>
                </a:cubicBezTo>
                <a:cubicBezTo>
                  <a:pt x="895351" y="873125"/>
                  <a:pt x="895351" y="873125"/>
                  <a:pt x="895351" y="872331"/>
                </a:cubicBezTo>
                <a:lnTo>
                  <a:pt x="895351" y="866776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8923" y="860525"/>
                </a:lnTo>
                <a:cubicBezTo>
                  <a:pt x="900709" y="859632"/>
                  <a:pt x="902495" y="859632"/>
                  <a:pt x="902495" y="859632"/>
                </a:cubicBezTo>
                <a:close/>
                <a:moveTo>
                  <a:pt x="964762" y="859434"/>
                </a:moveTo>
                <a:lnTo>
                  <a:pt x="964532" y="859801"/>
                </a:lnTo>
                <a:lnTo>
                  <a:pt x="964433" y="860296"/>
                </a:lnTo>
                <a:lnTo>
                  <a:pt x="969864" y="859434"/>
                </a:lnTo>
                <a:lnTo>
                  <a:pt x="969864" y="859434"/>
                </a:lnTo>
                <a:lnTo>
                  <a:pt x="965474" y="859434"/>
                </a:lnTo>
                <a:close/>
                <a:moveTo>
                  <a:pt x="961112" y="859367"/>
                </a:moveTo>
                <a:lnTo>
                  <a:pt x="963613" y="859367"/>
                </a:lnTo>
                <a:cubicBezTo>
                  <a:pt x="963613" y="859367"/>
                  <a:pt x="956734" y="866247"/>
                  <a:pt x="956734" y="866247"/>
                </a:cubicBezTo>
                <a:cubicBezTo>
                  <a:pt x="956734" y="866247"/>
                  <a:pt x="958454" y="864527"/>
                  <a:pt x="960174" y="861947"/>
                </a:cubicBezTo>
                <a:close/>
                <a:moveTo>
                  <a:pt x="130175" y="859367"/>
                </a:moveTo>
                <a:cubicBezTo>
                  <a:pt x="136525" y="866247"/>
                  <a:pt x="136525" y="866247"/>
                  <a:pt x="136525" y="866247"/>
                </a:cubicBezTo>
                <a:lnTo>
                  <a:pt x="134144" y="866247"/>
                </a:lnTo>
                <a:lnTo>
                  <a:pt x="130969" y="866247"/>
                </a:lnTo>
                <a:cubicBezTo>
                  <a:pt x="130175" y="866247"/>
                  <a:pt x="130175" y="866247"/>
                  <a:pt x="130175" y="866247"/>
                </a:cubicBezTo>
                <a:cubicBezTo>
                  <a:pt x="136525" y="866247"/>
                  <a:pt x="130175" y="859367"/>
                  <a:pt x="130175" y="859367"/>
                </a:cubicBezTo>
                <a:close/>
                <a:moveTo>
                  <a:pt x="971805" y="858415"/>
                </a:moveTo>
                <a:lnTo>
                  <a:pt x="971357" y="858851"/>
                </a:lnTo>
                <a:lnTo>
                  <a:pt x="971402" y="858987"/>
                </a:lnTo>
                <a:lnTo>
                  <a:pt x="971781" y="858608"/>
                </a:lnTo>
                <a:close/>
                <a:moveTo>
                  <a:pt x="878630" y="857257"/>
                </a:moveTo>
                <a:cubicBezTo>
                  <a:pt x="878630" y="858111"/>
                  <a:pt x="878630" y="859819"/>
                  <a:pt x="882049" y="859819"/>
                </a:cubicBezTo>
                <a:cubicBezTo>
                  <a:pt x="882049" y="856404"/>
                  <a:pt x="878630" y="858111"/>
                  <a:pt x="876066" y="859819"/>
                </a:cubicBezTo>
                <a:lnTo>
                  <a:pt x="874615" y="860863"/>
                </a:lnTo>
                <a:lnTo>
                  <a:pt x="875212" y="859819"/>
                </a:lnTo>
                <a:cubicBezTo>
                  <a:pt x="878630" y="856404"/>
                  <a:pt x="878630" y="856404"/>
                  <a:pt x="878630" y="857257"/>
                </a:cubicBezTo>
                <a:close/>
                <a:moveTo>
                  <a:pt x="158120" y="857257"/>
                </a:moveTo>
                <a:cubicBezTo>
                  <a:pt x="158974" y="856404"/>
                  <a:pt x="160684" y="856404"/>
                  <a:pt x="164102" y="859819"/>
                </a:cubicBezTo>
                <a:cubicBezTo>
                  <a:pt x="164102" y="859819"/>
                  <a:pt x="162393" y="859819"/>
                  <a:pt x="160684" y="859819"/>
                </a:cubicBezTo>
                <a:lnTo>
                  <a:pt x="159829" y="859819"/>
                </a:lnTo>
                <a:cubicBezTo>
                  <a:pt x="158974" y="859819"/>
                  <a:pt x="157265" y="859819"/>
                  <a:pt x="157265" y="859819"/>
                </a:cubicBezTo>
                <a:cubicBezTo>
                  <a:pt x="157265" y="859819"/>
                  <a:pt x="157265" y="858111"/>
                  <a:pt x="158120" y="857257"/>
                </a:cubicBezTo>
                <a:close/>
                <a:moveTo>
                  <a:pt x="989301" y="857111"/>
                </a:moveTo>
                <a:lnTo>
                  <a:pt x="990691" y="858949"/>
                </a:lnTo>
                <a:lnTo>
                  <a:pt x="990657" y="859185"/>
                </a:lnTo>
                <a:lnTo>
                  <a:pt x="990419" y="859219"/>
                </a:lnTo>
                <a:lnTo>
                  <a:pt x="988786" y="858004"/>
                </a:lnTo>
                <a:close/>
                <a:moveTo>
                  <a:pt x="120056" y="856986"/>
                </a:moveTo>
                <a:cubicBezTo>
                  <a:pt x="120056" y="856986"/>
                  <a:pt x="120056" y="856986"/>
                  <a:pt x="123429" y="860426"/>
                </a:cubicBezTo>
                <a:lnTo>
                  <a:pt x="120651" y="858807"/>
                </a:lnTo>
                <a:close/>
                <a:moveTo>
                  <a:pt x="114658" y="856298"/>
                </a:moveTo>
                <a:lnTo>
                  <a:pt x="115355" y="856704"/>
                </a:lnTo>
                <a:lnTo>
                  <a:pt x="116682" y="860426"/>
                </a:lnTo>
                <a:close/>
                <a:moveTo>
                  <a:pt x="134701" y="855721"/>
                </a:moveTo>
                <a:lnTo>
                  <a:pt x="135089" y="855942"/>
                </a:lnTo>
                <a:lnTo>
                  <a:pt x="136752" y="859819"/>
                </a:lnTo>
                <a:close/>
                <a:moveTo>
                  <a:pt x="119381" y="854923"/>
                </a:moveTo>
                <a:lnTo>
                  <a:pt x="121742" y="856126"/>
                </a:lnTo>
                <a:cubicBezTo>
                  <a:pt x="122585" y="856556"/>
                  <a:pt x="123007" y="856771"/>
                  <a:pt x="122374" y="856449"/>
                </a:cubicBezTo>
                <a:close/>
                <a:moveTo>
                  <a:pt x="969807" y="854232"/>
                </a:moveTo>
                <a:lnTo>
                  <a:pt x="965022" y="859017"/>
                </a:lnTo>
                <a:lnTo>
                  <a:pt x="969233" y="854806"/>
                </a:lnTo>
                <a:close/>
                <a:moveTo>
                  <a:pt x="109935" y="853547"/>
                </a:moveTo>
                <a:lnTo>
                  <a:pt x="111622" y="854529"/>
                </a:lnTo>
                <a:lnTo>
                  <a:pt x="116682" y="860426"/>
                </a:lnTo>
                <a:cubicBezTo>
                  <a:pt x="123429" y="867305"/>
                  <a:pt x="123429" y="867305"/>
                  <a:pt x="123429" y="867305"/>
                </a:cubicBezTo>
                <a:cubicBezTo>
                  <a:pt x="123429" y="867305"/>
                  <a:pt x="123429" y="869025"/>
                  <a:pt x="123429" y="870745"/>
                </a:cubicBezTo>
                <a:lnTo>
                  <a:pt x="123429" y="872121"/>
                </a:lnTo>
                <a:lnTo>
                  <a:pt x="122080" y="871158"/>
                </a:lnTo>
                <a:lnTo>
                  <a:pt x="116682" y="867305"/>
                </a:lnTo>
                <a:cubicBezTo>
                  <a:pt x="116682" y="867305"/>
                  <a:pt x="116682" y="860426"/>
                  <a:pt x="109935" y="860426"/>
                </a:cubicBezTo>
                <a:cubicBezTo>
                  <a:pt x="109935" y="860426"/>
                  <a:pt x="109935" y="860426"/>
                  <a:pt x="109935" y="853547"/>
                </a:cubicBezTo>
                <a:close/>
                <a:moveTo>
                  <a:pt x="976955" y="853434"/>
                </a:moveTo>
                <a:lnTo>
                  <a:pt x="976922" y="853439"/>
                </a:lnTo>
                <a:lnTo>
                  <a:pt x="972508" y="857732"/>
                </a:lnTo>
                <a:lnTo>
                  <a:pt x="972426" y="857963"/>
                </a:lnTo>
                <a:close/>
                <a:moveTo>
                  <a:pt x="970640" y="853399"/>
                </a:moveTo>
                <a:lnTo>
                  <a:pt x="970559" y="853480"/>
                </a:lnTo>
                <a:lnTo>
                  <a:pt x="969807" y="854232"/>
                </a:lnTo>
                <a:close/>
                <a:moveTo>
                  <a:pt x="143716" y="853328"/>
                </a:moveTo>
                <a:lnTo>
                  <a:pt x="149822" y="859434"/>
                </a:lnTo>
                <a:lnTo>
                  <a:pt x="150200" y="859812"/>
                </a:lnTo>
                <a:lnTo>
                  <a:pt x="146845" y="856457"/>
                </a:lnTo>
                <a:close/>
                <a:moveTo>
                  <a:pt x="984251" y="853017"/>
                </a:moveTo>
                <a:cubicBezTo>
                  <a:pt x="977372" y="859897"/>
                  <a:pt x="970492" y="859897"/>
                  <a:pt x="970492" y="866776"/>
                </a:cubicBezTo>
                <a:lnTo>
                  <a:pt x="971117" y="861773"/>
                </a:lnTo>
                <a:lnTo>
                  <a:pt x="973932" y="859897"/>
                </a:lnTo>
                <a:cubicBezTo>
                  <a:pt x="977372" y="858177"/>
                  <a:pt x="980812" y="856457"/>
                  <a:pt x="984251" y="853017"/>
                </a:cubicBezTo>
                <a:close/>
                <a:moveTo>
                  <a:pt x="868374" y="852988"/>
                </a:moveTo>
                <a:cubicBezTo>
                  <a:pt x="868374" y="859819"/>
                  <a:pt x="868374" y="859819"/>
                  <a:pt x="868374" y="859819"/>
                </a:cubicBezTo>
                <a:cubicBezTo>
                  <a:pt x="868374" y="859819"/>
                  <a:pt x="870083" y="859819"/>
                  <a:pt x="871793" y="859819"/>
                </a:cubicBezTo>
                <a:lnTo>
                  <a:pt x="874713" y="859819"/>
                </a:lnTo>
                <a:lnTo>
                  <a:pt x="874713" y="859433"/>
                </a:lnTo>
                <a:lnTo>
                  <a:pt x="874713" y="856478"/>
                </a:lnTo>
                <a:lnTo>
                  <a:pt x="874357" y="858965"/>
                </a:lnTo>
                <a:cubicBezTo>
                  <a:pt x="873502" y="859819"/>
                  <a:pt x="871793" y="859819"/>
                  <a:pt x="868374" y="859819"/>
                </a:cubicBezTo>
                <a:cubicBezTo>
                  <a:pt x="871793" y="856404"/>
                  <a:pt x="873502" y="854696"/>
                  <a:pt x="874357" y="853842"/>
                </a:cubicBezTo>
                <a:lnTo>
                  <a:pt x="874713" y="853487"/>
                </a:lnTo>
                <a:lnTo>
                  <a:pt x="874713" y="853362"/>
                </a:lnTo>
                <a:lnTo>
                  <a:pt x="871793" y="855550"/>
                </a:lnTo>
                <a:cubicBezTo>
                  <a:pt x="870083" y="856404"/>
                  <a:pt x="868374" y="856404"/>
                  <a:pt x="868374" y="852988"/>
                </a:cubicBezTo>
                <a:close/>
                <a:moveTo>
                  <a:pt x="157265" y="852988"/>
                </a:moveTo>
                <a:lnTo>
                  <a:pt x="162814" y="853780"/>
                </a:lnTo>
                <a:lnTo>
                  <a:pt x="163342" y="854506"/>
                </a:lnTo>
                <a:lnTo>
                  <a:pt x="164102" y="859819"/>
                </a:lnTo>
                <a:close/>
                <a:moveTo>
                  <a:pt x="150427" y="852988"/>
                </a:moveTo>
                <a:lnTo>
                  <a:pt x="150684" y="853282"/>
                </a:lnTo>
                <a:lnTo>
                  <a:pt x="150741" y="853347"/>
                </a:lnTo>
                <a:lnTo>
                  <a:pt x="156410" y="859819"/>
                </a:lnTo>
                <a:lnTo>
                  <a:pt x="151282" y="859819"/>
                </a:lnTo>
                <a:cubicBezTo>
                  <a:pt x="150427" y="859819"/>
                  <a:pt x="150427" y="859819"/>
                  <a:pt x="150427" y="859819"/>
                </a:cubicBezTo>
                <a:lnTo>
                  <a:pt x="150427" y="858965"/>
                </a:lnTo>
                <a:lnTo>
                  <a:pt x="150427" y="855550"/>
                </a:lnTo>
                <a:lnTo>
                  <a:pt x="150427" y="853842"/>
                </a:lnTo>
                <a:lnTo>
                  <a:pt x="150427" y="853630"/>
                </a:lnTo>
                <a:lnTo>
                  <a:pt x="150427" y="853282"/>
                </a:lnTo>
                <a:close/>
                <a:moveTo>
                  <a:pt x="150427" y="852988"/>
                </a:moveTo>
                <a:cubicBezTo>
                  <a:pt x="157265" y="852988"/>
                  <a:pt x="150427" y="852988"/>
                  <a:pt x="157265" y="859819"/>
                </a:cubicBezTo>
                <a:cubicBezTo>
                  <a:pt x="157265" y="859819"/>
                  <a:pt x="157265" y="859819"/>
                  <a:pt x="156410" y="858965"/>
                </a:cubicBezTo>
                <a:lnTo>
                  <a:pt x="150765" y="853326"/>
                </a:lnTo>
                <a:lnTo>
                  <a:pt x="150721" y="853282"/>
                </a:lnTo>
                <a:close/>
                <a:moveTo>
                  <a:pt x="915989" y="852488"/>
                </a:moveTo>
                <a:cubicBezTo>
                  <a:pt x="915989" y="852488"/>
                  <a:pt x="914203" y="854473"/>
                  <a:pt x="912417" y="855465"/>
                </a:cubicBezTo>
                <a:lnTo>
                  <a:pt x="909988" y="853441"/>
                </a:lnTo>
                <a:close/>
                <a:moveTo>
                  <a:pt x="902495" y="852488"/>
                </a:moveTo>
                <a:cubicBezTo>
                  <a:pt x="902495" y="852488"/>
                  <a:pt x="904281" y="852488"/>
                  <a:pt x="906067" y="852488"/>
                </a:cubicBezTo>
                <a:lnTo>
                  <a:pt x="908845" y="852488"/>
                </a:lnTo>
                <a:lnTo>
                  <a:pt x="909639" y="852488"/>
                </a:lnTo>
                <a:lnTo>
                  <a:pt x="909278" y="852849"/>
                </a:lnTo>
                <a:lnTo>
                  <a:pt x="909988" y="853441"/>
                </a:lnTo>
                <a:lnTo>
                  <a:pt x="909738" y="853480"/>
                </a:lnTo>
                <a:lnTo>
                  <a:pt x="908845" y="860425"/>
                </a:lnTo>
                <a:lnTo>
                  <a:pt x="909639" y="860425"/>
                </a:lnTo>
                <a:lnTo>
                  <a:pt x="912417" y="860425"/>
                </a:lnTo>
                <a:cubicBezTo>
                  <a:pt x="914203" y="860425"/>
                  <a:pt x="915989" y="860425"/>
                  <a:pt x="915989" y="860425"/>
                </a:cubicBezTo>
                <a:cubicBezTo>
                  <a:pt x="908845" y="866775"/>
                  <a:pt x="908845" y="860425"/>
                  <a:pt x="908845" y="866775"/>
                </a:cubicBezTo>
                <a:lnTo>
                  <a:pt x="909639" y="866775"/>
                </a:lnTo>
                <a:lnTo>
                  <a:pt x="907755" y="867421"/>
                </a:lnTo>
                <a:lnTo>
                  <a:pt x="906166" y="868363"/>
                </a:lnTo>
                <a:lnTo>
                  <a:pt x="906317" y="867914"/>
                </a:lnTo>
                <a:lnTo>
                  <a:pt x="902693" y="869156"/>
                </a:lnTo>
                <a:lnTo>
                  <a:pt x="901916" y="867290"/>
                </a:lnTo>
                <a:lnTo>
                  <a:pt x="901874" y="867189"/>
                </a:lnTo>
                <a:lnTo>
                  <a:pt x="898923" y="869156"/>
                </a:lnTo>
                <a:lnTo>
                  <a:pt x="898440" y="868835"/>
                </a:lnTo>
                <a:lnTo>
                  <a:pt x="901840" y="867108"/>
                </a:lnTo>
                <a:lnTo>
                  <a:pt x="901701" y="866775"/>
                </a:lnTo>
                <a:lnTo>
                  <a:pt x="902495" y="866775"/>
                </a:lnTo>
                <a:lnTo>
                  <a:pt x="905670" y="866775"/>
                </a:lnTo>
                <a:lnTo>
                  <a:pt x="906702" y="866775"/>
                </a:lnTo>
                <a:lnTo>
                  <a:pt x="907572" y="864196"/>
                </a:lnTo>
                <a:lnTo>
                  <a:pt x="902495" y="866775"/>
                </a:lnTo>
                <a:lnTo>
                  <a:pt x="908505" y="861433"/>
                </a:lnTo>
                <a:lnTo>
                  <a:pt x="906067" y="863600"/>
                </a:lnTo>
                <a:cubicBezTo>
                  <a:pt x="904281" y="865188"/>
                  <a:pt x="902495" y="866775"/>
                  <a:pt x="902495" y="866775"/>
                </a:cubicBezTo>
                <a:lnTo>
                  <a:pt x="899637" y="864870"/>
                </a:lnTo>
                <a:lnTo>
                  <a:pt x="902495" y="863600"/>
                </a:lnTo>
                <a:lnTo>
                  <a:pt x="908705" y="860840"/>
                </a:lnTo>
                <a:lnTo>
                  <a:pt x="908845" y="860426"/>
                </a:lnTo>
                <a:lnTo>
                  <a:pt x="907952" y="860426"/>
                </a:lnTo>
                <a:cubicBezTo>
                  <a:pt x="907059" y="860426"/>
                  <a:pt x="905273" y="860426"/>
                  <a:pt x="901701" y="860426"/>
                </a:cubicBezTo>
                <a:cubicBezTo>
                  <a:pt x="905273" y="860426"/>
                  <a:pt x="907059" y="858442"/>
                  <a:pt x="907952" y="856457"/>
                </a:cubicBezTo>
                <a:lnTo>
                  <a:pt x="908614" y="853513"/>
                </a:lnTo>
                <a:lnTo>
                  <a:pt x="906067" y="856060"/>
                </a:lnTo>
                <a:cubicBezTo>
                  <a:pt x="904281" y="857846"/>
                  <a:pt x="902495" y="859632"/>
                  <a:pt x="902495" y="859632"/>
                </a:cubicBezTo>
                <a:cubicBezTo>
                  <a:pt x="902495" y="852488"/>
                  <a:pt x="902495" y="852488"/>
                  <a:pt x="902495" y="852488"/>
                </a:cubicBezTo>
                <a:close/>
                <a:moveTo>
                  <a:pt x="123825" y="852488"/>
                </a:moveTo>
                <a:cubicBezTo>
                  <a:pt x="127000" y="856457"/>
                  <a:pt x="128588" y="856457"/>
                  <a:pt x="129381" y="856457"/>
                </a:cubicBezTo>
                <a:lnTo>
                  <a:pt x="129982" y="859462"/>
                </a:lnTo>
                <a:lnTo>
                  <a:pt x="130032" y="859506"/>
                </a:lnTo>
                <a:lnTo>
                  <a:pt x="130175" y="859123"/>
                </a:lnTo>
                <a:lnTo>
                  <a:pt x="130175" y="855928"/>
                </a:lnTo>
                <a:lnTo>
                  <a:pt x="130175" y="853137"/>
                </a:lnTo>
                <a:lnTo>
                  <a:pt x="129914" y="852988"/>
                </a:lnTo>
                <a:lnTo>
                  <a:pt x="130175" y="853075"/>
                </a:lnTo>
                <a:lnTo>
                  <a:pt x="130175" y="852488"/>
                </a:lnTo>
                <a:lnTo>
                  <a:pt x="130815" y="853289"/>
                </a:lnTo>
                <a:lnTo>
                  <a:pt x="130816" y="853289"/>
                </a:lnTo>
                <a:lnTo>
                  <a:pt x="132193" y="853747"/>
                </a:lnTo>
                <a:lnTo>
                  <a:pt x="132026" y="854194"/>
                </a:lnTo>
                <a:lnTo>
                  <a:pt x="131131" y="853683"/>
                </a:lnTo>
                <a:lnTo>
                  <a:pt x="131382" y="853997"/>
                </a:lnTo>
                <a:lnTo>
                  <a:pt x="131383" y="853998"/>
                </a:lnTo>
                <a:lnTo>
                  <a:pt x="131870" y="854608"/>
                </a:lnTo>
                <a:lnTo>
                  <a:pt x="131870" y="854607"/>
                </a:lnTo>
                <a:lnTo>
                  <a:pt x="132026" y="854194"/>
                </a:lnTo>
                <a:lnTo>
                  <a:pt x="132268" y="854332"/>
                </a:lnTo>
                <a:lnTo>
                  <a:pt x="132052" y="854835"/>
                </a:lnTo>
                <a:lnTo>
                  <a:pt x="132052" y="854835"/>
                </a:lnTo>
                <a:lnTo>
                  <a:pt x="133290" y="856382"/>
                </a:lnTo>
                <a:lnTo>
                  <a:pt x="133350" y="856457"/>
                </a:lnTo>
                <a:cubicBezTo>
                  <a:pt x="134938" y="858442"/>
                  <a:pt x="136525" y="860426"/>
                  <a:pt x="136525" y="860426"/>
                </a:cubicBezTo>
                <a:lnTo>
                  <a:pt x="132157" y="859646"/>
                </a:lnTo>
                <a:lnTo>
                  <a:pt x="132556" y="861087"/>
                </a:lnTo>
                <a:cubicBezTo>
                  <a:pt x="133350" y="862807"/>
                  <a:pt x="133350" y="862807"/>
                  <a:pt x="130175" y="859367"/>
                </a:cubicBezTo>
                <a:lnTo>
                  <a:pt x="130175" y="859211"/>
                </a:lnTo>
                <a:lnTo>
                  <a:pt x="130044" y="859516"/>
                </a:lnTo>
                <a:lnTo>
                  <a:pt x="130176" y="859632"/>
                </a:lnTo>
                <a:lnTo>
                  <a:pt x="130057" y="859835"/>
                </a:lnTo>
                <a:lnTo>
                  <a:pt x="130175" y="860426"/>
                </a:lnTo>
                <a:lnTo>
                  <a:pt x="129906" y="860090"/>
                </a:lnTo>
                <a:lnTo>
                  <a:pt x="129060" y="861530"/>
                </a:lnTo>
                <a:lnTo>
                  <a:pt x="127390" y="859632"/>
                </a:lnTo>
                <a:lnTo>
                  <a:pt x="126604" y="858739"/>
                </a:lnTo>
                <a:lnTo>
                  <a:pt x="124053" y="854274"/>
                </a:lnTo>
                <a:lnTo>
                  <a:pt x="128055" y="857775"/>
                </a:lnTo>
                <a:lnTo>
                  <a:pt x="127000" y="856457"/>
                </a:lnTo>
                <a:cubicBezTo>
                  <a:pt x="125413" y="854473"/>
                  <a:pt x="123825" y="852488"/>
                  <a:pt x="123825" y="852488"/>
                </a:cubicBezTo>
                <a:close/>
                <a:moveTo>
                  <a:pt x="112465" y="851827"/>
                </a:moveTo>
                <a:lnTo>
                  <a:pt x="113309" y="853547"/>
                </a:lnTo>
                <a:lnTo>
                  <a:pt x="114658" y="856298"/>
                </a:lnTo>
                <a:lnTo>
                  <a:pt x="111622" y="854529"/>
                </a:lnTo>
                <a:lnTo>
                  <a:pt x="110778" y="853547"/>
                </a:lnTo>
                <a:lnTo>
                  <a:pt x="110714" y="853017"/>
                </a:lnTo>
                <a:close/>
                <a:moveTo>
                  <a:pt x="962621" y="851385"/>
                </a:moveTo>
                <a:lnTo>
                  <a:pt x="963410" y="852894"/>
                </a:lnTo>
                <a:lnTo>
                  <a:pt x="963613" y="852488"/>
                </a:lnTo>
                <a:lnTo>
                  <a:pt x="963443" y="852956"/>
                </a:lnTo>
                <a:lnTo>
                  <a:pt x="963613" y="853282"/>
                </a:lnTo>
                <a:lnTo>
                  <a:pt x="963125" y="853832"/>
                </a:lnTo>
                <a:lnTo>
                  <a:pt x="961112" y="859367"/>
                </a:lnTo>
                <a:lnTo>
                  <a:pt x="960174" y="859367"/>
                </a:lnTo>
                <a:lnTo>
                  <a:pt x="962706" y="854303"/>
                </a:lnTo>
                <a:lnTo>
                  <a:pt x="958204" y="859367"/>
                </a:lnTo>
                <a:lnTo>
                  <a:pt x="960174" y="859367"/>
                </a:lnTo>
                <a:lnTo>
                  <a:pt x="957594" y="864527"/>
                </a:lnTo>
                <a:cubicBezTo>
                  <a:pt x="956734" y="866247"/>
                  <a:pt x="956734" y="866247"/>
                  <a:pt x="956734" y="866247"/>
                </a:cubicBezTo>
                <a:cubicBezTo>
                  <a:pt x="956734" y="862807"/>
                  <a:pt x="956734" y="862807"/>
                  <a:pt x="956734" y="862807"/>
                </a:cubicBezTo>
                <a:lnTo>
                  <a:pt x="956734" y="860954"/>
                </a:lnTo>
                <a:lnTo>
                  <a:pt x="954088" y="863600"/>
                </a:lnTo>
                <a:lnTo>
                  <a:pt x="951441" y="866247"/>
                </a:lnTo>
                <a:lnTo>
                  <a:pt x="953294" y="866247"/>
                </a:lnTo>
                <a:lnTo>
                  <a:pt x="954154" y="866247"/>
                </a:lnTo>
                <a:lnTo>
                  <a:pt x="956734" y="866247"/>
                </a:lnTo>
                <a:cubicBezTo>
                  <a:pt x="956734" y="866247"/>
                  <a:pt x="955014" y="866247"/>
                  <a:pt x="953294" y="867107"/>
                </a:cubicBezTo>
                <a:lnTo>
                  <a:pt x="949855" y="873125"/>
                </a:lnTo>
                <a:lnTo>
                  <a:pt x="950913" y="873125"/>
                </a:lnTo>
                <a:cubicBezTo>
                  <a:pt x="950913" y="873125"/>
                  <a:pt x="943769" y="880269"/>
                  <a:pt x="943769" y="880269"/>
                </a:cubicBezTo>
                <a:cubicBezTo>
                  <a:pt x="943769" y="880269"/>
                  <a:pt x="943769" y="880269"/>
                  <a:pt x="943769" y="879376"/>
                </a:cubicBezTo>
                <a:lnTo>
                  <a:pt x="943769" y="873654"/>
                </a:lnTo>
                <a:lnTo>
                  <a:pt x="943196" y="874129"/>
                </a:lnTo>
                <a:lnTo>
                  <a:pt x="941171" y="877671"/>
                </a:lnTo>
                <a:lnTo>
                  <a:pt x="940197" y="879376"/>
                </a:lnTo>
                <a:lnTo>
                  <a:pt x="936998" y="880176"/>
                </a:lnTo>
                <a:lnTo>
                  <a:pt x="936943" y="880269"/>
                </a:lnTo>
                <a:lnTo>
                  <a:pt x="936891" y="880203"/>
                </a:lnTo>
                <a:lnTo>
                  <a:pt x="936625" y="880269"/>
                </a:lnTo>
                <a:lnTo>
                  <a:pt x="936804" y="880090"/>
                </a:lnTo>
                <a:lnTo>
                  <a:pt x="934324" y="876896"/>
                </a:lnTo>
                <a:cubicBezTo>
                  <a:pt x="933451" y="876896"/>
                  <a:pt x="933451" y="876896"/>
                  <a:pt x="936943" y="873522"/>
                </a:cubicBezTo>
                <a:cubicBezTo>
                  <a:pt x="936943" y="876896"/>
                  <a:pt x="936943" y="878582"/>
                  <a:pt x="937816" y="878582"/>
                </a:cubicBezTo>
                <a:lnTo>
                  <a:pt x="938061" y="878380"/>
                </a:lnTo>
                <a:lnTo>
                  <a:pt x="937404" y="879490"/>
                </a:lnTo>
                <a:lnTo>
                  <a:pt x="940197" y="876697"/>
                </a:lnTo>
                <a:lnTo>
                  <a:pt x="940696" y="876198"/>
                </a:lnTo>
                <a:lnTo>
                  <a:pt x="938061" y="878380"/>
                </a:lnTo>
                <a:lnTo>
                  <a:pt x="940436" y="874366"/>
                </a:lnTo>
                <a:lnTo>
                  <a:pt x="943195" y="873699"/>
                </a:lnTo>
                <a:lnTo>
                  <a:pt x="943769" y="873125"/>
                </a:lnTo>
                <a:lnTo>
                  <a:pt x="943480" y="873630"/>
                </a:lnTo>
                <a:lnTo>
                  <a:pt x="943769" y="873561"/>
                </a:lnTo>
                <a:lnTo>
                  <a:pt x="943769" y="873125"/>
                </a:lnTo>
                <a:lnTo>
                  <a:pt x="945555" y="873125"/>
                </a:lnTo>
                <a:lnTo>
                  <a:pt x="947341" y="873125"/>
                </a:lnTo>
                <a:lnTo>
                  <a:pt x="949854" y="873125"/>
                </a:lnTo>
                <a:lnTo>
                  <a:pt x="949854" y="867622"/>
                </a:lnTo>
                <a:lnTo>
                  <a:pt x="946944" y="869950"/>
                </a:lnTo>
                <a:cubicBezTo>
                  <a:pt x="944960" y="871538"/>
                  <a:pt x="942975" y="873125"/>
                  <a:pt x="942975" y="873125"/>
                </a:cubicBezTo>
                <a:cubicBezTo>
                  <a:pt x="946944" y="869950"/>
                  <a:pt x="946944" y="869950"/>
                  <a:pt x="945952" y="869950"/>
                </a:cubicBezTo>
                <a:lnTo>
                  <a:pt x="945449" y="869414"/>
                </a:lnTo>
                <a:lnTo>
                  <a:pt x="943928" y="870149"/>
                </a:lnTo>
                <a:cubicBezTo>
                  <a:pt x="942182" y="870149"/>
                  <a:pt x="940436" y="870149"/>
                  <a:pt x="936943" y="873522"/>
                </a:cubicBezTo>
                <a:cubicBezTo>
                  <a:pt x="940436" y="873522"/>
                  <a:pt x="942182" y="871835"/>
                  <a:pt x="943055" y="870149"/>
                </a:cubicBezTo>
                <a:lnTo>
                  <a:pt x="943722" y="867572"/>
                </a:lnTo>
                <a:lnTo>
                  <a:pt x="942975" y="866775"/>
                </a:lnTo>
                <a:lnTo>
                  <a:pt x="943800" y="867270"/>
                </a:lnTo>
                <a:lnTo>
                  <a:pt x="943928" y="866775"/>
                </a:lnTo>
                <a:cubicBezTo>
                  <a:pt x="943928" y="866775"/>
                  <a:pt x="945674" y="866775"/>
                  <a:pt x="947420" y="866775"/>
                </a:cubicBezTo>
                <a:lnTo>
                  <a:pt x="949326" y="866775"/>
                </a:lnTo>
                <a:lnTo>
                  <a:pt x="949854" y="866775"/>
                </a:lnTo>
                <a:lnTo>
                  <a:pt x="949854" y="866247"/>
                </a:lnTo>
                <a:lnTo>
                  <a:pt x="949326" y="866775"/>
                </a:lnTo>
                <a:lnTo>
                  <a:pt x="949854" y="866247"/>
                </a:lnTo>
                <a:lnTo>
                  <a:pt x="951215" y="866247"/>
                </a:lnTo>
                <a:lnTo>
                  <a:pt x="954088" y="861219"/>
                </a:lnTo>
                <a:lnTo>
                  <a:pt x="956734" y="860557"/>
                </a:lnTo>
                <a:lnTo>
                  <a:pt x="956734" y="859367"/>
                </a:lnTo>
                <a:lnTo>
                  <a:pt x="957801" y="859367"/>
                </a:lnTo>
                <a:lnTo>
                  <a:pt x="960438" y="854175"/>
                </a:lnTo>
                <a:cubicBezTo>
                  <a:pt x="961232" y="852836"/>
                  <a:pt x="962025" y="851719"/>
                  <a:pt x="962621" y="851385"/>
                </a:cubicBezTo>
                <a:close/>
                <a:moveTo>
                  <a:pt x="501879" y="850939"/>
                </a:moveTo>
                <a:lnTo>
                  <a:pt x="505982" y="852988"/>
                </a:lnTo>
                <a:cubicBezTo>
                  <a:pt x="505982" y="852988"/>
                  <a:pt x="504273" y="852988"/>
                  <a:pt x="502563" y="852135"/>
                </a:cubicBezTo>
                <a:close/>
                <a:moveTo>
                  <a:pt x="113983" y="850795"/>
                </a:moveTo>
                <a:lnTo>
                  <a:pt x="116682" y="853547"/>
                </a:lnTo>
                <a:cubicBezTo>
                  <a:pt x="116682" y="853547"/>
                  <a:pt x="116682" y="855266"/>
                  <a:pt x="117525" y="856986"/>
                </a:cubicBezTo>
                <a:lnTo>
                  <a:pt x="120651" y="858807"/>
                </a:lnTo>
                <a:lnTo>
                  <a:pt x="121180" y="860426"/>
                </a:lnTo>
                <a:lnTo>
                  <a:pt x="117525" y="860426"/>
                </a:lnTo>
                <a:cubicBezTo>
                  <a:pt x="116682" y="860426"/>
                  <a:pt x="116682" y="860426"/>
                  <a:pt x="116682" y="860426"/>
                </a:cubicBezTo>
                <a:cubicBezTo>
                  <a:pt x="116682" y="856986"/>
                  <a:pt x="116682" y="856986"/>
                  <a:pt x="115839" y="856986"/>
                </a:cubicBezTo>
                <a:lnTo>
                  <a:pt x="115355" y="856704"/>
                </a:lnTo>
                <a:lnTo>
                  <a:pt x="114229" y="853547"/>
                </a:lnTo>
                <a:lnTo>
                  <a:pt x="113391" y="851198"/>
                </a:lnTo>
                <a:close/>
                <a:moveTo>
                  <a:pt x="147008" y="850427"/>
                </a:moveTo>
                <a:lnTo>
                  <a:pt x="147940" y="851126"/>
                </a:lnTo>
                <a:lnTo>
                  <a:pt x="149572" y="852988"/>
                </a:lnTo>
                <a:lnTo>
                  <a:pt x="149609" y="853282"/>
                </a:lnTo>
                <a:lnTo>
                  <a:pt x="149731" y="854257"/>
                </a:lnTo>
                <a:lnTo>
                  <a:pt x="150427" y="859819"/>
                </a:lnTo>
                <a:lnTo>
                  <a:pt x="149643" y="854336"/>
                </a:lnTo>
                <a:lnTo>
                  <a:pt x="149572" y="853842"/>
                </a:lnTo>
                <a:lnTo>
                  <a:pt x="145648" y="853282"/>
                </a:lnTo>
                <a:lnTo>
                  <a:pt x="143589" y="852988"/>
                </a:lnTo>
                <a:cubicBezTo>
                  <a:pt x="143589" y="849573"/>
                  <a:pt x="145299" y="849573"/>
                  <a:pt x="147008" y="850427"/>
                </a:cubicBezTo>
                <a:close/>
                <a:moveTo>
                  <a:pt x="543588" y="847866"/>
                </a:moveTo>
                <a:lnTo>
                  <a:pt x="544272" y="848890"/>
                </a:lnTo>
                <a:lnTo>
                  <a:pt x="542449" y="850712"/>
                </a:lnTo>
                <a:lnTo>
                  <a:pt x="541879" y="850427"/>
                </a:lnTo>
                <a:close/>
                <a:moveTo>
                  <a:pt x="109935" y="846667"/>
                </a:moveTo>
                <a:lnTo>
                  <a:pt x="110714" y="853017"/>
                </a:lnTo>
                <a:lnTo>
                  <a:pt x="109935" y="853547"/>
                </a:lnTo>
                <a:cubicBezTo>
                  <a:pt x="109935" y="846667"/>
                  <a:pt x="109935" y="846667"/>
                  <a:pt x="109935" y="846667"/>
                </a:cubicBezTo>
                <a:close/>
                <a:moveTo>
                  <a:pt x="109935" y="846667"/>
                </a:moveTo>
                <a:cubicBezTo>
                  <a:pt x="109935" y="846667"/>
                  <a:pt x="111622" y="848387"/>
                  <a:pt x="113309" y="850967"/>
                </a:cubicBezTo>
                <a:lnTo>
                  <a:pt x="113391" y="851198"/>
                </a:lnTo>
                <a:lnTo>
                  <a:pt x="112465" y="851827"/>
                </a:lnTo>
                <a:close/>
                <a:moveTo>
                  <a:pt x="109935" y="846667"/>
                </a:moveTo>
                <a:cubicBezTo>
                  <a:pt x="113309" y="846667"/>
                  <a:pt x="114995" y="848387"/>
                  <a:pt x="114995" y="850107"/>
                </a:cubicBezTo>
                <a:lnTo>
                  <a:pt x="113983" y="850795"/>
                </a:lnTo>
                <a:lnTo>
                  <a:pt x="113309" y="850107"/>
                </a:lnTo>
                <a:cubicBezTo>
                  <a:pt x="111622" y="848387"/>
                  <a:pt x="109935" y="846667"/>
                  <a:pt x="109935" y="846667"/>
                </a:cubicBezTo>
                <a:close/>
                <a:moveTo>
                  <a:pt x="981477" y="846534"/>
                </a:moveTo>
                <a:lnTo>
                  <a:pt x="978473" y="846964"/>
                </a:lnTo>
                <a:lnTo>
                  <a:pt x="977901" y="846535"/>
                </a:lnTo>
                <a:lnTo>
                  <a:pt x="977901" y="846666"/>
                </a:lnTo>
                <a:cubicBezTo>
                  <a:pt x="974462" y="850106"/>
                  <a:pt x="971022" y="851826"/>
                  <a:pt x="968442" y="853546"/>
                </a:cubicBezTo>
                <a:lnTo>
                  <a:pt x="965022" y="859017"/>
                </a:lnTo>
                <a:lnTo>
                  <a:pt x="964819" y="859342"/>
                </a:lnTo>
                <a:lnTo>
                  <a:pt x="970171" y="857049"/>
                </a:lnTo>
                <a:lnTo>
                  <a:pt x="970640" y="853399"/>
                </a:lnTo>
                <a:lnTo>
                  <a:pt x="970757" y="852488"/>
                </a:lnTo>
                <a:lnTo>
                  <a:pt x="971190" y="852849"/>
                </a:lnTo>
                <a:lnTo>
                  <a:pt x="972711" y="854116"/>
                </a:lnTo>
                <a:lnTo>
                  <a:pt x="973859" y="853932"/>
                </a:lnTo>
                <a:lnTo>
                  <a:pt x="973546" y="854812"/>
                </a:lnTo>
                <a:lnTo>
                  <a:pt x="974329" y="855465"/>
                </a:lnTo>
                <a:lnTo>
                  <a:pt x="976721" y="853472"/>
                </a:lnTo>
                <a:lnTo>
                  <a:pt x="973859" y="853932"/>
                </a:lnTo>
                <a:lnTo>
                  <a:pt x="974725" y="851496"/>
                </a:lnTo>
                <a:lnTo>
                  <a:pt x="977332" y="852962"/>
                </a:lnTo>
                <a:lnTo>
                  <a:pt x="977386" y="852917"/>
                </a:lnTo>
                <a:lnTo>
                  <a:pt x="978232" y="846998"/>
                </a:lnTo>
                <a:lnTo>
                  <a:pt x="978473" y="846964"/>
                </a:lnTo>
                <a:lnTo>
                  <a:pt x="980124" y="848202"/>
                </a:lnTo>
                <a:lnTo>
                  <a:pt x="977468" y="852849"/>
                </a:lnTo>
                <a:lnTo>
                  <a:pt x="977901" y="852488"/>
                </a:lnTo>
                <a:lnTo>
                  <a:pt x="977391" y="852984"/>
                </a:lnTo>
                <a:lnTo>
                  <a:pt x="977386" y="852993"/>
                </a:lnTo>
                <a:lnTo>
                  <a:pt x="977393" y="852997"/>
                </a:lnTo>
                <a:lnTo>
                  <a:pt x="980811" y="849578"/>
                </a:lnTo>
                <a:lnTo>
                  <a:pt x="983855" y="846534"/>
                </a:lnTo>
                <a:lnTo>
                  <a:pt x="983723" y="846534"/>
                </a:lnTo>
                <a:lnTo>
                  <a:pt x="980811" y="848718"/>
                </a:lnTo>
                <a:lnTo>
                  <a:pt x="980124" y="848202"/>
                </a:lnTo>
                <a:lnTo>
                  <a:pt x="980811" y="846998"/>
                </a:lnTo>
                <a:lnTo>
                  <a:pt x="982666" y="846534"/>
                </a:lnTo>
                <a:close/>
                <a:moveTo>
                  <a:pt x="882049" y="846158"/>
                </a:moveTo>
                <a:cubicBezTo>
                  <a:pt x="882049" y="846158"/>
                  <a:pt x="882049" y="846158"/>
                  <a:pt x="875212" y="852988"/>
                </a:cubicBezTo>
                <a:cubicBezTo>
                  <a:pt x="875212" y="852988"/>
                  <a:pt x="875212" y="852988"/>
                  <a:pt x="882049" y="846158"/>
                </a:cubicBezTo>
                <a:close/>
                <a:moveTo>
                  <a:pt x="547007" y="846158"/>
                </a:moveTo>
                <a:cubicBezTo>
                  <a:pt x="547007" y="852988"/>
                  <a:pt x="547007" y="852988"/>
                  <a:pt x="547007" y="852988"/>
                </a:cubicBezTo>
                <a:lnTo>
                  <a:pt x="544272" y="848890"/>
                </a:lnTo>
                <a:lnTo>
                  <a:pt x="546152" y="847012"/>
                </a:lnTo>
                <a:cubicBezTo>
                  <a:pt x="547007" y="846158"/>
                  <a:pt x="547007" y="846158"/>
                  <a:pt x="547007" y="846158"/>
                </a:cubicBezTo>
                <a:close/>
                <a:moveTo>
                  <a:pt x="533332" y="846158"/>
                </a:moveTo>
                <a:cubicBezTo>
                  <a:pt x="533332" y="846158"/>
                  <a:pt x="533332" y="846158"/>
                  <a:pt x="534187" y="846158"/>
                </a:cubicBezTo>
                <a:lnTo>
                  <a:pt x="536751" y="846158"/>
                </a:lnTo>
                <a:lnTo>
                  <a:pt x="539315" y="846158"/>
                </a:lnTo>
                <a:cubicBezTo>
                  <a:pt x="540170" y="846158"/>
                  <a:pt x="540170" y="846158"/>
                  <a:pt x="540170" y="846158"/>
                </a:cubicBezTo>
                <a:lnTo>
                  <a:pt x="536979" y="847980"/>
                </a:lnTo>
                <a:close/>
                <a:moveTo>
                  <a:pt x="499144" y="846158"/>
                </a:moveTo>
                <a:cubicBezTo>
                  <a:pt x="499144" y="846158"/>
                  <a:pt x="505982" y="846158"/>
                  <a:pt x="505982" y="852988"/>
                </a:cubicBezTo>
                <a:lnTo>
                  <a:pt x="500121" y="847866"/>
                </a:lnTo>
                <a:close/>
                <a:moveTo>
                  <a:pt x="492307" y="846158"/>
                </a:moveTo>
                <a:lnTo>
                  <a:pt x="499144" y="849573"/>
                </a:lnTo>
                <a:lnTo>
                  <a:pt x="499144" y="847012"/>
                </a:lnTo>
                <a:lnTo>
                  <a:pt x="500121" y="847866"/>
                </a:lnTo>
                <a:lnTo>
                  <a:pt x="501879" y="850939"/>
                </a:lnTo>
                <a:lnTo>
                  <a:pt x="499144" y="849573"/>
                </a:lnTo>
                <a:lnTo>
                  <a:pt x="499144" y="852135"/>
                </a:lnTo>
                <a:cubicBezTo>
                  <a:pt x="499144" y="852988"/>
                  <a:pt x="499144" y="852988"/>
                  <a:pt x="499144" y="852988"/>
                </a:cubicBezTo>
                <a:lnTo>
                  <a:pt x="492833" y="849836"/>
                </a:lnTo>
                <a:close/>
                <a:moveTo>
                  <a:pt x="492307" y="846158"/>
                </a:moveTo>
                <a:cubicBezTo>
                  <a:pt x="492307" y="846158"/>
                  <a:pt x="492307" y="846158"/>
                  <a:pt x="493162" y="846158"/>
                </a:cubicBezTo>
                <a:lnTo>
                  <a:pt x="494871" y="846158"/>
                </a:lnTo>
                <a:lnTo>
                  <a:pt x="499144" y="846158"/>
                </a:lnTo>
                <a:lnTo>
                  <a:pt x="499144" y="847012"/>
                </a:lnTo>
                <a:close/>
                <a:moveTo>
                  <a:pt x="157265" y="846158"/>
                </a:moveTo>
                <a:cubicBezTo>
                  <a:pt x="157265" y="846158"/>
                  <a:pt x="157265" y="846158"/>
                  <a:pt x="164102" y="852988"/>
                </a:cubicBezTo>
                <a:lnTo>
                  <a:pt x="164102" y="855550"/>
                </a:lnTo>
                <a:lnTo>
                  <a:pt x="163342" y="854506"/>
                </a:lnTo>
                <a:lnTo>
                  <a:pt x="163247" y="853842"/>
                </a:lnTo>
                <a:lnTo>
                  <a:pt x="162814" y="853780"/>
                </a:lnTo>
                <a:close/>
                <a:moveTo>
                  <a:pt x="152292" y="846158"/>
                </a:moveTo>
                <a:lnTo>
                  <a:pt x="153846" y="846158"/>
                </a:lnTo>
                <a:cubicBezTo>
                  <a:pt x="155556" y="846158"/>
                  <a:pt x="157265" y="846158"/>
                  <a:pt x="157265" y="846158"/>
                </a:cubicBezTo>
                <a:lnTo>
                  <a:pt x="157265" y="850427"/>
                </a:lnTo>
                <a:lnTo>
                  <a:pt x="157265" y="852135"/>
                </a:lnTo>
                <a:lnTo>
                  <a:pt x="157265" y="852988"/>
                </a:lnTo>
                <a:cubicBezTo>
                  <a:pt x="157265" y="852988"/>
                  <a:pt x="157265" y="851281"/>
                  <a:pt x="156410" y="849573"/>
                </a:cubicBezTo>
                <a:lnTo>
                  <a:pt x="153618" y="847980"/>
                </a:lnTo>
                <a:close/>
                <a:moveTo>
                  <a:pt x="150427" y="846158"/>
                </a:moveTo>
                <a:lnTo>
                  <a:pt x="150813" y="846378"/>
                </a:lnTo>
                <a:lnTo>
                  <a:pt x="153618" y="847980"/>
                </a:lnTo>
                <a:lnTo>
                  <a:pt x="157265" y="852988"/>
                </a:lnTo>
                <a:cubicBezTo>
                  <a:pt x="157265" y="852988"/>
                  <a:pt x="157265" y="852988"/>
                  <a:pt x="156410" y="852135"/>
                </a:cubicBezTo>
                <a:lnTo>
                  <a:pt x="150813" y="846544"/>
                </a:lnTo>
                <a:close/>
                <a:moveTo>
                  <a:pt x="143589" y="846158"/>
                </a:moveTo>
                <a:cubicBezTo>
                  <a:pt x="143589" y="846158"/>
                  <a:pt x="143589" y="846158"/>
                  <a:pt x="150427" y="852988"/>
                </a:cubicBezTo>
                <a:lnTo>
                  <a:pt x="147940" y="851126"/>
                </a:lnTo>
                <a:close/>
                <a:moveTo>
                  <a:pt x="131763" y="846158"/>
                </a:moveTo>
                <a:lnTo>
                  <a:pt x="131763" y="847725"/>
                </a:lnTo>
                <a:lnTo>
                  <a:pt x="131483" y="847725"/>
                </a:lnTo>
                <a:lnTo>
                  <a:pt x="136526" y="852763"/>
                </a:lnTo>
                <a:lnTo>
                  <a:pt x="136526" y="852487"/>
                </a:lnTo>
                <a:lnTo>
                  <a:pt x="136525" y="852487"/>
                </a:lnTo>
                <a:cubicBezTo>
                  <a:pt x="136525" y="849312"/>
                  <a:pt x="136525" y="849312"/>
                  <a:pt x="136525" y="849312"/>
                </a:cubicBezTo>
                <a:lnTo>
                  <a:pt x="136525" y="846158"/>
                </a:lnTo>
                <a:lnTo>
                  <a:pt x="135897" y="846158"/>
                </a:lnTo>
                <a:close/>
                <a:moveTo>
                  <a:pt x="990600" y="846138"/>
                </a:moveTo>
                <a:lnTo>
                  <a:pt x="989907" y="846534"/>
                </a:lnTo>
                <a:lnTo>
                  <a:pt x="991961" y="846534"/>
                </a:lnTo>
                <a:cubicBezTo>
                  <a:pt x="990260" y="848271"/>
                  <a:pt x="988559" y="850007"/>
                  <a:pt x="985157" y="853480"/>
                </a:cubicBezTo>
                <a:cubicBezTo>
                  <a:pt x="985157" y="853480"/>
                  <a:pt x="986858" y="851743"/>
                  <a:pt x="987708" y="850007"/>
                </a:cubicBezTo>
                <a:lnTo>
                  <a:pt x="986561" y="848446"/>
                </a:lnTo>
                <a:lnTo>
                  <a:pt x="985044" y="849313"/>
                </a:lnTo>
                <a:lnTo>
                  <a:pt x="984251" y="852484"/>
                </a:lnTo>
                <a:lnTo>
                  <a:pt x="984250" y="852488"/>
                </a:lnTo>
                <a:lnTo>
                  <a:pt x="984251" y="852481"/>
                </a:lnTo>
                <a:lnTo>
                  <a:pt x="985044" y="846932"/>
                </a:lnTo>
                <a:lnTo>
                  <a:pt x="985411" y="846879"/>
                </a:lnTo>
                <a:lnTo>
                  <a:pt x="985157" y="846534"/>
                </a:lnTo>
                <a:lnTo>
                  <a:pt x="987826" y="846534"/>
                </a:lnTo>
                <a:close/>
                <a:moveTo>
                  <a:pt x="964407" y="846138"/>
                </a:moveTo>
                <a:cubicBezTo>
                  <a:pt x="964407" y="852488"/>
                  <a:pt x="971551" y="839788"/>
                  <a:pt x="957263" y="852488"/>
                </a:cubicBezTo>
                <a:cubicBezTo>
                  <a:pt x="964407" y="846138"/>
                  <a:pt x="964407" y="846138"/>
                  <a:pt x="964407" y="846138"/>
                </a:cubicBezTo>
                <a:close/>
                <a:moveTo>
                  <a:pt x="512763" y="846138"/>
                </a:moveTo>
                <a:cubicBezTo>
                  <a:pt x="512763" y="846138"/>
                  <a:pt x="512763" y="846138"/>
                  <a:pt x="519113" y="846138"/>
                </a:cubicBezTo>
                <a:cubicBezTo>
                  <a:pt x="515938" y="846138"/>
                  <a:pt x="515938" y="846138"/>
                  <a:pt x="516732" y="846932"/>
                </a:cubicBezTo>
                <a:lnTo>
                  <a:pt x="519113" y="852487"/>
                </a:lnTo>
                <a:lnTo>
                  <a:pt x="519113" y="852488"/>
                </a:lnTo>
                <a:lnTo>
                  <a:pt x="519112" y="852487"/>
                </a:lnTo>
                <a:lnTo>
                  <a:pt x="513557" y="846932"/>
                </a:lnTo>
                <a:lnTo>
                  <a:pt x="512801" y="846176"/>
                </a:lnTo>
                <a:lnTo>
                  <a:pt x="509401" y="849573"/>
                </a:lnTo>
                <a:cubicBezTo>
                  <a:pt x="509401" y="851281"/>
                  <a:pt x="509401" y="852988"/>
                  <a:pt x="505982" y="852988"/>
                </a:cubicBezTo>
                <a:cubicBezTo>
                  <a:pt x="505982" y="846158"/>
                  <a:pt x="512819" y="852988"/>
                  <a:pt x="505982" y="846158"/>
                </a:cubicBezTo>
                <a:cubicBezTo>
                  <a:pt x="505982" y="846158"/>
                  <a:pt x="507691" y="846158"/>
                  <a:pt x="509401" y="846158"/>
                </a:cubicBezTo>
                <a:lnTo>
                  <a:pt x="512783" y="846158"/>
                </a:lnTo>
                <a:close/>
                <a:moveTo>
                  <a:pt x="115888" y="846138"/>
                </a:moveTo>
                <a:lnTo>
                  <a:pt x="116682" y="846985"/>
                </a:lnTo>
                <a:lnTo>
                  <a:pt x="116682" y="846667"/>
                </a:lnTo>
                <a:lnTo>
                  <a:pt x="116841" y="847155"/>
                </a:lnTo>
                <a:lnTo>
                  <a:pt x="118865" y="849313"/>
                </a:lnTo>
                <a:lnTo>
                  <a:pt x="117888" y="850355"/>
                </a:lnTo>
                <a:lnTo>
                  <a:pt x="118585" y="852488"/>
                </a:lnTo>
                <a:lnTo>
                  <a:pt x="119460" y="852488"/>
                </a:lnTo>
                <a:cubicBezTo>
                  <a:pt x="119460" y="852488"/>
                  <a:pt x="119460" y="852488"/>
                  <a:pt x="123032" y="852488"/>
                </a:cubicBezTo>
                <a:lnTo>
                  <a:pt x="124053" y="854274"/>
                </a:lnTo>
                <a:lnTo>
                  <a:pt x="123032" y="853381"/>
                </a:lnTo>
                <a:lnTo>
                  <a:pt x="118700" y="852840"/>
                </a:lnTo>
                <a:lnTo>
                  <a:pt x="119381" y="854923"/>
                </a:lnTo>
                <a:lnTo>
                  <a:pt x="120056" y="856986"/>
                </a:lnTo>
                <a:cubicBezTo>
                  <a:pt x="120056" y="856986"/>
                  <a:pt x="120056" y="856986"/>
                  <a:pt x="116682" y="853547"/>
                </a:cubicBezTo>
                <a:cubicBezTo>
                  <a:pt x="116682" y="853547"/>
                  <a:pt x="116682" y="853547"/>
                  <a:pt x="116682" y="852687"/>
                </a:cubicBezTo>
                <a:lnTo>
                  <a:pt x="116682" y="852587"/>
                </a:lnTo>
                <a:lnTo>
                  <a:pt x="115888" y="852488"/>
                </a:lnTo>
                <a:lnTo>
                  <a:pt x="116682" y="852488"/>
                </a:lnTo>
                <a:lnTo>
                  <a:pt x="116682" y="851641"/>
                </a:lnTo>
                <a:lnTo>
                  <a:pt x="115888" y="852488"/>
                </a:lnTo>
                <a:cubicBezTo>
                  <a:pt x="115888" y="846138"/>
                  <a:pt x="115888" y="852488"/>
                  <a:pt x="115888" y="846138"/>
                </a:cubicBezTo>
                <a:close/>
                <a:moveTo>
                  <a:pt x="519907" y="846137"/>
                </a:moveTo>
                <a:lnTo>
                  <a:pt x="522224" y="850943"/>
                </a:lnTo>
                <a:lnTo>
                  <a:pt x="519907" y="852487"/>
                </a:lnTo>
                <a:cubicBezTo>
                  <a:pt x="519907" y="852487"/>
                  <a:pt x="519907" y="852487"/>
                  <a:pt x="519907" y="846137"/>
                </a:cubicBezTo>
                <a:close/>
                <a:moveTo>
                  <a:pt x="555287" y="843222"/>
                </a:moveTo>
                <a:lnTo>
                  <a:pt x="560388" y="846137"/>
                </a:lnTo>
                <a:cubicBezTo>
                  <a:pt x="560388" y="846137"/>
                  <a:pt x="554038" y="846137"/>
                  <a:pt x="554038" y="846137"/>
                </a:cubicBezTo>
                <a:close/>
                <a:moveTo>
                  <a:pt x="998349" y="840013"/>
                </a:moveTo>
                <a:lnTo>
                  <a:pt x="992173" y="846318"/>
                </a:lnTo>
                <a:lnTo>
                  <a:pt x="997914" y="840457"/>
                </a:lnTo>
                <a:close/>
                <a:moveTo>
                  <a:pt x="116718" y="839883"/>
                </a:moveTo>
                <a:lnTo>
                  <a:pt x="117211" y="841200"/>
                </a:lnTo>
                <a:lnTo>
                  <a:pt x="117819" y="841848"/>
                </a:lnTo>
                <a:lnTo>
                  <a:pt x="117496" y="841958"/>
                </a:lnTo>
                <a:lnTo>
                  <a:pt x="118156" y="843719"/>
                </a:lnTo>
                <a:lnTo>
                  <a:pt x="118865" y="842963"/>
                </a:lnTo>
                <a:lnTo>
                  <a:pt x="117819" y="841848"/>
                </a:lnTo>
                <a:lnTo>
                  <a:pt x="121842" y="840468"/>
                </a:lnTo>
                <a:lnTo>
                  <a:pt x="122834" y="840582"/>
                </a:lnTo>
                <a:lnTo>
                  <a:pt x="123191" y="842582"/>
                </a:lnTo>
                <a:lnTo>
                  <a:pt x="123191" y="840006"/>
                </a:lnTo>
                <a:lnTo>
                  <a:pt x="121842" y="840468"/>
                </a:lnTo>
                <a:close/>
                <a:moveTo>
                  <a:pt x="123689" y="839835"/>
                </a:moveTo>
                <a:lnTo>
                  <a:pt x="123432" y="839923"/>
                </a:lnTo>
                <a:lnTo>
                  <a:pt x="124064" y="842367"/>
                </a:lnTo>
                <a:lnTo>
                  <a:pt x="125731" y="843287"/>
                </a:lnTo>
                <a:lnTo>
                  <a:pt x="126684" y="844897"/>
                </a:lnTo>
                <a:lnTo>
                  <a:pt x="129637" y="845610"/>
                </a:lnTo>
                <a:lnTo>
                  <a:pt x="129684" y="845621"/>
                </a:lnTo>
                <a:lnTo>
                  <a:pt x="129598" y="845421"/>
                </a:lnTo>
                <a:lnTo>
                  <a:pt x="129248" y="845228"/>
                </a:lnTo>
                <a:lnTo>
                  <a:pt x="125731" y="843287"/>
                </a:lnTo>
                <a:close/>
                <a:moveTo>
                  <a:pt x="109538" y="839788"/>
                </a:moveTo>
                <a:cubicBezTo>
                  <a:pt x="109538" y="839788"/>
                  <a:pt x="111126" y="841376"/>
                  <a:pt x="112713" y="842963"/>
                </a:cubicBezTo>
                <a:lnTo>
                  <a:pt x="115094" y="845344"/>
                </a:lnTo>
                <a:cubicBezTo>
                  <a:pt x="114301" y="844551"/>
                  <a:pt x="112713" y="842963"/>
                  <a:pt x="109538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4848"/>
                </a:cubicBezTo>
                <a:lnTo>
                  <a:pt x="998991" y="843836"/>
                </a:lnTo>
                <a:lnTo>
                  <a:pt x="999161" y="843161"/>
                </a:lnTo>
                <a:cubicBezTo>
                  <a:pt x="1000012" y="843161"/>
                  <a:pt x="1001712" y="843161"/>
                  <a:pt x="1005114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5691"/>
                </a:cubicBezTo>
                <a:lnTo>
                  <a:pt x="1001712" y="843161"/>
                </a:lnTo>
                <a:cubicBezTo>
                  <a:pt x="1003413" y="841474"/>
                  <a:pt x="1005114" y="839788"/>
                  <a:pt x="1005114" y="839788"/>
                </a:cubicBezTo>
                <a:close/>
                <a:moveTo>
                  <a:pt x="1005114" y="839788"/>
                </a:moveTo>
                <a:cubicBezTo>
                  <a:pt x="1005114" y="843161"/>
                  <a:pt x="1005114" y="844848"/>
                  <a:pt x="1004264" y="845691"/>
                </a:cubicBezTo>
                <a:lnTo>
                  <a:pt x="998428" y="846518"/>
                </a:lnTo>
                <a:lnTo>
                  <a:pt x="1000672" y="849511"/>
                </a:lnTo>
                <a:cubicBezTo>
                  <a:pt x="999829" y="851197"/>
                  <a:pt x="998142" y="852884"/>
                  <a:pt x="998142" y="852884"/>
                </a:cubicBezTo>
                <a:lnTo>
                  <a:pt x="995109" y="852884"/>
                </a:lnTo>
                <a:lnTo>
                  <a:pt x="994909" y="853281"/>
                </a:lnTo>
                <a:lnTo>
                  <a:pt x="992025" y="859001"/>
                </a:lnTo>
                <a:lnTo>
                  <a:pt x="994768" y="856258"/>
                </a:lnTo>
                <a:cubicBezTo>
                  <a:pt x="996455" y="854571"/>
                  <a:pt x="998142" y="852884"/>
                  <a:pt x="998142" y="852884"/>
                </a:cubicBezTo>
                <a:cubicBezTo>
                  <a:pt x="998142" y="856258"/>
                  <a:pt x="998142" y="857944"/>
                  <a:pt x="997299" y="858788"/>
                </a:cubicBezTo>
                <a:lnTo>
                  <a:pt x="991731" y="859583"/>
                </a:lnTo>
                <a:lnTo>
                  <a:pt x="991507" y="860028"/>
                </a:lnTo>
                <a:lnTo>
                  <a:pt x="991288" y="859738"/>
                </a:lnTo>
                <a:lnTo>
                  <a:pt x="991215" y="859811"/>
                </a:lnTo>
                <a:lnTo>
                  <a:pt x="991507" y="860028"/>
                </a:lnTo>
                <a:lnTo>
                  <a:pt x="990601" y="860702"/>
                </a:lnTo>
                <a:lnTo>
                  <a:pt x="990601" y="863600"/>
                </a:lnTo>
                <a:cubicBezTo>
                  <a:pt x="990601" y="863600"/>
                  <a:pt x="990601" y="863600"/>
                  <a:pt x="990601" y="866775"/>
                </a:cubicBezTo>
                <a:cubicBezTo>
                  <a:pt x="990601" y="866775"/>
                  <a:pt x="984251" y="873125"/>
                  <a:pt x="984251" y="866775"/>
                </a:cubicBezTo>
                <a:lnTo>
                  <a:pt x="984509" y="866711"/>
                </a:lnTo>
                <a:lnTo>
                  <a:pt x="984268" y="866631"/>
                </a:lnTo>
                <a:lnTo>
                  <a:pt x="984185" y="866687"/>
                </a:lnTo>
                <a:lnTo>
                  <a:pt x="984251" y="866775"/>
                </a:lnTo>
                <a:lnTo>
                  <a:pt x="984052" y="866775"/>
                </a:lnTo>
                <a:lnTo>
                  <a:pt x="982118" y="868065"/>
                </a:lnTo>
                <a:lnTo>
                  <a:pt x="982505" y="866775"/>
                </a:lnTo>
                <a:lnTo>
                  <a:pt x="980282" y="866775"/>
                </a:lnTo>
                <a:lnTo>
                  <a:pt x="982086" y="863889"/>
                </a:lnTo>
                <a:lnTo>
                  <a:pt x="982688" y="864692"/>
                </a:lnTo>
                <a:lnTo>
                  <a:pt x="984132" y="861353"/>
                </a:lnTo>
                <a:lnTo>
                  <a:pt x="984648" y="859631"/>
                </a:lnTo>
                <a:lnTo>
                  <a:pt x="985157" y="859631"/>
                </a:lnTo>
                <a:lnTo>
                  <a:pt x="985238" y="859631"/>
                </a:lnTo>
                <a:lnTo>
                  <a:pt x="988105" y="857498"/>
                </a:lnTo>
                <a:lnTo>
                  <a:pt x="988786" y="858004"/>
                </a:lnTo>
                <a:lnTo>
                  <a:pt x="988105" y="859185"/>
                </a:lnTo>
                <a:lnTo>
                  <a:pt x="986305" y="859631"/>
                </a:lnTo>
                <a:lnTo>
                  <a:pt x="987506" y="859631"/>
                </a:lnTo>
                <a:lnTo>
                  <a:pt x="990419" y="859219"/>
                </a:lnTo>
                <a:lnTo>
                  <a:pt x="990973" y="859631"/>
                </a:lnTo>
                <a:lnTo>
                  <a:pt x="991207" y="859631"/>
                </a:lnTo>
                <a:lnTo>
                  <a:pt x="990691" y="858949"/>
                </a:lnTo>
                <a:lnTo>
                  <a:pt x="991478" y="853480"/>
                </a:lnTo>
                <a:lnTo>
                  <a:pt x="991501" y="853323"/>
                </a:lnTo>
                <a:lnTo>
                  <a:pt x="991486" y="853318"/>
                </a:lnTo>
                <a:lnTo>
                  <a:pt x="991393" y="853480"/>
                </a:lnTo>
                <a:lnTo>
                  <a:pt x="989301" y="857111"/>
                </a:lnTo>
                <a:lnTo>
                  <a:pt x="988956" y="856655"/>
                </a:lnTo>
                <a:lnTo>
                  <a:pt x="991357" y="853480"/>
                </a:lnTo>
                <a:lnTo>
                  <a:pt x="991481" y="853316"/>
                </a:lnTo>
                <a:lnTo>
                  <a:pt x="989409" y="852611"/>
                </a:lnTo>
                <a:cubicBezTo>
                  <a:pt x="988559" y="851743"/>
                  <a:pt x="988559" y="850007"/>
                  <a:pt x="991961" y="846534"/>
                </a:cubicBezTo>
                <a:lnTo>
                  <a:pt x="991961" y="847403"/>
                </a:lnTo>
                <a:lnTo>
                  <a:pt x="991961" y="849139"/>
                </a:lnTo>
                <a:lnTo>
                  <a:pt x="991961" y="851481"/>
                </a:lnTo>
                <a:lnTo>
                  <a:pt x="992357" y="849908"/>
                </a:lnTo>
                <a:lnTo>
                  <a:pt x="997004" y="847275"/>
                </a:lnTo>
                <a:lnTo>
                  <a:pt x="998142" y="846137"/>
                </a:lnTo>
                <a:lnTo>
                  <a:pt x="998311" y="846362"/>
                </a:lnTo>
                <a:lnTo>
                  <a:pt x="998332" y="846390"/>
                </a:lnTo>
                <a:lnTo>
                  <a:pt x="998764" y="843388"/>
                </a:lnTo>
                <a:lnTo>
                  <a:pt x="998834" y="842902"/>
                </a:lnTo>
                <a:lnTo>
                  <a:pt x="998991" y="843836"/>
                </a:lnTo>
                <a:lnTo>
                  <a:pt x="998764" y="844736"/>
                </a:lnTo>
                <a:lnTo>
                  <a:pt x="998343" y="846406"/>
                </a:lnTo>
                <a:lnTo>
                  <a:pt x="998385" y="846461"/>
                </a:lnTo>
                <a:close/>
                <a:moveTo>
                  <a:pt x="1005114" y="839788"/>
                </a:moveTo>
                <a:cubicBezTo>
                  <a:pt x="1005114" y="839788"/>
                  <a:pt x="1005114" y="839788"/>
                  <a:pt x="1011918" y="839788"/>
                </a:cubicBezTo>
                <a:cubicBezTo>
                  <a:pt x="1011918" y="839788"/>
                  <a:pt x="1005114" y="839788"/>
                  <a:pt x="1005114" y="846535"/>
                </a:cubicBezTo>
                <a:lnTo>
                  <a:pt x="1005114" y="845691"/>
                </a:lnTo>
                <a:lnTo>
                  <a:pt x="1005114" y="844004"/>
                </a:lnTo>
                <a:close/>
                <a:moveTo>
                  <a:pt x="554038" y="839787"/>
                </a:moveTo>
                <a:cubicBezTo>
                  <a:pt x="557213" y="839787"/>
                  <a:pt x="557213" y="839787"/>
                  <a:pt x="556419" y="840581"/>
                </a:cubicBezTo>
                <a:lnTo>
                  <a:pt x="555287" y="843222"/>
                </a:lnTo>
                <a:lnTo>
                  <a:pt x="554832" y="842962"/>
                </a:lnTo>
                <a:cubicBezTo>
                  <a:pt x="554038" y="841375"/>
                  <a:pt x="554038" y="839787"/>
                  <a:pt x="554038" y="839787"/>
                </a:cubicBezTo>
                <a:close/>
                <a:moveTo>
                  <a:pt x="485776" y="839787"/>
                </a:moveTo>
                <a:cubicBezTo>
                  <a:pt x="492126" y="839787"/>
                  <a:pt x="492126" y="846137"/>
                  <a:pt x="492126" y="846137"/>
                </a:cubicBezTo>
                <a:cubicBezTo>
                  <a:pt x="485776" y="839787"/>
                  <a:pt x="492126" y="846137"/>
                  <a:pt x="485776" y="846137"/>
                </a:cubicBezTo>
                <a:cubicBezTo>
                  <a:pt x="485776" y="839787"/>
                  <a:pt x="492126" y="846137"/>
                  <a:pt x="485776" y="839787"/>
                </a:cubicBezTo>
                <a:close/>
                <a:moveTo>
                  <a:pt x="985157" y="839589"/>
                </a:moveTo>
                <a:cubicBezTo>
                  <a:pt x="985157" y="843062"/>
                  <a:pt x="985157" y="844798"/>
                  <a:pt x="984307" y="845666"/>
                </a:cubicBezTo>
                <a:lnTo>
                  <a:pt x="984069" y="845701"/>
                </a:lnTo>
                <a:lnTo>
                  <a:pt x="981755" y="843930"/>
                </a:lnTo>
                <a:lnTo>
                  <a:pt x="978871" y="846138"/>
                </a:lnTo>
                <a:lnTo>
                  <a:pt x="980811" y="846138"/>
                </a:lnTo>
                <a:lnTo>
                  <a:pt x="981071" y="846138"/>
                </a:lnTo>
                <a:lnTo>
                  <a:pt x="984069" y="845701"/>
                </a:lnTo>
                <a:lnTo>
                  <a:pt x="985157" y="846534"/>
                </a:lnTo>
                <a:cubicBezTo>
                  <a:pt x="985157" y="846534"/>
                  <a:pt x="985157" y="846534"/>
                  <a:pt x="984307" y="846534"/>
                </a:cubicBezTo>
                <a:lnTo>
                  <a:pt x="984251" y="846534"/>
                </a:lnTo>
                <a:lnTo>
                  <a:pt x="983954" y="846534"/>
                </a:lnTo>
                <a:lnTo>
                  <a:pt x="981671" y="849578"/>
                </a:lnTo>
                <a:cubicBezTo>
                  <a:pt x="980812" y="851298"/>
                  <a:pt x="980812" y="853017"/>
                  <a:pt x="984251" y="853017"/>
                </a:cubicBezTo>
                <a:cubicBezTo>
                  <a:pt x="984251" y="853017"/>
                  <a:pt x="982531" y="853017"/>
                  <a:pt x="980811" y="853017"/>
                </a:cubicBezTo>
                <a:lnTo>
                  <a:pt x="977429" y="853017"/>
                </a:lnTo>
                <a:lnTo>
                  <a:pt x="977900" y="853282"/>
                </a:lnTo>
                <a:lnTo>
                  <a:pt x="977016" y="853424"/>
                </a:lnTo>
                <a:lnTo>
                  <a:pt x="972002" y="859154"/>
                </a:lnTo>
                <a:lnTo>
                  <a:pt x="971550" y="860426"/>
                </a:lnTo>
                <a:lnTo>
                  <a:pt x="971662" y="859542"/>
                </a:lnTo>
                <a:lnTo>
                  <a:pt x="971352" y="859897"/>
                </a:lnTo>
                <a:lnTo>
                  <a:pt x="971117" y="861773"/>
                </a:lnTo>
                <a:lnTo>
                  <a:pt x="970130" y="862432"/>
                </a:lnTo>
                <a:lnTo>
                  <a:pt x="970492" y="859897"/>
                </a:lnTo>
                <a:lnTo>
                  <a:pt x="970955" y="859434"/>
                </a:lnTo>
                <a:lnTo>
                  <a:pt x="970757" y="859434"/>
                </a:lnTo>
                <a:lnTo>
                  <a:pt x="970757" y="859434"/>
                </a:lnTo>
                <a:lnTo>
                  <a:pt x="964430" y="860313"/>
                </a:lnTo>
                <a:lnTo>
                  <a:pt x="963738" y="863774"/>
                </a:lnTo>
                <a:cubicBezTo>
                  <a:pt x="962870" y="866379"/>
                  <a:pt x="961133" y="869851"/>
                  <a:pt x="957660" y="873324"/>
                </a:cubicBezTo>
                <a:cubicBezTo>
                  <a:pt x="957660" y="873324"/>
                  <a:pt x="959396" y="869851"/>
                  <a:pt x="961133" y="866379"/>
                </a:cubicBezTo>
                <a:lnTo>
                  <a:pt x="964147" y="860352"/>
                </a:lnTo>
                <a:lnTo>
                  <a:pt x="963620" y="860425"/>
                </a:lnTo>
                <a:lnTo>
                  <a:pt x="963613" y="860426"/>
                </a:lnTo>
                <a:lnTo>
                  <a:pt x="963619" y="860425"/>
                </a:lnTo>
                <a:lnTo>
                  <a:pt x="964153" y="860340"/>
                </a:lnTo>
                <a:lnTo>
                  <a:pt x="964163" y="860320"/>
                </a:lnTo>
                <a:lnTo>
                  <a:pt x="964274" y="859765"/>
                </a:lnTo>
                <a:lnTo>
                  <a:pt x="965002" y="856126"/>
                </a:lnTo>
                <a:lnTo>
                  <a:pt x="968837" y="850100"/>
                </a:lnTo>
                <a:lnTo>
                  <a:pt x="963613" y="852488"/>
                </a:lnTo>
                <a:cubicBezTo>
                  <a:pt x="963613" y="852488"/>
                  <a:pt x="971551" y="846138"/>
                  <a:pt x="971551" y="846138"/>
                </a:cubicBezTo>
                <a:lnTo>
                  <a:pt x="971403" y="846612"/>
                </a:lnTo>
                <a:lnTo>
                  <a:pt x="971550" y="846591"/>
                </a:lnTo>
                <a:lnTo>
                  <a:pt x="971551" y="846591"/>
                </a:lnTo>
                <a:lnTo>
                  <a:pt x="974720" y="846138"/>
                </a:lnTo>
                <a:lnTo>
                  <a:pt x="972344" y="846138"/>
                </a:lnTo>
                <a:lnTo>
                  <a:pt x="971551" y="846138"/>
                </a:lnTo>
                <a:lnTo>
                  <a:pt x="971550" y="846138"/>
                </a:lnTo>
                <a:cubicBezTo>
                  <a:pt x="971550" y="846138"/>
                  <a:pt x="971550" y="846138"/>
                  <a:pt x="971550" y="839788"/>
                </a:cubicBezTo>
                <a:cubicBezTo>
                  <a:pt x="974725" y="842963"/>
                  <a:pt x="974725" y="844551"/>
                  <a:pt x="974725" y="845344"/>
                </a:cubicBezTo>
                <a:lnTo>
                  <a:pt x="976743" y="845849"/>
                </a:lnTo>
                <a:lnTo>
                  <a:pt x="977041" y="845806"/>
                </a:lnTo>
                <a:cubicBezTo>
                  <a:pt x="977901" y="844947"/>
                  <a:pt x="977901" y="843227"/>
                  <a:pt x="977901" y="839787"/>
                </a:cubicBezTo>
                <a:cubicBezTo>
                  <a:pt x="977901" y="843227"/>
                  <a:pt x="977901" y="844947"/>
                  <a:pt x="977901" y="845806"/>
                </a:cubicBezTo>
                <a:lnTo>
                  <a:pt x="977901" y="846138"/>
                </a:lnTo>
                <a:lnTo>
                  <a:pt x="978409" y="846138"/>
                </a:lnTo>
                <a:lnTo>
                  <a:pt x="979204" y="840457"/>
                </a:lnTo>
                <a:cubicBezTo>
                  <a:pt x="980055" y="839589"/>
                  <a:pt x="981756" y="839589"/>
                  <a:pt x="985157" y="839589"/>
                </a:cubicBezTo>
                <a:close/>
                <a:moveTo>
                  <a:pt x="123605" y="839391"/>
                </a:moveTo>
                <a:lnTo>
                  <a:pt x="123608" y="839396"/>
                </a:lnTo>
                <a:lnTo>
                  <a:pt x="126684" y="842367"/>
                </a:lnTo>
                <a:lnTo>
                  <a:pt x="129422" y="845012"/>
                </a:lnTo>
                <a:lnTo>
                  <a:pt x="127350" y="840181"/>
                </a:lnTo>
                <a:lnTo>
                  <a:pt x="129723" y="839391"/>
                </a:lnTo>
                <a:lnTo>
                  <a:pt x="126737" y="839391"/>
                </a:lnTo>
                <a:close/>
                <a:moveTo>
                  <a:pt x="581195" y="839328"/>
                </a:moveTo>
                <a:lnTo>
                  <a:pt x="581540" y="839787"/>
                </a:lnTo>
                <a:lnTo>
                  <a:pt x="582016" y="840421"/>
                </a:lnTo>
                <a:lnTo>
                  <a:pt x="581195" y="846158"/>
                </a:lnTo>
                <a:cubicBezTo>
                  <a:pt x="581195" y="846158"/>
                  <a:pt x="581195" y="846158"/>
                  <a:pt x="581195" y="845304"/>
                </a:cubicBezTo>
                <a:lnTo>
                  <a:pt x="581195" y="839787"/>
                </a:lnTo>
                <a:close/>
                <a:moveTo>
                  <a:pt x="136752" y="839328"/>
                </a:moveTo>
                <a:cubicBezTo>
                  <a:pt x="136752" y="842743"/>
                  <a:pt x="136752" y="844451"/>
                  <a:pt x="137607" y="845304"/>
                </a:cubicBezTo>
                <a:lnTo>
                  <a:pt x="142613" y="846019"/>
                </a:lnTo>
                <a:lnTo>
                  <a:pt x="142735" y="846158"/>
                </a:lnTo>
                <a:lnTo>
                  <a:pt x="142735" y="846158"/>
                </a:lnTo>
                <a:lnTo>
                  <a:pt x="143589" y="847660"/>
                </a:lnTo>
                <a:lnTo>
                  <a:pt x="145406" y="850854"/>
                </a:lnTo>
                <a:cubicBezTo>
                  <a:pt x="145726" y="852135"/>
                  <a:pt x="145299" y="852988"/>
                  <a:pt x="143589" y="852988"/>
                </a:cubicBezTo>
                <a:lnTo>
                  <a:pt x="142876" y="852276"/>
                </a:lnTo>
                <a:lnTo>
                  <a:pt x="142734" y="852135"/>
                </a:lnTo>
                <a:cubicBezTo>
                  <a:pt x="141880" y="851281"/>
                  <a:pt x="140171" y="849573"/>
                  <a:pt x="136752" y="846158"/>
                </a:cubicBezTo>
                <a:cubicBezTo>
                  <a:pt x="136752" y="846158"/>
                  <a:pt x="136752" y="839328"/>
                  <a:pt x="136752" y="839328"/>
                </a:cubicBezTo>
                <a:close/>
                <a:moveTo>
                  <a:pt x="136752" y="839328"/>
                </a:moveTo>
                <a:cubicBezTo>
                  <a:pt x="136752" y="839328"/>
                  <a:pt x="138461" y="841035"/>
                  <a:pt x="140171" y="842743"/>
                </a:cubicBezTo>
                <a:lnTo>
                  <a:pt x="142876" y="845446"/>
                </a:lnTo>
                <a:lnTo>
                  <a:pt x="143569" y="846138"/>
                </a:lnTo>
                <a:lnTo>
                  <a:pt x="143589" y="846158"/>
                </a:lnTo>
                <a:lnTo>
                  <a:pt x="143449" y="846138"/>
                </a:lnTo>
                <a:lnTo>
                  <a:pt x="142876" y="846056"/>
                </a:lnTo>
                <a:lnTo>
                  <a:pt x="142613" y="846019"/>
                </a:lnTo>
                <a:close/>
                <a:moveTo>
                  <a:pt x="979204" y="838721"/>
                </a:moveTo>
                <a:cubicBezTo>
                  <a:pt x="980055" y="839589"/>
                  <a:pt x="981756" y="839589"/>
                  <a:pt x="985157" y="839589"/>
                </a:cubicBezTo>
                <a:cubicBezTo>
                  <a:pt x="978354" y="839589"/>
                  <a:pt x="978354" y="839589"/>
                  <a:pt x="978354" y="839589"/>
                </a:cubicBezTo>
                <a:close/>
                <a:moveTo>
                  <a:pt x="143350" y="838650"/>
                </a:moveTo>
                <a:lnTo>
                  <a:pt x="143343" y="838667"/>
                </a:lnTo>
                <a:lnTo>
                  <a:pt x="143359" y="838683"/>
                </a:lnTo>
                <a:close/>
                <a:moveTo>
                  <a:pt x="898525" y="837407"/>
                </a:moveTo>
                <a:cubicBezTo>
                  <a:pt x="900113" y="836613"/>
                  <a:pt x="901700" y="836613"/>
                  <a:pt x="901700" y="839788"/>
                </a:cubicBezTo>
                <a:cubicBezTo>
                  <a:pt x="901700" y="839788"/>
                  <a:pt x="895350" y="846138"/>
                  <a:pt x="895350" y="839788"/>
                </a:cubicBezTo>
                <a:cubicBezTo>
                  <a:pt x="895350" y="839788"/>
                  <a:pt x="896938" y="838201"/>
                  <a:pt x="898525" y="837407"/>
                </a:cubicBezTo>
                <a:close/>
                <a:moveTo>
                  <a:pt x="978840" y="836116"/>
                </a:moveTo>
                <a:lnTo>
                  <a:pt x="978972" y="837063"/>
                </a:lnTo>
                <a:lnTo>
                  <a:pt x="978354" y="839589"/>
                </a:lnTo>
                <a:close/>
                <a:moveTo>
                  <a:pt x="139754" y="835077"/>
                </a:moveTo>
                <a:lnTo>
                  <a:pt x="142876" y="838200"/>
                </a:lnTo>
                <a:lnTo>
                  <a:pt x="142876" y="836965"/>
                </a:lnTo>
                <a:lnTo>
                  <a:pt x="142777" y="836613"/>
                </a:lnTo>
                <a:close/>
                <a:moveTo>
                  <a:pt x="110526" y="834316"/>
                </a:moveTo>
                <a:lnTo>
                  <a:pt x="113110" y="836613"/>
                </a:lnTo>
                <a:lnTo>
                  <a:pt x="115068" y="838354"/>
                </a:lnTo>
                <a:close/>
                <a:moveTo>
                  <a:pt x="109538" y="833438"/>
                </a:moveTo>
                <a:lnTo>
                  <a:pt x="110526" y="834316"/>
                </a:lnTo>
                <a:lnTo>
                  <a:pt x="110431" y="834232"/>
                </a:lnTo>
                <a:cubicBezTo>
                  <a:pt x="109538" y="833438"/>
                  <a:pt x="109538" y="833438"/>
                  <a:pt x="109538" y="833438"/>
                </a:cubicBezTo>
                <a:close/>
                <a:moveTo>
                  <a:pt x="103188" y="833438"/>
                </a:moveTo>
                <a:cubicBezTo>
                  <a:pt x="103188" y="839788"/>
                  <a:pt x="103188" y="839788"/>
                  <a:pt x="109538" y="839788"/>
                </a:cubicBezTo>
                <a:lnTo>
                  <a:pt x="109538" y="842963"/>
                </a:lnTo>
                <a:lnTo>
                  <a:pt x="109538" y="845344"/>
                </a:lnTo>
                <a:cubicBezTo>
                  <a:pt x="109538" y="846138"/>
                  <a:pt x="109538" y="846138"/>
                  <a:pt x="109538" y="846138"/>
                </a:cubicBezTo>
                <a:cubicBezTo>
                  <a:pt x="109538" y="846138"/>
                  <a:pt x="103188" y="839788"/>
                  <a:pt x="103188" y="839788"/>
                </a:cubicBezTo>
                <a:cubicBezTo>
                  <a:pt x="103188" y="839788"/>
                  <a:pt x="103188" y="839788"/>
                  <a:pt x="103188" y="833438"/>
                </a:cubicBezTo>
                <a:close/>
                <a:moveTo>
                  <a:pt x="895350" y="833437"/>
                </a:moveTo>
                <a:cubicBezTo>
                  <a:pt x="889000" y="839787"/>
                  <a:pt x="895350" y="839787"/>
                  <a:pt x="895350" y="839787"/>
                </a:cubicBezTo>
                <a:cubicBezTo>
                  <a:pt x="889000" y="839787"/>
                  <a:pt x="889000" y="839787"/>
                  <a:pt x="889000" y="839787"/>
                </a:cubicBezTo>
                <a:cubicBezTo>
                  <a:pt x="889000" y="833437"/>
                  <a:pt x="895350" y="833437"/>
                  <a:pt x="895350" y="833437"/>
                </a:cubicBezTo>
                <a:close/>
                <a:moveTo>
                  <a:pt x="560388" y="833437"/>
                </a:moveTo>
                <a:cubicBezTo>
                  <a:pt x="554038" y="839787"/>
                  <a:pt x="554038" y="839787"/>
                  <a:pt x="560388" y="839787"/>
                </a:cubicBezTo>
                <a:cubicBezTo>
                  <a:pt x="560388" y="839787"/>
                  <a:pt x="560388" y="839787"/>
                  <a:pt x="559594" y="839787"/>
                </a:cubicBezTo>
                <a:lnTo>
                  <a:pt x="556419" y="839787"/>
                </a:lnTo>
                <a:cubicBezTo>
                  <a:pt x="557213" y="839787"/>
                  <a:pt x="557213" y="839787"/>
                  <a:pt x="554038" y="839787"/>
                </a:cubicBezTo>
                <a:cubicBezTo>
                  <a:pt x="560388" y="839787"/>
                  <a:pt x="554038" y="833437"/>
                  <a:pt x="560388" y="833437"/>
                </a:cubicBezTo>
                <a:close/>
                <a:moveTo>
                  <a:pt x="137915" y="833238"/>
                </a:moveTo>
                <a:lnTo>
                  <a:pt x="137916" y="833240"/>
                </a:lnTo>
                <a:lnTo>
                  <a:pt x="137915" y="833239"/>
                </a:lnTo>
                <a:close/>
                <a:moveTo>
                  <a:pt x="1011918" y="833041"/>
                </a:moveTo>
                <a:cubicBezTo>
                  <a:pt x="1011918" y="839788"/>
                  <a:pt x="1005114" y="839788"/>
                  <a:pt x="1005114" y="839788"/>
                </a:cubicBezTo>
                <a:cubicBezTo>
                  <a:pt x="1011918" y="833041"/>
                  <a:pt x="1005114" y="839788"/>
                  <a:pt x="1011918" y="833041"/>
                </a:cubicBezTo>
                <a:close/>
                <a:moveTo>
                  <a:pt x="136525" y="832909"/>
                </a:moveTo>
                <a:lnTo>
                  <a:pt x="137353" y="833806"/>
                </a:lnTo>
                <a:lnTo>
                  <a:pt x="137319" y="833769"/>
                </a:lnTo>
                <a:cubicBezTo>
                  <a:pt x="136525" y="832909"/>
                  <a:pt x="136525" y="832909"/>
                  <a:pt x="136525" y="832909"/>
                </a:cubicBezTo>
                <a:close/>
                <a:moveTo>
                  <a:pt x="998764" y="832644"/>
                </a:moveTo>
                <a:cubicBezTo>
                  <a:pt x="998764" y="832644"/>
                  <a:pt x="991961" y="839589"/>
                  <a:pt x="991961" y="839589"/>
                </a:cubicBezTo>
                <a:cubicBezTo>
                  <a:pt x="998764" y="832644"/>
                  <a:pt x="998764" y="832644"/>
                  <a:pt x="998764" y="832644"/>
                </a:cubicBezTo>
                <a:close/>
                <a:moveTo>
                  <a:pt x="998764" y="832644"/>
                </a:moveTo>
                <a:cubicBezTo>
                  <a:pt x="998764" y="839589"/>
                  <a:pt x="998764" y="839589"/>
                  <a:pt x="991961" y="839589"/>
                </a:cubicBezTo>
                <a:cubicBezTo>
                  <a:pt x="998764" y="839589"/>
                  <a:pt x="998764" y="832644"/>
                  <a:pt x="998764" y="832644"/>
                </a:cubicBezTo>
                <a:close/>
                <a:moveTo>
                  <a:pt x="991961" y="832644"/>
                </a:moveTo>
                <a:cubicBezTo>
                  <a:pt x="991961" y="839589"/>
                  <a:pt x="991961" y="839589"/>
                  <a:pt x="991961" y="839589"/>
                </a:cubicBezTo>
                <a:cubicBezTo>
                  <a:pt x="985157" y="846534"/>
                  <a:pt x="991961" y="839589"/>
                  <a:pt x="985157" y="839589"/>
                </a:cubicBezTo>
                <a:cubicBezTo>
                  <a:pt x="985157" y="839589"/>
                  <a:pt x="991961" y="832644"/>
                  <a:pt x="991961" y="832644"/>
                </a:cubicBezTo>
                <a:close/>
                <a:moveTo>
                  <a:pt x="985157" y="832644"/>
                </a:moveTo>
                <a:cubicBezTo>
                  <a:pt x="981756" y="836116"/>
                  <a:pt x="981756" y="836116"/>
                  <a:pt x="981755" y="836116"/>
                </a:cubicBezTo>
                <a:lnTo>
                  <a:pt x="979204" y="838721"/>
                </a:lnTo>
                <a:lnTo>
                  <a:pt x="978972" y="837063"/>
                </a:lnTo>
                <a:lnTo>
                  <a:pt x="979204" y="836116"/>
                </a:lnTo>
                <a:cubicBezTo>
                  <a:pt x="980055" y="834380"/>
                  <a:pt x="981756" y="832644"/>
                  <a:pt x="985157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9589"/>
                  <a:pt x="978354" y="839589"/>
                </a:cubicBezTo>
                <a:cubicBezTo>
                  <a:pt x="978354" y="839589"/>
                  <a:pt x="978354" y="839589"/>
                  <a:pt x="977504" y="839589"/>
                </a:cubicBezTo>
                <a:lnTo>
                  <a:pt x="976653" y="839589"/>
                </a:lnTo>
                <a:cubicBezTo>
                  <a:pt x="976653" y="839589"/>
                  <a:pt x="974952" y="839589"/>
                  <a:pt x="971550" y="839589"/>
                </a:cubicBezTo>
                <a:cubicBezTo>
                  <a:pt x="978354" y="832644"/>
                  <a:pt x="978354" y="839589"/>
                  <a:pt x="978354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2644"/>
                  <a:pt x="985157" y="832644"/>
                </a:cubicBezTo>
                <a:cubicBezTo>
                  <a:pt x="981756" y="832644"/>
                  <a:pt x="980055" y="832644"/>
                  <a:pt x="979204" y="833512"/>
                </a:cubicBezTo>
                <a:lnTo>
                  <a:pt x="978840" y="836116"/>
                </a:lnTo>
                <a:close/>
                <a:moveTo>
                  <a:pt x="987377" y="830377"/>
                </a:moveTo>
                <a:lnTo>
                  <a:pt x="986935" y="830829"/>
                </a:lnTo>
                <a:lnTo>
                  <a:pt x="985157" y="832644"/>
                </a:lnTo>
                <a:close/>
                <a:moveTo>
                  <a:pt x="991110" y="830039"/>
                </a:moveTo>
                <a:cubicBezTo>
                  <a:pt x="991961" y="829171"/>
                  <a:pt x="991961" y="829171"/>
                  <a:pt x="991961" y="832644"/>
                </a:cubicBezTo>
                <a:cubicBezTo>
                  <a:pt x="985157" y="832644"/>
                  <a:pt x="985157" y="839589"/>
                  <a:pt x="985157" y="839589"/>
                </a:cubicBezTo>
                <a:cubicBezTo>
                  <a:pt x="985157" y="839589"/>
                  <a:pt x="985157" y="839589"/>
                  <a:pt x="985157" y="832644"/>
                </a:cubicBezTo>
                <a:cubicBezTo>
                  <a:pt x="988559" y="832644"/>
                  <a:pt x="990260" y="830907"/>
                  <a:pt x="991110" y="830039"/>
                </a:cubicBezTo>
                <a:close/>
                <a:moveTo>
                  <a:pt x="988024" y="829717"/>
                </a:moveTo>
                <a:lnTo>
                  <a:pt x="987986" y="829756"/>
                </a:lnTo>
                <a:lnTo>
                  <a:pt x="987377" y="830377"/>
                </a:lnTo>
                <a:close/>
                <a:moveTo>
                  <a:pt x="988123" y="829616"/>
                </a:moveTo>
                <a:lnTo>
                  <a:pt x="988094" y="829646"/>
                </a:lnTo>
                <a:lnTo>
                  <a:pt x="988024" y="829717"/>
                </a:lnTo>
                <a:close/>
                <a:moveTo>
                  <a:pt x="467189" y="829570"/>
                </a:moveTo>
                <a:lnTo>
                  <a:pt x="471794" y="832497"/>
                </a:lnTo>
                <a:cubicBezTo>
                  <a:pt x="471794" y="832497"/>
                  <a:pt x="470085" y="832497"/>
                  <a:pt x="468375" y="831643"/>
                </a:cubicBezTo>
                <a:close/>
                <a:moveTo>
                  <a:pt x="988386" y="829347"/>
                </a:moveTo>
                <a:lnTo>
                  <a:pt x="988211" y="829526"/>
                </a:lnTo>
                <a:lnTo>
                  <a:pt x="988123" y="829616"/>
                </a:lnTo>
                <a:close/>
                <a:moveTo>
                  <a:pt x="988692" y="829035"/>
                </a:moveTo>
                <a:lnTo>
                  <a:pt x="988637" y="829092"/>
                </a:lnTo>
                <a:lnTo>
                  <a:pt x="988559" y="829171"/>
                </a:lnTo>
                <a:lnTo>
                  <a:pt x="988544" y="829186"/>
                </a:lnTo>
                <a:lnTo>
                  <a:pt x="988386" y="829347"/>
                </a:lnTo>
                <a:close/>
                <a:moveTo>
                  <a:pt x="988769" y="828956"/>
                </a:moveTo>
                <a:lnTo>
                  <a:pt x="988708" y="829019"/>
                </a:lnTo>
                <a:lnTo>
                  <a:pt x="988692" y="829035"/>
                </a:lnTo>
                <a:close/>
                <a:moveTo>
                  <a:pt x="776678" y="828471"/>
                </a:moveTo>
                <a:lnTo>
                  <a:pt x="776067" y="829082"/>
                </a:lnTo>
                <a:cubicBezTo>
                  <a:pt x="774357" y="830790"/>
                  <a:pt x="772648" y="832497"/>
                  <a:pt x="772648" y="832497"/>
                </a:cubicBezTo>
                <a:close/>
                <a:moveTo>
                  <a:pt x="989504" y="828206"/>
                </a:moveTo>
                <a:lnTo>
                  <a:pt x="989094" y="828625"/>
                </a:lnTo>
                <a:lnTo>
                  <a:pt x="988769" y="828956"/>
                </a:lnTo>
                <a:close/>
                <a:moveTo>
                  <a:pt x="135281" y="827866"/>
                </a:moveTo>
                <a:lnTo>
                  <a:pt x="137055" y="831484"/>
                </a:lnTo>
                <a:lnTo>
                  <a:pt x="137337" y="832059"/>
                </a:lnTo>
                <a:lnTo>
                  <a:pt x="140171" y="829936"/>
                </a:lnTo>
                <a:cubicBezTo>
                  <a:pt x="141880" y="830790"/>
                  <a:pt x="143589" y="832497"/>
                  <a:pt x="143589" y="832497"/>
                </a:cubicBezTo>
                <a:cubicBezTo>
                  <a:pt x="143589" y="832497"/>
                  <a:pt x="143589" y="832497"/>
                  <a:pt x="142734" y="832497"/>
                </a:cubicBezTo>
                <a:lnTo>
                  <a:pt x="137552" y="832497"/>
                </a:lnTo>
                <a:lnTo>
                  <a:pt x="137915" y="833238"/>
                </a:lnTo>
                <a:lnTo>
                  <a:pt x="137173" y="832497"/>
                </a:lnTo>
                <a:lnTo>
                  <a:pt x="136752" y="832497"/>
                </a:lnTo>
                <a:lnTo>
                  <a:pt x="137003" y="832309"/>
                </a:lnTo>
                <a:lnTo>
                  <a:pt x="134475" y="828940"/>
                </a:lnTo>
                <a:close/>
                <a:moveTo>
                  <a:pt x="771554" y="827579"/>
                </a:moveTo>
                <a:lnTo>
                  <a:pt x="769229" y="831643"/>
                </a:lnTo>
                <a:cubicBezTo>
                  <a:pt x="767520" y="832497"/>
                  <a:pt x="765810" y="832497"/>
                  <a:pt x="765810" y="832497"/>
                </a:cubicBezTo>
                <a:close/>
                <a:moveTo>
                  <a:pt x="125628" y="827453"/>
                </a:moveTo>
                <a:lnTo>
                  <a:pt x="127000" y="828940"/>
                </a:lnTo>
                <a:lnTo>
                  <a:pt x="129865" y="832044"/>
                </a:lnTo>
                <a:lnTo>
                  <a:pt x="129381" y="829866"/>
                </a:lnTo>
                <a:close/>
                <a:moveTo>
                  <a:pt x="1011238" y="826856"/>
                </a:moveTo>
                <a:lnTo>
                  <a:pt x="1005260" y="832958"/>
                </a:lnTo>
                <a:lnTo>
                  <a:pt x="1011067" y="829667"/>
                </a:lnTo>
                <a:lnTo>
                  <a:pt x="1011238" y="828990"/>
                </a:lnTo>
                <a:close/>
                <a:moveTo>
                  <a:pt x="123825" y="826559"/>
                </a:moveTo>
                <a:lnTo>
                  <a:pt x="121879" y="827184"/>
                </a:lnTo>
                <a:lnTo>
                  <a:pt x="123297" y="829271"/>
                </a:lnTo>
                <a:lnTo>
                  <a:pt x="123674" y="829826"/>
                </a:lnTo>
                <a:lnTo>
                  <a:pt x="123825" y="829910"/>
                </a:lnTo>
                <a:lnTo>
                  <a:pt x="123825" y="828940"/>
                </a:lnTo>
                <a:close/>
                <a:moveTo>
                  <a:pt x="123939" y="826368"/>
                </a:moveTo>
                <a:lnTo>
                  <a:pt x="124452" y="830258"/>
                </a:lnTo>
                <a:lnTo>
                  <a:pt x="127535" y="831971"/>
                </a:lnTo>
                <a:lnTo>
                  <a:pt x="129367" y="832254"/>
                </a:lnTo>
                <a:lnTo>
                  <a:pt x="129469" y="832379"/>
                </a:lnTo>
                <a:lnTo>
                  <a:pt x="129381" y="832379"/>
                </a:lnTo>
                <a:lnTo>
                  <a:pt x="128270" y="832379"/>
                </a:lnTo>
                <a:lnTo>
                  <a:pt x="130175" y="833437"/>
                </a:lnTo>
                <a:lnTo>
                  <a:pt x="130115" y="833166"/>
                </a:lnTo>
                <a:lnTo>
                  <a:pt x="129469" y="832379"/>
                </a:lnTo>
                <a:lnTo>
                  <a:pt x="129940" y="832379"/>
                </a:lnTo>
                <a:lnTo>
                  <a:pt x="129931" y="832342"/>
                </a:lnTo>
                <a:lnTo>
                  <a:pt x="129367" y="832254"/>
                </a:lnTo>
                <a:lnTo>
                  <a:pt x="125204" y="827181"/>
                </a:lnTo>
                <a:close/>
                <a:moveTo>
                  <a:pt x="130175" y="826029"/>
                </a:moveTo>
                <a:cubicBezTo>
                  <a:pt x="130175" y="822590"/>
                  <a:pt x="131763" y="824310"/>
                  <a:pt x="133350" y="826889"/>
                </a:cubicBezTo>
                <a:lnTo>
                  <a:pt x="136525" y="832909"/>
                </a:lnTo>
                <a:close/>
                <a:moveTo>
                  <a:pt x="116320" y="825802"/>
                </a:moveTo>
                <a:lnTo>
                  <a:pt x="116876" y="827278"/>
                </a:lnTo>
                <a:lnTo>
                  <a:pt x="119857" y="832644"/>
                </a:lnTo>
                <a:lnTo>
                  <a:pt x="123205" y="838670"/>
                </a:lnTo>
                <a:lnTo>
                  <a:pt x="122437" y="832644"/>
                </a:lnTo>
                <a:lnTo>
                  <a:pt x="117321" y="826911"/>
                </a:lnTo>
                <a:lnTo>
                  <a:pt x="116682" y="826559"/>
                </a:lnTo>
                <a:lnTo>
                  <a:pt x="116834" y="826364"/>
                </a:lnTo>
                <a:lnTo>
                  <a:pt x="116417" y="825897"/>
                </a:lnTo>
                <a:close/>
                <a:moveTo>
                  <a:pt x="649520" y="825718"/>
                </a:moveTo>
                <a:lnTo>
                  <a:pt x="646152" y="829082"/>
                </a:lnTo>
                <a:cubicBezTo>
                  <a:pt x="644443" y="830790"/>
                  <a:pt x="642734" y="832497"/>
                  <a:pt x="642734" y="832497"/>
                </a:cubicBezTo>
                <a:cubicBezTo>
                  <a:pt x="642734" y="832497"/>
                  <a:pt x="642734" y="832497"/>
                  <a:pt x="642734" y="831643"/>
                </a:cubicBezTo>
                <a:lnTo>
                  <a:pt x="642734" y="830821"/>
                </a:lnTo>
                <a:lnTo>
                  <a:pt x="642544" y="832355"/>
                </a:lnTo>
                <a:lnTo>
                  <a:pt x="642734" y="832497"/>
                </a:lnTo>
                <a:cubicBezTo>
                  <a:pt x="642734" y="832497"/>
                  <a:pt x="644443" y="832497"/>
                  <a:pt x="646152" y="831643"/>
                </a:cubicBezTo>
                <a:lnTo>
                  <a:pt x="649534" y="825731"/>
                </a:lnTo>
                <a:close/>
                <a:moveTo>
                  <a:pt x="985157" y="825698"/>
                </a:moveTo>
                <a:lnTo>
                  <a:pt x="984634" y="829438"/>
                </a:lnTo>
                <a:lnTo>
                  <a:pt x="978354" y="832644"/>
                </a:lnTo>
                <a:cubicBezTo>
                  <a:pt x="985157" y="832644"/>
                  <a:pt x="985157" y="825698"/>
                  <a:pt x="985157" y="825698"/>
                </a:cubicBezTo>
                <a:close/>
                <a:moveTo>
                  <a:pt x="806836" y="825667"/>
                </a:moveTo>
                <a:lnTo>
                  <a:pt x="805161" y="828594"/>
                </a:lnTo>
                <a:lnTo>
                  <a:pt x="804785" y="827716"/>
                </a:lnTo>
                <a:close/>
                <a:moveTo>
                  <a:pt x="806836" y="825667"/>
                </a:moveTo>
                <a:cubicBezTo>
                  <a:pt x="813674" y="825667"/>
                  <a:pt x="806836" y="832497"/>
                  <a:pt x="806836" y="832497"/>
                </a:cubicBezTo>
                <a:cubicBezTo>
                  <a:pt x="806836" y="832497"/>
                  <a:pt x="806836" y="832497"/>
                  <a:pt x="806836" y="831643"/>
                </a:cubicBezTo>
                <a:lnTo>
                  <a:pt x="806836" y="828228"/>
                </a:lnTo>
                <a:cubicBezTo>
                  <a:pt x="806836" y="827374"/>
                  <a:pt x="806836" y="825667"/>
                  <a:pt x="806836" y="825667"/>
                </a:cubicBezTo>
                <a:close/>
                <a:moveTo>
                  <a:pt x="779486" y="825667"/>
                </a:moveTo>
                <a:lnTo>
                  <a:pt x="776678" y="828471"/>
                </a:lnTo>
                <a:lnTo>
                  <a:pt x="778631" y="826520"/>
                </a:lnTo>
                <a:cubicBezTo>
                  <a:pt x="779486" y="825667"/>
                  <a:pt x="779486" y="825667"/>
                  <a:pt x="779486" y="825667"/>
                </a:cubicBezTo>
                <a:close/>
                <a:moveTo>
                  <a:pt x="772648" y="825667"/>
                </a:moveTo>
                <a:cubicBezTo>
                  <a:pt x="772648" y="825667"/>
                  <a:pt x="772648" y="825667"/>
                  <a:pt x="772648" y="832497"/>
                </a:cubicBezTo>
                <a:cubicBezTo>
                  <a:pt x="772648" y="829082"/>
                  <a:pt x="772648" y="827374"/>
                  <a:pt x="771793" y="827374"/>
                </a:cubicBezTo>
                <a:lnTo>
                  <a:pt x="771554" y="827579"/>
                </a:lnTo>
                <a:close/>
                <a:moveTo>
                  <a:pt x="772648" y="825667"/>
                </a:moveTo>
                <a:cubicBezTo>
                  <a:pt x="772648" y="825667"/>
                  <a:pt x="779486" y="825667"/>
                  <a:pt x="779486" y="825667"/>
                </a:cubicBezTo>
                <a:cubicBezTo>
                  <a:pt x="779486" y="825667"/>
                  <a:pt x="772648" y="832497"/>
                  <a:pt x="772648" y="825667"/>
                </a:cubicBezTo>
                <a:close/>
                <a:moveTo>
                  <a:pt x="765810" y="825667"/>
                </a:moveTo>
                <a:cubicBezTo>
                  <a:pt x="765810" y="832497"/>
                  <a:pt x="765810" y="825667"/>
                  <a:pt x="772648" y="825667"/>
                </a:cubicBezTo>
                <a:cubicBezTo>
                  <a:pt x="765810" y="832497"/>
                  <a:pt x="772648" y="825667"/>
                  <a:pt x="765810" y="832497"/>
                </a:cubicBezTo>
                <a:cubicBezTo>
                  <a:pt x="765810" y="832497"/>
                  <a:pt x="765810" y="825667"/>
                  <a:pt x="765810" y="825667"/>
                </a:cubicBezTo>
                <a:close/>
                <a:moveTo>
                  <a:pt x="629059" y="825667"/>
                </a:moveTo>
                <a:cubicBezTo>
                  <a:pt x="622221" y="832497"/>
                  <a:pt x="629059" y="832497"/>
                  <a:pt x="629059" y="832497"/>
                </a:cubicBezTo>
                <a:cubicBezTo>
                  <a:pt x="629059" y="832497"/>
                  <a:pt x="622221" y="832497"/>
                  <a:pt x="622221" y="839328"/>
                </a:cubicBezTo>
                <a:lnTo>
                  <a:pt x="622221" y="833437"/>
                </a:lnTo>
                <a:lnTo>
                  <a:pt x="622221" y="833351"/>
                </a:lnTo>
                <a:cubicBezTo>
                  <a:pt x="622221" y="832497"/>
                  <a:pt x="622221" y="832497"/>
                  <a:pt x="622221" y="832497"/>
                </a:cubicBezTo>
                <a:cubicBezTo>
                  <a:pt x="622221" y="825667"/>
                  <a:pt x="622221" y="825667"/>
                  <a:pt x="629059" y="825667"/>
                </a:cubicBezTo>
                <a:close/>
                <a:moveTo>
                  <a:pt x="471794" y="825667"/>
                </a:moveTo>
                <a:cubicBezTo>
                  <a:pt x="471794" y="825667"/>
                  <a:pt x="471794" y="825667"/>
                  <a:pt x="478631" y="825667"/>
                </a:cubicBezTo>
                <a:cubicBezTo>
                  <a:pt x="478631" y="832497"/>
                  <a:pt x="471794" y="825667"/>
                  <a:pt x="471794" y="825667"/>
                </a:cubicBezTo>
                <a:close/>
                <a:moveTo>
                  <a:pt x="143589" y="825667"/>
                </a:moveTo>
                <a:cubicBezTo>
                  <a:pt x="143589" y="825667"/>
                  <a:pt x="145299" y="827374"/>
                  <a:pt x="146153" y="829082"/>
                </a:cubicBezTo>
                <a:lnTo>
                  <a:pt x="144410" y="831404"/>
                </a:lnTo>
                <a:close/>
                <a:moveTo>
                  <a:pt x="649288" y="825500"/>
                </a:moveTo>
                <a:lnTo>
                  <a:pt x="648279" y="825667"/>
                </a:lnTo>
                <a:lnTo>
                  <a:pt x="648716" y="825667"/>
                </a:lnTo>
                <a:lnTo>
                  <a:pt x="649466" y="825667"/>
                </a:lnTo>
                <a:close/>
                <a:moveTo>
                  <a:pt x="990600" y="825500"/>
                </a:moveTo>
                <a:lnTo>
                  <a:pt x="992188" y="825500"/>
                </a:lnTo>
                <a:lnTo>
                  <a:pt x="992188" y="827088"/>
                </a:lnTo>
                <a:lnTo>
                  <a:pt x="991621" y="827088"/>
                </a:lnTo>
                <a:lnTo>
                  <a:pt x="991110" y="829171"/>
                </a:lnTo>
                <a:cubicBezTo>
                  <a:pt x="990260" y="830907"/>
                  <a:pt x="988559" y="832644"/>
                  <a:pt x="985157" y="832644"/>
                </a:cubicBezTo>
                <a:cubicBezTo>
                  <a:pt x="985157" y="832644"/>
                  <a:pt x="985157" y="832644"/>
                  <a:pt x="986008" y="831775"/>
                </a:cubicBezTo>
                <a:lnTo>
                  <a:pt x="986935" y="830829"/>
                </a:lnTo>
                <a:lnTo>
                  <a:pt x="987986" y="829756"/>
                </a:lnTo>
                <a:lnTo>
                  <a:pt x="988094" y="829646"/>
                </a:lnTo>
                <a:lnTo>
                  <a:pt x="988211" y="829526"/>
                </a:lnTo>
                <a:lnTo>
                  <a:pt x="988544" y="829186"/>
                </a:lnTo>
                <a:lnTo>
                  <a:pt x="988637" y="829092"/>
                </a:lnTo>
                <a:lnTo>
                  <a:pt x="988708" y="829019"/>
                </a:lnTo>
                <a:lnTo>
                  <a:pt x="989094" y="828625"/>
                </a:lnTo>
                <a:lnTo>
                  <a:pt x="990600" y="827087"/>
                </a:lnTo>
                <a:lnTo>
                  <a:pt x="989504" y="828206"/>
                </a:lnTo>
                <a:lnTo>
                  <a:pt x="990600" y="827087"/>
                </a:lnTo>
                <a:lnTo>
                  <a:pt x="990600" y="826914"/>
                </a:lnTo>
                <a:lnTo>
                  <a:pt x="985157" y="831775"/>
                </a:lnTo>
                <a:cubicBezTo>
                  <a:pt x="983456" y="832644"/>
                  <a:pt x="981756" y="832644"/>
                  <a:pt x="978354" y="832644"/>
                </a:cubicBezTo>
                <a:cubicBezTo>
                  <a:pt x="981756" y="832644"/>
                  <a:pt x="983456" y="832644"/>
                  <a:pt x="984307" y="831775"/>
                </a:cubicBezTo>
                <a:lnTo>
                  <a:pt x="984634" y="829438"/>
                </a:lnTo>
                <a:lnTo>
                  <a:pt x="985157" y="829171"/>
                </a:lnTo>
                <a:lnTo>
                  <a:pt x="990600" y="826393"/>
                </a:lnTo>
                <a:close/>
                <a:moveTo>
                  <a:pt x="581026" y="825500"/>
                </a:moveTo>
                <a:cubicBezTo>
                  <a:pt x="581026" y="825500"/>
                  <a:pt x="579439" y="825500"/>
                  <a:pt x="577851" y="826492"/>
                </a:cubicBezTo>
                <a:lnTo>
                  <a:pt x="574676" y="833437"/>
                </a:lnTo>
                <a:lnTo>
                  <a:pt x="575470" y="826492"/>
                </a:lnTo>
                <a:cubicBezTo>
                  <a:pt x="576264" y="825500"/>
                  <a:pt x="577851" y="825500"/>
                  <a:pt x="581026" y="825500"/>
                </a:cubicBezTo>
                <a:close/>
                <a:moveTo>
                  <a:pt x="560388" y="825500"/>
                </a:moveTo>
                <a:cubicBezTo>
                  <a:pt x="566738" y="825500"/>
                  <a:pt x="566738" y="833438"/>
                  <a:pt x="566738" y="833438"/>
                </a:cubicBezTo>
                <a:cubicBezTo>
                  <a:pt x="560388" y="833438"/>
                  <a:pt x="566738" y="825500"/>
                  <a:pt x="560388" y="825500"/>
                </a:cubicBezTo>
                <a:close/>
                <a:moveTo>
                  <a:pt x="93997" y="825500"/>
                </a:moveTo>
                <a:lnTo>
                  <a:pt x="95250" y="826558"/>
                </a:lnTo>
                <a:lnTo>
                  <a:pt x="95250" y="826558"/>
                </a:lnTo>
                <a:lnTo>
                  <a:pt x="94418" y="825699"/>
                </a:lnTo>
                <a:lnTo>
                  <a:pt x="94225" y="825500"/>
                </a:lnTo>
                <a:close/>
                <a:moveTo>
                  <a:pt x="88900" y="825500"/>
                </a:moveTo>
                <a:cubicBezTo>
                  <a:pt x="88900" y="825500"/>
                  <a:pt x="95250" y="833438"/>
                  <a:pt x="95250" y="833438"/>
                </a:cubicBezTo>
                <a:cubicBezTo>
                  <a:pt x="88900" y="833438"/>
                  <a:pt x="88900" y="825500"/>
                  <a:pt x="88900" y="825500"/>
                </a:cubicBezTo>
                <a:close/>
                <a:moveTo>
                  <a:pt x="1013098" y="824957"/>
                </a:moveTo>
                <a:lnTo>
                  <a:pt x="1011575" y="826511"/>
                </a:lnTo>
                <a:lnTo>
                  <a:pt x="1011739" y="827003"/>
                </a:lnTo>
                <a:lnTo>
                  <a:pt x="1011918" y="826294"/>
                </a:lnTo>
                <a:close/>
                <a:moveTo>
                  <a:pt x="1015320" y="824607"/>
                </a:moveTo>
                <a:lnTo>
                  <a:pt x="1017809" y="825842"/>
                </a:lnTo>
                <a:lnTo>
                  <a:pt x="1019176" y="825500"/>
                </a:lnTo>
                <a:lnTo>
                  <a:pt x="1018073" y="825973"/>
                </a:lnTo>
                <a:lnTo>
                  <a:pt x="1018721" y="826294"/>
                </a:lnTo>
                <a:lnTo>
                  <a:pt x="1016634" y="826590"/>
                </a:lnTo>
                <a:lnTo>
                  <a:pt x="1014671" y="827431"/>
                </a:lnTo>
                <a:lnTo>
                  <a:pt x="1015021" y="826818"/>
                </a:lnTo>
                <a:lnTo>
                  <a:pt x="1014392" y="826907"/>
                </a:lnTo>
                <a:close/>
                <a:moveTo>
                  <a:pt x="123825" y="824546"/>
                </a:moveTo>
                <a:lnTo>
                  <a:pt x="123449" y="825108"/>
                </a:lnTo>
                <a:lnTo>
                  <a:pt x="123825" y="826555"/>
                </a:lnTo>
                <a:lnTo>
                  <a:pt x="123825" y="826294"/>
                </a:lnTo>
                <a:lnTo>
                  <a:pt x="123825" y="825500"/>
                </a:lnTo>
                <a:lnTo>
                  <a:pt x="123925" y="826257"/>
                </a:lnTo>
                <a:lnTo>
                  <a:pt x="124323" y="826107"/>
                </a:lnTo>
                <a:lnTo>
                  <a:pt x="123825" y="825500"/>
                </a:lnTo>
                <a:lnTo>
                  <a:pt x="124369" y="826090"/>
                </a:lnTo>
                <a:lnTo>
                  <a:pt x="125942" y="825500"/>
                </a:lnTo>
                <a:lnTo>
                  <a:pt x="123825" y="825500"/>
                </a:lnTo>
                <a:cubicBezTo>
                  <a:pt x="123825" y="825500"/>
                  <a:pt x="123825" y="825500"/>
                  <a:pt x="123825" y="824706"/>
                </a:cubicBezTo>
                <a:close/>
                <a:moveTo>
                  <a:pt x="776288" y="823119"/>
                </a:moveTo>
                <a:cubicBezTo>
                  <a:pt x="776288" y="823913"/>
                  <a:pt x="776288" y="825500"/>
                  <a:pt x="779463" y="825500"/>
                </a:cubicBezTo>
                <a:lnTo>
                  <a:pt x="776288" y="825500"/>
                </a:lnTo>
                <a:lnTo>
                  <a:pt x="773907" y="825500"/>
                </a:lnTo>
                <a:cubicBezTo>
                  <a:pt x="773113" y="825500"/>
                  <a:pt x="773113" y="825500"/>
                  <a:pt x="773113" y="825500"/>
                </a:cubicBezTo>
                <a:cubicBezTo>
                  <a:pt x="776288" y="822325"/>
                  <a:pt x="776288" y="822325"/>
                  <a:pt x="776288" y="823119"/>
                </a:cubicBezTo>
                <a:close/>
                <a:moveTo>
                  <a:pt x="812819" y="823105"/>
                </a:moveTo>
                <a:cubicBezTo>
                  <a:pt x="813674" y="822251"/>
                  <a:pt x="813674" y="822251"/>
                  <a:pt x="813674" y="825667"/>
                </a:cubicBezTo>
                <a:cubicBezTo>
                  <a:pt x="813674" y="818836"/>
                  <a:pt x="806836" y="832497"/>
                  <a:pt x="806836" y="825667"/>
                </a:cubicBezTo>
                <a:cubicBezTo>
                  <a:pt x="810255" y="825667"/>
                  <a:pt x="811964" y="823959"/>
                  <a:pt x="812819" y="823105"/>
                </a:cubicBezTo>
                <a:close/>
                <a:moveTo>
                  <a:pt x="89549" y="821745"/>
                </a:moveTo>
                <a:lnTo>
                  <a:pt x="89694" y="822325"/>
                </a:lnTo>
                <a:lnTo>
                  <a:pt x="91370" y="823283"/>
                </a:lnTo>
                <a:close/>
                <a:moveTo>
                  <a:pt x="117428" y="820637"/>
                </a:moveTo>
                <a:lnTo>
                  <a:pt x="119230" y="823288"/>
                </a:lnTo>
                <a:lnTo>
                  <a:pt x="119361" y="823119"/>
                </a:lnTo>
                <a:close/>
                <a:moveTo>
                  <a:pt x="995583" y="820613"/>
                </a:moveTo>
                <a:lnTo>
                  <a:pt x="994040" y="822127"/>
                </a:lnTo>
                <a:cubicBezTo>
                  <a:pt x="992320" y="823813"/>
                  <a:pt x="990600" y="825500"/>
                  <a:pt x="990600" y="825500"/>
                </a:cubicBezTo>
                <a:close/>
                <a:moveTo>
                  <a:pt x="126496" y="820544"/>
                </a:moveTo>
                <a:lnTo>
                  <a:pt x="125882" y="821464"/>
                </a:lnTo>
                <a:lnTo>
                  <a:pt x="127000" y="822722"/>
                </a:lnTo>
                <a:lnTo>
                  <a:pt x="129268" y="825273"/>
                </a:lnTo>
                <a:lnTo>
                  <a:pt x="129728" y="825388"/>
                </a:lnTo>
                <a:close/>
                <a:moveTo>
                  <a:pt x="676922" y="820354"/>
                </a:moveTo>
                <a:lnTo>
                  <a:pt x="676922" y="823105"/>
                </a:lnTo>
                <a:lnTo>
                  <a:pt x="676922" y="825667"/>
                </a:lnTo>
                <a:lnTo>
                  <a:pt x="676067" y="825667"/>
                </a:lnTo>
                <a:lnTo>
                  <a:pt x="670939" y="825667"/>
                </a:lnTo>
                <a:cubicBezTo>
                  <a:pt x="670084" y="825667"/>
                  <a:pt x="670084" y="825667"/>
                  <a:pt x="670084" y="825667"/>
                </a:cubicBezTo>
                <a:cubicBezTo>
                  <a:pt x="673503" y="825667"/>
                  <a:pt x="675213" y="825667"/>
                  <a:pt x="676067" y="824813"/>
                </a:cubicBezTo>
                <a:lnTo>
                  <a:pt x="676678" y="820544"/>
                </a:lnTo>
                <a:close/>
                <a:moveTo>
                  <a:pt x="89189" y="820304"/>
                </a:moveTo>
                <a:lnTo>
                  <a:pt x="89246" y="820535"/>
                </a:lnTo>
                <a:lnTo>
                  <a:pt x="91382" y="823290"/>
                </a:lnTo>
                <a:lnTo>
                  <a:pt x="92953" y="824187"/>
                </a:lnTo>
                <a:close/>
                <a:moveTo>
                  <a:pt x="664342" y="820136"/>
                </a:moveTo>
                <a:lnTo>
                  <a:pt x="663602" y="825312"/>
                </a:lnTo>
                <a:lnTo>
                  <a:pt x="668657" y="820261"/>
                </a:lnTo>
                <a:lnTo>
                  <a:pt x="666751" y="820738"/>
                </a:lnTo>
                <a:close/>
                <a:moveTo>
                  <a:pt x="116956" y="819944"/>
                </a:moveTo>
                <a:lnTo>
                  <a:pt x="120113" y="822983"/>
                </a:lnTo>
                <a:lnTo>
                  <a:pt x="120254" y="823119"/>
                </a:lnTo>
                <a:lnTo>
                  <a:pt x="123825" y="826558"/>
                </a:lnTo>
                <a:lnTo>
                  <a:pt x="120113" y="822983"/>
                </a:lnTo>
                <a:lnTo>
                  <a:pt x="117575" y="820539"/>
                </a:lnTo>
                <a:lnTo>
                  <a:pt x="116957" y="819944"/>
                </a:lnTo>
                <a:close/>
                <a:moveTo>
                  <a:pt x="908844" y="819679"/>
                </a:moveTo>
                <a:cubicBezTo>
                  <a:pt x="908844" y="819679"/>
                  <a:pt x="915988" y="819679"/>
                  <a:pt x="915988" y="819679"/>
                </a:cubicBezTo>
                <a:cubicBezTo>
                  <a:pt x="912416" y="819679"/>
                  <a:pt x="910630" y="821399"/>
                  <a:pt x="909737" y="823119"/>
                </a:cubicBezTo>
                <a:lnTo>
                  <a:pt x="909119" y="825500"/>
                </a:lnTo>
                <a:lnTo>
                  <a:pt x="908844" y="826559"/>
                </a:lnTo>
                <a:cubicBezTo>
                  <a:pt x="908844" y="826559"/>
                  <a:pt x="901700" y="833438"/>
                  <a:pt x="901700" y="833438"/>
                </a:cubicBezTo>
                <a:lnTo>
                  <a:pt x="907588" y="825500"/>
                </a:lnTo>
                <a:lnTo>
                  <a:pt x="910630" y="821399"/>
                </a:lnTo>
                <a:cubicBezTo>
                  <a:pt x="912416" y="817960"/>
                  <a:pt x="912416" y="816240"/>
                  <a:pt x="908844" y="819679"/>
                </a:cubicBezTo>
                <a:close/>
                <a:moveTo>
                  <a:pt x="423345" y="819617"/>
                </a:moveTo>
                <a:lnTo>
                  <a:pt x="423931" y="819690"/>
                </a:lnTo>
                <a:lnTo>
                  <a:pt x="423931" y="824813"/>
                </a:lnTo>
                <a:cubicBezTo>
                  <a:pt x="423931" y="825667"/>
                  <a:pt x="423931" y="825667"/>
                  <a:pt x="423931" y="825667"/>
                </a:cubicBezTo>
                <a:cubicBezTo>
                  <a:pt x="423931" y="822251"/>
                  <a:pt x="422222" y="822251"/>
                  <a:pt x="421367" y="822252"/>
                </a:cubicBezTo>
                <a:close/>
                <a:moveTo>
                  <a:pt x="138119" y="819422"/>
                </a:moveTo>
                <a:lnTo>
                  <a:pt x="141926" y="821051"/>
                </a:lnTo>
                <a:lnTo>
                  <a:pt x="141025" y="822252"/>
                </a:lnTo>
                <a:cubicBezTo>
                  <a:pt x="140171" y="822251"/>
                  <a:pt x="140171" y="822251"/>
                  <a:pt x="143589" y="825667"/>
                </a:cubicBezTo>
                <a:close/>
                <a:moveTo>
                  <a:pt x="690108" y="819264"/>
                </a:moveTo>
                <a:lnTo>
                  <a:pt x="687388" y="819944"/>
                </a:lnTo>
                <a:lnTo>
                  <a:pt x="685450" y="823335"/>
                </a:lnTo>
                <a:close/>
                <a:moveTo>
                  <a:pt x="669744" y="819176"/>
                </a:moveTo>
                <a:lnTo>
                  <a:pt x="667905" y="819439"/>
                </a:lnTo>
                <a:lnTo>
                  <a:pt x="669165" y="819754"/>
                </a:lnTo>
                <a:lnTo>
                  <a:pt x="669229" y="819690"/>
                </a:lnTo>
                <a:close/>
                <a:moveTo>
                  <a:pt x="458788" y="819150"/>
                </a:moveTo>
                <a:cubicBezTo>
                  <a:pt x="458788" y="819150"/>
                  <a:pt x="465138" y="819150"/>
                  <a:pt x="465138" y="825500"/>
                </a:cubicBezTo>
                <a:cubicBezTo>
                  <a:pt x="458788" y="819150"/>
                  <a:pt x="458788" y="819150"/>
                  <a:pt x="458788" y="819150"/>
                </a:cubicBezTo>
                <a:close/>
                <a:moveTo>
                  <a:pt x="130175" y="819150"/>
                </a:moveTo>
                <a:lnTo>
                  <a:pt x="132518" y="823250"/>
                </a:lnTo>
                <a:lnTo>
                  <a:pt x="133350" y="824706"/>
                </a:lnTo>
                <a:lnTo>
                  <a:pt x="136410" y="825471"/>
                </a:lnTo>
                <a:lnTo>
                  <a:pt x="136525" y="825500"/>
                </a:lnTo>
                <a:lnTo>
                  <a:pt x="136460" y="825500"/>
                </a:lnTo>
                <a:lnTo>
                  <a:pt x="135731" y="825500"/>
                </a:lnTo>
                <a:cubicBezTo>
                  <a:pt x="134938" y="825500"/>
                  <a:pt x="133350" y="825500"/>
                  <a:pt x="130175" y="825500"/>
                </a:cubicBezTo>
                <a:cubicBezTo>
                  <a:pt x="130175" y="822325"/>
                  <a:pt x="130175" y="820738"/>
                  <a:pt x="130175" y="819944"/>
                </a:cubicBezTo>
                <a:lnTo>
                  <a:pt x="130175" y="819879"/>
                </a:lnTo>
                <a:close/>
                <a:moveTo>
                  <a:pt x="676922" y="819026"/>
                </a:moveTo>
                <a:lnTo>
                  <a:pt x="677776" y="819690"/>
                </a:lnTo>
                <a:lnTo>
                  <a:pt x="676922" y="820354"/>
                </a:lnTo>
                <a:lnTo>
                  <a:pt x="676922" y="819690"/>
                </a:lnTo>
                <a:close/>
                <a:moveTo>
                  <a:pt x="765810" y="818836"/>
                </a:moveTo>
                <a:cubicBezTo>
                  <a:pt x="765810" y="818836"/>
                  <a:pt x="765810" y="818836"/>
                  <a:pt x="765810" y="819690"/>
                </a:cubicBezTo>
                <a:lnTo>
                  <a:pt x="765810" y="823242"/>
                </a:lnTo>
                <a:lnTo>
                  <a:pt x="766068" y="822325"/>
                </a:lnTo>
                <a:cubicBezTo>
                  <a:pt x="766961" y="822325"/>
                  <a:pt x="768747" y="822325"/>
                  <a:pt x="772319" y="819150"/>
                </a:cubicBezTo>
                <a:cubicBezTo>
                  <a:pt x="772319" y="819150"/>
                  <a:pt x="770533" y="820738"/>
                  <a:pt x="768747" y="822325"/>
                </a:cubicBezTo>
                <a:lnTo>
                  <a:pt x="765810" y="824936"/>
                </a:lnTo>
                <a:lnTo>
                  <a:pt x="765810" y="825077"/>
                </a:lnTo>
                <a:lnTo>
                  <a:pt x="765810" y="825500"/>
                </a:lnTo>
                <a:lnTo>
                  <a:pt x="765810" y="825667"/>
                </a:lnTo>
                <a:lnTo>
                  <a:pt x="764955" y="825667"/>
                </a:lnTo>
                <a:lnTo>
                  <a:pt x="762392" y="825667"/>
                </a:lnTo>
                <a:lnTo>
                  <a:pt x="759828" y="825667"/>
                </a:lnTo>
                <a:cubicBezTo>
                  <a:pt x="758973" y="825667"/>
                  <a:pt x="758973" y="825667"/>
                  <a:pt x="758973" y="825667"/>
                </a:cubicBezTo>
                <a:cubicBezTo>
                  <a:pt x="765810" y="818836"/>
                  <a:pt x="765810" y="818836"/>
                  <a:pt x="765810" y="818836"/>
                </a:cubicBezTo>
                <a:close/>
                <a:moveTo>
                  <a:pt x="676922" y="818836"/>
                </a:moveTo>
                <a:lnTo>
                  <a:pt x="676922" y="819026"/>
                </a:lnTo>
                <a:lnTo>
                  <a:pt x="676898" y="819007"/>
                </a:lnTo>
                <a:close/>
                <a:moveTo>
                  <a:pt x="451281" y="818836"/>
                </a:moveTo>
                <a:cubicBezTo>
                  <a:pt x="451281" y="818836"/>
                  <a:pt x="458119" y="825667"/>
                  <a:pt x="458119" y="825667"/>
                </a:cubicBezTo>
                <a:lnTo>
                  <a:pt x="454582" y="824607"/>
                </a:lnTo>
                <a:close/>
                <a:moveTo>
                  <a:pt x="389743" y="818836"/>
                </a:moveTo>
                <a:cubicBezTo>
                  <a:pt x="389743" y="818836"/>
                  <a:pt x="396580" y="825667"/>
                  <a:pt x="396580" y="825667"/>
                </a:cubicBezTo>
                <a:cubicBezTo>
                  <a:pt x="389743" y="825667"/>
                  <a:pt x="389743" y="818836"/>
                  <a:pt x="389743" y="818836"/>
                </a:cubicBezTo>
                <a:close/>
                <a:moveTo>
                  <a:pt x="389743" y="818836"/>
                </a:moveTo>
                <a:lnTo>
                  <a:pt x="393623" y="821052"/>
                </a:lnTo>
                <a:lnTo>
                  <a:pt x="393162" y="821398"/>
                </a:lnTo>
                <a:cubicBezTo>
                  <a:pt x="391452" y="820544"/>
                  <a:pt x="389743" y="818836"/>
                  <a:pt x="389743" y="818836"/>
                </a:cubicBezTo>
                <a:close/>
                <a:moveTo>
                  <a:pt x="143589" y="818836"/>
                </a:moveTo>
                <a:lnTo>
                  <a:pt x="143589" y="821500"/>
                </a:lnTo>
                <a:lnTo>
                  <a:pt x="142735" y="821398"/>
                </a:lnTo>
                <a:lnTo>
                  <a:pt x="141926" y="821051"/>
                </a:lnTo>
                <a:close/>
                <a:moveTo>
                  <a:pt x="136752" y="818836"/>
                </a:moveTo>
                <a:cubicBezTo>
                  <a:pt x="136752" y="818836"/>
                  <a:pt x="136752" y="818836"/>
                  <a:pt x="137607" y="818836"/>
                </a:cubicBezTo>
                <a:lnTo>
                  <a:pt x="138119" y="819422"/>
                </a:lnTo>
                <a:close/>
                <a:moveTo>
                  <a:pt x="129914" y="818836"/>
                </a:moveTo>
                <a:cubicBezTo>
                  <a:pt x="133333" y="818836"/>
                  <a:pt x="135043" y="818836"/>
                  <a:pt x="135897" y="818836"/>
                </a:cubicBezTo>
                <a:lnTo>
                  <a:pt x="136752" y="818836"/>
                </a:lnTo>
                <a:lnTo>
                  <a:pt x="136752" y="818837"/>
                </a:lnTo>
                <a:lnTo>
                  <a:pt x="139316" y="821398"/>
                </a:lnTo>
                <a:cubicBezTo>
                  <a:pt x="141880" y="823959"/>
                  <a:pt x="143589" y="825667"/>
                  <a:pt x="143589" y="825667"/>
                </a:cubicBezTo>
                <a:cubicBezTo>
                  <a:pt x="143589" y="829082"/>
                  <a:pt x="143589" y="829082"/>
                  <a:pt x="143589" y="828228"/>
                </a:cubicBezTo>
                <a:lnTo>
                  <a:pt x="143589" y="831643"/>
                </a:lnTo>
                <a:cubicBezTo>
                  <a:pt x="143589" y="832497"/>
                  <a:pt x="143589" y="832497"/>
                  <a:pt x="143589" y="832497"/>
                </a:cubicBezTo>
                <a:cubicBezTo>
                  <a:pt x="143589" y="829082"/>
                  <a:pt x="143589" y="829082"/>
                  <a:pt x="142734" y="829082"/>
                </a:cubicBezTo>
                <a:lnTo>
                  <a:pt x="138113" y="826444"/>
                </a:lnTo>
                <a:lnTo>
                  <a:pt x="138113" y="827088"/>
                </a:lnTo>
                <a:lnTo>
                  <a:pt x="136752" y="827088"/>
                </a:lnTo>
                <a:lnTo>
                  <a:pt x="136525" y="827088"/>
                </a:lnTo>
                <a:lnTo>
                  <a:pt x="136525" y="826207"/>
                </a:lnTo>
                <a:lnTo>
                  <a:pt x="135281" y="827866"/>
                </a:lnTo>
                <a:lnTo>
                  <a:pt x="135228" y="827757"/>
                </a:lnTo>
                <a:lnTo>
                  <a:pt x="136525" y="826155"/>
                </a:lnTo>
                <a:lnTo>
                  <a:pt x="136525" y="825537"/>
                </a:lnTo>
                <a:lnTo>
                  <a:pt x="136525" y="825500"/>
                </a:lnTo>
                <a:lnTo>
                  <a:pt x="136585" y="825500"/>
                </a:lnTo>
                <a:lnTo>
                  <a:pt x="135897" y="824813"/>
                </a:lnTo>
                <a:cubicBezTo>
                  <a:pt x="135043" y="823959"/>
                  <a:pt x="133333" y="822251"/>
                  <a:pt x="129914" y="818836"/>
                </a:cubicBezTo>
                <a:close/>
                <a:moveTo>
                  <a:pt x="997479" y="818753"/>
                </a:moveTo>
                <a:lnTo>
                  <a:pt x="995583" y="820613"/>
                </a:lnTo>
                <a:lnTo>
                  <a:pt x="996619" y="819597"/>
                </a:lnTo>
                <a:cubicBezTo>
                  <a:pt x="997479" y="818753"/>
                  <a:pt x="997479" y="818753"/>
                  <a:pt x="997479" y="818753"/>
                </a:cubicBezTo>
                <a:close/>
                <a:moveTo>
                  <a:pt x="998764" y="818753"/>
                </a:moveTo>
                <a:lnTo>
                  <a:pt x="997914" y="825698"/>
                </a:lnTo>
                <a:lnTo>
                  <a:pt x="997676" y="825976"/>
                </a:lnTo>
                <a:lnTo>
                  <a:pt x="991961" y="832644"/>
                </a:lnTo>
                <a:cubicBezTo>
                  <a:pt x="995362" y="829171"/>
                  <a:pt x="995362" y="827435"/>
                  <a:pt x="995362" y="825698"/>
                </a:cubicBezTo>
                <a:lnTo>
                  <a:pt x="995363" y="825698"/>
                </a:lnTo>
                <a:close/>
                <a:moveTo>
                  <a:pt x="998764" y="818753"/>
                </a:moveTo>
                <a:cubicBezTo>
                  <a:pt x="1002166" y="818753"/>
                  <a:pt x="1002166" y="818753"/>
                  <a:pt x="1002166" y="818753"/>
                </a:cubicBezTo>
                <a:lnTo>
                  <a:pt x="1005335" y="818753"/>
                </a:lnTo>
                <a:lnTo>
                  <a:pt x="1005568" y="818753"/>
                </a:lnTo>
                <a:lnTo>
                  <a:pt x="1005289" y="818794"/>
                </a:lnTo>
                <a:lnTo>
                  <a:pt x="999614" y="819621"/>
                </a:lnTo>
                <a:cubicBezTo>
                  <a:pt x="998764" y="820489"/>
                  <a:pt x="998764" y="822225"/>
                  <a:pt x="998764" y="825698"/>
                </a:cubicBezTo>
                <a:lnTo>
                  <a:pt x="998764" y="822225"/>
                </a:lnTo>
                <a:lnTo>
                  <a:pt x="998764" y="819621"/>
                </a:lnTo>
                <a:cubicBezTo>
                  <a:pt x="998764" y="818753"/>
                  <a:pt x="998764" y="818753"/>
                  <a:pt x="998764" y="818753"/>
                </a:cubicBezTo>
                <a:close/>
                <a:moveTo>
                  <a:pt x="901878" y="816787"/>
                </a:moveTo>
                <a:lnTo>
                  <a:pt x="902167" y="817654"/>
                </a:lnTo>
                <a:lnTo>
                  <a:pt x="902562" y="818836"/>
                </a:lnTo>
                <a:lnTo>
                  <a:pt x="901798" y="818836"/>
                </a:lnTo>
                <a:lnTo>
                  <a:pt x="899144" y="818836"/>
                </a:lnTo>
                <a:lnTo>
                  <a:pt x="898289" y="818836"/>
                </a:lnTo>
                <a:cubicBezTo>
                  <a:pt x="899144" y="818836"/>
                  <a:pt x="899144" y="818836"/>
                  <a:pt x="895725" y="818836"/>
                </a:cubicBezTo>
                <a:cubicBezTo>
                  <a:pt x="899144" y="818836"/>
                  <a:pt x="900853" y="818836"/>
                  <a:pt x="901707" y="817983"/>
                </a:cubicBezTo>
                <a:close/>
                <a:moveTo>
                  <a:pt x="774311" y="816621"/>
                </a:moveTo>
                <a:lnTo>
                  <a:pt x="779486" y="818836"/>
                </a:lnTo>
                <a:cubicBezTo>
                  <a:pt x="772648" y="818836"/>
                  <a:pt x="772648" y="818836"/>
                  <a:pt x="772648" y="818836"/>
                </a:cubicBezTo>
                <a:close/>
                <a:moveTo>
                  <a:pt x="118726" y="816353"/>
                </a:moveTo>
                <a:lnTo>
                  <a:pt x="123077" y="818836"/>
                </a:lnTo>
                <a:cubicBezTo>
                  <a:pt x="123077" y="818836"/>
                  <a:pt x="121368" y="818836"/>
                  <a:pt x="119658" y="817983"/>
                </a:cubicBezTo>
                <a:close/>
                <a:moveTo>
                  <a:pt x="427849" y="815920"/>
                </a:moveTo>
                <a:lnTo>
                  <a:pt x="430213" y="818282"/>
                </a:lnTo>
                <a:lnTo>
                  <a:pt x="427858" y="815929"/>
                </a:lnTo>
                <a:close/>
                <a:moveTo>
                  <a:pt x="765435" y="814626"/>
                </a:moveTo>
                <a:lnTo>
                  <a:pt x="764955" y="817983"/>
                </a:lnTo>
                <a:cubicBezTo>
                  <a:pt x="764101" y="818836"/>
                  <a:pt x="762391" y="818836"/>
                  <a:pt x="758973" y="818836"/>
                </a:cubicBezTo>
                <a:cubicBezTo>
                  <a:pt x="758973" y="818836"/>
                  <a:pt x="760682" y="818836"/>
                  <a:pt x="762392" y="817983"/>
                </a:cubicBezTo>
                <a:lnTo>
                  <a:pt x="764017" y="815141"/>
                </a:lnTo>
                <a:close/>
                <a:moveTo>
                  <a:pt x="111317" y="814030"/>
                </a:moveTo>
                <a:lnTo>
                  <a:pt x="112714" y="815379"/>
                </a:lnTo>
                <a:lnTo>
                  <a:pt x="115944" y="818499"/>
                </a:lnTo>
                <a:close/>
                <a:moveTo>
                  <a:pt x="1009248" y="813629"/>
                </a:moveTo>
                <a:lnTo>
                  <a:pt x="1008970" y="814412"/>
                </a:lnTo>
                <a:lnTo>
                  <a:pt x="1006103" y="818070"/>
                </a:lnTo>
                <a:lnTo>
                  <a:pt x="1005568" y="818753"/>
                </a:lnTo>
                <a:lnTo>
                  <a:pt x="1005633" y="818488"/>
                </a:lnTo>
                <a:lnTo>
                  <a:pt x="1006418" y="815280"/>
                </a:lnTo>
                <a:lnTo>
                  <a:pt x="1007609" y="814586"/>
                </a:lnTo>
                <a:close/>
                <a:moveTo>
                  <a:pt x="425451" y="813524"/>
                </a:moveTo>
                <a:lnTo>
                  <a:pt x="427350" y="815421"/>
                </a:lnTo>
                <a:lnTo>
                  <a:pt x="427849" y="815920"/>
                </a:lnTo>
                <a:close/>
                <a:moveTo>
                  <a:pt x="799998" y="813441"/>
                </a:moveTo>
                <a:lnTo>
                  <a:pt x="799208" y="818356"/>
                </a:lnTo>
                <a:lnTo>
                  <a:pt x="795428" y="818836"/>
                </a:lnTo>
                <a:lnTo>
                  <a:pt x="796580" y="818836"/>
                </a:lnTo>
                <a:cubicBezTo>
                  <a:pt x="798289" y="818836"/>
                  <a:pt x="799998" y="818836"/>
                  <a:pt x="799998" y="818836"/>
                </a:cubicBezTo>
                <a:cubicBezTo>
                  <a:pt x="793161" y="818836"/>
                  <a:pt x="793161" y="818836"/>
                  <a:pt x="793161" y="825667"/>
                </a:cubicBezTo>
                <a:cubicBezTo>
                  <a:pt x="793161" y="825667"/>
                  <a:pt x="799998" y="818836"/>
                  <a:pt x="799998" y="818836"/>
                </a:cubicBezTo>
                <a:lnTo>
                  <a:pt x="800304" y="818793"/>
                </a:lnTo>
                <a:lnTo>
                  <a:pt x="800326" y="818754"/>
                </a:lnTo>
                <a:lnTo>
                  <a:pt x="799998" y="818836"/>
                </a:lnTo>
                <a:lnTo>
                  <a:pt x="799998" y="817983"/>
                </a:lnTo>
                <a:lnTo>
                  <a:pt x="799998" y="816275"/>
                </a:lnTo>
                <a:lnTo>
                  <a:pt x="799998" y="815421"/>
                </a:lnTo>
                <a:close/>
                <a:moveTo>
                  <a:pt x="768949" y="813350"/>
                </a:moveTo>
                <a:lnTo>
                  <a:pt x="765810" y="818836"/>
                </a:lnTo>
                <a:lnTo>
                  <a:pt x="766466" y="814252"/>
                </a:lnTo>
                <a:close/>
                <a:moveTo>
                  <a:pt x="91182" y="812894"/>
                </a:moveTo>
                <a:lnTo>
                  <a:pt x="91404" y="813260"/>
                </a:lnTo>
                <a:lnTo>
                  <a:pt x="95250" y="815390"/>
                </a:lnTo>
                <a:lnTo>
                  <a:pt x="95250" y="814584"/>
                </a:lnTo>
                <a:close/>
                <a:moveTo>
                  <a:pt x="1008438" y="812893"/>
                </a:moveTo>
                <a:lnTo>
                  <a:pt x="1007609" y="814586"/>
                </a:lnTo>
                <a:lnTo>
                  <a:pt x="1008119" y="813544"/>
                </a:lnTo>
                <a:cubicBezTo>
                  <a:pt x="1008544" y="812676"/>
                  <a:pt x="1008757" y="812242"/>
                  <a:pt x="1008438" y="812893"/>
                </a:cubicBezTo>
                <a:close/>
                <a:moveTo>
                  <a:pt x="136972" y="812885"/>
                </a:moveTo>
                <a:lnTo>
                  <a:pt x="137607" y="815421"/>
                </a:lnTo>
                <a:lnTo>
                  <a:pt x="138527" y="815947"/>
                </a:lnTo>
                <a:close/>
                <a:moveTo>
                  <a:pt x="922338" y="812800"/>
                </a:moveTo>
                <a:cubicBezTo>
                  <a:pt x="922338" y="812800"/>
                  <a:pt x="915988" y="812800"/>
                  <a:pt x="915988" y="819150"/>
                </a:cubicBezTo>
                <a:cubicBezTo>
                  <a:pt x="915988" y="812800"/>
                  <a:pt x="915988" y="812800"/>
                  <a:pt x="922338" y="812800"/>
                </a:cubicBezTo>
                <a:close/>
                <a:moveTo>
                  <a:pt x="820739" y="812800"/>
                </a:moveTo>
                <a:cubicBezTo>
                  <a:pt x="820739" y="812800"/>
                  <a:pt x="820739" y="814388"/>
                  <a:pt x="819747" y="815975"/>
                </a:cubicBezTo>
                <a:lnTo>
                  <a:pt x="817852" y="816841"/>
                </a:lnTo>
                <a:close/>
                <a:moveTo>
                  <a:pt x="792957" y="812800"/>
                </a:moveTo>
                <a:cubicBezTo>
                  <a:pt x="792957" y="812800"/>
                  <a:pt x="785813" y="819150"/>
                  <a:pt x="785813" y="819150"/>
                </a:cubicBezTo>
                <a:cubicBezTo>
                  <a:pt x="785813" y="812800"/>
                  <a:pt x="792957" y="812800"/>
                  <a:pt x="792957" y="812800"/>
                </a:cubicBezTo>
                <a:close/>
                <a:moveTo>
                  <a:pt x="655638" y="812800"/>
                </a:moveTo>
                <a:cubicBezTo>
                  <a:pt x="663576" y="812800"/>
                  <a:pt x="663576" y="812800"/>
                  <a:pt x="663576" y="812800"/>
                </a:cubicBezTo>
                <a:cubicBezTo>
                  <a:pt x="663576" y="812800"/>
                  <a:pt x="655638" y="819150"/>
                  <a:pt x="655638" y="812800"/>
                </a:cubicBezTo>
                <a:close/>
                <a:moveTo>
                  <a:pt x="410369" y="812800"/>
                </a:moveTo>
                <a:cubicBezTo>
                  <a:pt x="410369" y="812800"/>
                  <a:pt x="412155" y="814388"/>
                  <a:pt x="413941" y="815975"/>
                </a:cubicBezTo>
                <a:lnTo>
                  <a:pt x="417160" y="818836"/>
                </a:lnTo>
                <a:lnTo>
                  <a:pt x="417948" y="818836"/>
                </a:lnTo>
                <a:lnTo>
                  <a:pt x="419657" y="818836"/>
                </a:lnTo>
                <a:lnTo>
                  <a:pt x="420512" y="818836"/>
                </a:lnTo>
                <a:lnTo>
                  <a:pt x="423931" y="818836"/>
                </a:lnTo>
                <a:lnTo>
                  <a:pt x="423345" y="819617"/>
                </a:lnTo>
                <a:lnTo>
                  <a:pt x="417171" y="818846"/>
                </a:lnTo>
                <a:lnTo>
                  <a:pt x="417513" y="819150"/>
                </a:lnTo>
                <a:lnTo>
                  <a:pt x="417093" y="819057"/>
                </a:lnTo>
                <a:lnTo>
                  <a:pt x="417093" y="819150"/>
                </a:lnTo>
                <a:lnTo>
                  <a:pt x="417093" y="822252"/>
                </a:lnTo>
                <a:cubicBezTo>
                  <a:pt x="417093" y="823959"/>
                  <a:pt x="417093" y="825667"/>
                  <a:pt x="417093" y="825667"/>
                </a:cubicBezTo>
                <a:cubicBezTo>
                  <a:pt x="413675" y="822251"/>
                  <a:pt x="413675" y="822251"/>
                  <a:pt x="413675" y="822252"/>
                </a:cubicBezTo>
                <a:lnTo>
                  <a:pt x="410369" y="818949"/>
                </a:lnTo>
                <a:lnTo>
                  <a:pt x="410256" y="818836"/>
                </a:lnTo>
                <a:lnTo>
                  <a:pt x="410369" y="818836"/>
                </a:lnTo>
                <a:lnTo>
                  <a:pt x="413675" y="818836"/>
                </a:lnTo>
                <a:lnTo>
                  <a:pt x="416101" y="818836"/>
                </a:lnTo>
                <a:lnTo>
                  <a:pt x="413941" y="818356"/>
                </a:lnTo>
                <a:cubicBezTo>
                  <a:pt x="413941" y="817563"/>
                  <a:pt x="413941" y="815975"/>
                  <a:pt x="410369" y="812800"/>
                </a:cubicBezTo>
                <a:close/>
                <a:moveTo>
                  <a:pt x="826665" y="812689"/>
                </a:moveTo>
                <a:lnTo>
                  <a:pt x="823930" y="815421"/>
                </a:lnTo>
                <a:cubicBezTo>
                  <a:pt x="823930" y="815421"/>
                  <a:pt x="823930" y="815421"/>
                  <a:pt x="820511" y="818836"/>
                </a:cubicBezTo>
                <a:cubicBezTo>
                  <a:pt x="820511" y="815421"/>
                  <a:pt x="822220" y="813713"/>
                  <a:pt x="824785" y="812860"/>
                </a:cubicBezTo>
                <a:close/>
                <a:moveTo>
                  <a:pt x="116923" y="812689"/>
                </a:moveTo>
                <a:lnTo>
                  <a:pt x="123077" y="818836"/>
                </a:lnTo>
                <a:lnTo>
                  <a:pt x="118125" y="815303"/>
                </a:lnTo>
                <a:lnTo>
                  <a:pt x="116978" y="813298"/>
                </a:lnTo>
                <a:close/>
                <a:moveTo>
                  <a:pt x="110495" y="812279"/>
                </a:moveTo>
                <a:lnTo>
                  <a:pt x="112820" y="812860"/>
                </a:lnTo>
                <a:lnTo>
                  <a:pt x="116173" y="818720"/>
                </a:lnTo>
                <a:lnTo>
                  <a:pt x="116184" y="818741"/>
                </a:lnTo>
                <a:lnTo>
                  <a:pt x="116206" y="818753"/>
                </a:lnTo>
                <a:lnTo>
                  <a:pt x="116189" y="818748"/>
                </a:lnTo>
                <a:lnTo>
                  <a:pt x="116190" y="818750"/>
                </a:lnTo>
                <a:lnTo>
                  <a:pt x="116206" y="818753"/>
                </a:lnTo>
                <a:lnTo>
                  <a:pt x="116191" y="818753"/>
                </a:lnTo>
                <a:lnTo>
                  <a:pt x="116239" y="818836"/>
                </a:lnTo>
                <a:lnTo>
                  <a:pt x="116166" y="818753"/>
                </a:lnTo>
                <a:lnTo>
                  <a:pt x="115720" y="818753"/>
                </a:lnTo>
                <a:lnTo>
                  <a:pt x="112714" y="818753"/>
                </a:lnTo>
                <a:lnTo>
                  <a:pt x="112445" y="818234"/>
                </a:lnTo>
                <a:lnTo>
                  <a:pt x="115638" y="818674"/>
                </a:lnTo>
                <a:lnTo>
                  <a:pt x="116160" y="818746"/>
                </a:lnTo>
                <a:lnTo>
                  <a:pt x="116155" y="818740"/>
                </a:lnTo>
                <a:lnTo>
                  <a:pt x="115557" y="818596"/>
                </a:lnTo>
                <a:lnTo>
                  <a:pt x="112714" y="817909"/>
                </a:lnTo>
                <a:lnTo>
                  <a:pt x="111761" y="816299"/>
                </a:lnTo>
                <a:lnTo>
                  <a:pt x="115066" y="818124"/>
                </a:lnTo>
                <a:lnTo>
                  <a:pt x="114784" y="817852"/>
                </a:lnTo>
                <a:lnTo>
                  <a:pt x="115067" y="818124"/>
                </a:lnTo>
                <a:lnTo>
                  <a:pt x="116128" y="818710"/>
                </a:lnTo>
                <a:lnTo>
                  <a:pt x="115944" y="818499"/>
                </a:lnTo>
                <a:close/>
                <a:moveTo>
                  <a:pt x="834186" y="812006"/>
                </a:moveTo>
                <a:cubicBezTo>
                  <a:pt x="834186" y="812006"/>
                  <a:pt x="834186" y="812006"/>
                  <a:pt x="833331" y="812860"/>
                </a:cubicBezTo>
                <a:lnTo>
                  <a:pt x="831290" y="814899"/>
                </a:lnTo>
                <a:lnTo>
                  <a:pt x="830767" y="815421"/>
                </a:lnTo>
                <a:cubicBezTo>
                  <a:pt x="829058" y="817129"/>
                  <a:pt x="827349" y="818836"/>
                  <a:pt x="827349" y="818836"/>
                </a:cubicBezTo>
                <a:lnTo>
                  <a:pt x="830605" y="812331"/>
                </a:lnTo>
                <a:close/>
                <a:moveTo>
                  <a:pt x="697435" y="812006"/>
                </a:moveTo>
                <a:cubicBezTo>
                  <a:pt x="697435" y="812006"/>
                  <a:pt x="697435" y="812006"/>
                  <a:pt x="698290" y="812006"/>
                </a:cubicBezTo>
                <a:lnTo>
                  <a:pt x="700854" y="812006"/>
                </a:lnTo>
                <a:lnTo>
                  <a:pt x="703417" y="812006"/>
                </a:lnTo>
                <a:lnTo>
                  <a:pt x="704272" y="812006"/>
                </a:lnTo>
                <a:cubicBezTo>
                  <a:pt x="697435" y="812006"/>
                  <a:pt x="697435" y="812006"/>
                  <a:pt x="697435" y="818836"/>
                </a:cubicBezTo>
                <a:cubicBezTo>
                  <a:pt x="697435" y="812006"/>
                  <a:pt x="697435" y="812006"/>
                  <a:pt x="697435" y="812006"/>
                </a:cubicBezTo>
                <a:close/>
                <a:moveTo>
                  <a:pt x="690597" y="812006"/>
                </a:moveTo>
                <a:cubicBezTo>
                  <a:pt x="697435" y="812006"/>
                  <a:pt x="690597" y="818836"/>
                  <a:pt x="690597" y="818836"/>
                </a:cubicBezTo>
                <a:cubicBezTo>
                  <a:pt x="683759" y="818836"/>
                  <a:pt x="690597" y="812006"/>
                  <a:pt x="690597" y="812006"/>
                </a:cubicBezTo>
                <a:close/>
                <a:moveTo>
                  <a:pt x="423931" y="812006"/>
                </a:moveTo>
                <a:lnTo>
                  <a:pt x="424726" y="812800"/>
                </a:lnTo>
                <a:lnTo>
                  <a:pt x="425451" y="812800"/>
                </a:lnTo>
                <a:lnTo>
                  <a:pt x="425451" y="813524"/>
                </a:lnTo>
                <a:lnTo>
                  <a:pt x="427858" y="815929"/>
                </a:lnTo>
                <a:lnTo>
                  <a:pt x="429913" y="817983"/>
                </a:lnTo>
                <a:lnTo>
                  <a:pt x="430213" y="818282"/>
                </a:lnTo>
                <a:lnTo>
                  <a:pt x="430768" y="818836"/>
                </a:lnTo>
                <a:lnTo>
                  <a:pt x="430213" y="818520"/>
                </a:lnTo>
                <a:lnTo>
                  <a:pt x="424786" y="815421"/>
                </a:lnTo>
                <a:lnTo>
                  <a:pt x="424527" y="814388"/>
                </a:lnTo>
                <a:lnTo>
                  <a:pt x="423931" y="814388"/>
                </a:lnTo>
                <a:lnTo>
                  <a:pt x="423863" y="814388"/>
                </a:lnTo>
                <a:lnTo>
                  <a:pt x="423863" y="812800"/>
                </a:lnTo>
                <a:lnTo>
                  <a:pt x="423931" y="812800"/>
                </a:lnTo>
                <a:lnTo>
                  <a:pt x="424130" y="812800"/>
                </a:lnTo>
                <a:close/>
                <a:moveTo>
                  <a:pt x="417093" y="812006"/>
                </a:moveTo>
                <a:cubicBezTo>
                  <a:pt x="417093" y="812006"/>
                  <a:pt x="423931" y="818836"/>
                  <a:pt x="423931" y="818836"/>
                </a:cubicBezTo>
                <a:cubicBezTo>
                  <a:pt x="417093" y="818836"/>
                  <a:pt x="417093" y="818836"/>
                  <a:pt x="417093" y="812006"/>
                </a:cubicBezTo>
                <a:close/>
                <a:moveTo>
                  <a:pt x="369230" y="812006"/>
                </a:moveTo>
                <a:cubicBezTo>
                  <a:pt x="376068" y="812006"/>
                  <a:pt x="369230" y="812006"/>
                  <a:pt x="369230" y="818836"/>
                </a:cubicBezTo>
                <a:cubicBezTo>
                  <a:pt x="369230" y="818836"/>
                  <a:pt x="369230" y="818836"/>
                  <a:pt x="369230" y="812006"/>
                </a:cubicBezTo>
                <a:close/>
                <a:moveTo>
                  <a:pt x="123077" y="812006"/>
                </a:moveTo>
                <a:cubicBezTo>
                  <a:pt x="129914" y="812006"/>
                  <a:pt x="129914" y="812006"/>
                  <a:pt x="129914" y="818836"/>
                </a:cubicBezTo>
                <a:cubicBezTo>
                  <a:pt x="129914" y="818836"/>
                  <a:pt x="129914" y="812006"/>
                  <a:pt x="123077" y="812006"/>
                </a:cubicBezTo>
                <a:close/>
                <a:moveTo>
                  <a:pt x="116239" y="812006"/>
                </a:moveTo>
                <a:lnTo>
                  <a:pt x="116978" y="813298"/>
                </a:lnTo>
                <a:lnTo>
                  <a:pt x="117094" y="814567"/>
                </a:lnTo>
                <a:lnTo>
                  <a:pt x="118125" y="815303"/>
                </a:lnTo>
                <a:lnTo>
                  <a:pt x="118726" y="816353"/>
                </a:lnTo>
                <a:lnTo>
                  <a:pt x="117094" y="815421"/>
                </a:lnTo>
                <a:cubicBezTo>
                  <a:pt x="116239" y="813713"/>
                  <a:pt x="116239" y="812006"/>
                  <a:pt x="116239" y="812006"/>
                </a:cubicBezTo>
                <a:close/>
                <a:moveTo>
                  <a:pt x="116239" y="812006"/>
                </a:moveTo>
                <a:lnTo>
                  <a:pt x="116861" y="812006"/>
                </a:lnTo>
                <a:lnTo>
                  <a:pt x="116923" y="812689"/>
                </a:lnTo>
                <a:close/>
                <a:moveTo>
                  <a:pt x="1005568" y="811808"/>
                </a:moveTo>
                <a:cubicBezTo>
                  <a:pt x="1005568" y="811808"/>
                  <a:pt x="1005568" y="811808"/>
                  <a:pt x="1005568" y="812676"/>
                </a:cubicBezTo>
                <a:lnTo>
                  <a:pt x="1005568" y="816148"/>
                </a:lnTo>
                <a:lnTo>
                  <a:pt x="1005568" y="818546"/>
                </a:lnTo>
                <a:lnTo>
                  <a:pt x="1005568" y="818753"/>
                </a:lnTo>
                <a:lnTo>
                  <a:pt x="1005443" y="818657"/>
                </a:lnTo>
                <a:lnTo>
                  <a:pt x="1002166" y="816148"/>
                </a:lnTo>
                <a:cubicBezTo>
                  <a:pt x="1000465" y="817017"/>
                  <a:pt x="998764" y="818753"/>
                  <a:pt x="998764" y="818753"/>
                </a:cubicBezTo>
                <a:cubicBezTo>
                  <a:pt x="998764" y="818753"/>
                  <a:pt x="998764" y="818753"/>
                  <a:pt x="999614" y="817885"/>
                </a:cubicBezTo>
                <a:lnTo>
                  <a:pt x="1004888" y="812502"/>
                </a:lnTo>
                <a:close/>
                <a:moveTo>
                  <a:pt x="766340" y="811636"/>
                </a:moveTo>
                <a:lnTo>
                  <a:pt x="765810" y="812006"/>
                </a:lnTo>
                <a:lnTo>
                  <a:pt x="765597" y="812378"/>
                </a:lnTo>
                <a:lnTo>
                  <a:pt x="765783" y="812192"/>
                </a:lnTo>
                <a:lnTo>
                  <a:pt x="765810" y="812006"/>
                </a:lnTo>
                <a:lnTo>
                  <a:pt x="765996" y="811979"/>
                </a:lnTo>
                <a:close/>
                <a:moveTo>
                  <a:pt x="123858" y="810640"/>
                </a:moveTo>
                <a:lnTo>
                  <a:pt x="123932" y="811152"/>
                </a:lnTo>
                <a:cubicBezTo>
                  <a:pt x="124786" y="812006"/>
                  <a:pt x="126496" y="812006"/>
                  <a:pt x="129914" y="812006"/>
                </a:cubicBezTo>
                <a:cubicBezTo>
                  <a:pt x="123077" y="812006"/>
                  <a:pt x="123077" y="812006"/>
                  <a:pt x="123077" y="812006"/>
                </a:cubicBezTo>
                <a:close/>
                <a:moveTo>
                  <a:pt x="1010345" y="810552"/>
                </a:moveTo>
                <a:lnTo>
                  <a:pt x="1010318" y="810627"/>
                </a:lnTo>
                <a:lnTo>
                  <a:pt x="1010733" y="811250"/>
                </a:lnTo>
                <a:lnTo>
                  <a:pt x="1010915" y="811312"/>
                </a:lnTo>
                <a:close/>
                <a:moveTo>
                  <a:pt x="997298" y="810109"/>
                </a:moveTo>
                <a:cubicBezTo>
                  <a:pt x="998042" y="809775"/>
                  <a:pt x="998538" y="810221"/>
                  <a:pt x="998538" y="812007"/>
                </a:cubicBezTo>
                <a:cubicBezTo>
                  <a:pt x="998538" y="812007"/>
                  <a:pt x="996554" y="813793"/>
                  <a:pt x="994569" y="815579"/>
                </a:cubicBezTo>
                <a:lnTo>
                  <a:pt x="991042" y="818753"/>
                </a:lnTo>
                <a:lnTo>
                  <a:pt x="994040" y="818753"/>
                </a:lnTo>
                <a:lnTo>
                  <a:pt x="996715" y="818753"/>
                </a:lnTo>
                <a:lnTo>
                  <a:pt x="990600" y="825500"/>
                </a:lnTo>
                <a:cubicBezTo>
                  <a:pt x="990600" y="825500"/>
                  <a:pt x="990600" y="823813"/>
                  <a:pt x="990600" y="822127"/>
                </a:cubicBezTo>
                <a:lnTo>
                  <a:pt x="990600" y="819151"/>
                </a:lnTo>
                <a:lnTo>
                  <a:pt x="990600" y="818753"/>
                </a:lnTo>
                <a:lnTo>
                  <a:pt x="990853" y="818753"/>
                </a:lnTo>
                <a:lnTo>
                  <a:pt x="994569" y="812900"/>
                </a:lnTo>
                <a:cubicBezTo>
                  <a:pt x="995561" y="811561"/>
                  <a:pt x="996554" y="810444"/>
                  <a:pt x="997298" y="810109"/>
                </a:cubicBezTo>
                <a:close/>
                <a:moveTo>
                  <a:pt x="1009650" y="809625"/>
                </a:moveTo>
                <a:lnTo>
                  <a:pt x="1010093" y="810290"/>
                </a:lnTo>
                <a:lnTo>
                  <a:pt x="1010113" y="810242"/>
                </a:lnTo>
                <a:close/>
                <a:moveTo>
                  <a:pt x="858118" y="809444"/>
                </a:moveTo>
                <a:lnTo>
                  <a:pt x="858580" y="809791"/>
                </a:lnTo>
                <a:lnTo>
                  <a:pt x="854699" y="812006"/>
                </a:lnTo>
                <a:cubicBezTo>
                  <a:pt x="854699" y="812006"/>
                  <a:pt x="856408" y="810298"/>
                  <a:pt x="858118" y="809444"/>
                </a:cubicBezTo>
                <a:close/>
                <a:moveTo>
                  <a:pt x="413675" y="809444"/>
                </a:moveTo>
                <a:cubicBezTo>
                  <a:pt x="415384" y="810298"/>
                  <a:pt x="417093" y="812006"/>
                  <a:pt x="417093" y="812006"/>
                </a:cubicBezTo>
                <a:cubicBezTo>
                  <a:pt x="417093" y="812006"/>
                  <a:pt x="415384" y="812006"/>
                  <a:pt x="414529" y="812006"/>
                </a:cubicBezTo>
                <a:lnTo>
                  <a:pt x="413675" y="812006"/>
                </a:lnTo>
                <a:cubicBezTo>
                  <a:pt x="411965" y="812006"/>
                  <a:pt x="410256" y="812006"/>
                  <a:pt x="410256" y="812006"/>
                </a:cubicBezTo>
                <a:cubicBezTo>
                  <a:pt x="410256" y="808591"/>
                  <a:pt x="411965" y="808591"/>
                  <a:pt x="413675" y="809444"/>
                </a:cubicBezTo>
                <a:close/>
                <a:moveTo>
                  <a:pt x="841024" y="808591"/>
                </a:moveTo>
                <a:lnTo>
                  <a:pt x="841024" y="809444"/>
                </a:lnTo>
                <a:lnTo>
                  <a:pt x="841024" y="811152"/>
                </a:lnTo>
                <a:lnTo>
                  <a:pt x="841164" y="811030"/>
                </a:lnTo>
                <a:lnTo>
                  <a:pt x="841024" y="812006"/>
                </a:lnTo>
                <a:lnTo>
                  <a:pt x="841024" y="811152"/>
                </a:lnTo>
                <a:cubicBezTo>
                  <a:pt x="839315" y="812006"/>
                  <a:pt x="837605" y="812006"/>
                  <a:pt x="834186" y="812006"/>
                </a:cubicBezTo>
                <a:cubicBezTo>
                  <a:pt x="837605" y="812006"/>
                  <a:pt x="839315" y="810298"/>
                  <a:pt x="841024" y="808591"/>
                </a:cubicBezTo>
                <a:close/>
                <a:moveTo>
                  <a:pt x="424211" y="807908"/>
                </a:moveTo>
                <a:lnTo>
                  <a:pt x="426244" y="808832"/>
                </a:lnTo>
                <a:cubicBezTo>
                  <a:pt x="428626" y="810817"/>
                  <a:pt x="430213" y="812801"/>
                  <a:pt x="430213" y="812801"/>
                </a:cubicBezTo>
                <a:cubicBezTo>
                  <a:pt x="427038" y="812801"/>
                  <a:pt x="425451" y="812801"/>
                  <a:pt x="424657" y="811809"/>
                </a:cubicBezTo>
                <a:close/>
                <a:moveTo>
                  <a:pt x="1019811" y="807226"/>
                </a:moveTo>
                <a:lnTo>
                  <a:pt x="1021061" y="808831"/>
                </a:lnTo>
                <a:cubicBezTo>
                  <a:pt x="1021954" y="808831"/>
                  <a:pt x="1021954" y="808831"/>
                  <a:pt x="1018382" y="812271"/>
                </a:cubicBezTo>
                <a:close/>
                <a:moveTo>
                  <a:pt x="866810" y="806737"/>
                </a:moveTo>
                <a:lnTo>
                  <a:pt x="866442" y="807106"/>
                </a:lnTo>
                <a:lnTo>
                  <a:pt x="861537" y="812006"/>
                </a:lnTo>
                <a:lnTo>
                  <a:pt x="866441" y="807106"/>
                </a:lnTo>
                <a:close/>
                <a:moveTo>
                  <a:pt x="829994" y="806442"/>
                </a:moveTo>
                <a:lnTo>
                  <a:pt x="828328" y="806688"/>
                </a:lnTo>
                <a:lnTo>
                  <a:pt x="827657" y="811556"/>
                </a:lnTo>
                <a:close/>
                <a:moveTo>
                  <a:pt x="833427" y="805934"/>
                </a:moveTo>
                <a:lnTo>
                  <a:pt x="832467" y="806076"/>
                </a:lnTo>
                <a:lnTo>
                  <a:pt x="832269" y="806323"/>
                </a:lnTo>
                <a:lnTo>
                  <a:pt x="833306" y="806055"/>
                </a:lnTo>
                <a:close/>
                <a:moveTo>
                  <a:pt x="834186" y="805822"/>
                </a:moveTo>
                <a:lnTo>
                  <a:pt x="833837" y="805874"/>
                </a:lnTo>
                <a:lnTo>
                  <a:pt x="833811" y="805924"/>
                </a:lnTo>
                <a:lnTo>
                  <a:pt x="834186" y="805827"/>
                </a:lnTo>
                <a:close/>
                <a:moveTo>
                  <a:pt x="75407" y="805657"/>
                </a:moveTo>
                <a:lnTo>
                  <a:pt x="75671" y="805921"/>
                </a:lnTo>
                <a:lnTo>
                  <a:pt x="76915" y="805921"/>
                </a:lnTo>
                <a:lnTo>
                  <a:pt x="81083" y="805921"/>
                </a:lnTo>
                <a:lnTo>
                  <a:pt x="81916" y="805921"/>
                </a:lnTo>
                <a:lnTo>
                  <a:pt x="79916" y="808673"/>
                </a:lnTo>
                <a:lnTo>
                  <a:pt x="76278" y="806529"/>
                </a:lnTo>
                <a:lnTo>
                  <a:pt x="76300" y="806550"/>
                </a:lnTo>
                <a:lnTo>
                  <a:pt x="80227" y="810477"/>
                </a:lnTo>
                <a:lnTo>
                  <a:pt x="79416" y="809361"/>
                </a:lnTo>
                <a:lnTo>
                  <a:pt x="79916" y="808673"/>
                </a:lnTo>
                <a:lnTo>
                  <a:pt x="81083" y="809361"/>
                </a:lnTo>
                <a:lnTo>
                  <a:pt x="81713" y="811963"/>
                </a:lnTo>
                <a:lnTo>
                  <a:pt x="81916" y="812166"/>
                </a:lnTo>
                <a:lnTo>
                  <a:pt x="81916" y="809361"/>
                </a:lnTo>
                <a:cubicBezTo>
                  <a:pt x="81916" y="807641"/>
                  <a:pt x="81916" y="805921"/>
                  <a:pt x="81916" y="805921"/>
                </a:cubicBezTo>
                <a:cubicBezTo>
                  <a:pt x="81916" y="805921"/>
                  <a:pt x="81916" y="807641"/>
                  <a:pt x="82749" y="809361"/>
                </a:cubicBezTo>
                <a:lnTo>
                  <a:pt x="83093" y="809563"/>
                </a:lnTo>
                <a:lnTo>
                  <a:pt x="84509" y="813947"/>
                </a:lnTo>
                <a:lnTo>
                  <a:pt x="82950" y="813258"/>
                </a:lnTo>
                <a:lnTo>
                  <a:pt x="85068" y="815678"/>
                </a:lnTo>
                <a:lnTo>
                  <a:pt x="84509" y="813947"/>
                </a:lnTo>
                <a:lnTo>
                  <a:pt x="87750" y="815380"/>
                </a:lnTo>
                <a:cubicBezTo>
                  <a:pt x="88583" y="817960"/>
                  <a:pt x="88583" y="819680"/>
                  <a:pt x="88583" y="819680"/>
                </a:cubicBezTo>
                <a:lnTo>
                  <a:pt x="88900" y="820088"/>
                </a:lnTo>
                <a:lnTo>
                  <a:pt x="88900" y="820007"/>
                </a:lnTo>
                <a:lnTo>
                  <a:pt x="88583" y="819680"/>
                </a:lnTo>
                <a:lnTo>
                  <a:pt x="88900" y="819761"/>
                </a:lnTo>
                <a:lnTo>
                  <a:pt x="88900" y="819150"/>
                </a:lnTo>
                <a:lnTo>
                  <a:pt x="89063" y="819804"/>
                </a:lnTo>
                <a:lnTo>
                  <a:pt x="91917" y="820540"/>
                </a:lnTo>
                <a:lnTo>
                  <a:pt x="94393" y="825011"/>
                </a:lnTo>
                <a:lnTo>
                  <a:pt x="95250" y="825500"/>
                </a:lnTo>
                <a:lnTo>
                  <a:pt x="94665" y="825500"/>
                </a:lnTo>
                <a:lnTo>
                  <a:pt x="95250" y="826557"/>
                </a:lnTo>
                <a:lnTo>
                  <a:pt x="95250" y="825500"/>
                </a:lnTo>
                <a:lnTo>
                  <a:pt x="96152" y="831183"/>
                </a:lnTo>
                <a:lnTo>
                  <a:pt x="96490" y="830635"/>
                </a:lnTo>
                <a:lnTo>
                  <a:pt x="96759" y="830833"/>
                </a:lnTo>
                <a:lnTo>
                  <a:pt x="96203" y="831501"/>
                </a:lnTo>
                <a:lnTo>
                  <a:pt x="96242" y="831751"/>
                </a:lnTo>
                <a:lnTo>
                  <a:pt x="98379" y="832026"/>
                </a:lnTo>
                <a:lnTo>
                  <a:pt x="96759" y="830833"/>
                </a:lnTo>
                <a:lnTo>
                  <a:pt x="98227" y="829072"/>
                </a:lnTo>
                <a:cubicBezTo>
                  <a:pt x="99219" y="829072"/>
                  <a:pt x="99219" y="829072"/>
                  <a:pt x="95250" y="825500"/>
                </a:cubicBezTo>
                <a:lnTo>
                  <a:pt x="97150" y="827210"/>
                </a:lnTo>
                <a:lnTo>
                  <a:pt x="95779" y="825818"/>
                </a:lnTo>
                <a:cubicBezTo>
                  <a:pt x="99219" y="825818"/>
                  <a:pt x="100939" y="827564"/>
                  <a:pt x="101799" y="829311"/>
                </a:cubicBezTo>
                <a:lnTo>
                  <a:pt x="102394" y="831727"/>
                </a:lnTo>
                <a:lnTo>
                  <a:pt x="102394" y="826559"/>
                </a:lnTo>
                <a:lnTo>
                  <a:pt x="102659" y="826750"/>
                </a:lnTo>
                <a:lnTo>
                  <a:pt x="102659" y="826691"/>
                </a:lnTo>
                <a:cubicBezTo>
                  <a:pt x="102659" y="825818"/>
                  <a:pt x="102659" y="825818"/>
                  <a:pt x="102659" y="825818"/>
                </a:cubicBezTo>
                <a:lnTo>
                  <a:pt x="102873" y="826905"/>
                </a:lnTo>
                <a:lnTo>
                  <a:pt x="103188" y="827132"/>
                </a:lnTo>
                <a:lnTo>
                  <a:pt x="103188" y="826294"/>
                </a:lnTo>
                <a:lnTo>
                  <a:pt x="103410" y="827293"/>
                </a:lnTo>
                <a:lnTo>
                  <a:pt x="105966" y="829139"/>
                </a:lnTo>
                <a:lnTo>
                  <a:pt x="109502" y="826585"/>
                </a:lnTo>
                <a:lnTo>
                  <a:pt x="109494" y="826553"/>
                </a:lnTo>
                <a:lnTo>
                  <a:pt x="103287" y="825699"/>
                </a:lnTo>
                <a:cubicBezTo>
                  <a:pt x="102394" y="824839"/>
                  <a:pt x="102394" y="823119"/>
                  <a:pt x="102394" y="819679"/>
                </a:cubicBezTo>
                <a:cubicBezTo>
                  <a:pt x="102394" y="819679"/>
                  <a:pt x="102394" y="821399"/>
                  <a:pt x="103287" y="823119"/>
                </a:cubicBezTo>
                <a:lnTo>
                  <a:pt x="109488" y="826531"/>
                </a:lnTo>
                <a:lnTo>
                  <a:pt x="109221" y="825500"/>
                </a:lnTo>
                <a:cubicBezTo>
                  <a:pt x="109221" y="825500"/>
                  <a:pt x="109221" y="825500"/>
                  <a:pt x="110094" y="826343"/>
                </a:cubicBezTo>
                <a:lnTo>
                  <a:pt x="115888" y="831939"/>
                </a:lnTo>
                <a:lnTo>
                  <a:pt x="115888" y="830096"/>
                </a:lnTo>
                <a:lnTo>
                  <a:pt x="115333" y="826343"/>
                </a:lnTo>
                <a:cubicBezTo>
                  <a:pt x="114460" y="825500"/>
                  <a:pt x="112714" y="825500"/>
                  <a:pt x="109221" y="825500"/>
                </a:cubicBezTo>
                <a:cubicBezTo>
                  <a:pt x="109221" y="825500"/>
                  <a:pt x="109221" y="825500"/>
                  <a:pt x="109221" y="818753"/>
                </a:cubicBezTo>
                <a:lnTo>
                  <a:pt x="112714" y="818753"/>
                </a:lnTo>
                <a:lnTo>
                  <a:pt x="112920" y="819150"/>
                </a:lnTo>
                <a:lnTo>
                  <a:pt x="112978" y="819150"/>
                </a:lnTo>
                <a:lnTo>
                  <a:pt x="116132" y="819150"/>
                </a:lnTo>
                <a:lnTo>
                  <a:pt x="116417" y="819150"/>
                </a:lnTo>
                <a:lnTo>
                  <a:pt x="116682" y="819540"/>
                </a:lnTo>
                <a:lnTo>
                  <a:pt x="116833" y="819763"/>
                </a:lnTo>
                <a:lnTo>
                  <a:pt x="122933" y="823119"/>
                </a:lnTo>
                <a:lnTo>
                  <a:pt x="123077" y="823674"/>
                </a:lnTo>
                <a:lnTo>
                  <a:pt x="123077" y="819690"/>
                </a:lnTo>
                <a:cubicBezTo>
                  <a:pt x="123077" y="818836"/>
                  <a:pt x="123077" y="818836"/>
                  <a:pt x="123077" y="818836"/>
                </a:cubicBezTo>
                <a:cubicBezTo>
                  <a:pt x="123077" y="812006"/>
                  <a:pt x="123077" y="818836"/>
                  <a:pt x="123077" y="812006"/>
                </a:cubicBezTo>
                <a:cubicBezTo>
                  <a:pt x="123077" y="812006"/>
                  <a:pt x="129914" y="818836"/>
                  <a:pt x="129914" y="818836"/>
                </a:cubicBezTo>
                <a:cubicBezTo>
                  <a:pt x="129914" y="822251"/>
                  <a:pt x="129914" y="822251"/>
                  <a:pt x="129914" y="821398"/>
                </a:cubicBezTo>
                <a:lnTo>
                  <a:pt x="129914" y="822252"/>
                </a:lnTo>
                <a:lnTo>
                  <a:pt x="129914" y="825435"/>
                </a:lnTo>
                <a:lnTo>
                  <a:pt x="130175" y="825500"/>
                </a:lnTo>
                <a:lnTo>
                  <a:pt x="129914" y="825500"/>
                </a:lnTo>
                <a:lnTo>
                  <a:pt x="129914" y="825667"/>
                </a:lnTo>
                <a:lnTo>
                  <a:pt x="129803" y="825500"/>
                </a:lnTo>
                <a:lnTo>
                  <a:pt x="129469" y="825500"/>
                </a:lnTo>
                <a:lnTo>
                  <a:pt x="130175" y="826294"/>
                </a:lnTo>
                <a:cubicBezTo>
                  <a:pt x="133350" y="829866"/>
                  <a:pt x="133350" y="829866"/>
                  <a:pt x="132556" y="829866"/>
                </a:cubicBezTo>
                <a:lnTo>
                  <a:pt x="130676" y="832687"/>
                </a:lnTo>
                <a:lnTo>
                  <a:pt x="133333" y="833351"/>
                </a:lnTo>
                <a:cubicBezTo>
                  <a:pt x="135043" y="834205"/>
                  <a:pt x="136752" y="835912"/>
                  <a:pt x="136752" y="839328"/>
                </a:cubicBezTo>
                <a:lnTo>
                  <a:pt x="131756" y="834337"/>
                </a:lnTo>
                <a:lnTo>
                  <a:pt x="135731" y="839259"/>
                </a:lnTo>
                <a:lnTo>
                  <a:pt x="136511" y="846021"/>
                </a:lnTo>
                <a:lnTo>
                  <a:pt x="136752" y="846158"/>
                </a:lnTo>
                <a:lnTo>
                  <a:pt x="136546" y="846158"/>
                </a:lnTo>
                <a:lnTo>
                  <a:pt x="137319" y="846931"/>
                </a:lnTo>
                <a:cubicBezTo>
                  <a:pt x="138113" y="847725"/>
                  <a:pt x="139700" y="849312"/>
                  <a:pt x="142875" y="852487"/>
                </a:cubicBezTo>
                <a:cubicBezTo>
                  <a:pt x="142875" y="852487"/>
                  <a:pt x="141288" y="852487"/>
                  <a:pt x="139700" y="852487"/>
                </a:cubicBezTo>
                <a:lnTo>
                  <a:pt x="138924" y="852487"/>
                </a:lnTo>
                <a:lnTo>
                  <a:pt x="139124" y="853017"/>
                </a:lnTo>
                <a:lnTo>
                  <a:pt x="136781" y="853017"/>
                </a:lnTo>
                <a:lnTo>
                  <a:pt x="143589" y="859819"/>
                </a:lnTo>
                <a:lnTo>
                  <a:pt x="143589" y="860188"/>
                </a:lnTo>
                <a:lnTo>
                  <a:pt x="143823" y="860111"/>
                </a:lnTo>
                <a:lnTo>
                  <a:pt x="143589" y="859819"/>
                </a:lnTo>
                <a:lnTo>
                  <a:pt x="143866" y="860096"/>
                </a:lnTo>
                <a:lnTo>
                  <a:pt x="143874" y="860093"/>
                </a:lnTo>
                <a:lnTo>
                  <a:pt x="143670" y="859897"/>
                </a:lnTo>
                <a:lnTo>
                  <a:pt x="143921" y="860078"/>
                </a:lnTo>
                <a:lnTo>
                  <a:pt x="144131" y="860008"/>
                </a:lnTo>
                <a:lnTo>
                  <a:pt x="143670" y="859897"/>
                </a:lnTo>
                <a:cubicBezTo>
                  <a:pt x="143670" y="859897"/>
                  <a:pt x="141884" y="858177"/>
                  <a:pt x="140098" y="855597"/>
                </a:cubicBezTo>
                <a:lnTo>
                  <a:pt x="139124" y="853017"/>
                </a:lnTo>
                <a:lnTo>
                  <a:pt x="142777" y="853017"/>
                </a:lnTo>
                <a:lnTo>
                  <a:pt x="142876" y="853017"/>
                </a:lnTo>
                <a:lnTo>
                  <a:pt x="142952" y="853017"/>
                </a:lnTo>
                <a:lnTo>
                  <a:pt x="142876" y="852488"/>
                </a:lnTo>
                <a:lnTo>
                  <a:pt x="143103" y="853017"/>
                </a:lnTo>
                <a:lnTo>
                  <a:pt x="143405" y="853017"/>
                </a:lnTo>
                <a:lnTo>
                  <a:pt x="143670" y="853017"/>
                </a:lnTo>
                <a:lnTo>
                  <a:pt x="143709" y="853282"/>
                </a:lnTo>
                <a:lnTo>
                  <a:pt x="143716" y="853328"/>
                </a:lnTo>
                <a:lnTo>
                  <a:pt x="143970" y="855041"/>
                </a:lnTo>
                <a:lnTo>
                  <a:pt x="145753" y="859201"/>
                </a:lnTo>
                <a:lnTo>
                  <a:pt x="150200" y="859812"/>
                </a:lnTo>
                <a:lnTo>
                  <a:pt x="150427" y="859844"/>
                </a:lnTo>
                <a:lnTo>
                  <a:pt x="150427" y="859819"/>
                </a:lnTo>
                <a:lnTo>
                  <a:pt x="150442" y="859846"/>
                </a:lnTo>
                <a:lnTo>
                  <a:pt x="150814" y="859897"/>
                </a:lnTo>
                <a:lnTo>
                  <a:pt x="150572" y="860072"/>
                </a:lnTo>
                <a:lnTo>
                  <a:pt x="150722" y="860334"/>
                </a:lnTo>
                <a:lnTo>
                  <a:pt x="150771" y="860420"/>
                </a:lnTo>
                <a:lnTo>
                  <a:pt x="150814" y="860426"/>
                </a:lnTo>
                <a:lnTo>
                  <a:pt x="150775" y="860426"/>
                </a:lnTo>
                <a:lnTo>
                  <a:pt x="152851" y="864057"/>
                </a:lnTo>
                <a:lnTo>
                  <a:pt x="153194" y="863600"/>
                </a:lnTo>
                <a:lnTo>
                  <a:pt x="150814" y="860426"/>
                </a:lnTo>
                <a:lnTo>
                  <a:pt x="150813" y="860425"/>
                </a:lnTo>
                <a:cubicBezTo>
                  <a:pt x="153988" y="860425"/>
                  <a:pt x="155576" y="862013"/>
                  <a:pt x="156369" y="863600"/>
                </a:cubicBezTo>
                <a:lnTo>
                  <a:pt x="157101" y="866526"/>
                </a:lnTo>
                <a:lnTo>
                  <a:pt x="157163" y="866573"/>
                </a:lnTo>
                <a:lnTo>
                  <a:pt x="157265" y="866649"/>
                </a:lnTo>
                <a:lnTo>
                  <a:pt x="157163" y="866624"/>
                </a:lnTo>
                <a:lnTo>
                  <a:pt x="157123" y="866614"/>
                </a:lnTo>
                <a:lnTo>
                  <a:pt x="157132" y="866649"/>
                </a:lnTo>
                <a:lnTo>
                  <a:pt x="157163" y="866649"/>
                </a:lnTo>
                <a:lnTo>
                  <a:pt x="157265" y="866649"/>
                </a:lnTo>
                <a:lnTo>
                  <a:pt x="157163" y="866726"/>
                </a:lnTo>
                <a:lnTo>
                  <a:pt x="157153" y="866734"/>
                </a:lnTo>
                <a:lnTo>
                  <a:pt x="157163" y="866775"/>
                </a:lnTo>
                <a:lnTo>
                  <a:pt x="157121" y="866757"/>
                </a:lnTo>
                <a:lnTo>
                  <a:pt x="153846" y="869211"/>
                </a:lnTo>
                <a:cubicBezTo>
                  <a:pt x="152137" y="868357"/>
                  <a:pt x="150427" y="866649"/>
                  <a:pt x="150427" y="866649"/>
                </a:cubicBezTo>
                <a:lnTo>
                  <a:pt x="150682" y="866649"/>
                </a:lnTo>
                <a:lnTo>
                  <a:pt x="150571" y="866542"/>
                </a:lnTo>
                <a:lnTo>
                  <a:pt x="150427" y="866649"/>
                </a:lnTo>
                <a:lnTo>
                  <a:pt x="150427" y="866403"/>
                </a:lnTo>
                <a:lnTo>
                  <a:pt x="149921" y="865916"/>
                </a:lnTo>
                <a:lnTo>
                  <a:pt x="144220" y="860426"/>
                </a:lnTo>
                <a:lnTo>
                  <a:pt x="144197" y="860426"/>
                </a:lnTo>
                <a:lnTo>
                  <a:pt x="144444" y="860673"/>
                </a:lnTo>
                <a:cubicBezTo>
                  <a:pt x="145299" y="861526"/>
                  <a:pt x="147008" y="863234"/>
                  <a:pt x="150427" y="866649"/>
                </a:cubicBezTo>
                <a:lnTo>
                  <a:pt x="148209" y="867388"/>
                </a:lnTo>
                <a:lnTo>
                  <a:pt x="147940" y="866649"/>
                </a:lnTo>
                <a:lnTo>
                  <a:pt x="147008" y="864088"/>
                </a:lnTo>
                <a:lnTo>
                  <a:pt x="144075" y="860426"/>
                </a:lnTo>
                <a:lnTo>
                  <a:pt x="143589" y="860426"/>
                </a:lnTo>
                <a:lnTo>
                  <a:pt x="143589" y="860673"/>
                </a:lnTo>
                <a:lnTo>
                  <a:pt x="143589" y="865796"/>
                </a:lnTo>
                <a:lnTo>
                  <a:pt x="143589" y="866649"/>
                </a:lnTo>
                <a:cubicBezTo>
                  <a:pt x="143589" y="863234"/>
                  <a:pt x="143589" y="861526"/>
                  <a:pt x="142734" y="860673"/>
                </a:cubicBezTo>
                <a:lnTo>
                  <a:pt x="140433" y="860344"/>
                </a:lnTo>
                <a:lnTo>
                  <a:pt x="140171" y="859819"/>
                </a:lnTo>
                <a:lnTo>
                  <a:pt x="136766" y="853017"/>
                </a:lnTo>
                <a:lnTo>
                  <a:pt x="136752" y="853017"/>
                </a:lnTo>
                <a:lnTo>
                  <a:pt x="136752" y="853842"/>
                </a:lnTo>
                <a:lnTo>
                  <a:pt x="136752" y="855550"/>
                </a:lnTo>
                <a:lnTo>
                  <a:pt x="136752" y="859819"/>
                </a:lnTo>
                <a:cubicBezTo>
                  <a:pt x="136752" y="859819"/>
                  <a:pt x="136752" y="858111"/>
                  <a:pt x="135897" y="856404"/>
                </a:cubicBezTo>
                <a:lnTo>
                  <a:pt x="135089" y="855942"/>
                </a:lnTo>
                <a:lnTo>
                  <a:pt x="134188" y="853842"/>
                </a:lnTo>
                <a:lnTo>
                  <a:pt x="136665" y="853017"/>
                </a:lnTo>
                <a:lnTo>
                  <a:pt x="136526" y="853017"/>
                </a:lnTo>
                <a:lnTo>
                  <a:pt x="136526" y="852932"/>
                </a:lnTo>
                <a:lnTo>
                  <a:pt x="133333" y="852135"/>
                </a:lnTo>
                <a:lnTo>
                  <a:pt x="130810" y="847725"/>
                </a:lnTo>
                <a:lnTo>
                  <a:pt x="130698" y="847725"/>
                </a:lnTo>
                <a:lnTo>
                  <a:pt x="133333" y="852988"/>
                </a:lnTo>
                <a:lnTo>
                  <a:pt x="134701" y="855721"/>
                </a:lnTo>
                <a:lnTo>
                  <a:pt x="132268" y="854332"/>
                </a:lnTo>
                <a:lnTo>
                  <a:pt x="132478" y="853842"/>
                </a:lnTo>
                <a:lnTo>
                  <a:pt x="132193" y="853747"/>
                </a:lnTo>
                <a:lnTo>
                  <a:pt x="132478" y="852988"/>
                </a:lnTo>
                <a:lnTo>
                  <a:pt x="130502" y="847725"/>
                </a:lnTo>
                <a:lnTo>
                  <a:pt x="130175" y="847725"/>
                </a:lnTo>
                <a:lnTo>
                  <a:pt x="130175" y="846853"/>
                </a:lnTo>
                <a:lnTo>
                  <a:pt x="129914" y="846158"/>
                </a:lnTo>
                <a:lnTo>
                  <a:pt x="130175" y="846680"/>
                </a:lnTo>
                <a:lnTo>
                  <a:pt x="130175" y="846614"/>
                </a:lnTo>
                <a:lnTo>
                  <a:pt x="129914" y="846158"/>
                </a:lnTo>
                <a:lnTo>
                  <a:pt x="130175" y="846419"/>
                </a:lnTo>
                <a:lnTo>
                  <a:pt x="130175" y="846158"/>
                </a:lnTo>
                <a:lnTo>
                  <a:pt x="129914" y="846158"/>
                </a:lnTo>
                <a:lnTo>
                  <a:pt x="130125" y="846088"/>
                </a:lnTo>
                <a:lnTo>
                  <a:pt x="130176" y="846071"/>
                </a:lnTo>
                <a:lnTo>
                  <a:pt x="132478" y="845304"/>
                </a:lnTo>
                <a:lnTo>
                  <a:pt x="131577" y="843204"/>
                </a:lnTo>
                <a:lnTo>
                  <a:pt x="136361" y="845935"/>
                </a:lnTo>
                <a:lnTo>
                  <a:pt x="130969" y="839259"/>
                </a:lnTo>
                <a:lnTo>
                  <a:pt x="130305" y="833503"/>
                </a:lnTo>
                <a:lnTo>
                  <a:pt x="136450" y="845986"/>
                </a:lnTo>
                <a:lnTo>
                  <a:pt x="136456" y="845989"/>
                </a:lnTo>
                <a:lnTo>
                  <a:pt x="133350" y="839259"/>
                </a:lnTo>
                <a:lnTo>
                  <a:pt x="130499" y="833082"/>
                </a:lnTo>
                <a:lnTo>
                  <a:pt x="130447" y="833030"/>
                </a:lnTo>
                <a:lnTo>
                  <a:pt x="130279" y="833282"/>
                </a:lnTo>
                <a:lnTo>
                  <a:pt x="130305" y="833503"/>
                </a:lnTo>
                <a:lnTo>
                  <a:pt x="130231" y="833354"/>
                </a:lnTo>
                <a:lnTo>
                  <a:pt x="130175" y="833438"/>
                </a:lnTo>
                <a:lnTo>
                  <a:pt x="130176" y="833438"/>
                </a:lnTo>
                <a:lnTo>
                  <a:pt x="130175" y="833438"/>
                </a:lnTo>
                <a:lnTo>
                  <a:pt x="126130" y="833438"/>
                </a:lnTo>
                <a:lnTo>
                  <a:pt x="130176" y="839391"/>
                </a:lnTo>
                <a:lnTo>
                  <a:pt x="129941" y="839391"/>
                </a:lnTo>
                <a:lnTo>
                  <a:pt x="130176" y="839938"/>
                </a:lnTo>
                <a:lnTo>
                  <a:pt x="131577" y="843204"/>
                </a:lnTo>
                <a:lnTo>
                  <a:pt x="130769" y="842743"/>
                </a:lnTo>
                <a:lnTo>
                  <a:pt x="130176" y="840374"/>
                </a:lnTo>
                <a:lnTo>
                  <a:pt x="129930" y="839391"/>
                </a:lnTo>
                <a:lnTo>
                  <a:pt x="129914" y="839391"/>
                </a:lnTo>
                <a:lnTo>
                  <a:pt x="129914" y="841889"/>
                </a:lnTo>
                <a:lnTo>
                  <a:pt x="129914" y="842743"/>
                </a:lnTo>
                <a:lnTo>
                  <a:pt x="129914" y="845487"/>
                </a:lnTo>
                <a:lnTo>
                  <a:pt x="130176" y="845740"/>
                </a:lnTo>
                <a:lnTo>
                  <a:pt x="129914" y="845596"/>
                </a:lnTo>
                <a:lnTo>
                  <a:pt x="129914" y="845677"/>
                </a:lnTo>
                <a:lnTo>
                  <a:pt x="130176" y="845740"/>
                </a:lnTo>
                <a:lnTo>
                  <a:pt x="129914" y="845740"/>
                </a:lnTo>
                <a:lnTo>
                  <a:pt x="129914" y="845881"/>
                </a:lnTo>
                <a:lnTo>
                  <a:pt x="129914" y="846158"/>
                </a:lnTo>
                <a:lnTo>
                  <a:pt x="129735" y="845740"/>
                </a:lnTo>
                <a:lnTo>
                  <a:pt x="126684" y="845740"/>
                </a:lnTo>
                <a:lnTo>
                  <a:pt x="123755" y="845740"/>
                </a:lnTo>
                <a:lnTo>
                  <a:pt x="123817" y="846085"/>
                </a:lnTo>
                <a:lnTo>
                  <a:pt x="128166" y="848486"/>
                </a:lnTo>
                <a:lnTo>
                  <a:pt x="129914" y="846158"/>
                </a:lnTo>
                <a:cubicBezTo>
                  <a:pt x="129914" y="846158"/>
                  <a:pt x="129914" y="846158"/>
                  <a:pt x="129914" y="847012"/>
                </a:cubicBezTo>
                <a:lnTo>
                  <a:pt x="129914" y="851475"/>
                </a:lnTo>
                <a:lnTo>
                  <a:pt x="130176" y="852487"/>
                </a:lnTo>
                <a:lnTo>
                  <a:pt x="129914" y="852234"/>
                </a:lnTo>
                <a:lnTo>
                  <a:pt x="129914" y="852988"/>
                </a:lnTo>
                <a:lnTo>
                  <a:pt x="127854" y="850244"/>
                </a:lnTo>
                <a:lnTo>
                  <a:pt x="126684" y="849114"/>
                </a:lnTo>
                <a:lnTo>
                  <a:pt x="123603" y="846138"/>
                </a:lnTo>
                <a:lnTo>
                  <a:pt x="122834" y="846138"/>
                </a:lnTo>
                <a:cubicBezTo>
                  <a:pt x="121842" y="846138"/>
                  <a:pt x="119857" y="846138"/>
                  <a:pt x="115888" y="846138"/>
                </a:cubicBezTo>
                <a:lnTo>
                  <a:pt x="117740" y="844162"/>
                </a:lnTo>
                <a:lnTo>
                  <a:pt x="115842" y="843150"/>
                </a:lnTo>
                <a:lnTo>
                  <a:pt x="109538" y="839788"/>
                </a:lnTo>
                <a:cubicBezTo>
                  <a:pt x="109538" y="839788"/>
                  <a:pt x="116682" y="839788"/>
                  <a:pt x="109538" y="833438"/>
                </a:cubicBezTo>
                <a:cubicBezTo>
                  <a:pt x="109538" y="836613"/>
                  <a:pt x="111324" y="838201"/>
                  <a:pt x="113110" y="838994"/>
                </a:cubicBezTo>
                <a:lnTo>
                  <a:pt x="115772" y="839586"/>
                </a:lnTo>
                <a:lnTo>
                  <a:pt x="115068" y="838354"/>
                </a:lnTo>
                <a:lnTo>
                  <a:pt x="112713" y="834232"/>
                </a:lnTo>
                <a:cubicBezTo>
                  <a:pt x="111126" y="833438"/>
                  <a:pt x="109538" y="833438"/>
                  <a:pt x="109538" y="833438"/>
                </a:cubicBezTo>
                <a:cubicBezTo>
                  <a:pt x="112713" y="833438"/>
                  <a:pt x="114301" y="833438"/>
                  <a:pt x="115094" y="834232"/>
                </a:cubicBezTo>
                <a:lnTo>
                  <a:pt x="115773" y="838980"/>
                </a:lnTo>
                <a:lnTo>
                  <a:pt x="115862" y="839606"/>
                </a:lnTo>
                <a:lnTo>
                  <a:pt x="115888" y="839612"/>
                </a:lnTo>
                <a:lnTo>
                  <a:pt x="115888" y="839082"/>
                </a:lnTo>
                <a:lnTo>
                  <a:pt x="115888" y="838994"/>
                </a:lnTo>
                <a:lnTo>
                  <a:pt x="115888" y="836613"/>
                </a:lnTo>
                <a:lnTo>
                  <a:pt x="115888" y="834232"/>
                </a:lnTo>
                <a:lnTo>
                  <a:pt x="115888" y="833438"/>
                </a:lnTo>
                <a:cubicBezTo>
                  <a:pt x="115888" y="836613"/>
                  <a:pt x="117873" y="838201"/>
                  <a:pt x="119857" y="838994"/>
                </a:cubicBezTo>
                <a:lnTo>
                  <a:pt x="123191" y="839661"/>
                </a:lnTo>
                <a:lnTo>
                  <a:pt x="123191" y="838993"/>
                </a:lnTo>
                <a:lnTo>
                  <a:pt x="123373" y="839698"/>
                </a:lnTo>
                <a:lnTo>
                  <a:pt x="123639" y="839751"/>
                </a:lnTo>
                <a:lnTo>
                  <a:pt x="123605" y="839693"/>
                </a:lnTo>
                <a:lnTo>
                  <a:pt x="123426" y="839391"/>
                </a:lnTo>
                <a:lnTo>
                  <a:pt x="123297" y="839391"/>
                </a:lnTo>
                <a:lnTo>
                  <a:pt x="123261" y="839113"/>
                </a:lnTo>
                <a:lnTo>
                  <a:pt x="123191" y="838993"/>
                </a:lnTo>
                <a:lnTo>
                  <a:pt x="123254" y="839054"/>
                </a:lnTo>
                <a:lnTo>
                  <a:pt x="123227" y="838845"/>
                </a:lnTo>
                <a:lnTo>
                  <a:pt x="119857" y="833537"/>
                </a:lnTo>
                <a:lnTo>
                  <a:pt x="119174" y="833384"/>
                </a:lnTo>
                <a:lnTo>
                  <a:pt x="119699" y="834777"/>
                </a:lnTo>
                <a:cubicBezTo>
                  <a:pt x="121445" y="837307"/>
                  <a:pt x="123191" y="838993"/>
                  <a:pt x="123191" y="838993"/>
                </a:cubicBezTo>
                <a:cubicBezTo>
                  <a:pt x="123191" y="838993"/>
                  <a:pt x="121445" y="838993"/>
                  <a:pt x="119699" y="838150"/>
                </a:cubicBezTo>
                <a:lnTo>
                  <a:pt x="116526" y="832788"/>
                </a:lnTo>
                <a:lnTo>
                  <a:pt x="115888" y="832644"/>
                </a:lnTo>
                <a:lnTo>
                  <a:pt x="115888" y="832071"/>
                </a:lnTo>
                <a:lnTo>
                  <a:pt x="110094" y="828873"/>
                </a:lnTo>
                <a:lnTo>
                  <a:pt x="109506" y="826600"/>
                </a:lnTo>
                <a:lnTo>
                  <a:pt x="106859" y="829999"/>
                </a:lnTo>
                <a:lnTo>
                  <a:pt x="107734" y="831122"/>
                </a:lnTo>
                <a:lnTo>
                  <a:pt x="109538" y="832644"/>
                </a:lnTo>
                <a:lnTo>
                  <a:pt x="109538" y="833438"/>
                </a:lnTo>
                <a:lnTo>
                  <a:pt x="109538" y="833537"/>
                </a:lnTo>
                <a:lnTo>
                  <a:pt x="109538" y="836216"/>
                </a:lnTo>
                <a:lnTo>
                  <a:pt x="109538" y="839788"/>
                </a:lnTo>
                <a:cubicBezTo>
                  <a:pt x="109538" y="839788"/>
                  <a:pt x="107818" y="838042"/>
                  <a:pt x="105239" y="835423"/>
                </a:cubicBezTo>
                <a:lnTo>
                  <a:pt x="103284" y="833438"/>
                </a:lnTo>
                <a:lnTo>
                  <a:pt x="103188" y="833438"/>
                </a:lnTo>
                <a:lnTo>
                  <a:pt x="103188" y="833340"/>
                </a:lnTo>
                <a:lnTo>
                  <a:pt x="102924" y="833072"/>
                </a:lnTo>
                <a:lnTo>
                  <a:pt x="101948" y="834653"/>
                </a:lnTo>
                <a:lnTo>
                  <a:pt x="101402" y="834252"/>
                </a:lnTo>
                <a:lnTo>
                  <a:pt x="99219" y="836216"/>
                </a:lnTo>
                <a:cubicBezTo>
                  <a:pt x="97235" y="836216"/>
                  <a:pt x="95250" y="836216"/>
                  <a:pt x="95250" y="839788"/>
                </a:cubicBezTo>
                <a:lnTo>
                  <a:pt x="95250" y="833438"/>
                </a:lnTo>
                <a:lnTo>
                  <a:pt x="95250" y="833437"/>
                </a:lnTo>
                <a:lnTo>
                  <a:pt x="92751" y="829999"/>
                </a:lnTo>
                <a:lnTo>
                  <a:pt x="93618" y="828805"/>
                </a:lnTo>
                <a:lnTo>
                  <a:pt x="95250" y="833435"/>
                </a:lnTo>
                <a:lnTo>
                  <a:pt x="95250" y="832644"/>
                </a:lnTo>
                <a:lnTo>
                  <a:pt x="95250" y="826560"/>
                </a:lnTo>
                <a:lnTo>
                  <a:pt x="93618" y="828805"/>
                </a:lnTo>
                <a:lnTo>
                  <a:pt x="92453" y="825500"/>
                </a:lnTo>
                <a:lnTo>
                  <a:pt x="92075" y="825500"/>
                </a:lnTo>
                <a:cubicBezTo>
                  <a:pt x="90488" y="825500"/>
                  <a:pt x="88900" y="825500"/>
                  <a:pt x="88900" y="825500"/>
                </a:cubicBezTo>
                <a:cubicBezTo>
                  <a:pt x="88900" y="825500"/>
                  <a:pt x="88900" y="825500"/>
                  <a:pt x="88900" y="824706"/>
                </a:cubicBezTo>
                <a:lnTo>
                  <a:pt x="88900" y="821198"/>
                </a:lnTo>
                <a:lnTo>
                  <a:pt x="88299" y="820690"/>
                </a:lnTo>
                <a:lnTo>
                  <a:pt x="88900" y="825500"/>
                </a:lnTo>
                <a:lnTo>
                  <a:pt x="88201" y="820608"/>
                </a:lnTo>
                <a:lnTo>
                  <a:pt x="87274" y="819825"/>
                </a:lnTo>
                <a:lnTo>
                  <a:pt x="82550" y="819150"/>
                </a:lnTo>
                <a:cubicBezTo>
                  <a:pt x="82550" y="819150"/>
                  <a:pt x="82550" y="817563"/>
                  <a:pt x="82550" y="815975"/>
                </a:cubicBezTo>
                <a:lnTo>
                  <a:pt x="82550" y="813081"/>
                </a:lnTo>
                <a:lnTo>
                  <a:pt x="81918" y="812801"/>
                </a:lnTo>
                <a:lnTo>
                  <a:pt x="78979" y="812801"/>
                </a:lnTo>
                <a:lnTo>
                  <a:pt x="77766" y="812801"/>
                </a:lnTo>
                <a:lnTo>
                  <a:pt x="78102" y="813263"/>
                </a:lnTo>
                <a:lnTo>
                  <a:pt x="76819" y="812801"/>
                </a:lnTo>
                <a:lnTo>
                  <a:pt x="75407" y="812801"/>
                </a:lnTo>
                <a:lnTo>
                  <a:pt x="75407" y="812293"/>
                </a:lnTo>
                <a:lnTo>
                  <a:pt x="74613" y="812007"/>
                </a:lnTo>
                <a:lnTo>
                  <a:pt x="75407" y="810578"/>
                </a:lnTo>
                <a:lnTo>
                  <a:pt x="75407" y="809229"/>
                </a:lnTo>
                <a:lnTo>
                  <a:pt x="75407" y="806015"/>
                </a:lnTo>
                <a:lnTo>
                  <a:pt x="75248" y="805921"/>
                </a:lnTo>
                <a:lnTo>
                  <a:pt x="75407" y="805921"/>
                </a:lnTo>
                <a:close/>
                <a:moveTo>
                  <a:pt x="833968" y="805610"/>
                </a:moveTo>
                <a:lnTo>
                  <a:pt x="833866" y="805815"/>
                </a:lnTo>
                <a:lnTo>
                  <a:pt x="834186" y="805815"/>
                </a:lnTo>
                <a:lnTo>
                  <a:pt x="834186" y="805779"/>
                </a:lnTo>
                <a:close/>
                <a:moveTo>
                  <a:pt x="1004359" y="805259"/>
                </a:moveTo>
                <a:cubicBezTo>
                  <a:pt x="1004359" y="805259"/>
                  <a:pt x="1004359" y="805259"/>
                  <a:pt x="1004359" y="806102"/>
                </a:cubicBezTo>
                <a:lnTo>
                  <a:pt x="1004359" y="809476"/>
                </a:lnTo>
                <a:lnTo>
                  <a:pt x="1004359" y="812006"/>
                </a:lnTo>
                <a:cubicBezTo>
                  <a:pt x="1004359" y="812006"/>
                  <a:pt x="997479" y="812006"/>
                  <a:pt x="997479" y="818753"/>
                </a:cubicBezTo>
                <a:lnTo>
                  <a:pt x="996715" y="818753"/>
                </a:lnTo>
                <a:lnTo>
                  <a:pt x="997479" y="817910"/>
                </a:lnTo>
                <a:cubicBezTo>
                  <a:pt x="999199" y="815380"/>
                  <a:pt x="1000919" y="812006"/>
                  <a:pt x="1004359" y="805259"/>
                </a:cubicBezTo>
                <a:close/>
                <a:moveTo>
                  <a:pt x="902562" y="805175"/>
                </a:moveTo>
                <a:cubicBezTo>
                  <a:pt x="902562" y="805175"/>
                  <a:pt x="902562" y="805175"/>
                  <a:pt x="903417" y="805175"/>
                </a:cubicBezTo>
                <a:lnTo>
                  <a:pt x="906665" y="805175"/>
                </a:lnTo>
                <a:lnTo>
                  <a:pt x="905981" y="806883"/>
                </a:lnTo>
                <a:cubicBezTo>
                  <a:pt x="904271" y="808591"/>
                  <a:pt x="902562" y="808591"/>
                  <a:pt x="902562" y="805175"/>
                </a:cubicBezTo>
                <a:close/>
                <a:moveTo>
                  <a:pt x="847861" y="805175"/>
                </a:moveTo>
                <a:lnTo>
                  <a:pt x="841164" y="811030"/>
                </a:lnTo>
                <a:lnTo>
                  <a:pt x="841550" y="808328"/>
                </a:lnTo>
                <a:close/>
                <a:moveTo>
                  <a:pt x="841024" y="805175"/>
                </a:moveTo>
                <a:cubicBezTo>
                  <a:pt x="841024" y="805175"/>
                  <a:pt x="842733" y="805175"/>
                  <a:pt x="844443" y="805175"/>
                </a:cubicBezTo>
                <a:lnTo>
                  <a:pt x="847006" y="805175"/>
                </a:lnTo>
                <a:cubicBezTo>
                  <a:pt x="847861" y="805175"/>
                  <a:pt x="847861" y="805175"/>
                  <a:pt x="847861" y="805175"/>
                </a:cubicBezTo>
                <a:cubicBezTo>
                  <a:pt x="844443" y="805175"/>
                  <a:pt x="842733" y="805175"/>
                  <a:pt x="841879" y="806029"/>
                </a:cubicBezTo>
                <a:lnTo>
                  <a:pt x="841550" y="808328"/>
                </a:lnTo>
                <a:lnTo>
                  <a:pt x="841024" y="808591"/>
                </a:lnTo>
                <a:close/>
                <a:moveTo>
                  <a:pt x="711110" y="805175"/>
                </a:moveTo>
                <a:cubicBezTo>
                  <a:pt x="711110" y="805175"/>
                  <a:pt x="712819" y="805175"/>
                  <a:pt x="714529" y="805175"/>
                </a:cubicBezTo>
                <a:lnTo>
                  <a:pt x="717092" y="805175"/>
                </a:lnTo>
                <a:lnTo>
                  <a:pt x="717947" y="805175"/>
                </a:lnTo>
                <a:cubicBezTo>
                  <a:pt x="717947" y="805175"/>
                  <a:pt x="716238" y="806883"/>
                  <a:pt x="714529" y="808591"/>
                </a:cubicBezTo>
                <a:lnTo>
                  <a:pt x="712575" y="810542"/>
                </a:lnTo>
                <a:lnTo>
                  <a:pt x="708690" y="809484"/>
                </a:lnTo>
                <a:lnTo>
                  <a:pt x="708546" y="809444"/>
                </a:lnTo>
                <a:lnTo>
                  <a:pt x="704851" y="811659"/>
                </a:lnTo>
                <a:lnTo>
                  <a:pt x="704272" y="812006"/>
                </a:lnTo>
                <a:lnTo>
                  <a:pt x="704851" y="811428"/>
                </a:lnTo>
                <a:lnTo>
                  <a:pt x="705127" y="811152"/>
                </a:lnTo>
                <a:lnTo>
                  <a:pt x="706323" y="809957"/>
                </a:lnTo>
                <a:lnTo>
                  <a:pt x="707691" y="808591"/>
                </a:lnTo>
                <a:cubicBezTo>
                  <a:pt x="709401" y="806883"/>
                  <a:pt x="711110" y="805175"/>
                  <a:pt x="711110" y="805175"/>
                </a:cubicBezTo>
                <a:close/>
                <a:moveTo>
                  <a:pt x="362392" y="805175"/>
                </a:moveTo>
                <a:cubicBezTo>
                  <a:pt x="362392" y="812006"/>
                  <a:pt x="369230" y="812006"/>
                  <a:pt x="369230" y="812006"/>
                </a:cubicBezTo>
                <a:cubicBezTo>
                  <a:pt x="369230" y="812006"/>
                  <a:pt x="369230" y="818836"/>
                  <a:pt x="362392" y="812006"/>
                </a:cubicBezTo>
                <a:cubicBezTo>
                  <a:pt x="362392" y="805175"/>
                  <a:pt x="355555" y="805175"/>
                  <a:pt x="362392" y="805175"/>
                </a:cubicBezTo>
                <a:close/>
                <a:moveTo>
                  <a:pt x="130363" y="805175"/>
                </a:moveTo>
                <a:lnTo>
                  <a:pt x="132557" y="808832"/>
                </a:lnTo>
                <a:lnTo>
                  <a:pt x="132081" y="809626"/>
                </a:lnTo>
                <a:lnTo>
                  <a:pt x="130653" y="812006"/>
                </a:lnTo>
                <a:lnTo>
                  <a:pt x="134188" y="812006"/>
                </a:lnTo>
                <a:lnTo>
                  <a:pt x="135897" y="812006"/>
                </a:lnTo>
                <a:lnTo>
                  <a:pt x="136526" y="812006"/>
                </a:lnTo>
                <a:lnTo>
                  <a:pt x="136526" y="808435"/>
                </a:lnTo>
                <a:lnTo>
                  <a:pt x="136526" y="805175"/>
                </a:lnTo>
                <a:lnTo>
                  <a:pt x="130769" y="805175"/>
                </a:lnTo>
                <a:close/>
                <a:moveTo>
                  <a:pt x="109401" y="805175"/>
                </a:moveTo>
                <a:cubicBezTo>
                  <a:pt x="109401" y="805175"/>
                  <a:pt x="109401" y="805175"/>
                  <a:pt x="116239" y="812006"/>
                </a:cubicBezTo>
                <a:cubicBezTo>
                  <a:pt x="112820" y="812006"/>
                  <a:pt x="111111" y="810298"/>
                  <a:pt x="110256" y="808591"/>
                </a:cubicBezTo>
                <a:lnTo>
                  <a:pt x="109538" y="805723"/>
                </a:lnTo>
                <a:lnTo>
                  <a:pt x="109538" y="806270"/>
                </a:lnTo>
                <a:lnTo>
                  <a:pt x="110256" y="812006"/>
                </a:lnTo>
                <a:lnTo>
                  <a:pt x="110495" y="812279"/>
                </a:lnTo>
                <a:lnTo>
                  <a:pt x="109538" y="812040"/>
                </a:lnTo>
                <a:lnTo>
                  <a:pt x="109538" y="812312"/>
                </a:lnTo>
                <a:lnTo>
                  <a:pt x="111317" y="814030"/>
                </a:lnTo>
                <a:lnTo>
                  <a:pt x="110094" y="812849"/>
                </a:lnTo>
                <a:lnTo>
                  <a:pt x="109538" y="812312"/>
                </a:lnTo>
                <a:lnTo>
                  <a:pt x="109538" y="812542"/>
                </a:lnTo>
                <a:lnTo>
                  <a:pt x="111761" y="816299"/>
                </a:lnTo>
                <a:lnTo>
                  <a:pt x="111317" y="816054"/>
                </a:lnTo>
                <a:lnTo>
                  <a:pt x="109538" y="812618"/>
                </a:lnTo>
                <a:lnTo>
                  <a:pt x="109538" y="812801"/>
                </a:lnTo>
                <a:lnTo>
                  <a:pt x="109512" y="812568"/>
                </a:lnTo>
                <a:lnTo>
                  <a:pt x="109221" y="812006"/>
                </a:lnTo>
                <a:lnTo>
                  <a:pt x="109503" y="812482"/>
                </a:lnTo>
                <a:lnTo>
                  <a:pt x="109477" y="812253"/>
                </a:lnTo>
                <a:lnTo>
                  <a:pt x="109221" y="812006"/>
                </a:lnTo>
                <a:lnTo>
                  <a:pt x="109477" y="812253"/>
                </a:lnTo>
                <a:lnTo>
                  <a:pt x="109451" y="812018"/>
                </a:lnTo>
                <a:lnTo>
                  <a:pt x="109401" y="812006"/>
                </a:lnTo>
                <a:lnTo>
                  <a:pt x="109401" y="811568"/>
                </a:lnTo>
                <a:lnTo>
                  <a:pt x="108744" y="805657"/>
                </a:lnTo>
                <a:lnTo>
                  <a:pt x="109401" y="805657"/>
                </a:lnTo>
                <a:lnTo>
                  <a:pt x="109401" y="805175"/>
                </a:lnTo>
                <a:lnTo>
                  <a:pt x="109461" y="805657"/>
                </a:lnTo>
                <a:lnTo>
                  <a:pt x="109522" y="805657"/>
                </a:lnTo>
                <a:close/>
                <a:moveTo>
                  <a:pt x="841025" y="805174"/>
                </a:moveTo>
                <a:lnTo>
                  <a:pt x="841024" y="805175"/>
                </a:lnTo>
                <a:lnTo>
                  <a:pt x="841024" y="805175"/>
                </a:lnTo>
                <a:close/>
                <a:moveTo>
                  <a:pt x="833272" y="805070"/>
                </a:moveTo>
                <a:lnTo>
                  <a:pt x="832676" y="805815"/>
                </a:lnTo>
                <a:lnTo>
                  <a:pt x="833546" y="805815"/>
                </a:lnTo>
                <a:lnTo>
                  <a:pt x="833846" y="805515"/>
                </a:lnTo>
                <a:close/>
                <a:moveTo>
                  <a:pt x="136539" y="804962"/>
                </a:moveTo>
                <a:lnTo>
                  <a:pt x="136539" y="804962"/>
                </a:lnTo>
                <a:lnTo>
                  <a:pt x="136752" y="805175"/>
                </a:lnTo>
                <a:lnTo>
                  <a:pt x="136566" y="805175"/>
                </a:lnTo>
                <a:lnTo>
                  <a:pt x="136752" y="806643"/>
                </a:lnTo>
                <a:lnTo>
                  <a:pt x="136752" y="806029"/>
                </a:lnTo>
                <a:cubicBezTo>
                  <a:pt x="136752" y="805175"/>
                  <a:pt x="136752" y="805175"/>
                  <a:pt x="136752" y="805175"/>
                </a:cubicBezTo>
                <a:close/>
                <a:moveTo>
                  <a:pt x="1025526" y="804863"/>
                </a:moveTo>
                <a:cubicBezTo>
                  <a:pt x="1025526" y="808435"/>
                  <a:pt x="1023938" y="810221"/>
                  <a:pt x="1022351" y="812007"/>
                </a:cubicBezTo>
                <a:lnTo>
                  <a:pt x="1019577" y="818250"/>
                </a:lnTo>
                <a:lnTo>
                  <a:pt x="1024732" y="813462"/>
                </a:lnTo>
                <a:cubicBezTo>
                  <a:pt x="1025526" y="813462"/>
                  <a:pt x="1025526" y="815182"/>
                  <a:pt x="1025526" y="818622"/>
                </a:cubicBezTo>
                <a:cubicBezTo>
                  <a:pt x="1022351" y="818622"/>
                  <a:pt x="1022351" y="816902"/>
                  <a:pt x="1022351" y="816042"/>
                </a:cubicBezTo>
                <a:lnTo>
                  <a:pt x="1019544" y="818323"/>
                </a:lnTo>
                <a:lnTo>
                  <a:pt x="1019176" y="819151"/>
                </a:lnTo>
                <a:lnTo>
                  <a:pt x="1019176" y="818622"/>
                </a:lnTo>
                <a:lnTo>
                  <a:pt x="1019176" y="815579"/>
                </a:lnTo>
                <a:lnTo>
                  <a:pt x="1019176" y="812800"/>
                </a:lnTo>
                <a:lnTo>
                  <a:pt x="1019176" y="812007"/>
                </a:lnTo>
                <a:cubicBezTo>
                  <a:pt x="1019176" y="812007"/>
                  <a:pt x="1019176" y="812007"/>
                  <a:pt x="1025526" y="804863"/>
                </a:cubicBezTo>
                <a:close/>
                <a:moveTo>
                  <a:pt x="922338" y="804863"/>
                </a:moveTo>
                <a:cubicBezTo>
                  <a:pt x="922338" y="804863"/>
                  <a:pt x="915988" y="812007"/>
                  <a:pt x="915988" y="812007"/>
                </a:cubicBezTo>
                <a:cubicBezTo>
                  <a:pt x="915988" y="812007"/>
                  <a:pt x="915988" y="812007"/>
                  <a:pt x="922338" y="804863"/>
                </a:cubicBezTo>
                <a:close/>
                <a:moveTo>
                  <a:pt x="417513" y="804863"/>
                </a:moveTo>
                <a:cubicBezTo>
                  <a:pt x="423863" y="804863"/>
                  <a:pt x="423863" y="804863"/>
                  <a:pt x="423863" y="804863"/>
                </a:cubicBezTo>
                <a:lnTo>
                  <a:pt x="423951" y="805635"/>
                </a:lnTo>
                <a:lnTo>
                  <a:pt x="427038" y="804863"/>
                </a:lnTo>
                <a:cubicBezTo>
                  <a:pt x="428791" y="804863"/>
                  <a:pt x="430213" y="805219"/>
                  <a:pt x="430213" y="805657"/>
                </a:cubicBezTo>
                <a:cubicBezTo>
                  <a:pt x="430213" y="806096"/>
                  <a:pt x="428791" y="806451"/>
                  <a:pt x="427038" y="806451"/>
                </a:cubicBezTo>
                <a:lnTo>
                  <a:pt x="423956" y="805680"/>
                </a:lnTo>
                <a:lnTo>
                  <a:pt x="424211" y="807908"/>
                </a:lnTo>
                <a:close/>
                <a:moveTo>
                  <a:pt x="81757" y="804863"/>
                </a:moveTo>
                <a:lnTo>
                  <a:pt x="84211" y="809240"/>
                </a:lnTo>
                <a:lnTo>
                  <a:pt x="83824" y="809015"/>
                </a:lnTo>
                <a:lnTo>
                  <a:pt x="84773" y="810554"/>
                </a:lnTo>
                <a:lnTo>
                  <a:pt x="83093" y="809563"/>
                </a:lnTo>
                <a:lnTo>
                  <a:pt x="82705" y="808363"/>
                </a:lnTo>
                <a:lnTo>
                  <a:pt x="82600" y="808302"/>
                </a:lnTo>
                <a:lnTo>
                  <a:pt x="82333" y="807210"/>
                </a:lnTo>
                <a:lnTo>
                  <a:pt x="81916" y="805921"/>
                </a:lnTo>
                <a:lnTo>
                  <a:pt x="82083" y="806192"/>
                </a:lnTo>
                <a:close/>
                <a:moveTo>
                  <a:pt x="800101" y="804862"/>
                </a:moveTo>
                <a:cubicBezTo>
                  <a:pt x="800101" y="804862"/>
                  <a:pt x="793751" y="812800"/>
                  <a:pt x="793751" y="812800"/>
                </a:cubicBezTo>
                <a:cubicBezTo>
                  <a:pt x="793751" y="812800"/>
                  <a:pt x="793751" y="810816"/>
                  <a:pt x="794545" y="808831"/>
                </a:cubicBezTo>
                <a:lnTo>
                  <a:pt x="796497" y="807437"/>
                </a:lnTo>
                <a:lnTo>
                  <a:pt x="796926" y="807839"/>
                </a:lnTo>
                <a:cubicBezTo>
                  <a:pt x="798513" y="806847"/>
                  <a:pt x="800101" y="804862"/>
                  <a:pt x="800101" y="804862"/>
                </a:cubicBezTo>
                <a:close/>
                <a:moveTo>
                  <a:pt x="793751" y="804862"/>
                </a:moveTo>
                <a:cubicBezTo>
                  <a:pt x="793751" y="804862"/>
                  <a:pt x="795338" y="804862"/>
                  <a:pt x="796926" y="804862"/>
                </a:cubicBezTo>
                <a:lnTo>
                  <a:pt x="797720" y="804862"/>
                </a:lnTo>
                <a:cubicBezTo>
                  <a:pt x="798513" y="804862"/>
                  <a:pt x="800101" y="804862"/>
                  <a:pt x="800101" y="804862"/>
                </a:cubicBezTo>
                <a:lnTo>
                  <a:pt x="796497" y="807437"/>
                </a:lnTo>
                <a:close/>
                <a:moveTo>
                  <a:pt x="786607" y="804862"/>
                </a:moveTo>
                <a:cubicBezTo>
                  <a:pt x="793751" y="804862"/>
                  <a:pt x="786607" y="812006"/>
                  <a:pt x="786607" y="812006"/>
                </a:cubicBezTo>
                <a:cubicBezTo>
                  <a:pt x="786607" y="804862"/>
                  <a:pt x="786607" y="812006"/>
                  <a:pt x="786607" y="804862"/>
                </a:cubicBezTo>
                <a:close/>
                <a:moveTo>
                  <a:pt x="785813" y="804862"/>
                </a:moveTo>
                <a:cubicBezTo>
                  <a:pt x="785813" y="804862"/>
                  <a:pt x="785813" y="804862"/>
                  <a:pt x="785019" y="805854"/>
                </a:cubicBezTo>
                <a:lnTo>
                  <a:pt x="780098" y="812006"/>
                </a:lnTo>
                <a:lnTo>
                  <a:pt x="783035" y="812006"/>
                </a:lnTo>
                <a:cubicBezTo>
                  <a:pt x="784821" y="812006"/>
                  <a:pt x="786607" y="812006"/>
                  <a:pt x="786607" y="812006"/>
                </a:cubicBezTo>
                <a:cubicBezTo>
                  <a:pt x="786607" y="812006"/>
                  <a:pt x="784821" y="813792"/>
                  <a:pt x="783035" y="814685"/>
                </a:cubicBezTo>
                <a:lnTo>
                  <a:pt x="779860" y="812304"/>
                </a:lnTo>
                <a:lnTo>
                  <a:pt x="779463" y="812800"/>
                </a:lnTo>
                <a:lnTo>
                  <a:pt x="779601" y="812110"/>
                </a:lnTo>
                <a:lnTo>
                  <a:pt x="779463" y="812006"/>
                </a:lnTo>
                <a:lnTo>
                  <a:pt x="779622" y="812006"/>
                </a:lnTo>
                <a:lnTo>
                  <a:pt x="780257" y="808831"/>
                </a:lnTo>
                <a:lnTo>
                  <a:pt x="781772" y="807749"/>
                </a:lnTo>
                <a:lnTo>
                  <a:pt x="782638" y="805854"/>
                </a:lnTo>
                <a:cubicBezTo>
                  <a:pt x="784226" y="804862"/>
                  <a:pt x="785813" y="804862"/>
                  <a:pt x="785813" y="804862"/>
                </a:cubicBezTo>
                <a:close/>
                <a:moveTo>
                  <a:pt x="704851" y="804862"/>
                </a:moveTo>
                <a:cubicBezTo>
                  <a:pt x="704851" y="804862"/>
                  <a:pt x="704851" y="804862"/>
                  <a:pt x="705645" y="804862"/>
                </a:cubicBezTo>
                <a:lnTo>
                  <a:pt x="708820" y="804862"/>
                </a:lnTo>
                <a:lnTo>
                  <a:pt x="711201" y="804862"/>
                </a:lnTo>
                <a:lnTo>
                  <a:pt x="710779" y="805258"/>
                </a:lnTo>
                <a:lnTo>
                  <a:pt x="711110" y="805175"/>
                </a:lnTo>
                <a:lnTo>
                  <a:pt x="706323" y="809957"/>
                </a:lnTo>
                <a:lnTo>
                  <a:pt x="704851" y="811427"/>
                </a:lnTo>
                <a:lnTo>
                  <a:pt x="704272" y="812006"/>
                </a:lnTo>
                <a:lnTo>
                  <a:pt x="704851" y="810994"/>
                </a:lnTo>
                <a:lnTo>
                  <a:pt x="707134" y="807003"/>
                </a:lnTo>
                <a:close/>
                <a:moveTo>
                  <a:pt x="403226" y="804862"/>
                </a:moveTo>
                <a:cubicBezTo>
                  <a:pt x="403226" y="804862"/>
                  <a:pt x="403226" y="804862"/>
                  <a:pt x="409576" y="812800"/>
                </a:cubicBezTo>
                <a:cubicBezTo>
                  <a:pt x="403226" y="812800"/>
                  <a:pt x="403226" y="804862"/>
                  <a:pt x="403226" y="804862"/>
                </a:cubicBezTo>
                <a:close/>
                <a:moveTo>
                  <a:pt x="396876" y="804862"/>
                </a:moveTo>
                <a:cubicBezTo>
                  <a:pt x="396876" y="804862"/>
                  <a:pt x="403226" y="804862"/>
                  <a:pt x="403226" y="812800"/>
                </a:cubicBezTo>
                <a:cubicBezTo>
                  <a:pt x="396876" y="812800"/>
                  <a:pt x="403226" y="812800"/>
                  <a:pt x="396876" y="804862"/>
                </a:cubicBezTo>
                <a:close/>
                <a:moveTo>
                  <a:pt x="376238" y="804862"/>
                </a:moveTo>
                <a:cubicBezTo>
                  <a:pt x="376238" y="804862"/>
                  <a:pt x="376238" y="806847"/>
                  <a:pt x="377032" y="808831"/>
                </a:cubicBezTo>
                <a:lnTo>
                  <a:pt x="382121" y="812467"/>
                </a:lnTo>
                <a:lnTo>
                  <a:pt x="382905" y="812006"/>
                </a:lnTo>
                <a:cubicBezTo>
                  <a:pt x="382905" y="812006"/>
                  <a:pt x="382905" y="812006"/>
                  <a:pt x="382905" y="812860"/>
                </a:cubicBezTo>
                <a:lnTo>
                  <a:pt x="382905" y="813117"/>
                </a:lnTo>
                <a:lnTo>
                  <a:pt x="385763" y="815975"/>
                </a:lnTo>
                <a:lnTo>
                  <a:pt x="386175" y="816387"/>
                </a:lnTo>
                <a:lnTo>
                  <a:pt x="386324" y="816275"/>
                </a:lnTo>
                <a:cubicBezTo>
                  <a:pt x="388034" y="817129"/>
                  <a:pt x="389743" y="818836"/>
                  <a:pt x="389743" y="818836"/>
                </a:cubicBezTo>
                <a:lnTo>
                  <a:pt x="387136" y="817348"/>
                </a:lnTo>
                <a:lnTo>
                  <a:pt x="388938" y="819150"/>
                </a:lnTo>
                <a:cubicBezTo>
                  <a:pt x="388938" y="819150"/>
                  <a:pt x="387351" y="819150"/>
                  <a:pt x="385763" y="818356"/>
                </a:cubicBezTo>
                <a:lnTo>
                  <a:pt x="385128" y="817245"/>
                </a:lnTo>
                <a:lnTo>
                  <a:pt x="385098" y="817193"/>
                </a:lnTo>
                <a:lnTo>
                  <a:pt x="385069" y="817215"/>
                </a:lnTo>
                <a:lnTo>
                  <a:pt x="382905" y="818836"/>
                </a:lnTo>
                <a:lnTo>
                  <a:pt x="382905" y="814669"/>
                </a:lnTo>
                <a:lnTo>
                  <a:pt x="383760" y="815421"/>
                </a:lnTo>
                <a:lnTo>
                  <a:pt x="384243" y="815697"/>
                </a:lnTo>
                <a:lnTo>
                  <a:pt x="382905" y="813355"/>
                </a:lnTo>
                <a:lnTo>
                  <a:pt x="382905" y="814669"/>
                </a:lnTo>
                <a:lnTo>
                  <a:pt x="381089" y="813073"/>
                </a:lnTo>
                <a:lnTo>
                  <a:pt x="381795" y="812658"/>
                </a:lnTo>
                <a:lnTo>
                  <a:pt x="377032" y="811808"/>
                </a:lnTo>
                <a:cubicBezTo>
                  <a:pt x="376238" y="810816"/>
                  <a:pt x="376238" y="808831"/>
                  <a:pt x="376238" y="804862"/>
                </a:cubicBezTo>
                <a:close/>
                <a:moveTo>
                  <a:pt x="369095" y="804862"/>
                </a:moveTo>
                <a:cubicBezTo>
                  <a:pt x="369095" y="804862"/>
                  <a:pt x="376239" y="804862"/>
                  <a:pt x="376239" y="812800"/>
                </a:cubicBezTo>
                <a:cubicBezTo>
                  <a:pt x="369095" y="804862"/>
                  <a:pt x="369095" y="804862"/>
                  <a:pt x="369095" y="804862"/>
                </a:cubicBezTo>
                <a:close/>
                <a:moveTo>
                  <a:pt x="830859" y="803196"/>
                </a:moveTo>
                <a:lnTo>
                  <a:pt x="831533" y="803720"/>
                </a:lnTo>
                <a:lnTo>
                  <a:pt x="830859" y="804942"/>
                </a:lnTo>
                <a:cubicBezTo>
                  <a:pt x="829172" y="805815"/>
                  <a:pt x="827485" y="805815"/>
                  <a:pt x="827485" y="805815"/>
                </a:cubicBezTo>
                <a:cubicBezTo>
                  <a:pt x="827485" y="805815"/>
                  <a:pt x="829172" y="804069"/>
                  <a:pt x="830859" y="803196"/>
                </a:cubicBezTo>
                <a:close/>
                <a:moveTo>
                  <a:pt x="914103" y="803119"/>
                </a:moveTo>
                <a:lnTo>
                  <a:pt x="914016" y="803275"/>
                </a:lnTo>
                <a:lnTo>
                  <a:pt x="913862" y="803364"/>
                </a:lnTo>
                <a:lnTo>
                  <a:pt x="913937" y="803196"/>
                </a:lnTo>
                <a:close/>
                <a:moveTo>
                  <a:pt x="914988" y="802711"/>
                </a:moveTo>
                <a:lnTo>
                  <a:pt x="913077" y="807561"/>
                </a:lnTo>
                <a:lnTo>
                  <a:pt x="912186" y="807109"/>
                </a:lnTo>
                <a:lnTo>
                  <a:pt x="913460" y="804262"/>
                </a:lnTo>
                <a:lnTo>
                  <a:pt x="914016" y="803275"/>
                </a:lnTo>
                <a:lnTo>
                  <a:pt x="914987" y="802711"/>
                </a:lnTo>
                <a:close/>
                <a:moveTo>
                  <a:pt x="358974" y="802614"/>
                </a:moveTo>
                <a:lnTo>
                  <a:pt x="361974" y="804862"/>
                </a:lnTo>
                <a:lnTo>
                  <a:pt x="362392" y="805175"/>
                </a:lnTo>
                <a:lnTo>
                  <a:pt x="361537" y="805175"/>
                </a:lnTo>
                <a:lnTo>
                  <a:pt x="359828" y="805175"/>
                </a:lnTo>
                <a:lnTo>
                  <a:pt x="358974" y="805175"/>
                </a:lnTo>
                <a:lnTo>
                  <a:pt x="358119" y="805175"/>
                </a:lnTo>
                <a:cubicBezTo>
                  <a:pt x="358974" y="805175"/>
                  <a:pt x="358974" y="805175"/>
                  <a:pt x="355555" y="805175"/>
                </a:cubicBezTo>
                <a:cubicBezTo>
                  <a:pt x="358974" y="805175"/>
                  <a:pt x="358974" y="805175"/>
                  <a:pt x="358119" y="804322"/>
                </a:cubicBezTo>
                <a:lnTo>
                  <a:pt x="357772" y="803514"/>
                </a:lnTo>
                <a:close/>
                <a:moveTo>
                  <a:pt x="373063" y="802482"/>
                </a:moveTo>
                <a:cubicBezTo>
                  <a:pt x="374651" y="803276"/>
                  <a:pt x="376238" y="804863"/>
                  <a:pt x="376238" y="804863"/>
                </a:cubicBezTo>
                <a:cubicBezTo>
                  <a:pt x="376238" y="804863"/>
                  <a:pt x="369888" y="804863"/>
                  <a:pt x="369888" y="804863"/>
                </a:cubicBezTo>
                <a:cubicBezTo>
                  <a:pt x="369888" y="801688"/>
                  <a:pt x="371476" y="801688"/>
                  <a:pt x="373063" y="802482"/>
                </a:cubicBezTo>
                <a:close/>
                <a:moveTo>
                  <a:pt x="379413" y="802481"/>
                </a:moveTo>
                <a:cubicBezTo>
                  <a:pt x="379413" y="801687"/>
                  <a:pt x="379413" y="801687"/>
                  <a:pt x="382588" y="804862"/>
                </a:cubicBezTo>
                <a:cubicBezTo>
                  <a:pt x="382588" y="804862"/>
                  <a:pt x="382588" y="804862"/>
                  <a:pt x="376238" y="804862"/>
                </a:cubicBezTo>
                <a:cubicBezTo>
                  <a:pt x="379413" y="804862"/>
                  <a:pt x="379413" y="803275"/>
                  <a:pt x="379413" y="802481"/>
                </a:cubicBezTo>
                <a:close/>
                <a:moveTo>
                  <a:pt x="783754" y="802116"/>
                </a:moveTo>
                <a:lnTo>
                  <a:pt x="785813" y="804862"/>
                </a:lnTo>
                <a:cubicBezTo>
                  <a:pt x="779463" y="804862"/>
                  <a:pt x="785813" y="804862"/>
                  <a:pt x="779463" y="804862"/>
                </a:cubicBezTo>
                <a:cubicBezTo>
                  <a:pt x="779463" y="804862"/>
                  <a:pt x="781051" y="804862"/>
                  <a:pt x="782638" y="804068"/>
                </a:cubicBezTo>
                <a:close/>
                <a:moveTo>
                  <a:pt x="911788" y="801994"/>
                </a:moveTo>
                <a:lnTo>
                  <a:pt x="909402" y="805172"/>
                </a:lnTo>
                <a:lnTo>
                  <a:pt x="909857" y="805425"/>
                </a:lnTo>
                <a:close/>
                <a:moveTo>
                  <a:pt x="110462" y="801878"/>
                </a:moveTo>
                <a:lnTo>
                  <a:pt x="111888" y="802692"/>
                </a:lnTo>
                <a:lnTo>
                  <a:pt x="116239" y="805175"/>
                </a:lnTo>
                <a:cubicBezTo>
                  <a:pt x="116239" y="805175"/>
                  <a:pt x="116239" y="805175"/>
                  <a:pt x="116239" y="806029"/>
                </a:cubicBezTo>
                <a:lnTo>
                  <a:pt x="116239" y="806883"/>
                </a:lnTo>
                <a:lnTo>
                  <a:pt x="116239" y="811152"/>
                </a:lnTo>
                <a:lnTo>
                  <a:pt x="116239" y="812006"/>
                </a:lnTo>
                <a:cubicBezTo>
                  <a:pt x="114530" y="810298"/>
                  <a:pt x="112820" y="808591"/>
                  <a:pt x="109401" y="805175"/>
                </a:cubicBezTo>
                <a:cubicBezTo>
                  <a:pt x="112820" y="808591"/>
                  <a:pt x="112820" y="808591"/>
                  <a:pt x="111965" y="806883"/>
                </a:cubicBezTo>
                <a:lnTo>
                  <a:pt x="111452" y="805175"/>
                </a:lnTo>
                <a:lnTo>
                  <a:pt x="110979" y="803599"/>
                </a:lnTo>
                <a:close/>
                <a:moveTo>
                  <a:pt x="1018382" y="800300"/>
                </a:moveTo>
                <a:lnTo>
                  <a:pt x="1017105" y="803172"/>
                </a:lnTo>
                <a:lnTo>
                  <a:pt x="1016260" y="802158"/>
                </a:lnTo>
                <a:lnTo>
                  <a:pt x="1015604" y="802978"/>
                </a:lnTo>
                <a:lnTo>
                  <a:pt x="1014630" y="805657"/>
                </a:lnTo>
                <a:lnTo>
                  <a:pt x="1016001" y="805657"/>
                </a:lnTo>
                <a:lnTo>
                  <a:pt x="1015207" y="807443"/>
                </a:lnTo>
                <a:lnTo>
                  <a:pt x="1014153" y="806969"/>
                </a:lnTo>
                <a:lnTo>
                  <a:pt x="1012472" y="811592"/>
                </a:lnTo>
                <a:lnTo>
                  <a:pt x="1017489" y="808831"/>
                </a:lnTo>
                <a:lnTo>
                  <a:pt x="1018313" y="805657"/>
                </a:lnTo>
                <a:lnTo>
                  <a:pt x="1018184" y="805657"/>
                </a:lnTo>
                <a:lnTo>
                  <a:pt x="1016001" y="805657"/>
                </a:lnTo>
                <a:lnTo>
                  <a:pt x="1017105" y="803172"/>
                </a:lnTo>
                <a:lnTo>
                  <a:pt x="1018382" y="804704"/>
                </a:lnTo>
                <a:lnTo>
                  <a:pt x="1018382" y="804531"/>
                </a:lnTo>
                <a:close/>
                <a:moveTo>
                  <a:pt x="75248" y="799042"/>
                </a:moveTo>
                <a:cubicBezTo>
                  <a:pt x="75248" y="805921"/>
                  <a:pt x="81916" y="805921"/>
                  <a:pt x="81916" y="805921"/>
                </a:cubicBezTo>
                <a:cubicBezTo>
                  <a:pt x="75248" y="805921"/>
                  <a:pt x="75248" y="805921"/>
                  <a:pt x="75248" y="799042"/>
                </a:cubicBezTo>
                <a:close/>
                <a:moveTo>
                  <a:pt x="916517" y="798830"/>
                </a:moveTo>
                <a:lnTo>
                  <a:pt x="914988" y="802711"/>
                </a:lnTo>
                <a:lnTo>
                  <a:pt x="914987" y="802711"/>
                </a:lnTo>
                <a:lnTo>
                  <a:pt x="914103" y="803119"/>
                </a:lnTo>
                <a:close/>
                <a:moveTo>
                  <a:pt x="916517" y="798830"/>
                </a:moveTo>
                <a:cubicBezTo>
                  <a:pt x="916517" y="798830"/>
                  <a:pt x="916517" y="798830"/>
                  <a:pt x="923397" y="798830"/>
                </a:cubicBezTo>
                <a:lnTo>
                  <a:pt x="914988" y="802711"/>
                </a:lnTo>
                <a:lnTo>
                  <a:pt x="914988" y="802711"/>
                </a:lnTo>
                <a:lnTo>
                  <a:pt x="915657" y="802323"/>
                </a:lnTo>
                <a:cubicBezTo>
                  <a:pt x="916517" y="800576"/>
                  <a:pt x="916517" y="798830"/>
                  <a:pt x="916517" y="798830"/>
                </a:cubicBezTo>
                <a:close/>
                <a:moveTo>
                  <a:pt x="834232" y="798830"/>
                </a:moveTo>
                <a:cubicBezTo>
                  <a:pt x="834232" y="798830"/>
                  <a:pt x="834232" y="798830"/>
                  <a:pt x="827485" y="805815"/>
                </a:cubicBezTo>
                <a:cubicBezTo>
                  <a:pt x="827485" y="805815"/>
                  <a:pt x="829172" y="804069"/>
                  <a:pt x="830015" y="802323"/>
                </a:cubicBezTo>
                <a:lnTo>
                  <a:pt x="829509" y="801624"/>
                </a:lnTo>
                <a:close/>
                <a:moveTo>
                  <a:pt x="827485" y="798830"/>
                </a:moveTo>
                <a:lnTo>
                  <a:pt x="829509" y="801624"/>
                </a:lnTo>
                <a:lnTo>
                  <a:pt x="828328" y="802323"/>
                </a:lnTo>
                <a:cubicBezTo>
                  <a:pt x="827485" y="804069"/>
                  <a:pt x="827485" y="805815"/>
                  <a:pt x="827485" y="805815"/>
                </a:cubicBezTo>
                <a:cubicBezTo>
                  <a:pt x="827485" y="805815"/>
                  <a:pt x="827485" y="798830"/>
                  <a:pt x="827485" y="798830"/>
                </a:cubicBezTo>
                <a:close/>
                <a:moveTo>
                  <a:pt x="80258" y="798748"/>
                </a:moveTo>
                <a:lnTo>
                  <a:pt x="80914" y="798843"/>
                </a:lnTo>
                <a:lnTo>
                  <a:pt x="81007" y="799512"/>
                </a:lnTo>
                <a:lnTo>
                  <a:pt x="80914" y="799703"/>
                </a:lnTo>
                <a:close/>
                <a:moveTo>
                  <a:pt x="130176" y="798607"/>
                </a:moveTo>
                <a:lnTo>
                  <a:pt x="135204" y="803629"/>
                </a:lnTo>
                <a:lnTo>
                  <a:pt x="135897" y="804322"/>
                </a:lnTo>
                <a:lnTo>
                  <a:pt x="136439" y="804863"/>
                </a:lnTo>
                <a:lnTo>
                  <a:pt x="135204" y="803629"/>
                </a:lnTo>
                <a:lnTo>
                  <a:pt x="130769" y="799199"/>
                </a:lnTo>
                <a:close/>
                <a:moveTo>
                  <a:pt x="806451" y="798512"/>
                </a:moveTo>
                <a:cubicBezTo>
                  <a:pt x="810023" y="798512"/>
                  <a:pt x="811809" y="798512"/>
                  <a:pt x="812702" y="799306"/>
                </a:cubicBezTo>
                <a:lnTo>
                  <a:pt x="810023" y="801687"/>
                </a:lnTo>
                <a:cubicBezTo>
                  <a:pt x="808237" y="803275"/>
                  <a:pt x="806451" y="804862"/>
                  <a:pt x="806451" y="804862"/>
                </a:cubicBezTo>
                <a:cubicBezTo>
                  <a:pt x="813595" y="798512"/>
                  <a:pt x="813595" y="798512"/>
                  <a:pt x="806451" y="798512"/>
                </a:cubicBezTo>
                <a:close/>
                <a:moveTo>
                  <a:pt x="785813" y="798512"/>
                </a:moveTo>
                <a:lnTo>
                  <a:pt x="783754" y="802116"/>
                </a:lnTo>
                <a:lnTo>
                  <a:pt x="783432" y="801687"/>
                </a:lnTo>
                <a:cubicBezTo>
                  <a:pt x="784226" y="800100"/>
                  <a:pt x="785813" y="798512"/>
                  <a:pt x="785813" y="798512"/>
                </a:cubicBezTo>
                <a:close/>
                <a:moveTo>
                  <a:pt x="909400" y="798345"/>
                </a:moveTo>
                <a:lnTo>
                  <a:pt x="906913" y="804554"/>
                </a:lnTo>
                <a:lnTo>
                  <a:pt x="902562" y="805175"/>
                </a:lnTo>
                <a:cubicBezTo>
                  <a:pt x="902562" y="812006"/>
                  <a:pt x="909400" y="798345"/>
                  <a:pt x="909400" y="798345"/>
                </a:cubicBezTo>
                <a:close/>
                <a:moveTo>
                  <a:pt x="868374" y="798345"/>
                </a:moveTo>
                <a:cubicBezTo>
                  <a:pt x="868374" y="805175"/>
                  <a:pt x="861537" y="805175"/>
                  <a:pt x="861537" y="812006"/>
                </a:cubicBezTo>
                <a:lnTo>
                  <a:pt x="858580" y="809791"/>
                </a:lnTo>
                <a:lnTo>
                  <a:pt x="860682" y="808591"/>
                </a:lnTo>
                <a:cubicBezTo>
                  <a:pt x="861537" y="808591"/>
                  <a:pt x="861537" y="808591"/>
                  <a:pt x="861537" y="805175"/>
                </a:cubicBezTo>
                <a:cubicBezTo>
                  <a:pt x="868374" y="805175"/>
                  <a:pt x="861537" y="805175"/>
                  <a:pt x="868374" y="798345"/>
                </a:cubicBezTo>
                <a:close/>
                <a:moveTo>
                  <a:pt x="854699" y="798345"/>
                </a:moveTo>
                <a:cubicBezTo>
                  <a:pt x="854699" y="798345"/>
                  <a:pt x="847861" y="805175"/>
                  <a:pt x="847861" y="805175"/>
                </a:cubicBezTo>
                <a:cubicBezTo>
                  <a:pt x="844443" y="805175"/>
                  <a:pt x="844443" y="803468"/>
                  <a:pt x="846152" y="801760"/>
                </a:cubicBezTo>
                <a:lnTo>
                  <a:pt x="847861" y="801077"/>
                </a:lnTo>
                <a:lnTo>
                  <a:pt x="850240" y="800127"/>
                </a:lnTo>
                <a:lnTo>
                  <a:pt x="850818" y="800560"/>
                </a:lnTo>
                <a:lnTo>
                  <a:pt x="851280" y="800906"/>
                </a:lnTo>
                <a:cubicBezTo>
                  <a:pt x="852989" y="800053"/>
                  <a:pt x="854699" y="798345"/>
                  <a:pt x="854699" y="798345"/>
                </a:cubicBezTo>
                <a:close/>
                <a:moveTo>
                  <a:pt x="724785" y="798345"/>
                </a:moveTo>
                <a:lnTo>
                  <a:pt x="719041" y="803263"/>
                </a:lnTo>
                <a:lnTo>
                  <a:pt x="721366" y="799199"/>
                </a:lnTo>
                <a:cubicBezTo>
                  <a:pt x="723076" y="798345"/>
                  <a:pt x="724785" y="798345"/>
                  <a:pt x="724785" y="798345"/>
                </a:cubicBezTo>
                <a:close/>
                <a:moveTo>
                  <a:pt x="724785" y="798345"/>
                </a:moveTo>
                <a:cubicBezTo>
                  <a:pt x="717947" y="805175"/>
                  <a:pt x="717947" y="805175"/>
                  <a:pt x="717947" y="805175"/>
                </a:cubicBezTo>
                <a:cubicBezTo>
                  <a:pt x="717947" y="805175"/>
                  <a:pt x="724785" y="798345"/>
                  <a:pt x="724785" y="798345"/>
                </a:cubicBezTo>
                <a:close/>
                <a:moveTo>
                  <a:pt x="717947" y="798345"/>
                </a:moveTo>
                <a:cubicBezTo>
                  <a:pt x="717947" y="801760"/>
                  <a:pt x="717947" y="803468"/>
                  <a:pt x="718802" y="803468"/>
                </a:cubicBezTo>
                <a:lnTo>
                  <a:pt x="719041" y="803263"/>
                </a:lnTo>
                <a:lnTo>
                  <a:pt x="717947" y="805175"/>
                </a:lnTo>
                <a:cubicBezTo>
                  <a:pt x="717947" y="805175"/>
                  <a:pt x="711110" y="805175"/>
                  <a:pt x="717947" y="798345"/>
                </a:cubicBezTo>
                <a:close/>
                <a:moveTo>
                  <a:pt x="123077" y="798345"/>
                </a:moveTo>
                <a:lnTo>
                  <a:pt x="123119" y="798513"/>
                </a:lnTo>
                <a:lnTo>
                  <a:pt x="123932" y="801760"/>
                </a:lnTo>
                <a:cubicBezTo>
                  <a:pt x="124786" y="803468"/>
                  <a:pt x="126496" y="805175"/>
                  <a:pt x="129914" y="805175"/>
                </a:cubicBezTo>
                <a:cubicBezTo>
                  <a:pt x="126496" y="805175"/>
                  <a:pt x="126496" y="805175"/>
                  <a:pt x="126496" y="806029"/>
                </a:cubicBezTo>
                <a:lnTo>
                  <a:pt x="123858" y="810640"/>
                </a:lnTo>
                <a:lnTo>
                  <a:pt x="123077" y="805175"/>
                </a:lnTo>
                <a:lnTo>
                  <a:pt x="122495" y="798781"/>
                </a:lnTo>
                <a:lnTo>
                  <a:pt x="122853" y="798513"/>
                </a:lnTo>
                <a:close/>
                <a:moveTo>
                  <a:pt x="109401" y="798345"/>
                </a:moveTo>
                <a:lnTo>
                  <a:pt x="110462" y="801878"/>
                </a:lnTo>
                <a:lnTo>
                  <a:pt x="110256" y="801760"/>
                </a:lnTo>
                <a:cubicBezTo>
                  <a:pt x="109401" y="800053"/>
                  <a:pt x="109401" y="798345"/>
                  <a:pt x="109401" y="798345"/>
                </a:cubicBezTo>
                <a:close/>
                <a:moveTo>
                  <a:pt x="103419" y="798345"/>
                </a:moveTo>
                <a:lnTo>
                  <a:pt x="109401" y="798345"/>
                </a:lnTo>
                <a:cubicBezTo>
                  <a:pt x="109401" y="798345"/>
                  <a:pt x="109401" y="800053"/>
                  <a:pt x="109401" y="801760"/>
                </a:cubicBezTo>
                <a:lnTo>
                  <a:pt x="109401" y="802614"/>
                </a:lnTo>
                <a:cubicBezTo>
                  <a:pt x="109401" y="801760"/>
                  <a:pt x="109401" y="801760"/>
                  <a:pt x="109401" y="805175"/>
                </a:cubicBezTo>
                <a:cubicBezTo>
                  <a:pt x="109401" y="801760"/>
                  <a:pt x="109401" y="800053"/>
                  <a:pt x="108546" y="799199"/>
                </a:cubicBezTo>
                <a:lnTo>
                  <a:pt x="103541" y="798485"/>
                </a:lnTo>
                <a:close/>
                <a:moveTo>
                  <a:pt x="102564" y="798345"/>
                </a:moveTo>
                <a:lnTo>
                  <a:pt x="103541" y="798485"/>
                </a:lnTo>
                <a:lnTo>
                  <a:pt x="109401" y="805175"/>
                </a:lnTo>
                <a:cubicBezTo>
                  <a:pt x="109401" y="805175"/>
                  <a:pt x="109401" y="805175"/>
                  <a:pt x="108546" y="804322"/>
                </a:cubicBezTo>
                <a:lnTo>
                  <a:pt x="104776" y="800555"/>
                </a:lnTo>
                <a:lnTo>
                  <a:pt x="108744" y="805657"/>
                </a:lnTo>
                <a:lnTo>
                  <a:pt x="106831" y="805657"/>
                </a:lnTo>
                <a:lnTo>
                  <a:pt x="109221" y="812006"/>
                </a:lnTo>
                <a:cubicBezTo>
                  <a:pt x="109221" y="812006"/>
                  <a:pt x="107475" y="810319"/>
                  <a:pt x="105729" y="807789"/>
                </a:cubicBezTo>
                <a:lnTo>
                  <a:pt x="104926" y="805657"/>
                </a:lnTo>
                <a:lnTo>
                  <a:pt x="103823" y="805657"/>
                </a:lnTo>
                <a:lnTo>
                  <a:pt x="103982" y="805855"/>
                </a:lnTo>
                <a:lnTo>
                  <a:pt x="108862" y="811956"/>
                </a:lnTo>
                <a:lnTo>
                  <a:pt x="109221" y="812006"/>
                </a:lnTo>
                <a:lnTo>
                  <a:pt x="109221" y="812405"/>
                </a:lnTo>
                <a:lnTo>
                  <a:pt x="109293" y="812495"/>
                </a:lnTo>
                <a:lnTo>
                  <a:pt x="109221" y="812006"/>
                </a:lnTo>
                <a:lnTo>
                  <a:pt x="109374" y="812596"/>
                </a:lnTo>
                <a:lnTo>
                  <a:pt x="109538" y="812801"/>
                </a:lnTo>
                <a:lnTo>
                  <a:pt x="109421" y="812780"/>
                </a:lnTo>
                <a:lnTo>
                  <a:pt x="110094" y="815379"/>
                </a:lnTo>
                <a:lnTo>
                  <a:pt x="111317" y="816054"/>
                </a:lnTo>
                <a:lnTo>
                  <a:pt x="112445" y="818234"/>
                </a:lnTo>
                <a:lnTo>
                  <a:pt x="110094" y="817909"/>
                </a:lnTo>
                <a:lnTo>
                  <a:pt x="109333" y="812765"/>
                </a:lnTo>
                <a:lnTo>
                  <a:pt x="109221" y="812745"/>
                </a:lnTo>
                <a:lnTo>
                  <a:pt x="109221" y="812849"/>
                </a:lnTo>
                <a:cubicBezTo>
                  <a:pt x="109221" y="813693"/>
                  <a:pt x="109221" y="815379"/>
                  <a:pt x="109221" y="818753"/>
                </a:cubicBezTo>
                <a:lnTo>
                  <a:pt x="103189" y="818753"/>
                </a:lnTo>
                <a:lnTo>
                  <a:pt x="103189" y="819150"/>
                </a:lnTo>
                <a:lnTo>
                  <a:pt x="103134" y="818753"/>
                </a:lnTo>
                <a:lnTo>
                  <a:pt x="103117" y="818753"/>
                </a:lnTo>
                <a:lnTo>
                  <a:pt x="103188" y="819150"/>
                </a:lnTo>
                <a:lnTo>
                  <a:pt x="102691" y="818753"/>
                </a:lnTo>
                <a:lnTo>
                  <a:pt x="102236" y="818753"/>
                </a:lnTo>
                <a:lnTo>
                  <a:pt x="102040" y="818232"/>
                </a:lnTo>
                <a:lnTo>
                  <a:pt x="99219" y="815975"/>
                </a:lnTo>
                <a:lnTo>
                  <a:pt x="95909" y="813328"/>
                </a:lnTo>
                <a:lnTo>
                  <a:pt x="95537" y="814409"/>
                </a:lnTo>
                <a:lnTo>
                  <a:pt x="96242" y="818356"/>
                </a:lnTo>
                <a:lnTo>
                  <a:pt x="96967" y="818439"/>
                </a:lnTo>
                <a:lnTo>
                  <a:pt x="98822" y="817100"/>
                </a:lnTo>
                <a:lnTo>
                  <a:pt x="101374" y="818943"/>
                </a:lnTo>
                <a:lnTo>
                  <a:pt x="103188" y="819150"/>
                </a:lnTo>
                <a:lnTo>
                  <a:pt x="101661" y="819150"/>
                </a:lnTo>
                <a:lnTo>
                  <a:pt x="102394" y="819679"/>
                </a:lnTo>
                <a:cubicBezTo>
                  <a:pt x="102394" y="819679"/>
                  <a:pt x="102394" y="819679"/>
                  <a:pt x="101501" y="819679"/>
                </a:cubicBezTo>
                <a:lnTo>
                  <a:pt x="96612" y="819679"/>
                </a:lnTo>
                <a:lnTo>
                  <a:pt x="102394" y="825549"/>
                </a:lnTo>
                <a:lnTo>
                  <a:pt x="102659" y="825818"/>
                </a:lnTo>
                <a:lnTo>
                  <a:pt x="102394" y="825703"/>
                </a:lnTo>
                <a:lnTo>
                  <a:pt x="96639" y="823199"/>
                </a:lnTo>
                <a:cubicBezTo>
                  <a:pt x="95779" y="824072"/>
                  <a:pt x="95779" y="825818"/>
                  <a:pt x="95779" y="825818"/>
                </a:cubicBezTo>
                <a:lnTo>
                  <a:pt x="95140" y="818678"/>
                </a:lnTo>
                <a:lnTo>
                  <a:pt x="91878" y="820341"/>
                </a:lnTo>
                <a:lnTo>
                  <a:pt x="91203" y="818621"/>
                </a:lnTo>
                <a:lnTo>
                  <a:pt x="89298" y="813765"/>
                </a:lnTo>
                <a:lnTo>
                  <a:pt x="89347" y="813462"/>
                </a:lnTo>
                <a:lnTo>
                  <a:pt x="95125" y="818511"/>
                </a:lnTo>
                <a:lnTo>
                  <a:pt x="95091" y="818134"/>
                </a:lnTo>
                <a:lnTo>
                  <a:pt x="95250" y="818296"/>
                </a:lnTo>
                <a:lnTo>
                  <a:pt x="95250" y="817807"/>
                </a:lnTo>
                <a:lnTo>
                  <a:pt x="95044" y="817607"/>
                </a:lnTo>
                <a:lnTo>
                  <a:pt x="95091" y="818134"/>
                </a:lnTo>
                <a:lnTo>
                  <a:pt x="93200" y="816214"/>
                </a:lnTo>
                <a:lnTo>
                  <a:pt x="92618" y="815256"/>
                </a:lnTo>
                <a:lnTo>
                  <a:pt x="90085" y="812801"/>
                </a:lnTo>
                <a:lnTo>
                  <a:pt x="88920" y="812801"/>
                </a:lnTo>
                <a:lnTo>
                  <a:pt x="89298" y="813765"/>
                </a:lnTo>
                <a:lnTo>
                  <a:pt x="88504" y="818621"/>
                </a:lnTo>
                <a:lnTo>
                  <a:pt x="88504" y="813045"/>
                </a:lnTo>
                <a:lnTo>
                  <a:pt x="87750" y="815380"/>
                </a:lnTo>
                <a:lnTo>
                  <a:pt x="84773" y="810554"/>
                </a:lnTo>
                <a:lnTo>
                  <a:pt x="85033" y="810707"/>
                </a:lnTo>
                <a:lnTo>
                  <a:pt x="84211" y="809240"/>
                </a:lnTo>
                <a:lnTo>
                  <a:pt x="88504" y="811742"/>
                </a:lnTo>
                <a:lnTo>
                  <a:pt x="85480" y="810971"/>
                </a:lnTo>
                <a:lnTo>
                  <a:pt x="88504" y="812754"/>
                </a:lnTo>
                <a:lnTo>
                  <a:pt x="88504" y="812602"/>
                </a:lnTo>
                <a:cubicBezTo>
                  <a:pt x="88504" y="811742"/>
                  <a:pt x="88504" y="811742"/>
                  <a:pt x="88504" y="811742"/>
                </a:cubicBezTo>
                <a:lnTo>
                  <a:pt x="88914" y="812788"/>
                </a:lnTo>
                <a:lnTo>
                  <a:pt x="89473" y="812264"/>
                </a:lnTo>
                <a:lnTo>
                  <a:pt x="88900" y="811848"/>
                </a:lnTo>
                <a:lnTo>
                  <a:pt x="89283" y="811600"/>
                </a:lnTo>
                <a:lnTo>
                  <a:pt x="88569" y="808832"/>
                </a:lnTo>
                <a:lnTo>
                  <a:pt x="87669" y="808333"/>
                </a:lnTo>
                <a:lnTo>
                  <a:pt x="88504" y="811742"/>
                </a:lnTo>
                <a:lnTo>
                  <a:pt x="86111" y="807470"/>
                </a:lnTo>
                <a:lnTo>
                  <a:pt x="82550" y="805498"/>
                </a:lnTo>
                <a:lnTo>
                  <a:pt x="82550" y="805325"/>
                </a:lnTo>
                <a:lnTo>
                  <a:pt x="81757" y="804863"/>
                </a:lnTo>
                <a:lnTo>
                  <a:pt x="82550" y="805065"/>
                </a:lnTo>
                <a:lnTo>
                  <a:pt x="82550" y="799042"/>
                </a:lnTo>
                <a:lnTo>
                  <a:pt x="82550" y="798831"/>
                </a:lnTo>
                <a:lnTo>
                  <a:pt x="82768" y="799042"/>
                </a:lnTo>
                <a:lnTo>
                  <a:pt x="83155" y="799417"/>
                </a:lnTo>
                <a:lnTo>
                  <a:pt x="88106" y="802482"/>
                </a:lnTo>
                <a:lnTo>
                  <a:pt x="88622" y="804716"/>
                </a:lnTo>
                <a:lnTo>
                  <a:pt x="88900" y="804986"/>
                </a:lnTo>
                <a:lnTo>
                  <a:pt x="89429" y="805498"/>
                </a:lnTo>
                <a:lnTo>
                  <a:pt x="94560" y="810470"/>
                </a:lnTo>
                <a:lnTo>
                  <a:pt x="93972" y="808486"/>
                </a:lnTo>
                <a:lnTo>
                  <a:pt x="88900" y="804863"/>
                </a:lnTo>
                <a:lnTo>
                  <a:pt x="93122" y="805617"/>
                </a:lnTo>
                <a:lnTo>
                  <a:pt x="92075" y="802085"/>
                </a:lnTo>
                <a:lnTo>
                  <a:pt x="92075" y="802084"/>
                </a:lnTo>
                <a:lnTo>
                  <a:pt x="95250" y="805656"/>
                </a:lnTo>
                <a:cubicBezTo>
                  <a:pt x="95250" y="805656"/>
                  <a:pt x="95250" y="805656"/>
                  <a:pt x="95250" y="806549"/>
                </a:cubicBezTo>
                <a:lnTo>
                  <a:pt x="95250" y="811140"/>
                </a:lnTo>
                <a:lnTo>
                  <a:pt x="96309" y="812166"/>
                </a:lnTo>
                <a:lnTo>
                  <a:pt x="96059" y="812893"/>
                </a:lnTo>
                <a:lnTo>
                  <a:pt x="100208" y="813367"/>
                </a:lnTo>
                <a:lnTo>
                  <a:pt x="99373" y="811148"/>
                </a:lnTo>
                <a:lnTo>
                  <a:pt x="99220" y="811113"/>
                </a:lnTo>
                <a:lnTo>
                  <a:pt x="96331" y="806563"/>
                </a:lnTo>
                <a:lnTo>
                  <a:pt x="95251" y="805259"/>
                </a:lnTo>
                <a:lnTo>
                  <a:pt x="95251" y="804862"/>
                </a:lnTo>
                <a:lnTo>
                  <a:pt x="95251" y="801886"/>
                </a:lnTo>
                <a:lnTo>
                  <a:pt x="95251" y="798513"/>
                </a:lnTo>
                <a:lnTo>
                  <a:pt x="96124" y="804416"/>
                </a:lnTo>
                <a:cubicBezTo>
                  <a:pt x="96997" y="805259"/>
                  <a:pt x="98744" y="805259"/>
                  <a:pt x="102236" y="805259"/>
                </a:cubicBezTo>
                <a:cubicBezTo>
                  <a:pt x="102236" y="808632"/>
                  <a:pt x="102236" y="810319"/>
                  <a:pt x="103109" y="811163"/>
                </a:cubicBezTo>
                <a:lnTo>
                  <a:pt x="103921" y="811275"/>
                </a:lnTo>
                <a:lnTo>
                  <a:pt x="103279" y="805657"/>
                </a:lnTo>
                <a:lnTo>
                  <a:pt x="103188" y="805657"/>
                </a:lnTo>
                <a:lnTo>
                  <a:pt x="103188" y="804863"/>
                </a:lnTo>
                <a:lnTo>
                  <a:pt x="103188" y="804862"/>
                </a:lnTo>
                <a:lnTo>
                  <a:pt x="99862" y="802202"/>
                </a:lnTo>
                <a:lnTo>
                  <a:pt x="102236" y="805259"/>
                </a:lnTo>
                <a:cubicBezTo>
                  <a:pt x="102236" y="805259"/>
                  <a:pt x="100490" y="803572"/>
                  <a:pt x="98744" y="801886"/>
                </a:cubicBezTo>
                <a:lnTo>
                  <a:pt x="95257" y="798518"/>
                </a:lnTo>
                <a:lnTo>
                  <a:pt x="95251" y="798513"/>
                </a:lnTo>
                <a:lnTo>
                  <a:pt x="95251" y="798513"/>
                </a:lnTo>
                <a:lnTo>
                  <a:pt x="95253" y="798514"/>
                </a:lnTo>
                <a:lnTo>
                  <a:pt x="95251" y="798512"/>
                </a:lnTo>
                <a:cubicBezTo>
                  <a:pt x="95251" y="798512"/>
                  <a:pt x="95251" y="798512"/>
                  <a:pt x="102236" y="798512"/>
                </a:cubicBezTo>
                <a:lnTo>
                  <a:pt x="100406" y="800869"/>
                </a:lnTo>
                <a:lnTo>
                  <a:pt x="102197" y="801688"/>
                </a:lnTo>
                <a:lnTo>
                  <a:pt x="103188" y="804860"/>
                </a:lnTo>
                <a:lnTo>
                  <a:pt x="103188" y="802085"/>
                </a:lnTo>
                <a:lnTo>
                  <a:pt x="103188" y="801041"/>
                </a:lnTo>
                <a:lnTo>
                  <a:pt x="102236" y="798512"/>
                </a:lnTo>
                <a:lnTo>
                  <a:pt x="103188" y="799662"/>
                </a:lnTo>
                <a:lnTo>
                  <a:pt x="103188" y="798969"/>
                </a:lnTo>
                <a:close/>
                <a:moveTo>
                  <a:pt x="68263" y="797984"/>
                </a:moveTo>
                <a:lnTo>
                  <a:pt x="68898" y="798672"/>
                </a:lnTo>
                <a:lnTo>
                  <a:pt x="69240" y="799042"/>
                </a:lnTo>
                <a:lnTo>
                  <a:pt x="71438" y="801424"/>
                </a:lnTo>
                <a:cubicBezTo>
                  <a:pt x="73026" y="803143"/>
                  <a:pt x="74613" y="804863"/>
                  <a:pt x="74613" y="804863"/>
                </a:cubicBezTo>
                <a:cubicBezTo>
                  <a:pt x="71438" y="804863"/>
                  <a:pt x="71438" y="804863"/>
                  <a:pt x="71438" y="804003"/>
                </a:cubicBezTo>
                <a:lnTo>
                  <a:pt x="68822" y="799042"/>
                </a:lnTo>
                <a:lnTo>
                  <a:pt x="68585" y="798594"/>
                </a:lnTo>
                <a:close/>
                <a:moveTo>
                  <a:pt x="122410" y="797845"/>
                </a:moveTo>
                <a:lnTo>
                  <a:pt x="123077" y="798345"/>
                </a:lnTo>
                <a:lnTo>
                  <a:pt x="122430" y="798068"/>
                </a:lnTo>
                <a:close/>
                <a:moveTo>
                  <a:pt x="118726" y="796482"/>
                </a:moveTo>
                <a:lnTo>
                  <a:pt x="122430" y="798068"/>
                </a:lnTo>
                <a:lnTo>
                  <a:pt x="122471" y="798513"/>
                </a:lnTo>
                <a:lnTo>
                  <a:pt x="122495" y="798781"/>
                </a:lnTo>
                <a:lnTo>
                  <a:pt x="120120" y="800560"/>
                </a:lnTo>
                <a:lnTo>
                  <a:pt x="116533" y="798513"/>
                </a:lnTo>
                <a:lnTo>
                  <a:pt x="116239" y="798345"/>
                </a:lnTo>
                <a:close/>
                <a:moveTo>
                  <a:pt x="831779" y="796290"/>
                </a:moveTo>
                <a:lnTo>
                  <a:pt x="830859" y="797957"/>
                </a:lnTo>
                <a:cubicBezTo>
                  <a:pt x="829172" y="798830"/>
                  <a:pt x="827485" y="798830"/>
                  <a:pt x="827485" y="798830"/>
                </a:cubicBezTo>
                <a:close/>
                <a:moveTo>
                  <a:pt x="786607" y="792163"/>
                </a:moveTo>
                <a:cubicBezTo>
                  <a:pt x="779463" y="798513"/>
                  <a:pt x="793751" y="792163"/>
                  <a:pt x="786607" y="798513"/>
                </a:cubicBezTo>
                <a:cubicBezTo>
                  <a:pt x="779463" y="798513"/>
                  <a:pt x="786607" y="792163"/>
                  <a:pt x="779463" y="798513"/>
                </a:cubicBezTo>
                <a:cubicBezTo>
                  <a:pt x="786607" y="792163"/>
                  <a:pt x="786607" y="792163"/>
                  <a:pt x="786607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883"/>
                  <a:pt x="85725" y="795603"/>
                </a:cubicBezTo>
                <a:lnTo>
                  <a:pt x="88106" y="798182"/>
                </a:lnTo>
                <a:cubicBezTo>
                  <a:pt x="87313" y="797323"/>
                  <a:pt x="85725" y="795603"/>
                  <a:pt x="82550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751"/>
                  <a:pt x="85725" y="795338"/>
                </a:cubicBezTo>
                <a:lnTo>
                  <a:pt x="88106" y="797719"/>
                </a:lnTo>
                <a:cubicBezTo>
                  <a:pt x="87313" y="796926"/>
                  <a:pt x="85725" y="795338"/>
                  <a:pt x="82550" y="792163"/>
                </a:cubicBezTo>
                <a:close/>
                <a:moveTo>
                  <a:pt x="369889" y="792162"/>
                </a:moveTo>
                <a:cubicBezTo>
                  <a:pt x="369889" y="792162"/>
                  <a:pt x="369889" y="792162"/>
                  <a:pt x="369889" y="792956"/>
                </a:cubicBezTo>
                <a:lnTo>
                  <a:pt x="369889" y="796131"/>
                </a:lnTo>
                <a:lnTo>
                  <a:pt x="369889" y="798511"/>
                </a:lnTo>
                <a:lnTo>
                  <a:pt x="373063" y="796131"/>
                </a:lnTo>
                <a:cubicBezTo>
                  <a:pt x="374651" y="796925"/>
                  <a:pt x="376238" y="798512"/>
                  <a:pt x="376238" y="798512"/>
                </a:cubicBezTo>
                <a:cubicBezTo>
                  <a:pt x="376238" y="798512"/>
                  <a:pt x="376238" y="798512"/>
                  <a:pt x="375444" y="798512"/>
                </a:cubicBezTo>
                <a:lnTo>
                  <a:pt x="369889" y="798512"/>
                </a:lnTo>
                <a:cubicBezTo>
                  <a:pt x="369889" y="798512"/>
                  <a:pt x="369889" y="798512"/>
                  <a:pt x="369889" y="804862"/>
                </a:cubicBezTo>
                <a:cubicBezTo>
                  <a:pt x="369889" y="798512"/>
                  <a:pt x="369889" y="798512"/>
                  <a:pt x="361951" y="798512"/>
                </a:cubicBezTo>
                <a:cubicBezTo>
                  <a:pt x="361951" y="798512"/>
                  <a:pt x="361951" y="798512"/>
                  <a:pt x="362943" y="798512"/>
                </a:cubicBezTo>
                <a:lnTo>
                  <a:pt x="366912" y="798512"/>
                </a:lnTo>
                <a:lnTo>
                  <a:pt x="369888" y="798512"/>
                </a:lnTo>
                <a:lnTo>
                  <a:pt x="369888" y="798512"/>
                </a:lnTo>
                <a:lnTo>
                  <a:pt x="366912" y="797718"/>
                </a:lnTo>
                <a:cubicBezTo>
                  <a:pt x="367905" y="796925"/>
                  <a:pt x="369889" y="795337"/>
                  <a:pt x="369889" y="792162"/>
                </a:cubicBezTo>
                <a:close/>
                <a:moveTo>
                  <a:pt x="361951" y="792162"/>
                </a:moveTo>
                <a:cubicBezTo>
                  <a:pt x="361951" y="792162"/>
                  <a:pt x="361951" y="798512"/>
                  <a:pt x="361951" y="798512"/>
                </a:cubicBezTo>
                <a:cubicBezTo>
                  <a:pt x="361951" y="792162"/>
                  <a:pt x="355601" y="792162"/>
                  <a:pt x="361951" y="792162"/>
                </a:cubicBezTo>
                <a:close/>
                <a:moveTo>
                  <a:pt x="112302" y="791929"/>
                </a:moveTo>
                <a:lnTo>
                  <a:pt x="114719" y="792274"/>
                </a:lnTo>
                <a:lnTo>
                  <a:pt x="112820" y="793222"/>
                </a:lnTo>
                <a:close/>
                <a:moveTo>
                  <a:pt x="115435" y="791916"/>
                </a:moveTo>
                <a:lnTo>
                  <a:pt x="116239" y="798345"/>
                </a:lnTo>
                <a:cubicBezTo>
                  <a:pt x="116239" y="794930"/>
                  <a:pt x="116239" y="793222"/>
                  <a:pt x="115384" y="792368"/>
                </a:cubicBezTo>
                <a:lnTo>
                  <a:pt x="114719" y="792274"/>
                </a:lnTo>
                <a:close/>
                <a:moveTo>
                  <a:pt x="923397" y="791845"/>
                </a:moveTo>
                <a:lnTo>
                  <a:pt x="922338" y="792920"/>
                </a:lnTo>
                <a:lnTo>
                  <a:pt x="920817" y="794464"/>
                </a:lnTo>
                <a:lnTo>
                  <a:pt x="916829" y="798513"/>
                </a:lnTo>
                <a:lnTo>
                  <a:pt x="916517" y="798830"/>
                </a:lnTo>
                <a:lnTo>
                  <a:pt x="916562" y="798513"/>
                </a:lnTo>
                <a:lnTo>
                  <a:pt x="917377" y="792718"/>
                </a:lnTo>
                <a:lnTo>
                  <a:pt x="922338" y="791999"/>
                </a:lnTo>
                <a:close/>
                <a:moveTo>
                  <a:pt x="840979" y="791845"/>
                </a:moveTo>
                <a:cubicBezTo>
                  <a:pt x="840979" y="795338"/>
                  <a:pt x="840979" y="795338"/>
                  <a:pt x="840979" y="794464"/>
                </a:cubicBezTo>
                <a:lnTo>
                  <a:pt x="840979" y="795338"/>
                </a:lnTo>
                <a:lnTo>
                  <a:pt x="840979" y="797957"/>
                </a:lnTo>
                <a:lnTo>
                  <a:pt x="840979" y="798592"/>
                </a:lnTo>
                <a:lnTo>
                  <a:pt x="841179" y="798552"/>
                </a:lnTo>
                <a:lnTo>
                  <a:pt x="841024" y="798345"/>
                </a:lnTo>
                <a:lnTo>
                  <a:pt x="841274" y="798533"/>
                </a:lnTo>
                <a:lnTo>
                  <a:pt x="841376" y="798512"/>
                </a:lnTo>
                <a:lnTo>
                  <a:pt x="841351" y="798591"/>
                </a:lnTo>
                <a:lnTo>
                  <a:pt x="841375" y="798608"/>
                </a:lnTo>
                <a:lnTo>
                  <a:pt x="844443" y="800906"/>
                </a:lnTo>
                <a:lnTo>
                  <a:pt x="847638" y="798512"/>
                </a:lnTo>
                <a:lnTo>
                  <a:pt x="847712" y="798457"/>
                </a:lnTo>
                <a:lnTo>
                  <a:pt x="847861" y="798345"/>
                </a:lnTo>
                <a:lnTo>
                  <a:pt x="847719" y="798487"/>
                </a:lnTo>
                <a:lnTo>
                  <a:pt x="847694" y="798512"/>
                </a:lnTo>
                <a:lnTo>
                  <a:pt x="841375" y="804825"/>
                </a:lnTo>
                <a:lnTo>
                  <a:pt x="841025" y="805174"/>
                </a:lnTo>
                <a:lnTo>
                  <a:pt x="841375" y="804708"/>
                </a:lnTo>
                <a:lnTo>
                  <a:pt x="843588" y="801760"/>
                </a:lnTo>
                <a:lnTo>
                  <a:pt x="841375" y="798813"/>
                </a:lnTo>
                <a:lnTo>
                  <a:pt x="841309" y="798725"/>
                </a:lnTo>
                <a:lnTo>
                  <a:pt x="840384" y="801687"/>
                </a:lnTo>
                <a:lnTo>
                  <a:pt x="836508" y="803459"/>
                </a:lnTo>
                <a:lnTo>
                  <a:pt x="834850" y="805175"/>
                </a:lnTo>
                <a:lnTo>
                  <a:pt x="835041" y="805175"/>
                </a:lnTo>
                <a:lnTo>
                  <a:pt x="841024" y="805175"/>
                </a:lnTo>
                <a:lnTo>
                  <a:pt x="838460" y="807737"/>
                </a:lnTo>
                <a:cubicBezTo>
                  <a:pt x="835896" y="810298"/>
                  <a:pt x="834186" y="812006"/>
                  <a:pt x="834186" y="812006"/>
                </a:cubicBezTo>
                <a:lnTo>
                  <a:pt x="834186" y="810298"/>
                </a:lnTo>
                <a:lnTo>
                  <a:pt x="834186" y="808591"/>
                </a:lnTo>
                <a:lnTo>
                  <a:pt x="834186" y="805863"/>
                </a:lnTo>
                <a:lnTo>
                  <a:pt x="833472" y="806602"/>
                </a:lnTo>
                <a:lnTo>
                  <a:pt x="830768" y="812006"/>
                </a:lnTo>
                <a:lnTo>
                  <a:pt x="830605" y="812331"/>
                </a:lnTo>
                <a:lnTo>
                  <a:pt x="827682" y="812596"/>
                </a:lnTo>
                <a:lnTo>
                  <a:pt x="827485" y="812800"/>
                </a:lnTo>
                <a:lnTo>
                  <a:pt x="827593" y="812605"/>
                </a:lnTo>
                <a:lnTo>
                  <a:pt x="827511" y="812612"/>
                </a:lnTo>
                <a:lnTo>
                  <a:pt x="827485" y="812800"/>
                </a:lnTo>
                <a:lnTo>
                  <a:pt x="827485" y="812614"/>
                </a:lnTo>
                <a:lnTo>
                  <a:pt x="827217" y="812639"/>
                </a:lnTo>
                <a:lnTo>
                  <a:pt x="827088" y="812800"/>
                </a:lnTo>
                <a:lnTo>
                  <a:pt x="827159" y="812644"/>
                </a:lnTo>
                <a:lnTo>
                  <a:pt x="826665" y="812689"/>
                </a:lnTo>
                <a:lnTo>
                  <a:pt x="827349" y="812006"/>
                </a:lnTo>
                <a:lnTo>
                  <a:pt x="827485" y="811870"/>
                </a:lnTo>
                <a:lnTo>
                  <a:pt x="827485" y="808434"/>
                </a:lnTo>
                <a:lnTo>
                  <a:pt x="827485" y="806688"/>
                </a:lnTo>
                <a:cubicBezTo>
                  <a:pt x="827485" y="805815"/>
                  <a:pt x="827485" y="805815"/>
                  <a:pt x="827485" y="805815"/>
                </a:cubicBezTo>
                <a:lnTo>
                  <a:pt x="830389" y="805815"/>
                </a:lnTo>
                <a:lnTo>
                  <a:pt x="833129" y="804959"/>
                </a:lnTo>
                <a:lnTo>
                  <a:pt x="831533" y="803720"/>
                </a:lnTo>
                <a:lnTo>
                  <a:pt x="834232" y="798830"/>
                </a:lnTo>
                <a:cubicBezTo>
                  <a:pt x="840979" y="798830"/>
                  <a:pt x="834232" y="798830"/>
                  <a:pt x="840979" y="791845"/>
                </a:cubicBezTo>
                <a:close/>
                <a:moveTo>
                  <a:pt x="834232" y="791845"/>
                </a:moveTo>
                <a:cubicBezTo>
                  <a:pt x="834232" y="791845"/>
                  <a:pt x="834232" y="793591"/>
                  <a:pt x="833389" y="795338"/>
                </a:cubicBezTo>
                <a:lnTo>
                  <a:pt x="831779" y="796290"/>
                </a:lnTo>
                <a:close/>
                <a:moveTo>
                  <a:pt x="834232" y="791845"/>
                </a:moveTo>
                <a:cubicBezTo>
                  <a:pt x="834232" y="798830"/>
                  <a:pt x="834232" y="798830"/>
                  <a:pt x="840979" y="791845"/>
                </a:cubicBezTo>
                <a:cubicBezTo>
                  <a:pt x="834232" y="798830"/>
                  <a:pt x="834232" y="798830"/>
                  <a:pt x="834232" y="798830"/>
                </a:cubicBezTo>
                <a:lnTo>
                  <a:pt x="834232" y="797957"/>
                </a:lnTo>
                <a:lnTo>
                  <a:pt x="834232" y="792718"/>
                </a:lnTo>
                <a:cubicBezTo>
                  <a:pt x="834232" y="791845"/>
                  <a:pt x="834232" y="791845"/>
                  <a:pt x="834232" y="791845"/>
                </a:cubicBezTo>
                <a:close/>
                <a:moveTo>
                  <a:pt x="779486" y="791515"/>
                </a:moveTo>
                <a:cubicBezTo>
                  <a:pt x="779486" y="791515"/>
                  <a:pt x="779486" y="791515"/>
                  <a:pt x="780341" y="791515"/>
                </a:cubicBezTo>
                <a:lnTo>
                  <a:pt x="782905" y="791515"/>
                </a:lnTo>
                <a:cubicBezTo>
                  <a:pt x="784614" y="791515"/>
                  <a:pt x="786323" y="791515"/>
                  <a:pt x="786323" y="791515"/>
                </a:cubicBezTo>
                <a:lnTo>
                  <a:pt x="785282" y="792295"/>
                </a:lnTo>
                <a:lnTo>
                  <a:pt x="785813" y="792162"/>
                </a:lnTo>
                <a:cubicBezTo>
                  <a:pt x="779463" y="798512"/>
                  <a:pt x="779463" y="798512"/>
                  <a:pt x="779463" y="798512"/>
                </a:cubicBezTo>
                <a:lnTo>
                  <a:pt x="782270" y="793600"/>
                </a:lnTo>
                <a:close/>
                <a:moveTo>
                  <a:pt x="341880" y="791515"/>
                </a:moveTo>
                <a:cubicBezTo>
                  <a:pt x="348717" y="798345"/>
                  <a:pt x="348717" y="798345"/>
                  <a:pt x="348717" y="798345"/>
                </a:cubicBezTo>
                <a:cubicBezTo>
                  <a:pt x="348717" y="791515"/>
                  <a:pt x="348717" y="798345"/>
                  <a:pt x="341880" y="791515"/>
                </a:cubicBezTo>
                <a:close/>
                <a:moveTo>
                  <a:pt x="116239" y="791515"/>
                </a:moveTo>
                <a:cubicBezTo>
                  <a:pt x="119658" y="794930"/>
                  <a:pt x="121368" y="796637"/>
                  <a:pt x="122222" y="797491"/>
                </a:cubicBezTo>
                <a:lnTo>
                  <a:pt x="122393" y="797662"/>
                </a:lnTo>
                <a:lnTo>
                  <a:pt x="122410" y="797845"/>
                </a:lnTo>
                <a:lnTo>
                  <a:pt x="119658" y="795784"/>
                </a:lnTo>
                <a:lnTo>
                  <a:pt x="118726" y="796482"/>
                </a:lnTo>
                <a:lnTo>
                  <a:pt x="117094" y="795784"/>
                </a:lnTo>
                <a:cubicBezTo>
                  <a:pt x="116239" y="794930"/>
                  <a:pt x="116239" y="794930"/>
                  <a:pt x="116239" y="798345"/>
                </a:cubicBezTo>
                <a:lnTo>
                  <a:pt x="115644" y="791812"/>
                </a:lnTo>
                <a:close/>
                <a:moveTo>
                  <a:pt x="115384" y="791515"/>
                </a:moveTo>
                <a:lnTo>
                  <a:pt x="115617" y="791515"/>
                </a:lnTo>
                <a:lnTo>
                  <a:pt x="115644" y="791812"/>
                </a:lnTo>
                <a:lnTo>
                  <a:pt x="115435" y="791916"/>
                </a:lnTo>
                <a:close/>
                <a:moveTo>
                  <a:pt x="109401" y="791515"/>
                </a:moveTo>
                <a:cubicBezTo>
                  <a:pt x="109401" y="791515"/>
                  <a:pt x="109401" y="791515"/>
                  <a:pt x="110256" y="791515"/>
                </a:cubicBezTo>
                <a:lnTo>
                  <a:pt x="112136" y="791515"/>
                </a:lnTo>
                <a:lnTo>
                  <a:pt x="112302" y="791929"/>
                </a:lnTo>
                <a:close/>
                <a:moveTo>
                  <a:pt x="102564" y="791515"/>
                </a:moveTo>
                <a:cubicBezTo>
                  <a:pt x="102564" y="791515"/>
                  <a:pt x="109401" y="798345"/>
                  <a:pt x="109401" y="798345"/>
                </a:cubicBezTo>
                <a:cubicBezTo>
                  <a:pt x="102564" y="798345"/>
                  <a:pt x="102564" y="791515"/>
                  <a:pt x="102564" y="791515"/>
                </a:cubicBezTo>
                <a:close/>
                <a:moveTo>
                  <a:pt x="99145" y="791515"/>
                </a:moveTo>
                <a:lnTo>
                  <a:pt x="102564" y="791515"/>
                </a:lnTo>
                <a:cubicBezTo>
                  <a:pt x="102564" y="794930"/>
                  <a:pt x="102564" y="796637"/>
                  <a:pt x="103419" y="798345"/>
                </a:cubicBezTo>
                <a:cubicBezTo>
                  <a:pt x="102564" y="798345"/>
                  <a:pt x="102564" y="798345"/>
                  <a:pt x="102564" y="798345"/>
                </a:cubicBezTo>
                <a:cubicBezTo>
                  <a:pt x="102564" y="794930"/>
                  <a:pt x="100855" y="793222"/>
                  <a:pt x="99145" y="791515"/>
                </a:cubicBezTo>
                <a:close/>
                <a:moveTo>
                  <a:pt x="61913" y="791104"/>
                </a:moveTo>
                <a:cubicBezTo>
                  <a:pt x="68263" y="797984"/>
                  <a:pt x="68263" y="797984"/>
                  <a:pt x="61913" y="797984"/>
                </a:cubicBezTo>
                <a:cubicBezTo>
                  <a:pt x="61913" y="791104"/>
                  <a:pt x="61913" y="791104"/>
                  <a:pt x="61913" y="791104"/>
                </a:cubicBezTo>
                <a:close/>
                <a:moveTo>
                  <a:pt x="61913" y="791104"/>
                </a:moveTo>
                <a:cubicBezTo>
                  <a:pt x="61913" y="791104"/>
                  <a:pt x="61913" y="791104"/>
                  <a:pt x="62707" y="791104"/>
                </a:cubicBezTo>
                <a:lnTo>
                  <a:pt x="67469" y="791104"/>
                </a:lnTo>
                <a:cubicBezTo>
                  <a:pt x="68263" y="791104"/>
                  <a:pt x="68263" y="791104"/>
                  <a:pt x="68263" y="791104"/>
                </a:cubicBezTo>
                <a:cubicBezTo>
                  <a:pt x="68263" y="794544"/>
                  <a:pt x="68263" y="794544"/>
                  <a:pt x="68263" y="792824"/>
                </a:cubicBezTo>
                <a:lnTo>
                  <a:pt x="68263" y="793684"/>
                </a:lnTo>
                <a:lnTo>
                  <a:pt x="68263" y="797124"/>
                </a:lnTo>
                <a:cubicBezTo>
                  <a:pt x="68263" y="797984"/>
                  <a:pt x="68263" y="797984"/>
                  <a:pt x="68263" y="797984"/>
                </a:cubicBezTo>
                <a:cubicBezTo>
                  <a:pt x="68263" y="797984"/>
                  <a:pt x="68263" y="791104"/>
                  <a:pt x="61913" y="791104"/>
                </a:cubicBezTo>
                <a:close/>
                <a:moveTo>
                  <a:pt x="114100" y="789377"/>
                </a:moveTo>
                <a:lnTo>
                  <a:pt x="115555" y="790832"/>
                </a:lnTo>
                <a:lnTo>
                  <a:pt x="115384" y="790661"/>
                </a:lnTo>
                <a:close/>
                <a:moveTo>
                  <a:pt x="734276" y="788864"/>
                </a:moveTo>
                <a:lnTo>
                  <a:pt x="731950" y="791187"/>
                </a:lnTo>
                <a:lnTo>
                  <a:pt x="731950" y="791187"/>
                </a:lnTo>
                <a:close/>
                <a:moveTo>
                  <a:pt x="736409" y="786733"/>
                </a:moveTo>
                <a:lnTo>
                  <a:pt x="734276" y="788864"/>
                </a:lnTo>
                <a:lnTo>
                  <a:pt x="735041" y="788099"/>
                </a:lnTo>
                <a:close/>
                <a:moveTo>
                  <a:pt x="112023" y="786555"/>
                </a:moveTo>
                <a:lnTo>
                  <a:pt x="112713" y="787202"/>
                </a:lnTo>
                <a:lnTo>
                  <a:pt x="112807" y="787114"/>
                </a:lnTo>
                <a:close/>
                <a:moveTo>
                  <a:pt x="95726" y="786547"/>
                </a:moveTo>
                <a:lnTo>
                  <a:pt x="97191" y="787611"/>
                </a:lnTo>
                <a:lnTo>
                  <a:pt x="99145" y="791515"/>
                </a:lnTo>
                <a:lnTo>
                  <a:pt x="96581" y="791515"/>
                </a:lnTo>
                <a:cubicBezTo>
                  <a:pt x="95726" y="791515"/>
                  <a:pt x="95726" y="791515"/>
                  <a:pt x="95726" y="791515"/>
                </a:cubicBezTo>
                <a:cubicBezTo>
                  <a:pt x="95726" y="788099"/>
                  <a:pt x="95726" y="788099"/>
                  <a:pt x="95726" y="788099"/>
                </a:cubicBezTo>
                <a:lnTo>
                  <a:pt x="95726" y="787246"/>
                </a:lnTo>
                <a:close/>
                <a:moveTo>
                  <a:pt x="63044" y="785450"/>
                </a:moveTo>
                <a:lnTo>
                  <a:pt x="65954" y="788603"/>
                </a:lnTo>
                <a:lnTo>
                  <a:pt x="65088" y="787665"/>
                </a:lnTo>
                <a:close/>
                <a:moveTo>
                  <a:pt x="882049" y="785329"/>
                </a:moveTo>
                <a:lnTo>
                  <a:pt x="881857" y="785427"/>
                </a:lnTo>
                <a:lnTo>
                  <a:pt x="881857" y="785614"/>
                </a:lnTo>
                <a:lnTo>
                  <a:pt x="881857" y="791624"/>
                </a:lnTo>
                <a:lnTo>
                  <a:pt x="882049" y="791515"/>
                </a:lnTo>
                <a:cubicBezTo>
                  <a:pt x="878630" y="794930"/>
                  <a:pt x="878630" y="794930"/>
                  <a:pt x="879485" y="794930"/>
                </a:cubicBezTo>
                <a:lnTo>
                  <a:pt x="880184" y="795861"/>
                </a:lnTo>
                <a:lnTo>
                  <a:pt x="879485" y="797491"/>
                </a:lnTo>
                <a:cubicBezTo>
                  <a:pt x="880340" y="798345"/>
                  <a:pt x="882049" y="798345"/>
                  <a:pt x="882049" y="798345"/>
                </a:cubicBezTo>
                <a:lnTo>
                  <a:pt x="876301" y="799165"/>
                </a:lnTo>
                <a:lnTo>
                  <a:pt x="876301" y="800100"/>
                </a:lnTo>
                <a:lnTo>
                  <a:pt x="875938" y="800100"/>
                </a:lnTo>
                <a:lnTo>
                  <a:pt x="875212" y="805175"/>
                </a:lnTo>
                <a:cubicBezTo>
                  <a:pt x="875212" y="805175"/>
                  <a:pt x="875212" y="798345"/>
                  <a:pt x="882049" y="798345"/>
                </a:cubicBezTo>
                <a:lnTo>
                  <a:pt x="880184" y="795861"/>
                </a:lnTo>
                <a:lnTo>
                  <a:pt x="882049" y="791515"/>
                </a:lnTo>
                <a:cubicBezTo>
                  <a:pt x="882049" y="791515"/>
                  <a:pt x="882049" y="791515"/>
                  <a:pt x="882049" y="790661"/>
                </a:cubicBezTo>
                <a:close/>
                <a:moveTo>
                  <a:pt x="930276" y="784860"/>
                </a:moveTo>
                <a:cubicBezTo>
                  <a:pt x="926836" y="784860"/>
                  <a:pt x="925117" y="786606"/>
                  <a:pt x="924257" y="788353"/>
                </a:cubicBezTo>
                <a:lnTo>
                  <a:pt x="923397" y="791845"/>
                </a:lnTo>
                <a:lnTo>
                  <a:pt x="924257" y="785733"/>
                </a:lnTo>
                <a:cubicBezTo>
                  <a:pt x="925117" y="784860"/>
                  <a:pt x="926836" y="784860"/>
                  <a:pt x="930276" y="784860"/>
                </a:cubicBezTo>
                <a:close/>
                <a:moveTo>
                  <a:pt x="930276" y="784860"/>
                </a:moveTo>
                <a:cubicBezTo>
                  <a:pt x="923397" y="791845"/>
                  <a:pt x="923397" y="791845"/>
                  <a:pt x="923397" y="791845"/>
                </a:cubicBezTo>
                <a:lnTo>
                  <a:pt x="923397" y="791845"/>
                </a:lnTo>
                <a:close/>
                <a:moveTo>
                  <a:pt x="930276" y="784860"/>
                </a:moveTo>
                <a:cubicBezTo>
                  <a:pt x="930276" y="791845"/>
                  <a:pt x="930276" y="791845"/>
                  <a:pt x="923397" y="791845"/>
                </a:cubicBezTo>
                <a:cubicBezTo>
                  <a:pt x="923397" y="791845"/>
                  <a:pt x="930276" y="791845"/>
                  <a:pt x="930276" y="784860"/>
                </a:cubicBezTo>
                <a:close/>
                <a:moveTo>
                  <a:pt x="110124" y="784774"/>
                </a:moveTo>
                <a:lnTo>
                  <a:pt x="111003" y="785598"/>
                </a:lnTo>
                <a:lnTo>
                  <a:pt x="113129" y="786812"/>
                </a:lnTo>
                <a:lnTo>
                  <a:pt x="114694" y="785345"/>
                </a:lnTo>
                <a:close/>
                <a:moveTo>
                  <a:pt x="833015" y="784754"/>
                </a:moveTo>
                <a:lnTo>
                  <a:pt x="830263" y="788194"/>
                </a:lnTo>
                <a:cubicBezTo>
                  <a:pt x="828676" y="790179"/>
                  <a:pt x="827088" y="792163"/>
                  <a:pt x="827088" y="792163"/>
                </a:cubicBezTo>
                <a:cubicBezTo>
                  <a:pt x="830263" y="788194"/>
                  <a:pt x="831850" y="786210"/>
                  <a:pt x="832644" y="785217"/>
                </a:cubicBezTo>
                <a:close/>
                <a:moveTo>
                  <a:pt x="820739" y="784754"/>
                </a:moveTo>
                <a:lnTo>
                  <a:pt x="820739" y="788194"/>
                </a:lnTo>
                <a:lnTo>
                  <a:pt x="820739" y="791633"/>
                </a:lnTo>
                <a:lnTo>
                  <a:pt x="823913" y="788194"/>
                </a:lnTo>
                <a:cubicBezTo>
                  <a:pt x="825501" y="786474"/>
                  <a:pt x="827088" y="784754"/>
                  <a:pt x="827088" y="784754"/>
                </a:cubicBezTo>
                <a:cubicBezTo>
                  <a:pt x="827088" y="784754"/>
                  <a:pt x="827088" y="784754"/>
                  <a:pt x="826294" y="784754"/>
                </a:cubicBezTo>
                <a:close/>
                <a:moveTo>
                  <a:pt x="875212" y="784684"/>
                </a:moveTo>
                <a:lnTo>
                  <a:pt x="875068" y="785832"/>
                </a:lnTo>
                <a:lnTo>
                  <a:pt x="873289" y="789487"/>
                </a:lnTo>
                <a:lnTo>
                  <a:pt x="874457" y="790718"/>
                </a:lnTo>
                <a:lnTo>
                  <a:pt x="874357" y="791515"/>
                </a:lnTo>
                <a:lnTo>
                  <a:pt x="873502" y="792490"/>
                </a:lnTo>
                <a:lnTo>
                  <a:pt x="869229" y="794930"/>
                </a:lnTo>
                <a:cubicBezTo>
                  <a:pt x="868374" y="796637"/>
                  <a:pt x="868374" y="798345"/>
                  <a:pt x="868374" y="798345"/>
                </a:cubicBezTo>
                <a:lnTo>
                  <a:pt x="868374" y="797491"/>
                </a:lnTo>
                <a:lnTo>
                  <a:pt x="868374" y="794930"/>
                </a:lnTo>
                <a:lnTo>
                  <a:pt x="868374" y="792368"/>
                </a:lnTo>
                <a:lnTo>
                  <a:pt x="868374" y="791515"/>
                </a:lnTo>
                <a:cubicBezTo>
                  <a:pt x="868374" y="791515"/>
                  <a:pt x="868374" y="791515"/>
                  <a:pt x="875212" y="784684"/>
                </a:cubicBezTo>
                <a:close/>
                <a:moveTo>
                  <a:pt x="738460" y="784684"/>
                </a:moveTo>
                <a:lnTo>
                  <a:pt x="736409" y="786733"/>
                </a:lnTo>
                <a:lnTo>
                  <a:pt x="737605" y="785538"/>
                </a:lnTo>
                <a:cubicBezTo>
                  <a:pt x="738460" y="784684"/>
                  <a:pt x="738460" y="784684"/>
                  <a:pt x="738460" y="784684"/>
                </a:cubicBezTo>
                <a:close/>
                <a:moveTo>
                  <a:pt x="116239" y="784684"/>
                </a:moveTo>
                <a:cubicBezTo>
                  <a:pt x="116239" y="784684"/>
                  <a:pt x="123077" y="784684"/>
                  <a:pt x="123077" y="791515"/>
                </a:cubicBezTo>
                <a:cubicBezTo>
                  <a:pt x="123077" y="791515"/>
                  <a:pt x="121368" y="789807"/>
                  <a:pt x="119658" y="788099"/>
                </a:cubicBezTo>
                <a:lnTo>
                  <a:pt x="118290" y="786733"/>
                </a:lnTo>
                <a:lnTo>
                  <a:pt x="117094" y="785538"/>
                </a:lnTo>
                <a:cubicBezTo>
                  <a:pt x="116239" y="784684"/>
                  <a:pt x="116239" y="784684"/>
                  <a:pt x="116239" y="784684"/>
                </a:cubicBezTo>
                <a:close/>
                <a:moveTo>
                  <a:pt x="109401" y="784684"/>
                </a:moveTo>
                <a:cubicBezTo>
                  <a:pt x="112820" y="788099"/>
                  <a:pt x="114530" y="789807"/>
                  <a:pt x="115384" y="791515"/>
                </a:cubicBezTo>
                <a:lnTo>
                  <a:pt x="112136" y="791515"/>
                </a:lnTo>
                <a:close/>
                <a:moveTo>
                  <a:pt x="109401" y="784684"/>
                </a:moveTo>
                <a:lnTo>
                  <a:pt x="114100" y="789377"/>
                </a:lnTo>
                <a:lnTo>
                  <a:pt x="112820" y="788099"/>
                </a:lnTo>
                <a:cubicBezTo>
                  <a:pt x="111111" y="786392"/>
                  <a:pt x="109401" y="784684"/>
                  <a:pt x="109401" y="784684"/>
                </a:cubicBezTo>
                <a:close/>
                <a:moveTo>
                  <a:pt x="95726" y="784684"/>
                </a:moveTo>
                <a:cubicBezTo>
                  <a:pt x="102564" y="784684"/>
                  <a:pt x="102564" y="791515"/>
                  <a:pt x="102564" y="791515"/>
                </a:cubicBezTo>
                <a:lnTo>
                  <a:pt x="97191" y="787611"/>
                </a:lnTo>
                <a:close/>
                <a:moveTo>
                  <a:pt x="875962" y="784497"/>
                </a:moveTo>
                <a:lnTo>
                  <a:pt x="875827" y="784684"/>
                </a:lnTo>
                <a:lnTo>
                  <a:pt x="875212" y="785537"/>
                </a:lnTo>
                <a:lnTo>
                  <a:pt x="875212" y="784684"/>
                </a:lnTo>
                <a:close/>
                <a:moveTo>
                  <a:pt x="68480" y="784446"/>
                </a:moveTo>
                <a:lnTo>
                  <a:pt x="74167" y="790244"/>
                </a:lnTo>
                <a:lnTo>
                  <a:pt x="74613" y="790699"/>
                </a:lnTo>
                <a:lnTo>
                  <a:pt x="75010" y="791104"/>
                </a:lnTo>
                <a:lnTo>
                  <a:pt x="74613" y="790700"/>
                </a:lnTo>
                <a:lnTo>
                  <a:pt x="71637" y="787665"/>
                </a:lnTo>
                <a:close/>
                <a:moveTo>
                  <a:pt x="1025526" y="784225"/>
                </a:moveTo>
                <a:cubicBezTo>
                  <a:pt x="1025526" y="791104"/>
                  <a:pt x="1025526" y="791104"/>
                  <a:pt x="1025526" y="791104"/>
                </a:cubicBezTo>
                <a:lnTo>
                  <a:pt x="1022969" y="795953"/>
                </a:lnTo>
                <a:lnTo>
                  <a:pt x="1025526" y="794227"/>
                </a:lnTo>
                <a:lnTo>
                  <a:pt x="1027113" y="793155"/>
                </a:lnTo>
                <a:cubicBezTo>
                  <a:pt x="1027907" y="792262"/>
                  <a:pt x="1028304" y="791816"/>
                  <a:pt x="1028106" y="792485"/>
                </a:cubicBezTo>
                <a:lnTo>
                  <a:pt x="1027068" y="794911"/>
                </a:lnTo>
                <a:lnTo>
                  <a:pt x="1031876" y="792163"/>
                </a:lnTo>
                <a:cubicBezTo>
                  <a:pt x="1031876" y="792163"/>
                  <a:pt x="1025526" y="798513"/>
                  <a:pt x="1025526" y="798513"/>
                </a:cubicBezTo>
                <a:cubicBezTo>
                  <a:pt x="1025526" y="798513"/>
                  <a:pt x="1025526" y="798513"/>
                  <a:pt x="1024732" y="798513"/>
                </a:cubicBezTo>
                <a:lnTo>
                  <a:pt x="1020642" y="798513"/>
                </a:lnTo>
                <a:lnTo>
                  <a:pt x="1021557" y="798844"/>
                </a:lnTo>
                <a:lnTo>
                  <a:pt x="1020404" y="801758"/>
                </a:lnTo>
                <a:lnTo>
                  <a:pt x="1021061" y="802812"/>
                </a:lnTo>
                <a:lnTo>
                  <a:pt x="1019811" y="807226"/>
                </a:lnTo>
                <a:lnTo>
                  <a:pt x="1018589" y="805657"/>
                </a:lnTo>
                <a:lnTo>
                  <a:pt x="1018348" y="805657"/>
                </a:lnTo>
                <a:lnTo>
                  <a:pt x="1017489" y="812271"/>
                </a:lnTo>
                <a:lnTo>
                  <a:pt x="1017008" y="812800"/>
                </a:lnTo>
                <a:lnTo>
                  <a:pt x="1013293" y="816888"/>
                </a:lnTo>
                <a:lnTo>
                  <a:pt x="1012371" y="814817"/>
                </a:lnTo>
                <a:lnTo>
                  <a:pt x="1012082" y="814167"/>
                </a:lnTo>
                <a:lnTo>
                  <a:pt x="1011521" y="818753"/>
                </a:lnTo>
                <a:lnTo>
                  <a:pt x="1011238" y="819083"/>
                </a:lnTo>
                <a:lnTo>
                  <a:pt x="1011238" y="819150"/>
                </a:lnTo>
                <a:lnTo>
                  <a:pt x="1011222" y="819102"/>
                </a:lnTo>
                <a:lnTo>
                  <a:pt x="1005568" y="825698"/>
                </a:lnTo>
                <a:cubicBezTo>
                  <a:pt x="1008970" y="825698"/>
                  <a:pt x="1010670" y="825698"/>
                  <a:pt x="1010670" y="825698"/>
                </a:cubicBezTo>
                <a:lnTo>
                  <a:pt x="1011238" y="825698"/>
                </a:lnTo>
                <a:lnTo>
                  <a:pt x="1011238" y="825500"/>
                </a:lnTo>
                <a:lnTo>
                  <a:pt x="1011304" y="825698"/>
                </a:lnTo>
                <a:lnTo>
                  <a:pt x="1011521" y="825698"/>
                </a:lnTo>
                <a:cubicBezTo>
                  <a:pt x="1012371" y="825698"/>
                  <a:pt x="1012371" y="825698"/>
                  <a:pt x="1012371" y="825698"/>
                </a:cubicBezTo>
                <a:cubicBezTo>
                  <a:pt x="1012371" y="822225"/>
                  <a:pt x="1012371" y="820489"/>
                  <a:pt x="1013222" y="818753"/>
                </a:cubicBezTo>
                <a:lnTo>
                  <a:pt x="1013505" y="818422"/>
                </a:lnTo>
                <a:lnTo>
                  <a:pt x="1012371" y="818786"/>
                </a:lnTo>
                <a:lnTo>
                  <a:pt x="1012323" y="818802"/>
                </a:lnTo>
                <a:lnTo>
                  <a:pt x="1011238" y="819150"/>
                </a:lnTo>
                <a:lnTo>
                  <a:pt x="1012371" y="817903"/>
                </a:lnTo>
                <a:lnTo>
                  <a:pt x="1013293" y="816888"/>
                </a:lnTo>
                <a:lnTo>
                  <a:pt x="1013815" y="818061"/>
                </a:lnTo>
                <a:lnTo>
                  <a:pt x="1018324" y="812800"/>
                </a:lnTo>
                <a:lnTo>
                  <a:pt x="1019175" y="811808"/>
                </a:lnTo>
                <a:lnTo>
                  <a:pt x="1018446" y="812800"/>
                </a:lnTo>
                <a:lnTo>
                  <a:pt x="1016623" y="815280"/>
                </a:lnTo>
                <a:lnTo>
                  <a:pt x="1017491" y="816461"/>
                </a:lnTo>
                <a:lnTo>
                  <a:pt x="1018721" y="812800"/>
                </a:lnTo>
                <a:lnTo>
                  <a:pt x="1018147" y="817354"/>
                </a:lnTo>
                <a:lnTo>
                  <a:pt x="1019175" y="818753"/>
                </a:lnTo>
                <a:lnTo>
                  <a:pt x="1015438" y="822567"/>
                </a:lnTo>
                <a:lnTo>
                  <a:pt x="1015320" y="822920"/>
                </a:lnTo>
                <a:lnTo>
                  <a:pt x="1013959" y="826969"/>
                </a:lnTo>
                <a:lnTo>
                  <a:pt x="1012768" y="827137"/>
                </a:lnTo>
                <a:lnTo>
                  <a:pt x="1012598" y="828319"/>
                </a:lnTo>
                <a:lnTo>
                  <a:pt x="1013658" y="827865"/>
                </a:lnTo>
                <a:lnTo>
                  <a:pt x="1013959" y="826969"/>
                </a:lnTo>
                <a:lnTo>
                  <a:pt x="1014392" y="826907"/>
                </a:lnTo>
                <a:lnTo>
                  <a:pt x="1014078" y="827685"/>
                </a:lnTo>
                <a:lnTo>
                  <a:pt x="1014671" y="827431"/>
                </a:lnTo>
                <a:lnTo>
                  <a:pt x="1013005" y="830346"/>
                </a:lnTo>
                <a:lnTo>
                  <a:pt x="1011918" y="833041"/>
                </a:lnTo>
                <a:lnTo>
                  <a:pt x="1012565" y="831116"/>
                </a:lnTo>
                <a:lnTo>
                  <a:pt x="1012071" y="831981"/>
                </a:lnTo>
                <a:lnTo>
                  <a:pt x="1011918" y="833041"/>
                </a:lnTo>
                <a:lnTo>
                  <a:pt x="1011248" y="833420"/>
                </a:lnTo>
                <a:lnTo>
                  <a:pt x="1011238" y="833438"/>
                </a:lnTo>
                <a:lnTo>
                  <a:pt x="1011238" y="833426"/>
                </a:lnTo>
                <a:lnTo>
                  <a:pt x="1005964" y="836414"/>
                </a:lnTo>
                <a:cubicBezTo>
                  <a:pt x="1005114" y="838101"/>
                  <a:pt x="1005114" y="839788"/>
                  <a:pt x="1005114" y="839788"/>
                </a:cubicBezTo>
                <a:cubicBezTo>
                  <a:pt x="1001712" y="839788"/>
                  <a:pt x="1000012" y="839788"/>
                  <a:pt x="999161" y="840631"/>
                </a:cubicBezTo>
                <a:lnTo>
                  <a:pt x="998834" y="842902"/>
                </a:lnTo>
                <a:lnTo>
                  <a:pt x="998764" y="842485"/>
                </a:lnTo>
                <a:lnTo>
                  <a:pt x="998543" y="841169"/>
                </a:lnTo>
                <a:lnTo>
                  <a:pt x="997914" y="845666"/>
                </a:lnTo>
                <a:cubicBezTo>
                  <a:pt x="997063" y="846534"/>
                  <a:pt x="995362" y="846534"/>
                  <a:pt x="991961" y="846534"/>
                </a:cubicBezTo>
                <a:lnTo>
                  <a:pt x="991962" y="846533"/>
                </a:lnTo>
                <a:lnTo>
                  <a:pt x="997914" y="839589"/>
                </a:lnTo>
                <a:cubicBezTo>
                  <a:pt x="998764" y="837853"/>
                  <a:pt x="998764" y="836116"/>
                  <a:pt x="998764" y="832644"/>
                </a:cubicBezTo>
                <a:cubicBezTo>
                  <a:pt x="998764" y="832644"/>
                  <a:pt x="998764" y="832644"/>
                  <a:pt x="997914" y="832644"/>
                </a:cubicBezTo>
                <a:lnTo>
                  <a:pt x="995362" y="832644"/>
                </a:lnTo>
                <a:cubicBezTo>
                  <a:pt x="993662" y="832644"/>
                  <a:pt x="991961" y="832644"/>
                  <a:pt x="991961" y="832644"/>
                </a:cubicBezTo>
                <a:cubicBezTo>
                  <a:pt x="998764" y="825698"/>
                  <a:pt x="998764" y="825698"/>
                  <a:pt x="998764" y="825698"/>
                </a:cubicBezTo>
                <a:cubicBezTo>
                  <a:pt x="998764" y="825698"/>
                  <a:pt x="1000465" y="825698"/>
                  <a:pt x="1002166" y="824830"/>
                </a:cubicBezTo>
                <a:lnTo>
                  <a:pt x="1005490" y="818892"/>
                </a:lnTo>
                <a:lnTo>
                  <a:pt x="1005389" y="818935"/>
                </a:lnTo>
                <a:lnTo>
                  <a:pt x="1004717" y="819621"/>
                </a:lnTo>
                <a:cubicBezTo>
                  <a:pt x="1003867" y="820489"/>
                  <a:pt x="1002166" y="822225"/>
                  <a:pt x="998764" y="825698"/>
                </a:cubicBezTo>
                <a:cubicBezTo>
                  <a:pt x="998764" y="825698"/>
                  <a:pt x="998764" y="823962"/>
                  <a:pt x="999614" y="822225"/>
                </a:cubicBezTo>
                <a:lnTo>
                  <a:pt x="1004890" y="819148"/>
                </a:lnTo>
                <a:lnTo>
                  <a:pt x="1005568" y="818753"/>
                </a:lnTo>
                <a:lnTo>
                  <a:pt x="1005549" y="818773"/>
                </a:lnTo>
                <a:lnTo>
                  <a:pt x="1005561" y="818766"/>
                </a:lnTo>
                <a:lnTo>
                  <a:pt x="1005568" y="818753"/>
                </a:lnTo>
                <a:cubicBezTo>
                  <a:pt x="1005568" y="818753"/>
                  <a:pt x="1005568" y="818753"/>
                  <a:pt x="1006418" y="817885"/>
                </a:cubicBezTo>
                <a:lnTo>
                  <a:pt x="1007134" y="817154"/>
                </a:lnTo>
                <a:lnTo>
                  <a:pt x="1007134" y="817154"/>
                </a:lnTo>
                <a:lnTo>
                  <a:pt x="1011183" y="813021"/>
                </a:lnTo>
                <a:lnTo>
                  <a:pt x="1011238" y="812800"/>
                </a:lnTo>
                <a:lnTo>
                  <a:pt x="1011238" y="812964"/>
                </a:lnTo>
                <a:lnTo>
                  <a:pt x="1011450" y="812748"/>
                </a:lnTo>
                <a:lnTo>
                  <a:pt x="1011308" y="812428"/>
                </a:lnTo>
                <a:lnTo>
                  <a:pt x="1009248" y="813629"/>
                </a:lnTo>
                <a:lnTo>
                  <a:pt x="1010153" y="811091"/>
                </a:lnTo>
                <a:lnTo>
                  <a:pt x="1010075" y="811026"/>
                </a:lnTo>
                <a:lnTo>
                  <a:pt x="1009820" y="810939"/>
                </a:lnTo>
                <a:lnTo>
                  <a:pt x="1009860" y="810844"/>
                </a:lnTo>
                <a:lnTo>
                  <a:pt x="1008063" y="809328"/>
                </a:lnTo>
                <a:cubicBezTo>
                  <a:pt x="1008063" y="808435"/>
                  <a:pt x="1008063" y="808435"/>
                  <a:pt x="1004888" y="812007"/>
                </a:cubicBezTo>
                <a:cubicBezTo>
                  <a:pt x="1004888" y="812007"/>
                  <a:pt x="1004888" y="812007"/>
                  <a:pt x="1011238" y="804863"/>
                </a:cubicBezTo>
                <a:cubicBezTo>
                  <a:pt x="1011238" y="804863"/>
                  <a:pt x="1009650" y="806649"/>
                  <a:pt x="1008857" y="808435"/>
                </a:cubicBezTo>
                <a:lnTo>
                  <a:pt x="1009371" y="809206"/>
                </a:lnTo>
                <a:lnTo>
                  <a:pt x="1011832" y="805924"/>
                </a:lnTo>
                <a:lnTo>
                  <a:pt x="1011238" y="805657"/>
                </a:lnTo>
                <a:lnTo>
                  <a:pt x="1012032" y="805657"/>
                </a:lnTo>
                <a:lnTo>
                  <a:pt x="1012041" y="805649"/>
                </a:lnTo>
                <a:lnTo>
                  <a:pt x="1012371" y="804862"/>
                </a:lnTo>
                <a:lnTo>
                  <a:pt x="1012119" y="805570"/>
                </a:lnTo>
                <a:lnTo>
                  <a:pt x="1012925" y="804764"/>
                </a:lnTo>
                <a:lnTo>
                  <a:pt x="1018382" y="799307"/>
                </a:lnTo>
                <a:lnTo>
                  <a:pt x="1018382" y="798512"/>
                </a:lnTo>
                <a:lnTo>
                  <a:pt x="1018687" y="799002"/>
                </a:lnTo>
                <a:lnTo>
                  <a:pt x="1019176" y="798513"/>
                </a:lnTo>
                <a:lnTo>
                  <a:pt x="1018846" y="799256"/>
                </a:lnTo>
                <a:lnTo>
                  <a:pt x="1019176" y="799786"/>
                </a:lnTo>
                <a:lnTo>
                  <a:pt x="1019176" y="798513"/>
                </a:lnTo>
                <a:lnTo>
                  <a:pt x="1019176" y="797984"/>
                </a:lnTo>
                <a:lnTo>
                  <a:pt x="1019687" y="798168"/>
                </a:lnTo>
                <a:lnTo>
                  <a:pt x="1020485" y="797629"/>
                </a:lnTo>
                <a:lnTo>
                  <a:pt x="1019176" y="797984"/>
                </a:lnTo>
                <a:cubicBezTo>
                  <a:pt x="1025526" y="791104"/>
                  <a:pt x="1025526" y="791104"/>
                  <a:pt x="1025526" y="784225"/>
                </a:cubicBezTo>
                <a:close/>
                <a:moveTo>
                  <a:pt x="840582" y="784225"/>
                </a:moveTo>
                <a:lnTo>
                  <a:pt x="842725" y="787083"/>
                </a:lnTo>
                <a:lnTo>
                  <a:pt x="841475" y="787797"/>
                </a:lnTo>
                <a:cubicBezTo>
                  <a:pt x="840582" y="789583"/>
                  <a:pt x="840582" y="791369"/>
                  <a:pt x="840582" y="791369"/>
                </a:cubicBezTo>
                <a:cubicBezTo>
                  <a:pt x="840582" y="791369"/>
                  <a:pt x="840582" y="791369"/>
                  <a:pt x="840582" y="784225"/>
                </a:cubicBezTo>
                <a:close/>
                <a:moveTo>
                  <a:pt x="655638" y="784225"/>
                </a:moveTo>
                <a:cubicBezTo>
                  <a:pt x="655638" y="784225"/>
                  <a:pt x="655638" y="784225"/>
                  <a:pt x="649288" y="792163"/>
                </a:cubicBezTo>
                <a:cubicBezTo>
                  <a:pt x="649288" y="784225"/>
                  <a:pt x="655638" y="784225"/>
                  <a:pt x="655638" y="784225"/>
                </a:cubicBezTo>
                <a:close/>
                <a:moveTo>
                  <a:pt x="88900" y="784225"/>
                </a:moveTo>
                <a:lnTo>
                  <a:pt x="88901" y="784225"/>
                </a:lnTo>
                <a:lnTo>
                  <a:pt x="88901" y="784226"/>
                </a:lnTo>
                <a:lnTo>
                  <a:pt x="92075" y="785217"/>
                </a:lnTo>
                <a:lnTo>
                  <a:pt x="95249" y="792160"/>
                </a:lnTo>
                <a:lnTo>
                  <a:pt x="95251" y="792163"/>
                </a:lnTo>
                <a:lnTo>
                  <a:pt x="95250" y="792162"/>
                </a:lnTo>
                <a:lnTo>
                  <a:pt x="95250" y="792163"/>
                </a:lnTo>
                <a:lnTo>
                  <a:pt x="95249" y="792161"/>
                </a:lnTo>
                <a:lnTo>
                  <a:pt x="89695" y="788194"/>
                </a:lnTo>
                <a:lnTo>
                  <a:pt x="88901" y="784227"/>
                </a:lnTo>
                <a:close/>
                <a:moveTo>
                  <a:pt x="82550" y="784225"/>
                </a:moveTo>
                <a:cubicBezTo>
                  <a:pt x="82550" y="784225"/>
                  <a:pt x="84138" y="784225"/>
                  <a:pt x="85725" y="785118"/>
                </a:cubicBezTo>
                <a:lnTo>
                  <a:pt x="86591" y="786823"/>
                </a:lnTo>
                <a:lnTo>
                  <a:pt x="88744" y="791062"/>
                </a:lnTo>
                <a:lnTo>
                  <a:pt x="88837" y="791087"/>
                </a:lnTo>
                <a:lnTo>
                  <a:pt x="88900" y="791104"/>
                </a:lnTo>
                <a:lnTo>
                  <a:pt x="88900" y="791369"/>
                </a:lnTo>
                <a:lnTo>
                  <a:pt x="90714" y="797493"/>
                </a:lnTo>
                <a:lnTo>
                  <a:pt x="95250" y="804863"/>
                </a:lnTo>
                <a:lnTo>
                  <a:pt x="94456" y="804003"/>
                </a:lnTo>
                <a:lnTo>
                  <a:pt x="91787" y="801111"/>
                </a:lnTo>
                <a:lnTo>
                  <a:pt x="92075" y="802084"/>
                </a:lnTo>
                <a:lnTo>
                  <a:pt x="89694" y="799406"/>
                </a:lnTo>
                <a:cubicBezTo>
                  <a:pt x="88900" y="798513"/>
                  <a:pt x="88900" y="798513"/>
                  <a:pt x="88900" y="798513"/>
                </a:cubicBezTo>
                <a:cubicBezTo>
                  <a:pt x="88900" y="798513"/>
                  <a:pt x="88900" y="796727"/>
                  <a:pt x="88106" y="794048"/>
                </a:cubicBezTo>
                <a:lnTo>
                  <a:pt x="85996" y="790318"/>
                </a:lnTo>
                <a:lnTo>
                  <a:pt x="85725" y="790244"/>
                </a:lnTo>
                <a:cubicBezTo>
                  <a:pt x="84138" y="789385"/>
                  <a:pt x="82550" y="787665"/>
                  <a:pt x="82550" y="784225"/>
                </a:cubicBezTo>
                <a:close/>
                <a:moveTo>
                  <a:pt x="845538" y="784105"/>
                </a:moveTo>
                <a:lnTo>
                  <a:pt x="845886" y="784225"/>
                </a:lnTo>
                <a:lnTo>
                  <a:pt x="847033" y="784621"/>
                </a:lnTo>
                <a:lnTo>
                  <a:pt x="847726" y="784225"/>
                </a:lnTo>
                <a:lnTo>
                  <a:pt x="847423" y="784756"/>
                </a:lnTo>
                <a:lnTo>
                  <a:pt x="847726" y="784860"/>
                </a:lnTo>
                <a:lnTo>
                  <a:pt x="847300" y="784970"/>
                </a:lnTo>
                <a:lnTo>
                  <a:pt x="844154" y="790476"/>
                </a:lnTo>
                <a:lnTo>
                  <a:pt x="841530" y="791132"/>
                </a:lnTo>
                <a:lnTo>
                  <a:pt x="840979" y="791845"/>
                </a:lnTo>
                <a:lnTo>
                  <a:pt x="841347" y="791178"/>
                </a:lnTo>
                <a:lnTo>
                  <a:pt x="840582" y="791369"/>
                </a:lnTo>
                <a:lnTo>
                  <a:pt x="843079" y="788040"/>
                </a:lnTo>
                <a:lnTo>
                  <a:pt x="843233" y="787760"/>
                </a:lnTo>
                <a:lnTo>
                  <a:pt x="842725" y="787083"/>
                </a:lnTo>
                <a:lnTo>
                  <a:pt x="844013" y="786347"/>
                </a:lnTo>
                <a:lnTo>
                  <a:pt x="844352" y="785733"/>
                </a:lnTo>
                <a:lnTo>
                  <a:pt x="845027" y="785559"/>
                </a:lnTo>
                <a:lnTo>
                  <a:pt x="844935" y="785820"/>
                </a:lnTo>
                <a:lnTo>
                  <a:pt x="845695" y="785386"/>
                </a:lnTo>
                <a:lnTo>
                  <a:pt x="845027" y="785559"/>
                </a:lnTo>
                <a:lnTo>
                  <a:pt x="845496" y="784225"/>
                </a:lnTo>
                <a:close/>
                <a:moveTo>
                  <a:pt x="923258" y="783408"/>
                </a:moveTo>
                <a:lnTo>
                  <a:pt x="923075" y="783570"/>
                </a:lnTo>
                <a:lnTo>
                  <a:pt x="923231" y="783431"/>
                </a:lnTo>
                <a:close/>
                <a:moveTo>
                  <a:pt x="877135" y="782870"/>
                </a:moveTo>
                <a:lnTo>
                  <a:pt x="876257" y="784088"/>
                </a:lnTo>
                <a:lnTo>
                  <a:pt x="875212" y="784684"/>
                </a:lnTo>
                <a:cubicBezTo>
                  <a:pt x="876921" y="782977"/>
                  <a:pt x="877348" y="782550"/>
                  <a:pt x="877135" y="782870"/>
                </a:cubicBezTo>
                <a:close/>
                <a:moveTo>
                  <a:pt x="879563" y="782200"/>
                </a:moveTo>
                <a:lnTo>
                  <a:pt x="878630" y="783830"/>
                </a:lnTo>
                <a:lnTo>
                  <a:pt x="875962" y="784497"/>
                </a:lnTo>
                <a:lnTo>
                  <a:pt x="876257" y="784088"/>
                </a:lnTo>
                <a:close/>
                <a:moveTo>
                  <a:pt x="837407" y="781844"/>
                </a:moveTo>
                <a:cubicBezTo>
                  <a:pt x="839391" y="781050"/>
                  <a:pt x="841376" y="781050"/>
                  <a:pt x="841376" y="784225"/>
                </a:cubicBezTo>
                <a:lnTo>
                  <a:pt x="840582" y="784225"/>
                </a:lnTo>
                <a:lnTo>
                  <a:pt x="840384" y="784225"/>
                </a:lnTo>
                <a:cubicBezTo>
                  <a:pt x="839391" y="784225"/>
                  <a:pt x="837407" y="784225"/>
                  <a:pt x="833438" y="784225"/>
                </a:cubicBezTo>
                <a:cubicBezTo>
                  <a:pt x="833438" y="784225"/>
                  <a:pt x="835422" y="782638"/>
                  <a:pt x="837407" y="781844"/>
                </a:cubicBezTo>
                <a:close/>
                <a:moveTo>
                  <a:pt x="111520" y="779971"/>
                </a:moveTo>
                <a:lnTo>
                  <a:pt x="112820" y="781269"/>
                </a:lnTo>
                <a:lnTo>
                  <a:pt x="115832" y="784278"/>
                </a:lnTo>
                <a:close/>
                <a:moveTo>
                  <a:pt x="64209" y="779758"/>
                </a:moveTo>
                <a:lnTo>
                  <a:pt x="66156" y="780906"/>
                </a:lnTo>
                <a:lnTo>
                  <a:pt x="68132" y="784473"/>
                </a:lnTo>
                <a:lnTo>
                  <a:pt x="68263" y="784225"/>
                </a:lnTo>
                <a:lnTo>
                  <a:pt x="68263" y="784710"/>
                </a:lnTo>
                <a:lnTo>
                  <a:pt x="68581" y="785284"/>
                </a:lnTo>
                <a:lnTo>
                  <a:pt x="74989" y="792722"/>
                </a:lnTo>
                <a:lnTo>
                  <a:pt x="74613" y="791369"/>
                </a:lnTo>
                <a:lnTo>
                  <a:pt x="75010" y="791726"/>
                </a:lnTo>
                <a:lnTo>
                  <a:pt x="75010" y="791104"/>
                </a:lnTo>
                <a:lnTo>
                  <a:pt x="76128" y="792732"/>
                </a:lnTo>
                <a:lnTo>
                  <a:pt x="78582" y="794941"/>
                </a:lnTo>
                <a:lnTo>
                  <a:pt x="80211" y="796408"/>
                </a:lnTo>
                <a:lnTo>
                  <a:pt x="78384" y="794544"/>
                </a:lnTo>
                <a:cubicBezTo>
                  <a:pt x="76697" y="792824"/>
                  <a:pt x="75010" y="791104"/>
                  <a:pt x="75010" y="791104"/>
                </a:cubicBezTo>
                <a:cubicBezTo>
                  <a:pt x="78384" y="791104"/>
                  <a:pt x="80070" y="792824"/>
                  <a:pt x="80914" y="794544"/>
                </a:cubicBezTo>
                <a:lnTo>
                  <a:pt x="81699" y="797746"/>
                </a:lnTo>
                <a:lnTo>
                  <a:pt x="82550" y="798512"/>
                </a:lnTo>
                <a:lnTo>
                  <a:pt x="82551" y="798513"/>
                </a:lnTo>
                <a:lnTo>
                  <a:pt x="82550" y="798513"/>
                </a:lnTo>
                <a:lnTo>
                  <a:pt x="81757" y="798105"/>
                </a:lnTo>
                <a:lnTo>
                  <a:pt x="81757" y="801423"/>
                </a:lnTo>
                <a:cubicBezTo>
                  <a:pt x="81757" y="803143"/>
                  <a:pt x="81757" y="804863"/>
                  <a:pt x="81757" y="804863"/>
                </a:cubicBezTo>
                <a:lnTo>
                  <a:pt x="81007" y="799512"/>
                </a:lnTo>
                <a:lnTo>
                  <a:pt x="81709" y="798080"/>
                </a:lnTo>
                <a:lnTo>
                  <a:pt x="78757" y="796562"/>
                </a:lnTo>
                <a:lnTo>
                  <a:pt x="80258" y="798748"/>
                </a:lnTo>
                <a:lnTo>
                  <a:pt x="78041" y="798425"/>
                </a:lnTo>
                <a:lnTo>
                  <a:pt x="81916" y="805921"/>
                </a:lnTo>
                <a:cubicBezTo>
                  <a:pt x="81916" y="805921"/>
                  <a:pt x="75248" y="799042"/>
                  <a:pt x="75248" y="799042"/>
                </a:cubicBezTo>
                <a:cubicBezTo>
                  <a:pt x="75248" y="799042"/>
                  <a:pt x="73581" y="797322"/>
                  <a:pt x="71915" y="795602"/>
                </a:cubicBezTo>
                <a:cubicBezTo>
                  <a:pt x="70248" y="793883"/>
                  <a:pt x="68581" y="792163"/>
                  <a:pt x="68581" y="792163"/>
                </a:cubicBezTo>
                <a:lnTo>
                  <a:pt x="68263" y="789866"/>
                </a:lnTo>
                <a:lnTo>
                  <a:pt x="68263" y="791104"/>
                </a:lnTo>
                <a:lnTo>
                  <a:pt x="65528" y="789411"/>
                </a:lnTo>
                <a:lnTo>
                  <a:pt x="65954" y="788603"/>
                </a:lnTo>
                <a:lnTo>
                  <a:pt x="67287" y="786076"/>
                </a:lnTo>
                <a:lnTo>
                  <a:pt x="63044" y="785450"/>
                </a:lnTo>
                <a:lnTo>
                  <a:pt x="62166" y="785321"/>
                </a:lnTo>
                <a:lnTo>
                  <a:pt x="62707" y="787665"/>
                </a:lnTo>
                <a:lnTo>
                  <a:pt x="65528" y="789411"/>
                </a:lnTo>
                <a:lnTo>
                  <a:pt x="65088" y="790245"/>
                </a:lnTo>
                <a:cubicBezTo>
                  <a:pt x="65088" y="792824"/>
                  <a:pt x="65088" y="794544"/>
                  <a:pt x="61913" y="791104"/>
                </a:cubicBezTo>
                <a:lnTo>
                  <a:pt x="61913" y="785284"/>
                </a:lnTo>
                <a:lnTo>
                  <a:pt x="61913" y="785085"/>
                </a:lnTo>
                <a:cubicBezTo>
                  <a:pt x="61913" y="784225"/>
                  <a:pt x="61913" y="784225"/>
                  <a:pt x="61913" y="784225"/>
                </a:cubicBezTo>
                <a:lnTo>
                  <a:pt x="62070" y="784906"/>
                </a:lnTo>
                <a:lnTo>
                  <a:pt x="62216" y="784554"/>
                </a:lnTo>
                <a:close/>
                <a:moveTo>
                  <a:pt x="873821" y="778768"/>
                </a:moveTo>
                <a:lnTo>
                  <a:pt x="868363" y="784225"/>
                </a:lnTo>
                <a:cubicBezTo>
                  <a:pt x="868363" y="784225"/>
                  <a:pt x="869951" y="782638"/>
                  <a:pt x="871538" y="781050"/>
                </a:cubicBezTo>
                <a:close/>
                <a:moveTo>
                  <a:pt x="104843" y="778423"/>
                </a:moveTo>
                <a:lnTo>
                  <a:pt x="105983" y="778707"/>
                </a:lnTo>
                <a:cubicBezTo>
                  <a:pt x="105983" y="779561"/>
                  <a:pt x="105983" y="781269"/>
                  <a:pt x="109401" y="784684"/>
                </a:cubicBezTo>
                <a:cubicBezTo>
                  <a:pt x="109401" y="784684"/>
                  <a:pt x="107692" y="781269"/>
                  <a:pt x="105983" y="778708"/>
                </a:cubicBezTo>
                <a:close/>
                <a:moveTo>
                  <a:pt x="61913" y="778404"/>
                </a:moveTo>
                <a:cubicBezTo>
                  <a:pt x="65247" y="778404"/>
                  <a:pt x="65247" y="778404"/>
                  <a:pt x="64414" y="779264"/>
                </a:cubicBezTo>
                <a:lnTo>
                  <a:pt x="64209" y="779758"/>
                </a:lnTo>
                <a:close/>
                <a:moveTo>
                  <a:pt x="888887" y="778067"/>
                </a:moveTo>
                <a:lnTo>
                  <a:pt x="885429" y="783894"/>
                </a:lnTo>
                <a:lnTo>
                  <a:pt x="882651" y="784563"/>
                </a:lnTo>
                <a:lnTo>
                  <a:pt x="882651" y="784684"/>
                </a:lnTo>
                <a:lnTo>
                  <a:pt x="888032" y="784684"/>
                </a:lnTo>
                <a:cubicBezTo>
                  <a:pt x="888887" y="784684"/>
                  <a:pt x="888887" y="784684"/>
                  <a:pt x="888887" y="784684"/>
                </a:cubicBezTo>
                <a:lnTo>
                  <a:pt x="888887" y="782123"/>
                </a:lnTo>
                <a:lnTo>
                  <a:pt x="888887" y="778707"/>
                </a:lnTo>
                <a:close/>
                <a:moveTo>
                  <a:pt x="929428" y="777923"/>
                </a:moveTo>
                <a:lnTo>
                  <a:pt x="928589" y="778669"/>
                </a:lnTo>
                <a:lnTo>
                  <a:pt x="925589" y="781335"/>
                </a:lnTo>
                <a:close/>
                <a:moveTo>
                  <a:pt x="957263" y="777875"/>
                </a:moveTo>
                <a:cubicBezTo>
                  <a:pt x="957263" y="777875"/>
                  <a:pt x="950913" y="784225"/>
                  <a:pt x="950913" y="784225"/>
                </a:cubicBezTo>
                <a:cubicBezTo>
                  <a:pt x="950913" y="784225"/>
                  <a:pt x="950913" y="777875"/>
                  <a:pt x="957263" y="777875"/>
                </a:cubicBezTo>
                <a:close/>
                <a:moveTo>
                  <a:pt x="950914" y="777875"/>
                </a:moveTo>
                <a:cubicBezTo>
                  <a:pt x="950914" y="777875"/>
                  <a:pt x="942976" y="784225"/>
                  <a:pt x="942976" y="784225"/>
                </a:cubicBezTo>
                <a:cubicBezTo>
                  <a:pt x="950914" y="777875"/>
                  <a:pt x="950914" y="777875"/>
                  <a:pt x="950914" y="777875"/>
                </a:cubicBezTo>
                <a:close/>
                <a:moveTo>
                  <a:pt x="874713" y="777875"/>
                </a:moveTo>
                <a:lnTo>
                  <a:pt x="873821" y="778768"/>
                </a:lnTo>
                <a:lnTo>
                  <a:pt x="873919" y="778669"/>
                </a:lnTo>
                <a:cubicBezTo>
                  <a:pt x="874713" y="777875"/>
                  <a:pt x="874713" y="777875"/>
                  <a:pt x="874713" y="777875"/>
                </a:cubicBezTo>
                <a:close/>
                <a:moveTo>
                  <a:pt x="868363" y="777875"/>
                </a:moveTo>
                <a:cubicBezTo>
                  <a:pt x="868363" y="777875"/>
                  <a:pt x="868363" y="777875"/>
                  <a:pt x="868363" y="784225"/>
                </a:cubicBezTo>
                <a:cubicBezTo>
                  <a:pt x="862013" y="784225"/>
                  <a:pt x="868363" y="777875"/>
                  <a:pt x="868363" y="777875"/>
                </a:cubicBezTo>
                <a:close/>
                <a:moveTo>
                  <a:pt x="847726" y="777875"/>
                </a:moveTo>
                <a:cubicBezTo>
                  <a:pt x="847726" y="777875"/>
                  <a:pt x="841376" y="784225"/>
                  <a:pt x="841376" y="784225"/>
                </a:cubicBezTo>
                <a:cubicBezTo>
                  <a:pt x="847726" y="777875"/>
                  <a:pt x="847726" y="777875"/>
                  <a:pt x="847726" y="777875"/>
                </a:cubicBezTo>
                <a:close/>
                <a:moveTo>
                  <a:pt x="847726" y="777875"/>
                </a:moveTo>
                <a:lnTo>
                  <a:pt x="845538" y="784105"/>
                </a:lnTo>
                <a:lnTo>
                  <a:pt x="845196" y="783987"/>
                </a:lnTo>
                <a:cubicBezTo>
                  <a:pt x="846039" y="783114"/>
                  <a:pt x="847726" y="781368"/>
                  <a:pt x="847726" y="777875"/>
                </a:cubicBezTo>
                <a:close/>
                <a:moveTo>
                  <a:pt x="841376" y="777875"/>
                </a:moveTo>
                <a:lnTo>
                  <a:pt x="842964" y="777875"/>
                </a:lnTo>
                <a:lnTo>
                  <a:pt x="842964" y="779463"/>
                </a:lnTo>
                <a:lnTo>
                  <a:pt x="841376" y="779463"/>
                </a:lnTo>
                <a:close/>
                <a:moveTo>
                  <a:pt x="827088" y="777875"/>
                </a:moveTo>
                <a:cubicBezTo>
                  <a:pt x="827088" y="777875"/>
                  <a:pt x="827088" y="784225"/>
                  <a:pt x="820738" y="784225"/>
                </a:cubicBezTo>
                <a:cubicBezTo>
                  <a:pt x="820738" y="784225"/>
                  <a:pt x="827088" y="777875"/>
                  <a:pt x="827088" y="777875"/>
                </a:cubicBezTo>
                <a:close/>
                <a:moveTo>
                  <a:pt x="827088" y="777875"/>
                </a:moveTo>
                <a:cubicBezTo>
                  <a:pt x="827088" y="777875"/>
                  <a:pt x="828676" y="777875"/>
                  <a:pt x="830263" y="777875"/>
                </a:cubicBezTo>
                <a:lnTo>
                  <a:pt x="831057" y="777875"/>
                </a:lnTo>
                <a:cubicBezTo>
                  <a:pt x="830263" y="777875"/>
                  <a:pt x="830263" y="777875"/>
                  <a:pt x="833438" y="777875"/>
                </a:cubicBezTo>
                <a:cubicBezTo>
                  <a:pt x="833438" y="777875"/>
                  <a:pt x="833438" y="777875"/>
                  <a:pt x="832644" y="778735"/>
                </a:cubicBezTo>
                <a:lnTo>
                  <a:pt x="831780" y="779672"/>
                </a:lnTo>
                <a:lnTo>
                  <a:pt x="830263" y="781315"/>
                </a:lnTo>
                <a:lnTo>
                  <a:pt x="827577" y="784225"/>
                </a:lnTo>
                <a:lnTo>
                  <a:pt x="831780" y="779672"/>
                </a:lnTo>
                <a:lnTo>
                  <a:pt x="833438" y="777875"/>
                </a:lnTo>
                <a:cubicBezTo>
                  <a:pt x="833438" y="777875"/>
                  <a:pt x="833438" y="777875"/>
                  <a:pt x="833438" y="778735"/>
                </a:cubicBezTo>
                <a:lnTo>
                  <a:pt x="833438" y="784225"/>
                </a:lnTo>
                <a:cubicBezTo>
                  <a:pt x="841376" y="784225"/>
                  <a:pt x="833438" y="792163"/>
                  <a:pt x="833438" y="792163"/>
                </a:cubicBezTo>
                <a:cubicBezTo>
                  <a:pt x="833438" y="788194"/>
                  <a:pt x="833438" y="788194"/>
                  <a:pt x="833438" y="788194"/>
                </a:cubicBezTo>
                <a:lnTo>
                  <a:pt x="833438" y="784754"/>
                </a:lnTo>
                <a:lnTo>
                  <a:pt x="833015" y="784754"/>
                </a:lnTo>
                <a:lnTo>
                  <a:pt x="830474" y="784754"/>
                </a:lnTo>
                <a:lnTo>
                  <a:pt x="827882" y="785217"/>
                </a:lnTo>
                <a:cubicBezTo>
                  <a:pt x="827088" y="786210"/>
                  <a:pt x="827088" y="788194"/>
                  <a:pt x="827088" y="792163"/>
                </a:cubicBezTo>
                <a:lnTo>
                  <a:pt x="827088" y="792163"/>
                </a:lnTo>
                <a:lnTo>
                  <a:pt x="826294" y="797718"/>
                </a:lnTo>
                <a:lnTo>
                  <a:pt x="820739" y="798512"/>
                </a:lnTo>
                <a:lnTo>
                  <a:pt x="823913" y="797718"/>
                </a:lnTo>
                <a:lnTo>
                  <a:pt x="827087" y="792164"/>
                </a:lnTo>
                <a:lnTo>
                  <a:pt x="823913" y="795338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8" y="798513"/>
                </a:lnTo>
                <a:lnTo>
                  <a:pt x="820738" y="798513"/>
                </a:lnTo>
                <a:lnTo>
                  <a:pt x="815583" y="800869"/>
                </a:lnTo>
                <a:lnTo>
                  <a:pt x="816274" y="801687"/>
                </a:lnTo>
                <a:cubicBezTo>
                  <a:pt x="815381" y="803275"/>
                  <a:pt x="813595" y="804862"/>
                  <a:pt x="813595" y="804862"/>
                </a:cubicBezTo>
                <a:lnTo>
                  <a:pt x="813595" y="802321"/>
                </a:lnTo>
                <a:lnTo>
                  <a:pt x="813325" y="803184"/>
                </a:lnTo>
                <a:lnTo>
                  <a:pt x="813595" y="804862"/>
                </a:lnTo>
                <a:lnTo>
                  <a:pt x="812868" y="804647"/>
                </a:lnTo>
                <a:lnTo>
                  <a:pt x="812801" y="804862"/>
                </a:lnTo>
                <a:lnTo>
                  <a:pt x="812801" y="804627"/>
                </a:lnTo>
                <a:lnTo>
                  <a:pt x="810916" y="804068"/>
                </a:lnTo>
                <a:lnTo>
                  <a:pt x="812801" y="800159"/>
                </a:lnTo>
                <a:lnTo>
                  <a:pt x="812801" y="799922"/>
                </a:lnTo>
                <a:lnTo>
                  <a:pt x="812702" y="799306"/>
                </a:lnTo>
                <a:lnTo>
                  <a:pt x="812801" y="799218"/>
                </a:lnTo>
                <a:lnTo>
                  <a:pt x="812801" y="798512"/>
                </a:lnTo>
                <a:lnTo>
                  <a:pt x="813595" y="798512"/>
                </a:lnTo>
                <a:lnTo>
                  <a:pt x="816770" y="798512"/>
                </a:lnTo>
                <a:lnTo>
                  <a:pt x="820738" y="798512"/>
                </a:lnTo>
                <a:lnTo>
                  <a:pt x="820738" y="798512"/>
                </a:lnTo>
                <a:lnTo>
                  <a:pt x="821532" y="792957"/>
                </a:lnTo>
                <a:lnTo>
                  <a:pt x="821909" y="792903"/>
                </a:lnTo>
                <a:lnTo>
                  <a:pt x="827087" y="792163"/>
                </a:lnTo>
                <a:lnTo>
                  <a:pt x="827088" y="792162"/>
                </a:lnTo>
                <a:lnTo>
                  <a:pt x="827088" y="791634"/>
                </a:lnTo>
                <a:cubicBezTo>
                  <a:pt x="823913" y="791634"/>
                  <a:pt x="822326" y="791634"/>
                  <a:pt x="821532" y="791634"/>
                </a:cubicBezTo>
                <a:lnTo>
                  <a:pt x="820739" y="791634"/>
                </a:lnTo>
                <a:lnTo>
                  <a:pt x="820739" y="792163"/>
                </a:lnTo>
                <a:cubicBezTo>
                  <a:pt x="820739" y="792163"/>
                  <a:pt x="812801" y="792163"/>
                  <a:pt x="812801" y="792163"/>
                </a:cubicBezTo>
                <a:cubicBezTo>
                  <a:pt x="812801" y="792163"/>
                  <a:pt x="820739" y="792163"/>
                  <a:pt x="820739" y="784225"/>
                </a:cubicBezTo>
                <a:lnTo>
                  <a:pt x="820739" y="784754"/>
                </a:lnTo>
                <a:lnTo>
                  <a:pt x="826294" y="781315"/>
                </a:lnTo>
                <a:cubicBezTo>
                  <a:pt x="827088" y="779595"/>
                  <a:pt x="827088" y="777875"/>
                  <a:pt x="827088" y="777875"/>
                </a:cubicBezTo>
                <a:close/>
                <a:moveTo>
                  <a:pt x="75407" y="777875"/>
                </a:moveTo>
                <a:lnTo>
                  <a:pt x="75495" y="778581"/>
                </a:lnTo>
                <a:lnTo>
                  <a:pt x="76300" y="785019"/>
                </a:lnTo>
                <a:cubicBezTo>
                  <a:pt x="77193" y="786805"/>
                  <a:pt x="78979" y="788591"/>
                  <a:pt x="82551" y="792163"/>
                </a:cubicBezTo>
                <a:cubicBezTo>
                  <a:pt x="75407" y="785019"/>
                  <a:pt x="82551" y="792163"/>
                  <a:pt x="75407" y="785019"/>
                </a:cubicBezTo>
                <a:lnTo>
                  <a:pt x="75407" y="781447"/>
                </a:lnTo>
                <a:lnTo>
                  <a:pt x="75407" y="780554"/>
                </a:lnTo>
                <a:lnTo>
                  <a:pt x="75407" y="778768"/>
                </a:lnTo>
                <a:lnTo>
                  <a:pt x="75407" y="778510"/>
                </a:lnTo>
                <a:close/>
                <a:moveTo>
                  <a:pt x="882049" y="777854"/>
                </a:moveTo>
                <a:lnTo>
                  <a:pt x="881194" y="781269"/>
                </a:lnTo>
                <a:lnTo>
                  <a:pt x="879563" y="782200"/>
                </a:lnTo>
                <a:close/>
                <a:moveTo>
                  <a:pt x="882049" y="777854"/>
                </a:moveTo>
                <a:lnTo>
                  <a:pt x="882049" y="777854"/>
                </a:lnTo>
                <a:lnTo>
                  <a:pt x="882049" y="777854"/>
                </a:lnTo>
                <a:lnTo>
                  <a:pt x="875212" y="784684"/>
                </a:lnTo>
                <a:cubicBezTo>
                  <a:pt x="871793" y="784684"/>
                  <a:pt x="870083" y="786392"/>
                  <a:pt x="869229" y="788099"/>
                </a:cubicBezTo>
                <a:lnTo>
                  <a:pt x="868519" y="790935"/>
                </a:lnTo>
                <a:lnTo>
                  <a:pt x="868374" y="791515"/>
                </a:lnTo>
                <a:lnTo>
                  <a:pt x="868363" y="791526"/>
                </a:lnTo>
                <a:lnTo>
                  <a:pt x="868363" y="792163"/>
                </a:lnTo>
                <a:lnTo>
                  <a:pt x="868124" y="791764"/>
                </a:lnTo>
                <a:lnTo>
                  <a:pt x="867893" y="791995"/>
                </a:lnTo>
                <a:lnTo>
                  <a:pt x="865188" y="797124"/>
                </a:lnTo>
                <a:cubicBezTo>
                  <a:pt x="863600" y="797984"/>
                  <a:pt x="862013" y="797984"/>
                  <a:pt x="862013" y="797984"/>
                </a:cubicBezTo>
                <a:lnTo>
                  <a:pt x="863368" y="796516"/>
                </a:lnTo>
                <a:lnTo>
                  <a:pt x="861537" y="798345"/>
                </a:lnTo>
                <a:cubicBezTo>
                  <a:pt x="861537" y="798345"/>
                  <a:pt x="861537" y="798345"/>
                  <a:pt x="861537" y="797491"/>
                </a:cubicBezTo>
                <a:lnTo>
                  <a:pt x="861537" y="792545"/>
                </a:lnTo>
                <a:lnTo>
                  <a:pt x="858045" y="795338"/>
                </a:lnTo>
                <a:lnTo>
                  <a:pt x="856360" y="796686"/>
                </a:lnTo>
                <a:lnTo>
                  <a:pt x="856359" y="796686"/>
                </a:lnTo>
                <a:lnTo>
                  <a:pt x="854699" y="798345"/>
                </a:lnTo>
                <a:lnTo>
                  <a:pt x="854752" y="797972"/>
                </a:lnTo>
                <a:lnTo>
                  <a:pt x="854699" y="798015"/>
                </a:lnTo>
                <a:lnTo>
                  <a:pt x="854286" y="798345"/>
                </a:lnTo>
                <a:lnTo>
                  <a:pt x="854699" y="798345"/>
                </a:lnTo>
                <a:lnTo>
                  <a:pt x="850240" y="800127"/>
                </a:lnTo>
                <a:lnTo>
                  <a:pt x="847861" y="798345"/>
                </a:lnTo>
                <a:cubicBezTo>
                  <a:pt x="847861" y="798345"/>
                  <a:pt x="849571" y="798345"/>
                  <a:pt x="851280" y="798345"/>
                </a:cubicBezTo>
                <a:lnTo>
                  <a:pt x="853950" y="798345"/>
                </a:lnTo>
                <a:lnTo>
                  <a:pt x="851695" y="795338"/>
                </a:lnTo>
                <a:cubicBezTo>
                  <a:pt x="852488" y="793751"/>
                  <a:pt x="854076" y="792163"/>
                  <a:pt x="854076" y="792163"/>
                </a:cubicBezTo>
                <a:cubicBezTo>
                  <a:pt x="854076" y="792163"/>
                  <a:pt x="854076" y="793751"/>
                  <a:pt x="854076" y="795338"/>
                </a:cubicBezTo>
                <a:lnTo>
                  <a:pt x="854076" y="798345"/>
                </a:lnTo>
                <a:lnTo>
                  <a:pt x="854129" y="798345"/>
                </a:lnTo>
                <a:lnTo>
                  <a:pt x="854699" y="796520"/>
                </a:lnTo>
                <a:lnTo>
                  <a:pt x="855068" y="795338"/>
                </a:lnTo>
                <a:lnTo>
                  <a:pt x="855133" y="795308"/>
                </a:lnTo>
                <a:lnTo>
                  <a:pt x="855554" y="792368"/>
                </a:lnTo>
                <a:cubicBezTo>
                  <a:pt x="856408" y="791515"/>
                  <a:pt x="858118" y="791515"/>
                  <a:pt x="861537" y="791515"/>
                </a:cubicBezTo>
                <a:lnTo>
                  <a:pt x="859938" y="793112"/>
                </a:lnTo>
                <a:lnTo>
                  <a:pt x="861537" y="792381"/>
                </a:lnTo>
                <a:lnTo>
                  <a:pt x="861537" y="791515"/>
                </a:lnTo>
                <a:lnTo>
                  <a:pt x="862013" y="791039"/>
                </a:lnTo>
                <a:lnTo>
                  <a:pt x="862013" y="788194"/>
                </a:lnTo>
                <a:lnTo>
                  <a:pt x="862013" y="785217"/>
                </a:lnTo>
                <a:lnTo>
                  <a:pt x="862013" y="784229"/>
                </a:lnTo>
                <a:lnTo>
                  <a:pt x="861022" y="788194"/>
                </a:lnTo>
                <a:cubicBezTo>
                  <a:pt x="860030" y="788194"/>
                  <a:pt x="858045" y="788194"/>
                  <a:pt x="854076" y="792163"/>
                </a:cubicBezTo>
                <a:cubicBezTo>
                  <a:pt x="854076" y="788194"/>
                  <a:pt x="856061" y="786210"/>
                  <a:pt x="858045" y="785217"/>
                </a:cubicBezTo>
                <a:lnTo>
                  <a:pt x="862013" y="784225"/>
                </a:lnTo>
                <a:lnTo>
                  <a:pt x="862014" y="784225"/>
                </a:lnTo>
                <a:lnTo>
                  <a:pt x="862014" y="784226"/>
                </a:lnTo>
                <a:lnTo>
                  <a:pt x="864394" y="788194"/>
                </a:lnTo>
                <a:lnTo>
                  <a:pt x="863696" y="789358"/>
                </a:lnTo>
                <a:lnTo>
                  <a:pt x="867659" y="785398"/>
                </a:lnTo>
                <a:lnTo>
                  <a:pt x="868363" y="784225"/>
                </a:lnTo>
                <a:lnTo>
                  <a:pt x="868363" y="784695"/>
                </a:lnTo>
                <a:lnTo>
                  <a:pt x="868374" y="784684"/>
                </a:lnTo>
                <a:cubicBezTo>
                  <a:pt x="875212" y="784684"/>
                  <a:pt x="875212" y="777854"/>
                  <a:pt x="882049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9561"/>
                  <a:pt x="110256" y="781269"/>
                </a:cubicBezTo>
                <a:lnTo>
                  <a:pt x="115717" y="784386"/>
                </a:lnTo>
                <a:lnTo>
                  <a:pt x="115832" y="784278"/>
                </a:lnTo>
                <a:lnTo>
                  <a:pt x="115888" y="784225"/>
                </a:lnTo>
                <a:lnTo>
                  <a:pt x="115875" y="784321"/>
                </a:lnTo>
                <a:lnTo>
                  <a:pt x="115856" y="784465"/>
                </a:lnTo>
                <a:lnTo>
                  <a:pt x="116239" y="784684"/>
                </a:lnTo>
                <a:lnTo>
                  <a:pt x="118290" y="786733"/>
                </a:lnTo>
                <a:lnTo>
                  <a:pt x="123077" y="791515"/>
                </a:lnTo>
                <a:lnTo>
                  <a:pt x="119430" y="788327"/>
                </a:lnTo>
                <a:lnTo>
                  <a:pt x="116239" y="785538"/>
                </a:lnTo>
                <a:lnTo>
                  <a:pt x="115722" y="785473"/>
                </a:lnTo>
                <a:lnTo>
                  <a:pt x="115372" y="788093"/>
                </a:lnTo>
                <a:lnTo>
                  <a:pt x="115384" y="788099"/>
                </a:lnTo>
                <a:cubicBezTo>
                  <a:pt x="116239" y="789807"/>
                  <a:pt x="116239" y="791515"/>
                  <a:pt x="116239" y="791515"/>
                </a:cubicBezTo>
                <a:lnTo>
                  <a:pt x="115617" y="791515"/>
                </a:lnTo>
                <a:lnTo>
                  <a:pt x="115555" y="790832"/>
                </a:lnTo>
                <a:lnTo>
                  <a:pt x="115384" y="788953"/>
                </a:lnTo>
                <a:lnTo>
                  <a:pt x="115269" y="788871"/>
                </a:lnTo>
                <a:lnTo>
                  <a:pt x="115094" y="790179"/>
                </a:lnTo>
                <a:lnTo>
                  <a:pt x="111093" y="785892"/>
                </a:lnTo>
                <a:lnTo>
                  <a:pt x="109401" y="784684"/>
                </a:lnTo>
                <a:lnTo>
                  <a:pt x="110611" y="785375"/>
                </a:lnTo>
                <a:lnTo>
                  <a:pt x="110041" y="784764"/>
                </a:lnTo>
                <a:lnTo>
                  <a:pt x="109401" y="784684"/>
                </a:lnTo>
                <a:cubicBezTo>
                  <a:pt x="109401" y="784684"/>
                  <a:pt x="109401" y="782977"/>
                  <a:pt x="109401" y="781269"/>
                </a:cubicBezTo>
                <a:lnTo>
                  <a:pt x="109401" y="780415"/>
                </a:lnTo>
                <a:cubicBezTo>
                  <a:pt x="109401" y="779561"/>
                  <a:pt x="109401" y="777854"/>
                  <a:pt x="109401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7854"/>
                  <a:pt x="110256" y="778707"/>
                </a:cubicBezTo>
                <a:lnTo>
                  <a:pt x="111520" y="779971"/>
                </a:lnTo>
                <a:close/>
                <a:moveTo>
                  <a:pt x="88889" y="777854"/>
                </a:moveTo>
                <a:lnTo>
                  <a:pt x="88901" y="777866"/>
                </a:lnTo>
                <a:lnTo>
                  <a:pt x="92308" y="781269"/>
                </a:lnTo>
                <a:cubicBezTo>
                  <a:pt x="92308" y="781269"/>
                  <a:pt x="92308" y="781269"/>
                  <a:pt x="95726" y="784684"/>
                </a:cubicBezTo>
                <a:lnTo>
                  <a:pt x="95726" y="786547"/>
                </a:lnTo>
                <a:lnTo>
                  <a:pt x="93162" y="784684"/>
                </a:lnTo>
                <a:lnTo>
                  <a:pt x="88901" y="777873"/>
                </a:lnTo>
                <a:close/>
                <a:moveTo>
                  <a:pt x="104065" y="777354"/>
                </a:moveTo>
                <a:lnTo>
                  <a:pt x="104428" y="777854"/>
                </a:lnTo>
                <a:lnTo>
                  <a:pt x="104843" y="778423"/>
                </a:lnTo>
                <a:lnTo>
                  <a:pt x="109401" y="784684"/>
                </a:lnTo>
                <a:cubicBezTo>
                  <a:pt x="109401" y="791515"/>
                  <a:pt x="102564" y="777854"/>
                  <a:pt x="102564" y="777854"/>
                </a:cubicBezTo>
                <a:close/>
                <a:moveTo>
                  <a:pt x="67469" y="776288"/>
                </a:moveTo>
                <a:lnTo>
                  <a:pt x="67557" y="777170"/>
                </a:lnTo>
                <a:lnTo>
                  <a:pt x="66852" y="776464"/>
                </a:lnTo>
                <a:close/>
                <a:moveTo>
                  <a:pt x="107350" y="775805"/>
                </a:moveTo>
                <a:lnTo>
                  <a:pt x="109401" y="777854"/>
                </a:lnTo>
                <a:cubicBezTo>
                  <a:pt x="109401" y="777854"/>
                  <a:pt x="109401" y="777854"/>
                  <a:pt x="108546" y="777000"/>
                </a:cubicBezTo>
                <a:close/>
                <a:moveTo>
                  <a:pt x="872404" y="775566"/>
                </a:moveTo>
                <a:lnTo>
                  <a:pt x="871538" y="777081"/>
                </a:lnTo>
                <a:cubicBezTo>
                  <a:pt x="869951" y="777875"/>
                  <a:pt x="868363" y="777875"/>
                  <a:pt x="868363" y="777875"/>
                </a:cubicBezTo>
                <a:close/>
                <a:moveTo>
                  <a:pt x="104429" y="775370"/>
                </a:moveTo>
                <a:lnTo>
                  <a:pt x="105128" y="777000"/>
                </a:lnTo>
                <a:lnTo>
                  <a:pt x="104065" y="777354"/>
                </a:lnTo>
                <a:lnTo>
                  <a:pt x="103511" y="776593"/>
                </a:lnTo>
                <a:close/>
                <a:moveTo>
                  <a:pt x="102564" y="775292"/>
                </a:moveTo>
                <a:lnTo>
                  <a:pt x="103511" y="776593"/>
                </a:lnTo>
                <a:lnTo>
                  <a:pt x="102564" y="777854"/>
                </a:lnTo>
                <a:cubicBezTo>
                  <a:pt x="102564" y="777854"/>
                  <a:pt x="102564" y="777854"/>
                  <a:pt x="102564" y="777000"/>
                </a:cubicBezTo>
                <a:close/>
                <a:moveTo>
                  <a:pt x="809366" y="772774"/>
                </a:moveTo>
                <a:lnTo>
                  <a:pt x="806451" y="777875"/>
                </a:lnTo>
                <a:lnTo>
                  <a:pt x="805657" y="777875"/>
                </a:lnTo>
                <a:lnTo>
                  <a:pt x="803276" y="777875"/>
                </a:lnTo>
                <a:lnTo>
                  <a:pt x="802482" y="777875"/>
                </a:lnTo>
                <a:lnTo>
                  <a:pt x="800895" y="777875"/>
                </a:lnTo>
                <a:cubicBezTo>
                  <a:pt x="800101" y="777875"/>
                  <a:pt x="800101" y="777875"/>
                  <a:pt x="800101" y="777875"/>
                </a:cubicBezTo>
                <a:cubicBezTo>
                  <a:pt x="800101" y="777875"/>
                  <a:pt x="801688" y="776288"/>
                  <a:pt x="804070" y="774700"/>
                </a:cubicBezTo>
                <a:close/>
                <a:moveTo>
                  <a:pt x="874713" y="771525"/>
                </a:moveTo>
                <a:cubicBezTo>
                  <a:pt x="871538" y="774700"/>
                  <a:pt x="869951" y="776288"/>
                  <a:pt x="869157" y="777081"/>
                </a:cubicBezTo>
                <a:lnTo>
                  <a:pt x="871538" y="774700"/>
                </a:lnTo>
                <a:cubicBezTo>
                  <a:pt x="873125" y="773113"/>
                  <a:pt x="874713" y="771525"/>
                  <a:pt x="874713" y="771525"/>
                </a:cubicBezTo>
                <a:close/>
                <a:moveTo>
                  <a:pt x="874713" y="771525"/>
                </a:moveTo>
                <a:cubicBezTo>
                  <a:pt x="874713" y="771525"/>
                  <a:pt x="874713" y="773113"/>
                  <a:pt x="873919" y="774700"/>
                </a:cubicBezTo>
                <a:lnTo>
                  <a:pt x="872404" y="775566"/>
                </a:lnTo>
                <a:close/>
                <a:moveTo>
                  <a:pt x="847726" y="771525"/>
                </a:moveTo>
                <a:lnTo>
                  <a:pt x="848520" y="771525"/>
                </a:lnTo>
                <a:lnTo>
                  <a:pt x="849314" y="771525"/>
                </a:lnTo>
                <a:lnTo>
                  <a:pt x="849314" y="773113"/>
                </a:lnTo>
                <a:lnTo>
                  <a:pt x="847726" y="773113"/>
                </a:lnTo>
                <a:close/>
                <a:moveTo>
                  <a:pt x="841376" y="771525"/>
                </a:moveTo>
                <a:cubicBezTo>
                  <a:pt x="841376" y="771525"/>
                  <a:pt x="841376" y="771525"/>
                  <a:pt x="842170" y="771525"/>
                </a:cubicBezTo>
                <a:lnTo>
                  <a:pt x="842963" y="771525"/>
                </a:lnTo>
                <a:cubicBezTo>
                  <a:pt x="842963" y="771525"/>
                  <a:pt x="844551" y="771525"/>
                  <a:pt x="847726" y="771525"/>
                </a:cubicBezTo>
                <a:cubicBezTo>
                  <a:pt x="847726" y="771525"/>
                  <a:pt x="847726" y="771525"/>
                  <a:pt x="841376" y="777875"/>
                </a:cubicBezTo>
                <a:cubicBezTo>
                  <a:pt x="833438" y="784225"/>
                  <a:pt x="841376" y="777875"/>
                  <a:pt x="833438" y="777875"/>
                </a:cubicBezTo>
                <a:lnTo>
                  <a:pt x="838995" y="775335"/>
                </a:lnTo>
                <a:lnTo>
                  <a:pt x="838399" y="774700"/>
                </a:lnTo>
                <a:cubicBezTo>
                  <a:pt x="839391" y="773113"/>
                  <a:pt x="841376" y="771525"/>
                  <a:pt x="841376" y="771525"/>
                </a:cubicBezTo>
                <a:close/>
                <a:moveTo>
                  <a:pt x="833438" y="771525"/>
                </a:moveTo>
                <a:cubicBezTo>
                  <a:pt x="841376" y="771525"/>
                  <a:pt x="833438" y="777875"/>
                  <a:pt x="833438" y="777875"/>
                </a:cubicBezTo>
                <a:cubicBezTo>
                  <a:pt x="833438" y="777875"/>
                  <a:pt x="833438" y="771525"/>
                  <a:pt x="833438" y="771525"/>
                </a:cubicBezTo>
                <a:close/>
                <a:moveTo>
                  <a:pt x="812801" y="771525"/>
                </a:moveTo>
                <a:lnTo>
                  <a:pt x="809366" y="772774"/>
                </a:lnTo>
                <a:lnTo>
                  <a:pt x="809626" y="772319"/>
                </a:lnTo>
                <a:cubicBezTo>
                  <a:pt x="811214" y="771525"/>
                  <a:pt x="812801" y="771525"/>
                  <a:pt x="812801" y="771525"/>
                </a:cubicBezTo>
                <a:close/>
                <a:moveTo>
                  <a:pt x="341313" y="771525"/>
                </a:moveTo>
                <a:cubicBezTo>
                  <a:pt x="341313" y="771525"/>
                  <a:pt x="349251" y="771525"/>
                  <a:pt x="349251" y="777875"/>
                </a:cubicBezTo>
                <a:cubicBezTo>
                  <a:pt x="349251" y="777875"/>
                  <a:pt x="341313" y="771525"/>
                  <a:pt x="341313" y="771525"/>
                </a:cubicBezTo>
                <a:close/>
                <a:moveTo>
                  <a:pt x="61913" y="771525"/>
                </a:moveTo>
                <a:cubicBezTo>
                  <a:pt x="61913" y="771525"/>
                  <a:pt x="63501" y="773113"/>
                  <a:pt x="65088" y="774700"/>
                </a:cubicBezTo>
                <a:lnTo>
                  <a:pt x="66852" y="776464"/>
                </a:lnTo>
                <a:lnTo>
                  <a:pt x="66248" y="776636"/>
                </a:lnTo>
                <a:lnTo>
                  <a:pt x="67672" y="778315"/>
                </a:lnTo>
                <a:lnTo>
                  <a:pt x="67557" y="777170"/>
                </a:lnTo>
                <a:lnTo>
                  <a:pt x="68263" y="777875"/>
                </a:lnTo>
                <a:cubicBezTo>
                  <a:pt x="68263" y="777875"/>
                  <a:pt x="68263" y="777875"/>
                  <a:pt x="68263" y="778669"/>
                </a:cubicBezTo>
                <a:lnTo>
                  <a:pt x="68263" y="779463"/>
                </a:lnTo>
                <a:lnTo>
                  <a:pt x="68263" y="781050"/>
                </a:lnTo>
                <a:lnTo>
                  <a:pt x="68263" y="782655"/>
                </a:lnTo>
                <a:lnTo>
                  <a:pt x="68480" y="784446"/>
                </a:lnTo>
                <a:lnTo>
                  <a:pt x="68581" y="785284"/>
                </a:lnTo>
                <a:lnTo>
                  <a:pt x="68345" y="784309"/>
                </a:lnTo>
                <a:lnTo>
                  <a:pt x="68263" y="783970"/>
                </a:lnTo>
                <a:lnTo>
                  <a:pt x="68263" y="784225"/>
                </a:lnTo>
                <a:lnTo>
                  <a:pt x="68220" y="783791"/>
                </a:lnTo>
                <a:lnTo>
                  <a:pt x="67748" y="781844"/>
                </a:lnTo>
                <a:lnTo>
                  <a:pt x="66156" y="780906"/>
                </a:lnTo>
                <a:lnTo>
                  <a:pt x="65247" y="779264"/>
                </a:lnTo>
                <a:cubicBezTo>
                  <a:pt x="63580" y="778404"/>
                  <a:pt x="61913" y="778404"/>
                  <a:pt x="61913" y="778404"/>
                </a:cubicBezTo>
                <a:lnTo>
                  <a:pt x="61913" y="777875"/>
                </a:lnTo>
                <a:lnTo>
                  <a:pt x="61913" y="773245"/>
                </a:lnTo>
                <a:lnTo>
                  <a:pt x="61913" y="772385"/>
                </a:lnTo>
                <a:cubicBezTo>
                  <a:pt x="61913" y="771525"/>
                  <a:pt x="61913" y="771525"/>
                  <a:pt x="61913" y="771525"/>
                </a:cubicBezTo>
                <a:close/>
                <a:moveTo>
                  <a:pt x="888887" y="771023"/>
                </a:moveTo>
                <a:lnTo>
                  <a:pt x="888179" y="771730"/>
                </a:lnTo>
                <a:lnTo>
                  <a:pt x="883478" y="776426"/>
                </a:lnTo>
                <a:lnTo>
                  <a:pt x="882650" y="777253"/>
                </a:lnTo>
                <a:lnTo>
                  <a:pt x="882049" y="777854"/>
                </a:lnTo>
                <a:lnTo>
                  <a:pt x="882650" y="776803"/>
                </a:lnTo>
                <a:lnTo>
                  <a:pt x="885468" y="771877"/>
                </a:lnTo>
                <a:cubicBezTo>
                  <a:pt x="887177" y="771023"/>
                  <a:pt x="888887" y="771023"/>
                  <a:pt x="888887" y="771023"/>
                </a:cubicBezTo>
                <a:close/>
                <a:moveTo>
                  <a:pt x="882049" y="771023"/>
                </a:moveTo>
                <a:lnTo>
                  <a:pt x="882049" y="771525"/>
                </a:lnTo>
                <a:lnTo>
                  <a:pt x="882651" y="771525"/>
                </a:lnTo>
                <a:lnTo>
                  <a:pt x="882049" y="771646"/>
                </a:lnTo>
                <a:lnTo>
                  <a:pt x="882049" y="777000"/>
                </a:lnTo>
                <a:cubicBezTo>
                  <a:pt x="882049" y="777854"/>
                  <a:pt x="882049" y="777854"/>
                  <a:pt x="882049" y="777854"/>
                </a:cubicBezTo>
                <a:cubicBezTo>
                  <a:pt x="882049" y="774439"/>
                  <a:pt x="880340" y="774439"/>
                  <a:pt x="879485" y="774439"/>
                </a:cubicBezTo>
                <a:lnTo>
                  <a:pt x="881499" y="771755"/>
                </a:lnTo>
                <a:lnTo>
                  <a:pt x="878682" y="772319"/>
                </a:lnTo>
                <a:cubicBezTo>
                  <a:pt x="876698" y="773113"/>
                  <a:pt x="874713" y="774700"/>
                  <a:pt x="874713" y="777875"/>
                </a:cubicBezTo>
                <a:cubicBezTo>
                  <a:pt x="874713" y="771525"/>
                  <a:pt x="874713" y="771525"/>
                  <a:pt x="874713" y="771525"/>
                </a:cubicBezTo>
                <a:cubicBezTo>
                  <a:pt x="874713" y="771525"/>
                  <a:pt x="876698" y="771525"/>
                  <a:pt x="878682" y="771525"/>
                </a:cubicBezTo>
                <a:lnTo>
                  <a:pt x="881672" y="771525"/>
                </a:lnTo>
                <a:close/>
                <a:moveTo>
                  <a:pt x="328204" y="771023"/>
                </a:moveTo>
                <a:lnTo>
                  <a:pt x="329059" y="771023"/>
                </a:lnTo>
                <a:lnTo>
                  <a:pt x="331623" y="771023"/>
                </a:lnTo>
                <a:lnTo>
                  <a:pt x="335042" y="771023"/>
                </a:lnTo>
                <a:cubicBezTo>
                  <a:pt x="335042" y="771023"/>
                  <a:pt x="328204" y="771023"/>
                  <a:pt x="335042" y="777854"/>
                </a:cubicBezTo>
                <a:cubicBezTo>
                  <a:pt x="328204" y="771023"/>
                  <a:pt x="328204" y="771023"/>
                  <a:pt x="328204" y="771023"/>
                </a:cubicBezTo>
                <a:close/>
                <a:moveTo>
                  <a:pt x="102564" y="771023"/>
                </a:moveTo>
                <a:cubicBezTo>
                  <a:pt x="102564" y="771023"/>
                  <a:pt x="104273" y="772731"/>
                  <a:pt x="105128" y="774439"/>
                </a:cubicBezTo>
                <a:lnTo>
                  <a:pt x="104429" y="775370"/>
                </a:lnTo>
                <a:close/>
                <a:moveTo>
                  <a:pt x="102564" y="771023"/>
                </a:moveTo>
                <a:cubicBezTo>
                  <a:pt x="105983" y="774439"/>
                  <a:pt x="105983" y="774439"/>
                  <a:pt x="105983" y="774439"/>
                </a:cubicBezTo>
                <a:lnTo>
                  <a:pt x="107350" y="775805"/>
                </a:lnTo>
                <a:close/>
                <a:moveTo>
                  <a:pt x="95726" y="771023"/>
                </a:moveTo>
                <a:cubicBezTo>
                  <a:pt x="95726" y="771023"/>
                  <a:pt x="102564" y="771023"/>
                  <a:pt x="102564" y="771023"/>
                </a:cubicBezTo>
                <a:lnTo>
                  <a:pt x="102564" y="774439"/>
                </a:lnTo>
                <a:lnTo>
                  <a:pt x="102564" y="775292"/>
                </a:lnTo>
                <a:lnTo>
                  <a:pt x="100285" y="773869"/>
                </a:lnTo>
                <a:lnTo>
                  <a:pt x="99145" y="771877"/>
                </a:lnTo>
                <a:cubicBezTo>
                  <a:pt x="97436" y="771023"/>
                  <a:pt x="95726" y="771023"/>
                  <a:pt x="95726" y="771023"/>
                </a:cubicBezTo>
                <a:close/>
                <a:moveTo>
                  <a:pt x="863996" y="769542"/>
                </a:moveTo>
                <a:lnTo>
                  <a:pt x="862807" y="770731"/>
                </a:lnTo>
                <a:cubicBezTo>
                  <a:pt x="862013" y="771525"/>
                  <a:pt x="862013" y="771525"/>
                  <a:pt x="862013" y="771525"/>
                </a:cubicBezTo>
                <a:close/>
                <a:moveTo>
                  <a:pt x="873919" y="766763"/>
                </a:moveTo>
                <a:cubicBezTo>
                  <a:pt x="874713" y="766763"/>
                  <a:pt x="874713" y="768350"/>
                  <a:pt x="874713" y="771525"/>
                </a:cubicBezTo>
                <a:cubicBezTo>
                  <a:pt x="868363" y="771525"/>
                  <a:pt x="868363" y="777875"/>
                  <a:pt x="868363" y="771525"/>
                </a:cubicBezTo>
                <a:cubicBezTo>
                  <a:pt x="871538" y="768350"/>
                  <a:pt x="873125" y="766763"/>
                  <a:pt x="873919" y="766763"/>
                </a:cubicBezTo>
                <a:close/>
                <a:moveTo>
                  <a:pt x="934836" y="765286"/>
                </a:moveTo>
                <a:lnTo>
                  <a:pt x="929913" y="771023"/>
                </a:lnTo>
                <a:cubicBezTo>
                  <a:pt x="929913" y="771023"/>
                  <a:pt x="929913" y="769316"/>
                  <a:pt x="930768" y="767608"/>
                </a:cubicBezTo>
                <a:close/>
                <a:moveTo>
                  <a:pt x="889001" y="765175"/>
                </a:moveTo>
                <a:cubicBezTo>
                  <a:pt x="895351" y="765175"/>
                  <a:pt x="889001" y="771525"/>
                  <a:pt x="889001" y="771525"/>
                </a:cubicBezTo>
                <a:cubicBezTo>
                  <a:pt x="889001" y="771525"/>
                  <a:pt x="889001" y="771525"/>
                  <a:pt x="889001" y="765175"/>
                </a:cubicBezTo>
                <a:close/>
                <a:moveTo>
                  <a:pt x="882651" y="765175"/>
                </a:moveTo>
                <a:lnTo>
                  <a:pt x="882049" y="766018"/>
                </a:lnTo>
                <a:lnTo>
                  <a:pt x="878682" y="770731"/>
                </a:lnTo>
                <a:cubicBezTo>
                  <a:pt x="876698" y="771525"/>
                  <a:pt x="874713" y="771525"/>
                  <a:pt x="874713" y="771525"/>
                </a:cubicBezTo>
                <a:cubicBezTo>
                  <a:pt x="874713" y="771525"/>
                  <a:pt x="876698" y="769938"/>
                  <a:pt x="878682" y="768350"/>
                </a:cubicBezTo>
                <a:lnTo>
                  <a:pt x="882049" y="765657"/>
                </a:lnTo>
                <a:close/>
                <a:moveTo>
                  <a:pt x="868363" y="765175"/>
                </a:moveTo>
                <a:cubicBezTo>
                  <a:pt x="868363" y="765175"/>
                  <a:pt x="866776" y="766763"/>
                  <a:pt x="865188" y="768350"/>
                </a:cubicBezTo>
                <a:lnTo>
                  <a:pt x="863996" y="769542"/>
                </a:lnTo>
                <a:close/>
                <a:moveTo>
                  <a:pt x="847726" y="765175"/>
                </a:moveTo>
                <a:cubicBezTo>
                  <a:pt x="854076" y="765175"/>
                  <a:pt x="854076" y="765175"/>
                  <a:pt x="854076" y="765175"/>
                </a:cubicBezTo>
                <a:cubicBezTo>
                  <a:pt x="854076" y="771525"/>
                  <a:pt x="847726" y="771525"/>
                  <a:pt x="847726" y="765175"/>
                </a:cubicBezTo>
                <a:close/>
                <a:moveTo>
                  <a:pt x="41275" y="765175"/>
                </a:moveTo>
                <a:cubicBezTo>
                  <a:pt x="41275" y="771525"/>
                  <a:pt x="41275" y="771525"/>
                  <a:pt x="47625" y="777875"/>
                </a:cubicBezTo>
                <a:cubicBezTo>
                  <a:pt x="41275" y="777875"/>
                  <a:pt x="41275" y="771525"/>
                  <a:pt x="41275" y="765175"/>
                </a:cubicBezTo>
                <a:close/>
                <a:moveTo>
                  <a:pt x="929913" y="764193"/>
                </a:moveTo>
                <a:lnTo>
                  <a:pt x="933069" y="764718"/>
                </a:lnTo>
                <a:lnTo>
                  <a:pt x="930768" y="765047"/>
                </a:lnTo>
                <a:cubicBezTo>
                  <a:pt x="929913" y="765900"/>
                  <a:pt x="929913" y="767608"/>
                  <a:pt x="929913" y="771023"/>
                </a:cubicBezTo>
                <a:cubicBezTo>
                  <a:pt x="929913" y="771023"/>
                  <a:pt x="929913" y="771023"/>
                  <a:pt x="929913" y="770170"/>
                </a:cubicBezTo>
                <a:lnTo>
                  <a:pt x="929913" y="767608"/>
                </a:lnTo>
                <a:close/>
                <a:moveTo>
                  <a:pt x="902562" y="764193"/>
                </a:moveTo>
                <a:lnTo>
                  <a:pt x="902562" y="765047"/>
                </a:lnTo>
                <a:lnTo>
                  <a:pt x="902562" y="770170"/>
                </a:lnTo>
                <a:lnTo>
                  <a:pt x="902562" y="771023"/>
                </a:lnTo>
                <a:cubicBezTo>
                  <a:pt x="902562" y="771023"/>
                  <a:pt x="902562" y="771023"/>
                  <a:pt x="895725" y="771023"/>
                </a:cubicBezTo>
                <a:cubicBezTo>
                  <a:pt x="902562" y="764193"/>
                  <a:pt x="902562" y="771023"/>
                  <a:pt x="902562" y="764193"/>
                </a:cubicBezTo>
                <a:close/>
                <a:moveTo>
                  <a:pt x="758973" y="764193"/>
                </a:moveTo>
                <a:cubicBezTo>
                  <a:pt x="758973" y="764193"/>
                  <a:pt x="758973" y="764193"/>
                  <a:pt x="765810" y="764193"/>
                </a:cubicBezTo>
                <a:cubicBezTo>
                  <a:pt x="765810" y="764193"/>
                  <a:pt x="758973" y="764193"/>
                  <a:pt x="758973" y="771023"/>
                </a:cubicBezTo>
                <a:cubicBezTo>
                  <a:pt x="758973" y="771023"/>
                  <a:pt x="758973" y="771023"/>
                  <a:pt x="758973" y="764193"/>
                </a:cubicBezTo>
                <a:close/>
                <a:moveTo>
                  <a:pt x="321367" y="764193"/>
                </a:moveTo>
                <a:cubicBezTo>
                  <a:pt x="321367" y="764193"/>
                  <a:pt x="321367" y="764193"/>
                  <a:pt x="328204" y="771023"/>
                </a:cubicBezTo>
                <a:cubicBezTo>
                  <a:pt x="328204" y="774439"/>
                  <a:pt x="328204" y="774439"/>
                  <a:pt x="328204" y="773585"/>
                </a:cubicBezTo>
                <a:lnTo>
                  <a:pt x="328204" y="774439"/>
                </a:lnTo>
                <a:cubicBezTo>
                  <a:pt x="328204" y="776146"/>
                  <a:pt x="328204" y="777854"/>
                  <a:pt x="328204" y="777854"/>
                </a:cubicBezTo>
                <a:cubicBezTo>
                  <a:pt x="321367" y="771023"/>
                  <a:pt x="328204" y="777854"/>
                  <a:pt x="321367" y="771023"/>
                </a:cubicBezTo>
                <a:lnTo>
                  <a:pt x="321367" y="770170"/>
                </a:lnTo>
                <a:lnTo>
                  <a:pt x="321367" y="767608"/>
                </a:lnTo>
                <a:lnTo>
                  <a:pt x="321367" y="765047"/>
                </a:lnTo>
                <a:cubicBezTo>
                  <a:pt x="321367" y="764193"/>
                  <a:pt x="321367" y="764193"/>
                  <a:pt x="321367" y="764193"/>
                </a:cubicBezTo>
                <a:close/>
                <a:moveTo>
                  <a:pt x="95726" y="764193"/>
                </a:moveTo>
                <a:cubicBezTo>
                  <a:pt x="95726" y="764193"/>
                  <a:pt x="102564" y="764193"/>
                  <a:pt x="102564" y="764193"/>
                </a:cubicBezTo>
                <a:cubicBezTo>
                  <a:pt x="95726" y="764193"/>
                  <a:pt x="102564" y="771023"/>
                  <a:pt x="95726" y="764193"/>
                </a:cubicBezTo>
                <a:close/>
                <a:moveTo>
                  <a:pt x="82051" y="764193"/>
                </a:moveTo>
                <a:cubicBezTo>
                  <a:pt x="82051" y="764193"/>
                  <a:pt x="88889" y="771023"/>
                  <a:pt x="88889" y="771023"/>
                </a:cubicBezTo>
                <a:cubicBezTo>
                  <a:pt x="85470" y="771023"/>
                  <a:pt x="83761" y="771023"/>
                  <a:pt x="82906" y="771023"/>
                </a:cubicBezTo>
                <a:lnTo>
                  <a:pt x="82551" y="771023"/>
                </a:lnTo>
                <a:lnTo>
                  <a:pt x="82051" y="771023"/>
                </a:lnTo>
                <a:lnTo>
                  <a:pt x="82051" y="765176"/>
                </a:lnTo>
                <a:lnTo>
                  <a:pt x="82051" y="765105"/>
                </a:lnTo>
                <a:lnTo>
                  <a:pt x="82051" y="765047"/>
                </a:lnTo>
                <a:cubicBezTo>
                  <a:pt x="82051" y="764193"/>
                  <a:pt x="82051" y="764193"/>
                  <a:pt x="82051" y="764193"/>
                </a:cubicBezTo>
                <a:close/>
                <a:moveTo>
                  <a:pt x="854076" y="764116"/>
                </a:moveTo>
                <a:cubicBezTo>
                  <a:pt x="854076" y="767556"/>
                  <a:pt x="856061" y="767556"/>
                  <a:pt x="858045" y="766696"/>
                </a:cubicBezTo>
                <a:lnTo>
                  <a:pt x="860716" y="764960"/>
                </a:lnTo>
                <a:lnTo>
                  <a:pt x="860955" y="764381"/>
                </a:lnTo>
                <a:lnTo>
                  <a:pt x="861607" y="764381"/>
                </a:lnTo>
                <a:lnTo>
                  <a:pt x="862014" y="764116"/>
                </a:lnTo>
                <a:lnTo>
                  <a:pt x="861709" y="764381"/>
                </a:lnTo>
                <a:lnTo>
                  <a:pt x="861815" y="764381"/>
                </a:lnTo>
                <a:cubicBezTo>
                  <a:pt x="862675" y="764381"/>
                  <a:pt x="864395" y="764381"/>
                  <a:pt x="867835" y="764381"/>
                </a:cubicBezTo>
                <a:cubicBezTo>
                  <a:pt x="864395" y="764381"/>
                  <a:pt x="862675" y="764381"/>
                  <a:pt x="861815" y="765274"/>
                </a:cubicBezTo>
                <a:lnTo>
                  <a:pt x="861028" y="770996"/>
                </a:lnTo>
                <a:lnTo>
                  <a:pt x="862014" y="770996"/>
                </a:lnTo>
                <a:cubicBezTo>
                  <a:pt x="854076" y="777875"/>
                  <a:pt x="854076" y="777875"/>
                  <a:pt x="854076" y="777875"/>
                </a:cubicBezTo>
                <a:cubicBezTo>
                  <a:pt x="854076" y="777875"/>
                  <a:pt x="847726" y="777875"/>
                  <a:pt x="847726" y="784225"/>
                </a:cubicBezTo>
                <a:cubicBezTo>
                  <a:pt x="847726" y="777875"/>
                  <a:pt x="854076" y="777875"/>
                  <a:pt x="854076" y="771525"/>
                </a:cubicBezTo>
                <a:lnTo>
                  <a:pt x="854076" y="770996"/>
                </a:lnTo>
                <a:cubicBezTo>
                  <a:pt x="854076" y="770996"/>
                  <a:pt x="856061" y="770996"/>
                  <a:pt x="858045" y="770996"/>
                </a:cubicBezTo>
                <a:lnTo>
                  <a:pt x="859426" y="770996"/>
                </a:lnTo>
                <a:lnTo>
                  <a:pt x="858375" y="770632"/>
                </a:lnTo>
                <a:lnTo>
                  <a:pt x="860535" y="765398"/>
                </a:lnTo>
                <a:lnTo>
                  <a:pt x="860535" y="765398"/>
                </a:lnTo>
                <a:lnTo>
                  <a:pt x="858045" y="767556"/>
                </a:lnTo>
                <a:cubicBezTo>
                  <a:pt x="856061" y="769276"/>
                  <a:pt x="854076" y="770996"/>
                  <a:pt x="854076" y="770996"/>
                </a:cubicBezTo>
                <a:lnTo>
                  <a:pt x="854076" y="770136"/>
                </a:lnTo>
                <a:lnTo>
                  <a:pt x="854076" y="767556"/>
                </a:lnTo>
                <a:lnTo>
                  <a:pt x="854076" y="765175"/>
                </a:lnTo>
                <a:lnTo>
                  <a:pt x="854076" y="764976"/>
                </a:lnTo>
                <a:cubicBezTo>
                  <a:pt x="854076" y="764116"/>
                  <a:pt x="854076" y="764116"/>
                  <a:pt x="854076" y="764116"/>
                </a:cubicBezTo>
                <a:close/>
                <a:moveTo>
                  <a:pt x="878087" y="762496"/>
                </a:moveTo>
                <a:cubicBezTo>
                  <a:pt x="879773" y="761603"/>
                  <a:pt x="881460" y="761603"/>
                  <a:pt x="881460" y="765175"/>
                </a:cubicBezTo>
                <a:cubicBezTo>
                  <a:pt x="881460" y="765175"/>
                  <a:pt x="881460" y="765175"/>
                  <a:pt x="880617" y="765175"/>
                </a:cubicBezTo>
                <a:lnTo>
                  <a:pt x="878930" y="765175"/>
                </a:lnTo>
                <a:lnTo>
                  <a:pt x="874713" y="765175"/>
                </a:lnTo>
                <a:close/>
                <a:moveTo>
                  <a:pt x="72562" y="761918"/>
                </a:moveTo>
                <a:lnTo>
                  <a:pt x="74613" y="763371"/>
                </a:lnTo>
                <a:lnTo>
                  <a:pt x="75142" y="763746"/>
                </a:lnTo>
                <a:lnTo>
                  <a:pt x="75502" y="765175"/>
                </a:lnTo>
                <a:lnTo>
                  <a:pt x="75713" y="766013"/>
                </a:lnTo>
                <a:lnTo>
                  <a:pt x="80755" y="769855"/>
                </a:lnTo>
                <a:lnTo>
                  <a:pt x="80868" y="769919"/>
                </a:lnTo>
                <a:lnTo>
                  <a:pt x="81757" y="765176"/>
                </a:lnTo>
                <a:lnTo>
                  <a:pt x="81757" y="770423"/>
                </a:lnTo>
                <a:lnTo>
                  <a:pt x="82021" y="770573"/>
                </a:lnTo>
                <a:cubicBezTo>
                  <a:pt x="82021" y="770573"/>
                  <a:pt x="82021" y="770573"/>
                  <a:pt x="82021" y="771426"/>
                </a:cubicBezTo>
                <a:lnTo>
                  <a:pt x="82021" y="771994"/>
                </a:lnTo>
                <a:lnTo>
                  <a:pt x="82021" y="773402"/>
                </a:lnTo>
                <a:lnTo>
                  <a:pt x="82650" y="777875"/>
                </a:lnTo>
                <a:cubicBezTo>
                  <a:pt x="83543" y="779463"/>
                  <a:pt x="85329" y="781050"/>
                  <a:pt x="88901" y="784225"/>
                </a:cubicBezTo>
                <a:lnTo>
                  <a:pt x="88891" y="784217"/>
                </a:lnTo>
                <a:lnTo>
                  <a:pt x="85329" y="781050"/>
                </a:lnTo>
                <a:cubicBezTo>
                  <a:pt x="83543" y="779463"/>
                  <a:pt x="81757" y="777875"/>
                  <a:pt x="81757" y="777875"/>
                </a:cubicBezTo>
                <a:lnTo>
                  <a:pt x="81757" y="777399"/>
                </a:lnTo>
                <a:lnTo>
                  <a:pt x="79441" y="777399"/>
                </a:lnTo>
                <a:lnTo>
                  <a:pt x="78582" y="777399"/>
                </a:lnTo>
                <a:lnTo>
                  <a:pt x="77722" y="777399"/>
                </a:lnTo>
                <a:cubicBezTo>
                  <a:pt x="78582" y="777399"/>
                  <a:pt x="78582" y="777399"/>
                  <a:pt x="75142" y="777399"/>
                </a:cubicBezTo>
                <a:lnTo>
                  <a:pt x="75142" y="774839"/>
                </a:lnTo>
                <a:lnTo>
                  <a:pt x="75142" y="773986"/>
                </a:lnTo>
                <a:cubicBezTo>
                  <a:pt x="75142" y="773986"/>
                  <a:pt x="75142" y="773986"/>
                  <a:pt x="75142" y="770573"/>
                </a:cubicBezTo>
                <a:lnTo>
                  <a:pt x="76671" y="767539"/>
                </a:lnTo>
                <a:lnTo>
                  <a:pt x="78331" y="768480"/>
                </a:lnTo>
                <a:lnTo>
                  <a:pt x="76857" y="767170"/>
                </a:lnTo>
                <a:lnTo>
                  <a:pt x="76671" y="767539"/>
                </a:lnTo>
                <a:lnTo>
                  <a:pt x="76002" y="767159"/>
                </a:lnTo>
                <a:lnTo>
                  <a:pt x="75906" y="766780"/>
                </a:lnTo>
                <a:lnTo>
                  <a:pt x="76832" y="767147"/>
                </a:lnTo>
                <a:lnTo>
                  <a:pt x="75758" y="766193"/>
                </a:lnTo>
                <a:lnTo>
                  <a:pt x="75906" y="766780"/>
                </a:lnTo>
                <a:lnTo>
                  <a:pt x="74613" y="766267"/>
                </a:lnTo>
                <a:lnTo>
                  <a:pt x="74613" y="770731"/>
                </a:lnTo>
                <a:cubicBezTo>
                  <a:pt x="74613" y="771525"/>
                  <a:pt x="74613" y="771525"/>
                  <a:pt x="74613" y="771525"/>
                </a:cubicBezTo>
                <a:cubicBezTo>
                  <a:pt x="71438" y="768350"/>
                  <a:pt x="69851" y="766763"/>
                  <a:pt x="69851" y="765969"/>
                </a:cubicBezTo>
                <a:lnTo>
                  <a:pt x="72676" y="765498"/>
                </a:lnTo>
                <a:lnTo>
                  <a:pt x="68263" y="763746"/>
                </a:lnTo>
                <a:close/>
                <a:moveTo>
                  <a:pt x="861815" y="761702"/>
                </a:moveTo>
                <a:lnTo>
                  <a:pt x="862014" y="761791"/>
                </a:lnTo>
                <a:lnTo>
                  <a:pt x="863019" y="762238"/>
                </a:lnTo>
                <a:lnTo>
                  <a:pt x="862014" y="763281"/>
                </a:lnTo>
                <a:lnTo>
                  <a:pt x="861210" y="764116"/>
                </a:lnTo>
                <a:lnTo>
                  <a:pt x="860955" y="764381"/>
                </a:lnTo>
                <a:lnTo>
                  <a:pt x="861040" y="764116"/>
                </a:lnTo>
                <a:close/>
                <a:moveTo>
                  <a:pt x="929058" y="761631"/>
                </a:moveTo>
                <a:cubicBezTo>
                  <a:pt x="929913" y="760778"/>
                  <a:pt x="929913" y="760778"/>
                  <a:pt x="929913" y="764193"/>
                </a:cubicBezTo>
                <a:lnTo>
                  <a:pt x="925562" y="766677"/>
                </a:lnTo>
                <a:lnTo>
                  <a:pt x="923075" y="764193"/>
                </a:lnTo>
                <a:cubicBezTo>
                  <a:pt x="926494" y="764193"/>
                  <a:pt x="928203" y="762485"/>
                  <a:pt x="929058" y="761631"/>
                </a:cubicBezTo>
                <a:close/>
                <a:moveTo>
                  <a:pt x="894870" y="761631"/>
                </a:moveTo>
                <a:lnTo>
                  <a:pt x="895351" y="763072"/>
                </a:lnTo>
                <a:lnTo>
                  <a:pt x="895725" y="764193"/>
                </a:lnTo>
                <a:lnTo>
                  <a:pt x="895351" y="763695"/>
                </a:lnTo>
                <a:lnTo>
                  <a:pt x="894062" y="761978"/>
                </a:lnTo>
                <a:close/>
                <a:moveTo>
                  <a:pt x="881460" y="758031"/>
                </a:moveTo>
                <a:cubicBezTo>
                  <a:pt x="881460" y="758031"/>
                  <a:pt x="881460" y="758031"/>
                  <a:pt x="882303" y="758031"/>
                </a:cubicBezTo>
                <a:lnTo>
                  <a:pt x="882651" y="758031"/>
                </a:lnTo>
                <a:lnTo>
                  <a:pt x="884159" y="758031"/>
                </a:lnTo>
                <a:lnTo>
                  <a:pt x="881460" y="765175"/>
                </a:lnTo>
                <a:cubicBezTo>
                  <a:pt x="881460" y="758031"/>
                  <a:pt x="874713" y="765175"/>
                  <a:pt x="881460" y="758031"/>
                </a:cubicBezTo>
                <a:close/>
                <a:moveTo>
                  <a:pt x="320676" y="758031"/>
                </a:moveTo>
                <a:cubicBezTo>
                  <a:pt x="324645" y="758031"/>
                  <a:pt x="326630" y="759817"/>
                  <a:pt x="327622" y="761603"/>
                </a:cubicBezTo>
                <a:lnTo>
                  <a:pt x="328377" y="764323"/>
                </a:lnTo>
                <a:lnTo>
                  <a:pt x="329515" y="765175"/>
                </a:lnTo>
                <a:lnTo>
                  <a:pt x="331623" y="766754"/>
                </a:lnTo>
                <a:lnTo>
                  <a:pt x="333731" y="765175"/>
                </a:lnTo>
                <a:lnTo>
                  <a:pt x="334501" y="764598"/>
                </a:lnTo>
                <a:lnTo>
                  <a:pt x="335042" y="764193"/>
                </a:lnTo>
                <a:cubicBezTo>
                  <a:pt x="335042" y="771023"/>
                  <a:pt x="335042" y="771023"/>
                  <a:pt x="335042" y="771023"/>
                </a:cubicBezTo>
                <a:cubicBezTo>
                  <a:pt x="331623" y="771023"/>
                  <a:pt x="329914" y="769316"/>
                  <a:pt x="329059" y="767608"/>
                </a:cubicBezTo>
                <a:lnTo>
                  <a:pt x="328402" y="764984"/>
                </a:lnTo>
                <a:lnTo>
                  <a:pt x="327832" y="764471"/>
                </a:lnTo>
                <a:lnTo>
                  <a:pt x="324786" y="766754"/>
                </a:lnTo>
                <a:cubicBezTo>
                  <a:pt x="323076" y="765900"/>
                  <a:pt x="321367" y="764193"/>
                  <a:pt x="321367" y="764193"/>
                </a:cubicBezTo>
                <a:cubicBezTo>
                  <a:pt x="324786" y="764193"/>
                  <a:pt x="324786" y="764193"/>
                  <a:pt x="324786" y="764193"/>
                </a:cubicBezTo>
                <a:lnTo>
                  <a:pt x="327523" y="764193"/>
                </a:lnTo>
                <a:lnTo>
                  <a:pt x="321668" y="758924"/>
                </a:lnTo>
                <a:cubicBezTo>
                  <a:pt x="320676" y="758031"/>
                  <a:pt x="320676" y="758031"/>
                  <a:pt x="320676" y="758031"/>
                </a:cubicBezTo>
                <a:close/>
                <a:moveTo>
                  <a:pt x="938357" y="757767"/>
                </a:moveTo>
                <a:lnTo>
                  <a:pt x="942975" y="757767"/>
                </a:lnTo>
                <a:cubicBezTo>
                  <a:pt x="939800" y="761207"/>
                  <a:pt x="938213" y="762927"/>
                  <a:pt x="937419" y="764647"/>
                </a:cubicBezTo>
                <a:lnTo>
                  <a:pt x="936625" y="771525"/>
                </a:lnTo>
                <a:lnTo>
                  <a:pt x="936626" y="771525"/>
                </a:lnTo>
                <a:lnTo>
                  <a:pt x="939006" y="771525"/>
                </a:lnTo>
                <a:lnTo>
                  <a:pt x="939800" y="771525"/>
                </a:lnTo>
                <a:cubicBezTo>
                  <a:pt x="941388" y="771525"/>
                  <a:pt x="942975" y="771525"/>
                  <a:pt x="942975" y="771525"/>
                </a:cubicBezTo>
                <a:cubicBezTo>
                  <a:pt x="939800" y="774700"/>
                  <a:pt x="938213" y="774700"/>
                  <a:pt x="937419" y="773906"/>
                </a:cubicBezTo>
                <a:lnTo>
                  <a:pt x="936625" y="771525"/>
                </a:lnTo>
                <a:lnTo>
                  <a:pt x="936625" y="771526"/>
                </a:lnTo>
                <a:lnTo>
                  <a:pt x="935831" y="777081"/>
                </a:lnTo>
                <a:cubicBezTo>
                  <a:pt x="935038" y="777875"/>
                  <a:pt x="933450" y="777875"/>
                  <a:pt x="930275" y="777875"/>
                </a:cubicBezTo>
                <a:cubicBezTo>
                  <a:pt x="933450" y="774700"/>
                  <a:pt x="935038" y="773113"/>
                  <a:pt x="935831" y="772319"/>
                </a:cubicBezTo>
                <a:lnTo>
                  <a:pt x="936624" y="771526"/>
                </a:lnTo>
                <a:lnTo>
                  <a:pt x="935830" y="771526"/>
                </a:lnTo>
                <a:lnTo>
                  <a:pt x="930275" y="777875"/>
                </a:lnTo>
                <a:lnTo>
                  <a:pt x="933450" y="771526"/>
                </a:lnTo>
                <a:lnTo>
                  <a:pt x="932080" y="771526"/>
                </a:lnTo>
                <a:lnTo>
                  <a:pt x="929640" y="777490"/>
                </a:lnTo>
                <a:lnTo>
                  <a:pt x="929913" y="777854"/>
                </a:lnTo>
                <a:lnTo>
                  <a:pt x="929428" y="777923"/>
                </a:lnTo>
                <a:lnTo>
                  <a:pt x="929372" y="777931"/>
                </a:lnTo>
                <a:lnTo>
                  <a:pt x="924936" y="780184"/>
                </a:lnTo>
                <a:lnTo>
                  <a:pt x="925910" y="778669"/>
                </a:lnTo>
                <a:lnTo>
                  <a:pt x="928979" y="777987"/>
                </a:lnTo>
                <a:lnTo>
                  <a:pt x="923930" y="778707"/>
                </a:lnTo>
                <a:lnTo>
                  <a:pt x="923896" y="778947"/>
                </a:lnTo>
                <a:lnTo>
                  <a:pt x="923075" y="777854"/>
                </a:lnTo>
                <a:lnTo>
                  <a:pt x="927862" y="775122"/>
                </a:lnTo>
                <a:lnTo>
                  <a:pt x="929482" y="777280"/>
                </a:lnTo>
                <a:lnTo>
                  <a:pt x="929482" y="774700"/>
                </a:lnTo>
                <a:lnTo>
                  <a:pt x="929482" y="772745"/>
                </a:lnTo>
                <a:lnTo>
                  <a:pt x="929058" y="774439"/>
                </a:lnTo>
                <a:lnTo>
                  <a:pt x="927862" y="775122"/>
                </a:lnTo>
                <a:lnTo>
                  <a:pt x="927349" y="774439"/>
                </a:lnTo>
                <a:lnTo>
                  <a:pt x="929482" y="771597"/>
                </a:lnTo>
                <a:lnTo>
                  <a:pt x="929482" y="771525"/>
                </a:lnTo>
                <a:lnTo>
                  <a:pt x="929536" y="771525"/>
                </a:lnTo>
                <a:lnTo>
                  <a:pt x="929913" y="771023"/>
                </a:lnTo>
                <a:lnTo>
                  <a:pt x="929787" y="771525"/>
                </a:lnTo>
                <a:lnTo>
                  <a:pt x="930276" y="771525"/>
                </a:lnTo>
                <a:lnTo>
                  <a:pt x="935831" y="765507"/>
                </a:lnTo>
                <a:cubicBezTo>
                  <a:pt x="936625" y="764647"/>
                  <a:pt x="936625" y="764647"/>
                  <a:pt x="936625" y="764647"/>
                </a:cubicBezTo>
                <a:cubicBezTo>
                  <a:pt x="936625" y="761207"/>
                  <a:pt x="938213" y="759487"/>
                  <a:pt x="939006" y="758627"/>
                </a:cubicBezTo>
                <a:lnTo>
                  <a:pt x="938213" y="758341"/>
                </a:lnTo>
                <a:close/>
                <a:moveTo>
                  <a:pt x="936625" y="757767"/>
                </a:moveTo>
                <a:lnTo>
                  <a:pt x="938213" y="758341"/>
                </a:lnTo>
                <a:lnTo>
                  <a:pt x="936739" y="764194"/>
                </a:lnTo>
                <a:lnTo>
                  <a:pt x="936750" y="764193"/>
                </a:lnTo>
                <a:lnTo>
                  <a:pt x="936737" y="764200"/>
                </a:lnTo>
                <a:lnTo>
                  <a:pt x="936625" y="764647"/>
                </a:lnTo>
                <a:lnTo>
                  <a:pt x="936625" y="764264"/>
                </a:lnTo>
                <a:lnTo>
                  <a:pt x="934836" y="765286"/>
                </a:lnTo>
                <a:lnTo>
                  <a:pt x="935041" y="765047"/>
                </a:lnTo>
                <a:lnTo>
                  <a:pt x="933069" y="764718"/>
                </a:lnTo>
                <a:lnTo>
                  <a:pt x="936625" y="764211"/>
                </a:lnTo>
                <a:lnTo>
                  <a:pt x="936625" y="763787"/>
                </a:lnTo>
                <a:lnTo>
                  <a:pt x="936625" y="762067"/>
                </a:lnTo>
                <a:lnTo>
                  <a:pt x="936625" y="761207"/>
                </a:lnTo>
                <a:lnTo>
                  <a:pt x="936625" y="758627"/>
                </a:lnTo>
                <a:cubicBezTo>
                  <a:pt x="936625" y="757767"/>
                  <a:pt x="936625" y="757767"/>
                  <a:pt x="936625" y="757767"/>
                </a:cubicBezTo>
                <a:close/>
                <a:moveTo>
                  <a:pt x="315481" y="757598"/>
                </a:moveTo>
                <a:lnTo>
                  <a:pt x="315914" y="758031"/>
                </a:lnTo>
                <a:lnTo>
                  <a:pt x="315556" y="758389"/>
                </a:lnTo>
                <a:lnTo>
                  <a:pt x="319269" y="762097"/>
                </a:lnTo>
                <a:lnTo>
                  <a:pt x="317501" y="758229"/>
                </a:lnTo>
                <a:close/>
                <a:moveTo>
                  <a:pt x="876301" y="757420"/>
                </a:moveTo>
                <a:lnTo>
                  <a:pt x="875706" y="758031"/>
                </a:lnTo>
                <a:lnTo>
                  <a:pt x="880617" y="758031"/>
                </a:lnTo>
                <a:cubicBezTo>
                  <a:pt x="881460" y="758031"/>
                  <a:pt x="881460" y="758031"/>
                  <a:pt x="881460" y="758031"/>
                </a:cubicBezTo>
                <a:cubicBezTo>
                  <a:pt x="878087" y="758031"/>
                  <a:pt x="876400" y="759817"/>
                  <a:pt x="875556" y="761603"/>
                </a:cubicBezTo>
                <a:lnTo>
                  <a:pt x="874713" y="765174"/>
                </a:lnTo>
                <a:lnTo>
                  <a:pt x="874713" y="764282"/>
                </a:lnTo>
                <a:lnTo>
                  <a:pt x="874713" y="764184"/>
                </a:lnTo>
                <a:lnTo>
                  <a:pt x="874713" y="761207"/>
                </a:lnTo>
                <a:lnTo>
                  <a:pt x="874713" y="758925"/>
                </a:lnTo>
                <a:lnTo>
                  <a:pt x="874713" y="758032"/>
                </a:lnTo>
                <a:lnTo>
                  <a:pt x="874713" y="758031"/>
                </a:lnTo>
                <a:lnTo>
                  <a:pt x="874715" y="758031"/>
                </a:lnTo>
                <a:close/>
                <a:moveTo>
                  <a:pt x="909400" y="757362"/>
                </a:moveTo>
                <a:cubicBezTo>
                  <a:pt x="909400" y="757362"/>
                  <a:pt x="902562" y="764193"/>
                  <a:pt x="902562" y="764193"/>
                </a:cubicBezTo>
                <a:cubicBezTo>
                  <a:pt x="902562" y="764193"/>
                  <a:pt x="902562" y="757362"/>
                  <a:pt x="909400" y="757362"/>
                </a:cubicBezTo>
                <a:close/>
                <a:moveTo>
                  <a:pt x="909400" y="757362"/>
                </a:moveTo>
                <a:lnTo>
                  <a:pt x="910220" y="758455"/>
                </a:lnTo>
                <a:lnTo>
                  <a:pt x="909400" y="764193"/>
                </a:lnTo>
                <a:cubicBezTo>
                  <a:pt x="909400" y="764193"/>
                  <a:pt x="909400" y="757362"/>
                  <a:pt x="909400" y="757362"/>
                </a:cubicBezTo>
                <a:close/>
                <a:moveTo>
                  <a:pt x="888887" y="757362"/>
                </a:moveTo>
                <a:cubicBezTo>
                  <a:pt x="888887" y="757362"/>
                  <a:pt x="888887" y="757362"/>
                  <a:pt x="888887" y="764193"/>
                </a:cubicBezTo>
                <a:cubicBezTo>
                  <a:pt x="882049" y="771023"/>
                  <a:pt x="882049" y="771023"/>
                  <a:pt x="882049" y="771023"/>
                </a:cubicBezTo>
                <a:lnTo>
                  <a:pt x="885205" y="764718"/>
                </a:lnTo>
                <a:lnTo>
                  <a:pt x="885468" y="764193"/>
                </a:lnTo>
                <a:cubicBezTo>
                  <a:pt x="887177" y="762485"/>
                  <a:pt x="888887" y="760778"/>
                  <a:pt x="888887" y="757362"/>
                </a:cubicBezTo>
                <a:close/>
                <a:moveTo>
                  <a:pt x="314468" y="757282"/>
                </a:moveTo>
                <a:lnTo>
                  <a:pt x="314529" y="757362"/>
                </a:lnTo>
                <a:lnTo>
                  <a:pt x="314529" y="757828"/>
                </a:lnTo>
                <a:lnTo>
                  <a:pt x="314587" y="757770"/>
                </a:lnTo>
                <a:lnTo>
                  <a:pt x="314529" y="757362"/>
                </a:lnTo>
                <a:lnTo>
                  <a:pt x="314762" y="757595"/>
                </a:lnTo>
                <a:lnTo>
                  <a:pt x="314931" y="757426"/>
                </a:lnTo>
                <a:close/>
                <a:moveTo>
                  <a:pt x="950913" y="757238"/>
                </a:moveTo>
                <a:lnTo>
                  <a:pt x="950611" y="757767"/>
                </a:lnTo>
                <a:lnTo>
                  <a:pt x="953691" y="757767"/>
                </a:lnTo>
                <a:cubicBezTo>
                  <a:pt x="955477" y="757767"/>
                  <a:pt x="957263" y="757767"/>
                  <a:pt x="957263" y="757767"/>
                </a:cubicBezTo>
                <a:cubicBezTo>
                  <a:pt x="953691" y="761207"/>
                  <a:pt x="951905" y="762927"/>
                  <a:pt x="951012" y="762927"/>
                </a:cubicBezTo>
                <a:lnTo>
                  <a:pt x="950233" y="758428"/>
                </a:lnTo>
                <a:lnTo>
                  <a:pt x="950119" y="758628"/>
                </a:lnTo>
                <a:lnTo>
                  <a:pt x="950119" y="761207"/>
                </a:lnTo>
                <a:cubicBezTo>
                  <a:pt x="950119" y="761207"/>
                  <a:pt x="950119" y="761207"/>
                  <a:pt x="950119" y="764647"/>
                </a:cubicBezTo>
                <a:cubicBezTo>
                  <a:pt x="950119" y="764647"/>
                  <a:pt x="942975" y="771526"/>
                  <a:pt x="942975" y="771526"/>
                </a:cubicBezTo>
                <a:cubicBezTo>
                  <a:pt x="946547" y="768086"/>
                  <a:pt x="948333" y="766367"/>
                  <a:pt x="949226" y="764647"/>
                </a:cubicBezTo>
                <a:lnTo>
                  <a:pt x="949975" y="758881"/>
                </a:lnTo>
                <a:lnTo>
                  <a:pt x="946944" y="764184"/>
                </a:lnTo>
                <a:cubicBezTo>
                  <a:pt x="944960" y="765176"/>
                  <a:pt x="942975" y="765176"/>
                  <a:pt x="942975" y="765176"/>
                </a:cubicBezTo>
                <a:lnTo>
                  <a:pt x="943931" y="764220"/>
                </a:lnTo>
                <a:lnTo>
                  <a:pt x="946947" y="761204"/>
                </a:lnTo>
                <a:lnTo>
                  <a:pt x="946944" y="761207"/>
                </a:lnTo>
                <a:lnTo>
                  <a:pt x="943931" y="764220"/>
                </a:lnTo>
                <a:lnTo>
                  <a:pt x="943769" y="764382"/>
                </a:lnTo>
                <a:cubicBezTo>
                  <a:pt x="943769" y="757238"/>
                  <a:pt x="950913" y="757238"/>
                  <a:pt x="950913" y="757238"/>
                </a:cubicBezTo>
                <a:close/>
                <a:moveTo>
                  <a:pt x="867835" y="757237"/>
                </a:moveTo>
                <a:cubicBezTo>
                  <a:pt x="867835" y="757237"/>
                  <a:pt x="860955" y="764381"/>
                  <a:pt x="867835" y="764381"/>
                </a:cubicBezTo>
                <a:lnTo>
                  <a:pt x="863019" y="762238"/>
                </a:lnTo>
                <a:lnTo>
                  <a:pt x="864395" y="760809"/>
                </a:lnTo>
                <a:cubicBezTo>
                  <a:pt x="866115" y="759023"/>
                  <a:pt x="867835" y="757237"/>
                  <a:pt x="867835" y="757237"/>
                </a:cubicBezTo>
                <a:close/>
                <a:moveTo>
                  <a:pt x="328613" y="757237"/>
                </a:moveTo>
                <a:cubicBezTo>
                  <a:pt x="328613" y="757237"/>
                  <a:pt x="330201" y="759222"/>
                  <a:pt x="331788" y="761206"/>
                </a:cubicBezTo>
                <a:lnTo>
                  <a:pt x="334501" y="764598"/>
                </a:lnTo>
                <a:lnTo>
                  <a:pt x="334169" y="764183"/>
                </a:lnTo>
                <a:cubicBezTo>
                  <a:pt x="333376" y="763191"/>
                  <a:pt x="331788" y="761206"/>
                  <a:pt x="328613" y="757237"/>
                </a:cubicBezTo>
                <a:close/>
                <a:moveTo>
                  <a:pt x="68888" y="756920"/>
                </a:moveTo>
                <a:lnTo>
                  <a:pt x="74282" y="756920"/>
                </a:lnTo>
                <a:cubicBezTo>
                  <a:pt x="75142" y="756920"/>
                  <a:pt x="75142" y="756920"/>
                  <a:pt x="75142" y="756920"/>
                </a:cubicBezTo>
                <a:cubicBezTo>
                  <a:pt x="75142" y="756920"/>
                  <a:pt x="75142" y="756920"/>
                  <a:pt x="75142" y="757773"/>
                </a:cubicBezTo>
                <a:lnTo>
                  <a:pt x="75142" y="760941"/>
                </a:lnTo>
                <a:lnTo>
                  <a:pt x="75142" y="763746"/>
                </a:lnTo>
                <a:cubicBezTo>
                  <a:pt x="75142" y="760333"/>
                  <a:pt x="75142" y="760333"/>
                  <a:pt x="74282" y="761186"/>
                </a:cubicBezTo>
                <a:lnTo>
                  <a:pt x="72562" y="761918"/>
                </a:lnTo>
                <a:lnTo>
                  <a:pt x="69123" y="759480"/>
                </a:lnTo>
                <a:lnTo>
                  <a:pt x="68951" y="757603"/>
                </a:lnTo>
                <a:close/>
                <a:moveTo>
                  <a:pt x="884834" y="756245"/>
                </a:moveTo>
                <a:lnTo>
                  <a:pt x="886709" y="757238"/>
                </a:lnTo>
                <a:lnTo>
                  <a:pt x="888207" y="758031"/>
                </a:lnTo>
                <a:lnTo>
                  <a:pt x="884159" y="758031"/>
                </a:lnTo>
                <a:lnTo>
                  <a:pt x="884459" y="757238"/>
                </a:lnTo>
                <a:close/>
                <a:moveTo>
                  <a:pt x="74066" y="755852"/>
                </a:moveTo>
                <a:lnTo>
                  <a:pt x="74282" y="756067"/>
                </a:lnTo>
                <a:cubicBezTo>
                  <a:pt x="75142" y="756920"/>
                  <a:pt x="75142" y="756920"/>
                  <a:pt x="75142" y="756920"/>
                </a:cubicBezTo>
                <a:close/>
                <a:moveTo>
                  <a:pt x="881659" y="755353"/>
                </a:moveTo>
                <a:lnTo>
                  <a:pt x="877638" y="756904"/>
                </a:lnTo>
                <a:lnTo>
                  <a:pt x="881659" y="756444"/>
                </a:lnTo>
                <a:lnTo>
                  <a:pt x="881790" y="755708"/>
                </a:lnTo>
                <a:close/>
                <a:moveTo>
                  <a:pt x="948339" y="754492"/>
                </a:moveTo>
                <a:lnTo>
                  <a:pt x="950913" y="757238"/>
                </a:lnTo>
                <a:cubicBezTo>
                  <a:pt x="942975" y="757238"/>
                  <a:pt x="942975" y="757238"/>
                  <a:pt x="942975" y="757238"/>
                </a:cubicBezTo>
                <a:cubicBezTo>
                  <a:pt x="942975" y="757238"/>
                  <a:pt x="944960" y="757238"/>
                  <a:pt x="946944" y="756444"/>
                </a:cubicBezTo>
                <a:close/>
                <a:moveTo>
                  <a:pt x="79880" y="753196"/>
                </a:moveTo>
                <a:lnTo>
                  <a:pt x="79973" y="753338"/>
                </a:lnTo>
                <a:lnTo>
                  <a:pt x="80749" y="753692"/>
                </a:lnTo>
                <a:close/>
                <a:moveTo>
                  <a:pt x="874141" y="752380"/>
                </a:moveTo>
                <a:lnTo>
                  <a:pt x="871802" y="756395"/>
                </a:lnTo>
                <a:lnTo>
                  <a:pt x="868367" y="757237"/>
                </a:lnTo>
                <a:lnTo>
                  <a:pt x="869157" y="757237"/>
                </a:lnTo>
                <a:cubicBezTo>
                  <a:pt x="869951" y="757237"/>
                  <a:pt x="871538" y="757237"/>
                  <a:pt x="874713" y="757237"/>
                </a:cubicBezTo>
                <a:lnTo>
                  <a:pt x="874713" y="757237"/>
                </a:lnTo>
                <a:lnTo>
                  <a:pt x="874714" y="757237"/>
                </a:lnTo>
                <a:lnTo>
                  <a:pt x="874713" y="757238"/>
                </a:lnTo>
                <a:lnTo>
                  <a:pt x="871275" y="760809"/>
                </a:lnTo>
                <a:cubicBezTo>
                  <a:pt x="869555" y="762595"/>
                  <a:pt x="867835" y="764381"/>
                  <a:pt x="867835" y="764381"/>
                </a:cubicBezTo>
                <a:cubicBezTo>
                  <a:pt x="867835" y="760809"/>
                  <a:pt x="867835" y="759023"/>
                  <a:pt x="868695" y="758130"/>
                </a:cubicBezTo>
                <a:lnTo>
                  <a:pt x="869231" y="758051"/>
                </a:lnTo>
                <a:lnTo>
                  <a:pt x="868364" y="757238"/>
                </a:lnTo>
                <a:lnTo>
                  <a:pt x="868363" y="757238"/>
                </a:lnTo>
                <a:lnTo>
                  <a:pt x="868364" y="757238"/>
                </a:lnTo>
                <a:lnTo>
                  <a:pt x="868363" y="757237"/>
                </a:lnTo>
                <a:lnTo>
                  <a:pt x="868364" y="757237"/>
                </a:lnTo>
                <a:close/>
                <a:moveTo>
                  <a:pt x="89616" y="751692"/>
                </a:moveTo>
                <a:lnTo>
                  <a:pt x="89744" y="753093"/>
                </a:lnTo>
                <a:lnTo>
                  <a:pt x="92801" y="755275"/>
                </a:lnTo>
                <a:lnTo>
                  <a:pt x="89695" y="751781"/>
                </a:lnTo>
                <a:close/>
                <a:moveTo>
                  <a:pt x="902495" y="751416"/>
                </a:moveTo>
                <a:cubicBezTo>
                  <a:pt x="902495" y="751416"/>
                  <a:pt x="900709" y="753136"/>
                  <a:pt x="898923" y="753996"/>
                </a:cubicBezTo>
                <a:lnTo>
                  <a:pt x="898440" y="753648"/>
                </a:lnTo>
                <a:close/>
                <a:moveTo>
                  <a:pt x="902495" y="751416"/>
                </a:moveTo>
                <a:lnTo>
                  <a:pt x="899897" y="756420"/>
                </a:lnTo>
                <a:lnTo>
                  <a:pt x="899406" y="756622"/>
                </a:lnTo>
                <a:close/>
                <a:moveTo>
                  <a:pt x="909400" y="751078"/>
                </a:moveTo>
                <a:lnTo>
                  <a:pt x="909291" y="751165"/>
                </a:lnTo>
                <a:lnTo>
                  <a:pt x="909400" y="751244"/>
                </a:lnTo>
                <a:close/>
                <a:moveTo>
                  <a:pt x="963613" y="750888"/>
                </a:moveTo>
                <a:cubicBezTo>
                  <a:pt x="963613" y="757238"/>
                  <a:pt x="957263" y="757238"/>
                  <a:pt x="957263" y="757238"/>
                </a:cubicBezTo>
                <a:cubicBezTo>
                  <a:pt x="957263" y="757238"/>
                  <a:pt x="958850" y="755651"/>
                  <a:pt x="960438" y="754063"/>
                </a:cubicBezTo>
                <a:cubicBezTo>
                  <a:pt x="962025" y="752476"/>
                  <a:pt x="963613" y="750888"/>
                  <a:pt x="963613" y="750888"/>
                </a:cubicBezTo>
                <a:close/>
                <a:moveTo>
                  <a:pt x="950913" y="750888"/>
                </a:moveTo>
                <a:lnTo>
                  <a:pt x="948339" y="754492"/>
                </a:lnTo>
                <a:lnTo>
                  <a:pt x="947936" y="754063"/>
                </a:lnTo>
                <a:cubicBezTo>
                  <a:pt x="948929" y="752476"/>
                  <a:pt x="950913" y="750888"/>
                  <a:pt x="950913" y="750888"/>
                </a:cubicBezTo>
                <a:close/>
                <a:moveTo>
                  <a:pt x="889001" y="750888"/>
                </a:moveTo>
                <a:cubicBezTo>
                  <a:pt x="889001" y="750888"/>
                  <a:pt x="895351" y="750888"/>
                  <a:pt x="895351" y="750888"/>
                </a:cubicBezTo>
                <a:cubicBezTo>
                  <a:pt x="889001" y="750888"/>
                  <a:pt x="889001" y="750888"/>
                  <a:pt x="889001" y="757238"/>
                </a:cubicBezTo>
                <a:cubicBezTo>
                  <a:pt x="889001" y="757238"/>
                  <a:pt x="889001" y="755651"/>
                  <a:pt x="889001" y="754857"/>
                </a:cubicBezTo>
                <a:lnTo>
                  <a:pt x="889001" y="751682"/>
                </a:lnTo>
                <a:cubicBezTo>
                  <a:pt x="889001" y="750888"/>
                  <a:pt x="889001" y="750888"/>
                  <a:pt x="889001" y="750888"/>
                </a:cubicBezTo>
                <a:close/>
                <a:moveTo>
                  <a:pt x="773114" y="750887"/>
                </a:moveTo>
                <a:cubicBezTo>
                  <a:pt x="773114" y="757237"/>
                  <a:pt x="773114" y="757237"/>
                  <a:pt x="765176" y="757237"/>
                </a:cubicBezTo>
                <a:cubicBezTo>
                  <a:pt x="765176" y="757237"/>
                  <a:pt x="773114" y="757237"/>
                  <a:pt x="773114" y="750887"/>
                </a:cubicBezTo>
                <a:close/>
                <a:moveTo>
                  <a:pt x="779463" y="750532"/>
                </a:moveTo>
                <a:lnTo>
                  <a:pt x="779463" y="750538"/>
                </a:lnTo>
                <a:lnTo>
                  <a:pt x="779486" y="750532"/>
                </a:lnTo>
                <a:close/>
                <a:moveTo>
                  <a:pt x="314237" y="750532"/>
                </a:moveTo>
                <a:lnTo>
                  <a:pt x="314296" y="750765"/>
                </a:lnTo>
                <a:lnTo>
                  <a:pt x="314307" y="750754"/>
                </a:lnTo>
                <a:lnTo>
                  <a:pt x="314275" y="750532"/>
                </a:lnTo>
                <a:close/>
                <a:moveTo>
                  <a:pt x="109401" y="750532"/>
                </a:moveTo>
                <a:lnTo>
                  <a:pt x="113331" y="754457"/>
                </a:lnTo>
                <a:lnTo>
                  <a:pt x="114693" y="755818"/>
                </a:lnTo>
                <a:lnTo>
                  <a:pt x="114701" y="755826"/>
                </a:lnTo>
                <a:lnTo>
                  <a:pt x="115384" y="756509"/>
                </a:lnTo>
                <a:cubicBezTo>
                  <a:pt x="116239" y="757362"/>
                  <a:pt x="116239" y="757362"/>
                  <a:pt x="116239" y="757362"/>
                </a:cubicBezTo>
                <a:cubicBezTo>
                  <a:pt x="109401" y="757362"/>
                  <a:pt x="116239" y="757362"/>
                  <a:pt x="109401" y="750532"/>
                </a:cubicBezTo>
                <a:close/>
                <a:moveTo>
                  <a:pt x="102564" y="750532"/>
                </a:move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9401" y="750532"/>
                  <a:pt x="109401" y="751386"/>
                </a:cubicBezTo>
                <a:lnTo>
                  <a:pt x="109401" y="754801"/>
                </a:lnTo>
                <a:lnTo>
                  <a:pt x="109401" y="756509"/>
                </a:lnTo>
                <a:lnTo>
                  <a:pt x="109401" y="757362"/>
                </a:lnTo>
                <a:cubicBezTo>
                  <a:pt x="109401" y="750532"/>
                  <a:pt x="109401" y="750532"/>
                  <a:pt x="102564" y="750532"/>
                </a:cubicBezTo>
                <a:close/>
                <a:moveTo>
                  <a:pt x="95726" y="750532"/>
                </a:moveTo>
                <a:cubicBezTo>
                  <a:pt x="102564" y="757362"/>
                  <a:pt x="95726" y="750532"/>
                  <a:pt x="102564" y="750532"/>
                </a:cubicBezTo>
                <a:cubicBezTo>
                  <a:pt x="102564" y="750532"/>
                  <a:pt x="102564" y="750532"/>
                  <a:pt x="109401" y="757362"/>
                </a:cubicBezTo>
                <a:lnTo>
                  <a:pt x="109401" y="764193"/>
                </a:lnTo>
                <a:cubicBezTo>
                  <a:pt x="116239" y="764193"/>
                  <a:pt x="109401" y="757362"/>
                  <a:pt x="116239" y="764193"/>
                </a:cubicBezTo>
                <a:cubicBezTo>
                  <a:pt x="116239" y="764193"/>
                  <a:pt x="116239" y="764193"/>
                  <a:pt x="123077" y="771023"/>
                </a:cubicBezTo>
                <a:cubicBezTo>
                  <a:pt x="116239" y="764193"/>
                  <a:pt x="116239" y="764193"/>
                  <a:pt x="116239" y="771023"/>
                </a:cubicBezTo>
                <a:cubicBezTo>
                  <a:pt x="109401" y="771023"/>
                  <a:pt x="109401" y="771023"/>
                  <a:pt x="109401" y="771023"/>
                </a:cubicBezTo>
                <a:cubicBezTo>
                  <a:pt x="109401" y="777854"/>
                  <a:pt x="109401" y="771023"/>
                  <a:pt x="102564" y="771023"/>
                </a:cubicBezTo>
                <a:cubicBezTo>
                  <a:pt x="102564" y="771023"/>
                  <a:pt x="102564" y="771023"/>
                  <a:pt x="102564" y="770170"/>
                </a:cubicBezTo>
                <a:lnTo>
                  <a:pt x="102564" y="768462"/>
                </a:lnTo>
                <a:lnTo>
                  <a:pt x="102564" y="767608"/>
                </a:lnTo>
                <a:cubicBezTo>
                  <a:pt x="102564" y="765900"/>
                  <a:pt x="102564" y="764193"/>
                  <a:pt x="102564" y="764193"/>
                </a:cubicBezTo>
                <a:cubicBezTo>
                  <a:pt x="95726" y="757362"/>
                  <a:pt x="95726" y="757362"/>
                  <a:pt x="95726" y="757362"/>
                </a:cubicBezTo>
                <a:cubicBezTo>
                  <a:pt x="95726" y="757362"/>
                  <a:pt x="95726" y="757362"/>
                  <a:pt x="96581" y="757362"/>
                </a:cubicBezTo>
                <a:lnTo>
                  <a:pt x="99145" y="757362"/>
                </a:lnTo>
                <a:lnTo>
                  <a:pt x="101709" y="757362"/>
                </a:lnTo>
                <a:lnTo>
                  <a:pt x="102564" y="757362"/>
                </a:lnTo>
                <a:cubicBezTo>
                  <a:pt x="95726" y="750532"/>
                  <a:pt x="95726" y="750532"/>
                  <a:pt x="95726" y="750532"/>
                </a:cubicBezTo>
                <a:close/>
                <a:moveTo>
                  <a:pt x="87912" y="750393"/>
                </a:moveTo>
                <a:lnTo>
                  <a:pt x="88889" y="750532"/>
                </a:lnTo>
                <a:cubicBezTo>
                  <a:pt x="88889" y="750532"/>
                  <a:pt x="88889" y="752240"/>
                  <a:pt x="88889" y="753947"/>
                </a:cubicBezTo>
                <a:cubicBezTo>
                  <a:pt x="88889" y="755655"/>
                  <a:pt x="88889" y="757362"/>
                  <a:pt x="88889" y="757362"/>
                </a:cubicBezTo>
                <a:cubicBezTo>
                  <a:pt x="88889" y="753947"/>
                  <a:pt x="88889" y="752240"/>
                  <a:pt x="88034" y="750532"/>
                </a:cubicBezTo>
                <a:close/>
                <a:moveTo>
                  <a:pt x="68263" y="750094"/>
                </a:moveTo>
                <a:lnTo>
                  <a:pt x="68888" y="756920"/>
                </a:lnTo>
                <a:lnTo>
                  <a:pt x="68263" y="756920"/>
                </a:lnTo>
                <a:cubicBezTo>
                  <a:pt x="68263" y="756920"/>
                  <a:pt x="68263" y="756920"/>
                  <a:pt x="68263" y="756067"/>
                </a:cubicBezTo>
                <a:lnTo>
                  <a:pt x="68263" y="752653"/>
                </a:lnTo>
                <a:lnTo>
                  <a:pt x="68263" y="750888"/>
                </a:lnTo>
                <a:close/>
                <a:moveTo>
                  <a:pt x="68263" y="750094"/>
                </a:moveTo>
                <a:cubicBezTo>
                  <a:pt x="71703" y="753507"/>
                  <a:pt x="71703" y="753507"/>
                  <a:pt x="71703" y="753507"/>
                </a:cubicBezTo>
                <a:lnTo>
                  <a:pt x="74066" y="755852"/>
                </a:lnTo>
                <a:close/>
                <a:moveTo>
                  <a:pt x="958155" y="749996"/>
                </a:moveTo>
                <a:lnTo>
                  <a:pt x="958057" y="750094"/>
                </a:lnTo>
                <a:cubicBezTo>
                  <a:pt x="957263" y="750888"/>
                  <a:pt x="957263" y="750888"/>
                  <a:pt x="957263" y="750888"/>
                </a:cubicBezTo>
                <a:close/>
                <a:moveTo>
                  <a:pt x="943665" y="749923"/>
                </a:moveTo>
                <a:lnTo>
                  <a:pt x="943588" y="750030"/>
                </a:lnTo>
                <a:lnTo>
                  <a:pt x="943588" y="750398"/>
                </a:lnTo>
                <a:lnTo>
                  <a:pt x="943607" y="750383"/>
                </a:lnTo>
                <a:close/>
                <a:moveTo>
                  <a:pt x="936932" y="748538"/>
                </a:moveTo>
                <a:lnTo>
                  <a:pt x="936750" y="750532"/>
                </a:lnTo>
                <a:lnTo>
                  <a:pt x="936750" y="748669"/>
                </a:lnTo>
                <a:close/>
                <a:moveTo>
                  <a:pt x="881663" y="747342"/>
                </a:moveTo>
                <a:lnTo>
                  <a:pt x="881262" y="750491"/>
                </a:lnTo>
                <a:lnTo>
                  <a:pt x="875302" y="757171"/>
                </a:lnTo>
                <a:lnTo>
                  <a:pt x="876698" y="757011"/>
                </a:lnTo>
                <a:lnTo>
                  <a:pt x="882651" y="750888"/>
                </a:lnTo>
                <a:cubicBezTo>
                  <a:pt x="882651" y="750888"/>
                  <a:pt x="882651" y="750888"/>
                  <a:pt x="882651" y="751682"/>
                </a:cubicBezTo>
                <a:lnTo>
                  <a:pt x="882651" y="751781"/>
                </a:lnTo>
                <a:lnTo>
                  <a:pt x="882651" y="752476"/>
                </a:lnTo>
                <a:lnTo>
                  <a:pt x="882651" y="754063"/>
                </a:lnTo>
                <a:lnTo>
                  <a:pt x="882651" y="756444"/>
                </a:lnTo>
                <a:lnTo>
                  <a:pt x="882651" y="757238"/>
                </a:lnTo>
                <a:lnTo>
                  <a:pt x="882651" y="758031"/>
                </a:lnTo>
                <a:lnTo>
                  <a:pt x="882357" y="757238"/>
                </a:lnTo>
                <a:lnTo>
                  <a:pt x="880667" y="757238"/>
                </a:lnTo>
                <a:lnTo>
                  <a:pt x="878682" y="757238"/>
                </a:lnTo>
                <a:lnTo>
                  <a:pt x="877690" y="757238"/>
                </a:lnTo>
                <a:lnTo>
                  <a:pt x="876772" y="757238"/>
                </a:lnTo>
                <a:lnTo>
                  <a:pt x="876301" y="757420"/>
                </a:lnTo>
                <a:lnTo>
                  <a:pt x="876477" y="757238"/>
                </a:lnTo>
                <a:lnTo>
                  <a:pt x="875242" y="757238"/>
                </a:lnTo>
                <a:lnTo>
                  <a:pt x="874713" y="757238"/>
                </a:lnTo>
                <a:lnTo>
                  <a:pt x="875232" y="757179"/>
                </a:lnTo>
                <a:lnTo>
                  <a:pt x="874382" y="752178"/>
                </a:lnTo>
                <a:lnTo>
                  <a:pt x="874141" y="752380"/>
                </a:lnTo>
                <a:lnTo>
                  <a:pt x="875242" y="750491"/>
                </a:lnTo>
                <a:close/>
                <a:moveTo>
                  <a:pt x="105460" y="746595"/>
                </a:moveTo>
                <a:lnTo>
                  <a:pt x="105983" y="747117"/>
                </a:lnTo>
                <a:cubicBezTo>
                  <a:pt x="105983" y="747117"/>
                  <a:pt x="105983" y="747117"/>
                  <a:pt x="109401" y="750532"/>
                </a:cubicBezTo>
                <a:close/>
                <a:moveTo>
                  <a:pt x="308846" y="744854"/>
                </a:moveTo>
                <a:lnTo>
                  <a:pt x="309267" y="745275"/>
                </a:lnTo>
                <a:lnTo>
                  <a:pt x="313532" y="747712"/>
                </a:lnTo>
                <a:lnTo>
                  <a:pt x="314140" y="750144"/>
                </a:lnTo>
                <a:lnTo>
                  <a:pt x="314233" y="750236"/>
                </a:lnTo>
                <a:lnTo>
                  <a:pt x="313532" y="745332"/>
                </a:lnTo>
                <a:lnTo>
                  <a:pt x="313086" y="746671"/>
                </a:lnTo>
                <a:close/>
                <a:moveTo>
                  <a:pt x="963613" y="744538"/>
                </a:moveTo>
                <a:cubicBezTo>
                  <a:pt x="963613" y="744538"/>
                  <a:pt x="962025" y="746126"/>
                  <a:pt x="960438" y="747713"/>
                </a:cubicBezTo>
                <a:lnTo>
                  <a:pt x="958155" y="749996"/>
                </a:lnTo>
                <a:close/>
                <a:moveTo>
                  <a:pt x="950913" y="744538"/>
                </a:moveTo>
                <a:cubicBezTo>
                  <a:pt x="946944" y="747713"/>
                  <a:pt x="946944" y="747713"/>
                  <a:pt x="946944" y="746919"/>
                </a:cubicBezTo>
                <a:lnTo>
                  <a:pt x="946150" y="746443"/>
                </a:lnTo>
                <a:lnTo>
                  <a:pt x="946944" y="745332"/>
                </a:lnTo>
                <a:cubicBezTo>
                  <a:pt x="948929" y="744538"/>
                  <a:pt x="950913" y="744538"/>
                  <a:pt x="950913" y="744538"/>
                </a:cubicBezTo>
                <a:close/>
                <a:moveTo>
                  <a:pt x="902495" y="744538"/>
                </a:moveTo>
                <a:cubicBezTo>
                  <a:pt x="909639" y="744538"/>
                  <a:pt x="902495" y="750888"/>
                  <a:pt x="902495" y="750888"/>
                </a:cubicBezTo>
                <a:lnTo>
                  <a:pt x="902495" y="750542"/>
                </a:lnTo>
                <a:lnTo>
                  <a:pt x="901700" y="750655"/>
                </a:lnTo>
                <a:lnTo>
                  <a:pt x="901497" y="750684"/>
                </a:lnTo>
                <a:lnTo>
                  <a:pt x="896580" y="751386"/>
                </a:lnTo>
                <a:lnTo>
                  <a:pt x="896543" y="751644"/>
                </a:lnTo>
                <a:lnTo>
                  <a:pt x="896461" y="752218"/>
                </a:lnTo>
                <a:lnTo>
                  <a:pt x="898440" y="753648"/>
                </a:lnTo>
                <a:lnTo>
                  <a:pt x="896244" y="754856"/>
                </a:lnTo>
                <a:lnTo>
                  <a:pt x="895887" y="756233"/>
                </a:lnTo>
                <a:lnTo>
                  <a:pt x="895725" y="757362"/>
                </a:lnTo>
                <a:lnTo>
                  <a:pt x="895593" y="757362"/>
                </a:lnTo>
                <a:lnTo>
                  <a:pt x="895588" y="757382"/>
                </a:lnTo>
                <a:lnTo>
                  <a:pt x="895725" y="757362"/>
                </a:lnTo>
                <a:lnTo>
                  <a:pt x="895584" y="757398"/>
                </a:lnTo>
                <a:lnTo>
                  <a:pt x="895547" y="757540"/>
                </a:lnTo>
                <a:lnTo>
                  <a:pt x="895725" y="757362"/>
                </a:lnTo>
                <a:lnTo>
                  <a:pt x="895524" y="757630"/>
                </a:lnTo>
                <a:lnTo>
                  <a:pt x="895351" y="758296"/>
                </a:lnTo>
                <a:lnTo>
                  <a:pt x="895351" y="757861"/>
                </a:lnTo>
                <a:lnTo>
                  <a:pt x="893161" y="760778"/>
                </a:lnTo>
                <a:lnTo>
                  <a:pt x="894062" y="761978"/>
                </a:lnTo>
                <a:lnTo>
                  <a:pt x="888887" y="764193"/>
                </a:lnTo>
                <a:cubicBezTo>
                  <a:pt x="888887" y="764193"/>
                  <a:pt x="890596" y="762485"/>
                  <a:pt x="892306" y="760778"/>
                </a:cubicBezTo>
                <a:lnTo>
                  <a:pt x="895351" y="757736"/>
                </a:lnTo>
                <a:lnTo>
                  <a:pt x="895351" y="757456"/>
                </a:lnTo>
                <a:lnTo>
                  <a:pt x="892306" y="758216"/>
                </a:lnTo>
                <a:cubicBezTo>
                  <a:pt x="890596" y="759070"/>
                  <a:pt x="888887" y="760778"/>
                  <a:pt x="888887" y="764193"/>
                </a:cubicBezTo>
                <a:cubicBezTo>
                  <a:pt x="888887" y="760778"/>
                  <a:pt x="888887" y="759070"/>
                  <a:pt x="889742" y="758216"/>
                </a:cubicBezTo>
                <a:lnTo>
                  <a:pt x="895351" y="757416"/>
                </a:lnTo>
                <a:lnTo>
                  <a:pt x="895351" y="757362"/>
                </a:lnTo>
                <a:lnTo>
                  <a:pt x="894870" y="757362"/>
                </a:lnTo>
                <a:lnTo>
                  <a:pt x="893161" y="757362"/>
                </a:lnTo>
                <a:lnTo>
                  <a:pt x="889742" y="757362"/>
                </a:lnTo>
                <a:cubicBezTo>
                  <a:pt x="888887" y="757362"/>
                  <a:pt x="888887" y="757362"/>
                  <a:pt x="888887" y="757362"/>
                </a:cubicBezTo>
                <a:cubicBezTo>
                  <a:pt x="892306" y="757362"/>
                  <a:pt x="894015" y="757362"/>
                  <a:pt x="894870" y="756509"/>
                </a:cubicBezTo>
                <a:lnTo>
                  <a:pt x="895351" y="753147"/>
                </a:lnTo>
                <a:lnTo>
                  <a:pt x="895351" y="751416"/>
                </a:lnTo>
                <a:lnTo>
                  <a:pt x="895575" y="751578"/>
                </a:lnTo>
                <a:lnTo>
                  <a:pt x="895725" y="750532"/>
                </a:lnTo>
                <a:cubicBezTo>
                  <a:pt x="895725" y="750532"/>
                  <a:pt x="897434" y="748824"/>
                  <a:pt x="899144" y="747971"/>
                </a:cubicBezTo>
                <a:lnTo>
                  <a:pt x="901700" y="749886"/>
                </a:lnTo>
                <a:lnTo>
                  <a:pt x="902495" y="750482"/>
                </a:lnTo>
                <a:lnTo>
                  <a:pt x="902495" y="750094"/>
                </a:lnTo>
                <a:cubicBezTo>
                  <a:pt x="902495" y="749301"/>
                  <a:pt x="902495" y="747713"/>
                  <a:pt x="902495" y="744538"/>
                </a:cubicBezTo>
                <a:close/>
                <a:moveTo>
                  <a:pt x="889001" y="744538"/>
                </a:moveTo>
                <a:lnTo>
                  <a:pt x="883543" y="749996"/>
                </a:lnTo>
                <a:lnTo>
                  <a:pt x="882651" y="750888"/>
                </a:lnTo>
                <a:cubicBezTo>
                  <a:pt x="882651" y="744538"/>
                  <a:pt x="882651" y="750888"/>
                  <a:pt x="889001" y="744538"/>
                </a:cubicBezTo>
                <a:close/>
                <a:moveTo>
                  <a:pt x="889001" y="744538"/>
                </a:moveTo>
                <a:cubicBezTo>
                  <a:pt x="889001" y="750888"/>
                  <a:pt x="882651" y="750888"/>
                  <a:pt x="882651" y="750888"/>
                </a:cubicBezTo>
                <a:cubicBezTo>
                  <a:pt x="882651" y="750888"/>
                  <a:pt x="882651" y="750888"/>
                  <a:pt x="883445" y="750094"/>
                </a:cubicBezTo>
                <a:lnTo>
                  <a:pt x="883543" y="749996"/>
                </a:lnTo>
                <a:lnTo>
                  <a:pt x="885826" y="747713"/>
                </a:lnTo>
                <a:cubicBezTo>
                  <a:pt x="887413" y="746126"/>
                  <a:pt x="889001" y="744538"/>
                  <a:pt x="889001" y="744538"/>
                </a:cubicBezTo>
                <a:close/>
                <a:moveTo>
                  <a:pt x="328613" y="744538"/>
                </a:moveTo>
                <a:cubicBezTo>
                  <a:pt x="328613" y="744538"/>
                  <a:pt x="328613" y="744538"/>
                  <a:pt x="334963" y="750888"/>
                </a:cubicBezTo>
                <a:cubicBezTo>
                  <a:pt x="328613" y="750888"/>
                  <a:pt x="334963" y="750888"/>
                  <a:pt x="328613" y="744538"/>
                </a:cubicBezTo>
                <a:close/>
                <a:moveTo>
                  <a:pt x="909639" y="744538"/>
                </a:moveTo>
                <a:lnTo>
                  <a:pt x="909639" y="745331"/>
                </a:lnTo>
                <a:lnTo>
                  <a:pt x="910432" y="744538"/>
                </a:lnTo>
                <a:cubicBezTo>
                  <a:pt x="910870" y="744538"/>
                  <a:pt x="911226" y="744894"/>
                  <a:pt x="911226" y="745332"/>
                </a:cubicBezTo>
                <a:cubicBezTo>
                  <a:pt x="911226" y="745771"/>
                  <a:pt x="910870" y="746126"/>
                  <a:pt x="910432" y="746126"/>
                </a:cubicBezTo>
                <a:lnTo>
                  <a:pt x="909639" y="745333"/>
                </a:lnTo>
                <a:lnTo>
                  <a:pt x="909639" y="747712"/>
                </a:lnTo>
                <a:lnTo>
                  <a:pt x="909639" y="750532"/>
                </a:lnTo>
                <a:lnTo>
                  <a:pt x="912818" y="750532"/>
                </a:lnTo>
                <a:cubicBezTo>
                  <a:pt x="914528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51386"/>
                </a:cubicBezTo>
                <a:lnTo>
                  <a:pt x="916237" y="754801"/>
                </a:lnTo>
                <a:lnTo>
                  <a:pt x="916237" y="756509"/>
                </a:lnTo>
                <a:lnTo>
                  <a:pt x="916237" y="757362"/>
                </a:lnTo>
                <a:cubicBezTo>
                  <a:pt x="916237" y="757362"/>
                  <a:pt x="916237" y="750532"/>
                  <a:pt x="909400" y="757362"/>
                </a:cubicBezTo>
                <a:cubicBezTo>
                  <a:pt x="909400" y="757362"/>
                  <a:pt x="909400" y="757362"/>
                  <a:pt x="909400" y="756509"/>
                </a:cubicBezTo>
                <a:lnTo>
                  <a:pt x="909400" y="751416"/>
                </a:lnTo>
                <a:lnTo>
                  <a:pt x="908977" y="751416"/>
                </a:lnTo>
                <a:lnTo>
                  <a:pt x="905670" y="754062"/>
                </a:lnTo>
                <a:lnTo>
                  <a:pt x="902495" y="756602"/>
                </a:lnTo>
                <a:lnTo>
                  <a:pt x="902495" y="757362"/>
                </a:lnTo>
                <a:lnTo>
                  <a:pt x="902562" y="757362"/>
                </a:lnTo>
                <a:lnTo>
                  <a:pt x="902495" y="757379"/>
                </a:lnTo>
                <a:lnTo>
                  <a:pt x="902495" y="757436"/>
                </a:lnTo>
                <a:cubicBezTo>
                  <a:pt x="902495" y="758296"/>
                  <a:pt x="902495" y="758296"/>
                  <a:pt x="902495" y="758296"/>
                </a:cubicBezTo>
                <a:lnTo>
                  <a:pt x="902203" y="757452"/>
                </a:lnTo>
                <a:lnTo>
                  <a:pt x="901701" y="757577"/>
                </a:lnTo>
                <a:lnTo>
                  <a:pt x="901701" y="758487"/>
                </a:lnTo>
                <a:lnTo>
                  <a:pt x="902495" y="758296"/>
                </a:lnTo>
                <a:lnTo>
                  <a:pt x="901701" y="759060"/>
                </a:lnTo>
                <a:lnTo>
                  <a:pt x="901701" y="760214"/>
                </a:lnTo>
                <a:lnTo>
                  <a:pt x="901701" y="761206"/>
                </a:lnTo>
                <a:cubicBezTo>
                  <a:pt x="901701" y="763191"/>
                  <a:pt x="901701" y="765175"/>
                  <a:pt x="901701" y="765175"/>
                </a:cubicBezTo>
                <a:cubicBezTo>
                  <a:pt x="901701" y="765175"/>
                  <a:pt x="901701" y="765175"/>
                  <a:pt x="895351" y="765175"/>
                </a:cubicBezTo>
                <a:lnTo>
                  <a:pt x="899406" y="759040"/>
                </a:lnTo>
                <a:lnTo>
                  <a:pt x="900462" y="758785"/>
                </a:lnTo>
                <a:lnTo>
                  <a:pt x="900907" y="758229"/>
                </a:lnTo>
                <a:lnTo>
                  <a:pt x="901361" y="757662"/>
                </a:lnTo>
                <a:lnTo>
                  <a:pt x="900109" y="757975"/>
                </a:lnTo>
                <a:lnTo>
                  <a:pt x="899406" y="759040"/>
                </a:lnTo>
                <a:lnTo>
                  <a:pt x="898923" y="759156"/>
                </a:lnTo>
                <a:cubicBezTo>
                  <a:pt x="897137" y="760016"/>
                  <a:pt x="895351" y="761735"/>
                  <a:pt x="895351" y="765175"/>
                </a:cubicBezTo>
                <a:lnTo>
                  <a:pt x="897199" y="761617"/>
                </a:lnTo>
                <a:lnTo>
                  <a:pt x="895725" y="764193"/>
                </a:lnTo>
                <a:lnTo>
                  <a:pt x="895725" y="760778"/>
                </a:lnTo>
                <a:lnTo>
                  <a:pt x="895725" y="758216"/>
                </a:lnTo>
                <a:lnTo>
                  <a:pt x="895725" y="758206"/>
                </a:lnTo>
                <a:lnTo>
                  <a:pt x="895351" y="758296"/>
                </a:lnTo>
                <a:lnTo>
                  <a:pt x="895725" y="758142"/>
                </a:lnTo>
                <a:lnTo>
                  <a:pt x="895725" y="757362"/>
                </a:lnTo>
                <a:cubicBezTo>
                  <a:pt x="895725" y="757362"/>
                  <a:pt x="895725" y="757362"/>
                  <a:pt x="896580" y="757362"/>
                </a:cubicBezTo>
                <a:lnTo>
                  <a:pt x="897613" y="757362"/>
                </a:lnTo>
                <a:lnTo>
                  <a:pt x="899406" y="756622"/>
                </a:lnTo>
                <a:lnTo>
                  <a:pt x="898967" y="757362"/>
                </a:lnTo>
                <a:lnTo>
                  <a:pt x="899408" y="757362"/>
                </a:lnTo>
                <a:lnTo>
                  <a:pt x="899897" y="756420"/>
                </a:lnTo>
                <a:lnTo>
                  <a:pt x="901602" y="755716"/>
                </a:lnTo>
                <a:lnTo>
                  <a:pt x="900514" y="757362"/>
                </a:lnTo>
                <a:lnTo>
                  <a:pt x="901601" y="757362"/>
                </a:lnTo>
                <a:lnTo>
                  <a:pt x="901701" y="757237"/>
                </a:lnTo>
                <a:lnTo>
                  <a:pt x="901701" y="757362"/>
                </a:lnTo>
                <a:lnTo>
                  <a:pt x="902172" y="757362"/>
                </a:lnTo>
                <a:lnTo>
                  <a:pt x="902036" y="756969"/>
                </a:lnTo>
                <a:lnTo>
                  <a:pt x="901701" y="757237"/>
                </a:lnTo>
                <a:lnTo>
                  <a:pt x="902026" y="756940"/>
                </a:lnTo>
                <a:lnTo>
                  <a:pt x="901602" y="755716"/>
                </a:lnTo>
                <a:cubicBezTo>
                  <a:pt x="902495" y="753136"/>
                  <a:pt x="902495" y="751416"/>
                  <a:pt x="902495" y="751416"/>
                </a:cubicBezTo>
                <a:lnTo>
                  <a:pt x="902495" y="756511"/>
                </a:lnTo>
                <a:lnTo>
                  <a:pt x="908068" y="751416"/>
                </a:lnTo>
                <a:lnTo>
                  <a:pt x="903388" y="751416"/>
                </a:lnTo>
                <a:cubicBezTo>
                  <a:pt x="902495" y="751416"/>
                  <a:pt x="902495" y="751416"/>
                  <a:pt x="902495" y="751416"/>
                </a:cubicBezTo>
                <a:cubicBezTo>
                  <a:pt x="902495" y="751416"/>
                  <a:pt x="904281" y="749697"/>
                  <a:pt x="906067" y="748837"/>
                </a:cubicBezTo>
                <a:lnTo>
                  <a:pt x="908673" y="750719"/>
                </a:lnTo>
                <a:close/>
                <a:moveTo>
                  <a:pt x="82681" y="744421"/>
                </a:moveTo>
                <a:lnTo>
                  <a:pt x="87912" y="750393"/>
                </a:lnTo>
                <a:lnTo>
                  <a:pt x="84538" y="749911"/>
                </a:lnTo>
                <a:lnTo>
                  <a:pt x="82906" y="747117"/>
                </a:lnTo>
                <a:close/>
                <a:moveTo>
                  <a:pt x="75516" y="744003"/>
                </a:moveTo>
                <a:lnTo>
                  <a:pt x="76300" y="747779"/>
                </a:lnTo>
                <a:lnTo>
                  <a:pt x="77710" y="749913"/>
                </a:lnTo>
                <a:lnTo>
                  <a:pt x="82051" y="750532"/>
                </a:lnTo>
                <a:cubicBezTo>
                  <a:pt x="82051" y="750532"/>
                  <a:pt x="82051" y="750532"/>
                  <a:pt x="81196" y="749678"/>
                </a:cubicBezTo>
                <a:close/>
                <a:moveTo>
                  <a:pt x="894810" y="743896"/>
                </a:moveTo>
                <a:lnTo>
                  <a:pt x="892176" y="744637"/>
                </a:lnTo>
                <a:lnTo>
                  <a:pt x="889925" y="749068"/>
                </a:lnTo>
                <a:lnTo>
                  <a:pt x="894111" y="744637"/>
                </a:lnTo>
                <a:close/>
                <a:moveTo>
                  <a:pt x="943581" y="743761"/>
                </a:moveTo>
                <a:lnTo>
                  <a:pt x="943541" y="743812"/>
                </a:lnTo>
                <a:lnTo>
                  <a:pt x="943177" y="744659"/>
                </a:lnTo>
                <a:lnTo>
                  <a:pt x="943448" y="744822"/>
                </a:lnTo>
                <a:close/>
                <a:moveTo>
                  <a:pt x="875507" y="743744"/>
                </a:moveTo>
                <a:cubicBezTo>
                  <a:pt x="875507" y="743744"/>
                  <a:pt x="868363" y="743744"/>
                  <a:pt x="868363" y="750888"/>
                </a:cubicBezTo>
                <a:cubicBezTo>
                  <a:pt x="868363" y="743744"/>
                  <a:pt x="868363" y="743744"/>
                  <a:pt x="875507" y="743744"/>
                </a:cubicBezTo>
                <a:close/>
                <a:moveTo>
                  <a:pt x="862013" y="743744"/>
                </a:moveTo>
                <a:cubicBezTo>
                  <a:pt x="868363" y="743744"/>
                  <a:pt x="868363" y="743744"/>
                  <a:pt x="868363" y="743744"/>
                </a:cubicBezTo>
                <a:cubicBezTo>
                  <a:pt x="862013" y="743744"/>
                  <a:pt x="868363" y="743744"/>
                  <a:pt x="862013" y="750888"/>
                </a:cubicBezTo>
                <a:cubicBezTo>
                  <a:pt x="862013" y="747316"/>
                  <a:pt x="862013" y="747316"/>
                  <a:pt x="862013" y="748209"/>
                </a:cubicBezTo>
                <a:lnTo>
                  <a:pt x="862013" y="744637"/>
                </a:lnTo>
                <a:cubicBezTo>
                  <a:pt x="862013" y="743744"/>
                  <a:pt x="862013" y="743744"/>
                  <a:pt x="862013" y="743744"/>
                </a:cubicBezTo>
                <a:close/>
                <a:moveTo>
                  <a:pt x="894954" y="743744"/>
                </a:moveTo>
                <a:lnTo>
                  <a:pt x="894954" y="743808"/>
                </a:lnTo>
                <a:lnTo>
                  <a:pt x="895351" y="743744"/>
                </a:lnTo>
                <a:lnTo>
                  <a:pt x="894954" y="743856"/>
                </a:lnTo>
                <a:lnTo>
                  <a:pt x="894954" y="744191"/>
                </a:lnTo>
                <a:lnTo>
                  <a:pt x="895351" y="743744"/>
                </a:lnTo>
                <a:lnTo>
                  <a:pt x="894954" y="745531"/>
                </a:lnTo>
                <a:lnTo>
                  <a:pt x="894954" y="750888"/>
                </a:lnTo>
                <a:cubicBezTo>
                  <a:pt x="894954" y="750888"/>
                  <a:pt x="893267" y="750888"/>
                  <a:pt x="891580" y="750888"/>
                </a:cubicBezTo>
                <a:lnTo>
                  <a:pt x="889002" y="750888"/>
                </a:lnTo>
                <a:lnTo>
                  <a:pt x="889001" y="750888"/>
                </a:lnTo>
                <a:lnTo>
                  <a:pt x="889001" y="750888"/>
                </a:lnTo>
                <a:lnTo>
                  <a:pt x="888207" y="750888"/>
                </a:lnTo>
                <a:lnTo>
                  <a:pt x="889124" y="749916"/>
                </a:lnTo>
                <a:lnTo>
                  <a:pt x="889795" y="744637"/>
                </a:lnTo>
                <a:lnTo>
                  <a:pt x="894883" y="743819"/>
                </a:lnTo>
                <a:close/>
                <a:moveTo>
                  <a:pt x="102564" y="743702"/>
                </a:moveTo>
                <a:cubicBezTo>
                  <a:pt x="109401" y="750532"/>
                  <a:pt x="102564" y="750532"/>
                  <a:pt x="102564" y="750532"/>
                </a:cubicBezTo>
                <a:cubicBezTo>
                  <a:pt x="102564" y="750532"/>
                  <a:pt x="102564" y="750532"/>
                  <a:pt x="102564" y="743702"/>
                </a:cubicBezTo>
                <a:close/>
                <a:moveTo>
                  <a:pt x="102564" y="743702"/>
                </a:moveTo>
                <a:cubicBezTo>
                  <a:pt x="102564" y="743702"/>
                  <a:pt x="102564" y="743702"/>
                  <a:pt x="103419" y="744555"/>
                </a:cubicBezTo>
                <a:lnTo>
                  <a:pt x="105460" y="746595"/>
                </a:lnTo>
                <a:close/>
                <a:moveTo>
                  <a:pt x="95726" y="743702"/>
                </a:moveTo>
                <a:lnTo>
                  <a:pt x="96581" y="743702"/>
                </a:lnTo>
                <a:cubicBezTo>
                  <a:pt x="97436" y="745409"/>
                  <a:pt x="99145" y="747117"/>
                  <a:pt x="102564" y="750532"/>
                </a:cubicBezTo>
                <a:cubicBezTo>
                  <a:pt x="102564" y="750532"/>
                  <a:pt x="102564" y="750532"/>
                  <a:pt x="95726" y="750532"/>
                </a:cubicBezTo>
                <a:lnTo>
                  <a:pt x="95726" y="746263"/>
                </a:lnTo>
                <a:cubicBezTo>
                  <a:pt x="95726" y="745409"/>
                  <a:pt x="95726" y="743702"/>
                  <a:pt x="95726" y="743702"/>
                </a:cubicBezTo>
                <a:close/>
                <a:moveTo>
                  <a:pt x="82051" y="743702"/>
                </a:moveTo>
                <a:lnTo>
                  <a:pt x="82673" y="744323"/>
                </a:lnTo>
                <a:lnTo>
                  <a:pt x="82681" y="744421"/>
                </a:lnTo>
                <a:close/>
                <a:moveTo>
                  <a:pt x="61383" y="743267"/>
                </a:moveTo>
                <a:cubicBezTo>
                  <a:pt x="61383" y="743267"/>
                  <a:pt x="63103" y="746681"/>
                  <a:pt x="63963" y="749240"/>
                </a:cubicBezTo>
                <a:lnTo>
                  <a:pt x="61913" y="749918"/>
                </a:lnTo>
                <a:lnTo>
                  <a:pt x="61913" y="750094"/>
                </a:lnTo>
                <a:lnTo>
                  <a:pt x="62243" y="750094"/>
                </a:lnTo>
                <a:lnTo>
                  <a:pt x="66199" y="750094"/>
                </a:lnTo>
                <a:lnTo>
                  <a:pt x="66789" y="750929"/>
                </a:lnTo>
                <a:lnTo>
                  <a:pt x="65867" y="751452"/>
                </a:lnTo>
                <a:lnTo>
                  <a:pt x="67302" y="751657"/>
                </a:lnTo>
                <a:lnTo>
                  <a:pt x="66789" y="750929"/>
                </a:lnTo>
                <a:lnTo>
                  <a:pt x="68263" y="750094"/>
                </a:lnTo>
                <a:lnTo>
                  <a:pt x="67464" y="751680"/>
                </a:lnTo>
                <a:lnTo>
                  <a:pt x="67469" y="751681"/>
                </a:lnTo>
                <a:lnTo>
                  <a:pt x="68210" y="756867"/>
                </a:lnTo>
                <a:lnTo>
                  <a:pt x="68263" y="756920"/>
                </a:lnTo>
                <a:lnTo>
                  <a:pt x="68218" y="756920"/>
                </a:lnTo>
                <a:lnTo>
                  <a:pt x="68263" y="757237"/>
                </a:lnTo>
                <a:lnTo>
                  <a:pt x="67946" y="756920"/>
                </a:lnTo>
                <a:lnTo>
                  <a:pt x="62583" y="756920"/>
                </a:lnTo>
                <a:lnTo>
                  <a:pt x="62707" y="758032"/>
                </a:lnTo>
                <a:cubicBezTo>
                  <a:pt x="63501" y="759818"/>
                  <a:pt x="65088" y="761604"/>
                  <a:pt x="68263" y="765176"/>
                </a:cubicBezTo>
                <a:cubicBezTo>
                  <a:pt x="68263" y="765176"/>
                  <a:pt x="66676" y="763390"/>
                  <a:pt x="65088" y="761604"/>
                </a:cubicBezTo>
                <a:lnTo>
                  <a:pt x="63379" y="759681"/>
                </a:lnTo>
                <a:lnTo>
                  <a:pt x="64294" y="761207"/>
                </a:lnTo>
                <a:cubicBezTo>
                  <a:pt x="65088" y="763192"/>
                  <a:pt x="65088" y="765176"/>
                  <a:pt x="61913" y="765176"/>
                </a:cubicBezTo>
                <a:cubicBezTo>
                  <a:pt x="61913" y="761207"/>
                  <a:pt x="61913" y="759223"/>
                  <a:pt x="61913" y="758230"/>
                </a:cubicBezTo>
                <a:lnTo>
                  <a:pt x="61913" y="758032"/>
                </a:lnTo>
                <a:lnTo>
                  <a:pt x="61913" y="757238"/>
                </a:lnTo>
                <a:lnTo>
                  <a:pt x="61913" y="756920"/>
                </a:lnTo>
                <a:lnTo>
                  <a:pt x="61383" y="756920"/>
                </a:lnTo>
                <a:lnTo>
                  <a:pt x="61913" y="754816"/>
                </a:lnTo>
                <a:lnTo>
                  <a:pt x="61913" y="754460"/>
                </a:lnTo>
                <a:cubicBezTo>
                  <a:pt x="61913" y="752674"/>
                  <a:pt x="61913" y="750888"/>
                  <a:pt x="61913" y="750888"/>
                </a:cubicBezTo>
                <a:lnTo>
                  <a:pt x="62216" y="753614"/>
                </a:lnTo>
                <a:lnTo>
                  <a:pt x="62243" y="753507"/>
                </a:lnTo>
                <a:lnTo>
                  <a:pt x="63704" y="752678"/>
                </a:lnTo>
                <a:lnTo>
                  <a:pt x="62707" y="751681"/>
                </a:lnTo>
                <a:cubicBezTo>
                  <a:pt x="61913" y="750887"/>
                  <a:pt x="61913" y="750887"/>
                  <a:pt x="61913" y="750887"/>
                </a:cubicBezTo>
                <a:lnTo>
                  <a:pt x="62228" y="750932"/>
                </a:lnTo>
                <a:lnTo>
                  <a:pt x="61913" y="750620"/>
                </a:lnTo>
                <a:lnTo>
                  <a:pt x="61913" y="750887"/>
                </a:lnTo>
                <a:lnTo>
                  <a:pt x="61913" y="750888"/>
                </a:lnTo>
                <a:cubicBezTo>
                  <a:pt x="61913" y="750888"/>
                  <a:pt x="53975" y="744538"/>
                  <a:pt x="53975" y="744538"/>
                </a:cubicBezTo>
                <a:cubicBezTo>
                  <a:pt x="57944" y="747713"/>
                  <a:pt x="59929" y="749301"/>
                  <a:pt x="60921" y="749301"/>
                </a:cubicBezTo>
                <a:lnTo>
                  <a:pt x="61383" y="747082"/>
                </a:lnTo>
                <a:lnTo>
                  <a:pt x="61383" y="746681"/>
                </a:lnTo>
                <a:cubicBezTo>
                  <a:pt x="61383" y="744974"/>
                  <a:pt x="61383" y="743267"/>
                  <a:pt x="61383" y="743267"/>
                </a:cubicBezTo>
                <a:close/>
                <a:moveTo>
                  <a:pt x="61383" y="743267"/>
                </a:moveTo>
                <a:cubicBezTo>
                  <a:pt x="68263" y="743267"/>
                  <a:pt x="68263" y="750094"/>
                  <a:pt x="68263" y="750094"/>
                </a:cubicBezTo>
                <a:lnTo>
                  <a:pt x="66199" y="750094"/>
                </a:lnTo>
                <a:close/>
                <a:moveTo>
                  <a:pt x="783185" y="742358"/>
                </a:moveTo>
                <a:lnTo>
                  <a:pt x="786323" y="743702"/>
                </a:lnTo>
                <a:lnTo>
                  <a:pt x="785468" y="743702"/>
                </a:lnTo>
                <a:lnTo>
                  <a:pt x="782905" y="743702"/>
                </a:lnTo>
                <a:lnTo>
                  <a:pt x="782050" y="743702"/>
                </a:lnTo>
                <a:cubicBezTo>
                  <a:pt x="781195" y="743702"/>
                  <a:pt x="779486" y="743702"/>
                  <a:pt x="779486" y="743702"/>
                </a:cubicBezTo>
                <a:cubicBezTo>
                  <a:pt x="779486" y="743702"/>
                  <a:pt x="781195" y="743702"/>
                  <a:pt x="782905" y="742848"/>
                </a:cubicBezTo>
                <a:close/>
                <a:moveTo>
                  <a:pt x="99145" y="741140"/>
                </a:moveTo>
                <a:cubicBezTo>
                  <a:pt x="100855" y="741994"/>
                  <a:pt x="102564" y="743702"/>
                  <a:pt x="102564" y="743702"/>
                </a:cubicBezTo>
                <a:lnTo>
                  <a:pt x="101709" y="743702"/>
                </a:lnTo>
                <a:lnTo>
                  <a:pt x="100000" y="743702"/>
                </a:lnTo>
                <a:lnTo>
                  <a:pt x="96581" y="743702"/>
                </a:lnTo>
                <a:lnTo>
                  <a:pt x="96508" y="743116"/>
                </a:lnTo>
                <a:close/>
                <a:moveTo>
                  <a:pt x="55978" y="737904"/>
                </a:moveTo>
                <a:lnTo>
                  <a:pt x="61383" y="743267"/>
                </a:lnTo>
                <a:cubicBezTo>
                  <a:pt x="61383" y="743267"/>
                  <a:pt x="61383" y="743267"/>
                  <a:pt x="60523" y="743267"/>
                </a:cubicBezTo>
                <a:lnTo>
                  <a:pt x="55364" y="743267"/>
                </a:lnTo>
                <a:cubicBezTo>
                  <a:pt x="54504" y="743267"/>
                  <a:pt x="54504" y="743267"/>
                  <a:pt x="54504" y="743267"/>
                </a:cubicBezTo>
                <a:close/>
                <a:moveTo>
                  <a:pt x="943588" y="737659"/>
                </a:moveTo>
                <a:lnTo>
                  <a:pt x="943588" y="737725"/>
                </a:lnTo>
                <a:lnTo>
                  <a:pt x="943588" y="738446"/>
                </a:lnTo>
                <a:lnTo>
                  <a:pt x="945654" y="741098"/>
                </a:lnTo>
                <a:lnTo>
                  <a:pt x="943588" y="743751"/>
                </a:lnTo>
                <a:lnTo>
                  <a:pt x="943588" y="744555"/>
                </a:lnTo>
                <a:lnTo>
                  <a:pt x="943588" y="744906"/>
                </a:lnTo>
                <a:lnTo>
                  <a:pt x="944243" y="745299"/>
                </a:lnTo>
                <a:lnTo>
                  <a:pt x="944443" y="743702"/>
                </a:lnTo>
                <a:lnTo>
                  <a:pt x="949735" y="737659"/>
                </a:lnTo>
                <a:lnTo>
                  <a:pt x="947440" y="737659"/>
                </a:lnTo>
                <a:lnTo>
                  <a:pt x="943868" y="737659"/>
                </a:lnTo>
                <a:close/>
                <a:moveTo>
                  <a:pt x="95196" y="737578"/>
                </a:moveTo>
                <a:lnTo>
                  <a:pt x="94691" y="738250"/>
                </a:lnTo>
                <a:lnTo>
                  <a:pt x="94762" y="739043"/>
                </a:lnTo>
                <a:lnTo>
                  <a:pt x="94456" y="740073"/>
                </a:lnTo>
                <a:lnTo>
                  <a:pt x="93624" y="739672"/>
                </a:lnTo>
                <a:lnTo>
                  <a:pt x="93162" y="740286"/>
                </a:lnTo>
                <a:lnTo>
                  <a:pt x="95102" y="742870"/>
                </a:lnTo>
                <a:lnTo>
                  <a:pt x="94762" y="739043"/>
                </a:lnTo>
                <a:close/>
                <a:moveTo>
                  <a:pt x="89119" y="737500"/>
                </a:moveTo>
                <a:lnTo>
                  <a:pt x="90446" y="742972"/>
                </a:lnTo>
                <a:lnTo>
                  <a:pt x="95178" y="743732"/>
                </a:lnTo>
                <a:lnTo>
                  <a:pt x="95163" y="743561"/>
                </a:lnTo>
                <a:lnTo>
                  <a:pt x="92308" y="742848"/>
                </a:lnTo>
                <a:lnTo>
                  <a:pt x="89298" y="737586"/>
                </a:lnTo>
                <a:close/>
                <a:moveTo>
                  <a:pt x="314325" y="737394"/>
                </a:moveTo>
                <a:cubicBezTo>
                  <a:pt x="314325" y="737394"/>
                  <a:pt x="320675" y="737394"/>
                  <a:pt x="320675" y="737394"/>
                </a:cubicBezTo>
                <a:cubicBezTo>
                  <a:pt x="314325" y="737394"/>
                  <a:pt x="320675" y="744538"/>
                  <a:pt x="320675" y="744538"/>
                </a:cubicBezTo>
                <a:cubicBezTo>
                  <a:pt x="314325" y="744538"/>
                  <a:pt x="314325" y="737394"/>
                  <a:pt x="314325" y="737394"/>
                </a:cubicBezTo>
                <a:close/>
                <a:moveTo>
                  <a:pt x="895351" y="737394"/>
                </a:moveTo>
                <a:cubicBezTo>
                  <a:pt x="895351" y="737394"/>
                  <a:pt x="895351" y="737394"/>
                  <a:pt x="889001" y="744538"/>
                </a:cubicBezTo>
                <a:cubicBezTo>
                  <a:pt x="889001" y="744538"/>
                  <a:pt x="895351" y="737394"/>
                  <a:pt x="895351" y="737394"/>
                </a:cubicBezTo>
                <a:close/>
                <a:moveTo>
                  <a:pt x="89024" y="737107"/>
                </a:moveTo>
                <a:lnTo>
                  <a:pt x="89080" y="737336"/>
                </a:lnTo>
                <a:lnTo>
                  <a:pt x="89144" y="737316"/>
                </a:lnTo>
                <a:close/>
                <a:moveTo>
                  <a:pt x="889001" y="736997"/>
                </a:moveTo>
                <a:cubicBezTo>
                  <a:pt x="889001" y="736997"/>
                  <a:pt x="889001" y="736997"/>
                  <a:pt x="889001" y="737841"/>
                </a:cubicBezTo>
                <a:lnTo>
                  <a:pt x="889001" y="742057"/>
                </a:lnTo>
                <a:lnTo>
                  <a:pt x="889001" y="743744"/>
                </a:lnTo>
                <a:lnTo>
                  <a:pt x="882122" y="747118"/>
                </a:lnTo>
                <a:lnTo>
                  <a:pt x="881663" y="747342"/>
                </a:lnTo>
                <a:lnTo>
                  <a:pt x="882122" y="743744"/>
                </a:lnTo>
                <a:lnTo>
                  <a:pt x="882760" y="743588"/>
                </a:lnTo>
                <a:lnTo>
                  <a:pt x="882845" y="743567"/>
                </a:lnTo>
                <a:lnTo>
                  <a:pt x="885562" y="742901"/>
                </a:lnTo>
                <a:cubicBezTo>
                  <a:pt x="887281" y="742057"/>
                  <a:pt x="889001" y="740371"/>
                  <a:pt x="889001" y="736997"/>
                </a:cubicBezTo>
                <a:close/>
                <a:moveTo>
                  <a:pt x="786323" y="736871"/>
                </a:moveTo>
                <a:lnTo>
                  <a:pt x="783185" y="742358"/>
                </a:lnTo>
                <a:lnTo>
                  <a:pt x="780341" y="741140"/>
                </a:lnTo>
                <a:cubicBezTo>
                  <a:pt x="779486" y="741994"/>
                  <a:pt x="779486" y="743702"/>
                  <a:pt x="779486" y="743702"/>
                </a:cubicBezTo>
                <a:cubicBezTo>
                  <a:pt x="779486" y="740286"/>
                  <a:pt x="779486" y="738579"/>
                  <a:pt x="780341" y="737725"/>
                </a:cubicBezTo>
                <a:lnTo>
                  <a:pt x="780580" y="737691"/>
                </a:lnTo>
                <a:lnTo>
                  <a:pt x="782905" y="739433"/>
                </a:lnTo>
                <a:cubicBezTo>
                  <a:pt x="784614" y="738579"/>
                  <a:pt x="786323" y="736871"/>
                  <a:pt x="786323" y="736871"/>
                </a:cubicBezTo>
                <a:close/>
                <a:moveTo>
                  <a:pt x="779486" y="736871"/>
                </a:moveTo>
                <a:cubicBezTo>
                  <a:pt x="786323" y="736871"/>
                  <a:pt x="786323" y="736871"/>
                  <a:pt x="786323" y="736871"/>
                </a:cubicBezTo>
                <a:lnTo>
                  <a:pt x="780580" y="737691"/>
                </a:lnTo>
                <a:close/>
                <a:moveTo>
                  <a:pt x="95726" y="736871"/>
                </a:moveTo>
                <a:lnTo>
                  <a:pt x="96508" y="743116"/>
                </a:lnTo>
                <a:lnTo>
                  <a:pt x="95726" y="743702"/>
                </a:lnTo>
                <a:lnTo>
                  <a:pt x="95726" y="741140"/>
                </a:lnTo>
                <a:cubicBezTo>
                  <a:pt x="95726" y="738579"/>
                  <a:pt x="95726" y="736871"/>
                  <a:pt x="95726" y="736871"/>
                </a:cubicBezTo>
                <a:close/>
                <a:moveTo>
                  <a:pt x="95726" y="736871"/>
                </a:moveTo>
                <a:lnTo>
                  <a:pt x="100077" y="739355"/>
                </a:lnTo>
                <a:lnTo>
                  <a:pt x="102564" y="743702"/>
                </a:lnTo>
                <a:cubicBezTo>
                  <a:pt x="102564" y="743702"/>
                  <a:pt x="95726" y="736871"/>
                  <a:pt x="95726" y="736871"/>
                </a:cubicBezTo>
                <a:close/>
                <a:moveTo>
                  <a:pt x="922338" y="736600"/>
                </a:moveTo>
                <a:lnTo>
                  <a:pt x="920039" y="737832"/>
                </a:lnTo>
                <a:lnTo>
                  <a:pt x="919957" y="737592"/>
                </a:lnTo>
                <a:cubicBezTo>
                  <a:pt x="920750" y="736600"/>
                  <a:pt x="922338" y="736600"/>
                  <a:pt x="922338" y="736600"/>
                </a:cubicBezTo>
                <a:close/>
                <a:moveTo>
                  <a:pt x="901701" y="736600"/>
                </a:moveTo>
                <a:lnTo>
                  <a:pt x="901701" y="737493"/>
                </a:lnTo>
                <a:lnTo>
                  <a:pt x="901701" y="740172"/>
                </a:lnTo>
                <a:lnTo>
                  <a:pt x="901701" y="742851"/>
                </a:lnTo>
                <a:lnTo>
                  <a:pt x="901701" y="743744"/>
                </a:lnTo>
                <a:lnTo>
                  <a:pt x="901701" y="743744"/>
                </a:lnTo>
                <a:cubicBezTo>
                  <a:pt x="895351" y="750888"/>
                  <a:pt x="901701" y="743744"/>
                  <a:pt x="895351" y="743744"/>
                </a:cubicBezTo>
                <a:lnTo>
                  <a:pt x="895351" y="743744"/>
                </a:lnTo>
                <a:lnTo>
                  <a:pt x="894954" y="743744"/>
                </a:lnTo>
                <a:lnTo>
                  <a:pt x="895351" y="743324"/>
                </a:lnTo>
                <a:lnTo>
                  <a:pt x="898327" y="740172"/>
                </a:lnTo>
                <a:cubicBezTo>
                  <a:pt x="900014" y="738386"/>
                  <a:pt x="901701" y="736600"/>
                  <a:pt x="901701" y="736600"/>
                </a:cubicBezTo>
                <a:close/>
                <a:moveTo>
                  <a:pt x="875507" y="736600"/>
                </a:moveTo>
                <a:cubicBezTo>
                  <a:pt x="875507" y="736600"/>
                  <a:pt x="875507" y="736600"/>
                  <a:pt x="876400" y="736600"/>
                </a:cubicBezTo>
                <a:lnTo>
                  <a:pt x="881857" y="736600"/>
                </a:lnTo>
                <a:lnTo>
                  <a:pt x="882651" y="736600"/>
                </a:lnTo>
                <a:lnTo>
                  <a:pt x="885429" y="736600"/>
                </a:lnTo>
                <a:cubicBezTo>
                  <a:pt x="887215" y="736600"/>
                  <a:pt x="889001" y="736600"/>
                  <a:pt x="889001" y="736600"/>
                </a:cubicBezTo>
                <a:cubicBezTo>
                  <a:pt x="881857" y="736600"/>
                  <a:pt x="881857" y="736600"/>
                  <a:pt x="881857" y="744538"/>
                </a:cubicBezTo>
                <a:cubicBezTo>
                  <a:pt x="881857" y="744538"/>
                  <a:pt x="881857" y="742554"/>
                  <a:pt x="881857" y="740569"/>
                </a:cubicBezTo>
                <a:lnTo>
                  <a:pt x="881857" y="736714"/>
                </a:lnTo>
                <a:lnTo>
                  <a:pt x="876400" y="737493"/>
                </a:lnTo>
                <a:cubicBezTo>
                  <a:pt x="875507" y="738386"/>
                  <a:pt x="875507" y="740172"/>
                  <a:pt x="875507" y="743744"/>
                </a:cubicBezTo>
                <a:cubicBezTo>
                  <a:pt x="875507" y="743744"/>
                  <a:pt x="875507" y="743744"/>
                  <a:pt x="875507" y="736600"/>
                </a:cubicBezTo>
                <a:close/>
                <a:moveTo>
                  <a:pt x="328613" y="736600"/>
                </a:moveTo>
                <a:cubicBezTo>
                  <a:pt x="328613" y="736600"/>
                  <a:pt x="334963" y="736600"/>
                  <a:pt x="334963" y="736600"/>
                </a:cubicBezTo>
                <a:cubicBezTo>
                  <a:pt x="334963" y="736600"/>
                  <a:pt x="334963" y="736600"/>
                  <a:pt x="334963" y="744538"/>
                </a:cubicBezTo>
                <a:cubicBezTo>
                  <a:pt x="334963" y="744538"/>
                  <a:pt x="334963" y="736600"/>
                  <a:pt x="328613" y="736600"/>
                </a:cubicBezTo>
                <a:close/>
                <a:moveTo>
                  <a:pt x="306984" y="736600"/>
                </a:moveTo>
                <a:lnTo>
                  <a:pt x="307149" y="737260"/>
                </a:lnTo>
                <a:lnTo>
                  <a:pt x="307166" y="737269"/>
                </a:lnTo>
                <a:lnTo>
                  <a:pt x="307082" y="736600"/>
                </a:lnTo>
                <a:close/>
                <a:moveTo>
                  <a:pt x="305777" y="736600"/>
                </a:moveTo>
                <a:lnTo>
                  <a:pt x="306955" y="737167"/>
                </a:lnTo>
                <a:lnTo>
                  <a:pt x="306388" y="736600"/>
                </a:lnTo>
                <a:close/>
                <a:moveTo>
                  <a:pt x="303740" y="733952"/>
                </a:moveTo>
                <a:lnTo>
                  <a:pt x="304800" y="735806"/>
                </a:lnTo>
                <a:lnTo>
                  <a:pt x="305859" y="736071"/>
                </a:lnTo>
                <a:lnTo>
                  <a:pt x="303809" y="734021"/>
                </a:lnTo>
                <a:close/>
                <a:moveTo>
                  <a:pt x="321998" y="731309"/>
                </a:moveTo>
                <a:lnTo>
                  <a:pt x="321998" y="731309"/>
                </a:lnTo>
                <a:lnTo>
                  <a:pt x="324644" y="733425"/>
                </a:lnTo>
                <a:close/>
                <a:moveTo>
                  <a:pt x="306411" y="731225"/>
                </a:moveTo>
                <a:lnTo>
                  <a:pt x="306569" y="732487"/>
                </a:lnTo>
                <a:lnTo>
                  <a:pt x="306339" y="733177"/>
                </a:lnTo>
                <a:lnTo>
                  <a:pt x="304729" y="732487"/>
                </a:lnTo>
                <a:close/>
                <a:moveTo>
                  <a:pt x="47625" y="730779"/>
                </a:moveTo>
                <a:cubicBezTo>
                  <a:pt x="47625" y="727340"/>
                  <a:pt x="49213" y="729060"/>
                  <a:pt x="50800" y="731639"/>
                </a:cubicBezTo>
                <a:lnTo>
                  <a:pt x="53752" y="737236"/>
                </a:lnTo>
                <a:lnTo>
                  <a:pt x="53975" y="737394"/>
                </a:lnTo>
                <a:lnTo>
                  <a:pt x="53975" y="737659"/>
                </a:lnTo>
                <a:lnTo>
                  <a:pt x="53975" y="738519"/>
                </a:lnTo>
                <a:lnTo>
                  <a:pt x="53975" y="741098"/>
                </a:lnTo>
                <a:lnTo>
                  <a:pt x="53975" y="743645"/>
                </a:lnTo>
                <a:lnTo>
                  <a:pt x="53975" y="743744"/>
                </a:lnTo>
                <a:lnTo>
                  <a:pt x="53975" y="744538"/>
                </a:lnTo>
                <a:lnTo>
                  <a:pt x="53975" y="748209"/>
                </a:lnTo>
                <a:lnTo>
                  <a:pt x="53975" y="749995"/>
                </a:lnTo>
                <a:cubicBezTo>
                  <a:pt x="53975" y="750888"/>
                  <a:pt x="53975" y="750888"/>
                  <a:pt x="53975" y="750888"/>
                </a:cubicBezTo>
                <a:cubicBezTo>
                  <a:pt x="50800" y="747316"/>
                  <a:pt x="50800" y="745530"/>
                  <a:pt x="51594" y="744637"/>
                </a:cubicBezTo>
                <a:lnTo>
                  <a:pt x="52820" y="744177"/>
                </a:lnTo>
                <a:lnTo>
                  <a:pt x="50800" y="743546"/>
                </a:lnTo>
                <a:lnTo>
                  <a:pt x="49562" y="740838"/>
                </a:lnTo>
                <a:lnTo>
                  <a:pt x="47625" y="743744"/>
                </a:lnTo>
                <a:cubicBezTo>
                  <a:pt x="47625" y="736600"/>
                  <a:pt x="47625" y="736600"/>
                  <a:pt x="47625" y="736600"/>
                </a:cubicBezTo>
                <a:cubicBezTo>
                  <a:pt x="50800" y="736600"/>
                  <a:pt x="50800" y="736600"/>
                  <a:pt x="50800" y="737592"/>
                </a:cubicBezTo>
                <a:lnTo>
                  <a:pt x="53665" y="743860"/>
                </a:lnTo>
                <a:lnTo>
                  <a:pt x="53710" y="743843"/>
                </a:lnTo>
                <a:lnTo>
                  <a:pt x="51594" y="738287"/>
                </a:lnTo>
                <a:cubicBezTo>
                  <a:pt x="51197" y="736948"/>
                  <a:pt x="50998" y="735831"/>
                  <a:pt x="51296" y="735496"/>
                </a:cubicBezTo>
                <a:lnTo>
                  <a:pt x="53269" y="736894"/>
                </a:lnTo>
                <a:lnTo>
                  <a:pt x="53181" y="736799"/>
                </a:lnTo>
                <a:cubicBezTo>
                  <a:pt x="52388" y="735939"/>
                  <a:pt x="50800" y="734219"/>
                  <a:pt x="47625" y="730779"/>
                </a:cubicBezTo>
                <a:close/>
                <a:moveTo>
                  <a:pt x="307182" y="730647"/>
                </a:moveTo>
                <a:cubicBezTo>
                  <a:pt x="313929" y="737394"/>
                  <a:pt x="313929" y="737394"/>
                  <a:pt x="313929" y="737394"/>
                </a:cubicBezTo>
                <a:cubicBezTo>
                  <a:pt x="313929" y="737394"/>
                  <a:pt x="312242" y="737394"/>
                  <a:pt x="310556" y="736551"/>
                </a:cubicBezTo>
                <a:lnTo>
                  <a:pt x="309370" y="734477"/>
                </a:lnTo>
                <a:lnTo>
                  <a:pt x="309712" y="734021"/>
                </a:lnTo>
                <a:cubicBezTo>
                  <a:pt x="308869" y="732334"/>
                  <a:pt x="307182" y="730647"/>
                  <a:pt x="307182" y="730647"/>
                </a:cubicBezTo>
                <a:close/>
                <a:moveTo>
                  <a:pt x="306339" y="730647"/>
                </a:moveTo>
                <a:lnTo>
                  <a:pt x="307182" y="730647"/>
                </a:lnTo>
                <a:lnTo>
                  <a:pt x="306411" y="731225"/>
                </a:lnTo>
                <a:close/>
                <a:moveTo>
                  <a:pt x="55981" y="730452"/>
                </a:moveTo>
                <a:lnTo>
                  <a:pt x="57662" y="731405"/>
                </a:lnTo>
                <a:lnTo>
                  <a:pt x="57944" y="732175"/>
                </a:lnTo>
                <a:cubicBezTo>
                  <a:pt x="59663" y="734734"/>
                  <a:pt x="61383" y="736441"/>
                  <a:pt x="61383" y="736441"/>
                </a:cubicBezTo>
                <a:lnTo>
                  <a:pt x="57055" y="733987"/>
                </a:lnTo>
                <a:lnTo>
                  <a:pt x="57084" y="733881"/>
                </a:lnTo>
                <a:close/>
                <a:moveTo>
                  <a:pt x="895351" y="730250"/>
                </a:moveTo>
                <a:cubicBezTo>
                  <a:pt x="895351" y="730250"/>
                  <a:pt x="895351" y="736600"/>
                  <a:pt x="895351" y="736600"/>
                </a:cubicBezTo>
                <a:cubicBezTo>
                  <a:pt x="889001" y="736600"/>
                  <a:pt x="895351" y="730250"/>
                  <a:pt x="895351" y="730250"/>
                </a:cubicBezTo>
                <a:close/>
                <a:moveTo>
                  <a:pt x="320675" y="730250"/>
                </a:moveTo>
                <a:lnTo>
                  <a:pt x="321388" y="730332"/>
                </a:lnTo>
                <a:lnTo>
                  <a:pt x="321469" y="730250"/>
                </a:lnTo>
                <a:lnTo>
                  <a:pt x="321571" y="730353"/>
                </a:lnTo>
                <a:lnTo>
                  <a:pt x="327621" y="731044"/>
                </a:lnTo>
                <a:cubicBezTo>
                  <a:pt x="328613" y="731838"/>
                  <a:pt x="328613" y="733425"/>
                  <a:pt x="328613" y="736600"/>
                </a:cubicBezTo>
                <a:cubicBezTo>
                  <a:pt x="324644" y="736600"/>
                  <a:pt x="322660" y="735013"/>
                  <a:pt x="321667" y="733425"/>
                </a:cubicBezTo>
                <a:lnTo>
                  <a:pt x="321036" y="731405"/>
                </a:lnTo>
                <a:lnTo>
                  <a:pt x="320675" y="731044"/>
                </a:lnTo>
                <a:lnTo>
                  <a:pt x="320864" y="730855"/>
                </a:lnTo>
                <a:close/>
                <a:moveTo>
                  <a:pt x="314325" y="730250"/>
                </a:moveTo>
                <a:cubicBezTo>
                  <a:pt x="320675" y="730250"/>
                  <a:pt x="320675" y="736600"/>
                  <a:pt x="320675" y="736600"/>
                </a:cubicBezTo>
                <a:cubicBezTo>
                  <a:pt x="320675" y="736600"/>
                  <a:pt x="320675" y="736600"/>
                  <a:pt x="314325" y="730250"/>
                </a:cubicBezTo>
                <a:close/>
                <a:moveTo>
                  <a:pt x="95726" y="730041"/>
                </a:moveTo>
                <a:cubicBezTo>
                  <a:pt x="102564" y="736871"/>
                  <a:pt x="102564" y="736871"/>
                  <a:pt x="102564" y="736871"/>
                </a:cubicBezTo>
                <a:lnTo>
                  <a:pt x="98213" y="734387"/>
                </a:lnTo>
                <a:close/>
                <a:moveTo>
                  <a:pt x="88889" y="730041"/>
                </a:moveTo>
                <a:lnTo>
                  <a:pt x="88889" y="730894"/>
                </a:lnTo>
                <a:lnTo>
                  <a:pt x="88889" y="733456"/>
                </a:lnTo>
                <a:lnTo>
                  <a:pt x="88889" y="736871"/>
                </a:lnTo>
                <a:lnTo>
                  <a:pt x="87521" y="731862"/>
                </a:lnTo>
                <a:close/>
                <a:moveTo>
                  <a:pt x="88889" y="730041"/>
                </a:moveTo>
                <a:cubicBezTo>
                  <a:pt x="88889" y="730041"/>
                  <a:pt x="88889" y="731748"/>
                  <a:pt x="89744" y="733456"/>
                </a:cubicBezTo>
                <a:lnTo>
                  <a:pt x="90552" y="733917"/>
                </a:lnTo>
                <a:lnTo>
                  <a:pt x="91453" y="736017"/>
                </a:lnTo>
                <a:lnTo>
                  <a:pt x="90940" y="736188"/>
                </a:lnTo>
                <a:lnTo>
                  <a:pt x="89744" y="736017"/>
                </a:lnTo>
                <a:cubicBezTo>
                  <a:pt x="88889" y="735164"/>
                  <a:pt x="88889" y="733456"/>
                  <a:pt x="88889" y="730041"/>
                </a:cubicBezTo>
                <a:close/>
                <a:moveTo>
                  <a:pt x="88889" y="730041"/>
                </a:moveTo>
                <a:lnTo>
                  <a:pt x="92816" y="733964"/>
                </a:lnTo>
                <a:lnTo>
                  <a:pt x="94871" y="736017"/>
                </a:lnTo>
                <a:cubicBezTo>
                  <a:pt x="95726" y="736871"/>
                  <a:pt x="95726" y="736871"/>
                  <a:pt x="95726" y="736871"/>
                </a:cubicBezTo>
                <a:lnTo>
                  <a:pt x="94507" y="736175"/>
                </a:lnTo>
                <a:lnTo>
                  <a:pt x="94554" y="736704"/>
                </a:lnTo>
                <a:lnTo>
                  <a:pt x="95726" y="736871"/>
                </a:lnTo>
                <a:lnTo>
                  <a:pt x="95250" y="737505"/>
                </a:lnTo>
                <a:lnTo>
                  <a:pt x="95250" y="743068"/>
                </a:lnTo>
                <a:lnTo>
                  <a:pt x="95726" y="743702"/>
                </a:lnTo>
                <a:lnTo>
                  <a:pt x="95250" y="743583"/>
                </a:lnTo>
                <a:lnTo>
                  <a:pt x="95250" y="743645"/>
                </a:lnTo>
                <a:lnTo>
                  <a:pt x="95250" y="743744"/>
                </a:lnTo>
                <a:lnTo>
                  <a:pt x="95251" y="743744"/>
                </a:lnTo>
                <a:lnTo>
                  <a:pt x="95250" y="743744"/>
                </a:lnTo>
                <a:lnTo>
                  <a:pt x="95250" y="744538"/>
                </a:lnTo>
                <a:lnTo>
                  <a:pt x="95179" y="743744"/>
                </a:lnTo>
                <a:lnTo>
                  <a:pt x="92076" y="743744"/>
                </a:lnTo>
                <a:lnTo>
                  <a:pt x="90633" y="743744"/>
                </a:lnTo>
                <a:lnTo>
                  <a:pt x="91282" y="746423"/>
                </a:lnTo>
                <a:lnTo>
                  <a:pt x="89449" y="749859"/>
                </a:lnTo>
                <a:lnTo>
                  <a:pt x="89583" y="751326"/>
                </a:lnTo>
                <a:lnTo>
                  <a:pt x="94457" y="754459"/>
                </a:lnTo>
                <a:lnTo>
                  <a:pt x="94985" y="756833"/>
                </a:lnTo>
                <a:lnTo>
                  <a:pt x="95251" y="757023"/>
                </a:lnTo>
                <a:lnTo>
                  <a:pt x="95726" y="757362"/>
                </a:lnTo>
                <a:lnTo>
                  <a:pt x="95251" y="757295"/>
                </a:lnTo>
                <a:lnTo>
                  <a:pt x="95082" y="757270"/>
                </a:lnTo>
                <a:lnTo>
                  <a:pt x="95251" y="758031"/>
                </a:lnTo>
                <a:lnTo>
                  <a:pt x="94501" y="757188"/>
                </a:lnTo>
                <a:lnTo>
                  <a:pt x="94500" y="757187"/>
                </a:lnTo>
                <a:lnTo>
                  <a:pt x="89744" y="756509"/>
                </a:lnTo>
                <a:lnTo>
                  <a:pt x="88947" y="750940"/>
                </a:lnTo>
                <a:lnTo>
                  <a:pt x="88901" y="750888"/>
                </a:lnTo>
                <a:lnTo>
                  <a:pt x="88944" y="750915"/>
                </a:lnTo>
                <a:lnTo>
                  <a:pt x="88932" y="750830"/>
                </a:lnTo>
                <a:lnTo>
                  <a:pt x="88901" y="750888"/>
                </a:lnTo>
                <a:lnTo>
                  <a:pt x="88901" y="750616"/>
                </a:lnTo>
                <a:lnTo>
                  <a:pt x="88889" y="750532"/>
                </a:lnTo>
                <a:cubicBezTo>
                  <a:pt x="88889" y="750532"/>
                  <a:pt x="87180" y="748824"/>
                  <a:pt x="85470" y="747117"/>
                </a:cubicBezTo>
                <a:lnTo>
                  <a:pt x="82673" y="744323"/>
                </a:lnTo>
                <a:lnTo>
                  <a:pt x="82621" y="743702"/>
                </a:lnTo>
                <a:lnTo>
                  <a:pt x="82906" y="743702"/>
                </a:lnTo>
                <a:cubicBezTo>
                  <a:pt x="83761" y="743702"/>
                  <a:pt x="85470" y="743702"/>
                  <a:pt x="88889" y="743702"/>
                </a:cubicBezTo>
                <a:lnTo>
                  <a:pt x="88901" y="743833"/>
                </a:lnTo>
                <a:lnTo>
                  <a:pt x="88901" y="743744"/>
                </a:lnTo>
                <a:lnTo>
                  <a:pt x="88901" y="741065"/>
                </a:lnTo>
                <a:lnTo>
                  <a:pt x="88901" y="740172"/>
                </a:lnTo>
                <a:lnTo>
                  <a:pt x="88901" y="737395"/>
                </a:lnTo>
                <a:lnTo>
                  <a:pt x="88900" y="737394"/>
                </a:lnTo>
                <a:lnTo>
                  <a:pt x="88901" y="737394"/>
                </a:lnTo>
                <a:lnTo>
                  <a:pt x="88901" y="737393"/>
                </a:lnTo>
                <a:lnTo>
                  <a:pt x="88901" y="736892"/>
                </a:lnTo>
                <a:lnTo>
                  <a:pt x="88889" y="736871"/>
                </a:lnTo>
                <a:lnTo>
                  <a:pt x="88901" y="736867"/>
                </a:lnTo>
                <a:lnTo>
                  <a:pt x="88901" y="736600"/>
                </a:lnTo>
                <a:lnTo>
                  <a:pt x="88961" y="736847"/>
                </a:lnTo>
                <a:lnTo>
                  <a:pt x="90940" y="736188"/>
                </a:lnTo>
                <a:lnTo>
                  <a:pt x="92126" y="736357"/>
                </a:lnTo>
                <a:lnTo>
                  <a:pt x="93853" y="735802"/>
                </a:lnTo>
                <a:lnTo>
                  <a:pt x="90552" y="733917"/>
                </a:lnTo>
                <a:close/>
                <a:moveTo>
                  <a:pt x="88889" y="730041"/>
                </a:moveTo>
                <a:cubicBezTo>
                  <a:pt x="88889" y="730041"/>
                  <a:pt x="90598" y="730041"/>
                  <a:pt x="91453" y="730041"/>
                </a:cubicBezTo>
                <a:lnTo>
                  <a:pt x="92308" y="730041"/>
                </a:lnTo>
                <a:cubicBezTo>
                  <a:pt x="94017" y="730041"/>
                  <a:pt x="95726" y="730041"/>
                  <a:pt x="95726" y="730041"/>
                </a:cubicBezTo>
                <a:cubicBezTo>
                  <a:pt x="95726" y="736871"/>
                  <a:pt x="88889" y="730041"/>
                  <a:pt x="88889" y="730041"/>
                </a:cubicBezTo>
                <a:close/>
                <a:moveTo>
                  <a:pt x="75214" y="730041"/>
                </a:moveTo>
                <a:cubicBezTo>
                  <a:pt x="78633" y="730041"/>
                  <a:pt x="80342" y="731748"/>
                  <a:pt x="81196" y="733456"/>
                </a:cubicBezTo>
                <a:lnTo>
                  <a:pt x="81333" y="734002"/>
                </a:lnTo>
                <a:lnTo>
                  <a:pt x="80864" y="730250"/>
                </a:lnTo>
                <a:lnTo>
                  <a:pt x="80681" y="730041"/>
                </a:lnTo>
                <a:lnTo>
                  <a:pt x="78633" y="730041"/>
                </a:lnTo>
                <a:cubicBezTo>
                  <a:pt x="76923" y="730041"/>
                  <a:pt x="75214" y="730041"/>
                  <a:pt x="75214" y="730041"/>
                </a:cubicBezTo>
                <a:close/>
                <a:moveTo>
                  <a:pt x="54504" y="729615"/>
                </a:moveTo>
                <a:cubicBezTo>
                  <a:pt x="54504" y="729615"/>
                  <a:pt x="54504" y="729615"/>
                  <a:pt x="55364" y="729615"/>
                </a:cubicBezTo>
                <a:lnTo>
                  <a:pt x="55711" y="729615"/>
                </a:lnTo>
                <a:lnTo>
                  <a:pt x="55981" y="730452"/>
                </a:lnTo>
                <a:close/>
                <a:moveTo>
                  <a:pt x="916895" y="728663"/>
                </a:moveTo>
                <a:lnTo>
                  <a:pt x="915988" y="730250"/>
                </a:lnTo>
                <a:cubicBezTo>
                  <a:pt x="915988" y="730250"/>
                  <a:pt x="915988" y="730250"/>
                  <a:pt x="915988" y="731044"/>
                </a:cubicBezTo>
                <a:lnTo>
                  <a:pt x="915988" y="734219"/>
                </a:lnTo>
                <a:cubicBezTo>
                  <a:pt x="915988" y="733425"/>
                  <a:pt x="915988" y="733425"/>
                  <a:pt x="915988" y="736600"/>
                </a:cubicBezTo>
                <a:lnTo>
                  <a:pt x="914083" y="732155"/>
                </a:lnTo>
                <a:lnTo>
                  <a:pt x="912813" y="733425"/>
                </a:lnTo>
                <a:cubicBezTo>
                  <a:pt x="911226" y="735013"/>
                  <a:pt x="909638" y="736600"/>
                  <a:pt x="909638" y="736600"/>
                </a:cubicBezTo>
                <a:cubicBezTo>
                  <a:pt x="909638" y="736600"/>
                  <a:pt x="915988" y="730250"/>
                  <a:pt x="909638" y="730250"/>
                </a:cubicBezTo>
                <a:cubicBezTo>
                  <a:pt x="912813" y="730250"/>
                  <a:pt x="914400" y="730250"/>
                  <a:pt x="915988" y="729456"/>
                </a:cubicBezTo>
                <a:close/>
                <a:moveTo>
                  <a:pt x="86545" y="728284"/>
                </a:moveTo>
                <a:lnTo>
                  <a:pt x="88889" y="730041"/>
                </a:lnTo>
                <a:lnTo>
                  <a:pt x="87024" y="730041"/>
                </a:lnTo>
                <a:close/>
                <a:moveTo>
                  <a:pt x="893042" y="727941"/>
                </a:moveTo>
                <a:lnTo>
                  <a:pt x="892176" y="729456"/>
                </a:lnTo>
                <a:lnTo>
                  <a:pt x="891310" y="729673"/>
                </a:lnTo>
                <a:lnTo>
                  <a:pt x="889795" y="731838"/>
                </a:lnTo>
                <a:cubicBezTo>
                  <a:pt x="889001" y="733425"/>
                  <a:pt x="889001" y="733425"/>
                  <a:pt x="889001" y="730250"/>
                </a:cubicBezTo>
                <a:lnTo>
                  <a:pt x="892176" y="728436"/>
                </a:lnTo>
                <a:lnTo>
                  <a:pt x="892176" y="728436"/>
                </a:lnTo>
                <a:close/>
                <a:moveTo>
                  <a:pt x="316634" y="727652"/>
                </a:moveTo>
                <a:lnTo>
                  <a:pt x="320675" y="730250"/>
                </a:lnTo>
                <a:cubicBezTo>
                  <a:pt x="320675" y="730250"/>
                  <a:pt x="319088" y="730250"/>
                  <a:pt x="317500" y="729357"/>
                </a:cubicBezTo>
                <a:close/>
                <a:moveTo>
                  <a:pt x="948560" y="727557"/>
                </a:moveTo>
                <a:lnTo>
                  <a:pt x="948588" y="727594"/>
                </a:lnTo>
                <a:lnTo>
                  <a:pt x="948374" y="727991"/>
                </a:lnTo>
                <a:close/>
                <a:moveTo>
                  <a:pt x="92308" y="727479"/>
                </a:moveTo>
                <a:cubicBezTo>
                  <a:pt x="94017" y="728333"/>
                  <a:pt x="95726" y="730041"/>
                  <a:pt x="95726" y="730041"/>
                </a:cubicBezTo>
                <a:lnTo>
                  <a:pt x="91846" y="727825"/>
                </a:lnTo>
                <a:close/>
                <a:moveTo>
                  <a:pt x="56662" y="724929"/>
                </a:moveTo>
                <a:lnTo>
                  <a:pt x="57944" y="726202"/>
                </a:lnTo>
                <a:cubicBezTo>
                  <a:pt x="59663" y="727908"/>
                  <a:pt x="61383" y="729615"/>
                  <a:pt x="61383" y="729615"/>
                </a:cubicBezTo>
                <a:close/>
                <a:moveTo>
                  <a:pt x="42167" y="724793"/>
                </a:moveTo>
                <a:lnTo>
                  <a:pt x="44450" y="727075"/>
                </a:lnTo>
                <a:cubicBezTo>
                  <a:pt x="46038" y="728663"/>
                  <a:pt x="47625" y="730250"/>
                  <a:pt x="47625" y="730250"/>
                </a:cubicBezTo>
                <a:close/>
                <a:moveTo>
                  <a:pt x="75580" y="724674"/>
                </a:moveTo>
                <a:lnTo>
                  <a:pt x="75580" y="724674"/>
                </a:lnTo>
                <a:lnTo>
                  <a:pt x="76242" y="725203"/>
                </a:lnTo>
                <a:close/>
                <a:moveTo>
                  <a:pt x="94043" y="724471"/>
                </a:moveTo>
                <a:lnTo>
                  <a:pt x="94871" y="725772"/>
                </a:lnTo>
                <a:cubicBezTo>
                  <a:pt x="95726" y="728333"/>
                  <a:pt x="95726" y="730041"/>
                  <a:pt x="95726" y="730041"/>
                </a:cubicBezTo>
                <a:cubicBezTo>
                  <a:pt x="95726" y="730041"/>
                  <a:pt x="95726" y="728333"/>
                  <a:pt x="94871" y="726625"/>
                </a:cubicBezTo>
                <a:lnTo>
                  <a:pt x="92769" y="725426"/>
                </a:lnTo>
                <a:close/>
                <a:moveTo>
                  <a:pt x="922338" y="723900"/>
                </a:moveTo>
                <a:lnTo>
                  <a:pt x="916895" y="728663"/>
                </a:lnTo>
                <a:lnTo>
                  <a:pt x="919163" y="724694"/>
                </a:lnTo>
                <a:cubicBezTo>
                  <a:pt x="920750" y="723900"/>
                  <a:pt x="922338" y="723900"/>
                  <a:pt x="922338" y="723900"/>
                </a:cubicBezTo>
                <a:close/>
                <a:moveTo>
                  <a:pt x="895351" y="723900"/>
                </a:moveTo>
                <a:cubicBezTo>
                  <a:pt x="895351" y="723900"/>
                  <a:pt x="895351" y="725488"/>
                  <a:pt x="894557" y="727075"/>
                </a:cubicBezTo>
                <a:lnTo>
                  <a:pt x="893765" y="727528"/>
                </a:lnTo>
                <a:lnTo>
                  <a:pt x="893042" y="727941"/>
                </a:lnTo>
                <a:lnTo>
                  <a:pt x="893042" y="727941"/>
                </a:lnTo>
                <a:lnTo>
                  <a:pt x="892176" y="728436"/>
                </a:lnTo>
                <a:close/>
                <a:moveTo>
                  <a:pt x="895351" y="723900"/>
                </a:moveTo>
                <a:cubicBezTo>
                  <a:pt x="901701" y="723900"/>
                  <a:pt x="895351" y="730250"/>
                  <a:pt x="895351" y="730250"/>
                </a:cubicBezTo>
                <a:cubicBezTo>
                  <a:pt x="895351" y="723900"/>
                  <a:pt x="895351" y="730250"/>
                  <a:pt x="895351" y="723900"/>
                </a:cubicBezTo>
                <a:close/>
                <a:moveTo>
                  <a:pt x="868363" y="723900"/>
                </a:moveTo>
                <a:cubicBezTo>
                  <a:pt x="874713" y="723900"/>
                  <a:pt x="868363" y="730250"/>
                  <a:pt x="868363" y="730250"/>
                </a:cubicBezTo>
                <a:cubicBezTo>
                  <a:pt x="868363" y="730250"/>
                  <a:pt x="868363" y="736600"/>
                  <a:pt x="862013" y="730250"/>
                </a:cubicBezTo>
                <a:cubicBezTo>
                  <a:pt x="868363" y="730250"/>
                  <a:pt x="868363" y="730250"/>
                  <a:pt x="868363" y="723900"/>
                </a:cubicBezTo>
                <a:close/>
                <a:moveTo>
                  <a:pt x="309209" y="723900"/>
                </a:moveTo>
                <a:lnTo>
                  <a:pt x="312420" y="725964"/>
                </a:lnTo>
                <a:lnTo>
                  <a:pt x="313796" y="723900"/>
                </a:lnTo>
                <a:lnTo>
                  <a:pt x="313532" y="723900"/>
                </a:lnTo>
                <a:close/>
                <a:moveTo>
                  <a:pt x="41275" y="723900"/>
                </a:moveTo>
                <a:cubicBezTo>
                  <a:pt x="41275" y="723900"/>
                  <a:pt x="41275" y="723900"/>
                  <a:pt x="42069" y="724694"/>
                </a:cubicBezTo>
                <a:lnTo>
                  <a:pt x="42167" y="724793"/>
                </a:lnTo>
                <a:close/>
                <a:moveTo>
                  <a:pt x="936750" y="723210"/>
                </a:moveTo>
                <a:cubicBezTo>
                  <a:pt x="936750" y="723210"/>
                  <a:pt x="936750" y="723210"/>
                  <a:pt x="929913" y="730041"/>
                </a:cubicBezTo>
                <a:cubicBezTo>
                  <a:pt x="929913" y="723210"/>
                  <a:pt x="929913" y="730041"/>
                  <a:pt x="936750" y="723210"/>
                </a:cubicBezTo>
                <a:close/>
                <a:moveTo>
                  <a:pt x="88889" y="723210"/>
                </a:moveTo>
                <a:cubicBezTo>
                  <a:pt x="88889" y="723210"/>
                  <a:pt x="88889" y="724918"/>
                  <a:pt x="89744" y="726625"/>
                </a:cubicBezTo>
                <a:lnTo>
                  <a:pt x="91846" y="727825"/>
                </a:lnTo>
                <a:lnTo>
                  <a:pt x="88889" y="730041"/>
                </a:lnTo>
                <a:lnTo>
                  <a:pt x="86888" y="726542"/>
                </a:lnTo>
                <a:close/>
                <a:moveTo>
                  <a:pt x="88889" y="723210"/>
                </a:moveTo>
                <a:lnTo>
                  <a:pt x="92769" y="725426"/>
                </a:lnTo>
                <a:lnTo>
                  <a:pt x="92308" y="725772"/>
                </a:lnTo>
                <a:cubicBezTo>
                  <a:pt x="92308" y="726626"/>
                  <a:pt x="92308" y="726626"/>
                  <a:pt x="88889" y="723210"/>
                </a:cubicBezTo>
                <a:close/>
                <a:moveTo>
                  <a:pt x="328216" y="723106"/>
                </a:moveTo>
                <a:lnTo>
                  <a:pt x="328613" y="723205"/>
                </a:lnTo>
                <a:lnTo>
                  <a:pt x="331590" y="723949"/>
                </a:lnTo>
                <a:cubicBezTo>
                  <a:pt x="333276" y="724793"/>
                  <a:pt x="334963" y="726480"/>
                  <a:pt x="334963" y="729853"/>
                </a:cubicBezTo>
                <a:cubicBezTo>
                  <a:pt x="331590" y="726480"/>
                  <a:pt x="329903" y="724793"/>
                  <a:pt x="329059" y="723949"/>
                </a:cubicBezTo>
                <a:lnTo>
                  <a:pt x="328613" y="723503"/>
                </a:lnTo>
                <a:close/>
                <a:moveTo>
                  <a:pt x="314325" y="723106"/>
                </a:moveTo>
                <a:lnTo>
                  <a:pt x="316634" y="727652"/>
                </a:lnTo>
                <a:lnTo>
                  <a:pt x="315119" y="726678"/>
                </a:lnTo>
                <a:cubicBezTo>
                  <a:pt x="314325" y="724892"/>
                  <a:pt x="314325" y="723106"/>
                  <a:pt x="314325" y="723106"/>
                </a:cubicBezTo>
                <a:close/>
                <a:moveTo>
                  <a:pt x="314325" y="723106"/>
                </a:moveTo>
                <a:cubicBezTo>
                  <a:pt x="314325" y="723106"/>
                  <a:pt x="320675" y="723106"/>
                  <a:pt x="320675" y="730250"/>
                </a:cubicBezTo>
                <a:cubicBezTo>
                  <a:pt x="314325" y="723106"/>
                  <a:pt x="314325" y="723106"/>
                  <a:pt x="314325" y="723106"/>
                </a:cubicBezTo>
                <a:close/>
                <a:moveTo>
                  <a:pt x="54824" y="723106"/>
                </a:moveTo>
                <a:lnTo>
                  <a:pt x="55364" y="723642"/>
                </a:lnTo>
                <a:lnTo>
                  <a:pt x="56662" y="724929"/>
                </a:lnTo>
                <a:close/>
                <a:moveTo>
                  <a:pt x="905670" y="720924"/>
                </a:moveTo>
                <a:lnTo>
                  <a:pt x="908369" y="722949"/>
                </a:lnTo>
                <a:lnTo>
                  <a:pt x="901701" y="723901"/>
                </a:lnTo>
                <a:cubicBezTo>
                  <a:pt x="901701" y="723901"/>
                  <a:pt x="903686" y="721917"/>
                  <a:pt x="905670" y="720924"/>
                </a:cubicBezTo>
                <a:close/>
                <a:moveTo>
                  <a:pt x="311151" y="720923"/>
                </a:moveTo>
                <a:lnTo>
                  <a:pt x="313480" y="723107"/>
                </a:lnTo>
                <a:lnTo>
                  <a:pt x="314000" y="723595"/>
                </a:lnTo>
                <a:lnTo>
                  <a:pt x="314325" y="723107"/>
                </a:lnTo>
                <a:lnTo>
                  <a:pt x="314325" y="723899"/>
                </a:lnTo>
                <a:lnTo>
                  <a:pt x="314326" y="723900"/>
                </a:lnTo>
                <a:lnTo>
                  <a:pt x="314325" y="723900"/>
                </a:lnTo>
                <a:lnTo>
                  <a:pt x="314325" y="729358"/>
                </a:lnTo>
                <a:lnTo>
                  <a:pt x="314325" y="730250"/>
                </a:lnTo>
                <a:lnTo>
                  <a:pt x="314325" y="730251"/>
                </a:lnTo>
                <a:lnTo>
                  <a:pt x="314325" y="730251"/>
                </a:lnTo>
                <a:lnTo>
                  <a:pt x="314325" y="731144"/>
                </a:lnTo>
                <a:lnTo>
                  <a:pt x="314325" y="735806"/>
                </a:lnTo>
                <a:lnTo>
                  <a:pt x="314325" y="736600"/>
                </a:lnTo>
                <a:lnTo>
                  <a:pt x="314325" y="737394"/>
                </a:lnTo>
                <a:lnTo>
                  <a:pt x="311809" y="732441"/>
                </a:lnTo>
                <a:lnTo>
                  <a:pt x="307977" y="730251"/>
                </a:lnTo>
                <a:lnTo>
                  <a:pt x="307975" y="730251"/>
                </a:lnTo>
                <a:lnTo>
                  <a:pt x="307976" y="730251"/>
                </a:lnTo>
                <a:lnTo>
                  <a:pt x="307975" y="730250"/>
                </a:lnTo>
                <a:cubicBezTo>
                  <a:pt x="307975" y="730250"/>
                  <a:pt x="307975" y="730250"/>
                  <a:pt x="308769" y="730250"/>
                </a:cubicBezTo>
                <a:lnTo>
                  <a:pt x="314323" y="730250"/>
                </a:lnTo>
                <a:lnTo>
                  <a:pt x="314321" y="730250"/>
                </a:lnTo>
                <a:lnTo>
                  <a:pt x="308769" y="729456"/>
                </a:lnTo>
                <a:cubicBezTo>
                  <a:pt x="307975" y="728663"/>
                  <a:pt x="307975" y="727075"/>
                  <a:pt x="307975" y="723900"/>
                </a:cubicBezTo>
                <a:cubicBezTo>
                  <a:pt x="307975" y="727075"/>
                  <a:pt x="309563" y="728663"/>
                  <a:pt x="311150" y="729456"/>
                </a:cubicBezTo>
                <a:lnTo>
                  <a:pt x="314307" y="730246"/>
                </a:lnTo>
                <a:lnTo>
                  <a:pt x="311150" y="729358"/>
                </a:lnTo>
                <a:lnTo>
                  <a:pt x="308378" y="723900"/>
                </a:lnTo>
                <a:lnTo>
                  <a:pt x="307976" y="723900"/>
                </a:lnTo>
                <a:lnTo>
                  <a:pt x="308248" y="723645"/>
                </a:lnTo>
                <a:lnTo>
                  <a:pt x="307975" y="723107"/>
                </a:lnTo>
                <a:lnTo>
                  <a:pt x="308478" y="723430"/>
                </a:lnTo>
                <a:lnTo>
                  <a:pt x="308822" y="723107"/>
                </a:lnTo>
                <a:close/>
                <a:moveTo>
                  <a:pt x="315870" y="720017"/>
                </a:moveTo>
                <a:lnTo>
                  <a:pt x="320675" y="723106"/>
                </a:lnTo>
                <a:lnTo>
                  <a:pt x="318294" y="723106"/>
                </a:lnTo>
                <a:lnTo>
                  <a:pt x="315119" y="723106"/>
                </a:lnTo>
                <a:cubicBezTo>
                  <a:pt x="314325" y="723106"/>
                  <a:pt x="314325" y="723106"/>
                  <a:pt x="314325" y="723106"/>
                </a:cubicBezTo>
                <a:cubicBezTo>
                  <a:pt x="314325" y="723106"/>
                  <a:pt x="315913" y="723106"/>
                  <a:pt x="316706" y="722213"/>
                </a:cubicBezTo>
                <a:close/>
                <a:moveTo>
                  <a:pt x="80442" y="717757"/>
                </a:moveTo>
                <a:lnTo>
                  <a:pt x="81196" y="718941"/>
                </a:lnTo>
                <a:cubicBezTo>
                  <a:pt x="82051" y="721503"/>
                  <a:pt x="82051" y="723210"/>
                  <a:pt x="82051" y="723210"/>
                </a:cubicBezTo>
                <a:lnTo>
                  <a:pt x="79429" y="718626"/>
                </a:lnTo>
                <a:close/>
                <a:moveTo>
                  <a:pt x="847726" y="716756"/>
                </a:moveTo>
                <a:cubicBezTo>
                  <a:pt x="841376" y="716756"/>
                  <a:pt x="841376" y="723900"/>
                  <a:pt x="841376" y="723900"/>
                </a:cubicBezTo>
                <a:cubicBezTo>
                  <a:pt x="841376" y="716756"/>
                  <a:pt x="841376" y="716756"/>
                  <a:pt x="847726" y="716756"/>
                </a:cubicBezTo>
                <a:close/>
                <a:moveTo>
                  <a:pt x="287338" y="716491"/>
                </a:moveTo>
                <a:cubicBezTo>
                  <a:pt x="294482" y="716491"/>
                  <a:pt x="294482" y="716491"/>
                  <a:pt x="294482" y="723371"/>
                </a:cubicBezTo>
                <a:cubicBezTo>
                  <a:pt x="294482" y="723371"/>
                  <a:pt x="287338" y="716491"/>
                  <a:pt x="287338" y="716491"/>
                </a:cubicBezTo>
                <a:close/>
                <a:moveTo>
                  <a:pt x="841024" y="716380"/>
                </a:moveTo>
                <a:cubicBezTo>
                  <a:pt x="841024" y="716380"/>
                  <a:pt x="841024" y="716380"/>
                  <a:pt x="841024" y="723210"/>
                </a:cubicBezTo>
                <a:lnTo>
                  <a:pt x="840402" y="718864"/>
                </a:lnTo>
                <a:close/>
                <a:moveTo>
                  <a:pt x="280341" y="716380"/>
                </a:moveTo>
                <a:cubicBezTo>
                  <a:pt x="287179" y="716380"/>
                  <a:pt x="287179" y="723210"/>
                  <a:pt x="287179" y="716380"/>
                </a:cubicBezTo>
                <a:lnTo>
                  <a:pt x="287179" y="719795"/>
                </a:lnTo>
                <a:lnTo>
                  <a:pt x="287179" y="722357"/>
                </a:lnTo>
                <a:cubicBezTo>
                  <a:pt x="287179" y="723210"/>
                  <a:pt x="287179" y="723210"/>
                  <a:pt x="287179" y="723210"/>
                </a:cubicBezTo>
                <a:cubicBezTo>
                  <a:pt x="280341" y="723210"/>
                  <a:pt x="280341" y="723210"/>
                  <a:pt x="280341" y="716380"/>
                </a:cubicBezTo>
                <a:close/>
                <a:moveTo>
                  <a:pt x="79565" y="716380"/>
                </a:moveTo>
                <a:lnTo>
                  <a:pt x="82051" y="716380"/>
                </a:lnTo>
                <a:lnTo>
                  <a:pt x="80442" y="717757"/>
                </a:lnTo>
                <a:close/>
                <a:moveTo>
                  <a:pt x="75214" y="716380"/>
                </a:moveTo>
                <a:cubicBezTo>
                  <a:pt x="75214" y="716380"/>
                  <a:pt x="76923" y="716380"/>
                  <a:pt x="78633" y="717234"/>
                </a:cubicBezTo>
                <a:lnTo>
                  <a:pt x="79429" y="718626"/>
                </a:lnTo>
                <a:lnTo>
                  <a:pt x="76069" y="721503"/>
                </a:lnTo>
                <a:cubicBezTo>
                  <a:pt x="75214" y="721503"/>
                  <a:pt x="75214" y="719795"/>
                  <a:pt x="75214" y="716380"/>
                </a:cubicBezTo>
                <a:close/>
                <a:moveTo>
                  <a:pt x="314722" y="716359"/>
                </a:moveTo>
                <a:cubicBezTo>
                  <a:pt x="314722" y="716359"/>
                  <a:pt x="321469" y="723106"/>
                  <a:pt x="321469" y="723106"/>
                </a:cubicBezTo>
                <a:cubicBezTo>
                  <a:pt x="318096" y="719733"/>
                  <a:pt x="316409" y="718046"/>
                  <a:pt x="315565" y="717202"/>
                </a:cubicBezTo>
                <a:cubicBezTo>
                  <a:pt x="314722" y="716359"/>
                  <a:pt x="314722" y="716359"/>
                  <a:pt x="314722" y="716359"/>
                </a:cubicBezTo>
                <a:close/>
                <a:moveTo>
                  <a:pt x="314722" y="716359"/>
                </a:moveTo>
                <a:cubicBezTo>
                  <a:pt x="318096" y="716359"/>
                  <a:pt x="318096" y="716359"/>
                  <a:pt x="318096" y="716359"/>
                </a:cubicBezTo>
                <a:lnTo>
                  <a:pt x="318939" y="716359"/>
                </a:lnTo>
                <a:lnTo>
                  <a:pt x="321469" y="716359"/>
                </a:lnTo>
                <a:cubicBezTo>
                  <a:pt x="328216" y="716359"/>
                  <a:pt x="328216" y="716359"/>
                  <a:pt x="328216" y="716359"/>
                </a:cubicBezTo>
                <a:cubicBezTo>
                  <a:pt x="328216" y="716359"/>
                  <a:pt x="328216" y="723106"/>
                  <a:pt x="328216" y="723106"/>
                </a:cubicBezTo>
                <a:lnTo>
                  <a:pt x="323396" y="725172"/>
                </a:lnTo>
                <a:lnTo>
                  <a:pt x="320675" y="730250"/>
                </a:lnTo>
                <a:lnTo>
                  <a:pt x="320675" y="726281"/>
                </a:lnTo>
                <a:lnTo>
                  <a:pt x="320675" y="724694"/>
                </a:lnTo>
                <a:lnTo>
                  <a:pt x="320675" y="723999"/>
                </a:lnTo>
                <a:lnTo>
                  <a:pt x="320675" y="723900"/>
                </a:lnTo>
                <a:lnTo>
                  <a:pt x="321837" y="724210"/>
                </a:lnTo>
                <a:lnTo>
                  <a:pt x="321469" y="723106"/>
                </a:lnTo>
                <a:cubicBezTo>
                  <a:pt x="321469" y="716359"/>
                  <a:pt x="314722" y="716359"/>
                  <a:pt x="314722" y="716359"/>
                </a:cubicBezTo>
                <a:close/>
                <a:moveTo>
                  <a:pt x="909639" y="715963"/>
                </a:moveTo>
                <a:cubicBezTo>
                  <a:pt x="909639" y="719932"/>
                  <a:pt x="909639" y="719932"/>
                  <a:pt x="909639" y="719932"/>
                </a:cubicBezTo>
                <a:lnTo>
                  <a:pt x="909639" y="720924"/>
                </a:lnTo>
                <a:lnTo>
                  <a:pt x="909639" y="723899"/>
                </a:lnTo>
                <a:lnTo>
                  <a:pt x="912813" y="716955"/>
                </a:lnTo>
                <a:cubicBezTo>
                  <a:pt x="914400" y="715963"/>
                  <a:pt x="915988" y="715963"/>
                  <a:pt x="915988" y="715963"/>
                </a:cubicBezTo>
                <a:cubicBezTo>
                  <a:pt x="915988" y="715963"/>
                  <a:pt x="915988" y="715963"/>
                  <a:pt x="915194" y="716955"/>
                </a:cubicBezTo>
                <a:lnTo>
                  <a:pt x="909639" y="723900"/>
                </a:lnTo>
                <a:lnTo>
                  <a:pt x="909639" y="723901"/>
                </a:lnTo>
                <a:lnTo>
                  <a:pt x="909638" y="723901"/>
                </a:lnTo>
                <a:lnTo>
                  <a:pt x="908369" y="722949"/>
                </a:lnTo>
                <a:lnTo>
                  <a:pt x="908647" y="722909"/>
                </a:lnTo>
                <a:cubicBezTo>
                  <a:pt x="909639" y="721917"/>
                  <a:pt x="909639" y="719932"/>
                  <a:pt x="909639" y="715963"/>
                </a:cubicBezTo>
                <a:close/>
                <a:moveTo>
                  <a:pt x="301626" y="715963"/>
                </a:moveTo>
                <a:lnTo>
                  <a:pt x="301626" y="715964"/>
                </a:lnTo>
                <a:lnTo>
                  <a:pt x="304800" y="719535"/>
                </a:lnTo>
                <a:cubicBezTo>
                  <a:pt x="306388" y="721321"/>
                  <a:pt x="307975" y="723107"/>
                  <a:pt x="307975" y="723107"/>
                </a:cubicBezTo>
                <a:cubicBezTo>
                  <a:pt x="304800" y="723107"/>
                  <a:pt x="304800" y="723107"/>
                  <a:pt x="304800" y="723107"/>
                </a:cubicBezTo>
                <a:lnTo>
                  <a:pt x="301626" y="723107"/>
                </a:lnTo>
                <a:lnTo>
                  <a:pt x="301626" y="723901"/>
                </a:lnTo>
                <a:lnTo>
                  <a:pt x="298451" y="718345"/>
                </a:lnTo>
                <a:lnTo>
                  <a:pt x="301625" y="715964"/>
                </a:lnTo>
                <a:lnTo>
                  <a:pt x="301625" y="715964"/>
                </a:lnTo>
                <a:close/>
                <a:moveTo>
                  <a:pt x="47625" y="715963"/>
                </a:moveTo>
                <a:cubicBezTo>
                  <a:pt x="47625" y="719535"/>
                  <a:pt x="47625" y="721321"/>
                  <a:pt x="48419" y="723107"/>
                </a:cubicBezTo>
                <a:lnTo>
                  <a:pt x="48641" y="723393"/>
                </a:lnTo>
                <a:lnTo>
                  <a:pt x="48073" y="723233"/>
                </a:lnTo>
                <a:lnTo>
                  <a:pt x="50017" y="725162"/>
                </a:lnTo>
                <a:lnTo>
                  <a:pt x="48641" y="723393"/>
                </a:lnTo>
                <a:lnTo>
                  <a:pt x="50800" y="724000"/>
                </a:lnTo>
                <a:lnTo>
                  <a:pt x="52786" y="727909"/>
                </a:lnTo>
                <a:lnTo>
                  <a:pt x="53644" y="728761"/>
                </a:lnTo>
                <a:cubicBezTo>
                  <a:pt x="54504" y="729615"/>
                  <a:pt x="54504" y="729615"/>
                  <a:pt x="54504" y="729615"/>
                </a:cubicBezTo>
                <a:cubicBezTo>
                  <a:pt x="54504" y="729615"/>
                  <a:pt x="54504" y="731321"/>
                  <a:pt x="55364" y="733028"/>
                </a:cubicBezTo>
                <a:lnTo>
                  <a:pt x="57055" y="733987"/>
                </a:lnTo>
                <a:lnTo>
                  <a:pt x="55978" y="737904"/>
                </a:lnTo>
                <a:lnTo>
                  <a:pt x="55364" y="737294"/>
                </a:lnTo>
                <a:cubicBezTo>
                  <a:pt x="54504" y="736441"/>
                  <a:pt x="54504" y="736441"/>
                  <a:pt x="54504" y="736441"/>
                </a:cubicBezTo>
                <a:lnTo>
                  <a:pt x="53676" y="729866"/>
                </a:lnTo>
                <a:lnTo>
                  <a:pt x="52253" y="728037"/>
                </a:lnTo>
                <a:lnTo>
                  <a:pt x="47999" y="723212"/>
                </a:lnTo>
                <a:lnTo>
                  <a:pt x="47625" y="723107"/>
                </a:lnTo>
                <a:lnTo>
                  <a:pt x="47625" y="722788"/>
                </a:lnTo>
                <a:lnTo>
                  <a:pt x="47625" y="718642"/>
                </a:lnTo>
                <a:lnTo>
                  <a:pt x="47625" y="716856"/>
                </a:lnTo>
                <a:cubicBezTo>
                  <a:pt x="47625" y="715963"/>
                  <a:pt x="47625" y="715963"/>
                  <a:pt x="47625" y="715963"/>
                </a:cubicBezTo>
                <a:close/>
                <a:moveTo>
                  <a:pt x="26988" y="715963"/>
                </a:moveTo>
                <a:cubicBezTo>
                  <a:pt x="26988" y="723107"/>
                  <a:pt x="26988" y="723107"/>
                  <a:pt x="34926" y="730251"/>
                </a:cubicBezTo>
                <a:cubicBezTo>
                  <a:pt x="26988" y="723107"/>
                  <a:pt x="26988" y="723107"/>
                  <a:pt x="26988" y="723107"/>
                </a:cubicBezTo>
                <a:cubicBezTo>
                  <a:pt x="26988" y="723107"/>
                  <a:pt x="26988" y="715963"/>
                  <a:pt x="26988" y="715963"/>
                </a:cubicBezTo>
                <a:close/>
                <a:moveTo>
                  <a:pt x="895351" y="715962"/>
                </a:moveTo>
                <a:cubicBezTo>
                  <a:pt x="895351" y="723900"/>
                  <a:pt x="895351" y="715962"/>
                  <a:pt x="895351" y="723900"/>
                </a:cubicBezTo>
                <a:cubicBezTo>
                  <a:pt x="889001" y="723900"/>
                  <a:pt x="895351" y="715962"/>
                  <a:pt x="895351" y="715962"/>
                </a:cubicBezTo>
                <a:close/>
                <a:moveTo>
                  <a:pt x="288195" y="715391"/>
                </a:moveTo>
                <a:lnTo>
                  <a:pt x="288231" y="715631"/>
                </a:lnTo>
                <a:lnTo>
                  <a:pt x="294372" y="716476"/>
                </a:lnTo>
                <a:lnTo>
                  <a:pt x="293688" y="715963"/>
                </a:lnTo>
                <a:cubicBezTo>
                  <a:pt x="293688" y="715963"/>
                  <a:pt x="295673" y="715963"/>
                  <a:pt x="297657" y="716955"/>
                </a:cubicBezTo>
                <a:lnTo>
                  <a:pt x="298451" y="718345"/>
                </a:lnTo>
                <a:lnTo>
                  <a:pt x="297657" y="718940"/>
                </a:lnTo>
                <a:lnTo>
                  <a:pt x="294392" y="716491"/>
                </a:lnTo>
                <a:lnTo>
                  <a:pt x="293589" y="716491"/>
                </a:lnTo>
                <a:lnTo>
                  <a:pt x="291803" y="716491"/>
                </a:lnTo>
                <a:lnTo>
                  <a:pt x="287338" y="716491"/>
                </a:lnTo>
                <a:close/>
                <a:moveTo>
                  <a:pt x="835732" y="714836"/>
                </a:moveTo>
                <a:lnTo>
                  <a:pt x="835041" y="715526"/>
                </a:lnTo>
                <a:cubicBezTo>
                  <a:pt x="834186" y="716380"/>
                  <a:pt x="834186" y="716380"/>
                  <a:pt x="834186" y="716380"/>
                </a:cubicBezTo>
                <a:close/>
                <a:moveTo>
                  <a:pt x="926704" y="713913"/>
                </a:moveTo>
                <a:lnTo>
                  <a:pt x="930019" y="716306"/>
                </a:lnTo>
                <a:lnTo>
                  <a:pt x="930276" y="715963"/>
                </a:lnTo>
                <a:lnTo>
                  <a:pt x="930276" y="716492"/>
                </a:lnTo>
                <a:lnTo>
                  <a:pt x="930276" y="716955"/>
                </a:lnTo>
                <a:lnTo>
                  <a:pt x="930276" y="718940"/>
                </a:lnTo>
                <a:lnTo>
                  <a:pt x="930276" y="719931"/>
                </a:lnTo>
                <a:lnTo>
                  <a:pt x="930276" y="720923"/>
                </a:lnTo>
                <a:lnTo>
                  <a:pt x="930276" y="722908"/>
                </a:lnTo>
                <a:lnTo>
                  <a:pt x="930276" y="723900"/>
                </a:lnTo>
                <a:lnTo>
                  <a:pt x="930276" y="723900"/>
                </a:lnTo>
                <a:lnTo>
                  <a:pt x="923330" y="729456"/>
                </a:lnTo>
                <a:cubicBezTo>
                  <a:pt x="922338" y="730250"/>
                  <a:pt x="922338" y="730250"/>
                  <a:pt x="922338" y="730250"/>
                </a:cubicBezTo>
                <a:lnTo>
                  <a:pt x="922338" y="729456"/>
                </a:lnTo>
                <a:lnTo>
                  <a:pt x="922338" y="727075"/>
                </a:lnTo>
                <a:lnTo>
                  <a:pt x="922338" y="726281"/>
                </a:lnTo>
                <a:lnTo>
                  <a:pt x="922338" y="724694"/>
                </a:lnTo>
                <a:lnTo>
                  <a:pt x="922338" y="723900"/>
                </a:lnTo>
                <a:cubicBezTo>
                  <a:pt x="922338" y="723900"/>
                  <a:pt x="922338" y="723900"/>
                  <a:pt x="923330" y="723900"/>
                </a:cubicBezTo>
                <a:lnTo>
                  <a:pt x="930275" y="723900"/>
                </a:lnTo>
                <a:lnTo>
                  <a:pt x="927299" y="719932"/>
                </a:lnTo>
                <a:lnTo>
                  <a:pt x="929833" y="716553"/>
                </a:lnTo>
                <a:lnTo>
                  <a:pt x="924025" y="717352"/>
                </a:lnTo>
                <a:cubicBezTo>
                  <a:pt x="923132" y="718212"/>
                  <a:pt x="923132" y="719932"/>
                  <a:pt x="923132" y="723372"/>
                </a:cubicBezTo>
                <a:cubicBezTo>
                  <a:pt x="923132" y="719932"/>
                  <a:pt x="923132" y="719932"/>
                  <a:pt x="923132" y="719932"/>
                </a:cubicBezTo>
                <a:lnTo>
                  <a:pt x="923132" y="719072"/>
                </a:lnTo>
                <a:cubicBezTo>
                  <a:pt x="923132" y="718212"/>
                  <a:pt x="923132" y="716492"/>
                  <a:pt x="923132" y="716492"/>
                </a:cubicBezTo>
                <a:cubicBezTo>
                  <a:pt x="923132" y="716492"/>
                  <a:pt x="924918" y="714773"/>
                  <a:pt x="926704" y="713913"/>
                </a:cubicBezTo>
                <a:close/>
                <a:moveTo>
                  <a:pt x="311349" y="713829"/>
                </a:moveTo>
                <a:lnTo>
                  <a:pt x="314193" y="715962"/>
                </a:lnTo>
                <a:lnTo>
                  <a:pt x="314325" y="715962"/>
                </a:lnTo>
                <a:lnTo>
                  <a:pt x="314326" y="715962"/>
                </a:lnTo>
                <a:lnTo>
                  <a:pt x="314325" y="715963"/>
                </a:lnTo>
                <a:lnTo>
                  <a:pt x="314267" y="716018"/>
                </a:lnTo>
                <a:lnTo>
                  <a:pt x="314351" y="716081"/>
                </a:lnTo>
                <a:lnTo>
                  <a:pt x="314325" y="715963"/>
                </a:lnTo>
                <a:lnTo>
                  <a:pt x="314378" y="716101"/>
                </a:lnTo>
                <a:lnTo>
                  <a:pt x="314722" y="716359"/>
                </a:lnTo>
                <a:lnTo>
                  <a:pt x="314476" y="716359"/>
                </a:lnTo>
                <a:lnTo>
                  <a:pt x="315870" y="720017"/>
                </a:lnTo>
                <a:lnTo>
                  <a:pt x="315119" y="719534"/>
                </a:lnTo>
                <a:lnTo>
                  <a:pt x="314413" y="716359"/>
                </a:lnTo>
                <a:lnTo>
                  <a:pt x="313903" y="716359"/>
                </a:lnTo>
                <a:lnTo>
                  <a:pt x="311151" y="718939"/>
                </a:lnTo>
                <a:lnTo>
                  <a:pt x="308399" y="716359"/>
                </a:lnTo>
                <a:lnTo>
                  <a:pt x="307975" y="716359"/>
                </a:lnTo>
                <a:lnTo>
                  <a:pt x="308211" y="716182"/>
                </a:lnTo>
                <a:lnTo>
                  <a:pt x="307976" y="715962"/>
                </a:lnTo>
                <a:lnTo>
                  <a:pt x="308504" y="715962"/>
                </a:lnTo>
                <a:close/>
                <a:moveTo>
                  <a:pt x="39158" y="713200"/>
                </a:moveTo>
                <a:lnTo>
                  <a:pt x="38894" y="713582"/>
                </a:lnTo>
                <a:cubicBezTo>
                  <a:pt x="39688" y="715302"/>
                  <a:pt x="41275" y="717022"/>
                  <a:pt x="41275" y="717022"/>
                </a:cubicBezTo>
                <a:lnTo>
                  <a:pt x="41275" y="717882"/>
                </a:lnTo>
                <a:lnTo>
                  <a:pt x="41275" y="719602"/>
                </a:lnTo>
                <a:lnTo>
                  <a:pt x="41275" y="723041"/>
                </a:lnTo>
                <a:lnTo>
                  <a:pt x="41275" y="723900"/>
                </a:lnTo>
                <a:lnTo>
                  <a:pt x="41275" y="723901"/>
                </a:lnTo>
                <a:cubicBezTo>
                  <a:pt x="41275" y="723901"/>
                  <a:pt x="41275" y="717022"/>
                  <a:pt x="34925" y="717022"/>
                </a:cubicBezTo>
                <a:close/>
                <a:moveTo>
                  <a:pt x="77493" y="713127"/>
                </a:moveTo>
                <a:lnTo>
                  <a:pt x="82051" y="716380"/>
                </a:lnTo>
                <a:lnTo>
                  <a:pt x="78144" y="714150"/>
                </a:lnTo>
                <a:close/>
                <a:moveTo>
                  <a:pt x="39604" y="712556"/>
                </a:moveTo>
                <a:lnTo>
                  <a:pt x="39688" y="712722"/>
                </a:lnTo>
                <a:lnTo>
                  <a:pt x="39158" y="713200"/>
                </a:lnTo>
                <a:close/>
                <a:moveTo>
                  <a:pt x="897256" y="712152"/>
                </a:moveTo>
                <a:lnTo>
                  <a:pt x="897732" y="712787"/>
                </a:lnTo>
                <a:cubicBezTo>
                  <a:pt x="896939" y="714375"/>
                  <a:pt x="895351" y="715962"/>
                  <a:pt x="895351" y="715962"/>
                </a:cubicBezTo>
                <a:cubicBezTo>
                  <a:pt x="895351" y="715962"/>
                  <a:pt x="895351" y="714375"/>
                  <a:pt x="896145" y="712787"/>
                </a:cubicBezTo>
                <a:close/>
                <a:moveTo>
                  <a:pt x="75939" y="710688"/>
                </a:moveTo>
                <a:lnTo>
                  <a:pt x="77493" y="713127"/>
                </a:lnTo>
                <a:lnTo>
                  <a:pt x="76069" y="712111"/>
                </a:lnTo>
                <a:close/>
                <a:moveTo>
                  <a:pt x="970757" y="710142"/>
                </a:moveTo>
                <a:cubicBezTo>
                  <a:pt x="970757" y="710142"/>
                  <a:pt x="970757" y="711862"/>
                  <a:pt x="969864" y="713582"/>
                </a:cubicBezTo>
                <a:lnTo>
                  <a:pt x="964407" y="716585"/>
                </a:lnTo>
                <a:lnTo>
                  <a:pt x="964407" y="716757"/>
                </a:lnTo>
                <a:lnTo>
                  <a:pt x="964142" y="717022"/>
                </a:lnTo>
                <a:lnTo>
                  <a:pt x="967185" y="717022"/>
                </a:lnTo>
                <a:cubicBezTo>
                  <a:pt x="968971" y="717022"/>
                  <a:pt x="970757" y="717022"/>
                  <a:pt x="970757" y="717022"/>
                </a:cubicBezTo>
                <a:cubicBezTo>
                  <a:pt x="970757" y="717022"/>
                  <a:pt x="963613" y="723901"/>
                  <a:pt x="963613" y="723901"/>
                </a:cubicBezTo>
                <a:cubicBezTo>
                  <a:pt x="963613" y="723901"/>
                  <a:pt x="963613" y="722181"/>
                  <a:pt x="963613" y="720461"/>
                </a:cubicBezTo>
                <a:lnTo>
                  <a:pt x="963613" y="717551"/>
                </a:lnTo>
                <a:lnTo>
                  <a:pt x="960835" y="720329"/>
                </a:lnTo>
                <a:cubicBezTo>
                  <a:pt x="959049" y="722115"/>
                  <a:pt x="957263" y="723901"/>
                  <a:pt x="957263" y="723901"/>
                </a:cubicBezTo>
                <a:lnTo>
                  <a:pt x="957263" y="723900"/>
                </a:lnTo>
                <a:lnTo>
                  <a:pt x="957263" y="723008"/>
                </a:lnTo>
                <a:lnTo>
                  <a:pt x="957263" y="721222"/>
                </a:lnTo>
                <a:lnTo>
                  <a:pt x="957263" y="720329"/>
                </a:lnTo>
                <a:lnTo>
                  <a:pt x="957263" y="718543"/>
                </a:lnTo>
                <a:lnTo>
                  <a:pt x="957263" y="716757"/>
                </a:lnTo>
                <a:cubicBezTo>
                  <a:pt x="960438" y="713185"/>
                  <a:pt x="962025" y="711399"/>
                  <a:pt x="962026" y="712292"/>
                </a:cubicBezTo>
                <a:lnTo>
                  <a:pt x="960950" y="714914"/>
                </a:lnTo>
                <a:lnTo>
                  <a:pt x="964407" y="713185"/>
                </a:lnTo>
                <a:lnTo>
                  <a:pt x="964407" y="715864"/>
                </a:lnTo>
                <a:lnTo>
                  <a:pt x="964407" y="716257"/>
                </a:lnTo>
                <a:lnTo>
                  <a:pt x="969864" y="711002"/>
                </a:lnTo>
                <a:cubicBezTo>
                  <a:pt x="970757" y="710142"/>
                  <a:pt x="970757" y="710142"/>
                  <a:pt x="970757" y="710142"/>
                </a:cubicBezTo>
                <a:close/>
                <a:moveTo>
                  <a:pt x="915988" y="710142"/>
                </a:moveTo>
                <a:cubicBezTo>
                  <a:pt x="915988" y="710142"/>
                  <a:pt x="922338" y="710142"/>
                  <a:pt x="922338" y="710142"/>
                </a:cubicBezTo>
                <a:cubicBezTo>
                  <a:pt x="922338" y="710142"/>
                  <a:pt x="922338" y="711862"/>
                  <a:pt x="921544" y="713582"/>
                </a:cubicBezTo>
                <a:lnTo>
                  <a:pt x="916667" y="716601"/>
                </a:lnTo>
                <a:lnTo>
                  <a:pt x="920274" y="717180"/>
                </a:lnTo>
                <a:lnTo>
                  <a:pt x="919560" y="717352"/>
                </a:lnTo>
                <a:lnTo>
                  <a:pt x="916616" y="722313"/>
                </a:lnTo>
                <a:lnTo>
                  <a:pt x="916365" y="722948"/>
                </a:lnTo>
                <a:lnTo>
                  <a:pt x="921346" y="717352"/>
                </a:lnTo>
                <a:lnTo>
                  <a:pt x="920274" y="717180"/>
                </a:lnTo>
                <a:lnTo>
                  <a:pt x="923132" y="716492"/>
                </a:lnTo>
                <a:cubicBezTo>
                  <a:pt x="923132" y="716492"/>
                  <a:pt x="921346" y="718212"/>
                  <a:pt x="919560" y="719932"/>
                </a:cubicBezTo>
                <a:lnTo>
                  <a:pt x="916326" y="723046"/>
                </a:lnTo>
                <a:lnTo>
                  <a:pt x="915988" y="723901"/>
                </a:lnTo>
                <a:lnTo>
                  <a:pt x="915988" y="723900"/>
                </a:lnTo>
                <a:lnTo>
                  <a:pt x="915988" y="723372"/>
                </a:lnTo>
                <a:lnTo>
                  <a:pt x="915988" y="723372"/>
                </a:lnTo>
                <a:lnTo>
                  <a:pt x="915988" y="719932"/>
                </a:lnTo>
                <a:lnTo>
                  <a:pt x="915988" y="717882"/>
                </a:lnTo>
                <a:lnTo>
                  <a:pt x="915988" y="717022"/>
                </a:lnTo>
                <a:lnTo>
                  <a:pt x="915988" y="716492"/>
                </a:lnTo>
                <a:lnTo>
                  <a:pt x="915988" y="715963"/>
                </a:lnTo>
                <a:lnTo>
                  <a:pt x="915988" y="712722"/>
                </a:lnTo>
                <a:lnTo>
                  <a:pt x="915988" y="711002"/>
                </a:lnTo>
                <a:cubicBezTo>
                  <a:pt x="915988" y="710142"/>
                  <a:pt x="915988" y="710142"/>
                  <a:pt x="915988" y="710142"/>
                </a:cubicBezTo>
                <a:close/>
                <a:moveTo>
                  <a:pt x="964407" y="709613"/>
                </a:moveTo>
                <a:cubicBezTo>
                  <a:pt x="964407" y="709613"/>
                  <a:pt x="971551" y="709613"/>
                  <a:pt x="971551" y="709613"/>
                </a:cubicBezTo>
                <a:cubicBezTo>
                  <a:pt x="967979" y="709613"/>
                  <a:pt x="966193" y="711399"/>
                  <a:pt x="964407" y="713185"/>
                </a:cubicBezTo>
                <a:close/>
                <a:moveTo>
                  <a:pt x="957263" y="709613"/>
                </a:moveTo>
                <a:cubicBezTo>
                  <a:pt x="963613" y="709613"/>
                  <a:pt x="957263" y="716757"/>
                  <a:pt x="957263" y="716757"/>
                </a:cubicBezTo>
                <a:lnTo>
                  <a:pt x="957263" y="715962"/>
                </a:lnTo>
                <a:lnTo>
                  <a:pt x="957263" y="715864"/>
                </a:lnTo>
                <a:lnTo>
                  <a:pt x="957263" y="715168"/>
                </a:lnTo>
                <a:close/>
                <a:moveTo>
                  <a:pt x="942975" y="709613"/>
                </a:moveTo>
                <a:cubicBezTo>
                  <a:pt x="942975" y="709613"/>
                  <a:pt x="941388" y="709613"/>
                  <a:pt x="939800" y="710407"/>
                </a:cubicBezTo>
                <a:lnTo>
                  <a:pt x="936626" y="715961"/>
                </a:lnTo>
                <a:lnTo>
                  <a:pt x="936625" y="715963"/>
                </a:lnTo>
                <a:lnTo>
                  <a:pt x="936626" y="715956"/>
                </a:lnTo>
                <a:lnTo>
                  <a:pt x="937419" y="710407"/>
                </a:lnTo>
                <a:cubicBezTo>
                  <a:pt x="938213" y="709613"/>
                  <a:pt x="939800" y="709613"/>
                  <a:pt x="942975" y="709613"/>
                </a:cubicBezTo>
                <a:close/>
                <a:moveTo>
                  <a:pt x="53976" y="709613"/>
                </a:moveTo>
                <a:cubicBezTo>
                  <a:pt x="53976" y="709613"/>
                  <a:pt x="61914" y="723901"/>
                  <a:pt x="53976" y="716757"/>
                </a:cubicBezTo>
                <a:lnTo>
                  <a:pt x="53976" y="715963"/>
                </a:lnTo>
                <a:lnTo>
                  <a:pt x="53976" y="715864"/>
                </a:lnTo>
                <a:lnTo>
                  <a:pt x="53976" y="712788"/>
                </a:lnTo>
                <a:lnTo>
                  <a:pt x="53976" y="710506"/>
                </a:lnTo>
                <a:lnTo>
                  <a:pt x="53976" y="710407"/>
                </a:lnTo>
                <a:close/>
                <a:moveTo>
                  <a:pt x="47626" y="709613"/>
                </a:moveTo>
                <a:cubicBezTo>
                  <a:pt x="50801" y="712788"/>
                  <a:pt x="52389" y="714376"/>
                  <a:pt x="53182" y="715169"/>
                </a:cubicBezTo>
                <a:lnTo>
                  <a:pt x="53976" y="715963"/>
                </a:lnTo>
                <a:cubicBezTo>
                  <a:pt x="47626" y="715963"/>
                  <a:pt x="47626" y="709613"/>
                  <a:pt x="47626" y="709613"/>
                </a:cubicBezTo>
                <a:close/>
                <a:moveTo>
                  <a:pt x="895351" y="709612"/>
                </a:moveTo>
                <a:cubicBezTo>
                  <a:pt x="895351" y="715962"/>
                  <a:pt x="895351" y="715962"/>
                  <a:pt x="889001" y="715962"/>
                </a:cubicBezTo>
                <a:cubicBezTo>
                  <a:pt x="889001" y="715962"/>
                  <a:pt x="895351" y="715962"/>
                  <a:pt x="895351" y="709612"/>
                </a:cubicBezTo>
                <a:close/>
                <a:moveTo>
                  <a:pt x="895351" y="709612"/>
                </a:moveTo>
                <a:lnTo>
                  <a:pt x="898526" y="709612"/>
                </a:lnTo>
                <a:lnTo>
                  <a:pt x="901602" y="709612"/>
                </a:lnTo>
                <a:lnTo>
                  <a:pt x="901701" y="709612"/>
                </a:lnTo>
                <a:lnTo>
                  <a:pt x="902495" y="709612"/>
                </a:lnTo>
                <a:cubicBezTo>
                  <a:pt x="902495" y="712787"/>
                  <a:pt x="902495" y="712787"/>
                  <a:pt x="901602" y="711993"/>
                </a:cubicBezTo>
                <a:lnTo>
                  <a:pt x="899161" y="711064"/>
                </a:lnTo>
                <a:lnTo>
                  <a:pt x="897256" y="712152"/>
                </a:lnTo>
                <a:close/>
                <a:moveTo>
                  <a:pt x="889001" y="709612"/>
                </a:moveTo>
                <a:cubicBezTo>
                  <a:pt x="895351" y="709612"/>
                  <a:pt x="889001" y="715962"/>
                  <a:pt x="895351" y="709612"/>
                </a:cubicBezTo>
                <a:cubicBezTo>
                  <a:pt x="895351" y="709612"/>
                  <a:pt x="889001" y="715962"/>
                  <a:pt x="889001" y="715962"/>
                </a:cubicBezTo>
                <a:cubicBezTo>
                  <a:pt x="889001" y="715962"/>
                  <a:pt x="889001" y="715962"/>
                  <a:pt x="889001" y="715168"/>
                </a:cubicBezTo>
                <a:lnTo>
                  <a:pt x="889001" y="711200"/>
                </a:lnTo>
                <a:close/>
                <a:moveTo>
                  <a:pt x="847726" y="709612"/>
                </a:moveTo>
                <a:lnTo>
                  <a:pt x="847726" y="709613"/>
                </a:lnTo>
                <a:lnTo>
                  <a:pt x="847726" y="712291"/>
                </a:lnTo>
                <a:lnTo>
                  <a:pt x="847726" y="713184"/>
                </a:lnTo>
                <a:cubicBezTo>
                  <a:pt x="847726" y="714970"/>
                  <a:pt x="847726" y="716756"/>
                  <a:pt x="847726" y="716756"/>
                </a:cubicBezTo>
                <a:cubicBezTo>
                  <a:pt x="844551" y="716756"/>
                  <a:pt x="844551" y="716756"/>
                  <a:pt x="845345" y="716756"/>
                </a:cubicBezTo>
                <a:lnTo>
                  <a:pt x="844551" y="716756"/>
                </a:lnTo>
                <a:cubicBezTo>
                  <a:pt x="842963" y="716756"/>
                  <a:pt x="841376" y="716756"/>
                  <a:pt x="841376" y="716756"/>
                </a:cubicBezTo>
                <a:cubicBezTo>
                  <a:pt x="841376" y="716756"/>
                  <a:pt x="841376" y="716756"/>
                  <a:pt x="842170" y="715863"/>
                </a:cubicBezTo>
                <a:lnTo>
                  <a:pt x="847718" y="709621"/>
                </a:lnTo>
                <a:lnTo>
                  <a:pt x="842170" y="715169"/>
                </a:lnTo>
                <a:cubicBezTo>
                  <a:pt x="841376" y="715963"/>
                  <a:pt x="841376" y="715963"/>
                  <a:pt x="841376" y="715963"/>
                </a:cubicBezTo>
                <a:cubicBezTo>
                  <a:pt x="841376" y="715963"/>
                  <a:pt x="841376" y="714376"/>
                  <a:pt x="842170" y="712788"/>
                </a:cubicBezTo>
                <a:lnTo>
                  <a:pt x="847724" y="709614"/>
                </a:lnTo>
                <a:close/>
                <a:moveTo>
                  <a:pt x="314722" y="709612"/>
                </a:moveTo>
                <a:lnTo>
                  <a:pt x="316746" y="714335"/>
                </a:lnTo>
                <a:lnTo>
                  <a:pt x="317252" y="715516"/>
                </a:lnTo>
                <a:cubicBezTo>
                  <a:pt x="316409" y="716359"/>
                  <a:pt x="314722" y="716359"/>
                  <a:pt x="314722" y="716359"/>
                </a:cubicBezTo>
                <a:lnTo>
                  <a:pt x="314722" y="715516"/>
                </a:lnTo>
                <a:lnTo>
                  <a:pt x="314722" y="712986"/>
                </a:lnTo>
                <a:lnTo>
                  <a:pt x="314722" y="712142"/>
                </a:lnTo>
                <a:lnTo>
                  <a:pt x="314722" y="710456"/>
                </a:lnTo>
                <a:cubicBezTo>
                  <a:pt x="314722" y="709612"/>
                  <a:pt x="314722" y="709612"/>
                  <a:pt x="314722" y="709612"/>
                </a:cubicBezTo>
                <a:close/>
                <a:moveTo>
                  <a:pt x="314722" y="709612"/>
                </a:moveTo>
                <a:cubicBezTo>
                  <a:pt x="321469" y="716359"/>
                  <a:pt x="314722" y="709612"/>
                  <a:pt x="321469" y="709612"/>
                </a:cubicBezTo>
                <a:cubicBezTo>
                  <a:pt x="321907" y="709612"/>
                  <a:pt x="322263" y="709968"/>
                  <a:pt x="322263" y="710406"/>
                </a:cubicBezTo>
                <a:lnTo>
                  <a:pt x="321945" y="710724"/>
                </a:lnTo>
                <a:lnTo>
                  <a:pt x="323999" y="715516"/>
                </a:lnTo>
                <a:lnTo>
                  <a:pt x="322660" y="715962"/>
                </a:lnTo>
                <a:lnTo>
                  <a:pt x="321469" y="716359"/>
                </a:lnTo>
                <a:lnTo>
                  <a:pt x="321072" y="715962"/>
                </a:lnTo>
                <a:lnTo>
                  <a:pt x="318096" y="712986"/>
                </a:lnTo>
                <a:cubicBezTo>
                  <a:pt x="316409" y="711299"/>
                  <a:pt x="314722" y="709612"/>
                  <a:pt x="314722" y="709612"/>
                </a:cubicBezTo>
                <a:close/>
                <a:moveTo>
                  <a:pt x="287338" y="709612"/>
                </a:moveTo>
                <a:lnTo>
                  <a:pt x="287339" y="709613"/>
                </a:lnTo>
                <a:lnTo>
                  <a:pt x="290513" y="709613"/>
                </a:lnTo>
                <a:cubicBezTo>
                  <a:pt x="290513" y="709613"/>
                  <a:pt x="290513" y="709613"/>
                  <a:pt x="293688" y="709613"/>
                </a:cubicBezTo>
                <a:cubicBezTo>
                  <a:pt x="293688" y="709613"/>
                  <a:pt x="293688" y="709613"/>
                  <a:pt x="293688" y="710407"/>
                </a:cubicBezTo>
                <a:lnTo>
                  <a:pt x="293688" y="712788"/>
                </a:lnTo>
                <a:lnTo>
                  <a:pt x="293688" y="715169"/>
                </a:lnTo>
                <a:lnTo>
                  <a:pt x="293688" y="715963"/>
                </a:lnTo>
                <a:cubicBezTo>
                  <a:pt x="293688" y="715963"/>
                  <a:pt x="293688" y="715963"/>
                  <a:pt x="292894" y="715169"/>
                </a:cubicBezTo>
                <a:lnTo>
                  <a:pt x="287342" y="709617"/>
                </a:lnTo>
                <a:lnTo>
                  <a:pt x="290017" y="713052"/>
                </a:lnTo>
                <a:lnTo>
                  <a:pt x="288195" y="715391"/>
                </a:lnTo>
                <a:lnTo>
                  <a:pt x="287338" y="709613"/>
                </a:lnTo>
                <a:lnTo>
                  <a:pt x="287338" y="709613"/>
                </a:lnTo>
                <a:close/>
                <a:moveTo>
                  <a:pt x="950425" y="709549"/>
                </a:moveTo>
                <a:lnTo>
                  <a:pt x="950425" y="709612"/>
                </a:lnTo>
                <a:lnTo>
                  <a:pt x="950425" y="713818"/>
                </a:lnTo>
                <a:lnTo>
                  <a:pt x="950425" y="715526"/>
                </a:lnTo>
                <a:lnTo>
                  <a:pt x="950425" y="716380"/>
                </a:lnTo>
                <a:cubicBezTo>
                  <a:pt x="950425" y="716380"/>
                  <a:pt x="943588" y="723210"/>
                  <a:pt x="943588" y="723210"/>
                </a:cubicBezTo>
                <a:cubicBezTo>
                  <a:pt x="943588" y="723210"/>
                  <a:pt x="945297" y="719795"/>
                  <a:pt x="947006" y="715526"/>
                </a:cubicBezTo>
                <a:lnTo>
                  <a:pt x="947939" y="712033"/>
                </a:lnTo>
                <a:lnTo>
                  <a:pt x="950362" y="709612"/>
                </a:lnTo>
                <a:close/>
                <a:moveTo>
                  <a:pt x="841024" y="709549"/>
                </a:moveTo>
                <a:lnTo>
                  <a:pt x="835732" y="714836"/>
                </a:lnTo>
                <a:lnTo>
                  <a:pt x="837605" y="712965"/>
                </a:lnTo>
                <a:cubicBezTo>
                  <a:pt x="839315" y="711257"/>
                  <a:pt x="841024" y="709549"/>
                  <a:pt x="841024" y="709549"/>
                </a:cubicBezTo>
                <a:close/>
                <a:moveTo>
                  <a:pt x="799998" y="709549"/>
                </a:moveTo>
                <a:cubicBezTo>
                  <a:pt x="799998" y="709549"/>
                  <a:pt x="801708" y="709549"/>
                  <a:pt x="803417" y="709549"/>
                </a:cubicBezTo>
                <a:lnTo>
                  <a:pt x="804272" y="709549"/>
                </a:lnTo>
                <a:lnTo>
                  <a:pt x="806836" y="709549"/>
                </a:lnTo>
                <a:cubicBezTo>
                  <a:pt x="806836" y="709549"/>
                  <a:pt x="805126" y="711257"/>
                  <a:pt x="803417" y="712111"/>
                </a:cubicBezTo>
                <a:lnTo>
                  <a:pt x="800101" y="709627"/>
                </a:lnTo>
                <a:close/>
                <a:moveTo>
                  <a:pt x="38100" y="707563"/>
                </a:moveTo>
                <a:cubicBezTo>
                  <a:pt x="39688" y="708423"/>
                  <a:pt x="41275" y="710142"/>
                  <a:pt x="41275" y="710142"/>
                </a:cubicBezTo>
                <a:lnTo>
                  <a:pt x="39604" y="712556"/>
                </a:lnTo>
                <a:lnTo>
                  <a:pt x="37383" y="708145"/>
                </a:lnTo>
                <a:close/>
                <a:moveTo>
                  <a:pt x="317500" y="707231"/>
                </a:moveTo>
                <a:cubicBezTo>
                  <a:pt x="317500" y="706437"/>
                  <a:pt x="317500" y="706437"/>
                  <a:pt x="320675" y="709612"/>
                </a:cubicBezTo>
                <a:cubicBezTo>
                  <a:pt x="320675" y="709612"/>
                  <a:pt x="319088" y="709612"/>
                  <a:pt x="318294" y="709612"/>
                </a:cubicBezTo>
                <a:lnTo>
                  <a:pt x="317500" y="709612"/>
                </a:lnTo>
                <a:lnTo>
                  <a:pt x="314722" y="709612"/>
                </a:lnTo>
                <a:lnTo>
                  <a:pt x="314325" y="709612"/>
                </a:lnTo>
                <a:cubicBezTo>
                  <a:pt x="317500" y="709612"/>
                  <a:pt x="317500" y="708025"/>
                  <a:pt x="317500" y="707231"/>
                </a:cubicBezTo>
                <a:close/>
                <a:moveTo>
                  <a:pt x="311150" y="707231"/>
                </a:moveTo>
                <a:cubicBezTo>
                  <a:pt x="312738" y="708025"/>
                  <a:pt x="314325" y="709612"/>
                  <a:pt x="314325" y="709612"/>
                </a:cubicBezTo>
                <a:cubicBezTo>
                  <a:pt x="307975" y="709612"/>
                  <a:pt x="314325" y="709612"/>
                  <a:pt x="307975" y="709612"/>
                </a:cubicBezTo>
                <a:cubicBezTo>
                  <a:pt x="307975" y="706437"/>
                  <a:pt x="309563" y="706437"/>
                  <a:pt x="311150" y="707231"/>
                </a:cubicBezTo>
                <a:close/>
                <a:moveTo>
                  <a:pt x="949326" y="704533"/>
                </a:moveTo>
                <a:lnTo>
                  <a:pt x="942976" y="709612"/>
                </a:lnTo>
                <a:cubicBezTo>
                  <a:pt x="942976" y="709612"/>
                  <a:pt x="944961" y="708025"/>
                  <a:pt x="946945" y="706437"/>
                </a:cubicBezTo>
                <a:close/>
                <a:moveTo>
                  <a:pt x="950108" y="703907"/>
                </a:moveTo>
                <a:lnTo>
                  <a:pt x="949326" y="704533"/>
                </a:lnTo>
                <a:lnTo>
                  <a:pt x="949922" y="704056"/>
                </a:lnTo>
                <a:close/>
                <a:moveTo>
                  <a:pt x="47626" y="703263"/>
                </a:moveTo>
                <a:cubicBezTo>
                  <a:pt x="47626" y="703263"/>
                  <a:pt x="47626" y="704851"/>
                  <a:pt x="48420" y="706438"/>
                </a:cubicBezTo>
                <a:lnTo>
                  <a:pt x="49935" y="707304"/>
                </a:lnTo>
                <a:lnTo>
                  <a:pt x="50801" y="708819"/>
                </a:lnTo>
                <a:cubicBezTo>
                  <a:pt x="52389" y="709613"/>
                  <a:pt x="53976" y="709613"/>
                  <a:pt x="53976" y="709613"/>
                </a:cubicBezTo>
                <a:cubicBezTo>
                  <a:pt x="47626" y="709613"/>
                  <a:pt x="47626" y="709613"/>
                  <a:pt x="47626" y="703263"/>
                </a:cubicBezTo>
                <a:close/>
                <a:moveTo>
                  <a:pt x="47626" y="703263"/>
                </a:moveTo>
                <a:cubicBezTo>
                  <a:pt x="47626" y="703263"/>
                  <a:pt x="47626" y="703263"/>
                  <a:pt x="53976" y="709613"/>
                </a:cubicBezTo>
                <a:lnTo>
                  <a:pt x="49935" y="707304"/>
                </a:lnTo>
                <a:close/>
                <a:moveTo>
                  <a:pt x="34132" y="703263"/>
                </a:moveTo>
                <a:lnTo>
                  <a:pt x="34925" y="705613"/>
                </a:lnTo>
                <a:lnTo>
                  <a:pt x="34925" y="703263"/>
                </a:lnTo>
                <a:lnTo>
                  <a:pt x="37383" y="708145"/>
                </a:lnTo>
                <a:lnTo>
                  <a:pt x="36125" y="709168"/>
                </a:lnTo>
                <a:lnTo>
                  <a:pt x="36811" y="711201"/>
                </a:lnTo>
                <a:lnTo>
                  <a:pt x="34967" y="710108"/>
                </a:lnTo>
                <a:lnTo>
                  <a:pt x="34925" y="710142"/>
                </a:lnTo>
                <a:lnTo>
                  <a:pt x="34925" y="710083"/>
                </a:lnTo>
                <a:lnTo>
                  <a:pt x="34132" y="709613"/>
                </a:lnTo>
                <a:cubicBezTo>
                  <a:pt x="34132" y="709613"/>
                  <a:pt x="34132" y="709613"/>
                  <a:pt x="34132" y="710407"/>
                </a:cubicBezTo>
                <a:lnTo>
                  <a:pt x="34132" y="711994"/>
                </a:lnTo>
                <a:lnTo>
                  <a:pt x="34132" y="715963"/>
                </a:lnTo>
                <a:cubicBezTo>
                  <a:pt x="34132" y="715963"/>
                  <a:pt x="26988" y="703263"/>
                  <a:pt x="34132" y="703263"/>
                </a:cubicBezTo>
                <a:close/>
                <a:moveTo>
                  <a:pt x="26988" y="703263"/>
                </a:moveTo>
                <a:cubicBezTo>
                  <a:pt x="26988" y="703263"/>
                  <a:pt x="34926" y="715963"/>
                  <a:pt x="26988" y="709613"/>
                </a:cubicBezTo>
                <a:cubicBezTo>
                  <a:pt x="26988" y="709613"/>
                  <a:pt x="26988" y="703263"/>
                  <a:pt x="26988" y="703263"/>
                </a:cubicBezTo>
                <a:close/>
                <a:moveTo>
                  <a:pt x="963613" y="703262"/>
                </a:moveTo>
                <a:cubicBezTo>
                  <a:pt x="963613" y="709612"/>
                  <a:pt x="963613" y="703262"/>
                  <a:pt x="957263" y="709612"/>
                </a:cubicBezTo>
                <a:cubicBezTo>
                  <a:pt x="957263" y="709612"/>
                  <a:pt x="963613" y="703262"/>
                  <a:pt x="963613" y="703262"/>
                </a:cubicBezTo>
                <a:close/>
                <a:moveTo>
                  <a:pt x="902495" y="703262"/>
                </a:moveTo>
                <a:cubicBezTo>
                  <a:pt x="902495" y="709612"/>
                  <a:pt x="909639" y="703262"/>
                  <a:pt x="909639" y="703262"/>
                </a:cubicBezTo>
                <a:cubicBezTo>
                  <a:pt x="902495" y="709612"/>
                  <a:pt x="902495" y="709612"/>
                  <a:pt x="902495" y="703262"/>
                </a:cubicBezTo>
                <a:close/>
                <a:moveTo>
                  <a:pt x="307975" y="703262"/>
                </a:moveTo>
                <a:cubicBezTo>
                  <a:pt x="307975" y="703262"/>
                  <a:pt x="307975" y="703262"/>
                  <a:pt x="307975" y="704056"/>
                </a:cubicBezTo>
                <a:lnTo>
                  <a:pt x="307975" y="706437"/>
                </a:lnTo>
                <a:lnTo>
                  <a:pt x="307975" y="707231"/>
                </a:lnTo>
                <a:lnTo>
                  <a:pt x="307975" y="708818"/>
                </a:lnTo>
                <a:lnTo>
                  <a:pt x="307975" y="709612"/>
                </a:lnTo>
                <a:cubicBezTo>
                  <a:pt x="301625" y="703262"/>
                  <a:pt x="307975" y="703262"/>
                  <a:pt x="307975" y="703262"/>
                </a:cubicBezTo>
                <a:close/>
                <a:moveTo>
                  <a:pt x="307975" y="703262"/>
                </a:moveTo>
                <a:cubicBezTo>
                  <a:pt x="314325" y="703262"/>
                  <a:pt x="314325" y="703262"/>
                  <a:pt x="314325" y="709612"/>
                </a:cubicBezTo>
                <a:cubicBezTo>
                  <a:pt x="314325" y="709612"/>
                  <a:pt x="314325" y="703262"/>
                  <a:pt x="307975" y="703262"/>
                </a:cubicBezTo>
                <a:close/>
                <a:moveTo>
                  <a:pt x="841024" y="702719"/>
                </a:moveTo>
                <a:cubicBezTo>
                  <a:pt x="841024" y="702719"/>
                  <a:pt x="847861" y="702719"/>
                  <a:pt x="847861" y="702719"/>
                </a:cubicBezTo>
                <a:cubicBezTo>
                  <a:pt x="841024" y="702719"/>
                  <a:pt x="841024" y="709549"/>
                  <a:pt x="841024" y="709549"/>
                </a:cubicBezTo>
                <a:lnTo>
                  <a:pt x="841024" y="708696"/>
                </a:lnTo>
                <a:lnTo>
                  <a:pt x="841024" y="706134"/>
                </a:lnTo>
                <a:cubicBezTo>
                  <a:pt x="841024" y="706134"/>
                  <a:pt x="841024" y="706134"/>
                  <a:pt x="841024" y="702719"/>
                </a:cubicBezTo>
                <a:close/>
                <a:moveTo>
                  <a:pt x="806836" y="702719"/>
                </a:moveTo>
                <a:lnTo>
                  <a:pt x="806836" y="702878"/>
                </a:lnTo>
                <a:lnTo>
                  <a:pt x="806836" y="705280"/>
                </a:lnTo>
                <a:lnTo>
                  <a:pt x="806836" y="706134"/>
                </a:lnTo>
                <a:lnTo>
                  <a:pt x="806836" y="706988"/>
                </a:lnTo>
                <a:lnTo>
                  <a:pt x="806836" y="709549"/>
                </a:lnTo>
                <a:cubicBezTo>
                  <a:pt x="806836" y="702719"/>
                  <a:pt x="799998" y="709549"/>
                  <a:pt x="806836" y="702719"/>
                </a:cubicBezTo>
                <a:close/>
                <a:moveTo>
                  <a:pt x="49935" y="700954"/>
                </a:moveTo>
                <a:lnTo>
                  <a:pt x="53976" y="703263"/>
                </a:lnTo>
                <a:cubicBezTo>
                  <a:pt x="53976" y="706438"/>
                  <a:pt x="52389" y="704851"/>
                  <a:pt x="50801" y="702469"/>
                </a:cubicBezTo>
                <a:close/>
                <a:moveTo>
                  <a:pt x="954954" y="700953"/>
                </a:moveTo>
                <a:lnTo>
                  <a:pt x="954088" y="702468"/>
                </a:lnTo>
                <a:lnTo>
                  <a:pt x="950914" y="703262"/>
                </a:lnTo>
                <a:lnTo>
                  <a:pt x="950913" y="703262"/>
                </a:lnTo>
                <a:lnTo>
                  <a:pt x="950914" y="703262"/>
                </a:lnTo>
                <a:close/>
                <a:moveTo>
                  <a:pt x="310034" y="700516"/>
                </a:moveTo>
                <a:lnTo>
                  <a:pt x="311150" y="702468"/>
                </a:lnTo>
                <a:cubicBezTo>
                  <a:pt x="312738" y="703262"/>
                  <a:pt x="314325" y="703262"/>
                  <a:pt x="314325" y="703262"/>
                </a:cubicBezTo>
                <a:cubicBezTo>
                  <a:pt x="314325" y="703262"/>
                  <a:pt x="314325" y="703262"/>
                  <a:pt x="307975" y="703262"/>
                </a:cubicBezTo>
                <a:close/>
                <a:moveTo>
                  <a:pt x="908250" y="700336"/>
                </a:moveTo>
                <a:cubicBezTo>
                  <a:pt x="909110" y="701179"/>
                  <a:pt x="909110" y="702866"/>
                  <a:pt x="909110" y="702866"/>
                </a:cubicBezTo>
                <a:cubicBezTo>
                  <a:pt x="909110" y="702866"/>
                  <a:pt x="902230" y="702866"/>
                  <a:pt x="902230" y="702866"/>
                </a:cubicBezTo>
                <a:cubicBezTo>
                  <a:pt x="905670" y="699493"/>
                  <a:pt x="907390" y="699493"/>
                  <a:pt x="908250" y="700336"/>
                </a:cubicBezTo>
                <a:close/>
                <a:moveTo>
                  <a:pt x="53123" y="699567"/>
                </a:moveTo>
                <a:lnTo>
                  <a:pt x="54701" y="702719"/>
                </a:lnTo>
                <a:cubicBezTo>
                  <a:pt x="54701" y="702719"/>
                  <a:pt x="52992" y="702719"/>
                  <a:pt x="52137" y="701865"/>
                </a:cubicBezTo>
                <a:close/>
                <a:moveTo>
                  <a:pt x="904294" y="698818"/>
                </a:moveTo>
                <a:lnTo>
                  <a:pt x="904810" y="699493"/>
                </a:lnTo>
                <a:cubicBezTo>
                  <a:pt x="903950" y="701179"/>
                  <a:pt x="902230" y="702866"/>
                  <a:pt x="902230" y="702866"/>
                </a:cubicBezTo>
                <a:cubicBezTo>
                  <a:pt x="902230" y="702866"/>
                  <a:pt x="902230" y="701179"/>
                  <a:pt x="903090" y="699493"/>
                </a:cubicBezTo>
                <a:close/>
                <a:moveTo>
                  <a:pt x="262537" y="698161"/>
                </a:moveTo>
                <a:lnTo>
                  <a:pt x="261779" y="699929"/>
                </a:lnTo>
                <a:lnTo>
                  <a:pt x="266548" y="702652"/>
                </a:lnTo>
                <a:lnTo>
                  <a:pt x="265907" y="700087"/>
                </a:lnTo>
                <a:close/>
                <a:moveTo>
                  <a:pt x="915096" y="697806"/>
                </a:moveTo>
                <a:lnTo>
                  <a:pt x="909638" y="703263"/>
                </a:lnTo>
                <a:cubicBezTo>
                  <a:pt x="909638" y="703263"/>
                  <a:pt x="911226" y="701676"/>
                  <a:pt x="912813" y="700088"/>
                </a:cubicBezTo>
                <a:close/>
                <a:moveTo>
                  <a:pt x="977900" y="696913"/>
                </a:moveTo>
                <a:cubicBezTo>
                  <a:pt x="977900" y="696913"/>
                  <a:pt x="971550" y="703263"/>
                  <a:pt x="977900" y="703263"/>
                </a:cubicBezTo>
                <a:cubicBezTo>
                  <a:pt x="971550" y="703263"/>
                  <a:pt x="971550" y="703263"/>
                  <a:pt x="971550" y="703263"/>
                </a:cubicBezTo>
                <a:cubicBezTo>
                  <a:pt x="971550" y="703263"/>
                  <a:pt x="971550" y="703263"/>
                  <a:pt x="977900" y="696913"/>
                </a:cubicBezTo>
                <a:close/>
                <a:moveTo>
                  <a:pt x="915988" y="696913"/>
                </a:moveTo>
                <a:lnTo>
                  <a:pt x="915096" y="697806"/>
                </a:lnTo>
                <a:lnTo>
                  <a:pt x="915194" y="697707"/>
                </a:lnTo>
                <a:cubicBezTo>
                  <a:pt x="915988" y="696913"/>
                  <a:pt x="915988" y="696913"/>
                  <a:pt x="915988" y="696913"/>
                </a:cubicBezTo>
                <a:close/>
                <a:moveTo>
                  <a:pt x="915988" y="696913"/>
                </a:moveTo>
                <a:cubicBezTo>
                  <a:pt x="915988" y="703263"/>
                  <a:pt x="915988" y="703263"/>
                  <a:pt x="909638" y="703263"/>
                </a:cubicBezTo>
                <a:cubicBezTo>
                  <a:pt x="915988" y="703263"/>
                  <a:pt x="915988" y="696913"/>
                  <a:pt x="915988" y="696913"/>
                </a:cubicBezTo>
                <a:close/>
                <a:moveTo>
                  <a:pt x="47626" y="696913"/>
                </a:moveTo>
                <a:lnTo>
                  <a:pt x="49935" y="700954"/>
                </a:lnTo>
                <a:lnTo>
                  <a:pt x="48420" y="700088"/>
                </a:lnTo>
                <a:cubicBezTo>
                  <a:pt x="47626" y="698501"/>
                  <a:pt x="47626" y="696913"/>
                  <a:pt x="47626" y="696913"/>
                </a:cubicBezTo>
                <a:close/>
                <a:moveTo>
                  <a:pt x="47625" y="696913"/>
                </a:moveTo>
                <a:lnTo>
                  <a:pt x="47625" y="698501"/>
                </a:lnTo>
                <a:lnTo>
                  <a:pt x="47625" y="702469"/>
                </a:lnTo>
                <a:cubicBezTo>
                  <a:pt x="47625" y="703263"/>
                  <a:pt x="47625" y="703263"/>
                  <a:pt x="47625" y="703263"/>
                </a:cubicBezTo>
                <a:cubicBezTo>
                  <a:pt x="47625" y="696913"/>
                  <a:pt x="41275" y="696913"/>
                  <a:pt x="47625" y="696913"/>
                </a:cubicBezTo>
                <a:close/>
                <a:moveTo>
                  <a:pt x="41275" y="696913"/>
                </a:moveTo>
                <a:cubicBezTo>
                  <a:pt x="44450" y="696913"/>
                  <a:pt x="46038" y="698501"/>
                  <a:pt x="46038" y="700088"/>
                </a:cubicBezTo>
                <a:lnTo>
                  <a:pt x="42008" y="702775"/>
                </a:lnTo>
                <a:lnTo>
                  <a:pt x="42069" y="703263"/>
                </a:lnTo>
                <a:cubicBezTo>
                  <a:pt x="42863" y="704851"/>
                  <a:pt x="44450" y="706438"/>
                  <a:pt x="47625" y="709613"/>
                </a:cubicBezTo>
                <a:cubicBezTo>
                  <a:pt x="44450" y="709613"/>
                  <a:pt x="42863" y="708026"/>
                  <a:pt x="42069" y="705644"/>
                </a:cubicBezTo>
                <a:lnTo>
                  <a:pt x="41819" y="702900"/>
                </a:lnTo>
                <a:lnTo>
                  <a:pt x="41275" y="703263"/>
                </a:lnTo>
                <a:lnTo>
                  <a:pt x="41790" y="702577"/>
                </a:lnTo>
                <a:lnTo>
                  <a:pt x="41275" y="696913"/>
                </a:lnTo>
                <a:lnTo>
                  <a:pt x="41955" y="702356"/>
                </a:lnTo>
                <a:lnTo>
                  <a:pt x="43656" y="700088"/>
                </a:lnTo>
                <a:cubicBezTo>
                  <a:pt x="44450" y="700088"/>
                  <a:pt x="44450" y="700088"/>
                  <a:pt x="41275" y="696913"/>
                </a:cubicBezTo>
                <a:close/>
                <a:moveTo>
                  <a:pt x="34132" y="696913"/>
                </a:moveTo>
                <a:cubicBezTo>
                  <a:pt x="34132" y="700088"/>
                  <a:pt x="34132" y="701676"/>
                  <a:pt x="34132" y="703263"/>
                </a:cubicBezTo>
                <a:cubicBezTo>
                  <a:pt x="34132" y="703263"/>
                  <a:pt x="26988" y="696913"/>
                  <a:pt x="34132" y="696913"/>
                </a:cubicBezTo>
                <a:close/>
                <a:moveTo>
                  <a:pt x="26988" y="696913"/>
                </a:moveTo>
                <a:cubicBezTo>
                  <a:pt x="34132" y="703263"/>
                  <a:pt x="34132" y="703263"/>
                  <a:pt x="34132" y="703263"/>
                </a:cubicBezTo>
                <a:cubicBezTo>
                  <a:pt x="34132" y="703263"/>
                  <a:pt x="26988" y="703263"/>
                  <a:pt x="26988" y="696913"/>
                </a:cubicBezTo>
                <a:close/>
                <a:moveTo>
                  <a:pt x="963613" y="696912"/>
                </a:moveTo>
                <a:cubicBezTo>
                  <a:pt x="963613" y="696912"/>
                  <a:pt x="962025" y="698500"/>
                  <a:pt x="960438" y="699293"/>
                </a:cubicBezTo>
                <a:lnTo>
                  <a:pt x="958279" y="697674"/>
                </a:lnTo>
                <a:close/>
                <a:moveTo>
                  <a:pt x="854076" y="696912"/>
                </a:moveTo>
                <a:cubicBezTo>
                  <a:pt x="854076" y="700087"/>
                  <a:pt x="852489" y="701675"/>
                  <a:pt x="850901" y="702468"/>
                </a:cubicBezTo>
                <a:lnTo>
                  <a:pt x="847861" y="703228"/>
                </a:lnTo>
                <a:lnTo>
                  <a:pt x="847861" y="703573"/>
                </a:lnTo>
                <a:cubicBezTo>
                  <a:pt x="847861" y="704427"/>
                  <a:pt x="847861" y="706134"/>
                  <a:pt x="847861" y="709549"/>
                </a:cubicBezTo>
                <a:lnTo>
                  <a:pt x="847726" y="709569"/>
                </a:lnTo>
                <a:lnTo>
                  <a:pt x="847725" y="709569"/>
                </a:lnTo>
                <a:lnTo>
                  <a:pt x="847421" y="709612"/>
                </a:lnTo>
                <a:lnTo>
                  <a:pt x="841879" y="710403"/>
                </a:lnTo>
                <a:cubicBezTo>
                  <a:pt x="841024" y="711257"/>
                  <a:pt x="841024" y="712965"/>
                  <a:pt x="841024" y="716380"/>
                </a:cubicBezTo>
                <a:cubicBezTo>
                  <a:pt x="841024" y="716380"/>
                  <a:pt x="841024" y="716380"/>
                  <a:pt x="834186" y="716380"/>
                </a:cubicBezTo>
                <a:cubicBezTo>
                  <a:pt x="841024" y="716380"/>
                  <a:pt x="841024" y="716380"/>
                  <a:pt x="841024" y="709549"/>
                </a:cubicBezTo>
                <a:cubicBezTo>
                  <a:pt x="841024" y="709549"/>
                  <a:pt x="847861" y="702719"/>
                  <a:pt x="847861" y="702719"/>
                </a:cubicBezTo>
                <a:lnTo>
                  <a:pt x="847861" y="703127"/>
                </a:lnTo>
                <a:lnTo>
                  <a:pt x="847863" y="703125"/>
                </a:lnTo>
                <a:lnTo>
                  <a:pt x="848520" y="702468"/>
                </a:lnTo>
                <a:cubicBezTo>
                  <a:pt x="849313" y="701675"/>
                  <a:pt x="850901" y="700087"/>
                  <a:pt x="854076" y="696912"/>
                </a:cubicBezTo>
                <a:close/>
                <a:moveTo>
                  <a:pt x="307975" y="696912"/>
                </a:moveTo>
                <a:cubicBezTo>
                  <a:pt x="307975" y="696912"/>
                  <a:pt x="309563" y="698500"/>
                  <a:pt x="310356" y="700087"/>
                </a:cubicBezTo>
                <a:lnTo>
                  <a:pt x="310034" y="700516"/>
                </a:lnTo>
                <a:close/>
                <a:moveTo>
                  <a:pt x="301625" y="696912"/>
                </a:moveTo>
                <a:cubicBezTo>
                  <a:pt x="301625" y="696912"/>
                  <a:pt x="307975" y="703262"/>
                  <a:pt x="307975" y="703262"/>
                </a:cubicBezTo>
                <a:cubicBezTo>
                  <a:pt x="301625" y="703262"/>
                  <a:pt x="301625" y="696912"/>
                  <a:pt x="301625" y="696912"/>
                </a:cubicBezTo>
                <a:close/>
                <a:moveTo>
                  <a:pt x="266701" y="696912"/>
                </a:moveTo>
                <a:cubicBezTo>
                  <a:pt x="266701" y="696912"/>
                  <a:pt x="268289" y="698500"/>
                  <a:pt x="269082" y="700087"/>
                </a:cubicBezTo>
                <a:lnTo>
                  <a:pt x="266887" y="703014"/>
                </a:lnTo>
                <a:lnTo>
                  <a:pt x="269230" y="706134"/>
                </a:lnTo>
                <a:lnTo>
                  <a:pt x="268717" y="706817"/>
                </a:lnTo>
                <a:lnTo>
                  <a:pt x="267521" y="706134"/>
                </a:lnTo>
                <a:lnTo>
                  <a:pt x="266777" y="703161"/>
                </a:lnTo>
                <a:lnTo>
                  <a:pt x="266701" y="703262"/>
                </a:lnTo>
                <a:lnTo>
                  <a:pt x="266701" y="702859"/>
                </a:lnTo>
                <a:lnTo>
                  <a:pt x="266666" y="702719"/>
                </a:lnTo>
                <a:lnTo>
                  <a:pt x="266701" y="702766"/>
                </a:lnTo>
                <a:lnTo>
                  <a:pt x="266701" y="700087"/>
                </a:lnTo>
                <a:cubicBezTo>
                  <a:pt x="266701" y="698500"/>
                  <a:pt x="266701" y="696912"/>
                  <a:pt x="266701" y="696912"/>
                </a:cubicBezTo>
                <a:close/>
                <a:moveTo>
                  <a:pt x="74481" y="696864"/>
                </a:moveTo>
                <a:lnTo>
                  <a:pt x="74592" y="697751"/>
                </a:lnTo>
                <a:lnTo>
                  <a:pt x="74359" y="698450"/>
                </a:lnTo>
                <a:lnTo>
                  <a:pt x="73551" y="698104"/>
                </a:lnTo>
                <a:close/>
                <a:moveTo>
                  <a:pt x="909110" y="696119"/>
                </a:moveTo>
                <a:cubicBezTo>
                  <a:pt x="909110" y="696119"/>
                  <a:pt x="902230" y="702866"/>
                  <a:pt x="902230" y="702866"/>
                </a:cubicBezTo>
                <a:cubicBezTo>
                  <a:pt x="902230" y="702866"/>
                  <a:pt x="902230" y="702866"/>
                  <a:pt x="909110" y="696119"/>
                </a:cubicBezTo>
                <a:close/>
                <a:moveTo>
                  <a:pt x="902230" y="696119"/>
                </a:moveTo>
                <a:cubicBezTo>
                  <a:pt x="909110" y="696119"/>
                  <a:pt x="909110" y="696119"/>
                  <a:pt x="909110" y="696119"/>
                </a:cubicBezTo>
                <a:lnTo>
                  <a:pt x="904294" y="698818"/>
                </a:lnTo>
                <a:close/>
                <a:moveTo>
                  <a:pt x="847861" y="695889"/>
                </a:moveTo>
                <a:lnTo>
                  <a:pt x="848546" y="695889"/>
                </a:lnTo>
                <a:lnTo>
                  <a:pt x="851280" y="695889"/>
                </a:lnTo>
                <a:lnTo>
                  <a:pt x="854076" y="695889"/>
                </a:lnTo>
                <a:lnTo>
                  <a:pt x="854699" y="695889"/>
                </a:lnTo>
                <a:lnTo>
                  <a:pt x="854076" y="696433"/>
                </a:lnTo>
                <a:lnTo>
                  <a:pt x="847861" y="701865"/>
                </a:lnTo>
                <a:lnTo>
                  <a:pt x="841024" y="702719"/>
                </a:lnTo>
                <a:cubicBezTo>
                  <a:pt x="847861" y="702719"/>
                  <a:pt x="847861" y="695889"/>
                  <a:pt x="847861" y="695889"/>
                </a:cubicBezTo>
                <a:close/>
                <a:moveTo>
                  <a:pt x="252991" y="695889"/>
                </a:moveTo>
                <a:cubicBezTo>
                  <a:pt x="252991" y="695889"/>
                  <a:pt x="254701" y="697596"/>
                  <a:pt x="256410" y="698450"/>
                </a:cubicBezTo>
                <a:lnTo>
                  <a:pt x="258735" y="696708"/>
                </a:lnTo>
                <a:lnTo>
                  <a:pt x="258974" y="696742"/>
                </a:lnTo>
                <a:cubicBezTo>
                  <a:pt x="259829" y="697596"/>
                  <a:pt x="259829" y="699304"/>
                  <a:pt x="259829" y="702719"/>
                </a:cubicBezTo>
                <a:lnTo>
                  <a:pt x="256690" y="700928"/>
                </a:lnTo>
                <a:lnTo>
                  <a:pt x="256410" y="700158"/>
                </a:lnTo>
                <a:cubicBezTo>
                  <a:pt x="254701" y="697596"/>
                  <a:pt x="252991" y="695889"/>
                  <a:pt x="252991" y="695889"/>
                </a:cubicBezTo>
                <a:close/>
                <a:moveTo>
                  <a:pt x="68376" y="695889"/>
                </a:moveTo>
                <a:lnTo>
                  <a:pt x="73551" y="698104"/>
                </a:lnTo>
                <a:lnTo>
                  <a:pt x="72650" y="699304"/>
                </a:lnTo>
                <a:cubicBezTo>
                  <a:pt x="71795" y="699304"/>
                  <a:pt x="71795" y="699304"/>
                  <a:pt x="75214" y="702719"/>
                </a:cubicBezTo>
                <a:cubicBezTo>
                  <a:pt x="75214" y="702719"/>
                  <a:pt x="68376" y="695889"/>
                  <a:pt x="68376" y="695889"/>
                </a:cubicBezTo>
                <a:close/>
                <a:moveTo>
                  <a:pt x="936626" y="695854"/>
                </a:moveTo>
                <a:lnTo>
                  <a:pt x="936626" y="696714"/>
                </a:lnTo>
                <a:cubicBezTo>
                  <a:pt x="936626" y="697574"/>
                  <a:pt x="936626" y="699294"/>
                  <a:pt x="936626" y="702734"/>
                </a:cubicBezTo>
                <a:cubicBezTo>
                  <a:pt x="936626" y="702734"/>
                  <a:pt x="936626" y="702734"/>
                  <a:pt x="930276" y="702734"/>
                </a:cubicBezTo>
                <a:cubicBezTo>
                  <a:pt x="930276" y="702734"/>
                  <a:pt x="931863" y="701014"/>
                  <a:pt x="934245" y="698434"/>
                </a:cubicBezTo>
                <a:close/>
                <a:moveTo>
                  <a:pt x="814492" y="695222"/>
                </a:moveTo>
                <a:lnTo>
                  <a:pt x="814488" y="695226"/>
                </a:lnTo>
                <a:lnTo>
                  <a:pt x="813876" y="695838"/>
                </a:lnTo>
                <a:close/>
                <a:moveTo>
                  <a:pt x="255726" y="693839"/>
                </a:moveTo>
                <a:lnTo>
                  <a:pt x="256410" y="695035"/>
                </a:lnTo>
                <a:cubicBezTo>
                  <a:pt x="258120" y="695889"/>
                  <a:pt x="259829" y="695889"/>
                  <a:pt x="259829" y="695889"/>
                </a:cubicBezTo>
                <a:lnTo>
                  <a:pt x="258735" y="696708"/>
                </a:lnTo>
                <a:lnTo>
                  <a:pt x="252991" y="695889"/>
                </a:lnTo>
                <a:close/>
                <a:moveTo>
                  <a:pt x="255478" y="693405"/>
                </a:moveTo>
                <a:lnTo>
                  <a:pt x="255948" y="693673"/>
                </a:lnTo>
                <a:lnTo>
                  <a:pt x="255726" y="693839"/>
                </a:lnTo>
                <a:close/>
                <a:moveTo>
                  <a:pt x="256410" y="693327"/>
                </a:moveTo>
                <a:cubicBezTo>
                  <a:pt x="258120" y="694181"/>
                  <a:pt x="259829" y="695889"/>
                  <a:pt x="259829" y="695889"/>
                </a:cubicBezTo>
                <a:lnTo>
                  <a:pt x="255948" y="693673"/>
                </a:lnTo>
                <a:close/>
                <a:moveTo>
                  <a:pt x="70241" y="691542"/>
                </a:moveTo>
                <a:lnTo>
                  <a:pt x="70940" y="692473"/>
                </a:lnTo>
                <a:cubicBezTo>
                  <a:pt x="71795" y="694181"/>
                  <a:pt x="71795" y="695889"/>
                  <a:pt x="68376" y="695889"/>
                </a:cubicBezTo>
                <a:close/>
                <a:moveTo>
                  <a:pt x="820317" y="689397"/>
                </a:moveTo>
                <a:lnTo>
                  <a:pt x="817167" y="692547"/>
                </a:lnTo>
                <a:lnTo>
                  <a:pt x="814492" y="695222"/>
                </a:lnTo>
                <a:close/>
                <a:moveTo>
                  <a:pt x="827349" y="689058"/>
                </a:moveTo>
                <a:cubicBezTo>
                  <a:pt x="820511" y="689058"/>
                  <a:pt x="820511" y="689058"/>
                  <a:pt x="820511" y="695889"/>
                </a:cubicBezTo>
                <a:cubicBezTo>
                  <a:pt x="827349" y="695889"/>
                  <a:pt x="820511" y="695889"/>
                  <a:pt x="827349" y="689058"/>
                </a:cubicBezTo>
                <a:close/>
                <a:moveTo>
                  <a:pt x="252991" y="689058"/>
                </a:moveTo>
                <a:lnTo>
                  <a:pt x="255478" y="693405"/>
                </a:lnTo>
                <a:lnTo>
                  <a:pt x="253846" y="692473"/>
                </a:lnTo>
                <a:cubicBezTo>
                  <a:pt x="252991" y="690766"/>
                  <a:pt x="252991" y="689058"/>
                  <a:pt x="252991" y="689058"/>
                </a:cubicBezTo>
                <a:close/>
                <a:moveTo>
                  <a:pt x="246153" y="689058"/>
                </a:moveTo>
                <a:cubicBezTo>
                  <a:pt x="249572" y="692473"/>
                  <a:pt x="249572" y="692473"/>
                  <a:pt x="249572" y="691620"/>
                </a:cubicBezTo>
                <a:lnTo>
                  <a:pt x="252413" y="689491"/>
                </a:lnTo>
                <a:lnTo>
                  <a:pt x="252991" y="689058"/>
                </a:lnTo>
                <a:lnTo>
                  <a:pt x="252413" y="692522"/>
                </a:lnTo>
                <a:lnTo>
                  <a:pt x="252136" y="694181"/>
                </a:lnTo>
                <a:cubicBezTo>
                  <a:pt x="251282" y="694181"/>
                  <a:pt x="249572" y="692473"/>
                  <a:pt x="246153" y="689058"/>
                </a:cubicBezTo>
                <a:close/>
                <a:moveTo>
                  <a:pt x="68376" y="689058"/>
                </a:moveTo>
                <a:lnTo>
                  <a:pt x="70343" y="691304"/>
                </a:lnTo>
                <a:lnTo>
                  <a:pt x="70241" y="691542"/>
                </a:lnTo>
                <a:close/>
                <a:moveTo>
                  <a:pt x="942976" y="688975"/>
                </a:moveTo>
                <a:lnTo>
                  <a:pt x="936626" y="695854"/>
                </a:lnTo>
                <a:cubicBezTo>
                  <a:pt x="936626" y="695854"/>
                  <a:pt x="942976" y="688975"/>
                  <a:pt x="942976" y="688975"/>
                </a:cubicBezTo>
                <a:close/>
                <a:moveTo>
                  <a:pt x="922338" y="688975"/>
                </a:moveTo>
                <a:cubicBezTo>
                  <a:pt x="922338" y="696913"/>
                  <a:pt x="922338" y="688975"/>
                  <a:pt x="915988" y="696913"/>
                </a:cubicBezTo>
                <a:cubicBezTo>
                  <a:pt x="915988" y="696913"/>
                  <a:pt x="922338" y="688975"/>
                  <a:pt x="922338" y="688975"/>
                </a:cubicBezTo>
                <a:close/>
                <a:moveTo>
                  <a:pt x="915988" y="688975"/>
                </a:moveTo>
                <a:lnTo>
                  <a:pt x="915783" y="689423"/>
                </a:lnTo>
                <a:lnTo>
                  <a:pt x="915988" y="689372"/>
                </a:lnTo>
                <a:lnTo>
                  <a:pt x="915989" y="689372"/>
                </a:lnTo>
                <a:lnTo>
                  <a:pt x="915988" y="689374"/>
                </a:lnTo>
                <a:lnTo>
                  <a:pt x="914223" y="692837"/>
                </a:lnTo>
                <a:lnTo>
                  <a:pt x="912813" y="695921"/>
                </a:lnTo>
                <a:lnTo>
                  <a:pt x="912620" y="695981"/>
                </a:lnTo>
                <a:lnTo>
                  <a:pt x="912550" y="696119"/>
                </a:lnTo>
                <a:cubicBezTo>
                  <a:pt x="910830" y="697806"/>
                  <a:pt x="909110" y="699493"/>
                  <a:pt x="909110" y="702866"/>
                </a:cubicBezTo>
                <a:lnTo>
                  <a:pt x="909110" y="702023"/>
                </a:lnTo>
                <a:lnTo>
                  <a:pt x="909110" y="699493"/>
                </a:lnTo>
                <a:lnTo>
                  <a:pt x="909110" y="696963"/>
                </a:lnTo>
                <a:cubicBezTo>
                  <a:pt x="909110" y="696119"/>
                  <a:pt x="909110" y="696119"/>
                  <a:pt x="909110" y="696119"/>
                </a:cubicBezTo>
                <a:cubicBezTo>
                  <a:pt x="909110" y="696119"/>
                  <a:pt x="910830" y="694432"/>
                  <a:pt x="912550" y="692746"/>
                </a:cubicBezTo>
                <a:lnTo>
                  <a:pt x="914510" y="690823"/>
                </a:lnTo>
                <a:lnTo>
                  <a:pt x="914510" y="690823"/>
                </a:lnTo>
                <a:lnTo>
                  <a:pt x="909110" y="696119"/>
                </a:lnTo>
                <a:cubicBezTo>
                  <a:pt x="909110" y="696119"/>
                  <a:pt x="910830" y="694432"/>
                  <a:pt x="912550" y="691902"/>
                </a:cubicBezTo>
                <a:lnTo>
                  <a:pt x="913237" y="690047"/>
                </a:lnTo>
                <a:lnTo>
                  <a:pt x="915593" y="689469"/>
                </a:lnTo>
                <a:close/>
                <a:moveTo>
                  <a:pt x="854076" y="688975"/>
                </a:moveTo>
                <a:lnTo>
                  <a:pt x="848546" y="695889"/>
                </a:lnTo>
                <a:lnTo>
                  <a:pt x="850901" y="692944"/>
                </a:lnTo>
                <a:cubicBezTo>
                  <a:pt x="852489" y="690960"/>
                  <a:pt x="854076" y="688975"/>
                  <a:pt x="854076" y="688975"/>
                </a:cubicBezTo>
                <a:close/>
                <a:moveTo>
                  <a:pt x="959644" y="687983"/>
                </a:moveTo>
                <a:lnTo>
                  <a:pt x="957263" y="696912"/>
                </a:lnTo>
                <a:lnTo>
                  <a:pt x="958279" y="697674"/>
                </a:lnTo>
                <a:lnTo>
                  <a:pt x="958057" y="697706"/>
                </a:lnTo>
                <a:cubicBezTo>
                  <a:pt x="957263" y="698500"/>
                  <a:pt x="957263" y="700087"/>
                  <a:pt x="957263" y="703262"/>
                </a:cubicBezTo>
                <a:lnTo>
                  <a:pt x="957263" y="700087"/>
                </a:lnTo>
                <a:lnTo>
                  <a:pt x="957263" y="697706"/>
                </a:lnTo>
                <a:lnTo>
                  <a:pt x="957263" y="696913"/>
                </a:lnTo>
                <a:lnTo>
                  <a:pt x="956469" y="700087"/>
                </a:lnTo>
                <a:lnTo>
                  <a:pt x="954954" y="700953"/>
                </a:lnTo>
                <a:lnTo>
                  <a:pt x="957263" y="696913"/>
                </a:lnTo>
                <a:lnTo>
                  <a:pt x="954882" y="695921"/>
                </a:lnTo>
                <a:cubicBezTo>
                  <a:pt x="955676" y="694929"/>
                  <a:pt x="957263" y="692944"/>
                  <a:pt x="957263" y="688975"/>
                </a:cubicBezTo>
                <a:lnTo>
                  <a:pt x="957263" y="689769"/>
                </a:lnTo>
                <a:cubicBezTo>
                  <a:pt x="960438" y="686197"/>
                  <a:pt x="960438" y="686197"/>
                  <a:pt x="959644" y="687983"/>
                </a:cubicBezTo>
                <a:close/>
                <a:moveTo>
                  <a:pt x="946945" y="687090"/>
                </a:moveTo>
                <a:lnTo>
                  <a:pt x="950913" y="689768"/>
                </a:lnTo>
                <a:lnTo>
                  <a:pt x="950913" y="688975"/>
                </a:lnTo>
                <a:lnTo>
                  <a:pt x="951707" y="688975"/>
                </a:lnTo>
                <a:lnTo>
                  <a:pt x="952501" y="688975"/>
                </a:lnTo>
                <a:lnTo>
                  <a:pt x="957263" y="688975"/>
                </a:lnTo>
                <a:cubicBezTo>
                  <a:pt x="954088" y="692944"/>
                  <a:pt x="952501" y="692944"/>
                  <a:pt x="951707" y="691952"/>
                </a:cubicBezTo>
                <a:lnTo>
                  <a:pt x="951336" y="690563"/>
                </a:lnTo>
                <a:lnTo>
                  <a:pt x="950913" y="690563"/>
                </a:lnTo>
                <a:lnTo>
                  <a:pt x="950913" y="689769"/>
                </a:lnTo>
                <a:lnTo>
                  <a:pt x="943968" y="689769"/>
                </a:lnTo>
                <a:lnTo>
                  <a:pt x="943770" y="689769"/>
                </a:lnTo>
                <a:lnTo>
                  <a:pt x="943770" y="692415"/>
                </a:lnTo>
                <a:cubicBezTo>
                  <a:pt x="943770" y="694135"/>
                  <a:pt x="943770" y="695854"/>
                  <a:pt x="943770" y="695854"/>
                </a:cubicBezTo>
                <a:lnTo>
                  <a:pt x="943613" y="696912"/>
                </a:lnTo>
                <a:lnTo>
                  <a:pt x="943770" y="696912"/>
                </a:lnTo>
                <a:lnTo>
                  <a:pt x="949922" y="696912"/>
                </a:lnTo>
                <a:cubicBezTo>
                  <a:pt x="950914" y="696912"/>
                  <a:pt x="950914" y="696912"/>
                  <a:pt x="950914" y="696912"/>
                </a:cubicBezTo>
                <a:cubicBezTo>
                  <a:pt x="946945" y="696912"/>
                  <a:pt x="944961" y="698500"/>
                  <a:pt x="943968" y="700087"/>
                </a:cubicBezTo>
                <a:lnTo>
                  <a:pt x="943770" y="700722"/>
                </a:lnTo>
                <a:lnTo>
                  <a:pt x="943141" y="702734"/>
                </a:lnTo>
                <a:lnTo>
                  <a:pt x="943636" y="702734"/>
                </a:lnTo>
                <a:lnTo>
                  <a:pt x="943770" y="702627"/>
                </a:lnTo>
                <a:lnTo>
                  <a:pt x="946945" y="700087"/>
                </a:lnTo>
                <a:cubicBezTo>
                  <a:pt x="948930" y="698500"/>
                  <a:pt x="950914" y="696912"/>
                  <a:pt x="950914" y="696912"/>
                </a:cubicBezTo>
                <a:cubicBezTo>
                  <a:pt x="950914" y="696912"/>
                  <a:pt x="950914" y="698500"/>
                  <a:pt x="949922" y="700087"/>
                </a:cubicBezTo>
                <a:lnTo>
                  <a:pt x="948027" y="700953"/>
                </a:lnTo>
                <a:lnTo>
                  <a:pt x="943443" y="703049"/>
                </a:lnTo>
                <a:lnTo>
                  <a:pt x="943221" y="703262"/>
                </a:lnTo>
                <a:lnTo>
                  <a:pt x="943967" y="703262"/>
                </a:lnTo>
                <a:lnTo>
                  <a:pt x="947936" y="703262"/>
                </a:lnTo>
                <a:lnTo>
                  <a:pt x="950280" y="703262"/>
                </a:lnTo>
                <a:lnTo>
                  <a:pt x="950391" y="702845"/>
                </a:lnTo>
                <a:lnTo>
                  <a:pt x="950425" y="702719"/>
                </a:lnTo>
                <a:lnTo>
                  <a:pt x="950405" y="702856"/>
                </a:lnTo>
                <a:lnTo>
                  <a:pt x="950347" y="703262"/>
                </a:lnTo>
                <a:lnTo>
                  <a:pt x="950425" y="703262"/>
                </a:lnTo>
                <a:lnTo>
                  <a:pt x="950425" y="702872"/>
                </a:lnTo>
                <a:lnTo>
                  <a:pt x="950425" y="702719"/>
                </a:lnTo>
                <a:lnTo>
                  <a:pt x="950524" y="702951"/>
                </a:lnTo>
                <a:lnTo>
                  <a:pt x="950658" y="703262"/>
                </a:lnTo>
                <a:lnTo>
                  <a:pt x="950913" y="703262"/>
                </a:lnTo>
                <a:lnTo>
                  <a:pt x="950690" y="703338"/>
                </a:lnTo>
                <a:lnTo>
                  <a:pt x="950723" y="703415"/>
                </a:lnTo>
                <a:lnTo>
                  <a:pt x="952989" y="708696"/>
                </a:lnTo>
                <a:cubicBezTo>
                  <a:pt x="952134" y="709549"/>
                  <a:pt x="950425" y="709549"/>
                  <a:pt x="950425" y="709549"/>
                </a:cubicBezTo>
                <a:lnTo>
                  <a:pt x="950425" y="708696"/>
                </a:lnTo>
                <a:lnTo>
                  <a:pt x="950425" y="706134"/>
                </a:lnTo>
                <a:lnTo>
                  <a:pt x="950425" y="705280"/>
                </a:lnTo>
                <a:lnTo>
                  <a:pt x="950425" y="704427"/>
                </a:lnTo>
                <a:lnTo>
                  <a:pt x="950425" y="703653"/>
                </a:lnTo>
                <a:lnTo>
                  <a:pt x="950425" y="703429"/>
                </a:lnTo>
                <a:lnTo>
                  <a:pt x="950318" y="703466"/>
                </a:lnTo>
                <a:lnTo>
                  <a:pt x="950274" y="703774"/>
                </a:lnTo>
                <a:lnTo>
                  <a:pt x="949570" y="708696"/>
                </a:lnTo>
                <a:lnTo>
                  <a:pt x="948800" y="708805"/>
                </a:lnTo>
                <a:lnTo>
                  <a:pt x="950108" y="703907"/>
                </a:lnTo>
                <a:lnTo>
                  <a:pt x="950216" y="703501"/>
                </a:lnTo>
                <a:lnTo>
                  <a:pt x="943967" y="705643"/>
                </a:lnTo>
                <a:lnTo>
                  <a:pt x="943046" y="703431"/>
                </a:lnTo>
                <a:lnTo>
                  <a:pt x="940198" y="706173"/>
                </a:lnTo>
                <a:cubicBezTo>
                  <a:pt x="938412" y="707893"/>
                  <a:pt x="936626" y="709613"/>
                  <a:pt x="936626" y="709613"/>
                </a:cubicBezTo>
                <a:lnTo>
                  <a:pt x="936626" y="709612"/>
                </a:lnTo>
                <a:lnTo>
                  <a:pt x="936626" y="706173"/>
                </a:lnTo>
                <a:lnTo>
                  <a:pt x="936626" y="705314"/>
                </a:lnTo>
                <a:cubicBezTo>
                  <a:pt x="936626" y="706173"/>
                  <a:pt x="936626" y="706173"/>
                  <a:pt x="936626" y="702734"/>
                </a:cubicBezTo>
                <a:cubicBezTo>
                  <a:pt x="936626" y="702734"/>
                  <a:pt x="936626" y="702734"/>
                  <a:pt x="937519" y="702734"/>
                </a:cubicBezTo>
                <a:lnTo>
                  <a:pt x="942976" y="702734"/>
                </a:lnTo>
                <a:lnTo>
                  <a:pt x="942976" y="702468"/>
                </a:lnTo>
                <a:lnTo>
                  <a:pt x="942976" y="701207"/>
                </a:lnTo>
                <a:lnTo>
                  <a:pt x="942877" y="701874"/>
                </a:lnTo>
                <a:cubicBezTo>
                  <a:pt x="941984" y="702734"/>
                  <a:pt x="940198" y="702734"/>
                  <a:pt x="936626" y="702734"/>
                </a:cubicBezTo>
                <a:cubicBezTo>
                  <a:pt x="940198" y="699294"/>
                  <a:pt x="941984" y="697574"/>
                  <a:pt x="942877" y="695854"/>
                </a:cubicBezTo>
                <a:lnTo>
                  <a:pt x="942976" y="695092"/>
                </a:lnTo>
                <a:lnTo>
                  <a:pt x="943667" y="689769"/>
                </a:lnTo>
                <a:lnTo>
                  <a:pt x="942976" y="689769"/>
                </a:lnTo>
                <a:lnTo>
                  <a:pt x="943733" y="689258"/>
                </a:lnTo>
                <a:lnTo>
                  <a:pt x="943770" y="688975"/>
                </a:lnTo>
                <a:lnTo>
                  <a:pt x="943770" y="689233"/>
                </a:lnTo>
                <a:close/>
                <a:moveTo>
                  <a:pt x="247008" y="686497"/>
                </a:moveTo>
                <a:lnTo>
                  <a:pt x="247816" y="686843"/>
                </a:lnTo>
                <a:lnTo>
                  <a:pt x="246153" y="689058"/>
                </a:lnTo>
                <a:cubicBezTo>
                  <a:pt x="246153" y="685643"/>
                  <a:pt x="246153" y="685643"/>
                  <a:pt x="247008" y="686497"/>
                </a:cubicBezTo>
                <a:close/>
                <a:moveTo>
                  <a:pt x="45812" y="684960"/>
                </a:moveTo>
                <a:lnTo>
                  <a:pt x="47863" y="689058"/>
                </a:lnTo>
                <a:cubicBezTo>
                  <a:pt x="47863" y="689058"/>
                  <a:pt x="46154" y="687350"/>
                  <a:pt x="45299" y="685643"/>
                </a:cubicBezTo>
                <a:close/>
                <a:moveTo>
                  <a:pt x="970492" y="682852"/>
                </a:moveTo>
                <a:cubicBezTo>
                  <a:pt x="970492" y="682852"/>
                  <a:pt x="970492" y="684610"/>
                  <a:pt x="970492" y="686367"/>
                </a:cubicBezTo>
                <a:lnTo>
                  <a:pt x="970492" y="689883"/>
                </a:lnTo>
                <a:cubicBezTo>
                  <a:pt x="970492" y="689883"/>
                  <a:pt x="970492" y="689883"/>
                  <a:pt x="963613" y="689883"/>
                </a:cubicBezTo>
                <a:cubicBezTo>
                  <a:pt x="970492" y="682852"/>
                  <a:pt x="970492" y="682852"/>
                  <a:pt x="970492" y="682852"/>
                </a:cubicBezTo>
                <a:close/>
                <a:moveTo>
                  <a:pt x="942976" y="682625"/>
                </a:moveTo>
                <a:cubicBezTo>
                  <a:pt x="950914" y="682625"/>
                  <a:pt x="942976" y="689769"/>
                  <a:pt x="942976" y="689769"/>
                </a:cubicBezTo>
                <a:lnTo>
                  <a:pt x="942976" y="688975"/>
                </a:lnTo>
                <a:lnTo>
                  <a:pt x="942976" y="688876"/>
                </a:lnTo>
                <a:cubicBezTo>
                  <a:pt x="942976" y="687983"/>
                  <a:pt x="942976" y="686197"/>
                  <a:pt x="942976" y="682625"/>
                </a:cubicBezTo>
                <a:close/>
                <a:moveTo>
                  <a:pt x="930276" y="682625"/>
                </a:moveTo>
                <a:cubicBezTo>
                  <a:pt x="922338" y="688975"/>
                  <a:pt x="922338" y="688975"/>
                  <a:pt x="922338" y="688975"/>
                </a:cubicBezTo>
                <a:cubicBezTo>
                  <a:pt x="922338" y="688975"/>
                  <a:pt x="930276" y="682625"/>
                  <a:pt x="930276" y="682625"/>
                </a:cubicBezTo>
                <a:close/>
                <a:moveTo>
                  <a:pt x="922338" y="682625"/>
                </a:moveTo>
                <a:cubicBezTo>
                  <a:pt x="919163" y="685800"/>
                  <a:pt x="919163" y="685800"/>
                  <a:pt x="919163" y="685800"/>
                </a:cubicBezTo>
                <a:lnTo>
                  <a:pt x="915989" y="688974"/>
                </a:lnTo>
                <a:lnTo>
                  <a:pt x="915988" y="688975"/>
                </a:lnTo>
                <a:lnTo>
                  <a:pt x="915989" y="688973"/>
                </a:lnTo>
                <a:lnTo>
                  <a:pt x="919163" y="683419"/>
                </a:lnTo>
                <a:cubicBezTo>
                  <a:pt x="920750" y="681038"/>
                  <a:pt x="922338" y="679450"/>
                  <a:pt x="922338" y="682625"/>
                </a:cubicBezTo>
                <a:close/>
                <a:moveTo>
                  <a:pt x="915989" y="682625"/>
                </a:moveTo>
                <a:lnTo>
                  <a:pt x="913237" y="690047"/>
                </a:lnTo>
                <a:lnTo>
                  <a:pt x="912550" y="690216"/>
                </a:lnTo>
                <a:cubicBezTo>
                  <a:pt x="910830" y="692746"/>
                  <a:pt x="909110" y="696119"/>
                  <a:pt x="909110" y="696119"/>
                </a:cubicBezTo>
                <a:cubicBezTo>
                  <a:pt x="909110" y="689372"/>
                  <a:pt x="909110" y="689372"/>
                  <a:pt x="909110" y="689372"/>
                </a:cubicBezTo>
                <a:cubicBezTo>
                  <a:pt x="915989" y="682625"/>
                  <a:pt x="915989" y="682625"/>
                  <a:pt x="915989" y="682625"/>
                </a:cubicBezTo>
                <a:close/>
                <a:moveTo>
                  <a:pt x="922987" y="682042"/>
                </a:moveTo>
                <a:lnTo>
                  <a:pt x="922348" y="682617"/>
                </a:lnTo>
                <a:lnTo>
                  <a:pt x="923000" y="682096"/>
                </a:lnTo>
                <a:close/>
                <a:moveTo>
                  <a:pt x="852451" y="681573"/>
                </a:moveTo>
                <a:lnTo>
                  <a:pt x="851280" y="684789"/>
                </a:lnTo>
                <a:cubicBezTo>
                  <a:pt x="849571" y="685643"/>
                  <a:pt x="847861" y="685643"/>
                  <a:pt x="847861" y="682228"/>
                </a:cubicBezTo>
                <a:cubicBezTo>
                  <a:pt x="847861" y="685643"/>
                  <a:pt x="849571" y="685643"/>
                  <a:pt x="851280" y="683935"/>
                </a:cubicBezTo>
                <a:lnTo>
                  <a:pt x="852212" y="681607"/>
                </a:lnTo>
                <a:close/>
                <a:moveTo>
                  <a:pt x="963613" y="676275"/>
                </a:moveTo>
                <a:cubicBezTo>
                  <a:pt x="963613" y="682625"/>
                  <a:pt x="957263" y="682625"/>
                  <a:pt x="957263" y="682625"/>
                </a:cubicBezTo>
                <a:cubicBezTo>
                  <a:pt x="957263" y="676275"/>
                  <a:pt x="963613" y="682625"/>
                  <a:pt x="963613" y="676275"/>
                </a:cubicBezTo>
                <a:close/>
                <a:moveTo>
                  <a:pt x="41275" y="676275"/>
                </a:moveTo>
                <a:lnTo>
                  <a:pt x="41275" y="676276"/>
                </a:lnTo>
                <a:lnTo>
                  <a:pt x="41276" y="676275"/>
                </a:lnTo>
                <a:cubicBezTo>
                  <a:pt x="41276" y="676275"/>
                  <a:pt x="41276" y="677863"/>
                  <a:pt x="41276" y="679450"/>
                </a:cubicBezTo>
                <a:lnTo>
                  <a:pt x="41276" y="682477"/>
                </a:lnTo>
                <a:lnTo>
                  <a:pt x="47008" y="688204"/>
                </a:lnTo>
                <a:cubicBezTo>
                  <a:pt x="47863" y="689058"/>
                  <a:pt x="47863" y="689058"/>
                  <a:pt x="47863" y="689058"/>
                </a:cubicBezTo>
                <a:cubicBezTo>
                  <a:pt x="44445" y="689058"/>
                  <a:pt x="42735" y="687350"/>
                  <a:pt x="41881" y="685643"/>
                </a:cubicBezTo>
                <a:lnTo>
                  <a:pt x="41276" y="683227"/>
                </a:lnTo>
                <a:lnTo>
                  <a:pt x="41275" y="683223"/>
                </a:lnTo>
                <a:lnTo>
                  <a:pt x="41275" y="688314"/>
                </a:lnTo>
                <a:cubicBezTo>
                  <a:pt x="41275" y="691754"/>
                  <a:pt x="41275" y="693474"/>
                  <a:pt x="41275" y="690034"/>
                </a:cubicBezTo>
                <a:cubicBezTo>
                  <a:pt x="41275" y="690034"/>
                  <a:pt x="39688" y="686594"/>
                  <a:pt x="38894" y="683155"/>
                </a:cubicBezTo>
                <a:lnTo>
                  <a:pt x="39771" y="680619"/>
                </a:lnTo>
                <a:lnTo>
                  <a:pt x="38895" y="679450"/>
                </a:lnTo>
                <a:lnTo>
                  <a:pt x="41274" y="676278"/>
                </a:lnTo>
                <a:close/>
                <a:moveTo>
                  <a:pt x="26988" y="676275"/>
                </a:moveTo>
                <a:cubicBezTo>
                  <a:pt x="30957" y="679450"/>
                  <a:pt x="32942" y="681038"/>
                  <a:pt x="33934" y="681831"/>
                </a:cubicBezTo>
                <a:lnTo>
                  <a:pt x="34925" y="682624"/>
                </a:lnTo>
                <a:lnTo>
                  <a:pt x="30957" y="679450"/>
                </a:lnTo>
                <a:cubicBezTo>
                  <a:pt x="28973" y="677863"/>
                  <a:pt x="26988" y="676275"/>
                  <a:pt x="26988" y="676275"/>
                </a:cubicBezTo>
                <a:close/>
                <a:moveTo>
                  <a:pt x="33124" y="676271"/>
                </a:moveTo>
                <a:lnTo>
                  <a:pt x="33934" y="676375"/>
                </a:lnTo>
                <a:lnTo>
                  <a:pt x="34926" y="682625"/>
                </a:lnTo>
                <a:lnTo>
                  <a:pt x="34926" y="682625"/>
                </a:lnTo>
                <a:lnTo>
                  <a:pt x="34926" y="682626"/>
                </a:lnTo>
                <a:lnTo>
                  <a:pt x="34925" y="682624"/>
                </a:lnTo>
                <a:lnTo>
                  <a:pt x="31377" y="677036"/>
                </a:lnTo>
                <a:close/>
                <a:moveTo>
                  <a:pt x="970492" y="675822"/>
                </a:moveTo>
                <a:cubicBezTo>
                  <a:pt x="970492" y="682852"/>
                  <a:pt x="970492" y="682852"/>
                  <a:pt x="963613" y="689883"/>
                </a:cubicBezTo>
                <a:cubicBezTo>
                  <a:pt x="963613" y="682852"/>
                  <a:pt x="970492" y="682852"/>
                  <a:pt x="970492" y="675822"/>
                </a:cubicBezTo>
                <a:close/>
                <a:moveTo>
                  <a:pt x="28336" y="675785"/>
                </a:moveTo>
                <a:lnTo>
                  <a:pt x="30957" y="676375"/>
                </a:lnTo>
                <a:lnTo>
                  <a:pt x="31377" y="677036"/>
                </a:lnTo>
                <a:lnTo>
                  <a:pt x="30337" y="677491"/>
                </a:lnTo>
                <a:close/>
                <a:moveTo>
                  <a:pt x="930276" y="675482"/>
                </a:moveTo>
                <a:lnTo>
                  <a:pt x="923363" y="681704"/>
                </a:lnTo>
                <a:lnTo>
                  <a:pt x="923331" y="681831"/>
                </a:lnTo>
                <a:lnTo>
                  <a:pt x="926307" y="679450"/>
                </a:lnTo>
                <a:cubicBezTo>
                  <a:pt x="928291" y="677863"/>
                  <a:pt x="930276" y="676275"/>
                  <a:pt x="930276" y="676275"/>
                </a:cubicBezTo>
                <a:cubicBezTo>
                  <a:pt x="930276" y="679450"/>
                  <a:pt x="928291" y="681038"/>
                  <a:pt x="926307" y="681831"/>
                </a:cubicBezTo>
                <a:lnTo>
                  <a:pt x="923174" y="682458"/>
                </a:lnTo>
                <a:lnTo>
                  <a:pt x="923132" y="682625"/>
                </a:lnTo>
                <a:lnTo>
                  <a:pt x="923094" y="682474"/>
                </a:lnTo>
                <a:lnTo>
                  <a:pt x="922339" y="682625"/>
                </a:lnTo>
                <a:lnTo>
                  <a:pt x="922338" y="682626"/>
                </a:lnTo>
                <a:lnTo>
                  <a:pt x="922338" y="683419"/>
                </a:lnTo>
                <a:lnTo>
                  <a:pt x="922338" y="685006"/>
                </a:lnTo>
                <a:lnTo>
                  <a:pt x="922338" y="685800"/>
                </a:lnTo>
                <a:lnTo>
                  <a:pt x="922338" y="688181"/>
                </a:lnTo>
                <a:lnTo>
                  <a:pt x="922338" y="688975"/>
                </a:lnTo>
                <a:cubicBezTo>
                  <a:pt x="915988" y="688975"/>
                  <a:pt x="922338" y="682625"/>
                  <a:pt x="922338" y="682625"/>
                </a:cubicBezTo>
                <a:lnTo>
                  <a:pt x="922338" y="682625"/>
                </a:lnTo>
                <a:lnTo>
                  <a:pt x="922792" y="681264"/>
                </a:lnTo>
                <a:lnTo>
                  <a:pt x="922756" y="681121"/>
                </a:lnTo>
                <a:lnTo>
                  <a:pt x="922338" y="682625"/>
                </a:lnTo>
                <a:lnTo>
                  <a:pt x="922646" y="680683"/>
                </a:lnTo>
                <a:lnTo>
                  <a:pt x="922338" y="679450"/>
                </a:lnTo>
                <a:cubicBezTo>
                  <a:pt x="922338" y="677697"/>
                  <a:pt x="922694" y="676275"/>
                  <a:pt x="923132" y="676275"/>
                </a:cubicBezTo>
                <a:lnTo>
                  <a:pt x="923263" y="676799"/>
                </a:lnTo>
                <a:lnTo>
                  <a:pt x="923330" y="676375"/>
                </a:lnTo>
                <a:lnTo>
                  <a:pt x="924471" y="676229"/>
                </a:lnTo>
                <a:lnTo>
                  <a:pt x="923699" y="678543"/>
                </a:lnTo>
                <a:lnTo>
                  <a:pt x="923770" y="678828"/>
                </a:lnTo>
                <a:close/>
                <a:moveTo>
                  <a:pt x="26988" y="675482"/>
                </a:moveTo>
                <a:lnTo>
                  <a:pt x="28156" y="675632"/>
                </a:lnTo>
                <a:lnTo>
                  <a:pt x="28336" y="675785"/>
                </a:lnTo>
                <a:close/>
                <a:moveTo>
                  <a:pt x="246153" y="675397"/>
                </a:moveTo>
                <a:lnTo>
                  <a:pt x="246153" y="676395"/>
                </a:lnTo>
                <a:lnTo>
                  <a:pt x="246153" y="681374"/>
                </a:lnTo>
                <a:cubicBezTo>
                  <a:pt x="246153" y="682228"/>
                  <a:pt x="246153" y="682228"/>
                  <a:pt x="246153" y="682228"/>
                </a:cubicBezTo>
                <a:lnTo>
                  <a:pt x="246063" y="682205"/>
                </a:lnTo>
                <a:lnTo>
                  <a:pt x="242735" y="681374"/>
                </a:lnTo>
                <a:lnTo>
                  <a:pt x="241802" y="679744"/>
                </a:lnTo>
                <a:lnTo>
                  <a:pt x="240246" y="677024"/>
                </a:lnTo>
                <a:lnTo>
                  <a:pt x="240097" y="676763"/>
                </a:lnTo>
                <a:lnTo>
                  <a:pt x="240168" y="676275"/>
                </a:lnTo>
                <a:lnTo>
                  <a:pt x="240171" y="676251"/>
                </a:lnTo>
                <a:cubicBezTo>
                  <a:pt x="241025" y="675397"/>
                  <a:pt x="242735" y="675397"/>
                  <a:pt x="246153" y="675397"/>
                </a:cubicBezTo>
                <a:close/>
                <a:moveTo>
                  <a:pt x="239316" y="675397"/>
                </a:moveTo>
                <a:lnTo>
                  <a:pt x="239818" y="676275"/>
                </a:lnTo>
                <a:lnTo>
                  <a:pt x="240097" y="676763"/>
                </a:lnTo>
                <a:lnTo>
                  <a:pt x="240082" y="676866"/>
                </a:lnTo>
                <a:lnTo>
                  <a:pt x="239938" y="677881"/>
                </a:lnTo>
                <a:lnTo>
                  <a:pt x="239316" y="682228"/>
                </a:lnTo>
                <a:lnTo>
                  <a:pt x="239316" y="681374"/>
                </a:lnTo>
                <a:lnTo>
                  <a:pt x="239316" y="678813"/>
                </a:lnTo>
                <a:lnTo>
                  <a:pt x="239316" y="676251"/>
                </a:lnTo>
                <a:lnTo>
                  <a:pt x="239316" y="676128"/>
                </a:lnTo>
                <a:close/>
                <a:moveTo>
                  <a:pt x="41026" y="675397"/>
                </a:moveTo>
                <a:lnTo>
                  <a:pt x="41275" y="675708"/>
                </a:lnTo>
                <a:lnTo>
                  <a:pt x="44445" y="679666"/>
                </a:lnTo>
                <a:lnTo>
                  <a:pt x="46189" y="684458"/>
                </a:lnTo>
                <a:lnTo>
                  <a:pt x="45812" y="684960"/>
                </a:lnTo>
                <a:lnTo>
                  <a:pt x="44445" y="682228"/>
                </a:lnTo>
                <a:lnTo>
                  <a:pt x="41275" y="675895"/>
                </a:lnTo>
                <a:close/>
                <a:moveTo>
                  <a:pt x="838067" y="673736"/>
                </a:moveTo>
                <a:lnTo>
                  <a:pt x="837605" y="674544"/>
                </a:lnTo>
                <a:cubicBezTo>
                  <a:pt x="835896" y="675397"/>
                  <a:pt x="834186" y="675397"/>
                  <a:pt x="834186" y="675397"/>
                </a:cubicBezTo>
                <a:close/>
                <a:moveTo>
                  <a:pt x="27112" y="673473"/>
                </a:moveTo>
                <a:lnTo>
                  <a:pt x="27446" y="674246"/>
                </a:lnTo>
                <a:lnTo>
                  <a:pt x="26988" y="675482"/>
                </a:lnTo>
                <a:cubicBezTo>
                  <a:pt x="26988" y="673696"/>
                  <a:pt x="26988" y="673250"/>
                  <a:pt x="27112" y="673473"/>
                </a:cubicBezTo>
                <a:close/>
                <a:moveTo>
                  <a:pt x="928512" y="669529"/>
                </a:moveTo>
                <a:lnTo>
                  <a:pt x="926307" y="670025"/>
                </a:lnTo>
                <a:lnTo>
                  <a:pt x="925866" y="670720"/>
                </a:lnTo>
                <a:lnTo>
                  <a:pt x="926307" y="671017"/>
                </a:lnTo>
                <a:close/>
                <a:moveTo>
                  <a:pt x="35719" y="669330"/>
                </a:moveTo>
                <a:lnTo>
                  <a:pt x="41026" y="675965"/>
                </a:lnTo>
                <a:lnTo>
                  <a:pt x="38100" y="672307"/>
                </a:lnTo>
                <a:close/>
                <a:moveTo>
                  <a:pt x="834186" y="668567"/>
                </a:moveTo>
                <a:cubicBezTo>
                  <a:pt x="841024" y="668567"/>
                  <a:pt x="841024" y="668567"/>
                  <a:pt x="841024" y="668567"/>
                </a:cubicBezTo>
                <a:cubicBezTo>
                  <a:pt x="834186" y="675397"/>
                  <a:pt x="834186" y="675397"/>
                  <a:pt x="834186" y="675397"/>
                </a:cubicBezTo>
                <a:lnTo>
                  <a:pt x="834186" y="671128"/>
                </a:lnTo>
                <a:lnTo>
                  <a:pt x="834186" y="669421"/>
                </a:lnTo>
                <a:cubicBezTo>
                  <a:pt x="834186" y="668567"/>
                  <a:pt x="834186" y="668567"/>
                  <a:pt x="834186" y="668567"/>
                </a:cubicBezTo>
                <a:close/>
                <a:moveTo>
                  <a:pt x="984250" y="668338"/>
                </a:moveTo>
                <a:cubicBezTo>
                  <a:pt x="984250" y="668338"/>
                  <a:pt x="977900" y="675482"/>
                  <a:pt x="977900" y="675482"/>
                </a:cubicBezTo>
                <a:cubicBezTo>
                  <a:pt x="977900" y="668338"/>
                  <a:pt x="984250" y="668338"/>
                  <a:pt x="984250" y="668338"/>
                </a:cubicBezTo>
                <a:close/>
                <a:moveTo>
                  <a:pt x="936626" y="661988"/>
                </a:moveTo>
                <a:cubicBezTo>
                  <a:pt x="936626" y="661988"/>
                  <a:pt x="930276" y="668338"/>
                  <a:pt x="930276" y="668338"/>
                </a:cubicBezTo>
                <a:cubicBezTo>
                  <a:pt x="930276" y="668338"/>
                  <a:pt x="930276" y="661988"/>
                  <a:pt x="936626" y="661988"/>
                </a:cubicBezTo>
                <a:close/>
                <a:moveTo>
                  <a:pt x="930276" y="661988"/>
                </a:moveTo>
                <a:cubicBezTo>
                  <a:pt x="930276" y="661988"/>
                  <a:pt x="930276" y="663774"/>
                  <a:pt x="930276" y="665560"/>
                </a:cubicBezTo>
                <a:lnTo>
                  <a:pt x="930276" y="668338"/>
                </a:lnTo>
                <a:lnTo>
                  <a:pt x="930276" y="669132"/>
                </a:lnTo>
                <a:lnTo>
                  <a:pt x="929853" y="669227"/>
                </a:lnTo>
                <a:lnTo>
                  <a:pt x="927299" y="674589"/>
                </a:lnTo>
                <a:cubicBezTo>
                  <a:pt x="928291" y="675482"/>
                  <a:pt x="930276" y="675482"/>
                  <a:pt x="930276" y="675482"/>
                </a:cubicBezTo>
                <a:lnTo>
                  <a:pt x="924471" y="676229"/>
                </a:lnTo>
                <a:lnTo>
                  <a:pt x="924984" y="674688"/>
                </a:lnTo>
                <a:lnTo>
                  <a:pt x="925315" y="674589"/>
                </a:lnTo>
                <a:lnTo>
                  <a:pt x="925140" y="674221"/>
                </a:lnTo>
                <a:lnTo>
                  <a:pt x="925315" y="673696"/>
                </a:lnTo>
                <a:lnTo>
                  <a:pt x="924984" y="673895"/>
                </a:lnTo>
                <a:lnTo>
                  <a:pt x="924498" y="672874"/>
                </a:lnTo>
                <a:lnTo>
                  <a:pt x="923152" y="674994"/>
                </a:lnTo>
                <a:lnTo>
                  <a:pt x="924984" y="673895"/>
                </a:lnTo>
                <a:lnTo>
                  <a:pt x="925140" y="674221"/>
                </a:lnTo>
                <a:lnTo>
                  <a:pt x="924984" y="674688"/>
                </a:lnTo>
                <a:lnTo>
                  <a:pt x="922961" y="675295"/>
                </a:lnTo>
                <a:lnTo>
                  <a:pt x="922338" y="676276"/>
                </a:lnTo>
                <a:lnTo>
                  <a:pt x="922338" y="675482"/>
                </a:lnTo>
                <a:lnTo>
                  <a:pt x="922338" y="675383"/>
                </a:lnTo>
                <a:cubicBezTo>
                  <a:pt x="922338" y="674490"/>
                  <a:pt x="922338" y="672704"/>
                  <a:pt x="922338" y="669132"/>
                </a:cubicBezTo>
                <a:lnTo>
                  <a:pt x="922694" y="669086"/>
                </a:lnTo>
                <a:lnTo>
                  <a:pt x="922338" y="668338"/>
                </a:lnTo>
                <a:lnTo>
                  <a:pt x="923326" y="669005"/>
                </a:lnTo>
                <a:lnTo>
                  <a:pt x="929284" y="668239"/>
                </a:lnTo>
                <a:cubicBezTo>
                  <a:pt x="930276" y="667346"/>
                  <a:pt x="930276" y="665560"/>
                  <a:pt x="930276" y="661988"/>
                </a:cubicBezTo>
                <a:close/>
                <a:moveTo>
                  <a:pt x="26988" y="661988"/>
                </a:moveTo>
                <a:cubicBezTo>
                  <a:pt x="30957" y="665560"/>
                  <a:pt x="32942" y="667346"/>
                  <a:pt x="33934" y="669132"/>
                </a:cubicBezTo>
                <a:lnTo>
                  <a:pt x="34188" y="670963"/>
                </a:lnTo>
                <a:lnTo>
                  <a:pt x="34188" y="668567"/>
                </a:lnTo>
                <a:lnTo>
                  <a:pt x="34926" y="670287"/>
                </a:lnTo>
                <a:lnTo>
                  <a:pt x="36752" y="674543"/>
                </a:lnTo>
                <a:lnTo>
                  <a:pt x="34926" y="675152"/>
                </a:lnTo>
                <a:lnTo>
                  <a:pt x="34777" y="675201"/>
                </a:lnTo>
                <a:lnTo>
                  <a:pt x="34810" y="675437"/>
                </a:lnTo>
                <a:lnTo>
                  <a:pt x="34926" y="675482"/>
                </a:lnTo>
                <a:lnTo>
                  <a:pt x="34822" y="675528"/>
                </a:lnTo>
                <a:lnTo>
                  <a:pt x="34926" y="676276"/>
                </a:lnTo>
                <a:lnTo>
                  <a:pt x="34191" y="675804"/>
                </a:lnTo>
                <a:lnTo>
                  <a:pt x="33124" y="676271"/>
                </a:lnTo>
                <a:lnTo>
                  <a:pt x="28156" y="675632"/>
                </a:lnTo>
                <a:lnTo>
                  <a:pt x="27980" y="675482"/>
                </a:lnTo>
                <a:lnTo>
                  <a:pt x="27446" y="674246"/>
                </a:lnTo>
                <a:lnTo>
                  <a:pt x="27980" y="672803"/>
                </a:lnTo>
                <a:lnTo>
                  <a:pt x="31838" y="674291"/>
                </a:lnTo>
                <a:lnTo>
                  <a:pt x="27980" y="671811"/>
                </a:lnTo>
                <a:cubicBezTo>
                  <a:pt x="26988" y="669132"/>
                  <a:pt x="26988" y="665560"/>
                  <a:pt x="26988" y="661988"/>
                </a:cubicBezTo>
                <a:close/>
                <a:moveTo>
                  <a:pt x="977372" y="661761"/>
                </a:moveTo>
                <a:lnTo>
                  <a:pt x="977372" y="666740"/>
                </a:lnTo>
                <a:lnTo>
                  <a:pt x="977900" y="661988"/>
                </a:lnTo>
                <a:cubicBezTo>
                  <a:pt x="977900" y="661988"/>
                  <a:pt x="977900" y="663774"/>
                  <a:pt x="977900" y="664667"/>
                </a:cubicBezTo>
                <a:lnTo>
                  <a:pt x="977900" y="668239"/>
                </a:lnTo>
                <a:cubicBezTo>
                  <a:pt x="977900" y="669132"/>
                  <a:pt x="977900" y="669132"/>
                  <a:pt x="977900" y="669132"/>
                </a:cubicBezTo>
                <a:cubicBezTo>
                  <a:pt x="977900" y="669132"/>
                  <a:pt x="977900" y="670918"/>
                  <a:pt x="977900" y="672704"/>
                </a:cubicBezTo>
                <a:lnTo>
                  <a:pt x="977900" y="675482"/>
                </a:lnTo>
                <a:lnTo>
                  <a:pt x="977900" y="676275"/>
                </a:lnTo>
                <a:lnTo>
                  <a:pt x="977900" y="676276"/>
                </a:lnTo>
                <a:cubicBezTo>
                  <a:pt x="977900" y="676276"/>
                  <a:pt x="977900" y="676276"/>
                  <a:pt x="971550" y="676276"/>
                </a:cubicBezTo>
                <a:lnTo>
                  <a:pt x="971903" y="675822"/>
                </a:lnTo>
                <a:lnTo>
                  <a:pt x="970492" y="675822"/>
                </a:lnTo>
                <a:lnTo>
                  <a:pt x="970492" y="673185"/>
                </a:lnTo>
                <a:lnTo>
                  <a:pt x="970492" y="672307"/>
                </a:lnTo>
                <a:cubicBezTo>
                  <a:pt x="970492" y="670549"/>
                  <a:pt x="970492" y="668791"/>
                  <a:pt x="970492" y="668791"/>
                </a:cubicBezTo>
                <a:cubicBezTo>
                  <a:pt x="977372" y="668791"/>
                  <a:pt x="977372" y="654731"/>
                  <a:pt x="977372" y="661761"/>
                </a:cubicBezTo>
                <a:close/>
                <a:moveTo>
                  <a:pt x="970492" y="661761"/>
                </a:moveTo>
                <a:cubicBezTo>
                  <a:pt x="977372" y="661761"/>
                  <a:pt x="977372" y="661761"/>
                  <a:pt x="977372" y="661761"/>
                </a:cubicBezTo>
                <a:cubicBezTo>
                  <a:pt x="977372" y="661761"/>
                  <a:pt x="977372" y="661761"/>
                  <a:pt x="970492" y="668791"/>
                </a:cubicBezTo>
                <a:cubicBezTo>
                  <a:pt x="970492" y="668791"/>
                  <a:pt x="970492" y="668791"/>
                  <a:pt x="970492" y="667913"/>
                </a:cubicBezTo>
                <a:lnTo>
                  <a:pt x="970492" y="665276"/>
                </a:lnTo>
                <a:cubicBezTo>
                  <a:pt x="970492" y="663518"/>
                  <a:pt x="970492" y="661761"/>
                  <a:pt x="970492" y="661761"/>
                </a:cubicBezTo>
                <a:close/>
                <a:moveTo>
                  <a:pt x="20638" y="655638"/>
                </a:moveTo>
                <a:cubicBezTo>
                  <a:pt x="20638" y="655638"/>
                  <a:pt x="26988" y="661988"/>
                  <a:pt x="26988" y="661988"/>
                </a:cubicBezTo>
                <a:cubicBezTo>
                  <a:pt x="20638" y="661988"/>
                  <a:pt x="20638" y="655638"/>
                  <a:pt x="20638" y="655638"/>
                </a:cubicBezTo>
                <a:close/>
                <a:moveTo>
                  <a:pt x="854699" y="654906"/>
                </a:moveTo>
                <a:cubicBezTo>
                  <a:pt x="854699" y="654906"/>
                  <a:pt x="854699" y="654906"/>
                  <a:pt x="855554" y="654906"/>
                </a:cubicBezTo>
                <a:lnTo>
                  <a:pt x="860682" y="654906"/>
                </a:lnTo>
                <a:lnTo>
                  <a:pt x="861537" y="654906"/>
                </a:lnTo>
                <a:cubicBezTo>
                  <a:pt x="861537" y="654906"/>
                  <a:pt x="861537" y="661736"/>
                  <a:pt x="861537" y="661736"/>
                </a:cubicBezTo>
                <a:cubicBezTo>
                  <a:pt x="854699" y="668567"/>
                  <a:pt x="854699" y="668567"/>
                  <a:pt x="854699" y="668567"/>
                </a:cubicBezTo>
                <a:lnTo>
                  <a:pt x="854699" y="665152"/>
                </a:lnTo>
                <a:lnTo>
                  <a:pt x="854699" y="662590"/>
                </a:lnTo>
                <a:lnTo>
                  <a:pt x="854699" y="661736"/>
                </a:lnTo>
                <a:cubicBezTo>
                  <a:pt x="854699" y="661736"/>
                  <a:pt x="854699" y="661736"/>
                  <a:pt x="853844" y="661736"/>
                </a:cubicBezTo>
                <a:cubicBezTo>
                  <a:pt x="852989" y="661736"/>
                  <a:pt x="851280" y="661736"/>
                  <a:pt x="847861" y="661736"/>
                </a:cubicBezTo>
                <a:cubicBezTo>
                  <a:pt x="847861" y="661736"/>
                  <a:pt x="847861" y="654906"/>
                  <a:pt x="854699" y="654906"/>
                </a:cubicBezTo>
                <a:close/>
                <a:moveTo>
                  <a:pt x="847861" y="654906"/>
                </a:moveTo>
                <a:lnTo>
                  <a:pt x="847221" y="655637"/>
                </a:lnTo>
                <a:lnTo>
                  <a:pt x="841879" y="661736"/>
                </a:lnTo>
                <a:lnTo>
                  <a:pt x="841376" y="661736"/>
                </a:lnTo>
                <a:lnTo>
                  <a:pt x="841024" y="661736"/>
                </a:lnTo>
                <a:lnTo>
                  <a:pt x="841376" y="661385"/>
                </a:lnTo>
                <a:lnTo>
                  <a:pt x="844443" y="658321"/>
                </a:lnTo>
                <a:lnTo>
                  <a:pt x="847129" y="655637"/>
                </a:lnTo>
                <a:close/>
                <a:moveTo>
                  <a:pt x="847861" y="654906"/>
                </a:moveTo>
                <a:lnTo>
                  <a:pt x="848716" y="654906"/>
                </a:lnTo>
                <a:lnTo>
                  <a:pt x="847861" y="661736"/>
                </a:lnTo>
                <a:lnTo>
                  <a:pt x="847861" y="660883"/>
                </a:lnTo>
                <a:lnTo>
                  <a:pt x="847861" y="658321"/>
                </a:lnTo>
                <a:lnTo>
                  <a:pt x="847861" y="655760"/>
                </a:lnTo>
                <a:cubicBezTo>
                  <a:pt x="847861" y="654906"/>
                  <a:pt x="847861" y="654906"/>
                  <a:pt x="847861" y="654906"/>
                </a:cubicBezTo>
                <a:close/>
                <a:moveTo>
                  <a:pt x="27350" y="654906"/>
                </a:moveTo>
                <a:cubicBezTo>
                  <a:pt x="34188" y="661736"/>
                  <a:pt x="27350" y="654906"/>
                  <a:pt x="34188" y="661736"/>
                </a:cubicBezTo>
                <a:lnTo>
                  <a:pt x="30769" y="661736"/>
                </a:lnTo>
                <a:lnTo>
                  <a:pt x="29060" y="661736"/>
                </a:lnTo>
                <a:lnTo>
                  <a:pt x="27350" y="661736"/>
                </a:lnTo>
                <a:cubicBezTo>
                  <a:pt x="27350" y="654906"/>
                  <a:pt x="27350" y="661736"/>
                  <a:pt x="27350" y="654906"/>
                </a:cubicBezTo>
                <a:close/>
                <a:moveTo>
                  <a:pt x="864759" y="653707"/>
                </a:moveTo>
                <a:lnTo>
                  <a:pt x="868363" y="655638"/>
                </a:lnTo>
                <a:cubicBezTo>
                  <a:pt x="868363" y="655638"/>
                  <a:pt x="866776" y="655638"/>
                  <a:pt x="865188" y="654646"/>
                </a:cubicBezTo>
                <a:close/>
                <a:moveTo>
                  <a:pt x="856750" y="652857"/>
                </a:moveTo>
                <a:lnTo>
                  <a:pt x="855554" y="654052"/>
                </a:lnTo>
                <a:cubicBezTo>
                  <a:pt x="854699" y="654906"/>
                  <a:pt x="854699" y="654906"/>
                  <a:pt x="854699" y="654906"/>
                </a:cubicBezTo>
                <a:close/>
                <a:moveTo>
                  <a:pt x="849524" y="651029"/>
                </a:moveTo>
                <a:lnTo>
                  <a:pt x="847861" y="654906"/>
                </a:lnTo>
                <a:cubicBezTo>
                  <a:pt x="847861" y="654906"/>
                  <a:pt x="847861" y="653199"/>
                  <a:pt x="848716" y="651491"/>
                </a:cubicBezTo>
                <a:close/>
                <a:moveTo>
                  <a:pt x="854699" y="648076"/>
                </a:moveTo>
                <a:lnTo>
                  <a:pt x="849570" y="653930"/>
                </a:lnTo>
                <a:lnTo>
                  <a:pt x="847861" y="654906"/>
                </a:lnTo>
                <a:cubicBezTo>
                  <a:pt x="854699" y="648076"/>
                  <a:pt x="854699" y="648076"/>
                  <a:pt x="854699" y="648076"/>
                </a:cubicBezTo>
                <a:close/>
                <a:moveTo>
                  <a:pt x="854699" y="648076"/>
                </a:moveTo>
                <a:lnTo>
                  <a:pt x="854699" y="648929"/>
                </a:lnTo>
                <a:lnTo>
                  <a:pt x="854699" y="651491"/>
                </a:lnTo>
                <a:lnTo>
                  <a:pt x="854699" y="652345"/>
                </a:lnTo>
                <a:cubicBezTo>
                  <a:pt x="854699" y="651491"/>
                  <a:pt x="854699" y="651491"/>
                  <a:pt x="854699" y="654906"/>
                </a:cubicBezTo>
                <a:cubicBezTo>
                  <a:pt x="854699" y="654906"/>
                  <a:pt x="852989" y="654906"/>
                  <a:pt x="851280" y="654906"/>
                </a:cubicBezTo>
                <a:lnTo>
                  <a:pt x="848716" y="654906"/>
                </a:lnTo>
                <a:lnTo>
                  <a:pt x="849570" y="653930"/>
                </a:lnTo>
                <a:lnTo>
                  <a:pt x="853844" y="651491"/>
                </a:lnTo>
                <a:cubicBezTo>
                  <a:pt x="854699" y="649783"/>
                  <a:pt x="854699" y="648076"/>
                  <a:pt x="854699" y="648076"/>
                </a:cubicBezTo>
                <a:close/>
                <a:moveTo>
                  <a:pt x="27350" y="648076"/>
                </a:moveTo>
                <a:lnTo>
                  <a:pt x="27350" y="648929"/>
                </a:lnTo>
                <a:lnTo>
                  <a:pt x="27350" y="651491"/>
                </a:lnTo>
                <a:lnTo>
                  <a:pt x="27350" y="652345"/>
                </a:lnTo>
                <a:lnTo>
                  <a:pt x="27350" y="654906"/>
                </a:lnTo>
                <a:cubicBezTo>
                  <a:pt x="20513" y="648076"/>
                  <a:pt x="27350" y="648076"/>
                  <a:pt x="27350" y="648076"/>
                </a:cubicBezTo>
                <a:close/>
                <a:moveTo>
                  <a:pt x="984251" y="647700"/>
                </a:moveTo>
                <a:cubicBezTo>
                  <a:pt x="984251" y="651669"/>
                  <a:pt x="984251" y="653654"/>
                  <a:pt x="983457" y="654646"/>
                </a:cubicBezTo>
                <a:lnTo>
                  <a:pt x="978126" y="655598"/>
                </a:lnTo>
                <a:lnTo>
                  <a:pt x="977372" y="661761"/>
                </a:lnTo>
                <a:cubicBezTo>
                  <a:pt x="977372" y="654731"/>
                  <a:pt x="977372" y="654731"/>
                  <a:pt x="977372" y="654731"/>
                </a:cubicBezTo>
                <a:cubicBezTo>
                  <a:pt x="977372" y="654731"/>
                  <a:pt x="977372" y="647700"/>
                  <a:pt x="984251" y="647700"/>
                </a:cubicBezTo>
                <a:cubicBezTo>
                  <a:pt x="980812" y="651215"/>
                  <a:pt x="979092" y="652973"/>
                  <a:pt x="978232" y="654731"/>
                </a:cubicBezTo>
                <a:lnTo>
                  <a:pt x="978142" y="655466"/>
                </a:lnTo>
                <a:lnTo>
                  <a:pt x="983457" y="651669"/>
                </a:lnTo>
                <a:cubicBezTo>
                  <a:pt x="984251" y="649685"/>
                  <a:pt x="984251" y="647700"/>
                  <a:pt x="984251" y="647700"/>
                </a:cubicBezTo>
                <a:close/>
                <a:moveTo>
                  <a:pt x="942976" y="647700"/>
                </a:moveTo>
                <a:cubicBezTo>
                  <a:pt x="942976" y="647700"/>
                  <a:pt x="936626" y="654844"/>
                  <a:pt x="936626" y="661988"/>
                </a:cubicBezTo>
                <a:cubicBezTo>
                  <a:pt x="936626" y="654844"/>
                  <a:pt x="936626" y="647700"/>
                  <a:pt x="942976" y="647700"/>
                </a:cubicBezTo>
                <a:close/>
                <a:moveTo>
                  <a:pt x="915988" y="647700"/>
                </a:moveTo>
                <a:cubicBezTo>
                  <a:pt x="915988" y="647700"/>
                  <a:pt x="915988" y="647700"/>
                  <a:pt x="916782" y="647700"/>
                </a:cubicBezTo>
                <a:lnTo>
                  <a:pt x="919163" y="647700"/>
                </a:lnTo>
                <a:lnTo>
                  <a:pt x="922338" y="647700"/>
                </a:lnTo>
                <a:cubicBezTo>
                  <a:pt x="922338" y="647700"/>
                  <a:pt x="915988" y="647700"/>
                  <a:pt x="915988" y="655638"/>
                </a:cubicBezTo>
                <a:lnTo>
                  <a:pt x="915988" y="656431"/>
                </a:lnTo>
                <a:cubicBezTo>
                  <a:pt x="915988" y="657225"/>
                  <a:pt x="915988" y="658812"/>
                  <a:pt x="915988" y="661987"/>
                </a:cubicBezTo>
                <a:cubicBezTo>
                  <a:pt x="915988" y="661987"/>
                  <a:pt x="915988" y="661987"/>
                  <a:pt x="915194" y="661987"/>
                </a:cubicBezTo>
                <a:lnTo>
                  <a:pt x="912813" y="661987"/>
                </a:lnTo>
                <a:lnTo>
                  <a:pt x="909638" y="661987"/>
                </a:lnTo>
                <a:cubicBezTo>
                  <a:pt x="909638" y="655637"/>
                  <a:pt x="909638" y="661987"/>
                  <a:pt x="915988" y="655637"/>
                </a:cubicBezTo>
                <a:lnTo>
                  <a:pt x="915988" y="651669"/>
                </a:lnTo>
                <a:cubicBezTo>
                  <a:pt x="915988" y="649685"/>
                  <a:pt x="915988" y="647700"/>
                  <a:pt x="915988" y="647700"/>
                </a:cubicBezTo>
                <a:close/>
                <a:moveTo>
                  <a:pt x="862013" y="647700"/>
                </a:moveTo>
                <a:lnTo>
                  <a:pt x="864759" y="653707"/>
                </a:lnTo>
                <a:lnTo>
                  <a:pt x="862807" y="652661"/>
                </a:lnTo>
                <a:cubicBezTo>
                  <a:pt x="862013" y="651669"/>
                  <a:pt x="862013" y="651669"/>
                  <a:pt x="862013" y="655638"/>
                </a:cubicBezTo>
                <a:lnTo>
                  <a:pt x="862013" y="655637"/>
                </a:lnTo>
                <a:lnTo>
                  <a:pt x="862013" y="654646"/>
                </a:lnTo>
                <a:cubicBezTo>
                  <a:pt x="862013" y="653654"/>
                  <a:pt x="862013" y="651669"/>
                  <a:pt x="862013" y="647700"/>
                </a:cubicBezTo>
                <a:close/>
                <a:moveTo>
                  <a:pt x="957263" y="641350"/>
                </a:moveTo>
                <a:cubicBezTo>
                  <a:pt x="957263" y="641350"/>
                  <a:pt x="957263" y="647700"/>
                  <a:pt x="957263" y="647700"/>
                </a:cubicBezTo>
                <a:cubicBezTo>
                  <a:pt x="957263" y="647700"/>
                  <a:pt x="957263" y="647700"/>
                  <a:pt x="950913" y="647700"/>
                </a:cubicBezTo>
                <a:cubicBezTo>
                  <a:pt x="950913" y="647700"/>
                  <a:pt x="957263" y="641350"/>
                  <a:pt x="957263" y="641350"/>
                </a:cubicBezTo>
                <a:close/>
                <a:moveTo>
                  <a:pt x="915988" y="641350"/>
                </a:moveTo>
                <a:cubicBezTo>
                  <a:pt x="915988" y="641350"/>
                  <a:pt x="915988" y="647700"/>
                  <a:pt x="915988" y="647700"/>
                </a:cubicBezTo>
                <a:cubicBezTo>
                  <a:pt x="915988" y="647700"/>
                  <a:pt x="915988" y="647700"/>
                  <a:pt x="909638" y="647700"/>
                </a:cubicBezTo>
                <a:cubicBezTo>
                  <a:pt x="915988" y="647700"/>
                  <a:pt x="915988" y="647700"/>
                  <a:pt x="915988" y="641350"/>
                </a:cubicBezTo>
                <a:close/>
                <a:moveTo>
                  <a:pt x="14288" y="641350"/>
                </a:moveTo>
                <a:cubicBezTo>
                  <a:pt x="14288" y="641350"/>
                  <a:pt x="20638" y="647700"/>
                  <a:pt x="14288" y="647700"/>
                </a:cubicBezTo>
                <a:cubicBezTo>
                  <a:pt x="14288" y="647700"/>
                  <a:pt x="14288" y="641350"/>
                  <a:pt x="14288" y="641350"/>
                </a:cubicBezTo>
                <a:close/>
                <a:moveTo>
                  <a:pt x="861537" y="641245"/>
                </a:moveTo>
                <a:lnTo>
                  <a:pt x="861537" y="645514"/>
                </a:lnTo>
                <a:lnTo>
                  <a:pt x="861537" y="647222"/>
                </a:lnTo>
                <a:cubicBezTo>
                  <a:pt x="861537" y="648076"/>
                  <a:pt x="861537" y="648076"/>
                  <a:pt x="861537" y="648076"/>
                </a:cubicBezTo>
                <a:cubicBezTo>
                  <a:pt x="861537" y="651491"/>
                  <a:pt x="861537" y="651491"/>
                  <a:pt x="860682" y="650637"/>
                </a:cubicBezTo>
                <a:lnTo>
                  <a:pt x="859486" y="650125"/>
                </a:lnTo>
                <a:lnTo>
                  <a:pt x="854699" y="648076"/>
                </a:lnTo>
                <a:cubicBezTo>
                  <a:pt x="854699" y="648076"/>
                  <a:pt x="861537" y="641245"/>
                  <a:pt x="861537" y="641245"/>
                </a:cubicBezTo>
                <a:close/>
                <a:moveTo>
                  <a:pt x="232478" y="641245"/>
                </a:moveTo>
                <a:cubicBezTo>
                  <a:pt x="235897" y="641245"/>
                  <a:pt x="237607" y="642953"/>
                  <a:pt x="238461" y="643807"/>
                </a:cubicBezTo>
                <a:lnTo>
                  <a:pt x="238632" y="643294"/>
                </a:lnTo>
                <a:lnTo>
                  <a:pt x="239316" y="648076"/>
                </a:lnTo>
                <a:cubicBezTo>
                  <a:pt x="239316" y="648076"/>
                  <a:pt x="232478" y="641245"/>
                  <a:pt x="232478" y="641245"/>
                </a:cubicBezTo>
                <a:close/>
                <a:moveTo>
                  <a:pt x="232478" y="641245"/>
                </a:moveTo>
                <a:cubicBezTo>
                  <a:pt x="239316" y="641245"/>
                  <a:pt x="232478" y="641245"/>
                  <a:pt x="239316" y="641245"/>
                </a:cubicBezTo>
                <a:lnTo>
                  <a:pt x="238632" y="643294"/>
                </a:lnTo>
                <a:lnTo>
                  <a:pt x="238461" y="642099"/>
                </a:lnTo>
                <a:cubicBezTo>
                  <a:pt x="237607" y="641245"/>
                  <a:pt x="235897" y="641245"/>
                  <a:pt x="232478" y="641245"/>
                </a:cubicBezTo>
                <a:close/>
                <a:moveTo>
                  <a:pt x="225641" y="641245"/>
                </a:moveTo>
                <a:cubicBezTo>
                  <a:pt x="225641" y="644660"/>
                  <a:pt x="227350" y="646368"/>
                  <a:pt x="229060" y="647222"/>
                </a:cubicBezTo>
                <a:lnTo>
                  <a:pt x="231976" y="647950"/>
                </a:lnTo>
                <a:lnTo>
                  <a:pt x="232078" y="647676"/>
                </a:lnTo>
                <a:lnTo>
                  <a:pt x="231623" y="647222"/>
                </a:lnTo>
                <a:cubicBezTo>
                  <a:pt x="230769" y="646368"/>
                  <a:pt x="229060" y="644660"/>
                  <a:pt x="225641" y="641245"/>
                </a:cubicBezTo>
                <a:close/>
                <a:moveTo>
                  <a:pt x="865335" y="639727"/>
                </a:moveTo>
                <a:lnTo>
                  <a:pt x="868374" y="641245"/>
                </a:lnTo>
                <a:cubicBezTo>
                  <a:pt x="868374" y="641245"/>
                  <a:pt x="868374" y="641245"/>
                  <a:pt x="867519" y="642099"/>
                </a:cubicBezTo>
                <a:lnTo>
                  <a:pt x="866582" y="643035"/>
                </a:lnTo>
                <a:lnTo>
                  <a:pt x="868374" y="641245"/>
                </a:lnTo>
                <a:cubicBezTo>
                  <a:pt x="866665" y="644660"/>
                  <a:pt x="865383" y="646368"/>
                  <a:pt x="864528" y="647008"/>
                </a:cubicBezTo>
                <a:lnTo>
                  <a:pt x="863246" y="646368"/>
                </a:lnTo>
                <a:lnTo>
                  <a:pt x="861537" y="648076"/>
                </a:lnTo>
                <a:lnTo>
                  <a:pt x="864576" y="640486"/>
                </a:lnTo>
                <a:lnTo>
                  <a:pt x="864955" y="640391"/>
                </a:lnTo>
                <a:close/>
                <a:moveTo>
                  <a:pt x="25028" y="635059"/>
                </a:moveTo>
                <a:lnTo>
                  <a:pt x="26495" y="635268"/>
                </a:lnTo>
                <a:cubicBezTo>
                  <a:pt x="27350" y="636122"/>
                  <a:pt x="27350" y="637830"/>
                  <a:pt x="27350" y="641245"/>
                </a:cubicBezTo>
                <a:close/>
                <a:moveTo>
                  <a:pt x="869157" y="635000"/>
                </a:moveTo>
                <a:cubicBezTo>
                  <a:pt x="869595" y="635000"/>
                  <a:pt x="869951" y="636422"/>
                  <a:pt x="869951" y="638175"/>
                </a:cubicBezTo>
                <a:cubicBezTo>
                  <a:pt x="869951" y="639928"/>
                  <a:pt x="869595" y="641350"/>
                  <a:pt x="869157" y="641350"/>
                </a:cubicBezTo>
                <a:cubicBezTo>
                  <a:pt x="868719" y="641350"/>
                  <a:pt x="868363" y="639928"/>
                  <a:pt x="868363" y="638175"/>
                </a:cubicBezTo>
                <a:cubicBezTo>
                  <a:pt x="868363" y="636422"/>
                  <a:pt x="868719" y="635000"/>
                  <a:pt x="869157" y="635000"/>
                </a:cubicBezTo>
                <a:close/>
                <a:moveTo>
                  <a:pt x="854076" y="635000"/>
                </a:moveTo>
                <a:cubicBezTo>
                  <a:pt x="854076" y="635000"/>
                  <a:pt x="854076" y="635000"/>
                  <a:pt x="847726" y="641350"/>
                </a:cubicBezTo>
                <a:cubicBezTo>
                  <a:pt x="847726" y="635000"/>
                  <a:pt x="854076" y="635000"/>
                  <a:pt x="854076" y="635000"/>
                </a:cubicBezTo>
                <a:close/>
                <a:moveTo>
                  <a:pt x="957263" y="634472"/>
                </a:moveTo>
                <a:cubicBezTo>
                  <a:pt x="957263" y="634472"/>
                  <a:pt x="950913" y="641351"/>
                  <a:pt x="950913" y="641351"/>
                </a:cubicBezTo>
                <a:cubicBezTo>
                  <a:pt x="950913" y="641351"/>
                  <a:pt x="950913" y="641351"/>
                  <a:pt x="957263" y="634472"/>
                </a:cubicBezTo>
                <a:close/>
                <a:moveTo>
                  <a:pt x="868374" y="634415"/>
                </a:moveTo>
                <a:lnTo>
                  <a:pt x="865335" y="639727"/>
                </a:lnTo>
                <a:lnTo>
                  <a:pt x="864955" y="639538"/>
                </a:lnTo>
                <a:lnTo>
                  <a:pt x="864576" y="640486"/>
                </a:lnTo>
                <a:lnTo>
                  <a:pt x="861537" y="641245"/>
                </a:lnTo>
                <a:cubicBezTo>
                  <a:pt x="861537" y="641245"/>
                  <a:pt x="861537" y="641245"/>
                  <a:pt x="868374" y="634415"/>
                </a:cubicBezTo>
                <a:close/>
                <a:moveTo>
                  <a:pt x="26144" y="630799"/>
                </a:moveTo>
                <a:lnTo>
                  <a:pt x="26495" y="630999"/>
                </a:lnTo>
                <a:cubicBezTo>
                  <a:pt x="27350" y="632707"/>
                  <a:pt x="27350" y="634415"/>
                  <a:pt x="27350" y="634415"/>
                </a:cubicBezTo>
                <a:cubicBezTo>
                  <a:pt x="27350" y="634415"/>
                  <a:pt x="27350" y="634415"/>
                  <a:pt x="26495" y="633561"/>
                </a:cubicBezTo>
                <a:lnTo>
                  <a:pt x="25485" y="632552"/>
                </a:lnTo>
                <a:close/>
                <a:moveTo>
                  <a:pt x="867519" y="629292"/>
                </a:moveTo>
                <a:cubicBezTo>
                  <a:pt x="868374" y="629292"/>
                  <a:pt x="868374" y="630999"/>
                  <a:pt x="868374" y="634415"/>
                </a:cubicBezTo>
                <a:lnTo>
                  <a:pt x="866665" y="634415"/>
                </a:lnTo>
                <a:lnTo>
                  <a:pt x="864955" y="634415"/>
                </a:lnTo>
                <a:cubicBezTo>
                  <a:pt x="864955" y="634415"/>
                  <a:pt x="864955" y="634415"/>
                  <a:pt x="861537" y="634415"/>
                </a:cubicBezTo>
                <a:cubicBezTo>
                  <a:pt x="864955" y="630999"/>
                  <a:pt x="866665" y="629292"/>
                  <a:pt x="867519" y="629292"/>
                </a:cubicBezTo>
                <a:close/>
                <a:moveTo>
                  <a:pt x="963613" y="628650"/>
                </a:moveTo>
                <a:cubicBezTo>
                  <a:pt x="963613" y="628650"/>
                  <a:pt x="957263" y="635000"/>
                  <a:pt x="957263" y="635000"/>
                </a:cubicBezTo>
                <a:cubicBezTo>
                  <a:pt x="957263" y="628650"/>
                  <a:pt x="957263" y="635000"/>
                  <a:pt x="963613" y="628650"/>
                </a:cubicBezTo>
                <a:close/>
                <a:moveTo>
                  <a:pt x="854075" y="628650"/>
                </a:moveTo>
                <a:cubicBezTo>
                  <a:pt x="854075" y="631825"/>
                  <a:pt x="854075" y="631825"/>
                  <a:pt x="854075" y="631031"/>
                </a:cubicBezTo>
                <a:lnTo>
                  <a:pt x="854075" y="631825"/>
                </a:lnTo>
                <a:cubicBezTo>
                  <a:pt x="854075" y="633413"/>
                  <a:pt x="854075" y="635000"/>
                  <a:pt x="854075" y="635000"/>
                </a:cubicBezTo>
                <a:cubicBezTo>
                  <a:pt x="854075" y="635000"/>
                  <a:pt x="854075" y="635000"/>
                  <a:pt x="847725" y="635000"/>
                </a:cubicBezTo>
                <a:cubicBezTo>
                  <a:pt x="854075" y="635000"/>
                  <a:pt x="854075" y="635000"/>
                  <a:pt x="854075" y="628650"/>
                </a:cubicBezTo>
                <a:close/>
                <a:moveTo>
                  <a:pt x="232478" y="628303"/>
                </a:moveTo>
                <a:lnTo>
                  <a:pt x="232478" y="628438"/>
                </a:lnTo>
                <a:lnTo>
                  <a:pt x="232478" y="634370"/>
                </a:lnTo>
                <a:lnTo>
                  <a:pt x="237729" y="633612"/>
                </a:lnTo>
                <a:close/>
                <a:moveTo>
                  <a:pt x="861537" y="627584"/>
                </a:moveTo>
                <a:cubicBezTo>
                  <a:pt x="861537" y="627584"/>
                  <a:pt x="854699" y="634415"/>
                  <a:pt x="854699" y="634415"/>
                </a:cubicBezTo>
                <a:lnTo>
                  <a:pt x="857434" y="629633"/>
                </a:lnTo>
                <a:lnTo>
                  <a:pt x="858118" y="630146"/>
                </a:lnTo>
                <a:cubicBezTo>
                  <a:pt x="859828" y="629292"/>
                  <a:pt x="861537" y="627584"/>
                  <a:pt x="861537" y="627584"/>
                </a:cubicBezTo>
                <a:close/>
                <a:moveTo>
                  <a:pt x="861537" y="627584"/>
                </a:moveTo>
                <a:lnTo>
                  <a:pt x="860682" y="634415"/>
                </a:lnTo>
                <a:cubicBezTo>
                  <a:pt x="859828" y="636122"/>
                  <a:pt x="858118" y="637830"/>
                  <a:pt x="854699" y="641245"/>
                </a:cubicBezTo>
                <a:cubicBezTo>
                  <a:pt x="854699" y="641245"/>
                  <a:pt x="861537" y="634415"/>
                  <a:pt x="861537" y="634415"/>
                </a:cubicBezTo>
                <a:cubicBezTo>
                  <a:pt x="861537" y="637830"/>
                  <a:pt x="861537" y="639537"/>
                  <a:pt x="860682" y="641245"/>
                </a:cubicBezTo>
                <a:lnTo>
                  <a:pt x="859828" y="642221"/>
                </a:lnTo>
                <a:lnTo>
                  <a:pt x="854699" y="648076"/>
                </a:lnTo>
                <a:lnTo>
                  <a:pt x="849524" y="651029"/>
                </a:lnTo>
                <a:lnTo>
                  <a:pt x="850425" y="648929"/>
                </a:lnTo>
                <a:cubicBezTo>
                  <a:pt x="849571" y="648076"/>
                  <a:pt x="847861" y="648076"/>
                  <a:pt x="847861" y="648076"/>
                </a:cubicBezTo>
                <a:cubicBezTo>
                  <a:pt x="851280" y="644660"/>
                  <a:pt x="852989" y="642953"/>
                  <a:pt x="853844" y="641245"/>
                </a:cubicBezTo>
                <a:lnTo>
                  <a:pt x="854075" y="639401"/>
                </a:lnTo>
                <a:lnTo>
                  <a:pt x="854076" y="639393"/>
                </a:lnTo>
                <a:lnTo>
                  <a:pt x="854699" y="634415"/>
                </a:lnTo>
                <a:cubicBezTo>
                  <a:pt x="861537" y="634415"/>
                  <a:pt x="861537" y="634415"/>
                  <a:pt x="861537" y="627584"/>
                </a:cubicBezTo>
                <a:close/>
                <a:moveTo>
                  <a:pt x="20513" y="627584"/>
                </a:moveTo>
                <a:lnTo>
                  <a:pt x="25485" y="632552"/>
                </a:lnTo>
                <a:lnTo>
                  <a:pt x="24786" y="634415"/>
                </a:lnTo>
                <a:lnTo>
                  <a:pt x="25028" y="635059"/>
                </a:lnTo>
                <a:lnTo>
                  <a:pt x="20638" y="634432"/>
                </a:lnTo>
                <a:lnTo>
                  <a:pt x="20638" y="635000"/>
                </a:lnTo>
                <a:lnTo>
                  <a:pt x="20555" y="634421"/>
                </a:lnTo>
                <a:lnTo>
                  <a:pt x="20513" y="634415"/>
                </a:lnTo>
                <a:lnTo>
                  <a:pt x="20552" y="634402"/>
                </a:lnTo>
                <a:lnTo>
                  <a:pt x="19844" y="629444"/>
                </a:lnTo>
                <a:cubicBezTo>
                  <a:pt x="19051" y="628650"/>
                  <a:pt x="17463" y="628650"/>
                  <a:pt x="14288" y="628650"/>
                </a:cubicBezTo>
                <a:cubicBezTo>
                  <a:pt x="14288" y="628650"/>
                  <a:pt x="20638" y="628650"/>
                  <a:pt x="20638" y="628650"/>
                </a:cubicBezTo>
                <a:lnTo>
                  <a:pt x="20638" y="634373"/>
                </a:lnTo>
                <a:lnTo>
                  <a:pt x="23077" y="633561"/>
                </a:lnTo>
                <a:cubicBezTo>
                  <a:pt x="23932" y="634415"/>
                  <a:pt x="23932" y="634415"/>
                  <a:pt x="20513" y="627584"/>
                </a:cubicBezTo>
                <a:close/>
                <a:moveTo>
                  <a:pt x="225907" y="621817"/>
                </a:moveTo>
                <a:lnTo>
                  <a:pt x="226496" y="624169"/>
                </a:lnTo>
                <a:lnTo>
                  <a:pt x="231401" y="626970"/>
                </a:lnTo>
                <a:lnTo>
                  <a:pt x="230981" y="625079"/>
                </a:lnTo>
                <a:close/>
                <a:moveTo>
                  <a:pt x="873919" y="621705"/>
                </a:moveTo>
                <a:lnTo>
                  <a:pt x="871538" y="624682"/>
                </a:lnTo>
                <a:cubicBezTo>
                  <a:pt x="869951" y="624682"/>
                  <a:pt x="868363" y="624682"/>
                  <a:pt x="868363" y="628651"/>
                </a:cubicBezTo>
                <a:cubicBezTo>
                  <a:pt x="871538" y="624682"/>
                  <a:pt x="873126" y="622698"/>
                  <a:pt x="873919" y="621705"/>
                </a:cubicBezTo>
                <a:close/>
                <a:moveTo>
                  <a:pt x="984251" y="620712"/>
                </a:moveTo>
                <a:cubicBezTo>
                  <a:pt x="984251" y="628650"/>
                  <a:pt x="984251" y="628650"/>
                  <a:pt x="977901" y="628650"/>
                </a:cubicBezTo>
                <a:cubicBezTo>
                  <a:pt x="984251" y="628650"/>
                  <a:pt x="984251" y="620712"/>
                  <a:pt x="984251" y="620712"/>
                </a:cubicBezTo>
                <a:close/>
                <a:moveTo>
                  <a:pt x="857838" y="618962"/>
                </a:moveTo>
                <a:lnTo>
                  <a:pt x="857322" y="620380"/>
                </a:lnTo>
                <a:lnTo>
                  <a:pt x="854699" y="620754"/>
                </a:lnTo>
                <a:close/>
                <a:moveTo>
                  <a:pt x="891541" y="618172"/>
                </a:moveTo>
                <a:lnTo>
                  <a:pt x="895351" y="620712"/>
                </a:lnTo>
                <a:cubicBezTo>
                  <a:pt x="895351" y="620712"/>
                  <a:pt x="893764" y="620712"/>
                  <a:pt x="892970" y="620712"/>
                </a:cubicBezTo>
                <a:lnTo>
                  <a:pt x="892176" y="620712"/>
                </a:lnTo>
                <a:cubicBezTo>
                  <a:pt x="890588" y="620712"/>
                  <a:pt x="889001" y="620712"/>
                  <a:pt x="889001" y="620712"/>
                </a:cubicBezTo>
                <a:close/>
                <a:moveTo>
                  <a:pt x="960438" y="616149"/>
                </a:moveTo>
                <a:cubicBezTo>
                  <a:pt x="962025" y="616149"/>
                  <a:pt x="963613" y="617935"/>
                  <a:pt x="963613" y="621507"/>
                </a:cubicBezTo>
                <a:cubicBezTo>
                  <a:pt x="963613" y="621507"/>
                  <a:pt x="962025" y="621507"/>
                  <a:pt x="960438" y="622400"/>
                </a:cubicBezTo>
                <a:lnTo>
                  <a:pt x="958910" y="625409"/>
                </a:lnTo>
                <a:lnTo>
                  <a:pt x="963613" y="627592"/>
                </a:lnTo>
                <a:cubicBezTo>
                  <a:pt x="960438" y="627592"/>
                  <a:pt x="958850" y="627592"/>
                  <a:pt x="958057" y="627592"/>
                </a:cubicBezTo>
                <a:lnTo>
                  <a:pt x="957801" y="627592"/>
                </a:lnTo>
                <a:lnTo>
                  <a:pt x="957263" y="628651"/>
                </a:lnTo>
                <a:lnTo>
                  <a:pt x="956966" y="628156"/>
                </a:lnTo>
                <a:lnTo>
                  <a:pt x="954088" y="633612"/>
                </a:lnTo>
                <a:lnTo>
                  <a:pt x="950914" y="634472"/>
                </a:lnTo>
                <a:lnTo>
                  <a:pt x="950914" y="635000"/>
                </a:lnTo>
                <a:cubicBezTo>
                  <a:pt x="950914" y="641350"/>
                  <a:pt x="950914" y="641350"/>
                  <a:pt x="942976" y="641350"/>
                </a:cubicBezTo>
                <a:cubicBezTo>
                  <a:pt x="942976" y="641350"/>
                  <a:pt x="944961" y="641350"/>
                  <a:pt x="946945" y="639763"/>
                </a:cubicBezTo>
                <a:lnTo>
                  <a:pt x="948203" y="636239"/>
                </a:lnTo>
                <a:lnTo>
                  <a:pt x="943968" y="638175"/>
                </a:lnTo>
                <a:cubicBezTo>
                  <a:pt x="942976" y="638175"/>
                  <a:pt x="942976" y="638175"/>
                  <a:pt x="942976" y="641350"/>
                </a:cubicBezTo>
                <a:cubicBezTo>
                  <a:pt x="942976" y="641350"/>
                  <a:pt x="942976" y="641350"/>
                  <a:pt x="942976" y="640556"/>
                </a:cubicBezTo>
                <a:lnTo>
                  <a:pt x="942976" y="637381"/>
                </a:lnTo>
                <a:cubicBezTo>
                  <a:pt x="942976" y="636588"/>
                  <a:pt x="942976" y="635000"/>
                  <a:pt x="942976" y="635000"/>
                </a:cubicBezTo>
                <a:cubicBezTo>
                  <a:pt x="942976" y="635000"/>
                  <a:pt x="942976" y="636588"/>
                  <a:pt x="943968" y="637381"/>
                </a:cubicBezTo>
                <a:lnTo>
                  <a:pt x="948330" y="635886"/>
                </a:lnTo>
                <a:lnTo>
                  <a:pt x="948646" y="635000"/>
                </a:lnTo>
                <a:lnTo>
                  <a:pt x="950914" y="628650"/>
                </a:lnTo>
                <a:cubicBezTo>
                  <a:pt x="950914" y="631825"/>
                  <a:pt x="950914" y="631825"/>
                  <a:pt x="950914" y="631825"/>
                </a:cubicBezTo>
                <a:lnTo>
                  <a:pt x="950914" y="632619"/>
                </a:lnTo>
                <a:lnTo>
                  <a:pt x="950914" y="634471"/>
                </a:lnTo>
                <a:lnTo>
                  <a:pt x="954088" y="631032"/>
                </a:lnTo>
                <a:lnTo>
                  <a:pt x="956878" y="628009"/>
                </a:lnTo>
                <a:lnTo>
                  <a:pt x="954882" y="624682"/>
                </a:lnTo>
                <a:cubicBezTo>
                  <a:pt x="955676" y="622698"/>
                  <a:pt x="957263" y="620713"/>
                  <a:pt x="957263" y="620713"/>
                </a:cubicBezTo>
                <a:lnTo>
                  <a:pt x="957263" y="621507"/>
                </a:lnTo>
                <a:cubicBezTo>
                  <a:pt x="957263" y="617935"/>
                  <a:pt x="958850" y="616149"/>
                  <a:pt x="960438" y="616149"/>
                </a:cubicBezTo>
                <a:close/>
                <a:moveTo>
                  <a:pt x="872477" y="614607"/>
                </a:moveTo>
                <a:lnTo>
                  <a:pt x="871793" y="616485"/>
                </a:lnTo>
                <a:cubicBezTo>
                  <a:pt x="870083" y="619046"/>
                  <a:pt x="868374" y="620754"/>
                  <a:pt x="868374" y="620754"/>
                </a:cubicBezTo>
                <a:cubicBezTo>
                  <a:pt x="868374" y="617339"/>
                  <a:pt x="870083" y="615631"/>
                  <a:pt x="871793" y="614777"/>
                </a:cubicBezTo>
                <a:close/>
                <a:moveTo>
                  <a:pt x="950913" y="614363"/>
                </a:moveTo>
                <a:cubicBezTo>
                  <a:pt x="957263" y="614363"/>
                  <a:pt x="950913" y="614363"/>
                  <a:pt x="950913" y="620713"/>
                </a:cubicBezTo>
                <a:cubicBezTo>
                  <a:pt x="950913" y="620713"/>
                  <a:pt x="950913" y="619126"/>
                  <a:pt x="950913" y="618332"/>
                </a:cubicBezTo>
                <a:lnTo>
                  <a:pt x="950913" y="615157"/>
                </a:lnTo>
                <a:cubicBezTo>
                  <a:pt x="950913" y="614363"/>
                  <a:pt x="950913" y="614363"/>
                  <a:pt x="950913" y="614363"/>
                </a:cubicBezTo>
                <a:close/>
                <a:moveTo>
                  <a:pt x="231775" y="614363"/>
                </a:moveTo>
                <a:cubicBezTo>
                  <a:pt x="231775" y="617935"/>
                  <a:pt x="231775" y="619721"/>
                  <a:pt x="231775" y="620614"/>
                </a:cubicBezTo>
                <a:lnTo>
                  <a:pt x="231775" y="620713"/>
                </a:lnTo>
                <a:lnTo>
                  <a:pt x="231775" y="621507"/>
                </a:lnTo>
                <a:cubicBezTo>
                  <a:pt x="231775" y="621507"/>
                  <a:pt x="225425" y="614363"/>
                  <a:pt x="231775" y="614363"/>
                </a:cubicBezTo>
                <a:close/>
                <a:moveTo>
                  <a:pt x="6350" y="614363"/>
                </a:moveTo>
                <a:cubicBezTo>
                  <a:pt x="6350" y="621507"/>
                  <a:pt x="14288" y="621507"/>
                  <a:pt x="14288" y="621507"/>
                </a:cubicBezTo>
                <a:cubicBezTo>
                  <a:pt x="14288" y="621507"/>
                  <a:pt x="14288" y="621507"/>
                  <a:pt x="14288" y="622400"/>
                </a:cubicBezTo>
                <a:lnTo>
                  <a:pt x="14288" y="623405"/>
                </a:lnTo>
                <a:lnTo>
                  <a:pt x="14288" y="624186"/>
                </a:lnTo>
                <a:lnTo>
                  <a:pt x="14288" y="625972"/>
                </a:lnTo>
                <a:lnTo>
                  <a:pt x="14288" y="628650"/>
                </a:lnTo>
                <a:lnTo>
                  <a:pt x="14288" y="628651"/>
                </a:lnTo>
                <a:cubicBezTo>
                  <a:pt x="6350" y="621507"/>
                  <a:pt x="14288" y="628651"/>
                  <a:pt x="6350" y="614363"/>
                </a:cubicBezTo>
                <a:close/>
                <a:moveTo>
                  <a:pt x="971551" y="614363"/>
                </a:moveTo>
                <a:lnTo>
                  <a:pt x="974726" y="617537"/>
                </a:lnTo>
                <a:cubicBezTo>
                  <a:pt x="974726" y="619125"/>
                  <a:pt x="974726" y="620712"/>
                  <a:pt x="977901" y="620712"/>
                </a:cubicBezTo>
                <a:cubicBezTo>
                  <a:pt x="971551" y="620712"/>
                  <a:pt x="971551" y="620712"/>
                  <a:pt x="971551" y="620712"/>
                </a:cubicBezTo>
                <a:cubicBezTo>
                  <a:pt x="971551" y="620712"/>
                  <a:pt x="971551" y="620712"/>
                  <a:pt x="971551" y="619918"/>
                </a:cubicBezTo>
                <a:lnTo>
                  <a:pt x="971551" y="617934"/>
                </a:lnTo>
                <a:lnTo>
                  <a:pt x="971551" y="614363"/>
                </a:lnTo>
                <a:close/>
                <a:moveTo>
                  <a:pt x="895351" y="614362"/>
                </a:moveTo>
                <a:cubicBezTo>
                  <a:pt x="895351" y="614362"/>
                  <a:pt x="895351" y="614362"/>
                  <a:pt x="894557" y="615156"/>
                </a:cubicBezTo>
                <a:lnTo>
                  <a:pt x="891541" y="618172"/>
                </a:lnTo>
                <a:lnTo>
                  <a:pt x="890588" y="617537"/>
                </a:lnTo>
                <a:cubicBezTo>
                  <a:pt x="890588" y="615950"/>
                  <a:pt x="892176" y="614362"/>
                  <a:pt x="895351" y="614362"/>
                </a:cubicBezTo>
                <a:close/>
                <a:moveTo>
                  <a:pt x="872725" y="613924"/>
                </a:moveTo>
                <a:lnTo>
                  <a:pt x="875212" y="613924"/>
                </a:lnTo>
                <a:lnTo>
                  <a:pt x="872477" y="614607"/>
                </a:lnTo>
                <a:close/>
                <a:moveTo>
                  <a:pt x="218803" y="613924"/>
                </a:moveTo>
                <a:lnTo>
                  <a:pt x="219076" y="614287"/>
                </a:lnTo>
                <a:lnTo>
                  <a:pt x="219132" y="614362"/>
                </a:lnTo>
                <a:lnTo>
                  <a:pt x="221367" y="617339"/>
                </a:lnTo>
                <a:lnTo>
                  <a:pt x="220854" y="618022"/>
                </a:lnTo>
                <a:close/>
                <a:moveTo>
                  <a:pt x="13675" y="613924"/>
                </a:moveTo>
                <a:lnTo>
                  <a:pt x="14652" y="614063"/>
                </a:lnTo>
                <a:lnTo>
                  <a:pt x="20513" y="620754"/>
                </a:lnTo>
                <a:cubicBezTo>
                  <a:pt x="17094" y="617339"/>
                  <a:pt x="15385" y="615631"/>
                  <a:pt x="14530" y="614777"/>
                </a:cubicBezTo>
                <a:lnTo>
                  <a:pt x="14288" y="614536"/>
                </a:lnTo>
                <a:close/>
                <a:moveTo>
                  <a:pt x="861537" y="609539"/>
                </a:moveTo>
                <a:lnTo>
                  <a:pt x="861022" y="611188"/>
                </a:lnTo>
                <a:lnTo>
                  <a:pt x="854078" y="614362"/>
                </a:lnTo>
                <a:lnTo>
                  <a:pt x="861021" y="614362"/>
                </a:lnTo>
                <a:lnTo>
                  <a:pt x="861186" y="614362"/>
                </a:lnTo>
                <a:lnTo>
                  <a:pt x="861537" y="613924"/>
                </a:lnTo>
                <a:lnTo>
                  <a:pt x="861427" y="614362"/>
                </a:lnTo>
                <a:lnTo>
                  <a:pt x="861474" y="614362"/>
                </a:lnTo>
                <a:lnTo>
                  <a:pt x="861537" y="613924"/>
                </a:lnTo>
                <a:lnTo>
                  <a:pt x="861537" y="613070"/>
                </a:lnTo>
                <a:lnTo>
                  <a:pt x="861537" y="611362"/>
                </a:lnTo>
                <a:lnTo>
                  <a:pt x="861537" y="610508"/>
                </a:lnTo>
                <a:close/>
                <a:moveTo>
                  <a:pt x="239713" y="608012"/>
                </a:moveTo>
                <a:lnTo>
                  <a:pt x="241301" y="608012"/>
                </a:lnTo>
                <a:lnTo>
                  <a:pt x="241301" y="609600"/>
                </a:lnTo>
                <a:lnTo>
                  <a:pt x="239713" y="609600"/>
                </a:lnTo>
                <a:lnTo>
                  <a:pt x="239713" y="608013"/>
                </a:lnTo>
                <a:close/>
                <a:moveTo>
                  <a:pt x="874357" y="607093"/>
                </a:moveTo>
                <a:lnTo>
                  <a:pt x="874713" y="607093"/>
                </a:lnTo>
                <a:lnTo>
                  <a:pt x="875212" y="607093"/>
                </a:lnTo>
                <a:lnTo>
                  <a:pt x="872725" y="613924"/>
                </a:lnTo>
                <a:lnTo>
                  <a:pt x="871793" y="613924"/>
                </a:lnTo>
                <a:lnTo>
                  <a:pt x="869229" y="613924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71793" y="610508"/>
                  <a:pt x="873502" y="608801"/>
                  <a:pt x="874357" y="607093"/>
                </a:cubicBezTo>
                <a:close/>
                <a:moveTo>
                  <a:pt x="225641" y="607093"/>
                </a:moveTo>
                <a:lnTo>
                  <a:pt x="225641" y="608013"/>
                </a:lnTo>
                <a:lnTo>
                  <a:pt x="230981" y="608013"/>
                </a:lnTo>
                <a:cubicBezTo>
                  <a:pt x="231775" y="608013"/>
                  <a:pt x="231775" y="608013"/>
                  <a:pt x="231775" y="608013"/>
                </a:cubicBezTo>
                <a:cubicBezTo>
                  <a:pt x="228600" y="608013"/>
                  <a:pt x="228600" y="609601"/>
                  <a:pt x="228600" y="610394"/>
                </a:cubicBezTo>
                <a:lnTo>
                  <a:pt x="225641" y="608175"/>
                </a:lnTo>
                <a:lnTo>
                  <a:pt x="225641" y="609655"/>
                </a:lnTo>
                <a:lnTo>
                  <a:pt x="225641" y="613070"/>
                </a:lnTo>
                <a:cubicBezTo>
                  <a:pt x="225641" y="613924"/>
                  <a:pt x="225641" y="613924"/>
                  <a:pt x="225641" y="613924"/>
                </a:cubicBezTo>
                <a:cubicBezTo>
                  <a:pt x="225641" y="610508"/>
                  <a:pt x="225641" y="608801"/>
                  <a:pt x="224786" y="607947"/>
                </a:cubicBezTo>
                <a:lnTo>
                  <a:pt x="224547" y="607913"/>
                </a:lnTo>
                <a:lnTo>
                  <a:pt x="225425" y="607255"/>
                </a:lnTo>
                <a:close/>
                <a:moveTo>
                  <a:pt x="218803" y="607093"/>
                </a:moveTo>
                <a:lnTo>
                  <a:pt x="219076" y="607132"/>
                </a:lnTo>
                <a:lnTo>
                  <a:pt x="224547" y="607913"/>
                </a:lnTo>
                <a:lnTo>
                  <a:pt x="222222" y="609655"/>
                </a:lnTo>
                <a:lnTo>
                  <a:pt x="219076" y="607298"/>
                </a:lnTo>
                <a:close/>
                <a:moveTo>
                  <a:pt x="13675" y="607093"/>
                </a:moveTo>
                <a:cubicBezTo>
                  <a:pt x="13675" y="610508"/>
                  <a:pt x="13675" y="612216"/>
                  <a:pt x="14530" y="613924"/>
                </a:cubicBezTo>
                <a:cubicBezTo>
                  <a:pt x="13675" y="613924"/>
                  <a:pt x="13675" y="613924"/>
                  <a:pt x="13675" y="613924"/>
                </a:cubicBezTo>
                <a:cubicBezTo>
                  <a:pt x="13675" y="610508"/>
                  <a:pt x="13675" y="610508"/>
                  <a:pt x="13675" y="610508"/>
                </a:cubicBezTo>
                <a:lnTo>
                  <a:pt x="13675" y="609655"/>
                </a:lnTo>
                <a:cubicBezTo>
                  <a:pt x="13675" y="610508"/>
                  <a:pt x="13675" y="610508"/>
                  <a:pt x="13675" y="607093"/>
                </a:cubicBezTo>
                <a:close/>
                <a:moveTo>
                  <a:pt x="17463" y="605036"/>
                </a:moveTo>
                <a:lnTo>
                  <a:pt x="16775" y="605682"/>
                </a:lnTo>
                <a:lnTo>
                  <a:pt x="17094" y="606239"/>
                </a:lnTo>
                <a:lnTo>
                  <a:pt x="19346" y="606802"/>
                </a:lnTo>
                <a:close/>
                <a:moveTo>
                  <a:pt x="984251" y="600604"/>
                </a:moveTo>
                <a:cubicBezTo>
                  <a:pt x="984251" y="607484"/>
                  <a:pt x="977901" y="607484"/>
                  <a:pt x="977901" y="607484"/>
                </a:cubicBezTo>
                <a:cubicBezTo>
                  <a:pt x="977901" y="607484"/>
                  <a:pt x="979489" y="604044"/>
                  <a:pt x="980282" y="601464"/>
                </a:cubicBezTo>
                <a:lnTo>
                  <a:pt x="979806" y="601292"/>
                </a:lnTo>
                <a:close/>
                <a:moveTo>
                  <a:pt x="967582" y="598554"/>
                </a:moveTo>
                <a:lnTo>
                  <a:pt x="970909" y="600717"/>
                </a:lnTo>
                <a:lnTo>
                  <a:pt x="971551" y="600075"/>
                </a:lnTo>
                <a:lnTo>
                  <a:pt x="971551" y="601134"/>
                </a:lnTo>
                <a:lnTo>
                  <a:pt x="971551" y="604044"/>
                </a:lnTo>
                <a:cubicBezTo>
                  <a:pt x="971551" y="604044"/>
                  <a:pt x="971551" y="604044"/>
                  <a:pt x="971551" y="608013"/>
                </a:cubicBezTo>
                <a:cubicBezTo>
                  <a:pt x="971551" y="608013"/>
                  <a:pt x="971551" y="608013"/>
                  <a:pt x="970559" y="608013"/>
                </a:cubicBezTo>
                <a:lnTo>
                  <a:pt x="964275" y="608013"/>
                </a:lnTo>
                <a:lnTo>
                  <a:pt x="966590" y="610791"/>
                </a:lnTo>
                <a:cubicBezTo>
                  <a:pt x="965597" y="612577"/>
                  <a:pt x="963613" y="614363"/>
                  <a:pt x="963613" y="614363"/>
                </a:cubicBezTo>
                <a:cubicBezTo>
                  <a:pt x="957263" y="614363"/>
                  <a:pt x="957263" y="614363"/>
                  <a:pt x="957263" y="614363"/>
                </a:cubicBezTo>
                <a:cubicBezTo>
                  <a:pt x="957263" y="614363"/>
                  <a:pt x="963613" y="614363"/>
                  <a:pt x="963613" y="608013"/>
                </a:cubicBezTo>
                <a:lnTo>
                  <a:pt x="963613" y="607219"/>
                </a:lnTo>
                <a:lnTo>
                  <a:pt x="963974" y="607652"/>
                </a:lnTo>
                <a:lnTo>
                  <a:pt x="964605" y="607021"/>
                </a:lnTo>
                <a:lnTo>
                  <a:pt x="970492" y="601134"/>
                </a:lnTo>
                <a:lnTo>
                  <a:pt x="967582" y="601134"/>
                </a:lnTo>
                <a:cubicBezTo>
                  <a:pt x="967582" y="601134"/>
                  <a:pt x="967582" y="601134"/>
                  <a:pt x="963613" y="601134"/>
                </a:cubicBezTo>
                <a:cubicBezTo>
                  <a:pt x="963613" y="601134"/>
                  <a:pt x="965597" y="599414"/>
                  <a:pt x="967582" y="598554"/>
                </a:cubicBezTo>
                <a:close/>
                <a:moveTo>
                  <a:pt x="990601" y="593725"/>
                </a:moveTo>
                <a:cubicBezTo>
                  <a:pt x="990601" y="593725"/>
                  <a:pt x="984251" y="600075"/>
                  <a:pt x="984251" y="600075"/>
                </a:cubicBezTo>
                <a:cubicBezTo>
                  <a:pt x="984251" y="600075"/>
                  <a:pt x="984251" y="593725"/>
                  <a:pt x="990601" y="593725"/>
                </a:cubicBezTo>
                <a:close/>
                <a:moveTo>
                  <a:pt x="990601" y="593725"/>
                </a:moveTo>
                <a:lnTo>
                  <a:pt x="992189" y="593725"/>
                </a:lnTo>
                <a:lnTo>
                  <a:pt x="992189" y="595313"/>
                </a:lnTo>
                <a:lnTo>
                  <a:pt x="990601" y="595313"/>
                </a:lnTo>
                <a:close/>
                <a:moveTo>
                  <a:pt x="882651" y="593725"/>
                </a:moveTo>
                <a:cubicBezTo>
                  <a:pt x="882651" y="597297"/>
                  <a:pt x="880667" y="599083"/>
                  <a:pt x="878682" y="599976"/>
                </a:cubicBezTo>
                <a:lnTo>
                  <a:pt x="875148" y="600771"/>
                </a:lnTo>
                <a:lnTo>
                  <a:pt x="875136" y="600869"/>
                </a:lnTo>
                <a:lnTo>
                  <a:pt x="874713" y="604249"/>
                </a:lnTo>
                <a:lnTo>
                  <a:pt x="874452" y="606334"/>
                </a:lnTo>
                <a:lnTo>
                  <a:pt x="874357" y="607093"/>
                </a:lnTo>
                <a:cubicBezTo>
                  <a:pt x="873502" y="607093"/>
                  <a:pt x="871793" y="607093"/>
                  <a:pt x="868374" y="607093"/>
                </a:cubicBezTo>
                <a:lnTo>
                  <a:pt x="872725" y="604609"/>
                </a:lnTo>
                <a:lnTo>
                  <a:pt x="874357" y="603678"/>
                </a:lnTo>
                <a:lnTo>
                  <a:pt x="874713" y="602256"/>
                </a:lnTo>
                <a:lnTo>
                  <a:pt x="875060" y="600869"/>
                </a:lnTo>
                <a:lnTo>
                  <a:pt x="875081" y="600786"/>
                </a:lnTo>
                <a:lnTo>
                  <a:pt x="874713" y="600869"/>
                </a:lnTo>
                <a:lnTo>
                  <a:pt x="875161" y="600466"/>
                </a:lnTo>
                <a:lnTo>
                  <a:pt x="875212" y="600263"/>
                </a:lnTo>
                <a:lnTo>
                  <a:pt x="875190" y="600440"/>
                </a:lnTo>
                <a:lnTo>
                  <a:pt x="878682" y="597297"/>
                </a:lnTo>
                <a:cubicBezTo>
                  <a:pt x="880667" y="595511"/>
                  <a:pt x="882651" y="593725"/>
                  <a:pt x="882651" y="593725"/>
                </a:cubicBezTo>
                <a:close/>
                <a:moveTo>
                  <a:pt x="865400" y="589068"/>
                </a:moveTo>
                <a:lnTo>
                  <a:pt x="862807" y="590550"/>
                </a:lnTo>
                <a:lnTo>
                  <a:pt x="862145" y="593196"/>
                </a:lnTo>
                <a:lnTo>
                  <a:pt x="862599" y="593196"/>
                </a:lnTo>
                <a:lnTo>
                  <a:pt x="864959" y="590501"/>
                </a:lnTo>
                <a:lnTo>
                  <a:pt x="865188" y="589756"/>
                </a:lnTo>
                <a:close/>
                <a:moveTo>
                  <a:pt x="977121" y="588266"/>
                </a:moveTo>
                <a:lnTo>
                  <a:pt x="977901" y="593725"/>
                </a:lnTo>
                <a:cubicBezTo>
                  <a:pt x="974726" y="593725"/>
                  <a:pt x="973138" y="593725"/>
                  <a:pt x="972345" y="593725"/>
                </a:cubicBezTo>
                <a:close/>
                <a:moveTo>
                  <a:pt x="977901" y="587375"/>
                </a:moveTo>
                <a:cubicBezTo>
                  <a:pt x="977901" y="587375"/>
                  <a:pt x="984251" y="587375"/>
                  <a:pt x="984251" y="587375"/>
                </a:cubicBezTo>
                <a:cubicBezTo>
                  <a:pt x="984251" y="590815"/>
                  <a:pt x="982664" y="592535"/>
                  <a:pt x="981076" y="594255"/>
                </a:cubicBezTo>
                <a:lnTo>
                  <a:pt x="978110" y="600680"/>
                </a:lnTo>
                <a:lnTo>
                  <a:pt x="979806" y="601292"/>
                </a:lnTo>
                <a:lnTo>
                  <a:pt x="978695" y="601464"/>
                </a:lnTo>
                <a:cubicBezTo>
                  <a:pt x="977901" y="602324"/>
                  <a:pt x="977901" y="604044"/>
                  <a:pt x="977901" y="607484"/>
                </a:cubicBezTo>
                <a:lnTo>
                  <a:pt x="977901" y="607120"/>
                </a:lnTo>
                <a:lnTo>
                  <a:pt x="977901" y="604904"/>
                </a:lnTo>
                <a:lnTo>
                  <a:pt x="977901" y="604574"/>
                </a:lnTo>
                <a:lnTo>
                  <a:pt x="977901" y="604441"/>
                </a:lnTo>
                <a:lnTo>
                  <a:pt x="977901" y="601994"/>
                </a:lnTo>
                <a:lnTo>
                  <a:pt x="977901" y="601464"/>
                </a:lnTo>
                <a:lnTo>
                  <a:pt x="977901" y="601134"/>
                </a:lnTo>
                <a:lnTo>
                  <a:pt x="977437" y="601511"/>
                </a:lnTo>
                <a:lnTo>
                  <a:pt x="974726" y="609898"/>
                </a:lnTo>
                <a:lnTo>
                  <a:pt x="971551" y="614363"/>
                </a:lnTo>
                <a:lnTo>
                  <a:pt x="971551" y="614362"/>
                </a:lnTo>
                <a:lnTo>
                  <a:pt x="974726" y="607219"/>
                </a:lnTo>
                <a:lnTo>
                  <a:pt x="977165" y="601732"/>
                </a:lnTo>
                <a:lnTo>
                  <a:pt x="974726" y="603714"/>
                </a:lnTo>
                <a:cubicBezTo>
                  <a:pt x="973138" y="604574"/>
                  <a:pt x="971551" y="604574"/>
                  <a:pt x="971551" y="601134"/>
                </a:cubicBezTo>
                <a:cubicBezTo>
                  <a:pt x="971551" y="601134"/>
                  <a:pt x="977901" y="601134"/>
                  <a:pt x="977901" y="594255"/>
                </a:cubicBezTo>
                <a:lnTo>
                  <a:pt x="977901" y="595114"/>
                </a:lnTo>
                <a:lnTo>
                  <a:pt x="977901" y="596834"/>
                </a:lnTo>
                <a:lnTo>
                  <a:pt x="977901" y="597694"/>
                </a:lnTo>
                <a:lnTo>
                  <a:pt x="977901" y="598190"/>
                </a:lnTo>
                <a:lnTo>
                  <a:pt x="977901" y="598554"/>
                </a:lnTo>
                <a:lnTo>
                  <a:pt x="977901" y="599414"/>
                </a:lnTo>
                <a:lnTo>
                  <a:pt x="977901" y="600075"/>
                </a:lnTo>
                <a:lnTo>
                  <a:pt x="977901" y="600274"/>
                </a:lnTo>
                <a:lnTo>
                  <a:pt x="977901" y="600604"/>
                </a:lnTo>
                <a:lnTo>
                  <a:pt x="978064" y="600663"/>
                </a:lnTo>
                <a:lnTo>
                  <a:pt x="980282" y="594255"/>
                </a:lnTo>
                <a:cubicBezTo>
                  <a:pt x="981076" y="590815"/>
                  <a:pt x="981076" y="587375"/>
                  <a:pt x="977901" y="587375"/>
                </a:cubicBezTo>
                <a:close/>
                <a:moveTo>
                  <a:pt x="971551" y="587375"/>
                </a:moveTo>
                <a:lnTo>
                  <a:pt x="972344" y="587375"/>
                </a:lnTo>
                <a:lnTo>
                  <a:pt x="974726" y="587375"/>
                </a:lnTo>
                <a:cubicBezTo>
                  <a:pt x="976314" y="587375"/>
                  <a:pt x="977901" y="587375"/>
                  <a:pt x="977901" y="587375"/>
                </a:cubicBezTo>
                <a:lnTo>
                  <a:pt x="977121" y="588266"/>
                </a:lnTo>
                <a:lnTo>
                  <a:pt x="977107" y="588169"/>
                </a:lnTo>
                <a:lnTo>
                  <a:pt x="972476" y="587507"/>
                </a:lnTo>
                <a:lnTo>
                  <a:pt x="973138" y="588169"/>
                </a:lnTo>
                <a:cubicBezTo>
                  <a:pt x="973138" y="588608"/>
                  <a:pt x="972782" y="588963"/>
                  <a:pt x="972344" y="588963"/>
                </a:cubicBezTo>
                <a:lnTo>
                  <a:pt x="971551" y="588170"/>
                </a:lnTo>
                <a:lnTo>
                  <a:pt x="971551" y="593395"/>
                </a:lnTo>
                <a:lnTo>
                  <a:pt x="971551" y="593725"/>
                </a:lnTo>
                <a:cubicBezTo>
                  <a:pt x="971551" y="593725"/>
                  <a:pt x="971551" y="593725"/>
                  <a:pt x="972345" y="593725"/>
                </a:cubicBezTo>
                <a:cubicBezTo>
                  <a:pt x="971551" y="595313"/>
                  <a:pt x="971551" y="596900"/>
                  <a:pt x="971551" y="600075"/>
                </a:cubicBezTo>
                <a:lnTo>
                  <a:pt x="971551" y="596106"/>
                </a:lnTo>
                <a:lnTo>
                  <a:pt x="971551" y="594519"/>
                </a:lnTo>
                <a:lnTo>
                  <a:pt x="971551" y="594254"/>
                </a:lnTo>
                <a:cubicBezTo>
                  <a:pt x="971551" y="594254"/>
                  <a:pt x="971551" y="594254"/>
                  <a:pt x="963613" y="601134"/>
                </a:cubicBezTo>
                <a:cubicBezTo>
                  <a:pt x="963613" y="597694"/>
                  <a:pt x="963613" y="597694"/>
                  <a:pt x="963613" y="599414"/>
                </a:cubicBezTo>
                <a:lnTo>
                  <a:pt x="963613" y="597694"/>
                </a:lnTo>
                <a:cubicBezTo>
                  <a:pt x="963613" y="595974"/>
                  <a:pt x="963613" y="594254"/>
                  <a:pt x="963613" y="594254"/>
                </a:cubicBezTo>
                <a:cubicBezTo>
                  <a:pt x="971551" y="594254"/>
                  <a:pt x="963613" y="594254"/>
                  <a:pt x="971551" y="587375"/>
                </a:cubicBezTo>
                <a:lnTo>
                  <a:pt x="971551" y="587376"/>
                </a:lnTo>
                <a:lnTo>
                  <a:pt x="971551" y="588168"/>
                </a:lnTo>
                <a:lnTo>
                  <a:pt x="972245" y="587474"/>
                </a:lnTo>
                <a:close/>
                <a:moveTo>
                  <a:pt x="984251" y="580496"/>
                </a:moveTo>
                <a:cubicBezTo>
                  <a:pt x="984251" y="580496"/>
                  <a:pt x="984251" y="587375"/>
                  <a:pt x="977901" y="587375"/>
                </a:cubicBezTo>
                <a:cubicBezTo>
                  <a:pt x="984251" y="587375"/>
                  <a:pt x="984251" y="573617"/>
                  <a:pt x="984251" y="580496"/>
                </a:cubicBezTo>
                <a:close/>
                <a:moveTo>
                  <a:pt x="990601" y="579437"/>
                </a:moveTo>
                <a:cubicBezTo>
                  <a:pt x="984251" y="586581"/>
                  <a:pt x="984251" y="593725"/>
                  <a:pt x="984251" y="593725"/>
                </a:cubicBezTo>
                <a:cubicBezTo>
                  <a:pt x="984251" y="579437"/>
                  <a:pt x="984251" y="586581"/>
                  <a:pt x="990601" y="579437"/>
                </a:cubicBezTo>
                <a:close/>
                <a:moveTo>
                  <a:pt x="868363" y="579437"/>
                </a:moveTo>
                <a:cubicBezTo>
                  <a:pt x="868363" y="582877"/>
                  <a:pt x="868363" y="582877"/>
                  <a:pt x="868363" y="582877"/>
                </a:cubicBezTo>
                <a:cubicBezTo>
                  <a:pt x="868363" y="584597"/>
                  <a:pt x="868363" y="586316"/>
                  <a:pt x="868363" y="586316"/>
                </a:cubicBezTo>
                <a:lnTo>
                  <a:pt x="868363" y="586614"/>
                </a:lnTo>
                <a:lnTo>
                  <a:pt x="868374" y="586602"/>
                </a:lnTo>
                <a:cubicBezTo>
                  <a:pt x="868374" y="584894"/>
                  <a:pt x="868374" y="583186"/>
                  <a:pt x="868374" y="579771"/>
                </a:cubicBezTo>
                <a:cubicBezTo>
                  <a:pt x="868374" y="579771"/>
                  <a:pt x="868374" y="579771"/>
                  <a:pt x="869229" y="579771"/>
                </a:cubicBezTo>
                <a:lnTo>
                  <a:pt x="872648" y="579771"/>
                </a:lnTo>
                <a:lnTo>
                  <a:pt x="875212" y="579771"/>
                </a:lnTo>
                <a:cubicBezTo>
                  <a:pt x="868374" y="586602"/>
                  <a:pt x="875212" y="586602"/>
                  <a:pt x="868374" y="593432"/>
                </a:cubicBezTo>
                <a:cubicBezTo>
                  <a:pt x="868374" y="593432"/>
                  <a:pt x="866665" y="593432"/>
                  <a:pt x="864955" y="593432"/>
                </a:cubicBezTo>
                <a:lnTo>
                  <a:pt x="864057" y="593432"/>
                </a:lnTo>
                <a:lnTo>
                  <a:pt x="862141" y="599659"/>
                </a:lnTo>
                <a:lnTo>
                  <a:pt x="862392" y="599409"/>
                </a:lnTo>
                <a:cubicBezTo>
                  <a:pt x="863246" y="598555"/>
                  <a:pt x="864955" y="596847"/>
                  <a:pt x="868374" y="593432"/>
                </a:cubicBezTo>
                <a:cubicBezTo>
                  <a:pt x="871793" y="593432"/>
                  <a:pt x="873502" y="591724"/>
                  <a:pt x="874357" y="590871"/>
                </a:cubicBezTo>
                <a:lnTo>
                  <a:pt x="874713" y="591937"/>
                </a:lnTo>
                <a:lnTo>
                  <a:pt x="875212" y="593432"/>
                </a:lnTo>
                <a:cubicBezTo>
                  <a:pt x="875212" y="593432"/>
                  <a:pt x="875212" y="600263"/>
                  <a:pt x="868374" y="600263"/>
                </a:cubicBezTo>
                <a:lnTo>
                  <a:pt x="872648" y="600263"/>
                </a:lnTo>
                <a:lnTo>
                  <a:pt x="874357" y="600263"/>
                </a:lnTo>
                <a:lnTo>
                  <a:pt x="875212" y="600263"/>
                </a:lnTo>
                <a:cubicBezTo>
                  <a:pt x="875212" y="600263"/>
                  <a:pt x="868374" y="607093"/>
                  <a:pt x="868374" y="607093"/>
                </a:cubicBezTo>
                <a:cubicBezTo>
                  <a:pt x="868374" y="607093"/>
                  <a:pt x="868374" y="607093"/>
                  <a:pt x="868374" y="607947"/>
                </a:cubicBezTo>
                <a:lnTo>
                  <a:pt x="868374" y="609655"/>
                </a:lnTo>
                <a:lnTo>
                  <a:pt x="868374" y="610508"/>
                </a:lnTo>
                <a:lnTo>
                  <a:pt x="868374" y="613070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68374" y="613924"/>
                  <a:pt x="868374" y="613924"/>
                  <a:pt x="868374" y="614777"/>
                </a:cubicBezTo>
                <a:lnTo>
                  <a:pt x="868374" y="617339"/>
                </a:lnTo>
                <a:lnTo>
                  <a:pt x="868374" y="619900"/>
                </a:lnTo>
                <a:lnTo>
                  <a:pt x="868374" y="620754"/>
                </a:lnTo>
                <a:cubicBezTo>
                  <a:pt x="868374" y="620754"/>
                  <a:pt x="868374" y="620754"/>
                  <a:pt x="875212" y="613924"/>
                </a:cubicBezTo>
                <a:cubicBezTo>
                  <a:pt x="875212" y="613924"/>
                  <a:pt x="875212" y="615631"/>
                  <a:pt x="875212" y="616485"/>
                </a:cubicBezTo>
                <a:lnTo>
                  <a:pt x="875212" y="617339"/>
                </a:lnTo>
                <a:lnTo>
                  <a:pt x="875212" y="619900"/>
                </a:lnTo>
                <a:cubicBezTo>
                  <a:pt x="875212" y="620754"/>
                  <a:pt x="875212" y="620754"/>
                  <a:pt x="875212" y="620754"/>
                </a:cubicBezTo>
                <a:lnTo>
                  <a:pt x="874713" y="621039"/>
                </a:lnTo>
                <a:lnTo>
                  <a:pt x="874713" y="624682"/>
                </a:lnTo>
                <a:cubicBezTo>
                  <a:pt x="874713" y="626667"/>
                  <a:pt x="874713" y="628651"/>
                  <a:pt x="874713" y="628651"/>
                </a:cubicBezTo>
                <a:cubicBezTo>
                  <a:pt x="874713" y="628651"/>
                  <a:pt x="868363" y="628651"/>
                  <a:pt x="868363" y="628651"/>
                </a:cubicBezTo>
                <a:cubicBezTo>
                  <a:pt x="868363" y="628651"/>
                  <a:pt x="869951" y="628651"/>
                  <a:pt x="871538" y="627659"/>
                </a:cubicBezTo>
                <a:lnTo>
                  <a:pt x="874512" y="621154"/>
                </a:lnTo>
                <a:lnTo>
                  <a:pt x="869229" y="624169"/>
                </a:lnTo>
                <a:cubicBezTo>
                  <a:pt x="868374" y="625877"/>
                  <a:pt x="868374" y="627584"/>
                  <a:pt x="868374" y="627584"/>
                </a:cubicBezTo>
                <a:cubicBezTo>
                  <a:pt x="868374" y="634415"/>
                  <a:pt x="861537" y="627584"/>
                  <a:pt x="861537" y="634415"/>
                </a:cubicBezTo>
                <a:cubicBezTo>
                  <a:pt x="861537" y="634415"/>
                  <a:pt x="861537" y="627584"/>
                  <a:pt x="861537" y="627584"/>
                </a:cubicBezTo>
                <a:cubicBezTo>
                  <a:pt x="861537" y="627584"/>
                  <a:pt x="859828" y="627584"/>
                  <a:pt x="858118" y="628438"/>
                </a:cubicBezTo>
                <a:lnTo>
                  <a:pt x="857434" y="629633"/>
                </a:lnTo>
                <a:lnTo>
                  <a:pt x="854699" y="627584"/>
                </a:lnTo>
                <a:lnTo>
                  <a:pt x="856044" y="623889"/>
                </a:lnTo>
                <a:lnTo>
                  <a:pt x="857322" y="620380"/>
                </a:lnTo>
                <a:lnTo>
                  <a:pt x="860343" y="619949"/>
                </a:lnTo>
                <a:lnTo>
                  <a:pt x="857992" y="618874"/>
                </a:lnTo>
                <a:lnTo>
                  <a:pt x="857838" y="618962"/>
                </a:lnTo>
                <a:lnTo>
                  <a:pt x="857888" y="618826"/>
                </a:lnTo>
                <a:lnTo>
                  <a:pt x="855067" y="617537"/>
                </a:lnTo>
                <a:cubicBezTo>
                  <a:pt x="854075" y="615950"/>
                  <a:pt x="854075" y="614362"/>
                  <a:pt x="854075" y="614362"/>
                </a:cubicBezTo>
                <a:lnTo>
                  <a:pt x="854077" y="614362"/>
                </a:lnTo>
                <a:lnTo>
                  <a:pt x="861022" y="608807"/>
                </a:lnTo>
                <a:lnTo>
                  <a:pt x="861537" y="608395"/>
                </a:lnTo>
                <a:lnTo>
                  <a:pt x="861537" y="608013"/>
                </a:lnTo>
                <a:lnTo>
                  <a:pt x="861537" y="607947"/>
                </a:lnTo>
                <a:lnTo>
                  <a:pt x="861537" y="607093"/>
                </a:lnTo>
                <a:lnTo>
                  <a:pt x="861537" y="601116"/>
                </a:lnTo>
                <a:cubicBezTo>
                  <a:pt x="861537" y="600263"/>
                  <a:pt x="861537" y="600263"/>
                  <a:pt x="861537" y="600263"/>
                </a:cubicBezTo>
                <a:lnTo>
                  <a:pt x="861833" y="599967"/>
                </a:lnTo>
                <a:lnTo>
                  <a:pt x="862013" y="599787"/>
                </a:lnTo>
                <a:lnTo>
                  <a:pt x="862013" y="596460"/>
                </a:lnTo>
                <a:lnTo>
                  <a:pt x="861592" y="599822"/>
                </a:lnTo>
                <a:lnTo>
                  <a:pt x="861537" y="600263"/>
                </a:lnTo>
                <a:lnTo>
                  <a:pt x="861537" y="599789"/>
                </a:lnTo>
                <a:lnTo>
                  <a:pt x="861537" y="596847"/>
                </a:lnTo>
                <a:cubicBezTo>
                  <a:pt x="861537" y="595140"/>
                  <a:pt x="861537" y="593432"/>
                  <a:pt x="861537" y="593432"/>
                </a:cubicBezTo>
                <a:lnTo>
                  <a:pt x="862013" y="593432"/>
                </a:lnTo>
                <a:lnTo>
                  <a:pt x="862013" y="593196"/>
                </a:lnTo>
                <a:lnTo>
                  <a:pt x="862089" y="593196"/>
                </a:lnTo>
                <a:lnTo>
                  <a:pt x="862807" y="588169"/>
                </a:lnTo>
                <a:lnTo>
                  <a:pt x="865808" y="587740"/>
                </a:lnTo>
                <a:close/>
                <a:moveTo>
                  <a:pt x="984251" y="573617"/>
                </a:moveTo>
                <a:cubicBezTo>
                  <a:pt x="984251" y="580496"/>
                  <a:pt x="984251" y="580496"/>
                  <a:pt x="977901" y="580496"/>
                </a:cubicBezTo>
                <a:cubicBezTo>
                  <a:pt x="984251" y="580496"/>
                  <a:pt x="984251" y="573617"/>
                  <a:pt x="984251" y="573617"/>
                </a:cubicBezTo>
                <a:close/>
                <a:moveTo>
                  <a:pt x="977901" y="573616"/>
                </a:moveTo>
                <a:cubicBezTo>
                  <a:pt x="977901" y="573616"/>
                  <a:pt x="977901" y="580496"/>
                  <a:pt x="971551" y="580496"/>
                </a:cubicBezTo>
                <a:cubicBezTo>
                  <a:pt x="977901" y="573616"/>
                  <a:pt x="977901" y="573616"/>
                  <a:pt x="977901" y="573616"/>
                </a:cubicBezTo>
                <a:close/>
                <a:moveTo>
                  <a:pt x="0" y="573088"/>
                </a:moveTo>
                <a:cubicBezTo>
                  <a:pt x="6350" y="573088"/>
                  <a:pt x="6350" y="573088"/>
                  <a:pt x="6350" y="573088"/>
                </a:cubicBezTo>
                <a:lnTo>
                  <a:pt x="6350" y="573882"/>
                </a:lnTo>
                <a:lnTo>
                  <a:pt x="6350" y="575469"/>
                </a:lnTo>
                <a:lnTo>
                  <a:pt x="6350" y="576263"/>
                </a:lnTo>
                <a:cubicBezTo>
                  <a:pt x="6350" y="576263"/>
                  <a:pt x="6350" y="576263"/>
                  <a:pt x="6350" y="579438"/>
                </a:cubicBezTo>
                <a:cubicBezTo>
                  <a:pt x="6350" y="579438"/>
                  <a:pt x="6350" y="573088"/>
                  <a:pt x="0" y="573088"/>
                </a:cubicBezTo>
                <a:close/>
                <a:moveTo>
                  <a:pt x="990601" y="573087"/>
                </a:moveTo>
                <a:lnTo>
                  <a:pt x="991593" y="578643"/>
                </a:lnTo>
                <a:cubicBezTo>
                  <a:pt x="992586" y="579437"/>
                  <a:pt x="994570" y="579437"/>
                  <a:pt x="998539" y="579437"/>
                </a:cubicBezTo>
                <a:cubicBezTo>
                  <a:pt x="998539" y="579437"/>
                  <a:pt x="998539" y="579437"/>
                  <a:pt x="990601" y="579437"/>
                </a:cubicBezTo>
                <a:cubicBezTo>
                  <a:pt x="990601" y="579437"/>
                  <a:pt x="990601" y="579437"/>
                  <a:pt x="990601" y="578643"/>
                </a:cubicBezTo>
                <a:lnTo>
                  <a:pt x="990601" y="573881"/>
                </a:lnTo>
                <a:close/>
                <a:moveTo>
                  <a:pt x="205128" y="572941"/>
                </a:moveTo>
                <a:cubicBezTo>
                  <a:pt x="205128" y="572941"/>
                  <a:pt x="211965" y="572941"/>
                  <a:pt x="211965" y="572941"/>
                </a:cubicBezTo>
                <a:lnTo>
                  <a:pt x="211965" y="573795"/>
                </a:lnTo>
                <a:lnTo>
                  <a:pt x="211965" y="575502"/>
                </a:lnTo>
                <a:lnTo>
                  <a:pt x="211965" y="576356"/>
                </a:lnTo>
                <a:lnTo>
                  <a:pt x="211965" y="578917"/>
                </a:lnTo>
                <a:cubicBezTo>
                  <a:pt x="211965" y="579771"/>
                  <a:pt x="211965" y="579771"/>
                  <a:pt x="211965" y="579771"/>
                </a:cubicBezTo>
                <a:cubicBezTo>
                  <a:pt x="205128" y="572941"/>
                  <a:pt x="211965" y="579771"/>
                  <a:pt x="205128" y="579771"/>
                </a:cubicBezTo>
                <a:cubicBezTo>
                  <a:pt x="205128" y="572941"/>
                  <a:pt x="211965" y="572941"/>
                  <a:pt x="205128" y="572941"/>
                </a:cubicBezTo>
                <a:close/>
                <a:moveTo>
                  <a:pt x="217171" y="571182"/>
                </a:moveTo>
                <a:lnTo>
                  <a:pt x="219075" y="573086"/>
                </a:lnTo>
                <a:lnTo>
                  <a:pt x="219076" y="573087"/>
                </a:lnTo>
                <a:lnTo>
                  <a:pt x="219075" y="573087"/>
                </a:lnTo>
                <a:lnTo>
                  <a:pt x="213520" y="573087"/>
                </a:lnTo>
                <a:cubicBezTo>
                  <a:pt x="212726" y="573087"/>
                  <a:pt x="212726" y="573087"/>
                  <a:pt x="212726" y="573087"/>
                </a:cubicBezTo>
                <a:close/>
                <a:moveTo>
                  <a:pt x="984251" y="566738"/>
                </a:moveTo>
                <a:lnTo>
                  <a:pt x="984251" y="566738"/>
                </a:lnTo>
                <a:lnTo>
                  <a:pt x="984251" y="567598"/>
                </a:lnTo>
                <a:lnTo>
                  <a:pt x="984251" y="569317"/>
                </a:lnTo>
                <a:lnTo>
                  <a:pt x="984251" y="570177"/>
                </a:lnTo>
                <a:lnTo>
                  <a:pt x="984251" y="572757"/>
                </a:lnTo>
                <a:lnTo>
                  <a:pt x="984251" y="573617"/>
                </a:lnTo>
                <a:cubicBezTo>
                  <a:pt x="977901" y="580496"/>
                  <a:pt x="977901" y="580496"/>
                  <a:pt x="977901" y="580496"/>
                </a:cubicBezTo>
                <a:lnTo>
                  <a:pt x="977901" y="580496"/>
                </a:lnTo>
                <a:lnTo>
                  <a:pt x="977901" y="577056"/>
                </a:lnTo>
                <a:lnTo>
                  <a:pt x="977901" y="574477"/>
                </a:lnTo>
                <a:cubicBezTo>
                  <a:pt x="977901" y="573617"/>
                  <a:pt x="977901" y="573617"/>
                  <a:pt x="977901" y="573617"/>
                </a:cubicBezTo>
                <a:cubicBezTo>
                  <a:pt x="984251" y="566738"/>
                  <a:pt x="984251" y="566738"/>
                  <a:pt x="984251" y="566738"/>
                </a:cubicBezTo>
                <a:close/>
                <a:moveTo>
                  <a:pt x="212726" y="566737"/>
                </a:moveTo>
                <a:cubicBezTo>
                  <a:pt x="215901" y="569912"/>
                  <a:pt x="217489" y="569912"/>
                  <a:pt x="218282" y="569118"/>
                </a:cubicBezTo>
                <a:lnTo>
                  <a:pt x="219075" y="566741"/>
                </a:lnTo>
                <a:lnTo>
                  <a:pt x="219076" y="566738"/>
                </a:lnTo>
                <a:lnTo>
                  <a:pt x="219076" y="566738"/>
                </a:lnTo>
                <a:lnTo>
                  <a:pt x="219076" y="567531"/>
                </a:lnTo>
                <a:cubicBezTo>
                  <a:pt x="219076" y="568325"/>
                  <a:pt x="219076" y="569912"/>
                  <a:pt x="219076" y="573087"/>
                </a:cubicBezTo>
                <a:lnTo>
                  <a:pt x="219075" y="573084"/>
                </a:lnTo>
                <a:lnTo>
                  <a:pt x="218282" y="570706"/>
                </a:lnTo>
                <a:lnTo>
                  <a:pt x="217171" y="571182"/>
                </a:lnTo>
                <a:lnTo>
                  <a:pt x="215901" y="569912"/>
                </a:lnTo>
                <a:cubicBezTo>
                  <a:pt x="214314" y="568325"/>
                  <a:pt x="212726" y="566737"/>
                  <a:pt x="212726" y="566737"/>
                </a:cubicBezTo>
                <a:close/>
                <a:moveTo>
                  <a:pt x="3175" y="564357"/>
                </a:moveTo>
                <a:cubicBezTo>
                  <a:pt x="4763" y="565151"/>
                  <a:pt x="6350" y="566738"/>
                  <a:pt x="6350" y="566738"/>
                </a:cubicBezTo>
                <a:cubicBezTo>
                  <a:pt x="6350" y="566738"/>
                  <a:pt x="6350" y="566738"/>
                  <a:pt x="6350" y="573088"/>
                </a:cubicBezTo>
                <a:cubicBezTo>
                  <a:pt x="6350" y="573088"/>
                  <a:pt x="6350" y="566738"/>
                  <a:pt x="0" y="566738"/>
                </a:cubicBezTo>
                <a:cubicBezTo>
                  <a:pt x="0" y="563563"/>
                  <a:pt x="1588" y="563563"/>
                  <a:pt x="3175" y="564357"/>
                </a:cubicBezTo>
                <a:close/>
                <a:moveTo>
                  <a:pt x="215637" y="564134"/>
                </a:moveTo>
                <a:lnTo>
                  <a:pt x="219076" y="566738"/>
                </a:lnTo>
                <a:lnTo>
                  <a:pt x="219076" y="566738"/>
                </a:lnTo>
                <a:lnTo>
                  <a:pt x="215172" y="564486"/>
                </a:lnTo>
                <a:close/>
                <a:moveTo>
                  <a:pt x="998539" y="560387"/>
                </a:moveTo>
                <a:cubicBezTo>
                  <a:pt x="998539" y="560387"/>
                  <a:pt x="990601" y="566737"/>
                  <a:pt x="990601" y="566737"/>
                </a:cubicBezTo>
                <a:cubicBezTo>
                  <a:pt x="990601" y="566737"/>
                  <a:pt x="990601" y="560387"/>
                  <a:pt x="998539" y="560387"/>
                </a:cubicBezTo>
                <a:close/>
                <a:moveTo>
                  <a:pt x="984251" y="559859"/>
                </a:moveTo>
                <a:cubicBezTo>
                  <a:pt x="984251" y="559859"/>
                  <a:pt x="977901" y="566738"/>
                  <a:pt x="984251" y="566738"/>
                </a:cubicBezTo>
                <a:cubicBezTo>
                  <a:pt x="984251" y="566738"/>
                  <a:pt x="977901" y="573617"/>
                  <a:pt x="977901" y="573617"/>
                </a:cubicBezTo>
                <a:lnTo>
                  <a:pt x="977901" y="573616"/>
                </a:lnTo>
                <a:lnTo>
                  <a:pt x="977901" y="572757"/>
                </a:lnTo>
                <a:lnTo>
                  <a:pt x="977901" y="570177"/>
                </a:lnTo>
                <a:lnTo>
                  <a:pt x="977901" y="570177"/>
                </a:lnTo>
                <a:lnTo>
                  <a:pt x="977901" y="566738"/>
                </a:lnTo>
                <a:cubicBezTo>
                  <a:pt x="977901" y="566738"/>
                  <a:pt x="984251" y="559859"/>
                  <a:pt x="984251" y="559859"/>
                </a:cubicBezTo>
                <a:close/>
                <a:moveTo>
                  <a:pt x="984251" y="559594"/>
                </a:moveTo>
                <a:cubicBezTo>
                  <a:pt x="984251" y="559594"/>
                  <a:pt x="984251" y="559594"/>
                  <a:pt x="990601" y="559594"/>
                </a:cubicBezTo>
                <a:cubicBezTo>
                  <a:pt x="990601" y="566738"/>
                  <a:pt x="984251" y="559594"/>
                  <a:pt x="984251" y="559594"/>
                </a:cubicBezTo>
                <a:close/>
                <a:moveTo>
                  <a:pt x="207381" y="557709"/>
                </a:moveTo>
                <a:lnTo>
                  <a:pt x="207897" y="558925"/>
                </a:lnTo>
                <a:cubicBezTo>
                  <a:pt x="207037" y="559793"/>
                  <a:pt x="205317" y="559793"/>
                  <a:pt x="205317" y="559793"/>
                </a:cubicBezTo>
                <a:close/>
                <a:moveTo>
                  <a:pt x="198438" y="553244"/>
                </a:moveTo>
                <a:lnTo>
                  <a:pt x="199118" y="558602"/>
                </a:lnTo>
                <a:lnTo>
                  <a:pt x="198438" y="560388"/>
                </a:lnTo>
                <a:lnTo>
                  <a:pt x="198438" y="560387"/>
                </a:lnTo>
                <a:lnTo>
                  <a:pt x="198438" y="556816"/>
                </a:lnTo>
                <a:lnTo>
                  <a:pt x="198438" y="554137"/>
                </a:lnTo>
                <a:cubicBezTo>
                  <a:pt x="198438" y="553244"/>
                  <a:pt x="198438" y="553244"/>
                  <a:pt x="198438" y="553244"/>
                </a:cubicBezTo>
                <a:close/>
                <a:moveTo>
                  <a:pt x="987426" y="550565"/>
                </a:moveTo>
                <a:lnTo>
                  <a:pt x="990319" y="553006"/>
                </a:lnTo>
                <a:lnTo>
                  <a:pt x="990601" y="552450"/>
                </a:lnTo>
                <a:lnTo>
                  <a:pt x="990510" y="553167"/>
                </a:lnTo>
                <a:lnTo>
                  <a:pt x="990601" y="553244"/>
                </a:lnTo>
                <a:lnTo>
                  <a:pt x="990500" y="553244"/>
                </a:lnTo>
                <a:lnTo>
                  <a:pt x="989807" y="558701"/>
                </a:lnTo>
                <a:cubicBezTo>
                  <a:pt x="989014" y="559594"/>
                  <a:pt x="987426" y="559594"/>
                  <a:pt x="984251" y="559594"/>
                </a:cubicBezTo>
                <a:cubicBezTo>
                  <a:pt x="984251" y="559594"/>
                  <a:pt x="985839" y="559594"/>
                  <a:pt x="987426" y="558701"/>
                </a:cubicBezTo>
                <a:lnTo>
                  <a:pt x="990198" y="553244"/>
                </a:lnTo>
                <a:lnTo>
                  <a:pt x="987426" y="553244"/>
                </a:lnTo>
                <a:cubicBezTo>
                  <a:pt x="985839" y="553244"/>
                  <a:pt x="984251" y="553244"/>
                  <a:pt x="984251" y="553244"/>
                </a:cubicBezTo>
                <a:cubicBezTo>
                  <a:pt x="984251" y="553244"/>
                  <a:pt x="985839" y="551458"/>
                  <a:pt x="987426" y="550565"/>
                </a:cubicBezTo>
                <a:close/>
                <a:moveTo>
                  <a:pt x="984251" y="546100"/>
                </a:moveTo>
                <a:cubicBezTo>
                  <a:pt x="984251" y="546100"/>
                  <a:pt x="984251" y="547820"/>
                  <a:pt x="984251" y="549540"/>
                </a:cubicBezTo>
                <a:lnTo>
                  <a:pt x="984251" y="552119"/>
                </a:lnTo>
                <a:lnTo>
                  <a:pt x="984251" y="552450"/>
                </a:lnTo>
                <a:lnTo>
                  <a:pt x="984251" y="552979"/>
                </a:lnTo>
                <a:cubicBezTo>
                  <a:pt x="984251" y="559859"/>
                  <a:pt x="984251" y="559859"/>
                  <a:pt x="977901" y="566738"/>
                </a:cubicBezTo>
                <a:lnTo>
                  <a:pt x="977901" y="566737"/>
                </a:lnTo>
                <a:lnTo>
                  <a:pt x="977901" y="566209"/>
                </a:lnTo>
                <a:cubicBezTo>
                  <a:pt x="977901" y="562769"/>
                  <a:pt x="976314" y="564489"/>
                  <a:pt x="974726" y="567069"/>
                </a:cubicBezTo>
                <a:lnTo>
                  <a:pt x="971552" y="573086"/>
                </a:lnTo>
                <a:lnTo>
                  <a:pt x="971551" y="573088"/>
                </a:lnTo>
                <a:lnTo>
                  <a:pt x="971551" y="573087"/>
                </a:lnTo>
                <a:lnTo>
                  <a:pt x="971551" y="572228"/>
                </a:lnTo>
                <a:lnTo>
                  <a:pt x="971551" y="566738"/>
                </a:lnTo>
                <a:lnTo>
                  <a:pt x="971551" y="566209"/>
                </a:lnTo>
                <a:cubicBezTo>
                  <a:pt x="977901" y="566209"/>
                  <a:pt x="977901" y="559329"/>
                  <a:pt x="977901" y="552450"/>
                </a:cubicBezTo>
                <a:cubicBezTo>
                  <a:pt x="977901" y="552450"/>
                  <a:pt x="977901" y="559329"/>
                  <a:pt x="977901" y="559329"/>
                </a:cubicBezTo>
                <a:lnTo>
                  <a:pt x="977901" y="559859"/>
                </a:lnTo>
                <a:cubicBezTo>
                  <a:pt x="984251" y="559859"/>
                  <a:pt x="984251" y="552979"/>
                  <a:pt x="984251" y="546100"/>
                </a:cubicBezTo>
                <a:close/>
                <a:moveTo>
                  <a:pt x="198438" y="539750"/>
                </a:moveTo>
                <a:lnTo>
                  <a:pt x="200026" y="539750"/>
                </a:lnTo>
                <a:lnTo>
                  <a:pt x="200026" y="541338"/>
                </a:lnTo>
                <a:lnTo>
                  <a:pt x="198438" y="541338"/>
                </a:lnTo>
                <a:lnTo>
                  <a:pt x="198438" y="540544"/>
                </a:lnTo>
                <a:close/>
                <a:moveTo>
                  <a:pt x="6838" y="531958"/>
                </a:moveTo>
                <a:cubicBezTo>
                  <a:pt x="6838" y="531958"/>
                  <a:pt x="0" y="538789"/>
                  <a:pt x="0" y="545619"/>
                </a:cubicBezTo>
                <a:cubicBezTo>
                  <a:pt x="0" y="538789"/>
                  <a:pt x="0" y="531958"/>
                  <a:pt x="6838" y="531958"/>
                </a:cubicBezTo>
                <a:close/>
                <a:moveTo>
                  <a:pt x="0" y="525128"/>
                </a:moveTo>
                <a:lnTo>
                  <a:pt x="2218" y="529005"/>
                </a:lnTo>
                <a:lnTo>
                  <a:pt x="0" y="531958"/>
                </a:lnTo>
                <a:cubicBezTo>
                  <a:pt x="0" y="531958"/>
                  <a:pt x="0" y="531958"/>
                  <a:pt x="0" y="525128"/>
                </a:cubicBezTo>
                <a:close/>
                <a:moveTo>
                  <a:pt x="205317" y="525066"/>
                </a:moveTo>
                <a:cubicBezTo>
                  <a:pt x="205317" y="525066"/>
                  <a:pt x="205317" y="525066"/>
                  <a:pt x="206177" y="525066"/>
                </a:cubicBezTo>
                <a:lnTo>
                  <a:pt x="211667" y="525066"/>
                </a:lnTo>
                <a:lnTo>
                  <a:pt x="212197" y="525066"/>
                </a:lnTo>
                <a:cubicBezTo>
                  <a:pt x="212197" y="525066"/>
                  <a:pt x="212197" y="525066"/>
                  <a:pt x="212197" y="525934"/>
                </a:cubicBezTo>
                <a:lnTo>
                  <a:pt x="212197" y="528539"/>
                </a:lnTo>
                <a:lnTo>
                  <a:pt x="212197" y="531143"/>
                </a:lnTo>
                <a:lnTo>
                  <a:pt x="212197" y="532011"/>
                </a:lnTo>
                <a:cubicBezTo>
                  <a:pt x="215637" y="532011"/>
                  <a:pt x="217356" y="533748"/>
                  <a:pt x="218216" y="534616"/>
                </a:cubicBezTo>
                <a:lnTo>
                  <a:pt x="219075" y="532014"/>
                </a:lnTo>
                <a:lnTo>
                  <a:pt x="219076" y="532011"/>
                </a:lnTo>
                <a:cubicBezTo>
                  <a:pt x="219076" y="532011"/>
                  <a:pt x="219076" y="538957"/>
                  <a:pt x="219076" y="538957"/>
                </a:cubicBezTo>
                <a:cubicBezTo>
                  <a:pt x="219076" y="538957"/>
                  <a:pt x="219076" y="540693"/>
                  <a:pt x="219076" y="543297"/>
                </a:cubicBezTo>
                <a:lnTo>
                  <a:pt x="219076" y="545902"/>
                </a:lnTo>
                <a:lnTo>
                  <a:pt x="219075" y="545903"/>
                </a:lnTo>
                <a:lnTo>
                  <a:pt x="216496" y="549375"/>
                </a:lnTo>
                <a:lnTo>
                  <a:pt x="219075" y="552846"/>
                </a:lnTo>
                <a:lnTo>
                  <a:pt x="219076" y="552847"/>
                </a:lnTo>
                <a:lnTo>
                  <a:pt x="219075" y="552848"/>
                </a:lnTo>
                <a:lnTo>
                  <a:pt x="215637" y="556320"/>
                </a:lnTo>
                <a:cubicBezTo>
                  <a:pt x="215637" y="558056"/>
                  <a:pt x="215637" y="559793"/>
                  <a:pt x="212197" y="559793"/>
                </a:cubicBezTo>
                <a:cubicBezTo>
                  <a:pt x="212197" y="556320"/>
                  <a:pt x="212197" y="556320"/>
                  <a:pt x="212197" y="556320"/>
                </a:cubicBezTo>
                <a:lnTo>
                  <a:pt x="212197" y="555452"/>
                </a:lnTo>
                <a:cubicBezTo>
                  <a:pt x="212197" y="556320"/>
                  <a:pt x="212197" y="556320"/>
                  <a:pt x="212197" y="552847"/>
                </a:cubicBezTo>
                <a:cubicBezTo>
                  <a:pt x="208757" y="552847"/>
                  <a:pt x="208757" y="554584"/>
                  <a:pt x="208757" y="556320"/>
                </a:cubicBezTo>
                <a:lnTo>
                  <a:pt x="207381" y="557709"/>
                </a:lnTo>
                <a:lnTo>
                  <a:pt x="205317" y="552847"/>
                </a:lnTo>
                <a:cubicBezTo>
                  <a:pt x="205317" y="552847"/>
                  <a:pt x="205317" y="551111"/>
                  <a:pt x="204457" y="549375"/>
                </a:cubicBezTo>
                <a:lnTo>
                  <a:pt x="198781" y="546100"/>
                </a:lnTo>
                <a:lnTo>
                  <a:pt x="198438" y="545902"/>
                </a:lnTo>
                <a:cubicBezTo>
                  <a:pt x="198438" y="545902"/>
                  <a:pt x="205317" y="545902"/>
                  <a:pt x="205317" y="538957"/>
                </a:cubicBezTo>
                <a:cubicBezTo>
                  <a:pt x="205317" y="538957"/>
                  <a:pt x="205317" y="538957"/>
                  <a:pt x="205317" y="538088"/>
                </a:cubicBezTo>
                <a:lnTo>
                  <a:pt x="205317" y="535484"/>
                </a:lnTo>
                <a:lnTo>
                  <a:pt x="205317" y="534616"/>
                </a:lnTo>
                <a:cubicBezTo>
                  <a:pt x="205317" y="535484"/>
                  <a:pt x="205317" y="535484"/>
                  <a:pt x="205317" y="532011"/>
                </a:cubicBezTo>
                <a:cubicBezTo>
                  <a:pt x="205317" y="532011"/>
                  <a:pt x="205317" y="532011"/>
                  <a:pt x="205317" y="531143"/>
                </a:cubicBezTo>
                <a:lnTo>
                  <a:pt x="205317" y="525934"/>
                </a:lnTo>
                <a:cubicBezTo>
                  <a:pt x="205317" y="525066"/>
                  <a:pt x="205317" y="525066"/>
                  <a:pt x="205317" y="525066"/>
                </a:cubicBezTo>
                <a:close/>
                <a:moveTo>
                  <a:pt x="212725" y="519112"/>
                </a:moveTo>
                <a:cubicBezTo>
                  <a:pt x="212725" y="519112"/>
                  <a:pt x="212725" y="525462"/>
                  <a:pt x="219075" y="519112"/>
                </a:cubicBezTo>
                <a:lnTo>
                  <a:pt x="219075" y="519113"/>
                </a:lnTo>
                <a:lnTo>
                  <a:pt x="219075" y="519906"/>
                </a:lnTo>
                <a:lnTo>
                  <a:pt x="219075" y="522288"/>
                </a:lnTo>
                <a:lnTo>
                  <a:pt x="219075" y="524669"/>
                </a:lnTo>
                <a:lnTo>
                  <a:pt x="219075" y="525462"/>
                </a:lnTo>
                <a:cubicBezTo>
                  <a:pt x="212725" y="531812"/>
                  <a:pt x="212725" y="525462"/>
                  <a:pt x="212725" y="519112"/>
                </a:cubicBezTo>
                <a:close/>
                <a:moveTo>
                  <a:pt x="198438" y="518795"/>
                </a:moveTo>
                <a:cubicBezTo>
                  <a:pt x="198438" y="525780"/>
                  <a:pt x="204788" y="525780"/>
                  <a:pt x="204788" y="518795"/>
                </a:cubicBezTo>
                <a:cubicBezTo>
                  <a:pt x="204788" y="518795"/>
                  <a:pt x="204788" y="525780"/>
                  <a:pt x="204788" y="525780"/>
                </a:cubicBezTo>
                <a:cubicBezTo>
                  <a:pt x="204788" y="525780"/>
                  <a:pt x="204788" y="525780"/>
                  <a:pt x="204788" y="526653"/>
                </a:cubicBezTo>
                <a:lnTo>
                  <a:pt x="204788" y="531892"/>
                </a:lnTo>
                <a:lnTo>
                  <a:pt x="204788" y="532011"/>
                </a:lnTo>
                <a:lnTo>
                  <a:pt x="205317" y="532011"/>
                </a:lnTo>
                <a:lnTo>
                  <a:pt x="204788" y="532545"/>
                </a:lnTo>
                <a:lnTo>
                  <a:pt x="204788" y="532765"/>
                </a:lnTo>
                <a:lnTo>
                  <a:pt x="204788" y="536286"/>
                </a:lnTo>
                <a:lnTo>
                  <a:pt x="205317" y="538957"/>
                </a:lnTo>
                <a:lnTo>
                  <a:pt x="204788" y="538957"/>
                </a:lnTo>
                <a:lnTo>
                  <a:pt x="204788" y="539750"/>
                </a:lnTo>
                <a:lnTo>
                  <a:pt x="204548" y="538957"/>
                </a:lnTo>
                <a:lnTo>
                  <a:pt x="199298" y="538957"/>
                </a:lnTo>
                <a:cubicBezTo>
                  <a:pt x="198438" y="538957"/>
                  <a:pt x="198438" y="538957"/>
                  <a:pt x="198438" y="538957"/>
                </a:cubicBezTo>
                <a:cubicBezTo>
                  <a:pt x="198438" y="538957"/>
                  <a:pt x="198438" y="538957"/>
                  <a:pt x="199298" y="538088"/>
                </a:cubicBezTo>
                <a:lnTo>
                  <a:pt x="203116" y="534233"/>
                </a:lnTo>
                <a:lnTo>
                  <a:pt x="202443" y="532011"/>
                </a:lnTo>
                <a:lnTo>
                  <a:pt x="198438" y="532011"/>
                </a:lnTo>
                <a:cubicBezTo>
                  <a:pt x="198438" y="532011"/>
                  <a:pt x="198438" y="532011"/>
                  <a:pt x="198438" y="525066"/>
                </a:cubicBezTo>
                <a:lnTo>
                  <a:pt x="202097" y="530871"/>
                </a:lnTo>
                <a:lnTo>
                  <a:pt x="201613" y="529273"/>
                </a:lnTo>
                <a:cubicBezTo>
                  <a:pt x="200026" y="527526"/>
                  <a:pt x="198438" y="525780"/>
                  <a:pt x="198438" y="518795"/>
                </a:cubicBezTo>
                <a:close/>
                <a:moveTo>
                  <a:pt x="202479" y="514350"/>
                </a:moveTo>
                <a:lnTo>
                  <a:pt x="204788" y="518795"/>
                </a:lnTo>
                <a:cubicBezTo>
                  <a:pt x="198438" y="518795"/>
                  <a:pt x="198438" y="518795"/>
                  <a:pt x="198438" y="518795"/>
                </a:cubicBezTo>
                <a:cubicBezTo>
                  <a:pt x="198438" y="518795"/>
                  <a:pt x="200026" y="517049"/>
                  <a:pt x="201613" y="515303"/>
                </a:cubicBezTo>
                <a:close/>
                <a:moveTo>
                  <a:pt x="0" y="511467"/>
                </a:moveTo>
                <a:lnTo>
                  <a:pt x="647" y="511836"/>
                </a:lnTo>
                <a:lnTo>
                  <a:pt x="0" y="518297"/>
                </a:lnTo>
                <a:cubicBezTo>
                  <a:pt x="0" y="518297"/>
                  <a:pt x="0" y="511467"/>
                  <a:pt x="0" y="511467"/>
                </a:cubicBezTo>
                <a:close/>
                <a:moveTo>
                  <a:pt x="219075" y="511175"/>
                </a:moveTo>
                <a:cubicBezTo>
                  <a:pt x="219075" y="519113"/>
                  <a:pt x="225425" y="511175"/>
                  <a:pt x="225425" y="519113"/>
                </a:cubicBezTo>
                <a:cubicBezTo>
                  <a:pt x="225425" y="519113"/>
                  <a:pt x="219075" y="519113"/>
                  <a:pt x="219075" y="511175"/>
                </a:cubicBezTo>
                <a:close/>
                <a:moveTo>
                  <a:pt x="199232" y="509191"/>
                </a:moveTo>
                <a:cubicBezTo>
                  <a:pt x="200026" y="508318"/>
                  <a:pt x="201613" y="508318"/>
                  <a:pt x="204788" y="511810"/>
                </a:cubicBezTo>
                <a:lnTo>
                  <a:pt x="202479" y="514350"/>
                </a:lnTo>
                <a:lnTo>
                  <a:pt x="201613" y="512683"/>
                </a:lnTo>
                <a:cubicBezTo>
                  <a:pt x="200026" y="511810"/>
                  <a:pt x="198438" y="511810"/>
                  <a:pt x="198438" y="511810"/>
                </a:cubicBezTo>
                <a:cubicBezTo>
                  <a:pt x="198438" y="511810"/>
                  <a:pt x="198438" y="510064"/>
                  <a:pt x="199232" y="509191"/>
                </a:cubicBezTo>
                <a:close/>
                <a:moveTo>
                  <a:pt x="210807" y="506691"/>
                </a:moveTo>
                <a:lnTo>
                  <a:pt x="205535" y="511175"/>
                </a:lnTo>
                <a:lnTo>
                  <a:pt x="208757" y="511175"/>
                </a:lnTo>
                <a:lnTo>
                  <a:pt x="211560" y="511175"/>
                </a:lnTo>
                <a:close/>
                <a:moveTo>
                  <a:pt x="219075" y="504825"/>
                </a:moveTo>
                <a:cubicBezTo>
                  <a:pt x="225425" y="504825"/>
                  <a:pt x="225425" y="511175"/>
                  <a:pt x="225425" y="511175"/>
                </a:cubicBezTo>
                <a:cubicBezTo>
                  <a:pt x="219075" y="511175"/>
                  <a:pt x="219075" y="511175"/>
                  <a:pt x="219075" y="511175"/>
                </a:cubicBezTo>
                <a:cubicBezTo>
                  <a:pt x="219075" y="511175"/>
                  <a:pt x="225425" y="511175"/>
                  <a:pt x="219075" y="504825"/>
                </a:cubicBezTo>
                <a:close/>
                <a:moveTo>
                  <a:pt x="198290" y="504637"/>
                </a:moveTo>
                <a:cubicBezTo>
                  <a:pt x="198290" y="504637"/>
                  <a:pt x="198290" y="506344"/>
                  <a:pt x="198290" y="508052"/>
                </a:cubicBezTo>
                <a:lnTo>
                  <a:pt x="198290" y="510613"/>
                </a:lnTo>
                <a:cubicBezTo>
                  <a:pt x="198290" y="511467"/>
                  <a:pt x="198290" y="511467"/>
                  <a:pt x="198290" y="511467"/>
                </a:cubicBezTo>
                <a:lnTo>
                  <a:pt x="197720" y="510898"/>
                </a:lnTo>
                <a:close/>
                <a:moveTo>
                  <a:pt x="211667" y="498158"/>
                </a:moveTo>
                <a:lnTo>
                  <a:pt x="211667" y="502424"/>
                </a:lnTo>
                <a:lnTo>
                  <a:pt x="211667" y="504131"/>
                </a:lnTo>
                <a:lnTo>
                  <a:pt x="211667" y="504984"/>
                </a:lnTo>
                <a:cubicBezTo>
                  <a:pt x="211667" y="498158"/>
                  <a:pt x="211667" y="504984"/>
                  <a:pt x="218547" y="504984"/>
                </a:cubicBezTo>
                <a:cubicBezTo>
                  <a:pt x="218547" y="511810"/>
                  <a:pt x="218547" y="511810"/>
                  <a:pt x="218547" y="511810"/>
                </a:cubicBezTo>
                <a:cubicBezTo>
                  <a:pt x="218547" y="508397"/>
                  <a:pt x="218547" y="508397"/>
                  <a:pt x="217687" y="509251"/>
                </a:cubicBezTo>
                <a:lnTo>
                  <a:pt x="211707" y="511793"/>
                </a:lnTo>
                <a:lnTo>
                  <a:pt x="211694" y="511810"/>
                </a:lnTo>
                <a:lnTo>
                  <a:pt x="211673" y="511836"/>
                </a:lnTo>
                <a:lnTo>
                  <a:pt x="212527" y="515224"/>
                </a:lnTo>
                <a:cubicBezTo>
                  <a:pt x="213387" y="516930"/>
                  <a:pt x="215107" y="518637"/>
                  <a:pt x="218547" y="518637"/>
                </a:cubicBezTo>
                <a:cubicBezTo>
                  <a:pt x="211667" y="518637"/>
                  <a:pt x="211667" y="518637"/>
                  <a:pt x="211667" y="518637"/>
                </a:cubicBezTo>
                <a:lnTo>
                  <a:pt x="211667" y="517784"/>
                </a:lnTo>
                <a:lnTo>
                  <a:pt x="211667" y="515224"/>
                </a:lnTo>
                <a:lnTo>
                  <a:pt x="211667" y="512664"/>
                </a:lnTo>
                <a:lnTo>
                  <a:pt x="211667" y="511844"/>
                </a:lnTo>
                <a:lnTo>
                  <a:pt x="208757" y="515516"/>
                </a:lnTo>
                <a:cubicBezTo>
                  <a:pt x="208757" y="518120"/>
                  <a:pt x="208757" y="521593"/>
                  <a:pt x="205317" y="525066"/>
                </a:cubicBezTo>
                <a:lnTo>
                  <a:pt x="205317" y="524198"/>
                </a:lnTo>
                <a:lnTo>
                  <a:pt x="205317" y="522461"/>
                </a:lnTo>
                <a:lnTo>
                  <a:pt x="205317" y="521593"/>
                </a:lnTo>
                <a:lnTo>
                  <a:pt x="205317" y="520725"/>
                </a:lnTo>
                <a:cubicBezTo>
                  <a:pt x="205317" y="519857"/>
                  <a:pt x="205317" y="518120"/>
                  <a:pt x="205317" y="518120"/>
                </a:cubicBezTo>
                <a:cubicBezTo>
                  <a:pt x="205317" y="518120"/>
                  <a:pt x="205317" y="516384"/>
                  <a:pt x="205317" y="515516"/>
                </a:cubicBezTo>
                <a:lnTo>
                  <a:pt x="205317" y="514648"/>
                </a:lnTo>
                <a:lnTo>
                  <a:pt x="205317" y="511361"/>
                </a:lnTo>
                <a:lnTo>
                  <a:pt x="204788" y="511810"/>
                </a:lnTo>
                <a:cubicBezTo>
                  <a:pt x="211667" y="504984"/>
                  <a:pt x="204788" y="504984"/>
                  <a:pt x="204788" y="504984"/>
                </a:cubicBezTo>
                <a:cubicBezTo>
                  <a:pt x="204788" y="501571"/>
                  <a:pt x="206508" y="501571"/>
                  <a:pt x="208228" y="501571"/>
                </a:cubicBezTo>
                <a:lnTo>
                  <a:pt x="210557" y="499260"/>
                </a:lnTo>
                <a:close/>
                <a:moveTo>
                  <a:pt x="204788" y="498158"/>
                </a:moveTo>
                <a:lnTo>
                  <a:pt x="205185" y="498158"/>
                </a:lnTo>
                <a:lnTo>
                  <a:pt x="205648" y="498158"/>
                </a:lnTo>
                <a:lnTo>
                  <a:pt x="208228" y="498158"/>
                </a:lnTo>
                <a:lnTo>
                  <a:pt x="211667" y="498158"/>
                </a:lnTo>
                <a:cubicBezTo>
                  <a:pt x="211667" y="498158"/>
                  <a:pt x="211667" y="498158"/>
                  <a:pt x="210807" y="499011"/>
                </a:cubicBezTo>
                <a:lnTo>
                  <a:pt x="210557" y="499260"/>
                </a:lnTo>
                <a:lnTo>
                  <a:pt x="204788" y="504984"/>
                </a:lnTo>
                <a:lnTo>
                  <a:pt x="204788" y="504825"/>
                </a:lnTo>
                <a:lnTo>
                  <a:pt x="204788" y="504131"/>
                </a:lnTo>
                <a:lnTo>
                  <a:pt x="204788" y="501571"/>
                </a:lnTo>
                <a:lnTo>
                  <a:pt x="204788" y="500718"/>
                </a:lnTo>
                <a:lnTo>
                  <a:pt x="204788" y="499011"/>
                </a:lnTo>
                <a:close/>
                <a:moveTo>
                  <a:pt x="225425" y="492125"/>
                </a:moveTo>
                <a:cubicBezTo>
                  <a:pt x="225425" y="492125"/>
                  <a:pt x="225425" y="498475"/>
                  <a:pt x="225425" y="498475"/>
                </a:cubicBezTo>
                <a:cubicBezTo>
                  <a:pt x="219075" y="498475"/>
                  <a:pt x="225425" y="492125"/>
                  <a:pt x="225425" y="492125"/>
                </a:cubicBezTo>
                <a:close/>
                <a:moveTo>
                  <a:pt x="198438" y="492125"/>
                </a:moveTo>
                <a:cubicBezTo>
                  <a:pt x="198438" y="492125"/>
                  <a:pt x="200026" y="492125"/>
                  <a:pt x="201613" y="492125"/>
                </a:cubicBezTo>
                <a:lnTo>
                  <a:pt x="202407" y="492125"/>
                </a:lnTo>
                <a:cubicBezTo>
                  <a:pt x="201613" y="492125"/>
                  <a:pt x="201613" y="492125"/>
                  <a:pt x="204788" y="492125"/>
                </a:cubicBezTo>
                <a:cubicBezTo>
                  <a:pt x="204788" y="492125"/>
                  <a:pt x="204788" y="492125"/>
                  <a:pt x="198438" y="498475"/>
                </a:cubicBezTo>
                <a:cubicBezTo>
                  <a:pt x="198438" y="492125"/>
                  <a:pt x="198438" y="492125"/>
                  <a:pt x="198438" y="492125"/>
                </a:cubicBezTo>
                <a:close/>
                <a:moveTo>
                  <a:pt x="225425" y="484981"/>
                </a:moveTo>
                <a:cubicBezTo>
                  <a:pt x="225425" y="484981"/>
                  <a:pt x="225425" y="484981"/>
                  <a:pt x="225425" y="485874"/>
                </a:cubicBezTo>
                <a:lnTo>
                  <a:pt x="225425" y="489446"/>
                </a:lnTo>
                <a:lnTo>
                  <a:pt x="225425" y="492125"/>
                </a:lnTo>
                <a:cubicBezTo>
                  <a:pt x="225425" y="484981"/>
                  <a:pt x="219075" y="484981"/>
                  <a:pt x="225425" y="484981"/>
                </a:cubicBezTo>
                <a:close/>
                <a:moveTo>
                  <a:pt x="930276" y="484584"/>
                </a:moveTo>
                <a:cubicBezTo>
                  <a:pt x="936626" y="491331"/>
                  <a:pt x="936626" y="484584"/>
                  <a:pt x="936626" y="491331"/>
                </a:cubicBezTo>
                <a:cubicBezTo>
                  <a:pt x="936626" y="491331"/>
                  <a:pt x="930276" y="484584"/>
                  <a:pt x="930276" y="491331"/>
                </a:cubicBezTo>
                <a:lnTo>
                  <a:pt x="930276" y="489446"/>
                </a:lnTo>
                <a:lnTo>
                  <a:pt x="930276" y="488553"/>
                </a:lnTo>
                <a:lnTo>
                  <a:pt x="930276" y="487958"/>
                </a:lnTo>
                <a:lnTo>
                  <a:pt x="930276" y="484981"/>
                </a:lnTo>
                <a:close/>
                <a:moveTo>
                  <a:pt x="196239" y="479364"/>
                </a:moveTo>
                <a:lnTo>
                  <a:pt x="198290" y="484145"/>
                </a:lnTo>
                <a:cubicBezTo>
                  <a:pt x="198290" y="484145"/>
                  <a:pt x="196581" y="484145"/>
                  <a:pt x="194872" y="483292"/>
                </a:cubicBezTo>
                <a:lnTo>
                  <a:pt x="193939" y="481662"/>
                </a:lnTo>
                <a:lnTo>
                  <a:pt x="194872" y="480730"/>
                </a:lnTo>
                <a:close/>
                <a:moveTo>
                  <a:pt x="196239" y="477998"/>
                </a:moveTo>
                <a:lnTo>
                  <a:pt x="197435" y="478169"/>
                </a:lnTo>
                <a:lnTo>
                  <a:pt x="196239" y="479364"/>
                </a:lnTo>
                <a:lnTo>
                  <a:pt x="195726" y="478169"/>
                </a:lnTo>
                <a:close/>
                <a:moveTo>
                  <a:pt x="936626" y="477837"/>
                </a:moveTo>
                <a:cubicBezTo>
                  <a:pt x="936626" y="477837"/>
                  <a:pt x="942976" y="484187"/>
                  <a:pt x="936626" y="484187"/>
                </a:cubicBezTo>
                <a:cubicBezTo>
                  <a:pt x="936626" y="484187"/>
                  <a:pt x="936626" y="477837"/>
                  <a:pt x="936626" y="477837"/>
                </a:cubicBezTo>
                <a:close/>
                <a:moveTo>
                  <a:pt x="225426" y="477837"/>
                </a:moveTo>
                <a:lnTo>
                  <a:pt x="225425" y="477844"/>
                </a:lnTo>
                <a:lnTo>
                  <a:pt x="224632" y="483393"/>
                </a:lnTo>
                <a:cubicBezTo>
                  <a:pt x="223839" y="484187"/>
                  <a:pt x="222251" y="484187"/>
                  <a:pt x="219076" y="484187"/>
                </a:cubicBezTo>
                <a:cubicBezTo>
                  <a:pt x="222251" y="484187"/>
                  <a:pt x="223839" y="482600"/>
                  <a:pt x="224632" y="481012"/>
                </a:cubicBezTo>
                <a:lnTo>
                  <a:pt x="225425" y="477841"/>
                </a:lnTo>
                <a:close/>
                <a:moveTo>
                  <a:pt x="198290" y="477315"/>
                </a:moveTo>
                <a:cubicBezTo>
                  <a:pt x="198290" y="477315"/>
                  <a:pt x="198290" y="477315"/>
                  <a:pt x="198290" y="478169"/>
                </a:cubicBezTo>
                <a:lnTo>
                  <a:pt x="198290" y="480730"/>
                </a:lnTo>
                <a:lnTo>
                  <a:pt x="198290" y="483292"/>
                </a:lnTo>
                <a:cubicBezTo>
                  <a:pt x="198290" y="484145"/>
                  <a:pt x="198290" y="484145"/>
                  <a:pt x="198290" y="484145"/>
                </a:cubicBezTo>
                <a:lnTo>
                  <a:pt x="197435" y="478169"/>
                </a:lnTo>
                <a:close/>
                <a:moveTo>
                  <a:pt x="226219" y="471488"/>
                </a:moveTo>
                <a:cubicBezTo>
                  <a:pt x="226657" y="471488"/>
                  <a:pt x="227013" y="471844"/>
                  <a:pt x="227013" y="472282"/>
                </a:cubicBezTo>
                <a:cubicBezTo>
                  <a:pt x="227013" y="472721"/>
                  <a:pt x="226657" y="473076"/>
                  <a:pt x="226219" y="473076"/>
                </a:cubicBezTo>
                <a:cubicBezTo>
                  <a:pt x="225781" y="473076"/>
                  <a:pt x="225425" y="472721"/>
                  <a:pt x="225425" y="472282"/>
                </a:cubicBezTo>
                <a:cubicBezTo>
                  <a:pt x="225425" y="471844"/>
                  <a:pt x="225781" y="471488"/>
                  <a:pt x="226219" y="471488"/>
                </a:cubicBezTo>
                <a:close/>
                <a:moveTo>
                  <a:pt x="197435" y="464508"/>
                </a:moveTo>
                <a:cubicBezTo>
                  <a:pt x="196581" y="465362"/>
                  <a:pt x="194872" y="467069"/>
                  <a:pt x="191453" y="470484"/>
                </a:cubicBezTo>
                <a:cubicBezTo>
                  <a:pt x="191453" y="470484"/>
                  <a:pt x="193162" y="468777"/>
                  <a:pt x="194872" y="467069"/>
                </a:cubicBezTo>
                <a:close/>
                <a:moveTo>
                  <a:pt x="931070" y="462558"/>
                </a:moveTo>
                <a:cubicBezTo>
                  <a:pt x="931863" y="460772"/>
                  <a:pt x="933451" y="460772"/>
                  <a:pt x="936626" y="464344"/>
                </a:cubicBezTo>
                <a:cubicBezTo>
                  <a:pt x="930276" y="464344"/>
                  <a:pt x="936626" y="471488"/>
                  <a:pt x="930276" y="471488"/>
                </a:cubicBezTo>
                <a:cubicBezTo>
                  <a:pt x="930276" y="467916"/>
                  <a:pt x="930276" y="464344"/>
                  <a:pt x="931070" y="462558"/>
                </a:cubicBezTo>
                <a:close/>
                <a:moveTo>
                  <a:pt x="225425" y="457200"/>
                </a:moveTo>
                <a:lnTo>
                  <a:pt x="225425" y="461169"/>
                </a:lnTo>
                <a:lnTo>
                  <a:pt x="225425" y="462756"/>
                </a:lnTo>
                <a:lnTo>
                  <a:pt x="225425" y="463550"/>
                </a:lnTo>
                <a:cubicBezTo>
                  <a:pt x="225425" y="463550"/>
                  <a:pt x="219075" y="463550"/>
                  <a:pt x="219075" y="463550"/>
                </a:cubicBezTo>
                <a:cubicBezTo>
                  <a:pt x="219075" y="463550"/>
                  <a:pt x="225425" y="463550"/>
                  <a:pt x="225425" y="457200"/>
                </a:cubicBezTo>
                <a:close/>
                <a:moveTo>
                  <a:pt x="218547" y="457200"/>
                </a:moveTo>
                <a:cubicBezTo>
                  <a:pt x="218547" y="457200"/>
                  <a:pt x="218547" y="457200"/>
                  <a:pt x="218547" y="464026"/>
                </a:cubicBezTo>
                <a:lnTo>
                  <a:pt x="213731" y="466757"/>
                </a:lnTo>
                <a:lnTo>
                  <a:pt x="215107" y="464026"/>
                </a:lnTo>
                <a:close/>
                <a:moveTo>
                  <a:pt x="6350" y="457200"/>
                </a:moveTo>
                <a:cubicBezTo>
                  <a:pt x="6350" y="457200"/>
                  <a:pt x="6350" y="457200"/>
                  <a:pt x="6350" y="458060"/>
                </a:cubicBezTo>
                <a:lnTo>
                  <a:pt x="6350" y="459780"/>
                </a:lnTo>
                <a:lnTo>
                  <a:pt x="6350" y="464079"/>
                </a:lnTo>
                <a:lnTo>
                  <a:pt x="4396" y="464079"/>
                </a:lnTo>
                <a:close/>
                <a:moveTo>
                  <a:pt x="198290" y="456824"/>
                </a:moveTo>
                <a:lnTo>
                  <a:pt x="200777" y="458686"/>
                </a:lnTo>
                <a:lnTo>
                  <a:pt x="199145" y="459385"/>
                </a:lnTo>
                <a:cubicBezTo>
                  <a:pt x="198290" y="458531"/>
                  <a:pt x="198290" y="456824"/>
                  <a:pt x="198290" y="456824"/>
                </a:cubicBezTo>
                <a:close/>
                <a:moveTo>
                  <a:pt x="911947" y="454891"/>
                </a:moveTo>
                <a:lnTo>
                  <a:pt x="915988" y="457200"/>
                </a:lnTo>
                <a:cubicBezTo>
                  <a:pt x="915988" y="457200"/>
                  <a:pt x="914400" y="457200"/>
                  <a:pt x="912813" y="456406"/>
                </a:cubicBezTo>
                <a:close/>
                <a:moveTo>
                  <a:pt x="909638" y="450850"/>
                </a:moveTo>
                <a:lnTo>
                  <a:pt x="911947" y="454891"/>
                </a:lnTo>
                <a:lnTo>
                  <a:pt x="910432" y="454025"/>
                </a:lnTo>
                <a:cubicBezTo>
                  <a:pt x="909638" y="452438"/>
                  <a:pt x="909638" y="450850"/>
                  <a:pt x="909638" y="450850"/>
                </a:cubicBezTo>
                <a:close/>
                <a:moveTo>
                  <a:pt x="225425" y="450850"/>
                </a:moveTo>
                <a:lnTo>
                  <a:pt x="225425" y="450851"/>
                </a:lnTo>
                <a:lnTo>
                  <a:pt x="225425" y="454025"/>
                </a:lnTo>
                <a:lnTo>
                  <a:pt x="225425" y="456406"/>
                </a:lnTo>
                <a:lnTo>
                  <a:pt x="225425" y="457200"/>
                </a:lnTo>
                <a:cubicBezTo>
                  <a:pt x="219075" y="457200"/>
                  <a:pt x="219075" y="457200"/>
                  <a:pt x="219075" y="457200"/>
                </a:cubicBezTo>
                <a:cubicBezTo>
                  <a:pt x="219075" y="457200"/>
                  <a:pt x="225425" y="457200"/>
                  <a:pt x="225425" y="450850"/>
                </a:cubicBezTo>
                <a:close/>
                <a:moveTo>
                  <a:pt x="20513" y="443163"/>
                </a:moveTo>
                <a:lnTo>
                  <a:pt x="18838" y="446090"/>
                </a:lnTo>
                <a:lnTo>
                  <a:pt x="17949" y="444017"/>
                </a:lnTo>
                <a:cubicBezTo>
                  <a:pt x="18804" y="443163"/>
                  <a:pt x="20513" y="443163"/>
                  <a:pt x="20513" y="443163"/>
                </a:cubicBezTo>
                <a:close/>
                <a:moveTo>
                  <a:pt x="212725" y="442916"/>
                </a:moveTo>
                <a:lnTo>
                  <a:pt x="212682" y="443089"/>
                </a:lnTo>
                <a:lnTo>
                  <a:pt x="212725" y="443078"/>
                </a:lnTo>
                <a:close/>
                <a:moveTo>
                  <a:pt x="915988" y="442912"/>
                </a:moveTo>
                <a:lnTo>
                  <a:pt x="917576" y="442912"/>
                </a:lnTo>
                <a:lnTo>
                  <a:pt x="917576" y="450850"/>
                </a:lnTo>
                <a:lnTo>
                  <a:pt x="915988" y="450850"/>
                </a:lnTo>
                <a:close/>
                <a:moveTo>
                  <a:pt x="231776" y="442912"/>
                </a:moveTo>
                <a:cubicBezTo>
                  <a:pt x="239714" y="442912"/>
                  <a:pt x="231776" y="442912"/>
                  <a:pt x="231776" y="450850"/>
                </a:cubicBezTo>
                <a:cubicBezTo>
                  <a:pt x="231776" y="442912"/>
                  <a:pt x="231776" y="442912"/>
                  <a:pt x="231776" y="442912"/>
                </a:cubicBezTo>
                <a:close/>
                <a:moveTo>
                  <a:pt x="219522" y="440715"/>
                </a:moveTo>
                <a:lnTo>
                  <a:pt x="220703" y="441227"/>
                </a:lnTo>
                <a:lnTo>
                  <a:pt x="218679" y="443279"/>
                </a:lnTo>
                <a:cubicBezTo>
                  <a:pt x="218679" y="443279"/>
                  <a:pt x="218679" y="441569"/>
                  <a:pt x="219522" y="440715"/>
                </a:cubicBezTo>
                <a:close/>
                <a:moveTo>
                  <a:pt x="217115" y="439215"/>
                </a:moveTo>
                <a:lnTo>
                  <a:pt x="213801" y="442805"/>
                </a:lnTo>
                <a:lnTo>
                  <a:pt x="215900" y="440531"/>
                </a:lnTo>
                <a:close/>
                <a:moveTo>
                  <a:pt x="225425" y="437356"/>
                </a:moveTo>
                <a:cubicBezTo>
                  <a:pt x="225425" y="437356"/>
                  <a:pt x="225425" y="437356"/>
                  <a:pt x="231775" y="437356"/>
                </a:cubicBezTo>
                <a:cubicBezTo>
                  <a:pt x="225425" y="444103"/>
                  <a:pt x="225425" y="444103"/>
                  <a:pt x="231775" y="444103"/>
                </a:cubicBezTo>
                <a:cubicBezTo>
                  <a:pt x="231775" y="444103"/>
                  <a:pt x="231775" y="444103"/>
                  <a:pt x="225425" y="444103"/>
                </a:cubicBezTo>
                <a:lnTo>
                  <a:pt x="225425" y="443707"/>
                </a:lnTo>
                <a:lnTo>
                  <a:pt x="225425" y="443279"/>
                </a:lnTo>
                <a:lnTo>
                  <a:pt x="220703" y="441227"/>
                </a:lnTo>
                <a:lnTo>
                  <a:pt x="222053" y="439860"/>
                </a:lnTo>
                <a:lnTo>
                  <a:pt x="223402" y="438492"/>
                </a:lnTo>
                <a:lnTo>
                  <a:pt x="225425" y="443277"/>
                </a:lnTo>
                <a:lnTo>
                  <a:pt x="225425" y="442814"/>
                </a:lnTo>
                <a:lnTo>
                  <a:pt x="225425" y="441028"/>
                </a:lnTo>
                <a:lnTo>
                  <a:pt x="225425" y="440730"/>
                </a:lnTo>
                <a:cubicBezTo>
                  <a:pt x="225425" y="439043"/>
                  <a:pt x="225425" y="437356"/>
                  <a:pt x="225425" y="437356"/>
                </a:cubicBezTo>
                <a:close/>
                <a:moveTo>
                  <a:pt x="14408" y="437308"/>
                </a:moveTo>
                <a:lnTo>
                  <a:pt x="16239" y="439748"/>
                </a:lnTo>
                <a:cubicBezTo>
                  <a:pt x="15385" y="441455"/>
                  <a:pt x="13675" y="443163"/>
                  <a:pt x="13675" y="443163"/>
                </a:cubicBezTo>
                <a:close/>
                <a:moveTo>
                  <a:pt x="895351" y="436562"/>
                </a:moveTo>
                <a:cubicBezTo>
                  <a:pt x="895351" y="436562"/>
                  <a:pt x="895351" y="436562"/>
                  <a:pt x="901701" y="436562"/>
                </a:cubicBezTo>
                <a:cubicBezTo>
                  <a:pt x="901701" y="436562"/>
                  <a:pt x="895351" y="436562"/>
                  <a:pt x="901701" y="442912"/>
                </a:cubicBezTo>
                <a:cubicBezTo>
                  <a:pt x="901701" y="442912"/>
                  <a:pt x="895351" y="436562"/>
                  <a:pt x="895351" y="436562"/>
                </a:cubicBezTo>
                <a:close/>
                <a:moveTo>
                  <a:pt x="20513" y="436332"/>
                </a:moveTo>
                <a:lnTo>
                  <a:pt x="20513" y="437186"/>
                </a:lnTo>
                <a:lnTo>
                  <a:pt x="20513" y="440601"/>
                </a:lnTo>
                <a:lnTo>
                  <a:pt x="20513" y="441455"/>
                </a:lnTo>
                <a:lnTo>
                  <a:pt x="20513" y="442309"/>
                </a:lnTo>
                <a:lnTo>
                  <a:pt x="20513" y="443163"/>
                </a:lnTo>
                <a:cubicBezTo>
                  <a:pt x="13675" y="436332"/>
                  <a:pt x="20513" y="436332"/>
                  <a:pt x="20513" y="436332"/>
                </a:cubicBezTo>
                <a:close/>
                <a:moveTo>
                  <a:pt x="6838" y="436332"/>
                </a:moveTo>
                <a:cubicBezTo>
                  <a:pt x="6838" y="436332"/>
                  <a:pt x="6838" y="449993"/>
                  <a:pt x="0" y="449993"/>
                </a:cubicBezTo>
                <a:cubicBezTo>
                  <a:pt x="6838" y="443163"/>
                  <a:pt x="6838" y="436332"/>
                  <a:pt x="6838" y="436332"/>
                </a:cubicBezTo>
                <a:close/>
                <a:moveTo>
                  <a:pt x="16151" y="430562"/>
                </a:moveTo>
                <a:lnTo>
                  <a:pt x="18648" y="431631"/>
                </a:lnTo>
                <a:lnTo>
                  <a:pt x="14530" y="436332"/>
                </a:lnTo>
                <a:lnTo>
                  <a:pt x="14408" y="437308"/>
                </a:lnTo>
                <a:lnTo>
                  <a:pt x="13675" y="436332"/>
                </a:lnTo>
                <a:close/>
                <a:moveTo>
                  <a:pt x="901701" y="430212"/>
                </a:moveTo>
                <a:lnTo>
                  <a:pt x="902143" y="430565"/>
                </a:lnTo>
                <a:lnTo>
                  <a:pt x="902495" y="430213"/>
                </a:lnTo>
                <a:cubicBezTo>
                  <a:pt x="902933" y="430213"/>
                  <a:pt x="903289" y="430569"/>
                  <a:pt x="903289" y="431007"/>
                </a:cubicBezTo>
                <a:lnTo>
                  <a:pt x="903025" y="431271"/>
                </a:lnTo>
                <a:lnTo>
                  <a:pt x="905670" y="433387"/>
                </a:lnTo>
                <a:cubicBezTo>
                  <a:pt x="907655" y="434975"/>
                  <a:pt x="909639" y="436562"/>
                  <a:pt x="909639" y="436562"/>
                </a:cubicBezTo>
                <a:lnTo>
                  <a:pt x="909638" y="436562"/>
                </a:lnTo>
                <a:lnTo>
                  <a:pt x="905670" y="436562"/>
                </a:lnTo>
                <a:lnTo>
                  <a:pt x="904678" y="436562"/>
                </a:lnTo>
                <a:lnTo>
                  <a:pt x="901701" y="436562"/>
                </a:lnTo>
                <a:lnTo>
                  <a:pt x="901701" y="431007"/>
                </a:lnTo>
                <a:lnTo>
                  <a:pt x="901701" y="431006"/>
                </a:lnTo>
                <a:cubicBezTo>
                  <a:pt x="901701" y="430212"/>
                  <a:pt x="901701" y="430212"/>
                  <a:pt x="901701" y="430212"/>
                </a:cubicBezTo>
                <a:close/>
                <a:moveTo>
                  <a:pt x="231775" y="430212"/>
                </a:moveTo>
                <a:cubicBezTo>
                  <a:pt x="239713" y="430212"/>
                  <a:pt x="231775" y="430212"/>
                  <a:pt x="231775" y="436562"/>
                </a:cubicBezTo>
                <a:lnTo>
                  <a:pt x="231775" y="437356"/>
                </a:lnTo>
                <a:cubicBezTo>
                  <a:pt x="225425" y="444103"/>
                  <a:pt x="231775" y="430609"/>
                  <a:pt x="231775" y="430609"/>
                </a:cubicBezTo>
                <a:close/>
                <a:moveTo>
                  <a:pt x="218679" y="429602"/>
                </a:moveTo>
                <a:lnTo>
                  <a:pt x="218976" y="430506"/>
                </a:lnTo>
                <a:lnTo>
                  <a:pt x="219075" y="430212"/>
                </a:lnTo>
                <a:lnTo>
                  <a:pt x="219019" y="430636"/>
                </a:lnTo>
                <a:lnTo>
                  <a:pt x="219522" y="432166"/>
                </a:lnTo>
                <a:lnTo>
                  <a:pt x="225425" y="429602"/>
                </a:lnTo>
                <a:lnTo>
                  <a:pt x="225426" y="429602"/>
                </a:lnTo>
                <a:lnTo>
                  <a:pt x="225425" y="429603"/>
                </a:lnTo>
                <a:lnTo>
                  <a:pt x="224583" y="430457"/>
                </a:lnTo>
                <a:cubicBezTo>
                  <a:pt x="223739" y="431312"/>
                  <a:pt x="222053" y="433021"/>
                  <a:pt x="218679" y="436440"/>
                </a:cubicBezTo>
                <a:lnTo>
                  <a:pt x="218318" y="435953"/>
                </a:lnTo>
                <a:lnTo>
                  <a:pt x="218281" y="436232"/>
                </a:lnTo>
                <a:lnTo>
                  <a:pt x="216987" y="436432"/>
                </a:lnTo>
                <a:lnTo>
                  <a:pt x="217513" y="434865"/>
                </a:lnTo>
                <a:lnTo>
                  <a:pt x="216149" y="433021"/>
                </a:lnTo>
                <a:cubicBezTo>
                  <a:pt x="216992" y="431312"/>
                  <a:pt x="218679" y="429602"/>
                  <a:pt x="218679" y="429602"/>
                </a:cubicBezTo>
                <a:close/>
                <a:moveTo>
                  <a:pt x="205128" y="429502"/>
                </a:moveTo>
                <a:cubicBezTo>
                  <a:pt x="205128" y="429502"/>
                  <a:pt x="205128" y="429502"/>
                  <a:pt x="205983" y="429502"/>
                </a:cubicBezTo>
                <a:lnTo>
                  <a:pt x="209401" y="429502"/>
                </a:lnTo>
                <a:cubicBezTo>
                  <a:pt x="210256" y="429502"/>
                  <a:pt x="211965" y="429502"/>
                  <a:pt x="211965" y="429502"/>
                </a:cubicBezTo>
                <a:cubicBezTo>
                  <a:pt x="205128" y="436332"/>
                  <a:pt x="211965" y="429502"/>
                  <a:pt x="205128" y="429502"/>
                </a:cubicBezTo>
                <a:close/>
                <a:moveTo>
                  <a:pt x="20513" y="429502"/>
                </a:moveTo>
                <a:lnTo>
                  <a:pt x="19452" y="431975"/>
                </a:lnTo>
                <a:lnTo>
                  <a:pt x="18648" y="431631"/>
                </a:lnTo>
                <a:close/>
                <a:moveTo>
                  <a:pt x="13675" y="429502"/>
                </a:moveTo>
                <a:cubicBezTo>
                  <a:pt x="17094" y="429502"/>
                  <a:pt x="17094" y="429502"/>
                  <a:pt x="16239" y="430356"/>
                </a:cubicBezTo>
                <a:lnTo>
                  <a:pt x="16151" y="430562"/>
                </a:lnTo>
                <a:close/>
                <a:moveTo>
                  <a:pt x="230188" y="424090"/>
                </a:moveTo>
                <a:lnTo>
                  <a:pt x="225425" y="430213"/>
                </a:lnTo>
                <a:cubicBezTo>
                  <a:pt x="225425" y="430213"/>
                  <a:pt x="225425" y="428427"/>
                  <a:pt x="226219" y="426641"/>
                </a:cubicBezTo>
                <a:close/>
                <a:moveTo>
                  <a:pt x="923330" y="423334"/>
                </a:moveTo>
                <a:lnTo>
                  <a:pt x="926307" y="423334"/>
                </a:lnTo>
                <a:cubicBezTo>
                  <a:pt x="926307" y="421614"/>
                  <a:pt x="926307" y="419894"/>
                  <a:pt x="930276" y="423334"/>
                </a:cubicBezTo>
                <a:cubicBezTo>
                  <a:pt x="930276" y="430213"/>
                  <a:pt x="930276" y="430213"/>
                  <a:pt x="930276" y="430213"/>
                </a:cubicBezTo>
                <a:cubicBezTo>
                  <a:pt x="926307" y="426773"/>
                  <a:pt x="924322" y="425054"/>
                  <a:pt x="923330" y="423334"/>
                </a:cubicBezTo>
                <a:close/>
                <a:moveTo>
                  <a:pt x="205128" y="423146"/>
                </a:moveTo>
                <a:lnTo>
                  <a:pt x="205128" y="426087"/>
                </a:lnTo>
                <a:cubicBezTo>
                  <a:pt x="205128" y="427794"/>
                  <a:pt x="205128" y="429502"/>
                  <a:pt x="205128" y="429502"/>
                </a:cubicBezTo>
                <a:lnTo>
                  <a:pt x="205128" y="430356"/>
                </a:lnTo>
                <a:lnTo>
                  <a:pt x="205128" y="432917"/>
                </a:lnTo>
                <a:lnTo>
                  <a:pt x="205128" y="433771"/>
                </a:lnTo>
                <a:lnTo>
                  <a:pt x="205128" y="435479"/>
                </a:lnTo>
                <a:lnTo>
                  <a:pt x="205128" y="436332"/>
                </a:lnTo>
                <a:cubicBezTo>
                  <a:pt x="205128" y="436332"/>
                  <a:pt x="205128" y="436332"/>
                  <a:pt x="205983" y="436332"/>
                </a:cubicBezTo>
                <a:lnTo>
                  <a:pt x="211932" y="436332"/>
                </a:lnTo>
                <a:lnTo>
                  <a:pt x="211932" y="430457"/>
                </a:lnTo>
                <a:cubicBezTo>
                  <a:pt x="211932" y="429602"/>
                  <a:pt x="211932" y="429602"/>
                  <a:pt x="211932" y="429602"/>
                </a:cubicBezTo>
                <a:lnTo>
                  <a:pt x="212338" y="429602"/>
                </a:lnTo>
                <a:lnTo>
                  <a:pt x="208757" y="423962"/>
                </a:lnTo>
                <a:close/>
                <a:moveTo>
                  <a:pt x="225425" y="416719"/>
                </a:moveTo>
                <a:lnTo>
                  <a:pt x="220663" y="417484"/>
                </a:lnTo>
                <a:lnTo>
                  <a:pt x="220663" y="417513"/>
                </a:lnTo>
                <a:lnTo>
                  <a:pt x="220485" y="417513"/>
                </a:lnTo>
                <a:lnTo>
                  <a:pt x="219869" y="417612"/>
                </a:lnTo>
                <a:lnTo>
                  <a:pt x="219246" y="422517"/>
                </a:lnTo>
                <a:lnTo>
                  <a:pt x="224583" y="420199"/>
                </a:lnTo>
                <a:lnTo>
                  <a:pt x="225425" y="422761"/>
                </a:lnTo>
                <a:lnTo>
                  <a:pt x="225425" y="419894"/>
                </a:lnTo>
                <a:close/>
                <a:moveTo>
                  <a:pt x="215846" y="416580"/>
                </a:moveTo>
                <a:lnTo>
                  <a:pt x="212726" y="421477"/>
                </a:lnTo>
                <a:lnTo>
                  <a:pt x="211965" y="422671"/>
                </a:lnTo>
                <a:lnTo>
                  <a:pt x="212726" y="421341"/>
                </a:lnTo>
                <a:lnTo>
                  <a:pt x="215384" y="416695"/>
                </a:lnTo>
                <a:close/>
                <a:moveTo>
                  <a:pt x="922338" y="416454"/>
                </a:moveTo>
                <a:lnTo>
                  <a:pt x="923152" y="422099"/>
                </a:lnTo>
                <a:lnTo>
                  <a:pt x="922338" y="423334"/>
                </a:lnTo>
                <a:lnTo>
                  <a:pt x="922338" y="417314"/>
                </a:lnTo>
                <a:close/>
                <a:moveTo>
                  <a:pt x="219075" y="415927"/>
                </a:moveTo>
                <a:lnTo>
                  <a:pt x="215901" y="422871"/>
                </a:lnTo>
                <a:lnTo>
                  <a:pt x="212837" y="423828"/>
                </a:lnTo>
                <a:lnTo>
                  <a:pt x="213213" y="426366"/>
                </a:lnTo>
                <a:lnTo>
                  <a:pt x="212803" y="429602"/>
                </a:lnTo>
                <a:lnTo>
                  <a:pt x="213035" y="429602"/>
                </a:lnTo>
                <a:lnTo>
                  <a:pt x="213741" y="428213"/>
                </a:lnTo>
                <a:lnTo>
                  <a:pt x="218679" y="423451"/>
                </a:lnTo>
                <a:lnTo>
                  <a:pt x="218679" y="423180"/>
                </a:lnTo>
                <a:lnTo>
                  <a:pt x="215900" y="423962"/>
                </a:lnTo>
                <a:lnTo>
                  <a:pt x="213741" y="428213"/>
                </a:lnTo>
                <a:lnTo>
                  <a:pt x="213519" y="428427"/>
                </a:lnTo>
                <a:lnTo>
                  <a:pt x="213213" y="426366"/>
                </a:lnTo>
                <a:lnTo>
                  <a:pt x="213519" y="423962"/>
                </a:lnTo>
                <a:lnTo>
                  <a:pt x="218679" y="423133"/>
                </a:lnTo>
                <a:lnTo>
                  <a:pt x="218679" y="422764"/>
                </a:lnTo>
                <a:lnTo>
                  <a:pt x="218993" y="423082"/>
                </a:lnTo>
                <a:lnTo>
                  <a:pt x="219075" y="423069"/>
                </a:lnTo>
                <a:lnTo>
                  <a:pt x="219001" y="423090"/>
                </a:lnTo>
                <a:lnTo>
                  <a:pt x="219027" y="423116"/>
                </a:lnTo>
                <a:lnTo>
                  <a:pt x="219075" y="423069"/>
                </a:lnTo>
                <a:lnTo>
                  <a:pt x="219030" y="423120"/>
                </a:lnTo>
                <a:lnTo>
                  <a:pt x="219075" y="423165"/>
                </a:lnTo>
                <a:lnTo>
                  <a:pt x="219075" y="423069"/>
                </a:lnTo>
                <a:lnTo>
                  <a:pt x="219075" y="422764"/>
                </a:lnTo>
                <a:lnTo>
                  <a:pt x="218679" y="422764"/>
                </a:lnTo>
                <a:lnTo>
                  <a:pt x="219075" y="422592"/>
                </a:lnTo>
                <a:lnTo>
                  <a:pt x="219075" y="420291"/>
                </a:lnTo>
                <a:lnTo>
                  <a:pt x="219075" y="417513"/>
                </a:lnTo>
                <a:lnTo>
                  <a:pt x="219075" y="416719"/>
                </a:lnTo>
                <a:close/>
                <a:moveTo>
                  <a:pt x="231775" y="415925"/>
                </a:moveTo>
                <a:cubicBezTo>
                  <a:pt x="231775" y="419497"/>
                  <a:pt x="231775" y="421283"/>
                  <a:pt x="231775" y="422176"/>
                </a:cubicBezTo>
                <a:lnTo>
                  <a:pt x="231775" y="422871"/>
                </a:lnTo>
                <a:lnTo>
                  <a:pt x="231775" y="423069"/>
                </a:lnTo>
                <a:lnTo>
                  <a:pt x="231775" y="423862"/>
                </a:lnTo>
                <a:lnTo>
                  <a:pt x="231776" y="423862"/>
                </a:lnTo>
                <a:lnTo>
                  <a:pt x="231776" y="419894"/>
                </a:lnTo>
                <a:cubicBezTo>
                  <a:pt x="231776" y="417910"/>
                  <a:pt x="231776" y="415925"/>
                  <a:pt x="231776" y="415925"/>
                </a:cubicBezTo>
                <a:cubicBezTo>
                  <a:pt x="235745" y="415925"/>
                  <a:pt x="235745" y="417910"/>
                  <a:pt x="234753" y="419894"/>
                </a:cubicBezTo>
                <a:lnTo>
                  <a:pt x="231777" y="423862"/>
                </a:lnTo>
                <a:lnTo>
                  <a:pt x="232569" y="423862"/>
                </a:lnTo>
                <a:lnTo>
                  <a:pt x="235744" y="423862"/>
                </a:lnTo>
                <a:cubicBezTo>
                  <a:pt x="237729" y="423862"/>
                  <a:pt x="239713" y="423862"/>
                  <a:pt x="239713" y="423862"/>
                </a:cubicBezTo>
                <a:cubicBezTo>
                  <a:pt x="239713" y="423862"/>
                  <a:pt x="237729" y="423862"/>
                  <a:pt x="235744" y="424656"/>
                </a:cubicBezTo>
                <a:lnTo>
                  <a:pt x="232997" y="428502"/>
                </a:lnTo>
                <a:lnTo>
                  <a:pt x="232569" y="430212"/>
                </a:lnTo>
                <a:lnTo>
                  <a:pt x="232363" y="429389"/>
                </a:lnTo>
                <a:lnTo>
                  <a:pt x="231775" y="430212"/>
                </a:lnTo>
                <a:cubicBezTo>
                  <a:pt x="231775" y="430212"/>
                  <a:pt x="231775" y="428625"/>
                  <a:pt x="231775" y="427037"/>
                </a:cubicBezTo>
                <a:lnTo>
                  <a:pt x="231775" y="423863"/>
                </a:lnTo>
                <a:lnTo>
                  <a:pt x="231431" y="423290"/>
                </a:lnTo>
                <a:lnTo>
                  <a:pt x="230188" y="424090"/>
                </a:lnTo>
                <a:lnTo>
                  <a:pt x="230981" y="423069"/>
                </a:lnTo>
                <a:lnTo>
                  <a:pt x="231031" y="422622"/>
                </a:lnTo>
                <a:lnTo>
                  <a:pt x="229394" y="419894"/>
                </a:lnTo>
                <a:cubicBezTo>
                  <a:pt x="230188" y="417910"/>
                  <a:pt x="231775" y="415925"/>
                  <a:pt x="231775" y="415925"/>
                </a:cubicBezTo>
                <a:close/>
                <a:moveTo>
                  <a:pt x="218803" y="415841"/>
                </a:moveTo>
                <a:lnTo>
                  <a:pt x="215846" y="416580"/>
                </a:lnTo>
                <a:lnTo>
                  <a:pt x="216068" y="416231"/>
                </a:lnTo>
                <a:close/>
                <a:moveTo>
                  <a:pt x="13675" y="415841"/>
                </a:moveTo>
                <a:cubicBezTo>
                  <a:pt x="13675" y="422671"/>
                  <a:pt x="6838" y="429502"/>
                  <a:pt x="6838" y="429502"/>
                </a:cubicBezTo>
                <a:cubicBezTo>
                  <a:pt x="6838" y="422671"/>
                  <a:pt x="6838" y="422671"/>
                  <a:pt x="13675" y="415841"/>
                </a:cubicBezTo>
                <a:close/>
                <a:moveTo>
                  <a:pt x="878682" y="414040"/>
                </a:moveTo>
                <a:cubicBezTo>
                  <a:pt x="880666" y="414933"/>
                  <a:pt x="882651" y="416719"/>
                  <a:pt x="882651" y="416719"/>
                </a:cubicBezTo>
                <a:cubicBezTo>
                  <a:pt x="882651" y="416719"/>
                  <a:pt x="882651" y="416719"/>
                  <a:pt x="882651" y="423863"/>
                </a:cubicBezTo>
                <a:cubicBezTo>
                  <a:pt x="874713" y="416719"/>
                  <a:pt x="882651" y="416719"/>
                  <a:pt x="874713" y="416719"/>
                </a:cubicBezTo>
                <a:cubicBezTo>
                  <a:pt x="874713" y="413147"/>
                  <a:pt x="876697" y="413147"/>
                  <a:pt x="878682" y="414040"/>
                </a:cubicBezTo>
                <a:close/>
                <a:moveTo>
                  <a:pt x="217948" y="413280"/>
                </a:moveTo>
                <a:cubicBezTo>
                  <a:pt x="218803" y="414133"/>
                  <a:pt x="218803" y="415841"/>
                  <a:pt x="218803" y="415841"/>
                </a:cubicBezTo>
                <a:lnTo>
                  <a:pt x="216316" y="415841"/>
                </a:lnTo>
                <a:close/>
                <a:moveTo>
                  <a:pt x="215121" y="411112"/>
                </a:moveTo>
                <a:lnTo>
                  <a:pt x="211965" y="415841"/>
                </a:lnTo>
                <a:cubicBezTo>
                  <a:pt x="211965" y="415841"/>
                  <a:pt x="211965" y="414133"/>
                  <a:pt x="212820" y="412426"/>
                </a:cubicBezTo>
                <a:close/>
                <a:moveTo>
                  <a:pt x="901701" y="410104"/>
                </a:moveTo>
                <a:cubicBezTo>
                  <a:pt x="901701" y="413544"/>
                  <a:pt x="901701" y="415264"/>
                  <a:pt x="902693" y="416984"/>
                </a:cubicBezTo>
                <a:lnTo>
                  <a:pt x="909638" y="423862"/>
                </a:lnTo>
                <a:lnTo>
                  <a:pt x="909639" y="423863"/>
                </a:lnTo>
                <a:lnTo>
                  <a:pt x="909638" y="423862"/>
                </a:lnTo>
                <a:lnTo>
                  <a:pt x="905670" y="421283"/>
                </a:lnTo>
                <a:cubicBezTo>
                  <a:pt x="905670" y="422143"/>
                  <a:pt x="905670" y="423863"/>
                  <a:pt x="901701" y="423863"/>
                </a:cubicBezTo>
                <a:lnTo>
                  <a:pt x="901701" y="423862"/>
                </a:lnTo>
                <a:lnTo>
                  <a:pt x="901701" y="419894"/>
                </a:lnTo>
                <a:lnTo>
                  <a:pt x="901701" y="419563"/>
                </a:lnTo>
                <a:lnTo>
                  <a:pt x="901701" y="416917"/>
                </a:lnTo>
                <a:lnTo>
                  <a:pt x="901701" y="415925"/>
                </a:lnTo>
                <a:close/>
                <a:moveTo>
                  <a:pt x="930276" y="409575"/>
                </a:moveTo>
                <a:cubicBezTo>
                  <a:pt x="930276" y="409575"/>
                  <a:pt x="930276" y="416454"/>
                  <a:pt x="930276" y="416454"/>
                </a:cubicBezTo>
                <a:lnTo>
                  <a:pt x="927702" y="412550"/>
                </a:lnTo>
                <a:close/>
                <a:moveTo>
                  <a:pt x="922338" y="409575"/>
                </a:moveTo>
                <a:cubicBezTo>
                  <a:pt x="922338" y="409575"/>
                  <a:pt x="930276" y="423334"/>
                  <a:pt x="922338" y="416454"/>
                </a:cubicBezTo>
                <a:lnTo>
                  <a:pt x="922338" y="413875"/>
                </a:lnTo>
                <a:lnTo>
                  <a:pt x="922338" y="412155"/>
                </a:lnTo>
                <a:cubicBezTo>
                  <a:pt x="922338" y="413015"/>
                  <a:pt x="922338" y="413015"/>
                  <a:pt x="922338" y="409575"/>
                </a:cubicBezTo>
                <a:close/>
                <a:moveTo>
                  <a:pt x="922338" y="409575"/>
                </a:moveTo>
                <a:cubicBezTo>
                  <a:pt x="922338" y="409575"/>
                  <a:pt x="924322" y="409575"/>
                  <a:pt x="926307" y="410435"/>
                </a:cubicBezTo>
                <a:lnTo>
                  <a:pt x="927702" y="412550"/>
                </a:lnTo>
                <a:lnTo>
                  <a:pt x="927299" y="413015"/>
                </a:lnTo>
                <a:cubicBezTo>
                  <a:pt x="928291" y="414735"/>
                  <a:pt x="930276" y="416454"/>
                  <a:pt x="930276" y="416454"/>
                </a:cubicBezTo>
                <a:cubicBezTo>
                  <a:pt x="930276" y="416454"/>
                  <a:pt x="930276" y="416454"/>
                  <a:pt x="930276" y="417314"/>
                </a:cubicBezTo>
                <a:lnTo>
                  <a:pt x="930276" y="419894"/>
                </a:lnTo>
                <a:lnTo>
                  <a:pt x="930276" y="420754"/>
                </a:lnTo>
                <a:lnTo>
                  <a:pt x="930276" y="423334"/>
                </a:lnTo>
                <a:cubicBezTo>
                  <a:pt x="926307" y="423334"/>
                  <a:pt x="924322" y="423334"/>
                  <a:pt x="923330" y="423334"/>
                </a:cubicBezTo>
                <a:lnTo>
                  <a:pt x="923152" y="422099"/>
                </a:lnTo>
                <a:lnTo>
                  <a:pt x="926307" y="417314"/>
                </a:lnTo>
                <a:lnTo>
                  <a:pt x="929314" y="416663"/>
                </a:lnTo>
                <a:lnTo>
                  <a:pt x="929284" y="416454"/>
                </a:lnTo>
                <a:cubicBezTo>
                  <a:pt x="928291" y="414735"/>
                  <a:pt x="926307" y="413015"/>
                  <a:pt x="922338" y="409575"/>
                </a:cubicBezTo>
                <a:close/>
                <a:moveTo>
                  <a:pt x="240507" y="409575"/>
                </a:moveTo>
                <a:cubicBezTo>
                  <a:pt x="240945" y="409575"/>
                  <a:pt x="241301" y="409931"/>
                  <a:pt x="241301" y="410369"/>
                </a:cubicBezTo>
                <a:cubicBezTo>
                  <a:pt x="241301" y="410808"/>
                  <a:pt x="240945" y="411163"/>
                  <a:pt x="240507" y="411163"/>
                </a:cubicBezTo>
                <a:cubicBezTo>
                  <a:pt x="240069" y="411163"/>
                  <a:pt x="239713" y="410808"/>
                  <a:pt x="239713" y="410369"/>
                </a:cubicBezTo>
                <a:cubicBezTo>
                  <a:pt x="239713" y="409931"/>
                  <a:pt x="240069" y="409575"/>
                  <a:pt x="240507" y="409575"/>
                </a:cubicBezTo>
                <a:close/>
                <a:moveTo>
                  <a:pt x="239713" y="409575"/>
                </a:moveTo>
                <a:cubicBezTo>
                  <a:pt x="231775" y="415925"/>
                  <a:pt x="239713" y="415925"/>
                  <a:pt x="239713" y="415925"/>
                </a:cubicBezTo>
                <a:cubicBezTo>
                  <a:pt x="239713" y="415925"/>
                  <a:pt x="237729" y="415925"/>
                  <a:pt x="235744" y="415925"/>
                </a:cubicBezTo>
                <a:lnTo>
                  <a:pt x="231776" y="415925"/>
                </a:lnTo>
                <a:lnTo>
                  <a:pt x="231775" y="415925"/>
                </a:lnTo>
                <a:cubicBezTo>
                  <a:pt x="231775" y="415925"/>
                  <a:pt x="239713" y="409575"/>
                  <a:pt x="239713" y="409575"/>
                </a:cubicBezTo>
                <a:close/>
                <a:moveTo>
                  <a:pt x="218803" y="409011"/>
                </a:moveTo>
                <a:lnTo>
                  <a:pt x="215121" y="411112"/>
                </a:lnTo>
                <a:lnTo>
                  <a:pt x="216284" y="409370"/>
                </a:lnTo>
                <a:close/>
                <a:moveTo>
                  <a:pt x="218803" y="409011"/>
                </a:moveTo>
                <a:cubicBezTo>
                  <a:pt x="218803" y="409011"/>
                  <a:pt x="218803" y="410718"/>
                  <a:pt x="217948" y="413280"/>
                </a:cubicBezTo>
                <a:lnTo>
                  <a:pt x="211965" y="415841"/>
                </a:lnTo>
                <a:cubicBezTo>
                  <a:pt x="211965" y="415841"/>
                  <a:pt x="218803" y="409011"/>
                  <a:pt x="218803" y="409011"/>
                </a:cubicBezTo>
                <a:close/>
                <a:moveTo>
                  <a:pt x="941071" y="405289"/>
                </a:moveTo>
                <a:lnTo>
                  <a:pt x="942976" y="409575"/>
                </a:lnTo>
                <a:cubicBezTo>
                  <a:pt x="942976" y="409575"/>
                  <a:pt x="941389" y="407789"/>
                  <a:pt x="940595" y="406003"/>
                </a:cubicBezTo>
                <a:close/>
                <a:moveTo>
                  <a:pt x="246063" y="403225"/>
                </a:moveTo>
                <a:cubicBezTo>
                  <a:pt x="242888" y="406400"/>
                  <a:pt x="242888" y="406400"/>
                  <a:pt x="243682" y="406400"/>
                </a:cubicBezTo>
                <a:lnTo>
                  <a:pt x="244004" y="406829"/>
                </a:lnTo>
                <a:lnTo>
                  <a:pt x="242888" y="408781"/>
                </a:lnTo>
                <a:cubicBezTo>
                  <a:pt x="241301" y="409575"/>
                  <a:pt x="239713" y="409575"/>
                  <a:pt x="239713" y="409575"/>
                </a:cubicBezTo>
                <a:cubicBezTo>
                  <a:pt x="239713" y="403225"/>
                  <a:pt x="246063" y="403225"/>
                  <a:pt x="246063" y="403225"/>
                </a:cubicBezTo>
                <a:close/>
                <a:moveTo>
                  <a:pt x="246063" y="403225"/>
                </a:moveTo>
                <a:cubicBezTo>
                  <a:pt x="246063" y="403225"/>
                  <a:pt x="246063" y="409575"/>
                  <a:pt x="246063" y="409575"/>
                </a:cubicBezTo>
                <a:lnTo>
                  <a:pt x="244004" y="406829"/>
                </a:lnTo>
                <a:close/>
                <a:moveTo>
                  <a:pt x="239713" y="403225"/>
                </a:moveTo>
                <a:cubicBezTo>
                  <a:pt x="239713" y="409575"/>
                  <a:pt x="239713" y="409575"/>
                  <a:pt x="231775" y="409575"/>
                </a:cubicBezTo>
                <a:cubicBezTo>
                  <a:pt x="231775" y="409575"/>
                  <a:pt x="239713" y="409575"/>
                  <a:pt x="239713" y="403225"/>
                </a:cubicBezTo>
                <a:close/>
                <a:moveTo>
                  <a:pt x="20638" y="402432"/>
                </a:moveTo>
                <a:cubicBezTo>
                  <a:pt x="20638" y="409576"/>
                  <a:pt x="14288" y="416719"/>
                  <a:pt x="14288" y="416719"/>
                </a:cubicBezTo>
                <a:lnTo>
                  <a:pt x="14288" y="415826"/>
                </a:lnTo>
                <a:lnTo>
                  <a:pt x="14288" y="414822"/>
                </a:lnTo>
                <a:lnTo>
                  <a:pt x="14288" y="413147"/>
                </a:lnTo>
                <a:lnTo>
                  <a:pt x="14288" y="412254"/>
                </a:lnTo>
                <a:cubicBezTo>
                  <a:pt x="14288" y="413147"/>
                  <a:pt x="14288" y="413147"/>
                  <a:pt x="14288" y="409576"/>
                </a:cubicBezTo>
                <a:cubicBezTo>
                  <a:pt x="14288" y="409576"/>
                  <a:pt x="14288" y="402432"/>
                  <a:pt x="20638" y="402432"/>
                </a:cubicBezTo>
                <a:close/>
                <a:moveTo>
                  <a:pt x="225641" y="402180"/>
                </a:moveTo>
                <a:cubicBezTo>
                  <a:pt x="225641" y="402180"/>
                  <a:pt x="225641" y="402180"/>
                  <a:pt x="224786" y="403034"/>
                </a:cubicBezTo>
                <a:lnTo>
                  <a:pt x="223522" y="404297"/>
                </a:lnTo>
                <a:lnTo>
                  <a:pt x="222222" y="405595"/>
                </a:lnTo>
                <a:cubicBezTo>
                  <a:pt x="220513" y="407303"/>
                  <a:pt x="218803" y="409011"/>
                  <a:pt x="218803" y="409011"/>
                </a:cubicBezTo>
                <a:cubicBezTo>
                  <a:pt x="218803" y="409011"/>
                  <a:pt x="218803" y="409011"/>
                  <a:pt x="218803" y="408157"/>
                </a:cubicBezTo>
                <a:lnTo>
                  <a:pt x="218803" y="405595"/>
                </a:lnTo>
                <a:lnTo>
                  <a:pt x="220323" y="403319"/>
                </a:lnTo>
                <a:lnTo>
                  <a:pt x="222222" y="404742"/>
                </a:lnTo>
                <a:cubicBezTo>
                  <a:pt x="223932" y="403888"/>
                  <a:pt x="225641" y="402180"/>
                  <a:pt x="225641" y="402180"/>
                </a:cubicBezTo>
                <a:close/>
                <a:moveTo>
                  <a:pt x="225641" y="402180"/>
                </a:moveTo>
                <a:lnTo>
                  <a:pt x="225641" y="404737"/>
                </a:lnTo>
                <a:lnTo>
                  <a:pt x="226219" y="408781"/>
                </a:lnTo>
                <a:cubicBezTo>
                  <a:pt x="227013" y="409575"/>
                  <a:pt x="228600" y="409575"/>
                  <a:pt x="231775" y="409575"/>
                </a:cubicBezTo>
                <a:lnTo>
                  <a:pt x="230981" y="409575"/>
                </a:lnTo>
                <a:lnTo>
                  <a:pt x="228600" y="409575"/>
                </a:lnTo>
                <a:lnTo>
                  <a:pt x="226219" y="409575"/>
                </a:lnTo>
                <a:lnTo>
                  <a:pt x="225425" y="409575"/>
                </a:lnTo>
                <a:lnTo>
                  <a:pt x="225425" y="408849"/>
                </a:lnTo>
                <a:lnTo>
                  <a:pt x="222222" y="406449"/>
                </a:lnTo>
                <a:cubicBezTo>
                  <a:pt x="222222" y="405595"/>
                  <a:pt x="222222" y="405595"/>
                  <a:pt x="218803" y="409011"/>
                </a:cubicBezTo>
                <a:lnTo>
                  <a:pt x="223522" y="404297"/>
                </a:lnTo>
                <a:close/>
                <a:moveTo>
                  <a:pt x="902693" y="399752"/>
                </a:moveTo>
                <a:cubicBezTo>
                  <a:pt x="903686" y="400645"/>
                  <a:pt x="905670" y="402431"/>
                  <a:pt x="909639" y="402431"/>
                </a:cubicBezTo>
                <a:cubicBezTo>
                  <a:pt x="901701" y="402431"/>
                  <a:pt x="909639" y="402431"/>
                  <a:pt x="901701" y="402431"/>
                </a:cubicBezTo>
                <a:cubicBezTo>
                  <a:pt x="901701" y="398859"/>
                  <a:pt x="901701" y="398859"/>
                  <a:pt x="902693" y="399752"/>
                </a:cubicBezTo>
                <a:close/>
                <a:moveTo>
                  <a:pt x="903245" y="396677"/>
                </a:moveTo>
                <a:lnTo>
                  <a:pt x="908647" y="401538"/>
                </a:lnTo>
                <a:cubicBezTo>
                  <a:pt x="909639" y="402431"/>
                  <a:pt x="909639" y="402431"/>
                  <a:pt x="909639" y="402431"/>
                </a:cubicBezTo>
                <a:cubicBezTo>
                  <a:pt x="909639" y="402431"/>
                  <a:pt x="907655" y="400645"/>
                  <a:pt x="905670" y="398859"/>
                </a:cubicBezTo>
                <a:close/>
                <a:moveTo>
                  <a:pt x="238656" y="396345"/>
                </a:moveTo>
                <a:lnTo>
                  <a:pt x="236141" y="396974"/>
                </a:lnTo>
                <a:lnTo>
                  <a:pt x="233626" y="401375"/>
                </a:lnTo>
                <a:lnTo>
                  <a:pt x="235744" y="399257"/>
                </a:lnTo>
                <a:close/>
                <a:moveTo>
                  <a:pt x="23698" y="395817"/>
                </a:moveTo>
                <a:lnTo>
                  <a:pt x="21432" y="396181"/>
                </a:lnTo>
                <a:lnTo>
                  <a:pt x="20723" y="401760"/>
                </a:lnTo>
                <a:close/>
                <a:moveTo>
                  <a:pt x="225641" y="395350"/>
                </a:moveTo>
                <a:cubicBezTo>
                  <a:pt x="225641" y="402180"/>
                  <a:pt x="225641" y="395350"/>
                  <a:pt x="232478" y="395350"/>
                </a:cubicBezTo>
                <a:cubicBezTo>
                  <a:pt x="232478" y="395350"/>
                  <a:pt x="225641" y="402180"/>
                  <a:pt x="225641" y="402180"/>
                </a:cubicBezTo>
                <a:cubicBezTo>
                  <a:pt x="225641" y="402180"/>
                  <a:pt x="225641" y="402180"/>
                  <a:pt x="225641" y="401326"/>
                </a:cubicBezTo>
                <a:lnTo>
                  <a:pt x="225641" y="398765"/>
                </a:lnTo>
                <a:lnTo>
                  <a:pt x="225641" y="397911"/>
                </a:lnTo>
                <a:close/>
                <a:moveTo>
                  <a:pt x="20513" y="395350"/>
                </a:moveTo>
                <a:cubicBezTo>
                  <a:pt x="20513" y="395350"/>
                  <a:pt x="18804" y="398765"/>
                  <a:pt x="17094" y="401326"/>
                </a:cubicBezTo>
                <a:lnTo>
                  <a:pt x="14769" y="401907"/>
                </a:lnTo>
                <a:close/>
                <a:moveTo>
                  <a:pt x="942976" y="395288"/>
                </a:moveTo>
                <a:cubicBezTo>
                  <a:pt x="942976" y="395288"/>
                  <a:pt x="944961" y="395288"/>
                  <a:pt x="946945" y="396280"/>
                </a:cubicBezTo>
                <a:lnTo>
                  <a:pt x="948340" y="398721"/>
                </a:lnTo>
                <a:lnTo>
                  <a:pt x="947937" y="399257"/>
                </a:lnTo>
                <a:lnTo>
                  <a:pt x="950318" y="402432"/>
                </a:lnTo>
                <a:lnTo>
                  <a:pt x="950460" y="402432"/>
                </a:lnTo>
                <a:lnTo>
                  <a:pt x="948340" y="398721"/>
                </a:lnTo>
                <a:lnTo>
                  <a:pt x="950914" y="395288"/>
                </a:lnTo>
                <a:cubicBezTo>
                  <a:pt x="950914" y="395288"/>
                  <a:pt x="950914" y="397273"/>
                  <a:pt x="950914" y="399257"/>
                </a:cubicBezTo>
                <a:lnTo>
                  <a:pt x="950914" y="402432"/>
                </a:lnTo>
                <a:lnTo>
                  <a:pt x="950914" y="403226"/>
                </a:lnTo>
                <a:lnTo>
                  <a:pt x="950766" y="402966"/>
                </a:lnTo>
                <a:lnTo>
                  <a:pt x="950753" y="403011"/>
                </a:lnTo>
                <a:lnTo>
                  <a:pt x="950914" y="403226"/>
                </a:lnTo>
                <a:lnTo>
                  <a:pt x="950741" y="403053"/>
                </a:lnTo>
                <a:lnTo>
                  <a:pt x="949922" y="406004"/>
                </a:lnTo>
                <a:cubicBezTo>
                  <a:pt x="948930" y="406004"/>
                  <a:pt x="946945" y="406004"/>
                  <a:pt x="942976" y="409576"/>
                </a:cubicBezTo>
                <a:lnTo>
                  <a:pt x="942976" y="409575"/>
                </a:lnTo>
                <a:lnTo>
                  <a:pt x="942976" y="403325"/>
                </a:lnTo>
                <a:lnTo>
                  <a:pt x="942976" y="403225"/>
                </a:lnTo>
                <a:lnTo>
                  <a:pt x="942976" y="402432"/>
                </a:lnTo>
                <a:cubicBezTo>
                  <a:pt x="946945" y="402432"/>
                  <a:pt x="948930" y="402432"/>
                  <a:pt x="949922" y="402432"/>
                </a:cubicBezTo>
                <a:lnTo>
                  <a:pt x="950120" y="402432"/>
                </a:lnTo>
                <a:lnTo>
                  <a:pt x="949922" y="402234"/>
                </a:lnTo>
                <a:cubicBezTo>
                  <a:pt x="948930" y="401242"/>
                  <a:pt x="946945" y="399257"/>
                  <a:pt x="942976" y="395288"/>
                </a:cubicBezTo>
                <a:close/>
                <a:moveTo>
                  <a:pt x="239713" y="395288"/>
                </a:moveTo>
                <a:cubicBezTo>
                  <a:pt x="246063" y="395288"/>
                  <a:pt x="239713" y="403226"/>
                  <a:pt x="239713" y="403226"/>
                </a:cubicBezTo>
                <a:lnTo>
                  <a:pt x="239713" y="403225"/>
                </a:lnTo>
                <a:lnTo>
                  <a:pt x="239713" y="402234"/>
                </a:lnTo>
                <a:lnTo>
                  <a:pt x="239713" y="396081"/>
                </a:lnTo>
                <a:close/>
                <a:moveTo>
                  <a:pt x="868363" y="395287"/>
                </a:moveTo>
                <a:lnTo>
                  <a:pt x="869951" y="395287"/>
                </a:lnTo>
                <a:lnTo>
                  <a:pt x="869951" y="396422"/>
                </a:lnTo>
                <a:lnTo>
                  <a:pt x="873919" y="399257"/>
                </a:lnTo>
                <a:cubicBezTo>
                  <a:pt x="874713" y="401242"/>
                  <a:pt x="874713" y="403226"/>
                  <a:pt x="874713" y="403226"/>
                </a:cubicBezTo>
                <a:lnTo>
                  <a:pt x="869633" y="396875"/>
                </a:lnTo>
                <a:lnTo>
                  <a:pt x="868363" y="396875"/>
                </a:lnTo>
                <a:lnTo>
                  <a:pt x="868363" y="395288"/>
                </a:lnTo>
                <a:close/>
                <a:moveTo>
                  <a:pt x="249238" y="392906"/>
                </a:moveTo>
                <a:lnTo>
                  <a:pt x="250354" y="393742"/>
                </a:lnTo>
                <a:lnTo>
                  <a:pt x="250032" y="394493"/>
                </a:lnTo>
                <a:cubicBezTo>
                  <a:pt x="249238" y="395287"/>
                  <a:pt x="249238" y="395287"/>
                  <a:pt x="252413" y="39528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95287"/>
                  <a:pt x="247651" y="393700"/>
                  <a:pt x="249238" y="392906"/>
                </a:cubicBezTo>
                <a:close/>
                <a:moveTo>
                  <a:pt x="234328" y="392014"/>
                </a:moveTo>
                <a:lnTo>
                  <a:pt x="236141" y="395188"/>
                </a:lnTo>
                <a:lnTo>
                  <a:pt x="239079" y="395922"/>
                </a:lnTo>
                <a:lnTo>
                  <a:pt x="239713" y="395288"/>
                </a:lnTo>
                <a:lnTo>
                  <a:pt x="239526" y="396034"/>
                </a:lnTo>
                <a:lnTo>
                  <a:pt x="239713" y="396081"/>
                </a:lnTo>
                <a:lnTo>
                  <a:pt x="239502" y="396134"/>
                </a:lnTo>
                <a:lnTo>
                  <a:pt x="238721" y="399257"/>
                </a:lnTo>
                <a:lnTo>
                  <a:pt x="232953" y="402553"/>
                </a:lnTo>
                <a:lnTo>
                  <a:pt x="232569" y="403225"/>
                </a:lnTo>
                <a:lnTo>
                  <a:pt x="232331" y="402908"/>
                </a:lnTo>
                <a:lnTo>
                  <a:pt x="231777" y="403225"/>
                </a:lnTo>
                <a:lnTo>
                  <a:pt x="231775" y="403226"/>
                </a:lnTo>
                <a:lnTo>
                  <a:pt x="231776" y="403225"/>
                </a:lnTo>
                <a:lnTo>
                  <a:pt x="232229" y="402772"/>
                </a:lnTo>
                <a:lnTo>
                  <a:pt x="229890" y="399653"/>
                </a:lnTo>
                <a:cubicBezTo>
                  <a:pt x="230783" y="397867"/>
                  <a:pt x="232569" y="396081"/>
                  <a:pt x="232569" y="396081"/>
                </a:cubicBezTo>
                <a:cubicBezTo>
                  <a:pt x="232569" y="396081"/>
                  <a:pt x="232569" y="394295"/>
                  <a:pt x="233462" y="392509"/>
                </a:cubicBezTo>
                <a:close/>
                <a:moveTo>
                  <a:pt x="936626" y="389467"/>
                </a:moveTo>
                <a:cubicBezTo>
                  <a:pt x="942976" y="396347"/>
                  <a:pt x="942976" y="389467"/>
                  <a:pt x="942976" y="389467"/>
                </a:cubicBezTo>
                <a:lnTo>
                  <a:pt x="942976" y="391187"/>
                </a:lnTo>
                <a:lnTo>
                  <a:pt x="942976" y="392047"/>
                </a:lnTo>
                <a:lnTo>
                  <a:pt x="942976" y="392907"/>
                </a:lnTo>
                <a:lnTo>
                  <a:pt x="942976" y="395287"/>
                </a:lnTo>
                <a:lnTo>
                  <a:pt x="942976" y="395288"/>
                </a:lnTo>
                <a:lnTo>
                  <a:pt x="942976" y="396347"/>
                </a:lnTo>
                <a:cubicBezTo>
                  <a:pt x="942976" y="396347"/>
                  <a:pt x="942976" y="396347"/>
                  <a:pt x="942182" y="395487"/>
                </a:cubicBezTo>
                <a:lnTo>
                  <a:pt x="942142" y="395443"/>
                </a:lnTo>
                <a:lnTo>
                  <a:pt x="938214" y="396180"/>
                </a:lnTo>
                <a:cubicBezTo>
                  <a:pt x="938214" y="397073"/>
                  <a:pt x="939801" y="398859"/>
                  <a:pt x="942976" y="402431"/>
                </a:cubicBezTo>
                <a:lnTo>
                  <a:pt x="941071" y="405289"/>
                </a:lnTo>
                <a:lnTo>
                  <a:pt x="939801" y="402431"/>
                </a:lnTo>
                <a:cubicBezTo>
                  <a:pt x="939801" y="400645"/>
                  <a:pt x="939801" y="398859"/>
                  <a:pt x="936626" y="395287"/>
                </a:cubicBezTo>
                <a:cubicBezTo>
                  <a:pt x="936626" y="395287"/>
                  <a:pt x="936626" y="395287"/>
                  <a:pt x="937420" y="395287"/>
                </a:cubicBezTo>
                <a:lnTo>
                  <a:pt x="941998" y="395287"/>
                </a:lnTo>
                <a:close/>
                <a:moveTo>
                  <a:pt x="868363" y="388938"/>
                </a:moveTo>
                <a:cubicBezTo>
                  <a:pt x="874713" y="388938"/>
                  <a:pt x="874713" y="395288"/>
                  <a:pt x="874713" y="395288"/>
                </a:cubicBezTo>
                <a:cubicBezTo>
                  <a:pt x="874713" y="395288"/>
                  <a:pt x="868363" y="388938"/>
                  <a:pt x="868363" y="388938"/>
                </a:cubicBezTo>
                <a:close/>
                <a:moveTo>
                  <a:pt x="901701" y="388937"/>
                </a:moveTo>
                <a:lnTo>
                  <a:pt x="902349" y="389083"/>
                </a:lnTo>
                <a:lnTo>
                  <a:pt x="902495" y="388937"/>
                </a:lnTo>
                <a:lnTo>
                  <a:pt x="902726" y="389168"/>
                </a:lnTo>
                <a:lnTo>
                  <a:pt x="905670" y="389830"/>
                </a:lnTo>
                <a:cubicBezTo>
                  <a:pt x="907655" y="390723"/>
                  <a:pt x="909639" y="392509"/>
                  <a:pt x="909639" y="396081"/>
                </a:cubicBezTo>
                <a:cubicBezTo>
                  <a:pt x="909639" y="399653"/>
                  <a:pt x="909639" y="399653"/>
                  <a:pt x="908647" y="398760"/>
                </a:cubicBezTo>
                <a:lnTo>
                  <a:pt x="903245" y="396677"/>
                </a:lnTo>
                <a:lnTo>
                  <a:pt x="901701" y="396081"/>
                </a:lnTo>
                <a:lnTo>
                  <a:pt x="902457" y="395968"/>
                </a:lnTo>
                <a:lnTo>
                  <a:pt x="907655" y="395188"/>
                </a:lnTo>
                <a:lnTo>
                  <a:pt x="902863" y="390157"/>
                </a:lnTo>
                <a:lnTo>
                  <a:pt x="902495" y="390525"/>
                </a:lnTo>
                <a:cubicBezTo>
                  <a:pt x="902057" y="390525"/>
                  <a:pt x="901701" y="390170"/>
                  <a:pt x="901701" y="389731"/>
                </a:cubicBezTo>
                <a:lnTo>
                  <a:pt x="902088" y="389344"/>
                </a:lnTo>
                <a:close/>
                <a:moveTo>
                  <a:pt x="895351" y="388937"/>
                </a:moveTo>
                <a:lnTo>
                  <a:pt x="895971" y="389111"/>
                </a:lnTo>
                <a:lnTo>
                  <a:pt x="896145" y="388937"/>
                </a:lnTo>
                <a:lnTo>
                  <a:pt x="896456" y="389248"/>
                </a:lnTo>
                <a:lnTo>
                  <a:pt x="898526" y="389830"/>
                </a:lnTo>
                <a:cubicBezTo>
                  <a:pt x="898526" y="390723"/>
                  <a:pt x="898526" y="392509"/>
                  <a:pt x="901701" y="396081"/>
                </a:cubicBezTo>
                <a:cubicBezTo>
                  <a:pt x="901701" y="396081"/>
                  <a:pt x="901701" y="397867"/>
                  <a:pt x="901701" y="399653"/>
                </a:cubicBezTo>
                <a:lnTo>
                  <a:pt x="901701" y="402431"/>
                </a:lnTo>
                <a:lnTo>
                  <a:pt x="901701" y="403225"/>
                </a:lnTo>
                <a:cubicBezTo>
                  <a:pt x="901701" y="399653"/>
                  <a:pt x="901701" y="397867"/>
                  <a:pt x="900907" y="396974"/>
                </a:cubicBezTo>
                <a:lnTo>
                  <a:pt x="896080" y="396198"/>
                </a:lnTo>
                <a:lnTo>
                  <a:pt x="900907" y="402233"/>
                </a:lnTo>
                <a:cubicBezTo>
                  <a:pt x="901701" y="403225"/>
                  <a:pt x="901701" y="403225"/>
                  <a:pt x="901701" y="403225"/>
                </a:cubicBezTo>
                <a:cubicBezTo>
                  <a:pt x="898526" y="403225"/>
                  <a:pt x="896939" y="401241"/>
                  <a:pt x="896145" y="399256"/>
                </a:cubicBezTo>
                <a:lnTo>
                  <a:pt x="895515" y="396107"/>
                </a:lnTo>
                <a:lnTo>
                  <a:pt x="895351" y="396081"/>
                </a:lnTo>
                <a:lnTo>
                  <a:pt x="895455" y="395808"/>
                </a:lnTo>
                <a:lnTo>
                  <a:pt x="895351" y="395287"/>
                </a:lnTo>
                <a:lnTo>
                  <a:pt x="895556" y="395543"/>
                </a:lnTo>
                <a:lnTo>
                  <a:pt x="897732" y="389830"/>
                </a:lnTo>
                <a:lnTo>
                  <a:pt x="896621" y="389414"/>
                </a:lnTo>
                <a:lnTo>
                  <a:pt x="896939" y="389731"/>
                </a:lnTo>
                <a:cubicBezTo>
                  <a:pt x="896939" y="390170"/>
                  <a:pt x="896583" y="390525"/>
                  <a:pt x="896145" y="390525"/>
                </a:cubicBezTo>
                <a:cubicBezTo>
                  <a:pt x="895707" y="390525"/>
                  <a:pt x="895351" y="390170"/>
                  <a:pt x="895351" y="389731"/>
                </a:cubicBezTo>
                <a:lnTo>
                  <a:pt x="895928" y="389154"/>
                </a:lnTo>
                <a:close/>
                <a:moveTo>
                  <a:pt x="889001" y="388937"/>
                </a:moveTo>
                <a:cubicBezTo>
                  <a:pt x="889001" y="388937"/>
                  <a:pt x="889001" y="388937"/>
                  <a:pt x="895351" y="388937"/>
                </a:cubicBezTo>
                <a:cubicBezTo>
                  <a:pt x="895351" y="388937"/>
                  <a:pt x="895351" y="388937"/>
                  <a:pt x="895351" y="389731"/>
                </a:cubicBezTo>
                <a:lnTo>
                  <a:pt x="895351" y="389731"/>
                </a:lnTo>
                <a:lnTo>
                  <a:pt x="895351" y="391318"/>
                </a:lnTo>
                <a:lnTo>
                  <a:pt x="895351" y="392112"/>
                </a:lnTo>
                <a:lnTo>
                  <a:pt x="895351" y="392906"/>
                </a:lnTo>
                <a:lnTo>
                  <a:pt x="895351" y="394493"/>
                </a:lnTo>
                <a:lnTo>
                  <a:pt x="895351" y="395287"/>
                </a:lnTo>
                <a:cubicBezTo>
                  <a:pt x="889001" y="388937"/>
                  <a:pt x="895351" y="395287"/>
                  <a:pt x="889001" y="388937"/>
                </a:cubicBezTo>
                <a:close/>
                <a:moveTo>
                  <a:pt x="868363" y="388937"/>
                </a:moveTo>
                <a:lnTo>
                  <a:pt x="868363" y="388938"/>
                </a:lnTo>
                <a:lnTo>
                  <a:pt x="868363" y="392112"/>
                </a:lnTo>
                <a:cubicBezTo>
                  <a:pt x="868363" y="393700"/>
                  <a:pt x="868363" y="395287"/>
                  <a:pt x="868363" y="395287"/>
                </a:cubicBezTo>
                <a:cubicBezTo>
                  <a:pt x="862013" y="388937"/>
                  <a:pt x="862013" y="388937"/>
                  <a:pt x="868363" y="388937"/>
                </a:cubicBezTo>
                <a:close/>
                <a:moveTo>
                  <a:pt x="252413" y="388937"/>
                </a:moveTo>
                <a:cubicBezTo>
                  <a:pt x="252413" y="388937"/>
                  <a:pt x="252413" y="390525"/>
                  <a:pt x="252413" y="392112"/>
                </a:cubicBezTo>
                <a:lnTo>
                  <a:pt x="252413" y="394493"/>
                </a:lnTo>
                <a:lnTo>
                  <a:pt x="252413" y="395287"/>
                </a:lnTo>
                <a:lnTo>
                  <a:pt x="250354" y="393742"/>
                </a:lnTo>
                <a:close/>
                <a:moveTo>
                  <a:pt x="246063" y="388937"/>
                </a:moveTo>
                <a:cubicBezTo>
                  <a:pt x="249238" y="388937"/>
                  <a:pt x="249238" y="388937"/>
                  <a:pt x="248444" y="388937"/>
                </a:cubicBezTo>
                <a:lnTo>
                  <a:pt x="251619" y="388937"/>
                </a:lnTo>
                <a:cubicBezTo>
                  <a:pt x="252413" y="388937"/>
                  <a:pt x="252413" y="388937"/>
                  <a:pt x="252413" y="38893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88937"/>
                  <a:pt x="246063" y="395287"/>
                  <a:pt x="246063" y="388937"/>
                </a:cubicBezTo>
                <a:close/>
                <a:moveTo>
                  <a:pt x="239713" y="388937"/>
                </a:moveTo>
                <a:lnTo>
                  <a:pt x="238654" y="389731"/>
                </a:lnTo>
                <a:lnTo>
                  <a:pt x="236141" y="391616"/>
                </a:lnTo>
                <a:lnTo>
                  <a:pt x="235658" y="391254"/>
                </a:lnTo>
                <a:lnTo>
                  <a:pt x="238654" y="389542"/>
                </a:lnTo>
                <a:close/>
                <a:moveTo>
                  <a:pt x="232569" y="388937"/>
                </a:moveTo>
                <a:lnTo>
                  <a:pt x="235658" y="391254"/>
                </a:lnTo>
                <a:lnTo>
                  <a:pt x="234328" y="392014"/>
                </a:lnTo>
                <a:close/>
                <a:moveTo>
                  <a:pt x="245534" y="388620"/>
                </a:moveTo>
                <a:cubicBezTo>
                  <a:pt x="245534" y="388620"/>
                  <a:pt x="243814" y="390287"/>
                  <a:pt x="242094" y="391954"/>
                </a:cubicBezTo>
                <a:lnTo>
                  <a:pt x="239713" y="394262"/>
                </a:lnTo>
                <a:lnTo>
                  <a:pt x="238654" y="395288"/>
                </a:lnTo>
                <a:lnTo>
                  <a:pt x="239713" y="393492"/>
                </a:lnTo>
                <a:lnTo>
                  <a:pt x="242094" y="389454"/>
                </a:lnTo>
                <a:cubicBezTo>
                  <a:pt x="243814" y="388620"/>
                  <a:pt x="245534" y="388620"/>
                  <a:pt x="245534" y="388620"/>
                </a:cubicBezTo>
                <a:close/>
                <a:moveTo>
                  <a:pt x="245534" y="388620"/>
                </a:moveTo>
                <a:cubicBezTo>
                  <a:pt x="245534" y="388620"/>
                  <a:pt x="245534" y="390287"/>
                  <a:pt x="245534" y="391954"/>
                </a:cubicBezTo>
                <a:lnTo>
                  <a:pt x="245534" y="395287"/>
                </a:lnTo>
                <a:lnTo>
                  <a:pt x="245534" y="395288"/>
                </a:lnTo>
                <a:lnTo>
                  <a:pt x="239713" y="395288"/>
                </a:lnTo>
                <a:lnTo>
                  <a:pt x="239514" y="395288"/>
                </a:lnTo>
                <a:cubicBezTo>
                  <a:pt x="238654" y="395288"/>
                  <a:pt x="238654" y="395288"/>
                  <a:pt x="238654" y="395288"/>
                </a:cubicBezTo>
                <a:lnTo>
                  <a:pt x="239713" y="394702"/>
                </a:lnTo>
                <a:lnTo>
                  <a:pt x="244674" y="391954"/>
                </a:lnTo>
                <a:cubicBezTo>
                  <a:pt x="245534" y="390287"/>
                  <a:pt x="245534" y="388620"/>
                  <a:pt x="245534" y="388620"/>
                </a:cubicBezTo>
                <a:close/>
                <a:moveTo>
                  <a:pt x="23932" y="385958"/>
                </a:moveTo>
                <a:cubicBezTo>
                  <a:pt x="25641" y="385104"/>
                  <a:pt x="27350" y="385104"/>
                  <a:pt x="27350" y="388519"/>
                </a:cubicBezTo>
                <a:cubicBezTo>
                  <a:pt x="20513" y="388519"/>
                  <a:pt x="20513" y="395350"/>
                  <a:pt x="20513" y="395350"/>
                </a:cubicBezTo>
                <a:lnTo>
                  <a:pt x="20513" y="392788"/>
                </a:lnTo>
                <a:lnTo>
                  <a:pt x="20513" y="391935"/>
                </a:lnTo>
                <a:lnTo>
                  <a:pt x="20513" y="389373"/>
                </a:lnTo>
                <a:lnTo>
                  <a:pt x="20513" y="388519"/>
                </a:lnTo>
                <a:cubicBezTo>
                  <a:pt x="20513" y="388519"/>
                  <a:pt x="22222" y="386812"/>
                  <a:pt x="23932" y="385958"/>
                </a:cubicBezTo>
                <a:close/>
                <a:moveTo>
                  <a:pt x="909638" y="382587"/>
                </a:moveTo>
                <a:cubicBezTo>
                  <a:pt x="909638" y="382587"/>
                  <a:pt x="909638" y="388937"/>
                  <a:pt x="915988" y="388937"/>
                </a:cubicBezTo>
                <a:cubicBezTo>
                  <a:pt x="909638" y="388937"/>
                  <a:pt x="909638" y="388937"/>
                  <a:pt x="909638" y="388937"/>
                </a:cubicBezTo>
                <a:cubicBezTo>
                  <a:pt x="909638" y="388937"/>
                  <a:pt x="909638" y="388937"/>
                  <a:pt x="909638" y="382587"/>
                </a:cubicBezTo>
                <a:close/>
                <a:moveTo>
                  <a:pt x="882651" y="382587"/>
                </a:moveTo>
                <a:cubicBezTo>
                  <a:pt x="882651" y="382587"/>
                  <a:pt x="889001" y="382587"/>
                  <a:pt x="882651" y="388937"/>
                </a:cubicBezTo>
                <a:cubicBezTo>
                  <a:pt x="882651" y="382587"/>
                  <a:pt x="882651" y="382587"/>
                  <a:pt x="882651" y="382587"/>
                </a:cubicBezTo>
                <a:close/>
                <a:moveTo>
                  <a:pt x="245534" y="381953"/>
                </a:moveTo>
                <a:cubicBezTo>
                  <a:pt x="245534" y="381953"/>
                  <a:pt x="252413" y="381953"/>
                  <a:pt x="252413" y="381953"/>
                </a:cubicBezTo>
                <a:cubicBezTo>
                  <a:pt x="248974" y="381953"/>
                  <a:pt x="247254" y="381953"/>
                  <a:pt x="246394" y="382786"/>
                </a:cubicBezTo>
                <a:lnTo>
                  <a:pt x="246387" y="382830"/>
                </a:lnTo>
                <a:lnTo>
                  <a:pt x="249238" y="384968"/>
                </a:lnTo>
                <a:cubicBezTo>
                  <a:pt x="250826" y="384175"/>
                  <a:pt x="252413" y="382587"/>
                  <a:pt x="252413" y="382587"/>
                </a:cubicBezTo>
                <a:cubicBezTo>
                  <a:pt x="252413" y="382587"/>
                  <a:pt x="246063" y="388937"/>
                  <a:pt x="246063" y="388937"/>
                </a:cubicBezTo>
                <a:cubicBezTo>
                  <a:pt x="246063" y="388937"/>
                  <a:pt x="246063" y="388937"/>
                  <a:pt x="246063" y="388143"/>
                </a:cubicBezTo>
                <a:lnTo>
                  <a:pt x="246063" y="385031"/>
                </a:lnTo>
                <a:lnTo>
                  <a:pt x="245534" y="388620"/>
                </a:lnTo>
                <a:lnTo>
                  <a:pt x="244674" y="388620"/>
                </a:lnTo>
                <a:lnTo>
                  <a:pt x="242094" y="388620"/>
                </a:lnTo>
                <a:lnTo>
                  <a:pt x="239514" y="388620"/>
                </a:lnTo>
                <a:cubicBezTo>
                  <a:pt x="238654" y="388620"/>
                  <a:pt x="238654" y="388620"/>
                  <a:pt x="238654" y="388620"/>
                </a:cubicBezTo>
                <a:cubicBezTo>
                  <a:pt x="238654" y="381953"/>
                  <a:pt x="238654" y="388620"/>
                  <a:pt x="245534" y="381953"/>
                </a:cubicBezTo>
                <a:close/>
                <a:moveTo>
                  <a:pt x="225425" y="381743"/>
                </a:moveTo>
                <a:lnTo>
                  <a:pt x="222222" y="382543"/>
                </a:lnTo>
                <a:lnTo>
                  <a:pt x="221290" y="384173"/>
                </a:lnTo>
                <a:lnTo>
                  <a:pt x="219658" y="385104"/>
                </a:lnTo>
                <a:cubicBezTo>
                  <a:pt x="218803" y="386812"/>
                  <a:pt x="218803" y="388519"/>
                  <a:pt x="218803" y="388519"/>
                </a:cubicBezTo>
                <a:cubicBezTo>
                  <a:pt x="222222" y="388519"/>
                  <a:pt x="223932" y="386812"/>
                  <a:pt x="224786" y="385104"/>
                </a:cubicBezTo>
                <a:lnTo>
                  <a:pt x="225425" y="382552"/>
                </a:lnTo>
                <a:lnTo>
                  <a:pt x="225425" y="381905"/>
                </a:lnTo>
                <a:lnTo>
                  <a:pt x="219658" y="387666"/>
                </a:lnTo>
                <a:cubicBezTo>
                  <a:pt x="218803" y="388519"/>
                  <a:pt x="218803" y="388519"/>
                  <a:pt x="218803" y="388519"/>
                </a:cubicBezTo>
                <a:lnTo>
                  <a:pt x="221290" y="384173"/>
                </a:lnTo>
                <a:lnTo>
                  <a:pt x="225425" y="381812"/>
                </a:lnTo>
                <a:close/>
                <a:moveTo>
                  <a:pt x="15726" y="379640"/>
                </a:moveTo>
                <a:lnTo>
                  <a:pt x="14530" y="380835"/>
                </a:lnTo>
                <a:cubicBezTo>
                  <a:pt x="13675" y="381689"/>
                  <a:pt x="13675" y="381689"/>
                  <a:pt x="13675" y="381689"/>
                </a:cubicBezTo>
                <a:close/>
                <a:moveTo>
                  <a:pt x="896145" y="379115"/>
                </a:moveTo>
                <a:cubicBezTo>
                  <a:pt x="896939" y="380008"/>
                  <a:pt x="898526" y="381794"/>
                  <a:pt x="901701" y="381794"/>
                </a:cubicBezTo>
                <a:cubicBezTo>
                  <a:pt x="901701" y="381794"/>
                  <a:pt x="901701" y="381794"/>
                  <a:pt x="901701" y="382687"/>
                </a:cubicBezTo>
                <a:lnTo>
                  <a:pt x="901701" y="388937"/>
                </a:lnTo>
                <a:lnTo>
                  <a:pt x="901701" y="388938"/>
                </a:lnTo>
                <a:cubicBezTo>
                  <a:pt x="901701" y="381794"/>
                  <a:pt x="901701" y="381794"/>
                  <a:pt x="895351" y="381794"/>
                </a:cubicBezTo>
                <a:cubicBezTo>
                  <a:pt x="895351" y="378222"/>
                  <a:pt x="895351" y="378222"/>
                  <a:pt x="896145" y="379115"/>
                </a:cubicBezTo>
                <a:close/>
                <a:moveTo>
                  <a:pt x="887096" y="378302"/>
                </a:moveTo>
                <a:lnTo>
                  <a:pt x="888207" y="379016"/>
                </a:lnTo>
                <a:cubicBezTo>
                  <a:pt x="889001" y="380802"/>
                  <a:pt x="889001" y="382588"/>
                  <a:pt x="889001" y="382588"/>
                </a:cubicBezTo>
                <a:close/>
                <a:moveTo>
                  <a:pt x="26988" y="375709"/>
                </a:moveTo>
                <a:cubicBezTo>
                  <a:pt x="26988" y="375709"/>
                  <a:pt x="26988" y="382588"/>
                  <a:pt x="20638" y="382588"/>
                </a:cubicBezTo>
                <a:cubicBezTo>
                  <a:pt x="20638" y="382588"/>
                  <a:pt x="20638" y="382588"/>
                  <a:pt x="26988" y="375709"/>
                </a:cubicBezTo>
                <a:close/>
                <a:moveTo>
                  <a:pt x="936626" y="375179"/>
                </a:moveTo>
                <a:cubicBezTo>
                  <a:pt x="936626" y="375179"/>
                  <a:pt x="942976" y="375179"/>
                  <a:pt x="942976" y="375179"/>
                </a:cubicBezTo>
                <a:cubicBezTo>
                  <a:pt x="936626" y="375179"/>
                  <a:pt x="942976" y="382059"/>
                  <a:pt x="942976" y="382059"/>
                </a:cubicBezTo>
                <a:lnTo>
                  <a:pt x="942976" y="382588"/>
                </a:lnTo>
                <a:lnTo>
                  <a:pt x="942976" y="383448"/>
                </a:lnTo>
                <a:lnTo>
                  <a:pt x="942976" y="385168"/>
                </a:lnTo>
                <a:lnTo>
                  <a:pt x="942976" y="386028"/>
                </a:lnTo>
                <a:lnTo>
                  <a:pt x="942976" y="386888"/>
                </a:lnTo>
                <a:lnTo>
                  <a:pt x="942976" y="388078"/>
                </a:lnTo>
                <a:cubicBezTo>
                  <a:pt x="942976" y="388938"/>
                  <a:pt x="942976" y="388938"/>
                  <a:pt x="942976" y="388938"/>
                </a:cubicBezTo>
                <a:cubicBezTo>
                  <a:pt x="936626" y="382059"/>
                  <a:pt x="942976" y="382059"/>
                  <a:pt x="936626" y="382059"/>
                </a:cubicBezTo>
                <a:cubicBezTo>
                  <a:pt x="942976" y="382059"/>
                  <a:pt x="936626" y="375179"/>
                  <a:pt x="936626" y="375179"/>
                </a:cubicBezTo>
                <a:close/>
                <a:moveTo>
                  <a:pt x="890099" y="375179"/>
                </a:moveTo>
                <a:lnTo>
                  <a:pt x="894557" y="377329"/>
                </a:lnTo>
                <a:lnTo>
                  <a:pt x="895194" y="375179"/>
                </a:lnTo>
                <a:lnTo>
                  <a:pt x="892176" y="375179"/>
                </a:lnTo>
                <a:close/>
                <a:moveTo>
                  <a:pt x="20513" y="374858"/>
                </a:moveTo>
                <a:cubicBezTo>
                  <a:pt x="20513" y="374858"/>
                  <a:pt x="18804" y="376566"/>
                  <a:pt x="17094" y="378274"/>
                </a:cubicBezTo>
                <a:lnTo>
                  <a:pt x="15726" y="379640"/>
                </a:lnTo>
                <a:close/>
                <a:moveTo>
                  <a:pt x="936626" y="374650"/>
                </a:moveTo>
                <a:lnTo>
                  <a:pt x="936626" y="375179"/>
                </a:lnTo>
                <a:lnTo>
                  <a:pt x="936626" y="378619"/>
                </a:lnTo>
                <a:lnTo>
                  <a:pt x="936626" y="382059"/>
                </a:lnTo>
                <a:lnTo>
                  <a:pt x="936626" y="382587"/>
                </a:lnTo>
                <a:cubicBezTo>
                  <a:pt x="936626" y="382587"/>
                  <a:pt x="942976" y="388937"/>
                  <a:pt x="936626" y="388937"/>
                </a:cubicBezTo>
                <a:cubicBezTo>
                  <a:pt x="936626" y="388937"/>
                  <a:pt x="936626" y="387350"/>
                  <a:pt x="936626" y="385762"/>
                </a:cubicBezTo>
                <a:lnTo>
                  <a:pt x="936626" y="382588"/>
                </a:lnTo>
                <a:cubicBezTo>
                  <a:pt x="936626" y="382588"/>
                  <a:pt x="930276" y="374650"/>
                  <a:pt x="936626" y="374650"/>
                </a:cubicBezTo>
                <a:close/>
                <a:moveTo>
                  <a:pt x="922338" y="374650"/>
                </a:moveTo>
                <a:lnTo>
                  <a:pt x="923926" y="374650"/>
                </a:lnTo>
                <a:lnTo>
                  <a:pt x="923926" y="376238"/>
                </a:lnTo>
                <a:lnTo>
                  <a:pt x="922338" y="376238"/>
                </a:lnTo>
                <a:close/>
                <a:moveTo>
                  <a:pt x="253207" y="374650"/>
                </a:moveTo>
                <a:lnTo>
                  <a:pt x="253366" y="375444"/>
                </a:lnTo>
                <a:lnTo>
                  <a:pt x="253405" y="375444"/>
                </a:lnTo>
                <a:lnTo>
                  <a:pt x="256382" y="375444"/>
                </a:lnTo>
                <a:lnTo>
                  <a:pt x="259359" y="375444"/>
                </a:lnTo>
                <a:lnTo>
                  <a:pt x="260351" y="375444"/>
                </a:lnTo>
                <a:cubicBezTo>
                  <a:pt x="256382" y="379016"/>
                  <a:pt x="256382" y="379016"/>
                  <a:pt x="256382" y="378123"/>
                </a:cubicBezTo>
                <a:lnTo>
                  <a:pt x="253515" y="376188"/>
                </a:lnTo>
                <a:lnTo>
                  <a:pt x="254001" y="378619"/>
                </a:lnTo>
                <a:lnTo>
                  <a:pt x="253381" y="381717"/>
                </a:lnTo>
                <a:lnTo>
                  <a:pt x="259359" y="376337"/>
                </a:lnTo>
                <a:cubicBezTo>
                  <a:pt x="260351" y="375444"/>
                  <a:pt x="260351" y="375444"/>
                  <a:pt x="260351" y="375444"/>
                </a:cubicBezTo>
                <a:cubicBezTo>
                  <a:pt x="260351" y="375444"/>
                  <a:pt x="260351" y="377230"/>
                  <a:pt x="259359" y="379016"/>
                </a:cubicBezTo>
                <a:lnTo>
                  <a:pt x="253298" y="382133"/>
                </a:lnTo>
                <a:lnTo>
                  <a:pt x="253207" y="382588"/>
                </a:lnTo>
                <a:lnTo>
                  <a:pt x="253133" y="382218"/>
                </a:lnTo>
                <a:lnTo>
                  <a:pt x="252413" y="382588"/>
                </a:lnTo>
                <a:lnTo>
                  <a:pt x="253086" y="381983"/>
                </a:lnTo>
                <a:lnTo>
                  <a:pt x="252413" y="378619"/>
                </a:lnTo>
                <a:lnTo>
                  <a:pt x="252973" y="375822"/>
                </a:lnTo>
                <a:lnTo>
                  <a:pt x="252413" y="375444"/>
                </a:lnTo>
                <a:lnTo>
                  <a:pt x="253048" y="375444"/>
                </a:lnTo>
                <a:close/>
                <a:moveTo>
                  <a:pt x="26194" y="372765"/>
                </a:moveTo>
                <a:cubicBezTo>
                  <a:pt x="26988" y="371872"/>
                  <a:pt x="26988" y="371872"/>
                  <a:pt x="26988" y="375444"/>
                </a:cubicBezTo>
                <a:cubicBezTo>
                  <a:pt x="23813" y="375444"/>
                  <a:pt x="22226" y="375444"/>
                  <a:pt x="21432" y="375444"/>
                </a:cubicBezTo>
                <a:lnTo>
                  <a:pt x="21215" y="375444"/>
                </a:lnTo>
                <a:lnTo>
                  <a:pt x="21239" y="375155"/>
                </a:lnTo>
                <a:close/>
                <a:moveTo>
                  <a:pt x="238461" y="372297"/>
                </a:moveTo>
                <a:cubicBezTo>
                  <a:pt x="239316" y="371443"/>
                  <a:pt x="239316" y="371443"/>
                  <a:pt x="239316" y="374858"/>
                </a:cubicBezTo>
                <a:cubicBezTo>
                  <a:pt x="232478" y="374858"/>
                  <a:pt x="232478" y="374858"/>
                  <a:pt x="232478" y="381689"/>
                </a:cubicBezTo>
                <a:cubicBezTo>
                  <a:pt x="232478" y="381689"/>
                  <a:pt x="232478" y="381689"/>
                  <a:pt x="232478" y="380835"/>
                </a:cubicBezTo>
                <a:lnTo>
                  <a:pt x="232478" y="379127"/>
                </a:lnTo>
                <a:lnTo>
                  <a:pt x="232478" y="378274"/>
                </a:lnTo>
                <a:lnTo>
                  <a:pt x="232478" y="375712"/>
                </a:lnTo>
                <a:cubicBezTo>
                  <a:pt x="232478" y="374858"/>
                  <a:pt x="232478" y="374858"/>
                  <a:pt x="232478" y="374858"/>
                </a:cubicBezTo>
                <a:cubicBezTo>
                  <a:pt x="235897" y="374858"/>
                  <a:pt x="237607" y="373151"/>
                  <a:pt x="238461" y="372297"/>
                </a:cubicBezTo>
                <a:close/>
                <a:moveTo>
                  <a:pt x="26988" y="368301"/>
                </a:moveTo>
                <a:cubicBezTo>
                  <a:pt x="26988" y="368301"/>
                  <a:pt x="26988" y="368301"/>
                  <a:pt x="26194" y="369194"/>
                </a:cubicBezTo>
                <a:lnTo>
                  <a:pt x="21273" y="374730"/>
                </a:lnTo>
                <a:lnTo>
                  <a:pt x="21432" y="372765"/>
                </a:lnTo>
                <a:cubicBezTo>
                  <a:pt x="22226" y="370087"/>
                  <a:pt x="23813" y="368301"/>
                  <a:pt x="26988" y="368301"/>
                </a:cubicBezTo>
                <a:close/>
                <a:moveTo>
                  <a:pt x="936626" y="368300"/>
                </a:moveTo>
                <a:cubicBezTo>
                  <a:pt x="936626" y="368300"/>
                  <a:pt x="936626" y="368300"/>
                  <a:pt x="942976" y="375179"/>
                </a:cubicBezTo>
                <a:cubicBezTo>
                  <a:pt x="936626" y="375179"/>
                  <a:pt x="936626" y="368300"/>
                  <a:pt x="936626" y="368300"/>
                </a:cubicBezTo>
                <a:close/>
                <a:moveTo>
                  <a:pt x="889001" y="368300"/>
                </a:moveTo>
                <a:cubicBezTo>
                  <a:pt x="889001" y="368300"/>
                  <a:pt x="890588" y="370020"/>
                  <a:pt x="891382" y="371740"/>
                </a:cubicBezTo>
                <a:lnTo>
                  <a:pt x="891060" y="372205"/>
                </a:lnTo>
                <a:close/>
                <a:moveTo>
                  <a:pt x="874713" y="368300"/>
                </a:moveTo>
                <a:cubicBezTo>
                  <a:pt x="874713" y="368300"/>
                  <a:pt x="882651" y="374650"/>
                  <a:pt x="882651" y="374650"/>
                </a:cubicBezTo>
                <a:cubicBezTo>
                  <a:pt x="874713" y="374650"/>
                  <a:pt x="874713" y="368300"/>
                  <a:pt x="874713" y="368300"/>
                </a:cubicBezTo>
                <a:close/>
                <a:moveTo>
                  <a:pt x="862807" y="368300"/>
                </a:moveTo>
                <a:cubicBezTo>
                  <a:pt x="863245" y="368300"/>
                  <a:pt x="863601" y="369722"/>
                  <a:pt x="863601" y="371475"/>
                </a:cubicBezTo>
                <a:cubicBezTo>
                  <a:pt x="863601" y="373228"/>
                  <a:pt x="863245" y="374650"/>
                  <a:pt x="862807" y="374650"/>
                </a:cubicBezTo>
                <a:cubicBezTo>
                  <a:pt x="862369" y="374650"/>
                  <a:pt x="862013" y="373228"/>
                  <a:pt x="862013" y="371475"/>
                </a:cubicBezTo>
                <a:cubicBezTo>
                  <a:pt x="862013" y="369722"/>
                  <a:pt x="862369" y="368300"/>
                  <a:pt x="862807" y="368300"/>
                </a:cubicBezTo>
                <a:close/>
                <a:moveTo>
                  <a:pt x="880270" y="366395"/>
                </a:moveTo>
                <a:lnTo>
                  <a:pt x="881659" y="367506"/>
                </a:lnTo>
                <a:cubicBezTo>
                  <a:pt x="882651" y="368300"/>
                  <a:pt x="882651" y="368300"/>
                  <a:pt x="882651" y="368300"/>
                </a:cubicBezTo>
                <a:close/>
                <a:moveTo>
                  <a:pt x="883900" y="365385"/>
                </a:moveTo>
                <a:lnTo>
                  <a:pt x="888683" y="368118"/>
                </a:lnTo>
                <a:lnTo>
                  <a:pt x="888683" y="367846"/>
                </a:lnTo>
                <a:lnTo>
                  <a:pt x="888833" y="368204"/>
                </a:lnTo>
                <a:lnTo>
                  <a:pt x="889001" y="368300"/>
                </a:lnTo>
                <a:lnTo>
                  <a:pt x="888874" y="368300"/>
                </a:lnTo>
                <a:lnTo>
                  <a:pt x="888890" y="368337"/>
                </a:lnTo>
                <a:lnTo>
                  <a:pt x="889001" y="368300"/>
                </a:lnTo>
                <a:lnTo>
                  <a:pt x="889001" y="368602"/>
                </a:lnTo>
                <a:lnTo>
                  <a:pt x="890720" y="372696"/>
                </a:lnTo>
                <a:lnTo>
                  <a:pt x="891060" y="372205"/>
                </a:lnTo>
                <a:lnTo>
                  <a:pt x="892176" y="374320"/>
                </a:lnTo>
                <a:lnTo>
                  <a:pt x="895206" y="375140"/>
                </a:lnTo>
                <a:lnTo>
                  <a:pt x="895351" y="374650"/>
                </a:lnTo>
                <a:lnTo>
                  <a:pt x="895300" y="375166"/>
                </a:lnTo>
                <a:lnTo>
                  <a:pt x="895351" y="375179"/>
                </a:lnTo>
                <a:lnTo>
                  <a:pt x="895299" y="375179"/>
                </a:lnTo>
                <a:lnTo>
                  <a:pt x="894653" y="381716"/>
                </a:lnTo>
                <a:lnTo>
                  <a:pt x="895351" y="382588"/>
                </a:lnTo>
                <a:lnTo>
                  <a:pt x="894618" y="382065"/>
                </a:lnTo>
                <a:lnTo>
                  <a:pt x="894567" y="382588"/>
                </a:lnTo>
                <a:lnTo>
                  <a:pt x="894557" y="382687"/>
                </a:lnTo>
                <a:lnTo>
                  <a:pt x="894489" y="382588"/>
                </a:lnTo>
                <a:lnTo>
                  <a:pt x="893647" y="381371"/>
                </a:lnTo>
                <a:lnTo>
                  <a:pt x="889795" y="378619"/>
                </a:lnTo>
                <a:lnTo>
                  <a:pt x="889107" y="375179"/>
                </a:lnTo>
                <a:lnTo>
                  <a:pt x="889001" y="375179"/>
                </a:lnTo>
                <a:lnTo>
                  <a:pt x="889083" y="375061"/>
                </a:lnTo>
                <a:lnTo>
                  <a:pt x="889001" y="374650"/>
                </a:lnTo>
                <a:lnTo>
                  <a:pt x="889276" y="374783"/>
                </a:lnTo>
                <a:lnTo>
                  <a:pt x="889578" y="374346"/>
                </a:lnTo>
                <a:lnTo>
                  <a:pt x="889001" y="374542"/>
                </a:lnTo>
                <a:lnTo>
                  <a:pt x="889001" y="374650"/>
                </a:lnTo>
                <a:lnTo>
                  <a:pt x="888961" y="374556"/>
                </a:lnTo>
                <a:lnTo>
                  <a:pt x="888920" y="374569"/>
                </a:lnTo>
                <a:lnTo>
                  <a:pt x="889001" y="374650"/>
                </a:lnTo>
                <a:lnTo>
                  <a:pt x="888683" y="374650"/>
                </a:lnTo>
                <a:lnTo>
                  <a:pt x="888207" y="374650"/>
                </a:lnTo>
                <a:lnTo>
                  <a:pt x="885473" y="374650"/>
                </a:lnTo>
                <a:lnTo>
                  <a:pt x="885826" y="375444"/>
                </a:lnTo>
                <a:lnTo>
                  <a:pt x="887096" y="378302"/>
                </a:lnTo>
                <a:lnTo>
                  <a:pt x="883958" y="376284"/>
                </a:lnTo>
                <a:lnTo>
                  <a:pt x="888207" y="381596"/>
                </a:lnTo>
                <a:cubicBezTo>
                  <a:pt x="889001" y="382588"/>
                  <a:pt x="889001" y="382588"/>
                  <a:pt x="889001" y="382588"/>
                </a:cubicBezTo>
                <a:cubicBezTo>
                  <a:pt x="885826" y="382588"/>
                  <a:pt x="884238" y="382588"/>
                  <a:pt x="883445" y="381596"/>
                </a:cubicBezTo>
                <a:lnTo>
                  <a:pt x="882832" y="376238"/>
                </a:lnTo>
                <a:lnTo>
                  <a:pt x="882651" y="376238"/>
                </a:lnTo>
                <a:lnTo>
                  <a:pt x="882651" y="375444"/>
                </a:lnTo>
                <a:lnTo>
                  <a:pt x="882651" y="374650"/>
                </a:lnTo>
                <a:lnTo>
                  <a:pt x="882651" y="374551"/>
                </a:lnTo>
                <a:lnTo>
                  <a:pt x="882651" y="371872"/>
                </a:lnTo>
                <a:lnTo>
                  <a:pt x="882651" y="369094"/>
                </a:lnTo>
                <a:cubicBezTo>
                  <a:pt x="882651" y="368300"/>
                  <a:pt x="882651" y="368300"/>
                  <a:pt x="882651" y="368300"/>
                </a:cubicBezTo>
                <a:cubicBezTo>
                  <a:pt x="882651" y="368300"/>
                  <a:pt x="882651" y="368300"/>
                  <a:pt x="883445" y="369094"/>
                </a:cubicBezTo>
                <a:lnTo>
                  <a:pt x="888683" y="374332"/>
                </a:lnTo>
                <a:lnTo>
                  <a:pt x="888683" y="373908"/>
                </a:lnTo>
                <a:lnTo>
                  <a:pt x="886620" y="369094"/>
                </a:lnTo>
                <a:lnTo>
                  <a:pt x="888683" y="368406"/>
                </a:lnTo>
                <a:lnTo>
                  <a:pt x="888683" y="368300"/>
                </a:lnTo>
                <a:lnTo>
                  <a:pt x="888207" y="368300"/>
                </a:lnTo>
                <a:lnTo>
                  <a:pt x="886620" y="368300"/>
                </a:lnTo>
                <a:lnTo>
                  <a:pt x="882651" y="368300"/>
                </a:lnTo>
                <a:close/>
                <a:moveTo>
                  <a:pt x="259359" y="362744"/>
                </a:moveTo>
                <a:lnTo>
                  <a:pt x="254398" y="366712"/>
                </a:lnTo>
                <a:lnTo>
                  <a:pt x="256382" y="365125"/>
                </a:lnTo>
                <a:close/>
                <a:moveTo>
                  <a:pt x="915988" y="361950"/>
                </a:moveTo>
                <a:lnTo>
                  <a:pt x="915989" y="361950"/>
                </a:lnTo>
                <a:lnTo>
                  <a:pt x="917576" y="361950"/>
                </a:lnTo>
                <a:lnTo>
                  <a:pt x="917576" y="363538"/>
                </a:lnTo>
                <a:lnTo>
                  <a:pt x="915988" y="363538"/>
                </a:lnTo>
                <a:close/>
                <a:moveTo>
                  <a:pt x="889001" y="361950"/>
                </a:moveTo>
                <a:cubicBezTo>
                  <a:pt x="889001" y="361950"/>
                  <a:pt x="895351" y="368300"/>
                  <a:pt x="895351" y="368300"/>
                </a:cubicBezTo>
                <a:cubicBezTo>
                  <a:pt x="895351" y="368300"/>
                  <a:pt x="889001" y="368300"/>
                  <a:pt x="889001" y="361950"/>
                </a:cubicBezTo>
                <a:close/>
                <a:moveTo>
                  <a:pt x="882651" y="361950"/>
                </a:moveTo>
                <a:cubicBezTo>
                  <a:pt x="885826" y="361950"/>
                  <a:pt x="885826" y="361950"/>
                  <a:pt x="885032" y="362744"/>
                </a:cubicBezTo>
                <a:lnTo>
                  <a:pt x="883900" y="365385"/>
                </a:lnTo>
                <a:lnTo>
                  <a:pt x="883445" y="365125"/>
                </a:lnTo>
                <a:cubicBezTo>
                  <a:pt x="882651" y="363538"/>
                  <a:pt x="882651" y="361950"/>
                  <a:pt x="882651" y="361950"/>
                </a:cubicBezTo>
                <a:close/>
                <a:moveTo>
                  <a:pt x="874713" y="361950"/>
                </a:moveTo>
                <a:cubicBezTo>
                  <a:pt x="882651" y="368300"/>
                  <a:pt x="874713" y="368300"/>
                  <a:pt x="882651" y="368300"/>
                </a:cubicBezTo>
                <a:cubicBezTo>
                  <a:pt x="882651" y="368300"/>
                  <a:pt x="874713" y="368300"/>
                  <a:pt x="874713" y="368300"/>
                </a:cubicBezTo>
                <a:cubicBezTo>
                  <a:pt x="874713" y="361950"/>
                  <a:pt x="874713" y="361950"/>
                  <a:pt x="874713" y="361950"/>
                </a:cubicBezTo>
                <a:close/>
                <a:moveTo>
                  <a:pt x="874713" y="361950"/>
                </a:moveTo>
                <a:lnTo>
                  <a:pt x="880270" y="366395"/>
                </a:lnTo>
                <a:lnTo>
                  <a:pt x="878682" y="365125"/>
                </a:lnTo>
                <a:cubicBezTo>
                  <a:pt x="878682" y="365125"/>
                  <a:pt x="878682" y="365125"/>
                  <a:pt x="874713" y="361950"/>
                </a:cubicBezTo>
                <a:close/>
                <a:moveTo>
                  <a:pt x="266700" y="361950"/>
                </a:moveTo>
                <a:lnTo>
                  <a:pt x="262659" y="364259"/>
                </a:lnTo>
                <a:lnTo>
                  <a:pt x="263525" y="362744"/>
                </a:lnTo>
                <a:cubicBezTo>
                  <a:pt x="265113" y="361950"/>
                  <a:pt x="266700" y="361950"/>
                  <a:pt x="266700" y="361950"/>
                </a:cubicBezTo>
                <a:close/>
                <a:moveTo>
                  <a:pt x="252413" y="361950"/>
                </a:moveTo>
                <a:lnTo>
                  <a:pt x="250104" y="365991"/>
                </a:lnTo>
                <a:lnTo>
                  <a:pt x="246063" y="368300"/>
                </a:lnTo>
                <a:cubicBezTo>
                  <a:pt x="252413" y="361950"/>
                  <a:pt x="252413" y="361950"/>
                  <a:pt x="252413" y="361950"/>
                </a:cubicBezTo>
                <a:close/>
                <a:moveTo>
                  <a:pt x="252413" y="361950"/>
                </a:moveTo>
                <a:lnTo>
                  <a:pt x="252413" y="361951"/>
                </a:lnTo>
                <a:lnTo>
                  <a:pt x="252413" y="365125"/>
                </a:lnTo>
                <a:cubicBezTo>
                  <a:pt x="252413" y="366713"/>
                  <a:pt x="252413" y="368300"/>
                  <a:pt x="252413" y="368300"/>
                </a:cubicBezTo>
                <a:cubicBezTo>
                  <a:pt x="246063" y="368300"/>
                  <a:pt x="246063" y="368300"/>
                  <a:pt x="246063" y="368300"/>
                </a:cubicBezTo>
                <a:cubicBezTo>
                  <a:pt x="246063" y="368300"/>
                  <a:pt x="247651" y="368300"/>
                  <a:pt x="249238" y="367506"/>
                </a:cubicBezTo>
                <a:lnTo>
                  <a:pt x="250104" y="365991"/>
                </a:lnTo>
                <a:lnTo>
                  <a:pt x="251619" y="365125"/>
                </a:lnTo>
                <a:cubicBezTo>
                  <a:pt x="252413" y="363538"/>
                  <a:pt x="252413" y="361950"/>
                  <a:pt x="252413" y="361950"/>
                </a:cubicBezTo>
                <a:close/>
                <a:moveTo>
                  <a:pt x="878682" y="361421"/>
                </a:moveTo>
                <a:lnTo>
                  <a:pt x="881659" y="361421"/>
                </a:lnTo>
                <a:cubicBezTo>
                  <a:pt x="882651" y="361421"/>
                  <a:pt x="882651" y="361421"/>
                  <a:pt x="882651" y="361421"/>
                </a:cubicBezTo>
                <a:lnTo>
                  <a:pt x="882651" y="361950"/>
                </a:lnTo>
                <a:lnTo>
                  <a:pt x="882651" y="362281"/>
                </a:lnTo>
                <a:lnTo>
                  <a:pt x="882651" y="363141"/>
                </a:lnTo>
                <a:lnTo>
                  <a:pt x="882651" y="364860"/>
                </a:lnTo>
                <a:lnTo>
                  <a:pt x="882651" y="367440"/>
                </a:lnTo>
                <a:lnTo>
                  <a:pt x="882651" y="368300"/>
                </a:lnTo>
                <a:cubicBezTo>
                  <a:pt x="878682" y="364860"/>
                  <a:pt x="878682" y="363141"/>
                  <a:pt x="878682" y="361421"/>
                </a:cubicBezTo>
                <a:close/>
                <a:moveTo>
                  <a:pt x="246153" y="361198"/>
                </a:moveTo>
                <a:cubicBezTo>
                  <a:pt x="239316" y="361198"/>
                  <a:pt x="246153" y="361198"/>
                  <a:pt x="239316" y="368028"/>
                </a:cubicBezTo>
                <a:cubicBezTo>
                  <a:pt x="239316" y="361198"/>
                  <a:pt x="239316" y="361198"/>
                  <a:pt x="246153" y="361198"/>
                </a:cubicBezTo>
                <a:close/>
                <a:moveTo>
                  <a:pt x="239316" y="361198"/>
                </a:moveTo>
                <a:cubicBezTo>
                  <a:pt x="239316" y="361198"/>
                  <a:pt x="239316" y="361198"/>
                  <a:pt x="239316" y="362051"/>
                </a:cubicBezTo>
                <a:lnTo>
                  <a:pt x="239316" y="363759"/>
                </a:lnTo>
                <a:lnTo>
                  <a:pt x="239316" y="364613"/>
                </a:lnTo>
                <a:cubicBezTo>
                  <a:pt x="239316" y="366320"/>
                  <a:pt x="239316" y="368028"/>
                  <a:pt x="239316" y="368028"/>
                </a:cubicBezTo>
                <a:cubicBezTo>
                  <a:pt x="232478" y="368028"/>
                  <a:pt x="232478" y="368028"/>
                  <a:pt x="232478" y="368028"/>
                </a:cubicBezTo>
                <a:cubicBezTo>
                  <a:pt x="239316" y="368028"/>
                  <a:pt x="239316" y="361198"/>
                  <a:pt x="239316" y="361198"/>
                </a:cubicBezTo>
                <a:close/>
                <a:moveTo>
                  <a:pt x="34188" y="361198"/>
                </a:moveTo>
                <a:cubicBezTo>
                  <a:pt x="27350" y="368028"/>
                  <a:pt x="34188" y="361198"/>
                  <a:pt x="27350" y="368028"/>
                </a:cubicBezTo>
                <a:cubicBezTo>
                  <a:pt x="27350" y="361198"/>
                  <a:pt x="34188" y="361198"/>
                  <a:pt x="34188" y="361198"/>
                </a:cubicBezTo>
                <a:close/>
                <a:moveTo>
                  <a:pt x="27350" y="361198"/>
                </a:moveTo>
                <a:lnTo>
                  <a:pt x="26988" y="362041"/>
                </a:lnTo>
                <a:lnTo>
                  <a:pt x="24786" y="367174"/>
                </a:lnTo>
                <a:lnTo>
                  <a:pt x="26988" y="367908"/>
                </a:lnTo>
                <a:lnTo>
                  <a:pt x="27350" y="368028"/>
                </a:lnTo>
                <a:lnTo>
                  <a:pt x="26988" y="368286"/>
                </a:lnTo>
                <a:lnTo>
                  <a:pt x="21368" y="372297"/>
                </a:lnTo>
                <a:lnTo>
                  <a:pt x="21132" y="374889"/>
                </a:lnTo>
                <a:lnTo>
                  <a:pt x="21273" y="374730"/>
                </a:lnTo>
                <a:lnTo>
                  <a:pt x="21239" y="375155"/>
                </a:lnTo>
                <a:lnTo>
                  <a:pt x="21102" y="375221"/>
                </a:lnTo>
                <a:lnTo>
                  <a:pt x="21081" y="375444"/>
                </a:lnTo>
                <a:lnTo>
                  <a:pt x="21215" y="375444"/>
                </a:lnTo>
                <a:lnTo>
                  <a:pt x="20638" y="382588"/>
                </a:lnTo>
                <a:lnTo>
                  <a:pt x="20638" y="380315"/>
                </a:lnTo>
                <a:lnTo>
                  <a:pt x="20513" y="381689"/>
                </a:lnTo>
                <a:cubicBezTo>
                  <a:pt x="20513" y="381689"/>
                  <a:pt x="13675" y="388519"/>
                  <a:pt x="20513" y="388519"/>
                </a:cubicBezTo>
                <a:cubicBezTo>
                  <a:pt x="17094" y="388519"/>
                  <a:pt x="15385" y="390227"/>
                  <a:pt x="14530" y="391935"/>
                </a:cubicBezTo>
                <a:lnTo>
                  <a:pt x="14288" y="392901"/>
                </a:lnTo>
                <a:lnTo>
                  <a:pt x="13729" y="395132"/>
                </a:lnTo>
                <a:lnTo>
                  <a:pt x="13790" y="395235"/>
                </a:lnTo>
                <a:lnTo>
                  <a:pt x="14288" y="394738"/>
                </a:lnTo>
                <a:lnTo>
                  <a:pt x="14530" y="394496"/>
                </a:lnTo>
                <a:cubicBezTo>
                  <a:pt x="15385" y="393642"/>
                  <a:pt x="17094" y="391935"/>
                  <a:pt x="20513" y="388519"/>
                </a:cubicBezTo>
                <a:cubicBezTo>
                  <a:pt x="17094" y="391935"/>
                  <a:pt x="15385" y="393642"/>
                  <a:pt x="14530" y="395350"/>
                </a:cubicBezTo>
                <a:lnTo>
                  <a:pt x="14288" y="397283"/>
                </a:lnTo>
                <a:lnTo>
                  <a:pt x="13699" y="401989"/>
                </a:lnTo>
                <a:lnTo>
                  <a:pt x="13778" y="402155"/>
                </a:lnTo>
                <a:lnTo>
                  <a:pt x="14288" y="402027"/>
                </a:lnTo>
                <a:lnTo>
                  <a:pt x="14769" y="401907"/>
                </a:lnTo>
                <a:lnTo>
                  <a:pt x="14530" y="402180"/>
                </a:lnTo>
                <a:lnTo>
                  <a:pt x="14499" y="402432"/>
                </a:lnTo>
                <a:lnTo>
                  <a:pt x="17463" y="402432"/>
                </a:lnTo>
                <a:cubicBezTo>
                  <a:pt x="16669" y="403325"/>
                  <a:pt x="15876" y="404218"/>
                  <a:pt x="15280" y="404441"/>
                </a:cubicBezTo>
                <a:lnTo>
                  <a:pt x="14456" y="402772"/>
                </a:lnTo>
                <a:lnTo>
                  <a:pt x="14288" y="404114"/>
                </a:lnTo>
                <a:lnTo>
                  <a:pt x="13675" y="409011"/>
                </a:lnTo>
                <a:cubicBezTo>
                  <a:pt x="13675" y="405595"/>
                  <a:pt x="13675" y="405595"/>
                  <a:pt x="13675" y="406449"/>
                </a:cubicBezTo>
                <a:lnTo>
                  <a:pt x="13675" y="405595"/>
                </a:lnTo>
                <a:lnTo>
                  <a:pt x="13675" y="403226"/>
                </a:lnTo>
                <a:lnTo>
                  <a:pt x="13161" y="403226"/>
                </a:lnTo>
                <a:lnTo>
                  <a:pt x="10791" y="408050"/>
                </a:lnTo>
                <a:cubicBezTo>
                  <a:pt x="9829" y="410291"/>
                  <a:pt x="13675" y="403888"/>
                  <a:pt x="13675" y="409011"/>
                </a:cubicBezTo>
                <a:cubicBezTo>
                  <a:pt x="10257" y="412426"/>
                  <a:pt x="8547" y="412426"/>
                  <a:pt x="8547" y="410718"/>
                </a:cubicBezTo>
                <a:lnTo>
                  <a:pt x="13047" y="403226"/>
                </a:lnTo>
                <a:lnTo>
                  <a:pt x="11311" y="403226"/>
                </a:lnTo>
                <a:lnTo>
                  <a:pt x="7342" y="403226"/>
                </a:lnTo>
                <a:cubicBezTo>
                  <a:pt x="6350" y="403226"/>
                  <a:pt x="6350" y="403226"/>
                  <a:pt x="6350" y="403226"/>
                </a:cubicBezTo>
                <a:cubicBezTo>
                  <a:pt x="6350" y="403226"/>
                  <a:pt x="8335" y="403226"/>
                  <a:pt x="10319" y="402333"/>
                </a:cubicBezTo>
                <a:lnTo>
                  <a:pt x="12344" y="399144"/>
                </a:lnTo>
                <a:lnTo>
                  <a:pt x="13675" y="401939"/>
                </a:lnTo>
                <a:lnTo>
                  <a:pt x="13675" y="397048"/>
                </a:lnTo>
                <a:lnTo>
                  <a:pt x="12344" y="399144"/>
                </a:lnTo>
                <a:lnTo>
                  <a:pt x="11311" y="396975"/>
                </a:lnTo>
                <a:cubicBezTo>
                  <a:pt x="11807" y="395636"/>
                  <a:pt x="12552" y="394519"/>
                  <a:pt x="13172" y="394184"/>
                </a:cubicBezTo>
                <a:lnTo>
                  <a:pt x="13675" y="395040"/>
                </a:lnTo>
                <a:lnTo>
                  <a:pt x="13675" y="391935"/>
                </a:lnTo>
                <a:cubicBezTo>
                  <a:pt x="13675" y="390227"/>
                  <a:pt x="13675" y="388519"/>
                  <a:pt x="13675" y="388519"/>
                </a:cubicBezTo>
                <a:cubicBezTo>
                  <a:pt x="13675" y="388519"/>
                  <a:pt x="13675" y="381689"/>
                  <a:pt x="20513" y="374858"/>
                </a:cubicBezTo>
                <a:cubicBezTo>
                  <a:pt x="20513" y="371443"/>
                  <a:pt x="20513" y="371443"/>
                  <a:pt x="20513" y="370589"/>
                </a:cubicBezTo>
                <a:lnTo>
                  <a:pt x="20513" y="368028"/>
                </a:lnTo>
                <a:cubicBezTo>
                  <a:pt x="20513" y="368028"/>
                  <a:pt x="22222" y="368028"/>
                  <a:pt x="23932" y="367174"/>
                </a:cubicBezTo>
                <a:lnTo>
                  <a:pt x="26988" y="361830"/>
                </a:lnTo>
                <a:close/>
                <a:moveTo>
                  <a:pt x="253207" y="361156"/>
                </a:moveTo>
                <a:cubicBezTo>
                  <a:pt x="253207" y="364728"/>
                  <a:pt x="254993" y="364728"/>
                  <a:pt x="255886" y="364728"/>
                </a:cubicBezTo>
                <a:lnTo>
                  <a:pt x="254398" y="366712"/>
                </a:lnTo>
                <a:lnTo>
                  <a:pt x="253482" y="367934"/>
                </a:lnTo>
                <a:lnTo>
                  <a:pt x="259359" y="365919"/>
                </a:lnTo>
                <a:lnTo>
                  <a:pt x="260350" y="368298"/>
                </a:lnTo>
                <a:lnTo>
                  <a:pt x="260350" y="368299"/>
                </a:lnTo>
                <a:lnTo>
                  <a:pt x="261144" y="365125"/>
                </a:lnTo>
                <a:lnTo>
                  <a:pt x="262659" y="364259"/>
                </a:lnTo>
                <a:lnTo>
                  <a:pt x="260351" y="368299"/>
                </a:lnTo>
                <a:lnTo>
                  <a:pt x="260351" y="368300"/>
                </a:lnTo>
                <a:lnTo>
                  <a:pt x="260350" y="368300"/>
                </a:lnTo>
                <a:lnTo>
                  <a:pt x="256382" y="368300"/>
                </a:lnTo>
                <a:lnTo>
                  <a:pt x="253207" y="368300"/>
                </a:lnTo>
                <a:lnTo>
                  <a:pt x="252413" y="368300"/>
                </a:lnTo>
                <a:lnTo>
                  <a:pt x="253207" y="368028"/>
                </a:lnTo>
                <a:lnTo>
                  <a:pt x="253207" y="367665"/>
                </a:lnTo>
                <a:lnTo>
                  <a:pt x="253207" y="367407"/>
                </a:lnTo>
                <a:lnTo>
                  <a:pt x="253207" y="364728"/>
                </a:lnTo>
                <a:lnTo>
                  <a:pt x="253207" y="363835"/>
                </a:lnTo>
                <a:cubicBezTo>
                  <a:pt x="253207" y="362942"/>
                  <a:pt x="253207" y="361156"/>
                  <a:pt x="253207" y="361156"/>
                </a:cubicBezTo>
                <a:close/>
                <a:moveTo>
                  <a:pt x="875564" y="359701"/>
                </a:moveTo>
                <a:lnTo>
                  <a:pt x="875705" y="360561"/>
                </a:lnTo>
                <a:lnTo>
                  <a:pt x="878377" y="360892"/>
                </a:lnTo>
                <a:lnTo>
                  <a:pt x="878682" y="361421"/>
                </a:lnTo>
                <a:lnTo>
                  <a:pt x="874713" y="361421"/>
                </a:lnTo>
                <a:close/>
                <a:moveTo>
                  <a:pt x="30342" y="359490"/>
                </a:moveTo>
                <a:lnTo>
                  <a:pt x="29273" y="361198"/>
                </a:lnTo>
                <a:cubicBezTo>
                  <a:pt x="28205" y="362478"/>
                  <a:pt x="27350" y="362905"/>
                  <a:pt x="27350" y="361198"/>
                </a:cubicBezTo>
                <a:close/>
                <a:moveTo>
                  <a:pt x="263525" y="358973"/>
                </a:moveTo>
                <a:cubicBezTo>
                  <a:pt x="265113" y="357981"/>
                  <a:pt x="266700" y="357981"/>
                  <a:pt x="266700" y="361950"/>
                </a:cubicBezTo>
                <a:cubicBezTo>
                  <a:pt x="266700" y="361950"/>
                  <a:pt x="266700" y="361950"/>
                  <a:pt x="265906" y="361950"/>
                </a:cubicBezTo>
                <a:lnTo>
                  <a:pt x="262731" y="361950"/>
                </a:lnTo>
                <a:cubicBezTo>
                  <a:pt x="261938" y="361950"/>
                  <a:pt x="260350" y="361950"/>
                  <a:pt x="260350" y="361950"/>
                </a:cubicBezTo>
                <a:cubicBezTo>
                  <a:pt x="260350" y="361950"/>
                  <a:pt x="261938" y="359966"/>
                  <a:pt x="263525" y="358973"/>
                </a:cubicBezTo>
                <a:close/>
                <a:moveTo>
                  <a:pt x="911807" y="355406"/>
                </a:moveTo>
                <a:lnTo>
                  <a:pt x="915194" y="357584"/>
                </a:lnTo>
                <a:lnTo>
                  <a:pt x="915730" y="359997"/>
                </a:lnTo>
                <a:lnTo>
                  <a:pt x="915194" y="355931"/>
                </a:lnTo>
                <a:close/>
                <a:moveTo>
                  <a:pt x="868363" y="354806"/>
                </a:moveTo>
                <a:cubicBezTo>
                  <a:pt x="868363" y="354806"/>
                  <a:pt x="868363" y="354806"/>
                  <a:pt x="874713" y="361950"/>
                </a:cubicBezTo>
                <a:cubicBezTo>
                  <a:pt x="868363" y="361950"/>
                  <a:pt x="868363" y="361950"/>
                  <a:pt x="868363" y="354806"/>
                </a:cubicBezTo>
                <a:close/>
                <a:moveTo>
                  <a:pt x="874713" y="354541"/>
                </a:moveTo>
                <a:lnTo>
                  <a:pt x="876545" y="357716"/>
                </a:lnTo>
                <a:lnTo>
                  <a:pt x="875564" y="359701"/>
                </a:lnTo>
                <a:close/>
                <a:moveTo>
                  <a:pt x="874713" y="354541"/>
                </a:moveTo>
                <a:cubicBezTo>
                  <a:pt x="878682" y="354541"/>
                  <a:pt x="878682" y="354541"/>
                  <a:pt x="877690" y="355401"/>
                </a:cubicBezTo>
                <a:lnTo>
                  <a:pt x="877094" y="356605"/>
                </a:lnTo>
                <a:lnTo>
                  <a:pt x="875705" y="355401"/>
                </a:lnTo>
                <a:cubicBezTo>
                  <a:pt x="874713" y="354541"/>
                  <a:pt x="874713" y="354541"/>
                  <a:pt x="874713" y="354541"/>
                </a:cubicBezTo>
                <a:close/>
                <a:moveTo>
                  <a:pt x="246153" y="354367"/>
                </a:moveTo>
                <a:lnTo>
                  <a:pt x="248563" y="357577"/>
                </a:lnTo>
                <a:lnTo>
                  <a:pt x="249635" y="355700"/>
                </a:lnTo>
                <a:lnTo>
                  <a:pt x="252413" y="355006"/>
                </a:lnTo>
                <a:lnTo>
                  <a:pt x="253207" y="354807"/>
                </a:lnTo>
                <a:lnTo>
                  <a:pt x="252413" y="355601"/>
                </a:lnTo>
                <a:lnTo>
                  <a:pt x="247313" y="360701"/>
                </a:lnTo>
                <a:lnTo>
                  <a:pt x="252136" y="358636"/>
                </a:lnTo>
                <a:lnTo>
                  <a:pt x="252413" y="359466"/>
                </a:lnTo>
                <a:lnTo>
                  <a:pt x="252991" y="361198"/>
                </a:lnTo>
                <a:lnTo>
                  <a:pt x="252413" y="361198"/>
                </a:lnTo>
                <a:lnTo>
                  <a:pt x="249572" y="361198"/>
                </a:lnTo>
                <a:lnTo>
                  <a:pt x="246817" y="361198"/>
                </a:lnTo>
                <a:lnTo>
                  <a:pt x="246153" y="361861"/>
                </a:lnTo>
                <a:lnTo>
                  <a:pt x="246153" y="364613"/>
                </a:lnTo>
                <a:lnTo>
                  <a:pt x="246153" y="365467"/>
                </a:lnTo>
                <a:cubicBezTo>
                  <a:pt x="246153" y="364613"/>
                  <a:pt x="246153" y="364613"/>
                  <a:pt x="246153" y="368028"/>
                </a:cubicBezTo>
                <a:lnTo>
                  <a:pt x="245534" y="368028"/>
                </a:lnTo>
                <a:lnTo>
                  <a:pt x="242735" y="368028"/>
                </a:lnTo>
                <a:cubicBezTo>
                  <a:pt x="241025" y="368028"/>
                  <a:pt x="239316" y="368028"/>
                  <a:pt x="239316" y="368028"/>
                </a:cubicBezTo>
                <a:cubicBezTo>
                  <a:pt x="242735" y="368028"/>
                  <a:pt x="244444" y="368028"/>
                  <a:pt x="245298" y="367174"/>
                </a:cubicBezTo>
                <a:lnTo>
                  <a:pt x="245534" y="365526"/>
                </a:lnTo>
                <a:lnTo>
                  <a:pt x="246153" y="361198"/>
                </a:lnTo>
                <a:lnTo>
                  <a:pt x="246153" y="361794"/>
                </a:lnTo>
                <a:lnTo>
                  <a:pt x="246494" y="361198"/>
                </a:lnTo>
                <a:lnTo>
                  <a:pt x="246153" y="361198"/>
                </a:lnTo>
                <a:lnTo>
                  <a:pt x="246604" y="361005"/>
                </a:lnTo>
                <a:lnTo>
                  <a:pt x="247578" y="359299"/>
                </a:lnTo>
                <a:lnTo>
                  <a:pt x="246153" y="361198"/>
                </a:lnTo>
                <a:cubicBezTo>
                  <a:pt x="246153" y="361198"/>
                  <a:pt x="246153" y="361198"/>
                  <a:pt x="239316" y="361198"/>
                </a:cubicBezTo>
                <a:cubicBezTo>
                  <a:pt x="246153" y="361198"/>
                  <a:pt x="239316" y="361198"/>
                  <a:pt x="246153" y="354367"/>
                </a:cubicBezTo>
                <a:close/>
                <a:moveTo>
                  <a:pt x="239316" y="354367"/>
                </a:moveTo>
                <a:cubicBezTo>
                  <a:pt x="246153" y="354367"/>
                  <a:pt x="246153" y="354367"/>
                  <a:pt x="246153" y="354367"/>
                </a:cubicBezTo>
                <a:cubicBezTo>
                  <a:pt x="246153" y="354367"/>
                  <a:pt x="246153" y="354367"/>
                  <a:pt x="239316" y="361198"/>
                </a:cubicBezTo>
                <a:cubicBezTo>
                  <a:pt x="239316" y="361198"/>
                  <a:pt x="239316" y="361198"/>
                  <a:pt x="238461" y="361198"/>
                </a:cubicBezTo>
                <a:lnTo>
                  <a:pt x="235042" y="361198"/>
                </a:lnTo>
                <a:cubicBezTo>
                  <a:pt x="234188" y="361198"/>
                  <a:pt x="232478" y="361198"/>
                  <a:pt x="232478" y="361198"/>
                </a:cubicBezTo>
                <a:cubicBezTo>
                  <a:pt x="239316" y="361198"/>
                  <a:pt x="239316" y="361198"/>
                  <a:pt x="239316" y="354367"/>
                </a:cubicBezTo>
                <a:close/>
                <a:moveTo>
                  <a:pt x="27350" y="354367"/>
                </a:moveTo>
                <a:cubicBezTo>
                  <a:pt x="23932" y="354367"/>
                  <a:pt x="22222" y="356075"/>
                  <a:pt x="21368" y="358636"/>
                </a:cubicBezTo>
                <a:lnTo>
                  <a:pt x="21197" y="360515"/>
                </a:lnTo>
                <a:lnTo>
                  <a:pt x="20513" y="361198"/>
                </a:lnTo>
                <a:cubicBezTo>
                  <a:pt x="20513" y="361198"/>
                  <a:pt x="20513" y="354367"/>
                  <a:pt x="27350" y="354367"/>
                </a:cubicBezTo>
                <a:close/>
                <a:moveTo>
                  <a:pt x="27350" y="354367"/>
                </a:moveTo>
                <a:lnTo>
                  <a:pt x="27350" y="355221"/>
                </a:lnTo>
                <a:lnTo>
                  <a:pt x="27350" y="356929"/>
                </a:lnTo>
                <a:lnTo>
                  <a:pt x="27350" y="360344"/>
                </a:lnTo>
                <a:lnTo>
                  <a:pt x="27350" y="361198"/>
                </a:lnTo>
                <a:lnTo>
                  <a:pt x="26988" y="361559"/>
                </a:lnTo>
                <a:lnTo>
                  <a:pt x="23932" y="364613"/>
                </a:lnTo>
                <a:cubicBezTo>
                  <a:pt x="22222" y="366320"/>
                  <a:pt x="20513" y="368028"/>
                  <a:pt x="20513" y="368028"/>
                </a:cubicBezTo>
                <a:lnTo>
                  <a:pt x="21197" y="360515"/>
                </a:lnTo>
                <a:lnTo>
                  <a:pt x="21368" y="360344"/>
                </a:lnTo>
                <a:cubicBezTo>
                  <a:pt x="22222" y="359490"/>
                  <a:pt x="23932" y="357782"/>
                  <a:pt x="27350" y="354367"/>
                </a:cubicBezTo>
                <a:close/>
                <a:moveTo>
                  <a:pt x="930276" y="354013"/>
                </a:moveTo>
                <a:cubicBezTo>
                  <a:pt x="936626" y="354013"/>
                  <a:pt x="936626" y="361157"/>
                  <a:pt x="936626" y="361157"/>
                </a:cubicBezTo>
                <a:cubicBezTo>
                  <a:pt x="936626" y="361157"/>
                  <a:pt x="936626" y="361157"/>
                  <a:pt x="930276" y="354013"/>
                </a:cubicBezTo>
                <a:close/>
                <a:moveTo>
                  <a:pt x="922338" y="354012"/>
                </a:moveTo>
                <a:cubicBezTo>
                  <a:pt x="930276" y="354012"/>
                  <a:pt x="930276" y="361950"/>
                  <a:pt x="930276" y="361950"/>
                </a:cubicBezTo>
                <a:cubicBezTo>
                  <a:pt x="930276" y="361950"/>
                  <a:pt x="922338" y="354012"/>
                  <a:pt x="922338" y="354012"/>
                </a:cubicBezTo>
                <a:close/>
                <a:moveTo>
                  <a:pt x="901701" y="354012"/>
                </a:moveTo>
                <a:cubicBezTo>
                  <a:pt x="901701" y="354012"/>
                  <a:pt x="909639" y="361950"/>
                  <a:pt x="901701" y="361950"/>
                </a:cubicBezTo>
                <a:cubicBezTo>
                  <a:pt x="901701" y="354012"/>
                  <a:pt x="901701" y="354012"/>
                  <a:pt x="901701" y="354012"/>
                </a:cubicBezTo>
                <a:close/>
                <a:moveTo>
                  <a:pt x="889001" y="354012"/>
                </a:moveTo>
                <a:cubicBezTo>
                  <a:pt x="895351" y="361950"/>
                  <a:pt x="895351" y="361950"/>
                  <a:pt x="895351" y="361950"/>
                </a:cubicBezTo>
                <a:cubicBezTo>
                  <a:pt x="895351" y="361950"/>
                  <a:pt x="889001" y="354012"/>
                  <a:pt x="889001" y="354012"/>
                </a:cubicBezTo>
                <a:close/>
                <a:moveTo>
                  <a:pt x="827882" y="354012"/>
                </a:moveTo>
                <a:cubicBezTo>
                  <a:pt x="828320" y="354012"/>
                  <a:pt x="828676" y="355789"/>
                  <a:pt x="828676" y="357981"/>
                </a:cubicBezTo>
                <a:cubicBezTo>
                  <a:pt x="828676" y="360173"/>
                  <a:pt x="828320" y="361950"/>
                  <a:pt x="827882" y="361950"/>
                </a:cubicBezTo>
                <a:cubicBezTo>
                  <a:pt x="827444" y="361950"/>
                  <a:pt x="827088" y="360173"/>
                  <a:pt x="827088" y="357981"/>
                </a:cubicBezTo>
                <a:cubicBezTo>
                  <a:pt x="827088" y="355789"/>
                  <a:pt x="827444" y="354012"/>
                  <a:pt x="827882" y="354012"/>
                </a:cubicBezTo>
                <a:close/>
                <a:moveTo>
                  <a:pt x="266700" y="354012"/>
                </a:moveTo>
                <a:cubicBezTo>
                  <a:pt x="266700" y="354012"/>
                  <a:pt x="273050" y="354012"/>
                  <a:pt x="273050" y="354012"/>
                </a:cubicBezTo>
                <a:cubicBezTo>
                  <a:pt x="266700" y="354012"/>
                  <a:pt x="266700" y="354012"/>
                  <a:pt x="266700" y="361950"/>
                </a:cubicBezTo>
                <a:cubicBezTo>
                  <a:pt x="266700" y="361950"/>
                  <a:pt x="266700" y="354012"/>
                  <a:pt x="266700" y="354012"/>
                </a:cubicBezTo>
                <a:close/>
                <a:moveTo>
                  <a:pt x="260351" y="354012"/>
                </a:moveTo>
                <a:lnTo>
                  <a:pt x="260350" y="354019"/>
                </a:lnTo>
                <a:lnTo>
                  <a:pt x="259458" y="360263"/>
                </a:lnTo>
                <a:cubicBezTo>
                  <a:pt x="258565" y="361156"/>
                  <a:pt x="256779" y="361156"/>
                  <a:pt x="253207" y="361156"/>
                </a:cubicBezTo>
                <a:cubicBezTo>
                  <a:pt x="256779" y="361156"/>
                  <a:pt x="258565" y="359370"/>
                  <a:pt x="259458" y="357584"/>
                </a:cubicBezTo>
                <a:lnTo>
                  <a:pt x="260350" y="354016"/>
                </a:lnTo>
                <a:close/>
                <a:moveTo>
                  <a:pt x="858045" y="351631"/>
                </a:moveTo>
                <a:cubicBezTo>
                  <a:pt x="860030" y="352425"/>
                  <a:pt x="862014" y="354012"/>
                  <a:pt x="862014" y="354012"/>
                </a:cubicBezTo>
                <a:cubicBezTo>
                  <a:pt x="862014" y="354012"/>
                  <a:pt x="862014" y="354012"/>
                  <a:pt x="854076" y="354012"/>
                </a:cubicBezTo>
                <a:cubicBezTo>
                  <a:pt x="854076" y="350837"/>
                  <a:pt x="856061" y="350837"/>
                  <a:pt x="858045" y="351631"/>
                </a:cubicBezTo>
                <a:close/>
                <a:moveTo>
                  <a:pt x="251813" y="348714"/>
                </a:moveTo>
                <a:lnTo>
                  <a:pt x="246656" y="353865"/>
                </a:lnTo>
                <a:lnTo>
                  <a:pt x="249238" y="353219"/>
                </a:lnTo>
                <a:close/>
                <a:moveTo>
                  <a:pt x="265780" y="348687"/>
                </a:moveTo>
                <a:lnTo>
                  <a:pt x="263790" y="350640"/>
                </a:lnTo>
                <a:lnTo>
                  <a:pt x="260351" y="354012"/>
                </a:lnTo>
                <a:close/>
                <a:moveTo>
                  <a:pt x="868363" y="347663"/>
                </a:moveTo>
                <a:cubicBezTo>
                  <a:pt x="874713" y="354013"/>
                  <a:pt x="874713" y="354013"/>
                  <a:pt x="874713" y="354013"/>
                </a:cubicBezTo>
                <a:cubicBezTo>
                  <a:pt x="868363" y="354013"/>
                  <a:pt x="868363" y="347663"/>
                  <a:pt x="868363" y="347663"/>
                </a:cubicBezTo>
                <a:close/>
                <a:moveTo>
                  <a:pt x="263525" y="347663"/>
                </a:moveTo>
                <a:lnTo>
                  <a:pt x="264679" y="347952"/>
                </a:lnTo>
                <a:lnTo>
                  <a:pt x="266700" y="347663"/>
                </a:lnTo>
                <a:lnTo>
                  <a:pt x="265112" y="348060"/>
                </a:lnTo>
                <a:lnTo>
                  <a:pt x="266154" y="348321"/>
                </a:lnTo>
                <a:lnTo>
                  <a:pt x="266700" y="348457"/>
                </a:lnTo>
                <a:lnTo>
                  <a:pt x="265780" y="348687"/>
                </a:lnTo>
                <a:lnTo>
                  <a:pt x="263525" y="349251"/>
                </a:lnTo>
                <a:lnTo>
                  <a:pt x="263128" y="349152"/>
                </a:lnTo>
                <a:lnTo>
                  <a:pt x="260351" y="354012"/>
                </a:lnTo>
                <a:lnTo>
                  <a:pt x="260350" y="354013"/>
                </a:lnTo>
                <a:lnTo>
                  <a:pt x="260350" y="354012"/>
                </a:lnTo>
                <a:lnTo>
                  <a:pt x="261116" y="348649"/>
                </a:lnTo>
                <a:lnTo>
                  <a:pt x="260350" y="348457"/>
                </a:lnTo>
                <a:cubicBezTo>
                  <a:pt x="260350" y="348019"/>
                  <a:pt x="261772" y="347663"/>
                  <a:pt x="263525" y="347663"/>
                </a:cubicBezTo>
                <a:close/>
                <a:moveTo>
                  <a:pt x="246857" y="347663"/>
                </a:moveTo>
                <a:cubicBezTo>
                  <a:pt x="247295" y="347663"/>
                  <a:pt x="247651" y="348019"/>
                  <a:pt x="247651" y="348457"/>
                </a:cubicBezTo>
                <a:cubicBezTo>
                  <a:pt x="247651" y="348896"/>
                  <a:pt x="247295" y="349251"/>
                  <a:pt x="246857" y="349251"/>
                </a:cubicBezTo>
                <a:lnTo>
                  <a:pt x="246153" y="348547"/>
                </a:lnTo>
                <a:lnTo>
                  <a:pt x="246063" y="348457"/>
                </a:lnTo>
                <a:lnTo>
                  <a:pt x="246153" y="348367"/>
                </a:lnTo>
                <a:close/>
                <a:moveTo>
                  <a:pt x="246063" y="347663"/>
                </a:moveTo>
                <a:lnTo>
                  <a:pt x="246063" y="348457"/>
                </a:lnTo>
                <a:lnTo>
                  <a:pt x="246063" y="354013"/>
                </a:lnTo>
                <a:lnTo>
                  <a:pt x="243682" y="354013"/>
                </a:lnTo>
                <a:lnTo>
                  <a:pt x="240507" y="354013"/>
                </a:lnTo>
                <a:cubicBezTo>
                  <a:pt x="239713" y="354013"/>
                  <a:pt x="239713" y="354013"/>
                  <a:pt x="239713" y="354013"/>
                </a:cubicBezTo>
                <a:cubicBezTo>
                  <a:pt x="239713" y="354013"/>
                  <a:pt x="239713" y="354013"/>
                  <a:pt x="246063" y="347663"/>
                </a:cubicBezTo>
                <a:close/>
                <a:moveTo>
                  <a:pt x="922338" y="347662"/>
                </a:moveTo>
                <a:cubicBezTo>
                  <a:pt x="922338" y="354012"/>
                  <a:pt x="922338" y="347662"/>
                  <a:pt x="922338" y="354012"/>
                </a:cubicBezTo>
                <a:cubicBezTo>
                  <a:pt x="922338" y="354012"/>
                  <a:pt x="915988" y="347662"/>
                  <a:pt x="922338" y="347662"/>
                </a:cubicBezTo>
                <a:close/>
                <a:moveTo>
                  <a:pt x="882651" y="347662"/>
                </a:moveTo>
                <a:lnTo>
                  <a:pt x="884556" y="347662"/>
                </a:lnTo>
                <a:lnTo>
                  <a:pt x="885032" y="349250"/>
                </a:lnTo>
                <a:cubicBezTo>
                  <a:pt x="885826" y="350837"/>
                  <a:pt x="885826" y="350837"/>
                  <a:pt x="882651" y="347662"/>
                </a:cubicBezTo>
                <a:close/>
                <a:moveTo>
                  <a:pt x="273050" y="347662"/>
                </a:moveTo>
                <a:cubicBezTo>
                  <a:pt x="273050" y="347662"/>
                  <a:pt x="266700" y="354012"/>
                  <a:pt x="266700" y="354012"/>
                </a:cubicBezTo>
                <a:cubicBezTo>
                  <a:pt x="266700" y="347662"/>
                  <a:pt x="266700" y="347662"/>
                  <a:pt x="273050" y="347662"/>
                </a:cubicBezTo>
                <a:close/>
                <a:moveTo>
                  <a:pt x="252991" y="347537"/>
                </a:moveTo>
                <a:lnTo>
                  <a:pt x="252865" y="347663"/>
                </a:lnTo>
                <a:lnTo>
                  <a:pt x="259359" y="347663"/>
                </a:lnTo>
                <a:lnTo>
                  <a:pt x="260350" y="347663"/>
                </a:lnTo>
                <a:lnTo>
                  <a:pt x="260351" y="347663"/>
                </a:lnTo>
                <a:lnTo>
                  <a:pt x="260350" y="347664"/>
                </a:lnTo>
                <a:lnTo>
                  <a:pt x="256382" y="350044"/>
                </a:lnTo>
                <a:lnTo>
                  <a:pt x="255300" y="349395"/>
                </a:lnTo>
                <a:lnTo>
                  <a:pt x="252695" y="347832"/>
                </a:lnTo>
                <a:lnTo>
                  <a:pt x="252546" y="347982"/>
                </a:lnTo>
                <a:lnTo>
                  <a:pt x="252413" y="348114"/>
                </a:lnTo>
                <a:lnTo>
                  <a:pt x="252413" y="348457"/>
                </a:lnTo>
                <a:cubicBezTo>
                  <a:pt x="252413" y="349251"/>
                  <a:pt x="252413" y="350838"/>
                  <a:pt x="252413" y="354013"/>
                </a:cubicBezTo>
                <a:cubicBezTo>
                  <a:pt x="252413" y="354013"/>
                  <a:pt x="252413" y="354013"/>
                  <a:pt x="251619" y="354013"/>
                </a:cubicBezTo>
                <a:lnTo>
                  <a:pt x="246508" y="354013"/>
                </a:lnTo>
                <a:lnTo>
                  <a:pt x="246153" y="354367"/>
                </a:lnTo>
                <a:lnTo>
                  <a:pt x="246242" y="354013"/>
                </a:lnTo>
                <a:lnTo>
                  <a:pt x="246153" y="354013"/>
                </a:lnTo>
                <a:lnTo>
                  <a:pt x="246063" y="354013"/>
                </a:lnTo>
                <a:lnTo>
                  <a:pt x="246153" y="353991"/>
                </a:lnTo>
                <a:lnTo>
                  <a:pt x="246254" y="353965"/>
                </a:lnTo>
                <a:lnTo>
                  <a:pt x="247008" y="350952"/>
                </a:lnTo>
                <a:lnTo>
                  <a:pt x="252240" y="347965"/>
                </a:lnTo>
                <a:lnTo>
                  <a:pt x="252413" y="347663"/>
                </a:lnTo>
                <a:lnTo>
                  <a:pt x="252413" y="347867"/>
                </a:lnTo>
                <a:lnTo>
                  <a:pt x="252482" y="347827"/>
                </a:lnTo>
                <a:lnTo>
                  <a:pt x="252587" y="347767"/>
                </a:lnTo>
                <a:lnTo>
                  <a:pt x="252413" y="347663"/>
                </a:lnTo>
                <a:lnTo>
                  <a:pt x="252770" y="347663"/>
                </a:lnTo>
                <a:close/>
                <a:moveTo>
                  <a:pt x="30769" y="347537"/>
                </a:moveTo>
                <a:lnTo>
                  <a:pt x="31339" y="347537"/>
                </a:lnTo>
                <a:lnTo>
                  <a:pt x="27350" y="354367"/>
                </a:lnTo>
                <a:cubicBezTo>
                  <a:pt x="27350" y="354367"/>
                  <a:pt x="27350" y="354367"/>
                  <a:pt x="28205" y="352660"/>
                </a:cubicBezTo>
                <a:close/>
                <a:moveTo>
                  <a:pt x="27350" y="347537"/>
                </a:moveTo>
                <a:cubicBezTo>
                  <a:pt x="27350" y="347537"/>
                  <a:pt x="34188" y="347537"/>
                  <a:pt x="27350" y="354367"/>
                </a:cubicBezTo>
                <a:lnTo>
                  <a:pt x="23416" y="353712"/>
                </a:lnTo>
                <a:close/>
                <a:moveTo>
                  <a:pt x="882016" y="347436"/>
                </a:moveTo>
                <a:lnTo>
                  <a:pt x="884440" y="351765"/>
                </a:lnTo>
                <a:lnTo>
                  <a:pt x="885349" y="353389"/>
                </a:lnTo>
                <a:cubicBezTo>
                  <a:pt x="887016" y="354239"/>
                  <a:pt x="888683" y="354239"/>
                  <a:pt x="888683" y="354239"/>
                </a:cubicBezTo>
                <a:cubicBezTo>
                  <a:pt x="888683" y="357641"/>
                  <a:pt x="888683" y="357641"/>
                  <a:pt x="888683" y="357641"/>
                </a:cubicBezTo>
                <a:lnTo>
                  <a:pt x="888683" y="358492"/>
                </a:lnTo>
                <a:cubicBezTo>
                  <a:pt x="888683" y="359342"/>
                  <a:pt x="888683" y="361043"/>
                  <a:pt x="888683" y="361043"/>
                </a:cubicBezTo>
                <a:cubicBezTo>
                  <a:pt x="888683" y="361043"/>
                  <a:pt x="888683" y="361043"/>
                  <a:pt x="887850" y="361043"/>
                </a:cubicBezTo>
                <a:lnTo>
                  <a:pt x="882215" y="361043"/>
                </a:lnTo>
                <a:lnTo>
                  <a:pt x="882651" y="361421"/>
                </a:lnTo>
                <a:lnTo>
                  <a:pt x="878377" y="360892"/>
                </a:lnTo>
                <a:lnTo>
                  <a:pt x="876545" y="357716"/>
                </a:lnTo>
                <a:lnTo>
                  <a:pt x="877094" y="356605"/>
                </a:lnTo>
                <a:lnTo>
                  <a:pt x="882016" y="360870"/>
                </a:lnTo>
                <a:lnTo>
                  <a:pt x="882016" y="360193"/>
                </a:lnTo>
                <a:lnTo>
                  <a:pt x="882016" y="357641"/>
                </a:lnTo>
                <a:lnTo>
                  <a:pt x="882016" y="356791"/>
                </a:lnTo>
                <a:lnTo>
                  <a:pt x="882016" y="354239"/>
                </a:lnTo>
                <a:lnTo>
                  <a:pt x="882016" y="354239"/>
                </a:lnTo>
                <a:lnTo>
                  <a:pt x="882016" y="350838"/>
                </a:lnTo>
                <a:lnTo>
                  <a:pt x="882016" y="349987"/>
                </a:lnTo>
                <a:lnTo>
                  <a:pt x="882016" y="348286"/>
                </a:lnTo>
                <a:cubicBezTo>
                  <a:pt x="882016" y="347436"/>
                  <a:pt x="882016" y="347436"/>
                  <a:pt x="882016" y="347436"/>
                </a:cubicBezTo>
                <a:close/>
                <a:moveTo>
                  <a:pt x="875348" y="347436"/>
                </a:moveTo>
                <a:cubicBezTo>
                  <a:pt x="875348" y="354239"/>
                  <a:pt x="882016" y="354239"/>
                  <a:pt x="875348" y="354239"/>
                </a:cubicBezTo>
                <a:lnTo>
                  <a:pt x="875348" y="351688"/>
                </a:lnTo>
                <a:lnTo>
                  <a:pt x="875348" y="350838"/>
                </a:lnTo>
                <a:cubicBezTo>
                  <a:pt x="875348" y="349137"/>
                  <a:pt x="875348" y="347436"/>
                  <a:pt x="875348" y="347436"/>
                </a:cubicBezTo>
                <a:close/>
                <a:moveTo>
                  <a:pt x="875348" y="347436"/>
                </a:moveTo>
                <a:cubicBezTo>
                  <a:pt x="875348" y="347436"/>
                  <a:pt x="882016" y="347436"/>
                  <a:pt x="882016" y="347436"/>
                </a:cubicBezTo>
                <a:cubicBezTo>
                  <a:pt x="875348" y="347436"/>
                  <a:pt x="882016" y="354239"/>
                  <a:pt x="882016" y="354239"/>
                </a:cubicBezTo>
                <a:cubicBezTo>
                  <a:pt x="882016" y="354239"/>
                  <a:pt x="882016" y="354239"/>
                  <a:pt x="875348" y="347436"/>
                </a:cubicBezTo>
                <a:close/>
                <a:moveTo>
                  <a:pt x="267229" y="347266"/>
                </a:moveTo>
                <a:lnTo>
                  <a:pt x="266154" y="348321"/>
                </a:lnTo>
                <a:lnTo>
                  <a:pt x="266369" y="348109"/>
                </a:lnTo>
                <a:cubicBezTo>
                  <a:pt x="267229" y="347266"/>
                  <a:pt x="267229" y="347266"/>
                  <a:pt x="267229" y="347266"/>
                </a:cubicBezTo>
                <a:close/>
                <a:moveTo>
                  <a:pt x="912813" y="346472"/>
                </a:moveTo>
                <a:lnTo>
                  <a:pt x="915947" y="354959"/>
                </a:lnTo>
                <a:lnTo>
                  <a:pt x="915949" y="354965"/>
                </a:lnTo>
                <a:lnTo>
                  <a:pt x="915988" y="355071"/>
                </a:lnTo>
                <a:cubicBezTo>
                  <a:pt x="915988" y="358510"/>
                  <a:pt x="915988" y="358510"/>
                  <a:pt x="915988" y="358510"/>
                </a:cubicBezTo>
                <a:lnTo>
                  <a:pt x="915988" y="361156"/>
                </a:lnTo>
                <a:lnTo>
                  <a:pt x="915988" y="361950"/>
                </a:lnTo>
                <a:lnTo>
                  <a:pt x="915883" y="361156"/>
                </a:lnTo>
                <a:lnTo>
                  <a:pt x="915865" y="361018"/>
                </a:lnTo>
                <a:lnTo>
                  <a:pt x="915194" y="360263"/>
                </a:lnTo>
                <a:lnTo>
                  <a:pt x="910729" y="355240"/>
                </a:lnTo>
                <a:lnTo>
                  <a:pt x="909638" y="355071"/>
                </a:lnTo>
                <a:lnTo>
                  <a:pt x="909638" y="354012"/>
                </a:lnTo>
                <a:lnTo>
                  <a:pt x="909110" y="353449"/>
                </a:lnTo>
                <a:lnTo>
                  <a:pt x="906662" y="350838"/>
                </a:lnTo>
                <a:lnTo>
                  <a:pt x="909110" y="348227"/>
                </a:lnTo>
                <a:lnTo>
                  <a:pt x="909140" y="348195"/>
                </a:lnTo>
                <a:lnTo>
                  <a:pt x="909638" y="347664"/>
                </a:lnTo>
                <a:lnTo>
                  <a:pt x="909639" y="347663"/>
                </a:lnTo>
                <a:lnTo>
                  <a:pt x="909639" y="348191"/>
                </a:lnTo>
                <a:close/>
                <a:moveTo>
                  <a:pt x="880016" y="345395"/>
                </a:moveTo>
                <a:lnTo>
                  <a:pt x="882016" y="347436"/>
                </a:lnTo>
                <a:cubicBezTo>
                  <a:pt x="882016" y="347436"/>
                  <a:pt x="880349" y="347436"/>
                  <a:pt x="879515" y="346585"/>
                </a:cubicBezTo>
                <a:close/>
                <a:moveTo>
                  <a:pt x="846964" y="342328"/>
                </a:moveTo>
                <a:lnTo>
                  <a:pt x="847726" y="347662"/>
                </a:lnTo>
                <a:cubicBezTo>
                  <a:pt x="847726" y="347662"/>
                  <a:pt x="846138" y="346075"/>
                  <a:pt x="845345" y="344487"/>
                </a:cubicBezTo>
                <a:close/>
                <a:moveTo>
                  <a:pt x="898449" y="341623"/>
                </a:moveTo>
                <a:lnTo>
                  <a:pt x="898526" y="341644"/>
                </a:lnTo>
                <a:cubicBezTo>
                  <a:pt x="900114" y="342504"/>
                  <a:pt x="901701" y="344223"/>
                  <a:pt x="901701" y="347663"/>
                </a:cubicBezTo>
                <a:close/>
                <a:moveTo>
                  <a:pt x="260350" y="341313"/>
                </a:moveTo>
                <a:cubicBezTo>
                  <a:pt x="266700" y="341313"/>
                  <a:pt x="266700" y="341313"/>
                  <a:pt x="266700" y="341313"/>
                </a:cubicBezTo>
                <a:cubicBezTo>
                  <a:pt x="266700" y="341313"/>
                  <a:pt x="266700" y="341313"/>
                  <a:pt x="260350" y="347663"/>
                </a:cubicBezTo>
                <a:lnTo>
                  <a:pt x="260350" y="345282"/>
                </a:lnTo>
                <a:lnTo>
                  <a:pt x="260350" y="342107"/>
                </a:lnTo>
                <a:cubicBezTo>
                  <a:pt x="260350" y="341313"/>
                  <a:pt x="260350" y="341313"/>
                  <a:pt x="260350" y="341313"/>
                </a:cubicBezTo>
                <a:close/>
                <a:moveTo>
                  <a:pt x="922338" y="341312"/>
                </a:moveTo>
                <a:cubicBezTo>
                  <a:pt x="922338" y="341312"/>
                  <a:pt x="915988" y="341312"/>
                  <a:pt x="922338" y="347662"/>
                </a:cubicBezTo>
                <a:cubicBezTo>
                  <a:pt x="915988" y="341312"/>
                  <a:pt x="915988" y="341312"/>
                  <a:pt x="922338" y="341312"/>
                </a:cubicBezTo>
                <a:close/>
                <a:moveTo>
                  <a:pt x="908845" y="341312"/>
                </a:moveTo>
                <a:lnTo>
                  <a:pt x="909638" y="341312"/>
                </a:lnTo>
                <a:lnTo>
                  <a:pt x="909738" y="341312"/>
                </a:lnTo>
                <a:cubicBezTo>
                  <a:pt x="910631" y="341312"/>
                  <a:pt x="912417" y="341312"/>
                  <a:pt x="915989" y="341312"/>
                </a:cubicBezTo>
                <a:cubicBezTo>
                  <a:pt x="915989" y="347662"/>
                  <a:pt x="908845" y="341312"/>
                  <a:pt x="915989" y="347662"/>
                </a:cubicBezTo>
                <a:cubicBezTo>
                  <a:pt x="915989" y="347662"/>
                  <a:pt x="914203" y="346075"/>
                  <a:pt x="912417" y="344487"/>
                </a:cubicBezTo>
                <a:lnTo>
                  <a:pt x="909638" y="342017"/>
                </a:lnTo>
                <a:close/>
                <a:moveTo>
                  <a:pt x="882651" y="341312"/>
                </a:moveTo>
                <a:cubicBezTo>
                  <a:pt x="882651" y="341312"/>
                  <a:pt x="882651" y="341312"/>
                  <a:pt x="883445" y="341312"/>
                </a:cubicBezTo>
                <a:lnTo>
                  <a:pt x="889001" y="341312"/>
                </a:lnTo>
                <a:cubicBezTo>
                  <a:pt x="882651" y="341312"/>
                  <a:pt x="889001" y="347662"/>
                  <a:pt x="889001" y="347662"/>
                </a:cubicBezTo>
                <a:cubicBezTo>
                  <a:pt x="889001" y="347662"/>
                  <a:pt x="887413" y="347662"/>
                  <a:pt x="885826" y="347662"/>
                </a:cubicBezTo>
                <a:lnTo>
                  <a:pt x="884556" y="347662"/>
                </a:lnTo>
                <a:close/>
                <a:moveTo>
                  <a:pt x="854870" y="341312"/>
                </a:moveTo>
                <a:cubicBezTo>
                  <a:pt x="855308" y="341312"/>
                  <a:pt x="855664" y="342734"/>
                  <a:pt x="855664" y="344487"/>
                </a:cubicBezTo>
                <a:cubicBezTo>
                  <a:pt x="855664" y="346240"/>
                  <a:pt x="855308" y="347662"/>
                  <a:pt x="854870" y="347662"/>
                </a:cubicBezTo>
                <a:cubicBezTo>
                  <a:pt x="854432" y="347662"/>
                  <a:pt x="854076" y="346240"/>
                  <a:pt x="854076" y="344487"/>
                </a:cubicBezTo>
                <a:cubicBezTo>
                  <a:pt x="854076" y="342734"/>
                  <a:pt x="854432" y="341312"/>
                  <a:pt x="854870" y="341312"/>
                </a:cubicBezTo>
                <a:close/>
                <a:moveTo>
                  <a:pt x="847726" y="341312"/>
                </a:moveTo>
                <a:cubicBezTo>
                  <a:pt x="854076" y="347662"/>
                  <a:pt x="847726" y="341312"/>
                  <a:pt x="847726" y="347662"/>
                </a:cubicBezTo>
                <a:lnTo>
                  <a:pt x="847726" y="344487"/>
                </a:lnTo>
                <a:lnTo>
                  <a:pt x="847726" y="342106"/>
                </a:lnTo>
                <a:cubicBezTo>
                  <a:pt x="847726" y="341312"/>
                  <a:pt x="847726" y="341312"/>
                  <a:pt x="847726" y="341312"/>
                </a:cubicBezTo>
                <a:close/>
                <a:moveTo>
                  <a:pt x="841376" y="341312"/>
                </a:moveTo>
                <a:cubicBezTo>
                  <a:pt x="847726" y="347662"/>
                  <a:pt x="841376" y="347662"/>
                  <a:pt x="847726" y="347662"/>
                </a:cubicBezTo>
                <a:cubicBezTo>
                  <a:pt x="847726" y="347662"/>
                  <a:pt x="847726" y="347662"/>
                  <a:pt x="847726" y="348456"/>
                </a:cubicBezTo>
                <a:lnTo>
                  <a:pt x="847726" y="350837"/>
                </a:lnTo>
                <a:lnTo>
                  <a:pt x="847726" y="351631"/>
                </a:lnTo>
                <a:lnTo>
                  <a:pt x="847726" y="354012"/>
                </a:lnTo>
                <a:cubicBezTo>
                  <a:pt x="847726" y="350837"/>
                  <a:pt x="847726" y="350837"/>
                  <a:pt x="846932" y="350837"/>
                </a:cubicBezTo>
                <a:lnTo>
                  <a:pt x="845417" y="349971"/>
                </a:lnTo>
                <a:lnTo>
                  <a:pt x="841376" y="347662"/>
                </a:lnTo>
                <a:cubicBezTo>
                  <a:pt x="841376" y="347662"/>
                  <a:pt x="847726" y="347662"/>
                  <a:pt x="841376" y="341312"/>
                </a:cubicBezTo>
                <a:close/>
                <a:moveTo>
                  <a:pt x="841376" y="341312"/>
                </a:moveTo>
                <a:cubicBezTo>
                  <a:pt x="841376" y="341312"/>
                  <a:pt x="841376" y="341312"/>
                  <a:pt x="842170" y="341312"/>
                </a:cubicBezTo>
                <a:lnTo>
                  <a:pt x="843757" y="341312"/>
                </a:lnTo>
                <a:lnTo>
                  <a:pt x="847726" y="341312"/>
                </a:lnTo>
                <a:lnTo>
                  <a:pt x="846964" y="342328"/>
                </a:lnTo>
                <a:lnTo>
                  <a:pt x="846932" y="342106"/>
                </a:lnTo>
                <a:cubicBezTo>
                  <a:pt x="846138" y="341312"/>
                  <a:pt x="844551" y="341312"/>
                  <a:pt x="841376" y="341312"/>
                </a:cubicBezTo>
                <a:close/>
                <a:moveTo>
                  <a:pt x="287338" y="341312"/>
                </a:moveTo>
                <a:cubicBezTo>
                  <a:pt x="287338" y="344487"/>
                  <a:pt x="287338" y="344487"/>
                  <a:pt x="287338" y="343693"/>
                </a:cubicBezTo>
                <a:lnTo>
                  <a:pt x="287338" y="346868"/>
                </a:lnTo>
                <a:cubicBezTo>
                  <a:pt x="287338" y="347662"/>
                  <a:pt x="287338" y="347662"/>
                  <a:pt x="287338" y="347662"/>
                </a:cubicBezTo>
                <a:cubicBezTo>
                  <a:pt x="280988" y="347662"/>
                  <a:pt x="287338" y="347662"/>
                  <a:pt x="287338" y="341312"/>
                </a:cubicBezTo>
                <a:close/>
                <a:moveTo>
                  <a:pt x="902230" y="340995"/>
                </a:moveTo>
                <a:cubicBezTo>
                  <a:pt x="902230" y="347980"/>
                  <a:pt x="909110" y="340995"/>
                  <a:pt x="909110" y="347980"/>
                </a:cubicBezTo>
                <a:lnTo>
                  <a:pt x="908250" y="347980"/>
                </a:lnTo>
                <a:lnTo>
                  <a:pt x="905670" y="347980"/>
                </a:lnTo>
                <a:cubicBezTo>
                  <a:pt x="903950" y="347980"/>
                  <a:pt x="902230" y="347980"/>
                  <a:pt x="902230" y="347980"/>
                </a:cubicBezTo>
                <a:cubicBezTo>
                  <a:pt x="902230" y="340995"/>
                  <a:pt x="902230" y="340995"/>
                  <a:pt x="902230" y="340995"/>
                </a:cubicBezTo>
                <a:close/>
                <a:moveTo>
                  <a:pt x="273008" y="340789"/>
                </a:moveTo>
                <a:lnTo>
                  <a:pt x="267229" y="347266"/>
                </a:lnTo>
                <a:cubicBezTo>
                  <a:pt x="267229" y="343893"/>
                  <a:pt x="268949" y="342206"/>
                  <a:pt x="270669" y="341362"/>
                </a:cubicBezTo>
                <a:close/>
                <a:moveTo>
                  <a:pt x="895351" y="340784"/>
                </a:moveTo>
                <a:cubicBezTo>
                  <a:pt x="895351" y="340784"/>
                  <a:pt x="895351" y="347663"/>
                  <a:pt x="901701" y="347663"/>
                </a:cubicBezTo>
                <a:cubicBezTo>
                  <a:pt x="895351" y="347663"/>
                  <a:pt x="895351" y="347663"/>
                  <a:pt x="895351" y="340784"/>
                </a:cubicBezTo>
                <a:close/>
                <a:moveTo>
                  <a:pt x="246204" y="340750"/>
                </a:moveTo>
                <a:lnTo>
                  <a:pt x="246153" y="340762"/>
                </a:lnTo>
                <a:lnTo>
                  <a:pt x="246153" y="340766"/>
                </a:lnTo>
                <a:lnTo>
                  <a:pt x="246202" y="340757"/>
                </a:lnTo>
                <a:close/>
                <a:moveTo>
                  <a:pt x="259829" y="340706"/>
                </a:moveTo>
                <a:cubicBezTo>
                  <a:pt x="259829" y="340706"/>
                  <a:pt x="259829" y="340706"/>
                  <a:pt x="259829" y="347537"/>
                </a:cubicBezTo>
                <a:cubicBezTo>
                  <a:pt x="252991" y="347537"/>
                  <a:pt x="259829" y="340706"/>
                  <a:pt x="259829" y="340706"/>
                </a:cubicBezTo>
                <a:close/>
                <a:moveTo>
                  <a:pt x="882016" y="340632"/>
                </a:moveTo>
                <a:cubicBezTo>
                  <a:pt x="882016" y="340632"/>
                  <a:pt x="882016" y="342333"/>
                  <a:pt x="882016" y="344034"/>
                </a:cubicBezTo>
                <a:lnTo>
                  <a:pt x="882016" y="346585"/>
                </a:lnTo>
                <a:cubicBezTo>
                  <a:pt x="882016" y="347436"/>
                  <a:pt x="882016" y="347436"/>
                  <a:pt x="882016" y="347436"/>
                </a:cubicBezTo>
                <a:lnTo>
                  <a:pt x="881371" y="342169"/>
                </a:lnTo>
                <a:close/>
                <a:moveTo>
                  <a:pt x="875348" y="340632"/>
                </a:moveTo>
                <a:cubicBezTo>
                  <a:pt x="875348" y="340632"/>
                  <a:pt x="882016" y="347436"/>
                  <a:pt x="875348" y="347436"/>
                </a:cubicBezTo>
                <a:lnTo>
                  <a:pt x="875348" y="346585"/>
                </a:lnTo>
                <a:lnTo>
                  <a:pt x="875348" y="343184"/>
                </a:lnTo>
                <a:lnTo>
                  <a:pt x="875348" y="341483"/>
                </a:lnTo>
                <a:close/>
                <a:moveTo>
                  <a:pt x="875348" y="340632"/>
                </a:moveTo>
                <a:cubicBezTo>
                  <a:pt x="875348" y="340632"/>
                  <a:pt x="875348" y="340632"/>
                  <a:pt x="876181" y="340632"/>
                </a:cubicBezTo>
                <a:lnTo>
                  <a:pt x="878682" y="340632"/>
                </a:lnTo>
                <a:lnTo>
                  <a:pt x="881182" y="340632"/>
                </a:lnTo>
                <a:lnTo>
                  <a:pt x="881371" y="342169"/>
                </a:lnTo>
                <a:lnTo>
                  <a:pt x="880016" y="345395"/>
                </a:lnTo>
                <a:lnTo>
                  <a:pt x="878682" y="344034"/>
                </a:lnTo>
                <a:cubicBezTo>
                  <a:pt x="877015" y="342333"/>
                  <a:pt x="875348" y="340632"/>
                  <a:pt x="875348" y="340632"/>
                </a:cubicBezTo>
                <a:close/>
                <a:moveTo>
                  <a:pt x="868681" y="340632"/>
                </a:moveTo>
                <a:cubicBezTo>
                  <a:pt x="875348" y="340632"/>
                  <a:pt x="875348" y="347436"/>
                  <a:pt x="875348" y="347436"/>
                </a:cubicBezTo>
                <a:cubicBezTo>
                  <a:pt x="875348" y="347436"/>
                  <a:pt x="875348" y="347436"/>
                  <a:pt x="868681" y="340632"/>
                </a:cubicBezTo>
                <a:close/>
                <a:moveTo>
                  <a:pt x="246759" y="340616"/>
                </a:moveTo>
                <a:lnTo>
                  <a:pt x="246254" y="340738"/>
                </a:lnTo>
                <a:lnTo>
                  <a:pt x="246251" y="340747"/>
                </a:lnTo>
                <a:lnTo>
                  <a:pt x="246717" y="340658"/>
                </a:lnTo>
                <a:close/>
                <a:moveTo>
                  <a:pt x="273249" y="340519"/>
                </a:moveTo>
                <a:lnTo>
                  <a:pt x="274109" y="340519"/>
                </a:lnTo>
                <a:lnTo>
                  <a:pt x="273050" y="340779"/>
                </a:lnTo>
                <a:lnTo>
                  <a:pt x="273008" y="340789"/>
                </a:lnTo>
                <a:lnTo>
                  <a:pt x="273050" y="340742"/>
                </a:lnTo>
                <a:close/>
                <a:moveTo>
                  <a:pt x="246262" y="340516"/>
                </a:moveTo>
                <a:lnTo>
                  <a:pt x="246165" y="340686"/>
                </a:lnTo>
                <a:lnTo>
                  <a:pt x="246237" y="340616"/>
                </a:lnTo>
                <a:close/>
                <a:moveTo>
                  <a:pt x="249339" y="339995"/>
                </a:moveTo>
                <a:lnTo>
                  <a:pt x="247101" y="340534"/>
                </a:lnTo>
                <a:lnTo>
                  <a:pt x="247011" y="340601"/>
                </a:lnTo>
                <a:lnTo>
                  <a:pt x="249594" y="340104"/>
                </a:lnTo>
                <a:close/>
                <a:moveTo>
                  <a:pt x="247107" y="339038"/>
                </a:moveTo>
                <a:lnTo>
                  <a:pt x="246421" y="340238"/>
                </a:lnTo>
                <a:lnTo>
                  <a:pt x="246322" y="340534"/>
                </a:lnTo>
                <a:lnTo>
                  <a:pt x="247639" y="339266"/>
                </a:lnTo>
                <a:close/>
                <a:moveTo>
                  <a:pt x="871105" y="338158"/>
                </a:moveTo>
                <a:lnTo>
                  <a:pt x="875348" y="340632"/>
                </a:lnTo>
                <a:cubicBezTo>
                  <a:pt x="875348" y="340632"/>
                  <a:pt x="873681" y="340632"/>
                  <a:pt x="872014" y="339782"/>
                </a:cubicBezTo>
                <a:close/>
                <a:moveTo>
                  <a:pt x="37918" y="336981"/>
                </a:moveTo>
                <a:lnTo>
                  <a:pt x="37702" y="337671"/>
                </a:lnTo>
                <a:lnTo>
                  <a:pt x="35043" y="340706"/>
                </a:lnTo>
                <a:lnTo>
                  <a:pt x="34663" y="343742"/>
                </a:lnTo>
                <a:lnTo>
                  <a:pt x="34188" y="344432"/>
                </a:lnTo>
                <a:lnTo>
                  <a:pt x="32051" y="347537"/>
                </a:lnTo>
                <a:lnTo>
                  <a:pt x="31339" y="347537"/>
                </a:lnTo>
                <a:lnTo>
                  <a:pt x="33333" y="344122"/>
                </a:lnTo>
                <a:lnTo>
                  <a:pt x="33504" y="342072"/>
                </a:lnTo>
                <a:lnTo>
                  <a:pt x="34188" y="340706"/>
                </a:lnTo>
                <a:cubicBezTo>
                  <a:pt x="34188" y="340706"/>
                  <a:pt x="34188" y="340706"/>
                  <a:pt x="35043" y="339853"/>
                </a:cubicBezTo>
                <a:close/>
                <a:moveTo>
                  <a:pt x="26988" y="334963"/>
                </a:moveTo>
                <a:cubicBezTo>
                  <a:pt x="26988" y="341313"/>
                  <a:pt x="26988" y="341313"/>
                  <a:pt x="26988" y="341313"/>
                </a:cubicBezTo>
                <a:cubicBezTo>
                  <a:pt x="26988" y="334963"/>
                  <a:pt x="20638" y="341313"/>
                  <a:pt x="26988" y="334963"/>
                </a:cubicBezTo>
                <a:close/>
                <a:moveTo>
                  <a:pt x="909638" y="334962"/>
                </a:moveTo>
                <a:cubicBezTo>
                  <a:pt x="909638" y="334962"/>
                  <a:pt x="915988" y="341312"/>
                  <a:pt x="915988" y="334962"/>
                </a:cubicBezTo>
                <a:cubicBezTo>
                  <a:pt x="915988" y="341312"/>
                  <a:pt x="915988" y="341312"/>
                  <a:pt x="909638" y="341312"/>
                </a:cubicBezTo>
                <a:cubicBezTo>
                  <a:pt x="909638" y="334962"/>
                  <a:pt x="909638" y="334962"/>
                  <a:pt x="909638" y="334962"/>
                </a:cubicBezTo>
                <a:close/>
                <a:moveTo>
                  <a:pt x="883445" y="334962"/>
                </a:moveTo>
                <a:cubicBezTo>
                  <a:pt x="883883" y="334962"/>
                  <a:pt x="884239" y="336384"/>
                  <a:pt x="884239" y="338137"/>
                </a:cubicBezTo>
                <a:cubicBezTo>
                  <a:pt x="884239" y="339890"/>
                  <a:pt x="883883" y="341312"/>
                  <a:pt x="883445" y="341312"/>
                </a:cubicBezTo>
                <a:cubicBezTo>
                  <a:pt x="883007" y="341312"/>
                  <a:pt x="882651" y="339890"/>
                  <a:pt x="882651" y="338137"/>
                </a:cubicBezTo>
                <a:cubicBezTo>
                  <a:pt x="882651" y="336384"/>
                  <a:pt x="883007" y="334962"/>
                  <a:pt x="883445" y="334962"/>
                </a:cubicBezTo>
                <a:close/>
                <a:moveTo>
                  <a:pt x="841376" y="334962"/>
                </a:moveTo>
                <a:cubicBezTo>
                  <a:pt x="841376" y="334962"/>
                  <a:pt x="847726" y="341312"/>
                  <a:pt x="847726" y="341312"/>
                </a:cubicBezTo>
                <a:cubicBezTo>
                  <a:pt x="841376" y="341312"/>
                  <a:pt x="847726" y="341312"/>
                  <a:pt x="841376" y="334962"/>
                </a:cubicBezTo>
                <a:close/>
                <a:moveTo>
                  <a:pt x="280988" y="334962"/>
                </a:moveTo>
                <a:cubicBezTo>
                  <a:pt x="280988" y="334962"/>
                  <a:pt x="280988" y="334962"/>
                  <a:pt x="280988" y="335756"/>
                </a:cubicBezTo>
                <a:lnTo>
                  <a:pt x="280988" y="338931"/>
                </a:lnTo>
                <a:lnTo>
                  <a:pt x="280988" y="341312"/>
                </a:lnTo>
                <a:cubicBezTo>
                  <a:pt x="280988" y="341312"/>
                  <a:pt x="280988" y="341312"/>
                  <a:pt x="279996" y="341312"/>
                </a:cubicBezTo>
                <a:lnTo>
                  <a:pt x="273907" y="341312"/>
                </a:lnTo>
                <a:lnTo>
                  <a:pt x="273249" y="343893"/>
                </a:lnTo>
                <a:cubicBezTo>
                  <a:pt x="272389" y="345579"/>
                  <a:pt x="270669" y="347266"/>
                  <a:pt x="267229" y="347266"/>
                </a:cubicBezTo>
                <a:cubicBezTo>
                  <a:pt x="267229" y="347266"/>
                  <a:pt x="268949" y="345579"/>
                  <a:pt x="270669" y="343893"/>
                </a:cubicBezTo>
                <a:lnTo>
                  <a:pt x="273300" y="341312"/>
                </a:lnTo>
                <a:lnTo>
                  <a:pt x="273050" y="341312"/>
                </a:lnTo>
                <a:lnTo>
                  <a:pt x="273365" y="341249"/>
                </a:lnTo>
                <a:lnTo>
                  <a:pt x="274109" y="340519"/>
                </a:lnTo>
                <a:lnTo>
                  <a:pt x="273953" y="341132"/>
                </a:lnTo>
                <a:lnTo>
                  <a:pt x="277019" y="340518"/>
                </a:lnTo>
                <a:cubicBezTo>
                  <a:pt x="277019" y="339725"/>
                  <a:pt x="277019" y="338137"/>
                  <a:pt x="280988" y="334962"/>
                </a:cubicBezTo>
                <a:close/>
                <a:moveTo>
                  <a:pt x="869584" y="334750"/>
                </a:moveTo>
                <a:lnTo>
                  <a:pt x="875348" y="340632"/>
                </a:lnTo>
                <a:cubicBezTo>
                  <a:pt x="875348" y="340632"/>
                  <a:pt x="873681" y="338931"/>
                  <a:pt x="872014" y="337230"/>
                </a:cubicBezTo>
                <a:close/>
                <a:moveTo>
                  <a:pt x="902230" y="334010"/>
                </a:moveTo>
                <a:cubicBezTo>
                  <a:pt x="902230" y="337503"/>
                  <a:pt x="902230" y="337503"/>
                  <a:pt x="903090" y="337503"/>
                </a:cubicBezTo>
                <a:lnTo>
                  <a:pt x="908067" y="340390"/>
                </a:lnTo>
                <a:lnTo>
                  <a:pt x="906166" y="338137"/>
                </a:lnTo>
                <a:cubicBezTo>
                  <a:pt x="905273" y="336550"/>
                  <a:pt x="905273" y="334962"/>
                  <a:pt x="908845" y="334962"/>
                </a:cubicBezTo>
                <a:cubicBezTo>
                  <a:pt x="908845" y="334962"/>
                  <a:pt x="908845" y="334962"/>
                  <a:pt x="908845" y="335756"/>
                </a:cubicBezTo>
                <a:lnTo>
                  <a:pt x="908845" y="338137"/>
                </a:lnTo>
                <a:lnTo>
                  <a:pt x="908845" y="340518"/>
                </a:lnTo>
                <a:lnTo>
                  <a:pt x="908845" y="340841"/>
                </a:lnTo>
                <a:lnTo>
                  <a:pt x="909110" y="340995"/>
                </a:lnTo>
                <a:lnTo>
                  <a:pt x="908845" y="340995"/>
                </a:lnTo>
                <a:lnTo>
                  <a:pt x="908845" y="341312"/>
                </a:lnTo>
                <a:lnTo>
                  <a:pt x="908578" y="340995"/>
                </a:lnTo>
                <a:lnTo>
                  <a:pt x="905670" y="340995"/>
                </a:lnTo>
                <a:cubicBezTo>
                  <a:pt x="903950" y="340995"/>
                  <a:pt x="902230" y="340995"/>
                  <a:pt x="902230" y="340995"/>
                </a:cubicBezTo>
                <a:lnTo>
                  <a:pt x="902230" y="340122"/>
                </a:lnTo>
                <a:lnTo>
                  <a:pt x="902230" y="337503"/>
                </a:lnTo>
                <a:lnTo>
                  <a:pt x="902230" y="334883"/>
                </a:lnTo>
                <a:cubicBezTo>
                  <a:pt x="902230" y="334010"/>
                  <a:pt x="902230" y="334010"/>
                  <a:pt x="902230" y="334010"/>
                </a:cubicBezTo>
                <a:close/>
                <a:moveTo>
                  <a:pt x="868763" y="333913"/>
                </a:moveTo>
                <a:lnTo>
                  <a:pt x="869584" y="334750"/>
                </a:lnTo>
                <a:lnTo>
                  <a:pt x="869514" y="334679"/>
                </a:lnTo>
                <a:close/>
                <a:moveTo>
                  <a:pt x="27350" y="333876"/>
                </a:moveTo>
                <a:lnTo>
                  <a:pt x="29401" y="334559"/>
                </a:lnTo>
                <a:lnTo>
                  <a:pt x="29629" y="335394"/>
                </a:lnTo>
                <a:lnTo>
                  <a:pt x="27350" y="340706"/>
                </a:lnTo>
                <a:cubicBezTo>
                  <a:pt x="27350" y="340706"/>
                  <a:pt x="27350" y="340706"/>
                  <a:pt x="27350" y="339853"/>
                </a:cubicBezTo>
                <a:lnTo>
                  <a:pt x="27350" y="337291"/>
                </a:lnTo>
                <a:close/>
                <a:moveTo>
                  <a:pt x="875348" y="333829"/>
                </a:moveTo>
                <a:lnTo>
                  <a:pt x="875956" y="334449"/>
                </a:lnTo>
                <a:lnTo>
                  <a:pt x="881182" y="339782"/>
                </a:lnTo>
                <a:cubicBezTo>
                  <a:pt x="882016" y="340632"/>
                  <a:pt x="882016" y="340632"/>
                  <a:pt x="882016" y="340632"/>
                </a:cubicBezTo>
                <a:lnTo>
                  <a:pt x="881182" y="340632"/>
                </a:lnTo>
                <a:lnTo>
                  <a:pt x="875861" y="334427"/>
                </a:lnTo>
                <a:close/>
                <a:moveTo>
                  <a:pt x="274109" y="333772"/>
                </a:moveTo>
                <a:cubicBezTo>
                  <a:pt x="274109" y="337146"/>
                  <a:pt x="274109" y="338832"/>
                  <a:pt x="273249" y="340519"/>
                </a:cubicBezTo>
                <a:lnTo>
                  <a:pt x="273050" y="340519"/>
                </a:lnTo>
                <a:lnTo>
                  <a:pt x="270669" y="340519"/>
                </a:lnTo>
                <a:lnTo>
                  <a:pt x="269081" y="340519"/>
                </a:lnTo>
                <a:lnTo>
                  <a:pt x="269081" y="340519"/>
                </a:lnTo>
                <a:lnTo>
                  <a:pt x="267229" y="341137"/>
                </a:lnTo>
                <a:lnTo>
                  <a:pt x="266700" y="341313"/>
                </a:lnTo>
                <a:lnTo>
                  <a:pt x="266700" y="338138"/>
                </a:lnTo>
                <a:lnTo>
                  <a:pt x="266700" y="335757"/>
                </a:lnTo>
                <a:cubicBezTo>
                  <a:pt x="266700" y="334963"/>
                  <a:pt x="266700" y="334963"/>
                  <a:pt x="266700" y="334963"/>
                </a:cubicBezTo>
                <a:cubicBezTo>
                  <a:pt x="269875" y="334963"/>
                  <a:pt x="269875" y="336551"/>
                  <a:pt x="269081" y="338138"/>
                </a:cubicBezTo>
                <a:lnTo>
                  <a:pt x="268432" y="339004"/>
                </a:lnTo>
                <a:lnTo>
                  <a:pt x="268905" y="340108"/>
                </a:lnTo>
                <a:lnTo>
                  <a:pt x="270669" y="339676"/>
                </a:lnTo>
                <a:lnTo>
                  <a:pt x="273050" y="335589"/>
                </a:lnTo>
                <a:close/>
                <a:moveTo>
                  <a:pt x="258664" y="332383"/>
                </a:moveTo>
                <a:lnTo>
                  <a:pt x="254978" y="333904"/>
                </a:lnTo>
                <a:lnTo>
                  <a:pt x="255886" y="333904"/>
                </a:lnTo>
                <a:lnTo>
                  <a:pt x="256779" y="333904"/>
                </a:lnTo>
                <a:lnTo>
                  <a:pt x="259191" y="333904"/>
                </a:lnTo>
                <a:close/>
                <a:moveTo>
                  <a:pt x="869888" y="330960"/>
                </a:moveTo>
                <a:lnTo>
                  <a:pt x="869408" y="332220"/>
                </a:lnTo>
                <a:lnTo>
                  <a:pt x="869514" y="332978"/>
                </a:lnTo>
                <a:lnTo>
                  <a:pt x="871147" y="333216"/>
                </a:lnTo>
                <a:close/>
                <a:moveTo>
                  <a:pt x="279635" y="330675"/>
                </a:moveTo>
                <a:lnTo>
                  <a:pt x="277549" y="336302"/>
                </a:lnTo>
                <a:cubicBezTo>
                  <a:pt x="275829" y="338832"/>
                  <a:pt x="274109" y="340519"/>
                  <a:pt x="274109" y="340519"/>
                </a:cubicBezTo>
                <a:cubicBezTo>
                  <a:pt x="274109" y="340519"/>
                  <a:pt x="274109" y="340519"/>
                  <a:pt x="274109" y="339676"/>
                </a:cubicBezTo>
                <a:lnTo>
                  <a:pt x="274109" y="336302"/>
                </a:lnTo>
                <a:cubicBezTo>
                  <a:pt x="274109" y="335459"/>
                  <a:pt x="274109" y="333772"/>
                  <a:pt x="274109" y="333772"/>
                </a:cubicBezTo>
                <a:close/>
                <a:moveTo>
                  <a:pt x="260350" y="329618"/>
                </a:moveTo>
                <a:lnTo>
                  <a:pt x="259714" y="333904"/>
                </a:lnTo>
                <a:lnTo>
                  <a:pt x="259815" y="333904"/>
                </a:lnTo>
                <a:lnTo>
                  <a:pt x="259829" y="333876"/>
                </a:lnTo>
                <a:lnTo>
                  <a:pt x="260350" y="333876"/>
                </a:lnTo>
                <a:lnTo>
                  <a:pt x="260350" y="331391"/>
                </a:lnTo>
                <a:close/>
                <a:moveTo>
                  <a:pt x="870580" y="329143"/>
                </a:moveTo>
                <a:lnTo>
                  <a:pt x="870275" y="329943"/>
                </a:lnTo>
                <a:lnTo>
                  <a:pt x="873859" y="333612"/>
                </a:lnTo>
                <a:lnTo>
                  <a:pt x="874524" y="333709"/>
                </a:lnTo>
                <a:lnTo>
                  <a:pt x="873881" y="331074"/>
                </a:lnTo>
                <a:close/>
                <a:moveTo>
                  <a:pt x="930276" y="327819"/>
                </a:moveTo>
                <a:cubicBezTo>
                  <a:pt x="930276" y="334566"/>
                  <a:pt x="930276" y="334566"/>
                  <a:pt x="930276" y="334566"/>
                </a:cubicBezTo>
                <a:lnTo>
                  <a:pt x="928111" y="330273"/>
                </a:lnTo>
                <a:lnTo>
                  <a:pt x="927299" y="328662"/>
                </a:lnTo>
                <a:cubicBezTo>
                  <a:pt x="926307" y="327819"/>
                  <a:pt x="926307" y="327819"/>
                  <a:pt x="930276" y="327819"/>
                </a:cubicBezTo>
                <a:close/>
                <a:moveTo>
                  <a:pt x="252991" y="327045"/>
                </a:moveTo>
                <a:cubicBezTo>
                  <a:pt x="246153" y="333876"/>
                  <a:pt x="246153" y="333876"/>
                  <a:pt x="246153" y="333876"/>
                </a:cubicBezTo>
                <a:cubicBezTo>
                  <a:pt x="246153" y="327045"/>
                  <a:pt x="252991" y="327045"/>
                  <a:pt x="252991" y="327045"/>
                </a:cubicBezTo>
                <a:close/>
                <a:moveTo>
                  <a:pt x="909638" y="327025"/>
                </a:moveTo>
                <a:cubicBezTo>
                  <a:pt x="915988" y="327025"/>
                  <a:pt x="915988" y="334169"/>
                  <a:pt x="915988" y="334169"/>
                </a:cubicBezTo>
                <a:cubicBezTo>
                  <a:pt x="915988" y="334169"/>
                  <a:pt x="909638" y="327025"/>
                  <a:pt x="909638" y="327025"/>
                </a:cubicBezTo>
                <a:close/>
                <a:moveTo>
                  <a:pt x="895351" y="327025"/>
                </a:moveTo>
                <a:cubicBezTo>
                  <a:pt x="895351" y="330465"/>
                  <a:pt x="895351" y="333904"/>
                  <a:pt x="896145" y="337344"/>
                </a:cubicBezTo>
                <a:lnTo>
                  <a:pt x="898449" y="341623"/>
                </a:lnTo>
                <a:lnTo>
                  <a:pt x="895351" y="340784"/>
                </a:lnTo>
                <a:lnTo>
                  <a:pt x="895351" y="340518"/>
                </a:lnTo>
                <a:lnTo>
                  <a:pt x="895351" y="338137"/>
                </a:lnTo>
                <a:lnTo>
                  <a:pt x="895351" y="334962"/>
                </a:lnTo>
                <a:lnTo>
                  <a:pt x="895351" y="333904"/>
                </a:lnTo>
                <a:cubicBezTo>
                  <a:pt x="895351" y="332185"/>
                  <a:pt x="895351" y="330465"/>
                  <a:pt x="895351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4076" y="329010"/>
                  <a:pt x="854076" y="330994"/>
                </a:cubicBezTo>
                <a:lnTo>
                  <a:pt x="854076" y="334434"/>
                </a:lnTo>
                <a:lnTo>
                  <a:pt x="854076" y="334962"/>
                </a:lnTo>
                <a:cubicBezTo>
                  <a:pt x="854076" y="341312"/>
                  <a:pt x="862014" y="341312"/>
                  <a:pt x="854076" y="341312"/>
                </a:cubicBezTo>
                <a:cubicBezTo>
                  <a:pt x="854076" y="341312"/>
                  <a:pt x="852489" y="339725"/>
                  <a:pt x="851695" y="338137"/>
                </a:cubicBezTo>
                <a:lnTo>
                  <a:pt x="854076" y="334963"/>
                </a:lnTo>
                <a:lnTo>
                  <a:pt x="853862" y="334607"/>
                </a:lnTo>
                <a:lnTo>
                  <a:pt x="850901" y="337013"/>
                </a:lnTo>
                <a:lnTo>
                  <a:pt x="847880" y="334559"/>
                </a:lnTo>
                <a:lnTo>
                  <a:pt x="847726" y="334963"/>
                </a:lnTo>
                <a:lnTo>
                  <a:pt x="847726" y="334962"/>
                </a:lnTo>
                <a:lnTo>
                  <a:pt x="847726" y="334434"/>
                </a:lnTo>
                <a:lnTo>
                  <a:pt x="847726" y="333574"/>
                </a:lnTo>
                <a:lnTo>
                  <a:pt x="847726" y="327819"/>
                </a:lnTo>
                <a:lnTo>
                  <a:pt x="847726" y="327554"/>
                </a:lnTo>
                <a:cubicBezTo>
                  <a:pt x="850901" y="330994"/>
                  <a:pt x="850901" y="329274"/>
                  <a:pt x="850107" y="328414"/>
                </a:cubicBezTo>
                <a:lnTo>
                  <a:pt x="849441" y="328462"/>
                </a:lnTo>
                <a:lnTo>
                  <a:pt x="850107" y="328712"/>
                </a:lnTo>
                <a:lnTo>
                  <a:pt x="848018" y="334196"/>
                </a:lnTo>
                <a:lnTo>
                  <a:pt x="850901" y="331854"/>
                </a:lnTo>
                <a:lnTo>
                  <a:pt x="853456" y="333930"/>
                </a:lnTo>
                <a:lnTo>
                  <a:pt x="851695" y="330994"/>
                </a:lnTo>
                <a:cubicBezTo>
                  <a:pt x="850901" y="329010"/>
                  <a:pt x="850901" y="327025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62014" y="334963"/>
                  <a:pt x="862014" y="334963"/>
                </a:cubicBezTo>
                <a:cubicBezTo>
                  <a:pt x="854076" y="334963"/>
                  <a:pt x="854076" y="334963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6061" y="327025"/>
                  <a:pt x="858045" y="327025"/>
                </a:cubicBezTo>
                <a:lnTo>
                  <a:pt x="861022" y="327025"/>
                </a:lnTo>
                <a:lnTo>
                  <a:pt x="862014" y="327025"/>
                </a:lnTo>
                <a:cubicBezTo>
                  <a:pt x="862014" y="327025"/>
                  <a:pt x="862014" y="334963"/>
                  <a:pt x="854076" y="327025"/>
                </a:cubicBezTo>
                <a:close/>
                <a:moveTo>
                  <a:pt x="280988" y="327025"/>
                </a:moveTo>
                <a:cubicBezTo>
                  <a:pt x="280988" y="327025"/>
                  <a:pt x="280988" y="328712"/>
                  <a:pt x="280128" y="330399"/>
                </a:cubicBezTo>
                <a:lnTo>
                  <a:pt x="279635" y="330675"/>
                </a:lnTo>
                <a:close/>
                <a:moveTo>
                  <a:pt x="280988" y="327025"/>
                </a:moveTo>
                <a:lnTo>
                  <a:pt x="282576" y="327025"/>
                </a:lnTo>
                <a:lnTo>
                  <a:pt x="282576" y="328613"/>
                </a:lnTo>
                <a:lnTo>
                  <a:pt x="280988" y="328613"/>
                </a:lnTo>
                <a:close/>
                <a:moveTo>
                  <a:pt x="803276" y="325140"/>
                </a:moveTo>
                <a:cubicBezTo>
                  <a:pt x="804863" y="326033"/>
                  <a:pt x="806451" y="327819"/>
                  <a:pt x="806451" y="327819"/>
                </a:cubicBezTo>
                <a:cubicBezTo>
                  <a:pt x="806451" y="327819"/>
                  <a:pt x="806451" y="327819"/>
                  <a:pt x="806451" y="334963"/>
                </a:cubicBezTo>
                <a:cubicBezTo>
                  <a:pt x="806451" y="327819"/>
                  <a:pt x="806451" y="327819"/>
                  <a:pt x="800101" y="327819"/>
                </a:cubicBezTo>
                <a:cubicBezTo>
                  <a:pt x="800101" y="324247"/>
                  <a:pt x="801688" y="324247"/>
                  <a:pt x="803276" y="325140"/>
                </a:cubicBezTo>
                <a:close/>
                <a:moveTo>
                  <a:pt x="837407" y="324644"/>
                </a:moveTo>
                <a:cubicBezTo>
                  <a:pt x="839391" y="325438"/>
                  <a:pt x="841376" y="327025"/>
                  <a:pt x="841376" y="327025"/>
                </a:cubicBezTo>
                <a:cubicBezTo>
                  <a:pt x="841376" y="327025"/>
                  <a:pt x="833438" y="327025"/>
                  <a:pt x="833438" y="327025"/>
                </a:cubicBezTo>
                <a:cubicBezTo>
                  <a:pt x="833438" y="323850"/>
                  <a:pt x="835422" y="323850"/>
                  <a:pt x="837407" y="324644"/>
                </a:cubicBezTo>
                <a:close/>
                <a:moveTo>
                  <a:pt x="259557" y="321204"/>
                </a:moveTo>
                <a:cubicBezTo>
                  <a:pt x="259557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58664" y="328084"/>
                </a:cubicBezTo>
                <a:lnTo>
                  <a:pt x="255985" y="328084"/>
                </a:lnTo>
                <a:lnTo>
                  <a:pt x="253306" y="328084"/>
                </a:lnTo>
                <a:lnTo>
                  <a:pt x="252991" y="328084"/>
                </a:lnTo>
                <a:lnTo>
                  <a:pt x="252991" y="330461"/>
                </a:lnTo>
                <a:lnTo>
                  <a:pt x="252991" y="333022"/>
                </a:lnTo>
                <a:lnTo>
                  <a:pt x="252991" y="333876"/>
                </a:lnTo>
                <a:cubicBezTo>
                  <a:pt x="252991" y="333876"/>
                  <a:pt x="251282" y="333876"/>
                  <a:pt x="249572" y="334730"/>
                </a:cubicBezTo>
                <a:lnTo>
                  <a:pt x="247995" y="337487"/>
                </a:lnTo>
                <a:lnTo>
                  <a:pt x="251664" y="335390"/>
                </a:lnTo>
                <a:lnTo>
                  <a:pt x="252820" y="334277"/>
                </a:lnTo>
                <a:lnTo>
                  <a:pt x="255985" y="328944"/>
                </a:lnTo>
                <a:cubicBezTo>
                  <a:pt x="257771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66701" y="321204"/>
                </a:cubicBezTo>
                <a:cubicBezTo>
                  <a:pt x="266701" y="321204"/>
                  <a:pt x="264915" y="322924"/>
                  <a:pt x="264022" y="324644"/>
                </a:cubicBezTo>
                <a:lnTo>
                  <a:pt x="266495" y="327819"/>
                </a:lnTo>
                <a:lnTo>
                  <a:pt x="266700" y="327819"/>
                </a:lnTo>
                <a:lnTo>
                  <a:pt x="266591" y="327942"/>
                </a:lnTo>
                <a:lnTo>
                  <a:pt x="266701" y="328084"/>
                </a:lnTo>
                <a:lnTo>
                  <a:pt x="266432" y="328121"/>
                </a:lnTo>
                <a:lnTo>
                  <a:pt x="265906" y="328712"/>
                </a:lnTo>
                <a:lnTo>
                  <a:pt x="261316" y="333876"/>
                </a:lnTo>
                <a:lnTo>
                  <a:pt x="264102" y="333876"/>
                </a:lnTo>
                <a:lnTo>
                  <a:pt x="265811" y="333876"/>
                </a:lnTo>
                <a:lnTo>
                  <a:pt x="266666" y="333876"/>
                </a:lnTo>
                <a:cubicBezTo>
                  <a:pt x="259829" y="333876"/>
                  <a:pt x="259829" y="340706"/>
                  <a:pt x="259829" y="340706"/>
                </a:cubicBezTo>
                <a:cubicBezTo>
                  <a:pt x="259829" y="340706"/>
                  <a:pt x="259829" y="340706"/>
                  <a:pt x="252991" y="347537"/>
                </a:cubicBezTo>
                <a:cubicBezTo>
                  <a:pt x="252991" y="344122"/>
                  <a:pt x="254701" y="342414"/>
                  <a:pt x="256410" y="340706"/>
                </a:cubicBezTo>
                <a:lnTo>
                  <a:pt x="256470" y="340587"/>
                </a:lnTo>
                <a:lnTo>
                  <a:pt x="253207" y="341312"/>
                </a:lnTo>
                <a:cubicBezTo>
                  <a:pt x="253207" y="341312"/>
                  <a:pt x="253207" y="341312"/>
                  <a:pt x="254100" y="340518"/>
                </a:cubicBezTo>
                <a:lnTo>
                  <a:pt x="258431" y="336669"/>
                </a:lnTo>
                <a:lnTo>
                  <a:pt x="259446" y="334641"/>
                </a:lnTo>
                <a:lnTo>
                  <a:pt x="259394" y="334491"/>
                </a:lnTo>
                <a:lnTo>
                  <a:pt x="251056" y="339600"/>
                </a:lnTo>
                <a:lnTo>
                  <a:pt x="252880" y="334770"/>
                </a:lnTo>
                <a:lnTo>
                  <a:pt x="252633" y="334872"/>
                </a:lnTo>
                <a:lnTo>
                  <a:pt x="249921" y="339443"/>
                </a:lnTo>
                <a:lnTo>
                  <a:pt x="250547" y="339912"/>
                </a:lnTo>
                <a:lnTo>
                  <a:pt x="251056" y="339600"/>
                </a:lnTo>
                <a:lnTo>
                  <a:pt x="250852" y="340141"/>
                </a:lnTo>
                <a:lnTo>
                  <a:pt x="252413" y="341312"/>
                </a:lnTo>
                <a:lnTo>
                  <a:pt x="250689" y="340573"/>
                </a:lnTo>
                <a:lnTo>
                  <a:pt x="249635" y="343363"/>
                </a:lnTo>
                <a:cubicBezTo>
                  <a:pt x="247849" y="345943"/>
                  <a:pt x="246063" y="347663"/>
                  <a:pt x="246063" y="347663"/>
                </a:cubicBezTo>
                <a:lnTo>
                  <a:pt x="246063" y="347537"/>
                </a:lnTo>
                <a:lnTo>
                  <a:pt x="240171" y="347537"/>
                </a:lnTo>
                <a:cubicBezTo>
                  <a:pt x="239316" y="347537"/>
                  <a:pt x="239316" y="347537"/>
                  <a:pt x="239316" y="347537"/>
                </a:cubicBezTo>
                <a:cubicBezTo>
                  <a:pt x="239316" y="344122"/>
                  <a:pt x="241025" y="342414"/>
                  <a:pt x="242735" y="341560"/>
                </a:cubicBezTo>
                <a:lnTo>
                  <a:pt x="246140" y="340710"/>
                </a:lnTo>
                <a:lnTo>
                  <a:pt x="246153" y="340697"/>
                </a:lnTo>
                <a:lnTo>
                  <a:pt x="246153" y="338145"/>
                </a:lnTo>
                <a:lnTo>
                  <a:pt x="246153" y="337291"/>
                </a:lnTo>
                <a:lnTo>
                  <a:pt x="246153" y="334730"/>
                </a:lnTo>
                <a:cubicBezTo>
                  <a:pt x="246153" y="333876"/>
                  <a:pt x="246153" y="333876"/>
                  <a:pt x="246153" y="333876"/>
                </a:cubicBezTo>
                <a:cubicBezTo>
                  <a:pt x="249572" y="333876"/>
                  <a:pt x="251282" y="333876"/>
                  <a:pt x="252136" y="333022"/>
                </a:cubicBezTo>
                <a:lnTo>
                  <a:pt x="252843" y="328084"/>
                </a:lnTo>
                <a:lnTo>
                  <a:pt x="252413" y="328084"/>
                </a:lnTo>
                <a:lnTo>
                  <a:pt x="252851" y="328023"/>
                </a:lnTo>
                <a:lnTo>
                  <a:pt x="252991" y="327045"/>
                </a:lnTo>
                <a:cubicBezTo>
                  <a:pt x="252991" y="327045"/>
                  <a:pt x="252991" y="327045"/>
                  <a:pt x="252991" y="327899"/>
                </a:cubicBezTo>
                <a:lnTo>
                  <a:pt x="252991" y="328004"/>
                </a:lnTo>
                <a:lnTo>
                  <a:pt x="258664" y="327224"/>
                </a:lnTo>
                <a:cubicBezTo>
                  <a:pt x="259557" y="326364"/>
                  <a:pt x="259557" y="324644"/>
                  <a:pt x="259557" y="321204"/>
                </a:cubicBezTo>
                <a:close/>
                <a:moveTo>
                  <a:pt x="273050" y="320676"/>
                </a:moveTo>
                <a:lnTo>
                  <a:pt x="267494" y="326926"/>
                </a:lnTo>
                <a:cubicBezTo>
                  <a:pt x="266700" y="327819"/>
                  <a:pt x="266700" y="327819"/>
                  <a:pt x="266700" y="327819"/>
                </a:cubicBezTo>
                <a:cubicBezTo>
                  <a:pt x="269875" y="324247"/>
                  <a:pt x="271463" y="322461"/>
                  <a:pt x="272256" y="321568"/>
                </a:cubicBezTo>
                <a:close/>
                <a:moveTo>
                  <a:pt x="862013" y="320675"/>
                </a:moveTo>
                <a:lnTo>
                  <a:pt x="867569" y="324247"/>
                </a:lnTo>
                <a:lnTo>
                  <a:pt x="868214" y="327146"/>
                </a:lnTo>
                <a:lnTo>
                  <a:pt x="868363" y="326687"/>
                </a:lnTo>
                <a:lnTo>
                  <a:pt x="868880" y="325101"/>
                </a:lnTo>
                <a:lnTo>
                  <a:pt x="874713" y="327660"/>
                </a:lnTo>
                <a:lnTo>
                  <a:pt x="874714" y="327660"/>
                </a:lnTo>
                <a:lnTo>
                  <a:pt x="874714" y="327819"/>
                </a:lnTo>
                <a:lnTo>
                  <a:pt x="875705" y="327819"/>
                </a:lnTo>
                <a:cubicBezTo>
                  <a:pt x="876697" y="327819"/>
                  <a:pt x="878682" y="327819"/>
                  <a:pt x="882651" y="327819"/>
                </a:cubicBezTo>
                <a:cubicBezTo>
                  <a:pt x="878682" y="327819"/>
                  <a:pt x="876697" y="329605"/>
                  <a:pt x="875705" y="330498"/>
                </a:cubicBezTo>
                <a:lnTo>
                  <a:pt x="874714" y="327822"/>
                </a:lnTo>
                <a:lnTo>
                  <a:pt x="874714" y="333736"/>
                </a:lnTo>
                <a:lnTo>
                  <a:pt x="875348" y="333829"/>
                </a:lnTo>
                <a:lnTo>
                  <a:pt x="875201" y="334279"/>
                </a:lnTo>
                <a:lnTo>
                  <a:pt x="874515" y="336380"/>
                </a:lnTo>
                <a:lnTo>
                  <a:pt x="868779" y="333871"/>
                </a:lnTo>
                <a:lnTo>
                  <a:pt x="868763" y="333913"/>
                </a:lnTo>
                <a:lnTo>
                  <a:pt x="868749" y="333950"/>
                </a:lnTo>
                <a:lnTo>
                  <a:pt x="871105" y="338158"/>
                </a:lnTo>
                <a:lnTo>
                  <a:pt x="869514" y="337230"/>
                </a:lnTo>
                <a:lnTo>
                  <a:pt x="868726" y="334011"/>
                </a:lnTo>
                <a:lnTo>
                  <a:pt x="868363" y="334963"/>
                </a:lnTo>
                <a:lnTo>
                  <a:pt x="868363" y="334962"/>
                </a:lnTo>
                <a:lnTo>
                  <a:pt x="868363" y="330498"/>
                </a:lnTo>
                <a:lnTo>
                  <a:pt x="868363" y="328228"/>
                </a:lnTo>
                <a:lnTo>
                  <a:pt x="868046" y="327660"/>
                </a:lnTo>
                <a:lnTo>
                  <a:pt x="868363" y="327985"/>
                </a:lnTo>
                <a:lnTo>
                  <a:pt x="868363" y="327846"/>
                </a:lnTo>
                <a:lnTo>
                  <a:pt x="868046" y="327660"/>
                </a:lnTo>
                <a:lnTo>
                  <a:pt x="868093" y="327516"/>
                </a:lnTo>
                <a:lnTo>
                  <a:pt x="865188" y="324247"/>
                </a:lnTo>
                <a:close/>
                <a:moveTo>
                  <a:pt x="902495" y="320675"/>
                </a:moveTo>
                <a:cubicBezTo>
                  <a:pt x="902933" y="320675"/>
                  <a:pt x="903289" y="321031"/>
                  <a:pt x="903289" y="321469"/>
                </a:cubicBezTo>
                <a:cubicBezTo>
                  <a:pt x="903289" y="321908"/>
                  <a:pt x="902933" y="322263"/>
                  <a:pt x="902495" y="322263"/>
                </a:cubicBezTo>
                <a:cubicBezTo>
                  <a:pt x="902057" y="322263"/>
                  <a:pt x="901701" y="321908"/>
                  <a:pt x="901701" y="321469"/>
                </a:cubicBezTo>
                <a:cubicBezTo>
                  <a:pt x="901701" y="321031"/>
                  <a:pt x="902057" y="320675"/>
                  <a:pt x="902495" y="320675"/>
                </a:cubicBezTo>
                <a:close/>
                <a:moveTo>
                  <a:pt x="882651" y="320675"/>
                </a:moveTo>
                <a:cubicBezTo>
                  <a:pt x="885826" y="324247"/>
                  <a:pt x="887413" y="326033"/>
                  <a:pt x="887413" y="326926"/>
                </a:cubicBezTo>
                <a:lnTo>
                  <a:pt x="882853" y="327781"/>
                </a:lnTo>
                <a:lnTo>
                  <a:pt x="885032" y="335955"/>
                </a:lnTo>
                <a:cubicBezTo>
                  <a:pt x="885826" y="337741"/>
                  <a:pt x="885826" y="337741"/>
                  <a:pt x="882651" y="334169"/>
                </a:cubicBezTo>
                <a:cubicBezTo>
                  <a:pt x="882651" y="334169"/>
                  <a:pt x="882651" y="332383"/>
                  <a:pt x="882651" y="330597"/>
                </a:cubicBezTo>
                <a:lnTo>
                  <a:pt x="882651" y="327819"/>
                </a:lnTo>
                <a:lnTo>
                  <a:pt x="882651" y="327025"/>
                </a:lnTo>
                <a:lnTo>
                  <a:pt x="882651" y="325140"/>
                </a:lnTo>
                <a:lnTo>
                  <a:pt x="882651" y="324247"/>
                </a:lnTo>
                <a:cubicBezTo>
                  <a:pt x="882651" y="322461"/>
                  <a:pt x="882651" y="320675"/>
                  <a:pt x="882651" y="320675"/>
                </a:cubicBezTo>
                <a:close/>
                <a:moveTo>
                  <a:pt x="854076" y="320675"/>
                </a:moveTo>
                <a:cubicBezTo>
                  <a:pt x="854076" y="320675"/>
                  <a:pt x="854076" y="327025"/>
                  <a:pt x="862014" y="327025"/>
                </a:cubicBezTo>
                <a:cubicBezTo>
                  <a:pt x="854076" y="327025"/>
                  <a:pt x="854076" y="327025"/>
                  <a:pt x="854076" y="320675"/>
                </a:cubicBezTo>
                <a:close/>
                <a:moveTo>
                  <a:pt x="847726" y="320675"/>
                </a:moveTo>
                <a:cubicBezTo>
                  <a:pt x="847726" y="320675"/>
                  <a:pt x="854076" y="327025"/>
                  <a:pt x="854076" y="327025"/>
                </a:cubicBezTo>
                <a:cubicBezTo>
                  <a:pt x="847726" y="327025"/>
                  <a:pt x="847726" y="320675"/>
                  <a:pt x="847726" y="320675"/>
                </a:cubicBezTo>
                <a:close/>
                <a:moveTo>
                  <a:pt x="841376" y="320675"/>
                </a:moveTo>
                <a:cubicBezTo>
                  <a:pt x="841376" y="320675"/>
                  <a:pt x="847726" y="327025"/>
                  <a:pt x="847726" y="327025"/>
                </a:cubicBezTo>
                <a:cubicBezTo>
                  <a:pt x="841376" y="327025"/>
                  <a:pt x="841376" y="320675"/>
                  <a:pt x="841376" y="320675"/>
                </a:cubicBezTo>
                <a:close/>
                <a:moveTo>
                  <a:pt x="827088" y="320675"/>
                </a:moveTo>
                <a:cubicBezTo>
                  <a:pt x="827088" y="320675"/>
                  <a:pt x="827088" y="320675"/>
                  <a:pt x="827882" y="320675"/>
                </a:cubicBezTo>
                <a:lnTo>
                  <a:pt x="830263" y="320675"/>
                </a:lnTo>
                <a:lnTo>
                  <a:pt x="833438" y="320675"/>
                </a:lnTo>
                <a:cubicBezTo>
                  <a:pt x="833438" y="327025"/>
                  <a:pt x="827088" y="320675"/>
                  <a:pt x="827088" y="320675"/>
                </a:cubicBezTo>
                <a:close/>
                <a:moveTo>
                  <a:pt x="800895" y="320675"/>
                </a:moveTo>
                <a:cubicBezTo>
                  <a:pt x="801333" y="320675"/>
                  <a:pt x="801689" y="321031"/>
                  <a:pt x="801689" y="321469"/>
                </a:cubicBezTo>
                <a:cubicBezTo>
                  <a:pt x="801689" y="321908"/>
                  <a:pt x="801333" y="322263"/>
                  <a:pt x="800895" y="322263"/>
                </a:cubicBezTo>
                <a:cubicBezTo>
                  <a:pt x="800457" y="322263"/>
                  <a:pt x="800101" y="321908"/>
                  <a:pt x="800101" y="321469"/>
                </a:cubicBezTo>
                <a:cubicBezTo>
                  <a:pt x="800101" y="321031"/>
                  <a:pt x="800457" y="320675"/>
                  <a:pt x="800895" y="320675"/>
                </a:cubicBezTo>
                <a:close/>
                <a:moveTo>
                  <a:pt x="280988" y="320675"/>
                </a:moveTo>
                <a:cubicBezTo>
                  <a:pt x="280988" y="320675"/>
                  <a:pt x="280988" y="327025"/>
                  <a:pt x="287338" y="320675"/>
                </a:cubicBezTo>
                <a:cubicBezTo>
                  <a:pt x="287338" y="327025"/>
                  <a:pt x="280988" y="327025"/>
                  <a:pt x="280988" y="327025"/>
                </a:cubicBezTo>
                <a:cubicBezTo>
                  <a:pt x="280988" y="327025"/>
                  <a:pt x="280988" y="327025"/>
                  <a:pt x="280988" y="326231"/>
                </a:cubicBezTo>
                <a:lnTo>
                  <a:pt x="280988" y="324644"/>
                </a:lnTo>
                <a:lnTo>
                  <a:pt x="280988" y="323850"/>
                </a:lnTo>
                <a:lnTo>
                  <a:pt x="280988" y="323056"/>
                </a:lnTo>
                <a:lnTo>
                  <a:pt x="280988" y="321469"/>
                </a:lnTo>
                <a:cubicBezTo>
                  <a:pt x="280988" y="320675"/>
                  <a:pt x="280988" y="320675"/>
                  <a:pt x="280988" y="320675"/>
                </a:cubicBezTo>
                <a:close/>
                <a:moveTo>
                  <a:pt x="259829" y="320215"/>
                </a:moveTo>
                <a:cubicBezTo>
                  <a:pt x="259829" y="320215"/>
                  <a:pt x="258120" y="321923"/>
                  <a:pt x="256410" y="323630"/>
                </a:cubicBezTo>
                <a:lnTo>
                  <a:pt x="253011" y="327025"/>
                </a:lnTo>
                <a:lnTo>
                  <a:pt x="252991" y="327045"/>
                </a:lnTo>
                <a:lnTo>
                  <a:pt x="252996" y="327025"/>
                </a:lnTo>
                <a:lnTo>
                  <a:pt x="253846" y="323630"/>
                </a:lnTo>
                <a:cubicBezTo>
                  <a:pt x="254701" y="323630"/>
                  <a:pt x="256410" y="323630"/>
                  <a:pt x="259829" y="320215"/>
                </a:cubicBezTo>
                <a:close/>
                <a:moveTo>
                  <a:pt x="803276" y="318294"/>
                </a:moveTo>
                <a:cubicBezTo>
                  <a:pt x="804863" y="319087"/>
                  <a:pt x="806451" y="320675"/>
                  <a:pt x="806451" y="320675"/>
                </a:cubicBezTo>
                <a:cubicBezTo>
                  <a:pt x="803276" y="320675"/>
                  <a:pt x="803276" y="320675"/>
                  <a:pt x="804070" y="320675"/>
                </a:cubicBezTo>
                <a:lnTo>
                  <a:pt x="803276" y="320675"/>
                </a:lnTo>
                <a:lnTo>
                  <a:pt x="800895" y="320675"/>
                </a:lnTo>
                <a:cubicBezTo>
                  <a:pt x="800101" y="320675"/>
                  <a:pt x="800101" y="320675"/>
                  <a:pt x="800101" y="320675"/>
                </a:cubicBezTo>
                <a:cubicBezTo>
                  <a:pt x="800101" y="317500"/>
                  <a:pt x="801688" y="317500"/>
                  <a:pt x="803276" y="318294"/>
                </a:cubicBezTo>
                <a:close/>
                <a:moveTo>
                  <a:pt x="914083" y="318083"/>
                </a:moveTo>
                <a:lnTo>
                  <a:pt x="915988" y="320147"/>
                </a:lnTo>
                <a:cubicBezTo>
                  <a:pt x="915988" y="323586"/>
                  <a:pt x="914400" y="321867"/>
                  <a:pt x="913607" y="319287"/>
                </a:cubicBezTo>
                <a:close/>
                <a:moveTo>
                  <a:pt x="859757" y="316960"/>
                </a:moveTo>
                <a:lnTo>
                  <a:pt x="860546" y="317421"/>
                </a:lnTo>
                <a:lnTo>
                  <a:pt x="861256" y="320328"/>
                </a:lnTo>
                <a:lnTo>
                  <a:pt x="861340" y="320675"/>
                </a:lnTo>
                <a:lnTo>
                  <a:pt x="862013" y="320675"/>
                </a:lnTo>
                <a:lnTo>
                  <a:pt x="862014" y="320675"/>
                </a:lnTo>
                <a:lnTo>
                  <a:pt x="862013" y="320675"/>
                </a:lnTo>
                <a:lnTo>
                  <a:pt x="859037" y="321469"/>
                </a:lnTo>
                <a:cubicBezTo>
                  <a:pt x="860030" y="322263"/>
                  <a:pt x="862014" y="323850"/>
                  <a:pt x="862014" y="327025"/>
                </a:cubicBezTo>
                <a:cubicBezTo>
                  <a:pt x="862014" y="327025"/>
                  <a:pt x="854076" y="320675"/>
                  <a:pt x="854076" y="320675"/>
                </a:cubicBezTo>
                <a:cubicBezTo>
                  <a:pt x="858045" y="320675"/>
                  <a:pt x="860030" y="320675"/>
                  <a:pt x="861022" y="320675"/>
                </a:cubicBezTo>
                <a:lnTo>
                  <a:pt x="861312" y="320675"/>
                </a:lnTo>
                <a:lnTo>
                  <a:pt x="861146" y="320278"/>
                </a:lnTo>
                <a:close/>
                <a:moveTo>
                  <a:pt x="835662" y="314675"/>
                </a:moveTo>
                <a:lnTo>
                  <a:pt x="840515" y="319435"/>
                </a:lnTo>
                <a:lnTo>
                  <a:pt x="841064" y="319973"/>
                </a:lnTo>
                <a:close/>
                <a:moveTo>
                  <a:pt x="922338" y="314325"/>
                </a:moveTo>
                <a:cubicBezTo>
                  <a:pt x="922338" y="314325"/>
                  <a:pt x="930276" y="320675"/>
                  <a:pt x="930276" y="320675"/>
                </a:cubicBezTo>
                <a:cubicBezTo>
                  <a:pt x="922338" y="320675"/>
                  <a:pt x="922338" y="314325"/>
                  <a:pt x="922338" y="314325"/>
                </a:cubicBezTo>
                <a:close/>
                <a:moveTo>
                  <a:pt x="915988" y="314325"/>
                </a:moveTo>
                <a:cubicBezTo>
                  <a:pt x="915988" y="314325"/>
                  <a:pt x="915988" y="315912"/>
                  <a:pt x="916782" y="317500"/>
                </a:cubicBezTo>
                <a:lnTo>
                  <a:pt x="917237" y="317760"/>
                </a:lnTo>
                <a:lnTo>
                  <a:pt x="919163" y="323056"/>
                </a:lnTo>
                <a:cubicBezTo>
                  <a:pt x="920750" y="325438"/>
                  <a:pt x="922338" y="327025"/>
                  <a:pt x="922338" y="327025"/>
                </a:cubicBezTo>
                <a:cubicBezTo>
                  <a:pt x="915988" y="320675"/>
                  <a:pt x="915988" y="320675"/>
                  <a:pt x="915988" y="314325"/>
                </a:cubicBezTo>
                <a:close/>
                <a:moveTo>
                  <a:pt x="915988" y="314325"/>
                </a:moveTo>
                <a:cubicBezTo>
                  <a:pt x="922338" y="320675"/>
                  <a:pt x="922338" y="320675"/>
                  <a:pt x="922338" y="320675"/>
                </a:cubicBezTo>
                <a:lnTo>
                  <a:pt x="917237" y="317760"/>
                </a:lnTo>
                <a:close/>
                <a:moveTo>
                  <a:pt x="882651" y="314325"/>
                </a:moveTo>
                <a:lnTo>
                  <a:pt x="884239" y="314325"/>
                </a:lnTo>
                <a:lnTo>
                  <a:pt x="884239" y="315232"/>
                </a:lnTo>
                <a:lnTo>
                  <a:pt x="888207" y="317500"/>
                </a:lnTo>
                <a:cubicBezTo>
                  <a:pt x="889001" y="319087"/>
                  <a:pt x="889001" y="320675"/>
                  <a:pt x="889001" y="320675"/>
                </a:cubicBezTo>
                <a:cubicBezTo>
                  <a:pt x="889001" y="320675"/>
                  <a:pt x="887413" y="320675"/>
                  <a:pt x="885826" y="319881"/>
                </a:cubicBezTo>
                <a:lnTo>
                  <a:pt x="883558" y="315913"/>
                </a:lnTo>
                <a:lnTo>
                  <a:pt x="882651" y="315913"/>
                </a:lnTo>
                <a:lnTo>
                  <a:pt x="882651" y="317500"/>
                </a:lnTo>
                <a:cubicBezTo>
                  <a:pt x="882651" y="319087"/>
                  <a:pt x="882651" y="320675"/>
                  <a:pt x="882651" y="320675"/>
                </a:cubicBezTo>
                <a:cubicBezTo>
                  <a:pt x="882651" y="314325"/>
                  <a:pt x="874713" y="314325"/>
                  <a:pt x="882651" y="314325"/>
                </a:cubicBezTo>
                <a:close/>
                <a:moveTo>
                  <a:pt x="847726" y="314325"/>
                </a:moveTo>
                <a:cubicBezTo>
                  <a:pt x="847726" y="314325"/>
                  <a:pt x="854076" y="320675"/>
                  <a:pt x="854076" y="320675"/>
                </a:cubicBezTo>
                <a:cubicBezTo>
                  <a:pt x="847726" y="320675"/>
                  <a:pt x="847726" y="320675"/>
                  <a:pt x="847726" y="314325"/>
                </a:cubicBezTo>
                <a:close/>
                <a:moveTo>
                  <a:pt x="806451" y="314325"/>
                </a:moveTo>
                <a:cubicBezTo>
                  <a:pt x="806451" y="314325"/>
                  <a:pt x="806451" y="320675"/>
                  <a:pt x="806451" y="320675"/>
                </a:cubicBezTo>
                <a:cubicBezTo>
                  <a:pt x="806451" y="320675"/>
                  <a:pt x="800101" y="314325"/>
                  <a:pt x="806451" y="314325"/>
                </a:cubicBezTo>
                <a:close/>
                <a:moveTo>
                  <a:pt x="280988" y="314325"/>
                </a:moveTo>
                <a:lnTo>
                  <a:pt x="280988" y="314326"/>
                </a:lnTo>
                <a:lnTo>
                  <a:pt x="280988" y="315119"/>
                </a:lnTo>
                <a:cubicBezTo>
                  <a:pt x="280988" y="315912"/>
                  <a:pt x="280988" y="317500"/>
                  <a:pt x="280988" y="320675"/>
                </a:cubicBezTo>
                <a:cubicBezTo>
                  <a:pt x="273050" y="320675"/>
                  <a:pt x="280988" y="314325"/>
                  <a:pt x="280988" y="314325"/>
                </a:cubicBezTo>
                <a:close/>
                <a:moveTo>
                  <a:pt x="272345" y="314325"/>
                </a:moveTo>
                <a:lnTo>
                  <a:pt x="269875" y="317104"/>
                </a:lnTo>
                <a:lnTo>
                  <a:pt x="266701" y="320675"/>
                </a:lnTo>
                <a:lnTo>
                  <a:pt x="272256" y="314425"/>
                </a:lnTo>
                <a:close/>
                <a:moveTo>
                  <a:pt x="868046" y="314008"/>
                </a:moveTo>
                <a:lnTo>
                  <a:pt x="869286" y="314325"/>
                </a:lnTo>
                <a:lnTo>
                  <a:pt x="871538" y="314325"/>
                </a:lnTo>
                <a:cubicBezTo>
                  <a:pt x="873125" y="314325"/>
                  <a:pt x="874713" y="314325"/>
                  <a:pt x="874713" y="314325"/>
                </a:cubicBezTo>
                <a:cubicBezTo>
                  <a:pt x="874713" y="314325"/>
                  <a:pt x="874713" y="320675"/>
                  <a:pt x="874713" y="320675"/>
                </a:cubicBezTo>
                <a:cubicBezTo>
                  <a:pt x="871538" y="317500"/>
                  <a:pt x="871538" y="315912"/>
                  <a:pt x="871538" y="315119"/>
                </a:cubicBezTo>
                <a:lnTo>
                  <a:pt x="871522" y="315115"/>
                </a:lnTo>
                <a:lnTo>
                  <a:pt x="874713" y="320832"/>
                </a:lnTo>
                <a:lnTo>
                  <a:pt x="874713" y="320675"/>
                </a:lnTo>
                <a:lnTo>
                  <a:pt x="876301" y="320675"/>
                </a:lnTo>
                <a:lnTo>
                  <a:pt x="876301" y="322263"/>
                </a:lnTo>
                <a:lnTo>
                  <a:pt x="874997" y="322263"/>
                </a:lnTo>
                <a:lnTo>
                  <a:pt x="875705" y="326231"/>
                </a:lnTo>
                <a:cubicBezTo>
                  <a:pt x="876697" y="327025"/>
                  <a:pt x="878682" y="327025"/>
                  <a:pt x="882651" y="327025"/>
                </a:cubicBezTo>
                <a:cubicBezTo>
                  <a:pt x="882651" y="327025"/>
                  <a:pt x="880666" y="327025"/>
                  <a:pt x="878682" y="327025"/>
                </a:cubicBezTo>
                <a:lnTo>
                  <a:pt x="874714" y="327025"/>
                </a:lnTo>
                <a:lnTo>
                  <a:pt x="874714" y="327660"/>
                </a:lnTo>
                <a:lnTo>
                  <a:pt x="874713" y="327659"/>
                </a:lnTo>
                <a:lnTo>
                  <a:pt x="871380" y="324247"/>
                </a:lnTo>
                <a:lnTo>
                  <a:pt x="868363" y="321159"/>
                </a:lnTo>
                <a:lnTo>
                  <a:pt x="868046" y="320834"/>
                </a:lnTo>
                <a:cubicBezTo>
                  <a:pt x="868046" y="320834"/>
                  <a:pt x="861379" y="314008"/>
                  <a:pt x="868046" y="314008"/>
                </a:cubicBezTo>
                <a:close/>
                <a:moveTo>
                  <a:pt x="861379" y="314008"/>
                </a:moveTo>
                <a:cubicBezTo>
                  <a:pt x="868046" y="320834"/>
                  <a:pt x="868046" y="320834"/>
                  <a:pt x="868046" y="320834"/>
                </a:cubicBezTo>
                <a:cubicBezTo>
                  <a:pt x="868046" y="320834"/>
                  <a:pt x="861379" y="314008"/>
                  <a:pt x="861379" y="314008"/>
                </a:cubicBezTo>
                <a:close/>
                <a:moveTo>
                  <a:pt x="854711" y="314008"/>
                </a:moveTo>
                <a:cubicBezTo>
                  <a:pt x="854711" y="314008"/>
                  <a:pt x="854711" y="314008"/>
                  <a:pt x="855544" y="314008"/>
                </a:cubicBezTo>
                <a:lnTo>
                  <a:pt x="858045" y="314008"/>
                </a:lnTo>
                <a:lnTo>
                  <a:pt x="858878" y="314008"/>
                </a:lnTo>
                <a:cubicBezTo>
                  <a:pt x="859712" y="314008"/>
                  <a:pt x="861379" y="314008"/>
                  <a:pt x="861379" y="314008"/>
                </a:cubicBezTo>
                <a:cubicBezTo>
                  <a:pt x="858045" y="314008"/>
                  <a:pt x="858045" y="314008"/>
                  <a:pt x="858878" y="314861"/>
                </a:cubicBezTo>
                <a:lnTo>
                  <a:pt x="859757" y="316960"/>
                </a:lnTo>
                <a:close/>
                <a:moveTo>
                  <a:pt x="901701" y="313796"/>
                </a:moveTo>
                <a:cubicBezTo>
                  <a:pt x="909639" y="313796"/>
                  <a:pt x="909639" y="313796"/>
                  <a:pt x="909639" y="313796"/>
                </a:cubicBezTo>
                <a:cubicBezTo>
                  <a:pt x="909639" y="313796"/>
                  <a:pt x="907655" y="313796"/>
                  <a:pt x="906662" y="314656"/>
                </a:cubicBezTo>
                <a:lnTo>
                  <a:pt x="909638" y="320673"/>
                </a:lnTo>
                <a:lnTo>
                  <a:pt x="909638" y="317500"/>
                </a:lnTo>
                <a:cubicBezTo>
                  <a:pt x="909638" y="315912"/>
                  <a:pt x="909638" y="314325"/>
                  <a:pt x="909638" y="314325"/>
                </a:cubicBezTo>
                <a:cubicBezTo>
                  <a:pt x="909638" y="320675"/>
                  <a:pt x="915988" y="327025"/>
                  <a:pt x="909638" y="320675"/>
                </a:cubicBezTo>
                <a:lnTo>
                  <a:pt x="909638" y="320674"/>
                </a:lnTo>
                <a:lnTo>
                  <a:pt x="902693" y="317235"/>
                </a:lnTo>
                <a:cubicBezTo>
                  <a:pt x="901701" y="315515"/>
                  <a:pt x="901701" y="313796"/>
                  <a:pt x="901701" y="313796"/>
                </a:cubicBezTo>
                <a:close/>
                <a:moveTo>
                  <a:pt x="266666" y="313384"/>
                </a:moveTo>
                <a:cubicBezTo>
                  <a:pt x="266666" y="313384"/>
                  <a:pt x="259829" y="320215"/>
                  <a:pt x="259829" y="320215"/>
                </a:cubicBezTo>
                <a:cubicBezTo>
                  <a:pt x="259829" y="316800"/>
                  <a:pt x="259829" y="315092"/>
                  <a:pt x="260684" y="314238"/>
                </a:cubicBezTo>
                <a:cubicBezTo>
                  <a:pt x="261538" y="313384"/>
                  <a:pt x="263248" y="313384"/>
                  <a:pt x="266666" y="313384"/>
                </a:cubicBezTo>
                <a:close/>
                <a:moveTo>
                  <a:pt x="909638" y="313267"/>
                </a:moveTo>
                <a:cubicBezTo>
                  <a:pt x="909638" y="313267"/>
                  <a:pt x="909638" y="313267"/>
                  <a:pt x="915988" y="313267"/>
                </a:cubicBezTo>
                <a:lnTo>
                  <a:pt x="914083" y="318083"/>
                </a:lnTo>
                <a:lnTo>
                  <a:pt x="912813" y="316707"/>
                </a:lnTo>
                <a:cubicBezTo>
                  <a:pt x="911226" y="314987"/>
                  <a:pt x="909638" y="313267"/>
                  <a:pt x="909638" y="313267"/>
                </a:cubicBezTo>
                <a:close/>
                <a:moveTo>
                  <a:pt x="267426" y="311867"/>
                </a:moveTo>
                <a:lnTo>
                  <a:pt x="266666" y="313384"/>
                </a:lnTo>
                <a:lnTo>
                  <a:pt x="265906" y="312626"/>
                </a:lnTo>
                <a:lnTo>
                  <a:pt x="266666" y="312531"/>
                </a:lnTo>
                <a:close/>
                <a:moveTo>
                  <a:pt x="270992" y="310892"/>
                </a:moveTo>
                <a:lnTo>
                  <a:pt x="272767" y="313851"/>
                </a:lnTo>
                <a:lnTo>
                  <a:pt x="272800" y="313907"/>
                </a:lnTo>
                <a:lnTo>
                  <a:pt x="273050" y="313532"/>
                </a:lnTo>
                <a:lnTo>
                  <a:pt x="273050" y="314323"/>
                </a:lnTo>
                <a:lnTo>
                  <a:pt x="273051" y="314325"/>
                </a:lnTo>
                <a:lnTo>
                  <a:pt x="273050" y="314325"/>
                </a:lnTo>
                <a:lnTo>
                  <a:pt x="273050" y="314425"/>
                </a:lnTo>
                <a:lnTo>
                  <a:pt x="273050" y="320675"/>
                </a:lnTo>
                <a:lnTo>
                  <a:pt x="270669" y="317104"/>
                </a:lnTo>
                <a:lnTo>
                  <a:pt x="272521" y="314325"/>
                </a:lnTo>
                <a:lnTo>
                  <a:pt x="272345" y="314325"/>
                </a:lnTo>
                <a:lnTo>
                  <a:pt x="272257" y="314325"/>
                </a:lnTo>
                <a:lnTo>
                  <a:pt x="268289" y="314325"/>
                </a:lnTo>
                <a:lnTo>
                  <a:pt x="268289" y="315913"/>
                </a:lnTo>
                <a:lnTo>
                  <a:pt x="266701" y="315913"/>
                </a:lnTo>
                <a:lnTo>
                  <a:pt x="266701" y="317765"/>
                </a:lnTo>
                <a:lnTo>
                  <a:pt x="266701" y="318625"/>
                </a:lnTo>
                <a:lnTo>
                  <a:pt x="266701" y="320675"/>
                </a:lnTo>
                <a:lnTo>
                  <a:pt x="266701" y="320675"/>
                </a:lnTo>
                <a:lnTo>
                  <a:pt x="266701" y="321204"/>
                </a:lnTo>
                <a:cubicBezTo>
                  <a:pt x="266701" y="314325"/>
                  <a:pt x="259557" y="321204"/>
                  <a:pt x="259557" y="321204"/>
                </a:cubicBezTo>
                <a:cubicBezTo>
                  <a:pt x="259557" y="321204"/>
                  <a:pt x="259557" y="321204"/>
                  <a:pt x="266701" y="314325"/>
                </a:cubicBezTo>
                <a:cubicBezTo>
                  <a:pt x="266701" y="314325"/>
                  <a:pt x="268289" y="314325"/>
                  <a:pt x="269876" y="313333"/>
                </a:cubicBezTo>
                <a:close/>
                <a:moveTo>
                  <a:pt x="915988" y="307447"/>
                </a:moveTo>
                <a:cubicBezTo>
                  <a:pt x="915988" y="307447"/>
                  <a:pt x="917575" y="309166"/>
                  <a:pt x="919163" y="310886"/>
                </a:cubicBezTo>
                <a:lnTo>
                  <a:pt x="922337" y="314325"/>
                </a:lnTo>
                <a:lnTo>
                  <a:pt x="922338" y="314325"/>
                </a:lnTo>
                <a:cubicBezTo>
                  <a:pt x="922338" y="314325"/>
                  <a:pt x="922338" y="321072"/>
                  <a:pt x="930276" y="327819"/>
                </a:cubicBezTo>
                <a:cubicBezTo>
                  <a:pt x="922338" y="321072"/>
                  <a:pt x="922338" y="321072"/>
                  <a:pt x="922338" y="321072"/>
                </a:cubicBezTo>
                <a:lnTo>
                  <a:pt x="922338" y="320675"/>
                </a:lnTo>
                <a:cubicBezTo>
                  <a:pt x="922338" y="320675"/>
                  <a:pt x="915988" y="314325"/>
                  <a:pt x="915988" y="314325"/>
                </a:cubicBezTo>
                <a:cubicBezTo>
                  <a:pt x="915988" y="314325"/>
                  <a:pt x="917575" y="314325"/>
                  <a:pt x="919163" y="314325"/>
                </a:cubicBezTo>
                <a:lnTo>
                  <a:pt x="922331" y="314325"/>
                </a:lnTo>
                <a:lnTo>
                  <a:pt x="916782" y="313466"/>
                </a:lnTo>
                <a:cubicBezTo>
                  <a:pt x="915988" y="312606"/>
                  <a:pt x="915988" y="310886"/>
                  <a:pt x="915988" y="307447"/>
                </a:cubicBezTo>
                <a:close/>
                <a:moveTo>
                  <a:pt x="915988" y="307182"/>
                </a:moveTo>
                <a:cubicBezTo>
                  <a:pt x="915988" y="307182"/>
                  <a:pt x="917575" y="307182"/>
                  <a:pt x="919163" y="308075"/>
                </a:cubicBezTo>
                <a:lnTo>
                  <a:pt x="922337" y="314325"/>
                </a:lnTo>
                <a:lnTo>
                  <a:pt x="921544" y="313433"/>
                </a:lnTo>
                <a:cubicBezTo>
                  <a:pt x="920750" y="312540"/>
                  <a:pt x="919163" y="310754"/>
                  <a:pt x="915988" y="307182"/>
                </a:cubicBezTo>
                <a:close/>
                <a:moveTo>
                  <a:pt x="287338" y="307182"/>
                </a:moveTo>
                <a:cubicBezTo>
                  <a:pt x="287338" y="307182"/>
                  <a:pt x="285751" y="308968"/>
                  <a:pt x="284163" y="310754"/>
                </a:cubicBezTo>
                <a:lnTo>
                  <a:pt x="280989" y="314325"/>
                </a:lnTo>
                <a:lnTo>
                  <a:pt x="286544" y="308075"/>
                </a:lnTo>
                <a:cubicBezTo>
                  <a:pt x="287338" y="307182"/>
                  <a:pt x="287338" y="307182"/>
                  <a:pt x="287338" y="307182"/>
                </a:cubicBezTo>
                <a:close/>
                <a:moveTo>
                  <a:pt x="280194" y="307181"/>
                </a:moveTo>
                <a:cubicBezTo>
                  <a:pt x="283766" y="307181"/>
                  <a:pt x="283766" y="307181"/>
                  <a:pt x="282873" y="307181"/>
                </a:cubicBezTo>
                <a:lnTo>
                  <a:pt x="286444" y="307181"/>
                </a:lnTo>
                <a:cubicBezTo>
                  <a:pt x="287337" y="307181"/>
                  <a:pt x="287337" y="307181"/>
                  <a:pt x="287337" y="307181"/>
                </a:cubicBezTo>
                <a:cubicBezTo>
                  <a:pt x="280194" y="307181"/>
                  <a:pt x="280194" y="307181"/>
                  <a:pt x="280194" y="314325"/>
                </a:cubicBezTo>
                <a:cubicBezTo>
                  <a:pt x="280194" y="307181"/>
                  <a:pt x="280194" y="307181"/>
                  <a:pt x="280194" y="307181"/>
                </a:cubicBezTo>
                <a:close/>
                <a:moveTo>
                  <a:pt x="847726" y="307181"/>
                </a:moveTo>
                <a:cubicBezTo>
                  <a:pt x="854076" y="307181"/>
                  <a:pt x="854076" y="307181"/>
                  <a:pt x="854076" y="307181"/>
                </a:cubicBezTo>
                <a:cubicBezTo>
                  <a:pt x="854076" y="307181"/>
                  <a:pt x="854076" y="307181"/>
                  <a:pt x="854076" y="308074"/>
                </a:cubicBezTo>
                <a:lnTo>
                  <a:pt x="854076" y="308967"/>
                </a:lnTo>
                <a:lnTo>
                  <a:pt x="854076" y="310753"/>
                </a:lnTo>
                <a:lnTo>
                  <a:pt x="854076" y="314325"/>
                </a:lnTo>
                <a:cubicBezTo>
                  <a:pt x="854076" y="307181"/>
                  <a:pt x="854076" y="307181"/>
                  <a:pt x="847726" y="307181"/>
                </a:cubicBezTo>
                <a:close/>
                <a:moveTo>
                  <a:pt x="47863" y="306554"/>
                </a:moveTo>
                <a:cubicBezTo>
                  <a:pt x="41026" y="313384"/>
                  <a:pt x="41026" y="313384"/>
                  <a:pt x="41026" y="313384"/>
                </a:cubicBezTo>
                <a:cubicBezTo>
                  <a:pt x="41026" y="313384"/>
                  <a:pt x="42735" y="311677"/>
                  <a:pt x="44445" y="309115"/>
                </a:cubicBezTo>
                <a:lnTo>
                  <a:pt x="45128" y="307237"/>
                </a:lnTo>
                <a:close/>
                <a:moveTo>
                  <a:pt x="41026" y="306554"/>
                </a:moveTo>
                <a:cubicBezTo>
                  <a:pt x="41026" y="306554"/>
                  <a:pt x="41026" y="306554"/>
                  <a:pt x="41881" y="306554"/>
                </a:cubicBezTo>
                <a:lnTo>
                  <a:pt x="45299" y="306554"/>
                </a:lnTo>
                <a:lnTo>
                  <a:pt x="45377" y="306554"/>
                </a:lnTo>
                <a:lnTo>
                  <a:pt x="45128" y="307237"/>
                </a:lnTo>
                <a:lnTo>
                  <a:pt x="44445" y="307408"/>
                </a:lnTo>
                <a:cubicBezTo>
                  <a:pt x="42735" y="308262"/>
                  <a:pt x="41026" y="309969"/>
                  <a:pt x="41026" y="313384"/>
                </a:cubicBezTo>
                <a:lnTo>
                  <a:pt x="41026" y="312531"/>
                </a:lnTo>
                <a:lnTo>
                  <a:pt x="41026" y="309969"/>
                </a:lnTo>
                <a:close/>
                <a:moveTo>
                  <a:pt x="909638" y="306388"/>
                </a:moveTo>
                <a:cubicBezTo>
                  <a:pt x="915988" y="313267"/>
                  <a:pt x="915988" y="313267"/>
                  <a:pt x="909638" y="313267"/>
                </a:cubicBezTo>
                <a:lnTo>
                  <a:pt x="909638" y="312407"/>
                </a:lnTo>
                <a:lnTo>
                  <a:pt x="909638" y="309828"/>
                </a:lnTo>
                <a:cubicBezTo>
                  <a:pt x="909638" y="308108"/>
                  <a:pt x="909638" y="306388"/>
                  <a:pt x="909638" y="306388"/>
                </a:cubicBezTo>
                <a:close/>
                <a:moveTo>
                  <a:pt x="895351" y="306387"/>
                </a:moveTo>
                <a:cubicBezTo>
                  <a:pt x="895351" y="306387"/>
                  <a:pt x="896939" y="306387"/>
                  <a:pt x="898526" y="306387"/>
                </a:cubicBezTo>
                <a:lnTo>
                  <a:pt x="901700" y="306387"/>
                </a:lnTo>
                <a:lnTo>
                  <a:pt x="901701" y="306387"/>
                </a:lnTo>
                <a:lnTo>
                  <a:pt x="901701" y="306388"/>
                </a:lnTo>
                <a:lnTo>
                  <a:pt x="901701" y="307379"/>
                </a:lnTo>
                <a:lnTo>
                  <a:pt x="901701" y="313796"/>
                </a:lnTo>
                <a:lnTo>
                  <a:pt x="901701" y="314325"/>
                </a:lnTo>
                <a:cubicBezTo>
                  <a:pt x="901701" y="314325"/>
                  <a:pt x="901701" y="306387"/>
                  <a:pt x="895351" y="306387"/>
                </a:cubicBezTo>
                <a:close/>
                <a:moveTo>
                  <a:pt x="874713" y="306387"/>
                </a:moveTo>
                <a:cubicBezTo>
                  <a:pt x="874713" y="314325"/>
                  <a:pt x="874713" y="314325"/>
                  <a:pt x="882651" y="314325"/>
                </a:cubicBezTo>
                <a:cubicBezTo>
                  <a:pt x="874713" y="314325"/>
                  <a:pt x="874713" y="314325"/>
                  <a:pt x="874713" y="314325"/>
                </a:cubicBezTo>
                <a:lnTo>
                  <a:pt x="874713" y="314008"/>
                </a:lnTo>
                <a:lnTo>
                  <a:pt x="874713" y="313333"/>
                </a:lnTo>
                <a:cubicBezTo>
                  <a:pt x="874713" y="312340"/>
                  <a:pt x="874713" y="310356"/>
                  <a:pt x="874713" y="306387"/>
                </a:cubicBezTo>
                <a:close/>
                <a:moveTo>
                  <a:pt x="793751" y="306387"/>
                </a:moveTo>
                <a:cubicBezTo>
                  <a:pt x="796926" y="306387"/>
                  <a:pt x="798513" y="308371"/>
                  <a:pt x="799307" y="310356"/>
                </a:cubicBezTo>
                <a:lnTo>
                  <a:pt x="799933" y="313484"/>
                </a:lnTo>
                <a:lnTo>
                  <a:pt x="800101" y="313531"/>
                </a:lnTo>
                <a:lnTo>
                  <a:pt x="799979" y="313714"/>
                </a:lnTo>
                <a:lnTo>
                  <a:pt x="800101" y="314325"/>
                </a:lnTo>
                <a:lnTo>
                  <a:pt x="799812" y="313964"/>
                </a:lnTo>
                <a:lnTo>
                  <a:pt x="799710" y="314117"/>
                </a:lnTo>
                <a:lnTo>
                  <a:pt x="800101" y="314326"/>
                </a:lnTo>
                <a:lnTo>
                  <a:pt x="799571" y="314326"/>
                </a:lnTo>
                <a:lnTo>
                  <a:pt x="797720" y="317103"/>
                </a:lnTo>
                <a:cubicBezTo>
                  <a:pt x="798513" y="318889"/>
                  <a:pt x="800101" y="320675"/>
                  <a:pt x="800101" y="320675"/>
                </a:cubicBezTo>
                <a:cubicBezTo>
                  <a:pt x="800101" y="320675"/>
                  <a:pt x="798513" y="318889"/>
                  <a:pt x="796926" y="316210"/>
                </a:cubicBezTo>
                <a:lnTo>
                  <a:pt x="796317" y="314326"/>
                </a:lnTo>
                <a:lnTo>
                  <a:pt x="794545" y="314326"/>
                </a:lnTo>
                <a:cubicBezTo>
                  <a:pt x="793751" y="314326"/>
                  <a:pt x="793751" y="314326"/>
                  <a:pt x="793751" y="314326"/>
                </a:cubicBezTo>
                <a:cubicBezTo>
                  <a:pt x="793751" y="310357"/>
                  <a:pt x="793751" y="310357"/>
                  <a:pt x="794545" y="311349"/>
                </a:cubicBezTo>
                <a:lnTo>
                  <a:pt x="795525" y="311874"/>
                </a:lnTo>
                <a:lnTo>
                  <a:pt x="793751" y="306387"/>
                </a:lnTo>
                <a:lnTo>
                  <a:pt x="796917" y="312620"/>
                </a:lnTo>
                <a:lnTo>
                  <a:pt x="796977" y="312652"/>
                </a:lnTo>
                <a:lnTo>
                  <a:pt x="799281" y="313300"/>
                </a:lnTo>
                <a:lnTo>
                  <a:pt x="796926" y="310356"/>
                </a:lnTo>
                <a:cubicBezTo>
                  <a:pt x="796926" y="308371"/>
                  <a:pt x="796926" y="306387"/>
                  <a:pt x="793751" y="306387"/>
                </a:cubicBezTo>
                <a:close/>
                <a:moveTo>
                  <a:pt x="899718" y="304405"/>
                </a:moveTo>
                <a:lnTo>
                  <a:pt x="901700" y="306387"/>
                </a:lnTo>
                <a:lnTo>
                  <a:pt x="900907" y="305594"/>
                </a:lnTo>
                <a:close/>
                <a:moveTo>
                  <a:pt x="276414" y="303647"/>
                </a:moveTo>
                <a:lnTo>
                  <a:pt x="274359" y="305700"/>
                </a:lnTo>
                <a:lnTo>
                  <a:pt x="273671" y="306387"/>
                </a:lnTo>
                <a:close/>
                <a:moveTo>
                  <a:pt x="821597" y="300881"/>
                </a:moveTo>
                <a:lnTo>
                  <a:pt x="824177" y="303411"/>
                </a:lnTo>
                <a:lnTo>
                  <a:pt x="827088" y="306266"/>
                </a:lnTo>
                <a:lnTo>
                  <a:pt x="827617" y="306784"/>
                </a:lnTo>
                <a:lnTo>
                  <a:pt x="827088" y="306655"/>
                </a:lnTo>
                <a:lnTo>
                  <a:pt x="824177" y="305941"/>
                </a:lnTo>
                <a:lnTo>
                  <a:pt x="821523" y="301387"/>
                </a:lnTo>
                <a:close/>
                <a:moveTo>
                  <a:pt x="909638" y="300567"/>
                </a:moveTo>
                <a:cubicBezTo>
                  <a:pt x="915988" y="300567"/>
                  <a:pt x="909638" y="300567"/>
                  <a:pt x="915988" y="300567"/>
                </a:cubicBezTo>
                <a:cubicBezTo>
                  <a:pt x="909638" y="300567"/>
                  <a:pt x="915988" y="307447"/>
                  <a:pt x="915988" y="307447"/>
                </a:cubicBezTo>
                <a:cubicBezTo>
                  <a:pt x="915988" y="307447"/>
                  <a:pt x="909638" y="300567"/>
                  <a:pt x="909638" y="300567"/>
                </a:cubicBezTo>
                <a:close/>
                <a:moveTo>
                  <a:pt x="861379" y="300355"/>
                </a:moveTo>
                <a:cubicBezTo>
                  <a:pt x="861379" y="300355"/>
                  <a:pt x="861379" y="300355"/>
                  <a:pt x="861379" y="301208"/>
                </a:cubicBezTo>
                <a:lnTo>
                  <a:pt x="861379" y="303768"/>
                </a:lnTo>
                <a:lnTo>
                  <a:pt x="861379" y="306328"/>
                </a:lnTo>
                <a:lnTo>
                  <a:pt x="861379" y="307181"/>
                </a:lnTo>
                <a:lnTo>
                  <a:pt x="860546" y="303768"/>
                </a:lnTo>
                <a:lnTo>
                  <a:pt x="859757" y="303307"/>
                </a:lnTo>
                <a:lnTo>
                  <a:pt x="858878" y="301208"/>
                </a:lnTo>
                <a:cubicBezTo>
                  <a:pt x="858045" y="300355"/>
                  <a:pt x="858045" y="300355"/>
                  <a:pt x="861379" y="300355"/>
                </a:cubicBezTo>
                <a:close/>
                <a:moveTo>
                  <a:pt x="854711" y="300355"/>
                </a:moveTo>
                <a:lnTo>
                  <a:pt x="859757" y="303307"/>
                </a:lnTo>
                <a:lnTo>
                  <a:pt x="861379" y="307181"/>
                </a:lnTo>
                <a:lnTo>
                  <a:pt x="863879" y="303768"/>
                </a:lnTo>
                <a:cubicBezTo>
                  <a:pt x="863046" y="302062"/>
                  <a:pt x="861379" y="300355"/>
                  <a:pt x="861379" y="300355"/>
                </a:cubicBezTo>
                <a:cubicBezTo>
                  <a:pt x="861379" y="300355"/>
                  <a:pt x="868046" y="307181"/>
                  <a:pt x="868046" y="300355"/>
                </a:cubicBezTo>
                <a:cubicBezTo>
                  <a:pt x="868046" y="307181"/>
                  <a:pt x="868046" y="307181"/>
                  <a:pt x="868046" y="307181"/>
                </a:cubicBezTo>
                <a:cubicBezTo>
                  <a:pt x="874714" y="314008"/>
                  <a:pt x="868046" y="314008"/>
                  <a:pt x="868046" y="314008"/>
                </a:cubicBezTo>
                <a:cubicBezTo>
                  <a:pt x="868046" y="314008"/>
                  <a:pt x="866379" y="314008"/>
                  <a:pt x="864713" y="314008"/>
                </a:cubicBezTo>
                <a:lnTo>
                  <a:pt x="863879" y="314008"/>
                </a:lnTo>
                <a:lnTo>
                  <a:pt x="862014" y="314008"/>
                </a:lnTo>
                <a:lnTo>
                  <a:pt x="862014" y="314325"/>
                </a:lnTo>
                <a:lnTo>
                  <a:pt x="861813" y="314008"/>
                </a:lnTo>
                <a:lnTo>
                  <a:pt x="861379" y="314008"/>
                </a:lnTo>
                <a:lnTo>
                  <a:pt x="861276" y="313162"/>
                </a:lnTo>
                <a:lnTo>
                  <a:pt x="858045" y="308074"/>
                </a:lnTo>
                <a:cubicBezTo>
                  <a:pt x="858045" y="307181"/>
                  <a:pt x="858045" y="307181"/>
                  <a:pt x="854076" y="307181"/>
                </a:cubicBezTo>
                <a:cubicBezTo>
                  <a:pt x="854076" y="307181"/>
                  <a:pt x="854076" y="307181"/>
                  <a:pt x="855068" y="307181"/>
                </a:cubicBezTo>
                <a:lnTo>
                  <a:pt x="860545" y="307181"/>
                </a:lnTo>
                <a:close/>
                <a:moveTo>
                  <a:pt x="895351" y="300038"/>
                </a:moveTo>
                <a:lnTo>
                  <a:pt x="899718" y="304405"/>
                </a:lnTo>
                <a:lnTo>
                  <a:pt x="898526" y="303213"/>
                </a:lnTo>
                <a:cubicBezTo>
                  <a:pt x="896939" y="301625"/>
                  <a:pt x="895351" y="300038"/>
                  <a:pt x="895351" y="300038"/>
                </a:cubicBezTo>
                <a:close/>
                <a:moveTo>
                  <a:pt x="765175" y="300038"/>
                </a:moveTo>
                <a:cubicBezTo>
                  <a:pt x="765175" y="300038"/>
                  <a:pt x="773113" y="300038"/>
                  <a:pt x="773113" y="300038"/>
                </a:cubicBezTo>
                <a:cubicBezTo>
                  <a:pt x="773113" y="306388"/>
                  <a:pt x="765175" y="300038"/>
                  <a:pt x="765175" y="300038"/>
                </a:cubicBezTo>
                <a:close/>
                <a:moveTo>
                  <a:pt x="901701" y="300037"/>
                </a:moveTo>
                <a:cubicBezTo>
                  <a:pt x="901701" y="300037"/>
                  <a:pt x="901701" y="300037"/>
                  <a:pt x="909639" y="306387"/>
                </a:cubicBezTo>
                <a:cubicBezTo>
                  <a:pt x="909639" y="306387"/>
                  <a:pt x="901701" y="300037"/>
                  <a:pt x="901701" y="300037"/>
                </a:cubicBezTo>
                <a:close/>
                <a:moveTo>
                  <a:pt x="307975" y="300037"/>
                </a:moveTo>
                <a:cubicBezTo>
                  <a:pt x="307975" y="300037"/>
                  <a:pt x="307975" y="306387"/>
                  <a:pt x="301625" y="306387"/>
                </a:cubicBezTo>
                <a:cubicBezTo>
                  <a:pt x="301625" y="306387"/>
                  <a:pt x="307975" y="300037"/>
                  <a:pt x="307975" y="300037"/>
                </a:cubicBezTo>
                <a:close/>
                <a:moveTo>
                  <a:pt x="300567" y="300037"/>
                </a:moveTo>
                <a:lnTo>
                  <a:pt x="301626" y="300037"/>
                </a:lnTo>
                <a:lnTo>
                  <a:pt x="304007" y="300037"/>
                </a:lnTo>
                <a:cubicBezTo>
                  <a:pt x="305727" y="300037"/>
                  <a:pt x="307447" y="300037"/>
                  <a:pt x="307447" y="300037"/>
                </a:cubicBezTo>
                <a:lnTo>
                  <a:pt x="301103" y="302965"/>
                </a:lnTo>
                <a:lnTo>
                  <a:pt x="300634" y="305593"/>
                </a:lnTo>
                <a:lnTo>
                  <a:pt x="300567" y="305601"/>
                </a:lnTo>
                <a:lnTo>
                  <a:pt x="300567" y="306387"/>
                </a:lnTo>
                <a:cubicBezTo>
                  <a:pt x="300567" y="306387"/>
                  <a:pt x="300567" y="306387"/>
                  <a:pt x="293688" y="306387"/>
                </a:cubicBezTo>
                <a:lnTo>
                  <a:pt x="300567" y="300884"/>
                </a:lnTo>
                <a:lnTo>
                  <a:pt x="300567" y="300831"/>
                </a:lnTo>
                <a:cubicBezTo>
                  <a:pt x="300567" y="300037"/>
                  <a:pt x="300567" y="300037"/>
                  <a:pt x="300567" y="300037"/>
                </a:cubicBezTo>
                <a:close/>
                <a:moveTo>
                  <a:pt x="820736" y="300035"/>
                </a:moveTo>
                <a:lnTo>
                  <a:pt x="820736" y="300036"/>
                </a:lnTo>
                <a:lnTo>
                  <a:pt x="820737" y="300036"/>
                </a:lnTo>
                <a:lnTo>
                  <a:pt x="820737" y="300035"/>
                </a:lnTo>
                <a:close/>
                <a:moveTo>
                  <a:pt x="280341" y="299724"/>
                </a:moveTo>
                <a:cubicBezTo>
                  <a:pt x="280341" y="299724"/>
                  <a:pt x="278632" y="301431"/>
                  <a:pt x="276923" y="303139"/>
                </a:cubicBezTo>
                <a:lnTo>
                  <a:pt x="276414" y="303647"/>
                </a:lnTo>
                <a:close/>
                <a:moveTo>
                  <a:pt x="41026" y="299724"/>
                </a:moveTo>
                <a:lnTo>
                  <a:pt x="41275" y="299807"/>
                </a:lnTo>
                <a:lnTo>
                  <a:pt x="41449" y="299864"/>
                </a:lnTo>
                <a:lnTo>
                  <a:pt x="43590" y="300578"/>
                </a:lnTo>
                <a:cubicBezTo>
                  <a:pt x="44445" y="301431"/>
                  <a:pt x="44445" y="303139"/>
                  <a:pt x="41026" y="306554"/>
                </a:cubicBezTo>
                <a:cubicBezTo>
                  <a:pt x="41026" y="306554"/>
                  <a:pt x="41026" y="306554"/>
                  <a:pt x="40171" y="307408"/>
                </a:cubicBezTo>
                <a:lnTo>
                  <a:pt x="34925" y="312648"/>
                </a:lnTo>
                <a:lnTo>
                  <a:pt x="34188" y="313384"/>
                </a:lnTo>
                <a:lnTo>
                  <a:pt x="34925" y="312543"/>
                </a:lnTo>
                <a:lnTo>
                  <a:pt x="40171" y="306554"/>
                </a:lnTo>
                <a:cubicBezTo>
                  <a:pt x="41026" y="304846"/>
                  <a:pt x="41026" y="303139"/>
                  <a:pt x="41026" y="299724"/>
                </a:cubicBezTo>
                <a:close/>
                <a:moveTo>
                  <a:pt x="895351" y="299641"/>
                </a:moveTo>
                <a:lnTo>
                  <a:pt x="895351" y="300038"/>
                </a:lnTo>
                <a:lnTo>
                  <a:pt x="895351" y="300484"/>
                </a:lnTo>
                <a:lnTo>
                  <a:pt x="895351" y="303014"/>
                </a:lnTo>
                <a:lnTo>
                  <a:pt x="895351" y="306387"/>
                </a:lnTo>
                <a:cubicBezTo>
                  <a:pt x="895351" y="306387"/>
                  <a:pt x="901701" y="314325"/>
                  <a:pt x="901701" y="314325"/>
                </a:cubicBezTo>
                <a:cubicBezTo>
                  <a:pt x="901701" y="314325"/>
                  <a:pt x="895351" y="314325"/>
                  <a:pt x="895351" y="314325"/>
                </a:cubicBezTo>
                <a:lnTo>
                  <a:pt x="895351" y="313333"/>
                </a:lnTo>
                <a:lnTo>
                  <a:pt x="895351" y="310356"/>
                </a:lnTo>
                <a:lnTo>
                  <a:pt x="895351" y="309364"/>
                </a:lnTo>
                <a:lnTo>
                  <a:pt x="895351" y="307379"/>
                </a:lnTo>
                <a:lnTo>
                  <a:pt x="895351" y="306388"/>
                </a:lnTo>
                <a:cubicBezTo>
                  <a:pt x="895351" y="306388"/>
                  <a:pt x="888472" y="299641"/>
                  <a:pt x="895351" y="299641"/>
                </a:cubicBezTo>
                <a:close/>
                <a:moveTo>
                  <a:pt x="911947" y="298066"/>
                </a:moveTo>
                <a:lnTo>
                  <a:pt x="915988" y="300567"/>
                </a:lnTo>
                <a:cubicBezTo>
                  <a:pt x="915988" y="300567"/>
                  <a:pt x="914400" y="300567"/>
                  <a:pt x="912813" y="299707"/>
                </a:cubicBezTo>
                <a:close/>
                <a:moveTo>
                  <a:pt x="832135" y="297675"/>
                </a:moveTo>
                <a:lnTo>
                  <a:pt x="834186" y="299724"/>
                </a:lnTo>
                <a:cubicBezTo>
                  <a:pt x="834186" y="299724"/>
                  <a:pt x="834186" y="299724"/>
                  <a:pt x="833331" y="298870"/>
                </a:cubicBezTo>
                <a:close/>
                <a:moveTo>
                  <a:pt x="912271" y="296541"/>
                </a:moveTo>
                <a:lnTo>
                  <a:pt x="912813" y="297128"/>
                </a:lnTo>
                <a:cubicBezTo>
                  <a:pt x="914400" y="298847"/>
                  <a:pt x="915988" y="300567"/>
                  <a:pt x="915988" y="300567"/>
                </a:cubicBezTo>
                <a:close/>
                <a:moveTo>
                  <a:pt x="814388" y="294956"/>
                </a:moveTo>
                <a:lnTo>
                  <a:pt x="814388" y="295275"/>
                </a:lnTo>
                <a:lnTo>
                  <a:pt x="813297" y="295275"/>
                </a:lnTo>
                <a:lnTo>
                  <a:pt x="813793" y="296862"/>
                </a:lnTo>
                <a:lnTo>
                  <a:pt x="817179" y="298410"/>
                </a:lnTo>
                <a:lnTo>
                  <a:pt x="815533" y="295873"/>
                </a:lnTo>
                <a:close/>
                <a:moveTo>
                  <a:pt x="856378" y="294504"/>
                </a:moveTo>
                <a:lnTo>
                  <a:pt x="860546" y="296942"/>
                </a:lnTo>
                <a:cubicBezTo>
                  <a:pt x="861379" y="298649"/>
                  <a:pt x="861379" y="300355"/>
                  <a:pt x="861379" y="300355"/>
                </a:cubicBezTo>
                <a:close/>
                <a:moveTo>
                  <a:pt x="814388" y="294107"/>
                </a:moveTo>
                <a:lnTo>
                  <a:pt x="814388" y="294412"/>
                </a:lnTo>
                <a:lnTo>
                  <a:pt x="814669" y="294541"/>
                </a:lnTo>
                <a:close/>
                <a:moveTo>
                  <a:pt x="909638" y="293688"/>
                </a:moveTo>
                <a:lnTo>
                  <a:pt x="911947" y="298066"/>
                </a:lnTo>
                <a:lnTo>
                  <a:pt x="910432" y="297128"/>
                </a:lnTo>
                <a:cubicBezTo>
                  <a:pt x="909638" y="295408"/>
                  <a:pt x="909638" y="293688"/>
                  <a:pt x="909638" y="293688"/>
                </a:cubicBezTo>
                <a:close/>
                <a:moveTo>
                  <a:pt x="909638" y="293688"/>
                </a:moveTo>
                <a:cubicBezTo>
                  <a:pt x="909638" y="293688"/>
                  <a:pt x="909638" y="293688"/>
                  <a:pt x="910432" y="294548"/>
                </a:cubicBezTo>
                <a:lnTo>
                  <a:pt x="912271" y="296541"/>
                </a:lnTo>
                <a:close/>
                <a:moveTo>
                  <a:pt x="862013" y="293687"/>
                </a:moveTo>
                <a:cubicBezTo>
                  <a:pt x="862013" y="293687"/>
                  <a:pt x="868363" y="300037"/>
                  <a:pt x="868363" y="300037"/>
                </a:cubicBezTo>
                <a:cubicBezTo>
                  <a:pt x="862013" y="300037"/>
                  <a:pt x="862013" y="300037"/>
                  <a:pt x="862013" y="293687"/>
                </a:cubicBezTo>
                <a:close/>
                <a:moveTo>
                  <a:pt x="307447" y="293687"/>
                </a:moveTo>
                <a:cubicBezTo>
                  <a:pt x="314326" y="293687"/>
                  <a:pt x="314326" y="300037"/>
                  <a:pt x="307447" y="300037"/>
                </a:cubicBezTo>
                <a:cubicBezTo>
                  <a:pt x="307447" y="300037"/>
                  <a:pt x="307447" y="300037"/>
                  <a:pt x="307447" y="293687"/>
                </a:cubicBezTo>
                <a:close/>
                <a:moveTo>
                  <a:pt x="854711" y="293529"/>
                </a:moveTo>
                <a:lnTo>
                  <a:pt x="852893" y="296011"/>
                </a:lnTo>
                <a:lnTo>
                  <a:pt x="852211" y="294382"/>
                </a:lnTo>
                <a:cubicBezTo>
                  <a:pt x="853044" y="293529"/>
                  <a:pt x="854711" y="293529"/>
                  <a:pt x="854711" y="293529"/>
                </a:cubicBezTo>
                <a:close/>
                <a:moveTo>
                  <a:pt x="854711" y="293529"/>
                </a:moveTo>
                <a:cubicBezTo>
                  <a:pt x="854711" y="293529"/>
                  <a:pt x="861379" y="300355"/>
                  <a:pt x="861379" y="300355"/>
                </a:cubicBezTo>
                <a:cubicBezTo>
                  <a:pt x="861379" y="300355"/>
                  <a:pt x="861379" y="300355"/>
                  <a:pt x="854711" y="300355"/>
                </a:cubicBezTo>
                <a:cubicBezTo>
                  <a:pt x="854711" y="300355"/>
                  <a:pt x="861379" y="300355"/>
                  <a:pt x="854711" y="293529"/>
                </a:cubicBezTo>
                <a:close/>
                <a:moveTo>
                  <a:pt x="854711" y="293529"/>
                </a:moveTo>
                <a:lnTo>
                  <a:pt x="855544" y="293529"/>
                </a:lnTo>
                <a:lnTo>
                  <a:pt x="856378" y="294504"/>
                </a:lnTo>
                <a:close/>
                <a:moveTo>
                  <a:pt x="901701" y="292894"/>
                </a:moveTo>
                <a:cubicBezTo>
                  <a:pt x="901701" y="292894"/>
                  <a:pt x="909639" y="300038"/>
                  <a:pt x="909639" y="300038"/>
                </a:cubicBezTo>
                <a:cubicBezTo>
                  <a:pt x="901701" y="300038"/>
                  <a:pt x="901701" y="292894"/>
                  <a:pt x="901701" y="292894"/>
                </a:cubicBezTo>
                <a:close/>
                <a:moveTo>
                  <a:pt x="888472" y="292894"/>
                </a:moveTo>
                <a:cubicBezTo>
                  <a:pt x="895351" y="299641"/>
                  <a:pt x="888472" y="292894"/>
                  <a:pt x="895351" y="299641"/>
                </a:cubicBezTo>
                <a:cubicBezTo>
                  <a:pt x="895351" y="299641"/>
                  <a:pt x="895351" y="299641"/>
                  <a:pt x="894491" y="299641"/>
                </a:cubicBezTo>
                <a:lnTo>
                  <a:pt x="893631" y="299641"/>
                </a:lnTo>
                <a:cubicBezTo>
                  <a:pt x="893631" y="299641"/>
                  <a:pt x="891911" y="299641"/>
                  <a:pt x="888472" y="299641"/>
                </a:cubicBezTo>
                <a:cubicBezTo>
                  <a:pt x="888472" y="299641"/>
                  <a:pt x="888472" y="299641"/>
                  <a:pt x="888472" y="298798"/>
                </a:cubicBezTo>
                <a:lnTo>
                  <a:pt x="888472" y="296267"/>
                </a:lnTo>
                <a:lnTo>
                  <a:pt x="888472" y="295424"/>
                </a:lnTo>
                <a:cubicBezTo>
                  <a:pt x="888472" y="296267"/>
                  <a:pt x="888472" y="296267"/>
                  <a:pt x="888472" y="292894"/>
                </a:cubicBezTo>
                <a:close/>
                <a:moveTo>
                  <a:pt x="834186" y="292893"/>
                </a:moveTo>
                <a:cubicBezTo>
                  <a:pt x="841024" y="292893"/>
                  <a:pt x="841024" y="292893"/>
                  <a:pt x="841024" y="292893"/>
                </a:cubicBezTo>
                <a:lnTo>
                  <a:pt x="843378" y="294237"/>
                </a:lnTo>
                <a:lnTo>
                  <a:pt x="841024" y="299724"/>
                </a:lnTo>
                <a:cubicBezTo>
                  <a:pt x="841024" y="292893"/>
                  <a:pt x="841024" y="292893"/>
                  <a:pt x="834186" y="292893"/>
                </a:cubicBezTo>
                <a:close/>
                <a:moveTo>
                  <a:pt x="827349" y="292893"/>
                </a:moveTo>
                <a:lnTo>
                  <a:pt x="832135" y="297675"/>
                </a:lnTo>
                <a:lnTo>
                  <a:pt x="830767" y="296308"/>
                </a:lnTo>
                <a:cubicBezTo>
                  <a:pt x="829058" y="294601"/>
                  <a:pt x="827349" y="292893"/>
                  <a:pt x="827349" y="292893"/>
                </a:cubicBezTo>
                <a:close/>
                <a:moveTo>
                  <a:pt x="47625" y="292629"/>
                </a:moveTo>
                <a:cubicBezTo>
                  <a:pt x="47625" y="292629"/>
                  <a:pt x="41275" y="306388"/>
                  <a:pt x="47625" y="292629"/>
                </a:cubicBezTo>
                <a:close/>
                <a:moveTo>
                  <a:pt x="830084" y="290844"/>
                </a:moveTo>
                <a:lnTo>
                  <a:pt x="830768" y="292039"/>
                </a:lnTo>
                <a:cubicBezTo>
                  <a:pt x="832477" y="294601"/>
                  <a:pt x="834186" y="296308"/>
                  <a:pt x="834186" y="292893"/>
                </a:cubicBezTo>
                <a:cubicBezTo>
                  <a:pt x="834186" y="292893"/>
                  <a:pt x="841024" y="299724"/>
                  <a:pt x="841024" y="299724"/>
                </a:cubicBezTo>
                <a:lnTo>
                  <a:pt x="841024" y="299755"/>
                </a:lnTo>
                <a:lnTo>
                  <a:pt x="841376" y="300037"/>
                </a:lnTo>
                <a:lnTo>
                  <a:pt x="841024" y="299967"/>
                </a:lnTo>
                <a:lnTo>
                  <a:pt x="841024" y="300037"/>
                </a:lnTo>
                <a:lnTo>
                  <a:pt x="841024" y="305700"/>
                </a:lnTo>
                <a:cubicBezTo>
                  <a:pt x="841024" y="306554"/>
                  <a:pt x="841024" y="306554"/>
                  <a:pt x="841024" y="306554"/>
                </a:cubicBezTo>
                <a:lnTo>
                  <a:pt x="840547" y="306435"/>
                </a:lnTo>
                <a:lnTo>
                  <a:pt x="840895" y="306748"/>
                </a:lnTo>
                <a:lnTo>
                  <a:pt x="841376" y="306388"/>
                </a:lnTo>
                <a:lnTo>
                  <a:pt x="841376" y="307181"/>
                </a:lnTo>
                <a:lnTo>
                  <a:pt x="841376" y="308074"/>
                </a:lnTo>
                <a:lnTo>
                  <a:pt x="841376" y="311646"/>
                </a:lnTo>
                <a:lnTo>
                  <a:pt x="841376" y="313334"/>
                </a:lnTo>
                <a:lnTo>
                  <a:pt x="841376" y="314325"/>
                </a:lnTo>
                <a:cubicBezTo>
                  <a:pt x="841376" y="314325"/>
                  <a:pt x="847726" y="320675"/>
                  <a:pt x="841376" y="320675"/>
                </a:cubicBezTo>
                <a:cubicBezTo>
                  <a:pt x="841376" y="320675"/>
                  <a:pt x="841376" y="319087"/>
                  <a:pt x="841376" y="317500"/>
                </a:cubicBezTo>
                <a:lnTo>
                  <a:pt x="841376" y="314326"/>
                </a:lnTo>
                <a:cubicBezTo>
                  <a:pt x="841376" y="314326"/>
                  <a:pt x="841376" y="314326"/>
                  <a:pt x="840384" y="313334"/>
                </a:cubicBezTo>
                <a:lnTo>
                  <a:pt x="834496" y="307446"/>
                </a:lnTo>
                <a:lnTo>
                  <a:pt x="834231" y="307181"/>
                </a:lnTo>
                <a:lnTo>
                  <a:pt x="834209" y="307159"/>
                </a:lnTo>
                <a:lnTo>
                  <a:pt x="834192" y="307181"/>
                </a:lnTo>
                <a:lnTo>
                  <a:pt x="833671" y="307864"/>
                </a:lnTo>
                <a:lnTo>
                  <a:pt x="833438" y="308168"/>
                </a:lnTo>
                <a:lnTo>
                  <a:pt x="831916" y="310158"/>
                </a:lnTo>
                <a:lnTo>
                  <a:pt x="833438" y="312148"/>
                </a:lnTo>
                <a:lnTo>
                  <a:pt x="834225" y="313177"/>
                </a:lnTo>
                <a:lnTo>
                  <a:pt x="837407" y="311745"/>
                </a:lnTo>
                <a:lnTo>
                  <a:pt x="839612" y="316706"/>
                </a:lnTo>
                <a:lnTo>
                  <a:pt x="839158" y="316472"/>
                </a:lnTo>
                <a:lnTo>
                  <a:pt x="840635" y="319009"/>
                </a:lnTo>
                <a:lnTo>
                  <a:pt x="839612" y="316706"/>
                </a:lnTo>
                <a:lnTo>
                  <a:pt x="840384" y="317103"/>
                </a:lnTo>
                <a:lnTo>
                  <a:pt x="841166" y="319920"/>
                </a:lnTo>
                <a:lnTo>
                  <a:pt x="841375" y="320278"/>
                </a:lnTo>
                <a:lnTo>
                  <a:pt x="841266" y="320278"/>
                </a:lnTo>
                <a:lnTo>
                  <a:pt x="841376" y="320675"/>
                </a:lnTo>
                <a:lnTo>
                  <a:pt x="841200" y="320278"/>
                </a:lnTo>
                <a:lnTo>
                  <a:pt x="840880" y="320278"/>
                </a:lnTo>
                <a:lnTo>
                  <a:pt x="841376" y="320675"/>
                </a:lnTo>
                <a:lnTo>
                  <a:pt x="840508" y="320278"/>
                </a:lnTo>
                <a:lnTo>
                  <a:pt x="838795" y="320278"/>
                </a:lnTo>
                <a:lnTo>
                  <a:pt x="837936" y="320278"/>
                </a:lnTo>
                <a:cubicBezTo>
                  <a:pt x="836216" y="320278"/>
                  <a:pt x="834496" y="320278"/>
                  <a:pt x="834496" y="320278"/>
                </a:cubicBezTo>
                <a:lnTo>
                  <a:pt x="834496" y="317748"/>
                </a:lnTo>
                <a:lnTo>
                  <a:pt x="834496" y="317530"/>
                </a:lnTo>
                <a:lnTo>
                  <a:pt x="834430" y="317500"/>
                </a:lnTo>
                <a:cubicBezTo>
                  <a:pt x="833438" y="315912"/>
                  <a:pt x="833438" y="314325"/>
                  <a:pt x="833438" y="314325"/>
                </a:cubicBezTo>
                <a:lnTo>
                  <a:pt x="834496" y="315171"/>
                </a:lnTo>
                <a:lnTo>
                  <a:pt x="834496" y="314075"/>
                </a:lnTo>
                <a:lnTo>
                  <a:pt x="833438" y="313531"/>
                </a:lnTo>
                <a:lnTo>
                  <a:pt x="831916" y="313531"/>
                </a:lnTo>
                <a:lnTo>
                  <a:pt x="828477" y="313531"/>
                </a:lnTo>
                <a:cubicBezTo>
                  <a:pt x="827617" y="313531"/>
                  <a:pt x="827617" y="313531"/>
                  <a:pt x="827617" y="313531"/>
                </a:cubicBezTo>
                <a:cubicBezTo>
                  <a:pt x="827617" y="313531"/>
                  <a:pt x="827617" y="313531"/>
                  <a:pt x="827617" y="320278"/>
                </a:cubicBezTo>
                <a:cubicBezTo>
                  <a:pt x="827617" y="313531"/>
                  <a:pt x="827617" y="306784"/>
                  <a:pt x="820737" y="306784"/>
                </a:cubicBezTo>
                <a:cubicBezTo>
                  <a:pt x="820737" y="306784"/>
                  <a:pt x="822457" y="306784"/>
                  <a:pt x="823317" y="306784"/>
                </a:cubicBezTo>
                <a:lnTo>
                  <a:pt x="826757" y="306784"/>
                </a:lnTo>
                <a:lnTo>
                  <a:pt x="827088" y="306784"/>
                </a:lnTo>
                <a:lnTo>
                  <a:pt x="827617" y="306784"/>
                </a:lnTo>
                <a:lnTo>
                  <a:pt x="827088" y="306093"/>
                </a:lnTo>
                <a:lnTo>
                  <a:pt x="825037" y="303411"/>
                </a:lnTo>
                <a:lnTo>
                  <a:pt x="827088" y="300729"/>
                </a:lnTo>
                <a:lnTo>
                  <a:pt x="827617" y="300037"/>
                </a:lnTo>
                <a:cubicBezTo>
                  <a:pt x="827617" y="300037"/>
                  <a:pt x="827617" y="301724"/>
                  <a:pt x="828477" y="303411"/>
                </a:cubicBezTo>
                <a:lnTo>
                  <a:pt x="833185" y="306050"/>
                </a:lnTo>
                <a:lnTo>
                  <a:pt x="831057" y="303212"/>
                </a:lnTo>
                <a:cubicBezTo>
                  <a:pt x="830263" y="301624"/>
                  <a:pt x="830263" y="300037"/>
                  <a:pt x="833438" y="300037"/>
                </a:cubicBezTo>
                <a:cubicBezTo>
                  <a:pt x="833438" y="303212"/>
                  <a:pt x="833438" y="304799"/>
                  <a:pt x="833438" y="305593"/>
                </a:cubicBezTo>
                <a:lnTo>
                  <a:pt x="833438" y="306191"/>
                </a:lnTo>
                <a:lnTo>
                  <a:pt x="834496" y="306784"/>
                </a:lnTo>
                <a:lnTo>
                  <a:pt x="834303" y="307037"/>
                </a:lnTo>
                <a:lnTo>
                  <a:pt x="834495" y="307181"/>
                </a:lnTo>
                <a:lnTo>
                  <a:pt x="834496" y="307181"/>
                </a:lnTo>
                <a:lnTo>
                  <a:pt x="837407" y="309365"/>
                </a:lnTo>
                <a:lnTo>
                  <a:pt x="838201" y="308769"/>
                </a:lnTo>
                <a:lnTo>
                  <a:pt x="840319" y="307181"/>
                </a:lnTo>
                <a:lnTo>
                  <a:pt x="840473" y="307065"/>
                </a:lnTo>
                <a:lnTo>
                  <a:pt x="834430" y="306288"/>
                </a:lnTo>
                <a:cubicBezTo>
                  <a:pt x="833438" y="305395"/>
                  <a:pt x="833438" y="303609"/>
                  <a:pt x="833438" y="300037"/>
                </a:cubicBezTo>
                <a:cubicBezTo>
                  <a:pt x="833438" y="300037"/>
                  <a:pt x="833438" y="300037"/>
                  <a:pt x="834430" y="300930"/>
                </a:cubicBezTo>
                <a:lnTo>
                  <a:pt x="835349" y="301757"/>
                </a:lnTo>
                <a:lnTo>
                  <a:pt x="834186" y="299724"/>
                </a:lnTo>
                <a:cubicBezTo>
                  <a:pt x="834186" y="299724"/>
                  <a:pt x="834186" y="292893"/>
                  <a:pt x="827349" y="292893"/>
                </a:cubicBezTo>
                <a:cubicBezTo>
                  <a:pt x="830768" y="292893"/>
                  <a:pt x="830768" y="292893"/>
                  <a:pt x="829913" y="292039"/>
                </a:cubicBezTo>
                <a:lnTo>
                  <a:pt x="829566" y="291232"/>
                </a:lnTo>
                <a:close/>
                <a:moveTo>
                  <a:pt x="298767" y="290751"/>
                </a:moveTo>
                <a:lnTo>
                  <a:pt x="301625" y="292894"/>
                </a:lnTo>
                <a:cubicBezTo>
                  <a:pt x="294481" y="300037"/>
                  <a:pt x="294481" y="292894"/>
                  <a:pt x="294481" y="292894"/>
                </a:cubicBezTo>
                <a:cubicBezTo>
                  <a:pt x="294481" y="292894"/>
                  <a:pt x="296267" y="292894"/>
                  <a:pt x="298053" y="292001"/>
                </a:cubicBezTo>
                <a:close/>
                <a:moveTo>
                  <a:pt x="829214" y="290409"/>
                </a:moveTo>
                <a:lnTo>
                  <a:pt x="829566" y="291232"/>
                </a:lnTo>
                <a:lnTo>
                  <a:pt x="827349" y="292893"/>
                </a:lnTo>
                <a:close/>
                <a:moveTo>
                  <a:pt x="841879" y="290332"/>
                </a:moveTo>
                <a:cubicBezTo>
                  <a:pt x="842733" y="291186"/>
                  <a:pt x="844443" y="292893"/>
                  <a:pt x="847861" y="292893"/>
                </a:cubicBezTo>
                <a:lnTo>
                  <a:pt x="847861" y="293868"/>
                </a:lnTo>
                <a:lnTo>
                  <a:pt x="850106" y="296862"/>
                </a:lnTo>
                <a:lnTo>
                  <a:pt x="849598" y="297540"/>
                </a:lnTo>
                <a:lnTo>
                  <a:pt x="854043" y="299443"/>
                </a:lnTo>
                <a:lnTo>
                  <a:pt x="852211" y="296942"/>
                </a:lnTo>
                <a:lnTo>
                  <a:pt x="852893" y="296011"/>
                </a:lnTo>
                <a:lnTo>
                  <a:pt x="854392" y="299592"/>
                </a:lnTo>
                <a:lnTo>
                  <a:pt x="854699" y="299724"/>
                </a:lnTo>
                <a:lnTo>
                  <a:pt x="854447" y="299724"/>
                </a:lnTo>
                <a:lnTo>
                  <a:pt x="854711" y="300355"/>
                </a:lnTo>
                <a:lnTo>
                  <a:pt x="854248" y="299724"/>
                </a:lnTo>
                <a:lnTo>
                  <a:pt x="848716" y="299724"/>
                </a:lnTo>
                <a:lnTo>
                  <a:pt x="847960" y="299724"/>
                </a:lnTo>
                <a:lnTo>
                  <a:pt x="847725" y="300037"/>
                </a:lnTo>
                <a:lnTo>
                  <a:pt x="847725" y="299180"/>
                </a:lnTo>
                <a:lnTo>
                  <a:pt x="847006" y="296308"/>
                </a:lnTo>
                <a:lnTo>
                  <a:pt x="843378" y="294237"/>
                </a:lnTo>
                <a:lnTo>
                  <a:pt x="843588" y="293747"/>
                </a:lnTo>
                <a:cubicBezTo>
                  <a:pt x="844443" y="292893"/>
                  <a:pt x="844443" y="292893"/>
                  <a:pt x="841024" y="292893"/>
                </a:cubicBezTo>
                <a:cubicBezTo>
                  <a:pt x="841024" y="289478"/>
                  <a:pt x="841024" y="289478"/>
                  <a:pt x="841879" y="290332"/>
                </a:cubicBezTo>
                <a:close/>
                <a:moveTo>
                  <a:pt x="293162" y="290332"/>
                </a:moveTo>
                <a:lnTo>
                  <a:pt x="293395" y="291030"/>
                </a:lnTo>
                <a:lnTo>
                  <a:pt x="293162" y="292893"/>
                </a:lnTo>
                <a:lnTo>
                  <a:pt x="292467" y="293687"/>
                </a:lnTo>
                <a:lnTo>
                  <a:pt x="292894" y="293687"/>
                </a:lnTo>
                <a:lnTo>
                  <a:pt x="293688" y="293687"/>
                </a:lnTo>
                <a:lnTo>
                  <a:pt x="294481" y="292894"/>
                </a:lnTo>
                <a:cubicBezTo>
                  <a:pt x="294481" y="292894"/>
                  <a:pt x="294481" y="292894"/>
                  <a:pt x="294481" y="293787"/>
                </a:cubicBezTo>
                <a:lnTo>
                  <a:pt x="294481" y="296466"/>
                </a:lnTo>
                <a:lnTo>
                  <a:pt x="294481" y="300037"/>
                </a:lnTo>
                <a:cubicBezTo>
                  <a:pt x="294481" y="300037"/>
                  <a:pt x="294481" y="300037"/>
                  <a:pt x="287337" y="300037"/>
                </a:cubicBezTo>
                <a:lnTo>
                  <a:pt x="287339" y="300035"/>
                </a:lnTo>
                <a:lnTo>
                  <a:pt x="289719" y="296862"/>
                </a:lnTo>
                <a:lnTo>
                  <a:pt x="289704" y="296841"/>
                </a:lnTo>
                <a:lnTo>
                  <a:pt x="287337" y="299543"/>
                </a:lnTo>
                <a:lnTo>
                  <a:pt x="287179" y="299724"/>
                </a:lnTo>
                <a:lnTo>
                  <a:pt x="284980" y="300037"/>
                </a:lnTo>
                <a:lnTo>
                  <a:pt x="286444" y="300037"/>
                </a:lnTo>
                <a:lnTo>
                  <a:pt x="287337" y="300037"/>
                </a:lnTo>
                <a:cubicBezTo>
                  <a:pt x="287337" y="300037"/>
                  <a:pt x="287337" y="307181"/>
                  <a:pt x="280194" y="307181"/>
                </a:cubicBezTo>
                <a:cubicBezTo>
                  <a:pt x="280194" y="300037"/>
                  <a:pt x="280194" y="300037"/>
                  <a:pt x="280194" y="300037"/>
                </a:cubicBezTo>
                <a:lnTo>
                  <a:pt x="280341" y="300037"/>
                </a:lnTo>
                <a:lnTo>
                  <a:pt x="280341" y="299724"/>
                </a:lnTo>
                <a:cubicBezTo>
                  <a:pt x="280341" y="299724"/>
                  <a:pt x="287179" y="299724"/>
                  <a:pt x="287179" y="292893"/>
                </a:cubicBezTo>
                <a:cubicBezTo>
                  <a:pt x="290598" y="292893"/>
                  <a:pt x="292308" y="291186"/>
                  <a:pt x="293162" y="290332"/>
                </a:cubicBezTo>
                <a:close/>
                <a:moveTo>
                  <a:pt x="829023" y="288990"/>
                </a:moveTo>
                <a:lnTo>
                  <a:pt x="829566" y="289940"/>
                </a:lnTo>
                <a:lnTo>
                  <a:pt x="829214" y="290409"/>
                </a:lnTo>
                <a:lnTo>
                  <a:pt x="828814" y="289478"/>
                </a:lnTo>
                <a:close/>
                <a:moveTo>
                  <a:pt x="762866" y="288636"/>
                </a:moveTo>
                <a:lnTo>
                  <a:pt x="764381" y="289719"/>
                </a:lnTo>
                <a:cubicBezTo>
                  <a:pt x="765175" y="291703"/>
                  <a:pt x="765175" y="293688"/>
                  <a:pt x="765175" y="293688"/>
                </a:cubicBezTo>
                <a:close/>
                <a:moveTo>
                  <a:pt x="855544" y="288409"/>
                </a:moveTo>
                <a:lnTo>
                  <a:pt x="855778" y="288614"/>
                </a:lnTo>
                <a:lnTo>
                  <a:pt x="858045" y="292676"/>
                </a:lnTo>
                <a:cubicBezTo>
                  <a:pt x="858045" y="293529"/>
                  <a:pt x="858045" y="293529"/>
                  <a:pt x="861379" y="293529"/>
                </a:cubicBezTo>
                <a:cubicBezTo>
                  <a:pt x="861379" y="293529"/>
                  <a:pt x="861379" y="293529"/>
                  <a:pt x="860546" y="293529"/>
                </a:cubicBezTo>
                <a:lnTo>
                  <a:pt x="855544" y="293529"/>
                </a:lnTo>
                <a:lnTo>
                  <a:pt x="855187" y="290603"/>
                </a:lnTo>
                <a:close/>
                <a:moveTo>
                  <a:pt x="53313" y="287680"/>
                </a:moveTo>
                <a:lnTo>
                  <a:pt x="49573" y="292039"/>
                </a:lnTo>
                <a:lnTo>
                  <a:pt x="51697" y="292393"/>
                </a:lnTo>
                <a:close/>
                <a:moveTo>
                  <a:pt x="814390" y="286935"/>
                </a:moveTo>
                <a:lnTo>
                  <a:pt x="817298" y="289074"/>
                </a:lnTo>
                <a:lnTo>
                  <a:pt x="818115" y="288472"/>
                </a:lnTo>
                <a:close/>
                <a:moveTo>
                  <a:pt x="854711" y="286703"/>
                </a:moveTo>
                <a:cubicBezTo>
                  <a:pt x="848044" y="286703"/>
                  <a:pt x="854711" y="293529"/>
                  <a:pt x="854711" y="293529"/>
                </a:cubicBezTo>
                <a:cubicBezTo>
                  <a:pt x="848044" y="293529"/>
                  <a:pt x="848044" y="286703"/>
                  <a:pt x="854711" y="286703"/>
                </a:cubicBezTo>
                <a:close/>
                <a:moveTo>
                  <a:pt x="854711" y="286703"/>
                </a:moveTo>
                <a:lnTo>
                  <a:pt x="855187" y="290603"/>
                </a:lnTo>
                <a:lnTo>
                  <a:pt x="854711" y="293529"/>
                </a:lnTo>
                <a:cubicBezTo>
                  <a:pt x="854711" y="293529"/>
                  <a:pt x="854711" y="293529"/>
                  <a:pt x="854711" y="292676"/>
                </a:cubicBezTo>
                <a:lnTo>
                  <a:pt x="854711" y="287556"/>
                </a:lnTo>
                <a:close/>
                <a:moveTo>
                  <a:pt x="854711" y="286703"/>
                </a:moveTo>
                <a:cubicBezTo>
                  <a:pt x="854711" y="286703"/>
                  <a:pt x="854711" y="286703"/>
                  <a:pt x="855544" y="287556"/>
                </a:cubicBezTo>
                <a:lnTo>
                  <a:pt x="857520" y="289578"/>
                </a:lnTo>
                <a:lnTo>
                  <a:pt x="861379" y="293529"/>
                </a:lnTo>
                <a:lnTo>
                  <a:pt x="855778" y="288614"/>
                </a:lnTo>
                <a:close/>
                <a:moveTo>
                  <a:pt x="806979" y="286544"/>
                </a:moveTo>
                <a:cubicBezTo>
                  <a:pt x="810419" y="289917"/>
                  <a:pt x="812138" y="291604"/>
                  <a:pt x="812998" y="292447"/>
                </a:cubicBezTo>
                <a:cubicBezTo>
                  <a:pt x="813858" y="293291"/>
                  <a:pt x="813858" y="293291"/>
                  <a:pt x="813858" y="293291"/>
                </a:cubicBezTo>
                <a:cubicBezTo>
                  <a:pt x="806979" y="293291"/>
                  <a:pt x="806979" y="286544"/>
                  <a:pt x="806979" y="286544"/>
                </a:cubicBezTo>
                <a:close/>
                <a:moveTo>
                  <a:pt x="827349" y="286063"/>
                </a:moveTo>
                <a:lnTo>
                  <a:pt x="828814" y="289478"/>
                </a:lnTo>
                <a:lnTo>
                  <a:pt x="827349" y="292893"/>
                </a:lnTo>
                <a:cubicBezTo>
                  <a:pt x="827349" y="292893"/>
                  <a:pt x="827349" y="299724"/>
                  <a:pt x="827349" y="299724"/>
                </a:cubicBezTo>
                <a:lnTo>
                  <a:pt x="826678" y="297264"/>
                </a:lnTo>
                <a:lnTo>
                  <a:pt x="826999" y="299432"/>
                </a:lnTo>
                <a:lnTo>
                  <a:pt x="827387" y="299813"/>
                </a:lnTo>
                <a:lnTo>
                  <a:pt x="830263" y="297656"/>
                </a:lnTo>
                <a:cubicBezTo>
                  <a:pt x="831850" y="298449"/>
                  <a:pt x="833438" y="300037"/>
                  <a:pt x="833438" y="300037"/>
                </a:cubicBezTo>
                <a:cubicBezTo>
                  <a:pt x="833438" y="300037"/>
                  <a:pt x="831850" y="300037"/>
                  <a:pt x="830263" y="300037"/>
                </a:cubicBezTo>
                <a:lnTo>
                  <a:pt x="827616" y="300037"/>
                </a:lnTo>
                <a:lnTo>
                  <a:pt x="827617" y="300037"/>
                </a:lnTo>
                <a:lnTo>
                  <a:pt x="827088" y="300112"/>
                </a:lnTo>
                <a:lnTo>
                  <a:pt x="821597" y="300881"/>
                </a:lnTo>
                <a:lnTo>
                  <a:pt x="820737" y="300037"/>
                </a:lnTo>
                <a:lnTo>
                  <a:pt x="821523" y="301387"/>
                </a:lnTo>
                <a:lnTo>
                  <a:pt x="820737" y="306784"/>
                </a:lnTo>
                <a:cubicBezTo>
                  <a:pt x="820737" y="306784"/>
                  <a:pt x="820737" y="305098"/>
                  <a:pt x="819877" y="302568"/>
                </a:cubicBezTo>
                <a:lnTo>
                  <a:pt x="818235" y="300037"/>
                </a:lnTo>
                <a:lnTo>
                  <a:pt x="817762" y="300037"/>
                </a:lnTo>
                <a:lnTo>
                  <a:pt x="816770" y="300037"/>
                </a:lnTo>
                <a:cubicBezTo>
                  <a:pt x="816770" y="300037"/>
                  <a:pt x="816770" y="300037"/>
                  <a:pt x="812801" y="300037"/>
                </a:cubicBezTo>
                <a:cubicBezTo>
                  <a:pt x="812801" y="296862"/>
                  <a:pt x="812801" y="296862"/>
                  <a:pt x="812801" y="296862"/>
                </a:cubicBezTo>
                <a:lnTo>
                  <a:pt x="812801" y="295275"/>
                </a:lnTo>
                <a:lnTo>
                  <a:pt x="812800" y="295275"/>
                </a:lnTo>
                <a:lnTo>
                  <a:pt x="812800" y="293687"/>
                </a:lnTo>
                <a:lnTo>
                  <a:pt x="812801" y="293687"/>
                </a:lnTo>
                <a:lnTo>
                  <a:pt x="814115" y="293687"/>
                </a:lnTo>
                <a:lnTo>
                  <a:pt x="813858" y="293291"/>
                </a:lnTo>
                <a:cubicBezTo>
                  <a:pt x="817298" y="293291"/>
                  <a:pt x="819017" y="294977"/>
                  <a:pt x="819877" y="296664"/>
                </a:cubicBezTo>
                <a:lnTo>
                  <a:pt x="820727" y="300000"/>
                </a:lnTo>
                <a:lnTo>
                  <a:pt x="820737" y="300031"/>
                </a:lnTo>
                <a:lnTo>
                  <a:pt x="820737" y="299194"/>
                </a:lnTo>
                <a:lnTo>
                  <a:pt x="820737" y="296664"/>
                </a:lnTo>
                <a:lnTo>
                  <a:pt x="820737" y="295821"/>
                </a:lnTo>
                <a:lnTo>
                  <a:pt x="820737" y="293921"/>
                </a:lnTo>
                <a:lnTo>
                  <a:pt x="819945" y="293159"/>
                </a:lnTo>
                <a:lnTo>
                  <a:pt x="825776" y="293961"/>
                </a:lnTo>
                <a:lnTo>
                  <a:pt x="825557" y="293159"/>
                </a:lnTo>
                <a:lnTo>
                  <a:pt x="825497" y="292940"/>
                </a:lnTo>
                <a:lnTo>
                  <a:pt x="820838" y="292299"/>
                </a:lnTo>
                <a:lnTo>
                  <a:pt x="820353" y="289031"/>
                </a:lnTo>
                <a:lnTo>
                  <a:pt x="825249" y="292031"/>
                </a:lnTo>
                <a:lnTo>
                  <a:pt x="824785" y="290332"/>
                </a:lnTo>
                <a:cubicBezTo>
                  <a:pt x="823930" y="287770"/>
                  <a:pt x="823930" y="286063"/>
                  <a:pt x="827349" y="286063"/>
                </a:cubicBezTo>
                <a:close/>
                <a:moveTo>
                  <a:pt x="827349" y="286063"/>
                </a:moveTo>
                <a:lnTo>
                  <a:pt x="829214" y="288547"/>
                </a:lnTo>
                <a:lnTo>
                  <a:pt x="829023" y="288990"/>
                </a:lnTo>
                <a:close/>
                <a:moveTo>
                  <a:pt x="294017" y="286063"/>
                </a:moveTo>
                <a:cubicBezTo>
                  <a:pt x="294017" y="286063"/>
                  <a:pt x="294017" y="292893"/>
                  <a:pt x="294017" y="292893"/>
                </a:cubicBezTo>
                <a:lnTo>
                  <a:pt x="293395" y="291030"/>
                </a:lnTo>
                <a:close/>
                <a:moveTo>
                  <a:pt x="895351" y="285750"/>
                </a:moveTo>
                <a:cubicBezTo>
                  <a:pt x="895351" y="285750"/>
                  <a:pt x="895351" y="293688"/>
                  <a:pt x="901701" y="293688"/>
                </a:cubicBezTo>
                <a:cubicBezTo>
                  <a:pt x="895351" y="293688"/>
                  <a:pt x="895351" y="293688"/>
                  <a:pt x="895351" y="285750"/>
                </a:cubicBezTo>
                <a:close/>
                <a:moveTo>
                  <a:pt x="874713" y="285750"/>
                </a:moveTo>
                <a:cubicBezTo>
                  <a:pt x="874713" y="285750"/>
                  <a:pt x="876697" y="287734"/>
                  <a:pt x="878682" y="289719"/>
                </a:cubicBezTo>
                <a:lnTo>
                  <a:pt x="881745" y="292782"/>
                </a:lnTo>
                <a:lnTo>
                  <a:pt x="882122" y="292504"/>
                </a:lnTo>
                <a:lnTo>
                  <a:pt x="882122" y="287784"/>
                </a:lnTo>
                <a:cubicBezTo>
                  <a:pt x="882122" y="286941"/>
                  <a:pt x="882122" y="286941"/>
                  <a:pt x="882122" y="286941"/>
                </a:cubicBezTo>
                <a:cubicBezTo>
                  <a:pt x="882122" y="286941"/>
                  <a:pt x="883842" y="288628"/>
                  <a:pt x="884702" y="290314"/>
                </a:cubicBezTo>
                <a:lnTo>
                  <a:pt x="884191" y="290983"/>
                </a:lnTo>
                <a:lnTo>
                  <a:pt x="885032" y="290364"/>
                </a:lnTo>
                <a:lnTo>
                  <a:pt x="887860" y="292444"/>
                </a:lnTo>
                <a:lnTo>
                  <a:pt x="887899" y="292894"/>
                </a:lnTo>
                <a:lnTo>
                  <a:pt x="888472" y="299641"/>
                </a:lnTo>
                <a:cubicBezTo>
                  <a:pt x="888472" y="306388"/>
                  <a:pt x="888472" y="299641"/>
                  <a:pt x="888472" y="306388"/>
                </a:cubicBezTo>
                <a:cubicBezTo>
                  <a:pt x="888472" y="303014"/>
                  <a:pt x="888472" y="301328"/>
                  <a:pt x="887612" y="299641"/>
                </a:cubicBezTo>
                <a:lnTo>
                  <a:pt x="882651" y="294081"/>
                </a:lnTo>
                <a:lnTo>
                  <a:pt x="882204" y="293580"/>
                </a:lnTo>
                <a:lnTo>
                  <a:pt x="882122" y="293688"/>
                </a:lnTo>
                <a:lnTo>
                  <a:pt x="882122" y="293488"/>
                </a:lnTo>
                <a:lnTo>
                  <a:pt x="881936" y="293279"/>
                </a:lnTo>
                <a:lnTo>
                  <a:pt x="875705" y="289719"/>
                </a:lnTo>
                <a:cubicBezTo>
                  <a:pt x="874713" y="289719"/>
                  <a:pt x="874713" y="289719"/>
                  <a:pt x="874713" y="285750"/>
                </a:cubicBezTo>
                <a:close/>
                <a:moveTo>
                  <a:pt x="862013" y="285750"/>
                </a:moveTo>
                <a:cubicBezTo>
                  <a:pt x="862013" y="285750"/>
                  <a:pt x="868363" y="293688"/>
                  <a:pt x="868363" y="293688"/>
                </a:cubicBezTo>
                <a:cubicBezTo>
                  <a:pt x="862013" y="285750"/>
                  <a:pt x="862013" y="285750"/>
                  <a:pt x="862013" y="285750"/>
                </a:cubicBezTo>
                <a:close/>
                <a:moveTo>
                  <a:pt x="862013" y="285750"/>
                </a:moveTo>
                <a:cubicBezTo>
                  <a:pt x="868363" y="285750"/>
                  <a:pt x="862013" y="285750"/>
                  <a:pt x="868363" y="285750"/>
                </a:cubicBezTo>
                <a:cubicBezTo>
                  <a:pt x="868363" y="285750"/>
                  <a:pt x="874713" y="293688"/>
                  <a:pt x="874713" y="293688"/>
                </a:cubicBezTo>
                <a:cubicBezTo>
                  <a:pt x="874713" y="293688"/>
                  <a:pt x="868363" y="293688"/>
                  <a:pt x="868363" y="293688"/>
                </a:cubicBezTo>
                <a:cubicBezTo>
                  <a:pt x="868363" y="285750"/>
                  <a:pt x="862013" y="285750"/>
                  <a:pt x="862013" y="285750"/>
                </a:cubicBezTo>
                <a:close/>
                <a:moveTo>
                  <a:pt x="758825" y="285750"/>
                </a:moveTo>
                <a:cubicBezTo>
                  <a:pt x="765175" y="293688"/>
                  <a:pt x="765175" y="293688"/>
                  <a:pt x="765175" y="293688"/>
                </a:cubicBezTo>
                <a:cubicBezTo>
                  <a:pt x="758825" y="293688"/>
                  <a:pt x="758825" y="285750"/>
                  <a:pt x="758825" y="285750"/>
                </a:cubicBezTo>
                <a:close/>
                <a:moveTo>
                  <a:pt x="758825" y="285750"/>
                </a:moveTo>
                <a:cubicBezTo>
                  <a:pt x="762000" y="285750"/>
                  <a:pt x="762000" y="285750"/>
                  <a:pt x="762000" y="286742"/>
                </a:cubicBezTo>
                <a:lnTo>
                  <a:pt x="762866" y="288636"/>
                </a:lnTo>
                <a:close/>
                <a:moveTo>
                  <a:pt x="301625" y="285750"/>
                </a:moveTo>
                <a:lnTo>
                  <a:pt x="298767" y="290751"/>
                </a:lnTo>
                <a:lnTo>
                  <a:pt x="298053" y="290215"/>
                </a:lnTo>
                <a:cubicBezTo>
                  <a:pt x="296267" y="291108"/>
                  <a:pt x="294481" y="292894"/>
                  <a:pt x="294481" y="292894"/>
                </a:cubicBezTo>
                <a:cubicBezTo>
                  <a:pt x="301625" y="285750"/>
                  <a:pt x="301625" y="285750"/>
                  <a:pt x="301625" y="285750"/>
                </a:cubicBezTo>
                <a:close/>
                <a:moveTo>
                  <a:pt x="53975" y="285750"/>
                </a:moveTo>
                <a:cubicBezTo>
                  <a:pt x="53975" y="285750"/>
                  <a:pt x="53975" y="285750"/>
                  <a:pt x="53975" y="286742"/>
                </a:cubicBezTo>
                <a:lnTo>
                  <a:pt x="53975" y="286788"/>
                </a:lnTo>
                <a:lnTo>
                  <a:pt x="54701" y="286063"/>
                </a:lnTo>
                <a:lnTo>
                  <a:pt x="53975" y="286909"/>
                </a:lnTo>
                <a:lnTo>
                  <a:pt x="53975" y="292772"/>
                </a:lnTo>
                <a:lnTo>
                  <a:pt x="54701" y="292893"/>
                </a:lnTo>
                <a:lnTo>
                  <a:pt x="53975" y="293618"/>
                </a:lnTo>
                <a:lnTo>
                  <a:pt x="53975" y="293688"/>
                </a:lnTo>
                <a:lnTo>
                  <a:pt x="53926" y="293667"/>
                </a:lnTo>
                <a:lnTo>
                  <a:pt x="51282" y="296308"/>
                </a:lnTo>
                <a:cubicBezTo>
                  <a:pt x="49573" y="298016"/>
                  <a:pt x="47863" y="299724"/>
                  <a:pt x="47863" y="299724"/>
                </a:cubicBezTo>
                <a:cubicBezTo>
                  <a:pt x="47863" y="299724"/>
                  <a:pt x="41026" y="306554"/>
                  <a:pt x="41026" y="306554"/>
                </a:cubicBezTo>
                <a:cubicBezTo>
                  <a:pt x="41026" y="303139"/>
                  <a:pt x="42735" y="301431"/>
                  <a:pt x="44445" y="299724"/>
                </a:cubicBezTo>
                <a:lnTo>
                  <a:pt x="47625" y="293369"/>
                </a:lnTo>
                <a:lnTo>
                  <a:pt x="47863" y="292893"/>
                </a:lnTo>
                <a:cubicBezTo>
                  <a:pt x="47863" y="292893"/>
                  <a:pt x="47863" y="292893"/>
                  <a:pt x="48718" y="292039"/>
                </a:cubicBezTo>
                <a:lnTo>
                  <a:pt x="53434" y="287329"/>
                </a:lnTo>
                <a:close/>
                <a:moveTo>
                  <a:pt x="47625" y="285750"/>
                </a:moveTo>
                <a:cubicBezTo>
                  <a:pt x="47625" y="285750"/>
                  <a:pt x="47625" y="285750"/>
                  <a:pt x="53975" y="285750"/>
                </a:cubicBezTo>
                <a:cubicBezTo>
                  <a:pt x="53975" y="285750"/>
                  <a:pt x="47625" y="292629"/>
                  <a:pt x="47625" y="292629"/>
                </a:cubicBezTo>
                <a:cubicBezTo>
                  <a:pt x="47625" y="292629"/>
                  <a:pt x="47625" y="285750"/>
                  <a:pt x="47625" y="285750"/>
                </a:cubicBezTo>
                <a:close/>
                <a:moveTo>
                  <a:pt x="889001" y="280194"/>
                </a:moveTo>
                <a:cubicBezTo>
                  <a:pt x="889001" y="286941"/>
                  <a:pt x="889001" y="286941"/>
                  <a:pt x="895351" y="286941"/>
                </a:cubicBezTo>
                <a:cubicBezTo>
                  <a:pt x="895351" y="286941"/>
                  <a:pt x="895351" y="286941"/>
                  <a:pt x="895351" y="287784"/>
                </a:cubicBezTo>
                <a:lnTo>
                  <a:pt x="895351" y="290314"/>
                </a:lnTo>
                <a:lnTo>
                  <a:pt x="895351" y="292629"/>
                </a:lnTo>
                <a:lnTo>
                  <a:pt x="895351" y="293687"/>
                </a:lnTo>
                <a:lnTo>
                  <a:pt x="895351" y="293688"/>
                </a:lnTo>
                <a:lnTo>
                  <a:pt x="895351" y="298649"/>
                </a:lnTo>
                <a:cubicBezTo>
                  <a:pt x="895351" y="301228"/>
                  <a:pt x="895351" y="302948"/>
                  <a:pt x="895351" y="299509"/>
                </a:cubicBezTo>
                <a:cubicBezTo>
                  <a:pt x="895351" y="296069"/>
                  <a:pt x="893764" y="294349"/>
                  <a:pt x="892176" y="292629"/>
                </a:cubicBezTo>
                <a:lnTo>
                  <a:pt x="890080" y="288087"/>
                </a:lnTo>
                <a:lnTo>
                  <a:pt x="889795" y="287784"/>
                </a:lnTo>
                <a:cubicBezTo>
                  <a:pt x="889001" y="286941"/>
                  <a:pt x="889001" y="286941"/>
                  <a:pt x="889001" y="286941"/>
                </a:cubicBezTo>
                <a:cubicBezTo>
                  <a:pt x="889001" y="286941"/>
                  <a:pt x="889001" y="286941"/>
                  <a:pt x="889001" y="286098"/>
                </a:cubicBezTo>
                <a:lnTo>
                  <a:pt x="889001" y="285750"/>
                </a:lnTo>
                <a:lnTo>
                  <a:pt x="889001" y="283567"/>
                </a:lnTo>
                <a:lnTo>
                  <a:pt x="889001" y="281037"/>
                </a:lnTo>
                <a:cubicBezTo>
                  <a:pt x="889001" y="280194"/>
                  <a:pt x="889001" y="280194"/>
                  <a:pt x="889001" y="280194"/>
                </a:cubicBezTo>
                <a:close/>
                <a:moveTo>
                  <a:pt x="875242" y="280194"/>
                </a:moveTo>
                <a:cubicBezTo>
                  <a:pt x="875242" y="280194"/>
                  <a:pt x="876962" y="280194"/>
                  <a:pt x="878682" y="281037"/>
                </a:cubicBezTo>
                <a:lnTo>
                  <a:pt x="881659" y="286147"/>
                </a:lnTo>
                <a:lnTo>
                  <a:pt x="881692" y="286203"/>
                </a:lnTo>
                <a:lnTo>
                  <a:pt x="882122" y="286941"/>
                </a:lnTo>
                <a:lnTo>
                  <a:pt x="881592" y="286421"/>
                </a:lnTo>
                <a:lnTo>
                  <a:pt x="876102" y="281037"/>
                </a:lnTo>
                <a:cubicBezTo>
                  <a:pt x="875242" y="280194"/>
                  <a:pt x="875242" y="280194"/>
                  <a:pt x="875242" y="280194"/>
                </a:cubicBezTo>
                <a:close/>
                <a:moveTo>
                  <a:pt x="287070" y="279668"/>
                </a:moveTo>
                <a:lnTo>
                  <a:pt x="281782" y="284956"/>
                </a:lnTo>
                <a:lnTo>
                  <a:pt x="281120" y="285618"/>
                </a:lnTo>
                <a:lnTo>
                  <a:pt x="286324" y="282648"/>
                </a:lnTo>
                <a:close/>
                <a:moveTo>
                  <a:pt x="901701" y="279400"/>
                </a:moveTo>
                <a:cubicBezTo>
                  <a:pt x="901701" y="279400"/>
                  <a:pt x="903686" y="282972"/>
                  <a:pt x="905670" y="285651"/>
                </a:cubicBezTo>
                <a:lnTo>
                  <a:pt x="909638" y="286544"/>
                </a:lnTo>
                <a:lnTo>
                  <a:pt x="909638" y="285750"/>
                </a:lnTo>
                <a:cubicBezTo>
                  <a:pt x="915988" y="293688"/>
                  <a:pt x="909638" y="293688"/>
                  <a:pt x="915988" y="293688"/>
                </a:cubicBezTo>
                <a:cubicBezTo>
                  <a:pt x="912813" y="293688"/>
                  <a:pt x="911226" y="293688"/>
                  <a:pt x="910432" y="293688"/>
                </a:cubicBezTo>
                <a:lnTo>
                  <a:pt x="909639" y="293688"/>
                </a:lnTo>
                <a:lnTo>
                  <a:pt x="909638" y="293688"/>
                </a:lnTo>
                <a:lnTo>
                  <a:pt x="909638" y="293688"/>
                </a:lnTo>
                <a:lnTo>
                  <a:pt x="904644" y="292974"/>
                </a:lnTo>
                <a:lnTo>
                  <a:pt x="909639" y="300038"/>
                </a:lnTo>
                <a:cubicBezTo>
                  <a:pt x="905670" y="296466"/>
                  <a:pt x="903686" y="294680"/>
                  <a:pt x="902693" y="292894"/>
                </a:cubicBezTo>
                <a:lnTo>
                  <a:pt x="901922" y="287338"/>
                </a:lnTo>
                <a:lnTo>
                  <a:pt x="901701" y="287338"/>
                </a:lnTo>
                <a:lnTo>
                  <a:pt x="901701" y="285750"/>
                </a:lnTo>
                <a:lnTo>
                  <a:pt x="903289" y="285750"/>
                </a:lnTo>
                <a:lnTo>
                  <a:pt x="903289" y="287338"/>
                </a:lnTo>
                <a:lnTo>
                  <a:pt x="902608" y="287338"/>
                </a:lnTo>
                <a:lnTo>
                  <a:pt x="905670" y="292696"/>
                </a:lnTo>
                <a:lnTo>
                  <a:pt x="909638" y="293688"/>
                </a:lnTo>
                <a:lnTo>
                  <a:pt x="909638" y="292696"/>
                </a:lnTo>
                <a:lnTo>
                  <a:pt x="909638" y="290711"/>
                </a:lnTo>
                <a:lnTo>
                  <a:pt x="909638" y="289719"/>
                </a:lnTo>
                <a:lnTo>
                  <a:pt x="909638" y="286544"/>
                </a:lnTo>
                <a:lnTo>
                  <a:pt x="902693" y="285651"/>
                </a:lnTo>
                <a:cubicBezTo>
                  <a:pt x="901701" y="284758"/>
                  <a:pt x="901701" y="282972"/>
                  <a:pt x="901701" y="279400"/>
                </a:cubicBezTo>
                <a:close/>
                <a:moveTo>
                  <a:pt x="889001" y="279400"/>
                </a:moveTo>
                <a:cubicBezTo>
                  <a:pt x="889001" y="279400"/>
                  <a:pt x="889001" y="279400"/>
                  <a:pt x="895351" y="279400"/>
                </a:cubicBezTo>
                <a:cubicBezTo>
                  <a:pt x="895351" y="279400"/>
                  <a:pt x="901701" y="285750"/>
                  <a:pt x="895351" y="285750"/>
                </a:cubicBezTo>
                <a:cubicBezTo>
                  <a:pt x="895351" y="285750"/>
                  <a:pt x="889001" y="279400"/>
                  <a:pt x="889001" y="279400"/>
                </a:cubicBezTo>
                <a:close/>
                <a:moveTo>
                  <a:pt x="862013" y="279400"/>
                </a:moveTo>
                <a:lnTo>
                  <a:pt x="862905" y="280292"/>
                </a:lnTo>
                <a:lnTo>
                  <a:pt x="868363" y="285750"/>
                </a:lnTo>
                <a:cubicBezTo>
                  <a:pt x="868363" y="285750"/>
                  <a:pt x="866776" y="285750"/>
                  <a:pt x="865188" y="284956"/>
                </a:cubicBezTo>
                <a:lnTo>
                  <a:pt x="864072" y="283004"/>
                </a:lnTo>
                <a:lnTo>
                  <a:pt x="862013" y="285750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62013" y="279400"/>
                </a:moveTo>
                <a:cubicBezTo>
                  <a:pt x="868363" y="279400"/>
                  <a:pt x="868363" y="285750"/>
                  <a:pt x="868363" y="285750"/>
                </a:cubicBezTo>
                <a:cubicBezTo>
                  <a:pt x="868363" y="285750"/>
                  <a:pt x="866776" y="284162"/>
                  <a:pt x="865188" y="282575"/>
                </a:cubicBezTo>
                <a:lnTo>
                  <a:pt x="862905" y="280292"/>
                </a:lnTo>
                <a:lnTo>
                  <a:pt x="862807" y="280194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54076" y="279400"/>
                </a:moveTo>
                <a:cubicBezTo>
                  <a:pt x="858045" y="282575"/>
                  <a:pt x="858045" y="282575"/>
                  <a:pt x="857053" y="282575"/>
                </a:cubicBezTo>
                <a:lnTo>
                  <a:pt x="854141" y="285681"/>
                </a:lnTo>
                <a:lnTo>
                  <a:pt x="854711" y="286703"/>
                </a:lnTo>
                <a:cubicBezTo>
                  <a:pt x="854711" y="286703"/>
                  <a:pt x="848044" y="279876"/>
                  <a:pt x="848044" y="279876"/>
                </a:cubicBezTo>
                <a:lnTo>
                  <a:pt x="850468" y="280497"/>
                </a:lnTo>
                <a:lnTo>
                  <a:pt x="851377" y="280730"/>
                </a:lnTo>
                <a:lnTo>
                  <a:pt x="854076" y="285565"/>
                </a:lnTo>
                <a:lnTo>
                  <a:pt x="854076" y="284956"/>
                </a:lnTo>
                <a:lnTo>
                  <a:pt x="854076" y="282575"/>
                </a:lnTo>
                <a:cubicBezTo>
                  <a:pt x="854076" y="280987"/>
                  <a:pt x="854076" y="279400"/>
                  <a:pt x="854076" y="279400"/>
                </a:cubicBezTo>
                <a:close/>
                <a:moveTo>
                  <a:pt x="328613" y="279400"/>
                </a:moveTo>
                <a:cubicBezTo>
                  <a:pt x="328613" y="285750"/>
                  <a:pt x="320675" y="285750"/>
                  <a:pt x="320675" y="285750"/>
                </a:cubicBezTo>
                <a:cubicBezTo>
                  <a:pt x="320675" y="285750"/>
                  <a:pt x="328613" y="279400"/>
                  <a:pt x="328613" y="279400"/>
                </a:cubicBezTo>
                <a:close/>
                <a:moveTo>
                  <a:pt x="53975" y="279400"/>
                </a:moveTo>
                <a:cubicBezTo>
                  <a:pt x="53975" y="285750"/>
                  <a:pt x="53975" y="285750"/>
                  <a:pt x="47625" y="285750"/>
                </a:cubicBezTo>
                <a:cubicBezTo>
                  <a:pt x="53975" y="279400"/>
                  <a:pt x="53975" y="285750"/>
                  <a:pt x="53975" y="279400"/>
                </a:cubicBezTo>
                <a:close/>
                <a:moveTo>
                  <a:pt x="813674" y="279232"/>
                </a:moveTo>
                <a:cubicBezTo>
                  <a:pt x="817092" y="279232"/>
                  <a:pt x="817092" y="279232"/>
                  <a:pt x="816238" y="279232"/>
                </a:cubicBezTo>
                <a:lnTo>
                  <a:pt x="817092" y="279232"/>
                </a:lnTo>
                <a:lnTo>
                  <a:pt x="819656" y="279232"/>
                </a:lnTo>
                <a:cubicBezTo>
                  <a:pt x="820511" y="279232"/>
                  <a:pt x="820511" y="279232"/>
                  <a:pt x="820511" y="279232"/>
                </a:cubicBezTo>
                <a:lnTo>
                  <a:pt x="819945" y="279421"/>
                </a:lnTo>
                <a:lnTo>
                  <a:pt x="817947" y="280086"/>
                </a:lnTo>
                <a:lnTo>
                  <a:pt x="819945" y="284743"/>
                </a:lnTo>
                <a:lnTo>
                  <a:pt x="820511" y="286063"/>
                </a:lnTo>
                <a:lnTo>
                  <a:pt x="819945" y="285497"/>
                </a:lnTo>
                <a:lnTo>
                  <a:pt x="817093" y="282648"/>
                </a:lnTo>
                <a:cubicBezTo>
                  <a:pt x="815383" y="280940"/>
                  <a:pt x="813674" y="279232"/>
                  <a:pt x="813674" y="279232"/>
                </a:cubicBezTo>
                <a:close/>
                <a:moveTo>
                  <a:pt x="287179" y="279232"/>
                </a:moveTo>
                <a:cubicBezTo>
                  <a:pt x="283760" y="282648"/>
                  <a:pt x="282051" y="282648"/>
                  <a:pt x="281196" y="281794"/>
                </a:cubicBezTo>
                <a:lnTo>
                  <a:pt x="280615" y="280052"/>
                </a:lnTo>
                <a:close/>
                <a:moveTo>
                  <a:pt x="280341" y="279232"/>
                </a:moveTo>
                <a:lnTo>
                  <a:pt x="280615" y="280052"/>
                </a:lnTo>
                <a:lnTo>
                  <a:pt x="280341" y="280086"/>
                </a:lnTo>
                <a:cubicBezTo>
                  <a:pt x="278632" y="280940"/>
                  <a:pt x="276923" y="282648"/>
                  <a:pt x="273504" y="286063"/>
                </a:cubicBezTo>
                <a:cubicBezTo>
                  <a:pt x="273504" y="286063"/>
                  <a:pt x="275213" y="284355"/>
                  <a:pt x="276923" y="282648"/>
                </a:cubicBezTo>
                <a:lnTo>
                  <a:pt x="280173" y="279400"/>
                </a:lnTo>
                <a:lnTo>
                  <a:pt x="280194" y="279379"/>
                </a:lnTo>
                <a:lnTo>
                  <a:pt x="280231" y="279342"/>
                </a:lnTo>
                <a:close/>
                <a:moveTo>
                  <a:pt x="845161" y="279138"/>
                </a:moveTo>
                <a:lnTo>
                  <a:pt x="847726" y="279795"/>
                </a:lnTo>
                <a:lnTo>
                  <a:pt x="848044" y="279876"/>
                </a:lnTo>
                <a:cubicBezTo>
                  <a:pt x="848044" y="286703"/>
                  <a:pt x="848044" y="286703"/>
                  <a:pt x="854711" y="286703"/>
                </a:cubicBezTo>
                <a:cubicBezTo>
                  <a:pt x="851377" y="286703"/>
                  <a:pt x="851377" y="286703"/>
                  <a:pt x="852211" y="286703"/>
                </a:cubicBezTo>
                <a:lnTo>
                  <a:pt x="851377" y="286703"/>
                </a:lnTo>
                <a:cubicBezTo>
                  <a:pt x="851377" y="286703"/>
                  <a:pt x="851377" y="286703"/>
                  <a:pt x="848044" y="286703"/>
                </a:cubicBezTo>
                <a:lnTo>
                  <a:pt x="847726" y="285074"/>
                </a:lnTo>
                <a:lnTo>
                  <a:pt x="847211" y="282436"/>
                </a:lnTo>
                <a:close/>
                <a:moveTo>
                  <a:pt x="277855" y="276749"/>
                </a:moveTo>
                <a:lnTo>
                  <a:pt x="276923" y="278379"/>
                </a:lnTo>
                <a:cubicBezTo>
                  <a:pt x="275213" y="279232"/>
                  <a:pt x="273504" y="279232"/>
                  <a:pt x="273504" y="279232"/>
                </a:cubicBezTo>
                <a:close/>
                <a:moveTo>
                  <a:pt x="804809" y="275689"/>
                </a:moveTo>
                <a:lnTo>
                  <a:pt x="806834" y="279230"/>
                </a:lnTo>
                <a:lnTo>
                  <a:pt x="806119" y="276423"/>
                </a:lnTo>
                <a:close/>
                <a:moveTo>
                  <a:pt x="49357" y="275359"/>
                </a:moveTo>
                <a:lnTo>
                  <a:pt x="50006" y="276225"/>
                </a:lnTo>
                <a:cubicBezTo>
                  <a:pt x="49213" y="277812"/>
                  <a:pt x="47625" y="279400"/>
                  <a:pt x="47625" y="279400"/>
                </a:cubicBezTo>
                <a:close/>
                <a:moveTo>
                  <a:pt x="54623" y="273957"/>
                </a:moveTo>
                <a:lnTo>
                  <a:pt x="53876" y="278606"/>
                </a:lnTo>
                <a:cubicBezTo>
                  <a:pt x="52983" y="279400"/>
                  <a:pt x="51197" y="279400"/>
                  <a:pt x="47625" y="279400"/>
                </a:cubicBezTo>
                <a:close/>
                <a:moveTo>
                  <a:pt x="55824" y="273726"/>
                </a:moveTo>
                <a:lnTo>
                  <a:pt x="55388" y="273775"/>
                </a:lnTo>
                <a:lnTo>
                  <a:pt x="55556" y="274110"/>
                </a:lnTo>
                <a:close/>
                <a:moveTo>
                  <a:pt x="882651" y="273447"/>
                </a:moveTo>
                <a:cubicBezTo>
                  <a:pt x="889001" y="273447"/>
                  <a:pt x="882651" y="273447"/>
                  <a:pt x="889001" y="280194"/>
                </a:cubicBezTo>
                <a:lnTo>
                  <a:pt x="884556" y="277495"/>
                </a:lnTo>
                <a:close/>
                <a:moveTo>
                  <a:pt x="875242" y="273447"/>
                </a:moveTo>
                <a:lnTo>
                  <a:pt x="877611" y="277097"/>
                </a:lnTo>
                <a:lnTo>
                  <a:pt x="875242" y="280194"/>
                </a:lnTo>
                <a:cubicBezTo>
                  <a:pt x="875242" y="280194"/>
                  <a:pt x="875242" y="273447"/>
                  <a:pt x="875242" y="273447"/>
                </a:cubicBezTo>
                <a:close/>
                <a:moveTo>
                  <a:pt x="875242" y="273447"/>
                </a:moveTo>
                <a:cubicBezTo>
                  <a:pt x="875242" y="273447"/>
                  <a:pt x="875242" y="273447"/>
                  <a:pt x="876102" y="273447"/>
                </a:cubicBezTo>
                <a:lnTo>
                  <a:pt x="879542" y="273447"/>
                </a:lnTo>
                <a:cubicBezTo>
                  <a:pt x="878682" y="273447"/>
                  <a:pt x="878682" y="273447"/>
                  <a:pt x="882122" y="273447"/>
                </a:cubicBezTo>
                <a:cubicBezTo>
                  <a:pt x="882122" y="273447"/>
                  <a:pt x="880402" y="273447"/>
                  <a:pt x="879542" y="274290"/>
                </a:cubicBezTo>
                <a:lnTo>
                  <a:pt x="881912" y="279714"/>
                </a:lnTo>
                <a:lnTo>
                  <a:pt x="885032" y="282773"/>
                </a:lnTo>
                <a:lnTo>
                  <a:pt x="885639" y="283368"/>
                </a:lnTo>
                <a:lnTo>
                  <a:pt x="882651" y="280194"/>
                </a:lnTo>
                <a:cubicBezTo>
                  <a:pt x="882651" y="280194"/>
                  <a:pt x="882651" y="280194"/>
                  <a:pt x="882651" y="273447"/>
                </a:cubicBezTo>
                <a:cubicBezTo>
                  <a:pt x="882651" y="273447"/>
                  <a:pt x="882651" y="275134"/>
                  <a:pt x="883445" y="276820"/>
                </a:cubicBezTo>
                <a:lnTo>
                  <a:pt x="884556" y="277495"/>
                </a:lnTo>
                <a:lnTo>
                  <a:pt x="885826" y="280194"/>
                </a:lnTo>
                <a:cubicBezTo>
                  <a:pt x="887413" y="281881"/>
                  <a:pt x="889001" y="283567"/>
                  <a:pt x="889001" y="286941"/>
                </a:cubicBezTo>
                <a:lnTo>
                  <a:pt x="888472" y="286379"/>
                </a:lnTo>
                <a:lnTo>
                  <a:pt x="888472" y="289520"/>
                </a:lnTo>
                <a:lnTo>
                  <a:pt x="888472" y="290364"/>
                </a:lnTo>
                <a:lnTo>
                  <a:pt x="888472" y="292051"/>
                </a:lnTo>
                <a:lnTo>
                  <a:pt x="888472" y="292894"/>
                </a:lnTo>
                <a:lnTo>
                  <a:pt x="887860" y="292444"/>
                </a:lnTo>
                <a:lnTo>
                  <a:pt x="887612" y="289520"/>
                </a:lnTo>
                <a:lnTo>
                  <a:pt x="885605" y="286147"/>
                </a:lnTo>
                <a:lnTo>
                  <a:pt x="882122" y="280291"/>
                </a:lnTo>
                <a:lnTo>
                  <a:pt x="882122" y="283567"/>
                </a:lnTo>
                <a:lnTo>
                  <a:pt x="882122" y="286147"/>
                </a:lnTo>
                <a:lnTo>
                  <a:pt x="882122" y="286444"/>
                </a:lnTo>
                <a:lnTo>
                  <a:pt x="882122" y="286941"/>
                </a:lnTo>
                <a:lnTo>
                  <a:pt x="882008" y="286380"/>
                </a:lnTo>
                <a:lnTo>
                  <a:pt x="881960" y="286147"/>
                </a:lnTo>
                <a:lnTo>
                  <a:pt x="881262" y="282724"/>
                </a:lnTo>
                <a:lnTo>
                  <a:pt x="877611" y="277097"/>
                </a:lnTo>
                <a:lnTo>
                  <a:pt x="877822" y="276820"/>
                </a:lnTo>
                <a:cubicBezTo>
                  <a:pt x="876962" y="275134"/>
                  <a:pt x="875242" y="273447"/>
                  <a:pt x="875242" y="273447"/>
                </a:cubicBezTo>
                <a:cubicBezTo>
                  <a:pt x="875242" y="273447"/>
                  <a:pt x="875242" y="273447"/>
                  <a:pt x="876102" y="274290"/>
                </a:cubicBezTo>
                <a:lnTo>
                  <a:pt x="881983" y="280058"/>
                </a:lnTo>
                <a:lnTo>
                  <a:pt x="881592" y="279400"/>
                </a:lnTo>
                <a:lnTo>
                  <a:pt x="881749" y="279554"/>
                </a:lnTo>
                <a:lnTo>
                  <a:pt x="878682" y="274290"/>
                </a:lnTo>
                <a:cubicBezTo>
                  <a:pt x="876962" y="273447"/>
                  <a:pt x="875242" y="273447"/>
                  <a:pt x="875242" y="273447"/>
                </a:cubicBezTo>
                <a:close/>
                <a:moveTo>
                  <a:pt x="61538" y="273092"/>
                </a:moveTo>
                <a:lnTo>
                  <a:pt x="61227" y="273126"/>
                </a:lnTo>
                <a:lnTo>
                  <a:pt x="58974" y="278379"/>
                </a:lnTo>
                <a:cubicBezTo>
                  <a:pt x="59829" y="279232"/>
                  <a:pt x="61538" y="279232"/>
                  <a:pt x="61538" y="279232"/>
                </a:cubicBezTo>
                <a:cubicBezTo>
                  <a:pt x="61538" y="275817"/>
                  <a:pt x="61538" y="274110"/>
                  <a:pt x="61538" y="273256"/>
                </a:cubicBezTo>
                <a:close/>
                <a:moveTo>
                  <a:pt x="800101" y="273051"/>
                </a:moveTo>
                <a:lnTo>
                  <a:pt x="800101" y="273051"/>
                </a:lnTo>
                <a:lnTo>
                  <a:pt x="803539" y="276423"/>
                </a:lnTo>
                <a:lnTo>
                  <a:pt x="806574" y="279400"/>
                </a:lnTo>
                <a:lnTo>
                  <a:pt x="806878" y="279400"/>
                </a:lnTo>
                <a:lnTo>
                  <a:pt x="806835" y="279231"/>
                </a:lnTo>
                <a:lnTo>
                  <a:pt x="803417" y="275817"/>
                </a:lnTo>
                <a:lnTo>
                  <a:pt x="801346" y="273748"/>
                </a:lnTo>
                <a:close/>
                <a:moveTo>
                  <a:pt x="895351" y="273050"/>
                </a:moveTo>
                <a:cubicBezTo>
                  <a:pt x="895351" y="273050"/>
                  <a:pt x="895351" y="273050"/>
                  <a:pt x="901701" y="273050"/>
                </a:cubicBezTo>
                <a:cubicBezTo>
                  <a:pt x="895351" y="273050"/>
                  <a:pt x="901701" y="279400"/>
                  <a:pt x="901701" y="279400"/>
                </a:cubicBezTo>
                <a:cubicBezTo>
                  <a:pt x="895351" y="279400"/>
                  <a:pt x="895351" y="273050"/>
                  <a:pt x="895351" y="273050"/>
                </a:cubicBezTo>
                <a:close/>
                <a:moveTo>
                  <a:pt x="889001" y="273050"/>
                </a:moveTo>
                <a:cubicBezTo>
                  <a:pt x="889001" y="273050"/>
                  <a:pt x="889001" y="273050"/>
                  <a:pt x="895351" y="273050"/>
                </a:cubicBezTo>
                <a:cubicBezTo>
                  <a:pt x="895351" y="279400"/>
                  <a:pt x="889001" y="279400"/>
                  <a:pt x="889001" y="279400"/>
                </a:cubicBezTo>
                <a:lnTo>
                  <a:pt x="889001" y="278606"/>
                </a:lnTo>
                <a:lnTo>
                  <a:pt x="889001" y="273844"/>
                </a:lnTo>
                <a:cubicBezTo>
                  <a:pt x="889001" y="273050"/>
                  <a:pt x="889001" y="273050"/>
                  <a:pt x="889001" y="273050"/>
                </a:cubicBezTo>
                <a:close/>
                <a:moveTo>
                  <a:pt x="847726" y="273050"/>
                </a:moveTo>
                <a:lnTo>
                  <a:pt x="847865" y="273294"/>
                </a:lnTo>
                <a:lnTo>
                  <a:pt x="848044" y="273050"/>
                </a:lnTo>
                <a:lnTo>
                  <a:pt x="848044" y="273606"/>
                </a:lnTo>
                <a:lnTo>
                  <a:pt x="848465" y="274343"/>
                </a:lnTo>
                <a:lnTo>
                  <a:pt x="850901" y="278606"/>
                </a:lnTo>
                <a:cubicBezTo>
                  <a:pt x="852489" y="279400"/>
                  <a:pt x="854076" y="279400"/>
                  <a:pt x="854076" y="279400"/>
                </a:cubicBezTo>
                <a:cubicBezTo>
                  <a:pt x="850901" y="279400"/>
                  <a:pt x="850901" y="279400"/>
                  <a:pt x="850901" y="279400"/>
                </a:cubicBezTo>
                <a:lnTo>
                  <a:pt x="850111" y="279400"/>
                </a:lnTo>
                <a:lnTo>
                  <a:pt x="848044" y="279400"/>
                </a:lnTo>
                <a:lnTo>
                  <a:pt x="848044" y="279876"/>
                </a:lnTo>
                <a:lnTo>
                  <a:pt x="847726" y="279442"/>
                </a:lnTo>
                <a:lnTo>
                  <a:pt x="845544" y="276463"/>
                </a:lnTo>
                <a:lnTo>
                  <a:pt x="847726" y="273484"/>
                </a:lnTo>
                <a:close/>
                <a:moveTo>
                  <a:pt x="841376" y="273050"/>
                </a:moveTo>
                <a:lnTo>
                  <a:pt x="845161" y="279138"/>
                </a:lnTo>
                <a:lnTo>
                  <a:pt x="844710" y="279023"/>
                </a:lnTo>
                <a:cubicBezTo>
                  <a:pt x="843043" y="278170"/>
                  <a:pt x="841376" y="276463"/>
                  <a:pt x="841376" y="273050"/>
                </a:cubicBezTo>
                <a:close/>
                <a:moveTo>
                  <a:pt x="841376" y="273050"/>
                </a:moveTo>
                <a:cubicBezTo>
                  <a:pt x="844710" y="276463"/>
                  <a:pt x="846377" y="278170"/>
                  <a:pt x="847211" y="279023"/>
                </a:cubicBezTo>
                <a:lnTo>
                  <a:pt x="847726" y="279551"/>
                </a:lnTo>
                <a:lnTo>
                  <a:pt x="844710" y="276463"/>
                </a:lnTo>
                <a:cubicBezTo>
                  <a:pt x="843043" y="274757"/>
                  <a:pt x="841376" y="273050"/>
                  <a:pt x="841376" y="273050"/>
                </a:cubicBezTo>
                <a:close/>
                <a:moveTo>
                  <a:pt x="785813" y="273050"/>
                </a:moveTo>
                <a:cubicBezTo>
                  <a:pt x="793751" y="279400"/>
                  <a:pt x="785813" y="279400"/>
                  <a:pt x="793751" y="279400"/>
                </a:cubicBezTo>
                <a:cubicBezTo>
                  <a:pt x="793751" y="279400"/>
                  <a:pt x="793751" y="279400"/>
                  <a:pt x="785813" y="279400"/>
                </a:cubicBezTo>
                <a:cubicBezTo>
                  <a:pt x="785813" y="279400"/>
                  <a:pt x="785813" y="273050"/>
                  <a:pt x="785813" y="273050"/>
                </a:cubicBezTo>
                <a:close/>
                <a:moveTo>
                  <a:pt x="778669" y="273050"/>
                </a:moveTo>
                <a:cubicBezTo>
                  <a:pt x="779463" y="273050"/>
                  <a:pt x="779463" y="273050"/>
                  <a:pt x="779463" y="273050"/>
                </a:cubicBezTo>
                <a:cubicBezTo>
                  <a:pt x="779463" y="273050"/>
                  <a:pt x="779463" y="274637"/>
                  <a:pt x="779463" y="276225"/>
                </a:cubicBezTo>
                <a:lnTo>
                  <a:pt x="779463" y="277019"/>
                </a:lnTo>
                <a:cubicBezTo>
                  <a:pt x="779463" y="276225"/>
                  <a:pt x="779463" y="276225"/>
                  <a:pt x="779463" y="279400"/>
                </a:cubicBezTo>
                <a:cubicBezTo>
                  <a:pt x="779463" y="276225"/>
                  <a:pt x="779463" y="274637"/>
                  <a:pt x="778669" y="273050"/>
                </a:cubicBezTo>
                <a:close/>
                <a:moveTo>
                  <a:pt x="773114" y="273050"/>
                </a:moveTo>
                <a:cubicBezTo>
                  <a:pt x="773114" y="279400"/>
                  <a:pt x="773114" y="279400"/>
                  <a:pt x="773114" y="279400"/>
                </a:cubicBezTo>
                <a:cubicBezTo>
                  <a:pt x="773114" y="273050"/>
                  <a:pt x="765176" y="273050"/>
                  <a:pt x="773114" y="273050"/>
                </a:cubicBezTo>
                <a:close/>
                <a:moveTo>
                  <a:pt x="287338" y="273050"/>
                </a:moveTo>
                <a:cubicBezTo>
                  <a:pt x="290910" y="273050"/>
                  <a:pt x="292696" y="273050"/>
                  <a:pt x="293589" y="273050"/>
                </a:cubicBezTo>
                <a:lnTo>
                  <a:pt x="293688" y="273050"/>
                </a:lnTo>
                <a:lnTo>
                  <a:pt x="294482" y="273050"/>
                </a:lnTo>
                <a:cubicBezTo>
                  <a:pt x="290910" y="276225"/>
                  <a:pt x="290910" y="276225"/>
                  <a:pt x="291803" y="276225"/>
                </a:cubicBezTo>
                <a:lnTo>
                  <a:pt x="292339" y="276860"/>
                </a:lnTo>
                <a:lnTo>
                  <a:pt x="289797" y="278151"/>
                </a:lnTo>
                <a:close/>
                <a:moveTo>
                  <a:pt x="47625" y="273050"/>
                </a:moveTo>
                <a:cubicBezTo>
                  <a:pt x="50800" y="273050"/>
                  <a:pt x="50800" y="273050"/>
                  <a:pt x="50006" y="273844"/>
                </a:cubicBezTo>
                <a:lnTo>
                  <a:pt x="49357" y="275359"/>
                </a:lnTo>
                <a:close/>
                <a:moveTo>
                  <a:pt x="806836" y="272402"/>
                </a:moveTo>
                <a:cubicBezTo>
                  <a:pt x="813674" y="279232"/>
                  <a:pt x="813674" y="272402"/>
                  <a:pt x="813674" y="272402"/>
                </a:cubicBezTo>
                <a:lnTo>
                  <a:pt x="813674" y="273256"/>
                </a:lnTo>
                <a:lnTo>
                  <a:pt x="813674" y="274963"/>
                </a:lnTo>
                <a:lnTo>
                  <a:pt x="813674" y="278379"/>
                </a:lnTo>
                <a:lnTo>
                  <a:pt x="813674" y="279232"/>
                </a:lnTo>
                <a:cubicBezTo>
                  <a:pt x="813674" y="279232"/>
                  <a:pt x="806836" y="272402"/>
                  <a:pt x="806836" y="272402"/>
                </a:cubicBezTo>
                <a:close/>
                <a:moveTo>
                  <a:pt x="799998" y="272402"/>
                </a:moveTo>
                <a:lnTo>
                  <a:pt x="802593" y="273050"/>
                </a:lnTo>
                <a:lnTo>
                  <a:pt x="803539" y="273050"/>
                </a:lnTo>
                <a:cubicBezTo>
                  <a:pt x="805259" y="273050"/>
                  <a:pt x="806979" y="273050"/>
                  <a:pt x="806979" y="273050"/>
                </a:cubicBezTo>
                <a:cubicBezTo>
                  <a:pt x="810419" y="276423"/>
                  <a:pt x="810419" y="278110"/>
                  <a:pt x="809559" y="278953"/>
                </a:cubicBezTo>
                <a:lnTo>
                  <a:pt x="808193" y="279400"/>
                </a:lnTo>
                <a:lnTo>
                  <a:pt x="812801" y="279400"/>
                </a:lnTo>
                <a:lnTo>
                  <a:pt x="812801" y="279797"/>
                </a:lnTo>
                <a:lnTo>
                  <a:pt x="813858" y="279797"/>
                </a:lnTo>
                <a:lnTo>
                  <a:pt x="813858" y="280640"/>
                </a:lnTo>
                <a:lnTo>
                  <a:pt x="813858" y="285700"/>
                </a:lnTo>
                <a:lnTo>
                  <a:pt x="813858" y="286483"/>
                </a:lnTo>
                <a:lnTo>
                  <a:pt x="817266" y="287139"/>
                </a:lnTo>
                <a:lnTo>
                  <a:pt x="818718" y="288029"/>
                </a:lnTo>
                <a:lnTo>
                  <a:pt x="819552" y="287416"/>
                </a:lnTo>
                <a:lnTo>
                  <a:pt x="819945" y="286279"/>
                </a:lnTo>
                <a:lnTo>
                  <a:pt x="820058" y="287043"/>
                </a:lnTo>
                <a:lnTo>
                  <a:pt x="820737" y="286544"/>
                </a:lnTo>
                <a:lnTo>
                  <a:pt x="820335" y="288909"/>
                </a:lnTo>
                <a:lnTo>
                  <a:pt x="820353" y="289031"/>
                </a:lnTo>
                <a:lnTo>
                  <a:pt x="820318" y="289009"/>
                </a:lnTo>
                <a:lnTo>
                  <a:pt x="819877" y="291604"/>
                </a:lnTo>
                <a:lnTo>
                  <a:pt x="814260" y="286881"/>
                </a:lnTo>
                <a:lnTo>
                  <a:pt x="813858" y="286716"/>
                </a:lnTo>
                <a:lnTo>
                  <a:pt x="813858" y="287387"/>
                </a:lnTo>
                <a:lnTo>
                  <a:pt x="813858" y="290760"/>
                </a:lnTo>
                <a:lnTo>
                  <a:pt x="813858" y="292447"/>
                </a:lnTo>
                <a:lnTo>
                  <a:pt x="813858" y="293291"/>
                </a:lnTo>
                <a:cubicBezTo>
                  <a:pt x="813858" y="286544"/>
                  <a:pt x="806979" y="286544"/>
                  <a:pt x="806979" y="286544"/>
                </a:cubicBezTo>
                <a:cubicBezTo>
                  <a:pt x="806979" y="286544"/>
                  <a:pt x="808699" y="286544"/>
                  <a:pt x="810419" y="286544"/>
                </a:cubicBezTo>
                <a:lnTo>
                  <a:pt x="813442" y="286544"/>
                </a:lnTo>
                <a:lnTo>
                  <a:pt x="813228" y="286455"/>
                </a:lnTo>
                <a:lnTo>
                  <a:pt x="807839" y="285700"/>
                </a:lnTo>
                <a:cubicBezTo>
                  <a:pt x="806979" y="284857"/>
                  <a:pt x="806979" y="283170"/>
                  <a:pt x="806979" y="279797"/>
                </a:cubicBezTo>
                <a:cubicBezTo>
                  <a:pt x="806979" y="279797"/>
                  <a:pt x="806979" y="281484"/>
                  <a:pt x="807839" y="283170"/>
                </a:cubicBezTo>
                <a:lnTo>
                  <a:pt x="813693" y="286451"/>
                </a:lnTo>
                <a:lnTo>
                  <a:pt x="813781" y="286468"/>
                </a:lnTo>
                <a:lnTo>
                  <a:pt x="812998" y="285700"/>
                </a:lnTo>
                <a:lnTo>
                  <a:pt x="812801" y="285507"/>
                </a:lnTo>
                <a:lnTo>
                  <a:pt x="812801" y="285750"/>
                </a:lnTo>
                <a:lnTo>
                  <a:pt x="812721" y="285428"/>
                </a:lnTo>
                <a:lnTo>
                  <a:pt x="806979" y="279797"/>
                </a:lnTo>
                <a:lnTo>
                  <a:pt x="807146" y="279797"/>
                </a:lnTo>
                <a:lnTo>
                  <a:pt x="807085" y="279762"/>
                </a:lnTo>
                <a:lnTo>
                  <a:pt x="806979" y="279797"/>
                </a:lnTo>
                <a:lnTo>
                  <a:pt x="806951" y="279685"/>
                </a:lnTo>
                <a:lnTo>
                  <a:pt x="806747" y="279569"/>
                </a:lnTo>
                <a:lnTo>
                  <a:pt x="806979" y="279797"/>
                </a:lnTo>
                <a:cubicBezTo>
                  <a:pt x="806979" y="279797"/>
                  <a:pt x="805259" y="279797"/>
                  <a:pt x="803539" y="279797"/>
                </a:cubicBezTo>
                <a:lnTo>
                  <a:pt x="801689" y="279797"/>
                </a:lnTo>
                <a:lnTo>
                  <a:pt x="801689" y="280988"/>
                </a:lnTo>
                <a:lnTo>
                  <a:pt x="800101" y="280988"/>
                </a:lnTo>
                <a:lnTo>
                  <a:pt x="800101" y="279797"/>
                </a:lnTo>
                <a:lnTo>
                  <a:pt x="800100" y="279797"/>
                </a:lnTo>
                <a:lnTo>
                  <a:pt x="800100" y="279398"/>
                </a:lnTo>
                <a:lnTo>
                  <a:pt x="797720" y="273844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1" y="273050"/>
                </a:lnTo>
                <a:lnTo>
                  <a:pt x="800647" y="273050"/>
                </a:lnTo>
                <a:close/>
                <a:moveTo>
                  <a:pt x="280341" y="272402"/>
                </a:moveTo>
                <a:cubicBezTo>
                  <a:pt x="280341" y="272402"/>
                  <a:pt x="280341" y="274110"/>
                  <a:pt x="279486" y="275817"/>
                </a:cubicBezTo>
                <a:lnTo>
                  <a:pt x="277855" y="276749"/>
                </a:lnTo>
                <a:close/>
                <a:moveTo>
                  <a:pt x="771427" y="270669"/>
                </a:moveTo>
                <a:cubicBezTo>
                  <a:pt x="772320" y="271462"/>
                  <a:pt x="772320" y="273050"/>
                  <a:pt x="772320" y="273050"/>
                </a:cubicBezTo>
                <a:cubicBezTo>
                  <a:pt x="772320" y="273050"/>
                  <a:pt x="770534" y="273050"/>
                  <a:pt x="769641" y="272256"/>
                </a:cubicBezTo>
                <a:lnTo>
                  <a:pt x="770177" y="271145"/>
                </a:lnTo>
                <a:close/>
                <a:moveTo>
                  <a:pt x="58119" y="270450"/>
                </a:moveTo>
                <a:lnTo>
                  <a:pt x="56752" y="272402"/>
                </a:lnTo>
                <a:lnTo>
                  <a:pt x="54701" y="272402"/>
                </a:lnTo>
                <a:close/>
                <a:moveTo>
                  <a:pt x="316648" y="270285"/>
                </a:moveTo>
                <a:lnTo>
                  <a:pt x="315384" y="271548"/>
                </a:lnTo>
                <a:cubicBezTo>
                  <a:pt x="314529" y="272402"/>
                  <a:pt x="314529" y="272402"/>
                  <a:pt x="314529" y="272402"/>
                </a:cubicBezTo>
                <a:close/>
                <a:moveTo>
                  <a:pt x="285279" y="269961"/>
                </a:moveTo>
                <a:lnTo>
                  <a:pt x="287015" y="272566"/>
                </a:lnTo>
                <a:lnTo>
                  <a:pt x="287179" y="272402"/>
                </a:lnTo>
                <a:lnTo>
                  <a:pt x="287034" y="272595"/>
                </a:lnTo>
                <a:lnTo>
                  <a:pt x="287338" y="273050"/>
                </a:lnTo>
                <a:lnTo>
                  <a:pt x="286692" y="273050"/>
                </a:lnTo>
                <a:lnTo>
                  <a:pt x="286563" y="273222"/>
                </a:lnTo>
                <a:lnTo>
                  <a:pt x="284615" y="275817"/>
                </a:lnTo>
                <a:cubicBezTo>
                  <a:pt x="283760" y="277525"/>
                  <a:pt x="283760" y="279232"/>
                  <a:pt x="287179" y="279232"/>
                </a:cubicBezTo>
                <a:cubicBezTo>
                  <a:pt x="287179" y="279232"/>
                  <a:pt x="285470" y="279232"/>
                  <a:pt x="283760" y="279232"/>
                </a:cubicBezTo>
                <a:cubicBezTo>
                  <a:pt x="282051" y="279232"/>
                  <a:pt x="280341" y="279232"/>
                  <a:pt x="280341" y="279232"/>
                </a:cubicBezTo>
                <a:cubicBezTo>
                  <a:pt x="280341" y="279232"/>
                  <a:pt x="280341" y="279232"/>
                  <a:pt x="281196" y="278379"/>
                </a:cubicBezTo>
                <a:lnTo>
                  <a:pt x="286299" y="273281"/>
                </a:lnTo>
                <a:lnTo>
                  <a:pt x="286530" y="273050"/>
                </a:lnTo>
                <a:lnTo>
                  <a:pt x="284163" y="273050"/>
                </a:lnTo>
                <a:cubicBezTo>
                  <a:pt x="282576" y="273050"/>
                  <a:pt x="280988" y="273050"/>
                  <a:pt x="280988" y="273050"/>
                </a:cubicBezTo>
                <a:cubicBezTo>
                  <a:pt x="284163" y="273050"/>
                  <a:pt x="284163" y="273050"/>
                  <a:pt x="284163" y="272157"/>
                </a:cubicBezTo>
                <a:close/>
                <a:moveTo>
                  <a:pt x="767481" y="269432"/>
                </a:moveTo>
                <a:lnTo>
                  <a:pt x="767733" y="270020"/>
                </a:lnTo>
                <a:lnTo>
                  <a:pt x="767855" y="269875"/>
                </a:lnTo>
                <a:close/>
                <a:moveTo>
                  <a:pt x="889002" y="266701"/>
                </a:moveTo>
                <a:lnTo>
                  <a:pt x="889335" y="267034"/>
                </a:lnTo>
                <a:lnTo>
                  <a:pt x="889236" y="266701"/>
                </a:lnTo>
                <a:close/>
                <a:moveTo>
                  <a:pt x="882651" y="266700"/>
                </a:moveTo>
                <a:cubicBezTo>
                  <a:pt x="889001" y="273050"/>
                  <a:pt x="882651" y="266700"/>
                  <a:pt x="889001" y="273050"/>
                </a:cubicBezTo>
                <a:cubicBezTo>
                  <a:pt x="889001" y="279400"/>
                  <a:pt x="889001" y="273050"/>
                  <a:pt x="882651" y="266700"/>
                </a:cubicBezTo>
                <a:close/>
                <a:moveTo>
                  <a:pt x="868363" y="266700"/>
                </a:moveTo>
                <a:cubicBezTo>
                  <a:pt x="868363" y="266700"/>
                  <a:pt x="874713" y="273050"/>
                  <a:pt x="874713" y="273050"/>
                </a:cubicBezTo>
                <a:cubicBezTo>
                  <a:pt x="868363" y="273050"/>
                  <a:pt x="868363" y="266700"/>
                  <a:pt x="868363" y="266700"/>
                </a:cubicBezTo>
                <a:close/>
                <a:moveTo>
                  <a:pt x="868363" y="266700"/>
                </a:moveTo>
                <a:cubicBezTo>
                  <a:pt x="871803" y="266700"/>
                  <a:pt x="873522" y="266700"/>
                  <a:pt x="874382" y="266700"/>
                </a:cubicBezTo>
                <a:lnTo>
                  <a:pt x="874713" y="266700"/>
                </a:lnTo>
                <a:lnTo>
                  <a:pt x="875242" y="266700"/>
                </a:lnTo>
                <a:lnTo>
                  <a:pt x="875242" y="267017"/>
                </a:lnTo>
                <a:lnTo>
                  <a:pt x="878682" y="269081"/>
                </a:lnTo>
                <a:cubicBezTo>
                  <a:pt x="880666" y="269875"/>
                  <a:pt x="882651" y="269875"/>
                  <a:pt x="882651" y="266700"/>
                </a:cubicBezTo>
                <a:cubicBezTo>
                  <a:pt x="882651" y="269875"/>
                  <a:pt x="882651" y="271462"/>
                  <a:pt x="881659" y="271462"/>
                </a:cubicBezTo>
                <a:lnTo>
                  <a:pt x="875242" y="267063"/>
                </a:lnTo>
                <a:lnTo>
                  <a:pt x="875242" y="267123"/>
                </a:lnTo>
                <a:lnTo>
                  <a:pt x="878682" y="269875"/>
                </a:lnTo>
                <a:cubicBezTo>
                  <a:pt x="878682" y="269875"/>
                  <a:pt x="878682" y="269875"/>
                  <a:pt x="882651" y="273050"/>
                </a:cubicBezTo>
                <a:cubicBezTo>
                  <a:pt x="882651" y="273050"/>
                  <a:pt x="880666" y="273050"/>
                  <a:pt x="878682" y="272256"/>
                </a:cubicBezTo>
                <a:lnTo>
                  <a:pt x="875242" y="267441"/>
                </a:lnTo>
                <a:lnTo>
                  <a:pt x="875242" y="270073"/>
                </a:lnTo>
                <a:cubicBezTo>
                  <a:pt x="875242" y="271760"/>
                  <a:pt x="875242" y="273447"/>
                  <a:pt x="875242" y="273447"/>
                </a:cubicBezTo>
                <a:cubicBezTo>
                  <a:pt x="875242" y="273447"/>
                  <a:pt x="875242" y="266700"/>
                  <a:pt x="868363" y="266700"/>
                </a:cubicBezTo>
                <a:close/>
                <a:moveTo>
                  <a:pt x="785813" y="266700"/>
                </a:moveTo>
                <a:cubicBezTo>
                  <a:pt x="785813" y="273050"/>
                  <a:pt x="793751" y="273050"/>
                  <a:pt x="793751" y="273050"/>
                </a:cubicBezTo>
                <a:cubicBezTo>
                  <a:pt x="793751" y="273050"/>
                  <a:pt x="785813" y="273050"/>
                  <a:pt x="785813" y="273050"/>
                </a:cubicBezTo>
                <a:cubicBezTo>
                  <a:pt x="785813" y="273050"/>
                  <a:pt x="785813" y="273050"/>
                  <a:pt x="785813" y="266700"/>
                </a:cubicBezTo>
                <a:close/>
                <a:moveTo>
                  <a:pt x="779463" y="266700"/>
                </a:moveTo>
                <a:cubicBezTo>
                  <a:pt x="779463" y="273050"/>
                  <a:pt x="779463" y="273050"/>
                  <a:pt x="779463" y="273050"/>
                </a:cubicBezTo>
                <a:lnTo>
                  <a:pt x="776717" y="268245"/>
                </a:lnTo>
                <a:lnTo>
                  <a:pt x="778669" y="269081"/>
                </a:lnTo>
                <a:cubicBezTo>
                  <a:pt x="779463" y="269875"/>
                  <a:pt x="779463" y="269875"/>
                  <a:pt x="779463" y="266700"/>
                </a:cubicBezTo>
                <a:close/>
                <a:moveTo>
                  <a:pt x="773113" y="266700"/>
                </a:moveTo>
                <a:cubicBezTo>
                  <a:pt x="776288" y="269875"/>
                  <a:pt x="777876" y="271462"/>
                  <a:pt x="778669" y="273050"/>
                </a:cubicBezTo>
                <a:lnTo>
                  <a:pt x="774999" y="273050"/>
                </a:lnTo>
                <a:lnTo>
                  <a:pt x="773114" y="273050"/>
                </a:lnTo>
                <a:lnTo>
                  <a:pt x="773113" y="273050"/>
                </a:lnTo>
                <a:cubicBezTo>
                  <a:pt x="773113" y="266700"/>
                  <a:pt x="773113" y="266700"/>
                  <a:pt x="773113" y="266700"/>
                </a:cubicBezTo>
                <a:close/>
                <a:moveTo>
                  <a:pt x="773113" y="266700"/>
                </a:moveTo>
                <a:cubicBezTo>
                  <a:pt x="773113" y="266700"/>
                  <a:pt x="774701" y="266700"/>
                  <a:pt x="776288" y="267494"/>
                </a:cubicBezTo>
                <a:lnTo>
                  <a:pt x="776717" y="268245"/>
                </a:lnTo>
                <a:close/>
                <a:moveTo>
                  <a:pt x="328613" y="266700"/>
                </a:moveTo>
                <a:lnTo>
                  <a:pt x="329407" y="266700"/>
                </a:lnTo>
                <a:lnTo>
                  <a:pt x="330201" y="266700"/>
                </a:lnTo>
                <a:lnTo>
                  <a:pt x="334963" y="266700"/>
                </a:lnTo>
                <a:lnTo>
                  <a:pt x="330201" y="267380"/>
                </a:lnTo>
                <a:lnTo>
                  <a:pt x="330201" y="268288"/>
                </a:lnTo>
                <a:lnTo>
                  <a:pt x="329293" y="268288"/>
                </a:lnTo>
                <a:lnTo>
                  <a:pt x="328613" y="273050"/>
                </a:lnTo>
                <a:cubicBezTo>
                  <a:pt x="320675" y="273050"/>
                  <a:pt x="320675" y="273050"/>
                  <a:pt x="320675" y="273050"/>
                </a:cubicBezTo>
                <a:cubicBezTo>
                  <a:pt x="320675" y="273050"/>
                  <a:pt x="320675" y="273050"/>
                  <a:pt x="328613" y="266700"/>
                </a:cubicBezTo>
                <a:close/>
                <a:moveTo>
                  <a:pt x="314325" y="266700"/>
                </a:moveTo>
                <a:cubicBezTo>
                  <a:pt x="314325" y="266700"/>
                  <a:pt x="314325" y="268287"/>
                  <a:pt x="313531" y="269875"/>
                </a:cubicBezTo>
                <a:lnTo>
                  <a:pt x="309109" y="272402"/>
                </a:lnTo>
                <a:lnTo>
                  <a:pt x="311111" y="272402"/>
                </a:lnTo>
                <a:lnTo>
                  <a:pt x="311965" y="272402"/>
                </a:lnTo>
                <a:cubicBezTo>
                  <a:pt x="311111" y="272402"/>
                  <a:pt x="311111" y="272402"/>
                  <a:pt x="314529" y="272402"/>
                </a:cubicBezTo>
                <a:cubicBezTo>
                  <a:pt x="311111" y="275817"/>
                  <a:pt x="311111" y="275817"/>
                  <a:pt x="311111" y="274963"/>
                </a:cubicBezTo>
                <a:lnTo>
                  <a:pt x="308305" y="272861"/>
                </a:lnTo>
                <a:lnTo>
                  <a:pt x="307975" y="273050"/>
                </a:lnTo>
                <a:lnTo>
                  <a:pt x="308224" y="272801"/>
                </a:lnTo>
                <a:lnTo>
                  <a:pt x="307692" y="272402"/>
                </a:lnTo>
                <a:lnTo>
                  <a:pt x="308623" y="272402"/>
                </a:lnTo>
                <a:lnTo>
                  <a:pt x="311150" y="269875"/>
                </a:lnTo>
                <a:cubicBezTo>
                  <a:pt x="312738" y="268287"/>
                  <a:pt x="314325" y="266700"/>
                  <a:pt x="314325" y="266700"/>
                </a:cubicBezTo>
                <a:close/>
                <a:moveTo>
                  <a:pt x="302419" y="266700"/>
                </a:moveTo>
                <a:cubicBezTo>
                  <a:pt x="302857" y="266700"/>
                  <a:pt x="303213" y="267055"/>
                  <a:pt x="303213" y="267494"/>
                </a:cubicBezTo>
                <a:cubicBezTo>
                  <a:pt x="303213" y="267932"/>
                  <a:pt x="302857" y="268288"/>
                  <a:pt x="302419" y="268288"/>
                </a:cubicBezTo>
                <a:cubicBezTo>
                  <a:pt x="301981" y="268288"/>
                  <a:pt x="301625" y="267932"/>
                  <a:pt x="301625" y="267494"/>
                </a:cubicBezTo>
                <a:cubicBezTo>
                  <a:pt x="301625" y="267055"/>
                  <a:pt x="301981" y="266700"/>
                  <a:pt x="302419" y="266700"/>
                </a:cubicBezTo>
                <a:close/>
                <a:moveTo>
                  <a:pt x="301626" y="266700"/>
                </a:moveTo>
                <a:cubicBezTo>
                  <a:pt x="301626" y="273050"/>
                  <a:pt x="294482" y="273050"/>
                  <a:pt x="294482" y="273050"/>
                </a:cubicBezTo>
                <a:cubicBezTo>
                  <a:pt x="294482" y="273050"/>
                  <a:pt x="294482" y="273050"/>
                  <a:pt x="301626" y="266700"/>
                </a:cubicBezTo>
                <a:close/>
                <a:moveTo>
                  <a:pt x="294482" y="266700"/>
                </a:moveTo>
                <a:cubicBezTo>
                  <a:pt x="294482" y="266700"/>
                  <a:pt x="294482" y="266700"/>
                  <a:pt x="294482" y="267494"/>
                </a:cubicBezTo>
                <a:lnTo>
                  <a:pt x="294482" y="269081"/>
                </a:lnTo>
                <a:lnTo>
                  <a:pt x="294482" y="273050"/>
                </a:lnTo>
                <a:cubicBezTo>
                  <a:pt x="294482" y="266700"/>
                  <a:pt x="294482" y="266700"/>
                  <a:pt x="287338" y="273050"/>
                </a:cubicBezTo>
                <a:cubicBezTo>
                  <a:pt x="287338" y="273050"/>
                  <a:pt x="294482" y="266700"/>
                  <a:pt x="294482" y="266700"/>
                </a:cubicBezTo>
                <a:close/>
                <a:moveTo>
                  <a:pt x="287338" y="266700"/>
                </a:moveTo>
                <a:lnTo>
                  <a:pt x="290513" y="266700"/>
                </a:lnTo>
                <a:lnTo>
                  <a:pt x="290910" y="266700"/>
                </a:lnTo>
                <a:lnTo>
                  <a:pt x="293688" y="266700"/>
                </a:lnTo>
                <a:lnTo>
                  <a:pt x="294482" y="266700"/>
                </a:lnTo>
                <a:lnTo>
                  <a:pt x="288256" y="271443"/>
                </a:lnTo>
                <a:lnTo>
                  <a:pt x="287338" y="273050"/>
                </a:lnTo>
                <a:cubicBezTo>
                  <a:pt x="287338" y="266700"/>
                  <a:pt x="287338" y="273050"/>
                  <a:pt x="287338" y="266700"/>
                </a:cubicBezTo>
                <a:close/>
                <a:moveTo>
                  <a:pt x="899796" y="266172"/>
                </a:moveTo>
                <a:lnTo>
                  <a:pt x="901701" y="266172"/>
                </a:lnTo>
                <a:cubicBezTo>
                  <a:pt x="901701" y="269611"/>
                  <a:pt x="901701" y="269611"/>
                  <a:pt x="900907" y="267891"/>
                </a:cubicBezTo>
                <a:close/>
                <a:moveTo>
                  <a:pt x="827088" y="265906"/>
                </a:moveTo>
                <a:cubicBezTo>
                  <a:pt x="827088" y="258762"/>
                  <a:pt x="833438" y="273050"/>
                  <a:pt x="833438" y="273050"/>
                </a:cubicBezTo>
                <a:cubicBezTo>
                  <a:pt x="833438" y="273050"/>
                  <a:pt x="827088" y="265906"/>
                  <a:pt x="827088" y="265906"/>
                </a:cubicBezTo>
                <a:close/>
                <a:moveTo>
                  <a:pt x="786607" y="265906"/>
                </a:moveTo>
                <a:cubicBezTo>
                  <a:pt x="793751" y="273050"/>
                  <a:pt x="793751" y="273050"/>
                  <a:pt x="793751" y="273050"/>
                </a:cubicBezTo>
                <a:cubicBezTo>
                  <a:pt x="793751" y="273050"/>
                  <a:pt x="786607" y="265906"/>
                  <a:pt x="786607" y="265906"/>
                </a:cubicBezTo>
                <a:close/>
                <a:moveTo>
                  <a:pt x="287338" y="265906"/>
                </a:moveTo>
                <a:lnTo>
                  <a:pt x="285279" y="269961"/>
                </a:lnTo>
                <a:lnTo>
                  <a:pt x="284957" y="269478"/>
                </a:lnTo>
                <a:cubicBezTo>
                  <a:pt x="285751" y="267692"/>
                  <a:pt x="287338" y="265906"/>
                  <a:pt x="287338" y="265906"/>
                </a:cubicBezTo>
                <a:close/>
                <a:moveTo>
                  <a:pt x="280988" y="265906"/>
                </a:moveTo>
                <a:cubicBezTo>
                  <a:pt x="280988" y="273050"/>
                  <a:pt x="287338" y="273050"/>
                  <a:pt x="280988" y="273050"/>
                </a:cubicBezTo>
                <a:cubicBezTo>
                  <a:pt x="280988" y="265906"/>
                  <a:pt x="280988" y="273050"/>
                  <a:pt x="280988" y="265906"/>
                </a:cubicBezTo>
                <a:close/>
                <a:moveTo>
                  <a:pt x="834186" y="265571"/>
                </a:moveTo>
                <a:lnTo>
                  <a:pt x="835007" y="272129"/>
                </a:lnTo>
                <a:lnTo>
                  <a:pt x="834186" y="272402"/>
                </a:lnTo>
                <a:cubicBezTo>
                  <a:pt x="834186" y="272402"/>
                  <a:pt x="834186" y="265571"/>
                  <a:pt x="834186" y="265571"/>
                </a:cubicBezTo>
                <a:close/>
                <a:moveTo>
                  <a:pt x="834186" y="265571"/>
                </a:moveTo>
                <a:cubicBezTo>
                  <a:pt x="834186" y="268987"/>
                  <a:pt x="834186" y="268987"/>
                  <a:pt x="835041" y="268987"/>
                </a:cubicBezTo>
                <a:lnTo>
                  <a:pt x="835849" y="269448"/>
                </a:lnTo>
                <a:lnTo>
                  <a:pt x="836750" y="271548"/>
                </a:lnTo>
                <a:lnTo>
                  <a:pt x="836237" y="271719"/>
                </a:lnTo>
                <a:lnTo>
                  <a:pt x="835041" y="271548"/>
                </a:lnTo>
                <a:cubicBezTo>
                  <a:pt x="834186" y="270694"/>
                  <a:pt x="834186" y="268987"/>
                  <a:pt x="834186" y="265571"/>
                </a:cubicBezTo>
                <a:close/>
                <a:moveTo>
                  <a:pt x="834186" y="265571"/>
                </a:moveTo>
                <a:lnTo>
                  <a:pt x="836029" y="267413"/>
                </a:lnTo>
                <a:lnTo>
                  <a:pt x="841376" y="266700"/>
                </a:lnTo>
                <a:lnTo>
                  <a:pt x="841376" y="269875"/>
                </a:lnTo>
                <a:lnTo>
                  <a:pt x="841376" y="272256"/>
                </a:lnTo>
                <a:cubicBezTo>
                  <a:pt x="841376" y="273050"/>
                  <a:pt x="841376" y="273050"/>
                  <a:pt x="841376" y="273050"/>
                </a:cubicBezTo>
                <a:lnTo>
                  <a:pt x="840682" y="272402"/>
                </a:lnTo>
                <a:lnTo>
                  <a:pt x="837605" y="272402"/>
                </a:lnTo>
                <a:lnTo>
                  <a:pt x="835041" y="272402"/>
                </a:lnTo>
                <a:lnTo>
                  <a:pt x="835007" y="272129"/>
                </a:lnTo>
                <a:lnTo>
                  <a:pt x="836237" y="271719"/>
                </a:lnTo>
                <a:lnTo>
                  <a:pt x="840620" y="272344"/>
                </a:lnTo>
                <a:lnTo>
                  <a:pt x="840143" y="271899"/>
                </a:lnTo>
                <a:lnTo>
                  <a:pt x="835849" y="269448"/>
                </a:lnTo>
                <a:close/>
                <a:moveTo>
                  <a:pt x="793161" y="265571"/>
                </a:moveTo>
                <a:cubicBezTo>
                  <a:pt x="793161" y="265571"/>
                  <a:pt x="799998" y="272402"/>
                  <a:pt x="793161" y="272402"/>
                </a:cubicBezTo>
                <a:cubicBezTo>
                  <a:pt x="793161" y="268987"/>
                  <a:pt x="793161" y="268987"/>
                  <a:pt x="793161" y="268987"/>
                </a:cubicBezTo>
                <a:lnTo>
                  <a:pt x="793161" y="266425"/>
                </a:lnTo>
                <a:cubicBezTo>
                  <a:pt x="793161" y="265571"/>
                  <a:pt x="793161" y="265571"/>
                  <a:pt x="793161" y="265571"/>
                </a:cubicBezTo>
                <a:close/>
                <a:moveTo>
                  <a:pt x="321367" y="265571"/>
                </a:moveTo>
                <a:cubicBezTo>
                  <a:pt x="321367" y="265571"/>
                  <a:pt x="319658" y="267279"/>
                  <a:pt x="317948" y="268987"/>
                </a:cubicBezTo>
                <a:lnTo>
                  <a:pt x="316648" y="270285"/>
                </a:lnTo>
                <a:close/>
                <a:moveTo>
                  <a:pt x="307692" y="265571"/>
                </a:moveTo>
                <a:lnTo>
                  <a:pt x="307975" y="265784"/>
                </a:lnTo>
                <a:lnTo>
                  <a:pt x="311111" y="268133"/>
                </a:lnTo>
                <a:cubicBezTo>
                  <a:pt x="312820" y="267279"/>
                  <a:pt x="314529" y="265571"/>
                  <a:pt x="314529" y="265571"/>
                </a:cubicBezTo>
                <a:cubicBezTo>
                  <a:pt x="307692" y="272402"/>
                  <a:pt x="307692" y="272402"/>
                  <a:pt x="307692" y="272402"/>
                </a:cubicBezTo>
                <a:cubicBezTo>
                  <a:pt x="307692" y="272402"/>
                  <a:pt x="307692" y="272402"/>
                  <a:pt x="307692" y="271548"/>
                </a:cubicBezTo>
                <a:lnTo>
                  <a:pt x="307692" y="266700"/>
                </a:lnTo>
                <a:close/>
                <a:moveTo>
                  <a:pt x="829566" y="263910"/>
                </a:moveTo>
                <a:lnTo>
                  <a:pt x="829913" y="264718"/>
                </a:lnTo>
                <a:cubicBezTo>
                  <a:pt x="830768" y="265571"/>
                  <a:pt x="830768" y="265571"/>
                  <a:pt x="827349" y="265571"/>
                </a:cubicBezTo>
                <a:close/>
                <a:moveTo>
                  <a:pt x="830306" y="263356"/>
                </a:moveTo>
                <a:lnTo>
                  <a:pt x="834186" y="265571"/>
                </a:lnTo>
                <a:cubicBezTo>
                  <a:pt x="834186" y="265571"/>
                  <a:pt x="832477" y="265571"/>
                  <a:pt x="830768" y="264718"/>
                </a:cubicBezTo>
                <a:lnTo>
                  <a:pt x="830084" y="263522"/>
                </a:lnTo>
                <a:close/>
                <a:moveTo>
                  <a:pt x="829012" y="262618"/>
                </a:moveTo>
                <a:lnTo>
                  <a:pt x="829835" y="263088"/>
                </a:lnTo>
                <a:lnTo>
                  <a:pt x="830084" y="263522"/>
                </a:lnTo>
                <a:lnTo>
                  <a:pt x="829566" y="263910"/>
                </a:lnTo>
                <a:close/>
                <a:moveTo>
                  <a:pt x="890880" y="261112"/>
                </a:moveTo>
                <a:lnTo>
                  <a:pt x="892176" y="262732"/>
                </a:lnTo>
                <a:lnTo>
                  <a:pt x="894716" y="265907"/>
                </a:lnTo>
                <a:lnTo>
                  <a:pt x="895156" y="265907"/>
                </a:lnTo>
                <a:lnTo>
                  <a:pt x="894491" y="263207"/>
                </a:lnTo>
                <a:close/>
                <a:moveTo>
                  <a:pt x="327931" y="259834"/>
                </a:moveTo>
                <a:lnTo>
                  <a:pt x="327349" y="262156"/>
                </a:lnTo>
                <a:cubicBezTo>
                  <a:pt x="326495" y="263864"/>
                  <a:pt x="324786" y="265571"/>
                  <a:pt x="321367" y="265571"/>
                </a:cubicBezTo>
                <a:close/>
                <a:moveTo>
                  <a:pt x="874713" y="259556"/>
                </a:moveTo>
                <a:cubicBezTo>
                  <a:pt x="874713" y="259556"/>
                  <a:pt x="882651" y="259556"/>
                  <a:pt x="882651" y="266700"/>
                </a:cubicBezTo>
                <a:cubicBezTo>
                  <a:pt x="874713" y="259556"/>
                  <a:pt x="874713" y="259556"/>
                  <a:pt x="874713" y="259556"/>
                </a:cubicBezTo>
                <a:close/>
                <a:moveTo>
                  <a:pt x="756921" y="259556"/>
                </a:moveTo>
                <a:lnTo>
                  <a:pt x="758032" y="259754"/>
                </a:lnTo>
                <a:cubicBezTo>
                  <a:pt x="758826" y="260746"/>
                  <a:pt x="758826" y="262731"/>
                  <a:pt x="758826" y="266700"/>
                </a:cubicBezTo>
                <a:cubicBezTo>
                  <a:pt x="758826" y="262731"/>
                  <a:pt x="757238" y="260746"/>
                  <a:pt x="756445" y="259754"/>
                </a:cubicBezTo>
                <a:close/>
                <a:moveTo>
                  <a:pt x="895351" y="259292"/>
                </a:moveTo>
                <a:cubicBezTo>
                  <a:pt x="901701" y="259292"/>
                  <a:pt x="901701" y="266172"/>
                  <a:pt x="901701" y="266172"/>
                </a:cubicBezTo>
                <a:lnTo>
                  <a:pt x="899392" y="265546"/>
                </a:lnTo>
                <a:close/>
                <a:moveTo>
                  <a:pt x="74872" y="259082"/>
                </a:moveTo>
                <a:lnTo>
                  <a:pt x="74525" y="259430"/>
                </a:lnTo>
                <a:lnTo>
                  <a:pt x="73799" y="260155"/>
                </a:lnTo>
                <a:close/>
                <a:moveTo>
                  <a:pt x="779463" y="258762"/>
                </a:moveTo>
                <a:cubicBezTo>
                  <a:pt x="783035" y="258762"/>
                  <a:pt x="784821" y="260548"/>
                  <a:pt x="785714" y="262334"/>
                </a:cubicBezTo>
                <a:lnTo>
                  <a:pt x="786323" y="264770"/>
                </a:lnTo>
                <a:lnTo>
                  <a:pt x="786323" y="264718"/>
                </a:lnTo>
                <a:lnTo>
                  <a:pt x="786323" y="262156"/>
                </a:lnTo>
                <a:lnTo>
                  <a:pt x="786607" y="262298"/>
                </a:lnTo>
                <a:lnTo>
                  <a:pt x="793161" y="265571"/>
                </a:lnTo>
                <a:cubicBezTo>
                  <a:pt x="793161" y="265571"/>
                  <a:pt x="793161" y="265571"/>
                  <a:pt x="792306" y="265571"/>
                </a:cubicBezTo>
                <a:lnTo>
                  <a:pt x="789742" y="265571"/>
                </a:lnTo>
                <a:lnTo>
                  <a:pt x="787178" y="265571"/>
                </a:lnTo>
                <a:lnTo>
                  <a:pt x="786607" y="265571"/>
                </a:lnTo>
                <a:lnTo>
                  <a:pt x="786523" y="265571"/>
                </a:lnTo>
                <a:lnTo>
                  <a:pt x="786607" y="265906"/>
                </a:lnTo>
                <a:cubicBezTo>
                  <a:pt x="786607" y="265906"/>
                  <a:pt x="779463" y="265906"/>
                  <a:pt x="779463" y="258762"/>
                </a:cubicBezTo>
                <a:close/>
                <a:moveTo>
                  <a:pt x="758826" y="258762"/>
                </a:moveTo>
                <a:cubicBezTo>
                  <a:pt x="762398" y="262334"/>
                  <a:pt x="764184" y="264120"/>
                  <a:pt x="765077" y="265013"/>
                </a:cubicBezTo>
                <a:lnTo>
                  <a:pt x="765176" y="265112"/>
                </a:lnTo>
                <a:lnTo>
                  <a:pt x="765176" y="262731"/>
                </a:lnTo>
                <a:cubicBezTo>
                  <a:pt x="765176" y="262731"/>
                  <a:pt x="765176" y="262731"/>
                  <a:pt x="765176" y="258762"/>
                </a:cubicBezTo>
                <a:cubicBezTo>
                  <a:pt x="765176" y="258762"/>
                  <a:pt x="765176" y="258762"/>
                  <a:pt x="773114" y="266700"/>
                </a:cubicBezTo>
                <a:lnTo>
                  <a:pt x="773113" y="266700"/>
                </a:lnTo>
                <a:lnTo>
                  <a:pt x="772320" y="266700"/>
                </a:lnTo>
                <a:lnTo>
                  <a:pt x="770177" y="271145"/>
                </a:lnTo>
                <a:lnTo>
                  <a:pt x="768491" y="271787"/>
                </a:lnTo>
                <a:lnTo>
                  <a:pt x="768649" y="272157"/>
                </a:lnTo>
                <a:cubicBezTo>
                  <a:pt x="769542" y="273050"/>
                  <a:pt x="769542" y="273050"/>
                  <a:pt x="765970" y="273050"/>
                </a:cubicBezTo>
                <a:lnTo>
                  <a:pt x="765970" y="272748"/>
                </a:lnTo>
                <a:lnTo>
                  <a:pt x="765176" y="273050"/>
                </a:lnTo>
                <a:lnTo>
                  <a:pt x="765970" y="272109"/>
                </a:lnTo>
                <a:lnTo>
                  <a:pt x="765970" y="269478"/>
                </a:lnTo>
                <a:lnTo>
                  <a:pt x="765970" y="267641"/>
                </a:lnTo>
                <a:lnTo>
                  <a:pt x="765176" y="266700"/>
                </a:lnTo>
                <a:lnTo>
                  <a:pt x="765176" y="266501"/>
                </a:lnTo>
                <a:lnTo>
                  <a:pt x="762398" y="268585"/>
                </a:lnTo>
                <a:cubicBezTo>
                  <a:pt x="762398" y="269478"/>
                  <a:pt x="762398" y="269478"/>
                  <a:pt x="758826" y="265906"/>
                </a:cubicBezTo>
                <a:cubicBezTo>
                  <a:pt x="762398" y="265906"/>
                  <a:pt x="762398" y="265906"/>
                  <a:pt x="762398" y="265906"/>
                </a:cubicBezTo>
                <a:lnTo>
                  <a:pt x="765176" y="265906"/>
                </a:lnTo>
                <a:lnTo>
                  <a:pt x="765176" y="265793"/>
                </a:lnTo>
                <a:lnTo>
                  <a:pt x="759719" y="265013"/>
                </a:lnTo>
                <a:cubicBezTo>
                  <a:pt x="758826" y="264120"/>
                  <a:pt x="758826" y="262334"/>
                  <a:pt x="758826" y="258762"/>
                </a:cubicBezTo>
                <a:close/>
                <a:moveTo>
                  <a:pt x="752476" y="258762"/>
                </a:moveTo>
                <a:lnTo>
                  <a:pt x="753270" y="258762"/>
                </a:lnTo>
                <a:lnTo>
                  <a:pt x="755651" y="258762"/>
                </a:lnTo>
                <a:cubicBezTo>
                  <a:pt x="757238" y="258762"/>
                  <a:pt x="758826" y="258762"/>
                  <a:pt x="758826" y="258762"/>
                </a:cubicBezTo>
                <a:lnTo>
                  <a:pt x="756921" y="259556"/>
                </a:lnTo>
                <a:close/>
                <a:moveTo>
                  <a:pt x="834186" y="258741"/>
                </a:moveTo>
                <a:cubicBezTo>
                  <a:pt x="834186" y="258741"/>
                  <a:pt x="834186" y="265571"/>
                  <a:pt x="841024" y="265571"/>
                </a:cubicBezTo>
                <a:cubicBezTo>
                  <a:pt x="834186" y="265571"/>
                  <a:pt x="834186" y="265571"/>
                  <a:pt x="834186" y="258741"/>
                </a:cubicBezTo>
                <a:close/>
                <a:moveTo>
                  <a:pt x="834186" y="258741"/>
                </a:moveTo>
                <a:cubicBezTo>
                  <a:pt x="834186" y="258741"/>
                  <a:pt x="841024" y="265571"/>
                  <a:pt x="841024" y="265571"/>
                </a:cubicBezTo>
                <a:cubicBezTo>
                  <a:pt x="834186" y="258741"/>
                  <a:pt x="834186" y="258741"/>
                  <a:pt x="834186" y="258741"/>
                </a:cubicBezTo>
                <a:close/>
                <a:moveTo>
                  <a:pt x="827349" y="258741"/>
                </a:moveTo>
                <a:lnTo>
                  <a:pt x="829012" y="262618"/>
                </a:lnTo>
                <a:lnTo>
                  <a:pt x="828204" y="262156"/>
                </a:lnTo>
                <a:cubicBezTo>
                  <a:pt x="827349" y="260449"/>
                  <a:pt x="827349" y="258741"/>
                  <a:pt x="827349" y="258741"/>
                </a:cubicBezTo>
                <a:close/>
                <a:moveTo>
                  <a:pt x="824862" y="258741"/>
                </a:moveTo>
                <a:lnTo>
                  <a:pt x="825639" y="258741"/>
                </a:lnTo>
                <a:lnTo>
                  <a:pt x="827349" y="258741"/>
                </a:lnTo>
                <a:lnTo>
                  <a:pt x="827349" y="259595"/>
                </a:lnTo>
                <a:lnTo>
                  <a:pt x="827349" y="262156"/>
                </a:lnTo>
                <a:lnTo>
                  <a:pt x="827349" y="264718"/>
                </a:lnTo>
                <a:lnTo>
                  <a:pt x="827349" y="265571"/>
                </a:lnTo>
                <a:close/>
                <a:moveTo>
                  <a:pt x="786323" y="258741"/>
                </a:moveTo>
                <a:lnTo>
                  <a:pt x="786607" y="259025"/>
                </a:lnTo>
                <a:lnTo>
                  <a:pt x="787178" y="259595"/>
                </a:lnTo>
                <a:lnTo>
                  <a:pt x="788439" y="260855"/>
                </a:lnTo>
                <a:lnTo>
                  <a:pt x="793161" y="265571"/>
                </a:lnTo>
                <a:cubicBezTo>
                  <a:pt x="789742" y="265571"/>
                  <a:pt x="788032" y="263864"/>
                  <a:pt x="787178" y="262156"/>
                </a:cubicBezTo>
                <a:lnTo>
                  <a:pt x="786607" y="259876"/>
                </a:lnTo>
                <a:close/>
                <a:moveTo>
                  <a:pt x="779486" y="258741"/>
                </a:moveTo>
                <a:cubicBezTo>
                  <a:pt x="786323" y="258741"/>
                  <a:pt x="786323" y="258741"/>
                  <a:pt x="786323" y="258741"/>
                </a:cubicBezTo>
                <a:lnTo>
                  <a:pt x="786323" y="262156"/>
                </a:lnTo>
                <a:lnTo>
                  <a:pt x="785813" y="261901"/>
                </a:lnTo>
                <a:lnTo>
                  <a:pt x="781117" y="259556"/>
                </a:lnTo>
                <a:close/>
                <a:moveTo>
                  <a:pt x="287179" y="258741"/>
                </a:moveTo>
                <a:cubicBezTo>
                  <a:pt x="287179" y="265571"/>
                  <a:pt x="287179" y="265571"/>
                  <a:pt x="287179" y="265571"/>
                </a:cubicBezTo>
                <a:cubicBezTo>
                  <a:pt x="287179" y="265571"/>
                  <a:pt x="287179" y="265571"/>
                  <a:pt x="286324" y="265571"/>
                </a:cubicBezTo>
                <a:lnTo>
                  <a:pt x="282905" y="265571"/>
                </a:lnTo>
                <a:cubicBezTo>
                  <a:pt x="282051" y="265571"/>
                  <a:pt x="280341" y="265571"/>
                  <a:pt x="280341" y="265571"/>
                </a:cubicBezTo>
                <a:cubicBezTo>
                  <a:pt x="287179" y="258741"/>
                  <a:pt x="287179" y="258741"/>
                  <a:pt x="287179" y="258741"/>
                </a:cubicBezTo>
                <a:close/>
                <a:moveTo>
                  <a:pt x="75214" y="258741"/>
                </a:moveTo>
                <a:lnTo>
                  <a:pt x="74872" y="259082"/>
                </a:lnTo>
                <a:lnTo>
                  <a:pt x="75213" y="258742"/>
                </a:lnTo>
                <a:close/>
                <a:moveTo>
                  <a:pt x="821332" y="257648"/>
                </a:moveTo>
                <a:lnTo>
                  <a:pt x="821366" y="257887"/>
                </a:lnTo>
                <a:lnTo>
                  <a:pt x="824726" y="258367"/>
                </a:lnTo>
                <a:lnTo>
                  <a:pt x="824862" y="258741"/>
                </a:lnTo>
                <a:lnTo>
                  <a:pt x="824785" y="258741"/>
                </a:lnTo>
                <a:lnTo>
                  <a:pt x="823930" y="258741"/>
                </a:lnTo>
                <a:cubicBezTo>
                  <a:pt x="822220" y="258741"/>
                  <a:pt x="820511" y="258741"/>
                  <a:pt x="820511" y="258741"/>
                </a:cubicBezTo>
                <a:close/>
                <a:moveTo>
                  <a:pt x="776288" y="256877"/>
                </a:moveTo>
                <a:lnTo>
                  <a:pt x="779147" y="259289"/>
                </a:lnTo>
                <a:lnTo>
                  <a:pt x="779463" y="258762"/>
                </a:lnTo>
                <a:lnTo>
                  <a:pt x="779463" y="259556"/>
                </a:lnTo>
                <a:lnTo>
                  <a:pt x="779463" y="259754"/>
                </a:lnTo>
                <a:cubicBezTo>
                  <a:pt x="779463" y="260746"/>
                  <a:pt x="779463" y="262731"/>
                  <a:pt x="779463" y="266700"/>
                </a:cubicBezTo>
                <a:cubicBezTo>
                  <a:pt x="776288" y="262731"/>
                  <a:pt x="776288" y="262731"/>
                  <a:pt x="777082" y="262731"/>
                </a:cubicBezTo>
                <a:lnTo>
                  <a:pt x="778987" y="259556"/>
                </a:lnTo>
                <a:lnTo>
                  <a:pt x="778669" y="259556"/>
                </a:lnTo>
                <a:lnTo>
                  <a:pt x="776288" y="259556"/>
                </a:lnTo>
                <a:lnTo>
                  <a:pt x="774701" y="259556"/>
                </a:lnTo>
                <a:cubicBezTo>
                  <a:pt x="774701" y="259994"/>
                  <a:pt x="774345" y="260350"/>
                  <a:pt x="773907" y="260350"/>
                </a:cubicBezTo>
                <a:cubicBezTo>
                  <a:pt x="773469" y="260350"/>
                  <a:pt x="773113" y="259994"/>
                  <a:pt x="773113" y="259556"/>
                </a:cubicBezTo>
                <a:cubicBezTo>
                  <a:pt x="773113" y="259117"/>
                  <a:pt x="773469" y="258762"/>
                  <a:pt x="773907" y="258762"/>
                </a:cubicBezTo>
                <a:lnTo>
                  <a:pt x="773974" y="258829"/>
                </a:lnTo>
                <a:close/>
                <a:moveTo>
                  <a:pt x="836673" y="256257"/>
                </a:moveTo>
                <a:lnTo>
                  <a:pt x="841024" y="258741"/>
                </a:lnTo>
                <a:cubicBezTo>
                  <a:pt x="841024" y="258741"/>
                  <a:pt x="839315" y="258741"/>
                  <a:pt x="837605" y="257887"/>
                </a:cubicBezTo>
                <a:close/>
                <a:moveTo>
                  <a:pt x="74282" y="255015"/>
                </a:moveTo>
                <a:lnTo>
                  <a:pt x="73932" y="256180"/>
                </a:lnTo>
                <a:lnTo>
                  <a:pt x="73504" y="255326"/>
                </a:lnTo>
                <a:close/>
                <a:moveTo>
                  <a:pt x="822562" y="253960"/>
                </a:moveTo>
                <a:lnTo>
                  <a:pt x="823930" y="255326"/>
                </a:lnTo>
                <a:cubicBezTo>
                  <a:pt x="825639" y="257033"/>
                  <a:pt x="827349" y="258741"/>
                  <a:pt x="827349" y="258741"/>
                </a:cubicBezTo>
                <a:lnTo>
                  <a:pt x="824726" y="258367"/>
                </a:lnTo>
                <a:lnTo>
                  <a:pt x="823930" y="256180"/>
                </a:lnTo>
                <a:lnTo>
                  <a:pt x="822257" y="254091"/>
                </a:lnTo>
                <a:close/>
                <a:moveTo>
                  <a:pt x="64844" y="252901"/>
                </a:moveTo>
                <a:lnTo>
                  <a:pt x="61913" y="258763"/>
                </a:lnTo>
                <a:cubicBezTo>
                  <a:pt x="61913" y="255588"/>
                  <a:pt x="61913" y="254000"/>
                  <a:pt x="62707" y="253207"/>
                </a:cubicBezTo>
                <a:close/>
                <a:moveTo>
                  <a:pt x="301543" y="252679"/>
                </a:moveTo>
                <a:lnTo>
                  <a:pt x="300854" y="252764"/>
                </a:lnTo>
                <a:lnTo>
                  <a:pt x="294328" y="258470"/>
                </a:lnTo>
                <a:lnTo>
                  <a:pt x="300634" y="255587"/>
                </a:lnTo>
                <a:close/>
                <a:moveTo>
                  <a:pt x="74443" y="252461"/>
                </a:moveTo>
                <a:lnTo>
                  <a:pt x="71438" y="253306"/>
                </a:lnTo>
                <a:lnTo>
                  <a:pt x="70427" y="255297"/>
                </a:lnTo>
                <a:lnTo>
                  <a:pt x="70441" y="255316"/>
                </a:lnTo>
                <a:close/>
                <a:moveTo>
                  <a:pt x="68263" y="252415"/>
                </a:moveTo>
                <a:lnTo>
                  <a:pt x="68261" y="252419"/>
                </a:lnTo>
                <a:lnTo>
                  <a:pt x="68262" y="252415"/>
                </a:lnTo>
                <a:close/>
                <a:moveTo>
                  <a:pt x="68263" y="252413"/>
                </a:moveTo>
                <a:lnTo>
                  <a:pt x="68263" y="252414"/>
                </a:lnTo>
                <a:lnTo>
                  <a:pt x="68263" y="252414"/>
                </a:lnTo>
                <a:lnTo>
                  <a:pt x="68262" y="252415"/>
                </a:lnTo>
                <a:lnTo>
                  <a:pt x="68257" y="252427"/>
                </a:lnTo>
                <a:lnTo>
                  <a:pt x="65088" y="258663"/>
                </a:lnTo>
                <a:cubicBezTo>
                  <a:pt x="63501" y="259556"/>
                  <a:pt x="61913" y="259556"/>
                  <a:pt x="61913" y="259556"/>
                </a:cubicBezTo>
                <a:cubicBezTo>
                  <a:pt x="61913" y="259556"/>
                  <a:pt x="63501" y="257770"/>
                  <a:pt x="65088" y="255984"/>
                </a:cubicBezTo>
                <a:lnTo>
                  <a:pt x="65580" y="255431"/>
                </a:lnTo>
                <a:close/>
                <a:moveTo>
                  <a:pt x="724694" y="252413"/>
                </a:moveTo>
                <a:cubicBezTo>
                  <a:pt x="724694" y="252413"/>
                  <a:pt x="731838" y="252413"/>
                  <a:pt x="731838" y="252413"/>
                </a:cubicBezTo>
                <a:cubicBezTo>
                  <a:pt x="731838" y="258763"/>
                  <a:pt x="731838" y="258763"/>
                  <a:pt x="731838" y="258763"/>
                </a:cubicBezTo>
                <a:cubicBezTo>
                  <a:pt x="731838" y="258763"/>
                  <a:pt x="731838" y="252413"/>
                  <a:pt x="724694" y="252413"/>
                </a:cubicBezTo>
                <a:close/>
                <a:moveTo>
                  <a:pt x="341313" y="252413"/>
                </a:moveTo>
                <a:cubicBezTo>
                  <a:pt x="341313" y="258763"/>
                  <a:pt x="341313" y="258763"/>
                  <a:pt x="341313" y="258763"/>
                </a:cubicBezTo>
                <a:cubicBezTo>
                  <a:pt x="341313" y="258763"/>
                  <a:pt x="341313" y="258763"/>
                  <a:pt x="340519" y="258763"/>
                </a:cubicBezTo>
                <a:lnTo>
                  <a:pt x="337344" y="258763"/>
                </a:lnTo>
                <a:lnTo>
                  <a:pt x="336551" y="258763"/>
                </a:lnTo>
                <a:lnTo>
                  <a:pt x="334963" y="258763"/>
                </a:lnTo>
                <a:lnTo>
                  <a:pt x="334977" y="258749"/>
                </a:lnTo>
                <a:lnTo>
                  <a:pt x="328204" y="259595"/>
                </a:lnTo>
                <a:lnTo>
                  <a:pt x="328204" y="259595"/>
                </a:lnTo>
                <a:lnTo>
                  <a:pt x="327931" y="259834"/>
                </a:lnTo>
                <a:lnTo>
                  <a:pt x="328204" y="258741"/>
                </a:lnTo>
                <a:cubicBezTo>
                  <a:pt x="331623" y="258741"/>
                  <a:pt x="333333" y="258741"/>
                  <a:pt x="334187" y="258741"/>
                </a:cubicBezTo>
                <a:lnTo>
                  <a:pt x="334985" y="258741"/>
                </a:lnTo>
                <a:lnTo>
                  <a:pt x="338138" y="255588"/>
                </a:lnTo>
                <a:cubicBezTo>
                  <a:pt x="339726" y="254000"/>
                  <a:pt x="341313" y="252413"/>
                  <a:pt x="341313" y="252413"/>
                </a:cubicBezTo>
                <a:close/>
                <a:moveTo>
                  <a:pt x="751682" y="252412"/>
                </a:moveTo>
                <a:cubicBezTo>
                  <a:pt x="751682" y="252412"/>
                  <a:pt x="758826" y="258762"/>
                  <a:pt x="751682" y="258762"/>
                </a:cubicBezTo>
                <a:cubicBezTo>
                  <a:pt x="751682" y="258762"/>
                  <a:pt x="744538" y="252412"/>
                  <a:pt x="751682" y="252412"/>
                </a:cubicBezTo>
                <a:close/>
                <a:moveTo>
                  <a:pt x="361950" y="252412"/>
                </a:moveTo>
                <a:cubicBezTo>
                  <a:pt x="365919" y="252412"/>
                  <a:pt x="365919" y="252412"/>
                  <a:pt x="364927" y="252412"/>
                </a:cubicBezTo>
                <a:lnTo>
                  <a:pt x="365919" y="252412"/>
                </a:lnTo>
                <a:cubicBezTo>
                  <a:pt x="367904" y="252412"/>
                  <a:pt x="369888" y="252412"/>
                  <a:pt x="369888" y="252412"/>
                </a:cubicBezTo>
                <a:cubicBezTo>
                  <a:pt x="361950" y="258762"/>
                  <a:pt x="361950" y="252412"/>
                  <a:pt x="361950" y="258762"/>
                </a:cubicBezTo>
                <a:cubicBezTo>
                  <a:pt x="361950" y="258762"/>
                  <a:pt x="361950" y="258762"/>
                  <a:pt x="361950" y="257968"/>
                </a:cubicBezTo>
                <a:lnTo>
                  <a:pt x="361950" y="254793"/>
                </a:lnTo>
                <a:cubicBezTo>
                  <a:pt x="361950" y="253999"/>
                  <a:pt x="361950" y="252412"/>
                  <a:pt x="361950" y="252412"/>
                </a:cubicBezTo>
                <a:close/>
                <a:moveTo>
                  <a:pt x="834231" y="252090"/>
                </a:moveTo>
                <a:lnTo>
                  <a:pt x="834231" y="252225"/>
                </a:lnTo>
                <a:lnTo>
                  <a:pt x="834258" y="252412"/>
                </a:lnTo>
                <a:lnTo>
                  <a:pt x="834311" y="252412"/>
                </a:lnTo>
                <a:close/>
                <a:moveTo>
                  <a:pt x="820511" y="251911"/>
                </a:moveTo>
                <a:cubicBezTo>
                  <a:pt x="820511" y="255326"/>
                  <a:pt x="820511" y="255326"/>
                  <a:pt x="821366" y="254472"/>
                </a:cubicBezTo>
                <a:lnTo>
                  <a:pt x="822174" y="254126"/>
                </a:lnTo>
                <a:lnTo>
                  <a:pt x="823075" y="255326"/>
                </a:lnTo>
                <a:lnTo>
                  <a:pt x="821332" y="257648"/>
                </a:lnTo>
                <a:close/>
                <a:moveTo>
                  <a:pt x="820511" y="251911"/>
                </a:moveTo>
                <a:lnTo>
                  <a:pt x="822257" y="254091"/>
                </a:lnTo>
                <a:lnTo>
                  <a:pt x="822174" y="254126"/>
                </a:lnTo>
                <a:close/>
                <a:moveTo>
                  <a:pt x="820511" y="251911"/>
                </a:moveTo>
                <a:lnTo>
                  <a:pt x="823442" y="253583"/>
                </a:lnTo>
                <a:lnTo>
                  <a:pt x="822562" y="253960"/>
                </a:lnTo>
                <a:close/>
                <a:moveTo>
                  <a:pt x="779486" y="251911"/>
                </a:moveTo>
                <a:cubicBezTo>
                  <a:pt x="779486" y="251911"/>
                  <a:pt x="786323" y="251911"/>
                  <a:pt x="786323" y="258741"/>
                </a:cubicBezTo>
                <a:cubicBezTo>
                  <a:pt x="779486" y="251911"/>
                  <a:pt x="779486" y="251911"/>
                  <a:pt x="779486" y="251911"/>
                </a:cubicBezTo>
                <a:close/>
                <a:moveTo>
                  <a:pt x="307692" y="251911"/>
                </a:moveTo>
                <a:cubicBezTo>
                  <a:pt x="307692" y="251911"/>
                  <a:pt x="307692" y="253618"/>
                  <a:pt x="306837" y="255326"/>
                </a:cubicBezTo>
                <a:lnTo>
                  <a:pt x="305205" y="256257"/>
                </a:lnTo>
                <a:close/>
                <a:moveTo>
                  <a:pt x="759619" y="251884"/>
                </a:moveTo>
                <a:lnTo>
                  <a:pt x="762000" y="251884"/>
                </a:lnTo>
                <a:cubicBezTo>
                  <a:pt x="763587" y="251884"/>
                  <a:pt x="765175" y="251884"/>
                  <a:pt x="765175" y="251884"/>
                </a:cubicBezTo>
                <a:cubicBezTo>
                  <a:pt x="765175" y="251884"/>
                  <a:pt x="765175" y="251884"/>
                  <a:pt x="765175" y="252744"/>
                </a:cubicBezTo>
                <a:lnTo>
                  <a:pt x="765175" y="258762"/>
                </a:lnTo>
                <a:lnTo>
                  <a:pt x="765175" y="258763"/>
                </a:lnTo>
                <a:lnTo>
                  <a:pt x="765174" y="258762"/>
                </a:lnTo>
                <a:lnTo>
                  <a:pt x="765174" y="258762"/>
                </a:lnTo>
                <a:lnTo>
                  <a:pt x="759619" y="257968"/>
                </a:lnTo>
                <a:cubicBezTo>
                  <a:pt x="758825" y="257174"/>
                  <a:pt x="758825" y="255587"/>
                  <a:pt x="758825" y="252412"/>
                </a:cubicBezTo>
                <a:lnTo>
                  <a:pt x="758826" y="252412"/>
                </a:lnTo>
                <a:lnTo>
                  <a:pt x="760355" y="252794"/>
                </a:lnTo>
                <a:close/>
                <a:moveTo>
                  <a:pt x="881310" y="251817"/>
                </a:moveTo>
                <a:lnTo>
                  <a:pt x="881592" y="251942"/>
                </a:lnTo>
                <a:lnTo>
                  <a:pt x="881592" y="251886"/>
                </a:lnTo>
                <a:close/>
                <a:moveTo>
                  <a:pt x="887419" y="251661"/>
                </a:moveTo>
                <a:lnTo>
                  <a:pt x="887571" y="251816"/>
                </a:lnTo>
                <a:lnTo>
                  <a:pt x="887651" y="251827"/>
                </a:lnTo>
                <a:close/>
                <a:moveTo>
                  <a:pt x="65954" y="250681"/>
                </a:moveTo>
                <a:lnTo>
                  <a:pt x="68263" y="252413"/>
                </a:lnTo>
                <a:lnTo>
                  <a:pt x="68263" y="252413"/>
                </a:lnTo>
                <a:lnTo>
                  <a:pt x="68263" y="252413"/>
                </a:lnTo>
                <a:lnTo>
                  <a:pt x="64844" y="252901"/>
                </a:lnTo>
                <a:lnTo>
                  <a:pt x="65088" y="252413"/>
                </a:lnTo>
                <a:close/>
                <a:moveTo>
                  <a:pt x="65088" y="250032"/>
                </a:moveTo>
                <a:lnTo>
                  <a:pt x="65517" y="250353"/>
                </a:lnTo>
                <a:lnTo>
                  <a:pt x="61913" y="252413"/>
                </a:lnTo>
                <a:cubicBezTo>
                  <a:pt x="61913" y="252413"/>
                  <a:pt x="63501" y="250825"/>
                  <a:pt x="65088" y="250032"/>
                </a:cubicBezTo>
                <a:close/>
                <a:moveTo>
                  <a:pt x="66358" y="249873"/>
                </a:moveTo>
                <a:lnTo>
                  <a:pt x="65954" y="250681"/>
                </a:lnTo>
                <a:lnTo>
                  <a:pt x="65517" y="250353"/>
                </a:lnTo>
                <a:close/>
                <a:moveTo>
                  <a:pt x="892599" y="249661"/>
                </a:moveTo>
                <a:lnTo>
                  <a:pt x="895351" y="252413"/>
                </a:lnTo>
                <a:lnTo>
                  <a:pt x="891647" y="250296"/>
                </a:lnTo>
                <a:close/>
                <a:moveTo>
                  <a:pt x="868760" y="247651"/>
                </a:moveTo>
                <a:lnTo>
                  <a:pt x="869157" y="249237"/>
                </a:lnTo>
                <a:lnTo>
                  <a:pt x="871109" y="250352"/>
                </a:lnTo>
                <a:lnTo>
                  <a:pt x="871538" y="250031"/>
                </a:lnTo>
                <a:lnTo>
                  <a:pt x="874331" y="252125"/>
                </a:lnTo>
                <a:lnTo>
                  <a:pt x="869926" y="247651"/>
                </a:lnTo>
                <a:close/>
                <a:moveTo>
                  <a:pt x="77675" y="247472"/>
                </a:moveTo>
                <a:lnTo>
                  <a:pt x="75298" y="250999"/>
                </a:lnTo>
                <a:lnTo>
                  <a:pt x="75506" y="248642"/>
                </a:lnTo>
                <a:close/>
                <a:moveTo>
                  <a:pt x="74613" y="246063"/>
                </a:moveTo>
                <a:lnTo>
                  <a:pt x="72861" y="246501"/>
                </a:lnTo>
                <a:lnTo>
                  <a:pt x="68264" y="252412"/>
                </a:lnTo>
                <a:lnTo>
                  <a:pt x="73819" y="249237"/>
                </a:lnTo>
                <a:close/>
                <a:moveTo>
                  <a:pt x="841376" y="246063"/>
                </a:moveTo>
                <a:cubicBezTo>
                  <a:pt x="841376" y="246063"/>
                  <a:pt x="841376" y="246063"/>
                  <a:pt x="841376" y="246857"/>
                </a:cubicBezTo>
                <a:lnTo>
                  <a:pt x="841376" y="252412"/>
                </a:lnTo>
                <a:lnTo>
                  <a:pt x="841376" y="252413"/>
                </a:lnTo>
                <a:lnTo>
                  <a:pt x="841375" y="252412"/>
                </a:lnTo>
                <a:lnTo>
                  <a:pt x="838399" y="249238"/>
                </a:lnTo>
                <a:cubicBezTo>
                  <a:pt x="837407" y="247650"/>
                  <a:pt x="837407" y="246063"/>
                  <a:pt x="841376" y="246063"/>
                </a:cubicBezTo>
                <a:close/>
                <a:moveTo>
                  <a:pt x="717550" y="246063"/>
                </a:moveTo>
                <a:cubicBezTo>
                  <a:pt x="724694" y="246063"/>
                  <a:pt x="724694" y="252413"/>
                  <a:pt x="724694" y="252413"/>
                </a:cubicBezTo>
                <a:cubicBezTo>
                  <a:pt x="724694" y="252413"/>
                  <a:pt x="717550" y="246063"/>
                  <a:pt x="717550" y="246063"/>
                </a:cubicBezTo>
                <a:close/>
                <a:moveTo>
                  <a:pt x="68263" y="246063"/>
                </a:moveTo>
                <a:cubicBezTo>
                  <a:pt x="68263" y="249238"/>
                  <a:pt x="68263" y="249238"/>
                  <a:pt x="67469" y="249238"/>
                </a:cubicBezTo>
                <a:lnTo>
                  <a:pt x="66358" y="249873"/>
                </a:lnTo>
                <a:close/>
                <a:moveTo>
                  <a:pt x="731838" y="246062"/>
                </a:moveTo>
                <a:cubicBezTo>
                  <a:pt x="731838" y="252412"/>
                  <a:pt x="738188" y="252412"/>
                  <a:pt x="731838" y="252412"/>
                </a:cubicBezTo>
                <a:cubicBezTo>
                  <a:pt x="731838" y="252412"/>
                  <a:pt x="731838" y="246062"/>
                  <a:pt x="731838" y="246062"/>
                </a:cubicBezTo>
                <a:close/>
                <a:moveTo>
                  <a:pt x="888472" y="245534"/>
                </a:moveTo>
                <a:cubicBezTo>
                  <a:pt x="891911" y="245534"/>
                  <a:pt x="893631" y="247253"/>
                  <a:pt x="893631" y="248973"/>
                </a:cubicBezTo>
                <a:lnTo>
                  <a:pt x="892599" y="249661"/>
                </a:lnTo>
                <a:lnTo>
                  <a:pt x="891911" y="248973"/>
                </a:lnTo>
                <a:cubicBezTo>
                  <a:pt x="890192" y="247253"/>
                  <a:pt x="888472" y="245534"/>
                  <a:pt x="888472" y="245534"/>
                </a:cubicBezTo>
                <a:close/>
                <a:moveTo>
                  <a:pt x="334306" y="245375"/>
                </a:moveTo>
                <a:lnTo>
                  <a:pt x="329407" y="246162"/>
                </a:lnTo>
                <a:lnTo>
                  <a:pt x="329250" y="247395"/>
                </a:lnTo>
                <a:close/>
                <a:moveTo>
                  <a:pt x="806836" y="245080"/>
                </a:moveTo>
                <a:lnTo>
                  <a:pt x="806836" y="245934"/>
                </a:lnTo>
                <a:lnTo>
                  <a:pt x="806836" y="248495"/>
                </a:lnTo>
                <a:lnTo>
                  <a:pt x="806836" y="251911"/>
                </a:lnTo>
                <a:cubicBezTo>
                  <a:pt x="810255" y="255326"/>
                  <a:pt x="811964" y="255326"/>
                  <a:pt x="812819" y="254472"/>
                </a:cubicBezTo>
                <a:lnTo>
                  <a:pt x="813330" y="252942"/>
                </a:lnTo>
                <a:lnTo>
                  <a:pt x="813330" y="252941"/>
                </a:lnTo>
                <a:lnTo>
                  <a:pt x="812423" y="251732"/>
                </a:lnTo>
                <a:lnTo>
                  <a:pt x="807691" y="251057"/>
                </a:lnTo>
                <a:cubicBezTo>
                  <a:pt x="806836" y="250203"/>
                  <a:pt x="806836" y="248495"/>
                  <a:pt x="806836" y="245080"/>
                </a:cubicBezTo>
                <a:lnTo>
                  <a:pt x="808887" y="247129"/>
                </a:lnTo>
                <a:lnTo>
                  <a:pt x="810317" y="248558"/>
                </a:lnTo>
                <a:lnTo>
                  <a:pt x="810970" y="249209"/>
                </a:lnTo>
                <a:lnTo>
                  <a:pt x="810970" y="249209"/>
                </a:lnTo>
                <a:lnTo>
                  <a:pt x="810317" y="248558"/>
                </a:lnTo>
                <a:lnTo>
                  <a:pt x="810255" y="248495"/>
                </a:lnTo>
                <a:lnTo>
                  <a:pt x="808887" y="247129"/>
                </a:lnTo>
                <a:lnTo>
                  <a:pt x="807691" y="245934"/>
                </a:lnTo>
                <a:cubicBezTo>
                  <a:pt x="806836" y="245080"/>
                  <a:pt x="806836" y="245080"/>
                  <a:pt x="806836" y="245080"/>
                </a:cubicBezTo>
                <a:lnTo>
                  <a:pt x="811187" y="247564"/>
                </a:lnTo>
                <a:lnTo>
                  <a:pt x="811627" y="248333"/>
                </a:lnTo>
                <a:lnTo>
                  <a:pt x="811899" y="247970"/>
                </a:lnTo>
                <a:lnTo>
                  <a:pt x="811187" y="247564"/>
                </a:lnTo>
                <a:lnTo>
                  <a:pt x="810255" y="245934"/>
                </a:lnTo>
                <a:cubicBezTo>
                  <a:pt x="808545" y="245080"/>
                  <a:pt x="806836" y="245080"/>
                  <a:pt x="806836" y="245080"/>
                </a:cubicBezTo>
                <a:close/>
                <a:moveTo>
                  <a:pt x="758825" y="245004"/>
                </a:moveTo>
                <a:cubicBezTo>
                  <a:pt x="758825" y="245004"/>
                  <a:pt x="758825" y="245004"/>
                  <a:pt x="765175" y="251884"/>
                </a:cubicBezTo>
                <a:cubicBezTo>
                  <a:pt x="762000" y="248444"/>
                  <a:pt x="760413" y="246724"/>
                  <a:pt x="759619" y="246724"/>
                </a:cubicBezTo>
                <a:lnTo>
                  <a:pt x="759279" y="248935"/>
                </a:lnTo>
                <a:close/>
                <a:moveTo>
                  <a:pt x="833438" y="244652"/>
                </a:moveTo>
                <a:lnTo>
                  <a:pt x="833438" y="244973"/>
                </a:lnTo>
                <a:lnTo>
                  <a:pt x="833823" y="245028"/>
                </a:lnTo>
                <a:close/>
                <a:moveTo>
                  <a:pt x="345859" y="243176"/>
                </a:moveTo>
                <a:lnTo>
                  <a:pt x="344885" y="245071"/>
                </a:lnTo>
                <a:cubicBezTo>
                  <a:pt x="343099" y="246063"/>
                  <a:pt x="341313" y="246063"/>
                  <a:pt x="341313" y="246063"/>
                </a:cubicBezTo>
                <a:close/>
                <a:moveTo>
                  <a:pt x="838414" y="243100"/>
                </a:moveTo>
                <a:lnTo>
                  <a:pt x="840740" y="245427"/>
                </a:lnTo>
                <a:lnTo>
                  <a:pt x="840384" y="245071"/>
                </a:lnTo>
                <a:close/>
                <a:moveTo>
                  <a:pt x="74415" y="239911"/>
                </a:moveTo>
                <a:lnTo>
                  <a:pt x="68263" y="246063"/>
                </a:lnTo>
                <a:cubicBezTo>
                  <a:pt x="68263" y="246063"/>
                  <a:pt x="70049" y="244277"/>
                  <a:pt x="71835" y="242491"/>
                </a:cubicBezTo>
                <a:close/>
                <a:moveTo>
                  <a:pt x="872808" y="239633"/>
                </a:moveTo>
                <a:lnTo>
                  <a:pt x="873919" y="239812"/>
                </a:lnTo>
                <a:cubicBezTo>
                  <a:pt x="874713" y="240705"/>
                  <a:pt x="874713" y="242491"/>
                  <a:pt x="874713" y="246063"/>
                </a:cubicBezTo>
                <a:cubicBezTo>
                  <a:pt x="874713" y="246063"/>
                  <a:pt x="873125" y="242491"/>
                  <a:pt x="872332" y="239812"/>
                </a:cubicBezTo>
                <a:close/>
                <a:moveTo>
                  <a:pt x="827470" y="239098"/>
                </a:moveTo>
                <a:lnTo>
                  <a:pt x="828204" y="244226"/>
                </a:lnTo>
                <a:lnTo>
                  <a:pt x="830885" y="244609"/>
                </a:lnTo>
                <a:lnTo>
                  <a:pt x="830659" y="244554"/>
                </a:lnTo>
                <a:close/>
                <a:moveTo>
                  <a:pt x="862013" y="238919"/>
                </a:moveTo>
                <a:cubicBezTo>
                  <a:pt x="868363" y="246063"/>
                  <a:pt x="862013" y="238919"/>
                  <a:pt x="868363" y="238919"/>
                </a:cubicBezTo>
                <a:cubicBezTo>
                  <a:pt x="868363" y="246063"/>
                  <a:pt x="862013" y="238919"/>
                  <a:pt x="868363" y="246063"/>
                </a:cubicBezTo>
                <a:cubicBezTo>
                  <a:pt x="868363" y="246063"/>
                  <a:pt x="868363" y="246063"/>
                  <a:pt x="862013" y="238919"/>
                </a:cubicBezTo>
                <a:close/>
                <a:moveTo>
                  <a:pt x="855134" y="238918"/>
                </a:moveTo>
                <a:cubicBezTo>
                  <a:pt x="855134" y="238918"/>
                  <a:pt x="856854" y="238918"/>
                  <a:pt x="857714" y="239762"/>
                </a:cubicBezTo>
                <a:lnTo>
                  <a:pt x="857198" y="240942"/>
                </a:lnTo>
                <a:close/>
                <a:moveTo>
                  <a:pt x="827424" y="238771"/>
                </a:moveTo>
                <a:lnTo>
                  <a:pt x="827432" y="238827"/>
                </a:lnTo>
                <a:lnTo>
                  <a:pt x="832858" y="244891"/>
                </a:lnTo>
                <a:lnTo>
                  <a:pt x="832905" y="244897"/>
                </a:lnTo>
                <a:lnTo>
                  <a:pt x="832272" y="243511"/>
                </a:lnTo>
                <a:lnTo>
                  <a:pt x="830659" y="241934"/>
                </a:lnTo>
                <a:close/>
                <a:moveTo>
                  <a:pt x="881592" y="238654"/>
                </a:moveTo>
                <a:cubicBezTo>
                  <a:pt x="881592" y="238654"/>
                  <a:pt x="881592" y="238654"/>
                  <a:pt x="888472" y="245534"/>
                </a:cubicBezTo>
                <a:lnTo>
                  <a:pt x="883656" y="242782"/>
                </a:lnTo>
                <a:close/>
                <a:moveTo>
                  <a:pt x="854869" y="238654"/>
                </a:moveTo>
                <a:lnTo>
                  <a:pt x="854882" y="238671"/>
                </a:lnTo>
                <a:lnTo>
                  <a:pt x="857001" y="241392"/>
                </a:lnTo>
                <a:lnTo>
                  <a:pt x="857198" y="240942"/>
                </a:lnTo>
                <a:lnTo>
                  <a:pt x="858573" y="242292"/>
                </a:lnTo>
                <a:lnTo>
                  <a:pt x="861504" y="245166"/>
                </a:lnTo>
                <a:lnTo>
                  <a:pt x="862013" y="245534"/>
                </a:lnTo>
                <a:lnTo>
                  <a:pt x="861979" y="245632"/>
                </a:lnTo>
                <a:lnTo>
                  <a:pt x="862013" y="245665"/>
                </a:lnTo>
                <a:lnTo>
                  <a:pt x="861801" y="246289"/>
                </a:lnTo>
                <a:lnTo>
                  <a:pt x="861153" y="248195"/>
                </a:lnTo>
                <a:lnTo>
                  <a:pt x="860336" y="247852"/>
                </a:lnTo>
                <a:lnTo>
                  <a:pt x="855134" y="245665"/>
                </a:lnTo>
                <a:lnTo>
                  <a:pt x="855142" y="245646"/>
                </a:lnTo>
                <a:lnTo>
                  <a:pt x="854869" y="245534"/>
                </a:lnTo>
                <a:lnTo>
                  <a:pt x="855340" y="245193"/>
                </a:lnTo>
                <a:lnTo>
                  <a:pt x="855604" y="244590"/>
                </a:lnTo>
                <a:lnTo>
                  <a:pt x="854869" y="245534"/>
                </a:lnTo>
                <a:lnTo>
                  <a:pt x="854869" y="242094"/>
                </a:lnTo>
                <a:lnTo>
                  <a:pt x="854869" y="240374"/>
                </a:lnTo>
                <a:lnTo>
                  <a:pt x="854869" y="239514"/>
                </a:lnTo>
                <a:lnTo>
                  <a:pt x="854869" y="238658"/>
                </a:lnTo>
                <a:close/>
                <a:moveTo>
                  <a:pt x="81757" y="238522"/>
                </a:moveTo>
                <a:cubicBezTo>
                  <a:pt x="81757" y="238522"/>
                  <a:pt x="81757" y="240209"/>
                  <a:pt x="80864" y="241895"/>
                </a:cubicBezTo>
                <a:lnTo>
                  <a:pt x="79078" y="242859"/>
                </a:lnTo>
                <a:close/>
                <a:moveTo>
                  <a:pt x="854639" y="238433"/>
                </a:moveTo>
                <a:lnTo>
                  <a:pt x="854646" y="238440"/>
                </a:lnTo>
                <a:lnTo>
                  <a:pt x="854642" y="238436"/>
                </a:lnTo>
                <a:close/>
                <a:moveTo>
                  <a:pt x="854635" y="238429"/>
                </a:moveTo>
                <a:lnTo>
                  <a:pt x="854639" y="238433"/>
                </a:lnTo>
                <a:lnTo>
                  <a:pt x="854635" y="238429"/>
                </a:lnTo>
                <a:close/>
                <a:moveTo>
                  <a:pt x="854627" y="238420"/>
                </a:moveTo>
                <a:lnTo>
                  <a:pt x="854635" y="238429"/>
                </a:lnTo>
                <a:lnTo>
                  <a:pt x="854633" y="238427"/>
                </a:lnTo>
                <a:close/>
                <a:moveTo>
                  <a:pt x="745332" y="238250"/>
                </a:moveTo>
                <a:lnTo>
                  <a:pt x="745332" y="238255"/>
                </a:lnTo>
                <a:lnTo>
                  <a:pt x="745387" y="238263"/>
                </a:lnTo>
                <a:lnTo>
                  <a:pt x="745382" y="238250"/>
                </a:lnTo>
                <a:close/>
                <a:moveTo>
                  <a:pt x="321367" y="238250"/>
                </a:moveTo>
                <a:cubicBezTo>
                  <a:pt x="324786" y="238250"/>
                  <a:pt x="324786" y="238250"/>
                  <a:pt x="324786" y="238250"/>
                </a:cubicBezTo>
                <a:lnTo>
                  <a:pt x="326495" y="238250"/>
                </a:lnTo>
                <a:lnTo>
                  <a:pt x="327349" y="238250"/>
                </a:lnTo>
                <a:lnTo>
                  <a:pt x="327819" y="238250"/>
                </a:lnTo>
                <a:lnTo>
                  <a:pt x="328204" y="238250"/>
                </a:lnTo>
                <a:lnTo>
                  <a:pt x="327819" y="238470"/>
                </a:lnTo>
                <a:lnTo>
                  <a:pt x="322222" y="241665"/>
                </a:lnTo>
                <a:lnTo>
                  <a:pt x="322051" y="242348"/>
                </a:lnTo>
                <a:close/>
                <a:moveTo>
                  <a:pt x="865823" y="238205"/>
                </a:moveTo>
                <a:lnTo>
                  <a:pt x="868363" y="238919"/>
                </a:lnTo>
                <a:cubicBezTo>
                  <a:pt x="868363" y="238919"/>
                  <a:pt x="862013" y="238919"/>
                  <a:pt x="862013" y="238919"/>
                </a:cubicBezTo>
                <a:close/>
                <a:moveTo>
                  <a:pt x="833438" y="238125"/>
                </a:moveTo>
                <a:lnTo>
                  <a:pt x="838697" y="238125"/>
                </a:lnTo>
                <a:lnTo>
                  <a:pt x="840384" y="238125"/>
                </a:lnTo>
                <a:cubicBezTo>
                  <a:pt x="841376" y="238125"/>
                  <a:pt x="841376" y="238125"/>
                  <a:pt x="841376" y="238125"/>
                </a:cubicBezTo>
                <a:cubicBezTo>
                  <a:pt x="841376" y="238125"/>
                  <a:pt x="841376" y="246063"/>
                  <a:pt x="841376" y="246063"/>
                </a:cubicBezTo>
                <a:lnTo>
                  <a:pt x="841009" y="245696"/>
                </a:lnTo>
                <a:lnTo>
                  <a:pt x="841009" y="245696"/>
                </a:lnTo>
                <a:lnTo>
                  <a:pt x="841376" y="246063"/>
                </a:lnTo>
                <a:lnTo>
                  <a:pt x="840888" y="245784"/>
                </a:lnTo>
                <a:lnTo>
                  <a:pt x="837803" y="248046"/>
                </a:lnTo>
                <a:cubicBezTo>
                  <a:pt x="836017" y="247173"/>
                  <a:pt x="834231" y="245427"/>
                  <a:pt x="834231" y="245427"/>
                </a:cubicBezTo>
                <a:cubicBezTo>
                  <a:pt x="837803" y="245427"/>
                  <a:pt x="837803" y="245427"/>
                  <a:pt x="837803" y="245427"/>
                </a:cubicBezTo>
                <a:lnTo>
                  <a:pt x="838696" y="245427"/>
                </a:lnTo>
                <a:lnTo>
                  <a:pt x="840263" y="245427"/>
                </a:lnTo>
                <a:lnTo>
                  <a:pt x="836300" y="243162"/>
                </a:lnTo>
                <a:lnTo>
                  <a:pt x="836910" y="244554"/>
                </a:lnTo>
                <a:cubicBezTo>
                  <a:pt x="836017" y="245427"/>
                  <a:pt x="834231" y="245427"/>
                  <a:pt x="834231" y="245427"/>
                </a:cubicBezTo>
                <a:lnTo>
                  <a:pt x="834231" y="244554"/>
                </a:lnTo>
                <a:lnTo>
                  <a:pt x="834231" y="241934"/>
                </a:lnTo>
                <a:lnTo>
                  <a:pt x="834231" y="241297"/>
                </a:lnTo>
                <a:close/>
                <a:moveTo>
                  <a:pt x="738188" y="238125"/>
                </a:moveTo>
                <a:lnTo>
                  <a:pt x="738188" y="239117"/>
                </a:lnTo>
                <a:lnTo>
                  <a:pt x="738188" y="245071"/>
                </a:lnTo>
                <a:cubicBezTo>
                  <a:pt x="738188" y="246063"/>
                  <a:pt x="738188" y="246063"/>
                  <a:pt x="738188" y="246063"/>
                </a:cubicBezTo>
                <a:cubicBezTo>
                  <a:pt x="738188" y="238125"/>
                  <a:pt x="731838" y="238125"/>
                  <a:pt x="738188" y="238125"/>
                </a:cubicBezTo>
                <a:close/>
                <a:moveTo>
                  <a:pt x="355600" y="238125"/>
                </a:moveTo>
                <a:cubicBezTo>
                  <a:pt x="355600" y="238125"/>
                  <a:pt x="355600" y="246063"/>
                  <a:pt x="355600" y="246063"/>
                </a:cubicBezTo>
                <a:lnTo>
                  <a:pt x="353219" y="246063"/>
                </a:lnTo>
                <a:lnTo>
                  <a:pt x="352425" y="246063"/>
                </a:lnTo>
                <a:lnTo>
                  <a:pt x="349251" y="246063"/>
                </a:lnTo>
                <a:lnTo>
                  <a:pt x="347353" y="246442"/>
                </a:lnTo>
                <a:lnTo>
                  <a:pt x="345299" y="248495"/>
                </a:lnTo>
                <a:cubicBezTo>
                  <a:pt x="343589" y="250203"/>
                  <a:pt x="341880" y="251911"/>
                  <a:pt x="341880" y="251911"/>
                </a:cubicBezTo>
                <a:lnTo>
                  <a:pt x="341932" y="251546"/>
                </a:lnTo>
                <a:lnTo>
                  <a:pt x="341313" y="252413"/>
                </a:lnTo>
                <a:cubicBezTo>
                  <a:pt x="341313" y="252413"/>
                  <a:pt x="341313" y="246063"/>
                  <a:pt x="341313" y="246063"/>
                </a:cubicBezTo>
                <a:lnTo>
                  <a:pt x="342716" y="246063"/>
                </a:lnTo>
                <a:lnTo>
                  <a:pt x="342735" y="245934"/>
                </a:lnTo>
                <a:lnTo>
                  <a:pt x="348457" y="245117"/>
                </a:lnTo>
                <a:lnTo>
                  <a:pt x="348717" y="245080"/>
                </a:lnTo>
                <a:lnTo>
                  <a:pt x="348457" y="245340"/>
                </a:lnTo>
                <a:lnTo>
                  <a:pt x="347733" y="246063"/>
                </a:lnTo>
                <a:lnTo>
                  <a:pt x="349250" y="246063"/>
                </a:lnTo>
                <a:cubicBezTo>
                  <a:pt x="355600" y="238125"/>
                  <a:pt x="355600" y="238125"/>
                  <a:pt x="355600" y="238125"/>
                </a:cubicBezTo>
                <a:close/>
                <a:moveTo>
                  <a:pt x="348457" y="238125"/>
                </a:moveTo>
                <a:cubicBezTo>
                  <a:pt x="348457" y="242094"/>
                  <a:pt x="348457" y="242094"/>
                  <a:pt x="347564" y="242094"/>
                </a:cubicBezTo>
                <a:lnTo>
                  <a:pt x="345859" y="243176"/>
                </a:lnTo>
                <a:close/>
                <a:moveTo>
                  <a:pt x="74613" y="238125"/>
                </a:moveTo>
                <a:lnTo>
                  <a:pt x="74613" y="239713"/>
                </a:lnTo>
                <a:lnTo>
                  <a:pt x="74613" y="240804"/>
                </a:lnTo>
                <a:lnTo>
                  <a:pt x="74613" y="244376"/>
                </a:lnTo>
                <a:cubicBezTo>
                  <a:pt x="74613" y="245269"/>
                  <a:pt x="74613" y="245269"/>
                  <a:pt x="74613" y="245269"/>
                </a:cubicBezTo>
                <a:lnTo>
                  <a:pt x="73706" y="245414"/>
                </a:lnTo>
                <a:lnTo>
                  <a:pt x="73819" y="245269"/>
                </a:lnTo>
                <a:lnTo>
                  <a:pt x="74415" y="239911"/>
                </a:lnTo>
                <a:close/>
                <a:moveTo>
                  <a:pt x="854081" y="237885"/>
                </a:moveTo>
                <a:lnTo>
                  <a:pt x="854627" y="238420"/>
                </a:lnTo>
                <a:lnTo>
                  <a:pt x="854606" y="238400"/>
                </a:lnTo>
                <a:close/>
                <a:moveTo>
                  <a:pt x="879872" y="237762"/>
                </a:moveTo>
                <a:lnTo>
                  <a:pt x="881592" y="238760"/>
                </a:lnTo>
                <a:lnTo>
                  <a:pt x="880732" y="238760"/>
                </a:lnTo>
                <a:close/>
                <a:moveTo>
                  <a:pt x="836830" y="235816"/>
                </a:moveTo>
                <a:lnTo>
                  <a:pt x="841376" y="238125"/>
                </a:lnTo>
                <a:cubicBezTo>
                  <a:pt x="841376" y="238125"/>
                  <a:pt x="839590" y="238125"/>
                  <a:pt x="837804" y="237331"/>
                </a:cubicBezTo>
                <a:close/>
                <a:moveTo>
                  <a:pt x="331623" y="235688"/>
                </a:moveTo>
                <a:lnTo>
                  <a:pt x="334875" y="238125"/>
                </a:lnTo>
                <a:lnTo>
                  <a:pt x="334955" y="238185"/>
                </a:lnTo>
                <a:lnTo>
                  <a:pt x="334963" y="238125"/>
                </a:lnTo>
                <a:lnTo>
                  <a:pt x="334963" y="238191"/>
                </a:lnTo>
                <a:lnTo>
                  <a:pt x="335042" y="238250"/>
                </a:lnTo>
                <a:lnTo>
                  <a:pt x="334963" y="238329"/>
                </a:lnTo>
                <a:lnTo>
                  <a:pt x="334963" y="241697"/>
                </a:lnTo>
                <a:lnTo>
                  <a:pt x="334963" y="245112"/>
                </a:lnTo>
                <a:lnTo>
                  <a:pt x="335007" y="245094"/>
                </a:lnTo>
                <a:lnTo>
                  <a:pt x="335010" y="245080"/>
                </a:lnTo>
                <a:lnTo>
                  <a:pt x="335856" y="241697"/>
                </a:lnTo>
                <a:cubicBezTo>
                  <a:pt x="336749" y="239911"/>
                  <a:pt x="338535" y="238125"/>
                  <a:pt x="342107" y="238125"/>
                </a:cubicBezTo>
                <a:cubicBezTo>
                  <a:pt x="342107" y="238125"/>
                  <a:pt x="340321" y="239911"/>
                  <a:pt x="338535" y="241697"/>
                </a:cubicBezTo>
                <a:lnTo>
                  <a:pt x="337404" y="242828"/>
                </a:lnTo>
                <a:lnTo>
                  <a:pt x="335856" y="244376"/>
                </a:lnTo>
                <a:lnTo>
                  <a:pt x="335042" y="245190"/>
                </a:lnTo>
                <a:lnTo>
                  <a:pt x="337404" y="242828"/>
                </a:lnTo>
                <a:lnTo>
                  <a:pt x="342107" y="238125"/>
                </a:lnTo>
                <a:lnTo>
                  <a:pt x="342107" y="242590"/>
                </a:lnTo>
                <a:lnTo>
                  <a:pt x="342107" y="244376"/>
                </a:lnTo>
                <a:lnTo>
                  <a:pt x="342107" y="245269"/>
                </a:lnTo>
                <a:cubicBezTo>
                  <a:pt x="342107" y="245269"/>
                  <a:pt x="340321" y="245269"/>
                  <a:pt x="338535" y="245269"/>
                </a:cubicBezTo>
                <a:lnTo>
                  <a:pt x="335856" y="245269"/>
                </a:lnTo>
                <a:lnTo>
                  <a:pt x="335042" y="245269"/>
                </a:lnTo>
                <a:lnTo>
                  <a:pt x="335015" y="245269"/>
                </a:lnTo>
                <a:lnTo>
                  <a:pt x="334187" y="251057"/>
                </a:lnTo>
                <a:lnTo>
                  <a:pt x="328686" y="251842"/>
                </a:lnTo>
                <a:lnTo>
                  <a:pt x="328677" y="251911"/>
                </a:lnTo>
                <a:lnTo>
                  <a:pt x="331623" y="251911"/>
                </a:lnTo>
                <a:cubicBezTo>
                  <a:pt x="331623" y="251911"/>
                  <a:pt x="331623" y="251911"/>
                  <a:pt x="335042" y="251911"/>
                </a:cubicBezTo>
                <a:cubicBezTo>
                  <a:pt x="335042" y="258741"/>
                  <a:pt x="328204" y="258741"/>
                  <a:pt x="328204" y="258741"/>
                </a:cubicBezTo>
                <a:cubicBezTo>
                  <a:pt x="328204" y="258741"/>
                  <a:pt x="321367" y="265571"/>
                  <a:pt x="321367" y="265571"/>
                </a:cubicBezTo>
                <a:cubicBezTo>
                  <a:pt x="328204" y="258741"/>
                  <a:pt x="314529" y="265571"/>
                  <a:pt x="321367" y="265571"/>
                </a:cubicBezTo>
                <a:cubicBezTo>
                  <a:pt x="321367" y="265571"/>
                  <a:pt x="314529" y="265571"/>
                  <a:pt x="314529" y="272402"/>
                </a:cubicBezTo>
                <a:cubicBezTo>
                  <a:pt x="314529" y="272402"/>
                  <a:pt x="314529" y="265571"/>
                  <a:pt x="314529" y="265571"/>
                </a:cubicBezTo>
                <a:cubicBezTo>
                  <a:pt x="314529" y="265571"/>
                  <a:pt x="312820" y="265571"/>
                  <a:pt x="311111" y="265571"/>
                </a:cubicBezTo>
                <a:lnTo>
                  <a:pt x="307975" y="265571"/>
                </a:lnTo>
                <a:lnTo>
                  <a:pt x="307692" y="265571"/>
                </a:lnTo>
                <a:lnTo>
                  <a:pt x="307975" y="265289"/>
                </a:lnTo>
                <a:lnTo>
                  <a:pt x="308547" y="264718"/>
                </a:lnTo>
                <a:cubicBezTo>
                  <a:pt x="309401" y="263864"/>
                  <a:pt x="311111" y="262156"/>
                  <a:pt x="314529" y="258741"/>
                </a:cubicBezTo>
                <a:cubicBezTo>
                  <a:pt x="314529" y="255326"/>
                  <a:pt x="312820" y="255326"/>
                  <a:pt x="311965" y="255326"/>
                </a:cubicBezTo>
                <a:lnTo>
                  <a:pt x="313631" y="253107"/>
                </a:lnTo>
                <a:lnTo>
                  <a:pt x="308770" y="257968"/>
                </a:lnTo>
                <a:lnTo>
                  <a:pt x="307997" y="258741"/>
                </a:lnTo>
                <a:lnTo>
                  <a:pt x="308547" y="258741"/>
                </a:lnTo>
                <a:lnTo>
                  <a:pt x="313674" y="258741"/>
                </a:lnTo>
                <a:lnTo>
                  <a:pt x="314529" y="258741"/>
                </a:lnTo>
                <a:lnTo>
                  <a:pt x="307975" y="262015"/>
                </a:lnTo>
                <a:lnTo>
                  <a:pt x="307692" y="262156"/>
                </a:lnTo>
                <a:lnTo>
                  <a:pt x="307692" y="261302"/>
                </a:lnTo>
                <a:lnTo>
                  <a:pt x="307692" y="259595"/>
                </a:lnTo>
                <a:lnTo>
                  <a:pt x="307692" y="259028"/>
                </a:lnTo>
                <a:lnTo>
                  <a:pt x="304801" y="261739"/>
                </a:lnTo>
                <a:lnTo>
                  <a:pt x="303845" y="260842"/>
                </a:lnTo>
                <a:lnTo>
                  <a:pt x="301605" y="265196"/>
                </a:lnTo>
                <a:lnTo>
                  <a:pt x="307692" y="262156"/>
                </a:lnTo>
                <a:lnTo>
                  <a:pt x="307692" y="263010"/>
                </a:lnTo>
                <a:lnTo>
                  <a:pt x="307692" y="264718"/>
                </a:lnTo>
                <a:lnTo>
                  <a:pt x="307692" y="265571"/>
                </a:lnTo>
                <a:lnTo>
                  <a:pt x="306837" y="265571"/>
                </a:lnTo>
                <a:lnTo>
                  <a:pt x="304273" y="265571"/>
                </a:lnTo>
                <a:lnTo>
                  <a:pt x="301709" y="265571"/>
                </a:lnTo>
                <a:lnTo>
                  <a:pt x="301412" y="265571"/>
                </a:lnTo>
                <a:lnTo>
                  <a:pt x="300832" y="266700"/>
                </a:lnTo>
                <a:lnTo>
                  <a:pt x="300977" y="265571"/>
                </a:lnTo>
                <a:lnTo>
                  <a:pt x="300854" y="265571"/>
                </a:lnTo>
                <a:lnTo>
                  <a:pt x="300986" y="265506"/>
                </a:lnTo>
                <a:lnTo>
                  <a:pt x="301725" y="259754"/>
                </a:lnTo>
                <a:lnTo>
                  <a:pt x="302545" y="259624"/>
                </a:lnTo>
                <a:lnTo>
                  <a:pt x="301626" y="258762"/>
                </a:lnTo>
                <a:cubicBezTo>
                  <a:pt x="304801" y="258762"/>
                  <a:pt x="306389" y="258762"/>
                  <a:pt x="307182" y="258762"/>
                </a:cubicBezTo>
                <a:lnTo>
                  <a:pt x="307692" y="258762"/>
                </a:lnTo>
                <a:lnTo>
                  <a:pt x="307692" y="258741"/>
                </a:lnTo>
                <a:lnTo>
                  <a:pt x="307992" y="258741"/>
                </a:lnTo>
                <a:lnTo>
                  <a:pt x="310357" y="255587"/>
                </a:lnTo>
                <a:cubicBezTo>
                  <a:pt x="311151" y="253999"/>
                  <a:pt x="311151" y="252412"/>
                  <a:pt x="307976" y="252412"/>
                </a:cubicBezTo>
                <a:cubicBezTo>
                  <a:pt x="311151" y="252412"/>
                  <a:pt x="312739" y="252412"/>
                  <a:pt x="313532" y="252412"/>
                </a:cubicBezTo>
                <a:lnTo>
                  <a:pt x="314153" y="252412"/>
                </a:lnTo>
                <a:lnTo>
                  <a:pt x="314529" y="251911"/>
                </a:lnTo>
                <a:cubicBezTo>
                  <a:pt x="321367" y="245080"/>
                  <a:pt x="321367" y="245080"/>
                  <a:pt x="321367" y="245080"/>
                </a:cubicBezTo>
                <a:cubicBezTo>
                  <a:pt x="321367" y="245080"/>
                  <a:pt x="314529" y="251911"/>
                  <a:pt x="321367" y="251911"/>
                </a:cubicBezTo>
                <a:lnTo>
                  <a:pt x="321367" y="251057"/>
                </a:lnTo>
                <a:lnTo>
                  <a:pt x="321367" y="248495"/>
                </a:lnTo>
                <a:lnTo>
                  <a:pt x="321367" y="247642"/>
                </a:lnTo>
                <a:lnTo>
                  <a:pt x="321367" y="246063"/>
                </a:lnTo>
                <a:lnTo>
                  <a:pt x="321367" y="245080"/>
                </a:lnTo>
                <a:lnTo>
                  <a:pt x="322679" y="246063"/>
                </a:lnTo>
                <a:lnTo>
                  <a:pt x="324786" y="247642"/>
                </a:lnTo>
                <a:lnTo>
                  <a:pt x="326892" y="246063"/>
                </a:lnTo>
                <a:lnTo>
                  <a:pt x="327819" y="245369"/>
                </a:lnTo>
                <a:lnTo>
                  <a:pt x="328204" y="245080"/>
                </a:lnTo>
                <a:lnTo>
                  <a:pt x="328204" y="247813"/>
                </a:lnTo>
                <a:lnTo>
                  <a:pt x="326495" y="248495"/>
                </a:lnTo>
                <a:cubicBezTo>
                  <a:pt x="324786" y="250203"/>
                  <a:pt x="324786" y="251911"/>
                  <a:pt x="328204" y="251911"/>
                </a:cubicBezTo>
                <a:lnTo>
                  <a:pt x="328613" y="251911"/>
                </a:lnTo>
                <a:lnTo>
                  <a:pt x="328613" y="251852"/>
                </a:lnTo>
                <a:lnTo>
                  <a:pt x="328204" y="251911"/>
                </a:lnTo>
                <a:lnTo>
                  <a:pt x="328204" y="251057"/>
                </a:lnTo>
                <a:lnTo>
                  <a:pt x="328204" y="248495"/>
                </a:lnTo>
                <a:lnTo>
                  <a:pt x="328204" y="247813"/>
                </a:lnTo>
                <a:lnTo>
                  <a:pt x="328613" y="247649"/>
                </a:lnTo>
                <a:lnTo>
                  <a:pt x="328613" y="245269"/>
                </a:lnTo>
                <a:cubicBezTo>
                  <a:pt x="331788" y="245269"/>
                  <a:pt x="333376" y="245269"/>
                  <a:pt x="334169" y="244376"/>
                </a:cubicBezTo>
                <a:lnTo>
                  <a:pt x="334933" y="238358"/>
                </a:lnTo>
                <a:lnTo>
                  <a:pt x="329059" y="244226"/>
                </a:lnTo>
                <a:cubicBezTo>
                  <a:pt x="328204" y="245080"/>
                  <a:pt x="328204" y="245080"/>
                  <a:pt x="328204" y="245080"/>
                </a:cubicBezTo>
                <a:lnTo>
                  <a:pt x="327819" y="244792"/>
                </a:lnTo>
                <a:lnTo>
                  <a:pt x="324786" y="242519"/>
                </a:lnTo>
                <a:cubicBezTo>
                  <a:pt x="323076" y="243373"/>
                  <a:pt x="321367" y="245080"/>
                  <a:pt x="321367" y="245080"/>
                </a:cubicBezTo>
                <a:cubicBezTo>
                  <a:pt x="321367" y="245080"/>
                  <a:pt x="323076" y="243373"/>
                  <a:pt x="324786" y="241665"/>
                </a:cubicBezTo>
                <a:lnTo>
                  <a:pt x="327819" y="238634"/>
                </a:lnTo>
                <a:lnTo>
                  <a:pt x="327349" y="239104"/>
                </a:lnTo>
                <a:cubicBezTo>
                  <a:pt x="326495" y="239957"/>
                  <a:pt x="324786" y="241665"/>
                  <a:pt x="321367" y="245080"/>
                </a:cubicBezTo>
                <a:lnTo>
                  <a:pt x="322051" y="242348"/>
                </a:lnTo>
                <a:lnTo>
                  <a:pt x="322222" y="243373"/>
                </a:lnTo>
                <a:lnTo>
                  <a:pt x="327819" y="238580"/>
                </a:lnTo>
                <a:lnTo>
                  <a:pt x="328204" y="238250"/>
                </a:lnTo>
                <a:lnTo>
                  <a:pt x="328371" y="238125"/>
                </a:lnTo>
                <a:close/>
                <a:moveTo>
                  <a:pt x="364548" y="234084"/>
                </a:moveTo>
                <a:lnTo>
                  <a:pt x="361950" y="238125"/>
                </a:lnTo>
                <a:cubicBezTo>
                  <a:pt x="361950" y="234950"/>
                  <a:pt x="361950" y="234950"/>
                  <a:pt x="362843" y="234950"/>
                </a:cubicBezTo>
                <a:close/>
                <a:moveTo>
                  <a:pt x="835073" y="233083"/>
                </a:moveTo>
                <a:lnTo>
                  <a:pt x="841376" y="238125"/>
                </a:lnTo>
                <a:cubicBezTo>
                  <a:pt x="841376" y="238125"/>
                  <a:pt x="839391" y="236537"/>
                  <a:pt x="837407" y="234950"/>
                </a:cubicBezTo>
                <a:close/>
                <a:moveTo>
                  <a:pt x="848255" y="232171"/>
                </a:moveTo>
                <a:cubicBezTo>
                  <a:pt x="848255" y="232171"/>
                  <a:pt x="848255" y="232171"/>
                  <a:pt x="849115" y="233015"/>
                </a:cubicBezTo>
                <a:lnTo>
                  <a:pt x="854081" y="237885"/>
                </a:lnTo>
                <a:lnTo>
                  <a:pt x="851694" y="235545"/>
                </a:lnTo>
                <a:cubicBezTo>
                  <a:pt x="849975" y="233858"/>
                  <a:pt x="848255" y="232171"/>
                  <a:pt x="848255" y="232171"/>
                </a:cubicBezTo>
                <a:close/>
                <a:moveTo>
                  <a:pt x="824944" y="232155"/>
                </a:moveTo>
                <a:lnTo>
                  <a:pt x="826194" y="232330"/>
                </a:lnTo>
                <a:cubicBezTo>
                  <a:pt x="827087" y="233203"/>
                  <a:pt x="827087" y="234949"/>
                  <a:pt x="827087" y="238442"/>
                </a:cubicBezTo>
                <a:cubicBezTo>
                  <a:pt x="827087" y="234949"/>
                  <a:pt x="825301" y="233203"/>
                  <a:pt x="824408" y="232330"/>
                </a:cubicBezTo>
                <a:close/>
                <a:moveTo>
                  <a:pt x="862013" y="231776"/>
                </a:moveTo>
                <a:lnTo>
                  <a:pt x="861642" y="232171"/>
                </a:lnTo>
                <a:lnTo>
                  <a:pt x="862013" y="232171"/>
                </a:lnTo>
                <a:lnTo>
                  <a:pt x="860526" y="234723"/>
                </a:lnTo>
                <a:lnTo>
                  <a:pt x="861022" y="234950"/>
                </a:lnTo>
                <a:lnTo>
                  <a:pt x="862013" y="238122"/>
                </a:lnTo>
                <a:lnTo>
                  <a:pt x="862013" y="234950"/>
                </a:lnTo>
                <a:lnTo>
                  <a:pt x="862013" y="232171"/>
                </a:lnTo>
                <a:close/>
                <a:moveTo>
                  <a:pt x="874713" y="231775"/>
                </a:moveTo>
                <a:lnTo>
                  <a:pt x="879872" y="237762"/>
                </a:lnTo>
                <a:lnTo>
                  <a:pt x="875573" y="235267"/>
                </a:lnTo>
                <a:cubicBezTo>
                  <a:pt x="874713" y="233521"/>
                  <a:pt x="874713" y="231775"/>
                  <a:pt x="874713" y="231775"/>
                </a:cubicBezTo>
                <a:close/>
                <a:moveTo>
                  <a:pt x="868363" y="231775"/>
                </a:moveTo>
                <a:cubicBezTo>
                  <a:pt x="868363" y="235347"/>
                  <a:pt x="868363" y="237133"/>
                  <a:pt x="869157" y="238919"/>
                </a:cubicBezTo>
                <a:lnTo>
                  <a:pt x="871538" y="238919"/>
                </a:lnTo>
                <a:cubicBezTo>
                  <a:pt x="873125" y="238919"/>
                  <a:pt x="874713" y="238919"/>
                  <a:pt x="874713" y="238919"/>
                </a:cubicBezTo>
                <a:lnTo>
                  <a:pt x="872808" y="239633"/>
                </a:lnTo>
                <a:lnTo>
                  <a:pt x="869270" y="239065"/>
                </a:lnTo>
                <a:lnTo>
                  <a:pt x="874713" y="246063"/>
                </a:lnTo>
                <a:cubicBezTo>
                  <a:pt x="874713" y="246063"/>
                  <a:pt x="873125" y="246063"/>
                  <a:pt x="871538" y="246063"/>
                </a:cubicBezTo>
                <a:lnTo>
                  <a:pt x="869951" y="246063"/>
                </a:lnTo>
                <a:lnTo>
                  <a:pt x="869951" y="246265"/>
                </a:lnTo>
                <a:lnTo>
                  <a:pt x="874614" y="246857"/>
                </a:lnTo>
                <a:lnTo>
                  <a:pt x="874713" y="247473"/>
                </a:lnTo>
                <a:lnTo>
                  <a:pt x="874713" y="246857"/>
                </a:lnTo>
                <a:cubicBezTo>
                  <a:pt x="874713" y="246063"/>
                  <a:pt x="874713" y="246063"/>
                  <a:pt x="874713" y="246063"/>
                </a:cubicBezTo>
                <a:lnTo>
                  <a:pt x="876152" y="246830"/>
                </a:lnTo>
                <a:lnTo>
                  <a:pt x="875242" y="245269"/>
                </a:lnTo>
                <a:cubicBezTo>
                  <a:pt x="875242" y="245269"/>
                  <a:pt x="876962" y="245269"/>
                  <a:pt x="878682" y="245269"/>
                </a:cubicBezTo>
                <a:lnTo>
                  <a:pt x="879542" y="245269"/>
                </a:lnTo>
                <a:lnTo>
                  <a:pt x="881533" y="245269"/>
                </a:lnTo>
                <a:lnTo>
                  <a:pt x="881490" y="244915"/>
                </a:lnTo>
                <a:lnTo>
                  <a:pt x="877306" y="242570"/>
                </a:lnTo>
                <a:lnTo>
                  <a:pt x="877822" y="241895"/>
                </a:lnTo>
                <a:lnTo>
                  <a:pt x="876415" y="240056"/>
                </a:lnTo>
                <a:lnTo>
                  <a:pt x="875445" y="239317"/>
                </a:lnTo>
                <a:lnTo>
                  <a:pt x="876102" y="241895"/>
                </a:lnTo>
                <a:lnTo>
                  <a:pt x="877306" y="242570"/>
                </a:lnTo>
                <a:lnTo>
                  <a:pt x="875242" y="245269"/>
                </a:lnTo>
                <a:cubicBezTo>
                  <a:pt x="875242" y="245269"/>
                  <a:pt x="875242" y="243582"/>
                  <a:pt x="875242" y="241895"/>
                </a:cubicBezTo>
                <a:lnTo>
                  <a:pt x="875242" y="239163"/>
                </a:lnTo>
                <a:lnTo>
                  <a:pt x="874713" y="238760"/>
                </a:lnTo>
                <a:lnTo>
                  <a:pt x="875242" y="238760"/>
                </a:lnTo>
                <a:lnTo>
                  <a:pt x="875242" y="238522"/>
                </a:lnTo>
                <a:lnTo>
                  <a:pt x="875303" y="238760"/>
                </a:lnTo>
                <a:lnTo>
                  <a:pt x="875424" y="238760"/>
                </a:lnTo>
                <a:lnTo>
                  <a:pt x="875242" y="238522"/>
                </a:lnTo>
                <a:lnTo>
                  <a:pt x="875485" y="238760"/>
                </a:lnTo>
                <a:lnTo>
                  <a:pt x="875573" y="238760"/>
                </a:lnTo>
                <a:lnTo>
                  <a:pt x="880732" y="238760"/>
                </a:lnTo>
                <a:lnTo>
                  <a:pt x="880806" y="239359"/>
                </a:lnTo>
                <a:lnTo>
                  <a:pt x="878155" y="241378"/>
                </a:lnTo>
                <a:lnTo>
                  <a:pt x="878682" y="241895"/>
                </a:lnTo>
                <a:lnTo>
                  <a:pt x="881453" y="244613"/>
                </a:lnTo>
                <a:lnTo>
                  <a:pt x="880806" y="239359"/>
                </a:lnTo>
                <a:lnTo>
                  <a:pt x="881592" y="238760"/>
                </a:lnTo>
                <a:cubicBezTo>
                  <a:pt x="881592" y="238760"/>
                  <a:pt x="881592" y="240506"/>
                  <a:pt x="881592" y="242252"/>
                </a:cubicBezTo>
                <a:lnTo>
                  <a:pt x="881592" y="244749"/>
                </a:lnTo>
                <a:lnTo>
                  <a:pt x="882122" y="245269"/>
                </a:lnTo>
                <a:lnTo>
                  <a:pt x="881592" y="244972"/>
                </a:lnTo>
                <a:lnTo>
                  <a:pt x="881592" y="245269"/>
                </a:lnTo>
                <a:lnTo>
                  <a:pt x="882122" y="245269"/>
                </a:lnTo>
                <a:lnTo>
                  <a:pt x="882295" y="246459"/>
                </a:lnTo>
                <a:lnTo>
                  <a:pt x="882302" y="246466"/>
                </a:lnTo>
                <a:lnTo>
                  <a:pt x="882217" y="245534"/>
                </a:lnTo>
                <a:lnTo>
                  <a:pt x="881592" y="238654"/>
                </a:lnTo>
                <a:cubicBezTo>
                  <a:pt x="881592" y="238654"/>
                  <a:pt x="881592" y="240374"/>
                  <a:pt x="882452" y="242094"/>
                </a:cubicBezTo>
                <a:lnTo>
                  <a:pt x="883656" y="242782"/>
                </a:lnTo>
                <a:lnTo>
                  <a:pt x="885032" y="245534"/>
                </a:lnTo>
                <a:lnTo>
                  <a:pt x="885675" y="246819"/>
                </a:lnTo>
                <a:lnTo>
                  <a:pt x="888219" y="251906"/>
                </a:lnTo>
                <a:lnTo>
                  <a:pt x="888472" y="251942"/>
                </a:lnTo>
                <a:lnTo>
                  <a:pt x="888472" y="251553"/>
                </a:lnTo>
                <a:lnTo>
                  <a:pt x="888472" y="251487"/>
                </a:lnTo>
                <a:lnTo>
                  <a:pt x="888472" y="248113"/>
                </a:lnTo>
                <a:lnTo>
                  <a:pt x="888472" y="246394"/>
                </a:lnTo>
                <a:lnTo>
                  <a:pt x="888472" y="245534"/>
                </a:lnTo>
                <a:cubicBezTo>
                  <a:pt x="888472" y="248973"/>
                  <a:pt x="888472" y="248973"/>
                  <a:pt x="889332" y="248973"/>
                </a:cubicBezTo>
                <a:lnTo>
                  <a:pt x="891647" y="250296"/>
                </a:lnTo>
                <a:lnTo>
                  <a:pt x="888855" y="252158"/>
                </a:lnTo>
                <a:lnTo>
                  <a:pt x="888472" y="252413"/>
                </a:lnTo>
                <a:lnTo>
                  <a:pt x="888472" y="252016"/>
                </a:lnTo>
                <a:lnTo>
                  <a:pt x="888273" y="252016"/>
                </a:lnTo>
                <a:lnTo>
                  <a:pt x="888472" y="252413"/>
                </a:lnTo>
                <a:lnTo>
                  <a:pt x="887916" y="252016"/>
                </a:lnTo>
                <a:lnTo>
                  <a:pt x="887769" y="252016"/>
                </a:lnTo>
                <a:lnTo>
                  <a:pt x="888472" y="252730"/>
                </a:lnTo>
                <a:cubicBezTo>
                  <a:pt x="888472" y="252730"/>
                  <a:pt x="888472" y="252730"/>
                  <a:pt x="887612" y="252730"/>
                </a:cubicBezTo>
                <a:lnTo>
                  <a:pt x="883391" y="252730"/>
                </a:lnTo>
                <a:lnTo>
                  <a:pt x="888207" y="254794"/>
                </a:lnTo>
                <a:lnTo>
                  <a:pt x="888472" y="254000"/>
                </a:lnTo>
                <a:lnTo>
                  <a:pt x="888472" y="253603"/>
                </a:lnTo>
                <a:cubicBezTo>
                  <a:pt x="888472" y="252730"/>
                  <a:pt x="888472" y="252730"/>
                  <a:pt x="888472" y="252730"/>
                </a:cubicBezTo>
                <a:lnTo>
                  <a:pt x="888788" y="253051"/>
                </a:lnTo>
                <a:lnTo>
                  <a:pt x="889001" y="252413"/>
                </a:lnTo>
                <a:cubicBezTo>
                  <a:pt x="889001" y="252413"/>
                  <a:pt x="889001" y="252413"/>
                  <a:pt x="889795" y="252413"/>
                </a:cubicBezTo>
                <a:lnTo>
                  <a:pt x="890589" y="252413"/>
                </a:lnTo>
                <a:lnTo>
                  <a:pt x="895351" y="252413"/>
                </a:lnTo>
                <a:cubicBezTo>
                  <a:pt x="895351" y="252413"/>
                  <a:pt x="895351" y="259292"/>
                  <a:pt x="895351" y="259292"/>
                </a:cubicBezTo>
                <a:lnTo>
                  <a:pt x="890467" y="254001"/>
                </a:lnTo>
                <a:lnTo>
                  <a:pt x="889724" y="254001"/>
                </a:lnTo>
                <a:lnTo>
                  <a:pt x="891911" y="256222"/>
                </a:lnTo>
                <a:cubicBezTo>
                  <a:pt x="893631" y="257969"/>
                  <a:pt x="895351" y="259715"/>
                  <a:pt x="895351" y="259715"/>
                </a:cubicBezTo>
                <a:lnTo>
                  <a:pt x="895351" y="259292"/>
                </a:lnTo>
                <a:cubicBezTo>
                  <a:pt x="895351" y="262732"/>
                  <a:pt x="896939" y="264452"/>
                  <a:pt x="898526" y="265312"/>
                </a:cubicBezTo>
                <a:lnTo>
                  <a:pt x="899392" y="265546"/>
                </a:lnTo>
                <a:lnTo>
                  <a:pt x="899796" y="266172"/>
                </a:lnTo>
                <a:lnTo>
                  <a:pt x="898526" y="266172"/>
                </a:lnTo>
                <a:cubicBezTo>
                  <a:pt x="896939" y="266172"/>
                  <a:pt x="895351" y="266172"/>
                  <a:pt x="895351" y="266172"/>
                </a:cubicBezTo>
                <a:lnTo>
                  <a:pt x="895351" y="266700"/>
                </a:lnTo>
                <a:lnTo>
                  <a:pt x="895176" y="265991"/>
                </a:lnTo>
                <a:lnTo>
                  <a:pt x="894893" y="266128"/>
                </a:lnTo>
                <a:lnTo>
                  <a:pt x="895347" y="266696"/>
                </a:lnTo>
                <a:lnTo>
                  <a:pt x="895351" y="266701"/>
                </a:lnTo>
                <a:lnTo>
                  <a:pt x="894557" y="266701"/>
                </a:lnTo>
                <a:lnTo>
                  <a:pt x="893704" y="266701"/>
                </a:lnTo>
                <a:lnTo>
                  <a:pt x="890532" y="268231"/>
                </a:lnTo>
                <a:lnTo>
                  <a:pt x="892176" y="269875"/>
                </a:lnTo>
                <a:cubicBezTo>
                  <a:pt x="892176" y="269875"/>
                  <a:pt x="892176" y="269875"/>
                  <a:pt x="895351" y="273050"/>
                </a:cubicBezTo>
                <a:cubicBezTo>
                  <a:pt x="892176" y="273050"/>
                  <a:pt x="890588" y="271462"/>
                  <a:pt x="889795" y="269875"/>
                </a:cubicBezTo>
                <a:lnTo>
                  <a:pt x="889001" y="266701"/>
                </a:lnTo>
                <a:lnTo>
                  <a:pt x="889001" y="266700"/>
                </a:lnTo>
                <a:lnTo>
                  <a:pt x="889001" y="265907"/>
                </a:lnTo>
                <a:lnTo>
                  <a:pt x="889001" y="265709"/>
                </a:lnTo>
                <a:lnTo>
                  <a:pt x="889001" y="260252"/>
                </a:lnTo>
                <a:lnTo>
                  <a:pt x="888627" y="259872"/>
                </a:lnTo>
                <a:lnTo>
                  <a:pt x="889001" y="260252"/>
                </a:lnTo>
                <a:lnTo>
                  <a:pt x="889001" y="260022"/>
                </a:lnTo>
                <a:lnTo>
                  <a:pt x="888675" y="259832"/>
                </a:lnTo>
                <a:lnTo>
                  <a:pt x="888627" y="259872"/>
                </a:lnTo>
                <a:lnTo>
                  <a:pt x="885826" y="262236"/>
                </a:lnTo>
                <a:cubicBezTo>
                  <a:pt x="884238" y="261343"/>
                  <a:pt x="882651" y="259557"/>
                  <a:pt x="882651" y="259557"/>
                </a:cubicBezTo>
                <a:cubicBezTo>
                  <a:pt x="885826" y="259557"/>
                  <a:pt x="887413" y="259557"/>
                  <a:pt x="888207" y="259557"/>
                </a:cubicBezTo>
                <a:lnTo>
                  <a:pt x="888472" y="259557"/>
                </a:lnTo>
                <a:lnTo>
                  <a:pt x="888472" y="258461"/>
                </a:lnTo>
                <a:lnTo>
                  <a:pt x="883445" y="255588"/>
                </a:lnTo>
                <a:lnTo>
                  <a:pt x="882730" y="252730"/>
                </a:lnTo>
                <a:lnTo>
                  <a:pt x="882384" y="252730"/>
                </a:lnTo>
                <a:lnTo>
                  <a:pt x="880334" y="255159"/>
                </a:lnTo>
                <a:lnTo>
                  <a:pt x="882651" y="258763"/>
                </a:lnTo>
                <a:lnTo>
                  <a:pt x="877650" y="256223"/>
                </a:lnTo>
                <a:lnTo>
                  <a:pt x="878186" y="255588"/>
                </a:lnTo>
                <a:cubicBezTo>
                  <a:pt x="877293" y="254000"/>
                  <a:pt x="875507" y="252413"/>
                  <a:pt x="875507" y="252413"/>
                </a:cubicBezTo>
                <a:cubicBezTo>
                  <a:pt x="875507" y="252413"/>
                  <a:pt x="875507" y="254000"/>
                  <a:pt x="876400" y="255588"/>
                </a:cubicBezTo>
                <a:lnTo>
                  <a:pt x="877650" y="256223"/>
                </a:lnTo>
                <a:lnTo>
                  <a:pt x="875507" y="258763"/>
                </a:lnTo>
                <a:lnTo>
                  <a:pt x="874626" y="252499"/>
                </a:lnTo>
                <a:lnTo>
                  <a:pt x="874614" y="252413"/>
                </a:lnTo>
                <a:lnTo>
                  <a:pt x="874613" y="252412"/>
                </a:lnTo>
                <a:lnTo>
                  <a:pt x="871538" y="252412"/>
                </a:lnTo>
                <a:lnTo>
                  <a:pt x="869157" y="252412"/>
                </a:lnTo>
                <a:lnTo>
                  <a:pt x="868363" y="252412"/>
                </a:lnTo>
                <a:lnTo>
                  <a:pt x="868363" y="252413"/>
                </a:lnTo>
                <a:lnTo>
                  <a:pt x="868359" y="252409"/>
                </a:lnTo>
                <a:lnTo>
                  <a:pt x="865188" y="250031"/>
                </a:lnTo>
                <a:lnTo>
                  <a:pt x="862014" y="252412"/>
                </a:lnTo>
                <a:lnTo>
                  <a:pt x="862013" y="252412"/>
                </a:lnTo>
                <a:lnTo>
                  <a:pt x="862013" y="252411"/>
                </a:lnTo>
                <a:lnTo>
                  <a:pt x="862013" y="249237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5" y="246064"/>
                </a:lnTo>
                <a:lnTo>
                  <a:pt x="867569" y="249238"/>
                </a:lnTo>
                <a:lnTo>
                  <a:pt x="868363" y="252412"/>
                </a:lnTo>
                <a:lnTo>
                  <a:pt x="868363" y="249237"/>
                </a:lnTo>
                <a:lnTo>
                  <a:pt x="868363" y="247651"/>
                </a:lnTo>
                <a:lnTo>
                  <a:pt x="868363" y="246856"/>
                </a:lnTo>
                <a:lnTo>
                  <a:pt x="868363" y="246063"/>
                </a:lnTo>
                <a:lnTo>
                  <a:pt x="868363" y="246062"/>
                </a:lnTo>
                <a:lnTo>
                  <a:pt x="868363" y="243384"/>
                </a:lnTo>
                <a:lnTo>
                  <a:pt x="868363" y="238919"/>
                </a:lnTo>
                <a:cubicBezTo>
                  <a:pt x="868363" y="237133"/>
                  <a:pt x="868363" y="235347"/>
                  <a:pt x="868363" y="231775"/>
                </a:cubicBezTo>
                <a:close/>
                <a:moveTo>
                  <a:pt x="868363" y="231775"/>
                </a:moveTo>
                <a:cubicBezTo>
                  <a:pt x="874713" y="231775"/>
                  <a:pt x="874713" y="231775"/>
                  <a:pt x="874713" y="231775"/>
                </a:cubicBezTo>
                <a:lnTo>
                  <a:pt x="874713" y="232648"/>
                </a:lnTo>
                <a:lnTo>
                  <a:pt x="874713" y="234950"/>
                </a:lnTo>
                <a:lnTo>
                  <a:pt x="874713" y="235267"/>
                </a:lnTo>
                <a:lnTo>
                  <a:pt x="874713" y="238003"/>
                </a:lnTo>
                <a:lnTo>
                  <a:pt x="874713" y="238125"/>
                </a:lnTo>
                <a:cubicBezTo>
                  <a:pt x="868363" y="238125"/>
                  <a:pt x="868363" y="231775"/>
                  <a:pt x="868363" y="231775"/>
                </a:cubicBezTo>
                <a:close/>
                <a:moveTo>
                  <a:pt x="834232" y="231775"/>
                </a:moveTo>
                <a:lnTo>
                  <a:pt x="835073" y="233083"/>
                </a:lnTo>
                <a:lnTo>
                  <a:pt x="836830" y="235816"/>
                </a:lnTo>
                <a:lnTo>
                  <a:pt x="835125" y="234950"/>
                </a:lnTo>
                <a:lnTo>
                  <a:pt x="834463" y="232595"/>
                </a:lnTo>
                <a:close/>
                <a:moveTo>
                  <a:pt x="833438" y="231775"/>
                </a:moveTo>
                <a:lnTo>
                  <a:pt x="834463" y="232595"/>
                </a:lnTo>
                <a:lnTo>
                  <a:pt x="834430" y="232569"/>
                </a:lnTo>
                <a:cubicBezTo>
                  <a:pt x="833438" y="231775"/>
                  <a:pt x="833438" y="231775"/>
                  <a:pt x="833438" y="231775"/>
                </a:cubicBezTo>
                <a:close/>
                <a:moveTo>
                  <a:pt x="731838" y="231775"/>
                </a:moveTo>
                <a:cubicBezTo>
                  <a:pt x="731838" y="231775"/>
                  <a:pt x="738188" y="238125"/>
                  <a:pt x="738188" y="238125"/>
                </a:cubicBezTo>
                <a:cubicBezTo>
                  <a:pt x="731838" y="238125"/>
                  <a:pt x="731838" y="238125"/>
                  <a:pt x="731838" y="231775"/>
                </a:cubicBezTo>
                <a:close/>
                <a:moveTo>
                  <a:pt x="684213" y="231775"/>
                </a:moveTo>
                <a:cubicBezTo>
                  <a:pt x="684213" y="231775"/>
                  <a:pt x="690563" y="238125"/>
                  <a:pt x="690563" y="238125"/>
                </a:cubicBezTo>
                <a:cubicBezTo>
                  <a:pt x="690563" y="238125"/>
                  <a:pt x="684213" y="238125"/>
                  <a:pt x="684213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55600" y="238125"/>
                  <a:pt x="355600" y="238125"/>
                </a:cubicBezTo>
                <a:cubicBezTo>
                  <a:pt x="355600" y="231775"/>
                  <a:pt x="355600" y="238125"/>
                  <a:pt x="361950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63736" y="231775"/>
                  <a:pt x="365522" y="231775"/>
                </a:cubicBezTo>
                <a:lnTo>
                  <a:pt x="365919" y="231775"/>
                </a:lnTo>
                <a:lnTo>
                  <a:pt x="369094" y="231775"/>
                </a:lnTo>
                <a:lnTo>
                  <a:pt x="367152" y="232022"/>
                </a:lnTo>
                <a:lnTo>
                  <a:pt x="367590" y="232109"/>
                </a:lnTo>
                <a:lnTo>
                  <a:pt x="369094" y="231775"/>
                </a:lnTo>
                <a:lnTo>
                  <a:pt x="368197" y="232231"/>
                </a:lnTo>
                <a:lnTo>
                  <a:pt x="368635" y="232318"/>
                </a:lnTo>
                <a:lnTo>
                  <a:pt x="369094" y="231775"/>
                </a:lnTo>
                <a:lnTo>
                  <a:pt x="369094" y="232410"/>
                </a:lnTo>
                <a:lnTo>
                  <a:pt x="369888" y="232569"/>
                </a:lnTo>
                <a:lnTo>
                  <a:pt x="369094" y="232728"/>
                </a:lnTo>
                <a:lnTo>
                  <a:pt x="369094" y="238125"/>
                </a:lnTo>
                <a:cubicBezTo>
                  <a:pt x="365522" y="238125"/>
                  <a:pt x="365522" y="236537"/>
                  <a:pt x="366415" y="234950"/>
                </a:cubicBezTo>
                <a:lnTo>
                  <a:pt x="368127" y="232921"/>
                </a:lnTo>
                <a:lnTo>
                  <a:pt x="365999" y="233347"/>
                </a:lnTo>
                <a:lnTo>
                  <a:pt x="364548" y="234084"/>
                </a:lnTo>
                <a:lnTo>
                  <a:pt x="365115" y="233202"/>
                </a:lnTo>
                <a:lnTo>
                  <a:pt x="362815" y="232742"/>
                </a:lnTo>
                <a:lnTo>
                  <a:pt x="361950" y="238125"/>
                </a:lnTo>
                <a:lnTo>
                  <a:pt x="361950" y="235744"/>
                </a:lnTo>
                <a:lnTo>
                  <a:pt x="361950" y="232569"/>
                </a:lnTo>
                <a:lnTo>
                  <a:pt x="361950" y="232569"/>
                </a:lnTo>
                <a:cubicBezTo>
                  <a:pt x="361950" y="231775"/>
                  <a:pt x="361950" y="231775"/>
                  <a:pt x="361950" y="231775"/>
                </a:cubicBezTo>
                <a:close/>
                <a:moveTo>
                  <a:pt x="349251" y="231775"/>
                </a:moveTo>
                <a:cubicBezTo>
                  <a:pt x="349251" y="238125"/>
                  <a:pt x="341313" y="238125"/>
                  <a:pt x="341313" y="238125"/>
                </a:cubicBezTo>
                <a:cubicBezTo>
                  <a:pt x="341313" y="238125"/>
                  <a:pt x="341313" y="238125"/>
                  <a:pt x="349251" y="231775"/>
                </a:cubicBezTo>
                <a:close/>
                <a:moveTo>
                  <a:pt x="75407" y="231775"/>
                </a:moveTo>
                <a:cubicBezTo>
                  <a:pt x="82551" y="231775"/>
                  <a:pt x="75407" y="238919"/>
                  <a:pt x="75407" y="238919"/>
                </a:cubicBezTo>
                <a:cubicBezTo>
                  <a:pt x="75407" y="238919"/>
                  <a:pt x="75407" y="231775"/>
                  <a:pt x="75407" y="231775"/>
                </a:cubicBezTo>
                <a:close/>
                <a:moveTo>
                  <a:pt x="819944" y="231457"/>
                </a:moveTo>
                <a:lnTo>
                  <a:pt x="820738" y="231568"/>
                </a:lnTo>
                <a:lnTo>
                  <a:pt x="823790" y="231994"/>
                </a:lnTo>
                <a:lnTo>
                  <a:pt x="827087" y="238442"/>
                </a:lnTo>
                <a:cubicBezTo>
                  <a:pt x="823515" y="234949"/>
                  <a:pt x="823515" y="233203"/>
                  <a:pt x="823516" y="232330"/>
                </a:cubicBezTo>
                <a:lnTo>
                  <a:pt x="820738" y="231651"/>
                </a:lnTo>
                <a:close/>
                <a:moveTo>
                  <a:pt x="758973" y="231419"/>
                </a:moveTo>
                <a:cubicBezTo>
                  <a:pt x="758973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65810" y="239104"/>
                </a:cubicBezTo>
                <a:lnTo>
                  <a:pt x="765810" y="241665"/>
                </a:lnTo>
                <a:lnTo>
                  <a:pt x="765810" y="242519"/>
                </a:lnTo>
                <a:cubicBezTo>
                  <a:pt x="765810" y="243373"/>
                  <a:pt x="765810" y="245080"/>
                  <a:pt x="765810" y="245080"/>
                </a:cubicBezTo>
                <a:cubicBezTo>
                  <a:pt x="765810" y="245080"/>
                  <a:pt x="765810" y="238250"/>
                  <a:pt x="758973" y="238250"/>
                </a:cubicBezTo>
                <a:cubicBezTo>
                  <a:pt x="758973" y="231419"/>
                  <a:pt x="758973" y="238250"/>
                  <a:pt x="758973" y="231419"/>
                </a:cubicBezTo>
                <a:close/>
                <a:moveTo>
                  <a:pt x="752135" y="231419"/>
                </a:moveTo>
                <a:lnTo>
                  <a:pt x="752491" y="231775"/>
                </a:lnTo>
                <a:lnTo>
                  <a:pt x="752511" y="231795"/>
                </a:lnTo>
                <a:lnTo>
                  <a:pt x="752990" y="232273"/>
                </a:lnTo>
                <a:lnTo>
                  <a:pt x="758819" y="238096"/>
                </a:lnTo>
                <a:lnTo>
                  <a:pt x="758973" y="238250"/>
                </a:lnTo>
                <a:lnTo>
                  <a:pt x="758825" y="238186"/>
                </a:lnTo>
                <a:lnTo>
                  <a:pt x="758825" y="241565"/>
                </a:lnTo>
                <a:cubicBezTo>
                  <a:pt x="758825" y="243284"/>
                  <a:pt x="758825" y="245004"/>
                  <a:pt x="758825" y="245004"/>
                </a:cubicBezTo>
                <a:cubicBezTo>
                  <a:pt x="755650" y="245004"/>
                  <a:pt x="755650" y="245004"/>
                  <a:pt x="756444" y="245004"/>
                </a:cubicBezTo>
                <a:lnTo>
                  <a:pt x="755650" y="245004"/>
                </a:lnTo>
                <a:cubicBezTo>
                  <a:pt x="754063" y="245004"/>
                  <a:pt x="752475" y="245004"/>
                  <a:pt x="752475" y="245004"/>
                </a:cubicBezTo>
                <a:cubicBezTo>
                  <a:pt x="752475" y="245004"/>
                  <a:pt x="754063" y="243284"/>
                  <a:pt x="755650" y="241565"/>
                </a:cubicBezTo>
                <a:lnTo>
                  <a:pt x="758784" y="238169"/>
                </a:lnTo>
                <a:lnTo>
                  <a:pt x="752990" y="235688"/>
                </a:lnTo>
                <a:cubicBezTo>
                  <a:pt x="752135" y="234835"/>
                  <a:pt x="752135" y="234835"/>
                  <a:pt x="752135" y="238250"/>
                </a:cubicBezTo>
                <a:cubicBezTo>
                  <a:pt x="752135" y="238250"/>
                  <a:pt x="752135" y="238250"/>
                  <a:pt x="752135" y="237396"/>
                </a:cubicBezTo>
                <a:lnTo>
                  <a:pt x="752135" y="231775"/>
                </a:lnTo>
                <a:close/>
                <a:moveTo>
                  <a:pt x="341880" y="231419"/>
                </a:moveTo>
                <a:lnTo>
                  <a:pt x="341575" y="231775"/>
                </a:lnTo>
                <a:lnTo>
                  <a:pt x="342305" y="231775"/>
                </a:lnTo>
                <a:lnTo>
                  <a:pt x="345282" y="231775"/>
                </a:lnTo>
                <a:cubicBezTo>
                  <a:pt x="347267" y="231775"/>
                  <a:pt x="349251" y="231775"/>
                  <a:pt x="349251" y="231775"/>
                </a:cubicBezTo>
                <a:cubicBezTo>
                  <a:pt x="341313" y="238125"/>
                  <a:pt x="349251" y="231775"/>
                  <a:pt x="341313" y="238125"/>
                </a:cubicBezTo>
                <a:cubicBezTo>
                  <a:pt x="341313" y="238125"/>
                  <a:pt x="341313" y="238125"/>
                  <a:pt x="341313" y="237331"/>
                </a:cubicBezTo>
                <a:lnTo>
                  <a:pt x="341313" y="234156"/>
                </a:lnTo>
                <a:lnTo>
                  <a:pt x="341313" y="232080"/>
                </a:lnTo>
                <a:lnTo>
                  <a:pt x="336752" y="237396"/>
                </a:lnTo>
                <a:lnTo>
                  <a:pt x="341130" y="238125"/>
                </a:lnTo>
                <a:lnTo>
                  <a:pt x="341880" y="238250"/>
                </a:lnTo>
                <a:cubicBezTo>
                  <a:pt x="335042" y="238250"/>
                  <a:pt x="335042" y="238250"/>
                  <a:pt x="335042" y="238250"/>
                </a:cubicBezTo>
                <a:lnTo>
                  <a:pt x="335167" y="238125"/>
                </a:lnTo>
                <a:lnTo>
                  <a:pt x="335897" y="237396"/>
                </a:lnTo>
                <a:lnTo>
                  <a:pt x="341313" y="231986"/>
                </a:lnTo>
                <a:lnTo>
                  <a:pt x="341313" y="231775"/>
                </a:lnTo>
                <a:lnTo>
                  <a:pt x="341524" y="231775"/>
                </a:lnTo>
                <a:close/>
                <a:moveTo>
                  <a:pt x="321367" y="231419"/>
                </a:moveTo>
                <a:cubicBezTo>
                  <a:pt x="321367" y="238250"/>
                  <a:pt x="321367" y="238250"/>
                  <a:pt x="314529" y="238250"/>
                </a:cubicBezTo>
                <a:lnTo>
                  <a:pt x="318471" y="234312"/>
                </a:lnTo>
                <a:close/>
                <a:moveTo>
                  <a:pt x="88889" y="231419"/>
                </a:moveTo>
                <a:lnTo>
                  <a:pt x="88889" y="233127"/>
                </a:lnTo>
                <a:lnTo>
                  <a:pt x="88889" y="237396"/>
                </a:lnTo>
                <a:lnTo>
                  <a:pt x="88889" y="238250"/>
                </a:lnTo>
                <a:cubicBezTo>
                  <a:pt x="88889" y="238250"/>
                  <a:pt x="88889" y="238250"/>
                  <a:pt x="82051" y="238250"/>
                </a:cubicBezTo>
                <a:cubicBezTo>
                  <a:pt x="82051" y="238250"/>
                  <a:pt x="88889" y="231419"/>
                  <a:pt x="88889" y="231419"/>
                </a:cubicBezTo>
                <a:close/>
                <a:moveTo>
                  <a:pt x="341880" y="230850"/>
                </a:moveTo>
                <a:lnTo>
                  <a:pt x="341880" y="231419"/>
                </a:lnTo>
                <a:lnTo>
                  <a:pt x="335042" y="233696"/>
                </a:lnTo>
                <a:lnTo>
                  <a:pt x="331623" y="234835"/>
                </a:lnTo>
                <a:lnTo>
                  <a:pt x="328204" y="235973"/>
                </a:lnTo>
                <a:lnTo>
                  <a:pt x="321367" y="238250"/>
                </a:lnTo>
                <a:cubicBezTo>
                  <a:pt x="321367" y="238250"/>
                  <a:pt x="321367" y="238250"/>
                  <a:pt x="322222" y="237396"/>
                </a:cubicBezTo>
                <a:lnTo>
                  <a:pt x="324277" y="235343"/>
                </a:lnTo>
                <a:lnTo>
                  <a:pt x="324786" y="234835"/>
                </a:lnTo>
                <a:cubicBezTo>
                  <a:pt x="326495" y="233127"/>
                  <a:pt x="328204" y="231419"/>
                  <a:pt x="328204" y="231419"/>
                </a:cubicBezTo>
                <a:cubicBezTo>
                  <a:pt x="328204" y="238250"/>
                  <a:pt x="335042" y="231419"/>
                  <a:pt x="335042" y="231419"/>
                </a:cubicBezTo>
                <a:close/>
                <a:moveTo>
                  <a:pt x="343047" y="230753"/>
                </a:moveTo>
                <a:lnTo>
                  <a:pt x="341880" y="231419"/>
                </a:lnTo>
                <a:lnTo>
                  <a:pt x="342502" y="230798"/>
                </a:lnTo>
                <a:close/>
                <a:moveTo>
                  <a:pt x="811623" y="229370"/>
                </a:moveTo>
                <a:lnTo>
                  <a:pt x="813674" y="231419"/>
                </a:lnTo>
                <a:cubicBezTo>
                  <a:pt x="813674" y="231419"/>
                  <a:pt x="813674" y="231419"/>
                  <a:pt x="812819" y="230566"/>
                </a:cubicBezTo>
                <a:close/>
                <a:moveTo>
                  <a:pt x="750084" y="229370"/>
                </a:moveTo>
                <a:lnTo>
                  <a:pt x="752135" y="231419"/>
                </a:lnTo>
                <a:cubicBezTo>
                  <a:pt x="752135" y="231419"/>
                  <a:pt x="752135" y="231419"/>
                  <a:pt x="751280" y="230566"/>
                </a:cubicBezTo>
                <a:close/>
                <a:moveTo>
                  <a:pt x="816160" y="228936"/>
                </a:moveTo>
                <a:lnTo>
                  <a:pt x="820511" y="231419"/>
                </a:lnTo>
                <a:cubicBezTo>
                  <a:pt x="820511" y="231419"/>
                  <a:pt x="818802" y="231419"/>
                  <a:pt x="817092" y="230566"/>
                </a:cubicBezTo>
                <a:close/>
                <a:moveTo>
                  <a:pt x="815891" y="228466"/>
                </a:moveTo>
                <a:lnTo>
                  <a:pt x="816160" y="228936"/>
                </a:lnTo>
                <a:lnTo>
                  <a:pt x="815725" y="228687"/>
                </a:lnTo>
                <a:close/>
                <a:moveTo>
                  <a:pt x="750084" y="227321"/>
                </a:moveTo>
                <a:lnTo>
                  <a:pt x="751280" y="228004"/>
                </a:lnTo>
                <a:cubicBezTo>
                  <a:pt x="752135" y="229712"/>
                  <a:pt x="752135" y="231419"/>
                  <a:pt x="752135" y="231419"/>
                </a:cubicBezTo>
                <a:cubicBezTo>
                  <a:pt x="752135" y="231419"/>
                  <a:pt x="750426" y="229712"/>
                  <a:pt x="749571" y="228004"/>
                </a:cubicBezTo>
                <a:close/>
                <a:moveTo>
                  <a:pt x="833438" y="225425"/>
                </a:moveTo>
                <a:cubicBezTo>
                  <a:pt x="833438" y="225425"/>
                  <a:pt x="835422" y="227012"/>
                  <a:pt x="836415" y="228600"/>
                </a:cubicBezTo>
                <a:lnTo>
                  <a:pt x="835819" y="229235"/>
                </a:lnTo>
                <a:lnTo>
                  <a:pt x="834430" y="228600"/>
                </a:lnTo>
                <a:cubicBezTo>
                  <a:pt x="833438" y="227012"/>
                  <a:pt x="833438" y="225425"/>
                  <a:pt x="833438" y="225425"/>
                </a:cubicBezTo>
                <a:close/>
                <a:moveTo>
                  <a:pt x="718345" y="225425"/>
                </a:moveTo>
                <a:lnTo>
                  <a:pt x="718462" y="226154"/>
                </a:lnTo>
                <a:lnTo>
                  <a:pt x="724497" y="230981"/>
                </a:lnTo>
                <a:lnTo>
                  <a:pt x="724785" y="231212"/>
                </a:lnTo>
                <a:lnTo>
                  <a:pt x="718543" y="226219"/>
                </a:lnTo>
                <a:lnTo>
                  <a:pt x="718462" y="226154"/>
                </a:lnTo>
                <a:lnTo>
                  <a:pt x="718800" y="228258"/>
                </a:lnTo>
                <a:lnTo>
                  <a:pt x="716447" y="226417"/>
                </a:lnTo>
                <a:lnTo>
                  <a:pt x="717865" y="225676"/>
                </a:lnTo>
                <a:close/>
                <a:moveTo>
                  <a:pt x="704851" y="225425"/>
                </a:moveTo>
                <a:cubicBezTo>
                  <a:pt x="704851" y="225425"/>
                  <a:pt x="704851" y="227012"/>
                  <a:pt x="704851" y="228600"/>
                </a:cubicBezTo>
                <a:lnTo>
                  <a:pt x="704851" y="229394"/>
                </a:lnTo>
                <a:lnTo>
                  <a:pt x="704851" y="231775"/>
                </a:lnTo>
                <a:cubicBezTo>
                  <a:pt x="696913" y="225425"/>
                  <a:pt x="704851" y="231775"/>
                  <a:pt x="704851" y="225425"/>
                </a:cubicBezTo>
                <a:close/>
                <a:moveTo>
                  <a:pt x="437357" y="225425"/>
                </a:moveTo>
                <a:cubicBezTo>
                  <a:pt x="437357" y="231775"/>
                  <a:pt x="437357" y="225425"/>
                  <a:pt x="444501" y="225425"/>
                </a:cubicBezTo>
                <a:cubicBezTo>
                  <a:pt x="437357" y="231775"/>
                  <a:pt x="437357" y="225425"/>
                  <a:pt x="430213" y="231775"/>
                </a:cubicBezTo>
                <a:cubicBezTo>
                  <a:pt x="430213" y="231775"/>
                  <a:pt x="437357" y="225425"/>
                  <a:pt x="437357" y="225425"/>
                </a:cubicBezTo>
                <a:close/>
                <a:moveTo>
                  <a:pt x="416719" y="225425"/>
                </a:moveTo>
                <a:cubicBezTo>
                  <a:pt x="416719" y="225425"/>
                  <a:pt x="409575" y="231775"/>
                  <a:pt x="409575" y="231775"/>
                </a:cubicBezTo>
                <a:cubicBezTo>
                  <a:pt x="416719" y="225425"/>
                  <a:pt x="416719" y="225425"/>
                  <a:pt x="416719" y="225425"/>
                </a:cubicBezTo>
                <a:close/>
                <a:moveTo>
                  <a:pt x="410369" y="225425"/>
                </a:moveTo>
                <a:cubicBezTo>
                  <a:pt x="410807" y="225425"/>
                  <a:pt x="411163" y="225780"/>
                  <a:pt x="411163" y="226219"/>
                </a:cubicBezTo>
                <a:cubicBezTo>
                  <a:pt x="411163" y="226657"/>
                  <a:pt x="410807" y="227013"/>
                  <a:pt x="410369" y="227013"/>
                </a:cubicBezTo>
                <a:cubicBezTo>
                  <a:pt x="409931" y="227013"/>
                  <a:pt x="409575" y="226657"/>
                  <a:pt x="409575" y="226219"/>
                </a:cubicBezTo>
                <a:cubicBezTo>
                  <a:pt x="409575" y="225780"/>
                  <a:pt x="409931" y="225425"/>
                  <a:pt x="410369" y="225425"/>
                </a:cubicBezTo>
                <a:close/>
                <a:moveTo>
                  <a:pt x="382588" y="225425"/>
                </a:moveTo>
                <a:cubicBezTo>
                  <a:pt x="382588" y="225425"/>
                  <a:pt x="382588" y="225425"/>
                  <a:pt x="388938" y="225425"/>
                </a:cubicBezTo>
                <a:cubicBezTo>
                  <a:pt x="388938" y="225425"/>
                  <a:pt x="382588" y="231775"/>
                  <a:pt x="382588" y="225425"/>
                </a:cubicBezTo>
                <a:close/>
                <a:moveTo>
                  <a:pt x="376238" y="225425"/>
                </a:moveTo>
                <a:cubicBezTo>
                  <a:pt x="376238" y="225425"/>
                  <a:pt x="377826" y="225425"/>
                  <a:pt x="378619" y="225425"/>
                </a:cubicBezTo>
                <a:lnTo>
                  <a:pt x="379413" y="225425"/>
                </a:lnTo>
                <a:lnTo>
                  <a:pt x="381794" y="225425"/>
                </a:lnTo>
                <a:lnTo>
                  <a:pt x="382588" y="225425"/>
                </a:lnTo>
                <a:lnTo>
                  <a:pt x="377931" y="227118"/>
                </a:lnTo>
                <a:lnTo>
                  <a:pt x="379413" y="228600"/>
                </a:lnTo>
                <a:cubicBezTo>
                  <a:pt x="381001" y="228600"/>
                  <a:pt x="382588" y="228600"/>
                  <a:pt x="382588" y="231775"/>
                </a:cubicBezTo>
                <a:cubicBezTo>
                  <a:pt x="379413" y="231775"/>
                  <a:pt x="377826" y="231775"/>
                  <a:pt x="377032" y="231775"/>
                </a:cubicBezTo>
                <a:cubicBezTo>
                  <a:pt x="376238" y="231775"/>
                  <a:pt x="376238" y="231775"/>
                  <a:pt x="376238" y="231775"/>
                </a:cubicBezTo>
                <a:cubicBezTo>
                  <a:pt x="376238" y="231775"/>
                  <a:pt x="376238" y="230187"/>
                  <a:pt x="376238" y="228600"/>
                </a:cubicBezTo>
                <a:lnTo>
                  <a:pt x="376238" y="227734"/>
                </a:lnTo>
                <a:lnTo>
                  <a:pt x="373857" y="228600"/>
                </a:lnTo>
                <a:cubicBezTo>
                  <a:pt x="371476" y="230187"/>
                  <a:pt x="369888" y="231775"/>
                  <a:pt x="369888" y="231775"/>
                </a:cubicBezTo>
                <a:lnTo>
                  <a:pt x="370115" y="230868"/>
                </a:lnTo>
                <a:lnTo>
                  <a:pt x="370682" y="228600"/>
                </a:lnTo>
                <a:cubicBezTo>
                  <a:pt x="371476" y="227012"/>
                  <a:pt x="373063" y="225425"/>
                  <a:pt x="376238" y="225425"/>
                </a:cubicBezTo>
                <a:close/>
                <a:moveTo>
                  <a:pt x="88900" y="225425"/>
                </a:moveTo>
                <a:cubicBezTo>
                  <a:pt x="88900" y="225425"/>
                  <a:pt x="82550" y="238125"/>
                  <a:pt x="82550" y="231775"/>
                </a:cubicBezTo>
                <a:cubicBezTo>
                  <a:pt x="82550" y="231775"/>
                  <a:pt x="88900" y="225425"/>
                  <a:pt x="88900" y="225425"/>
                </a:cubicBezTo>
                <a:close/>
                <a:moveTo>
                  <a:pt x="848255" y="225424"/>
                </a:moveTo>
                <a:cubicBezTo>
                  <a:pt x="848255" y="225424"/>
                  <a:pt x="848255" y="225424"/>
                  <a:pt x="848255" y="226268"/>
                </a:cubicBezTo>
                <a:lnTo>
                  <a:pt x="848255" y="228798"/>
                </a:lnTo>
                <a:lnTo>
                  <a:pt x="848255" y="231328"/>
                </a:lnTo>
                <a:cubicBezTo>
                  <a:pt x="848255" y="232171"/>
                  <a:pt x="848255" y="232171"/>
                  <a:pt x="848255" y="232171"/>
                </a:cubicBezTo>
                <a:cubicBezTo>
                  <a:pt x="848255" y="232171"/>
                  <a:pt x="841375" y="225424"/>
                  <a:pt x="848255" y="225424"/>
                </a:cubicBezTo>
                <a:close/>
                <a:moveTo>
                  <a:pt x="862013" y="224631"/>
                </a:moveTo>
                <a:cubicBezTo>
                  <a:pt x="862013" y="224631"/>
                  <a:pt x="862013" y="224631"/>
                  <a:pt x="862013" y="225524"/>
                </a:cubicBezTo>
                <a:lnTo>
                  <a:pt x="862013" y="228203"/>
                </a:lnTo>
                <a:lnTo>
                  <a:pt x="862013" y="231775"/>
                </a:lnTo>
                <a:lnTo>
                  <a:pt x="859036" y="225524"/>
                </a:lnTo>
                <a:cubicBezTo>
                  <a:pt x="858044" y="224631"/>
                  <a:pt x="858044" y="224631"/>
                  <a:pt x="862013" y="224631"/>
                </a:cubicBezTo>
                <a:close/>
                <a:moveTo>
                  <a:pt x="847725" y="224631"/>
                </a:moveTo>
                <a:cubicBezTo>
                  <a:pt x="851297" y="224631"/>
                  <a:pt x="853083" y="224631"/>
                  <a:pt x="853976" y="225524"/>
                </a:cubicBezTo>
                <a:lnTo>
                  <a:pt x="854076" y="226224"/>
                </a:lnTo>
                <a:lnTo>
                  <a:pt x="854076" y="225425"/>
                </a:lnTo>
                <a:cubicBezTo>
                  <a:pt x="854076" y="228600"/>
                  <a:pt x="854076" y="230187"/>
                  <a:pt x="855068" y="230981"/>
                </a:cubicBezTo>
                <a:lnTo>
                  <a:pt x="862013" y="231775"/>
                </a:lnTo>
                <a:lnTo>
                  <a:pt x="862014" y="231775"/>
                </a:lnTo>
                <a:lnTo>
                  <a:pt x="862013" y="231776"/>
                </a:lnTo>
                <a:lnTo>
                  <a:pt x="862014" y="231776"/>
                </a:lnTo>
                <a:lnTo>
                  <a:pt x="866776" y="238026"/>
                </a:lnTo>
                <a:lnTo>
                  <a:pt x="865823" y="238205"/>
                </a:lnTo>
                <a:lnTo>
                  <a:pt x="865188" y="238026"/>
                </a:lnTo>
                <a:lnTo>
                  <a:pt x="863936" y="235561"/>
                </a:lnTo>
                <a:lnTo>
                  <a:pt x="862014" y="238124"/>
                </a:lnTo>
                <a:lnTo>
                  <a:pt x="862014" y="238124"/>
                </a:lnTo>
                <a:lnTo>
                  <a:pt x="862014" y="238125"/>
                </a:lnTo>
                <a:lnTo>
                  <a:pt x="862013" y="238124"/>
                </a:lnTo>
                <a:lnTo>
                  <a:pt x="862013" y="238124"/>
                </a:lnTo>
                <a:lnTo>
                  <a:pt x="859874" y="235843"/>
                </a:lnTo>
                <a:lnTo>
                  <a:pt x="858573" y="238075"/>
                </a:lnTo>
                <a:cubicBezTo>
                  <a:pt x="856854" y="238918"/>
                  <a:pt x="855134" y="238918"/>
                  <a:pt x="855134" y="238918"/>
                </a:cubicBezTo>
                <a:cubicBezTo>
                  <a:pt x="855134" y="238918"/>
                  <a:pt x="855134" y="237231"/>
                  <a:pt x="855134" y="236388"/>
                </a:cubicBezTo>
                <a:lnTo>
                  <a:pt x="855134" y="235545"/>
                </a:lnTo>
                <a:lnTo>
                  <a:pt x="855134" y="234701"/>
                </a:lnTo>
                <a:lnTo>
                  <a:pt x="855134" y="233015"/>
                </a:lnTo>
                <a:lnTo>
                  <a:pt x="855134" y="232259"/>
                </a:lnTo>
                <a:lnTo>
                  <a:pt x="854943" y="232171"/>
                </a:lnTo>
                <a:lnTo>
                  <a:pt x="851694" y="232171"/>
                </a:lnTo>
                <a:lnTo>
                  <a:pt x="849115" y="232171"/>
                </a:lnTo>
                <a:cubicBezTo>
                  <a:pt x="848255" y="232171"/>
                  <a:pt x="848255" y="232171"/>
                  <a:pt x="848255" y="232171"/>
                </a:cubicBezTo>
                <a:lnTo>
                  <a:pt x="851230" y="229983"/>
                </a:lnTo>
                <a:lnTo>
                  <a:pt x="854076" y="231578"/>
                </a:lnTo>
                <a:lnTo>
                  <a:pt x="854076" y="231393"/>
                </a:lnTo>
                <a:lnTo>
                  <a:pt x="851694" y="229641"/>
                </a:lnTo>
                <a:lnTo>
                  <a:pt x="851230" y="229983"/>
                </a:lnTo>
                <a:lnTo>
                  <a:pt x="849115" y="228798"/>
                </a:lnTo>
                <a:cubicBezTo>
                  <a:pt x="848255" y="227111"/>
                  <a:pt x="848255" y="225424"/>
                  <a:pt x="848255" y="225424"/>
                </a:cubicBezTo>
                <a:cubicBezTo>
                  <a:pt x="848255" y="225424"/>
                  <a:pt x="849975" y="227111"/>
                  <a:pt x="851694" y="228798"/>
                </a:cubicBezTo>
                <a:lnTo>
                  <a:pt x="854076" y="231134"/>
                </a:lnTo>
                <a:lnTo>
                  <a:pt x="854076" y="231134"/>
                </a:lnTo>
                <a:lnTo>
                  <a:pt x="848255" y="225424"/>
                </a:lnTo>
                <a:lnTo>
                  <a:pt x="848604" y="225510"/>
                </a:lnTo>
                <a:close/>
                <a:moveTo>
                  <a:pt x="813674" y="224589"/>
                </a:moveTo>
                <a:cubicBezTo>
                  <a:pt x="813674" y="224589"/>
                  <a:pt x="813674" y="226297"/>
                  <a:pt x="814529" y="228004"/>
                </a:cubicBezTo>
                <a:lnTo>
                  <a:pt x="815725" y="228687"/>
                </a:lnTo>
                <a:lnTo>
                  <a:pt x="813674" y="231419"/>
                </a:lnTo>
                <a:cubicBezTo>
                  <a:pt x="813674" y="231419"/>
                  <a:pt x="813674" y="229712"/>
                  <a:pt x="813674" y="228004"/>
                </a:cubicBezTo>
                <a:lnTo>
                  <a:pt x="813674" y="225443"/>
                </a:lnTo>
                <a:cubicBezTo>
                  <a:pt x="813674" y="224589"/>
                  <a:pt x="813674" y="224589"/>
                  <a:pt x="813674" y="224589"/>
                </a:cubicBezTo>
                <a:close/>
                <a:moveTo>
                  <a:pt x="813674" y="224589"/>
                </a:moveTo>
                <a:cubicBezTo>
                  <a:pt x="813674" y="224589"/>
                  <a:pt x="815383" y="226297"/>
                  <a:pt x="816238" y="228004"/>
                </a:cubicBezTo>
                <a:lnTo>
                  <a:pt x="815891" y="228466"/>
                </a:lnTo>
                <a:close/>
                <a:moveTo>
                  <a:pt x="806836" y="224589"/>
                </a:moveTo>
                <a:lnTo>
                  <a:pt x="811623" y="229370"/>
                </a:lnTo>
                <a:lnTo>
                  <a:pt x="810255" y="228004"/>
                </a:lnTo>
                <a:cubicBezTo>
                  <a:pt x="808545" y="226297"/>
                  <a:pt x="806836" y="224589"/>
                  <a:pt x="806836" y="224589"/>
                </a:cubicBezTo>
                <a:close/>
                <a:moveTo>
                  <a:pt x="745298" y="224589"/>
                </a:moveTo>
                <a:lnTo>
                  <a:pt x="750084" y="229370"/>
                </a:lnTo>
                <a:lnTo>
                  <a:pt x="748716" y="228004"/>
                </a:lnTo>
                <a:cubicBezTo>
                  <a:pt x="747007" y="226297"/>
                  <a:pt x="745298" y="224589"/>
                  <a:pt x="745298" y="224589"/>
                </a:cubicBezTo>
                <a:close/>
                <a:moveTo>
                  <a:pt x="738460" y="224589"/>
                </a:moveTo>
                <a:cubicBezTo>
                  <a:pt x="738460" y="224589"/>
                  <a:pt x="738460" y="224589"/>
                  <a:pt x="745298" y="224589"/>
                </a:cubicBezTo>
                <a:cubicBezTo>
                  <a:pt x="752135" y="231419"/>
                  <a:pt x="745298" y="231419"/>
                  <a:pt x="752135" y="231419"/>
                </a:cubicBezTo>
                <a:cubicBezTo>
                  <a:pt x="745298" y="231419"/>
                  <a:pt x="745298" y="231419"/>
                  <a:pt x="745298" y="231419"/>
                </a:cubicBezTo>
                <a:lnTo>
                  <a:pt x="740511" y="228687"/>
                </a:lnTo>
                <a:lnTo>
                  <a:pt x="741024" y="228004"/>
                </a:lnTo>
                <a:cubicBezTo>
                  <a:pt x="741879" y="228004"/>
                  <a:pt x="741879" y="228004"/>
                  <a:pt x="738460" y="224589"/>
                </a:cubicBezTo>
                <a:close/>
                <a:moveTo>
                  <a:pt x="348717" y="224589"/>
                </a:moveTo>
                <a:cubicBezTo>
                  <a:pt x="348717" y="231419"/>
                  <a:pt x="348717" y="224589"/>
                  <a:pt x="355555" y="224589"/>
                </a:cubicBezTo>
                <a:cubicBezTo>
                  <a:pt x="352136" y="228004"/>
                  <a:pt x="348717" y="229712"/>
                  <a:pt x="345299" y="230566"/>
                </a:cubicBezTo>
                <a:lnTo>
                  <a:pt x="343047" y="230753"/>
                </a:lnTo>
                <a:lnTo>
                  <a:pt x="347862" y="228004"/>
                </a:lnTo>
                <a:cubicBezTo>
                  <a:pt x="348717" y="228004"/>
                  <a:pt x="348717" y="228004"/>
                  <a:pt x="348717" y="224589"/>
                </a:cubicBezTo>
                <a:close/>
                <a:moveTo>
                  <a:pt x="341880" y="224589"/>
                </a:moveTo>
                <a:cubicBezTo>
                  <a:pt x="343589" y="224589"/>
                  <a:pt x="344017" y="225016"/>
                  <a:pt x="343803" y="225549"/>
                </a:cubicBezTo>
                <a:lnTo>
                  <a:pt x="341880" y="227150"/>
                </a:lnTo>
                <a:close/>
                <a:moveTo>
                  <a:pt x="109401" y="224589"/>
                </a:moveTo>
                <a:cubicBezTo>
                  <a:pt x="109401" y="231419"/>
                  <a:pt x="109401" y="231419"/>
                  <a:pt x="102564" y="231419"/>
                </a:cubicBezTo>
                <a:cubicBezTo>
                  <a:pt x="102564" y="231419"/>
                  <a:pt x="109401" y="231419"/>
                  <a:pt x="109401" y="224589"/>
                </a:cubicBezTo>
                <a:close/>
                <a:moveTo>
                  <a:pt x="817686" y="222264"/>
                </a:moveTo>
                <a:lnTo>
                  <a:pt x="819051" y="223599"/>
                </a:lnTo>
                <a:cubicBezTo>
                  <a:pt x="819944" y="224472"/>
                  <a:pt x="819944" y="224472"/>
                  <a:pt x="819944" y="224472"/>
                </a:cubicBezTo>
                <a:close/>
                <a:moveTo>
                  <a:pt x="352136" y="222028"/>
                </a:moveTo>
                <a:cubicBezTo>
                  <a:pt x="353846" y="221174"/>
                  <a:pt x="355555" y="221174"/>
                  <a:pt x="355555" y="224589"/>
                </a:cubicBezTo>
                <a:cubicBezTo>
                  <a:pt x="348717" y="224589"/>
                  <a:pt x="355555" y="224589"/>
                  <a:pt x="348717" y="224589"/>
                </a:cubicBezTo>
                <a:cubicBezTo>
                  <a:pt x="348717" y="224589"/>
                  <a:pt x="350427" y="222881"/>
                  <a:pt x="352136" y="222028"/>
                </a:cubicBezTo>
                <a:close/>
                <a:moveTo>
                  <a:pt x="414094" y="219441"/>
                </a:moveTo>
                <a:lnTo>
                  <a:pt x="417513" y="225425"/>
                </a:lnTo>
                <a:lnTo>
                  <a:pt x="416719" y="225425"/>
                </a:lnTo>
                <a:lnTo>
                  <a:pt x="416521" y="225425"/>
                </a:lnTo>
                <a:lnTo>
                  <a:pt x="410369" y="225425"/>
                </a:lnTo>
                <a:lnTo>
                  <a:pt x="409575" y="225425"/>
                </a:lnTo>
                <a:cubicBezTo>
                  <a:pt x="409575" y="225425"/>
                  <a:pt x="409575" y="223440"/>
                  <a:pt x="410567" y="221456"/>
                </a:cubicBezTo>
                <a:close/>
                <a:moveTo>
                  <a:pt x="841375" y="218678"/>
                </a:moveTo>
                <a:cubicBezTo>
                  <a:pt x="841375" y="222051"/>
                  <a:pt x="843095" y="223738"/>
                  <a:pt x="844815" y="224581"/>
                </a:cubicBezTo>
                <a:lnTo>
                  <a:pt x="847711" y="225291"/>
                </a:lnTo>
                <a:lnTo>
                  <a:pt x="848255" y="225424"/>
                </a:lnTo>
                <a:lnTo>
                  <a:pt x="847726" y="225424"/>
                </a:lnTo>
                <a:lnTo>
                  <a:pt x="847395" y="225424"/>
                </a:lnTo>
                <a:cubicBezTo>
                  <a:pt x="846535" y="225424"/>
                  <a:pt x="844815" y="225424"/>
                  <a:pt x="841375" y="225424"/>
                </a:cubicBezTo>
                <a:cubicBezTo>
                  <a:pt x="841375" y="225424"/>
                  <a:pt x="848255" y="225424"/>
                  <a:pt x="841375" y="218678"/>
                </a:cubicBezTo>
                <a:close/>
                <a:moveTo>
                  <a:pt x="834628" y="218281"/>
                </a:moveTo>
                <a:lnTo>
                  <a:pt x="839867" y="218281"/>
                </a:lnTo>
                <a:lnTo>
                  <a:pt x="840582" y="218281"/>
                </a:lnTo>
                <a:lnTo>
                  <a:pt x="840740" y="218281"/>
                </a:lnTo>
                <a:cubicBezTo>
                  <a:pt x="840740" y="218281"/>
                  <a:pt x="840740" y="219935"/>
                  <a:pt x="840740" y="221588"/>
                </a:cubicBezTo>
                <a:lnTo>
                  <a:pt x="840740" y="222415"/>
                </a:lnTo>
                <a:lnTo>
                  <a:pt x="840740" y="224896"/>
                </a:lnTo>
                <a:cubicBezTo>
                  <a:pt x="837248" y="221588"/>
                  <a:pt x="835501" y="219935"/>
                  <a:pt x="834628" y="218281"/>
                </a:cubicBezTo>
                <a:close/>
                <a:moveTo>
                  <a:pt x="827405" y="218281"/>
                </a:moveTo>
                <a:cubicBezTo>
                  <a:pt x="827405" y="218281"/>
                  <a:pt x="829151" y="218281"/>
                  <a:pt x="830898" y="219108"/>
                </a:cubicBezTo>
                <a:lnTo>
                  <a:pt x="833755" y="223843"/>
                </a:lnTo>
                <a:lnTo>
                  <a:pt x="833755" y="222415"/>
                </a:lnTo>
                <a:lnTo>
                  <a:pt x="833755" y="221588"/>
                </a:lnTo>
                <a:lnTo>
                  <a:pt x="833755" y="219108"/>
                </a:lnTo>
                <a:cubicBezTo>
                  <a:pt x="833755" y="218281"/>
                  <a:pt x="833755" y="218281"/>
                  <a:pt x="833755" y="218281"/>
                </a:cubicBezTo>
                <a:lnTo>
                  <a:pt x="837248" y="224896"/>
                </a:lnTo>
                <a:lnTo>
                  <a:pt x="840105" y="230308"/>
                </a:lnTo>
                <a:lnTo>
                  <a:pt x="841375" y="231510"/>
                </a:lnTo>
                <a:lnTo>
                  <a:pt x="841613" y="231510"/>
                </a:lnTo>
                <a:lnTo>
                  <a:pt x="845979" y="231510"/>
                </a:lnTo>
                <a:lnTo>
                  <a:pt x="847581" y="231510"/>
                </a:lnTo>
                <a:lnTo>
                  <a:pt x="847725" y="231510"/>
                </a:lnTo>
                <a:lnTo>
                  <a:pt x="847662" y="231590"/>
                </a:lnTo>
                <a:lnTo>
                  <a:pt x="847516" y="231775"/>
                </a:lnTo>
                <a:lnTo>
                  <a:pt x="847725" y="231775"/>
                </a:lnTo>
                <a:lnTo>
                  <a:pt x="847726" y="231775"/>
                </a:lnTo>
                <a:lnTo>
                  <a:pt x="847726" y="231776"/>
                </a:lnTo>
                <a:lnTo>
                  <a:pt x="848137" y="232171"/>
                </a:lnTo>
                <a:lnTo>
                  <a:pt x="851297" y="235215"/>
                </a:lnTo>
                <a:lnTo>
                  <a:pt x="854606" y="238400"/>
                </a:lnTo>
                <a:lnTo>
                  <a:pt x="854633" y="238427"/>
                </a:lnTo>
                <a:lnTo>
                  <a:pt x="854635" y="238429"/>
                </a:lnTo>
                <a:lnTo>
                  <a:pt x="854642" y="238436"/>
                </a:lnTo>
                <a:lnTo>
                  <a:pt x="854646" y="238440"/>
                </a:lnTo>
                <a:lnTo>
                  <a:pt x="854869" y="238654"/>
                </a:lnTo>
                <a:lnTo>
                  <a:pt x="854860" y="238649"/>
                </a:lnTo>
                <a:lnTo>
                  <a:pt x="848618" y="235215"/>
                </a:lnTo>
                <a:lnTo>
                  <a:pt x="847828" y="232171"/>
                </a:lnTo>
                <a:lnTo>
                  <a:pt x="847726" y="231779"/>
                </a:lnTo>
                <a:lnTo>
                  <a:pt x="847726" y="234950"/>
                </a:lnTo>
                <a:cubicBezTo>
                  <a:pt x="847726" y="236537"/>
                  <a:pt x="847726" y="238125"/>
                  <a:pt x="847726" y="238125"/>
                </a:cubicBezTo>
                <a:lnTo>
                  <a:pt x="847723" y="238122"/>
                </a:lnTo>
                <a:lnTo>
                  <a:pt x="847725" y="238125"/>
                </a:lnTo>
                <a:lnTo>
                  <a:pt x="847721" y="238120"/>
                </a:lnTo>
                <a:lnTo>
                  <a:pt x="844551" y="234950"/>
                </a:lnTo>
                <a:cubicBezTo>
                  <a:pt x="842963" y="233362"/>
                  <a:pt x="841376" y="231775"/>
                  <a:pt x="841376" y="231775"/>
                </a:cubicBezTo>
                <a:lnTo>
                  <a:pt x="841858" y="231775"/>
                </a:lnTo>
                <a:lnTo>
                  <a:pt x="841326" y="231649"/>
                </a:lnTo>
                <a:lnTo>
                  <a:pt x="841295" y="231738"/>
                </a:lnTo>
                <a:lnTo>
                  <a:pt x="841376" y="231775"/>
                </a:lnTo>
                <a:lnTo>
                  <a:pt x="841282" y="231775"/>
                </a:lnTo>
                <a:lnTo>
                  <a:pt x="840502" y="233991"/>
                </a:lnTo>
                <a:lnTo>
                  <a:pt x="835042" y="231775"/>
                </a:lnTo>
                <a:lnTo>
                  <a:pt x="834232" y="231775"/>
                </a:lnTo>
                <a:lnTo>
                  <a:pt x="833438" y="231775"/>
                </a:lnTo>
                <a:lnTo>
                  <a:pt x="833522" y="231685"/>
                </a:lnTo>
                <a:lnTo>
                  <a:pt x="827981" y="230981"/>
                </a:lnTo>
                <a:cubicBezTo>
                  <a:pt x="827088" y="230187"/>
                  <a:pt x="827088" y="228600"/>
                  <a:pt x="827088" y="225425"/>
                </a:cubicBezTo>
                <a:cubicBezTo>
                  <a:pt x="830660" y="228600"/>
                  <a:pt x="830660" y="230187"/>
                  <a:pt x="830660" y="230981"/>
                </a:cubicBezTo>
                <a:lnTo>
                  <a:pt x="833575" y="231629"/>
                </a:lnTo>
                <a:lnTo>
                  <a:pt x="834017" y="231157"/>
                </a:lnTo>
                <a:lnTo>
                  <a:pt x="830898" y="228203"/>
                </a:lnTo>
                <a:cubicBezTo>
                  <a:pt x="829151" y="226549"/>
                  <a:pt x="827405" y="224896"/>
                  <a:pt x="827405" y="224896"/>
                </a:cubicBezTo>
                <a:lnTo>
                  <a:pt x="830199" y="225557"/>
                </a:lnTo>
                <a:lnTo>
                  <a:pt x="829151" y="225722"/>
                </a:lnTo>
                <a:lnTo>
                  <a:pt x="834044" y="231128"/>
                </a:lnTo>
                <a:lnTo>
                  <a:pt x="834114" y="231054"/>
                </a:lnTo>
                <a:lnTo>
                  <a:pt x="830898" y="225722"/>
                </a:lnTo>
                <a:lnTo>
                  <a:pt x="830199" y="225557"/>
                </a:lnTo>
                <a:lnTo>
                  <a:pt x="832394" y="225211"/>
                </a:lnTo>
                <a:lnTo>
                  <a:pt x="834212" y="230949"/>
                </a:lnTo>
                <a:lnTo>
                  <a:pt x="835819" y="229235"/>
                </a:lnTo>
                <a:lnTo>
                  <a:pt x="836093" y="229360"/>
                </a:lnTo>
                <a:lnTo>
                  <a:pt x="837009" y="228203"/>
                </a:lnTo>
                <a:lnTo>
                  <a:pt x="836295" y="227301"/>
                </a:lnTo>
                <a:lnTo>
                  <a:pt x="834390" y="225497"/>
                </a:lnTo>
                <a:lnTo>
                  <a:pt x="833846" y="224981"/>
                </a:lnTo>
                <a:lnTo>
                  <a:pt x="832394" y="225211"/>
                </a:lnTo>
                <a:lnTo>
                  <a:pt x="832294" y="224896"/>
                </a:lnTo>
                <a:lnTo>
                  <a:pt x="833755" y="224896"/>
                </a:lnTo>
                <a:lnTo>
                  <a:pt x="833755" y="224745"/>
                </a:lnTo>
                <a:lnTo>
                  <a:pt x="832125" y="224359"/>
                </a:lnTo>
                <a:lnTo>
                  <a:pt x="831771" y="223242"/>
                </a:lnTo>
                <a:lnTo>
                  <a:pt x="833755" y="224495"/>
                </a:lnTo>
                <a:lnTo>
                  <a:pt x="833755" y="224294"/>
                </a:lnTo>
                <a:lnTo>
                  <a:pt x="828278" y="219108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20420" y="218281"/>
                </a:moveTo>
                <a:cubicBezTo>
                  <a:pt x="827405" y="218281"/>
                  <a:pt x="827405" y="218281"/>
                  <a:pt x="827405" y="218281"/>
                </a:cubicBezTo>
                <a:lnTo>
                  <a:pt x="829945" y="222490"/>
                </a:lnTo>
                <a:lnTo>
                  <a:pt x="830898" y="224069"/>
                </a:lnTo>
                <a:lnTo>
                  <a:pt x="832125" y="224359"/>
                </a:lnTo>
                <a:lnTo>
                  <a:pt x="832294" y="224896"/>
                </a:lnTo>
                <a:lnTo>
                  <a:pt x="828278" y="224896"/>
                </a:lnTo>
                <a:cubicBezTo>
                  <a:pt x="827405" y="224896"/>
                  <a:pt x="827405" y="224896"/>
                  <a:pt x="827405" y="224896"/>
                </a:cubicBezTo>
                <a:lnTo>
                  <a:pt x="826908" y="224425"/>
                </a:lnTo>
                <a:lnTo>
                  <a:pt x="824410" y="225226"/>
                </a:lnTo>
                <a:cubicBezTo>
                  <a:pt x="825303" y="226086"/>
                  <a:pt x="827089" y="227806"/>
                  <a:pt x="827089" y="231246"/>
                </a:cubicBezTo>
                <a:cubicBezTo>
                  <a:pt x="827089" y="231246"/>
                  <a:pt x="827089" y="238125"/>
                  <a:pt x="827089" y="238125"/>
                </a:cubicBezTo>
                <a:lnTo>
                  <a:pt x="826258" y="231727"/>
                </a:lnTo>
                <a:lnTo>
                  <a:pt x="824944" y="232155"/>
                </a:lnTo>
                <a:lnTo>
                  <a:pt x="823790" y="231994"/>
                </a:lnTo>
                <a:lnTo>
                  <a:pt x="823515" y="231457"/>
                </a:lnTo>
                <a:lnTo>
                  <a:pt x="820738" y="226025"/>
                </a:lnTo>
                <a:lnTo>
                  <a:pt x="819944" y="224472"/>
                </a:lnTo>
                <a:lnTo>
                  <a:pt x="820814" y="225323"/>
                </a:lnTo>
                <a:lnTo>
                  <a:pt x="819945" y="224366"/>
                </a:lnTo>
                <a:cubicBezTo>
                  <a:pt x="819945" y="224366"/>
                  <a:pt x="819945" y="224366"/>
                  <a:pt x="820838" y="224366"/>
                </a:cubicBezTo>
                <a:lnTo>
                  <a:pt x="822624" y="224366"/>
                </a:lnTo>
                <a:lnTo>
                  <a:pt x="826846" y="224366"/>
                </a:lnTo>
                <a:lnTo>
                  <a:pt x="826532" y="224069"/>
                </a:lnTo>
                <a:cubicBezTo>
                  <a:pt x="825659" y="223242"/>
                  <a:pt x="823912" y="221588"/>
                  <a:pt x="820420" y="218281"/>
                </a:cubicBezTo>
                <a:close/>
                <a:moveTo>
                  <a:pt x="854869" y="218259"/>
                </a:moveTo>
                <a:lnTo>
                  <a:pt x="854869" y="220345"/>
                </a:lnTo>
                <a:lnTo>
                  <a:pt x="855067" y="221059"/>
                </a:lnTo>
                <a:lnTo>
                  <a:pt x="860760" y="223987"/>
                </a:lnTo>
                <a:close/>
                <a:moveTo>
                  <a:pt x="807813" y="217898"/>
                </a:moveTo>
                <a:lnTo>
                  <a:pt x="812819" y="218612"/>
                </a:lnTo>
                <a:cubicBezTo>
                  <a:pt x="813674" y="219466"/>
                  <a:pt x="813674" y="221174"/>
                  <a:pt x="813674" y="224589"/>
                </a:cubicBezTo>
                <a:close/>
                <a:moveTo>
                  <a:pt x="813078" y="217758"/>
                </a:moveTo>
                <a:lnTo>
                  <a:pt x="817686" y="222264"/>
                </a:lnTo>
                <a:lnTo>
                  <a:pt x="816372" y="220979"/>
                </a:lnTo>
                <a:close/>
                <a:moveTo>
                  <a:pt x="806836" y="217758"/>
                </a:moveTo>
                <a:lnTo>
                  <a:pt x="807691" y="217758"/>
                </a:lnTo>
                <a:lnTo>
                  <a:pt x="807813" y="217898"/>
                </a:lnTo>
                <a:close/>
                <a:moveTo>
                  <a:pt x="731622" y="217758"/>
                </a:moveTo>
                <a:cubicBezTo>
                  <a:pt x="731622" y="217758"/>
                  <a:pt x="733331" y="219466"/>
                  <a:pt x="735896" y="221174"/>
                </a:cubicBezTo>
                <a:lnTo>
                  <a:pt x="738460" y="222105"/>
                </a:lnTo>
                <a:lnTo>
                  <a:pt x="738460" y="223735"/>
                </a:lnTo>
                <a:cubicBezTo>
                  <a:pt x="738460" y="224589"/>
                  <a:pt x="738460" y="224589"/>
                  <a:pt x="738460" y="224589"/>
                </a:cubicBezTo>
                <a:cubicBezTo>
                  <a:pt x="731622" y="224589"/>
                  <a:pt x="731622" y="224589"/>
                  <a:pt x="731622" y="217758"/>
                </a:cubicBezTo>
                <a:close/>
                <a:moveTo>
                  <a:pt x="717947" y="217758"/>
                </a:moveTo>
                <a:cubicBezTo>
                  <a:pt x="717947" y="217758"/>
                  <a:pt x="724785" y="217758"/>
                  <a:pt x="724785" y="224589"/>
                </a:cubicBezTo>
                <a:cubicBezTo>
                  <a:pt x="724785" y="224589"/>
                  <a:pt x="723076" y="222881"/>
                  <a:pt x="721366" y="222028"/>
                </a:cubicBezTo>
                <a:lnTo>
                  <a:pt x="720904" y="222374"/>
                </a:lnTo>
                <a:lnTo>
                  <a:pt x="718802" y="221174"/>
                </a:lnTo>
                <a:cubicBezTo>
                  <a:pt x="717947" y="219466"/>
                  <a:pt x="717947" y="217758"/>
                  <a:pt x="717947" y="217758"/>
                </a:cubicBezTo>
                <a:close/>
                <a:moveTo>
                  <a:pt x="348717" y="217758"/>
                </a:moveTo>
                <a:cubicBezTo>
                  <a:pt x="348717" y="224589"/>
                  <a:pt x="355555" y="217758"/>
                  <a:pt x="355555" y="217758"/>
                </a:cubicBezTo>
                <a:cubicBezTo>
                  <a:pt x="348717" y="224589"/>
                  <a:pt x="348717" y="224589"/>
                  <a:pt x="341880" y="224589"/>
                </a:cubicBezTo>
                <a:cubicBezTo>
                  <a:pt x="341880" y="224589"/>
                  <a:pt x="348717" y="217758"/>
                  <a:pt x="348717" y="217758"/>
                </a:cubicBezTo>
                <a:close/>
                <a:moveTo>
                  <a:pt x="409575" y="217488"/>
                </a:moveTo>
                <a:cubicBezTo>
                  <a:pt x="409575" y="221457"/>
                  <a:pt x="407988" y="223441"/>
                  <a:pt x="406400" y="224434"/>
                </a:cubicBezTo>
                <a:lnTo>
                  <a:pt x="403228" y="225425"/>
                </a:lnTo>
                <a:lnTo>
                  <a:pt x="403225" y="225426"/>
                </a:lnTo>
                <a:lnTo>
                  <a:pt x="403226" y="225425"/>
                </a:lnTo>
                <a:lnTo>
                  <a:pt x="404019" y="224434"/>
                </a:lnTo>
                <a:cubicBezTo>
                  <a:pt x="404813" y="223441"/>
                  <a:pt x="406400" y="221457"/>
                  <a:pt x="409575" y="217488"/>
                </a:cubicBezTo>
                <a:close/>
                <a:moveTo>
                  <a:pt x="388938" y="217488"/>
                </a:moveTo>
                <a:cubicBezTo>
                  <a:pt x="396876" y="217488"/>
                  <a:pt x="396876" y="217488"/>
                  <a:pt x="396876" y="217488"/>
                </a:cubicBezTo>
                <a:cubicBezTo>
                  <a:pt x="396876" y="217488"/>
                  <a:pt x="396876" y="217488"/>
                  <a:pt x="396876" y="218480"/>
                </a:cubicBezTo>
                <a:lnTo>
                  <a:pt x="396876" y="225425"/>
                </a:lnTo>
                <a:lnTo>
                  <a:pt x="396876" y="225426"/>
                </a:lnTo>
                <a:lnTo>
                  <a:pt x="396875" y="225425"/>
                </a:lnTo>
                <a:lnTo>
                  <a:pt x="389930" y="226219"/>
                </a:lnTo>
                <a:cubicBezTo>
                  <a:pt x="388938" y="227012"/>
                  <a:pt x="388938" y="228600"/>
                  <a:pt x="388938" y="231775"/>
                </a:cubicBezTo>
                <a:cubicBezTo>
                  <a:pt x="388938" y="225425"/>
                  <a:pt x="388938" y="231775"/>
                  <a:pt x="388938" y="225425"/>
                </a:cubicBezTo>
                <a:cubicBezTo>
                  <a:pt x="392907" y="225425"/>
                  <a:pt x="392907" y="225425"/>
                  <a:pt x="392907" y="225425"/>
                </a:cubicBezTo>
                <a:lnTo>
                  <a:pt x="396875" y="225425"/>
                </a:lnTo>
                <a:lnTo>
                  <a:pt x="392907" y="221457"/>
                </a:lnTo>
                <a:cubicBezTo>
                  <a:pt x="390923" y="221457"/>
                  <a:pt x="388938" y="221457"/>
                  <a:pt x="388938" y="217488"/>
                </a:cubicBezTo>
                <a:close/>
                <a:moveTo>
                  <a:pt x="704851" y="217487"/>
                </a:moveTo>
                <a:cubicBezTo>
                  <a:pt x="704851" y="225425"/>
                  <a:pt x="704851" y="225425"/>
                  <a:pt x="711201" y="225425"/>
                </a:cubicBezTo>
                <a:cubicBezTo>
                  <a:pt x="711201" y="225425"/>
                  <a:pt x="704851" y="225425"/>
                  <a:pt x="704851" y="225425"/>
                </a:cubicBezTo>
                <a:cubicBezTo>
                  <a:pt x="704851" y="217487"/>
                  <a:pt x="704851" y="217487"/>
                  <a:pt x="704851" y="217487"/>
                </a:cubicBezTo>
                <a:close/>
                <a:moveTo>
                  <a:pt x="696913" y="217487"/>
                </a:moveTo>
                <a:cubicBezTo>
                  <a:pt x="696913" y="217487"/>
                  <a:pt x="704851" y="217487"/>
                  <a:pt x="704851" y="225425"/>
                </a:cubicBezTo>
                <a:cubicBezTo>
                  <a:pt x="704851" y="225425"/>
                  <a:pt x="696913" y="217487"/>
                  <a:pt x="696913" y="217487"/>
                </a:cubicBezTo>
                <a:close/>
                <a:moveTo>
                  <a:pt x="690563" y="217487"/>
                </a:moveTo>
                <a:cubicBezTo>
                  <a:pt x="690563" y="217487"/>
                  <a:pt x="696913" y="225425"/>
                  <a:pt x="696913" y="225425"/>
                </a:cubicBezTo>
                <a:cubicBezTo>
                  <a:pt x="696913" y="225425"/>
                  <a:pt x="696913" y="225425"/>
                  <a:pt x="696119" y="225425"/>
                </a:cubicBezTo>
                <a:lnTo>
                  <a:pt x="693738" y="225425"/>
                </a:lnTo>
                <a:lnTo>
                  <a:pt x="691357" y="225425"/>
                </a:lnTo>
                <a:cubicBezTo>
                  <a:pt x="690563" y="225425"/>
                  <a:pt x="690563" y="225425"/>
                  <a:pt x="690563" y="225425"/>
                </a:cubicBezTo>
                <a:cubicBezTo>
                  <a:pt x="690563" y="225425"/>
                  <a:pt x="690563" y="225425"/>
                  <a:pt x="690563" y="217487"/>
                </a:cubicBezTo>
                <a:close/>
                <a:moveTo>
                  <a:pt x="430213" y="217487"/>
                </a:moveTo>
                <a:lnTo>
                  <a:pt x="430667" y="217827"/>
                </a:lnTo>
                <a:lnTo>
                  <a:pt x="431007" y="217487"/>
                </a:lnTo>
                <a:cubicBezTo>
                  <a:pt x="431445" y="217487"/>
                  <a:pt x="431801" y="217842"/>
                  <a:pt x="431801" y="218281"/>
                </a:cubicBezTo>
                <a:lnTo>
                  <a:pt x="431574" y="218508"/>
                </a:lnTo>
                <a:lnTo>
                  <a:pt x="434182" y="220464"/>
                </a:lnTo>
                <a:lnTo>
                  <a:pt x="438150" y="217488"/>
                </a:lnTo>
                <a:lnTo>
                  <a:pt x="438151" y="217487"/>
                </a:lnTo>
                <a:lnTo>
                  <a:pt x="438150" y="217488"/>
                </a:lnTo>
                <a:lnTo>
                  <a:pt x="437159" y="218479"/>
                </a:lnTo>
                <a:cubicBezTo>
                  <a:pt x="436167" y="219471"/>
                  <a:pt x="434182" y="221456"/>
                  <a:pt x="430213" y="225425"/>
                </a:cubicBezTo>
                <a:cubicBezTo>
                  <a:pt x="430213" y="221456"/>
                  <a:pt x="430213" y="221456"/>
                  <a:pt x="430213" y="221456"/>
                </a:cubicBezTo>
                <a:lnTo>
                  <a:pt x="430213" y="218281"/>
                </a:lnTo>
                <a:close/>
                <a:moveTo>
                  <a:pt x="423863" y="217487"/>
                </a:moveTo>
                <a:cubicBezTo>
                  <a:pt x="430213" y="217487"/>
                  <a:pt x="423863" y="225425"/>
                  <a:pt x="423863" y="225425"/>
                </a:cubicBezTo>
                <a:cubicBezTo>
                  <a:pt x="423863" y="225425"/>
                  <a:pt x="423863" y="223440"/>
                  <a:pt x="423863" y="221456"/>
                </a:cubicBezTo>
                <a:lnTo>
                  <a:pt x="423863" y="217488"/>
                </a:lnTo>
                <a:close/>
                <a:moveTo>
                  <a:pt x="417513" y="217487"/>
                </a:moveTo>
                <a:cubicBezTo>
                  <a:pt x="423863" y="217487"/>
                  <a:pt x="423863" y="217487"/>
                  <a:pt x="423863" y="217487"/>
                </a:cubicBezTo>
                <a:lnTo>
                  <a:pt x="423862" y="217488"/>
                </a:lnTo>
                <a:lnTo>
                  <a:pt x="420688" y="220464"/>
                </a:lnTo>
                <a:lnTo>
                  <a:pt x="417514" y="217488"/>
                </a:lnTo>
                <a:close/>
                <a:moveTo>
                  <a:pt x="376238" y="217487"/>
                </a:moveTo>
                <a:cubicBezTo>
                  <a:pt x="382588" y="217487"/>
                  <a:pt x="376238" y="217487"/>
                  <a:pt x="376238" y="225425"/>
                </a:cubicBezTo>
                <a:lnTo>
                  <a:pt x="375444" y="225425"/>
                </a:lnTo>
                <a:lnTo>
                  <a:pt x="373063" y="225425"/>
                </a:lnTo>
                <a:cubicBezTo>
                  <a:pt x="371476" y="225425"/>
                  <a:pt x="369888" y="225425"/>
                  <a:pt x="369888" y="225425"/>
                </a:cubicBezTo>
                <a:cubicBezTo>
                  <a:pt x="369888" y="225425"/>
                  <a:pt x="376238" y="225425"/>
                  <a:pt x="376238" y="217487"/>
                </a:cubicBezTo>
                <a:close/>
                <a:moveTo>
                  <a:pt x="369888" y="217487"/>
                </a:moveTo>
                <a:cubicBezTo>
                  <a:pt x="369888" y="217487"/>
                  <a:pt x="369888" y="217487"/>
                  <a:pt x="376238" y="217487"/>
                </a:cubicBezTo>
                <a:cubicBezTo>
                  <a:pt x="369888" y="217487"/>
                  <a:pt x="369888" y="217487"/>
                  <a:pt x="369888" y="225425"/>
                </a:cubicBezTo>
                <a:cubicBezTo>
                  <a:pt x="369888" y="225425"/>
                  <a:pt x="369888" y="217487"/>
                  <a:pt x="369888" y="217487"/>
                </a:cubicBezTo>
                <a:close/>
                <a:moveTo>
                  <a:pt x="362745" y="217487"/>
                </a:moveTo>
                <a:cubicBezTo>
                  <a:pt x="369889" y="217487"/>
                  <a:pt x="362745" y="225425"/>
                  <a:pt x="362745" y="225425"/>
                </a:cubicBezTo>
                <a:lnTo>
                  <a:pt x="361951" y="225425"/>
                </a:lnTo>
                <a:lnTo>
                  <a:pt x="359173" y="225425"/>
                </a:lnTo>
                <a:lnTo>
                  <a:pt x="358280" y="225425"/>
                </a:lnTo>
                <a:lnTo>
                  <a:pt x="357189" y="225425"/>
                </a:lnTo>
                <a:lnTo>
                  <a:pt x="355601" y="225425"/>
                </a:lnTo>
                <a:cubicBezTo>
                  <a:pt x="362745" y="225425"/>
                  <a:pt x="362745" y="217487"/>
                  <a:pt x="362745" y="217487"/>
                </a:cubicBezTo>
                <a:close/>
                <a:moveTo>
                  <a:pt x="96820" y="217485"/>
                </a:moveTo>
                <a:lnTo>
                  <a:pt x="96820" y="217485"/>
                </a:lnTo>
                <a:lnTo>
                  <a:pt x="95726" y="217758"/>
                </a:lnTo>
                <a:close/>
                <a:moveTo>
                  <a:pt x="834503" y="217336"/>
                </a:moveTo>
                <a:lnTo>
                  <a:pt x="834628" y="218281"/>
                </a:lnTo>
                <a:lnTo>
                  <a:pt x="833755" y="218281"/>
                </a:lnTo>
                <a:close/>
                <a:moveTo>
                  <a:pt x="836295" y="215876"/>
                </a:moveTo>
                <a:lnTo>
                  <a:pt x="840582" y="218195"/>
                </a:lnTo>
                <a:lnTo>
                  <a:pt x="840740" y="218281"/>
                </a:lnTo>
                <a:lnTo>
                  <a:pt x="840582" y="218206"/>
                </a:lnTo>
                <a:lnTo>
                  <a:pt x="836549" y="216297"/>
                </a:lnTo>
                <a:close/>
                <a:moveTo>
                  <a:pt x="835660" y="215876"/>
                </a:moveTo>
                <a:lnTo>
                  <a:pt x="836549" y="216297"/>
                </a:lnTo>
                <a:lnTo>
                  <a:pt x="837248" y="217454"/>
                </a:lnTo>
                <a:lnTo>
                  <a:pt x="840582" y="218244"/>
                </a:lnTo>
                <a:lnTo>
                  <a:pt x="840740" y="218281"/>
                </a:lnTo>
                <a:lnTo>
                  <a:pt x="840582" y="218260"/>
                </a:lnTo>
                <a:lnTo>
                  <a:pt x="834628" y="217454"/>
                </a:lnTo>
                <a:lnTo>
                  <a:pt x="834593" y="217223"/>
                </a:lnTo>
                <a:close/>
                <a:moveTo>
                  <a:pt x="836020" y="215421"/>
                </a:moveTo>
                <a:lnTo>
                  <a:pt x="836295" y="215876"/>
                </a:lnTo>
                <a:lnTo>
                  <a:pt x="835851" y="215635"/>
                </a:lnTo>
                <a:close/>
                <a:moveTo>
                  <a:pt x="834221" y="215194"/>
                </a:moveTo>
                <a:lnTo>
                  <a:pt x="834292" y="215228"/>
                </a:lnTo>
                <a:lnTo>
                  <a:pt x="834593" y="217223"/>
                </a:lnTo>
                <a:lnTo>
                  <a:pt x="834503" y="217336"/>
                </a:lnTo>
                <a:close/>
                <a:moveTo>
                  <a:pt x="404019" y="215107"/>
                </a:moveTo>
                <a:cubicBezTo>
                  <a:pt x="404813" y="215900"/>
                  <a:pt x="406400" y="217488"/>
                  <a:pt x="409575" y="217488"/>
                </a:cubicBezTo>
                <a:cubicBezTo>
                  <a:pt x="406400" y="217488"/>
                  <a:pt x="406400" y="217488"/>
                  <a:pt x="407194" y="217488"/>
                </a:cubicBezTo>
                <a:lnTo>
                  <a:pt x="404019" y="217488"/>
                </a:lnTo>
                <a:cubicBezTo>
                  <a:pt x="403225" y="217488"/>
                  <a:pt x="403225" y="217488"/>
                  <a:pt x="403225" y="217488"/>
                </a:cubicBezTo>
                <a:cubicBezTo>
                  <a:pt x="403225" y="214313"/>
                  <a:pt x="403225" y="214313"/>
                  <a:pt x="404019" y="215107"/>
                </a:cubicBezTo>
                <a:close/>
                <a:moveTo>
                  <a:pt x="850169" y="213881"/>
                </a:moveTo>
                <a:lnTo>
                  <a:pt x="850637" y="214313"/>
                </a:lnTo>
                <a:lnTo>
                  <a:pt x="854075" y="217487"/>
                </a:lnTo>
                <a:close/>
                <a:moveTo>
                  <a:pt x="822326" y="213471"/>
                </a:moveTo>
                <a:lnTo>
                  <a:pt x="826532" y="217454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34496" y="211931"/>
                </a:moveTo>
                <a:cubicBezTo>
                  <a:pt x="837936" y="211931"/>
                  <a:pt x="837936" y="211931"/>
                  <a:pt x="837076" y="211931"/>
                </a:cubicBezTo>
                <a:lnTo>
                  <a:pt x="837936" y="211931"/>
                </a:lnTo>
                <a:lnTo>
                  <a:pt x="840582" y="211931"/>
                </a:lnTo>
                <a:lnTo>
                  <a:pt x="841375" y="211931"/>
                </a:lnTo>
                <a:lnTo>
                  <a:pt x="841803" y="213084"/>
                </a:lnTo>
                <a:lnTo>
                  <a:pt x="843582" y="217881"/>
                </a:lnTo>
                <a:lnTo>
                  <a:pt x="844815" y="221208"/>
                </a:lnTo>
                <a:lnTo>
                  <a:pt x="847640" y="224670"/>
                </a:lnTo>
                <a:lnTo>
                  <a:pt x="848255" y="225424"/>
                </a:lnTo>
                <a:lnTo>
                  <a:pt x="847659" y="224840"/>
                </a:lnTo>
                <a:lnTo>
                  <a:pt x="844815" y="222051"/>
                </a:lnTo>
                <a:cubicBezTo>
                  <a:pt x="844815" y="222051"/>
                  <a:pt x="844815" y="222051"/>
                  <a:pt x="841375" y="218678"/>
                </a:cubicBezTo>
                <a:lnTo>
                  <a:pt x="840582" y="217316"/>
                </a:lnTo>
                <a:lnTo>
                  <a:pt x="837936" y="212774"/>
                </a:lnTo>
                <a:cubicBezTo>
                  <a:pt x="836216" y="211931"/>
                  <a:pt x="834496" y="211931"/>
                  <a:pt x="834496" y="211931"/>
                </a:cubicBezTo>
                <a:close/>
                <a:moveTo>
                  <a:pt x="833755" y="211666"/>
                </a:moveTo>
                <a:lnTo>
                  <a:pt x="834221" y="215194"/>
                </a:lnTo>
                <a:lnTo>
                  <a:pt x="833755" y="214974"/>
                </a:lnTo>
                <a:lnTo>
                  <a:pt x="831850" y="214072"/>
                </a:lnTo>
                <a:close/>
                <a:moveTo>
                  <a:pt x="833755" y="211666"/>
                </a:moveTo>
                <a:cubicBezTo>
                  <a:pt x="833755" y="211666"/>
                  <a:pt x="833755" y="213320"/>
                  <a:pt x="834628" y="214974"/>
                </a:cubicBezTo>
                <a:lnTo>
                  <a:pt x="835851" y="215635"/>
                </a:lnTo>
                <a:lnTo>
                  <a:pt x="835660" y="215876"/>
                </a:lnTo>
                <a:lnTo>
                  <a:pt x="834292" y="215228"/>
                </a:lnTo>
                <a:close/>
                <a:moveTo>
                  <a:pt x="833755" y="211666"/>
                </a:moveTo>
                <a:cubicBezTo>
                  <a:pt x="837248" y="214974"/>
                  <a:pt x="837248" y="214974"/>
                  <a:pt x="836374" y="214974"/>
                </a:cubicBezTo>
                <a:lnTo>
                  <a:pt x="836020" y="215421"/>
                </a:lnTo>
                <a:close/>
                <a:moveTo>
                  <a:pt x="826770" y="211666"/>
                </a:moveTo>
                <a:cubicBezTo>
                  <a:pt x="826770" y="214974"/>
                  <a:pt x="826770" y="214974"/>
                  <a:pt x="825897" y="214147"/>
                </a:cubicBezTo>
                <a:lnTo>
                  <a:pt x="824230" y="213470"/>
                </a:lnTo>
                <a:close/>
                <a:moveTo>
                  <a:pt x="826770" y="211666"/>
                </a:moveTo>
                <a:lnTo>
                  <a:pt x="827088" y="211817"/>
                </a:lnTo>
                <a:lnTo>
                  <a:pt x="831850" y="214072"/>
                </a:lnTo>
                <a:lnTo>
                  <a:pt x="831136" y="214974"/>
                </a:lnTo>
                <a:lnTo>
                  <a:pt x="833126" y="217487"/>
                </a:lnTo>
                <a:lnTo>
                  <a:pt x="833755" y="218281"/>
                </a:lnTo>
                <a:lnTo>
                  <a:pt x="830401" y="217487"/>
                </a:lnTo>
                <a:lnTo>
                  <a:pt x="830262" y="217454"/>
                </a:lnTo>
                <a:lnTo>
                  <a:pt x="827088" y="212193"/>
                </a:lnTo>
                <a:close/>
                <a:moveTo>
                  <a:pt x="854076" y="211138"/>
                </a:moveTo>
                <a:cubicBezTo>
                  <a:pt x="857648" y="211138"/>
                  <a:pt x="857648" y="211138"/>
                  <a:pt x="856755" y="211138"/>
                </a:cubicBezTo>
                <a:lnTo>
                  <a:pt x="857648" y="211138"/>
                </a:lnTo>
                <a:cubicBezTo>
                  <a:pt x="857648" y="211138"/>
                  <a:pt x="857648" y="211138"/>
                  <a:pt x="861220" y="211138"/>
                </a:cubicBezTo>
                <a:cubicBezTo>
                  <a:pt x="861220" y="211138"/>
                  <a:pt x="861220" y="217488"/>
                  <a:pt x="861220" y="217488"/>
                </a:cubicBezTo>
                <a:cubicBezTo>
                  <a:pt x="861220" y="211138"/>
                  <a:pt x="861220" y="217488"/>
                  <a:pt x="854076" y="211138"/>
                </a:cubicBezTo>
                <a:close/>
                <a:moveTo>
                  <a:pt x="847197" y="211138"/>
                </a:moveTo>
                <a:cubicBezTo>
                  <a:pt x="847197" y="214313"/>
                  <a:pt x="848917" y="215900"/>
                  <a:pt x="850637" y="216694"/>
                </a:cubicBezTo>
                <a:lnTo>
                  <a:pt x="854072" y="217487"/>
                </a:lnTo>
                <a:lnTo>
                  <a:pt x="854075" y="217487"/>
                </a:lnTo>
                <a:lnTo>
                  <a:pt x="848520" y="211138"/>
                </a:lnTo>
                <a:lnTo>
                  <a:pt x="853282" y="21113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54076" y="211138"/>
                  <a:pt x="854076" y="211138"/>
                  <a:pt x="854076" y="211932"/>
                </a:cubicBezTo>
                <a:lnTo>
                  <a:pt x="854076" y="217487"/>
                </a:lnTo>
                <a:lnTo>
                  <a:pt x="854869" y="217487"/>
                </a:lnTo>
                <a:lnTo>
                  <a:pt x="854869" y="217488"/>
                </a:lnTo>
                <a:lnTo>
                  <a:pt x="854969" y="217488"/>
                </a:lnTo>
                <a:lnTo>
                  <a:pt x="858541" y="217488"/>
                </a:lnTo>
                <a:lnTo>
                  <a:pt x="861220" y="217488"/>
                </a:lnTo>
                <a:cubicBezTo>
                  <a:pt x="861220" y="221457"/>
                  <a:pt x="861220" y="223441"/>
                  <a:pt x="862113" y="224434"/>
                </a:cubicBezTo>
                <a:lnTo>
                  <a:pt x="868355" y="225425"/>
                </a:lnTo>
                <a:lnTo>
                  <a:pt x="862807" y="224434"/>
                </a:lnTo>
                <a:cubicBezTo>
                  <a:pt x="862013" y="223441"/>
                  <a:pt x="862013" y="221457"/>
                  <a:pt x="862013" y="217488"/>
                </a:cubicBezTo>
                <a:cubicBezTo>
                  <a:pt x="862013" y="217488"/>
                  <a:pt x="862013" y="219472"/>
                  <a:pt x="862807" y="221457"/>
                </a:cubicBezTo>
                <a:lnTo>
                  <a:pt x="868363" y="225426"/>
                </a:lnTo>
                <a:lnTo>
                  <a:pt x="868363" y="225425"/>
                </a:lnTo>
                <a:lnTo>
                  <a:pt x="869951" y="225425"/>
                </a:lnTo>
                <a:lnTo>
                  <a:pt x="869951" y="227013"/>
                </a:lnTo>
                <a:lnTo>
                  <a:pt x="874713" y="231775"/>
                </a:lnTo>
                <a:cubicBezTo>
                  <a:pt x="871538" y="231775"/>
                  <a:pt x="869951" y="230187"/>
                  <a:pt x="869157" y="228600"/>
                </a:cubicBezTo>
                <a:lnTo>
                  <a:pt x="868760" y="227013"/>
                </a:lnTo>
                <a:lnTo>
                  <a:pt x="868363" y="227013"/>
                </a:lnTo>
                <a:lnTo>
                  <a:pt x="868363" y="225426"/>
                </a:lnTo>
                <a:lnTo>
                  <a:pt x="868360" y="225425"/>
                </a:lnTo>
                <a:lnTo>
                  <a:pt x="861899" y="224528"/>
                </a:lnTo>
                <a:lnTo>
                  <a:pt x="861781" y="224512"/>
                </a:lnTo>
                <a:lnTo>
                  <a:pt x="862013" y="224631"/>
                </a:lnTo>
                <a:cubicBezTo>
                  <a:pt x="858044" y="224631"/>
                  <a:pt x="856059" y="224631"/>
                  <a:pt x="855067" y="223738"/>
                </a:cubicBezTo>
                <a:lnTo>
                  <a:pt x="854869" y="222489"/>
                </a:lnTo>
                <a:lnTo>
                  <a:pt x="854869" y="223204"/>
                </a:lnTo>
                <a:lnTo>
                  <a:pt x="855067" y="224631"/>
                </a:lnTo>
                <a:lnTo>
                  <a:pt x="862013" y="231775"/>
                </a:lnTo>
                <a:lnTo>
                  <a:pt x="855762" y="228203"/>
                </a:lnTo>
                <a:lnTo>
                  <a:pt x="855100" y="225553"/>
                </a:lnTo>
                <a:lnTo>
                  <a:pt x="854075" y="224631"/>
                </a:lnTo>
                <a:lnTo>
                  <a:pt x="853976" y="224631"/>
                </a:lnTo>
                <a:lnTo>
                  <a:pt x="850404" y="224631"/>
                </a:lnTo>
                <a:cubicBezTo>
                  <a:pt x="851297" y="224631"/>
                  <a:pt x="851297" y="224631"/>
                  <a:pt x="847725" y="224631"/>
                </a:cubicBezTo>
                <a:cubicBezTo>
                  <a:pt x="847725" y="224631"/>
                  <a:pt x="847725" y="224631"/>
                  <a:pt x="847725" y="217487"/>
                </a:cubicBezTo>
                <a:cubicBezTo>
                  <a:pt x="847725" y="221059"/>
                  <a:pt x="849511" y="222845"/>
                  <a:pt x="851297" y="223738"/>
                </a:cubicBezTo>
                <a:lnTo>
                  <a:pt x="854075" y="224432"/>
                </a:lnTo>
                <a:lnTo>
                  <a:pt x="854075" y="223837"/>
                </a:lnTo>
                <a:lnTo>
                  <a:pt x="851297" y="221059"/>
                </a:lnTo>
                <a:cubicBezTo>
                  <a:pt x="851297" y="221059"/>
                  <a:pt x="851297" y="221059"/>
                  <a:pt x="847725" y="217487"/>
                </a:cubicBezTo>
                <a:cubicBezTo>
                  <a:pt x="847725" y="217487"/>
                  <a:pt x="847725" y="217487"/>
                  <a:pt x="848618" y="217487"/>
                </a:cubicBezTo>
                <a:lnTo>
                  <a:pt x="854068" y="217487"/>
                </a:lnTo>
                <a:lnTo>
                  <a:pt x="848057" y="216694"/>
                </a:lnTo>
                <a:cubicBezTo>
                  <a:pt x="847197" y="215900"/>
                  <a:pt x="847197" y="214313"/>
                  <a:pt x="847197" y="211138"/>
                </a:cubicBezTo>
                <a:close/>
                <a:moveTo>
                  <a:pt x="847197" y="211138"/>
                </a:moveTo>
                <a:lnTo>
                  <a:pt x="850169" y="213881"/>
                </a:lnTo>
                <a:lnTo>
                  <a:pt x="848057" y="211932"/>
                </a:lnTo>
                <a:cubicBezTo>
                  <a:pt x="847197" y="211138"/>
                  <a:pt x="847197" y="211138"/>
                  <a:pt x="847197" y="211138"/>
                </a:cubicBezTo>
                <a:close/>
                <a:moveTo>
                  <a:pt x="676276" y="211137"/>
                </a:moveTo>
                <a:cubicBezTo>
                  <a:pt x="676276" y="211137"/>
                  <a:pt x="678260" y="211137"/>
                  <a:pt x="680245" y="211137"/>
                </a:cubicBezTo>
                <a:lnTo>
                  <a:pt x="684213" y="211137"/>
                </a:lnTo>
                <a:lnTo>
                  <a:pt x="684214" y="211137"/>
                </a:lnTo>
                <a:cubicBezTo>
                  <a:pt x="684214" y="211137"/>
                  <a:pt x="684214" y="217487"/>
                  <a:pt x="684214" y="217487"/>
                </a:cubicBezTo>
                <a:cubicBezTo>
                  <a:pt x="684214" y="217487"/>
                  <a:pt x="684214" y="217487"/>
                  <a:pt x="676276" y="211137"/>
                </a:cubicBezTo>
                <a:close/>
                <a:moveTo>
                  <a:pt x="430213" y="211137"/>
                </a:moveTo>
                <a:cubicBezTo>
                  <a:pt x="430213" y="217487"/>
                  <a:pt x="430213" y="217487"/>
                  <a:pt x="423863" y="217487"/>
                </a:cubicBezTo>
                <a:cubicBezTo>
                  <a:pt x="423863" y="217487"/>
                  <a:pt x="430213" y="211137"/>
                  <a:pt x="430213" y="211137"/>
                </a:cubicBezTo>
                <a:close/>
                <a:moveTo>
                  <a:pt x="376239" y="211137"/>
                </a:moveTo>
                <a:lnTo>
                  <a:pt x="369841" y="212843"/>
                </a:lnTo>
                <a:lnTo>
                  <a:pt x="369988" y="211931"/>
                </a:lnTo>
                <a:cubicBezTo>
                  <a:pt x="370881" y="211137"/>
                  <a:pt x="372667" y="211137"/>
                  <a:pt x="376239" y="211137"/>
                </a:cubicBezTo>
                <a:close/>
                <a:moveTo>
                  <a:pt x="369095" y="211137"/>
                </a:moveTo>
                <a:cubicBezTo>
                  <a:pt x="365523" y="214312"/>
                  <a:pt x="365523" y="214312"/>
                  <a:pt x="367309" y="213518"/>
                </a:cubicBezTo>
                <a:lnTo>
                  <a:pt x="369841" y="212843"/>
                </a:lnTo>
                <a:lnTo>
                  <a:pt x="369095" y="217487"/>
                </a:lnTo>
                <a:lnTo>
                  <a:pt x="365920" y="217487"/>
                </a:lnTo>
                <a:lnTo>
                  <a:pt x="365523" y="217487"/>
                </a:lnTo>
                <a:lnTo>
                  <a:pt x="362943" y="217487"/>
                </a:lnTo>
                <a:lnTo>
                  <a:pt x="362745" y="217487"/>
                </a:lnTo>
                <a:lnTo>
                  <a:pt x="361951" y="217487"/>
                </a:lnTo>
                <a:cubicBezTo>
                  <a:pt x="369095" y="211137"/>
                  <a:pt x="369095" y="211137"/>
                  <a:pt x="369095" y="211137"/>
                </a:cubicBezTo>
                <a:close/>
                <a:moveTo>
                  <a:pt x="123077" y="210928"/>
                </a:moveTo>
                <a:cubicBezTo>
                  <a:pt x="123077" y="210928"/>
                  <a:pt x="116239" y="217758"/>
                  <a:pt x="116239" y="217758"/>
                </a:cubicBezTo>
                <a:cubicBezTo>
                  <a:pt x="116239" y="210928"/>
                  <a:pt x="116239" y="210928"/>
                  <a:pt x="123077" y="210928"/>
                </a:cubicBezTo>
                <a:close/>
                <a:moveTo>
                  <a:pt x="109401" y="210928"/>
                </a:moveTo>
                <a:cubicBezTo>
                  <a:pt x="109401" y="214343"/>
                  <a:pt x="111111" y="214343"/>
                  <a:pt x="112820" y="214343"/>
                </a:cubicBezTo>
                <a:lnTo>
                  <a:pt x="109401" y="217758"/>
                </a:lnTo>
                <a:lnTo>
                  <a:pt x="109401" y="214343"/>
                </a:lnTo>
                <a:lnTo>
                  <a:pt x="109401" y="211782"/>
                </a:lnTo>
                <a:cubicBezTo>
                  <a:pt x="109401" y="210928"/>
                  <a:pt x="109401" y="210928"/>
                  <a:pt x="109401" y="210928"/>
                </a:cubicBezTo>
                <a:close/>
                <a:moveTo>
                  <a:pt x="121983" y="210108"/>
                </a:moveTo>
                <a:lnTo>
                  <a:pt x="123077" y="210928"/>
                </a:lnTo>
                <a:cubicBezTo>
                  <a:pt x="116239" y="210928"/>
                  <a:pt x="116239" y="210928"/>
                  <a:pt x="116239" y="210928"/>
                </a:cubicBezTo>
                <a:close/>
                <a:moveTo>
                  <a:pt x="383132" y="209867"/>
                </a:moveTo>
                <a:lnTo>
                  <a:pt x="382588" y="211137"/>
                </a:lnTo>
                <a:lnTo>
                  <a:pt x="382842" y="210121"/>
                </a:lnTo>
                <a:close/>
                <a:moveTo>
                  <a:pt x="384647" y="209592"/>
                </a:moveTo>
                <a:lnTo>
                  <a:pt x="384969" y="210343"/>
                </a:lnTo>
                <a:cubicBezTo>
                  <a:pt x="384176" y="211137"/>
                  <a:pt x="382588" y="211137"/>
                  <a:pt x="382588" y="211137"/>
                </a:cubicBezTo>
                <a:close/>
                <a:moveTo>
                  <a:pt x="445294" y="208757"/>
                </a:moveTo>
                <a:lnTo>
                  <a:pt x="450848" y="211137"/>
                </a:lnTo>
                <a:lnTo>
                  <a:pt x="450850" y="211138"/>
                </a:lnTo>
                <a:cubicBezTo>
                  <a:pt x="447675" y="211138"/>
                  <a:pt x="446088" y="211138"/>
                  <a:pt x="446088" y="211138"/>
                </a:cubicBezTo>
                <a:lnTo>
                  <a:pt x="445294" y="211138"/>
                </a:lnTo>
                <a:cubicBezTo>
                  <a:pt x="444500" y="211138"/>
                  <a:pt x="444500" y="211138"/>
                  <a:pt x="444500" y="211138"/>
                </a:cubicBezTo>
                <a:lnTo>
                  <a:pt x="444500" y="211137"/>
                </a:lnTo>
                <a:lnTo>
                  <a:pt x="437357" y="214312"/>
                </a:lnTo>
                <a:cubicBezTo>
                  <a:pt x="435571" y="214312"/>
                  <a:pt x="433785" y="214312"/>
                  <a:pt x="430213" y="217487"/>
                </a:cubicBezTo>
                <a:cubicBezTo>
                  <a:pt x="433785" y="214312"/>
                  <a:pt x="435571" y="212724"/>
                  <a:pt x="437357" y="211931"/>
                </a:cubicBezTo>
                <a:lnTo>
                  <a:pt x="444500" y="211137"/>
                </a:lnTo>
                <a:lnTo>
                  <a:pt x="444500" y="211137"/>
                </a:lnTo>
                <a:close/>
                <a:moveTo>
                  <a:pt x="812801" y="207795"/>
                </a:moveTo>
                <a:lnTo>
                  <a:pt x="812801" y="210343"/>
                </a:lnTo>
                <a:lnTo>
                  <a:pt x="812801" y="210431"/>
                </a:lnTo>
                <a:lnTo>
                  <a:pt x="813360" y="210928"/>
                </a:lnTo>
                <a:lnTo>
                  <a:pt x="813674" y="210928"/>
                </a:lnTo>
                <a:lnTo>
                  <a:pt x="813674" y="211231"/>
                </a:lnTo>
                <a:lnTo>
                  <a:pt x="813835" y="211421"/>
                </a:lnTo>
                <a:lnTo>
                  <a:pt x="815290" y="210529"/>
                </a:lnTo>
                <a:close/>
                <a:moveTo>
                  <a:pt x="371463" y="207025"/>
                </a:moveTo>
                <a:lnTo>
                  <a:pt x="369230" y="210928"/>
                </a:lnTo>
                <a:lnTo>
                  <a:pt x="367436" y="209584"/>
                </a:lnTo>
                <a:close/>
                <a:moveTo>
                  <a:pt x="116239" y="206659"/>
                </a:moveTo>
                <a:lnTo>
                  <a:pt x="116239" y="207513"/>
                </a:lnTo>
                <a:lnTo>
                  <a:pt x="116239" y="210074"/>
                </a:lnTo>
                <a:lnTo>
                  <a:pt x="116239" y="210856"/>
                </a:lnTo>
                <a:lnTo>
                  <a:pt x="116239" y="210928"/>
                </a:lnTo>
                <a:lnTo>
                  <a:pt x="116149" y="210928"/>
                </a:lnTo>
                <a:lnTo>
                  <a:pt x="110256" y="210928"/>
                </a:lnTo>
                <a:cubicBezTo>
                  <a:pt x="109401" y="210928"/>
                  <a:pt x="109401" y="210928"/>
                  <a:pt x="109401" y="210928"/>
                </a:cubicBezTo>
                <a:lnTo>
                  <a:pt x="113960" y="208082"/>
                </a:lnTo>
                <a:close/>
                <a:moveTo>
                  <a:pt x="842558" y="205970"/>
                </a:moveTo>
                <a:lnTo>
                  <a:pt x="847000" y="210412"/>
                </a:lnTo>
                <a:lnTo>
                  <a:pt x="846337" y="207963"/>
                </a:lnTo>
                <a:close/>
                <a:moveTo>
                  <a:pt x="812801" y="205052"/>
                </a:moveTo>
                <a:lnTo>
                  <a:pt x="812801" y="207239"/>
                </a:lnTo>
                <a:lnTo>
                  <a:pt x="815267" y="208088"/>
                </a:lnTo>
                <a:lnTo>
                  <a:pt x="816928" y="210839"/>
                </a:lnTo>
                <a:lnTo>
                  <a:pt x="819638" y="211481"/>
                </a:lnTo>
                <a:lnTo>
                  <a:pt x="818833" y="210464"/>
                </a:lnTo>
                <a:lnTo>
                  <a:pt x="816054" y="208359"/>
                </a:lnTo>
                <a:lnTo>
                  <a:pt x="815267" y="208088"/>
                </a:lnTo>
                <a:lnTo>
                  <a:pt x="813743" y="205562"/>
                </a:lnTo>
                <a:close/>
                <a:moveTo>
                  <a:pt x="847726" y="204788"/>
                </a:moveTo>
                <a:cubicBezTo>
                  <a:pt x="847726" y="207963"/>
                  <a:pt x="847726" y="209550"/>
                  <a:pt x="848520" y="211138"/>
                </a:cubicBezTo>
                <a:lnTo>
                  <a:pt x="847726" y="211138"/>
                </a:lnTo>
                <a:cubicBezTo>
                  <a:pt x="847726" y="204788"/>
                  <a:pt x="847726" y="204788"/>
                  <a:pt x="847726" y="204788"/>
                </a:cubicBezTo>
                <a:close/>
                <a:moveTo>
                  <a:pt x="847726" y="204788"/>
                </a:moveTo>
                <a:cubicBezTo>
                  <a:pt x="847726" y="204788"/>
                  <a:pt x="854076" y="211138"/>
                  <a:pt x="854076" y="211138"/>
                </a:cubicBezTo>
                <a:cubicBezTo>
                  <a:pt x="847726" y="211138"/>
                  <a:pt x="847726" y="204788"/>
                  <a:pt x="847726" y="204788"/>
                </a:cubicBezTo>
                <a:close/>
                <a:moveTo>
                  <a:pt x="840317" y="204788"/>
                </a:moveTo>
                <a:lnTo>
                  <a:pt x="841376" y="204928"/>
                </a:lnTo>
                <a:lnTo>
                  <a:pt x="841376" y="204788"/>
                </a:lnTo>
                <a:lnTo>
                  <a:pt x="841537" y="204949"/>
                </a:lnTo>
                <a:lnTo>
                  <a:pt x="846337" y="205582"/>
                </a:lnTo>
                <a:lnTo>
                  <a:pt x="847100" y="210512"/>
                </a:lnTo>
                <a:lnTo>
                  <a:pt x="847726" y="211138"/>
                </a:lnTo>
                <a:lnTo>
                  <a:pt x="847197" y="211138"/>
                </a:lnTo>
                <a:lnTo>
                  <a:pt x="846932" y="211138"/>
                </a:lnTo>
                <a:lnTo>
                  <a:pt x="842170" y="211138"/>
                </a:lnTo>
                <a:cubicBezTo>
                  <a:pt x="841376" y="211138"/>
                  <a:pt x="841376" y="211138"/>
                  <a:pt x="841376" y="211138"/>
                </a:cubicBezTo>
                <a:cubicBezTo>
                  <a:pt x="841376" y="207963"/>
                  <a:pt x="841376" y="206375"/>
                  <a:pt x="841376" y="205582"/>
                </a:cubicBezTo>
                <a:lnTo>
                  <a:pt x="841376" y="205346"/>
                </a:lnTo>
                <a:close/>
                <a:moveTo>
                  <a:pt x="445295" y="204788"/>
                </a:moveTo>
                <a:cubicBezTo>
                  <a:pt x="445733" y="204788"/>
                  <a:pt x="446089" y="205143"/>
                  <a:pt x="446089" y="205582"/>
                </a:cubicBezTo>
                <a:cubicBezTo>
                  <a:pt x="446089" y="206020"/>
                  <a:pt x="445733" y="206376"/>
                  <a:pt x="445295" y="206376"/>
                </a:cubicBezTo>
                <a:cubicBezTo>
                  <a:pt x="444857" y="206376"/>
                  <a:pt x="444501" y="206020"/>
                  <a:pt x="444501" y="205582"/>
                </a:cubicBezTo>
                <a:cubicBezTo>
                  <a:pt x="444501" y="205143"/>
                  <a:pt x="444857" y="204788"/>
                  <a:pt x="445295" y="204788"/>
                </a:cubicBezTo>
                <a:close/>
                <a:moveTo>
                  <a:pt x="438150" y="204788"/>
                </a:moveTo>
                <a:lnTo>
                  <a:pt x="438250" y="204788"/>
                </a:lnTo>
                <a:lnTo>
                  <a:pt x="439738" y="204788"/>
                </a:lnTo>
                <a:lnTo>
                  <a:pt x="439738" y="206376"/>
                </a:lnTo>
                <a:lnTo>
                  <a:pt x="438150" y="206376"/>
                </a:lnTo>
                <a:lnTo>
                  <a:pt x="438150" y="205582"/>
                </a:lnTo>
                <a:close/>
                <a:moveTo>
                  <a:pt x="417513" y="204788"/>
                </a:moveTo>
                <a:cubicBezTo>
                  <a:pt x="417513" y="204788"/>
                  <a:pt x="417513" y="206375"/>
                  <a:pt x="417513" y="207169"/>
                </a:cubicBezTo>
                <a:lnTo>
                  <a:pt x="417513" y="210344"/>
                </a:lnTo>
                <a:cubicBezTo>
                  <a:pt x="417513" y="211138"/>
                  <a:pt x="417513" y="211138"/>
                  <a:pt x="417513" y="211138"/>
                </a:cubicBezTo>
                <a:lnTo>
                  <a:pt x="418307" y="211138"/>
                </a:lnTo>
                <a:lnTo>
                  <a:pt x="419249" y="211138"/>
                </a:lnTo>
                <a:lnTo>
                  <a:pt x="420936" y="211138"/>
                </a:lnTo>
                <a:lnTo>
                  <a:pt x="422623" y="211138"/>
                </a:lnTo>
                <a:lnTo>
                  <a:pt x="423466" y="211138"/>
                </a:lnTo>
                <a:cubicBezTo>
                  <a:pt x="420093" y="211138"/>
                  <a:pt x="418406" y="211138"/>
                  <a:pt x="417562" y="211932"/>
                </a:cubicBezTo>
                <a:lnTo>
                  <a:pt x="416719" y="217487"/>
                </a:lnTo>
                <a:lnTo>
                  <a:pt x="417513" y="217487"/>
                </a:lnTo>
                <a:lnTo>
                  <a:pt x="414094" y="219441"/>
                </a:lnTo>
                <a:lnTo>
                  <a:pt x="413544" y="218479"/>
                </a:lnTo>
                <a:cubicBezTo>
                  <a:pt x="411560" y="217487"/>
                  <a:pt x="409575" y="217487"/>
                  <a:pt x="409575" y="217487"/>
                </a:cubicBezTo>
                <a:lnTo>
                  <a:pt x="409973" y="217487"/>
                </a:lnTo>
                <a:lnTo>
                  <a:pt x="413346" y="214313"/>
                </a:lnTo>
                <a:lnTo>
                  <a:pt x="415323" y="212452"/>
                </a:lnTo>
                <a:lnTo>
                  <a:pt x="413544" y="213519"/>
                </a:lnTo>
                <a:lnTo>
                  <a:pt x="411163" y="212091"/>
                </a:lnTo>
                <a:lnTo>
                  <a:pt x="411163" y="212726"/>
                </a:lnTo>
                <a:lnTo>
                  <a:pt x="409575" y="212726"/>
                </a:lnTo>
                <a:lnTo>
                  <a:pt x="409575" y="211138"/>
                </a:lnTo>
                <a:cubicBezTo>
                  <a:pt x="417513" y="211138"/>
                  <a:pt x="417513" y="211138"/>
                  <a:pt x="417513" y="204788"/>
                </a:cubicBezTo>
                <a:close/>
                <a:moveTo>
                  <a:pt x="684213" y="204787"/>
                </a:moveTo>
                <a:cubicBezTo>
                  <a:pt x="684213" y="204787"/>
                  <a:pt x="690563" y="211137"/>
                  <a:pt x="690563" y="211137"/>
                </a:cubicBezTo>
                <a:cubicBezTo>
                  <a:pt x="690563" y="211137"/>
                  <a:pt x="684213" y="204787"/>
                  <a:pt x="684213" y="211137"/>
                </a:cubicBezTo>
                <a:cubicBezTo>
                  <a:pt x="684213" y="211137"/>
                  <a:pt x="684213" y="204787"/>
                  <a:pt x="684213" y="204787"/>
                </a:cubicBezTo>
                <a:close/>
                <a:moveTo>
                  <a:pt x="676276" y="204787"/>
                </a:moveTo>
                <a:cubicBezTo>
                  <a:pt x="676276" y="204787"/>
                  <a:pt x="676276" y="211137"/>
                  <a:pt x="676276" y="211137"/>
                </a:cubicBezTo>
                <a:cubicBezTo>
                  <a:pt x="676276" y="211137"/>
                  <a:pt x="676276" y="209549"/>
                  <a:pt x="675482" y="207962"/>
                </a:cubicBezTo>
                <a:lnTo>
                  <a:pt x="673530" y="206846"/>
                </a:lnTo>
                <a:close/>
                <a:moveTo>
                  <a:pt x="669926" y="204787"/>
                </a:moveTo>
                <a:lnTo>
                  <a:pt x="673530" y="206846"/>
                </a:lnTo>
                <a:lnTo>
                  <a:pt x="673101" y="207168"/>
                </a:lnTo>
                <a:cubicBezTo>
                  <a:pt x="673101" y="207962"/>
                  <a:pt x="673101" y="207962"/>
                  <a:pt x="669926" y="204787"/>
                </a:cubicBezTo>
                <a:close/>
                <a:moveTo>
                  <a:pt x="574675" y="204787"/>
                </a:moveTo>
                <a:cubicBezTo>
                  <a:pt x="574675" y="204787"/>
                  <a:pt x="581025" y="204787"/>
                  <a:pt x="581025" y="211137"/>
                </a:cubicBezTo>
                <a:cubicBezTo>
                  <a:pt x="581025" y="211137"/>
                  <a:pt x="574675" y="204787"/>
                  <a:pt x="574675" y="204787"/>
                </a:cubicBezTo>
                <a:close/>
                <a:moveTo>
                  <a:pt x="458788" y="204787"/>
                </a:moveTo>
                <a:cubicBezTo>
                  <a:pt x="450850" y="211137"/>
                  <a:pt x="450850" y="204787"/>
                  <a:pt x="450850" y="211137"/>
                </a:cubicBezTo>
                <a:cubicBezTo>
                  <a:pt x="450850" y="211137"/>
                  <a:pt x="450850" y="209549"/>
                  <a:pt x="450850" y="207962"/>
                </a:cubicBezTo>
                <a:lnTo>
                  <a:pt x="450850" y="204788"/>
                </a:lnTo>
                <a:lnTo>
                  <a:pt x="450850" y="204788"/>
                </a:lnTo>
                <a:lnTo>
                  <a:pt x="451842" y="207168"/>
                </a:lnTo>
                <a:cubicBezTo>
                  <a:pt x="452835" y="206374"/>
                  <a:pt x="454819" y="204787"/>
                  <a:pt x="458788" y="204787"/>
                </a:cubicBezTo>
                <a:close/>
                <a:moveTo>
                  <a:pt x="458788" y="204787"/>
                </a:moveTo>
                <a:cubicBezTo>
                  <a:pt x="458788" y="211137"/>
                  <a:pt x="458788" y="211137"/>
                  <a:pt x="458788" y="211137"/>
                </a:cubicBezTo>
                <a:cubicBezTo>
                  <a:pt x="458788" y="204787"/>
                  <a:pt x="458788" y="211137"/>
                  <a:pt x="450850" y="211137"/>
                </a:cubicBezTo>
                <a:cubicBezTo>
                  <a:pt x="458788" y="204787"/>
                  <a:pt x="458788" y="204787"/>
                  <a:pt x="458788" y="204787"/>
                </a:cubicBezTo>
                <a:close/>
                <a:moveTo>
                  <a:pt x="409576" y="204787"/>
                </a:moveTo>
                <a:cubicBezTo>
                  <a:pt x="409576" y="204787"/>
                  <a:pt x="403226" y="211137"/>
                  <a:pt x="403226" y="211137"/>
                </a:cubicBezTo>
                <a:cubicBezTo>
                  <a:pt x="403226" y="204787"/>
                  <a:pt x="403226" y="204787"/>
                  <a:pt x="409576" y="204787"/>
                </a:cubicBezTo>
                <a:close/>
                <a:moveTo>
                  <a:pt x="376238" y="204787"/>
                </a:moveTo>
                <a:lnTo>
                  <a:pt x="376239" y="204787"/>
                </a:lnTo>
                <a:lnTo>
                  <a:pt x="377032" y="204787"/>
                </a:lnTo>
                <a:lnTo>
                  <a:pt x="380207" y="204787"/>
                </a:lnTo>
                <a:lnTo>
                  <a:pt x="381001" y="204787"/>
                </a:lnTo>
                <a:lnTo>
                  <a:pt x="381794" y="204787"/>
                </a:lnTo>
                <a:lnTo>
                  <a:pt x="382588" y="204787"/>
                </a:lnTo>
                <a:cubicBezTo>
                  <a:pt x="382588" y="204787"/>
                  <a:pt x="381001" y="206374"/>
                  <a:pt x="379413" y="207168"/>
                </a:cubicBezTo>
                <a:lnTo>
                  <a:pt x="376239" y="204788"/>
                </a:lnTo>
                <a:lnTo>
                  <a:pt x="376239" y="208756"/>
                </a:lnTo>
                <a:lnTo>
                  <a:pt x="376239" y="210343"/>
                </a:lnTo>
                <a:lnTo>
                  <a:pt x="376239" y="211137"/>
                </a:lnTo>
                <a:lnTo>
                  <a:pt x="379413" y="210343"/>
                </a:lnTo>
                <a:cubicBezTo>
                  <a:pt x="381001" y="209549"/>
                  <a:pt x="382588" y="207962"/>
                  <a:pt x="382588" y="204787"/>
                </a:cubicBezTo>
                <a:cubicBezTo>
                  <a:pt x="388938" y="204787"/>
                  <a:pt x="388938" y="204787"/>
                  <a:pt x="388938" y="204787"/>
                </a:cubicBezTo>
                <a:cubicBezTo>
                  <a:pt x="382588" y="211137"/>
                  <a:pt x="388938" y="204787"/>
                  <a:pt x="388938" y="211137"/>
                </a:cubicBezTo>
                <a:cubicBezTo>
                  <a:pt x="385763" y="211137"/>
                  <a:pt x="385763" y="209549"/>
                  <a:pt x="385763" y="208756"/>
                </a:cubicBezTo>
                <a:lnTo>
                  <a:pt x="384647" y="209592"/>
                </a:lnTo>
                <a:lnTo>
                  <a:pt x="384320" y="208828"/>
                </a:lnTo>
                <a:lnTo>
                  <a:pt x="383132" y="209867"/>
                </a:lnTo>
                <a:lnTo>
                  <a:pt x="383949" y="207962"/>
                </a:lnTo>
                <a:lnTo>
                  <a:pt x="383837" y="207702"/>
                </a:lnTo>
                <a:lnTo>
                  <a:pt x="383382" y="207962"/>
                </a:lnTo>
                <a:lnTo>
                  <a:pt x="382842" y="210121"/>
                </a:lnTo>
                <a:lnTo>
                  <a:pt x="382588" y="210343"/>
                </a:lnTo>
                <a:lnTo>
                  <a:pt x="376239" y="211137"/>
                </a:lnTo>
                <a:lnTo>
                  <a:pt x="376239" y="211137"/>
                </a:lnTo>
                <a:lnTo>
                  <a:pt x="376238" y="211137"/>
                </a:lnTo>
                <a:lnTo>
                  <a:pt x="372800" y="211137"/>
                </a:lnTo>
                <a:lnTo>
                  <a:pt x="371080" y="211137"/>
                </a:lnTo>
                <a:lnTo>
                  <a:pt x="370220" y="211137"/>
                </a:lnTo>
                <a:cubicBezTo>
                  <a:pt x="369360" y="211137"/>
                  <a:pt x="369360" y="211137"/>
                  <a:pt x="369360" y="211137"/>
                </a:cubicBezTo>
                <a:cubicBezTo>
                  <a:pt x="369360" y="211137"/>
                  <a:pt x="369360" y="211137"/>
                  <a:pt x="370220" y="210343"/>
                </a:cubicBezTo>
                <a:lnTo>
                  <a:pt x="376239" y="204787"/>
                </a:lnTo>
                <a:close/>
                <a:moveTo>
                  <a:pt x="690597" y="204098"/>
                </a:moveTo>
                <a:cubicBezTo>
                  <a:pt x="693161" y="206659"/>
                  <a:pt x="692841" y="207299"/>
                  <a:pt x="691799" y="207099"/>
                </a:cubicBezTo>
                <a:lnTo>
                  <a:pt x="691013" y="206586"/>
                </a:lnTo>
                <a:lnTo>
                  <a:pt x="691357" y="207962"/>
                </a:lnTo>
                <a:lnTo>
                  <a:pt x="692240" y="208467"/>
                </a:lnTo>
                <a:lnTo>
                  <a:pt x="693332" y="206830"/>
                </a:lnTo>
                <a:lnTo>
                  <a:pt x="696580" y="210074"/>
                </a:lnTo>
                <a:cubicBezTo>
                  <a:pt x="697435" y="210928"/>
                  <a:pt x="697435" y="210928"/>
                  <a:pt x="697435" y="210928"/>
                </a:cubicBezTo>
                <a:lnTo>
                  <a:pt x="696547" y="210928"/>
                </a:lnTo>
                <a:lnTo>
                  <a:pt x="696913" y="211137"/>
                </a:lnTo>
                <a:lnTo>
                  <a:pt x="696119" y="211137"/>
                </a:lnTo>
                <a:lnTo>
                  <a:pt x="693738" y="211137"/>
                </a:lnTo>
                <a:lnTo>
                  <a:pt x="691357" y="211137"/>
                </a:lnTo>
                <a:cubicBezTo>
                  <a:pt x="690563" y="211137"/>
                  <a:pt x="690563" y="211137"/>
                  <a:pt x="690563" y="211137"/>
                </a:cubicBezTo>
                <a:cubicBezTo>
                  <a:pt x="690563" y="211137"/>
                  <a:pt x="690563" y="209549"/>
                  <a:pt x="690563" y="208756"/>
                </a:cubicBezTo>
                <a:lnTo>
                  <a:pt x="690563" y="207962"/>
                </a:lnTo>
                <a:lnTo>
                  <a:pt x="690563" y="206292"/>
                </a:lnTo>
                <a:lnTo>
                  <a:pt x="688674" y="205058"/>
                </a:lnTo>
                <a:lnTo>
                  <a:pt x="689217" y="204787"/>
                </a:lnTo>
                <a:lnTo>
                  <a:pt x="690115" y="204339"/>
                </a:lnTo>
                <a:close/>
                <a:moveTo>
                  <a:pt x="690597" y="204098"/>
                </a:moveTo>
                <a:cubicBezTo>
                  <a:pt x="690597" y="204098"/>
                  <a:pt x="697435" y="204098"/>
                  <a:pt x="697435" y="210928"/>
                </a:cubicBezTo>
                <a:cubicBezTo>
                  <a:pt x="697435" y="207513"/>
                  <a:pt x="695726" y="205805"/>
                  <a:pt x="694016" y="205805"/>
                </a:cubicBezTo>
                <a:lnTo>
                  <a:pt x="693332" y="206830"/>
                </a:lnTo>
                <a:close/>
                <a:moveTo>
                  <a:pt x="376068" y="204098"/>
                </a:moveTo>
                <a:lnTo>
                  <a:pt x="374984" y="204787"/>
                </a:lnTo>
                <a:lnTo>
                  <a:pt x="371463" y="207025"/>
                </a:lnTo>
                <a:lnTo>
                  <a:pt x="372649" y="204951"/>
                </a:lnTo>
                <a:lnTo>
                  <a:pt x="373308" y="204787"/>
                </a:lnTo>
                <a:close/>
                <a:moveTo>
                  <a:pt x="123077" y="204098"/>
                </a:moveTo>
                <a:lnTo>
                  <a:pt x="122869" y="205553"/>
                </a:lnTo>
                <a:lnTo>
                  <a:pt x="122222" y="210074"/>
                </a:lnTo>
                <a:lnTo>
                  <a:pt x="121983" y="210108"/>
                </a:lnTo>
                <a:lnTo>
                  <a:pt x="119658" y="208367"/>
                </a:lnTo>
                <a:cubicBezTo>
                  <a:pt x="117949" y="209220"/>
                  <a:pt x="116239" y="210928"/>
                  <a:pt x="116239" y="210928"/>
                </a:cubicBezTo>
                <a:lnTo>
                  <a:pt x="116600" y="210567"/>
                </a:lnTo>
                <a:close/>
                <a:moveTo>
                  <a:pt x="406401" y="202406"/>
                </a:moveTo>
                <a:cubicBezTo>
                  <a:pt x="407989" y="201612"/>
                  <a:pt x="409576" y="201612"/>
                  <a:pt x="409576" y="204787"/>
                </a:cubicBezTo>
                <a:lnTo>
                  <a:pt x="405535" y="203055"/>
                </a:lnTo>
                <a:close/>
                <a:moveTo>
                  <a:pt x="404020" y="202406"/>
                </a:moveTo>
                <a:lnTo>
                  <a:pt x="405131" y="202882"/>
                </a:lnTo>
                <a:lnTo>
                  <a:pt x="405535" y="203055"/>
                </a:lnTo>
                <a:lnTo>
                  <a:pt x="403226" y="204787"/>
                </a:lnTo>
                <a:cubicBezTo>
                  <a:pt x="403226" y="201612"/>
                  <a:pt x="403226" y="201612"/>
                  <a:pt x="404020" y="202406"/>
                </a:cubicBezTo>
                <a:close/>
                <a:moveTo>
                  <a:pt x="845481" y="200859"/>
                </a:moveTo>
                <a:lnTo>
                  <a:pt x="846786" y="203142"/>
                </a:lnTo>
                <a:lnTo>
                  <a:pt x="846337" y="201348"/>
                </a:lnTo>
                <a:close/>
                <a:moveTo>
                  <a:pt x="806455" y="198444"/>
                </a:moveTo>
                <a:lnTo>
                  <a:pt x="809626" y="203993"/>
                </a:lnTo>
                <a:lnTo>
                  <a:pt x="810296" y="204161"/>
                </a:lnTo>
                <a:close/>
                <a:moveTo>
                  <a:pt x="847726" y="198438"/>
                </a:moveTo>
                <a:cubicBezTo>
                  <a:pt x="854870" y="204788"/>
                  <a:pt x="854870" y="198438"/>
                  <a:pt x="854870" y="198438"/>
                </a:cubicBezTo>
                <a:cubicBezTo>
                  <a:pt x="854870" y="204788"/>
                  <a:pt x="854870" y="204788"/>
                  <a:pt x="862014" y="211138"/>
                </a:cubicBezTo>
                <a:cubicBezTo>
                  <a:pt x="854870" y="204788"/>
                  <a:pt x="854870" y="204788"/>
                  <a:pt x="854870" y="204788"/>
                </a:cubicBezTo>
                <a:cubicBezTo>
                  <a:pt x="854870" y="204788"/>
                  <a:pt x="854870" y="204788"/>
                  <a:pt x="847726" y="198438"/>
                </a:cubicBezTo>
                <a:close/>
                <a:moveTo>
                  <a:pt x="840317" y="198438"/>
                </a:moveTo>
                <a:cubicBezTo>
                  <a:pt x="840317" y="198438"/>
                  <a:pt x="840317" y="198438"/>
                  <a:pt x="840317" y="199232"/>
                </a:cubicBezTo>
                <a:lnTo>
                  <a:pt x="840317" y="204425"/>
                </a:lnTo>
                <a:lnTo>
                  <a:pt x="841376" y="204788"/>
                </a:lnTo>
                <a:lnTo>
                  <a:pt x="840317" y="204576"/>
                </a:lnTo>
                <a:lnTo>
                  <a:pt x="840317" y="204788"/>
                </a:lnTo>
                <a:lnTo>
                  <a:pt x="840112" y="204535"/>
                </a:lnTo>
                <a:lnTo>
                  <a:pt x="837407" y="203994"/>
                </a:lnTo>
                <a:lnTo>
                  <a:pt x="836871" y="203243"/>
                </a:lnTo>
                <a:lnTo>
                  <a:pt x="839908" y="204285"/>
                </a:lnTo>
                <a:lnTo>
                  <a:pt x="837737" y="201613"/>
                </a:lnTo>
                <a:cubicBezTo>
                  <a:pt x="836877" y="200025"/>
                  <a:pt x="836877" y="198438"/>
                  <a:pt x="840317" y="198438"/>
                </a:cubicBezTo>
                <a:close/>
                <a:moveTo>
                  <a:pt x="591344" y="198438"/>
                </a:moveTo>
                <a:cubicBezTo>
                  <a:pt x="593536" y="198438"/>
                  <a:pt x="595313" y="198793"/>
                  <a:pt x="595313" y="199232"/>
                </a:cubicBezTo>
                <a:cubicBezTo>
                  <a:pt x="595313" y="199670"/>
                  <a:pt x="593536" y="200026"/>
                  <a:pt x="591344" y="200026"/>
                </a:cubicBezTo>
                <a:cubicBezTo>
                  <a:pt x="589152" y="200026"/>
                  <a:pt x="587375" y="199670"/>
                  <a:pt x="587375" y="199232"/>
                </a:cubicBezTo>
                <a:cubicBezTo>
                  <a:pt x="587375" y="198793"/>
                  <a:pt x="589152" y="198438"/>
                  <a:pt x="591344" y="198438"/>
                </a:cubicBezTo>
                <a:close/>
                <a:moveTo>
                  <a:pt x="458788" y="198438"/>
                </a:moveTo>
                <a:cubicBezTo>
                  <a:pt x="458788" y="198438"/>
                  <a:pt x="456804" y="200025"/>
                  <a:pt x="454819" y="201613"/>
                </a:cubicBezTo>
                <a:lnTo>
                  <a:pt x="450850" y="204788"/>
                </a:lnTo>
                <a:lnTo>
                  <a:pt x="450850" y="204787"/>
                </a:lnTo>
                <a:lnTo>
                  <a:pt x="451842" y="201613"/>
                </a:lnTo>
                <a:cubicBezTo>
                  <a:pt x="452835" y="201613"/>
                  <a:pt x="454819" y="201613"/>
                  <a:pt x="458788" y="198438"/>
                </a:cubicBezTo>
                <a:close/>
                <a:moveTo>
                  <a:pt x="450850" y="198438"/>
                </a:moveTo>
                <a:lnTo>
                  <a:pt x="448541" y="202479"/>
                </a:lnTo>
                <a:lnTo>
                  <a:pt x="447675" y="203994"/>
                </a:lnTo>
                <a:cubicBezTo>
                  <a:pt x="446088" y="204788"/>
                  <a:pt x="444500" y="204788"/>
                  <a:pt x="444500" y="204788"/>
                </a:cubicBezTo>
                <a:cubicBezTo>
                  <a:pt x="444500" y="204788"/>
                  <a:pt x="450850" y="198438"/>
                  <a:pt x="450850" y="198438"/>
                </a:cubicBezTo>
                <a:close/>
                <a:moveTo>
                  <a:pt x="444500" y="198438"/>
                </a:moveTo>
                <a:cubicBezTo>
                  <a:pt x="444500" y="204788"/>
                  <a:pt x="444500" y="204788"/>
                  <a:pt x="438150" y="204788"/>
                </a:cubicBezTo>
                <a:cubicBezTo>
                  <a:pt x="438150" y="204788"/>
                  <a:pt x="444500" y="204788"/>
                  <a:pt x="444500" y="198438"/>
                </a:cubicBezTo>
                <a:close/>
                <a:moveTo>
                  <a:pt x="684213" y="198437"/>
                </a:moveTo>
                <a:lnTo>
                  <a:pt x="687388" y="201612"/>
                </a:lnTo>
                <a:lnTo>
                  <a:pt x="688912" y="203136"/>
                </a:lnTo>
                <a:close/>
                <a:moveTo>
                  <a:pt x="663576" y="198437"/>
                </a:moveTo>
                <a:lnTo>
                  <a:pt x="663974" y="198834"/>
                </a:lnTo>
                <a:lnTo>
                  <a:pt x="664370" y="198438"/>
                </a:lnTo>
                <a:cubicBezTo>
                  <a:pt x="664808" y="198438"/>
                  <a:pt x="665164" y="198793"/>
                  <a:pt x="665164" y="199232"/>
                </a:cubicBezTo>
                <a:lnTo>
                  <a:pt x="664768" y="199628"/>
                </a:lnTo>
                <a:lnTo>
                  <a:pt x="666751" y="201612"/>
                </a:lnTo>
                <a:cubicBezTo>
                  <a:pt x="668338" y="203199"/>
                  <a:pt x="669926" y="204787"/>
                  <a:pt x="669926" y="204787"/>
                </a:cubicBezTo>
                <a:cubicBezTo>
                  <a:pt x="666751" y="204787"/>
                  <a:pt x="665164" y="203199"/>
                  <a:pt x="664370" y="201612"/>
                </a:cubicBezTo>
                <a:lnTo>
                  <a:pt x="663841" y="199497"/>
                </a:lnTo>
                <a:lnTo>
                  <a:pt x="663576" y="199232"/>
                </a:lnTo>
                <a:lnTo>
                  <a:pt x="663735" y="199073"/>
                </a:lnTo>
                <a:close/>
                <a:moveTo>
                  <a:pt x="636588" y="198437"/>
                </a:moveTo>
                <a:cubicBezTo>
                  <a:pt x="636588" y="198437"/>
                  <a:pt x="642938" y="198437"/>
                  <a:pt x="642938" y="204787"/>
                </a:cubicBezTo>
                <a:cubicBezTo>
                  <a:pt x="636588" y="198437"/>
                  <a:pt x="636588" y="198437"/>
                  <a:pt x="636588" y="198437"/>
                </a:cubicBezTo>
                <a:close/>
                <a:moveTo>
                  <a:pt x="527050" y="198437"/>
                </a:moveTo>
                <a:cubicBezTo>
                  <a:pt x="527050" y="198437"/>
                  <a:pt x="527050" y="204787"/>
                  <a:pt x="533400" y="204787"/>
                </a:cubicBezTo>
                <a:cubicBezTo>
                  <a:pt x="533400" y="204787"/>
                  <a:pt x="527050" y="204787"/>
                  <a:pt x="527050" y="204787"/>
                </a:cubicBezTo>
                <a:cubicBezTo>
                  <a:pt x="527050" y="198437"/>
                  <a:pt x="527050" y="198437"/>
                  <a:pt x="527050" y="198437"/>
                </a:cubicBezTo>
                <a:close/>
                <a:moveTo>
                  <a:pt x="396082" y="198437"/>
                </a:moveTo>
                <a:lnTo>
                  <a:pt x="396876" y="198437"/>
                </a:lnTo>
                <a:lnTo>
                  <a:pt x="396877" y="198437"/>
                </a:lnTo>
                <a:lnTo>
                  <a:pt x="397868" y="198437"/>
                </a:lnTo>
                <a:lnTo>
                  <a:pt x="398091" y="198437"/>
                </a:lnTo>
                <a:lnTo>
                  <a:pt x="398464" y="198437"/>
                </a:lnTo>
                <a:lnTo>
                  <a:pt x="399654" y="198437"/>
                </a:lnTo>
                <a:lnTo>
                  <a:pt x="400051" y="198437"/>
                </a:lnTo>
                <a:lnTo>
                  <a:pt x="402432" y="198437"/>
                </a:lnTo>
                <a:lnTo>
                  <a:pt x="403226" y="198437"/>
                </a:lnTo>
                <a:cubicBezTo>
                  <a:pt x="403226" y="198437"/>
                  <a:pt x="396876" y="198437"/>
                  <a:pt x="396876" y="204787"/>
                </a:cubicBezTo>
                <a:lnTo>
                  <a:pt x="396876" y="200025"/>
                </a:lnTo>
                <a:lnTo>
                  <a:pt x="396876" y="199231"/>
                </a:lnTo>
                <a:lnTo>
                  <a:pt x="396876" y="199142"/>
                </a:lnTo>
                <a:lnTo>
                  <a:pt x="396082" y="199231"/>
                </a:lnTo>
                <a:cubicBezTo>
                  <a:pt x="394296" y="200024"/>
                  <a:pt x="392510" y="201612"/>
                  <a:pt x="388938" y="204787"/>
                </a:cubicBezTo>
                <a:cubicBezTo>
                  <a:pt x="388938" y="198437"/>
                  <a:pt x="396082" y="198437"/>
                  <a:pt x="396082" y="198437"/>
                </a:cubicBezTo>
                <a:close/>
                <a:moveTo>
                  <a:pt x="375381" y="197782"/>
                </a:moveTo>
                <a:lnTo>
                  <a:pt x="370882" y="198505"/>
                </a:lnTo>
                <a:lnTo>
                  <a:pt x="372649" y="199829"/>
                </a:lnTo>
                <a:close/>
                <a:moveTo>
                  <a:pt x="799178" y="197540"/>
                </a:moveTo>
                <a:lnTo>
                  <a:pt x="799998" y="204098"/>
                </a:lnTo>
                <a:cubicBezTo>
                  <a:pt x="796579" y="200682"/>
                  <a:pt x="796579" y="198975"/>
                  <a:pt x="797434" y="198121"/>
                </a:cubicBezTo>
                <a:close/>
                <a:moveTo>
                  <a:pt x="799998" y="197267"/>
                </a:moveTo>
                <a:lnTo>
                  <a:pt x="799178" y="197540"/>
                </a:lnTo>
                <a:lnTo>
                  <a:pt x="799161" y="197407"/>
                </a:lnTo>
                <a:close/>
                <a:moveTo>
                  <a:pt x="793161" y="197267"/>
                </a:moveTo>
                <a:cubicBezTo>
                  <a:pt x="793161" y="197267"/>
                  <a:pt x="793161" y="197267"/>
                  <a:pt x="794016" y="197267"/>
                </a:cubicBezTo>
                <a:lnTo>
                  <a:pt x="797434" y="197267"/>
                </a:lnTo>
                <a:lnTo>
                  <a:pt x="799143" y="197267"/>
                </a:lnTo>
                <a:lnTo>
                  <a:pt x="799161" y="197407"/>
                </a:lnTo>
                <a:lnTo>
                  <a:pt x="794870" y="198121"/>
                </a:lnTo>
                <a:cubicBezTo>
                  <a:pt x="794870" y="198975"/>
                  <a:pt x="796579" y="200682"/>
                  <a:pt x="799998" y="204098"/>
                </a:cubicBezTo>
                <a:cubicBezTo>
                  <a:pt x="799998" y="204098"/>
                  <a:pt x="793161" y="197267"/>
                  <a:pt x="793161" y="197267"/>
                </a:cubicBezTo>
                <a:close/>
                <a:moveTo>
                  <a:pt x="676922" y="197267"/>
                </a:moveTo>
                <a:cubicBezTo>
                  <a:pt x="676922" y="197267"/>
                  <a:pt x="678631" y="197267"/>
                  <a:pt x="680340" y="198121"/>
                </a:cubicBezTo>
                <a:lnTo>
                  <a:pt x="680521" y="198437"/>
                </a:lnTo>
                <a:lnTo>
                  <a:pt x="683759" y="198437"/>
                </a:lnTo>
                <a:lnTo>
                  <a:pt x="683759" y="197267"/>
                </a:lnTo>
                <a:lnTo>
                  <a:pt x="684052" y="198437"/>
                </a:lnTo>
                <a:lnTo>
                  <a:pt x="684213" y="198437"/>
                </a:lnTo>
                <a:lnTo>
                  <a:pt x="684214" y="198437"/>
                </a:lnTo>
                <a:lnTo>
                  <a:pt x="684213" y="198437"/>
                </a:lnTo>
                <a:lnTo>
                  <a:pt x="684073" y="198522"/>
                </a:lnTo>
                <a:lnTo>
                  <a:pt x="684614" y="200682"/>
                </a:lnTo>
                <a:lnTo>
                  <a:pt x="688912" y="203136"/>
                </a:lnTo>
                <a:lnTo>
                  <a:pt x="690597" y="204098"/>
                </a:lnTo>
                <a:lnTo>
                  <a:pt x="689874" y="204098"/>
                </a:lnTo>
                <a:lnTo>
                  <a:pt x="689742" y="204098"/>
                </a:lnTo>
                <a:lnTo>
                  <a:pt x="684614" y="204098"/>
                </a:lnTo>
                <a:cubicBezTo>
                  <a:pt x="683759" y="204098"/>
                  <a:pt x="683759" y="204098"/>
                  <a:pt x="683759" y="204098"/>
                </a:cubicBezTo>
                <a:cubicBezTo>
                  <a:pt x="683759" y="204098"/>
                  <a:pt x="683759" y="202390"/>
                  <a:pt x="683759" y="200682"/>
                </a:cubicBezTo>
                <a:lnTo>
                  <a:pt x="683759" y="198710"/>
                </a:lnTo>
                <a:lnTo>
                  <a:pt x="681658" y="199971"/>
                </a:lnTo>
                <a:lnTo>
                  <a:pt x="682904" y="200682"/>
                </a:lnTo>
                <a:cubicBezTo>
                  <a:pt x="683759" y="202390"/>
                  <a:pt x="683759" y="204098"/>
                  <a:pt x="683759" y="204098"/>
                </a:cubicBezTo>
                <a:lnTo>
                  <a:pt x="681465" y="200086"/>
                </a:lnTo>
                <a:lnTo>
                  <a:pt x="680245" y="200818"/>
                </a:lnTo>
                <a:cubicBezTo>
                  <a:pt x="678260" y="200024"/>
                  <a:pt x="676276" y="198437"/>
                  <a:pt x="676276" y="198437"/>
                </a:cubicBezTo>
                <a:cubicBezTo>
                  <a:pt x="676276" y="198437"/>
                  <a:pt x="676276" y="198437"/>
                  <a:pt x="677268" y="198437"/>
                </a:cubicBezTo>
                <a:lnTo>
                  <a:pt x="678971" y="198437"/>
                </a:lnTo>
                <a:close/>
                <a:moveTo>
                  <a:pt x="369230" y="197267"/>
                </a:moveTo>
                <a:cubicBezTo>
                  <a:pt x="369230" y="197267"/>
                  <a:pt x="369230" y="204098"/>
                  <a:pt x="362392" y="204098"/>
                </a:cubicBezTo>
                <a:cubicBezTo>
                  <a:pt x="362392" y="204098"/>
                  <a:pt x="369230" y="197267"/>
                  <a:pt x="369230" y="197267"/>
                </a:cubicBezTo>
                <a:close/>
                <a:moveTo>
                  <a:pt x="136752" y="197267"/>
                </a:moveTo>
                <a:lnTo>
                  <a:pt x="136752" y="198121"/>
                </a:lnTo>
                <a:lnTo>
                  <a:pt x="136752" y="199829"/>
                </a:lnTo>
                <a:lnTo>
                  <a:pt x="136752" y="200682"/>
                </a:lnTo>
                <a:lnTo>
                  <a:pt x="136752" y="201536"/>
                </a:lnTo>
                <a:cubicBezTo>
                  <a:pt x="136752" y="200682"/>
                  <a:pt x="136752" y="200682"/>
                  <a:pt x="136752" y="204098"/>
                </a:cubicBezTo>
                <a:lnTo>
                  <a:pt x="135897" y="204098"/>
                </a:lnTo>
                <a:lnTo>
                  <a:pt x="133333" y="204098"/>
                </a:lnTo>
                <a:lnTo>
                  <a:pt x="130769" y="204098"/>
                </a:lnTo>
                <a:cubicBezTo>
                  <a:pt x="129914" y="204098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30769" y="203244"/>
                </a:cubicBezTo>
                <a:lnTo>
                  <a:pt x="136526" y="197493"/>
                </a:lnTo>
                <a:close/>
                <a:moveTo>
                  <a:pt x="123077" y="197267"/>
                </a:moveTo>
                <a:cubicBezTo>
                  <a:pt x="126496" y="197267"/>
                  <a:pt x="126496" y="198975"/>
                  <a:pt x="124786" y="200682"/>
                </a:cubicBezTo>
                <a:lnTo>
                  <a:pt x="118869" y="203047"/>
                </a:lnTo>
                <a:close/>
                <a:moveTo>
                  <a:pt x="620624" y="196341"/>
                </a:moveTo>
                <a:lnTo>
                  <a:pt x="622301" y="198438"/>
                </a:lnTo>
                <a:cubicBezTo>
                  <a:pt x="622301" y="198438"/>
                  <a:pt x="622301" y="198438"/>
                  <a:pt x="621507" y="197446"/>
                </a:cubicBezTo>
                <a:close/>
                <a:moveTo>
                  <a:pt x="465932" y="195461"/>
                </a:moveTo>
                <a:lnTo>
                  <a:pt x="466549" y="195792"/>
                </a:lnTo>
                <a:lnTo>
                  <a:pt x="465138" y="198438"/>
                </a:lnTo>
                <a:cubicBezTo>
                  <a:pt x="465138" y="194469"/>
                  <a:pt x="465138" y="194469"/>
                  <a:pt x="465932" y="195461"/>
                </a:cubicBezTo>
                <a:close/>
                <a:moveTo>
                  <a:pt x="394094" y="194783"/>
                </a:moveTo>
                <a:lnTo>
                  <a:pt x="393162" y="196413"/>
                </a:lnTo>
                <a:cubicBezTo>
                  <a:pt x="391452" y="197267"/>
                  <a:pt x="389743" y="197267"/>
                  <a:pt x="389743" y="197267"/>
                </a:cubicBezTo>
                <a:close/>
                <a:moveTo>
                  <a:pt x="139330" y="194692"/>
                </a:moveTo>
                <a:lnTo>
                  <a:pt x="137607" y="196413"/>
                </a:lnTo>
                <a:cubicBezTo>
                  <a:pt x="136752" y="197267"/>
                  <a:pt x="136752" y="197267"/>
                  <a:pt x="136752" y="197267"/>
                </a:cubicBezTo>
                <a:close/>
                <a:moveTo>
                  <a:pt x="822893" y="194094"/>
                </a:moveTo>
                <a:lnTo>
                  <a:pt x="823716" y="194945"/>
                </a:lnTo>
                <a:lnTo>
                  <a:pt x="826067" y="197379"/>
                </a:lnTo>
                <a:lnTo>
                  <a:pt x="826589" y="197920"/>
                </a:lnTo>
                <a:lnTo>
                  <a:pt x="827088" y="198437"/>
                </a:lnTo>
                <a:lnTo>
                  <a:pt x="826589" y="197920"/>
                </a:lnTo>
                <a:lnTo>
                  <a:pt x="826066" y="197379"/>
                </a:lnTo>
                <a:close/>
                <a:moveTo>
                  <a:pt x="453425" y="193933"/>
                </a:moveTo>
                <a:lnTo>
                  <a:pt x="453827" y="194469"/>
                </a:lnTo>
                <a:cubicBezTo>
                  <a:pt x="452835" y="196453"/>
                  <a:pt x="450850" y="198438"/>
                  <a:pt x="450850" y="198438"/>
                </a:cubicBezTo>
                <a:close/>
                <a:moveTo>
                  <a:pt x="126135" y="193892"/>
                </a:moveTo>
                <a:lnTo>
                  <a:pt x="123826" y="198438"/>
                </a:lnTo>
                <a:cubicBezTo>
                  <a:pt x="123826" y="198438"/>
                  <a:pt x="123826" y="196652"/>
                  <a:pt x="124620" y="194866"/>
                </a:cubicBezTo>
                <a:close/>
                <a:moveTo>
                  <a:pt x="468313" y="192484"/>
                </a:moveTo>
                <a:cubicBezTo>
                  <a:pt x="469901" y="192484"/>
                  <a:pt x="471488" y="194469"/>
                  <a:pt x="471488" y="198438"/>
                </a:cubicBezTo>
                <a:lnTo>
                  <a:pt x="466549" y="195792"/>
                </a:lnTo>
                <a:close/>
                <a:moveTo>
                  <a:pt x="143281" y="190745"/>
                </a:moveTo>
                <a:lnTo>
                  <a:pt x="139330" y="194692"/>
                </a:lnTo>
                <a:lnTo>
                  <a:pt x="140171" y="193852"/>
                </a:lnTo>
                <a:close/>
                <a:moveTo>
                  <a:pt x="663576" y="190500"/>
                </a:moveTo>
                <a:cubicBezTo>
                  <a:pt x="663576" y="190500"/>
                  <a:pt x="663576" y="190500"/>
                  <a:pt x="669926" y="190500"/>
                </a:cubicBezTo>
                <a:lnTo>
                  <a:pt x="667180" y="193074"/>
                </a:lnTo>
                <a:lnTo>
                  <a:pt x="669132" y="194469"/>
                </a:lnTo>
                <a:lnTo>
                  <a:pt x="669926" y="198437"/>
                </a:lnTo>
                <a:lnTo>
                  <a:pt x="669926" y="198438"/>
                </a:lnTo>
                <a:lnTo>
                  <a:pt x="669920" y="198437"/>
                </a:lnTo>
                <a:lnTo>
                  <a:pt x="664370" y="197446"/>
                </a:lnTo>
                <a:cubicBezTo>
                  <a:pt x="663576" y="196453"/>
                  <a:pt x="663576" y="194469"/>
                  <a:pt x="663576" y="190500"/>
                </a:cubicBezTo>
                <a:close/>
                <a:moveTo>
                  <a:pt x="655638" y="190500"/>
                </a:moveTo>
                <a:cubicBezTo>
                  <a:pt x="655638" y="194469"/>
                  <a:pt x="657623" y="196453"/>
                  <a:pt x="659607" y="197446"/>
                </a:cubicBezTo>
                <a:lnTo>
                  <a:pt x="663572" y="198437"/>
                </a:lnTo>
                <a:lnTo>
                  <a:pt x="663576" y="198437"/>
                </a:lnTo>
                <a:lnTo>
                  <a:pt x="663576" y="198438"/>
                </a:lnTo>
                <a:lnTo>
                  <a:pt x="663576" y="199232"/>
                </a:lnTo>
                <a:lnTo>
                  <a:pt x="663576" y="203993"/>
                </a:lnTo>
                <a:cubicBezTo>
                  <a:pt x="663576" y="204787"/>
                  <a:pt x="663576" y="204787"/>
                  <a:pt x="663576" y="204787"/>
                </a:cubicBezTo>
                <a:cubicBezTo>
                  <a:pt x="663576" y="201612"/>
                  <a:pt x="663576" y="200024"/>
                  <a:pt x="662584" y="199231"/>
                </a:cubicBezTo>
                <a:lnTo>
                  <a:pt x="655647" y="198438"/>
                </a:lnTo>
                <a:lnTo>
                  <a:pt x="655638" y="198438"/>
                </a:lnTo>
                <a:lnTo>
                  <a:pt x="655638" y="198437"/>
                </a:lnTo>
                <a:lnTo>
                  <a:pt x="655638" y="197446"/>
                </a:lnTo>
                <a:lnTo>
                  <a:pt x="655638" y="194469"/>
                </a:lnTo>
                <a:cubicBezTo>
                  <a:pt x="655638" y="192484"/>
                  <a:pt x="655638" y="190500"/>
                  <a:pt x="655638" y="190500"/>
                </a:cubicBezTo>
                <a:close/>
                <a:moveTo>
                  <a:pt x="623095" y="190500"/>
                </a:moveTo>
                <a:cubicBezTo>
                  <a:pt x="623533" y="190500"/>
                  <a:pt x="623889" y="190855"/>
                  <a:pt x="623889" y="191294"/>
                </a:cubicBezTo>
                <a:lnTo>
                  <a:pt x="623360" y="191823"/>
                </a:lnTo>
                <a:lnTo>
                  <a:pt x="623095" y="192088"/>
                </a:lnTo>
                <a:cubicBezTo>
                  <a:pt x="622657" y="192088"/>
                  <a:pt x="622301" y="191732"/>
                  <a:pt x="622301" y="191294"/>
                </a:cubicBezTo>
                <a:lnTo>
                  <a:pt x="622654" y="190941"/>
                </a:lnTo>
                <a:close/>
                <a:moveTo>
                  <a:pt x="615951" y="190500"/>
                </a:moveTo>
                <a:lnTo>
                  <a:pt x="620624" y="196341"/>
                </a:lnTo>
                <a:lnTo>
                  <a:pt x="619126" y="194469"/>
                </a:lnTo>
                <a:cubicBezTo>
                  <a:pt x="617539" y="192484"/>
                  <a:pt x="615951" y="190500"/>
                  <a:pt x="615951" y="190500"/>
                </a:cubicBezTo>
                <a:close/>
                <a:moveTo>
                  <a:pt x="567532" y="190500"/>
                </a:moveTo>
                <a:cubicBezTo>
                  <a:pt x="567970" y="190500"/>
                  <a:pt x="568326" y="190855"/>
                  <a:pt x="568326" y="191294"/>
                </a:cubicBezTo>
                <a:cubicBezTo>
                  <a:pt x="568326" y="191732"/>
                  <a:pt x="567970" y="192088"/>
                  <a:pt x="567532" y="192088"/>
                </a:cubicBezTo>
                <a:cubicBezTo>
                  <a:pt x="567094" y="192088"/>
                  <a:pt x="566738" y="191732"/>
                  <a:pt x="566738" y="191294"/>
                </a:cubicBezTo>
                <a:cubicBezTo>
                  <a:pt x="566738" y="190855"/>
                  <a:pt x="567094" y="190500"/>
                  <a:pt x="567532" y="190500"/>
                </a:cubicBezTo>
                <a:close/>
                <a:moveTo>
                  <a:pt x="450850" y="190500"/>
                </a:moveTo>
                <a:lnTo>
                  <a:pt x="450851" y="190500"/>
                </a:lnTo>
                <a:lnTo>
                  <a:pt x="457796" y="190500"/>
                </a:lnTo>
                <a:cubicBezTo>
                  <a:pt x="458788" y="190500"/>
                  <a:pt x="458788" y="190500"/>
                  <a:pt x="458788" y="190500"/>
                </a:cubicBezTo>
                <a:cubicBezTo>
                  <a:pt x="458788" y="190500"/>
                  <a:pt x="456804" y="190500"/>
                  <a:pt x="454819" y="191492"/>
                </a:cubicBezTo>
                <a:lnTo>
                  <a:pt x="453425" y="193933"/>
                </a:lnTo>
                <a:lnTo>
                  <a:pt x="450850" y="190501"/>
                </a:lnTo>
                <a:lnTo>
                  <a:pt x="447676" y="193477"/>
                </a:lnTo>
                <a:lnTo>
                  <a:pt x="445517" y="191453"/>
                </a:lnTo>
                <a:lnTo>
                  <a:pt x="450850" y="190500"/>
                </a:lnTo>
                <a:close/>
                <a:moveTo>
                  <a:pt x="444501" y="190500"/>
                </a:moveTo>
                <a:lnTo>
                  <a:pt x="445517" y="191453"/>
                </a:lnTo>
                <a:lnTo>
                  <a:pt x="445295" y="191492"/>
                </a:lnTo>
                <a:cubicBezTo>
                  <a:pt x="444501" y="192484"/>
                  <a:pt x="444501" y="194469"/>
                  <a:pt x="444501" y="198438"/>
                </a:cubicBezTo>
                <a:cubicBezTo>
                  <a:pt x="444501" y="198438"/>
                  <a:pt x="444501" y="190500"/>
                  <a:pt x="444501" y="190500"/>
                </a:cubicBezTo>
                <a:close/>
                <a:moveTo>
                  <a:pt x="438151" y="190500"/>
                </a:moveTo>
                <a:lnTo>
                  <a:pt x="436043" y="192842"/>
                </a:lnTo>
                <a:lnTo>
                  <a:pt x="431007" y="198438"/>
                </a:lnTo>
                <a:cubicBezTo>
                  <a:pt x="431007" y="190500"/>
                  <a:pt x="438151" y="190500"/>
                  <a:pt x="438151" y="190500"/>
                </a:cubicBezTo>
                <a:close/>
                <a:moveTo>
                  <a:pt x="438151" y="190500"/>
                </a:moveTo>
                <a:cubicBezTo>
                  <a:pt x="438151" y="190500"/>
                  <a:pt x="438151" y="190500"/>
                  <a:pt x="438151" y="198438"/>
                </a:cubicBezTo>
                <a:lnTo>
                  <a:pt x="438150" y="198438"/>
                </a:lnTo>
                <a:lnTo>
                  <a:pt x="434579" y="198438"/>
                </a:lnTo>
                <a:lnTo>
                  <a:pt x="433686" y="198438"/>
                </a:lnTo>
                <a:lnTo>
                  <a:pt x="431900" y="198438"/>
                </a:lnTo>
                <a:cubicBezTo>
                  <a:pt x="431007" y="198438"/>
                  <a:pt x="431007" y="198438"/>
                  <a:pt x="431007" y="198438"/>
                </a:cubicBezTo>
                <a:cubicBezTo>
                  <a:pt x="431007" y="198438"/>
                  <a:pt x="432793" y="196453"/>
                  <a:pt x="434579" y="194469"/>
                </a:cubicBezTo>
                <a:lnTo>
                  <a:pt x="436043" y="192842"/>
                </a:lnTo>
                <a:lnTo>
                  <a:pt x="437258" y="191492"/>
                </a:lnTo>
                <a:cubicBezTo>
                  <a:pt x="438151" y="190500"/>
                  <a:pt x="438151" y="190500"/>
                  <a:pt x="438151" y="190500"/>
                </a:cubicBezTo>
                <a:close/>
                <a:moveTo>
                  <a:pt x="417514" y="190500"/>
                </a:moveTo>
                <a:cubicBezTo>
                  <a:pt x="417514" y="190500"/>
                  <a:pt x="417514" y="190500"/>
                  <a:pt x="417514" y="191492"/>
                </a:cubicBezTo>
                <a:lnTo>
                  <a:pt x="417514" y="198437"/>
                </a:lnTo>
                <a:lnTo>
                  <a:pt x="423069" y="194469"/>
                </a:lnTo>
                <a:cubicBezTo>
                  <a:pt x="423863" y="194469"/>
                  <a:pt x="423863" y="194469"/>
                  <a:pt x="423863" y="190500"/>
                </a:cubicBezTo>
                <a:lnTo>
                  <a:pt x="425768" y="193675"/>
                </a:lnTo>
                <a:lnTo>
                  <a:pt x="430213" y="190500"/>
                </a:lnTo>
                <a:cubicBezTo>
                  <a:pt x="430213" y="190500"/>
                  <a:pt x="430213" y="198438"/>
                  <a:pt x="423863" y="198438"/>
                </a:cubicBezTo>
                <a:cubicBezTo>
                  <a:pt x="423863" y="198438"/>
                  <a:pt x="422276" y="198438"/>
                  <a:pt x="420688" y="198438"/>
                </a:cubicBezTo>
                <a:lnTo>
                  <a:pt x="417520" y="198438"/>
                </a:lnTo>
                <a:lnTo>
                  <a:pt x="423069" y="199231"/>
                </a:lnTo>
                <a:cubicBezTo>
                  <a:pt x="423863" y="200024"/>
                  <a:pt x="423863" y="201612"/>
                  <a:pt x="423863" y="204787"/>
                </a:cubicBezTo>
                <a:cubicBezTo>
                  <a:pt x="420688" y="204787"/>
                  <a:pt x="420688" y="204787"/>
                  <a:pt x="420688" y="204787"/>
                </a:cubicBezTo>
                <a:cubicBezTo>
                  <a:pt x="419101" y="204787"/>
                  <a:pt x="417513" y="204787"/>
                  <a:pt x="417513" y="204787"/>
                </a:cubicBezTo>
                <a:cubicBezTo>
                  <a:pt x="417513" y="204787"/>
                  <a:pt x="419101" y="203199"/>
                  <a:pt x="419894" y="201612"/>
                </a:cubicBezTo>
                <a:lnTo>
                  <a:pt x="417514" y="198438"/>
                </a:lnTo>
                <a:lnTo>
                  <a:pt x="417513" y="198438"/>
                </a:lnTo>
                <a:lnTo>
                  <a:pt x="413550" y="198438"/>
                </a:lnTo>
                <a:lnTo>
                  <a:pt x="417514" y="199231"/>
                </a:lnTo>
                <a:cubicBezTo>
                  <a:pt x="417514" y="199669"/>
                  <a:pt x="415737" y="200025"/>
                  <a:pt x="413545" y="200025"/>
                </a:cubicBezTo>
                <a:cubicBezTo>
                  <a:pt x="411353" y="200025"/>
                  <a:pt x="409576" y="199669"/>
                  <a:pt x="409576" y="199231"/>
                </a:cubicBezTo>
                <a:lnTo>
                  <a:pt x="413540" y="198438"/>
                </a:lnTo>
                <a:lnTo>
                  <a:pt x="410568" y="198438"/>
                </a:lnTo>
                <a:cubicBezTo>
                  <a:pt x="409576" y="198438"/>
                  <a:pt x="409576" y="198438"/>
                  <a:pt x="409576" y="198438"/>
                </a:cubicBezTo>
                <a:cubicBezTo>
                  <a:pt x="413545" y="198438"/>
                  <a:pt x="415530" y="198438"/>
                  <a:pt x="416522" y="197446"/>
                </a:cubicBezTo>
                <a:close/>
                <a:moveTo>
                  <a:pt x="409576" y="190500"/>
                </a:moveTo>
                <a:cubicBezTo>
                  <a:pt x="409576" y="190500"/>
                  <a:pt x="409576" y="192484"/>
                  <a:pt x="408782" y="193477"/>
                </a:cubicBezTo>
                <a:lnTo>
                  <a:pt x="407671" y="192881"/>
                </a:lnTo>
                <a:lnTo>
                  <a:pt x="408782" y="191492"/>
                </a:lnTo>
                <a:cubicBezTo>
                  <a:pt x="409576" y="190500"/>
                  <a:pt x="409576" y="190500"/>
                  <a:pt x="409576" y="190500"/>
                </a:cubicBezTo>
                <a:close/>
                <a:moveTo>
                  <a:pt x="403226" y="190500"/>
                </a:moveTo>
                <a:cubicBezTo>
                  <a:pt x="403226" y="190500"/>
                  <a:pt x="403226" y="192484"/>
                  <a:pt x="402432" y="194469"/>
                </a:cubicBezTo>
                <a:lnTo>
                  <a:pt x="396877" y="198437"/>
                </a:lnTo>
                <a:lnTo>
                  <a:pt x="402432" y="191492"/>
                </a:lnTo>
                <a:cubicBezTo>
                  <a:pt x="403226" y="190500"/>
                  <a:pt x="403226" y="190500"/>
                  <a:pt x="403226" y="190500"/>
                </a:cubicBezTo>
                <a:close/>
                <a:moveTo>
                  <a:pt x="403226" y="190500"/>
                </a:moveTo>
                <a:lnTo>
                  <a:pt x="407671" y="192881"/>
                </a:lnTo>
                <a:lnTo>
                  <a:pt x="403227" y="198437"/>
                </a:lnTo>
                <a:lnTo>
                  <a:pt x="403226" y="198438"/>
                </a:lnTo>
                <a:lnTo>
                  <a:pt x="403226" y="198437"/>
                </a:lnTo>
                <a:lnTo>
                  <a:pt x="403226" y="194469"/>
                </a:lnTo>
                <a:cubicBezTo>
                  <a:pt x="403226" y="194469"/>
                  <a:pt x="403226" y="194469"/>
                  <a:pt x="403226" y="190500"/>
                </a:cubicBezTo>
                <a:close/>
                <a:moveTo>
                  <a:pt x="813674" y="190437"/>
                </a:moveTo>
                <a:cubicBezTo>
                  <a:pt x="820511" y="190437"/>
                  <a:pt x="820511" y="190437"/>
                  <a:pt x="820511" y="197267"/>
                </a:cubicBezTo>
                <a:cubicBezTo>
                  <a:pt x="820511" y="197267"/>
                  <a:pt x="813674" y="190437"/>
                  <a:pt x="813674" y="190437"/>
                </a:cubicBezTo>
                <a:close/>
                <a:moveTo>
                  <a:pt x="806836" y="190437"/>
                </a:moveTo>
                <a:cubicBezTo>
                  <a:pt x="806836" y="190437"/>
                  <a:pt x="806836" y="190437"/>
                  <a:pt x="807691" y="191291"/>
                </a:cubicBezTo>
                <a:lnTo>
                  <a:pt x="812801" y="196395"/>
                </a:lnTo>
                <a:lnTo>
                  <a:pt x="810255" y="193852"/>
                </a:lnTo>
                <a:cubicBezTo>
                  <a:pt x="808545" y="192144"/>
                  <a:pt x="806836" y="190437"/>
                  <a:pt x="806836" y="190437"/>
                </a:cubicBezTo>
                <a:close/>
                <a:moveTo>
                  <a:pt x="787178" y="190437"/>
                </a:moveTo>
                <a:lnTo>
                  <a:pt x="788887" y="190437"/>
                </a:lnTo>
                <a:lnTo>
                  <a:pt x="789742" y="190437"/>
                </a:lnTo>
                <a:lnTo>
                  <a:pt x="793161" y="197267"/>
                </a:lnTo>
                <a:lnTo>
                  <a:pt x="788571" y="192027"/>
                </a:lnTo>
                <a:lnTo>
                  <a:pt x="788887" y="191291"/>
                </a:lnTo>
                <a:lnTo>
                  <a:pt x="787530" y="190839"/>
                </a:lnTo>
                <a:close/>
                <a:moveTo>
                  <a:pt x="670084" y="190437"/>
                </a:moveTo>
                <a:cubicBezTo>
                  <a:pt x="670084" y="197267"/>
                  <a:pt x="676922" y="190437"/>
                  <a:pt x="676922" y="197267"/>
                </a:cubicBezTo>
                <a:cubicBezTo>
                  <a:pt x="676922" y="197267"/>
                  <a:pt x="670084" y="190437"/>
                  <a:pt x="670084" y="197267"/>
                </a:cubicBezTo>
                <a:cubicBezTo>
                  <a:pt x="670084" y="190437"/>
                  <a:pt x="670084" y="190437"/>
                  <a:pt x="670084" y="190437"/>
                </a:cubicBezTo>
                <a:close/>
                <a:moveTo>
                  <a:pt x="396580" y="190437"/>
                </a:moveTo>
                <a:cubicBezTo>
                  <a:pt x="396580" y="190437"/>
                  <a:pt x="396580" y="192144"/>
                  <a:pt x="395725" y="193852"/>
                </a:cubicBezTo>
                <a:lnTo>
                  <a:pt x="394094" y="194783"/>
                </a:lnTo>
                <a:close/>
                <a:moveTo>
                  <a:pt x="389743" y="190437"/>
                </a:moveTo>
                <a:cubicBezTo>
                  <a:pt x="389743" y="197267"/>
                  <a:pt x="382905" y="197267"/>
                  <a:pt x="382905" y="197267"/>
                </a:cubicBezTo>
                <a:cubicBezTo>
                  <a:pt x="382905" y="197267"/>
                  <a:pt x="389743" y="190437"/>
                  <a:pt x="389743" y="190437"/>
                </a:cubicBezTo>
                <a:close/>
                <a:moveTo>
                  <a:pt x="123077" y="190437"/>
                </a:moveTo>
                <a:lnTo>
                  <a:pt x="118290" y="195218"/>
                </a:lnTo>
                <a:lnTo>
                  <a:pt x="116239" y="197267"/>
                </a:lnTo>
                <a:cubicBezTo>
                  <a:pt x="116239" y="197267"/>
                  <a:pt x="116239" y="190437"/>
                  <a:pt x="123077" y="190437"/>
                </a:cubicBezTo>
                <a:close/>
                <a:moveTo>
                  <a:pt x="123077" y="190437"/>
                </a:moveTo>
                <a:lnTo>
                  <a:pt x="118290" y="197267"/>
                </a:lnTo>
                <a:lnTo>
                  <a:pt x="116239" y="197267"/>
                </a:lnTo>
                <a:cubicBezTo>
                  <a:pt x="116239" y="197267"/>
                  <a:pt x="116239" y="197267"/>
                  <a:pt x="117094" y="196413"/>
                </a:cubicBezTo>
                <a:lnTo>
                  <a:pt x="118290" y="195218"/>
                </a:lnTo>
                <a:lnTo>
                  <a:pt x="119658" y="193852"/>
                </a:lnTo>
                <a:cubicBezTo>
                  <a:pt x="121368" y="192144"/>
                  <a:pt x="123077" y="190437"/>
                  <a:pt x="123077" y="190437"/>
                </a:cubicBezTo>
                <a:close/>
                <a:moveTo>
                  <a:pt x="139546" y="189705"/>
                </a:moveTo>
                <a:lnTo>
                  <a:pt x="139246" y="190500"/>
                </a:lnTo>
                <a:lnTo>
                  <a:pt x="138609" y="192186"/>
                </a:lnTo>
                <a:lnTo>
                  <a:pt x="136526" y="193730"/>
                </a:lnTo>
                <a:lnTo>
                  <a:pt x="134786" y="195020"/>
                </a:lnTo>
                <a:lnTo>
                  <a:pt x="134188" y="196413"/>
                </a:lnTo>
                <a:lnTo>
                  <a:pt x="136526" y="197192"/>
                </a:lnTo>
                <a:lnTo>
                  <a:pt x="136752" y="197267"/>
                </a:lnTo>
                <a:lnTo>
                  <a:pt x="136526" y="197396"/>
                </a:lnTo>
                <a:lnTo>
                  <a:pt x="130769" y="200682"/>
                </a:lnTo>
                <a:cubicBezTo>
                  <a:pt x="129914" y="202390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29059" y="204098"/>
                </a:cubicBezTo>
                <a:lnTo>
                  <a:pt x="126587" y="204098"/>
                </a:lnTo>
                <a:lnTo>
                  <a:pt x="123955" y="204756"/>
                </a:lnTo>
                <a:lnTo>
                  <a:pt x="126496" y="206659"/>
                </a:lnTo>
                <a:cubicBezTo>
                  <a:pt x="128205" y="205805"/>
                  <a:pt x="129914" y="204098"/>
                  <a:pt x="129914" y="204098"/>
                </a:cubicBezTo>
                <a:cubicBezTo>
                  <a:pt x="129914" y="204098"/>
                  <a:pt x="123077" y="210928"/>
                  <a:pt x="123077" y="210928"/>
                </a:cubicBezTo>
                <a:lnTo>
                  <a:pt x="123077" y="208367"/>
                </a:lnTo>
                <a:lnTo>
                  <a:pt x="123077" y="207513"/>
                </a:lnTo>
                <a:lnTo>
                  <a:pt x="123077" y="205386"/>
                </a:lnTo>
                <a:lnTo>
                  <a:pt x="123077" y="204098"/>
                </a:lnTo>
                <a:lnTo>
                  <a:pt x="123878" y="204698"/>
                </a:lnTo>
                <a:lnTo>
                  <a:pt x="124220" y="204098"/>
                </a:lnTo>
                <a:lnTo>
                  <a:pt x="123077" y="204098"/>
                </a:lnTo>
                <a:cubicBezTo>
                  <a:pt x="123077" y="204098"/>
                  <a:pt x="123077" y="204098"/>
                  <a:pt x="123932" y="203244"/>
                </a:cubicBezTo>
                <a:lnTo>
                  <a:pt x="125742" y="201436"/>
                </a:lnTo>
                <a:lnTo>
                  <a:pt x="127001" y="199232"/>
                </a:lnTo>
                <a:lnTo>
                  <a:pt x="128264" y="198916"/>
                </a:lnTo>
                <a:lnTo>
                  <a:pt x="128742" y="198438"/>
                </a:lnTo>
                <a:lnTo>
                  <a:pt x="129914" y="197267"/>
                </a:lnTo>
                <a:lnTo>
                  <a:pt x="130176" y="197006"/>
                </a:lnTo>
                <a:lnTo>
                  <a:pt x="133333" y="193852"/>
                </a:lnTo>
                <a:lnTo>
                  <a:pt x="136526" y="190663"/>
                </a:lnTo>
                <a:lnTo>
                  <a:pt x="136689" y="190500"/>
                </a:lnTo>
                <a:lnTo>
                  <a:pt x="136752" y="190437"/>
                </a:lnTo>
                <a:lnTo>
                  <a:pt x="136725" y="190500"/>
                </a:lnTo>
                <a:lnTo>
                  <a:pt x="136526" y="190963"/>
                </a:lnTo>
                <a:lnTo>
                  <a:pt x="136460" y="191116"/>
                </a:lnTo>
                <a:lnTo>
                  <a:pt x="136526" y="191040"/>
                </a:lnTo>
                <a:lnTo>
                  <a:pt x="136922" y="190579"/>
                </a:lnTo>
                <a:lnTo>
                  <a:pt x="136922" y="191293"/>
                </a:lnTo>
                <a:lnTo>
                  <a:pt x="136526" y="191712"/>
                </a:lnTo>
                <a:lnTo>
                  <a:pt x="135937" y="192336"/>
                </a:lnTo>
                <a:lnTo>
                  <a:pt x="136079" y="192186"/>
                </a:lnTo>
                <a:lnTo>
                  <a:pt x="136526" y="191713"/>
                </a:lnTo>
                <a:lnTo>
                  <a:pt x="136922" y="191293"/>
                </a:lnTo>
                <a:lnTo>
                  <a:pt x="138233" y="190500"/>
                </a:lnTo>
                <a:close/>
                <a:moveTo>
                  <a:pt x="129184" y="189396"/>
                </a:moveTo>
                <a:cubicBezTo>
                  <a:pt x="129779" y="189061"/>
                  <a:pt x="130176" y="189508"/>
                  <a:pt x="130176" y="191294"/>
                </a:cubicBezTo>
                <a:lnTo>
                  <a:pt x="126135" y="193892"/>
                </a:lnTo>
                <a:lnTo>
                  <a:pt x="126366" y="193437"/>
                </a:lnTo>
                <a:lnTo>
                  <a:pt x="127001" y="192187"/>
                </a:lnTo>
                <a:cubicBezTo>
                  <a:pt x="127795" y="190847"/>
                  <a:pt x="128589" y="189731"/>
                  <a:pt x="129184" y="189396"/>
                </a:cubicBezTo>
                <a:close/>
                <a:moveTo>
                  <a:pt x="145904" y="189115"/>
                </a:moveTo>
                <a:lnTo>
                  <a:pt x="144075" y="189951"/>
                </a:lnTo>
                <a:lnTo>
                  <a:pt x="143794" y="190232"/>
                </a:lnTo>
                <a:lnTo>
                  <a:pt x="143783" y="190326"/>
                </a:lnTo>
                <a:close/>
                <a:moveTo>
                  <a:pt x="541229" y="188412"/>
                </a:moveTo>
                <a:lnTo>
                  <a:pt x="547688" y="190500"/>
                </a:lnTo>
                <a:cubicBezTo>
                  <a:pt x="544116" y="190500"/>
                  <a:pt x="542330" y="190500"/>
                  <a:pt x="541437" y="189706"/>
                </a:cubicBezTo>
                <a:close/>
                <a:moveTo>
                  <a:pt x="791110" y="188388"/>
                </a:moveTo>
                <a:lnTo>
                  <a:pt x="793161" y="190437"/>
                </a:lnTo>
                <a:cubicBezTo>
                  <a:pt x="793161" y="190437"/>
                  <a:pt x="793161" y="190437"/>
                  <a:pt x="792306" y="189583"/>
                </a:cubicBezTo>
                <a:close/>
                <a:moveTo>
                  <a:pt x="619126" y="188119"/>
                </a:moveTo>
                <a:cubicBezTo>
                  <a:pt x="620714" y="188912"/>
                  <a:pt x="622301" y="190500"/>
                  <a:pt x="622301" y="190500"/>
                </a:cubicBezTo>
                <a:lnTo>
                  <a:pt x="621507" y="190500"/>
                </a:lnTo>
                <a:lnTo>
                  <a:pt x="619920" y="190500"/>
                </a:lnTo>
                <a:lnTo>
                  <a:pt x="619126" y="190500"/>
                </a:lnTo>
                <a:lnTo>
                  <a:pt x="618332" y="190500"/>
                </a:lnTo>
                <a:cubicBezTo>
                  <a:pt x="619126" y="190500"/>
                  <a:pt x="619126" y="190500"/>
                  <a:pt x="615951" y="190500"/>
                </a:cubicBezTo>
                <a:cubicBezTo>
                  <a:pt x="615951" y="187325"/>
                  <a:pt x="617539" y="187325"/>
                  <a:pt x="619126" y="188119"/>
                </a:cubicBezTo>
                <a:close/>
                <a:moveTo>
                  <a:pt x="434182" y="188119"/>
                </a:moveTo>
                <a:cubicBezTo>
                  <a:pt x="436167" y="187325"/>
                  <a:pt x="438151" y="187325"/>
                  <a:pt x="438151" y="190500"/>
                </a:cubicBezTo>
                <a:lnTo>
                  <a:pt x="437159" y="190500"/>
                </a:lnTo>
                <a:lnTo>
                  <a:pt x="434182" y="190500"/>
                </a:lnTo>
                <a:lnTo>
                  <a:pt x="433190" y="190500"/>
                </a:lnTo>
                <a:lnTo>
                  <a:pt x="430213" y="190500"/>
                </a:lnTo>
                <a:cubicBezTo>
                  <a:pt x="430213" y="190500"/>
                  <a:pt x="432198" y="188912"/>
                  <a:pt x="434182" y="188119"/>
                </a:cubicBezTo>
                <a:close/>
                <a:moveTo>
                  <a:pt x="786811" y="187509"/>
                </a:moveTo>
                <a:lnTo>
                  <a:pt x="787178" y="190437"/>
                </a:lnTo>
                <a:lnTo>
                  <a:pt x="786323" y="190437"/>
                </a:lnTo>
                <a:close/>
                <a:moveTo>
                  <a:pt x="154112" y="187201"/>
                </a:moveTo>
                <a:lnTo>
                  <a:pt x="153988" y="187325"/>
                </a:lnTo>
                <a:lnTo>
                  <a:pt x="151607" y="189706"/>
                </a:lnTo>
                <a:close/>
                <a:moveTo>
                  <a:pt x="465138" y="186690"/>
                </a:moveTo>
                <a:lnTo>
                  <a:pt x="466726" y="187325"/>
                </a:lnTo>
                <a:cubicBezTo>
                  <a:pt x="468313" y="187325"/>
                  <a:pt x="468313" y="187325"/>
                  <a:pt x="465138" y="190500"/>
                </a:cubicBezTo>
                <a:cubicBezTo>
                  <a:pt x="465138" y="190500"/>
                  <a:pt x="465138" y="188912"/>
                  <a:pt x="465138" y="187325"/>
                </a:cubicBezTo>
                <a:close/>
                <a:moveTo>
                  <a:pt x="640629" y="186459"/>
                </a:moveTo>
                <a:lnTo>
                  <a:pt x="642144" y="187325"/>
                </a:lnTo>
                <a:cubicBezTo>
                  <a:pt x="642938" y="188912"/>
                  <a:pt x="642938" y="190500"/>
                  <a:pt x="642938" y="190500"/>
                </a:cubicBezTo>
                <a:close/>
                <a:moveTo>
                  <a:pt x="790674" y="186090"/>
                </a:moveTo>
                <a:lnTo>
                  <a:pt x="792306" y="187022"/>
                </a:lnTo>
                <a:cubicBezTo>
                  <a:pt x="793161" y="188729"/>
                  <a:pt x="793161" y="190437"/>
                  <a:pt x="793161" y="190437"/>
                </a:cubicBezTo>
                <a:close/>
                <a:moveTo>
                  <a:pt x="787178" y="185314"/>
                </a:moveTo>
                <a:cubicBezTo>
                  <a:pt x="788033" y="185314"/>
                  <a:pt x="789742" y="187022"/>
                  <a:pt x="793161" y="190437"/>
                </a:cubicBezTo>
                <a:lnTo>
                  <a:pt x="789742" y="190437"/>
                </a:lnTo>
                <a:close/>
                <a:moveTo>
                  <a:pt x="779486" y="184173"/>
                </a:moveTo>
                <a:lnTo>
                  <a:pt x="779486" y="184460"/>
                </a:lnTo>
                <a:cubicBezTo>
                  <a:pt x="779486" y="185314"/>
                  <a:pt x="779486" y="187022"/>
                  <a:pt x="779486" y="190437"/>
                </a:cubicBezTo>
                <a:cubicBezTo>
                  <a:pt x="782905" y="190437"/>
                  <a:pt x="784614" y="190437"/>
                  <a:pt x="785468" y="190437"/>
                </a:cubicBezTo>
                <a:lnTo>
                  <a:pt x="785750" y="190437"/>
                </a:lnTo>
                <a:lnTo>
                  <a:pt x="785019" y="189706"/>
                </a:lnTo>
                <a:close/>
                <a:moveTo>
                  <a:pt x="841376" y="184150"/>
                </a:moveTo>
                <a:cubicBezTo>
                  <a:pt x="841376" y="184150"/>
                  <a:pt x="847726" y="190500"/>
                  <a:pt x="847726" y="190500"/>
                </a:cubicBezTo>
                <a:lnTo>
                  <a:pt x="844551" y="190500"/>
                </a:lnTo>
                <a:lnTo>
                  <a:pt x="842170" y="190500"/>
                </a:lnTo>
                <a:cubicBezTo>
                  <a:pt x="841376" y="190500"/>
                  <a:pt x="841376" y="190500"/>
                  <a:pt x="841376" y="190500"/>
                </a:cubicBezTo>
                <a:cubicBezTo>
                  <a:pt x="841376" y="190500"/>
                  <a:pt x="841376" y="190500"/>
                  <a:pt x="841376" y="184150"/>
                </a:cubicBezTo>
                <a:close/>
                <a:moveTo>
                  <a:pt x="655638" y="184150"/>
                </a:moveTo>
                <a:cubicBezTo>
                  <a:pt x="662782" y="184150"/>
                  <a:pt x="662782" y="190500"/>
                  <a:pt x="662782" y="190500"/>
                </a:cubicBezTo>
                <a:lnTo>
                  <a:pt x="663576" y="190500"/>
                </a:lnTo>
                <a:cubicBezTo>
                  <a:pt x="663576" y="194469"/>
                  <a:pt x="663576" y="194469"/>
                  <a:pt x="663576" y="194469"/>
                </a:cubicBezTo>
                <a:lnTo>
                  <a:pt x="663576" y="198437"/>
                </a:lnTo>
                <a:lnTo>
                  <a:pt x="662584" y="191492"/>
                </a:lnTo>
                <a:lnTo>
                  <a:pt x="656549" y="190630"/>
                </a:lnTo>
                <a:lnTo>
                  <a:pt x="655638" y="190500"/>
                </a:lnTo>
                <a:lnTo>
                  <a:pt x="655638" y="189706"/>
                </a:lnTo>
                <a:lnTo>
                  <a:pt x="655638" y="187325"/>
                </a:lnTo>
                <a:lnTo>
                  <a:pt x="655638" y="184944"/>
                </a:lnTo>
                <a:cubicBezTo>
                  <a:pt x="655638" y="184150"/>
                  <a:pt x="655638" y="184150"/>
                  <a:pt x="655638" y="184150"/>
                </a:cubicBezTo>
                <a:close/>
                <a:moveTo>
                  <a:pt x="642938" y="184150"/>
                </a:moveTo>
                <a:cubicBezTo>
                  <a:pt x="646113" y="184150"/>
                  <a:pt x="647701" y="185737"/>
                  <a:pt x="649288" y="187325"/>
                </a:cubicBezTo>
                <a:lnTo>
                  <a:pt x="649288" y="184944"/>
                </a:lnTo>
                <a:cubicBezTo>
                  <a:pt x="649288" y="184150"/>
                  <a:pt x="649288" y="184150"/>
                  <a:pt x="649288" y="184150"/>
                </a:cubicBezTo>
                <a:lnTo>
                  <a:pt x="651828" y="188595"/>
                </a:lnTo>
                <a:lnTo>
                  <a:pt x="655638" y="190500"/>
                </a:lnTo>
                <a:lnTo>
                  <a:pt x="654844" y="190500"/>
                </a:lnTo>
                <a:lnTo>
                  <a:pt x="653753" y="190500"/>
                </a:lnTo>
                <a:lnTo>
                  <a:pt x="652463" y="190500"/>
                </a:lnTo>
                <a:cubicBezTo>
                  <a:pt x="650876" y="190500"/>
                  <a:pt x="649288" y="190500"/>
                  <a:pt x="649288" y="190500"/>
                </a:cubicBezTo>
                <a:lnTo>
                  <a:pt x="649288" y="189706"/>
                </a:lnTo>
                <a:cubicBezTo>
                  <a:pt x="647701" y="188912"/>
                  <a:pt x="646113" y="187325"/>
                  <a:pt x="642938" y="184150"/>
                </a:cubicBezTo>
                <a:close/>
                <a:moveTo>
                  <a:pt x="636588" y="184150"/>
                </a:moveTo>
                <a:cubicBezTo>
                  <a:pt x="636588" y="184150"/>
                  <a:pt x="638175" y="184150"/>
                  <a:pt x="639763" y="184944"/>
                </a:cubicBezTo>
                <a:lnTo>
                  <a:pt x="640629" y="186459"/>
                </a:lnTo>
                <a:close/>
                <a:moveTo>
                  <a:pt x="608013" y="184150"/>
                </a:moveTo>
                <a:cubicBezTo>
                  <a:pt x="608013" y="190500"/>
                  <a:pt x="608013" y="190500"/>
                  <a:pt x="608013" y="190500"/>
                </a:cubicBezTo>
                <a:cubicBezTo>
                  <a:pt x="601663" y="184150"/>
                  <a:pt x="608013" y="184150"/>
                  <a:pt x="608013" y="184150"/>
                </a:cubicBezTo>
                <a:close/>
                <a:moveTo>
                  <a:pt x="594520" y="184150"/>
                </a:moveTo>
                <a:cubicBezTo>
                  <a:pt x="594520" y="184150"/>
                  <a:pt x="601664" y="190500"/>
                  <a:pt x="594520" y="190500"/>
                </a:cubicBezTo>
                <a:cubicBezTo>
                  <a:pt x="587376" y="190500"/>
                  <a:pt x="587376" y="184150"/>
                  <a:pt x="594520" y="184150"/>
                </a:cubicBezTo>
                <a:close/>
                <a:moveTo>
                  <a:pt x="581820" y="184150"/>
                </a:moveTo>
                <a:cubicBezTo>
                  <a:pt x="582258" y="184150"/>
                  <a:pt x="582614" y="184505"/>
                  <a:pt x="582614" y="184944"/>
                </a:cubicBezTo>
                <a:cubicBezTo>
                  <a:pt x="582614" y="185382"/>
                  <a:pt x="582258" y="185738"/>
                  <a:pt x="581820" y="185738"/>
                </a:cubicBezTo>
                <a:cubicBezTo>
                  <a:pt x="581382" y="185738"/>
                  <a:pt x="581026" y="185382"/>
                  <a:pt x="581026" y="184944"/>
                </a:cubicBezTo>
                <a:cubicBezTo>
                  <a:pt x="581026" y="184505"/>
                  <a:pt x="581382" y="184150"/>
                  <a:pt x="581820" y="184150"/>
                </a:cubicBezTo>
                <a:close/>
                <a:moveTo>
                  <a:pt x="477838" y="184150"/>
                </a:moveTo>
                <a:cubicBezTo>
                  <a:pt x="477838" y="187325"/>
                  <a:pt x="476251" y="187325"/>
                  <a:pt x="474663" y="186531"/>
                </a:cubicBezTo>
                <a:lnTo>
                  <a:pt x="474234" y="186209"/>
                </a:lnTo>
                <a:close/>
                <a:moveTo>
                  <a:pt x="471488" y="184150"/>
                </a:moveTo>
                <a:lnTo>
                  <a:pt x="474234" y="186209"/>
                </a:lnTo>
                <a:lnTo>
                  <a:pt x="472282" y="187325"/>
                </a:lnTo>
                <a:cubicBezTo>
                  <a:pt x="471488" y="187325"/>
                  <a:pt x="471488" y="187325"/>
                  <a:pt x="471488" y="190500"/>
                </a:cubicBezTo>
                <a:cubicBezTo>
                  <a:pt x="471488" y="190500"/>
                  <a:pt x="471488" y="184150"/>
                  <a:pt x="471488" y="184150"/>
                </a:cubicBezTo>
                <a:close/>
                <a:moveTo>
                  <a:pt x="458788" y="184150"/>
                </a:moveTo>
                <a:lnTo>
                  <a:pt x="460009" y="184639"/>
                </a:lnTo>
                <a:lnTo>
                  <a:pt x="461963" y="184150"/>
                </a:lnTo>
                <a:lnTo>
                  <a:pt x="464344" y="184745"/>
                </a:lnTo>
                <a:lnTo>
                  <a:pt x="465138" y="184150"/>
                </a:lnTo>
                <a:lnTo>
                  <a:pt x="465138" y="184944"/>
                </a:lnTo>
                <a:lnTo>
                  <a:pt x="465138" y="186690"/>
                </a:lnTo>
                <a:lnTo>
                  <a:pt x="462929" y="185806"/>
                </a:lnTo>
                <a:lnTo>
                  <a:pt x="463550" y="185341"/>
                </a:lnTo>
                <a:lnTo>
                  <a:pt x="462452" y="185616"/>
                </a:lnTo>
                <a:lnTo>
                  <a:pt x="462929" y="185806"/>
                </a:lnTo>
                <a:lnTo>
                  <a:pt x="461963" y="186531"/>
                </a:lnTo>
                <a:lnTo>
                  <a:pt x="460376" y="185341"/>
                </a:lnTo>
                <a:lnTo>
                  <a:pt x="458788" y="184944"/>
                </a:lnTo>
                <a:lnTo>
                  <a:pt x="459582" y="184745"/>
                </a:lnTo>
                <a:close/>
                <a:moveTo>
                  <a:pt x="445295" y="184150"/>
                </a:moveTo>
                <a:cubicBezTo>
                  <a:pt x="445733" y="184150"/>
                  <a:pt x="446089" y="185572"/>
                  <a:pt x="446089" y="187325"/>
                </a:cubicBezTo>
                <a:cubicBezTo>
                  <a:pt x="446089" y="189078"/>
                  <a:pt x="445733" y="190500"/>
                  <a:pt x="445295" y="190500"/>
                </a:cubicBezTo>
                <a:cubicBezTo>
                  <a:pt x="444857" y="190500"/>
                  <a:pt x="444501" y="189078"/>
                  <a:pt x="444501" y="187325"/>
                </a:cubicBezTo>
                <a:cubicBezTo>
                  <a:pt x="444501" y="185572"/>
                  <a:pt x="444857" y="184150"/>
                  <a:pt x="445295" y="184150"/>
                </a:cubicBezTo>
                <a:close/>
                <a:moveTo>
                  <a:pt x="403225" y="184150"/>
                </a:moveTo>
                <a:cubicBezTo>
                  <a:pt x="403225" y="184150"/>
                  <a:pt x="396875" y="190500"/>
                  <a:pt x="396875" y="190500"/>
                </a:cubicBezTo>
                <a:cubicBezTo>
                  <a:pt x="400050" y="187325"/>
                  <a:pt x="401638" y="185737"/>
                  <a:pt x="402431" y="184944"/>
                </a:cubicBezTo>
                <a:close/>
                <a:moveTo>
                  <a:pt x="403225" y="184150"/>
                </a:moveTo>
                <a:lnTo>
                  <a:pt x="403424" y="184746"/>
                </a:lnTo>
                <a:lnTo>
                  <a:pt x="404020" y="184150"/>
                </a:lnTo>
                <a:cubicBezTo>
                  <a:pt x="404458" y="184150"/>
                  <a:pt x="404814" y="184505"/>
                  <a:pt x="404814" y="184944"/>
                </a:cubicBezTo>
                <a:cubicBezTo>
                  <a:pt x="404814" y="185382"/>
                  <a:pt x="404458" y="185738"/>
                  <a:pt x="404020" y="185738"/>
                </a:cubicBezTo>
                <a:lnTo>
                  <a:pt x="403622" y="185339"/>
                </a:lnTo>
                <a:lnTo>
                  <a:pt x="404019" y="186531"/>
                </a:lnTo>
                <a:cubicBezTo>
                  <a:pt x="404813" y="187325"/>
                  <a:pt x="406400" y="187325"/>
                  <a:pt x="409575" y="184150"/>
                </a:cubicBezTo>
                <a:cubicBezTo>
                  <a:pt x="403225" y="190500"/>
                  <a:pt x="403225" y="184150"/>
                  <a:pt x="403225" y="190500"/>
                </a:cubicBezTo>
                <a:cubicBezTo>
                  <a:pt x="403225" y="190500"/>
                  <a:pt x="396875" y="190500"/>
                  <a:pt x="396875" y="190500"/>
                </a:cubicBezTo>
                <a:cubicBezTo>
                  <a:pt x="396875" y="190500"/>
                  <a:pt x="403225" y="190500"/>
                  <a:pt x="403225" y="184150"/>
                </a:cubicBezTo>
                <a:close/>
                <a:moveTo>
                  <a:pt x="136526" y="184150"/>
                </a:moveTo>
                <a:cubicBezTo>
                  <a:pt x="136526" y="184150"/>
                  <a:pt x="130176" y="190500"/>
                  <a:pt x="130176" y="190500"/>
                </a:cubicBezTo>
                <a:cubicBezTo>
                  <a:pt x="130176" y="190500"/>
                  <a:pt x="130176" y="184150"/>
                  <a:pt x="136526" y="184150"/>
                </a:cubicBezTo>
                <a:close/>
                <a:moveTo>
                  <a:pt x="136922" y="184149"/>
                </a:moveTo>
                <a:cubicBezTo>
                  <a:pt x="140296" y="184149"/>
                  <a:pt x="140296" y="185935"/>
                  <a:pt x="138609" y="188614"/>
                </a:cubicBezTo>
                <a:lnTo>
                  <a:pt x="136990" y="190500"/>
                </a:lnTo>
                <a:lnTo>
                  <a:pt x="136922" y="190579"/>
                </a:lnTo>
                <a:lnTo>
                  <a:pt x="136922" y="190500"/>
                </a:lnTo>
                <a:lnTo>
                  <a:pt x="136922" y="190400"/>
                </a:lnTo>
                <a:cubicBezTo>
                  <a:pt x="136922" y="189507"/>
                  <a:pt x="136922" y="187721"/>
                  <a:pt x="136922" y="184149"/>
                </a:cubicBezTo>
                <a:close/>
                <a:moveTo>
                  <a:pt x="827617" y="183622"/>
                </a:moveTo>
                <a:cubicBezTo>
                  <a:pt x="827617" y="183622"/>
                  <a:pt x="834497" y="183622"/>
                  <a:pt x="834497" y="183622"/>
                </a:cubicBezTo>
                <a:cubicBezTo>
                  <a:pt x="841376" y="183622"/>
                  <a:pt x="841376" y="190501"/>
                  <a:pt x="841376" y="190501"/>
                </a:cubicBezTo>
                <a:cubicBezTo>
                  <a:pt x="837936" y="187061"/>
                  <a:pt x="837936" y="187061"/>
                  <a:pt x="837936" y="187921"/>
                </a:cubicBezTo>
                <a:lnTo>
                  <a:pt x="837055" y="188582"/>
                </a:lnTo>
                <a:lnTo>
                  <a:pt x="840317" y="191029"/>
                </a:lnTo>
                <a:cubicBezTo>
                  <a:pt x="840317" y="191029"/>
                  <a:pt x="840317" y="191029"/>
                  <a:pt x="839457" y="191029"/>
                </a:cubicBezTo>
                <a:lnTo>
                  <a:pt x="837144" y="191029"/>
                </a:lnTo>
                <a:lnTo>
                  <a:pt x="840384" y="191492"/>
                </a:lnTo>
                <a:cubicBezTo>
                  <a:pt x="841376" y="192484"/>
                  <a:pt x="841376" y="194469"/>
                  <a:pt x="841376" y="198438"/>
                </a:cubicBezTo>
                <a:cubicBezTo>
                  <a:pt x="841376" y="198438"/>
                  <a:pt x="841376" y="196453"/>
                  <a:pt x="840384" y="194469"/>
                </a:cubicBezTo>
                <a:lnTo>
                  <a:pt x="834364" y="191029"/>
                </a:lnTo>
                <a:lnTo>
                  <a:pt x="833967" y="191029"/>
                </a:lnTo>
                <a:lnTo>
                  <a:pt x="837407" y="194469"/>
                </a:lnTo>
                <a:cubicBezTo>
                  <a:pt x="839391" y="196453"/>
                  <a:pt x="841376" y="198438"/>
                  <a:pt x="841376" y="198438"/>
                </a:cubicBezTo>
                <a:cubicBezTo>
                  <a:pt x="841376" y="198438"/>
                  <a:pt x="842963" y="198438"/>
                  <a:pt x="844551" y="199232"/>
                </a:cubicBezTo>
                <a:lnTo>
                  <a:pt x="845186" y="200343"/>
                </a:lnTo>
                <a:lnTo>
                  <a:pt x="847197" y="201348"/>
                </a:lnTo>
                <a:lnTo>
                  <a:pt x="847726" y="201613"/>
                </a:lnTo>
                <a:lnTo>
                  <a:pt x="854076" y="20478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47726" y="204788"/>
                  <a:pt x="847726" y="204788"/>
                  <a:pt x="847726" y="204788"/>
                </a:cubicBezTo>
                <a:lnTo>
                  <a:pt x="847197" y="204788"/>
                </a:lnTo>
                <a:lnTo>
                  <a:pt x="847109" y="204435"/>
                </a:lnTo>
                <a:lnTo>
                  <a:pt x="842170" y="201613"/>
                </a:lnTo>
                <a:lnTo>
                  <a:pt x="841398" y="198526"/>
                </a:lnTo>
                <a:lnTo>
                  <a:pt x="841376" y="198514"/>
                </a:lnTo>
                <a:lnTo>
                  <a:pt x="841199" y="198413"/>
                </a:lnTo>
                <a:lnTo>
                  <a:pt x="834430" y="197446"/>
                </a:lnTo>
                <a:lnTo>
                  <a:pt x="833514" y="191029"/>
                </a:lnTo>
                <a:lnTo>
                  <a:pt x="833438" y="191029"/>
                </a:lnTo>
                <a:lnTo>
                  <a:pt x="833506" y="190978"/>
                </a:lnTo>
                <a:lnTo>
                  <a:pt x="833438" y="190500"/>
                </a:lnTo>
                <a:lnTo>
                  <a:pt x="833741" y="190803"/>
                </a:lnTo>
                <a:lnTo>
                  <a:pt x="833839" y="190729"/>
                </a:lnTo>
                <a:lnTo>
                  <a:pt x="833438" y="190500"/>
                </a:lnTo>
                <a:lnTo>
                  <a:pt x="834031" y="190585"/>
                </a:lnTo>
                <a:lnTo>
                  <a:pt x="834144" y="190500"/>
                </a:lnTo>
                <a:lnTo>
                  <a:pt x="834463" y="190261"/>
                </a:lnTo>
                <a:lnTo>
                  <a:pt x="833637" y="184482"/>
                </a:lnTo>
                <a:lnTo>
                  <a:pt x="831316" y="184150"/>
                </a:lnTo>
                <a:close/>
                <a:moveTo>
                  <a:pt x="793161" y="183606"/>
                </a:moveTo>
                <a:lnTo>
                  <a:pt x="793751" y="184196"/>
                </a:lnTo>
                <a:lnTo>
                  <a:pt x="793751" y="184150"/>
                </a:lnTo>
                <a:lnTo>
                  <a:pt x="793888" y="184333"/>
                </a:lnTo>
                <a:lnTo>
                  <a:pt x="796580" y="187022"/>
                </a:lnTo>
                <a:cubicBezTo>
                  <a:pt x="798289" y="188729"/>
                  <a:pt x="799998" y="190437"/>
                  <a:pt x="799998" y="190437"/>
                </a:cubicBezTo>
                <a:lnTo>
                  <a:pt x="795657" y="187959"/>
                </a:lnTo>
                <a:lnTo>
                  <a:pt x="793798" y="190437"/>
                </a:lnTo>
                <a:lnTo>
                  <a:pt x="796580" y="190437"/>
                </a:lnTo>
                <a:cubicBezTo>
                  <a:pt x="798289" y="190437"/>
                  <a:pt x="799998" y="190437"/>
                  <a:pt x="799998" y="190437"/>
                </a:cubicBezTo>
                <a:lnTo>
                  <a:pt x="799998" y="190500"/>
                </a:lnTo>
                <a:lnTo>
                  <a:pt x="799998" y="192998"/>
                </a:lnTo>
                <a:lnTo>
                  <a:pt x="799998" y="196413"/>
                </a:lnTo>
                <a:cubicBezTo>
                  <a:pt x="799998" y="197267"/>
                  <a:pt x="799998" y="197267"/>
                  <a:pt x="799998" y="197267"/>
                </a:cubicBezTo>
                <a:lnTo>
                  <a:pt x="799143" y="197267"/>
                </a:lnTo>
                <a:lnTo>
                  <a:pt x="793161" y="190437"/>
                </a:lnTo>
                <a:lnTo>
                  <a:pt x="793751" y="190437"/>
                </a:lnTo>
                <a:lnTo>
                  <a:pt x="793751" y="187325"/>
                </a:lnTo>
                <a:lnTo>
                  <a:pt x="793751" y="186531"/>
                </a:lnTo>
                <a:lnTo>
                  <a:pt x="793751" y="185964"/>
                </a:lnTo>
                <a:close/>
                <a:moveTo>
                  <a:pt x="786323" y="183606"/>
                </a:moveTo>
                <a:lnTo>
                  <a:pt x="787178" y="185314"/>
                </a:lnTo>
                <a:lnTo>
                  <a:pt x="786811" y="187509"/>
                </a:lnTo>
                <a:close/>
                <a:moveTo>
                  <a:pt x="786323" y="183606"/>
                </a:moveTo>
                <a:lnTo>
                  <a:pt x="791110" y="188388"/>
                </a:lnTo>
                <a:lnTo>
                  <a:pt x="789742" y="187022"/>
                </a:lnTo>
                <a:cubicBezTo>
                  <a:pt x="788032" y="185314"/>
                  <a:pt x="786323" y="183606"/>
                  <a:pt x="786323" y="183606"/>
                </a:cubicBezTo>
                <a:close/>
                <a:moveTo>
                  <a:pt x="786323" y="183606"/>
                </a:moveTo>
                <a:cubicBezTo>
                  <a:pt x="786323" y="183606"/>
                  <a:pt x="788033" y="183606"/>
                  <a:pt x="789742" y="184460"/>
                </a:cubicBezTo>
                <a:lnTo>
                  <a:pt x="790674" y="186090"/>
                </a:lnTo>
                <a:close/>
                <a:moveTo>
                  <a:pt x="670084" y="183606"/>
                </a:moveTo>
                <a:lnTo>
                  <a:pt x="672203" y="185723"/>
                </a:lnTo>
                <a:lnTo>
                  <a:pt x="676922" y="190437"/>
                </a:lnTo>
                <a:cubicBezTo>
                  <a:pt x="676922" y="190437"/>
                  <a:pt x="683759" y="197267"/>
                  <a:pt x="683759" y="197267"/>
                </a:cubicBezTo>
                <a:lnTo>
                  <a:pt x="682904" y="197267"/>
                </a:lnTo>
                <a:lnTo>
                  <a:pt x="680340" y="197267"/>
                </a:lnTo>
                <a:lnTo>
                  <a:pt x="679486" y="197267"/>
                </a:lnTo>
                <a:cubicBezTo>
                  <a:pt x="678631" y="197267"/>
                  <a:pt x="676922" y="197267"/>
                  <a:pt x="676922" y="197267"/>
                </a:cubicBezTo>
                <a:cubicBezTo>
                  <a:pt x="676922" y="190437"/>
                  <a:pt x="676922" y="190437"/>
                  <a:pt x="670084" y="190437"/>
                </a:cubicBezTo>
                <a:cubicBezTo>
                  <a:pt x="670084" y="190437"/>
                  <a:pt x="670084" y="183606"/>
                  <a:pt x="670084" y="183606"/>
                </a:cubicBezTo>
                <a:close/>
                <a:moveTo>
                  <a:pt x="663247" y="183606"/>
                </a:moveTo>
                <a:cubicBezTo>
                  <a:pt x="663247" y="183606"/>
                  <a:pt x="670084" y="190437"/>
                  <a:pt x="670084" y="190437"/>
                </a:cubicBezTo>
                <a:cubicBezTo>
                  <a:pt x="663247" y="183606"/>
                  <a:pt x="663247" y="190437"/>
                  <a:pt x="663247" y="183606"/>
                </a:cubicBezTo>
                <a:close/>
                <a:moveTo>
                  <a:pt x="410256" y="183606"/>
                </a:moveTo>
                <a:cubicBezTo>
                  <a:pt x="410256" y="183606"/>
                  <a:pt x="410256" y="183606"/>
                  <a:pt x="411111" y="183606"/>
                </a:cubicBezTo>
                <a:lnTo>
                  <a:pt x="411965" y="183606"/>
                </a:lnTo>
                <a:lnTo>
                  <a:pt x="413675" y="183606"/>
                </a:lnTo>
                <a:lnTo>
                  <a:pt x="416238" y="183606"/>
                </a:lnTo>
                <a:lnTo>
                  <a:pt x="417093" y="183606"/>
                </a:lnTo>
                <a:cubicBezTo>
                  <a:pt x="417093" y="183606"/>
                  <a:pt x="417093" y="190437"/>
                  <a:pt x="410256" y="190437"/>
                </a:cubicBezTo>
                <a:cubicBezTo>
                  <a:pt x="417093" y="183606"/>
                  <a:pt x="410256" y="190437"/>
                  <a:pt x="410256" y="183606"/>
                </a:cubicBezTo>
                <a:close/>
                <a:moveTo>
                  <a:pt x="146494" y="183402"/>
                </a:moveTo>
                <a:lnTo>
                  <a:pt x="145167" y="183753"/>
                </a:lnTo>
                <a:lnTo>
                  <a:pt x="146315" y="183753"/>
                </a:lnTo>
                <a:lnTo>
                  <a:pt x="146072" y="184228"/>
                </a:lnTo>
                <a:lnTo>
                  <a:pt x="149400" y="183753"/>
                </a:lnTo>
                <a:lnTo>
                  <a:pt x="146315" y="183753"/>
                </a:lnTo>
                <a:close/>
                <a:moveTo>
                  <a:pt x="789058" y="181557"/>
                </a:moveTo>
                <a:lnTo>
                  <a:pt x="789742" y="182753"/>
                </a:lnTo>
                <a:cubicBezTo>
                  <a:pt x="791451" y="183606"/>
                  <a:pt x="793161" y="183606"/>
                  <a:pt x="793161" y="183606"/>
                </a:cubicBezTo>
                <a:cubicBezTo>
                  <a:pt x="786323" y="183606"/>
                  <a:pt x="786323" y="183606"/>
                  <a:pt x="786323" y="183606"/>
                </a:cubicBezTo>
                <a:close/>
                <a:moveTo>
                  <a:pt x="650426" y="181045"/>
                </a:moveTo>
                <a:cubicBezTo>
                  <a:pt x="651281" y="181899"/>
                  <a:pt x="652990" y="183606"/>
                  <a:pt x="656409" y="183606"/>
                </a:cubicBezTo>
                <a:cubicBezTo>
                  <a:pt x="656409" y="183606"/>
                  <a:pt x="654699" y="183606"/>
                  <a:pt x="652990" y="183606"/>
                </a:cubicBezTo>
                <a:lnTo>
                  <a:pt x="649571" y="183606"/>
                </a:lnTo>
                <a:cubicBezTo>
                  <a:pt x="649571" y="180191"/>
                  <a:pt x="649571" y="180191"/>
                  <a:pt x="650426" y="181045"/>
                </a:cubicBezTo>
                <a:close/>
                <a:moveTo>
                  <a:pt x="572648" y="181045"/>
                </a:moveTo>
                <a:cubicBezTo>
                  <a:pt x="574358" y="181899"/>
                  <a:pt x="577777" y="183606"/>
                  <a:pt x="581195" y="183606"/>
                </a:cubicBezTo>
                <a:cubicBezTo>
                  <a:pt x="581195" y="183606"/>
                  <a:pt x="581195" y="183606"/>
                  <a:pt x="574358" y="183606"/>
                </a:cubicBezTo>
                <a:cubicBezTo>
                  <a:pt x="570939" y="180191"/>
                  <a:pt x="570939" y="180191"/>
                  <a:pt x="572648" y="181045"/>
                </a:cubicBezTo>
                <a:close/>
                <a:moveTo>
                  <a:pt x="612920" y="180109"/>
                </a:moveTo>
                <a:lnTo>
                  <a:pt x="614562" y="180975"/>
                </a:lnTo>
                <a:cubicBezTo>
                  <a:pt x="617142" y="182562"/>
                  <a:pt x="618862" y="184150"/>
                  <a:pt x="615422" y="184150"/>
                </a:cubicBezTo>
                <a:close/>
                <a:moveTo>
                  <a:pt x="805775" y="180073"/>
                </a:moveTo>
                <a:lnTo>
                  <a:pt x="805981" y="180191"/>
                </a:lnTo>
                <a:cubicBezTo>
                  <a:pt x="806836" y="181899"/>
                  <a:pt x="806836" y="183606"/>
                  <a:pt x="806836" y="183606"/>
                </a:cubicBezTo>
                <a:close/>
                <a:moveTo>
                  <a:pt x="832433" y="179494"/>
                </a:moveTo>
                <a:lnTo>
                  <a:pt x="833637" y="180182"/>
                </a:lnTo>
                <a:cubicBezTo>
                  <a:pt x="834497" y="181902"/>
                  <a:pt x="834497" y="183622"/>
                  <a:pt x="834497" y="183622"/>
                </a:cubicBezTo>
                <a:cubicBezTo>
                  <a:pt x="834497" y="183622"/>
                  <a:pt x="832777" y="181902"/>
                  <a:pt x="831917" y="180182"/>
                </a:cubicBezTo>
                <a:close/>
                <a:moveTo>
                  <a:pt x="433255" y="179260"/>
                </a:moveTo>
                <a:lnTo>
                  <a:pt x="436751" y="182753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76776"/>
                  <a:pt x="430768" y="183606"/>
                  <a:pt x="430768" y="183606"/>
                </a:cubicBezTo>
                <a:cubicBezTo>
                  <a:pt x="430768" y="183606"/>
                  <a:pt x="430768" y="181899"/>
                  <a:pt x="431623" y="180191"/>
                </a:cubicBezTo>
                <a:close/>
                <a:moveTo>
                  <a:pt x="148703" y="178820"/>
                </a:moveTo>
                <a:lnTo>
                  <a:pt x="147043" y="180578"/>
                </a:lnTo>
                <a:lnTo>
                  <a:pt x="144043" y="183753"/>
                </a:lnTo>
                <a:close/>
                <a:moveTo>
                  <a:pt x="638114" y="178437"/>
                </a:moveTo>
                <a:lnTo>
                  <a:pt x="639315" y="179337"/>
                </a:lnTo>
                <a:lnTo>
                  <a:pt x="639516" y="179187"/>
                </a:lnTo>
                <a:lnTo>
                  <a:pt x="641024" y="180191"/>
                </a:lnTo>
                <a:lnTo>
                  <a:pt x="636060" y="183497"/>
                </a:lnTo>
                <a:lnTo>
                  <a:pt x="635896" y="183606"/>
                </a:lnTo>
                <a:lnTo>
                  <a:pt x="636060" y="183224"/>
                </a:lnTo>
                <a:close/>
                <a:moveTo>
                  <a:pt x="135534" y="178123"/>
                </a:moveTo>
                <a:cubicBezTo>
                  <a:pt x="134939" y="178793"/>
                  <a:pt x="133351" y="180579"/>
                  <a:pt x="130176" y="184151"/>
                </a:cubicBezTo>
                <a:cubicBezTo>
                  <a:pt x="130176" y="184151"/>
                  <a:pt x="137320" y="176114"/>
                  <a:pt x="135534" y="178123"/>
                </a:cubicBezTo>
                <a:close/>
                <a:moveTo>
                  <a:pt x="608542" y="177800"/>
                </a:moveTo>
                <a:cubicBezTo>
                  <a:pt x="608542" y="177800"/>
                  <a:pt x="610262" y="177800"/>
                  <a:pt x="611982" y="178594"/>
                </a:cubicBezTo>
                <a:lnTo>
                  <a:pt x="612920" y="180109"/>
                </a:lnTo>
                <a:close/>
                <a:moveTo>
                  <a:pt x="539751" y="177800"/>
                </a:moveTo>
                <a:lnTo>
                  <a:pt x="540545" y="178435"/>
                </a:lnTo>
                <a:lnTo>
                  <a:pt x="543720" y="177800"/>
                </a:lnTo>
                <a:cubicBezTo>
                  <a:pt x="545912" y="177800"/>
                  <a:pt x="547689" y="178155"/>
                  <a:pt x="547689" y="178594"/>
                </a:cubicBezTo>
                <a:cubicBezTo>
                  <a:pt x="547689" y="179032"/>
                  <a:pt x="545912" y="179388"/>
                  <a:pt x="543720" y="179388"/>
                </a:cubicBezTo>
                <a:lnTo>
                  <a:pt x="541075" y="178859"/>
                </a:lnTo>
                <a:lnTo>
                  <a:pt x="546697" y="183356"/>
                </a:lnTo>
                <a:cubicBezTo>
                  <a:pt x="547689" y="184150"/>
                  <a:pt x="547689" y="184150"/>
                  <a:pt x="547689" y="184150"/>
                </a:cubicBezTo>
                <a:lnTo>
                  <a:pt x="547688" y="184150"/>
                </a:lnTo>
                <a:lnTo>
                  <a:pt x="546697" y="184150"/>
                </a:lnTo>
                <a:lnTo>
                  <a:pt x="544711" y="184150"/>
                </a:lnTo>
                <a:lnTo>
                  <a:pt x="540544" y="184150"/>
                </a:lnTo>
                <a:lnTo>
                  <a:pt x="540661" y="184879"/>
                </a:lnTo>
                <a:lnTo>
                  <a:pt x="541229" y="188412"/>
                </a:lnTo>
                <a:lnTo>
                  <a:pt x="537865" y="187325"/>
                </a:lnTo>
                <a:cubicBezTo>
                  <a:pt x="535186" y="185737"/>
                  <a:pt x="533400" y="184150"/>
                  <a:pt x="533400" y="184150"/>
                </a:cubicBezTo>
                <a:lnTo>
                  <a:pt x="527051" y="184150"/>
                </a:lnTo>
                <a:lnTo>
                  <a:pt x="527845" y="178594"/>
                </a:lnTo>
                <a:lnTo>
                  <a:pt x="530226" y="180975"/>
                </a:lnTo>
                <a:cubicBezTo>
                  <a:pt x="531814" y="180975"/>
                  <a:pt x="533401" y="180975"/>
                  <a:pt x="533401" y="184150"/>
                </a:cubicBezTo>
                <a:lnTo>
                  <a:pt x="534293" y="184150"/>
                </a:lnTo>
                <a:lnTo>
                  <a:pt x="539750" y="184150"/>
                </a:lnTo>
                <a:lnTo>
                  <a:pt x="539751" y="184150"/>
                </a:lnTo>
                <a:cubicBezTo>
                  <a:pt x="539751" y="184150"/>
                  <a:pt x="541735" y="184150"/>
                  <a:pt x="542728" y="183356"/>
                </a:cubicBezTo>
                <a:lnTo>
                  <a:pt x="540227" y="178689"/>
                </a:lnTo>
                <a:lnTo>
                  <a:pt x="539751" y="178594"/>
                </a:lnTo>
                <a:lnTo>
                  <a:pt x="540135" y="178517"/>
                </a:lnTo>
                <a:close/>
                <a:moveTo>
                  <a:pt x="527051" y="177800"/>
                </a:moveTo>
                <a:cubicBezTo>
                  <a:pt x="527051" y="184150"/>
                  <a:pt x="527051" y="184150"/>
                  <a:pt x="527051" y="184150"/>
                </a:cubicBezTo>
                <a:cubicBezTo>
                  <a:pt x="519113" y="184150"/>
                  <a:pt x="527051" y="184150"/>
                  <a:pt x="527051" y="177800"/>
                </a:cubicBezTo>
                <a:close/>
                <a:moveTo>
                  <a:pt x="527051" y="177800"/>
                </a:moveTo>
                <a:cubicBezTo>
                  <a:pt x="527051" y="177800"/>
                  <a:pt x="527051" y="177800"/>
                  <a:pt x="527845" y="177800"/>
                </a:cubicBezTo>
                <a:lnTo>
                  <a:pt x="530226" y="177800"/>
                </a:lnTo>
                <a:cubicBezTo>
                  <a:pt x="531814" y="177800"/>
                  <a:pt x="533401" y="177800"/>
                  <a:pt x="533401" y="177800"/>
                </a:cubicBezTo>
                <a:lnTo>
                  <a:pt x="530226" y="178254"/>
                </a:lnTo>
                <a:lnTo>
                  <a:pt x="527845" y="178594"/>
                </a:lnTo>
                <a:close/>
                <a:moveTo>
                  <a:pt x="512763" y="177800"/>
                </a:moveTo>
                <a:cubicBezTo>
                  <a:pt x="512763" y="177800"/>
                  <a:pt x="512763" y="184150"/>
                  <a:pt x="519113" y="184150"/>
                </a:cubicBezTo>
                <a:cubicBezTo>
                  <a:pt x="512763" y="184150"/>
                  <a:pt x="512763" y="177800"/>
                  <a:pt x="512763" y="184150"/>
                </a:cubicBezTo>
                <a:cubicBezTo>
                  <a:pt x="512763" y="184150"/>
                  <a:pt x="512763" y="184150"/>
                  <a:pt x="512763" y="177800"/>
                </a:cubicBezTo>
                <a:close/>
                <a:moveTo>
                  <a:pt x="499270" y="177800"/>
                </a:moveTo>
                <a:cubicBezTo>
                  <a:pt x="506414" y="177800"/>
                  <a:pt x="492126" y="184150"/>
                  <a:pt x="506414" y="177800"/>
                </a:cubicBezTo>
                <a:cubicBezTo>
                  <a:pt x="499270" y="184150"/>
                  <a:pt x="499270" y="184150"/>
                  <a:pt x="499270" y="184150"/>
                </a:cubicBezTo>
                <a:cubicBezTo>
                  <a:pt x="499270" y="177800"/>
                  <a:pt x="499270" y="177800"/>
                  <a:pt x="499270" y="177800"/>
                </a:cubicBezTo>
                <a:close/>
                <a:moveTo>
                  <a:pt x="430213" y="177800"/>
                </a:moveTo>
                <a:cubicBezTo>
                  <a:pt x="430213" y="177800"/>
                  <a:pt x="423863" y="184150"/>
                  <a:pt x="430213" y="184150"/>
                </a:cubicBezTo>
                <a:cubicBezTo>
                  <a:pt x="423863" y="184150"/>
                  <a:pt x="423863" y="184150"/>
                  <a:pt x="430213" y="177800"/>
                </a:cubicBezTo>
                <a:close/>
                <a:moveTo>
                  <a:pt x="423863" y="177800"/>
                </a:moveTo>
                <a:cubicBezTo>
                  <a:pt x="427038" y="177800"/>
                  <a:pt x="427038" y="179387"/>
                  <a:pt x="426244" y="180975"/>
                </a:cubicBezTo>
                <a:lnTo>
                  <a:pt x="424271" y="183606"/>
                </a:lnTo>
                <a:lnTo>
                  <a:pt x="423863" y="184150"/>
                </a:lnTo>
                <a:lnTo>
                  <a:pt x="423863" y="183725"/>
                </a:lnTo>
                <a:lnTo>
                  <a:pt x="423620" y="184150"/>
                </a:lnTo>
                <a:lnTo>
                  <a:pt x="420512" y="189583"/>
                </a:lnTo>
                <a:cubicBezTo>
                  <a:pt x="418803" y="190437"/>
                  <a:pt x="417093" y="190437"/>
                  <a:pt x="417093" y="190437"/>
                </a:cubicBez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7022"/>
                  <a:pt x="417093" y="188729"/>
                  <a:pt x="417948" y="188729"/>
                </a:cubicBezTo>
                <a:lnTo>
                  <a:pt x="423296" y="184150"/>
                </a:lnTo>
                <a:lnTo>
                  <a:pt x="423863" y="183665"/>
                </a:lnTo>
                <a:lnTo>
                  <a:pt x="423863" y="183606"/>
                </a:lnTo>
                <a:lnTo>
                  <a:pt x="423863" y="180975"/>
                </a:lnTo>
                <a:cubicBezTo>
                  <a:pt x="423863" y="180975"/>
                  <a:pt x="423863" y="180975"/>
                  <a:pt x="423863" y="177800"/>
                </a:cubicBezTo>
                <a:close/>
                <a:moveTo>
                  <a:pt x="156224" y="177408"/>
                </a:moveTo>
                <a:lnTo>
                  <a:pt x="153194" y="180379"/>
                </a:lnTo>
                <a:lnTo>
                  <a:pt x="149814" y="183694"/>
                </a:lnTo>
                <a:lnTo>
                  <a:pt x="155774" y="177849"/>
                </a:lnTo>
                <a:close/>
                <a:moveTo>
                  <a:pt x="804971" y="177397"/>
                </a:moveTo>
                <a:lnTo>
                  <a:pt x="805775" y="180073"/>
                </a:lnTo>
                <a:lnTo>
                  <a:pt x="805173" y="179730"/>
                </a:lnTo>
                <a:lnTo>
                  <a:pt x="804272" y="177630"/>
                </a:lnTo>
                <a:close/>
                <a:moveTo>
                  <a:pt x="772648" y="176776"/>
                </a:moveTo>
                <a:cubicBezTo>
                  <a:pt x="772648" y="176776"/>
                  <a:pt x="774358" y="176776"/>
                  <a:pt x="776067" y="176776"/>
                </a:cubicBezTo>
                <a:lnTo>
                  <a:pt x="776922" y="176776"/>
                </a:lnTo>
                <a:cubicBezTo>
                  <a:pt x="777776" y="176776"/>
                  <a:pt x="779486" y="176776"/>
                  <a:pt x="779486" y="176776"/>
                </a:cubicBezTo>
                <a:cubicBezTo>
                  <a:pt x="779486" y="176776"/>
                  <a:pt x="779486" y="176776"/>
                  <a:pt x="786323" y="183606"/>
                </a:cubicBezTo>
                <a:cubicBezTo>
                  <a:pt x="786323" y="183606"/>
                  <a:pt x="784614" y="183606"/>
                  <a:pt x="783759" y="183606"/>
                </a:cubicBezTo>
                <a:lnTo>
                  <a:pt x="782905" y="183606"/>
                </a:lnTo>
                <a:cubicBezTo>
                  <a:pt x="781195" y="183606"/>
                  <a:pt x="779486" y="183606"/>
                  <a:pt x="779486" y="183606"/>
                </a:cubicBezTo>
                <a:cubicBezTo>
                  <a:pt x="779486" y="176776"/>
                  <a:pt x="772648" y="176776"/>
                  <a:pt x="772648" y="176776"/>
                </a:cubicBezTo>
                <a:close/>
                <a:moveTo>
                  <a:pt x="649571" y="176776"/>
                </a:moveTo>
                <a:cubicBezTo>
                  <a:pt x="649571" y="176776"/>
                  <a:pt x="649571" y="183606"/>
                  <a:pt x="649571" y="183606"/>
                </a:cubicBezTo>
                <a:lnTo>
                  <a:pt x="642734" y="183606"/>
                </a:lnTo>
                <a:cubicBezTo>
                  <a:pt x="649571" y="183606"/>
                  <a:pt x="642734" y="176776"/>
                  <a:pt x="649571" y="176776"/>
                </a:cubicBezTo>
                <a:close/>
                <a:moveTo>
                  <a:pt x="635896" y="176776"/>
                </a:moveTo>
                <a:lnTo>
                  <a:pt x="638175" y="178294"/>
                </a:lnTo>
                <a:lnTo>
                  <a:pt x="638114" y="178437"/>
                </a:lnTo>
                <a:close/>
                <a:moveTo>
                  <a:pt x="635896" y="176776"/>
                </a:moveTo>
                <a:cubicBezTo>
                  <a:pt x="635896" y="176776"/>
                  <a:pt x="635896" y="176776"/>
                  <a:pt x="636751" y="176776"/>
                </a:cubicBezTo>
                <a:lnTo>
                  <a:pt x="639315" y="176776"/>
                </a:lnTo>
                <a:lnTo>
                  <a:pt x="640170" y="176776"/>
                </a:lnTo>
                <a:lnTo>
                  <a:pt x="641879" y="176776"/>
                </a:lnTo>
                <a:lnTo>
                  <a:pt x="642734" y="176776"/>
                </a:lnTo>
                <a:lnTo>
                  <a:pt x="639516" y="179187"/>
                </a:lnTo>
                <a:lnTo>
                  <a:pt x="638175" y="178294"/>
                </a:lnTo>
                <a:lnTo>
                  <a:pt x="638460" y="177630"/>
                </a:lnTo>
                <a:cubicBezTo>
                  <a:pt x="637606" y="176776"/>
                  <a:pt x="635896" y="176776"/>
                  <a:pt x="635896" y="176776"/>
                </a:cubicBezTo>
                <a:close/>
                <a:moveTo>
                  <a:pt x="567520" y="176776"/>
                </a:moveTo>
                <a:lnTo>
                  <a:pt x="568545" y="177800"/>
                </a:lnTo>
                <a:lnTo>
                  <a:pt x="570939" y="180191"/>
                </a:lnTo>
                <a:cubicBezTo>
                  <a:pt x="572649" y="181899"/>
                  <a:pt x="574358" y="183606"/>
                  <a:pt x="574358" y="183606"/>
                </a:cubicBezTo>
                <a:lnTo>
                  <a:pt x="568495" y="180260"/>
                </a:lnTo>
                <a:lnTo>
                  <a:pt x="570707" y="183356"/>
                </a:lnTo>
                <a:cubicBezTo>
                  <a:pt x="572692" y="184150"/>
                  <a:pt x="574676" y="184150"/>
                  <a:pt x="574676" y="184150"/>
                </a:cubicBezTo>
                <a:cubicBezTo>
                  <a:pt x="566738" y="184150"/>
                  <a:pt x="566738" y="184150"/>
                  <a:pt x="566738" y="177800"/>
                </a:cubicBezTo>
                <a:lnTo>
                  <a:pt x="568337" y="180038"/>
                </a:lnTo>
                <a:lnTo>
                  <a:pt x="567776" y="177800"/>
                </a:lnTo>
                <a:close/>
                <a:moveTo>
                  <a:pt x="437606" y="176776"/>
                </a:moveTo>
                <a:lnTo>
                  <a:pt x="435812" y="177800"/>
                </a:lnTo>
                <a:lnTo>
                  <a:pt x="433255" y="179260"/>
                </a:lnTo>
                <a:lnTo>
                  <a:pt x="431793" y="177800"/>
                </a:lnTo>
                <a:lnTo>
                  <a:pt x="431623" y="177630"/>
                </a:lnTo>
                <a:cubicBezTo>
                  <a:pt x="432478" y="176776"/>
                  <a:pt x="434187" y="176776"/>
                  <a:pt x="437606" y="176776"/>
                </a:cubicBezTo>
                <a:close/>
                <a:moveTo>
                  <a:pt x="437606" y="176776"/>
                </a:moveTo>
                <a:cubicBezTo>
                  <a:pt x="437606" y="176776"/>
                  <a:pt x="437606" y="176776"/>
                  <a:pt x="438461" y="176776"/>
                </a:cubicBezTo>
                <a:lnTo>
                  <a:pt x="440170" y="176776"/>
                </a:lnTo>
                <a:lnTo>
                  <a:pt x="441025" y="176776"/>
                </a:lnTo>
                <a:lnTo>
                  <a:pt x="443589" y="176776"/>
                </a:lnTo>
                <a:cubicBezTo>
                  <a:pt x="444444" y="176776"/>
                  <a:pt x="444444" y="176776"/>
                  <a:pt x="444444" y="176776"/>
                </a:cubicBezTo>
                <a:cubicBezTo>
                  <a:pt x="444444" y="183606"/>
                  <a:pt x="444444" y="176776"/>
                  <a:pt x="451281" y="176776"/>
                </a:cubicBezTo>
                <a:cubicBezTo>
                  <a:pt x="451281" y="176776"/>
                  <a:pt x="451281" y="178484"/>
                  <a:pt x="451281" y="179337"/>
                </a:cubicBezTo>
                <a:lnTo>
                  <a:pt x="451281" y="182753"/>
                </a:lnTo>
                <a:cubicBezTo>
                  <a:pt x="451281" y="183606"/>
                  <a:pt x="451281" y="183606"/>
                  <a:pt x="451281" y="183606"/>
                </a:cubicBezTo>
                <a:cubicBezTo>
                  <a:pt x="451281" y="176776"/>
                  <a:pt x="444444" y="183606"/>
                  <a:pt x="444444" y="183606"/>
                </a:cubicBezTo>
                <a:lnTo>
                  <a:pt x="441025" y="183606"/>
                </a:lnTo>
                <a:lnTo>
                  <a:pt x="438461" y="183606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83606"/>
                  <a:pt x="437606" y="183606"/>
                  <a:pt x="437606" y="182753"/>
                </a:cubicBezTo>
                <a:lnTo>
                  <a:pt x="437606" y="177800"/>
                </a:lnTo>
                <a:close/>
                <a:moveTo>
                  <a:pt x="430768" y="176776"/>
                </a:moveTo>
                <a:lnTo>
                  <a:pt x="431623" y="177630"/>
                </a:lnTo>
                <a:lnTo>
                  <a:pt x="431599" y="177800"/>
                </a:lnTo>
                <a:lnTo>
                  <a:pt x="430768" y="183606"/>
                </a:lnTo>
                <a:cubicBezTo>
                  <a:pt x="430768" y="183606"/>
                  <a:pt x="430768" y="183606"/>
                  <a:pt x="430768" y="182753"/>
                </a:cubicBezTo>
                <a:lnTo>
                  <a:pt x="430768" y="177800"/>
                </a:lnTo>
                <a:close/>
                <a:moveTo>
                  <a:pt x="827617" y="176742"/>
                </a:moveTo>
                <a:cubicBezTo>
                  <a:pt x="827617" y="176742"/>
                  <a:pt x="834497" y="176742"/>
                  <a:pt x="834497" y="176742"/>
                </a:cubicBezTo>
                <a:lnTo>
                  <a:pt x="832433" y="179494"/>
                </a:lnTo>
                <a:close/>
                <a:moveTo>
                  <a:pt x="780401" y="176238"/>
                </a:moveTo>
                <a:lnTo>
                  <a:pt x="786323" y="176776"/>
                </a:lnTo>
                <a:cubicBezTo>
                  <a:pt x="786323" y="176776"/>
                  <a:pt x="786323" y="176776"/>
                  <a:pt x="785468" y="176776"/>
                </a:cubicBezTo>
                <a:lnTo>
                  <a:pt x="780341" y="176776"/>
                </a:lnTo>
                <a:cubicBezTo>
                  <a:pt x="779486" y="176776"/>
                  <a:pt x="779486" y="176776"/>
                  <a:pt x="779486" y="176776"/>
                </a:cubicBezTo>
                <a:close/>
                <a:moveTo>
                  <a:pt x="779011" y="176112"/>
                </a:moveTo>
                <a:lnTo>
                  <a:pt x="779327" y="176141"/>
                </a:lnTo>
                <a:lnTo>
                  <a:pt x="779486" y="176776"/>
                </a:lnTo>
                <a:close/>
                <a:moveTo>
                  <a:pt x="777967" y="176017"/>
                </a:moveTo>
                <a:lnTo>
                  <a:pt x="778802" y="176093"/>
                </a:lnTo>
                <a:lnTo>
                  <a:pt x="779486" y="176776"/>
                </a:lnTo>
                <a:close/>
                <a:moveTo>
                  <a:pt x="776447" y="175258"/>
                </a:moveTo>
                <a:lnTo>
                  <a:pt x="777967" y="176017"/>
                </a:lnTo>
                <a:lnTo>
                  <a:pt x="776922" y="175922"/>
                </a:lnTo>
                <a:close/>
                <a:moveTo>
                  <a:pt x="509588" y="174823"/>
                </a:moveTo>
                <a:cubicBezTo>
                  <a:pt x="511176" y="175815"/>
                  <a:pt x="512763" y="177800"/>
                  <a:pt x="512763" y="177800"/>
                </a:cubicBezTo>
                <a:lnTo>
                  <a:pt x="509588" y="177800"/>
                </a:lnTo>
                <a:lnTo>
                  <a:pt x="507207" y="177800"/>
                </a:lnTo>
                <a:lnTo>
                  <a:pt x="506414" y="177800"/>
                </a:lnTo>
                <a:lnTo>
                  <a:pt x="506413" y="177800"/>
                </a:lnTo>
                <a:cubicBezTo>
                  <a:pt x="506413" y="173831"/>
                  <a:pt x="508001" y="173831"/>
                  <a:pt x="509588" y="174823"/>
                </a:cubicBezTo>
                <a:close/>
                <a:moveTo>
                  <a:pt x="778631" y="173361"/>
                </a:moveTo>
                <a:lnTo>
                  <a:pt x="781302" y="175709"/>
                </a:lnTo>
                <a:lnTo>
                  <a:pt x="780401" y="176238"/>
                </a:lnTo>
                <a:lnTo>
                  <a:pt x="779327" y="176141"/>
                </a:lnTo>
                <a:close/>
                <a:moveTo>
                  <a:pt x="525097" y="173281"/>
                </a:moveTo>
                <a:lnTo>
                  <a:pt x="526059" y="173831"/>
                </a:lnTo>
                <a:cubicBezTo>
                  <a:pt x="527051" y="175815"/>
                  <a:pt x="527051" y="177800"/>
                  <a:pt x="527051" y="177800"/>
                </a:cubicBezTo>
                <a:cubicBezTo>
                  <a:pt x="523082" y="177800"/>
                  <a:pt x="523082" y="177800"/>
                  <a:pt x="524074" y="177800"/>
                </a:cubicBezTo>
                <a:lnTo>
                  <a:pt x="523082" y="177800"/>
                </a:lnTo>
                <a:lnTo>
                  <a:pt x="519907" y="177800"/>
                </a:lnTo>
                <a:cubicBezTo>
                  <a:pt x="527051" y="184150"/>
                  <a:pt x="519907" y="184150"/>
                  <a:pt x="519907" y="184150"/>
                </a:cubicBezTo>
                <a:cubicBezTo>
                  <a:pt x="519907" y="184150"/>
                  <a:pt x="519907" y="182562"/>
                  <a:pt x="519014" y="180975"/>
                </a:cubicBezTo>
                <a:lnTo>
                  <a:pt x="517309" y="180109"/>
                </a:lnTo>
                <a:lnTo>
                  <a:pt x="512763" y="177800"/>
                </a:lnTo>
                <a:cubicBezTo>
                  <a:pt x="512763" y="177800"/>
                  <a:pt x="514549" y="177800"/>
                  <a:pt x="516335" y="177800"/>
                </a:cubicBezTo>
                <a:lnTo>
                  <a:pt x="519113" y="177800"/>
                </a:lnTo>
                <a:cubicBezTo>
                  <a:pt x="519113" y="177800"/>
                  <a:pt x="521098" y="177800"/>
                  <a:pt x="523082" y="176808"/>
                </a:cubicBezTo>
                <a:close/>
                <a:moveTo>
                  <a:pt x="766201" y="172677"/>
                </a:moveTo>
                <a:lnTo>
                  <a:pt x="772648" y="176776"/>
                </a:lnTo>
                <a:cubicBezTo>
                  <a:pt x="769229" y="176776"/>
                  <a:pt x="767520" y="176776"/>
                  <a:pt x="766665" y="175922"/>
                </a:cubicBezTo>
                <a:close/>
                <a:moveTo>
                  <a:pt x="154885" y="172274"/>
                </a:moveTo>
                <a:lnTo>
                  <a:pt x="153790" y="173434"/>
                </a:lnTo>
                <a:cubicBezTo>
                  <a:pt x="152103" y="175220"/>
                  <a:pt x="150416" y="177006"/>
                  <a:pt x="150416" y="177006"/>
                </a:cubicBezTo>
                <a:close/>
                <a:moveTo>
                  <a:pt x="775949" y="171830"/>
                </a:moveTo>
                <a:lnTo>
                  <a:pt x="778631" y="173361"/>
                </a:lnTo>
                <a:lnTo>
                  <a:pt x="775949" y="171830"/>
                </a:lnTo>
                <a:close/>
                <a:moveTo>
                  <a:pt x="625688" y="171677"/>
                </a:moveTo>
                <a:lnTo>
                  <a:pt x="627856" y="172839"/>
                </a:lnTo>
                <a:lnTo>
                  <a:pt x="627875" y="172769"/>
                </a:lnTo>
                <a:close/>
                <a:moveTo>
                  <a:pt x="773942" y="170684"/>
                </a:moveTo>
                <a:lnTo>
                  <a:pt x="774168" y="170704"/>
                </a:lnTo>
                <a:lnTo>
                  <a:pt x="775212" y="170799"/>
                </a:lnTo>
                <a:lnTo>
                  <a:pt x="775687" y="171463"/>
                </a:lnTo>
                <a:lnTo>
                  <a:pt x="775949" y="171830"/>
                </a:lnTo>
                <a:close/>
                <a:moveTo>
                  <a:pt x="773332" y="170629"/>
                </a:moveTo>
                <a:lnTo>
                  <a:pt x="773942" y="170684"/>
                </a:lnTo>
                <a:lnTo>
                  <a:pt x="775949" y="171830"/>
                </a:lnTo>
                <a:lnTo>
                  <a:pt x="779011" y="176112"/>
                </a:lnTo>
                <a:lnTo>
                  <a:pt x="778802" y="176093"/>
                </a:lnTo>
                <a:lnTo>
                  <a:pt x="776067" y="173361"/>
                </a:lnTo>
                <a:close/>
                <a:moveTo>
                  <a:pt x="771183" y="170433"/>
                </a:moveTo>
                <a:lnTo>
                  <a:pt x="773123" y="170610"/>
                </a:lnTo>
                <a:lnTo>
                  <a:pt x="776447" y="175258"/>
                </a:lnTo>
                <a:lnTo>
                  <a:pt x="772648" y="173361"/>
                </a:lnTo>
                <a:lnTo>
                  <a:pt x="770783" y="172429"/>
                </a:lnTo>
                <a:lnTo>
                  <a:pt x="770084" y="170799"/>
                </a:lnTo>
                <a:close/>
                <a:moveTo>
                  <a:pt x="156634" y="170422"/>
                </a:moveTo>
                <a:lnTo>
                  <a:pt x="156320" y="170755"/>
                </a:lnTo>
                <a:lnTo>
                  <a:pt x="154885" y="172274"/>
                </a:lnTo>
                <a:close/>
                <a:moveTo>
                  <a:pt x="779486" y="169945"/>
                </a:moveTo>
                <a:cubicBezTo>
                  <a:pt x="786323" y="169945"/>
                  <a:pt x="786323" y="176776"/>
                  <a:pt x="786323" y="176776"/>
                </a:cubicBezTo>
                <a:cubicBezTo>
                  <a:pt x="779486" y="176776"/>
                  <a:pt x="779486" y="169945"/>
                  <a:pt x="779486" y="169945"/>
                </a:cubicBezTo>
                <a:close/>
                <a:moveTo>
                  <a:pt x="772648" y="169945"/>
                </a:moveTo>
                <a:lnTo>
                  <a:pt x="773332" y="170629"/>
                </a:lnTo>
                <a:lnTo>
                  <a:pt x="773123" y="170610"/>
                </a:lnTo>
                <a:close/>
                <a:moveTo>
                  <a:pt x="765810" y="169945"/>
                </a:moveTo>
                <a:lnTo>
                  <a:pt x="770783" y="172429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65810" y="169945"/>
                </a:cubicBezTo>
                <a:close/>
                <a:moveTo>
                  <a:pt x="765810" y="169945"/>
                </a:moveTo>
                <a:cubicBezTo>
                  <a:pt x="765810" y="169945"/>
                  <a:pt x="765810" y="169945"/>
                  <a:pt x="766665" y="169945"/>
                </a:cubicBezTo>
                <a:lnTo>
                  <a:pt x="769229" y="169945"/>
                </a:lnTo>
                <a:lnTo>
                  <a:pt x="770084" y="169945"/>
                </a:lnTo>
                <a:lnTo>
                  <a:pt x="771793" y="169945"/>
                </a:lnTo>
                <a:lnTo>
                  <a:pt x="772648" y="169945"/>
                </a:lnTo>
                <a:lnTo>
                  <a:pt x="771183" y="170433"/>
                </a:lnTo>
                <a:close/>
                <a:moveTo>
                  <a:pt x="574358" y="169945"/>
                </a:moveTo>
                <a:cubicBezTo>
                  <a:pt x="574358" y="176776"/>
                  <a:pt x="581195" y="169945"/>
                  <a:pt x="574358" y="176776"/>
                </a:cubicBezTo>
                <a:cubicBezTo>
                  <a:pt x="574358" y="176776"/>
                  <a:pt x="574358" y="176776"/>
                  <a:pt x="574358" y="169945"/>
                </a:cubicBezTo>
                <a:close/>
                <a:moveTo>
                  <a:pt x="567520" y="169945"/>
                </a:moveTo>
                <a:cubicBezTo>
                  <a:pt x="567520" y="176776"/>
                  <a:pt x="567520" y="176776"/>
                  <a:pt x="567520" y="176776"/>
                </a:cubicBezTo>
                <a:cubicBezTo>
                  <a:pt x="567520" y="173361"/>
                  <a:pt x="567520" y="171653"/>
                  <a:pt x="566665" y="170799"/>
                </a:cubicBezTo>
                <a:lnTo>
                  <a:pt x="565811" y="170677"/>
                </a:lnTo>
                <a:close/>
                <a:moveTo>
                  <a:pt x="567520" y="169945"/>
                </a:moveTo>
                <a:cubicBezTo>
                  <a:pt x="574358" y="169945"/>
                  <a:pt x="567520" y="169945"/>
                  <a:pt x="574358" y="176776"/>
                </a:cubicBezTo>
                <a:cubicBezTo>
                  <a:pt x="574358" y="176776"/>
                  <a:pt x="574358" y="176776"/>
                  <a:pt x="573503" y="176776"/>
                </a:cubicBezTo>
                <a:lnTo>
                  <a:pt x="570939" y="176776"/>
                </a:lnTo>
                <a:lnTo>
                  <a:pt x="568375" y="176776"/>
                </a:lnTo>
                <a:lnTo>
                  <a:pt x="567520" y="176776"/>
                </a:lnTo>
                <a:cubicBezTo>
                  <a:pt x="574358" y="176776"/>
                  <a:pt x="567520" y="169945"/>
                  <a:pt x="567520" y="169945"/>
                </a:cubicBezTo>
                <a:close/>
                <a:moveTo>
                  <a:pt x="560683" y="169945"/>
                </a:moveTo>
                <a:lnTo>
                  <a:pt x="565811" y="170677"/>
                </a:lnTo>
                <a:lnTo>
                  <a:pt x="561538" y="172507"/>
                </a:lnTo>
                <a:cubicBezTo>
                  <a:pt x="560683" y="171653"/>
                  <a:pt x="560683" y="169945"/>
                  <a:pt x="560683" y="169945"/>
                </a:cubicBezTo>
                <a:close/>
                <a:moveTo>
                  <a:pt x="540170" y="169945"/>
                </a:moveTo>
                <a:cubicBezTo>
                  <a:pt x="540170" y="169945"/>
                  <a:pt x="540170" y="169945"/>
                  <a:pt x="547007" y="176776"/>
                </a:cubicBezTo>
                <a:cubicBezTo>
                  <a:pt x="540170" y="176776"/>
                  <a:pt x="540170" y="169945"/>
                  <a:pt x="540170" y="169945"/>
                </a:cubicBezTo>
                <a:close/>
                <a:moveTo>
                  <a:pt x="464956" y="169945"/>
                </a:moveTo>
                <a:cubicBezTo>
                  <a:pt x="464956" y="169945"/>
                  <a:pt x="464956" y="169945"/>
                  <a:pt x="464956" y="176776"/>
                </a:cubicBezTo>
                <a:cubicBezTo>
                  <a:pt x="464956" y="176776"/>
                  <a:pt x="463247" y="176776"/>
                  <a:pt x="461538" y="176776"/>
                </a:cubicBezTo>
                <a:lnTo>
                  <a:pt x="458974" y="176776"/>
                </a:lnTo>
                <a:cubicBezTo>
                  <a:pt x="458119" y="176776"/>
                  <a:pt x="458119" y="176776"/>
                  <a:pt x="458119" y="176776"/>
                </a:cubicBezTo>
                <a:cubicBezTo>
                  <a:pt x="458119" y="176776"/>
                  <a:pt x="464956" y="176776"/>
                  <a:pt x="464956" y="169945"/>
                </a:cubicBezTo>
                <a:close/>
                <a:moveTo>
                  <a:pt x="430768" y="169945"/>
                </a:moveTo>
                <a:cubicBezTo>
                  <a:pt x="430768" y="176776"/>
                  <a:pt x="437606" y="169945"/>
                  <a:pt x="437606" y="169945"/>
                </a:cubicBezTo>
                <a:cubicBezTo>
                  <a:pt x="437606" y="169945"/>
                  <a:pt x="437606" y="171653"/>
                  <a:pt x="437606" y="172507"/>
                </a:cubicBezTo>
                <a:lnTo>
                  <a:pt x="437606" y="174215"/>
                </a:lnTo>
                <a:lnTo>
                  <a:pt x="437606" y="175922"/>
                </a:lnTo>
                <a:lnTo>
                  <a:pt x="437606" y="176776"/>
                </a:lnTo>
                <a:lnTo>
                  <a:pt x="436751" y="176776"/>
                </a:lnTo>
                <a:lnTo>
                  <a:pt x="435042" y="176776"/>
                </a:lnTo>
                <a:lnTo>
                  <a:pt x="434187" y="176776"/>
                </a:lnTo>
                <a:lnTo>
                  <a:pt x="431623" y="176776"/>
                </a:lnTo>
                <a:lnTo>
                  <a:pt x="430768" y="176776"/>
                </a:lnTo>
                <a:cubicBezTo>
                  <a:pt x="437606" y="176776"/>
                  <a:pt x="430768" y="176776"/>
                  <a:pt x="430768" y="169945"/>
                </a:cubicBezTo>
                <a:close/>
                <a:moveTo>
                  <a:pt x="820738" y="169863"/>
                </a:moveTo>
                <a:cubicBezTo>
                  <a:pt x="820738" y="169863"/>
                  <a:pt x="827617" y="176742"/>
                  <a:pt x="827617" y="176742"/>
                </a:cubicBezTo>
                <a:cubicBezTo>
                  <a:pt x="827617" y="176742"/>
                  <a:pt x="827617" y="176742"/>
                  <a:pt x="820738" y="176742"/>
                </a:cubicBezTo>
                <a:cubicBezTo>
                  <a:pt x="827617" y="176742"/>
                  <a:pt x="827617" y="176742"/>
                  <a:pt x="820738" y="169863"/>
                </a:cubicBezTo>
                <a:close/>
                <a:moveTo>
                  <a:pt x="812801" y="169863"/>
                </a:moveTo>
                <a:cubicBezTo>
                  <a:pt x="812801" y="169863"/>
                  <a:pt x="819945" y="169863"/>
                  <a:pt x="819945" y="169863"/>
                </a:cubicBezTo>
                <a:cubicBezTo>
                  <a:pt x="816373" y="169863"/>
                  <a:pt x="816373" y="169863"/>
                  <a:pt x="817266" y="170756"/>
                </a:cubicBezTo>
                <a:lnTo>
                  <a:pt x="818207" y="172952"/>
                </a:lnTo>
                <a:close/>
                <a:moveTo>
                  <a:pt x="806451" y="169863"/>
                </a:moveTo>
                <a:cubicBezTo>
                  <a:pt x="806451" y="169863"/>
                  <a:pt x="806451" y="169863"/>
                  <a:pt x="812801" y="169863"/>
                </a:cubicBezTo>
                <a:cubicBezTo>
                  <a:pt x="812801" y="169863"/>
                  <a:pt x="812801" y="169863"/>
                  <a:pt x="813793" y="170756"/>
                </a:cubicBezTo>
                <a:lnTo>
                  <a:pt x="819446" y="175844"/>
                </a:lnTo>
                <a:lnTo>
                  <a:pt x="818207" y="172952"/>
                </a:lnTo>
                <a:lnTo>
                  <a:pt x="819052" y="173435"/>
                </a:lnTo>
                <a:lnTo>
                  <a:pt x="819714" y="176085"/>
                </a:lnTo>
                <a:lnTo>
                  <a:pt x="820739" y="177007"/>
                </a:lnTo>
                <a:lnTo>
                  <a:pt x="823517" y="177007"/>
                </a:lnTo>
                <a:lnTo>
                  <a:pt x="826196" y="177007"/>
                </a:lnTo>
                <a:lnTo>
                  <a:pt x="827089" y="177007"/>
                </a:lnTo>
                <a:cubicBezTo>
                  <a:pt x="827089" y="177007"/>
                  <a:pt x="827089" y="177007"/>
                  <a:pt x="827089" y="177900"/>
                </a:cubicBezTo>
                <a:lnTo>
                  <a:pt x="827089" y="180579"/>
                </a:lnTo>
                <a:lnTo>
                  <a:pt x="827089" y="184150"/>
                </a:lnTo>
                <a:lnTo>
                  <a:pt x="827089" y="184151"/>
                </a:lnTo>
                <a:lnTo>
                  <a:pt x="827088" y="184150"/>
                </a:lnTo>
                <a:lnTo>
                  <a:pt x="823517" y="177900"/>
                </a:lnTo>
                <a:lnTo>
                  <a:pt x="820739" y="177205"/>
                </a:lnTo>
                <a:lnTo>
                  <a:pt x="820739" y="177801"/>
                </a:lnTo>
                <a:lnTo>
                  <a:pt x="823913" y="180975"/>
                </a:lnTo>
                <a:cubicBezTo>
                  <a:pt x="825501" y="182562"/>
                  <a:pt x="827088" y="184150"/>
                  <a:pt x="827088" y="184150"/>
                </a:cubicBezTo>
                <a:cubicBezTo>
                  <a:pt x="823913" y="180975"/>
                  <a:pt x="822326" y="179387"/>
                  <a:pt x="821532" y="179387"/>
                </a:cubicBezTo>
                <a:lnTo>
                  <a:pt x="820739" y="184144"/>
                </a:lnTo>
                <a:lnTo>
                  <a:pt x="820739" y="184150"/>
                </a:lnTo>
                <a:lnTo>
                  <a:pt x="820739" y="184150"/>
                </a:lnTo>
                <a:lnTo>
                  <a:pt x="823913" y="184944"/>
                </a:lnTo>
                <a:lnTo>
                  <a:pt x="824779" y="186459"/>
                </a:lnTo>
                <a:lnTo>
                  <a:pt x="820739" y="184151"/>
                </a:lnTo>
                <a:lnTo>
                  <a:pt x="820739" y="184151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49"/>
                </a:lnTo>
                <a:lnTo>
                  <a:pt x="820342" y="183526"/>
                </a:lnTo>
                <a:lnTo>
                  <a:pt x="816770" y="177900"/>
                </a:lnTo>
                <a:lnTo>
                  <a:pt x="813228" y="177103"/>
                </a:lnTo>
                <a:lnTo>
                  <a:pt x="812890" y="177027"/>
                </a:lnTo>
                <a:lnTo>
                  <a:pt x="813595" y="177483"/>
                </a:lnTo>
                <a:lnTo>
                  <a:pt x="812801" y="177277"/>
                </a:lnTo>
                <a:lnTo>
                  <a:pt x="812801" y="177483"/>
                </a:lnTo>
                <a:lnTo>
                  <a:pt x="812801" y="177800"/>
                </a:lnTo>
                <a:lnTo>
                  <a:pt x="813633" y="177800"/>
                </a:lnTo>
                <a:lnTo>
                  <a:pt x="813595" y="177483"/>
                </a:lnTo>
                <a:lnTo>
                  <a:pt x="813901" y="177800"/>
                </a:lnTo>
                <a:lnTo>
                  <a:pt x="814389" y="177800"/>
                </a:lnTo>
                <a:lnTo>
                  <a:pt x="814389" y="178305"/>
                </a:lnTo>
                <a:lnTo>
                  <a:pt x="816968" y="180975"/>
                </a:lnTo>
                <a:cubicBezTo>
                  <a:pt x="818655" y="182722"/>
                  <a:pt x="820342" y="184468"/>
                  <a:pt x="820342" y="184468"/>
                </a:cubicBezTo>
                <a:lnTo>
                  <a:pt x="814389" y="179075"/>
                </a:lnTo>
                <a:lnTo>
                  <a:pt x="814389" y="179388"/>
                </a:lnTo>
                <a:lnTo>
                  <a:pt x="813825" y="179388"/>
                </a:lnTo>
                <a:lnTo>
                  <a:pt x="814053" y="181276"/>
                </a:lnTo>
                <a:lnTo>
                  <a:pt x="815490" y="182539"/>
                </a:lnTo>
                <a:lnTo>
                  <a:pt x="814291" y="183244"/>
                </a:lnTo>
                <a:lnTo>
                  <a:pt x="814425" y="184356"/>
                </a:lnTo>
                <a:lnTo>
                  <a:pt x="819052" y="184944"/>
                </a:lnTo>
                <a:lnTo>
                  <a:pt x="819856" y="189946"/>
                </a:lnTo>
                <a:lnTo>
                  <a:pt x="820342" y="190310"/>
                </a:lnTo>
                <a:lnTo>
                  <a:pt x="820342" y="187960"/>
                </a:lnTo>
                <a:cubicBezTo>
                  <a:pt x="820342" y="186214"/>
                  <a:pt x="820342" y="184468"/>
                  <a:pt x="820342" y="184468"/>
                </a:cubicBezTo>
                <a:lnTo>
                  <a:pt x="825326" y="187416"/>
                </a:lnTo>
                <a:lnTo>
                  <a:pt x="824779" y="186459"/>
                </a:lnTo>
                <a:lnTo>
                  <a:pt x="826294" y="187325"/>
                </a:lnTo>
                <a:cubicBezTo>
                  <a:pt x="827088" y="188912"/>
                  <a:pt x="827088" y="190500"/>
                  <a:pt x="827088" y="190500"/>
                </a:cubicBezTo>
                <a:lnTo>
                  <a:pt x="826691" y="189805"/>
                </a:lnTo>
                <a:lnTo>
                  <a:pt x="826859" y="190500"/>
                </a:lnTo>
                <a:lnTo>
                  <a:pt x="827088" y="191449"/>
                </a:lnTo>
                <a:lnTo>
                  <a:pt x="827089" y="191453"/>
                </a:lnTo>
                <a:lnTo>
                  <a:pt x="827088" y="191452"/>
                </a:lnTo>
                <a:lnTo>
                  <a:pt x="825862" y="190500"/>
                </a:lnTo>
                <a:lnTo>
                  <a:pt x="823716" y="188834"/>
                </a:lnTo>
                <a:lnTo>
                  <a:pt x="822795" y="189548"/>
                </a:lnTo>
                <a:lnTo>
                  <a:pt x="821569" y="190500"/>
                </a:lnTo>
                <a:lnTo>
                  <a:pt x="820931" y="190996"/>
                </a:lnTo>
                <a:lnTo>
                  <a:pt x="821274" y="191453"/>
                </a:lnTo>
                <a:lnTo>
                  <a:pt x="823075" y="193852"/>
                </a:lnTo>
                <a:lnTo>
                  <a:pt x="822893" y="194094"/>
                </a:lnTo>
                <a:lnTo>
                  <a:pt x="820511" y="197267"/>
                </a:lnTo>
                <a:cubicBezTo>
                  <a:pt x="820511" y="197267"/>
                  <a:pt x="820511" y="197267"/>
                  <a:pt x="820511" y="196413"/>
                </a:cubicBezTo>
                <a:lnTo>
                  <a:pt x="820511" y="191628"/>
                </a:lnTo>
                <a:lnTo>
                  <a:pt x="820511" y="191453"/>
                </a:lnTo>
                <a:lnTo>
                  <a:pt x="820511" y="191322"/>
                </a:lnTo>
                <a:lnTo>
                  <a:pt x="820342" y="191453"/>
                </a:lnTo>
                <a:lnTo>
                  <a:pt x="820342" y="190500"/>
                </a:lnTo>
                <a:lnTo>
                  <a:pt x="820342" y="190395"/>
                </a:lnTo>
                <a:lnTo>
                  <a:pt x="819911" y="190287"/>
                </a:lnTo>
                <a:lnTo>
                  <a:pt x="819945" y="190500"/>
                </a:lnTo>
                <a:lnTo>
                  <a:pt x="819625" y="190216"/>
                </a:lnTo>
                <a:lnTo>
                  <a:pt x="819208" y="190112"/>
                </a:lnTo>
                <a:lnTo>
                  <a:pt x="820342" y="191453"/>
                </a:lnTo>
                <a:lnTo>
                  <a:pt x="818995" y="190058"/>
                </a:lnTo>
                <a:lnTo>
                  <a:pt x="817092" y="189583"/>
                </a:lnTo>
                <a:lnTo>
                  <a:pt x="816409" y="188388"/>
                </a:lnTo>
                <a:lnTo>
                  <a:pt x="816973" y="187965"/>
                </a:lnTo>
                <a:lnTo>
                  <a:pt x="816243" y="187209"/>
                </a:lnTo>
                <a:lnTo>
                  <a:pt x="815209" y="186290"/>
                </a:lnTo>
                <a:lnTo>
                  <a:pt x="816409" y="188388"/>
                </a:lnTo>
                <a:lnTo>
                  <a:pt x="813674" y="190437"/>
                </a:lnTo>
                <a:cubicBezTo>
                  <a:pt x="813674" y="190437"/>
                  <a:pt x="813674" y="190437"/>
                  <a:pt x="813674" y="197267"/>
                </a:cubicBezTo>
                <a:lnTo>
                  <a:pt x="812801" y="195741"/>
                </a:lnTo>
                <a:lnTo>
                  <a:pt x="810255" y="191291"/>
                </a:lnTo>
                <a:cubicBezTo>
                  <a:pt x="808545" y="190437"/>
                  <a:pt x="806836" y="190437"/>
                  <a:pt x="806836" y="190437"/>
                </a:cubicBezTo>
                <a:cubicBezTo>
                  <a:pt x="799998" y="190437"/>
                  <a:pt x="799998" y="183606"/>
                  <a:pt x="799998" y="190437"/>
                </a:cubicBezTo>
                <a:cubicBezTo>
                  <a:pt x="793161" y="183606"/>
                  <a:pt x="799998" y="183606"/>
                  <a:pt x="793161" y="183606"/>
                </a:cubicBezTo>
                <a:cubicBezTo>
                  <a:pt x="793161" y="183606"/>
                  <a:pt x="791451" y="181899"/>
                  <a:pt x="789742" y="181045"/>
                </a:cubicBezTo>
                <a:lnTo>
                  <a:pt x="789058" y="181557"/>
                </a:lnTo>
                <a:lnTo>
                  <a:pt x="786323" y="176776"/>
                </a:lnTo>
                <a:cubicBezTo>
                  <a:pt x="793161" y="183606"/>
                  <a:pt x="786323" y="176776"/>
                  <a:pt x="793161" y="176776"/>
                </a:cubicBezTo>
                <a:lnTo>
                  <a:pt x="799076" y="176776"/>
                </a:lnTo>
                <a:lnTo>
                  <a:pt x="797849" y="175549"/>
                </a:lnTo>
                <a:lnTo>
                  <a:pt x="794016" y="173361"/>
                </a:lnTo>
                <a:lnTo>
                  <a:pt x="793467" y="171167"/>
                </a:lnTo>
                <a:lnTo>
                  <a:pt x="792957" y="170657"/>
                </a:lnTo>
                <a:lnTo>
                  <a:pt x="793339" y="170657"/>
                </a:lnTo>
                <a:lnTo>
                  <a:pt x="793161" y="169946"/>
                </a:lnTo>
                <a:lnTo>
                  <a:pt x="793873" y="170657"/>
                </a:lnTo>
                <a:lnTo>
                  <a:pt x="795636" y="170657"/>
                </a:lnTo>
                <a:lnTo>
                  <a:pt x="796529" y="170657"/>
                </a:lnTo>
                <a:lnTo>
                  <a:pt x="800101" y="170657"/>
                </a:lnTo>
                <a:lnTo>
                  <a:pt x="800100" y="170656"/>
                </a:lnTo>
                <a:cubicBezTo>
                  <a:pt x="803275" y="170656"/>
                  <a:pt x="804863" y="172442"/>
                  <a:pt x="805656" y="174228"/>
                </a:cubicBezTo>
                <a:lnTo>
                  <a:pt x="806116" y="176296"/>
                </a:lnTo>
                <a:lnTo>
                  <a:pt x="806836" y="176776"/>
                </a:lnTo>
                <a:lnTo>
                  <a:pt x="806158" y="176486"/>
                </a:lnTo>
                <a:lnTo>
                  <a:pt x="806222" y="176776"/>
                </a:lnTo>
                <a:lnTo>
                  <a:pt x="806836" y="176776"/>
                </a:lnTo>
                <a:lnTo>
                  <a:pt x="806265" y="176966"/>
                </a:lnTo>
                <a:lnTo>
                  <a:pt x="806450" y="177800"/>
                </a:lnTo>
                <a:lnTo>
                  <a:pt x="805836" y="177109"/>
                </a:lnTo>
                <a:lnTo>
                  <a:pt x="804971" y="177397"/>
                </a:lnTo>
                <a:lnTo>
                  <a:pt x="804785" y="176776"/>
                </a:lnTo>
                <a:lnTo>
                  <a:pt x="805540" y="176776"/>
                </a:lnTo>
                <a:lnTo>
                  <a:pt x="804744" y="175880"/>
                </a:lnTo>
                <a:lnTo>
                  <a:pt x="804482" y="175768"/>
                </a:lnTo>
                <a:lnTo>
                  <a:pt x="804399" y="175493"/>
                </a:lnTo>
                <a:lnTo>
                  <a:pt x="800894" y="171549"/>
                </a:lnTo>
                <a:lnTo>
                  <a:pt x="800101" y="170657"/>
                </a:lnTo>
                <a:lnTo>
                  <a:pt x="800101" y="173336"/>
                </a:lnTo>
                <a:lnTo>
                  <a:pt x="800101" y="174229"/>
                </a:lnTo>
                <a:lnTo>
                  <a:pt x="800101" y="175122"/>
                </a:lnTo>
                <a:lnTo>
                  <a:pt x="800101" y="176467"/>
                </a:lnTo>
                <a:lnTo>
                  <a:pt x="800853" y="174215"/>
                </a:lnTo>
                <a:lnTo>
                  <a:pt x="804482" y="175768"/>
                </a:lnTo>
                <a:lnTo>
                  <a:pt x="804785" y="176776"/>
                </a:lnTo>
                <a:lnTo>
                  <a:pt x="804272" y="176776"/>
                </a:lnTo>
                <a:lnTo>
                  <a:pt x="800853" y="176776"/>
                </a:lnTo>
                <a:lnTo>
                  <a:pt x="800101" y="176776"/>
                </a:lnTo>
                <a:lnTo>
                  <a:pt x="800101" y="176835"/>
                </a:lnTo>
                <a:lnTo>
                  <a:pt x="805173" y="179730"/>
                </a:lnTo>
                <a:lnTo>
                  <a:pt x="806836" y="183606"/>
                </a:lnTo>
                <a:cubicBezTo>
                  <a:pt x="806836" y="176776"/>
                  <a:pt x="806836" y="176776"/>
                  <a:pt x="806836" y="176776"/>
                </a:cubicBezTo>
                <a:lnTo>
                  <a:pt x="808075" y="177483"/>
                </a:lnTo>
                <a:lnTo>
                  <a:pt x="808434" y="177688"/>
                </a:lnTo>
                <a:lnTo>
                  <a:pt x="812801" y="178253"/>
                </a:lnTo>
                <a:lnTo>
                  <a:pt x="812801" y="177801"/>
                </a:lnTo>
                <a:lnTo>
                  <a:pt x="812547" y="177483"/>
                </a:lnTo>
                <a:lnTo>
                  <a:pt x="812273" y="177141"/>
                </a:lnTo>
                <a:lnTo>
                  <a:pt x="810222" y="176610"/>
                </a:lnTo>
                <a:lnTo>
                  <a:pt x="809097" y="174573"/>
                </a:lnTo>
                <a:lnTo>
                  <a:pt x="811422" y="176077"/>
                </a:lnTo>
                <a:lnTo>
                  <a:pt x="807494" y="171166"/>
                </a:lnTo>
                <a:lnTo>
                  <a:pt x="807245" y="170855"/>
                </a:lnTo>
                <a:cubicBezTo>
                  <a:pt x="806451" y="169863"/>
                  <a:pt x="806451" y="169863"/>
                  <a:pt x="806451" y="169863"/>
                </a:cubicBezTo>
                <a:close/>
                <a:moveTo>
                  <a:pt x="150814" y="169863"/>
                </a:moveTo>
                <a:cubicBezTo>
                  <a:pt x="150814" y="177007"/>
                  <a:pt x="150814" y="177007"/>
                  <a:pt x="143670" y="177007"/>
                </a:cubicBezTo>
                <a:cubicBezTo>
                  <a:pt x="143670" y="177007"/>
                  <a:pt x="150814" y="169863"/>
                  <a:pt x="150814" y="169863"/>
                </a:cubicBezTo>
                <a:close/>
                <a:moveTo>
                  <a:pt x="588170" y="169862"/>
                </a:moveTo>
                <a:cubicBezTo>
                  <a:pt x="591742" y="173831"/>
                  <a:pt x="589956" y="175815"/>
                  <a:pt x="588170" y="176808"/>
                </a:cubicBezTo>
                <a:lnTo>
                  <a:pt x="588170" y="170854"/>
                </a:lnTo>
                <a:cubicBezTo>
                  <a:pt x="588170" y="169862"/>
                  <a:pt x="588170" y="169862"/>
                  <a:pt x="588170" y="169862"/>
                </a:cubicBezTo>
                <a:close/>
                <a:moveTo>
                  <a:pt x="484982" y="169862"/>
                </a:moveTo>
                <a:cubicBezTo>
                  <a:pt x="484982" y="169862"/>
                  <a:pt x="492126" y="177800"/>
                  <a:pt x="484982" y="177800"/>
                </a:cubicBezTo>
                <a:cubicBezTo>
                  <a:pt x="484982" y="169862"/>
                  <a:pt x="484982" y="169862"/>
                  <a:pt x="484982" y="169862"/>
                </a:cubicBezTo>
                <a:close/>
                <a:moveTo>
                  <a:pt x="478897" y="169862"/>
                </a:moveTo>
                <a:cubicBezTo>
                  <a:pt x="478897" y="169862"/>
                  <a:pt x="477177" y="171846"/>
                  <a:pt x="475457" y="172839"/>
                </a:cubicBezTo>
                <a:lnTo>
                  <a:pt x="474264" y="171806"/>
                </a:lnTo>
                <a:close/>
                <a:moveTo>
                  <a:pt x="478897" y="169862"/>
                </a:moveTo>
                <a:cubicBezTo>
                  <a:pt x="478897" y="177800"/>
                  <a:pt x="478897" y="177800"/>
                  <a:pt x="472017" y="177800"/>
                </a:cubicBezTo>
                <a:cubicBezTo>
                  <a:pt x="472017" y="177800"/>
                  <a:pt x="478897" y="177800"/>
                  <a:pt x="478897" y="169862"/>
                </a:cubicBezTo>
                <a:close/>
                <a:moveTo>
                  <a:pt x="472017" y="169862"/>
                </a:moveTo>
                <a:lnTo>
                  <a:pt x="474264" y="171806"/>
                </a:lnTo>
                <a:lnTo>
                  <a:pt x="469438" y="173831"/>
                </a:lnTo>
                <a:cubicBezTo>
                  <a:pt x="466858" y="175815"/>
                  <a:pt x="465138" y="177800"/>
                  <a:pt x="465138" y="177800"/>
                </a:cubicBezTo>
                <a:cubicBezTo>
                  <a:pt x="472017" y="169862"/>
                  <a:pt x="472017" y="169862"/>
                  <a:pt x="472017" y="169862"/>
                </a:cubicBezTo>
                <a:close/>
                <a:moveTo>
                  <a:pt x="469743" y="169262"/>
                </a:moveTo>
                <a:lnTo>
                  <a:pt x="471543" y="169862"/>
                </a:lnTo>
                <a:lnTo>
                  <a:pt x="471794" y="169945"/>
                </a:lnTo>
                <a:lnTo>
                  <a:pt x="468375" y="169945"/>
                </a:lnTo>
                <a:lnTo>
                  <a:pt x="465811" y="169945"/>
                </a:lnTo>
                <a:lnTo>
                  <a:pt x="465138" y="169945"/>
                </a:lnTo>
                <a:lnTo>
                  <a:pt x="464956" y="169945"/>
                </a:lnTo>
                <a:lnTo>
                  <a:pt x="465138" y="169919"/>
                </a:lnTo>
                <a:close/>
                <a:moveTo>
                  <a:pt x="803699" y="168635"/>
                </a:moveTo>
                <a:lnTo>
                  <a:pt x="806848" y="170498"/>
                </a:lnTo>
                <a:lnTo>
                  <a:pt x="809097" y="174573"/>
                </a:lnTo>
                <a:lnTo>
                  <a:pt x="806848" y="173117"/>
                </a:lnTo>
                <a:close/>
                <a:moveTo>
                  <a:pt x="797466" y="167692"/>
                </a:moveTo>
                <a:lnTo>
                  <a:pt x="800100" y="170656"/>
                </a:lnTo>
                <a:lnTo>
                  <a:pt x="798457" y="168808"/>
                </a:lnTo>
                <a:close/>
                <a:moveTo>
                  <a:pt x="766620" y="167519"/>
                </a:moveTo>
                <a:lnTo>
                  <a:pt x="767733" y="168878"/>
                </a:lnTo>
                <a:lnTo>
                  <a:pt x="765960" y="169862"/>
                </a:lnTo>
                <a:lnTo>
                  <a:pt x="765810" y="169945"/>
                </a:lnTo>
                <a:lnTo>
                  <a:pt x="765838" y="169862"/>
                </a:lnTo>
                <a:close/>
                <a:moveTo>
                  <a:pt x="564101" y="167384"/>
                </a:moveTo>
                <a:lnTo>
                  <a:pt x="567409" y="169862"/>
                </a:lnTo>
                <a:lnTo>
                  <a:pt x="567520" y="169945"/>
                </a:lnTo>
                <a:cubicBezTo>
                  <a:pt x="567520" y="169945"/>
                  <a:pt x="567520" y="169945"/>
                  <a:pt x="566665" y="169945"/>
                </a:cubicBezTo>
                <a:lnTo>
                  <a:pt x="564101" y="169945"/>
                </a:lnTo>
                <a:lnTo>
                  <a:pt x="563247" y="169945"/>
                </a:lnTo>
                <a:lnTo>
                  <a:pt x="561538" y="169945"/>
                </a:lnTo>
                <a:cubicBezTo>
                  <a:pt x="560683" y="169945"/>
                  <a:pt x="560683" y="169945"/>
                  <a:pt x="560683" y="169945"/>
                </a:cubicBezTo>
                <a:cubicBezTo>
                  <a:pt x="560683" y="166530"/>
                  <a:pt x="562392" y="166530"/>
                  <a:pt x="564101" y="167384"/>
                </a:cubicBezTo>
                <a:close/>
                <a:moveTo>
                  <a:pt x="759079" y="167064"/>
                </a:moveTo>
                <a:lnTo>
                  <a:pt x="765615" y="169862"/>
                </a:lnTo>
                <a:lnTo>
                  <a:pt x="765810" y="169945"/>
                </a:lnTo>
                <a:lnTo>
                  <a:pt x="765559" y="169862"/>
                </a:lnTo>
                <a:lnTo>
                  <a:pt x="758973" y="167669"/>
                </a:lnTo>
                <a:lnTo>
                  <a:pt x="758973" y="167099"/>
                </a:lnTo>
                <a:close/>
                <a:moveTo>
                  <a:pt x="796060" y="166111"/>
                </a:moveTo>
                <a:lnTo>
                  <a:pt x="797466" y="167692"/>
                </a:lnTo>
                <a:lnTo>
                  <a:pt x="797092" y="167272"/>
                </a:lnTo>
                <a:close/>
                <a:moveTo>
                  <a:pt x="772648" y="165676"/>
                </a:moveTo>
                <a:lnTo>
                  <a:pt x="773050" y="165928"/>
                </a:lnTo>
                <a:lnTo>
                  <a:pt x="773503" y="169092"/>
                </a:lnTo>
                <a:cubicBezTo>
                  <a:pt x="774358" y="169945"/>
                  <a:pt x="776067" y="169945"/>
                  <a:pt x="779486" y="169945"/>
                </a:cubicBezTo>
                <a:cubicBezTo>
                  <a:pt x="779486" y="169945"/>
                  <a:pt x="772648" y="169945"/>
                  <a:pt x="772648" y="169945"/>
                </a:cubicBezTo>
                <a:cubicBezTo>
                  <a:pt x="772648" y="166530"/>
                  <a:pt x="772648" y="166530"/>
                  <a:pt x="772648" y="167384"/>
                </a:cubicBezTo>
                <a:lnTo>
                  <a:pt x="772648" y="166530"/>
                </a:lnTo>
                <a:close/>
                <a:moveTo>
                  <a:pt x="795655" y="165655"/>
                </a:moveTo>
                <a:lnTo>
                  <a:pt x="796060" y="166111"/>
                </a:lnTo>
                <a:lnTo>
                  <a:pt x="795950" y="165987"/>
                </a:lnTo>
                <a:close/>
                <a:moveTo>
                  <a:pt x="555896" y="165164"/>
                </a:moveTo>
                <a:lnTo>
                  <a:pt x="557264" y="166530"/>
                </a:lnTo>
                <a:lnTo>
                  <a:pt x="557948" y="167213"/>
                </a:lnTo>
                <a:lnTo>
                  <a:pt x="557264" y="168238"/>
                </a:lnTo>
                <a:lnTo>
                  <a:pt x="555365" y="165392"/>
                </a:lnTo>
                <a:close/>
                <a:moveTo>
                  <a:pt x="588268" y="165099"/>
                </a:moveTo>
                <a:cubicBezTo>
                  <a:pt x="589161" y="165099"/>
                  <a:pt x="590947" y="166687"/>
                  <a:pt x="594519" y="169862"/>
                </a:cubicBezTo>
                <a:cubicBezTo>
                  <a:pt x="587375" y="163512"/>
                  <a:pt x="594519" y="169862"/>
                  <a:pt x="587375" y="169862"/>
                </a:cubicBezTo>
                <a:cubicBezTo>
                  <a:pt x="587375" y="166687"/>
                  <a:pt x="587375" y="165099"/>
                  <a:pt x="588268" y="165099"/>
                </a:cubicBezTo>
                <a:close/>
                <a:moveTo>
                  <a:pt x="795121" y="165054"/>
                </a:moveTo>
                <a:lnTo>
                  <a:pt x="795655" y="165655"/>
                </a:lnTo>
                <a:lnTo>
                  <a:pt x="795499" y="165480"/>
                </a:lnTo>
                <a:close/>
                <a:moveTo>
                  <a:pt x="610883" y="164497"/>
                </a:moveTo>
                <a:lnTo>
                  <a:pt x="608579" y="169867"/>
                </a:lnTo>
                <a:lnTo>
                  <a:pt x="615422" y="170854"/>
                </a:lnTo>
                <a:lnTo>
                  <a:pt x="622300" y="177799"/>
                </a:lnTo>
                <a:lnTo>
                  <a:pt x="622300" y="176808"/>
                </a:lnTo>
                <a:lnTo>
                  <a:pt x="622300" y="173831"/>
                </a:lnTo>
                <a:lnTo>
                  <a:pt x="622300" y="169985"/>
                </a:lnTo>
                <a:lnTo>
                  <a:pt x="622221" y="169945"/>
                </a:lnTo>
                <a:lnTo>
                  <a:pt x="622221" y="169862"/>
                </a:lnTo>
                <a:lnTo>
                  <a:pt x="622221" y="169805"/>
                </a:lnTo>
                <a:lnTo>
                  <a:pt x="617836" y="166687"/>
                </a:lnTo>
                <a:lnTo>
                  <a:pt x="615383" y="165894"/>
                </a:lnTo>
                <a:lnTo>
                  <a:pt x="615383" y="169092"/>
                </a:lnTo>
                <a:cubicBezTo>
                  <a:pt x="615383" y="169945"/>
                  <a:pt x="615383" y="169945"/>
                  <a:pt x="615383" y="169945"/>
                </a:cubicBezTo>
                <a:cubicBezTo>
                  <a:pt x="611964" y="166530"/>
                  <a:pt x="611964" y="166530"/>
                  <a:pt x="612819" y="166530"/>
                </a:cubicBezTo>
                <a:lnTo>
                  <a:pt x="613637" y="165441"/>
                </a:lnTo>
                <a:close/>
                <a:moveTo>
                  <a:pt x="581195" y="163798"/>
                </a:moveTo>
                <a:lnTo>
                  <a:pt x="581195" y="163969"/>
                </a:lnTo>
                <a:lnTo>
                  <a:pt x="581195" y="169352"/>
                </a:lnTo>
                <a:lnTo>
                  <a:pt x="581819" y="167481"/>
                </a:lnTo>
                <a:cubicBezTo>
                  <a:pt x="582613" y="166687"/>
                  <a:pt x="584200" y="166687"/>
                  <a:pt x="587375" y="169862"/>
                </a:cubicBezTo>
                <a:lnTo>
                  <a:pt x="586581" y="169862"/>
                </a:lnTo>
                <a:lnTo>
                  <a:pt x="584995" y="169862"/>
                </a:lnTo>
                <a:lnTo>
                  <a:pt x="584201" y="169862"/>
                </a:lnTo>
                <a:lnTo>
                  <a:pt x="584200" y="169862"/>
                </a:lnTo>
                <a:lnTo>
                  <a:pt x="583407" y="169862"/>
                </a:lnTo>
                <a:lnTo>
                  <a:pt x="581820" y="169862"/>
                </a:lnTo>
                <a:lnTo>
                  <a:pt x="581195" y="169862"/>
                </a:lnTo>
                <a:lnTo>
                  <a:pt x="581195" y="169945"/>
                </a:lnTo>
                <a:lnTo>
                  <a:pt x="581171" y="169862"/>
                </a:lnTo>
                <a:lnTo>
                  <a:pt x="581028" y="169862"/>
                </a:lnTo>
                <a:lnTo>
                  <a:pt x="581195" y="169945"/>
                </a:lnTo>
                <a:lnTo>
                  <a:pt x="581067" y="169914"/>
                </a:lnTo>
                <a:lnTo>
                  <a:pt x="581093" y="169945"/>
                </a:lnTo>
                <a:lnTo>
                  <a:pt x="581195" y="169945"/>
                </a:lnTo>
                <a:lnTo>
                  <a:pt x="581131" y="169993"/>
                </a:lnTo>
                <a:lnTo>
                  <a:pt x="584201" y="173831"/>
                </a:lnTo>
                <a:lnTo>
                  <a:pt x="586990" y="177318"/>
                </a:lnTo>
                <a:lnTo>
                  <a:pt x="587932" y="176911"/>
                </a:lnTo>
                <a:lnTo>
                  <a:pt x="588033" y="176776"/>
                </a:lnTo>
                <a:lnTo>
                  <a:pt x="588033" y="176867"/>
                </a:lnTo>
                <a:lnTo>
                  <a:pt x="588170" y="176808"/>
                </a:lnTo>
                <a:lnTo>
                  <a:pt x="588170" y="177800"/>
                </a:lnTo>
                <a:lnTo>
                  <a:pt x="588033" y="177791"/>
                </a:lnTo>
                <a:lnTo>
                  <a:pt x="588033" y="177800"/>
                </a:lnTo>
                <a:lnTo>
                  <a:pt x="588170" y="177800"/>
                </a:lnTo>
                <a:lnTo>
                  <a:pt x="590948" y="177800"/>
                </a:lnTo>
                <a:lnTo>
                  <a:pt x="594322" y="177800"/>
                </a:lnTo>
                <a:lnTo>
                  <a:pt x="594520" y="177800"/>
                </a:lnTo>
                <a:cubicBezTo>
                  <a:pt x="594520" y="184150"/>
                  <a:pt x="601664" y="184150"/>
                  <a:pt x="601664" y="184150"/>
                </a:cubicBezTo>
                <a:lnTo>
                  <a:pt x="601663" y="184150"/>
                </a:lnTo>
                <a:lnTo>
                  <a:pt x="600771" y="184150"/>
                </a:lnTo>
                <a:lnTo>
                  <a:pt x="595314" y="184150"/>
                </a:lnTo>
                <a:lnTo>
                  <a:pt x="594520" y="184150"/>
                </a:lnTo>
                <a:lnTo>
                  <a:pt x="594403" y="183421"/>
                </a:lnTo>
                <a:lnTo>
                  <a:pt x="593627" y="178594"/>
                </a:lnTo>
                <a:lnTo>
                  <a:pt x="588033" y="177883"/>
                </a:lnTo>
                <a:lnTo>
                  <a:pt x="588033" y="183606"/>
                </a:lnTo>
                <a:cubicBezTo>
                  <a:pt x="588033" y="183606"/>
                  <a:pt x="586324" y="181899"/>
                  <a:pt x="585469" y="180191"/>
                </a:cubicBezTo>
                <a:lnTo>
                  <a:pt x="587264" y="177800"/>
                </a:lnTo>
                <a:lnTo>
                  <a:pt x="586582" y="177800"/>
                </a:lnTo>
                <a:lnTo>
                  <a:pt x="584995" y="177800"/>
                </a:lnTo>
                <a:lnTo>
                  <a:pt x="584201" y="177800"/>
                </a:lnTo>
                <a:lnTo>
                  <a:pt x="581820" y="177800"/>
                </a:lnTo>
                <a:lnTo>
                  <a:pt x="581195" y="177800"/>
                </a:lnTo>
                <a:lnTo>
                  <a:pt x="581195" y="183606"/>
                </a:lnTo>
                <a:cubicBezTo>
                  <a:pt x="581195" y="183606"/>
                  <a:pt x="574358" y="176776"/>
                  <a:pt x="574358" y="176776"/>
                </a:cubicBezTo>
                <a:cubicBezTo>
                  <a:pt x="574358" y="176776"/>
                  <a:pt x="576067" y="176776"/>
                  <a:pt x="577777" y="176776"/>
                </a:cubicBezTo>
                <a:lnTo>
                  <a:pt x="579486" y="176776"/>
                </a:lnTo>
                <a:lnTo>
                  <a:pt x="580340" y="176776"/>
                </a:lnTo>
                <a:lnTo>
                  <a:pt x="581026" y="176776"/>
                </a:lnTo>
                <a:lnTo>
                  <a:pt x="581026" y="173831"/>
                </a:lnTo>
                <a:lnTo>
                  <a:pt x="581026" y="170072"/>
                </a:lnTo>
                <a:lnTo>
                  <a:pt x="577776" y="172507"/>
                </a:lnTo>
                <a:cubicBezTo>
                  <a:pt x="576067" y="171653"/>
                  <a:pt x="574358" y="169945"/>
                  <a:pt x="574358" y="169945"/>
                </a:cubicBezTo>
                <a:cubicBezTo>
                  <a:pt x="574358" y="169945"/>
                  <a:pt x="574358" y="169945"/>
                  <a:pt x="575213" y="169945"/>
                </a:cubicBezTo>
                <a:lnTo>
                  <a:pt x="577777" y="169945"/>
                </a:lnTo>
                <a:lnTo>
                  <a:pt x="581026" y="169945"/>
                </a:lnTo>
                <a:lnTo>
                  <a:pt x="581026" y="169903"/>
                </a:lnTo>
                <a:lnTo>
                  <a:pt x="580861" y="169862"/>
                </a:lnTo>
                <a:lnTo>
                  <a:pt x="577777" y="169092"/>
                </a:lnTo>
                <a:lnTo>
                  <a:pt x="577093" y="167896"/>
                </a:lnTo>
                <a:lnTo>
                  <a:pt x="581025" y="169861"/>
                </a:lnTo>
                <a:lnTo>
                  <a:pt x="581104" y="169626"/>
                </a:lnTo>
                <a:lnTo>
                  <a:pt x="579486" y="163969"/>
                </a:lnTo>
                <a:close/>
                <a:moveTo>
                  <a:pt x="806451" y="163513"/>
                </a:moveTo>
                <a:cubicBezTo>
                  <a:pt x="806451" y="163513"/>
                  <a:pt x="812801" y="163513"/>
                  <a:pt x="812801" y="163513"/>
                </a:cubicBezTo>
                <a:cubicBezTo>
                  <a:pt x="812801" y="163513"/>
                  <a:pt x="812801" y="165100"/>
                  <a:pt x="812007" y="165894"/>
                </a:cubicBezTo>
                <a:lnTo>
                  <a:pt x="810055" y="165058"/>
                </a:lnTo>
                <a:lnTo>
                  <a:pt x="812801" y="169863"/>
                </a:lnTo>
                <a:cubicBezTo>
                  <a:pt x="812801" y="169863"/>
                  <a:pt x="806451" y="163513"/>
                  <a:pt x="806451" y="163513"/>
                </a:cubicBezTo>
                <a:close/>
                <a:moveTo>
                  <a:pt x="800101" y="163513"/>
                </a:moveTo>
                <a:lnTo>
                  <a:pt x="803699" y="168635"/>
                </a:lnTo>
                <a:lnTo>
                  <a:pt x="800944" y="167005"/>
                </a:lnTo>
                <a:cubicBezTo>
                  <a:pt x="800101" y="165259"/>
                  <a:pt x="800101" y="163513"/>
                  <a:pt x="800101" y="163513"/>
                </a:cubicBezTo>
                <a:close/>
                <a:moveTo>
                  <a:pt x="793751" y="163513"/>
                </a:moveTo>
                <a:lnTo>
                  <a:pt x="795121" y="165054"/>
                </a:lnTo>
                <a:lnTo>
                  <a:pt x="794544" y="164405"/>
                </a:lnTo>
                <a:close/>
                <a:moveTo>
                  <a:pt x="157163" y="163513"/>
                </a:moveTo>
                <a:cubicBezTo>
                  <a:pt x="157163" y="169863"/>
                  <a:pt x="150813" y="169863"/>
                  <a:pt x="150813" y="169863"/>
                </a:cubicBezTo>
                <a:cubicBezTo>
                  <a:pt x="157163" y="163513"/>
                  <a:pt x="150813" y="169863"/>
                  <a:pt x="157163" y="163513"/>
                </a:cubicBezTo>
                <a:close/>
                <a:moveTo>
                  <a:pt x="780413" y="163512"/>
                </a:moveTo>
                <a:lnTo>
                  <a:pt x="785469" y="165676"/>
                </a:lnTo>
                <a:lnTo>
                  <a:pt x="786323" y="165779"/>
                </a:lnTo>
                <a:lnTo>
                  <a:pt x="787536" y="165924"/>
                </a:lnTo>
                <a:lnTo>
                  <a:pt x="788139" y="165997"/>
                </a:lnTo>
                <a:lnTo>
                  <a:pt x="786573" y="163512"/>
                </a:lnTo>
                <a:lnTo>
                  <a:pt x="785714" y="163512"/>
                </a:lnTo>
                <a:lnTo>
                  <a:pt x="783928" y="163512"/>
                </a:lnTo>
                <a:close/>
                <a:moveTo>
                  <a:pt x="594519" y="163512"/>
                </a:moveTo>
                <a:cubicBezTo>
                  <a:pt x="594519" y="163512"/>
                  <a:pt x="601663" y="163512"/>
                  <a:pt x="594519" y="169862"/>
                </a:cubicBezTo>
                <a:cubicBezTo>
                  <a:pt x="594519" y="169862"/>
                  <a:pt x="594519" y="169862"/>
                  <a:pt x="594519" y="169068"/>
                </a:cubicBezTo>
                <a:lnTo>
                  <a:pt x="594519" y="166687"/>
                </a:lnTo>
                <a:lnTo>
                  <a:pt x="594519" y="165893"/>
                </a:lnTo>
                <a:lnTo>
                  <a:pt x="594519" y="164306"/>
                </a:lnTo>
                <a:close/>
                <a:moveTo>
                  <a:pt x="587375" y="163512"/>
                </a:moveTo>
                <a:cubicBezTo>
                  <a:pt x="581025" y="163512"/>
                  <a:pt x="587375" y="169862"/>
                  <a:pt x="587375" y="169862"/>
                </a:cubicBezTo>
                <a:cubicBezTo>
                  <a:pt x="581025" y="163512"/>
                  <a:pt x="581025" y="163512"/>
                  <a:pt x="587375" y="163512"/>
                </a:cubicBezTo>
                <a:close/>
                <a:moveTo>
                  <a:pt x="163513" y="163512"/>
                </a:moveTo>
                <a:lnTo>
                  <a:pt x="163513" y="163513"/>
                </a:lnTo>
                <a:lnTo>
                  <a:pt x="163513" y="164355"/>
                </a:lnTo>
                <a:lnTo>
                  <a:pt x="163513" y="167729"/>
                </a:lnTo>
                <a:cubicBezTo>
                  <a:pt x="163513" y="168572"/>
                  <a:pt x="163513" y="170259"/>
                  <a:pt x="163513" y="170259"/>
                </a:cubicBezTo>
                <a:lnTo>
                  <a:pt x="158492" y="175183"/>
                </a:lnTo>
                <a:lnTo>
                  <a:pt x="157163" y="176487"/>
                </a:lnTo>
                <a:lnTo>
                  <a:pt x="157163" y="176487"/>
                </a:lnTo>
                <a:lnTo>
                  <a:pt x="157494" y="176163"/>
                </a:lnTo>
                <a:lnTo>
                  <a:pt x="158492" y="175183"/>
                </a:lnTo>
                <a:lnTo>
                  <a:pt x="160074" y="173632"/>
                </a:lnTo>
                <a:cubicBezTo>
                  <a:pt x="161793" y="171946"/>
                  <a:pt x="163513" y="170259"/>
                  <a:pt x="163513" y="170259"/>
                </a:cubicBezTo>
                <a:lnTo>
                  <a:pt x="162788" y="173103"/>
                </a:lnTo>
                <a:lnTo>
                  <a:pt x="164307" y="170392"/>
                </a:lnTo>
                <a:cubicBezTo>
                  <a:pt x="164307" y="170392"/>
                  <a:pt x="171054" y="170392"/>
                  <a:pt x="171054" y="170392"/>
                </a:cubicBezTo>
                <a:lnTo>
                  <a:pt x="167482" y="172820"/>
                </a:lnTo>
                <a:lnTo>
                  <a:pt x="160934" y="177272"/>
                </a:lnTo>
                <a:lnTo>
                  <a:pt x="157560" y="179565"/>
                </a:lnTo>
                <a:lnTo>
                  <a:pt x="157205" y="179806"/>
                </a:lnTo>
                <a:lnTo>
                  <a:pt x="157560" y="177272"/>
                </a:lnTo>
                <a:cubicBezTo>
                  <a:pt x="157560" y="177272"/>
                  <a:pt x="159247" y="177272"/>
                  <a:pt x="160934" y="176412"/>
                </a:cubicBezTo>
                <a:lnTo>
                  <a:pt x="162417" y="173765"/>
                </a:lnTo>
                <a:lnTo>
                  <a:pt x="157163" y="176709"/>
                </a:lnTo>
                <a:lnTo>
                  <a:pt x="157163" y="177800"/>
                </a:lnTo>
                <a:lnTo>
                  <a:pt x="156224" y="177408"/>
                </a:lnTo>
                <a:lnTo>
                  <a:pt x="155604" y="177150"/>
                </a:lnTo>
                <a:lnTo>
                  <a:pt x="150614" y="177849"/>
                </a:lnTo>
                <a:lnTo>
                  <a:pt x="149762" y="183701"/>
                </a:lnTo>
                <a:lnTo>
                  <a:pt x="149814" y="183694"/>
                </a:lnTo>
                <a:lnTo>
                  <a:pt x="150427" y="183606"/>
                </a:lnTo>
                <a:lnTo>
                  <a:pt x="144950" y="189077"/>
                </a:lnTo>
                <a:lnTo>
                  <a:pt x="149821" y="185737"/>
                </a:lnTo>
                <a:lnTo>
                  <a:pt x="149854" y="185896"/>
                </a:lnTo>
                <a:lnTo>
                  <a:pt x="150427" y="183606"/>
                </a:lnTo>
                <a:lnTo>
                  <a:pt x="151614" y="183606"/>
                </a:lnTo>
                <a:lnTo>
                  <a:pt x="157205" y="179806"/>
                </a:lnTo>
                <a:lnTo>
                  <a:pt x="156717" y="183291"/>
                </a:lnTo>
                <a:lnTo>
                  <a:pt x="154552" y="183606"/>
                </a:lnTo>
                <a:lnTo>
                  <a:pt x="156410" y="183606"/>
                </a:lnTo>
                <a:cubicBezTo>
                  <a:pt x="157265" y="183606"/>
                  <a:pt x="157265" y="183606"/>
                  <a:pt x="157265" y="183606"/>
                </a:cubicBezTo>
                <a:lnTo>
                  <a:pt x="155650" y="184528"/>
                </a:lnTo>
                <a:lnTo>
                  <a:pt x="157163" y="184150"/>
                </a:lnTo>
                <a:lnTo>
                  <a:pt x="154112" y="187201"/>
                </a:lnTo>
                <a:lnTo>
                  <a:pt x="156369" y="184944"/>
                </a:lnTo>
                <a:cubicBezTo>
                  <a:pt x="155576" y="185737"/>
                  <a:pt x="153988" y="187325"/>
                  <a:pt x="150813" y="190500"/>
                </a:cubicBezTo>
                <a:lnTo>
                  <a:pt x="153536" y="185735"/>
                </a:lnTo>
                <a:lnTo>
                  <a:pt x="151282" y="187022"/>
                </a:lnTo>
                <a:lnTo>
                  <a:pt x="150813" y="188894"/>
                </a:lnTo>
                <a:lnTo>
                  <a:pt x="150813" y="190500"/>
                </a:lnTo>
                <a:lnTo>
                  <a:pt x="150630" y="189624"/>
                </a:lnTo>
                <a:lnTo>
                  <a:pt x="150427" y="190437"/>
                </a:lnTo>
                <a:cubicBezTo>
                  <a:pt x="150427" y="190437"/>
                  <a:pt x="143589" y="197267"/>
                  <a:pt x="143589" y="197267"/>
                </a:cubicBezTo>
                <a:cubicBezTo>
                  <a:pt x="143589" y="197267"/>
                  <a:pt x="143589" y="195560"/>
                  <a:pt x="143589" y="194706"/>
                </a:cubicBezTo>
                <a:lnTo>
                  <a:pt x="143589" y="191291"/>
                </a:lnTo>
                <a:lnTo>
                  <a:pt x="143589" y="191180"/>
                </a:lnTo>
                <a:lnTo>
                  <a:pt x="143510" y="191069"/>
                </a:lnTo>
                <a:lnTo>
                  <a:pt x="142734" y="197267"/>
                </a:lnTo>
                <a:cubicBezTo>
                  <a:pt x="141880" y="198975"/>
                  <a:pt x="140171" y="200682"/>
                  <a:pt x="136752" y="204098"/>
                </a:cubicBezTo>
                <a:cubicBezTo>
                  <a:pt x="136752" y="204098"/>
                  <a:pt x="143589" y="197267"/>
                  <a:pt x="136752" y="197267"/>
                </a:cubicBezTo>
                <a:cubicBezTo>
                  <a:pt x="140171" y="193852"/>
                  <a:pt x="141880" y="193852"/>
                  <a:pt x="142734" y="193852"/>
                </a:cubicBezTo>
                <a:lnTo>
                  <a:pt x="143452" y="190986"/>
                </a:lnTo>
                <a:lnTo>
                  <a:pt x="143281" y="190745"/>
                </a:lnTo>
                <a:lnTo>
                  <a:pt x="142734" y="191291"/>
                </a:lnTo>
                <a:cubicBezTo>
                  <a:pt x="141880" y="192144"/>
                  <a:pt x="140171" y="193852"/>
                  <a:pt x="136752" y="197267"/>
                </a:cubicBezTo>
                <a:cubicBezTo>
                  <a:pt x="136752" y="193852"/>
                  <a:pt x="136752" y="193852"/>
                  <a:pt x="137607" y="193852"/>
                </a:cubicBezTo>
                <a:lnTo>
                  <a:pt x="143214" y="190651"/>
                </a:lnTo>
                <a:lnTo>
                  <a:pt x="143050" y="190420"/>
                </a:lnTo>
                <a:lnTo>
                  <a:pt x="142875" y="190500"/>
                </a:lnTo>
                <a:lnTo>
                  <a:pt x="143031" y="190393"/>
                </a:lnTo>
                <a:lnTo>
                  <a:pt x="142972" y="190309"/>
                </a:lnTo>
                <a:lnTo>
                  <a:pt x="142875" y="190500"/>
                </a:lnTo>
                <a:lnTo>
                  <a:pt x="142875" y="190172"/>
                </a:lnTo>
                <a:lnTo>
                  <a:pt x="141645" y="188436"/>
                </a:lnTo>
                <a:lnTo>
                  <a:pt x="142826" y="187721"/>
                </a:lnTo>
                <a:lnTo>
                  <a:pt x="142875" y="187512"/>
                </a:lnTo>
                <a:lnTo>
                  <a:pt x="142875" y="185270"/>
                </a:lnTo>
                <a:lnTo>
                  <a:pt x="141139" y="187721"/>
                </a:lnTo>
                <a:lnTo>
                  <a:pt x="141645" y="188436"/>
                </a:lnTo>
                <a:lnTo>
                  <a:pt x="139546" y="189705"/>
                </a:lnTo>
                <a:lnTo>
                  <a:pt x="139663" y="189396"/>
                </a:lnTo>
                <a:lnTo>
                  <a:pt x="138068" y="190500"/>
                </a:lnTo>
                <a:lnTo>
                  <a:pt x="136922" y="191293"/>
                </a:lnTo>
                <a:lnTo>
                  <a:pt x="137671" y="190500"/>
                </a:lnTo>
                <a:lnTo>
                  <a:pt x="142875" y="184990"/>
                </a:lnTo>
                <a:lnTo>
                  <a:pt x="142875" y="184596"/>
                </a:lnTo>
                <a:cubicBezTo>
                  <a:pt x="142875" y="183753"/>
                  <a:pt x="142875" y="183753"/>
                  <a:pt x="142875" y="183753"/>
                </a:cubicBezTo>
                <a:lnTo>
                  <a:pt x="143471" y="183753"/>
                </a:lnTo>
                <a:lnTo>
                  <a:pt x="141884" y="180579"/>
                </a:lnTo>
                <a:lnTo>
                  <a:pt x="143670" y="179865"/>
                </a:lnTo>
                <a:lnTo>
                  <a:pt x="143670" y="180579"/>
                </a:lnTo>
                <a:lnTo>
                  <a:pt x="143670" y="183258"/>
                </a:lnTo>
                <a:lnTo>
                  <a:pt x="143670" y="183753"/>
                </a:lnTo>
                <a:lnTo>
                  <a:pt x="143735" y="183753"/>
                </a:lnTo>
                <a:lnTo>
                  <a:pt x="144043" y="183753"/>
                </a:lnTo>
                <a:lnTo>
                  <a:pt x="144840" y="183753"/>
                </a:lnTo>
                <a:lnTo>
                  <a:pt x="148689" y="179096"/>
                </a:lnTo>
                <a:lnTo>
                  <a:pt x="148978" y="178528"/>
                </a:lnTo>
                <a:lnTo>
                  <a:pt x="148703" y="178820"/>
                </a:lnTo>
                <a:lnTo>
                  <a:pt x="148978" y="178528"/>
                </a:lnTo>
                <a:lnTo>
                  <a:pt x="149482" y="177540"/>
                </a:lnTo>
                <a:lnTo>
                  <a:pt x="143670" y="179865"/>
                </a:lnTo>
                <a:lnTo>
                  <a:pt x="143670" y="179686"/>
                </a:lnTo>
                <a:lnTo>
                  <a:pt x="143670" y="178793"/>
                </a:lnTo>
                <a:lnTo>
                  <a:pt x="143670" y="177900"/>
                </a:lnTo>
                <a:cubicBezTo>
                  <a:pt x="143670" y="177007"/>
                  <a:pt x="143670" y="177007"/>
                  <a:pt x="143670" y="177007"/>
                </a:cubicBezTo>
                <a:cubicBezTo>
                  <a:pt x="143670" y="177007"/>
                  <a:pt x="143670" y="177007"/>
                  <a:pt x="144563" y="177007"/>
                </a:cubicBezTo>
                <a:lnTo>
                  <a:pt x="149754" y="177007"/>
                </a:lnTo>
                <a:lnTo>
                  <a:pt x="149754" y="177006"/>
                </a:lnTo>
                <a:lnTo>
                  <a:pt x="150416" y="177006"/>
                </a:lnTo>
                <a:lnTo>
                  <a:pt x="150614" y="177006"/>
                </a:lnTo>
                <a:lnTo>
                  <a:pt x="155258" y="177006"/>
                </a:lnTo>
                <a:lnTo>
                  <a:pt x="154782" y="176808"/>
                </a:lnTo>
                <a:lnTo>
                  <a:pt x="156634" y="171405"/>
                </a:lnTo>
                <a:lnTo>
                  <a:pt x="156634" y="170422"/>
                </a:lnTo>
                <a:lnTo>
                  <a:pt x="156634" y="170259"/>
                </a:lnTo>
                <a:lnTo>
                  <a:pt x="157163" y="169740"/>
                </a:lnTo>
                <a:lnTo>
                  <a:pt x="157163" y="169069"/>
                </a:lnTo>
                <a:cubicBezTo>
                  <a:pt x="157163" y="168275"/>
                  <a:pt x="157163" y="166688"/>
                  <a:pt x="157163" y="163513"/>
                </a:cubicBezTo>
                <a:cubicBezTo>
                  <a:pt x="157163" y="166688"/>
                  <a:pt x="157163" y="166688"/>
                  <a:pt x="157957" y="165894"/>
                </a:cubicBezTo>
                <a:lnTo>
                  <a:pt x="159909" y="165058"/>
                </a:lnTo>
                <a:lnTo>
                  <a:pt x="157323" y="169583"/>
                </a:lnTo>
                <a:lnTo>
                  <a:pt x="160074" y="166885"/>
                </a:lnTo>
                <a:lnTo>
                  <a:pt x="163511" y="163514"/>
                </a:lnTo>
                <a:lnTo>
                  <a:pt x="159909" y="165058"/>
                </a:lnTo>
                <a:lnTo>
                  <a:pt x="160338" y="164307"/>
                </a:lnTo>
                <a:lnTo>
                  <a:pt x="163512" y="163513"/>
                </a:lnTo>
                <a:close/>
                <a:moveTo>
                  <a:pt x="779744" y="163262"/>
                </a:moveTo>
                <a:lnTo>
                  <a:pt x="779700" y="163302"/>
                </a:lnTo>
                <a:lnTo>
                  <a:pt x="779734" y="163332"/>
                </a:lnTo>
                <a:lnTo>
                  <a:pt x="779794" y="163291"/>
                </a:lnTo>
                <a:close/>
                <a:moveTo>
                  <a:pt x="765810" y="163115"/>
                </a:moveTo>
                <a:lnTo>
                  <a:pt x="768591" y="163512"/>
                </a:lnTo>
                <a:lnTo>
                  <a:pt x="771360" y="163907"/>
                </a:lnTo>
                <a:lnTo>
                  <a:pt x="771888" y="164633"/>
                </a:lnTo>
                <a:lnTo>
                  <a:pt x="772648" y="169945"/>
                </a:lnTo>
                <a:cubicBezTo>
                  <a:pt x="769229" y="169945"/>
                  <a:pt x="767520" y="168238"/>
                  <a:pt x="766665" y="167384"/>
                </a:cubicBezTo>
                <a:lnTo>
                  <a:pt x="766620" y="167519"/>
                </a:lnTo>
                <a:lnTo>
                  <a:pt x="765810" y="166530"/>
                </a:lnTo>
                <a:lnTo>
                  <a:pt x="765810" y="166530"/>
                </a:lnTo>
                <a:lnTo>
                  <a:pt x="763887" y="164182"/>
                </a:lnTo>
                <a:cubicBezTo>
                  <a:pt x="763673" y="163542"/>
                  <a:pt x="764101" y="163115"/>
                  <a:pt x="765810" y="163115"/>
                </a:cubicBezTo>
                <a:close/>
                <a:moveTo>
                  <a:pt x="758973" y="163115"/>
                </a:moveTo>
                <a:cubicBezTo>
                  <a:pt x="758973" y="163115"/>
                  <a:pt x="760682" y="163115"/>
                  <a:pt x="762391" y="163969"/>
                </a:cubicBezTo>
                <a:lnTo>
                  <a:pt x="765762" y="169862"/>
                </a:lnTo>
                <a:lnTo>
                  <a:pt x="765810" y="169945"/>
                </a:lnTo>
                <a:lnTo>
                  <a:pt x="765664" y="169862"/>
                </a:lnTo>
                <a:lnTo>
                  <a:pt x="759828" y="166530"/>
                </a:lnTo>
                <a:cubicBezTo>
                  <a:pt x="758973" y="164823"/>
                  <a:pt x="758973" y="163115"/>
                  <a:pt x="758973" y="163115"/>
                </a:cubicBezTo>
                <a:cubicBezTo>
                  <a:pt x="762392" y="166530"/>
                  <a:pt x="764101" y="168238"/>
                  <a:pt x="764955" y="169092"/>
                </a:cubicBezTo>
                <a:lnTo>
                  <a:pt x="765726" y="169862"/>
                </a:lnTo>
                <a:lnTo>
                  <a:pt x="759828" y="163969"/>
                </a:lnTo>
                <a:cubicBezTo>
                  <a:pt x="758973" y="163115"/>
                  <a:pt x="758973" y="163115"/>
                  <a:pt x="758973" y="163115"/>
                </a:cubicBezTo>
                <a:close/>
                <a:moveTo>
                  <a:pt x="567520" y="163115"/>
                </a:moveTo>
                <a:cubicBezTo>
                  <a:pt x="567520" y="163115"/>
                  <a:pt x="567520" y="163115"/>
                  <a:pt x="568375" y="163969"/>
                </a:cubicBezTo>
                <a:lnTo>
                  <a:pt x="574274" y="169862"/>
                </a:lnTo>
                <a:lnTo>
                  <a:pt x="574358" y="169945"/>
                </a:lnTo>
                <a:lnTo>
                  <a:pt x="574024" y="169862"/>
                </a:lnTo>
                <a:lnTo>
                  <a:pt x="570939" y="169092"/>
                </a:lnTo>
                <a:cubicBezTo>
                  <a:pt x="569230" y="168238"/>
                  <a:pt x="567520" y="166530"/>
                  <a:pt x="567520" y="163115"/>
                </a:cubicBezTo>
                <a:close/>
                <a:moveTo>
                  <a:pt x="560683" y="163115"/>
                </a:moveTo>
                <a:cubicBezTo>
                  <a:pt x="560683" y="163115"/>
                  <a:pt x="560683" y="163115"/>
                  <a:pt x="560683" y="169945"/>
                </a:cubicBezTo>
                <a:lnTo>
                  <a:pt x="557948" y="167213"/>
                </a:lnTo>
                <a:close/>
                <a:moveTo>
                  <a:pt x="553845" y="163115"/>
                </a:moveTo>
                <a:lnTo>
                  <a:pt x="555365" y="165392"/>
                </a:lnTo>
                <a:lnTo>
                  <a:pt x="554700" y="165676"/>
                </a:lnTo>
                <a:cubicBezTo>
                  <a:pt x="553845" y="164823"/>
                  <a:pt x="553845" y="163115"/>
                  <a:pt x="553845" y="163115"/>
                </a:cubicBezTo>
                <a:close/>
                <a:moveTo>
                  <a:pt x="547007" y="163115"/>
                </a:moveTo>
                <a:cubicBezTo>
                  <a:pt x="547007" y="166530"/>
                  <a:pt x="548716" y="168238"/>
                  <a:pt x="550426" y="169092"/>
                </a:cubicBezTo>
                <a:lnTo>
                  <a:pt x="553511" y="169862"/>
                </a:lnTo>
                <a:lnTo>
                  <a:pt x="553797" y="169862"/>
                </a:lnTo>
                <a:lnTo>
                  <a:pt x="550426" y="163969"/>
                </a:lnTo>
                <a:cubicBezTo>
                  <a:pt x="548716" y="163115"/>
                  <a:pt x="547007" y="163115"/>
                  <a:pt x="547007" y="163115"/>
                </a:cubicBezTo>
                <a:close/>
                <a:moveTo>
                  <a:pt x="158675" y="161727"/>
                </a:moveTo>
                <a:lnTo>
                  <a:pt x="157692" y="163513"/>
                </a:lnTo>
                <a:lnTo>
                  <a:pt x="157163" y="163513"/>
                </a:lnTo>
                <a:lnTo>
                  <a:pt x="156832" y="163513"/>
                </a:lnTo>
                <a:cubicBezTo>
                  <a:pt x="155972" y="163513"/>
                  <a:pt x="154253" y="163513"/>
                  <a:pt x="150813" y="163513"/>
                </a:cubicBezTo>
                <a:cubicBezTo>
                  <a:pt x="154253" y="163513"/>
                  <a:pt x="155972" y="163513"/>
                  <a:pt x="157692" y="162620"/>
                </a:cubicBezTo>
                <a:close/>
                <a:moveTo>
                  <a:pt x="488951" y="161131"/>
                </a:moveTo>
                <a:cubicBezTo>
                  <a:pt x="490539" y="161924"/>
                  <a:pt x="492126" y="163512"/>
                  <a:pt x="492126" y="163512"/>
                </a:cubicBezTo>
                <a:cubicBezTo>
                  <a:pt x="488951" y="163512"/>
                  <a:pt x="488951" y="163512"/>
                  <a:pt x="489745" y="163512"/>
                </a:cubicBezTo>
                <a:lnTo>
                  <a:pt x="488951" y="163512"/>
                </a:lnTo>
                <a:cubicBezTo>
                  <a:pt x="487364" y="163512"/>
                  <a:pt x="485776" y="163512"/>
                  <a:pt x="485776" y="163512"/>
                </a:cubicBezTo>
                <a:cubicBezTo>
                  <a:pt x="485776" y="160337"/>
                  <a:pt x="487364" y="160337"/>
                  <a:pt x="488951" y="161131"/>
                </a:cubicBezTo>
                <a:close/>
                <a:moveTo>
                  <a:pt x="770597" y="159017"/>
                </a:moveTo>
                <a:lnTo>
                  <a:pt x="771793" y="159700"/>
                </a:lnTo>
                <a:cubicBezTo>
                  <a:pt x="772648" y="161407"/>
                  <a:pt x="772648" y="163115"/>
                  <a:pt x="772648" y="163115"/>
                </a:cubicBezTo>
                <a:cubicBezTo>
                  <a:pt x="772648" y="163115"/>
                  <a:pt x="770939" y="161407"/>
                  <a:pt x="770084" y="159700"/>
                </a:cubicBezTo>
                <a:close/>
                <a:moveTo>
                  <a:pt x="499468" y="158749"/>
                </a:moveTo>
                <a:lnTo>
                  <a:pt x="506414" y="163512"/>
                </a:lnTo>
                <a:lnTo>
                  <a:pt x="502445" y="161131"/>
                </a:lnTo>
                <a:cubicBezTo>
                  <a:pt x="500461" y="160337"/>
                  <a:pt x="498476" y="160337"/>
                  <a:pt x="498476" y="163512"/>
                </a:cubicBezTo>
                <a:cubicBezTo>
                  <a:pt x="498476" y="160337"/>
                  <a:pt x="498476" y="158749"/>
                  <a:pt x="499468" y="158749"/>
                </a:cubicBezTo>
                <a:close/>
                <a:moveTo>
                  <a:pt x="170657" y="157262"/>
                </a:moveTo>
                <a:lnTo>
                  <a:pt x="170657" y="160834"/>
                </a:lnTo>
                <a:lnTo>
                  <a:pt x="170657" y="163513"/>
                </a:lnTo>
                <a:lnTo>
                  <a:pt x="169764" y="163513"/>
                </a:lnTo>
                <a:lnTo>
                  <a:pt x="167978" y="163513"/>
                </a:lnTo>
                <a:lnTo>
                  <a:pt x="163513" y="163513"/>
                </a:lnTo>
                <a:cubicBezTo>
                  <a:pt x="167085" y="159941"/>
                  <a:pt x="168871" y="158155"/>
                  <a:pt x="170657" y="157262"/>
                </a:cubicBezTo>
                <a:close/>
                <a:moveTo>
                  <a:pt x="800101" y="157163"/>
                </a:moveTo>
                <a:cubicBezTo>
                  <a:pt x="806451" y="157163"/>
                  <a:pt x="800101" y="157163"/>
                  <a:pt x="806451" y="163513"/>
                </a:cubicBezTo>
                <a:cubicBezTo>
                  <a:pt x="806451" y="163513"/>
                  <a:pt x="800101" y="157163"/>
                  <a:pt x="800101" y="157163"/>
                </a:cubicBezTo>
                <a:close/>
                <a:moveTo>
                  <a:pt x="792957" y="157163"/>
                </a:moveTo>
                <a:cubicBezTo>
                  <a:pt x="792957" y="157163"/>
                  <a:pt x="792957" y="157163"/>
                  <a:pt x="800101" y="163513"/>
                </a:cubicBezTo>
                <a:cubicBezTo>
                  <a:pt x="792957" y="163513"/>
                  <a:pt x="792957" y="163513"/>
                  <a:pt x="792957" y="157163"/>
                </a:cubicBezTo>
                <a:close/>
                <a:moveTo>
                  <a:pt x="478632" y="157162"/>
                </a:moveTo>
                <a:cubicBezTo>
                  <a:pt x="478632" y="157162"/>
                  <a:pt x="478632" y="157162"/>
                  <a:pt x="479525" y="157162"/>
                </a:cubicBezTo>
                <a:lnTo>
                  <a:pt x="483097" y="157162"/>
                </a:lnTo>
                <a:cubicBezTo>
                  <a:pt x="482204" y="157162"/>
                  <a:pt x="482204" y="157162"/>
                  <a:pt x="485776" y="157162"/>
                </a:cubicBezTo>
                <a:cubicBezTo>
                  <a:pt x="478632" y="157162"/>
                  <a:pt x="478632" y="157162"/>
                  <a:pt x="485776" y="163512"/>
                </a:cubicBezTo>
                <a:lnTo>
                  <a:pt x="485775" y="163512"/>
                </a:lnTo>
                <a:lnTo>
                  <a:pt x="479525" y="163512"/>
                </a:lnTo>
                <a:cubicBezTo>
                  <a:pt x="478632" y="163512"/>
                  <a:pt x="478632" y="163512"/>
                  <a:pt x="478632" y="163512"/>
                </a:cubicBezTo>
                <a:lnTo>
                  <a:pt x="478101" y="163512"/>
                </a:lnTo>
                <a:lnTo>
                  <a:pt x="475213" y="165676"/>
                </a:lnTo>
                <a:lnTo>
                  <a:pt x="472324" y="163512"/>
                </a:lnTo>
                <a:lnTo>
                  <a:pt x="471737" y="163512"/>
                </a:lnTo>
                <a:lnTo>
                  <a:pt x="470939" y="169092"/>
                </a:lnTo>
                <a:lnTo>
                  <a:pt x="469743" y="169262"/>
                </a:lnTo>
                <a:lnTo>
                  <a:pt x="469230" y="169092"/>
                </a:lnTo>
                <a:lnTo>
                  <a:pt x="471624" y="163512"/>
                </a:lnTo>
                <a:lnTo>
                  <a:pt x="471488" y="163512"/>
                </a:lnTo>
                <a:lnTo>
                  <a:pt x="471662" y="163424"/>
                </a:lnTo>
                <a:lnTo>
                  <a:pt x="471794" y="163115"/>
                </a:lnTo>
                <a:lnTo>
                  <a:pt x="471757" y="163375"/>
                </a:lnTo>
                <a:lnTo>
                  <a:pt x="471986" y="163259"/>
                </a:lnTo>
                <a:lnTo>
                  <a:pt x="471794" y="163115"/>
                </a:lnTo>
                <a:lnTo>
                  <a:pt x="472269" y="163115"/>
                </a:lnTo>
                <a:lnTo>
                  <a:pt x="477739" y="160337"/>
                </a:lnTo>
                <a:cubicBezTo>
                  <a:pt x="478632" y="158749"/>
                  <a:pt x="478632" y="157162"/>
                  <a:pt x="478632" y="157162"/>
                </a:cubicBezTo>
                <a:close/>
                <a:moveTo>
                  <a:pt x="471488" y="157162"/>
                </a:moveTo>
                <a:cubicBezTo>
                  <a:pt x="471488" y="157162"/>
                  <a:pt x="478632" y="157162"/>
                  <a:pt x="478632" y="157162"/>
                </a:cubicBezTo>
                <a:cubicBezTo>
                  <a:pt x="478632" y="157162"/>
                  <a:pt x="471488" y="163512"/>
                  <a:pt x="471488" y="157162"/>
                </a:cubicBezTo>
                <a:close/>
                <a:moveTo>
                  <a:pt x="808642" y="157136"/>
                </a:moveTo>
                <a:lnTo>
                  <a:pt x="811958" y="157609"/>
                </a:lnTo>
                <a:cubicBezTo>
                  <a:pt x="812801" y="158453"/>
                  <a:pt x="812801" y="160139"/>
                  <a:pt x="812801" y="163513"/>
                </a:cubicBezTo>
                <a:cubicBezTo>
                  <a:pt x="812801" y="163513"/>
                  <a:pt x="811114" y="161826"/>
                  <a:pt x="809428" y="159296"/>
                </a:cubicBezTo>
                <a:close/>
                <a:moveTo>
                  <a:pt x="772471" y="156520"/>
                </a:moveTo>
                <a:lnTo>
                  <a:pt x="772326" y="156713"/>
                </a:lnTo>
                <a:lnTo>
                  <a:pt x="772648" y="156897"/>
                </a:lnTo>
                <a:lnTo>
                  <a:pt x="772648" y="156697"/>
                </a:lnTo>
                <a:close/>
                <a:moveTo>
                  <a:pt x="164572" y="156369"/>
                </a:moveTo>
                <a:lnTo>
                  <a:pt x="158675" y="161727"/>
                </a:lnTo>
                <a:lnTo>
                  <a:pt x="161132" y="157262"/>
                </a:lnTo>
                <a:cubicBezTo>
                  <a:pt x="162852" y="156369"/>
                  <a:pt x="164572" y="156369"/>
                  <a:pt x="164572" y="156369"/>
                </a:cubicBezTo>
                <a:close/>
                <a:moveTo>
                  <a:pt x="765810" y="156285"/>
                </a:moveTo>
                <a:lnTo>
                  <a:pt x="766689" y="157163"/>
                </a:lnTo>
                <a:lnTo>
                  <a:pt x="769229" y="159700"/>
                </a:lnTo>
                <a:lnTo>
                  <a:pt x="770597" y="161066"/>
                </a:lnTo>
                <a:lnTo>
                  <a:pt x="772648" y="163115"/>
                </a:lnTo>
                <a:lnTo>
                  <a:pt x="772648" y="163512"/>
                </a:lnTo>
                <a:lnTo>
                  <a:pt x="772648" y="165676"/>
                </a:lnTo>
                <a:lnTo>
                  <a:pt x="771888" y="164633"/>
                </a:lnTo>
                <a:lnTo>
                  <a:pt x="771793" y="163969"/>
                </a:lnTo>
                <a:lnTo>
                  <a:pt x="771360" y="163907"/>
                </a:lnTo>
                <a:lnTo>
                  <a:pt x="771072" y="163512"/>
                </a:lnTo>
                <a:lnTo>
                  <a:pt x="766449" y="157163"/>
                </a:lnTo>
                <a:close/>
                <a:moveTo>
                  <a:pt x="540170" y="156285"/>
                </a:moveTo>
                <a:cubicBezTo>
                  <a:pt x="540170" y="163115"/>
                  <a:pt x="533332" y="163115"/>
                  <a:pt x="540170" y="163115"/>
                </a:cubicBezTo>
                <a:cubicBezTo>
                  <a:pt x="536751" y="163115"/>
                  <a:pt x="535041" y="163115"/>
                  <a:pt x="534187" y="162261"/>
                </a:cubicBezTo>
                <a:lnTo>
                  <a:pt x="534113" y="161749"/>
                </a:lnTo>
                <a:lnTo>
                  <a:pt x="536738" y="157162"/>
                </a:lnTo>
                <a:lnTo>
                  <a:pt x="536751" y="157138"/>
                </a:lnTo>
                <a:cubicBezTo>
                  <a:pt x="538461" y="156285"/>
                  <a:pt x="540170" y="156285"/>
                  <a:pt x="540170" y="156285"/>
                </a:cubicBezTo>
                <a:close/>
                <a:moveTo>
                  <a:pt x="533332" y="156285"/>
                </a:moveTo>
                <a:lnTo>
                  <a:pt x="533457" y="157162"/>
                </a:lnTo>
                <a:lnTo>
                  <a:pt x="534113" y="161749"/>
                </a:lnTo>
                <a:lnTo>
                  <a:pt x="533400" y="162996"/>
                </a:lnTo>
                <a:lnTo>
                  <a:pt x="533332" y="163115"/>
                </a:lnTo>
                <a:cubicBezTo>
                  <a:pt x="533332" y="163115"/>
                  <a:pt x="533332" y="163115"/>
                  <a:pt x="533332" y="156285"/>
                </a:cubicBezTo>
                <a:close/>
                <a:moveTo>
                  <a:pt x="519657" y="156285"/>
                </a:moveTo>
                <a:lnTo>
                  <a:pt x="519657" y="157308"/>
                </a:lnTo>
                <a:lnTo>
                  <a:pt x="522090" y="157957"/>
                </a:lnTo>
                <a:lnTo>
                  <a:pt x="521494" y="159068"/>
                </a:lnTo>
                <a:lnTo>
                  <a:pt x="519657" y="157598"/>
                </a:lnTo>
                <a:lnTo>
                  <a:pt x="519657" y="159700"/>
                </a:lnTo>
                <a:lnTo>
                  <a:pt x="519657" y="162497"/>
                </a:lnTo>
                <a:lnTo>
                  <a:pt x="521494" y="159068"/>
                </a:lnTo>
                <a:lnTo>
                  <a:pt x="523082" y="160338"/>
                </a:lnTo>
                <a:lnTo>
                  <a:pt x="526495" y="163068"/>
                </a:lnTo>
                <a:lnTo>
                  <a:pt x="526554" y="163115"/>
                </a:lnTo>
                <a:lnTo>
                  <a:pt x="529914" y="163115"/>
                </a:lnTo>
                <a:cubicBezTo>
                  <a:pt x="531623" y="163115"/>
                  <a:pt x="533332" y="163115"/>
                  <a:pt x="533332" y="163115"/>
                </a:cubicBezTo>
                <a:lnTo>
                  <a:pt x="533400" y="163115"/>
                </a:lnTo>
                <a:lnTo>
                  <a:pt x="534187" y="163115"/>
                </a:lnTo>
                <a:lnTo>
                  <a:pt x="539315" y="163115"/>
                </a:lnTo>
                <a:lnTo>
                  <a:pt x="540170" y="163115"/>
                </a:lnTo>
                <a:cubicBezTo>
                  <a:pt x="540170" y="156285"/>
                  <a:pt x="540170" y="156285"/>
                  <a:pt x="540170" y="156285"/>
                </a:cubicBezTo>
                <a:lnTo>
                  <a:pt x="539315" y="156285"/>
                </a:lnTo>
                <a:lnTo>
                  <a:pt x="536751" y="156285"/>
                </a:lnTo>
                <a:cubicBezTo>
                  <a:pt x="535041" y="156285"/>
                  <a:pt x="533332" y="156285"/>
                  <a:pt x="533332" y="156285"/>
                </a:cubicBezTo>
                <a:cubicBezTo>
                  <a:pt x="526495" y="156285"/>
                  <a:pt x="526495" y="156285"/>
                  <a:pt x="526495" y="156285"/>
                </a:cubicBezTo>
                <a:lnTo>
                  <a:pt x="525640" y="156285"/>
                </a:lnTo>
                <a:lnTo>
                  <a:pt x="522221" y="156285"/>
                </a:lnTo>
                <a:cubicBezTo>
                  <a:pt x="523076" y="156285"/>
                  <a:pt x="523076" y="156285"/>
                  <a:pt x="519657" y="156285"/>
                </a:cubicBezTo>
                <a:close/>
                <a:moveTo>
                  <a:pt x="512819" y="156285"/>
                </a:moveTo>
                <a:cubicBezTo>
                  <a:pt x="509401" y="156285"/>
                  <a:pt x="507691" y="156285"/>
                  <a:pt x="507691" y="157138"/>
                </a:cubicBezTo>
                <a:lnTo>
                  <a:pt x="510744" y="160696"/>
                </a:lnTo>
                <a:lnTo>
                  <a:pt x="512763" y="157162"/>
                </a:lnTo>
                <a:cubicBezTo>
                  <a:pt x="512763" y="160337"/>
                  <a:pt x="514351" y="160337"/>
                  <a:pt x="515938" y="160337"/>
                </a:cubicBezTo>
                <a:lnTo>
                  <a:pt x="518716" y="163115"/>
                </a:lnTo>
                <a:lnTo>
                  <a:pt x="518802" y="163115"/>
                </a:lnTo>
                <a:lnTo>
                  <a:pt x="519326" y="163115"/>
                </a:lnTo>
                <a:lnTo>
                  <a:pt x="519486" y="162816"/>
                </a:lnTo>
                <a:lnTo>
                  <a:pt x="516238" y="157138"/>
                </a:lnTo>
                <a:cubicBezTo>
                  <a:pt x="514529" y="156285"/>
                  <a:pt x="512819" y="156285"/>
                  <a:pt x="512819" y="156285"/>
                </a:cubicBezTo>
                <a:close/>
                <a:moveTo>
                  <a:pt x="796926" y="154186"/>
                </a:moveTo>
                <a:cubicBezTo>
                  <a:pt x="798513" y="155178"/>
                  <a:pt x="800101" y="157163"/>
                  <a:pt x="800101" y="157163"/>
                </a:cubicBezTo>
                <a:cubicBezTo>
                  <a:pt x="806451" y="163513"/>
                  <a:pt x="793751" y="157163"/>
                  <a:pt x="793751" y="157163"/>
                </a:cubicBezTo>
                <a:cubicBezTo>
                  <a:pt x="793751" y="153194"/>
                  <a:pt x="795338" y="153194"/>
                  <a:pt x="796926" y="154186"/>
                </a:cubicBezTo>
                <a:close/>
                <a:moveTo>
                  <a:pt x="781480" y="153638"/>
                </a:moveTo>
                <a:lnTo>
                  <a:pt x="779464" y="156430"/>
                </a:lnTo>
                <a:lnTo>
                  <a:pt x="779464" y="157162"/>
                </a:lnTo>
                <a:lnTo>
                  <a:pt x="783035" y="157162"/>
                </a:lnTo>
                <a:lnTo>
                  <a:pt x="785810" y="157162"/>
                </a:lnTo>
                <a:lnTo>
                  <a:pt x="782638" y="156171"/>
                </a:lnTo>
                <a:close/>
                <a:moveTo>
                  <a:pt x="823454" y="153432"/>
                </a:moveTo>
                <a:lnTo>
                  <a:pt x="823686" y="153669"/>
                </a:lnTo>
                <a:cubicBezTo>
                  <a:pt x="825387" y="155416"/>
                  <a:pt x="827088" y="157162"/>
                  <a:pt x="827088" y="157162"/>
                </a:cubicBezTo>
                <a:lnTo>
                  <a:pt x="823962" y="153953"/>
                </a:lnTo>
                <a:close/>
                <a:moveTo>
                  <a:pt x="194363" y="153377"/>
                </a:moveTo>
                <a:lnTo>
                  <a:pt x="192308" y="155431"/>
                </a:lnTo>
                <a:lnTo>
                  <a:pt x="192088" y="155651"/>
                </a:lnTo>
                <a:lnTo>
                  <a:pt x="191453" y="156285"/>
                </a:lnTo>
                <a:lnTo>
                  <a:pt x="192088" y="155650"/>
                </a:lnTo>
                <a:close/>
                <a:moveTo>
                  <a:pt x="822963" y="152928"/>
                </a:moveTo>
                <a:lnTo>
                  <a:pt x="823454" y="153432"/>
                </a:lnTo>
                <a:lnTo>
                  <a:pt x="823428" y="153405"/>
                </a:lnTo>
                <a:close/>
                <a:moveTo>
                  <a:pt x="824491" y="152617"/>
                </a:moveTo>
                <a:lnTo>
                  <a:pt x="826196" y="153591"/>
                </a:lnTo>
                <a:cubicBezTo>
                  <a:pt x="827089" y="155377"/>
                  <a:pt x="827089" y="157163"/>
                  <a:pt x="827089" y="157163"/>
                </a:cubicBezTo>
                <a:close/>
                <a:moveTo>
                  <a:pt x="771475" y="150454"/>
                </a:moveTo>
                <a:lnTo>
                  <a:pt x="770876" y="150904"/>
                </a:lnTo>
                <a:lnTo>
                  <a:pt x="771606" y="151368"/>
                </a:lnTo>
                <a:lnTo>
                  <a:pt x="772251" y="155888"/>
                </a:lnTo>
                <a:lnTo>
                  <a:pt x="772648" y="156285"/>
                </a:lnTo>
                <a:lnTo>
                  <a:pt x="772585" y="156369"/>
                </a:lnTo>
                <a:lnTo>
                  <a:pt x="772648" y="156369"/>
                </a:lnTo>
                <a:lnTo>
                  <a:pt x="772648" y="156285"/>
                </a:lnTo>
                <a:lnTo>
                  <a:pt x="772796" y="156369"/>
                </a:lnTo>
                <a:lnTo>
                  <a:pt x="774999" y="156369"/>
                </a:lnTo>
                <a:lnTo>
                  <a:pt x="775892" y="156369"/>
                </a:lnTo>
                <a:lnTo>
                  <a:pt x="776785" y="156369"/>
                </a:lnTo>
                <a:lnTo>
                  <a:pt x="778571" y="156369"/>
                </a:lnTo>
                <a:lnTo>
                  <a:pt x="778935" y="156369"/>
                </a:lnTo>
                <a:lnTo>
                  <a:pt x="778935" y="156270"/>
                </a:lnTo>
                <a:lnTo>
                  <a:pt x="778935" y="156032"/>
                </a:lnTo>
                <a:lnTo>
                  <a:pt x="773113" y="152327"/>
                </a:lnTo>
                <a:lnTo>
                  <a:pt x="771606" y="151368"/>
                </a:lnTo>
                <a:close/>
                <a:moveTo>
                  <a:pt x="766799" y="150442"/>
                </a:moveTo>
                <a:lnTo>
                  <a:pt x="769229" y="152869"/>
                </a:lnTo>
                <a:lnTo>
                  <a:pt x="771772" y="155409"/>
                </a:lnTo>
                <a:lnTo>
                  <a:pt x="769701" y="151785"/>
                </a:lnTo>
                <a:lnTo>
                  <a:pt x="769145" y="152202"/>
                </a:lnTo>
                <a:close/>
                <a:moveTo>
                  <a:pt x="820363" y="150258"/>
                </a:moveTo>
                <a:lnTo>
                  <a:pt x="822963" y="152928"/>
                </a:lnTo>
                <a:lnTo>
                  <a:pt x="822325" y="152272"/>
                </a:lnTo>
                <a:close/>
                <a:moveTo>
                  <a:pt x="813481" y="150177"/>
                </a:moveTo>
                <a:cubicBezTo>
                  <a:pt x="813481" y="157162"/>
                  <a:pt x="813481" y="157162"/>
                  <a:pt x="820284" y="157162"/>
                </a:cubicBezTo>
                <a:cubicBezTo>
                  <a:pt x="813481" y="157162"/>
                  <a:pt x="813481" y="157162"/>
                  <a:pt x="813481" y="157162"/>
                </a:cubicBezTo>
                <a:lnTo>
                  <a:pt x="813481" y="153669"/>
                </a:lnTo>
                <a:lnTo>
                  <a:pt x="813481" y="151923"/>
                </a:lnTo>
                <a:close/>
                <a:moveTo>
                  <a:pt x="813481" y="150177"/>
                </a:moveTo>
                <a:cubicBezTo>
                  <a:pt x="820284" y="157162"/>
                  <a:pt x="820284" y="157162"/>
                  <a:pt x="820284" y="157162"/>
                </a:cubicBezTo>
                <a:cubicBezTo>
                  <a:pt x="813481" y="157162"/>
                  <a:pt x="813481" y="150177"/>
                  <a:pt x="813481" y="150177"/>
                </a:cubicBezTo>
                <a:close/>
                <a:moveTo>
                  <a:pt x="765307" y="149454"/>
                </a:moveTo>
                <a:lnTo>
                  <a:pt x="767325" y="152986"/>
                </a:lnTo>
                <a:lnTo>
                  <a:pt x="766114" y="150163"/>
                </a:lnTo>
                <a:lnTo>
                  <a:pt x="765966" y="149817"/>
                </a:lnTo>
                <a:lnTo>
                  <a:pt x="765482" y="149454"/>
                </a:lnTo>
                <a:lnTo>
                  <a:pt x="765405" y="149454"/>
                </a:lnTo>
                <a:close/>
                <a:moveTo>
                  <a:pt x="198290" y="149454"/>
                </a:moveTo>
                <a:cubicBezTo>
                  <a:pt x="198290" y="149454"/>
                  <a:pt x="196581" y="151162"/>
                  <a:pt x="194872" y="152869"/>
                </a:cubicBezTo>
                <a:lnTo>
                  <a:pt x="194363" y="153377"/>
                </a:lnTo>
                <a:close/>
                <a:moveTo>
                  <a:pt x="785813" y="149225"/>
                </a:moveTo>
                <a:cubicBezTo>
                  <a:pt x="789782" y="153194"/>
                  <a:pt x="791766" y="155178"/>
                  <a:pt x="792759" y="156171"/>
                </a:cubicBezTo>
                <a:lnTo>
                  <a:pt x="789782" y="153194"/>
                </a:lnTo>
                <a:cubicBezTo>
                  <a:pt x="787797" y="151209"/>
                  <a:pt x="785813" y="149225"/>
                  <a:pt x="785813" y="149225"/>
                </a:cubicBezTo>
                <a:close/>
                <a:moveTo>
                  <a:pt x="177801" y="149225"/>
                </a:moveTo>
                <a:lnTo>
                  <a:pt x="175853" y="153771"/>
                </a:lnTo>
                <a:lnTo>
                  <a:pt x="175122" y="152797"/>
                </a:lnTo>
                <a:cubicBezTo>
                  <a:pt x="176015" y="151011"/>
                  <a:pt x="177801" y="149225"/>
                  <a:pt x="177801" y="149225"/>
                </a:cubicBezTo>
                <a:close/>
                <a:moveTo>
                  <a:pt x="811018" y="146564"/>
                </a:moveTo>
                <a:lnTo>
                  <a:pt x="811945" y="147924"/>
                </a:lnTo>
                <a:lnTo>
                  <a:pt x="811626" y="147637"/>
                </a:lnTo>
                <a:lnTo>
                  <a:pt x="810929" y="146684"/>
                </a:lnTo>
                <a:close/>
                <a:moveTo>
                  <a:pt x="817126" y="144989"/>
                </a:moveTo>
                <a:lnTo>
                  <a:pt x="816405" y="145530"/>
                </a:lnTo>
                <a:lnTo>
                  <a:pt x="820207" y="150084"/>
                </a:lnTo>
                <a:lnTo>
                  <a:pt x="820231" y="150091"/>
                </a:lnTo>
                <a:close/>
                <a:moveTo>
                  <a:pt x="814178" y="143908"/>
                </a:moveTo>
                <a:lnTo>
                  <a:pt x="814178" y="143908"/>
                </a:lnTo>
                <a:lnTo>
                  <a:pt x="814331" y="144065"/>
                </a:lnTo>
                <a:lnTo>
                  <a:pt x="820190" y="150080"/>
                </a:lnTo>
                <a:close/>
                <a:moveTo>
                  <a:pt x="767086" y="143867"/>
                </a:moveTo>
                <a:lnTo>
                  <a:pt x="773113" y="149224"/>
                </a:lnTo>
                <a:lnTo>
                  <a:pt x="769542" y="146050"/>
                </a:lnTo>
                <a:close/>
                <a:moveTo>
                  <a:pt x="785813" y="142875"/>
                </a:moveTo>
                <a:cubicBezTo>
                  <a:pt x="785813" y="142875"/>
                  <a:pt x="785813" y="149225"/>
                  <a:pt x="785813" y="149225"/>
                </a:cubicBezTo>
                <a:cubicBezTo>
                  <a:pt x="785813" y="149225"/>
                  <a:pt x="779463" y="142875"/>
                  <a:pt x="785813" y="142875"/>
                </a:cubicBezTo>
                <a:close/>
                <a:moveTo>
                  <a:pt x="779463" y="142875"/>
                </a:moveTo>
                <a:cubicBezTo>
                  <a:pt x="779463" y="142875"/>
                  <a:pt x="785813" y="149225"/>
                  <a:pt x="785813" y="149225"/>
                </a:cubicBezTo>
                <a:cubicBezTo>
                  <a:pt x="779463" y="149225"/>
                  <a:pt x="785813" y="149225"/>
                  <a:pt x="779463" y="142875"/>
                </a:cubicBezTo>
                <a:close/>
                <a:moveTo>
                  <a:pt x="773113" y="142875"/>
                </a:moveTo>
                <a:lnTo>
                  <a:pt x="773114" y="142875"/>
                </a:lnTo>
                <a:lnTo>
                  <a:pt x="776288" y="142875"/>
                </a:lnTo>
                <a:lnTo>
                  <a:pt x="778669" y="142875"/>
                </a:lnTo>
                <a:cubicBezTo>
                  <a:pt x="779463" y="142875"/>
                  <a:pt x="779463" y="142875"/>
                  <a:pt x="779463" y="142875"/>
                </a:cubicBezTo>
                <a:lnTo>
                  <a:pt x="779463" y="145554"/>
                </a:lnTo>
                <a:lnTo>
                  <a:pt x="779463" y="146050"/>
                </a:lnTo>
                <a:lnTo>
                  <a:pt x="779463" y="146447"/>
                </a:lnTo>
                <a:lnTo>
                  <a:pt x="779463" y="149126"/>
                </a:lnTo>
                <a:lnTo>
                  <a:pt x="779463" y="149225"/>
                </a:lnTo>
                <a:cubicBezTo>
                  <a:pt x="779463" y="149225"/>
                  <a:pt x="779463" y="142875"/>
                  <a:pt x="773113" y="142875"/>
                </a:cubicBezTo>
                <a:close/>
                <a:moveTo>
                  <a:pt x="198438" y="142875"/>
                </a:moveTo>
                <a:lnTo>
                  <a:pt x="198439" y="142875"/>
                </a:lnTo>
                <a:lnTo>
                  <a:pt x="201613" y="142875"/>
                </a:lnTo>
                <a:cubicBezTo>
                  <a:pt x="203201" y="142875"/>
                  <a:pt x="204788" y="142875"/>
                  <a:pt x="204788" y="142875"/>
                </a:cubicBezTo>
                <a:cubicBezTo>
                  <a:pt x="201613" y="142875"/>
                  <a:pt x="198438" y="144462"/>
                  <a:pt x="196057" y="146050"/>
                </a:cubicBezTo>
                <a:lnTo>
                  <a:pt x="192203" y="149133"/>
                </a:lnTo>
                <a:lnTo>
                  <a:pt x="197435" y="146893"/>
                </a:lnTo>
                <a:cubicBezTo>
                  <a:pt x="198290" y="146039"/>
                  <a:pt x="198290" y="146039"/>
                  <a:pt x="198290" y="149454"/>
                </a:cubicBezTo>
                <a:cubicBezTo>
                  <a:pt x="194872" y="149454"/>
                  <a:pt x="193162" y="151162"/>
                  <a:pt x="192308" y="152016"/>
                </a:cubicBezTo>
                <a:lnTo>
                  <a:pt x="192088" y="151357"/>
                </a:lnTo>
                <a:lnTo>
                  <a:pt x="191453" y="149454"/>
                </a:lnTo>
                <a:lnTo>
                  <a:pt x="192163" y="149150"/>
                </a:lnTo>
                <a:lnTo>
                  <a:pt x="195263" y="146050"/>
                </a:lnTo>
                <a:lnTo>
                  <a:pt x="198437" y="142876"/>
                </a:lnTo>
                <a:lnTo>
                  <a:pt x="191295" y="146050"/>
                </a:lnTo>
                <a:cubicBezTo>
                  <a:pt x="189509" y="147637"/>
                  <a:pt x="187723" y="149225"/>
                  <a:pt x="184151" y="149225"/>
                </a:cubicBezTo>
                <a:cubicBezTo>
                  <a:pt x="187723" y="146050"/>
                  <a:pt x="189509" y="144462"/>
                  <a:pt x="191295" y="143669"/>
                </a:cubicBezTo>
                <a:lnTo>
                  <a:pt x="198438" y="142875"/>
                </a:lnTo>
                <a:close/>
                <a:moveTo>
                  <a:pt x="177801" y="142875"/>
                </a:moveTo>
                <a:cubicBezTo>
                  <a:pt x="177801" y="142875"/>
                  <a:pt x="177801" y="142875"/>
                  <a:pt x="177801" y="149225"/>
                </a:cubicBezTo>
                <a:cubicBezTo>
                  <a:pt x="177801" y="142875"/>
                  <a:pt x="171451" y="149225"/>
                  <a:pt x="171451" y="149225"/>
                </a:cubicBezTo>
                <a:cubicBezTo>
                  <a:pt x="177801" y="142875"/>
                  <a:pt x="177801" y="142875"/>
                  <a:pt x="177801" y="142875"/>
                </a:cubicBezTo>
                <a:close/>
                <a:moveTo>
                  <a:pt x="758973" y="142624"/>
                </a:moveTo>
                <a:cubicBezTo>
                  <a:pt x="758973" y="142624"/>
                  <a:pt x="760682" y="142624"/>
                  <a:pt x="762392" y="142624"/>
                </a:cubicBezTo>
                <a:lnTo>
                  <a:pt x="764925" y="142624"/>
                </a:lnTo>
                <a:lnTo>
                  <a:pt x="765810" y="142624"/>
                </a:lnTo>
                <a:lnTo>
                  <a:pt x="765702" y="142875"/>
                </a:lnTo>
                <a:lnTo>
                  <a:pt x="765970" y="142875"/>
                </a:lnTo>
                <a:lnTo>
                  <a:pt x="768616" y="142875"/>
                </a:lnTo>
                <a:cubicBezTo>
                  <a:pt x="770335" y="142875"/>
                  <a:pt x="772055" y="142875"/>
                  <a:pt x="772055" y="142875"/>
                </a:cubicBezTo>
                <a:lnTo>
                  <a:pt x="773113" y="144798"/>
                </a:lnTo>
                <a:lnTo>
                  <a:pt x="773113" y="142875"/>
                </a:lnTo>
                <a:cubicBezTo>
                  <a:pt x="776288" y="142875"/>
                  <a:pt x="777876" y="144462"/>
                  <a:pt x="777876" y="146050"/>
                </a:cubicBezTo>
                <a:lnTo>
                  <a:pt x="774992" y="147972"/>
                </a:lnTo>
                <a:lnTo>
                  <a:pt x="778935" y="150019"/>
                </a:lnTo>
                <a:cubicBezTo>
                  <a:pt x="778935" y="150019"/>
                  <a:pt x="777215" y="150019"/>
                  <a:pt x="775495" y="149126"/>
                </a:cubicBezTo>
                <a:lnTo>
                  <a:pt x="774896" y="148037"/>
                </a:lnTo>
                <a:lnTo>
                  <a:pt x="773114" y="149225"/>
                </a:lnTo>
                <a:lnTo>
                  <a:pt x="773113" y="149225"/>
                </a:lnTo>
                <a:lnTo>
                  <a:pt x="773113" y="149224"/>
                </a:lnTo>
                <a:lnTo>
                  <a:pt x="773113" y="148431"/>
                </a:lnTo>
                <a:lnTo>
                  <a:pt x="773113" y="146996"/>
                </a:lnTo>
                <a:lnTo>
                  <a:pt x="772055" y="146447"/>
                </a:lnTo>
                <a:lnTo>
                  <a:pt x="767086" y="143867"/>
                </a:lnTo>
                <a:lnTo>
                  <a:pt x="765606" y="143098"/>
                </a:lnTo>
                <a:lnTo>
                  <a:pt x="765462" y="143434"/>
                </a:lnTo>
                <a:close/>
                <a:moveTo>
                  <a:pt x="752135" y="142624"/>
                </a:moveTo>
                <a:lnTo>
                  <a:pt x="754275" y="144761"/>
                </a:lnTo>
                <a:lnTo>
                  <a:pt x="752990" y="143478"/>
                </a:lnTo>
                <a:cubicBezTo>
                  <a:pt x="752135" y="142624"/>
                  <a:pt x="752135" y="142624"/>
                  <a:pt x="752135" y="142624"/>
                </a:cubicBezTo>
                <a:close/>
                <a:moveTo>
                  <a:pt x="205128" y="142624"/>
                </a:moveTo>
                <a:cubicBezTo>
                  <a:pt x="205128" y="149454"/>
                  <a:pt x="198290" y="149454"/>
                  <a:pt x="198290" y="149454"/>
                </a:cubicBezTo>
                <a:cubicBezTo>
                  <a:pt x="205128" y="142624"/>
                  <a:pt x="205128" y="142624"/>
                  <a:pt x="205128" y="142624"/>
                </a:cubicBezTo>
                <a:close/>
                <a:moveTo>
                  <a:pt x="806677" y="141096"/>
                </a:moveTo>
                <a:lnTo>
                  <a:pt x="807528" y="141446"/>
                </a:lnTo>
                <a:lnTo>
                  <a:pt x="808719" y="143192"/>
                </a:lnTo>
                <a:lnTo>
                  <a:pt x="807528" y="143192"/>
                </a:lnTo>
                <a:cubicBezTo>
                  <a:pt x="806677" y="143192"/>
                  <a:pt x="806677" y="143192"/>
                  <a:pt x="806677" y="143192"/>
                </a:cubicBezTo>
                <a:close/>
                <a:moveTo>
                  <a:pt x="763193" y="140892"/>
                </a:moveTo>
                <a:lnTo>
                  <a:pt x="764925" y="142624"/>
                </a:lnTo>
                <a:lnTo>
                  <a:pt x="764382" y="142081"/>
                </a:lnTo>
                <a:close/>
                <a:moveTo>
                  <a:pt x="810741" y="138069"/>
                </a:moveTo>
                <a:lnTo>
                  <a:pt x="809958" y="138657"/>
                </a:lnTo>
                <a:lnTo>
                  <a:pt x="811480" y="139793"/>
                </a:lnTo>
                <a:close/>
                <a:moveTo>
                  <a:pt x="765970" y="136525"/>
                </a:moveTo>
                <a:cubicBezTo>
                  <a:pt x="765970" y="136525"/>
                  <a:pt x="765970" y="136525"/>
                  <a:pt x="773114" y="142875"/>
                </a:cubicBezTo>
                <a:cubicBezTo>
                  <a:pt x="773114" y="142875"/>
                  <a:pt x="765970" y="136525"/>
                  <a:pt x="765970" y="136525"/>
                </a:cubicBezTo>
                <a:close/>
                <a:moveTo>
                  <a:pt x="765176" y="136525"/>
                </a:moveTo>
                <a:cubicBezTo>
                  <a:pt x="765176" y="136525"/>
                  <a:pt x="773114" y="142875"/>
                  <a:pt x="773114" y="142875"/>
                </a:cubicBezTo>
                <a:cubicBezTo>
                  <a:pt x="765176" y="142875"/>
                  <a:pt x="765176" y="142875"/>
                  <a:pt x="765176" y="136525"/>
                </a:cubicBezTo>
                <a:close/>
                <a:moveTo>
                  <a:pt x="758826" y="136525"/>
                </a:moveTo>
                <a:lnTo>
                  <a:pt x="763193" y="140892"/>
                </a:lnTo>
                <a:lnTo>
                  <a:pt x="762001" y="139700"/>
                </a:lnTo>
                <a:cubicBezTo>
                  <a:pt x="760414" y="138112"/>
                  <a:pt x="758826" y="136525"/>
                  <a:pt x="758826" y="136525"/>
                </a:cubicBezTo>
                <a:close/>
                <a:moveTo>
                  <a:pt x="767890" y="131053"/>
                </a:moveTo>
                <a:lnTo>
                  <a:pt x="769144" y="132060"/>
                </a:lnTo>
                <a:lnTo>
                  <a:pt x="769679" y="131631"/>
                </a:lnTo>
                <a:close/>
                <a:moveTo>
                  <a:pt x="212726" y="130176"/>
                </a:moveTo>
                <a:lnTo>
                  <a:pt x="212726" y="133350"/>
                </a:lnTo>
                <a:lnTo>
                  <a:pt x="212726" y="134780"/>
                </a:lnTo>
                <a:lnTo>
                  <a:pt x="214529" y="132378"/>
                </a:lnTo>
                <a:lnTo>
                  <a:pt x="212876" y="130176"/>
                </a:lnTo>
                <a:close/>
                <a:moveTo>
                  <a:pt x="793070" y="129222"/>
                </a:moveTo>
                <a:cubicBezTo>
                  <a:pt x="796472" y="132714"/>
                  <a:pt x="796472" y="132714"/>
                  <a:pt x="795622" y="130968"/>
                </a:cubicBezTo>
                <a:lnTo>
                  <a:pt x="795534" y="130667"/>
                </a:lnTo>
                <a:lnTo>
                  <a:pt x="799023" y="132714"/>
                </a:lnTo>
                <a:cubicBezTo>
                  <a:pt x="801575" y="134461"/>
                  <a:pt x="803276" y="136207"/>
                  <a:pt x="799874" y="136207"/>
                </a:cubicBezTo>
                <a:cubicBezTo>
                  <a:pt x="803276" y="136207"/>
                  <a:pt x="803276" y="136207"/>
                  <a:pt x="802425" y="136207"/>
                </a:cubicBezTo>
                <a:lnTo>
                  <a:pt x="803276" y="136207"/>
                </a:lnTo>
                <a:lnTo>
                  <a:pt x="804126" y="136207"/>
                </a:lnTo>
                <a:lnTo>
                  <a:pt x="805827" y="136207"/>
                </a:lnTo>
                <a:lnTo>
                  <a:pt x="806133" y="136207"/>
                </a:lnTo>
                <a:lnTo>
                  <a:pt x="803276" y="133350"/>
                </a:lnTo>
                <a:cubicBezTo>
                  <a:pt x="801688" y="131762"/>
                  <a:pt x="800101" y="130175"/>
                  <a:pt x="800101" y="130175"/>
                </a:cubicBezTo>
                <a:cubicBezTo>
                  <a:pt x="800101" y="130175"/>
                  <a:pt x="803276" y="131762"/>
                  <a:pt x="805657" y="133350"/>
                </a:cubicBezTo>
                <a:lnTo>
                  <a:pt x="806371" y="136207"/>
                </a:lnTo>
                <a:lnTo>
                  <a:pt x="806677" y="136207"/>
                </a:lnTo>
                <a:lnTo>
                  <a:pt x="806677" y="136525"/>
                </a:lnTo>
                <a:lnTo>
                  <a:pt x="806987" y="136525"/>
                </a:lnTo>
                <a:lnTo>
                  <a:pt x="806677" y="136207"/>
                </a:lnTo>
                <a:lnTo>
                  <a:pt x="807103" y="136525"/>
                </a:lnTo>
                <a:lnTo>
                  <a:pt x="809625" y="136525"/>
                </a:lnTo>
                <a:cubicBezTo>
                  <a:pt x="811213" y="136525"/>
                  <a:pt x="812800" y="136525"/>
                  <a:pt x="812800" y="136525"/>
                </a:cubicBezTo>
                <a:lnTo>
                  <a:pt x="812799" y="136526"/>
                </a:lnTo>
                <a:lnTo>
                  <a:pt x="812801" y="136525"/>
                </a:lnTo>
                <a:cubicBezTo>
                  <a:pt x="812801" y="136525"/>
                  <a:pt x="812801" y="138112"/>
                  <a:pt x="812801" y="139700"/>
                </a:cubicBezTo>
                <a:lnTo>
                  <a:pt x="812801" y="140780"/>
                </a:lnTo>
                <a:lnTo>
                  <a:pt x="815607" y="142875"/>
                </a:lnTo>
                <a:lnTo>
                  <a:pt x="819052" y="142875"/>
                </a:lnTo>
                <a:lnTo>
                  <a:pt x="819945" y="142875"/>
                </a:lnTo>
                <a:lnTo>
                  <a:pt x="819297" y="143361"/>
                </a:lnTo>
                <a:lnTo>
                  <a:pt x="820284" y="143192"/>
                </a:lnTo>
                <a:cubicBezTo>
                  <a:pt x="820284" y="146684"/>
                  <a:pt x="820284" y="148431"/>
                  <a:pt x="820284" y="149304"/>
                </a:cubicBezTo>
                <a:lnTo>
                  <a:pt x="820284" y="150104"/>
                </a:lnTo>
                <a:lnTo>
                  <a:pt x="823517" y="150912"/>
                </a:lnTo>
                <a:lnTo>
                  <a:pt x="824491" y="152617"/>
                </a:lnTo>
                <a:lnTo>
                  <a:pt x="820363" y="150258"/>
                </a:lnTo>
                <a:lnTo>
                  <a:pt x="821134" y="151050"/>
                </a:lnTo>
                <a:lnTo>
                  <a:pt x="822325" y="152272"/>
                </a:lnTo>
                <a:lnTo>
                  <a:pt x="823428" y="153405"/>
                </a:lnTo>
                <a:lnTo>
                  <a:pt x="823962" y="153953"/>
                </a:lnTo>
                <a:lnTo>
                  <a:pt x="826237" y="156289"/>
                </a:lnTo>
                <a:cubicBezTo>
                  <a:pt x="827088" y="157162"/>
                  <a:pt x="827088" y="157162"/>
                  <a:pt x="827088" y="157162"/>
                </a:cubicBezTo>
                <a:cubicBezTo>
                  <a:pt x="823686" y="157162"/>
                  <a:pt x="823686" y="157162"/>
                  <a:pt x="823686" y="156289"/>
                </a:cubicBezTo>
                <a:lnTo>
                  <a:pt x="822758" y="154622"/>
                </a:lnTo>
                <a:lnTo>
                  <a:pt x="820313" y="150229"/>
                </a:lnTo>
                <a:lnTo>
                  <a:pt x="820294" y="150218"/>
                </a:lnTo>
                <a:lnTo>
                  <a:pt x="820289" y="150216"/>
                </a:lnTo>
                <a:lnTo>
                  <a:pt x="821134" y="156289"/>
                </a:lnTo>
                <a:cubicBezTo>
                  <a:pt x="821985" y="157162"/>
                  <a:pt x="823686" y="157162"/>
                  <a:pt x="827088" y="157162"/>
                </a:cubicBezTo>
                <a:cubicBezTo>
                  <a:pt x="823686" y="157162"/>
                  <a:pt x="823686" y="157162"/>
                  <a:pt x="824536" y="157162"/>
                </a:cubicBezTo>
                <a:lnTo>
                  <a:pt x="821134" y="157162"/>
                </a:lnTo>
                <a:cubicBezTo>
                  <a:pt x="820284" y="157162"/>
                  <a:pt x="820284" y="157162"/>
                  <a:pt x="820284" y="157162"/>
                </a:cubicBezTo>
                <a:cubicBezTo>
                  <a:pt x="820284" y="157162"/>
                  <a:pt x="820284" y="150177"/>
                  <a:pt x="813481" y="150177"/>
                </a:cubicBezTo>
                <a:lnTo>
                  <a:pt x="811945" y="147924"/>
                </a:lnTo>
                <a:lnTo>
                  <a:pt x="813481" y="149304"/>
                </a:lnTo>
                <a:lnTo>
                  <a:pt x="820203" y="150167"/>
                </a:lnTo>
                <a:lnTo>
                  <a:pt x="819945" y="150019"/>
                </a:lnTo>
                <a:lnTo>
                  <a:pt x="820066" y="150049"/>
                </a:lnTo>
                <a:lnTo>
                  <a:pt x="814331" y="146684"/>
                </a:lnTo>
                <a:lnTo>
                  <a:pt x="814147" y="145925"/>
                </a:lnTo>
                <a:lnTo>
                  <a:pt x="815394" y="146139"/>
                </a:lnTo>
                <a:lnTo>
                  <a:pt x="813725" y="143568"/>
                </a:lnTo>
                <a:lnTo>
                  <a:pt x="813538" y="143428"/>
                </a:lnTo>
                <a:lnTo>
                  <a:pt x="814147" y="145925"/>
                </a:lnTo>
                <a:lnTo>
                  <a:pt x="813481" y="145811"/>
                </a:lnTo>
                <a:lnTo>
                  <a:pt x="812303" y="144804"/>
                </a:lnTo>
                <a:lnTo>
                  <a:pt x="813390" y="143317"/>
                </a:lnTo>
                <a:lnTo>
                  <a:pt x="813328" y="143270"/>
                </a:lnTo>
                <a:lnTo>
                  <a:pt x="811567" y="144174"/>
                </a:lnTo>
                <a:lnTo>
                  <a:pt x="812303" y="144804"/>
                </a:lnTo>
                <a:lnTo>
                  <a:pt x="811018" y="146564"/>
                </a:lnTo>
                <a:lnTo>
                  <a:pt x="808719" y="143192"/>
                </a:lnTo>
                <a:lnTo>
                  <a:pt x="813224" y="143192"/>
                </a:lnTo>
                <a:lnTo>
                  <a:pt x="812801" y="142875"/>
                </a:lnTo>
                <a:lnTo>
                  <a:pt x="813172" y="142875"/>
                </a:lnTo>
                <a:lnTo>
                  <a:pt x="812801" y="142494"/>
                </a:lnTo>
                <a:lnTo>
                  <a:pt x="812801" y="142875"/>
                </a:lnTo>
                <a:lnTo>
                  <a:pt x="812509" y="142195"/>
                </a:lnTo>
                <a:lnTo>
                  <a:pt x="808442" y="138019"/>
                </a:lnTo>
                <a:lnTo>
                  <a:pt x="806677" y="136695"/>
                </a:lnTo>
                <a:lnTo>
                  <a:pt x="806677" y="137080"/>
                </a:lnTo>
                <a:lnTo>
                  <a:pt x="806677" y="141096"/>
                </a:lnTo>
                <a:lnTo>
                  <a:pt x="804870" y="140354"/>
                </a:lnTo>
                <a:cubicBezTo>
                  <a:pt x="804551" y="140573"/>
                  <a:pt x="804976" y="141446"/>
                  <a:pt x="806677" y="143192"/>
                </a:cubicBezTo>
                <a:lnTo>
                  <a:pt x="802425" y="143192"/>
                </a:lnTo>
                <a:lnTo>
                  <a:pt x="800724" y="143192"/>
                </a:lnTo>
                <a:cubicBezTo>
                  <a:pt x="799874" y="143192"/>
                  <a:pt x="799874" y="143192"/>
                  <a:pt x="799874" y="143192"/>
                </a:cubicBezTo>
                <a:lnTo>
                  <a:pt x="799720" y="142875"/>
                </a:lnTo>
                <a:lnTo>
                  <a:pt x="797606" y="138535"/>
                </a:lnTo>
                <a:lnTo>
                  <a:pt x="797386" y="138083"/>
                </a:lnTo>
                <a:lnTo>
                  <a:pt x="793751" y="136525"/>
                </a:lnTo>
                <a:cubicBezTo>
                  <a:pt x="793751" y="136525"/>
                  <a:pt x="793751" y="134937"/>
                  <a:pt x="793751" y="133350"/>
                </a:cubicBezTo>
                <a:lnTo>
                  <a:pt x="793751" y="130620"/>
                </a:lnTo>
                <a:close/>
                <a:moveTo>
                  <a:pt x="793070" y="129222"/>
                </a:moveTo>
                <a:cubicBezTo>
                  <a:pt x="793070" y="129222"/>
                  <a:pt x="793070" y="129222"/>
                  <a:pt x="793921" y="129222"/>
                </a:cubicBezTo>
                <a:lnTo>
                  <a:pt x="795111" y="129222"/>
                </a:lnTo>
                <a:lnTo>
                  <a:pt x="795534" y="130667"/>
                </a:lnTo>
                <a:close/>
                <a:moveTo>
                  <a:pt x="786267" y="129222"/>
                </a:moveTo>
                <a:lnTo>
                  <a:pt x="786704" y="129839"/>
                </a:lnTo>
                <a:lnTo>
                  <a:pt x="787033" y="130008"/>
                </a:lnTo>
                <a:lnTo>
                  <a:pt x="792759" y="132953"/>
                </a:lnTo>
                <a:cubicBezTo>
                  <a:pt x="793751" y="134739"/>
                  <a:pt x="793751" y="136525"/>
                  <a:pt x="793751" y="136525"/>
                </a:cubicBezTo>
                <a:lnTo>
                  <a:pt x="790744" y="133819"/>
                </a:lnTo>
                <a:lnTo>
                  <a:pt x="787376" y="130788"/>
                </a:lnTo>
                <a:lnTo>
                  <a:pt x="791243" y="136246"/>
                </a:lnTo>
                <a:lnTo>
                  <a:pt x="793236" y="136468"/>
                </a:lnTo>
                <a:lnTo>
                  <a:pt x="793070" y="136207"/>
                </a:lnTo>
                <a:lnTo>
                  <a:pt x="793335" y="136479"/>
                </a:lnTo>
                <a:lnTo>
                  <a:pt x="793751" y="136525"/>
                </a:lnTo>
                <a:lnTo>
                  <a:pt x="793380" y="136525"/>
                </a:lnTo>
                <a:lnTo>
                  <a:pt x="796472" y="139699"/>
                </a:lnTo>
                <a:lnTo>
                  <a:pt x="799565" y="142875"/>
                </a:lnTo>
                <a:lnTo>
                  <a:pt x="799874" y="143192"/>
                </a:lnTo>
                <a:lnTo>
                  <a:pt x="799380" y="142875"/>
                </a:lnTo>
                <a:lnTo>
                  <a:pt x="793496" y="139100"/>
                </a:lnTo>
                <a:lnTo>
                  <a:pt x="794869" y="142875"/>
                </a:lnTo>
                <a:lnTo>
                  <a:pt x="795782" y="145386"/>
                </a:lnTo>
                <a:lnTo>
                  <a:pt x="796529" y="146050"/>
                </a:lnTo>
                <a:lnTo>
                  <a:pt x="799874" y="149023"/>
                </a:lnTo>
                <a:lnTo>
                  <a:pt x="799874" y="146684"/>
                </a:lnTo>
                <a:cubicBezTo>
                  <a:pt x="799874" y="146684"/>
                  <a:pt x="799874" y="146684"/>
                  <a:pt x="799874" y="143192"/>
                </a:cubicBezTo>
                <a:cubicBezTo>
                  <a:pt x="799874" y="143192"/>
                  <a:pt x="799874" y="143192"/>
                  <a:pt x="800724" y="144065"/>
                </a:cubicBezTo>
                <a:lnTo>
                  <a:pt x="806523" y="150019"/>
                </a:lnTo>
                <a:lnTo>
                  <a:pt x="806562" y="150019"/>
                </a:lnTo>
                <a:lnTo>
                  <a:pt x="804126" y="146684"/>
                </a:lnTo>
                <a:cubicBezTo>
                  <a:pt x="803276" y="144938"/>
                  <a:pt x="803276" y="143192"/>
                  <a:pt x="806677" y="143192"/>
                </a:cubicBezTo>
                <a:lnTo>
                  <a:pt x="811626" y="147637"/>
                </a:lnTo>
                <a:lnTo>
                  <a:pt x="813481" y="150177"/>
                </a:lnTo>
                <a:lnTo>
                  <a:pt x="812801" y="150177"/>
                </a:lnTo>
                <a:lnTo>
                  <a:pt x="812801" y="156270"/>
                </a:lnTo>
                <a:cubicBezTo>
                  <a:pt x="812801" y="157163"/>
                  <a:pt x="812801" y="157163"/>
                  <a:pt x="812801" y="157163"/>
                </a:cubicBezTo>
                <a:cubicBezTo>
                  <a:pt x="812801" y="157163"/>
                  <a:pt x="812801" y="155377"/>
                  <a:pt x="812007" y="153591"/>
                </a:cubicBezTo>
                <a:lnTo>
                  <a:pt x="806697" y="150177"/>
                </a:lnTo>
                <a:lnTo>
                  <a:pt x="806677" y="150177"/>
                </a:lnTo>
                <a:lnTo>
                  <a:pt x="806660" y="150153"/>
                </a:lnTo>
                <a:lnTo>
                  <a:pt x="806644" y="150143"/>
                </a:lnTo>
                <a:lnTo>
                  <a:pt x="806677" y="150177"/>
                </a:lnTo>
                <a:lnTo>
                  <a:pt x="806111" y="150177"/>
                </a:lnTo>
                <a:lnTo>
                  <a:pt x="808507" y="156766"/>
                </a:lnTo>
                <a:lnTo>
                  <a:pt x="808642" y="157136"/>
                </a:lnTo>
                <a:lnTo>
                  <a:pt x="806054" y="156766"/>
                </a:lnTo>
                <a:cubicBezTo>
                  <a:pt x="806054" y="156766"/>
                  <a:pt x="806054" y="155079"/>
                  <a:pt x="806054" y="153392"/>
                </a:cubicBezTo>
                <a:lnTo>
                  <a:pt x="806054" y="150177"/>
                </a:lnTo>
                <a:lnTo>
                  <a:pt x="803276" y="150177"/>
                </a:lnTo>
                <a:lnTo>
                  <a:pt x="801689" y="150177"/>
                </a:lnTo>
                <a:lnTo>
                  <a:pt x="801689" y="150813"/>
                </a:lnTo>
                <a:lnTo>
                  <a:pt x="800101" y="150813"/>
                </a:lnTo>
                <a:lnTo>
                  <a:pt x="800101" y="150177"/>
                </a:lnTo>
                <a:lnTo>
                  <a:pt x="799874" y="150177"/>
                </a:lnTo>
                <a:lnTo>
                  <a:pt x="799874" y="150019"/>
                </a:lnTo>
                <a:lnTo>
                  <a:pt x="799874" y="149124"/>
                </a:lnTo>
                <a:lnTo>
                  <a:pt x="797883" y="148239"/>
                </a:lnTo>
                <a:lnTo>
                  <a:pt x="799307" y="150019"/>
                </a:lnTo>
                <a:lnTo>
                  <a:pt x="797243" y="147955"/>
                </a:lnTo>
                <a:lnTo>
                  <a:pt x="792957" y="146050"/>
                </a:lnTo>
                <a:lnTo>
                  <a:pt x="791634" y="145462"/>
                </a:lnTo>
                <a:lnTo>
                  <a:pt x="793751" y="149225"/>
                </a:lnTo>
                <a:cubicBezTo>
                  <a:pt x="793751" y="149225"/>
                  <a:pt x="791965" y="147637"/>
                  <a:pt x="790179" y="146050"/>
                </a:cubicBezTo>
                <a:lnTo>
                  <a:pt x="787401" y="143581"/>
                </a:lnTo>
                <a:lnTo>
                  <a:pt x="785813" y="142875"/>
                </a:lnTo>
                <a:lnTo>
                  <a:pt x="785813" y="142169"/>
                </a:lnTo>
                <a:lnTo>
                  <a:pt x="781051" y="137936"/>
                </a:lnTo>
                <a:lnTo>
                  <a:pt x="781051" y="138113"/>
                </a:lnTo>
                <a:lnTo>
                  <a:pt x="785813" y="142875"/>
                </a:lnTo>
                <a:lnTo>
                  <a:pt x="784226" y="142875"/>
                </a:lnTo>
                <a:lnTo>
                  <a:pt x="783432" y="142875"/>
                </a:lnTo>
                <a:lnTo>
                  <a:pt x="782638" y="142875"/>
                </a:lnTo>
                <a:lnTo>
                  <a:pt x="781844" y="142875"/>
                </a:lnTo>
                <a:lnTo>
                  <a:pt x="780257" y="142875"/>
                </a:lnTo>
                <a:lnTo>
                  <a:pt x="779463" y="142875"/>
                </a:lnTo>
                <a:lnTo>
                  <a:pt x="779463" y="142081"/>
                </a:lnTo>
                <a:lnTo>
                  <a:pt x="779463" y="139700"/>
                </a:lnTo>
                <a:lnTo>
                  <a:pt x="779463" y="138113"/>
                </a:lnTo>
                <a:lnTo>
                  <a:pt x="779463" y="137319"/>
                </a:lnTo>
                <a:lnTo>
                  <a:pt x="779463" y="136525"/>
                </a:lnTo>
                <a:lnTo>
                  <a:pt x="781051" y="136525"/>
                </a:lnTo>
                <a:lnTo>
                  <a:pt x="781051" y="137332"/>
                </a:lnTo>
                <a:lnTo>
                  <a:pt x="784869" y="139271"/>
                </a:lnTo>
                <a:lnTo>
                  <a:pt x="785813" y="141228"/>
                </a:lnTo>
                <a:lnTo>
                  <a:pt x="785813" y="140052"/>
                </a:lnTo>
                <a:lnTo>
                  <a:pt x="785714" y="139700"/>
                </a:lnTo>
                <a:lnTo>
                  <a:pt x="784869" y="139271"/>
                </a:lnTo>
                <a:lnTo>
                  <a:pt x="783928" y="137319"/>
                </a:lnTo>
                <a:lnTo>
                  <a:pt x="785813" y="136760"/>
                </a:lnTo>
                <a:lnTo>
                  <a:pt x="785813" y="136525"/>
                </a:lnTo>
                <a:lnTo>
                  <a:pt x="786349" y="136601"/>
                </a:lnTo>
                <a:lnTo>
                  <a:pt x="786607" y="136525"/>
                </a:lnTo>
                <a:lnTo>
                  <a:pt x="786676" y="136648"/>
                </a:lnTo>
                <a:lnTo>
                  <a:pt x="791717" y="137368"/>
                </a:lnTo>
                <a:lnTo>
                  <a:pt x="792437" y="142413"/>
                </a:lnTo>
                <a:lnTo>
                  <a:pt x="792560" y="142522"/>
                </a:lnTo>
                <a:lnTo>
                  <a:pt x="792560" y="139898"/>
                </a:lnTo>
                <a:lnTo>
                  <a:pt x="792560" y="138106"/>
                </a:lnTo>
                <a:lnTo>
                  <a:pt x="792547" y="138088"/>
                </a:lnTo>
                <a:lnTo>
                  <a:pt x="792560" y="138093"/>
                </a:lnTo>
                <a:lnTo>
                  <a:pt x="792560" y="136525"/>
                </a:lnTo>
                <a:lnTo>
                  <a:pt x="793230" y="138368"/>
                </a:lnTo>
                <a:lnTo>
                  <a:pt x="794877" y="139045"/>
                </a:lnTo>
                <a:lnTo>
                  <a:pt x="793273" y="136525"/>
                </a:lnTo>
                <a:lnTo>
                  <a:pt x="792560" y="136525"/>
                </a:lnTo>
                <a:lnTo>
                  <a:pt x="791440" y="136525"/>
                </a:lnTo>
                <a:lnTo>
                  <a:pt x="792547" y="138088"/>
                </a:lnTo>
                <a:lnTo>
                  <a:pt x="792220" y="137953"/>
                </a:lnTo>
                <a:lnTo>
                  <a:pt x="791246" y="136525"/>
                </a:lnTo>
                <a:lnTo>
                  <a:pt x="787500" y="136525"/>
                </a:lnTo>
                <a:cubicBezTo>
                  <a:pt x="786607" y="136525"/>
                  <a:pt x="786607" y="136525"/>
                  <a:pt x="786607" y="136525"/>
                </a:cubicBezTo>
                <a:lnTo>
                  <a:pt x="785698" y="136323"/>
                </a:lnTo>
                <a:lnTo>
                  <a:pt x="785813" y="136525"/>
                </a:lnTo>
                <a:lnTo>
                  <a:pt x="785586" y="136298"/>
                </a:lnTo>
                <a:lnTo>
                  <a:pt x="783035" y="135731"/>
                </a:lnTo>
                <a:cubicBezTo>
                  <a:pt x="781249" y="134937"/>
                  <a:pt x="779463" y="133350"/>
                  <a:pt x="779463" y="130175"/>
                </a:cubicBezTo>
                <a:cubicBezTo>
                  <a:pt x="779463" y="130175"/>
                  <a:pt x="781051" y="130175"/>
                  <a:pt x="782638" y="130969"/>
                </a:cubicBezTo>
                <a:lnTo>
                  <a:pt x="784361" y="133985"/>
                </a:lnTo>
                <a:lnTo>
                  <a:pt x="786607" y="135731"/>
                </a:lnTo>
                <a:lnTo>
                  <a:pt x="791041" y="136224"/>
                </a:lnTo>
                <a:lnTo>
                  <a:pt x="787269" y="130691"/>
                </a:lnTo>
                <a:lnTo>
                  <a:pt x="786805" y="130274"/>
                </a:lnTo>
                <a:cubicBezTo>
                  <a:pt x="785813" y="129381"/>
                  <a:pt x="785813" y="129381"/>
                  <a:pt x="785813" y="129381"/>
                </a:cubicBezTo>
                <a:lnTo>
                  <a:pt x="786679" y="129826"/>
                </a:lnTo>
                <a:close/>
                <a:moveTo>
                  <a:pt x="202042" y="128245"/>
                </a:moveTo>
                <a:lnTo>
                  <a:pt x="201613" y="129184"/>
                </a:lnTo>
                <a:cubicBezTo>
                  <a:pt x="200026" y="130176"/>
                  <a:pt x="198438" y="130176"/>
                  <a:pt x="198438" y="130176"/>
                </a:cubicBezTo>
                <a:close/>
                <a:moveTo>
                  <a:pt x="790728" y="127848"/>
                </a:moveTo>
                <a:lnTo>
                  <a:pt x="793070" y="129222"/>
                </a:lnTo>
                <a:cubicBezTo>
                  <a:pt x="793070" y="129222"/>
                  <a:pt x="791369" y="129222"/>
                  <a:pt x="790519" y="128349"/>
                </a:cubicBezTo>
                <a:close/>
                <a:moveTo>
                  <a:pt x="723132" y="127312"/>
                </a:moveTo>
                <a:lnTo>
                  <a:pt x="722712" y="128076"/>
                </a:lnTo>
                <a:lnTo>
                  <a:pt x="724785" y="128963"/>
                </a:lnTo>
                <a:cubicBezTo>
                  <a:pt x="731622" y="135793"/>
                  <a:pt x="724785" y="135793"/>
                  <a:pt x="731622" y="135793"/>
                </a:cubicBezTo>
                <a:lnTo>
                  <a:pt x="735973" y="138277"/>
                </a:lnTo>
                <a:lnTo>
                  <a:pt x="738460" y="142624"/>
                </a:lnTo>
                <a:cubicBezTo>
                  <a:pt x="738460" y="139209"/>
                  <a:pt x="738460" y="139209"/>
                  <a:pt x="737605" y="139209"/>
                </a:cubicBezTo>
                <a:lnTo>
                  <a:pt x="735973" y="138277"/>
                </a:lnTo>
                <a:lnTo>
                  <a:pt x="735041" y="136647"/>
                </a:lnTo>
                <a:cubicBezTo>
                  <a:pt x="733331" y="135793"/>
                  <a:pt x="731622" y="135793"/>
                  <a:pt x="731622" y="135793"/>
                </a:cubicBezTo>
                <a:cubicBezTo>
                  <a:pt x="724785" y="128963"/>
                  <a:pt x="724785" y="128963"/>
                  <a:pt x="724785" y="128963"/>
                </a:cubicBezTo>
                <a:close/>
                <a:moveTo>
                  <a:pt x="770083" y="125629"/>
                </a:moveTo>
                <a:lnTo>
                  <a:pt x="771725" y="126603"/>
                </a:lnTo>
                <a:lnTo>
                  <a:pt x="771897" y="127317"/>
                </a:lnTo>
                <a:lnTo>
                  <a:pt x="770780" y="126896"/>
                </a:lnTo>
                <a:close/>
                <a:moveTo>
                  <a:pt x="218383" y="123812"/>
                </a:moveTo>
                <a:lnTo>
                  <a:pt x="215698" y="126832"/>
                </a:lnTo>
                <a:lnTo>
                  <a:pt x="217948" y="125548"/>
                </a:lnTo>
                <a:lnTo>
                  <a:pt x="218383" y="123812"/>
                </a:lnTo>
                <a:lnTo>
                  <a:pt x="217489" y="124818"/>
                </a:lnTo>
                <a:close/>
                <a:moveTo>
                  <a:pt x="752079" y="123032"/>
                </a:moveTo>
                <a:cubicBezTo>
                  <a:pt x="755452" y="126604"/>
                  <a:pt x="755452" y="128390"/>
                  <a:pt x="754609" y="129283"/>
                </a:cubicBezTo>
                <a:lnTo>
                  <a:pt x="752703" y="129956"/>
                </a:lnTo>
                <a:lnTo>
                  <a:pt x="752829" y="130176"/>
                </a:lnTo>
                <a:lnTo>
                  <a:pt x="755554" y="134940"/>
                </a:lnTo>
                <a:lnTo>
                  <a:pt x="758826" y="135757"/>
                </a:lnTo>
                <a:lnTo>
                  <a:pt x="758826" y="134144"/>
                </a:lnTo>
                <a:lnTo>
                  <a:pt x="758826" y="131762"/>
                </a:lnTo>
                <a:lnTo>
                  <a:pt x="758826" y="130969"/>
                </a:lnTo>
                <a:lnTo>
                  <a:pt x="758826" y="130176"/>
                </a:lnTo>
                <a:lnTo>
                  <a:pt x="759719" y="133350"/>
                </a:lnTo>
                <a:lnTo>
                  <a:pt x="761915" y="134465"/>
                </a:lnTo>
                <a:lnTo>
                  <a:pt x="758826" y="136525"/>
                </a:lnTo>
                <a:lnTo>
                  <a:pt x="758826" y="135793"/>
                </a:lnTo>
                <a:lnTo>
                  <a:pt x="755554" y="135793"/>
                </a:lnTo>
                <a:lnTo>
                  <a:pt x="752990" y="135793"/>
                </a:lnTo>
                <a:cubicBezTo>
                  <a:pt x="752135" y="135793"/>
                  <a:pt x="752135" y="135793"/>
                  <a:pt x="752135" y="135793"/>
                </a:cubicBezTo>
                <a:lnTo>
                  <a:pt x="752135" y="130176"/>
                </a:lnTo>
                <a:lnTo>
                  <a:pt x="752135" y="130156"/>
                </a:lnTo>
                <a:lnTo>
                  <a:pt x="752079" y="130176"/>
                </a:lnTo>
                <a:cubicBezTo>
                  <a:pt x="752079" y="130176"/>
                  <a:pt x="752079" y="123032"/>
                  <a:pt x="752079" y="123032"/>
                </a:cubicBezTo>
                <a:close/>
                <a:moveTo>
                  <a:pt x="760413" y="123031"/>
                </a:moveTo>
                <a:lnTo>
                  <a:pt x="760413" y="123326"/>
                </a:lnTo>
                <a:lnTo>
                  <a:pt x="763310" y="125809"/>
                </a:lnTo>
                <a:cubicBezTo>
                  <a:pt x="763727" y="125809"/>
                  <a:pt x="764352" y="125809"/>
                  <a:pt x="765706" y="126255"/>
                </a:cubicBezTo>
                <a:lnTo>
                  <a:pt x="766937" y="126824"/>
                </a:lnTo>
                <a:lnTo>
                  <a:pt x="766565" y="126603"/>
                </a:lnTo>
                <a:lnTo>
                  <a:pt x="765756" y="123242"/>
                </a:lnTo>
                <a:lnTo>
                  <a:pt x="765705" y="123223"/>
                </a:lnTo>
                <a:lnTo>
                  <a:pt x="765176" y="123031"/>
                </a:lnTo>
                <a:lnTo>
                  <a:pt x="762266" y="123031"/>
                </a:lnTo>
                <a:close/>
                <a:moveTo>
                  <a:pt x="224545" y="122289"/>
                </a:moveTo>
                <a:lnTo>
                  <a:pt x="219658" y="122986"/>
                </a:lnTo>
                <a:lnTo>
                  <a:pt x="218943" y="127987"/>
                </a:lnTo>
                <a:lnTo>
                  <a:pt x="218803" y="128109"/>
                </a:lnTo>
                <a:lnTo>
                  <a:pt x="214314" y="128670"/>
                </a:lnTo>
                <a:lnTo>
                  <a:pt x="214314" y="128963"/>
                </a:lnTo>
                <a:lnTo>
                  <a:pt x="214529" y="128963"/>
                </a:lnTo>
                <a:lnTo>
                  <a:pt x="215384" y="128963"/>
                </a:lnTo>
                <a:lnTo>
                  <a:pt x="217948" y="128963"/>
                </a:lnTo>
                <a:lnTo>
                  <a:pt x="218803" y="128963"/>
                </a:lnTo>
                <a:lnTo>
                  <a:pt x="218943" y="127987"/>
                </a:lnTo>
                <a:lnTo>
                  <a:pt x="225012" y="122682"/>
                </a:lnTo>
                <a:close/>
                <a:moveTo>
                  <a:pt x="752476" y="122238"/>
                </a:moveTo>
                <a:cubicBezTo>
                  <a:pt x="758826" y="122238"/>
                  <a:pt x="758826" y="130176"/>
                  <a:pt x="758826" y="130176"/>
                </a:cubicBezTo>
                <a:cubicBezTo>
                  <a:pt x="758826" y="130176"/>
                  <a:pt x="752476" y="122238"/>
                  <a:pt x="752476" y="122238"/>
                </a:cubicBezTo>
                <a:close/>
                <a:moveTo>
                  <a:pt x="725488" y="122238"/>
                </a:moveTo>
                <a:lnTo>
                  <a:pt x="728025" y="123031"/>
                </a:lnTo>
                <a:lnTo>
                  <a:pt x="728663" y="123230"/>
                </a:lnTo>
                <a:lnTo>
                  <a:pt x="729529" y="125125"/>
                </a:lnTo>
                <a:lnTo>
                  <a:pt x="726598" y="123031"/>
                </a:lnTo>
                <a:close/>
                <a:moveTo>
                  <a:pt x="212726" y="122238"/>
                </a:moveTo>
                <a:cubicBezTo>
                  <a:pt x="209154" y="125810"/>
                  <a:pt x="207368" y="127596"/>
                  <a:pt x="206475" y="128489"/>
                </a:cubicBezTo>
                <a:lnTo>
                  <a:pt x="205812" y="129152"/>
                </a:lnTo>
                <a:close/>
                <a:moveTo>
                  <a:pt x="786607" y="122237"/>
                </a:moveTo>
                <a:lnTo>
                  <a:pt x="786872" y="122237"/>
                </a:lnTo>
                <a:lnTo>
                  <a:pt x="793070" y="122237"/>
                </a:lnTo>
                <a:lnTo>
                  <a:pt x="793751" y="122237"/>
                </a:lnTo>
                <a:lnTo>
                  <a:pt x="793375" y="122550"/>
                </a:lnTo>
                <a:lnTo>
                  <a:pt x="799023" y="128349"/>
                </a:lnTo>
                <a:cubicBezTo>
                  <a:pt x="799874" y="129222"/>
                  <a:pt x="799874" y="129222"/>
                  <a:pt x="799874" y="129222"/>
                </a:cubicBezTo>
                <a:lnTo>
                  <a:pt x="795111" y="129222"/>
                </a:lnTo>
                <a:lnTo>
                  <a:pt x="794528" y="127226"/>
                </a:lnTo>
                <a:lnTo>
                  <a:pt x="795622" y="125729"/>
                </a:lnTo>
                <a:lnTo>
                  <a:pt x="793328" y="122590"/>
                </a:lnTo>
                <a:lnTo>
                  <a:pt x="793203" y="122693"/>
                </a:lnTo>
                <a:lnTo>
                  <a:pt x="794528" y="127226"/>
                </a:lnTo>
                <a:lnTo>
                  <a:pt x="793070" y="129222"/>
                </a:lnTo>
                <a:lnTo>
                  <a:pt x="791029" y="127126"/>
                </a:lnTo>
                <a:lnTo>
                  <a:pt x="792707" y="123107"/>
                </a:lnTo>
                <a:lnTo>
                  <a:pt x="790179" y="125214"/>
                </a:lnTo>
                <a:cubicBezTo>
                  <a:pt x="788393" y="124221"/>
                  <a:pt x="786607" y="122237"/>
                  <a:pt x="786607" y="122237"/>
                </a:cubicBezTo>
                <a:close/>
                <a:moveTo>
                  <a:pt x="786267" y="122237"/>
                </a:moveTo>
                <a:cubicBezTo>
                  <a:pt x="789669" y="125729"/>
                  <a:pt x="789669" y="125729"/>
                  <a:pt x="789669" y="125729"/>
                </a:cubicBezTo>
                <a:lnTo>
                  <a:pt x="791029" y="127126"/>
                </a:lnTo>
                <a:lnTo>
                  <a:pt x="790728" y="127848"/>
                </a:lnTo>
                <a:lnTo>
                  <a:pt x="787117" y="125729"/>
                </a:lnTo>
                <a:cubicBezTo>
                  <a:pt x="786267" y="123983"/>
                  <a:pt x="786267" y="122237"/>
                  <a:pt x="786267" y="122237"/>
                </a:cubicBezTo>
                <a:close/>
                <a:moveTo>
                  <a:pt x="779463" y="122237"/>
                </a:moveTo>
                <a:cubicBezTo>
                  <a:pt x="779463" y="122237"/>
                  <a:pt x="779463" y="122237"/>
                  <a:pt x="785813" y="122237"/>
                </a:cubicBezTo>
                <a:cubicBezTo>
                  <a:pt x="785813" y="130175"/>
                  <a:pt x="779463" y="122237"/>
                  <a:pt x="779463" y="122237"/>
                </a:cubicBezTo>
                <a:close/>
                <a:moveTo>
                  <a:pt x="717994" y="122179"/>
                </a:moveTo>
                <a:lnTo>
                  <a:pt x="718609" y="123031"/>
                </a:lnTo>
                <a:lnTo>
                  <a:pt x="717749" y="123031"/>
                </a:lnTo>
                <a:lnTo>
                  <a:pt x="715169" y="123031"/>
                </a:lnTo>
                <a:lnTo>
                  <a:pt x="712789" y="123031"/>
                </a:lnTo>
                <a:lnTo>
                  <a:pt x="712789" y="123188"/>
                </a:lnTo>
                <a:lnTo>
                  <a:pt x="717749" y="123924"/>
                </a:lnTo>
                <a:lnTo>
                  <a:pt x="718609" y="124603"/>
                </a:lnTo>
                <a:lnTo>
                  <a:pt x="718609" y="126979"/>
                </a:lnTo>
                <a:lnTo>
                  <a:pt x="718802" y="126402"/>
                </a:lnTo>
                <a:lnTo>
                  <a:pt x="720043" y="126933"/>
                </a:lnTo>
                <a:lnTo>
                  <a:pt x="720436" y="126045"/>
                </a:lnTo>
                <a:lnTo>
                  <a:pt x="718609" y="124603"/>
                </a:lnTo>
                <a:lnTo>
                  <a:pt x="718609" y="123924"/>
                </a:lnTo>
                <a:cubicBezTo>
                  <a:pt x="718609" y="123031"/>
                  <a:pt x="718609" y="123031"/>
                  <a:pt x="718609" y="123031"/>
                </a:cubicBezTo>
                <a:lnTo>
                  <a:pt x="718846" y="123031"/>
                </a:lnTo>
                <a:close/>
                <a:moveTo>
                  <a:pt x="704203" y="122064"/>
                </a:moveTo>
                <a:lnTo>
                  <a:pt x="704145" y="122132"/>
                </a:lnTo>
                <a:lnTo>
                  <a:pt x="704272" y="122132"/>
                </a:lnTo>
                <a:close/>
                <a:moveTo>
                  <a:pt x="764399" y="121675"/>
                </a:moveTo>
                <a:lnTo>
                  <a:pt x="764845" y="122138"/>
                </a:lnTo>
                <a:lnTo>
                  <a:pt x="765576" y="122897"/>
                </a:lnTo>
                <a:close/>
                <a:moveTo>
                  <a:pt x="223221" y="120367"/>
                </a:moveTo>
                <a:lnTo>
                  <a:pt x="222574" y="120626"/>
                </a:lnTo>
                <a:lnTo>
                  <a:pt x="222680" y="120715"/>
                </a:lnTo>
                <a:lnTo>
                  <a:pt x="220475" y="122132"/>
                </a:lnTo>
                <a:lnTo>
                  <a:pt x="221367" y="122132"/>
                </a:lnTo>
                <a:lnTo>
                  <a:pt x="222222" y="122132"/>
                </a:lnTo>
                <a:lnTo>
                  <a:pt x="224360" y="122132"/>
                </a:lnTo>
                <a:lnTo>
                  <a:pt x="222680" y="120715"/>
                </a:lnTo>
                <a:close/>
                <a:moveTo>
                  <a:pt x="702341" y="120204"/>
                </a:moveTo>
                <a:lnTo>
                  <a:pt x="703969" y="122132"/>
                </a:lnTo>
                <a:lnTo>
                  <a:pt x="704040" y="122132"/>
                </a:lnTo>
                <a:lnTo>
                  <a:pt x="703996" y="121857"/>
                </a:lnTo>
                <a:close/>
                <a:moveTo>
                  <a:pt x="781868" y="118196"/>
                </a:moveTo>
                <a:lnTo>
                  <a:pt x="785152" y="119062"/>
                </a:lnTo>
                <a:cubicBezTo>
                  <a:pt x="788592" y="120649"/>
                  <a:pt x="790312" y="122237"/>
                  <a:pt x="786872" y="122237"/>
                </a:cubicBezTo>
                <a:close/>
                <a:moveTo>
                  <a:pt x="717947" y="116804"/>
                </a:moveTo>
                <a:lnTo>
                  <a:pt x="716029" y="119459"/>
                </a:lnTo>
                <a:lnTo>
                  <a:pt x="717947" y="122114"/>
                </a:lnTo>
                <a:lnTo>
                  <a:pt x="717947" y="121279"/>
                </a:lnTo>
                <a:close/>
                <a:moveTo>
                  <a:pt x="697435" y="116351"/>
                </a:moveTo>
                <a:lnTo>
                  <a:pt x="697435" y="118717"/>
                </a:lnTo>
                <a:cubicBezTo>
                  <a:pt x="697435" y="120425"/>
                  <a:pt x="697435" y="122132"/>
                  <a:pt x="697435" y="122132"/>
                </a:cubicBezTo>
                <a:cubicBezTo>
                  <a:pt x="700854" y="122132"/>
                  <a:pt x="702563" y="122132"/>
                  <a:pt x="703417" y="122132"/>
                </a:cubicBezTo>
                <a:lnTo>
                  <a:pt x="703939" y="122132"/>
                </a:lnTo>
                <a:lnTo>
                  <a:pt x="697806" y="116681"/>
                </a:lnTo>
                <a:close/>
                <a:moveTo>
                  <a:pt x="738585" y="115888"/>
                </a:moveTo>
                <a:cubicBezTo>
                  <a:pt x="745332" y="115888"/>
                  <a:pt x="745332" y="115888"/>
                  <a:pt x="745332" y="115888"/>
                </a:cubicBezTo>
                <a:cubicBezTo>
                  <a:pt x="745332" y="115888"/>
                  <a:pt x="745332" y="123032"/>
                  <a:pt x="745332" y="123032"/>
                </a:cubicBezTo>
                <a:cubicBezTo>
                  <a:pt x="745332" y="115888"/>
                  <a:pt x="738585" y="115888"/>
                  <a:pt x="738585" y="115888"/>
                </a:cubicBezTo>
                <a:close/>
                <a:moveTo>
                  <a:pt x="724785" y="115888"/>
                </a:moveTo>
                <a:lnTo>
                  <a:pt x="724785" y="121279"/>
                </a:lnTo>
                <a:cubicBezTo>
                  <a:pt x="724785" y="122132"/>
                  <a:pt x="724785" y="122132"/>
                  <a:pt x="724785" y="122132"/>
                </a:cubicBezTo>
                <a:lnTo>
                  <a:pt x="724429" y="122132"/>
                </a:lnTo>
                <a:lnTo>
                  <a:pt x="724429" y="123031"/>
                </a:lnTo>
                <a:lnTo>
                  <a:pt x="724058" y="122132"/>
                </a:lnTo>
                <a:lnTo>
                  <a:pt x="723930" y="122132"/>
                </a:lnTo>
                <a:lnTo>
                  <a:pt x="721366" y="122132"/>
                </a:lnTo>
                <a:lnTo>
                  <a:pt x="718802" y="122132"/>
                </a:lnTo>
                <a:lnTo>
                  <a:pt x="717960" y="122132"/>
                </a:lnTo>
                <a:lnTo>
                  <a:pt x="717965" y="122139"/>
                </a:lnTo>
                <a:lnTo>
                  <a:pt x="720421" y="123031"/>
                </a:lnTo>
                <a:lnTo>
                  <a:pt x="724429" y="123031"/>
                </a:lnTo>
                <a:lnTo>
                  <a:pt x="725488" y="123031"/>
                </a:lnTo>
                <a:lnTo>
                  <a:pt x="724644" y="124565"/>
                </a:lnTo>
                <a:lnTo>
                  <a:pt x="727349" y="125548"/>
                </a:lnTo>
                <a:lnTo>
                  <a:pt x="731089" y="128537"/>
                </a:lnTo>
                <a:lnTo>
                  <a:pt x="729529" y="125125"/>
                </a:lnTo>
                <a:lnTo>
                  <a:pt x="731044" y="126207"/>
                </a:lnTo>
                <a:lnTo>
                  <a:pt x="731590" y="128938"/>
                </a:lnTo>
                <a:lnTo>
                  <a:pt x="731622" y="128963"/>
                </a:lnTo>
                <a:lnTo>
                  <a:pt x="732623" y="129106"/>
                </a:lnTo>
                <a:lnTo>
                  <a:pt x="732607" y="128963"/>
                </a:lnTo>
                <a:lnTo>
                  <a:pt x="731989" y="123561"/>
                </a:lnTo>
                <a:lnTo>
                  <a:pt x="731309" y="123031"/>
                </a:lnTo>
                <a:lnTo>
                  <a:pt x="731929" y="123031"/>
                </a:lnTo>
                <a:lnTo>
                  <a:pt x="731838" y="122237"/>
                </a:lnTo>
                <a:lnTo>
                  <a:pt x="732473" y="123031"/>
                </a:lnTo>
                <a:lnTo>
                  <a:pt x="734748" y="123031"/>
                </a:lnTo>
                <a:lnTo>
                  <a:pt x="737718" y="123031"/>
                </a:lnTo>
                <a:lnTo>
                  <a:pt x="737608" y="122155"/>
                </a:lnTo>
                <a:lnTo>
                  <a:pt x="737450" y="122132"/>
                </a:lnTo>
                <a:lnTo>
                  <a:pt x="735041" y="122132"/>
                </a:lnTo>
                <a:cubicBezTo>
                  <a:pt x="733331" y="122132"/>
                  <a:pt x="731622" y="122132"/>
                  <a:pt x="731622" y="122132"/>
                </a:cubicBezTo>
                <a:cubicBezTo>
                  <a:pt x="731622" y="118717"/>
                  <a:pt x="731622" y="117010"/>
                  <a:pt x="730767" y="116156"/>
                </a:cubicBezTo>
                <a:lnTo>
                  <a:pt x="730528" y="116122"/>
                </a:lnTo>
                <a:lnTo>
                  <a:pt x="730840" y="115888"/>
                </a:lnTo>
                <a:lnTo>
                  <a:pt x="728890" y="115888"/>
                </a:lnTo>
                <a:lnTo>
                  <a:pt x="730528" y="116122"/>
                </a:lnTo>
                <a:lnTo>
                  <a:pt x="728204" y="117863"/>
                </a:lnTo>
                <a:lnTo>
                  <a:pt x="725567" y="115888"/>
                </a:lnTo>
                <a:lnTo>
                  <a:pt x="725489" y="115888"/>
                </a:lnTo>
                <a:lnTo>
                  <a:pt x="725488" y="115888"/>
                </a:lnTo>
                <a:close/>
                <a:moveTo>
                  <a:pt x="773113" y="115887"/>
                </a:moveTo>
                <a:cubicBezTo>
                  <a:pt x="776553" y="115887"/>
                  <a:pt x="778272" y="115887"/>
                  <a:pt x="779992" y="116681"/>
                </a:cubicBezTo>
                <a:lnTo>
                  <a:pt x="781868" y="118196"/>
                </a:lnTo>
                <a:lnTo>
                  <a:pt x="778769" y="117379"/>
                </a:lnTo>
                <a:lnTo>
                  <a:pt x="779463" y="122237"/>
                </a:lnTo>
                <a:cubicBezTo>
                  <a:pt x="773113" y="115887"/>
                  <a:pt x="773113" y="115887"/>
                  <a:pt x="773113" y="115887"/>
                </a:cubicBezTo>
                <a:close/>
                <a:moveTo>
                  <a:pt x="758826" y="115887"/>
                </a:moveTo>
                <a:cubicBezTo>
                  <a:pt x="758826" y="119459"/>
                  <a:pt x="760546" y="121245"/>
                  <a:pt x="762266" y="122138"/>
                </a:cubicBezTo>
                <a:lnTo>
                  <a:pt x="765408" y="122954"/>
                </a:lnTo>
                <a:lnTo>
                  <a:pt x="765576" y="122897"/>
                </a:lnTo>
                <a:lnTo>
                  <a:pt x="767855" y="122138"/>
                </a:lnTo>
                <a:cubicBezTo>
                  <a:pt x="768748" y="121245"/>
                  <a:pt x="768748" y="119459"/>
                  <a:pt x="765176" y="115887"/>
                </a:cubicBezTo>
                <a:cubicBezTo>
                  <a:pt x="773114" y="122237"/>
                  <a:pt x="765176" y="115887"/>
                  <a:pt x="773114" y="122237"/>
                </a:cubicBezTo>
                <a:lnTo>
                  <a:pt x="771129" y="121840"/>
                </a:lnTo>
                <a:lnTo>
                  <a:pt x="772320" y="123031"/>
                </a:lnTo>
                <a:cubicBezTo>
                  <a:pt x="772320" y="123031"/>
                  <a:pt x="779464" y="130175"/>
                  <a:pt x="779464" y="130175"/>
                </a:cubicBezTo>
                <a:cubicBezTo>
                  <a:pt x="779464" y="130175"/>
                  <a:pt x="777678" y="128389"/>
                  <a:pt x="774999" y="126603"/>
                </a:cubicBezTo>
                <a:lnTo>
                  <a:pt x="769524" y="124612"/>
                </a:lnTo>
                <a:lnTo>
                  <a:pt x="770083" y="125629"/>
                </a:lnTo>
                <a:lnTo>
                  <a:pt x="766542" y="123528"/>
                </a:lnTo>
                <a:lnTo>
                  <a:pt x="766117" y="123373"/>
                </a:lnTo>
                <a:lnTo>
                  <a:pt x="770005" y="126603"/>
                </a:lnTo>
                <a:lnTo>
                  <a:pt x="770780" y="126896"/>
                </a:lnTo>
                <a:lnTo>
                  <a:pt x="772036" y="129177"/>
                </a:lnTo>
                <a:lnTo>
                  <a:pt x="772383" y="129337"/>
                </a:lnTo>
                <a:lnTo>
                  <a:pt x="771897" y="127317"/>
                </a:lnTo>
                <a:lnTo>
                  <a:pt x="779464" y="130175"/>
                </a:lnTo>
                <a:lnTo>
                  <a:pt x="779463" y="130175"/>
                </a:lnTo>
                <a:lnTo>
                  <a:pt x="776025" y="130175"/>
                </a:lnTo>
                <a:lnTo>
                  <a:pt x="773113" y="130175"/>
                </a:lnTo>
                <a:lnTo>
                  <a:pt x="772585" y="130175"/>
                </a:lnTo>
                <a:lnTo>
                  <a:pt x="772407" y="129438"/>
                </a:lnTo>
                <a:lnTo>
                  <a:pt x="772249" y="129565"/>
                </a:lnTo>
                <a:lnTo>
                  <a:pt x="772585" y="130175"/>
                </a:lnTo>
                <a:lnTo>
                  <a:pt x="771955" y="129801"/>
                </a:lnTo>
                <a:lnTo>
                  <a:pt x="770628" y="130867"/>
                </a:lnTo>
                <a:lnTo>
                  <a:pt x="771426" y="130969"/>
                </a:lnTo>
                <a:lnTo>
                  <a:pt x="771634" y="132263"/>
                </a:lnTo>
                <a:lnTo>
                  <a:pt x="769907" y="131704"/>
                </a:lnTo>
                <a:lnTo>
                  <a:pt x="772005" y="135639"/>
                </a:lnTo>
                <a:lnTo>
                  <a:pt x="772121" y="135731"/>
                </a:lnTo>
                <a:lnTo>
                  <a:pt x="772202" y="135796"/>
                </a:lnTo>
                <a:lnTo>
                  <a:pt x="771634" y="132263"/>
                </a:lnTo>
                <a:lnTo>
                  <a:pt x="774911" y="133322"/>
                </a:lnTo>
                <a:lnTo>
                  <a:pt x="773113" y="130175"/>
                </a:lnTo>
                <a:cubicBezTo>
                  <a:pt x="773113" y="130175"/>
                  <a:pt x="779463" y="136525"/>
                  <a:pt x="779463" y="136525"/>
                </a:cubicBezTo>
                <a:cubicBezTo>
                  <a:pt x="779463" y="136525"/>
                  <a:pt x="777677" y="136525"/>
                  <a:pt x="775891" y="136525"/>
                </a:cubicBezTo>
                <a:lnTo>
                  <a:pt x="773113" y="136525"/>
                </a:lnTo>
                <a:lnTo>
                  <a:pt x="772478" y="136525"/>
                </a:lnTo>
                <a:lnTo>
                  <a:pt x="772319" y="136525"/>
                </a:lnTo>
                <a:lnTo>
                  <a:pt x="772121" y="136525"/>
                </a:lnTo>
                <a:lnTo>
                  <a:pt x="769542" y="136525"/>
                </a:lnTo>
                <a:cubicBezTo>
                  <a:pt x="771328" y="138112"/>
                  <a:pt x="773114" y="139700"/>
                  <a:pt x="773114" y="142875"/>
                </a:cubicBezTo>
                <a:cubicBezTo>
                  <a:pt x="773114" y="139700"/>
                  <a:pt x="771328" y="138112"/>
                  <a:pt x="768649" y="136525"/>
                </a:cubicBezTo>
                <a:lnTo>
                  <a:pt x="765970" y="136525"/>
                </a:lnTo>
                <a:lnTo>
                  <a:pt x="765176" y="136525"/>
                </a:lnTo>
                <a:lnTo>
                  <a:pt x="765175" y="136525"/>
                </a:lnTo>
                <a:lnTo>
                  <a:pt x="765175" y="136121"/>
                </a:lnTo>
                <a:lnTo>
                  <a:pt x="761915" y="134465"/>
                </a:lnTo>
                <a:lnTo>
                  <a:pt x="762398" y="134144"/>
                </a:lnTo>
                <a:lnTo>
                  <a:pt x="765175" y="135995"/>
                </a:lnTo>
                <a:lnTo>
                  <a:pt x="765175" y="135731"/>
                </a:lnTo>
                <a:lnTo>
                  <a:pt x="765175" y="134279"/>
                </a:lnTo>
                <a:lnTo>
                  <a:pt x="758828" y="130176"/>
                </a:lnTo>
                <a:lnTo>
                  <a:pt x="758826" y="130176"/>
                </a:lnTo>
                <a:lnTo>
                  <a:pt x="758826" y="130175"/>
                </a:lnTo>
                <a:lnTo>
                  <a:pt x="759620" y="127199"/>
                </a:lnTo>
                <a:lnTo>
                  <a:pt x="760963" y="127919"/>
                </a:lnTo>
                <a:lnTo>
                  <a:pt x="762477" y="126702"/>
                </a:lnTo>
                <a:cubicBezTo>
                  <a:pt x="762476" y="125809"/>
                  <a:pt x="762476" y="125809"/>
                  <a:pt x="765810" y="129381"/>
                </a:cubicBezTo>
                <a:lnTo>
                  <a:pt x="767103" y="130420"/>
                </a:lnTo>
                <a:lnTo>
                  <a:pt x="769376" y="130708"/>
                </a:lnTo>
                <a:lnTo>
                  <a:pt x="769144" y="130274"/>
                </a:lnTo>
                <a:cubicBezTo>
                  <a:pt x="767477" y="129381"/>
                  <a:pt x="765810" y="129381"/>
                  <a:pt x="765810" y="129381"/>
                </a:cubicBezTo>
                <a:lnTo>
                  <a:pt x="759884" y="123825"/>
                </a:lnTo>
                <a:lnTo>
                  <a:pt x="758826" y="123825"/>
                </a:lnTo>
                <a:lnTo>
                  <a:pt x="758825" y="123825"/>
                </a:lnTo>
                <a:lnTo>
                  <a:pt x="758825" y="123087"/>
                </a:lnTo>
                <a:lnTo>
                  <a:pt x="752483" y="122238"/>
                </a:lnTo>
                <a:lnTo>
                  <a:pt x="752475" y="122237"/>
                </a:lnTo>
                <a:cubicBezTo>
                  <a:pt x="752475" y="122237"/>
                  <a:pt x="754142" y="122237"/>
                  <a:pt x="755809" y="122237"/>
                </a:cubicBezTo>
                <a:lnTo>
                  <a:pt x="758825" y="122237"/>
                </a:lnTo>
                <a:lnTo>
                  <a:pt x="758826" y="122237"/>
                </a:lnTo>
                <a:lnTo>
                  <a:pt x="758826" y="122138"/>
                </a:lnTo>
                <a:cubicBezTo>
                  <a:pt x="758826" y="121245"/>
                  <a:pt x="758826" y="119459"/>
                  <a:pt x="758826" y="115887"/>
                </a:cubicBezTo>
                <a:close/>
                <a:moveTo>
                  <a:pt x="758826" y="115887"/>
                </a:moveTo>
                <a:cubicBezTo>
                  <a:pt x="758826" y="115887"/>
                  <a:pt x="760546" y="117673"/>
                  <a:pt x="762266" y="119459"/>
                </a:cubicBezTo>
                <a:lnTo>
                  <a:pt x="764399" y="121675"/>
                </a:lnTo>
                <a:close/>
                <a:moveTo>
                  <a:pt x="745332" y="115887"/>
                </a:moveTo>
                <a:lnTo>
                  <a:pt x="747019" y="115887"/>
                </a:lnTo>
                <a:lnTo>
                  <a:pt x="748705" y="115887"/>
                </a:lnTo>
                <a:lnTo>
                  <a:pt x="752079" y="115887"/>
                </a:lnTo>
                <a:cubicBezTo>
                  <a:pt x="752079" y="115887"/>
                  <a:pt x="758826" y="122237"/>
                  <a:pt x="758826" y="122237"/>
                </a:cubicBezTo>
                <a:cubicBezTo>
                  <a:pt x="752079" y="115887"/>
                  <a:pt x="752079" y="115887"/>
                  <a:pt x="752079" y="122237"/>
                </a:cubicBezTo>
                <a:cubicBezTo>
                  <a:pt x="752079" y="122237"/>
                  <a:pt x="745332" y="115887"/>
                  <a:pt x="745332" y="115887"/>
                </a:cubicBezTo>
                <a:close/>
                <a:moveTo>
                  <a:pt x="767094" y="113070"/>
                </a:moveTo>
                <a:cubicBezTo>
                  <a:pt x="767954" y="112237"/>
                  <a:pt x="769674" y="112237"/>
                  <a:pt x="773113" y="115570"/>
                </a:cubicBez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7094" y="113070"/>
                </a:cubicBezTo>
                <a:close/>
                <a:moveTo>
                  <a:pt x="737451" y="112951"/>
                </a:moveTo>
                <a:lnTo>
                  <a:pt x="738460" y="113253"/>
                </a:lnTo>
                <a:lnTo>
                  <a:pt x="738460" y="115302"/>
                </a:lnTo>
                <a:close/>
                <a:moveTo>
                  <a:pt x="736751" y="112741"/>
                </a:moveTo>
                <a:lnTo>
                  <a:pt x="737045" y="112829"/>
                </a:lnTo>
                <a:lnTo>
                  <a:pt x="738460" y="115302"/>
                </a:lnTo>
                <a:cubicBezTo>
                  <a:pt x="735041" y="111887"/>
                  <a:pt x="735041" y="111887"/>
                  <a:pt x="736751" y="112741"/>
                </a:cubicBezTo>
                <a:close/>
                <a:moveTo>
                  <a:pt x="698118" y="111204"/>
                </a:moveTo>
                <a:lnTo>
                  <a:pt x="699999" y="111887"/>
                </a:lnTo>
                <a:cubicBezTo>
                  <a:pt x="702563" y="113594"/>
                  <a:pt x="704272" y="115302"/>
                  <a:pt x="704272" y="115302"/>
                </a:cubicBezTo>
                <a:close/>
                <a:moveTo>
                  <a:pt x="779463" y="109537"/>
                </a:moveTo>
                <a:cubicBezTo>
                  <a:pt x="779463" y="109537"/>
                  <a:pt x="785813" y="115887"/>
                  <a:pt x="785813" y="115887"/>
                </a:cubicBezTo>
                <a:close/>
                <a:moveTo>
                  <a:pt x="779463" y="109537"/>
                </a:moveTo>
                <a:cubicBezTo>
                  <a:pt x="786607" y="109537"/>
                  <a:pt x="793751" y="115887"/>
                  <a:pt x="786607" y="115887"/>
                </a:cubicBezTo>
                <a:cubicBezTo>
                  <a:pt x="786607" y="115887"/>
                  <a:pt x="786607" y="109537"/>
                  <a:pt x="779463" y="109537"/>
                </a:cubicBezTo>
                <a:close/>
                <a:moveTo>
                  <a:pt x="684990" y="109087"/>
                </a:moveTo>
                <a:lnTo>
                  <a:pt x="690597" y="111887"/>
                </a:lnTo>
                <a:cubicBezTo>
                  <a:pt x="690597" y="113594"/>
                  <a:pt x="690597" y="115302"/>
                  <a:pt x="690597" y="115302"/>
                </a:cubicBezTo>
                <a:cubicBezTo>
                  <a:pt x="687178" y="113594"/>
                  <a:pt x="685469" y="112314"/>
                  <a:pt x="684721" y="111353"/>
                </a:cubicBezTo>
                <a:lnTo>
                  <a:pt x="684655" y="110109"/>
                </a:lnTo>
                <a:lnTo>
                  <a:pt x="684614" y="109325"/>
                </a:lnTo>
                <a:close/>
                <a:moveTo>
                  <a:pt x="759355" y="108903"/>
                </a:moveTo>
                <a:cubicBezTo>
                  <a:pt x="766234" y="108903"/>
                  <a:pt x="759355" y="108903"/>
                  <a:pt x="766234" y="108903"/>
                </a:cubicBezTo>
                <a:cubicBezTo>
                  <a:pt x="766234" y="108903"/>
                  <a:pt x="766234" y="108903"/>
                  <a:pt x="766234" y="109736"/>
                </a:cubicBezTo>
                <a:lnTo>
                  <a:pt x="766234" y="111403"/>
                </a:lnTo>
                <a:lnTo>
                  <a:pt x="766234" y="114737"/>
                </a:ln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5374" y="112237"/>
                </a:cubicBezTo>
                <a:lnTo>
                  <a:pt x="765176" y="112127"/>
                </a:lnTo>
                <a:lnTo>
                  <a:pt x="765176" y="115093"/>
                </a:lnTo>
                <a:cubicBezTo>
                  <a:pt x="765176" y="115887"/>
                  <a:pt x="765176" y="115887"/>
                  <a:pt x="765176" y="115887"/>
                </a:cubicBezTo>
                <a:cubicBezTo>
                  <a:pt x="765176" y="115887"/>
                  <a:pt x="763589" y="114299"/>
                  <a:pt x="762795" y="112712"/>
                </a:cubicBezTo>
                <a:lnTo>
                  <a:pt x="763804" y="111367"/>
                </a:lnTo>
                <a:close/>
                <a:moveTo>
                  <a:pt x="731622" y="108472"/>
                </a:moveTo>
                <a:cubicBezTo>
                  <a:pt x="731622" y="108472"/>
                  <a:pt x="731622" y="108472"/>
                  <a:pt x="738460" y="115302"/>
                </a:cubicBezTo>
                <a:cubicBezTo>
                  <a:pt x="735041" y="115302"/>
                  <a:pt x="735041" y="115302"/>
                  <a:pt x="735041" y="114448"/>
                </a:cubicBezTo>
                <a:lnTo>
                  <a:pt x="734109" y="112818"/>
                </a:lnTo>
                <a:close/>
                <a:moveTo>
                  <a:pt x="731622" y="108472"/>
                </a:moveTo>
                <a:cubicBezTo>
                  <a:pt x="731622" y="108472"/>
                  <a:pt x="733331" y="108472"/>
                  <a:pt x="735041" y="108472"/>
                </a:cubicBezTo>
                <a:cubicBezTo>
                  <a:pt x="736751" y="108472"/>
                  <a:pt x="738460" y="108472"/>
                  <a:pt x="738460" y="108472"/>
                </a:cubicBezTo>
                <a:cubicBezTo>
                  <a:pt x="735041" y="108472"/>
                  <a:pt x="735041" y="108472"/>
                  <a:pt x="735896" y="109325"/>
                </a:cubicBezTo>
                <a:lnTo>
                  <a:pt x="737451" y="112951"/>
                </a:lnTo>
                <a:lnTo>
                  <a:pt x="737045" y="112829"/>
                </a:lnTo>
                <a:lnTo>
                  <a:pt x="735041" y="109325"/>
                </a:lnTo>
                <a:cubicBezTo>
                  <a:pt x="733331" y="108472"/>
                  <a:pt x="731622" y="108472"/>
                  <a:pt x="731622" y="108472"/>
                </a:cubicBezTo>
                <a:close/>
                <a:moveTo>
                  <a:pt x="690597" y="108472"/>
                </a:moveTo>
                <a:lnTo>
                  <a:pt x="690864" y="109538"/>
                </a:lnTo>
                <a:lnTo>
                  <a:pt x="690902" y="109688"/>
                </a:lnTo>
                <a:lnTo>
                  <a:pt x="697707" y="112713"/>
                </a:lnTo>
                <a:cubicBezTo>
                  <a:pt x="699493" y="114300"/>
                  <a:pt x="701279" y="115888"/>
                  <a:pt x="704851" y="115888"/>
                </a:cubicBezTo>
                <a:cubicBezTo>
                  <a:pt x="701279" y="115888"/>
                  <a:pt x="699493" y="115888"/>
                  <a:pt x="697707" y="115094"/>
                </a:cubicBezTo>
                <a:lnTo>
                  <a:pt x="690937" y="109829"/>
                </a:lnTo>
                <a:lnTo>
                  <a:pt x="691452" y="111887"/>
                </a:lnTo>
                <a:lnTo>
                  <a:pt x="693084" y="112818"/>
                </a:lnTo>
                <a:lnTo>
                  <a:pt x="697435" y="115302"/>
                </a:lnTo>
                <a:lnTo>
                  <a:pt x="693332" y="113253"/>
                </a:lnTo>
                <a:lnTo>
                  <a:pt x="690597" y="111887"/>
                </a:lnTo>
                <a:lnTo>
                  <a:pt x="690597" y="109564"/>
                </a:lnTo>
                <a:lnTo>
                  <a:pt x="690563" y="109538"/>
                </a:lnTo>
                <a:lnTo>
                  <a:pt x="690597" y="109553"/>
                </a:lnTo>
                <a:lnTo>
                  <a:pt x="690597" y="109538"/>
                </a:lnTo>
                <a:close/>
                <a:moveTo>
                  <a:pt x="690597" y="108472"/>
                </a:moveTo>
                <a:lnTo>
                  <a:pt x="694805" y="108997"/>
                </a:lnTo>
                <a:lnTo>
                  <a:pt x="698118" y="111204"/>
                </a:lnTo>
                <a:close/>
                <a:moveTo>
                  <a:pt x="683759" y="108472"/>
                </a:moveTo>
                <a:cubicBezTo>
                  <a:pt x="685468" y="108472"/>
                  <a:pt x="685896" y="108472"/>
                  <a:pt x="685789" y="108578"/>
                </a:cubicBezTo>
                <a:lnTo>
                  <a:pt x="684990" y="109087"/>
                </a:lnTo>
                <a:close/>
                <a:moveTo>
                  <a:pt x="239316" y="108472"/>
                </a:moveTo>
                <a:cubicBezTo>
                  <a:pt x="239316" y="111887"/>
                  <a:pt x="237607" y="113594"/>
                  <a:pt x="235042" y="114448"/>
                </a:cubicBezTo>
                <a:lnTo>
                  <a:pt x="233162" y="114619"/>
                </a:lnTo>
                <a:lnTo>
                  <a:pt x="235897" y="111887"/>
                </a:lnTo>
                <a:cubicBezTo>
                  <a:pt x="237607" y="110179"/>
                  <a:pt x="239316" y="108472"/>
                  <a:pt x="239316" y="108472"/>
                </a:cubicBezTo>
                <a:close/>
                <a:moveTo>
                  <a:pt x="759945" y="108141"/>
                </a:moveTo>
                <a:lnTo>
                  <a:pt x="760590" y="108219"/>
                </a:lnTo>
                <a:lnTo>
                  <a:pt x="759355" y="108903"/>
                </a:lnTo>
                <a:close/>
                <a:moveTo>
                  <a:pt x="744538" y="108038"/>
                </a:moveTo>
                <a:lnTo>
                  <a:pt x="744538" y="108092"/>
                </a:lnTo>
                <a:lnTo>
                  <a:pt x="744995" y="108321"/>
                </a:lnTo>
                <a:lnTo>
                  <a:pt x="744941" y="108268"/>
                </a:lnTo>
                <a:close/>
                <a:moveTo>
                  <a:pt x="713509" y="106651"/>
                </a:moveTo>
                <a:lnTo>
                  <a:pt x="717550" y="109538"/>
                </a:lnTo>
                <a:cubicBezTo>
                  <a:pt x="717550" y="109538"/>
                  <a:pt x="715962" y="109538"/>
                  <a:pt x="714375" y="108546"/>
                </a:cubicBezTo>
                <a:close/>
                <a:moveTo>
                  <a:pt x="723370" y="105999"/>
                </a:moveTo>
                <a:lnTo>
                  <a:pt x="724231" y="106256"/>
                </a:lnTo>
                <a:lnTo>
                  <a:pt x="724785" y="108472"/>
                </a:lnTo>
                <a:close/>
                <a:moveTo>
                  <a:pt x="689913" y="105740"/>
                </a:moveTo>
                <a:lnTo>
                  <a:pt x="691452" y="106764"/>
                </a:lnTo>
                <a:lnTo>
                  <a:pt x="690597" y="108472"/>
                </a:lnTo>
                <a:close/>
                <a:moveTo>
                  <a:pt x="243829" y="103022"/>
                </a:moveTo>
                <a:lnTo>
                  <a:pt x="242888" y="103287"/>
                </a:lnTo>
                <a:lnTo>
                  <a:pt x="242637" y="103781"/>
                </a:lnTo>
                <a:close/>
                <a:moveTo>
                  <a:pt x="766234" y="102235"/>
                </a:moveTo>
                <a:cubicBezTo>
                  <a:pt x="773113" y="108903"/>
                  <a:pt x="766234" y="102235"/>
                  <a:pt x="773113" y="108903"/>
                </a:cubicBezTo>
                <a:cubicBezTo>
                  <a:pt x="766234" y="108903"/>
                  <a:pt x="766234" y="108903"/>
                  <a:pt x="766234" y="108903"/>
                </a:cubicBezTo>
                <a:lnTo>
                  <a:pt x="760590" y="108219"/>
                </a:lnTo>
                <a:lnTo>
                  <a:pt x="762795" y="106998"/>
                </a:lnTo>
                <a:lnTo>
                  <a:pt x="765374" y="105569"/>
                </a:lnTo>
                <a:cubicBezTo>
                  <a:pt x="766234" y="103902"/>
                  <a:pt x="766234" y="102235"/>
                  <a:pt x="766234" y="102235"/>
                </a:cubicBezTo>
                <a:close/>
                <a:moveTo>
                  <a:pt x="744538" y="102235"/>
                </a:moveTo>
                <a:lnTo>
                  <a:pt x="744538" y="104007"/>
                </a:lnTo>
                <a:lnTo>
                  <a:pt x="750820" y="107882"/>
                </a:lnTo>
                <a:lnTo>
                  <a:pt x="748507" y="105569"/>
                </a:lnTo>
                <a:lnTo>
                  <a:pt x="745173" y="102235"/>
                </a:lnTo>
                <a:lnTo>
                  <a:pt x="744736" y="102235"/>
                </a:lnTo>
                <a:close/>
                <a:moveTo>
                  <a:pt x="704851" y="101641"/>
                </a:moveTo>
                <a:lnTo>
                  <a:pt x="704851" y="108472"/>
                </a:lnTo>
                <a:lnTo>
                  <a:pt x="705127" y="108472"/>
                </a:lnTo>
                <a:lnTo>
                  <a:pt x="707992" y="108472"/>
                </a:lnTo>
                <a:lnTo>
                  <a:pt x="704870" y="101641"/>
                </a:lnTo>
                <a:close/>
                <a:moveTo>
                  <a:pt x="683759" y="101641"/>
                </a:moveTo>
                <a:cubicBezTo>
                  <a:pt x="683759" y="101641"/>
                  <a:pt x="690597" y="108472"/>
                  <a:pt x="690597" y="108472"/>
                </a:cubicBezTo>
                <a:cubicBezTo>
                  <a:pt x="683759" y="108472"/>
                  <a:pt x="683759" y="108472"/>
                  <a:pt x="683759" y="101641"/>
                </a:cubicBezTo>
                <a:close/>
                <a:moveTo>
                  <a:pt x="683759" y="101641"/>
                </a:moveTo>
                <a:cubicBezTo>
                  <a:pt x="687178" y="101641"/>
                  <a:pt x="688887" y="103349"/>
                  <a:pt x="689742" y="105056"/>
                </a:cubicBezTo>
                <a:lnTo>
                  <a:pt x="689913" y="105740"/>
                </a:lnTo>
                <a:close/>
                <a:moveTo>
                  <a:pt x="663247" y="101641"/>
                </a:moveTo>
                <a:cubicBezTo>
                  <a:pt x="663247" y="101641"/>
                  <a:pt x="670084" y="108472"/>
                  <a:pt x="663247" y="108472"/>
                </a:cubicBezTo>
                <a:cubicBezTo>
                  <a:pt x="670084" y="108472"/>
                  <a:pt x="670084" y="108472"/>
                  <a:pt x="670084" y="108472"/>
                </a:cubicBezTo>
                <a:lnTo>
                  <a:pt x="676276" y="109245"/>
                </a:lnTo>
                <a:lnTo>
                  <a:pt x="676276" y="108472"/>
                </a:lnTo>
                <a:lnTo>
                  <a:pt x="676067" y="108472"/>
                </a:lnTo>
                <a:lnTo>
                  <a:pt x="674358" y="108472"/>
                </a:lnTo>
                <a:lnTo>
                  <a:pt x="673503" y="108472"/>
                </a:lnTo>
                <a:lnTo>
                  <a:pt x="672648" y="108472"/>
                </a:lnTo>
                <a:cubicBezTo>
                  <a:pt x="673503" y="108472"/>
                  <a:pt x="673503" y="108472"/>
                  <a:pt x="670084" y="108472"/>
                </a:cubicBezTo>
                <a:cubicBezTo>
                  <a:pt x="670084" y="108472"/>
                  <a:pt x="663247" y="101641"/>
                  <a:pt x="663247" y="101641"/>
                </a:cubicBezTo>
                <a:cubicBezTo>
                  <a:pt x="666665" y="101641"/>
                  <a:pt x="668375" y="103349"/>
                  <a:pt x="669229" y="104203"/>
                </a:cubicBezTo>
                <a:lnTo>
                  <a:pt x="669400" y="103690"/>
                </a:lnTo>
                <a:lnTo>
                  <a:pt x="676276" y="108061"/>
                </a:lnTo>
                <a:lnTo>
                  <a:pt x="676276" y="107826"/>
                </a:lnTo>
                <a:lnTo>
                  <a:pt x="670939" y="102495"/>
                </a:lnTo>
                <a:cubicBezTo>
                  <a:pt x="670084" y="101641"/>
                  <a:pt x="670084" y="101641"/>
                  <a:pt x="670084" y="101641"/>
                </a:cubicBezTo>
                <a:lnTo>
                  <a:pt x="669400" y="103690"/>
                </a:lnTo>
                <a:lnTo>
                  <a:pt x="667520" y="102495"/>
                </a:lnTo>
                <a:cubicBezTo>
                  <a:pt x="664956" y="101641"/>
                  <a:pt x="663247" y="101641"/>
                  <a:pt x="663247" y="101641"/>
                </a:cubicBezTo>
                <a:close/>
                <a:moveTo>
                  <a:pt x="758826" y="101600"/>
                </a:moveTo>
                <a:lnTo>
                  <a:pt x="759620" y="101600"/>
                </a:lnTo>
                <a:lnTo>
                  <a:pt x="760414" y="101600"/>
                </a:lnTo>
                <a:lnTo>
                  <a:pt x="760414" y="103188"/>
                </a:lnTo>
                <a:lnTo>
                  <a:pt x="760092" y="103188"/>
                </a:lnTo>
                <a:lnTo>
                  <a:pt x="761935" y="105569"/>
                </a:lnTo>
                <a:lnTo>
                  <a:pt x="761419" y="106236"/>
                </a:lnTo>
                <a:lnTo>
                  <a:pt x="759945" y="108141"/>
                </a:lnTo>
                <a:lnTo>
                  <a:pt x="759355" y="108069"/>
                </a:lnTo>
                <a:cubicBezTo>
                  <a:pt x="757635" y="107236"/>
                  <a:pt x="755915" y="105569"/>
                  <a:pt x="752475" y="102235"/>
                </a:cubicBezTo>
                <a:cubicBezTo>
                  <a:pt x="752475" y="102235"/>
                  <a:pt x="754195" y="102235"/>
                  <a:pt x="755915" y="102235"/>
                </a:cubicBezTo>
                <a:lnTo>
                  <a:pt x="758826" y="102235"/>
                </a:lnTo>
                <a:close/>
                <a:moveTo>
                  <a:pt x="745359" y="100627"/>
                </a:moveTo>
                <a:lnTo>
                  <a:pt x="744719" y="101385"/>
                </a:lnTo>
                <a:lnTo>
                  <a:pt x="745519" y="102160"/>
                </a:lnTo>
                <a:lnTo>
                  <a:pt x="745591" y="102202"/>
                </a:lnTo>
                <a:close/>
                <a:moveTo>
                  <a:pt x="252991" y="100224"/>
                </a:moveTo>
                <a:lnTo>
                  <a:pt x="252991" y="101641"/>
                </a:lnTo>
                <a:cubicBezTo>
                  <a:pt x="251282" y="101641"/>
                  <a:pt x="251281" y="101214"/>
                  <a:pt x="252243" y="100574"/>
                </a:cubicBezTo>
                <a:close/>
                <a:moveTo>
                  <a:pt x="773113" y="95250"/>
                </a:moveTo>
                <a:cubicBezTo>
                  <a:pt x="779463" y="101600"/>
                  <a:pt x="779463" y="101600"/>
                  <a:pt x="779463" y="101600"/>
                </a:cubicBezTo>
                <a:cubicBezTo>
                  <a:pt x="779463" y="101600"/>
                  <a:pt x="779463" y="101600"/>
                  <a:pt x="778669" y="101600"/>
                </a:cubicBezTo>
                <a:lnTo>
                  <a:pt x="773114" y="101600"/>
                </a:lnTo>
                <a:lnTo>
                  <a:pt x="773113" y="101600"/>
                </a:lnTo>
                <a:lnTo>
                  <a:pt x="769542" y="101600"/>
                </a:lnTo>
                <a:cubicBezTo>
                  <a:pt x="767756" y="101600"/>
                  <a:pt x="765970" y="101600"/>
                  <a:pt x="765970" y="101600"/>
                </a:cubicBezTo>
                <a:lnTo>
                  <a:pt x="769267" y="101111"/>
                </a:lnTo>
                <a:lnTo>
                  <a:pt x="773113" y="101600"/>
                </a:lnTo>
                <a:lnTo>
                  <a:pt x="775494" y="98425"/>
                </a:lnTo>
                <a:cubicBezTo>
                  <a:pt x="774701" y="96837"/>
                  <a:pt x="773113" y="95250"/>
                  <a:pt x="773113" y="95250"/>
                </a:cubicBezTo>
                <a:close/>
                <a:moveTo>
                  <a:pt x="765970" y="95250"/>
                </a:moveTo>
                <a:cubicBezTo>
                  <a:pt x="769542" y="98425"/>
                  <a:pt x="771328" y="100012"/>
                  <a:pt x="771328" y="100806"/>
                </a:cubicBezTo>
                <a:lnTo>
                  <a:pt x="769267" y="101111"/>
                </a:lnTo>
                <a:lnTo>
                  <a:pt x="766863" y="100806"/>
                </a:lnTo>
                <a:cubicBezTo>
                  <a:pt x="765970" y="100012"/>
                  <a:pt x="765970" y="98425"/>
                  <a:pt x="765970" y="95250"/>
                </a:cubicBezTo>
                <a:close/>
                <a:moveTo>
                  <a:pt x="758826" y="95250"/>
                </a:moveTo>
                <a:cubicBezTo>
                  <a:pt x="762398" y="95250"/>
                  <a:pt x="762398" y="95250"/>
                  <a:pt x="761505" y="95250"/>
                </a:cubicBezTo>
                <a:lnTo>
                  <a:pt x="765077" y="95250"/>
                </a:lnTo>
                <a:cubicBezTo>
                  <a:pt x="765970" y="95250"/>
                  <a:pt x="765970" y="95250"/>
                  <a:pt x="765970" y="95250"/>
                </a:cubicBezTo>
                <a:cubicBezTo>
                  <a:pt x="765970" y="101600"/>
                  <a:pt x="765970" y="101600"/>
                  <a:pt x="765970" y="101600"/>
                </a:cubicBezTo>
                <a:cubicBezTo>
                  <a:pt x="765970" y="95250"/>
                  <a:pt x="765970" y="95250"/>
                  <a:pt x="758826" y="95250"/>
                </a:cubicBezTo>
                <a:close/>
                <a:moveTo>
                  <a:pt x="725225" y="95250"/>
                </a:moveTo>
                <a:lnTo>
                  <a:pt x="728204" y="98226"/>
                </a:lnTo>
                <a:cubicBezTo>
                  <a:pt x="729913" y="99934"/>
                  <a:pt x="731622" y="101641"/>
                  <a:pt x="731622" y="101641"/>
                </a:cubicBezTo>
                <a:lnTo>
                  <a:pt x="726535" y="96559"/>
                </a:lnTo>
                <a:lnTo>
                  <a:pt x="725640" y="95665"/>
                </a:lnTo>
                <a:close/>
                <a:moveTo>
                  <a:pt x="231776" y="95250"/>
                </a:moveTo>
                <a:lnTo>
                  <a:pt x="232194" y="95584"/>
                </a:lnTo>
                <a:lnTo>
                  <a:pt x="232570" y="95250"/>
                </a:lnTo>
                <a:cubicBezTo>
                  <a:pt x="234356" y="95250"/>
                  <a:pt x="234803" y="95647"/>
                  <a:pt x="234468" y="96242"/>
                </a:cubicBezTo>
                <a:lnTo>
                  <a:pt x="233734" y="96816"/>
                </a:lnTo>
                <a:lnTo>
                  <a:pt x="235745" y="98425"/>
                </a:lnTo>
                <a:cubicBezTo>
                  <a:pt x="237730" y="98425"/>
                  <a:pt x="239714" y="98425"/>
                  <a:pt x="239714" y="101600"/>
                </a:cubicBezTo>
                <a:cubicBezTo>
                  <a:pt x="231776" y="101600"/>
                  <a:pt x="231776" y="101600"/>
                  <a:pt x="231776" y="101600"/>
                </a:cubicBezTo>
                <a:cubicBezTo>
                  <a:pt x="235745" y="98425"/>
                  <a:pt x="235745" y="98425"/>
                  <a:pt x="234753" y="98425"/>
                </a:cubicBezTo>
                <a:lnTo>
                  <a:pt x="233451" y="97037"/>
                </a:lnTo>
                <a:lnTo>
                  <a:pt x="231677" y="98425"/>
                </a:lnTo>
                <a:cubicBezTo>
                  <a:pt x="228998" y="100012"/>
                  <a:pt x="225426" y="101600"/>
                  <a:pt x="225426" y="101600"/>
                </a:cubicBezTo>
                <a:cubicBezTo>
                  <a:pt x="225426" y="101600"/>
                  <a:pt x="225426" y="101600"/>
                  <a:pt x="226319" y="100806"/>
                </a:cubicBezTo>
                <a:lnTo>
                  <a:pt x="232137" y="95635"/>
                </a:lnTo>
                <a:close/>
                <a:moveTo>
                  <a:pt x="219076" y="95250"/>
                </a:moveTo>
                <a:cubicBezTo>
                  <a:pt x="219076" y="101600"/>
                  <a:pt x="219076" y="101600"/>
                  <a:pt x="212726" y="101600"/>
                </a:cubicBezTo>
                <a:cubicBezTo>
                  <a:pt x="212726" y="101600"/>
                  <a:pt x="219076" y="95250"/>
                  <a:pt x="219076" y="95250"/>
                </a:cubicBezTo>
                <a:close/>
                <a:moveTo>
                  <a:pt x="704272" y="94811"/>
                </a:moveTo>
                <a:cubicBezTo>
                  <a:pt x="702563" y="94811"/>
                  <a:pt x="702136" y="94811"/>
                  <a:pt x="702456" y="94918"/>
                </a:cubicBezTo>
                <a:lnTo>
                  <a:pt x="704691" y="95543"/>
                </a:lnTo>
                <a:lnTo>
                  <a:pt x="707691" y="100787"/>
                </a:lnTo>
                <a:lnTo>
                  <a:pt x="710945" y="101600"/>
                </a:lnTo>
                <a:lnTo>
                  <a:pt x="711069" y="101600"/>
                </a:lnTo>
                <a:lnTo>
                  <a:pt x="705127" y="95665"/>
                </a:lnTo>
                <a:lnTo>
                  <a:pt x="704691" y="95543"/>
                </a:lnTo>
                <a:close/>
                <a:moveTo>
                  <a:pt x="711110" y="92351"/>
                </a:moveTo>
                <a:lnTo>
                  <a:pt x="713303" y="93168"/>
                </a:lnTo>
                <a:lnTo>
                  <a:pt x="711110" y="94811"/>
                </a:lnTo>
                <a:cubicBezTo>
                  <a:pt x="711110" y="94811"/>
                  <a:pt x="711110" y="94811"/>
                  <a:pt x="711110" y="93957"/>
                </a:cubicBezTo>
                <a:close/>
                <a:moveTo>
                  <a:pt x="714529" y="92249"/>
                </a:moveTo>
                <a:cubicBezTo>
                  <a:pt x="716238" y="93103"/>
                  <a:pt x="717947" y="94811"/>
                  <a:pt x="717947" y="94811"/>
                </a:cubicBezTo>
                <a:cubicBezTo>
                  <a:pt x="717947" y="94811"/>
                  <a:pt x="716665" y="94384"/>
                  <a:pt x="714849" y="93744"/>
                </a:cubicBezTo>
                <a:lnTo>
                  <a:pt x="713303" y="93168"/>
                </a:lnTo>
                <a:close/>
                <a:moveTo>
                  <a:pt x="705658" y="90045"/>
                </a:moveTo>
                <a:lnTo>
                  <a:pt x="706939" y="90644"/>
                </a:lnTo>
                <a:lnTo>
                  <a:pt x="707691" y="91396"/>
                </a:lnTo>
                <a:cubicBezTo>
                  <a:pt x="709401" y="93103"/>
                  <a:pt x="711110" y="94811"/>
                  <a:pt x="711110" y="94811"/>
                </a:cubicBezTo>
                <a:close/>
                <a:moveTo>
                  <a:pt x="745213" y="89845"/>
                </a:moveTo>
                <a:lnTo>
                  <a:pt x="745927" y="94456"/>
                </a:lnTo>
                <a:lnTo>
                  <a:pt x="749114" y="94876"/>
                </a:lnTo>
                <a:lnTo>
                  <a:pt x="751875" y="95183"/>
                </a:lnTo>
                <a:lnTo>
                  <a:pt x="751801" y="95115"/>
                </a:lnTo>
                <a:lnTo>
                  <a:pt x="748507" y="94456"/>
                </a:lnTo>
                <a:close/>
                <a:moveTo>
                  <a:pt x="704545" y="89073"/>
                </a:moveTo>
                <a:lnTo>
                  <a:pt x="705658" y="90045"/>
                </a:lnTo>
                <a:lnTo>
                  <a:pt x="704674" y="89585"/>
                </a:lnTo>
                <a:close/>
                <a:moveTo>
                  <a:pt x="751947" y="88900"/>
                </a:moveTo>
                <a:cubicBezTo>
                  <a:pt x="751947" y="95250"/>
                  <a:pt x="758826" y="95250"/>
                  <a:pt x="758826" y="95250"/>
                </a:cubicBezTo>
                <a:cubicBezTo>
                  <a:pt x="751947" y="95250"/>
                  <a:pt x="751947" y="95250"/>
                  <a:pt x="751947" y="88900"/>
                </a:cubicBezTo>
                <a:close/>
                <a:moveTo>
                  <a:pt x="731838" y="88900"/>
                </a:moveTo>
                <a:cubicBezTo>
                  <a:pt x="731838" y="88900"/>
                  <a:pt x="733558" y="88900"/>
                  <a:pt x="735277" y="88900"/>
                </a:cubicBezTo>
                <a:lnTo>
                  <a:pt x="738188" y="88900"/>
                </a:lnTo>
                <a:lnTo>
                  <a:pt x="738717" y="88900"/>
                </a:lnTo>
                <a:lnTo>
                  <a:pt x="738717" y="89311"/>
                </a:lnTo>
                <a:lnTo>
                  <a:pt x="745067" y="94250"/>
                </a:lnTo>
                <a:lnTo>
                  <a:pt x="745067" y="92075"/>
                </a:lnTo>
                <a:lnTo>
                  <a:pt x="745067" y="89641"/>
                </a:lnTo>
                <a:lnTo>
                  <a:pt x="744538" y="88900"/>
                </a:lnTo>
                <a:lnTo>
                  <a:pt x="745067" y="89323"/>
                </a:lnTo>
                <a:lnTo>
                  <a:pt x="745067" y="88900"/>
                </a:lnTo>
                <a:lnTo>
                  <a:pt x="745142" y="89383"/>
                </a:lnTo>
                <a:lnTo>
                  <a:pt x="748507" y="92075"/>
                </a:lnTo>
                <a:cubicBezTo>
                  <a:pt x="746787" y="90487"/>
                  <a:pt x="745067" y="88900"/>
                  <a:pt x="745067" y="88900"/>
                </a:cubicBezTo>
                <a:cubicBezTo>
                  <a:pt x="748507" y="88900"/>
                  <a:pt x="750227" y="90487"/>
                  <a:pt x="751087" y="92075"/>
                </a:cubicBezTo>
                <a:lnTo>
                  <a:pt x="751801" y="94710"/>
                </a:lnTo>
                <a:lnTo>
                  <a:pt x="752476" y="95250"/>
                </a:lnTo>
                <a:lnTo>
                  <a:pt x="751917" y="95138"/>
                </a:lnTo>
                <a:lnTo>
                  <a:pt x="751931" y="95189"/>
                </a:lnTo>
                <a:lnTo>
                  <a:pt x="752476" y="95250"/>
                </a:lnTo>
                <a:lnTo>
                  <a:pt x="752340" y="95341"/>
                </a:lnTo>
                <a:lnTo>
                  <a:pt x="755386" y="96044"/>
                </a:lnTo>
                <a:cubicBezTo>
                  <a:pt x="757106" y="96837"/>
                  <a:pt x="758826" y="98425"/>
                  <a:pt x="758826" y="101600"/>
                </a:cubicBezTo>
                <a:cubicBezTo>
                  <a:pt x="751682" y="95250"/>
                  <a:pt x="751682" y="101600"/>
                  <a:pt x="751682" y="101600"/>
                </a:cubicBezTo>
                <a:lnTo>
                  <a:pt x="751682" y="100806"/>
                </a:lnTo>
                <a:lnTo>
                  <a:pt x="751682" y="98425"/>
                </a:lnTo>
                <a:lnTo>
                  <a:pt x="751682" y="96044"/>
                </a:lnTo>
                <a:lnTo>
                  <a:pt x="751682" y="96013"/>
                </a:lnTo>
                <a:lnTo>
                  <a:pt x="751383" y="95979"/>
                </a:lnTo>
                <a:lnTo>
                  <a:pt x="748904" y="97631"/>
                </a:lnTo>
                <a:lnTo>
                  <a:pt x="745387" y="95287"/>
                </a:lnTo>
                <a:lnTo>
                  <a:pt x="745067" y="95250"/>
                </a:lnTo>
                <a:lnTo>
                  <a:pt x="745067" y="95014"/>
                </a:lnTo>
                <a:lnTo>
                  <a:pt x="741760" y="92075"/>
                </a:lnTo>
                <a:lnTo>
                  <a:pt x="738717" y="89370"/>
                </a:lnTo>
                <a:lnTo>
                  <a:pt x="738717" y="94734"/>
                </a:lnTo>
                <a:cubicBezTo>
                  <a:pt x="738717" y="95568"/>
                  <a:pt x="738717" y="95568"/>
                  <a:pt x="738717" y="95568"/>
                </a:cubicBezTo>
                <a:cubicBezTo>
                  <a:pt x="738717" y="95568"/>
                  <a:pt x="738717" y="95568"/>
                  <a:pt x="731838" y="88900"/>
                </a:cubicBezTo>
                <a:close/>
                <a:moveTo>
                  <a:pt x="677286" y="88344"/>
                </a:moveTo>
                <a:lnTo>
                  <a:pt x="677238" y="88401"/>
                </a:lnTo>
                <a:lnTo>
                  <a:pt x="677613" y="88900"/>
                </a:lnTo>
                <a:lnTo>
                  <a:pt x="679486" y="91396"/>
                </a:lnTo>
                <a:cubicBezTo>
                  <a:pt x="680340" y="93103"/>
                  <a:pt x="680340" y="94811"/>
                  <a:pt x="676922" y="94811"/>
                </a:cubicBezTo>
                <a:cubicBezTo>
                  <a:pt x="683759" y="94811"/>
                  <a:pt x="683759" y="94811"/>
                  <a:pt x="683759" y="94811"/>
                </a:cubicBezTo>
                <a:cubicBezTo>
                  <a:pt x="683759" y="94811"/>
                  <a:pt x="683759" y="94811"/>
                  <a:pt x="682904" y="93957"/>
                </a:cubicBezTo>
                <a:lnTo>
                  <a:pt x="677842" y="88900"/>
                </a:lnTo>
                <a:close/>
                <a:moveTo>
                  <a:pt x="751682" y="88107"/>
                </a:moveTo>
                <a:cubicBezTo>
                  <a:pt x="751682" y="88107"/>
                  <a:pt x="751682" y="88107"/>
                  <a:pt x="758826" y="88107"/>
                </a:cubicBezTo>
                <a:cubicBezTo>
                  <a:pt x="758826" y="95251"/>
                  <a:pt x="751682" y="88107"/>
                  <a:pt x="751682" y="88107"/>
                </a:cubicBezTo>
                <a:close/>
                <a:moveTo>
                  <a:pt x="717947" y="87980"/>
                </a:moveTo>
                <a:lnTo>
                  <a:pt x="718868" y="88900"/>
                </a:lnTo>
                <a:lnTo>
                  <a:pt x="721937" y="91967"/>
                </a:lnTo>
                <a:lnTo>
                  <a:pt x="724429" y="88900"/>
                </a:lnTo>
                <a:cubicBezTo>
                  <a:pt x="727869" y="88900"/>
                  <a:pt x="729589" y="90487"/>
                  <a:pt x="729589" y="92075"/>
                </a:cubicBezTo>
                <a:lnTo>
                  <a:pt x="725718" y="94457"/>
                </a:lnTo>
                <a:lnTo>
                  <a:pt x="726601" y="94704"/>
                </a:lnTo>
                <a:lnTo>
                  <a:pt x="725180" y="94788"/>
                </a:lnTo>
                <a:lnTo>
                  <a:pt x="724921" y="94947"/>
                </a:lnTo>
                <a:lnTo>
                  <a:pt x="725225" y="95250"/>
                </a:lnTo>
                <a:lnTo>
                  <a:pt x="726535" y="96559"/>
                </a:lnTo>
                <a:lnTo>
                  <a:pt x="730767" y="100787"/>
                </a:lnTo>
                <a:cubicBezTo>
                  <a:pt x="731622" y="101641"/>
                  <a:pt x="731622" y="101641"/>
                  <a:pt x="731622" y="101641"/>
                </a:cubicBezTo>
                <a:cubicBezTo>
                  <a:pt x="735041" y="101641"/>
                  <a:pt x="736751" y="103349"/>
                  <a:pt x="738460" y="105056"/>
                </a:cubicBezTo>
                <a:lnTo>
                  <a:pt x="742612" y="107130"/>
                </a:lnTo>
                <a:lnTo>
                  <a:pt x="742330" y="106777"/>
                </a:lnTo>
                <a:lnTo>
                  <a:pt x="739315" y="105056"/>
                </a:lnTo>
                <a:cubicBezTo>
                  <a:pt x="738033" y="104203"/>
                  <a:pt x="736964" y="103349"/>
                  <a:pt x="736644" y="102708"/>
                </a:cubicBezTo>
                <a:lnTo>
                  <a:pt x="738297" y="101737"/>
                </a:lnTo>
                <a:lnTo>
                  <a:pt x="738221" y="101641"/>
                </a:lnTo>
                <a:lnTo>
                  <a:pt x="738188" y="101600"/>
                </a:lnTo>
                <a:lnTo>
                  <a:pt x="738405" y="101600"/>
                </a:lnTo>
                <a:lnTo>
                  <a:pt x="735041" y="99080"/>
                </a:lnTo>
                <a:cubicBezTo>
                  <a:pt x="735041" y="99934"/>
                  <a:pt x="735041" y="101641"/>
                  <a:pt x="731622" y="101641"/>
                </a:cubicBezTo>
                <a:cubicBezTo>
                  <a:pt x="731622" y="98226"/>
                  <a:pt x="731622" y="96518"/>
                  <a:pt x="732477" y="96518"/>
                </a:cubicBezTo>
                <a:lnTo>
                  <a:pt x="738412" y="101600"/>
                </a:lnTo>
                <a:lnTo>
                  <a:pt x="738623" y="101600"/>
                </a:lnTo>
                <a:lnTo>
                  <a:pt x="737857" y="96401"/>
                </a:lnTo>
                <a:lnTo>
                  <a:pt x="731838" y="95568"/>
                </a:lnTo>
                <a:lnTo>
                  <a:pt x="732821" y="95250"/>
                </a:lnTo>
                <a:lnTo>
                  <a:pt x="734418" y="94734"/>
                </a:lnTo>
                <a:cubicBezTo>
                  <a:pt x="735277" y="93901"/>
                  <a:pt x="735277" y="92234"/>
                  <a:pt x="731838" y="88900"/>
                </a:cubicBezTo>
                <a:cubicBezTo>
                  <a:pt x="731838" y="92234"/>
                  <a:pt x="733558" y="93901"/>
                  <a:pt x="735277" y="94734"/>
                </a:cubicBezTo>
                <a:lnTo>
                  <a:pt x="737406" y="95250"/>
                </a:lnTo>
                <a:lnTo>
                  <a:pt x="738717" y="95568"/>
                </a:lnTo>
                <a:cubicBezTo>
                  <a:pt x="738717" y="95568"/>
                  <a:pt x="740437" y="97234"/>
                  <a:pt x="742156" y="98901"/>
                </a:cubicBezTo>
                <a:lnTo>
                  <a:pt x="744538" y="101210"/>
                </a:lnTo>
                <a:lnTo>
                  <a:pt x="744538" y="100806"/>
                </a:lnTo>
                <a:lnTo>
                  <a:pt x="744538" y="96374"/>
                </a:lnTo>
                <a:lnTo>
                  <a:pt x="738717" y="95568"/>
                </a:lnTo>
                <a:cubicBezTo>
                  <a:pt x="738717" y="95568"/>
                  <a:pt x="740437" y="95568"/>
                  <a:pt x="741297" y="95568"/>
                </a:cubicBezTo>
                <a:lnTo>
                  <a:pt x="742156" y="95568"/>
                </a:lnTo>
                <a:lnTo>
                  <a:pt x="743876" y="95568"/>
                </a:lnTo>
                <a:lnTo>
                  <a:pt x="744538" y="95568"/>
                </a:lnTo>
                <a:lnTo>
                  <a:pt x="744538" y="95250"/>
                </a:lnTo>
                <a:lnTo>
                  <a:pt x="744806" y="95568"/>
                </a:lnTo>
                <a:lnTo>
                  <a:pt x="745596" y="95568"/>
                </a:lnTo>
                <a:cubicBezTo>
                  <a:pt x="745596" y="95568"/>
                  <a:pt x="747316" y="97234"/>
                  <a:pt x="748176" y="98901"/>
                </a:cubicBezTo>
                <a:lnTo>
                  <a:pt x="745612" y="102214"/>
                </a:lnTo>
                <a:lnTo>
                  <a:pt x="745650" y="102235"/>
                </a:lnTo>
                <a:lnTo>
                  <a:pt x="746456" y="102235"/>
                </a:lnTo>
                <a:lnTo>
                  <a:pt x="749036" y="102235"/>
                </a:lnTo>
                <a:lnTo>
                  <a:pt x="751615" y="102235"/>
                </a:lnTo>
                <a:lnTo>
                  <a:pt x="752475" y="102235"/>
                </a:lnTo>
                <a:cubicBezTo>
                  <a:pt x="752475" y="102235"/>
                  <a:pt x="759355" y="108903"/>
                  <a:pt x="759355" y="108903"/>
                </a:cubicBezTo>
                <a:cubicBezTo>
                  <a:pt x="752475" y="108903"/>
                  <a:pt x="759355" y="115570"/>
                  <a:pt x="759355" y="115570"/>
                </a:cubicBezTo>
                <a:cubicBezTo>
                  <a:pt x="759355" y="115570"/>
                  <a:pt x="752475" y="108903"/>
                  <a:pt x="752475" y="108903"/>
                </a:cubicBezTo>
                <a:cubicBezTo>
                  <a:pt x="752475" y="108903"/>
                  <a:pt x="752475" y="107236"/>
                  <a:pt x="751615" y="105569"/>
                </a:cubicBezTo>
                <a:lnTo>
                  <a:pt x="747343" y="103203"/>
                </a:lnTo>
                <a:lnTo>
                  <a:pt x="751484" y="105569"/>
                </a:lnTo>
                <a:lnTo>
                  <a:pt x="752288" y="108788"/>
                </a:lnTo>
                <a:lnTo>
                  <a:pt x="752475" y="108903"/>
                </a:lnTo>
                <a:lnTo>
                  <a:pt x="752317" y="108903"/>
                </a:lnTo>
                <a:lnTo>
                  <a:pt x="752475" y="109534"/>
                </a:lnTo>
                <a:lnTo>
                  <a:pt x="752475" y="108903"/>
                </a:lnTo>
                <a:cubicBezTo>
                  <a:pt x="752475" y="108903"/>
                  <a:pt x="759355" y="115570"/>
                  <a:pt x="752475" y="115570"/>
                </a:cubicBezTo>
                <a:cubicBezTo>
                  <a:pt x="752475" y="115570"/>
                  <a:pt x="752475" y="115570"/>
                  <a:pt x="752475" y="114737"/>
                </a:cubicBezTo>
                <a:lnTo>
                  <a:pt x="752475" y="109537"/>
                </a:lnTo>
                <a:lnTo>
                  <a:pt x="751841" y="108903"/>
                </a:lnTo>
                <a:lnTo>
                  <a:pt x="751615" y="108903"/>
                </a:lnTo>
                <a:lnTo>
                  <a:pt x="747024" y="108903"/>
                </a:lnTo>
                <a:lnTo>
                  <a:pt x="748717" y="109325"/>
                </a:lnTo>
                <a:cubicBezTo>
                  <a:pt x="750426" y="110179"/>
                  <a:pt x="752135" y="111887"/>
                  <a:pt x="752135" y="115302"/>
                </a:cubicBezTo>
                <a:cubicBezTo>
                  <a:pt x="748716" y="111887"/>
                  <a:pt x="747007" y="110179"/>
                  <a:pt x="746153" y="109325"/>
                </a:cubicBezTo>
                <a:lnTo>
                  <a:pt x="745729" y="108903"/>
                </a:lnTo>
                <a:lnTo>
                  <a:pt x="751280" y="114448"/>
                </a:lnTo>
                <a:cubicBezTo>
                  <a:pt x="752135" y="115302"/>
                  <a:pt x="752135" y="115302"/>
                  <a:pt x="752135" y="115302"/>
                </a:cubicBezTo>
                <a:cubicBezTo>
                  <a:pt x="748716" y="111887"/>
                  <a:pt x="748716" y="111887"/>
                  <a:pt x="748717" y="112741"/>
                </a:cubicBezTo>
                <a:lnTo>
                  <a:pt x="748033" y="113253"/>
                </a:lnTo>
                <a:lnTo>
                  <a:pt x="745480" y="108791"/>
                </a:lnTo>
                <a:lnTo>
                  <a:pt x="745298" y="108614"/>
                </a:lnTo>
                <a:lnTo>
                  <a:pt x="745298" y="112741"/>
                </a:lnTo>
                <a:lnTo>
                  <a:pt x="745298" y="114448"/>
                </a:lnTo>
                <a:lnTo>
                  <a:pt x="745298" y="114574"/>
                </a:lnTo>
                <a:lnTo>
                  <a:pt x="745917" y="114838"/>
                </a:lnTo>
                <a:lnTo>
                  <a:pt x="748033" y="113253"/>
                </a:lnTo>
                <a:lnTo>
                  <a:pt x="748717" y="114448"/>
                </a:lnTo>
                <a:cubicBezTo>
                  <a:pt x="748716" y="115302"/>
                  <a:pt x="748716" y="115302"/>
                  <a:pt x="752135" y="115302"/>
                </a:cubicBezTo>
                <a:cubicBezTo>
                  <a:pt x="752135" y="115302"/>
                  <a:pt x="750426" y="115302"/>
                  <a:pt x="748717" y="115302"/>
                </a:cubicBezTo>
                <a:lnTo>
                  <a:pt x="746153" y="115302"/>
                </a:lnTo>
                <a:lnTo>
                  <a:pt x="745953" y="115302"/>
                </a:lnTo>
                <a:lnTo>
                  <a:pt x="745332" y="115887"/>
                </a:lnTo>
                <a:lnTo>
                  <a:pt x="744296" y="115302"/>
                </a:lnTo>
                <a:lnTo>
                  <a:pt x="743588" y="115302"/>
                </a:lnTo>
                <a:lnTo>
                  <a:pt x="741879" y="115302"/>
                </a:lnTo>
                <a:lnTo>
                  <a:pt x="741024" y="115302"/>
                </a:lnTo>
                <a:cubicBezTo>
                  <a:pt x="740170" y="115302"/>
                  <a:pt x="738460" y="115302"/>
                  <a:pt x="738460" y="115302"/>
                </a:cubicBezTo>
                <a:lnTo>
                  <a:pt x="738786" y="113351"/>
                </a:lnTo>
                <a:lnTo>
                  <a:pt x="743163" y="114662"/>
                </a:lnTo>
                <a:lnTo>
                  <a:pt x="740588" y="113208"/>
                </a:lnTo>
                <a:cubicBezTo>
                  <a:pt x="740483" y="112910"/>
                  <a:pt x="741537" y="113109"/>
                  <a:pt x="742802" y="113506"/>
                </a:cubicBezTo>
                <a:lnTo>
                  <a:pt x="743597" y="113846"/>
                </a:lnTo>
                <a:lnTo>
                  <a:pt x="739315" y="110179"/>
                </a:lnTo>
                <a:lnTo>
                  <a:pt x="738786" y="113351"/>
                </a:lnTo>
                <a:lnTo>
                  <a:pt x="738460" y="113253"/>
                </a:lnTo>
                <a:lnTo>
                  <a:pt x="738460" y="109325"/>
                </a:lnTo>
                <a:cubicBezTo>
                  <a:pt x="738460" y="108472"/>
                  <a:pt x="738460" y="108472"/>
                  <a:pt x="738460" y="108472"/>
                </a:cubicBezTo>
                <a:lnTo>
                  <a:pt x="731622" y="106422"/>
                </a:lnTo>
                <a:lnTo>
                  <a:pt x="729913" y="105910"/>
                </a:lnTo>
                <a:cubicBezTo>
                  <a:pt x="728204" y="105056"/>
                  <a:pt x="728204" y="105056"/>
                  <a:pt x="731622" y="108472"/>
                </a:cubicBezTo>
                <a:lnTo>
                  <a:pt x="724231" y="106256"/>
                </a:lnTo>
                <a:lnTo>
                  <a:pt x="723930" y="105056"/>
                </a:lnTo>
                <a:lnTo>
                  <a:pt x="722298" y="104125"/>
                </a:lnTo>
                <a:lnTo>
                  <a:pt x="721366" y="102495"/>
                </a:lnTo>
                <a:cubicBezTo>
                  <a:pt x="719656" y="101641"/>
                  <a:pt x="717947" y="101641"/>
                  <a:pt x="717947" y="101641"/>
                </a:cubicBezTo>
                <a:cubicBezTo>
                  <a:pt x="717947" y="94811"/>
                  <a:pt x="717947" y="94811"/>
                  <a:pt x="717947" y="94811"/>
                </a:cubicBezTo>
                <a:cubicBezTo>
                  <a:pt x="717947" y="101641"/>
                  <a:pt x="717947" y="101641"/>
                  <a:pt x="724785" y="101641"/>
                </a:cubicBezTo>
                <a:cubicBezTo>
                  <a:pt x="721366" y="101641"/>
                  <a:pt x="721366" y="101641"/>
                  <a:pt x="722221" y="100787"/>
                </a:cubicBezTo>
                <a:lnTo>
                  <a:pt x="724597" y="95250"/>
                </a:lnTo>
                <a:lnTo>
                  <a:pt x="724657" y="95110"/>
                </a:lnTo>
                <a:lnTo>
                  <a:pt x="724429" y="95250"/>
                </a:lnTo>
                <a:lnTo>
                  <a:pt x="723891" y="94588"/>
                </a:lnTo>
                <a:lnTo>
                  <a:pt x="721366" y="93957"/>
                </a:lnTo>
                <a:lnTo>
                  <a:pt x="719782" y="91188"/>
                </a:lnTo>
                <a:lnTo>
                  <a:pt x="711201" y="88900"/>
                </a:lnTo>
                <a:cubicBezTo>
                  <a:pt x="711201" y="88900"/>
                  <a:pt x="712987" y="88900"/>
                  <a:pt x="714773" y="88900"/>
                </a:cubicBezTo>
                <a:lnTo>
                  <a:pt x="717452" y="88900"/>
                </a:lnTo>
                <a:lnTo>
                  <a:pt x="717551" y="88900"/>
                </a:lnTo>
                <a:lnTo>
                  <a:pt x="718345" y="88900"/>
                </a:lnTo>
                <a:lnTo>
                  <a:pt x="718884" y="89619"/>
                </a:lnTo>
                <a:lnTo>
                  <a:pt x="718473" y="88900"/>
                </a:lnTo>
                <a:close/>
                <a:moveTo>
                  <a:pt x="704272" y="87980"/>
                </a:moveTo>
                <a:lnTo>
                  <a:pt x="704502" y="88900"/>
                </a:lnTo>
                <a:lnTo>
                  <a:pt x="704545" y="89073"/>
                </a:lnTo>
                <a:lnTo>
                  <a:pt x="704347" y="88900"/>
                </a:lnTo>
                <a:lnTo>
                  <a:pt x="704272" y="88834"/>
                </a:lnTo>
                <a:lnTo>
                  <a:pt x="704057" y="88807"/>
                </a:lnTo>
                <a:lnTo>
                  <a:pt x="703722" y="88765"/>
                </a:lnTo>
                <a:lnTo>
                  <a:pt x="704057" y="88287"/>
                </a:lnTo>
                <a:close/>
                <a:moveTo>
                  <a:pt x="273504" y="87980"/>
                </a:moveTo>
                <a:cubicBezTo>
                  <a:pt x="273504" y="87980"/>
                  <a:pt x="273504" y="87980"/>
                  <a:pt x="266666" y="94811"/>
                </a:cubicBezTo>
                <a:lnTo>
                  <a:pt x="269401" y="90030"/>
                </a:lnTo>
                <a:close/>
                <a:moveTo>
                  <a:pt x="269153" y="87359"/>
                </a:moveTo>
                <a:lnTo>
                  <a:pt x="273504" y="87980"/>
                </a:lnTo>
                <a:cubicBezTo>
                  <a:pt x="273504" y="87980"/>
                  <a:pt x="271795" y="87980"/>
                  <a:pt x="270085" y="88834"/>
                </a:cubicBezTo>
                <a:lnTo>
                  <a:pt x="269401" y="90030"/>
                </a:lnTo>
                <a:lnTo>
                  <a:pt x="266666" y="91396"/>
                </a:lnTo>
                <a:cubicBezTo>
                  <a:pt x="264957" y="91396"/>
                  <a:pt x="263248" y="91396"/>
                  <a:pt x="259829" y="94811"/>
                </a:cubicBezTo>
                <a:cubicBezTo>
                  <a:pt x="259829" y="94811"/>
                  <a:pt x="261538" y="93103"/>
                  <a:pt x="263248" y="91396"/>
                </a:cubicBezTo>
                <a:lnTo>
                  <a:pt x="265626" y="89019"/>
                </a:lnTo>
                <a:lnTo>
                  <a:pt x="259804" y="89666"/>
                </a:lnTo>
                <a:lnTo>
                  <a:pt x="259327" y="90334"/>
                </a:lnTo>
                <a:lnTo>
                  <a:pt x="258891" y="93043"/>
                </a:lnTo>
                <a:lnTo>
                  <a:pt x="261538" y="92249"/>
                </a:lnTo>
                <a:cubicBezTo>
                  <a:pt x="263248" y="91396"/>
                  <a:pt x="263248" y="91396"/>
                  <a:pt x="259829" y="94811"/>
                </a:cubicBezTo>
                <a:cubicBezTo>
                  <a:pt x="259829" y="94811"/>
                  <a:pt x="258120" y="94811"/>
                  <a:pt x="256410" y="94811"/>
                </a:cubicBezTo>
                <a:lnTo>
                  <a:pt x="255871" y="94811"/>
                </a:lnTo>
                <a:lnTo>
                  <a:pt x="253316" y="95135"/>
                </a:lnTo>
                <a:lnTo>
                  <a:pt x="253431" y="95250"/>
                </a:lnTo>
                <a:lnTo>
                  <a:pt x="256410" y="98226"/>
                </a:lnTo>
                <a:lnTo>
                  <a:pt x="256682" y="98498"/>
                </a:lnTo>
                <a:lnTo>
                  <a:pt x="252991" y="100224"/>
                </a:lnTo>
                <a:lnTo>
                  <a:pt x="252991" y="95665"/>
                </a:lnTo>
                <a:lnTo>
                  <a:pt x="252991" y="95250"/>
                </a:lnTo>
                <a:lnTo>
                  <a:pt x="252991" y="95177"/>
                </a:lnTo>
                <a:lnTo>
                  <a:pt x="252413" y="95250"/>
                </a:lnTo>
                <a:cubicBezTo>
                  <a:pt x="252413" y="95250"/>
                  <a:pt x="252413" y="95250"/>
                  <a:pt x="253405" y="94456"/>
                </a:cubicBezTo>
                <a:lnTo>
                  <a:pt x="259440" y="89629"/>
                </a:lnTo>
                <a:lnTo>
                  <a:pt x="259557" y="88900"/>
                </a:lnTo>
                <a:lnTo>
                  <a:pt x="260351" y="88900"/>
                </a:lnTo>
                <a:lnTo>
                  <a:pt x="263129" y="88900"/>
                </a:lnTo>
                <a:lnTo>
                  <a:pt x="265746" y="88900"/>
                </a:lnTo>
                <a:lnTo>
                  <a:pt x="266666" y="87980"/>
                </a:lnTo>
                <a:close/>
                <a:moveTo>
                  <a:pt x="740728" y="86519"/>
                </a:moveTo>
                <a:lnTo>
                  <a:pt x="744538" y="88900"/>
                </a:lnTo>
                <a:cubicBezTo>
                  <a:pt x="744538" y="88900"/>
                  <a:pt x="742951" y="88900"/>
                  <a:pt x="741363" y="87908"/>
                </a:cubicBezTo>
                <a:close/>
                <a:moveTo>
                  <a:pt x="714908" y="85596"/>
                </a:moveTo>
                <a:lnTo>
                  <a:pt x="717551" y="88900"/>
                </a:lnTo>
                <a:cubicBezTo>
                  <a:pt x="717551" y="88900"/>
                  <a:pt x="717551" y="88900"/>
                  <a:pt x="716757" y="87908"/>
                </a:cubicBezTo>
                <a:close/>
                <a:moveTo>
                  <a:pt x="314529" y="85497"/>
                </a:moveTo>
                <a:lnTo>
                  <a:pt x="314529" y="87127"/>
                </a:lnTo>
                <a:lnTo>
                  <a:pt x="314529" y="87980"/>
                </a:lnTo>
                <a:lnTo>
                  <a:pt x="313674" y="87980"/>
                </a:lnTo>
                <a:lnTo>
                  <a:pt x="311111" y="87980"/>
                </a:lnTo>
                <a:lnTo>
                  <a:pt x="310256" y="87980"/>
                </a:lnTo>
                <a:lnTo>
                  <a:pt x="308547" y="87980"/>
                </a:lnTo>
                <a:cubicBezTo>
                  <a:pt x="307692" y="87980"/>
                  <a:pt x="307692" y="87980"/>
                  <a:pt x="307692" y="87980"/>
                </a:cubicBezTo>
                <a:cubicBezTo>
                  <a:pt x="307692" y="87980"/>
                  <a:pt x="309401" y="87980"/>
                  <a:pt x="311965" y="87127"/>
                </a:cubicBezTo>
                <a:close/>
                <a:moveTo>
                  <a:pt x="315268" y="85027"/>
                </a:moveTo>
                <a:lnTo>
                  <a:pt x="315151" y="85497"/>
                </a:lnTo>
                <a:lnTo>
                  <a:pt x="315099" y="85135"/>
                </a:lnTo>
                <a:close/>
                <a:moveTo>
                  <a:pt x="280341" y="84565"/>
                </a:moveTo>
                <a:lnTo>
                  <a:pt x="280341" y="87127"/>
                </a:lnTo>
                <a:lnTo>
                  <a:pt x="273504" y="87980"/>
                </a:lnTo>
                <a:cubicBezTo>
                  <a:pt x="276923" y="87980"/>
                  <a:pt x="278632" y="87980"/>
                  <a:pt x="279486" y="87127"/>
                </a:cubicBezTo>
                <a:lnTo>
                  <a:pt x="279815" y="84828"/>
                </a:lnTo>
                <a:close/>
                <a:moveTo>
                  <a:pt x="736456" y="83849"/>
                </a:moveTo>
                <a:lnTo>
                  <a:pt x="738188" y="88900"/>
                </a:lnTo>
                <a:cubicBezTo>
                  <a:pt x="738188" y="88900"/>
                  <a:pt x="736601" y="86915"/>
                  <a:pt x="735807" y="84931"/>
                </a:cubicBezTo>
                <a:close/>
                <a:moveTo>
                  <a:pt x="708603" y="83849"/>
                </a:moveTo>
                <a:lnTo>
                  <a:pt x="710308" y="84931"/>
                </a:lnTo>
                <a:lnTo>
                  <a:pt x="710994" y="87980"/>
                </a:lnTo>
                <a:lnTo>
                  <a:pt x="711110" y="87980"/>
                </a:lnTo>
                <a:lnTo>
                  <a:pt x="711110" y="88496"/>
                </a:lnTo>
                <a:lnTo>
                  <a:pt x="711201" y="88900"/>
                </a:lnTo>
                <a:lnTo>
                  <a:pt x="711110" y="88723"/>
                </a:lnTo>
                <a:lnTo>
                  <a:pt x="711110" y="88849"/>
                </a:lnTo>
                <a:lnTo>
                  <a:pt x="711201" y="88900"/>
                </a:lnTo>
                <a:lnTo>
                  <a:pt x="711110" y="88886"/>
                </a:lnTo>
                <a:lnTo>
                  <a:pt x="711110" y="92351"/>
                </a:lnTo>
                <a:lnTo>
                  <a:pt x="708546" y="91396"/>
                </a:lnTo>
                <a:lnTo>
                  <a:pt x="706939" y="90644"/>
                </a:lnTo>
                <a:lnTo>
                  <a:pt x="704272" y="87980"/>
                </a:lnTo>
                <a:cubicBezTo>
                  <a:pt x="704272" y="87980"/>
                  <a:pt x="704272" y="87980"/>
                  <a:pt x="705127" y="87980"/>
                </a:cubicBezTo>
                <a:lnTo>
                  <a:pt x="705407" y="87980"/>
                </a:lnTo>
                <a:lnTo>
                  <a:pt x="704950" y="87908"/>
                </a:lnTo>
                <a:lnTo>
                  <a:pt x="704607" y="85236"/>
                </a:lnTo>
                <a:lnTo>
                  <a:pt x="709546" y="87980"/>
                </a:lnTo>
                <a:lnTo>
                  <a:pt x="710728" y="87980"/>
                </a:lnTo>
                <a:close/>
                <a:moveTo>
                  <a:pt x="658528" y="83267"/>
                </a:moveTo>
                <a:lnTo>
                  <a:pt x="659828" y="84565"/>
                </a:lnTo>
                <a:cubicBezTo>
                  <a:pt x="661537" y="86273"/>
                  <a:pt x="663247" y="87980"/>
                  <a:pt x="663247" y="87980"/>
                </a:cubicBezTo>
                <a:close/>
                <a:moveTo>
                  <a:pt x="712260" y="82285"/>
                </a:moveTo>
                <a:lnTo>
                  <a:pt x="714376" y="84931"/>
                </a:lnTo>
                <a:lnTo>
                  <a:pt x="714908" y="85596"/>
                </a:lnTo>
                <a:close/>
                <a:moveTo>
                  <a:pt x="654358" y="81833"/>
                </a:moveTo>
                <a:lnTo>
                  <a:pt x="655554" y="82004"/>
                </a:lnTo>
                <a:cubicBezTo>
                  <a:pt x="656409" y="82858"/>
                  <a:pt x="656409" y="84565"/>
                  <a:pt x="656409" y="87980"/>
                </a:cubicBezTo>
                <a:cubicBezTo>
                  <a:pt x="656409" y="84565"/>
                  <a:pt x="654699" y="82858"/>
                  <a:pt x="653845" y="82004"/>
                </a:cubicBezTo>
                <a:close/>
                <a:moveTo>
                  <a:pt x="663047" y="81756"/>
                </a:moveTo>
                <a:cubicBezTo>
                  <a:pt x="663047" y="81756"/>
                  <a:pt x="664701" y="81756"/>
                  <a:pt x="666354" y="82649"/>
                </a:cubicBezTo>
                <a:lnTo>
                  <a:pt x="666801" y="83494"/>
                </a:lnTo>
                <a:close/>
                <a:moveTo>
                  <a:pt x="657016" y="81756"/>
                </a:moveTo>
                <a:lnTo>
                  <a:pt x="657264" y="82004"/>
                </a:lnTo>
                <a:lnTo>
                  <a:pt x="658528" y="83267"/>
                </a:lnTo>
                <a:close/>
                <a:moveTo>
                  <a:pt x="335492" y="81756"/>
                </a:moveTo>
                <a:lnTo>
                  <a:pt x="333276" y="83071"/>
                </a:lnTo>
                <a:lnTo>
                  <a:pt x="331114" y="84354"/>
                </a:lnTo>
                <a:lnTo>
                  <a:pt x="332053" y="82649"/>
                </a:lnTo>
                <a:lnTo>
                  <a:pt x="334023" y="82138"/>
                </a:lnTo>
                <a:close/>
                <a:moveTo>
                  <a:pt x="643203" y="81217"/>
                </a:moveTo>
                <a:lnTo>
                  <a:pt x="643203" y="81306"/>
                </a:lnTo>
                <a:lnTo>
                  <a:pt x="645298" y="82004"/>
                </a:lnTo>
                <a:cubicBezTo>
                  <a:pt x="646153" y="82858"/>
                  <a:pt x="646153" y="84565"/>
                  <a:pt x="642734" y="87980"/>
                </a:cubicBezTo>
                <a:cubicBezTo>
                  <a:pt x="649571" y="87980"/>
                  <a:pt x="649571" y="87980"/>
                  <a:pt x="649571" y="87980"/>
                </a:cubicBezTo>
                <a:cubicBezTo>
                  <a:pt x="649571" y="84565"/>
                  <a:pt x="649571" y="82858"/>
                  <a:pt x="648716" y="82004"/>
                </a:cubicBezTo>
                <a:close/>
                <a:moveTo>
                  <a:pt x="348717" y="81191"/>
                </a:moveTo>
                <a:lnTo>
                  <a:pt x="348672" y="81210"/>
                </a:lnTo>
                <a:lnTo>
                  <a:pt x="346153" y="84565"/>
                </a:lnTo>
                <a:cubicBezTo>
                  <a:pt x="347008" y="84565"/>
                  <a:pt x="348717" y="84565"/>
                  <a:pt x="348717" y="87980"/>
                </a:cubicBezTo>
                <a:cubicBezTo>
                  <a:pt x="348717" y="81150"/>
                  <a:pt x="341880" y="87980"/>
                  <a:pt x="341880" y="87980"/>
                </a:cubicBezTo>
                <a:cubicBezTo>
                  <a:pt x="341880" y="87980"/>
                  <a:pt x="341880" y="87980"/>
                  <a:pt x="342735" y="87980"/>
                </a:cubicBezTo>
                <a:lnTo>
                  <a:pt x="345299" y="87980"/>
                </a:lnTo>
                <a:lnTo>
                  <a:pt x="348717" y="87980"/>
                </a:lnTo>
                <a:cubicBezTo>
                  <a:pt x="348717" y="84565"/>
                  <a:pt x="348717" y="82858"/>
                  <a:pt x="348717" y="82004"/>
                </a:cubicBezTo>
                <a:close/>
                <a:moveTo>
                  <a:pt x="677009" y="81150"/>
                </a:moveTo>
                <a:lnTo>
                  <a:pt x="680627" y="84490"/>
                </a:lnTo>
                <a:lnTo>
                  <a:pt x="680245" y="84931"/>
                </a:lnTo>
                <a:lnTo>
                  <a:pt x="677536" y="88057"/>
                </a:lnTo>
                <a:lnTo>
                  <a:pt x="683759" y="88834"/>
                </a:lnTo>
                <a:cubicBezTo>
                  <a:pt x="685468" y="89688"/>
                  <a:pt x="687178" y="91396"/>
                  <a:pt x="690597" y="94811"/>
                </a:cubicBezTo>
                <a:cubicBezTo>
                  <a:pt x="690597" y="94811"/>
                  <a:pt x="690597" y="96518"/>
                  <a:pt x="691452" y="98226"/>
                </a:cubicBezTo>
                <a:lnTo>
                  <a:pt x="693933" y="99642"/>
                </a:lnTo>
                <a:lnTo>
                  <a:pt x="690597" y="101641"/>
                </a:lnTo>
                <a:cubicBezTo>
                  <a:pt x="694016" y="105056"/>
                  <a:pt x="695726" y="106764"/>
                  <a:pt x="696580" y="107618"/>
                </a:cubicBezTo>
                <a:lnTo>
                  <a:pt x="696754" y="107792"/>
                </a:lnTo>
                <a:lnTo>
                  <a:pt x="695249" y="105707"/>
                </a:lnTo>
                <a:lnTo>
                  <a:pt x="690597" y="101641"/>
                </a:lnTo>
                <a:cubicBezTo>
                  <a:pt x="690597" y="101641"/>
                  <a:pt x="692307" y="103349"/>
                  <a:pt x="694016" y="104203"/>
                </a:cubicBezTo>
                <a:lnTo>
                  <a:pt x="694296" y="103993"/>
                </a:lnTo>
                <a:lnTo>
                  <a:pt x="695268" y="104611"/>
                </a:lnTo>
                <a:lnTo>
                  <a:pt x="697220" y="101907"/>
                </a:lnTo>
                <a:lnTo>
                  <a:pt x="697160" y="101847"/>
                </a:lnTo>
                <a:lnTo>
                  <a:pt x="694296" y="103993"/>
                </a:lnTo>
                <a:lnTo>
                  <a:pt x="690597" y="101641"/>
                </a:lnTo>
                <a:cubicBezTo>
                  <a:pt x="690597" y="101641"/>
                  <a:pt x="692307" y="101641"/>
                  <a:pt x="694016" y="101641"/>
                </a:cubicBezTo>
                <a:lnTo>
                  <a:pt x="694871" y="101641"/>
                </a:lnTo>
                <a:lnTo>
                  <a:pt x="696580" y="101641"/>
                </a:lnTo>
                <a:lnTo>
                  <a:pt x="696954" y="101641"/>
                </a:lnTo>
                <a:lnTo>
                  <a:pt x="696913" y="101600"/>
                </a:lnTo>
                <a:lnTo>
                  <a:pt x="697363" y="101600"/>
                </a:lnTo>
                <a:lnTo>
                  <a:pt x="693933" y="99642"/>
                </a:lnTo>
                <a:lnTo>
                  <a:pt x="694871" y="99080"/>
                </a:lnTo>
                <a:lnTo>
                  <a:pt x="697158" y="99703"/>
                </a:lnTo>
                <a:lnTo>
                  <a:pt x="697429" y="101600"/>
                </a:lnTo>
                <a:lnTo>
                  <a:pt x="697435" y="101600"/>
                </a:lnTo>
                <a:lnTo>
                  <a:pt x="697435" y="99778"/>
                </a:lnTo>
                <a:lnTo>
                  <a:pt x="704121" y="101600"/>
                </a:lnTo>
                <a:lnTo>
                  <a:pt x="704231" y="101600"/>
                </a:lnTo>
                <a:lnTo>
                  <a:pt x="703417" y="100787"/>
                </a:lnTo>
                <a:cubicBezTo>
                  <a:pt x="702563" y="99934"/>
                  <a:pt x="700854" y="98226"/>
                  <a:pt x="697435" y="94811"/>
                </a:cubicBezTo>
                <a:cubicBezTo>
                  <a:pt x="697435" y="94811"/>
                  <a:pt x="697435" y="96518"/>
                  <a:pt x="697435" y="98226"/>
                </a:cubicBezTo>
                <a:lnTo>
                  <a:pt x="697435" y="99778"/>
                </a:lnTo>
                <a:lnTo>
                  <a:pt x="697158" y="99703"/>
                </a:lnTo>
                <a:lnTo>
                  <a:pt x="696580" y="95665"/>
                </a:lnTo>
                <a:cubicBezTo>
                  <a:pt x="695726" y="94811"/>
                  <a:pt x="694016" y="94811"/>
                  <a:pt x="690597" y="94811"/>
                </a:cubicBezTo>
                <a:cubicBezTo>
                  <a:pt x="683759" y="87980"/>
                  <a:pt x="683759" y="87980"/>
                  <a:pt x="683759" y="87980"/>
                </a:cubicBezTo>
                <a:cubicBezTo>
                  <a:pt x="683759" y="87980"/>
                  <a:pt x="683759" y="87980"/>
                  <a:pt x="683759" y="87127"/>
                </a:cubicBezTo>
                <a:lnTo>
                  <a:pt x="683759" y="86045"/>
                </a:lnTo>
                <a:lnTo>
                  <a:pt x="681105" y="84931"/>
                </a:lnTo>
                <a:lnTo>
                  <a:pt x="680627" y="84490"/>
                </a:lnTo>
                <a:lnTo>
                  <a:pt x="683522" y="81150"/>
                </a:lnTo>
                <a:lnTo>
                  <a:pt x="682904" y="81150"/>
                </a:lnTo>
                <a:lnTo>
                  <a:pt x="680340" y="81150"/>
                </a:lnTo>
                <a:lnTo>
                  <a:pt x="677777" y="81150"/>
                </a:lnTo>
                <a:close/>
                <a:moveTo>
                  <a:pt x="328204" y="81150"/>
                </a:moveTo>
                <a:cubicBezTo>
                  <a:pt x="328204" y="81150"/>
                  <a:pt x="328204" y="81150"/>
                  <a:pt x="328204" y="82004"/>
                </a:cubicBezTo>
                <a:lnTo>
                  <a:pt x="328204" y="85419"/>
                </a:lnTo>
                <a:lnTo>
                  <a:pt x="328204" y="87980"/>
                </a:lnTo>
                <a:lnTo>
                  <a:pt x="327349" y="87980"/>
                </a:lnTo>
                <a:lnTo>
                  <a:pt x="325640" y="87980"/>
                </a:lnTo>
                <a:lnTo>
                  <a:pt x="324786" y="87980"/>
                </a:lnTo>
                <a:lnTo>
                  <a:pt x="322222" y="87980"/>
                </a:lnTo>
                <a:cubicBezTo>
                  <a:pt x="321367" y="87980"/>
                  <a:pt x="321367" y="87980"/>
                  <a:pt x="321367" y="87980"/>
                </a:cubicBezTo>
                <a:cubicBezTo>
                  <a:pt x="328204" y="87980"/>
                  <a:pt x="328204" y="81150"/>
                  <a:pt x="328204" y="81150"/>
                </a:cubicBezTo>
                <a:close/>
                <a:moveTo>
                  <a:pt x="321367" y="81150"/>
                </a:moveTo>
                <a:lnTo>
                  <a:pt x="315268" y="85027"/>
                </a:lnTo>
                <a:lnTo>
                  <a:pt x="315384" y="84565"/>
                </a:lnTo>
                <a:cubicBezTo>
                  <a:pt x="316239" y="82858"/>
                  <a:pt x="317948" y="81150"/>
                  <a:pt x="321367" y="81150"/>
                </a:cubicBezTo>
                <a:close/>
                <a:moveTo>
                  <a:pt x="321367" y="81150"/>
                </a:moveTo>
                <a:cubicBezTo>
                  <a:pt x="328204" y="81150"/>
                  <a:pt x="321367" y="87980"/>
                  <a:pt x="321367" y="87980"/>
                </a:cubicBezTo>
                <a:cubicBezTo>
                  <a:pt x="321367" y="81150"/>
                  <a:pt x="321367" y="87980"/>
                  <a:pt x="321367" y="81150"/>
                </a:cubicBezTo>
                <a:close/>
                <a:moveTo>
                  <a:pt x="314529" y="81150"/>
                </a:moveTo>
                <a:cubicBezTo>
                  <a:pt x="314529" y="81150"/>
                  <a:pt x="314529" y="87980"/>
                  <a:pt x="307692" y="87980"/>
                </a:cubicBezTo>
                <a:cubicBezTo>
                  <a:pt x="307692" y="87980"/>
                  <a:pt x="307692" y="87980"/>
                  <a:pt x="308547" y="87127"/>
                </a:cubicBezTo>
                <a:lnTo>
                  <a:pt x="310588" y="85087"/>
                </a:lnTo>
                <a:lnTo>
                  <a:pt x="311111" y="84565"/>
                </a:lnTo>
                <a:cubicBezTo>
                  <a:pt x="312820" y="82858"/>
                  <a:pt x="314529" y="81150"/>
                  <a:pt x="314529" y="81150"/>
                </a:cubicBezTo>
                <a:close/>
                <a:moveTo>
                  <a:pt x="314529" y="81150"/>
                </a:moveTo>
                <a:lnTo>
                  <a:pt x="315099" y="85135"/>
                </a:lnTo>
                <a:lnTo>
                  <a:pt x="314529" y="85497"/>
                </a:lnTo>
                <a:lnTo>
                  <a:pt x="314529" y="84565"/>
                </a:lnTo>
                <a:cubicBezTo>
                  <a:pt x="314529" y="82858"/>
                  <a:pt x="314529" y="81150"/>
                  <a:pt x="314529" y="81150"/>
                </a:cubicBezTo>
                <a:close/>
                <a:moveTo>
                  <a:pt x="287179" y="81150"/>
                </a:moveTo>
                <a:cubicBezTo>
                  <a:pt x="283760" y="81150"/>
                  <a:pt x="282051" y="82858"/>
                  <a:pt x="280341" y="84565"/>
                </a:cubicBezTo>
                <a:lnTo>
                  <a:pt x="280341" y="82516"/>
                </a:lnTo>
                <a:close/>
                <a:moveTo>
                  <a:pt x="266666" y="81150"/>
                </a:moveTo>
                <a:lnTo>
                  <a:pt x="272410" y="83063"/>
                </a:lnTo>
                <a:lnTo>
                  <a:pt x="270085" y="87127"/>
                </a:lnTo>
                <a:lnTo>
                  <a:pt x="269153" y="87359"/>
                </a:lnTo>
                <a:lnTo>
                  <a:pt x="267521" y="87127"/>
                </a:lnTo>
                <a:cubicBezTo>
                  <a:pt x="266666" y="86273"/>
                  <a:pt x="266666" y="84565"/>
                  <a:pt x="266666" y="81150"/>
                </a:cubicBezTo>
                <a:close/>
                <a:moveTo>
                  <a:pt x="711994" y="80963"/>
                </a:moveTo>
                <a:cubicBezTo>
                  <a:pt x="712432" y="80963"/>
                  <a:pt x="712788" y="81318"/>
                  <a:pt x="712788" y="81757"/>
                </a:cubicBezTo>
                <a:lnTo>
                  <a:pt x="712260" y="82285"/>
                </a:lnTo>
                <a:lnTo>
                  <a:pt x="711994" y="82551"/>
                </a:lnTo>
                <a:cubicBezTo>
                  <a:pt x="711556" y="82551"/>
                  <a:pt x="711200" y="82195"/>
                  <a:pt x="711200" y="81757"/>
                </a:cubicBezTo>
                <a:lnTo>
                  <a:pt x="711554" y="81403"/>
                </a:lnTo>
                <a:close/>
                <a:moveTo>
                  <a:pt x="341313" y="80963"/>
                </a:moveTo>
                <a:lnTo>
                  <a:pt x="335825" y="87824"/>
                </a:lnTo>
                <a:lnTo>
                  <a:pt x="340519" y="81955"/>
                </a:lnTo>
                <a:cubicBezTo>
                  <a:pt x="341313" y="80963"/>
                  <a:pt x="341313" y="80963"/>
                  <a:pt x="341313" y="80963"/>
                </a:cubicBezTo>
                <a:close/>
                <a:moveTo>
                  <a:pt x="259557" y="80963"/>
                </a:moveTo>
                <a:cubicBezTo>
                  <a:pt x="259557" y="80963"/>
                  <a:pt x="266701" y="80963"/>
                  <a:pt x="266701" y="80963"/>
                </a:cubicBezTo>
                <a:cubicBezTo>
                  <a:pt x="259557" y="80963"/>
                  <a:pt x="252413" y="88901"/>
                  <a:pt x="259557" y="80963"/>
                </a:cubicBezTo>
                <a:close/>
                <a:moveTo>
                  <a:pt x="731838" y="80962"/>
                </a:moveTo>
                <a:cubicBezTo>
                  <a:pt x="731838" y="80962"/>
                  <a:pt x="738188" y="88900"/>
                  <a:pt x="738188" y="88900"/>
                </a:cubicBezTo>
                <a:cubicBezTo>
                  <a:pt x="731838" y="88900"/>
                  <a:pt x="731838" y="88900"/>
                  <a:pt x="731838" y="80962"/>
                </a:cubicBezTo>
                <a:close/>
                <a:moveTo>
                  <a:pt x="704057" y="80962"/>
                </a:moveTo>
                <a:cubicBezTo>
                  <a:pt x="704057" y="80962"/>
                  <a:pt x="705843" y="80962"/>
                  <a:pt x="707629" y="81954"/>
                </a:cubicBezTo>
                <a:lnTo>
                  <a:pt x="708603" y="83849"/>
                </a:lnTo>
                <a:close/>
                <a:moveTo>
                  <a:pt x="676034" y="80732"/>
                </a:moveTo>
                <a:lnTo>
                  <a:pt x="676276" y="80962"/>
                </a:lnTo>
                <a:lnTo>
                  <a:pt x="676734" y="80962"/>
                </a:lnTo>
                <a:lnTo>
                  <a:pt x="676638" y="80866"/>
                </a:lnTo>
                <a:close/>
                <a:moveTo>
                  <a:pt x="629059" y="80296"/>
                </a:moveTo>
                <a:lnTo>
                  <a:pt x="629059" y="81150"/>
                </a:lnTo>
                <a:cubicBezTo>
                  <a:pt x="630768" y="81150"/>
                  <a:pt x="631196" y="81150"/>
                  <a:pt x="630982" y="81043"/>
                </a:cubicBezTo>
                <a:close/>
                <a:moveTo>
                  <a:pt x="343334" y="79872"/>
                </a:moveTo>
                <a:lnTo>
                  <a:pt x="343000" y="80169"/>
                </a:lnTo>
                <a:lnTo>
                  <a:pt x="342108" y="80962"/>
                </a:lnTo>
                <a:close/>
                <a:moveTo>
                  <a:pt x="288156" y="79442"/>
                </a:moveTo>
                <a:lnTo>
                  <a:pt x="287179" y="81150"/>
                </a:lnTo>
                <a:lnTo>
                  <a:pt x="286324" y="81150"/>
                </a:lnTo>
                <a:lnTo>
                  <a:pt x="283760" y="81150"/>
                </a:lnTo>
                <a:lnTo>
                  <a:pt x="281196" y="81150"/>
                </a:lnTo>
                <a:lnTo>
                  <a:pt x="280596" y="81150"/>
                </a:lnTo>
                <a:lnTo>
                  <a:pt x="280341" y="81272"/>
                </a:lnTo>
                <a:lnTo>
                  <a:pt x="280341" y="82004"/>
                </a:lnTo>
                <a:lnTo>
                  <a:pt x="280341" y="82516"/>
                </a:lnTo>
                <a:lnTo>
                  <a:pt x="280140" y="82556"/>
                </a:lnTo>
                <a:lnTo>
                  <a:pt x="280322" y="81280"/>
                </a:lnTo>
                <a:lnTo>
                  <a:pt x="279896" y="81483"/>
                </a:lnTo>
                <a:lnTo>
                  <a:pt x="277855" y="83013"/>
                </a:lnTo>
                <a:lnTo>
                  <a:pt x="276383" y="83307"/>
                </a:lnTo>
                <a:lnTo>
                  <a:pt x="276260" y="83215"/>
                </a:lnTo>
                <a:lnTo>
                  <a:pt x="275838" y="83416"/>
                </a:lnTo>
                <a:lnTo>
                  <a:pt x="276383" y="83307"/>
                </a:lnTo>
                <a:lnTo>
                  <a:pt x="276923" y="83711"/>
                </a:lnTo>
                <a:lnTo>
                  <a:pt x="277855" y="83013"/>
                </a:lnTo>
                <a:lnTo>
                  <a:pt x="280140" y="82556"/>
                </a:lnTo>
                <a:lnTo>
                  <a:pt x="279815" y="84828"/>
                </a:lnTo>
                <a:lnTo>
                  <a:pt x="273504" y="87980"/>
                </a:lnTo>
                <a:cubicBezTo>
                  <a:pt x="273504" y="87980"/>
                  <a:pt x="273504" y="87980"/>
                  <a:pt x="273504" y="87127"/>
                </a:cubicBezTo>
                <a:lnTo>
                  <a:pt x="273504" y="84565"/>
                </a:lnTo>
                <a:lnTo>
                  <a:pt x="273504" y="84104"/>
                </a:lnTo>
                <a:lnTo>
                  <a:pt x="271947" y="84312"/>
                </a:lnTo>
                <a:lnTo>
                  <a:pt x="272616" y="83131"/>
                </a:lnTo>
                <a:lnTo>
                  <a:pt x="272410" y="83063"/>
                </a:lnTo>
                <a:lnTo>
                  <a:pt x="273504" y="81150"/>
                </a:lnTo>
                <a:lnTo>
                  <a:pt x="273504" y="81565"/>
                </a:lnTo>
                <a:lnTo>
                  <a:pt x="273669" y="81274"/>
                </a:lnTo>
                <a:lnTo>
                  <a:pt x="273504" y="81150"/>
                </a:lnTo>
                <a:lnTo>
                  <a:pt x="273739" y="81150"/>
                </a:lnTo>
                <a:lnTo>
                  <a:pt x="273845" y="80963"/>
                </a:lnTo>
                <a:cubicBezTo>
                  <a:pt x="273845" y="80963"/>
                  <a:pt x="280989" y="80963"/>
                  <a:pt x="280989" y="80963"/>
                </a:cubicBezTo>
                <a:lnTo>
                  <a:pt x="280687" y="81107"/>
                </a:lnTo>
                <a:lnTo>
                  <a:pt x="287179" y="80296"/>
                </a:lnTo>
                <a:close/>
                <a:moveTo>
                  <a:pt x="706655" y="78653"/>
                </a:moveTo>
                <a:lnTo>
                  <a:pt x="711201" y="80962"/>
                </a:lnTo>
                <a:cubicBezTo>
                  <a:pt x="711201" y="80962"/>
                  <a:pt x="709415" y="80962"/>
                  <a:pt x="707629" y="80168"/>
                </a:cubicBezTo>
                <a:close/>
                <a:moveTo>
                  <a:pt x="362392" y="78589"/>
                </a:moveTo>
                <a:lnTo>
                  <a:pt x="362392" y="80296"/>
                </a:lnTo>
                <a:cubicBezTo>
                  <a:pt x="362392" y="81150"/>
                  <a:pt x="362392" y="81150"/>
                  <a:pt x="362392" y="81150"/>
                </a:cubicBezTo>
                <a:cubicBezTo>
                  <a:pt x="360683" y="81150"/>
                  <a:pt x="360256" y="80723"/>
                  <a:pt x="360469" y="80189"/>
                </a:cubicBezTo>
                <a:close/>
                <a:moveTo>
                  <a:pt x="364315" y="78268"/>
                </a:moveTo>
                <a:cubicBezTo>
                  <a:pt x="364529" y="78589"/>
                  <a:pt x="364102" y="79442"/>
                  <a:pt x="362392" y="81150"/>
                </a:cubicBezTo>
                <a:lnTo>
                  <a:pt x="364012" y="78319"/>
                </a:lnTo>
                <a:close/>
                <a:moveTo>
                  <a:pt x="323997" y="77997"/>
                </a:moveTo>
                <a:lnTo>
                  <a:pt x="321367" y="80296"/>
                </a:lnTo>
                <a:cubicBezTo>
                  <a:pt x="319658" y="81150"/>
                  <a:pt x="317948" y="81150"/>
                  <a:pt x="314529" y="81150"/>
                </a:cubicBezTo>
                <a:cubicBezTo>
                  <a:pt x="317948" y="81150"/>
                  <a:pt x="319658" y="81150"/>
                  <a:pt x="320512" y="80296"/>
                </a:cubicBezTo>
                <a:lnTo>
                  <a:pt x="320683" y="79101"/>
                </a:lnTo>
                <a:close/>
                <a:moveTo>
                  <a:pt x="656432" y="76779"/>
                </a:moveTo>
                <a:lnTo>
                  <a:pt x="656432" y="81173"/>
                </a:lnTo>
                <a:lnTo>
                  <a:pt x="656432" y="81756"/>
                </a:lnTo>
                <a:lnTo>
                  <a:pt x="656047" y="81271"/>
                </a:lnTo>
                <a:lnTo>
                  <a:pt x="655786" y="81357"/>
                </a:lnTo>
                <a:lnTo>
                  <a:pt x="656432" y="81756"/>
                </a:lnTo>
                <a:lnTo>
                  <a:pt x="654589" y="81756"/>
                </a:lnTo>
                <a:lnTo>
                  <a:pt x="654358" y="81833"/>
                </a:lnTo>
                <a:lnTo>
                  <a:pt x="653818" y="81756"/>
                </a:lnTo>
                <a:lnTo>
                  <a:pt x="653125" y="81756"/>
                </a:lnTo>
                <a:lnTo>
                  <a:pt x="650178" y="81756"/>
                </a:lnTo>
                <a:lnTo>
                  <a:pt x="655554" y="87127"/>
                </a:lnTo>
                <a:cubicBezTo>
                  <a:pt x="656409" y="87980"/>
                  <a:pt x="656409" y="87980"/>
                  <a:pt x="656409" y="87980"/>
                </a:cubicBezTo>
                <a:cubicBezTo>
                  <a:pt x="657264" y="87980"/>
                  <a:pt x="658119" y="87980"/>
                  <a:pt x="658332" y="87980"/>
                </a:cubicBezTo>
                <a:lnTo>
                  <a:pt x="659828" y="87980"/>
                </a:lnTo>
                <a:cubicBezTo>
                  <a:pt x="659828" y="87980"/>
                  <a:pt x="659828" y="87980"/>
                  <a:pt x="663247" y="87980"/>
                </a:cubicBezTo>
                <a:cubicBezTo>
                  <a:pt x="663247" y="87980"/>
                  <a:pt x="664956" y="87980"/>
                  <a:pt x="666666" y="87980"/>
                </a:cubicBezTo>
                <a:lnTo>
                  <a:pt x="669174" y="87980"/>
                </a:lnTo>
                <a:lnTo>
                  <a:pt x="666801" y="83494"/>
                </a:lnTo>
                <a:lnTo>
                  <a:pt x="668834" y="84435"/>
                </a:lnTo>
                <a:cubicBezTo>
                  <a:pt x="669661" y="83542"/>
                  <a:pt x="669661" y="81756"/>
                  <a:pt x="669661" y="81756"/>
                </a:cubicBezTo>
                <a:cubicBezTo>
                  <a:pt x="672968" y="85328"/>
                  <a:pt x="672968" y="85328"/>
                  <a:pt x="672969" y="85328"/>
                </a:cubicBezTo>
                <a:lnTo>
                  <a:pt x="675424" y="87980"/>
                </a:lnTo>
                <a:lnTo>
                  <a:pt x="676350" y="87980"/>
                </a:lnTo>
                <a:lnTo>
                  <a:pt x="673365" y="81954"/>
                </a:lnTo>
                <a:cubicBezTo>
                  <a:pt x="671646" y="80962"/>
                  <a:pt x="669926" y="80962"/>
                  <a:pt x="669926" y="80962"/>
                </a:cubicBezTo>
                <a:lnTo>
                  <a:pt x="669608" y="80962"/>
                </a:lnTo>
                <a:lnTo>
                  <a:pt x="669598" y="80926"/>
                </a:lnTo>
                <a:lnTo>
                  <a:pt x="669566" y="80922"/>
                </a:lnTo>
                <a:lnTo>
                  <a:pt x="669608" y="80962"/>
                </a:lnTo>
                <a:lnTo>
                  <a:pt x="669437" y="80908"/>
                </a:lnTo>
                <a:lnTo>
                  <a:pt x="662782" y="80168"/>
                </a:lnTo>
                <a:lnTo>
                  <a:pt x="659798" y="77848"/>
                </a:lnTo>
                <a:lnTo>
                  <a:pt x="659607" y="77787"/>
                </a:lnTo>
                <a:lnTo>
                  <a:pt x="658462" y="77424"/>
                </a:lnTo>
                <a:lnTo>
                  <a:pt x="663047" y="81756"/>
                </a:lnTo>
                <a:cubicBezTo>
                  <a:pt x="659739" y="81756"/>
                  <a:pt x="658086" y="81756"/>
                  <a:pt x="657259" y="80863"/>
                </a:cubicBezTo>
                <a:lnTo>
                  <a:pt x="656731" y="76874"/>
                </a:lnTo>
                <a:close/>
                <a:moveTo>
                  <a:pt x="649834" y="74684"/>
                </a:moveTo>
                <a:lnTo>
                  <a:pt x="650644" y="78184"/>
                </a:lnTo>
                <a:lnTo>
                  <a:pt x="655450" y="81150"/>
                </a:lnTo>
                <a:lnTo>
                  <a:pt x="655554" y="81150"/>
                </a:lnTo>
                <a:lnTo>
                  <a:pt x="655951" y="81150"/>
                </a:lnTo>
                <a:lnTo>
                  <a:pt x="651471" y="75505"/>
                </a:lnTo>
                <a:lnTo>
                  <a:pt x="652076" y="75396"/>
                </a:lnTo>
                <a:close/>
                <a:moveTo>
                  <a:pt x="731838" y="74613"/>
                </a:moveTo>
                <a:cubicBezTo>
                  <a:pt x="731838" y="74613"/>
                  <a:pt x="733426" y="76200"/>
                  <a:pt x="735807" y="77788"/>
                </a:cubicBezTo>
                <a:lnTo>
                  <a:pt x="744535" y="80962"/>
                </a:lnTo>
                <a:lnTo>
                  <a:pt x="744537" y="80962"/>
                </a:lnTo>
                <a:lnTo>
                  <a:pt x="738982" y="75407"/>
                </a:lnTo>
                <a:cubicBezTo>
                  <a:pt x="738188" y="74613"/>
                  <a:pt x="738188" y="74613"/>
                  <a:pt x="738188" y="74613"/>
                </a:cubicBezTo>
                <a:cubicBezTo>
                  <a:pt x="738188" y="74613"/>
                  <a:pt x="738188" y="74613"/>
                  <a:pt x="744538" y="74613"/>
                </a:cubicBezTo>
                <a:cubicBezTo>
                  <a:pt x="744538" y="77788"/>
                  <a:pt x="744538" y="79375"/>
                  <a:pt x="744538" y="80169"/>
                </a:cubicBezTo>
                <a:lnTo>
                  <a:pt x="744538" y="80962"/>
                </a:lnTo>
                <a:lnTo>
                  <a:pt x="745332" y="80962"/>
                </a:lnTo>
                <a:lnTo>
                  <a:pt x="745358" y="81168"/>
                </a:lnTo>
                <a:lnTo>
                  <a:pt x="748110" y="81856"/>
                </a:lnTo>
                <a:cubicBezTo>
                  <a:pt x="749896" y="82749"/>
                  <a:pt x="751682" y="84535"/>
                  <a:pt x="751682" y="88107"/>
                </a:cubicBezTo>
                <a:cubicBezTo>
                  <a:pt x="751682" y="88107"/>
                  <a:pt x="749896" y="86321"/>
                  <a:pt x="748110" y="84535"/>
                </a:cubicBezTo>
                <a:lnTo>
                  <a:pt x="745449" y="81874"/>
                </a:lnTo>
                <a:lnTo>
                  <a:pt x="746225" y="87908"/>
                </a:lnTo>
                <a:cubicBezTo>
                  <a:pt x="747118" y="88900"/>
                  <a:pt x="748904" y="88900"/>
                  <a:pt x="752476" y="88900"/>
                </a:cubicBezTo>
                <a:lnTo>
                  <a:pt x="751947" y="88900"/>
                </a:lnTo>
                <a:cubicBezTo>
                  <a:pt x="751947" y="88900"/>
                  <a:pt x="751947" y="95250"/>
                  <a:pt x="745067" y="88900"/>
                </a:cubicBezTo>
                <a:lnTo>
                  <a:pt x="745332" y="88900"/>
                </a:lnTo>
                <a:cubicBezTo>
                  <a:pt x="745332" y="88900"/>
                  <a:pt x="743546" y="86915"/>
                  <a:pt x="741760" y="84931"/>
                </a:cubicBezTo>
                <a:lnTo>
                  <a:pt x="738189" y="80963"/>
                </a:lnTo>
                <a:lnTo>
                  <a:pt x="738188" y="80963"/>
                </a:lnTo>
                <a:lnTo>
                  <a:pt x="740728" y="86519"/>
                </a:lnTo>
                <a:lnTo>
                  <a:pt x="738188" y="84931"/>
                </a:lnTo>
                <a:lnTo>
                  <a:pt x="736456" y="83849"/>
                </a:lnTo>
                <a:lnTo>
                  <a:pt x="738188" y="80963"/>
                </a:lnTo>
                <a:lnTo>
                  <a:pt x="738187" y="80962"/>
                </a:lnTo>
                <a:lnTo>
                  <a:pt x="735807" y="81954"/>
                </a:lnTo>
                <a:lnTo>
                  <a:pt x="736456" y="83849"/>
                </a:lnTo>
                <a:lnTo>
                  <a:pt x="731838" y="80962"/>
                </a:lnTo>
                <a:cubicBezTo>
                  <a:pt x="731838" y="80962"/>
                  <a:pt x="733426" y="80962"/>
                  <a:pt x="735013" y="80962"/>
                </a:cubicBezTo>
                <a:lnTo>
                  <a:pt x="738186" y="80962"/>
                </a:lnTo>
                <a:lnTo>
                  <a:pt x="738187" y="80962"/>
                </a:lnTo>
                <a:lnTo>
                  <a:pt x="737394" y="80169"/>
                </a:lnTo>
                <a:cubicBezTo>
                  <a:pt x="736601" y="79375"/>
                  <a:pt x="735013" y="77788"/>
                  <a:pt x="731838" y="74613"/>
                </a:cubicBezTo>
                <a:close/>
                <a:moveTo>
                  <a:pt x="349251" y="74613"/>
                </a:moveTo>
                <a:cubicBezTo>
                  <a:pt x="349251" y="74613"/>
                  <a:pt x="347465" y="76200"/>
                  <a:pt x="345679" y="77788"/>
                </a:cubicBezTo>
                <a:lnTo>
                  <a:pt x="343334" y="79872"/>
                </a:lnTo>
                <a:close/>
                <a:moveTo>
                  <a:pt x="252413" y="74613"/>
                </a:moveTo>
                <a:cubicBezTo>
                  <a:pt x="252413" y="74613"/>
                  <a:pt x="260351" y="74613"/>
                  <a:pt x="260351" y="74613"/>
                </a:cubicBezTo>
                <a:cubicBezTo>
                  <a:pt x="260351" y="74613"/>
                  <a:pt x="252413" y="74613"/>
                  <a:pt x="252413" y="80963"/>
                </a:cubicBezTo>
                <a:cubicBezTo>
                  <a:pt x="252413" y="80963"/>
                  <a:pt x="252413" y="74613"/>
                  <a:pt x="252413" y="74613"/>
                </a:cubicBezTo>
                <a:close/>
                <a:moveTo>
                  <a:pt x="711201" y="74612"/>
                </a:moveTo>
                <a:cubicBezTo>
                  <a:pt x="718345" y="80962"/>
                  <a:pt x="718345" y="80962"/>
                  <a:pt x="725489" y="80962"/>
                </a:cubicBezTo>
                <a:cubicBezTo>
                  <a:pt x="718345" y="80962"/>
                  <a:pt x="725489" y="80962"/>
                  <a:pt x="718345" y="80962"/>
                </a:cubicBezTo>
                <a:cubicBezTo>
                  <a:pt x="718345" y="80962"/>
                  <a:pt x="718345" y="80962"/>
                  <a:pt x="711201" y="74612"/>
                </a:cubicBezTo>
                <a:close/>
                <a:moveTo>
                  <a:pt x="704851" y="74612"/>
                </a:moveTo>
                <a:cubicBezTo>
                  <a:pt x="704851" y="74612"/>
                  <a:pt x="711201" y="74612"/>
                  <a:pt x="711201" y="74612"/>
                </a:cubicBezTo>
                <a:cubicBezTo>
                  <a:pt x="711201" y="74612"/>
                  <a:pt x="711201" y="74612"/>
                  <a:pt x="711201" y="80962"/>
                </a:cubicBezTo>
                <a:cubicBezTo>
                  <a:pt x="711201" y="74612"/>
                  <a:pt x="711201" y="74612"/>
                  <a:pt x="704851" y="74612"/>
                </a:cubicBezTo>
                <a:close/>
                <a:moveTo>
                  <a:pt x="690563" y="74612"/>
                </a:moveTo>
                <a:lnTo>
                  <a:pt x="690565" y="74614"/>
                </a:lnTo>
                <a:lnTo>
                  <a:pt x="696119" y="77788"/>
                </a:lnTo>
                <a:lnTo>
                  <a:pt x="696913" y="80962"/>
                </a:lnTo>
                <a:lnTo>
                  <a:pt x="696913" y="80962"/>
                </a:lnTo>
                <a:lnTo>
                  <a:pt x="696913" y="80963"/>
                </a:lnTo>
                <a:lnTo>
                  <a:pt x="696912" y="80962"/>
                </a:lnTo>
                <a:lnTo>
                  <a:pt x="691357" y="80962"/>
                </a:lnTo>
                <a:cubicBezTo>
                  <a:pt x="690563" y="80962"/>
                  <a:pt x="690563" y="80962"/>
                  <a:pt x="690563" y="80962"/>
                </a:cubicBezTo>
                <a:cubicBezTo>
                  <a:pt x="690563" y="80962"/>
                  <a:pt x="690563" y="80962"/>
                  <a:pt x="690563" y="80168"/>
                </a:cubicBezTo>
                <a:lnTo>
                  <a:pt x="690563" y="74613"/>
                </a:lnTo>
                <a:close/>
                <a:moveTo>
                  <a:pt x="662941" y="74612"/>
                </a:moveTo>
                <a:lnTo>
                  <a:pt x="666725" y="76671"/>
                </a:lnTo>
                <a:lnTo>
                  <a:pt x="666275" y="76993"/>
                </a:lnTo>
                <a:cubicBezTo>
                  <a:pt x="664608" y="76199"/>
                  <a:pt x="662941" y="74612"/>
                  <a:pt x="662941" y="74612"/>
                </a:cubicBezTo>
                <a:close/>
                <a:moveTo>
                  <a:pt x="628970" y="74502"/>
                </a:moveTo>
                <a:lnTo>
                  <a:pt x="627136" y="78268"/>
                </a:lnTo>
                <a:cubicBezTo>
                  <a:pt x="627349" y="79229"/>
                  <a:pt x="628204" y="79869"/>
                  <a:pt x="629059" y="80296"/>
                </a:cubicBezTo>
                <a:lnTo>
                  <a:pt x="629059" y="74608"/>
                </a:lnTo>
                <a:lnTo>
                  <a:pt x="629059" y="74607"/>
                </a:lnTo>
                <a:lnTo>
                  <a:pt x="629048" y="74612"/>
                </a:lnTo>
                <a:close/>
                <a:moveTo>
                  <a:pt x="635896" y="74320"/>
                </a:moveTo>
                <a:lnTo>
                  <a:pt x="636058" y="74481"/>
                </a:lnTo>
                <a:lnTo>
                  <a:pt x="636189" y="74612"/>
                </a:lnTo>
                <a:lnTo>
                  <a:pt x="639315" y="77735"/>
                </a:lnTo>
                <a:cubicBezTo>
                  <a:pt x="641024" y="79442"/>
                  <a:pt x="642734" y="81150"/>
                  <a:pt x="642734" y="81150"/>
                </a:cubicBezTo>
                <a:cubicBezTo>
                  <a:pt x="639315" y="81150"/>
                  <a:pt x="637605" y="79442"/>
                  <a:pt x="636751" y="77735"/>
                </a:cubicBezTo>
                <a:lnTo>
                  <a:pt x="635969" y="74612"/>
                </a:lnTo>
                <a:lnTo>
                  <a:pt x="635950" y="74535"/>
                </a:lnTo>
                <a:close/>
                <a:moveTo>
                  <a:pt x="335042" y="74320"/>
                </a:moveTo>
                <a:lnTo>
                  <a:pt x="334940" y="74625"/>
                </a:lnTo>
                <a:lnTo>
                  <a:pt x="334963" y="74612"/>
                </a:lnTo>
                <a:lnTo>
                  <a:pt x="334930" y="74657"/>
                </a:lnTo>
                <a:lnTo>
                  <a:pt x="334187" y="76881"/>
                </a:lnTo>
                <a:lnTo>
                  <a:pt x="333486" y="76581"/>
                </a:lnTo>
                <a:lnTo>
                  <a:pt x="332582" y="77787"/>
                </a:lnTo>
                <a:lnTo>
                  <a:pt x="334127" y="79847"/>
                </a:lnTo>
                <a:lnTo>
                  <a:pt x="338932" y="78184"/>
                </a:lnTo>
                <a:cubicBezTo>
                  <a:pt x="342372" y="76398"/>
                  <a:pt x="345812" y="74612"/>
                  <a:pt x="349251" y="74612"/>
                </a:cubicBezTo>
                <a:cubicBezTo>
                  <a:pt x="345812" y="74612"/>
                  <a:pt x="342372" y="76398"/>
                  <a:pt x="339792" y="78184"/>
                </a:cubicBezTo>
                <a:lnTo>
                  <a:pt x="336448" y="80962"/>
                </a:lnTo>
                <a:lnTo>
                  <a:pt x="335492" y="81756"/>
                </a:lnTo>
                <a:lnTo>
                  <a:pt x="334328" y="81756"/>
                </a:lnTo>
                <a:lnTo>
                  <a:pt x="332053" y="81756"/>
                </a:lnTo>
                <a:lnTo>
                  <a:pt x="330333" y="81756"/>
                </a:lnTo>
                <a:lnTo>
                  <a:pt x="328613" y="81756"/>
                </a:lnTo>
                <a:lnTo>
                  <a:pt x="330907" y="80962"/>
                </a:lnTo>
                <a:lnTo>
                  <a:pt x="329407" y="80962"/>
                </a:lnTo>
                <a:cubicBezTo>
                  <a:pt x="328613" y="80962"/>
                  <a:pt x="328613" y="80962"/>
                  <a:pt x="328613" y="80962"/>
                </a:cubicBezTo>
                <a:cubicBezTo>
                  <a:pt x="328613" y="77787"/>
                  <a:pt x="328613" y="77787"/>
                  <a:pt x="329407" y="77787"/>
                </a:cubicBezTo>
                <a:lnTo>
                  <a:pt x="332361" y="76099"/>
                </a:lnTo>
                <a:lnTo>
                  <a:pt x="331196" y="75600"/>
                </a:lnTo>
                <a:close/>
                <a:moveTo>
                  <a:pt x="328204" y="74320"/>
                </a:moveTo>
                <a:lnTo>
                  <a:pt x="328733" y="74546"/>
                </a:lnTo>
                <a:lnTo>
                  <a:pt x="331196" y="75600"/>
                </a:lnTo>
                <a:lnTo>
                  <a:pt x="328613" y="76460"/>
                </a:lnTo>
                <a:lnTo>
                  <a:pt x="328613" y="77787"/>
                </a:lnTo>
                <a:cubicBezTo>
                  <a:pt x="328613" y="77787"/>
                  <a:pt x="328613" y="77787"/>
                  <a:pt x="328613" y="80962"/>
                </a:cubicBezTo>
                <a:cubicBezTo>
                  <a:pt x="324644" y="80962"/>
                  <a:pt x="324644" y="80962"/>
                  <a:pt x="325636" y="80168"/>
                </a:cubicBezTo>
                <a:lnTo>
                  <a:pt x="327408" y="76862"/>
                </a:lnTo>
                <a:lnTo>
                  <a:pt x="324786" y="77735"/>
                </a:lnTo>
                <a:lnTo>
                  <a:pt x="323997" y="77997"/>
                </a:lnTo>
                <a:close/>
                <a:moveTo>
                  <a:pt x="321367" y="74320"/>
                </a:moveTo>
                <a:lnTo>
                  <a:pt x="320683" y="79101"/>
                </a:lnTo>
                <a:lnTo>
                  <a:pt x="314529" y="81150"/>
                </a:lnTo>
                <a:cubicBezTo>
                  <a:pt x="314529" y="81150"/>
                  <a:pt x="321367" y="74320"/>
                  <a:pt x="321367" y="74320"/>
                </a:cubicBezTo>
                <a:close/>
                <a:moveTo>
                  <a:pt x="356623" y="73942"/>
                </a:moveTo>
                <a:lnTo>
                  <a:pt x="356236" y="73977"/>
                </a:lnTo>
                <a:lnTo>
                  <a:pt x="355893" y="74320"/>
                </a:lnTo>
                <a:lnTo>
                  <a:pt x="356226" y="74320"/>
                </a:lnTo>
                <a:close/>
                <a:moveTo>
                  <a:pt x="664067" y="73227"/>
                </a:moveTo>
                <a:lnTo>
                  <a:pt x="664102" y="73466"/>
                </a:lnTo>
                <a:cubicBezTo>
                  <a:pt x="664956" y="74320"/>
                  <a:pt x="666665" y="74320"/>
                  <a:pt x="670084" y="74320"/>
                </a:cubicBezTo>
                <a:cubicBezTo>
                  <a:pt x="670084" y="74320"/>
                  <a:pt x="668375" y="74320"/>
                  <a:pt x="666665" y="74320"/>
                </a:cubicBezTo>
                <a:cubicBezTo>
                  <a:pt x="664956" y="74320"/>
                  <a:pt x="663247" y="74320"/>
                  <a:pt x="663247" y="74320"/>
                </a:cubicBezTo>
                <a:close/>
                <a:moveTo>
                  <a:pt x="707629" y="72231"/>
                </a:moveTo>
                <a:cubicBezTo>
                  <a:pt x="709415" y="73024"/>
                  <a:pt x="711201" y="74612"/>
                  <a:pt x="711201" y="74612"/>
                </a:cubicBezTo>
                <a:lnTo>
                  <a:pt x="707146" y="72552"/>
                </a:lnTo>
                <a:close/>
                <a:moveTo>
                  <a:pt x="296131" y="72048"/>
                </a:moveTo>
                <a:lnTo>
                  <a:pt x="295442" y="73119"/>
                </a:lnTo>
                <a:lnTo>
                  <a:pt x="295375" y="72231"/>
                </a:lnTo>
                <a:close/>
                <a:moveTo>
                  <a:pt x="297339" y="70168"/>
                </a:moveTo>
                <a:lnTo>
                  <a:pt x="294482" y="71438"/>
                </a:lnTo>
                <a:lnTo>
                  <a:pt x="292958" y="72115"/>
                </a:lnTo>
                <a:lnTo>
                  <a:pt x="292167" y="73818"/>
                </a:lnTo>
                <a:lnTo>
                  <a:pt x="293895" y="74350"/>
                </a:lnTo>
                <a:lnTo>
                  <a:pt x="294017" y="74320"/>
                </a:lnTo>
                <a:lnTo>
                  <a:pt x="293960" y="74370"/>
                </a:lnTo>
                <a:lnTo>
                  <a:pt x="293965" y="74371"/>
                </a:lnTo>
                <a:lnTo>
                  <a:pt x="294017" y="74320"/>
                </a:lnTo>
                <a:lnTo>
                  <a:pt x="294008" y="74385"/>
                </a:lnTo>
                <a:lnTo>
                  <a:pt x="294017" y="74387"/>
                </a:lnTo>
                <a:lnTo>
                  <a:pt x="294017" y="74320"/>
                </a:lnTo>
                <a:lnTo>
                  <a:pt x="294035" y="74393"/>
                </a:lnTo>
                <a:lnTo>
                  <a:pt x="294171" y="74435"/>
                </a:lnTo>
                <a:lnTo>
                  <a:pt x="294017" y="74320"/>
                </a:lnTo>
                <a:lnTo>
                  <a:pt x="294615" y="74405"/>
                </a:lnTo>
                <a:lnTo>
                  <a:pt x="295442" y="73119"/>
                </a:lnTo>
                <a:lnTo>
                  <a:pt x="295461" y="73376"/>
                </a:lnTo>
                <a:lnTo>
                  <a:pt x="294643" y="74409"/>
                </a:lnTo>
                <a:lnTo>
                  <a:pt x="299760" y="75139"/>
                </a:lnTo>
                <a:lnTo>
                  <a:pt x="297436" y="76881"/>
                </a:lnTo>
                <a:lnTo>
                  <a:pt x="294407" y="74612"/>
                </a:lnTo>
                <a:lnTo>
                  <a:pt x="294090" y="74612"/>
                </a:lnTo>
                <a:lnTo>
                  <a:pt x="294872" y="77735"/>
                </a:lnTo>
                <a:cubicBezTo>
                  <a:pt x="295726" y="77735"/>
                  <a:pt x="297436" y="77735"/>
                  <a:pt x="300854" y="81150"/>
                </a:cubicBezTo>
                <a:cubicBezTo>
                  <a:pt x="300854" y="77735"/>
                  <a:pt x="300854" y="76027"/>
                  <a:pt x="299999" y="75173"/>
                </a:cubicBezTo>
                <a:lnTo>
                  <a:pt x="299760" y="75139"/>
                </a:lnTo>
                <a:lnTo>
                  <a:pt x="300653" y="74470"/>
                </a:lnTo>
                <a:lnTo>
                  <a:pt x="295487" y="73719"/>
                </a:lnTo>
                <a:lnTo>
                  <a:pt x="295461" y="73376"/>
                </a:lnTo>
                <a:lnTo>
                  <a:pt x="296603" y="71933"/>
                </a:lnTo>
                <a:lnTo>
                  <a:pt x="296131" y="72048"/>
                </a:lnTo>
                <a:close/>
                <a:moveTo>
                  <a:pt x="640247" y="69973"/>
                </a:moveTo>
                <a:lnTo>
                  <a:pt x="641879" y="70904"/>
                </a:lnTo>
                <a:cubicBezTo>
                  <a:pt x="642734" y="70904"/>
                  <a:pt x="642734" y="70904"/>
                  <a:pt x="642734" y="74320"/>
                </a:cubicBezTo>
                <a:close/>
                <a:moveTo>
                  <a:pt x="292865" y="69086"/>
                </a:moveTo>
                <a:lnTo>
                  <a:pt x="287339" y="74612"/>
                </a:lnTo>
                <a:lnTo>
                  <a:pt x="290513" y="71438"/>
                </a:lnTo>
                <a:close/>
                <a:moveTo>
                  <a:pt x="388620" y="68580"/>
                </a:moveTo>
                <a:lnTo>
                  <a:pt x="386557" y="69056"/>
                </a:lnTo>
                <a:lnTo>
                  <a:pt x="383977" y="73223"/>
                </a:lnTo>
                <a:lnTo>
                  <a:pt x="385763" y="71437"/>
                </a:lnTo>
                <a:close/>
                <a:moveTo>
                  <a:pt x="717550" y="68263"/>
                </a:moveTo>
                <a:cubicBezTo>
                  <a:pt x="717550" y="68263"/>
                  <a:pt x="719485" y="69156"/>
                  <a:pt x="721540" y="70272"/>
                </a:cubicBezTo>
                <a:lnTo>
                  <a:pt x="726253" y="73618"/>
                </a:lnTo>
                <a:lnTo>
                  <a:pt x="725488" y="68263"/>
                </a:lnTo>
                <a:cubicBezTo>
                  <a:pt x="725488" y="68263"/>
                  <a:pt x="731838" y="74613"/>
                  <a:pt x="731838" y="74613"/>
                </a:cubicBezTo>
                <a:cubicBezTo>
                  <a:pt x="728663" y="74613"/>
                  <a:pt x="727075" y="74613"/>
                  <a:pt x="726282" y="73819"/>
                </a:cubicBezTo>
                <a:lnTo>
                  <a:pt x="726254" y="73623"/>
                </a:lnTo>
                <a:lnTo>
                  <a:pt x="725635" y="73958"/>
                </a:lnTo>
                <a:lnTo>
                  <a:pt x="724429" y="73819"/>
                </a:lnTo>
                <a:cubicBezTo>
                  <a:pt x="722709" y="73025"/>
                  <a:pt x="720989" y="71438"/>
                  <a:pt x="717550" y="68263"/>
                </a:cubicBezTo>
                <a:close/>
                <a:moveTo>
                  <a:pt x="708025" y="68263"/>
                </a:moveTo>
                <a:cubicBezTo>
                  <a:pt x="709778" y="68263"/>
                  <a:pt x="711200" y="68618"/>
                  <a:pt x="711200" y="69057"/>
                </a:cubicBezTo>
                <a:cubicBezTo>
                  <a:pt x="711200" y="69495"/>
                  <a:pt x="709778" y="69851"/>
                  <a:pt x="708025" y="69851"/>
                </a:cubicBezTo>
                <a:cubicBezTo>
                  <a:pt x="706272" y="69851"/>
                  <a:pt x="704850" y="69495"/>
                  <a:pt x="704850" y="69057"/>
                </a:cubicBezTo>
                <a:cubicBezTo>
                  <a:pt x="704850" y="68618"/>
                  <a:pt x="706272" y="68263"/>
                  <a:pt x="708025" y="68263"/>
                </a:cubicBezTo>
                <a:close/>
                <a:moveTo>
                  <a:pt x="349251" y="68263"/>
                </a:moveTo>
                <a:cubicBezTo>
                  <a:pt x="349251" y="68263"/>
                  <a:pt x="341313" y="74613"/>
                  <a:pt x="341313" y="74613"/>
                </a:cubicBezTo>
                <a:cubicBezTo>
                  <a:pt x="341313" y="68263"/>
                  <a:pt x="341313" y="74613"/>
                  <a:pt x="349251" y="68263"/>
                </a:cubicBezTo>
                <a:close/>
                <a:moveTo>
                  <a:pt x="341313" y="68263"/>
                </a:moveTo>
                <a:cubicBezTo>
                  <a:pt x="341313" y="68263"/>
                  <a:pt x="334963" y="74613"/>
                  <a:pt x="334963" y="74613"/>
                </a:cubicBezTo>
                <a:cubicBezTo>
                  <a:pt x="334963" y="68263"/>
                  <a:pt x="341313" y="68263"/>
                  <a:pt x="341313" y="68263"/>
                </a:cubicBezTo>
                <a:close/>
                <a:moveTo>
                  <a:pt x="293688" y="68263"/>
                </a:moveTo>
                <a:lnTo>
                  <a:pt x="292865" y="69086"/>
                </a:lnTo>
                <a:lnTo>
                  <a:pt x="292894" y="69057"/>
                </a:lnTo>
                <a:cubicBezTo>
                  <a:pt x="293688" y="68263"/>
                  <a:pt x="293688" y="68263"/>
                  <a:pt x="293688" y="68263"/>
                </a:cubicBezTo>
                <a:close/>
                <a:moveTo>
                  <a:pt x="286942" y="68263"/>
                </a:moveTo>
                <a:cubicBezTo>
                  <a:pt x="286942" y="68263"/>
                  <a:pt x="280195" y="68263"/>
                  <a:pt x="280195" y="74613"/>
                </a:cubicBezTo>
                <a:lnTo>
                  <a:pt x="279302" y="74613"/>
                </a:lnTo>
                <a:lnTo>
                  <a:pt x="277516" y="74613"/>
                </a:lnTo>
                <a:lnTo>
                  <a:pt x="274291" y="74613"/>
                </a:lnTo>
                <a:lnTo>
                  <a:pt x="273944" y="74613"/>
                </a:lnTo>
                <a:lnTo>
                  <a:pt x="273448" y="74613"/>
                </a:lnTo>
                <a:cubicBezTo>
                  <a:pt x="280195" y="68263"/>
                  <a:pt x="286942" y="68263"/>
                  <a:pt x="286942" y="68263"/>
                </a:cubicBezTo>
                <a:close/>
                <a:moveTo>
                  <a:pt x="266701" y="68263"/>
                </a:moveTo>
                <a:cubicBezTo>
                  <a:pt x="273051" y="68263"/>
                  <a:pt x="266701" y="74613"/>
                  <a:pt x="273051" y="74613"/>
                </a:cubicBezTo>
                <a:lnTo>
                  <a:pt x="273448" y="74613"/>
                </a:lnTo>
                <a:lnTo>
                  <a:pt x="272098" y="75566"/>
                </a:lnTo>
                <a:lnTo>
                  <a:pt x="266701" y="80963"/>
                </a:lnTo>
                <a:lnTo>
                  <a:pt x="269287" y="76438"/>
                </a:lnTo>
                <a:lnTo>
                  <a:pt x="266701" y="74613"/>
                </a:lnTo>
                <a:lnTo>
                  <a:pt x="266701" y="72232"/>
                </a:lnTo>
                <a:lnTo>
                  <a:pt x="266701" y="71438"/>
                </a:lnTo>
                <a:cubicBezTo>
                  <a:pt x="266701" y="71438"/>
                  <a:pt x="266701" y="71438"/>
                  <a:pt x="266701" y="68263"/>
                </a:cubicBezTo>
                <a:close/>
                <a:moveTo>
                  <a:pt x="260351" y="68263"/>
                </a:moveTo>
                <a:cubicBezTo>
                  <a:pt x="260351" y="68263"/>
                  <a:pt x="260351" y="68263"/>
                  <a:pt x="266701" y="68263"/>
                </a:cubicBezTo>
                <a:cubicBezTo>
                  <a:pt x="266701" y="68263"/>
                  <a:pt x="260351" y="74613"/>
                  <a:pt x="260351" y="74613"/>
                </a:cubicBezTo>
                <a:cubicBezTo>
                  <a:pt x="260351" y="68263"/>
                  <a:pt x="260351" y="74613"/>
                  <a:pt x="260351" y="68263"/>
                </a:cubicBezTo>
                <a:close/>
                <a:moveTo>
                  <a:pt x="711201" y="68262"/>
                </a:moveTo>
                <a:lnTo>
                  <a:pt x="713741" y="72707"/>
                </a:lnTo>
                <a:lnTo>
                  <a:pt x="714376" y="73818"/>
                </a:lnTo>
                <a:lnTo>
                  <a:pt x="717550" y="74612"/>
                </a:lnTo>
                <a:lnTo>
                  <a:pt x="717550" y="74611"/>
                </a:lnTo>
                <a:lnTo>
                  <a:pt x="717550" y="72232"/>
                </a:lnTo>
                <a:lnTo>
                  <a:pt x="717550" y="71438"/>
                </a:lnTo>
                <a:cubicBezTo>
                  <a:pt x="717550" y="69850"/>
                  <a:pt x="717550" y="68263"/>
                  <a:pt x="717550" y="68263"/>
                </a:cubicBezTo>
                <a:cubicBezTo>
                  <a:pt x="721519" y="71438"/>
                  <a:pt x="721519" y="73025"/>
                  <a:pt x="721519" y="73819"/>
                </a:cubicBezTo>
                <a:lnTo>
                  <a:pt x="724714" y="74458"/>
                </a:lnTo>
                <a:lnTo>
                  <a:pt x="725635" y="73958"/>
                </a:lnTo>
                <a:lnTo>
                  <a:pt x="731309" y="74613"/>
                </a:lnTo>
                <a:cubicBezTo>
                  <a:pt x="727869" y="74613"/>
                  <a:pt x="729589" y="76200"/>
                  <a:pt x="732169" y="77788"/>
                </a:cubicBezTo>
                <a:lnTo>
                  <a:pt x="738186" y="80962"/>
                </a:lnTo>
                <a:lnTo>
                  <a:pt x="731309" y="77788"/>
                </a:lnTo>
                <a:cubicBezTo>
                  <a:pt x="729589" y="76200"/>
                  <a:pt x="727869" y="74613"/>
                  <a:pt x="724429" y="74613"/>
                </a:cubicBezTo>
                <a:lnTo>
                  <a:pt x="721519" y="74613"/>
                </a:lnTo>
                <a:lnTo>
                  <a:pt x="717551" y="74613"/>
                </a:lnTo>
                <a:lnTo>
                  <a:pt x="716757" y="76993"/>
                </a:lnTo>
                <a:cubicBezTo>
                  <a:pt x="715963" y="76199"/>
                  <a:pt x="714376" y="74612"/>
                  <a:pt x="711201" y="74612"/>
                </a:cubicBezTo>
                <a:cubicBezTo>
                  <a:pt x="711201" y="74612"/>
                  <a:pt x="711201" y="68262"/>
                  <a:pt x="711201" y="68262"/>
                </a:cubicBezTo>
                <a:close/>
                <a:moveTo>
                  <a:pt x="642938" y="68262"/>
                </a:moveTo>
                <a:cubicBezTo>
                  <a:pt x="642938" y="68262"/>
                  <a:pt x="649288" y="68262"/>
                  <a:pt x="649288" y="68262"/>
                </a:cubicBezTo>
                <a:cubicBezTo>
                  <a:pt x="649288" y="68262"/>
                  <a:pt x="649288" y="69849"/>
                  <a:pt x="649288" y="71437"/>
                </a:cubicBezTo>
                <a:lnTo>
                  <a:pt x="649288" y="72231"/>
                </a:lnTo>
                <a:lnTo>
                  <a:pt x="649288" y="74612"/>
                </a:lnTo>
                <a:cubicBezTo>
                  <a:pt x="649288" y="68262"/>
                  <a:pt x="649288" y="68262"/>
                  <a:pt x="642938" y="68262"/>
                </a:cubicBezTo>
                <a:close/>
                <a:moveTo>
                  <a:pt x="379413" y="68262"/>
                </a:moveTo>
                <a:cubicBezTo>
                  <a:pt x="381166" y="68262"/>
                  <a:pt x="382588" y="68617"/>
                  <a:pt x="382588" y="69056"/>
                </a:cubicBezTo>
                <a:cubicBezTo>
                  <a:pt x="382588" y="69494"/>
                  <a:pt x="381166" y="69850"/>
                  <a:pt x="379413" y="69850"/>
                </a:cubicBezTo>
                <a:cubicBezTo>
                  <a:pt x="377660" y="69850"/>
                  <a:pt x="376238" y="69494"/>
                  <a:pt x="376238" y="69056"/>
                </a:cubicBezTo>
                <a:cubicBezTo>
                  <a:pt x="376238" y="68617"/>
                  <a:pt x="377660" y="68262"/>
                  <a:pt x="379413" y="68262"/>
                </a:cubicBezTo>
                <a:close/>
                <a:moveTo>
                  <a:pt x="349251" y="68262"/>
                </a:moveTo>
                <a:cubicBezTo>
                  <a:pt x="349251" y="68262"/>
                  <a:pt x="349251" y="68262"/>
                  <a:pt x="355601" y="68262"/>
                </a:cubicBezTo>
                <a:cubicBezTo>
                  <a:pt x="355601" y="68262"/>
                  <a:pt x="349251" y="68262"/>
                  <a:pt x="349251" y="74612"/>
                </a:cubicBezTo>
                <a:cubicBezTo>
                  <a:pt x="349251" y="74612"/>
                  <a:pt x="349251" y="74612"/>
                  <a:pt x="349251" y="73818"/>
                </a:cubicBezTo>
                <a:lnTo>
                  <a:pt x="349251" y="68263"/>
                </a:lnTo>
                <a:close/>
                <a:moveTo>
                  <a:pt x="303213" y="68262"/>
                </a:moveTo>
                <a:lnTo>
                  <a:pt x="303213" y="69850"/>
                </a:lnTo>
                <a:lnTo>
                  <a:pt x="301625" y="69850"/>
                </a:lnTo>
                <a:lnTo>
                  <a:pt x="301625" y="68264"/>
                </a:lnTo>
                <a:lnTo>
                  <a:pt x="298947" y="71437"/>
                </a:lnTo>
                <a:lnTo>
                  <a:pt x="301379" y="74320"/>
                </a:lnTo>
                <a:lnTo>
                  <a:pt x="301698" y="74320"/>
                </a:lnTo>
                <a:lnTo>
                  <a:pt x="302419" y="71437"/>
                </a:lnTo>
                <a:lnTo>
                  <a:pt x="307161" y="68727"/>
                </a:lnTo>
                <a:lnTo>
                  <a:pt x="307360" y="68262"/>
                </a:lnTo>
                <a:lnTo>
                  <a:pt x="307181" y="68262"/>
                </a:lnTo>
                <a:lnTo>
                  <a:pt x="304800" y="68262"/>
                </a:lnTo>
                <a:close/>
                <a:moveTo>
                  <a:pt x="663247" y="67489"/>
                </a:moveTo>
                <a:cubicBezTo>
                  <a:pt x="663247" y="67489"/>
                  <a:pt x="664956" y="69197"/>
                  <a:pt x="665811" y="70904"/>
                </a:cubicBezTo>
                <a:lnTo>
                  <a:pt x="664067" y="73227"/>
                </a:lnTo>
                <a:close/>
                <a:moveTo>
                  <a:pt x="635896" y="67489"/>
                </a:moveTo>
                <a:lnTo>
                  <a:pt x="638991" y="68262"/>
                </a:lnTo>
                <a:lnTo>
                  <a:pt x="639315" y="68343"/>
                </a:lnTo>
                <a:lnTo>
                  <a:pt x="640247" y="69973"/>
                </a:lnTo>
                <a:lnTo>
                  <a:pt x="637250" y="68262"/>
                </a:lnTo>
                <a:close/>
                <a:moveTo>
                  <a:pt x="594871" y="67489"/>
                </a:moveTo>
                <a:lnTo>
                  <a:pt x="594871" y="69352"/>
                </a:lnTo>
                <a:lnTo>
                  <a:pt x="592307" y="70051"/>
                </a:lnTo>
                <a:lnTo>
                  <a:pt x="591832" y="69766"/>
                </a:lnTo>
                <a:close/>
                <a:moveTo>
                  <a:pt x="588033" y="67489"/>
                </a:moveTo>
                <a:lnTo>
                  <a:pt x="591832" y="69766"/>
                </a:lnTo>
                <a:lnTo>
                  <a:pt x="591452" y="70051"/>
                </a:lnTo>
                <a:cubicBezTo>
                  <a:pt x="589743" y="69197"/>
                  <a:pt x="588033" y="67489"/>
                  <a:pt x="588033" y="67489"/>
                </a:cubicBezTo>
                <a:close/>
                <a:moveTo>
                  <a:pt x="328204" y="67489"/>
                </a:moveTo>
                <a:cubicBezTo>
                  <a:pt x="328204" y="67489"/>
                  <a:pt x="328204" y="74320"/>
                  <a:pt x="321367" y="74320"/>
                </a:cubicBezTo>
                <a:cubicBezTo>
                  <a:pt x="328204" y="67489"/>
                  <a:pt x="328204" y="67489"/>
                  <a:pt x="328204" y="67489"/>
                </a:cubicBezTo>
                <a:close/>
                <a:moveTo>
                  <a:pt x="325582" y="65953"/>
                </a:moveTo>
                <a:lnTo>
                  <a:pt x="324644" y="67468"/>
                </a:lnTo>
                <a:lnTo>
                  <a:pt x="324554" y="67489"/>
                </a:lnTo>
                <a:lnTo>
                  <a:pt x="327349" y="67489"/>
                </a:lnTo>
                <a:cubicBezTo>
                  <a:pt x="328204" y="67489"/>
                  <a:pt x="328204" y="67489"/>
                  <a:pt x="328204" y="67489"/>
                </a:cubicBezTo>
                <a:cubicBezTo>
                  <a:pt x="321367" y="74320"/>
                  <a:pt x="321367" y="74320"/>
                  <a:pt x="314529" y="74320"/>
                </a:cubicBezTo>
                <a:cubicBezTo>
                  <a:pt x="314529" y="74320"/>
                  <a:pt x="314529" y="74320"/>
                  <a:pt x="315384" y="73466"/>
                </a:cubicBezTo>
                <a:lnTo>
                  <a:pt x="320593" y="68262"/>
                </a:lnTo>
                <a:lnTo>
                  <a:pt x="317948" y="70904"/>
                </a:lnTo>
                <a:cubicBezTo>
                  <a:pt x="316239" y="72612"/>
                  <a:pt x="314529" y="74320"/>
                  <a:pt x="314529" y="74320"/>
                </a:cubicBezTo>
                <a:lnTo>
                  <a:pt x="313943" y="73539"/>
                </a:lnTo>
                <a:lnTo>
                  <a:pt x="314529" y="73466"/>
                </a:lnTo>
                <a:lnTo>
                  <a:pt x="320483" y="68262"/>
                </a:lnTo>
                <a:lnTo>
                  <a:pt x="321367" y="67489"/>
                </a:lnTo>
                <a:lnTo>
                  <a:pt x="322041" y="67489"/>
                </a:lnTo>
                <a:lnTo>
                  <a:pt x="322669" y="67489"/>
                </a:lnTo>
                <a:close/>
                <a:moveTo>
                  <a:pt x="353032" y="65945"/>
                </a:moveTo>
                <a:lnTo>
                  <a:pt x="355745" y="67945"/>
                </a:lnTo>
                <a:cubicBezTo>
                  <a:pt x="355745" y="67945"/>
                  <a:pt x="348962" y="67945"/>
                  <a:pt x="348962" y="67945"/>
                </a:cubicBezTo>
                <a:cubicBezTo>
                  <a:pt x="348962" y="67945"/>
                  <a:pt x="350658" y="67945"/>
                  <a:pt x="352354" y="67112"/>
                </a:cubicBezTo>
                <a:close/>
                <a:moveTo>
                  <a:pt x="392510" y="65881"/>
                </a:moveTo>
                <a:lnTo>
                  <a:pt x="396027" y="68225"/>
                </a:lnTo>
                <a:lnTo>
                  <a:pt x="396580" y="67489"/>
                </a:lnTo>
                <a:lnTo>
                  <a:pt x="396138" y="68262"/>
                </a:lnTo>
                <a:lnTo>
                  <a:pt x="394363" y="71366"/>
                </a:lnTo>
                <a:lnTo>
                  <a:pt x="394016" y="70904"/>
                </a:lnTo>
                <a:lnTo>
                  <a:pt x="396000" y="68262"/>
                </a:lnTo>
                <a:lnTo>
                  <a:pt x="395189" y="68262"/>
                </a:lnTo>
                <a:lnTo>
                  <a:pt x="393403" y="68262"/>
                </a:lnTo>
                <a:lnTo>
                  <a:pt x="392577" y="68262"/>
                </a:lnTo>
                <a:lnTo>
                  <a:pt x="392510" y="68262"/>
                </a:lnTo>
                <a:lnTo>
                  <a:pt x="389997" y="68262"/>
                </a:lnTo>
                <a:lnTo>
                  <a:pt x="388938" y="68506"/>
                </a:lnTo>
                <a:lnTo>
                  <a:pt x="388938" y="71437"/>
                </a:lnTo>
                <a:cubicBezTo>
                  <a:pt x="388938" y="73024"/>
                  <a:pt x="388938" y="74612"/>
                  <a:pt x="388938" y="74612"/>
                </a:cubicBezTo>
                <a:cubicBezTo>
                  <a:pt x="388938" y="74612"/>
                  <a:pt x="388938" y="74612"/>
                  <a:pt x="388144" y="74612"/>
                </a:cubicBezTo>
                <a:lnTo>
                  <a:pt x="384969" y="74612"/>
                </a:lnTo>
                <a:lnTo>
                  <a:pt x="383117" y="74612"/>
                </a:lnTo>
                <a:lnTo>
                  <a:pt x="382588" y="74612"/>
                </a:lnTo>
                <a:lnTo>
                  <a:pt x="383117" y="74083"/>
                </a:lnTo>
                <a:lnTo>
                  <a:pt x="383117" y="73818"/>
                </a:lnTo>
                <a:lnTo>
                  <a:pt x="383117" y="70909"/>
                </a:lnTo>
                <a:lnTo>
                  <a:pt x="382588" y="74612"/>
                </a:lnTo>
                <a:lnTo>
                  <a:pt x="382588" y="69056"/>
                </a:lnTo>
                <a:lnTo>
                  <a:pt x="382588" y="69056"/>
                </a:lnTo>
                <a:cubicBezTo>
                  <a:pt x="382588" y="68262"/>
                  <a:pt x="382588" y="68262"/>
                  <a:pt x="382588" y="68262"/>
                </a:cubicBezTo>
                <a:lnTo>
                  <a:pt x="382589" y="68262"/>
                </a:lnTo>
                <a:lnTo>
                  <a:pt x="383117" y="68262"/>
                </a:lnTo>
                <a:lnTo>
                  <a:pt x="383977" y="68262"/>
                </a:lnTo>
                <a:lnTo>
                  <a:pt x="384969" y="68262"/>
                </a:lnTo>
                <a:lnTo>
                  <a:pt x="386557" y="68262"/>
                </a:lnTo>
                <a:cubicBezTo>
                  <a:pt x="385763" y="68262"/>
                  <a:pt x="385763" y="68262"/>
                  <a:pt x="388938" y="68262"/>
                </a:cubicBezTo>
                <a:cubicBezTo>
                  <a:pt x="388938" y="68262"/>
                  <a:pt x="390724" y="66674"/>
                  <a:pt x="392510" y="65881"/>
                </a:cubicBezTo>
                <a:close/>
                <a:moveTo>
                  <a:pt x="415010" y="64301"/>
                </a:moveTo>
                <a:lnTo>
                  <a:pt x="411423" y="67198"/>
                </a:lnTo>
                <a:lnTo>
                  <a:pt x="413675" y="66635"/>
                </a:lnTo>
                <a:close/>
                <a:moveTo>
                  <a:pt x="694604" y="64221"/>
                </a:moveTo>
                <a:lnTo>
                  <a:pt x="696119" y="65087"/>
                </a:lnTo>
                <a:cubicBezTo>
                  <a:pt x="696913" y="65087"/>
                  <a:pt x="696913" y="65087"/>
                  <a:pt x="696913" y="68262"/>
                </a:cubicBezTo>
                <a:close/>
                <a:moveTo>
                  <a:pt x="647618" y="64074"/>
                </a:moveTo>
                <a:lnTo>
                  <a:pt x="649571" y="67489"/>
                </a:lnTo>
                <a:lnTo>
                  <a:pt x="647085" y="65005"/>
                </a:lnTo>
                <a:close/>
                <a:moveTo>
                  <a:pt x="380366" y="63323"/>
                </a:moveTo>
                <a:lnTo>
                  <a:pt x="382589" y="68262"/>
                </a:lnTo>
                <a:cubicBezTo>
                  <a:pt x="379255" y="68262"/>
                  <a:pt x="377588" y="66674"/>
                  <a:pt x="377588" y="65087"/>
                </a:cubicBezTo>
                <a:close/>
                <a:moveTo>
                  <a:pt x="434187" y="62366"/>
                </a:moveTo>
                <a:lnTo>
                  <a:pt x="434567" y="62936"/>
                </a:lnTo>
                <a:lnTo>
                  <a:pt x="434187" y="63220"/>
                </a:lnTo>
                <a:lnTo>
                  <a:pt x="433807" y="62936"/>
                </a:lnTo>
                <a:close/>
                <a:moveTo>
                  <a:pt x="684489" y="62361"/>
                </a:moveTo>
                <a:lnTo>
                  <a:pt x="686707" y="64691"/>
                </a:lnTo>
                <a:lnTo>
                  <a:pt x="690108" y="68262"/>
                </a:lnTo>
                <a:lnTo>
                  <a:pt x="690562" y="68262"/>
                </a:lnTo>
                <a:lnTo>
                  <a:pt x="689769" y="67469"/>
                </a:lnTo>
                <a:lnTo>
                  <a:pt x="684748" y="62448"/>
                </a:lnTo>
                <a:close/>
                <a:moveTo>
                  <a:pt x="375865" y="62285"/>
                </a:moveTo>
                <a:lnTo>
                  <a:pt x="370682" y="67468"/>
                </a:lnTo>
                <a:lnTo>
                  <a:pt x="369988" y="68162"/>
                </a:lnTo>
                <a:lnTo>
                  <a:pt x="375088" y="67468"/>
                </a:lnTo>
                <a:lnTo>
                  <a:pt x="375180" y="66851"/>
                </a:lnTo>
                <a:lnTo>
                  <a:pt x="373857" y="65087"/>
                </a:lnTo>
                <a:lnTo>
                  <a:pt x="375842" y="62440"/>
                </a:lnTo>
                <a:close/>
                <a:moveTo>
                  <a:pt x="382587" y="61913"/>
                </a:moveTo>
                <a:lnTo>
                  <a:pt x="380366" y="63323"/>
                </a:lnTo>
                <a:lnTo>
                  <a:pt x="380293" y="63161"/>
                </a:lnTo>
                <a:close/>
                <a:moveTo>
                  <a:pt x="314323" y="61913"/>
                </a:moveTo>
                <a:lnTo>
                  <a:pt x="310048" y="64633"/>
                </a:lnTo>
                <a:lnTo>
                  <a:pt x="308661" y="65516"/>
                </a:lnTo>
                <a:lnTo>
                  <a:pt x="308769" y="65087"/>
                </a:lnTo>
                <a:lnTo>
                  <a:pt x="310284" y="64221"/>
                </a:lnTo>
                <a:close/>
                <a:moveTo>
                  <a:pt x="287338" y="61913"/>
                </a:moveTo>
                <a:lnTo>
                  <a:pt x="292825" y="62726"/>
                </a:lnTo>
                <a:lnTo>
                  <a:pt x="293689" y="61913"/>
                </a:lnTo>
                <a:lnTo>
                  <a:pt x="293165" y="62776"/>
                </a:lnTo>
                <a:lnTo>
                  <a:pt x="293366" y="62806"/>
                </a:lnTo>
                <a:lnTo>
                  <a:pt x="293291" y="62971"/>
                </a:lnTo>
                <a:lnTo>
                  <a:pt x="292696" y="64294"/>
                </a:lnTo>
                <a:lnTo>
                  <a:pt x="292340" y="64136"/>
                </a:lnTo>
                <a:lnTo>
                  <a:pt x="290316" y="67469"/>
                </a:lnTo>
                <a:cubicBezTo>
                  <a:pt x="288629" y="68263"/>
                  <a:pt x="286942" y="68263"/>
                  <a:pt x="286942" y="68263"/>
                </a:cubicBezTo>
                <a:cubicBezTo>
                  <a:pt x="286942" y="68263"/>
                  <a:pt x="286942" y="68263"/>
                  <a:pt x="287785" y="67469"/>
                </a:cubicBezTo>
                <a:lnTo>
                  <a:pt x="291652" y="63830"/>
                </a:lnTo>
                <a:close/>
                <a:moveTo>
                  <a:pt x="690563" y="61912"/>
                </a:moveTo>
                <a:lnTo>
                  <a:pt x="690567" y="61913"/>
                </a:lnTo>
                <a:lnTo>
                  <a:pt x="691456" y="61913"/>
                </a:lnTo>
                <a:lnTo>
                  <a:pt x="692349" y="61913"/>
                </a:lnTo>
                <a:lnTo>
                  <a:pt x="694135" y="61913"/>
                </a:lnTo>
                <a:lnTo>
                  <a:pt x="695028" y="61913"/>
                </a:lnTo>
                <a:lnTo>
                  <a:pt x="697707" y="61913"/>
                </a:lnTo>
                <a:cubicBezTo>
                  <a:pt x="704851" y="61913"/>
                  <a:pt x="704851" y="68263"/>
                  <a:pt x="704851" y="68263"/>
                </a:cubicBezTo>
                <a:cubicBezTo>
                  <a:pt x="701279" y="68263"/>
                  <a:pt x="699493" y="66675"/>
                  <a:pt x="697707" y="65088"/>
                </a:cubicBezTo>
                <a:lnTo>
                  <a:pt x="694212" y="63534"/>
                </a:lnTo>
                <a:lnTo>
                  <a:pt x="694604" y="64221"/>
                </a:lnTo>
                <a:lnTo>
                  <a:pt x="690571" y="61916"/>
                </a:lnTo>
                <a:lnTo>
                  <a:pt x="690563" y="61913"/>
                </a:lnTo>
                <a:lnTo>
                  <a:pt x="690565" y="61913"/>
                </a:lnTo>
                <a:close/>
                <a:moveTo>
                  <a:pt x="328084" y="61912"/>
                </a:moveTo>
                <a:cubicBezTo>
                  <a:pt x="331524" y="61912"/>
                  <a:pt x="329804" y="63499"/>
                  <a:pt x="327224" y="65087"/>
                </a:cubicBezTo>
                <a:lnTo>
                  <a:pt x="325582" y="65953"/>
                </a:lnTo>
                <a:close/>
                <a:moveTo>
                  <a:pt x="348962" y="61278"/>
                </a:moveTo>
                <a:cubicBezTo>
                  <a:pt x="348962" y="61278"/>
                  <a:pt x="347266" y="62945"/>
                  <a:pt x="345571" y="63778"/>
                </a:cubicBezTo>
                <a:lnTo>
                  <a:pt x="344892" y="63278"/>
                </a:lnTo>
                <a:lnTo>
                  <a:pt x="345571" y="62111"/>
                </a:lnTo>
                <a:cubicBezTo>
                  <a:pt x="345571" y="61278"/>
                  <a:pt x="345571" y="61278"/>
                  <a:pt x="348962" y="61278"/>
                </a:cubicBezTo>
                <a:close/>
                <a:moveTo>
                  <a:pt x="335396" y="61278"/>
                </a:moveTo>
                <a:cubicBezTo>
                  <a:pt x="335396" y="61278"/>
                  <a:pt x="333700" y="62945"/>
                  <a:pt x="332005" y="64612"/>
                </a:cubicBezTo>
                <a:lnTo>
                  <a:pt x="329461" y="67112"/>
                </a:lnTo>
                <a:cubicBezTo>
                  <a:pt x="330309" y="66278"/>
                  <a:pt x="332005" y="64612"/>
                  <a:pt x="335396" y="61278"/>
                </a:cubicBezTo>
                <a:close/>
                <a:moveTo>
                  <a:pt x="335396" y="61278"/>
                </a:moveTo>
                <a:cubicBezTo>
                  <a:pt x="342179" y="61278"/>
                  <a:pt x="335396" y="61278"/>
                  <a:pt x="342179" y="61278"/>
                </a:cubicBezTo>
                <a:lnTo>
                  <a:pt x="341190" y="62129"/>
                </a:lnTo>
                <a:lnTo>
                  <a:pt x="340175" y="63904"/>
                </a:lnTo>
                <a:lnTo>
                  <a:pt x="342179" y="61278"/>
                </a:lnTo>
                <a:lnTo>
                  <a:pt x="344892" y="63278"/>
                </a:lnTo>
                <a:lnTo>
                  <a:pt x="342179" y="67945"/>
                </a:lnTo>
                <a:lnTo>
                  <a:pt x="339713" y="64713"/>
                </a:lnTo>
                <a:lnTo>
                  <a:pt x="338138" y="67469"/>
                </a:lnTo>
                <a:cubicBezTo>
                  <a:pt x="338138" y="68263"/>
                  <a:pt x="338138" y="68263"/>
                  <a:pt x="334963" y="68263"/>
                </a:cubicBezTo>
                <a:lnTo>
                  <a:pt x="334267" y="68263"/>
                </a:lnTo>
                <a:lnTo>
                  <a:pt x="329059" y="73466"/>
                </a:lnTo>
                <a:cubicBezTo>
                  <a:pt x="328204" y="74320"/>
                  <a:pt x="328204" y="74320"/>
                  <a:pt x="328204" y="74320"/>
                </a:cubicBezTo>
                <a:cubicBezTo>
                  <a:pt x="328204" y="74320"/>
                  <a:pt x="328204" y="74320"/>
                  <a:pt x="328204" y="67489"/>
                </a:cubicBezTo>
                <a:cubicBezTo>
                  <a:pt x="328204" y="67489"/>
                  <a:pt x="328204" y="69197"/>
                  <a:pt x="329059" y="70051"/>
                </a:cubicBezTo>
                <a:lnTo>
                  <a:pt x="333234" y="68263"/>
                </a:lnTo>
                <a:lnTo>
                  <a:pt x="328613" y="68263"/>
                </a:lnTo>
                <a:cubicBezTo>
                  <a:pt x="328613" y="68263"/>
                  <a:pt x="331788" y="68263"/>
                  <a:pt x="334963" y="67469"/>
                </a:cubicBezTo>
                <a:lnTo>
                  <a:pt x="335367" y="67115"/>
                </a:lnTo>
                <a:lnTo>
                  <a:pt x="328613" y="67945"/>
                </a:lnTo>
                <a:cubicBezTo>
                  <a:pt x="328613" y="67945"/>
                  <a:pt x="335396" y="67945"/>
                  <a:pt x="335396" y="61278"/>
                </a:cubicBezTo>
                <a:close/>
                <a:moveTo>
                  <a:pt x="300832" y="61119"/>
                </a:moveTo>
                <a:cubicBezTo>
                  <a:pt x="294085" y="68263"/>
                  <a:pt x="294085" y="68263"/>
                  <a:pt x="294085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300832" y="61119"/>
                </a:moveTo>
                <a:cubicBezTo>
                  <a:pt x="300832" y="61119"/>
                  <a:pt x="300832" y="61119"/>
                  <a:pt x="301675" y="61119"/>
                </a:cubicBezTo>
                <a:lnTo>
                  <a:pt x="304206" y="61119"/>
                </a:lnTo>
                <a:cubicBezTo>
                  <a:pt x="305892" y="61119"/>
                  <a:pt x="307579" y="61119"/>
                  <a:pt x="307579" y="61119"/>
                </a:cubicBezTo>
                <a:lnTo>
                  <a:pt x="302330" y="61913"/>
                </a:lnTo>
                <a:lnTo>
                  <a:pt x="301675" y="62012"/>
                </a:lnTo>
                <a:cubicBezTo>
                  <a:pt x="300832" y="62905"/>
                  <a:pt x="300832" y="64691"/>
                  <a:pt x="300832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294085" y="61119"/>
                </a:moveTo>
                <a:cubicBezTo>
                  <a:pt x="294085" y="61119"/>
                  <a:pt x="294085" y="61119"/>
                  <a:pt x="294928" y="61119"/>
                </a:cubicBezTo>
                <a:lnTo>
                  <a:pt x="298302" y="61119"/>
                </a:lnTo>
                <a:lnTo>
                  <a:pt x="300832" y="61119"/>
                </a:lnTo>
                <a:cubicBezTo>
                  <a:pt x="294085" y="61119"/>
                  <a:pt x="294085" y="68263"/>
                  <a:pt x="294085" y="61119"/>
                </a:cubicBezTo>
                <a:close/>
                <a:moveTo>
                  <a:pt x="656409" y="60659"/>
                </a:moveTo>
                <a:cubicBezTo>
                  <a:pt x="663247" y="67489"/>
                  <a:pt x="663247" y="67489"/>
                  <a:pt x="663247" y="67489"/>
                </a:cubicBezTo>
                <a:cubicBezTo>
                  <a:pt x="663247" y="67489"/>
                  <a:pt x="661538" y="65781"/>
                  <a:pt x="658973" y="64074"/>
                </a:cubicBezTo>
                <a:lnTo>
                  <a:pt x="657093" y="63391"/>
                </a:lnTo>
                <a:close/>
                <a:moveTo>
                  <a:pt x="649571" y="60659"/>
                </a:moveTo>
                <a:lnTo>
                  <a:pt x="657093" y="63391"/>
                </a:lnTo>
                <a:lnTo>
                  <a:pt x="657264" y="64074"/>
                </a:lnTo>
                <a:cubicBezTo>
                  <a:pt x="658118" y="65781"/>
                  <a:pt x="659828" y="67489"/>
                  <a:pt x="663247" y="67489"/>
                </a:cubicBezTo>
                <a:cubicBezTo>
                  <a:pt x="663247" y="74320"/>
                  <a:pt x="663247" y="67489"/>
                  <a:pt x="663247" y="74320"/>
                </a:cubicBezTo>
                <a:cubicBezTo>
                  <a:pt x="656409" y="74320"/>
                  <a:pt x="656409" y="74320"/>
                  <a:pt x="649571" y="67489"/>
                </a:cubicBezTo>
                <a:cubicBezTo>
                  <a:pt x="649571" y="67489"/>
                  <a:pt x="649571" y="67489"/>
                  <a:pt x="649571" y="66635"/>
                </a:cubicBezTo>
                <a:lnTo>
                  <a:pt x="649571" y="63142"/>
                </a:lnTo>
                <a:lnTo>
                  <a:pt x="649962" y="63391"/>
                </a:lnTo>
                <a:lnTo>
                  <a:pt x="650426" y="66635"/>
                </a:lnTo>
                <a:cubicBezTo>
                  <a:pt x="651281" y="67489"/>
                  <a:pt x="652990" y="67489"/>
                  <a:pt x="656409" y="67489"/>
                </a:cubicBezTo>
                <a:lnTo>
                  <a:pt x="649962" y="63391"/>
                </a:lnTo>
                <a:close/>
                <a:moveTo>
                  <a:pt x="642734" y="60659"/>
                </a:moveTo>
                <a:lnTo>
                  <a:pt x="643988" y="61912"/>
                </a:lnTo>
                <a:lnTo>
                  <a:pt x="646152" y="64074"/>
                </a:lnTo>
                <a:lnTo>
                  <a:pt x="647085" y="65005"/>
                </a:lnTo>
                <a:lnTo>
                  <a:pt x="646152" y="66635"/>
                </a:lnTo>
                <a:cubicBezTo>
                  <a:pt x="646153" y="67489"/>
                  <a:pt x="646153" y="67489"/>
                  <a:pt x="642734" y="67489"/>
                </a:cubicBezTo>
                <a:lnTo>
                  <a:pt x="642734" y="63220"/>
                </a:lnTo>
                <a:lnTo>
                  <a:pt x="642734" y="61513"/>
                </a:lnTo>
                <a:close/>
                <a:moveTo>
                  <a:pt x="642734" y="60659"/>
                </a:moveTo>
                <a:cubicBezTo>
                  <a:pt x="642734" y="60659"/>
                  <a:pt x="644443" y="60659"/>
                  <a:pt x="647007" y="61513"/>
                </a:cubicBezTo>
                <a:lnTo>
                  <a:pt x="647635" y="61912"/>
                </a:lnTo>
                <a:lnTo>
                  <a:pt x="648529" y="62480"/>
                </a:lnTo>
                <a:lnTo>
                  <a:pt x="647618" y="64074"/>
                </a:lnTo>
                <a:lnTo>
                  <a:pt x="646381" y="61912"/>
                </a:lnTo>
                <a:lnTo>
                  <a:pt x="646152" y="61513"/>
                </a:lnTo>
                <a:cubicBezTo>
                  <a:pt x="644443" y="60659"/>
                  <a:pt x="642734" y="60659"/>
                  <a:pt x="642734" y="60659"/>
                </a:cubicBezTo>
                <a:close/>
                <a:moveTo>
                  <a:pt x="444444" y="60659"/>
                </a:moveTo>
                <a:cubicBezTo>
                  <a:pt x="441025" y="64074"/>
                  <a:pt x="441025" y="64074"/>
                  <a:pt x="442734" y="63220"/>
                </a:cubicBezTo>
                <a:lnTo>
                  <a:pt x="444138" y="62799"/>
                </a:lnTo>
                <a:lnTo>
                  <a:pt x="443589" y="66635"/>
                </a:lnTo>
                <a:cubicBezTo>
                  <a:pt x="442735" y="67489"/>
                  <a:pt x="441025" y="67489"/>
                  <a:pt x="437606" y="67489"/>
                </a:cubicBezTo>
                <a:lnTo>
                  <a:pt x="438700" y="65577"/>
                </a:lnTo>
                <a:close/>
                <a:moveTo>
                  <a:pt x="437606" y="60659"/>
                </a:moveTo>
                <a:lnTo>
                  <a:pt x="434871" y="63391"/>
                </a:lnTo>
                <a:lnTo>
                  <a:pt x="434567" y="62936"/>
                </a:lnTo>
                <a:close/>
                <a:moveTo>
                  <a:pt x="430768" y="60659"/>
                </a:moveTo>
                <a:cubicBezTo>
                  <a:pt x="430768" y="60659"/>
                  <a:pt x="430768" y="60659"/>
                  <a:pt x="431623" y="60659"/>
                </a:cubicBezTo>
                <a:lnTo>
                  <a:pt x="434187" y="60659"/>
                </a:lnTo>
                <a:lnTo>
                  <a:pt x="435042" y="60659"/>
                </a:lnTo>
                <a:lnTo>
                  <a:pt x="436751" y="60659"/>
                </a:lnTo>
                <a:lnTo>
                  <a:pt x="437606" y="60659"/>
                </a:lnTo>
                <a:lnTo>
                  <a:pt x="431745" y="61391"/>
                </a:lnTo>
                <a:close/>
                <a:moveTo>
                  <a:pt x="362220" y="60571"/>
                </a:moveTo>
                <a:lnTo>
                  <a:pt x="362528" y="61278"/>
                </a:lnTo>
                <a:cubicBezTo>
                  <a:pt x="362528" y="61278"/>
                  <a:pt x="355745" y="67945"/>
                  <a:pt x="355745" y="61278"/>
                </a:cubicBezTo>
                <a:close/>
                <a:moveTo>
                  <a:pt x="362666" y="60325"/>
                </a:moveTo>
                <a:lnTo>
                  <a:pt x="362637" y="60525"/>
                </a:lnTo>
                <a:lnTo>
                  <a:pt x="362220" y="60571"/>
                </a:lnTo>
                <a:lnTo>
                  <a:pt x="362183" y="60487"/>
                </a:lnTo>
                <a:lnTo>
                  <a:pt x="362528" y="60444"/>
                </a:lnTo>
                <a:close/>
                <a:moveTo>
                  <a:pt x="364124" y="60101"/>
                </a:moveTo>
                <a:lnTo>
                  <a:pt x="362528" y="61278"/>
                </a:lnTo>
                <a:lnTo>
                  <a:pt x="362637" y="60525"/>
                </a:lnTo>
                <a:lnTo>
                  <a:pt x="363376" y="60444"/>
                </a:lnTo>
                <a:close/>
                <a:moveTo>
                  <a:pt x="374059" y="59277"/>
                </a:moveTo>
                <a:lnTo>
                  <a:pt x="373550" y="60444"/>
                </a:lnTo>
                <a:cubicBezTo>
                  <a:pt x="374398" y="61278"/>
                  <a:pt x="376094" y="61278"/>
                  <a:pt x="376094" y="61278"/>
                </a:cubicBezTo>
                <a:cubicBezTo>
                  <a:pt x="369311" y="61278"/>
                  <a:pt x="369311" y="61278"/>
                  <a:pt x="369311" y="61278"/>
                </a:cubicBezTo>
                <a:close/>
                <a:moveTo>
                  <a:pt x="645247" y="59026"/>
                </a:moveTo>
                <a:lnTo>
                  <a:pt x="648980" y="61693"/>
                </a:lnTo>
                <a:lnTo>
                  <a:pt x="649571" y="60659"/>
                </a:lnTo>
                <a:lnTo>
                  <a:pt x="649571" y="63142"/>
                </a:lnTo>
                <a:lnTo>
                  <a:pt x="648529" y="62480"/>
                </a:lnTo>
                <a:lnTo>
                  <a:pt x="648854" y="61912"/>
                </a:lnTo>
                <a:lnTo>
                  <a:pt x="648919" y="61798"/>
                </a:lnTo>
                <a:lnTo>
                  <a:pt x="646113" y="60921"/>
                </a:lnTo>
                <a:close/>
                <a:moveTo>
                  <a:pt x="379413" y="58936"/>
                </a:moveTo>
                <a:lnTo>
                  <a:pt x="382587" y="61912"/>
                </a:lnTo>
                <a:lnTo>
                  <a:pt x="382588" y="61912"/>
                </a:lnTo>
                <a:lnTo>
                  <a:pt x="382589" y="61912"/>
                </a:lnTo>
                <a:lnTo>
                  <a:pt x="382587" y="61912"/>
                </a:lnTo>
                <a:lnTo>
                  <a:pt x="382588" y="61913"/>
                </a:lnTo>
                <a:lnTo>
                  <a:pt x="382588" y="61913"/>
                </a:lnTo>
                <a:lnTo>
                  <a:pt x="382587" y="61913"/>
                </a:lnTo>
                <a:lnTo>
                  <a:pt x="382586" y="61913"/>
                </a:lnTo>
                <a:lnTo>
                  <a:pt x="380089" y="62706"/>
                </a:lnTo>
                <a:lnTo>
                  <a:pt x="380293" y="63161"/>
                </a:lnTo>
                <a:lnTo>
                  <a:pt x="376755" y="65087"/>
                </a:lnTo>
                <a:lnTo>
                  <a:pt x="376238" y="67054"/>
                </a:lnTo>
                <a:lnTo>
                  <a:pt x="376238" y="68262"/>
                </a:lnTo>
                <a:lnTo>
                  <a:pt x="376003" y="67949"/>
                </a:lnTo>
                <a:lnTo>
                  <a:pt x="375921" y="68262"/>
                </a:lnTo>
                <a:lnTo>
                  <a:pt x="372588" y="68262"/>
                </a:lnTo>
                <a:lnTo>
                  <a:pt x="370087" y="68262"/>
                </a:lnTo>
                <a:lnTo>
                  <a:pt x="369888" y="68262"/>
                </a:lnTo>
                <a:lnTo>
                  <a:pt x="369254" y="68262"/>
                </a:lnTo>
                <a:lnTo>
                  <a:pt x="369888" y="68176"/>
                </a:lnTo>
                <a:lnTo>
                  <a:pt x="369888" y="61912"/>
                </a:lnTo>
                <a:cubicBezTo>
                  <a:pt x="369888" y="65087"/>
                  <a:pt x="369888" y="66674"/>
                  <a:pt x="370682" y="66674"/>
                </a:cubicBezTo>
                <a:lnTo>
                  <a:pt x="375874" y="62224"/>
                </a:lnTo>
                <a:lnTo>
                  <a:pt x="375921" y="61912"/>
                </a:lnTo>
                <a:lnTo>
                  <a:pt x="376238" y="61912"/>
                </a:lnTo>
                <a:lnTo>
                  <a:pt x="376239" y="61912"/>
                </a:lnTo>
                <a:close/>
                <a:moveTo>
                  <a:pt x="311150" y="58936"/>
                </a:moveTo>
                <a:lnTo>
                  <a:pt x="314324" y="61912"/>
                </a:lnTo>
                <a:lnTo>
                  <a:pt x="314324" y="61912"/>
                </a:lnTo>
                <a:lnTo>
                  <a:pt x="314324" y="61912"/>
                </a:lnTo>
                <a:lnTo>
                  <a:pt x="314325" y="61913"/>
                </a:lnTo>
                <a:lnTo>
                  <a:pt x="314325" y="61912"/>
                </a:lnTo>
                <a:cubicBezTo>
                  <a:pt x="314325" y="61912"/>
                  <a:pt x="314325" y="61912"/>
                  <a:pt x="320675" y="61912"/>
                </a:cubicBezTo>
                <a:lnTo>
                  <a:pt x="320671" y="61913"/>
                </a:lnTo>
                <a:lnTo>
                  <a:pt x="317500" y="62706"/>
                </a:lnTo>
                <a:lnTo>
                  <a:pt x="314767" y="67489"/>
                </a:lnTo>
                <a:lnTo>
                  <a:pt x="315098" y="67489"/>
                </a:lnTo>
                <a:lnTo>
                  <a:pt x="315119" y="67468"/>
                </a:lnTo>
                <a:lnTo>
                  <a:pt x="320674" y="61913"/>
                </a:lnTo>
                <a:lnTo>
                  <a:pt x="317500" y="67468"/>
                </a:lnTo>
                <a:lnTo>
                  <a:pt x="317417" y="67489"/>
                </a:lnTo>
                <a:lnTo>
                  <a:pt x="317948" y="67489"/>
                </a:lnTo>
                <a:lnTo>
                  <a:pt x="320512" y="67489"/>
                </a:lnTo>
                <a:lnTo>
                  <a:pt x="321367" y="67489"/>
                </a:lnTo>
                <a:lnTo>
                  <a:pt x="319562" y="68262"/>
                </a:lnTo>
                <a:lnTo>
                  <a:pt x="315384" y="70051"/>
                </a:lnTo>
                <a:lnTo>
                  <a:pt x="314787" y="68262"/>
                </a:lnTo>
                <a:lnTo>
                  <a:pt x="314751" y="68155"/>
                </a:lnTo>
                <a:lnTo>
                  <a:pt x="314325" y="68262"/>
                </a:lnTo>
                <a:lnTo>
                  <a:pt x="314671" y="67916"/>
                </a:lnTo>
                <a:lnTo>
                  <a:pt x="314617" y="67752"/>
                </a:lnTo>
                <a:lnTo>
                  <a:pt x="314325" y="68262"/>
                </a:lnTo>
                <a:lnTo>
                  <a:pt x="313949" y="68262"/>
                </a:lnTo>
                <a:lnTo>
                  <a:pt x="311965" y="70904"/>
                </a:lnTo>
                <a:lnTo>
                  <a:pt x="313943" y="73539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3466"/>
                </a:cubicBezTo>
                <a:lnTo>
                  <a:pt x="313755" y="68262"/>
                </a:lnTo>
                <a:lnTo>
                  <a:pt x="310356" y="68262"/>
                </a:lnTo>
                <a:lnTo>
                  <a:pt x="308769" y="68262"/>
                </a:lnTo>
                <a:cubicBezTo>
                  <a:pt x="307975" y="68262"/>
                  <a:pt x="307975" y="68262"/>
                  <a:pt x="307975" y="68262"/>
                </a:cubicBezTo>
                <a:cubicBezTo>
                  <a:pt x="307975" y="68262"/>
                  <a:pt x="309563" y="68262"/>
                  <a:pt x="311150" y="67468"/>
                </a:cubicBezTo>
                <a:lnTo>
                  <a:pt x="314324" y="61913"/>
                </a:lnTo>
                <a:lnTo>
                  <a:pt x="314323" y="61913"/>
                </a:lnTo>
                <a:lnTo>
                  <a:pt x="314321" y="61913"/>
                </a:lnTo>
                <a:lnTo>
                  <a:pt x="313532" y="61913"/>
                </a:lnTo>
                <a:lnTo>
                  <a:pt x="311150" y="61913"/>
                </a:lnTo>
                <a:lnTo>
                  <a:pt x="310357" y="61913"/>
                </a:lnTo>
                <a:lnTo>
                  <a:pt x="307976" y="61913"/>
                </a:lnTo>
                <a:lnTo>
                  <a:pt x="307975" y="61913"/>
                </a:lnTo>
                <a:lnTo>
                  <a:pt x="307976" y="61912"/>
                </a:lnTo>
                <a:close/>
                <a:moveTo>
                  <a:pt x="365920" y="58777"/>
                </a:moveTo>
                <a:lnTo>
                  <a:pt x="366338" y="59086"/>
                </a:lnTo>
                <a:lnTo>
                  <a:pt x="364124" y="60101"/>
                </a:lnTo>
                <a:close/>
                <a:moveTo>
                  <a:pt x="429913" y="58097"/>
                </a:moveTo>
                <a:cubicBezTo>
                  <a:pt x="430768" y="57243"/>
                  <a:pt x="430768" y="57243"/>
                  <a:pt x="430768" y="60659"/>
                </a:cubicBezTo>
                <a:cubicBezTo>
                  <a:pt x="430768" y="60659"/>
                  <a:pt x="423931" y="67489"/>
                  <a:pt x="423931" y="67489"/>
                </a:cubicBezTo>
                <a:cubicBezTo>
                  <a:pt x="423931" y="60659"/>
                  <a:pt x="423931" y="60659"/>
                  <a:pt x="423931" y="60659"/>
                </a:cubicBezTo>
                <a:cubicBezTo>
                  <a:pt x="427350" y="60659"/>
                  <a:pt x="429059" y="58951"/>
                  <a:pt x="429913" y="58097"/>
                </a:cubicBezTo>
                <a:close/>
                <a:moveTo>
                  <a:pt x="640247" y="56312"/>
                </a:moveTo>
                <a:lnTo>
                  <a:pt x="641879" y="57243"/>
                </a:lnTo>
                <a:cubicBezTo>
                  <a:pt x="642734" y="58951"/>
                  <a:pt x="642734" y="60659"/>
                  <a:pt x="642734" y="60659"/>
                </a:cubicBezTo>
                <a:close/>
                <a:moveTo>
                  <a:pt x="432633" y="56312"/>
                </a:moveTo>
                <a:lnTo>
                  <a:pt x="433332" y="57243"/>
                </a:lnTo>
                <a:cubicBezTo>
                  <a:pt x="432478" y="58951"/>
                  <a:pt x="430768" y="60659"/>
                  <a:pt x="430768" y="60659"/>
                </a:cubicBezTo>
                <a:close/>
                <a:moveTo>
                  <a:pt x="376094" y="54610"/>
                </a:moveTo>
                <a:cubicBezTo>
                  <a:pt x="369311" y="61278"/>
                  <a:pt x="369311" y="61278"/>
                  <a:pt x="369311" y="61278"/>
                </a:cubicBezTo>
                <a:lnTo>
                  <a:pt x="366338" y="59086"/>
                </a:lnTo>
                <a:close/>
                <a:moveTo>
                  <a:pt x="376094" y="54610"/>
                </a:moveTo>
                <a:cubicBezTo>
                  <a:pt x="376094" y="54610"/>
                  <a:pt x="376094" y="61278"/>
                  <a:pt x="376094" y="61278"/>
                </a:cubicBezTo>
                <a:cubicBezTo>
                  <a:pt x="376094" y="61278"/>
                  <a:pt x="376094" y="59611"/>
                  <a:pt x="375246" y="58777"/>
                </a:cubicBezTo>
                <a:lnTo>
                  <a:pt x="374059" y="59277"/>
                </a:lnTo>
                <a:close/>
                <a:moveTo>
                  <a:pt x="369311" y="54610"/>
                </a:moveTo>
                <a:lnTo>
                  <a:pt x="362666" y="60325"/>
                </a:lnTo>
                <a:lnTo>
                  <a:pt x="363376" y="55444"/>
                </a:lnTo>
                <a:cubicBezTo>
                  <a:pt x="364224" y="54610"/>
                  <a:pt x="365920" y="54610"/>
                  <a:pt x="369311" y="54610"/>
                </a:cubicBezTo>
                <a:close/>
                <a:moveTo>
                  <a:pt x="342179" y="54610"/>
                </a:moveTo>
                <a:cubicBezTo>
                  <a:pt x="342179" y="54610"/>
                  <a:pt x="348962" y="54610"/>
                  <a:pt x="348962" y="54610"/>
                </a:cubicBezTo>
                <a:cubicBezTo>
                  <a:pt x="352354" y="54610"/>
                  <a:pt x="354049" y="54610"/>
                  <a:pt x="355745" y="54610"/>
                </a:cubicBezTo>
                <a:cubicBezTo>
                  <a:pt x="355745" y="54610"/>
                  <a:pt x="348962" y="61278"/>
                  <a:pt x="348962" y="61278"/>
                </a:cubicBezTo>
                <a:cubicBezTo>
                  <a:pt x="342179" y="61278"/>
                  <a:pt x="348962" y="61278"/>
                  <a:pt x="342179" y="61278"/>
                </a:cubicBezTo>
                <a:cubicBezTo>
                  <a:pt x="342179" y="61278"/>
                  <a:pt x="342179" y="54610"/>
                  <a:pt x="342179" y="54610"/>
                </a:cubicBezTo>
                <a:close/>
                <a:moveTo>
                  <a:pt x="335396" y="54610"/>
                </a:moveTo>
                <a:cubicBezTo>
                  <a:pt x="335396" y="54610"/>
                  <a:pt x="342179" y="54610"/>
                  <a:pt x="342179" y="54610"/>
                </a:cubicBezTo>
                <a:cubicBezTo>
                  <a:pt x="342179" y="61278"/>
                  <a:pt x="335396" y="61278"/>
                  <a:pt x="335396" y="61278"/>
                </a:cubicBezTo>
                <a:cubicBezTo>
                  <a:pt x="335396" y="61278"/>
                  <a:pt x="342179" y="54610"/>
                  <a:pt x="335396" y="54610"/>
                </a:cubicBezTo>
                <a:close/>
                <a:moveTo>
                  <a:pt x="684213" y="53975"/>
                </a:moveTo>
                <a:cubicBezTo>
                  <a:pt x="687388" y="53975"/>
                  <a:pt x="690563" y="53975"/>
                  <a:pt x="692151" y="54967"/>
                </a:cubicBezTo>
                <a:lnTo>
                  <a:pt x="690563" y="61912"/>
                </a:lnTo>
                <a:lnTo>
                  <a:pt x="690563" y="61913"/>
                </a:lnTo>
                <a:cubicBezTo>
                  <a:pt x="690563" y="53975"/>
                  <a:pt x="690563" y="53975"/>
                  <a:pt x="684213" y="53975"/>
                </a:cubicBezTo>
                <a:close/>
                <a:moveTo>
                  <a:pt x="642938" y="53975"/>
                </a:moveTo>
                <a:lnTo>
                  <a:pt x="645247" y="59026"/>
                </a:lnTo>
                <a:lnTo>
                  <a:pt x="643732" y="57944"/>
                </a:lnTo>
                <a:cubicBezTo>
                  <a:pt x="642938" y="55959"/>
                  <a:pt x="642938" y="53975"/>
                  <a:pt x="642938" y="53975"/>
                </a:cubicBezTo>
                <a:close/>
                <a:moveTo>
                  <a:pt x="369888" y="53975"/>
                </a:moveTo>
                <a:lnTo>
                  <a:pt x="371476" y="53975"/>
                </a:lnTo>
                <a:lnTo>
                  <a:pt x="371476" y="55563"/>
                </a:lnTo>
                <a:lnTo>
                  <a:pt x="369888" y="55563"/>
                </a:lnTo>
                <a:close/>
                <a:moveTo>
                  <a:pt x="334566" y="53975"/>
                </a:moveTo>
                <a:cubicBezTo>
                  <a:pt x="334566" y="53975"/>
                  <a:pt x="332879" y="53975"/>
                  <a:pt x="330349" y="54967"/>
                </a:cubicBezTo>
                <a:lnTo>
                  <a:pt x="321367" y="61692"/>
                </a:lnTo>
                <a:lnTo>
                  <a:pt x="321367" y="61912"/>
                </a:lnTo>
                <a:lnTo>
                  <a:pt x="321367" y="66635"/>
                </a:lnTo>
                <a:cubicBezTo>
                  <a:pt x="321367" y="67489"/>
                  <a:pt x="321367" y="67489"/>
                  <a:pt x="321367" y="67489"/>
                </a:cubicBezTo>
                <a:cubicBezTo>
                  <a:pt x="321367" y="67489"/>
                  <a:pt x="319658" y="67489"/>
                  <a:pt x="318803" y="66635"/>
                </a:cubicBezTo>
                <a:lnTo>
                  <a:pt x="320829" y="61913"/>
                </a:lnTo>
                <a:lnTo>
                  <a:pt x="320829" y="61912"/>
                </a:lnTo>
                <a:lnTo>
                  <a:pt x="321367" y="60659"/>
                </a:lnTo>
                <a:lnTo>
                  <a:pt x="321367" y="61609"/>
                </a:lnTo>
                <a:lnTo>
                  <a:pt x="327819" y="54967"/>
                </a:lnTo>
                <a:cubicBezTo>
                  <a:pt x="329506" y="53975"/>
                  <a:pt x="331193" y="53975"/>
                  <a:pt x="334566" y="53975"/>
                </a:cubicBezTo>
                <a:close/>
                <a:moveTo>
                  <a:pt x="314326" y="53975"/>
                </a:moveTo>
                <a:cubicBezTo>
                  <a:pt x="314326" y="53975"/>
                  <a:pt x="314326" y="53975"/>
                  <a:pt x="307579" y="61119"/>
                </a:cubicBezTo>
                <a:cubicBezTo>
                  <a:pt x="307579" y="61119"/>
                  <a:pt x="314326" y="53975"/>
                  <a:pt x="314326" y="53975"/>
                </a:cubicBezTo>
                <a:close/>
                <a:moveTo>
                  <a:pt x="314326" y="53975"/>
                </a:moveTo>
                <a:lnTo>
                  <a:pt x="314855" y="53975"/>
                </a:lnTo>
                <a:lnTo>
                  <a:pt x="317435" y="53975"/>
                </a:lnTo>
                <a:lnTo>
                  <a:pt x="318295" y="53975"/>
                </a:lnTo>
                <a:lnTo>
                  <a:pt x="320676" y="53975"/>
                </a:lnTo>
                <a:lnTo>
                  <a:pt x="320676" y="55563"/>
                </a:lnTo>
                <a:lnTo>
                  <a:pt x="314326" y="55563"/>
                </a:lnTo>
                <a:close/>
                <a:moveTo>
                  <a:pt x="307579" y="53975"/>
                </a:moveTo>
                <a:cubicBezTo>
                  <a:pt x="307579" y="53975"/>
                  <a:pt x="307579" y="53975"/>
                  <a:pt x="307579" y="61119"/>
                </a:cubicBezTo>
                <a:cubicBezTo>
                  <a:pt x="307579" y="53975"/>
                  <a:pt x="300832" y="61119"/>
                  <a:pt x="307579" y="53975"/>
                </a:cubicBezTo>
                <a:close/>
                <a:moveTo>
                  <a:pt x="300832" y="53975"/>
                </a:moveTo>
                <a:cubicBezTo>
                  <a:pt x="300832" y="53975"/>
                  <a:pt x="300832" y="53975"/>
                  <a:pt x="307579" y="53975"/>
                </a:cubicBezTo>
                <a:cubicBezTo>
                  <a:pt x="300832" y="61119"/>
                  <a:pt x="300832" y="61119"/>
                  <a:pt x="300832" y="61119"/>
                </a:cubicBezTo>
                <a:cubicBezTo>
                  <a:pt x="294085" y="61119"/>
                  <a:pt x="300832" y="61119"/>
                  <a:pt x="300832" y="53975"/>
                </a:cubicBezTo>
                <a:close/>
                <a:moveTo>
                  <a:pt x="635896" y="53828"/>
                </a:moveTo>
                <a:cubicBezTo>
                  <a:pt x="635896" y="53828"/>
                  <a:pt x="642734" y="60659"/>
                  <a:pt x="635896" y="60659"/>
                </a:cubicBezTo>
                <a:cubicBezTo>
                  <a:pt x="635896" y="60659"/>
                  <a:pt x="635896" y="60659"/>
                  <a:pt x="635896" y="59805"/>
                </a:cubicBezTo>
                <a:lnTo>
                  <a:pt x="635896" y="58097"/>
                </a:lnTo>
                <a:close/>
                <a:moveTo>
                  <a:pt x="635896" y="53828"/>
                </a:moveTo>
                <a:cubicBezTo>
                  <a:pt x="635896" y="53828"/>
                  <a:pt x="637606" y="53828"/>
                  <a:pt x="639315" y="54682"/>
                </a:cubicBezTo>
                <a:lnTo>
                  <a:pt x="640247" y="56312"/>
                </a:lnTo>
                <a:close/>
                <a:moveTo>
                  <a:pt x="430768" y="53828"/>
                </a:moveTo>
                <a:cubicBezTo>
                  <a:pt x="430768" y="53828"/>
                  <a:pt x="432478" y="53828"/>
                  <a:pt x="433332" y="54682"/>
                </a:cubicBezTo>
                <a:lnTo>
                  <a:pt x="432633" y="56312"/>
                </a:lnTo>
                <a:close/>
                <a:moveTo>
                  <a:pt x="417093" y="53828"/>
                </a:moveTo>
                <a:lnTo>
                  <a:pt x="417948" y="53828"/>
                </a:lnTo>
                <a:lnTo>
                  <a:pt x="419657" y="53828"/>
                </a:lnTo>
                <a:lnTo>
                  <a:pt x="420512" y="53828"/>
                </a:lnTo>
                <a:lnTo>
                  <a:pt x="421367" y="53828"/>
                </a:lnTo>
                <a:lnTo>
                  <a:pt x="423931" y="53828"/>
                </a:lnTo>
                <a:cubicBezTo>
                  <a:pt x="417093" y="60659"/>
                  <a:pt x="423931" y="53828"/>
                  <a:pt x="423931" y="60659"/>
                </a:cubicBezTo>
                <a:lnTo>
                  <a:pt x="417093" y="60659"/>
                </a:lnTo>
                <a:cubicBezTo>
                  <a:pt x="417093" y="60659"/>
                  <a:pt x="417093" y="58951"/>
                  <a:pt x="417093" y="57243"/>
                </a:cubicBezTo>
                <a:lnTo>
                  <a:pt x="417093" y="53975"/>
                </a:lnTo>
                <a:close/>
                <a:moveTo>
                  <a:pt x="410256" y="53828"/>
                </a:moveTo>
                <a:lnTo>
                  <a:pt x="410794" y="53828"/>
                </a:lnTo>
                <a:lnTo>
                  <a:pt x="417093" y="53828"/>
                </a:lnTo>
                <a:lnTo>
                  <a:pt x="415918" y="53975"/>
                </a:lnTo>
                <a:lnTo>
                  <a:pt x="410256" y="54682"/>
                </a:lnTo>
                <a:cubicBezTo>
                  <a:pt x="406837" y="55536"/>
                  <a:pt x="403418" y="57243"/>
                  <a:pt x="403418" y="60659"/>
                </a:cubicBezTo>
                <a:cubicBezTo>
                  <a:pt x="403418" y="60659"/>
                  <a:pt x="405128" y="58951"/>
                  <a:pt x="406837" y="57243"/>
                </a:cubicBezTo>
                <a:lnTo>
                  <a:pt x="410109" y="53975"/>
                </a:lnTo>
                <a:close/>
                <a:moveTo>
                  <a:pt x="403418" y="53828"/>
                </a:moveTo>
                <a:lnTo>
                  <a:pt x="403271" y="53975"/>
                </a:lnTo>
                <a:lnTo>
                  <a:pt x="397435" y="59805"/>
                </a:lnTo>
                <a:cubicBezTo>
                  <a:pt x="396580" y="60659"/>
                  <a:pt x="396580" y="60659"/>
                  <a:pt x="396580" y="60659"/>
                </a:cubicBezTo>
                <a:cubicBezTo>
                  <a:pt x="396580" y="60659"/>
                  <a:pt x="396580" y="60659"/>
                  <a:pt x="397435" y="60659"/>
                </a:cubicBezTo>
                <a:lnTo>
                  <a:pt x="399999" y="60659"/>
                </a:lnTo>
                <a:lnTo>
                  <a:pt x="402563" y="60659"/>
                </a:lnTo>
                <a:lnTo>
                  <a:pt x="403418" y="60659"/>
                </a:lnTo>
                <a:cubicBezTo>
                  <a:pt x="396580" y="60659"/>
                  <a:pt x="389743" y="60659"/>
                  <a:pt x="382905" y="67489"/>
                </a:cubicBezTo>
                <a:cubicBezTo>
                  <a:pt x="382905" y="67489"/>
                  <a:pt x="384615" y="65781"/>
                  <a:pt x="386324" y="64074"/>
                </a:cubicBezTo>
                <a:lnTo>
                  <a:pt x="388488" y="61912"/>
                </a:lnTo>
                <a:lnTo>
                  <a:pt x="388938" y="61463"/>
                </a:lnTo>
                <a:lnTo>
                  <a:pt x="388938" y="60921"/>
                </a:lnTo>
                <a:cubicBezTo>
                  <a:pt x="388938" y="59928"/>
                  <a:pt x="388938" y="57944"/>
                  <a:pt x="388938" y="53975"/>
                </a:cubicBezTo>
                <a:cubicBezTo>
                  <a:pt x="388938" y="61913"/>
                  <a:pt x="388938" y="53975"/>
                  <a:pt x="396876" y="53975"/>
                </a:cubicBezTo>
                <a:cubicBezTo>
                  <a:pt x="396876" y="53975"/>
                  <a:pt x="394892" y="55959"/>
                  <a:pt x="392907" y="57944"/>
                </a:cubicBezTo>
                <a:lnTo>
                  <a:pt x="390256" y="60595"/>
                </a:lnTo>
                <a:lnTo>
                  <a:pt x="396580" y="59805"/>
                </a:lnTo>
                <a:lnTo>
                  <a:pt x="403250" y="53975"/>
                </a:lnTo>
                <a:close/>
                <a:moveTo>
                  <a:pt x="403418" y="53828"/>
                </a:moveTo>
                <a:lnTo>
                  <a:pt x="403528" y="53975"/>
                </a:lnTo>
                <a:lnTo>
                  <a:pt x="405982" y="57243"/>
                </a:lnTo>
                <a:cubicBezTo>
                  <a:pt x="405128" y="58951"/>
                  <a:pt x="403418" y="60659"/>
                  <a:pt x="403418" y="60659"/>
                </a:cubicBezTo>
                <a:cubicBezTo>
                  <a:pt x="403418" y="60659"/>
                  <a:pt x="403418" y="60659"/>
                  <a:pt x="403418" y="59805"/>
                </a:cubicBezTo>
                <a:lnTo>
                  <a:pt x="403418" y="53975"/>
                </a:lnTo>
                <a:close/>
                <a:moveTo>
                  <a:pt x="432297" y="52308"/>
                </a:moveTo>
                <a:lnTo>
                  <a:pt x="430213" y="53975"/>
                </a:lnTo>
                <a:cubicBezTo>
                  <a:pt x="430213" y="53975"/>
                  <a:pt x="430213" y="53975"/>
                  <a:pt x="431205" y="53181"/>
                </a:cubicBezTo>
                <a:close/>
                <a:moveTo>
                  <a:pt x="346076" y="50556"/>
                </a:moveTo>
                <a:lnTo>
                  <a:pt x="341842" y="53975"/>
                </a:lnTo>
                <a:lnTo>
                  <a:pt x="340982" y="53975"/>
                </a:lnTo>
                <a:lnTo>
                  <a:pt x="338403" y="53975"/>
                </a:lnTo>
                <a:lnTo>
                  <a:pt x="337096" y="53975"/>
                </a:lnTo>
                <a:lnTo>
                  <a:pt x="334964" y="53975"/>
                </a:lnTo>
                <a:lnTo>
                  <a:pt x="334963" y="53975"/>
                </a:lnTo>
                <a:cubicBezTo>
                  <a:pt x="334963" y="53975"/>
                  <a:pt x="340123" y="52387"/>
                  <a:pt x="345282" y="50800"/>
                </a:cubicBezTo>
                <a:close/>
                <a:moveTo>
                  <a:pt x="376094" y="49761"/>
                </a:moveTo>
                <a:lnTo>
                  <a:pt x="376094" y="54610"/>
                </a:lnTo>
                <a:cubicBezTo>
                  <a:pt x="372703" y="54610"/>
                  <a:pt x="372703" y="54610"/>
                  <a:pt x="373550" y="53777"/>
                </a:cubicBezTo>
                <a:lnTo>
                  <a:pt x="375196" y="50002"/>
                </a:lnTo>
                <a:close/>
                <a:moveTo>
                  <a:pt x="382877" y="47943"/>
                </a:moveTo>
                <a:cubicBezTo>
                  <a:pt x="376094" y="54610"/>
                  <a:pt x="376094" y="54610"/>
                  <a:pt x="376094" y="54610"/>
                </a:cubicBezTo>
                <a:lnTo>
                  <a:pt x="379433" y="48866"/>
                </a:lnTo>
                <a:close/>
                <a:moveTo>
                  <a:pt x="376094" y="47943"/>
                </a:moveTo>
                <a:lnTo>
                  <a:pt x="375196" y="50002"/>
                </a:lnTo>
                <a:lnTo>
                  <a:pt x="373550" y="50443"/>
                </a:lnTo>
                <a:lnTo>
                  <a:pt x="372394" y="49761"/>
                </a:lnTo>
                <a:lnTo>
                  <a:pt x="372279" y="49693"/>
                </a:lnTo>
                <a:close/>
                <a:moveTo>
                  <a:pt x="376094" y="47943"/>
                </a:moveTo>
                <a:cubicBezTo>
                  <a:pt x="376094" y="47943"/>
                  <a:pt x="377790" y="47943"/>
                  <a:pt x="379486" y="47943"/>
                </a:cubicBezTo>
                <a:lnTo>
                  <a:pt x="382877" y="47943"/>
                </a:lnTo>
                <a:cubicBezTo>
                  <a:pt x="382877" y="47943"/>
                  <a:pt x="381181" y="47943"/>
                  <a:pt x="379486" y="48776"/>
                </a:cubicBezTo>
                <a:lnTo>
                  <a:pt x="379433" y="48866"/>
                </a:lnTo>
                <a:lnTo>
                  <a:pt x="376094" y="49761"/>
                </a:lnTo>
                <a:lnTo>
                  <a:pt x="376094" y="48776"/>
                </a:lnTo>
                <a:cubicBezTo>
                  <a:pt x="376094" y="47943"/>
                  <a:pt x="376094" y="47943"/>
                  <a:pt x="376094" y="47943"/>
                </a:cubicBezTo>
                <a:close/>
                <a:moveTo>
                  <a:pt x="369311" y="47943"/>
                </a:moveTo>
                <a:lnTo>
                  <a:pt x="372279" y="49693"/>
                </a:lnTo>
                <a:lnTo>
                  <a:pt x="369311" y="51054"/>
                </a:lnTo>
                <a:lnTo>
                  <a:pt x="369311" y="48776"/>
                </a:lnTo>
                <a:cubicBezTo>
                  <a:pt x="369311" y="47943"/>
                  <a:pt x="369311" y="47943"/>
                  <a:pt x="369311" y="47943"/>
                </a:cubicBezTo>
                <a:close/>
                <a:moveTo>
                  <a:pt x="355600" y="47625"/>
                </a:moveTo>
                <a:lnTo>
                  <a:pt x="349582" y="48419"/>
                </a:lnTo>
                <a:lnTo>
                  <a:pt x="349410" y="49530"/>
                </a:lnTo>
                <a:lnTo>
                  <a:pt x="346076" y="50556"/>
                </a:lnTo>
                <a:lnTo>
                  <a:pt x="348722" y="48419"/>
                </a:lnTo>
                <a:close/>
                <a:moveTo>
                  <a:pt x="438151" y="47625"/>
                </a:moveTo>
                <a:cubicBezTo>
                  <a:pt x="438151" y="50800"/>
                  <a:pt x="436167" y="50800"/>
                  <a:pt x="434182" y="50800"/>
                </a:cubicBezTo>
                <a:lnTo>
                  <a:pt x="432297" y="52308"/>
                </a:lnTo>
                <a:close/>
                <a:moveTo>
                  <a:pt x="403225" y="47625"/>
                </a:moveTo>
                <a:cubicBezTo>
                  <a:pt x="403225" y="47625"/>
                  <a:pt x="403225" y="47625"/>
                  <a:pt x="404019" y="47625"/>
                </a:cubicBezTo>
                <a:lnTo>
                  <a:pt x="406400" y="47625"/>
                </a:lnTo>
                <a:lnTo>
                  <a:pt x="407194" y="47625"/>
                </a:lnTo>
                <a:lnTo>
                  <a:pt x="409575" y="47625"/>
                </a:lnTo>
                <a:cubicBezTo>
                  <a:pt x="409575" y="47625"/>
                  <a:pt x="409575" y="47625"/>
                  <a:pt x="409575" y="53975"/>
                </a:cubicBezTo>
                <a:cubicBezTo>
                  <a:pt x="403225" y="53975"/>
                  <a:pt x="409575" y="47625"/>
                  <a:pt x="403225" y="47625"/>
                </a:cubicBezTo>
                <a:close/>
                <a:moveTo>
                  <a:pt x="362744" y="47625"/>
                </a:moveTo>
                <a:cubicBezTo>
                  <a:pt x="362744" y="47625"/>
                  <a:pt x="362744" y="47625"/>
                  <a:pt x="362744" y="48419"/>
                </a:cubicBezTo>
                <a:lnTo>
                  <a:pt x="362744" y="49212"/>
                </a:lnTo>
                <a:lnTo>
                  <a:pt x="362744" y="50006"/>
                </a:lnTo>
                <a:cubicBezTo>
                  <a:pt x="360958" y="50800"/>
                  <a:pt x="359172" y="50800"/>
                  <a:pt x="362744" y="47625"/>
                </a:cubicBezTo>
                <a:close/>
                <a:moveTo>
                  <a:pt x="362744" y="47625"/>
                </a:moveTo>
                <a:cubicBezTo>
                  <a:pt x="366316" y="47625"/>
                  <a:pt x="366316" y="47625"/>
                  <a:pt x="366316" y="47625"/>
                </a:cubicBezTo>
                <a:lnTo>
                  <a:pt x="369094" y="47625"/>
                </a:lnTo>
                <a:lnTo>
                  <a:pt x="369888" y="47625"/>
                </a:lnTo>
                <a:cubicBezTo>
                  <a:pt x="366316" y="47625"/>
                  <a:pt x="364530" y="49212"/>
                  <a:pt x="363637" y="50800"/>
                </a:cubicBezTo>
                <a:lnTo>
                  <a:pt x="362781" y="53842"/>
                </a:lnTo>
                <a:lnTo>
                  <a:pt x="363376" y="53777"/>
                </a:lnTo>
                <a:lnTo>
                  <a:pt x="369311" y="51054"/>
                </a:lnTo>
                <a:lnTo>
                  <a:pt x="369311" y="54610"/>
                </a:lnTo>
                <a:lnTo>
                  <a:pt x="366767" y="54610"/>
                </a:lnTo>
                <a:lnTo>
                  <a:pt x="365920" y="54610"/>
                </a:lnTo>
                <a:lnTo>
                  <a:pt x="363376" y="54610"/>
                </a:lnTo>
                <a:cubicBezTo>
                  <a:pt x="362528" y="54610"/>
                  <a:pt x="362528" y="54610"/>
                  <a:pt x="362528" y="54610"/>
                </a:cubicBezTo>
                <a:cubicBezTo>
                  <a:pt x="359137" y="54610"/>
                  <a:pt x="359137" y="54610"/>
                  <a:pt x="359984" y="55444"/>
                </a:cubicBezTo>
                <a:lnTo>
                  <a:pt x="362183" y="60487"/>
                </a:lnTo>
                <a:lnTo>
                  <a:pt x="355745" y="61278"/>
                </a:lnTo>
                <a:lnTo>
                  <a:pt x="353032" y="65945"/>
                </a:lnTo>
                <a:lnTo>
                  <a:pt x="352354" y="65445"/>
                </a:lnTo>
                <a:cubicBezTo>
                  <a:pt x="350658" y="66278"/>
                  <a:pt x="348962" y="67945"/>
                  <a:pt x="348962" y="67945"/>
                </a:cubicBezTo>
                <a:lnTo>
                  <a:pt x="347266" y="67945"/>
                </a:lnTo>
                <a:lnTo>
                  <a:pt x="343027" y="67945"/>
                </a:lnTo>
                <a:cubicBezTo>
                  <a:pt x="342179" y="67945"/>
                  <a:pt x="342179" y="67945"/>
                  <a:pt x="342179" y="67945"/>
                </a:cubicBezTo>
                <a:cubicBezTo>
                  <a:pt x="348962" y="67945"/>
                  <a:pt x="342179" y="67945"/>
                  <a:pt x="348962" y="61278"/>
                </a:cubicBezTo>
                <a:cubicBezTo>
                  <a:pt x="348962" y="61278"/>
                  <a:pt x="355745" y="61278"/>
                  <a:pt x="355745" y="54610"/>
                </a:cubicBezTo>
                <a:lnTo>
                  <a:pt x="362744" y="53846"/>
                </a:lnTo>
                <a:lnTo>
                  <a:pt x="362744" y="50006"/>
                </a:lnTo>
                <a:cubicBezTo>
                  <a:pt x="364530" y="49212"/>
                  <a:pt x="366316" y="47625"/>
                  <a:pt x="362744" y="47625"/>
                </a:cubicBezTo>
                <a:close/>
                <a:moveTo>
                  <a:pt x="355601" y="47625"/>
                </a:moveTo>
                <a:lnTo>
                  <a:pt x="355600" y="47626"/>
                </a:lnTo>
                <a:lnTo>
                  <a:pt x="355600" y="53181"/>
                </a:lnTo>
                <a:cubicBezTo>
                  <a:pt x="355600" y="53975"/>
                  <a:pt x="355600" y="53975"/>
                  <a:pt x="355600" y="53975"/>
                </a:cubicBezTo>
                <a:cubicBezTo>
                  <a:pt x="352425" y="53975"/>
                  <a:pt x="352425" y="52387"/>
                  <a:pt x="353219" y="50800"/>
                </a:cubicBezTo>
                <a:lnTo>
                  <a:pt x="355598" y="47628"/>
                </a:lnTo>
                <a:lnTo>
                  <a:pt x="355588" y="47637"/>
                </a:lnTo>
                <a:lnTo>
                  <a:pt x="352162" y="50800"/>
                </a:lnTo>
                <a:cubicBezTo>
                  <a:pt x="350442" y="52387"/>
                  <a:pt x="348722" y="53975"/>
                  <a:pt x="348722" y="53975"/>
                </a:cubicBezTo>
                <a:lnTo>
                  <a:pt x="349410" y="49530"/>
                </a:lnTo>
                <a:lnTo>
                  <a:pt x="352376" y="48617"/>
                </a:lnTo>
                <a:lnTo>
                  <a:pt x="355600" y="47625"/>
                </a:lnTo>
                <a:lnTo>
                  <a:pt x="355600" y="47625"/>
                </a:lnTo>
                <a:close/>
                <a:moveTo>
                  <a:pt x="334963" y="47625"/>
                </a:moveTo>
                <a:cubicBezTo>
                  <a:pt x="328613" y="53975"/>
                  <a:pt x="334963" y="47625"/>
                  <a:pt x="328613" y="53975"/>
                </a:cubicBezTo>
                <a:cubicBezTo>
                  <a:pt x="328613" y="53975"/>
                  <a:pt x="328613" y="47625"/>
                  <a:pt x="334963" y="47625"/>
                </a:cubicBezTo>
                <a:close/>
                <a:moveTo>
                  <a:pt x="327820" y="47625"/>
                </a:moveTo>
                <a:cubicBezTo>
                  <a:pt x="331392" y="47625"/>
                  <a:pt x="331392" y="47625"/>
                  <a:pt x="329606" y="48419"/>
                </a:cubicBezTo>
                <a:lnTo>
                  <a:pt x="327171" y="49934"/>
                </a:lnTo>
                <a:close/>
                <a:moveTo>
                  <a:pt x="321735" y="47625"/>
                </a:moveTo>
                <a:cubicBezTo>
                  <a:pt x="325175" y="47625"/>
                  <a:pt x="325175" y="49212"/>
                  <a:pt x="324315" y="50800"/>
                </a:cubicBezTo>
                <a:lnTo>
                  <a:pt x="322818" y="52642"/>
                </a:lnTo>
                <a:lnTo>
                  <a:pt x="327171" y="49934"/>
                </a:lnTo>
                <a:lnTo>
                  <a:pt x="326927" y="50800"/>
                </a:lnTo>
                <a:lnTo>
                  <a:pt x="322479" y="53059"/>
                </a:lnTo>
                <a:lnTo>
                  <a:pt x="321735" y="53975"/>
                </a:lnTo>
                <a:lnTo>
                  <a:pt x="321735" y="53437"/>
                </a:lnTo>
                <a:lnTo>
                  <a:pt x="320676" y="53975"/>
                </a:lnTo>
                <a:lnTo>
                  <a:pt x="321735" y="53316"/>
                </a:lnTo>
                <a:lnTo>
                  <a:pt x="321735" y="50800"/>
                </a:lnTo>
                <a:cubicBezTo>
                  <a:pt x="321735" y="49212"/>
                  <a:pt x="321735" y="47625"/>
                  <a:pt x="321735" y="47625"/>
                </a:cubicBezTo>
                <a:close/>
                <a:moveTo>
                  <a:pt x="320676" y="47625"/>
                </a:moveTo>
                <a:cubicBezTo>
                  <a:pt x="320676" y="47625"/>
                  <a:pt x="319089" y="49212"/>
                  <a:pt x="317501" y="50006"/>
                </a:cubicBezTo>
                <a:lnTo>
                  <a:pt x="315342" y="48387"/>
                </a:lnTo>
                <a:close/>
                <a:moveTo>
                  <a:pt x="314326" y="47625"/>
                </a:moveTo>
                <a:cubicBezTo>
                  <a:pt x="314326" y="47625"/>
                  <a:pt x="314326" y="53975"/>
                  <a:pt x="307976" y="53975"/>
                </a:cubicBezTo>
                <a:cubicBezTo>
                  <a:pt x="307976" y="53975"/>
                  <a:pt x="314326" y="47625"/>
                  <a:pt x="314326" y="47625"/>
                </a:cubicBezTo>
                <a:close/>
                <a:moveTo>
                  <a:pt x="314326" y="47625"/>
                </a:moveTo>
                <a:lnTo>
                  <a:pt x="315342" y="48387"/>
                </a:lnTo>
                <a:lnTo>
                  <a:pt x="315120" y="48419"/>
                </a:lnTo>
                <a:cubicBezTo>
                  <a:pt x="314326" y="49212"/>
                  <a:pt x="314326" y="50800"/>
                  <a:pt x="314326" y="53975"/>
                </a:cubicBezTo>
                <a:cubicBezTo>
                  <a:pt x="314326" y="53975"/>
                  <a:pt x="314326" y="53975"/>
                  <a:pt x="314326" y="47625"/>
                </a:cubicBezTo>
                <a:close/>
                <a:moveTo>
                  <a:pt x="451281" y="46998"/>
                </a:moveTo>
                <a:cubicBezTo>
                  <a:pt x="451281" y="46998"/>
                  <a:pt x="451281" y="46998"/>
                  <a:pt x="451281" y="53828"/>
                </a:cubicBezTo>
                <a:cubicBezTo>
                  <a:pt x="451281" y="53828"/>
                  <a:pt x="451281" y="53828"/>
                  <a:pt x="450426" y="52974"/>
                </a:cubicBezTo>
                <a:lnTo>
                  <a:pt x="445299" y="47852"/>
                </a:lnTo>
                <a:lnTo>
                  <a:pt x="445299" y="47852"/>
                </a:lnTo>
                <a:lnTo>
                  <a:pt x="445538" y="47817"/>
                </a:lnTo>
                <a:lnTo>
                  <a:pt x="447863" y="49559"/>
                </a:lnTo>
                <a:cubicBezTo>
                  <a:pt x="447863" y="50413"/>
                  <a:pt x="447863" y="50413"/>
                  <a:pt x="451281" y="46998"/>
                </a:cubicBezTo>
                <a:close/>
                <a:moveTo>
                  <a:pt x="444444" y="46998"/>
                </a:moveTo>
                <a:lnTo>
                  <a:pt x="445299" y="47852"/>
                </a:lnTo>
                <a:lnTo>
                  <a:pt x="444444" y="53828"/>
                </a:lnTo>
                <a:cubicBezTo>
                  <a:pt x="444444" y="46998"/>
                  <a:pt x="437606" y="53828"/>
                  <a:pt x="437606" y="53828"/>
                </a:cubicBezTo>
                <a:cubicBezTo>
                  <a:pt x="437606" y="53828"/>
                  <a:pt x="437606" y="46998"/>
                  <a:pt x="444444" y="46998"/>
                </a:cubicBezTo>
                <a:close/>
                <a:moveTo>
                  <a:pt x="369987" y="46831"/>
                </a:moveTo>
                <a:cubicBezTo>
                  <a:pt x="369094" y="47625"/>
                  <a:pt x="369094" y="47625"/>
                  <a:pt x="369094" y="47625"/>
                </a:cubicBezTo>
                <a:cubicBezTo>
                  <a:pt x="365522" y="47625"/>
                  <a:pt x="367308" y="47625"/>
                  <a:pt x="369987" y="46831"/>
                </a:cubicBezTo>
                <a:close/>
                <a:moveTo>
                  <a:pt x="454700" y="44436"/>
                </a:moveTo>
                <a:cubicBezTo>
                  <a:pt x="456410" y="43583"/>
                  <a:pt x="458119" y="43583"/>
                  <a:pt x="458119" y="46998"/>
                </a:cubicBezTo>
                <a:lnTo>
                  <a:pt x="456303" y="46998"/>
                </a:lnTo>
                <a:lnTo>
                  <a:pt x="454700" y="46998"/>
                </a:lnTo>
                <a:lnTo>
                  <a:pt x="452136" y="46998"/>
                </a:lnTo>
                <a:lnTo>
                  <a:pt x="451281" y="46998"/>
                </a:lnTo>
                <a:cubicBezTo>
                  <a:pt x="451281" y="46998"/>
                  <a:pt x="452991" y="45290"/>
                  <a:pt x="454700" y="44436"/>
                </a:cubicBezTo>
                <a:close/>
                <a:moveTo>
                  <a:pt x="621904" y="41276"/>
                </a:moveTo>
                <a:lnTo>
                  <a:pt x="624434" y="46831"/>
                </a:lnTo>
                <a:lnTo>
                  <a:pt x="623903" y="46998"/>
                </a:lnTo>
                <a:lnTo>
                  <a:pt x="629059" y="46998"/>
                </a:lnTo>
                <a:lnTo>
                  <a:pt x="629059" y="47625"/>
                </a:lnTo>
                <a:lnTo>
                  <a:pt x="635530" y="47625"/>
                </a:lnTo>
                <a:lnTo>
                  <a:pt x="636589" y="47625"/>
                </a:lnTo>
                <a:lnTo>
                  <a:pt x="636589" y="47747"/>
                </a:lnTo>
                <a:lnTo>
                  <a:pt x="642410" y="48419"/>
                </a:lnTo>
                <a:lnTo>
                  <a:pt x="643320" y="49154"/>
                </a:lnTo>
                <a:lnTo>
                  <a:pt x="642938" y="47625"/>
                </a:lnTo>
                <a:lnTo>
                  <a:pt x="644233" y="49891"/>
                </a:lnTo>
                <a:lnTo>
                  <a:pt x="649107" y="53828"/>
                </a:lnTo>
                <a:lnTo>
                  <a:pt x="649571" y="53828"/>
                </a:lnTo>
                <a:lnTo>
                  <a:pt x="649321" y="53975"/>
                </a:lnTo>
                <a:lnTo>
                  <a:pt x="647755" y="54895"/>
                </a:lnTo>
                <a:cubicBezTo>
                  <a:pt x="648717" y="56817"/>
                  <a:pt x="656409" y="60659"/>
                  <a:pt x="656409" y="60659"/>
                </a:cubicBezTo>
                <a:cubicBezTo>
                  <a:pt x="652990" y="60659"/>
                  <a:pt x="652990" y="60659"/>
                  <a:pt x="653845" y="60659"/>
                </a:cubicBezTo>
                <a:lnTo>
                  <a:pt x="652990" y="60659"/>
                </a:lnTo>
                <a:lnTo>
                  <a:pt x="652135" y="60659"/>
                </a:lnTo>
                <a:lnTo>
                  <a:pt x="650426" y="60659"/>
                </a:lnTo>
                <a:cubicBezTo>
                  <a:pt x="649571" y="60659"/>
                  <a:pt x="649571" y="60659"/>
                  <a:pt x="649571" y="60659"/>
                </a:cubicBezTo>
                <a:cubicBezTo>
                  <a:pt x="649571" y="60659"/>
                  <a:pt x="649571" y="58951"/>
                  <a:pt x="648716" y="57243"/>
                </a:cubicBezTo>
                <a:lnTo>
                  <a:pt x="642991" y="53975"/>
                </a:lnTo>
                <a:lnTo>
                  <a:pt x="642734" y="53828"/>
                </a:lnTo>
                <a:lnTo>
                  <a:pt x="643588" y="53828"/>
                </a:lnTo>
                <a:lnTo>
                  <a:pt x="648701" y="53828"/>
                </a:lnTo>
                <a:lnTo>
                  <a:pt x="646113" y="53181"/>
                </a:lnTo>
                <a:lnTo>
                  <a:pt x="645247" y="51666"/>
                </a:lnTo>
                <a:lnTo>
                  <a:pt x="649031" y="53828"/>
                </a:lnTo>
                <a:lnTo>
                  <a:pt x="649039" y="53828"/>
                </a:lnTo>
                <a:lnTo>
                  <a:pt x="645191" y="51568"/>
                </a:lnTo>
                <a:lnTo>
                  <a:pt x="645247" y="51666"/>
                </a:lnTo>
                <a:lnTo>
                  <a:pt x="643732" y="50800"/>
                </a:lnTo>
                <a:lnTo>
                  <a:pt x="643706" y="50695"/>
                </a:lnTo>
                <a:lnTo>
                  <a:pt x="639830" y="48419"/>
                </a:lnTo>
                <a:lnTo>
                  <a:pt x="636589" y="47820"/>
                </a:lnTo>
                <a:lnTo>
                  <a:pt x="636589" y="49213"/>
                </a:lnTo>
                <a:lnTo>
                  <a:pt x="636589" y="50800"/>
                </a:lnTo>
                <a:cubicBezTo>
                  <a:pt x="636589" y="52387"/>
                  <a:pt x="636589" y="53975"/>
                  <a:pt x="636589" y="53975"/>
                </a:cubicBezTo>
                <a:cubicBezTo>
                  <a:pt x="636589" y="53975"/>
                  <a:pt x="634604" y="52387"/>
                  <a:pt x="633612" y="50800"/>
                </a:cubicBezTo>
                <a:lnTo>
                  <a:pt x="635100" y="49213"/>
                </a:lnTo>
                <a:lnTo>
                  <a:pt x="629059" y="49213"/>
                </a:lnTo>
                <a:lnTo>
                  <a:pt x="629059" y="50413"/>
                </a:lnTo>
                <a:cubicBezTo>
                  <a:pt x="629059" y="50413"/>
                  <a:pt x="629059" y="50413"/>
                  <a:pt x="629059" y="53828"/>
                </a:cubicBezTo>
                <a:cubicBezTo>
                  <a:pt x="625640" y="50413"/>
                  <a:pt x="623930" y="48705"/>
                  <a:pt x="623076" y="47852"/>
                </a:cubicBezTo>
                <a:lnTo>
                  <a:pt x="622849" y="47625"/>
                </a:lnTo>
                <a:lnTo>
                  <a:pt x="622623" y="47399"/>
                </a:lnTo>
                <a:lnTo>
                  <a:pt x="621904" y="47625"/>
                </a:lnTo>
                <a:cubicBezTo>
                  <a:pt x="621904" y="47625"/>
                  <a:pt x="621904" y="46037"/>
                  <a:pt x="621904" y="44450"/>
                </a:cubicBezTo>
                <a:close/>
                <a:moveTo>
                  <a:pt x="643256" y="41275"/>
                </a:moveTo>
                <a:cubicBezTo>
                  <a:pt x="649923" y="41275"/>
                  <a:pt x="649923" y="47625"/>
                  <a:pt x="656591" y="47625"/>
                </a:cubicBezTo>
                <a:cubicBezTo>
                  <a:pt x="656591" y="47625"/>
                  <a:pt x="649923" y="47625"/>
                  <a:pt x="643256" y="41275"/>
                </a:cubicBezTo>
                <a:close/>
                <a:moveTo>
                  <a:pt x="642938" y="41275"/>
                </a:moveTo>
                <a:cubicBezTo>
                  <a:pt x="642938" y="41275"/>
                  <a:pt x="649288" y="47625"/>
                  <a:pt x="649288" y="47625"/>
                </a:cubicBezTo>
                <a:cubicBezTo>
                  <a:pt x="649288" y="47625"/>
                  <a:pt x="649288" y="47625"/>
                  <a:pt x="648494" y="47625"/>
                </a:cubicBezTo>
                <a:lnTo>
                  <a:pt x="646113" y="47625"/>
                </a:lnTo>
                <a:lnTo>
                  <a:pt x="642938" y="47625"/>
                </a:lnTo>
                <a:cubicBezTo>
                  <a:pt x="649288" y="47625"/>
                  <a:pt x="642938" y="41275"/>
                  <a:pt x="642938" y="41275"/>
                </a:cubicBezTo>
                <a:close/>
                <a:moveTo>
                  <a:pt x="431007" y="41275"/>
                </a:moveTo>
                <a:lnTo>
                  <a:pt x="427624" y="46537"/>
                </a:lnTo>
                <a:lnTo>
                  <a:pt x="430768" y="46144"/>
                </a:lnTo>
                <a:lnTo>
                  <a:pt x="431007" y="45935"/>
                </a:lnTo>
                <a:lnTo>
                  <a:pt x="431007" y="44450"/>
                </a:lnTo>
                <a:cubicBezTo>
                  <a:pt x="431007" y="42862"/>
                  <a:pt x="431007" y="41275"/>
                  <a:pt x="431007" y="41275"/>
                </a:cubicBezTo>
                <a:lnTo>
                  <a:pt x="434032" y="43291"/>
                </a:lnTo>
                <a:lnTo>
                  <a:pt x="436339" y="41275"/>
                </a:lnTo>
                <a:lnTo>
                  <a:pt x="434183" y="41275"/>
                </a:lnTo>
                <a:close/>
                <a:moveTo>
                  <a:pt x="416720" y="41275"/>
                </a:moveTo>
                <a:cubicBezTo>
                  <a:pt x="416720" y="41275"/>
                  <a:pt x="416720" y="47625"/>
                  <a:pt x="423863" y="41275"/>
                </a:cubicBezTo>
                <a:cubicBezTo>
                  <a:pt x="423863" y="41275"/>
                  <a:pt x="416720" y="47625"/>
                  <a:pt x="416720" y="47625"/>
                </a:cubicBezTo>
                <a:cubicBezTo>
                  <a:pt x="416720" y="41275"/>
                  <a:pt x="409576" y="47625"/>
                  <a:pt x="416720" y="41275"/>
                </a:cubicBezTo>
                <a:close/>
                <a:moveTo>
                  <a:pt x="389660" y="41275"/>
                </a:moveTo>
                <a:cubicBezTo>
                  <a:pt x="389660" y="41275"/>
                  <a:pt x="389660" y="41275"/>
                  <a:pt x="388812" y="42108"/>
                </a:cubicBezTo>
                <a:lnTo>
                  <a:pt x="388651" y="42267"/>
                </a:lnTo>
                <a:close/>
                <a:moveTo>
                  <a:pt x="389660" y="41275"/>
                </a:moveTo>
                <a:lnTo>
                  <a:pt x="393899" y="41275"/>
                </a:lnTo>
                <a:cubicBezTo>
                  <a:pt x="393052" y="41275"/>
                  <a:pt x="393052" y="41275"/>
                  <a:pt x="396443" y="41275"/>
                </a:cubicBezTo>
                <a:cubicBezTo>
                  <a:pt x="393052" y="44609"/>
                  <a:pt x="391356" y="46276"/>
                  <a:pt x="390508" y="47109"/>
                </a:cubicBezTo>
                <a:lnTo>
                  <a:pt x="390071" y="47538"/>
                </a:lnTo>
                <a:lnTo>
                  <a:pt x="396082" y="46831"/>
                </a:lnTo>
                <a:cubicBezTo>
                  <a:pt x="397769" y="46037"/>
                  <a:pt x="399456" y="44450"/>
                  <a:pt x="402829" y="41275"/>
                </a:cubicBezTo>
                <a:cubicBezTo>
                  <a:pt x="402829" y="47625"/>
                  <a:pt x="409576" y="41275"/>
                  <a:pt x="402829" y="47625"/>
                </a:cubicBezTo>
                <a:lnTo>
                  <a:pt x="401986" y="47625"/>
                </a:lnTo>
                <a:lnTo>
                  <a:pt x="399456" y="47625"/>
                </a:lnTo>
                <a:lnTo>
                  <a:pt x="396876" y="47625"/>
                </a:lnTo>
                <a:cubicBezTo>
                  <a:pt x="396876" y="47625"/>
                  <a:pt x="389732" y="47625"/>
                  <a:pt x="382588" y="53975"/>
                </a:cubicBezTo>
                <a:cubicBezTo>
                  <a:pt x="382588" y="53975"/>
                  <a:pt x="384374" y="52387"/>
                  <a:pt x="386160" y="50800"/>
                </a:cubicBezTo>
                <a:lnTo>
                  <a:pt x="389375" y="47943"/>
                </a:lnTo>
                <a:lnTo>
                  <a:pt x="388885" y="47943"/>
                </a:lnTo>
                <a:lnTo>
                  <a:pt x="385962" y="50006"/>
                </a:lnTo>
                <a:lnTo>
                  <a:pt x="383038" y="47943"/>
                </a:lnTo>
                <a:lnTo>
                  <a:pt x="382877" y="47943"/>
                </a:lnTo>
                <a:lnTo>
                  <a:pt x="382996" y="47913"/>
                </a:lnTo>
                <a:lnTo>
                  <a:pt x="382588" y="47625"/>
                </a:lnTo>
                <a:lnTo>
                  <a:pt x="384170" y="47625"/>
                </a:lnTo>
                <a:lnTo>
                  <a:pt x="386269" y="47109"/>
                </a:lnTo>
                <a:cubicBezTo>
                  <a:pt x="386269" y="46276"/>
                  <a:pt x="386269" y="44609"/>
                  <a:pt x="389660" y="41275"/>
                </a:cubicBezTo>
                <a:close/>
                <a:moveTo>
                  <a:pt x="388938" y="41275"/>
                </a:moveTo>
                <a:lnTo>
                  <a:pt x="388013" y="42894"/>
                </a:lnTo>
                <a:lnTo>
                  <a:pt x="388651" y="42267"/>
                </a:lnTo>
                <a:lnTo>
                  <a:pt x="388013" y="42894"/>
                </a:lnTo>
                <a:lnTo>
                  <a:pt x="385763" y="46831"/>
                </a:lnTo>
                <a:lnTo>
                  <a:pt x="383409" y="47420"/>
                </a:lnTo>
                <a:lnTo>
                  <a:pt x="382588" y="47625"/>
                </a:lnTo>
                <a:cubicBezTo>
                  <a:pt x="382588" y="47625"/>
                  <a:pt x="388938" y="41275"/>
                  <a:pt x="388938" y="41275"/>
                </a:cubicBezTo>
                <a:close/>
                <a:moveTo>
                  <a:pt x="361950" y="41275"/>
                </a:moveTo>
                <a:cubicBezTo>
                  <a:pt x="361950" y="41275"/>
                  <a:pt x="355600" y="47625"/>
                  <a:pt x="355600" y="47625"/>
                </a:cubicBezTo>
                <a:cubicBezTo>
                  <a:pt x="355600" y="41275"/>
                  <a:pt x="361950" y="41275"/>
                  <a:pt x="361950" y="41275"/>
                </a:cubicBezTo>
                <a:close/>
                <a:moveTo>
                  <a:pt x="355600" y="41275"/>
                </a:moveTo>
                <a:cubicBezTo>
                  <a:pt x="355600" y="47625"/>
                  <a:pt x="355600" y="47625"/>
                  <a:pt x="349250" y="47625"/>
                </a:cubicBezTo>
                <a:cubicBezTo>
                  <a:pt x="349250" y="47625"/>
                  <a:pt x="361950" y="41275"/>
                  <a:pt x="355600" y="41275"/>
                </a:cubicBezTo>
                <a:close/>
                <a:moveTo>
                  <a:pt x="341313" y="41275"/>
                </a:moveTo>
                <a:cubicBezTo>
                  <a:pt x="348192" y="41275"/>
                  <a:pt x="341313" y="47625"/>
                  <a:pt x="348192" y="41275"/>
                </a:cubicBezTo>
                <a:cubicBezTo>
                  <a:pt x="348192" y="41275"/>
                  <a:pt x="348192" y="41275"/>
                  <a:pt x="348192" y="47625"/>
                </a:cubicBezTo>
                <a:lnTo>
                  <a:pt x="347332" y="47625"/>
                </a:lnTo>
                <a:lnTo>
                  <a:pt x="344753" y="47625"/>
                </a:lnTo>
                <a:lnTo>
                  <a:pt x="342173" y="47625"/>
                </a:lnTo>
                <a:lnTo>
                  <a:pt x="341313" y="47625"/>
                </a:lnTo>
                <a:cubicBezTo>
                  <a:pt x="341313" y="47625"/>
                  <a:pt x="348192" y="41275"/>
                  <a:pt x="341313" y="41275"/>
                </a:cubicBezTo>
                <a:close/>
                <a:moveTo>
                  <a:pt x="567520" y="40167"/>
                </a:moveTo>
                <a:lnTo>
                  <a:pt x="572493" y="40788"/>
                </a:lnTo>
                <a:lnTo>
                  <a:pt x="571794" y="41021"/>
                </a:lnTo>
                <a:cubicBezTo>
                  <a:pt x="572649" y="41875"/>
                  <a:pt x="574358" y="43583"/>
                  <a:pt x="574358" y="46998"/>
                </a:cubicBezTo>
                <a:cubicBezTo>
                  <a:pt x="574358" y="40167"/>
                  <a:pt x="567520" y="46998"/>
                  <a:pt x="567520" y="40167"/>
                </a:cubicBezTo>
                <a:close/>
                <a:moveTo>
                  <a:pt x="458119" y="40167"/>
                </a:moveTo>
                <a:cubicBezTo>
                  <a:pt x="458119" y="46998"/>
                  <a:pt x="464956" y="40167"/>
                  <a:pt x="464956" y="46998"/>
                </a:cubicBezTo>
                <a:lnTo>
                  <a:pt x="464101" y="46998"/>
                </a:lnTo>
                <a:lnTo>
                  <a:pt x="462392" y="46998"/>
                </a:lnTo>
                <a:lnTo>
                  <a:pt x="461538" y="46998"/>
                </a:lnTo>
                <a:lnTo>
                  <a:pt x="458974" y="46998"/>
                </a:lnTo>
                <a:lnTo>
                  <a:pt x="458973" y="46998"/>
                </a:lnTo>
                <a:lnTo>
                  <a:pt x="458119" y="46998"/>
                </a:lnTo>
                <a:cubicBezTo>
                  <a:pt x="451281" y="46998"/>
                  <a:pt x="458119" y="40167"/>
                  <a:pt x="458119" y="40167"/>
                </a:cubicBezTo>
                <a:close/>
                <a:moveTo>
                  <a:pt x="429933" y="39142"/>
                </a:moveTo>
                <a:lnTo>
                  <a:pt x="429803" y="40167"/>
                </a:lnTo>
                <a:lnTo>
                  <a:pt x="429788" y="40283"/>
                </a:lnTo>
                <a:cubicBezTo>
                  <a:pt x="428910" y="41275"/>
                  <a:pt x="427152" y="41275"/>
                  <a:pt x="423637" y="41275"/>
                </a:cubicBezTo>
                <a:lnTo>
                  <a:pt x="426907" y="40167"/>
                </a:lnTo>
                <a:close/>
                <a:moveTo>
                  <a:pt x="430667" y="38894"/>
                </a:moveTo>
                <a:lnTo>
                  <a:pt x="430667" y="40167"/>
                </a:lnTo>
                <a:lnTo>
                  <a:pt x="430667" y="41275"/>
                </a:lnTo>
                <a:lnTo>
                  <a:pt x="430340" y="40167"/>
                </a:lnTo>
                <a:lnTo>
                  <a:pt x="430028" y="39110"/>
                </a:lnTo>
                <a:close/>
                <a:moveTo>
                  <a:pt x="429964" y="38894"/>
                </a:moveTo>
                <a:lnTo>
                  <a:pt x="430028" y="39110"/>
                </a:lnTo>
                <a:lnTo>
                  <a:pt x="429933" y="39142"/>
                </a:lnTo>
                <a:close/>
                <a:moveTo>
                  <a:pt x="509588" y="38298"/>
                </a:moveTo>
                <a:lnTo>
                  <a:pt x="507594" y="40167"/>
                </a:lnTo>
                <a:lnTo>
                  <a:pt x="509401" y="40167"/>
                </a:lnTo>
                <a:lnTo>
                  <a:pt x="511582" y="40167"/>
                </a:lnTo>
                <a:close/>
                <a:moveTo>
                  <a:pt x="432425" y="38298"/>
                </a:moveTo>
                <a:lnTo>
                  <a:pt x="431321" y="40167"/>
                </a:lnTo>
                <a:lnTo>
                  <a:pt x="430667" y="41275"/>
                </a:lnTo>
                <a:lnTo>
                  <a:pt x="431228" y="40167"/>
                </a:lnTo>
                <a:lnTo>
                  <a:pt x="432122" y="38401"/>
                </a:lnTo>
                <a:close/>
                <a:moveTo>
                  <a:pt x="400050" y="37307"/>
                </a:moveTo>
                <a:lnTo>
                  <a:pt x="403225" y="41276"/>
                </a:lnTo>
                <a:cubicBezTo>
                  <a:pt x="396875" y="41276"/>
                  <a:pt x="403225" y="33338"/>
                  <a:pt x="396875" y="41276"/>
                </a:cubicBezTo>
                <a:cubicBezTo>
                  <a:pt x="396875" y="41276"/>
                  <a:pt x="396875" y="41276"/>
                  <a:pt x="397669" y="40284"/>
                </a:cubicBezTo>
                <a:close/>
                <a:moveTo>
                  <a:pt x="447090" y="36326"/>
                </a:moveTo>
                <a:lnTo>
                  <a:pt x="444054" y="37926"/>
                </a:lnTo>
                <a:lnTo>
                  <a:pt x="444352" y="40167"/>
                </a:lnTo>
                <a:lnTo>
                  <a:pt x="444444" y="40167"/>
                </a:lnTo>
                <a:cubicBezTo>
                  <a:pt x="444444" y="40167"/>
                  <a:pt x="444444" y="40167"/>
                  <a:pt x="445299" y="40167"/>
                </a:cubicBezTo>
                <a:lnTo>
                  <a:pt x="447863" y="40167"/>
                </a:lnTo>
                <a:lnTo>
                  <a:pt x="449572" y="40167"/>
                </a:lnTo>
                <a:lnTo>
                  <a:pt x="450419" y="40167"/>
                </a:lnTo>
                <a:lnTo>
                  <a:pt x="447940" y="37306"/>
                </a:lnTo>
                <a:close/>
                <a:moveTo>
                  <a:pt x="458278" y="33401"/>
                </a:moveTo>
                <a:lnTo>
                  <a:pt x="458194" y="33412"/>
                </a:lnTo>
                <a:lnTo>
                  <a:pt x="454819" y="37306"/>
                </a:lnTo>
                <a:lnTo>
                  <a:pt x="452467" y="40019"/>
                </a:lnTo>
                <a:lnTo>
                  <a:pt x="458119" y="39314"/>
                </a:lnTo>
                <a:lnTo>
                  <a:pt x="464719" y="33544"/>
                </a:lnTo>
                <a:lnTo>
                  <a:pt x="459119" y="36314"/>
                </a:lnTo>
                <a:close/>
                <a:moveTo>
                  <a:pt x="628650" y="33338"/>
                </a:moveTo>
                <a:cubicBezTo>
                  <a:pt x="628650" y="33338"/>
                  <a:pt x="628650" y="33338"/>
                  <a:pt x="629642" y="34330"/>
                </a:cubicBezTo>
                <a:lnTo>
                  <a:pt x="636587" y="41275"/>
                </a:lnTo>
                <a:lnTo>
                  <a:pt x="636588" y="41275"/>
                </a:lnTo>
                <a:lnTo>
                  <a:pt x="636587" y="41275"/>
                </a:lnTo>
                <a:lnTo>
                  <a:pt x="636588" y="41276"/>
                </a:lnTo>
                <a:lnTo>
                  <a:pt x="636587" y="41275"/>
                </a:lnTo>
                <a:lnTo>
                  <a:pt x="633016" y="43656"/>
                </a:lnTo>
                <a:cubicBezTo>
                  <a:pt x="631230" y="42862"/>
                  <a:pt x="629444" y="41275"/>
                  <a:pt x="629444" y="41275"/>
                </a:cubicBezTo>
                <a:cubicBezTo>
                  <a:pt x="633016" y="41275"/>
                  <a:pt x="633016" y="41275"/>
                  <a:pt x="633016" y="41275"/>
                </a:cubicBezTo>
                <a:lnTo>
                  <a:pt x="636586" y="41275"/>
                </a:lnTo>
                <a:lnTo>
                  <a:pt x="629642" y="37307"/>
                </a:lnTo>
                <a:cubicBezTo>
                  <a:pt x="628650" y="35322"/>
                  <a:pt x="628650" y="33338"/>
                  <a:pt x="628650" y="33338"/>
                </a:cubicBezTo>
                <a:close/>
                <a:moveTo>
                  <a:pt x="608648" y="33338"/>
                </a:moveTo>
                <a:cubicBezTo>
                  <a:pt x="615316" y="41276"/>
                  <a:pt x="621983" y="41276"/>
                  <a:pt x="621983" y="33338"/>
                </a:cubicBezTo>
                <a:cubicBezTo>
                  <a:pt x="621983" y="33338"/>
                  <a:pt x="621983" y="35322"/>
                  <a:pt x="622817" y="37307"/>
                </a:cubicBezTo>
                <a:lnTo>
                  <a:pt x="628650" y="41275"/>
                </a:lnTo>
                <a:lnTo>
                  <a:pt x="628651" y="41276"/>
                </a:lnTo>
                <a:cubicBezTo>
                  <a:pt x="628651" y="41276"/>
                  <a:pt x="626984" y="41276"/>
                  <a:pt x="626150" y="41276"/>
                </a:cubicBezTo>
                <a:lnTo>
                  <a:pt x="625317" y="41276"/>
                </a:lnTo>
                <a:cubicBezTo>
                  <a:pt x="623650" y="41276"/>
                  <a:pt x="621983" y="41276"/>
                  <a:pt x="621983" y="41276"/>
                </a:cubicBezTo>
                <a:lnTo>
                  <a:pt x="621904" y="41276"/>
                </a:lnTo>
                <a:lnTo>
                  <a:pt x="616149" y="41276"/>
                </a:lnTo>
                <a:cubicBezTo>
                  <a:pt x="615316" y="41276"/>
                  <a:pt x="615316" y="41276"/>
                  <a:pt x="615316" y="41276"/>
                </a:cubicBezTo>
                <a:lnTo>
                  <a:pt x="615315" y="41275"/>
                </a:lnTo>
                <a:lnTo>
                  <a:pt x="609482" y="37307"/>
                </a:lnTo>
                <a:lnTo>
                  <a:pt x="608648" y="36433"/>
                </a:lnTo>
                <a:lnTo>
                  <a:pt x="608648" y="34132"/>
                </a:lnTo>
                <a:close/>
                <a:moveTo>
                  <a:pt x="567532" y="33338"/>
                </a:moveTo>
                <a:cubicBezTo>
                  <a:pt x="567970" y="33338"/>
                  <a:pt x="568326" y="33693"/>
                  <a:pt x="568326" y="34132"/>
                </a:cubicBezTo>
                <a:cubicBezTo>
                  <a:pt x="568326" y="34570"/>
                  <a:pt x="567970" y="34926"/>
                  <a:pt x="567532" y="34926"/>
                </a:cubicBezTo>
                <a:cubicBezTo>
                  <a:pt x="567094" y="34926"/>
                  <a:pt x="566738" y="34570"/>
                  <a:pt x="566738" y="34132"/>
                </a:cubicBezTo>
                <a:cubicBezTo>
                  <a:pt x="566738" y="33693"/>
                  <a:pt x="567094" y="33338"/>
                  <a:pt x="567532" y="33338"/>
                </a:cubicBezTo>
                <a:close/>
                <a:moveTo>
                  <a:pt x="465138" y="33338"/>
                </a:moveTo>
                <a:cubicBezTo>
                  <a:pt x="465138" y="33338"/>
                  <a:pt x="471488" y="33338"/>
                  <a:pt x="471488" y="33338"/>
                </a:cubicBezTo>
                <a:cubicBezTo>
                  <a:pt x="471488" y="41276"/>
                  <a:pt x="471488" y="33338"/>
                  <a:pt x="465138" y="33338"/>
                </a:cubicBezTo>
                <a:close/>
                <a:moveTo>
                  <a:pt x="396875" y="33338"/>
                </a:moveTo>
                <a:cubicBezTo>
                  <a:pt x="396875" y="41276"/>
                  <a:pt x="403225" y="33338"/>
                  <a:pt x="403225" y="33338"/>
                </a:cubicBezTo>
                <a:lnTo>
                  <a:pt x="400050" y="37307"/>
                </a:lnTo>
                <a:cubicBezTo>
                  <a:pt x="398463" y="37307"/>
                  <a:pt x="396875" y="37307"/>
                  <a:pt x="396875" y="33338"/>
                </a:cubicBezTo>
                <a:close/>
                <a:moveTo>
                  <a:pt x="382588" y="33338"/>
                </a:moveTo>
                <a:cubicBezTo>
                  <a:pt x="382588" y="33338"/>
                  <a:pt x="388938" y="41276"/>
                  <a:pt x="388938" y="33338"/>
                </a:cubicBezTo>
                <a:cubicBezTo>
                  <a:pt x="388938" y="41276"/>
                  <a:pt x="388938" y="41276"/>
                  <a:pt x="382588" y="41276"/>
                </a:cubicBezTo>
                <a:lnTo>
                  <a:pt x="382588" y="41275"/>
                </a:lnTo>
                <a:lnTo>
                  <a:pt x="382588" y="40284"/>
                </a:lnTo>
                <a:cubicBezTo>
                  <a:pt x="382588" y="39291"/>
                  <a:pt x="382588" y="37307"/>
                  <a:pt x="382588" y="33338"/>
                </a:cubicBezTo>
                <a:close/>
                <a:moveTo>
                  <a:pt x="533332" y="33337"/>
                </a:moveTo>
                <a:lnTo>
                  <a:pt x="534995" y="37214"/>
                </a:lnTo>
                <a:lnTo>
                  <a:pt x="534187" y="36752"/>
                </a:lnTo>
                <a:cubicBezTo>
                  <a:pt x="533332" y="35045"/>
                  <a:pt x="533332" y="33337"/>
                  <a:pt x="533332" y="33337"/>
                </a:cubicBezTo>
                <a:close/>
                <a:moveTo>
                  <a:pt x="526495" y="33337"/>
                </a:moveTo>
                <a:lnTo>
                  <a:pt x="526495" y="33338"/>
                </a:lnTo>
                <a:lnTo>
                  <a:pt x="526495" y="39314"/>
                </a:lnTo>
                <a:cubicBezTo>
                  <a:pt x="526495" y="40167"/>
                  <a:pt x="526495" y="40167"/>
                  <a:pt x="526495" y="40167"/>
                </a:cubicBezTo>
                <a:cubicBezTo>
                  <a:pt x="526495" y="36752"/>
                  <a:pt x="526495" y="35045"/>
                  <a:pt x="525640" y="34191"/>
                </a:cubicBezTo>
                <a:lnTo>
                  <a:pt x="525127" y="34118"/>
                </a:lnTo>
                <a:lnTo>
                  <a:pt x="526493" y="33338"/>
                </a:lnTo>
                <a:close/>
                <a:moveTo>
                  <a:pt x="519657" y="33337"/>
                </a:moveTo>
                <a:lnTo>
                  <a:pt x="519664" y="33338"/>
                </a:lnTo>
                <a:lnTo>
                  <a:pt x="525127" y="34118"/>
                </a:lnTo>
                <a:lnTo>
                  <a:pt x="520512" y="36752"/>
                </a:lnTo>
                <a:cubicBezTo>
                  <a:pt x="519657" y="38460"/>
                  <a:pt x="519657" y="40167"/>
                  <a:pt x="519657" y="40167"/>
                </a:cubicBezTo>
                <a:cubicBezTo>
                  <a:pt x="516238" y="36752"/>
                  <a:pt x="514529" y="35045"/>
                  <a:pt x="514528" y="34191"/>
                </a:cubicBezTo>
                <a:lnTo>
                  <a:pt x="519651" y="33338"/>
                </a:lnTo>
                <a:close/>
                <a:moveTo>
                  <a:pt x="437698" y="33337"/>
                </a:moveTo>
                <a:lnTo>
                  <a:pt x="438151" y="33337"/>
                </a:lnTo>
                <a:lnTo>
                  <a:pt x="443849" y="33337"/>
                </a:lnTo>
                <a:lnTo>
                  <a:pt x="444500" y="33337"/>
                </a:lnTo>
                <a:lnTo>
                  <a:pt x="444728" y="33337"/>
                </a:lnTo>
                <a:cubicBezTo>
                  <a:pt x="448244" y="33337"/>
                  <a:pt x="448244" y="33337"/>
                  <a:pt x="447365" y="33337"/>
                </a:cubicBezTo>
                <a:lnTo>
                  <a:pt x="450519" y="33337"/>
                </a:lnTo>
                <a:lnTo>
                  <a:pt x="451379" y="33337"/>
                </a:lnTo>
                <a:lnTo>
                  <a:pt x="451759" y="33337"/>
                </a:lnTo>
                <a:lnTo>
                  <a:pt x="453516" y="33337"/>
                </a:lnTo>
                <a:lnTo>
                  <a:pt x="453959" y="33337"/>
                </a:lnTo>
                <a:lnTo>
                  <a:pt x="455274" y="33337"/>
                </a:lnTo>
                <a:lnTo>
                  <a:pt x="457399" y="33337"/>
                </a:lnTo>
                <a:lnTo>
                  <a:pt x="458259" y="33337"/>
                </a:lnTo>
                <a:lnTo>
                  <a:pt x="458789" y="33337"/>
                </a:lnTo>
                <a:lnTo>
                  <a:pt x="461699" y="33337"/>
                </a:lnTo>
                <a:lnTo>
                  <a:pt x="464956" y="33337"/>
                </a:lnTo>
                <a:lnTo>
                  <a:pt x="465138" y="33337"/>
                </a:lnTo>
                <a:lnTo>
                  <a:pt x="464778" y="33515"/>
                </a:lnTo>
                <a:lnTo>
                  <a:pt x="458974" y="39314"/>
                </a:lnTo>
                <a:cubicBezTo>
                  <a:pt x="458119" y="40167"/>
                  <a:pt x="458119" y="40167"/>
                  <a:pt x="458119" y="40167"/>
                </a:cubicBezTo>
                <a:cubicBezTo>
                  <a:pt x="458119" y="46998"/>
                  <a:pt x="451281" y="40167"/>
                  <a:pt x="451281" y="46998"/>
                </a:cubicBezTo>
                <a:lnTo>
                  <a:pt x="445538" y="47817"/>
                </a:lnTo>
                <a:lnTo>
                  <a:pt x="444444" y="46998"/>
                </a:lnTo>
                <a:lnTo>
                  <a:pt x="443076" y="44266"/>
                </a:lnTo>
                <a:lnTo>
                  <a:pt x="444444" y="43583"/>
                </a:lnTo>
                <a:lnTo>
                  <a:pt x="450680" y="40468"/>
                </a:lnTo>
                <a:lnTo>
                  <a:pt x="450641" y="40423"/>
                </a:lnTo>
                <a:lnTo>
                  <a:pt x="442734" y="43583"/>
                </a:lnTo>
                <a:lnTo>
                  <a:pt x="443076" y="44266"/>
                </a:lnTo>
                <a:lnTo>
                  <a:pt x="437606" y="46998"/>
                </a:lnTo>
                <a:cubicBezTo>
                  <a:pt x="437606" y="46998"/>
                  <a:pt x="435897" y="48705"/>
                  <a:pt x="434187" y="49559"/>
                </a:cubicBezTo>
                <a:lnTo>
                  <a:pt x="431281" y="47382"/>
                </a:lnTo>
                <a:lnTo>
                  <a:pt x="431007" y="47625"/>
                </a:lnTo>
                <a:lnTo>
                  <a:pt x="431007" y="47177"/>
                </a:lnTo>
                <a:lnTo>
                  <a:pt x="430768" y="46998"/>
                </a:lnTo>
                <a:cubicBezTo>
                  <a:pt x="430768" y="46998"/>
                  <a:pt x="430768" y="46998"/>
                  <a:pt x="429913" y="46998"/>
                </a:cubicBezTo>
                <a:lnTo>
                  <a:pt x="426685" y="46998"/>
                </a:lnTo>
                <a:lnTo>
                  <a:pt x="423863" y="47625"/>
                </a:lnTo>
                <a:cubicBezTo>
                  <a:pt x="423863" y="41275"/>
                  <a:pt x="423863" y="47625"/>
                  <a:pt x="423863" y="41275"/>
                </a:cubicBezTo>
                <a:lnTo>
                  <a:pt x="425394" y="41275"/>
                </a:lnTo>
                <a:lnTo>
                  <a:pt x="426273" y="41275"/>
                </a:lnTo>
                <a:lnTo>
                  <a:pt x="427152" y="41275"/>
                </a:lnTo>
                <a:lnTo>
                  <a:pt x="427435" y="41275"/>
                </a:lnTo>
                <a:lnTo>
                  <a:pt x="429788" y="41275"/>
                </a:lnTo>
                <a:lnTo>
                  <a:pt x="430667" y="41275"/>
                </a:lnTo>
                <a:lnTo>
                  <a:pt x="431648" y="40167"/>
                </a:lnTo>
                <a:lnTo>
                  <a:pt x="434183" y="37306"/>
                </a:lnTo>
                <a:lnTo>
                  <a:pt x="437697" y="33338"/>
                </a:lnTo>
                <a:close/>
                <a:moveTo>
                  <a:pt x="416606" y="33337"/>
                </a:moveTo>
                <a:lnTo>
                  <a:pt x="416607" y="33338"/>
                </a:lnTo>
                <a:lnTo>
                  <a:pt x="420122" y="36314"/>
                </a:lnTo>
                <a:lnTo>
                  <a:pt x="423636" y="33338"/>
                </a:lnTo>
                <a:lnTo>
                  <a:pt x="420122" y="37306"/>
                </a:lnTo>
                <a:cubicBezTo>
                  <a:pt x="420122" y="37306"/>
                  <a:pt x="420122" y="37306"/>
                  <a:pt x="416606" y="41275"/>
                </a:cubicBezTo>
                <a:cubicBezTo>
                  <a:pt x="413091" y="41275"/>
                  <a:pt x="413091" y="39290"/>
                  <a:pt x="413970" y="37306"/>
                </a:cubicBezTo>
                <a:lnTo>
                  <a:pt x="416605" y="33338"/>
                </a:lnTo>
                <a:close/>
                <a:moveTo>
                  <a:pt x="498237" y="30957"/>
                </a:moveTo>
                <a:cubicBezTo>
                  <a:pt x="499110" y="31750"/>
                  <a:pt x="499110" y="33338"/>
                  <a:pt x="499110" y="33338"/>
                </a:cubicBezTo>
                <a:lnTo>
                  <a:pt x="496570" y="31606"/>
                </a:lnTo>
                <a:close/>
                <a:moveTo>
                  <a:pt x="495618" y="30957"/>
                </a:moveTo>
                <a:lnTo>
                  <a:pt x="496570" y="31606"/>
                </a:lnTo>
                <a:lnTo>
                  <a:pt x="492125" y="33338"/>
                </a:lnTo>
                <a:cubicBezTo>
                  <a:pt x="492125" y="30163"/>
                  <a:pt x="493871" y="30163"/>
                  <a:pt x="495618" y="30957"/>
                </a:cubicBezTo>
                <a:close/>
                <a:moveTo>
                  <a:pt x="621772" y="30659"/>
                </a:moveTo>
                <a:cubicBezTo>
                  <a:pt x="623061" y="30957"/>
                  <a:pt x="625211" y="31750"/>
                  <a:pt x="628651" y="33338"/>
                </a:cubicBezTo>
                <a:lnTo>
                  <a:pt x="628650" y="33338"/>
                </a:lnTo>
                <a:lnTo>
                  <a:pt x="625212" y="33338"/>
                </a:lnTo>
                <a:lnTo>
                  <a:pt x="622632" y="33338"/>
                </a:lnTo>
                <a:lnTo>
                  <a:pt x="621983" y="33338"/>
                </a:lnTo>
                <a:lnTo>
                  <a:pt x="621772" y="33338"/>
                </a:lnTo>
                <a:lnTo>
                  <a:pt x="620379" y="31623"/>
                </a:lnTo>
                <a:close/>
                <a:moveTo>
                  <a:pt x="431557" y="29919"/>
                </a:moveTo>
                <a:lnTo>
                  <a:pt x="431007" y="33337"/>
                </a:lnTo>
                <a:lnTo>
                  <a:pt x="431007" y="30163"/>
                </a:lnTo>
                <a:close/>
                <a:moveTo>
                  <a:pt x="621772" y="26988"/>
                </a:moveTo>
                <a:cubicBezTo>
                  <a:pt x="618332" y="26988"/>
                  <a:pt x="618332" y="28575"/>
                  <a:pt x="619192" y="30163"/>
                </a:cubicBezTo>
                <a:lnTo>
                  <a:pt x="620379" y="31623"/>
                </a:lnTo>
                <a:lnTo>
                  <a:pt x="620321" y="31664"/>
                </a:lnTo>
                <a:cubicBezTo>
                  <a:pt x="620805" y="32445"/>
                  <a:pt x="621772" y="33338"/>
                  <a:pt x="621772" y="33338"/>
                </a:cubicBezTo>
                <a:lnTo>
                  <a:pt x="620912" y="33338"/>
                </a:lnTo>
                <a:lnTo>
                  <a:pt x="618332" y="33338"/>
                </a:lnTo>
                <a:lnTo>
                  <a:pt x="615752" y="33338"/>
                </a:lnTo>
                <a:cubicBezTo>
                  <a:pt x="614892" y="33338"/>
                  <a:pt x="614892" y="33338"/>
                  <a:pt x="614892" y="33338"/>
                </a:cubicBezTo>
                <a:lnTo>
                  <a:pt x="614243" y="29145"/>
                </a:lnTo>
                <a:lnTo>
                  <a:pt x="614892" y="29369"/>
                </a:lnTo>
                <a:cubicBezTo>
                  <a:pt x="616612" y="30163"/>
                  <a:pt x="618332" y="30163"/>
                  <a:pt x="621772" y="26988"/>
                </a:cubicBezTo>
                <a:close/>
                <a:moveTo>
                  <a:pt x="608013" y="26988"/>
                </a:moveTo>
                <a:cubicBezTo>
                  <a:pt x="611453" y="26988"/>
                  <a:pt x="613172" y="26988"/>
                  <a:pt x="614032" y="27782"/>
                </a:cubicBezTo>
                <a:lnTo>
                  <a:pt x="614243" y="29145"/>
                </a:lnTo>
                <a:close/>
                <a:moveTo>
                  <a:pt x="595313" y="26988"/>
                </a:moveTo>
                <a:cubicBezTo>
                  <a:pt x="595313" y="26988"/>
                  <a:pt x="596980" y="26988"/>
                  <a:pt x="598647" y="26988"/>
                </a:cubicBezTo>
                <a:lnTo>
                  <a:pt x="601663" y="26988"/>
                </a:lnTo>
                <a:lnTo>
                  <a:pt x="601981" y="26988"/>
                </a:lnTo>
                <a:lnTo>
                  <a:pt x="602030" y="27040"/>
                </a:lnTo>
                <a:lnTo>
                  <a:pt x="607219" y="27782"/>
                </a:lnTo>
                <a:lnTo>
                  <a:pt x="607896" y="32521"/>
                </a:lnTo>
                <a:lnTo>
                  <a:pt x="608277" y="33338"/>
                </a:lnTo>
                <a:lnTo>
                  <a:pt x="608648" y="33338"/>
                </a:lnTo>
                <a:lnTo>
                  <a:pt x="608369" y="33534"/>
                </a:lnTo>
                <a:lnTo>
                  <a:pt x="608648" y="34132"/>
                </a:lnTo>
                <a:lnTo>
                  <a:pt x="608200" y="33652"/>
                </a:lnTo>
                <a:lnTo>
                  <a:pt x="606877" y="34578"/>
                </a:lnTo>
                <a:lnTo>
                  <a:pt x="608648" y="36433"/>
                </a:lnTo>
                <a:lnTo>
                  <a:pt x="608648" y="37307"/>
                </a:lnTo>
                <a:lnTo>
                  <a:pt x="608648" y="38894"/>
                </a:lnTo>
                <a:lnTo>
                  <a:pt x="606981" y="38299"/>
                </a:lnTo>
                <a:lnTo>
                  <a:pt x="608647" y="41275"/>
                </a:lnTo>
                <a:lnTo>
                  <a:pt x="608648" y="41276"/>
                </a:lnTo>
                <a:lnTo>
                  <a:pt x="608412" y="41276"/>
                </a:lnTo>
                <a:lnTo>
                  <a:pt x="614314" y="43656"/>
                </a:lnTo>
                <a:lnTo>
                  <a:pt x="615157" y="41276"/>
                </a:lnTo>
                <a:lnTo>
                  <a:pt x="611148" y="41276"/>
                </a:lnTo>
                <a:lnTo>
                  <a:pt x="609481" y="41276"/>
                </a:lnTo>
                <a:cubicBezTo>
                  <a:pt x="608648" y="41276"/>
                  <a:pt x="608648" y="41276"/>
                  <a:pt x="608648" y="41276"/>
                </a:cubicBezTo>
                <a:lnTo>
                  <a:pt x="608648" y="41275"/>
                </a:lnTo>
                <a:lnTo>
                  <a:pt x="608648" y="38894"/>
                </a:lnTo>
                <a:lnTo>
                  <a:pt x="615313" y="41275"/>
                </a:lnTo>
                <a:lnTo>
                  <a:pt x="615316" y="41276"/>
                </a:lnTo>
                <a:lnTo>
                  <a:pt x="615158" y="41276"/>
                </a:lnTo>
                <a:lnTo>
                  <a:pt x="618531" y="44450"/>
                </a:lnTo>
                <a:cubicBezTo>
                  <a:pt x="618530" y="44450"/>
                  <a:pt x="618530" y="44450"/>
                  <a:pt x="621904" y="47625"/>
                </a:cubicBezTo>
                <a:lnTo>
                  <a:pt x="621061" y="47625"/>
                </a:lnTo>
                <a:lnTo>
                  <a:pt x="618531" y="47625"/>
                </a:lnTo>
                <a:lnTo>
                  <a:pt x="616000" y="47625"/>
                </a:lnTo>
                <a:cubicBezTo>
                  <a:pt x="615157" y="47625"/>
                  <a:pt x="615157" y="47625"/>
                  <a:pt x="615157" y="47625"/>
                </a:cubicBezTo>
                <a:cubicBezTo>
                  <a:pt x="611783" y="47625"/>
                  <a:pt x="610097" y="47625"/>
                  <a:pt x="609253" y="46831"/>
                </a:cubicBezTo>
                <a:lnTo>
                  <a:pt x="608410" y="41276"/>
                </a:lnTo>
                <a:lnTo>
                  <a:pt x="608409" y="41276"/>
                </a:lnTo>
                <a:lnTo>
                  <a:pt x="605036" y="43656"/>
                </a:lnTo>
                <a:cubicBezTo>
                  <a:pt x="605036" y="44450"/>
                  <a:pt x="605036" y="44450"/>
                  <a:pt x="601663" y="41275"/>
                </a:cubicBezTo>
                <a:lnTo>
                  <a:pt x="601664" y="41275"/>
                </a:lnTo>
                <a:lnTo>
                  <a:pt x="601981" y="41275"/>
                </a:lnTo>
                <a:lnTo>
                  <a:pt x="598647" y="34330"/>
                </a:lnTo>
                <a:cubicBezTo>
                  <a:pt x="596980" y="33338"/>
                  <a:pt x="595313" y="33338"/>
                  <a:pt x="595313" y="33338"/>
                </a:cubicBezTo>
                <a:cubicBezTo>
                  <a:pt x="601981" y="33338"/>
                  <a:pt x="601981" y="33338"/>
                  <a:pt x="601981" y="33338"/>
                </a:cubicBezTo>
                <a:cubicBezTo>
                  <a:pt x="601981" y="33338"/>
                  <a:pt x="601981" y="33338"/>
                  <a:pt x="602814" y="33338"/>
                </a:cubicBezTo>
                <a:lnTo>
                  <a:pt x="605314" y="33338"/>
                </a:lnTo>
                <a:lnTo>
                  <a:pt x="607815" y="33338"/>
                </a:lnTo>
                <a:lnTo>
                  <a:pt x="607907" y="33338"/>
                </a:lnTo>
                <a:lnTo>
                  <a:pt x="606425" y="31750"/>
                </a:lnTo>
                <a:lnTo>
                  <a:pt x="604465" y="29790"/>
                </a:lnTo>
                <a:close/>
                <a:moveTo>
                  <a:pt x="588434" y="26988"/>
                </a:moveTo>
                <a:cubicBezTo>
                  <a:pt x="595313" y="26988"/>
                  <a:pt x="588434" y="33338"/>
                  <a:pt x="595313" y="33338"/>
                </a:cubicBezTo>
                <a:cubicBezTo>
                  <a:pt x="595313" y="33338"/>
                  <a:pt x="588434" y="26988"/>
                  <a:pt x="588434" y="33338"/>
                </a:cubicBezTo>
                <a:cubicBezTo>
                  <a:pt x="588434" y="26988"/>
                  <a:pt x="588434" y="26988"/>
                  <a:pt x="588434" y="26988"/>
                </a:cubicBezTo>
                <a:close/>
                <a:moveTo>
                  <a:pt x="581554" y="26988"/>
                </a:moveTo>
                <a:cubicBezTo>
                  <a:pt x="581554" y="33338"/>
                  <a:pt x="588434" y="26988"/>
                  <a:pt x="588434" y="33338"/>
                </a:cubicBezTo>
                <a:cubicBezTo>
                  <a:pt x="588434" y="33338"/>
                  <a:pt x="588434" y="33338"/>
                  <a:pt x="587574" y="33338"/>
                </a:cubicBezTo>
                <a:lnTo>
                  <a:pt x="587376" y="33338"/>
                </a:lnTo>
                <a:lnTo>
                  <a:pt x="583422" y="35049"/>
                </a:lnTo>
                <a:lnTo>
                  <a:pt x="586582" y="37306"/>
                </a:lnTo>
                <a:cubicBezTo>
                  <a:pt x="587376" y="39290"/>
                  <a:pt x="587376" y="41275"/>
                  <a:pt x="587376" y="41275"/>
                </a:cubicBezTo>
                <a:cubicBezTo>
                  <a:pt x="584201" y="41275"/>
                  <a:pt x="584201" y="41275"/>
                  <a:pt x="584201" y="40283"/>
                </a:cubicBezTo>
                <a:lnTo>
                  <a:pt x="582075" y="35632"/>
                </a:lnTo>
                <a:lnTo>
                  <a:pt x="580497" y="36315"/>
                </a:lnTo>
                <a:cubicBezTo>
                  <a:pt x="578777" y="37307"/>
                  <a:pt x="577057" y="37307"/>
                  <a:pt x="573617" y="33338"/>
                </a:cubicBezTo>
                <a:lnTo>
                  <a:pt x="573723" y="33338"/>
                </a:lnTo>
                <a:lnTo>
                  <a:pt x="574477" y="33338"/>
                </a:lnTo>
                <a:lnTo>
                  <a:pt x="574676" y="33338"/>
                </a:lnTo>
                <a:lnTo>
                  <a:pt x="575445" y="33338"/>
                </a:lnTo>
                <a:lnTo>
                  <a:pt x="576197" y="33338"/>
                </a:lnTo>
                <a:lnTo>
                  <a:pt x="577057" y="33338"/>
                </a:lnTo>
                <a:lnTo>
                  <a:pt x="579637" y="33338"/>
                </a:lnTo>
                <a:lnTo>
                  <a:pt x="580497" y="33338"/>
                </a:lnTo>
                <a:lnTo>
                  <a:pt x="580708" y="33338"/>
                </a:lnTo>
                <a:lnTo>
                  <a:pt x="581026" y="33338"/>
                </a:lnTo>
                <a:lnTo>
                  <a:pt x="581026" y="33337"/>
                </a:lnTo>
                <a:lnTo>
                  <a:pt x="581027" y="33338"/>
                </a:lnTo>
                <a:lnTo>
                  <a:pt x="581554" y="33338"/>
                </a:lnTo>
                <a:cubicBezTo>
                  <a:pt x="588434" y="33338"/>
                  <a:pt x="581554" y="26988"/>
                  <a:pt x="581554" y="26988"/>
                </a:cubicBezTo>
                <a:close/>
                <a:moveTo>
                  <a:pt x="580708" y="26988"/>
                </a:moveTo>
                <a:cubicBezTo>
                  <a:pt x="580708" y="26988"/>
                  <a:pt x="580708" y="26988"/>
                  <a:pt x="580708" y="33338"/>
                </a:cubicBezTo>
                <a:cubicBezTo>
                  <a:pt x="580708" y="33338"/>
                  <a:pt x="573723" y="33338"/>
                  <a:pt x="580708" y="26988"/>
                </a:cubicBezTo>
                <a:close/>
                <a:moveTo>
                  <a:pt x="573723" y="26988"/>
                </a:moveTo>
                <a:cubicBezTo>
                  <a:pt x="573723" y="26988"/>
                  <a:pt x="573723" y="26988"/>
                  <a:pt x="574596" y="26988"/>
                </a:cubicBezTo>
                <a:lnTo>
                  <a:pt x="574675" y="26988"/>
                </a:lnTo>
                <a:lnTo>
                  <a:pt x="578115" y="26988"/>
                </a:lnTo>
                <a:lnTo>
                  <a:pt x="580708" y="26988"/>
                </a:lnTo>
                <a:cubicBezTo>
                  <a:pt x="580708" y="33338"/>
                  <a:pt x="573723" y="33338"/>
                  <a:pt x="573723" y="33338"/>
                </a:cubicBezTo>
                <a:lnTo>
                  <a:pt x="573723" y="30957"/>
                </a:lnTo>
                <a:lnTo>
                  <a:pt x="573723" y="27782"/>
                </a:lnTo>
                <a:cubicBezTo>
                  <a:pt x="573723" y="26988"/>
                  <a:pt x="573723" y="26988"/>
                  <a:pt x="573723" y="26988"/>
                </a:cubicBezTo>
                <a:close/>
                <a:moveTo>
                  <a:pt x="554038" y="26988"/>
                </a:moveTo>
                <a:cubicBezTo>
                  <a:pt x="554038" y="26988"/>
                  <a:pt x="554038" y="28575"/>
                  <a:pt x="554038" y="30163"/>
                </a:cubicBezTo>
                <a:lnTo>
                  <a:pt x="554038" y="33337"/>
                </a:lnTo>
                <a:lnTo>
                  <a:pt x="554038" y="33338"/>
                </a:lnTo>
                <a:cubicBezTo>
                  <a:pt x="554038" y="33338"/>
                  <a:pt x="552252" y="31750"/>
                  <a:pt x="549573" y="30163"/>
                </a:cubicBezTo>
                <a:lnTo>
                  <a:pt x="547004" y="29333"/>
                </a:lnTo>
                <a:close/>
                <a:moveTo>
                  <a:pt x="492522" y="26988"/>
                </a:moveTo>
                <a:cubicBezTo>
                  <a:pt x="489050" y="26988"/>
                  <a:pt x="489050" y="28575"/>
                  <a:pt x="489050" y="30163"/>
                </a:cubicBezTo>
                <a:lnTo>
                  <a:pt x="485578" y="33337"/>
                </a:lnTo>
                <a:lnTo>
                  <a:pt x="486966" y="31432"/>
                </a:lnTo>
                <a:close/>
                <a:moveTo>
                  <a:pt x="492522" y="26988"/>
                </a:moveTo>
                <a:lnTo>
                  <a:pt x="495856" y="26988"/>
                </a:lnTo>
                <a:lnTo>
                  <a:pt x="495995" y="26988"/>
                </a:lnTo>
                <a:lnTo>
                  <a:pt x="498029" y="26988"/>
                </a:lnTo>
                <a:lnTo>
                  <a:pt x="498476" y="26988"/>
                </a:lnTo>
                <a:lnTo>
                  <a:pt x="498872" y="26988"/>
                </a:lnTo>
                <a:lnTo>
                  <a:pt x="499269" y="26988"/>
                </a:lnTo>
                <a:lnTo>
                  <a:pt x="499468" y="26988"/>
                </a:lnTo>
                <a:lnTo>
                  <a:pt x="501204" y="26988"/>
                </a:lnTo>
                <a:lnTo>
                  <a:pt x="502941" y="26988"/>
                </a:lnTo>
                <a:lnTo>
                  <a:pt x="504130" y="26988"/>
                </a:lnTo>
                <a:lnTo>
                  <a:pt x="504776" y="26988"/>
                </a:lnTo>
                <a:lnTo>
                  <a:pt x="505619" y="26988"/>
                </a:lnTo>
                <a:lnTo>
                  <a:pt x="506095" y="26988"/>
                </a:lnTo>
                <a:lnTo>
                  <a:pt x="506413" y="26988"/>
                </a:lnTo>
                <a:lnTo>
                  <a:pt x="506095" y="27067"/>
                </a:lnTo>
                <a:lnTo>
                  <a:pt x="496863" y="29369"/>
                </a:lnTo>
                <a:cubicBezTo>
                  <a:pt x="494259" y="30163"/>
                  <a:pt x="492522" y="30163"/>
                  <a:pt x="492522" y="26988"/>
                </a:cubicBezTo>
                <a:close/>
                <a:moveTo>
                  <a:pt x="444500" y="26988"/>
                </a:moveTo>
                <a:lnTo>
                  <a:pt x="445029" y="26988"/>
                </a:lnTo>
                <a:lnTo>
                  <a:pt x="447675" y="26988"/>
                </a:lnTo>
                <a:cubicBezTo>
                  <a:pt x="447675" y="26988"/>
                  <a:pt x="447675" y="26988"/>
                  <a:pt x="450850" y="26988"/>
                </a:cubicBezTo>
                <a:cubicBezTo>
                  <a:pt x="447675" y="26988"/>
                  <a:pt x="446088" y="28575"/>
                  <a:pt x="445294" y="29369"/>
                </a:cubicBezTo>
                <a:lnTo>
                  <a:pt x="444625" y="27361"/>
                </a:lnTo>
                <a:lnTo>
                  <a:pt x="441590" y="30163"/>
                </a:lnTo>
                <a:lnTo>
                  <a:pt x="438151" y="33337"/>
                </a:lnTo>
                <a:lnTo>
                  <a:pt x="441590" y="27782"/>
                </a:lnTo>
                <a:lnTo>
                  <a:pt x="444538" y="27101"/>
                </a:lnTo>
                <a:close/>
                <a:moveTo>
                  <a:pt x="438151" y="26988"/>
                </a:moveTo>
                <a:lnTo>
                  <a:pt x="431557" y="29919"/>
                </a:lnTo>
                <a:lnTo>
                  <a:pt x="431900" y="27782"/>
                </a:lnTo>
                <a:cubicBezTo>
                  <a:pt x="432793" y="26988"/>
                  <a:pt x="434579" y="26988"/>
                  <a:pt x="438151" y="26988"/>
                </a:cubicBezTo>
                <a:close/>
                <a:moveTo>
                  <a:pt x="431007" y="26988"/>
                </a:moveTo>
                <a:cubicBezTo>
                  <a:pt x="431007" y="26988"/>
                  <a:pt x="431007" y="28575"/>
                  <a:pt x="431007" y="30163"/>
                </a:cubicBezTo>
                <a:lnTo>
                  <a:pt x="424392" y="33103"/>
                </a:lnTo>
                <a:lnTo>
                  <a:pt x="424392" y="33337"/>
                </a:lnTo>
                <a:lnTo>
                  <a:pt x="426273" y="33337"/>
                </a:lnTo>
                <a:lnTo>
                  <a:pt x="430667" y="33337"/>
                </a:lnTo>
                <a:lnTo>
                  <a:pt x="431007" y="33337"/>
                </a:lnTo>
                <a:lnTo>
                  <a:pt x="437698" y="33337"/>
                </a:lnTo>
                <a:lnTo>
                  <a:pt x="437695" y="33338"/>
                </a:lnTo>
                <a:lnTo>
                  <a:pt x="434183" y="34329"/>
                </a:lnTo>
                <a:lnTo>
                  <a:pt x="432122" y="38401"/>
                </a:lnTo>
                <a:lnTo>
                  <a:pt x="430667" y="38894"/>
                </a:lnTo>
                <a:lnTo>
                  <a:pt x="430667" y="37306"/>
                </a:lnTo>
                <a:lnTo>
                  <a:pt x="430667" y="33338"/>
                </a:lnTo>
                <a:lnTo>
                  <a:pt x="429964" y="38894"/>
                </a:lnTo>
                <a:lnTo>
                  <a:pt x="429788" y="38298"/>
                </a:lnTo>
                <a:lnTo>
                  <a:pt x="425926" y="40167"/>
                </a:lnTo>
                <a:lnTo>
                  <a:pt x="423637" y="41275"/>
                </a:lnTo>
                <a:cubicBezTo>
                  <a:pt x="423637" y="37306"/>
                  <a:pt x="423637" y="35321"/>
                  <a:pt x="423637" y="34329"/>
                </a:cubicBezTo>
                <a:lnTo>
                  <a:pt x="423637" y="33338"/>
                </a:lnTo>
                <a:lnTo>
                  <a:pt x="423637" y="33337"/>
                </a:lnTo>
                <a:lnTo>
                  <a:pt x="423865" y="33337"/>
                </a:lnTo>
                <a:lnTo>
                  <a:pt x="424391" y="33337"/>
                </a:lnTo>
                <a:lnTo>
                  <a:pt x="424252" y="33165"/>
                </a:lnTo>
                <a:lnTo>
                  <a:pt x="423865" y="33337"/>
                </a:lnTo>
                <a:lnTo>
                  <a:pt x="424237" y="33148"/>
                </a:lnTo>
                <a:lnTo>
                  <a:pt x="422328" y="30798"/>
                </a:lnTo>
                <a:lnTo>
                  <a:pt x="423533" y="30163"/>
                </a:lnTo>
                <a:lnTo>
                  <a:pt x="424392" y="29465"/>
                </a:lnTo>
                <a:lnTo>
                  <a:pt x="424392" y="30163"/>
                </a:lnTo>
                <a:lnTo>
                  <a:pt x="424392" y="33069"/>
                </a:lnTo>
                <a:lnTo>
                  <a:pt x="430114" y="30163"/>
                </a:lnTo>
                <a:cubicBezTo>
                  <a:pt x="431007" y="28575"/>
                  <a:pt x="431007" y="26988"/>
                  <a:pt x="431007" y="26988"/>
                </a:cubicBezTo>
                <a:close/>
                <a:moveTo>
                  <a:pt x="424392" y="26988"/>
                </a:moveTo>
                <a:cubicBezTo>
                  <a:pt x="424392" y="26988"/>
                  <a:pt x="422672" y="28575"/>
                  <a:pt x="421812" y="30163"/>
                </a:cubicBezTo>
                <a:lnTo>
                  <a:pt x="422328" y="30798"/>
                </a:lnTo>
                <a:lnTo>
                  <a:pt x="417513" y="33338"/>
                </a:lnTo>
                <a:cubicBezTo>
                  <a:pt x="417513" y="26988"/>
                  <a:pt x="424392" y="26988"/>
                  <a:pt x="424392" y="26988"/>
                </a:cubicBezTo>
                <a:close/>
                <a:moveTo>
                  <a:pt x="424392" y="26988"/>
                </a:moveTo>
                <a:cubicBezTo>
                  <a:pt x="426112" y="26988"/>
                  <a:pt x="426542" y="27385"/>
                  <a:pt x="426220" y="27980"/>
                </a:cubicBezTo>
                <a:lnTo>
                  <a:pt x="424392" y="29465"/>
                </a:lnTo>
                <a:close/>
                <a:moveTo>
                  <a:pt x="409575" y="26988"/>
                </a:moveTo>
                <a:lnTo>
                  <a:pt x="411163" y="26988"/>
                </a:lnTo>
                <a:lnTo>
                  <a:pt x="411163" y="28576"/>
                </a:lnTo>
                <a:lnTo>
                  <a:pt x="409575" y="28576"/>
                </a:lnTo>
                <a:close/>
                <a:moveTo>
                  <a:pt x="396082" y="26988"/>
                </a:moveTo>
                <a:lnTo>
                  <a:pt x="396347" y="26988"/>
                </a:lnTo>
                <a:lnTo>
                  <a:pt x="399654" y="26988"/>
                </a:lnTo>
                <a:lnTo>
                  <a:pt x="400547" y="26988"/>
                </a:lnTo>
                <a:lnTo>
                  <a:pt x="403225" y="26988"/>
                </a:lnTo>
                <a:lnTo>
                  <a:pt x="403226" y="26988"/>
                </a:lnTo>
                <a:lnTo>
                  <a:pt x="404019" y="26988"/>
                </a:lnTo>
                <a:lnTo>
                  <a:pt x="404020" y="26988"/>
                </a:lnTo>
                <a:lnTo>
                  <a:pt x="406401" y="26988"/>
                </a:lnTo>
                <a:lnTo>
                  <a:pt x="409575" y="26988"/>
                </a:lnTo>
                <a:cubicBezTo>
                  <a:pt x="409575" y="26988"/>
                  <a:pt x="403225" y="26988"/>
                  <a:pt x="403225" y="33338"/>
                </a:cubicBezTo>
                <a:cubicBezTo>
                  <a:pt x="403225" y="33338"/>
                  <a:pt x="403225" y="31750"/>
                  <a:pt x="403225" y="30163"/>
                </a:cubicBezTo>
                <a:lnTo>
                  <a:pt x="403225" y="26988"/>
                </a:lnTo>
                <a:lnTo>
                  <a:pt x="398761" y="27782"/>
                </a:lnTo>
                <a:lnTo>
                  <a:pt x="397186" y="28673"/>
                </a:lnTo>
                <a:lnTo>
                  <a:pt x="398174" y="30659"/>
                </a:lnTo>
                <a:cubicBezTo>
                  <a:pt x="397206" y="33338"/>
                  <a:pt x="389467" y="33338"/>
                  <a:pt x="389467" y="33338"/>
                </a:cubicBezTo>
                <a:lnTo>
                  <a:pt x="388984" y="33312"/>
                </a:lnTo>
                <a:lnTo>
                  <a:pt x="388938" y="33338"/>
                </a:lnTo>
                <a:lnTo>
                  <a:pt x="388968" y="33311"/>
                </a:lnTo>
                <a:lnTo>
                  <a:pt x="387640" y="33239"/>
                </a:lnTo>
                <a:lnTo>
                  <a:pt x="389628" y="32725"/>
                </a:lnTo>
                <a:lnTo>
                  <a:pt x="389831" y="32544"/>
                </a:lnTo>
                <a:cubicBezTo>
                  <a:pt x="390724" y="31750"/>
                  <a:pt x="392510" y="30163"/>
                  <a:pt x="396082" y="26988"/>
                </a:cubicBezTo>
                <a:close/>
                <a:moveTo>
                  <a:pt x="388938" y="26988"/>
                </a:moveTo>
                <a:cubicBezTo>
                  <a:pt x="388938" y="33338"/>
                  <a:pt x="382588" y="33338"/>
                  <a:pt x="382588" y="33338"/>
                </a:cubicBezTo>
                <a:cubicBezTo>
                  <a:pt x="382588" y="33338"/>
                  <a:pt x="388938" y="26988"/>
                  <a:pt x="388938" y="26988"/>
                </a:cubicBezTo>
                <a:close/>
                <a:moveTo>
                  <a:pt x="464769" y="26397"/>
                </a:moveTo>
                <a:lnTo>
                  <a:pt x="464609" y="26988"/>
                </a:lnTo>
                <a:lnTo>
                  <a:pt x="464170" y="26448"/>
                </a:lnTo>
                <a:lnTo>
                  <a:pt x="464609" y="26411"/>
                </a:lnTo>
                <a:close/>
                <a:moveTo>
                  <a:pt x="438071" y="26353"/>
                </a:moveTo>
                <a:lnTo>
                  <a:pt x="437357" y="26988"/>
                </a:lnTo>
                <a:cubicBezTo>
                  <a:pt x="437357" y="26988"/>
                  <a:pt x="437357" y="26988"/>
                  <a:pt x="436464" y="26988"/>
                </a:cubicBezTo>
                <a:lnTo>
                  <a:pt x="433852" y="26988"/>
                </a:lnTo>
                <a:lnTo>
                  <a:pt x="432793" y="26988"/>
                </a:lnTo>
                <a:lnTo>
                  <a:pt x="431007" y="26988"/>
                </a:lnTo>
                <a:lnTo>
                  <a:pt x="430213" y="26988"/>
                </a:lnTo>
                <a:close/>
                <a:moveTo>
                  <a:pt x="535850" y="25331"/>
                </a:moveTo>
                <a:lnTo>
                  <a:pt x="540544" y="26988"/>
                </a:lnTo>
                <a:lnTo>
                  <a:pt x="541933" y="27694"/>
                </a:lnTo>
                <a:lnTo>
                  <a:pt x="547004" y="29333"/>
                </a:lnTo>
                <a:lnTo>
                  <a:pt x="546894" y="29369"/>
                </a:lnTo>
                <a:lnTo>
                  <a:pt x="542060" y="27758"/>
                </a:lnTo>
                <a:lnTo>
                  <a:pt x="546795" y="30163"/>
                </a:lnTo>
                <a:cubicBezTo>
                  <a:pt x="547688" y="31750"/>
                  <a:pt x="547688" y="33338"/>
                  <a:pt x="547688" y="33338"/>
                </a:cubicBezTo>
                <a:cubicBezTo>
                  <a:pt x="547688" y="33338"/>
                  <a:pt x="545902" y="33338"/>
                  <a:pt x="544116" y="33338"/>
                </a:cubicBezTo>
                <a:lnTo>
                  <a:pt x="543223" y="33338"/>
                </a:lnTo>
                <a:lnTo>
                  <a:pt x="540812" y="33338"/>
                </a:lnTo>
                <a:lnTo>
                  <a:pt x="544248" y="34329"/>
                </a:lnTo>
                <a:lnTo>
                  <a:pt x="547140" y="40167"/>
                </a:lnTo>
                <a:lnTo>
                  <a:pt x="549571" y="40167"/>
                </a:lnTo>
                <a:lnTo>
                  <a:pt x="550426" y="40167"/>
                </a:lnTo>
                <a:lnTo>
                  <a:pt x="552990" y="40167"/>
                </a:lnTo>
                <a:lnTo>
                  <a:pt x="553845" y="40167"/>
                </a:lnTo>
                <a:cubicBezTo>
                  <a:pt x="553845" y="40167"/>
                  <a:pt x="555555" y="40167"/>
                  <a:pt x="557264" y="40167"/>
                </a:cubicBezTo>
                <a:lnTo>
                  <a:pt x="557730" y="40167"/>
                </a:lnTo>
                <a:lnTo>
                  <a:pt x="558119" y="40167"/>
                </a:lnTo>
                <a:lnTo>
                  <a:pt x="559882" y="40167"/>
                </a:lnTo>
                <a:lnTo>
                  <a:pt x="557213" y="34329"/>
                </a:lnTo>
                <a:cubicBezTo>
                  <a:pt x="555625" y="33337"/>
                  <a:pt x="554038" y="33337"/>
                  <a:pt x="554038" y="33337"/>
                </a:cubicBezTo>
                <a:cubicBezTo>
                  <a:pt x="554038" y="33337"/>
                  <a:pt x="560388" y="33337"/>
                  <a:pt x="560388" y="33337"/>
                </a:cubicBezTo>
                <a:lnTo>
                  <a:pt x="560389" y="33338"/>
                </a:lnTo>
                <a:lnTo>
                  <a:pt x="562769" y="32544"/>
                </a:lnTo>
                <a:cubicBezTo>
                  <a:pt x="563563" y="31750"/>
                  <a:pt x="563563" y="30163"/>
                  <a:pt x="560388" y="26988"/>
                </a:cubicBezTo>
                <a:cubicBezTo>
                  <a:pt x="560388" y="26988"/>
                  <a:pt x="561976" y="26988"/>
                  <a:pt x="563563" y="27782"/>
                </a:cubicBezTo>
                <a:lnTo>
                  <a:pt x="564895" y="30113"/>
                </a:lnTo>
                <a:lnTo>
                  <a:pt x="567532" y="26988"/>
                </a:lnTo>
                <a:cubicBezTo>
                  <a:pt x="574676" y="26988"/>
                  <a:pt x="567532" y="26988"/>
                  <a:pt x="567532" y="33338"/>
                </a:cubicBezTo>
                <a:lnTo>
                  <a:pt x="565072" y="30423"/>
                </a:lnTo>
                <a:lnTo>
                  <a:pt x="566738" y="33338"/>
                </a:lnTo>
                <a:lnTo>
                  <a:pt x="563563" y="33338"/>
                </a:lnTo>
                <a:lnTo>
                  <a:pt x="561976" y="33338"/>
                </a:lnTo>
                <a:lnTo>
                  <a:pt x="561182" y="33338"/>
                </a:lnTo>
                <a:lnTo>
                  <a:pt x="560389" y="33338"/>
                </a:lnTo>
                <a:lnTo>
                  <a:pt x="563563" y="37306"/>
                </a:lnTo>
                <a:lnTo>
                  <a:pt x="565852" y="40167"/>
                </a:lnTo>
                <a:lnTo>
                  <a:pt x="567520" y="40167"/>
                </a:lnTo>
                <a:lnTo>
                  <a:pt x="566712" y="41243"/>
                </a:lnTo>
                <a:lnTo>
                  <a:pt x="566738" y="41275"/>
                </a:lnTo>
                <a:lnTo>
                  <a:pt x="566688" y="41275"/>
                </a:lnTo>
                <a:lnTo>
                  <a:pt x="564956" y="43583"/>
                </a:lnTo>
                <a:cubicBezTo>
                  <a:pt x="565811" y="45290"/>
                  <a:pt x="567520" y="46998"/>
                  <a:pt x="567520" y="46998"/>
                </a:cubicBezTo>
                <a:cubicBezTo>
                  <a:pt x="574358" y="46998"/>
                  <a:pt x="567520" y="46998"/>
                  <a:pt x="574358" y="46998"/>
                </a:cubicBezTo>
                <a:lnTo>
                  <a:pt x="578947" y="45033"/>
                </a:lnTo>
                <a:lnTo>
                  <a:pt x="581195" y="46998"/>
                </a:lnTo>
                <a:cubicBezTo>
                  <a:pt x="581195" y="43583"/>
                  <a:pt x="581195" y="43583"/>
                  <a:pt x="580340" y="44436"/>
                </a:cubicBezTo>
                <a:lnTo>
                  <a:pt x="578947" y="45033"/>
                </a:lnTo>
                <a:lnTo>
                  <a:pt x="574357" y="41021"/>
                </a:lnTo>
                <a:lnTo>
                  <a:pt x="572493" y="40788"/>
                </a:lnTo>
                <a:lnTo>
                  <a:pt x="574358" y="40167"/>
                </a:lnTo>
                <a:lnTo>
                  <a:pt x="578631" y="40167"/>
                </a:lnTo>
                <a:lnTo>
                  <a:pt x="580340" y="40167"/>
                </a:lnTo>
                <a:cubicBezTo>
                  <a:pt x="581195" y="40167"/>
                  <a:pt x="581195" y="40167"/>
                  <a:pt x="581195" y="40167"/>
                </a:cubicBezTo>
                <a:lnTo>
                  <a:pt x="583413" y="41275"/>
                </a:lnTo>
                <a:lnTo>
                  <a:pt x="584369" y="41753"/>
                </a:lnTo>
                <a:lnTo>
                  <a:pt x="586360" y="42037"/>
                </a:lnTo>
                <a:lnTo>
                  <a:pt x="585792" y="42463"/>
                </a:lnTo>
                <a:lnTo>
                  <a:pt x="586704" y="42919"/>
                </a:lnTo>
                <a:lnTo>
                  <a:pt x="586582" y="42069"/>
                </a:lnTo>
                <a:lnTo>
                  <a:pt x="586360" y="42037"/>
                </a:lnTo>
                <a:lnTo>
                  <a:pt x="587376" y="41275"/>
                </a:lnTo>
                <a:lnTo>
                  <a:pt x="587376" y="43254"/>
                </a:lnTo>
                <a:lnTo>
                  <a:pt x="588033" y="43583"/>
                </a:lnTo>
                <a:cubicBezTo>
                  <a:pt x="591452" y="45290"/>
                  <a:pt x="594871" y="46998"/>
                  <a:pt x="594871" y="46998"/>
                </a:cubicBezTo>
                <a:lnTo>
                  <a:pt x="595313" y="46998"/>
                </a:lnTo>
                <a:lnTo>
                  <a:pt x="595313" y="42069"/>
                </a:lnTo>
                <a:cubicBezTo>
                  <a:pt x="595313" y="41275"/>
                  <a:pt x="595313" y="41275"/>
                  <a:pt x="595313" y="41275"/>
                </a:cubicBezTo>
                <a:lnTo>
                  <a:pt x="597218" y="45720"/>
                </a:lnTo>
                <a:lnTo>
                  <a:pt x="596107" y="45244"/>
                </a:lnTo>
                <a:lnTo>
                  <a:pt x="595522" y="46998"/>
                </a:lnTo>
                <a:lnTo>
                  <a:pt x="595726" y="46998"/>
                </a:lnTo>
                <a:lnTo>
                  <a:pt x="597194" y="46998"/>
                </a:lnTo>
                <a:lnTo>
                  <a:pt x="597694" y="46831"/>
                </a:lnTo>
                <a:lnTo>
                  <a:pt x="597218" y="45720"/>
                </a:lnTo>
                <a:lnTo>
                  <a:pt x="600200" y="46998"/>
                </a:lnTo>
                <a:lnTo>
                  <a:pt x="601708" y="46998"/>
                </a:lnTo>
                <a:lnTo>
                  <a:pt x="602563" y="46998"/>
                </a:lnTo>
                <a:lnTo>
                  <a:pt x="603623" y="46998"/>
                </a:lnTo>
                <a:lnTo>
                  <a:pt x="602457" y="46831"/>
                </a:lnTo>
                <a:cubicBezTo>
                  <a:pt x="601663" y="46037"/>
                  <a:pt x="601663" y="44450"/>
                  <a:pt x="601663" y="41275"/>
                </a:cubicBezTo>
                <a:cubicBezTo>
                  <a:pt x="601663" y="44450"/>
                  <a:pt x="603250" y="46037"/>
                  <a:pt x="604838" y="46831"/>
                </a:cubicBezTo>
                <a:lnTo>
                  <a:pt x="605504" y="46998"/>
                </a:lnTo>
                <a:lnTo>
                  <a:pt x="607744" y="46998"/>
                </a:lnTo>
                <a:lnTo>
                  <a:pt x="608546" y="46998"/>
                </a:lnTo>
                <a:cubicBezTo>
                  <a:pt x="608546" y="46998"/>
                  <a:pt x="622221" y="46998"/>
                  <a:pt x="629059" y="53828"/>
                </a:cubicBezTo>
                <a:cubicBezTo>
                  <a:pt x="629059" y="53828"/>
                  <a:pt x="630768" y="53828"/>
                  <a:pt x="631623" y="53828"/>
                </a:cubicBezTo>
                <a:lnTo>
                  <a:pt x="632477" y="53828"/>
                </a:lnTo>
                <a:lnTo>
                  <a:pt x="634080" y="53828"/>
                </a:lnTo>
                <a:lnTo>
                  <a:pt x="635896" y="53828"/>
                </a:lnTo>
                <a:cubicBezTo>
                  <a:pt x="635896" y="53828"/>
                  <a:pt x="629059" y="60659"/>
                  <a:pt x="635896" y="60659"/>
                </a:cubicBezTo>
                <a:cubicBezTo>
                  <a:pt x="629059" y="60659"/>
                  <a:pt x="629059" y="53828"/>
                  <a:pt x="629059" y="60659"/>
                </a:cubicBezTo>
                <a:cubicBezTo>
                  <a:pt x="629059" y="60659"/>
                  <a:pt x="635896" y="67489"/>
                  <a:pt x="629059" y="67489"/>
                </a:cubicBezTo>
                <a:cubicBezTo>
                  <a:pt x="629059" y="67489"/>
                  <a:pt x="622221" y="67489"/>
                  <a:pt x="615383" y="60659"/>
                </a:cubicBezTo>
                <a:cubicBezTo>
                  <a:pt x="615383" y="60659"/>
                  <a:pt x="615383" y="60659"/>
                  <a:pt x="622221" y="67489"/>
                </a:cubicBezTo>
                <a:cubicBezTo>
                  <a:pt x="615383" y="67489"/>
                  <a:pt x="615383" y="60659"/>
                  <a:pt x="615383" y="67489"/>
                </a:cubicBezTo>
                <a:cubicBezTo>
                  <a:pt x="608546" y="60659"/>
                  <a:pt x="601708" y="67489"/>
                  <a:pt x="601708" y="60659"/>
                </a:cubicBezTo>
                <a:cubicBezTo>
                  <a:pt x="601708" y="60659"/>
                  <a:pt x="601708" y="67489"/>
                  <a:pt x="601708" y="67489"/>
                </a:cubicBezTo>
                <a:lnTo>
                  <a:pt x="595314" y="64295"/>
                </a:lnTo>
                <a:lnTo>
                  <a:pt x="595314" y="67468"/>
                </a:lnTo>
                <a:cubicBezTo>
                  <a:pt x="595314" y="68262"/>
                  <a:pt x="595314" y="68262"/>
                  <a:pt x="595314" y="68262"/>
                </a:cubicBezTo>
                <a:lnTo>
                  <a:pt x="592412" y="62846"/>
                </a:lnTo>
                <a:lnTo>
                  <a:pt x="588033" y="60659"/>
                </a:lnTo>
                <a:cubicBezTo>
                  <a:pt x="594871" y="67489"/>
                  <a:pt x="581195" y="67489"/>
                  <a:pt x="588033" y="67489"/>
                </a:cubicBezTo>
                <a:lnTo>
                  <a:pt x="587178" y="67489"/>
                </a:lnTo>
                <a:lnTo>
                  <a:pt x="585469" y="67489"/>
                </a:lnTo>
                <a:lnTo>
                  <a:pt x="584614" y="67489"/>
                </a:lnTo>
                <a:lnTo>
                  <a:pt x="582050" y="67489"/>
                </a:lnTo>
                <a:cubicBezTo>
                  <a:pt x="581195" y="67489"/>
                  <a:pt x="581195" y="67489"/>
                  <a:pt x="581195" y="67489"/>
                </a:cubicBezTo>
                <a:cubicBezTo>
                  <a:pt x="581195" y="60659"/>
                  <a:pt x="581195" y="60659"/>
                  <a:pt x="581195" y="60659"/>
                </a:cubicBezTo>
                <a:cubicBezTo>
                  <a:pt x="581195" y="60659"/>
                  <a:pt x="574358" y="60659"/>
                  <a:pt x="574358" y="60659"/>
                </a:cubicBezTo>
                <a:cubicBezTo>
                  <a:pt x="581195" y="67489"/>
                  <a:pt x="581195" y="67489"/>
                  <a:pt x="581195" y="67489"/>
                </a:cubicBezTo>
                <a:cubicBezTo>
                  <a:pt x="574358" y="67489"/>
                  <a:pt x="581195" y="67489"/>
                  <a:pt x="574358" y="67489"/>
                </a:cubicBezTo>
                <a:cubicBezTo>
                  <a:pt x="581195" y="67489"/>
                  <a:pt x="581195" y="74320"/>
                  <a:pt x="588033" y="74320"/>
                </a:cubicBezTo>
                <a:cubicBezTo>
                  <a:pt x="588033" y="74320"/>
                  <a:pt x="588033" y="74320"/>
                  <a:pt x="588888" y="74320"/>
                </a:cubicBezTo>
                <a:lnTo>
                  <a:pt x="592307" y="74320"/>
                </a:lnTo>
                <a:lnTo>
                  <a:pt x="594016" y="74320"/>
                </a:lnTo>
                <a:lnTo>
                  <a:pt x="594871" y="74320"/>
                </a:lnTo>
                <a:cubicBezTo>
                  <a:pt x="594871" y="74320"/>
                  <a:pt x="594871" y="74320"/>
                  <a:pt x="594871" y="73466"/>
                </a:cubicBezTo>
                <a:lnTo>
                  <a:pt x="594871" y="69352"/>
                </a:lnTo>
                <a:lnTo>
                  <a:pt x="601708" y="67489"/>
                </a:lnTo>
                <a:lnTo>
                  <a:pt x="602563" y="67489"/>
                </a:lnTo>
                <a:lnTo>
                  <a:pt x="604272" y="67489"/>
                </a:lnTo>
                <a:lnTo>
                  <a:pt x="605127" y="67489"/>
                </a:lnTo>
                <a:lnTo>
                  <a:pt x="606836" y="67489"/>
                </a:lnTo>
                <a:lnTo>
                  <a:pt x="607691" y="67489"/>
                </a:lnTo>
                <a:lnTo>
                  <a:pt x="608546" y="67489"/>
                </a:lnTo>
                <a:cubicBezTo>
                  <a:pt x="622221" y="74320"/>
                  <a:pt x="608546" y="67489"/>
                  <a:pt x="608546" y="67489"/>
                </a:cubicBezTo>
                <a:cubicBezTo>
                  <a:pt x="608546" y="67489"/>
                  <a:pt x="608546" y="67489"/>
                  <a:pt x="609401" y="67489"/>
                </a:cubicBezTo>
                <a:lnTo>
                  <a:pt x="611110" y="67489"/>
                </a:lnTo>
                <a:lnTo>
                  <a:pt x="612819" y="67489"/>
                </a:lnTo>
                <a:lnTo>
                  <a:pt x="614528" y="67489"/>
                </a:lnTo>
                <a:lnTo>
                  <a:pt x="615383" y="67489"/>
                </a:lnTo>
                <a:cubicBezTo>
                  <a:pt x="615383" y="67489"/>
                  <a:pt x="615383" y="67489"/>
                  <a:pt x="616238" y="67489"/>
                </a:cubicBezTo>
                <a:lnTo>
                  <a:pt x="617093" y="67489"/>
                </a:lnTo>
                <a:lnTo>
                  <a:pt x="618802" y="67489"/>
                </a:lnTo>
                <a:lnTo>
                  <a:pt x="619657" y="67489"/>
                </a:lnTo>
                <a:lnTo>
                  <a:pt x="621366" y="67489"/>
                </a:lnTo>
                <a:lnTo>
                  <a:pt x="622221" y="67489"/>
                </a:lnTo>
                <a:cubicBezTo>
                  <a:pt x="625640" y="67489"/>
                  <a:pt x="627350" y="69197"/>
                  <a:pt x="629059" y="70904"/>
                </a:cubicBezTo>
                <a:lnTo>
                  <a:pt x="633161" y="72953"/>
                </a:lnTo>
                <a:lnTo>
                  <a:pt x="635896" y="74320"/>
                </a:lnTo>
                <a:cubicBezTo>
                  <a:pt x="632477" y="74320"/>
                  <a:pt x="632477" y="76027"/>
                  <a:pt x="632478" y="76881"/>
                </a:cubicBezTo>
                <a:lnTo>
                  <a:pt x="629309" y="74507"/>
                </a:lnTo>
                <a:lnTo>
                  <a:pt x="629294" y="74496"/>
                </a:lnTo>
                <a:lnTo>
                  <a:pt x="629273" y="74506"/>
                </a:lnTo>
                <a:lnTo>
                  <a:pt x="629284" y="74517"/>
                </a:lnTo>
                <a:lnTo>
                  <a:pt x="635897" y="80296"/>
                </a:lnTo>
                <a:cubicBezTo>
                  <a:pt x="639315" y="81150"/>
                  <a:pt x="642734" y="81150"/>
                  <a:pt x="642734" y="81150"/>
                </a:cubicBezTo>
                <a:lnTo>
                  <a:pt x="642914" y="81210"/>
                </a:lnTo>
                <a:lnTo>
                  <a:pt x="642894" y="81173"/>
                </a:lnTo>
                <a:lnTo>
                  <a:pt x="642734" y="81150"/>
                </a:lnTo>
                <a:lnTo>
                  <a:pt x="642882" y="81150"/>
                </a:lnTo>
                <a:lnTo>
                  <a:pt x="639895" y="75505"/>
                </a:lnTo>
                <a:cubicBezTo>
                  <a:pt x="638242" y="74612"/>
                  <a:pt x="636588" y="74612"/>
                  <a:pt x="636588" y="74612"/>
                </a:cubicBezTo>
                <a:lnTo>
                  <a:pt x="638969" y="74612"/>
                </a:lnTo>
                <a:lnTo>
                  <a:pt x="639168" y="74612"/>
                </a:lnTo>
                <a:lnTo>
                  <a:pt x="639763" y="74612"/>
                </a:lnTo>
                <a:lnTo>
                  <a:pt x="639895" y="74612"/>
                </a:lnTo>
                <a:lnTo>
                  <a:pt x="641699" y="74612"/>
                </a:lnTo>
                <a:lnTo>
                  <a:pt x="642144" y="74612"/>
                </a:lnTo>
                <a:lnTo>
                  <a:pt x="642542" y="74612"/>
                </a:lnTo>
                <a:lnTo>
                  <a:pt x="642938" y="74612"/>
                </a:lnTo>
                <a:lnTo>
                  <a:pt x="643203" y="74612"/>
                </a:lnTo>
                <a:cubicBezTo>
                  <a:pt x="643203" y="78184"/>
                  <a:pt x="643203" y="79970"/>
                  <a:pt x="643203" y="80863"/>
                </a:cubicBezTo>
                <a:lnTo>
                  <a:pt x="643203" y="81150"/>
                </a:lnTo>
                <a:lnTo>
                  <a:pt x="645298" y="81150"/>
                </a:lnTo>
                <a:lnTo>
                  <a:pt x="646152" y="81150"/>
                </a:lnTo>
                <a:lnTo>
                  <a:pt x="649256" y="81150"/>
                </a:lnTo>
                <a:lnTo>
                  <a:pt x="646510" y="78184"/>
                </a:lnTo>
                <a:cubicBezTo>
                  <a:pt x="646510" y="78184"/>
                  <a:pt x="646510" y="78184"/>
                  <a:pt x="643203" y="74612"/>
                </a:cubicBezTo>
                <a:cubicBezTo>
                  <a:pt x="643203" y="78184"/>
                  <a:pt x="644857" y="78184"/>
                  <a:pt x="646510" y="77291"/>
                </a:cubicBezTo>
                <a:lnTo>
                  <a:pt x="649758" y="74660"/>
                </a:lnTo>
                <a:lnTo>
                  <a:pt x="649606" y="74612"/>
                </a:lnTo>
                <a:lnTo>
                  <a:pt x="649817" y="74612"/>
                </a:lnTo>
                <a:lnTo>
                  <a:pt x="653125" y="74612"/>
                </a:lnTo>
                <a:lnTo>
                  <a:pt x="655440" y="74612"/>
                </a:lnTo>
                <a:lnTo>
                  <a:pt x="655539" y="74612"/>
                </a:lnTo>
                <a:lnTo>
                  <a:pt x="655638" y="74612"/>
                </a:lnTo>
                <a:lnTo>
                  <a:pt x="656273" y="74612"/>
                </a:lnTo>
                <a:lnTo>
                  <a:pt x="656432" y="74612"/>
                </a:lnTo>
                <a:lnTo>
                  <a:pt x="658330" y="74612"/>
                </a:lnTo>
                <a:lnTo>
                  <a:pt x="662108" y="74612"/>
                </a:lnTo>
                <a:lnTo>
                  <a:pt x="662941" y="74612"/>
                </a:lnTo>
                <a:cubicBezTo>
                  <a:pt x="662941" y="74612"/>
                  <a:pt x="662941" y="74612"/>
                  <a:pt x="663774" y="75406"/>
                </a:cubicBezTo>
                <a:lnTo>
                  <a:pt x="669330" y="80697"/>
                </a:lnTo>
                <a:lnTo>
                  <a:pt x="669566" y="80802"/>
                </a:lnTo>
                <a:lnTo>
                  <a:pt x="668775" y="77787"/>
                </a:lnTo>
                <a:lnTo>
                  <a:pt x="666725" y="76671"/>
                </a:lnTo>
                <a:lnTo>
                  <a:pt x="669608" y="74612"/>
                </a:lnTo>
                <a:lnTo>
                  <a:pt x="670428" y="75393"/>
                </a:lnTo>
                <a:lnTo>
                  <a:pt x="669926" y="74612"/>
                </a:lnTo>
                <a:lnTo>
                  <a:pt x="674018" y="78249"/>
                </a:lnTo>
                <a:lnTo>
                  <a:pt x="673503" y="77735"/>
                </a:lnTo>
                <a:lnTo>
                  <a:pt x="670377" y="74612"/>
                </a:lnTo>
                <a:lnTo>
                  <a:pt x="670084" y="74320"/>
                </a:lnTo>
                <a:cubicBezTo>
                  <a:pt x="670084" y="74320"/>
                  <a:pt x="663247" y="67489"/>
                  <a:pt x="663247" y="67489"/>
                </a:cubicBezTo>
                <a:cubicBezTo>
                  <a:pt x="663247" y="67489"/>
                  <a:pt x="663247" y="60659"/>
                  <a:pt x="656409" y="60659"/>
                </a:cubicBezTo>
                <a:lnTo>
                  <a:pt x="660683" y="60659"/>
                </a:lnTo>
                <a:lnTo>
                  <a:pt x="661538" y="60659"/>
                </a:lnTo>
                <a:lnTo>
                  <a:pt x="662392" y="60659"/>
                </a:lnTo>
                <a:lnTo>
                  <a:pt x="662457" y="60659"/>
                </a:lnTo>
                <a:lnTo>
                  <a:pt x="662045" y="60226"/>
                </a:lnTo>
                <a:lnTo>
                  <a:pt x="659321" y="57365"/>
                </a:lnTo>
                <a:lnTo>
                  <a:pt x="659210" y="57448"/>
                </a:lnTo>
                <a:lnTo>
                  <a:pt x="657947" y="56501"/>
                </a:lnTo>
                <a:lnTo>
                  <a:pt x="658441" y="57324"/>
                </a:lnTo>
                <a:cubicBezTo>
                  <a:pt x="657995" y="58068"/>
                  <a:pt x="654869" y="56332"/>
                  <a:pt x="654423" y="55091"/>
                </a:cubicBezTo>
                <a:lnTo>
                  <a:pt x="655638" y="54416"/>
                </a:lnTo>
                <a:lnTo>
                  <a:pt x="656210" y="54098"/>
                </a:lnTo>
                <a:lnTo>
                  <a:pt x="656092" y="53975"/>
                </a:lnTo>
                <a:lnTo>
                  <a:pt x="656323" y="54036"/>
                </a:lnTo>
                <a:lnTo>
                  <a:pt x="656432" y="53975"/>
                </a:lnTo>
                <a:lnTo>
                  <a:pt x="656496" y="54081"/>
                </a:lnTo>
                <a:lnTo>
                  <a:pt x="657171" y="54258"/>
                </a:lnTo>
                <a:lnTo>
                  <a:pt x="658020" y="53975"/>
                </a:lnTo>
                <a:lnTo>
                  <a:pt x="658317" y="53876"/>
                </a:lnTo>
                <a:cubicBezTo>
                  <a:pt x="657424" y="52983"/>
                  <a:pt x="655638" y="51197"/>
                  <a:pt x="655638" y="47625"/>
                </a:cubicBezTo>
                <a:cubicBezTo>
                  <a:pt x="655638" y="47625"/>
                  <a:pt x="655638" y="47625"/>
                  <a:pt x="656531" y="48518"/>
                </a:cubicBezTo>
                <a:lnTo>
                  <a:pt x="661988" y="53975"/>
                </a:lnTo>
                <a:lnTo>
                  <a:pt x="662782" y="54769"/>
                </a:lnTo>
                <a:lnTo>
                  <a:pt x="660409" y="56549"/>
                </a:lnTo>
                <a:lnTo>
                  <a:pt x="662645" y="60659"/>
                </a:lnTo>
                <a:lnTo>
                  <a:pt x="663041" y="60659"/>
                </a:lnTo>
                <a:lnTo>
                  <a:pt x="663745" y="58440"/>
                </a:lnTo>
                <a:lnTo>
                  <a:pt x="668676" y="60659"/>
                </a:lnTo>
                <a:lnTo>
                  <a:pt x="669229" y="60659"/>
                </a:lnTo>
                <a:lnTo>
                  <a:pt x="669699" y="60659"/>
                </a:lnTo>
                <a:lnTo>
                  <a:pt x="669699" y="57547"/>
                </a:lnTo>
                <a:cubicBezTo>
                  <a:pt x="669699" y="55761"/>
                  <a:pt x="669699" y="53975"/>
                  <a:pt x="669699" y="53975"/>
                </a:cubicBezTo>
                <a:cubicBezTo>
                  <a:pt x="669699" y="57547"/>
                  <a:pt x="671400" y="59333"/>
                  <a:pt x="673101" y="60226"/>
                </a:cubicBezTo>
                <a:lnTo>
                  <a:pt x="674749" y="60659"/>
                </a:lnTo>
                <a:lnTo>
                  <a:pt x="675941" y="60659"/>
                </a:lnTo>
                <a:lnTo>
                  <a:pt x="673498" y="57944"/>
                </a:lnTo>
                <a:cubicBezTo>
                  <a:pt x="671712" y="55959"/>
                  <a:pt x="669926" y="53975"/>
                  <a:pt x="669926" y="53975"/>
                </a:cubicBezTo>
                <a:cubicBezTo>
                  <a:pt x="669926" y="53975"/>
                  <a:pt x="671712" y="53975"/>
                  <a:pt x="672605" y="53975"/>
                </a:cubicBezTo>
                <a:lnTo>
                  <a:pt x="673498" y="53975"/>
                </a:lnTo>
                <a:cubicBezTo>
                  <a:pt x="675284" y="53975"/>
                  <a:pt x="677070" y="53975"/>
                  <a:pt x="677070" y="53975"/>
                </a:cubicBezTo>
                <a:cubicBezTo>
                  <a:pt x="677070" y="57944"/>
                  <a:pt x="675284" y="57944"/>
                  <a:pt x="674391" y="57944"/>
                </a:cubicBezTo>
                <a:lnTo>
                  <a:pt x="676223" y="60659"/>
                </a:lnTo>
                <a:lnTo>
                  <a:pt x="676922" y="60659"/>
                </a:lnTo>
                <a:lnTo>
                  <a:pt x="676576" y="61119"/>
                </a:lnTo>
                <a:lnTo>
                  <a:pt x="676564" y="61135"/>
                </a:lnTo>
                <a:lnTo>
                  <a:pt x="679527" y="61913"/>
                </a:lnTo>
                <a:lnTo>
                  <a:pt x="679904" y="62012"/>
                </a:lnTo>
                <a:lnTo>
                  <a:pt x="683305" y="68262"/>
                </a:lnTo>
                <a:lnTo>
                  <a:pt x="679904" y="64691"/>
                </a:lnTo>
                <a:lnTo>
                  <a:pt x="677258" y="61913"/>
                </a:lnTo>
                <a:lnTo>
                  <a:pt x="676611" y="61234"/>
                </a:lnTo>
                <a:lnTo>
                  <a:pt x="677070" y="61913"/>
                </a:lnTo>
                <a:lnTo>
                  <a:pt x="676555" y="61340"/>
                </a:lnTo>
                <a:lnTo>
                  <a:pt x="676691" y="61913"/>
                </a:lnTo>
                <a:lnTo>
                  <a:pt x="677352" y="64691"/>
                </a:lnTo>
                <a:lnTo>
                  <a:pt x="683304" y="68262"/>
                </a:lnTo>
                <a:lnTo>
                  <a:pt x="683305" y="68262"/>
                </a:lnTo>
                <a:lnTo>
                  <a:pt x="683306" y="68262"/>
                </a:lnTo>
                <a:lnTo>
                  <a:pt x="683306" y="62012"/>
                </a:lnTo>
                <a:lnTo>
                  <a:pt x="683306" y="61964"/>
                </a:lnTo>
                <a:lnTo>
                  <a:pt x="683154" y="61913"/>
                </a:lnTo>
                <a:lnTo>
                  <a:pt x="683306" y="61913"/>
                </a:lnTo>
                <a:lnTo>
                  <a:pt x="683306" y="61119"/>
                </a:lnTo>
                <a:lnTo>
                  <a:pt x="684062" y="61913"/>
                </a:lnTo>
                <a:lnTo>
                  <a:pt x="684213" y="61913"/>
                </a:lnTo>
                <a:lnTo>
                  <a:pt x="684214" y="61913"/>
                </a:lnTo>
                <a:lnTo>
                  <a:pt x="686594" y="61913"/>
                </a:lnTo>
                <a:lnTo>
                  <a:pt x="689174" y="61913"/>
                </a:lnTo>
                <a:lnTo>
                  <a:pt x="690034" y="61913"/>
                </a:lnTo>
                <a:cubicBezTo>
                  <a:pt x="696913" y="68263"/>
                  <a:pt x="696913" y="68263"/>
                  <a:pt x="696913" y="68263"/>
                </a:cubicBezTo>
                <a:cubicBezTo>
                  <a:pt x="696913" y="68263"/>
                  <a:pt x="695193" y="66675"/>
                  <a:pt x="692614" y="65088"/>
                </a:cubicBezTo>
                <a:lnTo>
                  <a:pt x="689983" y="64205"/>
                </a:lnTo>
                <a:lnTo>
                  <a:pt x="690563" y="68262"/>
                </a:lnTo>
                <a:lnTo>
                  <a:pt x="690564" y="68263"/>
                </a:lnTo>
                <a:lnTo>
                  <a:pt x="690959" y="68263"/>
                </a:lnTo>
                <a:lnTo>
                  <a:pt x="690960" y="68263"/>
                </a:lnTo>
                <a:lnTo>
                  <a:pt x="696814" y="68263"/>
                </a:lnTo>
                <a:lnTo>
                  <a:pt x="696913" y="68263"/>
                </a:lnTo>
                <a:lnTo>
                  <a:pt x="696918" y="68263"/>
                </a:lnTo>
                <a:lnTo>
                  <a:pt x="696913" y="68262"/>
                </a:lnTo>
                <a:lnTo>
                  <a:pt x="697707" y="68262"/>
                </a:lnTo>
                <a:lnTo>
                  <a:pt x="700485" y="68262"/>
                </a:lnTo>
                <a:lnTo>
                  <a:pt x="703164" y="68262"/>
                </a:lnTo>
                <a:cubicBezTo>
                  <a:pt x="704057" y="68262"/>
                  <a:pt x="704057" y="68262"/>
                  <a:pt x="704057" y="68262"/>
                </a:cubicBezTo>
                <a:cubicBezTo>
                  <a:pt x="704057" y="68262"/>
                  <a:pt x="704057" y="69849"/>
                  <a:pt x="704950" y="71437"/>
                </a:cubicBezTo>
                <a:lnTo>
                  <a:pt x="707146" y="72552"/>
                </a:lnTo>
                <a:lnTo>
                  <a:pt x="704333" y="74428"/>
                </a:lnTo>
                <a:lnTo>
                  <a:pt x="704851" y="74612"/>
                </a:lnTo>
                <a:lnTo>
                  <a:pt x="704057" y="74612"/>
                </a:lnTo>
                <a:cubicBezTo>
                  <a:pt x="705843" y="76199"/>
                  <a:pt x="706289" y="76993"/>
                  <a:pt x="705955" y="77291"/>
                </a:cubicBezTo>
                <a:lnTo>
                  <a:pt x="705766" y="77271"/>
                </a:lnTo>
                <a:lnTo>
                  <a:pt x="706655" y="78653"/>
                </a:lnTo>
                <a:lnTo>
                  <a:pt x="704950" y="77787"/>
                </a:lnTo>
                <a:lnTo>
                  <a:pt x="704057" y="77088"/>
                </a:lnTo>
                <a:lnTo>
                  <a:pt x="703164" y="76993"/>
                </a:lnTo>
                <a:cubicBezTo>
                  <a:pt x="700485" y="76199"/>
                  <a:pt x="696913" y="74612"/>
                  <a:pt x="696913" y="74612"/>
                </a:cubicBezTo>
                <a:lnTo>
                  <a:pt x="697707" y="74612"/>
                </a:lnTo>
                <a:lnTo>
                  <a:pt x="697707" y="72072"/>
                </a:lnTo>
                <a:lnTo>
                  <a:pt x="703822" y="74246"/>
                </a:lnTo>
                <a:lnTo>
                  <a:pt x="700485" y="69056"/>
                </a:lnTo>
                <a:lnTo>
                  <a:pt x="697854" y="68471"/>
                </a:lnTo>
                <a:lnTo>
                  <a:pt x="699605" y="70942"/>
                </a:lnTo>
                <a:lnTo>
                  <a:pt x="697707" y="70553"/>
                </a:lnTo>
                <a:lnTo>
                  <a:pt x="697707" y="71437"/>
                </a:lnTo>
                <a:lnTo>
                  <a:pt x="697707" y="72072"/>
                </a:lnTo>
                <a:lnTo>
                  <a:pt x="695921" y="71437"/>
                </a:lnTo>
                <a:lnTo>
                  <a:pt x="696552" y="70316"/>
                </a:lnTo>
                <a:lnTo>
                  <a:pt x="694707" y="69937"/>
                </a:lnTo>
                <a:lnTo>
                  <a:pt x="690565" y="68264"/>
                </a:lnTo>
                <a:lnTo>
                  <a:pt x="691357" y="69056"/>
                </a:lnTo>
                <a:cubicBezTo>
                  <a:pt x="692151" y="69849"/>
                  <a:pt x="693738" y="71437"/>
                  <a:pt x="696913" y="74612"/>
                </a:cubicBezTo>
                <a:cubicBezTo>
                  <a:pt x="693738" y="74612"/>
                  <a:pt x="690563" y="73024"/>
                  <a:pt x="688182" y="71437"/>
                </a:cubicBezTo>
                <a:lnTo>
                  <a:pt x="684214" y="68263"/>
                </a:lnTo>
                <a:lnTo>
                  <a:pt x="684156" y="68263"/>
                </a:lnTo>
                <a:lnTo>
                  <a:pt x="683419" y="68263"/>
                </a:lnTo>
                <a:lnTo>
                  <a:pt x="683038" y="69278"/>
                </a:lnTo>
                <a:lnTo>
                  <a:pt x="683759" y="74320"/>
                </a:lnTo>
                <a:cubicBezTo>
                  <a:pt x="683759" y="74320"/>
                  <a:pt x="683759" y="72612"/>
                  <a:pt x="682904" y="70904"/>
                </a:cubicBezTo>
                <a:lnTo>
                  <a:pt x="682288" y="70553"/>
                </a:lnTo>
                <a:lnTo>
                  <a:pt x="676275" y="68262"/>
                </a:lnTo>
                <a:cubicBezTo>
                  <a:pt x="676275" y="68262"/>
                  <a:pt x="676275" y="68262"/>
                  <a:pt x="677168" y="68262"/>
                </a:cubicBezTo>
                <a:lnTo>
                  <a:pt x="678276" y="68262"/>
                </a:lnTo>
                <a:lnTo>
                  <a:pt x="676922" y="67489"/>
                </a:lnTo>
                <a:lnTo>
                  <a:pt x="682337" y="68262"/>
                </a:lnTo>
                <a:lnTo>
                  <a:pt x="683299" y="68262"/>
                </a:lnTo>
                <a:lnTo>
                  <a:pt x="677352" y="67370"/>
                </a:lnTo>
                <a:lnTo>
                  <a:pt x="676610" y="61913"/>
                </a:lnTo>
                <a:lnTo>
                  <a:pt x="676528" y="61310"/>
                </a:lnTo>
                <a:lnTo>
                  <a:pt x="676476" y="61253"/>
                </a:lnTo>
                <a:lnTo>
                  <a:pt x="674358" y="64074"/>
                </a:lnTo>
                <a:cubicBezTo>
                  <a:pt x="675213" y="65781"/>
                  <a:pt x="676922" y="67489"/>
                  <a:pt x="676922" y="67489"/>
                </a:cubicBezTo>
                <a:cubicBezTo>
                  <a:pt x="676922" y="67489"/>
                  <a:pt x="675213" y="65781"/>
                  <a:pt x="673503" y="64074"/>
                </a:cubicBezTo>
                <a:lnTo>
                  <a:pt x="670545" y="61119"/>
                </a:lnTo>
                <a:lnTo>
                  <a:pt x="670084" y="61119"/>
                </a:lnTo>
                <a:lnTo>
                  <a:pt x="670084" y="64074"/>
                </a:lnTo>
                <a:cubicBezTo>
                  <a:pt x="670084" y="65781"/>
                  <a:pt x="670084" y="67489"/>
                  <a:pt x="670084" y="67489"/>
                </a:cubicBezTo>
                <a:cubicBezTo>
                  <a:pt x="670084" y="67489"/>
                  <a:pt x="670084" y="67489"/>
                  <a:pt x="669229" y="66635"/>
                </a:cubicBezTo>
                <a:lnTo>
                  <a:pt x="663708" y="61119"/>
                </a:lnTo>
                <a:lnTo>
                  <a:pt x="663313" y="61119"/>
                </a:lnTo>
                <a:lnTo>
                  <a:pt x="664102" y="66635"/>
                </a:lnTo>
                <a:cubicBezTo>
                  <a:pt x="664956" y="67489"/>
                  <a:pt x="666665" y="67489"/>
                  <a:pt x="670084" y="67489"/>
                </a:cubicBezTo>
                <a:cubicBezTo>
                  <a:pt x="673503" y="67489"/>
                  <a:pt x="675213" y="67489"/>
                  <a:pt x="676067" y="68343"/>
                </a:cubicBezTo>
                <a:lnTo>
                  <a:pt x="676275" y="69796"/>
                </a:lnTo>
                <a:lnTo>
                  <a:pt x="676275" y="69056"/>
                </a:lnTo>
                <a:cubicBezTo>
                  <a:pt x="676275" y="68262"/>
                  <a:pt x="676275" y="68262"/>
                  <a:pt x="676275" y="68262"/>
                </a:cubicBezTo>
                <a:cubicBezTo>
                  <a:pt x="676275" y="71437"/>
                  <a:pt x="678061" y="73024"/>
                  <a:pt x="679847" y="73818"/>
                </a:cubicBezTo>
                <a:lnTo>
                  <a:pt x="682103" y="74320"/>
                </a:lnTo>
                <a:lnTo>
                  <a:pt x="683759" y="74320"/>
                </a:lnTo>
                <a:lnTo>
                  <a:pt x="684052" y="74612"/>
                </a:lnTo>
                <a:lnTo>
                  <a:pt x="689742" y="80296"/>
                </a:lnTo>
                <a:cubicBezTo>
                  <a:pt x="690597" y="81150"/>
                  <a:pt x="690597" y="81150"/>
                  <a:pt x="690597" y="81150"/>
                </a:cubicBezTo>
                <a:lnTo>
                  <a:pt x="697251" y="81150"/>
                </a:lnTo>
                <a:lnTo>
                  <a:pt x="696913" y="80962"/>
                </a:lnTo>
                <a:cubicBezTo>
                  <a:pt x="696913" y="80962"/>
                  <a:pt x="704057" y="80962"/>
                  <a:pt x="704057" y="80962"/>
                </a:cubicBezTo>
                <a:lnTo>
                  <a:pt x="704607" y="85236"/>
                </a:lnTo>
                <a:lnTo>
                  <a:pt x="704057" y="84931"/>
                </a:lnTo>
                <a:lnTo>
                  <a:pt x="697566" y="81325"/>
                </a:lnTo>
                <a:lnTo>
                  <a:pt x="699999" y="84565"/>
                </a:lnTo>
                <a:cubicBezTo>
                  <a:pt x="700854" y="86273"/>
                  <a:pt x="700854" y="87980"/>
                  <a:pt x="697435" y="87980"/>
                </a:cubicBezTo>
                <a:cubicBezTo>
                  <a:pt x="697435" y="87980"/>
                  <a:pt x="690597" y="81150"/>
                  <a:pt x="683759" y="81150"/>
                </a:cubicBezTo>
                <a:lnTo>
                  <a:pt x="683708" y="81150"/>
                </a:lnTo>
                <a:lnTo>
                  <a:pt x="683759" y="81560"/>
                </a:lnTo>
                <a:lnTo>
                  <a:pt x="683759" y="81150"/>
                </a:lnTo>
                <a:cubicBezTo>
                  <a:pt x="683759" y="87980"/>
                  <a:pt x="690597" y="87980"/>
                  <a:pt x="690597" y="87980"/>
                </a:cubicBezTo>
                <a:cubicBezTo>
                  <a:pt x="690597" y="87980"/>
                  <a:pt x="690597" y="87980"/>
                  <a:pt x="691452" y="87980"/>
                </a:cubicBezTo>
                <a:lnTo>
                  <a:pt x="694016" y="87980"/>
                </a:lnTo>
                <a:lnTo>
                  <a:pt x="697435" y="87980"/>
                </a:lnTo>
                <a:lnTo>
                  <a:pt x="703722" y="88765"/>
                </a:lnTo>
                <a:lnTo>
                  <a:pt x="703628" y="88900"/>
                </a:lnTo>
                <a:lnTo>
                  <a:pt x="703524" y="89048"/>
                </a:lnTo>
                <a:lnTo>
                  <a:pt x="704674" y="89585"/>
                </a:lnTo>
                <a:lnTo>
                  <a:pt x="705127" y="91396"/>
                </a:lnTo>
                <a:cubicBezTo>
                  <a:pt x="705982" y="93103"/>
                  <a:pt x="707691" y="94811"/>
                  <a:pt x="711110" y="94811"/>
                </a:cubicBezTo>
                <a:cubicBezTo>
                  <a:pt x="711110" y="94811"/>
                  <a:pt x="712819" y="94811"/>
                  <a:pt x="714529" y="94811"/>
                </a:cubicBezTo>
                <a:lnTo>
                  <a:pt x="715383" y="94811"/>
                </a:lnTo>
                <a:lnTo>
                  <a:pt x="717092" y="94811"/>
                </a:lnTo>
                <a:lnTo>
                  <a:pt x="717947" y="94811"/>
                </a:lnTo>
                <a:cubicBezTo>
                  <a:pt x="717947" y="94811"/>
                  <a:pt x="711110" y="94811"/>
                  <a:pt x="717947" y="101641"/>
                </a:cubicBezTo>
                <a:lnTo>
                  <a:pt x="722298" y="104125"/>
                </a:lnTo>
                <a:lnTo>
                  <a:pt x="723370" y="105999"/>
                </a:lnTo>
                <a:lnTo>
                  <a:pt x="723075" y="105910"/>
                </a:lnTo>
                <a:cubicBezTo>
                  <a:pt x="721366" y="105056"/>
                  <a:pt x="721366" y="105056"/>
                  <a:pt x="724785" y="108472"/>
                </a:cubicBezTo>
                <a:cubicBezTo>
                  <a:pt x="724785" y="108472"/>
                  <a:pt x="724785" y="108472"/>
                  <a:pt x="723930" y="108472"/>
                </a:cubicBezTo>
                <a:lnTo>
                  <a:pt x="722221" y="108472"/>
                </a:lnTo>
                <a:lnTo>
                  <a:pt x="721366" y="108472"/>
                </a:lnTo>
                <a:cubicBezTo>
                  <a:pt x="719656" y="108472"/>
                  <a:pt x="717947" y="108472"/>
                  <a:pt x="717947" y="108472"/>
                </a:cubicBezTo>
                <a:cubicBezTo>
                  <a:pt x="717947" y="105056"/>
                  <a:pt x="717947" y="105056"/>
                  <a:pt x="717092" y="105056"/>
                </a:cubicBezTo>
                <a:lnTo>
                  <a:pt x="715461" y="104125"/>
                </a:lnTo>
                <a:lnTo>
                  <a:pt x="711257" y="101725"/>
                </a:lnTo>
                <a:lnTo>
                  <a:pt x="713509" y="106651"/>
                </a:lnTo>
                <a:lnTo>
                  <a:pt x="711994" y="105569"/>
                </a:lnTo>
                <a:lnTo>
                  <a:pt x="711221" y="101705"/>
                </a:lnTo>
                <a:lnTo>
                  <a:pt x="711201" y="101693"/>
                </a:lnTo>
                <a:lnTo>
                  <a:pt x="711201" y="108546"/>
                </a:lnTo>
                <a:lnTo>
                  <a:pt x="711201" y="108744"/>
                </a:lnTo>
                <a:lnTo>
                  <a:pt x="711201" y="109538"/>
                </a:lnTo>
                <a:lnTo>
                  <a:pt x="710733" y="109392"/>
                </a:lnTo>
                <a:lnTo>
                  <a:pt x="710376" y="109887"/>
                </a:lnTo>
                <a:lnTo>
                  <a:pt x="710341" y="109637"/>
                </a:lnTo>
                <a:lnTo>
                  <a:pt x="710246" y="109623"/>
                </a:lnTo>
                <a:lnTo>
                  <a:pt x="708546" y="111887"/>
                </a:lnTo>
                <a:lnTo>
                  <a:pt x="708742" y="112149"/>
                </a:lnTo>
                <a:lnTo>
                  <a:pt x="710376" y="109887"/>
                </a:lnTo>
                <a:lnTo>
                  <a:pt x="711201" y="115888"/>
                </a:lnTo>
                <a:lnTo>
                  <a:pt x="710778" y="115302"/>
                </a:lnTo>
                <a:lnTo>
                  <a:pt x="708546" y="115302"/>
                </a:lnTo>
                <a:lnTo>
                  <a:pt x="707691" y="115302"/>
                </a:lnTo>
                <a:lnTo>
                  <a:pt x="705127" y="115302"/>
                </a:lnTo>
                <a:cubicBezTo>
                  <a:pt x="704272" y="115302"/>
                  <a:pt x="704272" y="115302"/>
                  <a:pt x="704272" y="115302"/>
                </a:cubicBezTo>
                <a:cubicBezTo>
                  <a:pt x="704272" y="111887"/>
                  <a:pt x="704272" y="110179"/>
                  <a:pt x="705127" y="110179"/>
                </a:cubicBezTo>
                <a:lnTo>
                  <a:pt x="710240" y="114557"/>
                </a:lnTo>
                <a:lnTo>
                  <a:pt x="709918" y="114112"/>
                </a:lnTo>
                <a:lnTo>
                  <a:pt x="707691" y="111887"/>
                </a:lnTo>
                <a:lnTo>
                  <a:pt x="704851" y="109050"/>
                </a:lnTo>
                <a:lnTo>
                  <a:pt x="704851" y="109538"/>
                </a:lnTo>
                <a:lnTo>
                  <a:pt x="704272" y="108959"/>
                </a:lnTo>
                <a:lnTo>
                  <a:pt x="704057" y="108744"/>
                </a:lnTo>
                <a:lnTo>
                  <a:pt x="704851" y="109538"/>
                </a:lnTo>
                <a:lnTo>
                  <a:pt x="703660" y="108744"/>
                </a:lnTo>
                <a:lnTo>
                  <a:pt x="698525" y="108744"/>
                </a:lnTo>
                <a:lnTo>
                  <a:pt x="700854" y="109325"/>
                </a:lnTo>
                <a:cubicBezTo>
                  <a:pt x="702563" y="110179"/>
                  <a:pt x="704272" y="111887"/>
                  <a:pt x="704272" y="115302"/>
                </a:cubicBezTo>
                <a:cubicBezTo>
                  <a:pt x="700854" y="111887"/>
                  <a:pt x="699144" y="110179"/>
                  <a:pt x="697435" y="109325"/>
                </a:cubicBezTo>
                <a:lnTo>
                  <a:pt x="694805" y="108997"/>
                </a:lnTo>
                <a:lnTo>
                  <a:pt x="694016" y="108472"/>
                </a:lnTo>
                <a:lnTo>
                  <a:pt x="691452" y="106764"/>
                </a:lnTo>
                <a:lnTo>
                  <a:pt x="692307" y="105056"/>
                </a:lnTo>
                <a:cubicBezTo>
                  <a:pt x="690597" y="103349"/>
                  <a:pt x="687178" y="101641"/>
                  <a:pt x="683759" y="101641"/>
                </a:cubicBezTo>
                <a:lnTo>
                  <a:pt x="681195" y="101641"/>
                </a:lnTo>
                <a:lnTo>
                  <a:pt x="679486" y="101641"/>
                </a:lnTo>
                <a:cubicBezTo>
                  <a:pt x="680340" y="101641"/>
                  <a:pt x="680340" y="101641"/>
                  <a:pt x="676922" y="101641"/>
                </a:cubicBezTo>
                <a:lnTo>
                  <a:pt x="676922" y="102246"/>
                </a:lnTo>
                <a:lnTo>
                  <a:pt x="683148" y="108472"/>
                </a:lnTo>
                <a:lnTo>
                  <a:pt x="683222" y="108546"/>
                </a:lnTo>
                <a:lnTo>
                  <a:pt x="683759" y="109083"/>
                </a:lnTo>
                <a:lnTo>
                  <a:pt x="684214" y="109538"/>
                </a:lnTo>
                <a:lnTo>
                  <a:pt x="684002" y="109538"/>
                </a:lnTo>
                <a:lnTo>
                  <a:pt x="683759" y="109538"/>
                </a:lnTo>
                <a:lnTo>
                  <a:pt x="683222" y="109538"/>
                </a:lnTo>
                <a:lnTo>
                  <a:pt x="677165" y="109538"/>
                </a:lnTo>
                <a:lnTo>
                  <a:pt x="683759" y="115302"/>
                </a:lnTo>
                <a:cubicBezTo>
                  <a:pt x="683759" y="115302"/>
                  <a:pt x="690597" y="115302"/>
                  <a:pt x="690597" y="115302"/>
                </a:cubicBezTo>
                <a:cubicBezTo>
                  <a:pt x="690597" y="115302"/>
                  <a:pt x="690597" y="115302"/>
                  <a:pt x="691452" y="115302"/>
                </a:cubicBezTo>
                <a:lnTo>
                  <a:pt x="695512" y="115302"/>
                </a:lnTo>
                <a:lnTo>
                  <a:pt x="696580" y="115302"/>
                </a:lnTo>
                <a:lnTo>
                  <a:pt x="697435" y="115302"/>
                </a:lnTo>
                <a:lnTo>
                  <a:pt x="697435" y="115953"/>
                </a:lnTo>
                <a:lnTo>
                  <a:pt x="698182" y="116048"/>
                </a:lnTo>
                <a:lnTo>
                  <a:pt x="697435" y="115302"/>
                </a:lnTo>
                <a:lnTo>
                  <a:pt x="698306" y="116064"/>
                </a:lnTo>
                <a:lnTo>
                  <a:pt x="703164" y="116681"/>
                </a:lnTo>
                <a:lnTo>
                  <a:pt x="703200" y="116903"/>
                </a:lnTo>
                <a:lnTo>
                  <a:pt x="701530" y="118882"/>
                </a:lnTo>
                <a:lnTo>
                  <a:pt x="703843" y="120903"/>
                </a:lnTo>
                <a:lnTo>
                  <a:pt x="703200" y="116903"/>
                </a:lnTo>
                <a:lnTo>
                  <a:pt x="704057" y="115887"/>
                </a:lnTo>
                <a:cubicBezTo>
                  <a:pt x="704057" y="115887"/>
                  <a:pt x="705843" y="117474"/>
                  <a:pt x="706736" y="119062"/>
                </a:cubicBezTo>
                <a:lnTo>
                  <a:pt x="704809" y="121346"/>
                </a:lnTo>
                <a:lnTo>
                  <a:pt x="710830" y="122098"/>
                </a:lnTo>
                <a:lnTo>
                  <a:pt x="711110" y="122132"/>
                </a:lnTo>
                <a:lnTo>
                  <a:pt x="711110" y="122388"/>
                </a:lnTo>
                <a:lnTo>
                  <a:pt x="711110" y="124694"/>
                </a:lnTo>
                <a:lnTo>
                  <a:pt x="711110" y="125548"/>
                </a:lnTo>
                <a:cubicBezTo>
                  <a:pt x="711110" y="127255"/>
                  <a:pt x="711110" y="128963"/>
                  <a:pt x="711110" y="128963"/>
                </a:cubicBezTo>
                <a:cubicBezTo>
                  <a:pt x="711110" y="128963"/>
                  <a:pt x="712819" y="128963"/>
                  <a:pt x="714529" y="128963"/>
                </a:cubicBezTo>
                <a:lnTo>
                  <a:pt x="717092" y="128963"/>
                </a:lnTo>
                <a:lnTo>
                  <a:pt x="717942" y="128963"/>
                </a:lnTo>
                <a:lnTo>
                  <a:pt x="715169" y="123924"/>
                </a:lnTo>
                <a:lnTo>
                  <a:pt x="712789" y="123306"/>
                </a:lnTo>
                <a:lnTo>
                  <a:pt x="712789" y="123810"/>
                </a:lnTo>
                <a:lnTo>
                  <a:pt x="712789" y="123825"/>
                </a:lnTo>
                <a:lnTo>
                  <a:pt x="711201" y="123825"/>
                </a:lnTo>
                <a:lnTo>
                  <a:pt x="711201" y="122483"/>
                </a:lnTo>
                <a:lnTo>
                  <a:pt x="711201" y="122237"/>
                </a:lnTo>
                <a:lnTo>
                  <a:pt x="711215" y="122237"/>
                </a:lnTo>
                <a:lnTo>
                  <a:pt x="711347" y="122237"/>
                </a:lnTo>
                <a:lnTo>
                  <a:pt x="711528" y="122237"/>
                </a:lnTo>
                <a:lnTo>
                  <a:pt x="711729" y="122237"/>
                </a:lnTo>
                <a:lnTo>
                  <a:pt x="711729" y="122138"/>
                </a:lnTo>
                <a:lnTo>
                  <a:pt x="711729" y="119459"/>
                </a:lnTo>
                <a:lnTo>
                  <a:pt x="711729" y="116780"/>
                </a:lnTo>
                <a:cubicBezTo>
                  <a:pt x="711729" y="115887"/>
                  <a:pt x="711729" y="115887"/>
                  <a:pt x="711729" y="115887"/>
                </a:cubicBezTo>
                <a:cubicBezTo>
                  <a:pt x="711729" y="115887"/>
                  <a:pt x="711729" y="115887"/>
                  <a:pt x="712589" y="115887"/>
                </a:cubicBezTo>
                <a:lnTo>
                  <a:pt x="714309" y="115887"/>
                </a:lnTo>
                <a:lnTo>
                  <a:pt x="717947" y="115887"/>
                </a:lnTo>
                <a:lnTo>
                  <a:pt x="717947" y="115302"/>
                </a:lnTo>
                <a:lnTo>
                  <a:pt x="718729" y="115888"/>
                </a:lnTo>
                <a:lnTo>
                  <a:pt x="721366" y="117863"/>
                </a:lnTo>
                <a:lnTo>
                  <a:pt x="722077" y="117331"/>
                </a:lnTo>
                <a:lnTo>
                  <a:pt x="721849" y="116780"/>
                </a:lnTo>
                <a:lnTo>
                  <a:pt x="723639" y="116160"/>
                </a:lnTo>
                <a:lnTo>
                  <a:pt x="724003" y="115888"/>
                </a:lnTo>
                <a:lnTo>
                  <a:pt x="724378" y="115607"/>
                </a:lnTo>
                <a:lnTo>
                  <a:pt x="724543" y="115483"/>
                </a:lnTo>
                <a:lnTo>
                  <a:pt x="722909" y="111125"/>
                </a:lnTo>
                <a:lnTo>
                  <a:pt x="731255" y="115577"/>
                </a:lnTo>
                <a:lnTo>
                  <a:pt x="731622" y="115302"/>
                </a:lnTo>
                <a:lnTo>
                  <a:pt x="732135" y="115888"/>
                </a:lnTo>
                <a:lnTo>
                  <a:pt x="732632" y="115888"/>
                </a:lnTo>
                <a:lnTo>
                  <a:pt x="732681" y="115888"/>
                </a:lnTo>
                <a:lnTo>
                  <a:pt x="735212" y="115888"/>
                </a:lnTo>
                <a:lnTo>
                  <a:pt x="738188" y="115888"/>
                </a:lnTo>
                <a:lnTo>
                  <a:pt x="738585" y="115888"/>
                </a:lnTo>
                <a:lnTo>
                  <a:pt x="738188" y="116448"/>
                </a:lnTo>
                <a:lnTo>
                  <a:pt x="736561" y="118746"/>
                </a:lnTo>
                <a:lnTo>
                  <a:pt x="732470" y="116271"/>
                </a:lnTo>
                <a:lnTo>
                  <a:pt x="735937" y="120228"/>
                </a:lnTo>
                <a:lnTo>
                  <a:pt x="737726" y="122122"/>
                </a:lnTo>
                <a:lnTo>
                  <a:pt x="735937" y="120228"/>
                </a:lnTo>
                <a:lnTo>
                  <a:pt x="737560" y="122081"/>
                </a:lnTo>
                <a:lnTo>
                  <a:pt x="737726" y="122122"/>
                </a:lnTo>
                <a:lnTo>
                  <a:pt x="737766" y="122132"/>
                </a:lnTo>
                <a:lnTo>
                  <a:pt x="737948" y="122132"/>
                </a:lnTo>
                <a:lnTo>
                  <a:pt x="736055" y="119460"/>
                </a:lnTo>
                <a:lnTo>
                  <a:pt x="736561" y="118746"/>
                </a:lnTo>
                <a:lnTo>
                  <a:pt x="737742" y="119460"/>
                </a:lnTo>
                <a:lnTo>
                  <a:pt x="738188" y="121349"/>
                </a:lnTo>
                <a:lnTo>
                  <a:pt x="738373" y="122132"/>
                </a:lnTo>
                <a:lnTo>
                  <a:pt x="738460" y="122132"/>
                </a:lnTo>
                <a:cubicBezTo>
                  <a:pt x="741879" y="122132"/>
                  <a:pt x="743588" y="122132"/>
                  <a:pt x="744443" y="122986"/>
                </a:cubicBezTo>
                <a:lnTo>
                  <a:pt x="744450" y="123032"/>
                </a:lnTo>
                <a:lnTo>
                  <a:pt x="745298" y="128963"/>
                </a:lnTo>
                <a:cubicBezTo>
                  <a:pt x="738460" y="122132"/>
                  <a:pt x="738460" y="128963"/>
                  <a:pt x="738460" y="128963"/>
                </a:cubicBezTo>
                <a:lnTo>
                  <a:pt x="737759" y="123365"/>
                </a:lnTo>
                <a:lnTo>
                  <a:pt x="734748" y="125710"/>
                </a:lnTo>
                <a:lnTo>
                  <a:pt x="734398" y="125437"/>
                </a:lnTo>
                <a:lnTo>
                  <a:pt x="735013" y="126206"/>
                </a:lnTo>
                <a:lnTo>
                  <a:pt x="737218" y="128963"/>
                </a:lnTo>
                <a:lnTo>
                  <a:pt x="738188" y="130175"/>
                </a:lnTo>
                <a:lnTo>
                  <a:pt x="737643" y="130078"/>
                </a:lnTo>
                <a:lnTo>
                  <a:pt x="738460" y="135793"/>
                </a:lnTo>
                <a:cubicBezTo>
                  <a:pt x="738460" y="135793"/>
                  <a:pt x="738460" y="135793"/>
                  <a:pt x="738460" y="128963"/>
                </a:cubicBezTo>
                <a:cubicBezTo>
                  <a:pt x="745298" y="135793"/>
                  <a:pt x="738460" y="128963"/>
                  <a:pt x="745298" y="128963"/>
                </a:cubicBezTo>
                <a:lnTo>
                  <a:pt x="745332" y="128968"/>
                </a:lnTo>
                <a:lnTo>
                  <a:pt x="745332" y="126604"/>
                </a:lnTo>
                <a:cubicBezTo>
                  <a:pt x="745332" y="124818"/>
                  <a:pt x="745332" y="123032"/>
                  <a:pt x="745332" y="123032"/>
                </a:cubicBezTo>
                <a:cubicBezTo>
                  <a:pt x="745332" y="123032"/>
                  <a:pt x="752079" y="123032"/>
                  <a:pt x="752079" y="130176"/>
                </a:cubicBezTo>
                <a:lnTo>
                  <a:pt x="751332" y="130176"/>
                </a:lnTo>
                <a:lnTo>
                  <a:pt x="752135" y="135793"/>
                </a:lnTo>
                <a:cubicBezTo>
                  <a:pt x="752135" y="135793"/>
                  <a:pt x="758973" y="135793"/>
                  <a:pt x="758973" y="142624"/>
                </a:cubicBezTo>
                <a:cubicBezTo>
                  <a:pt x="762391" y="142624"/>
                  <a:pt x="764101" y="142624"/>
                  <a:pt x="764955" y="143478"/>
                </a:cubicBezTo>
                <a:lnTo>
                  <a:pt x="765077" y="144331"/>
                </a:lnTo>
                <a:lnTo>
                  <a:pt x="764136" y="146527"/>
                </a:lnTo>
                <a:lnTo>
                  <a:pt x="763246" y="148600"/>
                </a:lnTo>
                <a:lnTo>
                  <a:pt x="765181" y="149245"/>
                </a:lnTo>
                <a:lnTo>
                  <a:pt x="765176" y="149225"/>
                </a:lnTo>
                <a:lnTo>
                  <a:pt x="765189" y="149247"/>
                </a:lnTo>
                <a:lnTo>
                  <a:pt x="765203" y="149252"/>
                </a:lnTo>
                <a:lnTo>
                  <a:pt x="765220" y="149258"/>
                </a:lnTo>
                <a:lnTo>
                  <a:pt x="765176" y="149225"/>
                </a:lnTo>
                <a:lnTo>
                  <a:pt x="765777" y="149225"/>
                </a:lnTo>
                <a:lnTo>
                  <a:pt x="765077" y="144331"/>
                </a:lnTo>
                <a:lnTo>
                  <a:pt x="765462" y="143434"/>
                </a:lnTo>
                <a:lnTo>
                  <a:pt x="765810" y="143478"/>
                </a:lnTo>
                <a:lnTo>
                  <a:pt x="772386" y="149225"/>
                </a:lnTo>
                <a:lnTo>
                  <a:pt x="773113" y="149225"/>
                </a:lnTo>
                <a:lnTo>
                  <a:pt x="773114" y="149225"/>
                </a:lnTo>
                <a:lnTo>
                  <a:pt x="772660" y="149565"/>
                </a:lnTo>
                <a:lnTo>
                  <a:pt x="773113" y="150018"/>
                </a:lnTo>
                <a:lnTo>
                  <a:pt x="773114" y="150019"/>
                </a:lnTo>
                <a:lnTo>
                  <a:pt x="775495" y="150019"/>
                </a:lnTo>
                <a:cubicBezTo>
                  <a:pt x="775495" y="150019"/>
                  <a:pt x="775495" y="150019"/>
                  <a:pt x="778935" y="150019"/>
                </a:cubicBezTo>
                <a:lnTo>
                  <a:pt x="775663" y="152567"/>
                </a:lnTo>
                <a:lnTo>
                  <a:pt x="778571" y="155476"/>
                </a:lnTo>
                <a:lnTo>
                  <a:pt x="778935" y="155840"/>
                </a:lnTo>
                <a:lnTo>
                  <a:pt x="778935" y="150019"/>
                </a:lnTo>
                <a:lnTo>
                  <a:pt x="781362" y="153380"/>
                </a:lnTo>
                <a:lnTo>
                  <a:pt x="779826" y="150019"/>
                </a:lnTo>
                <a:lnTo>
                  <a:pt x="779463" y="149225"/>
                </a:lnTo>
                <a:lnTo>
                  <a:pt x="780098" y="150019"/>
                </a:lnTo>
                <a:lnTo>
                  <a:pt x="785019" y="156171"/>
                </a:lnTo>
                <a:lnTo>
                  <a:pt x="785812" y="157162"/>
                </a:lnTo>
                <a:lnTo>
                  <a:pt x="786607" y="157162"/>
                </a:lnTo>
                <a:lnTo>
                  <a:pt x="786230" y="157497"/>
                </a:lnTo>
                <a:lnTo>
                  <a:pt x="789782" y="160338"/>
                </a:lnTo>
                <a:lnTo>
                  <a:pt x="793750" y="163512"/>
                </a:lnTo>
                <a:lnTo>
                  <a:pt x="793750" y="163512"/>
                </a:lnTo>
                <a:lnTo>
                  <a:pt x="793751" y="163513"/>
                </a:lnTo>
                <a:lnTo>
                  <a:pt x="793751" y="163513"/>
                </a:lnTo>
                <a:lnTo>
                  <a:pt x="795499" y="165480"/>
                </a:lnTo>
                <a:lnTo>
                  <a:pt x="795950" y="165987"/>
                </a:lnTo>
                <a:lnTo>
                  <a:pt x="796925" y="167084"/>
                </a:lnTo>
                <a:lnTo>
                  <a:pt x="797092" y="167272"/>
                </a:lnTo>
                <a:lnTo>
                  <a:pt x="798457" y="168808"/>
                </a:lnTo>
                <a:lnTo>
                  <a:pt x="799306" y="169763"/>
                </a:lnTo>
                <a:cubicBezTo>
                  <a:pt x="800100" y="170656"/>
                  <a:pt x="800100" y="170656"/>
                  <a:pt x="800100" y="170656"/>
                </a:cubicBezTo>
                <a:cubicBezTo>
                  <a:pt x="796925" y="170656"/>
                  <a:pt x="795337" y="168870"/>
                  <a:pt x="794544" y="167084"/>
                </a:cubicBezTo>
                <a:lnTo>
                  <a:pt x="793750" y="163513"/>
                </a:lnTo>
                <a:lnTo>
                  <a:pt x="793750" y="163513"/>
                </a:lnTo>
                <a:lnTo>
                  <a:pt x="789782" y="162719"/>
                </a:lnTo>
                <a:lnTo>
                  <a:pt x="786121" y="157594"/>
                </a:lnTo>
                <a:lnTo>
                  <a:pt x="783035" y="160337"/>
                </a:lnTo>
                <a:lnTo>
                  <a:pt x="779772" y="163237"/>
                </a:lnTo>
                <a:lnTo>
                  <a:pt x="779835" y="163264"/>
                </a:lnTo>
                <a:lnTo>
                  <a:pt x="783035" y="161131"/>
                </a:lnTo>
                <a:lnTo>
                  <a:pt x="786549" y="163473"/>
                </a:lnTo>
                <a:lnTo>
                  <a:pt x="786323" y="163115"/>
                </a:lnTo>
                <a:lnTo>
                  <a:pt x="786720" y="163512"/>
                </a:lnTo>
                <a:lnTo>
                  <a:pt x="792910" y="169695"/>
                </a:lnTo>
                <a:lnTo>
                  <a:pt x="792957" y="169742"/>
                </a:lnTo>
                <a:lnTo>
                  <a:pt x="793078" y="169863"/>
                </a:lnTo>
                <a:lnTo>
                  <a:pt x="793161" y="169945"/>
                </a:lnTo>
                <a:lnTo>
                  <a:pt x="792957" y="169920"/>
                </a:lnTo>
                <a:lnTo>
                  <a:pt x="792500" y="169863"/>
                </a:lnTo>
                <a:lnTo>
                  <a:pt x="786323" y="169092"/>
                </a:lnTo>
                <a:lnTo>
                  <a:pt x="786323" y="169092"/>
                </a:lnTo>
                <a:lnTo>
                  <a:pt x="786049" y="168852"/>
                </a:lnTo>
                <a:lnTo>
                  <a:pt x="785468" y="166530"/>
                </a:lnTo>
                <a:lnTo>
                  <a:pt x="780181" y="163512"/>
                </a:lnTo>
                <a:lnTo>
                  <a:pt x="779940" y="163512"/>
                </a:lnTo>
                <a:lnTo>
                  <a:pt x="786049" y="168852"/>
                </a:lnTo>
                <a:lnTo>
                  <a:pt x="786323" y="169945"/>
                </a:lnTo>
                <a:cubicBezTo>
                  <a:pt x="793161" y="169945"/>
                  <a:pt x="793161" y="169945"/>
                  <a:pt x="793161" y="176776"/>
                </a:cubicBezTo>
                <a:cubicBezTo>
                  <a:pt x="786323" y="176776"/>
                  <a:pt x="786323" y="176776"/>
                  <a:pt x="786323" y="176776"/>
                </a:cubicBezTo>
                <a:cubicBezTo>
                  <a:pt x="786323" y="169945"/>
                  <a:pt x="786323" y="169945"/>
                  <a:pt x="779486" y="169945"/>
                </a:cubicBezTo>
                <a:lnTo>
                  <a:pt x="773050" y="165928"/>
                </a:lnTo>
                <a:lnTo>
                  <a:pt x="772705" y="163512"/>
                </a:lnTo>
                <a:lnTo>
                  <a:pt x="772648" y="163115"/>
                </a:lnTo>
                <a:lnTo>
                  <a:pt x="772648" y="157163"/>
                </a:lnTo>
                <a:lnTo>
                  <a:pt x="772648" y="157138"/>
                </a:lnTo>
                <a:lnTo>
                  <a:pt x="772648" y="157046"/>
                </a:lnTo>
                <a:lnTo>
                  <a:pt x="772166" y="156926"/>
                </a:lnTo>
                <a:lnTo>
                  <a:pt x="771989" y="157163"/>
                </a:lnTo>
                <a:lnTo>
                  <a:pt x="770597" y="159017"/>
                </a:lnTo>
                <a:lnTo>
                  <a:pt x="767349" y="157163"/>
                </a:lnTo>
                <a:lnTo>
                  <a:pt x="765810" y="156285"/>
                </a:lnTo>
                <a:cubicBezTo>
                  <a:pt x="769229" y="156285"/>
                  <a:pt x="769229" y="156285"/>
                  <a:pt x="768374" y="155431"/>
                </a:cubicBezTo>
                <a:lnTo>
                  <a:pt x="767819" y="154137"/>
                </a:lnTo>
                <a:lnTo>
                  <a:pt x="766168" y="153194"/>
                </a:lnTo>
                <a:lnTo>
                  <a:pt x="765233" y="149454"/>
                </a:lnTo>
                <a:lnTo>
                  <a:pt x="763246" y="149454"/>
                </a:lnTo>
                <a:lnTo>
                  <a:pt x="762392" y="149454"/>
                </a:lnTo>
                <a:lnTo>
                  <a:pt x="759828" y="149454"/>
                </a:lnTo>
                <a:cubicBezTo>
                  <a:pt x="758973" y="149454"/>
                  <a:pt x="758973" y="149454"/>
                  <a:pt x="758973" y="149454"/>
                </a:cubicBezTo>
                <a:lnTo>
                  <a:pt x="758940" y="149225"/>
                </a:lnTo>
                <a:lnTo>
                  <a:pt x="758118" y="143478"/>
                </a:lnTo>
                <a:cubicBezTo>
                  <a:pt x="757264" y="142624"/>
                  <a:pt x="755554" y="142624"/>
                  <a:pt x="752135" y="142624"/>
                </a:cubicBezTo>
                <a:cubicBezTo>
                  <a:pt x="745298" y="142624"/>
                  <a:pt x="752135" y="149454"/>
                  <a:pt x="752135" y="149454"/>
                </a:cubicBezTo>
                <a:cubicBezTo>
                  <a:pt x="752135" y="156285"/>
                  <a:pt x="758973" y="156285"/>
                  <a:pt x="752135" y="156285"/>
                </a:cubicBezTo>
                <a:cubicBezTo>
                  <a:pt x="755554" y="156285"/>
                  <a:pt x="757264" y="156285"/>
                  <a:pt x="758118" y="156285"/>
                </a:cubicBezTo>
                <a:lnTo>
                  <a:pt x="758726" y="156285"/>
                </a:lnTo>
                <a:lnTo>
                  <a:pt x="758694" y="156006"/>
                </a:lnTo>
                <a:lnTo>
                  <a:pt x="755554" y="152869"/>
                </a:lnTo>
                <a:cubicBezTo>
                  <a:pt x="753845" y="151162"/>
                  <a:pt x="752135" y="149454"/>
                  <a:pt x="752135" y="149454"/>
                </a:cubicBezTo>
                <a:cubicBezTo>
                  <a:pt x="752135" y="149454"/>
                  <a:pt x="752135" y="149454"/>
                  <a:pt x="752990" y="149454"/>
                </a:cubicBezTo>
                <a:lnTo>
                  <a:pt x="753760" y="149454"/>
                </a:lnTo>
                <a:lnTo>
                  <a:pt x="752476" y="149225"/>
                </a:lnTo>
                <a:cubicBezTo>
                  <a:pt x="752476" y="149225"/>
                  <a:pt x="752476" y="149225"/>
                  <a:pt x="753270" y="149225"/>
                </a:cubicBezTo>
                <a:lnTo>
                  <a:pt x="758032" y="149225"/>
                </a:lnTo>
                <a:lnTo>
                  <a:pt x="758743" y="149225"/>
                </a:lnTo>
                <a:lnTo>
                  <a:pt x="755554" y="146039"/>
                </a:lnTo>
                <a:lnTo>
                  <a:pt x="754275" y="144761"/>
                </a:lnTo>
                <a:lnTo>
                  <a:pt x="758744" y="149225"/>
                </a:lnTo>
                <a:lnTo>
                  <a:pt x="758826" y="149225"/>
                </a:lnTo>
                <a:lnTo>
                  <a:pt x="758895" y="149377"/>
                </a:lnTo>
                <a:lnTo>
                  <a:pt x="758931" y="149454"/>
                </a:lnTo>
                <a:lnTo>
                  <a:pt x="758973" y="149454"/>
                </a:lnTo>
                <a:lnTo>
                  <a:pt x="758973" y="149547"/>
                </a:lnTo>
                <a:lnTo>
                  <a:pt x="762001" y="156171"/>
                </a:lnTo>
                <a:cubicBezTo>
                  <a:pt x="763589" y="157163"/>
                  <a:pt x="765176" y="157163"/>
                  <a:pt x="765176" y="157163"/>
                </a:cubicBezTo>
                <a:cubicBezTo>
                  <a:pt x="765176" y="157163"/>
                  <a:pt x="763589" y="157163"/>
                  <a:pt x="762001" y="157163"/>
                </a:cubicBezTo>
                <a:lnTo>
                  <a:pt x="759852" y="157163"/>
                </a:lnTo>
                <a:lnTo>
                  <a:pt x="764955" y="162261"/>
                </a:lnTo>
                <a:cubicBezTo>
                  <a:pt x="765810" y="163115"/>
                  <a:pt x="765810" y="163115"/>
                  <a:pt x="765810" y="163115"/>
                </a:cubicBezTo>
                <a:cubicBezTo>
                  <a:pt x="758973" y="163115"/>
                  <a:pt x="758973" y="163115"/>
                  <a:pt x="758973" y="163115"/>
                </a:cubicBezTo>
                <a:lnTo>
                  <a:pt x="758973" y="167099"/>
                </a:lnTo>
                <a:lnTo>
                  <a:pt x="758118" y="167384"/>
                </a:lnTo>
                <a:lnTo>
                  <a:pt x="758973" y="167669"/>
                </a:lnTo>
                <a:lnTo>
                  <a:pt x="758973" y="169092"/>
                </a:lnTo>
                <a:cubicBezTo>
                  <a:pt x="758973" y="169945"/>
                  <a:pt x="758973" y="169945"/>
                  <a:pt x="758973" y="169945"/>
                </a:cubicBezTo>
                <a:lnTo>
                  <a:pt x="763246" y="170799"/>
                </a:lnTo>
                <a:lnTo>
                  <a:pt x="765810" y="169945"/>
                </a:lnTo>
                <a:lnTo>
                  <a:pt x="766201" y="172677"/>
                </a:lnTo>
                <a:lnTo>
                  <a:pt x="763246" y="170799"/>
                </a:lnTo>
                <a:cubicBezTo>
                  <a:pt x="764101" y="171653"/>
                  <a:pt x="765810" y="173361"/>
                  <a:pt x="765810" y="176776"/>
                </a:cubicBezTo>
                <a:cubicBezTo>
                  <a:pt x="765810" y="176776"/>
                  <a:pt x="765810" y="176776"/>
                  <a:pt x="766665" y="176776"/>
                </a:cubicBezTo>
                <a:lnTo>
                  <a:pt x="769229" y="176776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79486" y="183606"/>
                </a:cubicBezTo>
                <a:lnTo>
                  <a:pt x="779486" y="184153"/>
                </a:lnTo>
                <a:lnTo>
                  <a:pt x="785019" y="184944"/>
                </a:lnTo>
                <a:lnTo>
                  <a:pt x="785804" y="190437"/>
                </a:lnTo>
                <a:lnTo>
                  <a:pt x="786323" y="190437"/>
                </a:lnTo>
                <a:lnTo>
                  <a:pt x="787530" y="190839"/>
                </a:lnTo>
                <a:lnTo>
                  <a:pt x="788571" y="192027"/>
                </a:lnTo>
                <a:lnTo>
                  <a:pt x="788374" y="192486"/>
                </a:lnTo>
                <a:lnTo>
                  <a:pt x="786323" y="197267"/>
                </a:lnTo>
                <a:cubicBezTo>
                  <a:pt x="793161" y="197267"/>
                  <a:pt x="793161" y="197267"/>
                  <a:pt x="793161" y="197267"/>
                </a:cubicBezTo>
                <a:cubicBezTo>
                  <a:pt x="793161" y="204098"/>
                  <a:pt x="799998" y="204098"/>
                  <a:pt x="799998" y="204098"/>
                </a:cubicBezTo>
                <a:cubicBezTo>
                  <a:pt x="799998" y="204098"/>
                  <a:pt x="801708" y="205805"/>
                  <a:pt x="803417" y="207513"/>
                </a:cubicBezTo>
                <a:lnTo>
                  <a:pt x="806451" y="210544"/>
                </a:lnTo>
                <a:lnTo>
                  <a:pt x="806451" y="210415"/>
                </a:lnTo>
                <a:lnTo>
                  <a:pt x="804272" y="207513"/>
                </a:lnTo>
                <a:lnTo>
                  <a:pt x="806451" y="204610"/>
                </a:lnTo>
                <a:lnTo>
                  <a:pt x="806451" y="204098"/>
                </a:lnTo>
                <a:lnTo>
                  <a:pt x="803417" y="204098"/>
                </a:lnTo>
                <a:lnTo>
                  <a:pt x="800853" y="204098"/>
                </a:lnTo>
                <a:cubicBezTo>
                  <a:pt x="799998" y="204098"/>
                  <a:pt x="799998" y="204098"/>
                  <a:pt x="799998" y="204098"/>
                </a:cubicBezTo>
                <a:cubicBezTo>
                  <a:pt x="799998" y="204098"/>
                  <a:pt x="799998" y="204098"/>
                  <a:pt x="799998" y="197267"/>
                </a:cubicBezTo>
                <a:lnTo>
                  <a:pt x="800101" y="197370"/>
                </a:lnTo>
                <a:lnTo>
                  <a:pt x="800101" y="194469"/>
                </a:lnTo>
                <a:lnTo>
                  <a:pt x="800101" y="191492"/>
                </a:lnTo>
                <a:lnTo>
                  <a:pt x="800101" y="190514"/>
                </a:lnTo>
                <a:lnTo>
                  <a:pt x="800082" y="190500"/>
                </a:lnTo>
                <a:lnTo>
                  <a:pt x="799998" y="190437"/>
                </a:lnTo>
                <a:cubicBezTo>
                  <a:pt x="799998" y="190437"/>
                  <a:pt x="801708" y="190437"/>
                  <a:pt x="803417" y="190437"/>
                </a:cubicBezTo>
                <a:lnTo>
                  <a:pt x="805981" y="190437"/>
                </a:lnTo>
                <a:lnTo>
                  <a:pt x="806836" y="190437"/>
                </a:lnTo>
                <a:cubicBezTo>
                  <a:pt x="806836" y="193852"/>
                  <a:pt x="805126" y="193852"/>
                  <a:pt x="803417" y="192998"/>
                </a:cubicBezTo>
                <a:lnTo>
                  <a:pt x="800104" y="190517"/>
                </a:lnTo>
                <a:lnTo>
                  <a:pt x="800895" y="194469"/>
                </a:lnTo>
                <a:lnTo>
                  <a:pt x="802410" y="195551"/>
                </a:lnTo>
                <a:lnTo>
                  <a:pt x="806450" y="198438"/>
                </a:lnTo>
                <a:lnTo>
                  <a:pt x="806450" y="198437"/>
                </a:lnTo>
                <a:lnTo>
                  <a:pt x="806451" y="198438"/>
                </a:lnTo>
                <a:lnTo>
                  <a:pt x="805657" y="198438"/>
                </a:lnTo>
                <a:lnTo>
                  <a:pt x="804070" y="198438"/>
                </a:lnTo>
                <a:lnTo>
                  <a:pt x="801170" y="198438"/>
                </a:lnTo>
                <a:lnTo>
                  <a:pt x="803417" y="200682"/>
                </a:lnTo>
                <a:lnTo>
                  <a:pt x="806451" y="203713"/>
                </a:lnTo>
                <a:lnTo>
                  <a:pt x="806451" y="202406"/>
                </a:lnTo>
                <a:lnTo>
                  <a:pt x="806451" y="198438"/>
                </a:lnTo>
                <a:lnTo>
                  <a:pt x="806451" y="198437"/>
                </a:lnTo>
                <a:lnTo>
                  <a:pt x="806452" y="198438"/>
                </a:lnTo>
                <a:lnTo>
                  <a:pt x="807245" y="198438"/>
                </a:lnTo>
                <a:lnTo>
                  <a:pt x="808832" y="198438"/>
                </a:lnTo>
                <a:lnTo>
                  <a:pt x="812801" y="198438"/>
                </a:lnTo>
                <a:cubicBezTo>
                  <a:pt x="812801" y="198438"/>
                  <a:pt x="812801" y="198438"/>
                  <a:pt x="812801" y="199232"/>
                </a:cubicBezTo>
                <a:lnTo>
                  <a:pt x="812801" y="204451"/>
                </a:lnTo>
                <a:lnTo>
                  <a:pt x="812959" y="204601"/>
                </a:lnTo>
                <a:lnTo>
                  <a:pt x="813435" y="203247"/>
                </a:lnTo>
                <a:lnTo>
                  <a:pt x="813673" y="202571"/>
                </a:lnTo>
                <a:lnTo>
                  <a:pt x="817432" y="204097"/>
                </a:lnTo>
                <a:lnTo>
                  <a:pt x="812801" y="198437"/>
                </a:lnTo>
                <a:cubicBezTo>
                  <a:pt x="819945" y="204787"/>
                  <a:pt x="819945" y="204787"/>
                  <a:pt x="819945" y="204787"/>
                </a:cubicBezTo>
                <a:cubicBezTo>
                  <a:pt x="819945" y="204787"/>
                  <a:pt x="821731" y="206374"/>
                  <a:pt x="823517" y="207962"/>
                </a:cubicBezTo>
                <a:lnTo>
                  <a:pt x="826538" y="210647"/>
                </a:lnTo>
                <a:lnTo>
                  <a:pt x="826770" y="210839"/>
                </a:lnTo>
                <a:lnTo>
                  <a:pt x="827344" y="210907"/>
                </a:lnTo>
                <a:lnTo>
                  <a:pt x="826494" y="207513"/>
                </a:lnTo>
                <a:cubicBezTo>
                  <a:pt x="825639" y="205805"/>
                  <a:pt x="823930" y="204098"/>
                  <a:pt x="820511" y="204098"/>
                </a:cubicBezTo>
                <a:cubicBezTo>
                  <a:pt x="820511" y="204098"/>
                  <a:pt x="820511" y="204098"/>
                  <a:pt x="821366" y="204098"/>
                </a:cubicBezTo>
                <a:lnTo>
                  <a:pt x="823930" y="204098"/>
                </a:lnTo>
                <a:lnTo>
                  <a:pt x="824785" y="204098"/>
                </a:lnTo>
                <a:lnTo>
                  <a:pt x="826494" y="204098"/>
                </a:lnTo>
                <a:lnTo>
                  <a:pt x="826510" y="204098"/>
                </a:lnTo>
                <a:lnTo>
                  <a:pt x="825341" y="202952"/>
                </a:lnTo>
                <a:lnTo>
                  <a:pt x="823468" y="201882"/>
                </a:lnTo>
                <a:lnTo>
                  <a:pt x="823912" y="201550"/>
                </a:lnTo>
                <a:lnTo>
                  <a:pt x="820825" y="198523"/>
                </a:lnTo>
                <a:lnTo>
                  <a:pt x="821366" y="200682"/>
                </a:lnTo>
                <a:lnTo>
                  <a:pt x="823468" y="201882"/>
                </a:lnTo>
                <a:lnTo>
                  <a:pt x="820511" y="204098"/>
                </a:lnTo>
                <a:cubicBezTo>
                  <a:pt x="820511" y="204098"/>
                  <a:pt x="820511" y="202390"/>
                  <a:pt x="819656" y="200682"/>
                </a:cubicBezTo>
                <a:lnTo>
                  <a:pt x="815725" y="198438"/>
                </a:lnTo>
                <a:lnTo>
                  <a:pt x="813674" y="197267"/>
                </a:lnTo>
                <a:cubicBezTo>
                  <a:pt x="813674" y="197267"/>
                  <a:pt x="820511" y="197267"/>
                  <a:pt x="820511" y="197267"/>
                </a:cubicBezTo>
                <a:lnTo>
                  <a:pt x="820804" y="198437"/>
                </a:lnTo>
                <a:lnTo>
                  <a:pt x="822623" y="198437"/>
                </a:lnTo>
                <a:lnTo>
                  <a:pt x="826112" y="198437"/>
                </a:lnTo>
                <a:lnTo>
                  <a:pt x="826757" y="198437"/>
                </a:lnTo>
                <a:lnTo>
                  <a:pt x="827088" y="198437"/>
                </a:lnTo>
                <a:lnTo>
                  <a:pt x="827088" y="197379"/>
                </a:lnTo>
                <a:lnTo>
                  <a:pt x="827576" y="198437"/>
                </a:lnTo>
                <a:lnTo>
                  <a:pt x="827617" y="198437"/>
                </a:lnTo>
                <a:lnTo>
                  <a:pt x="827636" y="198566"/>
                </a:lnTo>
                <a:lnTo>
                  <a:pt x="830263" y="204259"/>
                </a:lnTo>
                <a:lnTo>
                  <a:pt x="830427" y="204614"/>
                </a:lnTo>
                <a:lnTo>
                  <a:pt x="832622" y="204921"/>
                </a:lnTo>
                <a:lnTo>
                  <a:pt x="833438" y="204259"/>
                </a:lnTo>
                <a:lnTo>
                  <a:pt x="833438" y="201613"/>
                </a:lnTo>
                <a:lnTo>
                  <a:pt x="833438" y="200819"/>
                </a:lnTo>
                <a:cubicBezTo>
                  <a:pt x="833438" y="201613"/>
                  <a:pt x="833438" y="201613"/>
                  <a:pt x="833438" y="198438"/>
                </a:cubicBezTo>
                <a:lnTo>
                  <a:pt x="836871" y="203243"/>
                </a:lnTo>
                <a:lnTo>
                  <a:pt x="834430" y="202407"/>
                </a:lnTo>
                <a:cubicBezTo>
                  <a:pt x="833438" y="201613"/>
                  <a:pt x="833438" y="201613"/>
                  <a:pt x="833438" y="204788"/>
                </a:cubicBezTo>
                <a:lnTo>
                  <a:pt x="833438" y="205036"/>
                </a:lnTo>
                <a:lnTo>
                  <a:pt x="834219" y="205145"/>
                </a:lnTo>
                <a:lnTo>
                  <a:pt x="833438" y="204788"/>
                </a:lnTo>
                <a:cubicBezTo>
                  <a:pt x="841376" y="204788"/>
                  <a:pt x="841376" y="204788"/>
                  <a:pt x="841376" y="211138"/>
                </a:cubicBezTo>
                <a:cubicBezTo>
                  <a:pt x="841376" y="211138"/>
                  <a:pt x="841376" y="209550"/>
                  <a:pt x="840384" y="207963"/>
                </a:cubicBezTo>
                <a:lnTo>
                  <a:pt x="834384" y="205220"/>
                </a:lnTo>
                <a:lnTo>
                  <a:pt x="833710" y="205441"/>
                </a:lnTo>
                <a:lnTo>
                  <a:pt x="833438" y="205530"/>
                </a:lnTo>
                <a:lnTo>
                  <a:pt x="833438" y="207698"/>
                </a:lnTo>
                <a:lnTo>
                  <a:pt x="833438" y="209510"/>
                </a:lnTo>
                <a:lnTo>
                  <a:pt x="834496" y="211931"/>
                </a:lnTo>
                <a:cubicBezTo>
                  <a:pt x="834496" y="211931"/>
                  <a:pt x="834496" y="211931"/>
                  <a:pt x="833636" y="211087"/>
                </a:cubicBezTo>
                <a:lnTo>
                  <a:pt x="833438" y="210893"/>
                </a:lnTo>
                <a:lnTo>
                  <a:pt x="833438" y="211138"/>
                </a:lnTo>
                <a:lnTo>
                  <a:pt x="833231" y="210690"/>
                </a:lnTo>
                <a:lnTo>
                  <a:pt x="827617" y="205184"/>
                </a:lnTo>
                <a:lnTo>
                  <a:pt x="827349" y="204921"/>
                </a:lnTo>
                <a:lnTo>
                  <a:pt x="827349" y="205600"/>
                </a:lnTo>
                <a:lnTo>
                  <a:pt x="832882" y="210839"/>
                </a:lnTo>
                <a:cubicBezTo>
                  <a:pt x="833755" y="211666"/>
                  <a:pt x="833755" y="211666"/>
                  <a:pt x="833755" y="211666"/>
                </a:cubicBezTo>
                <a:lnTo>
                  <a:pt x="828675" y="211065"/>
                </a:lnTo>
                <a:lnTo>
                  <a:pt x="829389" y="210839"/>
                </a:lnTo>
                <a:lnTo>
                  <a:pt x="827349" y="206331"/>
                </a:lnTo>
                <a:lnTo>
                  <a:pt x="827349" y="206659"/>
                </a:lnTo>
                <a:lnTo>
                  <a:pt x="827349" y="207513"/>
                </a:lnTo>
                <a:lnTo>
                  <a:pt x="827349" y="210908"/>
                </a:lnTo>
                <a:lnTo>
                  <a:pt x="828675" y="211065"/>
                </a:lnTo>
                <a:lnTo>
                  <a:pt x="827088" y="211566"/>
                </a:lnTo>
                <a:lnTo>
                  <a:pt x="826770" y="211666"/>
                </a:lnTo>
                <a:cubicBezTo>
                  <a:pt x="826770" y="211666"/>
                  <a:pt x="826770" y="211666"/>
                  <a:pt x="825897" y="210839"/>
                </a:cubicBezTo>
                <a:lnTo>
                  <a:pt x="824965" y="209957"/>
                </a:lnTo>
                <a:lnTo>
                  <a:pt x="819945" y="207168"/>
                </a:lnTo>
                <a:lnTo>
                  <a:pt x="819012" y="206028"/>
                </a:lnTo>
                <a:lnTo>
                  <a:pt x="817689" y="207697"/>
                </a:lnTo>
                <a:lnTo>
                  <a:pt x="814282" y="205854"/>
                </a:lnTo>
                <a:lnTo>
                  <a:pt x="814308" y="205878"/>
                </a:lnTo>
                <a:lnTo>
                  <a:pt x="817881" y="209262"/>
                </a:lnTo>
                <a:lnTo>
                  <a:pt x="817166" y="208359"/>
                </a:lnTo>
                <a:lnTo>
                  <a:pt x="817689" y="207697"/>
                </a:lnTo>
                <a:lnTo>
                  <a:pt x="818912" y="208359"/>
                </a:lnTo>
                <a:lnTo>
                  <a:pt x="819573" y="210865"/>
                </a:lnTo>
                <a:lnTo>
                  <a:pt x="820420" y="211666"/>
                </a:lnTo>
                <a:lnTo>
                  <a:pt x="819626" y="211065"/>
                </a:lnTo>
                <a:lnTo>
                  <a:pt x="819743" y="211506"/>
                </a:lnTo>
                <a:lnTo>
                  <a:pt x="820420" y="211666"/>
                </a:lnTo>
                <a:lnTo>
                  <a:pt x="820266" y="211861"/>
                </a:lnTo>
                <a:lnTo>
                  <a:pt x="820420" y="211924"/>
                </a:lnTo>
                <a:lnTo>
                  <a:pt x="820896" y="212117"/>
                </a:lnTo>
                <a:lnTo>
                  <a:pt x="824230" y="213470"/>
                </a:lnTo>
                <a:lnTo>
                  <a:pt x="823277" y="214147"/>
                </a:lnTo>
                <a:lnTo>
                  <a:pt x="822326" y="213471"/>
                </a:lnTo>
                <a:lnTo>
                  <a:pt x="820420" y="212117"/>
                </a:lnTo>
                <a:lnTo>
                  <a:pt x="820191" y="211955"/>
                </a:lnTo>
                <a:lnTo>
                  <a:pt x="819582" y="212725"/>
                </a:lnTo>
                <a:lnTo>
                  <a:pt x="819547" y="212493"/>
                </a:lnTo>
                <a:lnTo>
                  <a:pt x="814120" y="211759"/>
                </a:lnTo>
                <a:lnTo>
                  <a:pt x="815244" y="213091"/>
                </a:lnTo>
                <a:lnTo>
                  <a:pt x="816770" y="214312"/>
                </a:lnTo>
                <a:lnTo>
                  <a:pt x="818153" y="215418"/>
                </a:lnTo>
                <a:lnTo>
                  <a:pt x="815244" y="213091"/>
                </a:lnTo>
                <a:lnTo>
                  <a:pt x="816274" y="214312"/>
                </a:lnTo>
                <a:lnTo>
                  <a:pt x="813674" y="217393"/>
                </a:lnTo>
                <a:lnTo>
                  <a:pt x="813674" y="217487"/>
                </a:lnTo>
                <a:lnTo>
                  <a:pt x="815778" y="217487"/>
                </a:lnTo>
                <a:lnTo>
                  <a:pt x="819052" y="217487"/>
                </a:lnTo>
                <a:lnTo>
                  <a:pt x="819791" y="217487"/>
                </a:lnTo>
                <a:lnTo>
                  <a:pt x="818153" y="215418"/>
                </a:lnTo>
                <a:lnTo>
                  <a:pt x="817801" y="214974"/>
                </a:lnTo>
                <a:lnTo>
                  <a:pt x="819582" y="212725"/>
                </a:lnTo>
                <a:lnTo>
                  <a:pt x="820240" y="217088"/>
                </a:lnTo>
                <a:lnTo>
                  <a:pt x="820420" y="218281"/>
                </a:lnTo>
                <a:lnTo>
                  <a:pt x="820142" y="217930"/>
                </a:lnTo>
                <a:lnTo>
                  <a:pt x="822624" y="223506"/>
                </a:lnTo>
                <a:cubicBezTo>
                  <a:pt x="823517" y="224366"/>
                  <a:pt x="823517" y="224366"/>
                  <a:pt x="819945" y="224366"/>
                </a:cubicBezTo>
                <a:cubicBezTo>
                  <a:pt x="819945" y="224366"/>
                  <a:pt x="819945" y="222646"/>
                  <a:pt x="819052" y="220927"/>
                </a:cubicBezTo>
                <a:lnTo>
                  <a:pt x="813294" y="217758"/>
                </a:lnTo>
                <a:lnTo>
                  <a:pt x="813078" y="217758"/>
                </a:lnTo>
                <a:lnTo>
                  <a:pt x="811110" y="217758"/>
                </a:lnTo>
                <a:lnTo>
                  <a:pt x="810255" y="217758"/>
                </a:lnTo>
                <a:lnTo>
                  <a:pt x="809400" y="217758"/>
                </a:lnTo>
                <a:lnTo>
                  <a:pt x="807691" y="217758"/>
                </a:lnTo>
                <a:lnTo>
                  <a:pt x="807657" y="217485"/>
                </a:lnTo>
                <a:lnTo>
                  <a:pt x="809400" y="216905"/>
                </a:lnTo>
                <a:lnTo>
                  <a:pt x="806926" y="211137"/>
                </a:lnTo>
                <a:lnTo>
                  <a:pt x="806862" y="211137"/>
                </a:lnTo>
                <a:lnTo>
                  <a:pt x="807657" y="217485"/>
                </a:lnTo>
                <a:lnTo>
                  <a:pt x="806836" y="217758"/>
                </a:lnTo>
                <a:cubicBezTo>
                  <a:pt x="813674" y="224589"/>
                  <a:pt x="813674" y="224589"/>
                  <a:pt x="813674" y="224589"/>
                </a:cubicBezTo>
                <a:cubicBezTo>
                  <a:pt x="813674" y="224589"/>
                  <a:pt x="806836" y="217758"/>
                  <a:pt x="806836" y="224589"/>
                </a:cubicBezTo>
                <a:cubicBezTo>
                  <a:pt x="806836" y="231419"/>
                  <a:pt x="813674" y="231419"/>
                  <a:pt x="813674" y="231419"/>
                </a:cubicBezTo>
                <a:cubicBezTo>
                  <a:pt x="820511" y="238250"/>
                  <a:pt x="820511" y="231419"/>
                  <a:pt x="820511" y="238250"/>
                </a:cubicBezTo>
                <a:cubicBezTo>
                  <a:pt x="827349" y="245080"/>
                  <a:pt x="827349" y="245080"/>
                  <a:pt x="827349" y="245080"/>
                </a:cubicBezTo>
                <a:lnTo>
                  <a:pt x="832870" y="250596"/>
                </a:lnTo>
                <a:lnTo>
                  <a:pt x="834164" y="251889"/>
                </a:lnTo>
                <a:lnTo>
                  <a:pt x="834164" y="251889"/>
                </a:lnTo>
                <a:lnTo>
                  <a:pt x="832870" y="250596"/>
                </a:lnTo>
                <a:lnTo>
                  <a:pt x="830768" y="248495"/>
                </a:lnTo>
                <a:cubicBezTo>
                  <a:pt x="829058" y="246788"/>
                  <a:pt x="827349" y="245080"/>
                  <a:pt x="827349" y="245080"/>
                </a:cubicBezTo>
                <a:cubicBezTo>
                  <a:pt x="827349" y="245080"/>
                  <a:pt x="827349" y="245080"/>
                  <a:pt x="827349" y="244226"/>
                </a:cubicBezTo>
                <a:lnTo>
                  <a:pt x="827349" y="240811"/>
                </a:lnTo>
                <a:lnTo>
                  <a:pt x="827349" y="238890"/>
                </a:lnTo>
                <a:lnTo>
                  <a:pt x="827087" y="238442"/>
                </a:lnTo>
                <a:lnTo>
                  <a:pt x="827349" y="238735"/>
                </a:lnTo>
                <a:lnTo>
                  <a:pt x="827349" y="238698"/>
                </a:lnTo>
                <a:lnTo>
                  <a:pt x="827087" y="238442"/>
                </a:lnTo>
                <a:lnTo>
                  <a:pt x="827349" y="238588"/>
                </a:lnTo>
                <a:lnTo>
                  <a:pt x="827349" y="238442"/>
                </a:lnTo>
                <a:lnTo>
                  <a:pt x="827349" y="238250"/>
                </a:lnTo>
                <a:lnTo>
                  <a:pt x="827376" y="238442"/>
                </a:lnTo>
                <a:lnTo>
                  <a:pt x="827402" y="238618"/>
                </a:lnTo>
                <a:lnTo>
                  <a:pt x="830938" y="240593"/>
                </a:lnTo>
                <a:lnTo>
                  <a:pt x="830263" y="239117"/>
                </a:lnTo>
                <a:cubicBezTo>
                  <a:pt x="828676" y="238125"/>
                  <a:pt x="827088" y="238125"/>
                  <a:pt x="827088" y="238125"/>
                </a:cubicBezTo>
                <a:lnTo>
                  <a:pt x="827089" y="238125"/>
                </a:lnTo>
                <a:lnTo>
                  <a:pt x="829469" y="238125"/>
                </a:lnTo>
                <a:lnTo>
                  <a:pt x="832644" y="238125"/>
                </a:lnTo>
                <a:cubicBezTo>
                  <a:pt x="833438" y="238125"/>
                  <a:pt x="833438" y="238125"/>
                  <a:pt x="833438" y="238125"/>
                </a:cubicBezTo>
                <a:cubicBezTo>
                  <a:pt x="833438" y="238125"/>
                  <a:pt x="833438" y="238125"/>
                  <a:pt x="833438" y="239117"/>
                </a:cubicBezTo>
                <a:lnTo>
                  <a:pt x="833438" y="242325"/>
                </a:lnTo>
                <a:lnTo>
                  <a:pt x="834141" y="245074"/>
                </a:lnTo>
                <a:lnTo>
                  <a:pt x="834186" y="245080"/>
                </a:lnTo>
                <a:lnTo>
                  <a:pt x="834186" y="245251"/>
                </a:lnTo>
                <a:lnTo>
                  <a:pt x="834231" y="245427"/>
                </a:lnTo>
                <a:lnTo>
                  <a:pt x="834186" y="245383"/>
                </a:lnTo>
                <a:lnTo>
                  <a:pt x="834186" y="245416"/>
                </a:lnTo>
                <a:lnTo>
                  <a:pt x="834231" y="245427"/>
                </a:lnTo>
                <a:cubicBezTo>
                  <a:pt x="834231" y="245427"/>
                  <a:pt x="834231" y="245427"/>
                  <a:pt x="834231" y="246300"/>
                </a:cubicBezTo>
                <a:lnTo>
                  <a:pt x="834231" y="248919"/>
                </a:lnTo>
                <a:lnTo>
                  <a:pt x="834231" y="251539"/>
                </a:lnTo>
                <a:lnTo>
                  <a:pt x="834231" y="251955"/>
                </a:lnTo>
                <a:lnTo>
                  <a:pt x="834688" y="252412"/>
                </a:lnTo>
                <a:lnTo>
                  <a:pt x="834231" y="251956"/>
                </a:lnTo>
                <a:lnTo>
                  <a:pt x="834231" y="251989"/>
                </a:lnTo>
                <a:lnTo>
                  <a:pt x="834473" y="252412"/>
                </a:lnTo>
                <a:lnTo>
                  <a:pt x="834688" y="252412"/>
                </a:lnTo>
                <a:lnTo>
                  <a:pt x="839689" y="252412"/>
                </a:lnTo>
                <a:cubicBezTo>
                  <a:pt x="840582" y="252412"/>
                  <a:pt x="840582" y="252412"/>
                  <a:pt x="840582" y="252412"/>
                </a:cubicBezTo>
                <a:cubicBezTo>
                  <a:pt x="840582" y="259556"/>
                  <a:pt x="847726" y="259556"/>
                  <a:pt x="847726" y="259556"/>
                </a:cubicBezTo>
                <a:lnTo>
                  <a:pt x="847726" y="259622"/>
                </a:lnTo>
                <a:lnTo>
                  <a:pt x="847726" y="263128"/>
                </a:lnTo>
                <a:lnTo>
                  <a:pt x="847726" y="264781"/>
                </a:lnTo>
                <a:lnTo>
                  <a:pt x="847726" y="265641"/>
                </a:lnTo>
                <a:lnTo>
                  <a:pt x="848564" y="266700"/>
                </a:lnTo>
                <a:lnTo>
                  <a:pt x="854076" y="266700"/>
                </a:lnTo>
                <a:cubicBezTo>
                  <a:pt x="854076" y="269875"/>
                  <a:pt x="854076" y="271462"/>
                  <a:pt x="854076" y="272256"/>
                </a:cubicBezTo>
                <a:lnTo>
                  <a:pt x="854076" y="272521"/>
                </a:lnTo>
                <a:lnTo>
                  <a:pt x="854076" y="273050"/>
                </a:lnTo>
                <a:lnTo>
                  <a:pt x="854076" y="275960"/>
                </a:lnTo>
                <a:cubicBezTo>
                  <a:pt x="854076" y="277680"/>
                  <a:pt x="854076" y="279400"/>
                  <a:pt x="854076" y="279400"/>
                </a:cubicBezTo>
                <a:cubicBezTo>
                  <a:pt x="854076" y="279400"/>
                  <a:pt x="847726" y="265641"/>
                  <a:pt x="847726" y="272521"/>
                </a:cubicBezTo>
                <a:cubicBezTo>
                  <a:pt x="850901" y="272521"/>
                  <a:pt x="852489" y="272521"/>
                  <a:pt x="852489" y="271661"/>
                </a:cubicBezTo>
                <a:lnTo>
                  <a:pt x="851536" y="270457"/>
                </a:lnTo>
                <a:lnTo>
                  <a:pt x="853511" y="272062"/>
                </a:lnTo>
                <a:lnTo>
                  <a:pt x="850901" y="267494"/>
                </a:lnTo>
                <a:lnTo>
                  <a:pt x="848770" y="266961"/>
                </a:lnTo>
                <a:lnTo>
                  <a:pt x="851536" y="270457"/>
                </a:lnTo>
                <a:lnTo>
                  <a:pt x="850901" y="269941"/>
                </a:lnTo>
                <a:lnTo>
                  <a:pt x="850035" y="270644"/>
                </a:lnTo>
                <a:lnTo>
                  <a:pt x="847726" y="272521"/>
                </a:lnTo>
                <a:lnTo>
                  <a:pt x="847726" y="266700"/>
                </a:lnTo>
                <a:lnTo>
                  <a:pt x="847725" y="266699"/>
                </a:lnTo>
                <a:lnTo>
                  <a:pt x="847725" y="269478"/>
                </a:lnTo>
                <a:cubicBezTo>
                  <a:pt x="847725" y="271264"/>
                  <a:pt x="847725" y="273050"/>
                  <a:pt x="847725" y="273050"/>
                </a:cubicBezTo>
                <a:cubicBezTo>
                  <a:pt x="847725" y="273050"/>
                  <a:pt x="847725" y="273050"/>
                  <a:pt x="841375" y="265906"/>
                </a:cubicBezTo>
                <a:cubicBezTo>
                  <a:pt x="841375" y="265906"/>
                  <a:pt x="841375" y="265906"/>
                  <a:pt x="841375" y="265013"/>
                </a:cubicBezTo>
                <a:lnTo>
                  <a:pt x="841375" y="262235"/>
                </a:lnTo>
                <a:lnTo>
                  <a:pt x="841375" y="261441"/>
                </a:lnTo>
                <a:lnTo>
                  <a:pt x="841375" y="259556"/>
                </a:lnTo>
                <a:lnTo>
                  <a:pt x="841375" y="258762"/>
                </a:lnTo>
                <a:lnTo>
                  <a:pt x="844554" y="262338"/>
                </a:lnTo>
                <a:lnTo>
                  <a:pt x="840582" y="256877"/>
                </a:lnTo>
                <a:lnTo>
                  <a:pt x="835049" y="253419"/>
                </a:lnTo>
                <a:lnTo>
                  <a:pt x="836673" y="256257"/>
                </a:lnTo>
                <a:lnTo>
                  <a:pt x="835041" y="255326"/>
                </a:lnTo>
                <a:lnTo>
                  <a:pt x="834474" y="253059"/>
                </a:lnTo>
                <a:lnTo>
                  <a:pt x="834338" y="252975"/>
                </a:lnTo>
                <a:lnTo>
                  <a:pt x="835041" y="257887"/>
                </a:lnTo>
                <a:cubicBezTo>
                  <a:pt x="835896" y="258741"/>
                  <a:pt x="837605" y="258741"/>
                  <a:pt x="841024" y="258741"/>
                </a:cubicBezTo>
                <a:cubicBezTo>
                  <a:pt x="834186" y="258741"/>
                  <a:pt x="841024" y="258741"/>
                  <a:pt x="834186" y="258741"/>
                </a:cubicBezTo>
                <a:lnTo>
                  <a:pt x="834186" y="259595"/>
                </a:lnTo>
                <a:lnTo>
                  <a:pt x="834186" y="262156"/>
                </a:lnTo>
                <a:lnTo>
                  <a:pt x="834186" y="263010"/>
                </a:lnTo>
                <a:lnTo>
                  <a:pt x="834186" y="264718"/>
                </a:lnTo>
                <a:cubicBezTo>
                  <a:pt x="834186" y="265571"/>
                  <a:pt x="834186" y="265571"/>
                  <a:pt x="834186" y="265571"/>
                </a:cubicBezTo>
                <a:cubicBezTo>
                  <a:pt x="834186" y="265571"/>
                  <a:pt x="832477" y="263864"/>
                  <a:pt x="830768" y="263010"/>
                </a:cubicBezTo>
                <a:lnTo>
                  <a:pt x="830306" y="263356"/>
                </a:lnTo>
                <a:lnTo>
                  <a:pt x="829835" y="263088"/>
                </a:lnTo>
                <a:lnTo>
                  <a:pt x="827349" y="258741"/>
                </a:lnTo>
                <a:cubicBezTo>
                  <a:pt x="827349" y="255326"/>
                  <a:pt x="827349" y="255326"/>
                  <a:pt x="826494" y="255326"/>
                </a:cubicBezTo>
                <a:lnTo>
                  <a:pt x="823442" y="253583"/>
                </a:lnTo>
                <a:lnTo>
                  <a:pt x="827349" y="251911"/>
                </a:lnTo>
                <a:cubicBezTo>
                  <a:pt x="820511" y="251911"/>
                  <a:pt x="820511" y="245080"/>
                  <a:pt x="820511" y="251911"/>
                </a:cubicBezTo>
                <a:cubicBezTo>
                  <a:pt x="820511" y="255326"/>
                  <a:pt x="818802" y="255326"/>
                  <a:pt x="817093" y="254472"/>
                </a:cubicBezTo>
                <a:lnTo>
                  <a:pt x="814101" y="252231"/>
                </a:lnTo>
                <a:lnTo>
                  <a:pt x="814190" y="252941"/>
                </a:lnTo>
                <a:lnTo>
                  <a:pt x="819265" y="258741"/>
                </a:lnTo>
                <a:lnTo>
                  <a:pt x="820511" y="258741"/>
                </a:lnTo>
                <a:lnTo>
                  <a:pt x="820511" y="260122"/>
                </a:lnTo>
                <a:lnTo>
                  <a:pt x="820511" y="264718"/>
                </a:lnTo>
                <a:cubicBezTo>
                  <a:pt x="820511" y="265571"/>
                  <a:pt x="820511" y="265571"/>
                  <a:pt x="820511" y="265571"/>
                </a:cubicBezTo>
                <a:lnTo>
                  <a:pt x="820738" y="265831"/>
                </a:lnTo>
                <a:lnTo>
                  <a:pt x="820738" y="262731"/>
                </a:lnTo>
                <a:lnTo>
                  <a:pt x="820738" y="261739"/>
                </a:lnTo>
                <a:lnTo>
                  <a:pt x="820738" y="260349"/>
                </a:lnTo>
                <a:lnTo>
                  <a:pt x="820738" y="259754"/>
                </a:lnTo>
                <a:cubicBezTo>
                  <a:pt x="820738" y="258762"/>
                  <a:pt x="820738" y="258762"/>
                  <a:pt x="820738" y="258762"/>
                </a:cubicBezTo>
                <a:cubicBezTo>
                  <a:pt x="823913" y="262731"/>
                  <a:pt x="825501" y="264715"/>
                  <a:pt x="826294" y="265708"/>
                </a:cubicBezTo>
                <a:lnTo>
                  <a:pt x="827084" y="266695"/>
                </a:lnTo>
                <a:lnTo>
                  <a:pt x="827088" y="266700"/>
                </a:lnTo>
                <a:cubicBezTo>
                  <a:pt x="827088" y="266700"/>
                  <a:pt x="825501" y="266700"/>
                  <a:pt x="823913" y="266700"/>
                </a:cubicBezTo>
                <a:lnTo>
                  <a:pt x="821500" y="266700"/>
                </a:lnTo>
                <a:lnTo>
                  <a:pt x="826494" y="272402"/>
                </a:lnTo>
                <a:cubicBezTo>
                  <a:pt x="827349" y="274110"/>
                  <a:pt x="827349" y="275817"/>
                  <a:pt x="827349" y="279232"/>
                </a:cubicBezTo>
                <a:cubicBezTo>
                  <a:pt x="830768" y="282648"/>
                  <a:pt x="832477" y="284355"/>
                  <a:pt x="833331" y="286063"/>
                </a:cubicBezTo>
                <a:lnTo>
                  <a:pt x="833438" y="286915"/>
                </a:lnTo>
                <a:lnTo>
                  <a:pt x="833438" y="285750"/>
                </a:lnTo>
                <a:lnTo>
                  <a:pt x="833438" y="285316"/>
                </a:lnTo>
                <a:lnTo>
                  <a:pt x="833331" y="285209"/>
                </a:lnTo>
                <a:cubicBezTo>
                  <a:pt x="832477" y="284355"/>
                  <a:pt x="830768" y="282648"/>
                  <a:pt x="827349" y="279232"/>
                </a:cubicBezTo>
                <a:cubicBezTo>
                  <a:pt x="834186" y="279232"/>
                  <a:pt x="834186" y="279232"/>
                  <a:pt x="834186" y="279232"/>
                </a:cubicBezTo>
                <a:lnTo>
                  <a:pt x="834186" y="280198"/>
                </a:lnTo>
                <a:lnTo>
                  <a:pt x="836415" y="282575"/>
                </a:lnTo>
                <a:lnTo>
                  <a:pt x="834391" y="284734"/>
                </a:lnTo>
                <a:lnTo>
                  <a:pt x="834430" y="284956"/>
                </a:lnTo>
                <a:lnTo>
                  <a:pt x="840625" y="285664"/>
                </a:lnTo>
                <a:lnTo>
                  <a:pt x="840933" y="285699"/>
                </a:lnTo>
                <a:lnTo>
                  <a:pt x="840169" y="282648"/>
                </a:lnTo>
                <a:cubicBezTo>
                  <a:pt x="839315" y="280940"/>
                  <a:pt x="837605" y="279232"/>
                  <a:pt x="834186" y="279232"/>
                </a:cubicBezTo>
                <a:cubicBezTo>
                  <a:pt x="834186" y="275817"/>
                  <a:pt x="834186" y="275817"/>
                  <a:pt x="834186" y="276671"/>
                </a:cubicBezTo>
                <a:lnTo>
                  <a:pt x="834186" y="275817"/>
                </a:lnTo>
                <a:cubicBezTo>
                  <a:pt x="834186" y="275817"/>
                  <a:pt x="834186" y="275817"/>
                  <a:pt x="834186" y="272402"/>
                </a:cubicBezTo>
                <a:lnTo>
                  <a:pt x="835041" y="272402"/>
                </a:lnTo>
                <a:lnTo>
                  <a:pt x="841024" y="279232"/>
                </a:lnTo>
                <a:lnTo>
                  <a:pt x="841376" y="279701"/>
                </a:lnTo>
                <a:lnTo>
                  <a:pt x="841376" y="279584"/>
                </a:lnTo>
                <a:lnTo>
                  <a:pt x="841024" y="279232"/>
                </a:lnTo>
                <a:lnTo>
                  <a:pt x="841376" y="279320"/>
                </a:lnTo>
                <a:lnTo>
                  <a:pt x="841376" y="278606"/>
                </a:lnTo>
                <a:cubicBezTo>
                  <a:pt x="841376" y="277812"/>
                  <a:pt x="841376" y="276225"/>
                  <a:pt x="841376" y="273050"/>
                </a:cubicBezTo>
                <a:cubicBezTo>
                  <a:pt x="841376" y="276225"/>
                  <a:pt x="842963" y="277812"/>
                  <a:pt x="843757" y="278606"/>
                </a:cubicBezTo>
                <a:lnTo>
                  <a:pt x="841513" y="279354"/>
                </a:lnTo>
                <a:lnTo>
                  <a:pt x="841695" y="279400"/>
                </a:lnTo>
                <a:lnTo>
                  <a:pt x="842964" y="279400"/>
                </a:lnTo>
                <a:lnTo>
                  <a:pt x="842964" y="279717"/>
                </a:lnTo>
                <a:lnTo>
                  <a:pt x="844443" y="280086"/>
                </a:lnTo>
                <a:cubicBezTo>
                  <a:pt x="846152" y="280940"/>
                  <a:pt x="847861" y="282648"/>
                  <a:pt x="847861" y="286063"/>
                </a:cubicBezTo>
                <a:lnTo>
                  <a:pt x="842781" y="280988"/>
                </a:lnTo>
                <a:lnTo>
                  <a:pt x="842342" y="280988"/>
                </a:lnTo>
                <a:lnTo>
                  <a:pt x="843588" y="282648"/>
                </a:lnTo>
                <a:lnTo>
                  <a:pt x="842687" y="283848"/>
                </a:lnTo>
                <a:lnTo>
                  <a:pt x="841879" y="283501"/>
                </a:lnTo>
                <a:lnTo>
                  <a:pt x="841376" y="285007"/>
                </a:lnTo>
                <a:lnTo>
                  <a:pt x="841137" y="285723"/>
                </a:lnTo>
                <a:lnTo>
                  <a:pt x="841268" y="285738"/>
                </a:lnTo>
                <a:lnTo>
                  <a:pt x="841376" y="285594"/>
                </a:lnTo>
                <a:lnTo>
                  <a:pt x="842687" y="283848"/>
                </a:lnTo>
                <a:lnTo>
                  <a:pt x="847861" y="286063"/>
                </a:lnTo>
                <a:cubicBezTo>
                  <a:pt x="847861" y="292893"/>
                  <a:pt x="841024" y="286063"/>
                  <a:pt x="841024" y="286063"/>
                </a:cubicBezTo>
                <a:lnTo>
                  <a:pt x="841259" y="285750"/>
                </a:lnTo>
                <a:lnTo>
                  <a:pt x="841128" y="285750"/>
                </a:lnTo>
                <a:lnTo>
                  <a:pt x="841024" y="286063"/>
                </a:lnTo>
                <a:lnTo>
                  <a:pt x="840946" y="285750"/>
                </a:lnTo>
                <a:lnTo>
                  <a:pt x="840711" y="285750"/>
                </a:lnTo>
                <a:lnTo>
                  <a:pt x="837407" y="285750"/>
                </a:lnTo>
                <a:lnTo>
                  <a:pt x="835026" y="285750"/>
                </a:lnTo>
                <a:lnTo>
                  <a:pt x="835026" y="286063"/>
                </a:lnTo>
                <a:lnTo>
                  <a:pt x="835041" y="286063"/>
                </a:lnTo>
                <a:cubicBezTo>
                  <a:pt x="835896" y="286063"/>
                  <a:pt x="837605" y="286063"/>
                  <a:pt x="841024" y="286063"/>
                </a:cubicBezTo>
                <a:lnTo>
                  <a:pt x="837117" y="287736"/>
                </a:lnTo>
                <a:lnTo>
                  <a:pt x="835026" y="286542"/>
                </a:lnTo>
                <a:lnTo>
                  <a:pt x="835026" y="287338"/>
                </a:lnTo>
                <a:lnTo>
                  <a:pt x="834612" y="287338"/>
                </a:lnTo>
                <a:lnTo>
                  <a:pt x="835041" y="288624"/>
                </a:lnTo>
                <a:lnTo>
                  <a:pt x="837117" y="287736"/>
                </a:lnTo>
                <a:lnTo>
                  <a:pt x="840169" y="289478"/>
                </a:lnTo>
                <a:cubicBezTo>
                  <a:pt x="841024" y="291186"/>
                  <a:pt x="841024" y="292893"/>
                  <a:pt x="841024" y="292893"/>
                </a:cubicBezTo>
                <a:cubicBezTo>
                  <a:pt x="837605" y="292893"/>
                  <a:pt x="835896" y="292893"/>
                  <a:pt x="835041" y="292039"/>
                </a:cubicBezTo>
                <a:lnTo>
                  <a:pt x="834368" y="287338"/>
                </a:lnTo>
                <a:lnTo>
                  <a:pt x="834186" y="287338"/>
                </a:lnTo>
                <a:lnTo>
                  <a:pt x="833491" y="287338"/>
                </a:lnTo>
                <a:lnTo>
                  <a:pt x="834186" y="292893"/>
                </a:lnTo>
                <a:cubicBezTo>
                  <a:pt x="830768" y="289478"/>
                  <a:pt x="830768" y="289478"/>
                  <a:pt x="830768" y="290332"/>
                </a:cubicBezTo>
                <a:lnTo>
                  <a:pt x="830084" y="290844"/>
                </a:lnTo>
                <a:lnTo>
                  <a:pt x="829566" y="289940"/>
                </a:lnTo>
                <a:lnTo>
                  <a:pt x="829913" y="289478"/>
                </a:lnTo>
                <a:lnTo>
                  <a:pt x="829214" y="288547"/>
                </a:lnTo>
                <a:lnTo>
                  <a:pt x="829913" y="286917"/>
                </a:lnTo>
                <a:cubicBezTo>
                  <a:pt x="830768" y="286063"/>
                  <a:pt x="830768" y="286063"/>
                  <a:pt x="827349" y="286063"/>
                </a:cubicBezTo>
                <a:cubicBezTo>
                  <a:pt x="820511" y="286063"/>
                  <a:pt x="820511" y="286063"/>
                  <a:pt x="820511" y="279232"/>
                </a:cubicBezTo>
                <a:cubicBezTo>
                  <a:pt x="820511" y="279232"/>
                  <a:pt x="820511" y="279232"/>
                  <a:pt x="813674" y="272402"/>
                </a:cubicBezTo>
                <a:cubicBezTo>
                  <a:pt x="813674" y="272402"/>
                  <a:pt x="806836" y="265571"/>
                  <a:pt x="806836" y="265571"/>
                </a:cubicBezTo>
                <a:cubicBezTo>
                  <a:pt x="806836" y="268987"/>
                  <a:pt x="806836" y="268987"/>
                  <a:pt x="806836" y="268987"/>
                </a:cubicBezTo>
                <a:lnTo>
                  <a:pt x="806836" y="269841"/>
                </a:lnTo>
                <a:cubicBezTo>
                  <a:pt x="806836" y="270694"/>
                  <a:pt x="806836" y="272402"/>
                  <a:pt x="806836" y="272402"/>
                </a:cubicBezTo>
                <a:cubicBezTo>
                  <a:pt x="799998" y="265571"/>
                  <a:pt x="799998" y="265571"/>
                  <a:pt x="799998" y="265571"/>
                </a:cubicBezTo>
                <a:cubicBezTo>
                  <a:pt x="806836" y="272402"/>
                  <a:pt x="799998" y="272402"/>
                  <a:pt x="799998" y="272402"/>
                </a:cubicBezTo>
                <a:cubicBezTo>
                  <a:pt x="793161" y="265571"/>
                  <a:pt x="793161" y="265571"/>
                  <a:pt x="793161" y="265571"/>
                </a:cubicBezTo>
                <a:cubicBezTo>
                  <a:pt x="793161" y="265571"/>
                  <a:pt x="793161" y="263864"/>
                  <a:pt x="792306" y="262156"/>
                </a:cubicBezTo>
                <a:lnTo>
                  <a:pt x="786607" y="258903"/>
                </a:lnTo>
                <a:lnTo>
                  <a:pt x="786323" y="258741"/>
                </a:lnTo>
                <a:cubicBezTo>
                  <a:pt x="779486" y="251911"/>
                  <a:pt x="786323" y="251911"/>
                  <a:pt x="786323" y="251911"/>
                </a:cubicBezTo>
                <a:lnTo>
                  <a:pt x="785468" y="251911"/>
                </a:lnTo>
                <a:lnTo>
                  <a:pt x="780341" y="251911"/>
                </a:lnTo>
                <a:cubicBezTo>
                  <a:pt x="779486" y="251911"/>
                  <a:pt x="779486" y="251911"/>
                  <a:pt x="779486" y="251911"/>
                </a:cubicBezTo>
                <a:cubicBezTo>
                  <a:pt x="779486" y="251911"/>
                  <a:pt x="779486" y="251911"/>
                  <a:pt x="779486" y="251057"/>
                </a:cubicBezTo>
                <a:lnTo>
                  <a:pt x="779486" y="248495"/>
                </a:lnTo>
                <a:lnTo>
                  <a:pt x="779486" y="245934"/>
                </a:lnTo>
                <a:lnTo>
                  <a:pt x="779486" y="245080"/>
                </a:lnTo>
                <a:cubicBezTo>
                  <a:pt x="779486" y="245080"/>
                  <a:pt x="772648" y="245080"/>
                  <a:pt x="779486" y="251911"/>
                </a:cubicBezTo>
                <a:cubicBezTo>
                  <a:pt x="776067" y="248495"/>
                  <a:pt x="776067" y="248495"/>
                  <a:pt x="776067" y="249349"/>
                </a:cubicBezTo>
                <a:lnTo>
                  <a:pt x="773742" y="251091"/>
                </a:lnTo>
                <a:lnTo>
                  <a:pt x="773503" y="251057"/>
                </a:lnTo>
                <a:lnTo>
                  <a:pt x="773114" y="248338"/>
                </a:lnTo>
                <a:lnTo>
                  <a:pt x="773114" y="249237"/>
                </a:lnTo>
                <a:lnTo>
                  <a:pt x="773114" y="251562"/>
                </a:lnTo>
                <a:lnTo>
                  <a:pt x="773742" y="251091"/>
                </a:lnTo>
                <a:lnTo>
                  <a:pt x="779486" y="251911"/>
                </a:lnTo>
                <a:cubicBezTo>
                  <a:pt x="779486" y="251911"/>
                  <a:pt x="777777" y="251911"/>
                  <a:pt x="776067" y="251911"/>
                </a:cubicBezTo>
                <a:lnTo>
                  <a:pt x="773114" y="251911"/>
                </a:lnTo>
                <a:lnTo>
                  <a:pt x="773114" y="252412"/>
                </a:lnTo>
                <a:cubicBezTo>
                  <a:pt x="773114" y="252412"/>
                  <a:pt x="773114" y="253999"/>
                  <a:pt x="773114" y="254793"/>
                </a:cubicBezTo>
                <a:lnTo>
                  <a:pt x="773114" y="256381"/>
                </a:lnTo>
                <a:lnTo>
                  <a:pt x="773114" y="257968"/>
                </a:lnTo>
                <a:lnTo>
                  <a:pt x="773114" y="258762"/>
                </a:lnTo>
                <a:cubicBezTo>
                  <a:pt x="773114" y="252412"/>
                  <a:pt x="765176" y="252412"/>
                  <a:pt x="765176" y="246062"/>
                </a:cubicBezTo>
                <a:cubicBezTo>
                  <a:pt x="769145" y="246062"/>
                  <a:pt x="771130" y="247649"/>
                  <a:pt x="772122" y="248443"/>
                </a:cubicBezTo>
                <a:lnTo>
                  <a:pt x="772872" y="246644"/>
                </a:lnTo>
                <a:lnTo>
                  <a:pt x="772648" y="245080"/>
                </a:lnTo>
                <a:cubicBezTo>
                  <a:pt x="765810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58973" y="231419"/>
                </a:cubicBezTo>
                <a:cubicBezTo>
                  <a:pt x="758973" y="231419"/>
                  <a:pt x="758973" y="231419"/>
                  <a:pt x="758118" y="231419"/>
                </a:cubicBezTo>
                <a:lnTo>
                  <a:pt x="756409" y="231419"/>
                </a:lnTo>
                <a:lnTo>
                  <a:pt x="755554" y="231419"/>
                </a:lnTo>
                <a:lnTo>
                  <a:pt x="752990" y="231419"/>
                </a:lnTo>
                <a:cubicBezTo>
                  <a:pt x="752135" y="231419"/>
                  <a:pt x="752135" y="231419"/>
                  <a:pt x="752135" y="231419"/>
                </a:cubicBezTo>
                <a:cubicBezTo>
                  <a:pt x="752135" y="231419"/>
                  <a:pt x="752135" y="229712"/>
                  <a:pt x="752135" y="228004"/>
                </a:cubicBezTo>
                <a:lnTo>
                  <a:pt x="752135" y="225443"/>
                </a:lnTo>
                <a:lnTo>
                  <a:pt x="752135" y="224589"/>
                </a:lnTo>
                <a:lnTo>
                  <a:pt x="750084" y="227321"/>
                </a:lnTo>
                <a:lnTo>
                  <a:pt x="745298" y="224589"/>
                </a:lnTo>
                <a:lnTo>
                  <a:pt x="738460" y="222105"/>
                </a:lnTo>
                <a:lnTo>
                  <a:pt x="738460" y="220320"/>
                </a:lnTo>
                <a:cubicBezTo>
                  <a:pt x="738460" y="221174"/>
                  <a:pt x="738460" y="221174"/>
                  <a:pt x="738460" y="217758"/>
                </a:cubicBezTo>
                <a:cubicBezTo>
                  <a:pt x="738460" y="217758"/>
                  <a:pt x="731622" y="217758"/>
                  <a:pt x="731622" y="217758"/>
                </a:cubicBezTo>
                <a:cubicBezTo>
                  <a:pt x="731622" y="217758"/>
                  <a:pt x="731622" y="224589"/>
                  <a:pt x="731622" y="224589"/>
                </a:cubicBezTo>
                <a:cubicBezTo>
                  <a:pt x="738460" y="224589"/>
                  <a:pt x="738460" y="224589"/>
                  <a:pt x="738460" y="224589"/>
                </a:cubicBezTo>
                <a:cubicBezTo>
                  <a:pt x="736751" y="224589"/>
                  <a:pt x="736323" y="225016"/>
                  <a:pt x="736644" y="225656"/>
                </a:cubicBezTo>
                <a:lnTo>
                  <a:pt x="738188" y="227014"/>
                </a:lnTo>
                <a:lnTo>
                  <a:pt x="738188" y="225425"/>
                </a:lnTo>
                <a:lnTo>
                  <a:pt x="738460" y="226513"/>
                </a:lnTo>
                <a:lnTo>
                  <a:pt x="738460" y="224589"/>
                </a:lnTo>
                <a:lnTo>
                  <a:pt x="738896" y="227636"/>
                </a:lnTo>
                <a:lnTo>
                  <a:pt x="738697" y="227461"/>
                </a:lnTo>
                <a:lnTo>
                  <a:pt x="738982" y="228600"/>
                </a:lnTo>
                <a:lnTo>
                  <a:pt x="739039" y="228632"/>
                </a:lnTo>
                <a:lnTo>
                  <a:pt x="738896" y="227636"/>
                </a:lnTo>
                <a:lnTo>
                  <a:pt x="739315" y="228004"/>
                </a:lnTo>
                <a:lnTo>
                  <a:pt x="740511" y="228687"/>
                </a:lnTo>
                <a:lnTo>
                  <a:pt x="740098" y="229238"/>
                </a:lnTo>
                <a:lnTo>
                  <a:pt x="743456" y="231156"/>
                </a:lnTo>
                <a:lnTo>
                  <a:pt x="745298" y="231419"/>
                </a:lnTo>
                <a:lnTo>
                  <a:pt x="745209" y="231775"/>
                </a:lnTo>
                <a:lnTo>
                  <a:pt x="744443" y="234835"/>
                </a:lnTo>
                <a:lnTo>
                  <a:pt x="738679" y="238125"/>
                </a:lnTo>
                <a:lnTo>
                  <a:pt x="741760" y="238125"/>
                </a:lnTo>
                <a:lnTo>
                  <a:pt x="744538" y="238125"/>
                </a:lnTo>
                <a:lnTo>
                  <a:pt x="745298" y="238125"/>
                </a:lnTo>
                <a:lnTo>
                  <a:pt x="745298" y="237396"/>
                </a:lnTo>
                <a:lnTo>
                  <a:pt x="745298" y="231775"/>
                </a:lnTo>
                <a:lnTo>
                  <a:pt x="745298" y="231419"/>
                </a:lnTo>
                <a:lnTo>
                  <a:pt x="745921" y="231775"/>
                </a:lnTo>
                <a:lnTo>
                  <a:pt x="751280" y="234835"/>
                </a:lnTo>
                <a:cubicBezTo>
                  <a:pt x="752135" y="236542"/>
                  <a:pt x="752135" y="238250"/>
                  <a:pt x="752135" y="238250"/>
                </a:cubicBezTo>
                <a:cubicBezTo>
                  <a:pt x="748716" y="234835"/>
                  <a:pt x="747007" y="233127"/>
                  <a:pt x="746153" y="232273"/>
                </a:cubicBezTo>
                <a:lnTo>
                  <a:pt x="745654" y="231775"/>
                </a:lnTo>
                <a:lnTo>
                  <a:pt x="751280" y="237396"/>
                </a:lnTo>
                <a:cubicBezTo>
                  <a:pt x="752135" y="238250"/>
                  <a:pt x="752135" y="238250"/>
                  <a:pt x="752135" y="238250"/>
                </a:cubicBezTo>
                <a:cubicBezTo>
                  <a:pt x="752135" y="238250"/>
                  <a:pt x="750426" y="238250"/>
                  <a:pt x="748717" y="238250"/>
                </a:cubicBezTo>
                <a:lnTo>
                  <a:pt x="746153" y="238250"/>
                </a:lnTo>
                <a:lnTo>
                  <a:pt x="745457" y="238250"/>
                </a:lnTo>
                <a:lnTo>
                  <a:pt x="745483" y="238276"/>
                </a:lnTo>
                <a:lnTo>
                  <a:pt x="751280" y="239104"/>
                </a:lnTo>
                <a:lnTo>
                  <a:pt x="751315" y="239343"/>
                </a:lnTo>
                <a:lnTo>
                  <a:pt x="749918" y="241203"/>
                </a:lnTo>
                <a:lnTo>
                  <a:pt x="748717" y="239104"/>
                </a:lnTo>
                <a:lnTo>
                  <a:pt x="745510" y="238303"/>
                </a:lnTo>
                <a:lnTo>
                  <a:pt x="748904" y="241697"/>
                </a:lnTo>
                <a:lnTo>
                  <a:pt x="751676" y="244469"/>
                </a:lnTo>
                <a:lnTo>
                  <a:pt x="749571" y="241665"/>
                </a:lnTo>
                <a:lnTo>
                  <a:pt x="749918" y="241203"/>
                </a:lnTo>
                <a:lnTo>
                  <a:pt x="751932" y="244725"/>
                </a:lnTo>
                <a:lnTo>
                  <a:pt x="752110" y="244903"/>
                </a:lnTo>
                <a:lnTo>
                  <a:pt x="751315" y="239343"/>
                </a:lnTo>
                <a:lnTo>
                  <a:pt x="752135" y="238250"/>
                </a:lnTo>
                <a:cubicBezTo>
                  <a:pt x="752135" y="238250"/>
                  <a:pt x="753845" y="239957"/>
                  <a:pt x="754699" y="241665"/>
                </a:cubicBezTo>
                <a:lnTo>
                  <a:pt x="752200" y="244993"/>
                </a:lnTo>
                <a:lnTo>
                  <a:pt x="752476" y="245269"/>
                </a:lnTo>
                <a:lnTo>
                  <a:pt x="752476" y="245421"/>
                </a:lnTo>
                <a:lnTo>
                  <a:pt x="752990" y="245934"/>
                </a:lnTo>
                <a:lnTo>
                  <a:pt x="753118" y="246062"/>
                </a:lnTo>
                <a:lnTo>
                  <a:pt x="754064" y="246062"/>
                </a:lnTo>
                <a:lnTo>
                  <a:pt x="754064" y="247007"/>
                </a:lnTo>
                <a:lnTo>
                  <a:pt x="754274" y="247217"/>
                </a:lnTo>
                <a:lnTo>
                  <a:pt x="758841" y="251779"/>
                </a:lnTo>
                <a:lnTo>
                  <a:pt x="759279" y="248935"/>
                </a:lnTo>
                <a:lnTo>
                  <a:pt x="759619" y="251884"/>
                </a:lnTo>
                <a:lnTo>
                  <a:pt x="758946" y="251884"/>
                </a:lnTo>
                <a:lnTo>
                  <a:pt x="758973" y="251911"/>
                </a:lnTo>
                <a:lnTo>
                  <a:pt x="758925" y="251884"/>
                </a:lnTo>
                <a:lnTo>
                  <a:pt x="758825" y="251884"/>
                </a:lnTo>
                <a:lnTo>
                  <a:pt x="758833" y="251831"/>
                </a:lnTo>
                <a:lnTo>
                  <a:pt x="752990" y="248495"/>
                </a:lnTo>
                <a:lnTo>
                  <a:pt x="752778" y="247650"/>
                </a:lnTo>
                <a:lnTo>
                  <a:pt x="752476" y="247650"/>
                </a:lnTo>
                <a:lnTo>
                  <a:pt x="752476" y="251520"/>
                </a:lnTo>
                <a:lnTo>
                  <a:pt x="752476" y="252412"/>
                </a:lnTo>
                <a:lnTo>
                  <a:pt x="752476" y="252413"/>
                </a:lnTo>
                <a:cubicBezTo>
                  <a:pt x="752476" y="252413"/>
                  <a:pt x="752476" y="245269"/>
                  <a:pt x="745332" y="245269"/>
                </a:cubicBezTo>
                <a:lnTo>
                  <a:pt x="748190" y="245269"/>
                </a:lnTo>
                <a:lnTo>
                  <a:pt x="747185" y="242758"/>
                </a:lnTo>
                <a:lnTo>
                  <a:pt x="745391" y="238273"/>
                </a:lnTo>
                <a:lnTo>
                  <a:pt x="745332" y="238258"/>
                </a:lnTo>
                <a:lnTo>
                  <a:pt x="745332" y="239514"/>
                </a:lnTo>
                <a:lnTo>
                  <a:pt x="745332" y="244376"/>
                </a:lnTo>
                <a:cubicBezTo>
                  <a:pt x="745332" y="245269"/>
                  <a:pt x="745332" y="245269"/>
                  <a:pt x="745332" y="245269"/>
                </a:cubicBezTo>
                <a:cubicBezTo>
                  <a:pt x="745332" y="245269"/>
                  <a:pt x="738188" y="238125"/>
                  <a:pt x="738188" y="238125"/>
                </a:cubicBezTo>
                <a:lnTo>
                  <a:pt x="738442" y="238125"/>
                </a:lnTo>
                <a:lnTo>
                  <a:pt x="737605" y="232273"/>
                </a:lnTo>
                <a:cubicBezTo>
                  <a:pt x="736751" y="231419"/>
                  <a:pt x="735041" y="231419"/>
                  <a:pt x="731622" y="231419"/>
                </a:cubicBezTo>
                <a:cubicBezTo>
                  <a:pt x="731622" y="231419"/>
                  <a:pt x="731622" y="238250"/>
                  <a:pt x="731622" y="238250"/>
                </a:cubicBezTo>
                <a:cubicBezTo>
                  <a:pt x="731622" y="238250"/>
                  <a:pt x="729913" y="236542"/>
                  <a:pt x="728203" y="234835"/>
                </a:cubicBezTo>
                <a:lnTo>
                  <a:pt x="725141" y="231775"/>
                </a:lnTo>
                <a:lnTo>
                  <a:pt x="725090" y="231724"/>
                </a:lnTo>
                <a:lnTo>
                  <a:pt x="719238" y="230981"/>
                </a:lnTo>
                <a:lnTo>
                  <a:pt x="718800" y="228258"/>
                </a:lnTo>
                <a:lnTo>
                  <a:pt x="719238" y="228600"/>
                </a:lnTo>
                <a:lnTo>
                  <a:pt x="724787" y="231418"/>
                </a:lnTo>
                <a:lnTo>
                  <a:pt x="724935" y="231331"/>
                </a:lnTo>
                <a:lnTo>
                  <a:pt x="726601" y="230352"/>
                </a:lnTo>
                <a:cubicBezTo>
                  <a:pt x="725639" y="228431"/>
                  <a:pt x="717947" y="224589"/>
                  <a:pt x="717947" y="224589"/>
                </a:cubicBezTo>
                <a:lnTo>
                  <a:pt x="720904" y="222374"/>
                </a:lnTo>
                <a:lnTo>
                  <a:pt x="724785" y="224589"/>
                </a:lnTo>
                <a:cubicBezTo>
                  <a:pt x="724785" y="217758"/>
                  <a:pt x="724785" y="217758"/>
                  <a:pt x="724785" y="217758"/>
                </a:cubicBezTo>
                <a:cubicBezTo>
                  <a:pt x="717947" y="217758"/>
                  <a:pt x="717947" y="217758"/>
                  <a:pt x="717947" y="217758"/>
                </a:cubicBezTo>
                <a:lnTo>
                  <a:pt x="717551" y="217660"/>
                </a:lnTo>
                <a:lnTo>
                  <a:pt x="717551" y="217758"/>
                </a:lnTo>
                <a:lnTo>
                  <a:pt x="717947" y="217758"/>
                </a:lnTo>
                <a:cubicBezTo>
                  <a:pt x="717947" y="217758"/>
                  <a:pt x="717947" y="217758"/>
                  <a:pt x="717947" y="218612"/>
                </a:cubicBezTo>
                <a:cubicBezTo>
                  <a:pt x="717947" y="219466"/>
                  <a:pt x="717947" y="221174"/>
                  <a:pt x="717947" y="224589"/>
                </a:cubicBezTo>
                <a:lnTo>
                  <a:pt x="717551" y="223006"/>
                </a:lnTo>
                <a:lnTo>
                  <a:pt x="717551" y="225425"/>
                </a:lnTo>
                <a:cubicBezTo>
                  <a:pt x="714376" y="221456"/>
                  <a:pt x="712788" y="219471"/>
                  <a:pt x="711995" y="218479"/>
                </a:cubicBezTo>
                <a:lnTo>
                  <a:pt x="711677" y="218082"/>
                </a:lnTo>
                <a:lnTo>
                  <a:pt x="711401" y="217925"/>
                </a:lnTo>
                <a:lnTo>
                  <a:pt x="713947" y="223494"/>
                </a:lnTo>
                <a:lnTo>
                  <a:pt x="717551" y="225425"/>
                </a:lnTo>
                <a:cubicBezTo>
                  <a:pt x="717551" y="225425"/>
                  <a:pt x="711201" y="225425"/>
                  <a:pt x="711201" y="225425"/>
                </a:cubicBezTo>
                <a:lnTo>
                  <a:pt x="711836" y="223043"/>
                </a:lnTo>
                <a:lnTo>
                  <a:pt x="711241" y="217833"/>
                </a:lnTo>
                <a:lnTo>
                  <a:pt x="711110" y="217758"/>
                </a:lnTo>
                <a:lnTo>
                  <a:pt x="711232" y="217758"/>
                </a:lnTo>
                <a:lnTo>
                  <a:pt x="711201" y="217487"/>
                </a:lnTo>
                <a:lnTo>
                  <a:pt x="711325" y="217758"/>
                </a:lnTo>
                <a:lnTo>
                  <a:pt x="711418" y="217758"/>
                </a:lnTo>
                <a:lnTo>
                  <a:pt x="711201" y="217487"/>
                </a:lnTo>
                <a:cubicBezTo>
                  <a:pt x="711201" y="217487"/>
                  <a:pt x="711201" y="217487"/>
                  <a:pt x="711995" y="217487"/>
                </a:cubicBezTo>
                <a:lnTo>
                  <a:pt x="716860" y="217487"/>
                </a:lnTo>
                <a:lnTo>
                  <a:pt x="714529" y="216905"/>
                </a:lnTo>
                <a:cubicBezTo>
                  <a:pt x="712819" y="216051"/>
                  <a:pt x="711110" y="214343"/>
                  <a:pt x="711110" y="210928"/>
                </a:cubicBezTo>
                <a:cubicBezTo>
                  <a:pt x="707691" y="210928"/>
                  <a:pt x="707691" y="210928"/>
                  <a:pt x="708546" y="211782"/>
                </a:cubicBezTo>
                <a:lnTo>
                  <a:pt x="710936" y="217352"/>
                </a:lnTo>
                <a:lnTo>
                  <a:pt x="711201" y="217487"/>
                </a:lnTo>
                <a:lnTo>
                  <a:pt x="710972" y="217436"/>
                </a:lnTo>
                <a:lnTo>
                  <a:pt x="710994" y="217487"/>
                </a:lnTo>
                <a:lnTo>
                  <a:pt x="711110" y="217758"/>
                </a:lnTo>
                <a:lnTo>
                  <a:pt x="710955" y="217487"/>
                </a:lnTo>
                <a:lnTo>
                  <a:pt x="710919" y="217424"/>
                </a:lnTo>
                <a:lnTo>
                  <a:pt x="707629" y="216693"/>
                </a:lnTo>
                <a:lnTo>
                  <a:pt x="706655" y="215178"/>
                </a:lnTo>
                <a:lnTo>
                  <a:pt x="710854" y="217311"/>
                </a:lnTo>
                <a:lnTo>
                  <a:pt x="707691" y="211782"/>
                </a:lnTo>
                <a:cubicBezTo>
                  <a:pt x="705981" y="210928"/>
                  <a:pt x="704272" y="210928"/>
                  <a:pt x="704272" y="210928"/>
                </a:cubicBezTo>
                <a:lnTo>
                  <a:pt x="704272" y="211471"/>
                </a:lnTo>
                <a:lnTo>
                  <a:pt x="706655" y="215178"/>
                </a:lnTo>
                <a:lnTo>
                  <a:pt x="704950" y="214312"/>
                </a:lnTo>
                <a:lnTo>
                  <a:pt x="704272" y="211901"/>
                </a:lnTo>
                <a:lnTo>
                  <a:pt x="704272" y="217758"/>
                </a:lnTo>
                <a:lnTo>
                  <a:pt x="704057" y="216255"/>
                </a:lnTo>
                <a:lnTo>
                  <a:pt x="704057" y="216693"/>
                </a:lnTo>
                <a:cubicBezTo>
                  <a:pt x="704057" y="217487"/>
                  <a:pt x="704057" y="217487"/>
                  <a:pt x="704057" y="217487"/>
                </a:cubicBezTo>
                <a:cubicBezTo>
                  <a:pt x="704057" y="217487"/>
                  <a:pt x="702271" y="217487"/>
                  <a:pt x="700485" y="217487"/>
                </a:cubicBezTo>
                <a:lnTo>
                  <a:pt x="699592" y="217487"/>
                </a:lnTo>
                <a:cubicBezTo>
                  <a:pt x="698699" y="217487"/>
                  <a:pt x="696913" y="217487"/>
                  <a:pt x="696913" y="217487"/>
                </a:cubicBezTo>
                <a:cubicBezTo>
                  <a:pt x="700485" y="217487"/>
                  <a:pt x="702271" y="217487"/>
                  <a:pt x="702271" y="216693"/>
                </a:cubicBezTo>
                <a:lnTo>
                  <a:pt x="698082" y="212350"/>
                </a:lnTo>
                <a:lnTo>
                  <a:pt x="697707" y="212725"/>
                </a:lnTo>
                <a:cubicBezTo>
                  <a:pt x="697269" y="212725"/>
                  <a:pt x="696913" y="212369"/>
                  <a:pt x="696913" y="211931"/>
                </a:cubicBezTo>
                <a:lnTo>
                  <a:pt x="697303" y="211541"/>
                </a:lnTo>
                <a:lnTo>
                  <a:pt x="696913" y="211137"/>
                </a:lnTo>
                <a:lnTo>
                  <a:pt x="697707" y="211137"/>
                </a:lnTo>
                <a:lnTo>
                  <a:pt x="698899" y="211137"/>
                </a:lnTo>
                <a:lnTo>
                  <a:pt x="697435" y="210928"/>
                </a:lnTo>
                <a:cubicBezTo>
                  <a:pt x="697435" y="210928"/>
                  <a:pt x="697435" y="210928"/>
                  <a:pt x="697435" y="210074"/>
                </a:cubicBezTo>
                <a:lnTo>
                  <a:pt x="697435" y="207513"/>
                </a:lnTo>
                <a:lnTo>
                  <a:pt x="697435" y="204951"/>
                </a:lnTo>
                <a:cubicBezTo>
                  <a:pt x="697435" y="204098"/>
                  <a:pt x="697435" y="204098"/>
                  <a:pt x="697435" y="204098"/>
                </a:cubicBezTo>
                <a:cubicBezTo>
                  <a:pt x="690597" y="204098"/>
                  <a:pt x="690597" y="204098"/>
                  <a:pt x="683759" y="197267"/>
                </a:cubicBezTo>
                <a:cubicBezTo>
                  <a:pt x="683759" y="190437"/>
                  <a:pt x="683759" y="190437"/>
                  <a:pt x="676922" y="190437"/>
                </a:cubicBezTo>
                <a:cubicBezTo>
                  <a:pt x="676922" y="190437"/>
                  <a:pt x="675213" y="188729"/>
                  <a:pt x="673503" y="187022"/>
                </a:cubicBezTo>
                <a:lnTo>
                  <a:pt x="672203" y="185723"/>
                </a:lnTo>
                <a:lnTo>
                  <a:pt x="670939" y="184460"/>
                </a:lnTo>
                <a:cubicBezTo>
                  <a:pt x="670084" y="183606"/>
                  <a:pt x="670084" y="183606"/>
                  <a:pt x="670084" y="183606"/>
                </a:cubicBezTo>
                <a:cubicBezTo>
                  <a:pt x="666665" y="183606"/>
                  <a:pt x="666665" y="183606"/>
                  <a:pt x="666665" y="183606"/>
                </a:cubicBezTo>
                <a:lnTo>
                  <a:pt x="665811" y="183606"/>
                </a:lnTo>
                <a:lnTo>
                  <a:pt x="664102" y="183606"/>
                </a:lnTo>
                <a:cubicBezTo>
                  <a:pt x="663247" y="183606"/>
                  <a:pt x="663247" y="183606"/>
                  <a:pt x="663247" y="183606"/>
                </a:cubicBezTo>
                <a:cubicBezTo>
                  <a:pt x="659828" y="183606"/>
                  <a:pt x="659828" y="183606"/>
                  <a:pt x="661537" y="183606"/>
                </a:cubicBezTo>
                <a:lnTo>
                  <a:pt x="660683" y="183606"/>
                </a:lnTo>
                <a:lnTo>
                  <a:pt x="659828" y="183606"/>
                </a:lnTo>
                <a:lnTo>
                  <a:pt x="658973" y="183606"/>
                </a:lnTo>
                <a:cubicBezTo>
                  <a:pt x="658118" y="183606"/>
                  <a:pt x="656409" y="183606"/>
                  <a:pt x="656409" y="183606"/>
                </a:cubicBezTo>
                <a:cubicBezTo>
                  <a:pt x="649571" y="176776"/>
                  <a:pt x="649571" y="183606"/>
                  <a:pt x="649571" y="176776"/>
                </a:cubicBezTo>
                <a:cubicBezTo>
                  <a:pt x="649571" y="176776"/>
                  <a:pt x="647862" y="176776"/>
                  <a:pt x="646152" y="176776"/>
                </a:cubicBezTo>
                <a:lnTo>
                  <a:pt x="643589" y="176776"/>
                </a:lnTo>
                <a:cubicBezTo>
                  <a:pt x="642734" y="176776"/>
                  <a:pt x="642734" y="176776"/>
                  <a:pt x="642734" y="176776"/>
                </a:cubicBezTo>
                <a:cubicBezTo>
                  <a:pt x="642734" y="169945"/>
                  <a:pt x="635896" y="169945"/>
                  <a:pt x="635896" y="169945"/>
                </a:cubicBezTo>
                <a:cubicBezTo>
                  <a:pt x="635896" y="169945"/>
                  <a:pt x="642734" y="176776"/>
                  <a:pt x="642734" y="176776"/>
                </a:cubicBezTo>
                <a:cubicBezTo>
                  <a:pt x="635896" y="169945"/>
                  <a:pt x="635896" y="169945"/>
                  <a:pt x="629059" y="169945"/>
                </a:cubicBezTo>
                <a:cubicBezTo>
                  <a:pt x="635896" y="176776"/>
                  <a:pt x="635896" y="169945"/>
                  <a:pt x="635896" y="176776"/>
                </a:cubicBezTo>
                <a:cubicBezTo>
                  <a:pt x="632478" y="176776"/>
                  <a:pt x="630768" y="175068"/>
                  <a:pt x="629059" y="173361"/>
                </a:cubicBezTo>
                <a:lnTo>
                  <a:pt x="628650" y="173156"/>
                </a:lnTo>
                <a:lnTo>
                  <a:pt x="628650" y="173831"/>
                </a:lnTo>
                <a:lnTo>
                  <a:pt x="628650" y="176808"/>
                </a:lnTo>
                <a:lnTo>
                  <a:pt x="628650" y="177800"/>
                </a:lnTo>
                <a:lnTo>
                  <a:pt x="628320" y="177800"/>
                </a:lnTo>
                <a:lnTo>
                  <a:pt x="627857" y="177800"/>
                </a:lnTo>
                <a:lnTo>
                  <a:pt x="627856" y="177800"/>
                </a:lnTo>
                <a:lnTo>
                  <a:pt x="625741" y="177800"/>
                </a:lnTo>
                <a:lnTo>
                  <a:pt x="625476" y="177800"/>
                </a:lnTo>
                <a:lnTo>
                  <a:pt x="625475" y="177800"/>
                </a:lnTo>
                <a:lnTo>
                  <a:pt x="622301" y="177800"/>
                </a:lnTo>
                <a:lnTo>
                  <a:pt x="622300" y="177800"/>
                </a:lnTo>
                <a:lnTo>
                  <a:pt x="620581" y="177800"/>
                </a:lnTo>
                <a:lnTo>
                  <a:pt x="619920" y="177800"/>
                </a:lnTo>
                <a:lnTo>
                  <a:pt x="618861" y="177800"/>
                </a:lnTo>
                <a:lnTo>
                  <a:pt x="615951" y="177800"/>
                </a:lnTo>
                <a:lnTo>
                  <a:pt x="615951" y="177801"/>
                </a:lnTo>
                <a:lnTo>
                  <a:pt x="615950" y="177800"/>
                </a:lnTo>
                <a:lnTo>
                  <a:pt x="615422" y="177800"/>
                </a:lnTo>
                <a:lnTo>
                  <a:pt x="615347" y="177197"/>
                </a:lnTo>
                <a:lnTo>
                  <a:pt x="611982" y="173832"/>
                </a:lnTo>
                <a:lnTo>
                  <a:pt x="608258" y="170108"/>
                </a:lnTo>
                <a:lnTo>
                  <a:pt x="608013" y="170320"/>
                </a:lnTo>
                <a:lnTo>
                  <a:pt x="608013" y="173831"/>
                </a:lnTo>
                <a:cubicBezTo>
                  <a:pt x="608013" y="175815"/>
                  <a:pt x="608013" y="177800"/>
                  <a:pt x="608013" y="177800"/>
                </a:cubicBezTo>
                <a:cubicBezTo>
                  <a:pt x="608013" y="177800"/>
                  <a:pt x="606426" y="175815"/>
                  <a:pt x="605632" y="173831"/>
                </a:cubicBezTo>
                <a:lnTo>
                  <a:pt x="607442" y="170814"/>
                </a:lnTo>
                <a:lnTo>
                  <a:pt x="605102" y="172839"/>
                </a:lnTo>
                <a:lnTo>
                  <a:pt x="601664" y="169863"/>
                </a:lnTo>
                <a:lnTo>
                  <a:pt x="601664" y="173434"/>
                </a:lnTo>
                <a:cubicBezTo>
                  <a:pt x="601664" y="175220"/>
                  <a:pt x="601664" y="177006"/>
                  <a:pt x="601664" y="177006"/>
                </a:cubicBezTo>
                <a:lnTo>
                  <a:pt x="601565" y="176940"/>
                </a:lnTo>
                <a:lnTo>
                  <a:pt x="601572" y="177006"/>
                </a:lnTo>
                <a:lnTo>
                  <a:pt x="601664" y="177006"/>
                </a:lnTo>
                <a:lnTo>
                  <a:pt x="601596" y="177211"/>
                </a:lnTo>
                <a:lnTo>
                  <a:pt x="601663" y="177800"/>
                </a:lnTo>
                <a:lnTo>
                  <a:pt x="601564" y="177306"/>
                </a:lnTo>
                <a:lnTo>
                  <a:pt x="600771" y="179685"/>
                </a:lnTo>
                <a:cubicBezTo>
                  <a:pt x="599878" y="178792"/>
                  <a:pt x="598092" y="177006"/>
                  <a:pt x="594520" y="177006"/>
                </a:cubicBezTo>
                <a:cubicBezTo>
                  <a:pt x="594520" y="177006"/>
                  <a:pt x="596306" y="177006"/>
                  <a:pt x="598092" y="177006"/>
                </a:cubicBezTo>
                <a:lnTo>
                  <a:pt x="598985" y="177006"/>
                </a:lnTo>
                <a:lnTo>
                  <a:pt x="599878" y="177006"/>
                </a:lnTo>
                <a:lnTo>
                  <a:pt x="600771" y="177006"/>
                </a:lnTo>
                <a:lnTo>
                  <a:pt x="601504" y="177006"/>
                </a:lnTo>
                <a:lnTo>
                  <a:pt x="601480" y="176883"/>
                </a:lnTo>
                <a:lnTo>
                  <a:pt x="596306" y="173434"/>
                </a:lnTo>
                <a:lnTo>
                  <a:pt x="598379" y="172052"/>
                </a:lnTo>
                <a:lnTo>
                  <a:pt x="595313" y="169862"/>
                </a:lnTo>
                <a:lnTo>
                  <a:pt x="600322" y="170757"/>
                </a:lnTo>
                <a:lnTo>
                  <a:pt x="601663" y="169862"/>
                </a:lnTo>
                <a:lnTo>
                  <a:pt x="601663" y="169862"/>
                </a:lnTo>
                <a:lnTo>
                  <a:pt x="601664" y="169862"/>
                </a:lnTo>
                <a:lnTo>
                  <a:pt x="605102" y="169862"/>
                </a:lnTo>
                <a:lnTo>
                  <a:pt x="605962" y="169862"/>
                </a:lnTo>
                <a:lnTo>
                  <a:pt x="608013" y="169862"/>
                </a:lnTo>
                <a:lnTo>
                  <a:pt x="608542" y="169862"/>
                </a:lnTo>
                <a:lnTo>
                  <a:pt x="608331" y="170045"/>
                </a:lnTo>
                <a:lnTo>
                  <a:pt x="614929" y="173815"/>
                </a:lnTo>
                <a:lnTo>
                  <a:pt x="614562" y="170854"/>
                </a:lnTo>
                <a:lnTo>
                  <a:pt x="608579" y="169868"/>
                </a:lnTo>
                <a:lnTo>
                  <a:pt x="608546" y="169945"/>
                </a:lnTo>
                <a:lnTo>
                  <a:pt x="608546" y="169863"/>
                </a:lnTo>
                <a:lnTo>
                  <a:pt x="608546" y="166530"/>
                </a:lnTo>
                <a:lnTo>
                  <a:pt x="608546" y="163696"/>
                </a:lnTo>
                <a:lnTo>
                  <a:pt x="608013" y="163513"/>
                </a:lnTo>
                <a:lnTo>
                  <a:pt x="608016" y="163513"/>
                </a:lnTo>
                <a:lnTo>
                  <a:pt x="608013" y="163512"/>
                </a:lnTo>
                <a:lnTo>
                  <a:pt x="608546" y="163512"/>
                </a:lnTo>
                <a:lnTo>
                  <a:pt x="608546" y="163115"/>
                </a:lnTo>
                <a:lnTo>
                  <a:pt x="609738" y="163512"/>
                </a:lnTo>
                <a:lnTo>
                  <a:pt x="614264" y="163512"/>
                </a:lnTo>
                <a:lnTo>
                  <a:pt x="615085" y="163512"/>
                </a:lnTo>
                <a:lnTo>
                  <a:pt x="615383" y="163115"/>
                </a:lnTo>
                <a:lnTo>
                  <a:pt x="615383" y="163513"/>
                </a:lnTo>
                <a:lnTo>
                  <a:pt x="615951" y="163513"/>
                </a:lnTo>
                <a:lnTo>
                  <a:pt x="615737" y="164027"/>
                </a:lnTo>
                <a:lnTo>
                  <a:pt x="621408" y="169068"/>
                </a:lnTo>
                <a:lnTo>
                  <a:pt x="622221" y="169791"/>
                </a:lnTo>
                <a:lnTo>
                  <a:pt x="622221" y="169092"/>
                </a:lnTo>
                <a:cubicBezTo>
                  <a:pt x="622221" y="168238"/>
                  <a:pt x="622221" y="166530"/>
                  <a:pt x="622221" y="163115"/>
                </a:cubicBezTo>
                <a:cubicBezTo>
                  <a:pt x="622221" y="163115"/>
                  <a:pt x="615383" y="163115"/>
                  <a:pt x="615383" y="163115"/>
                </a:cubicBezTo>
                <a:cubicBezTo>
                  <a:pt x="615383" y="163115"/>
                  <a:pt x="608546" y="163115"/>
                  <a:pt x="608546" y="163115"/>
                </a:cubicBezTo>
                <a:cubicBezTo>
                  <a:pt x="608546" y="163115"/>
                  <a:pt x="601708" y="163115"/>
                  <a:pt x="601708" y="163115"/>
                </a:cubicBezTo>
                <a:lnTo>
                  <a:pt x="595726" y="163115"/>
                </a:lnTo>
                <a:cubicBezTo>
                  <a:pt x="594871" y="163115"/>
                  <a:pt x="594871" y="163115"/>
                  <a:pt x="594871" y="163115"/>
                </a:cubicBezTo>
                <a:lnTo>
                  <a:pt x="591452" y="163115"/>
                </a:lnTo>
                <a:cubicBezTo>
                  <a:pt x="591452" y="163115"/>
                  <a:pt x="591452" y="163115"/>
                  <a:pt x="588033" y="163115"/>
                </a:cubicBezTo>
                <a:lnTo>
                  <a:pt x="581195" y="163798"/>
                </a:lnTo>
                <a:lnTo>
                  <a:pt x="581195" y="163115"/>
                </a:lnTo>
                <a:lnTo>
                  <a:pt x="580340" y="163115"/>
                </a:lnTo>
                <a:lnTo>
                  <a:pt x="575213" y="163115"/>
                </a:lnTo>
                <a:cubicBezTo>
                  <a:pt x="574358" y="163115"/>
                  <a:pt x="574358" y="163115"/>
                  <a:pt x="574358" y="163115"/>
                </a:cubicBezTo>
                <a:lnTo>
                  <a:pt x="577093" y="167896"/>
                </a:lnTo>
                <a:lnTo>
                  <a:pt x="574358" y="166530"/>
                </a:lnTo>
                <a:cubicBezTo>
                  <a:pt x="572649" y="164823"/>
                  <a:pt x="570939" y="163115"/>
                  <a:pt x="567520" y="163115"/>
                </a:cubicBezTo>
                <a:cubicBezTo>
                  <a:pt x="567520" y="169945"/>
                  <a:pt x="567520" y="163115"/>
                  <a:pt x="560683" y="163115"/>
                </a:cubicBezTo>
                <a:lnTo>
                  <a:pt x="555896" y="165164"/>
                </a:lnTo>
                <a:lnTo>
                  <a:pt x="553845" y="163115"/>
                </a:lnTo>
                <a:cubicBezTo>
                  <a:pt x="553845" y="163115"/>
                  <a:pt x="553845" y="163115"/>
                  <a:pt x="553845" y="163969"/>
                </a:cubicBezTo>
                <a:lnTo>
                  <a:pt x="553845" y="169862"/>
                </a:lnTo>
                <a:lnTo>
                  <a:pt x="554038" y="169862"/>
                </a:lnTo>
                <a:cubicBezTo>
                  <a:pt x="554038" y="169862"/>
                  <a:pt x="554038" y="169862"/>
                  <a:pt x="560388" y="169862"/>
                </a:cubicBezTo>
                <a:lnTo>
                  <a:pt x="560388" y="170854"/>
                </a:lnTo>
                <a:lnTo>
                  <a:pt x="560388" y="172839"/>
                </a:lnTo>
                <a:lnTo>
                  <a:pt x="560388" y="176540"/>
                </a:lnTo>
                <a:lnTo>
                  <a:pt x="560683" y="176776"/>
                </a:lnTo>
                <a:lnTo>
                  <a:pt x="560388" y="176669"/>
                </a:lnTo>
                <a:lnTo>
                  <a:pt x="560388" y="177800"/>
                </a:lnTo>
                <a:lnTo>
                  <a:pt x="558840" y="176106"/>
                </a:lnTo>
                <a:lnTo>
                  <a:pt x="551281" y="173361"/>
                </a:lnTo>
                <a:cubicBezTo>
                  <a:pt x="548716" y="171653"/>
                  <a:pt x="547007" y="169945"/>
                  <a:pt x="547007" y="169945"/>
                </a:cubicBezTo>
                <a:lnTo>
                  <a:pt x="556290" y="173317"/>
                </a:lnTo>
                <a:lnTo>
                  <a:pt x="554038" y="170854"/>
                </a:lnTo>
                <a:lnTo>
                  <a:pt x="548222" y="169945"/>
                </a:lnTo>
                <a:lnTo>
                  <a:pt x="547862" y="169945"/>
                </a:lnTo>
                <a:cubicBezTo>
                  <a:pt x="547007" y="169945"/>
                  <a:pt x="547007" y="169945"/>
                  <a:pt x="547007" y="169945"/>
                </a:cubicBezTo>
                <a:cubicBezTo>
                  <a:pt x="543589" y="169945"/>
                  <a:pt x="540170" y="168238"/>
                  <a:pt x="537606" y="167384"/>
                </a:cubicBezTo>
                <a:lnTo>
                  <a:pt x="533471" y="169862"/>
                </a:lnTo>
                <a:lnTo>
                  <a:pt x="533424" y="169890"/>
                </a:lnTo>
                <a:lnTo>
                  <a:pt x="538957" y="176808"/>
                </a:lnTo>
                <a:cubicBezTo>
                  <a:pt x="539751" y="177800"/>
                  <a:pt x="539751" y="177800"/>
                  <a:pt x="539751" y="177800"/>
                </a:cubicBezTo>
                <a:cubicBezTo>
                  <a:pt x="539751" y="177800"/>
                  <a:pt x="539751" y="177800"/>
                  <a:pt x="538957" y="177800"/>
                </a:cubicBezTo>
                <a:lnTo>
                  <a:pt x="536973" y="177800"/>
                </a:lnTo>
                <a:lnTo>
                  <a:pt x="535782" y="177800"/>
                </a:lnTo>
                <a:cubicBezTo>
                  <a:pt x="536576" y="177800"/>
                  <a:pt x="536576" y="177800"/>
                  <a:pt x="533401" y="177800"/>
                </a:cubicBezTo>
                <a:cubicBezTo>
                  <a:pt x="533401" y="177800"/>
                  <a:pt x="533401" y="177800"/>
                  <a:pt x="533401" y="176808"/>
                </a:cubicBezTo>
                <a:lnTo>
                  <a:pt x="533401" y="169904"/>
                </a:lnTo>
                <a:lnTo>
                  <a:pt x="533332" y="169945"/>
                </a:lnTo>
                <a:cubicBezTo>
                  <a:pt x="533332" y="169945"/>
                  <a:pt x="531623" y="169945"/>
                  <a:pt x="529914" y="169945"/>
                </a:cubicBezTo>
                <a:lnTo>
                  <a:pt x="527003" y="169945"/>
                </a:lnTo>
                <a:lnTo>
                  <a:pt x="525097" y="173281"/>
                </a:lnTo>
                <a:lnTo>
                  <a:pt x="521846" y="171424"/>
                </a:lnTo>
                <a:lnTo>
                  <a:pt x="522090" y="170854"/>
                </a:lnTo>
                <a:lnTo>
                  <a:pt x="519363" y="169945"/>
                </a:lnTo>
                <a:lnTo>
                  <a:pt x="519259" y="169945"/>
                </a:lnTo>
                <a:lnTo>
                  <a:pt x="521846" y="171424"/>
                </a:lnTo>
                <a:lnTo>
                  <a:pt x="519113" y="177800"/>
                </a:lnTo>
                <a:cubicBezTo>
                  <a:pt x="519113" y="177800"/>
                  <a:pt x="519113" y="175815"/>
                  <a:pt x="519113" y="173831"/>
                </a:cubicBezTo>
                <a:lnTo>
                  <a:pt x="519113" y="169945"/>
                </a:lnTo>
                <a:lnTo>
                  <a:pt x="519024" y="169945"/>
                </a:lnTo>
                <a:lnTo>
                  <a:pt x="515938" y="172839"/>
                </a:lnTo>
                <a:lnTo>
                  <a:pt x="512852" y="169945"/>
                </a:lnTo>
                <a:lnTo>
                  <a:pt x="512819" y="169945"/>
                </a:lnTo>
                <a:lnTo>
                  <a:pt x="512696" y="169945"/>
                </a:lnTo>
                <a:lnTo>
                  <a:pt x="509588" y="173831"/>
                </a:lnTo>
                <a:cubicBezTo>
                  <a:pt x="508001" y="175815"/>
                  <a:pt x="506413" y="177800"/>
                  <a:pt x="506413" y="177800"/>
                </a:cubicBezTo>
                <a:cubicBezTo>
                  <a:pt x="506413" y="173831"/>
                  <a:pt x="508001" y="171846"/>
                  <a:pt x="509588" y="170854"/>
                </a:cubicBezTo>
                <a:lnTo>
                  <a:pt x="512496" y="169945"/>
                </a:lnTo>
                <a:lnTo>
                  <a:pt x="509401" y="169945"/>
                </a:lnTo>
                <a:lnTo>
                  <a:pt x="506837" y="169945"/>
                </a:lnTo>
                <a:cubicBezTo>
                  <a:pt x="505982" y="169945"/>
                  <a:pt x="505982" y="169945"/>
                  <a:pt x="505982" y="169945"/>
                </a:cubicBezTo>
                <a:lnTo>
                  <a:pt x="506018" y="169862"/>
                </a:lnTo>
                <a:lnTo>
                  <a:pt x="506099" y="169674"/>
                </a:lnTo>
                <a:lnTo>
                  <a:pt x="502445" y="167482"/>
                </a:lnTo>
                <a:lnTo>
                  <a:pt x="498478" y="169862"/>
                </a:lnTo>
                <a:lnTo>
                  <a:pt x="498476" y="169863"/>
                </a:lnTo>
                <a:lnTo>
                  <a:pt x="498476" y="169862"/>
                </a:lnTo>
                <a:lnTo>
                  <a:pt x="498476" y="169069"/>
                </a:lnTo>
                <a:cubicBezTo>
                  <a:pt x="498476" y="168275"/>
                  <a:pt x="498476" y="166688"/>
                  <a:pt x="498476" y="163513"/>
                </a:cubicBezTo>
                <a:cubicBezTo>
                  <a:pt x="498476" y="163513"/>
                  <a:pt x="500461" y="163513"/>
                  <a:pt x="502445" y="164307"/>
                </a:cubicBezTo>
                <a:lnTo>
                  <a:pt x="506166" y="169516"/>
                </a:lnTo>
                <a:lnTo>
                  <a:pt x="508546" y="163969"/>
                </a:lnTo>
                <a:lnTo>
                  <a:pt x="508001" y="163787"/>
                </a:lnTo>
                <a:lnTo>
                  <a:pt x="508001" y="165100"/>
                </a:lnTo>
                <a:lnTo>
                  <a:pt x="506413" y="165100"/>
                </a:lnTo>
                <a:lnTo>
                  <a:pt x="506413" y="163512"/>
                </a:lnTo>
                <a:lnTo>
                  <a:pt x="506414" y="163512"/>
                </a:lnTo>
                <a:lnTo>
                  <a:pt x="506414" y="163512"/>
                </a:lnTo>
                <a:lnTo>
                  <a:pt x="506848" y="163403"/>
                </a:lnTo>
                <a:lnTo>
                  <a:pt x="506414" y="163259"/>
                </a:lnTo>
                <a:lnTo>
                  <a:pt x="505982" y="163115"/>
                </a:lnTo>
                <a:lnTo>
                  <a:pt x="506414" y="163115"/>
                </a:lnTo>
                <a:lnTo>
                  <a:pt x="508001" y="163115"/>
                </a:lnTo>
                <a:lnTo>
                  <a:pt x="509588" y="162718"/>
                </a:lnTo>
                <a:lnTo>
                  <a:pt x="510212" y="161627"/>
                </a:lnTo>
                <a:lnTo>
                  <a:pt x="506837" y="159700"/>
                </a:lnTo>
                <a:lnTo>
                  <a:pt x="506414" y="158010"/>
                </a:lnTo>
                <a:lnTo>
                  <a:pt x="506202" y="157162"/>
                </a:lnTo>
                <a:lnTo>
                  <a:pt x="505982" y="156285"/>
                </a:lnTo>
                <a:lnTo>
                  <a:pt x="505127" y="156285"/>
                </a:lnTo>
                <a:lnTo>
                  <a:pt x="501708" y="156285"/>
                </a:lnTo>
                <a:cubicBezTo>
                  <a:pt x="500854" y="156285"/>
                  <a:pt x="499144" y="156285"/>
                  <a:pt x="499144" y="156285"/>
                </a:cubicBezTo>
                <a:lnTo>
                  <a:pt x="498289" y="156285"/>
                </a:lnTo>
                <a:lnTo>
                  <a:pt x="495726" y="156285"/>
                </a:lnTo>
                <a:lnTo>
                  <a:pt x="494016" y="156285"/>
                </a:lnTo>
                <a:lnTo>
                  <a:pt x="493162" y="156285"/>
                </a:lnTo>
                <a:cubicBezTo>
                  <a:pt x="492307" y="156285"/>
                  <a:pt x="492307" y="156285"/>
                  <a:pt x="492307" y="156285"/>
                </a:cubicBezTo>
                <a:lnTo>
                  <a:pt x="491452" y="156285"/>
                </a:lnTo>
                <a:lnTo>
                  <a:pt x="488888" y="156285"/>
                </a:lnTo>
                <a:cubicBezTo>
                  <a:pt x="487179" y="156285"/>
                  <a:pt x="485469" y="156285"/>
                  <a:pt x="485469" y="156285"/>
                </a:cubicBezTo>
                <a:lnTo>
                  <a:pt x="484614" y="156285"/>
                </a:lnTo>
                <a:lnTo>
                  <a:pt x="482050" y="156285"/>
                </a:lnTo>
                <a:lnTo>
                  <a:pt x="479486" y="156285"/>
                </a:lnTo>
                <a:cubicBezTo>
                  <a:pt x="478631" y="156285"/>
                  <a:pt x="478631" y="156285"/>
                  <a:pt x="478631" y="156285"/>
                </a:cubicBezTo>
                <a:cubicBezTo>
                  <a:pt x="471794" y="156285"/>
                  <a:pt x="478631" y="156285"/>
                  <a:pt x="471794" y="156285"/>
                </a:cubicBezTo>
                <a:cubicBezTo>
                  <a:pt x="471794" y="156285"/>
                  <a:pt x="471794" y="156285"/>
                  <a:pt x="458119" y="163115"/>
                </a:cubicBezTo>
                <a:cubicBezTo>
                  <a:pt x="461538" y="163115"/>
                  <a:pt x="461538" y="163115"/>
                  <a:pt x="460683" y="163115"/>
                </a:cubicBezTo>
                <a:lnTo>
                  <a:pt x="462392" y="163115"/>
                </a:lnTo>
                <a:cubicBezTo>
                  <a:pt x="461538" y="163115"/>
                  <a:pt x="461538" y="163115"/>
                  <a:pt x="464956" y="163115"/>
                </a:cubicBezTo>
                <a:cubicBezTo>
                  <a:pt x="464956" y="163115"/>
                  <a:pt x="466666" y="163115"/>
                  <a:pt x="468375" y="163115"/>
                </a:cubicBezTo>
                <a:lnTo>
                  <a:pt x="470084" y="163115"/>
                </a:lnTo>
                <a:lnTo>
                  <a:pt x="471488" y="163115"/>
                </a:lnTo>
                <a:lnTo>
                  <a:pt x="471794" y="163115"/>
                </a:lnTo>
                <a:lnTo>
                  <a:pt x="471488" y="163383"/>
                </a:lnTo>
                <a:lnTo>
                  <a:pt x="464956" y="169092"/>
                </a:lnTo>
                <a:cubicBezTo>
                  <a:pt x="463247" y="169945"/>
                  <a:pt x="461538" y="169945"/>
                  <a:pt x="458119" y="169945"/>
                </a:cubicBezTo>
                <a:cubicBezTo>
                  <a:pt x="458119" y="169945"/>
                  <a:pt x="451281" y="176776"/>
                  <a:pt x="451281" y="169945"/>
                </a:cubicBezTo>
                <a:cubicBezTo>
                  <a:pt x="451281" y="176776"/>
                  <a:pt x="451281" y="176776"/>
                  <a:pt x="451281" y="176776"/>
                </a:cubicBezTo>
                <a:lnTo>
                  <a:pt x="444444" y="176776"/>
                </a:lnTo>
                <a:cubicBezTo>
                  <a:pt x="444444" y="169945"/>
                  <a:pt x="437606" y="176776"/>
                  <a:pt x="437606" y="169945"/>
                </a:cubicBezTo>
                <a:cubicBezTo>
                  <a:pt x="437606" y="169945"/>
                  <a:pt x="437606" y="169945"/>
                  <a:pt x="436751" y="169945"/>
                </a:cubicBezTo>
                <a:lnTo>
                  <a:pt x="431623" y="169945"/>
                </a:lnTo>
                <a:cubicBezTo>
                  <a:pt x="430768" y="169945"/>
                  <a:pt x="430768" y="169945"/>
                  <a:pt x="430768" y="169945"/>
                </a:cubicBezTo>
                <a:lnTo>
                  <a:pt x="430213" y="169945"/>
                </a:lnTo>
                <a:lnTo>
                  <a:pt x="430213" y="173831"/>
                </a:lnTo>
                <a:lnTo>
                  <a:pt x="430213" y="176808"/>
                </a:lnTo>
                <a:cubicBezTo>
                  <a:pt x="430213" y="177800"/>
                  <a:pt x="430213" y="177800"/>
                  <a:pt x="430213" y="177800"/>
                </a:cubicBezTo>
                <a:cubicBezTo>
                  <a:pt x="423863" y="169862"/>
                  <a:pt x="423863" y="177800"/>
                  <a:pt x="423863" y="177800"/>
                </a:cubicBezTo>
                <a:lnTo>
                  <a:pt x="423863" y="176844"/>
                </a:lnTo>
                <a:lnTo>
                  <a:pt x="417948" y="182753"/>
                </a:ln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3606"/>
                  <a:pt x="417093" y="181899"/>
                  <a:pt x="417093" y="180191"/>
                </a:cubicBezTo>
                <a:lnTo>
                  <a:pt x="417093" y="178484"/>
                </a:lnTo>
                <a:lnTo>
                  <a:pt x="417093" y="177800"/>
                </a:lnTo>
                <a:lnTo>
                  <a:pt x="417093" y="176776"/>
                </a:lnTo>
                <a:cubicBezTo>
                  <a:pt x="420512" y="176776"/>
                  <a:pt x="420512" y="176776"/>
                  <a:pt x="420512" y="176776"/>
                </a:cubicBezTo>
                <a:lnTo>
                  <a:pt x="423076" y="176776"/>
                </a:lnTo>
                <a:lnTo>
                  <a:pt x="423863" y="176776"/>
                </a:lnTo>
                <a:lnTo>
                  <a:pt x="423863" y="170854"/>
                </a:lnTo>
                <a:lnTo>
                  <a:pt x="423863" y="169962"/>
                </a:lnTo>
                <a:lnTo>
                  <a:pt x="420512" y="170799"/>
                </a:lnTo>
                <a:cubicBezTo>
                  <a:pt x="418803" y="171653"/>
                  <a:pt x="417093" y="173361"/>
                  <a:pt x="417093" y="176776"/>
                </a:cubicBezTo>
                <a:lnTo>
                  <a:pt x="416238" y="176776"/>
                </a:lnTo>
                <a:lnTo>
                  <a:pt x="414529" y="176776"/>
                </a:lnTo>
                <a:lnTo>
                  <a:pt x="411111" y="176776"/>
                </a:lnTo>
                <a:cubicBezTo>
                  <a:pt x="410256" y="176776"/>
                  <a:pt x="410256" y="176776"/>
                  <a:pt x="410256" y="176776"/>
                </a:cubicBezTo>
                <a:cubicBezTo>
                  <a:pt x="410256" y="176776"/>
                  <a:pt x="410256" y="176776"/>
                  <a:pt x="403418" y="183606"/>
                </a:cubicBezTo>
                <a:cubicBezTo>
                  <a:pt x="403418" y="176776"/>
                  <a:pt x="410256" y="176776"/>
                  <a:pt x="403418" y="176776"/>
                </a:cubicBezTo>
                <a:cubicBezTo>
                  <a:pt x="396580" y="183606"/>
                  <a:pt x="403418" y="176776"/>
                  <a:pt x="403418" y="183606"/>
                </a:cubicBezTo>
                <a:cubicBezTo>
                  <a:pt x="403418" y="183606"/>
                  <a:pt x="401709" y="183606"/>
                  <a:pt x="399999" y="183606"/>
                </a:cubicBezTo>
                <a:lnTo>
                  <a:pt x="397435" y="183606"/>
                </a:lnTo>
                <a:cubicBezTo>
                  <a:pt x="396580" y="183606"/>
                  <a:pt x="396580" y="183606"/>
                  <a:pt x="396580" y="183606"/>
                </a:cubicBezTo>
                <a:cubicBezTo>
                  <a:pt x="396580" y="183606"/>
                  <a:pt x="396580" y="190437"/>
                  <a:pt x="396580" y="190437"/>
                </a:cubicBezTo>
                <a:cubicBezTo>
                  <a:pt x="396580" y="190437"/>
                  <a:pt x="396580" y="190437"/>
                  <a:pt x="389743" y="197267"/>
                </a:cubicBezTo>
                <a:cubicBezTo>
                  <a:pt x="389743" y="197267"/>
                  <a:pt x="389743" y="197267"/>
                  <a:pt x="389743" y="190437"/>
                </a:cubicBezTo>
                <a:lnTo>
                  <a:pt x="387179" y="190437"/>
                </a:lnTo>
                <a:lnTo>
                  <a:pt x="386324" y="190437"/>
                </a:lnTo>
                <a:lnTo>
                  <a:pt x="384615" y="190437"/>
                </a:lnTo>
                <a:lnTo>
                  <a:pt x="383760" y="190437"/>
                </a:lnTo>
                <a:cubicBezTo>
                  <a:pt x="382905" y="190437"/>
                  <a:pt x="382905" y="190437"/>
                  <a:pt x="382905" y="190437"/>
                </a:cubicBezTo>
                <a:lnTo>
                  <a:pt x="379025" y="192652"/>
                </a:lnTo>
                <a:lnTo>
                  <a:pt x="376068" y="190437"/>
                </a:lnTo>
                <a:cubicBezTo>
                  <a:pt x="376068" y="190437"/>
                  <a:pt x="376068" y="192144"/>
                  <a:pt x="376068" y="193852"/>
                </a:cubicBezTo>
                <a:lnTo>
                  <a:pt x="376068" y="195558"/>
                </a:lnTo>
                <a:lnTo>
                  <a:pt x="376535" y="195400"/>
                </a:lnTo>
                <a:lnTo>
                  <a:pt x="376923" y="193852"/>
                </a:lnTo>
                <a:lnTo>
                  <a:pt x="379025" y="192652"/>
                </a:lnTo>
                <a:lnTo>
                  <a:pt x="379487" y="192998"/>
                </a:lnTo>
                <a:cubicBezTo>
                  <a:pt x="381196" y="192144"/>
                  <a:pt x="382905" y="190437"/>
                  <a:pt x="382905" y="190437"/>
                </a:cubicBezTo>
                <a:cubicBezTo>
                  <a:pt x="382905" y="190437"/>
                  <a:pt x="382905" y="190437"/>
                  <a:pt x="382905" y="197267"/>
                </a:cubicBezTo>
                <a:cubicBezTo>
                  <a:pt x="382905" y="197267"/>
                  <a:pt x="382905" y="197267"/>
                  <a:pt x="382050" y="197267"/>
                </a:cubicBezTo>
                <a:lnTo>
                  <a:pt x="379487" y="197267"/>
                </a:lnTo>
                <a:lnTo>
                  <a:pt x="378632" y="197267"/>
                </a:lnTo>
                <a:lnTo>
                  <a:pt x="376923" y="197267"/>
                </a:lnTo>
                <a:lnTo>
                  <a:pt x="376461" y="197267"/>
                </a:lnTo>
                <a:lnTo>
                  <a:pt x="376288" y="197560"/>
                </a:lnTo>
                <a:lnTo>
                  <a:pt x="378632" y="200682"/>
                </a:lnTo>
                <a:cubicBezTo>
                  <a:pt x="379487" y="200682"/>
                  <a:pt x="379487" y="200682"/>
                  <a:pt x="376068" y="204098"/>
                </a:cubicBezTo>
                <a:cubicBezTo>
                  <a:pt x="376068" y="200682"/>
                  <a:pt x="376068" y="198975"/>
                  <a:pt x="376068" y="198121"/>
                </a:cubicBezTo>
                <a:lnTo>
                  <a:pt x="376068" y="197671"/>
                </a:lnTo>
                <a:lnTo>
                  <a:pt x="376009" y="197681"/>
                </a:lnTo>
                <a:lnTo>
                  <a:pt x="375213" y="203244"/>
                </a:lnTo>
                <a:lnTo>
                  <a:pt x="369989" y="203989"/>
                </a:lnTo>
                <a:lnTo>
                  <a:pt x="369888" y="204787"/>
                </a:lnTo>
                <a:lnTo>
                  <a:pt x="369888" y="204004"/>
                </a:lnTo>
                <a:lnTo>
                  <a:pt x="369230" y="204098"/>
                </a:lnTo>
                <a:cubicBezTo>
                  <a:pt x="369230" y="204098"/>
                  <a:pt x="369230" y="204098"/>
                  <a:pt x="369230" y="197267"/>
                </a:cubicBezTo>
                <a:lnTo>
                  <a:pt x="369888" y="197760"/>
                </a:lnTo>
                <a:lnTo>
                  <a:pt x="369888" y="197644"/>
                </a:lnTo>
                <a:lnTo>
                  <a:pt x="371004" y="197267"/>
                </a:lnTo>
                <a:lnTo>
                  <a:pt x="370085" y="197267"/>
                </a:lnTo>
                <a:cubicBezTo>
                  <a:pt x="369230" y="197267"/>
                  <a:pt x="369230" y="197267"/>
                  <a:pt x="369230" y="197267"/>
                </a:cubicBezTo>
                <a:cubicBezTo>
                  <a:pt x="369230" y="197267"/>
                  <a:pt x="367521" y="197267"/>
                  <a:pt x="365811" y="197267"/>
                </a:cubicBezTo>
                <a:cubicBezTo>
                  <a:pt x="364102" y="197267"/>
                  <a:pt x="362392" y="197267"/>
                  <a:pt x="362392" y="197267"/>
                </a:cubicBezTo>
                <a:cubicBezTo>
                  <a:pt x="362392" y="204098"/>
                  <a:pt x="362392" y="197267"/>
                  <a:pt x="362392" y="204098"/>
                </a:cubicBezTo>
                <a:cubicBezTo>
                  <a:pt x="362392" y="207513"/>
                  <a:pt x="362392" y="209220"/>
                  <a:pt x="362392" y="210074"/>
                </a:cubicBezTo>
                <a:lnTo>
                  <a:pt x="362392" y="210785"/>
                </a:lnTo>
                <a:lnTo>
                  <a:pt x="368897" y="205582"/>
                </a:lnTo>
                <a:cubicBezTo>
                  <a:pt x="369889" y="204788"/>
                  <a:pt x="369889" y="204788"/>
                  <a:pt x="369889" y="204788"/>
                </a:cubicBezTo>
                <a:lnTo>
                  <a:pt x="366802" y="209109"/>
                </a:lnTo>
                <a:lnTo>
                  <a:pt x="367436" y="209584"/>
                </a:lnTo>
                <a:lnTo>
                  <a:pt x="366666" y="210074"/>
                </a:lnTo>
                <a:lnTo>
                  <a:pt x="366021" y="210203"/>
                </a:lnTo>
                <a:lnTo>
                  <a:pt x="365920" y="210344"/>
                </a:lnTo>
                <a:lnTo>
                  <a:pt x="361956" y="211137"/>
                </a:lnTo>
                <a:lnTo>
                  <a:pt x="361951" y="211138"/>
                </a:lnTo>
                <a:lnTo>
                  <a:pt x="361952" y="211137"/>
                </a:lnTo>
                <a:lnTo>
                  <a:pt x="362132" y="210993"/>
                </a:lnTo>
                <a:lnTo>
                  <a:pt x="361556" y="211137"/>
                </a:lnTo>
                <a:lnTo>
                  <a:pt x="358974" y="211782"/>
                </a:lnTo>
                <a:cubicBezTo>
                  <a:pt x="357264" y="212636"/>
                  <a:pt x="355555" y="214343"/>
                  <a:pt x="355555" y="217758"/>
                </a:cubicBezTo>
                <a:lnTo>
                  <a:pt x="354700" y="217758"/>
                </a:lnTo>
                <a:lnTo>
                  <a:pt x="352136" y="217758"/>
                </a:lnTo>
                <a:lnTo>
                  <a:pt x="349572" y="217758"/>
                </a:lnTo>
                <a:cubicBezTo>
                  <a:pt x="348717" y="217758"/>
                  <a:pt x="348717" y="217758"/>
                  <a:pt x="348717" y="217758"/>
                </a:cubicBezTo>
                <a:cubicBezTo>
                  <a:pt x="348717" y="217758"/>
                  <a:pt x="355555" y="210928"/>
                  <a:pt x="355555" y="210928"/>
                </a:cubicBezTo>
                <a:cubicBezTo>
                  <a:pt x="348717" y="210928"/>
                  <a:pt x="348717" y="210928"/>
                  <a:pt x="348717" y="217758"/>
                </a:cubicBezTo>
                <a:lnTo>
                  <a:pt x="347862" y="217758"/>
                </a:lnTo>
                <a:lnTo>
                  <a:pt x="342735" y="217758"/>
                </a:lnTo>
                <a:cubicBezTo>
                  <a:pt x="341880" y="217758"/>
                  <a:pt x="341880" y="217758"/>
                  <a:pt x="341880" y="217758"/>
                </a:cubicBezTo>
                <a:cubicBezTo>
                  <a:pt x="348717" y="217758"/>
                  <a:pt x="341880" y="224589"/>
                  <a:pt x="341880" y="224589"/>
                </a:cubicBezTo>
                <a:cubicBezTo>
                  <a:pt x="338461" y="228004"/>
                  <a:pt x="340170" y="228004"/>
                  <a:pt x="341880" y="227150"/>
                </a:cubicBezTo>
                <a:lnTo>
                  <a:pt x="341880" y="228004"/>
                </a:lnTo>
                <a:lnTo>
                  <a:pt x="348717" y="224589"/>
                </a:lnTo>
                <a:cubicBezTo>
                  <a:pt x="345299" y="228004"/>
                  <a:pt x="343589" y="229712"/>
                  <a:pt x="342735" y="230566"/>
                </a:cubicBezTo>
                <a:lnTo>
                  <a:pt x="342502" y="230798"/>
                </a:lnTo>
                <a:lnTo>
                  <a:pt x="341880" y="230850"/>
                </a:lnTo>
                <a:lnTo>
                  <a:pt x="341880" y="228004"/>
                </a:lnTo>
                <a:cubicBezTo>
                  <a:pt x="340171" y="228004"/>
                  <a:pt x="338461" y="228004"/>
                  <a:pt x="335042" y="231419"/>
                </a:cubicBezTo>
                <a:cubicBezTo>
                  <a:pt x="335042" y="231419"/>
                  <a:pt x="333333" y="231419"/>
                  <a:pt x="331623" y="231419"/>
                </a:cubicBezTo>
                <a:lnTo>
                  <a:pt x="329059" y="231419"/>
                </a:lnTo>
                <a:cubicBezTo>
                  <a:pt x="328204" y="231419"/>
                  <a:pt x="328204" y="231419"/>
                  <a:pt x="328204" y="231419"/>
                </a:cubicBezTo>
                <a:lnTo>
                  <a:pt x="324277" y="235343"/>
                </a:lnTo>
                <a:lnTo>
                  <a:pt x="321367" y="238250"/>
                </a:lnTo>
                <a:cubicBezTo>
                  <a:pt x="328204" y="231419"/>
                  <a:pt x="321367" y="231419"/>
                  <a:pt x="321367" y="231419"/>
                </a:cubicBezTo>
                <a:cubicBezTo>
                  <a:pt x="321367" y="231419"/>
                  <a:pt x="321367" y="231419"/>
                  <a:pt x="320512" y="232273"/>
                </a:cubicBezTo>
                <a:lnTo>
                  <a:pt x="318471" y="234312"/>
                </a:lnTo>
                <a:lnTo>
                  <a:pt x="317948" y="234835"/>
                </a:lnTo>
                <a:cubicBezTo>
                  <a:pt x="316239" y="236542"/>
                  <a:pt x="314529" y="238250"/>
                  <a:pt x="314529" y="238250"/>
                </a:cubicBezTo>
                <a:cubicBezTo>
                  <a:pt x="314529" y="238250"/>
                  <a:pt x="316239" y="238250"/>
                  <a:pt x="317948" y="238250"/>
                </a:cubicBezTo>
                <a:lnTo>
                  <a:pt x="320512" y="238250"/>
                </a:lnTo>
                <a:lnTo>
                  <a:pt x="321367" y="238250"/>
                </a:lnTo>
                <a:cubicBezTo>
                  <a:pt x="314529" y="238250"/>
                  <a:pt x="321367" y="238250"/>
                  <a:pt x="314529" y="245080"/>
                </a:cubicBezTo>
                <a:cubicBezTo>
                  <a:pt x="314529" y="245080"/>
                  <a:pt x="321367" y="238250"/>
                  <a:pt x="321367" y="238250"/>
                </a:cubicBezTo>
                <a:cubicBezTo>
                  <a:pt x="321367" y="245080"/>
                  <a:pt x="321367" y="245080"/>
                  <a:pt x="321367" y="245080"/>
                </a:cubicBezTo>
                <a:cubicBezTo>
                  <a:pt x="314529" y="251911"/>
                  <a:pt x="314529" y="251911"/>
                  <a:pt x="314529" y="251911"/>
                </a:cubicBezTo>
                <a:cubicBezTo>
                  <a:pt x="314529" y="251911"/>
                  <a:pt x="312820" y="251911"/>
                  <a:pt x="311111" y="251911"/>
                </a:cubicBezTo>
                <a:lnTo>
                  <a:pt x="310256" y="251911"/>
                </a:lnTo>
                <a:cubicBezTo>
                  <a:pt x="311111" y="251911"/>
                  <a:pt x="311111" y="251911"/>
                  <a:pt x="307692" y="251911"/>
                </a:cubicBezTo>
                <a:lnTo>
                  <a:pt x="301626" y="252668"/>
                </a:lnTo>
                <a:lnTo>
                  <a:pt x="301626" y="257968"/>
                </a:lnTo>
                <a:lnTo>
                  <a:pt x="301626" y="258300"/>
                </a:lnTo>
                <a:lnTo>
                  <a:pt x="305205" y="256257"/>
                </a:lnTo>
                <a:lnTo>
                  <a:pt x="304273" y="257887"/>
                </a:lnTo>
                <a:lnTo>
                  <a:pt x="301626" y="258548"/>
                </a:lnTo>
                <a:lnTo>
                  <a:pt x="301626" y="258762"/>
                </a:lnTo>
                <a:cubicBezTo>
                  <a:pt x="297657" y="258762"/>
                  <a:pt x="295673" y="260746"/>
                  <a:pt x="294680" y="261739"/>
                </a:cubicBezTo>
                <a:lnTo>
                  <a:pt x="293765" y="258993"/>
                </a:lnTo>
                <a:lnTo>
                  <a:pt x="293688" y="259070"/>
                </a:lnTo>
                <a:lnTo>
                  <a:pt x="293162" y="259595"/>
                </a:lnTo>
                <a:lnTo>
                  <a:pt x="293074" y="259683"/>
                </a:lnTo>
                <a:lnTo>
                  <a:pt x="291307" y="262334"/>
                </a:lnTo>
                <a:cubicBezTo>
                  <a:pt x="290513" y="264120"/>
                  <a:pt x="290513" y="265906"/>
                  <a:pt x="293688" y="265906"/>
                </a:cubicBezTo>
                <a:cubicBezTo>
                  <a:pt x="287338" y="265906"/>
                  <a:pt x="287338" y="265906"/>
                  <a:pt x="287338" y="265906"/>
                </a:cubicBezTo>
                <a:cubicBezTo>
                  <a:pt x="287338" y="265906"/>
                  <a:pt x="287338" y="265906"/>
                  <a:pt x="288132" y="265013"/>
                </a:cubicBezTo>
                <a:lnTo>
                  <a:pt x="291248" y="261507"/>
                </a:lnTo>
                <a:lnTo>
                  <a:pt x="287338" y="265413"/>
                </a:lnTo>
                <a:lnTo>
                  <a:pt x="287179" y="265571"/>
                </a:lnTo>
                <a:lnTo>
                  <a:pt x="287338" y="264460"/>
                </a:lnTo>
                <a:lnTo>
                  <a:pt x="288034" y="259595"/>
                </a:lnTo>
                <a:lnTo>
                  <a:pt x="293661" y="258792"/>
                </a:lnTo>
                <a:lnTo>
                  <a:pt x="293688" y="258762"/>
                </a:lnTo>
                <a:lnTo>
                  <a:pt x="293669" y="258791"/>
                </a:lnTo>
                <a:lnTo>
                  <a:pt x="293688" y="258788"/>
                </a:lnTo>
                <a:lnTo>
                  <a:pt x="293696" y="258787"/>
                </a:lnTo>
                <a:lnTo>
                  <a:pt x="293688" y="258762"/>
                </a:lnTo>
                <a:lnTo>
                  <a:pt x="293734" y="258741"/>
                </a:lnTo>
                <a:lnTo>
                  <a:pt x="290598" y="258741"/>
                </a:lnTo>
                <a:cubicBezTo>
                  <a:pt x="288889" y="258741"/>
                  <a:pt x="287179" y="258741"/>
                  <a:pt x="287179" y="258741"/>
                </a:cubicBezTo>
                <a:cubicBezTo>
                  <a:pt x="287179" y="251911"/>
                  <a:pt x="287179" y="258741"/>
                  <a:pt x="287179" y="251911"/>
                </a:cubicBezTo>
                <a:cubicBezTo>
                  <a:pt x="287179" y="258741"/>
                  <a:pt x="280341" y="258741"/>
                  <a:pt x="280341" y="258741"/>
                </a:cubicBezTo>
                <a:cubicBezTo>
                  <a:pt x="280341" y="258741"/>
                  <a:pt x="280341" y="258741"/>
                  <a:pt x="281196" y="258741"/>
                </a:cubicBezTo>
                <a:lnTo>
                  <a:pt x="284615" y="258741"/>
                </a:lnTo>
                <a:cubicBezTo>
                  <a:pt x="283760" y="258741"/>
                  <a:pt x="283760" y="258741"/>
                  <a:pt x="287179" y="258741"/>
                </a:cubicBezTo>
                <a:cubicBezTo>
                  <a:pt x="287179" y="258741"/>
                  <a:pt x="280341" y="265571"/>
                  <a:pt x="280341" y="265571"/>
                </a:cubicBezTo>
                <a:cubicBezTo>
                  <a:pt x="280341" y="265571"/>
                  <a:pt x="280341" y="272402"/>
                  <a:pt x="273504" y="272402"/>
                </a:cubicBezTo>
                <a:cubicBezTo>
                  <a:pt x="273504" y="272402"/>
                  <a:pt x="273504" y="272402"/>
                  <a:pt x="274359" y="272402"/>
                </a:cubicBezTo>
                <a:lnTo>
                  <a:pt x="276923" y="272402"/>
                </a:lnTo>
                <a:lnTo>
                  <a:pt x="279486" y="272402"/>
                </a:lnTo>
                <a:cubicBezTo>
                  <a:pt x="280341" y="272402"/>
                  <a:pt x="280341" y="272402"/>
                  <a:pt x="280341" y="272402"/>
                </a:cubicBezTo>
                <a:cubicBezTo>
                  <a:pt x="280341" y="272402"/>
                  <a:pt x="273504" y="279232"/>
                  <a:pt x="273504" y="279232"/>
                </a:cubicBezTo>
                <a:cubicBezTo>
                  <a:pt x="273504" y="279232"/>
                  <a:pt x="266666" y="286063"/>
                  <a:pt x="266666" y="286063"/>
                </a:cubicBezTo>
                <a:cubicBezTo>
                  <a:pt x="266666" y="286063"/>
                  <a:pt x="266666" y="286063"/>
                  <a:pt x="267521" y="286063"/>
                </a:cubicBezTo>
                <a:lnTo>
                  <a:pt x="270940" y="286063"/>
                </a:lnTo>
                <a:lnTo>
                  <a:pt x="272649" y="286063"/>
                </a:lnTo>
                <a:lnTo>
                  <a:pt x="273504" y="286063"/>
                </a:lnTo>
                <a:cubicBezTo>
                  <a:pt x="273504" y="286063"/>
                  <a:pt x="266666" y="292893"/>
                  <a:pt x="266666" y="292893"/>
                </a:cubicBezTo>
                <a:cubicBezTo>
                  <a:pt x="273504" y="286063"/>
                  <a:pt x="273504" y="286063"/>
                  <a:pt x="273504" y="286063"/>
                </a:cubicBezTo>
                <a:cubicBezTo>
                  <a:pt x="273504" y="286063"/>
                  <a:pt x="273504" y="286063"/>
                  <a:pt x="274359" y="286063"/>
                </a:cubicBezTo>
                <a:lnTo>
                  <a:pt x="276923" y="286063"/>
                </a:lnTo>
                <a:lnTo>
                  <a:pt x="279486" y="286063"/>
                </a:lnTo>
                <a:lnTo>
                  <a:pt x="280341" y="286063"/>
                </a:lnTo>
                <a:lnTo>
                  <a:pt x="278896" y="286544"/>
                </a:lnTo>
                <a:lnTo>
                  <a:pt x="279996" y="286544"/>
                </a:lnTo>
                <a:lnTo>
                  <a:pt x="280221" y="286544"/>
                </a:lnTo>
                <a:lnTo>
                  <a:pt x="280341" y="286063"/>
                </a:lnTo>
                <a:lnTo>
                  <a:pt x="281004" y="285684"/>
                </a:lnTo>
                <a:lnTo>
                  <a:pt x="281782" y="282575"/>
                </a:lnTo>
                <a:lnTo>
                  <a:pt x="287104" y="279534"/>
                </a:lnTo>
                <a:lnTo>
                  <a:pt x="287179" y="279232"/>
                </a:lnTo>
                <a:lnTo>
                  <a:pt x="287179" y="279491"/>
                </a:lnTo>
                <a:lnTo>
                  <a:pt x="287251" y="279449"/>
                </a:lnTo>
                <a:lnTo>
                  <a:pt x="287179" y="279232"/>
                </a:lnTo>
                <a:lnTo>
                  <a:pt x="287338" y="279232"/>
                </a:lnTo>
                <a:lnTo>
                  <a:pt x="287668" y="279232"/>
                </a:lnTo>
                <a:lnTo>
                  <a:pt x="289797" y="278151"/>
                </a:lnTo>
                <a:lnTo>
                  <a:pt x="290017" y="278606"/>
                </a:lnTo>
                <a:lnTo>
                  <a:pt x="287904" y="279232"/>
                </a:lnTo>
                <a:lnTo>
                  <a:pt x="290598" y="279232"/>
                </a:lnTo>
                <a:lnTo>
                  <a:pt x="293688" y="279232"/>
                </a:lnTo>
                <a:lnTo>
                  <a:pt x="293718" y="279232"/>
                </a:lnTo>
                <a:lnTo>
                  <a:pt x="293827" y="278623"/>
                </a:lnTo>
                <a:lnTo>
                  <a:pt x="292339" y="276860"/>
                </a:lnTo>
                <a:lnTo>
                  <a:pt x="293589" y="276225"/>
                </a:lnTo>
                <a:cubicBezTo>
                  <a:pt x="294482" y="274637"/>
                  <a:pt x="294482" y="273050"/>
                  <a:pt x="294482" y="273050"/>
                </a:cubicBezTo>
                <a:lnTo>
                  <a:pt x="294482" y="274953"/>
                </a:lnTo>
                <a:lnTo>
                  <a:pt x="294680" y="273844"/>
                </a:lnTo>
                <a:cubicBezTo>
                  <a:pt x="295673" y="273050"/>
                  <a:pt x="297657" y="273050"/>
                  <a:pt x="301626" y="273050"/>
                </a:cubicBezTo>
                <a:cubicBezTo>
                  <a:pt x="301626" y="273050"/>
                  <a:pt x="299642" y="274637"/>
                  <a:pt x="297657" y="276225"/>
                </a:cubicBezTo>
                <a:lnTo>
                  <a:pt x="294482" y="278765"/>
                </a:lnTo>
                <a:lnTo>
                  <a:pt x="294482" y="279190"/>
                </a:lnTo>
                <a:lnTo>
                  <a:pt x="300854" y="278611"/>
                </a:lnTo>
                <a:lnTo>
                  <a:pt x="303418" y="278379"/>
                </a:lnTo>
                <a:cubicBezTo>
                  <a:pt x="305983" y="277525"/>
                  <a:pt x="307692" y="275817"/>
                  <a:pt x="307692" y="272402"/>
                </a:cubicBezTo>
                <a:cubicBezTo>
                  <a:pt x="307692" y="279232"/>
                  <a:pt x="307692" y="279232"/>
                  <a:pt x="307692" y="279232"/>
                </a:cubicBezTo>
                <a:cubicBezTo>
                  <a:pt x="307692" y="279232"/>
                  <a:pt x="307692" y="279232"/>
                  <a:pt x="306837" y="279232"/>
                </a:cubicBezTo>
                <a:lnTo>
                  <a:pt x="303418" y="279232"/>
                </a:lnTo>
                <a:cubicBezTo>
                  <a:pt x="302564" y="279232"/>
                  <a:pt x="300854" y="279232"/>
                  <a:pt x="300854" y="279232"/>
                </a:cubicBezTo>
                <a:cubicBezTo>
                  <a:pt x="300854" y="279232"/>
                  <a:pt x="300854" y="279232"/>
                  <a:pt x="299999" y="280086"/>
                </a:cubicBezTo>
                <a:lnTo>
                  <a:pt x="294330" y="285750"/>
                </a:lnTo>
                <a:lnTo>
                  <a:pt x="294017" y="286063"/>
                </a:lnTo>
                <a:lnTo>
                  <a:pt x="294151" y="285750"/>
                </a:lnTo>
                <a:lnTo>
                  <a:pt x="296581" y="280086"/>
                </a:lnTo>
                <a:lnTo>
                  <a:pt x="294482" y="279387"/>
                </a:lnTo>
                <a:lnTo>
                  <a:pt x="294482" y="279400"/>
                </a:lnTo>
                <a:lnTo>
                  <a:pt x="294467" y="279382"/>
                </a:lnTo>
                <a:lnTo>
                  <a:pt x="294017" y="279232"/>
                </a:lnTo>
                <a:lnTo>
                  <a:pt x="294318" y="279205"/>
                </a:lnTo>
                <a:lnTo>
                  <a:pt x="294162" y="279021"/>
                </a:lnTo>
                <a:lnTo>
                  <a:pt x="293898" y="279232"/>
                </a:lnTo>
                <a:lnTo>
                  <a:pt x="294017" y="279232"/>
                </a:lnTo>
                <a:lnTo>
                  <a:pt x="293760" y="279342"/>
                </a:lnTo>
                <a:lnTo>
                  <a:pt x="293688" y="279400"/>
                </a:lnTo>
                <a:lnTo>
                  <a:pt x="293693" y="279371"/>
                </a:lnTo>
                <a:lnTo>
                  <a:pt x="293688" y="279373"/>
                </a:lnTo>
                <a:lnTo>
                  <a:pt x="293538" y="279437"/>
                </a:lnTo>
                <a:lnTo>
                  <a:pt x="290105" y="280907"/>
                </a:lnTo>
                <a:lnTo>
                  <a:pt x="288034" y="281794"/>
                </a:lnTo>
                <a:lnTo>
                  <a:pt x="287261" y="279477"/>
                </a:lnTo>
                <a:lnTo>
                  <a:pt x="287179" y="279559"/>
                </a:lnTo>
                <a:lnTo>
                  <a:pt x="287179" y="285209"/>
                </a:lnTo>
                <a:cubicBezTo>
                  <a:pt x="287179" y="286063"/>
                  <a:pt x="287179" y="286063"/>
                  <a:pt x="287179" y="286063"/>
                </a:cubicBezTo>
                <a:cubicBezTo>
                  <a:pt x="294017" y="279232"/>
                  <a:pt x="294017" y="279232"/>
                  <a:pt x="294017" y="279232"/>
                </a:cubicBezTo>
                <a:cubicBezTo>
                  <a:pt x="294017" y="282648"/>
                  <a:pt x="294017" y="282648"/>
                  <a:pt x="294017" y="282648"/>
                </a:cubicBezTo>
                <a:lnTo>
                  <a:pt x="294017" y="285750"/>
                </a:lnTo>
                <a:lnTo>
                  <a:pt x="294017" y="286063"/>
                </a:lnTo>
                <a:cubicBezTo>
                  <a:pt x="287179" y="286063"/>
                  <a:pt x="287179" y="286063"/>
                  <a:pt x="287179" y="292893"/>
                </a:cubicBezTo>
                <a:cubicBezTo>
                  <a:pt x="287179" y="292893"/>
                  <a:pt x="280341" y="299724"/>
                  <a:pt x="280341" y="299724"/>
                </a:cubicBezTo>
                <a:cubicBezTo>
                  <a:pt x="276923" y="299724"/>
                  <a:pt x="275213" y="301431"/>
                  <a:pt x="274359" y="303139"/>
                </a:cubicBezTo>
                <a:lnTo>
                  <a:pt x="273546" y="306387"/>
                </a:lnTo>
                <a:lnTo>
                  <a:pt x="273671" y="306387"/>
                </a:lnTo>
                <a:lnTo>
                  <a:pt x="274639" y="306387"/>
                </a:lnTo>
                <a:lnTo>
                  <a:pt x="274639" y="307975"/>
                </a:lnTo>
                <a:lnTo>
                  <a:pt x="273051" y="307975"/>
                </a:lnTo>
                <a:lnTo>
                  <a:pt x="273051" y="306950"/>
                </a:lnTo>
                <a:lnTo>
                  <a:pt x="272622" y="307325"/>
                </a:lnTo>
                <a:lnTo>
                  <a:pt x="270992" y="310892"/>
                </a:lnTo>
                <a:lnTo>
                  <a:pt x="270670" y="310356"/>
                </a:lnTo>
                <a:lnTo>
                  <a:pt x="272341" y="307571"/>
                </a:lnTo>
                <a:lnTo>
                  <a:pt x="271553" y="308260"/>
                </a:lnTo>
                <a:lnTo>
                  <a:pt x="267426" y="311867"/>
                </a:lnTo>
                <a:lnTo>
                  <a:pt x="270085" y="306554"/>
                </a:lnTo>
                <a:lnTo>
                  <a:pt x="272649" y="306554"/>
                </a:lnTo>
                <a:lnTo>
                  <a:pt x="272917" y="306554"/>
                </a:lnTo>
                <a:lnTo>
                  <a:pt x="272951" y="306554"/>
                </a:lnTo>
                <a:lnTo>
                  <a:pt x="273051" y="306387"/>
                </a:lnTo>
                <a:lnTo>
                  <a:pt x="272975" y="306554"/>
                </a:lnTo>
                <a:lnTo>
                  <a:pt x="273051" y="306554"/>
                </a:lnTo>
                <a:lnTo>
                  <a:pt x="273051" y="306387"/>
                </a:lnTo>
                <a:lnTo>
                  <a:pt x="273504" y="306387"/>
                </a:lnTo>
                <a:lnTo>
                  <a:pt x="273504" y="305700"/>
                </a:lnTo>
                <a:lnTo>
                  <a:pt x="273504" y="303139"/>
                </a:lnTo>
                <a:cubicBezTo>
                  <a:pt x="273504" y="301431"/>
                  <a:pt x="273504" y="299724"/>
                  <a:pt x="273504" y="299724"/>
                </a:cubicBezTo>
                <a:cubicBezTo>
                  <a:pt x="280341" y="292893"/>
                  <a:pt x="280341" y="292893"/>
                  <a:pt x="280341" y="292893"/>
                </a:cubicBezTo>
                <a:lnTo>
                  <a:pt x="278996" y="289758"/>
                </a:lnTo>
                <a:lnTo>
                  <a:pt x="279486" y="289478"/>
                </a:lnTo>
                <a:lnTo>
                  <a:pt x="280139" y="286872"/>
                </a:lnTo>
                <a:lnTo>
                  <a:pt x="278096" y="287659"/>
                </a:lnTo>
                <a:lnTo>
                  <a:pt x="278996" y="289758"/>
                </a:lnTo>
                <a:lnTo>
                  <a:pt x="273504" y="292893"/>
                </a:lnTo>
                <a:cubicBezTo>
                  <a:pt x="273504" y="292893"/>
                  <a:pt x="273504" y="292893"/>
                  <a:pt x="274359" y="292893"/>
                </a:cubicBezTo>
                <a:lnTo>
                  <a:pt x="277777" y="292893"/>
                </a:lnTo>
                <a:lnTo>
                  <a:pt x="280341" y="292893"/>
                </a:lnTo>
                <a:cubicBezTo>
                  <a:pt x="273504" y="299724"/>
                  <a:pt x="273504" y="299724"/>
                  <a:pt x="273504" y="299724"/>
                </a:cubicBezTo>
                <a:cubicBezTo>
                  <a:pt x="273504" y="303139"/>
                  <a:pt x="271795" y="304846"/>
                  <a:pt x="270085" y="306554"/>
                </a:cubicBezTo>
                <a:lnTo>
                  <a:pt x="266666" y="306554"/>
                </a:lnTo>
                <a:cubicBezTo>
                  <a:pt x="266666" y="306554"/>
                  <a:pt x="266666" y="306554"/>
                  <a:pt x="259829" y="306554"/>
                </a:cubicBezTo>
                <a:cubicBezTo>
                  <a:pt x="263248" y="306554"/>
                  <a:pt x="263248" y="308262"/>
                  <a:pt x="263248" y="309969"/>
                </a:cubicBezTo>
                <a:lnTo>
                  <a:pt x="265906" y="312626"/>
                </a:lnTo>
                <a:lnTo>
                  <a:pt x="259829" y="313384"/>
                </a:lnTo>
                <a:cubicBezTo>
                  <a:pt x="266666" y="306554"/>
                  <a:pt x="252991" y="320215"/>
                  <a:pt x="259829" y="313384"/>
                </a:cubicBezTo>
                <a:cubicBezTo>
                  <a:pt x="252991" y="320215"/>
                  <a:pt x="259829" y="313384"/>
                  <a:pt x="252991" y="320215"/>
                </a:cubicBezTo>
                <a:cubicBezTo>
                  <a:pt x="252991" y="320215"/>
                  <a:pt x="252991" y="320215"/>
                  <a:pt x="252991" y="321069"/>
                </a:cubicBezTo>
                <a:lnTo>
                  <a:pt x="252991" y="323630"/>
                </a:lnTo>
                <a:lnTo>
                  <a:pt x="252991" y="326192"/>
                </a:lnTo>
                <a:lnTo>
                  <a:pt x="252991" y="327025"/>
                </a:lnTo>
                <a:lnTo>
                  <a:pt x="252991" y="327045"/>
                </a:lnTo>
                <a:lnTo>
                  <a:pt x="252964" y="327025"/>
                </a:lnTo>
                <a:lnTo>
                  <a:pt x="249572" y="324484"/>
                </a:lnTo>
                <a:cubicBezTo>
                  <a:pt x="247863" y="325338"/>
                  <a:pt x="246153" y="327045"/>
                  <a:pt x="246153" y="327045"/>
                </a:cubicBezTo>
                <a:cubicBezTo>
                  <a:pt x="252991" y="327045"/>
                  <a:pt x="246153" y="327045"/>
                  <a:pt x="246153" y="333876"/>
                </a:cubicBezTo>
                <a:cubicBezTo>
                  <a:pt x="246153" y="333876"/>
                  <a:pt x="246153" y="333876"/>
                  <a:pt x="245298" y="334730"/>
                </a:cubicBezTo>
                <a:lnTo>
                  <a:pt x="243257" y="336769"/>
                </a:lnTo>
                <a:lnTo>
                  <a:pt x="239316" y="340706"/>
                </a:lnTo>
                <a:cubicBezTo>
                  <a:pt x="239316" y="340706"/>
                  <a:pt x="241025" y="338999"/>
                  <a:pt x="242735" y="337291"/>
                </a:cubicBezTo>
                <a:lnTo>
                  <a:pt x="243257" y="336769"/>
                </a:lnTo>
                <a:lnTo>
                  <a:pt x="246153" y="333876"/>
                </a:lnTo>
                <a:cubicBezTo>
                  <a:pt x="239316" y="340706"/>
                  <a:pt x="239316" y="347537"/>
                  <a:pt x="239316" y="347537"/>
                </a:cubicBezTo>
                <a:lnTo>
                  <a:pt x="239316" y="348391"/>
                </a:lnTo>
                <a:lnTo>
                  <a:pt x="239316" y="350098"/>
                </a:lnTo>
                <a:lnTo>
                  <a:pt x="239316" y="351806"/>
                </a:lnTo>
                <a:lnTo>
                  <a:pt x="239316" y="353513"/>
                </a:lnTo>
                <a:cubicBezTo>
                  <a:pt x="239316" y="354367"/>
                  <a:pt x="239316" y="354367"/>
                  <a:pt x="239316" y="354367"/>
                </a:cubicBezTo>
                <a:lnTo>
                  <a:pt x="238461" y="354367"/>
                </a:lnTo>
                <a:lnTo>
                  <a:pt x="236752" y="354367"/>
                </a:lnTo>
                <a:lnTo>
                  <a:pt x="232478" y="354367"/>
                </a:lnTo>
                <a:cubicBezTo>
                  <a:pt x="239316" y="354367"/>
                  <a:pt x="232478" y="361198"/>
                  <a:pt x="232478" y="361198"/>
                </a:cubicBezTo>
                <a:cubicBezTo>
                  <a:pt x="232478" y="364613"/>
                  <a:pt x="232478" y="364613"/>
                  <a:pt x="232478" y="364613"/>
                </a:cubicBezTo>
                <a:lnTo>
                  <a:pt x="232478" y="367174"/>
                </a:lnTo>
                <a:lnTo>
                  <a:pt x="232478" y="368028"/>
                </a:lnTo>
                <a:cubicBezTo>
                  <a:pt x="225641" y="368028"/>
                  <a:pt x="225641" y="368028"/>
                  <a:pt x="225641" y="374858"/>
                </a:cubicBezTo>
                <a:lnTo>
                  <a:pt x="225641" y="375201"/>
                </a:lnTo>
                <a:lnTo>
                  <a:pt x="228360" y="372142"/>
                </a:lnTo>
                <a:lnTo>
                  <a:pt x="225641" y="374858"/>
                </a:lnTo>
                <a:cubicBezTo>
                  <a:pt x="225641" y="371443"/>
                  <a:pt x="225641" y="371443"/>
                  <a:pt x="226496" y="371443"/>
                </a:cubicBezTo>
                <a:lnTo>
                  <a:pt x="231542" y="368563"/>
                </a:lnTo>
                <a:lnTo>
                  <a:pt x="231775" y="368300"/>
                </a:lnTo>
                <a:lnTo>
                  <a:pt x="231742" y="368448"/>
                </a:lnTo>
                <a:lnTo>
                  <a:pt x="232478" y="368028"/>
                </a:lnTo>
                <a:lnTo>
                  <a:pt x="231652" y="368853"/>
                </a:lnTo>
                <a:lnTo>
                  <a:pt x="230981" y="371872"/>
                </a:lnTo>
                <a:lnTo>
                  <a:pt x="225641" y="375305"/>
                </a:lnTo>
                <a:lnTo>
                  <a:pt x="225641" y="375444"/>
                </a:lnTo>
                <a:lnTo>
                  <a:pt x="228600" y="375444"/>
                </a:lnTo>
                <a:cubicBezTo>
                  <a:pt x="230188" y="375444"/>
                  <a:pt x="231775" y="375444"/>
                  <a:pt x="231775" y="375444"/>
                </a:cubicBezTo>
                <a:cubicBezTo>
                  <a:pt x="228600" y="375444"/>
                  <a:pt x="227013" y="377230"/>
                  <a:pt x="226219" y="379016"/>
                </a:cubicBezTo>
                <a:lnTo>
                  <a:pt x="225641" y="381616"/>
                </a:lnTo>
                <a:lnTo>
                  <a:pt x="225641" y="381689"/>
                </a:lnTo>
                <a:lnTo>
                  <a:pt x="225624" y="381693"/>
                </a:lnTo>
                <a:lnTo>
                  <a:pt x="225622" y="381699"/>
                </a:lnTo>
                <a:lnTo>
                  <a:pt x="225641" y="381689"/>
                </a:lnTo>
                <a:lnTo>
                  <a:pt x="225620" y="381710"/>
                </a:lnTo>
                <a:lnTo>
                  <a:pt x="225497" y="382265"/>
                </a:lnTo>
                <a:lnTo>
                  <a:pt x="225641" y="381689"/>
                </a:lnTo>
                <a:cubicBezTo>
                  <a:pt x="225641" y="381689"/>
                  <a:pt x="225641" y="383396"/>
                  <a:pt x="225641" y="385104"/>
                </a:cubicBezTo>
                <a:lnTo>
                  <a:pt x="225641" y="385958"/>
                </a:lnTo>
                <a:lnTo>
                  <a:pt x="225641" y="387666"/>
                </a:lnTo>
                <a:cubicBezTo>
                  <a:pt x="225641" y="388519"/>
                  <a:pt x="225641" y="388519"/>
                  <a:pt x="225641" y="388519"/>
                </a:cubicBezTo>
                <a:cubicBezTo>
                  <a:pt x="225641" y="388519"/>
                  <a:pt x="227350" y="388519"/>
                  <a:pt x="228205" y="388519"/>
                </a:cubicBezTo>
                <a:lnTo>
                  <a:pt x="231623" y="388519"/>
                </a:lnTo>
                <a:lnTo>
                  <a:pt x="231775" y="388519"/>
                </a:lnTo>
                <a:lnTo>
                  <a:pt x="231775" y="388143"/>
                </a:lnTo>
                <a:lnTo>
                  <a:pt x="231775" y="387817"/>
                </a:lnTo>
                <a:lnTo>
                  <a:pt x="231623" y="387666"/>
                </a:lnTo>
                <a:cubicBezTo>
                  <a:pt x="230769" y="386812"/>
                  <a:pt x="229060" y="385104"/>
                  <a:pt x="225641" y="381689"/>
                </a:cubicBezTo>
                <a:cubicBezTo>
                  <a:pt x="225641" y="381689"/>
                  <a:pt x="225641" y="381689"/>
                  <a:pt x="232478" y="374858"/>
                </a:cubicBezTo>
                <a:cubicBezTo>
                  <a:pt x="232478" y="374858"/>
                  <a:pt x="225641" y="381689"/>
                  <a:pt x="232478" y="381689"/>
                </a:cubicBezTo>
                <a:cubicBezTo>
                  <a:pt x="232478" y="381689"/>
                  <a:pt x="234188" y="381689"/>
                  <a:pt x="235897" y="380835"/>
                </a:cubicBezTo>
                <a:lnTo>
                  <a:pt x="236829" y="379205"/>
                </a:lnTo>
                <a:lnTo>
                  <a:pt x="238461" y="378274"/>
                </a:lnTo>
                <a:lnTo>
                  <a:pt x="238654" y="377503"/>
                </a:lnTo>
                <a:lnTo>
                  <a:pt x="238654" y="376015"/>
                </a:lnTo>
                <a:lnTo>
                  <a:pt x="236829" y="379205"/>
                </a:lnTo>
                <a:lnTo>
                  <a:pt x="232478" y="381689"/>
                </a:lnTo>
                <a:cubicBezTo>
                  <a:pt x="232478" y="381689"/>
                  <a:pt x="232478" y="374858"/>
                  <a:pt x="239316" y="374858"/>
                </a:cubicBezTo>
                <a:lnTo>
                  <a:pt x="239072" y="375285"/>
                </a:lnTo>
                <a:lnTo>
                  <a:pt x="239209" y="375285"/>
                </a:lnTo>
                <a:lnTo>
                  <a:pt x="239316" y="374858"/>
                </a:lnTo>
                <a:lnTo>
                  <a:pt x="239316" y="374005"/>
                </a:lnTo>
                <a:lnTo>
                  <a:pt x="239316" y="371443"/>
                </a:lnTo>
                <a:lnTo>
                  <a:pt x="239316" y="368882"/>
                </a:lnTo>
                <a:cubicBezTo>
                  <a:pt x="239316" y="368028"/>
                  <a:pt x="239316" y="368028"/>
                  <a:pt x="239316" y="368028"/>
                </a:cubicBezTo>
                <a:cubicBezTo>
                  <a:pt x="239316" y="371443"/>
                  <a:pt x="241025" y="371443"/>
                  <a:pt x="242735" y="370589"/>
                </a:cubicBezTo>
                <a:lnTo>
                  <a:pt x="245534" y="368492"/>
                </a:lnTo>
                <a:lnTo>
                  <a:pt x="246153" y="368028"/>
                </a:lnTo>
                <a:lnTo>
                  <a:pt x="245777" y="368618"/>
                </a:lnTo>
                <a:lnTo>
                  <a:pt x="251553" y="368618"/>
                </a:lnTo>
                <a:cubicBezTo>
                  <a:pt x="252413" y="368618"/>
                  <a:pt x="252413" y="368618"/>
                  <a:pt x="252413" y="368618"/>
                </a:cubicBezTo>
                <a:cubicBezTo>
                  <a:pt x="252413" y="375285"/>
                  <a:pt x="245534" y="375285"/>
                  <a:pt x="245534" y="375285"/>
                </a:cubicBezTo>
                <a:cubicBezTo>
                  <a:pt x="242094" y="375285"/>
                  <a:pt x="242094" y="375285"/>
                  <a:pt x="242094" y="375285"/>
                </a:cubicBezTo>
                <a:lnTo>
                  <a:pt x="244497" y="370629"/>
                </a:lnTo>
                <a:lnTo>
                  <a:pt x="241530" y="375285"/>
                </a:lnTo>
                <a:lnTo>
                  <a:pt x="242094" y="375285"/>
                </a:lnTo>
                <a:lnTo>
                  <a:pt x="240718" y="377952"/>
                </a:lnTo>
                <a:lnTo>
                  <a:pt x="239982" y="378360"/>
                </a:lnTo>
                <a:lnTo>
                  <a:pt x="239649" y="380024"/>
                </a:lnTo>
                <a:lnTo>
                  <a:pt x="240718" y="377952"/>
                </a:lnTo>
                <a:lnTo>
                  <a:pt x="245534" y="375285"/>
                </a:lnTo>
                <a:cubicBezTo>
                  <a:pt x="245534" y="375285"/>
                  <a:pt x="245534" y="376952"/>
                  <a:pt x="244674" y="378619"/>
                </a:cubicBezTo>
                <a:lnTo>
                  <a:pt x="239339" y="381573"/>
                </a:lnTo>
                <a:lnTo>
                  <a:pt x="239316" y="381689"/>
                </a:lnTo>
                <a:lnTo>
                  <a:pt x="239066" y="381724"/>
                </a:lnTo>
                <a:lnTo>
                  <a:pt x="238654" y="381953"/>
                </a:lnTo>
                <a:lnTo>
                  <a:pt x="238748" y="381770"/>
                </a:lnTo>
                <a:lnTo>
                  <a:pt x="238699" y="381777"/>
                </a:lnTo>
                <a:lnTo>
                  <a:pt x="238654" y="381953"/>
                </a:lnTo>
                <a:lnTo>
                  <a:pt x="238654" y="381783"/>
                </a:lnTo>
                <a:lnTo>
                  <a:pt x="233333" y="382543"/>
                </a:lnTo>
                <a:lnTo>
                  <a:pt x="233326" y="382587"/>
                </a:lnTo>
                <a:lnTo>
                  <a:pt x="235744" y="382587"/>
                </a:lnTo>
                <a:lnTo>
                  <a:pt x="238000" y="382587"/>
                </a:lnTo>
                <a:lnTo>
                  <a:pt x="238654" y="382587"/>
                </a:lnTo>
                <a:lnTo>
                  <a:pt x="239713" y="382587"/>
                </a:lnTo>
                <a:lnTo>
                  <a:pt x="238654" y="383434"/>
                </a:lnTo>
                <a:lnTo>
                  <a:pt x="235744" y="385762"/>
                </a:lnTo>
                <a:lnTo>
                  <a:pt x="232501" y="388356"/>
                </a:lnTo>
                <a:lnTo>
                  <a:pt x="232478" y="388519"/>
                </a:lnTo>
                <a:lnTo>
                  <a:pt x="232398" y="388439"/>
                </a:lnTo>
                <a:lnTo>
                  <a:pt x="232297" y="388519"/>
                </a:lnTo>
                <a:lnTo>
                  <a:pt x="232478" y="388519"/>
                </a:lnTo>
                <a:lnTo>
                  <a:pt x="232093" y="389192"/>
                </a:lnTo>
                <a:lnTo>
                  <a:pt x="231775" y="389748"/>
                </a:lnTo>
                <a:lnTo>
                  <a:pt x="229992" y="392866"/>
                </a:lnTo>
                <a:lnTo>
                  <a:pt x="229060" y="394496"/>
                </a:lnTo>
                <a:cubicBezTo>
                  <a:pt x="227350" y="395350"/>
                  <a:pt x="225641" y="395350"/>
                  <a:pt x="225641" y="395350"/>
                </a:cubicBezTo>
                <a:lnTo>
                  <a:pt x="221082" y="402180"/>
                </a:lnTo>
                <a:lnTo>
                  <a:pt x="220323" y="403319"/>
                </a:lnTo>
                <a:lnTo>
                  <a:pt x="218803" y="402180"/>
                </a:lnTo>
                <a:lnTo>
                  <a:pt x="218803" y="405595"/>
                </a:lnTo>
                <a:lnTo>
                  <a:pt x="216284" y="409370"/>
                </a:lnTo>
                <a:lnTo>
                  <a:pt x="212820" y="409864"/>
                </a:lnTo>
                <a:cubicBezTo>
                  <a:pt x="211965" y="410718"/>
                  <a:pt x="211965" y="412426"/>
                  <a:pt x="211965" y="415841"/>
                </a:cubicBezTo>
                <a:cubicBezTo>
                  <a:pt x="205128" y="415841"/>
                  <a:pt x="205128" y="422671"/>
                  <a:pt x="205128" y="422671"/>
                </a:cubicBezTo>
                <a:lnTo>
                  <a:pt x="205128" y="422763"/>
                </a:lnTo>
                <a:lnTo>
                  <a:pt x="205780" y="422176"/>
                </a:lnTo>
                <a:lnTo>
                  <a:pt x="211965" y="416610"/>
                </a:lnTo>
                <a:lnTo>
                  <a:pt x="211965" y="415841"/>
                </a:lnTo>
                <a:cubicBezTo>
                  <a:pt x="211965" y="415841"/>
                  <a:pt x="213675" y="415841"/>
                  <a:pt x="215384" y="415841"/>
                </a:cubicBezTo>
                <a:lnTo>
                  <a:pt x="216316" y="415841"/>
                </a:lnTo>
                <a:lnTo>
                  <a:pt x="216068" y="416231"/>
                </a:lnTo>
                <a:lnTo>
                  <a:pt x="212820" y="416695"/>
                </a:lnTo>
                <a:lnTo>
                  <a:pt x="212726" y="417352"/>
                </a:lnTo>
                <a:lnTo>
                  <a:pt x="211965" y="422671"/>
                </a:lnTo>
                <a:cubicBezTo>
                  <a:pt x="211965" y="422671"/>
                  <a:pt x="211965" y="420964"/>
                  <a:pt x="211965" y="419256"/>
                </a:cubicBezTo>
                <a:lnTo>
                  <a:pt x="211965" y="417751"/>
                </a:lnTo>
                <a:lnTo>
                  <a:pt x="209749" y="423069"/>
                </a:lnTo>
                <a:lnTo>
                  <a:pt x="212471" y="429602"/>
                </a:lnTo>
                <a:lnTo>
                  <a:pt x="212725" y="429602"/>
                </a:lnTo>
                <a:lnTo>
                  <a:pt x="212725" y="429320"/>
                </a:lnTo>
                <a:lnTo>
                  <a:pt x="212725" y="426641"/>
                </a:lnTo>
                <a:cubicBezTo>
                  <a:pt x="212725" y="424855"/>
                  <a:pt x="212725" y="423069"/>
                  <a:pt x="212725" y="423069"/>
                </a:cubicBezTo>
                <a:lnTo>
                  <a:pt x="212824" y="423740"/>
                </a:lnTo>
                <a:lnTo>
                  <a:pt x="215901" y="419894"/>
                </a:lnTo>
                <a:lnTo>
                  <a:pt x="219075" y="415926"/>
                </a:lnTo>
                <a:lnTo>
                  <a:pt x="219075" y="415925"/>
                </a:lnTo>
                <a:cubicBezTo>
                  <a:pt x="219075" y="415925"/>
                  <a:pt x="219075" y="415925"/>
                  <a:pt x="225425" y="409575"/>
                </a:cubicBezTo>
                <a:lnTo>
                  <a:pt x="225425" y="410369"/>
                </a:lnTo>
                <a:lnTo>
                  <a:pt x="225425" y="410468"/>
                </a:lnTo>
                <a:lnTo>
                  <a:pt x="225425" y="415826"/>
                </a:lnTo>
                <a:lnTo>
                  <a:pt x="225425" y="415925"/>
                </a:lnTo>
                <a:cubicBezTo>
                  <a:pt x="225425" y="415925"/>
                  <a:pt x="225425" y="409575"/>
                  <a:pt x="231775" y="409575"/>
                </a:cubicBezTo>
                <a:cubicBezTo>
                  <a:pt x="231775" y="409575"/>
                  <a:pt x="225425" y="415925"/>
                  <a:pt x="231775" y="415925"/>
                </a:cubicBezTo>
                <a:cubicBezTo>
                  <a:pt x="228600" y="415925"/>
                  <a:pt x="228600" y="417910"/>
                  <a:pt x="228600" y="419894"/>
                </a:cubicBezTo>
                <a:lnTo>
                  <a:pt x="225426" y="423862"/>
                </a:lnTo>
                <a:lnTo>
                  <a:pt x="225426" y="426183"/>
                </a:lnTo>
                <a:lnTo>
                  <a:pt x="225426" y="428747"/>
                </a:lnTo>
                <a:cubicBezTo>
                  <a:pt x="225426" y="429602"/>
                  <a:pt x="225426" y="429602"/>
                  <a:pt x="225426" y="429602"/>
                </a:cubicBezTo>
                <a:lnTo>
                  <a:pt x="225425" y="429600"/>
                </a:lnTo>
                <a:lnTo>
                  <a:pt x="222896" y="423618"/>
                </a:lnTo>
                <a:lnTo>
                  <a:pt x="225425" y="422764"/>
                </a:lnTo>
                <a:lnTo>
                  <a:pt x="225425" y="422764"/>
                </a:lnTo>
                <a:lnTo>
                  <a:pt x="222053" y="422764"/>
                </a:lnTo>
                <a:lnTo>
                  <a:pt x="219215" y="422764"/>
                </a:lnTo>
                <a:lnTo>
                  <a:pt x="219154" y="423245"/>
                </a:lnTo>
                <a:lnTo>
                  <a:pt x="222053" y="426183"/>
                </a:lnTo>
                <a:lnTo>
                  <a:pt x="225425" y="429601"/>
                </a:lnTo>
                <a:lnTo>
                  <a:pt x="225426" y="429602"/>
                </a:lnTo>
                <a:lnTo>
                  <a:pt x="225425" y="429602"/>
                </a:lnTo>
                <a:lnTo>
                  <a:pt x="222053" y="429602"/>
                </a:lnTo>
                <a:lnTo>
                  <a:pt x="221209" y="429602"/>
                </a:lnTo>
                <a:cubicBezTo>
                  <a:pt x="222053" y="429602"/>
                  <a:pt x="222053" y="429602"/>
                  <a:pt x="218679" y="429602"/>
                </a:cubicBezTo>
                <a:cubicBezTo>
                  <a:pt x="218679" y="429602"/>
                  <a:pt x="218679" y="427892"/>
                  <a:pt x="218679" y="426183"/>
                </a:cubicBezTo>
                <a:lnTo>
                  <a:pt x="218679" y="425328"/>
                </a:lnTo>
                <a:lnTo>
                  <a:pt x="218679" y="423515"/>
                </a:lnTo>
                <a:lnTo>
                  <a:pt x="218281" y="423962"/>
                </a:lnTo>
                <a:lnTo>
                  <a:pt x="213268" y="429602"/>
                </a:lnTo>
                <a:lnTo>
                  <a:pt x="218679" y="429602"/>
                </a:lnTo>
                <a:cubicBezTo>
                  <a:pt x="215306" y="433021"/>
                  <a:pt x="213619" y="434731"/>
                  <a:pt x="212775" y="435586"/>
                </a:cubicBezTo>
                <a:lnTo>
                  <a:pt x="212726" y="435636"/>
                </a:lnTo>
                <a:lnTo>
                  <a:pt x="212725" y="435637"/>
                </a:lnTo>
                <a:lnTo>
                  <a:pt x="211932" y="436440"/>
                </a:lnTo>
                <a:lnTo>
                  <a:pt x="211932" y="436351"/>
                </a:lnTo>
                <a:lnTo>
                  <a:pt x="211563" y="436562"/>
                </a:lnTo>
                <a:lnTo>
                  <a:pt x="211734" y="436562"/>
                </a:lnTo>
                <a:cubicBezTo>
                  <a:pt x="212726" y="436562"/>
                  <a:pt x="212726" y="436562"/>
                  <a:pt x="212726" y="436562"/>
                </a:cubicBezTo>
                <a:cubicBezTo>
                  <a:pt x="212726" y="439737"/>
                  <a:pt x="212726" y="439737"/>
                  <a:pt x="211734" y="438943"/>
                </a:cubicBezTo>
                <a:lnTo>
                  <a:pt x="209021" y="438013"/>
                </a:lnTo>
                <a:lnTo>
                  <a:pt x="205983" y="439748"/>
                </a:lnTo>
                <a:cubicBezTo>
                  <a:pt x="205128" y="441455"/>
                  <a:pt x="205128" y="443163"/>
                  <a:pt x="205128" y="443163"/>
                </a:cubicBezTo>
                <a:cubicBezTo>
                  <a:pt x="205128" y="443163"/>
                  <a:pt x="205128" y="444870"/>
                  <a:pt x="205128" y="445724"/>
                </a:cubicBezTo>
                <a:lnTo>
                  <a:pt x="205128" y="446578"/>
                </a:lnTo>
                <a:lnTo>
                  <a:pt x="205128" y="449139"/>
                </a:lnTo>
                <a:cubicBezTo>
                  <a:pt x="205128" y="449993"/>
                  <a:pt x="205128" y="449993"/>
                  <a:pt x="205128" y="449993"/>
                </a:cubicBezTo>
                <a:cubicBezTo>
                  <a:pt x="198290" y="456824"/>
                  <a:pt x="198290" y="449993"/>
                  <a:pt x="198290" y="449993"/>
                </a:cubicBezTo>
                <a:cubicBezTo>
                  <a:pt x="198290" y="453408"/>
                  <a:pt x="198290" y="453408"/>
                  <a:pt x="198290" y="453408"/>
                </a:cubicBezTo>
                <a:lnTo>
                  <a:pt x="198290" y="455970"/>
                </a:lnTo>
                <a:cubicBezTo>
                  <a:pt x="198290" y="458531"/>
                  <a:pt x="198290" y="460239"/>
                  <a:pt x="198290" y="456824"/>
                </a:cubicBezTo>
                <a:cubicBezTo>
                  <a:pt x="198290" y="456824"/>
                  <a:pt x="191453" y="463654"/>
                  <a:pt x="198290" y="463654"/>
                </a:cubicBezTo>
                <a:cubicBezTo>
                  <a:pt x="201709" y="460239"/>
                  <a:pt x="201709" y="460239"/>
                  <a:pt x="201709" y="461093"/>
                </a:cubicBezTo>
                <a:lnTo>
                  <a:pt x="204788" y="463399"/>
                </a:lnTo>
                <a:lnTo>
                  <a:pt x="204788" y="462029"/>
                </a:lnTo>
                <a:lnTo>
                  <a:pt x="204788" y="461169"/>
                </a:lnTo>
                <a:cubicBezTo>
                  <a:pt x="204788" y="459449"/>
                  <a:pt x="204788" y="457729"/>
                  <a:pt x="204788" y="457729"/>
                </a:cubicBezTo>
                <a:cubicBezTo>
                  <a:pt x="204788" y="457729"/>
                  <a:pt x="206773" y="459449"/>
                  <a:pt x="208757" y="459449"/>
                </a:cubicBezTo>
                <a:lnTo>
                  <a:pt x="211932" y="452570"/>
                </a:lnTo>
                <a:lnTo>
                  <a:pt x="211932" y="451538"/>
                </a:lnTo>
                <a:lnTo>
                  <a:pt x="205780" y="456870"/>
                </a:lnTo>
                <a:cubicBezTo>
                  <a:pt x="204788" y="457729"/>
                  <a:pt x="204788" y="457729"/>
                  <a:pt x="204788" y="457729"/>
                </a:cubicBezTo>
                <a:lnTo>
                  <a:pt x="204788" y="457078"/>
                </a:lnTo>
                <a:lnTo>
                  <a:pt x="201709" y="459385"/>
                </a:lnTo>
                <a:lnTo>
                  <a:pt x="200777" y="458686"/>
                </a:lnTo>
                <a:lnTo>
                  <a:pt x="204788" y="456969"/>
                </a:lnTo>
                <a:lnTo>
                  <a:pt x="204788" y="456870"/>
                </a:lnTo>
                <a:lnTo>
                  <a:pt x="204788" y="456824"/>
                </a:lnTo>
                <a:lnTo>
                  <a:pt x="201709" y="456824"/>
                </a:lnTo>
                <a:cubicBezTo>
                  <a:pt x="200000" y="456824"/>
                  <a:pt x="198290" y="456824"/>
                  <a:pt x="198290" y="456824"/>
                </a:cubicBezTo>
                <a:cubicBezTo>
                  <a:pt x="198290" y="456824"/>
                  <a:pt x="198290" y="456824"/>
                  <a:pt x="205128" y="449993"/>
                </a:cubicBezTo>
                <a:lnTo>
                  <a:pt x="205128" y="450255"/>
                </a:lnTo>
                <a:lnTo>
                  <a:pt x="208757" y="443904"/>
                </a:lnTo>
                <a:lnTo>
                  <a:pt x="212725" y="442912"/>
                </a:lnTo>
                <a:lnTo>
                  <a:pt x="212725" y="442912"/>
                </a:lnTo>
                <a:lnTo>
                  <a:pt x="212725" y="440531"/>
                </a:lnTo>
                <a:cubicBezTo>
                  <a:pt x="212725" y="438811"/>
                  <a:pt x="212725" y="437091"/>
                  <a:pt x="212725" y="437091"/>
                </a:cubicBezTo>
                <a:lnTo>
                  <a:pt x="216987" y="436432"/>
                </a:lnTo>
                <a:lnTo>
                  <a:pt x="215900" y="439671"/>
                </a:lnTo>
                <a:lnTo>
                  <a:pt x="213536" y="442873"/>
                </a:lnTo>
                <a:lnTo>
                  <a:pt x="213801" y="442805"/>
                </a:lnTo>
                <a:lnTo>
                  <a:pt x="215306" y="442424"/>
                </a:lnTo>
                <a:lnTo>
                  <a:pt x="217115" y="439215"/>
                </a:lnTo>
                <a:lnTo>
                  <a:pt x="218679" y="436440"/>
                </a:lnTo>
                <a:cubicBezTo>
                  <a:pt x="218679" y="436440"/>
                  <a:pt x="218679" y="436440"/>
                  <a:pt x="219522" y="436440"/>
                </a:cubicBezTo>
                <a:lnTo>
                  <a:pt x="224563" y="436440"/>
                </a:lnTo>
                <a:lnTo>
                  <a:pt x="225425" y="436440"/>
                </a:lnTo>
                <a:lnTo>
                  <a:pt x="225425" y="433983"/>
                </a:lnTo>
                <a:lnTo>
                  <a:pt x="225425" y="431452"/>
                </a:lnTo>
                <a:lnTo>
                  <a:pt x="225425" y="430609"/>
                </a:lnTo>
                <a:cubicBezTo>
                  <a:pt x="225425" y="430609"/>
                  <a:pt x="227013" y="428922"/>
                  <a:pt x="228600" y="428079"/>
                </a:cubicBezTo>
                <a:cubicBezTo>
                  <a:pt x="230188" y="427236"/>
                  <a:pt x="231775" y="427236"/>
                  <a:pt x="231775" y="430609"/>
                </a:cubicBezTo>
                <a:cubicBezTo>
                  <a:pt x="225425" y="430609"/>
                  <a:pt x="231775" y="430609"/>
                  <a:pt x="225425" y="437356"/>
                </a:cubicBezTo>
                <a:lnTo>
                  <a:pt x="225425" y="436563"/>
                </a:lnTo>
                <a:lnTo>
                  <a:pt x="225425" y="436562"/>
                </a:lnTo>
                <a:lnTo>
                  <a:pt x="225425" y="436513"/>
                </a:lnTo>
                <a:lnTo>
                  <a:pt x="225425" y="436441"/>
                </a:lnTo>
                <a:lnTo>
                  <a:pt x="224984" y="436888"/>
                </a:lnTo>
                <a:lnTo>
                  <a:pt x="223402" y="438492"/>
                </a:lnTo>
                <a:lnTo>
                  <a:pt x="223103" y="437786"/>
                </a:lnTo>
                <a:lnTo>
                  <a:pt x="224868" y="436764"/>
                </a:lnTo>
                <a:lnTo>
                  <a:pt x="225425" y="436441"/>
                </a:lnTo>
                <a:lnTo>
                  <a:pt x="225425" y="436441"/>
                </a:lnTo>
                <a:lnTo>
                  <a:pt x="224771" y="436662"/>
                </a:lnTo>
                <a:lnTo>
                  <a:pt x="222896" y="437295"/>
                </a:lnTo>
                <a:lnTo>
                  <a:pt x="223103" y="437786"/>
                </a:lnTo>
                <a:lnTo>
                  <a:pt x="219522" y="439860"/>
                </a:lnTo>
                <a:cubicBezTo>
                  <a:pt x="218679" y="441569"/>
                  <a:pt x="218679" y="443279"/>
                  <a:pt x="218679" y="443279"/>
                </a:cubicBezTo>
                <a:cubicBezTo>
                  <a:pt x="218679" y="443279"/>
                  <a:pt x="216992" y="443279"/>
                  <a:pt x="215306" y="443279"/>
                </a:cubicBezTo>
                <a:lnTo>
                  <a:pt x="213364" y="443279"/>
                </a:lnTo>
                <a:lnTo>
                  <a:pt x="213236" y="443279"/>
                </a:lnTo>
                <a:lnTo>
                  <a:pt x="212725" y="443971"/>
                </a:lnTo>
                <a:lnTo>
                  <a:pt x="212725" y="443904"/>
                </a:lnTo>
                <a:lnTo>
                  <a:pt x="212725" y="443279"/>
                </a:lnTo>
                <a:lnTo>
                  <a:pt x="212634" y="443279"/>
                </a:lnTo>
                <a:lnTo>
                  <a:pt x="211734" y="446881"/>
                </a:lnTo>
                <a:lnTo>
                  <a:pt x="205128" y="450656"/>
                </a:lnTo>
                <a:lnTo>
                  <a:pt x="205128" y="450847"/>
                </a:lnTo>
                <a:lnTo>
                  <a:pt x="205128" y="450850"/>
                </a:lnTo>
                <a:lnTo>
                  <a:pt x="205780" y="450850"/>
                </a:lnTo>
                <a:lnTo>
                  <a:pt x="211932" y="450850"/>
                </a:lnTo>
                <a:lnTo>
                  <a:pt x="211932" y="450117"/>
                </a:lnTo>
                <a:lnTo>
                  <a:pt x="212725" y="449658"/>
                </a:lnTo>
                <a:lnTo>
                  <a:pt x="217836" y="446698"/>
                </a:lnTo>
                <a:cubicBezTo>
                  <a:pt x="218679" y="444989"/>
                  <a:pt x="218679" y="443279"/>
                  <a:pt x="218679" y="443279"/>
                </a:cubicBezTo>
                <a:cubicBezTo>
                  <a:pt x="218679" y="446698"/>
                  <a:pt x="218679" y="446698"/>
                  <a:pt x="218679" y="445843"/>
                </a:cubicBezTo>
                <a:lnTo>
                  <a:pt x="218679" y="449263"/>
                </a:lnTo>
                <a:cubicBezTo>
                  <a:pt x="218679" y="450117"/>
                  <a:pt x="218679" y="450117"/>
                  <a:pt x="218679" y="450117"/>
                </a:cubicBezTo>
                <a:cubicBezTo>
                  <a:pt x="218679" y="450117"/>
                  <a:pt x="216992" y="451827"/>
                  <a:pt x="215306" y="453537"/>
                </a:cubicBezTo>
                <a:lnTo>
                  <a:pt x="212726" y="456151"/>
                </a:lnTo>
                <a:lnTo>
                  <a:pt x="212726" y="457199"/>
                </a:lnTo>
                <a:lnTo>
                  <a:pt x="215900" y="454025"/>
                </a:lnTo>
                <a:cubicBezTo>
                  <a:pt x="217488" y="452438"/>
                  <a:pt x="219075" y="450850"/>
                  <a:pt x="219075" y="450850"/>
                </a:cubicBezTo>
                <a:cubicBezTo>
                  <a:pt x="219075" y="450850"/>
                  <a:pt x="219075" y="450850"/>
                  <a:pt x="219075" y="457200"/>
                </a:cubicBezTo>
                <a:cubicBezTo>
                  <a:pt x="219075" y="454025"/>
                  <a:pt x="219075" y="454025"/>
                  <a:pt x="218281" y="454819"/>
                </a:cubicBezTo>
                <a:lnTo>
                  <a:pt x="212726" y="457200"/>
                </a:lnTo>
                <a:lnTo>
                  <a:pt x="212726" y="457729"/>
                </a:lnTo>
                <a:cubicBezTo>
                  <a:pt x="212726" y="464609"/>
                  <a:pt x="212726" y="464609"/>
                  <a:pt x="212726" y="464609"/>
                </a:cubicBezTo>
                <a:lnTo>
                  <a:pt x="211731" y="464609"/>
                </a:lnTo>
                <a:lnTo>
                  <a:pt x="211089" y="467214"/>
                </a:lnTo>
                <a:lnTo>
                  <a:pt x="205221" y="470612"/>
                </a:lnTo>
                <a:lnTo>
                  <a:pt x="205211" y="470633"/>
                </a:lnTo>
                <a:lnTo>
                  <a:pt x="211089" y="470633"/>
                </a:lnTo>
                <a:lnTo>
                  <a:pt x="211722" y="470633"/>
                </a:lnTo>
                <a:lnTo>
                  <a:pt x="211932" y="469801"/>
                </a:lnTo>
                <a:lnTo>
                  <a:pt x="212527" y="467440"/>
                </a:lnTo>
                <a:lnTo>
                  <a:pt x="213731" y="466757"/>
                </a:lnTo>
                <a:lnTo>
                  <a:pt x="211932" y="470327"/>
                </a:lnTo>
                <a:lnTo>
                  <a:pt x="211778" y="470633"/>
                </a:lnTo>
                <a:lnTo>
                  <a:pt x="211889" y="470633"/>
                </a:lnTo>
                <a:lnTo>
                  <a:pt x="211932" y="470590"/>
                </a:lnTo>
                <a:lnTo>
                  <a:pt x="215107" y="467440"/>
                </a:lnTo>
                <a:cubicBezTo>
                  <a:pt x="215107" y="467440"/>
                  <a:pt x="215107" y="467440"/>
                  <a:pt x="218547" y="464026"/>
                </a:cubicBezTo>
                <a:cubicBezTo>
                  <a:pt x="218547" y="464026"/>
                  <a:pt x="218547" y="464026"/>
                  <a:pt x="218547" y="464880"/>
                </a:cubicBezTo>
                <a:lnTo>
                  <a:pt x="218547" y="467440"/>
                </a:lnTo>
                <a:lnTo>
                  <a:pt x="218547" y="470853"/>
                </a:lnTo>
                <a:cubicBezTo>
                  <a:pt x="218547" y="470853"/>
                  <a:pt x="211667" y="470853"/>
                  <a:pt x="211667" y="470853"/>
                </a:cubicBezTo>
                <a:lnTo>
                  <a:pt x="211746" y="470774"/>
                </a:lnTo>
                <a:lnTo>
                  <a:pt x="211682" y="470823"/>
                </a:lnTo>
                <a:lnTo>
                  <a:pt x="211667" y="470853"/>
                </a:lnTo>
                <a:lnTo>
                  <a:pt x="211673" y="470830"/>
                </a:lnTo>
                <a:lnTo>
                  <a:pt x="208559" y="473197"/>
                </a:lnTo>
                <a:lnTo>
                  <a:pt x="205204" y="470647"/>
                </a:lnTo>
                <a:lnTo>
                  <a:pt x="204788" y="471488"/>
                </a:lnTo>
                <a:lnTo>
                  <a:pt x="204788" y="475456"/>
                </a:lnTo>
                <a:lnTo>
                  <a:pt x="204788" y="477043"/>
                </a:lnTo>
                <a:lnTo>
                  <a:pt x="204788" y="477679"/>
                </a:lnTo>
                <a:lnTo>
                  <a:pt x="205185" y="477454"/>
                </a:lnTo>
                <a:lnTo>
                  <a:pt x="210807" y="474266"/>
                </a:lnTo>
                <a:cubicBezTo>
                  <a:pt x="211667" y="472559"/>
                  <a:pt x="211667" y="470853"/>
                  <a:pt x="211667" y="470853"/>
                </a:cubicBezTo>
                <a:lnTo>
                  <a:pt x="211667" y="471706"/>
                </a:lnTo>
                <a:lnTo>
                  <a:pt x="211667" y="474266"/>
                </a:lnTo>
                <a:lnTo>
                  <a:pt x="211667" y="475972"/>
                </a:lnTo>
                <a:lnTo>
                  <a:pt x="211667" y="476826"/>
                </a:lnTo>
                <a:lnTo>
                  <a:pt x="211667" y="477679"/>
                </a:lnTo>
                <a:cubicBezTo>
                  <a:pt x="211667" y="470853"/>
                  <a:pt x="218547" y="477679"/>
                  <a:pt x="218547" y="470853"/>
                </a:cubicBezTo>
                <a:cubicBezTo>
                  <a:pt x="218547" y="470853"/>
                  <a:pt x="218547" y="472559"/>
                  <a:pt x="218547" y="474266"/>
                </a:cubicBezTo>
                <a:lnTo>
                  <a:pt x="218547" y="475972"/>
                </a:lnTo>
                <a:lnTo>
                  <a:pt x="218547" y="476826"/>
                </a:lnTo>
                <a:lnTo>
                  <a:pt x="218547" y="477679"/>
                </a:lnTo>
                <a:lnTo>
                  <a:pt x="219075" y="477679"/>
                </a:lnTo>
                <a:lnTo>
                  <a:pt x="219075" y="476945"/>
                </a:lnTo>
                <a:lnTo>
                  <a:pt x="219075" y="474266"/>
                </a:lnTo>
                <a:lnTo>
                  <a:pt x="219075" y="471587"/>
                </a:lnTo>
                <a:lnTo>
                  <a:pt x="219075" y="471487"/>
                </a:lnTo>
                <a:lnTo>
                  <a:pt x="219075" y="470694"/>
                </a:lnTo>
                <a:cubicBezTo>
                  <a:pt x="219075" y="470694"/>
                  <a:pt x="219075" y="470694"/>
                  <a:pt x="225425" y="470694"/>
                </a:cubicBezTo>
                <a:cubicBezTo>
                  <a:pt x="222250" y="470694"/>
                  <a:pt x="220663" y="472480"/>
                  <a:pt x="220663" y="474266"/>
                </a:cubicBezTo>
                <a:lnTo>
                  <a:pt x="225213" y="477679"/>
                </a:lnTo>
                <a:lnTo>
                  <a:pt x="225426" y="477679"/>
                </a:lnTo>
                <a:lnTo>
                  <a:pt x="225305" y="477748"/>
                </a:lnTo>
                <a:lnTo>
                  <a:pt x="225425" y="477838"/>
                </a:lnTo>
                <a:lnTo>
                  <a:pt x="225145" y="477838"/>
                </a:lnTo>
                <a:lnTo>
                  <a:pt x="219407" y="481092"/>
                </a:lnTo>
                <a:cubicBezTo>
                  <a:pt x="218547" y="482799"/>
                  <a:pt x="218547" y="484505"/>
                  <a:pt x="218547" y="484505"/>
                </a:cubicBezTo>
                <a:cubicBezTo>
                  <a:pt x="218547" y="487918"/>
                  <a:pt x="218547" y="487918"/>
                  <a:pt x="218547" y="487065"/>
                </a:cubicBezTo>
                <a:lnTo>
                  <a:pt x="218547" y="487918"/>
                </a:lnTo>
                <a:lnTo>
                  <a:pt x="218547" y="488772"/>
                </a:lnTo>
                <a:cubicBezTo>
                  <a:pt x="218547" y="487918"/>
                  <a:pt x="218547" y="487918"/>
                  <a:pt x="218547" y="491332"/>
                </a:cubicBezTo>
                <a:cubicBezTo>
                  <a:pt x="218547" y="491332"/>
                  <a:pt x="218547" y="491332"/>
                  <a:pt x="218547" y="492185"/>
                </a:cubicBezTo>
                <a:lnTo>
                  <a:pt x="218547" y="493891"/>
                </a:lnTo>
                <a:lnTo>
                  <a:pt x="218547" y="494745"/>
                </a:lnTo>
                <a:lnTo>
                  <a:pt x="218547" y="495598"/>
                </a:lnTo>
                <a:lnTo>
                  <a:pt x="218547" y="498158"/>
                </a:lnTo>
                <a:cubicBezTo>
                  <a:pt x="218547" y="498158"/>
                  <a:pt x="211667" y="504984"/>
                  <a:pt x="211667" y="498158"/>
                </a:cubicBezTo>
                <a:cubicBezTo>
                  <a:pt x="208228" y="494745"/>
                  <a:pt x="206508" y="493038"/>
                  <a:pt x="205648" y="492185"/>
                </a:cubicBezTo>
                <a:lnTo>
                  <a:pt x="205185" y="491726"/>
                </a:lnTo>
                <a:lnTo>
                  <a:pt x="204788" y="491332"/>
                </a:lnTo>
                <a:cubicBezTo>
                  <a:pt x="204788" y="487918"/>
                  <a:pt x="204788" y="487918"/>
                  <a:pt x="204788" y="488772"/>
                </a:cubicBezTo>
                <a:lnTo>
                  <a:pt x="204788" y="487918"/>
                </a:lnTo>
                <a:cubicBezTo>
                  <a:pt x="204788" y="486212"/>
                  <a:pt x="204788" y="484505"/>
                  <a:pt x="204788" y="484505"/>
                </a:cubicBezTo>
                <a:lnTo>
                  <a:pt x="204788" y="484310"/>
                </a:lnTo>
                <a:lnTo>
                  <a:pt x="204788" y="483652"/>
                </a:lnTo>
                <a:lnTo>
                  <a:pt x="204788" y="481092"/>
                </a:lnTo>
                <a:lnTo>
                  <a:pt x="204788" y="478532"/>
                </a:lnTo>
                <a:lnTo>
                  <a:pt x="204788" y="477837"/>
                </a:lnTo>
                <a:cubicBezTo>
                  <a:pt x="204788" y="477837"/>
                  <a:pt x="198438" y="477837"/>
                  <a:pt x="198438" y="477837"/>
                </a:cubicBezTo>
                <a:cubicBezTo>
                  <a:pt x="198438" y="471487"/>
                  <a:pt x="204788" y="477837"/>
                  <a:pt x="204788" y="471487"/>
                </a:cubicBezTo>
                <a:lnTo>
                  <a:pt x="204788" y="468048"/>
                </a:lnTo>
                <a:lnTo>
                  <a:pt x="204788" y="465469"/>
                </a:lnTo>
                <a:cubicBezTo>
                  <a:pt x="204788" y="464609"/>
                  <a:pt x="204788" y="464609"/>
                  <a:pt x="204788" y="464609"/>
                </a:cubicBezTo>
                <a:cubicBezTo>
                  <a:pt x="208757" y="464609"/>
                  <a:pt x="208757" y="464609"/>
                  <a:pt x="207765" y="465469"/>
                </a:cubicBezTo>
                <a:lnTo>
                  <a:pt x="205246" y="470562"/>
                </a:lnTo>
                <a:lnTo>
                  <a:pt x="210386" y="464609"/>
                </a:lnTo>
                <a:lnTo>
                  <a:pt x="208757" y="464609"/>
                </a:lnTo>
                <a:cubicBezTo>
                  <a:pt x="206773" y="464609"/>
                  <a:pt x="204788" y="464609"/>
                  <a:pt x="204788" y="464609"/>
                </a:cubicBezTo>
                <a:lnTo>
                  <a:pt x="204788" y="463749"/>
                </a:lnTo>
                <a:lnTo>
                  <a:pt x="204788" y="463739"/>
                </a:lnTo>
                <a:lnTo>
                  <a:pt x="201709" y="464508"/>
                </a:lnTo>
                <a:cubicBezTo>
                  <a:pt x="200000" y="465362"/>
                  <a:pt x="198290" y="467069"/>
                  <a:pt x="198290" y="470484"/>
                </a:cubicBezTo>
                <a:cubicBezTo>
                  <a:pt x="198290" y="470484"/>
                  <a:pt x="198290" y="470484"/>
                  <a:pt x="198290" y="471338"/>
                </a:cubicBezTo>
                <a:lnTo>
                  <a:pt x="198290" y="473046"/>
                </a:lnTo>
                <a:lnTo>
                  <a:pt x="198290" y="473900"/>
                </a:lnTo>
                <a:lnTo>
                  <a:pt x="198290" y="476461"/>
                </a:lnTo>
                <a:lnTo>
                  <a:pt x="198290" y="477315"/>
                </a:lnTo>
                <a:lnTo>
                  <a:pt x="196239" y="477998"/>
                </a:lnTo>
                <a:lnTo>
                  <a:pt x="191453" y="477315"/>
                </a:lnTo>
                <a:lnTo>
                  <a:pt x="193939" y="481662"/>
                </a:lnTo>
                <a:lnTo>
                  <a:pt x="191453" y="484145"/>
                </a:lnTo>
                <a:cubicBezTo>
                  <a:pt x="191453" y="484145"/>
                  <a:pt x="198290" y="484145"/>
                  <a:pt x="198290" y="484145"/>
                </a:cubicBezTo>
                <a:lnTo>
                  <a:pt x="197196" y="487697"/>
                </a:lnTo>
                <a:lnTo>
                  <a:pt x="191453" y="490976"/>
                </a:lnTo>
                <a:cubicBezTo>
                  <a:pt x="191453" y="497806"/>
                  <a:pt x="193162" y="497806"/>
                  <a:pt x="194872" y="495245"/>
                </a:cubicBezTo>
                <a:lnTo>
                  <a:pt x="197196" y="487697"/>
                </a:lnTo>
                <a:lnTo>
                  <a:pt x="197435" y="487561"/>
                </a:lnTo>
                <a:cubicBezTo>
                  <a:pt x="198290" y="485853"/>
                  <a:pt x="198290" y="484145"/>
                  <a:pt x="198290" y="484145"/>
                </a:cubicBezTo>
                <a:cubicBezTo>
                  <a:pt x="198290" y="484145"/>
                  <a:pt x="198290" y="484145"/>
                  <a:pt x="198290" y="484999"/>
                </a:cubicBezTo>
                <a:lnTo>
                  <a:pt x="198290" y="486707"/>
                </a:lnTo>
                <a:lnTo>
                  <a:pt x="198290" y="490122"/>
                </a:lnTo>
                <a:lnTo>
                  <a:pt x="198290" y="490976"/>
                </a:lnTo>
                <a:cubicBezTo>
                  <a:pt x="198290" y="490976"/>
                  <a:pt x="198290" y="490976"/>
                  <a:pt x="198290" y="491830"/>
                </a:cubicBezTo>
                <a:lnTo>
                  <a:pt x="198290" y="493537"/>
                </a:lnTo>
                <a:lnTo>
                  <a:pt x="198290" y="494391"/>
                </a:lnTo>
                <a:lnTo>
                  <a:pt x="198290" y="496952"/>
                </a:lnTo>
                <a:cubicBezTo>
                  <a:pt x="198290" y="497806"/>
                  <a:pt x="198290" y="497806"/>
                  <a:pt x="198290" y="497806"/>
                </a:cubicBezTo>
                <a:cubicBezTo>
                  <a:pt x="198290" y="497806"/>
                  <a:pt x="198290" y="497806"/>
                  <a:pt x="198290" y="498660"/>
                </a:cubicBezTo>
                <a:lnTo>
                  <a:pt x="198290" y="500368"/>
                </a:lnTo>
                <a:lnTo>
                  <a:pt x="198290" y="501221"/>
                </a:lnTo>
                <a:lnTo>
                  <a:pt x="198290" y="503783"/>
                </a:lnTo>
                <a:lnTo>
                  <a:pt x="198290" y="504637"/>
                </a:lnTo>
                <a:cubicBezTo>
                  <a:pt x="198290" y="511467"/>
                  <a:pt x="198290" y="504637"/>
                  <a:pt x="191453" y="504637"/>
                </a:cubicBezTo>
                <a:cubicBezTo>
                  <a:pt x="194872" y="504637"/>
                  <a:pt x="194872" y="506344"/>
                  <a:pt x="194872" y="508052"/>
                </a:cubicBezTo>
                <a:lnTo>
                  <a:pt x="197720" y="510898"/>
                </a:lnTo>
                <a:lnTo>
                  <a:pt x="197668" y="511467"/>
                </a:lnTo>
                <a:lnTo>
                  <a:pt x="197654" y="511626"/>
                </a:lnTo>
                <a:lnTo>
                  <a:pt x="194872" y="512321"/>
                </a:lnTo>
                <a:cubicBezTo>
                  <a:pt x="193162" y="513175"/>
                  <a:pt x="191453" y="514882"/>
                  <a:pt x="191453" y="518297"/>
                </a:cubicBezTo>
                <a:cubicBezTo>
                  <a:pt x="194872" y="518297"/>
                  <a:pt x="196581" y="516590"/>
                  <a:pt x="197435" y="514028"/>
                </a:cubicBezTo>
                <a:lnTo>
                  <a:pt x="197654" y="511626"/>
                </a:lnTo>
                <a:lnTo>
                  <a:pt x="198290" y="511467"/>
                </a:lnTo>
                <a:cubicBezTo>
                  <a:pt x="198290" y="511467"/>
                  <a:pt x="198290" y="511467"/>
                  <a:pt x="198290" y="512321"/>
                </a:cubicBezTo>
                <a:lnTo>
                  <a:pt x="198290" y="514028"/>
                </a:lnTo>
                <a:lnTo>
                  <a:pt x="198290" y="517444"/>
                </a:lnTo>
                <a:cubicBezTo>
                  <a:pt x="198290" y="518297"/>
                  <a:pt x="198290" y="518297"/>
                  <a:pt x="198290" y="518297"/>
                </a:cubicBezTo>
                <a:cubicBezTo>
                  <a:pt x="198290" y="518297"/>
                  <a:pt x="198290" y="518297"/>
                  <a:pt x="198290" y="519151"/>
                </a:cubicBezTo>
                <a:lnTo>
                  <a:pt x="198290" y="521713"/>
                </a:lnTo>
                <a:cubicBezTo>
                  <a:pt x="198290" y="523420"/>
                  <a:pt x="198290" y="525128"/>
                  <a:pt x="198290" y="525128"/>
                </a:cubicBezTo>
                <a:lnTo>
                  <a:pt x="198290" y="525982"/>
                </a:lnTo>
                <a:lnTo>
                  <a:pt x="198290" y="527689"/>
                </a:lnTo>
                <a:lnTo>
                  <a:pt x="198290" y="529397"/>
                </a:lnTo>
                <a:lnTo>
                  <a:pt x="198290" y="531105"/>
                </a:lnTo>
                <a:lnTo>
                  <a:pt x="198290" y="531958"/>
                </a:lnTo>
                <a:cubicBezTo>
                  <a:pt x="198290" y="531958"/>
                  <a:pt x="198290" y="533666"/>
                  <a:pt x="198290" y="534520"/>
                </a:cubicBezTo>
                <a:lnTo>
                  <a:pt x="198290" y="535374"/>
                </a:lnTo>
                <a:lnTo>
                  <a:pt x="198290" y="537935"/>
                </a:lnTo>
                <a:lnTo>
                  <a:pt x="198290" y="538789"/>
                </a:lnTo>
                <a:cubicBezTo>
                  <a:pt x="198290" y="538789"/>
                  <a:pt x="198290" y="538789"/>
                  <a:pt x="198290" y="539642"/>
                </a:cubicBezTo>
                <a:lnTo>
                  <a:pt x="198290" y="542204"/>
                </a:lnTo>
                <a:lnTo>
                  <a:pt x="198290" y="544765"/>
                </a:lnTo>
                <a:lnTo>
                  <a:pt x="198290" y="545619"/>
                </a:lnTo>
                <a:cubicBezTo>
                  <a:pt x="198290" y="552450"/>
                  <a:pt x="198290" y="552450"/>
                  <a:pt x="198290" y="552450"/>
                </a:cubicBezTo>
                <a:cubicBezTo>
                  <a:pt x="198290" y="552450"/>
                  <a:pt x="198290" y="554157"/>
                  <a:pt x="198290" y="555011"/>
                </a:cubicBezTo>
                <a:lnTo>
                  <a:pt x="198290" y="555865"/>
                </a:lnTo>
                <a:lnTo>
                  <a:pt x="198290" y="558426"/>
                </a:lnTo>
                <a:cubicBezTo>
                  <a:pt x="198290" y="559280"/>
                  <a:pt x="198290" y="559280"/>
                  <a:pt x="198290" y="559280"/>
                </a:cubicBezTo>
                <a:cubicBezTo>
                  <a:pt x="191453" y="566110"/>
                  <a:pt x="198290" y="566110"/>
                  <a:pt x="198290" y="566110"/>
                </a:cubicBezTo>
                <a:cubicBezTo>
                  <a:pt x="198290" y="572941"/>
                  <a:pt x="191453" y="566110"/>
                  <a:pt x="191453" y="566110"/>
                </a:cubicBezTo>
                <a:cubicBezTo>
                  <a:pt x="191453" y="569526"/>
                  <a:pt x="191453" y="571233"/>
                  <a:pt x="192308" y="572087"/>
                </a:cubicBezTo>
                <a:lnTo>
                  <a:pt x="192991" y="572185"/>
                </a:lnTo>
                <a:lnTo>
                  <a:pt x="195263" y="569913"/>
                </a:lnTo>
                <a:lnTo>
                  <a:pt x="198290" y="566886"/>
                </a:lnTo>
                <a:lnTo>
                  <a:pt x="198290" y="566110"/>
                </a:lnTo>
                <a:lnTo>
                  <a:pt x="198438" y="566110"/>
                </a:lnTo>
                <a:lnTo>
                  <a:pt x="198996" y="566110"/>
                </a:lnTo>
                <a:lnTo>
                  <a:pt x="201709" y="566110"/>
                </a:lnTo>
                <a:lnTo>
                  <a:pt x="202343" y="566110"/>
                </a:lnTo>
                <a:lnTo>
                  <a:pt x="203994" y="565845"/>
                </a:lnTo>
                <a:lnTo>
                  <a:pt x="204687" y="560388"/>
                </a:lnTo>
                <a:lnTo>
                  <a:pt x="204689" y="560372"/>
                </a:lnTo>
                <a:lnTo>
                  <a:pt x="199232" y="559495"/>
                </a:lnTo>
                <a:lnTo>
                  <a:pt x="199118" y="558602"/>
                </a:lnTo>
                <a:lnTo>
                  <a:pt x="200819" y="554137"/>
                </a:lnTo>
                <a:cubicBezTo>
                  <a:pt x="201613" y="553244"/>
                  <a:pt x="201613" y="553244"/>
                  <a:pt x="198438" y="553244"/>
                </a:cubicBezTo>
                <a:cubicBezTo>
                  <a:pt x="198438" y="553244"/>
                  <a:pt x="198438" y="553244"/>
                  <a:pt x="198438" y="552351"/>
                </a:cubicBezTo>
                <a:lnTo>
                  <a:pt x="198438" y="549672"/>
                </a:lnTo>
                <a:lnTo>
                  <a:pt x="198438" y="548779"/>
                </a:lnTo>
                <a:lnTo>
                  <a:pt x="198438" y="548481"/>
                </a:lnTo>
                <a:lnTo>
                  <a:pt x="198438" y="546100"/>
                </a:lnTo>
                <a:cubicBezTo>
                  <a:pt x="201613" y="549672"/>
                  <a:pt x="203201" y="551458"/>
                  <a:pt x="203994" y="553244"/>
                </a:cubicBezTo>
                <a:lnTo>
                  <a:pt x="204741" y="559965"/>
                </a:lnTo>
                <a:lnTo>
                  <a:pt x="204788" y="559594"/>
                </a:lnTo>
                <a:lnTo>
                  <a:pt x="204788" y="560387"/>
                </a:lnTo>
                <a:cubicBezTo>
                  <a:pt x="208757" y="560387"/>
                  <a:pt x="208757" y="560387"/>
                  <a:pt x="208757" y="561181"/>
                </a:cubicBezTo>
                <a:lnTo>
                  <a:pt x="212197" y="565997"/>
                </a:lnTo>
                <a:lnTo>
                  <a:pt x="212197" y="563265"/>
                </a:lnTo>
                <a:cubicBezTo>
                  <a:pt x="212197" y="561529"/>
                  <a:pt x="212197" y="559793"/>
                  <a:pt x="212197" y="559793"/>
                </a:cubicBezTo>
                <a:lnTo>
                  <a:pt x="212725" y="561925"/>
                </a:lnTo>
                <a:lnTo>
                  <a:pt x="213057" y="563265"/>
                </a:lnTo>
                <a:lnTo>
                  <a:pt x="215172" y="564486"/>
                </a:lnTo>
                <a:lnTo>
                  <a:pt x="212725" y="566338"/>
                </a:lnTo>
                <a:lnTo>
                  <a:pt x="212541" y="566478"/>
                </a:lnTo>
                <a:lnTo>
                  <a:pt x="212726" y="566737"/>
                </a:lnTo>
                <a:lnTo>
                  <a:pt x="212198" y="566737"/>
                </a:lnTo>
                <a:lnTo>
                  <a:pt x="212197" y="566738"/>
                </a:lnTo>
                <a:lnTo>
                  <a:pt x="212197" y="566737"/>
                </a:lnTo>
                <a:lnTo>
                  <a:pt x="211734" y="566737"/>
                </a:lnTo>
                <a:lnTo>
                  <a:pt x="205486" y="566737"/>
                </a:lnTo>
                <a:lnTo>
                  <a:pt x="208547" y="572087"/>
                </a:lnTo>
                <a:cubicBezTo>
                  <a:pt x="208547" y="572941"/>
                  <a:pt x="208547" y="572941"/>
                  <a:pt x="211965" y="572941"/>
                </a:cubicBezTo>
                <a:cubicBezTo>
                  <a:pt x="208547" y="572941"/>
                  <a:pt x="206837" y="572941"/>
                  <a:pt x="205983" y="572087"/>
                </a:cubicBezTo>
                <a:lnTo>
                  <a:pt x="205218" y="566737"/>
                </a:lnTo>
                <a:lnTo>
                  <a:pt x="205128" y="566737"/>
                </a:lnTo>
                <a:lnTo>
                  <a:pt x="205128" y="568672"/>
                </a:lnTo>
                <a:lnTo>
                  <a:pt x="205128" y="569526"/>
                </a:lnTo>
                <a:cubicBezTo>
                  <a:pt x="205128" y="569526"/>
                  <a:pt x="205128" y="569526"/>
                  <a:pt x="205128" y="572941"/>
                </a:cubicBezTo>
                <a:cubicBezTo>
                  <a:pt x="205128" y="572941"/>
                  <a:pt x="205128" y="579771"/>
                  <a:pt x="205128" y="579771"/>
                </a:cubicBezTo>
                <a:cubicBezTo>
                  <a:pt x="205128" y="579771"/>
                  <a:pt x="205128" y="579771"/>
                  <a:pt x="211965" y="579771"/>
                </a:cubicBezTo>
                <a:cubicBezTo>
                  <a:pt x="211965" y="583186"/>
                  <a:pt x="213675" y="584894"/>
                  <a:pt x="215384" y="585748"/>
                </a:cubicBezTo>
                <a:lnTo>
                  <a:pt x="218712" y="586579"/>
                </a:lnTo>
                <a:lnTo>
                  <a:pt x="215901" y="580430"/>
                </a:lnTo>
                <a:cubicBezTo>
                  <a:pt x="214314" y="579438"/>
                  <a:pt x="212726" y="579438"/>
                  <a:pt x="212726" y="579438"/>
                </a:cubicBezTo>
                <a:cubicBezTo>
                  <a:pt x="212726" y="579438"/>
                  <a:pt x="212726" y="579438"/>
                  <a:pt x="219076" y="579438"/>
                </a:cubicBezTo>
                <a:cubicBezTo>
                  <a:pt x="219076" y="579438"/>
                  <a:pt x="219076" y="581423"/>
                  <a:pt x="219076" y="583407"/>
                </a:cubicBezTo>
                <a:lnTo>
                  <a:pt x="219076" y="586874"/>
                </a:lnTo>
                <a:lnTo>
                  <a:pt x="222222" y="590017"/>
                </a:lnTo>
                <a:cubicBezTo>
                  <a:pt x="223932" y="591724"/>
                  <a:pt x="225641" y="593432"/>
                  <a:pt x="225641" y="593432"/>
                </a:cubicBezTo>
                <a:cubicBezTo>
                  <a:pt x="225641" y="593432"/>
                  <a:pt x="225641" y="593432"/>
                  <a:pt x="225641" y="594286"/>
                </a:cubicBezTo>
                <a:lnTo>
                  <a:pt x="225641" y="596847"/>
                </a:lnTo>
                <a:lnTo>
                  <a:pt x="225641" y="597701"/>
                </a:lnTo>
                <a:lnTo>
                  <a:pt x="225641" y="600263"/>
                </a:lnTo>
                <a:lnTo>
                  <a:pt x="225641" y="600345"/>
                </a:lnTo>
                <a:lnTo>
                  <a:pt x="225641" y="601116"/>
                </a:lnTo>
                <a:cubicBezTo>
                  <a:pt x="225641" y="601970"/>
                  <a:pt x="225641" y="603678"/>
                  <a:pt x="225641" y="607093"/>
                </a:cubicBezTo>
                <a:lnTo>
                  <a:pt x="225425" y="607093"/>
                </a:lnTo>
                <a:lnTo>
                  <a:pt x="219658" y="607093"/>
                </a:lnTo>
                <a:lnTo>
                  <a:pt x="219076" y="607093"/>
                </a:lnTo>
                <a:lnTo>
                  <a:pt x="218803" y="607093"/>
                </a:lnTo>
                <a:cubicBezTo>
                  <a:pt x="218803" y="610508"/>
                  <a:pt x="218803" y="610508"/>
                  <a:pt x="218803" y="609655"/>
                </a:cubicBezTo>
                <a:lnTo>
                  <a:pt x="218803" y="610508"/>
                </a:lnTo>
                <a:lnTo>
                  <a:pt x="218803" y="613070"/>
                </a:lnTo>
                <a:cubicBezTo>
                  <a:pt x="218803" y="613924"/>
                  <a:pt x="218803" y="613924"/>
                  <a:pt x="218803" y="613924"/>
                </a:cubicBezTo>
                <a:cubicBezTo>
                  <a:pt x="218803" y="613924"/>
                  <a:pt x="218803" y="613924"/>
                  <a:pt x="218803" y="614777"/>
                </a:cubicBezTo>
                <a:lnTo>
                  <a:pt x="218803" y="617339"/>
                </a:lnTo>
                <a:lnTo>
                  <a:pt x="218803" y="619900"/>
                </a:lnTo>
                <a:cubicBezTo>
                  <a:pt x="218803" y="620754"/>
                  <a:pt x="218803" y="620754"/>
                  <a:pt x="218803" y="620754"/>
                </a:cubicBezTo>
                <a:lnTo>
                  <a:pt x="220854" y="618022"/>
                </a:lnTo>
                <a:lnTo>
                  <a:pt x="222222" y="620754"/>
                </a:lnTo>
                <a:cubicBezTo>
                  <a:pt x="222222" y="622461"/>
                  <a:pt x="222222" y="624169"/>
                  <a:pt x="225641" y="627584"/>
                </a:cubicBezTo>
                <a:cubicBezTo>
                  <a:pt x="225641" y="627584"/>
                  <a:pt x="225641" y="627584"/>
                  <a:pt x="225641" y="626731"/>
                </a:cubicBezTo>
                <a:lnTo>
                  <a:pt x="225641" y="624169"/>
                </a:lnTo>
                <a:lnTo>
                  <a:pt x="225641" y="623315"/>
                </a:lnTo>
                <a:lnTo>
                  <a:pt x="225641" y="621646"/>
                </a:lnTo>
                <a:lnTo>
                  <a:pt x="225425" y="621507"/>
                </a:lnTo>
                <a:cubicBezTo>
                  <a:pt x="225425" y="621507"/>
                  <a:pt x="225425" y="619721"/>
                  <a:pt x="225425" y="617935"/>
                </a:cubicBezTo>
                <a:lnTo>
                  <a:pt x="225425" y="615950"/>
                </a:lnTo>
                <a:lnTo>
                  <a:pt x="225425" y="614363"/>
                </a:lnTo>
                <a:lnTo>
                  <a:pt x="225425" y="614362"/>
                </a:lnTo>
                <a:lnTo>
                  <a:pt x="227013" y="614362"/>
                </a:lnTo>
                <a:lnTo>
                  <a:pt x="227013" y="615950"/>
                </a:lnTo>
                <a:lnTo>
                  <a:pt x="225778" y="615950"/>
                </a:lnTo>
                <a:lnTo>
                  <a:pt x="226219" y="617935"/>
                </a:lnTo>
                <a:cubicBezTo>
                  <a:pt x="227013" y="619721"/>
                  <a:pt x="228600" y="621507"/>
                  <a:pt x="231775" y="621507"/>
                </a:cubicBezTo>
                <a:lnTo>
                  <a:pt x="231775" y="621573"/>
                </a:lnTo>
                <a:lnTo>
                  <a:pt x="231775" y="621705"/>
                </a:lnTo>
                <a:lnTo>
                  <a:pt x="231775" y="622400"/>
                </a:lnTo>
                <a:lnTo>
                  <a:pt x="231775" y="625079"/>
                </a:lnTo>
                <a:lnTo>
                  <a:pt x="231775" y="626732"/>
                </a:lnTo>
                <a:lnTo>
                  <a:pt x="231775" y="627183"/>
                </a:lnTo>
                <a:lnTo>
                  <a:pt x="231904" y="627257"/>
                </a:lnTo>
                <a:lnTo>
                  <a:pt x="232767" y="625013"/>
                </a:lnTo>
                <a:cubicBezTo>
                  <a:pt x="233760" y="624153"/>
                  <a:pt x="235744" y="624153"/>
                  <a:pt x="239713" y="627592"/>
                </a:cubicBezTo>
                <a:cubicBezTo>
                  <a:pt x="231775" y="620713"/>
                  <a:pt x="239713" y="634472"/>
                  <a:pt x="239713" y="634472"/>
                </a:cubicBezTo>
                <a:cubicBezTo>
                  <a:pt x="239713" y="637911"/>
                  <a:pt x="239713" y="637911"/>
                  <a:pt x="238721" y="637052"/>
                </a:cubicBezTo>
                <a:lnTo>
                  <a:pt x="232478" y="634733"/>
                </a:lnTo>
                <a:lnTo>
                  <a:pt x="232478" y="637830"/>
                </a:lnTo>
                <a:lnTo>
                  <a:pt x="232478" y="640391"/>
                </a:lnTo>
                <a:lnTo>
                  <a:pt x="232478" y="641245"/>
                </a:lnTo>
                <a:cubicBezTo>
                  <a:pt x="232478" y="644660"/>
                  <a:pt x="232478" y="644660"/>
                  <a:pt x="232478" y="644660"/>
                </a:cubicBezTo>
                <a:lnTo>
                  <a:pt x="232478" y="646596"/>
                </a:lnTo>
                <a:lnTo>
                  <a:pt x="232767" y="645815"/>
                </a:lnTo>
                <a:lnTo>
                  <a:pt x="236244" y="647156"/>
                </a:lnTo>
                <a:lnTo>
                  <a:pt x="232478" y="641245"/>
                </a:lnTo>
                <a:lnTo>
                  <a:pt x="238376" y="647979"/>
                </a:lnTo>
                <a:lnTo>
                  <a:pt x="239713" y="648494"/>
                </a:lnTo>
                <a:lnTo>
                  <a:pt x="238533" y="648646"/>
                </a:lnTo>
                <a:lnTo>
                  <a:pt x="239316" y="654906"/>
                </a:lnTo>
                <a:cubicBezTo>
                  <a:pt x="239316" y="654906"/>
                  <a:pt x="239316" y="653199"/>
                  <a:pt x="238461" y="650637"/>
                </a:cubicBezTo>
                <a:lnTo>
                  <a:pt x="237294" y="648805"/>
                </a:lnTo>
                <a:lnTo>
                  <a:pt x="232767" y="649387"/>
                </a:lnTo>
                <a:lnTo>
                  <a:pt x="232478" y="651209"/>
                </a:lnTo>
                <a:lnTo>
                  <a:pt x="232478" y="651491"/>
                </a:lnTo>
                <a:lnTo>
                  <a:pt x="232478" y="652345"/>
                </a:lnTo>
                <a:lnTo>
                  <a:pt x="232478" y="654906"/>
                </a:lnTo>
                <a:lnTo>
                  <a:pt x="232019" y="654103"/>
                </a:lnTo>
                <a:lnTo>
                  <a:pt x="231954" y="654513"/>
                </a:lnTo>
                <a:lnTo>
                  <a:pt x="232478" y="654906"/>
                </a:lnTo>
                <a:lnTo>
                  <a:pt x="231914" y="654765"/>
                </a:lnTo>
                <a:lnTo>
                  <a:pt x="231891" y="654906"/>
                </a:lnTo>
                <a:lnTo>
                  <a:pt x="232478" y="654906"/>
                </a:lnTo>
                <a:lnTo>
                  <a:pt x="232015" y="655060"/>
                </a:lnTo>
                <a:lnTo>
                  <a:pt x="232478" y="655477"/>
                </a:lnTo>
                <a:lnTo>
                  <a:pt x="232656" y="655637"/>
                </a:lnTo>
                <a:lnTo>
                  <a:pt x="232767" y="655737"/>
                </a:lnTo>
                <a:lnTo>
                  <a:pt x="239316" y="661631"/>
                </a:lnTo>
                <a:lnTo>
                  <a:pt x="239713" y="661988"/>
                </a:lnTo>
                <a:cubicBezTo>
                  <a:pt x="235744" y="661988"/>
                  <a:pt x="233760" y="661988"/>
                  <a:pt x="232767" y="661095"/>
                </a:cubicBezTo>
                <a:lnTo>
                  <a:pt x="232478" y="659273"/>
                </a:lnTo>
                <a:lnTo>
                  <a:pt x="231901" y="655637"/>
                </a:lnTo>
                <a:lnTo>
                  <a:pt x="231838" y="655240"/>
                </a:lnTo>
                <a:lnTo>
                  <a:pt x="231775" y="655638"/>
                </a:lnTo>
                <a:lnTo>
                  <a:pt x="231775" y="655140"/>
                </a:lnTo>
                <a:lnTo>
                  <a:pt x="229914" y="655760"/>
                </a:lnTo>
                <a:cubicBezTo>
                  <a:pt x="230769" y="656614"/>
                  <a:pt x="232478" y="658321"/>
                  <a:pt x="232478" y="661736"/>
                </a:cubicBezTo>
                <a:cubicBezTo>
                  <a:pt x="225641" y="654906"/>
                  <a:pt x="225641" y="654906"/>
                  <a:pt x="225641" y="654906"/>
                </a:cubicBezTo>
                <a:cubicBezTo>
                  <a:pt x="225641" y="654906"/>
                  <a:pt x="225641" y="654906"/>
                  <a:pt x="226496" y="654906"/>
                </a:cubicBezTo>
                <a:lnTo>
                  <a:pt x="231775" y="654906"/>
                </a:lnTo>
                <a:lnTo>
                  <a:pt x="231775" y="654844"/>
                </a:lnTo>
                <a:lnTo>
                  <a:pt x="231775" y="654731"/>
                </a:lnTo>
                <a:lnTo>
                  <a:pt x="229060" y="654052"/>
                </a:lnTo>
                <a:lnTo>
                  <a:pt x="228376" y="652857"/>
                </a:lnTo>
                <a:lnTo>
                  <a:pt x="229060" y="652345"/>
                </a:lnTo>
                <a:lnTo>
                  <a:pt x="231775" y="654379"/>
                </a:lnTo>
                <a:lnTo>
                  <a:pt x="231775" y="653677"/>
                </a:lnTo>
                <a:lnTo>
                  <a:pt x="229060" y="648929"/>
                </a:lnTo>
                <a:cubicBezTo>
                  <a:pt x="227350" y="648076"/>
                  <a:pt x="225641" y="648076"/>
                  <a:pt x="225641" y="648076"/>
                </a:cubicBezTo>
                <a:lnTo>
                  <a:pt x="228376" y="652857"/>
                </a:lnTo>
                <a:lnTo>
                  <a:pt x="225641" y="654906"/>
                </a:lnTo>
                <a:cubicBezTo>
                  <a:pt x="225641" y="654906"/>
                  <a:pt x="225641" y="654906"/>
                  <a:pt x="225641" y="661736"/>
                </a:cubicBezTo>
                <a:cubicBezTo>
                  <a:pt x="225641" y="661736"/>
                  <a:pt x="225641" y="654906"/>
                  <a:pt x="232478" y="661736"/>
                </a:cubicBezTo>
                <a:lnTo>
                  <a:pt x="232478" y="662549"/>
                </a:lnTo>
                <a:lnTo>
                  <a:pt x="232478" y="662664"/>
                </a:lnTo>
                <a:lnTo>
                  <a:pt x="238026" y="668006"/>
                </a:lnTo>
                <a:cubicBezTo>
                  <a:pt x="238919" y="668866"/>
                  <a:pt x="238919" y="668866"/>
                  <a:pt x="238919" y="668866"/>
                </a:cubicBezTo>
                <a:cubicBezTo>
                  <a:pt x="238919" y="668866"/>
                  <a:pt x="238919" y="675746"/>
                  <a:pt x="238919" y="675746"/>
                </a:cubicBezTo>
                <a:cubicBezTo>
                  <a:pt x="238919" y="672306"/>
                  <a:pt x="237133" y="670586"/>
                  <a:pt x="235347" y="668866"/>
                </a:cubicBezTo>
                <a:lnTo>
                  <a:pt x="232478" y="663341"/>
                </a:lnTo>
                <a:lnTo>
                  <a:pt x="232478" y="664298"/>
                </a:lnTo>
                <a:lnTo>
                  <a:pt x="232478" y="665152"/>
                </a:lnTo>
                <a:lnTo>
                  <a:pt x="232478" y="668337"/>
                </a:lnTo>
                <a:lnTo>
                  <a:pt x="232478" y="668567"/>
                </a:lnTo>
                <a:cubicBezTo>
                  <a:pt x="232478" y="668567"/>
                  <a:pt x="232478" y="668567"/>
                  <a:pt x="232478" y="669421"/>
                </a:cubicBezTo>
                <a:lnTo>
                  <a:pt x="232478" y="671128"/>
                </a:lnTo>
                <a:lnTo>
                  <a:pt x="232478" y="671982"/>
                </a:lnTo>
                <a:lnTo>
                  <a:pt x="232478" y="674544"/>
                </a:lnTo>
                <a:cubicBezTo>
                  <a:pt x="232478" y="675397"/>
                  <a:pt x="232478" y="675397"/>
                  <a:pt x="232478" y="675397"/>
                </a:cubicBezTo>
                <a:cubicBezTo>
                  <a:pt x="239316" y="675397"/>
                  <a:pt x="239316" y="675397"/>
                  <a:pt x="239316" y="682228"/>
                </a:cubicBezTo>
                <a:cubicBezTo>
                  <a:pt x="239316" y="682228"/>
                  <a:pt x="241025" y="682228"/>
                  <a:pt x="242735" y="682228"/>
                </a:cubicBezTo>
                <a:lnTo>
                  <a:pt x="243589" y="682228"/>
                </a:lnTo>
                <a:lnTo>
                  <a:pt x="246063" y="682228"/>
                </a:lnTo>
                <a:lnTo>
                  <a:pt x="246153" y="682228"/>
                </a:lnTo>
                <a:lnTo>
                  <a:pt x="246153" y="682505"/>
                </a:lnTo>
                <a:lnTo>
                  <a:pt x="246153" y="682625"/>
                </a:lnTo>
                <a:lnTo>
                  <a:pt x="246451" y="682625"/>
                </a:lnTo>
                <a:lnTo>
                  <a:pt x="246257" y="682366"/>
                </a:lnTo>
                <a:lnTo>
                  <a:pt x="246153" y="682228"/>
                </a:lnTo>
                <a:lnTo>
                  <a:pt x="246272" y="682346"/>
                </a:lnTo>
                <a:lnTo>
                  <a:pt x="246551" y="682625"/>
                </a:lnTo>
                <a:lnTo>
                  <a:pt x="247651" y="682625"/>
                </a:lnTo>
                <a:lnTo>
                  <a:pt x="247651" y="683724"/>
                </a:lnTo>
                <a:lnTo>
                  <a:pt x="252043" y="688111"/>
                </a:lnTo>
                <a:lnTo>
                  <a:pt x="250032" y="683419"/>
                </a:lnTo>
                <a:cubicBezTo>
                  <a:pt x="249238" y="682625"/>
                  <a:pt x="249238" y="682625"/>
                  <a:pt x="252413" y="682625"/>
                </a:cubicBezTo>
                <a:cubicBezTo>
                  <a:pt x="252413" y="682625"/>
                  <a:pt x="252413" y="682625"/>
                  <a:pt x="252413" y="683419"/>
                </a:cubicBezTo>
                <a:lnTo>
                  <a:pt x="252413" y="685800"/>
                </a:lnTo>
                <a:lnTo>
                  <a:pt x="252413" y="688481"/>
                </a:lnTo>
                <a:lnTo>
                  <a:pt x="252908" y="688975"/>
                </a:lnTo>
                <a:lnTo>
                  <a:pt x="252991" y="689058"/>
                </a:lnTo>
                <a:lnTo>
                  <a:pt x="252797" y="688975"/>
                </a:lnTo>
                <a:lnTo>
                  <a:pt x="252413" y="688811"/>
                </a:lnTo>
                <a:lnTo>
                  <a:pt x="252413" y="688975"/>
                </a:lnTo>
                <a:lnTo>
                  <a:pt x="252327" y="688774"/>
                </a:lnTo>
                <a:lnTo>
                  <a:pt x="247816" y="686843"/>
                </a:lnTo>
                <a:lnTo>
                  <a:pt x="248717" y="685643"/>
                </a:lnTo>
                <a:lnTo>
                  <a:pt x="247644" y="684213"/>
                </a:lnTo>
                <a:lnTo>
                  <a:pt x="246153" y="684213"/>
                </a:lnTo>
                <a:lnTo>
                  <a:pt x="246153" y="685643"/>
                </a:lnTo>
                <a:lnTo>
                  <a:pt x="246153" y="688204"/>
                </a:lnTo>
                <a:lnTo>
                  <a:pt x="246153" y="689058"/>
                </a:lnTo>
                <a:cubicBezTo>
                  <a:pt x="246153" y="689058"/>
                  <a:pt x="246153" y="695889"/>
                  <a:pt x="246153" y="695889"/>
                </a:cubicBezTo>
                <a:cubicBezTo>
                  <a:pt x="246153" y="695889"/>
                  <a:pt x="247863" y="695889"/>
                  <a:pt x="249572" y="695889"/>
                </a:cubicBezTo>
                <a:lnTo>
                  <a:pt x="250427" y="695889"/>
                </a:lnTo>
                <a:lnTo>
                  <a:pt x="252413" y="695889"/>
                </a:lnTo>
                <a:lnTo>
                  <a:pt x="252991" y="695889"/>
                </a:lnTo>
                <a:cubicBezTo>
                  <a:pt x="252991" y="695889"/>
                  <a:pt x="252991" y="697596"/>
                  <a:pt x="253846" y="699304"/>
                </a:cubicBezTo>
                <a:lnTo>
                  <a:pt x="256690" y="700928"/>
                </a:lnTo>
                <a:lnTo>
                  <a:pt x="259829" y="709549"/>
                </a:lnTo>
                <a:cubicBezTo>
                  <a:pt x="259829" y="702719"/>
                  <a:pt x="259829" y="702719"/>
                  <a:pt x="259829" y="702719"/>
                </a:cubicBezTo>
                <a:lnTo>
                  <a:pt x="260351" y="703241"/>
                </a:lnTo>
                <a:lnTo>
                  <a:pt x="260351" y="702719"/>
                </a:lnTo>
                <a:lnTo>
                  <a:pt x="259829" y="702719"/>
                </a:lnTo>
                <a:cubicBezTo>
                  <a:pt x="259829" y="702719"/>
                  <a:pt x="259829" y="702719"/>
                  <a:pt x="259829" y="701865"/>
                </a:cubicBezTo>
                <a:lnTo>
                  <a:pt x="259829" y="699304"/>
                </a:lnTo>
                <a:lnTo>
                  <a:pt x="259829" y="696742"/>
                </a:lnTo>
                <a:cubicBezTo>
                  <a:pt x="259829" y="695889"/>
                  <a:pt x="259829" y="695889"/>
                  <a:pt x="259829" y="695889"/>
                </a:cubicBezTo>
                <a:lnTo>
                  <a:pt x="260351" y="697975"/>
                </a:lnTo>
                <a:lnTo>
                  <a:pt x="260351" y="697706"/>
                </a:lnTo>
                <a:cubicBezTo>
                  <a:pt x="260351" y="696912"/>
                  <a:pt x="260351" y="696912"/>
                  <a:pt x="260351" y="696912"/>
                </a:cubicBezTo>
                <a:cubicBezTo>
                  <a:pt x="263526" y="696912"/>
                  <a:pt x="265114" y="696912"/>
                  <a:pt x="265907" y="697706"/>
                </a:cubicBezTo>
                <a:lnTo>
                  <a:pt x="266620" y="702693"/>
                </a:lnTo>
                <a:lnTo>
                  <a:pt x="266666" y="702719"/>
                </a:lnTo>
                <a:lnTo>
                  <a:pt x="266623" y="702719"/>
                </a:lnTo>
                <a:lnTo>
                  <a:pt x="266625" y="702733"/>
                </a:lnTo>
                <a:lnTo>
                  <a:pt x="266666" y="702719"/>
                </a:lnTo>
                <a:lnTo>
                  <a:pt x="266666" y="703017"/>
                </a:lnTo>
                <a:lnTo>
                  <a:pt x="266701" y="703262"/>
                </a:lnTo>
                <a:lnTo>
                  <a:pt x="266666" y="703122"/>
                </a:lnTo>
                <a:lnTo>
                  <a:pt x="266666" y="705280"/>
                </a:lnTo>
                <a:lnTo>
                  <a:pt x="266666" y="706134"/>
                </a:lnTo>
                <a:lnTo>
                  <a:pt x="266666" y="708696"/>
                </a:lnTo>
                <a:cubicBezTo>
                  <a:pt x="266666" y="709549"/>
                  <a:pt x="266666" y="709549"/>
                  <a:pt x="266666" y="709549"/>
                </a:cubicBezTo>
                <a:cubicBezTo>
                  <a:pt x="266666" y="706134"/>
                  <a:pt x="264957" y="704427"/>
                  <a:pt x="264102" y="703573"/>
                </a:cubicBezTo>
                <a:lnTo>
                  <a:pt x="266573" y="702750"/>
                </a:lnTo>
                <a:lnTo>
                  <a:pt x="266565" y="702719"/>
                </a:lnTo>
                <a:lnTo>
                  <a:pt x="263248" y="702719"/>
                </a:lnTo>
                <a:lnTo>
                  <a:pt x="260584" y="702719"/>
                </a:lnTo>
                <a:lnTo>
                  <a:pt x="260357" y="703247"/>
                </a:lnTo>
                <a:lnTo>
                  <a:pt x="263248" y="706134"/>
                </a:lnTo>
                <a:cubicBezTo>
                  <a:pt x="264957" y="707842"/>
                  <a:pt x="266666" y="709549"/>
                  <a:pt x="266666" y="709549"/>
                </a:cubicBezTo>
                <a:cubicBezTo>
                  <a:pt x="266666" y="709549"/>
                  <a:pt x="266666" y="709549"/>
                  <a:pt x="273504" y="716380"/>
                </a:cubicBezTo>
                <a:cubicBezTo>
                  <a:pt x="273504" y="709549"/>
                  <a:pt x="273504" y="709549"/>
                  <a:pt x="266666" y="709549"/>
                </a:cubicBezTo>
                <a:lnTo>
                  <a:pt x="268717" y="706817"/>
                </a:lnTo>
                <a:lnTo>
                  <a:pt x="273504" y="709549"/>
                </a:lnTo>
                <a:lnTo>
                  <a:pt x="273520" y="709612"/>
                </a:lnTo>
                <a:lnTo>
                  <a:pt x="274359" y="712965"/>
                </a:lnTo>
                <a:cubicBezTo>
                  <a:pt x="275213" y="714672"/>
                  <a:pt x="276923" y="716380"/>
                  <a:pt x="280341" y="716380"/>
                </a:cubicBezTo>
                <a:cubicBezTo>
                  <a:pt x="280341" y="716380"/>
                  <a:pt x="280341" y="716380"/>
                  <a:pt x="280341" y="717234"/>
                </a:cubicBezTo>
                <a:lnTo>
                  <a:pt x="280341" y="719795"/>
                </a:lnTo>
                <a:cubicBezTo>
                  <a:pt x="280341" y="721503"/>
                  <a:pt x="280341" y="723210"/>
                  <a:pt x="280341" y="723210"/>
                </a:cubicBezTo>
                <a:cubicBezTo>
                  <a:pt x="280341" y="723210"/>
                  <a:pt x="287179" y="723210"/>
                  <a:pt x="287179" y="723210"/>
                </a:cubicBezTo>
                <a:cubicBezTo>
                  <a:pt x="287179" y="723210"/>
                  <a:pt x="288889" y="724918"/>
                  <a:pt x="290598" y="726625"/>
                </a:cubicBezTo>
                <a:lnTo>
                  <a:pt x="293688" y="729712"/>
                </a:lnTo>
                <a:lnTo>
                  <a:pt x="294017" y="730041"/>
                </a:lnTo>
                <a:lnTo>
                  <a:pt x="294664" y="730779"/>
                </a:lnTo>
                <a:lnTo>
                  <a:pt x="295376" y="731592"/>
                </a:lnTo>
                <a:lnTo>
                  <a:pt x="300832" y="734219"/>
                </a:lnTo>
                <a:lnTo>
                  <a:pt x="301625" y="734601"/>
                </a:lnTo>
                <a:lnTo>
                  <a:pt x="301625" y="733425"/>
                </a:lnTo>
                <a:lnTo>
                  <a:pt x="301625" y="731837"/>
                </a:lnTo>
                <a:lnTo>
                  <a:pt x="300435" y="730647"/>
                </a:lnTo>
                <a:lnTo>
                  <a:pt x="301625" y="731539"/>
                </a:lnTo>
                <a:lnTo>
                  <a:pt x="301625" y="731327"/>
                </a:lnTo>
                <a:lnTo>
                  <a:pt x="300435" y="730647"/>
                </a:lnTo>
                <a:lnTo>
                  <a:pt x="301625" y="731157"/>
                </a:lnTo>
                <a:lnTo>
                  <a:pt x="301625" y="731044"/>
                </a:lnTo>
                <a:lnTo>
                  <a:pt x="301625" y="730647"/>
                </a:lnTo>
                <a:lnTo>
                  <a:pt x="301278" y="730647"/>
                </a:lnTo>
                <a:cubicBezTo>
                  <a:pt x="300435" y="730647"/>
                  <a:pt x="300435" y="730647"/>
                  <a:pt x="300435" y="730647"/>
                </a:cubicBezTo>
                <a:lnTo>
                  <a:pt x="300733" y="730250"/>
                </a:lnTo>
                <a:lnTo>
                  <a:pt x="300435" y="730250"/>
                </a:lnTo>
                <a:lnTo>
                  <a:pt x="300336" y="730250"/>
                </a:lnTo>
                <a:lnTo>
                  <a:pt x="300435" y="730647"/>
                </a:lnTo>
                <a:lnTo>
                  <a:pt x="300038" y="730250"/>
                </a:lnTo>
                <a:lnTo>
                  <a:pt x="295375" y="730250"/>
                </a:lnTo>
                <a:cubicBezTo>
                  <a:pt x="294482" y="730250"/>
                  <a:pt x="294482" y="730250"/>
                  <a:pt x="294482" y="730250"/>
                </a:cubicBezTo>
                <a:lnTo>
                  <a:pt x="294482" y="729390"/>
                </a:lnTo>
                <a:lnTo>
                  <a:pt x="294482" y="726810"/>
                </a:lnTo>
                <a:lnTo>
                  <a:pt x="294482" y="724694"/>
                </a:lnTo>
                <a:lnTo>
                  <a:pt x="293688" y="723900"/>
                </a:lnTo>
                <a:lnTo>
                  <a:pt x="294482" y="724354"/>
                </a:lnTo>
                <a:lnTo>
                  <a:pt x="294482" y="724231"/>
                </a:lnTo>
                <a:lnTo>
                  <a:pt x="294482" y="723900"/>
                </a:lnTo>
                <a:lnTo>
                  <a:pt x="294482" y="723371"/>
                </a:lnTo>
                <a:lnTo>
                  <a:pt x="295032" y="723900"/>
                </a:lnTo>
                <a:lnTo>
                  <a:pt x="295375" y="724231"/>
                </a:lnTo>
                <a:lnTo>
                  <a:pt x="296993" y="725788"/>
                </a:lnTo>
                <a:lnTo>
                  <a:pt x="299592" y="727274"/>
                </a:lnTo>
                <a:lnTo>
                  <a:pt x="299927" y="728614"/>
                </a:lnTo>
                <a:lnTo>
                  <a:pt x="300435" y="729103"/>
                </a:lnTo>
                <a:lnTo>
                  <a:pt x="301107" y="729751"/>
                </a:lnTo>
                <a:lnTo>
                  <a:pt x="302965" y="727274"/>
                </a:lnTo>
                <a:cubicBezTo>
                  <a:pt x="303809" y="727274"/>
                  <a:pt x="303809" y="727274"/>
                  <a:pt x="300435" y="723900"/>
                </a:cubicBezTo>
                <a:cubicBezTo>
                  <a:pt x="303809" y="727274"/>
                  <a:pt x="305495" y="728960"/>
                  <a:pt x="306339" y="730647"/>
                </a:cubicBezTo>
                <a:lnTo>
                  <a:pt x="303809" y="730647"/>
                </a:lnTo>
                <a:lnTo>
                  <a:pt x="301852" y="730647"/>
                </a:lnTo>
                <a:lnTo>
                  <a:pt x="302311" y="731451"/>
                </a:lnTo>
                <a:lnTo>
                  <a:pt x="304729" y="732487"/>
                </a:lnTo>
                <a:lnTo>
                  <a:pt x="304264" y="732835"/>
                </a:lnTo>
                <a:lnTo>
                  <a:pt x="302539" y="731849"/>
                </a:lnTo>
                <a:lnTo>
                  <a:pt x="302914" y="732506"/>
                </a:lnTo>
                <a:lnTo>
                  <a:pt x="303809" y="733177"/>
                </a:lnTo>
                <a:lnTo>
                  <a:pt x="304264" y="732835"/>
                </a:lnTo>
                <a:lnTo>
                  <a:pt x="306339" y="734021"/>
                </a:lnTo>
                <a:lnTo>
                  <a:pt x="306918" y="736336"/>
                </a:lnTo>
                <a:lnTo>
                  <a:pt x="307054" y="736370"/>
                </a:lnTo>
                <a:lnTo>
                  <a:pt x="306569" y="732487"/>
                </a:lnTo>
                <a:lnTo>
                  <a:pt x="307182" y="730647"/>
                </a:lnTo>
                <a:lnTo>
                  <a:pt x="309370" y="734477"/>
                </a:lnTo>
                <a:lnTo>
                  <a:pt x="307809" y="736559"/>
                </a:lnTo>
                <a:lnTo>
                  <a:pt x="307975" y="736600"/>
                </a:lnTo>
                <a:lnTo>
                  <a:pt x="307778" y="736600"/>
                </a:lnTo>
                <a:lnTo>
                  <a:pt x="307247" y="737308"/>
                </a:lnTo>
                <a:lnTo>
                  <a:pt x="307426" y="737394"/>
                </a:lnTo>
                <a:lnTo>
                  <a:pt x="308025" y="737394"/>
                </a:lnTo>
                <a:lnTo>
                  <a:pt x="310556" y="737394"/>
                </a:lnTo>
                <a:lnTo>
                  <a:pt x="313929" y="737394"/>
                </a:lnTo>
                <a:cubicBezTo>
                  <a:pt x="307182" y="737394"/>
                  <a:pt x="313929" y="744141"/>
                  <a:pt x="313929" y="744141"/>
                </a:cubicBezTo>
                <a:cubicBezTo>
                  <a:pt x="310556" y="744141"/>
                  <a:pt x="308869" y="742454"/>
                  <a:pt x="308025" y="740768"/>
                </a:cubicBezTo>
                <a:lnTo>
                  <a:pt x="307553" y="738880"/>
                </a:lnTo>
                <a:lnTo>
                  <a:pt x="307083" y="740239"/>
                </a:lnTo>
                <a:lnTo>
                  <a:pt x="300854" y="737668"/>
                </a:lnTo>
                <a:lnTo>
                  <a:pt x="300854" y="740286"/>
                </a:lnTo>
                <a:lnTo>
                  <a:pt x="300854" y="741140"/>
                </a:lnTo>
                <a:cubicBezTo>
                  <a:pt x="300854" y="740286"/>
                  <a:pt x="300854" y="740286"/>
                  <a:pt x="300854" y="743702"/>
                </a:cubicBezTo>
                <a:cubicBezTo>
                  <a:pt x="300854" y="740286"/>
                  <a:pt x="300854" y="738579"/>
                  <a:pt x="299999" y="736871"/>
                </a:cubicBezTo>
                <a:lnTo>
                  <a:pt x="300014" y="736871"/>
                </a:lnTo>
                <a:lnTo>
                  <a:pt x="299918" y="736779"/>
                </a:lnTo>
                <a:lnTo>
                  <a:pt x="299999" y="736871"/>
                </a:lnTo>
                <a:lnTo>
                  <a:pt x="297436" y="736871"/>
                </a:lnTo>
                <a:cubicBezTo>
                  <a:pt x="295726" y="736871"/>
                  <a:pt x="294017" y="736871"/>
                  <a:pt x="294017" y="736871"/>
                </a:cubicBezTo>
                <a:cubicBezTo>
                  <a:pt x="300854" y="736871"/>
                  <a:pt x="300854" y="743702"/>
                  <a:pt x="300854" y="743702"/>
                </a:cubicBezTo>
                <a:cubicBezTo>
                  <a:pt x="300854" y="750532"/>
                  <a:pt x="300854" y="750532"/>
                  <a:pt x="307692" y="750532"/>
                </a:cubicBezTo>
                <a:cubicBezTo>
                  <a:pt x="307692" y="750532"/>
                  <a:pt x="307692" y="750532"/>
                  <a:pt x="307692" y="751386"/>
                </a:cubicBezTo>
                <a:lnTo>
                  <a:pt x="307692" y="754801"/>
                </a:lnTo>
                <a:lnTo>
                  <a:pt x="307692" y="757362"/>
                </a:lnTo>
                <a:cubicBezTo>
                  <a:pt x="311111" y="757362"/>
                  <a:pt x="311111" y="755655"/>
                  <a:pt x="311111" y="753947"/>
                </a:cubicBezTo>
                <a:lnTo>
                  <a:pt x="314250" y="750811"/>
                </a:lnTo>
                <a:lnTo>
                  <a:pt x="313971" y="750532"/>
                </a:lnTo>
                <a:lnTo>
                  <a:pt x="311111" y="750532"/>
                </a:lnTo>
                <a:cubicBezTo>
                  <a:pt x="309401" y="750532"/>
                  <a:pt x="307692" y="750532"/>
                  <a:pt x="307692" y="750532"/>
                </a:cubicBezTo>
                <a:cubicBezTo>
                  <a:pt x="307692" y="750532"/>
                  <a:pt x="300854" y="743702"/>
                  <a:pt x="300854" y="743702"/>
                </a:cubicBezTo>
                <a:cubicBezTo>
                  <a:pt x="304273" y="747117"/>
                  <a:pt x="304273" y="747117"/>
                  <a:pt x="304273" y="746263"/>
                </a:cubicBezTo>
                <a:lnTo>
                  <a:pt x="307182" y="744084"/>
                </a:lnTo>
                <a:lnTo>
                  <a:pt x="307692" y="743702"/>
                </a:lnTo>
                <a:lnTo>
                  <a:pt x="307975" y="743984"/>
                </a:lnTo>
                <a:lnTo>
                  <a:pt x="308132" y="744141"/>
                </a:lnTo>
                <a:lnTo>
                  <a:pt x="313086" y="744141"/>
                </a:lnTo>
                <a:cubicBezTo>
                  <a:pt x="313929" y="744141"/>
                  <a:pt x="313929" y="744141"/>
                  <a:pt x="313929" y="744141"/>
                </a:cubicBezTo>
                <a:lnTo>
                  <a:pt x="313797" y="744537"/>
                </a:lnTo>
                <a:lnTo>
                  <a:pt x="314325" y="744537"/>
                </a:lnTo>
                <a:lnTo>
                  <a:pt x="314326" y="744537"/>
                </a:lnTo>
                <a:cubicBezTo>
                  <a:pt x="314326" y="744537"/>
                  <a:pt x="314326" y="750887"/>
                  <a:pt x="320676" y="750887"/>
                </a:cubicBezTo>
                <a:lnTo>
                  <a:pt x="316707" y="750887"/>
                </a:lnTo>
                <a:lnTo>
                  <a:pt x="315120" y="750887"/>
                </a:lnTo>
                <a:cubicBezTo>
                  <a:pt x="314326" y="750887"/>
                  <a:pt x="314326" y="750887"/>
                  <a:pt x="314326" y="750887"/>
                </a:cubicBezTo>
                <a:lnTo>
                  <a:pt x="314316" y="750816"/>
                </a:lnTo>
                <a:lnTo>
                  <a:pt x="314310" y="750824"/>
                </a:lnTo>
                <a:lnTo>
                  <a:pt x="314326" y="750887"/>
                </a:lnTo>
                <a:lnTo>
                  <a:pt x="314290" y="750851"/>
                </a:lnTo>
                <a:lnTo>
                  <a:pt x="311965" y="753947"/>
                </a:lnTo>
                <a:lnTo>
                  <a:pt x="314326" y="757092"/>
                </a:lnTo>
                <a:lnTo>
                  <a:pt x="314435" y="757237"/>
                </a:lnTo>
                <a:lnTo>
                  <a:pt x="315120" y="757237"/>
                </a:lnTo>
                <a:lnTo>
                  <a:pt x="317501" y="757237"/>
                </a:lnTo>
                <a:cubicBezTo>
                  <a:pt x="319089" y="757237"/>
                  <a:pt x="320676" y="757237"/>
                  <a:pt x="320676" y="757237"/>
                </a:cubicBezTo>
                <a:cubicBezTo>
                  <a:pt x="320676" y="757237"/>
                  <a:pt x="319089" y="757237"/>
                  <a:pt x="318295" y="758229"/>
                </a:cubicBezTo>
                <a:lnTo>
                  <a:pt x="319804" y="762632"/>
                </a:lnTo>
                <a:lnTo>
                  <a:pt x="320676" y="763503"/>
                </a:lnTo>
                <a:lnTo>
                  <a:pt x="321367" y="764193"/>
                </a:lnTo>
                <a:lnTo>
                  <a:pt x="320676" y="764094"/>
                </a:lnTo>
                <a:lnTo>
                  <a:pt x="320286" y="764039"/>
                </a:lnTo>
                <a:lnTo>
                  <a:pt x="320339" y="764193"/>
                </a:lnTo>
                <a:lnTo>
                  <a:pt x="320676" y="764193"/>
                </a:lnTo>
                <a:lnTo>
                  <a:pt x="321367" y="764193"/>
                </a:lnTo>
                <a:lnTo>
                  <a:pt x="320512" y="770170"/>
                </a:lnTo>
                <a:lnTo>
                  <a:pt x="317948" y="767608"/>
                </a:lnTo>
                <a:cubicBezTo>
                  <a:pt x="317948" y="767608"/>
                  <a:pt x="317948" y="767608"/>
                  <a:pt x="314529" y="764193"/>
                </a:cubicBezTo>
                <a:cubicBezTo>
                  <a:pt x="314529" y="764193"/>
                  <a:pt x="314529" y="764193"/>
                  <a:pt x="315384" y="764193"/>
                </a:cubicBezTo>
                <a:lnTo>
                  <a:pt x="317948" y="764193"/>
                </a:lnTo>
                <a:lnTo>
                  <a:pt x="320227" y="764193"/>
                </a:lnTo>
                <a:lnTo>
                  <a:pt x="320147" y="764019"/>
                </a:lnTo>
                <a:lnTo>
                  <a:pt x="315384" y="763339"/>
                </a:lnTo>
                <a:lnTo>
                  <a:pt x="314674" y="758380"/>
                </a:lnTo>
                <a:lnTo>
                  <a:pt x="314529" y="758234"/>
                </a:lnTo>
                <a:lnTo>
                  <a:pt x="314529" y="760778"/>
                </a:lnTo>
                <a:cubicBezTo>
                  <a:pt x="314529" y="762485"/>
                  <a:pt x="314529" y="764193"/>
                  <a:pt x="314529" y="764193"/>
                </a:cubicBezTo>
                <a:cubicBezTo>
                  <a:pt x="314529" y="764193"/>
                  <a:pt x="314529" y="764193"/>
                  <a:pt x="314529" y="771023"/>
                </a:cubicBezTo>
                <a:cubicBezTo>
                  <a:pt x="317948" y="771023"/>
                  <a:pt x="319658" y="771023"/>
                  <a:pt x="320512" y="770170"/>
                </a:cubicBezTo>
                <a:lnTo>
                  <a:pt x="321367" y="771023"/>
                </a:lnTo>
                <a:cubicBezTo>
                  <a:pt x="321367" y="771023"/>
                  <a:pt x="321367" y="771023"/>
                  <a:pt x="321367" y="777854"/>
                </a:cubicBezTo>
                <a:cubicBezTo>
                  <a:pt x="328204" y="777854"/>
                  <a:pt x="328204" y="777854"/>
                  <a:pt x="328204" y="777854"/>
                </a:cubicBezTo>
                <a:cubicBezTo>
                  <a:pt x="328204" y="777854"/>
                  <a:pt x="329914" y="777854"/>
                  <a:pt x="331623" y="777854"/>
                </a:cubicBezTo>
                <a:lnTo>
                  <a:pt x="334187" y="777854"/>
                </a:lnTo>
                <a:cubicBezTo>
                  <a:pt x="335042" y="777854"/>
                  <a:pt x="335042" y="777854"/>
                  <a:pt x="335042" y="777854"/>
                </a:cubicBezTo>
                <a:cubicBezTo>
                  <a:pt x="338461" y="777854"/>
                  <a:pt x="338461" y="777854"/>
                  <a:pt x="337606" y="777854"/>
                </a:cubicBezTo>
                <a:lnTo>
                  <a:pt x="338461" y="777854"/>
                </a:lnTo>
                <a:lnTo>
                  <a:pt x="341025" y="777854"/>
                </a:lnTo>
                <a:lnTo>
                  <a:pt x="341292" y="777854"/>
                </a:lnTo>
                <a:lnTo>
                  <a:pt x="338138" y="774700"/>
                </a:lnTo>
                <a:cubicBezTo>
                  <a:pt x="338138" y="774700"/>
                  <a:pt x="338138" y="774700"/>
                  <a:pt x="334963" y="771525"/>
                </a:cubicBezTo>
                <a:cubicBezTo>
                  <a:pt x="334963" y="771525"/>
                  <a:pt x="334963" y="771525"/>
                  <a:pt x="335757" y="771525"/>
                </a:cubicBezTo>
                <a:lnTo>
                  <a:pt x="337344" y="771525"/>
                </a:lnTo>
                <a:lnTo>
                  <a:pt x="338138" y="771525"/>
                </a:lnTo>
                <a:lnTo>
                  <a:pt x="341313" y="771525"/>
                </a:lnTo>
                <a:lnTo>
                  <a:pt x="341313" y="774700"/>
                </a:lnTo>
                <a:lnTo>
                  <a:pt x="341313" y="777081"/>
                </a:lnTo>
                <a:lnTo>
                  <a:pt x="341313" y="777854"/>
                </a:lnTo>
                <a:lnTo>
                  <a:pt x="341880" y="777854"/>
                </a:lnTo>
                <a:cubicBezTo>
                  <a:pt x="345299" y="781269"/>
                  <a:pt x="348717" y="784684"/>
                  <a:pt x="351281" y="787246"/>
                </a:cubicBezTo>
                <a:lnTo>
                  <a:pt x="353202" y="789164"/>
                </a:lnTo>
                <a:lnTo>
                  <a:pt x="355555" y="791515"/>
                </a:lnTo>
                <a:cubicBezTo>
                  <a:pt x="355555" y="794930"/>
                  <a:pt x="357264" y="796637"/>
                  <a:pt x="358974" y="798345"/>
                </a:cubicBezTo>
                <a:lnTo>
                  <a:pt x="362235" y="804862"/>
                </a:lnTo>
                <a:lnTo>
                  <a:pt x="362392" y="805175"/>
                </a:lnTo>
                <a:lnTo>
                  <a:pt x="362078" y="804862"/>
                </a:lnTo>
                <a:lnTo>
                  <a:pt x="356410" y="799199"/>
                </a:lnTo>
                <a:cubicBezTo>
                  <a:pt x="355555" y="798345"/>
                  <a:pt x="355555" y="798345"/>
                  <a:pt x="355555" y="798345"/>
                </a:cubicBezTo>
                <a:lnTo>
                  <a:pt x="357772" y="803514"/>
                </a:lnTo>
                <a:lnTo>
                  <a:pt x="355555" y="805175"/>
                </a:lnTo>
                <a:cubicBezTo>
                  <a:pt x="348717" y="805175"/>
                  <a:pt x="348717" y="798345"/>
                  <a:pt x="348717" y="805175"/>
                </a:cubicBezTo>
                <a:cubicBezTo>
                  <a:pt x="348717" y="805175"/>
                  <a:pt x="350427" y="805175"/>
                  <a:pt x="352136" y="805175"/>
                </a:cubicBezTo>
                <a:lnTo>
                  <a:pt x="354700" y="805175"/>
                </a:lnTo>
                <a:cubicBezTo>
                  <a:pt x="355555" y="805175"/>
                  <a:pt x="355555" y="805175"/>
                  <a:pt x="355555" y="805175"/>
                </a:cubicBezTo>
                <a:cubicBezTo>
                  <a:pt x="355555" y="805175"/>
                  <a:pt x="355555" y="805175"/>
                  <a:pt x="362392" y="812006"/>
                </a:cubicBezTo>
                <a:cubicBezTo>
                  <a:pt x="369230" y="812006"/>
                  <a:pt x="369230" y="818836"/>
                  <a:pt x="369230" y="818836"/>
                </a:cubicBezTo>
                <a:cubicBezTo>
                  <a:pt x="369230" y="818836"/>
                  <a:pt x="369230" y="818836"/>
                  <a:pt x="370085" y="818836"/>
                </a:cubicBezTo>
                <a:lnTo>
                  <a:pt x="372649" y="818836"/>
                </a:lnTo>
                <a:lnTo>
                  <a:pt x="373504" y="818836"/>
                </a:lnTo>
                <a:lnTo>
                  <a:pt x="375213" y="818836"/>
                </a:lnTo>
                <a:lnTo>
                  <a:pt x="376003" y="818836"/>
                </a:lnTo>
                <a:lnTo>
                  <a:pt x="373857" y="815975"/>
                </a:lnTo>
                <a:cubicBezTo>
                  <a:pt x="374651" y="815975"/>
                  <a:pt x="376238" y="815975"/>
                  <a:pt x="376238" y="812800"/>
                </a:cubicBezTo>
                <a:lnTo>
                  <a:pt x="376238" y="816769"/>
                </a:lnTo>
                <a:lnTo>
                  <a:pt x="376238" y="818356"/>
                </a:lnTo>
                <a:lnTo>
                  <a:pt x="376238" y="818836"/>
                </a:lnTo>
                <a:lnTo>
                  <a:pt x="376473" y="818836"/>
                </a:lnTo>
                <a:lnTo>
                  <a:pt x="378297" y="816404"/>
                </a:lnTo>
                <a:lnTo>
                  <a:pt x="376238" y="812800"/>
                </a:lnTo>
                <a:cubicBezTo>
                  <a:pt x="379413" y="812800"/>
                  <a:pt x="381001" y="814388"/>
                  <a:pt x="381794" y="815975"/>
                </a:cubicBezTo>
                <a:lnTo>
                  <a:pt x="382510" y="818836"/>
                </a:lnTo>
                <a:lnTo>
                  <a:pt x="382905" y="818836"/>
                </a:lnTo>
                <a:lnTo>
                  <a:pt x="382905" y="819690"/>
                </a:lnTo>
                <a:lnTo>
                  <a:pt x="382905" y="822252"/>
                </a:lnTo>
                <a:lnTo>
                  <a:pt x="382905" y="824813"/>
                </a:lnTo>
                <a:lnTo>
                  <a:pt x="382905" y="825667"/>
                </a:lnTo>
                <a:cubicBezTo>
                  <a:pt x="389743" y="825667"/>
                  <a:pt x="389743" y="825667"/>
                  <a:pt x="389743" y="825667"/>
                </a:cubicBezTo>
                <a:cubicBezTo>
                  <a:pt x="396580" y="825667"/>
                  <a:pt x="396580" y="825667"/>
                  <a:pt x="396580" y="825667"/>
                </a:cubicBezTo>
                <a:cubicBezTo>
                  <a:pt x="396580" y="825667"/>
                  <a:pt x="396580" y="823959"/>
                  <a:pt x="395725" y="822252"/>
                </a:cubicBezTo>
                <a:lnTo>
                  <a:pt x="393623" y="821052"/>
                </a:lnTo>
                <a:lnTo>
                  <a:pt x="396530" y="818874"/>
                </a:lnTo>
                <a:lnTo>
                  <a:pt x="396484" y="818836"/>
                </a:lnTo>
                <a:lnTo>
                  <a:pt x="396216" y="818836"/>
                </a:lnTo>
                <a:lnTo>
                  <a:pt x="396082" y="819150"/>
                </a:lnTo>
                <a:lnTo>
                  <a:pt x="396082" y="818836"/>
                </a:lnTo>
                <a:lnTo>
                  <a:pt x="395725" y="818836"/>
                </a:lnTo>
                <a:lnTo>
                  <a:pt x="393162" y="818836"/>
                </a:lnTo>
                <a:lnTo>
                  <a:pt x="392307" y="818836"/>
                </a:lnTo>
                <a:cubicBezTo>
                  <a:pt x="391452" y="818836"/>
                  <a:pt x="389743" y="818836"/>
                  <a:pt x="389743" y="818836"/>
                </a:cubicBezTo>
                <a:cubicBezTo>
                  <a:pt x="389743" y="815421"/>
                  <a:pt x="391452" y="815421"/>
                  <a:pt x="393162" y="816275"/>
                </a:cubicBezTo>
                <a:lnTo>
                  <a:pt x="395057" y="817695"/>
                </a:lnTo>
                <a:lnTo>
                  <a:pt x="389743" y="813444"/>
                </a:lnTo>
                <a:lnTo>
                  <a:pt x="389743" y="818836"/>
                </a:lnTo>
                <a:cubicBezTo>
                  <a:pt x="389743" y="818836"/>
                  <a:pt x="389743" y="818836"/>
                  <a:pt x="382905" y="812006"/>
                </a:cubicBezTo>
                <a:cubicBezTo>
                  <a:pt x="382905" y="808591"/>
                  <a:pt x="384615" y="808591"/>
                  <a:pt x="386324" y="809444"/>
                </a:cubicBezTo>
                <a:lnTo>
                  <a:pt x="387515" y="810337"/>
                </a:lnTo>
                <a:lnTo>
                  <a:pt x="383481" y="805854"/>
                </a:lnTo>
                <a:lnTo>
                  <a:pt x="382905" y="805214"/>
                </a:lnTo>
                <a:lnTo>
                  <a:pt x="382905" y="811152"/>
                </a:lnTo>
                <a:cubicBezTo>
                  <a:pt x="382905" y="812006"/>
                  <a:pt x="382905" y="812006"/>
                  <a:pt x="382905" y="812006"/>
                </a:cubicBezTo>
                <a:cubicBezTo>
                  <a:pt x="382905" y="812006"/>
                  <a:pt x="381196" y="810298"/>
                  <a:pt x="380341" y="808591"/>
                </a:cubicBezTo>
                <a:lnTo>
                  <a:pt x="382889" y="805197"/>
                </a:lnTo>
                <a:lnTo>
                  <a:pt x="382588" y="804862"/>
                </a:lnTo>
                <a:cubicBezTo>
                  <a:pt x="382588" y="804862"/>
                  <a:pt x="384374" y="806847"/>
                  <a:pt x="387053" y="808831"/>
                </a:cubicBezTo>
                <a:lnTo>
                  <a:pt x="387140" y="808866"/>
                </a:lnTo>
                <a:lnTo>
                  <a:pt x="385763" y="805854"/>
                </a:lnTo>
                <a:cubicBezTo>
                  <a:pt x="384176" y="804862"/>
                  <a:pt x="382588" y="804862"/>
                  <a:pt x="382588" y="804862"/>
                </a:cubicBezTo>
                <a:cubicBezTo>
                  <a:pt x="382588" y="804862"/>
                  <a:pt x="382588" y="804862"/>
                  <a:pt x="383382" y="804862"/>
                </a:cubicBezTo>
                <a:lnTo>
                  <a:pt x="384176" y="804862"/>
                </a:lnTo>
                <a:cubicBezTo>
                  <a:pt x="384176" y="804862"/>
                  <a:pt x="385763" y="804862"/>
                  <a:pt x="388938" y="804862"/>
                </a:cubicBezTo>
                <a:lnTo>
                  <a:pt x="388938" y="809593"/>
                </a:lnTo>
                <a:lnTo>
                  <a:pt x="389732" y="809914"/>
                </a:lnTo>
                <a:lnTo>
                  <a:pt x="389732" y="811998"/>
                </a:lnTo>
                <a:lnTo>
                  <a:pt x="389743" y="812006"/>
                </a:lnTo>
                <a:lnTo>
                  <a:pt x="389743" y="812800"/>
                </a:lnTo>
                <a:lnTo>
                  <a:pt x="391134" y="812800"/>
                </a:lnTo>
                <a:lnTo>
                  <a:pt x="389743" y="812006"/>
                </a:lnTo>
                <a:lnTo>
                  <a:pt x="395308" y="812800"/>
                </a:lnTo>
                <a:lnTo>
                  <a:pt x="396082" y="812800"/>
                </a:lnTo>
                <a:lnTo>
                  <a:pt x="396082" y="812479"/>
                </a:lnTo>
                <a:lnTo>
                  <a:pt x="389732" y="809914"/>
                </a:lnTo>
                <a:lnTo>
                  <a:pt x="389732" y="808831"/>
                </a:lnTo>
                <a:cubicBezTo>
                  <a:pt x="389732" y="806847"/>
                  <a:pt x="389732" y="804862"/>
                  <a:pt x="389732" y="804862"/>
                </a:cubicBezTo>
                <a:cubicBezTo>
                  <a:pt x="389732" y="804862"/>
                  <a:pt x="389732" y="806847"/>
                  <a:pt x="390625" y="808831"/>
                </a:cubicBezTo>
                <a:lnTo>
                  <a:pt x="396082" y="812296"/>
                </a:lnTo>
                <a:lnTo>
                  <a:pt x="396082" y="812006"/>
                </a:lnTo>
                <a:lnTo>
                  <a:pt x="398464" y="812800"/>
                </a:lnTo>
                <a:lnTo>
                  <a:pt x="398761" y="812899"/>
                </a:lnTo>
                <a:lnTo>
                  <a:pt x="397145" y="816669"/>
                </a:lnTo>
                <a:lnTo>
                  <a:pt x="398397" y="817769"/>
                </a:lnTo>
                <a:lnTo>
                  <a:pt x="396876" y="818663"/>
                </a:lnTo>
                <a:lnTo>
                  <a:pt x="396876" y="818794"/>
                </a:lnTo>
                <a:lnTo>
                  <a:pt x="402563" y="817983"/>
                </a:lnTo>
                <a:lnTo>
                  <a:pt x="403304" y="812800"/>
                </a:lnTo>
                <a:lnTo>
                  <a:pt x="403418" y="812006"/>
                </a:lnTo>
                <a:lnTo>
                  <a:pt x="404213" y="812800"/>
                </a:lnTo>
                <a:lnTo>
                  <a:pt x="406837" y="815421"/>
                </a:lnTo>
                <a:cubicBezTo>
                  <a:pt x="406837" y="817129"/>
                  <a:pt x="406837" y="818836"/>
                  <a:pt x="410256" y="818836"/>
                </a:cubicBezTo>
                <a:cubicBezTo>
                  <a:pt x="410256" y="825667"/>
                  <a:pt x="410256" y="825667"/>
                  <a:pt x="410256" y="825667"/>
                </a:cubicBezTo>
                <a:cubicBezTo>
                  <a:pt x="417093" y="825667"/>
                  <a:pt x="417093" y="825667"/>
                  <a:pt x="417093" y="825667"/>
                </a:cubicBezTo>
                <a:cubicBezTo>
                  <a:pt x="417093" y="825667"/>
                  <a:pt x="417093" y="818836"/>
                  <a:pt x="423931" y="825667"/>
                </a:cubicBezTo>
                <a:cubicBezTo>
                  <a:pt x="423931" y="825667"/>
                  <a:pt x="423931" y="825667"/>
                  <a:pt x="424786" y="825667"/>
                </a:cubicBezTo>
                <a:lnTo>
                  <a:pt x="427350" y="825667"/>
                </a:lnTo>
                <a:cubicBezTo>
                  <a:pt x="429059" y="825667"/>
                  <a:pt x="430768" y="825667"/>
                  <a:pt x="430768" y="825667"/>
                </a:cubicBezTo>
                <a:cubicBezTo>
                  <a:pt x="423931" y="825667"/>
                  <a:pt x="430768" y="825667"/>
                  <a:pt x="430768" y="832497"/>
                </a:cubicBezTo>
                <a:cubicBezTo>
                  <a:pt x="430768" y="825667"/>
                  <a:pt x="430768" y="825667"/>
                  <a:pt x="430768" y="825667"/>
                </a:cubicBezTo>
                <a:lnTo>
                  <a:pt x="423931" y="819690"/>
                </a:lnTo>
                <a:lnTo>
                  <a:pt x="423931" y="818836"/>
                </a:lnTo>
                <a:cubicBezTo>
                  <a:pt x="423931" y="818836"/>
                  <a:pt x="423931" y="818836"/>
                  <a:pt x="424786" y="818836"/>
                </a:cubicBezTo>
                <a:lnTo>
                  <a:pt x="427350" y="818836"/>
                </a:lnTo>
                <a:lnTo>
                  <a:pt x="430213" y="818836"/>
                </a:lnTo>
                <a:lnTo>
                  <a:pt x="430768" y="818836"/>
                </a:lnTo>
                <a:cubicBezTo>
                  <a:pt x="430768" y="818836"/>
                  <a:pt x="437606" y="818836"/>
                  <a:pt x="437606" y="818836"/>
                </a:cubicBezTo>
                <a:cubicBezTo>
                  <a:pt x="437606" y="818836"/>
                  <a:pt x="437606" y="818836"/>
                  <a:pt x="438461" y="818836"/>
                </a:cubicBezTo>
                <a:lnTo>
                  <a:pt x="439091" y="818836"/>
                </a:lnTo>
                <a:lnTo>
                  <a:pt x="440531" y="818356"/>
                </a:lnTo>
                <a:cubicBezTo>
                  <a:pt x="441325" y="817563"/>
                  <a:pt x="441325" y="815975"/>
                  <a:pt x="438150" y="812800"/>
                </a:cubicBezTo>
                <a:cubicBezTo>
                  <a:pt x="438150" y="812800"/>
                  <a:pt x="439738" y="814388"/>
                  <a:pt x="441325" y="815975"/>
                </a:cubicBezTo>
                <a:lnTo>
                  <a:pt x="444186" y="818836"/>
                </a:lnTo>
                <a:lnTo>
                  <a:pt x="444266" y="818836"/>
                </a:lnTo>
                <a:lnTo>
                  <a:pt x="442120" y="815975"/>
                </a:lnTo>
                <a:lnTo>
                  <a:pt x="444500" y="812801"/>
                </a:lnTo>
                <a:lnTo>
                  <a:pt x="444500" y="812800"/>
                </a:lnTo>
                <a:lnTo>
                  <a:pt x="444501" y="812800"/>
                </a:lnTo>
                <a:lnTo>
                  <a:pt x="445294" y="812800"/>
                </a:lnTo>
                <a:lnTo>
                  <a:pt x="449263" y="812800"/>
                </a:lnTo>
                <a:lnTo>
                  <a:pt x="450850" y="812800"/>
                </a:lnTo>
                <a:cubicBezTo>
                  <a:pt x="450850" y="819150"/>
                  <a:pt x="444500" y="812800"/>
                  <a:pt x="450850" y="819150"/>
                </a:cubicBezTo>
                <a:cubicBezTo>
                  <a:pt x="450850" y="819150"/>
                  <a:pt x="449263" y="819150"/>
                  <a:pt x="447675" y="818356"/>
                </a:cubicBezTo>
                <a:lnTo>
                  <a:pt x="444501" y="812802"/>
                </a:lnTo>
                <a:lnTo>
                  <a:pt x="444501" y="815975"/>
                </a:lnTo>
                <a:lnTo>
                  <a:pt x="444501" y="818836"/>
                </a:lnTo>
                <a:lnTo>
                  <a:pt x="444501" y="818851"/>
                </a:lnTo>
                <a:lnTo>
                  <a:pt x="447863" y="819690"/>
                </a:lnTo>
                <a:lnTo>
                  <a:pt x="449866" y="823194"/>
                </a:lnTo>
                <a:lnTo>
                  <a:pt x="449572" y="823105"/>
                </a:lnTo>
                <a:cubicBezTo>
                  <a:pt x="447863" y="822251"/>
                  <a:pt x="447863" y="822251"/>
                  <a:pt x="451281" y="825667"/>
                </a:cubicBezTo>
                <a:lnTo>
                  <a:pt x="449866" y="823194"/>
                </a:lnTo>
                <a:lnTo>
                  <a:pt x="454582" y="824607"/>
                </a:lnTo>
                <a:lnTo>
                  <a:pt x="454700" y="824813"/>
                </a:lnTo>
                <a:cubicBezTo>
                  <a:pt x="456410" y="825667"/>
                  <a:pt x="458119" y="825667"/>
                  <a:pt x="458119" y="825667"/>
                </a:cubicBezTo>
                <a:cubicBezTo>
                  <a:pt x="458119" y="825667"/>
                  <a:pt x="464956" y="832497"/>
                  <a:pt x="464956" y="832497"/>
                </a:cubicBezTo>
                <a:lnTo>
                  <a:pt x="465138" y="832815"/>
                </a:lnTo>
                <a:lnTo>
                  <a:pt x="465138" y="832679"/>
                </a:lnTo>
                <a:lnTo>
                  <a:pt x="464956" y="832497"/>
                </a:lnTo>
                <a:lnTo>
                  <a:pt x="465138" y="832497"/>
                </a:lnTo>
                <a:lnTo>
                  <a:pt x="465138" y="829469"/>
                </a:lnTo>
                <a:lnTo>
                  <a:pt x="465138" y="828266"/>
                </a:lnTo>
                <a:lnTo>
                  <a:pt x="462392" y="826520"/>
                </a:lnTo>
                <a:cubicBezTo>
                  <a:pt x="459828" y="825667"/>
                  <a:pt x="458119" y="825667"/>
                  <a:pt x="458119" y="825667"/>
                </a:cubicBezTo>
                <a:cubicBezTo>
                  <a:pt x="458119" y="825667"/>
                  <a:pt x="459828" y="825667"/>
                  <a:pt x="461538" y="825667"/>
                </a:cubicBezTo>
                <a:lnTo>
                  <a:pt x="462392" y="825667"/>
                </a:lnTo>
                <a:cubicBezTo>
                  <a:pt x="463247" y="825667"/>
                  <a:pt x="464956" y="825667"/>
                  <a:pt x="464956" y="825667"/>
                </a:cubicBezTo>
                <a:lnTo>
                  <a:pt x="465138" y="825985"/>
                </a:lnTo>
                <a:lnTo>
                  <a:pt x="465138" y="825500"/>
                </a:lnTo>
                <a:lnTo>
                  <a:pt x="465553" y="826709"/>
                </a:lnTo>
                <a:lnTo>
                  <a:pt x="467189" y="829570"/>
                </a:lnTo>
                <a:lnTo>
                  <a:pt x="466350" y="829037"/>
                </a:lnTo>
                <a:lnTo>
                  <a:pt x="467519" y="832446"/>
                </a:lnTo>
                <a:lnTo>
                  <a:pt x="467396" y="832497"/>
                </a:lnTo>
                <a:lnTo>
                  <a:pt x="471794" y="832497"/>
                </a:lnTo>
                <a:lnTo>
                  <a:pt x="472500" y="833437"/>
                </a:lnTo>
                <a:lnTo>
                  <a:pt x="474358" y="835912"/>
                </a:lnTo>
                <a:cubicBezTo>
                  <a:pt x="475213" y="837620"/>
                  <a:pt x="475213" y="839328"/>
                  <a:pt x="471794" y="839328"/>
                </a:cubicBezTo>
                <a:cubicBezTo>
                  <a:pt x="468375" y="835912"/>
                  <a:pt x="466666" y="834205"/>
                  <a:pt x="465811" y="833351"/>
                </a:cubicBezTo>
                <a:lnTo>
                  <a:pt x="465674" y="833215"/>
                </a:lnTo>
                <a:lnTo>
                  <a:pt x="465426" y="833318"/>
                </a:lnTo>
                <a:lnTo>
                  <a:pt x="468375" y="838474"/>
                </a:lnTo>
                <a:cubicBezTo>
                  <a:pt x="470085" y="839328"/>
                  <a:pt x="471794" y="839328"/>
                  <a:pt x="471794" y="839328"/>
                </a:cubicBezTo>
                <a:cubicBezTo>
                  <a:pt x="471794" y="839328"/>
                  <a:pt x="471794" y="839328"/>
                  <a:pt x="472649" y="839328"/>
                </a:cubicBezTo>
                <a:lnTo>
                  <a:pt x="476067" y="839328"/>
                </a:lnTo>
                <a:lnTo>
                  <a:pt x="477776" y="839328"/>
                </a:lnTo>
                <a:lnTo>
                  <a:pt x="478631" y="839328"/>
                </a:lnTo>
                <a:lnTo>
                  <a:pt x="479031" y="840027"/>
                </a:lnTo>
                <a:lnTo>
                  <a:pt x="481807" y="840582"/>
                </a:lnTo>
                <a:cubicBezTo>
                  <a:pt x="483792" y="841376"/>
                  <a:pt x="485776" y="842963"/>
                  <a:pt x="485776" y="846138"/>
                </a:cubicBezTo>
                <a:cubicBezTo>
                  <a:pt x="485776" y="846138"/>
                  <a:pt x="485776" y="846138"/>
                  <a:pt x="484784" y="845344"/>
                </a:cubicBezTo>
                <a:lnTo>
                  <a:pt x="479786" y="841346"/>
                </a:lnTo>
                <a:lnTo>
                  <a:pt x="482050" y="845304"/>
                </a:lnTo>
                <a:cubicBezTo>
                  <a:pt x="483760" y="846158"/>
                  <a:pt x="485469" y="846158"/>
                  <a:pt x="485469" y="846158"/>
                </a:cubicBezTo>
                <a:cubicBezTo>
                  <a:pt x="488888" y="846158"/>
                  <a:pt x="490598" y="847866"/>
                  <a:pt x="492307" y="849573"/>
                </a:cubicBezTo>
                <a:lnTo>
                  <a:pt x="492833" y="849836"/>
                </a:lnTo>
                <a:lnTo>
                  <a:pt x="493162" y="852135"/>
                </a:lnTo>
                <a:cubicBezTo>
                  <a:pt x="494016" y="852988"/>
                  <a:pt x="495726" y="852988"/>
                  <a:pt x="499144" y="852988"/>
                </a:cubicBezTo>
                <a:cubicBezTo>
                  <a:pt x="499144" y="852988"/>
                  <a:pt x="500854" y="852988"/>
                  <a:pt x="502563" y="852988"/>
                </a:cubicBezTo>
                <a:lnTo>
                  <a:pt x="505127" y="852988"/>
                </a:lnTo>
                <a:lnTo>
                  <a:pt x="505982" y="852988"/>
                </a:lnTo>
                <a:cubicBezTo>
                  <a:pt x="512819" y="859819"/>
                  <a:pt x="519657" y="852988"/>
                  <a:pt x="519657" y="852988"/>
                </a:cubicBezTo>
                <a:cubicBezTo>
                  <a:pt x="523076" y="852988"/>
                  <a:pt x="524786" y="852988"/>
                  <a:pt x="525640" y="852988"/>
                </a:cubicBezTo>
                <a:cubicBezTo>
                  <a:pt x="526495" y="852988"/>
                  <a:pt x="526495" y="852988"/>
                  <a:pt x="526495" y="852988"/>
                </a:cubicBezTo>
                <a:lnTo>
                  <a:pt x="526495" y="852487"/>
                </a:lnTo>
                <a:lnTo>
                  <a:pt x="523479" y="852487"/>
                </a:lnTo>
                <a:lnTo>
                  <a:pt x="520800" y="852487"/>
                </a:lnTo>
                <a:cubicBezTo>
                  <a:pt x="519907" y="852487"/>
                  <a:pt x="519907" y="852487"/>
                  <a:pt x="519907" y="852487"/>
                </a:cubicBezTo>
                <a:cubicBezTo>
                  <a:pt x="523479" y="852487"/>
                  <a:pt x="523479" y="852487"/>
                  <a:pt x="522586" y="851693"/>
                </a:cubicBezTo>
                <a:lnTo>
                  <a:pt x="522224" y="850943"/>
                </a:lnTo>
                <a:lnTo>
                  <a:pt x="523479" y="850106"/>
                </a:lnTo>
                <a:lnTo>
                  <a:pt x="526495" y="852116"/>
                </a:lnTo>
                <a:lnTo>
                  <a:pt x="526495" y="846158"/>
                </a:lnTo>
                <a:cubicBezTo>
                  <a:pt x="526495" y="852988"/>
                  <a:pt x="533332" y="852988"/>
                  <a:pt x="533332" y="852988"/>
                </a:cubicBezTo>
                <a:cubicBezTo>
                  <a:pt x="533332" y="852988"/>
                  <a:pt x="533332" y="851281"/>
                  <a:pt x="534187" y="849573"/>
                </a:cubicBezTo>
                <a:lnTo>
                  <a:pt x="536979" y="847980"/>
                </a:lnTo>
                <a:lnTo>
                  <a:pt x="540170" y="849573"/>
                </a:lnTo>
                <a:lnTo>
                  <a:pt x="541879" y="850427"/>
                </a:lnTo>
                <a:lnTo>
                  <a:pt x="540170" y="852988"/>
                </a:lnTo>
                <a:lnTo>
                  <a:pt x="542449" y="850712"/>
                </a:lnTo>
                <a:lnTo>
                  <a:pt x="547007" y="852988"/>
                </a:lnTo>
                <a:cubicBezTo>
                  <a:pt x="547007" y="846158"/>
                  <a:pt x="547007" y="852988"/>
                  <a:pt x="553845" y="846158"/>
                </a:cubicBezTo>
                <a:cubicBezTo>
                  <a:pt x="557264" y="846158"/>
                  <a:pt x="557264" y="846158"/>
                  <a:pt x="555555" y="846158"/>
                </a:cubicBezTo>
                <a:lnTo>
                  <a:pt x="556409" y="846158"/>
                </a:lnTo>
                <a:lnTo>
                  <a:pt x="558119" y="846158"/>
                </a:lnTo>
                <a:lnTo>
                  <a:pt x="560683" y="846158"/>
                </a:lnTo>
                <a:cubicBezTo>
                  <a:pt x="567520" y="839328"/>
                  <a:pt x="567520" y="846158"/>
                  <a:pt x="567520" y="846158"/>
                </a:cubicBezTo>
                <a:cubicBezTo>
                  <a:pt x="567520" y="842743"/>
                  <a:pt x="567520" y="842743"/>
                  <a:pt x="567520" y="842743"/>
                </a:cubicBezTo>
                <a:lnTo>
                  <a:pt x="567520" y="841375"/>
                </a:lnTo>
                <a:lnTo>
                  <a:pt x="566738" y="841375"/>
                </a:lnTo>
                <a:lnTo>
                  <a:pt x="566738" y="839787"/>
                </a:lnTo>
                <a:lnTo>
                  <a:pt x="567520" y="839787"/>
                </a:lnTo>
                <a:lnTo>
                  <a:pt x="567520" y="839519"/>
                </a:lnTo>
                <a:lnTo>
                  <a:pt x="566738" y="839787"/>
                </a:lnTo>
                <a:cubicBezTo>
                  <a:pt x="566738" y="833437"/>
                  <a:pt x="574676" y="839787"/>
                  <a:pt x="574676" y="833437"/>
                </a:cubicBezTo>
                <a:lnTo>
                  <a:pt x="580232" y="833437"/>
                </a:lnTo>
                <a:cubicBezTo>
                  <a:pt x="581026" y="833437"/>
                  <a:pt x="581026" y="833437"/>
                  <a:pt x="581026" y="833437"/>
                </a:cubicBezTo>
                <a:lnTo>
                  <a:pt x="581026" y="833438"/>
                </a:lnTo>
                <a:lnTo>
                  <a:pt x="581026" y="838993"/>
                </a:lnTo>
                <a:cubicBezTo>
                  <a:pt x="581026" y="839787"/>
                  <a:pt x="581026" y="839787"/>
                  <a:pt x="581026" y="839787"/>
                </a:cubicBezTo>
                <a:cubicBezTo>
                  <a:pt x="577851" y="839787"/>
                  <a:pt x="576264" y="839787"/>
                  <a:pt x="575470" y="838993"/>
                </a:cubicBezTo>
                <a:lnTo>
                  <a:pt x="574676" y="833438"/>
                </a:lnTo>
                <a:lnTo>
                  <a:pt x="574676" y="836612"/>
                </a:lnTo>
                <a:cubicBezTo>
                  <a:pt x="574676" y="838200"/>
                  <a:pt x="574676" y="839787"/>
                  <a:pt x="574676" y="839787"/>
                </a:cubicBezTo>
                <a:cubicBezTo>
                  <a:pt x="574676" y="839787"/>
                  <a:pt x="574676" y="838200"/>
                  <a:pt x="573684" y="837406"/>
                </a:cubicBezTo>
                <a:lnTo>
                  <a:pt x="567961" y="839368"/>
                </a:lnTo>
                <a:lnTo>
                  <a:pt x="572580" y="839787"/>
                </a:lnTo>
                <a:lnTo>
                  <a:pt x="574676" y="839787"/>
                </a:lnTo>
                <a:lnTo>
                  <a:pt x="574676" y="839977"/>
                </a:lnTo>
                <a:lnTo>
                  <a:pt x="576922" y="840181"/>
                </a:lnTo>
                <a:cubicBezTo>
                  <a:pt x="579486" y="841035"/>
                  <a:pt x="581195" y="842743"/>
                  <a:pt x="581195" y="846158"/>
                </a:cubicBezTo>
                <a:cubicBezTo>
                  <a:pt x="581195" y="846158"/>
                  <a:pt x="582905" y="844451"/>
                  <a:pt x="583759" y="842743"/>
                </a:cubicBezTo>
                <a:lnTo>
                  <a:pt x="582016" y="840421"/>
                </a:lnTo>
                <a:lnTo>
                  <a:pt x="582050" y="840181"/>
                </a:lnTo>
                <a:lnTo>
                  <a:pt x="582289" y="840147"/>
                </a:lnTo>
                <a:lnTo>
                  <a:pt x="584614" y="841889"/>
                </a:lnTo>
                <a:lnTo>
                  <a:pt x="587420" y="839787"/>
                </a:lnTo>
                <a:lnTo>
                  <a:pt x="588033" y="839328"/>
                </a:lnTo>
                <a:cubicBezTo>
                  <a:pt x="588033" y="839328"/>
                  <a:pt x="589743" y="839328"/>
                  <a:pt x="591452" y="839328"/>
                </a:cubicBezTo>
                <a:lnTo>
                  <a:pt x="592307" y="839328"/>
                </a:lnTo>
                <a:lnTo>
                  <a:pt x="594871" y="839328"/>
                </a:lnTo>
                <a:lnTo>
                  <a:pt x="594883" y="839328"/>
                </a:lnTo>
                <a:lnTo>
                  <a:pt x="592337" y="836612"/>
                </a:lnTo>
                <a:lnTo>
                  <a:pt x="595314" y="833438"/>
                </a:lnTo>
                <a:lnTo>
                  <a:pt x="591345" y="836612"/>
                </a:lnTo>
                <a:lnTo>
                  <a:pt x="587950" y="839328"/>
                </a:lnTo>
                <a:lnTo>
                  <a:pt x="588033" y="839328"/>
                </a:lnTo>
                <a:lnTo>
                  <a:pt x="587932" y="839342"/>
                </a:lnTo>
                <a:lnTo>
                  <a:pt x="587376" y="839787"/>
                </a:lnTo>
                <a:lnTo>
                  <a:pt x="587376" y="839421"/>
                </a:lnTo>
                <a:lnTo>
                  <a:pt x="584813" y="839787"/>
                </a:lnTo>
                <a:lnTo>
                  <a:pt x="582289" y="840147"/>
                </a:lnTo>
                <a:lnTo>
                  <a:pt x="581808" y="839787"/>
                </a:lnTo>
                <a:lnTo>
                  <a:pt x="581195" y="839328"/>
                </a:lnTo>
                <a:lnTo>
                  <a:pt x="587376" y="839328"/>
                </a:lnTo>
                <a:lnTo>
                  <a:pt x="587376" y="836612"/>
                </a:lnTo>
                <a:lnTo>
                  <a:pt x="587376" y="833438"/>
                </a:lnTo>
                <a:lnTo>
                  <a:pt x="587376" y="833437"/>
                </a:lnTo>
                <a:lnTo>
                  <a:pt x="588170" y="833437"/>
                </a:lnTo>
                <a:lnTo>
                  <a:pt x="590353" y="833437"/>
                </a:lnTo>
                <a:lnTo>
                  <a:pt x="591345" y="833437"/>
                </a:lnTo>
                <a:lnTo>
                  <a:pt x="593627" y="833437"/>
                </a:lnTo>
                <a:lnTo>
                  <a:pt x="594519" y="833437"/>
                </a:lnTo>
                <a:lnTo>
                  <a:pt x="590948" y="826492"/>
                </a:lnTo>
                <a:lnTo>
                  <a:pt x="588170" y="825721"/>
                </a:lnTo>
                <a:lnTo>
                  <a:pt x="587376" y="825500"/>
                </a:lnTo>
                <a:lnTo>
                  <a:pt x="588170" y="825500"/>
                </a:lnTo>
                <a:lnTo>
                  <a:pt x="588368" y="825500"/>
                </a:lnTo>
                <a:lnTo>
                  <a:pt x="590849" y="825500"/>
                </a:lnTo>
                <a:lnTo>
                  <a:pt x="590948" y="825500"/>
                </a:lnTo>
                <a:lnTo>
                  <a:pt x="591345" y="825500"/>
                </a:lnTo>
                <a:lnTo>
                  <a:pt x="592337" y="825500"/>
                </a:lnTo>
                <a:lnTo>
                  <a:pt x="594520" y="825500"/>
                </a:lnTo>
                <a:lnTo>
                  <a:pt x="595314" y="825500"/>
                </a:lnTo>
                <a:lnTo>
                  <a:pt x="595413" y="825500"/>
                </a:lnTo>
                <a:lnTo>
                  <a:pt x="601663" y="825500"/>
                </a:lnTo>
                <a:lnTo>
                  <a:pt x="601664" y="825500"/>
                </a:lnTo>
                <a:lnTo>
                  <a:pt x="601663" y="825500"/>
                </a:lnTo>
                <a:lnTo>
                  <a:pt x="598092" y="826492"/>
                </a:lnTo>
                <a:lnTo>
                  <a:pt x="594521" y="833437"/>
                </a:lnTo>
                <a:lnTo>
                  <a:pt x="595313" y="833437"/>
                </a:lnTo>
                <a:lnTo>
                  <a:pt x="595314" y="833437"/>
                </a:lnTo>
                <a:lnTo>
                  <a:pt x="597199" y="833437"/>
                </a:lnTo>
                <a:lnTo>
                  <a:pt x="598488" y="833437"/>
                </a:lnTo>
                <a:lnTo>
                  <a:pt x="601662" y="833437"/>
                </a:lnTo>
                <a:lnTo>
                  <a:pt x="599282" y="829469"/>
                </a:lnTo>
                <a:lnTo>
                  <a:pt x="601663" y="825500"/>
                </a:lnTo>
                <a:lnTo>
                  <a:pt x="604044" y="826492"/>
                </a:lnTo>
                <a:cubicBezTo>
                  <a:pt x="603250" y="827485"/>
                  <a:pt x="601663" y="829469"/>
                  <a:pt x="601663" y="833438"/>
                </a:cubicBezTo>
                <a:lnTo>
                  <a:pt x="601663" y="833437"/>
                </a:lnTo>
                <a:lnTo>
                  <a:pt x="598488" y="835818"/>
                </a:lnTo>
                <a:lnTo>
                  <a:pt x="595314" y="833438"/>
                </a:lnTo>
                <a:lnTo>
                  <a:pt x="595314" y="834231"/>
                </a:lnTo>
                <a:lnTo>
                  <a:pt x="595314" y="839328"/>
                </a:lnTo>
                <a:lnTo>
                  <a:pt x="595726" y="839328"/>
                </a:lnTo>
                <a:lnTo>
                  <a:pt x="597435" y="839328"/>
                </a:lnTo>
                <a:lnTo>
                  <a:pt x="598289" y="839328"/>
                </a:lnTo>
                <a:lnTo>
                  <a:pt x="600853" y="839328"/>
                </a:lnTo>
                <a:lnTo>
                  <a:pt x="601708" y="839328"/>
                </a:lnTo>
                <a:cubicBezTo>
                  <a:pt x="601708" y="839328"/>
                  <a:pt x="603417" y="837620"/>
                  <a:pt x="605127" y="836766"/>
                </a:cubicBezTo>
                <a:lnTo>
                  <a:pt x="608013" y="838928"/>
                </a:lnTo>
                <a:lnTo>
                  <a:pt x="608379" y="839202"/>
                </a:lnTo>
                <a:lnTo>
                  <a:pt x="608546" y="839328"/>
                </a:lnTo>
                <a:lnTo>
                  <a:pt x="609353" y="839328"/>
                </a:lnTo>
                <a:lnTo>
                  <a:pt x="614959" y="837406"/>
                </a:lnTo>
                <a:lnTo>
                  <a:pt x="615760" y="839328"/>
                </a:lnTo>
                <a:lnTo>
                  <a:pt x="616238" y="839328"/>
                </a:lnTo>
                <a:lnTo>
                  <a:pt x="618802" y="839328"/>
                </a:lnTo>
                <a:lnTo>
                  <a:pt x="621366" y="839328"/>
                </a:lnTo>
                <a:lnTo>
                  <a:pt x="622221" y="839328"/>
                </a:lnTo>
                <a:cubicBezTo>
                  <a:pt x="625640" y="839328"/>
                  <a:pt x="627349" y="837620"/>
                  <a:pt x="628204" y="835912"/>
                </a:cubicBezTo>
                <a:lnTo>
                  <a:pt x="628824" y="833437"/>
                </a:lnTo>
                <a:lnTo>
                  <a:pt x="629059" y="832497"/>
                </a:lnTo>
                <a:cubicBezTo>
                  <a:pt x="629059" y="832497"/>
                  <a:pt x="630768" y="832497"/>
                  <a:pt x="632477" y="832497"/>
                </a:cubicBezTo>
                <a:lnTo>
                  <a:pt x="633899" y="832497"/>
                </a:lnTo>
                <a:lnTo>
                  <a:pt x="635530" y="832497"/>
                </a:lnTo>
                <a:lnTo>
                  <a:pt x="635530" y="832446"/>
                </a:lnTo>
                <a:lnTo>
                  <a:pt x="635530" y="829469"/>
                </a:lnTo>
                <a:lnTo>
                  <a:pt x="635530" y="826492"/>
                </a:lnTo>
                <a:cubicBezTo>
                  <a:pt x="635530" y="825500"/>
                  <a:pt x="635530" y="825500"/>
                  <a:pt x="635530" y="825500"/>
                </a:cubicBezTo>
                <a:cubicBezTo>
                  <a:pt x="635530" y="829469"/>
                  <a:pt x="637250" y="829469"/>
                  <a:pt x="638970" y="828477"/>
                </a:cubicBezTo>
                <a:lnTo>
                  <a:pt x="640905" y="826803"/>
                </a:lnTo>
                <a:lnTo>
                  <a:pt x="639763" y="827088"/>
                </a:lnTo>
                <a:cubicBezTo>
                  <a:pt x="638010" y="827088"/>
                  <a:pt x="636588" y="826733"/>
                  <a:pt x="636588" y="826294"/>
                </a:cubicBezTo>
                <a:cubicBezTo>
                  <a:pt x="636588" y="825856"/>
                  <a:pt x="638010" y="825500"/>
                  <a:pt x="639763" y="825500"/>
                </a:cubicBezTo>
                <a:lnTo>
                  <a:pt x="641817" y="826014"/>
                </a:lnTo>
                <a:lnTo>
                  <a:pt x="642410" y="825500"/>
                </a:lnTo>
                <a:cubicBezTo>
                  <a:pt x="642410" y="825500"/>
                  <a:pt x="644130" y="825500"/>
                  <a:pt x="645849" y="825500"/>
                </a:cubicBezTo>
                <a:lnTo>
                  <a:pt x="649288" y="825500"/>
                </a:lnTo>
                <a:lnTo>
                  <a:pt x="649289" y="825500"/>
                </a:lnTo>
                <a:lnTo>
                  <a:pt x="652463" y="825500"/>
                </a:lnTo>
                <a:cubicBezTo>
                  <a:pt x="654051" y="825500"/>
                  <a:pt x="655638" y="825500"/>
                  <a:pt x="655638" y="825500"/>
                </a:cubicBezTo>
                <a:lnTo>
                  <a:pt x="652845" y="828119"/>
                </a:lnTo>
                <a:lnTo>
                  <a:pt x="652990" y="828228"/>
                </a:lnTo>
                <a:cubicBezTo>
                  <a:pt x="654699" y="827374"/>
                  <a:pt x="656409" y="825667"/>
                  <a:pt x="656409" y="825667"/>
                </a:cubicBezTo>
                <a:cubicBezTo>
                  <a:pt x="663247" y="825667"/>
                  <a:pt x="663247" y="825667"/>
                  <a:pt x="663247" y="825667"/>
                </a:cubicBezTo>
                <a:lnTo>
                  <a:pt x="663575" y="825339"/>
                </a:lnTo>
                <a:lnTo>
                  <a:pt x="663575" y="819944"/>
                </a:lnTo>
                <a:lnTo>
                  <a:pt x="663575" y="819152"/>
                </a:lnTo>
                <a:lnTo>
                  <a:pt x="659607" y="824706"/>
                </a:lnTo>
                <a:cubicBezTo>
                  <a:pt x="657622" y="825500"/>
                  <a:pt x="655638" y="825500"/>
                  <a:pt x="655638" y="825500"/>
                </a:cubicBezTo>
                <a:cubicBezTo>
                  <a:pt x="655638" y="825500"/>
                  <a:pt x="655638" y="825500"/>
                  <a:pt x="656630" y="824706"/>
                </a:cubicBezTo>
                <a:lnTo>
                  <a:pt x="663575" y="819151"/>
                </a:lnTo>
                <a:lnTo>
                  <a:pt x="663575" y="819150"/>
                </a:lnTo>
                <a:lnTo>
                  <a:pt x="663576" y="819150"/>
                </a:lnTo>
                <a:cubicBezTo>
                  <a:pt x="663576" y="819150"/>
                  <a:pt x="669926" y="819150"/>
                  <a:pt x="669926" y="812800"/>
                </a:cubicBezTo>
                <a:cubicBezTo>
                  <a:pt x="669926" y="812800"/>
                  <a:pt x="669926" y="814388"/>
                  <a:pt x="669926" y="815975"/>
                </a:cubicBezTo>
                <a:lnTo>
                  <a:pt x="669926" y="818994"/>
                </a:lnTo>
                <a:lnTo>
                  <a:pt x="670084" y="818836"/>
                </a:lnTo>
                <a:cubicBezTo>
                  <a:pt x="673503" y="818836"/>
                  <a:pt x="675639" y="818836"/>
                  <a:pt x="676815" y="818943"/>
                </a:cubicBezTo>
                <a:lnTo>
                  <a:pt x="676898" y="819007"/>
                </a:lnTo>
                <a:lnTo>
                  <a:pt x="676678" y="820544"/>
                </a:lnTo>
                <a:lnTo>
                  <a:pt x="670084" y="825667"/>
                </a:lnTo>
                <a:cubicBezTo>
                  <a:pt x="663247" y="832497"/>
                  <a:pt x="663247" y="832497"/>
                  <a:pt x="663247" y="832497"/>
                </a:cubicBezTo>
                <a:lnTo>
                  <a:pt x="662392" y="832497"/>
                </a:lnTo>
                <a:lnTo>
                  <a:pt x="659828" y="832497"/>
                </a:lnTo>
                <a:cubicBezTo>
                  <a:pt x="658118" y="832497"/>
                  <a:pt x="656409" y="832497"/>
                  <a:pt x="656409" y="832497"/>
                </a:cubicBezTo>
                <a:cubicBezTo>
                  <a:pt x="656409" y="832497"/>
                  <a:pt x="656409" y="832497"/>
                  <a:pt x="649571" y="839328"/>
                </a:cubicBezTo>
                <a:cubicBezTo>
                  <a:pt x="656409" y="839328"/>
                  <a:pt x="656409" y="839328"/>
                  <a:pt x="656409" y="839328"/>
                </a:cubicBezTo>
                <a:cubicBezTo>
                  <a:pt x="656409" y="839328"/>
                  <a:pt x="656409" y="832497"/>
                  <a:pt x="656409" y="832497"/>
                </a:cubicBezTo>
                <a:cubicBezTo>
                  <a:pt x="656409" y="839328"/>
                  <a:pt x="656409" y="832497"/>
                  <a:pt x="663247" y="832497"/>
                </a:cubicBezTo>
                <a:cubicBezTo>
                  <a:pt x="663247" y="832497"/>
                  <a:pt x="663247" y="832497"/>
                  <a:pt x="670084" y="832497"/>
                </a:cubicBezTo>
                <a:cubicBezTo>
                  <a:pt x="670084" y="832497"/>
                  <a:pt x="670084" y="832497"/>
                  <a:pt x="670084" y="825667"/>
                </a:cubicBezTo>
                <a:cubicBezTo>
                  <a:pt x="670084" y="832497"/>
                  <a:pt x="670084" y="825667"/>
                  <a:pt x="676922" y="825667"/>
                </a:cubicBezTo>
                <a:cubicBezTo>
                  <a:pt x="676922" y="825667"/>
                  <a:pt x="676922" y="832497"/>
                  <a:pt x="683759" y="825667"/>
                </a:cubicBezTo>
                <a:cubicBezTo>
                  <a:pt x="683759" y="825667"/>
                  <a:pt x="682050" y="825667"/>
                  <a:pt x="680340" y="825667"/>
                </a:cubicBezTo>
                <a:lnTo>
                  <a:pt x="679486" y="825667"/>
                </a:lnTo>
                <a:cubicBezTo>
                  <a:pt x="678631" y="825667"/>
                  <a:pt x="676922" y="825667"/>
                  <a:pt x="676922" y="825667"/>
                </a:cubicBezTo>
                <a:cubicBezTo>
                  <a:pt x="680340" y="825667"/>
                  <a:pt x="682050" y="825667"/>
                  <a:pt x="683759" y="824813"/>
                </a:cubicBezTo>
                <a:lnTo>
                  <a:pt x="684213" y="824416"/>
                </a:lnTo>
                <a:lnTo>
                  <a:pt x="684390" y="824261"/>
                </a:lnTo>
                <a:lnTo>
                  <a:pt x="685007" y="819944"/>
                </a:lnTo>
                <a:lnTo>
                  <a:pt x="690175" y="819206"/>
                </a:lnTo>
                <a:lnTo>
                  <a:pt x="690238" y="819150"/>
                </a:lnTo>
                <a:lnTo>
                  <a:pt x="690597" y="818836"/>
                </a:lnTo>
                <a:cubicBezTo>
                  <a:pt x="694016" y="818836"/>
                  <a:pt x="694016" y="818836"/>
                  <a:pt x="693161" y="818836"/>
                </a:cubicBezTo>
                <a:lnTo>
                  <a:pt x="694016" y="818836"/>
                </a:lnTo>
                <a:cubicBezTo>
                  <a:pt x="695726" y="818836"/>
                  <a:pt x="697435" y="818836"/>
                  <a:pt x="697435" y="818836"/>
                </a:cubicBezTo>
                <a:cubicBezTo>
                  <a:pt x="697435" y="818836"/>
                  <a:pt x="704272" y="812006"/>
                  <a:pt x="704272" y="812006"/>
                </a:cubicBezTo>
                <a:lnTo>
                  <a:pt x="704851" y="812006"/>
                </a:lnTo>
                <a:lnTo>
                  <a:pt x="706836" y="812006"/>
                </a:lnTo>
                <a:lnTo>
                  <a:pt x="707691" y="812006"/>
                </a:lnTo>
                <a:cubicBezTo>
                  <a:pt x="707691" y="812006"/>
                  <a:pt x="707691" y="812006"/>
                  <a:pt x="711110" y="812006"/>
                </a:cubicBezTo>
                <a:lnTo>
                  <a:pt x="712575" y="810542"/>
                </a:lnTo>
                <a:lnTo>
                  <a:pt x="717947" y="812006"/>
                </a:lnTo>
                <a:cubicBezTo>
                  <a:pt x="717947" y="812006"/>
                  <a:pt x="717947" y="812006"/>
                  <a:pt x="717947" y="805175"/>
                </a:cubicBezTo>
                <a:cubicBezTo>
                  <a:pt x="724785" y="798345"/>
                  <a:pt x="724785" y="805175"/>
                  <a:pt x="724785" y="798345"/>
                </a:cubicBezTo>
                <a:lnTo>
                  <a:pt x="725488" y="797994"/>
                </a:lnTo>
                <a:lnTo>
                  <a:pt x="726523" y="797477"/>
                </a:lnTo>
                <a:lnTo>
                  <a:pt x="728663" y="795337"/>
                </a:lnTo>
                <a:cubicBezTo>
                  <a:pt x="728663" y="795337"/>
                  <a:pt x="728663" y="795337"/>
                  <a:pt x="731838" y="792162"/>
                </a:cubicBezTo>
                <a:lnTo>
                  <a:pt x="731838" y="791515"/>
                </a:lnTo>
                <a:lnTo>
                  <a:pt x="731622" y="791515"/>
                </a:lnTo>
                <a:lnTo>
                  <a:pt x="731838" y="791422"/>
                </a:lnTo>
                <a:lnTo>
                  <a:pt x="731838" y="791299"/>
                </a:lnTo>
                <a:lnTo>
                  <a:pt x="731838" y="788194"/>
                </a:lnTo>
                <a:cubicBezTo>
                  <a:pt x="731838" y="786210"/>
                  <a:pt x="731838" y="784225"/>
                  <a:pt x="731838" y="784225"/>
                </a:cubicBezTo>
                <a:cubicBezTo>
                  <a:pt x="731838" y="784225"/>
                  <a:pt x="733426" y="784225"/>
                  <a:pt x="735013" y="784225"/>
                </a:cubicBezTo>
                <a:lnTo>
                  <a:pt x="735807" y="784225"/>
                </a:lnTo>
                <a:lnTo>
                  <a:pt x="738188" y="784225"/>
                </a:lnTo>
                <a:cubicBezTo>
                  <a:pt x="735013" y="784225"/>
                  <a:pt x="733426" y="784225"/>
                  <a:pt x="732632" y="785217"/>
                </a:cubicBezTo>
                <a:lnTo>
                  <a:pt x="731950" y="791187"/>
                </a:lnTo>
                <a:lnTo>
                  <a:pt x="731949" y="791188"/>
                </a:lnTo>
                <a:lnTo>
                  <a:pt x="731927" y="791384"/>
                </a:lnTo>
                <a:lnTo>
                  <a:pt x="737605" y="788953"/>
                </a:lnTo>
                <a:cubicBezTo>
                  <a:pt x="738460" y="788099"/>
                  <a:pt x="738460" y="788099"/>
                  <a:pt x="738460" y="791515"/>
                </a:cubicBezTo>
                <a:cubicBezTo>
                  <a:pt x="738460" y="791515"/>
                  <a:pt x="738460" y="791515"/>
                  <a:pt x="737605" y="791515"/>
                </a:cubicBezTo>
                <a:lnTo>
                  <a:pt x="735041" y="791515"/>
                </a:lnTo>
                <a:lnTo>
                  <a:pt x="731912" y="791515"/>
                </a:lnTo>
                <a:lnTo>
                  <a:pt x="731838" y="792163"/>
                </a:lnTo>
                <a:lnTo>
                  <a:pt x="731838" y="794543"/>
                </a:lnTo>
                <a:lnTo>
                  <a:pt x="731838" y="794822"/>
                </a:lnTo>
                <a:lnTo>
                  <a:pt x="738460" y="791515"/>
                </a:lnTo>
                <a:lnTo>
                  <a:pt x="738460" y="788953"/>
                </a:lnTo>
                <a:lnTo>
                  <a:pt x="738460" y="788099"/>
                </a:lnTo>
                <a:cubicBezTo>
                  <a:pt x="738460" y="786392"/>
                  <a:pt x="738460" y="784684"/>
                  <a:pt x="738460" y="784684"/>
                </a:cubicBezTo>
                <a:cubicBezTo>
                  <a:pt x="738460" y="784684"/>
                  <a:pt x="745298" y="784684"/>
                  <a:pt x="745298" y="777854"/>
                </a:cubicBezTo>
                <a:cubicBezTo>
                  <a:pt x="745298" y="777854"/>
                  <a:pt x="752135" y="771023"/>
                  <a:pt x="752135" y="771023"/>
                </a:cubicBezTo>
                <a:cubicBezTo>
                  <a:pt x="752135" y="771023"/>
                  <a:pt x="758973" y="771023"/>
                  <a:pt x="758973" y="771023"/>
                </a:cubicBezTo>
                <a:cubicBezTo>
                  <a:pt x="758973" y="771023"/>
                  <a:pt x="765810" y="771023"/>
                  <a:pt x="765810" y="771023"/>
                </a:cubicBezTo>
                <a:cubicBezTo>
                  <a:pt x="765810" y="764193"/>
                  <a:pt x="758973" y="771023"/>
                  <a:pt x="758973" y="771023"/>
                </a:cubicBezTo>
                <a:cubicBezTo>
                  <a:pt x="758973" y="771023"/>
                  <a:pt x="758973" y="771023"/>
                  <a:pt x="765810" y="764193"/>
                </a:cubicBezTo>
                <a:cubicBezTo>
                  <a:pt x="772648" y="757362"/>
                  <a:pt x="772648" y="757362"/>
                  <a:pt x="765810" y="757362"/>
                </a:cubicBezTo>
                <a:cubicBezTo>
                  <a:pt x="772648" y="757362"/>
                  <a:pt x="765810" y="757362"/>
                  <a:pt x="772648" y="757362"/>
                </a:cubicBezTo>
                <a:lnTo>
                  <a:pt x="772720" y="757237"/>
                </a:lnTo>
                <a:lnTo>
                  <a:pt x="776067" y="751386"/>
                </a:lnTo>
                <a:lnTo>
                  <a:pt x="779242" y="750593"/>
                </a:lnTo>
                <a:lnTo>
                  <a:pt x="779196" y="750532"/>
                </a:lnTo>
                <a:lnTo>
                  <a:pt x="776067" y="750532"/>
                </a:lnTo>
                <a:lnTo>
                  <a:pt x="773379" y="750532"/>
                </a:lnTo>
                <a:lnTo>
                  <a:pt x="773113" y="750887"/>
                </a:lnTo>
                <a:lnTo>
                  <a:pt x="773113" y="750532"/>
                </a:lnTo>
                <a:lnTo>
                  <a:pt x="772648" y="750532"/>
                </a:lnTo>
                <a:lnTo>
                  <a:pt x="773113" y="750474"/>
                </a:lnTo>
                <a:lnTo>
                  <a:pt x="773113" y="745331"/>
                </a:lnTo>
                <a:cubicBezTo>
                  <a:pt x="773113" y="744537"/>
                  <a:pt x="773113" y="744537"/>
                  <a:pt x="773113" y="744537"/>
                </a:cubicBezTo>
                <a:cubicBezTo>
                  <a:pt x="776288" y="744537"/>
                  <a:pt x="776288" y="746125"/>
                  <a:pt x="775494" y="747712"/>
                </a:cubicBezTo>
                <a:lnTo>
                  <a:pt x="773455" y="750431"/>
                </a:lnTo>
                <a:lnTo>
                  <a:pt x="778635" y="749785"/>
                </a:lnTo>
                <a:lnTo>
                  <a:pt x="777082" y="747713"/>
                </a:lnTo>
                <a:cubicBezTo>
                  <a:pt x="777875" y="746126"/>
                  <a:pt x="779463" y="744538"/>
                  <a:pt x="779463" y="744538"/>
                </a:cubicBezTo>
                <a:cubicBezTo>
                  <a:pt x="779463" y="744538"/>
                  <a:pt x="779463" y="744538"/>
                  <a:pt x="779463" y="745332"/>
                </a:cubicBezTo>
                <a:lnTo>
                  <a:pt x="779463" y="749681"/>
                </a:lnTo>
                <a:lnTo>
                  <a:pt x="779486" y="749678"/>
                </a:lnTo>
                <a:cubicBezTo>
                  <a:pt x="781195" y="748824"/>
                  <a:pt x="782905" y="747117"/>
                  <a:pt x="786323" y="743702"/>
                </a:cubicBezTo>
                <a:cubicBezTo>
                  <a:pt x="786323" y="743702"/>
                  <a:pt x="786323" y="743702"/>
                  <a:pt x="786323" y="742848"/>
                </a:cubicBezTo>
                <a:lnTo>
                  <a:pt x="786323" y="737725"/>
                </a:lnTo>
                <a:cubicBezTo>
                  <a:pt x="786323" y="736871"/>
                  <a:pt x="786323" y="736871"/>
                  <a:pt x="786323" y="736871"/>
                </a:cubicBezTo>
                <a:cubicBezTo>
                  <a:pt x="786323" y="736871"/>
                  <a:pt x="786323" y="730041"/>
                  <a:pt x="786323" y="730041"/>
                </a:cubicBezTo>
                <a:cubicBezTo>
                  <a:pt x="786323" y="730041"/>
                  <a:pt x="786323" y="730041"/>
                  <a:pt x="793161" y="730041"/>
                </a:cubicBezTo>
                <a:cubicBezTo>
                  <a:pt x="793161" y="730041"/>
                  <a:pt x="793161" y="728333"/>
                  <a:pt x="793161" y="727479"/>
                </a:cubicBezTo>
                <a:lnTo>
                  <a:pt x="793161" y="726625"/>
                </a:lnTo>
                <a:lnTo>
                  <a:pt x="793161" y="724844"/>
                </a:lnTo>
                <a:lnTo>
                  <a:pt x="793161" y="724064"/>
                </a:lnTo>
                <a:lnTo>
                  <a:pt x="793161" y="723210"/>
                </a:lnTo>
                <a:lnTo>
                  <a:pt x="793751" y="722621"/>
                </a:lnTo>
                <a:lnTo>
                  <a:pt x="793751" y="715962"/>
                </a:lnTo>
                <a:lnTo>
                  <a:pt x="795934" y="719602"/>
                </a:lnTo>
                <a:lnTo>
                  <a:pt x="796132" y="719931"/>
                </a:lnTo>
                <a:lnTo>
                  <a:pt x="795666" y="720708"/>
                </a:lnTo>
                <a:lnTo>
                  <a:pt x="796580" y="719795"/>
                </a:lnTo>
                <a:lnTo>
                  <a:pt x="798090" y="718287"/>
                </a:lnTo>
                <a:lnTo>
                  <a:pt x="796920" y="717660"/>
                </a:lnTo>
                <a:lnTo>
                  <a:pt x="793751" y="715962"/>
                </a:lnTo>
                <a:cubicBezTo>
                  <a:pt x="800101" y="715962"/>
                  <a:pt x="800101" y="715962"/>
                  <a:pt x="800101" y="715962"/>
                </a:cubicBezTo>
                <a:lnTo>
                  <a:pt x="799987" y="716391"/>
                </a:lnTo>
                <a:lnTo>
                  <a:pt x="799998" y="716380"/>
                </a:lnTo>
                <a:lnTo>
                  <a:pt x="800101" y="716321"/>
                </a:lnTo>
                <a:lnTo>
                  <a:pt x="805981" y="712965"/>
                </a:lnTo>
                <a:cubicBezTo>
                  <a:pt x="806836" y="712965"/>
                  <a:pt x="806836" y="712965"/>
                  <a:pt x="806836" y="709549"/>
                </a:cubicBezTo>
                <a:cubicBezTo>
                  <a:pt x="806836" y="709549"/>
                  <a:pt x="806836" y="709549"/>
                  <a:pt x="807691" y="708696"/>
                </a:cubicBezTo>
                <a:lnTo>
                  <a:pt x="813595" y="702798"/>
                </a:lnTo>
                <a:lnTo>
                  <a:pt x="813674" y="702719"/>
                </a:lnTo>
                <a:lnTo>
                  <a:pt x="813674" y="702565"/>
                </a:lnTo>
                <a:lnTo>
                  <a:pt x="813595" y="702628"/>
                </a:lnTo>
                <a:lnTo>
                  <a:pt x="813481" y="702719"/>
                </a:lnTo>
                <a:lnTo>
                  <a:pt x="812801" y="703263"/>
                </a:lnTo>
                <a:lnTo>
                  <a:pt x="813190" y="702719"/>
                </a:lnTo>
                <a:lnTo>
                  <a:pt x="813595" y="702152"/>
                </a:lnTo>
                <a:lnTo>
                  <a:pt x="813674" y="702041"/>
                </a:lnTo>
                <a:lnTo>
                  <a:pt x="813674" y="701865"/>
                </a:lnTo>
                <a:lnTo>
                  <a:pt x="813674" y="699304"/>
                </a:lnTo>
                <a:lnTo>
                  <a:pt x="813674" y="696040"/>
                </a:lnTo>
                <a:lnTo>
                  <a:pt x="813674" y="695889"/>
                </a:lnTo>
                <a:lnTo>
                  <a:pt x="813876" y="695838"/>
                </a:lnTo>
                <a:lnTo>
                  <a:pt x="817093" y="695035"/>
                </a:lnTo>
                <a:lnTo>
                  <a:pt x="820317" y="689397"/>
                </a:lnTo>
                <a:lnTo>
                  <a:pt x="820511" y="689058"/>
                </a:lnTo>
                <a:lnTo>
                  <a:pt x="820677" y="689037"/>
                </a:lnTo>
                <a:lnTo>
                  <a:pt x="827349" y="688204"/>
                </a:lnTo>
                <a:lnTo>
                  <a:pt x="827349" y="688204"/>
                </a:lnTo>
                <a:lnTo>
                  <a:pt x="834186" y="682228"/>
                </a:lnTo>
                <a:cubicBezTo>
                  <a:pt x="830768" y="682228"/>
                  <a:pt x="830768" y="682228"/>
                  <a:pt x="830768" y="682228"/>
                </a:cubicBezTo>
                <a:lnTo>
                  <a:pt x="829913" y="682228"/>
                </a:lnTo>
                <a:lnTo>
                  <a:pt x="828204" y="682228"/>
                </a:lnTo>
                <a:cubicBezTo>
                  <a:pt x="827349" y="682228"/>
                  <a:pt x="827349" y="682228"/>
                  <a:pt x="827349" y="682228"/>
                </a:cubicBezTo>
                <a:cubicBezTo>
                  <a:pt x="834186" y="682228"/>
                  <a:pt x="834186" y="675397"/>
                  <a:pt x="834186" y="675397"/>
                </a:cubicBezTo>
                <a:cubicBezTo>
                  <a:pt x="834186" y="675397"/>
                  <a:pt x="834186" y="675397"/>
                  <a:pt x="835041" y="675397"/>
                </a:cubicBezTo>
                <a:lnTo>
                  <a:pt x="838460" y="675397"/>
                </a:lnTo>
                <a:lnTo>
                  <a:pt x="841024" y="675397"/>
                </a:lnTo>
                <a:cubicBezTo>
                  <a:pt x="841024" y="675397"/>
                  <a:pt x="841024" y="673690"/>
                  <a:pt x="840169" y="672836"/>
                </a:cubicBezTo>
                <a:lnTo>
                  <a:pt x="838067" y="673736"/>
                </a:lnTo>
                <a:lnTo>
                  <a:pt x="841024" y="668567"/>
                </a:lnTo>
                <a:cubicBezTo>
                  <a:pt x="841024" y="665152"/>
                  <a:pt x="841024" y="663444"/>
                  <a:pt x="841879" y="661736"/>
                </a:cubicBezTo>
                <a:lnTo>
                  <a:pt x="847861" y="661736"/>
                </a:lnTo>
                <a:cubicBezTo>
                  <a:pt x="847861" y="661736"/>
                  <a:pt x="847861" y="668567"/>
                  <a:pt x="854699" y="668567"/>
                </a:cubicBezTo>
                <a:cubicBezTo>
                  <a:pt x="854699" y="668567"/>
                  <a:pt x="854699" y="670275"/>
                  <a:pt x="854699" y="671982"/>
                </a:cubicBezTo>
                <a:lnTo>
                  <a:pt x="854699" y="675186"/>
                </a:lnTo>
                <a:lnTo>
                  <a:pt x="858045" y="669330"/>
                </a:lnTo>
                <a:cubicBezTo>
                  <a:pt x="860029" y="668338"/>
                  <a:pt x="862014" y="668338"/>
                  <a:pt x="862014" y="668338"/>
                </a:cubicBezTo>
                <a:cubicBezTo>
                  <a:pt x="862014" y="668338"/>
                  <a:pt x="860029" y="670323"/>
                  <a:pt x="858045" y="672307"/>
                </a:cubicBezTo>
                <a:lnTo>
                  <a:pt x="854699" y="675653"/>
                </a:lnTo>
                <a:lnTo>
                  <a:pt x="854656" y="675696"/>
                </a:lnTo>
                <a:lnTo>
                  <a:pt x="853844" y="681374"/>
                </a:lnTo>
                <a:lnTo>
                  <a:pt x="852451" y="681573"/>
                </a:lnTo>
                <a:lnTo>
                  <a:pt x="854553" y="675800"/>
                </a:lnTo>
                <a:lnTo>
                  <a:pt x="854528" y="675824"/>
                </a:lnTo>
                <a:lnTo>
                  <a:pt x="852212" y="681607"/>
                </a:lnTo>
                <a:lnTo>
                  <a:pt x="847861" y="682228"/>
                </a:lnTo>
                <a:cubicBezTo>
                  <a:pt x="847861" y="685643"/>
                  <a:pt x="847861" y="687350"/>
                  <a:pt x="847861" y="688204"/>
                </a:cubicBezTo>
                <a:lnTo>
                  <a:pt x="847861" y="688839"/>
                </a:lnTo>
                <a:lnTo>
                  <a:pt x="848742" y="687958"/>
                </a:lnTo>
                <a:lnTo>
                  <a:pt x="851280" y="684789"/>
                </a:lnTo>
                <a:lnTo>
                  <a:pt x="853796" y="682904"/>
                </a:lnTo>
                <a:lnTo>
                  <a:pt x="854075" y="682625"/>
                </a:lnTo>
                <a:lnTo>
                  <a:pt x="854075" y="682695"/>
                </a:lnTo>
                <a:lnTo>
                  <a:pt x="854699" y="682228"/>
                </a:lnTo>
                <a:lnTo>
                  <a:pt x="854075" y="682851"/>
                </a:lnTo>
                <a:lnTo>
                  <a:pt x="854075" y="685800"/>
                </a:lnTo>
                <a:cubicBezTo>
                  <a:pt x="854075" y="687388"/>
                  <a:pt x="854075" y="688975"/>
                  <a:pt x="854075" y="688975"/>
                </a:cubicBezTo>
                <a:lnTo>
                  <a:pt x="854076" y="688975"/>
                </a:lnTo>
                <a:cubicBezTo>
                  <a:pt x="854076" y="688975"/>
                  <a:pt x="852489" y="690960"/>
                  <a:pt x="850901" y="691952"/>
                </a:cubicBezTo>
                <a:lnTo>
                  <a:pt x="847971" y="689205"/>
                </a:lnTo>
                <a:lnTo>
                  <a:pt x="850425" y="692473"/>
                </a:lnTo>
                <a:cubicBezTo>
                  <a:pt x="851280" y="692473"/>
                  <a:pt x="851280" y="692473"/>
                  <a:pt x="847861" y="695889"/>
                </a:cubicBezTo>
                <a:cubicBezTo>
                  <a:pt x="847861" y="695889"/>
                  <a:pt x="847861" y="695889"/>
                  <a:pt x="841024" y="702719"/>
                </a:cubicBezTo>
                <a:cubicBezTo>
                  <a:pt x="841024" y="702719"/>
                  <a:pt x="847861" y="695889"/>
                  <a:pt x="841024" y="695889"/>
                </a:cubicBezTo>
                <a:cubicBezTo>
                  <a:pt x="841024" y="702719"/>
                  <a:pt x="841024" y="702719"/>
                  <a:pt x="841024" y="702719"/>
                </a:cubicBezTo>
                <a:cubicBezTo>
                  <a:pt x="841024" y="709549"/>
                  <a:pt x="841024" y="709549"/>
                  <a:pt x="834186" y="709549"/>
                </a:cubicBezTo>
                <a:cubicBezTo>
                  <a:pt x="834186" y="716380"/>
                  <a:pt x="834186" y="716380"/>
                  <a:pt x="834186" y="716380"/>
                </a:cubicBezTo>
                <a:cubicBezTo>
                  <a:pt x="837605" y="716380"/>
                  <a:pt x="839315" y="716380"/>
                  <a:pt x="840169" y="717234"/>
                </a:cubicBezTo>
                <a:lnTo>
                  <a:pt x="840402" y="718864"/>
                </a:lnTo>
                <a:lnTo>
                  <a:pt x="840169" y="719795"/>
                </a:lnTo>
                <a:cubicBezTo>
                  <a:pt x="839315" y="721503"/>
                  <a:pt x="837605" y="723210"/>
                  <a:pt x="834186" y="723210"/>
                </a:cubicBezTo>
                <a:cubicBezTo>
                  <a:pt x="834186" y="723210"/>
                  <a:pt x="834186" y="723210"/>
                  <a:pt x="841024" y="723210"/>
                </a:cubicBezTo>
                <a:lnTo>
                  <a:pt x="836190" y="723900"/>
                </a:lnTo>
                <a:lnTo>
                  <a:pt x="835041" y="724064"/>
                </a:lnTo>
                <a:lnTo>
                  <a:pt x="834249" y="729602"/>
                </a:lnTo>
                <a:lnTo>
                  <a:pt x="834186" y="730041"/>
                </a:lnTo>
                <a:lnTo>
                  <a:pt x="833976" y="730250"/>
                </a:lnTo>
                <a:lnTo>
                  <a:pt x="833438" y="730788"/>
                </a:lnTo>
                <a:lnTo>
                  <a:pt x="830768" y="733456"/>
                </a:lnTo>
                <a:cubicBezTo>
                  <a:pt x="830768" y="733456"/>
                  <a:pt x="830768" y="733456"/>
                  <a:pt x="827349" y="736871"/>
                </a:cubicBezTo>
                <a:cubicBezTo>
                  <a:pt x="827349" y="736871"/>
                  <a:pt x="829058" y="736871"/>
                  <a:pt x="830768" y="736017"/>
                </a:cubicBezTo>
                <a:lnTo>
                  <a:pt x="831700" y="734387"/>
                </a:lnTo>
                <a:lnTo>
                  <a:pt x="833438" y="731349"/>
                </a:lnTo>
                <a:lnTo>
                  <a:pt x="834066" y="730250"/>
                </a:lnTo>
                <a:lnTo>
                  <a:pt x="834186" y="730041"/>
                </a:lnTo>
                <a:lnTo>
                  <a:pt x="834186" y="730250"/>
                </a:lnTo>
                <a:lnTo>
                  <a:pt x="834186" y="730894"/>
                </a:lnTo>
                <a:cubicBezTo>
                  <a:pt x="834186" y="731748"/>
                  <a:pt x="834186" y="733456"/>
                  <a:pt x="834186" y="736871"/>
                </a:cubicBezTo>
                <a:cubicBezTo>
                  <a:pt x="834186" y="736871"/>
                  <a:pt x="827349" y="743702"/>
                  <a:pt x="827349" y="743702"/>
                </a:cubicBezTo>
                <a:lnTo>
                  <a:pt x="822783" y="743702"/>
                </a:lnTo>
                <a:lnTo>
                  <a:pt x="820738" y="744538"/>
                </a:lnTo>
                <a:lnTo>
                  <a:pt x="822039" y="743702"/>
                </a:lnTo>
                <a:lnTo>
                  <a:pt x="821366" y="743702"/>
                </a:lnTo>
                <a:cubicBezTo>
                  <a:pt x="820511" y="743702"/>
                  <a:pt x="820511" y="743702"/>
                  <a:pt x="820511" y="743702"/>
                </a:cubicBezTo>
                <a:cubicBezTo>
                  <a:pt x="820511" y="743702"/>
                  <a:pt x="820511" y="743702"/>
                  <a:pt x="820511" y="750532"/>
                </a:cubicBezTo>
                <a:cubicBezTo>
                  <a:pt x="820511" y="753947"/>
                  <a:pt x="820511" y="755655"/>
                  <a:pt x="819656" y="756509"/>
                </a:cubicBezTo>
                <a:lnTo>
                  <a:pt x="814552" y="757237"/>
                </a:lnTo>
                <a:lnTo>
                  <a:pt x="813674" y="757362"/>
                </a:lnTo>
                <a:cubicBezTo>
                  <a:pt x="813674" y="757362"/>
                  <a:pt x="811964" y="759070"/>
                  <a:pt x="810255" y="761631"/>
                </a:cubicBezTo>
                <a:lnTo>
                  <a:pt x="808693" y="765922"/>
                </a:lnTo>
                <a:lnTo>
                  <a:pt x="808832" y="765969"/>
                </a:lnTo>
                <a:lnTo>
                  <a:pt x="808637" y="766424"/>
                </a:lnTo>
                <a:lnTo>
                  <a:pt x="808532" y="766364"/>
                </a:lnTo>
                <a:lnTo>
                  <a:pt x="807795" y="768390"/>
                </a:lnTo>
                <a:lnTo>
                  <a:pt x="808637" y="766424"/>
                </a:lnTo>
                <a:lnTo>
                  <a:pt x="812007" y="768350"/>
                </a:lnTo>
                <a:cubicBezTo>
                  <a:pt x="812801" y="769938"/>
                  <a:pt x="812801" y="771525"/>
                  <a:pt x="812801" y="771525"/>
                </a:cubicBezTo>
                <a:cubicBezTo>
                  <a:pt x="806451" y="771525"/>
                  <a:pt x="812801" y="765175"/>
                  <a:pt x="806451" y="771525"/>
                </a:cubicBezTo>
                <a:lnTo>
                  <a:pt x="806666" y="771023"/>
                </a:lnTo>
                <a:lnTo>
                  <a:pt x="803417" y="771023"/>
                </a:lnTo>
                <a:cubicBezTo>
                  <a:pt x="801708" y="771023"/>
                  <a:pt x="799998" y="771023"/>
                  <a:pt x="799998" y="771023"/>
                </a:cubicBezTo>
                <a:cubicBezTo>
                  <a:pt x="806836" y="771023"/>
                  <a:pt x="799998" y="777854"/>
                  <a:pt x="799998" y="777854"/>
                </a:cubicBezTo>
                <a:cubicBezTo>
                  <a:pt x="799998" y="777854"/>
                  <a:pt x="798289" y="777854"/>
                  <a:pt x="797434" y="777854"/>
                </a:cubicBezTo>
                <a:lnTo>
                  <a:pt x="794016" y="777854"/>
                </a:lnTo>
                <a:cubicBezTo>
                  <a:pt x="793161" y="777854"/>
                  <a:pt x="793161" y="777854"/>
                  <a:pt x="793161" y="777854"/>
                </a:cubicBezTo>
                <a:cubicBezTo>
                  <a:pt x="793161" y="777854"/>
                  <a:pt x="793161" y="784684"/>
                  <a:pt x="793161" y="784684"/>
                </a:cubicBezTo>
                <a:cubicBezTo>
                  <a:pt x="793161" y="784684"/>
                  <a:pt x="793161" y="784684"/>
                  <a:pt x="793161" y="791515"/>
                </a:cubicBezTo>
                <a:cubicBezTo>
                  <a:pt x="786323" y="784684"/>
                  <a:pt x="793161" y="784684"/>
                  <a:pt x="786323" y="791515"/>
                </a:cubicBezTo>
                <a:lnTo>
                  <a:pt x="783366" y="789299"/>
                </a:lnTo>
                <a:lnTo>
                  <a:pt x="782905" y="788953"/>
                </a:lnTo>
                <a:cubicBezTo>
                  <a:pt x="781195" y="789807"/>
                  <a:pt x="779486" y="791515"/>
                  <a:pt x="779486" y="791515"/>
                </a:cubicBezTo>
                <a:cubicBezTo>
                  <a:pt x="779486" y="798345"/>
                  <a:pt x="779486" y="798345"/>
                  <a:pt x="772648" y="798345"/>
                </a:cubicBezTo>
                <a:cubicBezTo>
                  <a:pt x="776067" y="798345"/>
                  <a:pt x="777777" y="798345"/>
                  <a:pt x="778631" y="798345"/>
                </a:cubicBezTo>
                <a:lnTo>
                  <a:pt x="779463" y="798345"/>
                </a:lnTo>
                <a:lnTo>
                  <a:pt x="779486" y="798345"/>
                </a:lnTo>
                <a:lnTo>
                  <a:pt x="779463" y="798368"/>
                </a:lnTo>
                <a:lnTo>
                  <a:pt x="779271" y="798560"/>
                </a:lnTo>
                <a:lnTo>
                  <a:pt x="779463" y="798512"/>
                </a:lnTo>
                <a:cubicBezTo>
                  <a:pt x="779463" y="802084"/>
                  <a:pt x="779463" y="803870"/>
                  <a:pt x="778570" y="804763"/>
                </a:cubicBezTo>
                <a:lnTo>
                  <a:pt x="777877" y="804862"/>
                </a:lnTo>
                <a:lnTo>
                  <a:pt x="778669" y="804862"/>
                </a:lnTo>
                <a:cubicBezTo>
                  <a:pt x="779463" y="804862"/>
                  <a:pt x="779463" y="804862"/>
                  <a:pt x="779463" y="804862"/>
                </a:cubicBezTo>
                <a:cubicBezTo>
                  <a:pt x="779463" y="804862"/>
                  <a:pt x="779463" y="804862"/>
                  <a:pt x="778669" y="805854"/>
                </a:cubicBezTo>
                <a:lnTo>
                  <a:pt x="773181" y="812715"/>
                </a:lnTo>
                <a:lnTo>
                  <a:pt x="773186" y="812722"/>
                </a:lnTo>
                <a:lnTo>
                  <a:pt x="778669" y="806847"/>
                </a:lnTo>
                <a:cubicBezTo>
                  <a:pt x="779463" y="806847"/>
                  <a:pt x="779463" y="808831"/>
                  <a:pt x="779463" y="812800"/>
                </a:cubicBezTo>
                <a:cubicBezTo>
                  <a:pt x="776288" y="812800"/>
                  <a:pt x="774701" y="812800"/>
                  <a:pt x="773907" y="812800"/>
                </a:cubicBezTo>
                <a:lnTo>
                  <a:pt x="773244" y="812800"/>
                </a:lnTo>
                <a:lnTo>
                  <a:pt x="775212" y="815421"/>
                </a:lnTo>
                <a:lnTo>
                  <a:pt x="774311" y="816621"/>
                </a:lnTo>
                <a:lnTo>
                  <a:pt x="773503" y="816275"/>
                </a:lnTo>
                <a:cubicBezTo>
                  <a:pt x="772648" y="815421"/>
                  <a:pt x="772648" y="815421"/>
                  <a:pt x="772648" y="818836"/>
                </a:cubicBezTo>
                <a:lnTo>
                  <a:pt x="772648" y="815421"/>
                </a:lnTo>
                <a:lnTo>
                  <a:pt x="772648" y="814567"/>
                </a:lnTo>
                <a:lnTo>
                  <a:pt x="772648" y="812860"/>
                </a:lnTo>
                <a:lnTo>
                  <a:pt x="772648" y="812006"/>
                </a:lnTo>
                <a:lnTo>
                  <a:pt x="773113" y="812625"/>
                </a:lnTo>
                <a:lnTo>
                  <a:pt x="773113" y="808831"/>
                </a:lnTo>
                <a:lnTo>
                  <a:pt x="773113" y="806900"/>
                </a:lnTo>
                <a:lnTo>
                  <a:pt x="772648" y="807225"/>
                </a:lnTo>
                <a:lnTo>
                  <a:pt x="772648" y="805656"/>
                </a:lnTo>
                <a:lnTo>
                  <a:pt x="772648" y="805609"/>
                </a:lnTo>
                <a:lnTo>
                  <a:pt x="772585" y="805618"/>
                </a:lnTo>
                <a:lnTo>
                  <a:pt x="772579" y="805656"/>
                </a:lnTo>
                <a:lnTo>
                  <a:pt x="772322" y="807452"/>
                </a:lnTo>
                <a:lnTo>
                  <a:pt x="772319" y="807454"/>
                </a:lnTo>
                <a:lnTo>
                  <a:pt x="772319" y="807473"/>
                </a:lnTo>
                <a:lnTo>
                  <a:pt x="772322" y="807452"/>
                </a:lnTo>
                <a:lnTo>
                  <a:pt x="772648" y="807225"/>
                </a:lnTo>
                <a:lnTo>
                  <a:pt x="772648" y="808591"/>
                </a:lnTo>
                <a:lnTo>
                  <a:pt x="772648" y="809444"/>
                </a:lnTo>
                <a:lnTo>
                  <a:pt x="772648" y="812006"/>
                </a:lnTo>
                <a:lnTo>
                  <a:pt x="772319" y="812053"/>
                </a:lnTo>
                <a:lnTo>
                  <a:pt x="772319" y="812088"/>
                </a:lnTo>
                <a:lnTo>
                  <a:pt x="772648" y="812006"/>
                </a:lnTo>
                <a:lnTo>
                  <a:pt x="772319" y="812125"/>
                </a:lnTo>
                <a:lnTo>
                  <a:pt x="772319" y="812335"/>
                </a:lnTo>
                <a:lnTo>
                  <a:pt x="772648" y="812006"/>
                </a:lnTo>
                <a:cubicBezTo>
                  <a:pt x="772648" y="818836"/>
                  <a:pt x="772648" y="812006"/>
                  <a:pt x="765810" y="818836"/>
                </a:cubicBezTo>
                <a:cubicBezTo>
                  <a:pt x="765810" y="818836"/>
                  <a:pt x="767520" y="817129"/>
                  <a:pt x="769229" y="815421"/>
                </a:cubicBezTo>
                <a:lnTo>
                  <a:pt x="771853" y="812800"/>
                </a:lnTo>
                <a:lnTo>
                  <a:pt x="770462" y="812800"/>
                </a:lnTo>
                <a:lnTo>
                  <a:pt x="768949" y="813350"/>
                </a:lnTo>
                <a:lnTo>
                  <a:pt x="769229" y="812860"/>
                </a:lnTo>
                <a:lnTo>
                  <a:pt x="769467" y="812800"/>
                </a:lnTo>
                <a:lnTo>
                  <a:pt x="768747" y="812800"/>
                </a:lnTo>
                <a:lnTo>
                  <a:pt x="767082" y="812800"/>
                </a:lnTo>
                <a:lnTo>
                  <a:pt x="766665" y="812860"/>
                </a:lnTo>
                <a:lnTo>
                  <a:pt x="766466" y="814252"/>
                </a:lnTo>
                <a:lnTo>
                  <a:pt x="765435" y="814626"/>
                </a:lnTo>
                <a:lnTo>
                  <a:pt x="765696" y="812800"/>
                </a:lnTo>
                <a:lnTo>
                  <a:pt x="765356" y="812800"/>
                </a:lnTo>
                <a:lnTo>
                  <a:pt x="764017" y="815141"/>
                </a:lnTo>
                <a:lnTo>
                  <a:pt x="763246" y="815421"/>
                </a:lnTo>
                <a:cubicBezTo>
                  <a:pt x="760682" y="817129"/>
                  <a:pt x="758973" y="818836"/>
                  <a:pt x="758973" y="818836"/>
                </a:cubicBezTo>
                <a:cubicBezTo>
                  <a:pt x="765810" y="818836"/>
                  <a:pt x="765810" y="818836"/>
                  <a:pt x="765810" y="818836"/>
                </a:cubicBezTo>
                <a:cubicBezTo>
                  <a:pt x="765810" y="818836"/>
                  <a:pt x="758973" y="825667"/>
                  <a:pt x="758973" y="825667"/>
                </a:cubicBezTo>
                <a:cubicBezTo>
                  <a:pt x="758973" y="825667"/>
                  <a:pt x="758973" y="825667"/>
                  <a:pt x="752135" y="832497"/>
                </a:cubicBezTo>
                <a:cubicBezTo>
                  <a:pt x="758973" y="825667"/>
                  <a:pt x="765810" y="825667"/>
                  <a:pt x="765810" y="832497"/>
                </a:cubicBezTo>
                <a:cubicBezTo>
                  <a:pt x="765810" y="832497"/>
                  <a:pt x="758973" y="839328"/>
                  <a:pt x="758973" y="832497"/>
                </a:cubicBezTo>
                <a:cubicBezTo>
                  <a:pt x="758973" y="832497"/>
                  <a:pt x="758973" y="832497"/>
                  <a:pt x="758973" y="833351"/>
                </a:cubicBezTo>
                <a:lnTo>
                  <a:pt x="758973" y="836766"/>
                </a:lnTo>
                <a:cubicBezTo>
                  <a:pt x="758973" y="837620"/>
                  <a:pt x="758973" y="839328"/>
                  <a:pt x="758973" y="839328"/>
                </a:cubicBezTo>
                <a:cubicBezTo>
                  <a:pt x="765810" y="839328"/>
                  <a:pt x="765810" y="832497"/>
                  <a:pt x="765810" y="832497"/>
                </a:cubicBezTo>
                <a:cubicBezTo>
                  <a:pt x="765810" y="832497"/>
                  <a:pt x="765810" y="832497"/>
                  <a:pt x="772648" y="832497"/>
                </a:cubicBezTo>
                <a:cubicBezTo>
                  <a:pt x="772648" y="832497"/>
                  <a:pt x="765810" y="839328"/>
                  <a:pt x="765810" y="839328"/>
                </a:cubicBezTo>
                <a:cubicBezTo>
                  <a:pt x="765810" y="839328"/>
                  <a:pt x="765810" y="839328"/>
                  <a:pt x="772648" y="839328"/>
                </a:cubicBezTo>
                <a:cubicBezTo>
                  <a:pt x="772648" y="839328"/>
                  <a:pt x="772648" y="839328"/>
                  <a:pt x="772648" y="832497"/>
                </a:cubicBezTo>
                <a:cubicBezTo>
                  <a:pt x="772648" y="832497"/>
                  <a:pt x="779486" y="832497"/>
                  <a:pt x="779486" y="832497"/>
                </a:cubicBezTo>
                <a:cubicBezTo>
                  <a:pt x="779486" y="832497"/>
                  <a:pt x="779486" y="825667"/>
                  <a:pt x="779486" y="825667"/>
                </a:cubicBezTo>
                <a:lnTo>
                  <a:pt x="783588" y="823618"/>
                </a:lnTo>
                <a:lnTo>
                  <a:pt x="786323" y="825667"/>
                </a:lnTo>
                <a:cubicBezTo>
                  <a:pt x="786323" y="825667"/>
                  <a:pt x="788033" y="823959"/>
                  <a:pt x="789742" y="822252"/>
                </a:cubicBezTo>
                <a:lnTo>
                  <a:pt x="792847" y="819150"/>
                </a:lnTo>
                <a:lnTo>
                  <a:pt x="792957" y="819040"/>
                </a:lnTo>
                <a:lnTo>
                  <a:pt x="792957" y="818938"/>
                </a:lnTo>
                <a:lnTo>
                  <a:pt x="792533" y="819150"/>
                </a:lnTo>
                <a:lnTo>
                  <a:pt x="786323" y="822252"/>
                </a:lnTo>
                <a:lnTo>
                  <a:pt x="783588" y="823618"/>
                </a:lnTo>
                <a:lnTo>
                  <a:pt x="782905" y="823105"/>
                </a:lnTo>
                <a:cubicBezTo>
                  <a:pt x="781195" y="823959"/>
                  <a:pt x="779486" y="825667"/>
                  <a:pt x="779486" y="825667"/>
                </a:cubicBezTo>
                <a:cubicBezTo>
                  <a:pt x="779486" y="825667"/>
                  <a:pt x="781195" y="823959"/>
                  <a:pt x="782905" y="822252"/>
                </a:cubicBezTo>
                <a:lnTo>
                  <a:pt x="786009" y="819150"/>
                </a:lnTo>
                <a:lnTo>
                  <a:pt x="786037" y="819122"/>
                </a:lnTo>
                <a:lnTo>
                  <a:pt x="785813" y="819150"/>
                </a:lnTo>
                <a:lnTo>
                  <a:pt x="786065" y="819094"/>
                </a:lnTo>
                <a:lnTo>
                  <a:pt x="786323" y="818836"/>
                </a:lnTo>
                <a:lnTo>
                  <a:pt x="787225" y="818836"/>
                </a:lnTo>
                <a:lnTo>
                  <a:pt x="789385" y="818356"/>
                </a:lnTo>
                <a:cubicBezTo>
                  <a:pt x="791171" y="817563"/>
                  <a:pt x="792957" y="815975"/>
                  <a:pt x="792957" y="812800"/>
                </a:cubicBezTo>
                <a:cubicBezTo>
                  <a:pt x="792957" y="815975"/>
                  <a:pt x="792957" y="817563"/>
                  <a:pt x="792064" y="818356"/>
                </a:cubicBezTo>
                <a:lnTo>
                  <a:pt x="788284" y="818836"/>
                </a:lnTo>
                <a:lnTo>
                  <a:pt x="792306" y="818836"/>
                </a:lnTo>
                <a:lnTo>
                  <a:pt x="792957" y="818836"/>
                </a:lnTo>
                <a:lnTo>
                  <a:pt x="792957" y="813594"/>
                </a:lnTo>
                <a:cubicBezTo>
                  <a:pt x="792957" y="812800"/>
                  <a:pt x="792957" y="812800"/>
                  <a:pt x="792957" y="812800"/>
                </a:cubicBezTo>
                <a:lnTo>
                  <a:pt x="795555" y="814532"/>
                </a:lnTo>
                <a:lnTo>
                  <a:pt x="796529" y="815181"/>
                </a:lnTo>
                <a:lnTo>
                  <a:pt x="799998" y="812869"/>
                </a:lnTo>
                <a:lnTo>
                  <a:pt x="799998" y="812860"/>
                </a:lnTo>
                <a:lnTo>
                  <a:pt x="799998" y="812757"/>
                </a:lnTo>
                <a:lnTo>
                  <a:pt x="797720" y="811808"/>
                </a:lnTo>
                <a:cubicBezTo>
                  <a:pt x="796926" y="810816"/>
                  <a:pt x="796926" y="808831"/>
                  <a:pt x="800101" y="804862"/>
                </a:cubicBezTo>
                <a:lnTo>
                  <a:pt x="800101" y="808831"/>
                </a:lnTo>
                <a:lnTo>
                  <a:pt x="800101" y="811808"/>
                </a:lnTo>
                <a:lnTo>
                  <a:pt x="800101" y="812006"/>
                </a:lnTo>
                <a:lnTo>
                  <a:pt x="803417" y="812006"/>
                </a:lnTo>
                <a:lnTo>
                  <a:pt x="806451" y="812006"/>
                </a:lnTo>
                <a:lnTo>
                  <a:pt x="806836" y="812006"/>
                </a:lnTo>
                <a:lnTo>
                  <a:pt x="806451" y="812679"/>
                </a:lnTo>
                <a:lnTo>
                  <a:pt x="806370" y="812820"/>
                </a:lnTo>
                <a:lnTo>
                  <a:pt x="806450" y="812800"/>
                </a:lnTo>
                <a:lnTo>
                  <a:pt x="806290" y="812960"/>
                </a:lnTo>
                <a:lnTo>
                  <a:pt x="803417" y="817983"/>
                </a:lnTo>
                <a:lnTo>
                  <a:pt x="800552" y="818698"/>
                </a:lnTo>
                <a:lnTo>
                  <a:pt x="800483" y="818767"/>
                </a:lnTo>
                <a:lnTo>
                  <a:pt x="805981" y="817983"/>
                </a:lnTo>
                <a:lnTo>
                  <a:pt x="806759" y="812543"/>
                </a:lnTo>
                <a:lnTo>
                  <a:pt x="806836" y="812006"/>
                </a:lnTo>
                <a:lnTo>
                  <a:pt x="807404" y="812006"/>
                </a:lnTo>
                <a:lnTo>
                  <a:pt x="810255" y="812006"/>
                </a:lnTo>
                <a:lnTo>
                  <a:pt x="812642" y="812006"/>
                </a:lnTo>
                <a:lnTo>
                  <a:pt x="813076" y="812006"/>
                </a:lnTo>
                <a:lnTo>
                  <a:pt x="813595" y="811506"/>
                </a:lnTo>
                <a:lnTo>
                  <a:pt x="816373" y="808831"/>
                </a:lnTo>
                <a:cubicBezTo>
                  <a:pt x="818159" y="807111"/>
                  <a:pt x="819945" y="805391"/>
                  <a:pt x="819945" y="805391"/>
                </a:cubicBezTo>
                <a:lnTo>
                  <a:pt x="820738" y="805391"/>
                </a:lnTo>
                <a:lnTo>
                  <a:pt x="820738" y="804862"/>
                </a:lnTo>
                <a:lnTo>
                  <a:pt x="820968" y="804862"/>
                </a:lnTo>
                <a:lnTo>
                  <a:pt x="820983" y="804801"/>
                </a:lnTo>
                <a:lnTo>
                  <a:pt x="820738" y="804862"/>
                </a:lnTo>
                <a:lnTo>
                  <a:pt x="821041" y="804559"/>
                </a:lnTo>
                <a:lnTo>
                  <a:pt x="821581" y="802323"/>
                </a:lnTo>
                <a:lnTo>
                  <a:pt x="825735" y="799866"/>
                </a:lnTo>
                <a:lnTo>
                  <a:pt x="827088" y="798512"/>
                </a:lnTo>
                <a:lnTo>
                  <a:pt x="826611" y="799347"/>
                </a:lnTo>
                <a:lnTo>
                  <a:pt x="827088" y="799065"/>
                </a:lnTo>
                <a:lnTo>
                  <a:pt x="827089" y="799064"/>
                </a:lnTo>
                <a:lnTo>
                  <a:pt x="827485" y="798830"/>
                </a:lnTo>
                <a:lnTo>
                  <a:pt x="827089" y="799548"/>
                </a:lnTo>
                <a:lnTo>
                  <a:pt x="827088" y="799549"/>
                </a:lnTo>
                <a:lnTo>
                  <a:pt x="824112" y="804942"/>
                </a:lnTo>
                <a:lnTo>
                  <a:pt x="822375" y="805391"/>
                </a:lnTo>
                <a:lnTo>
                  <a:pt x="823517" y="805391"/>
                </a:lnTo>
                <a:cubicBezTo>
                  <a:pt x="825303" y="805391"/>
                  <a:pt x="827089" y="805391"/>
                  <a:pt x="827089" y="805391"/>
                </a:cubicBezTo>
                <a:cubicBezTo>
                  <a:pt x="819945" y="805391"/>
                  <a:pt x="819945" y="812271"/>
                  <a:pt x="819945" y="812271"/>
                </a:cubicBezTo>
                <a:cubicBezTo>
                  <a:pt x="819945" y="812271"/>
                  <a:pt x="819945" y="812271"/>
                  <a:pt x="819052" y="812271"/>
                </a:cubicBezTo>
                <a:lnTo>
                  <a:pt x="813608" y="812271"/>
                </a:lnTo>
                <a:lnTo>
                  <a:pt x="813595" y="812323"/>
                </a:lnTo>
                <a:lnTo>
                  <a:pt x="813496" y="812718"/>
                </a:lnTo>
                <a:lnTo>
                  <a:pt x="813451" y="812897"/>
                </a:lnTo>
                <a:lnTo>
                  <a:pt x="812819" y="815421"/>
                </a:lnTo>
                <a:cubicBezTo>
                  <a:pt x="811964" y="817129"/>
                  <a:pt x="810255" y="818836"/>
                  <a:pt x="806836" y="818836"/>
                </a:cubicBezTo>
                <a:cubicBezTo>
                  <a:pt x="810255" y="815421"/>
                  <a:pt x="811964" y="813713"/>
                  <a:pt x="812819" y="812860"/>
                </a:cubicBezTo>
                <a:lnTo>
                  <a:pt x="813110" y="812569"/>
                </a:lnTo>
                <a:lnTo>
                  <a:pt x="813204" y="812475"/>
                </a:lnTo>
                <a:lnTo>
                  <a:pt x="813409" y="812271"/>
                </a:lnTo>
                <a:lnTo>
                  <a:pt x="812960" y="812271"/>
                </a:lnTo>
                <a:lnTo>
                  <a:pt x="812801" y="812271"/>
                </a:lnTo>
                <a:lnTo>
                  <a:pt x="812867" y="812207"/>
                </a:lnTo>
                <a:lnTo>
                  <a:pt x="810255" y="812860"/>
                </a:lnTo>
                <a:cubicBezTo>
                  <a:pt x="810255" y="813713"/>
                  <a:pt x="810255" y="815421"/>
                  <a:pt x="806836" y="818836"/>
                </a:cubicBezTo>
                <a:cubicBezTo>
                  <a:pt x="806836" y="818836"/>
                  <a:pt x="806836" y="818836"/>
                  <a:pt x="807691" y="818836"/>
                </a:cubicBezTo>
                <a:lnTo>
                  <a:pt x="813193" y="818836"/>
                </a:lnTo>
                <a:lnTo>
                  <a:pt x="813487" y="818836"/>
                </a:lnTo>
                <a:lnTo>
                  <a:pt x="817852" y="816841"/>
                </a:lnTo>
                <a:lnTo>
                  <a:pt x="816770" y="818356"/>
                </a:lnTo>
                <a:lnTo>
                  <a:pt x="813298" y="819051"/>
                </a:lnTo>
                <a:lnTo>
                  <a:pt x="813124" y="819150"/>
                </a:lnTo>
                <a:lnTo>
                  <a:pt x="807691" y="822252"/>
                </a:lnTo>
                <a:cubicBezTo>
                  <a:pt x="806836" y="822252"/>
                  <a:pt x="806836" y="822252"/>
                  <a:pt x="806836" y="825667"/>
                </a:cubicBezTo>
                <a:cubicBezTo>
                  <a:pt x="803417" y="825667"/>
                  <a:pt x="803417" y="825667"/>
                  <a:pt x="804272" y="826520"/>
                </a:cubicBezTo>
                <a:lnTo>
                  <a:pt x="804785" y="827716"/>
                </a:lnTo>
                <a:lnTo>
                  <a:pt x="803417" y="829082"/>
                </a:lnTo>
                <a:cubicBezTo>
                  <a:pt x="801708" y="830790"/>
                  <a:pt x="799998" y="832497"/>
                  <a:pt x="799998" y="832497"/>
                </a:cubicBezTo>
                <a:lnTo>
                  <a:pt x="796580" y="832497"/>
                </a:lnTo>
                <a:lnTo>
                  <a:pt x="794870" y="832497"/>
                </a:lnTo>
                <a:lnTo>
                  <a:pt x="793161" y="832497"/>
                </a:lnTo>
                <a:cubicBezTo>
                  <a:pt x="793161" y="832497"/>
                  <a:pt x="793161" y="832497"/>
                  <a:pt x="793161" y="839328"/>
                </a:cubicBezTo>
                <a:cubicBezTo>
                  <a:pt x="799998" y="832497"/>
                  <a:pt x="799998" y="832497"/>
                  <a:pt x="799998" y="832497"/>
                </a:cubicBezTo>
                <a:cubicBezTo>
                  <a:pt x="799998" y="832497"/>
                  <a:pt x="801708" y="832497"/>
                  <a:pt x="803417" y="831643"/>
                </a:cubicBezTo>
                <a:lnTo>
                  <a:pt x="805161" y="828594"/>
                </a:lnTo>
                <a:lnTo>
                  <a:pt x="806836" y="832497"/>
                </a:lnTo>
                <a:cubicBezTo>
                  <a:pt x="813674" y="832497"/>
                  <a:pt x="813674" y="825667"/>
                  <a:pt x="813674" y="832497"/>
                </a:cubicBezTo>
                <a:cubicBezTo>
                  <a:pt x="813674" y="825667"/>
                  <a:pt x="813674" y="825667"/>
                  <a:pt x="813674" y="825667"/>
                </a:cubicBezTo>
                <a:cubicBezTo>
                  <a:pt x="813674" y="825667"/>
                  <a:pt x="813674" y="825667"/>
                  <a:pt x="820511" y="818836"/>
                </a:cubicBezTo>
                <a:cubicBezTo>
                  <a:pt x="827349" y="818836"/>
                  <a:pt x="827349" y="818836"/>
                  <a:pt x="827349" y="818836"/>
                </a:cubicBezTo>
                <a:cubicBezTo>
                  <a:pt x="827349" y="818836"/>
                  <a:pt x="827349" y="818836"/>
                  <a:pt x="820511" y="825667"/>
                </a:cubicBezTo>
                <a:cubicBezTo>
                  <a:pt x="820511" y="825667"/>
                  <a:pt x="827349" y="825667"/>
                  <a:pt x="827349" y="818836"/>
                </a:cubicBezTo>
                <a:cubicBezTo>
                  <a:pt x="827349" y="825667"/>
                  <a:pt x="827349" y="818836"/>
                  <a:pt x="827349" y="825667"/>
                </a:cubicBezTo>
                <a:lnTo>
                  <a:pt x="830767" y="818836"/>
                </a:lnTo>
                <a:lnTo>
                  <a:pt x="827349" y="818836"/>
                </a:lnTo>
                <a:lnTo>
                  <a:pt x="831290" y="814899"/>
                </a:lnTo>
                <a:lnTo>
                  <a:pt x="834186" y="812006"/>
                </a:lnTo>
                <a:cubicBezTo>
                  <a:pt x="834186" y="815421"/>
                  <a:pt x="832477" y="817129"/>
                  <a:pt x="830768" y="818836"/>
                </a:cubicBezTo>
                <a:lnTo>
                  <a:pt x="831622" y="818836"/>
                </a:lnTo>
                <a:lnTo>
                  <a:pt x="833331" y="818836"/>
                </a:lnTo>
                <a:lnTo>
                  <a:pt x="834186" y="818836"/>
                </a:lnTo>
                <a:cubicBezTo>
                  <a:pt x="834186" y="818836"/>
                  <a:pt x="834186" y="818836"/>
                  <a:pt x="834186" y="817983"/>
                </a:cubicBezTo>
                <a:lnTo>
                  <a:pt x="834186" y="814567"/>
                </a:lnTo>
                <a:cubicBezTo>
                  <a:pt x="834186" y="815421"/>
                  <a:pt x="834186" y="815421"/>
                  <a:pt x="834186" y="812006"/>
                </a:cubicBezTo>
                <a:cubicBezTo>
                  <a:pt x="841024" y="812006"/>
                  <a:pt x="841024" y="812006"/>
                  <a:pt x="841024" y="812006"/>
                </a:cubicBezTo>
                <a:cubicBezTo>
                  <a:pt x="841024" y="812006"/>
                  <a:pt x="841024" y="812006"/>
                  <a:pt x="847861" y="805175"/>
                </a:cubicBezTo>
                <a:cubicBezTo>
                  <a:pt x="847861" y="805175"/>
                  <a:pt x="854699" y="805175"/>
                  <a:pt x="854699" y="805175"/>
                </a:cubicBezTo>
                <a:cubicBezTo>
                  <a:pt x="854699" y="798345"/>
                  <a:pt x="854699" y="805175"/>
                  <a:pt x="854699" y="798345"/>
                </a:cubicBezTo>
                <a:cubicBezTo>
                  <a:pt x="854699" y="798345"/>
                  <a:pt x="861537" y="798345"/>
                  <a:pt x="861537" y="798345"/>
                </a:cubicBezTo>
                <a:lnTo>
                  <a:pt x="862013" y="798345"/>
                </a:lnTo>
                <a:lnTo>
                  <a:pt x="867519" y="798345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1537" y="805175"/>
                  <a:pt x="861537" y="805175"/>
                  <a:pt x="861537" y="805175"/>
                </a:cubicBezTo>
                <a:cubicBezTo>
                  <a:pt x="861537" y="805175"/>
                  <a:pt x="861537" y="805175"/>
                  <a:pt x="854699" y="812006"/>
                </a:cubicBezTo>
                <a:cubicBezTo>
                  <a:pt x="854699" y="812006"/>
                  <a:pt x="856408" y="812006"/>
                  <a:pt x="857263" y="812006"/>
                </a:cubicBezTo>
                <a:lnTo>
                  <a:pt x="858118" y="812006"/>
                </a:lnTo>
                <a:cubicBezTo>
                  <a:pt x="858118" y="812006"/>
                  <a:pt x="858118" y="812006"/>
                  <a:pt x="861537" y="812006"/>
                </a:cubicBezTo>
                <a:lnTo>
                  <a:pt x="862767" y="811830"/>
                </a:lnTo>
                <a:lnTo>
                  <a:pt x="867519" y="811152"/>
                </a:lnTo>
                <a:lnTo>
                  <a:pt x="868374" y="805176"/>
                </a:lnTo>
                <a:lnTo>
                  <a:pt x="866810" y="806737"/>
                </a:lnTo>
                <a:lnTo>
                  <a:pt x="867519" y="806029"/>
                </a:lnTo>
                <a:cubicBezTo>
                  <a:pt x="868374" y="805175"/>
                  <a:pt x="868374" y="805175"/>
                  <a:pt x="868374" y="805175"/>
                </a:cubicBezTo>
                <a:lnTo>
                  <a:pt x="868374" y="805175"/>
                </a:lnTo>
                <a:lnTo>
                  <a:pt x="874357" y="801760"/>
                </a:lnTo>
                <a:lnTo>
                  <a:pt x="874773" y="800100"/>
                </a:lnTo>
                <a:lnTo>
                  <a:pt x="874713" y="800100"/>
                </a:lnTo>
                <a:lnTo>
                  <a:pt x="874713" y="798844"/>
                </a:lnTo>
                <a:lnTo>
                  <a:pt x="868374" y="805175"/>
                </a:lnTo>
                <a:lnTo>
                  <a:pt x="868374" y="799199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8374" y="798345"/>
                  <a:pt x="868374" y="798345"/>
                  <a:pt x="869229" y="798345"/>
                </a:cubicBezTo>
                <a:lnTo>
                  <a:pt x="871793" y="798345"/>
                </a:lnTo>
                <a:lnTo>
                  <a:pt x="873502" y="798345"/>
                </a:lnTo>
                <a:lnTo>
                  <a:pt x="874357" y="798345"/>
                </a:lnTo>
                <a:lnTo>
                  <a:pt x="875212" y="798345"/>
                </a:lnTo>
                <a:lnTo>
                  <a:pt x="875045" y="798512"/>
                </a:lnTo>
                <a:lnTo>
                  <a:pt x="875170" y="798512"/>
                </a:lnTo>
                <a:lnTo>
                  <a:pt x="875212" y="798345"/>
                </a:lnTo>
                <a:cubicBezTo>
                  <a:pt x="875212" y="798345"/>
                  <a:pt x="875212" y="796637"/>
                  <a:pt x="876067" y="794930"/>
                </a:cubicBezTo>
                <a:lnTo>
                  <a:pt x="881840" y="791634"/>
                </a:lnTo>
                <a:lnTo>
                  <a:pt x="880964" y="791634"/>
                </a:lnTo>
                <a:lnTo>
                  <a:pt x="875195" y="791634"/>
                </a:lnTo>
                <a:lnTo>
                  <a:pt x="875187" y="791689"/>
                </a:lnTo>
                <a:lnTo>
                  <a:pt x="875119" y="792162"/>
                </a:lnTo>
                <a:lnTo>
                  <a:pt x="876301" y="792162"/>
                </a:lnTo>
                <a:lnTo>
                  <a:pt x="876301" y="793750"/>
                </a:lnTo>
                <a:lnTo>
                  <a:pt x="874892" y="793750"/>
                </a:lnTo>
                <a:lnTo>
                  <a:pt x="874357" y="797491"/>
                </a:lnTo>
                <a:cubicBezTo>
                  <a:pt x="873502" y="798345"/>
                  <a:pt x="871793" y="798345"/>
                  <a:pt x="868374" y="798345"/>
                </a:cubicBezTo>
                <a:cubicBezTo>
                  <a:pt x="868374" y="798345"/>
                  <a:pt x="868374" y="798345"/>
                  <a:pt x="869229" y="797491"/>
                </a:cubicBezTo>
                <a:lnTo>
                  <a:pt x="874713" y="792013"/>
                </a:lnTo>
                <a:lnTo>
                  <a:pt x="874357" y="792368"/>
                </a:lnTo>
                <a:cubicBezTo>
                  <a:pt x="873502" y="793222"/>
                  <a:pt x="871793" y="794930"/>
                  <a:pt x="868374" y="798345"/>
                </a:cubicBezTo>
                <a:lnTo>
                  <a:pt x="873502" y="792490"/>
                </a:lnTo>
                <a:lnTo>
                  <a:pt x="874713" y="791799"/>
                </a:lnTo>
                <a:lnTo>
                  <a:pt x="874833" y="791731"/>
                </a:lnTo>
                <a:lnTo>
                  <a:pt x="874860" y="791634"/>
                </a:lnTo>
                <a:lnTo>
                  <a:pt x="874713" y="791634"/>
                </a:lnTo>
                <a:lnTo>
                  <a:pt x="874866" y="791613"/>
                </a:lnTo>
                <a:lnTo>
                  <a:pt x="874965" y="791255"/>
                </a:lnTo>
                <a:lnTo>
                  <a:pt x="874457" y="790718"/>
                </a:lnTo>
                <a:lnTo>
                  <a:pt x="875068" y="785832"/>
                </a:lnTo>
                <a:lnTo>
                  <a:pt x="875212" y="785538"/>
                </a:lnTo>
                <a:lnTo>
                  <a:pt x="875212" y="788099"/>
                </a:lnTo>
                <a:lnTo>
                  <a:pt x="875212" y="788953"/>
                </a:lnTo>
                <a:lnTo>
                  <a:pt x="875212" y="790367"/>
                </a:lnTo>
                <a:lnTo>
                  <a:pt x="875705" y="788591"/>
                </a:lnTo>
                <a:lnTo>
                  <a:pt x="879007" y="786893"/>
                </a:lnTo>
                <a:lnTo>
                  <a:pt x="878682" y="787698"/>
                </a:lnTo>
                <a:lnTo>
                  <a:pt x="875249" y="791560"/>
                </a:lnTo>
                <a:lnTo>
                  <a:pt x="880964" y="790774"/>
                </a:lnTo>
                <a:lnTo>
                  <a:pt x="881749" y="785483"/>
                </a:lnTo>
                <a:lnTo>
                  <a:pt x="879007" y="786893"/>
                </a:lnTo>
                <a:lnTo>
                  <a:pt x="882651" y="777875"/>
                </a:lnTo>
                <a:lnTo>
                  <a:pt x="882651" y="783990"/>
                </a:lnTo>
                <a:lnTo>
                  <a:pt x="885429" y="781315"/>
                </a:lnTo>
                <a:lnTo>
                  <a:pt x="888887" y="777985"/>
                </a:lnTo>
                <a:lnTo>
                  <a:pt x="888887" y="777875"/>
                </a:lnTo>
                <a:lnTo>
                  <a:pt x="885826" y="777875"/>
                </a:lnTo>
                <a:cubicBezTo>
                  <a:pt x="884238" y="777875"/>
                  <a:pt x="882651" y="777875"/>
                  <a:pt x="882651" y="777875"/>
                </a:cubicBezTo>
                <a:lnTo>
                  <a:pt x="887096" y="775335"/>
                </a:lnTo>
                <a:lnTo>
                  <a:pt x="888207" y="774700"/>
                </a:lnTo>
                <a:cubicBezTo>
                  <a:pt x="889001" y="773113"/>
                  <a:pt x="889001" y="771525"/>
                  <a:pt x="889001" y="771525"/>
                </a:cubicBezTo>
                <a:cubicBezTo>
                  <a:pt x="889001" y="774700"/>
                  <a:pt x="889001" y="774700"/>
                  <a:pt x="889001" y="774700"/>
                </a:cubicBezTo>
                <a:lnTo>
                  <a:pt x="889001" y="777839"/>
                </a:lnTo>
                <a:lnTo>
                  <a:pt x="895725" y="777000"/>
                </a:lnTo>
                <a:cubicBezTo>
                  <a:pt x="897434" y="776146"/>
                  <a:pt x="899144" y="774438"/>
                  <a:pt x="902562" y="771023"/>
                </a:cubicBezTo>
                <a:cubicBezTo>
                  <a:pt x="902562" y="764193"/>
                  <a:pt x="902562" y="771023"/>
                  <a:pt x="909400" y="764193"/>
                </a:cubicBezTo>
                <a:cubicBezTo>
                  <a:pt x="909400" y="764193"/>
                  <a:pt x="911109" y="762485"/>
                  <a:pt x="911964" y="760778"/>
                </a:cubicBezTo>
                <a:lnTo>
                  <a:pt x="910220" y="758455"/>
                </a:lnTo>
                <a:lnTo>
                  <a:pt x="910255" y="758216"/>
                </a:lnTo>
                <a:cubicBezTo>
                  <a:pt x="911109" y="757362"/>
                  <a:pt x="912819" y="757362"/>
                  <a:pt x="916237" y="757362"/>
                </a:cubicBezTo>
                <a:cubicBezTo>
                  <a:pt x="916237" y="750532"/>
                  <a:pt x="916237" y="750532"/>
                  <a:pt x="923075" y="750532"/>
                </a:cubicBezTo>
                <a:cubicBezTo>
                  <a:pt x="916237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49678"/>
                </a:cubicBezTo>
                <a:lnTo>
                  <a:pt x="916237" y="748824"/>
                </a:lnTo>
                <a:lnTo>
                  <a:pt x="916237" y="745409"/>
                </a:lnTo>
                <a:lnTo>
                  <a:pt x="916237" y="743702"/>
                </a:lnTo>
                <a:cubicBezTo>
                  <a:pt x="916237" y="743702"/>
                  <a:pt x="917947" y="743702"/>
                  <a:pt x="919656" y="743702"/>
                </a:cubicBezTo>
                <a:lnTo>
                  <a:pt x="920777" y="743702"/>
                </a:lnTo>
                <a:lnTo>
                  <a:pt x="916782" y="741561"/>
                </a:lnTo>
                <a:cubicBezTo>
                  <a:pt x="915988" y="740569"/>
                  <a:pt x="915988" y="740569"/>
                  <a:pt x="915988" y="744538"/>
                </a:cubicBezTo>
                <a:cubicBezTo>
                  <a:pt x="915988" y="744538"/>
                  <a:pt x="915988" y="742554"/>
                  <a:pt x="915194" y="741561"/>
                </a:cubicBezTo>
                <a:lnTo>
                  <a:pt x="909639" y="744538"/>
                </a:lnTo>
                <a:lnTo>
                  <a:pt x="909638" y="744538"/>
                </a:lnTo>
                <a:cubicBezTo>
                  <a:pt x="909638" y="736600"/>
                  <a:pt x="909638" y="736600"/>
                  <a:pt x="915988" y="736600"/>
                </a:cubicBezTo>
                <a:cubicBezTo>
                  <a:pt x="915988" y="736600"/>
                  <a:pt x="915988" y="738585"/>
                  <a:pt x="916782" y="739577"/>
                </a:cubicBezTo>
                <a:lnTo>
                  <a:pt x="920039" y="737832"/>
                </a:lnTo>
                <a:lnTo>
                  <a:pt x="922051" y="743702"/>
                </a:lnTo>
                <a:lnTo>
                  <a:pt x="922338" y="743702"/>
                </a:lnTo>
                <a:lnTo>
                  <a:pt x="923075" y="743702"/>
                </a:lnTo>
                <a:cubicBezTo>
                  <a:pt x="923075" y="743702"/>
                  <a:pt x="923075" y="743702"/>
                  <a:pt x="929913" y="736871"/>
                </a:cubicBezTo>
                <a:cubicBezTo>
                  <a:pt x="923075" y="736871"/>
                  <a:pt x="929913" y="730041"/>
                  <a:pt x="929913" y="730041"/>
                </a:cubicBezTo>
                <a:cubicBezTo>
                  <a:pt x="929913" y="736871"/>
                  <a:pt x="936750" y="723210"/>
                  <a:pt x="936750" y="723210"/>
                </a:cubicBezTo>
                <a:lnTo>
                  <a:pt x="936750" y="720649"/>
                </a:lnTo>
                <a:lnTo>
                  <a:pt x="936750" y="717234"/>
                </a:lnTo>
                <a:cubicBezTo>
                  <a:pt x="936750" y="716380"/>
                  <a:pt x="936750" y="716380"/>
                  <a:pt x="936750" y="716380"/>
                </a:cubicBezTo>
                <a:lnTo>
                  <a:pt x="937482" y="715962"/>
                </a:lnTo>
                <a:lnTo>
                  <a:pt x="936626" y="715962"/>
                </a:lnTo>
                <a:cubicBezTo>
                  <a:pt x="936626" y="715962"/>
                  <a:pt x="938214" y="714375"/>
                  <a:pt x="939801" y="713581"/>
                </a:cubicBezTo>
                <a:lnTo>
                  <a:pt x="940602" y="714181"/>
                </a:lnTo>
                <a:lnTo>
                  <a:pt x="941101" y="713896"/>
                </a:lnTo>
                <a:lnTo>
                  <a:pt x="942733" y="712965"/>
                </a:lnTo>
                <a:lnTo>
                  <a:pt x="942976" y="711994"/>
                </a:lnTo>
                <a:lnTo>
                  <a:pt x="943572" y="709612"/>
                </a:lnTo>
                <a:lnTo>
                  <a:pt x="943588" y="709549"/>
                </a:lnTo>
                <a:lnTo>
                  <a:pt x="948800" y="708805"/>
                </a:lnTo>
                <a:lnTo>
                  <a:pt x="948585" y="709612"/>
                </a:lnTo>
                <a:lnTo>
                  <a:pt x="947939" y="712033"/>
                </a:lnTo>
                <a:lnTo>
                  <a:pt x="947006" y="712965"/>
                </a:lnTo>
                <a:cubicBezTo>
                  <a:pt x="945297" y="714672"/>
                  <a:pt x="943588" y="716380"/>
                  <a:pt x="943588" y="716380"/>
                </a:cubicBezTo>
                <a:cubicBezTo>
                  <a:pt x="943588" y="716380"/>
                  <a:pt x="943588" y="718088"/>
                  <a:pt x="943588" y="718941"/>
                </a:cubicBezTo>
                <a:lnTo>
                  <a:pt x="943588" y="719795"/>
                </a:lnTo>
                <a:lnTo>
                  <a:pt x="943588" y="722357"/>
                </a:lnTo>
                <a:lnTo>
                  <a:pt x="943588" y="723210"/>
                </a:lnTo>
                <a:cubicBezTo>
                  <a:pt x="950425" y="723210"/>
                  <a:pt x="943588" y="723210"/>
                  <a:pt x="950425" y="723210"/>
                </a:cubicBezTo>
                <a:cubicBezTo>
                  <a:pt x="943588" y="723210"/>
                  <a:pt x="936750" y="736871"/>
                  <a:pt x="943588" y="730041"/>
                </a:cubicBezTo>
                <a:cubicBezTo>
                  <a:pt x="936750" y="730041"/>
                  <a:pt x="936750" y="736871"/>
                  <a:pt x="936750" y="736871"/>
                </a:cubicBezTo>
                <a:cubicBezTo>
                  <a:pt x="943588" y="730041"/>
                  <a:pt x="943588" y="730041"/>
                  <a:pt x="943588" y="730041"/>
                </a:cubicBezTo>
                <a:lnTo>
                  <a:pt x="943588" y="730695"/>
                </a:lnTo>
                <a:lnTo>
                  <a:pt x="944033" y="730634"/>
                </a:lnTo>
                <a:lnTo>
                  <a:pt x="943588" y="730041"/>
                </a:lnTo>
                <a:cubicBezTo>
                  <a:pt x="943588" y="730041"/>
                  <a:pt x="943588" y="730041"/>
                  <a:pt x="944443" y="730041"/>
                </a:cubicBezTo>
                <a:lnTo>
                  <a:pt x="947269" y="730041"/>
                </a:lnTo>
                <a:lnTo>
                  <a:pt x="947183" y="730201"/>
                </a:lnTo>
                <a:lnTo>
                  <a:pt x="948345" y="730041"/>
                </a:lnTo>
                <a:lnTo>
                  <a:pt x="947269" y="730041"/>
                </a:lnTo>
                <a:lnTo>
                  <a:pt x="948374" y="727991"/>
                </a:lnTo>
                <a:lnTo>
                  <a:pt x="947861" y="729187"/>
                </a:lnTo>
                <a:lnTo>
                  <a:pt x="949265" y="729654"/>
                </a:lnTo>
                <a:lnTo>
                  <a:pt x="949409" y="728687"/>
                </a:lnTo>
                <a:lnTo>
                  <a:pt x="948588" y="727594"/>
                </a:lnTo>
                <a:lnTo>
                  <a:pt x="949570" y="725772"/>
                </a:lnTo>
                <a:lnTo>
                  <a:pt x="949944" y="725077"/>
                </a:lnTo>
                <a:lnTo>
                  <a:pt x="950114" y="723936"/>
                </a:lnTo>
                <a:lnTo>
                  <a:pt x="948560" y="727557"/>
                </a:lnTo>
                <a:lnTo>
                  <a:pt x="947861" y="726625"/>
                </a:lnTo>
                <a:cubicBezTo>
                  <a:pt x="948716" y="724918"/>
                  <a:pt x="950425" y="723210"/>
                  <a:pt x="950425" y="723210"/>
                </a:cubicBezTo>
                <a:lnTo>
                  <a:pt x="950129" y="723900"/>
                </a:lnTo>
                <a:lnTo>
                  <a:pt x="956370" y="723900"/>
                </a:lnTo>
                <a:cubicBezTo>
                  <a:pt x="957263" y="723900"/>
                  <a:pt x="957263" y="723900"/>
                  <a:pt x="957263" y="723900"/>
                </a:cubicBezTo>
                <a:cubicBezTo>
                  <a:pt x="953691" y="723900"/>
                  <a:pt x="951905" y="725620"/>
                  <a:pt x="951012" y="727340"/>
                </a:cubicBezTo>
                <a:lnTo>
                  <a:pt x="950417" y="729631"/>
                </a:lnTo>
                <a:lnTo>
                  <a:pt x="950425" y="730041"/>
                </a:lnTo>
                <a:lnTo>
                  <a:pt x="950340" y="729928"/>
                </a:lnTo>
                <a:lnTo>
                  <a:pt x="950320" y="730006"/>
                </a:lnTo>
                <a:lnTo>
                  <a:pt x="950425" y="730041"/>
                </a:lnTo>
                <a:lnTo>
                  <a:pt x="950311" y="730041"/>
                </a:lnTo>
                <a:lnTo>
                  <a:pt x="950119" y="730779"/>
                </a:lnTo>
                <a:cubicBezTo>
                  <a:pt x="950119" y="734219"/>
                  <a:pt x="950119" y="734219"/>
                  <a:pt x="950119" y="733359"/>
                </a:cubicBezTo>
                <a:lnTo>
                  <a:pt x="950119" y="734219"/>
                </a:lnTo>
                <a:lnTo>
                  <a:pt x="950119" y="737221"/>
                </a:lnTo>
                <a:lnTo>
                  <a:pt x="950425" y="736871"/>
                </a:lnTo>
                <a:lnTo>
                  <a:pt x="950119" y="737253"/>
                </a:lnTo>
                <a:lnTo>
                  <a:pt x="950119" y="737659"/>
                </a:lnTo>
                <a:lnTo>
                  <a:pt x="949794" y="737659"/>
                </a:lnTo>
                <a:lnTo>
                  <a:pt x="947006" y="741140"/>
                </a:lnTo>
                <a:lnTo>
                  <a:pt x="945269" y="745914"/>
                </a:lnTo>
                <a:lnTo>
                  <a:pt x="946150" y="746443"/>
                </a:lnTo>
                <a:lnTo>
                  <a:pt x="943961" y="749508"/>
                </a:lnTo>
                <a:lnTo>
                  <a:pt x="943657" y="750343"/>
                </a:lnTo>
                <a:lnTo>
                  <a:pt x="946944" y="747713"/>
                </a:lnTo>
                <a:cubicBezTo>
                  <a:pt x="948929" y="746126"/>
                  <a:pt x="950913" y="744538"/>
                  <a:pt x="950913" y="744538"/>
                </a:cubicBezTo>
                <a:cubicBezTo>
                  <a:pt x="950913" y="744538"/>
                  <a:pt x="950913" y="750888"/>
                  <a:pt x="942975" y="750888"/>
                </a:cubicBezTo>
                <a:lnTo>
                  <a:pt x="943469" y="750493"/>
                </a:lnTo>
                <a:lnTo>
                  <a:pt x="943298" y="750436"/>
                </a:lnTo>
                <a:lnTo>
                  <a:pt x="942975" y="750888"/>
                </a:lnTo>
                <a:lnTo>
                  <a:pt x="942975" y="750328"/>
                </a:lnTo>
                <a:lnTo>
                  <a:pt x="942767" y="750259"/>
                </a:lnTo>
                <a:lnTo>
                  <a:pt x="942828" y="749773"/>
                </a:lnTo>
                <a:lnTo>
                  <a:pt x="942975" y="748599"/>
                </a:lnTo>
                <a:lnTo>
                  <a:pt x="942975" y="748507"/>
                </a:lnTo>
                <a:lnTo>
                  <a:pt x="942975" y="745332"/>
                </a:lnTo>
                <a:lnTo>
                  <a:pt x="942975" y="745131"/>
                </a:lnTo>
                <a:lnTo>
                  <a:pt x="941537" y="748483"/>
                </a:lnTo>
                <a:lnTo>
                  <a:pt x="941024" y="749678"/>
                </a:lnTo>
                <a:lnTo>
                  <a:pt x="942767" y="750259"/>
                </a:lnTo>
                <a:lnTo>
                  <a:pt x="942733" y="750532"/>
                </a:lnTo>
                <a:lnTo>
                  <a:pt x="938870" y="754942"/>
                </a:lnTo>
                <a:lnTo>
                  <a:pt x="939006" y="755188"/>
                </a:lnTo>
                <a:lnTo>
                  <a:pt x="938357" y="757767"/>
                </a:lnTo>
                <a:lnTo>
                  <a:pt x="938213" y="757767"/>
                </a:lnTo>
                <a:lnTo>
                  <a:pt x="937419" y="757767"/>
                </a:lnTo>
                <a:cubicBezTo>
                  <a:pt x="936625" y="757767"/>
                  <a:pt x="936625" y="757767"/>
                  <a:pt x="936625" y="757767"/>
                </a:cubicBezTo>
                <a:lnTo>
                  <a:pt x="936625" y="757487"/>
                </a:lnTo>
                <a:lnTo>
                  <a:pt x="930768" y="763339"/>
                </a:lnTo>
                <a:cubicBezTo>
                  <a:pt x="929913" y="764193"/>
                  <a:pt x="929913" y="764193"/>
                  <a:pt x="929913" y="764193"/>
                </a:cubicBezTo>
                <a:cubicBezTo>
                  <a:pt x="929913" y="764193"/>
                  <a:pt x="929913" y="757362"/>
                  <a:pt x="929913" y="757362"/>
                </a:cubicBezTo>
                <a:cubicBezTo>
                  <a:pt x="933331" y="757362"/>
                  <a:pt x="935041" y="757362"/>
                  <a:pt x="935895" y="757362"/>
                </a:cubicBezTo>
                <a:lnTo>
                  <a:pt x="936625" y="757362"/>
                </a:lnTo>
                <a:lnTo>
                  <a:pt x="936625" y="754328"/>
                </a:lnTo>
                <a:lnTo>
                  <a:pt x="936625" y="751406"/>
                </a:lnTo>
                <a:lnTo>
                  <a:pt x="935895" y="756509"/>
                </a:lnTo>
                <a:cubicBezTo>
                  <a:pt x="935041" y="757362"/>
                  <a:pt x="933331" y="757362"/>
                  <a:pt x="929913" y="757362"/>
                </a:cubicBezTo>
                <a:cubicBezTo>
                  <a:pt x="933331" y="757362"/>
                  <a:pt x="935041" y="755655"/>
                  <a:pt x="935895" y="753947"/>
                </a:cubicBezTo>
                <a:lnTo>
                  <a:pt x="936625" y="751032"/>
                </a:lnTo>
                <a:lnTo>
                  <a:pt x="936625" y="750888"/>
                </a:lnTo>
                <a:lnTo>
                  <a:pt x="936650" y="750933"/>
                </a:lnTo>
                <a:lnTo>
                  <a:pt x="936750" y="750532"/>
                </a:lnTo>
                <a:lnTo>
                  <a:pt x="936684" y="750994"/>
                </a:lnTo>
                <a:lnTo>
                  <a:pt x="937388" y="752266"/>
                </a:lnTo>
                <a:lnTo>
                  <a:pt x="937605" y="750532"/>
                </a:lnTo>
                <a:lnTo>
                  <a:pt x="942975" y="744401"/>
                </a:lnTo>
                <a:lnTo>
                  <a:pt x="942975" y="744147"/>
                </a:lnTo>
                <a:lnTo>
                  <a:pt x="936932" y="748538"/>
                </a:lnTo>
                <a:lnTo>
                  <a:pt x="937605" y="741140"/>
                </a:lnTo>
                <a:cubicBezTo>
                  <a:pt x="938459" y="738579"/>
                  <a:pt x="940169" y="736871"/>
                  <a:pt x="943588" y="736871"/>
                </a:cubicBezTo>
                <a:lnTo>
                  <a:pt x="943588" y="737322"/>
                </a:lnTo>
                <a:lnTo>
                  <a:pt x="943588" y="737462"/>
                </a:lnTo>
                <a:lnTo>
                  <a:pt x="945654" y="736799"/>
                </a:lnTo>
                <a:lnTo>
                  <a:pt x="945434" y="736306"/>
                </a:lnTo>
                <a:lnTo>
                  <a:pt x="944905" y="735117"/>
                </a:lnTo>
                <a:lnTo>
                  <a:pt x="943588" y="736871"/>
                </a:lnTo>
                <a:lnTo>
                  <a:pt x="944737" y="734739"/>
                </a:lnTo>
                <a:lnTo>
                  <a:pt x="943588" y="732157"/>
                </a:lnTo>
                <a:lnTo>
                  <a:pt x="943588" y="736017"/>
                </a:lnTo>
                <a:lnTo>
                  <a:pt x="943588" y="736871"/>
                </a:lnTo>
                <a:cubicBezTo>
                  <a:pt x="936750" y="736871"/>
                  <a:pt x="936750" y="743702"/>
                  <a:pt x="936750" y="743702"/>
                </a:cubicBezTo>
                <a:cubicBezTo>
                  <a:pt x="936750" y="743702"/>
                  <a:pt x="936750" y="743702"/>
                  <a:pt x="935895" y="744555"/>
                </a:cubicBezTo>
                <a:lnTo>
                  <a:pt x="933840" y="746609"/>
                </a:lnTo>
                <a:lnTo>
                  <a:pt x="933331" y="747117"/>
                </a:lnTo>
                <a:cubicBezTo>
                  <a:pt x="931622" y="748824"/>
                  <a:pt x="929913" y="750532"/>
                  <a:pt x="929913" y="750532"/>
                </a:cubicBezTo>
                <a:lnTo>
                  <a:pt x="933840" y="746609"/>
                </a:lnTo>
                <a:lnTo>
                  <a:pt x="936750" y="743702"/>
                </a:lnTo>
                <a:cubicBezTo>
                  <a:pt x="936750" y="743702"/>
                  <a:pt x="936750" y="745409"/>
                  <a:pt x="936750" y="747117"/>
                </a:cubicBezTo>
                <a:lnTo>
                  <a:pt x="936750" y="748669"/>
                </a:lnTo>
                <a:lnTo>
                  <a:pt x="934186" y="750532"/>
                </a:lnTo>
                <a:cubicBezTo>
                  <a:pt x="931622" y="752240"/>
                  <a:pt x="929913" y="753947"/>
                  <a:pt x="929913" y="757362"/>
                </a:cubicBezTo>
                <a:cubicBezTo>
                  <a:pt x="929913" y="757362"/>
                  <a:pt x="929913" y="764193"/>
                  <a:pt x="923075" y="764193"/>
                </a:cubicBezTo>
                <a:lnTo>
                  <a:pt x="923075" y="768462"/>
                </a:lnTo>
                <a:lnTo>
                  <a:pt x="923075" y="770170"/>
                </a:lnTo>
                <a:lnTo>
                  <a:pt x="923075" y="771023"/>
                </a:lnTo>
                <a:cubicBezTo>
                  <a:pt x="923075" y="771023"/>
                  <a:pt x="923075" y="769316"/>
                  <a:pt x="923930" y="767608"/>
                </a:cubicBezTo>
                <a:lnTo>
                  <a:pt x="925562" y="766677"/>
                </a:lnTo>
                <a:lnTo>
                  <a:pt x="926494" y="767608"/>
                </a:lnTo>
                <a:cubicBezTo>
                  <a:pt x="928203" y="767608"/>
                  <a:pt x="929913" y="767608"/>
                  <a:pt x="929913" y="771023"/>
                </a:cubicBezTo>
                <a:cubicBezTo>
                  <a:pt x="923075" y="777854"/>
                  <a:pt x="923075" y="777854"/>
                  <a:pt x="923075" y="777854"/>
                </a:cubicBezTo>
                <a:lnTo>
                  <a:pt x="923075" y="778707"/>
                </a:lnTo>
                <a:lnTo>
                  <a:pt x="923075" y="781269"/>
                </a:lnTo>
                <a:lnTo>
                  <a:pt x="923075" y="781605"/>
                </a:lnTo>
                <a:lnTo>
                  <a:pt x="923231" y="781050"/>
                </a:lnTo>
                <a:lnTo>
                  <a:pt x="923624" y="780851"/>
                </a:lnTo>
                <a:lnTo>
                  <a:pt x="923896" y="778947"/>
                </a:lnTo>
                <a:lnTo>
                  <a:pt x="924856" y="780225"/>
                </a:lnTo>
                <a:lnTo>
                  <a:pt x="924936" y="780184"/>
                </a:lnTo>
                <a:lnTo>
                  <a:pt x="924885" y="780264"/>
                </a:lnTo>
                <a:lnTo>
                  <a:pt x="925639" y="781269"/>
                </a:lnTo>
                <a:lnTo>
                  <a:pt x="925589" y="781335"/>
                </a:lnTo>
                <a:lnTo>
                  <a:pt x="923075" y="784684"/>
                </a:lnTo>
                <a:lnTo>
                  <a:pt x="923258" y="783408"/>
                </a:lnTo>
                <a:lnTo>
                  <a:pt x="923370" y="782619"/>
                </a:lnTo>
                <a:lnTo>
                  <a:pt x="923075" y="783079"/>
                </a:lnTo>
                <a:lnTo>
                  <a:pt x="923075" y="783570"/>
                </a:lnTo>
                <a:lnTo>
                  <a:pt x="923075" y="784684"/>
                </a:lnTo>
                <a:lnTo>
                  <a:pt x="922338" y="785420"/>
                </a:lnTo>
                <a:lnTo>
                  <a:pt x="922220" y="785538"/>
                </a:lnTo>
                <a:cubicBezTo>
                  <a:pt x="921366" y="786392"/>
                  <a:pt x="919656" y="788099"/>
                  <a:pt x="916237" y="791515"/>
                </a:cubicBezTo>
                <a:cubicBezTo>
                  <a:pt x="912819" y="794930"/>
                  <a:pt x="911109" y="796637"/>
                  <a:pt x="910255" y="798345"/>
                </a:cubicBezTo>
                <a:lnTo>
                  <a:pt x="910238" y="798482"/>
                </a:lnTo>
                <a:lnTo>
                  <a:pt x="915657" y="795338"/>
                </a:lnTo>
                <a:cubicBezTo>
                  <a:pt x="916517" y="795338"/>
                  <a:pt x="916517" y="795338"/>
                  <a:pt x="916517" y="791845"/>
                </a:cubicBezTo>
                <a:cubicBezTo>
                  <a:pt x="916517" y="791845"/>
                  <a:pt x="916517" y="793591"/>
                  <a:pt x="916517" y="795338"/>
                </a:cubicBezTo>
                <a:lnTo>
                  <a:pt x="916517" y="798513"/>
                </a:lnTo>
                <a:lnTo>
                  <a:pt x="916517" y="798830"/>
                </a:lnTo>
                <a:lnTo>
                  <a:pt x="915657" y="798830"/>
                </a:lnTo>
                <a:lnTo>
                  <a:pt x="913937" y="798830"/>
                </a:lnTo>
                <a:lnTo>
                  <a:pt x="910194" y="798830"/>
                </a:lnTo>
                <a:lnTo>
                  <a:pt x="910133" y="799321"/>
                </a:lnTo>
                <a:lnTo>
                  <a:pt x="909764" y="798830"/>
                </a:lnTo>
                <a:lnTo>
                  <a:pt x="909638" y="798830"/>
                </a:lnTo>
                <a:lnTo>
                  <a:pt x="909726" y="798779"/>
                </a:lnTo>
                <a:lnTo>
                  <a:pt x="909400" y="798345"/>
                </a:lnTo>
                <a:cubicBezTo>
                  <a:pt x="905981" y="801760"/>
                  <a:pt x="904271" y="801760"/>
                  <a:pt x="903417" y="801760"/>
                </a:cubicBezTo>
                <a:cubicBezTo>
                  <a:pt x="902562" y="803468"/>
                  <a:pt x="902562" y="805175"/>
                  <a:pt x="902562" y="805175"/>
                </a:cubicBezTo>
                <a:lnTo>
                  <a:pt x="901906" y="809760"/>
                </a:lnTo>
                <a:lnTo>
                  <a:pt x="895725" y="812006"/>
                </a:lnTo>
                <a:cubicBezTo>
                  <a:pt x="899144" y="812006"/>
                  <a:pt x="900853" y="812006"/>
                  <a:pt x="901707" y="811152"/>
                </a:cubicBezTo>
                <a:lnTo>
                  <a:pt x="901906" y="809760"/>
                </a:lnTo>
                <a:lnTo>
                  <a:pt x="905126" y="808591"/>
                </a:lnTo>
                <a:lnTo>
                  <a:pt x="908183" y="806148"/>
                </a:lnTo>
                <a:lnTo>
                  <a:pt x="908683" y="805175"/>
                </a:lnTo>
                <a:lnTo>
                  <a:pt x="906665" y="805175"/>
                </a:lnTo>
                <a:lnTo>
                  <a:pt x="906913" y="804554"/>
                </a:lnTo>
                <a:lnTo>
                  <a:pt x="908545" y="804322"/>
                </a:lnTo>
                <a:cubicBezTo>
                  <a:pt x="909400" y="803468"/>
                  <a:pt x="909400" y="801760"/>
                  <a:pt x="909400" y="798345"/>
                </a:cubicBezTo>
                <a:cubicBezTo>
                  <a:pt x="909400" y="801760"/>
                  <a:pt x="909400" y="801760"/>
                  <a:pt x="909400" y="800906"/>
                </a:cubicBezTo>
                <a:lnTo>
                  <a:pt x="909400" y="801760"/>
                </a:lnTo>
                <a:lnTo>
                  <a:pt x="909400" y="805171"/>
                </a:lnTo>
                <a:lnTo>
                  <a:pt x="909401" y="805171"/>
                </a:lnTo>
                <a:lnTo>
                  <a:pt x="910133" y="799321"/>
                </a:lnTo>
                <a:lnTo>
                  <a:pt x="911939" y="801727"/>
                </a:lnTo>
                <a:lnTo>
                  <a:pt x="913077" y="799703"/>
                </a:lnTo>
                <a:cubicBezTo>
                  <a:pt x="914797" y="798830"/>
                  <a:pt x="916517" y="798830"/>
                  <a:pt x="916517" y="798830"/>
                </a:cubicBezTo>
                <a:cubicBezTo>
                  <a:pt x="913078" y="802323"/>
                  <a:pt x="913078" y="802323"/>
                  <a:pt x="913077" y="802323"/>
                </a:cubicBezTo>
                <a:lnTo>
                  <a:pt x="909964" y="805484"/>
                </a:lnTo>
                <a:lnTo>
                  <a:pt x="910089" y="805554"/>
                </a:lnTo>
                <a:lnTo>
                  <a:pt x="913862" y="803364"/>
                </a:lnTo>
                <a:lnTo>
                  <a:pt x="913460" y="804262"/>
                </a:lnTo>
                <a:lnTo>
                  <a:pt x="913077" y="804942"/>
                </a:lnTo>
                <a:lnTo>
                  <a:pt x="910270" y="805655"/>
                </a:lnTo>
                <a:lnTo>
                  <a:pt x="910630" y="805854"/>
                </a:lnTo>
                <a:lnTo>
                  <a:pt x="910269" y="806135"/>
                </a:lnTo>
                <a:lnTo>
                  <a:pt x="912186" y="807109"/>
                </a:lnTo>
                <a:lnTo>
                  <a:pt x="909638" y="812800"/>
                </a:lnTo>
                <a:cubicBezTo>
                  <a:pt x="909638" y="812800"/>
                  <a:pt x="909638" y="812800"/>
                  <a:pt x="909638" y="811927"/>
                </a:cubicBezTo>
                <a:lnTo>
                  <a:pt x="909638" y="806626"/>
                </a:lnTo>
                <a:lnTo>
                  <a:pt x="906803" y="808831"/>
                </a:lnTo>
                <a:lnTo>
                  <a:pt x="907925" y="806648"/>
                </a:lnTo>
                <a:lnTo>
                  <a:pt x="903417" y="811152"/>
                </a:lnTo>
                <a:cubicBezTo>
                  <a:pt x="902562" y="812006"/>
                  <a:pt x="902562" y="812006"/>
                  <a:pt x="902562" y="812006"/>
                </a:cubicBezTo>
                <a:lnTo>
                  <a:pt x="902542" y="812145"/>
                </a:lnTo>
                <a:lnTo>
                  <a:pt x="906803" y="808831"/>
                </a:lnTo>
                <a:lnTo>
                  <a:pt x="905272" y="811808"/>
                </a:lnTo>
                <a:lnTo>
                  <a:pt x="902479" y="812584"/>
                </a:lnTo>
                <a:lnTo>
                  <a:pt x="902448" y="812800"/>
                </a:lnTo>
                <a:lnTo>
                  <a:pt x="901878" y="816787"/>
                </a:lnTo>
                <a:lnTo>
                  <a:pt x="901707" y="816275"/>
                </a:lnTo>
                <a:cubicBezTo>
                  <a:pt x="900853" y="815421"/>
                  <a:pt x="899144" y="815421"/>
                  <a:pt x="895725" y="818836"/>
                </a:cubicBezTo>
                <a:cubicBezTo>
                  <a:pt x="895725" y="822252"/>
                  <a:pt x="895725" y="823959"/>
                  <a:pt x="895725" y="824813"/>
                </a:cubicBezTo>
                <a:lnTo>
                  <a:pt x="895725" y="825500"/>
                </a:lnTo>
                <a:lnTo>
                  <a:pt x="895820" y="825500"/>
                </a:lnTo>
                <a:lnTo>
                  <a:pt x="899144" y="819690"/>
                </a:lnTo>
                <a:lnTo>
                  <a:pt x="901733" y="819043"/>
                </a:lnTo>
                <a:lnTo>
                  <a:pt x="902562" y="818836"/>
                </a:lnTo>
                <a:lnTo>
                  <a:pt x="897776" y="823618"/>
                </a:lnTo>
                <a:lnTo>
                  <a:pt x="895892" y="825500"/>
                </a:lnTo>
                <a:lnTo>
                  <a:pt x="896580" y="824813"/>
                </a:lnTo>
                <a:lnTo>
                  <a:pt x="897776" y="823618"/>
                </a:lnTo>
                <a:lnTo>
                  <a:pt x="899144" y="822252"/>
                </a:lnTo>
                <a:cubicBezTo>
                  <a:pt x="900853" y="820544"/>
                  <a:pt x="902562" y="818836"/>
                  <a:pt x="902562" y="818836"/>
                </a:cubicBezTo>
                <a:cubicBezTo>
                  <a:pt x="902562" y="818836"/>
                  <a:pt x="902562" y="818836"/>
                  <a:pt x="902562" y="819690"/>
                </a:cubicBezTo>
                <a:lnTo>
                  <a:pt x="902562" y="825500"/>
                </a:lnTo>
                <a:lnTo>
                  <a:pt x="902562" y="825667"/>
                </a:lnTo>
                <a:lnTo>
                  <a:pt x="902340" y="825500"/>
                </a:lnTo>
                <a:lnTo>
                  <a:pt x="899605" y="823451"/>
                </a:lnTo>
                <a:lnTo>
                  <a:pt x="899144" y="823105"/>
                </a:lnTo>
                <a:lnTo>
                  <a:pt x="895947" y="825500"/>
                </a:lnTo>
                <a:lnTo>
                  <a:pt x="898525" y="825500"/>
                </a:lnTo>
                <a:cubicBezTo>
                  <a:pt x="898525" y="825500"/>
                  <a:pt x="898525" y="825500"/>
                  <a:pt x="901700" y="825500"/>
                </a:cubicBezTo>
                <a:cubicBezTo>
                  <a:pt x="898525" y="829469"/>
                  <a:pt x="898525" y="829469"/>
                  <a:pt x="898525" y="828477"/>
                </a:cubicBezTo>
                <a:lnTo>
                  <a:pt x="895725" y="825852"/>
                </a:lnTo>
                <a:lnTo>
                  <a:pt x="895725" y="831643"/>
                </a:lnTo>
                <a:cubicBezTo>
                  <a:pt x="895725" y="832497"/>
                  <a:pt x="895725" y="832497"/>
                  <a:pt x="895725" y="832497"/>
                </a:cubicBezTo>
                <a:cubicBezTo>
                  <a:pt x="895725" y="832497"/>
                  <a:pt x="888887" y="832497"/>
                  <a:pt x="888887" y="839328"/>
                </a:cubicBezTo>
                <a:lnTo>
                  <a:pt x="884997" y="841548"/>
                </a:lnTo>
                <a:lnTo>
                  <a:pt x="885825" y="842169"/>
                </a:lnTo>
                <a:cubicBezTo>
                  <a:pt x="885825" y="842963"/>
                  <a:pt x="885825" y="842963"/>
                  <a:pt x="889000" y="839788"/>
                </a:cubicBezTo>
                <a:cubicBezTo>
                  <a:pt x="889000" y="839788"/>
                  <a:pt x="889000" y="846138"/>
                  <a:pt x="889000" y="846138"/>
                </a:cubicBezTo>
                <a:cubicBezTo>
                  <a:pt x="889000" y="846138"/>
                  <a:pt x="889000" y="846138"/>
                  <a:pt x="888206" y="846138"/>
                </a:cubicBezTo>
                <a:lnTo>
                  <a:pt x="883444" y="846138"/>
                </a:lnTo>
                <a:lnTo>
                  <a:pt x="882650" y="846138"/>
                </a:lnTo>
                <a:cubicBezTo>
                  <a:pt x="882650" y="846138"/>
                  <a:pt x="882650" y="846138"/>
                  <a:pt x="882650" y="845344"/>
                </a:cubicBezTo>
                <a:lnTo>
                  <a:pt x="882650" y="843757"/>
                </a:lnTo>
                <a:lnTo>
                  <a:pt x="882049" y="846158"/>
                </a:lnTo>
                <a:cubicBezTo>
                  <a:pt x="882049" y="846158"/>
                  <a:pt x="875212" y="846158"/>
                  <a:pt x="875212" y="852988"/>
                </a:cubicBezTo>
                <a:lnTo>
                  <a:pt x="874946" y="853187"/>
                </a:lnTo>
                <a:lnTo>
                  <a:pt x="874963" y="853237"/>
                </a:lnTo>
                <a:lnTo>
                  <a:pt x="875212" y="852988"/>
                </a:lnTo>
                <a:lnTo>
                  <a:pt x="875112" y="853685"/>
                </a:lnTo>
                <a:lnTo>
                  <a:pt x="875705" y="855464"/>
                </a:lnTo>
                <a:lnTo>
                  <a:pt x="882650" y="852488"/>
                </a:lnTo>
                <a:lnTo>
                  <a:pt x="875705" y="856456"/>
                </a:lnTo>
                <a:lnTo>
                  <a:pt x="874865" y="859819"/>
                </a:lnTo>
                <a:lnTo>
                  <a:pt x="875212" y="859819"/>
                </a:lnTo>
                <a:lnTo>
                  <a:pt x="874740" y="860318"/>
                </a:lnTo>
                <a:lnTo>
                  <a:pt x="874713" y="860425"/>
                </a:lnTo>
                <a:lnTo>
                  <a:pt x="874713" y="860346"/>
                </a:lnTo>
                <a:lnTo>
                  <a:pt x="873395" y="861740"/>
                </a:lnTo>
                <a:lnTo>
                  <a:pt x="874615" y="860863"/>
                </a:lnTo>
                <a:lnTo>
                  <a:pt x="871793" y="865796"/>
                </a:lnTo>
                <a:cubicBezTo>
                  <a:pt x="870083" y="866649"/>
                  <a:pt x="868374" y="866649"/>
                  <a:pt x="868374" y="866649"/>
                </a:cubicBezTo>
                <a:cubicBezTo>
                  <a:pt x="864955" y="866649"/>
                  <a:pt x="863246" y="868357"/>
                  <a:pt x="862392" y="870064"/>
                </a:cubicBezTo>
                <a:lnTo>
                  <a:pt x="862159" y="870996"/>
                </a:lnTo>
                <a:lnTo>
                  <a:pt x="854699" y="873480"/>
                </a:lnTo>
                <a:cubicBezTo>
                  <a:pt x="854699" y="873480"/>
                  <a:pt x="854699" y="880310"/>
                  <a:pt x="847861" y="880310"/>
                </a:cubicBezTo>
                <a:cubicBezTo>
                  <a:pt x="851280" y="880310"/>
                  <a:pt x="852989" y="880310"/>
                  <a:pt x="854699" y="879456"/>
                </a:cubicBezTo>
                <a:lnTo>
                  <a:pt x="854839" y="879334"/>
                </a:lnTo>
                <a:lnTo>
                  <a:pt x="854699" y="880310"/>
                </a:lnTo>
                <a:lnTo>
                  <a:pt x="854173" y="883988"/>
                </a:lnTo>
                <a:lnTo>
                  <a:pt x="847861" y="887141"/>
                </a:lnTo>
                <a:cubicBezTo>
                  <a:pt x="851280" y="887141"/>
                  <a:pt x="852989" y="887141"/>
                  <a:pt x="853844" y="886287"/>
                </a:cubicBezTo>
                <a:lnTo>
                  <a:pt x="854173" y="883988"/>
                </a:lnTo>
                <a:lnTo>
                  <a:pt x="854699" y="883725"/>
                </a:lnTo>
                <a:lnTo>
                  <a:pt x="857434" y="882359"/>
                </a:lnTo>
                <a:lnTo>
                  <a:pt x="857186" y="882794"/>
                </a:lnTo>
                <a:lnTo>
                  <a:pt x="855554" y="883725"/>
                </a:lnTo>
                <a:cubicBezTo>
                  <a:pt x="854699" y="885433"/>
                  <a:pt x="854699" y="887141"/>
                  <a:pt x="854699" y="887141"/>
                </a:cubicBezTo>
                <a:lnTo>
                  <a:pt x="849155" y="891017"/>
                </a:lnTo>
                <a:lnTo>
                  <a:pt x="841024" y="893971"/>
                </a:lnTo>
                <a:cubicBezTo>
                  <a:pt x="841024" y="893971"/>
                  <a:pt x="841024" y="895679"/>
                  <a:pt x="841024" y="897386"/>
                </a:cubicBezTo>
                <a:lnTo>
                  <a:pt x="841024" y="898938"/>
                </a:lnTo>
                <a:lnTo>
                  <a:pt x="834186" y="900801"/>
                </a:lnTo>
                <a:cubicBezTo>
                  <a:pt x="834186" y="900801"/>
                  <a:pt x="834186" y="900801"/>
                  <a:pt x="834186" y="907632"/>
                </a:cubicBezTo>
                <a:cubicBezTo>
                  <a:pt x="834186" y="907632"/>
                  <a:pt x="841024" y="900801"/>
                  <a:pt x="841024" y="900801"/>
                </a:cubicBezTo>
                <a:cubicBezTo>
                  <a:pt x="841024" y="907632"/>
                  <a:pt x="841024" y="907632"/>
                  <a:pt x="841024" y="907632"/>
                </a:cubicBezTo>
                <a:cubicBezTo>
                  <a:pt x="841024" y="914462"/>
                  <a:pt x="841024" y="914462"/>
                  <a:pt x="841024" y="914462"/>
                </a:cubicBezTo>
                <a:cubicBezTo>
                  <a:pt x="841024" y="914462"/>
                  <a:pt x="841024" y="914462"/>
                  <a:pt x="841879" y="914462"/>
                </a:cubicBezTo>
                <a:lnTo>
                  <a:pt x="844443" y="914462"/>
                </a:lnTo>
                <a:cubicBezTo>
                  <a:pt x="846152" y="914462"/>
                  <a:pt x="847861" y="914462"/>
                  <a:pt x="847861" y="914462"/>
                </a:cubicBezTo>
                <a:lnTo>
                  <a:pt x="848838" y="912755"/>
                </a:lnTo>
                <a:lnTo>
                  <a:pt x="854699" y="907632"/>
                </a:lnTo>
                <a:cubicBezTo>
                  <a:pt x="858118" y="904217"/>
                  <a:pt x="858118" y="904217"/>
                  <a:pt x="857263" y="904217"/>
                </a:cubicBezTo>
                <a:lnTo>
                  <a:pt x="854944" y="901127"/>
                </a:lnTo>
                <a:lnTo>
                  <a:pt x="854870" y="901701"/>
                </a:lnTo>
                <a:lnTo>
                  <a:pt x="854513" y="901172"/>
                </a:lnTo>
                <a:lnTo>
                  <a:pt x="854328" y="901172"/>
                </a:lnTo>
                <a:lnTo>
                  <a:pt x="853188" y="902310"/>
                </a:lnTo>
                <a:lnTo>
                  <a:pt x="853192" y="902307"/>
                </a:lnTo>
                <a:lnTo>
                  <a:pt x="853194" y="902305"/>
                </a:lnTo>
                <a:lnTo>
                  <a:pt x="853188" y="902312"/>
                </a:lnTo>
                <a:lnTo>
                  <a:pt x="853188" y="902311"/>
                </a:lnTo>
                <a:lnTo>
                  <a:pt x="853187" y="902312"/>
                </a:lnTo>
                <a:lnTo>
                  <a:pt x="853188" y="902311"/>
                </a:lnTo>
                <a:lnTo>
                  <a:pt x="853189" y="902310"/>
                </a:lnTo>
                <a:lnTo>
                  <a:pt x="853188" y="902311"/>
                </a:lnTo>
                <a:lnTo>
                  <a:pt x="853156" y="902343"/>
                </a:lnTo>
                <a:lnTo>
                  <a:pt x="853095" y="902403"/>
                </a:lnTo>
                <a:lnTo>
                  <a:pt x="853036" y="902462"/>
                </a:lnTo>
                <a:lnTo>
                  <a:pt x="853002" y="902496"/>
                </a:lnTo>
                <a:lnTo>
                  <a:pt x="853000" y="902498"/>
                </a:lnTo>
                <a:lnTo>
                  <a:pt x="852997" y="902502"/>
                </a:lnTo>
                <a:lnTo>
                  <a:pt x="852995" y="902504"/>
                </a:lnTo>
                <a:lnTo>
                  <a:pt x="852990" y="902508"/>
                </a:lnTo>
                <a:lnTo>
                  <a:pt x="852983" y="902515"/>
                </a:lnTo>
                <a:lnTo>
                  <a:pt x="852951" y="902547"/>
                </a:lnTo>
                <a:lnTo>
                  <a:pt x="852856" y="902642"/>
                </a:lnTo>
                <a:lnTo>
                  <a:pt x="852795" y="902703"/>
                </a:lnTo>
                <a:lnTo>
                  <a:pt x="852790" y="902708"/>
                </a:lnTo>
                <a:lnTo>
                  <a:pt x="852788" y="902710"/>
                </a:lnTo>
                <a:lnTo>
                  <a:pt x="852782" y="902716"/>
                </a:lnTo>
                <a:lnTo>
                  <a:pt x="852781" y="902717"/>
                </a:lnTo>
                <a:lnTo>
                  <a:pt x="852780" y="902718"/>
                </a:lnTo>
                <a:lnTo>
                  <a:pt x="852778" y="902720"/>
                </a:lnTo>
                <a:lnTo>
                  <a:pt x="852211" y="903287"/>
                </a:lnTo>
                <a:lnTo>
                  <a:pt x="851594" y="903903"/>
                </a:lnTo>
                <a:lnTo>
                  <a:pt x="851462" y="904035"/>
                </a:lnTo>
                <a:lnTo>
                  <a:pt x="851420" y="904077"/>
                </a:lnTo>
                <a:lnTo>
                  <a:pt x="851363" y="904134"/>
                </a:lnTo>
                <a:lnTo>
                  <a:pt x="851355" y="904142"/>
                </a:lnTo>
                <a:lnTo>
                  <a:pt x="851352" y="904145"/>
                </a:lnTo>
                <a:lnTo>
                  <a:pt x="851346" y="904151"/>
                </a:lnTo>
                <a:lnTo>
                  <a:pt x="851345" y="904153"/>
                </a:lnTo>
                <a:lnTo>
                  <a:pt x="851343" y="904155"/>
                </a:lnTo>
                <a:lnTo>
                  <a:pt x="851342" y="904156"/>
                </a:lnTo>
                <a:lnTo>
                  <a:pt x="851341" y="904157"/>
                </a:lnTo>
                <a:lnTo>
                  <a:pt x="851340" y="904158"/>
                </a:lnTo>
                <a:lnTo>
                  <a:pt x="851338" y="904159"/>
                </a:lnTo>
                <a:lnTo>
                  <a:pt x="851280" y="904217"/>
                </a:lnTo>
                <a:cubicBezTo>
                  <a:pt x="849571" y="905924"/>
                  <a:pt x="847861" y="907632"/>
                  <a:pt x="847861" y="907632"/>
                </a:cubicBezTo>
                <a:lnTo>
                  <a:pt x="848275" y="904734"/>
                </a:lnTo>
                <a:lnTo>
                  <a:pt x="849571" y="904217"/>
                </a:lnTo>
                <a:lnTo>
                  <a:pt x="848621" y="902319"/>
                </a:lnTo>
                <a:lnTo>
                  <a:pt x="848716" y="901655"/>
                </a:lnTo>
                <a:lnTo>
                  <a:pt x="852103" y="901172"/>
                </a:lnTo>
                <a:lnTo>
                  <a:pt x="851497" y="901172"/>
                </a:lnTo>
                <a:cubicBezTo>
                  <a:pt x="849810" y="901172"/>
                  <a:pt x="848123" y="901172"/>
                  <a:pt x="848123" y="901172"/>
                </a:cubicBezTo>
                <a:cubicBezTo>
                  <a:pt x="848123" y="901172"/>
                  <a:pt x="849810" y="899452"/>
                  <a:pt x="851497" y="897732"/>
                </a:cubicBezTo>
                <a:lnTo>
                  <a:pt x="853724" y="895461"/>
                </a:lnTo>
                <a:lnTo>
                  <a:pt x="854870" y="893763"/>
                </a:lnTo>
                <a:lnTo>
                  <a:pt x="857050" y="893763"/>
                </a:lnTo>
                <a:lnTo>
                  <a:pt x="858665" y="892465"/>
                </a:lnTo>
                <a:cubicBezTo>
                  <a:pt x="860352" y="890853"/>
                  <a:pt x="861617" y="889133"/>
                  <a:pt x="861617" y="887413"/>
                </a:cubicBezTo>
                <a:cubicBezTo>
                  <a:pt x="864990" y="887413"/>
                  <a:pt x="866677" y="887413"/>
                  <a:pt x="867521" y="887413"/>
                </a:cubicBezTo>
                <a:lnTo>
                  <a:pt x="868363" y="887413"/>
                </a:lnTo>
                <a:lnTo>
                  <a:pt x="868364" y="887413"/>
                </a:lnTo>
                <a:lnTo>
                  <a:pt x="868363" y="887413"/>
                </a:lnTo>
                <a:lnTo>
                  <a:pt x="862460" y="888273"/>
                </a:lnTo>
                <a:lnTo>
                  <a:pt x="861691" y="893763"/>
                </a:lnTo>
                <a:lnTo>
                  <a:pt x="862013" y="893763"/>
                </a:lnTo>
                <a:lnTo>
                  <a:pt x="862014" y="893763"/>
                </a:lnTo>
                <a:lnTo>
                  <a:pt x="861684" y="893816"/>
                </a:lnTo>
                <a:lnTo>
                  <a:pt x="861650" y="894056"/>
                </a:lnTo>
                <a:lnTo>
                  <a:pt x="864272" y="896020"/>
                </a:lnTo>
                <a:lnTo>
                  <a:pt x="861537" y="897386"/>
                </a:lnTo>
                <a:lnTo>
                  <a:pt x="858802" y="898752"/>
                </a:lnTo>
                <a:lnTo>
                  <a:pt x="858118" y="898240"/>
                </a:lnTo>
                <a:lnTo>
                  <a:pt x="855016" y="900563"/>
                </a:lnTo>
                <a:lnTo>
                  <a:pt x="855005" y="900648"/>
                </a:lnTo>
                <a:lnTo>
                  <a:pt x="858802" y="898752"/>
                </a:lnTo>
                <a:lnTo>
                  <a:pt x="861537" y="900801"/>
                </a:lnTo>
                <a:cubicBezTo>
                  <a:pt x="868374" y="893971"/>
                  <a:pt x="868374" y="893971"/>
                  <a:pt x="868374" y="893971"/>
                </a:cubicBezTo>
                <a:lnTo>
                  <a:pt x="871109" y="893971"/>
                </a:lnTo>
                <a:lnTo>
                  <a:pt x="868374" y="900801"/>
                </a:lnTo>
                <a:cubicBezTo>
                  <a:pt x="875212" y="900801"/>
                  <a:pt x="875212" y="900801"/>
                  <a:pt x="875212" y="900801"/>
                </a:cubicBezTo>
                <a:lnTo>
                  <a:pt x="883700" y="893029"/>
                </a:lnTo>
                <a:lnTo>
                  <a:pt x="888032" y="890556"/>
                </a:lnTo>
                <a:lnTo>
                  <a:pt x="888092" y="890318"/>
                </a:lnTo>
                <a:lnTo>
                  <a:pt x="895351" y="887296"/>
                </a:lnTo>
                <a:lnTo>
                  <a:pt x="895369" y="887289"/>
                </a:lnTo>
                <a:lnTo>
                  <a:pt x="896244" y="881162"/>
                </a:lnTo>
                <a:lnTo>
                  <a:pt x="896937" y="881063"/>
                </a:lnTo>
                <a:lnTo>
                  <a:pt x="896144" y="881063"/>
                </a:lnTo>
                <a:lnTo>
                  <a:pt x="895351" y="881063"/>
                </a:lnTo>
                <a:lnTo>
                  <a:pt x="895350" y="881063"/>
                </a:lnTo>
                <a:lnTo>
                  <a:pt x="895350" y="881063"/>
                </a:lnTo>
                <a:lnTo>
                  <a:pt x="895350" y="881062"/>
                </a:lnTo>
                <a:lnTo>
                  <a:pt x="895350" y="881062"/>
                </a:lnTo>
                <a:lnTo>
                  <a:pt x="892176" y="878086"/>
                </a:lnTo>
                <a:cubicBezTo>
                  <a:pt x="890588" y="879079"/>
                  <a:pt x="889001" y="881063"/>
                  <a:pt x="889001" y="881063"/>
                </a:cubicBezTo>
                <a:cubicBezTo>
                  <a:pt x="889001" y="877094"/>
                  <a:pt x="890588" y="875110"/>
                  <a:pt x="892176" y="874117"/>
                </a:cubicBezTo>
                <a:lnTo>
                  <a:pt x="892677" y="873961"/>
                </a:lnTo>
                <a:lnTo>
                  <a:pt x="894458" y="874365"/>
                </a:lnTo>
                <a:cubicBezTo>
                  <a:pt x="895153" y="875110"/>
                  <a:pt x="894954" y="876102"/>
                  <a:pt x="894557" y="877094"/>
                </a:cubicBezTo>
                <a:lnTo>
                  <a:pt x="895350" y="881058"/>
                </a:lnTo>
                <a:lnTo>
                  <a:pt x="895350" y="880071"/>
                </a:lnTo>
                <a:lnTo>
                  <a:pt x="895350" y="873125"/>
                </a:lnTo>
                <a:lnTo>
                  <a:pt x="892677" y="873961"/>
                </a:lnTo>
                <a:lnTo>
                  <a:pt x="889001" y="873125"/>
                </a:lnTo>
                <a:cubicBezTo>
                  <a:pt x="892176" y="873125"/>
                  <a:pt x="893764" y="873125"/>
                  <a:pt x="894557" y="873125"/>
                </a:cubicBezTo>
                <a:lnTo>
                  <a:pt x="895350" y="873125"/>
                </a:lnTo>
                <a:lnTo>
                  <a:pt x="895351" y="873125"/>
                </a:lnTo>
                <a:lnTo>
                  <a:pt x="896144" y="873125"/>
                </a:lnTo>
                <a:cubicBezTo>
                  <a:pt x="896938" y="873125"/>
                  <a:pt x="898525" y="873125"/>
                  <a:pt x="901700" y="873125"/>
                </a:cubicBezTo>
                <a:cubicBezTo>
                  <a:pt x="898525" y="873125"/>
                  <a:pt x="896937" y="875110"/>
                  <a:pt x="896144" y="877094"/>
                </a:cubicBezTo>
                <a:lnTo>
                  <a:pt x="895509" y="880269"/>
                </a:lnTo>
                <a:lnTo>
                  <a:pt x="895351" y="881058"/>
                </a:lnTo>
                <a:lnTo>
                  <a:pt x="895350" y="881060"/>
                </a:lnTo>
                <a:lnTo>
                  <a:pt x="895351" y="881062"/>
                </a:lnTo>
                <a:lnTo>
                  <a:pt x="895351" y="881062"/>
                </a:lnTo>
                <a:lnTo>
                  <a:pt x="896091" y="880269"/>
                </a:lnTo>
                <a:lnTo>
                  <a:pt x="900906" y="875110"/>
                </a:lnTo>
                <a:lnTo>
                  <a:pt x="901594" y="880269"/>
                </a:lnTo>
                <a:lnTo>
                  <a:pt x="901611" y="880395"/>
                </a:lnTo>
                <a:lnTo>
                  <a:pt x="902272" y="880301"/>
                </a:lnTo>
                <a:lnTo>
                  <a:pt x="902295" y="880269"/>
                </a:lnTo>
                <a:lnTo>
                  <a:pt x="902595" y="879870"/>
                </a:lnTo>
                <a:lnTo>
                  <a:pt x="903388" y="876697"/>
                </a:lnTo>
                <a:lnTo>
                  <a:pt x="904082" y="876301"/>
                </a:lnTo>
                <a:lnTo>
                  <a:pt x="901700" y="873125"/>
                </a:lnTo>
                <a:lnTo>
                  <a:pt x="901701" y="873125"/>
                </a:lnTo>
                <a:lnTo>
                  <a:pt x="905669" y="873125"/>
                </a:lnTo>
                <a:cubicBezTo>
                  <a:pt x="907654" y="873125"/>
                  <a:pt x="909638" y="873125"/>
                  <a:pt x="909638" y="873125"/>
                </a:cubicBezTo>
                <a:lnTo>
                  <a:pt x="909637" y="873126"/>
                </a:lnTo>
                <a:lnTo>
                  <a:pt x="909639" y="873125"/>
                </a:lnTo>
                <a:cubicBezTo>
                  <a:pt x="906067" y="876697"/>
                  <a:pt x="904281" y="878483"/>
                  <a:pt x="902495" y="880269"/>
                </a:cubicBezTo>
                <a:lnTo>
                  <a:pt x="902495" y="880268"/>
                </a:lnTo>
                <a:lnTo>
                  <a:pt x="902494" y="880269"/>
                </a:lnTo>
                <a:lnTo>
                  <a:pt x="902494" y="880269"/>
                </a:lnTo>
                <a:lnTo>
                  <a:pt x="902495" y="880269"/>
                </a:lnTo>
                <a:lnTo>
                  <a:pt x="895551" y="887213"/>
                </a:lnTo>
                <a:lnTo>
                  <a:pt x="895725" y="887141"/>
                </a:lnTo>
                <a:cubicBezTo>
                  <a:pt x="895725" y="887141"/>
                  <a:pt x="897434" y="887141"/>
                  <a:pt x="899144" y="886287"/>
                </a:cubicBezTo>
                <a:lnTo>
                  <a:pt x="899827" y="885092"/>
                </a:lnTo>
                <a:lnTo>
                  <a:pt x="909164" y="880428"/>
                </a:lnTo>
                <a:lnTo>
                  <a:pt x="908685" y="880428"/>
                </a:lnTo>
                <a:lnTo>
                  <a:pt x="908808" y="880310"/>
                </a:lnTo>
                <a:lnTo>
                  <a:pt x="908545" y="880310"/>
                </a:lnTo>
                <a:lnTo>
                  <a:pt x="904713" y="880310"/>
                </a:lnTo>
                <a:lnTo>
                  <a:pt x="902562" y="880310"/>
                </a:lnTo>
                <a:cubicBezTo>
                  <a:pt x="904271" y="878602"/>
                  <a:pt x="905981" y="876895"/>
                  <a:pt x="909400" y="873480"/>
                </a:cubicBezTo>
                <a:lnTo>
                  <a:pt x="909400" y="873543"/>
                </a:lnTo>
                <a:lnTo>
                  <a:pt x="909400" y="876895"/>
                </a:lnTo>
                <a:lnTo>
                  <a:pt x="909400" y="879745"/>
                </a:lnTo>
                <a:lnTo>
                  <a:pt x="909558" y="879594"/>
                </a:lnTo>
                <a:cubicBezTo>
                  <a:pt x="910431" y="878761"/>
                  <a:pt x="912178" y="877094"/>
                  <a:pt x="915670" y="873760"/>
                </a:cubicBezTo>
                <a:cubicBezTo>
                  <a:pt x="915670" y="873760"/>
                  <a:pt x="917416" y="873760"/>
                  <a:pt x="919163" y="872927"/>
                </a:cubicBezTo>
                <a:lnTo>
                  <a:pt x="922655" y="867093"/>
                </a:lnTo>
                <a:lnTo>
                  <a:pt x="920036" y="872927"/>
                </a:lnTo>
                <a:cubicBezTo>
                  <a:pt x="919163" y="873760"/>
                  <a:pt x="919163" y="873760"/>
                  <a:pt x="922655" y="873760"/>
                </a:cubicBezTo>
                <a:cubicBezTo>
                  <a:pt x="915670" y="880428"/>
                  <a:pt x="915670" y="880428"/>
                  <a:pt x="915670" y="880428"/>
                </a:cubicBezTo>
                <a:lnTo>
                  <a:pt x="914797" y="880428"/>
                </a:lnTo>
                <a:lnTo>
                  <a:pt x="912177" y="880428"/>
                </a:lnTo>
                <a:lnTo>
                  <a:pt x="909558" y="880428"/>
                </a:lnTo>
                <a:lnTo>
                  <a:pt x="909238" y="880428"/>
                </a:lnTo>
                <a:lnTo>
                  <a:pt x="899998" y="887141"/>
                </a:lnTo>
                <a:lnTo>
                  <a:pt x="899828" y="887413"/>
                </a:lnTo>
                <a:lnTo>
                  <a:pt x="898105" y="890167"/>
                </a:lnTo>
                <a:lnTo>
                  <a:pt x="898525" y="890587"/>
                </a:lnTo>
                <a:lnTo>
                  <a:pt x="900906" y="892968"/>
                </a:lnTo>
                <a:lnTo>
                  <a:pt x="901700" y="893762"/>
                </a:lnTo>
                <a:cubicBezTo>
                  <a:pt x="901700" y="893762"/>
                  <a:pt x="900112" y="893762"/>
                  <a:pt x="898525" y="893762"/>
                </a:cubicBezTo>
                <a:lnTo>
                  <a:pt x="897731" y="893762"/>
                </a:lnTo>
                <a:lnTo>
                  <a:pt x="895856" y="893762"/>
                </a:lnTo>
                <a:lnTo>
                  <a:pt x="895725" y="893971"/>
                </a:lnTo>
                <a:lnTo>
                  <a:pt x="895446" y="893762"/>
                </a:lnTo>
                <a:lnTo>
                  <a:pt x="895350" y="893762"/>
                </a:lnTo>
                <a:lnTo>
                  <a:pt x="895227" y="893598"/>
                </a:lnTo>
                <a:lnTo>
                  <a:pt x="892306" y="891410"/>
                </a:lnTo>
                <a:lnTo>
                  <a:pt x="889073" y="893832"/>
                </a:lnTo>
                <a:lnTo>
                  <a:pt x="891683" y="896279"/>
                </a:lnTo>
                <a:lnTo>
                  <a:pt x="894199" y="894842"/>
                </a:lnTo>
                <a:lnTo>
                  <a:pt x="895350" y="893763"/>
                </a:lnTo>
                <a:lnTo>
                  <a:pt x="894729" y="894540"/>
                </a:lnTo>
                <a:lnTo>
                  <a:pt x="895725" y="893971"/>
                </a:lnTo>
                <a:cubicBezTo>
                  <a:pt x="895725" y="893971"/>
                  <a:pt x="895725" y="893971"/>
                  <a:pt x="894870" y="894825"/>
                </a:cubicBezTo>
                <a:lnTo>
                  <a:pt x="893031" y="896662"/>
                </a:lnTo>
                <a:lnTo>
                  <a:pt x="895725" y="893971"/>
                </a:lnTo>
                <a:cubicBezTo>
                  <a:pt x="888887" y="900801"/>
                  <a:pt x="895725" y="900801"/>
                  <a:pt x="895725" y="900801"/>
                </a:cubicBezTo>
                <a:cubicBezTo>
                  <a:pt x="895725" y="900801"/>
                  <a:pt x="895725" y="900801"/>
                  <a:pt x="894870" y="901655"/>
                </a:cubicBezTo>
                <a:lnTo>
                  <a:pt x="894124" y="902401"/>
                </a:lnTo>
                <a:lnTo>
                  <a:pt x="895350" y="901700"/>
                </a:lnTo>
                <a:cubicBezTo>
                  <a:pt x="895350" y="901700"/>
                  <a:pt x="889000" y="908050"/>
                  <a:pt x="889000" y="908050"/>
                </a:cubicBezTo>
                <a:lnTo>
                  <a:pt x="889177" y="907342"/>
                </a:lnTo>
                <a:lnTo>
                  <a:pt x="889000" y="907519"/>
                </a:lnTo>
                <a:lnTo>
                  <a:pt x="888887" y="907632"/>
                </a:lnTo>
                <a:cubicBezTo>
                  <a:pt x="888887" y="907632"/>
                  <a:pt x="888887" y="907632"/>
                  <a:pt x="888887" y="906778"/>
                </a:cubicBezTo>
                <a:lnTo>
                  <a:pt x="888887" y="903363"/>
                </a:lnTo>
                <a:lnTo>
                  <a:pt x="888887" y="901513"/>
                </a:lnTo>
                <a:lnTo>
                  <a:pt x="888228" y="900414"/>
                </a:lnTo>
                <a:lnTo>
                  <a:pt x="887071" y="899734"/>
                </a:lnTo>
                <a:lnTo>
                  <a:pt x="887561" y="899303"/>
                </a:lnTo>
                <a:lnTo>
                  <a:pt x="886619" y="897732"/>
                </a:lnTo>
                <a:lnTo>
                  <a:pt x="888858" y="894001"/>
                </a:lnTo>
                <a:lnTo>
                  <a:pt x="885468" y="897386"/>
                </a:lnTo>
                <a:cubicBezTo>
                  <a:pt x="883759" y="899094"/>
                  <a:pt x="882049" y="900801"/>
                  <a:pt x="882049" y="900801"/>
                </a:cubicBezTo>
                <a:cubicBezTo>
                  <a:pt x="882049" y="900801"/>
                  <a:pt x="882049" y="907632"/>
                  <a:pt x="882049" y="907632"/>
                </a:cubicBezTo>
                <a:cubicBezTo>
                  <a:pt x="882049" y="907632"/>
                  <a:pt x="882049" y="907632"/>
                  <a:pt x="881194" y="908486"/>
                </a:cubicBezTo>
                <a:lnTo>
                  <a:pt x="879153" y="910525"/>
                </a:lnTo>
                <a:lnTo>
                  <a:pt x="878630" y="911047"/>
                </a:lnTo>
                <a:cubicBezTo>
                  <a:pt x="876921" y="912755"/>
                  <a:pt x="875212" y="914462"/>
                  <a:pt x="875212" y="914462"/>
                </a:cubicBezTo>
                <a:lnTo>
                  <a:pt x="874701" y="914462"/>
                </a:lnTo>
                <a:lnTo>
                  <a:pt x="874656" y="914684"/>
                </a:lnTo>
                <a:lnTo>
                  <a:pt x="875212" y="914462"/>
                </a:lnTo>
                <a:lnTo>
                  <a:pt x="874644" y="914746"/>
                </a:lnTo>
                <a:lnTo>
                  <a:pt x="874635" y="914792"/>
                </a:lnTo>
                <a:lnTo>
                  <a:pt x="875212" y="914462"/>
                </a:lnTo>
                <a:lnTo>
                  <a:pt x="874592" y="915004"/>
                </a:lnTo>
                <a:lnTo>
                  <a:pt x="874573" y="915101"/>
                </a:lnTo>
                <a:lnTo>
                  <a:pt x="873919" y="918369"/>
                </a:lnTo>
                <a:lnTo>
                  <a:pt x="872404" y="919452"/>
                </a:lnTo>
                <a:lnTo>
                  <a:pt x="874241" y="915432"/>
                </a:lnTo>
                <a:lnTo>
                  <a:pt x="874334" y="915230"/>
                </a:lnTo>
                <a:lnTo>
                  <a:pt x="869134" y="919775"/>
                </a:lnTo>
                <a:lnTo>
                  <a:pt x="868647" y="920200"/>
                </a:lnTo>
                <a:lnTo>
                  <a:pt x="869229" y="917878"/>
                </a:lnTo>
                <a:lnTo>
                  <a:pt x="870425" y="917194"/>
                </a:lnTo>
                <a:lnTo>
                  <a:pt x="874498" y="914870"/>
                </a:lnTo>
                <a:lnTo>
                  <a:pt x="874529" y="914804"/>
                </a:lnTo>
                <a:lnTo>
                  <a:pt x="870653" y="916739"/>
                </a:lnTo>
                <a:lnTo>
                  <a:pt x="868375" y="917878"/>
                </a:lnTo>
                <a:lnTo>
                  <a:pt x="867007" y="918561"/>
                </a:lnTo>
                <a:lnTo>
                  <a:pt x="866855" y="918257"/>
                </a:lnTo>
                <a:lnTo>
                  <a:pt x="867519" y="917878"/>
                </a:lnTo>
                <a:lnTo>
                  <a:pt x="867614" y="917498"/>
                </a:lnTo>
                <a:lnTo>
                  <a:pt x="870938" y="916170"/>
                </a:lnTo>
                <a:lnTo>
                  <a:pt x="874567" y="914720"/>
                </a:lnTo>
                <a:lnTo>
                  <a:pt x="874685" y="914462"/>
                </a:lnTo>
                <a:lnTo>
                  <a:pt x="869229" y="914462"/>
                </a:lnTo>
                <a:cubicBezTo>
                  <a:pt x="868374" y="914462"/>
                  <a:pt x="868374" y="914462"/>
                  <a:pt x="868374" y="914462"/>
                </a:cubicBezTo>
                <a:cubicBezTo>
                  <a:pt x="868374" y="914462"/>
                  <a:pt x="866665" y="914462"/>
                  <a:pt x="864955" y="914462"/>
                </a:cubicBezTo>
                <a:lnTo>
                  <a:pt x="864101" y="914462"/>
                </a:lnTo>
                <a:cubicBezTo>
                  <a:pt x="864955" y="914462"/>
                  <a:pt x="864955" y="914462"/>
                  <a:pt x="861537" y="914462"/>
                </a:cubicBezTo>
                <a:cubicBezTo>
                  <a:pt x="854699" y="914462"/>
                  <a:pt x="854699" y="914462"/>
                  <a:pt x="854699" y="914462"/>
                </a:cubicBezTo>
                <a:lnTo>
                  <a:pt x="847861" y="921293"/>
                </a:lnTo>
                <a:lnTo>
                  <a:pt x="851280" y="923854"/>
                </a:lnTo>
                <a:cubicBezTo>
                  <a:pt x="852989" y="923000"/>
                  <a:pt x="854699" y="921293"/>
                  <a:pt x="854699" y="921293"/>
                </a:cubicBezTo>
                <a:lnTo>
                  <a:pt x="851995" y="923994"/>
                </a:lnTo>
                <a:lnTo>
                  <a:pt x="855134" y="922338"/>
                </a:lnTo>
                <a:lnTo>
                  <a:pt x="852301" y="926913"/>
                </a:lnTo>
                <a:lnTo>
                  <a:pt x="853234" y="926659"/>
                </a:lnTo>
                <a:lnTo>
                  <a:pt x="855134" y="926142"/>
                </a:lnTo>
                <a:lnTo>
                  <a:pt x="855134" y="922338"/>
                </a:lnTo>
                <a:lnTo>
                  <a:pt x="857578" y="923090"/>
                </a:lnTo>
                <a:lnTo>
                  <a:pt x="858118" y="922146"/>
                </a:lnTo>
                <a:cubicBezTo>
                  <a:pt x="859828" y="921293"/>
                  <a:pt x="861537" y="921293"/>
                  <a:pt x="861537" y="921293"/>
                </a:cubicBezTo>
                <a:cubicBezTo>
                  <a:pt x="861537" y="921293"/>
                  <a:pt x="861537" y="921293"/>
                  <a:pt x="860682" y="922146"/>
                </a:cubicBezTo>
                <a:lnTo>
                  <a:pt x="857263" y="925562"/>
                </a:lnTo>
                <a:lnTo>
                  <a:pt x="856487" y="925773"/>
                </a:lnTo>
                <a:lnTo>
                  <a:pt x="856000" y="926824"/>
                </a:lnTo>
                <a:lnTo>
                  <a:pt x="857263" y="925562"/>
                </a:lnTo>
                <a:lnTo>
                  <a:pt x="858721" y="926435"/>
                </a:lnTo>
                <a:lnTo>
                  <a:pt x="855554" y="928123"/>
                </a:lnTo>
                <a:lnTo>
                  <a:pt x="855286" y="928362"/>
                </a:lnTo>
                <a:lnTo>
                  <a:pt x="855134" y="928688"/>
                </a:lnTo>
                <a:lnTo>
                  <a:pt x="855134" y="928496"/>
                </a:lnTo>
                <a:lnTo>
                  <a:pt x="854918" y="928688"/>
                </a:lnTo>
                <a:lnTo>
                  <a:pt x="847988" y="934841"/>
                </a:lnTo>
                <a:lnTo>
                  <a:pt x="850900" y="932657"/>
                </a:lnTo>
                <a:cubicBezTo>
                  <a:pt x="852488" y="931863"/>
                  <a:pt x="854075" y="931863"/>
                  <a:pt x="854075" y="935038"/>
                </a:cubicBezTo>
                <a:cubicBezTo>
                  <a:pt x="854075" y="935038"/>
                  <a:pt x="852488" y="935038"/>
                  <a:pt x="850900" y="935038"/>
                </a:cubicBezTo>
                <a:lnTo>
                  <a:pt x="847726" y="935038"/>
                </a:lnTo>
                <a:lnTo>
                  <a:pt x="847725" y="935038"/>
                </a:lnTo>
                <a:lnTo>
                  <a:pt x="847861" y="934936"/>
                </a:lnTo>
                <a:lnTo>
                  <a:pt x="847861" y="931538"/>
                </a:lnTo>
                <a:lnTo>
                  <a:pt x="847861" y="928688"/>
                </a:lnTo>
                <a:lnTo>
                  <a:pt x="847861" y="928123"/>
                </a:lnTo>
                <a:lnTo>
                  <a:pt x="848451" y="927963"/>
                </a:lnTo>
                <a:lnTo>
                  <a:pt x="848610" y="927375"/>
                </a:lnTo>
                <a:lnTo>
                  <a:pt x="847861" y="928123"/>
                </a:lnTo>
                <a:lnTo>
                  <a:pt x="847861" y="927269"/>
                </a:lnTo>
                <a:lnTo>
                  <a:pt x="847861" y="925562"/>
                </a:lnTo>
                <a:lnTo>
                  <a:pt x="847861" y="923854"/>
                </a:lnTo>
                <a:lnTo>
                  <a:pt x="847861" y="921293"/>
                </a:lnTo>
                <a:lnTo>
                  <a:pt x="841024" y="928123"/>
                </a:lnTo>
                <a:cubicBezTo>
                  <a:pt x="847861" y="928123"/>
                  <a:pt x="847861" y="928123"/>
                  <a:pt x="847861" y="928123"/>
                </a:cubicBezTo>
                <a:lnTo>
                  <a:pt x="843902" y="928688"/>
                </a:lnTo>
                <a:lnTo>
                  <a:pt x="841879" y="928977"/>
                </a:lnTo>
                <a:cubicBezTo>
                  <a:pt x="841024" y="929831"/>
                  <a:pt x="841024" y="931538"/>
                  <a:pt x="841024" y="934954"/>
                </a:cubicBezTo>
                <a:cubicBezTo>
                  <a:pt x="841024" y="934954"/>
                  <a:pt x="841024" y="934954"/>
                  <a:pt x="840169" y="934954"/>
                </a:cubicBezTo>
                <a:lnTo>
                  <a:pt x="837605" y="934954"/>
                </a:lnTo>
                <a:cubicBezTo>
                  <a:pt x="835896" y="934954"/>
                  <a:pt x="834186" y="934954"/>
                  <a:pt x="834186" y="934954"/>
                </a:cubicBezTo>
                <a:lnTo>
                  <a:pt x="833369" y="935158"/>
                </a:lnTo>
                <a:lnTo>
                  <a:pt x="830263" y="940593"/>
                </a:lnTo>
                <a:lnTo>
                  <a:pt x="827658" y="941245"/>
                </a:lnTo>
                <a:lnTo>
                  <a:pt x="827349" y="941784"/>
                </a:lnTo>
                <a:cubicBezTo>
                  <a:pt x="827349" y="941784"/>
                  <a:pt x="827349" y="941784"/>
                  <a:pt x="820511" y="948614"/>
                </a:cubicBezTo>
                <a:cubicBezTo>
                  <a:pt x="827349" y="941784"/>
                  <a:pt x="827349" y="941784"/>
                  <a:pt x="827349" y="934954"/>
                </a:cubicBezTo>
                <a:cubicBezTo>
                  <a:pt x="827349" y="941784"/>
                  <a:pt x="820511" y="941784"/>
                  <a:pt x="820511" y="941784"/>
                </a:cubicBezTo>
                <a:cubicBezTo>
                  <a:pt x="820511" y="948614"/>
                  <a:pt x="813674" y="948614"/>
                  <a:pt x="813674" y="948614"/>
                </a:cubicBezTo>
                <a:cubicBezTo>
                  <a:pt x="820511" y="941784"/>
                  <a:pt x="820511" y="941784"/>
                  <a:pt x="813674" y="941784"/>
                </a:cubicBezTo>
                <a:cubicBezTo>
                  <a:pt x="813674" y="948614"/>
                  <a:pt x="813674" y="948614"/>
                  <a:pt x="813674" y="948614"/>
                </a:cubicBezTo>
                <a:cubicBezTo>
                  <a:pt x="810255" y="948614"/>
                  <a:pt x="808545" y="948614"/>
                  <a:pt x="807691" y="949468"/>
                </a:cubicBezTo>
                <a:lnTo>
                  <a:pt x="807492" y="950860"/>
                </a:lnTo>
                <a:lnTo>
                  <a:pt x="806836" y="951098"/>
                </a:lnTo>
                <a:lnTo>
                  <a:pt x="804272" y="952030"/>
                </a:lnTo>
                <a:cubicBezTo>
                  <a:pt x="801708" y="953737"/>
                  <a:pt x="799998" y="955445"/>
                  <a:pt x="799998" y="955445"/>
                </a:cubicBezTo>
                <a:cubicBezTo>
                  <a:pt x="799998" y="955445"/>
                  <a:pt x="799998" y="955445"/>
                  <a:pt x="793161" y="962275"/>
                </a:cubicBezTo>
                <a:cubicBezTo>
                  <a:pt x="793161" y="962275"/>
                  <a:pt x="794870" y="960568"/>
                  <a:pt x="797434" y="958860"/>
                </a:cubicBezTo>
                <a:lnTo>
                  <a:pt x="799998" y="957929"/>
                </a:lnTo>
                <a:lnTo>
                  <a:pt x="799998" y="958006"/>
                </a:lnTo>
                <a:lnTo>
                  <a:pt x="799998" y="961422"/>
                </a:lnTo>
                <a:cubicBezTo>
                  <a:pt x="799998" y="962275"/>
                  <a:pt x="799998" y="962275"/>
                  <a:pt x="799998" y="962275"/>
                </a:cubicBezTo>
                <a:cubicBezTo>
                  <a:pt x="793161" y="969106"/>
                  <a:pt x="793161" y="969106"/>
                  <a:pt x="793161" y="969106"/>
                </a:cubicBezTo>
                <a:lnTo>
                  <a:pt x="793796" y="969952"/>
                </a:lnTo>
                <a:lnTo>
                  <a:pt x="797180" y="969106"/>
                </a:lnTo>
                <a:lnTo>
                  <a:pt x="797719" y="968971"/>
                </a:lnTo>
                <a:lnTo>
                  <a:pt x="798367" y="968456"/>
                </a:lnTo>
                <a:lnTo>
                  <a:pt x="793161" y="969106"/>
                </a:lnTo>
                <a:cubicBezTo>
                  <a:pt x="793161" y="969106"/>
                  <a:pt x="794870" y="969106"/>
                  <a:pt x="796580" y="968252"/>
                </a:cubicBezTo>
                <a:lnTo>
                  <a:pt x="796860" y="967762"/>
                </a:lnTo>
                <a:lnTo>
                  <a:pt x="797766" y="967433"/>
                </a:lnTo>
                <a:lnTo>
                  <a:pt x="798737" y="968161"/>
                </a:lnTo>
                <a:lnTo>
                  <a:pt x="799998" y="967157"/>
                </a:lnTo>
                <a:lnTo>
                  <a:pt x="799998" y="966622"/>
                </a:lnTo>
                <a:lnTo>
                  <a:pt x="800828" y="966320"/>
                </a:lnTo>
                <a:lnTo>
                  <a:pt x="800894" y="965994"/>
                </a:lnTo>
                <a:lnTo>
                  <a:pt x="802409" y="964912"/>
                </a:lnTo>
                <a:lnTo>
                  <a:pt x="802481" y="964755"/>
                </a:lnTo>
                <a:lnTo>
                  <a:pt x="803275" y="963017"/>
                </a:lnTo>
                <a:lnTo>
                  <a:pt x="805649" y="962275"/>
                </a:lnTo>
                <a:lnTo>
                  <a:pt x="799998" y="962275"/>
                </a:lnTo>
                <a:cubicBezTo>
                  <a:pt x="799998" y="962275"/>
                  <a:pt x="801708" y="962275"/>
                  <a:pt x="803417" y="961422"/>
                </a:cubicBezTo>
                <a:lnTo>
                  <a:pt x="806724" y="955640"/>
                </a:lnTo>
                <a:lnTo>
                  <a:pt x="806451" y="955675"/>
                </a:lnTo>
                <a:lnTo>
                  <a:pt x="806775" y="955552"/>
                </a:lnTo>
                <a:lnTo>
                  <a:pt x="806836" y="955445"/>
                </a:lnTo>
                <a:cubicBezTo>
                  <a:pt x="806836" y="955445"/>
                  <a:pt x="806836" y="955445"/>
                  <a:pt x="807691" y="954591"/>
                </a:cubicBezTo>
                <a:lnTo>
                  <a:pt x="812962" y="949325"/>
                </a:lnTo>
                <a:lnTo>
                  <a:pt x="813674" y="948614"/>
                </a:lnTo>
                <a:lnTo>
                  <a:pt x="813140" y="949325"/>
                </a:lnTo>
                <a:lnTo>
                  <a:pt x="811110" y="952030"/>
                </a:lnTo>
                <a:lnTo>
                  <a:pt x="812202" y="953484"/>
                </a:lnTo>
                <a:lnTo>
                  <a:pt x="812702" y="953294"/>
                </a:lnTo>
                <a:lnTo>
                  <a:pt x="812962" y="953266"/>
                </a:lnTo>
                <a:lnTo>
                  <a:pt x="812799" y="954279"/>
                </a:lnTo>
                <a:lnTo>
                  <a:pt x="813461" y="955161"/>
                </a:lnTo>
                <a:lnTo>
                  <a:pt x="813595" y="955057"/>
                </a:lnTo>
                <a:lnTo>
                  <a:pt x="813595" y="953199"/>
                </a:lnTo>
                <a:lnTo>
                  <a:pt x="815493" y="952996"/>
                </a:lnTo>
                <a:lnTo>
                  <a:pt x="814570" y="954298"/>
                </a:lnTo>
                <a:lnTo>
                  <a:pt x="819944" y="950119"/>
                </a:lnTo>
                <a:cubicBezTo>
                  <a:pt x="821730" y="949325"/>
                  <a:pt x="823516" y="949325"/>
                  <a:pt x="827088" y="949325"/>
                </a:cubicBezTo>
                <a:cubicBezTo>
                  <a:pt x="823516" y="949325"/>
                  <a:pt x="819944" y="950913"/>
                  <a:pt x="817265" y="952500"/>
                </a:cubicBezTo>
                <a:lnTo>
                  <a:pt x="814402" y="954536"/>
                </a:lnTo>
                <a:lnTo>
                  <a:pt x="813595" y="955675"/>
                </a:lnTo>
                <a:lnTo>
                  <a:pt x="813595" y="955465"/>
                </a:lnTo>
                <a:lnTo>
                  <a:pt x="812826" y="955657"/>
                </a:lnTo>
                <a:lnTo>
                  <a:pt x="812800" y="955675"/>
                </a:lnTo>
                <a:lnTo>
                  <a:pt x="812823" y="955657"/>
                </a:lnTo>
                <a:lnTo>
                  <a:pt x="810255" y="956299"/>
                </a:lnTo>
                <a:lnTo>
                  <a:pt x="807434" y="961231"/>
                </a:lnTo>
                <a:lnTo>
                  <a:pt x="806836" y="961661"/>
                </a:lnTo>
                <a:lnTo>
                  <a:pt x="806236" y="962092"/>
                </a:lnTo>
                <a:lnTo>
                  <a:pt x="806450" y="962025"/>
                </a:lnTo>
                <a:lnTo>
                  <a:pt x="806250" y="962275"/>
                </a:lnTo>
                <a:lnTo>
                  <a:pt x="805211" y="963574"/>
                </a:lnTo>
                <a:lnTo>
                  <a:pt x="806450" y="962584"/>
                </a:lnTo>
                <a:lnTo>
                  <a:pt x="806450" y="962275"/>
                </a:lnTo>
                <a:lnTo>
                  <a:pt x="806450" y="962025"/>
                </a:lnTo>
                <a:lnTo>
                  <a:pt x="806836" y="962025"/>
                </a:lnTo>
                <a:lnTo>
                  <a:pt x="806979" y="962025"/>
                </a:lnTo>
                <a:lnTo>
                  <a:pt x="807434" y="961231"/>
                </a:lnTo>
                <a:lnTo>
                  <a:pt x="808652" y="960354"/>
                </a:lnTo>
                <a:lnTo>
                  <a:pt x="807073" y="962025"/>
                </a:lnTo>
                <a:lnTo>
                  <a:pt x="807087" y="962025"/>
                </a:lnTo>
                <a:lnTo>
                  <a:pt x="812006" y="962025"/>
                </a:lnTo>
                <a:cubicBezTo>
                  <a:pt x="812800" y="962025"/>
                  <a:pt x="812800" y="962025"/>
                  <a:pt x="812800" y="962025"/>
                </a:cubicBezTo>
                <a:cubicBezTo>
                  <a:pt x="812800" y="962025"/>
                  <a:pt x="812800" y="962025"/>
                  <a:pt x="812006" y="963017"/>
                </a:cubicBezTo>
                <a:lnTo>
                  <a:pt x="807085" y="969169"/>
                </a:lnTo>
                <a:lnTo>
                  <a:pt x="806642" y="969723"/>
                </a:lnTo>
                <a:lnTo>
                  <a:pt x="806824" y="969963"/>
                </a:lnTo>
                <a:lnTo>
                  <a:pt x="808775" y="972543"/>
                </a:lnTo>
                <a:cubicBezTo>
                  <a:pt x="809626" y="972543"/>
                  <a:pt x="809626" y="972543"/>
                  <a:pt x="806224" y="975916"/>
                </a:cubicBezTo>
                <a:cubicBezTo>
                  <a:pt x="806224" y="972543"/>
                  <a:pt x="806224" y="972543"/>
                  <a:pt x="805374" y="973386"/>
                </a:cubicBezTo>
                <a:lnTo>
                  <a:pt x="800461" y="975474"/>
                </a:lnTo>
                <a:lnTo>
                  <a:pt x="800018" y="975916"/>
                </a:lnTo>
                <a:lnTo>
                  <a:pt x="799998" y="975936"/>
                </a:lnTo>
                <a:lnTo>
                  <a:pt x="799991" y="975916"/>
                </a:lnTo>
                <a:lnTo>
                  <a:pt x="799920" y="975703"/>
                </a:lnTo>
                <a:lnTo>
                  <a:pt x="799420" y="975916"/>
                </a:lnTo>
                <a:lnTo>
                  <a:pt x="799849" y="975490"/>
                </a:lnTo>
                <a:lnTo>
                  <a:pt x="799143" y="973375"/>
                </a:lnTo>
                <a:lnTo>
                  <a:pt x="793208" y="975916"/>
                </a:lnTo>
                <a:lnTo>
                  <a:pt x="796018" y="975916"/>
                </a:lnTo>
                <a:cubicBezTo>
                  <a:pt x="797719" y="975916"/>
                  <a:pt x="799420" y="975916"/>
                  <a:pt x="799420" y="975916"/>
                </a:cubicBezTo>
                <a:lnTo>
                  <a:pt x="793161" y="979020"/>
                </a:lnTo>
                <a:lnTo>
                  <a:pt x="793161" y="979351"/>
                </a:lnTo>
                <a:lnTo>
                  <a:pt x="793161" y="979589"/>
                </a:lnTo>
                <a:lnTo>
                  <a:pt x="793403" y="979487"/>
                </a:lnTo>
                <a:lnTo>
                  <a:pt x="798106" y="978307"/>
                </a:lnTo>
                <a:lnTo>
                  <a:pt x="799306" y="977107"/>
                </a:lnTo>
                <a:cubicBezTo>
                  <a:pt x="800100" y="976313"/>
                  <a:pt x="800100" y="976313"/>
                  <a:pt x="800100" y="976313"/>
                </a:cubicBezTo>
                <a:lnTo>
                  <a:pt x="799879" y="977862"/>
                </a:lnTo>
                <a:lnTo>
                  <a:pt x="806054" y="976312"/>
                </a:lnTo>
                <a:lnTo>
                  <a:pt x="799593" y="979859"/>
                </a:lnTo>
                <a:lnTo>
                  <a:pt x="799479" y="980663"/>
                </a:lnTo>
                <a:lnTo>
                  <a:pt x="803417" y="979351"/>
                </a:lnTo>
                <a:lnTo>
                  <a:pt x="812982" y="976167"/>
                </a:lnTo>
                <a:lnTo>
                  <a:pt x="813674" y="975936"/>
                </a:lnTo>
                <a:lnTo>
                  <a:pt x="812953" y="976296"/>
                </a:lnTo>
                <a:lnTo>
                  <a:pt x="813267" y="976261"/>
                </a:lnTo>
                <a:lnTo>
                  <a:pt x="816193" y="975936"/>
                </a:lnTo>
                <a:lnTo>
                  <a:pt x="813674" y="975936"/>
                </a:lnTo>
                <a:lnTo>
                  <a:pt x="820505" y="975083"/>
                </a:lnTo>
                <a:lnTo>
                  <a:pt x="820553" y="975046"/>
                </a:lnTo>
                <a:lnTo>
                  <a:pt x="826368" y="969963"/>
                </a:lnTo>
                <a:lnTo>
                  <a:pt x="826914" y="969486"/>
                </a:lnTo>
                <a:lnTo>
                  <a:pt x="825790" y="968723"/>
                </a:lnTo>
                <a:lnTo>
                  <a:pt x="827617" y="966867"/>
                </a:lnTo>
                <a:lnTo>
                  <a:pt x="827617" y="963712"/>
                </a:lnTo>
                <a:cubicBezTo>
                  <a:pt x="827617" y="962819"/>
                  <a:pt x="827617" y="962819"/>
                  <a:pt x="827617" y="962819"/>
                </a:cubicBezTo>
                <a:cubicBezTo>
                  <a:pt x="827617" y="962819"/>
                  <a:pt x="829337" y="962819"/>
                  <a:pt x="831057" y="962819"/>
                </a:cubicBezTo>
                <a:lnTo>
                  <a:pt x="833075" y="962819"/>
                </a:lnTo>
                <a:lnTo>
                  <a:pt x="833438" y="962025"/>
                </a:lnTo>
                <a:lnTo>
                  <a:pt x="833438" y="962723"/>
                </a:lnTo>
                <a:lnTo>
                  <a:pt x="834497" y="962025"/>
                </a:lnTo>
                <a:lnTo>
                  <a:pt x="833809" y="962819"/>
                </a:lnTo>
                <a:lnTo>
                  <a:pt x="834497" y="962819"/>
                </a:lnTo>
                <a:lnTo>
                  <a:pt x="839689" y="962819"/>
                </a:lnTo>
                <a:cubicBezTo>
                  <a:pt x="840582" y="962819"/>
                  <a:pt x="840582" y="962819"/>
                  <a:pt x="840582" y="962819"/>
                </a:cubicBezTo>
                <a:cubicBezTo>
                  <a:pt x="837010" y="966391"/>
                  <a:pt x="837010" y="966391"/>
                  <a:pt x="837010" y="965498"/>
                </a:cubicBezTo>
                <a:lnTo>
                  <a:pt x="833663" y="962988"/>
                </a:lnTo>
                <a:lnTo>
                  <a:pt x="833438" y="963247"/>
                </a:lnTo>
                <a:lnTo>
                  <a:pt x="833438" y="965994"/>
                </a:lnTo>
                <a:cubicBezTo>
                  <a:pt x="833438" y="967979"/>
                  <a:pt x="833438" y="969963"/>
                  <a:pt x="833438" y="969963"/>
                </a:cubicBezTo>
                <a:cubicBezTo>
                  <a:pt x="833438" y="969963"/>
                  <a:pt x="831850" y="969963"/>
                  <a:pt x="830263" y="969963"/>
                </a:cubicBezTo>
                <a:lnTo>
                  <a:pt x="827617" y="969963"/>
                </a:lnTo>
                <a:lnTo>
                  <a:pt x="827088" y="969963"/>
                </a:lnTo>
                <a:lnTo>
                  <a:pt x="827450" y="969850"/>
                </a:lnTo>
                <a:lnTo>
                  <a:pt x="827070" y="969592"/>
                </a:lnTo>
                <a:lnTo>
                  <a:pt x="826858" y="969963"/>
                </a:lnTo>
                <a:lnTo>
                  <a:pt x="826674" y="970285"/>
                </a:lnTo>
                <a:lnTo>
                  <a:pt x="827088" y="969963"/>
                </a:lnTo>
                <a:lnTo>
                  <a:pt x="826621" y="970378"/>
                </a:lnTo>
                <a:lnTo>
                  <a:pt x="823954" y="975041"/>
                </a:lnTo>
                <a:lnTo>
                  <a:pt x="826758" y="973932"/>
                </a:lnTo>
                <a:lnTo>
                  <a:pt x="827026" y="973902"/>
                </a:lnTo>
                <a:lnTo>
                  <a:pt x="820738" y="976313"/>
                </a:lnTo>
                <a:lnTo>
                  <a:pt x="823711" y="975137"/>
                </a:lnTo>
                <a:lnTo>
                  <a:pt x="820511" y="975936"/>
                </a:lnTo>
                <a:lnTo>
                  <a:pt x="820368" y="975936"/>
                </a:lnTo>
                <a:lnTo>
                  <a:pt x="820341" y="975960"/>
                </a:lnTo>
                <a:lnTo>
                  <a:pt x="820511" y="975936"/>
                </a:lnTo>
                <a:lnTo>
                  <a:pt x="820283" y="976012"/>
                </a:lnTo>
                <a:lnTo>
                  <a:pt x="819944" y="976313"/>
                </a:lnTo>
                <a:lnTo>
                  <a:pt x="819379" y="976313"/>
                </a:lnTo>
                <a:lnTo>
                  <a:pt x="814358" y="977985"/>
                </a:lnTo>
                <a:lnTo>
                  <a:pt x="814529" y="976790"/>
                </a:lnTo>
                <a:lnTo>
                  <a:pt x="817869" y="976313"/>
                </a:lnTo>
                <a:lnTo>
                  <a:pt x="816372" y="976313"/>
                </a:lnTo>
                <a:lnTo>
                  <a:pt x="813202" y="976313"/>
                </a:lnTo>
                <a:lnTo>
                  <a:pt x="812919" y="976313"/>
                </a:lnTo>
                <a:lnTo>
                  <a:pt x="806836" y="979351"/>
                </a:lnTo>
                <a:cubicBezTo>
                  <a:pt x="803417" y="981059"/>
                  <a:pt x="799998" y="982767"/>
                  <a:pt x="799998" y="982767"/>
                </a:cubicBezTo>
                <a:cubicBezTo>
                  <a:pt x="799998" y="982767"/>
                  <a:pt x="799998" y="982767"/>
                  <a:pt x="800853" y="981913"/>
                </a:cubicBezTo>
                <a:lnTo>
                  <a:pt x="802137" y="980629"/>
                </a:lnTo>
                <a:lnTo>
                  <a:pt x="799998" y="982767"/>
                </a:lnTo>
                <a:cubicBezTo>
                  <a:pt x="799998" y="982767"/>
                  <a:pt x="793161" y="982767"/>
                  <a:pt x="793161" y="982767"/>
                </a:cubicBezTo>
                <a:lnTo>
                  <a:pt x="793889" y="982524"/>
                </a:lnTo>
                <a:lnTo>
                  <a:pt x="794427" y="981987"/>
                </a:lnTo>
                <a:lnTo>
                  <a:pt x="793161" y="982086"/>
                </a:lnTo>
                <a:lnTo>
                  <a:pt x="793161" y="982767"/>
                </a:lnTo>
                <a:lnTo>
                  <a:pt x="792940" y="982103"/>
                </a:lnTo>
                <a:lnTo>
                  <a:pt x="787167" y="982556"/>
                </a:lnTo>
                <a:lnTo>
                  <a:pt x="786323" y="982767"/>
                </a:lnTo>
                <a:lnTo>
                  <a:pt x="786736" y="982590"/>
                </a:lnTo>
                <a:lnTo>
                  <a:pt x="785819" y="982662"/>
                </a:lnTo>
                <a:lnTo>
                  <a:pt x="785813" y="982663"/>
                </a:lnTo>
                <a:lnTo>
                  <a:pt x="785815" y="982662"/>
                </a:lnTo>
                <a:lnTo>
                  <a:pt x="785813" y="982662"/>
                </a:lnTo>
                <a:lnTo>
                  <a:pt x="785826" y="982657"/>
                </a:lnTo>
                <a:lnTo>
                  <a:pt x="789895" y="980639"/>
                </a:lnTo>
                <a:lnTo>
                  <a:pt x="789656" y="981054"/>
                </a:lnTo>
                <a:lnTo>
                  <a:pt x="790414" y="980737"/>
                </a:lnTo>
                <a:lnTo>
                  <a:pt x="790698" y="980241"/>
                </a:lnTo>
                <a:lnTo>
                  <a:pt x="789895" y="980639"/>
                </a:lnTo>
                <a:lnTo>
                  <a:pt x="792183" y="976669"/>
                </a:lnTo>
                <a:lnTo>
                  <a:pt x="789742" y="978498"/>
                </a:lnTo>
                <a:lnTo>
                  <a:pt x="788117" y="977280"/>
                </a:lnTo>
                <a:lnTo>
                  <a:pt x="788887" y="976790"/>
                </a:lnTo>
                <a:lnTo>
                  <a:pt x="792533" y="976062"/>
                </a:lnTo>
                <a:lnTo>
                  <a:pt x="792605" y="975936"/>
                </a:lnTo>
                <a:lnTo>
                  <a:pt x="789742" y="975936"/>
                </a:lnTo>
                <a:cubicBezTo>
                  <a:pt x="788033" y="975936"/>
                  <a:pt x="786323" y="975936"/>
                  <a:pt x="786323" y="975936"/>
                </a:cubicBezTo>
                <a:cubicBezTo>
                  <a:pt x="786323" y="975936"/>
                  <a:pt x="779486" y="982767"/>
                  <a:pt x="779486" y="982767"/>
                </a:cubicBezTo>
                <a:cubicBezTo>
                  <a:pt x="779486" y="982767"/>
                  <a:pt x="772648" y="989597"/>
                  <a:pt x="772648" y="989597"/>
                </a:cubicBezTo>
                <a:cubicBezTo>
                  <a:pt x="772648" y="989597"/>
                  <a:pt x="772648" y="989597"/>
                  <a:pt x="765810" y="996427"/>
                </a:cubicBezTo>
                <a:cubicBezTo>
                  <a:pt x="772648" y="989597"/>
                  <a:pt x="779486" y="989597"/>
                  <a:pt x="779486" y="989597"/>
                </a:cubicBezTo>
                <a:cubicBezTo>
                  <a:pt x="782905" y="989597"/>
                  <a:pt x="782905" y="989597"/>
                  <a:pt x="782050" y="988743"/>
                </a:cubicBezTo>
                <a:lnTo>
                  <a:pt x="781788" y="988134"/>
                </a:lnTo>
                <a:lnTo>
                  <a:pt x="788887" y="983620"/>
                </a:lnTo>
                <a:cubicBezTo>
                  <a:pt x="791451" y="982767"/>
                  <a:pt x="793161" y="982767"/>
                  <a:pt x="793161" y="982767"/>
                </a:cubicBezTo>
                <a:cubicBezTo>
                  <a:pt x="786323" y="989597"/>
                  <a:pt x="786323" y="989597"/>
                  <a:pt x="786323" y="989597"/>
                </a:cubicBezTo>
                <a:lnTo>
                  <a:pt x="786323" y="993240"/>
                </a:lnTo>
                <a:lnTo>
                  <a:pt x="780516" y="996334"/>
                </a:lnTo>
                <a:lnTo>
                  <a:pt x="779486" y="996427"/>
                </a:lnTo>
                <a:lnTo>
                  <a:pt x="780341" y="996427"/>
                </a:lnTo>
                <a:cubicBezTo>
                  <a:pt x="777776" y="998135"/>
                  <a:pt x="776067" y="999843"/>
                  <a:pt x="772648" y="1003258"/>
                </a:cubicBezTo>
                <a:cubicBezTo>
                  <a:pt x="772648" y="1003258"/>
                  <a:pt x="765810" y="1010088"/>
                  <a:pt x="765810" y="1010088"/>
                </a:cubicBezTo>
                <a:lnTo>
                  <a:pt x="758973" y="1010088"/>
                </a:lnTo>
                <a:cubicBezTo>
                  <a:pt x="758973" y="1016919"/>
                  <a:pt x="765810" y="1010088"/>
                  <a:pt x="765810" y="1010088"/>
                </a:cubicBezTo>
                <a:lnTo>
                  <a:pt x="768374" y="1010088"/>
                </a:lnTo>
                <a:cubicBezTo>
                  <a:pt x="770939" y="1010088"/>
                  <a:pt x="772648" y="1010088"/>
                  <a:pt x="772648" y="1010088"/>
                </a:cubicBezTo>
                <a:cubicBezTo>
                  <a:pt x="772648" y="1010088"/>
                  <a:pt x="772648" y="1010088"/>
                  <a:pt x="772648" y="1016919"/>
                </a:cubicBezTo>
                <a:cubicBezTo>
                  <a:pt x="772648" y="1016919"/>
                  <a:pt x="772648" y="1016919"/>
                  <a:pt x="765810" y="1016919"/>
                </a:cubicBezTo>
                <a:cubicBezTo>
                  <a:pt x="758973" y="1016919"/>
                  <a:pt x="758973" y="1016919"/>
                  <a:pt x="758973" y="1016919"/>
                </a:cubicBezTo>
                <a:cubicBezTo>
                  <a:pt x="758973" y="1016919"/>
                  <a:pt x="752135" y="1023749"/>
                  <a:pt x="752135" y="1023749"/>
                </a:cubicBezTo>
                <a:lnTo>
                  <a:pt x="751280" y="1023749"/>
                </a:lnTo>
                <a:lnTo>
                  <a:pt x="748717" y="1023749"/>
                </a:lnTo>
                <a:lnTo>
                  <a:pt x="746153" y="1023749"/>
                </a:lnTo>
                <a:cubicBezTo>
                  <a:pt x="745298" y="1023749"/>
                  <a:pt x="745298" y="1023749"/>
                  <a:pt x="745298" y="1023749"/>
                </a:cubicBezTo>
                <a:lnTo>
                  <a:pt x="742652" y="1028374"/>
                </a:lnTo>
                <a:lnTo>
                  <a:pt x="743744" y="1027906"/>
                </a:lnTo>
                <a:cubicBezTo>
                  <a:pt x="744538" y="1027112"/>
                  <a:pt x="744538" y="1027112"/>
                  <a:pt x="744538" y="1030287"/>
                </a:cubicBezTo>
                <a:cubicBezTo>
                  <a:pt x="744538" y="1030287"/>
                  <a:pt x="742951" y="1030287"/>
                  <a:pt x="741363" y="1030287"/>
                </a:cubicBezTo>
                <a:lnTo>
                  <a:pt x="740569" y="1030287"/>
                </a:lnTo>
                <a:lnTo>
                  <a:pt x="739631" y="1030287"/>
                </a:lnTo>
                <a:lnTo>
                  <a:pt x="738460" y="1030580"/>
                </a:lnTo>
                <a:cubicBezTo>
                  <a:pt x="735041" y="1030580"/>
                  <a:pt x="731622" y="1032287"/>
                  <a:pt x="728204" y="1033995"/>
                </a:cubicBezTo>
                <a:lnTo>
                  <a:pt x="728203" y="1033995"/>
                </a:lnTo>
                <a:lnTo>
                  <a:pt x="730767" y="1031433"/>
                </a:lnTo>
                <a:cubicBezTo>
                  <a:pt x="731622" y="1030580"/>
                  <a:pt x="731622" y="1030580"/>
                  <a:pt x="731622" y="1030580"/>
                </a:cubicBezTo>
                <a:cubicBezTo>
                  <a:pt x="731622" y="1030580"/>
                  <a:pt x="724785" y="1030580"/>
                  <a:pt x="724785" y="1030580"/>
                </a:cubicBezTo>
                <a:cubicBezTo>
                  <a:pt x="724785" y="1033995"/>
                  <a:pt x="726494" y="1033995"/>
                  <a:pt x="727349" y="1033995"/>
                </a:cubicBezTo>
                <a:lnTo>
                  <a:pt x="727064" y="1034374"/>
                </a:lnTo>
                <a:lnTo>
                  <a:pt x="717947" y="1037410"/>
                </a:lnTo>
                <a:lnTo>
                  <a:pt x="715383" y="1037410"/>
                </a:lnTo>
                <a:lnTo>
                  <a:pt x="714529" y="1037410"/>
                </a:lnTo>
                <a:lnTo>
                  <a:pt x="712926" y="1037410"/>
                </a:lnTo>
                <a:lnTo>
                  <a:pt x="711110" y="1037410"/>
                </a:lnTo>
                <a:cubicBezTo>
                  <a:pt x="711110" y="1037410"/>
                  <a:pt x="711110" y="1037410"/>
                  <a:pt x="704272" y="1044240"/>
                </a:cubicBezTo>
                <a:cubicBezTo>
                  <a:pt x="697435" y="1044240"/>
                  <a:pt x="697435" y="1044240"/>
                  <a:pt x="704272" y="1037410"/>
                </a:cubicBezTo>
                <a:cubicBezTo>
                  <a:pt x="697435" y="1044240"/>
                  <a:pt x="697435" y="1037410"/>
                  <a:pt x="690597" y="1044240"/>
                </a:cubicBezTo>
                <a:cubicBezTo>
                  <a:pt x="683759" y="1044240"/>
                  <a:pt x="683759" y="1044240"/>
                  <a:pt x="683759" y="1051071"/>
                </a:cubicBezTo>
                <a:cubicBezTo>
                  <a:pt x="676922" y="1051071"/>
                  <a:pt x="683759" y="1044240"/>
                  <a:pt x="676922" y="1044240"/>
                </a:cubicBezTo>
                <a:cubicBezTo>
                  <a:pt x="676922" y="1044240"/>
                  <a:pt x="678631" y="1044240"/>
                  <a:pt x="680340" y="1043387"/>
                </a:cubicBezTo>
                <a:lnTo>
                  <a:pt x="681273" y="1041757"/>
                </a:lnTo>
                <a:lnTo>
                  <a:pt x="682904" y="1040825"/>
                </a:lnTo>
                <a:lnTo>
                  <a:pt x="683555" y="1038225"/>
                </a:lnTo>
                <a:lnTo>
                  <a:pt x="683759" y="1037410"/>
                </a:lnTo>
                <a:cubicBezTo>
                  <a:pt x="690597" y="1037410"/>
                  <a:pt x="690597" y="1030580"/>
                  <a:pt x="697435" y="1030580"/>
                </a:cubicBezTo>
                <a:cubicBezTo>
                  <a:pt x="690597" y="1030580"/>
                  <a:pt x="690597" y="1037410"/>
                  <a:pt x="690597" y="1030580"/>
                </a:cubicBezTo>
                <a:lnTo>
                  <a:pt x="689742" y="1030580"/>
                </a:lnTo>
                <a:lnTo>
                  <a:pt x="687178" y="1030580"/>
                </a:lnTo>
                <a:lnTo>
                  <a:pt x="683759" y="1030580"/>
                </a:lnTo>
                <a:lnTo>
                  <a:pt x="676922" y="1030580"/>
                </a:lnTo>
                <a:cubicBezTo>
                  <a:pt x="676922" y="1037410"/>
                  <a:pt x="676922" y="1037410"/>
                  <a:pt x="676922" y="1037410"/>
                </a:cubicBezTo>
                <a:cubicBezTo>
                  <a:pt x="676922" y="1037410"/>
                  <a:pt x="675640" y="1037410"/>
                  <a:pt x="673824" y="1037410"/>
                </a:cubicBezTo>
                <a:lnTo>
                  <a:pt x="673503" y="1037410"/>
                </a:lnTo>
                <a:cubicBezTo>
                  <a:pt x="673503" y="1037410"/>
                  <a:pt x="673503" y="1037410"/>
                  <a:pt x="670084" y="1037410"/>
                </a:cubicBezTo>
                <a:lnTo>
                  <a:pt x="667520" y="1037410"/>
                </a:lnTo>
                <a:lnTo>
                  <a:pt x="666665" y="1037410"/>
                </a:lnTo>
                <a:lnTo>
                  <a:pt x="664102" y="1037410"/>
                </a:lnTo>
                <a:cubicBezTo>
                  <a:pt x="663247" y="1037410"/>
                  <a:pt x="663247" y="1037410"/>
                  <a:pt x="663247" y="1037410"/>
                </a:cubicBezTo>
                <a:cubicBezTo>
                  <a:pt x="663247" y="1037410"/>
                  <a:pt x="663247" y="1037410"/>
                  <a:pt x="670084" y="1030580"/>
                </a:cubicBezTo>
                <a:cubicBezTo>
                  <a:pt x="663247" y="1037410"/>
                  <a:pt x="656409" y="1037410"/>
                  <a:pt x="663247" y="1037410"/>
                </a:cubicBezTo>
                <a:cubicBezTo>
                  <a:pt x="656409" y="1037410"/>
                  <a:pt x="649571" y="1044240"/>
                  <a:pt x="649571" y="1044240"/>
                </a:cubicBezTo>
                <a:cubicBezTo>
                  <a:pt x="649571" y="1044240"/>
                  <a:pt x="656409" y="1037410"/>
                  <a:pt x="656409" y="1037410"/>
                </a:cubicBezTo>
                <a:cubicBezTo>
                  <a:pt x="656409" y="1037410"/>
                  <a:pt x="656409" y="1037410"/>
                  <a:pt x="656409" y="1030580"/>
                </a:cubicBezTo>
                <a:cubicBezTo>
                  <a:pt x="656409" y="1037410"/>
                  <a:pt x="642734" y="1037410"/>
                  <a:pt x="642734" y="1037410"/>
                </a:cubicBezTo>
                <a:cubicBezTo>
                  <a:pt x="642734" y="1037410"/>
                  <a:pt x="641025" y="1037410"/>
                  <a:pt x="639315" y="1037410"/>
                </a:cubicBezTo>
                <a:lnTo>
                  <a:pt x="638460" y="1037410"/>
                </a:lnTo>
                <a:lnTo>
                  <a:pt x="635896" y="1037410"/>
                </a:lnTo>
                <a:lnTo>
                  <a:pt x="629059" y="1037410"/>
                </a:lnTo>
                <a:lnTo>
                  <a:pt x="622221" y="1037410"/>
                </a:lnTo>
                <a:cubicBezTo>
                  <a:pt x="622221" y="1037410"/>
                  <a:pt x="622221" y="1037410"/>
                  <a:pt x="621366" y="1037410"/>
                </a:cubicBezTo>
                <a:lnTo>
                  <a:pt x="617947" y="1037410"/>
                </a:lnTo>
                <a:lnTo>
                  <a:pt x="615383" y="1037410"/>
                </a:lnTo>
                <a:lnTo>
                  <a:pt x="608546" y="1037410"/>
                </a:lnTo>
                <a:cubicBezTo>
                  <a:pt x="615383" y="1037410"/>
                  <a:pt x="601708" y="1044240"/>
                  <a:pt x="601708" y="1044240"/>
                </a:cubicBezTo>
                <a:cubicBezTo>
                  <a:pt x="601708" y="1044240"/>
                  <a:pt x="601708" y="1044240"/>
                  <a:pt x="600853" y="1044240"/>
                </a:cubicBezTo>
                <a:lnTo>
                  <a:pt x="598289" y="1044240"/>
                </a:lnTo>
                <a:cubicBezTo>
                  <a:pt x="596580" y="1044240"/>
                  <a:pt x="594871" y="1044240"/>
                  <a:pt x="594871" y="1044240"/>
                </a:cubicBezTo>
                <a:cubicBezTo>
                  <a:pt x="594871" y="1044240"/>
                  <a:pt x="594871" y="1044240"/>
                  <a:pt x="594871" y="1037410"/>
                </a:cubicBezTo>
                <a:cubicBezTo>
                  <a:pt x="588033" y="1044240"/>
                  <a:pt x="594871" y="1037410"/>
                  <a:pt x="588033" y="1037410"/>
                </a:cubicBezTo>
                <a:cubicBezTo>
                  <a:pt x="588033" y="1044240"/>
                  <a:pt x="588033" y="1044240"/>
                  <a:pt x="588033" y="1044240"/>
                </a:cubicBezTo>
                <a:cubicBezTo>
                  <a:pt x="588033" y="1044240"/>
                  <a:pt x="586324" y="1044240"/>
                  <a:pt x="584614" y="1044240"/>
                </a:cubicBezTo>
                <a:lnTo>
                  <a:pt x="582050" y="1044240"/>
                </a:lnTo>
                <a:cubicBezTo>
                  <a:pt x="581195" y="1044240"/>
                  <a:pt x="581195" y="1044240"/>
                  <a:pt x="581195" y="1044240"/>
                </a:cubicBezTo>
                <a:cubicBezTo>
                  <a:pt x="581195" y="1047656"/>
                  <a:pt x="586323" y="1047656"/>
                  <a:pt x="590597" y="1047656"/>
                </a:cubicBezTo>
                <a:lnTo>
                  <a:pt x="590931" y="1047684"/>
                </a:lnTo>
                <a:lnTo>
                  <a:pt x="588033" y="1050217"/>
                </a:lnTo>
                <a:cubicBezTo>
                  <a:pt x="586324" y="1051071"/>
                  <a:pt x="584614" y="1051071"/>
                  <a:pt x="581195" y="1051071"/>
                </a:cubicBezTo>
                <a:lnTo>
                  <a:pt x="580940" y="1050925"/>
                </a:lnTo>
                <a:lnTo>
                  <a:pt x="575213" y="1047656"/>
                </a:lnTo>
                <a:cubicBezTo>
                  <a:pt x="574358" y="1045948"/>
                  <a:pt x="574358" y="1044240"/>
                  <a:pt x="574358" y="1044240"/>
                </a:cubicBezTo>
                <a:cubicBezTo>
                  <a:pt x="574358" y="1051071"/>
                  <a:pt x="574358" y="1051071"/>
                  <a:pt x="574358" y="1051071"/>
                </a:cubicBezTo>
                <a:cubicBezTo>
                  <a:pt x="574358" y="1044240"/>
                  <a:pt x="567520" y="1051071"/>
                  <a:pt x="567520" y="1044240"/>
                </a:cubicBezTo>
                <a:cubicBezTo>
                  <a:pt x="567520" y="1037410"/>
                  <a:pt x="567520" y="1037410"/>
                  <a:pt x="567520" y="1037410"/>
                </a:cubicBezTo>
                <a:cubicBezTo>
                  <a:pt x="567520" y="1037410"/>
                  <a:pt x="565811" y="1037410"/>
                  <a:pt x="564101" y="1038264"/>
                </a:cubicBezTo>
                <a:cubicBezTo>
                  <a:pt x="562392" y="1037410"/>
                  <a:pt x="560683" y="1037410"/>
                  <a:pt x="560683" y="1037410"/>
                </a:cubicBezTo>
                <a:lnTo>
                  <a:pt x="557401" y="1043148"/>
                </a:lnTo>
                <a:lnTo>
                  <a:pt x="550426" y="1040825"/>
                </a:lnTo>
                <a:cubicBezTo>
                  <a:pt x="547007" y="1039118"/>
                  <a:pt x="543588" y="1037410"/>
                  <a:pt x="540170" y="1037410"/>
                </a:cubicBezTo>
                <a:cubicBezTo>
                  <a:pt x="540170" y="1037410"/>
                  <a:pt x="540170" y="1044240"/>
                  <a:pt x="533332" y="1044240"/>
                </a:cubicBezTo>
                <a:cubicBezTo>
                  <a:pt x="533332" y="1044240"/>
                  <a:pt x="531623" y="1044240"/>
                  <a:pt x="529914" y="1043387"/>
                </a:cubicBezTo>
                <a:lnTo>
                  <a:pt x="528712" y="1041287"/>
                </a:lnTo>
                <a:lnTo>
                  <a:pt x="529059" y="1040825"/>
                </a:lnTo>
                <a:cubicBezTo>
                  <a:pt x="529914" y="1039118"/>
                  <a:pt x="529914" y="1037410"/>
                  <a:pt x="526495" y="1037410"/>
                </a:cubicBezTo>
                <a:lnTo>
                  <a:pt x="528712" y="1041287"/>
                </a:lnTo>
                <a:lnTo>
                  <a:pt x="526495" y="1044240"/>
                </a:lnTo>
                <a:cubicBezTo>
                  <a:pt x="526495" y="1044240"/>
                  <a:pt x="526495" y="1044240"/>
                  <a:pt x="519657" y="1037410"/>
                </a:cubicBezTo>
                <a:lnTo>
                  <a:pt x="517170" y="1039273"/>
                </a:lnTo>
                <a:lnTo>
                  <a:pt x="512819" y="1037410"/>
                </a:lnTo>
                <a:cubicBezTo>
                  <a:pt x="512819" y="1037410"/>
                  <a:pt x="512819" y="1030580"/>
                  <a:pt x="512819" y="1030580"/>
                </a:cubicBezTo>
                <a:cubicBezTo>
                  <a:pt x="519657" y="1030580"/>
                  <a:pt x="512819" y="1023749"/>
                  <a:pt x="512819" y="1023749"/>
                </a:cubicBezTo>
                <a:lnTo>
                  <a:pt x="511964" y="1023749"/>
                </a:lnTo>
                <a:lnTo>
                  <a:pt x="510255" y="1023749"/>
                </a:lnTo>
                <a:lnTo>
                  <a:pt x="509401" y="1023749"/>
                </a:lnTo>
                <a:lnTo>
                  <a:pt x="508546" y="1023749"/>
                </a:lnTo>
                <a:lnTo>
                  <a:pt x="506837" y="1023749"/>
                </a:lnTo>
                <a:lnTo>
                  <a:pt x="506836" y="1023749"/>
                </a:lnTo>
                <a:lnTo>
                  <a:pt x="505982" y="1023749"/>
                </a:lnTo>
                <a:cubicBezTo>
                  <a:pt x="505982" y="1023749"/>
                  <a:pt x="505982" y="1023749"/>
                  <a:pt x="505982" y="1024603"/>
                </a:cubicBezTo>
                <a:lnTo>
                  <a:pt x="505982" y="1028096"/>
                </a:lnTo>
                <a:lnTo>
                  <a:pt x="504188" y="1027444"/>
                </a:lnTo>
                <a:lnTo>
                  <a:pt x="502563" y="1024603"/>
                </a:lnTo>
                <a:cubicBezTo>
                  <a:pt x="500854" y="1023749"/>
                  <a:pt x="499144" y="1023749"/>
                  <a:pt x="499144" y="1023749"/>
                </a:cubicBezTo>
                <a:cubicBezTo>
                  <a:pt x="495726" y="1023749"/>
                  <a:pt x="495726" y="1023749"/>
                  <a:pt x="496580" y="1023749"/>
                </a:cubicBezTo>
                <a:lnTo>
                  <a:pt x="495726" y="1023749"/>
                </a:lnTo>
                <a:lnTo>
                  <a:pt x="493162" y="1023749"/>
                </a:lnTo>
                <a:cubicBezTo>
                  <a:pt x="492307" y="1023749"/>
                  <a:pt x="492307" y="1023749"/>
                  <a:pt x="492307" y="1023749"/>
                </a:cubicBezTo>
                <a:cubicBezTo>
                  <a:pt x="492307" y="1027164"/>
                  <a:pt x="492307" y="1028872"/>
                  <a:pt x="492307" y="1029726"/>
                </a:cubicBezTo>
                <a:lnTo>
                  <a:pt x="492307" y="1030288"/>
                </a:lnTo>
                <a:lnTo>
                  <a:pt x="492307" y="1030580"/>
                </a:lnTo>
                <a:cubicBezTo>
                  <a:pt x="492307" y="1030580"/>
                  <a:pt x="492307" y="1030580"/>
                  <a:pt x="491452" y="1030580"/>
                </a:cubicBezTo>
                <a:lnTo>
                  <a:pt x="488888" y="1030580"/>
                </a:lnTo>
                <a:lnTo>
                  <a:pt x="486324" y="1030580"/>
                </a:lnTo>
                <a:lnTo>
                  <a:pt x="486031" y="1030580"/>
                </a:lnTo>
                <a:lnTo>
                  <a:pt x="488554" y="1031280"/>
                </a:lnTo>
                <a:lnTo>
                  <a:pt x="491951" y="1037885"/>
                </a:lnTo>
                <a:lnTo>
                  <a:pt x="492307" y="1037410"/>
                </a:lnTo>
                <a:lnTo>
                  <a:pt x="492307" y="1038225"/>
                </a:lnTo>
                <a:lnTo>
                  <a:pt x="492307" y="1040825"/>
                </a:lnTo>
                <a:cubicBezTo>
                  <a:pt x="492307" y="1042533"/>
                  <a:pt x="492307" y="1044240"/>
                  <a:pt x="492307" y="1044240"/>
                </a:cubicBezTo>
                <a:cubicBezTo>
                  <a:pt x="488888" y="1044240"/>
                  <a:pt x="488888" y="1042533"/>
                  <a:pt x="489743" y="1040825"/>
                </a:cubicBezTo>
                <a:lnTo>
                  <a:pt x="491834" y="1038041"/>
                </a:lnTo>
                <a:lnTo>
                  <a:pt x="485875" y="1034257"/>
                </a:lnTo>
                <a:lnTo>
                  <a:pt x="485048" y="1030580"/>
                </a:lnTo>
                <a:lnTo>
                  <a:pt x="480448" y="1030580"/>
                </a:lnTo>
                <a:lnTo>
                  <a:pt x="480341" y="1030580"/>
                </a:lnTo>
                <a:lnTo>
                  <a:pt x="478631" y="1030580"/>
                </a:lnTo>
                <a:lnTo>
                  <a:pt x="477777" y="1030580"/>
                </a:lnTo>
                <a:lnTo>
                  <a:pt x="477776" y="1030580"/>
                </a:lnTo>
                <a:lnTo>
                  <a:pt x="474358" y="1030580"/>
                </a:lnTo>
                <a:lnTo>
                  <a:pt x="472649" y="1030580"/>
                </a:lnTo>
                <a:cubicBezTo>
                  <a:pt x="471794" y="1030580"/>
                  <a:pt x="471794" y="1030580"/>
                  <a:pt x="471794" y="1030580"/>
                </a:cubicBezTo>
                <a:cubicBezTo>
                  <a:pt x="478631" y="1030580"/>
                  <a:pt x="471794" y="1037410"/>
                  <a:pt x="471794" y="1037410"/>
                </a:cubicBezTo>
                <a:cubicBezTo>
                  <a:pt x="475213" y="1033995"/>
                  <a:pt x="471794" y="1032287"/>
                  <a:pt x="468375" y="1031433"/>
                </a:cubicBezTo>
                <a:lnTo>
                  <a:pt x="465023" y="1030847"/>
                </a:lnTo>
                <a:lnTo>
                  <a:pt x="464956" y="1030580"/>
                </a:lnTo>
                <a:cubicBezTo>
                  <a:pt x="464956" y="1030580"/>
                  <a:pt x="463247" y="1030580"/>
                  <a:pt x="461538" y="1030580"/>
                </a:cubicBezTo>
                <a:lnTo>
                  <a:pt x="458974" y="1030580"/>
                </a:lnTo>
                <a:cubicBezTo>
                  <a:pt x="458119" y="1030580"/>
                  <a:pt x="458119" y="1030580"/>
                  <a:pt x="458119" y="1030580"/>
                </a:cubicBezTo>
                <a:cubicBezTo>
                  <a:pt x="458119" y="1030580"/>
                  <a:pt x="458119" y="1037410"/>
                  <a:pt x="451281" y="1037410"/>
                </a:cubicBezTo>
                <a:cubicBezTo>
                  <a:pt x="458119" y="1030580"/>
                  <a:pt x="451281" y="1030580"/>
                  <a:pt x="451281" y="1030580"/>
                </a:cubicBezTo>
                <a:cubicBezTo>
                  <a:pt x="451281" y="1030580"/>
                  <a:pt x="449572" y="1030580"/>
                  <a:pt x="447008" y="1030580"/>
                </a:cubicBezTo>
                <a:lnTo>
                  <a:pt x="444444" y="1030580"/>
                </a:lnTo>
                <a:lnTo>
                  <a:pt x="440093" y="1028096"/>
                </a:lnTo>
                <a:lnTo>
                  <a:pt x="437606" y="1023749"/>
                </a:lnTo>
                <a:cubicBezTo>
                  <a:pt x="434187" y="1023749"/>
                  <a:pt x="432478" y="1023749"/>
                  <a:pt x="430768" y="1023749"/>
                </a:cubicBezTo>
                <a:cubicBezTo>
                  <a:pt x="430768" y="1023749"/>
                  <a:pt x="429059" y="1023749"/>
                  <a:pt x="427350" y="1023749"/>
                </a:cubicBezTo>
                <a:cubicBezTo>
                  <a:pt x="425640" y="1023749"/>
                  <a:pt x="423931" y="1023749"/>
                  <a:pt x="423931" y="1023749"/>
                </a:cubicBezTo>
                <a:cubicBezTo>
                  <a:pt x="423931" y="1023749"/>
                  <a:pt x="430768" y="1030580"/>
                  <a:pt x="430768" y="1030580"/>
                </a:cubicBezTo>
                <a:cubicBezTo>
                  <a:pt x="423931" y="1030580"/>
                  <a:pt x="423931" y="1030580"/>
                  <a:pt x="417093" y="1023749"/>
                </a:cubicBezTo>
                <a:cubicBezTo>
                  <a:pt x="417093" y="1023749"/>
                  <a:pt x="415384" y="1023749"/>
                  <a:pt x="413675" y="1023749"/>
                </a:cubicBezTo>
                <a:lnTo>
                  <a:pt x="411111" y="1023749"/>
                </a:lnTo>
                <a:cubicBezTo>
                  <a:pt x="410256" y="1023749"/>
                  <a:pt x="410256" y="1023749"/>
                  <a:pt x="410256" y="1023749"/>
                </a:cubicBezTo>
                <a:cubicBezTo>
                  <a:pt x="410256" y="1023749"/>
                  <a:pt x="408547" y="1023749"/>
                  <a:pt x="407692" y="1023749"/>
                </a:cubicBezTo>
                <a:lnTo>
                  <a:pt x="403418" y="1023749"/>
                </a:lnTo>
                <a:lnTo>
                  <a:pt x="403793" y="1024404"/>
                </a:lnTo>
                <a:lnTo>
                  <a:pt x="396580" y="1023749"/>
                </a:lnTo>
                <a:lnTo>
                  <a:pt x="394016" y="1023749"/>
                </a:lnTo>
                <a:lnTo>
                  <a:pt x="393162" y="1023749"/>
                </a:lnTo>
                <a:lnTo>
                  <a:pt x="390597" y="1023749"/>
                </a:lnTo>
                <a:lnTo>
                  <a:pt x="389743" y="1023749"/>
                </a:lnTo>
                <a:cubicBezTo>
                  <a:pt x="382905" y="1023749"/>
                  <a:pt x="376068" y="1016919"/>
                  <a:pt x="369230" y="1016919"/>
                </a:cubicBezTo>
                <a:lnTo>
                  <a:pt x="369212" y="1016794"/>
                </a:lnTo>
                <a:lnTo>
                  <a:pt x="368375" y="1010942"/>
                </a:lnTo>
                <a:cubicBezTo>
                  <a:pt x="367521" y="1010088"/>
                  <a:pt x="365811" y="1010088"/>
                  <a:pt x="362392" y="1010088"/>
                </a:cubicBezTo>
                <a:cubicBezTo>
                  <a:pt x="362392" y="1010088"/>
                  <a:pt x="362392" y="1010088"/>
                  <a:pt x="361537" y="1010088"/>
                </a:cubicBezTo>
                <a:lnTo>
                  <a:pt x="359828" y="1010088"/>
                </a:lnTo>
                <a:lnTo>
                  <a:pt x="355688" y="1010088"/>
                </a:lnTo>
                <a:lnTo>
                  <a:pt x="355775" y="1010524"/>
                </a:lnTo>
                <a:lnTo>
                  <a:pt x="355918" y="1010543"/>
                </a:lnTo>
                <a:cubicBezTo>
                  <a:pt x="357585" y="1011436"/>
                  <a:pt x="359252" y="1013222"/>
                  <a:pt x="362585" y="1016794"/>
                </a:cubicBezTo>
                <a:lnTo>
                  <a:pt x="360839" y="1016794"/>
                </a:lnTo>
                <a:lnTo>
                  <a:pt x="361950" y="1017588"/>
                </a:lnTo>
                <a:cubicBezTo>
                  <a:pt x="355600" y="1017588"/>
                  <a:pt x="361950" y="1017588"/>
                  <a:pt x="355600" y="1017588"/>
                </a:cubicBezTo>
                <a:cubicBezTo>
                  <a:pt x="358775" y="1017588"/>
                  <a:pt x="357188" y="1015604"/>
                  <a:pt x="354806" y="1013619"/>
                </a:cubicBezTo>
                <a:lnTo>
                  <a:pt x="349863" y="1010088"/>
                </a:lnTo>
                <a:lnTo>
                  <a:pt x="349600" y="1010088"/>
                </a:lnTo>
                <a:lnTo>
                  <a:pt x="348717" y="1010088"/>
                </a:lnTo>
                <a:cubicBezTo>
                  <a:pt x="348717" y="1010088"/>
                  <a:pt x="348717" y="1010088"/>
                  <a:pt x="348717" y="1016919"/>
                </a:cubicBezTo>
                <a:cubicBezTo>
                  <a:pt x="348717" y="1016919"/>
                  <a:pt x="348717" y="1010088"/>
                  <a:pt x="341880" y="1010088"/>
                </a:cubicBezTo>
                <a:cubicBezTo>
                  <a:pt x="341880" y="1010088"/>
                  <a:pt x="341880" y="1008381"/>
                  <a:pt x="341025" y="1007527"/>
                </a:cubicBezTo>
                <a:lnTo>
                  <a:pt x="340217" y="1007873"/>
                </a:lnTo>
                <a:lnTo>
                  <a:pt x="339316" y="1006673"/>
                </a:lnTo>
                <a:cubicBezTo>
                  <a:pt x="338461" y="1004965"/>
                  <a:pt x="338461" y="1003258"/>
                  <a:pt x="341880" y="1003258"/>
                </a:cubicBezTo>
                <a:lnTo>
                  <a:pt x="337606" y="1003258"/>
                </a:lnTo>
                <a:lnTo>
                  <a:pt x="335897" y="1003258"/>
                </a:lnTo>
                <a:cubicBezTo>
                  <a:pt x="335042" y="1003258"/>
                  <a:pt x="335042" y="1003258"/>
                  <a:pt x="335042" y="1003258"/>
                </a:cubicBezTo>
                <a:cubicBezTo>
                  <a:pt x="328204" y="1003258"/>
                  <a:pt x="328204" y="996427"/>
                  <a:pt x="321367" y="996427"/>
                </a:cubicBezTo>
                <a:cubicBezTo>
                  <a:pt x="321367" y="996427"/>
                  <a:pt x="314529" y="996427"/>
                  <a:pt x="307692" y="989597"/>
                </a:cubicBezTo>
                <a:cubicBezTo>
                  <a:pt x="304273" y="989597"/>
                  <a:pt x="304273" y="989597"/>
                  <a:pt x="305128" y="989597"/>
                </a:cubicBezTo>
                <a:lnTo>
                  <a:pt x="304273" y="989597"/>
                </a:lnTo>
                <a:cubicBezTo>
                  <a:pt x="302564" y="989597"/>
                  <a:pt x="300854" y="989597"/>
                  <a:pt x="300854" y="989597"/>
                </a:cubicBezTo>
                <a:lnTo>
                  <a:pt x="299999" y="989597"/>
                </a:lnTo>
                <a:lnTo>
                  <a:pt x="297436" y="989597"/>
                </a:lnTo>
                <a:lnTo>
                  <a:pt x="294872" y="989597"/>
                </a:lnTo>
                <a:cubicBezTo>
                  <a:pt x="294017" y="989597"/>
                  <a:pt x="294017" y="989597"/>
                  <a:pt x="294017" y="989597"/>
                </a:cubicBezTo>
                <a:cubicBezTo>
                  <a:pt x="294017" y="989597"/>
                  <a:pt x="294017" y="987889"/>
                  <a:pt x="293162" y="986182"/>
                </a:cubicBezTo>
                <a:lnTo>
                  <a:pt x="291530" y="985250"/>
                </a:lnTo>
                <a:lnTo>
                  <a:pt x="290598" y="983620"/>
                </a:lnTo>
                <a:lnTo>
                  <a:pt x="287481" y="982842"/>
                </a:lnTo>
                <a:lnTo>
                  <a:pt x="287179" y="982767"/>
                </a:lnTo>
                <a:cubicBezTo>
                  <a:pt x="287179" y="982767"/>
                  <a:pt x="285470" y="982767"/>
                  <a:pt x="282905" y="981913"/>
                </a:cubicBezTo>
                <a:lnTo>
                  <a:pt x="280341" y="980283"/>
                </a:lnTo>
                <a:lnTo>
                  <a:pt x="280341" y="975936"/>
                </a:lnTo>
                <a:cubicBezTo>
                  <a:pt x="273504" y="975936"/>
                  <a:pt x="273504" y="975936"/>
                  <a:pt x="273504" y="975936"/>
                </a:cubicBezTo>
                <a:cubicBezTo>
                  <a:pt x="273504" y="975936"/>
                  <a:pt x="270085" y="974229"/>
                  <a:pt x="267521" y="972521"/>
                </a:cubicBezTo>
                <a:lnTo>
                  <a:pt x="265086" y="970380"/>
                </a:lnTo>
                <a:lnTo>
                  <a:pt x="263129" y="971848"/>
                </a:lnTo>
                <a:lnTo>
                  <a:pt x="261162" y="970373"/>
                </a:lnTo>
                <a:lnTo>
                  <a:pt x="261835" y="971447"/>
                </a:lnTo>
                <a:lnTo>
                  <a:pt x="266392" y="976004"/>
                </a:lnTo>
                <a:lnTo>
                  <a:pt x="266977" y="975565"/>
                </a:lnTo>
                <a:lnTo>
                  <a:pt x="267832" y="976312"/>
                </a:lnTo>
                <a:lnTo>
                  <a:pt x="273050" y="980867"/>
                </a:lnTo>
                <a:lnTo>
                  <a:pt x="273810" y="981530"/>
                </a:lnTo>
                <a:lnTo>
                  <a:pt x="280081" y="982312"/>
                </a:lnTo>
                <a:lnTo>
                  <a:pt x="278108" y="978863"/>
                </a:lnTo>
                <a:lnTo>
                  <a:pt x="280341" y="980283"/>
                </a:lnTo>
                <a:lnTo>
                  <a:pt x="280341" y="981913"/>
                </a:lnTo>
                <a:lnTo>
                  <a:pt x="280341" y="982345"/>
                </a:lnTo>
                <a:lnTo>
                  <a:pt x="280643" y="982382"/>
                </a:lnTo>
                <a:cubicBezTo>
                  <a:pt x="280643" y="982382"/>
                  <a:pt x="280643" y="984087"/>
                  <a:pt x="281497" y="985791"/>
                </a:cubicBezTo>
                <a:lnTo>
                  <a:pt x="282742" y="986501"/>
                </a:lnTo>
                <a:lnTo>
                  <a:pt x="280988" y="982663"/>
                </a:lnTo>
                <a:cubicBezTo>
                  <a:pt x="284163" y="982663"/>
                  <a:pt x="285751" y="984648"/>
                  <a:pt x="287338" y="986632"/>
                </a:cubicBezTo>
                <a:lnTo>
                  <a:pt x="292211" y="989678"/>
                </a:lnTo>
                <a:lnTo>
                  <a:pt x="293150" y="989928"/>
                </a:lnTo>
                <a:lnTo>
                  <a:pt x="293688" y="990072"/>
                </a:lnTo>
                <a:lnTo>
                  <a:pt x="293688" y="990600"/>
                </a:lnTo>
                <a:lnTo>
                  <a:pt x="295276" y="990600"/>
                </a:lnTo>
                <a:lnTo>
                  <a:pt x="295276" y="992188"/>
                </a:lnTo>
                <a:lnTo>
                  <a:pt x="294539" y="992188"/>
                </a:lnTo>
                <a:lnTo>
                  <a:pt x="296665" y="996156"/>
                </a:lnTo>
                <a:cubicBezTo>
                  <a:pt x="297657" y="996950"/>
                  <a:pt x="297657" y="996950"/>
                  <a:pt x="293688" y="996950"/>
                </a:cubicBezTo>
                <a:lnTo>
                  <a:pt x="297161" y="996950"/>
                </a:lnTo>
                <a:lnTo>
                  <a:pt x="301625" y="996950"/>
                </a:lnTo>
                <a:lnTo>
                  <a:pt x="301626" y="996950"/>
                </a:lnTo>
                <a:lnTo>
                  <a:pt x="301626" y="996950"/>
                </a:lnTo>
                <a:lnTo>
                  <a:pt x="307181" y="997744"/>
                </a:lnTo>
                <a:lnTo>
                  <a:pt x="307366" y="999038"/>
                </a:lnTo>
                <a:lnTo>
                  <a:pt x="310356" y="1000125"/>
                </a:lnTo>
                <a:cubicBezTo>
                  <a:pt x="312738" y="1001713"/>
                  <a:pt x="314325" y="1003300"/>
                  <a:pt x="314325" y="1003300"/>
                </a:cubicBezTo>
                <a:cubicBezTo>
                  <a:pt x="311150" y="1003300"/>
                  <a:pt x="309563" y="1001713"/>
                  <a:pt x="307975" y="1000125"/>
                </a:cubicBezTo>
                <a:lnTo>
                  <a:pt x="307486" y="999881"/>
                </a:lnTo>
                <a:lnTo>
                  <a:pt x="307975" y="1003300"/>
                </a:lnTo>
                <a:cubicBezTo>
                  <a:pt x="307975" y="1003300"/>
                  <a:pt x="306388" y="1001713"/>
                  <a:pt x="304800" y="1000125"/>
                </a:cubicBezTo>
                <a:lnTo>
                  <a:pt x="301626" y="996951"/>
                </a:lnTo>
                <a:lnTo>
                  <a:pt x="301626" y="1000125"/>
                </a:lnTo>
                <a:lnTo>
                  <a:pt x="301626" y="1003299"/>
                </a:lnTo>
                <a:lnTo>
                  <a:pt x="304800" y="1000919"/>
                </a:lnTo>
                <a:cubicBezTo>
                  <a:pt x="304800" y="1000125"/>
                  <a:pt x="304800" y="1000125"/>
                  <a:pt x="307975" y="1003300"/>
                </a:cubicBezTo>
                <a:lnTo>
                  <a:pt x="307447" y="1003300"/>
                </a:lnTo>
                <a:cubicBezTo>
                  <a:pt x="307447" y="1006475"/>
                  <a:pt x="309167" y="1008063"/>
                  <a:pt x="310887" y="1008856"/>
                </a:cubicBezTo>
                <a:lnTo>
                  <a:pt x="314022" y="1009580"/>
                </a:lnTo>
                <a:lnTo>
                  <a:pt x="313994" y="1009551"/>
                </a:lnTo>
                <a:cubicBezTo>
                  <a:pt x="313134" y="1008658"/>
                  <a:pt x="311415" y="1006872"/>
                  <a:pt x="307975" y="1003300"/>
                </a:cubicBezTo>
                <a:cubicBezTo>
                  <a:pt x="307975" y="1003300"/>
                  <a:pt x="309695" y="1005086"/>
                  <a:pt x="312275" y="1006872"/>
                </a:cubicBezTo>
                <a:lnTo>
                  <a:pt x="314854" y="1007846"/>
                </a:lnTo>
                <a:lnTo>
                  <a:pt x="317434" y="1009551"/>
                </a:lnTo>
                <a:lnTo>
                  <a:pt x="321310" y="1010356"/>
                </a:lnTo>
                <a:lnTo>
                  <a:pt x="321285" y="1010327"/>
                </a:lnTo>
                <a:lnTo>
                  <a:pt x="318294" y="1009551"/>
                </a:lnTo>
                <a:lnTo>
                  <a:pt x="318012" y="1009039"/>
                </a:lnTo>
                <a:lnTo>
                  <a:pt x="321212" y="1010247"/>
                </a:lnTo>
                <a:lnTo>
                  <a:pt x="320995" y="1010006"/>
                </a:lnTo>
                <a:lnTo>
                  <a:pt x="317356" y="1007846"/>
                </a:lnTo>
                <a:lnTo>
                  <a:pt x="314854" y="1003300"/>
                </a:lnTo>
                <a:cubicBezTo>
                  <a:pt x="318294" y="1003300"/>
                  <a:pt x="320014" y="1005086"/>
                  <a:pt x="320874" y="1006872"/>
                </a:cubicBezTo>
                <a:lnTo>
                  <a:pt x="321543" y="1009650"/>
                </a:lnTo>
                <a:lnTo>
                  <a:pt x="326926" y="1009650"/>
                </a:lnTo>
                <a:cubicBezTo>
                  <a:pt x="327819" y="1009650"/>
                  <a:pt x="327819" y="1009650"/>
                  <a:pt x="327819" y="1009650"/>
                </a:cubicBezTo>
                <a:cubicBezTo>
                  <a:pt x="331391" y="1013619"/>
                  <a:pt x="331391" y="1013619"/>
                  <a:pt x="329605" y="1012627"/>
                </a:cubicBezTo>
                <a:lnTo>
                  <a:pt x="328873" y="1012383"/>
                </a:lnTo>
                <a:lnTo>
                  <a:pt x="330045" y="1015421"/>
                </a:lnTo>
                <a:lnTo>
                  <a:pt x="331947" y="1013950"/>
                </a:lnTo>
                <a:cubicBezTo>
                  <a:pt x="333614" y="1014810"/>
                  <a:pt x="335281" y="1016529"/>
                  <a:pt x="335281" y="1016529"/>
                </a:cubicBezTo>
                <a:cubicBezTo>
                  <a:pt x="330280" y="1016529"/>
                  <a:pt x="336531" y="1020399"/>
                  <a:pt x="334343" y="1019432"/>
                </a:cubicBezTo>
                <a:lnTo>
                  <a:pt x="329485" y="1016971"/>
                </a:lnTo>
                <a:lnTo>
                  <a:pt x="328404" y="1017371"/>
                </a:lnTo>
                <a:lnTo>
                  <a:pt x="328308" y="1017407"/>
                </a:lnTo>
                <a:lnTo>
                  <a:pt x="328613" y="1017588"/>
                </a:lnTo>
                <a:lnTo>
                  <a:pt x="327820" y="1019491"/>
                </a:lnTo>
                <a:lnTo>
                  <a:pt x="327820" y="1023144"/>
                </a:lnTo>
                <a:lnTo>
                  <a:pt x="327820" y="1023905"/>
                </a:lnTo>
                <a:lnTo>
                  <a:pt x="328437" y="1024256"/>
                </a:lnTo>
                <a:cubicBezTo>
                  <a:pt x="328437" y="1024256"/>
                  <a:pt x="326761" y="1024256"/>
                  <a:pt x="325086" y="1023422"/>
                </a:cubicBezTo>
                <a:lnTo>
                  <a:pt x="324171" y="1021831"/>
                </a:lnTo>
                <a:lnTo>
                  <a:pt x="327786" y="1023886"/>
                </a:lnTo>
                <a:lnTo>
                  <a:pt x="324604" y="1018935"/>
                </a:lnTo>
                <a:lnTo>
                  <a:pt x="322606" y="1018250"/>
                </a:lnTo>
                <a:lnTo>
                  <a:pt x="322148" y="1018308"/>
                </a:lnTo>
                <a:lnTo>
                  <a:pt x="324171" y="1021831"/>
                </a:lnTo>
                <a:lnTo>
                  <a:pt x="322572" y="1020922"/>
                </a:lnTo>
                <a:lnTo>
                  <a:pt x="321922" y="1018337"/>
                </a:lnTo>
                <a:lnTo>
                  <a:pt x="321569" y="1018382"/>
                </a:lnTo>
                <a:cubicBezTo>
                  <a:pt x="320676" y="1019176"/>
                  <a:pt x="320676" y="1020763"/>
                  <a:pt x="320676" y="1023938"/>
                </a:cubicBezTo>
                <a:cubicBezTo>
                  <a:pt x="320676" y="1020763"/>
                  <a:pt x="320676" y="1019176"/>
                  <a:pt x="320676" y="1018382"/>
                </a:cubicBezTo>
                <a:lnTo>
                  <a:pt x="320676" y="1017588"/>
                </a:lnTo>
                <a:lnTo>
                  <a:pt x="320675" y="1017588"/>
                </a:lnTo>
                <a:lnTo>
                  <a:pt x="320676" y="1017588"/>
                </a:lnTo>
                <a:lnTo>
                  <a:pt x="321667" y="1017588"/>
                </a:lnTo>
                <a:lnTo>
                  <a:pt x="321734" y="1017588"/>
                </a:lnTo>
                <a:lnTo>
                  <a:pt x="319670" y="1012587"/>
                </a:lnTo>
                <a:lnTo>
                  <a:pt x="319154" y="1011337"/>
                </a:lnTo>
                <a:lnTo>
                  <a:pt x="321471" y="1010535"/>
                </a:lnTo>
                <a:lnTo>
                  <a:pt x="321390" y="1010444"/>
                </a:lnTo>
                <a:lnTo>
                  <a:pt x="320874" y="1010444"/>
                </a:lnTo>
                <a:cubicBezTo>
                  <a:pt x="320014" y="1010444"/>
                  <a:pt x="318294" y="1010444"/>
                  <a:pt x="314854" y="1010444"/>
                </a:cubicBezTo>
                <a:lnTo>
                  <a:pt x="314325" y="1009895"/>
                </a:lnTo>
                <a:lnTo>
                  <a:pt x="314325" y="1016596"/>
                </a:lnTo>
                <a:lnTo>
                  <a:pt x="314325" y="1017213"/>
                </a:lnTo>
                <a:lnTo>
                  <a:pt x="314679" y="1017588"/>
                </a:lnTo>
                <a:lnTo>
                  <a:pt x="314772" y="1017687"/>
                </a:lnTo>
                <a:cubicBezTo>
                  <a:pt x="315616" y="1018580"/>
                  <a:pt x="317303" y="1020366"/>
                  <a:pt x="320676" y="1023938"/>
                </a:cubicBezTo>
                <a:cubicBezTo>
                  <a:pt x="320676" y="1023938"/>
                  <a:pt x="318989" y="1023938"/>
                  <a:pt x="317303" y="1023938"/>
                </a:cubicBezTo>
                <a:lnTo>
                  <a:pt x="314325" y="1023938"/>
                </a:lnTo>
                <a:lnTo>
                  <a:pt x="313929" y="1023938"/>
                </a:lnTo>
                <a:lnTo>
                  <a:pt x="313673" y="1023701"/>
                </a:lnTo>
                <a:lnTo>
                  <a:pt x="305594" y="1020763"/>
                </a:lnTo>
                <a:cubicBezTo>
                  <a:pt x="303213" y="1019176"/>
                  <a:pt x="301625" y="1017588"/>
                  <a:pt x="301625" y="1017588"/>
                </a:cubicBezTo>
                <a:cubicBezTo>
                  <a:pt x="304800" y="1017588"/>
                  <a:pt x="307975" y="1019176"/>
                  <a:pt x="310356" y="1020763"/>
                </a:cubicBezTo>
                <a:lnTo>
                  <a:pt x="311424" y="1021618"/>
                </a:lnTo>
                <a:lnTo>
                  <a:pt x="307182" y="1017687"/>
                </a:lnTo>
                <a:lnTo>
                  <a:pt x="302785" y="1017105"/>
                </a:lnTo>
                <a:lnTo>
                  <a:pt x="301305" y="1017427"/>
                </a:lnTo>
                <a:lnTo>
                  <a:pt x="301626" y="1017588"/>
                </a:lnTo>
                <a:lnTo>
                  <a:pt x="301625" y="1017588"/>
                </a:lnTo>
                <a:lnTo>
                  <a:pt x="300832" y="1017588"/>
                </a:lnTo>
                <a:lnTo>
                  <a:pt x="300567" y="1017588"/>
                </a:lnTo>
                <a:lnTo>
                  <a:pt x="298187" y="1017588"/>
                </a:lnTo>
                <a:cubicBezTo>
                  <a:pt x="296467" y="1017588"/>
                  <a:pt x="294747" y="1017588"/>
                  <a:pt x="294747" y="1017588"/>
                </a:cubicBezTo>
                <a:lnTo>
                  <a:pt x="294482" y="1015733"/>
                </a:lnTo>
                <a:lnTo>
                  <a:pt x="294482" y="1017588"/>
                </a:lnTo>
                <a:cubicBezTo>
                  <a:pt x="290910" y="1017588"/>
                  <a:pt x="289124" y="1017588"/>
                  <a:pt x="289124" y="1016596"/>
                </a:cubicBezTo>
                <a:lnTo>
                  <a:pt x="292052" y="1012801"/>
                </a:lnTo>
                <a:lnTo>
                  <a:pt x="287868" y="1010709"/>
                </a:lnTo>
                <a:lnTo>
                  <a:pt x="293090" y="1011455"/>
                </a:lnTo>
                <a:lnTo>
                  <a:pt x="293665" y="1010709"/>
                </a:lnTo>
                <a:lnTo>
                  <a:pt x="293760" y="1010586"/>
                </a:lnTo>
                <a:lnTo>
                  <a:pt x="287868" y="1009849"/>
                </a:lnTo>
                <a:lnTo>
                  <a:pt x="287728" y="1009726"/>
                </a:lnTo>
                <a:lnTo>
                  <a:pt x="287012" y="1004718"/>
                </a:lnTo>
                <a:lnTo>
                  <a:pt x="286717" y="1004648"/>
                </a:lnTo>
                <a:lnTo>
                  <a:pt x="280988" y="1003830"/>
                </a:lnTo>
                <a:lnTo>
                  <a:pt x="283239" y="1003830"/>
                </a:lnTo>
                <a:lnTo>
                  <a:pt x="280992" y="1003301"/>
                </a:lnTo>
                <a:lnTo>
                  <a:pt x="280459" y="1003301"/>
                </a:lnTo>
                <a:lnTo>
                  <a:pt x="280988" y="1003830"/>
                </a:lnTo>
                <a:lnTo>
                  <a:pt x="274109" y="1001766"/>
                </a:lnTo>
                <a:lnTo>
                  <a:pt x="272389" y="1001250"/>
                </a:lnTo>
                <a:lnTo>
                  <a:pt x="273759" y="1003305"/>
                </a:lnTo>
                <a:lnTo>
                  <a:pt x="273844" y="1003300"/>
                </a:lnTo>
                <a:lnTo>
                  <a:pt x="274684" y="1003487"/>
                </a:lnTo>
                <a:lnTo>
                  <a:pt x="277686" y="1003830"/>
                </a:lnTo>
                <a:lnTo>
                  <a:pt x="279996" y="1004094"/>
                </a:lnTo>
                <a:lnTo>
                  <a:pt x="280047" y="1004383"/>
                </a:lnTo>
                <a:lnTo>
                  <a:pt x="280988" y="1003830"/>
                </a:lnTo>
                <a:cubicBezTo>
                  <a:pt x="280988" y="1003830"/>
                  <a:pt x="280988" y="1003830"/>
                  <a:pt x="281848" y="1004690"/>
                </a:cubicBezTo>
                <a:lnTo>
                  <a:pt x="286980" y="1009821"/>
                </a:lnTo>
                <a:lnTo>
                  <a:pt x="287279" y="1009678"/>
                </a:lnTo>
                <a:lnTo>
                  <a:pt x="286885" y="1008989"/>
                </a:lnTo>
                <a:lnTo>
                  <a:pt x="287728" y="1009726"/>
                </a:lnTo>
                <a:lnTo>
                  <a:pt x="287868" y="1010709"/>
                </a:lnTo>
                <a:lnTo>
                  <a:pt x="287338" y="1009782"/>
                </a:lnTo>
                <a:lnTo>
                  <a:pt x="287338" y="1010179"/>
                </a:lnTo>
                <a:lnTo>
                  <a:pt x="287868" y="1010709"/>
                </a:lnTo>
                <a:lnTo>
                  <a:pt x="287338" y="1010406"/>
                </a:lnTo>
                <a:lnTo>
                  <a:pt x="287338" y="1010444"/>
                </a:lnTo>
                <a:lnTo>
                  <a:pt x="287338" y="1010709"/>
                </a:lnTo>
                <a:lnTo>
                  <a:pt x="287338" y="1011337"/>
                </a:lnTo>
                <a:lnTo>
                  <a:pt x="287338" y="1012627"/>
                </a:lnTo>
                <a:lnTo>
                  <a:pt x="287338" y="1014016"/>
                </a:lnTo>
                <a:lnTo>
                  <a:pt x="287338" y="1016596"/>
                </a:lnTo>
                <a:lnTo>
                  <a:pt x="287338" y="1017587"/>
                </a:lnTo>
                <a:lnTo>
                  <a:pt x="287339" y="1017588"/>
                </a:lnTo>
                <a:lnTo>
                  <a:pt x="287338" y="1017588"/>
                </a:lnTo>
                <a:lnTo>
                  <a:pt x="286446" y="1017588"/>
                </a:lnTo>
                <a:lnTo>
                  <a:pt x="283767" y="1017588"/>
                </a:lnTo>
                <a:cubicBezTo>
                  <a:pt x="281981" y="1017588"/>
                  <a:pt x="280195" y="1017588"/>
                  <a:pt x="280195" y="1017588"/>
                </a:cubicBezTo>
                <a:lnTo>
                  <a:pt x="280195" y="1017408"/>
                </a:lnTo>
                <a:lnTo>
                  <a:pt x="279930" y="1017588"/>
                </a:lnTo>
                <a:cubicBezTo>
                  <a:pt x="279930" y="1017588"/>
                  <a:pt x="279930" y="1017588"/>
                  <a:pt x="279070" y="1016596"/>
                </a:cubicBezTo>
                <a:lnTo>
                  <a:pt x="273739" y="1010444"/>
                </a:lnTo>
                <a:lnTo>
                  <a:pt x="273579" y="1010444"/>
                </a:lnTo>
                <a:lnTo>
                  <a:pt x="273206" y="1009829"/>
                </a:lnTo>
                <a:lnTo>
                  <a:pt x="273051" y="1009650"/>
                </a:lnTo>
                <a:lnTo>
                  <a:pt x="273129" y="1009701"/>
                </a:lnTo>
                <a:lnTo>
                  <a:pt x="273102" y="1009657"/>
                </a:lnTo>
                <a:lnTo>
                  <a:pt x="273051" y="1009650"/>
                </a:lnTo>
                <a:lnTo>
                  <a:pt x="273098" y="1009650"/>
                </a:lnTo>
                <a:lnTo>
                  <a:pt x="271752" y="1007430"/>
                </a:lnTo>
                <a:cubicBezTo>
                  <a:pt x="272074" y="1007095"/>
                  <a:pt x="273149" y="1007319"/>
                  <a:pt x="274439" y="1007765"/>
                </a:cubicBezTo>
                <a:lnTo>
                  <a:pt x="278675" y="1009650"/>
                </a:lnTo>
                <a:lnTo>
                  <a:pt x="279302" y="1009650"/>
                </a:lnTo>
                <a:lnTo>
                  <a:pt x="280194" y="1009650"/>
                </a:lnTo>
                <a:lnTo>
                  <a:pt x="280195" y="1009650"/>
                </a:lnTo>
                <a:lnTo>
                  <a:pt x="280195" y="1009650"/>
                </a:lnTo>
                <a:lnTo>
                  <a:pt x="283052" y="1010444"/>
                </a:lnTo>
                <a:lnTo>
                  <a:pt x="283766" y="1010642"/>
                </a:lnTo>
                <a:lnTo>
                  <a:pt x="284059" y="1011212"/>
                </a:lnTo>
                <a:lnTo>
                  <a:pt x="282337" y="1012032"/>
                </a:lnTo>
                <a:lnTo>
                  <a:pt x="281858" y="1012260"/>
                </a:lnTo>
                <a:lnTo>
                  <a:pt x="287331" y="1017580"/>
                </a:lnTo>
                <a:lnTo>
                  <a:pt x="287337" y="1017586"/>
                </a:lnTo>
                <a:lnTo>
                  <a:pt x="284059" y="1011212"/>
                </a:lnTo>
                <a:lnTo>
                  <a:pt x="285671" y="1010444"/>
                </a:lnTo>
                <a:lnTo>
                  <a:pt x="286617" y="1009994"/>
                </a:lnTo>
                <a:lnTo>
                  <a:pt x="281848" y="1007269"/>
                </a:lnTo>
                <a:lnTo>
                  <a:pt x="280323" y="1005927"/>
                </a:lnTo>
                <a:lnTo>
                  <a:pt x="280988" y="1009650"/>
                </a:lnTo>
                <a:cubicBezTo>
                  <a:pt x="280988" y="1004888"/>
                  <a:pt x="272951" y="1003697"/>
                  <a:pt x="271946" y="1003399"/>
                </a:cubicBezTo>
                <a:lnTo>
                  <a:pt x="273181" y="1003335"/>
                </a:lnTo>
                <a:lnTo>
                  <a:pt x="273155" y="1003321"/>
                </a:lnTo>
                <a:lnTo>
                  <a:pt x="273050" y="1003300"/>
                </a:lnTo>
                <a:lnTo>
                  <a:pt x="273134" y="1003310"/>
                </a:lnTo>
                <a:lnTo>
                  <a:pt x="272974" y="1003224"/>
                </a:lnTo>
                <a:lnTo>
                  <a:pt x="265260" y="999110"/>
                </a:lnTo>
                <a:lnTo>
                  <a:pt x="264746" y="999881"/>
                </a:lnTo>
                <a:lnTo>
                  <a:pt x="263887" y="998378"/>
                </a:lnTo>
                <a:lnTo>
                  <a:pt x="261968" y="997355"/>
                </a:lnTo>
                <a:lnTo>
                  <a:pt x="260350" y="996950"/>
                </a:lnTo>
                <a:lnTo>
                  <a:pt x="260816" y="996600"/>
                </a:lnTo>
                <a:lnTo>
                  <a:pt x="253471" y="990071"/>
                </a:lnTo>
                <a:cubicBezTo>
                  <a:pt x="253471" y="990071"/>
                  <a:pt x="255191" y="990071"/>
                  <a:pt x="257771" y="990931"/>
                </a:cubicBezTo>
                <a:lnTo>
                  <a:pt x="263508" y="994582"/>
                </a:lnTo>
                <a:lnTo>
                  <a:pt x="263525" y="994569"/>
                </a:lnTo>
                <a:lnTo>
                  <a:pt x="263737" y="994728"/>
                </a:lnTo>
                <a:lnTo>
                  <a:pt x="265774" y="996024"/>
                </a:lnTo>
                <a:lnTo>
                  <a:pt x="260351" y="990601"/>
                </a:lnTo>
                <a:lnTo>
                  <a:pt x="260350" y="990601"/>
                </a:lnTo>
                <a:lnTo>
                  <a:pt x="260351" y="990601"/>
                </a:lnTo>
                <a:lnTo>
                  <a:pt x="259557" y="989807"/>
                </a:lnTo>
                <a:lnTo>
                  <a:pt x="260521" y="990530"/>
                </a:lnTo>
                <a:lnTo>
                  <a:pt x="261687" y="990044"/>
                </a:lnTo>
                <a:lnTo>
                  <a:pt x="261056" y="989807"/>
                </a:lnTo>
                <a:lnTo>
                  <a:pt x="260350" y="989542"/>
                </a:lnTo>
                <a:lnTo>
                  <a:pt x="262708" y="989542"/>
                </a:lnTo>
                <a:lnTo>
                  <a:pt x="260350" y="982663"/>
                </a:lnTo>
                <a:lnTo>
                  <a:pt x="261139" y="983376"/>
                </a:lnTo>
                <a:lnTo>
                  <a:pt x="260424" y="982662"/>
                </a:lnTo>
                <a:lnTo>
                  <a:pt x="260144" y="982382"/>
                </a:lnTo>
                <a:lnTo>
                  <a:pt x="260915" y="982662"/>
                </a:lnTo>
                <a:lnTo>
                  <a:pt x="267660" y="985109"/>
                </a:lnTo>
                <a:lnTo>
                  <a:pt x="267831" y="985791"/>
                </a:lnTo>
                <a:lnTo>
                  <a:pt x="268639" y="986251"/>
                </a:lnTo>
                <a:lnTo>
                  <a:pt x="269539" y="988347"/>
                </a:lnTo>
                <a:lnTo>
                  <a:pt x="268108" y="988823"/>
                </a:lnTo>
                <a:lnTo>
                  <a:pt x="271026" y="989199"/>
                </a:lnTo>
                <a:lnTo>
                  <a:pt x="271929" y="989199"/>
                </a:lnTo>
                <a:lnTo>
                  <a:pt x="273810" y="989199"/>
                </a:lnTo>
                <a:lnTo>
                  <a:pt x="275518" y="989199"/>
                </a:lnTo>
                <a:lnTo>
                  <a:pt x="276372" y="989199"/>
                </a:lnTo>
                <a:lnTo>
                  <a:pt x="277227" y="989199"/>
                </a:lnTo>
                <a:lnTo>
                  <a:pt x="278935" y="989199"/>
                </a:lnTo>
                <a:lnTo>
                  <a:pt x="280643" y="989199"/>
                </a:lnTo>
                <a:cubicBezTo>
                  <a:pt x="280643" y="989199"/>
                  <a:pt x="280643" y="990904"/>
                  <a:pt x="280643" y="991756"/>
                </a:cubicBezTo>
                <a:lnTo>
                  <a:pt x="280643" y="995164"/>
                </a:lnTo>
                <a:cubicBezTo>
                  <a:pt x="280643" y="996016"/>
                  <a:pt x="280643" y="996016"/>
                  <a:pt x="280643" y="996016"/>
                </a:cubicBezTo>
                <a:lnTo>
                  <a:pt x="276203" y="992141"/>
                </a:lnTo>
                <a:lnTo>
                  <a:pt x="277019" y="992982"/>
                </a:lnTo>
                <a:cubicBezTo>
                  <a:pt x="278686" y="994702"/>
                  <a:pt x="280353" y="996422"/>
                  <a:pt x="280353" y="996422"/>
                </a:cubicBezTo>
                <a:lnTo>
                  <a:pt x="280353" y="998924"/>
                </a:lnTo>
                <a:lnTo>
                  <a:pt x="273685" y="996422"/>
                </a:lnTo>
                <a:cubicBezTo>
                  <a:pt x="273685" y="996422"/>
                  <a:pt x="272018" y="994702"/>
                  <a:pt x="269518" y="992982"/>
                </a:cubicBezTo>
                <a:lnTo>
                  <a:pt x="265461" y="991460"/>
                </a:lnTo>
                <a:lnTo>
                  <a:pt x="264022" y="993379"/>
                </a:lnTo>
                <a:lnTo>
                  <a:pt x="266217" y="996306"/>
                </a:lnTo>
                <a:lnTo>
                  <a:pt x="267230" y="996951"/>
                </a:lnTo>
                <a:cubicBezTo>
                  <a:pt x="263791" y="993511"/>
                  <a:pt x="263791" y="993511"/>
                  <a:pt x="265510" y="994371"/>
                </a:cubicBezTo>
                <a:lnTo>
                  <a:pt x="272347" y="996422"/>
                </a:lnTo>
                <a:lnTo>
                  <a:pt x="273790" y="996855"/>
                </a:lnTo>
                <a:lnTo>
                  <a:pt x="273685" y="996422"/>
                </a:lnTo>
                <a:cubicBezTo>
                  <a:pt x="273685" y="996422"/>
                  <a:pt x="273685" y="996422"/>
                  <a:pt x="274519" y="997282"/>
                </a:cubicBezTo>
                <a:lnTo>
                  <a:pt x="276994" y="999836"/>
                </a:lnTo>
                <a:lnTo>
                  <a:pt x="280353" y="1003195"/>
                </a:lnTo>
                <a:lnTo>
                  <a:pt x="280353" y="1002441"/>
                </a:lnTo>
                <a:lnTo>
                  <a:pt x="280353" y="998924"/>
                </a:lnTo>
                <a:lnTo>
                  <a:pt x="282853" y="999861"/>
                </a:lnTo>
                <a:lnTo>
                  <a:pt x="287019" y="1003300"/>
                </a:lnTo>
                <a:lnTo>
                  <a:pt x="287338" y="1003300"/>
                </a:lnTo>
                <a:lnTo>
                  <a:pt x="287735" y="1003300"/>
                </a:lnTo>
                <a:lnTo>
                  <a:pt x="293688" y="1003300"/>
                </a:lnTo>
                <a:lnTo>
                  <a:pt x="294085" y="1003300"/>
                </a:lnTo>
                <a:lnTo>
                  <a:pt x="294482" y="1003300"/>
                </a:lnTo>
                <a:lnTo>
                  <a:pt x="295246" y="1003300"/>
                </a:lnTo>
                <a:lnTo>
                  <a:pt x="294310" y="1002833"/>
                </a:lnTo>
                <a:lnTo>
                  <a:pt x="292702" y="1000026"/>
                </a:lnTo>
                <a:lnTo>
                  <a:pt x="300312" y="1002557"/>
                </a:lnTo>
                <a:lnTo>
                  <a:pt x="291803" y="997744"/>
                </a:lnTo>
                <a:lnTo>
                  <a:pt x="291348" y="997663"/>
                </a:lnTo>
                <a:lnTo>
                  <a:pt x="292702" y="1000026"/>
                </a:lnTo>
                <a:lnTo>
                  <a:pt x="290893" y="999425"/>
                </a:lnTo>
                <a:lnTo>
                  <a:pt x="290039" y="998573"/>
                </a:lnTo>
                <a:lnTo>
                  <a:pt x="288645" y="997183"/>
                </a:lnTo>
                <a:lnTo>
                  <a:pt x="290893" y="999425"/>
                </a:lnTo>
                <a:lnTo>
                  <a:pt x="286500" y="997964"/>
                </a:lnTo>
                <a:lnTo>
                  <a:pt x="287338" y="996292"/>
                </a:lnTo>
                <a:lnTo>
                  <a:pt x="287476" y="996016"/>
                </a:lnTo>
                <a:lnTo>
                  <a:pt x="289000" y="996396"/>
                </a:lnTo>
                <a:lnTo>
                  <a:pt x="289719" y="996156"/>
                </a:lnTo>
                <a:lnTo>
                  <a:pt x="289659" y="996016"/>
                </a:lnTo>
                <a:lnTo>
                  <a:pt x="287476" y="996016"/>
                </a:lnTo>
                <a:lnTo>
                  <a:pt x="287338" y="995878"/>
                </a:lnTo>
                <a:lnTo>
                  <a:pt x="282047" y="990600"/>
                </a:lnTo>
                <a:lnTo>
                  <a:pt x="287338" y="995878"/>
                </a:lnTo>
                <a:lnTo>
                  <a:pt x="287476" y="996016"/>
                </a:lnTo>
                <a:lnTo>
                  <a:pt x="287338" y="995465"/>
                </a:lnTo>
                <a:lnTo>
                  <a:pt x="286622" y="992608"/>
                </a:lnTo>
                <a:lnTo>
                  <a:pt x="283100" y="990600"/>
                </a:lnTo>
                <a:lnTo>
                  <a:pt x="280643" y="989199"/>
                </a:lnTo>
                <a:cubicBezTo>
                  <a:pt x="280643" y="989199"/>
                  <a:pt x="278935" y="987495"/>
                  <a:pt x="277227" y="985791"/>
                </a:cubicBezTo>
                <a:lnTo>
                  <a:pt x="276201" y="984768"/>
                </a:lnTo>
                <a:lnTo>
                  <a:pt x="273050" y="983192"/>
                </a:lnTo>
                <a:lnTo>
                  <a:pt x="275885" y="984452"/>
                </a:lnTo>
                <a:lnTo>
                  <a:pt x="274622" y="983192"/>
                </a:lnTo>
                <a:lnTo>
                  <a:pt x="273810" y="982382"/>
                </a:lnTo>
                <a:lnTo>
                  <a:pt x="273050" y="981831"/>
                </a:lnTo>
                <a:lnTo>
                  <a:pt x="266977" y="977425"/>
                </a:lnTo>
                <a:lnTo>
                  <a:pt x="265716" y="976509"/>
                </a:lnTo>
                <a:lnTo>
                  <a:pt x="266352" y="976034"/>
                </a:lnTo>
                <a:lnTo>
                  <a:pt x="263057" y="973398"/>
                </a:lnTo>
                <a:lnTo>
                  <a:pt x="264415" y="975565"/>
                </a:lnTo>
                <a:lnTo>
                  <a:pt x="265716" y="976509"/>
                </a:lnTo>
                <a:lnTo>
                  <a:pt x="263561" y="978122"/>
                </a:lnTo>
                <a:cubicBezTo>
                  <a:pt x="263561" y="978974"/>
                  <a:pt x="263561" y="978974"/>
                  <a:pt x="260144" y="975565"/>
                </a:cubicBezTo>
                <a:cubicBezTo>
                  <a:pt x="260144" y="975565"/>
                  <a:pt x="260144" y="975565"/>
                  <a:pt x="260144" y="974713"/>
                </a:cubicBezTo>
                <a:lnTo>
                  <a:pt x="260144" y="971980"/>
                </a:lnTo>
                <a:lnTo>
                  <a:pt x="258319" y="971317"/>
                </a:lnTo>
                <a:lnTo>
                  <a:pt x="260144" y="975565"/>
                </a:lnTo>
                <a:lnTo>
                  <a:pt x="254490" y="969924"/>
                </a:lnTo>
                <a:lnTo>
                  <a:pt x="252413" y="969169"/>
                </a:lnTo>
                <a:cubicBezTo>
                  <a:pt x="252413" y="969169"/>
                  <a:pt x="252413" y="969169"/>
                  <a:pt x="252413" y="962025"/>
                </a:cubicBezTo>
                <a:cubicBezTo>
                  <a:pt x="252413" y="965597"/>
                  <a:pt x="252413" y="967383"/>
                  <a:pt x="253306" y="968276"/>
                </a:cubicBezTo>
                <a:lnTo>
                  <a:pt x="256612" y="968748"/>
                </a:lnTo>
                <a:lnTo>
                  <a:pt x="259557" y="968748"/>
                </a:lnTo>
                <a:lnTo>
                  <a:pt x="259557" y="966788"/>
                </a:lnTo>
                <a:lnTo>
                  <a:pt x="264915" y="969169"/>
                </a:lnTo>
                <a:lnTo>
                  <a:pt x="266558" y="969169"/>
                </a:lnTo>
                <a:lnTo>
                  <a:pt x="266666" y="969106"/>
                </a:lnTo>
                <a:cubicBezTo>
                  <a:pt x="266666" y="969106"/>
                  <a:pt x="259829" y="962275"/>
                  <a:pt x="259829" y="962275"/>
                </a:cubicBezTo>
                <a:lnTo>
                  <a:pt x="259557" y="962275"/>
                </a:lnTo>
                <a:lnTo>
                  <a:pt x="259557" y="966788"/>
                </a:lnTo>
                <a:lnTo>
                  <a:pt x="257771" y="965994"/>
                </a:lnTo>
                <a:lnTo>
                  <a:pt x="259444" y="962275"/>
                </a:lnTo>
                <a:lnTo>
                  <a:pt x="253846" y="962275"/>
                </a:lnTo>
                <a:cubicBezTo>
                  <a:pt x="252991" y="962275"/>
                  <a:pt x="252991" y="962275"/>
                  <a:pt x="252991" y="962275"/>
                </a:cubicBezTo>
                <a:cubicBezTo>
                  <a:pt x="252991" y="962275"/>
                  <a:pt x="252991" y="962275"/>
                  <a:pt x="246153" y="955445"/>
                </a:cubicBezTo>
                <a:cubicBezTo>
                  <a:pt x="246153" y="955445"/>
                  <a:pt x="252991" y="962275"/>
                  <a:pt x="252991" y="955445"/>
                </a:cubicBezTo>
                <a:cubicBezTo>
                  <a:pt x="246153" y="955445"/>
                  <a:pt x="246153" y="955445"/>
                  <a:pt x="239316" y="948614"/>
                </a:cubicBezTo>
                <a:lnTo>
                  <a:pt x="237948" y="949297"/>
                </a:lnTo>
                <a:lnTo>
                  <a:pt x="232478" y="948614"/>
                </a:lnTo>
                <a:cubicBezTo>
                  <a:pt x="235897" y="948614"/>
                  <a:pt x="234188" y="946907"/>
                  <a:pt x="232478" y="945199"/>
                </a:cubicBezTo>
                <a:lnTo>
                  <a:pt x="231886" y="944476"/>
                </a:lnTo>
                <a:lnTo>
                  <a:pt x="230555" y="942851"/>
                </a:lnTo>
                <a:lnTo>
                  <a:pt x="231080" y="942560"/>
                </a:lnTo>
                <a:lnTo>
                  <a:pt x="232478" y="941784"/>
                </a:lnTo>
                <a:cubicBezTo>
                  <a:pt x="234188" y="943492"/>
                  <a:pt x="234615" y="943919"/>
                  <a:pt x="234401" y="943598"/>
                </a:cubicBezTo>
                <a:lnTo>
                  <a:pt x="233094" y="941784"/>
                </a:lnTo>
                <a:lnTo>
                  <a:pt x="232478" y="940930"/>
                </a:lnTo>
                <a:lnTo>
                  <a:pt x="232478" y="940930"/>
                </a:lnTo>
                <a:cubicBezTo>
                  <a:pt x="232478" y="941784"/>
                  <a:pt x="232478" y="941784"/>
                  <a:pt x="232478" y="941784"/>
                </a:cubicBezTo>
                <a:cubicBezTo>
                  <a:pt x="232478" y="934954"/>
                  <a:pt x="225641" y="934954"/>
                  <a:pt x="225641" y="934954"/>
                </a:cubicBezTo>
                <a:lnTo>
                  <a:pt x="228598" y="932738"/>
                </a:lnTo>
                <a:lnTo>
                  <a:pt x="232478" y="934954"/>
                </a:lnTo>
                <a:cubicBezTo>
                  <a:pt x="230769" y="934954"/>
                  <a:pt x="230342" y="935807"/>
                  <a:pt x="230555" y="936981"/>
                </a:cubicBezTo>
                <a:lnTo>
                  <a:pt x="232478" y="940929"/>
                </a:lnTo>
                <a:lnTo>
                  <a:pt x="232478" y="934954"/>
                </a:lnTo>
                <a:cubicBezTo>
                  <a:pt x="225641" y="928123"/>
                  <a:pt x="232478" y="934954"/>
                  <a:pt x="225641" y="928123"/>
                </a:cubicBezTo>
                <a:cubicBezTo>
                  <a:pt x="225641" y="924708"/>
                  <a:pt x="225641" y="923000"/>
                  <a:pt x="225641" y="923000"/>
                </a:cubicBezTo>
                <a:lnTo>
                  <a:pt x="225641" y="922146"/>
                </a:lnTo>
                <a:cubicBezTo>
                  <a:pt x="225641" y="921293"/>
                  <a:pt x="225641" y="921293"/>
                  <a:pt x="225641" y="921293"/>
                </a:cubicBez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8803" y="914462"/>
                  <a:pt x="211965" y="914462"/>
                </a:cubicBezTo>
                <a:lnTo>
                  <a:pt x="211796" y="914294"/>
                </a:lnTo>
                <a:lnTo>
                  <a:pt x="207209" y="913770"/>
                </a:lnTo>
                <a:lnTo>
                  <a:pt x="205128" y="914462"/>
                </a:lnTo>
                <a:cubicBezTo>
                  <a:pt x="201709" y="914462"/>
                  <a:pt x="201709" y="912755"/>
                  <a:pt x="202564" y="911047"/>
                </a:cubicBezTo>
                <a:lnTo>
                  <a:pt x="204793" y="908078"/>
                </a:lnTo>
                <a:lnTo>
                  <a:pt x="204788" y="908050"/>
                </a:lnTo>
                <a:lnTo>
                  <a:pt x="204796" y="908075"/>
                </a:lnTo>
                <a:lnTo>
                  <a:pt x="205128" y="907632"/>
                </a:lnTo>
                <a:cubicBezTo>
                  <a:pt x="203419" y="905924"/>
                  <a:pt x="201709" y="904217"/>
                  <a:pt x="198290" y="900801"/>
                </a:cubicBezTo>
                <a:cubicBezTo>
                  <a:pt x="191453" y="900801"/>
                  <a:pt x="191453" y="900801"/>
                  <a:pt x="191453" y="893971"/>
                </a:cubicBezTo>
                <a:cubicBezTo>
                  <a:pt x="191453" y="893971"/>
                  <a:pt x="191453" y="900801"/>
                  <a:pt x="191453" y="900801"/>
                </a:cubicBezTo>
                <a:cubicBezTo>
                  <a:pt x="191453" y="893971"/>
                  <a:pt x="191453" y="893971"/>
                  <a:pt x="184615" y="893971"/>
                </a:cubicBezTo>
                <a:cubicBezTo>
                  <a:pt x="184615" y="893971"/>
                  <a:pt x="184615" y="893971"/>
                  <a:pt x="184615" y="894825"/>
                </a:cubicBezTo>
                <a:lnTo>
                  <a:pt x="184615" y="896532"/>
                </a:lnTo>
                <a:lnTo>
                  <a:pt x="184615" y="900801"/>
                </a:lnTo>
                <a:cubicBezTo>
                  <a:pt x="181196" y="900801"/>
                  <a:pt x="179487" y="899094"/>
                  <a:pt x="177777" y="896532"/>
                </a:cubicBezTo>
                <a:lnTo>
                  <a:pt x="177145" y="895664"/>
                </a:lnTo>
                <a:lnTo>
                  <a:pt x="176060" y="897056"/>
                </a:lnTo>
                <a:lnTo>
                  <a:pt x="177006" y="897732"/>
                </a:lnTo>
                <a:lnTo>
                  <a:pt x="177796" y="901680"/>
                </a:lnTo>
                <a:lnTo>
                  <a:pt x="177801" y="901700"/>
                </a:lnTo>
                <a:lnTo>
                  <a:pt x="177799" y="901698"/>
                </a:lnTo>
                <a:lnTo>
                  <a:pt x="177800" y="901701"/>
                </a:lnTo>
                <a:lnTo>
                  <a:pt x="177797" y="901696"/>
                </a:lnTo>
                <a:lnTo>
                  <a:pt x="177441" y="901238"/>
                </a:lnTo>
                <a:lnTo>
                  <a:pt x="179565" y="905405"/>
                </a:lnTo>
                <a:lnTo>
                  <a:pt x="177272" y="904281"/>
                </a:lnTo>
                <a:lnTo>
                  <a:pt x="177272" y="901021"/>
                </a:lnTo>
                <a:lnTo>
                  <a:pt x="175122" y="898261"/>
                </a:lnTo>
                <a:lnTo>
                  <a:pt x="175658" y="897573"/>
                </a:lnTo>
                <a:lnTo>
                  <a:pt x="175999" y="897760"/>
                </a:lnTo>
                <a:lnTo>
                  <a:pt x="175819" y="897366"/>
                </a:lnTo>
                <a:lnTo>
                  <a:pt x="175658" y="897573"/>
                </a:lnTo>
                <a:lnTo>
                  <a:pt x="170657" y="894821"/>
                </a:lnTo>
                <a:lnTo>
                  <a:pt x="170657" y="893689"/>
                </a:lnTo>
                <a:lnTo>
                  <a:pt x="164102" y="887141"/>
                </a:lnTo>
                <a:cubicBezTo>
                  <a:pt x="167521" y="890556"/>
                  <a:pt x="167521" y="890556"/>
                  <a:pt x="167521" y="889702"/>
                </a:cubicBezTo>
                <a:lnTo>
                  <a:pt x="167983" y="889356"/>
                </a:lnTo>
                <a:lnTo>
                  <a:pt x="170085" y="890556"/>
                </a:lnTo>
                <a:lnTo>
                  <a:pt x="170657" y="892841"/>
                </a:lnTo>
                <a:lnTo>
                  <a:pt x="170657" y="888801"/>
                </a:lnTo>
                <a:lnTo>
                  <a:pt x="170657" y="887941"/>
                </a:lnTo>
                <a:lnTo>
                  <a:pt x="171550" y="888801"/>
                </a:lnTo>
                <a:lnTo>
                  <a:pt x="173554" y="890731"/>
                </a:lnTo>
                <a:lnTo>
                  <a:pt x="170940" y="887141"/>
                </a:lnTo>
                <a:lnTo>
                  <a:pt x="173219" y="887141"/>
                </a:lnTo>
                <a:lnTo>
                  <a:pt x="177777" y="893971"/>
                </a:lnTo>
                <a:cubicBezTo>
                  <a:pt x="177777" y="893971"/>
                  <a:pt x="177777" y="887141"/>
                  <a:pt x="177777" y="887141"/>
                </a:cubicBezTo>
                <a:cubicBezTo>
                  <a:pt x="177777" y="887141"/>
                  <a:pt x="176068" y="887141"/>
                  <a:pt x="174359" y="887141"/>
                </a:cubicBezTo>
                <a:lnTo>
                  <a:pt x="173219" y="887141"/>
                </a:lnTo>
                <a:lnTo>
                  <a:pt x="170940" y="883726"/>
                </a:lnTo>
                <a:lnTo>
                  <a:pt x="170940" y="887141"/>
                </a:lnTo>
                <a:lnTo>
                  <a:pt x="169435" y="886765"/>
                </a:lnTo>
                <a:lnTo>
                  <a:pt x="167521" y="886287"/>
                </a:lnTo>
                <a:cubicBezTo>
                  <a:pt x="165812" y="885433"/>
                  <a:pt x="164102" y="883725"/>
                  <a:pt x="164102" y="880310"/>
                </a:cubicBezTo>
                <a:lnTo>
                  <a:pt x="161885" y="876433"/>
                </a:lnTo>
                <a:lnTo>
                  <a:pt x="164102" y="873480"/>
                </a:lnTo>
                <a:cubicBezTo>
                  <a:pt x="167521" y="876895"/>
                  <a:pt x="169231" y="880310"/>
                  <a:pt x="170940" y="883725"/>
                </a:cubicBezTo>
                <a:cubicBezTo>
                  <a:pt x="170940" y="882018"/>
                  <a:pt x="170940" y="880310"/>
                  <a:pt x="170940" y="880310"/>
                </a:cubicBezTo>
                <a:cubicBezTo>
                  <a:pt x="170940" y="880310"/>
                  <a:pt x="164102" y="873480"/>
                  <a:pt x="164102" y="873480"/>
                </a:cubicBezTo>
                <a:cubicBezTo>
                  <a:pt x="157265" y="873480"/>
                  <a:pt x="157265" y="873480"/>
                  <a:pt x="157265" y="873480"/>
                </a:cubicBezTo>
                <a:cubicBezTo>
                  <a:pt x="157265" y="873480"/>
                  <a:pt x="157265" y="873480"/>
                  <a:pt x="157265" y="872626"/>
                </a:cubicBezTo>
                <a:lnTo>
                  <a:pt x="157265" y="870064"/>
                </a:lnTo>
                <a:lnTo>
                  <a:pt x="157265" y="866649"/>
                </a:lnTo>
                <a:lnTo>
                  <a:pt x="157163" y="865834"/>
                </a:lnTo>
                <a:lnTo>
                  <a:pt x="156410" y="859819"/>
                </a:lnTo>
                <a:lnTo>
                  <a:pt x="157265" y="859819"/>
                </a:lnTo>
                <a:lnTo>
                  <a:pt x="158510" y="860596"/>
                </a:lnTo>
                <a:lnTo>
                  <a:pt x="163850" y="863930"/>
                </a:lnTo>
                <a:lnTo>
                  <a:pt x="164102" y="864088"/>
                </a:lnTo>
                <a:lnTo>
                  <a:pt x="164902" y="865187"/>
                </a:lnTo>
                <a:lnTo>
                  <a:pt x="165200" y="864394"/>
                </a:lnTo>
                <a:lnTo>
                  <a:pt x="170829" y="866538"/>
                </a:lnTo>
                <a:lnTo>
                  <a:pt x="164102" y="859819"/>
                </a:lnTo>
                <a:lnTo>
                  <a:pt x="164102" y="859819"/>
                </a:lnTo>
                <a:lnTo>
                  <a:pt x="164102" y="856404"/>
                </a:lnTo>
                <a:lnTo>
                  <a:pt x="164102" y="855550"/>
                </a:lnTo>
                <a:lnTo>
                  <a:pt x="164862" y="856024"/>
                </a:lnTo>
                <a:lnTo>
                  <a:pt x="164957" y="856404"/>
                </a:lnTo>
                <a:cubicBezTo>
                  <a:pt x="165812" y="858111"/>
                  <a:pt x="167521" y="859819"/>
                  <a:pt x="170940" y="859819"/>
                </a:cubicBezTo>
                <a:cubicBezTo>
                  <a:pt x="169231" y="859819"/>
                  <a:pt x="168803" y="860246"/>
                  <a:pt x="169017" y="860886"/>
                </a:cubicBezTo>
                <a:lnTo>
                  <a:pt x="169602" y="861601"/>
                </a:lnTo>
                <a:lnTo>
                  <a:pt x="168376" y="863234"/>
                </a:lnTo>
                <a:lnTo>
                  <a:pt x="170868" y="866553"/>
                </a:lnTo>
                <a:lnTo>
                  <a:pt x="171014" y="866609"/>
                </a:lnTo>
                <a:lnTo>
                  <a:pt x="172863" y="865582"/>
                </a:lnTo>
                <a:lnTo>
                  <a:pt x="170940" y="863235"/>
                </a:lnTo>
                <a:lnTo>
                  <a:pt x="170940" y="863234"/>
                </a:lnTo>
                <a:lnTo>
                  <a:pt x="169602" y="861601"/>
                </a:lnTo>
                <a:lnTo>
                  <a:pt x="170940" y="859819"/>
                </a:lnTo>
                <a:lnTo>
                  <a:pt x="164862" y="856024"/>
                </a:lnTo>
                <a:lnTo>
                  <a:pt x="164102" y="852988"/>
                </a:lnTo>
                <a:cubicBezTo>
                  <a:pt x="164102" y="852988"/>
                  <a:pt x="164102" y="852988"/>
                  <a:pt x="157265" y="846158"/>
                </a:cubicBezTo>
                <a:cubicBezTo>
                  <a:pt x="153846" y="846158"/>
                  <a:pt x="150427" y="844451"/>
                  <a:pt x="147863" y="841889"/>
                </a:cubicBezTo>
                <a:lnTo>
                  <a:pt x="146907" y="839788"/>
                </a:lnTo>
                <a:lnTo>
                  <a:pt x="144563" y="839788"/>
                </a:lnTo>
                <a:lnTo>
                  <a:pt x="144332" y="839788"/>
                </a:lnTo>
                <a:lnTo>
                  <a:pt x="144337" y="839794"/>
                </a:lnTo>
                <a:lnTo>
                  <a:pt x="150427" y="843597"/>
                </a:lnTo>
                <a:lnTo>
                  <a:pt x="152292" y="846158"/>
                </a:lnTo>
                <a:lnTo>
                  <a:pt x="150813" y="846158"/>
                </a:lnTo>
                <a:lnTo>
                  <a:pt x="150427" y="846158"/>
                </a:lnTo>
                <a:cubicBezTo>
                  <a:pt x="150427" y="846158"/>
                  <a:pt x="150427" y="846158"/>
                  <a:pt x="149572" y="845304"/>
                </a:cubicBezTo>
                <a:lnTo>
                  <a:pt x="145174" y="840911"/>
                </a:lnTo>
                <a:lnTo>
                  <a:pt x="146515" y="842698"/>
                </a:lnTo>
                <a:cubicBezTo>
                  <a:pt x="147375" y="844418"/>
                  <a:pt x="147375" y="846138"/>
                  <a:pt x="143935" y="846138"/>
                </a:cubicBezTo>
                <a:lnTo>
                  <a:pt x="143589" y="845397"/>
                </a:lnTo>
                <a:lnTo>
                  <a:pt x="143589" y="846138"/>
                </a:lnTo>
                <a:lnTo>
                  <a:pt x="143589" y="846158"/>
                </a:lnTo>
                <a:lnTo>
                  <a:pt x="143574" y="846138"/>
                </a:lnTo>
                <a:lnTo>
                  <a:pt x="142876" y="845208"/>
                </a:lnTo>
                <a:lnTo>
                  <a:pt x="141025" y="842743"/>
                </a:lnTo>
                <a:lnTo>
                  <a:pt x="141843" y="841654"/>
                </a:lnTo>
                <a:lnTo>
                  <a:pt x="140757" y="839328"/>
                </a:lnTo>
                <a:lnTo>
                  <a:pt x="137607" y="839328"/>
                </a:lnTo>
                <a:cubicBezTo>
                  <a:pt x="136752" y="839328"/>
                  <a:pt x="136752" y="839328"/>
                  <a:pt x="136752" y="839328"/>
                </a:cubicBezTo>
                <a:cubicBezTo>
                  <a:pt x="136752" y="835912"/>
                  <a:pt x="136752" y="835912"/>
                  <a:pt x="137607" y="836766"/>
                </a:cubicBezTo>
                <a:lnTo>
                  <a:pt x="140050" y="837812"/>
                </a:lnTo>
                <a:lnTo>
                  <a:pt x="139026" y="835618"/>
                </a:lnTo>
                <a:lnTo>
                  <a:pt x="138469" y="834425"/>
                </a:lnTo>
                <a:lnTo>
                  <a:pt x="137444" y="833904"/>
                </a:lnTo>
                <a:lnTo>
                  <a:pt x="136526" y="833438"/>
                </a:lnTo>
                <a:lnTo>
                  <a:pt x="137353" y="833806"/>
                </a:lnTo>
                <a:lnTo>
                  <a:pt x="138397" y="834269"/>
                </a:lnTo>
                <a:lnTo>
                  <a:pt x="137916" y="833240"/>
                </a:lnTo>
                <a:lnTo>
                  <a:pt x="139385" y="834709"/>
                </a:lnTo>
                <a:lnTo>
                  <a:pt x="142876" y="836260"/>
                </a:lnTo>
                <a:lnTo>
                  <a:pt x="142876" y="833438"/>
                </a:lnTo>
                <a:lnTo>
                  <a:pt x="144670" y="834874"/>
                </a:lnTo>
                <a:lnTo>
                  <a:pt x="143589" y="832497"/>
                </a:lnTo>
                <a:lnTo>
                  <a:pt x="144410" y="831404"/>
                </a:lnTo>
                <a:lnTo>
                  <a:pt x="144444" y="831643"/>
                </a:lnTo>
                <a:cubicBezTo>
                  <a:pt x="145299" y="832497"/>
                  <a:pt x="147008" y="832497"/>
                  <a:pt x="150427" y="832497"/>
                </a:cubicBezTo>
                <a:cubicBezTo>
                  <a:pt x="143589" y="825667"/>
                  <a:pt x="143589" y="825667"/>
                  <a:pt x="143589" y="825667"/>
                </a:cubicBezTo>
                <a:cubicBezTo>
                  <a:pt x="143589" y="825667"/>
                  <a:pt x="143589" y="823959"/>
                  <a:pt x="143589" y="822252"/>
                </a:cubicBezTo>
                <a:lnTo>
                  <a:pt x="143589" y="821500"/>
                </a:lnTo>
                <a:lnTo>
                  <a:pt x="145406" y="821718"/>
                </a:lnTo>
                <a:cubicBezTo>
                  <a:pt x="145726" y="821398"/>
                  <a:pt x="145299" y="820544"/>
                  <a:pt x="143589" y="818836"/>
                </a:cubicBezTo>
                <a:cubicBezTo>
                  <a:pt x="143589" y="818836"/>
                  <a:pt x="143589" y="818836"/>
                  <a:pt x="143589" y="812006"/>
                </a:cubicBezTo>
                <a:lnTo>
                  <a:pt x="142868" y="812006"/>
                </a:lnTo>
                <a:lnTo>
                  <a:pt x="142876" y="812007"/>
                </a:lnTo>
                <a:cubicBezTo>
                  <a:pt x="142876" y="815579"/>
                  <a:pt x="142876" y="817365"/>
                  <a:pt x="142876" y="818258"/>
                </a:cubicBezTo>
                <a:lnTo>
                  <a:pt x="142876" y="818429"/>
                </a:lnTo>
                <a:lnTo>
                  <a:pt x="143589" y="818836"/>
                </a:lnTo>
                <a:lnTo>
                  <a:pt x="142876" y="818836"/>
                </a:lnTo>
                <a:lnTo>
                  <a:pt x="142876" y="819151"/>
                </a:lnTo>
                <a:lnTo>
                  <a:pt x="141757" y="818836"/>
                </a:lnTo>
                <a:lnTo>
                  <a:pt x="137607" y="818836"/>
                </a:lnTo>
                <a:lnTo>
                  <a:pt x="136826" y="812598"/>
                </a:lnTo>
                <a:lnTo>
                  <a:pt x="136558" y="812070"/>
                </a:lnTo>
                <a:lnTo>
                  <a:pt x="134188" y="812860"/>
                </a:lnTo>
                <a:cubicBezTo>
                  <a:pt x="135043" y="813713"/>
                  <a:pt x="136752" y="815421"/>
                  <a:pt x="136752" y="818836"/>
                </a:cubicBezTo>
                <a:cubicBezTo>
                  <a:pt x="133333" y="818836"/>
                  <a:pt x="131624" y="815421"/>
                  <a:pt x="130769" y="812860"/>
                </a:cubicBezTo>
                <a:lnTo>
                  <a:pt x="130376" y="812468"/>
                </a:lnTo>
                <a:lnTo>
                  <a:pt x="136751" y="818836"/>
                </a:lnTo>
                <a:lnTo>
                  <a:pt x="133333" y="816275"/>
                </a:lnTo>
                <a:cubicBezTo>
                  <a:pt x="133333" y="817129"/>
                  <a:pt x="133333" y="818836"/>
                  <a:pt x="129914" y="818836"/>
                </a:cubicBezTo>
                <a:cubicBezTo>
                  <a:pt x="129914" y="815421"/>
                  <a:pt x="131624" y="815421"/>
                  <a:pt x="132478" y="815421"/>
                </a:cubicBezTo>
                <a:lnTo>
                  <a:pt x="130325" y="812553"/>
                </a:lnTo>
                <a:lnTo>
                  <a:pt x="130176" y="812801"/>
                </a:lnTo>
                <a:lnTo>
                  <a:pt x="130176" y="812355"/>
                </a:lnTo>
                <a:lnTo>
                  <a:pt x="129914" y="812006"/>
                </a:lnTo>
                <a:lnTo>
                  <a:pt x="130176" y="812006"/>
                </a:lnTo>
                <a:lnTo>
                  <a:pt x="130176" y="805855"/>
                </a:lnTo>
                <a:lnTo>
                  <a:pt x="130176" y="805175"/>
                </a:lnTo>
                <a:lnTo>
                  <a:pt x="129914" y="805175"/>
                </a:lnTo>
                <a:lnTo>
                  <a:pt x="128588" y="802083"/>
                </a:lnTo>
                <a:lnTo>
                  <a:pt x="127001" y="799307"/>
                </a:lnTo>
                <a:cubicBezTo>
                  <a:pt x="127001" y="798513"/>
                  <a:pt x="127001" y="798513"/>
                  <a:pt x="123826" y="798513"/>
                </a:cubicBezTo>
                <a:lnTo>
                  <a:pt x="124827" y="797762"/>
                </a:lnTo>
                <a:lnTo>
                  <a:pt x="123077" y="798345"/>
                </a:lnTo>
                <a:lnTo>
                  <a:pt x="122393" y="797662"/>
                </a:lnTo>
                <a:lnTo>
                  <a:pt x="122222" y="795784"/>
                </a:lnTo>
                <a:cubicBezTo>
                  <a:pt x="121368" y="793222"/>
                  <a:pt x="119658" y="791515"/>
                  <a:pt x="116239" y="791515"/>
                </a:cubicBezTo>
                <a:cubicBezTo>
                  <a:pt x="116239" y="788099"/>
                  <a:pt x="117949" y="788099"/>
                  <a:pt x="119658" y="788953"/>
                </a:cubicBezTo>
                <a:lnTo>
                  <a:pt x="120590" y="789652"/>
                </a:lnTo>
                <a:lnTo>
                  <a:pt x="123077" y="791515"/>
                </a:lnTo>
                <a:lnTo>
                  <a:pt x="124483" y="794793"/>
                </a:lnTo>
                <a:lnTo>
                  <a:pt x="124749" y="795412"/>
                </a:lnTo>
                <a:lnTo>
                  <a:pt x="125531" y="797235"/>
                </a:lnTo>
                <a:lnTo>
                  <a:pt x="126572" y="796454"/>
                </a:lnTo>
                <a:lnTo>
                  <a:pt x="127001" y="796132"/>
                </a:lnTo>
                <a:lnTo>
                  <a:pt x="129800" y="798231"/>
                </a:lnTo>
                <a:lnTo>
                  <a:pt x="126496" y="794930"/>
                </a:lnTo>
                <a:lnTo>
                  <a:pt x="123859" y="792296"/>
                </a:lnTo>
                <a:lnTo>
                  <a:pt x="123077" y="791515"/>
                </a:lnTo>
                <a:cubicBezTo>
                  <a:pt x="123077" y="791515"/>
                  <a:pt x="123077" y="791515"/>
                  <a:pt x="123077" y="784684"/>
                </a:cubicBezTo>
                <a:cubicBezTo>
                  <a:pt x="123077" y="784684"/>
                  <a:pt x="121368" y="784684"/>
                  <a:pt x="120513" y="784684"/>
                </a:cubicBezTo>
                <a:lnTo>
                  <a:pt x="119658" y="784684"/>
                </a:lnTo>
                <a:cubicBezTo>
                  <a:pt x="117949" y="784684"/>
                  <a:pt x="116239" y="784684"/>
                  <a:pt x="116239" y="784684"/>
                </a:cubicBezTo>
                <a:cubicBezTo>
                  <a:pt x="116239" y="777854"/>
                  <a:pt x="116239" y="777854"/>
                  <a:pt x="109401" y="777854"/>
                </a:cubicBezTo>
                <a:cubicBezTo>
                  <a:pt x="109401" y="777854"/>
                  <a:pt x="109401" y="771023"/>
                  <a:pt x="116239" y="777854"/>
                </a:cubicBezTo>
                <a:lnTo>
                  <a:pt x="116239" y="771023"/>
                </a:lnTo>
                <a:cubicBezTo>
                  <a:pt x="123077" y="771023"/>
                  <a:pt x="123077" y="771023"/>
                  <a:pt x="123077" y="771023"/>
                </a:cubicBezTo>
                <a:cubicBezTo>
                  <a:pt x="116239" y="764193"/>
                  <a:pt x="116239" y="764193"/>
                  <a:pt x="116239" y="757362"/>
                </a:cubicBezTo>
                <a:lnTo>
                  <a:pt x="114701" y="755826"/>
                </a:lnTo>
                <a:lnTo>
                  <a:pt x="113331" y="754457"/>
                </a:lnTo>
                <a:lnTo>
                  <a:pt x="110256" y="751386"/>
                </a:ln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2564" y="743702"/>
                  <a:pt x="109401" y="743702"/>
                </a:cubicBezTo>
                <a:cubicBezTo>
                  <a:pt x="109401" y="743702"/>
                  <a:pt x="109401" y="743702"/>
                  <a:pt x="102564" y="743702"/>
                </a:cubicBezTo>
                <a:cubicBezTo>
                  <a:pt x="102564" y="743702"/>
                  <a:pt x="102564" y="741994"/>
                  <a:pt x="101709" y="740286"/>
                </a:cubicBezTo>
                <a:lnTo>
                  <a:pt x="100077" y="739355"/>
                </a:lnTo>
                <a:lnTo>
                  <a:pt x="99145" y="737725"/>
                </a:lnTo>
                <a:cubicBezTo>
                  <a:pt x="97436" y="736871"/>
                  <a:pt x="95726" y="736871"/>
                  <a:pt x="95726" y="736871"/>
                </a:cubicBezTo>
                <a:lnTo>
                  <a:pt x="95726" y="736017"/>
                </a:lnTo>
                <a:lnTo>
                  <a:pt x="95726" y="734310"/>
                </a:lnTo>
                <a:lnTo>
                  <a:pt x="95726" y="733456"/>
                </a:lnTo>
                <a:lnTo>
                  <a:pt x="95726" y="730041"/>
                </a:lnTo>
                <a:cubicBezTo>
                  <a:pt x="95726" y="730041"/>
                  <a:pt x="95726" y="731748"/>
                  <a:pt x="96581" y="733456"/>
                </a:cubicBezTo>
                <a:lnTo>
                  <a:pt x="98213" y="734387"/>
                </a:lnTo>
                <a:lnTo>
                  <a:pt x="99145" y="736017"/>
                </a:lnTo>
                <a:cubicBezTo>
                  <a:pt x="100855" y="738579"/>
                  <a:pt x="102564" y="740286"/>
                  <a:pt x="102564" y="736871"/>
                </a:cubicBezTo>
                <a:cubicBezTo>
                  <a:pt x="102564" y="736871"/>
                  <a:pt x="102564" y="736871"/>
                  <a:pt x="102564" y="730041"/>
                </a:cubicBezTo>
                <a:cubicBezTo>
                  <a:pt x="102564" y="730041"/>
                  <a:pt x="102564" y="730041"/>
                  <a:pt x="95726" y="730041"/>
                </a:cubicBezTo>
                <a:lnTo>
                  <a:pt x="95726" y="723210"/>
                </a:lnTo>
                <a:lnTo>
                  <a:pt x="94043" y="724471"/>
                </a:lnTo>
                <a:lnTo>
                  <a:pt x="91243" y="720075"/>
                </a:lnTo>
                <a:lnTo>
                  <a:pt x="91453" y="719795"/>
                </a:lnTo>
                <a:cubicBezTo>
                  <a:pt x="90598" y="718088"/>
                  <a:pt x="88889" y="716380"/>
                  <a:pt x="88889" y="716380"/>
                </a:cubicBezTo>
                <a:lnTo>
                  <a:pt x="91243" y="720075"/>
                </a:lnTo>
                <a:lnTo>
                  <a:pt x="88889" y="723210"/>
                </a:lnTo>
                <a:cubicBezTo>
                  <a:pt x="82051" y="723210"/>
                  <a:pt x="82051" y="723210"/>
                  <a:pt x="82051" y="716380"/>
                </a:cubicBezTo>
                <a:cubicBezTo>
                  <a:pt x="75214" y="709549"/>
                  <a:pt x="75214" y="709549"/>
                  <a:pt x="75214" y="702719"/>
                </a:cubicBezTo>
                <a:lnTo>
                  <a:pt x="74592" y="697751"/>
                </a:lnTo>
                <a:lnTo>
                  <a:pt x="75214" y="695889"/>
                </a:lnTo>
                <a:lnTo>
                  <a:pt x="74481" y="696864"/>
                </a:lnTo>
                <a:lnTo>
                  <a:pt x="74359" y="695889"/>
                </a:lnTo>
                <a:lnTo>
                  <a:pt x="70343" y="691304"/>
                </a:lnTo>
                <a:lnTo>
                  <a:pt x="70940" y="689912"/>
                </a:lnTo>
                <a:cubicBezTo>
                  <a:pt x="70086" y="687350"/>
                  <a:pt x="68376" y="685643"/>
                  <a:pt x="68376" y="689058"/>
                </a:cubicBezTo>
                <a:lnTo>
                  <a:pt x="68376" y="691620"/>
                </a:lnTo>
                <a:lnTo>
                  <a:pt x="68376" y="695035"/>
                </a:lnTo>
                <a:lnTo>
                  <a:pt x="68376" y="695889"/>
                </a:lnTo>
                <a:cubicBezTo>
                  <a:pt x="68376" y="695889"/>
                  <a:pt x="68376" y="697596"/>
                  <a:pt x="68376" y="698450"/>
                </a:cubicBezTo>
                <a:lnTo>
                  <a:pt x="68376" y="700158"/>
                </a:lnTo>
                <a:cubicBezTo>
                  <a:pt x="68376" y="701012"/>
                  <a:pt x="68376" y="702719"/>
                  <a:pt x="68376" y="702719"/>
                </a:cubicBezTo>
                <a:cubicBezTo>
                  <a:pt x="68376" y="702719"/>
                  <a:pt x="75214" y="702719"/>
                  <a:pt x="75214" y="702719"/>
                </a:cubicBezTo>
                <a:lnTo>
                  <a:pt x="75898" y="710232"/>
                </a:lnTo>
                <a:lnTo>
                  <a:pt x="75939" y="710688"/>
                </a:lnTo>
                <a:lnTo>
                  <a:pt x="75214" y="709549"/>
                </a:lnTo>
                <a:cubicBezTo>
                  <a:pt x="75214" y="709549"/>
                  <a:pt x="75214" y="711257"/>
                  <a:pt x="76069" y="712965"/>
                </a:cubicBezTo>
                <a:lnTo>
                  <a:pt x="78144" y="714150"/>
                </a:lnTo>
                <a:lnTo>
                  <a:pt x="79565" y="716380"/>
                </a:lnTo>
                <a:lnTo>
                  <a:pt x="76069" y="716380"/>
                </a:lnTo>
                <a:cubicBezTo>
                  <a:pt x="75214" y="716380"/>
                  <a:pt x="75214" y="716380"/>
                  <a:pt x="75214" y="716380"/>
                </a:cubicBezTo>
                <a:cubicBezTo>
                  <a:pt x="75214" y="716380"/>
                  <a:pt x="75214" y="716380"/>
                  <a:pt x="75214" y="717234"/>
                </a:cubicBezTo>
                <a:lnTo>
                  <a:pt x="75214" y="723106"/>
                </a:lnTo>
                <a:lnTo>
                  <a:pt x="75506" y="723106"/>
                </a:lnTo>
                <a:cubicBezTo>
                  <a:pt x="76399" y="723106"/>
                  <a:pt x="78185" y="723106"/>
                  <a:pt x="81757" y="723106"/>
                </a:cubicBezTo>
                <a:lnTo>
                  <a:pt x="81916" y="723900"/>
                </a:lnTo>
                <a:lnTo>
                  <a:pt x="82051" y="723900"/>
                </a:lnTo>
                <a:lnTo>
                  <a:pt x="82051" y="723210"/>
                </a:lnTo>
                <a:cubicBezTo>
                  <a:pt x="82051" y="723210"/>
                  <a:pt x="83761" y="723210"/>
                  <a:pt x="85470" y="724064"/>
                </a:cubicBezTo>
                <a:lnTo>
                  <a:pt x="86888" y="726542"/>
                </a:lnTo>
                <a:lnTo>
                  <a:pt x="86325" y="727479"/>
                </a:lnTo>
                <a:lnTo>
                  <a:pt x="86545" y="728284"/>
                </a:lnTo>
                <a:lnTo>
                  <a:pt x="85470" y="727479"/>
                </a:lnTo>
                <a:lnTo>
                  <a:pt x="83521" y="728939"/>
                </a:lnTo>
                <a:lnTo>
                  <a:pt x="84222" y="730041"/>
                </a:lnTo>
                <a:lnTo>
                  <a:pt x="87024" y="730041"/>
                </a:lnTo>
                <a:lnTo>
                  <a:pt x="87521" y="731862"/>
                </a:lnTo>
                <a:lnTo>
                  <a:pt x="86363" y="733405"/>
                </a:lnTo>
                <a:lnTo>
                  <a:pt x="86787" y="734072"/>
                </a:lnTo>
                <a:lnTo>
                  <a:pt x="88889" y="736871"/>
                </a:lnTo>
                <a:lnTo>
                  <a:pt x="88010" y="735993"/>
                </a:lnTo>
                <a:lnTo>
                  <a:pt x="88901" y="737393"/>
                </a:lnTo>
                <a:lnTo>
                  <a:pt x="88900" y="737394"/>
                </a:lnTo>
                <a:lnTo>
                  <a:pt x="85329" y="740072"/>
                </a:lnTo>
                <a:lnTo>
                  <a:pt x="85035" y="739852"/>
                </a:lnTo>
                <a:lnTo>
                  <a:pt x="85470" y="740286"/>
                </a:lnTo>
                <a:cubicBezTo>
                  <a:pt x="87180" y="741994"/>
                  <a:pt x="88889" y="743702"/>
                  <a:pt x="88889" y="743702"/>
                </a:cubicBezTo>
                <a:cubicBezTo>
                  <a:pt x="88889" y="743702"/>
                  <a:pt x="87180" y="743702"/>
                  <a:pt x="85470" y="742848"/>
                </a:cubicBezTo>
                <a:lnTo>
                  <a:pt x="82795" y="738172"/>
                </a:lnTo>
                <a:lnTo>
                  <a:pt x="82117" y="737663"/>
                </a:lnTo>
                <a:lnTo>
                  <a:pt x="82621" y="743702"/>
                </a:lnTo>
                <a:lnTo>
                  <a:pt x="82051" y="743702"/>
                </a:lnTo>
                <a:cubicBezTo>
                  <a:pt x="82051" y="747117"/>
                  <a:pt x="82051" y="748824"/>
                  <a:pt x="82906" y="749678"/>
                </a:cubicBezTo>
                <a:lnTo>
                  <a:pt x="84538" y="749911"/>
                </a:lnTo>
                <a:lnTo>
                  <a:pt x="88889" y="757362"/>
                </a:lnTo>
                <a:lnTo>
                  <a:pt x="89982" y="758455"/>
                </a:lnTo>
                <a:lnTo>
                  <a:pt x="88901" y="757238"/>
                </a:lnTo>
                <a:cubicBezTo>
                  <a:pt x="92076" y="757238"/>
                  <a:pt x="93664" y="759024"/>
                  <a:pt x="94457" y="760810"/>
                </a:cubicBezTo>
                <a:lnTo>
                  <a:pt x="95061" y="763529"/>
                </a:lnTo>
                <a:lnTo>
                  <a:pt x="95251" y="763719"/>
                </a:lnTo>
                <a:lnTo>
                  <a:pt x="95726" y="764193"/>
                </a:lnTo>
                <a:cubicBezTo>
                  <a:pt x="95726" y="764193"/>
                  <a:pt x="95726" y="764193"/>
                  <a:pt x="95726" y="771023"/>
                </a:cubicBezTo>
                <a:lnTo>
                  <a:pt x="100285" y="773869"/>
                </a:lnTo>
                <a:lnTo>
                  <a:pt x="102564" y="777854"/>
                </a:lnTo>
                <a:cubicBezTo>
                  <a:pt x="102564" y="784684"/>
                  <a:pt x="102564" y="784684"/>
                  <a:pt x="109401" y="784684"/>
                </a:cubicBezTo>
                <a:cubicBezTo>
                  <a:pt x="109401" y="784684"/>
                  <a:pt x="109401" y="791515"/>
                  <a:pt x="109401" y="791515"/>
                </a:cubicBezTo>
                <a:cubicBezTo>
                  <a:pt x="109401" y="791515"/>
                  <a:pt x="109401" y="791515"/>
                  <a:pt x="110256" y="792368"/>
                </a:cubicBezTo>
                <a:lnTo>
                  <a:pt x="115888" y="797995"/>
                </a:lnTo>
                <a:lnTo>
                  <a:pt x="116239" y="798345"/>
                </a:lnTo>
                <a:lnTo>
                  <a:pt x="116463" y="798513"/>
                </a:lnTo>
                <a:lnTo>
                  <a:pt x="119658" y="800906"/>
                </a:lnTo>
                <a:lnTo>
                  <a:pt x="120120" y="800560"/>
                </a:lnTo>
                <a:lnTo>
                  <a:pt x="122222" y="801760"/>
                </a:lnTo>
                <a:cubicBezTo>
                  <a:pt x="123077" y="801760"/>
                  <a:pt x="123077" y="801760"/>
                  <a:pt x="123077" y="805175"/>
                </a:cubicBezTo>
                <a:cubicBezTo>
                  <a:pt x="123077" y="808591"/>
                  <a:pt x="123077" y="808591"/>
                  <a:pt x="123077" y="807737"/>
                </a:cubicBezTo>
                <a:lnTo>
                  <a:pt x="123077" y="811152"/>
                </a:lnTo>
                <a:cubicBezTo>
                  <a:pt x="123077" y="812006"/>
                  <a:pt x="123077" y="812006"/>
                  <a:pt x="123077" y="812006"/>
                </a:cubicBezTo>
                <a:cubicBezTo>
                  <a:pt x="123077" y="812006"/>
                  <a:pt x="121368" y="812006"/>
                  <a:pt x="120513" y="812006"/>
                </a:cubicBezTo>
                <a:lnTo>
                  <a:pt x="119658" y="812006"/>
                </a:lnTo>
                <a:lnTo>
                  <a:pt x="116861" y="812006"/>
                </a:lnTo>
                <a:lnTo>
                  <a:pt x="116239" y="805175"/>
                </a:lnTo>
                <a:cubicBezTo>
                  <a:pt x="116239" y="805175"/>
                  <a:pt x="109401" y="798345"/>
                  <a:pt x="109401" y="798345"/>
                </a:cubicBezTo>
                <a:cubicBezTo>
                  <a:pt x="102564" y="791515"/>
                  <a:pt x="102564" y="791515"/>
                  <a:pt x="102564" y="784684"/>
                </a:cubicBezTo>
                <a:cubicBezTo>
                  <a:pt x="102564" y="784684"/>
                  <a:pt x="102564" y="784684"/>
                  <a:pt x="95726" y="784684"/>
                </a:cubicBezTo>
                <a:cubicBezTo>
                  <a:pt x="95726" y="784684"/>
                  <a:pt x="95726" y="782977"/>
                  <a:pt x="94871" y="781269"/>
                </a:cubicBezTo>
                <a:lnTo>
                  <a:pt x="88901" y="777860"/>
                </a:lnTo>
                <a:lnTo>
                  <a:pt x="88889" y="777854"/>
                </a:lnTo>
                <a:lnTo>
                  <a:pt x="88901" y="777838"/>
                </a:lnTo>
                <a:lnTo>
                  <a:pt x="91453" y="774439"/>
                </a:lnTo>
                <a:cubicBezTo>
                  <a:pt x="90598" y="772731"/>
                  <a:pt x="88889" y="771023"/>
                  <a:pt x="88889" y="771023"/>
                </a:cubicBezTo>
                <a:cubicBezTo>
                  <a:pt x="88889" y="769316"/>
                  <a:pt x="88889" y="767608"/>
                  <a:pt x="88889" y="764193"/>
                </a:cubicBezTo>
                <a:cubicBezTo>
                  <a:pt x="88889" y="764193"/>
                  <a:pt x="82051" y="764193"/>
                  <a:pt x="82051" y="764193"/>
                </a:cubicBezTo>
                <a:lnTo>
                  <a:pt x="82051" y="759924"/>
                </a:lnTo>
                <a:lnTo>
                  <a:pt x="82051" y="758216"/>
                </a:lnTo>
                <a:lnTo>
                  <a:pt x="82051" y="757362"/>
                </a:lnTo>
                <a:lnTo>
                  <a:pt x="82020" y="757238"/>
                </a:lnTo>
                <a:lnTo>
                  <a:pt x="78979" y="757238"/>
                </a:lnTo>
                <a:cubicBezTo>
                  <a:pt x="77193" y="757238"/>
                  <a:pt x="75407" y="757238"/>
                  <a:pt x="75407" y="757238"/>
                </a:cubicBezTo>
                <a:cubicBezTo>
                  <a:pt x="75407" y="757238"/>
                  <a:pt x="75407" y="757238"/>
                  <a:pt x="75407" y="756378"/>
                </a:cubicBezTo>
                <a:lnTo>
                  <a:pt x="75407" y="752939"/>
                </a:lnTo>
                <a:lnTo>
                  <a:pt x="75407" y="752475"/>
                </a:lnTo>
                <a:lnTo>
                  <a:pt x="75142" y="752475"/>
                </a:lnTo>
                <a:lnTo>
                  <a:pt x="75142" y="756920"/>
                </a:lnTo>
                <a:cubicBezTo>
                  <a:pt x="75142" y="756920"/>
                  <a:pt x="73422" y="755213"/>
                  <a:pt x="72562" y="753507"/>
                </a:cubicBezTo>
                <a:lnTo>
                  <a:pt x="74584" y="750832"/>
                </a:lnTo>
                <a:lnTo>
                  <a:pt x="75142" y="750094"/>
                </a:lnTo>
                <a:lnTo>
                  <a:pt x="75142" y="750887"/>
                </a:lnTo>
                <a:lnTo>
                  <a:pt x="75407" y="750887"/>
                </a:lnTo>
                <a:lnTo>
                  <a:pt x="75407" y="750642"/>
                </a:lnTo>
                <a:lnTo>
                  <a:pt x="75214" y="750532"/>
                </a:lnTo>
                <a:lnTo>
                  <a:pt x="75214" y="749430"/>
                </a:lnTo>
                <a:lnTo>
                  <a:pt x="74514" y="746059"/>
                </a:lnTo>
                <a:lnTo>
                  <a:pt x="72791" y="743451"/>
                </a:lnTo>
                <a:lnTo>
                  <a:pt x="69279" y="742887"/>
                </a:lnTo>
                <a:lnTo>
                  <a:pt x="71294" y="741187"/>
                </a:lnTo>
                <a:lnTo>
                  <a:pt x="68422" y="736841"/>
                </a:lnTo>
                <a:lnTo>
                  <a:pt x="68376" y="736871"/>
                </a:lnTo>
                <a:lnTo>
                  <a:pt x="68376" y="736771"/>
                </a:lnTo>
                <a:lnTo>
                  <a:pt x="68347" y="736728"/>
                </a:lnTo>
                <a:lnTo>
                  <a:pt x="68376" y="736871"/>
                </a:lnTo>
                <a:lnTo>
                  <a:pt x="68289" y="736639"/>
                </a:lnTo>
                <a:lnTo>
                  <a:pt x="68263" y="736600"/>
                </a:lnTo>
                <a:lnTo>
                  <a:pt x="68281" y="736617"/>
                </a:lnTo>
                <a:lnTo>
                  <a:pt x="68223" y="736464"/>
                </a:lnTo>
                <a:lnTo>
                  <a:pt x="68087" y="736541"/>
                </a:lnTo>
                <a:lnTo>
                  <a:pt x="68263" y="736742"/>
                </a:lnTo>
                <a:lnTo>
                  <a:pt x="68263" y="736600"/>
                </a:lnTo>
                <a:lnTo>
                  <a:pt x="68284" y="736766"/>
                </a:lnTo>
                <a:lnTo>
                  <a:pt x="68376" y="736871"/>
                </a:lnTo>
                <a:lnTo>
                  <a:pt x="68286" y="736781"/>
                </a:lnTo>
                <a:lnTo>
                  <a:pt x="69057" y="742851"/>
                </a:lnTo>
                <a:lnTo>
                  <a:pt x="69279" y="742887"/>
                </a:lnTo>
                <a:lnTo>
                  <a:pt x="68448" y="743588"/>
                </a:lnTo>
                <a:lnTo>
                  <a:pt x="68591" y="743836"/>
                </a:lnTo>
                <a:lnTo>
                  <a:pt x="71703" y="749240"/>
                </a:lnTo>
                <a:lnTo>
                  <a:pt x="74075" y="749829"/>
                </a:lnTo>
                <a:lnTo>
                  <a:pt x="75142" y="750094"/>
                </a:lnTo>
                <a:lnTo>
                  <a:pt x="74465" y="750597"/>
                </a:lnTo>
                <a:lnTo>
                  <a:pt x="71703" y="752653"/>
                </a:lnTo>
                <a:cubicBezTo>
                  <a:pt x="69983" y="751800"/>
                  <a:pt x="68263" y="750094"/>
                  <a:pt x="68263" y="750094"/>
                </a:cubicBezTo>
                <a:lnTo>
                  <a:pt x="68263" y="749995"/>
                </a:lnTo>
                <a:lnTo>
                  <a:pt x="68263" y="747316"/>
                </a:lnTo>
                <a:lnTo>
                  <a:pt x="68263" y="746423"/>
                </a:lnTo>
                <a:lnTo>
                  <a:pt x="68263" y="744121"/>
                </a:lnTo>
                <a:lnTo>
                  <a:pt x="68263" y="743744"/>
                </a:lnTo>
                <a:lnTo>
                  <a:pt x="68263" y="743267"/>
                </a:lnTo>
                <a:lnTo>
                  <a:pt x="68263" y="742851"/>
                </a:lnTo>
                <a:lnTo>
                  <a:pt x="68263" y="736758"/>
                </a:lnTo>
                <a:lnTo>
                  <a:pt x="68060" y="736556"/>
                </a:lnTo>
                <a:lnTo>
                  <a:pt x="62243" y="739854"/>
                </a:lnTo>
                <a:cubicBezTo>
                  <a:pt x="61383" y="741561"/>
                  <a:pt x="61383" y="743267"/>
                  <a:pt x="61383" y="743267"/>
                </a:cubicBezTo>
                <a:cubicBezTo>
                  <a:pt x="61383" y="743267"/>
                  <a:pt x="54504" y="736441"/>
                  <a:pt x="61383" y="736441"/>
                </a:cubicBezTo>
                <a:cubicBezTo>
                  <a:pt x="61383" y="736441"/>
                  <a:pt x="61383" y="734734"/>
                  <a:pt x="60523" y="733028"/>
                </a:cubicBezTo>
                <a:lnTo>
                  <a:pt x="57662" y="731405"/>
                </a:lnTo>
                <a:lnTo>
                  <a:pt x="57005" y="729615"/>
                </a:lnTo>
                <a:lnTo>
                  <a:pt x="57084" y="729615"/>
                </a:lnTo>
                <a:lnTo>
                  <a:pt x="58803" y="729615"/>
                </a:lnTo>
                <a:lnTo>
                  <a:pt x="61383" y="729615"/>
                </a:lnTo>
                <a:cubicBezTo>
                  <a:pt x="61383" y="733028"/>
                  <a:pt x="61383" y="733028"/>
                  <a:pt x="62243" y="733028"/>
                </a:cubicBezTo>
                <a:lnTo>
                  <a:pt x="67529" y="736025"/>
                </a:lnTo>
                <a:lnTo>
                  <a:pt x="64957" y="733456"/>
                </a:lnTo>
                <a:cubicBezTo>
                  <a:pt x="64957" y="733456"/>
                  <a:pt x="64957" y="733456"/>
                  <a:pt x="61538" y="730041"/>
                </a:cubicBezTo>
                <a:lnTo>
                  <a:pt x="61538" y="727479"/>
                </a:lnTo>
                <a:lnTo>
                  <a:pt x="61538" y="724064"/>
                </a:lnTo>
                <a:lnTo>
                  <a:pt x="61538" y="723210"/>
                </a:lnTo>
                <a:cubicBezTo>
                  <a:pt x="61538" y="726626"/>
                  <a:pt x="61538" y="728333"/>
                  <a:pt x="62393" y="730041"/>
                </a:cubicBezTo>
                <a:lnTo>
                  <a:pt x="67739" y="736144"/>
                </a:lnTo>
                <a:lnTo>
                  <a:pt x="68202" y="736406"/>
                </a:lnTo>
                <a:lnTo>
                  <a:pt x="65812" y="730041"/>
                </a:lnTo>
                <a:lnTo>
                  <a:pt x="65841" y="729964"/>
                </a:lnTo>
                <a:lnTo>
                  <a:pt x="67521" y="732602"/>
                </a:lnTo>
                <a:lnTo>
                  <a:pt x="68336" y="736670"/>
                </a:lnTo>
                <a:lnTo>
                  <a:pt x="68376" y="736709"/>
                </a:lnTo>
                <a:lnTo>
                  <a:pt x="68376" y="736017"/>
                </a:lnTo>
                <a:lnTo>
                  <a:pt x="68376" y="733456"/>
                </a:lnTo>
                <a:lnTo>
                  <a:pt x="68376" y="730041"/>
                </a:lnTo>
                <a:lnTo>
                  <a:pt x="68376" y="727479"/>
                </a:lnTo>
                <a:lnTo>
                  <a:pt x="68376" y="726625"/>
                </a:lnTo>
                <a:lnTo>
                  <a:pt x="68376" y="723210"/>
                </a:lnTo>
                <a:lnTo>
                  <a:pt x="70241" y="731903"/>
                </a:lnTo>
                <a:lnTo>
                  <a:pt x="70940" y="735164"/>
                </a:lnTo>
                <a:lnTo>
                  <a:pt x="68476" y="736805"/>
                </a:lnTo>
                <a:lnTo>
                  <a:pt x="71835" y="740040"/>
                </a:lnTo>
                <a:lnTo>
                  <a:pt x="75214" y="743294"/>
                </a:lnTo>
                <a:lnTo>
                  <a:pt x="75214" y="740286"/>
                </a:lnTo>
                <a:cubicBezTo>
                  <a:pt x="75214" y="740286"/>
                  <a:pt x="75214" y="740286"/>
                  <a:pt x="75214" y="736871"/>
                </a:cubicBezTo>
                <a:cubicBezTo>
                  <a:pt x="68376" y="723210"/>
                  <a:pt x="68376" y="723210"/>
                  <a:pt x="68376" y="716380"/>
                </a:cubicBezTo>
                <a:cubicBezTo>
                  <a:pt x="68376" y="716380"/>
                  <a:pt x="68376" y="716380"/>
                  <a:pt x="61538" y="709549"/>
                </a:cubicBezTo>
                <a:cubicBezTo>
                  <a:pt x="61538" y="712965"/>
                  <a:pt x="61538" y="714672"/>
                  <a:pt x="61538" y="715526"/>
                </a:cubicBezTo>
                <a:lnTo>
                  <a:pt x="61538" y="716300"/>
                </a:lnTo>
                <a:lnTo>
                  <a:pt x="61913" y="715962"/>
                </a:lnTo>
                <a:lnTo>
                  <a:pt x="61913" y="716380"/>
                </a:lnTo>
                <a:lnTo>
                  <a:pt x="64957" y="716380"/>
                </a:lnTo>
                <a:lnTo>
                  <a:pt x="65812" y="716380"/>
                </a:lnTo>
                <a:cubicBezTo>
                  <a:pt x="66667" y="718088"/>
                  <a:pt x="68376" y="719795"/>
                  <a:pt x="68376" y="716380"/>
                </a:cubicBezTo>
                <a:cubicBezTo>
                  <a:pt x="68376" y="719795"/>
                  <a:pt x="66667" y="719795"/>
                  <a:pt x="64957" y="718941"/>
                </a:cubicBezTo>
                <a:lnTo>
                  <a:pt x="61913" y="716661"/>
                </a:lnTo>
                <a:lnTo>
                  <a:pt x="61913" y="716754"/>
                </a:lnTo>
                <a:lnTo>
                  <a:pt x="64957" y="719795"/>
                </a:lnTo>
                <a:cubicBezTo>
                  <a:pt x="64957" y="719795"/>
                  <a:pt x="64957" y="719795"/>
                  <a:pt x="68376" y="723210"/>
                </a:cubicBezTo>
                <a:lnTo>
                  <a:pt x="65841" y="729964"/>
                </a:lnTo>
                <a:lnTo>
                  <a:pt x="61538" y="723210"/>
                </a:lnTo>
                <a:lnTo>
                  <a:pt x="61538" y="723106"/>
                </a:lnTo>
                <a:lnTo>
                  <a:pt x="60956" y="723106"/>
                </a:lnTo>
                <a:lnTo>
                  <a:pt x="57944" y="725348"/>
                </a:lnTo>
                <a:lnTo>
                  <a:pt x="54931" y="723106"/>
                </a:lnTo>
                <a:lnTo>
                  <a:pt x="54824" y="723106"/>
                </a:lnTo>
                <a:lnTo>
                  <a:pt x="54620" y="723106"/>
                </a:lnTo>
                <a:lnTo>
                  <a:pt x="57005" y="729615"/>
                </a:lnTo>
                <a:lnTo>
                  <a:pt x="55711" y="729615"/>
                </a:lnTo>
                <a:lnTo>
                  <a:pt x="55471" y="728868"/>
                </a:lnTo>
                <a:cubicBezTo>
                  <a:pt x="54934" y="727908"/>
                  <a:pt x="54504" y="727908"/>
                  <a:pt x="54504" y="729615"/>
                </a:cubicBezTo>
                <a:cubicBezTo>
                  <a:pt x="54504" y="729615"/>
                  <a:pt x="54504" y="729615"/>
                  <a:pt x="54504" y="728761"/>
                </a:cubicBezTo>
                <a:lnTo>
                  <a:pt x="54504" y="726202"/>
                </a:lnTo>
                <a:lnTo>
                  <a:pt x="54504" y="725348"/>
                </a:lnTo>
                <a:lnTo>
                  <a:pt x="54504" y="723106"/>
                </a:lnTo>
                <a:lnTo>
                  <a:pt x="53975" y="723106"/>
                </a:lnTo>
                <a:lnTo>
                  <a:pt x="54226" y="722880"/>
                </a:lnTo>
                <a:lnTo>
                  <a:pt x="51924" y="723642"/>
                </a:lnTo>
                <a:cubicBezTo>
                  <a:pt x="52784" y="724495"/>
                  <a:pt x="54504" y="726202"/>
                  <a:pt x="54504" y="729615"/>
                </a:cubicBezTo>
                <a:cubicBezTo>
                  <a:pt x="54504" y="729615"/>
                  <a:pt x="47625" y="715962"/>
                  <a:pt x="47625" y="715962"/>
                </a:cubicBezTo>
                <a:lnTo>
                  <a:pt x="47626" y="715963"/>
                </a:lnTo>
                <a:lnTo>
                  <a:pt x="53644" y="721935"/>
                </a:lnTo>
                <a:lnTo>
                  <a:pt x="54420" y="722705"/>
                </a:lnTo>
                <a:lnTo>
                  <a:pt x="57944" y="719534"/>
                </a:lnTo>
                <a:lnTo>
                  <a:pt x="61468" y="716362"/>
                </a:lnTo>
                <a:lnTo>
                  <a:pt x="58120" y="715526"/>
                </a:lnTo>
                <a:cubicBezTo>
                  <a:pt x="56410" y="714672"/>
                  <a:pt x="54701" y="712965"/>
                  <a:pt x="54701" y="709549"/>
                </a:cubicBezTo>
                <a:lnTo>
                  <a:pt x="59487" y="714331"/>
                </a:lnTo>
                <a:lnTo>
                  <a:pt x="60683" y="715526"/>
                </a:lnTo>
                <a:lnTo>
                  <a:pt x="61496" y="716338"/>
                </a:lnTo>
                <a:lnTo>
                  <a:pt x="59487" y="714331"/>
                </a:lnTo>
                <a:lnTo>
                  <a:pt x="58120" y="712965"/>
                </a:lnTo>
                <a:cubicBezTo>
                  <a:pt x="56410" y="711257"/>
                  <a:pt x="54701" y="709549"/>
                  <a:pt x="54701" y="709549"/>
                </a:cubicBezTo>
                <a:cubicBezTo>
                  <a:pt x="54701" y="709549"/>
                  <a:pt x="54701" y="709549"/>
                  <a:pt x="54701" y="707842"/>
                </a:cubicBezTo>
                <a:lnTo>
                  <a:pt x="54701" y="702719"/>
                </a:lnTo>
                <a:lnTo>
                  <a:pt x="54701" y="695889"/>
                </a:lnTo>
                <a:lnTo>
                  <a:pt x="53123" y="699567"/>
                </a:lnTo>
                <a:lnTo>
                  <a:pt x="51282" y="695889"/>
                </a:lnTo>
                <a:cubicBezTo>
                  <a:pt x="49573" y="692473"/>
                  <a:pt x="47863" y="689058"/>
                  <a:pt x="47863" y="689058"/>
                </a:cubicBezTo>
                <a:lnTo>
                  <a:pt x="46189" y="684458"/>
                </a:lnTo>
                <a:lnTo>
                  <a:pt x="47863" y="682228"/>
                </a:lnTo>
                <a:cubicBezTo>
                  <a:pt x="44445" y="678813"/>
                  <a:pt x="42735" y="677105"/>
                  <a:pt x="41881" y="676251"/>
                </a:cubicBezTo>
                <a:lnTo>
                  <a:pt x="41275" y="675646"/>
                </a:lnTo>
                <a:lnTo>
                  <a:pt x="41026" y="675397"/>
                </a:lnTo>
                <a:cubicBezTo>
                  <a:pt x="41026" y="675397"/>
                  <a:pt x="41026" y="668567"/>
                  <a:pt x="34188" y="661736"/>
                </a:cubicBezTo>
                <a:cubicBezTo>
                  <a:pt x="27350" y="654906"/>
                  <a:pt x="34188" y="654906"/>
                  <a:pt x="27350" y="648076"/>
                </a:cubicBezTo>
                <a:cubicBezTo>
                  <a:pt x="23932" y="644660"/>
                  <a:pt x="22222" y="644660"/>
                  <a:pt x="21368" y="644660"/>
                </a:cubicBezTo>
                <a:lnTo>
                  <a:pt x="20638" y="641745"/>
                </a:lnTo>
                <a:lnTo>
                  <a:pt x="20638" y="642144"/>
                </a:lnTo>
                <a:lnTo>
                  <a:pt x="20638" y="644525"/>
                </a:lnTo>
                <a:lnTo>
                  <a:pt x="20638" y="645319"/>
                </a:lnTo>
                <a:lnTo>
                  <a:pt x="20638" y="647700"/>
                </a:lnTo>
                <a:lnTo>
                  <a:pt x="20638" y="648494"/>
                </a:lnTo>
                <a:cubicBezTo>
                  <a:pt x="17463" y="644922"/>
                  <a:pt x="17463" y="644922"/>
                  <a:pt x="18257" y="644922"/>
                </a:cubicBezTo>
                <a:lnTo>
                  <a:pt x="20566" y="641458"/>
                </a:lnTo>
                <a:lnTo>
                  <a:pt x="20513" y="641245"/>
                </a:lnTo>
                <a:lnTo>
                  <a:pt x="20533" y="641245"/>
                </a:lnTo>
                <a:lnTo>
                  <a:pt x="17463" y="638175"/>
                </a:lnTo>
                <a:cubicBezTo>
                  <a:pt x="15876" y="636588"/>
                  <a:pt x="14288" y="635000"/>
                  <a:pt x="14288" y="635000"/>
                </a:cubicBezTo>
                <a:cubicBezTo>
                  <a:pt x="17463" y="635000"/>
                  <a:pt x="19051" y="636588"/>
                  <a:pt x="19844" y="638175"/>
                </a:cubicBezTo>
                <a:lnTo>
                  <a:pt x="20612" y="641245"/>
                </a:lnTo>
                <a:lnTo>
                  <a:pt x="20638" y="641245"/>
                </a:lnTo>
                <a:lnTo>
                  <a:pt x="21368" y="641245"/>
                </a:lnTo>
                <a:cubicBezTo>
                  <a:pt x="22222" y="641245"/>
                  <a:pt x="23932" y="641245"/>
                  <a:pt x="27350" y="641245"/>
                </a:cubicBezTo>
                <a:cubicBezTo>
                  <a:pt x="27350" y="639537"/>
                  <a:pt x="27350" y="637830"/>
                  <a:pt x="27350" y="634415"/>
                </a:cubicBezTo>
                <a:lnTo>
                  <a:pt x="27350" y="633561"/>
                </a:lnTo>
                <a:lnTo>
                  <a:pt x="27350" y="630999"/>
                </a:lnTo>
                <a:lnTo>
                  <a:pt x="27350" y="628438"/>
                </a:lnTo>
                <a:cubicBezTo>
                  <a:pt x="27350" y="627584"/>
                  <a:pt x="27350" y="627584"/>
                  <a:pt x="27350" y="627584"/>
                </a:cubicBezTo>
                <a:lnTo>
                  <a:pt x="26144" y="630799"/>
                </a:lnTo>
                <a:lnTo>
                  <a:pt x="20513" y="627584"/>
                </a:lnTo>
                <a:cubicBezTo>
                  <a:pt x="20513" y="627584"/>
                  <a:pt x="13675" y="620754"/>
                  <a:pt x="20513" y="620754"/>
                </a:cubicBezTo>
                <a:cubicBezTo>
                  <a:pt x="20513" y="617339"/>
                  <a:pt x="20513" y="615631"/>
                  <a:pt x="19658" y="614777"/>
                </a:cubicBezTo>
                <a:lnTo>
                  <a:pt x="14652" y="614063"/>
                </a:lnTo>
                <a:lnTo>
                  <a:pt x="14530" y="613924"/>
                </a:lnTo>
                <a:lnTo>
                  <a:pt x="20513" y="613924"/>
                </a:lnTo>
                <a:cubicBezTo>
                  <a:pt x="13675" y="613924"/>
                  <a:pt x="13675" y="613924"/>
                  <a:pt x="13675" y="607093"/>
                </a:cubicBezTo>
                <a:cubicBezTo>
                  <a:pt x="13675" y="607093"/>
                  <a:pt x="13675" y="600263"/>
                  <a:pt x="13675" y="600263"/>
                </a:cubicBezTo>
                <a:lnTo>
                  <a:pt x="16516" y="605228"/>
                </a:lnTo>
                <a:lnTo>
                  <a:pt x="17463" y="604044"/>
                </a:lnTo>
                <a:lnTo>
                  <a:pt x="20488" y="600263"/>
                </a:lnTo>
                <a:lnTo>
                  <a:pt x="17094" y="600263"/>
                </a:lnTo>
                <a:cubicBezTo>
                  <a:pt x="15385" y="600263"/>
                  <a:pt x="13675" y="600263"/>
                  <a:pt x="13675" y="600263"/>
                </a:cubicBezTo>
                <a:lnTo>
                  <a:pt x="13675" y="599421"/>
                </a:lnTo>
                <a:lnTo>
                  <a:pt x="11311" y="596900"/>
                </a:lnTo>
                <a:lnTo>
                  <a:pt x="13675" y="594379"/>
                </a:lnTo>
                <a:lnTo>
                  <a:pt x="13675" y="594286"/>
                </a:lnTo>
                <a:lnTo>
                  <a:pt x="13675" y="593432"/>
                </a:lnTo>
                <a:lnTo>
                  <a:pt x="14167" y="593854"/>
                </a:lnTo>
                <a:lnTo>
                  <a:pt x="14288" y="593725"/>
                </a:lnTo>
                <a:lnTo>
                  <a:pt x="14288" y="593957"/>
                </a:lnTo>
                <a:lnTo>
                  <a:pt x="19658" y="598555"/>
                </a:lnTo>
                <a:cubicBezTo>
                  <a:pt x="20513" y="598555"/>
                  <a:pt x="20513" y="596847"/>
                  <a:pt x="20513" y="593432"/>
                </a:cubicBezTo>
                <a:cubicBezTo>
                  <a:pt x="20513" y="593432"/>
                  <a:pt x="18804" y="593432"/>
                  <a:pt x="17094" y="593432"/>
                </a:cubicBezTo>
                <a:lnTo>
                  <a:pt x="14288" y="593432"/>
                </a:lnTo>
                <a:lnTo>
                  <a:pt x="13675" y="593432"/>
                </a:lnTo>
                <a:lnTo>
                  <a:pt x="13675" y="592578"/>
                </a:lnTo>
                <a:lnTo>
                  <a:pt x="13675" y="589163"/>
                </a:lnTo>
                <a:lnTo>
                  <a:pt x="13675" y="587455"/>
                </a:lnTo>
                <a:lnTo>
                  <a:pt x="13675" y="586602"/>
                </a:lnTo>
                <a:lnTo>
                  <a:pt x="13675" y="585748"/>
                </a:lnTo>
                <a:lnTo>
                  <a:pt x="13675" y="584894"/>
                </a:lnTo>
                <a:lnTo>
                  <a:pt x="13675" y="583187"/>
                </a:lnTo>
                <a:cubicBezTo>
                  <a:pt x="13675" y="581479"/>
                  <a:pt x="13675" y="579771"/>
                  <a:pt x="13675" y="579771"/>
                </a:cubicBezTo>
                <a:cubicBezTo>
                  <a:pt x="13675" y="586602"/>
                  <a:pt x="6838" y="579771"/>
                  <a:pt x="13675" y="586602"/>
                </a:cubicBezTo>
                <a:cubicBezTo>
                  <a:pt x="6838" y="593432"/>
                  <a:pt x="6838" y="586602"/>
                  <a:pt x="6838" y="586602"/>
                </a:cubicBezTo>
                <a:cubicBezTo>
                  <a:pt x="6838" y="579771"/>
                  <a:pt x="6838" y="572941"/>
                  <a:pt x="6838" y="572941"/>
                </a:cubicBezTo>
                <a:lnTo>
                  <a:pt x="6838" y="568672"/>
                </a:lnTo>
                <a:lnTo>
                  <a:pt x="6838" y="566110"/>
                </a:lnTo>
                <a:lnTo>
                  <a:pt x="6838" y="559280"/>
                </a:lnTo>
                <a:cubicBezTo>
                  <a:pt x="6838" y="559280"/>
                  <a:pt x="6838" y="559280"/>
                  <a:pt x="6838" y="552450"/>
                </a:cubicBezTo>
                <a:cubicBezTo>
                  <a:pt x="6838" y="559280"/>
                  <a:pt x="6838" y="552450"/>
                  <a:pt x="0" y="552450"/>
                </a:cubicBezTo>
                <a:cubicBezTo>
                  <a:pt x="0" y="552450"/>
                  <a:pt x="0" y="545619"/>
                  <a:pt x="0" y="545619"/>
                </a:cubicBezTo>
                <a:cubicBezTo>
                  <a:pt x="0" y="559280"/>
                  <a:pt x="6838" y="552450"/>
                  <a:pt x="6838" y="545619"/>
                </a:cubicBezTo>
                <a:lnTo>
                  <a:pt x="6838" y="541350"/>
                </a:lnTo>
                <a:lnTo>
                  <a:pt x="6838" y="539642"/>
                </a:lnTo>
                <a:cubicBezTo>
                  <a:pt x="6838" y="538789"/>
                  <a:pt x="6838" y="538789"/>
                  <a:pt x="6838" y="538789"/>
                </a:cubicBezTo>
                <a:lnTo>
                  <a:pt x="6838" y="535374"/>
                </a:lnTo>
                <a:lnTo>
                  <a:pt x="6838" y="531958"/>
                </a:lnTo>
                <a:cubicBezTo>
                  <a:pt x="6838" y="531958"/>
                  <a:pt x="5129" y="531958"/>
                  <a:pt x="3419" y="531105"/>
                </a:cubicBezTo>
                <a:lnTo>
                  <a:pt x="2218" y="529005"/>
                </a:lnTo>
                <a:lnTo>
                  <a:pt x="2564" y="528543"/>
                </a:lnTo>
                <a:cubicBezTo>
                  <a:pt x="1710" y="526835"/>
                  <a:pt x="0" y="525128"/>
                  <a:pt x="0" y="525128"/>
                </a:cubicBezTo>
                <a:cubicBezTo>
                  <a:pt x="0" y="525128"/>
                  <a:pt x="6838" y="525128"/>
                  <a:pt x="0" y="518297"/>
                </a:cubicBezTo>
                <a:cubicBezTo>
                  <a:pt x="0" y="518297"/>
                  <a:pt x="6838" y="518297"/>
                  <a:pt x="6838" y="525128"/>
                </a:cubicBezTo>
                <a:lnTo>
                  <a:pt x="6838" y="518297"/>
                </a:lnTo>
                <a:cubicBezTo>
                  <a:pt x="6838" y="518297"/>
                  <a:pt x="6838" y="516590"/>
                  <a:pt x="5983" y="514882"/>
                </a:cubicBezTo>
                <a:lnTo>
                  <a:pt x="647" y="511836"/>
                </a:lnTo>
                <a:lnTo>
                  <a:pt x="656" y="511748"/>
                </a:lnTo>
                <a:lnTo>
                  <a:pt x="5983" y="514028"/>
                </a:lnTo>
                <a:cubicBezTo>
                  <a:pt x="6838" y="514882"/>
                  <a:pt x="6838" y="514882"/>
                  <a:pt x="6838" y="511467"/>
                </a:cubicBezTo>
                <a:cubicBezTo>
                  <a:pt x="3419" y="508052"/>
                  <a:pt x="1710" y="508052"/>
                  <a:pt x="855" y="509759"/>
                </a:cubicBezTo>
                <a:lnTo>
                  <a:pt x="656" y="511748"/>
                </a:lnTo>
                <a:lnTo>
                  <a:pt x="0" y="511467"/>
                </a:lnTo>
                <a:lnTo>
                  <a:pt x="0" y="511175"/>
                </a:lnTo>
                <a:lnTo>
                  <a:pt x="0" y="510381"/>
                </a:lnTo>
                <a:lnTo>
                  <a:pt x="0" y="508000"/>
                </a:lnTo>
                <a:lnTo>
                  <a:pt x="0" y="504825"/>
                </a:lnTo>
                <a:lnTo>
                  <a:pt x="0" y="504637"/>
                </a:lnTo>
                <a:lnTo>
                  <a:pt x="0" y="501650"/>
                </a:lnTo>
                <a:lnTo>
                  <a:pt x="0" y="500856"/>
                </a:lnTo>
                <a:lnTo>
                  <a:pt x="0" y="500368"/>
                </a:lnTo>
                <a:lnTo>
                  <a:pt x="0" y="498475"/>
                </a:lnTo>
                <a:lnTo>
                  <a:pt x="0" y="497806"/>
                </a:lnTo>
                <a:cubicBezTo>
                  <a:pt x="6838" y="497806"/>
                  <a:pt x="6838" y="497806"/>
                  <a:pt x="6838" y="497806"/>
                </a:cubicBezTo>
                <a:cubicBezTo>
                  <a:pt x="13675" y="497806"/>
                  <a:pt x="6838" y="490976"/>
                  <a:pt x="13675" y="490976"/>
                </a:cubicBezTo>
                <a:cubicBezTo>
                  <a:pt x="6838" y="484145"/>
                  <a:pt x="13675" y="484145"/>
                  <a:pt x="13675" y="477315"/>
                </a:cubicBezTo>
                <a:cubicBezTo>
                  <a:pt x="13675" y="477315"/>
                  <a:pt x="6838" y="484145"/>
                  <a:pt x="6838" y="490976"/>
                </a:cubicBezTo>
                <a:cubicBezTo>
                  <a:pt x="6838" y="487561"/>
                  <a:pt x="5129" y="487561"/>
                  <a:pt x="3419" y="488414"/>
                </a:cubicBezTo>
                <a:lnTo>
                  <a:pt x="613" y="490516"/>
                </a:lnTo>
                <a:lnTo>
                  <a:pt x="438" y="490976"/>
                </a:lnTo>
                <a:lnTo>
                  <a:pt x="5983" y="490976"/>
                </a:lnTo>
                <a:cubicBezTo>
                  <a:pt x="6838" y="490976"/>
                  <a:pt x="6838" y="490976"/>
                  <a:pt x="6838" y="490976"/>
                </a:cubicBezTo>
                <a:cubicBezTo>
                  <a:pt x="6838" y="490976"/>
                  <a:pt x="6838" y="492683"/>
                  <a:pt x="6838" y="494391"/>
                </a:cubicBezTo>
                <a:lnTo>
                  <a:pt x="6838" y="495245"/>
                </a:lnTo>
                <a:lnTo>
                  <a:pt x="6838" y="497806"/>
                </a:lnTo>
                <a:cubicBezTo>
                  <a:pt x="6838" y="497806"/>
                  <a:pt x="5129" y="497806"/>
                  <a:pt x="3419" y="496952"/>
                </a:cubicBezTo>
                <a:lnTo>
                  <a:pt x="2487" y="495322"/>
                </a:lnTo>
                <a:lnTo>
                  <a:pt x="263" y="491435"/>
                </a:lnTo>
                <a:lnTo>
                  <a:pt x="0" y="492126"/>
                </a:lnTo>
                <a:lnTo>
                  <a:pt x="0" y="490976"/>
                </a:lnTo>
                <a:lnTo>
                  <a:pt x="0" y="484982"/>
                </a:lnTo>
                <a:lnTo>
                  <a:pt x="0" y="484145"/>
                </a:lnTo>
                <a:lnTo>
                  <a:pt x="0" y="484089"/>
                </a:lnTo>
                <a:lnTo>
                  <a:pt x="0" y="477838"/>
                </a:lnTo>
                <a:lnTo>
                  <a:pt x="0" y="477315"/>
                </a:lnTo>
                <a:lnTo>
                  <a:pt x="0" y="471587"/>
                </a:lnTo>
                <a:lnTo>
                  <a:pt x="0" y="471488"/>
                </a:lnTo>
                <a:lnTo>
                  <a:pt x="0" y="470959"/>
                </a:lnTo>
                <a:lnTo>
                  <a:pt x="0" y="470694"/>
                </a:lnTo>
                <a:lnTo>
                  <a:pt x="76" y="470808"/>
                </a:lnTo>
                <a:lnTo>
                  <a:pt x="101" y="470581"/>
                </a:lnTo>
                <a:lnTo>
                  <a:pt x="503" y="466965"/>
                </a:lnTo>
                <a:lnTo>
                  <a:pt x="0" y="464079"/>
                </a:lnTo>
                <a:lnTo>
                  <a:pt x="1000" y="464079"/>
                </a:lnTo>
                <a:lnTo>
                  <a:pt x="6350" y="457200"/>
                </a:lnTo>
                <a:lnTo>
                  <a:pt x="2459" y="464079"/>
                </a:lnTo>
                <a:lnTo>
                  <a:pt x="3175" y="464079"/>
                </a:lnTo>
                <a:lnTo>
                  <a:pt x="4396" y="464079"/>
                </a:lnTo>
                <a:lnTo>
                  <a:pt x="3175" y="468379"/>
                </a:lnTo>
                <a:cubicBezTo>
                  <a:pt x="2381" y="469669"/>
                  <a:pt x="1588" y="470314"/>
                  <a:pt x="992" y="469776"/>
                </a:cubicBezTo>
                <a:lnTo>
                  <a:pt x="963" y="469610"/>
                </a:lnTo>
                <a:lnTo>
                  <a:pt x="652" y="467822"/>
                </a:lnTo>
                <a:lnTo>
                  <a:pt x="177" y="470495"/>
                </a:lnTo>
                <a:lnTo>
                  <a:pt x="111" y="470861"/>
                </a:lnTo>
                <a:lnTo>
                  <a:pt x="2381" y="474266"/>
                </a:lnTo>
                <a:lnTo>
                  <a:pt x="697" y="476793"/>
                </a:lnTo>
                <a:lnTo>
                  <a:pt x="3419" y="474753"/>
                </a:lnTo>
                <a:cubicBezTo>
                  <a:pt x="5129" y="475607"/>
                  <a:pt x="6838" y="477315"/>
                  <a:pt x="6838" y="477315"/>
                </a:cubicBezTo>
                <a:cubicBezTo>
                  <a:pt x="6838" y="470484"/>
                  <a:pt x="0" y="470484"/>
                  <a:pt x="6838" y="470484"/>
                </a:cubicBezTo>
                <a:lnTo>
                  <a:pt x="6838" y="467069"/>
                </a:lnTo>
                <a:lnTo>
                  <a:pt x="6838" y="463654"/>
                </a:lnTo>
                <a:lnTo>
                  <a:pt x="6838" y="462800"/>
                </a:lnTo>
                <a:lnTo>
                  <a:pt x="6838" y="460239"/>
                </a:lnTo>
                <a:cubicBezTo>
                  <a:pt x="6838" y="458531"/>
                  <a:pt x="6838" y="456824"/>
                  <a:pt x="6838" y="456824"/>
                </a:cubicBezTo>
                <a:cubicBezTo>
                  <a:pt x="6838" y="449993"/>
                  <a:pt x="6838" y="436332"/>
                  <a:pt x="6838" y="443163"/>
                </a:cubicBezTo>
                <a:cubicBezTo>
                  <a:pt x="6838" y="443163"/>
                  <a:pt x="6838" y="443163"/>
                  <a:pt x="6838" y="436332"/>
                </a:cubicBezTo>
                <a:cubicBezTo>
                  <a:pt x="6838" y="436332"/>
                  <a:pt x="6838" y="429502"/>
                  <a:pt x="6838" y="429502"/>
                </a:cubicBezTo>
                <a:cubicBezTo>
                  <a:pt x="6838" y="436332"/>
                  <a:pt x="6838" y="422671"/>
                  <a:pt x="13675" y="422671"/>
                </a:cubicBezTo>
                <a:lnTo>
                  <a:pt x="14288" y="422322"/>
                </a:lnTo>
                <a:lnTo>
                  <a:pt x="18026" y="420188"/>
                </a:lnTo>
                <a:lnTo>
                  <a:pt x="19658" y="419256"/>
                </a:lnTo>
                <a:cubicBezTo>
                  <a:pt x="20513" y="419256"/>
                  <a:pt x="20513" y="419256"/>
                  <a:pt x="20513" y="415841"/>
                </a:cubicBezTo>
                <a:lnTo>
                  <a:pt x="20513" y="417549"/>
                </a:lnTo>
                <a:lnTo>
                  <a:pt x="20513" y="419256"/>
                </a:lnTo>
                <a:lnTo>
                  <a:pt x="20513" y="422671"/>
                </a:lnTo>
                <a:cubicBezTo>
                  <a:pt x="20513" y="422671"/>
                  <a:pt x="13675" y="429502"/>
                  <a:pt x="20513" y="429502"/>
                </a:cubicBezTo>
                <a:cubicBezTo>
                  <a:pt x="13675" y="429502"/>
                  <a:pt x="20513" y="429502"/>
                  <a:pt x="13675" y="429502"/>
                </a:cubicBezTo>
                <a:cubicBezTo>
                  <a:pt x="13675" y="429502"/>
                  <a:pt x="13675" y="429502"/>
                  <a:pt x="13675" y="430356"/>
                </a:cubicBezTo>
                <a:lnTo>
                  <a:pt x="13675" y="432063"/>
                </a:lnTo>
                <a:lnTo>
                  <a:pt x="13675" y="432917"/>
                </a:lnTo>
                <a:cubicBezTo>
                  <a:pt x="13675" y="434625"/>
                  <a:pt x="13675" y="436332"/>
                  <a:pt x="13675" y="436332"/>
                </a:cubicBezTo>
                <a:cubicBezTo>
                  <a:pt x="13675" y="438040"/>
                  <a:pt x="13675" y="438040"/>
                  <a:pt x="13675" y="437186"/>
                </a:cubicBezTo>
                <a:lnTo>
                  <a:pt x="13675" y="439748"/>
                </a:lnTo>
                <a:lnTo>
                  <a:pt x="13675" y="442309"/>
                </a:lnTo>
                <a:cubicBezTo>
                  <a:pt x="13675" y="443163"/>
                  <a:pt x="13675" y="443163"/>
                  <a:pt x="13675" y="443163"/>
                </a:cubicBezTo>
                <a:cubicBezTo>
                  <a:pt x="13675" y="443163"/>
                  <a:pt x="13675" y="444870"/>
                  <a:pt x="13675" y="445724"/>
                </a:cubicBezTo>
                <a:lnTo>
                  <a:pt x="13675" y="449993"/>
                </a:lnTo>
                <a:cubicBezTo>
                  <a:pt x="13675" y="449993"/>
                  <a:pt x="15385" y="449993"/>
                  <a:pt x="17094" y="449139"/>
                </a:cubicBezTo>
                <a:lnTo>
                  <a:pt x="18838" y="446090"/>
                </a:lnTo>
                <a:lnTo>
                  <a:pt x="20513" y="449993"/>
                </a:lnTo>
                <a:lnTo>
                  <a:pt x="20513" y="449139"/>
                </a:lnTo>
                <a:lnTo>
                  <a:pt x="20513" y="446578"/>
                </a:lnTo>
                <a:lnTo>
                  <a:pt x="20513" y="444870"/>
                </a:lnTo>
                <a:lnTo>
                  <a:pt x="20513" y="444017"/>
                </a:lnTo>
                <a:lnTo>
                  <a:pt x="20513" y="443163"/>
                </a:lnTo>
                <a:cubicBezTo>
                  <a:pt x="27350" y="436332"/>
                  <a:pt x="20513" y="436332"/>
                  <a:pt x="27350" y="436332"/>
                </a:cubicBezTo>
                <a:cubicBezTo>
                  <a:pt x="20513" y="436332"/>
                  <a:pt x="20513" y="436332"/>
                  <a:pt x="20513" y="436332"/>
                </a:cubicBezTo>
                <a:cubicBezTo>
                  <a:pt x="17094" y="436332"/>
                  <a:pt x="17094" y="436332"/>
                  <a:pt x="17949" y="435479"/>
                </a:cubicBezTo>
                <a:lnTo>
                  <a:pt x="19452" y="431975"/>
                </a:lnTo>
                <a:lnTo>
                  <a:pt x="19658" y="432063"/>
                </a:lnTo>
                <a:cubicBezTo>
                  <a:pt x="20513" y="432917"/>
                  <a:pt x="20513" y="432917"/>
                  <a:pt x="20513" y="429502"/>
                </a:cubicBezTo>
                <a:lnTo>
                  <a:pt x="20638" y="429306"/>
                </a:lnTo>
                <a:lnTo>
                  <a:pt x="20638" y="428004"/>
                </a:lnTo>
                <a:lnTo>
                  <a:pt x="20513" y="429502"/>
                </a:lnTo>
                <a:cubicBezTo>
                  <a:pt x="20513" y="426087"/>
                  <a:pt x="20513" y="426087"/>
                  <a:pt x="20513" y="426940"/>
                </a:cubicBezTo>
                <a:lnTo>
                  <a:pt x="20513" y="426087"/>
                </a:lnTo>
                <a:cubicBezTo>
                  <a:pt x="20513" y="424379"/>
                  <a:pt x="20513" y="422671"/>
                  <a:pt x="20513" y="422671"/>
                </a:cubicBezTo>
                <a:lnTo>
                  <a:pt x="20638" y="422172"/>
                </a:lnTo>
                <a:lnTo>
                  <a:pt x="20638" y="415925"/>
                </a:lnTo>
                <a:cubicBezTo>
                  <a:pt x="20638" y="415925"/>
                  <a:pt x="20638" y="415925"/>
                  <a:pt x="21432" y="415925"/>
                </a:cubicBezTo>
                <a:lnTo>
                  <a:pt x="23313" y="415925"/>
                </a:lnTo>
                <a:lnTo>
                  <a:pt x="24831" y="413325"/>
                </a:lnTo>
                <a:lnTo>
                  <a:pt x="27350" y="415841"/>
                </a:lnTo>
                <a:lnTo>
                  <a:pt x="26816" y="416146"/>
                </a:lnTo>
                <a:lnTo>
                  <a:pt x="21432" y="423069"/>
                </a:lnTo>
                <a:lnTo>
                  <a:pt x="20760" y="429114"/>
                </a:lnTo>
                <a:lnTo>
                  <a:pt x="26495" y="420110"/>
                </a:lnTo>
                <a:cubicBezTo>
                  <a:pt x="27350" y="417549"/>
                  <a:pt x="27350" y="415841"/>
                  <a:pt x="27350" y="415841"/>
                </a:cubicBezTo>
                <a:lnTo>
                  <a:pt x="26565" y="410354"/>
                </a:lnTo>
                <a:lnTo>
                  <a:pt x="27350" y="409011"/>
                </a:lnTo>
                <a:cubicBezTo>
                  <a:pt x="27350" y="409011"/>
                  <a:pt x="27350" y="407303"/>
                  <a:pt x="27350" y="405595"/>
                </a:cubicBezTo>
                <a:cubicBezTo>
                  <a:pt x="27350" y="403888"/>
                  <a:pt x="27350" y="402180"/>
                  <a:pt x="27350" y="402180"/>
                </a:cubicBezTo>
                <a:lnTo>
                  <a:pt x="26988" y="402180"/>
                </a:lnTo>
                <a:lnTo>
                  <a:pt x="26495" y="402180"/>
                </a:lnTo>
                <a:lnTo>
                  <a:pt x="26254" y="402180"/>
                </a:lnTo>
                <a:lnTo>
                  <a:pt x="26194" y="402697"/>
                </a:lnTo>
                <a:lnTo>
                  <a:pt x="21035" y="409085"/>
                </a:lnTo>
                <a:lnTo>
                  <a:pt x="26495" y="409864"/>
                </a:lnTo>
                <a:lnTo>
                  <a:pt x="26565" y="410354"/>
                </a:lnTo>
                <a:lnTo>
                  <a:pt x="24831" y="413325"/>
                </a:lnTo>
                <a:lnTo>
                  <a:pt x="23932" y="412426"/>
                </a:lnTo>
                <a:lnTo>
                  <a:pt x="20835" y="409332"/>
                </a:lnTo>
                <a:lnTo>
                  <a:pt x="20638" y="409576"/>
                </a:lnTo>
                <a:lnTo>
                  <a:pt x="20679" y="409520"/>
                </a:lnTo>
                <a:lnTo>
                  <a:pt x="20638" y="409575"/>
                </a:lnTo>
                <a:lnTo>
                  <a:pt x="20638" y="409135"/>
                </a:lnTo>
                <a:lnTo>
                  <a:pt x="20513" y="409011"/>
                </a:lnTo>
                <a:lnTo>
                  <a:pt x="20638" y="409028"/>
                </a:lnTo>
                <a:lnTo>
                  <a:pt x="20638" y="407194"/>
                </a:lnTo>
                <a:cubicBezTo>
                  <a:pt x="20638" y="404813"/>
                  <a:pt x="20638" y="403225"/>
                  <a:pt x="20638" y="403225"/>
                </a:cubicBezTo>
                <a:lnTo>
                  <a:pt x="23001" y="406376"/>
                </a:lnTo>
                <a:lnTo>
                  <a:pt x="23813" y="405276"/>
                </a:lnTo>
                <a:lnTo>
                  <a:pt x="24852" y="402180"/>
                </a:lnTo>
                <a:lnTo>
                  <a:pt x="20670" y="402180"/>
                </a:lnTo>
                <a:lnTo>
                  <a:pt x="20638" y="402432"/>
                </a:lnTo>
                <a:lnTo>
                  <a:pt x="20638" y="402432"/>
                </a:lnTo>
                <a:lnTo>
                  <a:pt x="20638" y="402180"/>
                </a:lnTo>
                <a:lnTo>
                  <a:pt x="20514" y="402180"/>
                </a:lnTo>
                <a:lnTo>
                  <a:pt x="20638" y="402432"/>
                </a:lnTo>
                <a:cubicBezTo>
                  <a:pt x="20638" y="402432"/>
                  <a:pt x="19051" y="402432"/>
                  <a:pt x="17463" y="402432"/>
                </a:cubicBezTo>
                <a:cubicBezTo>
                  <a:pt x="18257" y="401539"/>
                  <a:pt x="19051" y="400646"/>
                  <a:pt x="19646" y="400423"/>
                </a:cubicBezTo>
                <a:lnTo>
                  <a:pt x="20513" y="402179"/>
                </a:lnTo>
                <a:lnTo>
                  <a:pt x="20638" y="401930"/>
                </a:lnTo>
                <a:lnTo>
                  <a:pt x="20638" y="400534"/>
                </a:lnTo>
                <a:lnTo>
                  <a:pt x="20638" y="399753"/>
                </a:lnTo>
                <a:cubicBezTo>
                  <a:pt x="20638" y="397074"/>
                  <a:pt x="20638" y="395288"/>
                  <a:pt x="20638" y="395288"/>
                </a:cubicBezTo>
                <a:cubicBezTo>
                  <a:pt x="20638" y="395288"/>
                  <a:pt x="22226" y="395288"/>
                  <a:pt x="23813" y="395288"/>
                </a:cubicBezTo>
                <a:lnTo>
                  <a:pt x="23963" y="395288"/>
                </a:lnTo>
                <a:lnTo>
                  <a:pt x="26988" y="389243"/>
                </a:lnTo>
                <a:lnTo>
                  <a:pt x="27350" y="388519"/>
                </a:lnTo>
                <a:cubicBezTo>
                  <a:pt x="27350" y="381689"/>
                  <a:pt x="27350" y="374858"/>
                  <a:pt x="27350" y="368028"/>
                </a:cubicBezTo>
                <a:cubicBezTo>
                  <a:pt x="27350" y="374858"/>
                  <a:pt x="34188" y="361198"/>
                  <a:pt x="34188" y="361198"/>
                </a:cubicBezTo>
                <a:cubicBezTo>
                  <a:pt x="34188" y="361198"/>
                  <a:pt x="34188" y="354367"/>
                  <a:pt x="34188" y="354367"/>
                </a:cubicBezTo>
                <a:cubicBezTo>
                  <a:pt x="34188" y="354367"/>
                  <a:pt x="34188" y="356075"/>
                  <a:pt x="33333" y="357782"/>
                </a:cubicBezTo>
                <a:lnTo>
                  <a:pt x="30342" y="359490"/>
                </a:lnTo>
                <a:lnTo>
                  <a:pt x="32479" y="356075"/>
                </a:lnTo>
                <a:cubicBezTo>
                  <a:pt x="34188" y="352660"/>
                  <a:pt x="34188" y="350952"/>
                  <a:pt x="27350" y="361198"/>
                </a:cubicBezTo>
                <a:cubicBezTo>
                  <a:pt x="34188" y="354367"/>
                  <a:pt x="27350" y="354367"/>
                  <a:pt x="27350" y="354367"/>
                </a:cubicBezTo>
                <a:lnTo>
                  <a:pt x="32051" y="347537"/>
                </a:lnTo>
                <a:lnTo>
                  <a:pt x="34188" y="347537"/>
                </a:lnTo>
                <a:lnTo>
                  <a:pt x="34663" y="343742"/>
                </a:lnTo>
                <a:lnTo>
                  <a:pt x="36752" y="340706"/>
                </a:lnTo>
                <a:lnTo>
                  <a:pt x="37702" y="337671"/>
                </a:lnTo>
                <a:lnTo>
                  <a:pt x="41026" y="333876"/>
                </a:lnTo>
                <a:cubicBezTo>
                  <a:pt x="41026" y="333876"/>
                  <a:pt x="41026" y="333876"/>
                  <a:pt x="41026" y="327045"/>
                </a:cubicBezTo>
                <a:lnTo>
                  <a:pt x="37918" y="336981"/>
                </a:lnTo>
                <a:lnTo>
                  <a:pt x="37607" y="337291"/>
                </a:lnTo>
                <a:cubicBezTo>
                  <a:pt x="35898" y="338999"/>
                  <a:pt x="34188" y="340706"/>
                  <a:pt x="34188" y="340706"/>
                </a:cubicBezTo>
                <a:cubicBezTo>
                  <a:pt x="34188" y="340706"/>
                  <a:pt x="34188" y="333876"/>
                  <a:pt x="34188" y="333876"/>
                </a:cubicBezTo>
                <a:lnTo>
                  <a:pt x="33504" y="342072"/>
                </a:lnTo>
                <a:lnTo>
                  <a:pt x="30769" y="347537"/>
                </a:lnTo>
                <a:cubicBezTo>
                  <a:pt x="29060" y="347537"/>
                  <a:pt x="27350" y="347537"/>
                  <a:pt x="27350" y="347537"/>
                </a:cubicBezTo>
                <a:cubicBezTo>
                  <a:pt x="23932" y="350952"/>
                  <a:pt x="22222" y="352660"/>
                  <a:pt x="22222" y="353513"/>
                </a:cubicBezTo>
                <a:lnTo>
                  <a:pt x="23416" y="353712"/>
                </a:lnTo>
                <a:lnTo>
                  <a:pt x="21368" y="356929"/>
                </a:lnTo>
                <a:cubicBezTo>
                  <a:pt x="20513" y="359490"/>
                  <a:pt x="20513" y="361198"/>
                  <a:pt x="20513" y="361198"/>
                </a:cubicBezTo>
                <a:cubicBezTo>
                  <a:pt x="20513" y="354367"/>
                  <a:pt x="20513" y="354367"/>
                  <a:pt x="20513" y="354367"/>
                </a:cubicBezTo>
                <a:cubicBezTo>
                  <a:pt x="20513" y="354367"/>
                  <a:pt x="20513" y="354367"/>
                  <a:pt x="20513" y="353513"/>
                </a:cubicBezTo>
                <a:lnTo>
                  <a:pt x="20513" y="350952"/>
                </a:lnTo>
                <a:cubicBezTo>
                  <a:pt x="20513" y="349244"/>
                  <a:pt x="20513" y="347537"/>
                  <a:pt x="20513" y="347537"/>
                </a:cubicBezTo>
                <a:cubicBezTo>
                  <a:pt x="20513" y="347537"/>
                  <a:pt x="27350" y="347537"/>
                  <a:pt x="27350" y="340706"/>
                </a:cubicBezTo>
                <a:cubicBezTo>
                  <a:pt x="27350" y="340706"/>
                  <a:pt x="29060" y="338999"/>
                  <a:pt x="29914" y="336437"/>
                </a:cubicBezTo>
                <a:lnTo>
                  <a:pt x="29629" y="335394"/>
                </a:lnTo>
                <a:lnTo>
                  <a:pt x="29914" y="334730"/>
                </a:lnTo>
                <a:lnTo>
                  <a:pt x="29401" y="334559"/>
                </a:lnTo>
                <a:lnTo>
                  <a:pt x="27350" y="327045"/>
                </a:lnTo>
                <a:cubicBezTo>
                  <a:pt x="34188" y="327045"/>
                  <a:pt x="34188" y="320215"/>
                  <a:pt x="34188" y="320215"/>
                </a:cubicBezTo>
                <a:cubicBezTo>
                  <a:pt x="34188" y="320215"/>
                  <a:pt x="34188" y="320215"/>
                  <a:pt x="34188" y="319361"/>
                </a:cubicBezTo>
                <a:lnTo>
                  <a:pt x="34188" y="316800"/>
                </a:lnTo>
                <a:cubicBezTo>
                  <a:pt x="34188" y="315092"/>
                  <a:pt x="34188" y="313384"/>
                  <a:pt x="34188" y="313384"/>
                </a:cubicBezTo>
                <a:lnTo>
                  <a:pt x="34925" y="313384"/>
                </a:lnTo>
                <a:lnTo>
                  <a:pt x="35043" y="313384"/>
                </a:lnTo>
                <a:lnTo>
                  <a:pt x="37607" y="313384"/>
                </a:lnTo>
                <a:cubicBezTo>
                  <a:pt x="39317" y="313384"/>
                  <a:pt x="41026" y="313384"/>
                  <a:pt x="41026" y="313384"/>
                </a:cubicBezTo>
                <a:cubicBezTo>
                  <a:pt x="41026" y="313384"/>
                  <a:pt x="47863" y="306554"/>
                  <a:pt x="47863" y="306554"/>
                </a:cubicBezTo>
                <a:lnTo>
                  <a:pt x="47991" y="305535"/>
                </a:lnTo>
                <a:lnTo>
                  <a:pt x="47863" y="305833"/>
                </a:lnTo>
                <a:lnTo>
                  <a:pt x="47863" y="306554"/>
                </a:lnTo>
                <a:lnTo>
                  <a:pt x="45377" y="306554"/>
                </a:lnTo>
                <a:lnTo>
                  <a:pt x="47625" y="300378"/>
                </a:lnTo>
                <a:lnTo>
                  <a:pt x="47625" y="300038"/>
                </a:lnTo>
                <a:lnTo>
                  <a:pt x="47735" y="300075"/>
                </a:lnTo>
                <a:lnTo>
                  <a:pt x="47863" y="299724"/>
                </a:lnTo>
                <a:lnTo>
                  <a:pt x="47863" y="300117"/>
                </a:lnTo>
                <a:lnTo>
                  <a:pt x="48636" y="300375"/>
                </a:lnTo>
                <a:lnTo>
                  <a:pt x="48718" y="299724"/>
                </a:lnTo>
                <a:cubicBezTo>
                  <a:pt x="49573" y="298016"/>
                  <a:pt x="51282" y="296308"/>
                  <a:pt x="54701" y="292893"/>
                </a:cubicBezTo>
                <a:cubicBezTo>
                  <a:pt x="54701" y="286063"/>
                  <a:pt x="54701" y="286063"/>
                  <a:pt x="54701" y="286063"/>
                </a:cubicBezTo>
                <a:cubicBezTo>
                  <a:pt x="54701" y="282648"/>
                  <a:pt x="54701" y="282648"/>
                  <a:pt x="54701" y="283501"/>
                </a:cubicBezTo>
                <a:lnTo>
                  <a:pt x="54701" y="279232"/>
                </a:lnTo>
                <a:cubicBezTo>
                  <a:pt x="58120" y="275817"/>
                  <a:pt x="59829" y="274110"/>
                  <a:pt x="60683" y="273256"/>
                </a:cubicBezTo>
                <a:lnTo>
                  <a:pt x="60761" y="273178"/>
                </a:lnTo>
                <a:lnTo>
                  <a:pt x="57988" y="273486"/>
                </a:lnTo>
                <a:lnTo>
                  <a:pt x="54701" y="279232"/>
                </a:lnTo>
                <a:lnTo>
                  <a:pt x="54701" y="273897"/>
                </a:lnTo>
                <a:lnTo>
                  <a:pt x="54623" y="273957"/>
                </a:lnTo>
                <a:lnTo>
                  <a:pt x="54701" y="273473"/>
                </a:lnTo>
                <a:lnTo>
                  <a:pt x="54701" y="272402"/>
                </a:lnTo>
                <a:lnTo>
                  <a:pt x="55025" y="273050"/>
                </a:lnTo>
                <a:lnTo>
                  <a:pt x="55662" y="273050"/>
                </a:lnTo>
                <a:lnTo>
                  <a:pt x="56298" y="273050"/>
                </a:lnTo>
                <a:lnTo>
                  <a:pt x="56752" y="272402"/>
                </a:lnTo>
                <a:lnTo>
                  <a:pt x="58120" y="272402"/>
                </a:lnTo>
                <a:cubicBezTo>
                  <a:pt x="59829" y="272402"/>
                  <a:pt x="61538" y="272402"/>
                  <a:pt x="61538" y="272402"/>
                </a:cubicBezTo>
                <a:lnTo>
                  <a:pt x="58943" y="273050"/>
                </a:lnTo>
                <a:lnTo>
                  <a:pt x="60889" y="273050"/>
                </a:lnTo>
                <a:lnTo>
                  <a:pt x="61538" y="272402"/>
                </a:lnTo>
                <a:lnTo>
                  <a:pt x="61260" y="273050"/>
                </a:lnTo>
                <a:lnTo>
                  <a:pt x="61538" y="273050"/>
                </a:lnTo>
                <a:lnTo>
                  <a:pt x="61538" y="272402"/>
                </a:lnTo>
                <a:cubicBezTo>
                  <a:pt x="61538" y="268987"/>
                  <a:pt x="61538" y="268987"/>
                  <a:pt x="61538" y="268987"/>
                </a:cubicBezTo>
                <a:lnTo>
                  <a:pt x="61538" y="268133"/>
                </a:lnTo>
                <a:lnTo>
                  <a:pt x="61538" y="266576"/>
                </a:lnTo>
                <a:lnTo>
                  <a:pt x="61306" y="266499"/>
                </a:lnTo>
                <a:lnTo>
                  <a:pt x="60683" y="268987"/>
                </a:lnTo>
                <a:lnTo>
                  <a:pt x="58119" y="270450"/>
                </a:lnTo>
                <a:lnTo>
                  <a:pt x="60967" y="266386"/>
                </a:lnTo>
                <a:lnTo>
                  <a:pt x="58936" y="265709"/>
                </a:lnTo>
                <a:cubicBezTo>
                  <a:pt x="59929" y="264716"/>
                  <a:pt x="61913" y="262732"/>
                  <a:pt x="61913" y="258763"/>
                </a:cubicBezTo>
                <a:lnTo>
                  <a:pt x="61913" y="259556"/>
                </a:lnTo>
                <a:lnTo>
                  <a:pt x="61913" y="262235"/>
                </a:lnTo>
                <a:lnTo>
                  <a:pt x="61913" y="262732"/>
                </a:lnTo>
                <a:lnTo>
                  <a:pt x="61913" y="265357"/>
                </a:lnTo>
                <a:lnTo>
                  <a:pt x="62713" y="264901"/>
                </a:lnTo>
                <a:lnTo>
                  <a:pt x="65088" y="259557"/>
                </a:lnTo>
                <a:lnTo>
                  <a:pt x="68257" y="252427"/>
                </a:lnTo>
                <a:lnTo>
                  <a:pt x="68261" y="252419"/>
                </a:lnTo>
                <a:lnTo>
                  <a:pt x="65088" y="262236"/>
                </a:lnTo>
                <a:lnTo>
                  <a:pt x="63521" y="264440"/>
                </a:lnTo>
                <a:lnTo>
                  <a:pt x="67521" y="262156"/>
                </a:lnTo>
                <a:lnTo>
                  <a:pt x="68263" y="259192"/>
                </a:lnTo>
                <a:lnTo>
                  <a:pt x="68357" y="258817"/>
                </a:lnTo>
                <a:lnTo>
                  <a:pt x="68385" y="258600"/>
                </a:lnTo>
                <a:lnTo>
                  <a:pt x="68263" y="258762"/>
                </a:lnTo>
                <a:lnTo>
                  <a:pt x="68393" y="258535"/>
                </a:lnTo>
                <a:lnTo>
                  <a:pt x="69039" y="253447"/>
                </a:lnTo>
                <a:lnTo>
                  <a:pt x="68263" y="252413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49238"/>
                </a:lnTo>
                <a:lnTo>
                  <a:pt x="68263" y="248444"/>
                </a:lnTo>
                <a:cubicBezTo>
                  <a:pt x="68263" y="247650"/>
                  <a:pt x="68263" y="246063"/>
                  <a:pt x="68263" y="246063"/>
                </a:cubicBezTo>
                <a:cubicBezTo>
                  <a:pt x="68263" y="246063"/>
                  <a:pt x="68263" y="246063"/>
                  <a:pt x="69057" y="246063"/>
                </a:cubicBezTo>
                <a:lnTo>
                  <a:pt x="69671" y="246063"/>
                </a:lnTo>
                <a:lnTo>
                  <a:pt x="73706" y="245414"/>
                </a:lnTo>
                <a:lnTo>
                  <a:pt x="73202" y="246063"/>
                </a:lnTo>
                <a:lnTo>
                  <a:pt x="74613" y="246063"/>
                </a:lnTo>
                <a:lnTo>
                  <a:pt x="74613" y="246062"/>
                </a:lnTo>
                <a:lnTo>
                  <a:pt x="74613" y="245269"/>
                </a:lnTo>
                <a:lnTo>
                  <a:pt x="79078" y="242859"/>
                </a:lnTo>
                <a:lnTo>
                  <a:pt x="75506" y="248642"/>
                </a:lnTo>
                <a:cubicBezTo>
                  <a:pt x="74613" y="250329"/>
                  <a:pt x="74613" y="252016"/>
                  <a:pt x="74613" y="252016"/>
                </a:cubicBezTo>
                <a:lnTo>
                  <a:pt x="75298" y="250999"/>
                </a:lnTo>
                <a:lnTo>
                  <a:pt x="75218" y="251911"/>
                </a:lnTo>
                <a:lnTo>
                  <a:pt x="78633" y="251911"/>
                </a:lnTo>
                <a:cubicBezTo>
                  <a:pt x="80342" y="250203"/>
                  <a:pt x="82051" y="248495"/>
                  <a:pt x="82051" y="251911"/>
                </a:cubicBezTo>
                <a:lnTo>
                  <a:pt x="75214" y="254643"/>
                </a:lnTo>
                <a:lnTo>
                  <a:pt x="74968" y="254741"/>
                </a:lnTo>
                <a:lnTo>
                  <a:pt x="74705" y="257723"/>
                </a:lnTo>
                <a:lnTo>
                  <a:pt x="75214" y="258741"/>
                </a:lnTo>
                <a:lnTo>
                  <a:pt x="75213" y="258742"/>
                </a:lnTo>
                <a:lnTo>
                  <a:pt x="72650" y="260449"/>
                </a:lnTo>
                <a:lnTo>
                  <a:pt x="73932" y="256180"/>
                </a:lnTo>
                <a:lnTo>
                  <a:pt x="74613" y="257540"/>
                </a:lnTo>
                <a:lnTo>
                  <a:pt x="74613" y="255389"/>
                </a:lnTo>
                <a:lnTo>
                  <a:pt x="74613" y="254883"/>
                </a:lnTo>
                <a:lnTo>
                  <a:pt x="74282" y="255015"/>
                </a:lnTo>
                <a:lnTo>
                  <a:pt x="74613" y="253913"/>
                </a:lnTo>
                <a:lnTo>
                  <a:pt x="74613" y="252597"/>
                </a:lnTo>
                <a:lnTo>
                  <a:pt x="69231" y="258741"/>
                </a:lnTo>
                <a:cubicBezTo>
                  <a:pt x="68376" y="260449"/>
                  <a:pt x="68376" y="262156"/>
                  <a:pt x="68376" y="265571"/>
                </a:cubicBezTo>
                <a:lnTo>
                  <a:pt x="69068" y="257973"/>
                </a:lnTo>
                <a:lnTo>
                  <a:pt x="68376" y="259334"/>
                </a:lnTo>
                <a:lnTo>
                  <a:pt x="68376" y="259595"/>
                </a:lnTo>
                <a:lnTo>
                  <a:pt x="68376" y="262156"/>
                </a:lnTo>
                <a:lnTo>
                  <a:pt x="68376" y="264718"/>
                </a:lnTo>
                <a:cubicBezTo>
                  <a:pt x="68376" y="265571"/>
                  <a:pt x="68376" y="265571"/>
                  <a:pt x="68376" y="265571"/>
                </a:cubicBezTo>
                <a:cubicBezTo>
                  <a:pt x="68376" y="265571"/>
                  <a:pt x="70086" y="263864"/>
                  <a:pt x="71795" y="262156"/>
                </a:cubicBezTo>
                <a:lnTo>
                  <a:pt x="73799" y="260155"/>
                </a:lnTo>
                <a:lnTo>
                  <a:pt x="73398" y="260555"/>
                </a:lnTo>
                <a:lnTo>
                  <a:pt x="74525" y="259430"/>
                </a:lnTo>
                <a:lnTo>
                  <a:pt x="75214" y="258741"/>
                </a:lnTo>
                <a:cubicBezTo>
                  <a:pt x="68376" y="265571"/>
                  <a:pt x="68376" y="265571"/>
                  <a:pt x="68376" y="272402"/>
                </a:cubicBezTo>
                <a:cubicBezTo>
                  <a:pt x="68376" y="265571"/>
                  <a:pt x="68376" y="265571"/>
                  <a:pt x="75214" y="265571"/>
                </a:cubicBezTo>
                <a:cubicBezTo>
                  <a:pt x="75214" y="265571"/>
                  <a:pt x="75214" y="265571"/>
                  <a:pt x="75214" y="264718"/>
                </a:cubicBezTo>
                <a:lnTo>
                  <a:pt x="75214" y="261302"/>
                </a:lnTo>
                <a:lnTo>
                  <a:pt x="75214" y="259595"/>
                </a:lnTo>
                <a:lnTo>
                  <a:pt x="75214" y="258741"/>
                </a:lnTo>
                <a:lnTo>
                  <a:pt x="75214" y="258741"/>
                </a:lnTo>
                <a:lnTo>
                  <a:pt x="75214" y="258741"/>
                </a:lnTo>
                <a:lnTo>
                  <a:pt x="76068" y="257887"/>
                </a:lnTo>
                <a:cubicBezTo>
                  <a:pt x="78632" y="255326"/>
                  <a:pt x="82051" y="251911"/>
                  <a:pt x="82051" y="251911"/>
                </a:cubicBezTo>
                <a:cubicBezTo>
                  <a:pt x="82051" y="248495"/>
                  <a:pt x="82051" y="246788"/>
                  <a:pt x="82906" y="245080"/>
                </a:cubicBezTo>
                <a:lnTo>
                  <a:pt x="87451" y="239891"/>
                </a:lnTo>
                <a:lnTo>
                  <a:pt x="85329" y="241895"/>
                </a:lnTo>
                <a:lnTo>
                  <a:pt x="83684" y="243449"/>
                </a:lnTo>
                <a:lnTo>
                  <a:pt x="82051" y="245080"/>
                </a:lnTo>
                <a:lnTo>
                  <a:pt x="82162" y="244887"/>
                </a:lnTo>
                <a:lnTo>
                  <a:pt x="81757" y="245269"/>
                </a:lnTo>
                <a:lnTo>
                  <a:pt x="77675" y="247472"/>
                </a:lnTo>
                <a:lnTo>
                  <a:pt x="80864" y="242739"/>
                </a:lnTo>
                <a:cubicBezTo>
                  <a:pt x="81757" y="240209"/>
                  <a:pt x="81757" y="238522"/>
                  <a:pt x="81757" y="238522"/>
                </a:cubicBezTo>
                <a:lnTo>
                  <a:pt x="87799" y="238522"/>
                </a:lnTo>
                <a:lnTo>
                  <a:pt x="88889" y="238250"/>
                </a:lnTo>
                <a:lnTo>
                  <a:pt x="88617" y="238522"/>
                </a:lnTo>
                <a:lnTo>
                  <a:pt x="88651" y="238522"/>
                </a:lnTo>
                <a:lnTo>
                  <a:pt x="88889" y="238250"/>
                </a:lnTo>
                <a:lnTo>
                  <a:pt x="88901" y="238229"/>
                </a:lnTo>
                <a:lnTo>
                  <a:pt x="91375" y="233903"/>
                </a:lnTo>
                <a:lnTo>
                  <a:pt x="92308" y="232273"/>
                </a:lnTo>
                <a:cubicBezTo>
                  <a:pt x="94017" y="231419"/>
                  <a:pt x="95726" y="231419"/>
                  <a:pt x="95726" y="231419"/>
                </a:cubicBezTo>
                <a:cubicBezTo>
                  <a:pt x="88889" y="231419"/>
                  <a:pt x="95726" y="231419"/>
                  <a:pt x="88889" y="231419"/>
                </a:cubicBezTo>
                <a:cubicBezTo>
                  <a:pt x="88889" y="231419"/>
                  <a:pt x="88889" y="229712"/>
                  <a:pt x="89744" y="228004"/>
                </a:cubicBezTo>
                <a:lnTo>
                  <a:pt x="90940" y="227321"/>
                </a:lnTo>
                <a:lnTo>
                  <a:pt x="95119" y="224935"/>
                </a:lnTo>
                <a:lnTo>
                  <a:pt x="94456" y="222448"/>
                </a:lnTo>
                <a:cubicBezTo>
                  <a:pt x="93663" y="221456"/>
                  <a:pt x="92075" y="221456"/>
                  <a:pt x="88900" y="225425"/>
                </a:cubicBezTo>
                <a:cubicBezTo>
                  <a:pt x="92075" y="225425"/>
                  <a:pt x="93663" y="223440"/>
                  <a:pt x="94456" y="221456"/>
                </a:cubicBezTo>
                <a:lnTo>
                  <a:pt x="95250" y="217488"/>
                </a:lnTo>
                <a:lnTo>
                  <a:pt x="95250" y="224433"/>
                </a:lnTo>
                <a:lnTo>
                  <a:pt x="95250" y="224861"/>
                </a:lnTo>
                <a:lnTo>
                  <a:pt x="95726" y="224589"/>
                </a:lnTo>
                <a:cubicBezTo>
                  <a:pt x="95726" y="221174"/>
                  <a:pt x="95726" y="219466"/>
                  <a:pt x="96581" y="217758"/>
                </a:cubicBezTo>
                <a:lnTo>
                  <a:pt x="96820" y="217485"/>
                </a:lnTo>
                <a:lnTo>
                  <a:pt x="99145" y="216905"/>
                </a:lnTo>
                <a:lnTo>
                  <a:pt x="96820" y="217485"/>
                </a:lnTo>
                <a:lnTo>
                  <a:pt x="102564" y="210928"/>
                </a:lnTo>
                <a:lnTo>
                  <a:pt x="103327" y="210166"/>
                </a:lnTo>
                <a:lnTo>
                  <a:pt x="103982" y="205582"/>
                </a:lnTo>
                <a:lnTo>
                  <a:pt x="108572" y="204926"/>
                </a:lnTo>
                <a:lnTo>
                  <a:pt x="109401" y="204098"/>
                </a:lnTo>
                <a:cubicBezTo>
                  <a:pt x="109401" y="204098"/>
                  <a:pt x="109401" y="204098"/>
                  <a:pt x="110256" y="203244"/>
                </a:cubicBezTo>
                <a:lnTo>
                  <a:pt x="115067" y="198438"/>
                </a:lnTo>
                <a:lnTo>
                  <a:pt x="109538" y="198438"/>
                </a:lnTo>
                <a:cubicBezTo>
                  <a:pt x="115888" y="198438"/>
                  <a:pt x="115888" y="198438"/>
                  <a:pt x="115888" y="190500"/>
                </a:cubicBezTo>
                <a:cubicBezTo>
                  <a:pt x="115888" y="190500"/>
                  <a:pt x="115888" y="192484"/>
                  <a:pt x="115888" y="194469"/>
                </a:cubicBezTo>
                <a:lnTo>
                  <a:pt x="115888" y="197618"/>
                </a:lnTo>
                <a:lnTo>
                  <a:pt x="116239" y="197267"/>
                </a:lnTo>
                <a:lnTo>
                  <a:pt x="116239" y="198531"/>
                </a:lnTo>
                <a:lnTo>
                  <a:pt x="116969" y="198725"/>
                </a:lnTo>
                <a:lnTo>
                  <a:pt x="116239" y="197267"/>
                </a:lnTo>
                <a:lnTo>
                  <a:pt x="117333" y="198087"/>
                </a:lnTo>
                <a:lnTo>
                  <a:pt x="117584" y="198275"/>
                </a:lnTo>
                <a:lnTo>
                  <a:pt x="117222" y="198793"/>
                </a:lnTo>
                <a:lnTo>
                  <a:pt x="118857" y="199229"/>
                </a:lnTo>
                <a:lnTo>
                  <a:pt x="117584" y="198275"/>
                </a:lnTo>
                <a:lnTo>
                  <a:pt x="117759" y="198026"/>
                </a:lnTo>
                <a:lnTo>
                  <a:pt x="118290" y="197267"/>
                </a:lnTo>
                <a:lnTo>
                  <a:pt x="122222" y="197267"/>
                </a:lnTo>
                <a:cubicBezTo>
                  <a:pt x="123077" y="197267"/>
                  <a:pt x="123077" y="197267"/>
                  <a:pt x="123077" y="197267"/>
                </a:cubicBezTo>
                <a:cubicBezTo>
                  <a:pt x="123077" y="197267"/>
                  <a:pt x="121368" y="198975"/>
                  <a:pt x="119658" y="199829"/>
                </a:cubicBezTo>
                <a:lnTo>
                  <a:pt x="118863" y="199233"/>
                </a:lnTo>
                <a:lnTo>
                  <a:pt x="116262" y="204088"/>
                </a:lnTo>
                <a:lnTo>
                  <a:pt x="118869" y="203047"/>
                </a:lnTo>
                <a:lnTo>
                  <a:pt x="116239" y="206659"/>
                </a:lnTo>
                <a:lnTo>
                  <a:pt x="116239" y="204132"/>
                </a:lnTo>
                <a:lnTo>
                  <a:pt x="115888" y="204787"/>
                </a:lnTo>
                <a:lnTo>
                  <a:pt x="115888" y="204448"/>
                </a:lnTo>
                <a:lnTo>
                  <a:pt x="112820" y="207513"/>
                </a:lnTo>
                <a:cubicBezTo>
                  <a:pt x="111111" y="209220"/>
                  <a:pt x="109401" y="210928"/>
                  <a:pt x="109401" y="210928"/>
                </a:cubicBezTo>
                <a:cubicBezTo>
                  <a:pt x="109401" y="217758"/>
                  <a:pt x="109401" y="217758"/>
                  <a:pt x="102564" y="217758"/>
                </a:cubicBezTo>
                <a:cubicBezTo>
                  <a:pt x="102564" y="217758"/>
                  <a:pt x="109401" y="217758"/>
                  <a:pt x="109401" y="217758"/>
                </a:cubicBezTo>
                <a:cubicBezTo>
                  <a:pt x="109401" y="217758"/>
                  <a:pt x="109401" y="217758"/>
                  <a:pt x="110256" y="216905"/>
                </a:cubicBezTo>
                <a:lnTo>
                  <a:pt x="112820" y="214343"/>
                </a:lnTo>
                <a:lnTo>
                  <a:pt x="115888" y="217408"/>
                </a:lnTo>
                <a:lnTo>
                  <a:pt x="116239" y="217758"/>
                </a:lnTo>
                <a:cubicBezTo>
                  <a:pt x="116239" y="217758"/>
                  <a:pt x="109401" y="224589"/>
                  <a:pt x="109401" y="224589"/>
                </a:cubicBezTo>
                <a:cubicBezTo>
                  <a:pt x="109401" y="224589"/>
                  <a:pt x="102564" y="231419"/>
                  <a:pt x="102564" y="231419"/>
                </a:cubicBezTo>
                <a:cubicBezTo>
                  <a:pt x="102564" y="231419"/>
                  <a:pt x="102564" y="231419"/>
                  <a:pt x="103419" y="231419"/>
                </a:cubicBezTo>
                <a:lnTo>
                  <a:pt x="105128" y="231419"/>
                </a:lnTo>
                <a:lnTo>
                  <a:pt x="109401" y="231419"/>
                </a:lnTo>
                <a:cubicBezTo>
                  <a:pt x="109401" y="231419"/>
                  <a:pt x="109401" y="217758"/>
                  <a:pt x="116239" y="217758"/>
                </a:cubicBezTo>
                <a:cubicBezTo>
                  <a:pt x="123077" y="210928"/>
                  <a:pt x="123077" y="217758"/>
                  <a:pt x="123077" y="210928"/>
                </a:cubicBezTo>
                <a:cubicBezTo>
                  <a:pt x="123077" y="210928"/>
                  <a:pt x="129914" y="204098"/>
                  <a:pt x="129914" y="210928"/>
                </a:cubicBezTo>
                <a:cubicBezTo>
                  <a:pt x="129914" y="204098"/>
                  <a:pt x="129914" y="204098"/>
                  <a:pt x="136752" y="204098"/>
                </a:cubicBezTo>
                <a:cubicBezTo>
                  <a:pt x="136752" y="204098"/>
                  <a:pt x="143589" y="197267"/>
                  <a:pt x="143589" y="197267"/>
                </a:cubicBezTo>
                <a:cubicBezTo>
                  <a:pt x="143589" y="204098"/>
                  <a:pt x="150427" y="190437"/>
                  <a:pt x="150427" y="197267"/>
                </a:cubicBezTo>
                <a:cubicBezTo>
                  <a:pt x="150427" y="197267"/>
                  <a:pt x="150427" y="197267"/>
                  <a:pt x="150427" y="190437"/>
                </a:cubicBezTo>
                <a:cubicBezTo>
                  <a:pt x="150427" y="197267"/>
                  <a:pt x="157265" y="190437"/>
                  <a:pt x="157265" y="190437"/>
                </a:cubicBezTo>
                <a:cubicBezTo>
                  <a:pt x="157265" y="190437"/>
                  <a:pt x="157265" y="188729"/>
                  <a:pt x="157265" y="187022"/>
                </a:cubicBezTo>
                <a:lnTo>
                  <a:pt x="157265" y="184048"/>
                </a:lnTo>
                <a:lnTo>
                  <a:pt x="157265" y="183606"/>
                </a:lnTo>
                <a:lnTo>
                  <a:pt x="157780" y="183533"/>
                </a:lnTo>
                <a:lnTo>
                  <a:pt x="163247" y="182753"/>
                </a:lnTo>
                <a:cubicBezTo>
                  <a:pt x="164102" y="181899"/>
                  <a:pt x="164102" y="180191"/>
                  <a:pt x="164102" y="176776"/>
                </a:cubicBezTo>
                <a:lnTo>
                  <a:pt x="164102" y="180439"/>
                </a:lnTo>
                <a:lnTo>
                  <a:pt x="164102" y="182753"/>
                </a:lnTo>
                <a:cubicBezTo>
                  <a:pt x="164102" y="183606"/>
                  <a:pt x="164102" y="183606"/>
                  <a:pt x="164102" y="183606"/>
                </a:cubicBezTo>
                <a:cubicBezTo>
                  <a:pt x="164102" y="183606"/>
                  <a:pt x="164102" y="181899"/>
                  <a:pt x="164957" y="180191"/>
                </a:cubicBezTo>
                <a:lnTo>
                  <a:pt x="170271" y="177158"/>
                </a:lnTo>
                <a:lnTo>
                  <a:pt x="170940" y="176776"/>
                </a:lnTo>
                <a:cubicBezTo>
                  <a:pt x="164102" y="176776"/>
                  <a:pt x="164102" y="176776"/>
                  <a:pt x="164102" y="176776"/>
                </a:cubicBezTo>
                <a:cubicBezTo>
                  <a:pt x="164102" y="176776"/>
                  <a:pt x="165812" y="175068"/>
                  <a:pt x="168376" y="173361"/>
                </a:cubicBezTo>
                <a:lnTo>
                  <a:pt x="170940" y="172429"/>
                </a:lnTo>
                <a:lnTo>
                  <a:pt x="171451" y="172244"/>
                </a:lnTo>
                <a:lnTo>
                  <a:pt x="177777" y="169945"/>
                </a:lnTo>
                <a:cubicBezTo>
                  <a:pt x="174359" y="169945"/>
                  <a:pt x="172649" y="169945"/>
                  <a:pt x="171795" y="169945"/>
                </a:cubicBezTo>
                <a:lnTo>
                  <a:pt x="171054" y="169945"/>
                </a:lnTo>
                <a:lnTo>
                  <a:pt x="170940" y="169945"/>
                </a:lnTo>
                <a:lnTo>
                  <a:pt x="171054" y="169832"/>
                </a:lnTo>
                <a:lnTo>
                  <a:pt x="171795" y="169092"/>
                </a:lnTo>
                <a:lnTo>
                  <a:pt x="175242" y="165648"/>
                </a:lnTo>
                <a:lnTo>
                  <a:pt x="177777" y="163115"/>
                </a:lnTo>
                <a:lnTo>
                  <a:pt x="177777" y="157187"/>
                </a:lnTo>
                <a:lnTo>
                  <a:pt x="177777" y="157138"/>
                </a:lnTo>
                <a:lnTo>
                  <a:pt x="177777" y="156372"/>
                </a:lnTo>
                <a:lnTo>
                  <a:pt x="170657" y="157262"/>
                </a:lnTo>
                <a:cubicBezTo>
                  <a:pt x="170657" y="156369"/>
                  <a:pt x="170657" y="156369"/>
                  <a:pt x="170657" y="156369"/>
                </a:cubicBezTo>
                <a:cubicBezTo>
                  <a:pt x="170657" y="156369"/>
                  <a:pt x="170657" y="156369"/>
                  <a:pt x="171550" y="156369"/>
                </a:cubicBezTo>
                <a:lnTo>
                  <a:pt x="177777" y="156369"/>
                </a:lnTo>
                <a:lnTo>
                  <a:pt x="177777" y="156361"/>
                </a:lnTo>
                <a:lnTo>
                  <a:pt x="175122" y="155476"/>
                </a:lnTo>
                <a:lnTo>
                  <a:pt x="175853" y="153771"/>
                </a:lnTo>
                <a:lnTo>
                  <a:pt x="177777" y="156337"/>
                </a:lnTo>
                <a:lnTo>
                  <a:pt x="177777" y="156285"/>
                </a:lnTo>
                <a:lnTo>
                  <a:pt x="178503" y="156285"/>
                </a:lnTo>
                <a:lnTo>
                  <a:pt x="180975" y="153194"/>
                </a:lnTo>
                <a:cubicBezTo>
                  <a:pt x="182563" y="151209"/>
                  <a:pt x="184150" y="149225"/>
                  <a:pt x="184150" y="149225"/>
                </a:cubicBezTo>
                <a:cubicBezTo>
                  <a:pt x="184150" y="149225"/>
                  <a:pt x="184150" y="151209"/>
                  <a:pt x="183356" y="153194"/>
                </a:cubicBezTo>
                <a:lnTo>
                  <a:pt x="179029" y="156285"/>
                </a:lnTo>
                <a:lnTo>
                  <a:pt x="183760" y="156285"/>
                </a:lnTo>
                <a:cubicBezTo>
                  <a:pt x="184615" y="156285"/>
                  <a:pt x="184615" y="156285"/>
                  <a:pt x="184615" y="156285"/>
                </a:cubicBezTo>
                <a:cubicBezTo>
                  <a:pt x="177777" y="163115"/>
                  <a:pt x="184615" y="156285"/>
                  <a:pt x="184615" y="163115"/>
                </a:cubicBezTo>
                <a:cubicBezTo>
                  <a:pt x="184615" y="163115"/>
                  <a:pt x="184615" y="156285"/>
                  <a:pt x="184615" y="156285"/>
                </a:cubicBezTo>
                <a:cubicBezTo>
                  <a:pt x="184615" y="156285"/>
                  <a:pt x="184615" y="156285"/>
                  <a:pt x="185470" y="156285"/>
                </a:cubicBezTo>
                <a:lnTo>
                  <a:pt x="187179" y="156285"/>
                </a:lnTo>
                <a:lnTo>
                  <a:pt x="188034" y="156285"/>
                </a:lnTo>
                <a:lnTo>
                  <a:pt x="190598" y="156285"/>
                </a:lnTo>
                <a:cubicBezTo>
                  <a:pt x="191453" y="156285"/>
                  <a:pt x="191453" y="156285"/>
                  <a:pt x="191453" y="156285"/>
                </a:cubicBezTo>
                <a:lnTo>
                  <a:pt x="192088" y="156126"/>
                </a:lnTo>
                <a:lnTo>
                  <a:pt x="194872" y="155431"/>
                </a:lnTo>
                <a:cubicBezTo>
                  <a:pt x="196581" y="154577"/>
                  <a:pt x="198290" y="152869"/>
                  <a:pt x="198290" y="149454"/>
                </a:cubicBezTo>
                <a:cubicBezTo>
                  <a:pt x="205128" y="149454"/>
                  <a:pt x="205128" y="149454"/>
                  <a:pt x="205128" y="142624"/>
                </a:cubicBezTo>
                <a:lnTo>
                  <a:pt x="205738" y="142319"/>
                </a:lnTo>
                <a:lnTo>
                  <a:pt x="211965" y="139209"/>
                </a:lnTo>
                <a:cubicBezTo>
                  <a:pt x="213675" y="137501"/>
                  <a:pt x="215384" y="135793"/>
                  <a:pt x="218803" y="135793"/>
                </a:cubicBezTo>
                <a:cubicBezTo>
                  <a:pt x="218803" y="135793"/>
                  <a:pt x="217094" y="135793"/>
                  <a:pt x="215384" y="135793"/>
                </a:cubicBezTo>
                <a:lnTo>
                  <a:pt x="212726" y="135793"/>
                </a:lnTo>
                <a:lnTo>
                  <a:pt x="212726" y="136525"/>
                </a:lnTo>
                <a:cubicBezTo>
                  <a:pt x="205582" y="136525"/>
                  <a:pt x="205582" y="142875"/>
                  <a:pt x="198438" y="142875"/>
                </a:cubicBezTo>
                <a:cubicBezTo>
                  <a:pt x="205582" y="142875"/>
                  <a:pt x="205582" y="136525"/>
                  <a:pt x="205582" y="136525"/>
                </a:cubicBezTo>
                <a:cubicBezTo>
                  <a:pt x="209154" y="136525"/>
                  <a:pt x="210940" y="136525"/>
                  <a:pt x="211833" y="135731"/>
                </a:cubicBezTo>
                <a:lnTo>
                  <a:pt x="211838" y="135698"/>
                </a:lnTo>
                <a:lnTo>
                  <a:pt x="208547" y="133232"/>
                </a:lnTo>
                <a:cubicBezTo>
                  <a:pt x="206837" y="134086"/>
                  <a:pt x="205128" y="135793"/>
                  <a:pt x="205128" y="135793"/>
                </a:cubicBezTo>
                <a:cubicBezTo>
                  <a:pt x="205128" y="135793"/>
                  <a:pt x="205128" y="134086"/>
                  <a:pt x="205128" y="132378"/>
                </a:cubicBezTo>
                <a:lnTo>
                  <a:pt x="205128" y="130176"/>
                </a:lnTo>
                <a:lnTo>
                  <a:pt x="205128" y="129982"/>
                </a:lnTo>
                <a:lnTo>
                  <a:pt x="204969" y="130073"/>
                </a:lnTo>
                <a:lnTo>
                  <a:pt x="204954" y="130176"/>
                </a:lnTo>
                <a:lnTo>
                  <a:pt x="204273" y="134940"/>
                </a:lnTo>
                <a:lnTo>
                  <a:pt x="201972" y="135268"/>
                </a:lnTo>
                <a:lnTo>
                  <a:pt x="204147" y="130923"/>
                </a:lnTo>
                <a:lnTo>
                  <a:pt x="200207" y="135520"/>
                </a:lnTo>
                <a:lnTo>
                  <a:pt x="201972" y="135268"/>
                </a:lnTo>
                <a:lnTo>
                  <a:pt x="201709" y="135793"/>
                </a:lnTo>
                <a:lnTo>
                  <a:pt x="201608" y="135995"/>
                </a:lnTo>
                <a:lnTo>
                  <a:pt x="204788" y="136525"/>
                </a:lnTo>
                <a:cubicBezTo>
                  <a:pt x="204788" y="136525"/>
                  <a:pt x="203201" y="136525"/>
                  <a:pt x="201613" y="136525"/>
                </a:cubicBezTo>
                <a:lnTo>
                  <a:pt x="201343" y="136525"/>
                </a:lnTo>
                <a:lnTo>
                  <a:pt x="200180" y="138848"/>
                </a:lnTo>
                <a:lnTo>
                  <a:pt x="200819" y="139700"/>
                </a:lnTo>
                <a:cubicBezTo>
                  <a:pt x="200026" y="141287"/>
                  <a:pt x="198438" y="142875"/>
                  <a:pt x="198438" y="142875"/>
                </a:cubicBezTo>
                <a:lnTo>
                  <a:pt x="198438" y="142328"/>
                </a:lnTo>
                <a:lnTo>
                  <a:pt x="198290" y="142624"/>
                </a:lnTo>
                <a:cubicBezTo>
                  <a:pt x="198290" y="142624"/>
                  <a:pt x="198290" y="140916"/>
                  <a:pt x="198290" y="139209"/>
                </a:cubicBezTo>
                <a:lnTo>
                  <a:pt x="198290" y="136673"/>
                </a:lnTo>
                <a:lnTo>
                  <a:pt x="195263" y="139700"/>
                </a:lnTo>
                <a:cubicBezTo>
                  <a:pt x="193676" y="141287"/>
                  <a:pt x="192088" y="142875"/>
                  <a:pt x="192088" y="142875"/>
                </a:cubicBezTo>
                <a:lnTo>
                  <a:pt x="192862" y="139778"/>
                </a:lnTo>
                <a:lnTo>
                  <a:pt x="184151" y="142875"/>
                </a:lnTo>
                <a:cubicBezTo>
                  <a:pt x="191295" y="142875"/>
                  <a:pt x="191295" y="136525"/>
                  <a:pt x="191295" y="136525"/>
                </a:cubicBezTo>
                <a:lnTo>
                  <a:pt x="193033" y="139614"/>
                </a:lnTo>
                <a:lnTo>
                  <a:pt x="198290" y="136610"/>
                </a:lnTo>
                <a:lnTo>
                  <a:pt x="198290" y="135793"/>
                </a:lnTo>
                <a:lnTo>
                  <a:pt x="198633" y="135744"/>
                </a:lnTo>
                <a:lnTo>
                  <a:pt x="199232" y="133350"/>
                </a:lnTo>
                <a:lnTo>
                  <a:pt x="200748" y="132484"/>
                </a:lnTo>
                <a:lnTo>
                  <a:pt x="202010" y="130275"/>
                </a:lnTo>
                <a:lnTo>
                  <a:pt x="204639" y="129618"/>
                </a:lnTo>
                <a:lnTo>
                  <a:pt x="203994" y="127199"/>
                </a:lnTo>
                <a:lnTo>
                  <a:pt x="202042" y="128245"/>
                </a:lnTo>
                <a:lnTo>
                  <a:pt x="204788" y="122238"/>
                </a:lnTo>
                <a:cubicBezTo>
                  <a:pt x="204788" y="122238"/>
                  <a:pt x="204788" y="122238"/>
                  <a:pt x="204788" y="123230"/>
                </a:cubicBezTo>
                <a:lnTo>
                  <a:pt x="204788" y="129580"/>
                </a:lnTo>
                <a:lnTo>
                  <a:pt x="204823" y="129572"/>
                </a:lnTo>
                <a:lnTo>
                  <a:pt x="205128" y="128963"/>
                </a:lnTo>
                <a:lnTo>
                  <a:pt x="205049" y="129515"/>
                </a:lnTo>
                <a:lnTo>
                  <a:pt x="205128" y="129495"/>
                </a:lnTo>
                <a:lnTo>
                  <a:pt x="205128" y="128963"/>
                </a:lnTo>
                <a:lnTo>
                  <a:pt x="205627" y="129337"/>
                </a:lnTo>
                <a:lnTo>
                  <a:pt x="205699" y="129265"/>
                </a:lnTo>
                <a:lnTo>
                  <a:pt x="206475" y="123230"/>
                </a:lnTo>
                <a:cubicBezTo>
                  <a:pt x="207368" y="122238"/>
                  <a:pt x="209154" y="122238"/>
                  <a:pt x="212726" y="122238"/>
                </a:cubicBezTo>
                <a:cubicBezTo>
                  <a:pt x="209154" y="122238"/>
                  <a:pt x="207368" y="124222"/>
                  <a:pt x="206475" y="126207"/>
                </a:cubicBezTo>
                <a:lnTo>
                  <a:pt x="205812" y="129152"/>
                </a:lnTo>
                <a:lnTo>
                  <a:pt x="205812" y="129152"/>
                </a:lnTo>
                <a:lnTo>
                  <a:pt x="211039" y="123925"/>
                </a:lnTo>
                <a:cubicBezTo>
                  <a:pt x="211932" y="123032"/>
                  <a:pt x="211932" y="123032"/>
                  <a:pt x="211932" y="123032"/>
                </a:cubicBezTo>
                <a:cubicBezTo>
                  <a:pt x="211932" y="123032"/>
                  <a:pt x="211932" y="124818"/>
                  <a:pt x="211039" y="126604"/>
                </a:cubicBezTo>
                <a:lnTo>
                  <a:pt x="205899" y="129541"/>
                </a:lnTo>
                <a:lnTo>
                  <a:pt x="207345" y="130624"/>
                </a:lnTo>
                <a:lnTo>
                  <a:pt x="208547" y="131524"/>
                </a:lnTo>
                <a:cubicBezTo>
                  <a:pt x="208547" y="132378"/>
                  <a:pt x="208547" y="132378"/>
                  <a:pt x="211965" y="128963"/>
                </a:cubicBezTo>
                <a:cubicBezTo>
                  <a:pt x="211965" y="128963"/>
                  <a:pt x="211965" y="128963"/>
                  <a:pt x="211965" y="129817"/>
                </a:cubicBezTo>
                <a:lnTo>
                  <a:pt x="211965" y="134910"/>
                </a:lnTo>
                <a:lnTo>
                  <a:pt x="212726" y="130175"/>
                </a:lnTo>
                <a:lnTo>
                  <a:pt x="212726" y="129976"/>
                </a:lnTo>
                <a:lnTo>
                  <a:pt x="211965" y="128963"/>
                </a:lnTo>
                <a:lnTo>
                  <a:pt x="212726" y="128963"/>
                </a:lnTo>
                <a:lnTo>
                  <a:pt x="212726" y="128868"/>
                </a:lnTo>
                <a:lnTo>
                  <a:pt x="211965" y="128963"/>
                </a:lnTo>
                <a:lnTo>
                  <a:pt x="212726" y="128528"/>
                </a:lnTo>
                <a:lnTo>
                  <a:pt x="212726" y="122238"/>
                </a:lnTo>
                <a:lnTo>
                  <a:pt x="214314" y="122238"/>
                </a:lnTo>
                <a:lnTo>
                  <a:pt x="214314" y="127049"/>
                </a:lnTo>
                <a:lnTo>
                  <a:pt x="215901" y="123925"/>
                </a:lnTo>
                <a:lnTo>
                  <a:pt x="218255" y="123263"/>
                </a:lnTo>
                <a:lnTo>
                  <a:pt x="218540" y="123183"/>
                </a:lnTo>
                <a:lnTo>
                  <a:pt x="218641" y="122781"/>
                </a:lnTo>
                <a:lnTo>
                  <a:pt x="218777" y="122238"/>
                </a:lnTo>
                <a:lnTo>
                  <a:pt x="218803" y="122132"/>
                </a:lnTo>
                <a:lnTo>
                  <a:pt x="218971" y="122132"/>
                </a:lnTo>
                <a:lnTo>
                  <a:pt x="219076" y="122132"/>
                </a:lnTo>
                <a:lnTo>
                  <a:pt x="219876" y="122132"/>
                </a:lnTo>
                <a:lnTo>
                  <a:pt x="220142" y="122132"/>
                </a:lnTo>
                <a:lnTo>
                  <a:pt x="221347" y="121116"/>
                </a:lnTo>
                <a:lnTo>
                  <a:pt x="220466" y="121468"/>
                </a:lnTo>
                <a:lnTo>
                  <a:pt x="219076" y="122023"/>
                </a:lnTo>
                <a:lnTo>
                  <a:pt x="218923" y="122085"/>
                </a:lnTo>
                <a:lnTo>
                  <a:pt x="218803" y="122132"/>
                </a:lnTo>
                <a:lnTo>
                  <a:pt x="218887" y="122049"/>
                </a:lnTo>
                <a:lnTo>
                  <a:pt x="219076" y="121860"/>
                </a:lnTo>
                <a:lnTo>
                  <a:pt x="222222" y="118717"/>
                </a:lnTo>
                <a:lnTo>
                  <a:pt x="225054" y="115888"/>
                </a:lnTo>
                <a:lnTo>
                  <a:pt x="225641" y="115302"/>
                </a:lnTo>
                <a:lnTo>
                  <a:pt x="226052" y="116123"/>
                </a:lnTo>
                <a:lnTo>
                  <a:pt x="227807" y="116781"/>
                </a:lnTo>
                <a:lnTo>
                  <a:pt x="227191" y="118399"/>
                </a:lnTo>
                <a:lnTo>
                  <a:pt x="227350" y="118717"/>
                </a:lnTo>
                <a:lnTo>
                  <a:pt x="227019" y="118849"/>
                </a:lnTo>
                <a:lnTo>
                  <a:pt x="225818" y="122004"/>
                </a:lnTo>
                <a:lnTo>
                  <a:pt x="235042" y="115302"/>
                </a:lnTo>
                <a:cubicBezTo>
                  <a:pt x="237607" y="113594"/>
                  <a:pt x="239316" y="111887"/>
                  <a:pt x="239316" y="108472"/>
                </a:cubicBezTo>
                <a:lnTo>
                  <a:pt x="239713" y="108295"/>
                </a:lnTo>
                <a:lnTo>
                  <a:pt x="239713" y="106219"/>
                </a:lnTo>
                <a:lnTo>
                  <a:pt x="236241" y="108744"/>
                </a:lnTo>
                <a:lnTo>
                  <a:pt x="232533" y="114676"/>
                </a:lnTo>
                <a:lnTo>
                  <a:pt x="233162" y="114619"/>
                </a:lnTo>
                <a:lnTo>
                  <a:pt x="232478" y="115302"/>
                </a:lnTo>
                <a:lnTo>
                  <a:pt x="232478" y="114765"/>
                </a:lnTo>
                <a:lnTo>
                  <a:pt x="231776" y="115888"/>
                </a:lnTo>
                <a:lnTo>
                  <a:pt x="231776" y="114745"/>
                </a:lnTo>
                <a:lnTo>
                  <a:pt x="225641" y="115302"/>
                </a:lnTo>
                <a:cubicBezTo>
                  <a:pt x="229060" y="115302"/>
                  <a:pt x="230769" y="115302"/>
                  <a:pt x="231623" y="114448"/>
                </a:cubicBezTo>
                <a:lnTo>
                  <a:pt x="231776" y="113381"/>
                </a:lnTo>
                <a:lnTo>
                  <a:pt x="231776" y="109637"/>
                </a:lnTo>
                <a:cubicBezTo>
                  <a:pt x="231776" y="108744"/>
                  <a:pt x="231776" y="108744"/>
                  <a:pt x="231776" y="108744"/>
                </a:cubicBezTo>
                <a:lnTo>
                  <a:pt x="232459" y="108607"/>
                </a:lnTo>
                <a:lnTo>
                  <a:pt x="232478" y="108472"/>
                </a:lnTo>
                <a:lnTo>
                  <a:pt x="232478" y="108604"/>
                </a:lnTo>
                <a:lnTo>
                  <a:pt x="236241" y="107851"/>
                </a:lnTo>
                <a:lnTo>
                  <a:pt x="239713" y="105641"/>
                </a:lnTo>
                <a:lnTo>
                  <a:pt x="239713" y="103287"/>
                </a:lnTo>
                <a:cubicBezTo>
                  <a:pt x="239713" y="102394"/>
                  <a:pt x="239713" y="102394"/>
                  <a:pt x="239713" y="102394"/>
                </a:cubicBezTo>
                <a:lnTo>
                  <a:pt x="246063" y="100251"/>
                </a:lnTo>
                <a:lnTo>
                  <a:pt x="246063" y="99219"/>
                </a:lnTo>
                <a:lnTo>
                  <a:pt x="246063" y="96044"/>
                </a:lnTo>
                <a:cubicBezTo>
                  <a:pt x="246063" y="95250"/>
                  <a:pt x="246063" y="95250"/>
                  <a:pt x="246063" y="95250"/>
                </a:cubicBezTo>
                <a:cubicBezTo>
                  <a:pt x="249238" y="95250"/>
                  <a:pt x="249238" y="95250"/>
                  <a:pt x="248444" y="95250"/>
                </a:cubicBezTo>
                <a:lnTo>
                  <a:pt x="249238" y="95250"/>
                </a:lnTo>
                <a:cubicBezTo>
                  <a:pt x="250826" y="95250"/>
                  <a:pt x="252413" y="95250"/>
                  <a:pt x="252413" y="95250"/>
                </a:cubicBezTo>
                <a:cubicBezTo>
                  <a:pt x="249238" y="95250"/>
                  <a:pt x="247651" y="96837"/>
                  <a:pt x="246857" y="98425"/>
                </a:cubicBezTo>
                <a:lnTo>
                  <a:pt x="246431" y="100126"/>
                </a:lnTo>
                <a:lnTo>
                  <a:pt x="247651" y="99715"/>
                </a:lnTo>
                <a:lnTo>
                  <a:pt x="246910" y="100965"/>
                </a:lnTo>
                <a:lnTo>
                  <a:pt x="249238" y="99219"/>
                </a:lnTo>
                <a:cubicBezTo>
                  <a:pt x="250826" y="98425"/>
                  <a:pt x="252413" y="98425"/>
                  <a:pt x="252413" y="101600"/>
                </a:cubicBezTo>
                <a:cubicBezTo>
                  <a:pt x="252413" y="101600"/>
                  <a:pt x="249238" y="101600"/>
                  <a:pt x="246857" y="101600"/>
                </a:cubicBezTo>
                <a:lnTo>
                  <a:pt x="246533" y="101600"/>
                </a:lnTo>
                <a:lnTo>
                  <a:pt x="246509" y="101641"/>
                </a:lnTo>
                <a:lnTo>
                  <a:pt x="250427" y="101641"/>
                </a:lnTo>
                <a:lnTo>
                  <a:pt x="252991" y="101641"/>
                </a:lnTo>
                <a:cubicBezTo>
                  <a:pt x="249572" y="105056"/>
                  <a:pt x="247863" y="105056"/>
                  <a:pt x="247008" y="104203"/>
                </a:cubicBezTo>
                <a:lnTo>
                  <a:pt x="246281" y="102026"/>
                </a:lnTo>
                <a:lnTo>
                  <a:pt x="246063" y="102394"/>
                </a:lnTo>
                <a:lnTo>
                  <a:pt x="244284" y="102894"/>
                </a:lnTo>
                <a:lnTo>
                  <a:pt x="242386" y="104275"/>
                </a:lnTo>
                <a:lnTo>
                  <a:pt x="240528" y="107934"/>
                </a:lnTo>
                <a:lnTo>
                  <a:pt x="247008" y="105056"/>
                </a:lnTo>
                <a:cubicBezTo>
                  <a:pt x="249572" y="103349"/>
                  <a:pt x="252991" y="101641"/>
                  <a:pt x="259829" y="101641"/>
                </a:cubicBezTo>
                <a:lnTo>
                  <a:pt x="256682" y="98498"/>
                </a:lnTo>
                <a:lnTo>
                  <a:pt x="257264" y="98226"/>
                </a:lnTo>
                <a:cubicBezTo>
                  <a:pt x="261538" y="96518"/>
                  <a:pt x="266666" y="94811"/>
                  <a:pt x="266666" y="94811"/>
                </a:cubicBezTo>
                <a:cubicBezTo>
                  <a:pt x="273504" y="87980"/>
                  <a:pt x="273504" y="87980"/>
                  <a:pt x="280341" y="87980"/>
                </a:cubicBezTo>
                <a:lnTo>
                  <a:pt x="280341" y="87127"/>
                </a:lnTo>
                <a:cubicBezTo>
                  <a:pt x="282051" y="86273"/>
                  <a:pt x="283760" y="84565"/>
                  <a:pt x="287179" y="81150"/>
                </a:cubicBezTo>
                <a:cubicBezTo>
                  <a:pt x="287179" y="81150"/>
                  <a:pt x="287179" y="81150"/>
                  <a:pt x="294017" y="81150"/>
                </a:cubicBezTo>
                <a:cubicBezTo>
                  <a:pt x="294017" y="77735"/>
                  <a:pt x="294017" y="76027"/>
                  <a:pt x="294017" y="75173"/>
                </a:cubicBezTo>
                <a:lnTo>
                  <a:pt x="294017" y="74612"/>
                </a:lnTo>
                <a:lnTo>
                  <a:pt x="293975" y="74612"/>
                </a:lnTo>
                <a:lnTo>
                  <a:pt x="293162" y="80296"/>
                </a:lnTo>
                <a:cubicBezTo>
                  <a:pt x="292308" y="81150"/>
                  <a:pt x="290598" y="81150"/>
                  <a:pt x="287179" y="81150"/>
                </a:cubicBezTo>
                <a:cubicBezTo>
                  <a:pt x="290598" y="77735"/>
                  <a:pt x="292308" y="76027"/>
                  <a:pt x="293162" y="75173"/>
                </a:cubicBezTo>
                <a:lnTo>
                  <a:pt x="293724" y="74612"/>
                </a:lnTo>
                <a:lnTo>
                  <a:pt x="293688" y="74612"/>
                </a:lnTo>
                <a:lnTo>
                  <a:pt x="293682" y="74612"/>
                </a:lnTo>
                <a:lnTo>
                  <a:pt x="288156" y="79442"/>
                </a:lnTo>
                <a:lnTo>
                  <a:pt x="290598" y="75173"/>
                </a:lnTo>
                <a:lnTo>
                  <a:pt x="292846" y="74612"/>
                </a:lnTo>
                <a:lnTo>
                  <a:pt x="291307" y="74612"/>
                </a:lnTo>
                <a:lnTo>
                  <a:pt x="288727" y="74612"/>
                </a:lnTo>
                <a:lnTo>
                  <a:pt x="288132" y="74612"/>
                </a:lnTo>
                <a:lnTo>
                  <a:pt x="287867" y="74612"/>
                </a:lnTo>
                <a:lnTo>
                  <a:pt x="290686" y="73125"/>
                </a:lnTo>
                <a:lnTo>
                  <a:pt x="287341" y="74612"/>
                </a:lnTo>
                <a:lnTo>
                  <a:pt x="287867" y="74612"/>
                </a:lnTo>
                <a:cubicBezTo>
                  <a:pt x="287867" y="74612"/>
                  <a:pt x="280988" y="80962"/>
                  <a:pt x="280988" y="80962"/>
                </a:cubicBezTo>
                <a:cubicBezTo>
                  <a:pt x="280988" y="80962"/>
                  <a:pt x="280988" y="80962"/>
                  <a:pt x="280988" y="80168"/>
                </a:cubicBezTo>
                <a:lnTo>
                  <a:pt x="280988" y="75142"/>
                </a:lnTo>
                <a:lnTo>
                  <a:pt x="280195" y="74613"/>
                </a:lnTo>
                <a:lnTo>
                  <a:pt x="280988" y="74613"/>
                </a:lnTo>
                <a:lnTo>
                  <a:pt x="280988" y="74612"/>
                </a:lnTo>
                <a:cubicBezTo>
                  <a:pt x="280988" y="74612"/>
                  <a:pt x="282708" y="74612"/>
                  <a:pt x="284428" y="74612"/>
                </a:cubicBezTo>
                <a:lnTo>
                  <a:pt x="287338" y="74612"/>
                </a:lnTo>
                <a:lnTo>
                  <a:pt x="287339" y="74612"/>
                </a:lnTo>
                <a:lnTo>
                  <a:pt x="287340" y="74612"/>
                </a:lnTo>
                <a:lnTo>
                  <a:pt x="290911" y="71438"/>
                </a:lnTo>
                <a:cubicBezTo>
                  <a:pt x="292696" y="69850"/>
                  <a:pt x="294482" y="68263"/>
                  <a:pt x="294482" y="68263"/>
                </a:cubicBezTo>
                <a:lnTo>
                  <a:pt x="294747" y="68263"/>
                </a:lnTo>
                <a:lnTo>
                  <a:pt x="294747" y="68262"/>
                </a:lnTo>
                <a:lnTo>
                  <a:pt x="294749" y="68263"/>
                </a:lnTo>
                <a:lnTo>
                  <a:pt x="298054" y="68263"/>
                </a:lnTo>
                <a:lnTo>
                  <a:pt x="300832" y="68263"/>
                </a:lnTo>
                <a:lnTo>
                  <a:pt x="301622" y="68263"/>
                </a:lnTo>
                <a:lnTo>
                  <a:pt x="301625" y="68262"/>
                </a:lnTo>
                <a:lnTo>
                  <a:pt x="301625" y="68262"/>
                </a:lnTo>
                <a:lnTo>
                  <a:pt x="301628" y="68261"/>
                </a:lnTo>
                <a:lnTo>
                  <a:pt x="304801" y="65088"/>
                </a:lnTo>
                <a:cubicBezTo>
                  <a:pt x="304801" y="65088"/>
                  <a:pt x="304801" y="65088"/>
                  <a:pt x="307976" y="61913"/>
                </a:cubicBezTo>
                <a:cubicBezTo>
                  <a:pt x="307976" y="65088"/>
                  <a:pt x="306389" y="66675"/>
                  <a:pt x="304801" y="67469"/>
                </a:cubicBezTo>
                <a:lnTo>
                  <a:pt x="301650" y="68257"/>
                </a:lnTo>
                <a:lnTo>
                  <a:pt x="305594" y="67468"/>
                </a:lnTo>
                <a:lnTo>
                  <a:pt x="308661" y="65516"/>
                </a:lnTo>
                <a:lnTo>
                  <a:pt x="307975" y="68262"/>
                </a:lnTo>
                <a:lnTo>
                  <a:pt x="307692" y="68262"/>
                </a:lnTo>
                <a:lnTo>
                  <a:pt x="307692" y="68343"/>
                </a:lnTo>
                <a:lnTo>
                  <a:pt x="307692" y="68424"/>
                </a:lnTo>
                <a:lnTo>
                  <a:pt x="307975" y="68262"/>
                </a:lnTo>
                <a:lnTo>
                  <a:pt x="307692" y="68545"/>
                </a:lnTo>
                <a:lnTo>
                  <a:pt x="307692" y="70904"/>
                </a:lnTo>
                <a:cubicBezTo>
                  <a:pt x="307692" y="72612"/>
                  <a:pt x="307692" y="74320"/>
                  <a:pt x="307692" y="74320"/>
                </a:cubicBezTo>
                <a:cubicBezTo>
                  <a:pt x="307692" y="74320"/>
                  <a:pt x="305983" y="74320"/>
                  <a:pt x="305128" y="73466"/>
                </a:cubicBezTo>
                <a:lnTo>
                  <a:pt x="306899" y="69338"/>
                </a:lnTo>
                <a:lnTo>
                  <a:pt x="304800" y="71437"/>
                </a:lnTo>
                <a:lnTo>
                  <a:pt x="301917" y="74320"/>
                </a:lnTo>
                <a:lnTo>
                  <a:pt x="304273" y="74320"/>
                </a:lnTo>
                <a:lnTo>
                  <a:pt x="305128" y="74320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4320"/>
                </a:cubicBezTo>
                <a:lnTo>
                  <a:pt x="311111" y="74320"/>
                </a:lnTo>
                <a:lnTo>
                  <a:pt x="313674" y="74320"/>
                </a:lnTo>
                <a:cubicBezTo>
                  <a:pt x="314529" y="74320"/>
                  <a:pt x="314529" y="74320"/>
                  <a:pt x="314529" y="74320"/>
                </a:cubicBezTo>
                <a:cubicBezTo>
                  <a:pt x="314529" y="81150"/>
                  <a:pt x="314529" y="74320"/>
                  <a:pt x="307692" y="81150"/>
                </a:cubicBezTo>
                <a:cubicBezTo>
                  <a:pt x="307692" y="81150"/>
                  <a:pt x="307692" y="81150"/>
                  <a:pt x="307692" y="82004"/>
                </a:cubicBezTo>
                <a:lnTo>
                  <a:pt x="307692" y="84565"/>
                </a:lnTo>
                <a:lnTo>
                  <a:pt x="314529" y="81150"/>
                </a:lnTo>
                <a:lnTo>
                  <a:pt x="310588" y="85087"/>
                </a:lnTo>
                <a:lnTo>
                  <a:pt x="307692" y="87980"/>
                </a:lnTo>
                <a:lnTo>
                  <a:pt x="307692" y="84565"/>
                </a:lnTo>
                <a:cubicBezTo>
                  <a:pt x="305983" y="84565"/>
                  <a:pt x="304273" y="84565"/>
                  <a:pt x="300854" y="87980"/>
                </a:cubicBezTo>
                <a:cubicBezTo>
                  <a:pt x="300854" y="87980"/>
                  <a:pt x="294017" y="94811"/>
                  <a:pt x="294017" y="87980"/>
                </a:cubicBezTo>
                <a:cubicBezTo>
                  <a:pt x="294017" y="94811"/>
                  <a:pt x="294017" y="94811"/>
                  <a:pt x="294017" y="94811"/>
                </a:cubicBezTo>
                <a:cubicBezTo>
                  <a:pt x="294017" y="94811"/>
                  <a:pt x="294017" y="94811"/>
                  <a:pt x="300854" y="87980"/>
                </a:cubicBezTo>
                <a:cubicBezTo>
                  <a:pt x="300854" y="94811"/>
                  <a:pt x="300854" y="94811"/>
                  <a:pt x="300854" y="94811"/>
                </a:cubicBezTo>
                <a:cubicBezTo>
                  <a:pt x="300854" y="94811"/>
                  <a:pt x="307692" y="87980"/>
                  <a:pt x="307692" y="87980"/>
                </a:cubicBezTo>
                <a:cubicBezTo>
                  <a:pt x="307692" y="91396"/>
                  <a:pt x="307692" y="91396"/>
                  <a:pt x="307692" y="90542"/>
                </a:cubicBezTo>
                <a:lnTo>
                  <a:pt x="307692" y="91396"/>
                </a:lnTo>
                <a:cubicBezTo>
                  <a:pt x="307692" y="91396"/>
                  <a:pt x="307692" y="91396"/>
                  <a:pt x="307692" y="94811"/>
                </a:cubicBezTo>
                <a:cubicBezTo>
                  <a:pt x="314529" y="87980"/>
                  <a:pt x="307692" y="87980"/>
                  <a:pt x="314529" y="87980"/>
                </a:cubicBezTo>
                <a:lnTo>
                  <a:pt x="315151" y="85497"/>
                </a:lnTo>
                <a:lnTo>
                  <a:pt x="315384" y="87127"/>
                </a:lnTo>
                <a:cubicBezTo>
                  <a:pt x="316239" y="87980"/>
                  <a:pt x="317948" y="87980"/>
                  <a:pt x="321367" y="87980"/>
                </a:cubicBezTo>
                <a:cubicBezTo>
                  <a:pt x="328204" y="87980"/>
                  <a:pt x="328204" y="87980"/>
                  <a:pt x="328204" y="94811"/>
                </a:cubicBezTo>
                <a:cubicBezTo>
                  <a:pt x="328204" y="87980"/>
                  <a:pt x="321367" y="94811"/>
                  <a:pt x="321367" y="94811"/>
                </a:cubicBezTo>
                <a:cubicBezTo>
                  <a:pt x="321367" y="94811"/>
                  <a:pt x="321367" y="94811"/>
                  <a:pt x="328204" y="94811"/>
                </a:cubicBezTo>
                <a:cubicBezTo>
                  <a:pt x="328204" y="94811"/>
                  <a:pt x="328204" y="94811"/>
                  <a:pt x="328204" y="93957"/>
                </a:cubicBezTo>
                <a:lnTo>
                  <a:pt x="328204" y="90542"/>
                </a:lnTo>
                <a:cubicBezTo>
                  <a:pt x="328204" y="91396"/>
                  <a:pt x="328204" y="91396"/>
                  <a:pt x="328204" y="87980"/>
                </a:cubicBezTo>
                <a:lnTo>
                  <a:pt x="328907" y="87679"/>
                </a:lnTo>
                <a:lnTo>
                  <a:pt x="329473" y="85328"/>
                </a:lnTo>
                <a:lnTo>
                  <a:pt x="331114" y="84354"/>
                </a:lnTo>
                <a:lnTo>
                  <a:pt x="329401" y="87468"/>
                </a:lnTo>
                <a:lnTo>
                  <a:pt x="332991" y="85931"/>
                </a:lnTo>
                <a:lnTo>
                  <a:pt x="334187" y="85419"/>
                </a:lnTo>
                <a:cubicBezTo>
                  <a:pt x="335042" y="84565"/>
                  <a:pt x="335042" y="84565"/>
                  <a:pt x="335042" y="87980"/>
                </a:cubicBezTo>
                <a:lnTo>
                  <a:pt x="335825" y="87824"/>
                </a:lnTo>
                <a:lnTo>
                  <a:pt x="339316" y="87127"/>
                </a:lnTo>
                <a:lnTo>
                  <a:pt x="348520" y="81275"/>
                </a:lnTo>
                <a:lnTo>
                  <a:pt x="342305" y="83939"/>
                </a:lnTo>
                <a:cubicBezTo>
                  <a:pt x="341313" y="84931"/>
                  <a:pt x="341313" y="84931"/>
                  <a:pt x="341313" y="80962"/>
                </a:cubicBezTo>
                <a:lnTo>
                  <a:pt x="342107" y="80962"/>
                </a:lnTo>
                <a:lnTo>
                  <a:pt x="342108" y="80962"/>
                </a:lnTo>
                <a:lnTo>
                  <a:pt x="344786" y="80962"/>
                </a:lnTo>
                <a:lnTo>
                  <a:pt x="345282" y="80962"/>
                </a:lnTo>
                <a:lnTo>
                  <a:pt x="348259" y="80962"/>
                </a:lnTo>
                <a:lnTo>
                  <a:pt x="348905" y="80962"/>
                </a:lnTo>
                <a:lnTo>
                  <a:pt x="352136" y="77735"/>
                </a:lnTo>
                <a:lnTo>
                  <a:pt x="354241" y="75632"/>
                </a:lnTo>
                <a:lnTo>
                  <a:pt x="352426" y="76993"/>
                </a:lnTo>
                <a:cubicBezTo>
                  <a:pt x="350839" y="77787"/>
                  <a:pt x="349251" y="77787"/>
                  <a:pt x="349251" y="74612"/>
                </a:cubicBezTo>
                <a:cubicBezTo>
                  <a:pt x="349251" y="74612"/>
                  <a:pt x="349251" y="74612"/>
                  <a:pt x="350045" y="74612"/>
                </a:cubicBezTo>
                <a:lnTo>
                  <a:pt x="352426" y="74612"/>
                </a:lnTo>
                <a:lnTo>
                  <a:pt x="353220" y="74612"/>
                </a:lnTo>
                <a:lnTo>
                  <a:pt x="355262" y="74612"/>
                </a:lnTo>
                <a:lnTo>
                  <a:pt x="355555" y="74320"/>
                </a:lnTo>
                <a:lnTo>
                  <a:pt x="355768" y="74320"/>
                </a:lnTo>
                <a:lnTo>
                  <a:pt x="355949" y="74003"/>
                </a:lnTo>
                <a:lnTo>
                  <a:pt x="349251" y="74612"/>
                </a:lnTo>
                <a:cubicBezTo>
                  <a:pt x="352426" y="71437"/>
                  <a:pt x="354014" y="71437"/>
                  <a:pt x="355601" y="71437"/>
                </a:cubicBezTo>
                <a:lnTo>
                  <a:pt x="358141" y="70167"/>
                </a:lnTo>
                <a:lnTo>
                  <a:pt x="358776" y="69056"/>
                </a:lnTo>
                <a:cubicBezTo>
                  <a:pt x="358776" y="68262"/>
                  <a:pt x="358776" y="68262"/>
                  <a:pt x="361951" y="68262"/>
                </a:cubicBezTo>
                <a:lnTo>
                  <a:pt x="360599" y="70154"/>
                </a:lnTo>
                <a:lnTo>
                  <a:pt x="361753" y="69056"/>
                </a:lnTo>
                <a:cubicBezTo>
                  <a:pt x="362586" y="68262"/>
                  <a:pt x="362586" y="68262"/>
                  <a:pt x="362586" y="68262"/>
                </a:cubicBezTo>
                <a:cubicBezTo>
                  <a:pt x="362586" y="68262"/>
                  <a:pt x="364253" y="68262"/>
                  <a:pt x="365920" y="68262"/>
                </a:cubicBezTo>
                <a:lnTo>
                  <a:pt x="366754" y="68262"/>
                </a:lnTo>
                <a:lnTo>
                  <a:pt x="369095" y="68262"/>
                </a:lnTo>
                <a:lnTo>
                  <a:pt x="369254" y="68262"/>
                </a:lnTo>
                <a:lnTo>
                  <a:pt x="369128" y="68279"/>
                </a:lnTo>
                <a:lnTo>
                  <a:pt x="370993" y="69254"/>
                </a:lnTo>
                <a:cubicBezTo>
                  <a:pt x="370658" y="69849"/>
                  <a:pt x="369542" y="70643"/>
                  <a:pt x="368202" y="71437"/>
                </a:cubicBezTo>
                <a:lnTo>
                  <a:pt x="367357" y="71866"/>
                </a:lnTo>
                <a:lnTo>
                  <a:pt x="369084" y="68285"/>
                </a:lnTo>
                <a:lnTo>
                  <a:pt x="363420" y="69056"/>
                </a:lnTo>
                <a:lnTo>
                  <a:pt x="362639" y="74263"/>
                </a:lnTo>
                <a:lnTo>
                  <a:pt x="367357" y="71866"/>
                </a:lnTo>
                <a:lnTo>
                  <a:pt x="366416" y="73818"/>
                </a:lnTo>
                <a:lnTo>
                  <a:pt x="368108" y="74320"/>
                </a:lnTo>
                <a:lnTo>
                  <a:pt x="369230" y="74320"/>
                </a:lnTo>
                <a:lnTo>
                  <a:pt x="368621" y="74472"/>
                </a:lnTo>
                <a:lnTo>
                  <a:pt x="369095" y="74612"/>
                </a:lnTo>
                <a:lnTo>
                  <a:pt x="368059" y="74612"/>
                </a:lnTo>
                <a:lnTo>
                  <a:pt x="365811" y="75173"/>
                </a:lnTo>
                <a:lnTo>
                  <a:pt x="364012" y="78319"/>
                </a:lnTo>
                <a:lnTo>
                  <a:pt x="362392" y="78589"/>
                </a:lnTo>
                <a:lnTo>
                  <a:pt x="362392" y="74612"/>
                </a:lnTo>
                <a:lnTo>
                  <a:pt x="362225" y="74612"/>
                </a:lnTo>
                <a:lnTo>
                  <a:pt x="358974" y="80296"/>
                </a:lnTo>
                <a:cubicBezTo>
                  <a:pt x="357264" y="81150"/>
                  <a:pt x="355555" y="81150"/>
                  <a:pt x="355555" y="81150"/>
                </a:cubicBezTo>
                <a:cubicBezTo>
                  <a:pt x="355555" y="81150"/>
                  <a:pt x="362392" y="81150"/>
                  <a:pt x="362392" y="81150"/>
                </a:cubicBezTo>
                <a:cubicBezTo>
                  <a:pt x="369230" y="74320"/>
                  <a:pt x="362392" y="81150"/>
                  <a:pt x="369230" y="81150"/>
                </a:cubicBezTo>
                <a:cubicBezTo>
                  <a:pt x="369230" y="74320"/>
                  <a:pt x="369230" y="74320"/>
                  <a:pt x="369230" y="74320"/>
                </a:cubicBezTo>
                <a:lnTo>
                  <a:pt x="370940" y="74320"/>
                </a:lnTo>
                <a:lnTo>
                  <a:pt x="371794" y="74320"/>
                </a:lnTo>
                <a:lnTo>
                  <a:pt x="372649" y="74320"/>
                </a:lnTo>
                <a:lnTo>
                  <a:pt x="375213" y="74320"/>
                </a:lnTo>
                <a:cubicBezTo>
                  <a:pt x="376068" y="74320"/>
                  <a:pt x="376068" y="74320"/>
                  <a:pt x="376068" y="74320"/>
                </a:cubicBezTo>
                <a:lnTo>
                  <a:pt x="376361" y="74612"/>
                </a:lnTo>
                <a:lnTo>
                  <a:pt x="379866" y="78114"/>
                </a:lnTo>
                <a:lnTo>
                  <a:pt x="376068" y="81150"/>
                </a:lnTo>
                <a:lnTo>
                  <a:pt x="380854" y="79101"/>
                </a:lnTo>
                <a:lnTo>
                  <a:pt x="382050" y="80296"/>
                </a:lnTo>
                <a:cubicBezTo>
                  <a:pt x="382905" y="81150"/>
                  <a:pt x="382905" y="81150"/>
                  <a:pt x="382905" y="81150"/>
                </a:cubicBezTo>
                <a:cubicBezTo>
                  <a:pt x="382905" y="77735"/>
                  <a:pt x="382905" y="77735"/>
                  <a:pt x="382050" y="78589"/>
                </a:cubicBezTo>
                <a:lnTo>
                  <a:pt x="380854" y="79101"/>
                </a:lnTo>
                <a:lnTo>
                  <a:pt x="379866" y="78114"/>
                </a:lnTo>
                <a:lnTo>
                  <a:pt x="380341" y="77735"/>
                </a:lnTo>
                <a:lnTo>
                  <a:pt x="382905" y="76803"/>
                </a:lnTo>
                <a:lnTo>
                  <a:pt x="389743" y="74320"/>
                </a:lnTo>
                <a:cubicBezTo>
                  <a:pt x="389743" y="74320"/>
                  <a:pt x="391452" y="74320"/>
                  <a:pt x="393162" y="73466"/>
                </a:cubicBezTo>
                <a:lnTo>
                  <a:pt x="394363" y="71366"/>
                </a:lnTo>
                <a:lnTo>
                  <a:pt x="396580" y="74320"/>
                </a:lnTo>
                <a:cubicBezTo>
                  <a:pt x="396580" y="74320"/>
                  <a:pt x="396580" y="72612"/>
                  <a:pt x="396580" y="70904"/>
                </a:cubicBezTo>
                <a:lnTo>
                  <a:pt x="396580" y="68262"/>
                </a:lnTo>
                <a:lnTo>
                  <a:pt x="396580" y="67489"/>
                </a:lnTo>
                <a:cubicBezTo>
                  <a:pt x="396580" y="67489"/>
                  <a:pt x="396580" y="67489"/>
                  <a:pt x="403418" y="67489"/>
                </a:cubicBezTo>
                <a:lnTo>
                  <a:pt x="404661" y="67489"/>
                </a:lnTo>
                <a:lnTo>
                  <a:pt x="413545" y="62706"/>
                </a:lnTo>
                <a:lnTo>
                  <a:pt x="416032" y="62514"/>
                </a:lnTo>
                <a:lnTo>
                  <a:pt x="417093" y="60659"/>
                </a:lnTo>
                <a:lnTo>
                  <a:pt x="417093" y="62433"/>
                </a:lnTo>
                <a:lnTo>
                  <a:pt x="422577" y="62011"/>
                </a:lnTo>
                <a:lnTo>
                  <a:pt x="423931" y="60659"/>
                </a:lnTo>
                <a:lnTo>
                  <a:pt x="423613" y="61931"/>
                </a:lnTo>
                <a:lnTo>
                  <a:pt x="423864" y="61912"/>
                </a:lnTo>
                <a:lnTo>
                  <a:pt x="423610" y="61941"/>
                </a:lnTo>
                <a:lnTo>
                  <a:pt x="423076" y="64074"/>
                </a:lnTo>
                <a:cubicBezTo>
                  <a:pt x="422222" y="65781"/>
                  <a:pt x="420512" y="67489"/>
                  <a:pt x="417093" y="67489"/>
                </a:cubicBezTo>
                <a:cubicBezTo>
                  <a:pt x="417093" y="67489"/>
                  <a:pt x="418803" y="65781"/>
                  <a:pt x="420512" y="64074"/>
                </a:cubicBezTo>
                <a:lnTo>
                  <a:pt x="422521" y="62067"/>
                </a:lnTo>
                <a:lnTo>
                  <a:pt x="417093" y="62693"/>
                </a:lnTo>
                <a:lnTo>
                  <a:pt x="417093" y="66635"/>
                </a:lnTo>
                <a:cubicBezTo>
                  <a:pt x="417093" y="67489"/>
                  <a:pt x="417093" y="67489"/>
                  <a:pt x="417093" y="67489"/>
                </a:cubicBezTo>
                <a:cubicBezTo>
                  <a:pt x="417093" y="67489"/>
                  <a:pt x="417093" y="67489"/>
                  <a:pt x="417948" y="67489"/>
                </a:cubicBezTo>
                <a:lnTo>
                  <a:pt x="423076" y="67489"/>
                </a:lnTo>
                <a:lnTo>
                  <a:pt x="423931" y="67489"/>
                </a:lnTo>
                <a:lnTo>
                  <a:pt x="430768" y="61513"/>
                </a:lnTo>
                <a:lnTo>
                  <a:pt x="431745" y="61391"/>
                </a:lnTo>
                <a:lnTo>
                  <a:pt x="433807" y="62936"/>
                </a:lnTo>
                <a:lnTo>
                  <a:pt x="430768" y="67489"/>
                </a:lnTo>
                <a:cubicBezTo>
                  <a:pt x="430768" y="67489"/>
                  <a:pt x="430768" y="67489"/>
                  <a:pt x="431623" y="66635"/>
                </a:cubicBezTo>
                <a:lnTo>
                  <a:pt x="434871" y="63391"/>
                </a:lnTo>
                <a:lnTo>
                  <a:pt x="437606" y="67489"/>
                </a:lnTo>
                <a:cubicBezTo>
                  <a:pt x="437606" y="67489"/>
                  <a:pt x="444444" y="67489"/>
                  <a:pt x="444444" y="67489"/>
                </a:cubicBezTo>
                <a:cubicBezTo>
                  <a:pt x="444444" y="67489"/>
                  <a:pt x="444444" y="67489"/>
                  <a:pt x="451281" y="60659"/>
                </a:cubicBezTo>
                <a:lnTo>
                  <a:pt x="444138" y="62799"/>
                </a:lnTo>
                <a:lnTo>
                  <a:pt x="444444" y="60659"/>
                </a:lnTo>
                <a:cubicBezTo>
                  <a:pt x="444444" y="60659"/>
                  <a:pt x="442735" y="60659"/>
                  <a:pt x="441025" y="61513"/>
                </a:cubicBezTo>
                <a:lnTo>
                  <a:pt x="438700" y="65577"/>
                </a:lnTo>
                <a:lnTo>
                  <a:pt x="438461" y="65781"/>
                </a:lnTo>
                <a:cubicBezTo>
                  <a:pt x="437606" y="65781"/>
                  <a:pt x="437606" y="64074"/>
                  <a:pt x="437606" y="60659"/>
                </a:cubicBezTo>
                <a:cubicBezTo>
                  <a:pt x="437606" y="53828"/>
                  <a:pt x="437606" y="60659"/>
                  <a:pt x="430768" y="60659"/>
                </a:cubicBezTo>
                <a:cubicBezTo>
                  <a:pt x="444444" y="53828"/>
                  <a:pt x="430768" y="53828"/>
                  <a:pt x="437606" y="53828"/>
                </a:cubicBezTo>
                <a:cubicBezTo>
                  <a:pt x="437606" y="53828"/>
                  <a:pt x="439316" y="53828"/>
                  <a:pt x="441025" y="53828"/>
                </a:cubicBezTo>
                <a:lnTo>
                  <a:pt x="443589" y="53828"/>
                </a:lnTo>
                <a:lnTo>
                  <a:pt x="444444" y="53828"/>
                </a:lnTo>
                <a:cubicBezTo>
                  <a:pt x="444444" y="53828"/>
                  <a:pt x="446153" y="53828"/>
                  <a:pt x="447008" y="53828"/>
                </a:cubicBezTo>
                <a:lnTo>
                  <a:pt x="447863" y="53828"/>
                </a:lnTo>
                <a:lnTo>
                  <a:pt x="449572" y="53828"/>
                </a:lnTo>
                <a:lnTo>
                  <a:pt x="451281" y="53828"/>
                </a:lnTo>
                <a:cubicBezTo>
                  <a:pt x="451281" y="46998"/>
                  <a:pt x="458119" y="46998"/>
                  <a:pt x="458119" y="46998"/>
                </a:cubicBezTo>
                <a:lnTo>
                  <a:pt x="458119" y="51267"/>
                </a:lnTo>
                <a:lnTo>
                  <a:pt x="458119" y="52974"/>
                </a:lnTo>
                <a:lnTo>
                  <a:pt x="458119" y="53828"/>
                </a:lnTo>
                <a:cubicBezTo>
                  <a:pt x="464956" y="53828"/>
                  <a:pt x="464956" y="46998"/>
                  <a:pt x="464956" y="46998"/>
                </a:cubicBezTo>
                <a:cubicBezTo>
                  <a:pt x="471794" y="40167"/>
                  <a:pt x="471794" y="40167"/>
                  <a:pt x="471794" y="46998"/>
                </a:cubicBezTo>
                <a:cubicBezTo>
                  <a:pt x="475213" y="43583"/>
                  <a:pt x="475213" y="43583"/>
                  <a:pt x="475213" y="43583"/>
                </a:cubicBezTo>
                <a:lnTo>
                  <a:pt x="477838" y="40960"/>
                </a:lnTo>
                <a:lnTo>
                  <a:pt x="477838" y="40283"/>
                </a:lnTo>
                <a:lnTo>
                  <a:pt x="477838" y="38298"/>
                </a:lnTo>
                <a:lnTo>
                  <a:pt x="477838" y="33338"/>
                </a:lnTo>
                <a:lnTo>
                  <a:pt x="477763" y="33338"/>
                </a:lnTo>
                <a:lnTo>
                  <a:pt x="474663" y="33338"/>
                </a:lnTo>
                <a:lnTo>
                  <a:pt x="474290" y="33338"/>
                </a:lnTo>
                <a:lnTo>
                  <a:pt x="473869" y="33338"/>
                </a:lnTo>
                <a:lnTo>
                  <a:pt x="473076" y="33338"/>
                </a:lnTo>
                <a:lnTo>
                  <a:pt x="473076" y="34926"/>
                </a:lnTo>
                <a:lnTo>
                  <a:pt x="471488" y="34926"/>
                </a:lnTo>
                <a:lnTo>
                  <a:pt x="471488" y="33338"/>
                </a:lnTo>
                <a:lnTo>
                  <a:pt x="471686" y="33338"/>
                </a:lnTo>
                <a:cubicBezTo>
                  <a:pt x="471686" y="33338"/>
                  <a:pt x="471686" y="33338"/>
                  <a:pt x="478631" y="26988"/>
                </a:cubicBezTo>
                <a:cubicBezTo>
                  <a:pt x="478631" y="26988"/>
                  <a:pt x="478631" y="26988"/>
                  <a:pt x="479499" y="26988"/>
                </a:cubicBezTo>
                <a:lnTo>
                  <a:pt x="479558" y="26988"/>
                </a:lnTo>
                <a:lnTo>
                  <a:pt x="482104" y="26988"/>
                </a:lnTo>
                <a:lnTo>
                  <a:pt x="482972" y="26988"/>
                </a:lnTo>
                <a:lnTo>
                  <a:pt x="484717" y="26988"/>
                </a:lnTo>
                <a:lnTo>
                  <a:pt x="485577" y="26988"/>
                </a:lnTo>
                <a:cubicBezTo>
                  <a:pt x="485577" y="30163"/>
                  <a:pt x="483841" y="30163"/>
                  <a:pt x="482104" y="30163"/>
                </a:cubicBezTo>
                <a:lnTo>
                  <a:pt x="478632" y="33337"/>
                </a:lnTo>
                <a:lnTo>
                  <a:pt x="478635" y="33337"/>
                </a:lnTo>
                <a:lnTo>
                  <a:pt x="487313" y="30957"/>
                </a:lnTo>
                <a:lnTo>
                  <a:pt x="486966" y="31432"/>
                </a:lnTo>
                <a:lnTo>
                  <a:pt x="485577" y="32544"/>
                </a:lnTo>
                <a:lnTo>
                  <a:pt x="478640" y="33337"/>
                </a:lnTo>
                <a:lnTo>
                  <a:pt x="478830" y="33337"/>
                </a:lnTo>
                <a:lnTo>
                  <a:pt x="485578" y="33337"/>
                </a:lnTo>
                <a:lnTo>
                  <a:pt x="485776" y="33337"/>
                </a:lnTo>
                <a:cubicBezTo>
                  <a:pt x="485776" y="33337"/>
                  <a:pt x="483792" y="33337"/>
                  <a:pt x="481807" y="34329"/>
                </a:cubicBezTo>
                <a:lnTo>
                  <a:pt x="478258" y="40540"/>
                </a:lnTo>
                <a:lnTo>
                  <a:pt x="478631" y="40167"/>
                </a:lnTo>
                <a:cubicBezTo>
                  <a:pt x="478631" y="40167"/>
                  <a:pt x="485469" y="40167"/>
                  <a:pt x="485469" y="40167"/>
                </a:cubicBezTo>
                <a:cubicBezTo>
                  <a:pt x="485469" y="40167"/>
                  <a:pt x="487179" y="40167"/>
                  <a:pt x="488888" y="40167"/>
                </a:cubicBezTo>
                <a:lnTo>
                  <a:pt x="488898" y="40167"/>
                </a:lnTo>
                <a:lnTo>
                  <a:pt x="485776" y="33337"/>
                </a:lnTo>
                <a:cubicBezTo>
                  <a:pt x="488951" y="33337"/>
                  <a:pt x="490539" y="33337"/>
                  <a:pt x="491332" y="34329"/>
                </a:cubicBezTo>
                <a:lnTo>
                  <a:pt x="491999" y="40167"/>
                </a:lnTo>
                <a:lnTo>
                  <a:pt x="492307" y="40167"/>
                </a:lnTo>
                <a:cubicBezTo>
                  <a:pt x="495726" y="40167"/>
                  <a:pt x="495726" y="40167"/>
                  <a:pt x="495726" y="40167"/>
                </a:cubicBezTo>
                <a:lnTo>
                  <a:pt x="496580" y="40167"/>
                </a:lnTo>
                <a:lnTo>
                  <a:pt x="497858" y="40167"/>
                </a:lnTo>
                <a:lnTo>
                  <a:pt x="494210" y="37306"/>
                </a:lnTo>
                <a:lnTo>
                  <a:pt x="499269" y="33338"/>
                </a:lnTo>
                <a:lnTo>
                  <a:pt x="496740" y="37306"/>
                </a:lnTo>
                <a:lnTo>
                  <a:pt x="498564" y="40167"/>
                </a:lnTo>
                <a:lnTo>
                  <a:pt x="499144" y="40167"/>
                </a:lnTo>
                <a:lnTo>
                  <a:pt x="499270" y="40167"/>
                </a:lnTo>
                <a:lnTo>
                  <a:pt x="499270" y="37306"/>
                </a:lnTo>
                <a:lnTo>
                  <a:pt x="499270" y="33338"/>
                </a:lnTo>
                <a:lnTo>
                  <a:pt x="499270" y="33337"/>
                </a:lnTo>
                <a:lnTo>
                  <a:pt x="499271" y="33338"/>
                </a:lnTo>
                <a:lnTo>
                  <a:pt x="501800" y="37306"/>
                </a:lnTo>
                <a:lnTo>
                  <a:pt x="499976" y="40167"/>
                </a:lnTo>
                <a:lnTo>
                  <a:pt x="505127" y="40167"/>
                </a:lnTo>
                <a:cubicBezTo>
                  <a:pt x="505982" y="40167"/>
                  <a:pt x="505982" y="40167"/>
                  <a:pt x="505982" y="40167"/>
                </a:cubicBezTo>
                <a:lnTo>
                  <a:pt x="506413" y="40167"/>
                </a:lnTo>
                <a:lnTo>
                  <a:pt x="506413" y="33338"/>
                </a:lnTo>
                <a:lnTo>
                  <a:pt x="507207" y="39290"/>
                </a:lnTo>
                <a:lnTo>
                  <a:pt x="512762" y="33338"/>
                </a:lnTo>
                <a:lnTo>
                  <a:pt x="509588" y="33338"/>
                </a:lnTo>
                <a:lnTo>
                  <a:pt x="506968" y="33338"/>
                </a:lnTo>
                <a:lnTo>
                  <a:pt x="506413" y="33338"/>
                </a:lnTo>
                <a:lnTo>
                  <a:pt x="506095" y="33338"/>
                </a:lnTo>
                <a:cubicBezTo>
                  <a:pt x="513080" y="33338"/>
                  <a:pt x="513080" y="33338"/>
                  <a:pt x="513080" y="26988"/>
                </a:cubicBezTo>
                <a:cubicBezTo>
                  <a:pt x="513080" y="26988"/>
                  <a:pt x="513080" y="33338"/>
                  <a:pt x="513080" y="33338"/>
                </a:cubicBezTo>
                <a:lnTo>
                  <a:pt x="512763" y="33338"/>
                </a:lnTo>
                <a:lnTo>
                  <a:pt x="512763" y="40167"/>
                </a:lnTo>
                <a:lnTo>
                  <a:pt x="512819" y="40167"/>
                </a:lnTo>
                <a:cubicBezTo>
                  <a:pt x="512819" y="40167"/>
                  <a:pt x="512819" y="40167"/>
                  <a:pt x="513674" y="40167"/>
                </a:cubicBezTo>
                <a:lnTo>
                  <a:pt x="517947" y="40167"/>
                </a:lnTo>
                <a:lnTo>
                  <a:pt x="519657" y="40167"/>
                </a:lnTo>
                <a:lnTo>
                  <a:pt x="526495" y="40167"/>
                </a:lnTo>
                <a:cubicBezTo>
                  <a:pt x="533332" y="40167"/>
                  <a:pt x="526495" y="33337"/>
                  <a:pt x="533332" y="33337"/>
                </a:cubicBezTo>
                <a:cubicBezTo>
                  <a:pt x="533332" y="40167"/>
                  <a:pt x="533332" y="40167"/>
                  <a:pt x="533332" y="40167"/>
                </a:cubicBezTo>
                <a:cubicBezTo>
                  <a:pt x="536751" y="40167"/>
                  <a:pt x="536751" y="40167"/>
                  <a:pt x="535896" y="39314"/>
                </a:cubicBezTo>
                <a:lnTo>
                  <a:pt x="534995" y="37214"/>
                </a:lnTo>
                <a:lnTo>
                  <a:pt x="540170" y="40167"/>
                </a:lnTo>
                <a:lnTo>
                  <a:pt x="542734" y="40167"/>
                </a:lnTo>
                <a:lnTo>
                  <a:pt x="543588" y="40167"/>
                </a:lnTo>
                <a:lnTo>
                  <a:pt x="545768" y="40167"/>
                </a:lnTo>
                <a:lnTo>
                  <a:pt x="540809" y="37306"/>
                </a:lnTo>
                <a:cubicBezTo>
                  <a:pt x="539089" y="35321"/>
                  <a:pt x="537369" y="33337"/>
                  <a:pt x="533929" y="33337"/>
                </a:cubicBezTo>
                <a:cubicBezTo>
                  <a:pt x="533929" y="33337"/>
                  <a:pt x="535649" y="33337"/>
                  <a:pt x="537369" y="33337"/>
                </a:cubicBezTo>
                <a:lnTo>
                  <a:pt x="540543" y="33337"/>
                </a:lnTo>
                <a:lnTo>
                  <a:pt x="536079" y="27782"/>
                </a:lnTo>
                <a:lnTo>
                  <a:pt x="527050" y="27052"/>
                </a:lnTo>
                <a:lnTo>
                  <a:pt x="527050" y="32544"/>
                </a:lnTo>
                <a:cubicBezTo>
                  <a:pt x="527050" y="33338"/>
                  <a:pt x="527050" y="33338"/>
                  <a:pt x="527050" y="33338"/>
                </a:cubicBezTo>
                <a:cubicBezTo>
                  <a:pt x="520065" y="33338"/>
                  <a:pt x="520065" y="26988"/>
                  <a:pt x="513080" y="26988"/>
                </a:cubicBezTo>
                <a:lnTo>
                  <a:pt x="512922" y="26988"/>
                </a:lnTo>
                <a:cubicBezTo>
                  <a:pt x="514629" y="26988"/>
                  <a:pt x="515055" y="26988"/>
                  <a:pt x="514735" y="26889"/>
                </a:cubicBezTo>
                <a:lnTo>
                  <a:pt x="514081" y="26718"/>
                </a:lnTo>
                <a:lnTo>
                  <a:pt x="515197" y="26459"/>
                </a:lnTo>
                <a:lnTo>
                  <a:pt x="519748" y="26988"/>
                </a:lnTo>
                <a:lnTo>
                  <a:pt x="519907" y="26988"/>
                </a:lnTo>
                <a:lnTo>
                  <a:pt x="520065" y="26988"/>
                </a:lnTo>
                <a:cubicBezTo>
                  <a:pt x="523558" y="26988"/>
                  <a:pt x="525304" y="28575"/>
                  <a:pt x="526177" y="29369"/>
                </a:cubicBezTo>
                <a:lnTo>
                  <a:pt x="527027" y="27050"/>
                </a:lnTo>
                <a:lnTo>
                  <a:pt x="526257" y="26988"/>
                </a:lnTo>
                <a:lnTo>
                  <a:pt x="527050" y="26988"/>
                </a:lnTo>
                <a:lnTo>
                  <a:pt x="527150" y="26988"/>
                </a:lnTo>
                <a:lnTo>
                  <a:pt x="529829" y="26988"/>
                </a:lnTo>
                <a:lnTo>
                  <a:pt x="533401" y="26988"/>
                </a:lnTo>
                <a:lnTo>
                  <a:pt x="533797" y="26988"/>
                </a:lnTo>
                <a:close/>
                <a:moveTo>
                  <a:pt x="586740" y="25083"/>
                </a:moveTo>
                <a:lnTo>
                  <a:pt x="588169" y="26194"/>
                </a:lnTo>
                <a:cubicBezTo>
                  <a:pt x="589955" y="26988"/>
                  <a:pt x="591741" y="26988"/>
                  <a:pt x="595313" y="26988"/>
                </a:cubicBezTo>
                <a:cubicBezTo>
                  <a:pt x="591741" y="26988"/>
                  <a:pt x="588169" y="26988"/>
                  <a:pt x="586383" y="26194"/>
                </a:cubicBezTo>
                <a:close/>
                <a:moveTo>
                  <a:pt x="623690" y="24607"/>
                </a:moveTo>
                <a:cubicBezTo>
                  <a:pt x="624550" y="25400"/>
                  <a:pt x="626270" y="26988"/>
                  <a:pt x="629710" y="26988"/>
                </a:cubicBezTo>
                <a:lnTo>
                  <a:pt x="627130" y="26988"/>
                </a:lnTo>
                <a:lnTo>
                  <a:pt x="623690" y="26988"/>
                </a:lnTo>
                <a:cubicBezTo>
                  <a:pt x="622830" y="26988"/>
                  <a:pt x="622830" y="26988"/>
                  <a:pt x="622830" y="26988"/>
                </a:cubicBezTo>
                <a:cubicBezTo>
                  <a:pt x="622830" y="23813"/>
                  <a:pt x="622830" y="23813"/>
                  <a:pt x="623690" y="24607"/>
                </a:cubicBezTo>
                <a:close/>
                <a:moveTo>
                  <a:pt x="533797" y="24607"/>
                </a:moveTo>
                <a:lnTo>
                  <a:pt x="534375" y="24811"/>
                </a:lnTo>
                <a:lnTo>
                  <a:pt x="533797" y="26988"/>
                </a:lnTo>
                <a:close/>
                <a:moveTo>
                  <a:pt x="546448" y="22225"/>
                </a:moveTo>
                <a:cubicBezTo>
                  <a:pt x="547291" y="22225"/>
                  <a:pt x="547291" y="23813"/>
                  <a:pt x="547291" y="26988"/>
                </a:cubicBezTo>
                <a:lnTo>
                  <a:pt x="546894" y="26988"/>
                </a:lnTo>
                <a:lnTo>
                  <a:pt x="546001" y="26988"/>
                </a:lnTo>
                <a:lnTo>
                  <a:pt x="543917" y="26988"/>
                </a:lnTo>
                <a:lnTo>
                  <a:pt x="542442" y="26988"/>
                </a:lnTo>
                <a:lnTo>
                  <a:pt x="540643" y="26988"/>
                </a:lnTo>
                <a:lnTo>
                  <a:pt x="540544" y="26988"/>
                </a:lnTo>
                <a:cubicBezTo>
                  <a:pt x="543917" y="23813"/>
                  <a:pt x="545604" y="22225"/>
                  <a:pt x="546448" y="22225"/>
                </a:cubicBezTo>
                <a:close/>
                <a:moveTo>
                  <a:pt x="629710" y="20638"/>
                </a:moveTo>
                <a:cubicBezTo>
                  <a:pt x="636589" y="20638"/>
                  <a:pt x="636589" y="26988"/>
                  <a:pt x="636589" y="26988"/>
                </a:cubicBezTo>
                <a:cubicBezTo>
                  <a:pt x="629710" y="26988"/>
                  <a:pt x="636589" y="20638"/>
                  <a:pt x="629710" y="20638"/>
                </a:cubicBezTo>
                <a:close/>
                <a:moveTo>
                  <a:pt x="608013" y="20638"/>
                </a:moveTo>
                <a:cubicBezTo>
                  <a:pt x="615951" y="20638"/>
                  <a:pt x="615951" y="26988"/>
                  <a:pt x="615951" y="26988"/>
                </a:cubicBezTo>
                <a:cubicBezTo>
                  <a:pt x="615951" y="26988"/>
                  <a:pt x="608013" y="20638"/>
                  <a:pt x="608013" y="20638"/>
                </a:cubicBezTo>
                <a:close/>
                <a:moveTo>
                  <a:pt x="581025" y="20638"/>
                </a:moveTo>
                <a:cubicBezTo>
                  <a:pt x="581025" y="20638"/>
                  <a:pt x="581025" y="20638"/>
                  <a:pt x="581918" y="20638"/>
                </a:cubicBezTo>
                <a:lnTo>
                  <a:pt x="583704" y="20638"/>
                </a:lnTo>
                <a:lnTo>
                  <a:pt x="588169" y="20638"/>
                </a:lnTo>
                <a:lnTo>
                  <a:pt x="586740" y="25083"/>
                </a:lnTo>
                <a:close/>
                <a:moveTo>
                  <a:pt x="547291" y="20638"/>
                </a:moveTo>
                <a:lnTo>
                  <a:pt x="549083" y="20638"/>
                </a:lnTo>
                <a:lnTo>
                  <a:pt x="554038" y="20638"/>
                </a:lnTo>
                <a:cubicBezTo>
                  <a:pt x="554038" y="20638"/>
                  <a:pt x="554038" y="20638"/>
                  <a:pt x="554038" y="21432"/>
                </a:cubicBezTo>
                <a:lnTo>
                  <a:pt x="554038" y="23813"/>
                </a:lnTo>
                <a:lnTo>
                  <a:pt x="554038" y="26194"/>
                </a:lnTo>
                <a:lnTo>
                  <a:pt x="554038" y="26988"/>
                </a:lnTo>
                <a:lnTo>
                  <a:pt x="550863" y="26988"/>
                </a:lnTo>
                <a:lnTo>
                  <a:pt x="550664" y="26988"/>
                </a:lnTo>
                <a:lnTo>
                  <a:pt x="548482" y="26988"/>
                </a:lnTo>
                <a:lnTo>
                  <a:pt x="547688" y="26988"/>
                </a:lnTo>
                <a:lnTo>
                  <a:pt x="547291" y="26988"/>
                </a:lnTo>
                <a:cubicBezTo>
                  <a:pt x="554038" y="26988"/>
                  <a:pt x="547291" y="20638"/>
                  <a:pt x="547291" y="20638"/>
                </a:cubicBezTo>
                <a:close/>
                <a:moveTo>
                  <a:pt x="540544" y="20638"/>
                </a:moveTo>
                <a:cubicBezTo>
                  <a:pt x="540544" y="26988"/>
                  <a:pt x="540544" y="26988"/>
                  <a:pt x="540544" y="26988"/>
                </a:cubicBezTo>
                <a:cubicBezTo>
                  <a:pt x="540544" y="23813"/>
                  <a:pt x="540544" y="22225"/>
                  <a:pt x="539701" y="22225"/>
                </a:cubicBezTo>
                <a:lnTo>
                  <a:pt x="535850" y="25331"/>
                </a:lnTo>
                <a:lnTo>
                  <a:pt x="534375" y="24811"/>
                </a:lnTo>
                <a:lnTo>
                  <a:pt x="534640" y="23813"/>
                </a:lnTo>
                <a:cubicBezTo>
                  <a:pt x="535484" y="22225"/>
                  <a:pt x="537170" y="20638"/>
                  <a:pt x="540544" y="20638"/>
                </a:cubicBezTo>
                <a:close/>
                <a:moveTo>
                  <a:pt x="527050" y="20638"/>
                </a:moveTo>
                <a:cubicBezTo>
                  <a:pt x="527050" y="20638"/>
                  <a:pt x="527050" y="26988"/>
                  <a:pt x="533797" y="20638"/>
                </a:cubicBezTo>
                <a:cubicBezTo>
                  <a:pt x="533797" y="20638"/>
                  <a:pt x="533797" y="20638"/>
                  <a:pt x="533797" y="21432"/>
                </a:cubicBezTo>
                <a:lnTo>
                  <a:pt x="533797" y="24607"/>
                </a:lnTo>
                <a:cubicBezTo>
                  <a:pt x="532110" y="23813"/>
                  <a:pt x="530424" y="23813"/>
                  <a:pt x="527050" y="26988"/>
                </a:cubicBezTo>
                <a:cubicBezTo>
                  <a:pt x="527050" y="26988"/>
                  <a:pt x="527050" y="20638"/>
                  <a:pt x="527050" y="20638"/>
                </a:cubicBezTo>
                <a:close/>
                <a:moveTo>
                  <a:pt x="519748" y="20638"/>
                </a:moveTo>
                <a:cubicBezTo>
                  <a:pt x="526575" y="20638"/>
                  <a:pt x="526575" y="26988"/>
                  <a:pt x="519748" y="26988"/>
                </a:cubicBezTo>
                <a:cubicBezTo>
                  <a:pt x="526575" y="26988"/>
                  <a:pt x="519748" y="20638"/>
                  <a:pt x="519748" y="20638"/>
                </a:cubicBezTo>
                <a:close/>
                <a:moveTo>
                  <a:pt x="506096" y="20638"/>
                </a:moveTo>
                <a:lnTo>
                  <a:pt x="506413" y="20638"/>
                </a:lnTo>
                <a:lnTo>
                  <a:pt x="507803" y="20638"/>
                </a:lnTo>
                <a:lnTo>
                  <a:pt x="509509" y="20638"/>
                </a:lnTo>
                <a:lnTo>
                  <a:pt x="512763" y="20638"/>
                </a:lnTo>
                <a:lnTo>
                  <a:pt x="512922" y="20638"/>
                </a:lnTo>
                <a:cubicBezTo>
                  <a:pt x="512922" y="20638"/>
                  <a:pt x="514629" y="20638"/>
                  <a:pt x="515482" y="20638"/>
                </a:cubicBezTo>
                <a:lnTo>
                  <a:pt x="516335" y="20638"/>
                </a:lnTo>
                <a:lnTo>
                  <a:pt x="518895" y="20638"/>
                </a:lnTo>
                <a:lnTo>
                  <a:pt x="519748" y="20638"/>
                </a:lnTo>
                <a:cubicBezTo>
                  <a:pt x="519748" y="23813"/>
                  <a:pt x="518042" y="25400"/>
                  <a:pt x="516335" y="26194"/>
                </a:cubicBezTo>
                <a:lnTo>
                  <a:pt x="515197" y="26459"/>
                </a:lnTo>
                <a:lnTo>
                  <a:pt x="512922" y="26194"/>
                </a:lnTo>
                <a:cubicBezTo>
                  <a:pt x="509509" y="25400"/>
                  <a:pt x="506096" y="23813"/>
                  <a:pt x="506096" y="20638"/>
                </a:cubicBezTo>
                <a:close/>
                <a:moveTo>
                  <a:pt x="498475" y="20638"/>
                </a:moveTo>
                <a:lnTo>
                  <a:pt x="499269" y="20638"/>
                </a:lnTo>
                <a:lnTo>
                  <a:pt x="500063" y="20638"/>
                </a:lnTo>
                <a:lnTo>
                  <a:pt x="500122" y="20638"/>
                </a:lnTo>
                <a:lnTo>
                  <a:pt x="502444" y="20638"/>
                </a:lnTo>
                <a:lnTo>
                  <a:pt x="505421" y="20638"/>
                </a:lnTo>
                <a:lnTo>
                  <a:pt x="505619" y="20638"/>
                </a:lnTo>
                <a:lnTo>
                  <a:pt x="506096" y="20638"/>
                </a:lnTo>
                <a:cubicBezTo>
                  <a:pt x="506096" y="23813"/>
                  <a:pt x="509509" y="25400"/>
                  <a:pt x="512069" y="26194"/>
                </a:cubicBezTo>
                <a:lnTo>
                  <a:pt x="514081" y="26718"/>
                </a:lnTo>
                <a:lnTo>
                  <a:pt x="512922" y="26988"/>
                </a:lnTo>
                <a:cubicBezTo>
                  <a:pt x="512922" y="23813"/>
                  <a:pt x="509509" y="22225"/>
                  <a:pt x="506096" y="21432"/>
                </a:cubicBezTo>
                <a:lnTo>
                  <a:pt x="500063" y="20730"/>
                </a:lnTo>
                <a:lnTo>
                  <a:pt x="500063" y="22226"/>
                </a:lnTo>
                <a:lnTo>
                  <a:pt x="498475" y="22226"/>
                </a:lnTo>
                <a:lnTo>
                  <a:pt x="498475" y="21432"/>
                </a:lnTo>
                <a:close/>
                <a:moveTo>
                  <a:pt x="492443" y="20638"/>
                </a:moveTo>
                <a:lnTo>
                  <a:pt x="493591" y="21065"/>
                </a:lnTo>
                <a:lnTo>
                  <a:pt x="495300" y="20638"/>
                </a:lnTo>
                <a:cubicBezTo>
                  <a:pt x="497053" y="20638"/>
                  <a:pt x="498475" y="20993"/>
                  <a:pt x="498475" y="21432"/>
                </a:cubicBezTo>
                <a:lnTo>
                  <a:pt x="496144" y="22015"/>
                </a:lnTo>
                <a:lnTo>
                  <a:pt x="500976" y="23813"/>
                </a:lnTo>
                <a:cubicBezTo>
                  <a:pt x="502683" y="23813"/>
                  <a:pt x="502683" y="23813"/>
                  <a:pt x="499269" y="26988"/>
                </a:cubicBezTo>
                <a:cubicBezTo>
                  <a:pt x="499269" y="23813"/>
                  <a:pt x="497563" y="23813"/>
                  <a:pt x="495856" y="23813"/>
                </a:cubicBezTo>
                <a:lnTo>
                  <a:pt x="493727" y="21833"/>
                </a:lnTo>
                <a:lnTo>
                  <a:pt x="492443" y="21511"/>
                </a:lnTo>
                <a:lnTo>
                  <a:pt x="492443" y="26988"/>
                </a:lnTo>
                <a:lnTo>
                  <a:pt x="492125" y="26988"/>
                </a:lnTo>
                <a:lnTo>
                  <a:pt x="491597" y="26988"/>
                </a:lnTo>
                <a:lnTo>
                  <a:pt x="489017" y="26988"/>
                </a:lnTo>
                <a:lnTo>
                  <a:pt x="485617" y="26988"/>
                </a:lnTo>
                <a:cubicBezTo>
                  <a:pt x="485617" y="26988"/>
                  <a:pt x="492443" y="20638"/>
                  <a:pt x="492443" y="20638"/>
                </a:cubicBezTo>
                <a:lnTo>
                  <a:pt x="492443" y="21352"/>
                </a:lnTo>
                <a:lnTo>
                  <a:pt x="493048" y="21201"/>
                </a:lnTo>
                <a:close/>
                <a:moveTo>
                  <a:pt x="478791" y="20638"/>
                </a:moveTo>
                <a:cubicBezTo>
                  <a:pt x="478791" y="20638"/>
                  <a:pt x="478791" y="20638"/>
                  <a:pt x="479644" y="20638"/>
                </a:cubicBezTo>
                <a:lnTo>
                  <a:pt x="481351" y="20638"/>
                </a:lnTo>
                <a:lnTo>
                  <a:pt x="482204" y="20638"/>
                </a:lnTo>
                <a:lnTo>
                  <a:pt x="483057" y="20638"/>
                </a:lnTo>
                <a:lnTo>
                  <a:pt x="484764" y="20638"/>
                </a:lnTo>
                <a:lnTo>
                  <a:pt x="485617" y="20638"/>
                </a:lnTo>
                <a:cubicBezTo>
                  <a:pt x="485617" y="20638"/>
                  <a:pt x="485617" y="20638"/>
                  <a:pt x="485617" y="26988"/>
                </a:cubicBezTo>
                <a:cubicBezTo>
                  <a:pt x="478791" y="26988"/>
                  <a:pt x="485617" y="20638"/>
                  <a:pt x="478791" y="20638"/>
                </a:cubicBezTo>
                <a:close/>
                <a:moveTo>
                  <a:pt x="478631" y="20638"/>
                </a:moveTo>
                <a:cubicBezTo>
                  <a:pt x="478631" y="26988"/>
                  <a:pt x="478631" y="26988"/>
                  <a:pt x="478631" y="26988"/>
                </a:cubicBezTo>
                <a:cubicBezTo>
                  <a:pt x="478631" y="26988"/>
                  <a:pt x="471686" y="33338"/>
                  <a:pt x="471686" y="33338"/>
                </a:cubicBezTo>
                <a:cubicBezTo>
                  <a:pt x="471686" y="33338"/>
                  <a:pt x="471686" y="26988"/>
                  <a:pt x="471686" y="26988"/>
                </a:cubicBezTo>
                <a:cubicBezTo>
                  <a:pt x="471686" y="20638"/>
                  <a:pt x="478631" y="26988"/>
                  <a:pt x="478631" y="20638"/>
                </a:cubicBezTo>
                <a:close/>
                <a:moveTo>
                  <a:pt x="471488" y="20638"/>
                </a:moveTo>
                <a:cubicBezTo>
                  <a:pt x="471488" y="23813"/>
                  <a:pt x="469768" y="25400"/>
                  <a:pt x="467189" y="26194"/>
                </a:cubicBezTo>
                <a:lnTo>
                  <a:pt x="464769" y="26397"/>
                </a:lnTo>
                <a:lnTo>
                  <a:pt x="465469" y="23813"/>
                </a:lnTo>
                <a:cubicBezTo>
                  <a:pt x="466329" y="23813"/>
                  <a:pt x="468049" y="23813"/>
                  <a:pt x="471488" y="20638"/>
                </a:cubicBezTo>
                <a:close/>
                <a:moveTo>
                  <a:pt x="464609" y="20638"/>
                </a:moveTo>
                <a:cubicBezTo>
                  <a:pt x="464609" y="20638"/>
                  <a:pt x="462889" y="22225"/>
                  <a:pt x="462029" y="23813"/>
                </a:cubicBezTo>
                <a:lnTo>
                  <a:pt x="464170" y="26448"/>
                </a:lnTo>
                <a:lnTo>
                  <a:pt x="458719" y="26905"/>
                </a:lnTo>
                <a:lnTo>
                  <a:pt x="458788" y="26988"/>
                </a:lnTo>
                <a:lnTo>
                  <a:pt x="458658" y="26910"/>
                </a:lnTo>
                <a:lnTo>
                  <a:pt x="457729" y="26988"/>
                </a:lnTo>
                <a:lnTo>
                  <a:pt x="456927" y="26988"/>
                </a:lnTo>
                <a:lnTo>
                  <a:pt x="456870" y="26988"/>
                </a:lnTo>
                <a:lnTo>
                  <a:pt x="455191" y="26988"/>
                </a:lnTo>
                <a:lnTo>
                  <a:pt x="453736" y="26988"/>
                </a:lnTo>
                <a:lnTo>
                  <a:pt x="451909" y="26988"/>
                </a:lnTo>
                <a:lnTo>
                  <a:pt x="451049" y="26988"/>
                </a:lnTo>
                <a:lnTo>
                  <a:pt x="450850" y="26988"/>
                </a:lnTo>
                <a:cubicBezTo>
                  <a:pt x="450850" y="26988"/>
                  <a:pt x="452570" y="26988"/>
                  <a:pt x="455150" y="26194"/>
                </a:cubicBezTo>
                <a:lnTo>
                  <a:pt x="456320" y="25507"/>
                </a:lnTo>
                <a:lnTo>
                  <a:pt x="454819" y="24607"/>
                </a:lnTo>
                <a:cubicBezTo>
                  <a:pt x="452835" y="23813"/>
                  <a:pt x="450850" y="23813"/>
                  <a:pt x="450850" y="26988"/>
                </a:cubicBezTo>
                <a:cubicBezTo>
                  <a:pt x="450850" y="23813"/>
                  <a:pt x="452835" y="22225"/>
                  <a:pt x="454819" y="22225"/>
                </a:cubicBezTo>
                <a:lnTo>
                  <a:pt x="457148" y="25020"/>
                </a:lnTo>
                <a:close/>
                <a:moveTo>
                  <a:pt x="438150" y="20638"/>
                </a:moveTo>
                <a:cubicBezTo>
                  <a:pt x="438150" y="20638"/>
                  <a:pt x="439870" y="20638"/>
                  <a:pt x="441590" y="20638"/>
                </a:cubicBezTo>
                <a:lnTo>
                  <a:pt x="444501" y="20638"/>
                </a:lnTo>
                <a:lnTo>
                  <a:pt x="445029" y="20638"/>
                </a:lnTo>
                <a:cubicBezTo>
                  <a:pt x="451909" y="20638"/>
                  <a:pt x="450189" y="22225"/>
                  <a:pt x="446749" y="23019"/>
                </a:cubicBezTo>
                <a:lnTo>
                  <a:pt x="442401" y="23251"/>
                </a:lnTo>
                <a:lnTo>
                  <a:pt x="440036" y="26194"/>
                </a:lnTo>
                <a:lnTo>
                  <a:pt x="438071" y="26353"/>
                </a:lnTo>
                <a:lnTo>
                  <a:pt x="438250" y="26194"/>
                </a:lnTo>
                <a:lnTo>
                  <a:pt x="441508" y="23298"/>
                </a:lnTo>
                <a:lnTo>
                  <a:pt x="441160" y="23317"/>
                </a:lnTo>
                <a:cubicBezTo>
                  <a:pt x="439440" y="23019"/>
                  <a:pt x="438150" y="22225"/>
                  <a:pt x="438150" y="20638"/>
                </a:cubicBezTo>
                <a:close/>
                <a:moveTo>
                  <a:pt x="403226" y="20638"/>
                </a:moveTo>
                <a:cubicBezTo>
                  <a:pt x="403226" y="26988"/>
                  <a:pt x="403226" y="26988"/>
                  <a:pt x="396082" y="26988"/>
                </a:cubicBezTo>
                <a:cubicBezTo>
                  <a:pt x="399654" y="26988"/>
                  <a:pt x="401440" y="25400"/>
                  <a:pt x="401440" y="23813"/>
                </a:cubicBezTo>
                <a:lnTo>
                  <a:pt x="399466" y="22643"/>
                </a:lnTo>
                <a:close/>
                <a:moveTo>
                  <a:pt x="396082" y="20638"/>
                </a:moveTo>
                <a:lnTo>
                  <a:pt x="399466" y="22643"/>
                </a:lnTo>
                <a:lnTo>
                  <a:pt x="394296" y="25400"/>
                </a:lnTo>
                <a:cubicBezTo>
                  <a:pt x="392510" y="25400"/>
                  <a:pt x="392510" y="23813"/>
                  <a:pt x="396082" y="20638"/>
                </a:cubicBezTo>
                <a:close/>
                <a:moveTo>
                  <a:pt x="516335" y="17661"/>
                </a:moveTo>
                <a:cubicBezTo>
                  <a:pt x="518121" y="16669"/>
                  <a:pt x="519907" y="16669"/>
                  <a:pt x="519907" y="20638"/>
                </a:cubicBezTo>
                <a:cubicBezTo>
                  <a:pt x="519907" y="20638"/>
                  <a:pt x="518121" y="20638"/>
                  <a:pt x="516335" y="19646"/>
                </a:cubicBezTo>
                <a:lnTo>
                  <a:pt x="515621" y="18257"/>
                </a:lnTo>
                <a:close/>
                <a:moveTo>
                  <a:pt x="564781" y="17593"/>
                </a:moveTo>
                <a:lnTo>
                  <a:pt x="574676" y="20638"/>
                </a:lnTo>
                <a:lnTo>
                  <a:pt x="573684" y="20638"/>
                </a:lnTo>
                <a:lnTo>
                  <a:pt x="571237" y="20638"/>
                </a:lnTo>
                <a:lnTo>
                  <a:pt x="570707" y="20638"/>
                </a:lnTo>
                <a:lnTo>
                  <a:pt x="567797" y="20638"/>
                </a:lnTo>
                <a:close/>
                <a:moveTo>
                  <a:pt x="622301" y="12700"/>
                </a:moveTo>
                <a:cubicBezTo>
                  <a:pt x="629445" y="20638"/>
                  <a:pt x="636589" y="20638"/>
                  <a:pt x="636589" y="20638"/>
                </a:cubicBezTo>
                <a:cubicBezTo>
                  <a:pt x="636589" y="20638"/>
                  <a:pt x="634803" y="20638"/>
                  <a:pt x="633017" y="20638"/>
                </a:cubicBezTo>
                <a:lnTo>
                  <a:pt x="630570" y="20638"/>
                </a:lnTo>
                <a:lnTo>
                  <a:pt x="629710" y="20638"/>
                </a:lnTo>
                <a:cubicBezTo>
                  <a:pt x="629710" y="20638"/>
                  <a:pt x="629710" y="26988"/>
                  <a:pt x="629710" y="26988"/>
                </a:cubicBezTo>
                <a:cubicBezTo>
                  <a:pt x="622830" y="26988"/>
                  <a:pt x="622830" y="20638"/>
                  <a:pt x="622830" y="20638"/>
                </a:cubicBezTo>
                <a:lnTo>
                  <a:pt x="623690" y="20638"/>
                </a:lnTo>
                <a:lnTo>
                  <a:pt x="628850" y="20638"/>
                </a:lnTo>
                <a:lnTo>
                  <a:pt x="629445" y="20638"/>
                </a:lnTo>
                <a:cubicBezTo>
                  <a:pt x="629445" y="20638"/>
                  <a:pt x="622301" y="12700"/>
                  <a:pt x="622301" y="12700"/>
                </a:cubicBezTo>
                <a:close/>
                <a:moveTo>
                  <a:pt x="602060" y="12700"/>
                </a:moveTo>
                <a:lnTo>
                  <a:pt x="602283" y="12752"/>
                </a:lnTo>
                <a:lnTo>
                  <a:pt x="602192" y="12700"/>
                </a:lnTo>
                <a:cubicBezTo>
                  <a:pt x="602192" y="12700"/>
                  <a:pt x="602192" y="12700"/>
                  <a:pt x="609072" y="12700"/>
                </a:cubicBezTo>
                <a:lnTo>
                  <a:pt x="611500" y="17603"/>
                </a:lnTo>
                <a:lnTo>
                  <a:pt x="614220" y="19639"/>
                </a:lnTo>
                <a:lnTo>
                  <a:pt x="615951" y="20638"/>
                </a:lnTo>
                <a:lnTo>
                  <a:pt x="615305" y="20452"/>
                </a:lnTo>
                <a:lnTo>
                  <a:pt x="615554" y="20638"/>
                </a:lnTo>
                <a:lnTo>
                  <a:pt x="615172" y="20413"/>
                </a:lnTo>
                <a:lnTo>
                  <a:pt x="612512" y="19646"/>
                </a:lnTo>
                <a:lnTo>
                  <a:pt x="611954" y="18520"/>
                </a:lnTo>
                <a:lnTo>
                  <a:pt x="608807" y="16669"/>
                </a:lnTo>
                <a:cubicBezTo>
                  <a:pt x="605434" y="14684"/>
                  <a:pt x="602060" y="12700"/>
                  <a:pt x="602060" y="12700"/>
                </a:cubicBezTo>
                <a:close/>
                <a:moveTo>
                  <a:pt x="594519" y="12700"/>
                </a:moveTo>
                <a:cubicBezTo>
                  <a:pt x="594519" y="12700"/>
                  <a:pt x="594519" y="12700"/>
                  <a:pt x="594519" y="13692"/>
                </a:cubicBezTo>
                <a:lnTo>
                  <a:pt x="594519" y="17661"/>
                </a:lnTo>
                <a:cubicBezTo>
                  <a:pt x="594519" y="16669"/>
                  <a:pt x="594519" y="16669"/>
                  <a:pt x="594519" y="20638"/>
                </a:cubicBezTo>
                <a:cubicBezTo>
                  <a:pt x="587375" y="20638"/>
                  <a:pt x="594519" y="12700"/>
                  <a:pt x="594519" y="12700"/>
                </a:cubicBezTo>
                <a:close/>
                <a:moveTo>
                  <a:pt x="554038" y="12700"/>
                </a:moveTo>
                <a:cubicBezTo>
                  <a:pt x="557477" y="12700"/>
                  <a:pt x="559197" y="12700"/>
                  <a:pt x="560917" y="13692"/>
                </a:cubicBezTo>
                <a:lnTo>
                  <a:pt x="564781" y="17593"/>
                </a:lnTo>
                <a:lnTo>
                  <a:pt x="561777" y="16669"/>
                </a:lnTo>
                <a:cubicBezTo>
                  <a:pt x="557478" y="14684"/>
                  <a:pt x="554038" y="12700"/>
                  <a:pt x="554038" y="12700"/>
                </a:cubicBezTo>
                <a:close/>
                <a:moveTo>
                  <a:pt x="554038" y="12700"/>
                </a:moveTo>
                <a:cubicBezTo>
                  <a:pt x="554038" y="12700"/>
                  <a:pt x="560917" y="12700"/>
                  <a:pt x="560917" y="12700"/>
                </a:cubicBezTo>
                <a:lnTo>
                  <a:pt x="563563" y="12700"/>
                </a:lnTo>
                <a:lnTo>
                  <a:pt x="564357" y="12700"/>
                </a:lnTo>
                <a:cubicBezTo>
                  <a:pt x="566077" y="12700"/>
                  <a:pt x="567797" y="12700"/>
                  <a:pt x="567797" y="12700"/>
                </a:cubicBezTo>
                <a:cubicBezTo>
                  <a:pt x="574676" y="20638"/>
                  <a:pt x="574676" y="12700"/>
                  <a:pt x="574676" y="12700"/>
                </a:cubicBezTo>
                <a:cubicBezTo>
                  <a:pt x="574676" y="20638"/>
                  <a:pt x="574676" y="12700"/>
                  <a:pt x="574676" y="20638"/>
                </a:cubicBezTo>
                <a:lnTo>
                  <a:pt x="564787" y="13982"/>
                </a:lnTo>
                <a:lnTo>
                  <a:pt x="563563" y="14288"/>
                </a:lnTo>
                <a:cubicBezTo>
                  <a:pt x="561810" y="14288"/>
                  <a:pt x="560388" y="13932"/>
                  <a:pt x="560388" y="13494"/>
                </a:cubicBezTo>
                <a:lnTo>
                  <a:pt x="560918" y="13361"/>
                </a:lnTo>
                <a:close/>
                <a:moveTo>
                  <a:pt x="546894" y="12700"/>
                </a:moveTo>
                <a:cubicBezTo>
                  <a:pt x="546894" y="12700"/>
                  <a:pt x="546894" y="20638"/>
                  <a:pt x="546894" y="20638"/>
                </a:cubicBezTo>
                <a:cubicBezTo>
                  <a:pt x="539750" y="20638"/>
                  <a:pt x="539750" y="20638"/>
                  <a:pt x="546894" y="12700"/>
                </a:cubicBezTo>
                <a:close/>
                <a:moveTo>
                  <a:pt x="539750" y="12700"/>
                </a:moveTo>
                <a:cubicBezTo>
                  <a:pt x="539750" y="12700"/>
                  <a:pt x="539750" y="20638"/>
                  <a:pt x="539750" y="20638"/>
                </a:cubicBezTo>
                <a:lnTo>
                  <a:pt x="535781" y="20638"/>
                </a:lnTo>
                <a:lnTo>
                  <a:pt x="533797" y="20638"/>
                </a:lnTo>
                <a:lnTo>
                  <a:pt x="533400" y="20638"/>
                </a:lnTo>
                <a:cubicBezTo>
                  <a:pt x="533400" y="20638"/>
                  <a:pt x="539750" y="20638"/>
                  <a:pt x="539750" y="12700"/>
                </a:cubicBezTo>
                <a:close/>
                <a:moveTo>
                  <a:pt x="519907" y="12700"/>
                </a:moveTo>
                <a:cubicBezTo>
                  <a:pt x="519907" y="16669"/>
                  <a:pt x="521693" y="18653"/>
                  <a:pt x="523479" y="19646"/>
                </a:cubicBezTo>
                <a:lnTo>
                  <a:pt x="527050" y="20638"/>
                </a:lnTo>
                <a:lnTo>
                  <a:pt x="527051" y="20638"/>
                </a:lnTo>
                <a:lnTo>
                  <a:pt x="527050" y="20638"/>
                </a:lnTo>
                <a:lnTo>
                  <a:pt x="526257" y="20638"/>
                </a:lnTo>
                <a:lnTo>
                  <a:pt x="524359" y="20638"/>
                </a:lnTo>
                <a:lnTo>
                  <a:pt x="523479" y="20638"/>
                </a:lnTo>
                <a:lnTo>
                  <a:pt x="521916" y="20638"/>
                </a:lnTo>
                <a:lnTo>
                  <a:pt x="520800" y="20638"/>
                </a:lnTo>
                <a:cubicBezTo>
                  <a:pt x="519907" y="20638"/>
                  <a:pt x="519907" y="20638"/>
                  <a:pt x="519907" y="20638"/>
                </a:cubicBezTo>
                <a:cubicBezTo>
                  <a:pt x="519907" y="12700"/>
                  <a:pt x="519907" y="12700"/>
                  <a:pt x="519907" y="12700"/>
                </a:cubicBezTo>
                <a:close/>
                <a:moveTo>
                  <a:pt x="512763" y="12700"/>
                </a:moveTo>
                <a:lnTo>
                  <a:pt x="515621" y="18257"/>
                </a:lnTo>
                <a:lnTo>
                  <a:pt x="512763" y="20638"/>
                </a:lnTo>
                <a:cubicBezTo>
                  <a:pt x="512763" y="20638"/>
                  <a:pt x="512763" y="12700"/>
                  <a:pt x="512763" y="12700"/>
                </a:cubicBezTo>
                <a:close/>
                <a:moveTo>
                  <a:pt x="498475" y="12700"/>
                </a:moveTo>
                <a:lnTo>
                  <a:pt x="502865" y="13397"/>
                </a:lnTo>
                <a:lnTo>
                  <a:pt x="505884" y="12700"/>
                </a:lnTo>
                <a:lnTo>
                  <a:pt x="504285" y="13622"/>
                </a:lnTo>
                <a:lnTo>
                  <a:pt x="504726" y="13692"/>
                </a:lnTo>
                <a:cubicBezTo>
                  <a:pt x="505619" y="14684"/>
                  <a:pt x="505619" y="16669"/>
                  <a:pt x="505619" y="20638"/>
                </a:cubicBezTo>
                <a:cubicBezTo>
                  <a:pt x="505619" y="20638"/>
                  <a:pt x="505619" y="12700"/>
                  <a:pt x="498475" y="20638"/>
                </a:cubicBezTo>
                <a:lnTo>
                  <a:pt x="498475" y="16974"/>
                </a:lnTo>
                <a:lnTo>
                  <a:pt x="492125" y="20638"/>
                </a:lnTo>
                <a:lnTo>
                  <a:pt x="498475" y="15975"/>
                </a:lnTo>
                <a:close/>
                <a:moveTo>
                  <a:pt x="478791" y="12700"/>
                </a:moveTo>
                <a:cubicBezTo>
                  <a:pt x="478791" y="20638"/>
                  <a:pt x="472123" y="20638"/>
                  <a:pt x="472123" y="20638"/>
                </a:cubicBezTo>
                <a:cubicBezTo>
                  <a:pt x="472123" y="12700"/>
                  <a:pt x="478791" y="12700"/>
                  <a:pt x="478791" y="12700"/>
                </a:cubicBezTo>
                <a:close/>
                <a:moveTo>
                  <a:pt x="465138" y="12700"/>
                </a:moveTo>
                <a:cubicBezTo>
                  <a:pt x="465138" y="12700"/>
                  <a:pt x="466726" y="12700"/>
                  <a:pt x="467519" y="12700"/>
                </a:cubicBezTo>
                <a:lnTo>
                  <a:pt x="468313" y="12700"/>
                </a:lnTo>
                <a:lnTo>
                  <a:pt x="470694" y="12700"/>
                </a:lnTo>
                <a:cubicBezTo>
                  <a:pt x="471488" y="12700"/>
                  <a:pt x="471488" y="12700"/>
                  <a:pt x="471488" y="12700"/>
                </a:cubicBezTo>
                <a:cubicBezTo>
                  <a:pt x="471488" y="12700"/>
                  <a:pt x="469901" y="12700"/>
                  <a:pt x="468313" y="13692"/>
                </a:cubicBezTo>
                <a:lnTo>
                  <a:pt x="465192" y="20521"/>
                </a:lnTo>
                <a:lnTo>
                  <a:pt x="465560" y="20514"/>
                </a:lnTo>
                <a:cubicBezTo>
                  <a:pt x="469623" y="20142"/>
                  <a:pt x="467123" y="18653"/>
                  <a:pt x="472123" y="12700"/>
                </a:cubicBezTo>
                <a:cubicBezTo>
                  <a:pt x="472123" y="12700"/>
                  <a:pt x="472123" y="20638"/>
                  <a:pt x="472123" y="20638"/>
                </a:cubicBezTo>
                <a:lnTo>
                  <a:pt x="471964" y="20638"/>
                </a:lnTo>
                <a:lnTo>
                  <a:pt x="471488" y="20638"/>
                </a:lnTo>
                <a:lnTo>
                  <a:pt x="470694" y="20638"/>
                </a:lnTo>
                <a:lnTo>
                  <a:pt x="469404" y="20638"/>
                </a:lnTo>
                <a:lnTo>
                  <a:pt x="467519" y="20638"/>
                </a:lnTo>
                <a:lnTo>
                  <a:pt x="466726" y="20638"/>
                </a:lnTo>
                <a:lnTo>
                  <a:pt x="465932" y="20638"/>
                </a:lnTo>
                <a:lnTo>
                  <a:pt x="465456" y="20638"/>
                </a:lnTo>
                <a:lnTo>
                  <a:pt x="465138" y="20638"/>
                </a:lnTo>
                <a:lnTo>
                  <a:pt x="464623" y="20638"/>
                </a:lnTo>
                <a:lnTo>
                  <a:pt x="464609" y="20638"/>
                </a:lnTo>
                <a:lnTo>
                  <a:pt x="462122" y="20638"/>
                </a:lnTo>
                <a:lnTo>
                  <a:pt x="461963" y="20638"/>
                </a:lnTo>
                <a:lnTo>
                  <a:pt x="458789" y="20638"/>
                </a:lnTo>
                <a:lnTo>
                  <a:pt x="458788" y="20638"/>
                </a:lnTo>
                <a:cubicBezTo>
                  <a:pt x="461963" y="16669"/>
                  <a:pt x="463551" y="16669"/>
                  <a:pt x="464344" y="17661"/>
                </a:cubicBezTo>
                <a:lnTo>
                  <a:pt x="465107" y="20522"/>
                </a:lnTo>
                <a:lnTo>
                  <a:pt x="465138" y="20522"/>
                </a:lnTo>
                <a:lnTo>
                  <a:pt x="465138" y="16669"/>
                </a:lnTo>
                <a:cubicBezTo>
                  <a:pt x="465138" y="14684"/>
                  <a:pt x="465138" y="12700"/>
                  <a:pt x="465138" y="12700"/>
                </a:cubicBezTo>
                <a:close/>
                <a:moveTo>
                  <a:pt x="462829" y="10391"/>
                </a:moveTo>
                <a:lnTo>
                  <a:pt x="461963" y="11906"/>
                </a:lnTo>
                <a:cubicBezTo>
                  <a:pt x="460376" y="12700"/>
                  <a:pt x="458788" y="12700"/>
                  <a:pt x="458788" y="12700"/>
                </a:cubicBezTo>
                <a:close/>
                <a:moveTo>
                  <a:pt x="543224" y="10319"/>
                </a:moveTo>
                <a:cubicBezTo>
                  <a:pt x="545903" y="11112"/>
                  <a:pt x="547689" y="12700"/>
                  <a:pt x="547689" y="12700"/>
                </a:cubicBezTo>
                <a:lnTo>
                  <a:pt x="550466" y="12700"/>
                </a:lnTo>
                <a:lnTo>
                  <a:pt x="551359" y="12700"/>
                </a:lnTo>
                <a:lnTo>
                  <a:pt x="554038" y="12700"/>
                </a:lnTo>
                <a:cubicBezTo>
                  <a:pt x="554038" y="12700"/>
                  <a:pt x="546894" y="12700"/>
                  <a:pt x="554038" y="20638"/>
                </a:cubicBezTo>
                <a:cubicBezTo>
                  <a:pt x="546894" y="12700"/>
                  <a:pt x="546894" y="12700"/>
                  <a:pt x="546894" y="12700"/>
                </a:cubicBezTo>
                <a:lnTo>
                  <a:pt x="546001" y="12700"/>
                </a:lnTo>
                <a:lnTo>
                  <a:pt x="544215" y="12700"/>
                </a:lnTo>
                <a:lnTo>
                  <a:pt x="543224" y="12700"/>
                </a:lnTo>
                <a:lnTo>
                  <a:pt x="541536" y="12700"/>
                </a:lnTo>
                <a:lnTo>
                  <a:pt x="539750" y="12700"/>
                </a:lnTo>
                <a:lnTo>
                  <a:pt x="536575" y="12700"/>
                </a:lnTo>
                <a:lnTo>
                  <a:pt x="535781" y="12700"/>
                </a:lnTo>
                <a:lnTo>
                  <a:pt x="534194" y="12700"/>
                </a:lnTo>
                <a:lnTo>
                  <a:pt x="533401" y="12700"/>
                </a:lnTo>
                <a:cubicBezTo>
                  <a:pt x="536973" y="9525"/>
                  <a:pt x="540545" y="9525"/>
                  <a:pt x="543224" y="10319"/>
                </a:cubicBezTo>
                <a:close/>
                <a:moveTo>
                  <a:pt x="526971" y="10160"/>
                </a:moveTo>
                <a:lnTo>
                  <a:pt x="533401" y="12700"/>
                </a:lnTo>
                <a:lnTo>
                  <a:pt x="533400" y="12700"/>
                </a:lnTo>
                <a:cubicBezTo>
                  <a:pt x="533400" y="12700"/>
                  <a:pt x="531813" y="12700"/>
                  <a:pt x="530225" y="13692"/>
                </a:cubicBezTo>
                <a:lnTo>
                  <a:pt x="527050" y="20638"/>
                </a:lnTo>
                <a:lnTo>
                  <a:pt x="529431" y="13692"/>
                </a:lnTo>
                <a:cubicBezTo>
                  <a:pt x="530225" y="12700"/>
                  <a:pt x="530225" y="12700"/>
                  <a:pt x="527050" y="12700"/>
                </a:cubicBezTo>
                <a:lnTo>
                  <a:pt x="526257" y="12700"/>
                </a:lnTo>
                <a:close/>
                <a:moveTo>
                  <a:pt x="533401" y="6350"/>
                </a:moveTo>
                <a:cubicBezTo>
                  <a:pt x="529829" y="6350"/>
                  <a:pt x="528043" y="7937"/>
                  <a:pt x="527150" y="9525"/>
                </a:cubicBezTo>
                <a:lnTo>
                  <a:pt x="526971" y="10160"/>
                </a:lnTo>
                <a:lnTo>
                  <a:pt x="525364" y="9525"/>
                </a:lnTo>
                <a:cubicBezTo>
                  <a:pt x="524471" y="7937"/>
                  <a:pt x="526257" y="6350"/>
                  <a:pt x="533401" y="6350"/>
                </a:cubicBezTo>
                <a:close/>
                <a:moveTo>
                  <a:pt x="498476" y="6350"/>
                </a:moveTo>
                <a:cubicBezTo>
                  <a:pt x="498476" y="6350"/>
                  <a:pt x="498476" y="6350"/>
                  <a:pt x="498476" y="7144"/>
                </a:cubicBezTo>
                <a:lnTo>
                  <a:pt x="498476" y="10319"/>
                </a:lnTo>
                <a:lnTo>
                  <a:pt x="498476" y="12700"/>
                </a:lnTo>
                <a:cubicBezTo>
                  <a:pt x="492126" y="12700"/>
                  <a:pt x="498476" y="6350"/>
                  <a:pt x="498476" y="6350"/>
                </a:cubicBezTo>
                <a:close/>
                <a:moveTo>
                  <a:pt x="492126" y="6350"/>
                </a:moveTo>
                <a:cubicBezTo>
                  <a:pt x="492126" y="12700"/>
                  <a:pt x="492126" y="12700"/>
                  <a:pt x="492126" y="12700"/>
                </a:cubicBezTo>
                <a:cubicBezTo>
                  <a:pt x="492126" y="12700"/>
                  <a:pt x="490539" y="12700"/>
                  <a:pt x="488951" y="12700"/>
                </a:cubicBezTo>
                <a:lnTo>
                  <a:pt x="487959" y="12700"/>
                </a:lnTo>
                <a:lnTo>
                  <a:pt x="486768" y="12700"/>
                </a:lnTo>
                <a:lnTo>
                  <a:pt x="486098" y="12700"/>
                </a:lnTo>
                <a:lnTo>
                  <a:pt x="485776" y="12700"/>
                </a:lnTo>
                <a:cubicBezTo>
                  <a:pt x="492126" y="6350"/>
                  <a:pt x="485776" y="12700"/>
                  <a:pt x="492126" y="6350"/>
                </a:cubicBezTo>
                <a:close/>
                <a:moveTo>
                  <a:pt x="471488" y="6350"/>
                </a:moveTo>
                <a:cubicBezTo>
                  <a:pt x="477838" y="6350"/>
                  <a:pt x="477838" y="6350"/>
                  <a:pt x="477838" y="6350"/>
                </a:cubicBezTo>
                <a:cubicBezTo>
                  <a:pt x="477838" y="6350"/>
                  <a:pt x="477838" y="6350"/>
                  <a:pt x="477838" y="12700"/>
                </a:cubicBezTo>
                <a:cubicBezTo>
                  <a:pt x="477838" y="6350"/>
                  <a:pt x="477838" y="6350"/>
                  <a:pt x="471488" y="6350"/>
                </a:cubicBezTo>
                <a:close/>
                <a:moveTo>
                  <a:pt x="465138" y="6350"/>
                </a:moveTo>
                <a:cubicBezTo>
                  <a:pt x="465138" y="6350"/>
                  <a:pt x="465138" y="7937"/>
                  <a:pt x="464344" y="9525"/>
                </a:cubicBezTo>
                <a:lnTo>
                  <a:pt x="462829" y="10391"/>
                </a:lnTo>
                <a:close/>
                <a:moveTo>
                  <a:pt x="543720" y="3969"/>
                </a:moveTo>
                <a:cubicBezTo>
                  <a:pt x="545704" y="4762"/>
                  <a:pt x="547689" y="6350"/>
                  <a:pt x="547689" y="6350"/>
                </a:cubicBezTo>
                <a:cubicBezTo>
                  <a:pt x="547689" y="6350"/>
                  <a:pt x="539751" y="6350"/>
                  <a:pt x="539751" y="6350"/>
                </a:cubicBezTo>
                <a:cubicBezTo>
                  <a:pt x="539751" y="3175"/>
                  <a:pt x="541735" y="3175"/>
                  <a:pt x="543720" y="3969"/>
                </a:cubicBezTo>
                <a:close/>
                <a:moveTo>
                  <a:pt x="509192" y="3969"/>
                </a:moveTo>
                <a:cubicBezTo>
                  <a:pt x="510978" y="3175"/>
                  <a:pt x="512764" y="3175"/>
                  <a:pt x="512764" y="6350"/>
                </a:cubicBezTo>
                <a:lnTo>
                  <a:pt x="508105" y="4693"/>
                </a:lnTo>
                <a:close/>
                <a:moveTo>
                  <a:pt x="505620" y="3810"/>
                </a:moveTo>
                <a:lnTo>
                  <a:pt x="508105" y="4693"/>
                </a:lnTo>
                <a:lnTo>
                  <a:pt x="505620" y="6350"/>
                </a:lnTo>
                <a:close/>
                <a:moveTo>
                  <a:pt x="547689" y="0"/>
                </a:moveTo>
                <a:cubicBezTo>
                  <a:pt x="547689" y="0"/>
                  <a:pt x="547689" y="6350"/>
                  <a:pt x="547689" y="6350"/>
                </a:cubicBezTo>
                <a:cubicBezTo>
                  <a:pt x="547689" y="6350"/>
                  <a:pt x="539751" y="0"/>
                  <a:pt x="547689" y="0"/>
                </a:cubicBezTo>
                <a:close/>
                <a:moveTo>
                  <a:pt x="533401" y="0"/>
                </a:moveTo>
                <a:cubicBezTo>
                  <a:pt x="533401" y="0"/>
                  <a:pt x="533401" y="6350"/>
                  <a:pt x="533401" y="6350"/>
                </a:cubicBezTo>
                <a:cubicBezTo>
                  <a:pt x="539751" y="6350"/>
                  <a:pt x="527051" y="6350"/>
                  <a:pt x="527051" y="6350"/>
                </a:cubicBezTo>
                <a:cubicBezTo>
                  <a:pt x="527051" y="6350"/>
                  <a:pt x="533401" y="6350"/>
                  <a:pt x="533401" y="0"/>
                </a:cubicBezTo>
                <a:close/>
                <a:moveTo>
                  <a:pt x="505620" y="0"/>
                </a:moveTo>
                <a:cubicBezTo>
                  <a:pt x="505620" y="0"/>
                  <a:pt x="505620" y="0"/>
                  <a:pt x="505620" y="794"/>
                </a:cubicBezTo>
                <a:lnTo>
                  <a:pt x="505620" y="3810"/>
                </a:lnTo>
                <a:lnTo>
                  <a:pt x="503834" y="3175"/>
                </a:lnTo>
                <a:cubicBezTo>
                  <a:pt x="502048" y="1587"/>
                  <a:pt x="502048" y="0"/>
                  <a:pt x="5056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374775" y="520700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任务二</a:t>
            </a:r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——</a:t>
            </a:r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唐雎是真有其</a:t>
            </a:r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“</a:t>
            </a:r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士</a:t>
            </a:r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”</a:t>
            </a:r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吗？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汉仪晓波画报黑W" panose="00020600040101010101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1673636" y="1938356"/>
            <a:ext cx="9181465" cy="3247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补充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“荆轲逐秦王，秦王环柱而走。群臣皆愕，卒起不意，尽失其度。而秦法，群臣侍殿上者不得持尺寸之兵；诸郎中执兵皆陈殿下，非有诏召不得上。”</a:t>
            </a:r>
            <a:endParaRPr lang="zh-CN" altLang="en-US" sz="28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</a:t>
            </a:r>
            <a:r>
              <a:rPr lang="en-US" altLang="zh-CN" sz="28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</a:t>
            </a:r>
            <a:r>
              <a:rPr lang="zh-CN" altLang="en-US" sz="28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——《史记·刺客列传》</a:t>
            </a:r>
            <a:r>
              <a:rPr lang="zh-CN" altLang="en-US" b="1" dirty="0">
                <a:latin typeface="楷体" panose="02010609060101010101" charset="-122"/>
                <a:ea typeface="楷体" panose="02010609060101010101" charset="-122"/>
              </a:rPr>
              <a:t> </a:t>
            </a:r>
            <a:r>
              <a:rPr lang="en-US" altLang="zh-CN" b="1" dirty="0">
                <a:latin typeface="楷体" panose="02010609060101010101" charset="-122"/>
                <a:ea typeface="楷体" panose="02010609060101010101" charset="-122"/>
              </a:rPr>
              <a:t>                                         </a:t>
            </a:r>
            <a:endParaRPr lang="zh-CN" altLang="en-US" b="1" dirty="0">
              <a:latin typeface="楷体" panose="02010609060101010101" charset="-122"/>
              <a:ea typeface="楷体" panose="02010609060101010101" charset="-122"/>
            </a:endParaRPr>
          </a:p>
        </p:txBody>
      </p:sp>
      <p:pic>
        <p:nvPicPr>
          <p:cNvPr id="7" name="Picture 2">
            <a:hlinkClick r:id="rId2" action="ppaction://hlinksldjump"/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0012680" y="5717540"/>
            <a:ext cx="1905000" cy="83439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  <p:bldLst>
      <p:bldP spid="20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4181475" y="1541780"/>
            <a:ext cx="4587875" cy="2861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>
                <a:solidFill>
                  <a:srgbClr val="1552D1"/>
                </a:solidFill>
                <a:latin typeface="汉仪晓波敦黑简" panose="00020600040101010101" charset="-122"/>
                <a:ea typeface="汉仪晓波敦黑简" panose="00020600040101010101" charset="-122"/>
                <a:cs typeface="汉仪晓波敦黑简" panose="00020600040101010101" charset="-122"/>
              </a:rPr>
              <a:t>1</a:t>
            </a:r>
            <a:r>
              <a:rPr lang="zh-CN" altLang="en-US" sz="3600">
                <a:solidFill>
                  <a:srgbClr val="1552D1"/>
                </a:solidFill>
                <a:latin typeface="汉仪晓波敦黑简" panose="00020600040101010101" charset="-122"/>
                <a:ea typeface="汉仪晓波敦黑简" panose="00020600040101010101" charset="-122"/>
                <a:cs typeface="汉仪晓波敦黑简" panose="00020600040101010101" charset="-122"/>
              </a:rPr>
              <a:t>、读一读区别</a:t>
            </a:r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1028700" y="1382395"/>
            <a:ext cx="10880090" cy="462851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noAutofit/>
          </a:bodyPr>
          <a:lstStyle/>
          <a:p>
            <a:pPr defTabSz="457200">
              <a:lnSpc>
                <a:spcPct val="150000"/>
              </a:lnSpc>
            </a:pPr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i="1" dirty="0">
              <a:ln w="25400"/>
              <a:solidFill>
                <a:srgbClr val="C00000"/>
              </a:solidFill>
              <a:effectLst>
                <a:glow rad="127000">
                  <a:srgbClr val="FFFB28"/>
                </a:glow>
                <a:outerShdw blurRad="381000" dist="63500" sx="108000" sy="108000" algn="ctr" rotWithShape="0">
                  <a:srgbClr val="C00000">
                    <a:alpha val="100000"/>
                  </a:srgbClr>
                </a:outerShdw>
              </a:effectLst>
              <a:latin typeface="+mj-ea"/>
              <a:ea typeface="+mj-ea"/>
              <a:cs typeface="华文新魏" panose="02010800040101010101" pitchFamily="2" charset="-122"/>
              <a:sym typeface="+mn-ea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i="1" dirty="0">
              <a:ln w="25400"/>
              <a:solidFill>
                <a:srgbClr val="C00000"/>
              </a:solidFill>
              <a:effectLst>
                <a:glow rad="127000">
                  <a:srgbClr val="FFFB28"/>
                </a:glow>
                <a:outerShdw blurRad="381000" dist="63500" sx="108000" sy="108000" algn="ctr" rotWithShape="0">
                  <a:srgbClr val="C00000">
                    <a:alpha val="100000"/>
                  </a:srgbClr>
                </a:outerShdw>
              </a:effectLst>
              <a:latin typeface="+mj-ea"/>
              <a:ea typeface="+mj-ea"/>
              <a:cs typeface="华文新魏" panose="02010800040101010101" pitchFamily="2" charset="-122"/>
              <a:sym typeface="+mn-ea"/>
            </a:endParaRPr>
          </a:p>
        </p:txBody>
      </p:sp>
      <p:sp>
        <p:nvSpPr>
          <p:cNvPr id="15" name="任意多边形: 形状 14"/>
          <p:cNvSpPr/>
          <p:nvPr/>
        </p:nvSpPr>
        <p:spPr bwMode="auto">
          <a:xfrm>
            <a:off x="335915" y="288925"/>
            <a:ext cx="899795" cy="965200"/>
          </a:xfrm>
          <a:custGeom>
            <a:avLst/>
            <a:gdLst>
              <a:gd name="connsiteX0" fmla="*/ 485342 w 1031876"/>
              <a:gd name="connsiteY0" fmla="*/ 1103601 h 1106488"/>
              <a:gd name="connsiteX1" fmla="*/ 491597 w 1031876"/>
              <a:gd name="connsiteY1" fmla="*/ 1106488 h 1106488"/>
              <a:gd name="connsiteX2" fmla="*/ 485577 w 1031876"/>
              <a:gd name="connsiteY2" fmla="*/ 1105496 h 1106488"/>
              <a:gd name="connsiteX3" fmla="*/ 511375 w 1031876"/>
              <a:gd name="connsiteY3" fmla="*/ 1103511 h 1106488"/>
              <a:gd name="connsiteX4" fmla="*/ 512235 w 1031876"/>
              <a:gd name="connsiteY4" fmla="*/ 1106488 h 1106488"/>
              <a:gd name="connsiteX5" fmla="*/ 505355 w 1031876"/>
              <a:gd name="connsiteY5" fmla="*/ 1106488 h 1106488"/>
              <a:gd name="connsiteX6" fmla="*/ 511375 w 1031876"/>
              <a:gd name="connsiteY6" fmla="*/ 1103511 h 1106488"/>
              <a:gd name="connsiteX7" fmla="*/ 574676 w 1031876"/>
              <a:gd name="connsiteY7" fmla="*/ 1098550 h 1106488"/>
              <a:gd name="connsiteX8" fmla="*/ 574775 w 1031876"/>
              <a:gd name="connsiteY8" fmla="*/ 1098550 h 1106488"/>
              <a:gd name="connsiteX9" fmla="*/ 577851 w 1031876"/>
              <a:gd name="connsiteY9" fmla="*/ 1098550 h 1106488"/>
              <a:gd name="connsiteX10" fmla="*/ 580232 w 1031876"/>
              <a:gd name="connsiteY10" fmla="*/ 1098550 h 1106488"/>
              <a:gd name="connsiteX11" fmla="*/ 581026 w 1031876"/>
              <a:gd name="connsiteY11" fmla="*/ 1098550 h 1106488"/>
              <a:gd name="connsiteX12" fmla="*/ 581026 w 1031876"/>
              <a:gd name="connsiteY12" fmla="*/ 1106488 h 1106488"/>
              <a:gd name="connsiteX13" fmla="*/ 574676 w 1031876"/>
              <a:gd name="connsiteY13" fmla="*/ 1106488 h 1106488"/>
              <a:gd name="connsiteX14" fmla="*/ 574676 w 1031876"/>
              <a:gd name="connsiteY14" fmla="*/ 1098550 h 1106488"/>
              <a:gd name="connsiteX15" fmla="*/ 505355 w 1031876"/>
              <a:gd name="connsiteY15" fmla="*/ 1098550 h 1106488"/>
              <a:gd name="connsiteX16" fmla="*/ 505355 w 1031876"/>
              <a:gd name="connsiteY16" fmla="*/ 1106488 h 1106488"/>
              <a:gd name="connsiteX17" fmla="*/ 505355 w 1031876"/>
              <a:gd name="connsiteY17" fmla="*/ 1098550 h 1106488"/>
              <a:gd name="connsiteX18" fmla="*/ 484717 w 1031876"/>
              <a:gd name="connsiteY18" fmla="*/ 1098550 h 1106488"/>
              <a:gd name="connsiteX19" fmla="*/ 485342 w 1031876"/>
              <a:gd name="connsiteY19" fmla="*/ 1103601 h 1106488"/>
              <a:gd name="connsiteX20" fmla="*/ 482997 w 1031876"/>
              <a:gd name="connsiteY20" fmla="*/ 1102519 h 1106488"/>
              <a:gd name="connsiteX21" fmla="*/ 484717 w 1031876"/>
              <a:gd name="connsiteY21" fmla="*/ 1098550 h 1106488"/>
              <a:gd name="connsiteX22" fmla="*/ 463551 w 1031876"/>
              <a:gd name="connsiteY22" fmla="*/ 1096169 h 1106488"/>
              <a:gd name="connsiteX23" fmla="*/ 471488 w 1031876"/>
              <a:gd name="connsiteY23" fmla="*/ 1098550 h 1106488"/>
              <a:gd name="connsiteX24" fmla="*/ 465138 w 1031876"/>
              <a:gd name="connsiteY24" fmla="*/ 1098550 h 1106488"/>
              <a:gd name="connsiteX25" fmla="*/ 463551 w 1031876"/>
              <a:gd name="connsiteY25" fmla="*/ 1096169 h 1106488"/>
              <a:gd name="connsiteX26" fmla="*/ 565658 w 1031876"/>
              <a:gd name="connsiteY26" fmla="*/ 1095635 h 1106488"/>
              <a:gd name="connsiteX27" fmla="*/ 568761 w 1031876"/>
              <a:gd name="connsiteY27" fmla="*/ 1096638 h 1106488"/>
              <a:gd name="connsiteX28" fmla="*/ 567532 w 1031876"/>
              <a:gd name="connsiteY28" fmla="*/ 1098550 h 1106488"/>
              <a:gd name="connsiteX29" fmla="*/ 511524 w 1031876"/>
              <a:gd name="connsiteY29" fmla="*/ 1092994 h 1106488"/>
              <a:gd name="connsiteX30" fmla="*/ 512367 w 1031876"/>
              <a:gd name="connsiteY30" fmla="*/ 1098550 h 1106488"/>
              <a:gd name="connsiteX31" fmla="*/ 509837 w 1031876"/>
              <a:gd name="connsiteY31" fmla="*/ 1098550 h 1106488"/>
              <a:gd name="connsiteX32" fmla="*/ 506463 w 1031876"/>
              <a:gd name="connsiteY32" fmla="*/ 1098550 h 1106488"/>
              <a:gd name="connsiteX33" fmla="*/ 505620 w 1031876"/>
              <a:gd name="connsiteY33" fmla="*/ 1098550 h 1106488"/>
              <a:gd name="connsiteX34" fmla="*/ 508994 w 1031876"/>
              <a:gd name="connsiteY34" fmla="*/ 1095375 h 1106488"/>
              <a:gd name="connsiteX35" fmla="*/ 676276 w 1031876"/>
              <a:gd name="connsiteY35" fmla="*/ 1092200 h 1106488"/>
              <a:gd name="connsiteX36" fmla="*/ 672836 w 1031876"/>
              <a:gd name="connsiteY36" fmla="*/ 1094581 h 1106488"/>
              <a:gd name="connsiteX37" fmla="*/ 670926 w 1031876"/>
              <a:gd name="connsiteY37" fmla="*/ 1093258 h 1106488"/>
              <a:gd name="connsiteX38" fmla="*/ 662517 w 1031876"/>
              <a:gd name="connsiteY38" fmla="*/ 1092200 h 1106488"/>
              <a:gd name="connsiteX39" fmla="*/ 669397 w 1031876"/>
              <a:gd name="connsiteY39" fmla="*/ 1092200 h 1106488"/>
              <a:gd name="connsiteX40" fmla="*/ 670926 w 1031876"/>
              <a:gd name="connsiteY40" fmla="*/ 1093258 h 1106488"/>
              <a:gd name="connsiteX41" fmla="*/ 664237 w 1031876"/>
              <a:gd name="connsiteY41" fmla="*/ 1094581 h 1106488"/>
              <a:gd name="connsiteX42" fmla="*/ 662517 w 1031876"/>
              <a:gd name="connsiteY42" fmla="*/ 1092200 h 1106488"/>
              <a:gd name="connsiteX43" fmla="*/ 594520 w 1031876"/>
              <a:gd name="connsiteY43" fmla="*/ 1092200 h 1106488"/>
              <a:gd name="connsiteX44" fmla="*/ 594785 w 1031876"/>
              <a:gd name="connsiteY44" fmla="*/ 1092200 h 1106488"/>
              <a:gd name="connsiteX45" fmla="*/ 595314 w 1031876"/>
              <a:gd name="connsiteY45" fmla="*/ 1092200 h 1106488"/>
              <a:gd name="connsiteX46" fmla="*/ 598092 w 1031876"/>
              <a:gd name="connsiteY46" fmla="*/ 1092200 h 1106488"/>
              <a:gd name="connsiteX47" fmla="*/ 598547 w 1031876"/>
              <a:gd name="connsiteY47" fmla="*/ 1092200 h 1106488"/>
              <a:gd name="connsiteX48" fmla="*/ 601663 w 1031876"/>
              <a:gd name="connsiteY48" fmla="*/ 1092200 h 1106488"/>
              <a:gd name="connsiteX49" fmla="*/ 601664 w 1031876"/>
              <a:gd name="connsiteY49" fmla="*/ 1092200 h 1106488"/>
              <a:gd name="connsiteX50" fmla="*/ 587376 w 1031876"/>
              <a:gd name="connsiteY50" fmla="*/ 1098550 h 1106488"/>
              <a:gd name="connsiteX51" fmla="*/ 594520 w 1031876"/>
              <a:gd name="connsiteY51" fmla="*/ 1092200 h 1106488"/>
              <a:gd name="connsiteX52" fmla="*/ 587376 w 1031876"/>
              <a:gd name="connsiteY52" fmla="*/ 1092200 h 1106488"/>
              <a:gd name="connsiteX53" fmla="*/ 586582 w 1031876"/>
              <a:gd name="connsiteY53" fmla="*/ 1094581 h 1106488"/>
              <a:gd name="connsiteX54" fmla="*/ 586127 w 1031876"/>
              <a:gd name="connsiteY54" fmla="*/ 1094386 h 1106488"/>
              <a:gd name="connsiteX55" fmla="*/ 581026 w 1031876"/>
              <a:gd name="connsiteY55" fmla="*/ 1092200 h 1106488"/>
              <a:gd name="connsiteX56" fmla="*/ 586127 w 1031876"/>
              <a:gd name="connsiteY56" fmla="*/ 1094386 h 1106488"/>
              <a:gd name="connsiteX57" fmla="*/ 584201 w 1031876"/>
              <a:gd name="connsiteY57" fmla="*/ 1097756 h 1106488"/>
              <a:gd name="connsiteX58" fmla="*/ 581026 w 1031876"/>
              <a:gd name="connsiteY58" fmla="*/ 1098550 h 1106488"/>
              <a:gd name="connsiteX59" fmla="*/ 581026 w 1031876"/>
              <a:gd name="connsiteY59" fmla="*/ 1092200 h 1106488"/>
              <a:gd name="connsiteX60" fmla="*/ 574676 w 1031876"/>
              <a:gd name="connsiteY60" fmla="*/ 1092200 h 1106488"/>
              <a:gd name="connsiteX61" fmla="*/ 574676 w 1031876"/>
              <a:gd name="connsiteY61" fmla="*/ 1098550 h 1106488"/>
              <a:gd name="connsiteX62" fmla="*/ 568761 w 1031876"/>
              <a:gd name="connsiteY62" fmla="*/ 1096638 h 1106488"/>
              <a:gd name="connsiteX63" fmla="*/ 571104 w 1031876"/>
              <a:gd name="connsiteY63" fmla="*/ 1092994 h 1106488"/>
              <a:gd name="connsiteX64" fmla="*/ 574676 w 1031876"/>
              <a:gd name="connsiteY64" fmla="*/ 1092200 h 1106488"/>
              <a:gd name="connsiteX65" fmla="*/ 560388 w 1031876"/>
              <a:gd name="connsiteY65" fmla="*/ 1092200 h 1106488"/>
              <a:gd name="connsiteX66" fmla="*/ 563960 w 1031876"/>
              <a:gd name="connsiteY66" fmla="*/ 1092994 h 1106488"/>
              <a:gd name="connsiteX67" fmla="*/ 565658 w 1031876"/>
              <a:gd name="connsiteY67" fmla="*/ 1095635 h 1106488"/>
              <a:gd name="connsiteX68" fmla="*/ 564853 w 1031876"/>
              <a:gd name="connsiteY68" fmla="*/ 1095375 h 1106488"/>
              <a:gd name="connsiteX69" fmla="*/ 560388 w 1031876"/>
              <a:gd name="connsiteY69" fmla="*/ 1092200 h 1106488"/>
              <a:gd name="connsiteX70" fmla="*/ 547160 w 1031876"/>
              <a:gd name="connsiteY70" fmla="*/ 1092200 h 1106488"/>
              <a:gd name="connsiteX71" fmla="*/ 548020 w 1031876"/>
              <a:gd name="connsiteY71" fmla="*/ 1092200 h 1106488"/>
              <a:gd name="connsiteX72" fmla="*/ 549028 w 1031876"/>
              <a:gd name="connsiteY72" fmla="*/ 1092200 h 1106488"/>
              <a:gd name="connsiteX73" fmla="*/ 553245 w 1031876"/>
              <a:gd name="connsiteY73" fmla="*/ 1092200 h 1106488"/>
              <a:gd name="connsiteX74" fmla="*/ 554039 w 1031876"/>
              <a:gd name="connsiteY74" fmla="*/ 1092200 h 1106488"/>
              <a:gd name="connsiteX75" fmla="*/ 547160 w 1031876"/>
              <a:gd name="connsiteY75" fmla="*/ 1098550 h 1106488"/>
              <a:gd name="connsiteX76" fmla="*/ 543720 w 1031876"/>
              <a:gd name="connsiteY76" fmla="*/ 1098550 h 1106488"/>
              <a:gd name="connsiteX77" fmla="*/ 542000 w 1031876"/>
              <a:gd name="connsiteY77" fmla="*/ 1098550 h 1106488"/>
              <a:gd name="connsiteX78" fmla="*/ 540280 w 1031876"/>
              <a:gd name="connsiteY78" fmla="*/ 1098550 h 1106488"/>
              <a:gd name="connsiteX79" fmla="*/ 547160 w 1031876"/>
              <a:gd name="connsiteY79" fmla="*/ 1092200 h 1106488"/>
              <a:gd name="connsiteX80" fmla="*/ 526257 w 1031876"/>
              <a:gd name="connsiteY80" fmla="*/ 1092200 h 1106488"/>
              <a:gd name="connsiteX81" fmla="*/ 526257 w 1031876"/>
              <a:gd name="connsiteY81" fmla="*/ 1098550 h 1106488"/>
              <a:gd name="connsiteX82" fmla="*/ 525364 w 1031876"/>
              <a:gd name="connsiteY82" fmla="*/ 1098550 h 1106488"/>
              <a:gd name="connsiteX83" fmla="*/ 519114 w 1031876"/>
              <a:gd name="connsiteY83" fmla="*/ 1098550 h 1106488"/>
              <a:gd name="connsiteX84" fmla="*/ 519113 w 1031876"/>
              <a:gd name="connsiteY84" fmla="*/ 1098550 h 1106488"/>
              <a:gd name="connsiteX85" fmla="*/ 522685 w 1031876"/>
              <a:gd name="connsiteY85" fmla="*/ 1097756 h 1106488"/>
              <a:gd name="connsiteX86" fmla="*/ 526257 w 1031876"/>
              <a:gd name="connsiteY86" fmla="*/ 1092200 h 1106488"/>
              <a:gd name="connsiteX87" fmla="*/ 526257 w 1031876"/>
              <a:gd name="connsiteY87" fmla="*/ 1092200 h 1106488"/>
              <a:gd name="connsiteX88" fmla="*/ 533401 w 1031876"/>
              <a:gd name="connsiteY88" fmla="*/ 1098550 h 1106488"/>
              <a:gd name="connsiteX89" fmla="*/ 528155 w 1031876"/>
              <a:gd name="connsiteY89" fmla="*/ 1098550 h 1106488"/>
              <a:gd name="connsiteX90" fmla="*/ 528043 w 1031876"/>
              <a:gd name="connsiteY90" fmla="*/ 1098550 h 1106488"/>
              <a:gd name="connsiteX91" fmla="*/ 526257 w 1031876"/>
              <a:gd name="connsiteY91" fmla="*/ 1098550 h 1106488"/>
              <a:gd name="connsiteX92" fmla="*/ 526257 w 1031876"/>
              <a:gd name="connsiteY92" fmla="*/ 1092200 h 1106488"/>
              <a:gd name="connsiteX93" fmla="*/ 512367 w 1031876"/>
              <a:gd name="connsiteY93" fmla="*/ 1092200 h 1106488"/>
              <a:gd name="connsiteX94" fmla="*/ 513210 w 1031876"/>
              <a:gd name="connsiteY94" fmla="*/ 1097756 h 1106488"/>
              <a:gd name="connsiteX95" fmla="*/ 519113 w 1031876"/>
              <a:gd name="connsiteY95" fmla="*/ 1098550 h 1106488"/>
              <a:gd name="connsiteX96" fmla="*/ 515741 w 1031876"/>
              <a:gd name="connsiteY96" fmla="*/ 1098550 h 1106488"/>
              <a:gd name="connsiteX97" fmla="*/ 514351 w 1031876"/>
              <a:gd name="connsiteY97" fmla="*/ 1098550 h 1106488"/>
              <a:gd name="connsiteX98" fmla="*/ 514351 w 1031876"/>
              <a:gd name="connsiteY98" fmla="*/ 1100138 h 1106488"/>
              <a:gd name="connsiteX99" fmla="*/ 512763 w 1031876"/>
              <a:gd name="connsiteY99" fmla="*/ 1100138 h 1106488"/>
              <a:gd name="connsiteX100" fmla="*/ 512763 w 1031876"/>
              <a:gd name="connsiteY100" fmla="*/ 1098550 h 1106488"/>
              <a:gd name="connsiteX101" fmla="*/ 512367 w 1031876"/>
              <a:gd name="connsiteY101" fmla="*/ 1098550 h 1106488"/>
              <a:gd name="connsiteX102" fmla="*/ 512367 w 1031876"/>
              <a:gd name="connsiteY102" fmla="*/ 1092200 h 1106488"/>
              <a:gd name="connsiteX103" fmla="*/ 505620 w 1031876"/>
              <a:gd name="connsiteY103" fmla="*/ 1092200 h 1106488"/>
              <a:gd name="connsiteX104" fmla="*/ 505885 w 1031876"/>
              <a:gd name="connsiteY104" fmla="*/ 1092200 h 1106488"/>
              <a:gd name="connsiteX105" fmla="*/ 506413 w 1031876"/>
              <a:gd name="connsiteY105" fmla="*/ 1092200 h 1106488"/>
              <a:gd name="connsiteX106" fmla="*/ 508465 w 1031876"/>
              <a:gd name="connsiteY106" fmla="*/ 1092200 h 1106488"/>
              <a:gd name="connsiteX107" fmla="*/ 508994 w 1031876"/>
              <a:gd name="connsiteY107" fmla="*/ 1092200 h 1106488"/>
              <a:gd name="connsiteX108" fmla="*/ 509325 w 1031876"/>
              <a:gd name="connsiteY108" fmla="*/ 1092200 h 1106488"/>
              <a:gd name="connsiteX109" fmla="*/ 511904 w 1031876"/>
              <a:gd name="connsiteY109" fmla="*/ 1092200 h 1106488"/>
              <a:gd name="connsiteX110" fmla="*/ 512367 w 1031876"/>
              <a:gd name="connsiteY110" fmla="*/ 1092200 h 1106488"/>
              <a:gd name="connsiteX111" fmla="*/ 511524 w 1031876"/>
              <a:gd name="connsiteY111" fmla="*/ 1092994 h 1106488"/>
              <a:gd name="connsiteX112" fmla="*/ 505620 w 1031876"/>
              <a:gd name="connsiteY112" fmla="*/ 1092200 h 1106488"/>
              <a:gd name="connsiteX113" fmla="*/ 498873 w 1031876"/>
              <a:gd name="connsiteY113" fmla="*/ 1092200 h 1106488"/>
              <a:gd name="connsiteX114" fmla="*/ 499005 w 1031876"/>
              <a:gd name="connsiteY114" fmla="*/ 1092200 h 1106488"/>
              <a:gd name="connsiteX115" fmla="*/ 499716 w 1031876"/>
              <a:gd name="connsiteY115" fmla="*/ 1092200 h 1106488"/>
              <a:gd name="connsiteX116" fmla="*/ 499865 w 1031876"/>
              <a:gd name="connsiteY116" fmla="*/ 1092200 h 1106488"/>
              <a:gd name="connsiteX117" fmla="*/ 503090 w 1031876"/>
              <a:gd name="connsiteY117" fmla="*/ 1092200 h 1106488"/>
              <a:gd name="connsiteX118" fmla="*/ 505025 w 1031876"/>
              <a:gd name="connsiteY118" fmla="*/ 1092200 h 1106488"/>
              <a:gd name="connsiteX119" fmla="*/ 505515 w 1031876"/>
              <a:gd name="connsiteY119" fmla="*/ 1092200 h 1106488"/>
              <a:gd name="connsiteX120" fmla="*/ 505620 w 1031876"/>
              <a:gd name="connsiteY120" fmla="*/ 1092200 h 1106488"/>
              <a:gd name="connsiteX121" fmla="*/ 505620 w 1031876"/>
              <a:gd name="connsiteY121" fmla="*/ 1098550 h 1106488"/>
              <a:gd name="connsiteX122" fmla="*/ 498873 w 1031876"/>
              <a:gd name="connsiteY122" fmla="*/ 1092200 h 1106488"/>
              <a:gd name="connsiteX123" fmla="*/ 492126 w 1031876"/>
              <a:gd name="connsiteY123" fmla="*/ 1092200 h 1106488"/>
              <a:gd name="connsiteX124" fmla="*/ 498873 w 1031876"/>
              <a:gd name="connsiteY124" fmla="*/ 1098550 h 1106488"/>
              <a:gd name="connsiteX125" fmla="*/ 492126 w 1031876"/>
              <a:gd name="connsiteY125" fmla="*/ 1092200 h 1106488"/>
              <a:gd name="connsiteX126" fmla="*/ 477838 w 1031876"/>
              <a:gd name="connsiteY126" fmla="*/ 1092200 h 1106488"/>
              <a:gd name="connsiteX127" fmla="*/ 485776 w 1031876"/>
              <a:gd name="connsiteY127" fmla="*/ 1098550 h 1106488"/>
              <a:gd name="connsiteX128" fmla="*/ 486570 w 1031876"/>
              <a:gd name="connsiteY128" fmla="*/ 1098550 h 1106488"/>
              <a:gd name="connsiteX129" fmla="*/ 488157 w 1031876"/>
              <a:gd name="connsiteY129" fmla="*/ 1098550 h 1106488"/>
              <a:gd name="connsiteX130" fmla="*/ 488951 w 1031876"/>
              <a:gd name="connsiteY130" fmla="*/ 1098550 h 1106488"/>
              <a:gd name="connsiteX131" fmla="*/ 491597 w 1031876"/>
              <a:gd name="connsiteY131" fmla="*/ 1098550 h 1106488"/>
              <a:gd name="connsiteX132" fmla="*/ 492126 w 1031876"/>
              <a:gd name="connsiteY132" fmla="*/ 1099618 h 1106488"/>
              <a:gd name="connsiteX133" fmla="*/ 492126 w 1031876"/>
              <a:gd name="connsiteY133" fmla="*/ 1098550 h 1106488"/>
              <a:gd name="connsiteX134" fmla="*/ 493714 w 1031876"/>
              <a:gd name="connsiteY134" fmla="*/ 1098550 h 1106488"/>
              <a:gd name="connsiteX135" fmla="*/ 493714 w 1031876"/>
              <a:gd name="connsiteY135" fmla="*/ 1100138 h 1106488"/>
              <a:gd name="connsiteX136" fmla="*/ 492383 w 1031876"/>
              <a:gd name="connsiteY136" fmla="*/ 1100138 h 1106488"/>
              <a:gd name="connsiteX137" fmla="*/ 495037 w 1031876"/>
              <a:gd name="connsiteY137" fmla="*/ 1105496 h 1106488"/>
              <a:gd name="connsiteX138" fmla="*/ 498476 w 1031876"/>
              <a:gd name="connsiteY138" fmla="*/ 1106488 h 1106488"/>
              <a:gd name="connsiteX139" fmla="*/ 491597 w 1031876"/>
              <a:gd name="connsiteY139" fmla="*/ 1106488 h 1106488"/>
              <a:gd name="connsiteX140" fmla="*/ 484717 w 1031876"/>
              <a:gd name="connsiteY140" fmla="*/ 1098550 h 1106488"/>
              <a:gd name="connsiteX141" fmla="*/ 477838 w 1031876"/>
              <a:gd name="connsiteY141" fmla="*/ 1098550 h 1106488"/>
              <a:gd name="connsiteX142" fmla="*/ 477838 w 1031876"/>
              <a:gd name="connsiteY142" fmla="*/ 1092200 h 1106488"/>
              <a:gd name="connsiteX143" fmla="*/ 451645 w 1031876"/>
              <a:gd name="connsiteY143" fmla="*/ 1092200 h 1106488"/>
              <a:gd name="connsiteX144" fmla="*/ 452488 w 1031876"/>
              <a:gd name="connsiteY144" fmla="*/ 1092994 h 1106488"/>
              <a:gd name="connsiteX145" fmla="*/ 458093 w 1031876"/>
              <a:gd name="connsiteY145" fmla="*/ 1098269 h 1106488"/>
              <a:gd name="connsiteX146" fmla="*/ 458789 w 1031876"/>
              <a:gd name="connsiteY146" fmla="*/ 1098550 h 1106488"/>
              <a:gd name="connsiteX147" fmla="*/ 458392 w 1031876"/>
              <a:gd name="connsiteY147" fmla="*/ 1098550 h 1106488"/>
              <a:gd name="connsiteX148" fmla="*/ 457896 w 1031876"/>
              <a:gd name="connsiteY148" fmla="*/ 1098550 h 1106488"/>
              <a:gd name="connsiteX149" fmla="*/ 455862 w 1031876"/>
              <a:gd name="connsiteY149" fmla="*/ 1098550 h 1106488"/>
              <a:gd name="connsiteX150" fmla="*/ 451645 w 1031876"/>
              <a:gd name="connsiteY150" fmla="*/ 1098550 h 1106488"/>
              <a:gd name="connsiteX151" fmla="*/ 449747 w 1031876"/>
              <a:gd name="connsiteY151" fmla="*/ 1095871 h 1106488"/>
              <a:gd name="connsiteX152" fmla="*/ 454645 w 1031876"/>
              <a:gd name="connsiteY152" fmla="*/ 1096876 h 1106488"/>
              <a:gd name="connsiteX153" fmla="*/ 457861 w 1031876"/>
              <a:gd name="connsiteY153" fmla="*/ 1098175 h 1106488"/>
              <a:gd name="connsiteX154" fmla="*/ 451645 w 1031876"/>
              <a:gd name="connsiteY154" fmla="*/ 1093788 h 1106488"/>
              <a:gd name="connsiteX155" fmla="*/ 444898 w 1031876"/>
              <a:gd name="connsiteY155" fmla="*/ 1098550 h 1106488"/>
              <a:gd name="connsiteX156" fmla="*/ 451645 w 1031876"/>
              <a:gd name="connsiteY156" fmla="*/ 1092200 h 1106488"/>
              <a:gd name="connsiteX157" fmla="*/ 441326 w 1031876"/>
              <a:gd name="connsiteY157" fmla="*/ 1089819 h 1106488"/>
              <a:gd name="connsiteX158" fmla="*/ 444501 w 1031876"/>
              <a:gd name="connsiteY158" fmla="*/ 1092200 h 1106488"/>
              <a:gd name="connsiteX159" fmla="*/ 438151 w 1031876"/>
              <a:gd name="connsiteY159" fmla="*/ 1092200 h 1106488"/>
              <a:gd name="connsiteX160" fmla="*/ 441326 w 1031876"/>
              <a:gd name="connsiteY160" fmla="*/ 1089819 h 1106488"/>
              <a:gd name="connsiteX161" fmla="*/ 506413 w 1031876"/>
              <a:gd name="connsiteY161" fmla="*/ 1085850 h 1106488"/>
              <a:gd name="connsiteX162" fmla="*/ 508794 w 1031876"/>
              <a:gd name="connsiteY162" fmla="*/ 1091406 h 1106488"/>
              <a:gd name="connsiteX163" fmla="*/ 506413 w 1031876"/>
              <a:gd name="connsiteY163" fmla="*/ 1092200 h 1106488"/>
              <a:gd name="connsiteX164" fmla="*/ 506413 w 1031876"/>
              <a:gd name="connsiteY164" fmla="*/ 1089025 h 1106488"/>
              <a:gd name="connsiteX165" fmla="*/ 464610 w 1031876"/>
              <a:gd name="connsiteY165" fmla="*/ 1085850 h 1106488"/>
              <a:gd name="connsiteX166" fmla="*/ 471489 w 1031876"/>
              <a:gd name="connsiteY166" fmla="*/ 1092200 h 1106488"/>
              <a:gd name="connsiteX167" fmla="*/ 464610 w 1031876"/>
              <a:gd name="connsiteY167" fmla="*/ 1085850 h 1106488"/>
              <a:gd name="connsiteX168" fmla="*/ 457730 w 1031876"/>
              <a:gd name="connsiteY168" fmla="*/ 1085850 h 1106488"/>
              <a:gd name="connsiteX169" fmla="*/ 457731 w 1031876"/>
              <a:gd name="connsiteY169" fmla="*/ 1085850 h 1106488"/>
              <a:gd name="connsiteX170" fmla="*/ 458590 w 1031876"/>
              <a:gd name="connsiteY170" fmla="*/ 1085850 h 1106488"/>
              <a:gd name="connsiteX171" fmla="*/ 460310 w 1031876"/>
              <a:gd name="connsiteY171" fmla="*/ 1085850 h 1106488"/>
              <a:gd name="connsiteX172" fmla="*/ 464610 w 1031876"/>
              <a:gd name="connsiteY172" fmla="*/ 1085850 h 1106488"/>
              <a:gd name="connsiteX173" fmla="*/ 464610 w 1031876"/>
              <a:gd name="connsiteY173" fmla="*/ 1092200 h 1106488"/>
              <a:gd name="connsiteX174" fmla="*/ 457730 w 1031876"/>
              <a:gd name="connsiteY174" fmla="*/ 1085850 h 1106488"/>
              <a:gd name="connsiteX175" fmla="*/ 450851 w 1031876"/>
              <a:gd name="connsiteY175" fmla="*/ 1085850 h 1106488"/>
              <a:gd name="connsiteX176" fmla="*/ 464345 w 1031876"/>
              <a:gd name="connsiteY176" fmla="*/ 1092200 h 1106488"/>
              <a:gd name="connsiteX177" fmla="*/ 457598 w 1031876"/>
              <a:gd name="connsiteY177" fmla="*/ 1092200 h 1106488"/>
              <a:gd name="connsiteX178" fmla="*/ 450851 w 1031876"/>
              <a:gd name="connsiteY178" fmla="*/ 1085850 h 1106488"/>
              <a:gd name="connsiteX179" fmla="*/ 430213 w 1031876"/>
              <a:gd name="connsiteY179" fmla="*/ 1085850 h 1106488"/>
              <a:gd name="connsiteX180" fmla="*/ 434678 w 1031876"/>
              <a:gd name="connsiteY180" fmla="*/ 1085850 h 1106488"/>
              <a:gd name="connsiteX181" fmla="*/ 438151 w 1031876"/>
              <a:gd name="connsiteY181" fmla="*/ 1085850 h 1106488"/>
              <a:gd name="connsiteX182" fmla="*/ 438945 w 1031876"/>
              <a:gd name="connsiteY182" fmla="*/ 1085850 h 1106488"/>
              <a:gd name="connsiteX183" fmla="*/ 440532 w 1031876"/>
              <a:gd name="connsiteY183" fmla="*/ 1085850 h 1106488"/>
              <a:gd name="connsiteX184" fmla="*/ 441326 w 1031876"/>
              <a:gd name="connsiteY184" fmla="*/ 1085850 h 1106488"/>
              <a:gd name="connsiteX185" fmla="*/ 444501 w 1031876"/>
              <a:gd name="connsiteY185" fmla="*/ 1085850 h 1106488"/>
              <a:gd name="connsiteX186" fmla="*/ 430213 w 1031876"/>
              <a:gd name="connsiteY186" fmla="*/ 1085850 h 1106488"/>
              <a:gd name="connsiteX187" fmla="*/ 519510 w 1031876"/>
              <a:gd name="connsiteY187" fmla="*/ 1084105 h 1106488"/>
              <a:gd name="connsiteX188" fmla="*/ 520353 w 1031876"/>
              <a:gd name="connsiteY188" fmla="*/ 1084859 h 1106488"/>
              <a:gd name="connsiteX189" fmla="*/ 526257 w 1031876"/>
              <a:gd name="connsiteY189" fmla="*/ 1085851 h 1106488"/>
              <a:gd name="connsiteX190" fmla="*/ 519510 w 1031876"/>
              <a:gd name="connsiteY190" fmla="*/ 1085851 h 1106488"/>
              <a:gd name="connsiteX191" fmla="*/ 431557 w 1031876"/>
              <a:gd name="connsiteY191" fmla="*/ 1082186 h 1106488"/>
              <a:gd name="connsiteX192" fmla="*/ 438151 w 1031876"/>
              <a:gd name="connsiteY192" fmla="*/ 1085850 h 1106488"/>
              <a:gd name="connsiteX193" fmla="*/ 431900 w 1031876"/>
              <a:gd name="connsiteY193" fmla="*/ 1084858 h 1106488"/>
              <a:gd name="connsiteX194" fmla="*/ 533628 w 1031876"/>
              <a:gd name="connsiteY194" fmla="*/ 1077913 h 1106488"/>
              <a:gd name="connsiteX195" fmla="*/ 533916 w 1031876"/>
              <a:gd name="connsiteY195" fmla="*/ 1077913 h 1106488"/>
              <a:gd name="connsiteX196" fmla="*/ 536417 w 1031876"/>
              <a:gd name="connsiteY196" fmla="*/ 1077913 h 1106488"/>
              <a:gd name="connsiteX197" fmla="*/ 538918 w 1031876"/>
              <a:gd name="connsiteY197" fmla="*/ 1077913 h 1106488"/>
              <a:gd name="connsiteX198" fmla="*/ 539305 w 1031876"/>
              <a:gd name="connsiteY198" fmla="*/ 1077913 h 1106488"/>
              <a:gd name="connsiteX199" fmla="*/ 539751 w 1031876"/>
              <a:gd name="connsiteY199" fmla="*/ 1077913 h 1106488"/>
              <a:gd name="connsiteX200" fmla="*/ 540148 w 1031876"/>
              <a:gd name="connsiteY200" fmla="*/ 1077913 h 1106488"/>
              <a:gd name="connsiteX201" fmla="*/ 540991 w 1031876"/>
              <a:gd name="connsiteY201" fmla="*/ 1077913 h 1106488"/>
              <a:gd name="connsiteX202" fmla="*/ 543522 w 1031876"/>
              <a:gd name="connsiteY202" fmla="*/ 1077913 h 1106488"/>
              <a:gd name="connsiteX203" fmla="*/ 546052 w 1031876"/>
              <a:gd name="connsiteY203" fmla="*/ 1077913 h 1106488"/>
              <a:gd name="connsiteX204" fmla="*/ 546895 w 1031876"/>
              <a:gd name="connsiteY204" fmla="*/ 1077913 h 1106488"/>
              <a:gd name="connsiteX205" fmla="*/ 547689 w 1031876"/>
              <a:gd name="connsiteY205" fmla="*/ 1077913 h 1106488"/>
              <a:gd name="connsiteX206" fmla="*/ 546942 w 1031876"/>
              <a:gd name="connsiteY206" fmla="*/ 1078124 h 1106488"/>
              <a:gd name="connsiteX207" fmla="*/ 547788 w 1031876"/>
              <a:gd name="connsiteY207" fmla="*/ 1081882 h 1106488"/>
              <a:gd name="connsiteX208" fmla="*/ 554039 w 1031876"/>
              <a:gd name="connsiteY208" fmla="*/ 1085851 h 1106488"/>
              <a:gd name="connsiteX209" fmla="*/ 546895 w 1031876"/>
              <a:gd name="connsiteY209" fmla="*/ 1082874 h 1106488"/>
              <a:gd name="connsiteX210" fmla="*/ 540902 w 1031876"/>
              <a:gd name="connsiteY210" fmla="*/ 1085372 h 1106488"/>
              <a:gd name="connsiteX211" fmla="*/ 540659 w 1031876"/>
              <a:gd name="connsiteY211" fmla="*/ 1085851 h 1106488"/>
              <a:gd name="connsiteX212" fmla="*/ 539751 w 1031876"/>
              <a:gd name="connsiteY212" fmla="*/ 1085851 h 1106488"/>
              <a:gd name="connsiteX213" fmla="*/ 537143 w 1031876"/>
              <a:gd name="connsiteY213" fmla="*/ 1085851 h 1106488"/>
              <a:gd name="connsiteX214" fmla="*/ 533719 w 1031876"/>
              <a:gd name="connsiteY214" fmla="*/ 1085851 h 1106488"/>
              <a:gd name="connsiteX215" fmla="*/ 537211 w 1031876"/>
              <a:gd name="connsiteY215" fmla="*/ 1091406 h 1106488"/>
              <a:gd name="connsiteX216" fmla="*/ 540703 w 1031876"/>
              <a:gd name="connsiteY216" fmla="*/ 1092200 h 1106488"/>
              <a:gd name="connsiteX217" fmla="*/ 534591 w 1031876"/>
              <a:gd name="connsiteY217" fmla="*/ 1091406 h 1106488"/>
              <a:gd name="connsiteX218" fmla="*/ 533718 w 1031876"/>
              <a:gd name="connsiteY218" fmla="*/ 1085851 h 1106488"/>
              <a:gd name="connsiteX219" fmla="*/ 533628 w 1031876"/>
              <a:gd name="connsiteY219" fmla="*/ 1085851 h 1106488"/>
              <a:gd name="connsiteX220" fmla="*/ 533628 w 1031876"/>
              <a:gd name="connsiteY220" fmla="*/ 1077913 h 1106488"/>
              <a:gd name="connsiteX221" fmla="*/ 512537 w 1031876"/>
              <a:gd name="connsiteY221" fmla="*/ 1077913 h 1106488"/>
              <a:gd name="connsiteX222" fmla="*/ 513081 w 1031876"/>
              <a:gd name="connsiteY222" fmla="*/ 1077913 h 1106488"/>
              <a:gd name="connsiteX223" fmla="*/ 515581 w 1031876"/>
              <a:gd name="connsiteY223" fmla="*/ 1077913 h 1106488"/>
              <a:gd name="connsiteX224" fmla="*/ 516052 w 1031876"/>
              <a:gd name="connsiteY224" fmla="*/ 1077913 h 1106488"/>
              <a:gd name="connsiteX225" fmla="*/ 517810 w 1031876"/>
              <a:gd name="connsiteY225" fmla="*/ 1077913 h 1106488"/>
              <a:gd name="connsiteX226" fmla="*/ 519510 w 1031876"/>
              <a:gd name="connsiteY226" fmla="*/ 1077913 h 1106488"/>
              <a:gd name="connsiteX227" fmla="*/ 519567 w 1031876"/>
              <a:gd name="connsiteY227" fmla="*/ 1077913 h 1106488"/>
              <a:gd name="connsiteX228" fmla="*/ 519748 w 1031876"/>
              <a:gd name="connsiteY228" fmla="*/ 1077913 h 1106488"/>
              <a:gd name="connsiteX229" fmla="*/ 520446 w 1031876"/>
              <a:gd name="connsiteY229" fmla="*/ 1077913 h 1106488"/>
              <a:gd name="connsiteX230" fmla="*/ 523082 w 1031876"/>
              <a:gd name="connsiteY230" fmla="*/ 1077913 h 1106488"/>
              <a:gd name="connsiteX231" fmla="*/ 523083 w 1031876"/>
              <a:gd name="connsiteY231" fmla="*/ 1077913 h 1106488"/>
              <a:gd name="connsiteX232" fmla="*/ 523961 w 1031876"/>
              <a:gd name="connsiteY232" fmla="*/ 1077913 h 1106488"/>
              <a:gd name="connsiteX233" fmla="*/ 526416 w 1031876"/>
              <a:gd name="connsiteY233" fmla="*/ 1077913 h 1106488"/>
              <a:gd name="connsiteX234" fmla="*/ 526598 w 1031876"/>
              <a:gd name="connsiteY234" fmla="*/ 1077913 h 1106488"/>
              <a:gd name="connsiteX235" fmla="*/ 522204 w 1031876"/>
              <a:gd name="connsiteY235" fmla="*/ 1080890 h 1106488"/>
              <a:gd name="connsiteX236" fmla="*/ 519510 w 1031876"/>
              <a:gd name="connsiteY236" fmla="*/ 1080060 h 1106488"/>
              <a:gd name="connsiteX237" fmla="*/ 519510 w 1031876"/>
              <a:gd name="connsiteY237" fmla="*/ 1081882 h 1106488"/>
              <a:gd name="connsiteX238" fmla="*/ 519510 w 1031876"/>
              <a:gd name="connsiteY238" fmla="*/ 1084105 h 1106488"/>
              <a:gd name="connsiteX239" fmla="*/ 517718 w 1031876"/>
              <a:gd name="connsiteY239" fmla="*/ 1082502 h 1106488"/>
              <a:gd name="connsiteX240" fmla="*/ 518762 w 1031876"/>
              <a:gd name="connsiteY240" fmla="*/ 1079830 h 1106488"/>
              <a:gd name="connsiteX241" fmla="*/ 465138 w 1031876"/>
              <a:gd name="connsiteY241" fmla="*/ 1077913 h 1106488"/>
              <a:gd name="connsiteX242" fmla="*/ 471488 w 1031876"/>
              <a:gd name="connsiteY242" fmla="*/ 1077913 h 1106488"/>
              <a:gd name="connsiteX243" fmla="*/ 465138 w 1031876"/>
              <a:gd name="connsiteY243" fmla="*/ 1077913 h 1106488"/>
              <a:gd name="connsiteX244" fmla="*/ 697707 w 1031876"/>
              <a:gd name="connsiteY244" fmla="*/ 1077912 h 1106488"/>
              <a:gd name="connsiteX245" fmla="*/ 704851 w 1031876"/>
              <a:gd name="connsiteY245" fmla="*/ 1077912 h 1106488"/>
              <a:gd name="connsiteX246" fmla="*/ 697707 w 1031876"/>
              <a:gd name="connsiteY246" fmla="*/ 1077912 h 1106488"/>
              <a:gd name="connsiteX247" fmla="*/ 423863 w 1031876"/>
              <a:gd name="connsiteY247" fmla="*/ 1077912 h 1106488"/>
              <a:gd name="connsiteX248" fmla="*/ 430213 w 1031876"/>
              <a:gd name="connsiteY248" fmla="*/ 1085850 h 1106488"/>
              <a:gd name="connsiteX249" fmla="*/ 423863 w 1031876"/>
              <a:gd name="connsiteY249" fmla="*/ 1077912 h 1106488"/>
              <a:gd name="connsiteX250" fmla="*/ 417513 w 1031876"/>
              <a:gd name="connsiteY250" fmla="*/ 1077912 h 1106488"/>
              <a:gd name="connsiteX251" fmla="*/ 423863 w 1031876"/>
              <a:gd name="connsiteY251" fmla="*/ 1085850 h 1106488"/>
              <a:gd name="connsiteX252" fmla="*/ 417513 w 1031876"/>
              <a:gd name="connsiteY252" fmla="*/ 1077912 h 1106488"/>
              <a:gd name="connsiteX253" fmla="*/ 436779 w 1031876"/>
              <a:gd name="connsiteY253" fmla="*/ 1076757 h 1106488"/>
              <a:gd name="connsiteX254" fmla="*/ 437040 w 1031876"/>
              <a:gd name="connsiteY254" fmla="*/ 1077721 h 1106488"/>
              <a:gd name="connsiteX255" fmla="*/ 437334 w 1031876"/>
              <a:gd name="connsiteY255" fmla="*/ 1077817 h 1106488"/>
              <a:gd name="connsiteX256" fmla="*/ 437503 w 1031876"/>
              <a:gd name="connsiteY256" fmla="*/ 1077750 h 1106488"/>
              <a:gd name="connsiteX257" fmla="*/ 486767 w 1031876"/>
              <a:gd name="connsiteY257" fmla="*/ 1075532 h 1106488"/>
              <a:gd name="connsiteX258" fmla="*/ 492125 w 1031876"/>
              <a:gd name="connsiteY258" fmla="*/ 1077913 h 1106488"/>
              <a:gd name="connsiteX259" fmla="*/ 486767 w 1031876"/>
              <a:gd name="connsiteY259" fmla="*/ 1075532 h 1106488"/>
              <a:gd name="connsiteX260" fmla="*/ 472232 w 1031876"/>
              <a:gd name="connsiteY260" fmla="*/ 1075234 h 1106488"/>
              <a:gd name="connsiteX261" fmla="*/ 473696 w 1031876"/>
              <a:gd name="connsiteY261" fmla="*/ 1075822 h 1106488"/>
              <a:gd name="connsiteX262" fmla="*/ 472017 w 1031876"/>
              <a:gd name="connsiteY262" fmla="*/ 1075532 h 1106488"/>
              <a:gd name="connsiteX263" fmla="*/ 472232 w 1031876"/>
              <a:gd name="connsiteY263" fmla="*/ 1075234 h 1106488"/>
              <a:gd name="connsiteX264" fmla="*/ 426509 w 1031876"/>
              <a:gd name="connsiteY264" fmla="*/ 1074249 h 1106488"/>
              <a:gd name="connsiteX265" fmla="*/ 427302 w 1031876"/>
              <a:gd name="connsiteY265" fmla="*/ 1074510 h 1106488"/>
              <a:gd name="connsiteX266" fmla="*/ 427990 w 1031876"/>
              <a:gd name="connsiteY266" fmla="*/ 1074737 h 1106488"/>
              <a:gd name="connsiteX267" fmla="*/ 430742 w 1031876"/>
              <a:gd name="connsiteY267" fmla="*/ 1077912 h 1106488"/>
              <a:gd name="connsiteX268" fmla="*/ 398268 w 1031876"/>
              <a:gd name="connsiteY268" fmla="*/ 1072954 h 1106488"/>
              <a:gd name="connsiteX269" fmla="*/ 400051 w 1031876"/>
              <a:gd name="connsiteY269" fmla="*/ 1074737 h 1106488"/>
              <a:gd name="connsiteX270" fmla="*/ 403226 w 1031876"/>
              <a:gd name="connsiteY270" fmla="*/ 1077912 h 1106488"/>
              <a:gd name="connsiteX271" fmla="*/ 655637 w 1031876"/>
              <a:gd name="connsiteY271" fmla="*/ 1071563 h 1106488"/>
              <a:gd name="connsiteX272" fmla="*/ 652463 w 1031876"/>
              <a:gd name="connsiteY272" fmla="*/ 1077118 h 1106488"/>
              <a:gd name="connsiteX273" fmla="*/ 649288 w 1031876"/>
              <a:gd name="connsiteY273" fmla="*/ 1077912 h 1106488"/>
              <a:gd name="connsiteX274" fmla="*/ 654844 w 1031876"/>
              <a:gd name="connsiteY274" fmla="*/ 1072356 h 1106488"/>
              <a:gd name="connsiteX275" fmla="*/ 649288 w 1031876"/>
              <a:gd name="connsiteY275" fmla="*/ 1071563 h 1106488"/>
              <a:gd name="connsiteX276" fmla="*/ 649288 w 1031876"/>
              <a:gd name="connsiteY276" fmla="*/ 1071564 h 1106488"/>
              <a:gd name="connsiteX277" fmla="*/ 649289 w 1031876"/>
              <a:gd name="connsiteY277" fmla="*/ 1071563 h 1106488"/>
              <a:gd name="connsiteX278" fmla="*/ 649287 w 1031876"/>
              <a:gd name="connsiteY278" fmla="*/ 1071566 h 1106488"/>
              <a:gd name="connsiteX279" fmla="*/ 648494 w 1031876"/>
              <a:gd name="connsiteY279" fmla="*/ 1074738 h 1106488"/>
              <a:gd name="connsiteX280" fmla="*/ 646759 w 1031876"/>
              <a:gd name="connsiteY280" fmla="*/ 1075729 h 1106488"/>
              <a:gd name="connsiteX281" fmla="*/ 645916 w 1031876"/>
              <a:gd name="connsiteY281" fmla="*/ 1077119 h 1106488"/>
              <a:gd name="connsiteX282" fmla="*/ 643215 w 1031876"/>
              <a:gd name="connsiteY282" fmla="*/ 1077755 h 1106488"/>
              <a:gd name="connsiteX283" fmla="*/ 642938 w 1031876"/>
              <a:gd name="connsiteY283" fmla="*/ 1077913 h 1106488"/>
              <a:gd name="connsiteX284" fmla="*/ 643060 w 1031876"/>
              <a:gd name="connsiteY284" fmla="*/ 1077791 h 1106488"/>
              <a:gd name="connsiteX285" fmla="*/ 642542 w 1031876"/>
              <a:gd name="connsiteY285" fmla="*/ 1077913 h 1106488"/>
              <a:gd name="connsiteX286" fmla="*/ 635795 w 1031876"/>
              <a:gd name="connsiteY286" fmla="*/ 1077913 h 1106488"/>
              <a:gd name="connsiteX287" fmla="*/ 629048 w 1031876"/>
              <a:gd name="connsiteY287" fmla="*/ 1077913 h 1106488"/>
              <a:gd name="connsiteX288" fmla="*/ 642331 w 1031876"/>
              <a:gd name="connsiteY288" fmla="*/ 1074341 h 1106488"/>
              <a:gd name="connsiteX289" fmla="*/ 649287 w 1031876"/>
              <a:gd name="connsiteY289" fmla="*/ 1071564 h 1106488"/>
              <a:gd name="connsiteX290" fmla="*/ 635795 w 1031876"/>
              <a:gd name="connsiteY290" fmla="*/ 1071563 h 1106488"/>
              <a:gd name="connsiteX291" fmla="*/ 629048 w 1031876"/>
              <a:gd name="connsiteY291" fmla="*/ 1077913 h 1106488"/>
              <a:gd name="connsiteX292" fmla="*/ 635795 w 1031876"/>
              <a:gd name="connsiteY292" fmla="*/ 1071563 h 1106488"/>
              <a:gd name="connsiteX293" fmla="*/ 608746 w 1031876"/>
              <a:gd name="connsiteY293" fmla="*/ 1071563 h 1106488"/>
              <a:gd name="connsiteX294" fmla="*/ 601907 w 1031876"/>
              <a:gd name="connsiteY294" fmla="*/ 1078707 h 1106488"/>
              <a:gd name="connsiteX295" fmla="*/ 600197 w 1031876"/>
              <a:gd name="connsiteY295" fmla="*/ 1078707 h 1106488"/>
              <a:gd name="connsiteX296" fmla="*/ 597633 w 1031876"/>
              <a:gd name="connsiteY296" fmla="*/ 1078707 h 1106488"/>
              <a:gd name="connsiteX297" fmla="*/ 595981 w 1031876"/>
              <a:gd name="connsiteY297" fmla="*/ 1078707 h 1106488"/>
              <a:gd name="connsiteX298" fmla="*/ 601148 w 1031876"/>
              <a:gd name="connsiteY298" fmla="*/ 1084858 h 1106488"/>
              <a:gd name="connsiteX299" fmla="*/ 601981 w 1031876"/>
              <a:gd name="connsiteY299" fmla="*/ 1085850 h 1106488"/>
              <a:gd name="connsiteX300" fmla="*/ 601147 w 1031876"/>
              <a:gd name="connsiteY300" fmla="*/ 1085850 h 1106488"/>
              <a:gd name="connsiteX301" fmla="*/ 597814 w 1031876"/>
              <a:gd name="connsiteY301" fmla="*/ 1085850 h 1106488"/>
              <a:gd name="connsiteX302" fmla="*/ 595313 w 1031876"/>
              <a:gd name="connsiteY302" fmla="*/ 1085850 h 1106488"/>
              <a:gd name="connsiteX303" fmla="*/ 595313 w 1031876"/>
              <a:gd name="connsiteY303" fmla="*/ 1084858 h 1106488"/>
              <a:gd name="connsiteX304" fmla="*/ 595313 w 1031876"/>
              <a:gd name="connsiteY304" fmla="*/ 1078707 h 1106488"/>
              <a:gd name="connsiteX305" fmla="*/ 594962 w 1031876"/>
              <a:gd name="connsiteY305" fmla="*/ 1078707 h 1106488"/>
              <a:gd name="connsiteX306" fmla="*/ 592504 w 1031876"/>
              <a:gd name="connsiteY306" fmla="*/ 1078707 h 1106488"/>
              <a:gd name="connsiteX307" fmla="*/ 590795 w 1031876"/>
              <a:gd name="connsiteY307" fmla="*/ 1078707 h 1106488"/>
              <a:gd name="connsiteX308" fmla="*/ 588230 w 1031876"/>
              <a:gd name="connsiteY308" fmla="*/ 1078707 h 1106488"/>
              <a:gd name="connsiteX309" fmla="*/ 598488 w 1031876"/>
              <a:gd name="connsiteY309" fmla="*/ 1075135 h 1106488"/>
              <a:gd name="connsiteX310" fmla="*/ 601053 w 1031876"/>
              <a:gd name="connsiteY310" fmla="*/ 1074242 h 1106488"/>
              <a:gd name="connsiteX311" fmla="*/ 595069 w 1031876"/>
              <a:gd name="connsiteY311" fmla="*/ 1071563 h 1106488"/>
              <a:gd name="connsiteX312" fmla="*/ 595313 w 1031876"/>
              <a:gd name="connsiteY312" fmla="*/ 1071563 h 1106488"/>
              <a:gd name="connsiteX313" fmla="*/ 595636 w 1031876"/>
              <a:gd name="connsiteY313" fmla="*/ 1071563 h 1106488"/>
              <a:gd name="connsiteX314" fmla="*/ 595924 w 1031876"/>
              <a:gd name="connsiteY314" fmla="*/ 1071563 h 1106488"/>
              <a:gd name="connsiteX315" fmla="*/ 596305 w 1031876"/>
              <a:gd name="connsiteY315" fmla="*/ 1071563 h 1106488"/>
              <a:gd name="connsiteX316" fmla="*/ 598091 w 1031876"/>
              <a:gd name="connsiteY316" fmla="*/ 1071563 h 1106488"/>
              <a:gd name="connsiteX317" fmla="*/ 598984 w 1031876"/>
              <a:gd name="connsiteY317" fmla="*/ 1071563 h 1106488"/>
              <a:gd name="connsiteX318" fmla="*/ 600770 w 1031876"/>
              <a:gd name="connsiteY318" fmla="*/ 1071563 h 1106488"/>
              <a:gd name="connsiteX319" fmla="*/ 601663 w 1031876"/>
              <a:gd name="connsiteY319" fmla="*/ 1071563 h 1106488"/>
              <a:gd name="connsiteX320" fmla="*/ 601907 w 1031876"/>
              <a:gd name="connsiteY320" fmla="*/ 1071563 h 1106488"/>
              <a:gd name="connsiteX321" fmla="*/ 603724 w 1031876"/>
              <a:gd name="connsiteY321" fmla="*/ 1072568 h 1106488"/>
              <a:gd name="connsiteX322" fmla="*/ 601053 w 1031876"/>
              <a:gd name="connsiteY322" fmla="*/ 1074242 h 1106488"/>
              <a:gd name="connsiteX323" fmla="*/ 581392 w 1031876"/>
              <a:gd name="connsiteY323" fmla="*/ 1071563 h 1106488"/>
              <a:gd name="connsiteX324" fmla="*/ 584811 w 1031876"/>
              <a:gd name="connsiteY324" fmla="*/ 1075135 h 1106488"/>
              <a:gd name="connsiteX325" fmla="*/ 587689 w 1031876"/>
              <a:gd name="connsiteY325" fmla="*/ 1078142 h 1106488"/>
              <a:gd name="connsiteX326" fmla="*/ 588170 w 1031876"/>
              <a:gd name="connsiteY326" fmla="*/ 1077913 h 1106488"/>
              <a:gd name="connsiteX327" fmla="*/ 587946 w 1031876"/>
              <a:gd name="connsiteY327" fmla="*/ 1078411 h 1106488"/>
              <a:gd name="connsiteX328" fmla="*/ 588230 w 1031876"/>
              <a:gd name="connsiteY328" fmla="*/ 1078707 h 1106488"/>
              <a:gd name="connsiteX329" fmla="*/ 587813 w 1031876"/>
              <a:gd name="connsiteY329" fmla="*/ 1078707 h 1106488"/>
              <a:gd name="connsiteX330" fmla="*/ 586384 w 1031876"/>
              <a:gd name="connsiteY330" fmla="*/ 1081882 h 1106488"/>
              <a:gd name="connsiteX331" fmla="*/ 595314 w 1031876"/>
              <a:gd name="connsiteY331" fmla="*/ 1085851 h 1106488"/>
              <a:gd name="connsiteX332" fmla="*/ 581026 w 1031876"/>
              <a:gd name="connsiteY332" fmla="*/ 1085851 h 1106488"/>
              <a:gd name="connsiteX333" fmla="*/ 583705 w 1031876"/>
              <a:gd name="connsiteY333" fmla="*/ 1081882 h 1106488"/>
              <a:gd name="connsiteX334" fmla="*/ 582764 w 1031876"/>
              <a:gd name="connsiteY334" fmla="*/ 1080488 h 1106488"/>
              <a:gd name="connsiteX335" fmla="*/ 586503 w 1031876"/>
              <a:gd name="connsiteY335" fmla="*/ 1078707 h 1106488"/>
              <a:gd name="connsiteX336" fmla="*/ 585666 w 1031876"/>
              <a:gd name="connsiteY336" fmla="*/ 1078707 h 1106488"/>
              <a:gd name="connsiteX337" fmla="*/ 584811 w 1031876"/>
              <a:gd name="connsiteY337" fmla="*/ 1078707 h 1106488"/>
              <a:gd name="connsiteX338" fmla="*/ 582247 w 1031876"/>
              <a:gd name="connsiteY338" fmla="*/ 1078707 h 1106488"/>
              <a:gd name="connsiteX339" fmla="*/ 581562 w 1031876"/>
              <a:gd name="connsiteY339" fmla="*/ 1078707 h 1106488"/>
              <a:gd name="connsiteX340" fmla="*/ 582764 w 1031876"/>
              <a:gd name="connsiteY340" fmla="*/ 1080488 h 1106488"/>
              <a:gd name="connsiteX341" fmla="*/ 581919 w 1031876"/>
              <a:gd name="connsiteY341" fmla="*/ 1080890 h 1106488"/>
              <a:gd name="connsiteX342" fmla="*/ 581270 w 1031876"/>
              <a:gd name="connsiteY342" fmla="*/ 1078725 h 1106488"/>
              <a:gd name="connsiteX343" fmla="*/ 575408 w 1031876"/>
              <a:gd name="connsiteY343" fmla="*/ 1079600 h 1106488"/>
              <a:gd name="connsiteX344" fmla="*/ 574553 w 1031876"/>
              <a:gd name="connsiteY344" fmla="*/ 1085851 h 1106488"/>
              <a:gd name="connsiteX345" fmla="*/ 574553 w 1031876"/>
              <a:gd name="connsiteY345" fmla="*/ 1078707 h 1106488"/>
              <a:gd name="connsiteX346" fmla="*/ 575408 w 1031876"/>
              <a:gd name="connsiteY346" fmla="*/ 1078707 h 1106488"/>
              <a:gd name="connsiteX347" fmla="*/ 577973 w 1031876"/>
              <a:gd name="connsiteY347" fmla="*/ 1078707 h 1106488"/>
              <a:gd name="connsiteX348" fmla="*/ 578827 w 1031876"/>
              <a:gd name="connsiteY348" fmla="*/ 1078707 h 1106488"/>
              <a:gd name="connsiteX349" fmla="*/ 580537 w 1031876"/>
              <a:gd name="connsiteY349" fmla="*/ 1078707 h 1106488"/>
              <a:gd name="connsiteX350" fmla="*/ 581264 w 1031876"/>
              <a:gd name="connsiteY350" fmla="*/ 1078707 h 1106488"/>
              <a:gd name="connsiteX351" fmla="*/ 581026 w 1031876"/>
              <a:gd name="connsiteY351" fmla="*/ 1077913 h 1106488"/>
              <a:gd name="connsiteX352" fmla="*/ 581392 w 1031876"/>
              <a:gd name="connsiteY352" fmla="*/ 1078455 h 1106488"/>
              <a:gd name="connsiteX353" fmla="*/ 581392 w 1031876"/>
              <a:gd name="connsiteY353" fmla="*/ 1072456 h 1106488"/>
              <a:gd name="connsiteX354" fmla="*/ 581392 w 1031876"/>
              <a:gd name="connsiteY354" fmla="*/ 1071563 h 1106488"/>
              <a:gd name="connsiteX355" fmla="*/ 574553 w 1031876"/>
              <a:gd name="connsiteY355" fmla="*/ 1071563 h 1106488"/>
              <a:gd name="connsiteX356" fmla="*/ 567715 w 1031876"/>
              <a:gd name="connsiteY356" fmla="*/ 1074242 h 1106488"/>
              <a:gd name="connsiteX357" fmla="*/ 566635 w 1031876"/>
              <a:gd name="connsiteY357" fmla="*/ 1073819 h 1106488"/>
              <a:gd name="connsiteX358" fmla="*/ 560876 w 1031876"/>
              <a:gd name="connsiteY358" fmla="*/ 1071563 h 1106488"/>
              <a:gd name="connsiteX359" fmla="*/ 566635 w 1031876"/>
              <a:gd name="connsiteY359" fmla="*/ 1073819 h 1106488"/>
              <a:gd name="connsiteX360" fmla="*/ 565150 w 1031876"/>
              <a:gd name="connsiteY360" fmla="*/ 1074242 h 1106488"/>
              <a:gd name="connsiteX361" fmla="*/ 560876 w 1031876"/>
              <a:gd name="connsiteY361" fmla="*/ 1071563 h 1106488"/>
              <a:gd name="connsiteX362" fmla="*/ 554038 w 1031876"/>
              <a:gd name="connsiteY362" fmla="*/ 1071563 h 1106488"/>
              <a:gd name="connsiteX363" fmla="*/ 560876 w 1031876"/>
              <a:gd name="connsiteY363" fmla="*/ 1071563 h 1106488"/>
              <a:gd name="connsiteX364" fmla="*/ 560876 w 1031876"/>
              <a:gd name="connsiteY364" fmla="*/ 1072456 h 1106488"/>
              <a:gd name="connsiteX365" fmla="*/ 560876 w 1031876"/>
              <a:gd name="connsiteY365" fmla="*/ 1077913 h 1106488"/>
              <a:gd name="connsiteX366" fmla="*/ 563159 w 1031876"/>
              <a:gd name="connsiteY366" fmla="*/ 1077913 h 1106488"/>
              <a:gd name="connsiteX367" fmla="*/ 564296 w 1031876"/>
              <a:gd name="connsiteY367" fmla="*/ 1077814 h 1106488"/>
              <a:gd name="connsiteX368" fmla="*/ 574553 w 1031876"/>
              <a:gd name="connsiteY368" fmla="*/ 1071563 h 1106488"/>
              <a:gd name="connsiteX369" fmla="*/ 574553 w 1031876"/>
              <a:gd name="connsiteY369" fmla="*/ 1078707 h 1106488"/>
              <a:gd name="connsiteX370" fmla="*/ 567715 w 1031876"/>
              <a:gd name="connsiteY370" fmla="*/ 1081386 h 1106488"/>
              <a:gd name="connsiteX371" fmla="*/ 563147 w 1031876"/>
              <a:gd name="connsiteY371" fmla="*/ 1079597 h 1106488"/>
              <a:gd name="connsiteX372" fmla="*/ 560388 w 1031876"/>
              <a:gd name="connsiteY372" fmla="*/ 1080890 h 1106488"/>
              <a:gd name="connsiteX373" fmla="*/ 555732 w 1031876"/>
              <a:gd name="connsiteY373" fmla="*/ 1078707 h 1106488"/>
              <a:gd name="connsiteX374" fmla="*/ 554038 w 1031876"/>
              <a:gd name="connsiteY374" fmla="*/ 1078707 h 1106488"/>
              <a:gd name="connsiteX375" fmla="*/ 555466 w 1031876"/>
              <a:gd name="connsiteY375" fmla="*/ 1078583 h 1106488"/>
              <a:gd name="connsiteX376" fmla="*/ 554038 w 1031876"/>
              <a:gd name="connsiteY376" fmla="*/ 1077913 h 1106488"/>
              <a:gd name="connsiteX377" fmla="*/ 555329 w 1031876"/>
              <a:gd name="connsiteY377" fmla="*/ 1077913 h 1106488"/>
              <a:gd name="connsiteX378" fmla="*/ 555556 w 1031876"/>
              <a:gd name="connsiteY378" fmla="*/ 1077913 h 1106488"/>
              <a:gd name="connsiteX379" fmla="*/ 554893 w 1031876"/>
              <a:gd name="connsiteY379" fmla="*/ 1077814 h 1106488"/>
              <a:gd name="connsiteX380" fmla="*/ 554038 w 1031876"/>
              <a:gd name="connsiteY380" fmla="*/ 1071563 h 1106488"/>
              <a:gd name="connsiteX381" fmla="*/ 547688 w 1031876"/>
              <a:gd name="connsiteY381" fmla="*/ 1071563 h 1106488"/>
              <a:gd name="connsiteX382" fmla="*/ 552451 w 1031876"/>
              <a:gd name="connsiteY382" fmla="*/ 1071563 h 1106488"/>
              <a:gd name="connsiteX383" fmla="*/ 552587 w 1031876"/>
              <a:gd name="connsiteY383" fmla="*/ 1071563 h 1106488"/>
              <a:gd name="connsiteX384" fmla="*/ 553145 w 1031876"/>
              <a:gd name="connsiteY384" fmla="*/ 1071563 h 1106488"/>
              <a:gd name="connsiteX385" fmla="*/ 554038 w 1031876"/>
              <a:gd name="connsiteY385" fmla="*/ 1071563 h 1106488"/>
              <a:gd name="connsiteX386" fmla="*/ 547688 w 1031876"/>
              <a:gd name="connsiteY386" fmla="*/ 1071563 h 1106488"/>
              <a:gd name="connsiteX387" fmla="*/ 526416 w 1031876"/>
              <a:gd name="connsiteY387" fmla="*/ 1071563 h 1106488"/>
              <a:gd name="connsiteX388" fmla="*/ 533083 w 1031876"/>
              <a:gd name="connsiteY388" fmla="*/ 1077913 h 1106488"/>
              <a:gd name="connsiteX389" fmla="*/ 526416 w 1031876"/>
              <a:gd name="connsiteY389" fmla="*/ 1071563 h 1106488"/>
              <a:gd name="connsiteX390" fmla="*/ 519748 w 1031876"/>
              <a:gd name="connsiteY390" fmla="*/ 1071563 h 1106488"/>
              <a:gd name="connsiteX391" fmla="*/ 526416 w 1031876"/>
              <a:gd name="connsiteY391" fmla="*/ 1077913 h 1106488"/>
              <a:gd name="connsiteX392" fmla="*/ 519748 w 1031876"/>
              <a:gd name="connsiteY392" fmla="*/ 1071563 h 1106488"/>
              <a:gd name="connsiteX393" fmla="*/ 499270 w 1031876"/>
              <a:gd name="connsiteY393" fmla="*/ 1071563 h 1106488"/>
              <a:gd name="connsiteX394" fmla="*/ 506414 w 1031876"/>
              <a:gd name="connsiteY394" fmla="*/ 1077913 h 1106488"/>
              <a:gd name="connsiteX395" fmla="*/ 499270 w 1031876"/>
              <a:gd name="connsiteY395" fmla="*/ 1077913 h 1106488"/>
              <a:gd name="connsiteX396" fmla="*/ 499355 w 1031876"/>
              <a:gd name="connsiteY396" fmla="*/ 1077913 h 1106488"/>
              <a:gd name="connsiteX397" fmla="*/ 499535 w 1031876"/>
              <a:gd name="connsiteY397" fmla="*/ 1077913 h 1106488"/>
              <a:gd name="connsiteX398" fmla="*/ 500163 w 1031876"/>
              <a:gd name="connsiteY398" fmla="*/ 1077913 h 1106488"/>
              <a:gd name="connsiteX399" fmla="*/ 501948 w 1031876"/>
              <a:gd name="connsiteY399" fmla="*/ 1077913 h 1106488"/>
              <a:gd name="connsiteX400" fmla="*/ 501991 w 1031876"/>
              <a:gd name="connsiteY400" fmla="*/ 1077913 h 1106488"/>
              <a:gd name="connsiteX401" fmla="*/ 502842 w 1031876"/>
              <a:gd name="connsiteY401" fmla="*/ 1077913 h 1106488"/>
              <a:gd name="connsiteX402" fmla="*/ 502975 w 1031876"/>
              <a:gd name="connsiteY402" fmla="*/ 1077913 h 1106488"/>
              <a:gd name="connsiteX403" fmla="*/ 505506 w 1031876"/>
              <a:gd name="connsiteY403" fmla="*/ 1077913 h 1106488"/>
              <a:gd name="connsiteX404" fmla="*/ 505520 w 1031876"/>
              <a:gd name="connsiteY404" fmla="*/ 1077913 h 1106488"/>
              <a:gd name="connsiteX405" fmla="*/ 506385 w 1031876"/>
              <a:gd name="connsiteY405" fmla="*/ 1077913 h 1106488"/>
              <a:gd name="connsiteX406" fmla="*/ 506413 w 1031876"/>
              <a:gd name="connsiteY406" fmla="*/ 1077913 h 1106488"/>
              <a:gd name="connsiteX407" fmla="*/ 506414 w 1031876"/>
              <a:gd name="connsiteY407" fmla="*/ 1077913 h 1106488"/>
              <a:gd name="connsiteX408" fmla="*/ 506414 w 1031876"/>
              <a:gd name="connsiteY408" fmla="*/ 1078905 h 1106488"/>
              <a:gd name="connsiteX409" fmla="*/ 506414 w 1031876"/>
              <a:gd name="connsiteY409" fmla="*/ 1085851 h 1106488"/>
              <a:gd name="connsiteX410" fmla="*/ 509588 w 1031876"/>
              <a:gd name="connsiteY410" fmla="*/ 1088231 h 1106488"/>
              <a:gd name="connsiteX411" fmla="*/ 512763 w 1031876"/>
              <a:gd name="connsiteY411" fmla="*/ 1085850 h 1106488"/>
              <a:gd name="connsiteX412" fmla="*/ 512763 w 1031876"/>
              <a:gd name="connsiteY412" fmla="*/ 1092200 h 1106488"/>
              <a:gd name="connsiteX413" fmla="*/ 511969 w 1031876"/>
              <a:gd name="connsiteY413" fmla="*/ 1091406 h 1106488"/>
              <a:gd name="connsiteX414" fmla="*/ 506414 w 1031876"/>
              <a:gd name="connsiteY414" fmla="*/ 1085851 h 1106488"/>
              <a:gd name="connsiteX415" fmla="*/ 506413 w 1031876"/>
              <a:gd name="connsiteY415" fmla="*/ 1085850 h 1106488"/>
              <a:gd name="connsiteX416" fmla="*/ 499535 w 1031876"/>
              <a:gd name="connsiteY416" fmla="*/ 1078905 h 1106488"/>
              <a:gd name="connsiteX417" fmla="*/ 492655 w 1031876"/>
              <a:gd name="connsiteY417" fmla="*/ 1077913 h 1106488"/>
              <a:gd name="connsiteX418" fmla="*/ 492655 w 1031876"/>
              <a:gd name="connsiteY418" fmla="*/ 1085851 h 1106488"/>
              <a:gd name="connsiteX419" fmla="*/ 485776 w 1031876"/>
              <a:gd name="connsiteY419" fmla="*/ 1077913 h 1106488"/>
              <a:gd name="connsiteX420" fmla="*/ 489216 w 1031876"/>
              <a:gd name="connsiteY420" fmla="*/ 1077913 h 1106488"/>
              <a:gd name="connsiteX421" fmla="*/ 492125 w 1031876"/>
              <a:gd name="connsiteY421" fmla="*/ 1077913 h 1106488"/>
              <a:gd name="connsiteX422" fmla="*/ 492126 w 1031876"/>
              <a:gd name="connsiteY422" fmla="*/ 1077913 h 1106488"/>
              <a:gd name="connsiteX423" fmla="*/ 499270 w 1031876"/>
              <a:gd name="connsiteY423" fmla="*/ 1071563 h 1106488"/>
              <a:gd name="connsiteX424" fmla="*/ 485776 w 1031876"/>
              <a:gd name="connsiteY424" fmla="*/ 1071563 h 1106488"/>
              <a:gd name="connsiteX425" fmla="*/ 481721 w 1031876"/>
              <a:gd name="connsiteY425" fmla="*/ 1073108 h 1106488"/>
              <a:gd name="connsiteX426" fmla="*/ 482204 w 1031876"/>
              <a:gd name="connsiteY426" fmla="*/ 1072357 h 1106488"/>
              <a:gd name="connsiteX427" fmla="*/ 485776 w 1031876"/>
              <a:gd name="connsiteY427" fmla="*/ 1071563 h 1106488"/>
              <a:gd name="connsiteX428" fmla="*/ 471488 w 1031876"/>
              <a:gd name="connsiteY428" fmla="*/ 1071563 h 1106488"/>
              <a:gd name="connsiteX429" fmla="*/ 476846 w 1031876"/>
              <a:gd name="connsiteY429" fmla="*/ 1071563 h 1106488"/>
              <a:gd name="connsiteX430" fmla="*/ 477739 w 1031876"/>
              <a:gd name="connsiteY430" fmla="*/ 1071563 h 1106488"/>
              <a:gd name="connsiteX431" fmla="*/ 477838 w 1031876"/>
              <a:gd name="connsiteY431" fmla="*/ 1071563 h 1106488"/>
              <a:gd name="connsiteX432" fmla="*/ 478632 w 1031876"/>
              <a:gd name="connsiteY432" fmla="*/ 1071563 h 1106488"/>
              <a:gd name="connsiteX433" fmla="*/ 479525 w 1031876"/>
              <a:gd name="connsiteY433" fmla="*/ 1073944 h 1106488"/>
              <a:gd name="connsiteX434" fmla="*/ 481721 w 1031876"/>
              <a:gd name="connsiteY434" fmla="*/ 1073108 h 1106488"/>
              <a:gd name="connsiteX435" fmla="*/ 479347 w 1031876"/>
              <a:gd name="connsiteY435" fmla="*/ 1076800 h 1106488"/>
              <a:gd name="connsiteX436" fmla="*/ 485776 w 1031876"/>
              <a:gd name="connsiteY436" fmla="*/ 1077913 h 1106488"/>
              <a:gd name="connsiteX437" fmla="*/ 485247 w 1031876"/>
              <a:gd name="connsiteY437" fmla="*/ 1077913 h 1106488"/>
              <a:gd name="connsiteX438" fmla="*/ 492126 w 1031876"/>
              <a:gd name="connsiteY438" fmla="*/ 1085851 h 1106488"/>
              <a:gd name="connsiteX439" fmla="*/ 478367 w 1031876"/>
              <a:gd name="connsiteY439" fmla="*/ 1077913 h 1106488"/>
              <a:gd name="connsiteX440" fmla="*/ 478632 w 1031876"/>
              <a:gd name="connsiteY440" fmla="*/ 1077913 h 1106488"/>
              <a:gd name="connsiteX441" fmla="*/ 478897 w 1031876"/>
              <a:gd name="connsiteY441" fmla="*/ 1077913 h 1106488"/>
              <a:gd name="connsiteX442" fmla="*/ 478686 w 1031876"/>
              <a:gd name="connsiteY442" fmla="*/ 1077828 h 1106488"/>
              <a:gd name="connsiteX443" fmla="*/ 478632 w 1031876"/>
              <a:gd name="connsiteY443" fmla="*/ 1077913 h 1106488"/>
              <a:gd name="connsiteX444" fmla="*/ 478540 w 1031876"/>
              <a:gd name="connsiteY444" fmla="*/ 1077769 h 1106488"/>
              <a:gd name="connsiteX445" fmla="*/ 473696 w 1031876"/>
              <a:gd name="connsiteY445" fmla="*/ 1075822 h 1106488"/>
              <a:gd name="connsiteX446" fmla="*/ 477738 w 1031876"/>
              <a:gd name="connsiteY446" fmla="*/ 1076522 h 1106488"/>
              <a:gd name="connsiteX447" fmla="*/ 475060 w 1031876"/>
              <a:gd name="connsiteY447" fmla="*/ 1072357 h 1106488"/>
              <a:gd name="connsiteX448" fmla="*/ 471488 w 1031876"/>
              <a:gd name="connsiteY448" fmla="*/ 1071563 h 1106488"/>
              <a:gd name="connsiteX449" fmla="*/ 464610 w 1031876"/>
              <a:gd name="connsiteY449" fmla="*/ 1071563 h 1106488"/>
              <a:gd name="connsiteX450" fmla="*/ 471224 w 1031876"/>
              <a:gd name="connsiteY450" fmla="*/ 1077118 h 1106488"/>
              <a:gd name="connsiteX451" fmla="*/ 477838 w 1031876"/>
              <a:gd name="connsiteY451" fmla="*/ 1077912 h 1106488"/>
              <a:gd name="connsiteX452" fmla="*/ 474531 w 1031876"/>
              <a:gd name="connsiteY452" fmla="*/ 1077912 h 1106488"/>
              <a:gd name="connsiteX453" fmla="*/ 474415 w 1031876"/>
              <a:gd name="connsiteY453" fmla="*/ 1077912 h 1106488"/>
              <a:gd name="connsiteX454" fmla="*/ 473572 w 1031876"/>
              <a:gd name="connsiteY454" fmla="*/ 1077912 h 1106488"/>
              <a:gd name="connsiteX455" fmla="*/ 471885 w 1031876"/>
              <a:gd name="connsiteY455" fmla="*/ 1077912 h 1106488"/>
              <a:gd name="connsiteX456" fmla="*/ 471223 w 1031876"/>
              <a:gd name="connsiteY456" fmla="*/ 1077912 h 1106488"/>
              <a:gd name="connsiteX457" fmla="*/ 467916 w 1031876"/>
              <a:gd name="connsiteY457" fmla="*/ 1074737 h 1106488"/>
              <a:gd name="connsiteX458" fmla="*/ 758826 w 1031876"/>
              <a:gd name="connsiteY458" fmla="*/ 1071562 h 1106488"/>
              <a:gd name="connsiteX459" fmla="*/ 758826 w 1031876"/>
              <a:gd name="connsiteY459" fmla="*/ 1071562 h 1106488"/>
              <a:gd name="connsiteX460" fmla="*/ 696913 w 1031876"/>
              <a:gd name="connsiteY460" fmla="*/ 1071562 h 1106488"/>
              <a:gd name="connsiteX461" fmla="*/ 690563 w 1031876"/>
              <a:gd name="connsiteY461" fmla="*/ 1077912 h 1106488"/>
              <a:gd name="connsiteX462" fmla="*/ 696913 w 1031876"/>
              <a:gd name="connsiteY462" fmla="*/ 1071562 h 1106488"/>
              <a:gd name="connsiteX463" fmla="*/ 396876 w 1031876"/>
              <a:gd name="connsiteY463" fmla="*/ 1071562 h 1106488"/>
              <a:gd name="connsiteX464" fmla="*/ 397670 w 1031876"/>
              <a:gd name="connsiteY464" fmla="*/ 1072356 h 1106488"/>
              <a:gd name="connsiteX465" fmla="*/ 398268 w 1031876"/>
              <a:gd name="connsiteY465" fmla="*/ 1072954 h 1106488"/>
              <a:gd name="connsiteX466" fmla="*/ 388938 w 1031876"/>
              <a:gd name="connsiteY466" fmla="*/ 1071562 h 1106488"/>
              <a:gd name="connsiteX467" fmla="*/ 389732 w 1031876"/>
              <a:gd name="connsiteY467" fmla="*/ 1071562 h 1106488"/>
              <a:gd name="connsiteX468" fmla="*/ 392907 w 1031876"/>
              <a:gd name="connsiteY468" fmla="*/ 1071562 h 1106488"/>
              <a:gd name="connsiteX469" fmla="*/ 393899 w 1031876"/>
              <a:gd name="connsiteY469" fmla="*/ 1071562 h 1106488"/>
              <a:gd name="connsiteX470" fmla="*/ 396876 w 1031876"/>
              <a:gd name="connsiteY470" fmla="*/ 1071562 h 1106488"/>
              <a:gd name="connsiteX471" fmla="*/ 396876 w 1031876"/>
              <a:gd name="connsiteY471" fmla="*/ 1077912 h 1106488"/>
              <a:gd name="connsiteX472" fmla="*/ 395884 w 1031876"/>
              <a:gd name="connsiteY472" fmla="*/ 1072356 h 1106488"/>
              <a:gd name="connsiteX473" fmla="*/ 389795 w 1031876"/>
              <a:gd name="connsiteY473" fmla="*/ 1071660 h 1106488"/>
              <a:gd name="connsiteX474" fmla="*/ 392746 w 1031876"/>
              <a:gd name="connsiteY474" fmla="*/ 1076250 h 1106488"/>
              <a:gd name="connsiteX475" fmla="*/ 394573 w 1031876"/>
              <a:gd name="connsiteY475" fmla="*/ 1077093 h 1106488"/>
              <a:gd name="connsiteX476" fmla="*/ 396876 w 1031876"/>
              <a:gd name="connsiteY476" fmla="*/ 1077912 h 1106488"/>
              <a:gd name="connsiteX477" fmla="*/ 395856 w 1031876"/>
              <a:gd name="connsiteY477" fmla="*/ 1077685 h 1106488"/>
              <a:gd name="connsiteX478" fmla="*/ 396347 w 1031876"/>
              <a:gd name="connsiteY478" fmla="*/ 1077912 h 1106488"/>
              <a:gd name="connsiteX479" fmla="*/ 389467 w 1031876"/>
              <a:gd name="connsiteY479" fmla="*/ 1077912 h 1106488"/>
              <a:gd name="connsiteX480" fmla="*/ 386715 w 1031876"/>
              <a:gd name="connsiteY480" fmla="*/ 1073467 h 1106488"/>
              <a:gd name="connsiteX481" fmla="*/ 388260 w 1031876"/>
              <a:gd name="connsiteY481" fmla="*/ 1074180 h 1106488"/>
              <a:gd name="connsiteX482" fmla="*/ 389684 w 1031876"/>
              <a:gd name="connsiteY482" fmla="*/ 1071647 h 1106488"/>
              <a:gd name="connsiteX483" fmla="*/ 382588 w 1031876"/>
              <a:gd name="connsiteY483" fmla="*/ 1071562 h 1106488"/>
              <a:gd name="connsiteX484" fmla="*/ 386028 w 1031876"/>
              <a:gd name="connsiteY484" fmla="*/ 1072356 h 1106488"/>
              <a:gd name="connsiteX485" fmla="*/ 386715 w 1031876"/>
              <a:gd name="connsiteY485" fmla="*/ 1073467 h 1106488"/>
              <a:gd name="connsiteX486" fmla="*/ 430742 w 1031876"/>
              <a:gd name="connsiteY486" fmla="*/ 1071109 h 1106488"/>
              <a:gd name="connsiteX487" fmla="*/ 436761 w 1031876"/>
              <a:gd name="connsiteY487" fmla="*/ 1071959 h 1106488"/>
              <a:gd name="connsiteX488" fmla="*/ 437593 w 1031876"/>
              <a:gd name="connsiteY488" fmla="*/ 1077715 h 1106488"/>
              <a:gd name="connsiteX489" fmla="*/ 443112 w 1031876"/>
              <a:gd name="connsiteY489" fmla="*/ 1075532 h 1106488"/>
              <a:gd name="connsiteX490" fmla="*/ 443972 w 1031876"/>
              <a:gd name="connsiteY490" fmla="*/ 1077913 h 1106488"/>
              <a:gd name="connsiteX491" fmla="*/ 443112 w 1031876"/>
              <a:gd name="connsiteY491" fmla="*/ 1077913 h 1106488"/>
              <a:gd name="connsiteX492" fmla="*/ 442252 w 1031876"/>
              <a:gd name="connsiteY492" fmla="*/ 1077913 h 1106488"/>
              <a:gd name="connsiteX493" fmla="*/ 441392 w 1031876"/>
              <a:gd name="connsiteY493" fmla="*/ 1077913 h 1106488"/>
              <a:gd name="connsiteX494" fmla="*/ 439672 w 1031876"/>
              <a:gd name="connsiteY494" fmla="*/ 1077913 h 1106488"/>
              <a:gd name="connsiteX495" fmla="*/ 437952 w 1031876"/>
              <a:gd name="connsiteY495" fmla="*/ 1077913 h 1106488"/>
              <a:gd name="connsiteX496" fmla="*/ 437092 w 1031876"/>
              <a:gd name="connsiteY496" fmla="*/ 1077913 h 1106488"/>
              <a:gd name="connsiteX497" fmla="*/ 437095 w 1031876"/>
              <a:gd name="connsiteY497" fmla="*/ 1077912 h 1106488"/>
              <a:gd name="connsiteX498" fmla="*/ 437092 w 1031876"/>
              <a:gd name="connsiteY498" fmla="*/ 1077912 h 1106488"/>
              <a:gd name="connsiteX499" fmla="*/ 437092 w 1031876"/>
              <a:gd name="connsiteY499" fmla="*/ 1077913 h 1106488"/>
              <a:gd name="connsiteX500" fmla="*/ 437088 w 1031876"/>
              <a:gd name="connsiteY500" fmla="*/ 1077912 h 1106488"/>
              <a:gd name="connsiteX501" fmla="*/ 434182 w 1031876"/>
              <a:gd name="connsiteY501" fmla="*/ 1077912 h 1106488"/>
              <a:gd name="connsiteX502" fmla="*/ 433322 w 1031876"/>
              <a:gd name="connsiteY502" fmla="*/ 1077912 h 1106488"/>
              <a:gd name="connsiteX503" fmla="*/ 431602 w 1031876"/>
              <a:gd name="connsiteY503" fmla="*/ 1077912 h 1106488"/>
              <a:gd name="connsiteX504" fmla="*/ 431007 w 1031876"/>
              <a:gd name="connsiteY504" fmla="*/ 1077912 h 1106488"/>
              <a:gd name="connsiteX505" fmla="*/ 431557 w 1031876"/>
              <a:gd name="connsiteY505" fmla="*/ 1082186 h 1106488"/>
              <a:gd name="connsiteX506" fmla="*/ 431007 w 1031876"/>
              <a:gd name="connsiteY506" fmla="*/ 1081881 h 1106488"/>
              <a:gd name="connsiteX507" fmla="*/ 423863 w 1031876"/>
              <a:gd name="connsiteY507" fmla="*/ 1077912 h 1106488"/>
              <a:gd name="connsiteX508" fmla="*/ 424723 w 1031876"/>
              <a:gd name="connsiteY508" fmla="*/ 1077912 h 1106488"/>
              <a:gd name="connsiteX509" fmla="*/ 430114 w 1031876"/>
              <a:gd name="connsiteY509" fmla="*/ 1077912 h 1106488"/>
              <a:gd name="connsiteX510" fmla="*/ 430742 w 1031876"/>
              <a:gd name="connsiteY510" fmla="*/ 1077912 h 1106488"/>
              <a:gd name="connsiteX511" fmla="*/ 430742 w 1031876"/>
              <a:gd name="connsiteY511" fmla="*/ 1075644 h 1106488"/>
              <a:gd name="connsiteX512" fmla="*/ 433252 w 1031876"/>
              <a:gd name="connsiteY512" fmla="*/ 1076472 h 1106488"/>
              <a:gd name="connsiteX513" fmla="*/ 430742 w 1031876"/>
              <a:gd name="connsiteY513" fmla="*/ 1072418 h 1106488"/>
              <a:gd name="connsiteX514" fmla="*/ 430742 w 1031876"/>
              <a:gd name="connsiteY514" fmla="*/ 1075644 h 1106488"/>
              <a:gd name="connsiteX515" fmla="*/ 427990 w 1031876"/>
              <a:gd name="connsiteY515" fmla="*/ 1074737 h 1106488"/>
              <a:gd name="connsiteX516" fmla="*/ 425583 w 1031876"/>
              <a:gd name="connsiteY516" fmla="*/ 1071959 h 1106488"/>
              <a:gd name="connsiteX517" fmla="*/ 430161 w 1031876"/>
              <a:gd name="connsiteY517" fmla="*/ 1071204 h 1106488"/>
              <a:gd name="connsiteX518" fmla="*/ 430742 w 1031876"/>
              <a:gd name="connsiteY518" fmla="*/ 1071213 h 1106488"/>
              <a:gd name="connsiteX519" fmla="*/ 430742 w 1031876"/>
              <a:gd name="connsiteY519" fmla="*/ 1071842 h 1106488"/>
              <a:gd name="connsiteX520" fmla="*/ 434730 w 1031876"/>
              <a:gd name="connsiteY520" fmla="*/ 1073946 h 1106488"/>
              <a:gd name="connsiteX521" fmla="*/ 433872 w 1031876"/>
              <a:gd name="connsiteY521" fmla="*/ 1072770 h 1106488"/>
              <a:gd name="connsiteX522" fmla="*/ 430849 w 1031876"/>
              <a:gd name="connsiteY522" fmla="*/ 1071215 h 1106488"/>
              <a:gd name="connsiteX523" fmla="*/ 430742 w 1031876"/>
              <a:gd name="connsiteY523" fmla="*/ 1071213 h 1106488"/>
              <a:gd name="connsiteX524" fmla="*/ 519271 w 1031876"/>
              <a:gd name="connsiteY524" fmla="*/ 1070961 h 1106488"/>
              <a:gd name="connsiteX525" fmla="*/ 519643 w 1031876"/>
              <a:gd name="connsiteY525" fmla="*/ 1071562 h 1106488"/>
              <a:gd name="connsiteX526" fmla="*/ 519643 w 1031876"/>
              <a:gd name="connsiteY526" fmla="*/ 1077912 h 1106488"/>
              <a:gd name="connsiteX527" fmla="*/ 512763 w 1031876"/>
              <a:gd name="connsiteY527" fmla="*/ 1077912 h 1106488"/>
              <a:gd name="connsiteX528" fmla="*/ 512763 w 1031876"/>
              <a:gd name="connsiteY528" fmla="*/ 1071562 h 1106488"/>
              <a:gd name="connsiteX529" fmla="*/ 367759 w 1031876"/>
              <a:gd name="connsiteY529" fmla="*/ 1069591 h 1106488"/>
              <a:gd name="connsiteX530" fmla="*/ 370327 w 1031876"/>
              <a:gd name="connsiteY530" fmla="*/ 1070669 h 1106488"/>
              <a:gd name="connsiteX531" fmla="*/ 369360 w 1031876"/>
              <a:gd name="connsiteY531" fmla="*/ 1071562 h 1106488"/>
              <a:gd name="connsiteX532" fmla="*/ 505507 w 1031876"/>
              <a:gd name="connsiteY532" fmla="*/ 1069127 h 1106488"/>
              <a:gd name="connsiteX533" fmla="*/ 512763 w 1031876"/>
              <a:gd name="connsiteY533" fmla="*/ 1071562 h 1106488"/>
              <a:gd name="connsiteX534" fmla="*/ 511903 w 1031876"/>
              <a:gd name="connsiteY534" fmla="*/ 1071562 h 1106488"/>
              <a:gd name="connsiteX535" fmla="*/ 509324 w 1031876"/>
              <a:gd name="connsiteY535" fmla="*/ 1071562 h 1106488"/>
              <a:gd name="connsiteX536" fmla="*/ 505884 w 1031876"/>
              <a:gd name="connsiteY536" fmla="*/ 1071562 h 1106488"/>
              <a:gd name="connsiteX537" fmla="*/ 364523 w 1031876"/>
              <a:gd name="connsiteY537" fmla="*/ 1068883 h 1106488"/>
              <a:gd name="connsiteX538" fmla="*/ 365138 w 1031876"/>
              <a:gd name="connsiteY538" fmla="*/ 1068964 h 1106488"/>
              <a:gd name="connsiteX539" fmla="*/ 369360 w 1031876"/>
              <a:gd name="connsiteY539" fmla="*/ 1071562 h 1106488"/>
              <a:gd name="connsiteX540" fmla="*/ 364523 w 1031876"/>
              <a:gd name="connsiteY540" fmla="*/ 1068883 h 1106488"/>
              <a:gd name="connsiteX541" fmla="*/ 428449 w 1031876"/>
              <a:gd name="connsiteY541" fmla="*/ 1068841 h 1106488"/>
              <a:gd name="connsiteX542" fmla="*/ 430742 w 1031876"/>
              <a:gd name="connsiteY542" fmla="*/ 1071109 h 1106488"/>
              <a:gd name="connsiteX543" fmla="*/ 430161 w 1031876"/>
              <a:gd name="connsiteY543" fmla="*/ 1071204 h 1106488"/>
              <a:gd name="connsiteX544" fmla="*/ 423863 w 1031876"/>
              <a:gd name="connsiteY544" fmla="*/ 1071109 h 1106488"/>
              <a:gd name="connsiteX545" fmla="*/ 577453 w 1031876"/>
              <a:gd name="connsiteY545" fmla="*/ 1066801 h 1106488"/>
              <a:gd name="connsiteX546" fmla="*/ 581025 w 1031876"/>
              <a:gd name="connsiteY546" fmla="*/ 1071563 h 1106488"/>
              <a:gd name="connsiteX547" fmla="*/ 580132 w 1031876"/>
              <a:gd name="connsiteY547" fmla="*/ 1071563 h 1106488"/>
              <a:gd name="connsiteX548" fmla="*/ 579909 w 1031876"/>
              <a:gd name="connsiteY548" fmla="*/ 1071563 h 1106488"/>
              <a:gd name="connsiteX549" fmla="*/ 579240 w 1031876"/>
              <a:gd name="connsiteY549" fmla="*/ 1071563 h 1106488"/>
              <a:gd name="connsiteX550" fmla="*/ 577453 w 1031876"/>
              <a:gd name="connsiteY550" fmla="*/ 1071563 h 1106488"/>
              <a:gd name="connsiteX551" fmla="*/ 574775 w 1031876"/>
              <a:gd name="connsiteY551" fmla="*/ 1071563 h 1106488"/>
              <a:gd name="connsiteX552" fmla="*/ 574553 w 1031876"/>
              <a:gd name="connsiteY552" fmla="*/ 1071563 h 1106488"/>
              <a:gd name="connsiteX553" fmla="*/ 573882 w 1031876"/>
              <a:gd name="connsiteY553" fmla="*/ 1071563 h 1106488"/>
              <a:gd name="connsiteX554" fmla="*/ 577453 w 1031876"/>
              <a:gd name="connsiteY554" fmla="*/ 1066801 h 1106488"/>
              <a:gd name="connsiteX555" fmla="*/ 367640 w 1031876"/>
              <a:gd name="connsiteY555" fmla="*/ 1066271 h 1106488"/>
              <a:gd name="connsiteX556" fmla="*/ 368169 w 1031876"/>
              <a:gd name="connsiteY556" fmla="*/ 1066678 h 1106488"/>
              <a:gd name="connsiteX557" fmla="*/ 366780 w 1031876"/>
              <a:gd name="connsiteY557" fmla="*/ 1068387 h 1106488"/>
              <a:gd name="connsiteX558" fmla="*/ 367759 w 1031876"/>
              <a:gd name="connsiteY558" fmla="*/ 1069591 h 1106488"/>
              <a:gd name="connsiteX559" fmla="*/ 366780 w 1031876"/>
              <a:gd name="connsiteY559" fmla="*/ 1069181 h 1106488"/>
              <a:gd name="connsiteX560" fmla="*/ 365138 w 1031876"/>
              <a:gd name="connsiteY560" fmla="*/ 1068964 h 1106488"/>
              <a:gd name="connsiteX561" fmla="*/ 364200 w 1031876"/>
              <a:gd name="connsiteY561" fmla="*/ 1068387 h 1106488"/>
              <a:gd name="connsiteX562" fmla="*/ 491729 w 1031876"/>
              <a:gd name="connsiteY562" fmla="*/ 1066007 h 1106488"/>
              <a:gd name="connsiteX563" fmla="*/ 498476 w 1031876"/>
              <a:gd name="connsiteY563" fmla="*/ 1071563 h 1106488"/>
              <a:gd name="connsiteX564" fmla="*/ 497682 w 1031876"/>
              <a:gd name="connsiteY564" fmla="*/ 1071563 h 1106488"/>
              <a:gd name="connsiteX565" fmla="*/ 495946 w 1031876"/>
              <a:gd name="connsiteY565" fmla="*/ 1071563 h 1106488"/>
              <a:gd name="connsiteX566" fmla="*/ 495103 w 1031876"/>
              <a:gd name="connsiteY566" fmla="*/ 1071563 h 1106488"/>
              <a:gd name="connsiteX567" fmla="*/ 492126 w 1031876"/>
              <a:gd name="connsiteY567" fmla="*/ 1071563 h 1106488"/>
              <a:gd name="connsiteX568" fmla="*/ 491729 w 1031876"/>
              <a:gd name="connsiteY568" fmla="*/ 1071563 h 1106488"/>
              <a:gd name="connsiteX569" fmla="*/ 491729 w 1031876"/>
              <a:gd name="connsiteY569" fmla="*/ 1070769 h 1106488"/>
              <a:gd name="connsiteX570" fmla="*/ 452239 w 1031876"/>
              <a:gd name="connsiteY570" fmla="*/ 1066006 h 1106488"/>
              <a:gd name="connsiteX571" fmla="*/ 458258 w 1031876"/>
              <a:gd name="connsiteY571" fmla="*/ 1071109 h 1106488"/>
              <a:gd name="connsiteX572" fmla="*/ 458520 w 1031876"/>
              <a:gd name="connsiteY572" fmla="*/ 1071562 h 1106488"/>
              <a:gd name="connsiteX573" fmla="*/ 461066 w 1031876"/>
              <a:gd name="connsiteY573" fmla="*/ 1075969 h 1106488"/>
              <a:gd name="connsiteX574" fmla="*/ 464176 w 1031876"/>
              <a:gd name="connsiteY574" fmla="*/ 1077674 h 1106488"/>
              <a:gd name="connsiteX575" fmla="*/ 465137 w 1031876"/>
              <a:gd name="connsiteY575" fmla="*/ 1077912 h 1106488"/>
              <a:gd name="connsiteX576" fmla="*/ 464455 w 1031876"/>
              <a:gd name="connsiteY576" fmla="*/ 1077828 h 1106488"/>
              <a:gd name="connsiteX577" fmla="*/ 464609 w 1031876"/>
              <a:gd name="connsiteY577" fmla="*/ 1077912 h 1106488"/>
              <a:gd name="connsiteX578" fmla="*/ 464048 w 1031876"/>
              <a:gd name="connsiteY578" fmla="*/ 1077777 h 1106488"/>
              <a:gd name="connsiteX579" fmla="*/ 458258 w 1031876"/>
              <a:gd name="connsiteY579" fmla="*/ 1077062 h 1106488"/>
              <a:gd name="connsiteX580" fmla="*/ 451914 w 1031876"/>
              <a:gd name="connsiteY580" fmla="*/ 1071572 h 1106488"/>
              <a:gd name="connsiteX581" fmla="*/ 454164 w 1031876"/>
              <a:gd name="connsiteY581" fmla="*/ 1076417 h 1106488"/>
              <a:gd name="connsiteX582" fmla="*/ 458788 w 1031876"/>
              <a:gd name="connsiteY582" fmla="*/ 1077912 h 1106488"/>
              <a:gd name="connsiteX583" fmla="*/ 452537 w 1031876"/>
              <a:gd name="connsiteY583" fmla="*/ 1077912 h 1106488"/>
              <a:gd name="connsiteX584" fmla="*/ 451913 w 1031876"/>
              <a:gd name="connsiteY584" fmla="*/ 1077912 h 1106488"/>
              <a:gd name="connsiteX585" fmla="*/ 451910 w 1031876"/>
              <a:gd name="connsiteY585" fmla="*/ 1077913 h 1106488"/>
              <a:gd name="connsiteX586" fmla="*/ 451910 w 1031876"/>
              <a:gd name="connsiteY586" fmla="*/ 1077912 h 1106488"/>
              <a:gd name="connsiteX587" fmla="*/ 451644 w 1031876"/>
              <a:gd name="connsiteY587" fmla="*/ 1077912 h 1106488"/>
              <a:gd name="connsiteX588" fmla="*/ 448072 w 1031876"/>
              <a:gd name="connsiteY588" fmla="*/ 1077118 h 1106488"/>
              <a:gd name="connsiteX589" fmla="*/ 445334 w 1031876"/>
              <a:gd name="connsiteY589" fmla="*/ 1072859 h 1106488"/>
              <a:gd name="connsiteX590" fmla="*/ 444170 w 1031876"/>
              <a:gd name="connsiteY590" fmla="*/ 1072456 h 1106488"/>
              <a:gd name="connsiteX591" fmla="*/ 444713 w 1031876"/>
              <a:gd name="connsiteY591" fmla="*/ 1071893 h 1106488"/>
              <a:gd name="connsiteX592" fmla="*/ 444500 w 1031876"/>
              <a:gd name="connsiteY592" fmla="*/ 1071562 h 1106488"/>
              <a:gd name="connsiteX593" fmla="*/ 444815 w 1031876"/>
              <a:gd name="connsiteY593" fmla="*/ 1071786 h 1106488"/>
              <a:gd name="connsiteX594" fmla="*/ 445030 w 1031876"/>
              <a:gd name="connsiteY594" fmla="*/ 1071563 h 1106488"/>
              <a:gd name="connsiteX595" fmla="*/ 449707 w 1031876"/>
              <a:gd name="connsiteY595" fmla="*/ 1074030 h 1106488"/>
              <a:gd name="connsiteX596" fmla="*/ 448470 w 1031876"/>
              <a:gd name="connsiteY596" fmla="*/ 1073944 h 1106488"/>
              <a:gd name="connsiteX597" fmla="*/ 447262 w 1031876"/>
              <a:gd name="connsiteY597" fmla="*/ 1073526 h 1106488"/>
              <a:gd name="connsiteX598" fmla="*/ 448965 w 1031876"/>
              <a:gd name="connsiteY598" fmla="*/ 1074737 h 1106488"/>
              <a:gd name="connsiteX599" fmla="*/ 451250 w 1031876"/>
              <a:gd name="connsiteY599" fmla="*/ 1075476 h 1106488"/>
              <a:gd name="connsiteX600" fmla="*/ 451050 w 1031876"/>
              <a:gd name="connsiteY600" fmla="*/ 1074738 h 1106488"/>
              <a:gd name="connsiteX601" fmla="*/ 449707 w 1031876"/>
              <a:gd name="connsiteY601" fmla="*/ 1074030 h 1106488"/>
              <a:gd name="connsiteX602" fmla="*/ 452770 w 1031876"/>
              <a:gd name="connsiteY602" fmla="*/ 1074242 h 1106488"/>
              <a:gd name="connsiteX603" fmla="*/ 451912 w 1031876"/>
              <a:gd name="connsiteY603" fmla="*/ 1071570 h 1106488"/>
              <a:gd name="connsiteX604" fmla="*/ 451903 w 1031876"/>
              <a:gd name="connsiteY604" fmla="*/ 1071562 h 1106488"/>
              <a:gd name="connsiteX605" fmla="*/ 451379 w 1031876"/>
              <a:gd name="connsiteY605" fmla="*/ 1071109 h 1106488"/>
              <a:gd name="connsiteX606" fmla="*/ 452239 w 1031876"/>
              <a:gd name="connsiteY606" fmla="*/ 1066006 h 1106488"/>
              <a:gd name="connsiteX607" fmla="*/ 406943 w 1031876"/>
              <a:gd name="connsiteY607" fmla="*/ 1065642 h 1106488"/>
              <a:gd name="connsiteX608" fmla="*/ 411830 w 1031876"/>
              <a:gd name="connsiteY608" fmla="*/ 1067400 h 1106488"/>
              <a:gd name="connsiteX609" fmla="*/ 410105 w 1031876"/>
              <a:gd name="connsiteY609" fmla="*/ 1066007 h 1106488"/>
              <a:gd name="connsiteX610" fmla="*/ 649289 w 1031876"/>
              <a:gd name="connsiteY610" fmla="*/ 1065213 h 1106488"/>
              <a:gd name="connsiteX611" fmla="*/ 649289 w 1031876"/>
              <a:gd name="connsiteY611" fmla="*/ 1066007 h 1106488"/>
              <a:gd name="connsiteX612" fmla="*/ 652463 w 1031876"/>
              <a:gd name="connsiteY612" fmla="*/ 1065213 h 1106488"/>
              <a:gd name="connsiteX613" fmla="*/ 655638 w 1031876"/>
              <a:gd name="connsiteY613" fmla="*/ 1066007 h 1106488"/>
              <a:gd name="connsiteX614" fmla="*/ 652463 w 1031876"/>
              <a:gd name="connsiteY614" fmla="*/ 1066801 h 1106488"/>
              <a:gd name="connsiteX615" fmla="*/ 649289 w 1031876"/>
              <a:gd name="connsiteY615" fmla="*/ 1066007 h 1106488"/>
              <a:gd name="connsiteX616" fmla="*/ 649289 w 1031876"/>
              <a:gd name="connsiteY616" fmla="*/ 1070769 h 1106488"/>
              <a:gd name="connsiteX617" fmla="*/ 649289 w 1031876"/>
              <a:gd name="connsiteY617" fmla="*/ 1071563 h 1106488"/>
              <a:gd name="connsiteX618" fmla="*/ 644990 w 1031876"/>
              <a:gd name="connsiteY618" fmla="*/ 1069182 h 1106488"/>
              <a:gd name="connsiteX619" fmla="*/ 645849 w 1031876"/>
              <a:gd name="connsiteY619" fmla="*/ 1068388 h 1106488"/>
              <a:gd name="connsiteX620" fmla="*/ 649289 w 1031876"/>
              <a:gd name="connsiteY620" fmla="*/ 1065213 h 1106488"/>
              <a:gd name="connsiteX621" fmla="*/ 635795 w 1031876"/>
              <a:gd name="connsiteY621" fmla="*/ 1065213 h 1106488"/>
              <a:gd name="connsiteX622" fmla="*/ 637693 w 1031876"/>
              <a:gd name="connsiteY622" fmla="*/ 1066205 h 1106488"/>
              <a:gd name="connsiteX623" fmla="*/ 635795 w 1031876"/>
              <a:gd name="connsiteY623" fmla="*/ 1067690 h 1106488"/>
              <a:gd name="connsiteX624" fmla="*/ 628651 w 1031876"/>
              <a:gd name="connsiteY624" fmla="*/ 1065213 h 1106488"/>
              <a:gd name="connsiteX625" fmla="*/ 614892 w 1031876"/>
              <a:gd name="connsiteY625" fmla="*/ 1071563 h 1106488"/>
              <a:gd name="connsiteX626" fmla="*/ 608013 w 1031876"/>
              <a:gd name="connsiteY626" fmla="*/ 1071563 h 1106488"/>
              <a:gd name="connsiteX627" fmla="*/ 628651 w 1031876"/>
              <a:gd name="connsiteY627" fmla="*/ 1065213 h 1106488"/>
              <a:gd name="connsiteX628" fmla="*/ 608013 w 1031876"/>
              <a:gd name="connsiteY628" fmla="*/ 1065213 h 1106488"/>
              <a:gd name="connsiteX629" fmla="*/ 601663 w 1031876"/>
              <a:gd name="connsiteY629" fmla="*/ 1071563 h 1106488"/>
              <a:gd name="connsiteX630" fmla="*/ 608013 w 1031876"/>
              <a:gd name="connsiteY630" fmla="*/ 1065213 h 1106488"/>
              <a:gd name="connsiteX631" fmla="*/ 588169 w 1031876"/>
              <a:gd name="connsiteY631" fmla="*/ 1065213 h 1106488"/>
              <a:gd name="connsiteX632" fmla="*/ 595313 w 1031876"/>
              <a:gd name="connsiteY632" fmla="*/ 1065213 h 1106488"/>
              <a:gd name="connsiteX633" fmla="*/ 588169 w 1031876"/>
              <a:gd name="connsiteY633" fmla="*/ 1071563 h 1106488"/>
              <a:gd name="connsiteX634" fmla="*/ 588169 w 1031876"/>
              <a:gd name="connsiteY634" fmla="*/ 1065213 h 1106488"/>
              <a:gd name="connsiteX635" fmla="*/ 577850 w 1031876"/>
              <a:gd name="connsiteY635" fmla="*/ 1065213 h 1106488"/>
              <a:gd name="connsiteX636" fmla="*/ 581025 w 1031876"/>
              <a:gd name="connsiteY636" fmla="*/ 1066007 h 1106488"/>
              <a:gd name="connsiteX637" fmla="*/ 577850 w 1031876"/>
              <a:gd name="connsiteY637" fmla="*/ 1066801 h 1106488"/>
              <a:gd name="connsiteX638" fmla="*/ 574675 w 1031876"/>
              <a:gd name="connsiteY638" fmla="*/ 1066007 h 1106488"/>
              <a:gd name="connsiteX639" fmla="*/ 577850 w 1031876"/>
              <a:gd name="connsiteY639" fmla="*/ 1065213 h 1106488"/>
              <a:gd name="connsiteX640" fmla="*/ 547688 w 1031876"/>
              <a:gd name="connsiteY640" fmla="*/ 1065213 h 1106488"/>
              <a:gd name="connsiteX641" fmla="*/ 554038 w 1031876"/>
              <a:gd name="connsiteY641" fmla="*/ 1065213 h 1106488"/>
              <a:gd name="connsiteX642" fmla="*/ 547688 w 1031876"/>
              <a:gd name="connsiteY642" fmla="*/ 1071563 h 1106488"/>
              <a:gd name="connsiteX643" fmla="*/ 547688 w 1031876"/>
              <a:gd name="connsiteY643" fmla="*/ 1065213 h 1106488"/>
              <a:gd name="connsiteX644" fmla="*/ 540544 w 1031876"/>
              <a:gd name="connsiteY644" fmla="*/ 1065213 h 1106488"/>
              <a:gd name="connsiteX645" fmla="*/ 547688 w 1031876"/>
              <a:gd name="connsiteY645" fmla="*/ 1071563 h 1106488"/>
              <a:gd name="connsiteX646" fmla="*/ 540544 w 1031876"/>
              <a:gd name="connsiteY646" fmla="*/ 1071563 h 1106488"/>
              <a:gd name="connsiteX647" fmla="*/ 540544 w 1031876"/>
              <a:gd name="connsiteY647" fmla="*/ 1065213 h 1106488"/>
              <a:gd name="connsiteX648" fmla="*/ 765176 w 1031876"/>
              <a:gd name="connsiteY648" fmla="*/ 1065212 h 1106488"/>
              <a:gd name="connsiteX649" fmla="*/ 758826 w 1031876"/>
              <a:gd name="connsiteY649" fmla="*/ 1071562 h 1106488"/>
              <a:gd name="connsiteX650" fmla="*/ 765176 w 1031876"/>
              <a:gd name="connsiteY650" fmla="*/ 1065212 h 1106488"/>
              <a:gd name="connsiteX651" fmla="*/ 711201 w 1031876"/>
              <a:gd name="connsiteY651" fmla="*/ 1065212 h 1106488"/>
              <a:gd name="connsiteX652" fmla="*/ 717551 w 1031876"/>
              <a:gd name="connsiteY652" fmla="*/ 1071562 h 1106488"/>
              <a:gd name="connsiteX653" fmla="*/ 711201 w 1031876"/>
              <a:gd name="connsiteY653" fmla="*/ 1071562 h 1106488"/>
              <a:gd name="connsiteX654" fmla="*/ 711201 w 1031876"/>
              <a:gd name="connsiteY654" fmla="*/ 1065212 h 1106488"/>
              <a:gd name="connsiteX655" fmla="*/ 499005 w 1031876"/>
              <a:gd name="connsiteY655" fmla="*/ 1065212 h 1106488"/>
              <a:gd name="connsiteX656" fmla="*/ 505024 w 1031876"/>
              <a:gd name="connsiteY656" fmla="*/ 1066006 h 1106488"/>
              <a:gd name="connsiteX657" fmla="*/ 505507 w 1031876"/>
              <a:gd name="connsiteY657" fmla="*/ 1069127 h 1106488"/>
              <a:gd name="connsiteX658" fmla="*/ 503304 w 1031876"/>
              <a:gd name="connsiteY658" fmla="*/ 1068387 h 1106488"/>
              <a:gd name="connsiteX659" fmla="*/ 499005 w 1031876"/>
              <a:gd name="connsiteY659" fmla="*/ 1065212 h 1106488"/>
              <a:gd name="connsiteX660" fmla="*/ 492126 w 1031876"/>
              <a:gd name="connsiteY660" fmla="*/ 1065212 h 1106488"/>
              <a:gd name="connsiteX661" fmla="*/ 492130 w 1031876"/>
              <a:gd name="connsiteY661" fmla="*/ 1065213 h 1106488"/>
              <a:gd name="connsiteX662" fmla="*/ 495566 w 1031876"/>
              <a:gd name="connsiteY662" fmla="*/ 1066006 h 1106488"/>
              <a:gd name="connsiteX663" fmla="*/ 499005 w 1031876"/>
              <a:gd name="connsiteY663" fmla="*/ 1071562 h 1106488"/>
              <a:gd name="connsiteX664" fmla="*/ 492986 w 1031876"/>
              <a:gd name="connsiteY664" fmla="*/ 1066006 h 1106488"/>
              <a:gd name="connsiteX665" fmla="*/ 492127 w 1031876"/>
              <a:gd name="connsiteY665" fmla="*/ 1065213 h 1106488"/>
              <a:gd name="connsiteX666" fmla="*/ 369360 w 1031876"/>
              <a:gd name="connsiteY666" fmla="*/ 1065212 h 1106488"/>
              <a:gd name="connsiteX667" fmla="*/ 367640 w 1031876"/>
              <a:gd name="connsiteY667" fmla="*/ 1066271 h 1106488"/>
              <a:gd name="connsiteX668" fmla="*/ 367425 w 1031876"/>
              <a:gd name="connsiteY668" fmla="*/ 1066105 h 1106488"/>
              <a:gd name="connsiteX669" fmla="*/ 369360 w 1031876"/>
              <a:gd name="connsiteY669" fmla="*/ 1065212 h 1106488"/>
              <a:gd name="connsiteX670" fmla="*/ 369360 w 1031876"/>
              <a:gd name="connsiteY670" fmla="*/ 1065212 h 1106488"/>
              <a:gd name="connsiteX671" fmla="*/ 369360 w 1031876"/>
              <a:gd name="connsiteY671" fmla="*/ 1067593 h 1106488"/>
              <a:gd name="connsiteX672" fmla="*/ 368169 w 1031876"/>
              <a:gd name="connsiteY672" fmla="*/ 1066678 h 1106488"/>
              <a:gd name="connsiteX673" fmla="*/ 334963 w 1031876"/>
              <a:gd name="connsiteY673" fmla="*/ 1065212 h 1106488"/>
              <a:gd name="connsiteX674" fmla="*/ 349251 w 1031876"/>
              <a:gd name="connsiteY674" fmla="*/ 1071562 h 1106488"/>
              <a:gd name="connsiteX675" fmla="*/ 334963 w 1031876"/>
              <a:gd name="connsiteY675" fmla="*/ 1065212 h 1106488"/>
              <a:gd name="connsiteX676" fmla="*/ 436938 w 1031876"/>
              <a:gd name="connsiteY676" fmla="*/ 1064643 h 1106488"/>
              <a:gd name="connsiteX677" fmla="*/ 436637 w 1031876"/>
              <a:gd name="connsiteY677" fmla="*/ 1064792 h 1106488"/>
              <a:gd name="connsiteX678" fmla="*/ 436706 w 1031876"/>
              <a:gd name="connsiteY678" fmla="*/ 1064856 h 1106488"/>
              <a:gd name="connsiteX679" fmla="*/ 436990 w 1031876"/>
              <a:gd name="connsiteY679" fmla="*/ 1064835 h 1106488"/>
              <a:gd name="connsiteX680" fmla="*/ 416983 w 1031876"/>
              <a:gd name="connsiteY680" fmla="*/ 1064305 h 1106488"/>
              <a:gd name="connsiteX681" fmla="*/ 423863 w 1031876"/>
              <a:gd name="connsiteY681" fmla="*/ 1071109 h 1106488"/>
              <a:gd name="connsiteX682" fmla="*/ 416983 w 1031876"/>
              <a:gd name="connsiteY682" fmla="*/ 1064305 h 1106488"/>
              <a:gd name="connsiteX683" fmla="*/ 403225 w 1031876"/>
              <a:gd name="connsiteY683" fmla="*/ 1064305 h 1106488"/>
              <a:gd name="connsiteX684" fmla="*/ 406757 w 1031876"/>
              <a:gd name="connsiteY684" fmla="*/ 1065575 h 1106488"/>
              <a:gd name="connsiteX685" fmla="*/ 410965 w 1031876"/>
              <a:gd name="connsiteY685" fmla="*/ 1066007 h 1106488"/>
              <a:gd name="connsiteX686" fmla="*/ 423864 w 1031876"/>
              <a:gd name="connsiteY686" fmla="*/ 1071563 h 1106488"/>
              <a:gd name="connsiteX687" fmla="*/ 420660 w 1031876"/>
              <a:gd name="connsiteY687" fmla="*/ 1071563 h 1106488"/>
              <a:gd name="connsiteX688" fmla="*/ 423863 w 1031876"/>
              <a:gd name="connsiteY688" fmla="*/ 1071959 h 1106488"/>
              <a:gd name="connsiteX689" fmla="*/ 426509 w 1031876"/>
              <a:gd name="connsiteY689" fmla="*/ 1074249 h 1106488"/>
              <a:gd name="connsiteX690" fmla="*/ 418362 w 1031876"/>
              <a:gd name="connsiteY690" fmla="*/ 1071563 h 1106488"/>
              <a:gd name="connsiteX691" fmla="*/ 417845 w 1031876"/>
              <a:gd name="connsiteY691" fmla="*/ 1071563 h 1106488"/>
              <a:gd name="connsiteX692" fmla="*/ 417514 w 1031876"/>
              <a:gd name="connsiteY692" fmla="*/ 1071563 h 1106488"/>
              <a:gd name="connsiteX693" fmla="*/ 416985 w 1031876"/>
              <a:gd name="connsiteY693" fmla="*/ 1071563 h 1106488"/>
              <a:gd name="connsiteX694" fmla="*/ 411263 w 1031876"/>
              <a:gd name="connsiteY694" fmla="*/ 1071563 h 1106488"/>
              <a:gd name="connsiteX695" fmla="*/ 410370 w 1031876"/>
              <a:gd name="connsiteY695" fmla="*/ 1071563 h 1106488"/>
              <a:gd name="connsiteX696" fmla="*/ 403226 w 1031876"/>
              <a:gd name="connsiteY696" fmla="*/ 1071563 h 1106488"/>
              <a:gd name="connsiteX697" fmla="*/ 403226 w 1031876"/>
              <a:gd name="connsiteY697" fmla="*/ 1065213 h 1106488"/>
              <a:gd name="connsiteX698" fmla="*/ 410370 w 1031876"/>
              <a:gd name="connsiteY698" fmla="*/ 1070769 h 1106488"/>
              <a:gd name="connsiteX699" fmla="*/ 416901 w 1031876"/>
              <a:gd name="connsiteY699" fmla="*/ 1071495 h 1106488"/>
              <a:gd name="connsiteX700" fmla="*/ 416321 w 1031876"/>
              <a:gd name="connsiteY700" fmla="*/ 1071027 h 1106488"/>
              <a:gd name="connsiteX701" fmla="*/ 410104 w 1031876"/>
              <a:gd name="connsiteY701" fmla="*/ 1070258 h 1106488"/>
              <a:gd name="connsiteX702" fmla="*/ 404436 w 1031876"/>
              <a:gd name="connsiteY702" fmla="*/ 1065353 h 1106488"/>
              <a:gd name="connsiteX703" fmla="*/ 403226 w 1031876"/>
              <a:gd name="connsiteY703" fmla="*/ 1065213 h 1106488"/>
              <a:gd name="connsiteX704" fmla="*/ 404415 w 1031876"/>
              <a:gd name="connsiteY704" fmla="*/ 1065335 h 1106488"/>
              <a:gd name="connsiteX705" fmla="*/ 685337 w 1031876"/>
              <a:gd name="connsiteY705" fmla="*/ 1064031 h 1106488"/>
              <a:gd name="connsiteX706" fmla="*/ 683759 w 1031876"/>
              <a:gd name="connsiteY706" fmla="*/ 1064732 h 1106488"/>
              <a:gd name="connsiteX707" fmla="*/ 684381 w 1031876"/>
              <a:gd name="connsiteY707" fmla="*/ 1064111 h 1106488"/>
              <a:gd name="connsiteX708" fmla="*/ 419570 w 1031876"/>
              <a:gd name="connsiteY708" fmla="*/ 1062904 h 1106488"/>
              <a:gd name="connsiteX709" fmla="*/ 423864 w 1031876"/>
              <a:gd name="connsiteY709" fmla="*/ 1065213 h 1106488"/>
              <a:gd name="connsiteX710" fmla="*/ 420491 w 1031876"/>
              <a:gd name="connsiteY710" fmla="*/ 1064419 h 1106488"/>
              <a:gd name="connsiteX711" fmla="*/ 537865 w 1031876"/>
              <a:gd name="connsiteY711" fmla="*/ 1062832 h 1106488"/>
              <a:gd name="connsiteX712" fmla="*/ 547688 w 1031876"/>
              <a:gd name="connsiteY712" fmla="*/ 1065213 h 1106488"/>
              <a:gd name="connsiteX713" fmla="*/ 543223 w 1031876"/>
              <a:gd name="connsiteY713" fmla="*/ 1065213 h 1106488"/>
              <a:gd name="connsiteX714" fmla="*/ 540544 w 1031876"/>
              <a:gd name="connsiteY714" fmla="*/ 1065213 h 1106488"/>
              <a:gd name="connsiteX715" fmla="*/ 533400 w 1031876"/>
              <a:gd name="connsiteY715" fmla="*/ 1065213 h 1106488"/>
              <a:gd name="connsiteX716" fmla="*/ 537865 w 1031876"/>
              <a:gd name="connsiteY716" fmla="*/ 1062832 h 1106488"/>
              <a:gd name="connsiteX717" fmla="*/ 475953 w 1031876"/>
              <a:gd name="connsiteY717" fmla="*/ 1062832 h 1106488"/>
              <a:gd name="connsiteX718" fmla="*/ 485776 w 1031876"/>
              <a:gd name="connsiteY718" fmla="*/ 1065213 h 1106488"/>
              <a:gd name="connsiteX719" fmla="*/ 488356 w 1031876"/>
              <a:gd name="connsiteY719" fmla="*/ 1065213 h 1106488"/>
              <a:gd name="connsiteX720" fmla="*/ 491729 w 1031876"/>
              <a:gd name="connsiteY720" fmla="*/ 1065213 h 1106488"/>
              <a:gd name="connsiteX721" fmla="*/ 491729 w 1031876"/>
              <a:gd name="connsiteY721" fmla="*/ 1066007 h 1106488"/>
              <a:gd name="connsiteX722" fmla="*/ 484982 w 1031876"/>
              <a:gd name="connsiteY722" fmla="*/ 1065213 h 1106488"/>
              <a:gd name="connsiteX723" fmla="*/ 491729 w 1031876"/>
              <a:gd name="connsiteY723" fmla="*/ 1071563 h 1106488"/>
              <a:gd name="connsiteX724" fmla="*/ 479078 w 1031876"/>
              <a:gd name="connsiteY724" fmla="*/ 1066007 h 1106488"/>
              <a:gd name="connsiteX725" fmla="*/ 471617 w 1031876"/>
              <a:gd name="connsiteY725" fmla="*/ 1065227 h 1106488"/>
              <a:gd name="connsiteX726" fmla="*/ 471617 w 1031876"/>
              <a:gd name="connsiteY726" fmla="*/ 1065227 h 1106488"/>
              <a:gd name="connsiteX727" fmla="*/ 478367 w 1031876"/>
              <a:gd name="connsiteY727" fmla="*/ 1066006 h 1106488"/>
              <a:gd name="connsiteX728" fmla="*/ 485247 w 1031876"/>
              <a:gd name="connsiteY728" fmla="*/ 1071562 h 1106488"/>
              <a:gd name="connsiteX729" fmla="*/ 481807 w 1031876"/>
              <a:gd name="connsiteY729" fmla="*/ 1071562 h 1106488"/>
              <a:gd name="connsiteX730" fmla="*/ 480947 w 1031876"/>
              <a:gd name="connsiteY730" fmla="*/ 1071562 h 1106488"/>
              <a:gd name="connsiteX731" fmla="*/ 478367 w 1031876"/>
              <a:gd name="connsiteY731" fmla="*/ 1071562 h 1106488"/>
              <a:gd name="connsiteX732" fmla="*/ 474928 w 1031876"/>
              <a:gd name="connsiteY732" fmla="*/ 1068387 h 1106488"/>
              <a:gd name="connsiteX733" fmla="*/ 471585 w 1031876"/>
              <a:gd name="connsiteY733" fmla="*/ 1065302 h 1106488"/>
              <a:gd name="connsiteX734" fmla="*/ 469437 w 1031876"/>
              <a:gd name="connsiteY734" fmla="*/ 1070258 h 1106488"/>
              <a:gd name="connsiteX735" fmla="*/ 472017 w 1031876"/>
              <a:gd name="connsiteY735" fmla="*/ 1071109 h 1106488"/>
              <a:gd name="connsiteX736" fmla="*/ 465137 w 1031876"/>
              <a:gd name="connsiteY736" fmla="*/ 1071109 h 1106488"/>
              <a:gd name="connsiteX737" fmla="*/ 468577 w 1031876"/>
              <a:gd name="connsiteY737" fmla="*/ 1070258 h 1106488"/>
              <a:gd name="connsiteX738" fmla="*/ 471491 w 1031876"/>
              <a:gd name="connsiteY738" fmla="*/ 1065215 h 1106488"/>
              <a:gd name="connsiteX739" fmla="*/ 471489 w 1031876"/>
              <a:gd name="connsiteY739" fmla="*/ 1065213 h 1106488"/>
              <a:gd name="connsiteX740" fmla="*/ 471488 w 1031876"/>
              <a:gd name="connsiteY740" fmla="*/ 1065213 h 1106488"/>
              <a:gd name="connsiteX741" fmla="*/ 471489 w 1031876"/>
              <a:gd name="connsiteY741" fmla="*/ 1065213 h 1106488"/>
              <a:gd name="connsiteX742" fmla="*/ 471488 w 1031876"/>
              <a:gd name="connsiteY742" fmla="*/ 1065212 h 1106488"/>
              <a:gd name="connsiteX743" fmla="*/ 471490 w 1031876"/>
              <a:gd name="connsiteY743" fmla="*/ 1065212 h 1106488"/>
              <a:gd name="connsiteX744" fmla="*/ 471494 w 1031876"/>
              <a:gd name="connsiteY744" fmla="*/ 1065210 h 1106488"/>
              <a:gd name="connsiteX745" fmla="*/ 472017 w 1031876"/>
              <a:gd name="connsiteY745" fmla="*/ 1064305 h 1106488"/>
              <a:gd name="connsiteX746" fmla="*/ 471664 w 1031876"/>
              <a:gd name="connsiteY746" fmla="*/ 1065119 h 1106488"/>
              <a:gd name="connsiteX747" fmla="*/ 699551 w 1031876"/>
              <a:gd name="connsiteY747" fmla="*/ 1062618 h 1106488"/>
              <a:gd name="connsiteX748" fmla="*/ 698290 w 1031876"/>
              <a:gd name="connsiteY748" fmla="*/ 1063878 h 1106488"/>
              <a:gd name="connsiteX749" fmla="*/ 697435 w 1031876"/>
              <a:gd name="connsiteY749" fmla="*/ 1064732 h 1106488"/>
              <a:gd name="connsiteX750" fmla="*/ 367532 w 1031876"/>
              <a:gd name="connsiteY750" fmla="*/ 1062534 h 1106488"/>
              <a:gd name="connsiteX751" fmla="*/ 376239 w 1031876"/>
              <a:gd name="connsiteY751" fmla="*/ 1065213 h 1106488"/>
              <a:gd name="connsiteX752" fmla="*/ 367532 w 1031876"/>
              <a:gd name="connsiteY752" fmla="*/ 1062534 h 1106488"/>
              <a:gd name="connsiteX753" fmla="*/ 691677 w 1031876"/>
              <a:gd name="connsiteY753" fmla="*/ 1061256 h 1106488"/>
              <a:gd name="connsiteX754" fmla="*/ 690597 w 1031876"/>
              <a:gd name="connsiteY754" fmla="*/ 1061886 h 1106488"/>
              <a:gd name="connsiteX755" fmla="*/ 687178 w 1031876"/>
              <a:gd name="connsiteY755" fmla="*/ 1063878 h 1106488"/>
              <a:gd name="connsiteX756" fmla="*/ 685337 w 1031876"/>
              <a:gd name="connsiteY756" fmla="*/ 1064031 h 1106488"/>
              <a:gd name="connsiteX757" fmla="*/ 690597 w 1031876"/>
              <a:gd name="connsiteY757" fmla="*/ 1061696 h 1106488"/>
              <a:gd name="connsiteX758" fmla="*/ 691452 w 1031876"/>
              <a:gd name="connsiteY758" fmla="*/ 1061316 h 1106488"/>
              <a:gd name="connsiteX759" fmla="*/ 671187 w 1031876"/>
              <a:gd name="connsiteY759" fmla="*/ 1059885 h 1106488"/>
              <a:gd name="connsiteX760" fmla="*/ 669595 w 1031876"/>
              <a:gd name="connsiteY760" fmla="*/ 1061179 h 1106488"/>
              <a:gd name="connsiteX761" fmla="*/ 670628 w 1031876"/>
              <a:gd name="connsiteY761" fmla="*/ 1060820 h 1106488"/>
              <a:gd name="connsiteX762" fmla="*/ 671286 w 1031876"/>
              <a:gd name="connsiteY762" fmla="*/ 1060062 h 1106488"/>
              <a:gd name="connsiteX763" fmla="*/ 703309 w 1031876"/>
              <a:gd name="connsiteY763" fmla="*/ 1058863 h 1106488"/>
              <a:gd name="connsiteX764" fmla="*/ 700854 w 1031876"/>
              <a:gd name="connsiteY764" fmla="*/ 1061316 h 1106488"/>
              <a:gd name="connsiteX765" fmla="*/ 699551 w 1031876"/>
              <a:gd name="connsiteY765" fmla="*/ 1062618 h 1106488"/>
              <a:gd name="connsiteX766" fmla="*/ 655638 w 1031876"/>
              <a:gd name="connsiteY766" fmla="*/ 1058863 h 1106488"/>
              <a:gd name="connsiteX767" fmla="*/ 649288 w 1031876"/>
              <a:gd name="connsiteY767" fmla="*/ 1065213 h 1106488"/>
              <a:gd name="connsiteX768" fmla="*/ 649563 w 1031876"/>
              <a:gd name="connsiteY768" fmla="*/ 1064733 h 1106488"/>
              <a:gd name="connsiteX769" fmla="*/ 649288 w 1031876"/>
              <a:gd name="connsiteY769" fmla="*/ 1064767 h 1106488"/>
              <a:gd name="connsiteX770" fmla="*/ 645715 w 1031876"/>
              <a:gd name="connsiteY770" fmla="*/ 1065213 h 1106488"/>
              <a:gd name="connsiteX771" fmla="*/ 642734 w 1031876"/>
              <a:gd name="connsiteY771" fmla="*/ 1065585 h 1106488"/>
              <a:gd name="connsiteX772" fmla="*/ 636180 w 1031876"/>
              <a:gd name="connsiteY772" fmla="*/ 1071314 h 1106488"/>
              <a:gd name="connsiteX773" fmla="*/ 642517 w 1031876"/>
              <a:gd name="connsiteY773" fmla="*/ 1068884 h 1106488"/>
              <a:gd name="connsiteX774" fmla="*/ 644989 w 1031876"/>
              <a:gd name="connsiteY774" fmla="*/ 1069182 h 1106488"/>
              <a:gd name="connsiteX775" fmla="*/ 644990 w 1031876"/>
              <a:gd name="connsiteY775" fmla="*/ 1069182 h 1106488"/>
              <a:gd name="connsiteX776" fmla="*/ 642410 w 1031876"/>
              <a:gd name="connsiteY776" fmla="*/ 1071563 h 1106488"/>
              <a:gd name="connsiteX777" fmla="*/ 638110 w 1031876"/>
              <a:gd name="connsiteY777" fmla="*/ 1071563 h 1106488"/>
              <a:gd name="connsiteX778" fmla="*/ 637358 w 1031876"/>
              <a:gd name="connsiteY778" fmla="*/ 1071563 h 1106488"/>
              <a:gd name="connsiteX779" fmla="*/ 635795 w 1031876"/>
              <a:gd name="connsiteY779" fmla="*/ 1071563 h 1106488"/>
              <a:gd name="connsiteX780" fmla="*/ 635530 w 1031876"/>
              <a:gd name="connsiteY780" fmla="*/ 1071563 h 1106488"/>
              <a:gd name="connsiteX781" fmla="*/ 634902 w 1031876"/>
              <a:gd name="connsiteY781" fmla="*/ 1071563 h 1106488"/>
              <a:gd name="connsiteX782" fmla="*/ 628651 w 1031876"/>
              <a:gd name="connsiteY782" fmla="*/ 1071563 h 1106488"/>
              <a:gd name="connsiteX783" fmla="*/ 634902 w 1031876"/>
              <a:gd name="connsiteY783" fmla="*/ 1068388 h 1106488"/>
              <a:gd name="connsiteX784" fmla="*/ 635795 w 1031876"/>
              <a:gd name="connsiteY784" fmla="*/ 1067690 h 1106488"/>
              <a:gd name="connsiteX785" fmla="*/ 635795 w 1031876"/>
              <a:gd name="connsiteY785" fmla="*/ 1070769 h 1106488"/>
              <a:gd name="connsiteX786" fmla="*/ 635795 w 1031876"/>
              <a:gd name="connsiteY786" fmla="*/ 1071461 h 1106488"/>
              <a:gd name="connsiteX787" fmla="*/ 636122 w 1031876"/>
              <a:gd name="connsiteY787" fmla="*/ 1071336 h 1106488"/>
              <a:gd name="connsiteX788" fmla="*/ 641879 w 1031876"/>
              <a:gd name="connsiteY788" fmla="*/ 1065585 h 1106488"/>
              <a:gd name="connsiteX789" fmla="*/ 642252 w 1031876"/>
              <a:gd name="connsiteY789" fmla="*/ 1065213 h 1106488"/>
              <a:gd name="connsiteX790" fmla="*/ 642734 w 1031876"/>
              <a:gd name="connsiteY790" fmla="*/ 1064732 h 1106488"/>
              <a:gd name="connsiteX791" fmla="*/ 646152 w 1031876"/>
              <a:gd name="connsiteY791" fmla="*/ 1064732 h 1106488"/>
              <a:gd name="connsiteX792" fmla="*/ 647862 w 1031876"/>
              <a:gd name="connsiteY792" fmla="*/ 1064732 h 1106488"/>
              <a:gd name="connsiteX793" fmla="*/ 649288 w 1031876"/>
              <a:gd name="connsiteY793" fmla="*/ 1064732 h 1106488"/>
              <a:gd name="connsiteX794" fmla="*/ 649563 w 1031876"/>
              <a:gd name="connsiteY794" fmla="*/ 1064732 h 1106488"/>
              <a:gd name="connsiteX795" fmla="*/ 652463 w 1031876"/>
              <a:gd name="connsiteY795" fmla="*/ 1059657 h 1106488"/>
              <a:gd name="connsiteX796" fmla="*/ 655638 w 1031876"/>
              <a:gd name="connsiteY796" fmla="*/ 1058863 h 1106488"/>
              <a:gd name="connsiteX797" fmla="*/ 574675 w 1031876"/>
              <a:gd name="connsiteY797" fmla="*/ 1058863 h 1106488"/>
              <a:gd name="connsiteX798" fmla="*/ 587375 w 1031876"/>
              <a:gd name="connsiteY798" fmla="*/ 1058863 h 1106488"/>
              <a:gd name="connsiteX799" fmla="*/ 587375 w 1031876"/>
              <a:gd name="connsiteY799" fmla="*/ 1065213 h 1106488"/>
              <a:gd name="connsiteX800" fmla="*/ 574675 w 1031876"/>
              <a:gd name="connsiteY800" fmla="*/ 1058863 h 1106488"/>
              <a:gd name="connsiteX801" fmla="*/ 533400 w 1031876"/>
              <a:gd name="connsiteY801" fmla="*/ 1058863 h 1106488"/>
              <a:gd name="connsiteX802" fmla="*/ 527050 w 1031876"/>
              <a:gd name="connsiteY802" fmla="*/ 1065213 h 1106488"/>
              <a:gd name="connsiteX803" fmla="*/ 533400 w 1031876"/>
              <a:gd name="connsiteY803" fmla="*/ 1058863 h 1106488"/>
              <a:gd name="connsiteX804" fmla="*/ 464344 w 1031876"/>
              <a:gd name="connsiteY804" fmla="*/ 1058863 h 1106488"/>
              <a:gd name="connsiteX805" fmla="*/ 471091 w 1031876"/>
              <a:gd name="connsiteY805" fmla="*/ 1065213 h 1106488"/>
              <a:gd name="connsiteX806" fmla="*/ 468561 w 1031876"/>
              <a:gd name="connsiteY806" fmla="*/ 1065213 h 1106488"/>
              <a:gd name="connsiteX807" fmla="*/ 467718 w 1031876"/>
              <a:gd name="connsiteY807" fmla="*/ 1065213 h 1106488"/>
              <a:gd name="connsiteX808" fmla="*/ 465187 w 1031876"/>
              <a:gd name="connsiteY808" fmla="*/ 1065213 h 1106488"/>
              <a:gd name="connsiteX809" fmla="*/ 464344 w 1031876"/>
              <a:gd name="connsiteY809" fmla="*/ 1065213 h 1106488"/>
              <a:gd name="connsiteX810" fmla="*/ 464344 w 1031876"/>
              <a:gd name="connsiteY810" fmla="*/ 1058863 h 1106488"/>
              <a:gd name="connsiteX811" fmla="*/ 444500 w 1031876"/>
              <a:gd name="connsiteY811" fmla="*/ 1058863 h 1106488"/>
              <a:gd name="connsiteX812" fmla="*/ 444501 w 1031876"/>
              <a:gd name="connsiteY812" fmla="*/ 1058863 h 1106488"/>
              <a:gd name="connsiteX813" fmla="*/ 448541 w 1031876"/>
              <a:gd name="connsiteY813" fmla="*/ 1058863 h 1106488"/>
              <a:gd name="connsiteX814" fmla="*/ 450751 w 1031876"/>
              <a:gd name="connsiteY814" fmla="*/ 1058863 h 1106488"/>
              <a:gd name="connsiteX815" fmla="*/ 451139 w 1031876"/>
              <a:gd name="connsiteY815" fmla="*/ 1058863 h 1106488"/>
              <a:gd name="connsiteX816" fmla="*/ 451644 w 1031876"/>
              <a:gd name="connsiteY816" fmla="*/ 1058863 h 1106488"/>
              <a:gd name="connsiteX817" fmla="*/ 452052 w 1031876"/>
              <a:gd name="connsiteY817" fmla="*/ 1061403 h 1106488"/>
              <a:gd name="connsiteX818" fmla="*/ 448965 w 1031876"/>
              <a:gd name="connsiteY818" fmla="*/ 1059657 h 1106488"/>
              <a:gd name="connsiteX819" fmla="*/ 444500 w 1031876"/>
              <a:gd name="connsiteY819" fmla="*/ 1058863 h 1106488"/>
              <a:gd name="connsiteX820" fmla="*/ 430214 w 1031876"/>
              <a:gd name="connsiteY820" fmla="*/ 1058863 h 1106488"/>
              <a:gd name="connsiteX821" fmla="*/ 435946 w 1031876"/>
              <a:gd name="connsiteY821" fmla="*/ 1064154 h 1106488"/>
              <a:gd name="connsiteX822" fmla="*/ 436827 w 1031876"/>
              <a:gd name="connsiteY822" fmla="*/ 1064233 h 1106488"/>
              <a:gd name="connsiteX823" fmla="*/ 436232 w 1031876"/>
              <a:gd name="connsiteY823" fmla="*/ 1062037 h 1106488"/>
              <a:gd name="connsiteX824" fmla="*/ 430215 w 1031876"/>
              <a:gd name="connsiteY824" fmla="*/ 1058863 h 1106488"/>
              <a:gd name="connsiteX825" fmla="*/ 424846 w 1031876"/>
              <a:gd name="connsiteY825" fmla="*/ 1058863 h 1106488"/>
              <a:gd name="connsiteX826" fmla="*/ 428162 w 1031876"/>
              <a:gd name="connsiteY826" fmla="*/ 1063454 h 1106488"/>
              <a:gd name="connsiteX827" fmla="*/ 430054 w 1031876"/>
              <a:gd name="connsiteY827" fmla="*/ 1063625 h 1106488"/>
              <a:gd name="connsiteX828" fmla="*/ 430742 w 1031876"/>
              <a:gd name="connsiteY828" fmla="*/ 1064305 h 1106488"/>
              <a:gd name="connsiteX829" fmla="*/ 430239 w 1031876"/>
              <a:gd name="connsiteY829" fmla="*/ 1063641 h 1106488"/>
              <a:gd name="connsiteX830" fmla="*/ 430963 w 1031876"/>
              <a:gd name="connsiteY830" fmla="*/ 1063706 h 1106488"/>
              <a:gd name="connsiteX831" fmla="*/ 430213 w 1031876"/>
              <a:gd name="connsiteY831" fmla="*/ 1058863 h 1106488"/>
              <a:gd name="connsiteX832" fmla="*/ 430114 w 1031876"/>
              <a:gd name="connsiteY832" fmla="*/ 1058863 h 1106488"/>
              <a:gd name="connsiteX833" fmla="*/ 429709 w 1031876"/>
              <a:gd name="connsiteY833" fmla="*/ 1058863 h 1106488"/>
              <a:gd name="connsiteX834" fmla="*/ 428162 w 1031876"/>
              <a:gd name="connsiteY834" fmla="*/ 1060903 h 1106488"/>
              <a:gd name="connsiteX835" fmla="*/ 430239 w 1031876"/>
              <a:gd name="connsiteY835" fmla="*/ 1063641 h 1106488"/>
              <a:gd name="connsiteX836" fmla="*/ 430054 w 1031876"/>
              <a:gd name="connsiteY836" fmla="*/ 1063625 h 1106488"/>
              <a:gd name="connsiteX837" fmla="*/ 427303 w 1031876"/>
              <a:gd name="connsiteY837" fmla="*/ 1060903 h 1106488"/>
              <a:gd name="connsiteX838" fmla="*/ 425240 w 1031876"/>
              <a:gd name="connsiteY838" fmla="*/ 1058863 h 1106488"/>
              <a:gd name="connsiteX839" fmla="*/ 417117 w 1031876"/>
              <a:gd name="connsiteY839" fmla="*/ 1058863 h 1106488"/>
              <a:gd name="connsiteX840" fmla="*/ 419570 w 1031876"/>
              <a:gd name="connsiteY840" fmla="*/ 1062904 h 1106488"/>
              <a:gd name="connsiteX841" fmla="*/ 417960 w 1031876"/>
              <a:gd name="connsiteY841" fmla="*/ 1062038 h 1106488"/>
              <a:gd name="connsiteX842" fmla="*/ 417117 w 1031876"/>
              <a:gd name="connsiteY842" fmla="*/ 1058863 h 1106488"/>
              <a:gd name="connsiteX843" fmla="*/ 724695 w 1031876"/>
              <a:gd name="connsiteY843" fmla="*/ 1058862 h 1106488"/>
              <a:gd name="connsiteX844" fmla="*/ 725588 w 1031876"/>
              <a:gd name="connsiteY844" fmla="*/ 1059656 h 1106488"/>
              <a:gd name="connsiteX845" fmla="*/ 731839 w 1031876"/>
              <a:gd name="connsiteY845" fmla="*/ 1065212 h 1106488"/>
              <a:gd name="connsiteX846" fmla="*/ 724695 w 1031876"/>
              <a:gd name="connsiteY846" fmla="*/ 1065212 h 1106488"/>
              <a:gd name="connsiteX847" fmla="*/ 717551 w 1031876"/>
              <a:gd name="connsiteY847" fmla="*/ 1071562 h 1106488"/>
              <a:gd name="connsiteX848" fmla="*/ 717551 w 1031876"/>
              <a:gd name="connsiteY848" fmla="*/ 1065212 h 1106488"/>
              <a:gd name="connsiteX849" fmla="*/ 723802 w 1031876"/>
              <a:gd name="connsiteY849" fmla="*/ 1064418 h 1106488"/>
              <a:gd name="connsiteX850" fmla="*/ 724695 w 1031876"/>
              <a:gd name="connsiteY850" fmla="*/ 1058863 h 1106488"/>
              <a:gd name="connsiteX851" fmla="*/ 355601 w 1031876"/>
              <a:gd name="connsiteY851" fmla="*/ 1058862 h 1106488"/>
              <a:gd name="connsiteX852" fmla="*/ 369889 w 1031876"/>
              <a:gd name="connsiteY852" fmla="*/ 1065212 h 1106488"/>
              <a:gd name="connsiteX853" fmla="*/ 355601 w 1031876"/>
              <a:gd name="connsiteY853" fmla="*/ 1058862 h 1106488"/>
              <a:gd name="connsiteX854" fmla="*/ 334963 w 1031876"/>
              <a:gd name="connsiteY854" fmla="*/ 1058862 h 1106488"/>
              <a:gd name="connsiteX855" fmla="*/ 349251 w 1031876"/>
              <a:gd name="connsiteY855" fmla="*/ 1065212 h 1106488"/>
              <a:gd name="connsiteX856" fmla="*/ 334963 w 1031876"/>
              <a:gd name="connsiteY856" fmla="*/ 1058862 h 1106488"/>
              <a:gd name="connsiteX857" fmla="*/ 410104 w 1031876"/>
              <a:gd name="connsiteY857" fmla="*/ 1057501 h 1106488"/>
              <a:gd name="connsiteX858" fmla="*/ 411481 w 1031876"/>
              <a:gd name="connsiteY858" fmla="*/ 1058863 h 1106488"/>
              <a:gd name="connsiteX859" fmla="*/ 413544 w 1031876"/>
              <a:gd name="connsiteY859" fmla="*/ 1060903 h 1106488"/>
              <a:gd name="connsiteX860" fmla="*/ 416983 w 1031876"/>
              <a:gd name="connsiteY860" fmla="*/ 1064305 h 1106488"/>
              <a:gd name="connsiteX861" fmla="*/ 416123 w 1031876"/>
              <a:gd name="connsiteY861" fmla="*/ 1064305 h 1106488"/>
              <a:gd name="connsiteX862" fmla="*/ 412684 w 1031876"/>
              <a:gd name="connsiteY862" fmla="*/ 1064305 h 1106488"/>
              <a:gd name="connsiteX863" fmla="*/ 410964 w 1031876"/>
              <a:gd name="connsiteY863" fmla="*/ 1064305 h 1106488"/>
              <a:gd name="connsiteX864" fmla="*/ 410104 w 1031876"/>
              <a:gd name="connsiteY864" fmla="*/ 1064305 h 1106488"/>
              <a:gd name="connsiteX865" fmla="*/ 412684 w 1031876"/>
              <a:gd name="connsiteY865" fmla="*/ 1060903 h 1106488"/>
              <a:gd name="connsiteX866" fmla="*/ 411137 w 1031876"/>
              <a:gd name="connsiteY866" fmla="*/ 1058863 h 1106488"/>
              <a:gd name="connsiteX867" fmla="*/ 460592 w 1031876"/>
              <a:gd name="connsiteY867" fmla="*/ 1055977 h 1106488"/>
              <a:gd name="connsiteX868" fmla="*/ 465138 w 1031876"/>
              <a:gd name="connsiteY868" fmla="*/ 1058863 h 1106488"/>
              <a:gd name="connsiteX869" fmla="*/ 461566 w 1031876"/>
              <a:gd name="connsiteY869" fmla="*/ 1057871 h 1106488"/>
              <a:gd name="connsiteX870" fmla="*/ 475457 w 1031876"/>
              <a:gd name="connsiteY870" fmla="*/ 1055886 h 1106488"/>
              <a:gd name="connsiteX871" fmla="*/ 478897 w 1031876"/>
              <a:gd name="connsiteY871" fmla="*/ 1058863 h 1106488"/>
              <a:gd name="connsiteX872" fmla="*/ 478235 w 1031876"/>
              <a:gd name="connsiteY872" fmla="*/ 1058863 h 1106488"/>
              <a:gd name="connsiteX873" fmla="*/ 491729 w 1031876"/>
              <a:gd name="connsiteY873" fmla="*/ 1065213 h 1106488"/>
              <a:gd name="connsiteX874" fmla="*/ 471488 w 1031876"/>
              <a:gd name="connsiteY874" fmla="*/ 1058863 h 1106488"/>
              <a:gd name="connsiteX875" fmla="*/ 472017 w 1031876"/>
              <a:gd name="connsiteY875" fmla="*/ 1058863 h 1106488"/>
              <a:gd name="connsiteX876" fmla="*/ 475457 w 1031876"/>
              <a:gd name="connsiteY876" fmla="*/ 1055886 h 1106488"/>
              <a:gd name="connsiteX877" fmla="*/ 663247 w 1031876"/>
              <a:gd name="connsiteY877" fmla="*/ 1055340 h 1106488"/>
              <a:gd name="connsiteX878" fmla="*/ 665112 w 1031876"/>
              <a:gd name="connsiteY878" fmla="*/ 1056038 h 1106488"/>
              <a:gd name="connsiteX879" fmla="*/ 663247 w 1031876"/>
              <a:gd name="connsiteY879" fmla="*/ 1057901 h 1106488"/>
              <a:gd name="connsiteX880" fmla="*/ 663246 w 1031876"/>
              <a:gd name="connsiteY880" fmla="*/ 1057901 h 1106488"/>
              <a:gd name="connsiteX881" fmla="*/ 659828 w 1031876"/>
              <a:gd name="connsiteY881" fmla="*/ 1057901 h 1106488"/>
              <a:gd name="connsiteX882" fmla="*/ 657264 w 1031876"/>
              <a:gd name="connsiteY882" fmla="*/ 1057901 h 1106488"/>
              <a:gd name="connsiteX883" fmla="*/ 656409 w 1031876"/>
              <a:gd name="connsiteY883" fmla="*/ 1057901 h 1106488"/>
              <a:gd name="connsiteX884" fmla="*/ 663247 w 1031876"/>
              <a:gd name="connsiteY884" fmla="*/ 1055340 h 1106488"/>
              <a:gd name="connsiteX885" fmla="*/ 543454 w 1031876"/>
              <a:gd name="connsiteY885" fmla="*/ 1054589 h 1106488"/>
              <a:gd name="connsiteX886" fmla="*/ 543719 w 1031876"/>
              <a:gd name="connsiteY886" fmla="*/ 1054894 h 1106488"/>
              <a:gd name="connsiteX887" fmla="*/ 544731 w 1031876"/>
              <a:gd name="connsiteY887" fmla="*/ 1056061 h 1106488"/>
              <a:gd name="connsiteX888" fmla="*/ 540279 w 1031876"/>
              <a:gd name="connsiteY888" fmla="*/ 1058863 h 1106488"/>
              <a:gd name="connsiteX889" fmla="*/ 447675 w 1031876"/>
              <a:gd name="connsiteY889" fmla="*/ 1053704 h 1106488"/>
              <a:gd name="connsiteX890" fmla="*/ 448060 w 1031876"/>
              <a:gd name="connsiteY890" fmla="*/ 1054277 h 1106488"/>
              <a:gd name="connsiteX891" fmla="*/ 447675 w 1031876"/>
              <a:gd name="connsiteY891" fmla="*/ 1054564 h 1106488"/>
              <a:gd name="connsiteX892" fmla="*/ 447290 w 1031876"/>
              <a:gd name="connsiteY892" fmla="*/ 1054277 h 1106488"/>
              <a:gd name="connsiteX893" fmla="*/ 655704 w 1031876"/>
              <a:gd name="connsiteY893" fmla="*/ 1053240 h 1106488"/>
              <a:gd name="connsiteX894" fmla="*/ 653455 w 1031876"/>
              <a:gd name="connsiteY894" fmla="*/ 1057871 h 1106488"/>
              <a:gd name="connsiteX895" fmla="*/ 650082 w 1031876"/>
              <a:gd name="connsiteY895" fmla="*/ 1058863 h 1106488"/>
              <a:gd name="connsiteX896" fmla="*/ 649151 w 1031876"/>
              <a:gd name="connsiteY896" fmla="*/ 1056673 h 1106488"/>
              <a:gd name="connsiteX897" fmla="*/ 652463 w 1031876"/>
              <a:gd name="connsiteY897" fmla="*/ 1054194 h 1106488"/>
              <a:gd name="connsiteX898" fmla="*/ 549739 w 1031876"/>
              <a:gd name="connsiteY898" fmla="*/ 1052910 h 1106488"/>
              <a:gd name="connsiteX899" fmla="*/ 554038 w 1031876"/>
              <a:gd name="connsiteY899" fmla="*/ 1058863 h 1106488"/>
              <a:gd name="connsiteX900" fmla="*/ 555247 w 1031876"/>
              <a:gd name="connsiteY900" fmla="*/ 1058863 h 1106488"/>
              <a:gd name="connsiteX901" fmla="*/ 556617 w 1031876"/>
              <a:gd name="connsiteY901" fmla="*/ 1058863 h 1106488"/>
              <a:gd name="connsiteX902" fmla="*/ 557213 w 1031876"/>
              <a:gd name="connsiteY902" fmla="*/ 1058863 h 1106488"/>
              <a:gd name="connsiteX903" fmla="*/ 557461 w 1031876"/>
              <a:gd name="connsiteY903" fmla="*/ 1058863 h 1106488"/>
              <a:gd name="connsiteX904" fmla="*/ 559991 w 1031876"/>
              <a:gd name="connsiteY904" fmla="*/ 1058863 h 1106488"/>
              <a:gd name="connsiteX905" fmla="*/ 554087 w 1031876"/>
              <a:gd name="connsiteY905" fmla="*/ 1061244 h 1106488"/>
              <a:gd name="connsiteX906" fmla="*/ 553411 w 1031876"/>
              <a:gd name="connsiteY906" fmla="*/ 1059334 h 1106488"/>
              <a:gd name="connsiteX907" fmla="*/ 550863 w 1031876"/>
              <a:gd name="connsiteY907" fmla="*/ 1061244 h 1106488"/>
              <a:gd name="connsiteX908" fmla="*/ 547688 w 1031876"/>
              <a:gd name="connsiteY908" fmla="*/ 1058863 h 1106488"/>
              <a:gd name="connsiteX909" fmla="*/ 547159 w 1031876"/>
              <a:gd name="connsiteY909" fmla="*/ 1058863 h 1106488"/>
              <a:gd name="connsiteX910" fmla="*/ 544731 w 1031876"/>
              <a:gd name="connsiteY910" fmla="*/ 1056061 h 1106488"/>
              <a:gd name="connsiteX911" fmla="*/ 469526 w 1031876"/>
              <a:gd name="connsiteY911" fmla="*/ 1052157 h 1106488"/>
              <a:gd name="connsiteX912" fmla="*/ 472017 w 1031876"/>
              <a:gd name="connsiteY912" fmla="*/ 1058863 h 1106488"/>
              <a:gd name="connsiteX913" fmla="*/ 468578 w 1031876"/>
              <a:gd name="connsiteY913" fmla="*/ 1054894 h 1106488"/>
              <a:gd name="connsiteX914" fmla="*/ 467202 w 1031876"/>
              <a:gd name="connsiteY914" fmla="*/ 1053307 h 1106488"/>
              <a:gd name="connsiteX915" fmla="*/ 451139 w 1031876"/>
              <a:gd name="connsiteY915" fmla="*/ 1051984 h 1106488"/>
              <a:gd name="connsiteX916" fmla="*/ 451139 w 1031876"/>
              <a:gd name="connsiteY916" fmla="*/ 1058863 h 1106488"/>
              <a:gd name="connsiteX917" fmla="*/ 448060 w 1031876"/>
              <a:gd name="connsiteY917" fmla="*/ 1054277 h 1106488"/>
              <a:gd name="connsiteX918" fmla="*/ 444211 w 1031876"/>
              <a:gd name="connsiteY918" fmla="*/ 1051984 h 1106488"/>
              <a:gd name="connsiteX919" fmla="*/ 447290 w 1031876"/>
              <a:gd name="connsiteY919" fmla="*/ 1054277 h 1106488"/>
              <a:gd name="connsiteX920" fmla="*/ 444211 w 1031876"/>
              <a:gd name="connsiteY920" fmla="*/ 1058863 h 1106488"/>
              <a:gd name="connsiteX921" fmla="*/ 444211 w 1031876"/>
              <a:gd name="connsiteY921" fmla="*/ 1051984 h 1106488"/>
              <a:gd name="connsiteX922" fmla="*/ 752476 w 1031876"/>
              <a:gd name="connsiteY922" fmla="*/ 1051719 h 1106488"/>
              <a:gd name="connsiteX923" fmla="*/ 758826 w 1031876"/>
              <a:gd name="connsiteY923" fmla="*/ 1051719 h 1106488"/>
              <a:gd name="connsiteX924" fmla="*/ 752476 w 1031876"/>
              <a:gd name="connsiteY924" fmla="*/ 1051719 h 1106488"/>
              <a:gd name="connsiteX925" fmla="*/ 745597 w 1031876"/>
              <a:gd name="connsiteY925" fmla="*/ 1051719 h 1106488"/>
              <a:gd name="connsiteX926" fmla="*/ 752476 w 1031876"/>
              <a:gd name="connsiteY926" fmla="*/ 1051719 h 1106488"/>
              <a:gd name="connsiteX927" fmla="*/ 745597 w 1031876"/>
              <a:gd name="connsiteY927" fmla="*/ 1051719 h 1106488"/>
              <a:gd name="connsiteX928" fmla="*/ 613093 w 1031876"/>
              <a:gd name="connsiteY928" fmla="*/ 1051719 h 1106488"/>
              <a:gd name="connsiteX929" fmla="*/ 612379 w 1031876"/>
              <a:gd name="connsiteY929" fmla="*/ 1051917 h 1106488"/>
              <a:gd name="connsiteX930" fmla="*/ 611405 w 1031876"/>
              <a:gd name="connsiteY930" fmla="*/ 1053812 h 1106488"/>
              <a:gd name="connsiteX931" fmla="*/ 609700 w 1031876"/>
              <a:gd name="connsiteY931" fmla="*/ 1054894 h 1106488"/>
              <a:gd name="connsiteX932" fmla="*/ 608835 w 1031876"/>
              <a:gd name="connsiteY932" fmla="*/ 1058740 h 1106488"/>
              <a:gd name="connsiteX933" fmla="*/ 608880 w 1031876"/>
              <a:gd name="connsiteY933" fmla="*/ 1058721 h 1106488"/>
              <a:gd name="connsiteX934" fmla="*/ 611405 w 1031876"/>
              <a:gd name="connsiteY934" fmla="*/ 1053812 h 1106488"/>
              <a:gd name="connsiteX935" fmla="*/ 614701 w 1031876"/>
              <a:gd name="connsiteY935" fmla="*/ 1051719 h 1106488"/>
              <a:gd name="connsiteX936" fmla="*/ 601889 w 1031876"/>
              <a:gd name="connsiteY936" fmla="*/ 1051719 h 1106488"/>
              <a:gd name="connsiteX937" fmla="*/ 601889 w 1031876"/>
              <a:gd name="connsiteY937" fmla="*/ 1058863 h 1106488"/>
              <a:gd name="connsiteX938" fmla="*/ 601663 w 1031876"/>
              <a:gd name="connsiteY938" fmla="*/ 1058863 h 1106488"/>
              <a:gd name="connsiteX939" fmla="*/ 601345 w 1031876"/>
              <a:gd name="connsiteY939" fmla="*/ 1058863 h 1106488"/>
              <a:gd name="connsiteX940" fmla="*/ 600472 w 1031876"/>
              <a:gd name="connsiteY940" fmla="*/ 1058863 h 1106488"/>
              <a:gd name="connsiteX941" fmla="*/ 599282 w 1031876"/>
              <a:gd name="connsiteY941" fmla="*/ 1058863 h 1106488"/>
              <a:gd name="connsiteX942" fmla="*/ 598488 w 1031876"/>
              <a:gd name="connsiteY942" fmla="*/ 1058863 h 1106488"/>
              <a:gd name="connsiteX943" fmla="*/ 597853 w 1031876"/>
              <a:gd name="connsiteY943" fmla="*/ 1058863 h 1106488"/>
              <a:gd name="connsiteX944" fmla="*/ 595313 w 1031876"/>
              <a:gd name="connsiteY944" fmla="*/ 1058863 h 1106488"/>
              <a:gd name="connsiteX945" fmla="*/ 595233 w 1031876"/>
              <a:gd name="connsiteY945" fmla="*/ 1058863 h 1106488"/>
              <a:gd name="connsiteX946" fmla="*/ 595086 w 1031876"/>
              <a:gd name="connsiteY946" fmla="*/ 1058863 h 1106488"/>
              <a:gd name="connsiteX947" fmla="*/ 601889 w 1031876"/>
              <a:gd name="connsiteY947" fmla="*/ 1051719 h 1106488"/>
              <a:gd name="connsiteX948" fmla="*/ 424292 w 1031876"/>
              <a:gd name="connsiteY948" fmla="*/ 1051342 h 1106488"/>
              <a:gd name="connsiteX949" fmla="*/ 424137 w 1031876"/>
              <a:gd name="connsiteY949" fmla="*/ 1051457 h 1106488"/>
              <a:gd name="connsiteX950" fmla="*/ 424408 w 1031876"/>
              <a:gd name="connsiteY950" fmla="*/ 1051984 h 1106488"/>
              <a:gd name="connsiteX951" fmla="*/ 426736 w 1031876"/>
              <a:gd name="connsiteY951" fmla="*/ 1056511 h 1106488"/>
              <a:gd name="connsiteX952" fmla="*/ 430588 w 1031876"/>
              <a:gd name="connsiteY952" fmla="*/ 1057463 h 1106488"/>
              <a:gd name="connsiteX953" fmla="*/ 424952 w 1031876"/>
              <a:gd name="connsiteY953" fmla="*/ 1051984 h 1106488"/>
              <a:gd name="connsiteX954" fmla="*/ 676922 w 1031876"/>
              <a:gd name="connsiteY954" fmla="*/ 1051071 h 1106488"/>
              <a:gd name="connsiteX955" fmla="*/ 680340 w 1031876"/>
              <a:gd name="connsiteY955" fmla="*/ 1051071 h 1106488"/>
              <a:gd name="connsiteX956" fmla="*/ 681943 w 1031876"/>
              <a:gd name="connsiteY956" fmla="*/ 1051071 h 1106488"/>
              <a:gd name="connsiteX957" fmla="*/ 682904 w 1031876"/>
              <a:gd name="connsiteY957" fmla="*/ 1051071 h 1106488"/>
              <a:gd name="connsiteX958" fmla="*/ 683759 w 1031876"/>
              <a:gd name="connsiteY958" fmla="*/ 1051071 h 1106488"/>
              <a:gd name="connsiteX959" fmla="*/ 676922 w 1031876"/>
              <a:gd name="connsiteY959" fmla="*/ 1057901 h 1106488"/>
              <a:gd name="connsiteX960" fmla="*/ 676922 w 1031876"/>
              <a:gd name="connsiteY960" fmla="*/ 1051071 h 1106488"/>
              <a:gd name="connsiteX961" fmla="*/ 670084 w 1031876"/>
              <a:gd name="connsiteY961" fmla="*/ 1051071 h 1106488"/>
              <a:gd name="connsiteX962" fmla="*/ 670084 w 1031876"/>
              <a:gd name="connsiteY962" fmla="*/ 1057901 h 1106488"/>
              <a:gd name="connsiteX963" fmla="*/ 665112 w 1031876"/>
              <a:gd name="connsiteY963" fmla="*/ 1056038 h 1106488"/>
              <a:gd name="connsiteX964" fmla="*/ 666665 w 1031876"/>
              <a:gd name="connsiteY964" fmla="*/ 1054486 h 1106488"/>
              <a:gd name="connsiteX965" fmla="*/ 670084 w 1031876"/>
              <a:gd name="connsiteY965" fmla="*/ 1051071 h 1106488"/>
              <a:gd name="connsiteX966" fmla="*/ 676275 w 1031876"/>
              <a:gd name="connsiteY966" fmla="*/ 1050925 h 1106488"/>
              <a:gd name="connsiteX967" fmla="*/ 676210 w 1031876"/>
              <a:gd name="connsiteY967" fmla="*/ 1051249 h 1106488"/>
              <a:gd name="connsiteX968" fmla="*/ 676922 w 1031876"/>
              <a:gd name="connsiteY968" fmla="*/ 1051071 h 1106488"/>
              <a:gd name="connsiteX969" fmla="*/ 676077 w 1031876"/>
              <a:gd name="connsiteY969" fmla="*/ 1051915 h 1106488"/>
              <a:gd name="connsiteX970" fmla="*/ 675481 w 1031876"/>
              <a:gd name="connsiteY970" fmla="*/ 1054894 h 1106488"/>
              <a:gd name="connsiteX971" fmla="*/ 671272 w 1031876"/>
              <a:gd name="connsiteY971" fmla="*/ 1057901 h 1106488"/>
              <a:gd name="connsiteX972" fmla="*/ 675213 w 1031876"/>
              <a:gd name="connsiteY972" fmla="*/ 1057901 h 1106488"/>
              <a:gd name="connsiteX973" fmla="*/ 676067 w 1031876"/>
              <a:gd name="connsiteY973" fmla="*/ 1057901 h 1106488"/>
              <a:gd name="connsiteX974" fmla="*/ 676922 w 1031876"/>
              <a:gd name="connsiteY974" fmla="*/ 1057901 h 1106488"/>
              <a:gd name="connsiteX975" fmla="*/ 675684 w 1031876"/>
              <a:gd name="connsiteY975" fmla="*/ 1058863 h 1106488"/>
              <a:gd name="connsiteX976" fmla="*/ 675209 w 1031876"/>
              <a:gd name="connsiteY976" fmla="*/ 1059232 h 1106488"/>
              <a:gd name="connsiteX977" fmla="*/ 676276 w 1031876"/>
              <a:gd name="connsiteY977" fmla="*/ 1058862 h 1106488"/>
              <a:gd name="connsiteX978" fmla="*/ 670372 w 1031876"/>
              <a:gd name="connsiteY978" fmla="*/ 1064418 h 1106488"/>
              <a:gd name="connsiteX979" fmla="*/ 670056 w 1031876"/>
              <a:gd name="connsiteY979" fmla="*/ 1064716 h 1106488"/>
              <a:gd name="connsiteX980" fmla="*/ 670084 w 1031876"/>
              <a:gd name="connsiteY980" fmla="*/ 1064732 h 1106488"/>
              <a:gd name="connsiteX981" fmla="*/ 670040 w 1031876"/>
              <a:gd name="connsiteY981" fmla="*/ 1064732 h 1106488"/>
              <a:gd name="connsiteX982" fmla="*/ 669529 w 1031876"/>
              <a:gd name="connsiteY982" fmla="*/ 1065212 h 1106488"/>
              <a:gd name="connsiteX983" fmla="*/ 662657 w 1031876"/>
              <a:gd name="connsiteY983" fmla="*/ 1065139 h 1106488"/>
              <a:gd name="connsiteX984" fmla="*/ 662517 w 1031876"/>
              <a:gd name="connsiteY984" fmla="*/ 1065213 h 1106488"/>
              <a:gd name="connsiteX985" fmla="*/ 662563 w 1031876"/>
              <a:gd name="connsiteY985" fmla="*/ 1065138 h 1106488"/>
              <a:gd name="connsiteX986" fmla="*/ 662529 w 1031876"/>
              <a:gd name="connsiteY986" fmla="*/ 1065138 h 1106488"/>
              <a:gd name="connsiteX987" fmla="*/ 662517 w 1031876"/>
              <a:gd name="connsiteY987" fmla="*/ 1065213 h 1106488"/>
              <a:gd name="connsiteX988" fmla="*/ 655638 w 1031876"/>
              <a:gd name="connsiteY988" fmla="*/ 1065213 h 1106488"/>
              <a:gd name="connsiteX989" fmla="*/ 662517 w 1031876"/>
              <a:gd name="connsiteY989" fmla="*/ 1058863 h 1106488"/>
              <a:gd name="connsiteX990" fmla="*/ 669397 w 1031876"/>
              <a:gd name="connsiteY990" fmla="*/ 1058863 h 1106488"/>
              <a:gd name="connsiteX991" fmla="*/ 663377 w 1031876"/>
              <a:gd name="connsiteY991" fmla="*/ 1059657 h 1106488"/>
              <a:gd name="connsiteX992" fmla="*/ 662775 w 1031876"/>
              <a:gd name="connsiteY992" fmla="*/ 1063543 h 1106488"/>
              <a:gd name="connsiteX993" fmla="*/ 663763 w 1031876"/>
              <a:gd name="connsiteY993" fmla="*/ 1063201 h 1106488"/>
              <a:gd name="connsiteX994" fmla="*/ 665957 w 1031876"/>
              <a:gd name="connsiteY994" fmla="*/ 1059657 h 1106488"/>
              <a:gd name="connsiteX995" fmla="*/ 669397 w 1031876"/>
              <a:gd name="connsiteY995" fmla="*/ 1058863 h 1106488"/>
              <a:gd name="connsiteX996" fmla="*/ 671148 w 1031876"/>
              <a:gd name="connsiteY996" fmla="*/ 1059814 h 1106488"/>
              <a:gd name="connsiteX997" fmla="*/ 670619 w 1031876"/>
              <a:gd name="connsiteY997" fmla="*/ 1058863 h 1106488"/>
              <a:gd name="connsiteX998" fmla="*/ 670422 w 1031876"/>
              <a:gd name="connsiteY998" fmla="*/ 1058508 h 1106488"/>
              <a:gd name="connsiteX999" fmla="*/ 669925 w 1031876"/>
              <a:gd name="connsiteY999" fmla="*/ 1058863 h 1106488"/>
              <a:gd name="connsiteX1000" fmla="*/ 670334 w 1031876"/>
              <a:gd name="connsiteY1000" fmla="*/ 1058351 h 1106488"/>
              <a:gd name="connsiteX1001" fmla="*/ 670084 w 1031876"/>
              <a:gd name="connsiteY1001" fmla="*/ 1057901 h 1106488"/>
              <a:gd name="connsiteX1002" fmla="*/ 670695 w 1031876"/>
              <a:gd name="connsiteY1002" fmla="*/ 1057901 h 1106488"/>
              <a:gd name="connsiteX1003" fmla="*/ 673122 w 1031876"/>
              <a:gd name="connsiteY1003" fmla="*/ 1054866 h 1106488"/>
              <a:gd name="connsiteX1004" fmla="*/ 670939 w 1031876"/>
              <a:gd name="connsiteY1004" fmla="*/ 1057047 h 1106488"/>
              <a:gd name="connsiteX1005" fmla="*/ 670084 w 1031876"/>
              <a:gd name="connsiteY1005" fmla="*/ 1057901 h 1106488"/>
              <a:gd name="connsiteX1006" fmla="*/ 673503 w 1031876"/>
              <a:gd name="connsiteY1006" fmla="*/ 1051925 h 1106488"/>
              <a:gd name="connsiteX1007" fmla="*/ 675968 w 1031876"/>
              <a:gd name="connsiteY1007" fmla="*/ 1051309 h 1106488"/>
              <a:gd name="connsiteX1008" fmla="*/ 636588 w 1031876"/>
              <a:gd name="connsiteY1008" fmla="*/ 1050925 h 1106488"/>
              <a:gd name="connsiteX1009" fmla="*/ 638969 w 1031876"/>
              <a:gd name="connsiteY1009" fmla="*/ 1050925 h 1106488"/>
              <a:gd name="connsiteX1010" fmla="*/ 639763 w 1031876"/>
              <a:gd name="connsiteY1010" fmla="*/ 1050925 h 1106488"/>
              <a:gd name="connsiteX1011" fmla="*/ 641350 w 1031876"/>
              <a:gd name="connsiteY1011" fmla="*/ 1050925 h 1106488"/>
              <a:gd name="connsiteX1012" fmla="*/ 642144 w 1031876"/>
              <a:gd name="connsiteY1012" fmla="*/ 1050925 h 1106488"/>
              <a:gd name="connsiteX1013" fmla="*/ 642938 w 1031876"/>
              <a:gd name="connsiteY1013" fmla="*/ 1050925 h 1106488"/>
              <a:gd name="connsiteX1014" fmla="*/ 636588 w 1031876"/>
              <a:gd name="connsiteY1014" fmla="*/ 1058863 h 1106488"/>
              <a:gd name="connsiteX1015" fmla="*/ 636588 w 1031876"/>
              <a:gd name="connsiteY1015" fmla="*/ 1050925 h 1106488"/>
              <a:gd name="connsiteX1016" fmla="*/ 574675 w 1031876"/>
              <a:gd name="connsiteY1016" fmla="*/ 1050925 h 1106488"/>
              <a:gd name="connsiteX1017" fmla="*/ 576263 w 1031876"/>
              <a:gd name="connsiteY1017" fmla="*/ 1050925 h 1106488"/>
              <a:gd name="connsiteX1018" fmla="*/ 576263 w 1031876"/>
              <a:gd name="connsiteY1018" fmla="*/ 1052275 h 1106488"/>
              <a:gd name="connsiteX1019" fmla="*/ 584881 w 1031876"/>
              <a:gd name="connsiteY1019" fmla="*/ 1055291 h 1106488"/>
              <a:gd name="connsiteX1020" fmla="*/ 595086 w 1031876"/>
              <a:gd name="connsiteY1020" fmla="*/ 1058863 h 1106488"/>
              <a:gd name="connsiteX1021" fmla="*/ 594360 w 1031876"/>
              <a:gd name="connsiteY1021" fmla="*/ 1058863 h 1106488"/>
              <a:gd name="connsiteX1022" fmla="*/ 593487 w 1031876"/>
              <a:gd name="connsiteY1022" fmla="*/ 1058863 h 1106488"/>
              <a:gd name="connsiteX1023" fmla="*/ 590867 w 1031876"/>
              <a:gd name="connsiteY1023" fmla="*/ 1058863 h 1106488"/>
              <a:gd name="connsiteX1024" fmla="*/ 588282 w 1031876"/>
              <a:gd name="connsiteY1024" fmla="*/ 1058863 h 1106488"/>
              <a:gd name="connsiteX1025" fmla="*/ 587375 w 1031876"/>
              <a:gd name="connsiteY1025" fmla="*/ 1058863 h 1106488"/>
              <a:gd name="connsiteX1026" fmla="*/ 584200 w 1031876"/>
              <a:gd name="connsiteY1026" fmla="*/ 1058863 h 1106488"/>
              <a:gd name="connsiteX1027" fmla="*/ 583180 w 1031876"/>
              <a:gd name="connsiteY1027" fmla="*/ 1058863 h 1106488"/>
              <a:gd name="connsiteX1028" fmla="*/ 581479 w 1031876"/>
              <a:gd name="connsiteY1028" fmla="*/ 1058863 h 1106488"/>
              <a:gd name="connsiteX1029" fmla="*/ 578077 w 1031876"/>
              <a:gd name="connsiteY1029" fmla="*/ 1055291 h 1106488"/>
              <a:gd name="connsiteX1030" fmla="*/ 575431 w 1031876"/>
              <a:gd name="connsiteY1030" fmla="*/ 1052513 h 1106488"/>
              <a:gd name="connsiteX1031" fmla="*/ 574675 w 1031876"/>
              <a:gd name="connsiteY1031" fmla="*/ 1052513 h 1106488"/>
              <a:gd name="connsiteX1032" fmla="*/ 574675 w 1031876"/>
              <a:gd name="connsiteY1032" fmla="*/ 1051719 h 1106488"/>
              <a:gd name="connsiteX1033" fmla="*/ 472017 w 1031876"/>
              <a:gd name="connsiteY1033" fmla="*/ 1050925 h 1106488"/>
              <a:gd name="connsiteX1034" fmla="*/ 469526 w 1031876"/>
              <a:gd name="connsiteY1034" fmla="*/ 1052157 h 1106488"/>
              <a:gd name="connsiteX1035" fmla="*/ 469437 w 1031876"/>
              <a:gd name="connsiteY1035" fmla="*/ 1051917 h 1106488"/>
              <a:gd name="connsiteX1036" fmla="*/ 472017 w 1031876"/>
              <a:gd name="connsiteY1036" fmla="*/ 1050925 h 1106488"/>
              <a:gd name="connsiteX1037" fmla="*/ 465138 w 1031876"/>
              <a:gd name="connsiteY1037" fmla="*/ 1050925 h 1106488"/>
              <a:gd name="connsiteX1038" fmla="*/ 467202 w 1031876"/>
              <a:gd name="connsiteY1038" fmla="*/ 1053307 h 1106488"/>
              <a:gd name="connsiteX1039" fmla="*/ 465998 w 1031876"/>
              <a:gd name="connsiteY1039" fmla="*/ 1053902 h 1106488"/>
              <a:gd name="connsiteX1040" fmla="*/ 465138 w 1031876"/>
              <a:gd name="connsiteY1040" fmla="*/ 1050925 h 1106488"/>
              <a:gd name="connsiteX1041" fmla="*/ 376238 w 1031876"/>
              <a:gd name="connsiteY1041" fmla="*/ 1050925 h 1106488"/>
              <a:gd name="connsiteX1042" fmla="*/ 376238 w 1031876"/>
              <a:gd name="connsiteY1042" fmla="*/ 1058863 h 1106488"/>
              <a:gd name="connsiteX1043" fmla="*/ 376238 w 1031876"/>
              <a:gd name="connsiteY1043" fmla="*/ 1050925 h 1106488"/>
              <a:gd name="connsiteX1044" fmla="*/ 361951 w 1031876"/>
              <a:gd name="connsiteY1044" fmla="*/ 1050925 h 1106488"/>
              <a:gd name="connsiteX1045" fmla="*/ 369889 w 1031876"/>
              <a:gd name="connsiteY1045" fmla="*/ 1050925 h 1106488"/>
              <a:gd name="connsiteX1046" fmla="*/ 369889 w 1031876"/>
              <a:gd name="connsiteY1046" fmla="*/ 1058863 h 1106488"/>
              <a:gd name="connsiteX1047" fmla="*/ 361951 w 1031876"/>
              <a:gd name="connsiteY1047" fmla="*/ 1058863 h 1106488"/>
              <a:gd name="connsiteX1048" fmla="*/ 361951 w 1031876"/>
              <a:gd name="connsiteY1048" fmla="*/ 1050925 h 1106488"/>
              <a:gd name="connsiteX1049" fmla="*/ 334963 w 1031876"/>
              <a:gd name="connsiteY1049" fmla="*/ 1050925 h 1106488"/>
              <a:gd name="connsiteX1050" fmla="*/ 338535 w 1031876"/>
              <a:gd name="connsiteY1050" fmla="*/ 1050925 h 1106488"/>
              <a:gd name="connsiteX1051" fmla="*/ 340321 w 1031876"/>
              <a:gd name="connsiteY1051" fmla="*/ 1050925 h 1106488"/>
              <a:gd name="connsiteX1052" fmla="*/ 341313 w 1031876"/>
              <a:gd name="connsiteY1052" fmla="*/ 1050925 h 1106488"/>
              <a:gd name="connsiteX1053" fmla="*/ 342107 w 1031876"/>
              <a:gd name="connsiteY1053" fmla="*/ 1050925 h 1106488"/>
              <a:gd name="connsiteX1054" fmla="*/ 349251 w 1031876"/>
              <a:gd name="connsiteY1054" fmla="*/ 1058863 h 1106488"/>
              <a:gd name="connsiteX1055" fmla="*/ 334963 w 1031876"/>
              <a:gd name="connsiteY1055" fmla="*/ 1050925 h 1106488"/>
              <a:gd name="connsiteX1056" fmla="*/ 676922 w 1031876"/>
              <a:gd name="connsiteY1056" fmla="*/ 1050217 h 1106488"/>
              <a:gd name="connsiteX1057" fmla="*/ 678845 w 1031876"/>
              <a:gd name="connsiteY1057" fmla="*/ 1050964 h 1106488"/>
              <a:gd name="connsiteX1058" fmla="*/ 676922 w 1031876"/>
              <a:gd name="connsiteY1058" fmla="*/ 1051071 h 1106488"/>
              <a:gd name="connsiteX1059" fmla="*/ 458066 w 1031876"/>
              <a:gd name="connsiteY1059" fmla="*/ 1049404 h 1106488"/>
              <a:gd name="connsiteX1060" fmla="*/ 464993 w 1031876"/>
              <a:gd name="connsiteY1060" fmla="*/ 1051984 h 1106488"/>
              <a:gd name="connsiteX1061" fmla="*/ 458150 w 1031876"/>
              <a:gd name="connsiteY1061" fmla="*/ 1051229 h 1106488"/>
              <a:gd name="connsiteX1062" fmla="*/ 460592 w 1031876"/>
              <a:gd name="connsiteY1062" fmla="*/ 1055977 h 1106488"/>
              <a:gd name="connsiteX1063" fmla="*/ 458887 w 1031876"/>
              <a:gd name="connsiteY1063" fmla="*/ 1054894 h 1106488"/>
              <a:gd name="connsiteX1064" fmla="*/ 456096 w 1031876"/>
              <a:gd name="connsiteY1064" fmla="*/ 1052165 h 1106488"/>
              <a:gd name="connsiteX1065" fmla="*/ 457619 w 1031876"/>
              <a:gd name="connsiteY1065" fmla="*/ 1051170 h 1106488"/>
              <a:gd name="connsiteX1066" fmla="*/ 457200 w 1031876"/>
              <a:gd name="connsiteY1066" fmla="*/ 1051124 h 1106488"/>
              <a:gd name="connsiteX1067" fmla="*/ 456771 w 1031876"/>
              <a:gd name="connsiteY1067" fmla="*/ 1050925 h 1106488"/>
              <a:gd name="connsiteX1068" fmla="*/ 455528 w 1031876"/>
              <a:gd name="connsiteY1068" fmla="*/ 1050349 h 1106488"/>
              <a:gd name="connsiteX1069" fmla="*/ 426894 w 1031876"/>
              <a:gd name="connsiteY1069" fmla="*/ 1049404 h 1106488"/>
              <a:gd name="connsiteX1070" fmla="*/ 424851 w 1031876"/>
              <a:gd name="connsiteY1070" fmla="*/ 1050925 h 1106488"/>
              <a:gd name="connsiteX1071" fmla="*/ 428936 w 1031876"/>
              <a:gd name="connsiteY1071" fmla="*/ 1050925 h 1106488"/>
              <a:gd name="connsiteX1072" fmla="*/ 718668 w 1031876"/>
              <a:gd name="connsiteY1072" fmla="*/ 1049085 h 1106488"/>
              <a:gd name="connsiteX1073" fmla="*/ 716013 w 1031876"/>
              <a:gd name="connsiteY1073" fmla="*/ 1050714 h 1106488"/>
              <a:gd name="connsiteX1074" fmla="*/ 716671 w 1031876"/>
              <a:gd name="connsiteY1074" fmla="*/ 1051071 h 1106488"/>
              <a:gd name="connsiteX1075" fmla="*/ 717830 w 1031876"/>
              <a:gd name="connsiteY1075" fmla="*/ 1051699 h 1106488"/>
              <a:gd name="connsiteX1076" fmla="*/ 723499 w 1031876"/>
              <a:gd name="connsiteY1076" fmla="*/ 1051126 h 1106488"/>
              <a:gd name="connsiteX1077" fmla="*/ 723041 w 1031876"/>
              <a:gd name="connsiteY1077" fmla="*/ 1050925 h 1106488"/>
              <a:gd name="connsiteX1078" fmla="*/ 718394 w 1031876"/>
              <a:gd name="connsiteY1078" fmla="*/ 1050925 h 1106488"/>
              <a:gd name="connsiteX1079" fmla="*/ 717551 w 1031876"/>
              <a:gd name="connsiteY1079" fmla="*/ 1050925 h 1106488"/>
              <a:gd name="connsiteX1080" fmla="*/ 635080 w 1031876"/>
              <a:gd name="connsiteY1080" fmla="*/ 1049020 h 1106488"/>
              <a:gd name="connsiteX1081" fmla="*/ 636542 w 1031876"/>
              <a:gd name="connsiteY1081" fmla="*/ 1049375 h 1106488"/>
              <a:gd name="connsiteX1082" fmla="*/ 635794 w 1031876"/>
              <a:gd name="connsiteY1082" fmla="*/ 1050925 h 1106488"/>
              <a:gd name="connsiteX1083" fmla="*/ 799307 w 1031876"/>
              <a:gd name="connsiteY1083" fmla="*/ 1048544 h 1106488"/>
              <a:gd name="connsiteX1084" fmla="*/ 800101 w 1031876"/>
              <a:gd name="connsiteY1084" fmla="*/ 1050925 h 1106488"/>
              <a:gd name="connsiteX1085" fmla="*/ 797720 w 1031876"/>
              <a:gd name="connsiteY1085" fmla="*/ 1050925 h 1106488"/>
              <a:gd name="connsiteX1086" fmla="*/ 796926 w 1031876"/>
              <a:gd name="connsiteY1086" fmla="*/ 1050925 h 1106488"/>
              <a:gd name="connsiteX1087" fmla="*/ 793751 w 1031876"/>
              <a:gd name="connsiteY1087" fmla="*/ 1050925 h 1106488"/>
              <a:gd name="connsiteX1088" fmla="*/ 799307 w 1031876"/>
              <a:gd name="connsiteY1088" fmla="*/ 1048544 h 1106488"/>
              <a:gd name="connsiteX1089" fmla="*/ 634901 w 1031876"/>
              <a:gd name="connsiteY1089" fmla="*/ 1048544 h 1106488"/>
              <a:gd name="connsiteX1090" fmla="*/ 635080 w 1031876"/>
              <a:gd name="connsiteY1090" fmla="*/ 1049020 h 1106488"/>
              <a:gd name="connsiteX1091" fmla="*/ 634206 w 1031876"/>
              <a:gd name="connsiteY1091" fmla="*/ 1048808 h 1106488"/>
              <a:gd name="connsiteX1092" fmla="*/ 633115 w 1031876"/>
              <a:gd name="connsiteY1092" fmla="*/ 1048544 h 1106488"/>
              <a:gd name="connsiteX1093" fmla="*/ 634206 w 1031876"/>
              <a:gd name="connsiteY1093" fmla="*/ 1048808 h 1106488"/>
              <a:gd name="connsiteX1094" fmla="*/ 628650 w 1031876"/>
              <a:gd name="connsiteY1094" fmla="*/ 1050925 h 1106488"/>
              <a:gd name="connsiteX1095" fmla="*/ 633115 w 1031876"/>
              <a:gd name="connsiteY1095" fmla="*/ 1048544 h 1106488"/>
              <a:gd name="connsiteX1096" fmla="*/ 470337 w 1031876"/>
              <a:gd name="connsiteY1096" fmla="*/ 1048544 h 1106488"/>
              <a:gd name="connsiteX1097" fmla="*/ 471170 w 1031876"/>
              <a:gd name="connsiteY1097" fmla="*/ 1050925 h 1106488"/>
              <a:gd name="connsiteX1098" fmla="*/ 467420 w 1031876"/>
              <a:gd name="connsiteY1098" fmla="*/ 1049735 h 1106488"/>
              <a:gd name="connsiteX1099" fmla="*/ 712819 w 1031876"/>
              <a:gd name="connsiteY1099" fmla="*/ 1048509 h 1106488"/>
              <a:gd name="connsiteX1100" fmla="*/ 707213 w 1031876"/>
              <a:gd name="connsiteY1100" fmla="*/ 1050190 h 1106488"/>
              <a:gd name="connsiteX1101" fmla="*/ 709511 w 1031876"/>
              <a:gd name="connsiteY1101" fmla="*/ 1051071 h 1106488"/>
              <a:gd name="connsiteX1102" fmla="*/ 710255 w 1031876"/>
              <a:gd name="connsiteY1102" fmla="*/ 1051071 h 1106488"/>
              <a:gd name="connsiteX1103" fmla="*/ 711110 w 1031876"/>
              <a:gd name="connsiteY1103" fmla="*/ 1051071 h 1106488"/>
              <a:gd name="connsiteX1104" fmla="*/ 710486 w 1031876"/>
              <a:gd name="connsiteY1104" fmla="*/ 1051445 h 1106488"/>
              <a:gd name="connsiteX1105" fmla="*/ 710860 w 1031876"/>
              <a:gd name="connsiteY1105" fmla="*/ 1051588 h 1106488"/>
              <a:gd name="connsiteX1106" fmla="*/ 711135 w 1031876"/>
              <a:gd name="connsiteY1106" fmla="*/ 1051053 h 1106488"/>
              <a:gd name="connsiteX1107" fmla="*/ 711110 w 1031876"/>
              <a:gd name="connsiteY1107" fmla="*/ 1051071 h 1106488"/>
              <a:gd name="connsiteX1108" fmla="*/ 711180 w 1031876"/>
              <a:gd name="connsiteY1108" fmla="*/ 1050966 h 1106488"/>
              <a:gd name="connsiteX1109" fmla="*/ 711201 w 1031876"/>
              <a:gd name="connsiteY1109" fmla="*/ 1050925 h 1106488"/>
              <a:gd name="connsiteX1110" fmla="*/ 711201 w 1031876"/>
              <a:gd name="connsiteY1110" fmla="*/ 1050934 h 1106488"/>
              <a:gd name="connsiteX1111" fmla="*/ 542734 w 1031876"/>
              <a:gd name="connsiteY1111" fmla="*/ 1048509 h 1106488"/>
              <a:gd name="connsiteX1112" fmla="*/ 546764 w 1031876"/>
              <a:gd name="connsiteY1112" fmla="*/ 1050925 h 1106488"/>
              <a:gd name="connsiteX1113" fmla="*/ 547007 w 1031876"/>
              <a:gd name="connsiteY1113" fmla="*/ 1051071 h 1106488"/>
              <a:gd name="connsiteX1114" fmla="*/ 543588 w 1031876"/>
              <a:gd name="connsiteY1114" fmla="*/ 1051071 h 1106488"/>
              <a:gd name="connsiteX1115" fmla="*/ 541879 w 1031876"/>
              <a:gd name="connsiteY1115" fmla="*/ 1051071 h 1106488"/>
              <a:gd name="connsiteX1116" fmla="*/ 541037 w 1031876"/>
              <a:gd name="connsiteY1116" fmla="*/ 1051071 h 1106488"/>
              <a:gd name="connsiteX1117" fmla="*/ 545439 w 1031876"/>
              <a:gd name="connsiteY1117" fmla="*/ 1051917 h 1106488"/>
              <a:gd name="connsiteX1118" fmla="*/ 543454 w 1031876"/>
              <a:gd name="connsiteY1118" fmla="*/ 1054589 h 1106488"/>
              <a:gd name="connsiteX1119" fmla="*/ 540405 w 1031876"/>
              <a:gd name="connsiteY1119" fmla="*/ 1051071 h 1106488"/>
              <a:gd name="connsiteX1120" fmla="*/ 540170 w 1031876"/>
              <a:gd name="connsiteY1120" fmla="*/ 1051071 h 1106488"/>
              <a:gd name="connsiteX1121" fmla="*/ 539733 w 1031876"/>
              <a:gd name="connsiteY1121" fmla="*/ 1051071 h 1106488"/>
              <a:gd name="connsiteX1122" fmla="*/ 538956 w 1031876"/>
              <a:gd name="connsiteY1122" fmla="*/ 1057871 h 1106488"/>
              <a:gd name="connsiteX1123" fmla="*/ 533400 w 1031876"/>
              <a:gd name="connsiteY1123" fmla="*/ 1058863 h 1106488"/>
              <a:gd name="connsiteX1124" fmla="*/ 533400 w 1031876"/>
              <a:gd name="connsiteY1124" fmla="*/ 1051917 h 1106488"/>
              <a:gd name="connsiteX1125" fmla="*/ 533400 w 1031876"/>
              <a:gd name="connsiteY1125" fmla="*/ 1051071 h 1106488"/>
              <a:gd name="connsiteX1126" fmla="*/ 533332 w 1031876"/>
              <a:gd name="connsiteY1126" fmla="*/ 1051071 h 1106488"/>
              <a:gd name="connsiteX1127" fmla="*/ 533400 w 1031876"/>
              <a:gd name="connsiteY1127" fmla="*/ 1051052 h 1106488"/>
              <a:gd name="connsiteX1128" fmla="*/ 533400 w 1031876"/>
              <a:gd name="connsiteY1128" fmla="*/ 1050925 h 1106488"/>
              <a:gd name="connsiteX1129" fmla="*/ 533867 w 1031876"/>
              <a:gd name="connsiteY1129" fmla="*/ 1050925 h 1106488"/>
              <a:gd name="connsiteX1130" fmla="*/ 757874 w 1031876"/>
              <a:gd name="connsiteY1130" fmla="*/ 1048385 h 1106488"/>
              <a:gd name="connsiteX1131" fmla="*/ 759223 w 1031876"/>
              <a:gd name="connsiteY1131" fmla="*/ 1050925 h 1106488"/>
              <a:gd name="connsiteX1132" fmla="*/ 752476 w 1031876"/>
              <a:gd name="connsiteY1132" fmla="*/ 1050925 h 1106488"/>
              <a:gd name="connsiteX1133" fmla="*/ 451139 w 1031876"/>
              <a:gd name="connsiteY1133" fmla="*/ 1048315 h 1106488"/>
              <a:gd name="connsiteX1134" fmla="*/ 455528 w 1031876"/>
              <a:gd name="connsiteY1134" fmla="*/ 1050349 h 1106488"/>
              <a:gd name="connsiteX1135" fmla="*/ 453982 w 1031876"/>
              <a:gd name="connsiteY1135" fmla="*/ 1050925 h 1106488"/>
              <a:gd name="connsiteX1136" fmla="*/ 451139 w 1031876"/>
              <a:gd name="connsiteY1136" fmla="*/ 1051984 h 1106488"/>
              <a:gd name="connsiteX1137" fmla="*/ 451139 w 1031876"/>
              <a:gd name="connsiteY1137" fmla="*/ 1050925 h 1106488"/>
              <a:gd name="connsiteX1138" fmla="*/ 451139 w 1031876"/>
              <a:gd name="connsiteY1138" fmla="*/ 1048544 h 1106488"/>
              <a:gd name="connsiteX1139" fmla="*/ 461169 w 1031876"/>
              <a:gd name="connsiteY1139" fmla="*/ 1047750 h 1106488"/>
              <a:gd name="connsiteX1140" fmla="*/ 467420 w 1031876"/>
              <a:gd name="connsiteY1140" fmla="*/ 1049735 h 1106488"/>
              <a:gd name="connsiteX1141" fmla="*/ 464503 w 1031876"/>
              <a:gd name="connsiteY1141" fmla="*/ 1050925 h 1106488"/>
              <a:gd name="connsiteX1142" fmla="*/ 461169 w 1031876"/>
              <a:gd name="connsiteY1142" fmla="*/ 1047750 h 1106488"/>
              <a:gd name="connsiteX1143" fmla="*/ 384993 w 1031876"/>
              <a:gd name="connsiteY1143" fmla="*/ 1046884 h 1106488"/>
              <a:gd name="connsiteX1144" fmla="*/ 389997 w 1031876"/>
              <a:gd name="connsiteY1144" fmla="*/ 1050925 h 1106488"/>
              <a:gd name="connsiteX1145" fmla="*/ 390857 w 1031876"/>
              <a:gd name="connsiteY1145" fmla="*/ 1050925 h 1106488"/>
              <a:gd name="connsiteX1146" fmla="*/ 392378 w 1031876"/>
              <a:gd name="connsiteY1146" fmla="*/ 1050925 h 1106488"/>
              <a:gd name="connsiteX1147" fmla="*/ 392510 w 1031876"/>
              <a:gd name="connsiteY1147" fmla="*/ 1050925 h 1106488"/>
              <a:gd name="connsiteX1148" fmla="*/ 394073 w 1031876"/>
              <a:gd name="connsiteY1148" fmla="*/ 1050925 h 1106488"/>
              <a:gd name="connsiteX1149" fmla="*/ 394957 w 1031876"/>
              <a:gd name="connsiteY1149" fmla="*/ 1050925 h 1106488"/>
              <a:gd name="connsiteX1150" fmla="*/ 395189 w 1031876"/>
              <a:gd name="connsiteY1150" fmla="*/ 1050925 h 1106488"/>
              <a:gd name="connsiteX1151" fmla="*/ 395817 w 1031876"/>
              <a:gd name="connsiteY1151" fmla="*/ 1050925 h 1106488"/>
              <a:gd name="connsiteX1152" fmla="*/ 395817 w 1031876"/>
              <a:gd name="connsiteY1152" fmla="*/ 1058863 h 1106488"/>
              <a:gd name="connsiteX1153" fmla="*/ 388938 w 1031876"/>
              <a:gd name="connsiteY1153" fmla="*/ 1050925 h 1106488"/>
              <a:gd name="connsiteX1154" fmla="*/ 387417 w 1031876"/>
              <a:gd name="connsiteY1154" fmla="*/ 1050925 h 1106488"/>
              <a:gd name="connsiteX1155" fmla="*/ 383117 w 1031876"/>
              <a:gd name="connsiteY1155" fmla="*/ 1050925 h 1106488"/>
              <a:gd name="connsiteX1156" fmla="*/ 385697 w 1031876"/>
              <a:gd name="connsiteY1156" fmla="*/ 1047750 h 1106488"/>
              <a:gd name="connsiteX1157" fmla="*/ 754975 w 1031876"/>
              <a:gd name="connsiteY1157" fmla="*/ 1046327 h 1106488"/>
              <a:gd name="connsiteX1158" fmla="*/ 751417 w 1031876"/>
              <a:gd name="connsiteY1158" fmla="*/ 1050925 h 1106488"/>
              <a:gd name="connsiteX1159" fmla="*/ 752277 w 1031876"/>
              <a:gd name="connsiteY1159" fmla="*/ 1047750 h 1106488"/>
              <a:gd name="connsiteX1160" fmla="*/ 756996 w 1031876"/>
              <a:gd name="connsiteY1160" fmla="*/ 1045262 h 1106488"/>
              <a:gd name="connsiteX1161" fmla="*/ 754975 w 1031876"/>
              <a:gd name="connsiteY1161" fmla="*/ 1046327 h 1106488"/>
              <a:gd name="connsiteX1162" fmla="*/ 755717 w 1031876"/>
              <a:gd name="connsiteY1162" fmla="*/ 1045369 h 1106488"/>
              <a:gd name="connsiteX1163" fmla="*/ 452501 w 1031876"/>
              <a:gd name="connsiteY1163" fmla="*/ 1045210 h 1106488"/>
              <a:gd name="connsiteX1164" fmla="*/ 453391 w 1031876"/>
              <a:gd name="connsiteY1164" fmla="*/ 1045281 h 1106488"/>
              <a:gd name="connsiteX1165" fmla="*/ 455613 w 1031876"/>
              <a:gd name="connsiteY1165" fmla="*/ 1045986 h 1106488"/>
              <a:gd name="connsiteX1166" fmla="*/ 464503 w 1031876"/>
              <a:gd name="connsiteY1166" fmla="*/ 1050925 h 1106488"/>
              <a:gd name="connsiteX1167" fmla="*/ 457835 w 1031876"/>
              <a:gd name="connsiteY1167" fmla="*/ 1047750 h 1106488"/>
              <a:gd name="connsiteX1168" fmla="*/ 398251 w 1031876"/>
              <a:gd name="connsiteY1168" fmla="*/ 1045210 h 1106488"/>
              <a:gd name="connsiteX1169" fmla="*/ 400315 w 1031876"/>
              <a:gd name="connsiteY1169" fmla="*/ 1045369 h 1106488"/>
              <a:gd name="connsiteX1170" fmla="*/ 410634 w 1031876"/>
              <a:gd name="connsiteY1170" fmla="*/ 1050925 h 1106488"/>
              <a:gd name="connsiteX1171" fmla="*/ 451139 w 1031876"/>
              <a:gd name="connsiteY1171" fmla="*/ 1045104 h 1106488"/>
              <a:gd name="connsiteX1172" fmla="*/ 451139 w 1031876"/>
              <a:gd name="connsiteY1172" fmla="*/ 1048315 h 1106488"/>
              <a:gd name="connsiteX1173" fmla="*/ 448286 w 1031876"/>
              <a:gd name="connsiteY1173" fmla="*/ 1046993 h 1106488"/>
              <a:gd name="connsiteX1174" fmla="*/ 437284 w 1031876"/>
              <a:gd name="connsiteY1174" fmla="*/ 1045104 h 1106488"/>
              <a:gd name="connsiteX1175" fmla="*/ 444211 w 1031876"/>
              <a:gd name="connsiteY1175" fmla="*/ 1051984 h 1106488"/>
              <a:gd name="connsiteX1176" fmla="*/ 437284 w 1031876"/>
              <a:gd name="connsiteY1176" fmla="*/ 1045104 h 1106488"/>
              <a:gd name="connsiteX1177" fmla="*/ 437284 w 1031876"/>
              <a:gd name="connsiteY1177" fmla="*/ 1045104 h 1106488"/>
              <a:gd name="connsiteX1178" fmla="*/ 444211 w 1031876"/>
              <a:gd name="connsiteY1178" fmla="*/ 1045104 h 1106488"/>
              <a:gd name="connsiteX1179" fmla="*/ 448286 w 1031876"/>
              <a:gd name="connsiteY1179" fmla="*/ 1046993 h 1106488"/>
              <a:gd name="connsiteX1180" fmla="*/ 445943 w 1031876"/>
              <a:gd name="connsiteY1180" fmla="*/ 1048544 h 1106488"/>
              <a:gd name="connsiteX1181" fmla="*/ 451139 w 1031876"/>
              <a:gd name="connsiteY1181" fmla="*/ 1051984 h 1106488"/>
              <a:gd name="connsiteX1182" fmla="*/ 437284 w 1031876"/>
              <a:gd name="connsiteY1182" fmla="*/ 1045104 h 1106488"/>
              <a:gd name="connsiteX1183" fmla="*/ 390279 w 1031876"/>
              <a:gd name="connsiteY1183" fmla="*/ 1044597 h 1106488"/>
              <a:gd name="connsiteX1184" fmla="*/ 391727 w 1031876"/>
              <a:gd name="connsiteY1184" fmla="*/ 1045850 h 1106488"/>
              <a:gd name="connsiteX1185" fmla="*/ 393443 w 1031876"/>
              <a:gd name="connsiteY1185" fmla="*/ 1046635 h 1106488"/>
              <a:gd name="connsiteX1186" fmla="*/ 392965 w 1031876"/>
              <a:gd name="connsiteY1186" fmla="*/ 1046922 h 1106488"/>
              <a:gd name="connsiteX1187" fmla="*/ 396346 w 1031876"/>
              <a:gd name="connsiteY1187" fmla="*/ 1049847 h 1106488"/>
              <a:gd name="connsiteX1188" fmla="*/ 396547 w 1031876"/>
              <a:gd name="connsiteY1188" fmla="*/ 1049872 h 1106488"/>
              <a:gd name="connsiteX1189" fmla="*/ 395884 w 1031876"/>
              <a:gd name="connsiteY1189" fmla="*/ 1047750 h 1106488"/>
              <a:gd name="connsiteX1190" fmla="*/ 393443 w 1031876"/>
              <a:gd name="connsiteY1190" fmla="*/ 1046635 h 1106488"/>
              <a:gd name="connsiteX1191" fmla="*/ 396094 w 1031876"/>
              <a:gd name="connsiteY1191" fmla="*/ 1045044 h 1106488"/>
              <a:gd name="connsiteX1192" fmla="*/ 635794 w 1031876"/>
              <a:gd name="connsiteY1192" fmla="*/ 1044575 h 1106488"/>
              <a:gd name="connsiteX1193" fmla="*/ 642938 w 1031876"/>
              <a:gd name="connsiteY1193" fmla="*/ 1050925 h 1106488"/>
              <a:gd name="connsiteX1194" fmla="*/ 636542 w 1031876"/>
              <a:gd name="connsiteY1194" fmla="*/ 1049375 h 1106488"/>
              <a:gd name="connsiteX1195" fmla="*/ 638473 w 1031876"/>
              <a:gd name="connsiteY1195" fmla="*/ 1045369 h 1106488"/>
              <a:gd name="connsiteX1196" fmla="*/ 635794 w 1031876"/>
              <a:gd name="connsiteY1196" fmla="*/ 1044575 h 1106488"/>
              <a:gd name="connsiteX1197" fmla="*/ 622300 w 1031876"/>
              <a:gd name="connsiteY1197" fmla="*/ 1044575 h 1106488"/>
              <a:gd name="connsiteX1198" fmla="*/ 621450 w 1031876"/>
              <a:gd name="connsiteY1198" fmla="*/ 1048147 h 1106488"/>
              <a:gd name="connsiteX1199" fmla="*/ 616819 w 1031876"/>
              <a:gd name="connsiteY1199" fmla="*/ 1050925 h 1106488"/>
              <a:gd name="connsiteX1200" fmla="*/ 615563 w 1031876"/>
              <a:gd name="connsiteY1200" fmla="*/ 1051679 h 1106488"/>
              <a:gd name="connsiteX1201" fmla="*/ 615543 w 1031876"/>
              <a:gd name="connsiteY1201" fmla="*/ 1051719 h 1106488"/>
              <a:gd name="connsiteX1202" fmla="*/ 612784 w 1031876"/>
              <a:gd name="connsiteY1202" fmla="*/ 1057083 h 1106488"/>
              <a:gd name="connsiteX1203" fmla="*/ 618002 w 1031876"/>
              <a:gd name="connsiteY1203" fmla="*/ 1054894 h 1106488"/>
              <a:gd name="connsiteX1204" fmla="*/ 622301 w 1031876"/>
              <a:gd name="connsiteY1204" fmla="*/ 1050925 h 1106488"/>
              <a:gd name="connsiteX1205" fmla="*/ 622301 w 1031876"/>
              <a:gd name="connsiteY1205" fmla="*/ 1058863 h 1106488"/>
              <a:gd name="connsiteX1206" fmla="*/ 627459 w 1031876"/>
              <a:gd name="connsiteY1206" fmla="*/ 1058863 h 1106488"/>
              <a:gd name="connsiteX1207" fmla="*/ 628319 w 1031876"/>
              <a:gd name="connsiteY1207" fmla="*/ 1058863 h 1106488"/>
              <a:gd name="connsiteX1208" fmla="*/ 629179 w 1031876"/>
              <a:gd name="connsiteY1208" fmla="*/ 1058863 h 1106488"/>
              <a:gd name="connsiteX1209" fmla="*/ 625739 w 1031876"/>
              <a:gd name="connsiteY1209" fmla="*/ 1059657 h 1106488"/>
              <a:gd name="connsiteX1210" fmla="*/ 622456 w 1031876"/>
              <a:gd name="connsiteY1210" fmla="*/ 1064961 h 1106488"/>
              <a:gd name="connsiteX1211" fmla="*/ 628849 w 1031876"/>
              <a:gd name="connsiteY1211" fmla="*/ 1062038 h 1106488"/>
              <a:gd name="connsiteX1212" fmla="*/ 635795 w 1031876"/>
              <a:gd name="connsiteY1212" fmla="*/ 1058863 h 1106488"/>
              <a:gd name="connsiteX1213" fmla="*/ 636058 w 1031876"/>
              <a:gd name="connsiteY1213" fmla="*/ 1058863 h 1106488"/>
              <a:gd name="connsiteX1214" fmla="*/ 636059 w 1031876"/>
              <a:gd name="connsiteY1214" fmla="*/ 1058863 h 1106488"/>
              <a:gd name="connsiteX1215" fmla="*/ 636588 w 1031876"/>
              <a:gd name="connsiteY1215" fmla="*/ 1058863 h 1106488"/>
              <a:gd name="connsiteX1216" fmla="*/ 642938 w 1031876"/>
              <a:gd name="connsiteY1216" fmla="*/ 1056995 h 1106488"/>
              <a:gd name="connsiteX1217" fmla="*/ 642938 w 1031876"/>
              <a:gd name="connsiteY1217" fmla="*/ 1054894 h 1106488"/>
              <a:gd name="connsiteX1218" fmla="*/ 642938 w 1031876"/>
              <a:gd name="connsiteY1218" fmla="*/ 1050925 h 1106488"/>
              <a:gd name="connsiteX1219" fmla="*/ 655638 w 1031876"/>
              <a:gd name="connsiteY1219" fmla="*/ 1044575 h 1106488"/>
              <a:gd name="connsiteX1220" fmla="*/ 650082 w 1031876"/>
              <a:gd name="connsiteY1220" fmla="*/ 1050131 h 1106488"/>
              <a:gd name="connsiteX1221" fmla="*/ 649923 w 1031876"/>
              <a:gd name="connsiteY1221" fmla="*/ 1050290 h 1106488"/>
              <a:gd name="connsiteX1222" fmla="*/ 651669 w 1031876"/>
              <a:gd name="connsiteY1222" fmla="*/ 1050131 h 1106488"/>
              <a:gd name="connsiteX1223" fmla="*/ 655638 w 1031876"/>
              <a:gd name="connsiteY1223" fmla="*/ 1044575 h 1106488"/>
              <a:gd name="connsiteX1224" fmla="*/ 649288 w 1031876"/>
              <a:gd name="connsiteY1224" fmla="*/ 1050925 h 1106488"/>
              <a:gd name="connsiteX1225" fmla="*/ 646113 w 1031876"/>
              <a:gd name="connsiteY1225" fmla="*/ 1051917 h 1106488"/>
              <a:gd name="connsiteX1226" fmla="*/ 643924 w 1031876"/>
              <a:gd name="connsiteY1226" fmla="*/ 1056705 h 1106488"/>
              <a:gd name="connsiteX1227" fmla="*/ 648583 w 1031876"/>
              <a:gd name="connsiteY1227" fmla="*/ 1055335 h 1106488"/>
              <a:gd name="connsiteX1228" fmla="*/ 649151 w 1031876"/>
              <a:gd name="connsiteY1228" fmla="*/ 1056673 h 1106488"/>
              <a:gd name="connsiteX1229" fmla="*/ 647552 w 1031876"/>
              <a:gd name="connsiteY1229" fmla="*/ 1057871 h 1106488"/>
              <a:gd name="connsiteX1230" fmla="*/ 643335 w 1031876"/>
              <a:gd name="connsiteY1230" fmla="*/ 1058863 h 1106488"/>
              <a:gd name="connsiteX1231" fmla="*/ 645319 w 1031876"/>
              <a:gd name="connsiteY1231" fmla="*/ 1058863 h 1106488"/>
              <a:gd name="connsiteX1232" fmla="*/ 646709 w 1031876"/>
              <a:gd name="connsiteY1232" fmla="*/ 1058863 h 1106488"/>
              <a:gd name="connsiteX1233" fmla="*/ 647081 w 1031876"/>
              <a:gd name="connsiteY1233" fmla="*/ 1058863 h 1106488"/>
              <a:gd name="connsiteX1234" fmla="*/ 647840 w 1031876"/>
              <a:gd name="connsiteY1234" fmla="*/ 1058863 h 1106488"/>
              <a:gd name="connsiteX1235" fmla="*/ 649288 w 1031876"/>
              <a:gd name="connsiteY1235" fmla="*/ 1058863 h 1106488"/>
              <a:gd name="connsiteX1236" fmla="*/ 636588 w 1031876"/>
              <a:gd name="connsiteY1236" fmla="*/ 1065213 h 1106488"/>
              <a:gd name="connsiteX1237" fmla="*/ 638969 w 1031876"/>
              <a:gd name="connsiteY1237" fmla="*/ 1062038 h 1106488"/>
              <a:gd name="connsiteX1238" fmla="*/ 637137 w 1031876"/>
              <a:gd name="connsiteY1238" fmla="*/ 1059595 h 1106488"/>
              <a:gd name="connsiteX1239" fmla="*/ 636663 w 1031876"/>
              <a:gd name="connsiteY1239" fmla="*/ 1059657 h 1106488"/>
              <a:gd name="connsiteX1240" fmla="*/ 635795 w 1031876"/>
              <a:gd name="connsiteY1240" fmla="*/ 1065213 h 1106488"/>
              <a:gd name="connsiteX1241" fmla="*/ 628849 w 1031876"/>
              <a:gd name="connsiteY1241" fmla="*/ 1065213 h 1106488"/>
              <a:gd name="connsiteX1242" fmla="*/ 628651 w 1031876"/>
              <a:gd name="connsiteY1242" fmla="*/ 1065213 h 1106488"/>
              <a:gd name="connsiteX1243" fmla="*/ 622772 w 1031876"/>
              <a:gd name="connsiteY1243" fmla="*/ 1065213 h 1106488"/>
              <a:gd name="connsiteX1244" fmla="*/ 622300 w 1031876"/>
              <a:gd name="connsiteY1244" fmla="*/ 1065213 h 1106488"/>
              <a:gd name="connsiteX1245" fmla="*/ 621904 w 1031876"/>
              <a:gd name="connsiteY1245" fmla="*/ 1065213 h 1106488"/>
              <a:gd name="connsiteX1246" fmla="*/ 622407 w 1031876"/>
              <a:gd name="connsiteY1246" fmla="*/ 1064983 h 1106488"/>
              <a:gd name="connsiteX1247" fmla="*/ 624880 w 1031876"/>
              <a:gd name="connsiteY1247" fmla="*/ 1059657 h 1106488"/>
              <a:gd name="connsiteX1248" fmla="*/ 622300 w 1031876"/>
              <a:gd name="connsiteY1248" fmla="*/ 1058863 h 1106488"/>
              <a:gd name="connsiteX1249" fmla="*/ 615950 w 1031876"/>
              <a:gd name="connsiteY1249" fmla="*/ 1065213 h 1106488"/>
              <a:gd name="connsiteX1250" fmla="*/ 615950 w 1031876"/>
              <a:gd name="connsiteY1250" fmla="*/ 1062038 h 1106488"/>
              <a:gd name="connsiteX1251" fmla="*/ 615950 w 1031876"/>
              <a:gd name="connsiteY1251" fmla="*/ 1058864 h 1106488"/>
              <a:gd name="connsiteX1252" fmla="*/ 609932 w 1031876"/>
              <a:gd name="connsiteY1252" fmla="*/ 1064419 h 1106488"/>
              <a:gd name="connsiteX1253" fmla="*/ 609072 w 1031876"/>
              <a:gd name="connsiteY1253" fmla="*/ 1065213 h 1106488"/>
              <a:gd name="connsiteX1254" fmla="*/ 608013 w 1031876"/>
              <a:gd name="connsiteY1254" fmla="*/ 1065213 h 1106488"/>
              <a:gd name="connsiteX1255" fmla="*/ 604772 w 1031876"/>
              <a:gd name="connsiteY1255" fmla="*/ 1065213 h 1106488"/>
              <a:gd name="connsiteX1256" fmla="*/ 601663 w 1031876"/>
              <a:gd name="connsiteY1256" fmla="*/ 1065213 h 1106488"/>
              <a:gd name="connsiteX1257" fmla="*/ 598091 w 1031876"/>
              <a:gd name="connsiteY1257" fmla="*/ 1065213 h 1106488"/>
              <a:gd name="connsiteX1258" fmla="*/ 595313 w 1031876"/>
              <a:gd name="connsiteY1258" fmla="*/ 1065213 h 1106488"/>
              <a:gd name="connsiteX1259" fmla="*/ 603052 w 1031876"/>
              <a:gd name="connsiteY1259" fmla="*/ 1062038 h 1106488"/>
              <a:gd name="connsiteX1260" fmla="*/ 615950 w 1031876"/>
              <a:gd name="connsiteY1260" fmla="*/ 1058863 h 1106488"/>
              <a:gd name="connsiteX1261" fmla="*/ 615950 w 1031876"/>
              <a:gd name="connsiteY1261" fmla="*/ 1058863 h 1106488"/>
              <a:gd name="connsiteX1262" fmla="*/ 615422 w 1031876"/>
              <a:gd name="connsiteY1262" fmla="*/ 1058863 h 1106488"/>
              <a:gd name="connsiteX1263" fmla="*/ 614562 w 1031876"/>
              <a:gd name="connsiteY1263" fmla="*/ 1058863 h 1106488"/>
              <a:gd name="connsiteX1264" fmla="*/ 613702 w 1031876"/>
              <a:gd name="connsiteY1264" fmla="*/ 1058863 h 1106488"/>
              <a:gd name="connsiteX1265" fmla="*/ 611982 w 1031876"/>
              <a:gd name="connsiteY1265" fmla="*/ 1058863 h 1106488"/>
              <a:gd name="connsiteX1266" fmla="*/ 608807 w 1031876"/>
              <a:gd name="connsiteY1266" fmla="*/ 1058863 h 1106488"/>
              <a:gd name="connsiteX1267" fmla="*/ 608542 w 1031876"/>
              <a:gd name="connsiteY1267" fmla="*/ 1058863 h 1106488"/>
              <a:gd name="connsiteX1268" fmla="*/ 608666 w 1031876"/>
              <a:gd name="connsiteY1268" fmla="*/ 1058811 h 1106488"/>
              <a:gd name="connsiteX1269" fmla="*/ 606128 w 1031876"/>
              <a:gd name="connsiteY1269" fmla="*/ 1057871 h 1106488"/>
              <a:gd name="connsiteX1270" fmla="*/ 608501 w 1031876"/>
              <a:gd name="connsiteY1270" fmla="*/ 1051719 h 1106488"/>
              <a:gd name="connsiteX1271" fmla="*/ 608807 w 1031876"/>
              <a:gd name="connsiteY1271" fmla="*/ 1050925 h 1106488"/>
              <a:gd name="connsiteX1272" fmla="*/ 609005 w 1031876"/>
              <a:gd name="connsiteY1272" fmla="*/ 1050925 h 1106488"/>
              <a:gd name="connsiteX1273" fmla="*/ 609700 w 1031876"/>
              <a:gd name="connsiteY1273" fmla="*/ 1050925 h 1106488"/>
              <a:gd name="connsiteX1274" fmla="*/ 610205 w 1031876"/>
              <a:gd name="connsiteY1274" fmla="*/ 1050925 h 1106488"/>
              <a:gd name="connsiteX1275" fmla="*/ 615496 w 1031876"/>
              <a:gd name="connsiteY1275" fmla="*/ 1048147 h 1106488"/>
              <a:gd name="connsiteX1276" fmla="*/ 617764 w 1031876"/>
              <a:gd name="connsiteY1276" fmla="*/ 1046957 h 1106488"/>
              <a:gd name="connsiteX1277" fmla="*/ 608807 w 1031876"/>
              <a:gd name="connsiteY1277" fmla="*/ 1044575 h 1106488"/>
              <a:gd name="connsiteX1278" fmla="*/ 601663 w 1031876"/>
              <a:gd name="connsiteY1278" fmla="*/ 1050925 h 1106488"/>
              <a:gd name="connsiteX1279" fmla="*/ 603861 w 1031876"/>
              <a:gd name="connsiteY1279" fmla="*/ 1047506 h 1106488"/>
              <a:gd name="connsiteX1280" fmla="*/ 605235 w 1031876"/>
              <a:gd name="connsiteY1280" fmla="*/ 1049338 h 1106488"/>
              <a:gd name="connsiteX1281" fmla="*/ 608807 w 1031876"/>
              <a:gd name="connsiteY1281" fmla="*/ 1044575 h 1106488"/>
              <a:gd name="connsiteX1282" fmla="*/ 601663 w 1031876"/>
              <a:gd name="connsiteY1282" fmla="*/ 1044575 h 1106488"/>
              <a:gd name="connsiteX1283" fmla="*/ 608807 w 1031876"/>
              <a:gd name="connsiteY1283" fmla="*/ 1044575 h 1106488"/>
              <a:gd name="connsiteX1284" fmla="*/ 605235 w 1031876"/>
              <a:gd name="connsiteY1284" fmla="*/ 1045369 h 1106488"/>
              <a:gd name="connsiteX1285" fmla="*/ 603861 w 1031876"/>
              <a:gd name="connsiteY1285" fmla="*/ 1047506 h 1106488"/>
              <a:gd name="connsiteX1286" fmla="*/ 471488 w 1031876"/>
              <a:gd name="connsiteY1286" fmla="*/ 1044575 h 1106488"/>
              <a:gd name="connsiteX1287" fmla="*/ 472883 w 1031876"/>
              <a:gd name="connsiteY1287" fmla="*/ 1044575 h 1106488"/>
              <a:gd name="connsiteX1288" fmla="*/ 473076 w 1031876"/>
              <a:gd name="connsiteY1288" fmla="*/ 1044575 h 1106488"/>
              <a:gd name="connsiteX1289" fmla="*/ 473076 w 1031876"/>
              <a:gd name="connsiteY1289" fmla="*/ 1046163 h 1106488"/>
              <a:gd name="connsiteX1290" fmla="*/ 471488 w 1031876"/>
              <a:gd name="connsiteY1290" fmla="*/ 1046163 h 1106488"/>
              <a:gd name="connsiteX1291" fmla="*/ 451168 w 1031876"/>
              <a:gd name="connsiteY1291" fmla="*/ 1044575 h 1106488"/>
              <a:gd name="connsiteX1292" fmla="*/ 451272 w 1031876"/>
              <a:gd name="connsiteY1292" fmla="*/ 1044575 h 1106488"/>
              <a:gd name="connsiteX1293" fmla="*/ 454202 w 1031876"/>
              <a:gd name="connsiteY1293" fmla="*/ 1044575 h 1106488"/>
              <a:gd name="connsiteX1294" fmla="*/ 454819 w 1031876"/>
              <a:gd name="connsiteY1294" fmla="*/ 1044575 h 1106488"/>
              <a:gd name="connsiteX1295" fmla="*/ 457729 w 1031876"/>
              <a:gd name="connsiteY1295" fmla="*/ 1044575 h 1106488"/>
              <a:gd name="connsiteX1296" fmla="*/ 457835 w 1031876"/>
              <a:gd name="connsiteY1296" fmla="*/ 1044575 h 1106488"/>
              <a:gd name="connsiteX1297" fmla="*/ 461169 w 1031876"/>
              <a:gd name="connsiteY1297" fmla="*/ 1047750 h 1106488"/>
              <a:gd name="connsiteX1298" fmla="*/ 455613 w 1031876"/>
              <a:gd name="connsiteY1298" fmla="*/ 1045986 h 1106488"/>
              <a:gd name="connsiteX1299" fmla="*/ 454502 w 1031876"/>
              <a:gd name="connsiteY1299" fmla="*/ 1045369 h 1106488"/>
              <a:gd name="connsiteX1300" fmla="*/ 453391 w 1031876"/>
              <a:gd name="connsiteY1300" fmla="*/ 1045281 h 1106488"/>
              <a:gd name="connsiteX1301" fmla="*/ 444500 w 1031876"/>
              <a:gd name="connsiteY1301" fmla="*/ 1044575 h 1106488"/>
              <a:gd name="connsiteX1302" fmla="*/ 450850 w 1031876"/>
              <a:gd name="connsiteY1302" fmla="*/ 1044575 h 1106488"/>
              <a:gd name="connsiteX1303" fmla="*/ 451168 w 1031876"/>
              <a:gd name="connsiteY1303" fmla="*/ 1044575 h 1106488"/>
              <a:gd name="connsiteX1304" fmla="*/ 452501 w 1031876"/>
              <a:gd name="connsiteY1304" fmla="*/ 1045210 h 1106488"/>
              <a:gd name="connsiteX1305" fmla="*/ 376238 w 1031876"/>
              <a:gd name="connsiteY1305" fmla="*/ 1044575 h 1106488"/>
              <a:gd name="connsiteX1306" fmla="*/ 383117 w 1031876"/>
              <a:gd name="connsiteY1306" fmla="*/ 1044575 h 1106488"/>
              <a:gd name="connsiteX1307" fmla="*/ 384993 w 1031876"/>
              <a:gd name="connsiteY1307" fmla="*/ 1046884 h 1106488"/>
              <a:gd name="connsiteX1308" fmla="*/ 383117 w 1031876"/>
              <a:gd name="connsiteY1308" fmla="*/ 1045369 h 1106488"/>
              <a:gd name="connsiteX1309" fmla="*/ 376238 w 1031876"/>
              <a:gd name="connsiteY1309" fmla="*/ 1044575 h 1106488"/>
              <a:gd name="connsiteX1310" fmla="*/ 334963 w 1031876"/>
              <a:gd name="connsiteY1310" fmla="*/ 1044575 h 1106488"/>
              <a:gd name="connsiteX1311" fmla="*/ 341313 w 1031876"/>
              <a:gd name="connsiteY1311" fmla="*/ 1050925 h 1106488"/>
              <a:gd name="connsiteX1312" fmla="*/ 334963 w 1031876"/>
              <a:gd name="connsiteY1312" fmla="*/ 1044575 h 1106488"/>
              <a:gd name="connsiteX1313" fmla="*/ 314326 w 1031876"/>
              <a:gd name="connsiteY1313" fmla="*/ 1044575 h 1106488"/>
              <a:gd name="connsiteX1314" fmla="*/ 321470 w 1031876"/>
              <a:gd name="connsiteY1314" fmla="*/ 1044575 h 1106488"/>
              <a:gd name="connsiteX1315" fmla="*/ 328614 w 1031876"/>
              <a:gd name="connsiteY1315" fmla="*/ 1050925 h 1106488"/>
              <a:gd name="connsiteX1316" fmla="*/ 314326 w 1031876"/>
              <a:gd name="connsiteY1316" fmla="*/ 1044575 h 1106488"/>
              <a:gd name="connsiteX1317" fmla="*/ 348545 w 1031876"/>
              <a:gd name="connsiteY1317" fmla="*/ 1044259 h 1106488"/>
              <a:gd name="connsiteX1318" fmla="*/ 355248 w 1031876"/>
              <a:gd name="connsiteY1318" fmla="*/ 1050926 h 1106488"/>
              <a:gd name="connsiteX1319" fmla="*/ 348545 w 1031876"/>
              <a:gd name="connsiteY1319" fmla="*/ 1044259 h 1106488"/>
              <a:gd name="connsiteX1320" fmla="*/ 341843 w 1031876"/>
              <a:gd name="connsiteY1320" fmla="*/ 1044259 h 1106488"/>
              <a:gd name="connsiteX1321" fmla="*/ 344356 w 1031876"/>
              <a:gd name="connsiteY1321" fmla="*/ 1046759 h 1106488"/>
              <a:gd name="connsiteX1322" fmla="*/ 345194 w 1031876"/>
              <a:gd name="connsiteY1322" fmla="*/ 1047592 h 1106488"/>
              <a:gd name="connsiteX1323" fmla="*/ 348545 w 1031876"/>
              <a:gd name="connsiteY1323" fmla="*/ 1050926 h 1106488"/>
              <a:gd name="connsiteX1324" fmla="*/ 341843 w 1031876"/>
              <a:gd name="connsiteY1324" fmla="*/ 1044259 h 1106488"/>
              <a:gd name="connsiteX1325" fmla="*/ 341843 w 1031876"/>
              <a:gd name="connsiteY1325" fmla="*/ 1044259 h 1106488"/>
              <a:gd name="connsiteX1326" fmla="*/ 345194 w 1031876"/>
              <a:gd name="connsiteY1326" fmla="*/ 1044259 h 1106488"/>
              <a:gd name="connsiteX1327" fmla="*/ 347707 w 1031876"/>
              <a:gd name="connsiteY1327" fmla="*/ 1044259 h 1106488"/>
              <a:gd name="connsiteX1328" fmla="*/ 348545 w 1031876"/>
              <a:gd name="connsiteY1328" fmla="*/ 1044259 h 1106488"/>
              <a:gd name="connsiteX1329" fmla="*/ 341843 w 1031876"/>
              <a:gd name="connsiteY1329" fmla="*/ 1044259 h 1106488"/>
              <a:gd name="connsiteX1330" fmla="*/ 676922 w 1031876"/>
              <a:gd name="connsiteY1330" fmla="*/ 1044240 h 1106488"/>
              <a:gd name="connsiteX1331" fmla="*/ 676922 w 1031876"/>
              <a:gd name="connsiteY1331" fmla="*/ 1050217 h 1106488"/>
              <a:gd name="connsiteX1332" fmla="*/ 676922 w 1031876"/>
              <a:gd name="connsiteY1332" fmla="*/ 1044240 h 1106488"/>
              <a:gd name="connsiteX1333" fmla="*/ 594871 w 1031876"/>
              <a:gd name="connsiteY1333" fmla="*/ 1044240 h 1106488"/>
              <a:gd name="connsiteX1334" fmla="*/ 595122 w 1031876"/>
              <a:gd name="connsiteY1334" fmla="*/ 1044575 h 1106488"/>
              <a:gd name="connsiteX1335" fmla="*/ 597435 w 1031876"/>
              <a:gd name="connsiteY1335" fmla="*/ 1047656 h 1106488"/>
              <a:gd name="connsiteX1336" fmla="*/ 594871 w 1031876"/>
              <a:gd name="connsiteY1336" fmla="*/ 1051071 h 1106488"/>
              <a:gd name="connsiteX1337" fmla="*/ 595618 w 1031876"/>
              <a:gd name="connsiteY1337" fmla="*/ 1048083 h 1106488"/>
              <a:gd name="connsiteX1338" fmla="*/ 590931 w 1031876"/>
              <a:gd name="connsiteY1338" fmla="*/ 1047684 h 1106488"/>
              <a:gd name="connsiteX1339" fmla="*/ 594488 w 1031876"/>
              <a:gd name="connsiteY1339" fmla="*/ 1044575 h 1106488"/>
              <a:gd name="connsiteX1340" fmla="*/ 553845 w 1031876"/>
              <a:gd name="connsiteY1340" fmla="*/ 1044240 h 1106488"/>
              <a:gd name="connsiteX1341" fmla="*/ 560683 w 1031876"/>
              <a:gd name="connsiteY1341" fmla="*/ 1050217 h 1106488"/>
              <a:gd name="connsiteX1342" fmla="*/ 566353 w 1031876"/>
              <a:gd name="connsiteY1342" fmla="*/ 1050925 h 1106488"/>
              <a:gd name="connsiteX1343" fmla="*/ 566738 w 1031876"/>
              <a:gd name="connsiteY1343" fmla="*/ 1050925 h 1106488"/>
              <a:gd name="connsiteX1344" fmla="*/ 566738 w 1031876"/>
              <a:gd name="connsiteY1344" fmla="*/ 1050973 h 1106488"/>
              <a:gd name="connsiteX1345" fmla="*/ 567520 w 1031876"/>
              <a:gd name="connsiteY1345" fmla="*/ 1051071 h 1106488"/>
              <a:gd name="connsiteX1346" fmla="*/ 567414 w 1031876"/>
              <a:gd name="connsiteY1346" fmla="*/ 1051071 h 1106488"/>
              <a:gd name="connsiteX1347" fmla="*/ 566738 w 1031876"/>
              <a:gd name="connsiteY1347" fmla="*/ 1051071 h 1106488"/>
              <a:gd name="connsiteX1348" fmla="*/ 566738 w 1031876"/>
              <a:gd name="connsiteY1348" fmla="*/ 1051917 h 1106488"/>
              <a:gd name="connsiteX1349" fmla="*/ 566738 w 1031876"/>
              <a:gd name="connsiteY1349" fmla="*/ 1058863 h 1106488"/>
              <a:gd name="connsiteX1350" fmla="*/ 554038 w 1031876"/>
              <a:gd name="connsiteY1350" fmla="*/ 1058863 h 1106488"/>
              <a:gd name="connsiteX1351" fmla="*/ 557213 w 1031876"/>
              <a:gd name="connsiteY1351" fmla="*/ 1051917 h 1106488"/>
              <a:gd name="connsiteX1352" fmla="*/ 560260 w 1031876"/>
              <a:gd name="connsiteY1352" fmla="*/ 1050965 h 1106488"/>
              <a:gd name="connsiteX1353" fmla="*/ 560100 w 1031876"/>
              <a:gd name="connsiteY1353" fmla="*/ 1050925 h 1106488"/>
              <a:gd name="connsiteX1354" fmla="*/ 557264 w 1031876"/>
              <a:gd name="connsiteY1354" fmla="*/ 1050217 h 1106488"/>
              <a:gd name="connsiteX1355" fmla="*/ 554037 w 1031876"/>
              <a:gd name="connsiteY1355" fmla="*/ 1044575 h 1106488"/>
              <a:gd name="connsiteX1356" fmla="*/ 547007 w 1031876"/>
              <a:gd name="connsiteY1356" fmla="*/ 1044240 h 1106488"/>
              <a:gd name="connsiteX1357" fmla="*/ 548348 w 1031876"/>
              <a:gd name="connsiteY1357" fmla="*/ 1044575 h 1106488"/>
              <a:gd name="connsiteX1358" fmla="*/ 550426 w 1031876"/>
              <a:gd name="connsiteY1358" fmla="*/ 1045094 h 1106488"/>
              <a:gd name="connsiteX1359" fmla="*/ 553845 w 1031876"/>
              <a:gd name="connsiteY1359" fmla="*/ 1051071 h 1106488"/>
              <a:gd name="connsiteX1360" fmla="*/ 550426 w 1031876"/>
              <a:gd name="connsiteY1360" fmla="*/ 1048509 h 1106488"/>
              <a:gd name="connsiteX1361" fmla="*/ 547202 w 1031876"/>
              <a:gd name="connsiteY1361" fmla="*/ 1050925 h 1106488"/>
              <a:gd name="connsiteX1362" fmla="*/ 547007 w 1031876"/>
              <a:gd name="connsiteY1362" fmla="*/ 1051071 h 1106488"/>
              <a:gd name="connsiteX1363" fmla="*/ 547116 w 1031876"/>
              <a:gd name="connsiteY1363" fmla="*/ 1050925 h 1106488"/>
              <a:gd name="connsiteX1364" fmla="*/ 549571 w 1031876"/>
              <a:gd name="connsiteY1364" fmla="*/ 1047656 h 1106488"/>
              <a:gd name="connsiteX1365" fmla="*/ 547258 w 1031876"/>
              <a:gd name="connsiteY1365" fmla="*/ 1044575 h 1106488"/>
              <a:gd name="connsiteX1366" fmla="*/ 557401 w 1031876"/>
              <a:gd name="connsiteY1366" fmla="*/ 1043148 h 1106488"/>
              <a:gd name="connsiteX1367" fmla="*/ 560683 w 1031876"/>
              <a:gd name="connsiteY1367" fmla="*/ 1044240 h 1106488"/>
              <a:gd name="connsiteX1368" fmla="*/ 556409 w 1031876"/>
              <a:gd name="connsiteY1368" fmla="*/ 1044240 h 1106488"/>
              <a:gd name="connsiteX1369" fmla="*/ 554700 w 1031876"/>
              <a:gd name="connsiteY1369" fmla="*/ 1044240 h 1106488"/>
              <a:gd name="connsiteX1370" fmla="*/ 553845 w 1031876"/>
              <a:gd name="connsiteY1370" fmla="*/ 1044240 h 1106488"/>
              <a:gd name="connsiteX1371" fmla="*/ 557264 w 1031876"/>
              <a:gd name="connsiteY1371" fmla="*/ 1043387 h 1106488"/>
              <a:gd name="connsiteX1372" fmla="*/ 502090 w 1031876"/>
              <a:gd name="connsiteY1372" fmla="*/ 1042559 h 1106488"/>
              <a:gd name="connsiteX1373" fmla="*/ 502563 w 1031876"/>
              <a:gd name="connsiteY1373" fmla="*/ 1043387 h 1106488"/>
              <a:gd name="connsiteX1374" fmla="*/ 505982 w 1031876"/>
              <a:gd name="connsiteY1374" fmla="*/ 1044240 h 1106488"/>
              <a:gd name="connsiteX1375" fmla="*/ 505127 w 1031876"/>
              <a:gd name="connsiteY1375" fmla="*/ 1044240 h 1106488"/>
              <a:gd name="connsiteX1376" fmla="*/ 502563 w 1031876"/>
              <a:gd name="connsiteY1376" fmla="*/ 1044240 h 1106488"/>
              <a:gd name="connsiteX1377" fmla="*/ 499999 w 1031876"/>
              <a:gd name="connsiteY1377" fmla="*/ 1044240 h 1106488"/>
              <a:gd name="connsiteX1378" fmla="*/ 499144 w 1031876"/>
              <a:gd name="connsiteY1378" fmla="*/ 1044240 h 1106488"/>
              <a:gd name="connsiteX1379" fmla="*/ 438569 w 1031876"/>
              <a:gd name="connsiteY1379" fmla="*/ 1042359 h 1106488"/>
              <a:gd name="connsiteX1380" fmla="*/ 440134 w 1031876"/>
              <a:gd name="connsiteY1380" fmla="*/ 1043682 h 1106488"/>
              <a:gd name="connsiteX1381" fmla="*/ 444500 w 1031876"/>
              <a:gd name="connsiteY1381" fmla="*/ 1044575 h 1106488"/>
              <a:gd name="connsiteX1382" fmla="*/ 438388 w 1031876"/>
              <a:gd name="connsiteY1382" fmla="*/ 1043682 h 1106488"/>
              <a:gd name="connsiteX1383" fmla="*/ 438286 w 1031876"/>
              <a:gd name="connsiteY1383" fmla="*/ 1042953 h 1106488"/>
              <a:gd name="connsiteX1384" fmla="*/ 731045 w 1031876"/>
              <a:gd name="connsiteY1384" fmla="*/ 1042266 h 1106488"/>
              <a:gd name="connsiteX1385" fmla="*/ 731045 w 1031876"/>
              <a:gd name="connsiteY1385" fmla="*/ 1044575 h 1106488"/>
              <a:gd name="connsiteX1386" fmla="*/ 727671 w 1031876"/>
              <a:gd name="connsiteY1386" fmla="*/ 1045369 h 1106488"/>
              <a:gd name="connsiteX1387" fmla="*/ 726658 w 1031876"/>
              <a:gd name="connsiteY1387" fmla="*/ 1047037 h 1106488"/>
              <a:gd name="connsiteX1388" fmla="*/ 727472 w 1031876"/>
              <a:gd name="connsiteY1388" fmla="*/ 1048147 h 1106488"/>
              <a:gd name="connsiteX1389" fmla="*/ 725431 w 1031876"/>
              <a:gd name="connsiteY1389" fmla="*/ 1050931 h 1106488"/>
              <a:gd name="connsiteX1390" fmla="*/ 725488 w 1031876"/>
              <a:gd name="connsiteY1390" fmla="*/ 1050925 h 1106488"/>
              <a:gd name="connsiteX1391" fmla="*/ 725486 w 1031876"/>
              <a:gd name="connsiteY1391" fmla="*/ 1050925 h 1106488"/>
              <a:gd name="connsiteX1392" fmla="*/ 725489 w 1031876"/>
              <a:gd name="connsiteY1392" fmla="*/ 1050925 h 1106488"/>
              <a:gd name="connsiteX1393" fmla="*/ 725399 w 1031876"/>
              <a:gd name="connsiteY1393" fmla="*/ 1050975 h 1106488"/>
              <a:gd name="connsiteX1394" fmla="*/ 725200 w 1031876"/>
              <a:gd name="connsiteY1394" fmla="*/ 1051246 h 1106488"/>
              <a:gd name="connsiteX1395" fmla="*/ 725050 w 1031876"/>
              <a:gd name="connsiteY1395" fmla="*/ 1051451 h 1106488"/>
              <a:gd name="connsiteX1396" fmla="*/ 727374 w 1031876"/>
              <a:gd name="connsiteY1396" fmla="*/ 1054894 h 1106488"/>
              <a:gd name="connsiteX1397" fmla="*/ 724695 w 1031876"/>
              <a:gd name="connsiteY1397" fmla="*/ 1058862 h 1106488"/>
              <a:gd name="connsiteX1398" fmla="*/ 724695 w 1031876"/>
              <a:gd name="connsiteY1398" fmla="*/ 1058862 h 1106488"/>
              <a:gd name="connsiteX1399" fmla="*/ 724695 w 1031876"/>
              <a:gd name="connsiteY1399" fmla="*/ 1055886 h 1106488"/>
              <a:gd name="connsiteX1400" fmla="*/ 724695 w 1031876"/>
              <a:gd name="connsiteY1400" fmla="*/ 1054894 h 1106488"/>
              <a:gd name="connsiteX1401" fmla="*/ 724695 w 1031876"/>
              <a:gd name="connsiteY1401" fmla="*/ 1051807 h 1106488"/>
              <a:gd name="connsiteX1402" fmla="*/ 724695 w 1031876"/>
              <a:gd name="connsiteY1402" fmla="*/ 1051719 h 1106488"/>
              <a:gd name="connsiteX1403" fmla="*/ 724695 w 1031876"/>
              <a:gd name="connsiteY1403" fmla="*/ 1051650 h 1106488"/>
              <a:gd name="connsiteX1404" fmla="*/ 724410 w 1031876"/>
              <a:gd name="connsiteY1404" fmla="*/ 1051525 h 1106488"/>
              <a:gd name="connsiteX1405" fmla="*/ 718345 w 1031876"/>
              <a:gd name="connsiteY1405" fmla="*/ 1054894 h 1106488"/>
              <a:gd name="connsiteX1406" fmla="*/ 711201 w 1031876"/>
              <a:gd name="connsiteY1406" fmla="*/ 1058863 h 1106488"/>
              <a:gd name="connsiteX1407" fmla="*/ 715666 w 1031876"/>
              <a:gd name="connsiteY1407" fmla="*/ 1051917 h 1106488"/>
              <a:gd name="connsiteX1408" fmla="*/ 717628 w 1031876"/>
              <a:gd name="connsiteY1408" fmla="*/ 1051719 h 1106488"/>
              <a:gd name="connsiteX1409" fmla="*/ 711756 w 1031876"/>
              <a:gd name="connsiteY1409" fmla="*/ 1051719 h 1106488"/>
              <a:gd name="connsiteX1410" fmla="*/ 711201 w 1031876"/>
              <a:gd name="connsiteY1410" fmla="*/ 1051719 h 1106488"/>
              <a:gd name="connsiteX1411" fmla="*/ 711201 w 1031876"/>
              <a:gd name="connsiteY1411" fmla="*/ 1054894 h 1106488"/>
              <a:gd name="connsiteX1412" fmla="*/ 711201 w 1031876"/>
              <a:gd name="connsiteY1412" fmla="*/ 1058863 h 1106488"/>
              <a:gd name="connsiteX1413" fmla="*/ 708522 w 1031876"/>
              <a:gd name="connsiteY1413" fmla="*/ 1058863 h 1106488"/>
              <a:gd name="connsiteX1414" fmla="*/ 704057 w 1031876"/>
              <a:gd name="connsiteY1414" fmla="*/ 1058863 h 1106488"/>
              <a:gd name="connsiteX1415" fmla="*/ 707629 w 1031876"/>
              <a:gd name="connsiteY1415" fmla="*/ 1057871 h 1106488"/>
              <a:gd name="connsiteX1416" fmla="*/ 710692 w 1031876"/>
              <a:gd name="connsiteY1416" fmla="*/ 1051914 h 1106488"/>
              <a:gd name="connsiteX1417" fmla="*/ 707390 w 1031876"/>
              <a:gd name="connsiteY1417" fmla="*/ 1055291 h 1106488"/>
              <a:gd name="connsiteX1418" fmla="*/ 703898 w 1031876"/>
              <a:gd name="connsiteY1418" fmla="*/ 1058863 h 1106488"/>
              <a:gd name="connsiteX1419" fmla="*/ 703309 w 1031876"/>
              <a:gd name="connsiteY1419" fmla="*/ 1058863 h 1106488"/>
              <a:gd name="connsiteX1420" fmla="*/ 702271 w 1031876"/>
              <a:gd name="connsiteY1420" fmla="*/ 1058863 h 1106488"/>
              <a:gd name="connsiteX1421" fmla="*/ 700661 w 1031876"/>
              <a:gd name="connsiteY1421" fmla="*/ 1058863 h 1106488"/>
              <a:gd name="connsiteX1422" fmla="*/ 694949 w 1031876"/>
              <a:gd name="connsiteY1422" fmla="*/ 1060385 h 1106488"/>
              <a:gd name="connsiteX1423" fmla="*/ 691677 w 1031876"/>
              <a:gd name="connsiteY1423" fmla="*/ 1061256 h 1106488"/>
              <a:gd name="connsiteX1424" fmla="*/ 695786 w 1031876"/>
              <a:gd name="connsiteY1424" fmla="*/ 1058862 h 1106488"/>
              <a:gd name="connsiteX1425" fmla="*/ 697435 w 1031876"/>
              <a:gd name="connsiteY1425" fmla="*/ 1057901 h 1106488"/>
              <a:gd name="connsiteX1426" fmla="*/ 698290 w 1031876"/>
              <a:gd name="connsiteY1426" fmla="*/ 1057901 h 1106488"/>
              <a:gd name="connsiteX1427" fmla="*/ 698559 w 1031876"/>
              <a:gd name="connsiteY1427" fmla="*/ 1057901 h 1106488"/>
              <a:gd name="connsiteX1428" fmla="*/ 703025 w 1031876"/>
              <a:gd name="connsiteY1428" fmla="*/ 1055291 h 1106488"/>
              <a:gd name="connsiteX1429" fmla="*/ 703643 w 1031876"/>
              <a:gd name="connsiteY1429" fmla="*/ 1052762 h 1106488"/>
              <a:gd name="connsiteX1430" fmla="*/ 699815 w 1031876"/>
              <a:gd name="connsiteY1430" fmla="*/ 1051719 h 1106488"/>
              <a:gd name="connsiteX1431" fmla="*/ 698104 w 1031876"/>
              <a:gd name="connsiteY1431" fmla="*/ 1051719 h 1106488"/>
              <a:gd name="connsiteX1432" fmla="*/ 697435 w 1031876"/>
              <a:gd name="connsiteY1432" fmla="*/ 1051719 h 1106488"/>
              <a:gd name="connsiteX1433" fmla="*/ 697435 w 1031876"/>
              <a:gd name="connsiteY1433" fmla="*/ 1057047 h 1106488"/>
              <a:gd name="connsiteX1434" fmla="*/ 697435 w 1031876"/>
              <a:gd name="connsiteY1434" fmla="*/ 1057901 h 1106488"/>
              <a:gd name="connsiteX1435" fmla="*/ 696580 w 1031876"/>
              <a:gd name="connsiteY1435" fmla="*/ 1057901 h 1106488"/>
              <a:gd name="connsiteX1436" fmla="*/ 694016 w 1031876"/>
              <a:gd name="connsiteY1436" fmla="*/ 1057901 h 1106488"/>
              <a:gd name="connsiteX1437" fmla="*/ 693161 w 1031876"/>
              <a:gd name="connsiteY1437" fmla="*/ 1057901 h 1106488"/>
              <a:gd name="connsiteX1438" fmla="*/ 690597 w 1031876"/>
              <a:gd name="connsiteY1438" fmla="*/ 1057901 h 1106488"/>
              <a:gd name="connsiteX1439" fmla="*/ 689900 w 1031876"/>
              <a:gd name="connsiteY1439" fmla="*/ 1058598 h 1106488"/>
              <a:gd name="connsiteX1440" fmla="*/ 690246 w 1031876"/>
              <a:gd name="connsiteY1440" fmla="*/ 1058863 h 1106488"/>
              <a:gd name="connsiteX1441" fmla="*/ 689634 w 1031876"/>
              <a:gd name="connsiteY1441" fmla="*/ 1058863 h 1106488"/>
              <a:gd name="connsiteX1442" fmla="*/ 684614 w 1031876"/>
              <a:gd name="connsiteY1442" fmla="*/ 1063878 h 1106488"/>
              <a:gd name="connsiteX1443" fmla="*/ 684381 w 1031876"/>
              <a:gd name="connsiteY1443" fmla="*/ 1064111 h 1106488"/>
              <a:gd name="connsiteX1444" fmla="*/ 676922 w 1031876"/>
              <a:gd name="connsiteY1444" fmla="*/ 1064732 h 1106488"/>
              <a:gd name="connsiteX1445" fmla="*/ 677777 w 1031876"/>
              <a:gd name="connsiteY1445" fmla="*/ 1064732 h 1106488"/>
              <a:gd name="connsiteX1446" fmla="*/ 680340 w 1031876"/>
              <a:gd name="connsiteY1446" fmla="*/ 1064732 h 1106488"/>
              <a:gd name="connsiteX1447" fmla="*/ 681195 w 1031876"/>
              <a:gd name="connsiteY1447" fmla="*/ 1064732 h 1106488"/>
              <a:gd name="connsiteX1448" fmla="*/ 683759 w 1031876"/>
              <a:gd name="connsiteY1448" fmla="*/ 1064732 h 1106488"/>
              <a:gd name="connsiteX1449" fmla="*/ 676276 w 1031876"/>
              <a:gd name="connsiteY1449" fmla="*/ 1065355 h 1106488"/>
              <a:gd name="connsiteX1450" fmla="*/ 676276 w 1031876"/>
              <a:gd name="connsiteY1450" fmla="*/ 1066007 h 1106488"/>
              <a:gd name="connsiteX1451" fmla="*/ 676276 w 1031876"/>
              <a:gd name="connsiteY1451" fmla="*/ 1071563 h 1106488"/>
              <a:gd name="connsiteX1452" fmla="*/ 669397 w 1031876"/>
              <a:gd name="connsiteY1452" fmla="*/ 1071563 h 1106488"/>
              <a:gd name="connsiteX1453" fmla="*/ 672837 w 1031876"/>
              <a:gd name="connsiteY1453" fmla="*/ 1068388 h 1106488"/>
              <a:gd name="connsiteX1454" fmla="*/ 676108 w 1031876"/>
              <a:gd name="connsiteY1454" fmla="*/ 1065369 h 1106488"/>
              <a:gd name="connsiteX1455" fmla="*/ 673503 w 1031876"/>
              <a:gd name="connsiteY1455" fmla="*/ 1065585 h 1106488"/>
              <a:gd name="connsiteX1456" fmla="*/ 666585 w 1031876"/>
              <a:gd name="connsiteY1456" fmla="*/ 1069617 h 1106488"/>
              <a:gd name="connsiteX1457" fmla="*/ 669397 w 1031876"/>
              <a:gd name="connsiteY1457" fmla="*/ 1071563 h 1106488"/>
              <a:gd name="connsiteX1458" fmla="*/ 665957 w 1031876"/>
              <a:gd name="connsiteY1458" fmla="*/ 1071563 h 1106488"/>
              <a:gd name="connsiteX1459" fmla="*/ 665097 w 1031876"/>
              <a:gd name="connsiteY1459" fmla="*/ 1071563 h 1106488"/>
              <a:gd name="connsiteX1460" fmla="*/ 663576 w 1031876"/>
              <a:gd name="connsiteY1460" fmla="*/ 1071563 h 1106488"/>
              <a:gd name="connsiteX1461" fmla="*/ 662517 w 1031876"/>
              <a:gd name="connsiteY1461" fmla="*/ 1071563 h 1106488"/>
              <a:gd name="connsiteX1462" fmla="*/ 663576 w 1031876"/>
              <a:gd name="connsiteY1462" fmla="*/ 1070830 h 1106488"/>
              <a:gd name="connsiteX1463" fmla="*/ 664891 w 1031876"/>
              <a:gd name="connsiteY1463" fmla="*/ 1069920 h 1106488"/>
              <a:gd name="connsiteX1464" fmla="*/ 666665 w 1031876"/>
              <a:gd name="connsiteY1464" fmla="*/ 1068147 h 1106488"/>
              <a:gd name="connsiteX1465" fmla="*/ 670084 w 1031876"/>
              <a:gd name="connsiteY1465" fmla="*/ 1064732 h 1106488"/>
              <a:gd name="connsiteX1466" fmla="*/ 676067 w 1031876"/>
              <a:gd name="connsiteY1466" fmla="*/ 1061316 h 1106488"/>
              <a:gd name="connsiteX1467" fmla="*/ 676681 w 1031876"/>
              <a:gd name="connsiteY1467" fmla="*/ 1058863 h 1106488"/>
              <a:gd name="connsiteX1468" fmla="*/ 676276 w 1031876"/>
              <a:gd name="connsiteY1468" fmla="*/ 1058863 h 1106488"/>
              <a:gd name="connsiteX1469" fmla="*/ 676723 w 1031876"/>
              <a:gd name="connsiteY1469" fmla="*/ 1058697 h 1106488"/>
              <a:gd name="connsiteX1470" fmla="*/ 676922 w 1031876"/>
              <a:gd name="connsiteY1470" fmla="*/ 1057901 h 1106488"/>
              <a:gd name="connsiteX1471" fmla="*/ 677777 w 1031876"/>
              <a:gd name="connsiteY1471" fmla="*/ 1057901 h 1106488"/>
              <a:gd name="connsiteX1472" fmla="*/ 678631 w 1031876"/>
              <a:gd name="connsiteY1472" fmla="*/ 1057901 h 1106488"/>
              <a:gd name="connsiteX1473" fmla="*/ 678863 w 1031876"/>
              <a:gd name="connsiteY1473" fmla="*/ 1057901 h 1106488"/>
              <a:gd name="connsiteX1474" fmla="*/ 679422 w 1031876"/>
              <a:gd name="connsiteY1474" fmla="*/ 1057693 h 1106488"/>
              <a:gd name="connsiteX1475" fmla="*/ 676922 w 1031876"/>
              <a:gd name="connsiteY1475" fmla="*/ 1057901 h 1106488"/>
              <a:gd name="connsiteX1476" fmla="*/ 680340 w 1031876"/>
              <a:gd name="connsiteY1476" fmla="*/ 1055340 h 1106488"/>
              <a:gd name="connsiteX1477" fmla="*/ 682134 w 1031876"/>
              <a:gd name="connsiteY1477" fmla="*/ 1056684 h 1106488"/>
              <a:gd name="connsiteX1478" fmla="*/ 685880 w 1031876"/>
              <a:gd name="connsiteY1478" fmla="*/ 1055291 h 1106488"/>
              <a:gd name="connsiteX1479" fmla="*/ 690246 w 1031876"/>
              <a:gd name="connsiteY1479" fmla="*/ 1051719 h 1106488"/>
              <a:gd name="connsiteX1480" fmla="*/ 684847 w 1031876"/>
              <a:gd name="connsiteY1480" fmla="*/ 1057241 h 1106488"/>
              <a:gd name="connsiteX1481" fmla="*/ 685439 w 1031876"/>
              <a:gd name="connsiteY1481" fmla="*/ 1057192 h 1106488"/>
              <a:gd name="connsiteX1482" fmla="*/ 686754 w 1031876"/>
              <a:gd name="connsiteY1482" fmla="*/ 1056184 h 1106488"/>
              <a:gd name="connsiteX1483" fmla="*/ 687576 w 1031876"/>
              <a:gd name="connsiteY1483" fmla="*/ 1056815 h 1106488"/>
              <a:gd name="connsiteX1484" fmla="*/ 696322 w 1031876"/>
              <a:gd name="connsiteY1484" fmla="*/ 1051719 h 1106488"/>
              <a:gd name="connsiteX1485" fmla="*/ 697435 w 1031876"/>
              <a:gd name="connsiteY1485" fmla="*/ 1051071 h 1106488"/>
              <a:gd name="connsiteX1486" fmla="*/ 697435 w 1031876"/>
              <a:gd name="connsiteY1486" fmla="*/ 1051641 h 1106488"/>
              <a:gd name="connsiteX1487" fmla="*/ 698304 w 1031876"/>
              <a:gd name="connsiteY1487" fmla="*/ 1051308 h 1106488"/>
              <a:gd name="connsiteX1488" fmla="*/ 697435 w 1031876"/>
              <a:gd name="connsiteY1488" fmla="*/ 1051071 h 1106488"/>
              <a:gd name="connsiteX1489" fmla="*/ 698290 w 1031876"/>
              <a:gd name="connsiteY1489" fmla="*/ 1051071 h 1106488"/>
              <a:gd name="connsiteX1490" fmla="*/ 698921 w 1031876"/>
              <a:gd name="connsiteY1490" fmla="*/ 1051071 h 1106488"/>
              <a:gd name="connsiteX1491" fmla="*/ 703557 w 1031876"/>
              <a:gd name="connsiteY1491" fmla="*/ 1049293 h 1106488"/>
              <a:gd name="connsiteX1492" fmla="*/ 704216 w 1031876"/>
              <a:gd name="connsiteY1492" fmla="*/ 1049040 h 1106488"/>
              <a:gd name="connsiteX1493" fmla="*/ 705725 w 1031876"/>
              <a:gd name="connsiteY1493" fmla="*/ 1049619 h 1106488"/>
              <a:gd name="connsiteX1494" fmla="*/ 707691 w 1031876"/>
              <a:gd name="connsiteY1494" fmla="*/ 1047656 h 1106488"/>
              <a:gd name="connsiteX1495" fmla="*/ 711110 w 1031876"/>
              <a:gd name="connsiteY1495" fmla="*/ 1044240 h 1106488"/>
              <a:gd name="connsiteX1496" fmla="*/ 711965 w 1031876"/>
              <a:gd name="connsiteY1496" fmla="*/ 1044240 h 1106488"/>
              <a:gd name="connsiteX1497" fmla="*/ 714529 w 1031876"/>
              <a:gd name="connsiteY1497" fmla="*/ 1044240 h 1106488"/>
              <a:gd name="connsiteX1498" fmla="*/ 717092 w 1031876"/>
              <a:gd name="connsiteY1498" fmla="*/ 1044240 h 1106488"/>
              <a:gd name="connsiteX1499" fmla="*/ 717947 w 1031876"/>
              <a:gd name="connsiteY1499" fmla="*/ 1044240 h 1106488"/>
              <a:gd name="connsiteX1500" fmla="*/ 718617 w 1031876"/>
              <a:gd name="connsiteY1500" fmla="*/ 1044575 h 1106488"/>
              <a:gd name="connsiteX1501" fmla="*/ 719657 w 1031876"/>
              <a:gd name="connsiteY1501" fmla="*/ 1045094 h 1106488"/>
              <a:gd name="connsiteX1502" fmla="*/ 711201 w 1031876"/>
              <a:gd name="connsiteY1502" fmla="*/ 1051007 h 1106488"/>
              <a:gd name="connsiteX1503" fmla="*/ 711201 w 1031876"/>
              <a:gd name="connsiteY1503" fmla="*/ 1051601 h 1106488"/>
              <a:gd name="connsiteX1504" fmla="*/ 712626 w 1031876"/>
              <a:gd name="connsiteY1504" fmla="*/ 1051071 h 1106488"/>
              <a:gd name="connsiteX1505" fmla="*/ 718873 w 1031876"/>
              <a:gd name="connsiteY1505" fmla="*/ 1048747 h 1106488"/>
              <a:gd name="connsiteX1506" fmla="*/ 720924 w 1031876"/>
              <a:gd name="connsiteY1506" fmla="*/ 1045369 h 1106488"/>
              <a:gd name="connsiteX1507" fmla="*/ 724298 w 1031876"/>
              <a:gd name="connsiteY1507" fmla="*/ 1044575 h 1106488"/>
              <a:gd name="connsiteX1508" fmla="*/ 742157 w 1031876"/>
              <a:gd name="connsiteY1508" fmla="*/ 1042194 h 1106488"/>
              <a:gd name="connsiteX1509" fmla="*/ 743447 w 1031876"/>
              <a:gd name="connsiteY1509" fmla="*/ 1043087 h 1106488"/>
              <a:gd name="connsiteX1510" fmla="*/ 742157 w 1031876"/>
              <a:gd name="connsiteY1510" fmla="*/ 1043781 h 1106488"/>
              <a:gd name="connsiteX1511" fmla="*/ 739577 w 1031876"/>
              <a:gd name="connsiteY1511" fmla="*/ 1043980 h 1106488"/>
              <a:gd name="connsiteX1512" fmla="*/ 406400 w 1031876"/>
              <a:gd name="connsiteY1512" fmla="*/ 1042194 h 1106488"/>
              <a:gd name="connsiteX1513" fmla="*/ 409575 w 1031876"/>
              <a:gd name="connsiteY1513" fmla="*/ 1044575 h 1106488"/>
              <a:gd name="connsiteX1514" fmla="*/ 403225 w 1031876"/>
              <a:gd name="connsiteY1514" fmla="*/ 1044575 h 1106488"/>
              <a:gd name="connsiteX1515" fmla="*/ 406400 w 1031876"/>
              <a:gd name="connsiteY1515" fmla="*/ 1042194 h 1106488"/>
              <a:gd name="connsiteX1516" fmla="*/ 287115 w 1031876"/>
              <a:gd name="connsiteY1516" fmla="*/ 1041995 h 1106488"/>
              <a:gd name="connsiteX1517" fmla="*/ 301626 w 1031876"/>
              <a:gd name="connsiteY1517" fmla="*/ 1050925 h 1106488"/>
              <a:gd name="connsiteX1518" fmla="*/ 287867 w 1031876"/>
              <a:gd name="connsiteY1518" fmla="*/ 1044575 h 1106488"/>
              <a:gd name="connsiteX1519" fmla="*/ 287115 w 1031876"/>
              <a:gd name="connsiteY1519" fmla="*/ 1041995 h 1106488"/>
              <a:gd name="connsiteX1520" fmla="*/ 475996 w 1031876"/>
              <a:gd name="connsiteY1520" fmla="*/ 1041896 h 1106488"/>
              <a:gd name="connsiteX1521" fmla="*/ 478056 w 1031876"/>
              <a:gd name="connsiteY1521" fmla="*/ 1042484 h 1106488"/>
              <a:gd name="connsiteX1522" fmla="*/ 476102 w 1031876"/>
              <a:gd name="connsiteY1522" fmla="*/ 1042194 h 1106488"/>
              <a:gd name="connsiteX1523" fmla="*/ 475996 w 1031876"/>
              <a:gd name="connsiteY1523" fmla="*/ 1041896 h 1106488"/>
              <a:gd name="connsiteX1524" fmla="*/ 341234 w 1031876"/>
              <a:gd name="connsiteY1524" fmla="*/ 1041834 h 1106488"/>
              <a:gd name="connsiteX1525" fmla="*/ 341843 w 1031876"/>
              <a:gd name="connsiteY1525" fmla="*/ 1042259 h 1106488"/>
              <a:gd name="connsiteX1526" fmla="*/ 341843 w 1031876"/>
              <a:gd name="connsiteY1526" fmla="*/ 1043425 h 1106488"/>
              <a:gd name="connsiteX1527" fmla="*/ 341843 w 1031876"/>
              <a:gd name="connsiteY1527" fmla="*/ 1044259 h 1106488"/>
              <a:gd name="connsiteX1528" fmla="*/ 348081 w 1031876"/>
              <a:gd name="connsiteY1528" fmla="*/ 1041027 h 1106488"/>
              <a:gd name="connsiteX1529" fmla="*/ 348545 w 1031876"/>
              <a:gd name="connsiteY1529" fmla="*/ 1044259 h 1106488"/>
              <a:gd name="connsiteX1530" fmla="*/ 346660 w 1031876"/>
              <a:gd name="connsiteY1530" fmla="*/ 1041341 h 1106488"/>
              <a:gd name="connsiteX1531" fmla="*/ 353696 w 1031876"/>
              <a:gd name="connsiteY1531" fmla="*/ 1040765 h 1106488"/>
              <a:gd name="connsiteX1532" fmla="*/ 354807 w 1031876"/>
              <a:gd name="connsiteY1532" fmla="*/ 1041400 h 1106488"/>
              <a:gd name="connsiteX1533" fmla="*/ 355522 w 1031876"/>
              <a:gd name="connsiteY1533" fmla="*/ 1044259 h 1106488"/>
              <a:gd name="connsiteX1534" fmla="*/ 355601 w 1031876"/>
              <a:gd name="connsiteY1534" fmla="*/ 1044575 h 1106488"/>
              <a:gd name="connsiteX1535" fmla="*/ 355364 w 1031876"/>
              <a:gd name="connsiteY1535" fmla="*/ 1044259 h 1106488"/>
              <a:gd name="connsiteX1536" fmla="*/ 353220 w 1031876"/>
              <a:gd name="connsiteY1536" fmla="*/ 1041400 h 1106488"/>
              <a:gd name="connsiteX1537" fmla="*/ 738377 w 1031876"/>
              <a:gd name="connsiteY1537" fmla="*/ 1040723 h 1106488"/>
              <a:gd name="connsiteX1538" fmla="*/ 737862 w 1031876"/>
              <a:gd name="connsiteY1538" fmla="*/ 1044112 h 1106488"/>
              <a:gd name="connsiteX1539" fmla="*/ 739577 w 1031876"/>
              <a:gd name="connsiteY1539" fmla="*/ 1043980 h 1106488"/>
              <a:gd name="connsiteX1540" fmla="*/ 738717 w 1031876"/>
              <a:gd name="connsiteY1540" fmla="*/ 1044575 h 1106488"/>
              <a:gd name="connsiteX1541" fmla="*/ 738188 w 1031876"/>
              <a:gd name="connsiteY1541" fmla="*/ 1044575 h 1106488"/>
              <a:gd name="connsiteX1542" fmla="*/ 725488 w 1031876"/>
              <a:gd name="connsiteY1542" fmla="*/ 1050925 h 1106488"/>
              <a:gd name="connsiteX1543" fmla="*/ 731838 w 1031876"/>
              <a:gd name="connsiteY1543" fmla="*/ 1044575 h 1106488"/>
              <a:gd name="connsiteX1544" fmla="*/ 731045 w 1031876"/>
              <a:gd name="connsiteY1544" fmla="*/ 1044575 h 1106488"/>
              <a:gd name="connsiteX1545" fmla="*/ 737687 w 1031876"/>
              <a:gd name="connsiteY1545" fmla="*/ 1041003 h 1106488"/>
              <a:gd name="connsiteX1546" fmla="*/ 716338 w 1031876"/>
              <a:gd name="connsiteY1546" fmla="*/ 1040223 h 1106488"/>
              <a:gd name="connsiteX1547" fmla="*/ 715714 w 1031876"/>
              <a:gd name="connsiteY1547" fmla="*/ 1041313 h 1106488"/>
              <a:gd name="connsiteX1548" fmla="*/ 711110 w 1031876"/>
              <a:gd name="connsiteY1548" fmla="*/ 1044240 h 1106488"/>
              <a:gd name="connsiteX1549" fmla="*/ 697435 w 1031876"/>
              <a:gd name="connsiteY1549" fmla="*/ 1051071 h 1106488"/>
              <a:gd name="connsiteX1550" fmla="*/ 696580 w 1031876"/>
              <a:gd name="connsiteY1550" fmla="*/ 1051071 h 1106488"/>
              <a:gd name="connsiteX1551" fmla="*/ 691452 w 1031876"/>
              <a:gd name="connsiteY1551" fmla="*/ 1051071 h 1106488"/>
              <a:gd name="connsiteX1552" fmla="*/ 690597 w 1031876"/>
              <a:gd name="connsiteY1552" fmla="*/ 1051071 h 1106488"/>
              <a:gd name="connsiteX1553" fmla="*/ 683759 w 1031876"/>
              <a:gd name="connsiteY1553" fmla="*/ 1051071 h 1106488"/>
              <a:gd name="connsiteX1554" fmla="*/ 690597 w 1031876"/>
              <a:gd name="connsiteY1554" fmla="*/ 1044240 h 1106488"/>
              <a:gd name="connsiteX1555" fmla="*/ 697435 w 1031876"/>
              <a:gd name="connsiteY1555" fmla="*/ 1044240 h 1106488"/>
              <a:gd name="connsiteX1556" fmla="*/ 698290 w 1031876"/>
              <a:gd name="connsiteY1556" fmla="*/ 1044240 h 1106488"/>
              <a:gd name="connsiteX1557" fmla="*/ 700854 w 1031876"/>
              <a:gd name="connsiteY1557" fmla="*/ 1044240 h 1106488"/>
              <a:gd name="connsiteX1558" fmla="*/ 704272 w 1031876"/>
              <a:gd name="connsiteY1558" fmla="*/ 1044240 h 1106488"/>
              <a:gd name="connsiteX1559" fmla="*/ 714529 w 1031876"/>
              <a:gd name="connsiteY1559" fmla="*/ 1040825 h 1106488"/>
              <a:gd name="connsiteX1560" fmla="*/ 328437 w 1031876"/>
              <a:gd name="connsiteY1560" fmla="*/ 1040191 h 1106488"/>
              <a:gd name="connsiteX1561" fmla="*/ 329275 w 1031876"/>
              <a:gd name="connsiteY1561" fmla="*/ 1040925 h 1106488"/>
              <a:gd name="connsiteX1562" fmla="*/ 330448 w 1031876"/>
              <a:gd name="connsiteY1562" fmla="*/ 1041592 h 1106488"/>
              <a:gd name="connsiteX1563" fmla="*/ 328437 w 1031876"/>
              <a:gd name="connsiteY1563" fmla="*/ 1044259 h 1106488"/>
              <a:gd name="connsiteX1564" fmla="*/ 328437 w 1031876"/>
              <a:gd name="connsiteY1564" fmla="*/ 1040925 h 1106488"/>
              <a:gd name="connsiteX1565" fmla="*/ 717556 w 1031876"/>
              <a:gd name="connsiteY1565" fmla="*/ 1040142 h 1106488"/>
              <a:gd name="connsiteX1566" fmla="*/ 717291 w 1031876"/>
              <a:gd name="connsiteY1566" fmla="*/ 1041995 h 1106488"/>
              <a:gd name="connsiteX1567" fmla="*/ 717092 w 1031876"/>
              <a:gd name="connsiteY1567" fmla="*/ 1043387 h 1106488"/>
              <a:gd name="connsiteX1568" fmla="*/ 711110 w 1031876"/>
              <a:gd name="connsiteY1568" fmla="*/ 1044240 h 1106488"/>
              <a:gd name="connsiteX1569" fmla="*/ 714529 w 1031876"/>
              <a:gd name="connsiteY1569" fmla="*/ 1043387 h 1106488"/>
              <a:gd name="connsiteX1570" fmla="*/ 714809 w 1031876"/>
              <a:gd name="connsiteY1570" fmla="*/ 1042897 h 1106488"/>
              <a:gd name="connsiteX1571" fmla="*/ 715714 w 1031876"/>
              <a:gd name="connsiteY1571" fmla="*/ 1041313 h 1106488"/>
              <a:gd name="connsiteX1572" fmla="*/ 434967 w 1031876"/>
              <a:gd name="connsiteY1572" fmla="*/ 1040014 h 1106488"/>
              <a:gd name="connsiteX1573" fmla="*/ 437624 w 1031876"/>
              <a:gd name="connsiteY1573" fmla="*/ 1041561 h 1106488"/>
              <a:gd name="connsiteX1574" fmla="*/ 438154 w 1031876"/>
              <a:gd name="connsiteY1574" fmla="*/ 1042009 h 1106488"/>
              <a:gd name="connsiteX1575" fmla="*/ 438286 w 1031876"/>
              <a:gd name="connsiteY1575" fmla="*/ 1042953 h 1106488"/>
              <a:gd name="connsiteX1576" fmla="*/ 437515 w 1031876"/>
              <a:gd name="connsiteY1576" fmla="*/ 1044575 h 1106488"/>
              <a:gd name="connsiteX1577" fmla="*/ 434721 w 1031876"/>
              <a:gd name="connsiteY1577" fmla="*/ 1039574 h 1106488"/>
              <a:gd name="connsiteX1578" fmla="*/ 434967 w 1031876"/>
              <a:gd name="connsiteY1578" fmla="*/ 1040014 h 1106488"/>
              <a:gd name="connsiteX1579" fmla="*/ 434501 w 1031876"/>
              <a:gd name="connsiteY1579" fmla="*/ 1039743 h 1106488"/>
              <a:gd name="connsiteX1580" fmla="*/ 718631 w 1031876"/>
              <a:gd name="connsiteY1580" fmla="*/ 1039459 h 1106488"/>
              <a:gd name="connsiteX1581" fmla="*/ 717947 w 1031876"/>
              <a:gd name="connsiteY1581" fmla="*/ 1039894 h 1106488"/>
              <a:gd name="connsiteX1582" fmla="*/ 717556 w 1031876"/>
              <a:gd name="connsiteY1582" fmla="*/ 1040142 h 1106488"/>
              <a:gd name="connsiteX1583" fmla="*/ 717605 w 1031876"/>
              <a:gd name="connsiteY1583" fmla="*/ 1039801 h 1106488"/>
              <a:gd name="connsiteX1584" fmla="*/ 717947 w 1031876"/>
              <a:gd name="connsiteY1584" fmla="*/ 1039687 h 1106488"/>
              <a:gd name="connsiteX1585" fmla="*/ 437662 w 1031876"/>
              <a:gd name="connsiteY1585" fmla="*/ 1038483 h 1106488"/>
              <a:gd name="connsiteX1586" fmla="*/ 438772 w 1031876"/>
              <a:gd name="connsiteY1586" fmla="*/ 1039681 h 1106488"/>
              <a:gd name="connsiteX1587" fmla="*/ 439350 w 1031876"/>
              <a:gd name="connsiteY1587" fmla="*/ 1040716 h 1106488"/>
              <a:gd name="connsiteX1588" fmla="*/ 438569 w 1031876"/>
              <a:gd name="connsiteY1588" fmla="*/ 1042359 h 1106488"/>
              <a:gd name="connsiteX1589" fmla="*/ 438154 w 1031876"/>
              <a:gd name="connsiteY1589" fmla="*/ 1042009 h 1106488"/>
              <a:gd name="connsiteX1590" fmla="*/ 765811 w 1031876"/>
              <a:gd name="connsiteY1590" fmla="*/ 1038324 h 1106488"/>
              <a:gd name="connsiteX1591" fmla="*/ 765811 w 1031876"/>
              <a:gd name="connsiteY1591" fmla="*/ 1041003 h 1106488"/>
              <a:gd name="connsiteX1592" fmla="*/ 758826 w 1031876"/>
              <a:gd name="connsiteY1592" fmla="*/ 1044575 h 1106488"/>
              <a:gd name="connsiteX1593" fmla="*/ 765811 w 1031876"/>
              <a:gd name="connsiteY1593" fmla="*/ 1038324 h 1106488"/>
              <a:gd name="connsiteX1594" fmla="*/ 564101 w 1031876"/>
              <a:gd name="connsiteY1594" fmla="*/ 1038264 h 1106488"/>
              <a:gd name="connsiteX1595" fmla="*/ 567520 w 1031876"/>
              <a:gd name="connsiteY1595" fmla="*/ 1044240 h 1106488"/>
              <a:gd name="connsiteX1596" fmla="*/ 560683 w 1031876"/>
              <a:gd name="connsiteY1596" fmla="*/ 1044240 h 1106488"/>
              <a:gd name="connsiteX1597" fmla="*/ 564101 w 1031876"/>
              <a:gd name="connsiteY1597" fmla="*/ 1038264 h 1106488"/>
              <a:gd name="connsiteX1598" fmla="*/ 812801 w 1031876"/>
              <a:gd name="connsiteY1598" fmla="*/ 1038225 h 1106488"/>
              <a:gd name="connsiteX1599" fmla="*/ 820739 w 1031876"/>
              <a:gd name="connsiteY1599" fmla="*/ 1038225 h 1106488"/>
              <a:gd name="connsiteX1600" fmla="*/ 812801 w 1031876"/>
              <a:gd name="connsiteY1600" fmla="*/ 1038225 h 1106488"/>
              <a:gd name="connsiteX1601" fmla="*/ 772585 w 1031876"/>
              <a:gd name="connsiteY1601" fmla="*/ 1038225 h 1106488"/>
              <a:gd name="connsiteX1602" fmla="*/ 774488 w 1031876"/>
              <a:gd name="connsiteY1602" fmla="*/ 1040567 h 1106488"/>
              <a:gd name="connsiteX1603" fmla="*/ 779464 w 1031876"/>
              <a:gd name="connsiteY1603" fmla="*/ 1038225 h 1106488"/>
              <a:gd name="connsiteX1604" fmla="*/ 775151 w 1031876"/>
              <a:gd name="connsiteY1604" fmla="*/ 1041383 h 1106488"/>
              <a:gd name="connsiteX1605" fmla="*/ 775165 w 1031876"/>
              <a:gd name="connsiteY1605" fmla="*/ 1041400 h 1106488"/>
              <a:gd name="connsiteX1606" fmla="*/ 772585 w 1031876"/>
              <a:gd name="connsiteY1606" fmla="*/ 1044575 h 1106488"/>
              <a:gd name="connsiteX1607" fmla="*/ 773114 w 1031876"/>
              <a:gd name="connsiteY1607" fmla="*/ 1044575 h 1106488"/>
              <a:gd name="connsiteX1608" fmla="*/ 776934 w 1031876"/>
              <a:gd name="connsiteY1608" fmla="*/ 1044575 h 1106488"/>
              <a:gd name="connsiteX1609" fmla="*/ 779464 w 1031876"/>
              <a:gd name="connsiteY1609" fmla="*/ 1044575 h 1106488"/>
              <a:gd name="connsiteX1610" fmla="*/ 772424 w 1031876"/>
              <a:gd name="connsiteY1610" fmla="*/ 1045127 h 1106488"/>
              <a:gd name="connsiteX1611" fmla="*/ 769145 w 1031876"/>
              <a:gd name="connsiteY1611" fmla="*/ 1047750 h 1106488"/>
              <a:gd name="connsiteX1612" fmla="*/ 765176 w 1031876"/>
              <a:gd name="connsiteY1612" fmla="*/ 1050925 h 1106488"/>
              <a:gd name="connsiteX1613" fmla="*/ 766168 w 1031876"/>
              <a:gd name="connsiteY1613" fmla="*/ 1047750 h 1106488"/>
              <a:gd name="connsiteX1614" fmla="*/ 771799 w 1031876"/>
              <a:gd name="connsiteY1614" fmla="*/ 1045176 h 1106488"/>
              <a:gd name="connsiteX1615" fmla="*/ 769344 w 1031876"/>
              <a:gd name="connsiteY1615" fmla="*/ 1045369 h 1106488"/>
              <a:gd name="connsiteX1616" fmla="*/ 759223 w 1031876"/>
              <a:gd name="connsiteY1616" fmla="*/ 1050925 h 1106488"/>
              <a:gd name="connsiteX1617" fmla="*/ 759223 w 1031876"/>
              <a:gd name="connsiteY1617" fmla="*/ 1050131 h 1106488"/>
              <a:gd name="connsiteX1618" fmla="*/ 759223 w 1031876"/>
              <a:gd name="connsiteY1618" fmla="*/ 1047750 h 1106488"/>
              <a:gd name="connsiteX1619" fmla="*/ 757874 w 1031876"/>
              <a:gd name="connsiteY1619" fmla="*/ 1048385 h 1106488"/>
              <a:gd name="connsiteX1620" fmla="*/ 757536 w 1031876"/>
              <a:gd name="connsiteY1620" fmla="*/ 1047750 h 1106488"/>
              <a:gd name="connsiteX1621" fmla="*/ 759223 w 1031876"/>
              <a:gd name="connsiteY1621" fmla="*/ 1047115 h 1106488"/>
              <a:gd name="connsiteX1622" fmla="*/ 759223 w 1031876"/>
              <a:gd name="connsiteY1622" fmla="*/ 1045075 h 1106488"/>
              <a:gd name="connsiteX1623" fmla="*/ 756996 w 1031876"/>
              <a:gd name="connsiteY1623" fmla="*/ 1045262 h 1106488"/>
              <a:gd name="connsiteX1624" fmla="*/ 758207 w 1031876"/>
              <a:gd name="connsiteY1624" fmla="*/ 1044623 h 1106488"/>
              <a:gd name="connsiteX1625" fmla="*/ 751899 w 1031876"/>
              <a:gd name="connsiteY1625" fmla="*/ 1045108 h 1106488"/>
              <a:gd name="connsiteX1626" fmla="*/ 749036 w 1031876"/>
              <a:gd name="connsiteY1626" fmla="*/ 1047750 h 1106488"/>
              <a:gd name="connsiteX1627" fmla="*/ 745597 w 1031876"/>
              <a:gd name="connsiteY1627" fmla="*/ 1050925 h 1106488"/>
              <a:gd name="connsiteX1628" fmla="*/ 743877 w 1031876"/>
              <a:gd name="connsiteY1628" fmla="*/ 1050131 h 1106488"/>
              <a:gd name="connsiteX1629" fmla="*/ 751618 w 1031876"/>
              <a:gd name="connsiteY1629" fmla="*/ 1045130 h 1106488"/>
              <a:gd name="connsiteX1630" fmla="*/ 748507 w 1031876"/>
              <a:gd name="connsiteY1630" fmla="*/ 1045369 h 1106488"/>
              <a:gd name="connsiteX1631" fmla="*/ 739554 w 1031876"/>
              <a:gd name="connsiteY1631" fmla="*/ 1050190 h 1106488"/>
              <a:gd name="connsiteX1632" fmla="*/ 744538 w 1031876"/>
              <a:gd name="connsiteY1632" fmla="*/ 1051719 h 1106488"/>
              <a:gd name="connsiteX1633" fmla="*/ 745597 w 1031876"/>
              <a:gd name="connsiteY1633" fmla="*/ 1051719 h 1106488"/>
              <a:gd name="connsiteX1634" fmla="*/ 742538 w 1031876"/>
              <a:gd name="connsiteY1634" fmla="*/ 1052116 h 1106488"/>
              <a:gd name="connsiteX1635" fmla="*/ 738347 w 1031876"/>
              <a:gd name="connsiteY1635" fmla="*/ 1052948 h 1106488"/>
              <a:gd name="connsiteX1636" fmla="*/ 731838 w 1031876"/>
              <a:gd name="connsiteY1636" fmla="*/ 1058863 h 1106488"/>
              <a:gd name="connsiteX1637" fmla="*/ 735277 w 1031876"/>
              <a:gd name="connsiteY1637" fmla="*/ 1055291 h 1106488"/>
              <a:gd name="connsiteX1638" fmla="*/ 737341 w 1031876"/>
              <a:gd name="connsiteY1638" fmla="*/ 1053148 h 1106488"/>
              <a:gd name="connsiteX1639" fmla="*/ 731044 w 1031876"/>
              <a:gd name="connsiteY1639" fmla="*/ 1054398 h 1106488"/>
              <a:gd name="connsiteX1640" fmla="*/ 731838 w 1031876"/>
              <a:gd name="connsiteY1640" fmla="*/ 1051719 h 1106488"/>
              <a:gd name="connsiteX1641" fmla="*/ 735807 w 1031876"/>
              <a:gd name="connsiteY1641" fmla="*/ 1049040 h 1106488"/>
              <a:gd name="connsiteX1642" fmla="*/ 738789 w 1031876"/>
              <a:gd name="connsiteY1642" fmla="*/ 1049955 h 1106488"/>
              <a:gd name="connsiteX1643" fmla="*/ 741627 w 1031876"/>
              <a:gd name="connsiteY1643" fmla="*/ 1045369 h 1106488"/>
              <a:gd name="connsiteX1644" fmla="*/ 745067 w 1031876"/>
              <a:gd name="connsiteY1644" fmla="*/ 1044575 h 1106488"/>
              <a:gd name="connsiteX1645" fmla="*/ 745597 w 1031876"/>
              <a:gd name="connsiteY1645" fmla="*/ 1044575 h 1106488"/>
              <a:gd name="connsiteX1646" fmla="*/ 748507 w 1031876"/>
              <a:gd name="connsiteY1646" fmla="*/ 1044575 h 1106488"/>
              <a:gd name="connsiteX1647" fmla="*/ 751682 w 1031876"/>
              <a:gd name="connsiteY1647" fmla="*/ 1044575 h 1106488"/>
              <a:gd name="connsiteX1648" fmla="*/ 751947 w 1031876"/>
              <a:gd name="connsiteY1648" fmla="*/ 1044575 h 1106488"/>
              <a:gd name="connsiteX1649" fmla="*/ 758826 w 1031876"/>
              <a:gd name="connsiteY1649" fmla="*/ 1044575 h 1106488"/>
              <a:gd name="connsiteX1650" fmla="*/ 765811 w 1031876"/>
              <a:gd name="connsiteY1650" fmla="*/ 1043989 h 1106488"/>
              <a:gd name="connsiteX1651" fmla="*/ 765811 w 1031876"/>
              <a:gd name="connsiteY1651" fmla="*/ 1041896 h 1106488"/>
              <a:gd name="connsiteX1652" fmla="*/ 765811 w 1031876"/>
              <a:gd name="connsiteY1652" fmla="*/ 1041003 h 1106488"/>
              <a:gd name="connsiteX1653" fmla="*/ 768605 w 1031876"/>
              <a:gd name="connsiteY1653" fmla="*/ 1039574 h 1106488"/>
              <a:gd name="connsiteX1654" fmla="*/ 766323 w 1031876"/>
              <a:gd name="connsiteY1654" fmla="*/ 1043657 h 1106488"/>
              <a:gd name="connsiteX1655" fmla="*/ 766154 w 1031876"/>
              <a:gd name="connsiteY1655" fmla="*/ 1043960 h 1106488"/>
              <a:gd name="connsiteX1656" fmla="*/ 767520 w 1031876"/>
              <a:gd name="connsiteY1656" fmla="*/ 1043846 h 1106488"/>
              <a:gd name="connsiteX1657" fmla="*/ 768645 w 1031876"/>
              <a:gd name="connsiteY1657" fmla="*/ 1043316 h 1106488"/>
              <a:gd name="connsiteX1658" fmla="*/ 758826 w 1031876"/>
              <a:gd name="connsiteY1658" fmla="*/ 1038225 h 1106488"/>
              <a:gd name="connsiteX1659" fmla="*/ 760414 w 1031876"/>
              <a:gd name="connsiteY1659" fmla="*/ 1038225 h 1106488"/>
              <a:gd name="connsiteX1660" fmla="*/ 760414 w 1031876"/>
              <a:gd name="connsiteY1660" fmla="*/ 1039813 h 1106488"/>
              <a:gd name="connsiteX1661" fmla="*/ 758826 w 1031876"/>
              <a:gd name="connsiteY1661" fmla="*/ 1039813 h 1106488"/>
              <a:gd name="connsiteX1662" fmla="*/ 738188 w 1031876"/>
              <a:gd name="connsiteY1662" fmla="*/ 1038225 h 1106488"/>
              <a:gd name="connsiteX1663" fmla="*/ 739479 w 1031876"/>
              <a:gd name="connsiteY1663" fmla="*/ 1038225 h 1106488"/>
              <a:gd name="connsiteX1664" fmla="*/ 743744 w 1031876"/>
              <a:gd name="connsiteY1664" fmla="*/ 1038225 h 1106488"/>
              <a:gd name="connsiteX1665" fmla="*/ 744538 w 1031876"/>
              <a:gd name="connsiteY1665" fmla="*/ 1038225 h 1106488"/>
              <a:gd name="connsiteX1666" fmla="*/ 744538 w 1031876"/>
              <a:gd name="connsiteY1666" fmla="*/ 1038225 h 1106488"/>
              <a:gd name="connsiteX1667" fmla="*/ 744539 w 1031876"/>
              <a:gd name="connsiteY1667" fmla="*/ 1038225 h 1106488"/>
              <a:gd name="connsiteX1668" fmla="*/ 744537 w 1031876"/>
              <a:gd name="connsiteY1668" fmla="*/ 1038226 h 1106488"/>
              <a:gd name="connsiteX1669" fmla="*/ 741363 w 1031876"/>
              <a:gd name="connsiteY1669" fmla="*/ 1040606 h 1106488"/>
              <a:gd name="connsiteX1670" fmla="*/ 740416 w 1031876"/>
              <a:gd name="connsiteY1670" fmla="*/ 1039896 h 1106488"/>
              <a:gd name="connsiteX1671" fmla="*/ 738377 w 1031876"/>
              <a:gd name="connsiteY1671" fmla="*/ 1040723 h 1106488"/>
              <a:gd name="connsiteX1672" fmla="*/ 738635 w 1031876"/>
              <a:gd name="connsiteY1672" fmla="*/ 1039019 h 1106488"/>
              <a:gd name="connsiteX1673" fmla="*/ 739153 w 1031876"/>
              <a:gd name="connsiteY1673" fmla="*/ 1038949 h 1106488"/>
              <a:gd name="connsiteX1674" fmla="*/ 677334 w 1031876"/>
              <a:gd name="connsiteY1674" fmla="*/ 1038225 h 1106488"/>
              <a:gd name="connsiteX1675" fmla="*/ 673894 w 1031876"/>
              <a:gd name="connsiteY1675" fmla="*/ 1041400 h 1106488"/>
              <a:gd name="connsiteX1676" fmla="*/ 670817 w 1031876"/>
              <a:gd name="connsiteY1676" fmla="*/ 1044240 h 1106488"/>
              <a:gd name="connsiteX1677" fmla="*/ 676922 w 1031876"/>
              <a:gd name="connsiteY1677" fmla="*/ 1044240 h 1106488"/>
              <a:gd name="connsiteX1678" fmla="*/ 666665 w 1031876"/>
              <a:gd name="connsiteY1678" fmla="*/ 1050217 h 1106488"/>
              <a:gd name="connsiteX1679" fmla="*/ 658160 w 1031876"/>
              <a:gd name="connsiteY1679" fmla="*/ 1050925 h 1106488"/>
              <a:gd name="connsiteX1680" fmla="*/ 660202 w 1031876"/>
              <a:gd name="connsiteY1680" fmla="*/ 1050925 h 1106488"/>
              <a:gd name="connsiteX1681" fmla="*/ 661889 w 1031876"/>
              <a:gd name="connsiteY1681" fmla="*/ 1050925 h 1106488"/>
              <a:gd name="connsiteX1682" fmla="*/ 662782 w 1031876"/>
              <a:gd name="connsiteY1682" fmla="*/ 1050925 h 1106488"/>
              <a:gd name="connsiteX1683" fmla="*/ 663575 w 1031876"/>
              <a:gd name="connsiteY1683" fmla="*/ 1050925 h 1106488"/>
              <a:gd name="connsiteX1684" fmla="*/ 663576 w 1031876"/>
              <a:gd name="connsiteY1684" fmla="*/ 1050925 h 1106488"/>
              <a:gd name="connsiteX1685" fmla="*/ 664680 w 1031876"/>
              <a:gd name="connsiteY1685" fmla="*/ 1050925 h 1106488"/>
              <a:gd name="connsiteX1686" fmla="*/ 669926 w 1031876"/>
              <a:gd name="connsiteY1686" fmla="*/ 1050925 h 1106488"/>
              <a:gd name="connsiteX1687" fmla="*/ 660103 w 1031876"/>
              <a:gd name="connsiteY1687" fmla="*/ 1053902 h 1106488"/>
              <a:gd name="connsiteX1688" fmla="*/ 658068 w 1031876"/>
              <a:gd name="connsiteY1688" fmla="*/ 1052545 h 1106488"/>
              <a:gd name="connsiteX1689" fmla="*/ 655704 w 1031876"/>
              <a:gd name="connsiteY1689" fmla="*/ 1053240 h 1106488"/>
              <a:gd name="connsiteX1690" fmla="*/ 656538 w 1031876"/>
              <a:gd name="connsiteY1690" fmla="*/ 1051525 h 1106488"/>
              <a:gd name="connsiteX1691" fmla="*/ 656268 w 1031876"/>
              <a:gd name="connsiteY1691" fmla="*/ 1051345 h 1106488"/>
              <a:gd name="connsiteX1692" fmla="*/ 652463 w 1031876"/>
              <a:gd name="connsiteY1692" fmla="*/ 1054194 h 1106488"/>
              <a:gd name="connsiteX1693" fmla="*/ 650082 w 1031876"/>
              <a:gd name="connsiteY1693" fmla="*/ 1054894 h 1106488"/>
              <a:gd name="connsiteX1694" fmla="*/ 648583 w 1031876"/>
              <a:gd name="connsiteY1694" fmla="*/ 1055335 h 1106488"/>
              <a:gd name="connsiteX1695" fmla="*/ 648395 w 1031876"/>
              <a:gd name="connsiteY1695" fmla="*/ 1054894 h 1106488"/>
              <a:gd name="connsiteX1696" fmla="*/ 656131 w 1031876"/>
              <a:gd name="connsiteY1696" fmla="*/ 1051254 h 1106488"/>
              <a:gd name="connsiteX1697" fmla="*/ 655638 w 1031876"/>
              <a:gd name="connsiteY1697" fmla="*/ 1050925 h 1106488"/>
              <a:gd name="connsiteX1698" fmla="*/ 656531 w 1031876"/>
              <a:gd name="connsiteY1698" fmla="*/ 1050925 h 1106488"/>
              <a:gd name="connsiteX1699" fmla="*/ 656701 w 1031876"/>
              <a:gd name="connsiteY1699" fmla="*/ 1050925 h 1106488"/>
              <a:gd name="connsiteX1700" fmla="*/ 663247 w 1031876"/>
              <a:gd name="connsiteY1700" fmla="*/ 1047656 h 1106488"/>
              <a:gd name="connsiteX1701" fmla="*/ 669414 w 1031876"/>
              <a:gd name="connsiteY1701" fmla="*/ 1044575 h 1106488"/>
              <a:gd name="connsiteX1702" fmla="*/ 670084 w 1031876"/>
              <a:gd name="connsiteY1702" fmla="*/ 1044240 h 1106488"/>
              <a:gd name="connsiteX1703" fmla="*/ 670661 w 1031876"/>
              <a:gd name="connsiteY1703" fmla="*/ 1044240 h 1106488"/>
              <a:gd name="connsiteX1704" fmla="*/ 673894 w 1031876"/>
              <a:gd name="connsiteY1704" fmla="*/ 1039019 h 1106488"/>
              <a:gd name="connsiteX1705" fmla="*/ 677334 w 1031876"/>
              <a:gd name="connsiteY1705" fmla="*/ 1038225 h 1106488"/>
              <a:gd name="connsiteX1706" fmla="*/ 477838 w 1031876"/>
              <a:gd name="connsiteY1706" fmla="*/ 1038225 h 1106488"/>
              <a:gd name="connsiteX1707" fmla="*/ 478632 w 1031876"/>
              <a:gd name="connsiteY1707" fmla="*/ 1038225 h 1106488"/>
              <a:gd name="connsiteX1708" fmla="*/ 481311 w 1031876"/>
              <a:gd name="connsiteY1708" fmla="*/ 1038225 h 1106488"/>
              <a:gd name="connsiteX1709" fmla="*/ 481410 w 1031876"/>
              <a:gd name="connsiteY1709" fmla="*/ 1038225 h 1106488"/>
              <a:gd name="connsiteX1710" fmla="*/ 484982 w 1031876"/>
              <a:gd name="connsiteY1710" fmla="*/ 1038225 h 1106488"/>
              <a:gd name="connsiteX1711" fmla="*/ 485776 w 1031876"/>
              <a:gd name="connsiteY1711" fmla="*/ 1038225 h 1106488"/>
              <a:gd name="connsiteX1712" fmla="*/ 482343 w 1031876"/>
              <a:gd name="connsiteY1712" fmla="*/ 1040285 h 1106488"/>
              <a:gd name="connsiteX1713" fmla="*/ 484784 w 1031876"/>
              <a:gd name="connsiteY1713" fmla="*/ 1041400 h 1106488"/>
              <a:gd name="connsiteX1714" fmla="*/ 485467 w 1031876"/>
              <a:gd name="connsiteY1714" fmla="*/ 1043585 h 1106488"/>
              <a:gd name="connsiteX1715" fmla="*/ 489873 w 1031876"/>
              <a:gd name="connsiteY1715" fmla="*/ 1044240 h 1106488"/>
              <a:gd name="connsiteX1716" fmla="*/ 490597 w 1031876"/>
              <a:gd name="connsiteY1716" fmla="*/ 1044240 h 1106488"/>
              <a:gd name="connsiteX1717" fmla="*/ 492307 w 1031876"/>
              <a:gd name="connsiteY1717" fmla="*/ 1044240 h 1106488"/>
              <a:gd name="connsiteX1718" fmla="*/ 491452 w 1031876"/>
              <a:gd name="connsiteY1718" fmla="*/ 1046802 h 1106488"/>
              <a:gd name="connsiteX1719" fmla="*/ 486251 w 1031876"/>
              <a:gd name="connsiteY1719" fmla="*/ 1044575 h 1106488"/>
              <a:gd name="connsiteX1720" fmla="*/ 485776 w 1031876"/>
              <a:gd name="connsiteY1720" fmla="*/ 1044575 h 1106488"/>
              <a:gd name="connsiteX1721" fmla="*/ 485660 w 1031876"/>
              <a:gd name="connsiteY1721" fmla="*/ 1044575 h 1106488"/>
              <a:gd name="connsiteX1722" fmla="*/ 488888 w 1031876"/>
              <a:gd name="connsiteY1722" fmla="*/ 1050217 h 1106488"/>
              <a:gd name="connsiteX1723" fmla="*/ 491723 w 1031876"/>
              <a:gd name="connsiteY1723" fmla="*/ 1050925 h 1106488"/>
              <a:gd name="connsiteX1724" fmla="*/ 492126 w 1031876"/>
              <a:gd name="connsiteY1724" fmla="*/ 1050925 h 1106488"/>
              <a:gd name="connsiteX1725" fmla="*/ 492092 w 1031876"/>
              <a:gd name="connsiteY1725" fmla="*/ 1051017 h 1106488"/>
              <a:gd name="connsiteX1726" fmla="*/ 492307 w 1031876"/>
              <a:gd name="connsiteY1726" fmla="*/ 1051071 h 1106488"/>
              <a:gd name="connsiteX1727" fmla="*/ 492072 w 1031876"/>
              <a:gd name="connsiteY1727" fmla="*/ 1051071 h 1106488"/>
              <a:gd name="connsiteX1728" fmla="*/ 489546 w 1031876"/>
              <a:gd name="connsiteY1728" fmla="*/ 1057871 h 1106488"/>
              <a:gd name="connsiteX1729" fmla="*/ 492126 w 1031876"/>
              <a:gd name="connsiteY1729" fmla="*/ 1058863 h 1106488"/>
              <a:gd name="connsiteX1730" fmla="*/ 485247 w 1031876"/>
              <a:gd name="connsiteY1730" fmla="*/ 1050925 h 1106488"/>
              <a:gd name="connsiteX1731" fmla="*/ 485469 w 1031876"/>
              <a:gd name="connsiteY1731" fmla="*/ 1050925 h 1106488"/>
              <a:gd name="connsiteX1732" fmla="*/ 485469 w 1031876"/>
              <a:gd name="connsiteY1732" fmla="*/ 1047656 h 1106488"/>
              <a:gd name="connsiteX1733" fmla="*/ 485469 w 1031876"/>
              <a:gd name="connsiteY1733" fmla="*/ 1044575 h 1106488"/>
              <a:gd name="connsiteX1734" fmla="*/ 485379 w 1031876"/>
              <a:gd name="connsiteY1734" fmla="*/ 1044575 h 1106488"/>
              <a:gd name="connsiteX1735" fmla="*/ 478056 w 1031876"/>
              <a:gd name="connsiteY1735" fmla="*/ 1042484 h 1106488"/>
              <a:gd name="connsiteX1736" fmla="*/ 484328 w 1031876"/>
              <a:gd name="connsiteY1736" fmla="*/ 1043416 h 1106488"/>
              <a:gd name="connsiteX1737" fmla="*/ 481807 w 1031876"/>
              <a:gd name="connsiteY1737" fmla="*/ 1041400 h 1106488"/>
              <a:gd name="connsiteX1738" fmla="*/ 477838 w 1031876"/>
              <a:gd name="connsiteY1738" fmla="*/ 1038225 h 1106488"/>
              <a:gd name="connsiteX1739" fmla="*/ 450850 w 1031876"/>
              <a:gd name="connsiteY1739" fmla="*/ 1038225 h 1106488"/>
              <a:gd name="connsiteX1740" fmla="*/ 454224 w 1031876"/>
              <a:gd name="connsiteY1740" fmla="*/ 1038225 h 1106488"/>
              <a:gd name="connsiteX1741" fmla="*/ 456754 w 1031876"/>
              <a:gd name="connsiteY1741" fmla="*/ 1038225 h 1106488"/>
              <a:gd name="connsiteX1742" fmla="*/ 457597 w 1031876"/>
              <a:gd name="connsiteY1742" fmla="*/ 1038225 h 1106488"/>
              <a:gd name="connsiteX1743" fmla="*/ 460971 w 1031876"/>
              <a:gd name="connsiteY1743" fmla="*/ 1039019 h 1106488"/>
              <a:gd name="connsiteX1744" fmla="*/ 450850 w 1031876"/>
              <a:gd name="connsiteY1744" fmla="*/ 1038225 h 1106488"/>
              <a:gd name="connsiteX1745" fmla="*/ 409575 w 1031876"/>
              <a:gd name="connsiteY1745" fmla="*/ 1038225 h 1106488"/>
              <a:gd name="connsiteX1746" fmla="*/ 423430 w 1031876"/>
              <a:gd name="connsiteY1746" fmla="*/ 1045104 h 1106488"/>
              <a:gd name="connsiteX1747" fmla="*/ 422564 w 1031876"/>
              <a:gd name="connsiteY1747" fmla="*/ 1045104 h 1106488"/>
              <a:gd name="connsiteX1748" fmla="*/ 419966 w 1031876"/>
              <a:gd name="connsiteY1748" fmla="*/ 1045104 h 1106488"/>
              <a:gd name="connsiteX1749" fmla="*/ 419101 w 1031876"/>
              <a:gd name="connsiteY1749" fmla="*/ 1045104 h 1106488"/>
              <a:gd name="connsiteX1750" fmla="*/ 420291 w 1031876"/>
              <a:gd name="connsiteY1750" fmla="*/ 1045369 h 1106488"/>
              <a:gd name="connsiteX1751" fmla="*/ 423430 w 1031876"/>
              <a:gd name="connsiteY1751" fmla="*/ 1050252 h 1106488"/>
              <a:gd name="connsiteX1752" fmla="*/ 423430 w 1031876"/>
              <a:gd name="connsiteY1752" fmla="*/ 1048544 h 1106488"/>
              <a:gd name="connsiteX1753" fmla="*/ 423430 w 1031876"/>
              <a:gd name="connsiteY1753" fmla="*/ 1045104 h 1106488"/>
              <a:gd name="connsiteX1754" fmla="*/ 429291 w 1031876"/>
              <a:gd name="connsiteY1754" fmla="*/ 1050925 h 1106488"/>
              <a:gd name="connsiteX1755" fmla="*/ 429882 w 1031876"/>
              <a:gd name="connsiteY1755" fmla="*/ 1050925 h 1106488"/>
              <a:gd name="connsiteX1756" fmla="*/ 429900 w 1031876"/>
              <a:gd name="connsiteY1756" fmla="*/ 1050925 h 1106488"/>
              <a:gd name="connsiteX1757" fmla="*/ 427759 w 1031876"/>
              <a:gd name="connsiteY1757" fmla="*/ 1045964 h 1106488"/>
              <a:gd name="connsiteX1758" fmla="*/ 430357 w 1031876"/>
              <a:gd name="connsiteY1758" fmla="*/ 1045104 h 1106488"/>
              <a:gd name="connsiteX1759" fmla="*/ 431223 w 1031876"/>
              <a:gd name="connsiteY1759" fmla="*/ 1045104 h 1106488"/>
              <a:gd name="connsiteX1760" fmla="*/ 432955 w 1031876"/>
              <a:gd name="connsiteY1760" fmla="*/ 1045104 h 1106488"/>
              <a:gd name="connsiteX1761" fmla="*/ 433821 w 1031876"/>
              <a:gd name="connsiteY1761" fmla="*/ 1045104 h 1106488"/>
              <a:gd name="connsiteX1762" fmla="*/ 436418 w 1031876"/>
              <a:gd name="connsiteY1762" fmla="*/ 1045104 h 1106488"/>
              <a:gd name="connsiteX1763" fmla="*/ 437284 w 1031876"/>
              <a:gd name="connsiteY1763" fmla="*/ 1045104 h 1106488"/>
              <a:gd name="connsiteX1764" fmla="*/ 437284 w 1031876"/>
              <a:gd name="connsiteY1764" fmla="*/ 1050925 h 1106488"/>
              <a:gd name="connsiteX1765" fmla="*/ 437622 w 1031876"/>
              <a:gd name="connsiteY1765" fmla="*/ 1050925 h 1106488"/>
              <a:gd name="connsiteX1766" fmla="*/ 438151 w 1031876"/>
              <a:gd name="connsiteY1766" fmla="*/ 1050925 h 1106488"/>
              <a:gd name="connsiteX1767" fmla="*/ 437436 w 1031876"/>
              <a:gd name="connsiteY1767" fmla="*/ 1051984 h 1106488"/>
              <a:gd name="connsiteX1768" fmla="*/ 435472 w 1031876"/>
              <a:gd name="connsiteY1768" fmla="*/ 1054894 h 1106488"/>
              <a:gd name="connsiteX1769" fmla="*/ 438151 w 1031876"/>
              <a:gd name="connsiteY1769" fmla="*/ 1058863 h 1106488"/>
              <a:gd name="connsiteX1770" fmla="*/ 431007 w 1031876"/>
              <a:gd name="connsiteY1770" fmla="*/ 1057871 h 1106488"/>
              <a:gd name="connsiteX1771" fmla="*/ 430693 w 1031876"/>
              <a:gd name="connsiteY1771" fmla="*/ 1057566 h 1106488"/>
              <a:gd name="connsiteX1772" fmla="*/ 429935 w 1031876"/>
              <a:gd name="connsiteY1772" fmla="*/ 1058565 h 1106488"/>
              <a:gd name="connsiteX1773" fmla="*/ 431003 w 1031876"/>
              <a:gd name="connsiteY1773" fmla="*/ 1058862 h 1106488"/>
              <a:gd name="connsiteX1774" fmla="*/ 432793 w 1031876"/>
              <a:gd name="connsiteY1774" fmla="*/ 1058862 h 1106488"/>
              <a:gd name="connsiteX1775" fmla="*/ 433653 w 1031876"/>
              <a:gd name="connsiteY1775" fmla="*/ 1058862 h 1106488"/>
              <a:gd name="connsiteX1776" fmla="*/ 437092 w 1031876"/>
              <a:gd name="connsiteY1776" fmla="*/ 1058862 h 1106488"/>
              <a:gd name="connsiteX1777" fmla="*/ 437094 w 1031876"/>
              <a:gd name="connsiteY1777" fmla="*/ 1058863 h 1106488"/>
              <a:gd name="connsiteX1778" fmla="*/ 437357 w 1031876"/>
              <a:gd name="connsiteY1778" fmla="*/ 1058863 h 1106488"/>
              <a:gd name="connsiteX1779" fmla="*/ 438151 w 1031876"/>
              <a:gd name="connsiteY1779" fmla="*/ 1058863 h 1106488"/>
              <a:gd name="connsiteX1780" fmla="*/ 439672 w 1031876"/>
              <a:gd name="connsiteY1780" fmla="*/ 1058863 h 1106488"/>
              <a:gd name="connsiteX1781" fmla="*/ 440036 w 1031876"/>
              <a:gd name="connsiteY1781" fmla="*/ 1058863 h 1106488"/>
              <a:gd name="connsiteX1782" fmla="*/ 440532 w 1031876"/>
              <a:gd name="connsiteY1782" fmla="*/ 1058863 h 1106488"/>
              <a:gd name="connsiteX1783" fmla="*/ 440929 w 1031876"/>
              <a:gd name="connsiteY1783" fmla="*/ 1058863 h 1106488"/>
              <a:gd name="connsiteX1784" fmla="*/ 443112 w 1031876"/>
              <a:gd name="connsiteY1784" fmla="*/ 1058863 h 1106488"/>
              <a:gd name="connsiteX1785" fmla="*/ 443608 w 1031876"/>
              <a:gd name="connsiteY1785" fmla="*/ 1058863 h 1106488"/>
              <a:gd name="connsiteX1786" fmla="*/ 443972 w 1031876"/>
              <a:gd name="connsiteY1786" fmla="*/ 1058863 h 1106488"/>
              <a:gd name="connsiteX1787" fmla="*/ 443972 w 1031876"/>
              <a:gd name="connsiteY1787" fmla="*/ 1059657 h 1106488"/>
              <a:gd name="connsiteX1788" fmla="*/ 443972 w 1031876"/>
              <a:gd name="connsiteY1788" fmla="*/ 1062903 h 1106488"/>
              <a:gd name="connsiteX1789" fmla="*/ 446358 w 1031876"/>
              <a:gd name="connsiteY1789" fmla="*/ 1064305 h 1106488"/>
              <a:gd name="connsiteX1790" fmla="*/ 447080 w 1031876"/>
              <a:gd name="connsiteY1790" fmla="*/ 1064305 h 1106488"/>
              <a:gd name="connsiteX1791" fmla="*/ 447940 w 1031876"/>
              <a:gd name="connsiteY1791" fmla="*/ 1064305 h 1106488"/>
              <a:gd name="connsiteX1792" fmla="*/ 451379 w 1031876"/>
              <a:gd name="connsiteY1792" fmla="*/ 1064305 h 1106488"/>
              <a:gd name="connsiteX1793" fmla="*/ 451998 w 1031876"/>
              <a:gd name="connsiteY1793" fmla="*/ 1064917 h 1106488"/>
              <a:gd name="connsiteX1794" fmla="*/ 451379 w 1031876"/>
              <a:gd name="connsiteY1794" fmla="*/ 1065155 h 1106488"/>
              <a:gd name="connsiteX1795" fmla="*/ 451325 w 1031876"/>
              <a:gd name="connsiteY1795" fmla="*/ 1065212 h 1106488"/>
              <a:gd name="connsiteX1796" fmla="*/ 451324 w 1031876"/>
              <a:gd name="connsiteY1796" fmla="*/ 1065213 h 1106488"/>
              <a:gd name="connsiteX1797" fmla="*/ 451290 w 1031876"/>
              <a:gd name="connsiteY1797" fmla="*/ 1065249 h 1106488"/>
              <a:gd name="connsiteX1798" fmla="*/ 452426 w 1031876"/>
              <a:gd name="connsiteY1798" fmla="*/ 1065340 h 1106488"/>
              <a:gd name="connsiteX1799" fmla="*/ 452297 w 1031876"/>
              <a:gd name="connsiteY1799" fmla="*/ 1065213 h 1106488"/>
              <a:gd name="connsiteX1800" fmla="*/ 452296 w 1031876"/>
              <a:gd name="connsiteY1800" fmla="*/ 1065212 h 1106488"/>
              <a:gd name="connsiteX1801" fmla="*/ 452239 w 1031876"/>
              <a:gd name="connsiteY1801" fmla="*/ 1065155 h 1106488"/>
              <a:gd name="connsiteX1802" fmla="*/ 451998 w 1031876"/>
              <a:gd name="connsiteY1802" fmla="*/ 1064917 h 1106488"/>
              <a:gd name="connsiteX1803" fmla="*/ 453105 w 1031876"/>
              <a:gd name="connsiteY1803" fmla="*/ 1064492 h 1106488"/>
              <a:gd name="connsiteX1804" fmla="*/ 452537 w 1031876"/>
              <a:gd name="connsiteY1804" fmla="*/ 1064419 h 1106488"/>
              <a:gd name="connsiteX1805" fmla="*/ 452529 w 1031876"/>
              <a:gd name="connsiteY1805" fmla="*/ 1064368 h 1106488"/>
              <a:gd name="connsiteX1806" fmla="*/ 451379 w 1031876"/>
              <a:gd name="connsiteY1806" fmla="*/ 1064305 h 1106488"/>
              <a:gd name="connsiteX1807" fmla="*/ 452519 w 1031876"/>
              <a:gd name="connsiteY1807" fmla="*/ 1064305 h 1106488"/>
              <a:gd name="connsiteX1808" fmla="*/ 452052 w 1031876"/>
              <a:gd name="connsiteY1808" fmla="*/ 1061403 h 1106488"/>
              <a:gd name="connsiteX1809" fmla="*/ 457182 w 1031876"/>
              <a:gd name="connsiteY1809" fmla="*/ 1064305 h 1106488"/>
              <a:gd name="connsiteX1810" fmla="*/ 458258 w 1031876"/>
              <a:gd name="connsiteY1810" fmla="*/ 1064305 h 1106488"/>
              <a:gd name="connsiteX1811" fmla="*/ 459175 w 1031876"/>
              <a:gd name="connsiteY1811" fmla="*/ 1065212 h 1106488"/>
              <a:gd name="connsiteX1812" fmla="*/ 459917 w 1031876"/>
              <a:gd name="connsiteY1812" fmla="*/ 1065946 h 1106488"/>
              <a:gd name="connsiteX1813" fmla="*/ 460674 w 1031876"/>
              <a:gd name="connsiteY1813" fmla="*/ 1066007 h 1106488"/>
              <a:gd name="connsiteX1814" fmla="*/ 463367 w 1031876"/>
              <a:gd name="connsiteY1814" fmla="*/ 1069358 h 1106488"/>
              <a:gd name="connsiteX1815" fmla="*/ 464277 w 1031876"/>
              <a:gd name="connsiteY1815" fmla="*/ 1070258 h 1106488"/>
              <a:gd name="connsiteX1816" fmla="*/ 465137 w 1031876"/>
              <a:gd name="connsiteY1816" fmla="*/ 1071109 h 1106488"/>
              <a:gd name="connsiteX1817" fmla="*/ 464774 w 1031876"/>
              <a:gd name="connsiteY1817" fmla="*/ 1071109 h 1106488"/>
              <a:gd name="connsiteX1818" fmla="*/ 465139 w 1031876"/>
              <a:gd name="connsiteY1818" fmla="*/ 1071563 h 1106488"/>
              <a:gd name="connsiteX1819" fmla="*/ 464555 w 1031876"/>
              <a:gd name="connsiteY1819" fmla="*/ 1071109 h 1106488"/>
              <a:gd name="connsiteX1820" fmla="*/ 458258 w 1031876"/>
              <a:gd name="connsiteY1820" fmla="*/ 1071109 h 1106488"/>
              <a:gd name="connsiteX1821" fmla="*/ 452480 w 1031876"/>
              <a:gd name="connsiteY1821" fmla="*/ 1065394 h 1106488"/>
              <a:gd name="connsiteX1822" fmla="*/ 451279 w 1031876"/>
              <a:gd name="connsiteY1822" fmla="*/ 1065261 h 1106488"/>
              <a:gd name="connsiteX1823" fmla="*/ 449444 w 1031876"/>
              <a:gd name="connsiteY1823" fmla="*/ 1067175 h 1106488"/>
              <a:gd name="connsiteX1824" fmla="*/ 451379 w 1031876"/>
              <a:gd name="connsiteY1824" fmla="*/ 1071109 h 1106488"/>
              <a:gd name="connsiteX1825" fmla="*/ 448262 w 1031876"/>
              <a:gd name="connsiteY1825" fmla="*/ 1071109 h 1106488"/>
              <a:gd name="connsiteX1826" fmla="*/ 447940 w 1031876"/>
              <a:gd name="connsiteY1826" fmla="*/ 1071109 h 1106488"/>
              <a:gd name="connsiteX1827" fmla="*/ 446220 w 1031876"/>
              <a:gd name="connsiteY1827" fmla="*/ 1071109 h 1106488"/>
              <a:gd name="connsiteX1828" fmla="*/ 445360 w 1031876"/>
              <a:gd name="connsiteY1828" fmla="*/ 1071109 h 1106488"/>
              <a:gd name="connsiteX1829" fmla="*/ 444500 w 1031876"/>
              <a:gd name="connsiteY1829" fmla="*/ 1071109 h 1106488"/>
              <a:gd name="connsiteX1830" fmla="*/ 443889 w 1031876"/>
              <a:gd name="connsiteY1830" fmla="*/ 1071562 h 1106488"/>
              <a:gd name="connsiteX1831" fmla="*/ 441061 w 1031876"/>
              <a:gd name="connsiteY1831" fmla="*/ 1073660 h 1106488"/>
              <a:gd name="connsiteX1832" fmla="*/ 438232 w 1031876"/>
              <a:gd name="connsiteY1832" fmla="*/ 1071562 h 1106488"/>
              <a:gd name="connsiteX1833" fmla="*/ 437621 w 1031876"/>
              <a:gd name="connsiteY1833" fmla="*/ 1071109 h 1106488"/>
              <a:gd name="connsiteX1834" fmla="*/ 440176 w 1031876"/>
              <a:gd name="connsiteY1834" fmla="*/ 1065212 h 1106488"/>
              <a:gd name="connsiteX1835" fmla="*/ 437621 w 1031876"/>
              <a:gd name="connsiteY1835" fmla="*/ 1065212 h 1106488"/>
              <a:gd name="connsiteX1836" fmla="*/ 437621 w 1031876"/>
              <a:gd name="connsiteY1836" fmla="*/ 1071109 h 1106488"/>
              <a:gd name="connsiteX1837" fmla="*/ 436869 w 1031876"/>
              <a:gd name="connsiteY1837" fmla="*/ 1071109 h 1106488"/>
              <a:gd name="connsiteX1838" fmla="*/ 435041 w 1031876"/>
              <a:gd name="connsiteY1838" fmla="*/ 1071109 h 1106488"/>
              <a:gd name="connsiteX1839" fmla="*/ 434182 w 1031876"/>
              <a:gd name="connsiteY1839" fmla="*/ 1071109 h 1106488"/>
              <a:gd name="connsiteX1840" fmla="*/ 431602 w 1031876"/>
              <a:gd name="connsiteY1840" fmla="*/ 1071109 h 1106488"/>
              <a:gd name="connsiteX1841" fmla="*/ 430742 w 1031876"/>
              <a:gd name="connsiteY1841" fmla="*/ 1071109 h 1106488"/>
              <a:gd name="connsiteX1842" fmla="*/ 431889 w 1031876"/>
              <a:gd name="connsiteY1842" fmla="*/ 1067140 h 1106488"/>
              <a:gd name="connsiteX1843" fmla="*/ 435787 w 1031876"/>
              <a:gd name="connsiteY1843" fmla="*/ 1065212 h 1106488"/>
              <a:gd name="connsiteX1844" fmla="*/ 436062 w 1031876"/>
              <a:gd name="connsiteY1844" fmla="*/ 1065076 h 1106488"/>
              <a:gd name="connsiteX1845" fmla="*/ 435197 w 1031876"/>
              <a:gd name="connsiteY1845" fmla="*/ 1064962 h 1106488"/>
              <a:gd name="connsiteX1846" fmla="*/ 432462 w 1031876"/>
              <a:gd name="connsiteY1846" fmla="*/ 1065155 h 1106488"/>
              <a:gd name="connsiteX1847" fmla="*/ 431889 w 1031876"/>
              <a:gd name="connsiteY1847" fmla="*/ 1067140 h 1106488"/>
              <a:gd name="connsiteX1848" fmla="*/ 430742 w 1031876"/>
              <a:gd name="connsiteY1848" fmla="*/ 1067707 h 1106488"/>
              <a:gd name="connsiteX1849" fmla="*/ 428449 w 1031876"/>
              <a:gd name="connsiteY1849" fmla="*/ 1068841 h 1106488"/>
              <a:gd name="connsiteX1850" fmla="*/ 424723 w 1031876"/>
              <a:gd name="connsiteY1850" fmla="*/ 1065155 h 1106488"/>
              <a:gd name="connsiteX1851" fmla="*/ 423863 w 1031876"/>
              <a:gd name="connsiteY1851" fmla="*/ 1064305 h 1106488"/>
              <a:gd name="connsiteX1852" fmla="*/ 410104 w 1031876"/>
              <a:gd name="connsiteY1852" fmla="*/ 1057501 h 1106488"/>
              <a:gd name="connsiteX1853" fmla="*/ 406665 w 1031876"/>
              <a:gd name="connsiteY1853" fmla="*/ 1057501 h 1106488"/>
              <a:gd name="connsiteX1854" fmla="*/ 404085 w 1031876"/>
              <a:gd name="connsiteY1854" fmla="*/ 1057501 h 1106488"/>
              <a:gd name="connsiteX1855" fmla="*/ 403225 w 1031876"/>
              <a:gd name="connsiteY1855" fmla="*/ 1057501 h 1106488"/>
              <a:gd name="connsiteX1856" fmla="*/ 403225 w 1031876"/>
              <a:gd name="connsiteY1856" fmla="*/ 1050698 h 1106488"/>
              <a:gd name="connsiteX1857" fmla="*/ 413543 w 1031876"/>
              <a:gd name="connsiteY1857" fmla="*/ 1053249 h 1106488"/>
              <a:gd name="connsiteX1858" fmla="*/ 410410 w 1031876"/>
              <a:gd name="connsiteY1858" fmla="*/ 1050925 h 1106488"/>
              <a:gd name="connsiteX1859" fmla="*/ 410104 w 1031876"/>
              <a:gd name="connsiteY1859" fmla="*/ 1050698 h 1106488"/>
              <a:gd name="connsiteX1860" fmla="*/ 410465 w 1031876"/>
              <a:gd name="connsiteY1860" fmla="*/ 1050925 h 1106488"/>
              <a:gd name="connsiteX1861" fmla="*/ 413826 w 1031876"/>
              <a:gd name="connsiteY1861" fmla="*/ 1053040 h 1106488"/>
              <a:gd name="connsiteX1862" fmla="*/ 413544 w 1031876"/>
              <a:gd name="connsiteY1862" fmla="*/ 1053249 h 1106488"/>
              <a:gd name="connsiteX1863" fmla="*/ 414555 w 1031876"/>
              <a:gd name="connsiteY1863" fmla="*/ 1053499 h 1106488"/>
              <a:gd name="connsiteX1864" fmla="*/ 416983 w 1031876"/>
              <a:gd name="connsiteY1864" fmla="*/ 1055027 h 1106488"/>
              <a:gd name="connsiteX1865" fmla="*/ 416983 w 1031876"/>
              <a:gd name="connsiteY1865" fmla="*/ 1056651 h 1106488"/>
              <a:gd name="connsiteX1866" fmla="*/ 416983 w 1031876"/>
              <a:gd name="connsiteY1866" fmla="*/ 1057501 h 1106488"/>
              <a:gd name="connsiteX1867" fmla="*/ 420423 w 1031876"/>
              <a:gd name="connsiteY1867" fmla="*/ 1057501 h 1106488"/>
              <a:gd name="connsiteX1868" fmla="*/ 423863 w 1031876"/>
              <a:gd name="connsiteY1868" fmla="*/ 1057501 h 1106488"/>
              <a:gd name="connsiteX1869" fmla="*/ 424565 w 1031876"/>
              <a:gd name="connsiteY1869" fmla="*/ 1058473 h 1106488"/>
              <a:gd name="connsiteX1870" fmla="*/ 424745 w 1031876"/>
              <a:gd name="connsiteY1870" fmla="*/ 1058373 h 1106488"/>
              <a:gd name="connsiteX1871" fmla="*/ 423863 w 1031876"/>
              <a:gd name="connsiteY1871" fmla="*/ 1057501 h 1106488"/>
              <a:gd name="connsiteX1872" fmla="*/ 419563 w 1031876"/>
              <a:gd name="connsiteY1872" fmla="*/ 1056651 h 1106488"/>
              <a:gd name="connsiteX1873" fmla="*/ 416983 w 1031876"/>
              <a:gd name="connsiteY1873" fmla="*/ 1055027 h 1106488"/>
              <a:gd name="connsiteX1874" fmla="*/ 416983 w 1031876"/>
              <a:gd name="connsiteY1874" fmla="*/ 1054100 h 1106488"/>
              <a:gd name="connsiteX1875" fmla="*/ 416984 w 1031876"/>
              <a:gd name="connsiteY1875" fmla="*/ 1054100 h 1106488"/>
              <a:gd name="connsiteX1876" fmla="*/ 422580 w 1031876"/>
              <a:gd name="connsiteY1876" fmla="*/ 1055483 h 1106488"/>
              <a:gd name="connsiteX1877" fmla="*/ 416983 w 1031876"/>
              <a:gd name="connsiteY1877" fmla="*/ 1051130 h 1106488"/>
              <a:gd name="connsiteX1878" fmla="*/ 416983 w 1031876"/>
              <a:gd name="connsiteY1878" fmla="*/ 1051548 h 1106488"/>
              <a:gd name="connsiteX1879" fmla="*/ 416983 w 1031876"/>
              <a:gd name="connsiteY1879" fmla="*/ 1054100 h 1106488"/>
              <a:gd name="connsiteX1880" fmla="*/ 414555 w 1031876"/>
              <a:gd name="connsiteY1880" fmla="*/ 1053499 h 1106488"/>
              <a:gd name="connsiteX1881" fmla="*/ 413826 w 1031876"/>
              <a:gd name="connsiteY1881" fmla="*/ 1053040 h 1106488"/>
              <a:gd name="connsiteX1882" fmla="*/ 416677 w 1031876"/>
              <a:gd name="connsiteY1882" fmla="*/ 1050925 h 1106488"/>
              <a:gd name="connsiteX1883" fmla="*/ 416700 w 1031876"/>
              <a:gd name="connsiteY1883" fmla="*/ 1050908 h 1106488"/>
              <a:gd name="connsiteX1884" fmla="*/ 416463 w 1031876"/>
              <a:gd name="connsiteY1884" fmla="*/ 1050698 h 1106488"/>
              <a:gd name="connsiteX1885" fmla="*/ 413147 w 1031876"/>
              <a:gd name="connsiteY1885" fmla="*/ 1047750 h 1106488"/>
              <a:gd name="connsiteX1886" fmla="*/ 410170 w 1031876"/>
              <a:gd name="connsiteY1886" fmla="*/ 1045104 h 1106488"/>
              <a:gd name="connsiteX1887" fmla="*/ 409575 w 1031876"/>
              <a:gd name="connsiteY1887" fmla="*/ 1044575 h 1106488"/>
              <a:gd name="connsiteX1888" fmla="*/ 410617 w 1031876"/>
              <a:gd name="connsiteY1888" fmla="*/ 1045104 h 1106488"/>
              <a:gd name="connsiteX1889" fmla="*/ 415826 w 1031876"/>
              <a:gd name="connsiteY1889" fmla="*/ 1047750 h 1106488"/>
              <a:gd name="connsiteX1890" fmla="*/ 416655 w 1031876"/>
              <a:gd name="connsiteY1890" fmla="*/ 1050698 h 1106488"/>
              <a:gd name="connsiteX1891" fmla="*/ 416712 w 1031876"/>
              <a:gd name="connsiteY1891" fmla="*/ 1050899 h 1106488"/>
              <a:gd name="connsiteX1892" fmla="*/ 416983 w 1031876"/>
              <a:gd name="connsiteY1892" fmla="*/ 1050698 h 1106488"/>
              <a:gd name="connsiteX1893" fmla="*/ 416983 w 1031876"/>
              <a:gd name="connsiteY1893" fmla="*/ 1050925 h 1106488"/>
              <a:gd name="connsiteX1894" fmla="*/ 417513 w 1031876"/>
              <a:gd name="connsiteY1894" fmla="*/ 1050925 h 1106488"/>
              <a:gd name="connsiteX1895" fmla="*/ 419399 w 1031876"/>
              <a:gd name="connsiteY1895" fmla="*/ 1050925 h 1106488"/>
              <a:gd name="connsiteX1896" fmla="*/ 423430 w 1031876"/>
              <a:gd name="connsiteY1896" fmla="*/ 1050925 h 1106488"/>
              <a:gd name="connsiteX1897" fmla="*/ 423430 w 1031876"/>
              <a:gd name="connsiteY1897" fmla="*/ 1050540 h 1106488"/>
              <a:gd name="connsiteX1898" fmla="*/ 420291 w 1031876"/>
              <a:gd name="connsiteY1898" fmla="*/ 1047750 h 1106488"/>
              <a:gd name="connsiteX1899" fmla="*/ 417314 w 1031876"/>
              <a:gd name="connsiteY1899" fmla="*/ 1045104 h 1106488"/>
              <a:gd name="connsiteX1900" fmla="*/ 416502 w 1031876"/>
              <a:gd name="connsiteY1900" fmla="*/ 1045104 h 1106488"/>
              <a:gd name="connsiteX1901" fmla="*/ 415969 w 1031876"/>
              <a:gd name="connsiteY1901" fmla="*/ 1044575 h 1106488"/>
              <a:gd name="connsiteX1902" fmla="*/ 413039 w 1031876"/>
              <a:gd name="connsiteY1902" fmla="*/ 1041665 h 1106488"/>
              <a:gd name="connsiteX1903" fmla="*/ 409575 w 1031876"/>
              <a:gd name="connsiteY1903" fmla="*/ 1038225 h 1106488"/>
              <a:gd name="connsiteX1904" fmla="*/ 341843 w 1031876"/>
              <a:gd name="connsiteY1904" fmla="*/ 1037591 h 1106488"/>
              <a:gd name="connsiteX1905" fmla="*/ 341843 w 1031876"/>
              <a:gd name="connsiteY1905" fmla="*/ 1044259 h 1106488"/>
              <a:gd name="connsiteX1906" fmla="*/ 343518 w 1031876"/>
              <a:gd name="connsiteY1906" fmla="*/ 1043425 h 1106488"/>
              <a:gd name="connsiteX1907" fmla="*/ 341843 w 1031876"/>
              <a:gd name="connsiteY1907" fmla="*/ 1042259 h 1106488"/>
              <a:gd name="connsiteX1908" fmla="*/ 341843 w 1031876"/>
              <a:gd name="connsiteY1908" fmla="*/ 1037591 h 1106488"/>
              <a:gd name="connsiteX1909" fmla="*/ 348545 w 1031876"/>
              <a:gd name="connsiteY1909" fmla="*/ 1044259 h 1106488"/>
              <a:gd name="connsiteX1910" fmla="*/ 341843 w 1031876"/>
              <a:gd name="connsiteY1910" fmla="*/ 1037591 h 1106488"/>
              <a:gd name="connsiteX1911" fmla="*/ 341843 w 1031876"/>
              <a:gd name="connsiteY1911" fmla="*/ 1037591 h 1106488"/>
              <a:gd name="connsiteX1912" fmla="*/ 345194 w 1031876"/>
              <a:gd name="connsiteY1912" fmla="*/ 1037591 h 1106488"/>
              <a:gd name="connsiteX1913" fmla="*/ 348545 w 1031876"/>
              <a:gd name="connsiteY1913" fmla="*/ 1037591 h 1106488"/>
              <a:gd name="connsiteX1914" fmla="*/ 348545 w 1031876"/>
              <a:gd name="connsiteY1914" fmla="*/ 1040925 h 1106488"/>
              <a:gd name="connsiteX1915" fmla="*/ 348081 w 1031876"/>
              <a:gd name="connsiteY1915" fmla="*/ 1041027 h 1106488"/>
              <a:gd name="connsiteX1916" fmla="*/ 347707 w 1031876"/>
              <a:gd name="connsiteY1916" fmla="*/ 1038424 h 1106488"/>
              <a:gd name="connsiteX1917" fmla="*/ 341843 w 1031876"/>
              <a:gd name="connsiteY1917" fmla="*/ 1037591 h 1106488"/>
              <a:gd name="connsiteX1918" fmla="*/ 437515 w 1031876"/>
              <a:gd name="connsiteY1918" fmla="*/ 1037431 h 1106488"/>
              <a:gd name="connsiteX1919" fmla="*/ 437662 w 1031876"/>
              <a:gd name="connsiteY1919" fmla="*/ 1038483 h 1106488"/>
              <a:gd name="connsiteX1920" fmla="*/ 437515 w 1031876"/>
              <a:gd name="connsiteY1920" fmla="*/ 1038324 h 1106488"/>
              <a:gd name="connsiteX1921" fmla="*/ 436748 w 1031876"/>
              <a:gd name="connsiteY1921" fmla="*/ 1038019 h 1106488"/>
              <a:gd name="connsiteX1922" fmla="*/ 437515 w 1031876"/>
              <a:gd name="connsiteY1922" fmla="*/ 1037431 h 1106488"/>
              <a:gd name="connsiteX1923" fmla="*/ 444500 w 1031876"/>
              <a:gd name="connsiteY1923" fmla="*/ 1044575 h 1106488"/>
              <a:gd name="connsiteX1924" fmla="*/ 441008 w 1031876"/>
              <a:gd name="connsiteY1924" fmla="*/ 1043682 h 1106488"/>
              <a:gd name="connsiteX1925" fmla="*/ 439350 w 1031876"/>
              <a:gd name="connsiteY1925" fmla="*/ 1040716 h 1106488"/>
              <a:gd name="connsiteX1926" fmla="*/ 439480 w 1031876"/>
              <a:gd name="connsiteY1926" fmla="*/ 1040445 h 1106488"/>
              <a:gd name="connsiteX1927" fmla="*/ 438772 w 1031876"/>
              <a:gd name="connsiteY1927" fmla="*/ 1039681 h 1106488"/>
              <a:gd name="connsiteX1928" fmla="*/ 430530 w 1031876"/>
              <a:gd name="connsiteY1928" fmla="*/ 1037431 h 1106488"/>
              <a:gd name="connsiteX1929" fmla="*/ 434501 w 1031876"/>
              <a:gd name="connsiteY1929" fmla="*/ 1039743 h 1106488"/>
              <a:gd name="connsiteX1930" fmla="*/ 434023 w 1031876"/>
              <a:gd name="connsiteY1930" fmla="*/ 1040110 h 1106488"/>
              <a:gd name="connsiteX1931" fmla="*/ 430530 w 1031876"/>
              <a:gd name="connsiteY1931" fmla="*/ 1037431 h 1106488"/>
              <a:gd name="connsiteX1932" fmla="*/ 430530 w 1031876"/>
              <a:gd name="connsiteY1932" fmla="*/ 1037431 h 1106488"/>
              <a:gd name="connsiteX1933" fmla="*/ 437515 w 1031876"/>
              <a:gd name="connsiteY1933" fmla="*/ 1037431 h 1106488"/>
              <a:gd name="connsiteX1934" fmla="*/ 435550 w 1031876"/>
              <a:gd name="connsiteY1934" fmla="*/ 1037543 h 1106488"/>
              <a:gd name="connsiteX1935" fmla="*/ 436748 w 1031876"/>
              <a:gd name="connsiteY1935" fmla="*/ 1038019 h 1106488"/>
              <a:gd name="connsiteX1936" fmla="*/ 434721 w 1031876"/>
              <a:gd name="connsiteY1936" fmla="*/ 1039574 h 1106488"/>
              <a:gd name="connsiteX1937" fmla="*/ 434023 w 1031876"/>
              <a:gd name="connsiteY1937" fmla="*/ 1038324 h 1106488"/>
              <a:gd name="connsiteX1938" fmla="*/ 430530 w 1031876"/>
              <a:gd name="connsiteY1938" fmla="*/ 1037431 h 1106488"/>
              <a:gd name="connsiteX1939" fmla="*/ 724785 w 1031876"/>
              <a:gd name="connsiteY1939" fmla="*/ 1037410 h 1106488"/>
              <a:gd name="connsiteX1940" fmla="*/ 718631 w 1031876"/>
              <a:gd name="connsiteY1940" fmla="*/ 1039459 h 1106488"/>
              <a:gd name="connsiteX1941" fmla="*/ 720511 w 1031876"/>
              <a:gd name="connsiteY1941" fmla="*/ 1038264 h 1106488"/>
              <a:gd name="connsiteX1942" fmla="*/ 724785 w 1031876"/>
              <a:gd name="connsiteY1942" fmla="*/ 1037410 h 1106488"/>
              <a:gd name="connsiteX1943" fmla="*/ 717947 w 1031876"/>
              <a:gd name="connsiteY1943" fmla="*/ 1037410 h 1106488"/>
              <a:gd name="connsiteX1944" fmla="*/ 717605 w 1031876"/>
              <a:gd name="connsiteY1944" fmla="*/ 1039801 h 1106488"/>
              <a:gd name="connsiteX1945" fmla="*/ 716338 w 1031876"/>
              <a:gd name="connsiteY1945" fmla="*/ 1040223 h 1106488"/>
              <a:gd name="connsiteX1946" fmla="*/ 663247 w 1031876"/>
              <a:gd name="connsiteY1946" fmla="*/ 1037410 h 1106488"/>
              <a:gd name="connsiteX1947" fmla="*/ 663247 w 1031876"/>
              <a:gd name="connsiteY1947" fmla="*/ 1044240 h 1106488"/>
              <a:gd name="connsiteX1948" fmla="*/ 663247 w 1031876"/>
              <a:gd name="connsiteY1948" fmla="*/ 1037410 h 1106488"/>
              <a:gd name="connsiteX1949" fmla="*/ 649571 w 1031876"/>
              <a:gd name="connsiteY1949" fmla="*/ 1037410 h 1106488"/>
              <a:gd name="connsiteX1950" fmla="*/ 650426 w 1031876"/>
              <a:gd name="connsiteY1950" fmla="*/ 1037410 h 1106488"/>
              <a:gd name="connsiteX1951" fmla="*/ 652135 w 1031876"/>
              <a:gd name="connsiteY1951" fmla="*/ 1037410 h 1106488"/>
              <a:gd name="connsiteX1952" fmla="*/ 652990 w 1031876"/>
              <a:gd name="connsiteY1952" fmla="*/ 1037410 h 1106488"/>
              <a:gd name="connsiteX1953" fmla="*/ 656409 w 1031876"/>
              <a:gd name="connsiteY1953" fmla="*/ 1037410 h 1106488"/>
              <a:gd name="connsiteX1954" fmla="*/ 649571 w 1031876"/>
              <a:gd name="connsiteY1954" fmla="*/ 1037410 h 1106488"/>
              <a:gd name="connsiteX1955" fmla="*/ 642734 w 1031876"/>
              <a:gd name="connsiteY1955" fmla="*/ 1037410 h 1106488"/>
              <a:gd name="connsiteX1956" fmla="*/ 649571 w 1031876"/>
              <a:gd name="connsiteY1956" fmla="*/ 1037410 h 1106488"/>
              <a:gd name="connsiteX1957" fmla="*/ 641863 w 1031876"/>
              <a:gd name="connsiteY1957" fmla="*/ 1039031 h 1106488"/>
              <a:gd name="connsiteX1958" fmla="*/ 639763 w 1031876"/>
              <a:gd name="connsiteY1958" fmla="*/ 1040606 h 1106488"/>
              <a:gd name="connsiteX1959" fmla="*/ 639632 w 1031876"/>
              <a:gd name="connsiteY1959" fmla="*/ 1040508 h 1106488"/>
              <a:gd name="connsiteX1960" fmla="*/ 639315 w 1031876"/>
              <a:gd name="connsiteY1960" fmla="*/ 1040825 h 1106488"/>
              <a:gd name="connsiteX1961" fmla="*/ 635896 w 1031876"/>
              <a:gd name="connsiteY1961" fmla="*/ 1044240 h 1106488"/>
              <a:gd name="connsiteX1962" fmla="*/ 629165 w 1031876"/>
              <a:gd name="connsiteY1962" fmla="*/ 1044240 h 1106488"/>
              <a:gd name="connsiteX1963" fmla="*/ 624785 w 1031876"/>
              <a:gd name="connsiteY1963" fmla="*/ 1044240 h 1106488"/>
              <a:gd name="connsiteX1964" fmla="*/ 623025 w 1031876"/>
              <a:gd name="connsiteY1964" fmla="*/ 1044240 h 1106488"/>
              <a:gd name="connsiteX1965" fmla="*/ 622300 w 1031876"/>
              <a:gd name="connsiteY1965" fmla="*/ 1044575 h 1106488"/>
              <a:gd name="connsiteX1966" fmla="*/ 622714 w 1031876"/>
              <a:gd name="connsiteY1966" fmla="*/ 1044240 h 1106488"/>
              <a:gd name="connsiteX1967" fmla="*/ 622221 w 1031876"/>
              <a:gd name="connsiteY1967" fmla="*/ 1044240 h 1106488"/>
              <a:gd name="connsiteX1968" fmla="*/ 623018 w 1031876"/>
              <a:gd name="connsiteY1968" fmla="*/ 1043996 h 1106488"/>
              <a:gd name="connsiteX1969" fmla="*/ 629179 w 1031876"/>
              <a:gd name="connsiteY1969" fmla="*/ 1039019 h 1106488"/>
              <a:gd name="connsiteX1970" fmla="*/ 636059 w 1031876"/>
              <a:gd name="connsiteY1970" fmla="*/ 1038225 h 1106488"/>
              <a:gd name="connsiteX1971" fmla="*/ 629179 w 1031876"/>
              <a:gd name="connsiteY1971" fmla="*/ 1041400 h 1106488"/>
              <a:gd name="connsiteX1972" fmla="*/ 624629 w 1031876"/>
              <a:gd name="connsiteY1972" fmla="*/ 1043500 h 1106488"/>
              <a:gd name="connsiteX1973" fmla="*/ 633332 w 1031876"/>
              <a:gd name="connsiteY1973" fmla="*/ 1040825 h 1106488"/>
              <a:gd name="connsiteX1974" fmla="*/ 638583 w 1031876"/>
              <a:gd name="connsiteY1974" fmla="*/ 1039721 h 1106488"/>
              <a:gd name="connsiteX1975" fmla="*/ 638301 w 1031876"/>
              <a:gd name="connsiteY1975" fmla="*/ 1039509 h 1106488"/>
              <a:gd name="connsiteX1976" fmla="*/ 634339 w 1031876"/>
              <a:gd name="connsiteY1976" fmla="*/ 1040606 h 1106488"/>
              <a:gd name="connsiteX1977" fmla="*/ 636059 w 1031876"/>
              <a:gd name="connsiteY1977" fmla="*/ 1038225 h 1106488"/>
              <a:gd name="connsiteX1978" fmla="*/ 636588 w 1031876"/>
              <a:gd name="connsiteY1978" fmla="*/ 1038225 h 1106488"/>
              <a:gd name="connsiteX1979" fmla="*/ 639499 w 1031876"/>
              <a:gd name="connsiteY1979" fmla="*/ 1038225 h 1106488"/>
              <a:gd name="connsiteX1980" fmla="*/ 641918 w 1031876"/>
              <a:gd name="connsiteY1980" fmla="*/ 1038225 h 1106488"/>
              <a:gd name="connsiteX1981" fmla="*/ 622221 w 1031876"/>
              <a:gd name="connsiteY1981" fmla="*/ 1037410 h 1106488"/>
              <a:gd name="connsiteX1982" fmla="*/ 622221 w 1031876"/>
              <a:gd name="connsiteY1982" fmla="*/ 1044240 h 1106488"/>
              <a:gd name="connsiteX1983" fmla="*/ 618802 w 1031876"/>
              <a:gd name="connsiteY1983" fmla="*/ 1044240 h 1106488"/>
              <a:gd name="connsiteX1984" fmla="*/ 616238 w 1031876"/>
              <a:gd name="connsiteY1984" fmla="*/ 1044240 h 1106488"/>
              <a:gd name="connsiteX1985" fmla="*/ 615383 w 1031876"/>
              <a:gd name="connsiteY1985" fmla="*/ 1044240 h 1106488"/>
              <a:gd name="connsiteX1986" fmla="*/ 622221 w 1031876"/>
              <a:gd name="connsiteY1986" fmla="*/ 1037410 h 1106488"/>
              <a:gd name="connsiteX1987" fmla="*/ 615383 w 1031876"/>
              <a:gd name="connsiteY1987" fmla="*/ 1037410 h 1106488"/>
              <a:gd name="connsiteX1988" fmla="*/ 615383 w 1031876"/>
              <a:gd name="connsiteY1988" fmla="*/ 1044240 h 1106488"/>
              <a:gd name="connsiteX1989" fmla="*/ 615383 w 1031876"/>
              <a:gd name="connsiteY1989" fmla="*/ 1037410 h 1106488"/>
              <a:gd name="connsiteX1990" fmla="*/ 540170 w 1031876"/>
              <a:gd name="connsiteY1990" fmla="*/ 1037410 h 1106488"/>
              <a:gd name="connsiteX1991" fmla="*/ 553845 w 1031876"/>
              <a:gd name="connsiteY1991" fmla="*/ 1044240 h 1106488"/>
              <a:gd name="connsiteX1992" fmla="*/ 550426 w 1031876"/>
              <a:gd name="connsiteY1992" fmla="*/ 1044240 h 1106488"/>
              <a:gd name="connsiteX1993" fmla="*/ 549571 w 1031876"/>
              <a:gd name="connsiteY1993" fmla="*/ 1044240 h 1106488"/>
              <a:gd name="connsiteX1994" fmla="*/ 547007 w 1031876"/>
              <a:gd name="connsiteY1994" fmla="*/ 1044240 h 1106488"/>
              <a:gd name="connsiteX1995" fmla="*/ 546152 w 1031876"/>
              <a:gd name="connsiteY1995" fmla="*/ 1044240 h 1106488"/>
              <a:gd name="connsiteX1996" fmla="*/ 543588 w 1031876"/>
              <a:gd name="connsiteY1996" fmla="*/ 1044240 h 1106488"/>
              <a:gd name="connsiteX1997" fmla="*/ 541025 w 1031876"/>
              <a:gd name="connsiteY1997" fmla="*/ 1044240 h 1106488"/>
              <a:gd name="connsiteX1998" fmla="*/ 540170 w 1031876"/>
              <a:gd name="connsiteY1998" fmla="*/ 1044240 h 1106488"/>
              <a:gd name="connsiteX1999" fmla="*/ 540170 w 1031876"/>
              <a:gd name="connsiteY1999" fmla="*/ 1037410 h 1106488"/>
              <a:gd name="connsiteX2000" fmla="*/ 499144 w 1031876"/>
              <a:gd name="connsiteY2000" fmla="*/ 1037410 h 1106488"/>
              <a:gd name="connsiteX2001" fmla="*/ 499144 w 1031876"/>
              <a:gd name="connsiteY2001" fmla="*/ 1044240 h 1106488"/>
              <a:gd name="connsiteX2002" fmla="*/ 498289 w 1031876"/>
              <a:gd name="connsiteY2002" fmla="*/ 1044240 h 1106488"/>
              <a:gd name="connsiteX2003" fmla="*/ 492307 w 1031876"/>
              <a:gd name="connsiteY2003" fmla="*/ 1044240 h 1106488"/>
              <a:gd name="connsiteX2004" fmla="*/ 499144 w 1031876"/>
              <a:gd name="connsiteY2004" fmla="*/ 1037410 h 1106488"/>
              <a:gd name="connsiteX2005" fmla="*/ 492307 w 1031876"/>
              <a:gd name="connsiteY2005" fmla="*/ 1037410 h 1106488"/>
              <a:gd name="connsiteX2006" fmla="*/ 494871 w 1031876"/>
              <a:gd name="connsiteY2006" fmla="*/ 1037410 h 1106488"/>
              <a:gd name="connsiteX2007" fmla="*/ 495726 w 1031876"/>
              <a:gd name="connsiteY2007" fmla="*/ 1037410 h 1106488"/>
              <a:gd name="connsiteX2008" fmla="*/ 496580 w 1031876"/>
              <a:gd name="connsiteY2008" fmla="*/ 1037410 h 1106488"/>
              <a:gd name="connsiteX2009" fmla="*/ 498289 w 1031876"/>
              <a:gd name="connsiteY2009" fmla="*/ 1037410 h 1106488"/>
              <a:gd name="connsiteX2010" fmla="*/ 499144 w 1031876"/>
              <a:gd name="connsiteY2010" fmla="*/ 1037410 h 1106488"/>
              <a:gd name="connsiteX2011" fmla="*/ 493162 w 1031876"/>
              <a:gd name="connsiteY2011" fmla="*/ 1039971 h 1106488"/>
              <a:gd name="connsiteX2012" fmla="*/ 492579 w 1031876"/>
              <a:gd name="connsiteY2012" fmla="*/ 1038225 h 1106488"/>
              <a:gd name="connsiteX2013" fmla="*/ 429973 w 1031876"/>
              <a:gd name="connsiteY2013" fmla="*/ 1036775 h 1106488"/>
              <a:gd name="connsiteX2014" fmla="*/ 437606 w 1031876"/>
              <a:gd name="connsiteY2014" fmla="*/ 1037410 h 1106488"/>
              <a:gd name="connsiteX2015" fmla="*/ 431623 w 1031876"/>
              <a:gd name="connsiteY2015" fmla="*/ 1037410 h 1106488"/>
              <a:gd name="connsiteX2016" fmla="*/ 430768 w 1031876"/>
              <a:gd name="connsiteY2016" fmla="*/ 1037410 h 1106488"/>
              <a:gd name="connsiteX2017" fmla="*/ 748593 w 1031876"/>
              <a:gd name="connsiteY2017" fmla="*/ 1036295 h 1106488"/>
              <a:gd name="connsiteX2018" fmla="*/ 748110 w 1031876"/>
              <a:gd name="connsiteY2018" fmla="*/ 1037234 h 1106488"/>
              <a:gd name="connsiteX2019" fmla="*/ 744538 w 1031876"/>
              <a:gd name="connsiteY2019" fmla="*/ 1038226 h 1106488"/>
              <a:gd name="connsiteX2020" fmla="*/ 742159 w 1031876"/>
              <a:gd name="connsiteY2020" fmla="*/ 1036066 h 1106488"/>
              <a:gd name="connsiteX2021" fmla="*/ 741879 w 1031876"/>
              <a:gd name="connsiteY2021" fmla="*/ 1036556 h 1106488"/>
              <a:gd name="connsiteX2022" fmla="*/ 738460 w 1031876"/>
              <a:gd name="connsiteY2022" fmla="*/ 1037410 h 1106488"/>
              <a:gd name="connsiteX2023" fmla="*/ 765337 w 1031876"/>
              <a:gd name="connsiteY2023" fmla="*/ 1035214 h 1106488"/>
              <a:gd name="connsiteX2024" fmla="*/ 765077 w 1031876"/>
              <a:gd name="connsiteY2024" fmla="*/ 1037233 h 1106488"/>
              <a:gd name="connsiteX2025" fmla="*/ 758826 w 1031876"/>
              <a:gd name="connsiteY2025" fmla="*/ 1038225 h 1106488"/>
              <a:gd name="connsiteX2026" fmla="*/ 765077 w 1031876"/>
              <a:gd name="connsiteY2026" fmla="*/ 1035248 h 1106488"/>
              <a:gd name="connsiteX2027" fmla="*/ 465716 w 1031876"/>
              <a:gd name="connsiteY2027" fmla="*/ 1035133 h 1106488"/>
              <a:gd name="connsiteX2028" fmla="*/ 471794 w 1031876"/>
              <a:gd name="connsiteY2028" fmla="*/ 1037410 h 1106488"/>
              <a:gd name="connsiteX2029" fmla="*/ 469230 w 1031876"/>
              <a:gd name="connsiteY2029" fmla="*/ 1037410 h 1106488"/>
              <a:gd name="connsiteX2030" fmla="*/ 464956 w 1031876"/>
              <a:gd name="connsiteY2030" fmla="*/ 1037410 h 1106488"/>
              <a:gd name="connsiteX2031" fmla="*/ 753580 w 1031876"/>
              <a:gd name="connsiteY2031" fmla="*/ 1034877 h 1106488"/>
              <a:gd name="connsiteX2032" fmla="*/ 751683 w 1031876"/>
              <a:gd name="connsiteY2032" fmla="*/ 1038225 h 1106488"/>
              <a:gd name="connsiteX2033" fmla="*/ 752476 w 1031876"/>
              <a:gd name="connsiteY2033" fmla="*/ 1038225 h 1106488"/>
              <a:gd name="connsiteX2034" fmla="*/ 752477 w 1031876"/>
              <a:gd name="connsiteY2034" fmla="*/ 1038225 h 1106488"/>
              <a:gd name="connsiteX2035" fmla="*/ 755254 w 1031876"/>
              <a:gd name="connsiteY2035" fmla="*/ 1038225 h 1106488"/>
              <a:gd name="connsiteX2036" fmla="*/ 757933 w 1031876"/>
              <a:gd name="connsiteY2036" fmla="*/ 1038225 h 1106488"/>
              <a:gd name="connsiteX2037" fmla="*/ 758826 w 1031876"/>
              <a:gd name="connsiteY2037" fmla="*/ 1038225 h 1106488"/>
              <a:gd name="connsiteX2038" fmla="*/ 751682 w 1031876"/>
              <a:gd name="connsiteY2038" fmla="*/ 1044575 h 1106488"/>
              <a:gd name="connsiteX2039" fmla="*/ 751682 w 1031876"/>
              <a:gd name="connsiteY2039" fmla="*/ 1041400 h 1106488"/>
              <a:gd name="connsiteX2040" fmla="*/ 751682 w 1031876"/>
              <a:gd name="connsiteY2040" fmla="*/ 1038958 h 1106488"/>
              <a:gd name="connsiteX2041" fmla="*/ 749037 w 1031876"/>
              <a:gd name="connsiteY2041" fmla="*/ 1041400 h 1106488"/>
              <a:gd name="connsiteX2042" fmla="*/ 745597 w 1031876"/>
              <a:gd name="connsiteY2042" fmla="*/ 1044575 h 1106488"/>
              <a:gd name="connsiteX2043" fmla="*/ 743447 w 1031876"/>
              <a:gd name="connsiteY2043" fmla="*/ 1043087 h 1106488"/>
              <a:gd name="connsiteX2044" fmla="*/ 751682 w 1031876"/>
              <a:gd name="connsiteY2044" fmla="*/ 1038653 h 1106488"/>
              <a:gd name="connsiteX2045" fmla="*/ 751682 w 1031876"/>
              <a:gd name="connsiteY2045" fmla="*/ 1038226 h 1106488"/>
              <a:gd name="connsiteX2046" fmla="*/ 749944 w 1031876"/>
              <a:gd name="connsiteY2046" fmla="*/ 1035652 h 1106488"/>
              <a:gd name="connsiteX2047" fmla="*/ 750789 w 1031876"/>
              <a:gd name="connsiteY2047" fmla="*/ 1035249 h 1106488"/>
              <a:gd name="connsiteX2048" fmla="*/ 753580 w 1031876"/>
              <a:gd name="connsiteY2048" fmla="*/ 1034877 h 1106488"/>
              <a:gd name="connsiteX2049" fmla="*/ 464956 w 1031876"/>
              <a:gd name="connsiteY2049" fmla="*/ 1034849 h 1106488"/>
              <a:gd name="connsiteX2050" fmla="*/ 464956 w 1031876"/>
              <a:gd name="connsiteY2050" fmla="*/ 1037410 h 1106488"/>
              <a:gd name="connsiteX2051" fmla="*/ 464101 w 1031876"/>
              <a:gd name="connsiteY2051" fmla="*/ 1037410 h 1106488"/>
              <a:gd name="connsiteX2052" fmla="*/ 460683 w 1031876"/>
              <a:gd name="connsiteY2052" fmla="*/ 1037410 h 1106488"/>
              <a:gd name="connsiteX2053" fmla="*/ 459828 w 1031876"/>
              <a:gd name="connsiteY2053" fmla="*/ 1037410 h 1106488"/>
              <a:gd name="connsiteX2054" fmla="*/ 458119 w 1031876"/>
              <a:gd name="connsiteY2054" fmla="*/ 1037410 h 1106488"/>
              <a:gd name="connsiteX2055" fmla="*/ 749365 w 1031876"/>
              <a:gd name="connsiteY2055" fmla="*/ 1034793 h 1106488"/>
              <a:gd name="connsiteX2056" fmla="*/ 749944 w 1031876"/>
              <a:gd name="connsiteY2056" fmla="*/ 1035652 h 1106488"/>
              <a:gd name="connsiteX2057" fmla="*/ 748593 w 1031876"/>
              <a:gd name="connsiteY2057" fmla="*/ 1036295 h 1106488"/>
              <a:gd name="connsiteX2058" fmla="*/ 280955 w 1031876"/>
              <a:gd name="connsiteY2058" fmla="*/ 1034678 h 1106488"/>
              <a:gd name="connsiteX2059" fmla="*/ 281320 w 1031876"/>
              <a:gd name="connsiteY2059" fmla="*/ 1037332 h 1106488"/>
              <a:gd name="connsiteX2060" fmla="*/ 281987 w 1031876"/>
              <a:gd name="connsiteY2060" fmla="*/ 1037431 h 1106488"/>
              <a:gd name="connsiteX2061" fmla="*/ 285910 w 1031876"/>
              <a:gd name="connsiteY2061" fmla="*/ 1037431 h 1106488"/>
              <a:gd name="connsiteX2062" fmla="*/ 745982 w 1031876"/>
              <a:gd name="connsiteY2062" fmla="*/ 1034678 h 1106488"/>
              <a:gd name="connsiteX2063" fmla="*/ 745298 w 1031876"/>
              <a:gd name="connsiteY2063" fmla="*/ 1037410 h 1106488"/>
              <a:gd name="connsiteX2064" fmla="*/ 745298 w 1031876"/>
              <a:gd name="connsiteY2064" fmla="*/ 1034926 h 1106488"/>
              <a:gd name="connsiteX2065" fmla="*/ 346257 w 1031876"/>
              <a:gd name="connsiteY2065" fmla="*/ 1034418 h 1106488"/>
              <a:gd name="connsiteX2066" fmla="*/ 349251 w 1031876"/>
              <a:gd name="connsiteY2066" fmla="*/ 1035494 h 1106488"/>
              <a:gd name="connsiteX2067" fmla="*/ 349402 w 1031876"/>
              <a:gd name="connsiteY2067" fmla="*/ 1035548 h 1106488"/>
              <a:gd name="connsiteX2068" fmla="*/ 349251 w 1031876"/>
              <a:gd name="connsiteY2068" fmla="*/ 1035783 h 1106488"/>
              <a:gd name="connsiteX2069" fmla="*/ 348192 w 1031876"/>
              <a:gd name="connsiteY2069" fmla="*/ 1037432 h 1106488"/>
              <a:gd name="connsiteX2070" fmla="*/ 346257 w 1031876"/>
              <a:gd name="connsiteY2070" fmla="*/ 1034418 h 1106488"/>
              <a:gd name="connsiteX2071" fmla="*/ 728203 w 1031876"/>
              <a:gd name="connsiteY2071" fmla="*/ 1033995 h 1106488"/>
              <a:gd name="connsiteX2072" fmla="*/ 724785 w 1031876"/>
              <a:gd name="connsiteY2072" fmla="*/ 1037410 h 1106488"/>
              <a:gd name="connsiteX2073" fmla="*/ 727064 w 1031876"/>
              <a:gd name="connsiteY2073" fmla="*/ 1034374 h 1106488"/>
              <a:gd name="connsiteX2074" fmla="*/ 424615 w 1031876"/>
              <a:gd name="connsiteY2074" fmla="*/ 1033312 h 1106488"/>
              <a:gd name="connsiteX2075" fmla="*/ 426495 w 1031876"/>
              <a:gd name="connsiteY2075" fmla="*/ 1033995 h 1106488"/>
              <a:gd name="connsiteX2076" fmla="*/ 429973 w 1031876"/>
              <a:gd name="connsiteY2076" fmla="*/ 1036775 h 1106488"/>
              <a:gd name="connsiteX2077" fmla="*/ 429601 w 1031876"/>
              <a:gd name="connsiteY2077" fmla="*/ 1036744 h 1106488"/>
              <a:gd name="connsiteX2078" fmla="*/ 424786 w 1031876"/>
              <a:gd name="connsiteY2078" fmla="*/ 1033995 h 1106488"/>
              <a:gd name="connsiteX2079" fmla="*/ 503247 w 1031876"/>
              <a:gd name="connsiteY2079" fmla="*/ 1032629 h 1106488"/>
              <a:gd name="connsiteX2080" fmla="*/ 505982 w 1031876"/>
              <a:gd name="connsiteY2080" fmla="*/ 1033995 h 1106488"/>
              <a:gd name="connsiteX2081" fmla="*/ 512819 w 1031876"/>
              <a:gd name="connsiteY2081" fmla="*/ 1037410 h 1106488"/>
              <a:gd name="connsiteX2082" fmla="*/ 516238 w 1031876"/>
              <a:gd name="connsiteY2082" fmla="*/ 1039971 h 1106488"/>
              <a:gd name="connsiteX2083" fmla="*/ 517170 w 1031876"/>
              <a:gd name="connsiteY2083" fmla="*/ 1039273 h 1106488"/>
              <a:gd name="connsiteX2084" fmla="*/ 518802 w 1031876"/>
              <a:gd name="connsiteY2084" fmla="*/ 1039971 h 1106488"/>
              <a:gd name="connsiteX2085" fmla="*/ 519657 w 1031876"/>
              <a:gd name="connsiteY2085" fmla="*/ 1037410 h 1106488"/>
              <a:gd name="connsiteX2086" fmla="*/ 519657 w 1031876"/>
              <a:gd name="connsiteY2086" fmla="*/ 1044240 h 1106488"/>
              <a:gd name="connsiteX2087" fmla="*/ 526495 w 1031876"/>
              <a:gd name="connsiteY2087" fmla="*/ 1044240 h 1106488"/>
              <a:gd name="connsiteX2088" fmla="*/ 531623 w 1031876"/>
              <a:gd name="connsiteY2088" fmla="*/ 1047656 h 1106488"/>
              <a:gd name="connsiteX2089" fmla="*/ 526714 w 1031876"/>
              <a:gd name="connsiteY2089" fmla="*/ 1050925 h 1106488"/>
              <a:gd name="connsiteX2090" fmla="*/ 526495 w 1031876"/>
              <a:gd name="connsiteY2090" fmla="*/ 1051071 h 1106488"/>
              <a:gd name="connsiteX2091" fmla="*/ 512819 w 1031876"/>
              <a:gd name="connsiteY2091" fmla="*/ 1057901 h 1106488"/>
              <a:gd name="connsiteX2092" fmla="*/ 510255 w 1031876"/>
              <a:gd name="connsiteY2092" fmla="*/ 1057901 h 1106488"/>
              <a:gd name="connsiteX2093" fmla="*/ 509401 w 1031876"/>
              <a:gd name="connsiteY2093" fmla="*/ 1057901 h 1106488"/>
              <a:gd name="connsiteX2094" fmla="*/ 508546 w 1031876"/>
              <a:gd name="connsiteY2094" fmla="*/ 1057901 h 1106488"/>
              <a:gd name="connsiteX2095" fmla="*/ 506837 w 1031876"/>
              <a:gd name="connsiteY2095" fmla="*/ 1057901 h 1106488"/>
              <a:gd name="connsiteX2096" fmla="*/ 505982 w 1031876"/>
              <a:gd name="connsiteY2096" fmla="*/ 1057901 h 1106488"/>
              <a:gd name="connsiteX2097" fmla="*/ 512819 w 1031876"/>
              <a:gd name="connsiteY2097" fmla="*/ 1051071 h 1106488"/>
              <a:gd name="connsiteX2098" fmla="*/ 511964 w 1031876"/>
              <a:gd name="connsiteY2098" fmla="*/ 1051071 h 1106488"/>
              <a:gd name="connsiteX2099" fmla="*/ 511896 w 1031876"/>
              <a:gd name="connsiteY2099" fmla="*/ 1051071 h 1106488"/>
              <a:gd name="connsiteX2100" fmla="*/ 506859 w 1031876"/>
              <a:gd name="connsiteY2100" fmla="*/ 1051917 h 1106488"/>
              <a:gd name="connsiteX2101" fmla="*/ 506016 w 1031876"/>
              <a:gd name="connsiteY2101" fmla="*/ 1058863 h 1106488"/>
              <a:gd name="connsiteX2102" fmla="*/ 506215 w 1031876"/>
              <a:gd name="connsiteY2102" fmla="*/ 1058863 h 1106488"/>
              <a:gd name="connsiteX2103" fmla="*/ 506413 w 1031876"/>
              <a:gd name="connsiteY2103" fmla="*/ 1058863 h 1106488"/>
              <a:gd name="connsiteX2104" fmla="*/ 507074 w 1031876"/>
              <a:gd name="connsiteY2104" fmla="*/ 1058863 h 1106488"/>
              <a:gd name="connsiteX2105" fmla="*/ 507934 w 1031876"/>
              <a:gd name="connsiteY2105" fmla="*/ 1058863 h 1106488"/>
              <a:gd name="connsiteX2106" fmla="*/ 507935 w 1031876"/>
              <a:gd name="connsiteY2106" fmla="*/ 1058863 h 1106488"/>
              <a:gd name="connsiteX2107" fmla="*/ 508795 w 1031876"/>
              <a:gd name="connsiteY2107" fmla="*/ 1058863 h 1106488"/>
              <a:gd name="connsiteX2108" fmla="*/ 512234 w 1031876"/>
              <a:gd name="connsiteY2108" fmla="*/ 1058863 h 1106488"/>
              <a:gd name="connsiteX2109" fmla="*/ 512235 w 1031876"/>
              <a:gd name="connsiteY2109" fmla="*/ 1058863 h 1106488"/>
              <a:gd name="connsiteX2110" fmla="*/ 513094 w 1031876"/>
              <a:gd name="connsiteY2110" fmla="*/ 1058863 h 1106488"/>
              <a:gd name="connsiteX2111" fmla="*/ 513095 w 1031876"/>
              <a:gd name="connsiteY2111" fmla="*/ 1058863 h 1106488"/>
              <a:gd name="connsiteX2112" fmla="*/ 513202 w 1031876"/>
              <a:gd name="connsiteY2112" fmla="*/ 1058863 h 1106488"/>
              <a:gd name="connsiteX2113" fmla="*/ 514277 w 1031876"/>
              <a:gd name="connsiteY2113" fmla="*/ 1058863 h 1106488"/>
              <a:gd name="connsiteX2114" fmla="*/ 515674 w 1031876"/>
              <a:gd name="connsiteY2114" fmla="*/ 1058863 h 1106488"/>
              <a:gd name="connsiteX2115" fmla="*/ 519113 w 1031876"/>
              <a:gd name="connsiteY2115" fmla="*/ 1058863 h 1106488"/>
              <a:gd name="connsiteX2116" fmla="*/ 519114 w 1031876"/>
              <a:gd name="connsiteY2116" fmla="*/ 1058863 h 1106488"/>
              <a:gd name="connsiteX2117" fmla="*/ 520105 w 1031876"/>
              <a:gd name="connsiteY2117" fmla="*/ 1058863 h 1106488"/>
              <a:gd name="connsiteX2118" fmla="*/ 521931 w 1031876"/>
              <a:gd name="connsiteY2118" fmla="*/ 1058863 h 1106488"/>
              <a:gd name="connsiteX2119" fmla="*/ 523082 w 1031876"/>
              <a:gd name="connsiteY2119" fmla="*/ 1058863 h 1106488"/>
              <a:gd name="connsiteX2120" fmla="*/ 524987 w 1031876"/>
              <a:gd name="connsiteY2120" fmla="*/ 1058863 h 1106488"/>
              <a:gd name="connsiteX2121" fmla="*/ 526733 w 1031876"/>
              <a:gd name="connsiteY2121" fmla="*/ 1058863 h 1106488"/>
              <a:gd name="connsiteX2122" fmla="*/ 527050 w 1031876"/>
              <a:gd name="connsiteY2122" fmla="*/ 1058863 h 1106488"/>
              <a:gd name="connsiteX2123" fmla="*/ 527050 w 1031876"/>
              <a:gd name="connsiteY2123" fmla="*/ 1050925 h 1106488"/>
              <a:gd name="connsiteX2124" fmla="*/ 533400 w 1031876"/>
              <a:gd name="connsiteY2124" fmla="*/ 1058863 h 1106488"/>
              <a:gd name="connsiteX2125" fmla="*/ 527844 w 1031876"/>
              <a:gd name="connsiteY2125" fmla="*/ 1058863 h 1106488"/>
              <a:gd name="connsiteX2126" fmla="*/ 527051 w 1031876"/>
              <a:gd name="connsiteY2126" fmla="*/ 1058863 h 1106488"/>
              <a:gd name="connsiteX2127" fmla="*/ 523082 w 1031876"/>
              <a:gd name="connsiteY2127" fmla="*/ 1061244 h 1106488"/>
              <a:gd name="connsiteX2128" fmla="*/ 519113 w 1031876"/>
              <a:gd name="connsiteY2128" fmla="*/ 1058863 h 1106488"/>
              <a:gd name="connsiteX2129" fmla="*/ 515674 w 1031876"/>
              <a:gd name="connsiteY2129" fmla="*/ 1059657 h 1106488"/>
              <a:gd name="connsiteX2130" fmla="*/ 513736 w 1031876"/>
              <a:gd name="connsiteY2130" fmla="*/ 1062789 h 1106488"/>
              <a:gd name="connsiteX2131" fmla="*/ 519643 w 1031876"/>
              <a:gd name="connsiteY2131" fmla="*/ 1065212 h 1106488"/>
              <a:gd name="connsiteX2132" fmla="*/ 519643 w 1031876"/>
              <a:gd name="connsiteY2132" fmla="*/ 1065213 h 1106488"/>
              <a:gd name="connsiteX2133" fmla="*/ 520006 w 1031876"/>
              <a:gd name="connsiteY2133" fmla="*/ 1065213 h 1106488"/>
              <a:gd name="connsiteX2134" fmla="*/ 526257 w 1031876"/>
              <a:gd name="connsiteY2134" fmla="*/ 1065213 h 1106488"/>
              <a:gd name="connsiteX2135" fmla="*/ 533401 w 1031876"/>
              <a:gd name="connsiteY2135" fmla="*/ 1071563 h 1106488"/>
              <a:gd name="connsiteX2136" fmla="*/ 526257 w 1031876"/>
              <a:gd name="connsiteY2136" fmla="*/ 1066007 h 1106488"/>
              <a:gd name="connsiteX2137" fmla="*/ 519662 w 1031876"/>
              <a:gd name="connsiteY2137" fmla="*/ 1065274 h 1106488"/>
              <a:gd name="connsiteX2138" fmla="*/ 521363 w 1031876"/>
              <a:gd name="connsiteY2138" fmla="*/ 1070768 h 1106488"/>
              <a:gd name="connsiteX2139" fmla="*/ 519271 w 1031876"/>
              <a:gd name="connsiteY2139" fmla="*/ 1070961 h 1106488"/>
              <a:gd name="connsiteX2140" fmla="*/ 516203 w 1031876"/>
              <a:gd name="connsiteY2140" fmla="*/ 1066006 h 1106488"/>
              <a:gd name="connsiteX2141" fmla="*/ 512763 w 1031876"/>
              <a:gd name="connsiteY2141" fmla="*/ 1065212 h 1106488"/>
              <a:gd name="connsiteX2142" fmla="*/ 512236 w 1031876"/>
              <a:gd name="connsiteY2142" fmla="*/ 1065212 h 1106488"/>
              <a:gd name="connsiteX2143" fmla="*/ 512235 w 1031876"/>
              <a:gd name="connsiteY2143" fmla="*/ 1065213 h 1106488"/>
              <a:gd name="connsiteX2144" fmla="*/ 512235 w 1031876"/>
              <a:gd name="connsiteY2144" fmla="*/ 1065212 h 1106488"/>
              <a:gd name="connsiteX2145" fmla="*/ 511903 w 1031876"/>
              <a:gd name="connsiteY2145" fmla="*/ 1065212 h 1106488"/>
              <a:gd name="connsiteX2146" fmla="*/ 510183 w 1031876"/>
              <a:gd name="connsiteY2146" fmla="*/ 1065212 h 1106488"/>
              <a:gd name="connsiteX2147" fmla="*/ 508464 w 1031876"/>
              <a:gd name="connsiteY2147" fmla="*/ 1065212 h 1106488"/>
              <a:gd name="connsiteX2148" fmla="*/ 506744 w 1031876"/>
              <a:gd name="connsiteY2148" fmla="*/ 1065212 h 1106488"/>
              <a:gd name="connsiteX2149" fmla="*/ 505884 w 1031876"/>
              <a:gd name="connsiteY2149" fmla="*/ 1065212 h 1106488"/>
              <a:gd name="connsiteX2150" fmla="*/ 505024 w 1031876"/>
              <a:gd name="connsiteY2150" fmla="*/ 1062037 h 1106488"/>
              <a:gd name="connsiteX2151" fmla="*/ 499007 w 1031876"/>
              <a:gd name="connsiteY2151" fmla="*/ 1058863 h 1106488"/>
              <a:gd name="connsiteX2152" fmla="*/ 498476 w 1031876"/>
              <a:gd name="connsiteY2152" fmla="*/ 1058863 h 1106488"/>
              <a:gd name="connsiteX2153" fmla="*/ 498475 w 1031876"/>
              <a:gd name="connsiteY2153" fmla="*/ 1058863 h 1106488"/>
              <a:gd name="connsiteX2154" fmla="*/ 496739 w 1031876"/>
              <a:gd name="connsiteY2154" fmla="*/ 1058863 h 1106488"/>
              <a:gd name="connsiteX2155" fmla="*/ 495300 w 1031876"/>
              <a:gd name="connsiteY2155" fmla="*/ 1058863 h 1106488"/>
              <a:gd name="connsiteX2156" fmla="*/ 494506 w 1031876"/>
              <a:gd name="connsiteY2156" fmla="*/ 1058863 h 1106488"/>
              <a:gd name="connsiteX2157" fmla="*/ 494177 w 1031876"/>
              <a:gd name="connsiteY2157" fmla="*/ 1058863 h 1106488"/>
              <a:gd name="connsiteX2158" fmla="*/ 492522 w 1031876"/>
              <a:gd name="connsiteY2158" fmla="*/ 1058863 h 1106488"/>
              <a:gd name="connsiteX2159" fmla="*/ 492522 w 1031876"/>
              <a:gd name="connsiteY2159" fmla="*/ 1054894 h 1106488"/>
              <a:gd name="connsiteX2160" fmla="*/ 492522 w 1031876"/>
              <a:gd name="connsiteY2160" fmla="*/ 1051071 h 1106488"/>
              <a:gd name="connsiteX2161" fmla="*/ 492307 w 1031876"/>
              <a:gd name="connsiteY2161" fmla="*/ 1051071 h 1106488"/>
              <a:gd name="connsiteX2162" fmla="*/ 492356 w 1031876"/>
              <a:gd name="connsiteY2162" fmla="*/ 1050925 h 1106488"/>
              <a:gd name="connsiteX2163" fmla="*/ 493162 w 1031876"/>
              <a:gd name="connsiteY2163" fmla="*/ 1048509 h 1106488"/>
              <a:gd name="connsiteX2164" fmla="*/ 498804 w 1031876"/>
              <a:gd name="connsiteY2164" fmla="*/ 1050925 h 1106488"/>
              <a:gd name="connsiteX2165" fmla="*/ 499035 w 1031876"/>
              <a:gd name="connsiteY2165" fmla="*/ 1050925 h 1106488"/>
              <a:gd name="connsiteX2166" fmla="*/ 496580 w 1031876"/>
              <a:gd name="connsiteY2166" fmla="*/ 1047656 h 1106488"/>
              <a:gd name="connsiteX2167" fmla="*/ 499144 w 1031876"/>
              <a:gd name="connsiteY2167" fmla="*/ 1044240 h 1106488"/>
              <a:gd name="connsiteX2168" fmla="*/ 499144 w 1031876"/>
              <a:gd name="connsiteY2168" fmla="*/ 1047656 h 1106488"/>
              <a:gd name="connsiteX2169" fmla="*/ 499144 w 1031876"/>
              <a:gd name="connsiteY2169" fmla="*/ 1050925 h 1106488"/>
              <a:gd name="connsiteX2170" fmla="*/ 499269 w 1031876"/>
              <a:gd name="connsiteY2170" fmla="*/ 1050925 h 1106488"/>
              <a:gd name="connsiteX2171" fmla="*/ 498426 w 1031876"/>
              <a:gd name="connsiteY2171" fmla="*/ 1053902 h 1106488"/>
              <a:gd name="connsiteX2172" fmla="*/ 492811 w 1031876"/>
              <a:gd name="connsiteY2172" fmla="*/ 1051071 h 1106488"/>
              <a:gd name="connsiteX2173" fmla="*/ 492739 w 1031876"/>
              <a:gd name="connsiteY2173" fmla="*/ 1051071 h 1106488"/>
              <a:gd name="connsiteX2174" fmla="*/ 498426 w 1031876"/>
              <a:gd name="connsiteY2174" fmla="*/ 1054894 h 1106488"/>
              <a:gd name="connsiteX2175" fmla="*/ 499269 w 1031876"/>
              <a:gd name="connsiteY2175" fmla="*/ 1058863 h 1106488"/>
              <a:gd name="connsiteX2176" fmla="*/ 499009 w 1031876"/>
              <a:gd name="connsiteY2176" fmla="*/ 1058863 h 1106488"/>
              <a:gd name="connsiteX2177" fmla="*/ 511737 w 1031876"/>
              <a:gd name="connsiteY2177" fmla="*/ 1061996 h 1106488"/>
              <a:gd name="connsiteX2178" fmla="*/ 511375 w 1031876"/>
              <a:gd name="connsiteY2178" fmla="*/ 1059657 h 1106488"/>
              <a:gd name="connsiteX2179" fmla="*/ 505355 w 1031876"/>
              <a:gd name="connsiteY2179" fmla="*/ 1058863 h 1106488"/>
              <a:gd name="connsiteX2180" fmla="*/ 505354 w 1031876"/>
              <a:gd name="connsiteY2180" fmla="*/ 1058863 h 1106488"/>
              <a:gd name="connsiteX2181" fmla="*/ 504495 w 1031876"/>
              <a:gd name="connsiteY2181" fmla="*/ 1058863 h 1106488"/>
              <a:gd name="connsiteX2182" fmla="*/ 501916 w 1031876"/>
              <a:gd name="connsiteY2182" fmla="*/ 1058863 h 1106488"/>
              <a:gd name="connsiteX2183" fmla="*/ 500112 w 1031876"/>
              <a:gd name="connsiteY2183" fmla="*/ 1058863 h 1106488"/>
              <a:gd name="connsiteX2184" fmla="*/ 499467 w 1031876"/>
              <a:gd name="connsiteY2184" fmla="*/ 1058863 h 1106488"/>
              <a:gd name="connsiteX2185" fmla="*/ 499269 w 1031876"/>
              <a:gd name="connsiteY2185" fmla="*/ 1058863 h 1106488"/>
              <a:gd name="connsiteX2186" fmla="*/ 502642 w 1031876"/>
              <a:gd name="connsiteY2186" fmla="*/ 1054894 h 1106488"/>
              <a:gd name="connsiteX2187" fmla="*/ 505940 w 1031876"/>
              <a:gd name="connsiteY2187" fmla="*/ 1051015 h 1106488"/>
              <a:gd name="connsiteX2188" fmla="*/ 505873 w 1031876"/>
              <a:gd name="connsiteY2188" fmla="*/ 1050925 h 1106488"/>
              <a:gd name="connsiteX2189" fmla="*/ 503418 w 1031876"/>
              <a:gd name="connsiteY2189" fmla="*/ 1047656 h 1106488"/>
              <a:gd name="connsiteX2190" fmla="*/ 505982 w 1031876"/>
              <a:gd name="connsiteY2190" fmla="*/ 1044240 h 1106488"/>
              <a:gd name="connsiteX2191" fmla="*/ 505982 w 1031876"/>
              <a:gd name="connsiteY2191" fmla="*/ 1041679 h 1106488"/>
              <a:gd name="connsiteX2192" fmla="*/ 505982 w 1031876"/>
              <a:gd name="connsiteY2192" fmla="*/ 1040825 h 1106488"/>
              <a:gd name="connsiteX2193" fmla="*/ 505982 w 1031876"/>
              <a:gd name="connsiteY2193" fmla="*/ 1037410 h 1106488"/>
              <a:gd name="connsiteX2194" fmla="*/ 372162 w 1031876"/>
              <a:gd name="connsiteY2194" fmla="*/ 1032180 h 1106488"/>
              <a:gd name="connsiteX2195" fmla="*/ 372605 w 1031876"/>
              <a:gd name="connsiteY2195" fmla="*/ 1032793 h 1106488"/>
              <a:gd name="connsiteX2196" fmla="*/ 372270 w 1031876"/>
              <a:gd name="connsiteY2196" fmla="*/ 1032207 h 1106488"/>
              <a:gd name="connsiteX2197" fmla="*/ 274472 w 1031876"/>
              <a:gd name="connsiteY2197" fmla="*/ 1032008 h 1106488"/>
              <a:gd name="connsiteX2198" fmla="*/ 276505 w 1031876"/>
              <a:gd name="connsiteY2198" fmla="*/ 1035422 h 1106488"/>
              <a:gd name="connsiteX2199" fmla="*/ 279549 w 1031876"/>
              <a:gd name="connsiteY2199" fmla="*/ 1037279 h 1106488"/>
              <a:gd name="connsiteX2200" fmla="*/ 322821 w 1031876"/>
              <a:gd name="connsiteY2200" fmla="*/ 1031541 h 1106488"/>
              <a:gd name="connsiteX2201" fmla="*/ 325175 w 1031876"/>
              <a:gd name="connsiteY2201" fmla="*/ 1034257 h 1106488"/>
              <a:gd name="connsiteX2202" fmla="*/ 327926 w 1031876"/>
              <a:gd name="connsiteY2202" fmla="*/ 1037432 h 1106488"/>
              <a:gd name="connsiteX2203" fmla="*/ 363022 w 1031876"/>
              <a:gd name="connsiteY2203" fmla="*/ 1031347 h 1106488"/>
              <a:gd name="connsiteX2204" fmla="*/ 365390 w 1031876"/>
              <a:gd name="connsiteY2204" fmla="*/ 1033689 h 1106488"/>
              <a:gd name="connsiteX2205" fmla="*/ 367969 w 1031876"/>
              <a:gd name="connsiteY2205" fmla="*/ 1036240 h 1106488"/>
              <a:gd name="connsiteX2206" fmla="*/ 771969 w 1031876"/>
              <a:gd name="connsiteY2206" fmla="*/ 1031242 h 1106488"/>
              <a:gd name="connsiteX2207" fmla="*/ 768826 w 1031876"/>
              <a:gd name="connsiteY2207" fmla="*/ 1032668 h 1106488"/>
              <a:gd name="connsiteX2208" fmla="*/ 769542 w 1031876"/>
              <a:gd name="connsiteY2208" fmla="*/ 1033264 h 1106488"/>
              <a:gd name="connsiteX2209" fmla="*/ 375708 w 1031876"/>
              <a:gd name="connsiteY2209" fmla="*/ 1031082 h 1106488"/>
              <a:gd name="connsiteX2210" fmla="*/ 376568 w 1031876"/>
              <a:gd name="connsiteY2210" fmla="*/ 1031082 h 1106488"/>
              <a:gd name="connsiteX2211" fmla="*/ 377428 w 1031876"/>
              <a:gd name="connsiteY2211" fmla="*/ 1031082 h 1106488"/>
              <a:gd name="connsiteX2212" fmla="*/ 381727 w 1031876"/>
              <a:gd name="connsiteY2212" fmla="*/ 1031082 h 1106488"/>
              <a:gd name="connsiteX2213" fmla="*/ 382587 w 1031876"/>
              <a:gd name="connsiteY2213" fmla="*/ 1031082 h 1106488"/>
              <a:gd name="connsiteX2214" fmla="*/ 386027 w 1031876"/>
              <a:gd name="connsiteY2214" fmla="*/ 1034654 h 1106488"/>
              <a:gd name="connsiteX2215" fmla="*/ 389466 w 1031876"/>
              <a:gd name="connsiteY2215" fmla="*/ 1038225 h 1106488"/>
              <a:gd name="connsiteX2216" fmla="*/ 389467 w 1031876"/>
              <a:gd name="connsiteY2216" fmla="*/ 1038225 h 1106488"/>
              <a:gd name="connsiteX2217" fmla="*/ 389467 w 1031876"/>
              <a:gd name="connsiteY2217" fmla="*/ 1037333 h 1106488"/>
              <a:gd name="connsiteX2218" fmla="*/ 389467 w 1031876"/>
              <a:gd name="connsiteY2218" fmla="*/ 1031082 h 1106488"/>
              <a:gd name="connsiteX2219" fmla="*/ 392907 w 1031876"/>
              <a:gd name="connsiteY2219" fmla="*/ 1037333 h 1106488"/>
              <a:gd name="connsiteX2220" fmla="*/ 393845 w 1031876"/>
              <a:gd name="connsiteY2220" fmla="*/ 1037577 h 1106488"/>
              <a:gd name="connsiteX2221" fmla="*/ 389474 w 1031876"/>
              <a:gd name="connsiteY2221" fmla="*/ 1038225 h 1106488"/>
              <a:gd name="connsiteX2222" fmla="*/ 389732 w 1031876"/>
              <a:gd name="connsiteY2222" fmla="*/ 1038225 h 1106488"/>
              <a:gd name="connsiteX2223" fmla="*/ 396342 w 1031876"/>
              <a:gd name="connsiteY2223" fmla="*/ 1038225 h 1106488"/>
              <a:gd name="connsiteX2224" fmla="*/ 393845 w 1031876"/>
              <a:gd name="connsiteY2224" fmla="*/ 1037577 h 1106488"/>
              <a:gd name="connsiteX2225" fmla="*/ 395486 w 1031876"/>
              <a:gd name="connsiteY2225" fmla="*/ 1037333 h 1106488"/>
              <a:gd name="connsiteX2226" fmla="*/ 396346 w 1031876"/>
              <a:gd name="connsiteY2226" fmla="*/ 1031082 h 1106488"/>
              <a:gd name="connsiteX2227" fmla="*/ 396346 w 1031876"/>
              <a:gd name="connsiteY2227" fmla="*/ 1034654 h 1106488"/>
              <a:gd name="connsiteX2228" fmla="*/ 396346 w 1031876"/>
              <a:gd name="connsiteY2228" fmla="*/ 1038225 h 1106488"/>
              <a:gd name="connsiteX2229" fmla="*/ 396875 w 1031876"/>
              <a:gd name="connsiteY2229" fmla="*/ 1038225 h 1106488"/>
              <a:gd name="connsiteX2230" fmla="*/ 396876 w 1031876"/>
              <a:gd name="connsiteY2230" fmla="*/ 1038225 h 1106488"/>
              <a:gd name="connsiteX2231" fmla="*/ 389732 w 1031876"/>
              <a:gd name="connsiteY2231" fmla="*/ 1040606 h 1106488"/>
              <a:gd name="connsiteX2232" fmla="*/ 384492 w 1031876"/>
              <a:gd name="connsiteY2232" fmla="*/ 1038860 h 1106488"/>
              <a:gd name="connsiteX2233" fmla="*/ 384568 w 1031876"/>
              <a:gd name="connsiteY2233" fmla="*/ 1038895 h 1106488"/>
              <a:gd name="connsiteX2234" fmla="*/ 394726 w 1031876"/>
              <a:gd name="connsiteY2234" fmla="*/ 1043583 h 1106488"/>
              <a:gd name="connsiteX2235" fmla="*/ 396875 w 1031876"/>
              <a:gd name="connsiteY2235" fmla="*/ 1044575 h 1106488"/>
              <a:gd name="connsiteX2236" fmla="*/ 396876 w 1031876"/>
              <a:gd name="connsiteY2236" fmla="*/ 1044575 h 1106488"/>
              <a:gd name="connsiteX2237" fmla="*/ 398251 w 1031876"/>
              <a:gd name="connsiteY2237" fmla="*/ 1045210 h 1106488"/>
              <a:gd name="connsiteX2238" fmla="*/ 396876 w 1031876"/>
              <a:gd name="connsiteY2238" fmla="*/ 1045104 h 1106488"/>
              <a:gd name="connsiteX2239" fmla="*/ 396876 w 1031876"/>
              <a:gd name="connsiteY2239" fmla="*/ 1045203 h 1106488"/>
              <a:gd name="connsiteX2240" fmla="*/ 396876 w 1031876"/>
              <a:gd name="connsiteY2240" fmla="*/ 1049913 h 1106488"/>
              <a:gd name="connsiteX2241" fmla="*/ 403225 w 1031876"/>
              <a:gd name="connsiteY2241" fmla="*/ 1050698 h 1106488"/>
              <a:gd name="connsiteX2242" fmla="*/ 400645 w 1031876"/>
              <a:gd name="connsiteY2242" fmla="*/ 1050698 h 1106488"/>
              <a:gd name="connsiteX2243" fmla="*/ 397206 w 1031876"/>
              <a:gd name="connsiteY2243" fmla="*/ 1050698 h 1106488"/>
              <a:gd name="connsiteX2244" fmla="*/ 396876 w 1031876"/>
              <a:gd name="connsiteY2244" fmla="*/ 1050698 h 1106488"/>
              <a:gd name="connsiteX2245" fmla="*/ 396876 w 1031876"/>
              <a:gd name="connsiteY2245" fmla="*/ 1050925 h 1106488"/>
              <a:gd name="connsiteX2246" fmla="*/ 396805 w 1031876"/>
              <a:gd name="connsiteY2246" fmla="*/ 1050698 h 1106488"/>
              <a:gd name="connsiteX2247" fmla="*/ 396346 w 1031876"/>
              <a:gd name="connsiteY2247" fmla="*/ 1050698 h 1106488"/>
              <a:gd name="connsiteX2248" fmla="*/ 392907 w 1031876"/>
              <a:gd name="connsiteY2248" fmla="*/ 1049847 h 1106488"/>
              <a:gd name="connsiteX2249" fmla="*/ 390350 w 1031876"/>
              <a:gd name="connsiteY2249" fmla="*/ 1045422 h 1106488"/>
              <a:gd name="connsiteX2250" fmla="*/ 388938 w 1031876"/>
              <a:gd name="connsiteY2250" fmla="*/ 1044575 h 1106488"/>
              <a:gd name="connsiteX2251" fmla="*/ 390191 w 1031876"/>
              <a:gd name="connsiteY2251" fmla="*/ 1045148 h 1106488"/>
              <a:gd name="connsiteX2252" fmla="*/ 389860 w 1031876"/>
              <a:gd name="connsiteY2252" fmla="*/ 1044575 h 1106488"/>
              <a:gd name="connsiteX2253" fmla="*/ 389705 w 1031876"/>
              <a:gd name="connsiteY2253" fmla="*/ 1044306 h 1106488"/>
              <a:gd name="connsiteX2254" fmla="*/ 389351 w 1031876"/>
              <a:gd name="connsiteY2254" fmla="*/ 1043980 h 1106488"/>
              <a:gd name="connsiteX2255" fmla="*/ 386027 w 1031876"/>
              <a:gd name="connsiteY2255" fmla="*/ 1046446 h 1106488"/>
              <a:gd name="connsiteX2256" fmla="*/ 382587 w 1031876"/>
              <a:gd name="connsiteY2256" fmla="*/ 1043894 h 1106488"/>
              <a:gd name="connsiteX2257" fmla="*/ 386027 w 1031876"/>
              <a:gd name="connsiteY2257" fmla="*/ 1043894 h 1106488"/>
              <a:gd name="connsiteX2258" fmla="*/ 386887 w 1031876"/>
              <a:gd name="connsiteY2258" fmla="*/ 1043894 h 1106488"/>
              <a:gd name="connsiteX2259" fmla="*/ 388607 w 1031876"/>
              <a:gd name="connsiteY2259" fmla="*/ 1043894 h 1106488"/>
              <a:gd name="connsiteX2260" fmla="*/ 389259 w 1031876"/>
              <a:gd name="connsiteY2260" fmla="*/ 1043894 h 1106488"/>
              <a:gd name="connsiteX2261" fmla="*/ 389136 w 1031876"/>
              <a:gd name="connsiteY2261" fmla="*/ 1043781 h 1106488"/>
              <a:gd name="connsiteX2262" fmla="*/ 383416 w 1031876"/>
              <a:gd name="connsiteY2262" fmla="*/ 1038501 h 1106488"/>
              <a:gd name="connsiteX2263" fmla="*/ 382591 w 1031876"/>
              <a:gd name="connsiteY2263" fmla="*/ 1038226 h 1106488"/>
              <a:gd name="connsiteX2264" fmla="*/ 382587 w 1031876"/>
              <a:gd name="connsiteY2264" fmla="*/ 1038226 h 1106488"/>
              <a:gd name="connsiteX2265" fmla="*/ 375708 w 1031876"/>
              <a:gd name="connsiteY2265" fmla="*/ 1031082 h 1106488"/>
              <a:gd name="connsiteX2266" fmla="*/ 341843 w 1031876"/>
              <a:gd name="connsiteY2266" fmla="*/ 1030923 h 1106488"/>
              <a:gd name="connsiteX2267" fmla="*/ 344356 w 1031876"/>
              <a:gd name="connsiteY2267" fmla="*/ 1033424 h 1106488"/>
              <a:gd name="connsiteX2268" fmla="*/ 341535 w 1031876"/>
              <a:gd name="connsiteY2268" fmla="*/ 1032148 h 1106488"/>
              <a:gd name="connsiteX2269" fmla="*/ 464956 w 1031876"/>
              <a:gd name="connsiteY2269" fmla="*/ 1030836 h 1106488"/>
              <a:gd name="connsiteX2270" fmla="*/ 465023 w 1031876"/>
              <a:gd name="connsiteY2270" fmla="*/ 1030847 h 1106488"/>
              <a:gd name="connsiteX2271" fmla="*/ 465811 w 1031876"/>
              <a:gd name="connsiteY2271" fmla="*/ 1033995 h 1106488"/>
              <a:gd name="connsiteX2272" fmla="*/ 471794 w 1031876"/>
              <a:gd name="connsiteY2272" fmla="*/ 1037410 h 1106488"/>
              <a:gd name="connsiteX2273" fmla="*/ 465811 w 1031876"/>
              <a:gd name="connsiteY2273" fmla="*/ 1034849 h 1106488"/>
              <a:gd name="connsiteX2274" fmla="*/ 465716 w 1031876"/>
              <a:gd name="connsiteY2274" fmla="*/ 1035133 h 1106488"/>
              <a:gd name="connsiteX2275" fmla="*/ 464956 w 1031876"/>
              <a:gd name="connsiteY2275" fmla="*/ 1034849 h 1106488"/>
              <a:gd name="connsiteX2276" fmla="*/ 464956 w 1031876"/>
              <a:gd name="connsiteY2276" fmla="*/ 1031433 h 1106488"/>
              <a:gd name="connsiteX2277" fmla="*/ 273644 w 1031876"/>
              <a:gd name="connsiteY2277" fmla="*/ 1030617 h 1106488"/>
              <a:gd name="connsiteX2278" fmla="*/ 273921 w 1031876"/>
              <a:gd name="connsiteY2278" fmla="*/ 1031081 h 1106488"/>
              <a:gd name="connsiteX2279" fmla="*/ 274480 w 1031876"/>
              <a:gd name="connsiteY2279" fmla="*/ 1031081 h 1106488"/>
              <a:gd name="connsiteX2280" fmla="*/ 745298 w 1031876"/>
              <a:gd name="connsiteY2280" fmla="*/ 1030580 h 1106488"/>
              <a:gd name="connsiteX2281" fmla="*/ 745298 w 1031876"/>
              <a:gd name="connsiteY2281" fmla="*/ 1033995 h 1106488"/>
              <a:gd name="connsiteX2282" fmla="*/ 745298 w 1031876"/>
              <a:gd name="connsiteY2282" fmla="*/ 1034926 h 1106488"/>
              <a:gd name="connsiteX2283" fmla="*/ 742159 w 1031876"/>
              <a:gd name="connsiteY2283" fmla="*/ 1036066 h 1106488"/>
              <a:gd name="connsiteX2284" fmla="*/ 738460 w 1031876"/>
              <a:gd name="connsiteY2284" fmla="*/ 1030580 h 1106488"/>
              <a:gd name="connsiteX2285" fmla="*/ 731622 w 1031876"/>
              <a:gd name="connsiteY2285" fmla="*/ 1037410 h 1106488"/>
              <a:gd name="connsiteX2286" fmla="*/ 730767 w 1031876"/>
              <a:gd name="connsiteY2286" fmla="*/ 1037410 h 1106488"/>
              <a:gd name="connsiteX2287" fmla="*/ 729913 w 1031876"/>
              <a:gd name="connsiteY2287" fmla="*/ 1037410 h 1106488"/>
              <a:gd name="connsiteX2288" fmla="*/ 729058 w 1031876"/>
              <a:gd name="connsiteY2288" fmla="*/ 1037410 h 1106488"/>
              <a:gd name="connsiteX2289" fmla="*/ 728204 w 1031876"/>
              <a:gd name="connsiteY2289" fmla="*/ 1037410 h 1106488"/>
              <a:gd name="connsiteX2290" fmla="*/ 724785 w 1031876"/>
              <a:gd name="connsiteY2290" fmla="*/ 1037410 h 1106488"/>
              <a:gd name="connsiteX2291" fmla="*/ 738460 w 1031876"/>
              <a:gd name="connsiteY2291" fmla="*/ 1030580 h 1106488"/>
              <a:gd name="connsiteX2292" fmla="*/ 738460 w 1031876"/>
              <a:gd name="connsiteY2292" fmla="*/ 1030580 h 1106488"/>
              <a:gd name="connsiteX2293" fmla="*/ 738460 w 1031876"/>
              <a:gd name="connsiteY2293" fmla="*/ 1037410 h 1106488"/>
              <a:gd name="connsiteX2294" fmla="*/ 741879 w 1031876"/>
              <a:gd name="connsiteY2294" fmla="*/ 1037410 h 1106488"/>
              <a:gd name="connsiteX2295" fmla="*/ 742734 w 1031876"/>
              <a:gd name="connsiteY2295" fmla="*/ 1037410 h 1106488"/>
              <a:gd name="connsiteX2296" fmla="*/ 745298 w 1031876"/>
              <a:gd name="connsiteY2296" fmla="*/ 1037410 h 1106488"/>
              <a:gd name="connsiteX2297" fmla="*/ 735507 w 1031876"/>
              <a:gd name="connsiteY2297" fmla="*/ 1038225 h 1106488"/>
              <a:gd name="connsiteX2298" fmla="*/ 737792 w 1031876"/>
              <a:gd name="connsiteY2298" fmla="*/ 1038225 h 1106488"/>
              <a:gd name="connsiteX2299" fmla="*/ 733575 w 1031876"/>
              <a:gd name="connsiteY2299" fmla="*/ 1041400 h 1106488"/>
              <a:gd name="connsiteX2300" fmla="*/ 731045 w 1031876"/>
              <a:gd name="connsiteY2300" fmla="*/ 1042266 h 1106488"/>
              <a:gd name="connsiteX2301" fmla="*/ 731045 w 1031876"/>
              <a:gd name="connsiteY2301" fmla="*/ 1041400 h 1106488"/>
              <a:gd name="connsiteX2302" fmla="*/ 731045 w 1031876"/>
              <a:gd name="connsiteY2302" fmla="*/ 1040593 h 1106488"/>
              <a:gd name="connsiteX2303" fmla="*/ 724785 w 1031876"/>
              <a:gd name="connsiteY2303" fmla="*/ 1044240 h 1106488"/>
              <a:gd name="connsiteX2304" fmla="*/ 731622 w 1031876"/>
              <a:gd name="connsiteY2304" fmla="*/ 1037410 h 1106488"/>
              <a:gd name="connsiteX2305" fmla="*/ 738460 w 1031876"/>
              <a:gd name="connsiteY2305" fmla="*/ 1030580 h 1106488"/>
              <a:gd name="connsiteX2306" fmla="*/ 690597 w 1031876"/>
              <a:gd name="connsiteY2306" fmla="*/ 1030580 h 1106488"/>
              <a:gd name="connsiteX2307" fmla="*/ 687178 w 1031876"/>
              <a:gd name="connsiteY2307" fmla="*/ 1031433 h 1106488"/>
              <a:gd name="connsiteX2308" fmla="*/ 686245 w 1031876"/>
              <a:gd name="connsiteY2308" fmla="*/ 1033064 h 1106488"/>
              <a:gd name="connsiteX2309" fmla="*/ 684614 w 1031876"/>
              <a:gd name="connsiteY2309" fmla="*/ 1033995 h 1106488"/>
              <a:gd name="connsiteX2310" fmla="*/ 683759 w 1031876"/>
              <a:gd name="connsiteY2310" fmla="*/ 1037410 h 1106488"/>
              <a:gd name="connsiteX2311" fmla="*/ 683293 w 1031876"/>
              <a:gd name="connsiteY2311" fmla="*/ 1038225 h 1106488"/>
              <a:gd name="connsiteX2312" fmla="*/ 681273 w 1031876"/>
              <a:gd name="connsiteY2312" fmla="*/ 1041757 h 1106488"/>
              <a:gd name="connsiteX2313" fmla="*/ 676922 w 1031876"/>
              <a:gd name="connsiteY2313" fmla="*/ 1044240 h 1106488"/>
              <a:gd name="connsiteX2314" fmla="*/ 682050 w 1031876"/>
              <a:gd name="connsiteY2314" fmla="*/ 1038264 h 1106488"/>
              <a:gd name="connsiteX2315" fmla="*/ 681817 w 1031876"/>
              <a:gd name="connsiteY2315" fmla="*/ 1038225 h 1106488"/>
              <a:gd name="connsiteX2316" fmla="*/ 676922 w 1031876"/>
              <a:gd name="connsiteY2316" fmla="*/ 1037410 h 1106488"/>
              <a:gd name="connsiteX2317" fmla="*/ 690597 w 1031876"/>
              <a:gd name="connsiteY2317" fmla="*/ 1030580 h 1106488"/>
              <a:gd name="connsiteX2318" fmla="*/ 690597 w 1031876"/>
              <a:gd name="connsiteY2318" fmla="*/ 1030580 h 1106488"/>
              <a:gd name="connsiteX2319" fmla="*/ 683759 w 1031876"/>
              <a:gd name="connsiteY2319" fmla="*/ 1037410 h 1106488"/>
              <a:gd name="connsiteX2320" fmla="*/ 686245 w 1031876"/>
              <a:gd name="connsiteY2320" fmla="*/ 1033064 h 1106488"/>
              <a:gd name="connsiteX2321" fmla="*/ 499144 w 1031876"/>
              <a:gd name="connsiteY2321" fmla="*/ 1030580 h 1106488"/>
              <a:gd name="connsiteX2322" fmla="*/ 505982 w 1031876"/>
              <a:gd name="connsiteY2322" fmla="*/ 1037410 h 1106488"/>
              <a:gd name="connsiteX2323" fmla="*/ 505127 w 1031876"/>
              <a:gd name="connsiteY2323" fmla="*/ 1040825 h 1106488"/>
              <a:gd name="connsiteX2324" fmla="*/ 502090 w 1031876"/>
              <a:gd name="connsiteY2324" fmla="*/ 1042559 h 1106488"/>
              <a:gd name="connsiteX2325" fmla="*/ 499144 w 1031876"/>
              <a:gd name="connsiteY2325" fmla="*/ 1037410 h 1106488"/>
              <a:gd name="connsiteX2326" fmla="*/ 499144 w 1031876"/>
              <a:gd name="connsiteY2326" fmla="*/ 1030580 h 1106488"/>
              <a:gd name="connsiteX2327" fmla="*/ 499144 w 1031876"/>
              <a:gd name="connsiteY2327" fmla="*/ 1030580 h 1106488"/>
              <a:gd name="connsiteX2328" fmla="*/ 502563 w 1031876"/>
              <a:gd name="connsiteY2328" fmla="*/ 1031433 h 1106488"/>
              <a:gd name="connsiteX2329" fmla="*/ 503247 w 1031876"/>
              <a:gd name="connsiteY2329" fmla="*/ 1032629 h 1106488"/>
              <a:gd name="connsiteX2330" fmla="*/ 464956 w 1031876"/>
              <a:gd name="connsiteY2330" fmla="*/ 1030580 h 1106488"/>
              <a:gd name="connsiteX2331" fmla="*/ 464956 w 1031876"/>
              <a:gd name="connsiteY2331" fmla="*/ 1030836 h 1106488"/>
              <a:gd name="connsiteX2332" fmla="*/ 464102 w 1031876"/>
              <a:gd name="connsiteY2332" fmla="*/ 1030686 h 1106488"/>
              <a:gd name="connsiteX2333" fmla="*/ 464956 w 1031876"/>
              <a:gd name="connsiteY2333" fmla="*/ 1030580 h 1106488"/>
              <a:gd name="connsiteX2334" fmla="*/ 430768 w 1031876"/>
              <a:gd name="connsiteY2334" fmla="*/ 1030580 h 1106488"/>
              <a:gd name="connsiteX2335" fmla="*/ 431623 w 1031876"/>
              <a:gd name="connsiteY2335" fmla="*/ 1030580 h 1106488"/>
              <a:gd name="connsiteX2336" fmla="*/ 432691 w 1031876"/>
              <a:gd name="connsiteY2336" fmla="*/ 1030580 h 1106488"/>
              <a:gd name="connsiteX2337" fmla="*/ 434187 w 1031876"/>
              <a:gd name="connsiteY2337" fmla="*/ 1030580 h 1106488"/>
              <a:gd name="connsiteX2338" fmla="*/ 435042 w 1031876"/>
              <a:gd name="connsiteY2338" fmla="*/ 1030580 h 1106488"/>
              <a:gd name="connsiteX2339" fmla="*/ 437606 w 1031876"/>
              <a:gd name="connsiteY2339" fmla="*/ 1030580 h 1106488"/>
              <a:gd name="connsiteX2340" fmla="*/ 444444 w 1031876"/>
              <a:gd name="connsiteY2340" fmla="*/ 1037410 h 1106488"/>
              <a:gd name="connsiteX2341" fmla="*/ 446280 w 1031876"/>
              <a:gd name="connsiteY2341" fmla="*/ 1038225 h 1106488"/>
              <a:gd name="connsiteX2342" fmla="*/ 452136 w 1031876"/>
              <a:gd name="connsiteY2342" fmla="*/ 1040825 h 1106488"/>
              <a:gd name="connsiteX2343" fmla="*/ 452524 w 1031876"/>
              <a:gd name="connsiteY2343" fmla="*/ 1040929 h 1106488"/>
              <a:gd name="connsiteX2344" fmla="*/ 450850 w 1031876"/>
              <a:gd name="connsiteY2344" fmla="*/ 1038225 h 1106488"/>
              <a:gd name="connsiteX2345" fmla="*/ 455021 w 1031876"/>
              <a:gd name="connsiteY2345" fmla="*/ 1041594 h 1106488"/>
              <a:gd name="connsiteX2346" fmla="*/ 460484 w 1031876"/>
              <a:gd name="connsiteY2346" fmla="*/ 1043049 h 1106488"/>
              <a:gd name="connsiteX2347" fmla="*/ 461894 w 1031876"/>
              <a:gd name="connsiteY2347" fmla="*/ 1042269 h 1106488"/>
              <a:gd name="connsiteX2348" fmla="*/ 462029 w 1031876"/>
              <a:gd name="connsiteY2348" fmla="*/ 1042194 h 1106488"/>
              <a:gd name="connsiteX2349" fmla="*/ 463055 w 1031876"/>
              <a:gd name="connsiteY2349" fmla="*/ 1042452 h 1106488"/>
              <a:gd name="connsiteX2350" fmla="*/ 460971 w 1031876"/>
              <a:gd name="connsiteY2350" fmla="*/ 1039019 h 1106488"/>
              <a:gd name="connsiteX2351" fmla="*/ 470755 w 1031876"/>
              <a:gd name="connsiteY2351" fmla="*/ 1044391 h 1106488"/>
              <a:gd name="connsiteX2352" fmla="*/ 471091 w 1031876"/>
              <a:gd name="connsiteY2352" fmla="*/ 1044475 h 1106488"/>
              <a:gd name="connsiteX2353" fmla="*/ 471488 w 1031876"/>
              <a:gd name="connsiteY2353" fmla="*/ 1044575 h 1106488"/>
              <a:gd name="connsiteX2354" fmla="*/ 471091 w 1031876"/>
              <a:gd name="connsiteY2354" fmla="*/ 1044575 h 1106488"/>
              <a:gd name="connsiteX2355" fmla="*/ 470628 w 1031876"/>
              <a:gd name="connsiteY2355" fmla="*/ 1044575 h 1106488"/>
              <a:gd name="connsiteX2356" fmla="*/ 470248 w 1031876"/>
              <a:gd name="connsiteY2356" fmla="*/ 1044575 h 1106488"/>
              <a:gd name="connsiteX2357" fmla="*/ 467189 w 1031876"/>
              <a:gd name="connsiteY2357" fmla="*/ 1044575 h 1106488"/>
              <a:gd name="connsiteX2358" fmla="*/ 465469 w 1031876"/>
              <a:gd name="connsiteY2358" fmla="*/ 1044575 h 1106488"/>
              <a:gd name="connsiteX2359" fmla="*/ 464609 w 1031876"/>
              <a:gd name="connsiteY2359" fmla="*/ 1044575 h 1106488"/>
              <a:gd name="connsiteX2360" fmla="*/ 464344 w 1031876"/>
              <a:gd name="connsiteY2360" fmla="*/ 1044575 h 1106488"/>
              <a:gd name="connsiteX2361" fmla="*/ 464324 w 1031876"/>
              <a:gd name="connsiteY2361" fmla="*/ 1044542 h 1106488"/>
              <a:gd name="connsiteX2362" fmla="*/ 464307 w 1031876"/>
              <a:gd name="connsiteY2362" fmla="*/ 1044540 h 1106488"/>
              <a:gd name="connsiteX2363" fmla="*/ 461707 w 1031876"/>
              <a:gd name="connsiteY2363" fmla="*/ 1044240 h 1106488"/>
              <a:gd name="connsiteX2364" fmla="*/ 460683 w 1031876"/>
              <a:gd name="connsiteY2364" fmla="*/ 1044240 h 1106488"/>
              <a:gd name="connsiteX2365" fmla="*/ 458333 w 1031876"/>
              <a:gd name="connsiteY2365" fmla="*/ 1044240 h 1106488"/>
              <a:gd name="connsiteX2366" fmla="*/ 457729 w 1031876"/>
              <a:gd name="connsiteY2366" fmla="*/ 1044575 h 1106488"/>
              <a:gd name="connsiteX2367" fmla="*/ 456278 w 1031876"/>
              <a:gd name="connsiteY2367" fmla="*/ 1044240 h 1106488"/>
              <a:gd name="connsiteX2368" fmla="*/ 451281 w 1031876"/>
              <a:gd name="connsiteY2368" fmla="*/ 1044240 h 1106488"/>
              <a:gd name="connsiteX2369" fmla="*/ 437606 w 1031876"/>
              <a:gd name="connsiteY2369" fmla="*/ 1037410 h 1106488"/>
              <a:gd name="connsiteX2370" fmla="*/ 430768 w 1031876"/>
              <a:gd name="connsiteY2370" fmla="*/ 1030580 h 1106488"/>
              <a:gd name="connsiteX2371" fmla="*/ 423931 w 1031876"/>
              <a:gd name="connsiteY2371" fmla="*/ 1030580 h 1106488"/>
              <a:gd name="connsiteX2372" fmla="*/ 424786 w 1031876"/>
              <a:gd name="connsiteY2372" fmla="*/ 1030580 h 1106488"/>
              <a:gd name="connsiteX2373" fmla="*/ 426495 w 1031876"/>
              <a:gd name="connsiteY2373" fmla="*/ 1030580 h 1106488"/>
              <a:gd name="connsiteX2374" fmla="*/ 427350 w 1031876"/>
              <a:gd name="connsiteY2374" fmla="*/ 1030580 h 1106488"/>
              <a:gd name="connsiteX2375" fmla="*/ 428845 w 1031876"/>
              <a:gd name="connsiteY2375" fmla="*/ 1030580 h 1106488"/>
              <a:gd name="connsiteX2376" fmla="*/ 430768 w 1031876"/>
              <a:gd name="connsiteY2376" fmla="*/ 1030580 h 1106488"/>
              <a:gd name="connsiteX2377" fmla="*/ 423931 w 1031876"/>
              <a:gd name="connsiteY2377" fmla="*/ 1030580 h 1106488"/>
              <a:gd name="connsiteX2378" fmla="*/ 417093 w 1031876"/>
              <a:gd name="connsiteY2378" fmla="*/ 1030580 h 1106488"/>
              <a:gd name="connsiteX2379" fmla="*/ 419657 w 1031876"/>
              <a:gd name="connsiteY2379" fmla="*/ 1030580 h 1106488"/>
              <a:gd name="connsiteX2380" fmla="*/ 420512 w 1031876"/>
              <a:gd name="connsiteY2380" fmla="*/ 1030580 h 1106488"/>
              <a:gd name="connsiteX2381" fmla="*/ 423931 w 1031876"/>
              <a:gd name="connsiteY2381" fmla="*/ 1030580 h 1106488"/>
              <a:gd name="connsiteX2382" fmla="*/ 424615 w 1031876"/>
              <a:gd name="connsiteY2382" fmla="*/ 1033312 h 1106488"/>
              <a:gd name="connsiteX2383" fmla="*/ 328172 w 1031876"/>
              <a:gd name="connsiteY2383" fmla="*/ 1030461 h 1106488"/>
              <a:gd name="connsiteX2384" fmla="*/ 328437 w 1031876"/>
              <a:gd name="connsiteY2384" fmla="*/ 1030479 h 1106488"/>
              <a:gd name="connsiteX2385" fmla="*/ 328437 w 1031876"/>
              <a:gd name="connsiteY2385" fmla="*/ 1030923 h 1106488"/>
              <a:gd name="connsiteX2386" fmla="*/ 793701 w 1031876"/>
              <a:gd name="connsiteY2386" fmla="*/ 1030336 h 1106488"/>
              <a:gd name="connsiteX2387" fmla="*/ 792693 w 1031876"/>
              <a:gd name="connsiteY2387" fmla="*/ 1031296 h 1106488"/>
              <a:gd name="connsiteX2388" fmla="*/ 792693 w 1031876"/>
              <a:gd name="connsiteY2388" fmla="*/ 1031316 h 1106488"/>
              <a:gd name="connsiteX2389" fmla="*/ 355600 w 1031876"/>
              <a:gd name="connsiteY2389" fmla="*/ 1030288 h 1106488"/>
              <a:gd name="connsiteX2390" fmla="*/ 361851 w 1031876"/>
              <a:gd name="connsiteY2390" fmla="*/ 1034257 h 1106488"/>
              <a:gd name="connsiteX2391" fmla="*/ 362289 w 1031876"/>
              <a:gd name="connsiteY2391" fmla="*/ 1034685 h 1106488"/>
              <a:gd name="connsiteX2392" fmla="*/ 362030 w 1031876"/>
              <a:gd name="connsiteY2392" fmla="*/ 1032670 h 1106488"/>
              <a:gd name="connsiteX2393" fmla="*/ 369888 w 1031876"/>
              <a:gd name="connsiteY2393" fmla="*/ 1038226 h 1106488"/>
              <a:gd name="connsiteX2394" fmla="*/ 368830 w 1031876"/>
              <a:gd name="connsiteY2394" fmla="*/ 1038226 h 1106488"/>
              <a:gd name="connsiteX2395" fmla="*/ 374849 w 1031876"/>
              <a:gd name="connsiteY2395" fmla="*/ 1043781 h 1106488"/>
              <a:gd name="connsiteX2396" fmla="*/ 375709 w 1031876"/>
              <a:gd name="connsiteY2396" fmla="*/ 1044575 h 1106488"/>
              <a:gd name="connsiteX2397" fmla="*/ 367109 w 1031876"/>
              <a:gd name="connsiteY2397" fmla="*/ 1041400 h 1106488"/>
              <a:gd name="connsiteX2398" fmla="*/ 368828 w 1031876"/>
              <a:gd name="connsiteY2398" fmla="*/ 1038226 h 1106488"/>
              <a:gd name="connsiteX2399" fmla="*/ 367209 w 1031876"/>
              <a:gd name="connsiteY2399" fmla="*/ 1038226 h 1106488"/>
              <a:gd name="connsiteX2400" fmla="*/ 366316 w 1031876"/>
              <a:gd name="connsiteY2400" fmla="*/ 1038226 h 1106488"/>
              <a:gd name="connsiteX2401" fmla="*/ 363637 w 1031876"/>
              <a:gd name="connsiteY2401" fmla="*/ 1038226 h 1106488"/>
              <a:gd name="connsiteX2402" fmla="*/ 362744 w 1031876"/>
              <a:gd name="connsiteY2402" fmla="*/ 1038226 h 1106488"/>
              <a:gd name="connsiteX2403" fmla="*/ 362598 w 1031876"/>
              <a:gd name="connsiteY2403" fmla="*/ 1037092 h 1106488"/>
              <a:gd name="connsiteX2404" fmla="*/ 751682 w 1031876"/>
              <a:gd name="connsiteY2404" fmla="*/ 1030288 h 1106488"/>
              <a:gd name="connsiteX2405" fmla="*/ 751281 w 1031876"/>
              <a:gd name="connsiteY2405" fmla="*/ 1031067 h 1106488"/>
              <a:gd name="connsiteX2406" fmla="*/ 752135 w 1031876"/>
              <a:gd name="connsiteY2406" fmla="*/ 1030580 h 1106488"/>
              <a:gd name="connsiteX2407" fmla="*/ 751111 w 1031876"/>
              <a:gd name="connsiteY2407" fmla="*/ 1031398 h 1106488"/>
              <a:gd name="connsiteX2408" fmla="*/ 750242 w 1031876"/>
              <a:gd name="connsiteY2408" fmla="*/ 1033088 h 1106488"/>
              <a:gd name="connsiteX2409" fmla="*/ 752135 w 1031876"/>
              <a:gd name="connsiteY2409" fmla="*/ 1031433 h 1106488"/>
              <a:gd name="connsiteX2410" fmla="*/ 753091 w 1031876"/>
              <a:gd name="connsiteY2410" fmla="*/ 1031314 h 1106488"/>
              <a:gd name="connsiteX2411" fmla="*/ 752476 w 1031876"/>
              <a:gd name="connsiteY2411" fmla="*/ 1030288 h 1106488"/>
              <a:gd name="connsiteX2412" fmla="*/ 752575 w 1031876"/>
              <a:gd name="connsiteY2412" fmla="*/ 1030288 h 1106488"/>
              <a:gd name="connsiteX2413" fmla="*/ 755254 w 1031876"/>
              <a:gd name="connsiteY2413" fmla="*/ 1030288 h 1106488"/>
              <a:gd name="connsiteX2414" fmla="*/ 757933 w 1031876"/>
              <a:gd name="connsiteY2414" fmla="*/ 1030288 h 1106488"/>
              <a:gd name="connsiteX2415" fmla="*/ 758032 w 1031876"/>
              <a:gd name="connsiteY2415" fmla="*/ 1030288 h 1106488"/>
              <a:gd name="connsiteX2416" fmla="*/ 758826 w 1031876"/>
              <a:gd name="connsiteY2416" fmla="*/ 1030288 h 1106488"/>
              <a:gd name="connsiteX2417" fmla="*/ 758551 w 1031876"/>
              <a:gd name="connsiteY2417" fmla="*/ 1030632 h 1106488"/>
              <a:gd name="connsiteX2418" fmla="*/ 758973 w 1031876"/>
              <a:gd name="connsiteY2418" fmla="*/ 1030580 h 1106488"/>
              <a:gd name="connsiteX2419" fmla="*/ 758437 w 1031876"/>
              <a:gd name="connsiteY2419" fmla="*/ 1030774 h 1106488"/>
              <a:gd name="connsiteX2420" fmla="*/ 758032 w 1031876"/>
              <a:gd name="connsiteY2420" fmla="*/ 1031280 h 1106488"/>
              <a:gd name="connsiteX2421" fmla="*/ 752477 w 1031876"/>
              <a:gd name="connsiteY2421" fmla="*/ 1038225 h 1106488"/>
              <a:gd name="connsiteX2422" fmla="*/ 754857 w 1031876"/>
              <a:gd name="connsiteY2422" fmla="*/ 1034257 h 1106488"/>
              <a:gd name="connsiteX2423" fmla="*/ 753782 w 1031876"/>
              <a:gd name="connsiteY2423" fmla="*/ 1032465 h 1106488"/>
              <a:gd name="connsiteX2424" fmla="*/ 749823 w 1031876"/>
              <a:gd name="connsiteY2424" fmla="*/ 1033903 h 1106488"/>
              <a:gd name="connsiteX2425" fmla="*/ 749365 w 1031876"/>
              <a:gd name="connsiteY2425" fmla="*/ 1034793 h 1106488"/>
              <a:gd name="connsiteX2426" fmla="*/ 749087 w 1031876"/>
              <a:gd name="connsiteY2426" fmla="*/ 1034382 h 1106488"/>
              <a:gd name="connsiteX2427" fmla="*/ 745298 w 1031876"/>
              <a:gd name="connsiteY2427" fmla="*/ 1037410 h 1106488"/>
              <a:gd name="connsiteX2428" fmla="*/ 749144 w 1031876"/>
              <a:gd name="connsiteY2428" fmla="*/ 1034048 h 1106488"/>
              <a:gd name="connsiteX2429" fmla="*/ 750724 w 1031876"/>
              <a:gd name="connsiteY2429" fmla="*/ 1031707 h 1106488"/>
              <a:gd name="connsiteX2430" fmla="*/ 747862 w 1031876"/>
              <a:gd name="connsiteY2430" fmla="*/ 1033995 h 1106488"/>
              <a:gd name="connsiteX2431" fmla="*/ 745982 w 1031876"/>
              <a:gd name="connsiteY2431" fmla="*/ 1034678 h 1106488"/>
              <a:gd name="connsiteX2432" fmla="*/ 746153 w 1031876"/>
              <a:gd name="connsiteY2432" fmla="*/ 1033995 h 1106488"/>
              <a:gd name="connsiteX2433" fmla="*/ 751078 w 1031876"/>
              <a:gd name="connsiteY2433" fmla="*/ 1031183 h 1106488"/>
              <a:gd name="connsiteX2434" fmla="*/ 403225 w 1031876"/>
              <a:gd name="connsiteY2434" fmla="*/ 1030288 h 1106488"/>
              <a:gd name="connsiteX2435" fmla="*/ 409129 w 1031876"/>
              <a:gd name="connsiteY2435" fmla="*/ 1037234 h 1106488"/>
              <a:gd name="connsiteX2436" fmla="*/ 409453 w 1031876"/>
              <a:gd name="connsiteY2436" fmla="*/ 1037615 h 1106488"/>
              <a:gd name="connsiteX2437" fmla="*/ 409972 w 1031876"/>
              <a:gd name="connsiteY2437" fmla="*/ 1038226 h 1106488"/>
              <a:gd name="connsiteX2438" fmla="*/ 409550 w 1031876"/>
              <a:gd name="connsiteY2438" fmla="*/ 1038102 h 1106488"/>
              <a:gd name="connsiteX2439" fmla="*/ 406599 w 1031876"/>
              <a:gd name="connsiteY2439" fmla="*/ 1037234 h 1106488"/>
              <a:gd name="connsiteX2440" fmla="*/ 403225 w 1031876"/>
              <a:gd name="connsiteY2440" fmla="*/ 1030288 h 1106488"/>
              <a:gd name="connsiteX2441" fmla="*/ 355601 w 1031876"/>
              <a:gd name="connsiteY2441" fmla="*/ 1030288 h 1106488"/>
              <a:gd name="connsiteX2442" fmla="*/ 361851 w 1031876"/>
              <a:gd name="connsiteY2442" fmla="*/ 1031280 h 1106488"/>
              <a:gd name="connsiteX2443" fmla="*/ 362030 w 1031876"/>
              <a:gd name="connsiteY2443" fmla="*/ 1032670 h 1106488"/>
              <a:gd name="connsiteX2444" fmla="*/ 360065 w 1031876"/>
              <a:gd name="connsiteY2444" fmla="*/ 1031280 h 1106488"/>
              <a:gd name="connsiteX2445" fmla="*/ 349251 w 1031876"/>
              <a:gd name="connsiteY2445" fmla="*/ 1030288 h 1106488"/>
              <a:gd name="connsiteX2446" fmla="*/ 349350 w 1031876"/>
              <a:gd name="connsiteY2446" fmla="*/ 1030288 h 1106488"/>
              <a:gd name="connsiteX2447" fmla="*/ 350045 w 1031876"/>
              <a:gd name="connsiteY2447" fmla="*/ 1030288 h 1106488"/>
              <a:gd name="connsiteX2448" fmla="*/ 352922 w 1031876"/>
              <a:gd name="connsiteY2448" fmla="*/ 1030288 h 1106488"/>
              <a:gd name="connsiteX2449" fmla="*/ 354013 w 1031876"/>
              <a:gd name="connsiteY2449" fmla="*/ 1030288 h 1106488"/>
              <a:gd name="connsiteX2450" fmla="*/ 355283 w 1031876"/>
              <a:gd name="connsiteY2450" fmla="*/ 1030288 h 1106488"/>
              <a:gd name="connsiteX2451" fmla="*/ 355600 w 1031876"/>
              <a:gd name="connsiteY2451" fmla="*/ 1030288 h 1106488"/>
              <a:gd name="connsiteX2452" fmla="*/ 355601 w 1031876"/>
              <a:gd name="connsiteY2452" fmla="*/ 1030288 h 1106488"/>
              <a:gd name="connsiteX2453" fmla="*/ 355600 w 1031876"/>
              <a:gd name="connsiteY2453" fmla="*/ 1030288 h 1106488"/>
              <a:gd name="connsiteX2454" fmla="*/ 351791 w 1031876"/>
              <a:gd name="connsiteY2454" fmla="*/ 1031082 h 1106488"/>
              <a:gd name="connsiteX2455" fmla="*/ 350839 w 1031876"/>
              <a:gd name="connsiteY2455" fmla="*/ 1031280 h 1106488"/>
              <a:gd name="connsiteX2456" fmla="*/ 355057 w 1031876"/>
              <a:gd name="connsiteY2456" fmla="*/ 1037432 h 1106488"/>
              <a:gd name="connsiteX2457" fmla="*/ 355072 w 1031876"/>
              <a:gd name="connsiteY2457" fmla="*/ 1037432 h 1106488"/>
              <a:gd name="connsiteX2458" fmla="*/ 355237 w 1031876"/>
              <a:gd name="connsiteY2458" fmla="*/ 1037432 h 1106488"/>
              <a:gd name="connsiteX2459" fmla="*/ 358512 w 1031876"/>
              <a:gd name="connsiteY2459" fmla="*/ 1037432 h 1106488"/>
              <a:gd name="connsiteX2460" fmla="*/ 361951 w 1031876"/>
              <a:gd name="connsiteY2460" fmla="*/ 1037432 h 1106488"/>
              <a:gd name="connsiteX2461" fmla="*/ 361951 w 1031876"/>
              <a:gd name="connsiteY2461" fmla="*/ 1038226 h 1106488"/>
              <a:gd name="connsiteX2462" fmla="*/ 361951 w 1031876"/>
              <a:gd name="connsiteY2462" fmla="*/ 1043683 h 1106488"/>
              <a:gd name="connsiteX2463" fmla="*/ 361951 w 1031876"/>
              <a:gd name="connsiteY2463" fmla="*/ 1044259 h 1106488"/>
              <a:gd name="connsiteX2464" fmla="*/ 361951 w 1031876"/>
              <a:gd name="connsiteY2464" fmla="*/ 1044575 h 1106488"/>
              <a:gd name="connsiteX2465" fmla="*/ 361951 w 1031876"/>
              <a:gd name="connsiteY2465" fmla="*/ 1044576 h 1106488"/>
              <a:gd name="connsiteX2466" fmla="*/ 361950 w 1031876"/>
              <a:gd name="connsiteY2466" fmla="*/ 1044575 h 1106488"/>
              <a:gd name="connsiteX2467" fmla="*/ 358776 w 1031876"/>
              <a:gd name="connsiteY2467" fmla="*/ 1044575 h 1106488"/>
              <a:gd name="connsiteX2468" fmla="*/ 357387 w 1031876"/>
              <a:gd name="connsiteY2468" fmla="*/ 1044575 h 1106488"/>
              <a:gd name="connsiteX2469" fmla="*/ 357189 w 1031876"/>
              <a:gd name="connsiteY2469" fmla="*/ 1044575 h 1106488"/>
              <a:gd name="connsiteX2470" fmla="*/ 356395 w 1031876"/>
              <a:gd name="connsiteY2470" fmla="*/ 1044575 h 1106488"/>
              <a:gd name="connsiteX2471" fmla="*/ 355601 w 1031876"/>
              <a:gd name="connsiteY2471" fmla="*/ 1044575 h 1106488"/>
              <a:gd name="connsiteX2472" fmla="*/ 355601 w 1031876"/>
              <a:gd name="connsiteY2472" fmla="*/ 1044259 h 1106488"/>
              <a:gd name="connsiteX2473" fmla="*/ 355601 w 1031876"/>
              <a:gd name="connsiteY2473" fmla="*/ 1043781 h 1106488"/>
              <a:gd name="connsiteX2474" fmla="*/ 355601 w 1031876"/>
              <a:gd name="connsiteY2474" fmla="*/ 1040230 h 1106488"/>
              <a:gd name="connsiteX2475" fmla="*/ 354429 w 1031876"/>
              <a:gd name="connsiteY2475" fmla="*/ 1039787 h 1106488"/>
              <a:gd name="connsiteX2476" fmla="*/ 353696 w 1031876"/>
              <a:gd name="connsiteY2476" fmla="*/ 1040765 h 1106488"/>
              <a:gd name="connsiteX2477" fmla="*/ 349253 w 1031876"/>
              <a:gd name="connsiteY2477" fmla="*/ 1038226 h 1106488"/>
              <a:gd name="connsiteX2478" fmla="*/ 349251 w 1031876"/>
              <a:gd name="connsiteY2478" fmla="*/ 1038226 h 1106488"/>
              <a:gd name="connsiteX2479" fmla="*/ 349252 w 1031876"/>
              <a:gd name="connsiteY2479" fmla="*/ 1038226 h 1106488"/>
              <a:gd name="connsiteX2480" fmla="*/ 349251 w 1031876"/>
              <a:gd name="connsiteY2480" fmla="*/ 1038225 h 1106488"/>
              <a:gd name="connsiteX2481" fmla="*/ 349253 w 1031876"/>
              <a:gd name="connsiteY2481" fmla="*/ 1038225 h 1106488"/>
              <a:gd name="connsiteX2482" fmla="*/ 349747 w 1031876"/>
              <a:gd name="connsiteY2482" fmla="*/ 1038019 h 1106488"/>
              <a:gd name="connsiteX2483" fmla="*/ 349251 w 1031876"/>
              <a:gd name="connsiteY2483" fmla="*/ 1037832 h 1106488"/>
              <a:gd name="connsiteX2484" fmla="*/ 348612 w 1031876"/>
              <a:gd name="connsiteY2484" fmla="*/ 1037591 h 1106488"/>
              <a:gd name="connsiteX2485" fmla="*/ 348192 w 1031876"/>
              <a:gd name="connsiteY2485" fmla="*/ 1037432 h 1106488"/>
              <a:gd name="connsiteX2486" fmla="*/ 349251 w 1031876"/>
              <a:gd name="connsiteY2486" fmla="*/ 1037432 h 1106488"/>
              <a:gd name="connsiteX2487" fmla="*/ 351157 w 1031876"/>
              <a:gd name="connsiteY2487" fmla="*/ 1037432 h 1106488"/>
              <a:gd name="connsiteX2488" fmla="*/ 351632 w 1031876"/>
              <a:gd name="connsiteY2488" fmla="*/ 1037234 h 1106488"/>
              <a:gd name="connsiteX2489" fmla="*/ 349251 w 1031876"/>
              <a:gd name="connsiteY2489" fmla="*/ 1030288 h 1106488"/>
              <a:gd name="connsiteX2490" fmla="*/ 287338 w 1031876"/>
              <a:gd name="connsiteY2490" fmla="*/ 1030288 h 1106488"/>
              <a:gd name="connsiteX2491" fmla="*/ 288132 w 1031876"/>
              <a:gd name="connsiteY2491" fmla="*/ 1030288 h 1106488"/>
              <a:gd name="connsiteX2492" fmla="*/ 289719 w 1031876"/>
              <a:gd name="connsiteY2492" fmla="*/ 1030288 h 1106488"/>
              <a:gd name="connsiteX2493" fmla="*/ 293688 w 1031876"/>
              <a:gd name="connsiteY2493" fmla="*/ 1030288 h 1106488"/>
              <a:gd name="connsiteX2494" fmla="*/ 287338 w 1031876"/>
              <a:gd name="connsiteY2494" fmla="*/ 1030288 h 1106488"/>
              <a:gd name="connsiteX2495" fmla="*/ 812801 w 1031876"/>
              <a:gd name="connsiteY2495" fmla="*/ 1030287 h 1106488"/>
              <a:gd name="connsiteX2496" fmla="*/ 820739 w 1031876"/>
              <a:gd name="connsiteY2496" fmla="*/ 1030287 h 1106488"/>
              <a:gd name="connsiteX2497" fmla="*/ 812801 w 1031876"/>
              <a:gd name="connsiteY2497" fmla="*/ 1030287 h 1106488"/>
              <a:gd name="connsiteX2498" fmla="*/ 280111 w 1031876"/>
              <a:gd name="connsiteY2498" fmla="*/ 1029773 h 1106488"/>
              <a:gd name="connsiteX2499" fmla="*/ 280194 w 1031876"/>
              <a:gd name="connsiteY2499" fmla="*/ 1030287 h 1106488"/>
              <a:gd name="connsiteX2500" fmla="*/ 280195 w 1031876"/>
              <a:gd name="connsiteY2500" fmla="*/ 1030287 h 1106488"/>
              <a:gd name="connsiteX2501" fmla="*/ 280614 w 1031876"/>
              <a:gd name="connsiteY2501" fmla="*/ 1030068 h 1106488"/>
              <a:gd name="connsiteX2502" fmla="*/ 785813 w 1031876"/>
              <a:gd name="connsiteY2502" fmla="*/ 1028844 h 1106488"/>
              <a:gd name="connsiteX2503" fmla="*/ 785813 w 1031876"/>
              <a:gd name="connsiteY2503" fmla="*/ 1030486 h 1106488"/>
              <a:gd name="connsiteX2504" fmla="*/ 778934 w 1031876"/>
              <a:gd name="connsiteY2504" fmla="*/ 1031346 h 1106488"/>
              <a:gd name="connsiteX2505" fmla="*/ 783233 w 1031876"/>
              <a:gd name="connsiteY2505" fmla="*/ 1030486 h 1106488"/>
              <a:gd name="connsiteX2506" fmla="*/ 280989 w 1031876"/>
              <a:gd name="connsiteY2506" fmla="*/ 1028433 h 1106488"/>
              <a:gd name="connsiteX2507" fmla="*/ 280989 w 1031876"/>
              <a:gd name="connsiteY2507" fmla="*/ 1029872 h 1106488"/>
              <a:gd name="connsiteX2508" fmla="*/ 282092 w 1031876"/>
              <a:gd name="connsiteY2508" fmla="*/ 1029296 h 1106488"/>
              <a:gd name="connsiteX2509" fmla="*/ 505982 w 1031876"/>
              <a:gd name="connsiteY2509" fmla="*/ 1028096 h 1106488"/>
              <a:gd name="connsiteX2510" fmla="*/ 512819 w 1031876"/>
              <a:gd name="connsiteY2510" fmla="*/ 1030580 h 1106488"/>
              <a:gd name="connsiteX2511" fmla="*/ 509401 w 1031876"/>
              <a:gd name="connsiteY2511" fmla="*/ 1030580 h 1106488"/>
              <a:gd name="connsiteX2512" fmla="*/ 506837 w 1031876"/>
              <a:gd name="connsiteY2512" fmla="*/ 1030580 h 1106488"/>
              <a:gd name="connsiteX2513" fmla="*/ 505982 w 1031876"/>
              <a:gd name="connsiteY2513" fmla="*/ 1030580 h 1106488"/>
              <a:gd name="connsiteX2514" fmla="*/ 276332 w 1031876"/>
              <a:gd name="connsiteY2514" fmla="*/ 1027553 h 1106488"/>
              <a:gd name="connsiteX2515" fmla="*/ 274110 w 1031876"/>
              <a:gd name="connsiteY2515" fmla="*/ 1030287 h 1106488"/>
              <a:gd name="connsiteX2516" fmla="*/ 271480 w 1031876"/>
              <a:gd name="connsiteY2516" fmla="*/ 1028900 h 1106488"/>
              <a:gd name="connsiteX2517" fmla="*/ 272815 w 1031876"/>
              <a:gd name="connsiteY2517" fmla="*/ 1030287 h 1106488"/>
              <a:gd name="connsiteX2518" fmla="*/ 273051 w 1031876"/>
              <a:gd name="connsiteY2518" fmla="*/ 1030287 h 1106488"/>
              <a:gd name="connsiteX2519" fmla="*/ 273448 w 1031876"/>
              <a:gd name="connsiteY2519" fmla="*/ 1030287 h 1106488"/>
              <a:gd name="connsiteX2520" fmla="*/ 274110 w 1031876"/>
              <a:gd name="connsiteY2520" fmla="*/ 1030287 h 1106488"/>
              <a:gd name="connsiteX2521" fmla="*/ 276623 w 1031876"/>
              <a:gd name="connsiteY2521" fmla="*/ 1030287 h 1106488"/>
              <a:gd name="connsiteX2522" fmla="*/ 279302 w 1031876"/>
              <a:gd name="connsiteY2522" fmla="*/ 1030287 h 1106488"/>
              <a:gd name="connsiteX2523" fmla="*/ 280193 w 1031876"/>
              <a:gd name="connsiteY2523" fmla="*/ 1030287 h 1106488"/>
              <a:gd name="connsiteX2524" fmla="*/ 279301 w 1031876"/>
              <a:gd name="connsiteY2524" fmla="*/ 1029494 h 1106488"/>
              <a:gd name="connsiteX2525" fmla="*/ 278645 w 1031876"/>
              <a:gd name="connsiteY2525" fmla="*/ 1028911 h 1106488"/>
              <a:gd name="connsiteX2526" fmla="*/ 795000 w 1031876"/>
              <a:gd name="connsiteY2526" fmla="*/ 1026852 h 1106488"/>
              <a:gd name="connsiteX2527" fmla="*/ 795656 w 1031876"/>
              <a:gd name="connsiteY2527" fmla="*/ 1028382 h 1106488"/>
              <a:gd name="connsiteX2528" fmla="*/ 794545 w 1031876"/>
              <a:gd name="connsiteY2528" fmla="*/ 1029493 h 1106488"/>
              <a:gd name="connsiteX2529" fmla="*/ 793751 w 1031876"/>
              <a:gd name="connsiteY2529" fmla="*/ 1030287 h 1106488"/>
              <a:gd name="connsiteX2530" fmla="*/ 794545 w 1031876"/>
              <a:gd name="connsiteY2530" fmla="*/ 1027112 h 1106488"/>
              <a:gd name="connsiteX2531" fmla="*/ 803762 w 1031876"/>
              <a:gd name="connsiteY2531" fmla="*/ 1026626 h 1106488"/>
              <a:gd name="connsiteX2532" fmla="*/ 803276 w 1031876"/>
              <a:gd name="connsiteY2532" fmla="*/ 1027112 h 1106488"/>
              <a:gd name="connsiteX2533" fmla="*/ 800101 w 1031876"/>
              <a:gd name="connsiteY2533" fmla="*/ 1030287 h 1106488"/>
              <a:gd name="connsiteX2534" fmla="*/ 362811 w 1031876"/>
              <a:gd name="connsiteY2534" fmla="*/ 1026187 h 1106488"/>
              <a:gd name="connsiteX2535" fmla="*/ 367594 w 1031876"/>
              <a:gd name="connsiteY2535" fmla="*/ 1030287 h 1106488"/>
              <a:gd name="connsiteX2536" fmla="*/ 367969 w 1031876"/>
              <a:gd name="connsiteY2536" fmla="*/ 1030287 h 1106488"/>
              <a:gd name="connsiteX2537" fmla="*/ 368829 w 1031876"/>
              <a:gd name="connsiteY2537" fmla="*/ 1030287 h 1106488"/>
              <a:gd name="connsiteX2538" fmla="*/ 368829 w 1031876"/>
              <a:gd name="connsiteY2538" fmla="*/ 1030906 h 1106488"/>
              <a:gd name="connsiteX2539" fmla="*/ 368255 w 1031876"/>
              <a:gd name="connsiteY2539" fmla="*/ 1030854 h 1106488"/>
              <a:gd name="connsiteX2540" fmla="*/ 368829 w 1031876"/>
              <a:gd name="connsiteY2540" fmla="*/ 1031346 h 1106488"/>
              <a:gd name="connsiteX2541" fmla="*/ 368829 w 1031876"/>
              <a:gd name="connsiteY2541" fmla="*/ 1031138 h 1106488"/>
              <a:gd name="connsiteX2542" fmla="*/ 368829 w 1031876"/>
              <a:gd name="connsiteY2542" fmla="*/ 1031082 h 1106488"/>
              <a:gd name="connsiteX2543" fmla="*/ 368829 w 1031876"/>
              <a:gd name="connsiteY2543" fmla="*/ 1030906 h 1106488"/>
              <a:gd name="connsiteX2544" fmla="*/ 370792 w 1031876"/>
              <a:gd name="connsiteY2544" fmla="*/ 1031082 h 1106488"/>
              <a:gd name="connsiteX2545" fmla="*/ 371409 w 1031876"/>
              <a:gd name="connsiteY2545" fmla="*/ 1031138 h 1106488"/>
              <a:gd name="connsiteX2546" fmla="*/ 371560 w 1031876"/>
              <a:gd name="connsiteY2546" fmla="*/ 1031347 h 1106488"/>
              <a:gd name="connsiteX2547" fmla="*/ 371874 w 1031876"/>
              <a:gd name="connsiteY2547" fmla="*/ 1031782 h 1106488"/>
              <a:gd name="connsiteX2548" fmla="*/ 374849 w 1031876"/>
              <a:gd name="connsiteY2548" fmla="*/ 1032207 h 1106488"/>
              <a:gd name="connsiteX2549" fmla="*/ 375507 w 1031876"/>
              <a:gd name="connsiteY2549" fmla="*/ 1036812 h 1106488"/>
              <a:gd name="connsiteX2550" fmla="*/ 375708 w 1031876"/>
              <a:gd name="connsiteY2550" fmla="*/ 1037091 h 1106488"/>
              <a:gd name="connsiteX2551" fmla="*/ 375547 w 1031876"/>
              <a:gd name="connsiteY2551" fmla="*/ 1037091 h 1106488"/>
              <a:gd name="connsiteX2552" fmla="*/ 375582 w 1031876"/>
              <a:gd name="connsiteY2552" fmla="*/ 1037339 h 1106488"/>
              <a:gd name="connsiteX2553" fmla="*/ 375708 w 1031876"/>
              <a:gd name="connsiteY2553" fmla="*/ 1037091 h 1106488"/>
              <a:gd name="connsiteX2554" fmla="*/ 379148 w 1031876"/>
              <a:gd name="connsiteY2554" fmla="*/ 1037941 h 1106488"/>
              <a:gd name="connsiteX2555" fmla="*/ 379313 w 1031876"/>
              <a:gd name="connsiteY2555" fmla="*/ 1038226 h 1106488"/>
              <a:gd name="connsiteX2556" fmla="*/ 380635 w 1031876"/>
              <a:gd name="connsiteY2556" fmla="*/ 1040516 h 1106488"/>
              <a:gd name="connsiteX2557" fmla="*/ 382587 w 1031876"/>
              <a:gd name="connsiteY2557" fmla="*/ 1043894 h 1106488"/>
              <a:gd name="connsiteX2558" fmla="*/ 373988 w 1031876"/>
              <a:gd name="connsiteY2558" fmla="*/ 1040492 h 1106488"/>
              <a:gd name="connsiteX2559" fmla="*/ 375134 w 1031876"/>
              <a:gd name="connsiteY2559" fmla="*/ 1038226 h 1106488"/>
              <a:gd name="connsiteX2560" fmla="*/ 375404 w 1031876"/>
              <a:gd name="connsiteY2560" fmla="*/ 1037692 h 1106488"/>
              <a:gd name="connsiteX2561" fmla="*/ 375060 w 1031876"/>
              <a:gd name="connsiteY2561" fmla="*/ 1037091 h 1106488"/>
              <a:gd name="connsiteX2562" fmla="*/ 374848 w 1031876"/>
              <a:gd name="connsiteY2562" fmla="*/ 1037091 h 1106488"/>
              <a:gd name="connsiteX2563" fmla="*/ 372269 w 1031876"/>
              <a:gd name="connsiteY2563" fmla="*/ 1037091 h 1106488"/>
              <a:gd name="connsiteX2564" fmla="*/ 369689 w 1031876"/>
              <a:gd name="connsiteY2564" fmla="*/ 1037091 h 1106488"/>
              <a:gd name="connsiteX2565" fmla="*/ 368829 w 1031876"/>
              <a:gd name="connsiteY2565" fmla="*/ 1037091 h 1106488"/>
              <a:gd name="connsiteX2566" fmla="*/ 368829 w 1031876"/>
              <a:gd name="connsiteY2566" fmla="*/ 1031347 h 1106488"/>
              <a:gd name="connsiteX2567" fmla="*/ 366250 w 1031876"/>
              <a:gd name="connsiteY2567" fmla="*/ 1031347 h 1106488"/>
              <a:gd name="connsiteX2568" fmla="*/ 365391 w 1031876"/>
              <a:gd name="connsiteY2568" fmla="*/ 1031347 h 1106488"/>
              <a:gd name="connsiteX2569" fmla="*/ 364531 w 1031876"/>
              <a:gd name="connsiteY2569" fmla="*/ 1031347 h 1106488"/>
              <a:gd name="connsiteX2570" fmla="*/ 363022 w 1031876"/>
              <a:gd name="connsiteY2570" fmla="*/ 1031347 h 1106488"/>
              <a:gd name="connsiteX2571" fmla="*/ 361951 w 1031876"/>
              <a:gd name="connsiteY2571" fmla="*/ 1031347 h 1106488"/>
              <a:gd name="connsiteX2572" fmla="*/ 362102 w 1031876"/>
              <a:gd name="connsiteY2572" fmla="*/ 1030438 h 1106488"/>
              <a:gd name="connsiteX2573" fmla="*/ 361951 w 1031876"/>
              <a:gd name="connsiteY2573" fmla="*/ 1030288 h 1106488"/>
              <a:gd name="connsiteX2574" fmla="*/ 362103 w 1031876"/>
              <a:gd name="connsiteY2574" fmla="*/ 1030438 h 1106488"/>
              <a:gd name="connsiteX2575" fmla="*/ 362125 w 1031876"/>
              <a:gd name="connsiteY2575" fmla="*/ 1030303 h 1106488"/>
              <a:gd name="connsiteX2576" fmla="*/ 361951 w 1031876"/>
              <a:gd name="connsiteY2576" fmla="*/ 1030287 h 1106488"/>
              <a:gd name="connsiteX2577" fmla="*/ 362128 w 1031876"/>
              <a:gd name="connsiteY2577" fmla="*/ 1030287 h 1106488"/>
              <a:gd name="connsiteX2578" fmla="*/ 785813 w 1031876"/>
              <a:gd name="connsiteY2578" fmla="*/ 1026014 h 1106488"/>
              <a:gd name="connsiteX2579" fmla="*/ 785813 w 1031876"/>
              <a:gd name="connsiteY2579" fmla="*/ 1026724 h 1106488"/>
              <a:gd name="connsiteX2580" fmla="*/ 784094 w 1031876"/>
              <a:gd name="connsiteY2580" fmla="*/ 1027906 h 1106488"/>
              <a:gd name="connsiteX2581" fmla="*/ 780515 w 1031876"/>
              <a:gd name="connsiteY2581" fmla="*/ 1028929 h 1106488"/>
              <a:gd name="connsiteX2582" fmla="*/ 782374 w 1031876"/>
              <a:gd name="connsiteY2582" fmla="*/ 1027906 h 1106488"/>
              <a:gd name="connsiteX2583" fmla="*/ 792693 w 1031876"/>
              <a:gd name="connsiteY2583" fmla="*/ 1025326 h 1106488"/>
              <a:gd name="connsiteX2584" fmla="*/ 792693 w 1031876"/>
              <a:gd name="connsiteY2584" fmla="*/ 1027906 h 1106488"/>
              <a:gd name="connsiteX2585" fmla="*/ 792693 w 1031876"/>
              <a:gd name="connsiteY2585" fmla="*/ 1030287 h 1106488"/>
              <a:gd name="connsiteX2586" fmla="*/ 793751 w 1031876"/>
              <a:gd name="connsiteY2586" fmla="*/ 1030287 h 1106488"/>
              <a:gd name="connsiteX2587" fmla="*/ 793749 w 1031876"/>
              <a:gd name="connsiteY2587" fmla="*/ 1030288 h 1106488"/>
              <a:gd name="connsiteX2588" fmla="*/ 793750 w 1031876"/>
              <a:gd name="connsiteY2588" fmla="*/ 1030288 h 1106488"/>
              <a:gd name="connsiteX2589" fmla="*/ 793751 w 1031876"/>
              <a:gd name="connsiteY2589" fmla="*/ 1030288 h 1106488"/>
              <a:gd name="connsiteX2590" fmla="*/ 793745 w 1031876"/>
              <a:gd name="connsiteY2590" fmla="*/ 1030294 h 1106488"/>
              <a:gd name="connsiteX2591" fmla="*/ 790179 w 1031876"/>
              <a:gd name="connsiteY2591" fmla="*/ 1034256 h 1106488"/>
              <a:gd name="connsiteX2592" fmla="*/ 786607 w 1031876"/>
              <a:gd name="connsiteY2592" fmla="*/ 1038225 h 1106488"/>
              <a:gd name="connsiteX2593" fmla="*/ 783035 w 1031876"/>
              <a:gd name="connsiteY2593" fmla="*/ 1038225 h 1106488"/>
              <a:gd name="connsiteX2594" fmla="*/ 779467 w 1031876"/>
              <a:gd name="connsiteY2594" fmla="*/ 1038225 h 1106488"/>
              <a:gd name="connsiteX2595" fmla="*/ 779463 w 1031876"/>
              <a:gd name="connsiteY2595" fmla="*/ 1038226 h 1106488"/>
              <a:gd name="connsiteX2596" fmla="*/ 779465 w 1031876"/>
              <a:gd name="connsiteY2596" fmla="*/ 1038225 h 1106488"/>
              <a:gd name="connsiteX2597" fmla="*/ 779464 w 1031876"/>
              <a:gd name="connsiteY2597" fmla="*/ 1038225 h 1106488"/>
              <a:gd name="connsiteX2598" fmla="*/ 779463 w 1031876"/>
              <a:gd name="connsiteY2598" fmla="*/ 1038225 h 1106488"/>
              <a:gd name="connsiteX2599" fmla="*/ 779465 w 1031876"/>
              <a:gd name="connsiteY2599" fmla="*/ 1038225 h 1106488"/>
              <a:gd name="connsiteX2600" fmla="*/ 784009 w 1031876"/>
              <a:gd name="connsiteY2600" fmla="*/ 1035340 h 1106488"/>
              <a:gd name="connsiteX2601" fmla="*/ 783035 w 1031876"/>
              <a:gd name="connsiteY2601" fmla="*/ 1037234 h 1106488"/>
              <a:gd name="connsiteX2602" fmla="*/ 779470 w 1031876"/>
              <a:gd name="connsiteY2602" fmla="*/ 1038224 h 1106488"/>
              <a:gd name="connsiteX2603" fmla="*/ 785813 w 1031876"/>
              <a:gd name="connsiteY2603" fmla="*/ 1037343 h 1106488"/>
              <a:gd name="connsiteX2604" fmla="*/ 786607 w 1031876"/>
              <a:gd name="connsiteY2604" fmla="*/ 1037233 h 1106488"/>
              <a:gd name="connsiteX2605" fmla="*/ 792662 w 1031876"/>
              <a:gd name="connsiteY2605" fmla="*/ 1031346 h 1106488"/>
              <a:gd name="connsiteX2606" fmla="*/ 792641 w 1031876"/>
              <a:gd name="connsiteY2606" fmla="*/ 1031346 h 1106488"/>
              <a:gd name="connsiteX2607" fmla="*/ 787500 w 1031876"/>
              <a:gd name="connsiteY2607" fmla="*/ 1036242 h 1106488"/>
              <a:gd name="connsiteX2608" fmla="*/ 787063 w 1031876"/>
              <a:gd name="connsiteY2608" fmla="*/ 1033327 h 1106488"/>
              <a:gd name="connsiteX2609" fmla="*/ 785893 w 1031876"/>
              <a:gd name="connsiteY2609" fmla="*/ 1033859 h 1106488"/>
              <a:gd name="connsiteX2610" fmla="*/ 785798 w 1031876"/>
              <a:gd name="connsiteY2610" fmla="*/ 1033885 h 1106488"/>
              <a:gd name="connsiteX2611" fmla="*/ 785714 w 1031876"/>
              <a:gd name="connsiteY2611" fmla="*/ 1034257 h 1106488"/>
              <a:gd name="connsiteX2612" fmla="*/ 784010 w 1031876"/>
              <a:gd name="connsiteY2612" fmla="*/ 1035339 h 1106488"/>
              <a:gd name="connsiteX2613" fmla="*/ 784009 w 1031876"/>
              <a:gd name="connsiteY2613" fmla="*/ 1035340 h 1106488"/>
              <a:gd name="connsiteX2614" fmla="*/ 784009 w 1031876"/>
              <a:gd name="connsiteY2614" fmla="*/ 1035339 h 1106488"/>
              <a:gd name="connsiteX2615" fmla="*/ 784587 w 1031876"/>
              <a:gd name="connsiteY2615" fmla="*/ 1034215 h 1106488"/>
              <a:gd name="connsiteX2616" fmla="*/ 772796 w 1031876"/>
              <a:gd name="connsiteY2616" fmla="*/ 1037431 h 1106488"/>
              <a:gd name="connsiteX2617" fmla="*/ 785813 w 1031876"/>
              <a:gd name="connsiteY2617" fmla="*/ 1030774 h 1106488"/>
              <a:gd name="connsiteX2618" fmla="*/ 785813 w 1031876"/>
              <a:gd name="connsiteY2618" fmla="*/ 1030486 h 1106488"/>
              <a:gd name="connsiteX2619" fmla="*/ 786403 w 1031876"/>
              <a:gd name="connsiteY2619" fmla="*/ 1029970 h 1106488"/>
              <a:gd name="connsiteX2620" fmla="*/ 786127 w 1031876"/>
              <a:gd name="connsiteY2620" fmla="*/ 1030614 h 1106488"/>
              <a:gd name="connsiteX2621" fmla="*/ 786551 w 1031876"/>
              <a:gd name="connsiteY2621" fmla="*/ 1030397 h 1106488"/>
              <a:gd name="connsiteX2622" fmla="*/ 786607 w 1031876"/>
              <a:gd name="connsiteY2622" fmla="*/ 1030288 h 1106488"/>
              <a:gd name="connsiteX2623" fmla="*/ 786586 w 1031876"/>
              <a:gd name="connsiteY2623" fmla="*/ 1030379 h 1106488"/>
              <a:gd name="connsiteX2624" fmla="*/ 786618 w 1031876"/>
              <a:gd name="connsiteY2624" fmla="*/ 1030363 h 1106488"/>
              <a:gd name="connsiteX2625" fmla="*/ 786607 w 1031876"/>
              <a:gd name="connsiteY2625" fmla="*/ 1030288 h 1106488"/>
              <a:gd name="connsiteX2626" fmla="*/ 786764 w 1031876"/>
              <a:gd name="connsiteY2626" fmla="*/ 1030288 h 1106488"/>
              <a:gd name="connsiteX2627" fmla="*/ 786766 w 1031876"/>
              <a:gd name="connsiteY2627" fmla="*/ 1030287 h 1106488"/>
              <a:gd name="connsiteX2628" fmla="*/ 786872 w 1031876"/>
              <a:gd name="connsiteY2628" fmla="*/ 1030287 h 1106488"/>
              <a:gd name="connsiteX2629" fmla="*/ 787023 w 1031876"/>
              <a:gd name="connsiteY2629" fmla="*/ 1030287 h 1106488"/>
              <a:gd name="connsiteX2630" fmla="*/ 342305 w 1031876"/>
              <a:gd name="connsiteY2630" fmla="*/ 1024732 h 1106488"/>
              <a:gd name="connsiteX2631" fmla="*/ 345282 w 1031876"/>
              <a:gd name="connsiteY2631" fmla="*/ 1027113 h 1106488"/>
              <a:gd name="connsiteX2632" fmla="*/ 349251 w 1031876"/>
              <a:gd name="connsiteY2632" fmla="*/ 1030288 h 1106488"/>
              <a:gd name="connsiteX2633" fmla="*/ 342305 w 1031876"/>
              <a:gd name="connsiteY2633" fmla="*/ 1024732 h 1106488"/>
              <a:gd name="connsiteX2634" fmla="*/ 393200 w 1031876"/>
              <a:gd name="connsiteY2634" fmla="*/ 1024670 h 1106488"/>
              <a:gd name="connsiteX2635" fmla="*/ 396580 w 1031876"/>
              <a:gd name="connsiteY2635" fmla="*/ 1030580 h 1106488"/>
              <a:gd name="connsiteX2636" fmla="*/ 390623 w 1031876"/>
              <a:gd name="connsiteY2636" fmla="*/ 1025372 h 1106488"/>
              <a:gd name="connsiteX2637" fmla="*/ 792693 w 1031876"/>
              <a:gd name="connsiteY2637" fmla="*/ 1024466 h 1106488"/>
              <a:gd name="connsiteX2638" fmla="*/ 786403 w 1031876"/>
              <a:gd name="connsiteY2638" fmla="*/ 1029970 h 1106488"/>
              <a:gd name="connsiteX2639" fmla="*/ 787287 w 1031876"/>
              <a:gd name="connsiteY2639" fmla="*/ 1027906 h 1106488"/>
              <a:gd name="connsiteX2640" fmla="*/ 792693 w 1031876"/>
              <a:gd name="connsiteY2640" fmla="*/ 1024466 h 1106488"/>
              <a:gd name="connsiteX2641" fmla="*/ 791833 w 1031876"/>
              <a:gd name="connsiteY2641" fmla="*/ 1025326 h 1106488"/>
              <a:gd name="connsiteX2642" fmla="*/ 786872 w 1031876"/>
              <a:gd name="connsiteY2642" fmla="*/ 1030287 h 1106488"/>
              <a:gd name="connsiteX2643" fmla="*/ 785813 w 1031876"/>
              <a:gd name="connsiteY2643" fmla="*/ 1024466 h 1106488"/>
              <a:gd name="connsiteX2644" fmla="*/ 786673 w 1031876"/>
              <a:gd name="connsiteY2644" fmla="*/ 1025541 h 1106488"/>
              <a:gd name="connsiteX2645" fmla="*/ 785813 w 1031876"/>
              <a:gd name="connsiteY2645" fmla="*/ 1026014 h 1106488"/>
              <a:gd name="connsiteX2646" fmla="*/ 785813 w 1031876"/>
              <a:gd name="connsiteY2646" fmla="*/ 1024466 h 1106488"/>
              <a:gd name="connsiteX2647" fmla="*/ 788393 w 1031876"/>
              <a:gd name="connsiteY2647" fmla="*/ 1025326 h 1106488"/>
              <a:gd name="connsiteX2648" fmla="*/ 787287 w 1031876"/>
              <a:gd name="connsiteY2648" fmla="*/ 1027906 h 1106488"/>
              <a:gd name="connsiteX2649" fmla="*/ 785813 w 1031876"/>
              <a:gd name="connsiteY2649" fmla="*/ 1028844 h 1106488"/>
              <a:gd name="connsiteX2650" fmla="*/ 785813 w 1031876"/>
              <a:gd name="connsiteY2650" fmla="*/ 1027906 h 1106488"/>
              <a:gd name="connsiteX2651" fmla="*/ 785813 w 1031876"/>
              <a:gd name="connsiteY2651" fmla="*/ 1026724 h 1106488"/>
              <a:gd name="connsiteX2652" fmla="*/ 787533 w 1031876"/>
              <a:gd name="connsiteY2652" fmla="*/ 1025541 h 1106488"/>
              <a:gd name="connsiteX2653" fmla="*/ 785813 w 1031876"/>
              <a:gd name="connsiteY2653" fmla="*/ 1024466 h 1106488"/>
              <a:gd name="connsiteX2654" fmla="*/ 388516 w 1031876"/>
              <a:gd name="connsiteY2654" fmla="*/ 1024450 h 1106488"/>
              <a:gd name="connsiteX2655" fmla="*/ 389743 w 1031876"/>
              <a:gd name="connsiteY2655" fmla="*/ 1024603 h 1106488"/>
              <a:gd name="connsiteX2656" fmla="*/ 390623 w 1031876"/>
              <a:gd name="connsiteY2656" fmla="*/ 1025372 h 1106488"/>
              <a:gd name="connsiteX2657" fmla="*/ 387284 w 1031876"/>
              <a:gd name="connsiteY2657" fmla="*/ 1026282 h 1106488"/>
              <a:gd name="connsiteX2658" fmla="*/ 386797 w 1031876"/>
              <a:gd name="connsiteY2658" fmla="*/ 1025430 h 1106488"/>
              <a:gd name="connsiteX2659" fmla="*/ 328437 w 1031876"/>
              <a:gd name="connsiteY2659" fmla="*/ 1024256 h 1106488"/>
              <a:gd name="connsiteX2660" fmla="*/ 331789 w 1031876"/>
              <a:gd name="connsiteY2660" fmla="*/ 1026756 h 1106488"/>
              <a:gd name="connsiteX2661" fmla="*/ 332241 w 1031876"/>
              <a:gd name="connsiteY2661" fmla="*/ 1026418 h 1106488"/>
              <a:gd name="connsiteX2662" fmla="*/ 332703 w 1031876"/>
              <a:gd name="connsiteY2662" fmla="*/ 1026680 h 1106488"/>
              <a:gd name="connsiteX2663" fmla="*/ 334302 w 1031876"/>
              <a:gd name="connsiteY2663" fmla="*/ 1027590 h 1106488"/>
              <a:gd name="connsiteX2664" fmla="*/ 335140 w 1031876"/>
              <a:gd name="connsiteY2664" fmla="*/ 1030923 h 1106488"/>
              <a:gd name="connsiteX2665" fmla="*/ 328437 w 1031876"/>
              <a:gd name="connsiteY2665" fmla="*/ 1030479 h 1106488"/>
              <a:gd name="connsiteX2666" fmla="*/ 328437 w 1031876"/>
              <a:gd name="connsiteY2666" fmla="*/ 1025089 h 1106488"/>
              <a:gd name="connsiteX2667" fmla="*/ 328437 w 1031876"/>
              <a:gd name="connsiteY2667" fmla="*/ 1024256 h 1106488"/>
              <a:gd name="connsiteX2668" fmla="*/ 328437 w 1031876"/>
              <a:gd name="connsiteY2668" fmla="*/ 1024256 h 1106488"/>
              <a:gd name="connsiteX2669" fmla="*/ 335140 w 1031876"/>
              <a:gd name="connsiteY2669" fmla="*/ 1024256 h 1106488"/>
              <a:gd name="connsiteX2670" fmla="*/ 332459 w 1031876"/>
              <a:gd name="connsiteY2670" fmla="*/ 1026256 h 1106488"/>
              <a:gd name="connsiteX2671" fmla="*/ 332241 w 1031876"/>
              <a:gd name="connsiteY2671" fmla="*/ 1026418 h 1106488"/>
              <a:gd name="connsiteX2672" fmla="*/ 321734 w 1031876"/>
              <a:gd name="connsiteY2672" fmla="*/ 1024256 h 1106488"/>
              <a:gd name="connsiteX2673" fmla="*/ 325086 w 1031876"/>
              <a:gd name="connsiteY2673" fmla="*/ 1025089 h 1106488"/>
              <a:gd name="connsiteX2674" fmla="*/ 326263 w 1031876"/>
              <a:gd name="connsiteY2674" fmla="*/ 1027139 h 1106488"/>
              <a:gd name="connsiteX2675" fmla="*/ 328172 w 1031876"/>
              <a:gd name="connsiteY2675" fmla="*/ 1030461 h 1106488"/>
              <a:gd name="connsiteX2676" fmla="*/ 328084 w 1031876"/>
              <a:gd name="connsiteY2676" fmla="*/ 1030455 h 1106488"/>
              <a:gd name="connsiteX2677" fmla="*/ 322572 w 1031876"/>
              <a:gd name="connsiteY2677" fmla="*/ 1030090 h 1106488"/>
              <a:gd name="connsiteX2678" fmla="*/ 315032 w 1031876"/>
              <a:gd name="connsiteY2678" fmla="*/ 1024256 h 1106488"/>
              <a:gd name="connsiteX2679" fmla="*/ 318383 w 1031876"/>
              <a:gd name="connsiteY2679" fmla="*/ 1030090 h 1106488"/>
              <a:gd name="connsiteX2680" fmla="*/ 319053 w 1031876"/>
              <a:gd name="connsiteY2680" fmla="*/ 1030257 h 1106488"/>
              <a:gd name="connsiteX2681" fmla="*/ 318863 w 1031876"/>
              <a:gd name="connsiteY2681" fmla="*/ 1030288 h 1106488"/>
              <a:gd name="connsiteX2682" fmla="*/ 315032 w 1031876"/>
              <a:gd name="connsiteY2682" fmla="*/ 1030923 h 1106488"/>
              <a:gd name="connsiteX2683" fmla="*/ 314872 w 1031876"/>
              <a:gd name="connsiteY2683" fmla="*/ 1030288 h 1106488"/>
              <a:gd name="connsiteX2684" fmla="*/ 314194 w 1031876"/>
              <a:gd name="connsiteY2684" fmla="*/ 1027590 h 1106488"/>
              <a:gd name="connsiteX2685" fmla="*/ 312133 w 1031876"/>
              <a:gd name="connsiteY2685" fmla="*/ 1026418 h 1106488"/>
              <a:gd name="connsiteX2686" fmla="*/ 315032 w 1031876"/>
              <a:gd name="connsiteY2686" fmla="*/ 1024256 h 1106488"/>
              <a:gd name="connsiteX2687" fmla="*/ 321734 w 1031876"/>
              <a:gd name="connsiteY2687" fmla="*/ 1029441 h 1106488"/>
              <a:gd name="connsiteX2688" fmla="*/ 322572 w 1031876"/>
              <a:gd name="connsiteY2688" fmla="*/ 1030090 h 1106488"/>
              <a:gd name="connsiteX2689" fmla="*/ 328437 w 1031876"/>
              <a:gd name="connsiteY2689" fmla="*/ 1030923 h 1106488"/>
              <a:gd name="connsiteX2690" fmla="*/ 331789 w 1031876"/>
              <a:gd name="connsiteY2690" fmla="*/ 1030923 h 1106488"/>
              <a:gd name="connsiteX2691" fmla="*/ 332626 w 1031876"/>
              <a:gd name="connsiteY2691" fmla="*/ 1030923 h 1106488"/>
              <a:gd name="connsiteX2692" fmla="*/ 334302 w 1031876"/>
              <a:gd name="connsiteY2692" fmla="*/ 1030923 h 1106488"/>
              <a:gd name="connsiteX2693" fmla="*/ 335140 w 1031876"/>
              <a:gd name="connsiteY2693" fmla="*/ 1030923 h 1106488"/>
              <a:gd name="connsiteX2694" fmla="*/ 335140 w 1031876"/>
              <a:gd name="connsiteY2694" fmla="*/ 1024256 h 1106488"/>
              <a:gd name="connsiteX2695" fmla="*/ 341843 w 1031876"/>
              <a:gd name="connsiteY2695" fmla="*/ 1030923 h 1106488"/>
              <a:gd name="connsiteX2696" fmla="*/ 340900 w 1031876"/>
              <a:gd name="connsiteY2696" fmla="*/ 1031861 h 1106488"/>
              <a:gd name="connsiteX2697" fmla="*/ 341535 w 1031876"/>
              <a:gd name="connsiteY2697" fmla="*/ 1032148 h 1106488"/>
              <a:gd name="connsiteX2698" fmla="*/ 341005 w 1031876"/>
              <a:gd name="connsiteY2698" fmla="*/ 1034257 h 1106488"/>
              <a:gd name="connsiteX2699" fmla="*/ 335149 w 1031876"/>
              <a:gd name="connsiteY2699" fmla="*/ 1037586 h 1106488"/>
              <a:gd name="connsiteX2700" fmla="*/ 337941 w 1031876"/>
              <a:gd name="connsiteY2700" fmla="*/ 1038325 h 1106488"/>
              <a:gd name="connsiteX2701" fmla="*/ 338608 w 1031876"/>
              <a:gd name="connsiteY2701" fmla="*/ 1039562 h 1106488"/>
              <a:gd name="connsiteX2702" fmla="*/ 341005 w 1031876"/>
              <a:gd name="connsiteY2702" fmla="*/ 1040925 h 1106488"/>
              <a:gd name="connsiteX2703" fmla="*/ 341234 w 1031876"/>
              <a:gd name="connsiteY2703" fmla="*/ 1041834 h 1106488"/>
              <a:gd name="connsiteX2704" fmla="*/ 338992 w 1031876"/>
              <a:gd name="connsiteY2704" fmla="*/ 1040273 h 1106488"/>
              <a:gd name="connsiteX2705" fmla="*/ 341314 w 1031876"/>
              <a:gd name="connsiteY2705" fmla="*/ 1044576 h 1106488"/>
              <a:gd name="connsiteX2706" fmla="*/ 337941 w 1031876"/>
              <a:gd name="connsiteY2706" fmla="*/ 1041004 h 1106488"/>
              <a:gd name="connsiteX2707" fmla="*/ 336068 w 1031876"/>
              <a:gd name="connsiteY2707" fmla="*/ 1039022 h 1106488"/>
              <a:gd name="connsiteX2708" fmla="*/ 334717 w 1031876"/>
              <a:gd name="connsiteY2708" fmla="*/ 1037591 h 1106488"/>
              <a:gd name="connsiteX2709" fmla="*/ 335410 w 1031876"/>
              <a:gd name="connsiteY2709" fmla="*/ 1038325 h 1106488"/>
              <a:gd name="connsiteX2710" fmla="*/ 336068 w 1031876"/>
              <a:gd name="connsiteY2710" fmla="*/ 1039022 h 1106488"/>
              <a:gd name="connsiteX2711" fmla="*/ 341314 w 1031876"/>
              <a:gd name="connsiteY2711" fmla="*/ 1044576 h 1106488"/>
              <a:gd name="connsiteX2712" fmla="*/ 333621 w 1031876"/>
              <a:gd name="connsiteY2712" fmla="*/ 1041614 h 1106488"/>
              <a:gd name="connsiteX2713" fmla="*/ 335140 w 1031876"/>
              <a:gd name="connsiteY2713" fmla="*/ 1044259 h 1106488"/>
              <a:gd name="connsiteX2714" fmla="*/ 330448 w 1031876"/>
              <a:gd name="connsiteY2714" fmla="*/ 1041592 h 1106488"/>
              <a:gd name="connsiteX2715" fmla="*/ 330951 w 1031876"/>
              <a:gd name="connsiteY2715" fmla="*/ 1040925 h 1106488"/>
              <a:gd name="connsiteX2716" fmla="*/ 329197 w 1031876"/>
              <a:gd name="connsiteY2716" fmla="*/ 1038598 h 1106488"/>
              <a:gd name="connsiteX2717" fmla="*/ 328437 w 1031876"/>
              <a:gd name="connsiteY2717" fmla="*/ 1037955 h 1106488"/>
              <a:gd name="connsiteX2718" fmla="*/ 328437 w 1031876"/>
              <a:gd name="connsiteY2718" fmla="*/ 1038022 h 1106488"/>
              <a:gd name="connsiteX2719" fmla="*/ 328437 w 1031876"/>
              <a:gd name="connsiteY2719" fmla="*/ 1040191 h 1106488"/>
              <a:gd name="connsiteX2720" fmla="*/ 326657 w 1031876"/>
              <a:gd name="connsiteY2720" fmla="*/ 1038633 h 1106488"/>
              <a:gd name="connsiteX2721" fmla="*/ 328183 w 1031876"/>
              <a:gd name="connsiteY2721" fmla="*/ 1037739 h 1106488"/>
              <a:gd name="connsiteX2722" fmla="*/ 327820 w 1031876"/>
              <a:gd name="connsiteY2722" fmla="*/ 1037432 h 1106488"/>
              <a:gd name="connsiteX2723" fmla="*/ 327926 w 1031876"/>
              <a:gd name="connsiteY2723" fmla="*/ 1037432 h 1106488"/>
              <a:gd name="connsiteX2724" fmla="*/ 328397 w 1031876"/>
              <a:gd name="connsiteY2724" fmla="*/ 1037432 h 1106488"/>
              <a:gd name="connsiteX2725" fmla="*/ 327599 w 1031876"/>
              <a:gd name="connsiteY2725" fmla="*/ 1034257 h 1106488"/>
              <a:gd name="connsiteX2726" fmla="*/ 322821 w 1031876"/>
              <a:gd name="connsiteY2726" fmla="*/ 1031541 h 1106488"/>
              <a:gd name="connsiteX2727" fmla="*/ 321735 w 1031876"/>
              <a:gd name="connsiteY2727" fmla="*/ 1030924 h 1106488"/>
              <a:gd name="connsiteX2728" fmla="*/ 321735 w 1031876"/>
              <a:gd name="connsiteY2728" fmla="*/ 1034257 h 1106488"/>
              <a:gd name="connsiteX2729" fmla="*/ 321735 w 1031876"/>
              <a:gd name="connsiteY2729" fmla="*/ 1037432 h 1106488"/>
              <a:gd name="connsiteX2730" fmla="*/ 321735 w 1031876"/>
              <a:gd name="connsiteY2730" fmla="*/ 1038226 h 1106488"/>
              <a:gd name="connsiteX2731" fmla="*/ 321219 w 1031876"/>
              <a:gd name="connsiteY2731" fmla="*/ 1037432 h 1106488"/>
              <a:gd name="connsiteX2732" fmla="*/ 319155 w 1031876"/>
              <a:gd name="connsiteY2732" fmla="*/ 1034257 h 1106488"/>
              <a:gd name="connsiteX2733" fmla="*/ 321379 w 1031876"/>
              <a:gd name="connsiteY2733" fmla="*/ 1030835 h 1106488"/>
              <a:gd name="connsiteX2734" fmla="*/ 319180 w 1031876"/>
              <a:gd name="connsiteY2734" fmla="*/ 1030288 h 1106488"/>
              <a:gd name="connsiteX2735" fmla="*/ 319053 w 1031876"/>
              <a:gd name="connsiteY2735" fmla="*/ 1030257 h 1106488"/>
              <a:gd name="connsiteX2736" fmla="*/ 320059 w 1031876"/>
              <a:gd name="connsiteY2736" fmla="*/ 1030090 h 1106488"/>
              <a:gd name="connsiteX2737" fmla="*/ 315032 w 1031876"/>
              <a:gd name="connsiteY2737" fmla="*/ 1024256 h 1106488"/>
              <a:gd name="connsiteX2738" fmla="*/ 308329 w 1031876"/>
              <a:gd name="connsiteY2738" fmla="*/ 1024256 h 1106488"/>
              <a:gd name="connsiteX2739" fmla="*/ 312133 w 1031876"/>
              <a:gd name="connsiteY2739" fmla="*/ 1026418 h 1106488"/>
              <a:gd name="connsiteX2740" fmla="*/ 311681 w 1031876"/>
              <a:gd name="connsiteY2740" fmla="*/ 1026756 h 1106488"/>
              <a:gd name="connsiteX2741" fmla="*/ 308329 w 1031876"/>
              <a:gd name="connsiteY2741" fmla="*/ 1024256 h 1106488"/>
              <a:gd name="connsiteX2742" fmla="*/ 274279 w 1031876"/>
              <a:gd name="connsiteY2742" fmla="*/ 1024094 h 1106488"/>
              <a:gd name="connsiteX2743" fmla="*/ 275407 w 1031876"/>
              <a:gd name="connsiteY2743" fmla="*/ 1025136 h 1106488"/>
              <a:gd name="connsiteX2744" fmla="*/ 279301 w 1031876"/>
              <a:gd name="connsiteY2744" fmla="*/ 1027113 h 1106488"/>
              <a:gd name="connsiteX2745" fmla="*/ 279739 w 1031876"/>
              <a:gd name="connsiteY2745" fmla="*/ 1027456 h 1106488"/>
              <a:gd name="connsiteX2746" fmla="*/ 280056 w 1031876"/>
              <a:gd name="connsiteY2746" fmla="*/ 1029427 h 1106488"/>
              <a:gd name="connsiteX2747" fmla="*/ 280701 w 1031876"/>
              <a:gd name="connsiteY2747" fmla="*/ 1030023 h 1106488"/>
              <a:gd name="connsiteX2748" fmla="*/ 280921 w 1031876"/>
              <a:gd name="connsiteY2748" fmla="*/ 1029908 h 1106488"/>
              <a:gd name="connsiteX2749" fmla="*/ 280604 w 1031876"/>
              <a:gd name="connsiteY2749" fmla="*/ 1028132 h 1106488"/>
              <a:gd name="connsiteX2750" fmla="*/ 279739 w 1031876"/>
              <a:gd name="connsiteY2750" fmla="*/ 1027456 h 1106488"/>
              <a:gd name="connsiteX2751" fmla="*/ 279301 w 1031876"/>
              <a:gd name="connsiteY2751" fmla="*/ 1024732 h 1106488"/>
              <a:gd name="connsiteX2752" fmla="*/ 779463 w 1031876"/>
              <a:gd name="connsiteY2752" fmla="*/ 1023938 h 1106488"/>
              <a:gd name="connsiteX2753" fmla="*/ 781051 w 1031876"/>
              <a:gd name="connsiteY2753" fmla="*/ 1023938 h 1106488"/>
              <a:gd name="connsiteX2754" fmla="*/ 781051 w 1031876"/>
              <a:gd name="connsiteY2754" fmla="*/ 1025526 h 1106488"/>
              <a:gd name="connsiteX2755" fmla="*/ 779463 w 1031876"/>
              <a:gd name="connsiteY2755" fmla="*/ 1025526 h 1106488"/>
              <a:gd name="connsiteX2756" fmla="*/ 779067 w 1031876"/>
              <a:gd name="connsiteY2756" fmla="*/ 1023938 h 1106488"/>
              <a:gd name="connsiteX2757" fmla="*/ 775693 w 1031876"/>
              <a:gd name="connsiteY2757" fmla="*/ 1027510 h 1106488"/>
              <a:gd name="connsiteX2758" fmla="*/ 772911 w 1031876"/>
              <a:gd name="connsiteY2758" fmla="*/ 1030456 h 1106488"/>
              <a:gd name="connsiteX2759" fmla="*/ 773114 w 1031876"/>
              <a:gd name="connsiteY2759" fmla="*/ 1030287 h 1106488"/>
              <a:gd name="connsiteX2760" fmla="*/ 772470 w 1031876"/>
              <a:gd name="connsiteY2760" fmla="*/ 1031003 h 1106488"/>
              <a:gd name="connsiteX2761" fmla="*/ 779067 w 1031876"/>
              <a:gd name="connsiteY2761" fmla="*/ 1027510 h 1106488"/>
              <a:gd name="connsiteX2762" fmla="*/ 785814 w 1031876"/>
              <a:gd name="connsiteY2762" fmla="*/ 1023938 h 1106488"/>
              <a:gd name="connsiteX2763" fmla="*/ 781597 w 1031876"/>
              <a:gd name="connsiteY2763" fmla="*/ 1027510 h 1106488"/>
              <a:gd name="connsiteX2764" fmla="*/ 772440 w 1031876"/>
              <a:gd name="connsiteY2764" fmla="*/ 1031036 h 1106488"/>
              <a:gd name="connsiteX2765" fmla="*/ 772198 w 1031876"/>
              <a:gd name="connsiteY2765" fmla="*/ 1031305 h 1106488"/>
              <a:gd name="connsiteX2766" fmla="*/ 780515 w 1031876"/>
              <a:gd name="connsiteY2766" fmla="*/ 1028929 h 1106488"/>
              <a:gd name="connsiteX2767" fmla="*/ 778074 w 1031876"/>
              <a:gd name="connsiteY2767" fmla="*/ 1030271 h 1106488"/>
              <a:gd name="connsiteX2768" fmla="*/ 778934 w 1031876"/>
              <a:gd name="connsiteY2768" fmla="*/ 1031346 h 1106488"/>
              <a:gd name="connsiteX2769" fmla="*/ 772055 w 1031876"/>
              <a:gd name="connsiteY2769" fmla="*/ 1037365 h 1106488"/>
              <a:gd name="connsiteX2770" fmla="*/ 772055 w 1031876"/>
              <a:gd name="connsiteY2770" fmla="*/ 1031464 h 1106488"/>
              <a:gd name="connsiteX2771" fmla="*/ 769542 w 1031876"/>
              <a:gd name="connsiteY2771" fmla="*/ 1034256 h 1106488"/>
              <a:gd name="connsiteX2772" fmla="*/ 766685 w 1031876"/>
              <a:gd name="connsiteY2772" fmla="*/ 1037431 h 1106488"/>
              <a:gd name="connsiteX2773" fmla="*/ 771527 w 1031876"/>
              <a:gd name="connsiteY2773" fmla="*/ 1037431 h 1106488"/>
              <a:gd name="connsiteX2774" fmla="*/ 772055 w 1031876"/>
              <a:gd name="connsiteY2774" fmla="*/ 1037365 h 1106488"/>
              <a:gd name="connsiteX2775" fmla="*/ 772055 w 1031876"/>
              <a:gd name="connsiteY2775" fmla="*/ 1037431 h 1106488"/>
              <a:gd name="connsiteX2776" fmla="*/ 772796 w 1031876"/>
              <a:gd name="connsiteY2776" fmla="*/ 1037431 h 1106488"/>
              <a:gd name="connsiteX2777" fmla="*/ 772055 w 1031876"/>
              <a:gd name="connsiteY2777" fmla="*/ 1037526 h 1106488"/>
              <a:gd name="connsiteX2778" fmla="*/ 772055 w 1031876"/>
              <a:gd name="connsiteY2778" fmla="*/ 1037621 h 1106488"/>
              <a:gd name="connsiteX2779" fmla="*/ 772796 w 1031876"/>
              <a:gd name="connsiteY2779" fmla="*/ 1037431 h 1106488"/>
              <a:gd name="connsiteX2780" fmla="*/ 772055 w 1031876"/>
              <a:gd name="connsiteY2780" fmla="*/ 1037810 h 1106488"/>
              <a:gd name="connsiteX2781" fmla="*/ 772055 w 1031876"/>
              <a:gd name="connsiteY2781" fmla="*/ 1038225 h 1106488"/>
              <a:gd name="connsiteX2782" fmla="*/ 771243 w 1031876"/>
              <a:gd name="connsiteY2782" fmla="*/ 1038225 h 1106488"/>
              <a:gd name="connsiteX2783" fmla="*/ 768605 w 1031876"/>
              <a:gd name="connsiteY2783" fmla="*/ 1039574 h 1106488"/>
              <a:gd name="connsiteX2784" fmla="*/ 769303 w 1031876"/>
              <a:gd name="connsiteY2784" fmla="*/ 1038324 h 1106488"/>
              <a:gd name="connsiteX2785" fmla="*/ 769691 w 1031876"/>
              <a:gd name="connsiteY2785" fmla="*/ 1038225 h 1106488"/>
              <a:gd name="connsiteX2786" fmla="*/ 768615 w 1031876"/>
              <a:gd name="connsiteY2786" fmla="*/ 1038225 h 1106488"/>
              <a:gd name="connsiteX2787" fmla="*/ 766585 w 1031876"/>
              <a:gd name="connsiteY2787" fmla="*/ 1038225 h 1106488"/>
              <a:gd name="connsiteX2788" fmla="*/ 765811 w 1031876"/>
              <a:gd name="connsiteY2788" fmla="*/ 1038324 h 1106488"/>
              <a:gd name="connsiteX2789" fmla="*/ 765811 w 1031876"/>
              <a:gd name="connsiteY2789" fmla="*/ 1038225 h 1106488"/>
              <a:gd name="connsiteX2790" fmla="*/ 765176 w 1031876"/>
              <a:gd name="connsiteY2790" fmla="*/ 1038225 h 1106488"/>
              <a:gd name="connsiteX2791" fmla="*/ 765811 w 1031876"/>
              <a:gd name="connsiteY2791" fmla="*/ 1038146 h 1106488"/>
              <a:gd name="connsiteX2792" fmla="*/ 765811 w 1031876"/>
              <a:gd name="connsiteY2792" fmla="*/ 1037431 h 1106488"/>
              <a:gd name="connsiteX2793" fmla="*/ 766420 w 1031876"/>
              <a:gd name="connsiteY2793" fmla="*/ 1037431 h 1106488"/>
              <a:gd name="connsiteX2794" fmla="*/ 767868 w 1031876"/>
              <a:gd name="connsiteY2794" fmla="*/ 1034876 h 1106488"/>
              <a:gd name="connsiteX2795" fmla="*/ 765337 w 1031876"/>
              <a:gd name="connsiteY2795" fmla="*/ 1035214 h 1106488"/>
              <a:gd name="connsiteX2796" fmla="*/ 765509 w 1031876"/>
              <a:gd name="connsiteY2796" fmla="*/ 1033876 h 1106488"/>
              <a:gd name="connsiteX2797" fmla="*/ 763781 w 1031876"/>
              <a:gd name="connsiteY2797" fmla="*/ 1034096 h 1106488"/>
              <a:gd name="connsiteX2798" fmla="*/ 765573 w 1031876"/>
              <a:gd name="connsiteY2798" fmla="*/ 1031082 h 1106488"/>
              <a:gd name="connsiteX2799" fmla="*/ 765889 w 1031876"/>
              <a:gd name="connsiteY2799" fmla="*/ 1030915 h 1106488"/>
              <a:gd name="connsiteX2800" fmla="*/ 765970 w 1031876"/>
              <a:gd name="connsiteY2800" fmla="*/ 1030288 h 1106488"/>
              <a:gd name="connsiteX2801" fmla="*/ 765970 w 1031876"/>
              <a:gd name="connsiteY2801" fmla="*/ 1030287 h 1106488"/>
              <a:gd name="connsiteX2802" fmla="*/ 766399 w 1031876"/>
              <a:gd name="connsiteY2802" fmla="*/ 1030645 h 1106488"/>
              <a:gd name="connsiteX2803" fmla="*/ 772320 w 1031876"/>
              <a:gd name="connsiteY2803" fmla="*/ 1027510 h 1106488"/>
              <a:gd name="connsiteX2804" fmla="*/ 779067 w 1031876"/>
              <a:gd name="connsiteY2804" fmla="*/ 1023938 h 1106488"/>
              <a:gd name="connsiteX2805" fmla="*/ 758826 w 1031876"/>
              <a:gd name="connsiteY2805" fmla="*/ 1023938 h 1106488"/>
              <a:gd name="connsiteX2806" fmla="*/ 765970 w 1031876"/>
              <a:gd name="connsiteY2806" fmla="*/ 1023938 h 1106488"/>
              <a:gd name="connsiteX2807" fmla="*/ 758826 w 1031876"/>
              <a:gd name="connsiteY2807" fmla="*/ 1030288 h 1106488"/>
              <a:gd name="connsiteX2808" fmla="*/ 758826 w 1031876"/>
              <a:gd name="connsiteY2808" fmla="*/ 1023938 h 1106488"/>
              <a:gd name="connsiteX2809" fmla="*/ 752476 w 1031876"/>
              <a:gd name="connsiteY2809" fmla="*/ 1023938 h 1106488"/>
              <a:gd name="connsiteX2810" fmla="*/ 752575 w 1031876"/>
              <a:gd name="connsiteY2810" fmla="*/ 1023938 h 1106488"/>
              <a:gd name="connsiteX2811" fmla="*/ 755254 w 1031876"/>
              <a:gd name="connsiteY2811" fmla="*/ 1023938 h 1106488"/>
              <a:gd name="connsiteX2812" fmla="*/ 755651 w 1031876"/>
              <a:gd name="connsiteY2812" fmla="*/ 1023938 h 1106488"/>
              <a:gd name="connsiteX2813" fmla="*/ 758032 w 1031876"/>
              <a:gd name="connsiteY2813" fmla="*/ 1023938 h 1106488"/>
              <a:gd name="connsiteX2814" fmla="*/ 758825 w 1031876"/>
              <a:gd name="connsiteY2814" fmla="*/ 1023938 h 1106488"/>
              <a:gd name="connsiteX2815" fmla="*/ 758826 w 1031876"/>
              <a:gd name="connsiteY2815" fmla="*/ 1023938 h 1106488"/>
              <a:gd name="connsiteX2816" fmla="*/ 752476 w 1031876"/>
              <a:gd name="connsiteY2816" fmla="*/ 1030288 h 1106488"/>
              <a:gd name="connsiteX2817" fmla="*/ 752476 w 1031876"/>
              <a:gd name="connsiteY2817" fmla="*/ 1023938 h 1106488"/>
              <a:gd name="connsiteX2818" fmla="*/ 375708 w 1031876"/>
              <a:gd name="connsiteY2818" fmla="*/ 1023938 h 1106488"/>
              <a:gd name="connsiteX2819" fmla="*/ 382587 w 1031876"/>
              <a:gd name="connsiteY2819" fmla="*/ 1030189 h 1106488"/>
              <a:gd name="connsiteX2820" fmla="*/ 382990 w 1031876"/>
              <a:gd name="connsiteY2820" fmla="*/ 1030241 h 1106488"/>
              <a:gd name="connsiteX2821" fmla="*/ 383760 w 1031876"/>
              <a:gd name="connsiteY2821" fmla="*/ 1027164 h 1106488"/>
              <a:gd name="connsiteX2822" fmla="*/ 386241 w 1031876"/>
              <a:gd name="connsiteY2822" fmla="*/ 1025748 h 1106488"/>
              <a:gd name="connsiteX2823" fmla="*/ 387179 w 1031876"/>
              <a:gd name="connsiteY2823" fmla="*/ 1026311 h 1106488"/>
              <a:gd name="connsiteX2824" fmla="*/ 387284 w 1031876"/>
              <a:gd name="connsiteY2824" fmla="*/ 1026282 h 1106488"/>
              <a:gd name="connsiteX2825" fmla="*/ 389743 w 1031876"/>
              <a:gd name="connsiteY2825" fmla="*/ 1030580 h 1106488"/>
              <a:gd name="connsiteX2826" fmla="*/ 386324 w 1031876"/>
              <a:gd name="connsiteY2826" fmla="*/ 1030580 h 1106488"/>
              <a:gd name="connsiteX2827" fmla="*/ 385596 w 1031876"/>
              <a:gd name="connsiteY2827" fmla="*/ 1030580 h 1106488"/>
              <a:gd name="connsiteX2828" fmla="*/ 389467 w 1031876"/>
              <a:gd name="connsiteY2828" fmla="*/ 1031082 h 1106488"/>
              <a:gd name="connsiteX2829" fmla="*/ 386887 w 1031876"/>
              <a:gd name="connsiteY2829" fmla="*/ 1031082 h 1106488"/>
              <a:gd name="connsiteX2830" fmla="*/ 385167 w 1031876"/>
              <a:gd name="connsiteY2830" fmla="*/ 1031082 h 1106488"/>
              <a:gd name="connsiteX2831" fmla="*/ 382587 w 1031876"/>
              <a:gd name="connsiteY2831" fmla="*/ 1031082 h 1106488"/>
              <a:gd name="connsiteX2832" fmla="*/ 375708 w 1031876"/>
              <a:gd name="connsiteY2832" fmla="*/ 1023938 h 1106488"/>
              <a:gd name="connsiteX2833" fmla="*/ 341313 w 1031876"/>
              <a:gd name="connsiteY2833" fmla="*/ 1023938 h 1106488"/>
              <a:gd name="connsiteX2834" fmla="*/ 348457 w 1031876"/>
              <a:gd name="connsiteY2834" fmla="*/ 1030288 h 1106488"/>
              <a:gd name="connsiteX2835" fmla="*/ 341313 w 1031876"/>
              <a:gd name="connsiteY2835" fmla="*/ 1030288 h 1106488"/>
              <a:gd name="connsiteX2836" fmla="*/ 341313 w 1031876"/>
              <a:gd name="connsiteY2836" fmla="*/ 1023938 h 1106488"/>
              <a:gd name="connsiteX2837" fmla="*/ 293688 w 1031876"/>
              <a:gd name="connsiteY2837" fmla="*/ 1023938 h 1106488"/>
              <a:gd name="connsiteX2838" fmla="*/ 294680 w 1031876"/>
              <a:gd name="connsiteY2838" fmla="*/ 1023938 h 1106488"/>
              <a:gd name="connsiteX2839" fmla="*/ 297260 w 1031876"/>
              <a:gd name="connsiteY2839" fmla="*/ 1023938 h 1106488"/>
              <a:gd name="connsiteX2840" fmla="*/ 300832 w 1031876"/>
              <a:gd name="connsiteY2840" fmla="*/ 1023938 h 1106488"/>
              <a:gd name="connsiteX2841" fmla="*/ 301626 w 1031876"/>
              <a:gd name="connsiteY2841" fmla="*/ 1023938 h 1106488"/>
              <a:gd name="connsiteX2842" fmla="*/ 301152 w 1031876"/>
              <a:gd name="connsiteY2842" fmla="*/ 1024223 h 1106488"/>
              <a:gd name="connsiteX2843" fmla="*/ 304404 w 1031876"/>
              <a:gd name="connsiteY2843" fmla="*/ 1027113 h 1106488"/>
              <a:gd name="connsiteX2844" fmla="*/ 307952 w 1031876"/>
              <a:gd name="connsiteY2844" fmla="*/ 1030266 h 1106488"/>
              <a:gd name="connsiteX2845" fmla="*/ 304978 w 1031876"/>
              <a:gd name="connsiteY2845" fmla="*/ 1025089 h 1106488"/>
              <a:gd name="connsiteX2846" fmla="*/ 301626 w 1031876"/>
              <a:gd name="connsiteY2846" fmla="*/ 1024256 h 1106488"/>
              <a:gd name="connsiteX2847" fmla="*/ 305815 w 1031876"/>
              <a:gd name="connsiteY2847" fmla="*/ 1025089 h 1106488"/>
              <a:gd name="connsiteX2848" fmla="*/ 314028 w 1031876"/>
              <a:gd name="connsiteY2848" fmla="*/ 1030288 h 1106488"/>
              <a:gd name="connsiteX2849" fmla="*/ 314326 w 1031876"/>
              <a:gd name="connsiteY2849" fmla="*/ 1030477 h 1106488"/>
              <a:gd name="connsiteX2850" fmla="*/ 314326 w 1031876"/>
              <a:gd name="connsiteY2850" fmla="*/ 1030288 h 1106488"/>
              <a:gd name="connsiteX2851" fmla="*/ 314768 w 1031876"/>
              <a:gd name="connsiteY2851" fmla="*/ 1030757 h 1106488"/>
              <a:gd name="connsiteX2852" fmla="*/ 315032 w 1031876"/>
              <a:gd name="connsiteY2852" fmla="*/ 1030923 h 1106488"/>
              <a:gd name="connsiteX2853" fmla="*/ 314926 w 1031876"/>
              <a:gd name="connsiteY2853" fmla="*/ 1030923 h 1106488"/>
              <a:gd name="connsiteX2854" fmla="*/ 317700 w 1031876"/>
              <a:gd name="connsiteY2854" fmla="*/ 1033860 h 1106488"/>
              <a:gd name="connsiteX2855" fmla="*/ 321073 w 1031876"/>
              <a:gd name="connsiteY2855" fmla="*/ 1037432 h 1106488"/>
              <a:gd name="connsiteX2856" fmla="*/ 314326 w 1031876"/>
              <a:gd name="connsiteY2856" fmla="*/ 1037432 h 1106488"/>
              <a:gd name="connsiteX2857" fmla="*/ 314326 w 1031876"/>
              <a:gd name="connsiteY2857" fmla="*/ 1031181 h 1106488"/>
              <a:gd name="connsiteX2858" fmla="*/ 314326 w 1031876"/>
              <a:gd name="connsiteY2858" fmla="*/ 1030923 h 1106488"/>
              <a:gd name="connsiteX2859" fmla="*/ 314194 w 1031876"/>
              <a:gd name="connsiteY2859" fmla="*/ 1030923 h 1106488"/>
              <a:gd name="connsiteX2860" fmla="*/ 308329 w 1031876"/>
              <a:gd name="connsiteY2860" fmla="*/ 1030923 h 1106488"/>
              <a:gd name="connsiteX2861" fmla="*/ 307954 w 1031876"/>
              <a:gd name="connsiteY2861" fmla="*/ 1030271 h 1106488"/>
              <a:gd name="connsiteX2862" fmla="*/ 300832 w 1031876"/>
              <a:gd name="connsiteY2862" fmla="*/ 1024732 h 1106488"/>
              <a:gd name="connsiteX2863" fmla="*/ 300386 w 1031876"/>
              <a:gd name="connsiteY2863" fmla="*/ 1024682 h 1106488"/>
              <a:gd name="connsiteX2864" fmla="*/ 297657 w 1031876"/>
              <a:gd name="connsiteY2864" fmla="*/ 1026319 h 1106488"/>
              <a:gd name="connsiteX2865" fmla="*/ 293688 w 1031876"/>
              <a:gd name="connsiteY2865" fmla="*/ 1023938 h 1106488"/>
              <a:gd name="connsiteX2866" fmla="*/ 287338 w 1031876"/>
              <a:gd name="connsiteY2866" fmla="*/ 1023938 h 1106488"/>
              <a:gd name="connsiteX2867" fmla="*/ 301626 w 1031876"/>
              <a:gd name="connsiteY2867" fmla="*/ 1030288 h 1106488"/>
              <a:gd name="connsiteX2868" fmla="*/ 287338 w 1031876"/>
              <a:gd name="connsiteY2868" fmla="*/ 1023938 h 1106488"/>
              <a:gd name="connsiteX2869" fmla="*/ 812801 w 1031876"/>
              <a:gd name="connsiteY2869" fmla="*/ 1023937 h 1106488"/>
              <a:gd name="connsiteX2870" fmla="*/ 812801 w 1031876"/>
              <a:gd name="connsiteY2870" fmla="*/ 1030287 h 1106488"/>
              <a:gd name="connsiteX2871" fmla="*/ 806451 w 1031876"/>
              <a:gd name="connsiteY2871" fmla="*/ 1030287 h 1106488"/>
              <a:gd name="connsiteX2872" fmla="*/ 812801 w 1031876"/>
              <a:gd name="connsiteY2872" fmla="*/ 1023937 h 1106488"/>
              <a:gd name="connsiteX2873" fmla="*/ 806451 w 1031876"/>
              <a:gd name="connsiteY2873" fmla="*/ 1023937 h 1106488"/>
              <a:gd name="connsiteX2874" fmla="*/ 803762 w 1031876"/>
              <a:gd name="connsiteY2874" fmla="*/ 1026626 h 1106488"/>
              <a:gd name="connsiteX2875" fmla="*/ 805657 w 1031876"/>
              <a:gd name="connsiteY2875" fmla="*/ 1024731 h 1106488"/>
              <a:gd name="connsiteX2876" fmla="*/ 806451 w 1031876"/>
              <a:gd name="connsiteY2876" fmla="*/ 1023937 h 1106488"/>
              <a:gd name="connsiteX2877" fmla="*/ 259557 w 1031876"/>
              <a:gd name="connsiteY2877" fmla="*/ 1023937 h 1106488"/>
              <a:gd name="connsiteX2878" fmla="*/ 266701 w 1031876"/>
              <a:gd name="connsiteY2878" fmla="*/ 1023937 h 1106488"/>
              <a:gd name="connsiteX2879" fmla="*/ 266701 w 1031876"/>
              <a:gd name="connsiteY2879" fmla="*/ 1024224 h 1106488"/>
              <a:gd name="connsiteX2880" fmla="*/ 266843 w 1031876"/>
              <a:gd name="connsiteY2880" fmla="*/ 1024147 h 1106488"/>
              <a:gd name="connsiteX2881" fmla="*/ 266701 w 1031876"/>
              <a:gd name="connsiteY2881" fmla="*/ 1023937 h 1106488"/>
              <a:gd name="connsiteX2882" fmla="*/ 266883 w 1031876"/>
              <a:gd name="connsiteY2882" fmla="*/ 1024126 h 1106488"/>
              <a:gd name="connsiteX2883" fmla="*/ 267229 w 1031876"/>
              <a:gd name="connsiteY2883" fmla="*/ 1023937 h 1106488"/>
              <a:gd name="connsiteX2884" fmla="*/ 267230 w 1031876"/>
              <a:gd name="connsiteY2884" fmla="*/ 1023937 h 1106488"/>
              <a:gd name="connsiteX2885" fmla="*/ 268090 w 1031876"/>
              <a:gd name="connsiteY2885" fmla="*/ 1023937 h 1106488"/>
              <a:gd name="connsiteX2886" fmla="*/ 273050 w 1031876"/>
              <a:gd name="connsiteY2886" fmla="*/ 1023937 h 1106488"/>
              <a:gd name="connsiteX2887" fmla="*/ 274110 w 1031876"/>
              <a:gd name="connsiteY2887" fmla="*/ 1023937 h 1106488"/>
              <a:gd name="connsiteX2888" fmla="*/ 274111 w 1031876"/>
              <a:gd name="connsiteY2888" fmla="*/ 1023938 h 1106488"/>
              <a:gd name="connsiteX2889" fmla="*/ 277020 w 1031876"/>
              <a:gd name="connsiteY2889" fmla="*/ 1023938 h 1106488"/>
              <a:gd name="connsiteX2890" fmla="*/ 280195 w 1031876"/>
              <a:gd name="connsiteY2890" fmla="*/ 1023938 h 1106488"/>
              <a:gd name="connsiteX2891" fmla="*/ 280989 w 1031876"/>
              <a:gd name="connsiteY2891" fmla="*/ 1023938 h 1106488"/>
              <a:gd name="connsiteX2892" fmla="*/ 280989 w 1031876"/>
              <a:gd name="connsiteY2892" fmla="*/ 1025350 h 1106488"/>
              <a:gd name="connsiteX2893" fmla="*/ 287337 w 1031876"/>
              <a:gd name="connsiteY2893" fmla="*/ 1030287 h 1106488"/>
              <a:gd name="connsiteX2894" fmla="*/ 287339 w 1031876"/>
              <a:gd name="connsiteY2894" fmla="*/ 1030287 h 1106488"/>
              <a:gd name="connsiteX2895" fmla="*/ 287338 w 1031876"/>
              <a:gd name="connsiteY2895" fmla="*/ 1030288 h 1106488"/>
              <a:gd name="connsiteX2896" fmla="*/ 283767 w 1031876"/>
              <a:gd name="connsiteY2896" fmla="*/ 1033264 h 1106488"/>
              <a:gd name="connsiteX2897" fmla="*/ 280196 w 1031876"/>
              <a:gd name="connsiteY2897" fmla="*/ 1030288 h 1106488"/>
              <a:gd name="connsiteX2898" fmla="*/ 283767 w 1031876"/>
              <a:gd name="connsiteY2898" fmla="*/ 1034256 h 1106488"/>
              <a:gd name="connsiteX2899" fmla="*/ 286624 w 1031876"/>
              <a:gd name="connsiteY2899" fmla="*/ 1037431 h 1106488"/>
              <a:gd name="connsiteX2900" fmla="*/ 286942 w 1031876"/>
              <a:gd name="connsiteY2900" fmla="*/ 1037431 h 1106488"/>
              <a:gd name="connsiteX2901" fmla="*/ 287067 w 1031876"/>
              <a:gd name="connsiteY2901" fmla="*/ 1037923 h 1106488"/>
              <a:gd name="connsiteX2902" fmla="*/ 287339 w 1031876"/>
              <a:gd name="connsiteY2902" fmla="*/ 1038225 h 1106488"/>
              <a:gd name="connsiteX2903" fmla="*/ 287112 w 1031876"/>
              <a:gd name="connsiteY2903" fmla="*/ 1038099 h 1106488"/>
              <a:gd name="connsiteX2904" fmla="*/ 287136 w 1031876"/>
              <a:gd name="connsiteY2904" fmla="*/ 1038195 h 1106488"/>
              <a:gd name="connsiteX2905" fmla="*/ 287339 w 1031876"/>
              <a:gd name="connsiteY2905" fmla="*/ 1038225 h 1106488"/>
              <a:gd name="connsiteX2906" fmla="*/ 287144 w 1031876"/>
              <a:gd name="connsiteY2906" fmla="*/ 1038225 h 1106488"/>
              <a:gd name="connsiteX2907" fmla="*/ 287680 w 1031876"/>
              <a:gd name="connsiteY2907" fmla="*/ 1040333 h 1106488"/>
              <a:gd name="connsiteX2908" fmla="*/ 282725 w 1031876"/>
              <a:gd name="connsiteY2908" fmla="*/ 1039217 h 1106488"/>
              <a:gd name="connsiteX2909" fmla="*/ 281099 w 1031876"/>
              <a:gd name="connsiteY2909" fmla="*/ 1038225 h 1106488"/>
              <a:gd name="connsiteX2910" fmla="*/ 280460 w 1031876"/>
              <a:gd name="connsiteY2910" fmla="*/ 1038225 h 1106488"/>
              <a:gd name="connsiteX2911" fmla="*/ 279695 w 1031876"/>
              <a:gd name="connsiteY2911" fmla="*/ 1037431 h 1106488"/>
              <a:gd name="connsiteX2912" fmla="*/ 279122 w 1031876"/>
              <a:gd name="connsiteY2912" fmla="*/ 1037431 h 1106488"/>
              <a:gd name="connsiteX2913" fmla="*/ 280460 w 1031876"/>
              <a:gd name="connsiteY2913" fmla="*/ 1038225 h 1106488"/>
              <a:gd name="connsiteX2914" fmla="*/ 277401 w 1031876"/>
              <a:gd name="connsiteY2914" fmla="*/ 1037431 h 1106488"/>
              <a:gd name="connsiteX2915" fmla="*/ 273448 w 1031876"/>
              <a:gd name="connsiteY2915" fmla="*/ 1037431 h 1106488"/>
              <a:gd name="connsiteX2916" fmla="*/ 272839 w 1031876"/>
              <a:gd name="connsiteY2916" fmla="*/ 1032916 h 1106488"/>
              <a:gd name="connsiteX2917" fmla="*/ 272721 w 1031876"/>
              <a:gd name="connsiteY2917" fmla="*/ 1032867 h 1106488"/>
              <a:gd name="connsiteX2918" fmla="*/ 271517 w 1031876"/>
              <a:gd name="connsiteY2918" fmla="*/ 1031081 h 1106488"/>
              <a:gd name="connsiteX2919" fmla="*/ 271467 w 1031876"/>
              <a:gd name="connsiteY2919" fmla="*/ 1031008 h 1106488"/>
              <a:gd name="connsiteX2920" fmla="*/ 266701 w 1031876"/>
              <a:gd name="connsiteY2920" fmla="*/ 1030287 h 1106488"/>
              <a:gd name="connsiteX2921" fmla="*/ 270075 w 1031876"/>
              <a:gd name="connsiteY2921" fmla="*/ 1030287 h 1106488"/>
              <a:gd name="connsiteX2922" fmla="*/ 270981 w 1031876"/>
              <a:gd name="connsiteY2922" fmla="*/ 1030287 h 1106488"/>
              <a:gd name="connsiteX2923" fmla="*/ 269255 w 1031876"/>
              <a:gd name="connsiteY2923" fmla="*/ 1027726 h 1106488"/>
              <a:gd name="connsiteX2924" fmla="*/ 268090 w 1031876"/>
              <a:gd name="connsiteY2924" fmla="*/ 1027112 h 1106488"/>
              <a:gd name="connsiteX2925" fmla="*/ 266701 w 1031876"/>
              <a:gd name="connsiteY2925" fmla="*/ 1025984 h 1106488"/>
              <a:gd name="connsiteX2926" fmla="*/ 266701 w 1031876"/>
              <a:gd name="connsiteY2926" fmla="*/ 1027112 h 1106488"/>
              <a:gd name="connsiteX2927" fmla="*/ 266701 w 1031876"/>
              <a:gd name="connsiteY2927" fmla="*/ 1030287 h 1106488"/>
              <a:gd name="connsiteX2928" fmla="*/ 259557 w 1031876"/>
              <a:gd name="connsiteY2928" fmla="*/ 1023937 h 1106488"/>
              <a:gd name="connsiteX2929" fmla="*/ 253207 w 1031876"/>
              <a:gd name="connsiteY2929" fmla="*/ 1023937 h 1106488"/>
              <a:gd name="connsiteX2930" fmla="*/ 260351 w 1031876"/>
              <a:gd name="connsiteY2930" fmla="*/ 1030287 h 1106488"/>
              <a:gd name="connsiteX2931" fmla="*/ 253207 w 1031876"/>
              <a:gd name="connsiteY2931" fmla="*/ 1023937 h 1106488"/>
              <a:gd name="connsiteX2932" fmla="*/ 519657 w 1031876"/>
              <a:gd name="connsiteY2932" fmla="*/ 1023749 h 1106488"/>
              <a:gd name="connsiteX2933" fmla="*/ 519657 w 1031876"/>
              <a:gd name="connsiteY2933" fmla="*/ 1030580 h 1106488"/>
              <a:gd name="connsiteX2934" fmla="*/ 519657 w 1031876"/>
              <a:gd name="connsiteY2934" fmla="*/ 1023749 h 1106488"/>
              <a:gd name="connsiteX2935" fmla="*/ 526495 w 1031876"/>
              <a:gd name="connsiteY2935" fmla="*/ 1023749 h 1106488"/>
              <a:gd name="connsiteX2936" fmla="*/ 523076 w 1031876"/>
              <a:gd name="connsiteY2936" fmla="*/ 1023749 h 1106488"/>
              <a:gd name="connsiteX2937" fmla="*/ 519657 w 1031876"/>
              <a:gd name="connsiteY2937" fmla="*/ 1023749 h 1106488"/>
              <a:gd name="connsiteX2938" fmla="*/ 499144 w 1031876"/>
              <a:gd name="connsiteY2938" fmla="*/ 1023749 h 1106488"/>
              <a:gd name="connsiteX2939" fmla="*/ 503418 w 1031876"/>
              <a:gd name="connsiteY2939" fmla="*/ 1027164 h 1106488"/>
              <a:gd name="connsiteX2940" fmla="*/ 504188 w 1031876"/>
              <a:gd name="connsiteY2940" fmla="*/ 1027444 h 1106488"/>
              <a:gd name="connsiteX2941" fmla="*/ 505982 w 1031876"/>
              <a:gd name="connsiteY2941" fmla="*/ 1030580 h 1106488"/>
              <a:gd name="connsiteX2942" fmla="*/ 499144 w 1031876"/>
              <a:gd name="connsiteY2942" fmla="*/ 1023749 h 1106488"/>
              <a:gd name="connsiteX2943" fmla="*/ 437606 w 1031876"/>
              <a:gd name="connsiteY2943" fmla="*/ 1023749 h 1106488"/>
              <a:gd name="connsiteX2944" fmla="*/ 437606 w 1031876"/>
              <a:gd name="connsiteY2944" fmla="*/ 1030580 h 1106488"/>
              <a:gd name="connsiteX2945" fmla="*/ 434187 w 1031876"/>
              <a:gd name="connsiteY2945" fmla="*/ 1029726 h 1106488"/>
              <a:gd name="connsiteX2946" fmla="*/ 433255 w 1031876"/>
              <a:gd name="connsiteY2946" fmla="*/ 1028096 h 1106488"/>
              <a:gd name="connsiteX2947" fmla="*/ 434187 w 1031876"/>
              <a:gd name="connsiteY2947" fmla="*/ 1027164 h 1106488"/>
              <a:gd name="connsiteX2948" fmla="*/ 437606 w 1031876"/>
              <a:gd name="connsiteY2948" fmla="*/ 1023749 h 1106488"/>
              <a:gd name="connsiteX2949" fmla="*/ 437606 w 1031876"/>
              <a:gd name="connsiteY2949" fmla="*/ 1023749 h 1106488"/>
              <a:gd name="connsiteX2950" fmla="*/ 438461 w 1031876"/>
              <a:gd name="connsiteY2950" fmla="*/ 1027164 h 1106488"/>
              <a:gd name="connsiteX2951" fmla="*/ 440093 w 1031876"/>
              <a:gd name="connsiteY2951" fmla="*/ 1028096 h 1106488"/>
              <a:gd name="connsiteX2952" fmla="*/ 441025 w 1031876"/>
              <a:gd name="connsiteY2952" fmla="*/ 1029726 h 1106488"/>
              <a:gd name="connsiteX2953" fmla="*/ 444444 w 1031876"/>
              <a:gd name="connsiteY2953" fmla="*/ 1030580 h 1106488"/>
              <a:gd name="connsiteX2954" fmla="*/ 451281 w 1031876"/>
              <a:gd name="connsiteY2954" fmla="*/ 1037410 h 1106488"/>
              <a:gd name="connsiteX2955" fmla="*/ 437606 w 1031876"/>
              <a:gd name="connsiteY2955" fmla="*/ 1030580 h 1106488"/>
              <a:gd name="connsiteX2956" fmla="*/ 437606 w 1031876"/>
              <a:gd name="connsiteY2956" fmla="*/ 1023749 h 1106488"/>
              <a:gd name="connsiteX2957" fmla="*/ 430768 w 1031876"/>
              <a:gd name="connsiteY2957" fmla="*/ 1023749 h 1106488"/>
              <a:gd name="connsiteX2958" fmla="*/ 433255 w 1031876"/>
              <a:gd name="connsiteY2958" fmla="*/ 1028096 h 1106488"/>
              <a:gd name="connsiteX2959" fmla="*/ 430768 w 1031876"/>
              <a:gd name="connsiteY2959" fmla="*/ 1030580 h 1106488"/>
              <a:gd name="connsiteX2960" fmla="*/ 430768 w 1031876"/>
              <a:gd name="connsiteY2960" fmla="*/ 1023749 h 1106488"/>
              <a:gd name="connsiteX2961" fmla="*/ 410256 w 1031876"/>
              <a:gd name="connsiteY2961" fmla="*/ 1023749 h 1106488"/>
              <a:gd name="connsiteX2962" fmla="*/ 417093 w 1031876"/>
              <a:gd name="connsiteY2962" fmla="*/ 1030580 h 1106488"/>
              <a:gd name="connsiteX2963" fmla="*/ 427350 w 1031876"/>
              <a:gd name="connsiteY2963" fmla="*/ 1036556 h 1106488"/>
              <a:gd name="connsiteX2964" fmla="*/ 429601 w 1031876"/>
              <a:gd name="connsiteY2964" fmla="*/ 1036744 h 1106488"/>
              <a:gd name="connsiteX2965" fmla="*/ 430768 w 1031876"/>
              <a:gd name="connsiteY2965" fmla="*/ 1037410 h 1106488"/>
              <a:gd name="connsiteX2966" fmla="*/ 430222 w 1031876"/>
              <a:gd name="connsiteY2966" fmla="*/ 1037410 h 1106488"/>
              <a:gd name="connsiteX2967" fmla="*/ 430530 w 1031876"/>
              <a:gd name="connsiteY2967" fmla="*/ 1037431 h 1106488"/>
              <a:gd name="connsiteX2968" fmla="*/ 429657 w 1031876"/>
              <a:gd name="connsiteY2968" fmla="*/ 1037431 h 1106488"/>
              <a:gd name="connsiteX2969" fmla="*/ 427038 w 1031876"/>
              <a:gd name="connsiteY2969" fmla="*/ 1037431 h 1106488"/>
              <a:gd name="connsiteX2970" fmla="*/ 423545 w 1031876"/>
              <a:gd name="connsiteY2970" fmla="*/ 1037431 h 1106488"/>
              <a:gd name="connsiteX2971" fmla="*/ 422672 w 1031876"/>
              <a:gd name="connsiteY2971" fmla="*/ 1037431 h 1106488"/>
              <a:gd name="connsiteX2972" fmla="*/ 420053 w 1031876"/>
              <a:gd name="connsiteY2972" fmla="*/ 1037431 h 1106488"/>
              <a:gd name="connsiteX2973" fmla="*/ 418306 w 1031876"/>
              <a:gd name="connsiteY2973" fmla="*/ 1037431 h 1106488"/>
              <a:gd name="connsiteX2974" fmla="*/ 416560 w 1031876"/>
              <a:gd name="connsiteY2974" fmla="*/ 1037431 h 1106488"/>
              <a:gd name="connsiteX2975" fmla="*/ 409575 w 1031876"/>
              <a:gd name="connsiteY2975" fmla="*/ 1037431 h 1106488"/>
              <a:gd name="connsiteX2976" fmla="*/ 409575 w 1031876"/>
              <a:gd name="connsiteY2976" fmla="*/ 1033859 h 1106488"/>
              <a:gd name="connsiteX2977" fmla="*/ 409575 w 1031876"/>
              <a:gd name="connsiteY2977" fmla="*/ 1030410 h 1106488"/>
              <a:gd name="connsiteX2978" fmla="*/ 406837 w 1031876"/>
              <a:gd name="connsiteY2978" fmla="*/ 1029726 h 1106488"/>
              <a:gd name="connsiteX2979" fmla="*/ 403793 w 1031876"/>
              <a:gd name="connsiteY2979" fmla="*/ 1024404 h 1106488"/>
              <a:gd name="connsiteX2980" fmla="*/ 405982 w 1031876"/>
              <a:gd name="connsiteY2980" fmla="*/ 1024603 h 1106488"/>
              <a:gd name="connsiteX2981" fmla="*/ 410256 w 1031876"/>
              <a:gd name="connsiteY2981" fmla="*/ 1030580 h 1106488"/>
              <a:gd name="connsiteX2982" fmla="*/ 409799 w 1031876"/>
              <a:gd name="connsiteY2982" fmla="*/ 1030466 h 1106488"/>
              <a:gd name="connsiteX2983" fmla="*/ 417433 w 1031876"/>
              <a:gd name="connsiteY2983" fmla="*/ 1036538 h 1106488"/>
              <a:gd name="connsiteX2984" fmla="*/ 423046 w 1031876"/>
              <a:gd name="connsiteY2984" fmla="*/ 1036921 h 1106488"/>
              <a:gd name="connsiteX2985" fmla="*/ 423399 w 1031876"/>
              <a:gd name="connsiteY2985" fmla="*/ 1036945 h 1106488"/>
              <a:gd name="connsiteX2986" fmla="*/ 421135 w 1031876"/>
              <a:gd name="connsiteY2986" fmla="*/ 1034966 h 1106488"/>
              <a:gd name="connsiteX2987" fmla="*/ 417093 w 1031876"/>
              <a:gd name="connsiteY2987" fmla="*/ 1031433 h 1106488"/>
              <a:gd name="connsiteX2988" fmla="*/ 410256 w 1031876"/>
              <a:gd name="connsiteY2988" fmla="*/ 1030580 h 1106488"/>
              <a:gd name="connsiteX2989" fmla="*/ 410256 w 1031876"/>
              <a:gd name="connsiteY2989" fmla="*/ 1023749 h 1106488"/>
              <a:gd name="connsiteX2990" fmla="*/ 396580 w 1031876"/>
              <a:gd name="connsiteY2990" fmla="*/ 1023749 h 1106488"/>
              <a:gd name="connsiteX2991" fmla="*/ 396580 w 1031876"/>
              <a:gd name="connsiteY2991" fmla="*/ 1030580 h 1106488"/>
              <a:gd name="connsiteX2992" fmla="*/ 395725 w 1031876"/>
              <a:gd name="connsiteY2992" fmla="*/ 1024603 h 1106488"/>
              <a:gd name="connsiteX2993" fmla="*/ 394230 w 1031876"/>
              <a:gd name="connsiteY2993" fmla="*/ 1024389 h 1106488"/>
              <a:gd name="connsiteX2994" fmla="*/ 389743 w 1031876"/>
              <a:gd name="connsiteY2994" fmla="*/ 1023749 h 1106488"/>
              <a:gd name="connsiteX2995" fmla="*/ 394230 w 1031876"/>
              <a:gd name="connsiteY2995" fmla="*/ 1024389 h 1106488"/>
              <a:gd name="connsiteX2996" fmla="*/ 393200 w 1031876"/>
              <a:gd name="connsiteY2996" fmla="*/ 1024670 h 1106488"/>
              <a:gd name="connsiteX2997" fmla="*/ 393162 w 1031876"/>
              <a:gd name="connsiteY2997" fmla="*/ 1024603 h 1106488"/>
              <a:gd name="connsiteX2998" fmla="*/ 389743 w 1031876"/>
              <a:gd name="connsiteY2998" fmla="*/ 1023749 h 1106488"/>
              <a:gd name="connsiteX2999" fmla="*/ 382905 w 1031876"/>
              <a:gd name="connsiteY2999" fmla="*/ 1023749 h 1106488"/>
              <a:gd name="connsiteX3000" fmla="*/ 386324 w 1031876"/>
              <a:gd name="connsiteY3000" fmla="*/ 1024603 h 1106488"/>
              <a:gd name="connsiteX3001" fmla="*/ 386797 w 1031876"/>
              <a:gd name="connsiteY3001" fmla="*/ 1025430 h 1106488"/>
              <a:gd name="connsiteX3002" fmla="*/ 386241 w 1031876"/>
              <a:gd name="connsiteY3002" fmla="*/ 1025748 h 1106488"/>
              <a:gd name="connsiteX3003" fmla="*/ 382905 w 1031876"/>
              <a:gd name="connsiteY3003" fmla="*/ 1023749 h 1106488"/>
              <a:gd name="connsiteX3004" fmla="*/ 385469 w 1031876"/>
              <a:gd name="connsiteY3004" fmla="*/ 1023749 h 1106488"/>
              <a:gd name="connsiteX3005" fmla="*/ 386324 w 1031876"/>
              <a:gd name="connsiteY3005" fmla="*/ 1023749 h 1106488"/>
              <a:gd name="connsiteX3006" fmla="*/ 387179 w 1031876"/>
              <a:gd name="connsiteY3006" fmla="*/ 1023749 h 1106488"/>
              <a:gd name="connsiteX3007" fmla="*/ 387927 w 1031876"/>
              <a:gd name="connsiteY3007" fmla="*/ 1023749 h 1106488"/>
              <a:gd name="connsiteX3008" fmla="*/ 388034 w 1031876"/>
              <a:gd name="connsiteY3008" fmla="*/ 1023749 h 1106488"/>
              <a:gd name="connsiteX3009" fmla="*/ 389743 w 1031876"/>
              <a:gd name="connsiteY3009" fmla="*/ 1023749 h 1106488"/>
              <a:gd name="connsiteX3010" fmla="*/ 388516 w 1031876"/>
              <a:gd name="connsiteY3010" fmla="*/ 1024450 h 1106488"/>
              <a:gd name="connsiteX3011" fmla="*/ 281593 w 1031876"/>
              <a:gd name="connsiteY3011" fmla="*/ 1022282 h 1106488"/>
              <a:gd name="connsiteX3012" fmla="*/ 282204 w 1031876"/>
              <a:gd name="connsiteY3012" fmla="*/ 1022946 h 1106488"/>
              <a:gd name="connsiteX3013" fmla="*/ 280686 w 1031876"/>
              <a:gd name="connsiteY3013" fmla="*/ 1023696 h 1106488"/>
              <a:gd name="connsiteX3014" fmla="*/ 280195 w 1031876"/>
              <a:gd name="connsiteY3014" fmla="*/ 1023938 h 1106488"/>
              <a:gd name="connsiteX3015" fmla="*/ 280515 w 1031876"/>
              <a:gd name="connsiteY3015" fmla="*/ 1023559 h 1106488"/>
              <a:gd name="connsiteX3016" fmla="*/ 796132 w 1031876"/>
              <a:gd name="connsiteY3016" fmla="*/ 1021887 h 1106488"/>
              <a:gd name="connsiteX3017" fmla="*/ 796820 w 1031876"/>
              <a:gd name="connsiteY3017" fmla="*/ 1022403 h 1106488"/>
              <a:gd name="connsiteX3018" fmla="*/ 793751 w 1031876"/>
              <a:gd name="connsiteY3018" fmla="*/ 1023937 h 1106488"/>
              <a:gd name="connsiteX3019" fmla="*/ 792693 w 1031876"/>
              <a:gd name="connsiteY3019" fmla="*/ 1024466 h 1106488"/>
              <a:gd name="connsiteX3020" fmla="*/ 796132 w 1031876"/>
              <a:gd name="connsiteY3020" fmla="*/ 1021887 h 1106488"/>
              <a:gd name="connsiteX3021" fmla="*/ 329407 w 1031876"/>
              <a:gd name="connsiteY3021" fmla="*/ 1021557 h 1106488"/>
              <a:gd name="connsiteX3022" fmla="*/ 330158 w 1031876"/>
              <a:gd name="connsiteY3022" fmla="*/ 1021879 h 1106488"/>
              <a:gd name="connsiteX3023" fmla="*/ 328613 w 1031876"/>
              <a:gd name="connsiteY3023" fmla="*/ 1023938 h 1106488"/>
              <a:gd name="connsiteX3024" fmla="*/ 329407 w 1031876"/>
              <a:gd name="connsiteY3024" fmla="*/ 1021557 h 1106488"/>
              <a:gd name="connsiteX3025" fmla="*/ 804731 w 1031876"/>
              <a:gd name="connsiteY3025" fmla="*/ 1018447 h 1106488"/>
              <a:gd name="connsiteX3026" fmla="*/ 804289 w 1031876"/>
              <a:gd name="connsiteY3026" fmla="*/ 1018963 h 1106488"/>
              <a:gd name="connsiteX3027" fmla="*/ 797768 w 1031876"/>
              <a:gd name="connsiteY3027" fmla="*/ 1023113 h 1106488"/>
              <a:gd name="connsiteX3028" fmla="*/ 796820 w 1031876"/>
              <a:gd name="connsiteY3028" fmla="*/ 1022403 h 1106488"/>
              <a:gd name="connsiteX3029" fmla="*/ 799572 w 1031876"/>
              <a:gd name="connsiteY3029" fmla="*/ 1021027 h 1106488"/>
              <a:gd name="connsiteX3030" fmla="*/ 765969 w 1031876"/>
              <a:gd name="connsiteY3030" fmla="*/ 1017588 h 1106488"/>
              <a:gd name="connsiteX3031" fmla="*/ 766862 w 1031876"/>
              <a:gd name="connsiteY3031" fmla="*/ 1017588 h 1106488"/>
              <a:gd name="connsiteX3032" fmla="*/ 768648 w 1031876"/>
              <a:gd name="connsiteY3032" fmla="*/ 1017588 h 1106488"/>
              <a:gd name="connsiteX3033" fmla="*/ 772121 w 1031876"/>
              <a:gd name="connsiteY3033" fmla="*/ 1017588 h 1106488"/>
              <a:gd name="connsiteX3034" fmla="*/ 772220 w 1031876"/>
              <a:gd name="connsiteY3034" fmla="*/ 1017588 h 1106488"/>
              <a:gd name="connsiteX3035" fmla="*/ 773113 w 1031876"/>
              <a:gd name="connsiteY3035" fmla="*/ 1017588 h 1106488"/>
              <a:gd name="connsiteX3036" fmla="*/ 765969 w 1031876"/>
              <a:gd name="connsiteY3036" fmla="*/ 1023938 h 1106488"/>
              <a:gd name="connsiteX3037" fmla="*/ 765969 w 1031876"/>
              <a:gd name="connsiteY3037" fmla="*/ 1021557 h 1106488"/>
              <a:gd name="connsiteX3038" fmla="*/ 765969 w 1031876"/>
              <a:gd name="connsiteY3038" fmla="*/ 1018382 h 1106488"/>
              <a:gd name="connsiteX3039" fmla="*/ 765969 w 1031876"/>
              <a:gd name="connsiteY3039" fmla="*/ 1017588 h 1106488"/>
              <a:gd name="connsiteX3040" fmla="*/ 758825 w 1031876"/>
              <a:gd name="connsiteY3040" fmla="*/ 1017588 h 1106488"/>
              <a:gd name="connsiteX3041" fmla="*/ 764183 w 1031876"/>
              <a:gd name="connsiteY3041" fmla="*/ 1017588 h 1106488"/>
              <a:gd name="connsiteX3042" fmla="*/ 765076 w 1031876"/>
              <a:gd name="connsiteY3042" fmla="*/ 1017588 h 1106488"/>
              <a:gd name="connsiteX3043" fmla="*/ 765175 w 1031876"/>
              <a:gd name="connsiteY3043" fmla="*/ 1017588 h 1106488"/>
              <a:gd name="connsiteX3044" fmla="*/ 765969 w 1031876"/>
              <a:gd name="connsiteY3044" fmla="*/ 1017588 h 1106488"/>
              <a:gd name="connsiteX3045" fmla="*/ 758825 w 1031876"/>
              <a:gd name="connsiteY3045" fmla="*/ 1023938 h 1106488"/>
              <a:gd name="connsiteX3046" fmla="*/ 758825 w 1031876"/>
              <a:gd name="connsiteY3046" fmla="*/ 1017588 h 1106488"/>
              <a:gd name="connsiteX3047" fmla="*/ 355600 w 1031876"/>
              <a:gd name="connsiteY3047" fmla="*/ 1017588 h 1106488"/>
              <a:gd name="connsiteX3048" fmla="*/ 358279 w 1031876"/>
              <a:gd name="connsiteY3048" fmla="*/ 1020763 h 1106488"/>
              <a:gd name="connsiteX3049" fmla="*/ 355766 w 1031876"/>
              <a:gd name="connsiteY3049" fmla="*/ 1023741 h 1106488"/>
              <a:gd name="connsiteX3050" fmla="*/ 356053 w 1031876"/>
              <a:gd name="connsiteY3050" fmla="*/ 1023938 h 1106488"/>
              <a:gd name="connsiteX3051" fmla="*/ 356822 w 1031876"/>
              <a:gd name="connsiteY3051" fmla="*/ 1024467 h 1106488"/>
              <a:gd name="connsiteX3052" fmla="*/ 356899 w 1031876"/>
              <a:gd name="connsiteY3052" fmla="*/ 1024467 h 1106488"/>
              <a:gd name="connsiteX3053" fmla="*/ 357651 w 1031876"/>
              <a:gd name="connsiteY3053" fmla="*/ 1024467 h 1106488"/>
              <a:gd name="connsiteX3054" fmla="*/ 361951 w 1031876"/>
              <a:gd name="connsiteY3054" fmla="*/ 1024467 h 1106488"/>
              <a:gd name="connsiteX3055" fmla="*/ 361951 w 1031876"/>
              <a:gd name="connsiteY3055" fmla="*/ 1027907 h 1106488"/>
              <a:gd name="connsiteX3056" fmla="*/ 361951 w 1031876"/>
              <a:gd name="connsiteY3056" fmla="*/ 1030287 h 1106488"/>
              <a:gd name="connsiteX3057" fmla="*/ 361951 w 1031876"/>
              <a:gd name="connsiteY3057" fmla="*/ 1030288 h 1106488"/>
              <a:gd name="connsiteX3058" fmla="*/ 361951 w 1031876"/>
              <a:gd name="connsiteY3058" fmla="*/ 1031347 h 1106488"/>
              <a:gd name="connsiteX3059" fmla="*/ 361686 w 1031876"/>
              <a:gd name="connsiteY3059" fmla="*/ 1030288 h 1106488"/>
              <a:gd name="connsiteX3060" fmla="*/ 361091 w 1031876"/>
              <a:gd name="connsiteY3060" fmla="*/ 1027907 h 1106488"/>
              <a:gd name="connsiteX3061" fmla="*/ 359809 w 1031876"/>
              <a:gd name="connsiteY3061" fmla="*/ 1027175 h 1106488"/>
              <a:gd name="connsiteX3062" fmla="*/ 355283 w 1031876"/>
              <a:gd name="connsiteY3062" fmla="*/ 1030288 h 1106488"/>
              <a:gd name="connsiteX3063" fmla="*/ 355283 w 1031876"/>
              <a:gd name="connsiteY3063" fmla="*/ 1026849 h 1106488"/>
              <a:gd name="connsiteX3064" fmla="*/ 355283 w 1031876"/>
              <a:gd name="connsiteY3064" fmla="*/ 1024589 h 1106488"/>
              <a:gd name="connsiteX3065" fmla="*/ 355071 w 1031876"/>
              <a:gd name="connsiteY3065" fmla="*/ 1024467 h 1106488"/>
              <a:gd name="connsiteX3066" fmla="*/ 355283 w 1031876"/>
              <a:gd name="connsiteY3066" fmla="*/ 1024467 h 1106488"/>
              <a:gd name="connsiteX3067" fmla="*/ 355283 w 1031876"/>
              <a:gd name="connsiteY3067" fmla="*/ 1023409 h 1106488"/>
              <a:gd name="connsiteX3068" fmla="*/ 355600 w 1031876"/>
              <a:gd name="connsiteY3068" fmla="*/ 1023627 h 1106488"/>
              <a:gd name="connsiteX3069" fmla="*/ 355600 w 1031876"/>
              <a:gd name="connsiteY3069" fmla="*/ 1023144 h 1106488"/>
              <a:gd name="connsiteX3070" fmla="*/ 355600 w 1031876"/>
              <a:gd name="connsiteY3070" fmla="*/ 1017588 h 1106488"/>
              <a:gd name="connsiteX3071" fmla="*/ 328613 w 1031876"/>
              <a:gd name="connsiteY3071" fmla="*/ 1017588 h 1106488"/>
              <a:gd name="connsiteX3072" fmla="*/ 334963 w 1031876"/>
              <a:gd name="connsiteY3072" fmla="*/ 1023938 h 1106488"/>
              <a:gd name="connsiteX3073" fmla="*/ 330158 w 1031876"/>
              <a:gd name="connsiteY3073" fmla="*/ 1021879 h 1106488"/>
              <a:gd name="connsiteX3074" fmla="*/ 330994 w 1031876"/>
              <a:gd name="connsiteY3074" fmla="*/ 1020763 h 1106488"/>
              <a:gd name="connsiteX3075" fmla="*/ 328613 w 1031876"/>
              <a:gd name="connsiteY3075" fmla="*/ 1017588 h 1106488"/>
              <a:gd name="connsiteX3076" fmla="*/ 300832 w 1031876"/>
              <a:gd name="connsiteY3076" fmla="*/ 1017588 h 1106488"/>
              <a:gd name="connsiteX3077" fmla="*/ 301740 w 1031876"/>
              <a:gd name="connsiteY3077" fmla="*/ 1018395 h 1106488"/>
              <a:gd name="connsiteX3078" fmla="*/ 301625 w 1031876"/>
              <a:gd name="connsiteY3078" fmla="*/ 1017588 h 1106488"/>
              <a:gd name="connsiteX3079" fmla="*/ 304800 w 1031876"/>
              <a:gd name="connsiteY3079" fmla="*/ 1020763 h 1106488"/>
              <a:gd name="connsiteX3080" fmla="*/ 307967 w 1031876"/>
              <a:gd name="connsiteY3080" fmla="*/ 1023930 h 1106488"/>
              <a:gd name="connsiteX3081" fmla="*/ 307976 w 1031876"/>
              <a:gd name="connsiteY3081" fmla="*/ 1023938 h 1106488"/>
              <a:gd name="connsiteX3082" fmla="*/ 307974 w 1031876"/>
              <a:gd name="connsiteY3082" fmla="*/ 1023938 h 1106488"/>
              <a:gd name="connsiteX3083" fmla="*/ 307975 w 1031876"/>
              <a:gd name="connsiteY3083" fmla="*/ 1023938 h 1106488"/>
              <a:gd name="connsiteX3084" fmla="*/ 302419 w 1031876"/>
              <a:gd name="connsiteY3084" fmla="*/ 1023144 h 1106488"/>
              <a:gd name="connsiteX3085" fmla="*/ 302241 w 1031876"/>
              <a:gd name="connsiteY3085" fmla="*/ 1021899 h 1106488"/>
              <a:gd name="connsiteX3086" fmla="*/ 299046 w 1031876"/>
              <a:gd name="connsiteY3086" fmla="*/ 1020763 h 1106488"/>
              <a:gd name="connsiteX3087" fmla="*/ 300832 w 1031876"/>
              <a:gd name="connsiteY3087" fmla="*/ 1017588 h 1106488"/>
              <a:gd name="connsiteX3088" fmla="*/ 273051 w 1031876"/>
              <a:gd name="connsiteY3088" fmla="*/ 1017588 h 1106488"/>
              <a:gd name="connsiteX3089" fmla="*/ 278734 w 1031876"/>
              <a:gd name="connsiteY3089" fmla="*/ 1018310 h 1106488"/>
              <a:gd name="connsiteX3090" fmla="*/ 280195 w 1031876"/>
              <a:gd name="connsiteY3090" fmla="*/ 1017588 h 1106488"/>
              <a:gd name="connsiteX3091" fmla="*/ 282874 w 1031876"/>
              <a:gd name="connsiteY3091" fmla="*/ 1020763 h 1106488"/>
              <a:gd name="connsiteX3092" fmla="*/ 281593 w 1031876"/>
              <a:gd name="connsiteY3092" fmla="*/ 1022282 h 1106488"/>
              <a:gd name="connsiteX3093" fmla="*/ 280195 w 1031876"/>
              <a:gd name="connsiteY3093" fmla="*/ 1020763 h 1106488"/>
              <a:gd name="connsiteX3094" fmla="*/ 279577 w 1031876"/>
              <a:gd name="connsiteY3094" fmla="*/ 1020091 h 1106488"/>
              <a:gd name="connsiteX3095" fmla="*/ 280078 w 1031876"/>
              <a:gd name="connsiteY3095" fmla="*/ 1023209 h 1106488"/>
              <a:gd name="connsiteX3096" fmla="*/ 280195 w 1031876"/>
              <a:gd name="connsiteY3096" fmla="*/ 1023938 h 1106488"/>
              <a:gd name="connsiteX3097" fmla="*/ 273051 w 1031876"/>
              <a:gd name="connsiteY3097" fmla="*/ 1017588 h 1106488"/>
              <a:gd name="connsiteX3098" fmla="*/ 833438 w 1031876"/>
              <a:gd name="connsiteY3098" fmla="*/ 1017587 h 1106488"/>
              <a:gd name="connsiteX3099" fmla="*/ 827088 w 1031876"/>
              <a:gd name="connsiteY3099" fmla="*/ 1023937 h 1106488"/>
              <a:gd name="connsiteX3100" fmla="*/ 833438 w 1031876"/>
              <a:gd name="connsiteY3100" fmla="*/ 1017587 h 1106488"/>
              <a:gd name="connsiteX3101" fmla="*/ 799572 w 1031876"/>
              <a:gd name="connsiteY3101" fmla="*/ 1017587 h 1106488"/>
              <a:gd name="connsiteX3102" fmla="*/ 799571 w 1031876"/>
              <a:gd name="connsiteY3102" fmla="*/ 1017588 h 1106488"/>
              <a:gd name="connsiteX3103" fmla="*/ 793553 w 1031876"/>
              <a:gd name="connsiteY3103" fmla="*/ 1023606 h 1106488"/>
              <a:gd name="connsiteX3104" fmla="*/ 792693 w 1031876"/>
              <a:gd name="connsiteY3104" fmla="*/ 1024466 h 1106488"/>
              <a:gd name="connsiteX3105" fmla="*/ 793553 w 1031876"/>
              <a:gd name="connsiteY3105" fmla="*/ 1021027 h 1106488"/>
              <a:gd name="connsiteX3106" fmla="*/ 799570 w 1031876"/>
              <a:gd name="connsiteY3106" fmla="*/ 1017588 h 1106488"/>
              <a:gd name="connsiteX3107" fmla="*/ 799572 w 1031876"/>
              <a:gd name="connsiteY3107" fmla="*/ 1017587 h 1106488"/>
              <a:gd name="connsiteX3108" fmla="*/ 800102 w 1031876"/>
              <a:gd name="connsiteY3108" fmla="*/ 1017587 h 1106488"/>
              <a:gd name="connsiteX3109" fmla="*/ 805591 w 1031876"/>
              <a:gd name="connsiteY3109" fmla="*/ 1017587 h 1106488"/>
              <a:gd name="connsiteX3110" fmla="*/ 806451 w 1031876"/>
              <a:gd name="connsiteY3110" fmla="*/ 1017587 h 1106488"/>
              <a:gd name="connsiteX3111" fmla="*/ 806450 w 1031876"/>
              <a:gd name="connsiteY3111" fmla="*/ 1017588 h 1106488"/>
              <a:gd name="connsiteX3112" fmla="*/ 805591 w 1031876"/>
              <a:gd name="connsiteY3112" fmla="*/ 1018447 h 1106488"/>
              <a:gd name="connsiteX3113" fmla="*/ 804480 w 1031876"/>
              <a:gd name="connsiteY3113" fmla="*/ 1019558 h 1106488"/>
              <a:gd name="connsiteX3114" fmla="*/ 800101 w 1031876"/>
              <a:gd name="connsiteY3114" fmla="*/ 1023937 h 1106488"/>
              <a:gd name="connsiteX3115" fmla="*/ 803705 w 1031876"/>
              <a:gd name="connsiteY3115" fmla="*/ 1022393 h 1106488"/>
              <a:gd name="connsiteX3116" fmla="*/ 805657 w 1031876"/>
              <a:gd name="connsiteY3116" fmla="*/ 1021556 h 1106488"/>
              <a:gd name="connsiteX3117" fmla="*/ 806451 w 1031876"/>
              <a:gd name="connsiteY3117" fmla="*/ 1023937 h 1106488"/>
              <a:gd name="connsiteX3118" fmla="*/ 800101 w 1031876"/>
              <a:gd name="connsiteY3118" fmla="*/ 1030287 h 1106488"/>
              <a:gd name="connsiteX3119" fmla="*/ 796926 w 1031876"/>
              <a:gd name="connsiteY3119" fmla="*/ 1030287 h 1106488"/>
              <a:gd name="connsiteX3120" fmla="*/ 796132 w 1031876"/>
              <a:gd name="connsiteY3120" fmla="*/ 1030287 h 1106488"/>
              <a:gd name="connsiteX3121" fmla="*/ 794545 w 1031876"/>
              <a:gd name="connsiteY3121" fmla="*/ 1030287 h 1106488"/>
              <a:gd name="connsiteX3122" fmla="*/ 793751 w 1031876"/>
              <a:gd name="connsiteY3122" fmla="*/ 1030287 h 1106488"/>
              <a:gd name="connsiteX3123" fmla="*/ 796132 w 1031876"/>
              <a:gd name="connsiteY3123" fmla="*/ 1029493 h 1106488"/>
              <a:gd name="connsiteX3124" fmla="*/ 795656 w 1031876"/>
              <a:gd name="connsiteY3124" fmla="*/ 1028382 h 1106488"/>
              <a:gd name="connsiteX3125" fmla="*/ 799572 w 1031876"/>
              <a:gd name="connsiteY3125" fmla="*/ 1024466 h 1106488"/>
              <a:gd name="connsiteX3126" fmla="*/ 799574 w 1031876"/>
              <a:gd name="connsiteY3126" fmla="*/ 1024465 h 1106488"/>
              <a:gd name="connsiteX3127" fmla="*/ 799890 w 1031876"/>
              <a:gd name="connsiteY3127" fmla="*/ 1024095 h 1106488"/>
              <a:gd name="connsiteX3128" fmla="*/ 799484 w 1031876"/>
              <a:gd name="connsiteY3128" fmla="*/ 1024400 h 1106488"/>
              <a:gd name="connsiteX3129" fmla="*/ 799572 w 1031876"/>
              <a:gd name="connsiteY3129" fmla="*/ 1024466 h 1106488"/>
              <a:gd name="connsiteX3130" fmla="*/ 799360 w 1031876"/>
              <a:gd name="connsiteY3130" fmla="*/ 1024493 h 1106488"/>
              <a:gd name="connsiteX3131" fmla="*/ 796926 w 1031876"/>
              <a:gd name="connsiteY3131" fmla="*/ 1026318 h 1106488"/>
              <a:gd name="connsiteX3132" fmla="*/ 796497 w 1031876"/>
              <a:gd name="connsiteY3132" fmla="*/ 1025997 h 1106488"/>
              <a:gd name="connsiteX3133" fmla="*/ 799064 w 1031876"/>
              <a:gd name="connsiteY3133" fmla="*/ 1024530 h 1106488"/>
              <a:gd name="connsiteX3134" fmla="*/ 795187 w 1031876"/>
              <a:gd name="connsiteY3134" fmla="*/ 1025014 h 1106488"/>
              <a:gd name="connsiteX3135" fmla="*/ 796497 w 1031876"/>
              <a:gd name="connsiteY3135" fmla="*/ 1025997 h 1106488"/>
              <a:gd name="connsiteX3136" fmla="*/ 795000 w 1031876"/>
              <a:gd name="connsiteY3136" fmla="*/ 1026852 h 1106488"/>
              <a:gd name="connsiteX3137" fmla="*/ 794262 w 1031876"/>
              <a:gd name="connsiteY3137" fmla="*/ 1025130 h 1106488"/>
              <a:gd name="connsiteX3138" fmla="*/ 792693 w 1031876"/>
              <a:gd name="connsiteY3138" fmla="*/ 1025326 h 1106488"/>
              <a:gd name="connsiteX3139" fmla="*/ 792693 w 1031876"/>
              <a:gd name="connsiteY3139" fmla="*/ 1024466 h 1106488"/>
              <a:gd name="connsiteX3140" fmla="*/ 793876 w 1031876"/>
              <a:gd name="connsiteY3140" fmla="*/ 1024230 h 1106488"/>
              <a:gd name="connsiteX3141" fmla="*/ 793751 w 1031876"/>
              <a:gd name="connsiteY3141" fmla="*/ 1023937 h 1106488"/>
              <a:gd name="connsiteX3142" fmla="*/ 794085 w 1031876"/>
              <a:gd name="connsiteY3142" fmla="*/ 1024188 h 1106488"/>
              <a:gd name="connsiteX3143" fmla="*/ 796992 w 1031876"/>
              <a:gd name="connsiteY3143" fmla="*/ 1023606 h 1106488"/>
              <a:gd name="connsiteX3144" fmla="*/ 797768 w 1031876"/>
              <a:gd name="connsiteY3144" fmla="*/ 1023113 h 1106488"/>
              <a:gd name="connsiteX3145" fmla="*/ 799400 w 1031876"/>
              <a:gd name="connsiteY3145" fmla="*/ 1024338 h 1106488"/>
              <a:gd name="connsiteX3146" fmla="*/ 799953 w 1031876"/>
              <a:gd name="connsiteY3146" fmla="*/ 1024022 h 1106488"/>
              <a:gd name="connsiteX3147" fmla="*/ 804289 w 1031876"/>
              <a:gd name="connsiteY3147" fmla="*/ 1018963 h 1106488"/>
              <a:gd name="connsiteX3148" fmla="*/ 806449 w 1031876"/>
              <a:gd name="connsiteY3148" fmla="*/ 1017588 h 1106488"/>
              <a:gd name="connsiteX3149" fmla="*/ 804731 w 1031876"/>
              <a:gd name="connsiteY3149" fmla="*/ 1018447 h 1106488"/>
              <a:gd name="connsiteX3150" fmla="*/ 799578 w 1031876"/>
              <a:gd name="connsiteY3150" fmla="*/ 1017588 h 1106488"/>
              <a:gd name="connsiteX3151" fmla="*/ 259557 w 1031876"/>
              <a:gd name="connsiteY3151" fmla="*/ 1017587 h 1106488"/>
              <a:gd name="connsiteX3152" fmla="*/ 259557 w 1031876"/>
              <a:gd name="connsiteY3152" fmla="*/ 1023937 h 1106488"/>
              <a:gd name="connsiteX3153" fmla="*/ 259557 w 1031876"/>
              <a:gd name="connsiteY3153" fmla="*/ 1017587 h 1106488"/>
              <a:gd name="connsiteX3154" fmla="*/ 246063 w 1031876"/>
              <a:gd name="connsiteY3154" fmla="*/ 1017587 h 1106488"/>
              <a:gd name="connsiteX3155" fmla="*/ 249238 w 1031876"/>
              <a:gd name="connsiteY3155" fmla="*/ 1020762 h 1106488"/>
              <a:gd name="connsiteX3156" fmla="*/ 251619 w 1031876"/>
              <a:gd name="connsiteY3156" fmla="*/ 1023143 h 1106488"/>
              <a:gd name="connsiteX3157" fmla="*/ 246063 w 1031876"/>
              <a:gd name="connsiteY3157" fmla="*/ 1017587 h 1106488"/>
              <a:gd name="connsiteX3158" fmla="*/ 246063 w 1031876"/>
              <a:gd name="connsiteY3158" fmla="*/ 1017587 h 1106488"/>
              <a:gd name="connsiteX3159" fmla="*/ 249238 w 1031876"/>
              <a:gd name="connsiteY3159" fmla="*/ 1017587 h 1106488"/>
              <a:gd name="connsiteX3160" fmla="*/ 251619 w 1031876"/>
              <a:gd name="connsiteY3160" fmla="*/ 1017587 h 1106488"/>
              <a:gd name="connsiteX3161" fmla="*/ 252413 w 1031876"/>
              <a:gd name="connsiteY3161" fmla="*/ 1017587 h 1106488"/>
              <a:gd name="connsiteX3162" fmla="*/ 252413 w 1031876"/>
              <a:gd name="connsiteY3162" fmla="*/ 1023937 h 1106488"/>
              <a:gd name="connsiteX3163" fmla="*/ 246063 w 1031876"/>
              <a:gd name="connsiteY3163" fmla="*/ 1017587 h 1106488"/>
              <a:gd name="connsiteX3164" fmla="*/ 369230 w 1031876"/>
              <a:gd name="connsiteY3164" fmla="*/ 1016919 h 1106488"/>
              <a:gd name="connsiteX3165" fmla="*/ 382905 w 1031876"/>
              <a:gd name="connsiteY3165" fmla="*/ 1023749 h 1106488"/>
              <a:gd name="connsiteX3166" fmla="*/ 379487 w 1031876"/>
              <a:gd name="connsiteY3166" fmla="*/ 1023749 h 1106488"/>
              <a:gd name="connsiteX3167" fmla="*/ 378632 w 1031876"/>
              <a:gd name="connsiteY3167" fmla="*/ 1023749 h 1106488"/>
              <a:gd name="connsiteX3168" fmla="*/ 376068 w 1031876"/>
              <a:gd name="connsiteY3168" fmla="*/ 1023749 h 1106488"/>
              <a:gd name="connsiteX3169" fmla="*/ 369230 w 1031876"/>
              <a:gd name="connsiteY3169" fmla="*/ 1016919 h 1106488"/>
              <a:gd name="connsiteX3170" fmla="*/ 362392 w 1031876"/>
              <a:gd name="connsiteY3170" fmla="*/ 1016919 h 1106488"/>
              <a:gd name="connsiteX3171" fmla="*/ 376068 w 1031876"/>
              <a:gd name="connsiteY3171" fmla="*/ 1023749 h 1106488"/>
              <a:gd name="connsiteX3172" fmla="*/ 373504 w 1031876"/>
              <a:gd name="connsiteY3172" fmla="*/ 1023749 h 1106488"/>
              <a:gd name="connsiteX3173" fmla="*/ 372649 w 1031876"/>
              <a:gd name="connsiteY3173" fmla="*/ 1023749 h 1106488"/>
              <a:gd name="connsiteX3174" fmla="*/ 370085 w 1031876"/>
              <a:gd name="connsiteY3174" fmla="*/ 1023749 h 1106488"/>
              <a:gd name="connsiteX3175" fmla="*/ 369392 w 1031876"/>
              <a:gd name="connsiteY3175" fmla="*/ 1023749 h 1106488"/>
              <a:gd name="connsiteX3176" fmla="*/ 369888 w 1031876"/>
              <a:gd name="connsiteY3176" fmla="*/ 1023938 h 1106488"/>
              <a:gd name="connsiteX3177" fmla="*/ 369888 w 1031876"/>
              <a:gd name="connsiteY3177" fmla="*/ 1024095 h 1106488"/>
              <a:gd name="connsiteX3178" fmla="*/ 374848 w 1031876"/>
              <a:gd name="connsiteY3178" fmla="*/ 1024831 h 1106488"/>
              <a:gd name="connsiteX3179" fmla="*/ 375708 w 1031876"/>
              <a:gd name="connsiteY3179" fmla="*/ 1031082 h 1106488"/>
              <a:gd name="connsiteX3180" fmla="*/ 374848 w 1031876"/>
              <a:gd name="connsiteY3180" fmla="*/ 1027510 h 1106488"/>
              <a:gd name="connsiteX3181" fmla="*/ 369888 w 1031876"/>
              <a:gd name="connsiteY3181" fmla="*/ 1024567 h 1106488"/>
              <a:gd name="connsiteX3182" fmla="*/ 369888 w 1031876"/>
              <a:gd name="connsiteY3182" fmla="*/ 1025038 h 1106488"/>
              <a:gd name="connsiteX3183" fmla="*/ 372269 w 1031876"/>
              <a:gd name="connsiteY3183" fmla="*/ 1027510 h 1106488"/>
              <a:gd name="connsiteX3184" fmla="*/ 375708 w 1031876"/>
              <a:gd name="connsiteY3184" fmla="*/ 1031082 h 1106488"/>
              <a:gd name="connsiteX3185" fmla="*/ 369888 w 1031876"/>
              <a:gd name="connsiteY3185" fmla="*/ 1025793 h 1106488"/>
              <a:gd name="connsiteX3186" fmla="*/ 369888 w 1031876"/>
              <a:gd name="connsiteY3186" fmla="*/ 1026319 h 1106488"/>
              <a:gd name="connsiteX3187" fmla="*/ 369888 w 1031876"/>
              <a:gd name="connsiteY3187" fmla="*/ 1027113 h 1106488"/>
              <a:gd name="connsiteX3188" fmla="*/ 369888 w 1031876"/>
              <a:gd name="connsiteY3188" fmla="*/ 1030288 h 1106488"/>
              <a:gd name="connsiteX3189" fmla="*/ 361950 w 1031876"/>
              <a:gd name="connsiteY3189" fmla="*/ 1023938 h 1106488"/>
              <a:gd name="connsiteX3190" fmla="*/ 362744 w 1031876"/>
              <a:gd name="connsiteY3190" fmla="*/ 1023938 h 1106488"/>
              <a:gd name="connsiteX3191" fmla="*/ 363637 w 1031876"/>
              <a:gd name="connsiteY3191" fmla="*/ 1021557 h 1106488"/>
              <a:gd name="connsiteX3192" fmla="*/ 369130 w 1031876"/>
              <a:gd name="connsiteY3192" fmla="*/ 1023649 h 1106488"/>
              <a:gd name="connsiteX3193" fmla="*/ 368375 w 1031876"/>
              <a:gd name="connsiteY3193" fmla="*/ 1022895 h 1106488"/>
              <a:gd name="connsiteX3194" fmla="*/ 362392 w 1031876"/>
              <a:gd name="connsiteY3194" fmla="*/ 1016919 h 1106488"/>
              <a:gd name="connsiteX3195" fmla="*/ 799704 w 1031876"/>
              <a:gd name="connsiteY3195" fmla="*/ 1016794 h 1106488"/>
              <a:gd name="connsiteX3196" fmla="*/ 790427 w 1031876"/>
              <a:gd name="connsiteY3196" fmla="*/ 1019473 h 1106488"/>
              <a:gd name="connsiteX3197" fmla="*/ 789584 w 1031876"/>
              <a:gd name="connsiteY3197" fmla="*/ 1018937 h 1106488"/>
              <a:gd name="connsiteX3198" fmla="*/ 792114 w 1031876"/>
              <a:gd name="connsiteY3198" fmla="*/ 1017687 h 1106488"/>
              <a:gd name="connsiteX3199" fmla="*/ 792956 w 1031876"/>
              <a:gd name="connsiteY3199" fmla="*/ 1017588 h 1106488"/>
              <a:gd name="connsiteX3200" fmla="*/ 273051 w 1031876"/>
              <a:gd name="connsiteY3200" fmla="*/ 1016794 h 1106488"/>
              <a:gd name="connsiteX3201" fmla="*/ 270670 w 1031876"/>
              <a:gd name="connsiteY3201" fmla="*/ 1020366 h 1106488"/>
              <a:gd name="connsiteX3202" fmla="*/ 273050 w 1031876"/>
              <a:gd name="connsiteY3202" fmla="*/ 1023937 h 1106488"/>
              <a:gd name="connsiteX3203" fmla="*/ 268289 w 1031876"/>
              <a:gd name="connsiteY3203" fmla="*/ 1020366 h 1106488"/>
              <a:gd name="connsiteX3204" fmla="*/ 273051 w 1031876"/>
              <a:gd name="connsiteY3204" fmla="*/ 1016794 h 1106488"/>
              <a:gd name="connsiteX3205" fmla="*/ 341948 w 1031876"/>
              <a:gd name="connsiteY3205" fmla="*/ 1016529 h 1106488"/>
              <a:gd name="connsiteX3206" fmla="*/ 342205 w 1031876"/>
              <a:gd name="connsiteY3206" fmla="*/ 1017588 h 1106488"/>
              <a:gd name="connsiteX3207" fmla="*/ 342901 w 1031876"/>
              <a:gd name="connsiteY3207" fmla="*/ 1017588 h 1106488"/>
              <a:gd name="connsiteX3208" fmla="*/ 344290 w 1031876"/>
              <a:gd name="connsiteY3208" fmla="*/ 1017588 h 1106488"/>
              <a:gd name="connsiteX3209" fmla="*/ 345282 w 1031876"/>
              <a:gd name="connsiteY3209" fmla="*/ 1017588 h 1106488"/>
              <a:gd name="connsiteX3210" fmla="*/ 348192 w 1031876"/>
              <a:gd name="connsiteY3210" fmla="*/ 1017588 h 1106488"/>
              <a:gd name="connsiteX3211" fmla="*/ 348192 w 1031876"/>
              <a:gd name="connsiteY3211" fmla="*/ 1023081 h 1106488"/>
              <a:gd name="connsiteX3212" fmla="*/ 348616 w 1031876"/>
              <a:gd name="connsiteY3212" fmla="*/ 1023409 h 1106488"/>
              <a:gd name="connsiteX3213" fmla="*/ 348192 w 1031876"/>
              <a:gd name="connsiteY3213" fmla="*/ 1023159 h 1106488"/>
              <a:gd name="connsiteX3214" fmla="*/ 348192 w 1031876"/>
              <a:gd name="connsiteY3214" fmla="*/ 1023354 h 1106488"/>
              <a:gd name="connsiteX3215" fmla="*/ 348616 w 1031876"/>
              <a:gd name="connsiteY3215" fmla="*/ 1023409 h 1106488"/>
              <a:gd name="connsiteX3216" fmla="*/ 355283 w 1031876"/>
              <a:gd name="connsiteY3216" fmla="*/ 1030288 h 1106488"/>
              <a:gd name="connsiteX3217" fmla="*/ 348616 w 1031876"/>
              <a:gd name="connsiteY3217" fmla="*/ 1024269 h 1106488"/>
              <a:gd name="connsiteX3218" fmla="*/ 348192 w 1031876"/>
              <a:gd name="connsiteY3218" fmla="*/ 1024214 h 1106488"/>
              <a:gd name="connsiteX3219" fmla="*/ 348192 w 1031876"/>
              <a:gd name="connsiteY3219" fmla="*/ 1024467 h 1106488"/>
              <a:gd name="connsiteX3220" fmla="*/ 347901 w 1031876"/>
              <a:gd name="connsiteY3220" fmla="*/ 1024177 h 1106488"/>
              <a:gd name="connsiteX3221" fmla="*/ 341948 w 1031876"/>
              <a:gd name="connsiteY3221" fmla="*/ 1023409 h 1106488"/>
              <a:gd name="connsiteX3222" fmla="*/ 342901 w 1031876"/>
              <a:gd name="connsiteY3222" fmla="*/ 1022672 h 1106488"/>
              <a:gd name="connsiteX3223" fmla="*/ 346914 w 1031876"/>
              <a:gd name="connsiteY3223" fmla="*/ 1023189 h 1106488"/>
              <a:gd name="connsiteX3224" fmla="*/ 345006 w 1031876"/>
              <a:gd name="connsiteY3224" fmla="*/ 1021280 h 1106488"/>
              <a:gd name="connsiteX3225" fmla="*/ 344831 w 1031876"/>
              <a:gd name="connsiteY3225" fmla="*/ 1021178 h 1106488"/>
              <a:gd name="connsiteX3226" fmla="*/ 344872 w 1031876"/>
              <a:gd name="connsiteY3226" fmla="*/ 1021146 h 1106488"/>
              <a:gd name="connsiteX3227" fmla="*/ 344753 w 1031876"/>
              <a:gd name="connsiteY3227" fmla="*/ 1021028 h 1106488"/>
              <a:gd name="connsiteX3228" fmla="*/ 342901 w 1031876"/>
              <a:gd name="connsiteY3228" fmla="*/ 1019176 h 1106488"/>
              <a:gd name="connsiteX3229" fmla="*/ 342901 w 1031876"/>
              <a:gd name="connsiteY3229" fmla="*/ 1019176 h 1106488"/>
              <a:gd name="connsiteX3230" fmla="*/ 342590 w 1031876"/>
              <a:gd name="connsiteY3230" fmla="*/ 1019176 h 1106488"/>
              <a:gd name="connsiteX3231" fmla="*/ 342782 w 1031876"/>
              <a:gd name="connsiteY3231" fmla="*/ 1019969 h 1106488"/>
              <a:gd name="connsiteX3232" fmla="*/ 344831 w 1031876"/>
              <a:gd name="connsiteY3232" fmla="*/ 1021178 h 1106488"/>
              <a:gd name="connsiteX3233" fmla="*/ 342901 w 1031876"/>
              <a:gd name="connsiteY3233" fmla="*/ 1022672 h 1106488"/>
              <a:gd name="connsiteX3234" fmla="*/ 341948 w 1031876"/>
              <a:gd name="connsiteY3234" fmla="*/ 1022549 h 1106488"/>
              <a:gd name="connsiteX3235" fmla="*/ 341948 w 1031876"/>
              <a:gd name="connsiteY3235" fmla="*/ 1019176 h 1106488"/>
              <a:gd name="connsiteX3236" fmla="*/ 341313 w 1031876"/>
              <a:gd name="connsiteY3236" fmla="*/ 1019176 h 1106488"/>
              <a:gd name="connsiteX3237" fmla="*/ 341313 w 1031876"/>
              <a:gd name="connsiteY3237" fmla="*/ 1017588 h 1106488"/>
              <a:gd name="connsiteX3238" fmla="*/ 341948 w 1031876"/>
              <a:gd name="connsiteY3238" fmla="*/ 1017588 h 1106488"/>
              <a:gd name="connsiteX3239" fmla="*/ 335281 w 1031876"/>
              <a:gd name="connsiteY3239" fmla="*/ 1016529 h 1106488"/>
              <a:gd name="connsiteX3240" fmla="*/ 341948 w 1031876"/>
              <a:gd name="connsiteY3240" fmla="*/ 1022549 h 1106488"/>
              <a:gd name="connsiteX3241" fmla="*/ 341948 w 1031876"/>
              <a:gd name="connsiteY3241" fmla="*/ 1023409 h 1106488"/>
              <a:gd name="connsiteX3242" fmla="*/ 335281 w 1031876"/>
              <a:gd name="connsiteY3242" fmla="*/ 1016529 h 1106488"/>
              <a:gd name="connsiteX3243" fmla="*/ 783035 w 1031876"/>
              <a:gd name="connsiteY3243" fmla="*/ 1014611 h 1106488"/>
              <a:gd name="connsiteX3244" fmla="*/ 783404 w 1031876"/>
              <a:gd name="connsiteY3244" fmla="*/ 1014919 h 1106488"/>
              <a:gd name="connsiteX3245" fmla="*/ 785788 w 1031876"/>
              <a:gd name="connsiteY3245" fmla="*/ 1016906 h 1106488"/>
              <a:gd name="connsiteX3246" fmla="*/ 786210 w 1031876"/>
              <a:gd name="connsiteY3246" fmla="*/ 1016794 h 1106488"/>
              <a:gd name="connsiteX3247" fmla="*/ 787460 w 1031876"/>
              <a:gd name="connsiteY3247" fmla="*/ 1017588 h 1106488"/>
              <a:gd name="connsiteX3248" fmla="*/ 789584 w 1031876"/>
              <a:gd name="connsiteY3248" fmla="*/ 1018937 h 1106488"/>
              <a:gd name="connsiteX3249" fmla="*/ 779463 w 1031876"/>
              <a:gd name="connsiteY3249" fmla="*/ 1023938 h 1106488"/>
              <a:gd name="connsiteX3250" fmla="*/ 782837 w 1031876"/>
              <a:gd name="connsiteY3250" fmla="*/ 1017687 h 1106488"/>
              <a:gd name="connsiteX3251" fmla="*/ 783211 w 1031876"/>
              <a:gd name="connsiteY3251" fmla="*/ 1017588 h 1106488"/>
              <a:gd name="connsiteX3252" fmla="*/ 783035 w 1031876"/>
              <a:gd name="connsiteY3252" fmla="*/ 1017588 h 1106488"/>
              <a:gd name="connsiteX3253" fmla="*/ 779463 w 1031876"/>
              <a:gd name="connsiteY3253" fmla="*/ 1017588 h 1106488"/>
              <a:gd name="connsiteX3254" fmla="*/ 783035 w 1031876"/>
              <a:gd name="connsiteY3254" fmla="*/ 1014611 h 1106488"/>
              <a:gd name="connsiteX3255" fmla="*/ 265143 w 1031876"/>
              <a:gd name="connsiteY3255" fmla="*/ 1014368 h 1106488"/>
              <a:gd name="connsiteX3256" fmla="*/ 273051 w 1031876"/>
              <a:gd name="connsiteY3256" fmla="*/ 1016794 h 1106488"/>
              <a:gd name="connsiteX3257" fmla="*/ 266701 w 1031876"/>
              <a:gd name="connsiteY3257" fmla="*/ 1015901 h 1106488"/>
              <a:gd name="connsiteX3258" fmla="*/ 252558 w 1031876"/>
              <a:gd name="connsiteY3258" fmla="*/ 1012537 h 1106488"/>
              <a:gd name="connsiteX3259" fmla="*/ 254993 w 1031876"/>
              <a:gd name="connsiteY3259" fmla="*/ 1013619 h 1106488"/>
              <a:gd name="connsiteX3260" fmla="*/ 253207 w 1031876"/>
              <a:gd name="connsiteY3260" fmla="*/ 1017588 h 1106488"/>
              <a:gd name="connsiteX3261" fmla="*/ 305799 w 1031876"/>
              <a:gd name="connsiteY3261" fmla="*/ 1011553 h 1106488"/>
              <a:gd name="connsiteX3262" fmla="*/ 307579 w 1031876"/>
              <a:gd name="connsiteY3262" fmla="*/ 1013123 h 1106488"/>
              <a:gd name="connsiteX3263" fmla="*/ 308239 w 1031876"/>
              <a:gd name="connsiteY3263" fmla="*/ 1013240 h 1106488"/>
              <a:gd name="connsiteX3264" fmla="*/ 308422 w 1031876"/>
              <a:gd name="connsiteY3264" fmla="*/ 1014016 h 1106488"/>
              <a:gd name="connsiteX3265" fmla="*/ 305787 w 1031876"/>
              <a:gd name="connsiteY3265" fmla="*/ 1011560 h 1106488"/>
              <a:gd name="connsiteX3266" fmla="*/ 321860 w 1031876"/>
              <a:gd name="connsiteY3266" fmla="*/ 1010967 h 1106488"/>
              <a:gd name="connsiteX3267" fmla="*/ 322594 w 1031876"/>
              <a:gd name="connsiteY3267" fmla="*/ 1014016 h 1106488"/>
              <a:gd name="connsiteX3268" fmla="*/ 326909 w 1031876"/>
              <a:gd name="connsiteY3268" fmla="*/ 1016577 h 1106488"/>
              <a:gd name="connsiteX3269" fmla="*/ 294482 w 1031876"/>
              <a:gd name="connsiteY3269" fmla="*/ 1010676 h 1106488"/>
              <a:gd name="connsiteX3270" fmla="*/ 294482 w 1031876"/>
              <a:gd name="connsiteY3270" fmla="*/ 1010709 h 1106488"/>
              <a:gd name="connsiteX3271" fmla="*/ 294482 w 1031876"/>
              <a:gd name="connsiteY3271" fmla="*/ 1014016 h 1106488"/>
              <a:gd name="connsiteX3272" fmla="*/ 294747 w 1031876"/>
              <a:gd name="connsiteY3272" fmla="*/ 1014148 h 1106488"/>
              <a:gd name="connsiteX3273" fmla="*/ 299757 w 1031876"/>
              <a:gd name="connsiteY3273" fmla="*/ 1016654 h 1106488"/>
              <a:gd name="connsiteX3274" fmla="*/ 299707 w 1031876"/>
              <a:gd name="connsiteY3274" fmla="*/ 1016596 h 1106488"/>
              <a:gd name="connsiteX3275" fmla="*/ 294588 w 1031876"/>
              <a:gd name="connsiteY3275" fmla="*/ 1010689 h 1106488"/>
              <a:gd name="connsiteX3276" fmla="*/ 307579 w 1031876"/>
              <a:gd name="connsiteY3276" fmla="*/ 1010444 h 1106488"/>
              <a:gd name="connsiteX3277" fmla="*/ 305799 w 1031876"/>
              <a:gd name="connsiteY3277" fmla="*/ 1011553 h 1106488"/>
              <a:gd name="connsiteX3278" fmla="*/ 305681 w 1031876"/>
              <a:gd name="connsiteY3278" fmla="*/ 1011449 h 1106488"/>
              <a:gd name="connsiteX3279" fmla="*/ 307579 w 1031876"/>
              <a:gd name="connsiteY3279" fmla="*/ 1010444 h 1106488"/>
              <a:gd name="connsiteX3280" fmla="*/ 307579 w 1031876"/>
              <a:gd name="connsiteY3280" fmla="*/ 1010444 h 1106488"/>
              <a:gd name="connsiteX3281" fmla="*/ 309477 w 1031876"/>
              <a:gd name="connsiteY3281" fmla="*/ 1013458 h 1106488"/>
              <a:gd name="connsiteX3282" fmla="*/ 308239 w 1031876"/>
              <a:gd name="connsiteY3282" fmla="*/ 1013240 h 1106488"/>
              <a:gd name="connsiteX3283" fmla="*/ 274255 w 1031876"/>
              <a:gd name="connsiteY3283" fmla="*/ 1010444 h 1106488"/>
              <a:gd name="connsiteX3284" fmla="*/ 279071 w 1031876"/>
              <a:gd name="connsiteY3284" fmla="*/ 1013619 h 1106488"/>
              <a:gd name="connsiteX3285" fmla="*/ 280195 w 1031876"/>
              <a:gd name="connsiteY3285" fmla="*/ 1014761 h 1106488"/>
              <a:gd name="connsiteX3286" fmla="*/ 280195 w 1031876"/>
              <a:gd name="connsiteY3286" fmla="*/ 1013619 h 1106488"/>
              <a:gd name="connsiteX3287" fmla="*/ 280195 w 1031876"/>
              <a:gd name="connsiteY3287" fmla="*/ 1012032 h 1106488"/>
              <a:gd name="connsiteX3288" fmla="*/ 278296 w 1031876"/>
              <a:gd name="connsiteY3288" fmla="*/ 1010766 h 1106488"/>
              <a:gd name="connsiteX3289" fmla="*/ 278830 w 1031876"/>
              <a:gd name="connsiteY3289" fmla="*/ 1010453 h 1106488"/>
              <a:gd name="connsiteX3290" fmla="*/ 278769 w 1031876"/>
              <a:gd name="connsiteY3290" fmla="*/ 1010444 h 1106488"/>
              <a:gd name="connsiteX3291" fmla="*/ 293688 w 1031876"/>
              <a:gd name="connsiteY3291" fmla="*/ 1009650 h 1106488"/>
              <a:gd name="connsiteX3292" fmla="*/ 293688 w 1031876"/>
              <a:gd name="connsiteY3292" fmla="*/ 1009651 h 1106488"/>
              <a:gd name="connsiteX3293" fmla="*/ 293690 w 1031876"/>
              <a:gd name="connsiteY3293" fmla="*/ 1009652 h 1106488"/>
              <a:gd name="connsiteX3294" fmla="*/ 812801 w 1031876"/>
              <a:gd name="connsiteY3294" fmla="*/ 1009650 h 1106488"/>
              <a:gd name="connsiteX3295" fmla="*/ 812801 w 1031876"/>
              <a:gd name="connsiteY3295" fmla="*/ 1017588 h 1106488"/>
              <a:gd name="connsiteX3296" fmla="*/ 806451 w 1031876"/>
              <a:gd name="connsiteY3296" fmla="*/ 1017588 h 1106488"/>
              <a:gd name="connsiteX3297" fmla="*/ 807245 w 1031876"/>
              <a:gd name="connsiteY3297" fmla="*/ 1013619 h 1106488"/>
              <a:gd name="connsiteX3298" fmla="*/ 809197 w 1031876"/>
              <a:gd name="connsiteY3298" fmla="*/ 1012225 h 1106488"/>
              <a:gd name="connsiteX3299" fmla="*/ 806451 w 1031876"/>
              <a:gd name="connsiteY3299" fmla="*/ 1009650 h 1106488"/>
              <a:gd name="connsiteX3300" fmla="*/ 803276 w 1031876"/>
              <a:gd name="connsiteY3300" fmla="*/ 1013619 h 1106488"/>
              <a:gd name="connsiteX3301" fmla="*/ 800102 w 1031876"/>
              <a:gd name="connsiteY3301" fmla="*/ 1017587 h 1106488"/>
              <a:gd name="connsiteX3302" fmla="*/ 805657 w 1031876"/>
              <a:gd name="connsiteY3302" fmla="*/ 1010642 h 1106488"/>
              <a:gd name="connsiteX3303" fmla="*/ 806451 w 1031876"/>
              <a:gd name="connsiteY3303" fmla="*/ 1009650 h 1106488"/>
              <a:gd name="connsiteX3304" fmla="*/ 785813 w 1031876"/>
              <a:gd name="connsiteY3304" fmla="*/ 1009650 h 1106488"/>
              <a:gd name="connsiteX3305" fmla="*/ 779463 w 1031876"/>
              <a:gd name="connsiteY3305" fmla="*/ 1017588 h 1106488"/>
              <a:gd name="connsiteX3306" fmla="*/ 785813 w 1031876"/>
              <a:gd name="connsiteY3306" fmla="*/ 1009650 h 1106488"/>
              <a:gd name="connsiteX3307" fmla="*/ 303830 w 1031876"/>
              <a:gd name="connsiteY3307" fmla="*/ 1009650 h 1106488"/>
              <a:gd name="connsiteX3308" fmla="*/ 307579 w 1031876"/>
              <a:gd name="connsiteY3308" fmla="*/ 1010444 h 1106488"/>
              <a:gd name="connsiteX3309" fmla="*/ 301675 w 1031876"/>
              <a:gd name="connsiteY3309" fmla="*/ 1010444 h 1106488"/>
              <a:gd name="connsiteX3310" fmla="*/ 301372 w 1031876"/>
              <a:gd name="connsiteY3310" fmla="*/ 1010444 h 1106488"/>
              <a:gd name="connsiteX3311" fmla="*/ 304652 w 1031876"/>
              <a:gd name="connsiteY3311" fmla="*/ 1013222 h 1106488"/>
              <a:gd name="connsiteX3312" fmla="*/ 311412 w 1031876"/>
              <a:gd name="connsiteY3312" fmla="*/ 1015825 h 1106488"/>
              <a:gd name="connsiteX3313" fmla="*/ 313583 w 1031876"/>
              <a:gd name="connsiteY3313" fmla="*/ 1016661 h 1106488"/>
              <a:gd name="connsiteX3314" fmla="*/ 311150 w 1031876"/>
              <a:gd name="connsiteY3314" fmla="*/ 1013619 h 1106488"/>
              <a:gd name="connsiteX3315" fmla="*/ 307975 w 1031876"/>
              <a:gd name="connsiteY3315" fmla="*/ 1009650 h 1106488"/>
              <a:gd name="connsiteX3316" fmla="*/ 311150 w 1031876"/>
              <a:gd name="connsiteY3316" fmla="*/ 1012627 h 1106488"/>
              <a:gd name="connsiteX3317" fmla="*/ 314201 w 1031876"/>
              <a:gd name="connsiteY3317" fmla="*/ 1009766 h 1106488"/>
              <a:gd name="connsiteX3318" fmla="*/ 314089 w 1031876"/>
              <a:gd name="connsiteY3318" fmla="*/ 1009650 h 1106488"/>
              <a:gd name="connsiteX3319" fmla="*/ 313466 w 1031876"/>
              <a:gd name="connsiteY3319" fmla="*/ 1009650 h 1106488"/>
              <a:gd name="connsiteX3320" fmla="*/ 309167 w 1031876"/>
              <a:gd name="connsiteY3320" fmla="*/ 1009650 h 1106488"/>
              <a:gd name="connsiteX3321" fmla="*/ 307976 w 1031876"/>
              <a:gd name="connsiteY3321" fmla="*/ 1009650 h 1106488"/>
              <a:gd name="connsiteX3322" fmla="*/ 307975 w 1031876"/>
              <a:gd name="connsiteY3322" fmla="*/ 1009650 h 1106488"/>
              <a:gd name="connsiteX3323" fmla="*/ 307447 w 1031876"/>
              <a:gd name="connsiteY3323" fmla="*/ 1009650 h 1106488"/>
              <a:gd name="connsiteX3324" fmla="*/ 260351 w 1031876"/>
              <a:gd name="connsiteY3324" fmla="*/ 1009650 h 1106488"/>
              <a:gd name="connsiteX3325" fmla="*/ 265143 w 1031876"/>
              <a:gd name="connsiteY3325" fmla="*/ 1014368 h 1106488"/>
              <a:gd name="connsiteX3326" fmla="*/ 264320 w 1031876"/>
              <a:gd name="connsiteY3326" fmla="*/ 1014115 h 1106488"/>
              <a:gd name="connsiteX3327" fmla="*/ 260351 w 1031876"/>
              <a:gd name="connsiteY3327" fmla="*/ 1016794 h 1106488"/>
              <a:gd name="connsiteX3328" fmla="*/ 246063 w 1031876"/>
              <a:gd name="connsiteY3328" fmla="*/ 1009650 h 1106488"/>
              <a:gd name="connsiteX3329" fmla="*/ 252314 w 1031876"/>
              <a:gd name="connsiteY3329" fmla="*/ 1010642 h 1106488"/>
              <a:gd name="connsiteX3330" fmla="*/ 252558 w 1031876"/>
              <a:gd name="connsiteY3330" fmla="*/ 1012537 h 1106488"/>
              <a:gd name="connsiteX3331" fmla="*/ 239713 w 1031876"/>
              <a:gd name="connsiteY3331" fmla="*/ 1009650 h 1106488"/>
              <a:gd name="connsiteX3332" fmla="*/ 245269 w 1031876"/>
              <a:gd name="connsiteY3332" fmla="*/ 1016596 h 1106488"/>
              <a:gd name="connsiteX3333" fmla="*/ 246062 w 1031876"/>
              <a:gd name="connsiteY3333" fmla="*/ 1017587 h 1106488"/>
              <a:gd name="connsiteX3334" fmla="*/ 246063 w 1031876"/>
              <a:gd name="connsiteY3334" fmla="*/ 1017587 h 1106488"/>
              <a:gd name="connsiteX3335" fmla="*/ 246063 w 1031876"/>
              <a:gd name="connsiteY3335" fmla="*/ 1017588 h 1106488"/>
              <a:gd name="connsiteX3336" fmla="*/ 246063 w 1031876"/>
              <a:gd name="connsiteY3336" fmla="*/ 1018381 h 1106488"/>
              <a:gd name="connsiteX3337" fmla="*/ 246063 w 1031876"/>
              <a:gd name="connsiteY3337" fmla="*/ 1023143 h 1106488"/>
              <a:gd name="connsiteX3338" fmla="*/ 246063 w 1031876"/>
              <a:gd name="connsiteY3338" fmla="*/ 1023937 h 1106488"/>
              <a:gd name="connsiteX3339" fmla="*/ 245269 w 1031876"/>
              <a:gd name="connsiteY3339" fmla="*/ 1020762 h 1106488"/>
              <a:gd name="connsiteX3340" fmla="*/ 244158 w 1031876"/>
              <a:gd name="connsiteY3340" fmla="*/ 1020127 h 1106488"/>
              <a:gd name="connsiteX3341" fmla="*/ 245301 w 1031876"/>
              <a:gd name="connsiteY3341" fmla="*/ 1018603 h 1106488"/>
              <a:gd name="connsiteX3342" fmla="*/ 245269 w 1031876"/>
              <a:gd name="connsiteY3342" fmla="*/ 1018381 h 1106488"/>
              <a:gd name="connsiteX3343" fmla="*/ 239720 w 1031876"/>
              <a:gd name="connsiteY3343" fmla="*/ 1017588 h 1106488"/>
              <a:gd name="connsiteX3344" fmla="*/ 239715 w 1031876"/>
              <a:gd name="connsiteY3344" fmla="*/ 1017588 h 1106488"/>
              <a:gd name="connsiteX3345" fmla="*/ 244158 w 1031876"/>
              <a:gd name="connsiteY3345" fmla="*/ 1020127 h 1106488"/>
              <a:gd name="connsiteX3346" fmla="*/ 243682 w 1031876"/>
              <a:gd name="connsiteY3346" fmla="*/ 1020762 h 1106488"/>
              <a:gd name="connsiteX3347" fmla="*/ 246063 w 1031876"/>
              <a:gd name="connsiteY3347" fmla="*/ 1023937 h 1106488"/>
              <a:gd name="connsiteX3348" fmla="*/ 242888 w 1031876"/>
              <a:gd name="connsiteY3348" fmla="*/ 1020762 h 1106488"/>
              <a:gd name="connsiteX3349" fmla="*/ 239714 w 1031876"/>
              <a:gd name="connsiteY3349" fmla="*/ 1017588 h 1106488"/>
              <a:gd name="connsiteX3350" fmla="*/ 239713 w 1031876"/>
              <a:gd name="connsiteY3350" fmla="*/ 1017588 h 1106488"/>
              <a:gd name="connsiteX3351" fmla="*/ 239713 w 1031876"/>
              <a:gd name="connsiteY3351" fmla="*/ 1017587 h 1106488"/>
              <a:gd name="connsiteX3352" fmla="*/ 239713 w 1031876"/>
              <a:gd name="connsiteY3352" fmla="*/ 1010642 h 1106488"/>
              <a:gd name="connsiteX3353" fmla="*/ 239713 w 1031876"/>
              <a:gd name="connsiteY3353" fmla="*/ 1009650 h 1106488"/>
              <a:gd name="connsiteX3354" fmla="*/ 299754 w 1031876"/>
              <a:gd name="connsiteY3354" fmla="*/ 1009303 h 1106488"/>
              <a:gd name="connsiteX3355" fmla="*/ 300082 w 1031876"/>
              <a:gd name="connsiteY3355" fmla="*/ 1009650 h 1106488"/>
              <a:gd name="connsiteX3356" fmla="*/ 300189 w 1031876"/>
              <a:gd name="connsiteY3356" fmla="*/ 1009650 h 1106488"/>
              <a:gd name="connsiteX3357" fmla="*/ 299945 w 1031876"/>
              <a:gd name="connsiteY3357" fmla="*/ 1009348 h 1106488"/>
              <a:gd name="connsiteX3358" fmla="*/ 771965 w 1031876"/>
              <a:gd name="connsiteY3358" fmla="*/ 1008039 h 1106488"/>
              <a:gd name="connsiteX3359" fmla="*/ 770084 w 1031876"/>
              <a:gd name="connsiteY3359" fmla="*/ 1009234 h 1106488"/>
              <a:gd name="connsiteX3360" fmla="*/ 765810 w 1031876"/>
              <a:gd name="connsiteY3360" fmla="*/ 1010088 h 1106488"/>
              <a:gd name="connsiteX3361" fmla="*/ 768374 w 1031876"/>
              <a:gd name="connsiteY3361" fmla="*/ 1009234 h 1106488"/>
              <a:gd name="connsiteX3362" fmla="*/ 340217 w 1031876"/>
              <a:gd name="connsiteY3362" fmla="*/ 1007873 h 1106488"/>
              <a:gd name="connsiteX3363" fmla="*/ 341880 w 1031876"/>
              <a:gd name="connsiteY3363" fmla="*/ 1010088 h 1106488"/>
              <a:gd name="connsiteX3364" fmla="*/ 335042 w 1031876"/>
              <a:gd name="connsiteY3364" fmla="*/ 1010088 h 1106488"/>
              <a:gd name="connsiteX3365" fmla="*/ 774881 w 1031876"/>
              <a:gd name="connsiteY3365" fmla="*/ 1006185 h 1106488"/>
              <a:gd name="connsiteX3366" fmla="*/ 774257 w 1031876"/>
              <a:gd name="connsiteY3366" fmla="*/ 1007275 h 1106488"/>
              <a:gd name="connsiteX3367" fmla="*/ 771965 w 1031876"/>
              <a:gd name="connsiteY3367" fmla="*/ 1008039 h 1106488"/>
              <a:gd name="connsiteX3368" fmla="*/ 303213 w 1031876"/>
              <a:gd name="connsiteY3368" fmla="*/ 1004179 h 1106488"/>
              <a:gd name="connsiteX3369" fmla="*/ 303213 w 1031876"/>
              <a:gd name="connsiteY3369" fmla="*/ 1004888 h 1106488"/>
              <a:gd name="connsiteX3370" fmla="*/ 303203 w 1031876"/>
              <a:gd name="connsiteY3370" fmla="*/ 1004888 h 1106488"/>
              <a:gd name="connsiteX3371" fmla="*/ 305655 w 1031876"/>
              <a:gd name="connsiteY3371" fmla="*/ 1007334 h 1106488"/>
              <a:gd name="connsiteX3372" fmla="*/ 280988 w 1031876"/>
              <a:gd name="connsiteY3372" fmla="*/ 1003830 h 1106488"/>
              <a:gd name="connsiteX3373" fmla="*/ 284428 w 1031876"/>
              <a:gd name="connsiteY3373" fmla="*/ 1004690 h 1106488"/>
              <a:gd name="connsiteX3374" fmla="*/ 286885 w 1031876"/>
              <a:gd name="connsiteY3374" fmla="*/ 1008989 h 1106488"/>
              <a:gd name="connsiteX3375" fmla="*/ 294757 w 1031876"/>
              <a:gd name="connsiteY3375" fmla="*/ 1003753 h 1106488"/>
              <a:gd name="connsiteX3376" fmla="*/ 295197 w 1031876"/>
              <a:gd name="connsiteY3376" fmla="*/ 1004477 h 1106488"/>
              <a:gd name="connsiteX3377" fmla="*/ 297459 w 1031876"/>
              <a:gd name="connsiteY3377" fmla="*/ 1006872 h 1106488"/>
              <a:gd name="connsiteX3378" fmla="*/ 297827 w 1031876"/>
              <a:gd name="connsiteY3378" fmla="*/ 1007262 h 1106488"/>
              <a:gd name="connsiteX3379" fmla="*/ 298357 w 1031876"/>
              <a:gd name="connsiteY3379" fmla="*/ 1007387 h 1106488"/>
              <a:gd name="connsiteX3380" fmla="*/ 296205 w 1031876"/>
              <a:gd name="connsiteY3380" fmla="*/ 1004729 h 1106488"/>
              <a:gd name="connsiteX3381" fmla="*/ 301112 w 1031876"/>
              <a:gd name="connsiteY3381" fmla="*/ 1008035 h 1106488"/>
              <a:gd name="connsiteX3382" fmla="*/ 307266 w 1031876"/>
              <a:gd name="connsiteY3382" fmla="*/ 1009483 h 1106488"/>
              <a:gd name="connsiteX3383" fmla="*/ 307329 w 1031876"/>
              <a:gd name="connsiteY3383" fmla="*/ 1009498 h 1106488"/>
              <a:gd name="connsiteX3384" fmla="*/ 307114 w 1031876"/>
              <a:gd name="connsiteY3384" fmla="*/ 1009220 h 1106488"/>
              <a:gd name="connsiteX3385" fmla="*/ 306825 w 1031876"/>
              <a:gd name="connsiteY3385" fmla="*/ 1009076 h 1106488"/>
              <a:gd name="connsiteX3386" fmla="*/ 301143 w 1031876"/>
              <a:gd name="connsiteY3386" fmla="*/ 1006242 h 1106488"/>
              <a:gd name="connsiteX3387" fmla="*/ 296706 w 1031876"/>
              <a:gd name="connsiteY3387" fmla="*/ 1004028 h 1106488"/>
              <a:gd name="connsiteX3388" fmla="*/ 295772 w 1031876"/>
              <a:gd name="connsiteY3388" fmla="*/ 1004193 h 1106488"/>
              <a:gd name="connsiteX3389" fmla="*/ 296205 w 1031876"/>
              <a:gd name="connsiteY3389" fmla="*/ 1004729 h 1106488"/>
              <a:gd name="connsiteX3390" fmla="*/ 287843 w 1031876"/>
              <a:gd name="connsiteY3390" fmla="*/ 1003377 h 1106488"/>
              <a:gd name="connsiteX3391" fmla="*/ 291109 w 1031876"/>
              <a:gd name="connsiteY3391" fmla="*/ 1005681 h 1106488"/>
              <a:gd name="connsiteX3392" fmla="*/ 289292 w 1031876"/>
              <a:gd name="connsiteY3392" fmla="*/ 1005254 h 1106488"/>
              <a:gd name="connsiteX3393" fmla="*/ 291308 w 1031876"/>
              <a:gd name="connsiteY3393" fmla="*/ 1007269 h 1106488"/>
              <a:gd name="connsiteX3394" fmla="*/ 293688 w 1031876"/>
              <a:gd name="connsiteY3394" fmla="*/ 1009650 h 1106488"/>
              <a:gd name="connsiteX3395" fmla="*/ 293978 w 1031876"/>
              <a:gd name="connsiteY3395" fmla="*/ 1009650 h 1106488"/>
              <a:gd name="connsiteX3396" fmla="*/ 293519 w 1031876"/>
              <a:gd name="connsiteY3396" fmla="*/ 1006248 h 1106488"/>
              <a:gd name="connsiteX3397" fmla="*/ 291109 w 1031876"/>
              <a:gd name="connsiteY3397" fmla="*/ 1005681 h 1106488"/>
              <a:gd name="connsiteX3398" fmla="*/ 293221 w 1031876"/>
              <a:gd name="connsiteY3398" fmla="*/ 1004190 h 1106488"/>
              <a:gd name="connsiteX3399" fmla="*/ 294119 w 1031876"/>
              <a:gd name="connsiteY3399" fmla="*/ 1003336 h 1106488"/>
              <a:gd name="connsiteX3400" fmla="*/ 294244 w 1031876"/>
              <a:gd name="connsiteY3400" fmla="*/ 1003468 h 1106488"/>
              <a:gd name="connsiteX3401" fmla="*/ 294288 w 1031876"/>
              <a:gd name="connsiteY3401" fmla="*/ 1003437 h 1106488"/>
              <a:gd name="connsiteX3402" fmla="*/ 294142 w 1031876"/>
              <a:gd name="connsiteY3402" fmla="*/ 1003338 h 1106488"/>
              <a:gd name="connsiteX3403" fmla="*/ 820739 w 1031876"/>
              <a:gd name="connsiteY3403" fmla="*/ 1003300 h 1106488"/>
              <a:gd name="connsiteX3404" fmla="*/ 818159 w 1031876"/>
              <a:gd name="connsiteY3404" fmla="*/ 1008856 h 1106488"/>
              <a:gd name="connsiteX3405" fmla="*/ 818293 w 1031876"/>
              <a:gd name="connsiteY3405" fmla="*/ 1008898 h 1106488"/>
              <a:gd name="connsiteX3406" fmla="*/ 827089 w 1031876"/>
              <a:gd name="connsiteY3406" fmla="*/ 1003300 h 1106488"/>
              <a:gd name="connsiteX3407" fmla="*/ 819945 w 1031876"/>
              <a:gd name="connsiteY3407" fmla="*/ 1010444 h 1106488"/>
              <a:gd name="connsiteX3408" fmla="*/ 819052 w 1031876"/>
              <a:gd name="connsiteY3408" fmla="*/ 1010444 h 1106488"/>
              <a:gd name="connsiteX3409" fmla="*/ 812801 w 1031876"/>
              <a:gd name="connsiteY3409" fmla="*/ 1010444 h 1106488"/>
              <a:gd name="connsiteX3410" fmla="*/ 816771 w 1031876"/>
              <a:gd name="connsiteY3410" fmla="*/ 1009650 h 1106488"/>
              <a:gd name="connsiteX3411" fmla="*/ 815580 w 1031876"/>
              <a:gd name="connsiteY3411" fmla="*/ 1009650 h 1106488"/>
              <a:gd name="connsiteX3412" fmla="*/ 812801 w 1031876"/>
              <a:gd name="connsiteY3412" fmla="*/ 1009650 h 1106488"/>
              <a:gd name="connsiteX3413" fmla="*/ 811280 w 1031876"/>
              <a:gd name="connsiteY3413" fmla="*/ 1009650 h 1106488"/>
              <a:gd name="connsiteX3414" fmla="*/ 806980 w 1031876"/>
              <a:gd name="connsiteY3414" fmla="*/ 1009650 h 1106488"/>
              <a:gd name="connsiteX3415" fmla="*/ 806451 w 1031876"/>
              <a:gd name="connsiteY3415" fmla="*/ 1009650 h 1106488"/>
              <a:gd name="connsiteX3416" fmla="*/ 799704 w 1031876"/>
              <a:gd name="connsiteY3416" fmla="*/ 1016794 h 1106488"/>
              <a:gd name="connsiteX3417" fmla="*/ 799704 w 1031876"/>
              <a:gd name="connsiteY3417" fmla="*/ 1009650 h 1106488"/>
              <a:gd name="connsiteX3418" fmla="*/ 800101 w 1031876"/>
              <a:gd name="connsiteY3418" fmla="*/ 1009650 h 1106488"/>
              <a:gd name="connsiteX3419" fmla="*/ 807028 w 1031876"/>
              <a:gd name="connsiteY3419" fmla="*/ 1009117 h 1106488"/>
              <a:gd name="connsiteX3420" fmla="*/ 810420 w 1031876"/>
              <a:gd name="connsiteY3420" fmla="*/ 1008856 h 1106488"/>
              <a:gd name="connsiteX3421" fmla="*/ 820739 w 1031876"/>
              <a:gd name="connsiteY3421" fmla="*/ 1003300 h 1106488"/>
              <a:gd name="connsiteX3422" fmla="*/ 307975 w 1031876"/>
              <a:gd name="connsiteY3422" fmla="*/ 1003300 h 1106488"/>
              <a:gd name="connsiteX3423" fmla="*/ 310356 w 1031876"/>
              <a:gd name="connsiteY3423" fmla="*/ 1003300 h 1106488"/>
              <a:gd name="connsiteX3424" fmla="*/ 311415 w 1031876"/>
              <a:gd name="connsiteY3424" fmla="*/ 1003300 h 1106488"/>
              <a:gd name="connsiteX3425" fmla="*/ 311944 w 1031876"/>
              <a:gd name="connsiteY3425" fmla="*/ 1003300 h 1106488"/>
              <a:gd name="connsiteX3426" fmla="*/ 314325 w 1031876"/>
              <a:gd name="connsiteY3426" fmla="*/ 1003300 h 1106488"/>
              <a:gd name="connsiteX3427" fmla="*/ 314854 w 1031876"/>
              <a:gd name="connsiteY3427" fmla="*/ 1003300 h 1106488"/>
              <a:gd name="connsiteX3428" fmla="*/ 315714 w 1031876"/>
              <a:gd name="connsiteY3428" fmla="*/ 1006872 h 1106488"/>
              <a:gd name="connsiteX3429" fmla="*/ 317356 w 1031876"/>
              <a:gd name="connsiteY3429" fmla="*/ 1007846 h 1106488"/>
              <a:gd name="connsiteX3430" fmla="*/ 318012 w 1031876"/>
              <a:gd name="connsiteY3430" fmla="*/ 1009039 h 1106488"/>
              <a:gd name="connsiteX3431" fmla="*/ 314854 w 1031876"/>
              <a:gd name="connsiteY3431" fmla="*/ 1007846 h 1106488"/>
              <a:gd name="connsiteX3432" fmla="*/ 260351 w 1031876"/>
              <a:gd name="connsiteY3432" fmla="*/ 1003300 h 1106488"/>
              <a:gd name="connsiteX3433" fmla="*/ 262732 w 1031876"/>
              <a:gd name="connsiteY3433" fmla="*/ 1003300 h 1106488"/>
              <a:gd name="connsiteX3434" fmla="*/ 263526 w 1031876"/>
              <a:gd name="connsiteY3434" fmla="*/ 1003300 h 1106488"/>
              <a:gd name="connsiteX3435" fmla="*/ 264319 w 1031876"/>
              <a:gd name="connsiteY3435" fmla="*/ 1003300 h 1106488"/>
              <a:gd name="connsiteX3436" fmla="*/ 264320 w 1031876"/>
              <a:gd name="connsiteY3436" fmla="*/ 1003300 h 1106488"/>
              <a:gd name="connsiteX3437" fmla="*/ 266700 w 1031876"/>
              <a:gd name="connsiteY3437" fmla="*/ 1003300 h 1106488"/>
              <a:gd name="connsiteX3438" fmla="*/ 266701 w 1031876"/>
              <a:gd name="connsiteY3438" fmla="*/ 1003300 h 1106488"/>
              <a:gd name="connsiteX3439" fmla="*/ 260351 w 1031876"/>
              <a:gd name="connsiteY3439" fmla="*/ 1003300 h 1106488"/>
              <a:gd name="connsiteX3440" fmla="*/ 246063 w 1031876"/>
              <a:gd name="connsiteY3440" fmla="*/ 1003300 h 1106488"/>
              <a:gd name="connsiteX3441" fmla="*/ 252413 w 1031876"/>
              <a:gd name="connsiteY3441" fmla="*/ 1009650 h 1106488"/>
              <a:gd name="connsiteX3442" fmla="*/ 246063 w 1031876"/>
              <a:gd name="connsiteY3442" fmla="*/ 1003300 h 1106488"/>
              <a:gd name="connsiteX3443" fmla="*/ 301592 w 1031876"/>
              <a:gd name="connsiteY3443" fmla="*/ 1003281 h 1106488"/>
              <a:gd name="connsiteX3444" fmla="*/ 301612 w 1031876"/>
              <a:gd name="connsiteY3444" fmla="*/ 1003300 h 1106488"/>
              <a:gd name="connsiteX3445" fmla="*/ 301625 w 1031876"/>
              <a:gd name="connsiteY3445" fmla="*/ 1003300 h 1106488"/>
              <a:gd name="connsiteX3446" fmla="*/ 301625 w 1031876"/>
              <a:gd name="connsiteY3446" fmla="*/ 1003300 h 1106488"/>
              <a:gd name="connsiteX3447" fmla="*/ 786323 w 1031876"/>
              <a:gd name="connsiteY3447" fmla="*/ 1003258 h 1106488"/>
              <a:gd name="connsiteX3448" fmla="*/ 786323 w 1031876"/>
              <a:gd name="connsiteY3448" fmla="*/ 1010088 h 1106488"/>
              <a:gd name="connsiteX3449" fmla="*/ 786323 w 1031876"/>
              <a:gd name="connsiteY3449" fmla="*/ 1003258 h 1106488"/>
              <a:gd name="connsiteX3450" fmla="*/ 779486 w 1031876"/>
              <a:gd name="connsiteY3450" fmla="*/ 1003258 h 1106488"/>
              <a:gd name="connsiteX3451" fmla="*/ 774881 w 1031876"/>
              <a:gd name="connsiteY3451" fmla="*/ 1006185 h 1106488"/>
              <a:gd name="connsiteX3452" fmla="*/ 776067 w 1031876"/>
              <a:gd name="connsiteY3452" fmla="*/ 1004112 h 1106488"/>
              <a:gd name="connsiteX3453" fmla="*/ 779486 w 1031876"/>
              <a:gd name="connsiteY3453" fmla="*/ 1003258 h 1106488"/>
              <a:gd name="connsiteX3454" fmla="*/ 783167 w 1031876"/>
              <a:gd name="connsiteY3454" fmla="*/ 1002983 h 1106488"/>
              <a:gd name="connsiteX3455" fmla="*/ 783168 w 1031876"/>
              <a:gd name="connsiteY3455" fmla="*/ 1002983 h 1106488"/>
              <a:gd name="connsiteX3456" fmla="*/ 786519 w 1031876"/>
              <a:gd name="connsiteY3456" fmla="*/ 1002983 h 1106488"/>
              <a:gd name="connsiteX3457" fmla="*/ 785308 w 1031876"/>
              <a:gd name="connsiteY3457" fmla="*/ 1003596 h 1106488"/>
              <a:gd name="connsiteX3458" fmla="*/ 785627 w 1031876"/>
              <a:gd name="connsiteY3458" fmla="*/ 1003490 h 1106488"/>
              <a:gd name="connsiteX3459" fmla="*/ 786519 w 1031876"/>
              <a:gd name="connsiteY3459" fmla="*/ 1002983 h 1106488"/>
              <a:gd name="connsiteX3460" fmla="*/ 785819 w 1031876"/>
              <a:gd name="connsiteY3460" fmla="*/ 1003426 h 1106488"/>
              <a:gd name="connsiteX3461" fmla="*/ 786323 w 1031876"/>
              <a:gd name="connsiteY3461" fmla="*/ 1003258 h 1106488"/>
              <a:gd name="connsiteX3462" fmla="*/ 779486 w 1031876"/>
              <a:gd name="connsiteY3462" fmla="*/ 1010088 h 1106488"/>
              <a:gd name="connsiteX3463" fmla="*/ 778062 w 1031876"/>
              <a:gd name="connsiteY3463" fmla="*/ 1010088 h 1106488"/>
              <a:gd name="connsiteX3464" fmla="*/ 772648 w 1031876"/>
              <a:gd name="connsiteY3464" fmla="*/ 1010088 h 1106488"/>
              <a:gd name="connsiteX3465" fmla="*/ 774257 w 1031876"/>
              <a:gd name="connsiteY3465" fmla="*/ 1007275 h 1106488"/>
              <a:gd name="connsiteX3466" fmla="*/ 774464 w 1031876"/>
              <a:gd name="connsiteY3466" fmla="*/ 1007207 h 1106488"/>
              <a:gd name="connsiteX3467" fmla="*/ 779151 w 1031876"/>
              <a:gd name="connsiteY3467" fmla="*/ 1005646 h 1106488"/>
              <a:gd name="connsiteX3468" fmla="*/ 786694 w 1031876"/>
              <a:gd name="connsiteY3468" fmla="*/ 999657 h 1106488"/>
              <a:gd name="connsiteX3469" fmla="*/ 780086 w 1031876"/>
              <a:gd name="connsiteY3469" fmla="*/ 1002958 h 1106488"/>
              <a:gd name="connsiteX3470" fmla="*/ 786323 w 1031876"/>
              <a:gd name="connsiteY3470" fmla="*/ 999843 h 1106488"/>
              <a:gd name="connsiteX3471" fmla="*/ 251019 w 1031876"/>
              <a:gd name="connsiteY3471" fmla="*/ 999472 h 1106488"/>
              <a:gd name="connsiteX3472" fmla="*/ 253207 w 1031876"/>
              <a:gd name="connsiteY3472" fmla="*/ 1003301 h 1106488"/>
              <a:gd name="connsiteX3473" fmla="*/ 250677 w 1031876"/>
              <a:gd name="connsiteY3473" fmla="*/ 999928 h 1106488"/>
              <a:gd name="connsiteX3474" fmla="*/ 823047 w 1031876"/>
              <a:gd name="connsiteY3474" fmla="*/ 999259 h 1106488"/>
              <a:gd name="connsiteX3475" fmla="*/ 821327 w 1031876"/>
              <a:gd name="connsiteY3475" fmla="*/ 1002269 h 1106488"/>
              <a:gd name="connsiteX3476" fmla="*/ 820738 w 1031876"/>
              <a:gd name="connsiteY3476" fmla="*/ 1003300 h 1106488"/>
              <a:gd name="connsiteX3477" fmla="*/ 820896 w 1031876"/>
              <a:gd name="connsiteY3477" fmla="*/ 1002666 h 1106488"/>
              <a:gd name="connsiteX3478" fmla="*/ 821532 w 1031876"/>
              <a:gd name="connsiteY3478" fmla="*/ 1000125 h 1106488"/>
              <a:gd name="connsiteX3479" fmla="*/ 246460 w 1031876"/>
              <a:gd name="connsiteY3479" fmla="*/ 999253 h 1106488"/>
              <a:gd name="connsiteX3480" fmla="*/ 248147 w 1031876"/>
              <a:gd name="connsiteY3480" fmla="*/ 999928 h 1106488"/>
              <a:gd name="connsiteX3481" fmla="*/ 246460 w 1031876"/>
              <a:gd name="connsiteY3481" fmla="*/ 1003301 h 1106488"/>
              <a:gd name="connsiteX3482" fmla="*/ 212953 w 1031876"/>
              <a:gd name="connsiteY3482" fmla="*/ 998538 h 1106488"/>
              <a:gd name="connsiteX3483" fmla="*/ 219076 w 1031876"/>
              <a:gd name="connsiteY3483" fmla="*/ 1003300 h 1106488"/>
              <a:gd name="connsiteX3484" fmla="*/ 215504 w 1031876"/>
              <a:gd name="connsiteY3484" fmla="*/ 1002506 h 1106488"/>
              <a:gd name="connsiteX3485" fmla="*/ 805656 w 1031876"/>
              <a:gd name="connsiteY3485" fmla="*/ 997744 h 1106488"/>
              <a:gd name="connsiteX3486" fmla="*/ 803275 w 1031876"/>
              <a:gd name="connsiteY3486" fmla="*/ 1000125 h 1106488"/>
              <a:gd name="connsiteX3487" fmla="*/ 800100 w 1031876"/>
              <a:gd name="connsiteY3487" fmla="*/ 1003300 h 1106488"/>
              <a:gd name="connsiteX3488" fmla="*/ 805656 w 1031876"/>
              <a:gd name="connsiteY3488" fmla="*/ 997744 h 1106488"/>
              <a:gd name="connsiteX3489" fmla="*/ 814389 w 1031876"/>
              <a:gd name="connsiteY3489" fmla="*/ 997683 h 1106488"/>
              <a:gd name="connsiteX3490" fmla="*/ 814389 w 1031876"/>
              <a:gd name="connsiteY3490" fmla="*/ 998538 h 1106488"/>
              <a:gd name="connsiteX3491" fmla="*/ 812801 w 1031876"/>
              <a:gd name="connsiteY3491" fmla="*/ 998538 h 1106488"/>
              <a:gd name="connsiteX3492" fmla="*/ 812801 w 1031876"/>
              <a:gd name="connsiteY3492" fmla="*/ 1000478 h 1106488"/>
              <a:gd name="connsiteX3493" fmla="*/ 813595 w 1031876"/>
              <a:gd name="connsiteY3493" fmla="*/ 1000125 h 1106488"/>
              <a:gd name="connsiteX3494" fmla="*/ 816227 w 1031876"/>
              <a:gd name="connsiteY3494" fmla="*/ 998955 h 1106488"/>
              <a:gd name="connsiteX3495" fmla="*/ 791451 w 1031876"/>
              <a:gd name="connsiteY3495" fmla="*/ 997281 h 1106488"/>
              <a:gd name="connsiteX3496" fmla="*/ 791452 w 1031876"/>
              <a:gd name="connsiteY3496" fmla="*/ 997281 h 1106488"/>
              <a:gd name="connsiteX3497" fmla="*/ 786694 w 1031876"/>
              <a:gd name="connsiteY3497" fmla="*/ 999657 h 1106488"/>
              <a:gd name="connsiteX3498" fmla="*/ 827089 w 1031876"/>
              <a:gd name="connsiteY3498" fmla="*/ 996950 h 1106488"/>
              <a:gd name="connsiteX3499" fmla="*/ 821327 w 1031876"/>
              <a:gd name="connsiteY3499" fmla="*/ 1002269 h 1106488"/>
              <a:gd name="connsiteX3500" fmla="*/ 823649 w 1031876"/>
              <a:gd name="connsiteY3500" fmla="*/ 1000125 h 1106488"/>
              <a:gd name="connsiteX3501" fmla="*/ 827089 w 1031876"/>
              <a:gd name="connsiteY3501" fmla="*/ 996950 h 1106488"/>
              <a:gd name="connsiteX3502" fmla="*/ 827088 w 1031876"/>
              <a:gd name="connsiteY3502" fmla="*/ 996950 h 1106488"/>
              <a:gd name="connsiteX3503" fmla="*/ 823047 w 1031876"/>
              <a:gd name="connsiteY3503" fmla="*/ 999259 h 1106488"/>
              <a:gd name="connsiteX3504" fmla="*/ 823913 w 1031876"/>
              <a:gd name="connsiteY3504" fmla="*/ 997744 h 1106488"/>
              <a:gd name="connsiteX3505" fmla="*/ 827088 w 1031876"/>
              <a:gd name="connsiteY3505" fmla="*/ 996950 h 1106488"/>
              <a:gd name="connsiteX3506" fmla="*/ 320675 w 1031876"/>
              <a:gd name="connsiteY3506" fmla="*/ 996950 h 1106488"/>
              <a:gd name="connsiteX3507" fmla="*/ 334963 w 1031876"/>
              <a:gd name="connsiteY3507" fmla="*/ 1003300 h 1106488"/>
              <a:gd name="connsiteX3508" fmla="*/ 320675 w 1031876"/>
              <a:gd name="connsiteY3508" fmla="*/ 996950 h 1106488"/>
              <a:gd name="connsiteX3509" fmla="*/ 260350 w 1031876"/>
              <a:gd name="connsiteY3509" fmla="*/ 996950 h 1106488"/>
              <a:gd name="connsiteX3510" fmla="*/ 263525 w 1031876"/>
              <a:gd name="connsiteY3510" fmla="*/ 1001713 h 1106488"/>
              <a:gd name="connsiteX3511" fmla="*/ 264746 w 1031876"/>
              <a:gd name="connsiteY3511" fmla="*/ 999881 h 1106488"/>
              <a:gd name="connsiteX3512" fmla="*/ 266700 w 1031876"/>
              <a:gd name="connsiteY3512" fmla="*/ 1003300 h 1106488"/>
              <a:gd name="connsiteX3513" fmla="*/ 260350 w 1031876"/>
              <a:gd name="connsiteY3513" fmla="*/ 996950 h 1106488"/>
              <a:gd name="connsiteX3514" fmla="*/ 238920 w 1031876"/>
              <a:gd name="connsiteY3514" fmla="*/ 996950 h 1106488"/>
              <a:gd name="connsiteX3515" fmla="*/ 238920 w 1031876"/>
              <a:gd name="connsiteY3515" fmla="*/ 996950 h 1106488"/>
              <a:gd name="connsiteX3516" fmla="*/ 238920 w 1031876"/>
              <a:gd name="connsiteY3516" fmla="*/ 996950 h 1106488"/>
              <a:gd name="connsiteX3517" fmla="*/ 246064 w 1031876"/>
              <a:gd name="connsiteY3517" fmla="*/ 1003300 h 1106488"/>
              <a:gd name="connsiteX3518" fmla="*/ 238920 w 1031876"/>
              <a:gd name="connsiteY3518" fmla="*/ 996950 h 1106488"/>
              <a:gd name="connsiteX3519" fmla="*/ 204788 w 1031876"/>
              <a:gd name="connsiteY3519" fmla="*/ 996950 h 1106488"/>
              <a:gd name="connsiteX3520" fmla="*/ 209253 w 1031876"/>
              <a:gd name="connsiteY3520" fmla="*/ 996950 h 1106488"/>
              <a:gd name="connsiteX3521" fmla="*/ 211039 w 1031876"/>
              <a:gd name="connsiteY3521" fmla="*/ 996950 h 1106488"/>
              <a:gd name="connsiteX3522" fmla="*/ 211932 w 1031876"/>
              <a:gd name="connsiteY3522" fmla="*/ 996950 h 1106488"/>
              <a:gd name="connsiteX3523" fmla="*/ 212953 w 1031876"/>
              <a:gd name="connsiteY3523" fmla="*/ 998538 h 1106488"/>
              <a:gd name="connsiteX3524" fmla="*/ 211932 w 1031876"/>
              <a:gd name="connsiteY3524" fmla="*/ 997744 h 1106488"/>
              <a:gd name="connsiteX3525" fmla="*/ 204788 w 1031876"/>
              <a:gd name="connsiteY3525" fmla="*/ 996950 h 1106488"/>
              <a:gd name="connsiteX3526" fmla="*/ 253207 w 1031876"/>
              <a:gd name="connsiteY3526" fmla="*/ 996554 h 1106488"/>
              <a:gd name="connsiteX3527" fmla="*/ 251019 w 1031876"/>
              <a:gd name="connsiteY3527" fmla="*/ 999472 h 1106488"/>
              <a:gd name="connsiteX3528" fmla="*/ 250508 w 1031876"/>
              <a:gd name="connsiteY3528" fmla="*/ 998578 h 1106488"/>
              <a:gd name="connsiteX3529" fmla="*/ 253207 w 1031876"/>
              <a:gd name="connsiteY3529" fmla="*/ 996554 h 1106488"/>
              <a:gd name="connsiteX3530" fmla="*/ 259954 w 1031876"/>
              <a:gd name="connsiteY3530" fmla="*/ 1003301 h 1106488"/>
              <a:gd name="connsiteX3531" fmla="*/ 253207 w 1031876"/>
              <a:gd name="connsiteY3531" fmla="*/ 996554 h 1106488"/>
              <a:gd name="connsiteX3532" fmla="*/ 246460 w 1031876"/>
              <a:gd name="connsiteY3532" fmla="*/ 996554 h 1106488"/>
              <a:gd name="connsiteX3533" fmla="*/ 249834 w 1031876"/>
              <a:gd name="connsiteY3533" fmla="*/ 997398 h 1106488"/>
              <a:gd name="connsiteX3534" fmla="*/ 250508 w 1031876"/>
              <a:gd name="connsiteY3534" fmla="*/ 998578 h 1106488"/>
              <a:gd name="connsiteX3535" fmla="*/ 249834 w 1031876"/>
              <a:gd name="connsiteY3535" fmla="*/ 999084 h 1106488"/>
              <a:gd name="connsiteX3536" fmla="*/ 246460 w 1031876"/>
              <a:gd name="connsiteY3536" fmla="*/ 996554 h 1106488"/>
              <a:gd name="connsiteX3537" fmla="*/ 793139 w 1031876"/>
              <a:gd name="connsiteY3537" fmla="*/ 996437 h 1106488"/>
              <a:gd name="connsiteX3538" fmla="*/ 793131 w 1031876"/>
              <a:gd name="connsiteY3538" fmla="*/ 996440 h 1106488"/>
              <a:gd name="connsiteX3539" fmla="*/ 793129 w 1031876"/>
              <a:gd name="connsiteY3539" fmla="*/ 996444 h 1106488"/>
              <a:gd name="connsiteX3540" fmla="*/ 793138 w 1031876"/>
              <a:gd name="connsiteY3540" fmla="*/ 996439 h 1106488"/>
              <a:gd name="connsiteX3541" fmla="*/ 786323 w 1031876"/>
              <a:gd name="connsiteY3541" fmla="*/ 996427 h 1106488"/>
              <a:gd name="connsiteX3542" fmla="*/ 784507 w 1031876"/>
              <a:gd name="connsiteY3542" fmla="*/ 999309 h 1106488"/>
              <a:gd name="connsiteX3543" fmla="*/ 785636 w 1031876"/>
              <a:gd name="connsiteY3543" fmla="*/ 999174 h 1106488"/>
              <a:gd name="connsiteX3544" fmla="*/ 785468 w 1031876"/>
              <a:gd name="connsiteY3544" fmla="*/ 999843 h 1106488"/>
              <a:gd name="connsiteX3545" fmla="*/ 779997 w 1031876"/>
              <a:gd name="connsiteY3545" fmla="*/ 1002966 h 1106488"/>
              <a:gd name="connsiteX3546" fmla="*/ 780086 w 1031876"/>
              <a:gd name="connsiteY3546" fmla="*/ 1002958 h 1106488"/>
              <a:gd name="connsiteX3547" fmla="*/ 783696 w 1031876"/>
              <a:gd name="connsiteY3547" fmla="*/ 1002632 h 1106488"/>
              <a:gd name="connsiteX3548" fmla="*/ 783167 w 1031876"/>
              <a:gd name="connsiteY3548" fmla="*/ 1002983 h 1106488"/>
              <a:gd name="connsiteX3549" fmla="*/ 780037 w 1031876"/>
              <a:gd name="connsiteY3549" fmla="*/ 1002983 h 1106488"/>
              <a:gd name="connsiteX3550" fmla="*/ 779968 w 1031876"/>
              <a:gd name="connsiteY3550" fmla="*/ 1002983 h 1106488"/>
              <a:gd name="connsiteX3551" fmla="*/ 779486 w 1031876"/>
              <a:gd name="connsiteY3551" fmla="*/ 1003258 h 1106488"/>
              <a:gd name="connsiteX3552" fmla="*/ 786323 w 1031876"/>
              <a:gd name="connsiteY3552" fmla="*/ 996427 h 1106488"/>
              <a:gd name="connsiteX3553" fmla="*/ 806627 w 1031876"/>
              <a:gd name="connsiteY3553" fmla="*/ 996315 h 1106488"/>
              <a:gd name="connsiteX3554" fmla="*/ 799924 w 1031876"/>
              <a:gd name="connsiteY3554" fmla="*/ 1002983 h 1106488"/>
              <a:gd name="connsiteX3555" fmla="*/ 806627 w 1031876"/>
              <a:gd name="connsiteY3555" fmla="*/ 996315 h 1106488"/>
              <a:gd name="connsiteX3556" fmla="*/ 800075 w 1031876"/>
              <a:gd name="connsiteY3556" fmla="*/ 996293 h 1106488"/>
              <a:gd name="connsiteX3557" fmla="*/ 799998 w 1031876"/>
              <a:gd name="connsiteY3557" fmla="*/ 996304 h 1106488"/>
              <a:gd name="connsiteX3558" fmla="*/ 799998 w 1031876"/>
              <a:gd name="connsiteY3558" fmla="*/ 996306 h 1106488"/>
              <a:gd name="connsiteX3559" fmla="*/ 800073 w 1031876"/>
              <a:gd name="connsiteY3559" fmla="*/ 996296 h 1106488"/>
              <a:gd name="connsiteX3560" fmla="*/ 280643 w 1031876"/>
              <a:gd name="connsiteY3560" fmla="*/ 996016 h 1106488"/>
              <a:gd name="connsiteX3561" fmla="*/ 286500 w 1031876"/>
              <a:gd name="connsiteY3561" fmla="*/ 997964 h 1106488"/>
              <a:gd name="connsiteX3562" fmla="*/ 285768 w 1031876"/>
              <a:gd name="connsiteY3562" fmla="*/ 999425 h 1106488"/>
              <a:gd name="connsiteX3563" fmla="*/ 294310 w 1031876"/>
              <a:gd name="connsiteY3563" fmla="*/ 1002833 h 1106488"/>
              <a:gd name="connsiteX3564" fmla="*/ 280643 w 1031876"/>
              <a:gd name="connsiteY3564" fmla="*/ 996016 h 1106488"/>
              <a:gd name="connsiteX3565" fmla="*/ 800245 w 1031876"/>
              <a:gd name="connsiteY3565" fmla="*/ 995996 h 1106488"/>
              <a:gd name="connsiteX3566" fmla="*/ 799998 w 1031876"/>
              <a:gd name="connsiteY3566" fmla="*/ 996241 h 1106488"/>
              <a:gd name="connsiteX3567" fmla="*/ 799998 w 1031876"/>
              <a:gd name="connsiteY3567" fmla="*/ 996283 h 1106488"/>
              <a:gd name="connsiteX3568" fmla="*/ 800107 w 1031876"/>
              <a:gd name="connsiteY3568" fmla="*/ 996237 h 1106488"/>
              <a:gd name="connsiteX3569" fmla="*/ 786323 w 1031876"/>
              <a:gd name="connsiteY3569" fmla="*/ 995806 h 1106488"/>
              <a:gd name="connsiteX3570" fmla="*/ 786323 w 1031876"/>
              <a:gd name="connsiteY3570" fmla="*/ 996427 h 1106488"/>
              <a:gd name="connsiteX3571" fmla="*/ 785468 w 1031876"/>
              <a:gd name="connsiteY3571" fmla="*/ 996427 h 1106488"/>
              <a:gd name="connsiteX3572" fmla="*/ 780341 w 1031876"/>
              <a:gd name="connsiteY3572" fmla="*/ 996427 h 1106488"/>
              <a:gd name="connsiteX3573" fmla="*/ 780516 w 1031876"/>
              <a:gd name="connsiteY3573" fmla="*/ 996334 h 1106488"/>
              <a:gd name="connsiteX3574" fmla="*/ 251027 w 1031876"/>
              <a:gd name="connsiteY3574" fmla="*/ 992714 h 1106488"/>
              <a:gd name="connsiteX3575" fmla="*/ 253882 w 1031876"/>
              <a:gd name="connsiteY3575" fmla="*/ 994530 h 1106488"/>
              <a:gd name="connsiteX3576" fmla="*/ 254050 w 1031876"/>
              <a:gd name="connsiteY3576" fmla="*/ 995711 h 1106488"/>
              <a:gd name="connsiteX3577" fmla="*/ 259954 w 1031876"/>
              <a:gd name="connsiteY3577" fmla="*/ 996554 h 1106488"/>
              <a:gd name="connsiteX3578" fmla="*/ 253207 w 1031876"/>
              <a:gd name="connsiteY3578" fmla="*/ 996554 h 1106488"/>
              <a:gd name="connsiteX3579" fmla="*/ 254999 w 1031876"/>
              <a:gd name="connsiteY3579" fmla="*/ 996449 h 1106488"/>
              <a:gd name="connsiteX3580" fmla="*/ 252631 w 1031876"/>
              <a:gd name="connsiteY3580" fmla="*/ 995785 h 1106488"/>
              <a:gd name="connsiteX3581" fmla="*/ 250677 w 1031876"/>
              <a:gd name="connsiteY3581" fmla="*/ 993181 h 1106488"/>
              <a:gd name="connsiteX3582" fmla="*/ 253577 w 1031876"/>
              <a:gd name="connsiteY3582" fmla="*/ 992395 h 1106488"/>
              <a:gd name="connsiteX3583" fmla="*/ 255737 w 1031876"/>
              <a:gd name="connsiteY3583" fmla="*/ 993181 h 1106488"/>
              <a:gd name="connsiteX3584" fmla="*/ 259954 w 1031876"/>
              <a:gd name="connsiteY3584" fmla="*/ 996554 h 1106488"/>
              <a:gd name="connsiteX3585" fmla="*/ 255737 w 1031876"/>
              <a:gd name="connsiteY3585" fmla="*/ 995711 h 1106488"/>
              <a:gd name="connsiteX3586" fmla="*/ 253882 w 1031876"/>
              <a:gd name="connsiteY3586" fmla="*/ 994530 h 1106488"/>
              <a:gd name="connsiteX3587" fmla="*/ 825372 w 1031876"/>
              <a:gd name="connsiteY3587" fmla="*/ 992185 h 1106488"/>
              <a:gd name="connsiteX3588" fmla="*/ 820210 w 1031876"/>
              <a:gd name="connsiteY3588" fmla="*/ 996950 h 1106488"/>
              <a:gd name="connsiteX3589" fmla="*/ 823649 w 1031876"/>
              <a:gd name="connsiteY3589" fmla="*/ 993775 h 1106488"/>
              <a:gd name="connsiteX3590" fmla="*/ 260616 w 1031876"/>
              <a:gd name="connsiteY3590" fmla="*/ 990601 h 1106488"/>
              <a:gd name="connsiteX3591" fmla="*/ 263129 w 1031876"/>
              <a:gd name="connsiteY3591" fmla="*/ 992486 h 1106488"/>
              <a:gd name="connsiteX3592" fmla="*/ 264819 w 1031876"/>
              <a:gd name="connsiteY3592" fmla="*/ 991219 h 1106488"/>
              <a:gd name="connsiteX3593" fmla="*/ 263172 w 1031876"/>
              <a:gd name="connsiteY3593" fmla="*/ 990601 h 1106488"/>
              <a:gd name="connsiteX3594" fmla="*/ 827089 w 1031876"/>
              <a:gd name="connsiteY3594" fmla="*/ 990601 h 1106488"/>
              <a:gd name="connsiteX3595" fmla="*/ 825372 w 1031876"/>
              <a:gd name="connsiteY3595" fmla="*/ 992185 h 1106488"/>
              <a:gd name="connsiteX3596" fmla="*/ 826229 w 1031876"/>
              <a:gd name="connsiteY3596" fmla="*/ 991394 h 1106488"/>
              <a:gd name="connsiteX3597" fmla="*/ 882651 w 1031876"/>
              <a:gd name="connsiteY3597" fmla="*/ 990600 h 1106488"/>
              <a:gd name="connsiteX3598" fmla="*/ 875507 w 1031876"/>
              <a:gd name="connsiteY3598" fmla="*/ 996950 h 1106488"/>
              <a:gd name="connsiteX3599" fmla="*/ 882651 w 1031876"/>
              <a:gd name="connsiteY3599" fmla="*/ 990600 h 1106488"/>
              <a:gd name="connsiteX3600" fmla="*/ 841376 w 1031876"/>
              <a:gd name="connsiteY3600" fmla="*/ 990600 h 1106488"/>
              <a:gd name="connsiteX3601" fmla="*/ 827088 w 1031876"/>
              <a:gd name="connsiteY3601" fmla="*/ 996950 h 1106488"/>
              <a:gd name="connsiteX3602" fmla="*/ 841376 w 1031876"/>
              <a:gd name="connsiteY3602" fmla="*/ 990600 h 1106488"/>
              <a:gd name="connsiteX3603" fmla="*/ 813859 w 1031876"/>
              <a:gd name="connsiteY3603" fmla="*/ 990600 h 1106488"/>
              <a:gd name="connsiteX3604" fmla="*/ 816533 w 1031876"/>
              <a:gd name="connsiteY3604" fmla="*/ 992451 h 1106488"/>
              <a:gd name="connsiteX3605" fmla="*/ 820210 w 1031876"/>
              <a:gd name="connsiteY3605" fmla="*/ 990600 h 1106488"/>
              <a:gd name="connsiteX3606" fmla="*/ 820738 w 1031876"/>
              <a:gd name="connsiteY3606" fmla="*/ 990600 h 1106488"/>
              <a:gd name="connsiteX3607" fmla="*/ 820739 w 1031876"/>
              <a:gd name="connsiteY3607" fmla="*/ 990600 h 1106488"/>
              <a:gd name="connsiteX3608" fmla="*/ 821070 w 1031876"/>
              <a:gd name="connsiteY3608" fmla="*/ 990600 h 1106488"/>
              <a:gd name="connsiteX3609" fmla="*/ 827089 w 1031876"/>
              <a:gd name="connsiteY3609" fmla="*/ 990600 h 1106488"/>
              <a:gd name="connsiteX3610" fmla="*/ 827085 w 1031876"/>
              <a:gd name="connsiteY3610" fmla="*/ 990601 h 1106488"/>
              <a:gd name="connsiteX3611" fmla="*/ 823649 w 1031876"/>
              <a:gd name="connsiteY3611" fmla="*/ 991394 h 1106488"/>
              <a:gd name="connsiteX3612" fmla="*/ 820210 w 1031876"/>
              <a:gd name="connsiteY3612" fmla="*/ 996950 h 1106488"/>
              <a:gd name="connsiteX3613" fmla="*/ 817529 w 1031876"/>
              <a:gd name="connsiteY3613" fmla="*/ 995094 h 1106488"/>
              <a:gd name="connsiteX3614" fmla="*/ 816770 w 1031876"/>
              <a:gd name="connsiteY3614" fmla="*/ 996156 h 1106488"/>
              <a:gd name="connsiteX3615" fmla="*/ 814152 w 1031876"/>
              <a:gd name="connsiteY3615" fmla="*/ 996680 h 1106488"/>
              <a:gd name="connsiteX3616" fmla="*/ 813859 w 1031876"/>
              <a:gd name="connsiteY3616" fmla="*/ 996950 h 1106488"/>
              <a:gd name="connsiteX3617" fmla="*/ 814389 w 1031876"/>
              <a:gd name="connsiteY3617" fmla="*/ 996950 h 1106488"/>
              <a:gd name="connsiteX3618" fmla="*/ 816770 w 1031876"/>
              <a:gd name="connsiteY3618" fmla="*/ 996950 h 1106488"/>
              <a:gd name="connsiteX3619" fmla="*/ 820210 w 1031876"/>
              <a:gd name="connsiteY3619" fmla="*/ 996950 h 1106488"/>
              <a:gd name="connsiteX3620" fmla="*/ 819261 w 1031876"/>
              <a:gd name="connsiteY3620" fmla="*/ 997607 h 1106488"/>
              <a:gd name="connsiteX3621" fmla="*/ 820739 w 1031876"/>
              <a:gd name="connsiteY3621" fmla="*/ 996950 h 1106488"/>
              <a:gd name="connsiteX3622" fmla="*/ 816274 w 1031876"/>
              <a:gd name="connsiteY3622" fmla="*/ 1000125 h 1106488"/>
              <a:gd name="connsiteX3623" fmla="*/ 812801 w 1031876"/>
              <a:gd name="connsiteY3623" fmla="*/ 1001248 h 1106488"/>
              <a:gd name="connsiteX3624" fmla="*/ 812801 w 1031876"/>
              <a:gd name="connsiteY3624" fmla="*/ 1002506 h 1106488"/>
              <a:gd name="connsiteX3625" fmla="*/ 812801 w 1031876"/>
              <a:gd name="connsiteY3625" fmla="*/ 1003300 h 1106488"/>
              <a:gd name="connsiteX3626" fmla="*/ 806451 w 1031876"/>
              <a:gd name="connsiteY3626" fmla="*/ 1003300 h 1106488"/>
              <a:gd name="connsiteX3627" fmla="*/ 812007 w 1031876"/>
              <a:gd name="connsiteY3627" fmla="*/ 1002506 h 1106488"/>
              <a:gd name="connsiteX3628" fmla="*/ 812157 w 1031876"/>
              <a:gd name="connsiteY3628" fmla="*/ 1001456 h 1106488"/>
              <a:gd name="connsiteX3629" fmla="*/ 806451 w 1031876"/>
              <a:gd name="connsiteY3629" fmla="*/ 1003300 h 1106488"/>
              <a:gd name="connsiteX3630" fmla="*/ 812263 w 1031876"/>
              <a:gd name="connsiteY3630" fmla="*/ 1000717 h 1106488"/>
              <a:gd name="connsiteX3631" fmla="*/ 812738 w 1031876"/>
              <a:gd name="connsiteY3631" fmla="*/ 997394 h 1106488"/>
              <a:gd name="connsiteX3632" fmla="*/ 807839 w 1031876"/>
              <a:gd name="connsiteY3632" fmla="*/ 999331 h 1106488"/>
              <a:gd name="connsiteX3633" fmla="*/ 806979 w 1031876"/>
              <a:gd name="connsiteY3633" fmla="*/ 996950 h 1106488"/>
              <a:gd name="connsiteX3634" fmla="*/ 812089 w 1031876"/>
              <a:gd name="connsiteY3634" fmla="*/ 996276 h 1106488"/>
              <a:gd name="connsiteX3635" fmla="*/ 811503 w 1031876"/>
              <a:gd name="connsiteY3635" fmla="*/ 995958 h 1106488"/>
              <a:gd name="connsiteX3636" fmla="*/ 813218 w 1031876"/>
              <a:gd name="connsiteY3636" fmla="*/ 994740 h 1106488"/>
              <a:gd name="connsiteX3637" fmla="*/ 198438 w 1031876"/>
              <a:gd name="connsiteY3637" fmla="*/ 990600 h 1106488"/>
              <a:gd name="connsiteX3638" fmla="*/ 204788 w 1031876"/>
              <a:gd name="connsiteY3638" fmla="*/ 996950 h 1106488"/>
              <a:gd name="connsiteX3639" fmla="*/ 198438 w 1031876"/>
              <a:gd name="connsiteY3639" fmla="*/ 990600 h 1106488"/>
              <a:gd name="connsiteX3640" fmla="*/ 246460 w 1031876"/>
              <a:gd name="connsiteY3640" fmla="*/ 989807 h 1106488"/>
              <a:gd name="connsiteX3641" fmla="*/ 246830 w 1031876"/>
              <a:gd name="connsiteY3641" fmla="*/ 992399 h 1106488"/>
              <a:gd name="connsiteX3642" fmla="*/ 246460 w 1031876"/>
              <a:gd name="connsiteY3642" fmla="*/ 992337 h 1106488"/>
              <a:gd name="connsiteX3643" fmla="*/ 244638 w 1031876"/>
              <a:gd name="connsiteY3643" fmla="*/ 990819 h 1106488"/>
              <a:gd name="connsiteX3644" fmla="*/ 246460 w 1031876"/>
              <a:gd name="connsiteY3644" fmla="*/ 989807 h 1106488"/>
              <a:gd name="connsiteX3645" fmla="*/ 246724 w 1031876"/>
              <a:gd name="connsiteY3645" fmla="*/ 990071 h 1106488"/>
              <a:gd name="connsiteX3646" fmla="*/ 247236 w 1031876"/>
              <a:gd name="connsiteY3646" fmla="*/ 990583 h 1106488"/>
              <a:gd name="connsiteX3647" fmla="*/ 248990 w 1031876"/>
              <a:gd name="connsiteY3647" fmla="*/ 992337 h 1106488"/>
              <a:gd name="connsiteX3648" fmla="*/ 250585 w 1031876"/>
              <a:gd name="connsiteY3648" fmla="*/ 993932 h 1106488"/>
              <a:gd name="connsiteX3649" fmla="*/ 252364 w 1031876"/>
              <a:gd name="connsiteY3649" fmla="*/ 995711 h 1106488"/>
              <a:gd name="connsiteX3650" fmla="*/ 252631 w 1031876"/>
              <a:gd name="connsiteY3650" fmla="*/ 995785 h 1106488"/>
              <a:gd name="connsiteX3651" fmla="*/ 253207 w 1031876"/>
              <a:gd name="connsiteY3651" fmla="*/ 996554 h 1106488"/>
              <a:gd name="connsiteX3652" fmla="*/ 247840 w 1031876"/>
              <a:gd name="connsiteY3652" fmla="*/ 995787 h 1106488"/>
              <a:gd name="connsiteX3653" fmla="*/ 248358 w 1031876"/>
              <a:gd name="connsiteY3653" fmla="*/ 995500 h 1106488"/>
              <a:gd name="connsiteX3654" fmla="*/ 247044 w 1031876"/>
              <a:gd name="connsiteY3654" fmla="*/ 993894 h 1106488"/>
              <a:gd name="connsiteX3655" fmla="*/ 246830 w 1031876"/>
              <a:gd name="connsiteY3655" fmla="*/ 992399 h 1106488"/>
              <a:gd name="connsiteX3656" fmla="*/ 248358 w 1031876"/>
              <a:gd name="connsiteY3656" fmla="*/ 992654 h 1106488"/>
              <a:gd name="connsiteX3657" fmla="*/ 246636 w 1031876"/>
              <a:gd name="connsiteY3657" fmla="*/ 990071 h 1106488"/>
              <a:gd name="connsiteX3658" fmla="*/ 246460 w 1031876"/>
              <a:gd name="connsiteY3658" fmla="*/ 989807 h 1106488"/>
              <a:gd name="connsiteX3659" fmla="*/ 247187 w 1031876"/>
              <a:gd name="connsiteY3659" fmla="*/ 990071 h 1106488"/>
              <a:gd name="connsiteX3660" fmla="*/ 251761 w 1031876"/>
              <a:gd name="connsiteY3660" fmla="*/ 991735 h 1106488"/>
              <a:gd name="connsiteX3661" fmla="*/ 251027 w 1031876"/>
              <a:gd name="connsiteY3661" fmla="*/ 992714 h 1106488"/>
              <a:gd name="connsiteX3662" fmla="*/ 246875 w 1031876"/>
              <a:gd name="connsiteY3662" fmla="*/ 990071 h 1106488"/>
              <a:gd name="connsiteX3663" fmla="*/ 813330 w 1031876"/>
              <a:gd name="connsiteY3663" fmla="*/ 989647 h 1106488"/>
              <a:gd name="connsiteX3664" fmla="*/ 806627 w 1031876"/>
              <a:gd name="connsiteY3664" fmla="*/ 996315 h 1106488"/>
              <a:gd name="connsiteX3665" fmla="*/ 806627 w 1031876"/>
              <a:gd name="connsiteY3665" fmla="*/ 995481 h 1106488"/>
              <a:gd name="connsiteX3666" fmla="*/ 813330 w 1031876"/>
              <a:gd name="connsiteY3666" fmla="*/ 989647 h 1106488"/>
              <a:gd name="connsiteX3667" fmla="*/ 806450 w 1031876"/>
              <a:gd name="connsiteY3667" fmla="*/ 989597 h 1106488"/>
              <a:gd name="connsiteX3668" fmla="*/ 806450 w 1031876"/>
              <a:gd name="connsiteY3668" fmla="*/ 989691 h 1106488"/>
              <a:gd name="connsiteX3669" fmla="*/ 806627 w 1031876"/>
              <a:gd name="connsiteY3669" fmla="*/ 989647 h 1106488"/>
              <a:gd name="connsiteX3670" fmla="*/ 806624 w 1031876"/>
              <a:gd name="connsiteY3670" fmla="*/ 989650 h 1106488"/>
              <a:gd name="connsiteX3671" fmla="*/ 806627 w 1031876"/>
              <a:gd name="connsiteY3671" fmla="*/ 989649 h 1106488"/>
              <a:gd name="connsiteX3672" fmla="*/ 806629 w 1031876"/>
              <a:gd name="connsiteY3672" fmla="*/ 989649 h 1106488"/>
              <a:gd name="connsiteX3673" fmla="*/ 806627 w 1031876"/>
              <a:gd name="connsiteY3673" fmla="*/ 989647 h 1106488"/>
              <a:gd name="connsiteX3674" fmla="*/ 806728 w 1031876"/>
              <a:gd name="connsiteY3674" fmla="*/ 989597 h 1106488"/>
              <a:gd name="connsiteX3675" fmla="*/ 806694 w 1031876"/>
              <a:gd name="connsiteY3675" fmla="*/ 989597 h 1106488"/>
              <a:gd name="connsiteX3676" fmla="*/ 806627 w 1031876"/>
              <a:gd name="connsiteY3676" fmla="*/ 989647 h 1106488"/>
              <a:gd name="connsiteX3677" fmla="*/ 806678 w 1031876"/>
              <a:gd name="connsiteY3677" fmla="*/ 989597 h 1106488"/>
              <a:gd name="connsiteX3678" fmla="*/ 793161 w 1031876"/>
              <a:gd name="connsiteY3678" fmla="*/ 989597 h 1106488"/>
              <a:gd name="connsiteX3679" fmla="*/ 789742 w 1031876"/>
              <a:gd name="connsiteY3679" fmla="*/ 993012 h 1106488"/>
              <a:gd name="connsiteX3680" fmla="*/ 787007 w 1031876"/>
              <a:gd name="connsiteY3680" fmla="*/ 995744 h 1106488"/>
              <a:gd name="connsiteX3681" fmla="*/ 786323 w 1031876"/>
              <a:gd name="connsiteY3681" fmla="*/ 995806 h 1106488"/>
              <a:gd name="connsiteX3682" fmla="*/ 786323 w 1031876"/>
              <a:gd name="connsiteY3682" fmla="*/ 995574 h 1106488"/>
              <a:gd name="connsiteX3683" fmla="*/ 786323 w 1031876"/>
              <a:gd name="connsiteY3683" fmla="*/ 993240 h 1106488"/>
              <a:gd name="connsiteX3684" fmla="*/ 789165 w 1031876"/>
              <a:gd name="connsiteY3684" fmla="*/ 991726 h 1106488"/>
              <a:gd name="connsiteX3685" fmla="*/ 789742 w 1031876"/>
              <a:gd name="connsiteY3685" fmla="*/ 992158 h 1106488"/>
              <a:gd name="connsiteX3686" fmla="*/ 793161 w 1031876"/>
              <a:gd name="connsiteY3686" fmla="*/ 989597 h 1106488"/>
              <a:gd name="connsiteX3687" fmla="*/ 786323 w 1031876"/>
              <a:gd name="connsiteY3687" fmla="*/ 989597 h 1106488"/>
              <a:gd name="connsiteX3688" fmla="*/ 793161 w 1031876"/>
              <a:gd name="connsiteY3688" fmla="*/ 989597 h 1106488"/>
              <a:gd name="connsiteX3689" fmla="*/ 789165 w 1031876"/>
              <a:gd name="connsiteY3689" fmla="*/ 991726 h 1106488"/>
              <a:gd name="connsiteX3690" fmla="*/ 265550 w 1031876"/>
              <a:gd name="connsiteY3690" fmla="*/ 989164 h 1106488"/>
              <a:gd name="connsiteX3691" fmla="*/ 265853 w 1031876"/>
              <a:gd name="connsiteY3691" fmla="*/ 989542 h 1106488"/>
              <a:gd name="connsiteX3692" fmla="*/ 266185 w 1031876"/>
              <a:gd name="connsiteY3692" fmla="*/ 989542 h 1106488"/>
              <a:gd name="connsiteX3693" fmla="*/ 267018 w 1031876"/>
              <a:gd name="connsiteY3693" fmla="*/ 989542 h 1106488"/>
              <a:gd name="connsiteX3694" fmla="*/ 829849 w 1031876"/>
              <a:gd name="connsiteY3694" fmla="*/ 987786 h 1106488"/>
              <a:gd name="connsiteX3695" fmla="*/ 827089 w 1031876"/>
              <a:gd name="connsiteY3695" fmla="*/ 990600 h 1106488"/>
              <a:gd name="connsiteX3696" fmla="*/ 827931 w 1031876"/>
              <a:gd name="connsiteY3696" fmla="*/ 989741 h 1106488"/>
              <a:gd name="connsiteX3697" fmla="*/ 817351 w 1031876"/>
              <a:gd name="connsiteY3697" fmla="*/ 987647 h 1106488"/>
              <a:gd name="connsiteX3698" fmla="*/ 816681 w 1031876"/>
              <a:gd name="connsiteY3698" fmla="*/ 988814 h 1106488"/>
              <a:gd name="connsiteX3699" fmla="*/ 813330 w 1031876"/>
              <a:gd name="connsiteY3699" fmla="*/ 989647 h 1106488"/>
              <a:gd name="connsiteX3700" fmla="*/ 778631 w 1031876"/>
              <a:gd name="connsiteY3700" fmla="*/ 987036 h 1106488"/>
              <a:gd name="connsiteX3701" fmla="*/ 779486 w 1031876"/>
              <a:gd name="connsiteY3701" fmla="*/ 989597 h 1106488"/>
              <a:gd name="connsiteX3702" fmla="*/ 772648 w 1031876"/>
              <a:gd name="connsiteY3702" fmla="*/ 989597 h 1106488"/>
              <a:gd name="connsiteX3703" fmla="*/ 778631 w 1031876"/>
              <a:gd name="connsiteY3703" fmla="*/ 987036 h 1106488"/>
              <a:gd name="connsiteX3704" fmla="*/ 781160 w 1031876"/>
              <a:gd name="connsiteY3704" fmla="*/ 986670 h 1106488"/>
              <a:gd name="connsiteX3705" fmla="*/ 781788 w 1031876"/>
              <a:gd name="connsiteY3705" fmla="*/ 988134 h 1106488"/>
              <a:gd name="connsiteX3706" fmla="*/ 779486 w 1031876"/>
              <a:gd name="connsiteY3706" fmla="*/ 989597 h 1106488"/>
              <a:gd name="connsiteX3707" fmla="*/ 272192 w 1031876"/>
              <a:gd name="connsiteY3707" fmla="*/ 986374 h 1106488"/>
              <a:gd name="connsiteX3708" fmla="*/ 273810 w 1031876"/>
              <a:gd name="connsiteY3708" fmla="*/ 986643 h 1106488"/>
              <a:gd name="connsiteX3709" fmla="*/ 273810 w 1031876"/>
              <a:gd name="connsiteY3709" fmla="*/ 989199 h 1106488"/>
              <a:gd name="connsiteX3710" fmla="*/ 268238 w 1031876"/>
              <a:gd name="connsiteY3710" fmla="*/ 985319 h 1106488"/>
              <a:gd name="connsiteX3711" fmla="*/ 269065 w 1031876"/>
              <a:gd name="connsiteY3711" fmla="*/ 985619 h 1106488"/>
              <a:gd name="connsiteX3712" fmla="*/ 269539 w 1031876"/>
              <a:gd name="connsiteY3712" fmla="*/ 985791 h 1106488"/>
              <a:gd name="connsiteX3713" fmla="*/ 273810 w 1031876"/>
              <a:gd name="connsiteY3713" fmla="*/ 989199 h 1106488"/>
              <a:gd name="connsiteX3714" fmla="*/ 270353 w 1031876"/>
              <a:gd name="connsiteY3714" fmla="*/ 987228 h 1106488"/>
              <a:gd name="connsiteX3715" fmla="*/ 268639 w 1031876"/>
              <a:gd name="connsiteY3715" fmla="*/ 986251 h 1106488"/>
              <a:gd name="connsiteX3716" fmla="*/ 837407 w 1031876"/>
              <a:gd name="connsiteY3716" fmla="*/ 984127 h 1106488"/>
              <a:gd name="connsiteX3717" fmla="*/ 827089 w 1031876"/>
              <a:gd name="connsiteY3717" fmla="*/ 990601 h 1106488"/>
              <a:gd name="connsiteX3718" fmla="*/ 827088 w 1031876"/>
              <a:gd name="connsiteY3718" fmla="*/ 990601 h 1106488"/>
              <a:gd name="connsiteX3719" fmla="*/ 827089 w 1031876"/>
              <a:gd name="connsiteY3719" fmla="*/ 990600 h 1106488"/>
              <a:gd name="connsiteX3720" fmla="*/ 833835 w 1031876"/>
              <a:gd name="connsiteY3720" fmla="*/ 984582 h 1106488"/>
              <a:gd name="connsiteX3721" fmla="*/ 838052 w 1031876"/>
              <a:gd name="connsiteY3721" fmla="*/ 983722 h 1106488"/>
              <a:gd name="connsiteX3722" fmla="*/ 840582 w 1031876"/>
              <a:gd name="connsiteY3722" fmla="*/ 983722 h 1106488"/>
              <a:gd name="connsiteX3723" fmla="*/ 837407 w 1031876"/>
              <a:gd name="connsiteY3723" fmla="*/ 984127 h 1106488"/>
              <a:gd name="connsiteX3724" fmla="*/ 833835 w 1031876"/>
              <a:gd name="connsiteY3724" fmla="*/ 983722 h 1106488"/>
              <a:gd name="connsiteX3725" fmla="*/ 829849 w 1031876"/>
              <a:gd name="connsiteY3725" fmla="*/ 987786 h 1106488"/>
              <a:gd name="connsiteX3726" fmla="*/ 830461 w 1031876"/>
              <a:gd name="connsiteY3726" fmla="*/ 987162 h 1106488"/>
              <a:gd name="connsiteX3727" fmla="*/ 833835 w 1031876"/>
              <a:gd name="connsiteY3727" fmla="*/ 983722 h 1106488"/>
              <a:gd name="connsiteX3728" fmla="*/ 246592 w 1031876"/>
              <a:gd name="connsiteY3728" fmla="*/ 983192 h 1106488"/>
              <a:gd name="connsiteX3729" fmla="*/ 249093 w 1031876"/>
              <a:gd name="connsiteY3729" fmla="*/ 987570 h 1106488"/>
              <a:gd name="connsiteX3730" fmla="*/ 247452 w 1031876"/>
              <a:gd name="connsiteY3730" fmla="*/ 986632 h 1106488"/>
              <a:gd name="connsiteX3731" fmla="*/ 246592 w 1031876"/>
              <a:gd name="connsiteY3731" fmla="*/ 983192 h 1106488"/>
              <a:gd name="connsiteX3732" fmla="*/ 239845 w 1031876"/>
              <a:gd name="connsiteY3732" fmla="*/ 983192 h 1106488"/>
              <a:gd name="connsiteX3733" fmla="*/ 243087 w 1031876"/>
              <a:gd name="connsiteY3733" fmla="*/ 986434 h 1106488"/>
              <a:gd name="connsiteX3734" fmla="*/ 246460 w 1031876"/>
              <a:gd name="connsiteY3734" fmla="*/ 989807 h 1106488"/>
              <a:gd name="connsiteX3735" fmla="*/ 219473 w 1031876"/>
              <a:gd name="connsiteY3735" fmla="*/ 983060 h 1106488"/>
              <a:gd name="connsiteX3736" fmla="*/ 222003 w 1031876"/>
              <a:gd name="connsiteY3736" fmla="*/ 983060 h 1106488"/>
              <a:gd name="connsiteX3737" fmla="*/ 225377 w 1031876"/>
              <a:gd name="connsiteY3737" fmla="*/ 983060 h 1106488"/>
              <a:gd name="connsiteX3738" fmla="*/ 226220 w 1031876"/>
              <a:gd name="connsiteY3738" fmla="*/ 983060 h 1106488"/>
              <a:gd name="connsiteX3739" fmla="*/ 232967 w 1031876"/>
              <a:gd name="connsiteY3739" fmla="*/ 983060 h 1106488"/>
              <a:gd name="connsiteX3740" fmla="*/ 239713 w 1031876"/>
              <a:gd name="connsiteY3740" fmla="*/ 983060 h 1106488"/>
              <a:gd name="connsiteX3741" fmla="*/ 239713 w 1031876"/>
              <a:gd name="connsiteY3741" fmla="*/ 983192 h 1106488"/>
              <a:gd name="connsiteX3742" fmla="*/ 239713 w 1031876"/>
              <a:gd name="connsiteY3742" fmla="*/ 986434 h 1106488"/>
              <a:gd name="connsiteX3743" fmla="*/ 239713 w 1031876"/>
              <a:gd name="connsiteY3743" fmla="*/ 989807 h 1106488"/>
              <a:gd name="connsiteX3744" fmla="*/ 246460 w 1031876"/>
              <a:gd name="connsiteY3744" fmla="*/ 989807 h 1106488"/>
              <a:gd name="connsiteX3745" fmla="*/ 244562 w 1031876"/>
              <a:gd name="connsiteY3745" fmla="*/ 990756 h 1106488"/>
              <a:gd name="connsiteX3746" fmla="*/ 244638 w 1031876"/>
              <a:gd name="connsiteY3746" fmla="*/ 990819 h 1106488"/>
              <a:gd name="connsiteX3747" fmla="*/ 244562 w 1031876"/>
              <a:gd name="connsiteY3747" fmla="*/ 990861 h 1106488"/>
              <a:gd name="connsiteX3748" fmla="*/ 246460 w 1031876"/>
              <a:gd name="connsiteY3748" fmla="*/ 993181 h 1106488"/>
              <a:gd name="connsiteX3749" fmla="*/ 247044 w 1031876"/>
              <a:gd name="connsiteY3749" fmla="*/ 993894 h 1106488"/>
              <a:gd name="connsiteX3750" fmla="*/ 247303 w 1031876"/>
              <a:gd name="connsiteY3750" fmla="*/ 995711 h 1106488"/>
              <a:gd name="connsiteX3751" fmla="*/ 247840 w 1031876"/>
              <a:gd name="connsiteY3751" fmla="*/ 995787 h 1106488"/>
              <a:gd name="connsiteX3752" fmla="*/ 246460 w 1031876"/>
              <a:gd name="connsiteY3752" fmla="*/ 996554 h 1106488"/>
              <a:gd name="connsiteX3753" fmla="*/ 246460 w 1031876"/>
              <a:gd name="connsiteY3753" fmla="*/ 997398 h 1106488"/>
              <a:gd name="connsiteX3754" fmla="*/ 246460 w 1031876"/>
              <a:gd name="connsiteY3754" fmla="*/ 999253 h 1106488"/>
              <a:gd name="connsiteX3755" fmla="*/ 240703 w 1031876"/>
              <a:gd name="connsiteY3755" fmla="*/ 996950 h 1106488"/>
              <a:gd name="connsiteX3756" fmla="*/ 239713 w 1031876"/>
              <a:gd name="connsiteY3756" fmla="*/ 996554 h 1106488"/>
              <a:gd name="connsiteX3757" fmla="*/ 232967 w 1031876"/>
              <a:gd name="connsiteY3757" fmla="*/ 989807 h 1106488"/>
              <a:gd name="connsiteX3758" fmla="*/ 232124 w 1031876"/>
              <a:gd name="connsiteY3758" fmla="*/ 989807 h 1106488"/>
              <a:gd name="connsiteX3759" fmla="*/ 229594 w 1031876"/>
              <a:gd name="connsiteY3759" fmla="*/ 989807 h 1106488"/>
              <a:gd name="connsiteX3760" fmla="*/ 228750 w 1031876"/>
              <a:gd name="connsiteY3760" fmla="*/ 989807 h 1106488"/>
              <a:gd name="connsiteX3761" fmla="*/ 227063 w 1031876"/>
              <a:gd name="connsiteY3761" fmla="*/ 989807 h 1106488"/>
              <a:gd name="connsiteX3762" fmla="*/ 226220 w 1031876"/>
              <a:gd name="connsiteY3762" fmla="*/ 989807 h 1106488"/>
              <a:gd name="connsiteX3763" fmla="*/ 219473 w 1031876"/>
              <a:gd name="connsiteY3763" fmla="*/ 983060 h 1106488"/>
              <a:gd name="connsiteX3764" fmla="*/ 826735 w 1031876"/>
              <a:gd name="connsiteY3764" fmla="*/ 982980 h 1106488"/>
              <a:gd name="connsiteX3765" fmla="*/ 820032 w 1031876"/>
              <a:gd name="connsiteY3765" fmla="*/ 986313 h 1106488"/>
              <a:gd name="connsiteX3766" fmla="*/ 817351 w 1031876"/>
              <a:gd name="connsiteY3766" fmla="*/ 987647 h 1106488"/>
              <a:gd name="connsiteX3767" fmla="*/ 818274 w 1031876"/>
              <a:gd name="connsiteY3767" fmla="*/ 986040 h 1106488"/>
              <a:gd name="connsiteX3768" fmla="*/ 820032 w 1031876"/>
              <a:gd name="connsiteY3768" fmla="*/ 982980 h 1106488"/>
              <a:gd name="connsiteX3769" fmla="*/ 818274 w 1031876"/>
              <a:gd name="connsiteY3769" fmla="*/ 986040 h 1106488"/>
              <a:gd name="connsiteX3770" fmla="*/ 817519 w 1031876"/>
              <a:gd name="connsiteY3770" fmla="*/ 986313 h 1106488"/>
              <a:gd name="connsiteX3771" fmla="*/ 813330 w 1031876"/>
              <a:gd name="connsiteY3771" fmla="*/ 989647 h 1106488"/>
              <a:gd name="connsiteX3772" fmla="*/ 820032 w 1031876"/>
              <a:gd name="connsiteY3772" fmla="*/ 982980 h 1106488"/>
              <a:gd name="connsiteX3773" fmla="*/ 813674 w 1031876"/>
              <a:gd name="connsiteY3773" fmla="*/ 982767 h 1106488"/>
              <a:gd name="connsiteX3774" fmla="*/ 809571 w 1031876"/>
              <a:gd name="connsiteY3774" fmla="*/ 984816 h 1106488"/>
              <a:gd name="connsiteX3775" fmla="*/ 810255 w 1031876"/>
              <a:gd name="connsiteY3775" fmla="*/ 983620 h 1106488"/>
              <a:gd name="connsiteX3776" fmla="*/ 813674 w 1031876"/>
              <a:gd name="connsiteY3776" fmla="*/ 982767 h 1106488"/>
              <a:gd name="connsiteX3777" fmla="*/ 793161 w 1031876"/>
              <a:gd name="connsiteY3777" fmla="*/ 982767 h 1106488"/>
              <a:gd name="connsiteX3778" fmla="*/ 799998 w 1031876"/>
              <a:gd name="connsiteY3778" fmla="*/ 982767 h 1106488"/>
              <a:gd name="connsiteX3779" fmla="*/ 793161 w 1031876"/>
              <a:gd name="connsiteY3779" fmla="*/ 989597 h 1106488"/>
              <a:gd name="connsiteX3780" fmla="*/ 793161 w 1031876"/>
              <a:gd name="connsiteY3780" fmla="*/ 982767 h 1106488"/>
              <a:gd name="connsiteX3781" fmla="*/ 780341 w 1031876"/>
              <a:gd name="connsiteY3781" fmla="*/ 982767 h 1106488"/>
              <a:gd name="connsiteX3782" fmla="*/ 782905 w 1031876"/>
              <a:gd name="connsiteY3782" fmla="*/ 982767 h 1106488"/>
              <a:gd name="connsiteX3783" fmla="*/ 785468 w 1031876"/>
              <a:gd name="connsiteY3783" fmla="*/ 982767 h 1106488"/>
              <a:gd name="connsiteX3784" fmla="*/ 786323 w 1031876"/>
              <a:gd name="connsiteY3784" fmla="*/ 982767 h 1106488"/>
              <a:gd name="connsiteX3785" fmla="*/ 782905 w 1031876"/>
              <a:gd name="connsiteY3785" fmla="*/ 983620 h 1106488"/>
              <a:gd name="connsiteX3786" fmla="*/ 781160 w 1031876"/>
              <a:gd name="connsiteY3786" fmla="*/ 986670 h 1106488"/>
              <a:gd name="connsiteX3787" fmla="*/ 780148 w 1031876"/>
              <a:gd name="connsiteY3787" fmla="*/ 984309 h 1106488"/>
              <a:gd name="connsiteX3788" fmla="*/ 779486 w 1031876"/>
              <a:gd name="connsiteY3788" fmla="*/ 982767 h 1106488"/>
              <a:gd name="connsiteX3789" fmla="*/ 780148 w 1031876"/>
              <a:gd name="connsiteY3789" fmla="*/ 984309 h 1106488"/>
              <a:gd name="connsiteX3790" fmla="*/ 779486 w 1031876"/>
              <a:gd name="connsiteY3790" fmla="*/ 989597 h 1106488"/>
              <a:gd name="connsiteX3791" fmla="*/ 779486 w 1031876"/>
              <a:gd name="connsiteY3791" fmla="*/ 982767 h 1106488"/>
              <a:gd name="connsiteX3792" fmla="*/ 287179 w 1031876"/>
              <a:gd name="connsiteY3792" fmla="*/ 982767 h 1106488"/>
              <a:gd name="connsiteX3793" fmla="*/ 287624 w 1031876"/>
              <a:gd name="connsiteY3793" fmla="*/ 983021 h 1106488"/>
              <a:gd name="connsiteX3794" fmla="*/ 291530 w 1031876"/>
              <a:gd name="connsiteY3794" fmla="*/ 985250 h 1106488"/>
              <a:gd name="connsiteX3795" fmla="*/ 294017 w 1031876"/>
              <a:gd name="connsiteY3795" fmla="*/ 989597 h 1106488"/>
              <a:gd name="connsiteX3796" fmla="*/ 288382 w 1031876"/>
              <a:gd name="connsiteY3796" fmla="*/ 983969 h 1106488"/>
              <a:gd name="connsiteX3797" fmla="*/ 288034 w 1031876"/>
              <a:gd name="connsiteY3797" fmla="*/ 983620 h 1106488"/>
              <a:gd name="connsiteX3798" fmla="*/ 287179 w 1031876"/>
              <a:gd name="connsiteY3798" fmla="*/ 982767 h 1106488"/>
              <a:gd name="connsiteX3799" fmla="*/ 827088 w 1031876"/>
              <a:gd name="connsiteY3799" fmla="*/ 982663 h 1106488"/>
              <a:gd name="connsiteX3800" fmla="*/ 821532 w 1031876"/>
              <a:gd name="connsiteY3800" fmla="*/ 989609 h 1106488"/>
              <a:gd name="connsiteX3801" fmla="*/ 820739 w 1031876"/>
              <a:gd name="connsiteY3801" fmla="*/ 990600 h 1106488"/>
              <a:gd name="connsiteX3802" fmla="*/ 823913 w 1031876"/>
              <a:gd name="connsiteY3802" fmla="*/ 986632 h 1106488"/>
              <a:gd name="connsiteX3803" fmla="*/ 827088 w 1031876"/>
              <a:gd name="connsiteY3803" fmla="*/ 982663 h 1106488"/>
              <a:gd name="connsiteX3804" fmla="*/ 266977 w 1031876"/>
              <a:gd name="connsiteY3804" fmla="*/ 982382 h 1106488"/>
              <a:gd name="connsiteX3805" fmla="*/ 267557 w 1031876"/>
              <a:gd name="connsiteY3805" fmla="*/ 983734 h 1106488"/>
              <a:gd name="connsiteX3806" fmla="*/ 268238 w 1031876"/>
              <a:gd name="connsiteY3806" fmla="*/ 985319 h 1106488"/>
              <a:gd name="connsiteX3807" fmla="*/ 267660 w 1031876"/>
              <a:gd name="connsiteY3807" fmla="*/ 985109 h 1106488"/>
              <a:gd name="connsiteX3808" fmla="*/ 267205 w 1031876"/>
              <a:gd name="connsiteY3808" fmla="*/ 983294 h 1106488"/>
              <a:gd name="connsiteX3809" fmla="*/ 266977 w 1031876"/>
              <a:gd name="connsiteY3809" fmla="*/ 982382 h 1106488"/>
              <a:gd name="connsiteX3810" fmla="*/ 270394 w 1031876"/>
              <a:gd name="connsiteY3810" fmla="*/ 983235 h 1106488"/>
              <a:gd name="connsiteX3811" fmla="*/ 272192 w 1031876"/>
              <a:gd name="connsiteY3811" fmla="*/ 986374 h 1106488"/>
              <a:gd name="connsiteX3812" fmla="*/ 271888 w 1031876"/>
              <a:gd name="connsiteY3812" fmla="*/ 986323 h 1106488"/>
              <a:gd name="connsiteX3813" fmla="*/ 273810 w 1031876"/>
              <a:gd name="connsiteY3813" fmla="*/ 989199 h 1106488"/>
              <a:gd name="connsiteX3814" fmla="*/ 266977 w 1031876"/>
              <a:gd name="connsiteY3814" fmla="*/ 982382 h 1106488"/>
              <a:gd name="connsiteX3815" fmla="*/ 820702 w 1031876"/>
              <a:gd name="connsiteY3815" fmla="*/ 982313 h 1106488"/>
              <a:gd name="connsiteX3816" fmla="*/ 820032 w 1031876"/>
              <a:gd name="connsiteY3816" fmla="*/ 982980 h 1106488"/>
              <a:gd name="connsiteX3817" fmla="*/ 820188 w 1031876"/>
              <a:gd name="connsiteY3817" fmla="*/ 982359 h 1106488"/>
              <a:gd name="connsiteX3818" fmla="*/ 821601 w 1031876"/>
              <a:gd name="connsiteY3818" fmla="*/ 981809 h 1106488"/>
              <a:gd name="connsiteX3819" fmla="*/ 820957 w 1031876"/>
              <a:gd name="connsiteY3819" fmla="*/ 982290 h 1106488"/>
              <a:gd name="connsiteX3820" fmla="*/ 820951 w 1031876"/>
              <a:gd name="connsiteY3820" fmla="*/ 982290 h 1106488"/>
              <a:gd name="connsiteX3821" fmla="*/ 820947 w 1031876"/>
              <a:gd name="connsiteY3821" fmla="*/ 982297 h 1106488"/>
              <a:gd name="connsiteX3822" fmla="*/ 820957 w 1031876"/>
              <a:gd name="connsiteY3822" fmla="*/ 982290 h 1106488"/>
              <a:gd name="connsiteX3823" fmla="*/ 821131 w 1031876"/>
              <a:gd name="connsiteY3823" fmla="*/ 982274 h 1106488"/>
              <a:gd name="connsiteX3824" fmla="*/ 245081 w 1031876"/>
              <a:gd name="connsiteY3824" fmla="*/ 981681 h 1106488"/>
              <a:gd name="connsiteX3825" fmla="*/ 246592 w 1031876"/>
              <a:gd name="connsiteY3825" fmla="*/ 983192 h 1106488"/>
              <a:gd name="connsiteX3826" fmla="*/ 245732 w 1031876"/>
              <a:gd name="connsiteY3826" fmla="*/ 982332 h 1106488"/>
              <a:gd name="connsiteX3827" fmla="*/ 781414 w 1031876"/>
              <a:gd name="connsiteY3827" fmla="*/ 981541 h 1106488"/>
              <a:gd name="connsiteX3828" fmla="*/ 780341 w 1031876"/>
              <a:gd name="connsiteY3828" fmla="*/ 982767 h 1106488"/>
              <a:gd name="connsiteX3829" fmla="*/ 779486 w 1031876"/>
              <a:gd name="connsiteY3829" fmla="*/ 982767 h 1106488"/>
              <a:gd name="connsiteX3830" fmla="*/ 253038 w 1031876"/>
              <a:gd name="connsiteY3830" fmla="*/ 981292 h 1106488"/>
              <a:gd name="connsiteX3831" fmla="*/ 253311 w 1031876"/>
              <a:gd name="connsiteY3831" fmla="*/ 981530 h 1106488"/>
              <a:gd name="connsiteX3832" fmla="*/ 260144 w 1031876"/>
              <a:gd name="connsiteY3832" fmla="*/ 982382 h 1106488"/>
              <a:gd name="connsiteX3833" fmla="*/ 259290 w 1031876"/>
              <a:gd name="connsiteY3833" fmla="*/ 982382 h 1106488"/>
              <a:gd name="connsiteX3834" fmla="*/ 256728 w 1031876"/>
              <a:gd name="connsiteY3834" fmla="*/ 982382 h 1106488"/>
              <a:gd name="connsiteX3835" fmla="*/ 253311 w 1031876"/>
              <a:gd name="connsiteY3835" fmla="*/ 982382 h 1106488"/>
              <a:gd name="connsiteX3836" fmla="*/ 235665 w 1031876"/>
              <a:gd name="connsiteY3836" fmla="*/ 981036 h 1106488"/>
              <a:gd name="connsiteX3837" fmla="*/ 239713 w 1031876"/>
              <a:gd name="connsiteY3837" fmla="*/ 983060 h 1106488"/>
              <a:gd name="connsiteX3838" fmla="*/ 236340 w 1031876"/>
              <a:gd name="connsiteY3838" fmla="*/ 982217 h 1106488"/>
              <a:gd name="connsiteX3839" fmla="*/ 823465 w 1031876"/>
              <a:gd name="connsiteY3839" fmla="*/ 980866 h 1106488"/>
              <a:gd name="connsiteX3840" fmla="*/ 821358 w 1031876"/>
              <a:gd name="connsiteY3840" fmla="*/ 982254 h 1106488"/>
              <a:gd name="connsiteX3841" fmla="*/ 822546 w 1031876"/>
              <a:gd name="connsiteY3841" fmla="*/ 982146 h 1106488"/>
              <a:gd name="connsiteX3842" fmla="*/ 228600 w 1031876"/>
              <a:gd name="connsiteY3842" fmla="*/ 980282 h 1106488"/>
              <a:gd name="connsiteX3843" fmla="*/ 231775 w 1031876"/>
              <a:gd name="connsiteY3843" fmla="*/ 982663 h 1106488"/>
              <a:gd name="connsiteX3844" fmla="*/ 226441 w 1031876"/>
              <a:gd name="connsiteY3844" fmla="*/ 981901 h 1106488"/>
              <a:gd name="connsiteX3845" fmla="*/ 820757 w 1031876"/>
              <a:gd name="connsiteY3845" fmla="*/ 980097 h 1106488"/>
              <a:gd name="connsiteX3846" fmla="*/ 820188 w 1031876"/>
              <a:gd name="connsiteY3846" fmla="*/ 982359 h 1106488"/>
              <a:gd name="connsiteX3847" fmla="*/ 813474 w 1031876"/>
              <a:gd name="connsiteY3847" fmla="*/ 982967 h 1106488"/>
              <a:gd name="connsiteX3848" fmla="*/ 813330 w 1031876"/>
              <a:gd name="connsiteY3848" fmla="*/ 982980 h 1106488"/>
              <a:gd name="connsiteX3849" fmla="*/ 813493 w 1031876"/>
              <a:gd name="connsiteY3849" fmla="*/ 982947 h 1106488"/>
              <a:gd name="connsiteX3850" fmla="*/ 817519 w 1031876"/>
              <a:gd name="connsiteY3850" fmla="*/ 982146 h 1106488"/>
              <a:gd name="connsiteX3851" fmla="*/ 259335 w 1031876"/>
              <a:gd name="connsiteY3851" fmla="*/ 979153 h 1106488"/>
              <a:gd name="connsiteX3852" fmla="*/ 260144 w 1031876"/>
              <a:gd name="connsiteY3852" fmla="*/ 982382 h 1106488"/>
              <a:gd name="connsiteX3853" fmla="*/ 258222 w 1031876"/>
              <a:gd name="connsiteY3853" fmla="*/ 979400 h 1106488"/>
              <a:gd name="connsiteX3854" fmla="*/ 231039 w 1031876"/>
              <a:gd name="connsiteY3854" fmla="*/ 977759 h 1106488"/>
              <a:gd name="connsiteX3855" fmla="*/ 234363 w 1031876"/>
              <a:gd name="connsiteY3855" fmla="*/ 978756 h 1106488"/>
              <a:gd name="connsiteX3856" fmla="*/ 235665 w 1031876"/>
              <a:gd name="connsiteY3856" fmla="*/ 981036 h 1106488"/>
              <a:gd name="connsiteX3857" fmla="*/ 232967 w 1031876"/>
              <a:gd name="connsiteY3857" fmla="*/ 979687 h 1106488"/>
              <a:gd name="connsiteX3858" fmla="*/ 230268 w 1031876"/>
              <a:gd name="connsiteY3858" fmla="*/ 978337 h 1106488"/>
              <a:gd name="connsiteX3859" fmla="*/ 198537 w 1031876"/>
              <a:gd name="connsiteY3859" fmla="*/ 977305 h 1106488"/>
              <a:gd name="connsiteX3860" fmla="*/ 204788 w 1031876"/>
              <a:gd name="connsiteY3860" fmla="*/ 982663 h 1106488"/>
              <a:gd name="connsiteX3861" fmla="*/ 198537 w 1031876"/>
              <a:gd name="connsiteY3861" fmla="*/ 977305 h 1106488"/>
              <a:gd name="connsiteX3862" fmla="*/ 826256 w 1031876"/>
              <a:gd name="connsiteY3862" fmla="*/ 976789 h 1106488"/>
              <a:gd name="connsiteX3863" fmla="*/ 823446 w 1031876"/>
              <a:gd name="connsiteY3863" fmla="*/ 978394 h 1106488"/>
              <a:gd name="connsiteX3864" fmla="*/ 823025 w 1031876"/>
              <a:gd name="connsiteY3864" fmla="*/ 978661 h 1106488"/>
              <a:gd name="connsiteX3865" fmla="*/ 821249 w 1031876"/>
              <a:gd name="connsiteY3865" fmla="*/ 981769 h 1106488"/>
              <a:gd name="connsiteX3866" fmla="*/ 823383 w 1031876"/>
              <a:gd name="connsiteY3866" fmla="*/ 979646 h 1106488"/>
              <a:gd name="connsiteX3867" fmla="*/ 219606 w 1031876"/>
              <a:gd name="connsiteY3867" fmla="*/ 976446 h 1106488"/>
              <a:gd name="connsiteX3868" fmla="*/ 222847 w 1031876"/>
              <a:gd name="connsiteY3868" fmla="*/ 979687 h 1106488"/>
              <a:gd name="connsiteX3869" fmla="*/ 224894 w 1031876"/>
              <a:gd name="connsiteY3869" fmla="*/ 981734 h 1106488"/>
              <a:gd name="connsiteX3870" fmla="*/ 224120 w 1031876"/>
              <a:gd name="connsiteY3870" fmla="*/ 980379 h 1106488"/>
              <a:gd name="connsiteX3871" fmla="*/ 219632 w 1031876"/>
              <a:gd name="connsiteY3871" fmla="*/ 976452 h 1106488"/>
              <a:gd name="connsiteX3872" fmla="*/ 841376 w 1031876"/>
              <a:gd name="connsiteY3872" fmla="*/ 976313 h 1106488"/>
              <a:gd name="connsiteX3873" fmla="*/ 833438 w 1031876"/>
              <a:gd name="connsiteY3873" fmla="*/ 982663 h 1106488"/>
              <a:gd name="connsiteX3874" fmla="*/ 841376 w 1031876"/>
              <a:gd name="connsiteY3874" fmla="*/ 976313 h 1106488"/>
              <a:gd name="connsiteX3875" fmla="*/ 833438 w 1031876"/>
              <a:gd name="connsiteY3875" fmla="*/ 976313 h 1106488"/>
              <a:gd name="connsiteX3876" fmla="*/ 827882 w 1031876"/>
              <a:gd name="connsiteY3876" fmla="*/ 981869 h 1106488"/>
              <a:gd name="connsiteX3877" fmla="*/ 830263 w 1031876"/>
              <a:gd name="connsiteY3877" fmla="*/ 979488 h 1106488"/>
              <a:gd name="connsiteX3878" fmla="*/ 833438 w 1031876"/>
              <a:gd name="connsiteY3878" fmla="*/ 976313 h 1106488"/>
              <a:gd name="connsiteX3879" fmla="*/ 820738 w 1031876"/>
              <a:gd name="connsiteY3879" fmla="*/ 976313 h 1106488"/>
              <a:gd name="connsiteX3880" fmla="*/ 813804 w 1031876"/>
              <a:gd name="connsiteY3880" fmla="*/ 981860 h 1106488"/>
              <a:gd name="connsiteX3881" fmla="*/ 813674 w 1031876"/>
              <a:gd name="connsiteY3881" fmla="*/ 982767 h 1106488"/>
              <a:gd name="connsiteX3882" fmla="*/ 813156 w 1031876"/>
              <a:gd name="connsiteY3882" fmla="*/ 982378 h 1106488"/>
              <a:gd name="connsiteX3883" fmla="*/ 812800 w 1031876"/>
              <a:gd name="connsiteY3883" fmla="*/ 982663 h 1106488"/>
              <a:gd name="connsiteX3884" fmla="*/ 812940 w 1031876"/>
              <a:gd name="connsiteY3884" fmla="*/ 982216 h 1106488"/>
              <a:gd name="connsiteX3885" fmla="*/ 810255 w 1031876"/>
              <a:gd name="connsiteY3885" fmla="*/ 980205 h 1106488"/>
              <a:gd name="connsiteX3886" fmla="*/ 806836 w 1031876"/>
              <a:gd name="connsiteY3886" fmla="*/ 982767 h 1106488"/>
              <a:gd name="connsiteX3887" fmla="*/ 806450 w 1031876"/>
              <a:gd name="connsiteY3887" fmla="*/ 982767 h 1106488"/>
              <a:gd name="connsiteX3888" fmla="*/ 806450 w 1031876"/>
              <a:gd name="connsiteY3888" fmla="*/ 983654 h 1106488"/>
              <a:gd name="connsiteX3889" fmla="*/ 806450 w 1031876"/>
              <a:gd name="connsiteY3889" fmla="*/ 986375 h 1106488"/>
              <a:gd name="connsiteX3890" fmla="*/ 806836 w 1031876"/>
              <a:gd name="connsiteY3890" fmla="*/ 986182 h 1106488"/>
              <a:gd name="connsiteX3891" fmla="*/ 809571 w 1031876"/>
              <a:gd name="connsiteY3891" fmla="*/ 984816 h 1106488"/>
              <a:gd name="connsiteX3892" fmla="*/ 807045 w 1031876"/>
              <a:gd name="connsiteY3892" fmla="*/ 989231 h 1106488"/>
              <a:gd name="connsiteX3893" fmla="*/ 809979 w 1031876"/>
              <a:gd name="connsiteY3893" fmla="*/ 986313 h 1106488"/>
              <a:gd name="connsiteX3894" fmla="*/ 813330 w 1031876"/>
              <a:gd name="connsiteY3894" fmla="*/ 982980 h 1106488"/>
              <a:gd name="connsiteX3895" fmla="*/ 813461 w 1031876"/>
              <a:gd name="connsiteY3895" fmla="*/ 982980 h 1106488"/>
              <a:gd name="connsiteX3896" fmla="*/ 814168 w 1031876"/>
              <a:gd name="connsiteY3896" fmla="*/ 982980 h 1106488"/>
              <a:gd name="connsiteX3897" fmla="*/ 817519 w 1031876"/>
              <a:gd name="connsiteY3897" fmla="*/ 982980 h 1106488"/>
              <a:gd name="connsiteX3898" fmla="*/ 820032 w 1031876"/>
              <a:gd name="connsiteY3898" fmla="*/ 982980 h 1106488"/>
              <a:gd name="connsiteX3899" fmla="*/ 813330 w 1031876"/>
              <a:gd name="connsiteY3899" fmla="*/ 986313 h 1106488"/>
              <a:gd name="connsiteX3900" fmla="*/ 810649 w 1031876"/>
              <a:gd name="connsiteY3900" fmla="*/ 987647 h 1106488"/>
              <a:gd name="connsiteX3901" fmla="*/ 809979 w 1031876"/>
              <a:gd name="connsiteY3901" fmla="*/ 987147 h 1106488"/>
              <a:gd name="connsiteX3902" fmla="*/ 807254 w 1031876"/>
              <a:gd name="connsiteY3902" fmla="*/ 989180 h 1106488"/>
              <a:gd name="connsiteX3903" fmla="*/ 806941 w 1031876"/>
              <a:gd name="connsiteY3903" fmla="*/ 989413 h 1106488"/>
              <a:gd name="connsiteX3904" fmla="*/ 806879 w 1031876"/>
              <a:gd name="connsiteY3904" fmla="*/ 989522 h 1106488"/>
              <a:gd name="connsiteX3905" fmla="*/ 806943 w 1031876"/>
              <a:gd name="connsiteY3905" fmla="*/ 989490 h 1106488"/>
              <a:gd name="connsiteX3906" fmla="*/ 810649 w 1031876"/>
              <a:gd name="connsiteY3906" fmla="*/ 987647 h 1106488"/>
              <a:gd name="connsiteX3907" fmla="*/ 813330 w 1031876"/>
              <a:gd name="connsiteY3907" fmla="*/ 989647 h 1106488"/>
              <a:gd name="connsiteX3908" fmla="*/ 809979 w 1031876"/>
              <a:gd name="connsiteY3908" fmla="*/ 992148 h 1106488"/>
              <a:gd name="connsiteX3909" fmla="*/ 806718 w 1031876"/>
              <a:gd name="connsiteY3909" fmla="*/ 989715 h 1106488"/>
              <a:gd name="connsiteX3910" fmla="*/ 806627 w 1031876"/>
              <a:gd name="connsiteY3910" fmla="*/ 989806 h 1106488"/>
              <a:gd name="connsiteX3911" fmla="*/ 806627 w 1031876"/>
              <a:gd name="connsiteY3911" fmla="*/ 992981 h 1106488"/>
              <a:gd name="connsiteX3912" fmla="*/ 806627 w 1031876"/>
              <a:gd name="connsiteY3912" fmla="*/ 995481 h 1106488"/>
              <a:gd name="connsiteX3913" fmla="*/ 806359 w 1031876"/>
              <a:gd name="connsiteY3913" fmla="*/ 995515 h 1106488"/>
              <a:gd name="connsiteX3914" fmla="*/ 805957 w 1031876"/>
              <a:gd name="connsiteY3914" fmla="*/ 994315 h 1106488"/>
              <a:gd name="connsiteX3915" fmla="*/ 806600 w 1031876"/>
              <a:gd name="connsiteY3915" fmla="*/ 989832 h 1106488"/>
              <a:gd name="connsiteX3916" fmla="*/ 806450 w 1031876"/>
              <a:gd name="connsiteY3916" fmla="*/ 989982 h 1106488"/>
              <a:gd name="connsiteX3917" fmla="*/ 806450 w 1031876"/>
              <a:gd name="connsiteY3917" fmla="*/ 990600 h 1106488"/>
              <a:gd name="connsiteX3918" fmla="*/ 806113 w 1031876"/>
              <a:gd name="connsiteY3918" fmla="*/ 990319 h 1106488"/>
              <a:gd name="connsiteX3919" fmla="*/ 805981 w 1031876"/>
              <a:gd name="connsiteY3919" fmla="*/ 990451 h 1106488"/>
              <a:gd name="connsiteX3920" fmla="*/ 800250 w 1031876"/>
              <a:gd name="connsiteY3920" fmla="*/ 996176 h 1106488"/>
              <a:gd name="connsiteX3921" fmla="*/ 805789 w 1031876"/>
              <a:gd name="connsiteY3921" fmla="*/ 993815 h 1106488"/>
              <a:gd name="connsiteX3922" fmla="*/ 805957 w 1031876"/>
              <a:gd name="connsiteY3922" fmla="*/ 994315 h 1106488"/>
              <a:gd name="connsiteX3923" fmla="*/ 805789 w 1031876"/>
              <a:gd name="connsiteY3923" fmla="*/ 995481 h 1106488"/>
              <a:gd name="connsiteX3924" fmla="*/ 800142 w 1031876"/>
              <a:gd name="connsiteY3924" fmla="*/ 996284 h 1106488"/>
              <a:gd name="connsiteX3925" fmla="*/ 800137 w 1031876"/>
              <a:gd name="connsiteY3925" fmla="*/ 996288 h 1106488"/>
              <a:gd name="connsiteX3926" fmla="*/ 806359 w 1031876"/>
              <a:gd name="connsiteY3926" fmla="*/ 995515 h 1106488"/>
              <a:gd name="connsiteX3927" fmla="*/ 806627 w 1031876"/>
              <a:gd name="connsiteY3927" fmla="*/ 996315 h 1106488"/>
              <a:gd name="connsiteX3928" fmla="*/ 805789 w 1031876"/>
              <a:gd name="connsiteY3928" fmla="*/ 996315 h 1106488"/>
              <a:gd name="connsiteX3929" fmla="*/ 803275 w 1031876"/>
              <a:gd name="connsiteY3929" fmla="*/ 996315 h 1106488"/>
              <a:gd name="connsiteX3930" fmla="*/ 801600 w 1031876"/>
              <a:gd name="connsiteY3930" fmla="*/ 996315 h 1106488"/>
              <a:gd name="connsiteX3931" fmla="*/ 800762 w 1031876"/>
              <a:gd name="connsiteY3931" fmla="*/ 996315 h 1106488"/>
              <a:gd name="connsiteX3932" fmla="*/ 800111 w 1031876"/>
              <a:gd name="connsiteY3932" fmla="*/ 996315 h 1106488"/>
              <a:gd name="connsiteX3933" fmla="*/ 799998 w 1031876"/>
              <a:gd name="connsiteY3933" fmla="*/ 996427 h 1106488"/>
              <a:gd name="connsiteX3934" fmla="*/ 800062 w 1031876"/>
              <a:gd name="connsiteY3934" fmla="*/ 996315 h 1106488"/>
              <a:gd name="connsiteX3935" fmla="*/ 799998 w 1031876"/>
              <a:gd name="connsiteY3935" fmla="*/ 996315 h 1106488"/>
              <a:gd name="connsiteX3936" fmla="*/ 799998 w 1031876"/>
              <a:gd name="connsiteY3936" fmla="*/ 996427 h 1106488"/>
              <a:gd name="connsiteX3937" fmla="*/ 799876 w 1031876"/>
              <a:gd name="connsiteY3937" fmla="*/ 996427 h 1106488"/>
              <a:gd name="connsiteX3938" fmla="*/ 797410 w 1031876"/>
              <a:gd name="connsiteY3938" fmla="*/ 1002149 h 1106488"/>
              <a:gd name="connsiteX3939" fmla="*/ 799924 w 1031876"/>
              <a:gd name="connsiteY3939" fmla="*/ 1002983 h 1106488"/>
              <a:gd name="connsiteX3940" fmla="*/ 796572 w 1031876"/>
              <a:gd name="connsiteY3940" fmla="*/ 1002983 h 1106488"/>
              <a:gd name="connsiteX3941" fmla="*/ 794059 w 1031876"/>
              <a:gd name="connsiteY3941" fmla="*/ 1002983 h 1106488"/>
              <a:gd name="connsiteX3942" fmla="*/ 793221 w 1031876"/>
              <a:gd name="connsiteY3942" fmla="*/ 1002983 h 1106488"/>
              <a:gd name="connsiteX3943" fmla="*/ 794059 w 1031876"/>
              <a:gd name="connsiteY3943" fmla="*/ 1002149 h 1106488"/>
              <a:gd name="connsiteX3944" fmla="*/ 795146 w 1031876"/>
              <a:gd name="connsiteY3944" fmla="*/ 1001067 h 1106488"/>
              <a:gd name="connsiteX3945" fmla="*/ 799811 w 1031876"/>
              <a:gd name="connsiteY3945" fmla="*/ 996427 h 1106488"/>
              <a:gd name="connsiteX3946" fmla="*/ 796572 w 1031876"/>
              <a:gd name="connsiteY3946" fmla="*/ 999649 h 1106488"/>
              <a:gd name="connsiteX3947" fmla="*/ 795146 w 1031876"/>
              <a:gd name="connsiteY3947" fmla="*/ 1001067 h 1106488"/>
              <a:gd name="connsiteX3948" fmla="*/ 793221 w 1031876"/>
              <a:gd name="connsiteY3948" fmla="*/ 1002983 h 1106488"/>
              <a:gd name="connsiteX3949" fmla="*/ 793221 w 1031876"/>
              <a:gd name="connsiteY3949" fmla="*/ 1002149 h 1106488"/>
              <a:gd name="connsiteX3950" fmla="*/ 793221 w 1031876"/>
              <a:gd name="connsiteY3950" fmla="*/ 1000482 h 1106488"/>
              <a:gd name="connsiteX3951" fmla="*/ 793221 w 1031876"/>
              <a:gd name="connsiteY3951" fmla="*/ 998315 h 1106488"/>
              <a:gd name="connsiteX3952" fmla="*/ 799547 w 1031876"/>
              <a:gd name="connsiteY3952" fmla="*/ 996427 h 1106488"/>
              <a:gd name="connsiteX3953" fmla="*/ 797434 w 1031876"/>
              <a:gd name="connsiteY3953" fmla="*/ 996427 h 1106488"/>
              <a:gd name="connsiteX3954" fmla="*/ 794016 w 1031876"/>
              <a:gd name="connsiteY3954" fmla="*/ 996427 h 1106488"/>
              <a:gd name="connsiteX3955" fmla="*/ 793221 w 1031876"/>
              <a:gd name="connsiteY3955" fmla="*/ 996427 h 1106488"/>
              <a:gd name="connsiteX3956" fmla="*/ 793221 w 1031876"/>
              <a:gd name="connsiteY3956" fmla="*/ 996431 h 1106488"/>
              <a:gd name="connsiteX3957" fmla="*/ 794870 w 1031876"/>
              <a:gd name="connsiteY3957" fmla="*/ 996534 h 1106488"/>
              <a:gd name="connsiteX3958" fmla="*/ 793221 w 1031876"/>
              <a:gd name="connsiteY3958" fmla="*/ 996895 h 1106488"/>
              <a:gd name="connsiteX3959" fmla="*/ 793221 w 1031876"/>
              <a:gd name="connsiteY3959" fmla="*/ 998315 h 1106488"/>
              <a:gd name="connsiteX3960" fmla="*/ 792921 w 1031876"/>
              <a:gd name="connsiteY3960" fmla="*/ 998405 h 1106488"/>
              <a:gd name="connsiteX3961" fmla="*/ 791546 w 1031876"/>
              <a:gd name="connsiteY3961" fmla="*/ 998815 h 1106488"/>
              <a:gd name="connsiteX3962" fmla="*/ 792766 w 1031876"/>
              <a:gd name="connsiteY3962" fmla="*/ 996994 h 1106488"/>
              <a:gd name="connsiteX3963" fmla="*/ 792727 w 1031876"/>
              <a:gd name="connsiteY3963" fmla="*/ 997002 h 1106488"/>
              <a:gd name="connsiteX3964" fmla="*/ 789032 w 1031876"/>
              <a:gd name="connsiteY3964" fmla="*/ 1002149 h 1106488"/>
              <a:gd name="connsiteX3965" fmla="*/ 783696 w 1031876"/>
              <a:gd name="connsiteY3965" fmla="*/ 1002632 h 1106488"/>
              <a:gd name="connsiteX3966" fmla="*/ 791917 w 1031876"/>
              <a:gd name="connsiteY3966" fmla="*/ 997179 h 1106488"/>
              <a:gd name="connsiteX3967" fmla="*/ 791452 w 1031876"/>
              <a:gd name="connsiteY3967" fmla="*/ 997281 h 1106488"/>
              <a:gd name="connsiteX3968" fmla="*/ 792717 w 1031876"/>
              <a:gd name="connsiteY3968" fmla="*/ 996649 h 1106488"/>
              <a:gd name="connsiteX3969" fmla="*/ 792852 w 1031876"/>
              <a:gd name="connsiteY3969" fmla="*/ 996560 h 1106488"/>
              <a:gd name="connsiteX3970" fmla="*/ 787178 w 1031876"/>
              <a:gd name="connsiteY3970" fmla="*/ 998989 h 1106488"/>
              <a:gd name="connsiteX3971" fmla="*/ 785636 w 1031876"/>
              <a:gd name="connsiteY3971" fmla="*/ 999174 h 1106488"/>
              <a:gd name="connsiteX3972" fmla="*/ 786323 w 1031876"/>
              <a:gd name="connsiteY3972" fmla="*/ 996427 h 1106488"/>
              <a:gd name="connsiteX3973" fmla="*/ 787007 w 1031876"/>
              <a:gd name="connsiteY3973" fmla="*/ 995744 h 1106488"/>
              <a:gd name="connsiteX3974" fmla="*/ 788887 w 1031876"/>
              <a:gd name="connsiteY3974" fmla="*/ 995574 h 1106488"/>
              <a:gd name="connsiteX3975" fmla="*/ 793161 w 1031876"/>
              <a:gd name="connsiteY3975" fmla="*/ 989597 h 1106488"/>
              <a:gd name="connsiteX3976" fmla="*/ 796580 w 1031876"/>
              <a:gd name="connsiteY3976" fmla="*/ 989597 h 1106488"/>
              <a:gd name="connsiteX3977" fmla="*/ 797434 w 1031876"/>
              <a:gd name="connsiteY3977" fmla="*/ 989597 h 1106488"/>
              <a:gd name="connsiteX3978" fmla="*/ 799998 w 1031876"/>
              <a:gd name="connsiteY3978" fmla="*/ 989597 h 1106488"/>
              <a:gd name="connsiteX3979" fmla="*/ 799998 w 1031876"/>
              <a:gd name="connsiteY3979" fmla="*/ 990451 h 1106488"/>
              <a:gd name="connsiteX3980" fmla="*/ 799998 w 1031876"/>
              <a:gd name="connsiteY3980" fmla="*/ 996186 h 1106488"/>
              <a:gd name="connsiteX3981" fmla="*/ 803275 w 1031876"/>
              <a:gd name="connsiteY3981" fmla="*/ 990481 h 1106488"/>
              <a:gd name="connsiteX3982" fmla="*/ 805610 w 1031876"/>
              <a:gd name="connsiteY3982" fmla="*/ 989900 h 1106488"/>
              <a:gd name="connsiteX3983" fmla="*/ 805246 w 1031876"/>
              <a:gd name="connsiteY3983" fmla="*/ 989597 h 1106488"/>
              <a:gd name="connsiteX3984" fmla="*/ 804272 w 1031876"/>
              <a:gd name="connsiteY3984" fmla="*/ 989597 h 1106488"/>
              <a:gd name="connsiteX3985" fmla="*/ 799998 w 1031876"/>
              <a:gd name="connsiteY3985" fmla="*/ 989597 h 1106488"/>
              <a:gd name="connsiteX3986" fmla="*/ 803280 w 1031876"/>
              <a:gd name="connsiteY3986" fmla="*/ 987958 h 1106488"/>
              <a:gd name="connsiteX3987" fmla="*/ 801687 w 1031876"/>
              <a:gd name="connsiteY3987" fmla="*/ 986631 h 1106488"/>
              <a:gd name="connsiteX3988" fmla="*/ 806325 w 1031876"/>
              <a:gd name="connsiteY3988" fmla="*/ 982767 h 1106488"/>
              <a:gd name="connsiteX3989" fmla="*/ 800853 w 1031876"/>
              <a:gd name="connsiteY3989" fmla="*/ 982767 h 1106488"/>
              <a:gd name="connsiteX3990" fmla="*/ 799998 w 1031876"/>
              <a:gd name="connsiteY3990" fmla="*/ 982767 h 1106488"/>
              <a:gd name="connsiteX3991" fmla="*/ 810255 w 1031876"/>
              <a:gd name="connsiteY3991" fmla="*/ 979351 h 1106488"/>
              <a:gd name="connsiteX3992" fmla="*/ 814358 w 1031876"/>
              <a:gd name="connsiteY3992" fmla="*/ 977985 h 1106488"/>
              <a:gd name="connsiteX3993" fmla="*/ 814168 w 1031876"/>
              <a:gd name="connsiteY3993" fmla="*/ 979317 h 1106488"/>
              <a:gd name="connsiteX3994" fmla="*/ 255060 w 1031876"/>
              <a:gd name="connsiteY3994" fmla="*/ 976313 h 1106488"/>
              <a:gd name="connsiteX3995" fmla="*/ 259290 w 1031876"/>
              <a:gd name="connsiteY3995" fmla="*/ 978122 h 1106488"/>
              <a:gd name="connsiteX3996" fmla="*/ 259894 w 1031876"/>
              <a:gd name="connsiteY3996" fmla="*/ 976313 h 1106488"/>
              <a:gd name="connsiteX3997" fmla="*/ 259458 w 1031876"/>
              <a:gd name="connsiteY3997" fmla="*/ 976313 h 1106488"/>
              <a:gd name="connsiteX3998" fmla="*/ 256912 w 1031876"/>
              <a:gd name="connsiteY3998" fmla="*/ 976313 h 1106488"/>
              <a:gd name="connsiteX3999" fmla="*/ 239713 w 1031876"/>
              <a:gd name="connsiteY3999" fmla="*/ 976313 h 1106488"/>
              <a:gd name="connsiteX4000" fmla="*/ 243153 w 1031876"/>
              <a:gd name="connsiteY4000" fmla="*/ 979753 h 1106488"/>
              <a:gd name="connsiteX4001" fmla="*/ 245081 w 1031876"/>
              <a:gd name="connsiteY4001" fmla="*/ 981681 h 1106488"/>
              <a:gd name="connsiteX4002" fmla="*/ 226220 w 1031876"/>
              <a:gd name="connsiteY4002" fmla="*/ 976313 h 1106488"/>
              <a:gd name="connsiteX4003" fmla="*/ 230268 w 1031876"/>
              <a:gd name="connsiteY4003" fmla="*/ 978337 h 1106488"/>
              <a:gd name="connsiteX4004" fmla="*/ 229594 w 1031876"/>
              <a:gd name="connsiteY4004" fmla="*/ 978843 h 1106488"/>
              <a:gd name="connsiteX4005" fmla="*/ 226220 w 1031876"/>
              <a:gd name="connsiteY4005" fmla="*/ 976313 h 1106488"/>
              <a:gd name="connsiteX4006" fmla="*/ 219075 w 1031876"/>
              <a:gd name="connsiteY4006" fmla="*/ 976313 h 1106488"/>
              <a:gd name="connsiteX4007" fmla="*/ 219076 w 1031876"/>
              <a:gd name="connsiteY4007" fmla="*/ 976313 h 1106488"/>
              <a:gd name="connsiteX4008" fmla="*/ 219473 w 1031876"/>
              <a:gd name="connsiteY4008" fmla="*/ 976313 h 1106488"/>
              <a:gd name="connsiteX4009" fmla="*/ 224631 w 1031876"/>
              <a:gd name="connsiteY4009" fmla="*/ 976313 h 1106488"/>
              <a:gd name="connsiteX4010" fmla="*/ 225425 w 1031876"/>
              <a:gd name="connsiteY4010" fmla="*/ 976313 h 1106488"/>
              <a:gd name="connsiteX4011" fmla="*/ 226219 w 1031876"/>
              <a:gd name="connsiteY4011" fmla="*/ 981869 h 1106488"/>
              <a:gd name="connsiteX4012" fmla="*/ 226441 w 1031876"/>
              <a:gd name="connsiteY4012" fmla="*/ 981901 h 1106488"/>
              <a:gd name="connsiteX4013" fmla="*/ 226128 w 1031876"/>
              <a:gd name="connsiteY4013" fmla="*/ 982136 h 1106488"/>
              <a:gd name="connsiteX4014" fmla="*/ 226220 w 1031876"/>
              <a:gd name="connsiteY4014" fmla="*/ 982217 h 1106488"/>
              <a:gd name="connsiteX4015" fmla="*/ 232967 w 1031876"/>
              <a:gd name="connsiteY4015" fmla="*/ 983060 h 1106488"/>
              <a:gd name="connsiteX4016" fmla="*/ 226220 w 1031876"/>
              <a:gd name="connsiteY4016" fmla="*/ 983060 h 1106488"/>
              <a:gd name="connsiteX4017" fmla="*/ 226092 w 1031876"/>
              <a:gd name="connsiteY4017" fmla="*/ 982163 h 1106488"/>
              <a:gd name="connsiteX4018" fmla="*/ 225652 w 1031876"/>
              <a:gd name="connsiteY4018" fmla="*/ 982493 h 1106488"/>
              <a:gd name="connsiteX4019" fmla="*/ 226220 w 1031876"/>
              <a:gd name="connsiteY4019" fmla="*/ 983060 h 1106488"/>
              <a:gd name="connsiteX4020" fmla="*/ 222847 w 1031876"/>
              <a:gd name="connsiteY4020" fmla="*/ 982217 h 1106488"/>
              <a:gd name="connsiteX4021" fmla="*/ 219539 w 1031876"/>
              <a:gd name="connsiteY4021" fmla="*/ 976429 h 1106488"/>
              <a:gd name="connsiteX4022" fmla="*/ 212726 w 1031876"/>
              <a:gd name="connsiteY4022" fmla="*/ 976313 h 1106488"/>
              <a:gd name="connsiteX4023" fmla="*/ 216100 w 1031876"/>
              <a:gd name="connsiteY4023" fmla="*/ 979687 h 1106488"/>
              <a:gd name="connsiteX4024" fmla="*/ 219076 w 1031876"/>
              <a:gd name="connsiteY4024" fmla="*/ 982663 h 1106488"/>
              <a:gd name="connsiteX4025" fmla="*/ 219473 w 1031876"/>
              <a:gd name="connsiteY4025" fmla="*/ 983060 h 1106488"/>
              <a:gd name="connsiteX4026" fmla="*/ 216100 w 1031876"/>
              <a:gd name="connsiteY4026" fmla="*/ 982217 h 1106488"/>
              <a:gd name="connsiteX4027" fmla="*/ 215180 w 1031876"/>
              <a:gd name="connsiteY4027" fmla="*/ 980608 h 1106488"/>
              <a:gd name="connsiteX4028" fmla="*/ 213057 w 1031876"/>
              <a:gd name="connsiteY4028" fmla="*/ 979488 h 1106488"/>
              <a:gd name="connsiteX4029" fmla="*/ 212197 w 1031876"/>
              <a:gd name="connsiteY4029" fmla="*/ 976313 h 1106488"/>
              <a:gd name="connsiteX4030" fmla="*/ 213317 w 1031876"/>
              <a:gd name="connsiteY4030" fmla="*/ 977347 h 1106488"/>
              <a:gd name="connsiteX4031" fmla="*/ 786323 w 1031876"/>
              <a:gd name="connsiteY4031" fmla="*/ 975936 h 1106488"/>
              <a:gd name="connsiteX4032" fmla="*/ 788117 w 1031876"/>
              <a:gd name="connsiteY4032" fmla="*/ 977280 h 1106488"/>
              <a:gd name="connsiteX4033" fmla="*/ 781414 w 1031876"/>
              <a:gd name="connsiteY4033" fmla="*/ 981541 h 1106488"/>
              <a:gd name="connsiteX4034" fmla="*/ 273504 w 1031876"/>
              <a:gd name="connsiteY4034" fmla="*/ 975936 h 1106488"/>
              <a:gd name="connsiteX4035" fmla="*/ 276923 w 1031876"/>
              <a:gd name="connsiteY4035" fmla="*/ 976790 h 1106488"/>
              <a:gd name="connsiteX4036" fmla="*/ 278108 w 1031876"/>
              <a:gd name="connsiteY4036" fmla="*/ 978863 h 1106488"/>
              <a:gd name="connsiteX4037" fmla="*/ 274095 w 1031876"/>
              <a:gd name="connsiteY4037" fmla="*/ 976312 h 1106488"/>
              <a:gd name="connsiteX4038" fmla="*/ 246477 w 1031876"/>
              <a:gd name="connsiteY4038" fmla="*/ 975565 h 1106488"/>
              <a:gd name="connsiteX4039" fmla="*/ 253311 w 1031876"/>
              <a:gd name="connsiteY4039" fmla="*/ 982382 h 1106488"/>
              <a:gd name="connsiteX4040" fmla="*/ 246477 w 1031876"/>
              <a:gd name="connsiteY4040" fmla="*/ 975565 h 1106488"/>
              <a:gd name="connsiteX4041" fmla="*/ 246477 w 1031876"/>
              <a:gd name="connsiteY4041" fmla="*/ 975565 h 1106488"/>
              <a:gd name="connsiteX4042" fmla="*/ 252457 w 1031876"/>
              <a:gd name="connsiteY4042" fmla="*/ 978974 h 1106488"/>
              <a:gd name="connsiteX4043" fmla="*/ 253038 w 1031876"/>
              <a:gd name="connsiteY4043" fmla="*/ 981292 h 1106488"/>
              <a:gd name="connsiteX4044" fmla="*/ 239644 w 1031876"/>
              <a:gd name="connsiteY4044" fmla="*/ 975565 h 1106488"/>
              <a:gd name="connsiteX4045" fmla="*/ 246477 w 1031876"/>
              <a:gd name="connsiteY4045" fmla="*/ 978974 h 1106488"/>
              <a:gd name="connsiteX4046" fmla="*/ 246592 w 1031876"/>
              <a:gd name="connsiteY4046" fmla="*/ 979031 h 1106488"/>
              <a:gd name="connsiteX4047" fmla="*/ 246592 w 1031876"/>
              <a:gd name="connsiteY4047" fmla="*/ 976313 h 1106488"/>
              <a:gd name="connsiteX4048" fmla="*/ 248764 w 1031876"/>
              <a:gd name="connsiteY4048" fmla="*/ 980115 h 1106488"/>
              <a:gd name="connsiteX4049" fmla="*/ 253311 w 1031876"/>
              <a:gd name="connsiteY4049" fmla="*/ 982382 h 1106488"/>
              <a:gd name="connsiteX4050" fmla="*/ 252457 w 1031876"/>
              <a:gd name="connsiteY4050" fmla="*/ 982382 h 1106488"/>
              <a:gd name="connsiteX4051" fmla="*/ 250231 w 1031876"/>
              <a:gd name="connsiteY4051" fmla="*/ 982382 h 1106488"/>
              <a:gd name="connsiteX4052" fmla="*/ 252413 w 1031876"/>
              <a:gd name="connsiteY4052" fmla="*/ 982928 h 1106488"/>
              <a:gd name="connsiteX4053" fmla="*/ 252657 w 1031876"/>
              <a:gd name="connsiteY4053" fmla="*/ 982989 h 1106488"/>
              <a:gd name="connsiteX4054" fmla="*/ 252413 w 1031876"/>
              <a:gd name="connsiteY4054" fmla="*/ 982663 h 1106488"/>
              <a:gd name="connsiteX4055" fmla="*/ 252766 w 1031876"/>
              <a:gd name="connsiteY4055" fmla="*/ 983016 h 1106488"/>
              <a:gd name="connsiteX4056" fmla="*/ 253471 w 1031876"/>
              <a:gd name="connsiteY4056" fmla="*/ 983192 h 1106488"/>
              <a:gd name="connsiteX4057" fmla="*/ 252942 w 1031876"/>
              <a:gd name="connsiteY4057" fmla="*/ 983192 h 1106488"/>
              <a:gd name="connsiteX4058" fmla="*/ 253306 w 1031876"/>
              <a:gd name="connsiteY4058" fmla="*/ 983556 h 1106488"/>
              <a:gd name="connsiteX4059" fmla="*/ 259557 w 1031876"/>
              <a:gd name="connsiteY4059" fmla="*/ 989807 h 1106488"/>
              <a:gd name="connsiteX4060" fmla="*/ 258664 w 1031876"/>
              <a:gd name="connsiteY4060" fmla="*/ 989807 h 1106488"/>
              <a:gd name="connsiteX4061" fmla="*/ 256878 w 1031876"/>
              <a:gd name="connsiteY4061" fmla="*/ 989807 h 1106488"/>
              <a:gd name="connsiteX4062" fmla="*/ 255985 w 1031876"/>
              <a:gd name="connsiteY4062" fmla="*/ 989807 h 1106488"/>
              <a:gd name="connsiteX4063" fmla="*/ 253207 w 1031876"/>
              <a:gd name="connsiteY4063" fmla="*/ 989807 h 1106488"/>
              <a:gd name="connsiteX4064" fmla="*/ 253008 w 1031876"/>
              <a:gd name="connsiteY4064" fmla="*/ 989807 h 1106488"/>
              <a:gd name="connsiteX4065" fmla="*/ 253147 w 1031876"/>
              <a:gd name="connsiteY4065" fmla="*/ 989887 h 1106488"/>
              <a:gd name="connsiteX4066" fmla="*/ 253207 w 1031876"/>
              <a:gd name="connsiteY4066" fmla="*/ 989807 h 1106488"/>
              <a:gd name="connsiteX4067" fmla="*/ 253225 w 1031876"/>
              <a:gd name="connsiteY4067" fmla="*/ 989931 h 1106488"/>
              <a:gd name="connsiteX4068" fmla="*/ 253471 w 1031876"/>
              <a:gd name="connsiteY4068" fmla="*/ 990071 h 1106488"/>
              <a:gd name="connsiteX4069" fmla="*/ 253236 w 1031876"/>
              <a:gd name="connsiteY4069" fmla="*/ 990013 h 1106488"/>
              <a:gd name="connsiteX4070" fmla="*/ 253245 w 1031876"/>
              <a:gd name="connsiteY4070" fmla="*/ 990071 h 1106488"/>
              <a:gd name="connsiteX4071" fmla="*/ 253577 w 1031876"/>
              <a:gd name="connsiteY4071" fmla="*/ 992395 h 1106488"/>
              <a:gd name="connsiteX4072" fmla="*/ 251761 w 1031876"/>
              <a:gd name="connsiteY4072" fmla="*/ 991735 h 1106488"/>
              <a:gd name="connsiteX4073" fmla="*/ 253009 w 1031876"/>
              <a:gd name="connsiteY4073" fmla="*/ 990071 h 1106488"/>
              <a:gd name="connsiteX4074" fmla="*/ 253082 w 1031876"/>
              <a:gd name="connsiteY4074" fmla="*/ 989974 h 1106488"/>
              <a:gd name="connsiteX4075" fmla="*/ 252414 w 1031876"/>
              <a:gd name="connsiteY4075" fmla="*/ 989807 h 1106488"/>
              <a:gd name="connsiteX4076" fmla="*/ 252413 w 1031876"/>
              <a:gd name="connsiteY4076" fmla="*/ 989807 h 1106488"/>
              <a:gd name="connsiteX4077" fmla="*/ 252413 w 1031876"/>
              <a:gd name="connsiteY4077" fmla="*/ 989807 h 1106488"/>
              <a:gd name="connsiteX4078" fmla="*/ 250032 w 1031876"/>
              <a:gd name="connsiteY4078" fmla="*/ 989212 h 1106488"/>
              <a:gd name="connsiteX4079" fmla="*/ 249093 w 1031876"/>
              <a:gd name="connsiteY4079" fmla="*/ 987570 h 1106488"/>
              <a:gd name="connsiteX4080" fmla="*/ 252591 w 1031876"/>
              <a:gd name="connsiteY4080" fmla="*/ 989569 h 1106488"/>
              <a:gd name="connsiteX4081" fmla="*/ 255092 w 1031876"/>
              <a:gd name="connsiteY4081" fmla="*/ 986235 h 1106488"/>
              <a:gd name="connsiteX4082" fmla="*/ 252810 w 1031876"/>
              <a:gd name="connsiteY4082" fmla="*/ 983192 h 1106488"/>
              <a:gd name="connsiteX4083" fmla="*/ 252611 w 1031876"/>
              <a:gd name="connsiteY4083" fmla="*/ 983192 h 1106488"/>
              <a:gd name="connsiteX4084" fmla="*/ 252413 w 1031876"/>
              <a:gd name="connsiteY4084" fmla="*/ 983192 h 1106488"/>
              <a:gd name="connsiteX4085" fmla="*/ 246592 w 1031876"/>
              <a:gd name="connsiteY4085" fmla="*/ 983192 h 1106488"/>
              <a:gd name="connsiteX4086" fmla="*/ 246592 w 1031876"/>
              <a:gd name="connsiteY4086" fmla="*/ 982382 h 1106488"/>
              <a:gd name="connsiteX4087" fmla="*/ 246477 w 1031876"/>
              <a:gd name="connsiteY4087" fmla="*/ 982382 h 1106488"/>
              <a:gd name="connsiteX4088" fmla="*/ 894774 w 1031876"/>
              <a:gd name="connsiteY4088" fmla="*/ 974003 h 1106488"/>
              <a:gd name="connsiteX4089" fmla="*/ 894557 w 1031876"/>
              <a:gd name="connsiteY4089" fmla="*/ 975518 h 1106488"/>
              <a:gd name="connsiteX4090" fmla="*/ 889001 w 1031876"/>
              <a:gd name="connsiteY4090" fmla="*/ 976312 h 1106488"/>
              <a:gd name="connsiteX4091" fmla="*/ 827617 w 1031876"/>
              <a:gd name="connsiteY4091" fmla="*/ 973676 h 1106488"/>
              <a:gd name="connsiteX4092" fmla="*/ 827617 w 1031876"/>
              <a:gd name="connsiteY4092" fmla="*/ 973837 h 1106488"/>
              <a:gd name="connsiteX4093" fmla="*/ 827026 w 1031876"/>
              <a:gd name="connsiteY4093" fmla="*/ 973902 h 1106488"/>
              <a:gd name="connsiteX4094" fmla="*/ 243534 w 1031876"/>
              <a:gd name="connsiteY4094" fmla="*/ 970426 h 1106488"/>
              <a:gd name="connsiteX4095" fmla="*/ 246477 w 1031876"/>
              <a:gd name="connsiteY4095" fmla="*/ 975565 h 1106488"/>
              <a:gd name="connsiteX4096" fmla="*/ 239644 w 1031876"/>
              <a:gd name="connsiteY4096" fmla="*/ 975565 h 1106488"/>
              <a:gd name="connsiteX4097" fmla="*/ 240498 w 1031876"/>
              <a:gd name="connsiteY4097" fmla="*/ 972157 h 1106488"/>
              <a:gd name="connsiteX4098" fmla="*/ 847315 w 1031876"/>
              <a:gd name="connsiteY4098" fmla="*/ 969987 h 1106488"/>
              <a:gd name="connsiteX4099" fmla="*/ 845326 w 1031876"/>
              <a:gd name="connsiteY4099" fmla="*/ 972608 h 1106488"/>
              <a:gd name="connsiteX4100" fmla="*/ 845626 w 1031876"/>
              <a:gd name="connsiteY4100" fmla="*/ 973002 h 1106488"/>
              <a:gd name="connsiteX4101" fmla="*/ 847725 w 1031876"/>
              <a:gd name="connsiteY4101" fmla="*/ 969963 h 1106488"/>
              <a:gd name="connsiteX4102" fmla="*/ 850034 w 1031876"/>
              <a:gd name="connsiteY4102" fmla="*/ 971695 h 1106488"/>
              <a:gd name="connsiteX4103" fmla="*/ 848519 w 1031876"/>
              <a:gd name="connsiteY4103" fmla="*/ 972344 h 1106488"/>
              <a:gd name="connsiteX4104" fmla="*/ 847725 w 1031876"/>
              <a:gd name="connsiteY4104" fmla="*/ 969963 h 1106488"/>
              <a:gd name="connsiteX4105" fmla="*/ 827617 w 1031876"/>
              <a:gd name="connsiteY4105" fmla="*/ 969963 h 1106488"/>
              <a:gd name="connsiteX4106" fmla="*/ 830197 w 1031876"/>
              <a:gd name="connsiteY4106" fmla="*/ 973138 h 1106488"/>
              <a:gd name="connsiteX4107" fmla="*/ 829609 w 1031876"/>
              <a:gd name="connsiteY4107" fmla="*/ 973861 h 1106488"/>
              <a:gd name="connsiteX4108" fmla="*/ 829314 w 1031876"/>
              <a:gd name="connsiteY4108" fmla="*/ 973826 h 1106488"/>
              <a:gd name="connsiteX4109" fmla="*/ 829445 w 1031876"/>
              <a:gd name="connsiteY4109" fmla="*/ 973634 h 1106488"/>
              <a:gd name="connsiteX4110" fmla="*/ 828549 w 1031876"/>
              <a:gd name="connsiteY4110" fmla="*/ 973733 h 1106488"/>
              <a:gd name="connsiteX4111" fmla="*/ 827725 w 1031876"/>
              <a:gd name="connsiteY4111" fmla="*/ 973634 h 1106488"/>
              <a:gd name="connsiteX4112" fmla="*/ 827617 w 1031876"/>
              <a:gd name="connsiteY4112" fmla="*/ 973676 h 1106488"/>
              <a:gd name="connsiteX4113" fmla="*/ 827617 w 1031876"/>
              <a:gd name="connsiteY4113" fmla="*/ 970757 h 1106488"/>
              <a:gd name="connsiteX4114" fmla="*/ 827617 w 1031876"/>
              <a:gd name="connsiteY4114" fmla="*/ 969963 h 1106488"/>
              <a:gd name="connsiteX4115" fmla="*/ 793805 w 1031876"/>
              <a:gd name="connsiteY4115" fmla="*/ 969963 h 1106488"/>
              <a:gd name="connsiteX4116" fmla="*/ 795725 w 1031876"/>
              <a:gd name="connsiteY4116" fmla="*/ 972521 h 1106488"/>
              <a:gd name="connsiteX4117" fmla="*/ 793176 w 1031876"/>
              <a:gd name="connsiteY4117" fmla="*/ 975916 h 1106488"/>
              <a:gd name="connsiteX4118" fmla="*/ 793186 w 1031876"/>
              <a:gd name="connsiteY4118" fmla="*/ 975916 h 1106488"/>
              <a:gd name="connsiteX4119" fmla="*/ 797434 w 1031876"/>
              <a:gd name="connsiteY4119" fmla="*/ 972521 h 1106488"/>
              <a:gd name="connsiteX4120" fmla="*/ 800107 w 1031876"/>
              <a:gd name="connsiteY4120" fmla="*/ 971550 h 1106488"/>
              <a:gd name="connsiteX4121" fmla="*/ 800100 w 1031876"/>
              <a:gd name="connsiteY4121" fmla="*/ 971550 h 1106488"/>
              <a:gd name="connsiteX4122" fmla="*/ 800100 w 1031876"/>
              <a:gd name="connsiteY4122" fmla="*/ 969963 h 1106488"/>
              <a:gd name="connsiteX4123" fmla="*/ 799306 w 1031876"/>
              <a:gd name="connsiteY4123" fmla="*/ 969963 h 1106488"/>
              <a:gd name="connsiteX4124" fmla="*/ 799140 w 1031876"/>
              <a:gd name="connsiteY4124" fmla="*/ 969963 h 1106488"/>
              <a:gd name="connsiteX4125" fmla="*/ 246892 w 1031876"/>
              <a:gd name="connsiteY4125" fmla="*/ 969963 h 1106488"/>
              <a:gd name="connsiteX4126" fmla="*/ 247013 w 1031876"/>
              <a:gd name="connsiteY4126" fmla="*/ 970069 h 1106488"/>
              <a:gd name="connsiteX4127" fmla="*/ 249806 w 1031876"/>
              <a:gd name="connsiteY4127" fmla="*/ 972506 h 1106488"/>
              <a:gd name="connsiteX4128" fmla="*/ 247512 w 1031876"/>
              <a:gd name="connsiteY4128" fmla="*/ 970124 h 1106488"/>
              <a:gd name="connsiteX4129" fmla="*/ 247357 w 1031876"/>
              <a:gd name="connsiteY4129" fmla="*/ 969963 h 1106488"/>
              <a:gd name="connsiteX4130" fmla="*/ 225425 w 1031876"/>
              <a:gd name="connsiteY4130" fmla="*/ 969963 h 1106488"/>
              <a:gd name="connsiteX4131" fmla="*/ 231775 w 1031876"/>
              <a:gd name="connsiteY4131" fmla="*/ 976313 h 1106488"/>
              <a:gd name="connsiteX4132" fmla="*/ 225425 w 1031876"/>
              <a:gd name="connsiteY4132" fmla="*/ 969963 h 1106488"/>
              <a:gd name="connsiteX4133" fmla="*/ 225425 w 1031876"/>
              <a:gd name="connsiteY4133" fmla="*/ 969963 h 1106488"/>
              <a:gd name="connsiteX4134" fmla="*/ 228997 w 1031876"/>
              <a:gd name="connsiteY4134" fmla="*/ 970757 h 1106488"/>
              <a:gd name="connsiteX4135" fmla="*/ 229711 w 1031876"/>
              <a:gd name="connsiteY4135" fmla="*/ 971868 h 1106488"/>
              <a:gd name="connsiteX4136" fmla="*/ 198438 w 1031876"/>
              <a:gd name="connsiteY4136" fmla="*/ 969963 h 1106488"/>
              <a:gd name="connsiteX4137" fmla="*/ 205317 w 1031876"/>
              <a:gd name="connsiteY4137" fmla="*/ 969963 h 1106488"/>
              <a:gd name="connsiteX4138" fmla="*/ 212197 w 1031876"/>
              <a:gd name="connsiteY4138" fmla="*/ 976313 h 1106488"/>
              <a:gd name="connsiteX4139" fmla="*/ 206177 w 1031876"/>
              <a:gd name="connsiteY4139" fmla="*/ 973932 h 1106488"/>
              <a:gd name="connsiteX4140" fmla="*/ 205317 w 1031876"/>
              <a:gd name="connsiteY4140" fmla="*/ 976313 h 1106488"/>
              <a:gd name="connsiteX4141" fmla="*/ 198438 w 1031876"/>
              <a:gd name="connsiteY4141" fmla="*/ 969963 h 1106488"/>
              <a:gd name="connsiteX4142" fmla="*/ 895351 w 1031876"/>
              <a:gd name="connsiteY4142" fmla="*/ 969962 h 1106488"/>
              <a:gd name="connsiteX4143" fmla="*/ 896938 w 1031876"/>
              <a:gd name="connsiteY4143" fmla="*/ 973137 h 1106488"/>
              <a:gd name="connsiteX4144" fmla="*/ 894774 w 1031876"/>
              <a:gd name="connsiteY4144" fmla="*/ 974003 h 1106488"/>
              <a:gd name="connsiteX4145" fmla="*/ 812801 w 1031876"/>
              <a:gd name="connsiteY4145" fmla="*/ 969962 h 1106488"/>
              <a:gd name="connsiteX4146" fmla="*/ 806054 w 1031876"/>
              <a:gd name="connsiteY4146" fmla="*/ 976312 h 1106488"/>
              <a:gd name="connsiteX4147" fmla="*/ 806897 w 1031876"/>
              <a:gd name="connsiteY4147" fmla="*/ 975518 h 1106488"/>
              <a:gd name="connsiteX4148" fmla="*/ 812800 w 1031876"/>
              <a:gd name="connsiteY4148" fmla="*/ 969963 h 1106488"/>
              <a:gd name="connsiteX4149" fmla="*/ 252413 w 1031876"/>
              <a:gd name="connsiteY4149" fmla="*/ 969962 h 1106488"/>
              <a:gd name="connsiteX4150" fmla="*/ 254001 w 1031876"/>
              <a:gd name="connsiteY4150" fmla="*/ 969962 h 1106488"/>
              <a:gd name="connsiteX4151" fmla="*/ 254001 w 1031876"/>
              <a:gd name="connsiteY4151" fmla="*/ 971374 h 1106488"/>
              <a:gd name="connsiteX4152" fmla="*/ 254001 w 1031876"/>
              <a:gd name="connsiteY4152" fmla="*/ 971550 h 1106488"/>
              <a:gd name="connsiteX4153" fmla="*/ 252413 w 1031876"/>
              <a:gd name="connsiteY4153" fmla="*/ 971550 h 1106488"/>
              <a:gd name="connsiteX4154" fmla="*/ 252413 w 1031876"/>
              <a:gd name="connsiteY4154" fmla="*/ 970669 h 1106488"/>
              <a:gd name="connsiteX4155" fmla="*/ 252413 w 1031876"/>
              <a:gd name="connsiteY4155" fmla="*/ 969963 h 1106488"/>
              <a:gd name="connsiteX4156" fmla="*/ 212197 w 1031876"/>
              <a:gd name="connsiteY4156" fmla="*/ 969434 h 1106488"/>
              <a:gd name="connsiteX4157" fmla="*/ 213057 w 1031876"/>
              <a:gd name="connsiteY4157" fmla="*/ 969434 h 1106488"/>
              <a:gd name="connsiteX4158" fmla="*/ 218652 w 1031876"/>
              <a:gd name="connsiteY4158" fmla="*/ 969434 h 1106488"/>
              <a:gd name="connsiteX4159" fmla="*/ 219076 w 1031876"/>
              <a:gd name="connsiteY4159" fmla="*/ 969434 h 1106488"/>
              <a:gd name="connsiteX4160" fmla="*/ 219076 w 1031876"/>
              <a:gd name="connsiteY4160" fmla="*/ 969963 h 1106488"/>
              <a:gd name="connsiteX4161" fmla="*/ 219076 w 1031876"/>
              <a:gd name="connsiteY4161" fmla="*/ 969964 h 1106488"/>
              <a:gd name="connsiteX4162" fmla="*/ 224631 w 1031876"/>
              <a:gd name="connsiteY4162" fmla="*/ 975519 h 1106488"/>
              <a:gd name="connsiteX4163" fmla="*/ 225425 w 1031876"/>
              <a:gd name="connsiteY4163" fmla="*/ 976313 h 1106488"/>
              <a:gd name="connsiteX4164" fmla="*/ 219869 w 1031876"/>
              <a:gd name="connsiteY4164" fmla="*/ 975519 h 1106488"/>
              <a:gd name="connsiteX4165" fmla="*/ 219076 w 1031876"/>
              <a:gd name="connsiteY4165" fmla="*/ 969970 h 1106488"/>
              <a:gd name="connsiteX4166" fmla="*/ 219076 w 1031876"/>
              <a:gd name="connsiteY4166" fmla="*/ 972873 h 1106488"/>
              <a:gd name="connsiteX4167" fmla="*/ 219076 w 1031876"/>
              <a:gd name="connsiteY4167" fmla="*/ 976313 h 1106488"/>
              <a:gd name="connsiteX4168" fmla="*/ 212197 w 1031876"/>
              <a:gd name="connsiteY4168" fmla="*/ 969434 h 1106488"/>
              <a:gd name="connsiteX4169" fmla="*/ 177272 w 1031876"/>
              <a:gd name="connsiteY4169" fmla="*/ 969434 h 1106488"/>
              <a:gd name="connsiteX4170" fmla="*/ 178132 w 1031876"/>
              <a:gd name="connsiteY4170" fmla="*/ 969434 h 1106488"/>
              <a:gd name="connsiteX4171" fmla="*/ 183681 w 1031876"/>
              <a:gd name="connsiteY4171" fmla="*/ 969434 h 1106488"/>
              <a:gd name="connsiteX4172" fmla="*/ 184151 w 1031876"/>
              <a:gd name="connsiteY4172" fmla="*/ 969434 h 1106488"/>
              <a:gd name="connsiteX4173" fmla="*/ 183869 w 1031876"/>
              <a:gd name="connsiteY4173" fmla="*/ 969646 h 1106488"/>
              <a:gd name="connsiteX4174" fmla="*/ 180712 w 1031876"/>
              <a:gd name="connsiteY4174" fmla="*/ 972014 h 1106488"/>
              <a:gd name="connsiteX4175" fmla="*/ 177272 w 1031876"/>
              <a:gd name="connsiteY4175" fmla="*/ 969434 h 1106488"/>
              <a:gd name="connsiteX4176" fmla="*/ 854653 w 1031876"/>
              <a:gd name="connsiteY4176" fmla="*/ 969257 h 1106488"/>
              <a:gd name="connsiteX4177" fmla="*/ 853833 w 1031876"/>
              <a:gd name="connsiteY4177" fmla="*/ 970067 h 1106488"/>
              <a:gd name="connsiteX4178" fmla="*/ 854075 w 1031876"/>
              <a:gd name="connsiteY4178" fmla="*/ 969963 h 1106488"/>
              <a:gd name="connsiteX4179" fmla="*/ 853507 w 1031876"/>
              <a:gd name="connsiteY4179" fmla="*/ 970389 h 1106488"/>
              <a:gd name="connsiteX4180" fmla="*/ 847870 w 1031876"/>
              <a:gd name="connsiteY4180" fmla="*/ 975959 h 1106488"/>
              <a:gd name="connsiteX4181" fmla="*/ 850245 w 1031876"/>
              <a:gd name="connsiteY4181" fmla="*/ 971853 h 1106488"/>
              <a:gd name="connsiteX4182" fmla="*/ 850034 w 1031876"/>
              <a:gd name="connsiteY4182" fmla="*/ 971695 h 1106488"/>
              <a:gd name="connsiteX4183" fmla="*/ 850435 w 1031876"/>
              <a:gd name="connsiteY4183" fmla="*/ 971523 h 1106488"/>
              <a:gd name="connsiteX4184" fmla="*/ 851261 w 1031876"/>
              <a:gd name="connsiteY4184" fmla="*/ 970094 h 1106488"/>
              <a:gd name="connsiteX4185" fmla="*/ 854653 w 1031876"/>
              <a:gd name="connsiteY4185" fmla="*/ 969257 h 1106488"/>
              <a:gd name="connsiteX4186" fmla="*/ 841087 w 1031876"/>
              <a:gd name="connsiteY4186" fmla="*/ 969257 h 1106488"/>
              <a:gd name="connsiteX4187" fmla="*/ 840015 w 1031876"/>
              <a:gd name="connsiteY4187" fmla="*/ 969963 h 1106488"/>
              <a:gd name="connsiteX4188" fmla="*/ 837188 w 1031876"/>
              <a:gd name="connsiteY4188" fmla="*/ 971826 h 1106488"/>
              <a:gd name="connsiteX4189" fmla="*/ 837472 w 1031876"/>
              <a:gd name="connsiteY4189" fmla="*/ 972023 h 1106488"/>
              <a:gd name="connsiteX4190" fmla="*/ 835357 w 1031876"/>
              <a:gd name="connsiteY4190" fmla="*/ 973138 h 1106488"/>
              <a:gd name="connsiteX4191" fmla="*/ 834497 w 1031876"/>
              <a:gd name="connsiteY4191" fmla="*/ 976313 h 1106488"/>
              <a:gd name="connsiteX4192" fmla="*/ 832258 w 1031876"/>
              <a:gd name="connsiteY4192" fmla="*/ 975073 h 1106488"/>
              <a:gd name="connsiteX4193" fmla="*/ 830913 w 1031876"/>
              <a:gd name="connsiteY4193" fmla="*/ 975959 h 1106488"/>
              <a:gd name="connsiteX4194" fmla="*/ 823696 w 1031876"/>
              <a:gd name="connsiteY4194" fmla="*/ 980713 h 1106488"/>
              <a:gd name="connsiteX4195" fmla="*/ 826735 w 1031876"/>
              <a:gd name="connsiteY4195" fmla="*/ 982980 h 1106488"/>
              <a:gd name="connsiteX4196" fmla="*/ 820032 w 1031876"/>
              <a:gd name="connsiteY4196" fmla="*/ 982980 h 1106488"/>
              <a:gd name="connsiteX4197" fmla="*/ 820803 w 1031876"/>
              <a:gd name="connsiteY4197" fmla="*/ 982405 h 1106488"/>
              <a:gd name="connsiteX4198" fmla="*/ 820828 w 1031876"/>
              <a:gd name="connsiteY4198" fmla="*/ 982301 h 1106488"/>
              <a:gd name="connsiteX4199" fmla="*/ 820702 w 1031876"/>
              <a:gd name="connsiteY4199" fmla="*/ 982313 h 1106488"/>
              <a:gd name="connsiteX4200" fmla="*/ 820866 w 1031876"/>
              <a:gd name="connsiteY4200" fmla="*/ 982149 h 1106488"/>
              <a:gd name="connsiteX4201" fmla="*/ 821497 w 1031876"/>
              <a:gd name="connsiteY4201" fmla="*/ 979628 h 1106488"/>
              <a:gd name="connsiteX4202" fmla="*/ 820757 w 1031876"/>
              <a:gd name="connsiteY4202" fmla="*/ 980097 h 1106488"/>
              <a:gd name="connsiteX4203" fmla="*/ 820870 w 1031876"/>
              <a:gd name="connsiteY4203" fmla="*/ 979646 h 1106488"/>
              <a:gd name="connsiteX4204" fmla="*/ 823228 w 1031876"/>
              <a:gd name="connsiteY4204" fmla="*/ 978306 h 1106488"/>
              <a:gd name="connsiteX4205" fmla="*/ 823913 w 1031876"/>
              <a:gd name="connsiteY4205" fmla="*/ 977107 h 1106488"/>
              <a:gd name="connsiteX4206" fmla="*/ 826455 w 1031876"/>
              <a:gd name="connsiteY4206" fmla="*/ 976471 h 1106488"/>
              <a:gd name="connsiteX4207" fmla="*/ 826735 w 1031876"/>
              <a:gd name="connsiteY4207" fmla="*/ 976312 h 1106488"/>
              <a:gd name="connsiteX4208" fmla="*/ 826502 w 1031876"/>
              <a:gd name="connsiteY4208" fmla="*/ 976460 h 1106488"/>
              <a:gd name="connsiteX4209" fmla="*/ 826615 w 1031876"/>
              <a:gd name="connsiteY4209" fmla="*/ 976431 h 1106488"/>
              <a:gd name="connsiteX4210" fmla="*/ 826735 w 1031876"/>
              <a:gd name="connsiteY4210" fmla="*/ 976312 h 1106488"/>
              <a:gd name="connsiteX4211" fmla="*/ 826657 w 1031876"/>
              <a:gd name="connsiteY4211" fmla="*/ 976421 h 1106488"/>
              <a:gd name="connsiteX4212" fmla="*/ 827088 w 1031876"/>
              <a:gd name="connsiteY4212" fmla="*/ 976313 h 1106488"/>
              <a:gd name="connsiteX4213" fmla="*/ 826488 w 1031876"/>
              <a:gd name="connsiteY4213" fmla="*/ 976656 h 1106488"/>
              <a:gd name="connsiteX4214" fmla="*/ 825686 w 1031876"/>
              <a:gd name="connsiteY4214" fmla="*/ 977772 h 1106488"/>
              <a:gd name="connsiteX4215" fmla="*/ 827521 w 1031876"/>
              <a:gd name="connsiteY4215" fmla="*/ 975959 h 1106488"/>
              <a:gd name="connsiteX4216" fmla="*/ 827617 w 1031876"/>
              <a:gd name="connsiteY4216" fmla="*/ 975912 h 1106488"/>
              <a:gd name="connsiteX4217" fmla="*/ 827617 w 1031876"/>
              <a:gd name="connsiteY4217" fmla="*/ 973837 h 1106488"/>
              <a:gd name="connsiteX4218" fmla="*/ 828549 w 1031876"/>
              <a:gd name="connsiteY4218" fmla="*/ 973733 h 1106488"/>
              <a:gd name="connsiteX4219" fmla="*/ 829314 w 1031876"/>
              <a:gd name="connsiteY4219" fmla="*/ 973826 h 1106488"/>
              <a:gd name="connsiteX4220" fmla="*/ 828030 w 1031876"/>
              <a:gd name="connsiteY4220" fmla="*/ 975708 h 1106488"/>
              <a:gd name="connsiteX4221" fmla="*/ 828162 w 1031876"/>
              <a:gd name="connsiteY4221" fmla="*/ 975643 h 1106488"/>
              <a:gd name="connsiteX4222" fmla="*/ 829609 w 1031876"/>
              <a:gd name="connsiteY4222" fmla="*/ 973861 h 1106488"/>
              <a:gd name="connsiteX4223" fmla="*/ 830197 w 1031876"/>
              <a:gd name="connsiteY4223" fmla="*/ 973932 h 1106488"/>
              <a:gd name="connsiteX4224" fmla="*/ 830870 w 1031876"/>
              <a:gd name="connsiteY4224" fmla="*/ 974305 h 1106488"/>
              <a:gd name="connsiteX4225" fmla="*/ 833700 w 1031876"/>
              <a:gd name="connsiteY4225" fmla="*/ 972907 h 1106488"/>
              <a:gd name="connsiteX4226" fmla="*/ 834497 w 1031876"/>
              <a:gd name="connsiteY4226" fmla="*/ 969963 h 1106488"/>
              <a:gd name="connsiteX4227" fmla="*/ 836646 w 1031876"/>
              <a:gd name="connsiteY4227" fmla="*/ 971451 h 1106488"/>
              <a:gd name="connsiteX4228" fmla="*/ 839657 w 1031876"/>
              <a:gd name="connsiteY4228" fmla="*/ 969963 h 1106488"/>
              <a:gd name="connsiteX4229" fmla="*/ 841087 w 1031876"/>
              <a:gd name="connsiteY4229" fmla="*/ 969257 h 1106488"/>
              <a:gd name="connsiteX4230" fmla="*/ 841935 w 1031876"/>
              <a:gd name="connsiteY4230" fmla="*/ 969257 h 1106488"/>
              <a:gd name="connsiteX4231" fmla="*/ 844478 w 1031876"/>
              <a:gd name="connsiteY4231" fmla="*/ 969257 h 1106488"/>
              <a:gd name="connsiteX4232" fmla="*/ 847870 w 1031876"/>
              <a:gd name="connsiteY4232" fmla="*/ 969257 h 1106488"/>
              <a:gd name="connsiteX4233" fmla="*/ 847329 w 1031876"/>
              <a:gd name="connsiteY4233" fmla="*/ 969969 h 1106488"/>
              <a:gd name="connsiteX4234" fmla="*/ 847329 w 1031876"/>
              <a:gd name="connsiteY4234" fmla="*/ 973403 h 1106488"/>
              <a:gd name="connsiteX4235" fmla="*/ 847329 w 1031876"/>
              <a:gd name="connsiteY4235" fmla="*/ 975247 h 1106488"/>
              <a:gd name="connsiteX4236" fmla="*/ 847870 w 1031876"/>
              <a:gd name="connsiteY4236" fmla="*/ 975959 h 1106488"/>
              <a:gd name="connsiteX4237" fmla="*/ 847329 w 1031876"/>
              <a:gd name="connsiteY4237" fmla="*/ 975883 h 1106488"/>
              <a:gd name="connsiteX4238" fmla="*/ 847329 w 1031876"/>
              <a:gd name="connsiteY4238" fmla="*/ 976015 h 1106488"/>
              <a:gd name="connsiteX4239" fmla="*/ 847726 w 1031876"/>
              <a:gd name="connsiteY4239" fmla="*/ 976313 h 1106488"/>
              <a:gd name="connsiteX4240" fmla="*/ 847329 w 1031876"/>
              <a:gd name="connsiteY4240" fmla="*/ 976313 h 1106488"/>
              <a:gd name="connsiteX4241" fmla="*/ 847329 w 1031876"/>
              <a:gd name="connsiteY4241" fmla="*/ 976842 h 1106488"/>
              <a:gd name="connsiteX4242" fmla="*/ 846486 w 1031876"/>
              <a:gd name="connsiteY4242" fmla="*/ 976842 h 1106488"/>
              <a:gd name="connsiteX4243" fmla="*/ 841376 w 1031876"/>
              <a:gd name="connsiteY4243" fmla="*/ 976842 h 1106488"/>
              <a:gd name="connsiteX4244" fmla="*/ 841376 w 1031876"/>
              <a:gd name="connsiteY4244" fmla="*/ 977107 h 1106488"/>
              <a:gd name="connsiteX4245" fmla="*/ 841376 w 1031876"/>
              <a:gd name="connsiteY4245" fmla="*/ 980383 h 1106488"/>
              <a:gd name="connsiteX4246" fmla="*/ 847329 w 1031876"/>
              <a:gd name="connsiteY4246" fmla="*/ 976842 h 1106488"/>
              <a:gd name="connsiteX4247" fmla="*/ 854076 w 1031876"/>
              <a:gd name="connsiteY4247" fmla="*/ 976842 h 1106488"/>
              <a:gd name="connsiteX4248" fmla="*/ 841376 w 1031876"/>
              <a:gd name="connsiteY4248" fmla="*/ 982295 h 1106488"/>
              <a:gd name="connsiteX4249" fmla="*/ 841376 w 1031876"/>
              <a:gd name="connsiteY4249" fmla="*/ 982663 h 1106488"/>
              <a:gd name="connsiteX4250" fmla="*/ 840518 w 1031876"/>
              <a:gd name="connsiteY4250" fmla="*/ 982663 h 1106488"/>
              <a:gd name="connsiteX4251" fmla="*/ 838052 w 1031876"/>
              <a:gd name="connsiteY4251" fmla="*/ 983722 h 1106488"/>
              <a:gd name="connsiteX4252" fmla="*/ 833835 w 1031876"/>
              <a:gd name="connsiteY4252" fmla="*/ 983722 h 1106488"/>
              <a:gd name="connsiteX4253" fmla="*/ 827088 w 1031876"/>
              <a:gd name="connsiteY4253" fmla="*/ 983722 h 1106488"/>
              <a:gd name="connsiteX4254" fmla="*/ 837208 w 1031876"/>
              <a:gd name="connsiteY4254" fmla="*/ 982862 h 1106488"/>
              <a:gd name="connsiteX4255" fmla="*/ 837543 w 1031876"/>
              <a:gd name="connsiteY4255" fmla="*/ 982663 h 1106488"/>
              <a:gd name="connsiteX4256" fmla="*/ 834232 w 1031876"/>
              <a:gd name="connsiteY4256" fmla="*/ 982663 h 1106488"/>
              <a:gd name="connsiteX4257" fmla="*/ 835125 w 1031876"/>
              <a:gd name="connsiteY4257" fmla="*/ 981869 h 1106488"/>
              <a:gd name="connsiteX4258" fmla="*/ 840781 w 1031876"/>
              <a:gd name="connsiteY4258" fmla="*/ 976842 h 1106488"/>
              <a:gd name="connsiteX4259" fmla="*/ 840582 w 1031876"/>
              <a:gd name="connsiteY4259" fmla="*/ 976842 h 1106488"/>
              <a:gd name="connsiteX4260" fmla="*/ 840860 w 1031876"/>
              <a:gd name="connsiteY4260" fmla="*/ 976771 h 1106488"/>
              <a:gd name="connsiteX4261" fmla="*/ 841376 w 1031876"/>
              <a:gd name="connsiteY4261" fmla="*/ 976313 h 1106488"/>
              <a:gd name="connsiteX4262" fmla="*/ 841376 w 1031876"/>
              <a:gd name="connsiteY4262" fmla="*/ 976640 h 1106488"/>
              <a:gd name="connsiteX4263" fmla="*/ 842658 w 1031876"/>
              <a:gd name="connsiteY4263" fmla="*/ 976313 h 1106488"/>
              <a:gd name="connsiteX4264" fmla="*/ 842170 w 1031876"/>
              <a:gd name="connsiteY4264" fmla="*/ 976313 h 1106488"/>
              <a:gd name="connsiteX4265" fmla="*/ 841376 w 1031876"/>
              <a:gd name="connsiteY4265" fmla="*/ 976313 h 1106488"/>
              <a:gd name="connsiteX4266" fmla="*/ 842802 w 1031876"/>
              <a:gd name="connsiteY4266" fmla="*/ 975244 h 1106488"/>
              <a:gd name="connsiteX4267" fmla="*/ 841935 w 1031876"/>
              <a:gd name="connsiteY4267" fmla="*/ 975122 h 1106488"/>
              <a:gd name="connsiteX4268" fmla="*/ 841206 w 1031876"/>
              <a:gd name="connsiteY4268" fmla="*/ 970081 h 1106488"/>
              <a:gd name="connsiteX4269" fmla="*/ 837936 w 1031876"/>
              <a:gd name="connsiteY4269" fmla="*/ 972344 h 1106488"/>
              <a:gd name="connsiteX4270" fmla="*/ 837472 w 1031876"/>
              <a:gd name="connsiteY4270" fmla="*/ 972023 h 1106488"/>
              <a:gd name="connsiteX4271" fmla="*/ 841202 w 1031876"/>
              <a:gd name="connsiteY4271" fmla="*/ 970055 h 1106488"/>
              <a:gd name="connsiteX4272" fmla="*/ 841189 w 1031876"/>
              <a:gd name="connsiteY4272" fmla="*/ 969963 h 1106488"/>
              <a:gd name="connsiteX4273" fmla="*/ 813674 w 1031876"/>
              <a:gd name="connsiteY4273" fmla="*/ 969106 h 1106488"/>
              <a:gd name="connsiteX4274" fmla="*/ 816238 w 1031876"/>
              <a:gd name="connsiteY4274" fmla="*/ 972521 h 1106488"/>
              <a:gd name="connsiteX4275" fmla="*/ 814281 w 1031876"/>
              <a:gd name="connsiteY4275" fmla="*/ 975127 h 1106488"/>
              <a:gd name="connsiteX4276" fmla="*/ 813674 w 1031876"/>
              <a:gd name="connsiteY4276" fmla="*/ 975936 h 1106488"/>
              <a:gd name="connsiteX4277" fmla="*/ 813674 w 1031876"/>
              <a:gd name="connsiteY4277" fmla="*/ 975613 h 1106488"/>
              <a:gd name="connsiteX4278" fmla="*/ 813674 w 1031876"/>
              <a:gd name="connsiteY4278" fmla="*/ 975082 h 1106488"/>
              <a:gd name="connsiteX4279" fmla="*/ 813674 w 1031876"/>
              <a:gd name="connsiteY4279" fmla="*/ 969106 h 1106488"/>
              <a:gd name="connsiteX4280" fmla="*/ 246063 w 1031876"/>
              <a:gd name="connsiteY4280" fmla="*/ 968985 h 1106488"/>
              <a:gd name="connsiteX4281" fmla="*/ 245887 w 1031876"/>
              <a:gd name="connsiteY4281" fmla="*/ 969085 h 1106488"/>
              <a:gd name="connsiteX4282" fmla="*/ 245978 w 1031876"/>
              <a:gd name="connsiteY4282" fmla="*/ 969538 h 1106488"/>
              <a:gd name="connsiteX4283" fmla="*/ 246063 w 1031876"/>
              <a:gd name="connsiteY4283" fmla="*/ 969549 h 1106488"/>
              <a:gd name="connsiteX4284" fmla="*/ 259557 w 1031876"/>
              <a:gd name="connsiteY4284" fmla="*/ 968944 h 1106488"/>
              <a:gd name="connsiteX4285" fmla="*/ 259083 w 1031876"/>
              <a:gd name="connsiteY4285" fmla="*/ 969101 h 1106488"/>
              <a:gd name="connsiteX4286" fmla="*/ 259557 w 1031876"/>
              <a:gd name="connsiteY4286" fmla="*/ 969169 h 1106488"/>
              <a:gd name="connsiteX4287" fmla="*/ 259557 w 1031876"/>
              <a:gd name="connsiteY4287" fmla="*/ 968971 h 1106488"/>
              <a:gd name="connsiteX4288" fmla="*/ 232811 w 1031876"/>
              <a:gd name="connsiteY4288" fmla="*/ 968749 h 1106488"/>
              <a:gd name="connsiteX4289" fmla="*/ 233665 w 1031876"/>
              <a:gd name="connsiteY4289" fmla="*/ 972157 h 1106488"/>
              <a:gd name="connsiteX4290" fmla="*/ 239644 w 1031876"/>
              <a:gd name="connsiteY4290" fmla="*/ 975565 h 1106488"/>
              <a:gd name="connsiteX4291" fmla="*/ 237269 w 1031876"/>
              <a:gd name="connsiteY4291" fmla="*/ 975227 h 1106488"/>
              <a:gd name="connsiteX4292" fmla="*/ 239713 w 1031876"/>
              <a:gd name="connsiteY4292" fmla="*/ 976313 h 1106488"/>
              <a:gd name="connsiteX4293" fmla="*/ 236141 w 1031876"/>
              <a:gd name="connsiteY4293" fmla="*/ 976313 h 1106488"/>
              <a:gd name="connsiteX4294" fmla="*/ 235248 w 1031876"/>
              <a:gd name="connsiteY4294" fmla="*/ 976313 h 1106488"/>
              <a:gd name="connsiteX4295" fmla="*/ 239713 w 1031876"/>
              <a:gd name="connsiteY4295" fmla="*/ 982663 h 1106488"/>
              <a:gd name="connsiteX4296" fmla="*/ 235248 w 1031876"/>
              <a:gd name="connsiteY4296" fmla="*/ 978694 h 1106488"/>
              <a:gd name="connsiteX4297" fmla="*/ 233545 w 1031876"/>
              <a:gd name="connsiteY4297" fmla="*/ 977181 h 1106488"/>
              <a:gd name="connsiteX4298" fmla="*/ 234653 w 1031876"/>
              <a:gd name="connsiteY4298" fmla="*/ 978843 h 1106488"/>
              <a:gd name="connsiteX4299" fmla="*/ 234363 w 1031876"/>
              <a:gd name="connsiteY4299" fmla="*/ 978756 h 1106488"/>
              <a:gd name="connsiteX4300" fmla="*/ 233378 w 1031876"/>
              <a:gd name="connsiteY4300" fmla="*/ 977032 h 1106488"/>
              <a:gd name="connsiteX4301" fmla="*/ 232751 w 1031876"/>
              <a:gd name="connsiteY4301" fmla="*/ 976475 h 1106488"/>
              <a:gd name="connsiteX4302" fmla="*/ 231039 w 1031876"/>
              <a:gd name="connsiteY4302" fmla="*/ 977759 h 1106488"/>
              <a:gd name="connsiteX4303" fmla="*/ 226220 w 1031876"/>
              <a:gd name="connsiteY4303" fmla="*/ 976313 h 1106488"/>
              <a:gd name="connsiteX4304" fmla="*/ 229594 w 1031876"/>
              <a:gd name="connsiteY4304" fmla="*/ 976313 h 1106488"/>
              <a:gd name="connsiteX4305" fmla="*/ 231676 w 1031876"/>
              <a:gd name="connsiteY4305" fmla="*/ 976313 h 1106488"/>
              <a:gd name="connsiteX4306" fmla="*/ 231775 w 1031876"/>
              <a:gd name="connsiteY4306" fmla="*/ 976313 h 1106488"/>
              <a:gd name="connsiteX4307" fmla="*/ 232569 w 1031876"/>
              <a:gd name="connsiteY4307" fmla="*/ 976313 h 1106488"/>
              <a:gd name="connsiteX4308" fmla="*/ 225425 w 1031876"/>
              <a:gd name="connsiteY4308" fmla="*/ 969963 h 1106488"/>
              <a:gd name="connsiteX4309" fmla="*/ 230664 w 1031876"/>
              <a:gd name="connsiteY4309" fmla="*/ 973350 h 1106488"/>
              <a:gd name="connsiteX4310" fmla="*/ 229711 w 1031876"/>
              <a:gd name="connsiteY4310" fmla="*/ 971868 h 1106488"/>
              <a:gd name="connsiteX4311" fmla="*/ 232569 w 1031876"/>
              <a:gd name="connsiteY4311" fmla="*/ 973138 h 1106488"/>
              <a:gd name="connsiteX4312" fmla="*/ 233499 w 1031876"/>
              <a:gd name="connsiteY4312" fmla="*/ 973551 h 1106488"/>
              <a:gd name="connsiteX4313" fmla="*/ 239644 w 1031876"/>
              <a:gd name="connsiteY4313" fmla="*/ 968748 h 1106488"/>
              <a:gd name="connsiteX4314" fmla="*/ 244801 w 1031876"/>
              <a:gd name="connsiteY4314" fmla="*/ 969392 h 1106488"/>
              <a:gd name="connsiteX4315" fmla="*/ 245042 w 1031876"/>
              <a:gd name="connsiteY4315" fmla="*/ 969566 h 1106488"/>
              <a:gd name="connsiteX4316" fmla="*/ 243534 w 1031876"/>
              <a:gd name="connsiteY4316" fmla="*/ 970426 h 1106488"/>
              <a:gd name="connsiteX4317" fmla="*/ 243061 w 1031876"/>
              <a:gd name="connsiteY4317" fmla="*/ 969601 h 1106488"/>
              <a:gd name="connsiteX4318" fmla="*/ 239644 w 1031876"/>
              <a:gd name="connsiteY4318" fmla="*/ 968748 h 1106488"/>
              <a:gd name="connsiteX4319" fmla="*/ 232811 w 1031876"/>
              <a:gd name="connsiteY4319" fmla="*/ 968748 h 1106488"/>
              <a:gd name="connsiteX4320" fmla="*/ 235373 w 1031876"/>
              <a:gd name="connsiteY4320" fmla="*/ 968748 h 1106488"/>
              <a:gd name="connsiteX4321" fmla="*/ 239644 w 1031876"/>
              <a:gd name="connsiteY4321" fmla="*/ 975565 h 1106488"/>
              <a:gd name="connsiteX4322" fmla="*/ 232811 w 1031876"/>
              <a:gd name="connsiteY4322" fmla="*/ 968749 h 1106488"/>
              <a:gd name="connsiteX4323" fmla="*/ 232810 w 1031876"/>
              <a:gd name="connsiteY4323" fmla="*/ 968747 h 1106488"/>
              <a:gd name="connsiteX4324" fmla="*/ 232811 w 1031876"/>
              <a:gd name="connsiteY4324" fmla="*/ 968748 h 1106488"/>
              <a:gd name="connsiteX4325" fmla="*/ 232811 w 1031876"/>
              <a:gd name="connsiteY4325" fmla="*/ 968748 h 1106488"/>
              <a:gd name="connsiteX4326" fmla="*/ 232808 w 1031876"/>
              <a:gd name="connsiteY4326" fmla="*/ 968745 h 1106488"/>
              <a:gd name="connsiteX4327" fmla="*/ 232810 w 1031876"/>
              <a:gd name="connsiteY4327" fmla="*/ 968747 h 1106488"/>
              <a:gd name="connsiteX4328" fmla="*/ 232810 w 1031876"/>
              <a:gd name="connsiteY4328" fmla="*/ 968747 h 1106488"/>
              <a:gd name="connsiteX4329" fmla="*/ 854653 w 1031876"/>
              <a:gd name="connsiteY4329" fmla="*/ 968419 h 1106488"/>
              <a:gd name="connsiteX4330" fmla="*/ 854653 w 1031876"/>
              <a:gd name="connsiteY4330" fmla="*/ 969257 h 1106488"/>
              <a:gd name="connsiteX4331" fmla="*/ 853684 w 1031876"/>
              <a:gd name="connsiteY4331" fmla="*/ 968538 h 1106488"/>
              <a:gd name="connsiteX4332" fmla="*/ 245724 w 1031876"/>
              <a:gd name="connsiteY4332" fmla="*/ 968267 h 1106488"/>
              <a:gd name="connsiteX4333" fmla="*/ 245820 w 1031876"/>
              <a:gd name="connsiteY4333" fmla="*/ 968748 h 1106488"/>
              <a:gd name="connsiteX4334" fmla="*/ 246063 w 1031876"/>
              <a:gd name="connsiteY4334" fmla="*/ 968748 h 1106488"/>
              <a:gd name="connsiteX4335" fmla="*/ 246063 w 1031876"/>
              <a:gd name="connsiteY4335" fmla="*/ 968620 h 1106488"/>
              <a:gd name="connsiteX4336" fmla="*/ 239406 w 1031876"/>
              <a:gd name="connsiteY4336" fmla="*/ 967084 h 1106488"/>
              <a:gd name="connsiteX4337" fmla="*/ 239644 w 1031876"/>
              <a:gd name="connsiteY4337" fmla="*/ 967215 h 1106488"/>
              <a:gd name="connsiteX4338" fmla="*/ 239644 w 1031876"/>
              <a:gd name="connsiteY4338" fmla="*/ 967896 h 1106488"/>
              <a:gd name="connsiteX4339" fmla="*/ 239644 w 1031876"/>
              <a:gd name="connsiteY4339" fmla="*/ 968748 h 1106488"/>
              <a:gd name="connsiteX4340" fmla="*/ 801470 w 1031876"/>
              <a:gd name="connsiteY4340" fmla="*/ 966966 h 1106488"/>
              <a:gd name="connsiteX4341" fmla="*/ 800536 w 1031876"/>
              <a:gd name="connsiteY4341" fmla="*/ 967782 h 1106488"/>
              <a:gd name="connsiteX4342" fmla="*/ 800100 w 1031876"/>
              <a:gd name="connsiteY4342" fmla="*/ 969962 h 1106488"/>
              <a:gd name="connsiteX4343" fmla="*/ 851262 w 1031876"/>
              <a:gd name="connsiteY4343" fmla="*/ 966743 h 1106488"/>
              <a:gd name="connsiteX4344" fmla="*/ 853684 w 1031876"/>
              <a:gd name="connsiteY4344" fmla="*/ 968538 h 1106488"/>
              <a:gd name="connsiteX4345" fmla="*/ 847870 w 1031876"/>
              <a:gd name="connsiteY4345" fmla="*/ 969257 h 1106488"/>
              <a:gd name="connsiteX4346" fmla="*/ 851262 w 1031876"/>
              <a:gd name="connsiteY4346" fmla="*/ 966743 h 1106488"/>
              <a:gd name="connsiteX4347" fmla="*/ 796580 w 1031876"/>
              <a:gd name="connsiteY4347" fmla="*/ 966544 h 1106488"/>
              <a:gd name="connsiteX4348" fmla="*/ 797263 w 1031876"/>
              <a:gd name="connsiteY4348" fmla="*/ 967057 h 1106488"/>
              <a:gd name="connsiteX4349" fmla="*/ 796860 w 1031876"/>
              <a:gd name="connsiteY4349" fmla="*/ 967762 h 1106488"/>
              <a:gd name="connsiteX4350" fmla="*/ 793161 w 1031876"/>
              <a:gd name="connsiteY4350" fmla="*/ 969106 h 1106488"/>
              <a:gd name="connsiteX4351" fmla="*/ 796580 w 1031876"/>
              <a:gd name="connsiteY4351" fmla="*/ 966544 h 1106488"/>
              <a:gd name="connsiteX4352" fmla="*/ 193633 w 1031876"/>
              <a:gd name="connsiteY4352" fmla="*/ 966530 h 1106488"/>
              <a:gd name="connsiteX4353" fmla="*/ 198438 w 1031876"/>
              <a:gd name="connsiteY4353" fmla="*/ 969963 h 1106488"/>
              <a:gd name="connsiteX4354" fmla="*/ 193993 w 1031876"/>
              <a:gd name="connsiteY4354" fmla="*/ 969169 h 1106488"/>
              <a:gd name="connsiteX4355" fmla="*/ 194469 w 1031876"/>
              <a:gd name="connsiteY4355" fmla="*/ 968971 h 1106488"/>
              <a:gd name="connsiteX4356" fmla="*/ 802173 w 1031876"/>
              <a:gd name="connsiteY4356" fmla="*/ 965427 h 1106488"/>
              <a:gd name="connsiteX4357" fmla="*/ 801236 w 1031876"/>
              <a:gd name="connsiteY4357" fmla="*/ 966172 h 1106488"/>
              <a:gd name="connsiteX4358" fmla="*/ 801951 w 1031876"/>
              <a:gd name="connsiteY4358" fmla="*/ 965913 h 1106488"/>
              <a:gd name="connsiteX4359" fmla="*/ 832256 w 1031876"/>
              <a:gd name="connsiteY4359" fmla="*/ 964611 h 1106488"/>
              <a:gd name="connsiteX4360" fmla="*/ 828477 w 1031876"/>
              <a:gd name="connsiteY4360" fmla="*/ 968971 h 1106488"/>
              <a:gd name="connsiteX4361" fmla="*/ 827814 w 1031876"/>
              <a:gd name="connsiteY4361" fmla="*/ 969736 h 1106488"/>
              <a:gd name="connsiteX4362" fmla="*/ 830263 w 1031876"/>
              <a:gd name="connsiteY4362" fmla="*/ 968971 h 1106488"/>
              <a:gd name="connsiteX4363" fmla="*/ 173832 w 1031876"/>
              <a:gd name="connsiteY4363" fmla="*/ 964520 h 1106488"/>
              <a:gd name="connsiteX4364" fmla="*/ 176412 w 1031876"/>
              <a:gd name="connsiteY4364" fmla="*/ 965994 h 1106488"/>
              <a:gd name="connsiteX4365" fmla="*/ 177272 w 1031876"/>
              <a:gd name="connsiteY4365" fmla="*/ 969434 h 1106488"/>
              <a:gd name="connsiteX4366" fmla="*/ 866255 w 1031876"/>
              <a:gd name="connsiteY4366" fmla="*/ 964495 h 1106488"/>
              <a:gd name="connsiteX4367" fmla="*/ 864828 w 1031876"/>
              <a:gd name="connsiteY4367" fmla="*/ 965905 h 1106488"/>
              <a:gd name="connsiteX4368" fmla="*/ 861436 w 1031876"/>
              <a:gd name="connsiteY4368" fmla="*/ 969257 h 1106488"/>
              <a:gd name="connsiteX4369" fmla="*/ 198780 w 1031876"/>
              <a:gd name="connsiteY4369" fmla="*/ 963737 h 1106488"/>
              <a:gd name="connsiteX4370" fmla="*/ 199232 w 1031876"/>
              <a:gd name="connsiteY4370" fmla="*/ 965994 h 1106488"/>
              <a:gd name="connsiteX4371" fmla="*/ 200747 w 1031876"/>
              <a:gd name="connsiteY4371" fmla="*/ 967077 h 1106488"/>
              <a:gd name="connsiteX4372" fmla="*/ 199450 w 1031876"/>
              <a:gd name="connsiteY4372" fmla="*/ 964239 h 1106488"/>
              <a:gd name="connsiteX4373" fmla="*/ 861436 w 1031876"/>
              <a:gd name="connsiteY4373" fmla="*/ 963392 h 1106488"/>
              <a:gd name="connsiteX4374" fmla="*/ 861436 w 1031876"/>
              <a:gd name="connsiteY4374" fmla="*/ 965905 h 1106488"/>
              <a:gd name="connsiteX4375" fmla="*/ 861436 w 1031876"/>
              <a:gd name="connsiteY4375" fmla="*/ 969257 h 1106488"/>
              <a:gd name="connsiteX4376" fmla="*/ 854653 w 1031876"/>
              <a:gd name="connsiteY4376" fmla="*/ 969257 h 1106488"/>
              <a:gd name="connsiteX4377" fmla="*/ 861436 w 1031876"/>
              <a:gd name="connsiteY4377" fmla="*/ 963392 h 1106488"/>
              <a:gd name="connsiteX4378" fmla="*/ 832943 w 1031876"/>
              <a:gd name="connsiteY4378" fmla="*/ 963050 h 1106488"/>
              <a:gd name="connsiteX4379" fmla="*/ 828477 w 1031876"/>
              <a:gd name="connsiteY4379" fmla="*/ 963712 h 1106488"/>
              <a:gd name="connsiteX4380" fmla="*/ 828112 w 1031876"/>
              <a:gd name="connsiteY4380" fmla="*/ 966365 h 1106488"/>
              <a:gd name="connsiteX4381" fmla="*/ 828477 w 1031876"/>
              <a:gd name="connsiteY4381" fmla="*/ 965994 h 1106488"/>
              <a:gd name="connsiteX4382" fmla="*/ 237594 w 1031876"/>
              <a:gd name="connsiteY4382" fmla="*/ 962613 h 1106488"/>
              <a:gd name="connsiteX4383" fmla="*/ 238790 w 1031876"/>
              <a:gd name="connsiteY4383" fmla="*/ 962784 h 1106488"/>
              <a:gd name="connsiteX4384" fmla="*/ 239406 w 1031876"/>
              <a:gd name="connsiteY4384" fmla="*/ 967084 h 1106488"/>
              <a:gd name="connsiteX4385" fmla="*/ 238782 w 1031876"/>
              <a:gd name="connsiteY4385" fmla="*/ 966742 h 1106488"/>
              <a:gd name="connsiteX4386" fmla="*/ 237082 w 1031876"/>
              <a:gd name="connsiteY4386" fmla="*/ 962784 h 1106488"/>
              <a:gd name="connsiteX4387" fmla="*/ 806450 w 1031876"/>
              <a:gd name="connsiteY4387" fmla="*/ 962613 h 1106488"/>
              <a:gd name="connsiteX4388" fmla="*/ 804887 w 1031876"/>
              <a:gd name="connsiteY4388" fmla="*/ 963978 h 1106488"/>
              <a:gd name="connsiteX4389" fmla="*/ 803275 w 1031876"/>
              <a:gd name="connsiteY4389" fmla="*/ 965994 h 1106488"/>
              <a:gd name="connsiteX4390" fmla="*/ 800101 w 1031876"/>
              <a:gd name="connsiteY4390" fmla="*/ 969962 h 1106488"/>
              <a:gd name="connsiteX4391" fmla="*/ 800894 w 1031876"/>
              <a:gd name="connsiteY4391" fmla="*/ 969962 h 1106488"/>
              <a:gd name="connsiteX4392" fmla="*/ 801688 w 1031876"/>
              <a:gd name="connsiteY4392" fmla="*/ 969962 h 1106488"/>
              <a:gd name="connsiteX4393" fmla="*/ 801688 w 1031876"/>
              <a:gd name="connsiteY4393" fmla="*/ 969963 h 1106488"/>
              <a:gd name="connsiteX4394" fmla="*/ 801688 w 1031876"/>
              <a:gd name="connsiteY4394" fmla="*/ 970976 h 1106488"/>
              <a:gd name="connsiteX4395" fmla="*/ 804478 w 1031876"/>
              <a:gd name="connsiteY4395" fmla="*/ 969962 h 1106488"/>
              <a:gd name="connsiteX4396" fmla="*/ 805971 w 1031876"/>
              <a:gd name="connsiteY4396" fmla="*/ 969420 h 1106488"/>
              <a:gd name="connsiteX4397" fmla="*/ 806224 w 1031876"/>
              <a:gd name="connsiteY4397" fmla="*/ 969169 h 1106488"/>
              <a:gd name="connsiteX4398" fmla="*/ 806318 w 1031876"/>
              <a:gd name="connsiteY4398" fmla="*/ 969294 h 1106488"/>
              <a:gd name="connsiteX4399" fmla="*/ 806450 w 1031876"/>
              <a:gd name="connsiteY4399" fmla="*/ 969246 h 1106488"/>
              <a:gd name="connsiteX4400" fmla="*/ 806450 w 1031876"/>
              <a:gd name="connsiteY4400" fmla="*/ 969169 h 1106488"/>
              <a:gd name="connsiteX4401" fmla="*/ 806450 w 1031876"/>
              <a:gd name="connsiteY4401" fmla="*/ 965994 h 1106488"/>
              <a:gd name="connsiteX4402" fmla="*/ 212197 w 1031876"/>
              <a:gd name="connsiteY4402" fmla="*/ 962554 h 1106488"/>
              <a:gd name="connsiteX4403" fmla="*/ 212197 w 1031876"/>
              <a:gd name="connsiteY4403" fmla="*/ 969434 h 1106488"/>
              <a:gd name="connsiteX4404" fmla="*/ 212197 w 1031876"/>
              <a:gd name="connsiteY4404" fmla="*/ 962554 h 1106488"/>
              <a:gd name="connsiteX4405" fmla="*/ 868219 w 1031876"/>
              <a:gd name="connsiteY4405" fmla="*/ 962554 h 1106488"/>
              <a:gd name="connsiteX4406" fmla="*/ 862284 w 1031876"/>
              <a:gd name="connsiteY4406" fmla="*/ 965067 h 1106488"/>
              <a:gd name="connsiteX4407" fmla="*/ 861707 w 1031876"/>
              <a:gd name="connsiteY4407" fmla="*/ 963358 h 1106488"/>
              <a:gd name="connsiteX4408" fmla="*/ 868219 w 1031876"/>
              <a:gd name="connsiteY4408" fmla="*/ 962554 h 1106488"/>
              <a:gd name="connsiteX4409" fmla="*/ 866255 w 1031876"/>
              <a:gd name="connsiteY4409" fmla="*/ 964495 h 1106488"/>
              <a:gd name="connsiteX4410" fmla="*/ 867371 w 1031876"/>
              <a:gd name="connsiteY4410" fmla="*/ 963392 h 1106488"/>
              <a:gd name="connsiteX4411" fmla="*/ 868219 w 1031876"/>
              <a:gd name="connsiteY4411" fmla="*/ 962554 h 1106488"/>
              <a:gd name="connsiteX4412" fmla="*/ 861436 w 1031876"/>
              <a:gd name="connsiteY4412" fmla="*/ 962554 h 1106488"/>
              <a:gd name="connsiteX4413" fmla="*/ 861707 w 1031876"/>
              <a:gd name="connsiteY4413" fmla="*/ 963358 h 1106488"/>
              <a:gd name="connsiteX4414" fmla="*/ 861436 w 1031876"/>
              <a:gd name="connsiteY4414" fmla="*/ 963392 h 1106488"/>
              <a:gd name="connsiteX4415" fmla="*/ 854653 w 1031876"/>
              <a:gd name="connsiteY4415" fmla="*/ 962554 h 1106488"/>
              <a:gd name="connsiteX4416" fmla="*/ 847870 w 1031876"/>
              <a:gd name="connsiteY4416" fmla="*/ 969257 h 1106488"/>
              <a:gd name="connsiteX4417" fmla="*/ 854653 w 1031876"/>
              <a:gd name="connsiteY4417" fmla="*/ 962554 h 1106488"/>
              <a:gd name="connsiteX4418" fmla="*/ 854653 w 1031876"/>
              <a:gd name="connsiteY4418" fmla="*/ 962554 h 1106488"/>
              <a:gd name="connsiteX4419" fmla="*/ 861436 w 1031876"/>
              <a:gd name="connsiteY4419" fmla="*/ 962554 h 1106488"/>
              <a:gd name="connsiteX4420" fmla="*/ 854653 w 1031876"/>
              <a:gd name="connsiteY4420" fmla="*/ 968419 h 1106488"/>
              <a:gd name="connsiteX4421" fmla="*/ 854653 w 1031876"/>
              <a:gd name="connsiteY4421" fmla="*/ 965067 h 1106488"/>
              <a:gd name="connsiteX4422" fmla="*/ 854653 w 1031876"/>
              <a:gd name="connsiteY4422" fmla="*/ 963392 h 1106488"/>
              <a:gd name="connsiteX4423" fmla="*/ 854653 w 1031876"/>
              <a:gd name="connsiteY4423" fmla="*/ 962554 h 1106488"/>
              <a:gd name="connsiteX4424" fmla="*/ 841087 w 1031876"/>
              <a:gd name="connsiteY4424" fmla="*/ 962554 h 1106488"/>
              <a:gd name="connsiteX4425" fmla="*/ 847870 w 1031876"/>
              <a:gd name="connsiteY4425" fmla="*/ 962554 h 1106488"/>
              <a:gd name="connsiteX4426" fmla="*/ 847870 w 1031876"/>
              <a:gd name="connsiteY4426" fmla="*/ 969257 h 1106488"/>
              <a:gd name="connsiteX4427" fmla="*/ 841087 w 1031876"/>
              <a:gd name="connsiteY4427" fmla="*/ 969257 h 1106488"/>
              <a:gd name="connsiteX4428" fmla="*/ 841087 w 1031876"/>
              <a:gd name="connsiteY4428" fmla="*/ 962554 h 1106488"/>
              <a:gd name="connsiteX4429" fmla="*/ 826634 w 1031876"/>
              <a:gd name="connsiteY4429" fmla="*/ 962422 h 1106488"/>
              <a:gd name="connsiteX4430" fmla="*/ 813027 w 1031876"/>
              <a:gd name="connsiteY4430" fmla="*/ 969169 h 1106488"/>
              <a:gd name="connsiteX4431" fmla="*/ 826634 w 1031876"/>
              <a:gd name="connsiteY4431" fmla="*/ 962422 h 1106488"/>
              <a:gd name="connsiteX4432" fmla="*/ 799998 w 1031876"/>
              <a:gd name="connsiteY4432" fmla="*/ 962275 h 1106488"/>
              <a:gd name="connsiteX4433" fmla="*/ 799998 w 1031876"/>
              <a:gd name="connsiteY4433" fmla="*/ 966622 h 1106488"/>
              <a:gd name="connsiteX4434" fmla="*/ 797766 w 1031876"/>
              <a:gd name="connsiteY4434" fmla="*/ 967433 h 1106488"/>
              <a:gd name="connsiteX4435" fmla="*/ 797263 w 1031876"/>
              <a:gd name="connsiteY4435" fmla="*/ 967057 h 1106488"/>
              <a:gd name="connsiteX4436" fmla="*/ 889001 w 1031876"/>
              <a:gd name="connsiteY4436" fmla="*/ 962025 h 1106488"/>
              <a:gd name="connsiteX4437" fmla="*/ 895351 w 1031876"/>
              <a:gd name="connsiteY4437" fmla="*/ 962025 h 1106488"/>
              <a:gd name="connsiteX4438" fmla="*/ 889001 w 1031876"/>
              <a:gd name="connsiteY4438" fmla="*/ 962025 h 1106488"/>
              <a:gd name="connsiteX4439" fmla="*/ 219075 w 1031876"/>
              <a:gd name="connsiteY4439" fmla="*/ 962025 h 1106488"/>
              <a:gd name="connsiteX4440" fmla="*/ 225425 w 1031876"/>
              <a:gd name="connsiteY4440" fmla="*/ 969963 h 1106488"/>
              <a:gd name="connsiteX4441" fmla="*/ 219075 w 1031876"/>
              <a:gd name="connsiteY4441" fmla="*/ 962025 h 1106488"/>
              <a:gd name="connsiteX4442" fmla="*/ 212725 w 1031876"/>
              <a:gd name="connsiteY4442" fmla="*/ 962025 h 1106488"/>
              <a:gd name="connsiteX4443" fmla="*/ 215900 w 1031876"/>
              <a:gd name="connsiteY4443" fmla="*/ 965994 h 1106488"/>
              <a:gd name="connsiteX4444" fmla="*/ 218652 w 1031876"/>
              <a:gd name="connsiteY4444" fmla="*/ 969434 h 1106488"/>
              <a:gd name="connsiteX4445" fmla="*/ 218281 w 1031876"/>
              <a:gd name="connsiteY4445" fmla="*/ 968971 h 1106488"/>
              <a:gd name="connsiteX4446" fmla="*/ 212725 w 1031876"/>
              <a:gd name="connsiteY4446" fmla="*/ 962025 h 1106488"/>
              <a:gd name="connsiteX4447" fmla="*/ 239644 w 1031876"/>
              <a:gd name="connsiteY4447" fmla="*/ 961932 h 1106488"/>
              <a:gd name="connsiteX4448" fmla="*/ 240012 w 1031876"/>
              <a:gd name="connsiteY4448" fmla="*/ 962520 h 1106488"/>
              <a:gd name="connsiteX4449" fmla="*/ 240066 w 1031876"/>
              <a:gd name="connsiteY4449" fmla="*/ 962466 h 1106488"/>
              <a:gd name="connsiteX4450" fmla="*/ 239713 w 1031876"/>
              <a:gd name="connsiteY4450" fmla="*/ 962025 h 1106488"/>
              <a:gd name="connsiteX4451" fmla="*/ 240176 w 1031876"/>
              <a:gd name="connsiteY4451" fmla="*/ 962356 h 1106488"/>
              <a:gd name="connsiteX4452" fmla="*/ 240507 w 1031876"/>
              <a:gd name="connsiteY4452" fmla="*/ 962025 h 1106488"/>
              <a:gd name="connsiteX4453" fmla="*/ 241301 w 1031876"/>
              <a:gd name="connsiteY4453" fmla="*/ 962819 h 1106488"/>
              <a:gd name="connsiteX4454" fmla="*/ 241102 w 1031876"/>
              <a:gd name="connsiteY4454" fmla="*/ 963018 h 1106488"/>
              <a:gd name="connsiteX4455" fmla="*/ 245269 w 1031876"/>
              <a:gd name="connsiteY4455" fmla="*/ 965994 h 1106488"/>
              <a:gd name="connsiteX4456" fmla="*/ 245595 w 1031876"/>
              <a:gd name="connsiteY4456" fmla="*/ 967625 h 1106488"/>
              <a:gd name="connsiteX4457" fmla="*/ 246063 w 1031876"/>
              <a:gd name="connsiteY4457" fmla="*/ 968070 h 1106488"/>
              <a:gd name="connsiteX4458" fmla="*/ 246063 w 1031876"/>
              <a:gd name="connsiteY4458" fmla="*/ 965994 h 1106488"/>
              <a:gd name="connsiteX4459" fmla="*/ 246063 w 1031876"/>
              <a:gd name="connsiteY4459" fmla="*/ 962185 h 1106488"/>
              <a:gd name="connsiteX4460" fmla="*/ 246063 w 1031876"/>
              <a:gd name="connsiteY4460" fmla="*/ 962025 h 1106488"/>
              <a:gd name="connsiteX4461" fmla="*/ 252413 w 1031876"/>
              <a:gd name="connsiteY4461" fmla="*/ 969963 h 1106488"/>
              <a:gd name="connsiteX4462" fmla="*/ 249238 w 1031876"/>
              <a:gd name="connsiteY4462" fmla="*/ 969963 h 1106488"/>
              <a:gd name="connsiteX4463" fmla="*/ 248052 w 1031876"/>
              <a:gd name="connsiteY4463" fmla="*/ 969963 h 1106488"/>
              <a:gd name="connsiteX4464" fmla="*/ 248315 w 1031876"/>
              <a:gd name="connsiteY4464" fmla="*/ 970213 h 1106488"/>
              <a:gd name="connsiteX4465" fmla="*/ 250032 w 1031876"/>
              <a:gd name="connsiteY4465" fmla="*/ 971848 h 1106488"/>
              <a:gd name="connsiteX4466" fmla="*/ 259952 w 1031876"/>
              <a:gd name="connsiteY4466" fmla="*/ 976140 h 1106488"/>
              <a:gd name="connsiteX4467" fmla="*/ 259988 w 1031876"/>
              <a:gd name="connsiteY4467" fmla="*/ 976031 h 1106488"/>
              <a:gd name="connsiteX4468" fmla="*/ 260144 w 1031876"/>
              <a:gd name="connsiteY4468" fmla="*/ 975565 h 1106488"/>
              <a:gd name="connsiteX4469" fmla="*/ 260144 w 1031876"/>
              <a:gd name="connsiteY4469" fmla="*/ 978974 h 1106488"/>
              <a:gd name="connsiteX4470" fmla="*/ 259335 w 1031876"/>
              <a:gd name="connsiteY4470" fmla="*/ 979153 h 1106488"/>
              <a:gd name="connsiteX4471" fmla="*/ 259290 w 1031876"/>
              <a:gd name="connsiteY4471" fmla="*/ 978974 h 1106488"/>
              <a:gd name="connsiteX4472" fmla="*/ 254623 w 1031876"/>
              <a:gd name="connsiteY4472" fmla="*/ 976313 h 1106488"/>
              <a:gd name="connsiteX4473" fmla="*/ 254061 w 1031876"/>
              <a:gd name="connsiteY4473" fmla="*/ 976313 h 1106488"/>
              <a:gd name="connsiteX4474" fmla="*/ 259290 w 1031876"/>
              <a:gd name="connsiteY4474" fmla="*/ 981530 h 1106488"/>
              <a:gd name="connsiteX4475" fmla="*/ 260144 w 1031876"/>
              <a:gd name="connsiteY4475" fmla="*/ 982382 h 1106488"/>
              <a:gd name="connsiteX4476" fmla="*/ 246477 w 1031876"/>
              <a:gd name="connsiteY4476" fmla="*/ 975565 h 1106488"/>
              <a:gd name="connsiteX4477" fmla="*/ 247216 w 1031876"/>
              <a:gd name="connsiteY4477" fmla="*/ 971143 h 1106488"/>
              <a:gd name="connsiteX4478" fmla="*/ 251455 w 1031876"/>
              <a:gd name="connsiteY4478" fmla="*/ 974219 h 1106488"/>
              <a:gd name="connsiteX4479" fmla="*/ 250146 w 1031876"/>
              <a:gd name="connsiteY4479" fmla="*/ 972859 h 1106488"/>
              <a:gd name="connsiteX4480" fmla="*/ 247331 w 1031876"/>
              <a:gd name="connsiteY4480" fmla="*/ 970453 h 1106488"/>
              <a:gd name="connsiteX4481" fmla="*/ 247216 w 1031876"/>
              <a:gd name="connsiteY4481" fmla="*/ 971143 h 1106488"/>
              <a:gd name="connsiteX4482" fmla="*/ 245042 w 1031876"/>
              <a:gd name="connsiteY4482" fmla="*/ 969566 h 1106488"/>
              <a:gd name="connsiteX4483" fmla="*/ 245251 w 1031876"/>
              <a:gd name="connsiteY4483" fmla="*/ 969448 h 1106488"/>
              <a:gd name="connsiteX4484" fmla="*/ 245695 w 1031876"/>
              <a:gd name="connsiteY4484" fmla="*/ 969503 h 1106488"/>
              <a:gd name="connsiteX4485" fmla="*/ 245525 w 1031876"/>
              <a:gd name="connsiteY4485" fmla="*/ 969291 h 1106488"/>
              <a:gd name="connsiteX4486" fmla="*/ 245251 w 1031876"/>
              <a:gd name="connsiteY4486" fmla="*/ 969448 h 1106488"/>
              <a:gd name="connsiteX4487" fmla="*/ 244801 w 1031876"/>
              <a:gd name="connsiteY4487" fmla="*/ 969392 h 1106488"/>
              <a:gd name="connsiteX4488" fmla="*/ 243915 w 1031876"/>
              <a:gd name="connsiteY4488" fmla="*/ 968748 h 1106488"/>
              <a:gd name="connsiteX4489" fmla="*/ 245091 w 1031876"/>
              <a:gd name="connsiteY4489" fmla="*/ 968748 h 1106488"/>
              <a:gd name="connsiteX4490" fmla="*/ 240772 w 1031876"/>
              <a:gd name="connsiteY4490" fmla="*/ 963349 h 1106488"/>
              <a:gd name="connsiteX4491" fmla="*/ 240624 w 1031876"/>
              <a:gd name="connsiteY4491" fmla="*/ 963496 h 1106488"/>
              <a:gd name="connsiteX4492" fmla="*/ 243915 w 1031876"/>
              <a:gd name="connsiteY4492" fmla="*/ 968748 h 1106488"/>
              <a:gd name="connsiteX4493" fmla="*/ 240498 w 1031876"/>
              <a:gd name="connsiteY4493" fmla="*/ 968748 h 1106488"/>
              <a:gd name="connsiteX4494" fmla="*/ 239644 w 1031876"/>
              <a:gd name="connsiteY4494" fmla="*/ 968748 h 1106488"/>
              <a:gd name="connsiteX4495" fmla="*/ 240498 w 1031876"/>
              <a:gd name="connsiteY4495" fmla="*/ 967683 h 1106488"/>
              <a:gd name="connsiteX4496" fmla="*/ 239644 w 1031876"/>
              <a:gd name="connsiteY4496" fmla="*/ 967215 h 1106488"/>
              <a:gd name="connsiteX4497" fmla="*/ 232811 w 1031876"/>
              <a:gd name="connsiteY4497" fmla="*/ 961932 h 1106488"/>
              <a:gd name="connsiteX4498" fmla="*/ 239644 w 1031876"/>
              <a:gd name="connsiteY4498" fmla="*/ 961932 h 1106488"/>
              <a:gd name="connsiteX4499" fmla="*/ 237594 w 1031876"/>
              <a:gd name="connsiteY4499" fmla="*/ 962613 h 1106488"/>
              <a:gd name="connsiteX4500" fmla="*/ 225978 w 1031876"/>
              <a:gd name="connsiteY4500" fmla="*/ 961932 h 1106488"/>
              <a:gd name="connsiteX4501" fmla="*/ 232242 w 1031876"/>
              <a:gd name="connsiteY4501" fmla="*/ 966476 h 1106488"/>
              <a:gd name="connsiteX4502" fmla="*/ 232811 w 1031876"/>
              <a:gd name="connsiteY4502" fmla="*/ 968748 h 1106488"/>
              <a:gd name="connsiteX4503" fmla="*/ 232810 w 1031876"/>
              <a:gd name="connsiteY4503" fmla="*/ 968747 h 1106488"/>
              <a:gd name="connsiteX4504" fmla="*/ 231042 w 1031876"/>
              <a:gd name="connsiteY4504" fmla="*/ 966984 h 1106488"/>
              <a:gd name="connsiteX4505" fmla="*/ 229395 w 1031876"/>
              <a:gd name="connsiteY4505" fmla="*/ 965340 h 1106488"/>
              <a:gd name="connsiteX4506" fmla="*/ 225978 w 1031876"/>
              <a:gd name="connsiteY4506" fmla="*/ 961932 h 1106488"/>
              <a:gd name="connsiteX4507" fmla="*/ 848028 w 1031876"/>
              <a:gd name="connsiteY4507" fmla="*/ 961930 h 1106488"/>
              <a:gd name="connsiteX4508" fmla="*/ 847870 w 1031876"/>
              <a:gd name="connsiteY4508" fmla="*/ 962554 h 1106488"/>
              <a:gd name="connsiteX4509" fmla="*/ 846916 w 1031876"/>
              <a:gd name="connsiteY4509" fmla="*/ 962030 h 1106488"/>
              <a:gd name="connsiteX4510" fmla="*/ 846972 w 1031876"/>
              <a:gd name="connsiteY4510" fmla="*/ 962025 h 1106488"/>
              <a:gd name="connsiteX4511" fmla="*/ 846624 w 1031876"/>
              <a:gd name="connsiteY4511" fmla="*/ 961870 h 1106488"/>
              <a:gd name="connsiteX4512" fmla="*/ 846907 w 1031876"/>
              <a:gd name="connsiteY4512" fmla="*/ 962025 h 1106488"/>
              <a:gd name="connsiteX4513" fmla="*/ 846916 w 1031876"/>
              <a:gd name="connsiteY4513" fmla="*/ 962030 h 1106488"/>
              <a:gd name="connsiteX4514" fmla="*/ 841087 w 1031876"/>
              <a:gd name="connsiteY4514" fmla="*/ 962554 h 1106488"/>
              <a:gd name="connsiteX4515" fmla="*/ 845367 w 1031876"/>
              <a:gd name="connsiteY4515" fmla="*/ 962025 h 1106488"/>
              <a:gd name="connsiteX4516" fmla="*/ 168565 w 1031876"/>
              <a:gd name="connsiteY4516" fmla="*/ 959760 h 1106488"/>
              <a:gd name="connsiteX4517" fmla="*/ 171252 w 1031876"/>
              <a:gd name="connsiteY4517" fmla="*/ 960835 h 1106488"/>
              <a:gd name="connsiteX4518" fmla="*/ 173832 w 1031876"/>
              <a:gd name="connsiteY4518" fmla="*/ 964520 h 1106488"/>
              <a:gd name="connsiteX4519" fmla="*/ 170392 w 1031876"/>
              <a:gd name="connsiteY4519" fmla="*/ 962554 h 1106488"/>
              <a:gd name="connsiteX4520" fmla="*/ 168565 w 1031876"/>
              <a:gd name="connsiteY4520" fmla="*/ 959760 h 1106488"/>
              <a:gd name="connsiteX4521" fmla="*/ 219145 w 1031876"/>
              <a:gd name="connsiteY4521" fmla="*/ 959273 h 1106488"/>
              <a:gd name="connsiteX4522" fmla="*/ 219999 w 1031876"/>
              <a:gd name="connsiteY4522" fmla="*/ 959375 h 1106488"/>
              <a:gd name="connsiteX4523" fmla="*/ 222100 w 1031876"/>
              <a:gd name="connsiteY4523" fmla="*/ 960273 h 1106488"/>
              <a:gd name="connsiteX4524" fmla="*/ 222562 w 1031876"/>
              <a:gd name="connsiteY4524" fmla="*/ 961079 h 1106488"/>
              <a:gd name="connsiteX4525" fmla="*/ 225978 w 1031876"/>
              <a:gd name="connsiteY4525" fmla="*/ 961932 h 1106488"/>
              <a:gd name="connsiteX4526" fmla="*/ 231042 w 1031876"/>
              <a:gd name="connsiteY4526" fmla="*/ 966984 h 1106488"/>
              <a:gd name="connsiteX4527" fmla="*/ 232808 w 1031876"/>
              <a:gd name="connsiteY4527" fmla="*/ 968745 h 1106488"/>
              <a:gd name="connsiteX4528" fmla="*/ 225978 w 1031876"/>
              <a:gd name="connsiteY4528" fmla="*/ 962784 h 1106488"/>
              <a:gd name="connsiteX4529" fmla="*/ 219145 w 1031876"/>
              <a:gd name="connsiteY4529" fmla="*/ 961932 h 1106488"/>
              <a:gd name="connsiteX4530" fmla="*/ 221488 w 1031876"/>
              <a:gd name="connsiteY4530" fmla="*/ 959205 h 1106488"/>
              <a:gd name="connsiteX4531" fmla="*/ 225978 w 1031876"/>
              <a:gd name="connsiteY4531" fmla="*/ 961932 h 1106488"/>
              <a:gd name="connsiteX4532" fmla="*/ 222100 w 1031876"/>
              <a:gd name="connsiteY4532" fmla="*/ 960273 h 1106488"/>
              <a:gd name="connsiteX4533" fmla="*/ 221303 w 1031876"/>
              <a:gd name="connsiteY4533" fmla="*/ 958882 h 1106488"/>
              <a:gd name="connsiteX4534" fmla="*/ 221488 w 1031876"/>
              <a:gd name="connsiteY4534" fmla="*/ 959205 h 1106488"/>
              <a:gd name="connsiteX4535" fmla="*/ 221067 w 1031876"/>
              <a:gd name="connsiteY4535" fmla="*/ 958949 h 1106488"/>
              <a:gd name="connsiteX4536" fmla="*/ 222562 w 1031876"/>
              <a:gd name="connsiteY4536" fmla="*/ 958523 h 1106488"/>
              <a:gd name="connsiteX4537" fmla="*/ 225124 w 1031876"/>
              <a:gd name="connsiteY4537" fmla="*/ 961079 h 1106488"/>
              <a:gd name="connsiteX4538" fmla="*/ 225978 w 1031876"/>
              <a:gd name="connsiteY4538" fmla="*/ 961932 h 1106488"/>
              <a:gd name="connsiteX4539" fmla="*/ 242226 w 1031876"/>
              <a:gd name="connsiteY4539" fmla="*/ 958352 h 1106488"/>
              <a:gd name="connsiteX4540" fmla="*/ 242735 w 1031876"/>
              <a:gd name="connsiteY4540" fmla="*/ 958860 h 1106488"/>
              <a:gd name="connsiteX4541" fmla="*/ 245903 w 1031876"/>
              <a:gd name="connsiteY4541" fmla="*/ 962025 h 1106488"/>
              <a:gd name="connsiteX4542" fmla="*/ 202565 w 1031876"/>
              <a:gd name="connsiteY4542" fmla="*/ 957739 h 1106488"/>
              <a:gd name="connsiteX4543" fmla="*/ 205317 w 1031876"/>
              <a:gd name="connsiteY4543" fmla="*/ 959115 h 1106488"/>
              <a:gd name="connsiteX4544" fmla="*/ 212197 w 1031876"/>
              <a:gd name="connsiteY4544" fmla="*/ 962554 h 1106488"/>
              <a:gd name="connsiteX4545" fmla="*/ 209617 w 1031876"/>
              <a:gd name="connsiteY4545" fmla="*/ 962554 h 1106488"/>
              <a:gd name="connsiteX4546" fmla="*/ 206177 w 1031876"/>
              <a:gd name="connsiteY4546" fmla="*/ 962554 h 1106488"/>
              <a:gd name="connsiteX4547" fmla="*/ 205317 w 1031876"/>
              <a:gd name="connsiteY4547" fmla="*/ 962554 h 1106488"/>
              <a:gd name="connsiteX4548" fmla="*/ 854257 w 1031876"/>
              <a:gd name="connsiteY4548" fmla="*/ 956537 h 1106488"/>
              <a:gd name="connsiteX4549" fmla="*/ 854653 w 1031876"/>
              <a:gd name="connsiteY4549" fmla="*/ 956689 h 1106488"/>
              <a:gd name="connsiteX4550" fmla="*/ 854653 w 1031876"/>
              <a:gd name="connsiteY4550" fmla="*/ 960040 h 1106488"/>
              <a:gd name="connsiteX4551" fmla="*/ 854653 w 1031876"/>
              <a:gd name="connsiteY4551" fmla="*/ 962554 h 1106488"/>
              <a:gd name="connsiteX4552" fmla="*/ 847870 w 1031876"/>
              <a:gd name="connsiteY4552" fmla="*/ 962554 h 1106488"/>
              <a:gd name="connsiteX4553" fmla="*/ 851262 w 1031876"/>
              <a:gd name="connsiteY4553" fmla="*/ 961716 h 1106488"/>
              <a:gd name="connsiteX4554" fmla="*/ 853982 w 1031876"/>
              <a:gd name="connsiteY4554" fmla="*/ 956431 h 1106488"/>
              <a:gd name="connsiteX4555" fmla="*/ 854179 w 1031876"/>
              <a:gd name="connsiteY4555" fmla="*/ 956507 h 1106488"/>
              <a:gd name="connsiteX4556" fmla="*/ 850414 w 1031876"/>
              <a:gd name="connsiteY4556" fmla="*/ 961716 h 1106488"/>
              <a:gd name="connsiteX4557" fmla="*/ 848028 w 1031876"/>
              <a:gd name="connsiteY4557" fmla="*/ 961930 h 1106488"/>
              <a:gd name="connsiteX4558" fmla="*/ 848141 w 1031876"/>
              <a:gd name="connsiteY4558" fmla="*/ 961481 h 1106488"/>
              <a:gd name="connsiteX4559" fmla="*/ 854653 w 1031876"/>
              <a:gd name="connsiteY4559" fmla="*/ 955851 h 1106488"/>
              <a:gd name="connsiteX4560" fmla="*/ 853982 w 1031876"/>
              <a:gd name="connsiteY4560" fmla="*/ 956431 h 1106488"/>
              <a:gd name="connsiteX4561" fmla="*/ 853770 w 1031876"/>
              <a:gd name="connsiteY4561" fmla="*/ 956350 h 1106488"/>
              <a:gd name="connsiteX4562" fmla="*/ 854653 w 1031876"/>
              <a:gd name="connsiteY4562" fmla="*/ 955851 h 1106488"/>
              <a:gd name="connsiteX4563" fmla="*/ 854257 w 1031876"/>
              <a:gd name="connsiteY4563" fmla="*/ 956537 h 1106488"/>
              <a:gd name="connsiteX4564" fmla="*/ 854179 w 1031876"/>
              <a:gd name="connsiteY4564" fmla="*/ 956507 h 1106488"/>
              <a:gd name="connsiteX4565" fmla="*/ 847726 w 1031876"/>
              <a:gd name="connsiteY4565" fmla="*/ 955675 h 1106488"/>
              <a:gd name="connsiteX4566" fmla="*/ 841475 w 1031876"/>
              <a:gd name="connsiteY4566" fmla="*/ 961926 h 1106488"/>
              <a:gd name="connsiteX4567" fmla="*/ 841376 w 1031876"/>
              <a:gd name="connsiteY4567" fmla="*/ 962025 h 1106488"/>
              <a:gd name="connsiteX4568" fmla="*/ 840582 w 1031876"/>
              <a:gd name="connsiteY4568" fmla="*/ 962819 h 1106488"/>
              <a:gd name="connsiteX4569" fmla="*/ 841036 w 1031876"/>
              <a:gd name="connsiteY4569" fmla="*/ 962025 h 1106488"/>
              <a:gd name="connsiteX4570" fmla="*/ 844154 w 1031876"/>
              <a:gd name="connsiteY4570" fmla="*/ 956568 h 1106488"/>
              <a:gd name="connsiteX4571" fmla="*/ 847726 w 1031876"/>
              <a:gd name="connsiteY4571" fmla="*/ 955675 h 1106488"/>
              <a:gd name="connsiteX4572" fmla="*/ 239713 w 1031876"/>
              <a:gd name="connsiteY4572" fmla="*/ 955675 h 1106488"/>
              <a:gd name="connsiteX4573" fmla="*/ 240209 w 1031876"/>
              <a:gd name="connsiteY4573" fmla="*/ 956337 h 1106488"/>
              <a:gd name="connsiteX4574" fmla="*/ 242226 w 1031876"/>
              <a:gd name="connsiteY4574" fmla="*/ 958352 h 1106488"/>
              <a:gd name="connsiteX4575" fmla="*/ 240211 w 1031876"/>
              <a:gd name="connsiteY4575" fmla="*/ 956339 h 1106488"/>
              <a:gd name="connsiteX4576" fmla="*/ 242094 w 1031876"/>
              <a:gd name="connsiteY4576" fmla="*/ 958850 h 1106488"/>
              <a:gd name="connsiteX4577" fmla="*/ 239713 w 1031876"/>
              <a:gd name="connsiteY4577" fmla="*/ 962025 h 1106488"/>
              <a:gd name="connsiteX4578" fmla="*/ 239713 w 1031876"/>
              <a:gd name="connsiteY4578" fmla="*/ 958850 h 1106488"/>
              <a:gd name="connsiteX4579" fmla="*/ 239713 w 1031876"/>
              <a:gd name="connsiteY4579" fmla="*/ 955842 h 1106488"/>
              <a:gd name="connsiteX4580" fmla="*/ 239713 w 1031876"/>
              <a:gd name="connsiteY4580" fmla="*/ 955676 h 1106488"/>
              <a:gd name="connsiteX4581" fmla="*/ 212197 w 1031876"/>
              <a:gd name="connsiteY4581" fmla="*/ 955675 h 1106488"/>
              <a:gd name="connsiteX4582" fmla="*/ 213057 w 1031876"/>
              <a:gd name="connsiteY4582" fmla="*/ 956469 h 1106488"/>
              <a:gd name="connsiteX4583" fmla="*/ 214845 w 1031876"/>
              <a:gd name="connsiteY4583" fmla="*/ 958119 h 1106488"/>
              <a:gd name="connsiteX4584" fmla="*/ 219076 w 1031876"/>
              <a:gd name="connsiteY4584" fmla="*/ 962025 h 1106488"/>
              <a:gd name="connsiteX4585" fmla="*/ 212197 w 1031876"/>
              <a:gd name="connsiteY4585" fmla="*/ 955675 h 1106488"/>
              <a:gd name="connsiteX4586" fmla="*/ 212197 w 1031876"/>
              <a:gd name="connsiteY4586" fmla="*/ 955675 h 1106488"/>
              <a:gd name="connsiteX4587" fmla="*/ 215637 w 1031876"/>
              <a:gd name="connsiteY4587" fmla="*/ 956469 h 1106488"/>
              <a:gd name="connsiteX4588" fmla="*/ 216575 w 1031876"/>
              <a:gd name="connsiteY4588" fmla="*/ 957984 h 1106488"/>
              <a:gd name="connsiteX4589" fmla="*/ 198438 w 1031876"/>
              <a:gd name="connsiteY4589" fmla="*/ 955675 h 1106488"/>
              <a:gd name="connsiteX4590" fmla="*/ 201878 w 1031876"/>
              <a:gd name="connsiteY4590" fmla="*/ 956535 h 1106488"/>
              <a:gd name="connsiteX4591" fmla="*/ 202565 w 1031876"/>
              <a:gd name="connsiteY4591" fmla="*/ 957739 h 1106488"/>
              <a:gd name="connsiteX4592" fmla="*/ 239316 w 1031876"/>
              <a:gd name="connsiteY4592" fmla="*/ 955445 h 1106488"/>
              <a:gd name="connsiteX4593" fmla="*/ 241880 w 1031876"/>
              <a:gd name="connsiteY4593" fmla="*/ 955445 h 1106488"/>
              <a:gd name="connsiteX4594" fmla="*/ 242735 w 1031876"/>
              <a:gd name="connsiteY4594" fmla="*/ 955445 h 1106488"/>
              <a:gd name="connsiteX4595" fmla="*/ 243589 w 1031876"/>
              <a:gd name="connsiteY4595" fmla="*/ 955445 h 1106488"/>
              <a:gd name="connsiteX4596" fmla="*/ 246153 w 1031876"/>
              <a:gd name="connsiteY4596" fmla="*/ 955445 h 1106488"/>
              <a:gd name="connsiteX4597" fmla="*/ 239316 w 1031876"/>
              <a:gd name="connsiteY4597" fmla="*/ 955445 h 1106488"/>
              <a:gd name="connsiteX4598" fmla="*/ 219145 w 1031876"/>
              <a:gd name="connsiteY4598" fmla="*/ 955115 h 1106488"/>
              <a:gd name="connsiteX4599" fmla="*/ 219145 w 1031876"/>
              <a:gd name="connsiteY4599" fmla="*/ 958523 h 1106488"/>
              <a:gd name="connsiteX4600" fmla="*/ 219145 w 1031876"/>
              <a:gd name="connsiteY4600" fmla="*/ 959273 h 1106488"/>
              <a:gd name="connsiteX4601" fmla="*/ 218303 w 1031876"/>
              <a:gd name="connsiteY4601" fmla="*/ 959172 h 1106488"/>
              <a:gd name="connsiteX4602" fmla="*/ 218890 w 1031876"/>
              <a:gd name="connsiteY4602" fmla="*/ 961337 h 1106488"/>
              <a:gd name="connsiteX4603" fmla="*/ 219145 w 1031876"/>
              <a:gd name="connsiteY4603" fmla="*/ 961932 h 1106488"/>
              <a:gd name="connsiteX4604" fmla="*/ 218980 w 1031876"/>
              <a:gd name="connsiteY4604" fmla="*/ 961670 h 1106488"/>
              <a:gd name="connsiteX4605" fmla="*/ 219076 w 1031876"/>
              <a:gd name="connsiteY4605" fmla="*/ 962025 h 1106488"/>
              <a:gd name="connsiteX4606" fmla="*/ 216575 w 1031876"/>
              <a:gd name="connsiteY4606" fmla="*/ 957984 h 1106488"/>
              <a:gd name="connsiteX4607" fmla="*/ 217706 w 1031876"/>
              <a:gd name="connsiteY4607" fmla="*/ 958581 h 1106488"/>
              <a:gd name="connsiteX4608" fmla="*/ 216583 w 1031876"/>
              <a:gd name="connsiteY4608" fmla="*/ 955967 h 1106488"/>
              <a:gd name="connsiteX4609" fmla="*/ 219145 w 1031876"/>
              <a:gd name="connsiteY4609" fmla="*/ 955115 h 1106488"/>
              <a:gd name="connsiteX4610" fmla="*/ 219145 w 1031876"/>
              <a:gd name="connsiteY4610" fmla="*/ 955115 h 1106488"/>
              <a:gd name="connsiteX4611" fmla="*/ 219999 w 1031876"/>
              <a:gd name="connsiteY4611" fmla="*/ 955967 h 1106488"/>
              <a:gd name="connsiteX4612" fmla="*/ 222562 w 1031876"/>
              <a:gd name="connsiteY4612" fmla="*/ 958523 h 1106488"/>
              <a:gd name="connsiteX4613" fmla="*/ 221303 w 1031876"/>
              <a:gd name="connsiteY4613" fmla="*/ 958882 h 1106488"/>
              <a:gd name="connsiteX4614" fmla="*/ 219145 w 1031876"/>
              <a:gd name="connsiteY4614" fmla="*/ 955115 h 1106488"/>
              <a:gd name="connsiteX4615" fmla="*/ 223601 w 1031876"/>
              <a:gd name="connsiteY4615" fmla="*/ 958227 h 1106488"/>
              <a:gd name="connsiteX4616" fmla="*/ 222562 w 1031876"/>
              <a:gd name="connsiteY4616" fmla="*/ 958523 h 1106488"/>
              <a:gd name="connsiteX4617" fmla="*/ 813595 w 1031876"/>
              <a:gd name="connsiteY4617" fmla="*/ 955110 h 1106488"/>
              <a:gd name="connsiteX4618" fmla="*/ 813482 w 1031876"/>
              <a:gd name="connsiteY4618" fmla="*/ 955190 h 1106488"/>
              <a:gd name="connsiteX4619" fmla="*/ 813595 w 1031876"/>
              <a:gd name="connsiteY4619" fmla="*/ 955340 h 1106488"/>
              <a:gd name="connsiteX4620" fmla="*/ 852438 w 1031876"/>
              <a:gd name="connsiteY4620" fmla="*/ 954210 h 1106488"/>
              <a:gd name="connsiteX4621" fmla="*/ 854653 w 1031876"/>
              <a:gd name="connsiteY4621" fmla="*/ 955851 h 1106488"/>
              <a:gd name="connsiteX4622" fmla="*/ 852745 w 1031876"/>
              <a:gd name="connsiteY4622" fmla="*/ 955956 h 1106488"/>
              <a:gd name="connsiteX4623" fmla="*/ 853770 w 1031876"/>
              <a:gd name="connsiteY4623" fmla="*/ 956350 h 1106488"/>
              <a:gd name="connsiteX4624" fmla="*/ 848718 w 1031876"/>
              <a:gd name="connsiteY4624" fmla="*/ 959202 h 1106488"/>
              <a:gd name="connsiteX4625" fmla="*/ 848141 w 1031876"/>
              <a:gd name="connsiteY4625" fmla="*/ 961481 h 1106488"/>
              <a:gd name="connsiteX4626" fmla="*/ 847870 w 1031876"/>
              <a:gd name="connsiteY4626" fmla="*/ 961716 h 1106488"/>
              <a:gd name="connsiteX4627" fmla="*/ 846624 w 1031876"/>
              <a:gd name="connsiteY4627" fmla="*/ 961870 h 1106488"/>
              <a:gd name="connsiteX4628" fmla="*/ 845962 w 1031876"/>
              <a:gd name="connsiteY4628" fmla="*/ 961507 h 1106488"/>
              <a:gd name="connsiteX4629" fmla="*/ 847870 w 1031876"/>
              <a:gd name="connsiteY4629" fmla="*/ 955851 h 1106488"/>
              <a:gd name="connsiteX4630" fmla="*/ 843261 w 1031876"/>
              <a:gd name="connsiteY4630" fmla="*/ 953294 h 1106488"/>
              <a:gd name="connsiteX4631" fmla="*/ 844704 w 1031876"/>
              <a:gd name="connsiteY4631" fmla="*/ 954064 h 1106488"/>
              <a:gd name="connsiteX4632" fmla="*/ 845157 w 1031876"/>
              <a:gd name="connsiteY4632" fmla="*/ 953840 h 1106488"/>
              <a:gd name="connsiteX4633" fmla="*/ 844951 w 1031876"/>
              <a:gd name="connsiteY4633" fmla="*/ 954195 h 1106488"/>
              <a:gd name="connsiteX4634" fmla="*/ 847726 w 1031876"/>
              <a:gd name="connsiteY4634" fmla="*/ 955675 h 1106488"/>
              <a:gd name="connsiteX4635" fmla="*/ 841799 w 1031876"/>
              <a:gd name="connsiteY4635" fmla="*/ 955675 h 1106488"/>
              <a:gd name="connsiteX4636" fmla="*/ 841087 w 1031876"/>
              <a:gd name="connsiteY4636" fmla="*/ 955851 h 1106488"/>
              <a:gd name="connsiteX4637" fmla="*/ 841443 w 1031876"/>
              <a:gd name="connsiteY4637" fmla="*/ 955675 h 1106488"/>
              <a:gd name="connsiteX4638" fmla="*/ 840582 w 1031876"/>
              <a:gd name="connsiteY4638" fmla="*/ 955675 h 1106488"/>
              <a:gd name="connsiteX4639" fmla="*/ 833438 w 1031876"/>
              <a:gd name="connsiteY4639" fmla="*/ 955675 h 1106488"/>
              <a:gd name="connsiteX4640" fmla="*/ 843261 w 1031876"/>
              <a:gd name="connsiteY4640" fmla="*/ 953294 h 1106488"/>
              <a:gd name="connsiteX4641" fmla="*/ 228600 w 1031876"/>
              <a:gd name="connsiteY4641" fmla="*/ 953294 h 1106488"/>
              <a:gd name="connsiteX4642" fmla="*/ 231775 w 1031876"/>
              <a:gd name="connsiteY4642" fmla="*/ 955675 h 1106488"/>
              <a:gd name="connsiteX4643" fmla="*/ 228171 w 1031876"/>
              <a:gd name="connsiteY4643" fmla="*/ 953616 h 1106488"/>
              <a:gd name="connsiteX4644" fmla="*/ 807211 w 1031876"/>
              <a:gd name="connsiteY4644" fmla="*/ 952825 h 1106488"/>
              <a:gd name="connsiteX4645" fmla="*/ 806836 w 1031876"/>
              <a:gd name="connsiteY4645" fmla="*/ 955445 h 1106488"/>
              <a:gd name="connsiteX4646" fmla="*/ 799998 w 1031876"/>
              <a:gd name="connsiteY4646" fmla="*/ 957929 h 1106488"/>
              <a:gd name="connsiteX4647" fmla="*/ 799998 w 1031876"/>
              <a:gd name="connsiteY4647" fmla="*/ 955445 h 1106488"/>
              <a:gd name="connsiteX4648" fmla="*/ 806836 w 1031876"/>
              <a:gd name="connsiteY4648" fmla="*/ 952961 h 1106488"/>
              <a:gd name="connsiteX4649" fmla="*/ 187648 w 1031876"/>
              <a:gd name="connsiteY4649" fmla="*/ 952822 h 1106488"/>
              <a:gd name="connsiteX4650" fmla="*/ 188517 w 1031876"/>
              <a:gd name="connsiteY4650" fmla="*/ 954287 h 1106488"/>
              <a:gd name="connsiteX4651" fmla="*/ 189301 w 1031876"/>
              <a:gd name="connsiteY4651" fmla="*/ 954476 h 1106488"/>
              <a:gd name="connsiteX4652" fmla="*/ 206005 w 1031876"/>
              <a:gd name="connsiteY4652" fmla="*/ 951865 h 1106488"/>
              <a:gd name="connsiteX4653" fmla="*/ 207122 w 1031876"/>
              <a:gd name="connsiteY4653" fmla="*/ 952240 h 1106488"/>
              <a:gd name="connsiteX4654" fmla="*/ 207819 w 1031876"/>
              <a:gd name="connsiteY4654" fmla="*/ 953366 h 1106488"/>
              <a:gd name="connsiteX4655" fmla="*/ 206177 w 1031876"/>
              <a:gd name="connsiteY4655" fmla="*/ 952500 h 1106488"/>
              <a:gd name="connsiteX4656" fmla="*/ 186858 w 1031876"/>
              <a:gd name="connsiteY4656" fmla="*/ 951492 h 1106488"/>
              <a:gd name="connsiteX4657" fmla="*/ 187647 w 1031876"/>
              <a:gd name="connsiteY4657" fmla="*/ 952820 h 1106488"/>
              <a:gd name="connsiteX4658" fmla="*/ 189302 w 1031876"/>
              <a:gd name="connsiteY4658" fmla="*/ 954476 h 1106488"/>
              <a:gd name="connsiteX4659" fmla="*/ 191143 w 1031876"/>
              <a:gd name="connsiteY4659" fmla="*/ 954919 h 1106488"/>
              <a:gd name="connsiteX4660" fmla="*/ 239642 w 1031876"/>
              <a:gd name="connsiteY4660" fmla="*/ 950891 h 1106488"/>
              <a:gd name="connsiteX4661" fmla="*/ 246153 w 1031876"/>
              <a:gd name="connsiteY4661" fmla="*/ 955445 h 1106488"/>
              <a:gd name="connsiteX4662" fmla="*/ 240171 w 1031876"/>
              <a:gd name="connsiteY4662" fmla="*/ 954591 h 1106488"/>
              <a:gd name="connsiteX4663" fmla="*/ 223446 w 1031876"/>
              <a:gd name="connsiteY4663" fmla="*/ 950062 h 1106488"/>
              <a:gd name="connsiteX4664" fmla="*/ 224017 w 1031876"/>
              <a:gd name="connsiteY4664" fmla="*/ 951202 h 1106488"/>
              <a:gd name="connsiteX4665" fmla="*/ 224552 w 1031876"/>
              <a:gd name="connsiteY4665" fmla="*/ 950488 h 1106488"/>
              <a:gd name="connsiteX4666" fmla="*/ 833438 w 1031876"/>
              <a:gd name="connsiteY4666" fmla="*/ 949325 h 1106488"/>
              <a:gd name="connsiteX4667" fmla="*/ 841376 w 1031876"/>
              <a:gd name="connsiteY4667" fmla="*/ 949325 h 1106488"/>
              <a:gd name="connsiteX4668" fmla="*/ 833438 w 1031876"/>
              <a:gd name="connsiteY4668" fmla="*/ 955675 h 1106488"/>
              <a:gd name="connsiteX4669" fmla="*/ 833438 w 1031876"/>
              <a:gd name="connsiteY4669" fmla="*/ 949325 h 1106488"/>
              <a:gd name="connsiteX4670" fmla="*/ 813595 w 1031876"/>
              <a:gd name="connsiteY4670" fmla="*/ 949325 h 1106488"/>
              <a:gd name="connsiteX4671" fmla="*/ 813595 w 1031876"/>
              <a:gd name="connsiteY4671" fmla="*/ 952500 h 1106488"/>
              <a:gd name="connsiteX4672" fmla="*/ 813595 w 1031876"/>
              <a:gd name="connsiteY4672" fmla="*/ 953199 h 1106488"/>
              <a:gd name="connsiteX4673" fmla="*/ 812962 w 1031876"/>
              <a:gd name="connsiteY4673" fmla="*/ 953266 h 1106488"/>
              <a:gd name="connsiteX4674" fmla="*/ 232569 w 1031876"/>
              <a:gd name="connsiteY4674" fmla="*/ 949325 h 1106488"/>
              <a:gd name="connsiteX4675" fmla="*/ 235167 w 1031876"/>
              <a:gd name="connsiteY4675" fmla="*/ 953366 h 1106488"/>
              <a:gd name="connsiteX4676" fmla="*/ 233462 w 1031876"/>
              <a:gd name="connsiteY4676" fmla="*/ 952500 h 1106488"/>
              <a:gd name="connsiteX4677" fmla="*/ 232569 w 1031876"/>
              <a:gd name="connsiteY4677" fmla="*/ 949325 h 1106488"/>
              <a:gd name="connsiteX4678" fmla="*/ 205317 w 1031876"/>
              <a:gd name="connsiteY4678" fmla="*/ 949325 h 1106488"/>
              <a:gd name="connsiteX4679" fmla="*/ 208757 w 1031876"/>
              <a:gd name="connsiteY4679" fmla="*/ 952500 h 1106488"/>
              <a:gd name="connsiteX4680" fmla="*/ 211884 w 1031876"/>
              <a:gd name="connsiteY4680" fmla="*/ 955387 h 1106488"/>
              <a:gd name="connsiteX4681" fmla="*/ 212726 w 1031876"/>
              <a:gd name="connsiteY4681" fmla="*/ 955675 h 1106488"/>
              <a:gd name="connsiteX4682" fmla="*/ 212197 w 1031876"/>
              <a:gd name="connsiteY4682" fmla="*/ 955675 h 1106488"/>
              <a:gd name="connsiteX4683" fmla="*/ 205780 w 1031876"/>
              <a:gd name="connsiteY4683" fmla="*/ 955675 h 1106488"/>
              <a:gd name="connsiteX4684" fmla="*/ 204788 w 1031876"/>
              <a:gd name="connsiteY4684" fmla="*/ 955675 h 1106488"/>
              <a:gd name="connsiteX4685" fmla="*/ 205780 w 1031876"/>
              <a:gd name="connsiteY4685" fmla="*/ 953294 h 1106488"/>
              <a:gd name="connsiteX4686" fmla="*/ 208311 w 1031876"/>
              <a:gd name="connsiteY4686" fmla="*/ 954162 h 1106488"/>
              <a:gd name="connsiteX4687" fmla="*/ 207819 w 1031876"/>
              <a:gd name="connsiteY4687" fmla="*/ 953366 h 1106488"/>
              <a:gd name="connsiteX4688" fmla="*/ 211214 w 1031876"/>
              <a:gd name="connsiteY4688" fmla="*/ 955157 h 1106488"/>
              <a:gd name="connsiteX4689" fmla="*/ 211738 w 1031876"/>
              <a:gd name="connsiteY4689" fmla="*/ 955337 h 1106488"/>
              <a:gd name="connsiteX4690" fmla="*/ 207897 w 1031876"/>
              <a:gd name="connsiteY4690" fmla="*/ 952500 h 1106488"/>
              <a:gd name="connsiteX4691" fmla="*/ 207122 w 1031876"/>
              <a:gd name="connsiteY4691" fmla="*/ 952240 h 1106488"/>
              <a:gd name="connsiteX4692" fmla="*/ 198438 w 1031876"/>
              <a:gd name="connsiteY4692" fmla="*/ 949325 h 1106488"/>
              <a:gd name="connsiteX4693" fmla="*/ 205317 w 1031876"/>
              <a:gd name="connsiteY4693" fmla="*/ 949325 h 1106488"/>
              <a:gd name="connsiteX4694" fmla="*/ 206005 w 1031876"/>
              <a:gd name="connsiteY4694" fmla="*/ 951865 h 1106488"/>
              <a:gd name="connsiteX4695" fmla="*/ 157163 w 1031876"/>
              <a:gd name="connsiteY4695" fmla="*/ 949325 h 1106488"/>
              <a:gd name="connsiteX4696" fmla="*/ 164307 w 1031876"/>
              <a:gd name="connsiteY4696" fmla="*/ 949325 h 1106488"/>
              <a:gd name="connsiteX4697" fmla="*/ 157163 w 1031876"/>
              <a:gd name="connsiteY4697" fmla="*/ 949325 h 1106488"/>
              <a:gd name="connsiteX4698" fmla="*/ 237948 w 1031876"/>
              <a:gd name="connsiteY4698" fmla="*/ 949297 h 1106488"/>
              <a:gd name="connsiteX4699" fmla="*/ 239316 w 1031876"/>
              <a:gd name="connsiteY4699" fmla="*/ 949468 h 1106488"/>
              <a:gd name="connsiteX4700" fmla="*/ 239316 w 1031876"/>
              <a:gd name="connsiteY4700" fmla="*/ 949469 h 1106488"/>
              <a:gd name="connsiteX4701" fmla="*/ 239456 w 1031876"/>
              <a:gd name="connsiteY4701" fmla="*/ 949591 h 1106488"/>
              <a:gd name="connsiteX4702" fmla="*/ 239642 w 1031876"/>
              <a:gd name="connsiteY4702" fmla="*/ 950891 h 1106488"/>
              <a:gd name="connsiteX4703" fmla="*/ 239316 w 1031876"/>
              <a:gd name="connsiteY4703" fmla="*/ 950664 h 1106488"/>
              <a:gd name="connsiteX4704" fmla="*/ 237606 w 1031876"/>
              <a:gd name="connsiteY4704" fmla="*/ 949468 h 1106488"/>
              <a:gd name="connsiteX4705" fmla="*/ 854653 w 1031876"/>
              <a:gd name="connsiteY4705" fmla="*/ 949148 h 1106488"/>
              <a:gd name="connsiteX4706" fmla="*/ 858044 w 1031876"/>
              <a:gd name="connsiteY4706" fmla="*/ 949148 h 1106488"/>
              <a:gd name="connsiteX4707" fmla="*/ 860588 w 1031876"/>
              <a:gd name="connsiteY4707" fmla="*/ 949148 h 1106488"/>
              <a:gd name="connsiteX4708" fmla="*/ 861436 w 1031876"/>
              <a:gd name="connsiteY4708" fmla="*/ 949148 h 1106488"/>
              <a:gd name="connsiteX4709" fmla="*/ 855501 w 1031876"/>
              <a:gd name="connsiteY4709" fmla="*/ 952500 h 1106488"/>
              <a:gd name="connsiteX4710" fmla="*/ 855331 w 1031876"/>
              <a:gd name="connsiteY4710" fmla="*/ 953170 h 1106488"/>
              <a:gd name="connsiteX4711" fmla="*/ 855025 w 1031876"/>
              <a:gd name="connsiteY4711" fmla="*/ 953280 h 1106488"/>
              <a:gd name="connsiteX4712" fmla="*/ 852438 w 1031876"/>
              <a:gd name="connsiteY4712" fmla="*/ 954210 h 1106488"/>
              <a:gd name="connsiteX4713" fmla="*/ 851262 w 1031876"/>
              <a:gd name="connsiteY4713" fmla="*/ 953338 h 1106488"/>
              <a:gd name="connsiteX4714" fmla="*/ 847870 w 1031876"/>
              <a:gd name="connsiteY4714" fmla="*/ 955851 h 1106488"/>
              <a:gd name="connsiteX4715" fmla="*/ 854653 w 1031876"/>
              <a:gd name="connsiteY4715" fmla="*/ 949148 h 1106488"/>
              <a:gd name="connsiteX4716" fmla="*/ 847870 w 1031876"/>
              <a:gd name="connsiteY4716" fmla="*/ 949148 h 1106488"/>
              <a:gd name="connsiteX4717" fmla="*/ 848718 w 1031876"/>
              <a:gd name="connsiteY4717" fmla="*/ 949148 h 1106488"/>
              <a:gd name="connsiteX4718" fmla="*/ 851262 w 1031876"/>
              <a:gd name="connsiteY4718" fmla="*/ 949148 h 1106488"/>
              <a:gd name="connsiteX4719" fmla="*/ 853805 w 1031876"/>
              <a:gd name="connsiteY4719" fmla="*/ 949148 h 1106488"/>
              <a:gd name="connsiteX4720" fmla="*/ 854653 w 1031876"/>
              <a:gd name="connsiteY4720" fmla="*/ 949148 h 1106488"/>
              <a:gd name="connsiteX4721" fmla="*/ 847870 w 1031876"/>
              <a:gd name="connsiteY4721" fmla="*/ 952500 h 1106488"/>
              <a:gd name="connsiteX4722" fmla="*/ 845157 w 1031876"/>
              <a:gd name="connsiteY4722" fmla="*/ 953840 h 1106488"/>
              <a:gd name="connsiteX4723" fmla="*/ 185351 w 1031876"/>
              <a:gd name="connsiteY4723" fmla="*/ 948951 h 1106488"/>
              <a:gd name="connsiteX4724" fmla="*/ 185764 w 1031876"/>
              <a:gd name="connsiteY4724" fmla="*/ 949648 h 1106488"/>
              <a:gd name="connsiteX4725" fmla="*/ 186798 w 1031876"/>
              <a:gd name="connsiteY4725" fmla="*/ 949855 h 1106488"/>
              <a:gd name="connsiteX4726" fmla="*/ 813674 w 1031876"/>
              <a:gd name="connsiteY4726" fmla="*/ 948614 h 1106488"/>
              <a:gd name="connsiteX4727" fmla="*/ 809400 w 1031876"/>
              <a:gd name="connsiteY4727" fmla="*/ 952030 h 1106488"/>
              <a:gd name="connsiteX4728" fmla="*/ 807211 w 1031876"/>
              <a:gd name="connsiteY4728" fmla="*/ 952825 h 1106488"/>
              <a:gd name="connsiteX4729" fmla="*/ 807492 w 1031876"/>
              <a:gd name="connsiteY4729" fmla="*/ 950860 h 1106488"/>
              <a:gd name="connsiteX4730" fmla="*/ 239316 w 1031876"/>
              <a:gd name="connsiteY4730" fmla="*/ 948614 h 1106488"/>
              <a:gd name="connsiteX4731" fmla="*/ 246153 w 1031876"/>
              <a:gd name="connsiteY4731" fmla="*/ 955445 h 1106488"/>
              <a:gd name="connsiteX4732" fmla="*/ 239456 w 1031876"/>
              <a:gd name="connsiteY4732" fmla="*/ 949591 h 1106488"/>
              <a:gd name="connsiteX4733" fmla="*/ 226219 w 1031876"/>
              <a:gd name="connsiteY4733" fmla="*/ 948532 h 1106488"/>
              <a:gd name="connsiteX4734" fmla="*/ 230436 w 1031876"/>
              <a:gd name="connsiteY4734" fmla="*/ 952104 h 1106488"/>
              <a:gd name="connsiteX4735" fmla="*/ 235645 w 1031876"/>
              <a:gd name="connsiteY4735" fmla="*/ 954110 h 1106488"/>
              <a:gd name="connsiteX4736" fmla="*/ 235167 w 1031876"/>
              <a:gd name="connsiteY4736" fmla="*/ 953366 h 1106488"/>
              <a:gd name="connsiteX4737" fmla="*/ 239713 w 1031876"/>
              <a:gd name="connsiteY4737" fmla="*/ 955675 h 1106488"/>
              <a:gd name="connsiteX4738" fmla="*/ 239707 w 1031876"/>
              <a:gd name="connsiteY4738" fmla="*/ 955674 h 1106488"/>
              <a:gd name="connsiteX4739" fmla="*/ 239710 w 1031876"/>
              <a:gd name="connsiteY4739" fmla="*/ 955675 h 1106488"/>
              <a:gd name="connsiteX4740" fmla="*/ 239713 w 1031876"/>
              <a:gd name="connsiteY4740" fmla="*/ 955676 h 1106488"/>
              <a:gd name="connsiteX4741" fmla="*/ 239705 w 1031876"/>
              <a:gd name="connsiteY4741" fmla="*/ 955675 h 1106488"/>
              <a:gd name="connsiteX4742" fmla="*/ 239522 w 1031876"/>
              <a:gd name="connsiteY4742" fmla="*/ 955651 h 1106488"/>
              <a:gd name="connsiteX4743" fmla="*/ 232966 w 1031876"/>
              <a:gd name="connsiteY4743" fmla="*/ 954783 h 1106488"/>
              <a:gd name="connsiteX4744" fmla="*/ 226219 w 1031876"/>
              <a:gd name="connsiteY4744" fmla="*/ 948532 h 1106488"/>
              <a:gd name="connsiteX4745" fmla="*/ 212312 w 1031876"/>
              <a:gd name="connsiteY4745" fmla="*/ 948298 h 1106488"/>
              <a:gd name="connsiteX4746" fmla="*/ 212312 w 1031876"/>
              <a:gd name="connsiteY4746" fmla="*/ 955115 h 1106488"/>
              <a:gd name="connsiteX4747" fmla="*/ 211458 w 1031876"/>
              <a:gd name="connsiteY4747" fmla="*/ 951706 h 1106488"/>
              <a:gd name="connsiteX4748" fmla="*/ 209357 w 1031876"/>
              <a:gd name="connsiteY4748" fmla="*/ 950509 h 1106488"/>
              <a:gd name="connsiteX4749" fmla="*/ 205478 w 1031876"/>
              <a:gd name="connsiteY4749" fmla="*/ 948298 h 1106488"/>
              <a:gd name="connsiteX4750" fmla="*/ 209357 w 1031876"/>
              <a:gd name="connsiteY4750" fmla="*/ 950509 h 1106488"/>
              <a:gd name="connsiteX4751" fmla="*/ 208895 w 1031876"/>
              <a:gd name="connsiteY4751" fmla="*/ 950854 h 1106488"/>
              <a:gd name="connsiteX4752" fmla="*/ 205478 w 1031876"/>
              <a:gd name="connsiteY4752" fmla="*/ 948298 h 1106488"/>
              <a:gd name="connsiteX4753" fmla="*/ 222299 w 1031876"/>
              <a:gd name="connsiteY4753" fmla="*/ 947773 h 1106488"/>
              <a:gd name="connsiteX4754" fmla="*/ 225935 w 1031876"/>
              <a:gd name="connsiteY4754" fmla="*/ 948291 h 1106488"/>
              <a:gd name="connsiteX4755" fmla="*/ 225978 w 1031876"/>
              <a:gd name="connsiteY4755" fmla="*/ 948298 h 1106488"/>
              <a:gd name="connsiteX4756" fmla="*/ 225942 w 1031876"/>
              <a:gd name="connsiteY4756" fmla="*/ 948298 h 1106488"/>
              <a:gd name="connsiteX4757" fmla="*/ 222562 w 1031876"/>
              <a:gd name="connsiteY4757" fmla="*/ 948298 h 1106488"/>
              <a:gd name="connsiteX4758" fmla="*/ 214797 w 1031876"/>
              <a:gd name="connsiteY4758" fmla="*/ 945819 h 1106488"/>
              <a:gd name="connsiteX4759" fmla="*/ 219145 w 1031876"/>
              <a:gd name="connsiteY4759" fmla="*/ 948298 h 1106488"/>
              <a:gd name="connsiteX4760" fmla="*/ 215729 w 1031876"/>
              <a:gd name="connsiteY4760" fmla="*/ 947445 h 1106488"/>
              <a:gd name="connsiteX4761" fmla="*/ 228941 w 1031876"/>
              <a:gd name="connsiteY4761" fmla="*/ 943668 h 1106488"/>
              <a:gd name="connsiteX4762" fmla="*/ 231623 w 1031876"/>
              <a:gd name="connsiteY4762" fmla="*/ 945199 h 1106488"/>
              <a:gd name="connsiteX4763" fmla="*/ 232478 w 1031876"/>
              <a:gd name="connsiteY4763" fmla="*/ 948614 h 1106488"/>
              <a:gd name="connsiteX4764" fmla="*/ 226935 w 1031876"/>
              <a:gd name="connsiteY4764" fmla="*/ 942523 h 1106488"/>
              <a:gd name="connsiteX4765" fmla="*/ 228205 w 1031876"/>
              <a:gd name="connsiteY4765" fmla="*/ 942638 h 1106488"/>
              <a:gd name="connsiteX4766" fmla="*/ 228941 w 1031876"/>
              <a:gd name="connsiteY4766" fmla="*/ 943668 h 1106488"/>
              <a:gd name="connsiteX4767" fmla="*/ 888568 w 1031876"/>
              <a:gd name="connsiteY4767" fmla="*/ 942445 h 1106488"/>
              <a:gd name="connsiteX4768" fmla="*/ 888568 w 1031876"/>
              <a:gd name="connsiteY4768" fmla="*/ 943283 h 1106488"/>
              <a:gd name="connsiteX4769" fmla="*/ 888568 w 1031876"/>
              <a:gd name="connsiteY4769" fmla="*/ 944959 h 1106488"/>
              <a:gd name="connsiteX4770" fmla="*/ 888568 w 1031876"/>
              <a:gd name="connsiteY4770" fmla="*/ 948654 h 1106488"/>
              <a:gd name="connsiteX4771" fmla="*/ 889001 w 1031876"/>
              <a:gd name="connsiteY4771" fmla="*/ 948532 h 1106488"/>
              <a:gd name="connsiteX4772" fmla="*/ 890688 w 1031876"/>
              <a:gd name="connsiteY4772" fmla="*/ 946634 h 1106488"/>
              <a:gd name="connsiteX4773" fmla="*/ 888568 w 1031876"/>
              <a:gd name="connsiteY4773" fmla="*/ 949019 h 1106488"/>
              <a:gd name="connsiteX4774" fmla="*/ 888568 w 1031876"/>
              <a:gd name="connsiteY4774" fmla="*/ 949148 h 1106488"/>
              <a:gd name="connsiteX4775" fmla="*/ 888453 w 1031876"/>
              <a:gd name="connsiteY4775" fmla="*/ 949148 h 1106488"/>
              <a:gd name="connsiteX4776" fmla="*/ 888207 w 1031876"/>
              <a:gd name="connsiteY4776" fmla="*/ 949425 h 1106488"/>
              <a:gd name="connsiteX4777" fmla="*/ 882651 w 1031876"/>
              <a:gd name="connsiteY4777" fmla="*/ 955676 h 1106488"/>
              <a:gd name="connsiteX4778" fmla="*/ 885826 w 1031876"/>
              <a:gd name="connsiteY4778" fmla="*/ 949425 h 1106488"/>
              <a:gd name="connsiteX4779" fmla="*/ 886811 w 1031876"/>
              <a:gd name="connsiteY4779" fmla="*/ 949148 h 1106488"/>
              <a:gd name="connsiteX4780" fmla="*/ 884329 w 1031876"/>
              <a:gd name="connsiteY4780" fmla="*/ 949148 h 1106488"/>
              <a:gd name="connsiteX4781" fmla="*/ 882633 w 1031876"/>
              <a:gd name="connsiteY4781" fmla="*/ 949148 h 1106488"/>
              <a:gd name="connsiteX4782" fmla="*/ 881785 w 1031876"/>
              <a:gd name="connsiteY4782" fmla="*/ 949148 h 1106488"/>
              <a:gd name="connsiteX4783" fmla="*/ 888568 w 1031876"/>
              <a:gd name="connsiteY4783" fmla="*/ 942445 h 1106488"/>
              <a:gd name="connsiteX4784" fmla="*/ 861436 w 1031876"/>
              <a:gd name="connsiteY4784" fmla="*/ 942445 h 1106488"/>
              <a:gd name="connsiteX4785" fmla="*/ 854653 w 1031876"/>
              <a:gd name="connsiteY4785" fmla="*/ 949148 h 1106488"/>
              <a:gd name="connsiteX4786" fmla="*/ 861436 w 1031876"/>
              <a:gd name="connsiteY4786" fmla="*/ 942445 h 1106488"/>
              <a:gd name="connsiteX4787" fmla="*/ 226016 w 1031876"/>
              <a:gd name="connsiteY4787" fmla="*/ 942439 h 1106488"/>
              <a:gd name="connsiteX4788" fmla="*/ 226325 w 1031876"/>
              <a:gd name="connsiteY4788" fmla="*/ 942467 h 1106488"/>
              <a:gd name="connsiteX4789" fmla="*/ 229060 w 1031876"/>
              <a:gd name="connsiteY4789" fmla="*/ 945199 h 1106488"/>
              <a:gd name="connsiteX4790" fmla="*/ 232478 w 1031876"/>
              <a:gd name="connsiteY4790" fmla="*/ 948614 h 1106488"/>
              <a:gd name="connsiteX4791" fmla="*/ 229060 w 1031876"/>
              <a:gd name="connsiteY4791" fmla="*/ 947761 h 1106488"/>
              <a:gd name="connsiteX4792" fmla="*/ 840582 w 1031876"/>
              <a:gd name="connsiteY4792" fmla="*/ 942182 h 1106488"/>
              <a:gd name="connsiteX4793" fmla="*/ 840582 w 1031876"/>
              <a:gd name="connsiteY4793" fmla="*/ 949326 h 1106488"/>
              <a:gd name="connsiteX4794" fmla="*/ 840582 w 1031876"/>
              <a:gd name="connsiteY4794" fmla="*/ 942182 h 1106488"/>
              <a:gd name="connsiteX4795" fmla="*/ 170657 w 1031876"/>
              <a:gd name="connsiteY4795" fmla="*/ 942182 h 1106488"/>
              <a:gd name="connsiteX4796" fmla="*/ 177801 w 1031876"/>
              <a:gd name="connsiteY4796" fmla="*/ 949326 h 1106488"/>
              <a:gd name="connsiteX4797" fmla="*/ 170657 w 1031876"/>
              <a:gd name="connsiteY4797" fmla="*/ 942182 h 1106488"/>
              <a:gd name="connsiteX4798" fmla="*/ 225641 w 1031876"/>
              <a:gd name="connsiteY4798" fmla="*/ 941784 h 1106488"/>
              <a:gd name="connsiteX4799" fmla="*/ 226935 w 1031876"/>
              <a:gd name="connsiteY4799" fmla="*/ 942523 h 1106488"/>
              <a:gd name="connsiteX4800" fmla="*/ 226325 w 1031876"/>
              <a:gd name="connsiteY4800" fmla="*/ 942467 h 1106488"/>
              <a:gd name="connsiteX4801" fmla="*/ 219145 w 1031876"/>
              <a:gd name="connsiteY4801" fmla="*/ 941481 h 1106488"/>
              <a:gd name="connsiteX4802" fmla="*/ 219297 w 1031876"/>
              <a:gd name="connsiteY4802" fmla="*/ 941784 h 1106488"/>
              <a:gd name="connsiteX4803" fmla="*/ 224786 w 1031876"/>
              <a:gd name="connsiteY4803" fmla="*/ 941784 h 1106488"/>
              <a:gd name="connsiteX4804" fmla="*/ 225641 w 1031876"/>
              <a:gd name="connsiteY4804" fmla="*/ 941784 h 1106488"/>
              <a:gd name="connsiteX4805" fmla="*/ 226016 w 1031876"/>
              <a:gd name="connsiteY4805" fmla="*/ 942439 h 1106488"/>
              <a:gd name="connsiteX4806" fmla="*/ 219321 w 1031876"/>
              <a:gd name="connsiteY4806" fmla="*/ 941831 h 1106488"/>
              <a:gd name="connsiteX4807" fmla="*/ 220623 w 1031876"/>
              <a:gd name="connsiteY4807" fmla="*/ 944429 h 1106488"/>
              <a:gd name="connsiteX4808" fmla="*/ 222299 w 1031876"/>
              <a:gd name="connsiteY4808" fmla="*/ 947773 h 1106488"/>
              <a:gd name="connsiteX4809" fmla="*/ 219999 w 1031876"/>
              <a:gd name="connsiteY4809" fmla="*/ 947445 h 1106488"/>
              <a:gd name="connsiteX4810" fmla="*/ 219506 w 1031876"/>
              <a:gd name="connsiteY4810" fmla="*/ 943999 h 1106488"/>
              <a:gd name="connsiteX4811" fmla="*/ 219194 w 1031876"/>
              <a:gd name="connsiteY4811" fmla="*/ 941820 h 1106488"/>
              <a:gd name="connsiteX4812" fmla="*/ 218803 w 1031876"/>
              <a:gd name="connsiteY4812" fmla="*/ 941784 h 1106488"/>
              <a:gd name="connsiteX4813" fmla="*/ 219188 w 1031876"/>
              <a:gd name="connsiteY4813" fmla="*/ 941784 h 1106488"/>
              <a:gd name="connsiteX4814" fmla="*/ 212312 w 1031876"/>
              <a:gd name="connsiteY4814" fmla="*/ 941481 h 1106488"/>
              <a:gd name="connsiteX4815" fmla="*/ 214797 w 1031876"/>
              <a:gd name="connsiteY4815" fmla="*/ 945819 h 1106488"/>
              <a:gd name="connsiteX4816" fmla="*/ 213166 w 1031876"/>
              <a:gd name="connsiteY4816" fmla="*/ 944889 h 1106488"/>
              <a:gd name="connsiteX4817" fmla="*/ 212312 w 1031876"/>
              <a:gd name="connsiteY4817" fmla="*/ 941481 h 1106488"/>
              <a:gd name="connsiteX4818" fmla="*/ 212312 w 1031876"/>
              <a:gd name="connsiteY4818" fmla="*/ 941481 h 1106488"/>
              <a:gd name="connsiteX4819" fmla="*/ 213349 w 1031876"/>
              <a:gd name="connsiteY4819" fmla="*/ 941628 h 1106488"/>
              <a:gd name="connsiteX4820" fmla="*/ 218291 w 1031876"/>
              <a:gd name="connsiteY4820" fmla="*/ 942333 h 1106488"/>
              <a:gd name="connsiteX4821" fmla="*/ 218473 w 1031876"/>
              <a:gd name="connsiteY4821" fmla="*/ 943601 h 1106488"/>
              <a:gd name="connsiteX4822" fmla="*/ 219145 w 1031876"/>
              <a:gd name="connsiteY4822" fmla="*/ 948298 h 1106488"/>
              <a:gd name="connsiteX4823" fmla="*/ 215884 w 1031876"/>
              <a:gd name="connsiteY4823" fmla="*/ 942605 h 1106488"/>
              <a:gd name="connsiteX4824" fmla="*/ 215729 w 1031876"/>
              <a:gd name="connsiteY4824" fmla="*/ 942333 h 1106488"/>
              <a:gd name="connsiteX4825" fmla="*/ 214167 w 1031876"/>
              <a:gd name="connsiteY4825" fmla="*/ 941943 h 1106488"/>
              <a:gd name="connsiteX4826" fmla="*/ 198645 w 1031876"/>
              <a:gd name="connsiteY4826" fmla="*/ 941481 h 1106488"/>
              <a:gd name="connsiteX4827" fmla="*/ 198645 w 1031876"/>
              <a:gd name="connsiteY4827" fmla="*/ 942333 h 1106488"/>
              <a:gd name="connsiteX4828" fmla="*/ 198645 w 1031876"/>
              <a:gd name="connsiteY4828" fmla="*/ 943634 h 1106488"/>
              <a:gd name="connsiteX4829" fmla="*/ 200394 w 1031876"/>
              <a:gd name="connsiteY4829" fmla="*/ 947716 h 1106488"/>
              <a:gd name="connsiteX4830" fmla="*/ 201207 w 1031876"/>
              <a:gd name="connsiteY4830" fmla="*/ 947445 h 1106488"/>
              <a:gd name="connsiteX4831" fmla="*/ 198645 w 1031876"/>
              <a:gd name="connsiteY4831" fmla="*/ 941481 h 1106488"/>
              <a:gd name="connsiteX4832" fmla="*/ 909639 w 1031876"/>
              <a:gd name="connsiteY4832" fmla="*/ 941388 h 1106488"/>
              <a:gd name="connsiteX4833" fmla="*/ 901701 w 1031876"/>
              <a:gd name="connsiteY4833" fmla="*/ 949326 h 1106488"/>
              <a:gd name="connsiteX4834" fmla="*/ 909639 w 1031876"/>
              <a:gd name="connsiteY4834" fmla="*/ 941388 h 1106488"/>
              <a:gd name="connsiteX4835" fmla="*/ 833438 w 1031876"/>
              <a:gd name="connsiteY4835" fmla="*/ 941388 h 1106488"/>
              <a:gd name="connsiteX4836" fmla="*/ 827088 w 1031876"/>
              <a:gd name="connsiteY4836" fmla="*/ 949326 h 1106488"/>
              <a:gd name="connsiteX4837" fmla="*/ 833438 w 1031876"/>
              <a:gd name="connsiteY4837" fmla="*/ 941388 h 1106488"/>
              <a:gd name="connsiteX4838" fmla="*/ 835898 w 1031876"/>
              <a:gd name="connsiteY4838" fmla="*/ 939605 h 1106488"/>
              <a:gd name="connsiteX4839" fmla="*/ 834827 w 1031876"/>
              <a:gd name="connsiteY4839" fmla="*/ 940593 h 1106488"/>
              <a:gd name="connsiteX4840" fmla="*/ 833967 w 1031876"/>
              <a:gd name="connsiteY4840" fmla="*/ 941387 h 1106488"/>
              <a:gd name="connsiteX4841" fmla="*/ 834443 w 1031876"/>
              <a:gd name="connsiteY4841" fmla="*/ 938310 h 1106488"/>
              <a:gd name="connsiteX4842" fmla="*/ 835902 w 1031876"/>
              <a:gd name="connsiteY4842" fmla="*/ 938609 h 1106488"/>
              <a:gd name="connsiteX4843" fmla="*/ 833967 w 1031876"/>
              <a:gd name="connsiteY4843" fmla="*/ 941387 h 1106488"/>
              <a:gd name="connsiteX4844" fmla="*/ 205751 w 1031876"/>
              <a:gd name="connsiteY4844" fmla="*/ 935754 h 1106488"/>
              <a:gd name="connsiteX4845" fmla="*/ 212312 w 1031876"/>
              <a:gd name="connsiteY4845" fmla="*/ 941481 h 1106488"/>
              <a:gd name="connsiteX4846" fmla="*/ 206161 w 1031876"/>
              <a:gd name="connsiteY4846" fmla="*/ 937390 h 1106488"/>
              <a:gd name="connsiteX4847" fmla="*/ 881785 w 1031876"/>
              <a:gd name="connsiteY4847" fmla="*/ 935743 h 1106488"/>
              <a:gd name="connsiteX4848" fmla="*/ 880937 w 1031876"/>
              <a:gd name="connsiteY4848" fmla="*/ 939094 h 1106488"/>
              <a:gd name="connsiteX4849" fmla="*/ 878852 w 1031876"/>
              <a:gd name="connsiteY4849" fmla="*/ 940272 h 1106488"/>
              <a:gd name="connsiteX4850" fmla="*/ 878393 w 1031876"/>
              <a:gd name="connsiteY4850" fmla="*/ 939932 h 1106488"/>
              <a:gd name="connsiteX4851" fmla="*/ 875002 w 1031876"/>
              <a:gd name="connsiteY4851" fmla="*/ 942445 h 1106488"/>
              <a:gd name="connsiteX4852" fmla="*/ 875850 w 1031876"/>
              <a:gd name="connsiteY4852" fmla="*/ 941608 h 1106488"/>
              <a:gd name="connsiteX4853" fmla="*/ 877963 w 1031876"/>
              <a:gd name="connsiteY4853" fmla="*/ 939520 h 1106488"/>
              <a:gd name="connsiteX4854" fmla="*/ 881785 w 1031876"/>
              <a:gd name="connsiteY4854" fmla="*/ 935743 h 1106488"/>
              <a:gd name="connsiteX4855" fmla="*/ 888568 w 1031876"/>
              <a:gd name="connsiteY4855" fmla="*/ 935743 h 1106488"/>
              <a:gd name="connsiteX4856" fmla="*/ 881785 w 1031876"/>
              <a:gd name="connsiteY4856" fmla="*/ 942445 h 1106488"/>
              <a:gd name="connsiteX4857" fmla="*/ 881785 w 1031876"/>
              <a:gd name="connsiteY4857" fmla="*/ 935743 h 1106488"/>
              <a:gd name="connsiteX4858" fmla="*/ 875002 w 1031876"/>
              <a:gd name="connsiteY4858" fmla="*/ 935743 h 1106488"/>
              <a:gd name="connsiteX4859" fmla="*/ 872535 w 1031876"/>
              <a:gd name="connsiteY4859" fmla="*/ 940008 h 1106488"/>
              <a:gd name="connsiteX4860" fmla="*/ 868219 w 1031876"/>
              <a:gd name="connsiteY4860" fmla="*/ 942445 h 1106488"/>
              <a:gd name="connsiteX4861" fmla="*/ 875002 w 1031876"/>
              <a:gd name="connsiteY4861" fmla="*/ 935743 h 1106488"/>
              <a:gd name="connsiteX4862" fmla="*/ 875002 w 1031876"/>
              <a:gd name="connsiteY4862" fmla="*/ 935743 h 1106488"/>
              <a:gd name="connsiteX4863" fmla="*/ 875002 w 1031876"/>
              <a:gd name="connsiteY4863" fmla="*/ 942445 h 1106488"/>
              <a:gd name="connsiteX4864" fmla="*/ 878852 w 1031876"/>
              <a:gd name="connsiteY4864" fmla="*/ 940272 h 1106488"/>
              <a:gd name="connsiteX4865" fmla="*/ 881785 w 1031876"/>
              <a:gd name="connsiteY4865" fmla="*/ 942445 h 1106488"/>
              <a:gd name="connsiteX4866" fmla="*/ 888568 w 1031876"/>
              <a:gd name="connsiteY4866" fmla="*/ 942445 h 1106488"/>
              <a:gd name="connsiteX4867" fmla="*/ 881785 w 1031876"/>
              <a:gd name="connsiteY4867" fmla="*/ 945797 h 1106488"/>
              <a:gd name="connsiteX4868" fmla="*/ 879072 w 1031876"/>
              <a:gd name="connsiteY4868" fmla="*/ 947137 h 1106488"/>
              <a:gd name="connsiteX4869" fmla="*/ 878393 w 1031876"/>
              <a:gd name="connsiteY4869" fmla="*/ 946635 h 1106488"/>
              <a:gd name="connsiteX4870" fmla="*/ 875002 w 1031876"/>
              <a:gd name="connsiteY4870" fmla="*/ 949148 h 1106488"/>
              <a:gd name="connsiteX4871" fmla="*/ 868219 w 1031876"/>
              <a:gd name="connsiteY4871" fmla="*/ 955851 h 1106488"/>
              <a:gd name="connsiteX4872" fmla="*/ 875002 w 1031876"/>
              <a:gd name="connsiteY4872" fmla="*/ 949148 h 1106488"/>
              <a:gd name="connsiteX4873" fmla="*/ 879072 w 1031876"/>
              <a:gd name="connsiteY4873" fmla="*/ 947137 h 1106488"/>
              <a:gd name="connsiteX4874" fmla="*/ 881785 w 1031876"/>
              <a:gd name="connsiteY4874" fmla="*/ 949148 h 1106488"/>
              <a:gd name="connsiteX4875" fmla="*/ 875002 w 1031876"/>
              <a:gd name="connsiteY4875" fmla="*/ 955851 h 1106488"/>
              <a:gd name="connsiteX4876" fmla="*/ 871611 w 1031876"/>
              <a:gd name="connsiteY4876" fmla="*/ 959202 h 1106488"/>
              <a:gd name="connsiteX4877" fmla="*/ 868804 w 1031876"/>
              <a:gd name="connsiteY4877" fmla="*/ 961976 h 1106488"/>
              <a:gd name="connsiteX4878" fmla="*/ 868219 w 1031876"/>
              <a:gd name="connsiteY4878" fmla="*/ 962554 h 1106488"/>
              <a:gd name="connsiteX4879" fmla="*/ 861436 w 1031876"/>
              <a:gd name="connsiteY4879" fmla="*/ 962554 h 1106488"/>
              <a:gd name="connsiteX4880" fmla="*/ 861436 w 1031876"/>
              <a:gd name="connsiteY4880" fmla="*/ 955851 h 1106488"/>
              <a:gd name="connsiteX4881" fmla="*/ 861436 w 1031876"/>
              <a:gd name="connsiteY4881" fmla="*/ 959202 h 1106488"/>
              <a:gd name="connsiteX4882" fmla="*/ 861436 w 1031876"/>
              <a:gd name="connsiteY4882" fmla="*/ 961716 h 1106488"/>
              <a:gd name="connsiteX4883" fmla="*/ 861436 w 1031876"/>
              <a:gd name="connsiteY4883" fmla="*/ 962554 h 1106488"/>
              <a:gd name="connsiteX4884" fmla="*/ 854653 w 1031876"/>
              <a:gd name="connsiteY4884" fmla="*/ 962554 h 1106488"/>
              <a:gd name="connsiteX4885" fmla="*/ 854653 w 1031876"/>
              <a:gd name="connsiteY4885" fmla="*/ 956689 h 1106488"/>
              <a:gd name="connsiteX4886" fmla="*/ 854653 w 1031876"/>
              <a:gd name="connsiteY4886" fmla="*/ 955851 h 1106488"/>
              <a:gd name="connsiteX4887" fmla="*/ 855331 w 1031876"/>
              <a:gd name="connsiteY4887" fmla="*/ 953170 h 1106488"/>
              <a:gd name="connsiteX4888" fmla="*/ 857197 w 1031876"/>
              <a:gd name="connsiteY4888" fmla="*/ 952500 h 1106488"/>
              <a:gd name="connsiteX4889" fmla="*/ 861436 w 1031876"/>
              <a:gd name="connsiteY4889" fmla="*/ 949148 h 1106488"/>
              <a:gd name="connsiteX4890" fmla="*/ 868219 w 1031876"/>
              <a:gd name="connsiteY4890" fmla="*/ 942445 h 1106488"/>
              <a:gd name="connsiteX4891" fmla="*/ 871611 w 1031876"/>
              <a:gd name="connsiteY4891" fmla="*/ 941608 h 1106488"/>
              <a:gd name="connsiteX4892" fmla="*/ 872535 w 1031876"/>
              <a:gd name="connsiteY4892" fmla="*/ 940008 h 1106488"/>
              <a:gd name="connsiteX4893" fmla="*/ 874154 w 1031876"/>
              <a:gd name="connsiteY4893" fmla="*/ 939094 h 1106488"/>
              <a:gd name="connsiteX4894" fmla="*/ 875002 w 1031876"/>
              <a:gd name="connsiteY4894" fmla="*/ 935743 h 1106488"/>
              <a:gd name="connsiteX4895" fmla="*/ 833300 w 1031876"/>
              <a:gd name="connsiteY4895" fmla="*/ 935175 h 1106488"/>
              <a:gd name="connsiteX4896" fmla="*/ 830768 w 1031876"/>
              <a:gd name="connsiteY4896" fmla="*/ 935807 h 1106488"/>
              <a:gd name="connsiteX4897" fmla="*/ 828228 w 1031876"/>
              <a:gd name="connsiteY4897" fmla="*/ 940247 h 1106488"/>
              <a:gd name="connsiteX4898" fmla="*/ 830263 w 1031876"/>
              <a:gd name="connsiteY4898" fmla="*/ 938212 h 1106488"/>
              <a:gd name="connsiteX4899" fmla="*/ 212726 w 1031876"/>
              <a:gd name="connsiteY4899" fmla="*/ 935077 h 1106488"/>
              <a:gd name="connsiteX4900" fmla="*/ 215729 w 1031876"/>
              <a:gd name="connsiteY4900" fmla="*/ 938072 h 1106488"/>
              <a:gd name="connsiteX4901" fmla="*/ 219145 w 1031876"/>
              <a:gd name="connsiteY4901" fmla="*/ 941481 h 1106488"/>
              <a:gd name="connsiteX4902" fmla="*/ 218291 w 1031876"/>
              <a:gd name="connsiteY4902" fmla="*/ 940629 h 1106488"/>
              <a:gd name="connsiteX4903" fmla="*/ 881886 w 1031876"/>
              <a:gd name="connsiteY4903" fmla="*/ 935042 h 1106488"/>
              <a:gd name="connsiteX4904" fmla="*/ 881785 w 1031876"/>
              <a:gd name="connsiteY4904" fmla="*/ 935743 h 1106488"/>
              <a:gd name="connsiteX4905" fmla="*/ 878393 w 1031876"/>
              <a:gd name="connsiteY4905" fmla="*/ 939094 h 1106488"/>
              <a:gd name="connsiteX4906" fmla="*/ 877963 w 1031876"/>
              <a:gd name="connsiteY4906" fmla="*/ 939520 h 1106488"/>
              <a:gd name="connsiteX4907" fmla="*/ 875002 w 1031876"/>
              <a:gd name="connsiteY4907" fmla="*/ 942445 h 1106488"/>
              <a:gd name="connsiteX4908" fmla="*/ 878394 w 1031876"/>
              <a:gd name="connsiteY4908" fmla="*/ 937083 h 1106488"/>
              <a:gd name="connsiteX4909" fmla="*/ 879241 w 1031876"/>
              <a:gd name="connsiteY4909" fmla="*/ 937418 h 1106488"/>
              <a:gd name="connsiteX4910" fmla="*/ 881107 w 1031876"/>
              <a:gd name="connsiteY4910" fmla="*/ 935743 h 1106488"/>
              <a:gd name="connsiteX4911" fmla="*/ 895350 w 1031876"/>
              <a:gd name="connsiteY4911" fmla="*/ 935038 h 1106488"/>
              <a:gd name="connsiteX4912" fmla="*/ 889000 w 1031876"/>
              <a:gd name="connsiteY4912" fmla="*/ 941388 h 1106488"/>
              <a:gd name="connsiteX4913" fmla="*/ 895350 w 1031876"/>
              <a:gd name="connsiteY4913" fmla="*/ 935038 h 1106488"/>
              <a:gd name="connsiteX4914" fmla="*/ 867834 w 1031876"/>
              <a:gd name="connsiteY4914" fmla="*/ 935038 h 1106488"/>
              <a:gd name="connsiteX4915" fmla="*/ 868363 w 1031876"/>
              <a:gd name="connsiteY4915" fmla="*/ 935038 h 1106488"/>
              <a:gd name="connsiteX4916" fmla="*/ 868694 w 1031876"/>
              <a:gd name="connsiteY4916" fmla="*/ 935038 h 1106488"/>
              <a:gd name="connsiteX4917" fmla="*/ 874713 w 1031876"/>
              <a:gd name="connsiteY4917" fmla="*/ 935038 h 1106488"/>
              <a:gd name="connsiteX4918" fmla="*/ 870475 w 1031876"/>
              <a:gd name="connsiteY4918" fmla="*/ 936461 h 1106488"/>
              <a:gd name="connsiteX4919" fmla="*/ 868363 w 1031876"/>
              <a:gd name="connsiteY4919" fmla="*/ 941388 h 1106488"/>
              <a:gd name="connsiteX4920" fmla="*/ 868363 w 1031876"/>
              <a:gd name="connsiteY4920" fmla="*/ 940594 h 1106488"/>
              <a:gd name="connsiteX4921" fmla="*/ 868363 w 1031876"/>
              <a:gd name="connsiteY4921" fmla="*/ 937419 h 1106488"/>
              <a:gd name="connsiteX4922" fmla="*/ 868363 w 1031876"/>
              <a:gd name="connsiteY4922" fmla="*/ 937170 h 1106488"/>
              <a:gd name="connsiteX4923" fmla="*/ 868043 w 1031876"/>
              <a:gd name="connsiteY4923" fmla="*/ 937277 h 1106488"/>
              <a:gd name="connsiteX4924" fmla="*/ 867569 w 1031876"/>
              <a:gd name="connsiteY4924" fmla="*/ 940594 h 1106488"/>
              <a:gd name="connsiteX4925" fmla="*/ 862013 w 1031876"/>
              <a:gd name="connsiteY4925" fmla="*/ 941388 h 1106488"/>
              <a:gd name="connsiteX4926" fmla="*/ 865188 w 1031876"/>
              <a:gd name="connsiteY4926" fmla="*/ 940594 h 1106488"/>
              <a:gd name="connsiteX4927" fmla="*/ 866856 w 1031876"/>
              <a:gd name="connsiteY4927" fmla="*/ 937675 h 1106488"/>
              <a:gd name="connsiteX4928" fmla="*/ 865254 w 1031876"/>
              <a:gd name="connsiteY4928" fmla="*/ 938213 h 1106488"/>
              <a:gd name="connsiteX4929" fmla="*/ 860954 w 1031876"/>
              <a:gd name="connsiteY4929" fmla="*/ 941388 h 1106488"/>
              <a:gd name="connsiteX4930" fmla="*/ 867834 w 1031876"/>
              <a:gd name="connsiteY4930" fmla="*/ 935038 h 1106488"/>
              <a:gd name="connsiteX4931" fmla="*/ 847726 w 1031876"/>
              <a:gd name="connsiteY4931" fmla="*/ 935038 h 1106488"/>
              <a:gd name="connsiteX4932" fmla="*/ 847726 w 1031876"/>
              <a:gd name="connsiteY4932" fmla="*/ 935931 h 1106488"/>
              <a:gd name="connsiteX4933" fmla="*/ 847726 w 1031876"/>
              <a:gd name="connsiteY4933" fmla="*/ 938610 h 1106488"/>
              <a:gd name="connsiteX4934" fmla="*/ 847726 w 1031876"/>
              <a:gd name="connsiteY4934" fmla="*/ 942182 h 1106488"/>
              <a:gd name="connsiteX4935" fmla="*/ 840582 w 1031876"/>
              <a:gd name="connsiteY4935" fmla="*/ 942182 h 1106488"/>
              <a:gd name="connsiteX4936" fmla="*/ 847726 w 1031876"/>
              <a:gd name="connsiteY4936" fmla="*/ 935038 h 1106488"/>
              <a:gd name="connsiteX4937" fmla="*/ 163513 w 1031876"/>
              <a:gd name="connsiteY4937" fmla="*/ 935038 h 1106488"/>
              <a:gd name="connsiteX4938" fmla="*/ 170657 w 1031876"/>
              <a:gd name="connsiteY4938" fmla="*/ 942182 h 1106488"/>
              <a:gd name="connsiteX4939" fmla="*/ 163513 w 1031876"/>
              <a:gd name="connsiteY4939" fmla="*/ 935038 h 1106488"/>
              <a:gd name="connsiteX4940" fmla="*/ 841375 w 1031876"/>
              <a:gd name="connsiteY4940" fmla="*/ 935037 h 1106488"/>
              <a:gd name="connsiteX4941" fmla="*/ 842963 w 1031876"/>
              <a:gd name="connsiteY4941" fmla="*/ 935037 h 1106488"/>
              <a:gd name="connsiteX4942" fmla="*/ 842963 w 1031876"/>
              <a:gd name="connsiteY4942" fmla="*/ 936625 h 1106488"/>
              <a:gd name="connsiteX4943" fmla="*/ 841375 w 1031876"/>
              <a:gd name="connsiteY4943" fmla="*/ 936625 h 1106488"/>
              <a:gd name="connsiteX4944" fmla="*/ 840847 w 1031876"/>
              <a:gd name="connsiteY4944" fmla="*/ 935037 h 1106488"/>
              <a:gd name="connsiteX4945" fmla="*/ 835898 w 1031876"/>
              <a:gd name="connsiteY4945" fmla="*/ 939605 h 1106488"/>
              <a:gd name="connsiteX4946" fmla="*/ 837407 w 1031876"/>
              <a:gd name="connsiteY4946" fmla="*/ 938212 h 1106488"/>
              <a:gd name="connsiteX4947" fmla="*/ 840847 w 1031876"/>
              <a:gd name="connsiteY4947" fmla="*/ 935037 h 1106488"/>
              <a:gd name="connsiteX4948" fmla="*/ 833967 w 1031876"/>
              <a:gd name="connsiteY4948" fmla="*/ 935037 h 1106488"/>
              <a:gd name="connsiteX4949" fmla="*/ 840847 w 1031876"/>
              <a:gd name="connsiteY4949" fmla="*/ 935037 h 1106488"/>
              <a:gd name="connsiteX4950" fmla="*/ 834827 w 1031876"/>
              <a:gd name="connsiteY4950" fmla="*/ 935831 h 1106488"/>
              <a:gd name="connsiteX4951" fmla="*/ 834443 w 1031876"/>
              <a:gd name="connsiteY4951" fmla="*/ 938310 h 1106488"/>
              <a:gd name="connsiteX4952" fmla="*/ 833967 w 1031876"/>
              <a:gd name="connsiteY4952" fmla="*/ 938212 h 1106488"/>
              <a:gd name="connsiteX4953" fmla="*/ 833967 w 1031876"/>
              <a:gd name="connsiteY4953" fmla="*/ 935037 h 1106488"/>
              <a:gd name="connsiteX4954" fmla="*/ 184150 w 1031876"/>
              <a:gd name="connsiteY4954" fmla="*/ 935037 h 1106488"/>
              <a:gd name="connsiteX4955" fmla="*/ 184155 w 1031876"/>
              <a:gd name="connsiteY4955" fmla="*/ 935042 h 1106488"/>
              <a:gd name="connsiteX4956" fmla="*/ 185010 w 1031876"/>
              <a:gd name="connsiteY4956" fmla="*/ 935897 h 1106488"/>
              <a:gd name="connsiteX4957" fmla="*/ 190501 w 1031876"/>
              <a:gd name="connsiteY4957" fmla="*/ 941388 h 1106488"/>
              <a:gd name="connsiteX4958" fmla="*/ 191294 w 1031876"/>
              <a:gd name="connsiteY4958" fmla="*/ 941388 h 1106488"/>
              <a:gd name="connsiteX4959" fmla="*/ 191411 w 1031876"/>
              <a:gd name="connsiteY4959" fmla="*/ 942298 h 1106488"/>
              <a:gd name="connsiteX4960" fmla="*/ 191889 w 1031876"/>
              <a:gd name="connsiteY4960" fmla="*/ 942776 h 1106488"/>
              <a:gd name="connsiteX4961" fmla="*/ 197909 w 1031876"/>
              <a:gd name="connsiteY4961" fmla="*/ 948796 h 1106488"/>
              <a:gd name="connsiteX4962" fmla="*/ 191857 w 1031876"/>
              <a:gd name="connsiteY4962" fmla="*/ 945770 h 1106488"/>
              <a:gd name="connsiteX4963" fmla="*/ 192187 w 1031876"/>
              <a:gd name="connsiteY4963" fmla="*/ 948334 h 1106488"/>
              <a:gd name="connsiteX4964" fmla="*/ 198438 w 1031876"/>
              <a:gd name="connsiteY4964" fmla="*/ 949326 h 1106488"/>
              <a:gd name="connsiteX4965" fmla="*/ 191294 w 1031876"/>
              <a:gd name="connsiteY4965" fmla="*/ 948334 h 1106488"/>
              <a:gd name="connsiteX4966" fmla="*/ 185268 w 1031876"/>
              <a:gd name="connsiteY4966" fmla="*/ 942475 h 1106488"/>
              <a:gd name="connsiteX4967" fmla="*/ 185087 w 1031876"/>
              <a:gd name="connsiteY4967" fmla="*/ 942385 h 1106488"/>
              <a:gd name="connsiteX4968" fmla="*/ 191559 w 1031876"/>
              <a:gd name="connsiteY4968" fmla="*/ 951906 h 1106488"/>
              <a:gd name="connsiteX4969" fmla="*/ 192645 w 1031876"/>
              <a:gd name="connsiteY4969" fmla="*/ 953504 h 1106488"/>
              <a:gd name="connsiteX4970" fmla="*/ 188841 w 1031876"/>
              <a:gd name="connsiteY4970" fmla="*/ 951130 h 1106488"/>
              <a:gd name="connsiteX4971" fmla="*/ 191632 w 1031876"/>
              <a:gd name="connsiteY4971" fmla="*/ 955037 h 1106488"/>
              <a:gd name="connsiteX4972" fmla="*/ 192089 w 1031876"/>
              <a:gd name="connsiteY4972" fmla="*/ 955147 h 1106488"/>
              <a:gd name="connsiteX4973" fmla="*/ 191966 w 1031876"/>
              <a:gd name="connsiteY4973" fmla="*/ 955504 h 1106488"/>
              <a:gd name="connsiteX4974" fmla="*/ 192088 w 1031876"/>
              <a:gd name="connsiteY4974" fmla="*/ 955675 h 1106488"/>
              <a:gd name="connsiteX4975" fmla="*/ 191946 w 1031876"/>
              <a:gd name="connsiteY4975" fmla="*/ 955561 h 1106488"/>
              <a:gd name="connsiteX4976" fmla="*/ 191822 w 1031876"/>
              <a:gd name="connsiteY4976" fmla="*/ 955917 h 1106488"/>
              <a:gd name="connsiteX4977" fmla="*/ 192133 w 1031876"/>
              <a:gd name="connsiteY4977" fmla="*/ 956204 h 1106488"/>
              <a:gd name="connsiteX4978" fmla="*/ 192543 w 1031876"/>
              <a:gd name="connsiteY4978" fmla="*/ 956583 h 1106488"/>
              <a:gd name="connsiteX4979" fmla="*/ 194470 w 1031876"/>
              <a:gd name="connsiteY4979" fmla="*/ 957064 h 1106488"/>
              <a:gd name="connsiteX4980" fmla="*/ 195158 w 1031876"/>
              <a:gd name="connsiteY4980" fmla="*/ 958268 h 1106488"/>
              <a:gd name="connsiteX4981" fmla="*/ 196039 w 1031876"/>
              <a:gd name="connsiteY4981" fmla="*/ 959809 h 1106488"/>
              <a:gd name="connsiteX4982" fmla="*/ 198434 w 1031876"/>
              <a:gd name="connsiteY4982" fmla="*/ 962021 h 1106488"/>
              <a:gd name="connsiteX4983" fmla="*/ 192645 w 1031876"/>
              <a:gd name="connsiteY4983" fmla="*/ 953504 h 1106488"/>
              <a:gd name="connsiteX4984" fmla="*/ 194139 w 1031876"/>
              <a:gd name="connsiteY4984" fmla="*/ 954436 h 1106488"/>
              <a:gd name="connsiteX4985" fmla="*/ 197945 w 1031876"/>
              <a:gd name="connsiteY4985" fmla="*/ 955182 h 1106488"/>
              <a:gd name="connsiteX4986" fmla="*/ 195263 w 1031876"/>
              <a:gd name="connsiteY4986" fmla="*/ 952500 h 1106488"/>
              <a:gd name="connsiteX4987" fmla="*/ 192088 w 1031876"/>
              <a:gd name="connsiteY4987" fmla="*/ 949325 h 1106488"/>
              <a:gd name="connsiteX4988" fmla="*/ 195263 w 1031876"/>
              <a:gd name="connsiteY4988" fmla="*/ 950119 h 1106488"/>
              <a:gd name="connsiteX4989" fmla="*/ 195898 w 1031876"/>
              <a:gd name="connsiteY4989" fmla="*/ 951230 h 1106488"/>
              <a:gd name="connsiteX4990" fmla="*/ 198183 w 1031876"/>
              <a:gd name="connsiteY4990" fmla="*/ 955229 h 1106488"/>
              <a:gd name="connsiteX4991" fmla="*/ 198438 w 1031876"/>
              <a:gd name="connsiteY4991" fmla="*/ 955279 h 1106488"/>
              <a:gd name="connsiteX4992" fmla="*/ 198438 w 1031876"/>
              <a:gd name="connsiteY4992" fmla="*/ 955675 h 1106488"/>
              <a:gd name="connsiteX4993" fmla="*/ 204788 w 1031876"/>
              <a:gd name="connsiteY4993" fmla="*/ 962025 h 1106488"/>
              <a:gd name="connsiteX4994" fmla="*/ 201613 w 1031876"/>
              <a:gd name="connsiteY4994" fmla="*/ 962025 h 1106488"/>
              <a:gd name="connsiteX4995" fmla="*/ 198439 w 1031876"/>
              <a:gd name="connsiteY4995" fmla="*/ 962025 h 1106488"/>
              <a:gd name="connsiteX4996" fmla="*/ 198438 w 1031876"/>
              <a:gd name="connsiteY4996" fmla="*/ 962025 h 1106488"/>
              <a:gd name="connsiteX4997" fmla="*/ 198650 w 1031876"/>
              <a:gd name="connsiteY4997" fmla="*/ 963084 h 1106488"/>
              <a:gd name="connsiteX4998" fmla="*/ 198770 w 1031876"/>
              <a:gd name="connsiteY4998" fmla="*/ 963084 h 1106488"/>
              <a:gd name="connsiteX4999" fmla="*/ 198922 w 1031876"/>
              <a:gd name="connsiteY4999" fmla="*/ 963084 h 1106488"/>
              <a:gd name="connsiteX5000" fmla="*/ 198438 w 1031876"/>
              <a:gd name="connsiteY5000" fmla="*/ 962025 h 1106488"/>
              <a:gd name="connsiteX5001" fmla="*/ 199285 w 1031876"/>
              <a:gd name="connsiteY5001" fmla="*/ 963084 h 1106488"/>
              <a:gd name="connsiteX5002" fmla="*/ 200490 w 1031876"/>
              <a:gd name="connsiteY5002" fmla="*/ 963084 h 1106488"/>
              <a:gd name="connsiteX5003" fmla="*/ 204789 w 1031876"/>
              <a:gd name="connsiteY5003" fmla="*/ 963084 h 1106488"/>
              <a:gd name="connsiteX5004" fmla="*/ 201350 w 1031876"/>
              <a:gd name="connsiteY5004" fmla="*/ 965664 h 1106488"/>
              <a:gd name="connsiteX5005" fmla="*/ 201347 w 1031876"/>
              <a:gd name="connsiteY5005" fmla="*/ 965662 h 1106488"/>
              <a:gd name="connsiteX5006" fmla="*/ 201613 w 1031876"/>
              <a:gd name="connsiteY5006" fmla="*/ 965994 h 1106488"/>
              <a:gd name="connsiteX5007" fmla="*/ 204788 w 1031876"/>
              <a:gd name="connsiteY5007" fmla="*/ 969963 h 1106488"/>
              <a:gd name="connsiteX5008" fmla="*/ 198438 w 1031876"/>
              <a:gd name="connsiteY5008" fmla="*/ 969963 h 1106488"/>
              <a:gd name="connsiteX5009" fmla="*/ 198438 w 1031876"/>
              <a:gd name="connsiteY5009" fmla="*/ 968971 h 1106488"/>
              <a:gd name="connsiteX5010" fmla="*/ 198438 w 1031876"/>
              <a:gd name="connsiteY5010" fmla="*/ 963480 h 1106488"/>
              <a:gd name="connsiteX5011" fmla="*/ 197910 w 1031876"/>
              <a:gd name="connsiteY5011" fmla="*/ 963084 h 1106488"/>
              <a:gd name="connsiteX5012" fmla="*/ 198438 w 1031876"/>
              <a:gd name="connsiteY5012" fmla="*/ 963084 h 1106488"/>
              <a:gd name="connsiteX5013" fmla="*/ 198438 w 1031876"/>
              <a:gd name="connsiteY5013" fmla="*/ 962026 h 1106488"/>
              <a:gd name="connsiteX5014" fmla="*/ 198437 w 1031876"/>
              <a:gd name="connsiteY5014" fmla="*/ 962025 h 1106488"/>
              <a:gd name="connsiteX5015" fmla="*/ 197305 w 1031876"/>
              <a:gd name="connsiteY5015" fmla="*/ 962025 h 1106488"/>
              <a:gd name="connsiteX5016" fmla="*/ 197910 w 1031876"/>
              <a:gd name="connsiteY5016" fmla="*/ 963084 h 1106488"/>
              <a:gd name="connsiteX5017" fmla="*/ 196851 w 1031876"/>
              <a:gd name="connsiteY5017" fmla="*/ 962025 h 1106488"/>
              <a:gd name="connsiteX5018" fmla="*/ 196498 w 1031876"/>
              <a:gd name="connsiteY5018" fmla="*/ 962025 h 1106488"/>
              <a:gd name="connsiteX5019" fmla="*/ 197910 w 1031876"/>
              <a:gd name="connsiteY5019" fmla="*/ 963084 h 1106488"/>
              <a:gd name="connsiteX5020" fmla="*/ 194470 w 1031876"/>
              <a:gd name="connsiteY5020" fmla="*/ 963084 h 1106488"/>
              <a:gd name="connsiteX5021" fmla="*/ 192451 w 1031876"/>
              <a:gd name="connsiteY5021" fmla="*/ 963084 h 1106488"/>
              <a:gd name="connsiteX5022" fmla="*/ 193633 w 1031876"/>
              <a:gd name="connsiteY5022" fmla="*/ 966530 h 1106488"/>
              <a:gd name="connsiteX5023" fmla="*/ 192882 w 1031876"/>
              <a:gd name="connsiteY5023" fmla="*/ 965994 h 1106488"/>
              <a:gd name="connsiteX5024" fmla="*/ 192300 w 1031876"/>
              <a:gd name="connsiteY5024" fmla="*/ 963084 h 1106488"/>
              <a:gd name="connsiteX5025" fmla="*/ 192209 w 1031876"/>
              <a:gd name="connsiteY5025" fmla="*/ 963084 h 1106488"/>
              <a:gd name="connsiteX5026" fmla="*/ 192882 w 1031876"/>
              <a:gd name="connsiteY5026" fmla="*/ 968971 h 1106488"/>
              <a:gd name="connsiteX5027" fmla="*/ 193993 w 1031876"/>
              <a:gd name="connsiteY5027" fmla="*/ 969169 h 1106488"/>
              <a:gd name="connsiteX5028" fmla="*/ 192088 w 1031876"/>
              <a:gd name="connsiteY5028" fmla="*/ 969963 h 1106488"/>
              <a:gd name="connsiteX5029" fmla="*/ 192088 w 1031876"/>
              <a:gd name="connsiteY5029" fmla="*/ 963084 h 1106488"/>
              <a:gd name="connsiteX5030" fmla="*/ 191030 w 1031876"/>
              <a:gd name="connsiteY5030" fmla="*/ 963084 h 1106488"/>
              <a:gd name="connsiteX5031" fmla="*/ 192088 w 1031876"/>
              <a:gd name="connsiteY5031" fmla="*/ 962290 h 1106488"/>
              <a:gd name="connsiteX5032" fmla="*/ 192088 w 1031876"/>
              <a:gd name="connsiteY5032" fmla="*/ 962025 h 1106488"/>
              <a:gd name="connsiteX5033" fmla="*/ 192116 w 1031876"/>
              <a:gd name="connsiteY5033" fmla="*/ 962269 h 1106488"/>
              <a:gd name="connsiteX5034" fmla="*/ 192134 w 1031876"/>
              <a:gd name="connsiteY5034" fmla="*/ 962256 h 1106488"/>
              <a:gd name="connsiteX5035" fmla="*/ 192088 w 1031876"/>
              <a:gd name="connsiteY5035" fmla="*/ 962025 h 1106488"/>
              <a:gd name="connsiteX5036" fmla="*/ 192160 w 1031876"/>
              <a:gd name="connsiteY5036" fmla="*/ 962236 h 1106488"/>
              <a:gd name="connsiteX5037" fmla="*/ 192442 w 1031876"/>
              <a:gd name="connsiteY5037" fmla="*/ 962025 h 1106488"/>
              <a:gd name="connsiteX5038" fmla="*/ 192088 w 1031876"/>
              <a:gd name="connsiteY5038" fmla="*/ 962025 h 1106488"/>
              <a:gd name="connsiteX5039" fmla="*/ 191560 w 1031876"/>
              <a:gd name="connsiteY5039" fmla="*/ 962025 h 1106488"/>
              <a:gd name="connsiteX5040" fmla="*/ 188120 w 1031876"/>
              <a:gd name="connsiteY5040" fmla="*/ 956469 h 1106488"/>
              <a:gd name="connsiteX5041" fmla="*/ 184684 w 1031876"/>
              <a:gd name="connsiteY5041" fmla="*/ 955676 h 1106488"/>
              <a:gd name="connsiteX5042" fmla="*/ 184350 w 1031876"/>
              <a:gd name="connsiteY5042" fmla="*/ 955676 h 1106488"/>
              <a:gd name="connsiteX5043" fmla="*/ 184242 w 1031876"/>
              <a:gd name="connsiteY5043" fmla="*/ 955676 h 1106488"/>
              <a:gd name="connsiteX5044" fmla="*/ 183167 w 1031876"/>
              <a:gd name="connsiteY5044" fmla="*/ 955676 h 1106488"/>
              <a:gd name="connsiteX5045" fmla="*/ 178330 w 1031876"/>
              <a:gd name="connsiteY5045" fmla="*/ 955676 h 1106488"/>
              <a:gd name="connsiteX5046" fmla="*/ 176503 w 1031876"/>
              <a:gd name="connsiteY5046" fmla="*/ 949648 h 1106488"/>
              <a:gd name="connsiteX5047" fmla="*/ 181220 w 1031876"/>
              <a:gd name="connsiteY5047" fmla="*/ 951909 h 1106488"/>
              <a:gd name="connsiteX5048" fmla="*/ 183724 w 1031876"/>
              <a:gd name="connsiteY5048" fmla="*/ 954273 h 1106488"/>
              <a:gd name="connsiteX5049" fmla="*/ 182853 w 1031876"/>
              <a:gd name="connsiteY5049" fmla="*/ 952996 h 1106488"/>
              <a:gd name="connsiteX5050" fmla="*/ 183353 w 1031876"/>
              <a:gd name="connsiteY5050" fmla="*/ 953103 h 1106488"/>
              <a:gd name="connsiteX5051" fmla="*/ 182266 w 1031876"/>
              <a:gd name="connsiteY5051" fmla="*/ 951707 h 1106488"/>
              <a:gd name="connsiteX5052" fmla="*/ 184719 w 1031876"/>
              <a:gd name="connsiteY5052" fmla="*/ 948557 h 1106488"/>
              <a:gd name="connsiteX5053" fmla="*/ 184679 w 1031876"/>
              <a:gd name="connsiteY5053" fmla="*/ 948532 h 1106488"/>
              <a:gd name="connsiteX5054" fmla="*/ 186399 w 1031876"/>
              <a:gd name="connsiteY5054" fmla="*/ 945159 h 1106488"/>
              <a:gd name="connsiteX5055" fmla="*/ 184679 w 1031876"/>
              <a:gd name="connsiteY5055" fmla="*/ 944484 h 1106488"/>
              <a:gd name="connsiteX5056" fmla="*/ 177800 w 1031876"/>
              <a:gd name="connsiteY5056" fmla="*/ 941785 h 1106488"/>
              <a:gd name="connsiteX5057" fmla="*/ 178660 w 1031876"/>
              <a:gd name="connsiteY5057" fmla="*/ 941785 h 1106488"/>
              <a:gd name="connsiteX5058" fmla="*/ 181240 w 1031876"/>
              <a:gd name="connsiteY5058" fmla="*/ 941785 h 1106488"/>
              <a:gd name="connsiteX5059" fmla="*/ 183819 w 1031876"/>
              <a:gd name="connsiteY5059" fmla="*/ 941785 h 1106488"/>
              <a:gd name="connsiteX5060" fmla="*/ 184150 w 1031876"/>
              <a:gd name="connsiteY5060" fmla="*/ 941785 h 1106488"/>
              <a:gd name="connsiteX5061" fmla="*/ 184150 w 1031876"/>
              <a:gd name="connsiteY5061" fmla="*/ 941388 h 1106488"/>
              <a:gd name="connsiteX5062" fmla="*/ 184150 w 1031876"/>
              <a:gd name="connsiteY5062" fmla="*/ 941387 h 1106488"/>
              <a:gd name="connsiteX5063" fmla="*/ 184150 w 1031876"/>
              <a:gd name="connsiteY5063" fmla="*/ 938477 h 1106488"/>
              <a:gd name="connsiteX5064" fmla="*/ 184150 w 1031876"/>
              <a:gd name="connsiteY5064" fmla="*/ 935038 h 1106488"/>
              <a:gd name="connsiteX5065" fmla="*/ 218803 w 1031876"/>
              <a:gd name="connsiteY5065" fmla="*/ 934954 h 1106488"/>
              <a:gd name="connsiteX5066" fmla="*/ 219145 w 1031876"/>
              <a:gd name="connsiteY5066" fmla="*/ 935002 h 1106488"/>
              <a:gd name="connsiteX5067" fmla="*/ 224786 w 1031876"/>
              <a:gd name="connsiteY5067" fmla="*/ 935807 h 1106488"/>
              <a:gd name="connsiteX5068" fmla="*/ 225568 w 1031876"/>
              <a:gd name="connsiteY5068" fmla="*/ 941276 h 1106488"/>
              <a:gd name="connsiteX5069" fmla="*/ 225641 w 1031876"/>
              <a:gd name="connsiteY5069" fmla="*/ 941313 h 1106488"/>
              <a:gd name="connsiteX5070" fmla="*/ 225641 w 1031876"/>
              <a:gd name="connsiteY5070" fmla="*/ 938369 h 1106488"/>
              <a:gd name="connsiteX5071" fmla="*/ 225641 w 1031876"/>
              <a:gd name="connsiteY5071" fmla="*/ 934954 h 1106488"/>
              <a:gd name="connsiteX5072" fmla="*/ 232478 w 1031876"/>
              <a:gd name="connsiteY5072" fmla="*/ 941784 h 1106488"/>
              <a:gd name="connsiteX5073" fmla="*/ 230769 w 1031876"/>
              <a:gd name="connsiteY5073" fmla="*/ 941784 h 1106488"/>
              <a:gd name="connsiteX5074" fmla="*/ 229060 w 1031876"/>
              <a:gd name="connsiteY5074" fmla="*/ 941784 h 1106488"/>
              <a:gd name="connsiteX5075" fmla="*/ 225641 w 1031876"/>
              <a:gd name="connsiteY5075" fmla="*/ 941784 h 1106488"/>
              <a:gd name="connsiteX5076" fmla="*/ 225641 w 1031876"/>
              <a:gd name="connsiteY5076" fmla="*/ 941481 h 1106488"/>
              <a:gd name="connsiteX5077" fmla="*/ 225598 w 1031876"/>
              <a:gd name="connsiteY5077" fmla="*/ 941481 h 1106488"/>
              <a:gd name="connsiteX5078" fmla="*/ 225641 w 1031876"/>
              <a:gd name="connsiteY5078" fmla="*/ 941784 h 1106488"/>
              <a:gd name="connsiteX5079" fmla="*/ 225467 w 1031876"/>
              <a:gd name="connsiteY5079" fmla="*/ 941481 h 1106488"/>
              <a:gd name="connsiteX5080" fmla="*/ 222562 w 1031876"/>
              <a:gd name="connsiteY5080" fmla="*/ 941481 h 1106488"/>
              <a:gd name="connsiteX5081" fmla="*/ 219999 w 1031876"/>
              <a:gd name="connsiteY5081" fmla="*/ 941481 h 1106488"/>
              <a:gd name="connsiteX5082" fmla="*/ 219145 w 1031876"/>
              <a:gd name="connsiteY5082" fmla="*/ 941481 h 1106488"/>
              <a:gd name="connsiteX5083" fmla="*/ 216412 w 1031876"/>
              <a:gd name="connsiteY5083" fmla="*/ 936709 h 1106488"/>
              <a:gd name="connsiteX5084" fmla="*/ 219145 w 1031876"/>
              <a:gd name="connsiteY5084" fmla="*/ 938072 h 1106488"/>
              <a:gd name="connsiteX5085" fmla="*/ 220066 w 1031876"/>
              <a:gd name="connsiteY5085" fmla="*/ 938532 h 1106488"/>
              <a:gd name="connsiteX5086" fmla="*/ 220526 w 1031876"/>
              <a:gd name="connsiteY5086" fmla="*/ 938164 h 1106488"/>
              <a:gd name="connsiteX5087" fmla="*/ 219145 w 1031876"/>
              <a:gd name="connsiteY5087" fmla="*/ 935189 h 1106488"/>
              <a:gd name="connsiteX5088" fmla="*/ 219075 w 1031876"/>
              <a:gd name="connsiteY5088" fmla="*/ 935038 h 1106488"/>
              <a:gd name="connsiteX5089" fmla="*/ 222234 w 1031876"/>
              <a:gd name="connsiteY5089" fmla="*/ 935828 h 1106488"/>
              <a:gd name="connsiteX5090" fmla="*/ 222222 w 1031876"/>
              <a:gd name="connsiteY5090" fmla="*/ 935807 h 1106488"/>
              <a:gd name="connsiteX5091" fmla="*/ 219145 w 1031876"/>
              <a:gd name="connsiteY5091" fmla="*/ 935039 h 1106488"/>
              <a:gd name="connsiteX5092" fmla="*/ 212312 w 1031876"/>
              <a:gd name="connsiteY5092" fmla="*/ 934664 h 1106488"/>
              <a:gd name="connsiteX5093" fmla="*/ 215729 w 1031876"/>
              <a:gd name="connsiteY5093" fmla="*/ 935516 h 1106488"/>
              <a:gd name="connsiteX5094" fmla="*/ 216412 w 1031876"/>
              <a:gd name="connsiteY5094" fmla="*/ 936709 h 1106488"/>
              <a:gd name="connsiteX5095" fmla="*/ 184003 w 1031876"/>
              <a:gd name="connsiteY5095" fmla="*/ 932960 h 1106488"/>
              <a:gd name="connsiteX5096" fmla="*/ 184706 w 1031876"/>
              <a:gd name="connsiteY5096" fmla="*/ 933573 h 1106488"/>
              <a:gd name="connsiteX5097" fmla="*/ 184979 w 1031876"/>
              <a:gd name="connsiteY5097" fmla="*/ 934664 h 1106488"/>
              <a:gd name="connsiteX5098" fmla="*/ 229060 w 1031876"/>
              <a:gd name="connsiteY5098" fmla="*/ 932392 h 1106488"/>
              <a:gd name="connsiteX5099" fmla="*/ 232478 w 1031876"/>
              <a:gd name="connsiteY5099" fmla="*/ 934954 h 1106488"/>
              <a:gd name="connsiteX5100" fmla="*/ 228749 w 1031876"/>
              <a:gd name="connsiteY5100" fmla="*/ 932625 h 1106488"/>
              <a:gd name="connsiteX5101" fmla="*/ 883123 w 1031876"/>
              <a:gd name="connsiteY5101" fmla="*/ 931730 h 1106488"/>
              <a:gd name="connsiteX5102" fmla="*/ 882593 w 1031876"/>
              <a:gd name="connsiteY5102" fmla="*/ 931992 h 1106488"/>
              <a:gd name="connsiteX5103" fmla="*/ 882360 w 1031876"/>
              <a:gd name="connsiteY5103" fmla="*/ 933502 h 1106488"/>
              <a:gd name="connsiteX5104" fmla="*/ 882928 w 1031876"/>
              <a:gd name="connsiteY5104" fmla="*/ 933093 h 1106488"/>
              <a:gd name="connsiteX5105" fmla="*/ 226401 w 1031876"/>
              <a:gd name="connsiteY5105" fmla="*/ 931159 h 1106488"/>
              <a:gd name="connsiteX5106" fmla="*/ 228749 w 1031876"/>
              <a:gd name="connsiteY5106" fmla="*/ 932625 h 1106488"/>
              <a:gd name="connsiteX5107" fmla="*/ 228598 w 1031876"/>
              <a:gd name="connsiteY5107" fmla="*/ 932738 h 1106488"/>
              <a:gd name="connsiteX5108" fmla="*/ 226496 w 1031876"/>
              <a:gd name="connsiteY5108" fmla="*/ 931538 h 1106488"/>
              <a:gd name="connsiteX5109" fmla="*/ 196367 w 1031876"/>
              <a:gd name="connsiteY5109" fmla="*/ 930877 h 1106488"/>
              <a:gd name="connsiteX5110" fmla="*/ 200460 w 1031876"/>
              <a:gd name="connsiteY5110" fmla="*/ 933598 h 1106488"/>
              <a:gd name="connsiteX5111" fmla="*/ 200460 w 1031876"/>
              <a:gd name="connsiteY5111" fmla="*/ 933599 h 1106488"/>
              <a:gd name="connsiteX5112" fmla="*/ 198645 w 1031876"/>
              <a:gd name="connsiteY5112" fmla="*/ 934664 h 1106488"/>
              <a:gd name="connsiteX5113" fmla="*/ 196083 w 1031876"/>
              <a:gd name="connsiteY5113" fmla="*/ 931255 h 1106488"/>
              <a:gd name="connsiteX5114" fmla="*/ 888988 w 1031876"/>
              <a:gd name="connsiteY5114" fmla="*/ 928690 h 1106488"/>
              <a:gd name="connsiteX5115" fmla="*/ 882982 w 1031876"/>
              <a:gd name="connsiteY5115" fmla="*/ 929482 h 1106488"/>
              <a:gd name="connsiteX5116" fmla="*/ 882927 w 1031876"/>
              <a:gd name="connsiteY5116" fmla="*/ 929836 h 1106488"/>
              <a:gd name="connsiteX5117" fmla="*/ 883403 w 1031876"/>
              <a:gd name="connsiteY5117" fmla="*/ 929769 h 1106488"/>
              <a:gd name="connsiteX5118" fmla="*/ 883444 w 1031876"/>
              <a:gd name="connsiteY5118" fmla="*/ 929482 h 1106488"/>
              <a:gd name="connsiteX5119" fmla="*/ 889000 w 1031876"/>
              <a:gd name="connsiteY5119" fmla="*/ 928688 h 1106488"/>
              <a:gd name="connsiteX5120" fmla="*/ 889001 w 1031876"/>
              <a:gd name="connsiteY5120" fmla="*/ 928688 h 1106488"/>
              <a:gd name="connsiteX5121" fmla="*/ 889000 w 1031876"/>
              <a:gd name="connsiteY5121" fmla="*/ 928688 h 1106488"/>
              <a:gd name="connsiteX5122" fmla="*/ 888648 w 1031876"/>
              <a:gd name="connsiteY5122" fmla="*/ 929040 h 1106488"/>
              <a:gd name="connsiteX5123" fmla="*/ 889416 w 1031876"/>
              <a:gd name="connsiteY5123" fmla="*/ 929040 h 1106488"/>
              <a:gd name="connsiteX5124" fmla="*/ 888568 w 1031876"/>
              <a:gd name="connsiteY5124" fmla="*/ 929643 h 1106488"/>
              <a:gd name="connsiteX5125" fmla="*/ 886766 w 1031876"/>
              <a:gd name="connsiteY5125" fmla="*/ 930925 h 1106488"/>
              <a:gd name="connsiteX5126" fmla="*/ 886831 w 1031876"/>
              <a:gd name="connsiteY5126" fmla="*/ 930857 h 1106488"/>
              <a:gd name="connsiteX5127" fmla="*/ 885825 w 1031876"/>
              <a:gd name="connsiteY5127" fmla="*/ 931863 h 1106488"/>
              <a:gd name="connsiteX5128" fmla="*/ 882650 w 1031876"/>
              <a:gd name="connsiteY5128" fmla="*/ 935038 h 1106488"/>
              <a:gd name="connsiteX5129" fmla="*/ 882762 w 1031876"/>
              <a:gd name="connsiteY5129" fmla="*/ 934256 h 1106488"/>
              <a:gd name="connsiteX5130" fmla="*/ 882159 w 1031876"/>
              <a:gd name="connsiteY5130" fmla="*/ 934797 h 1106488"/>
              <a:gd name="connsiteX5131" fmla="*/ 882122 w 1031876"/>
              <a:gd name="connsiteY5131" fmla="*/ 935038 h 1106488"/>
              <a:gd name="connsiteX5132" fmla="*/ 881891 w 1031876"/>
              <a:gd name="connsiteY5132" fmla="*/ 935038 h 1106488"/>
              <a:gd name="connsiteX5133" fmla="*/ 881886 w 1031876"/>
              <a:gd name="connsiteY5133" fmla="*/ 935042 h 1106488"/>
              <a:gd name="connsiteX5134" fmla="*/ 881887 w 1031876"/>
              <a:gd name="connsiteY5134" fmla="*/ 935038 h 1106488"/>
              <a:gd name="connsiteX5135" fmla="*/ 880221 w 1031876"/>
              <a:gd name="connsiteY5135" fmla="*/ 935038 h 1106488"/>
              <a:gd name="connsiteX5136" fmla="*/ 879241 w 1031876"/>
              <a:gd name="connsiteY5136" fmla="*/ 935743 h 1106488"/>
              <a:gd name="connsiteX5137" fmla="*/ 878394 w 1031876"/>
              <a:gd name="connsiteY5137" fmla="*/ 937083 h 1106488"/>
              <a:gd name="connsiteX5138" fmla="*/ 875002 w 1031876"/>
              <a:gd name="connsiteY5138" fmla="*/ 935743 h 1106488"/>
              <a:gd name="connsiteX5139" fmla="*/ 876428 w 1031876"/>
              <a:gd name="connsiteY5139" fmla="*/ 935038 h 1106488"/>
              <a:gd name="connsiteX5140" fmla="*/ 876102 w 1031876"/>
              <a:gd name="connsiteY5140" fmla="*/ 935038 h 1106488"/>
              <a:gd name="connsiteX5141" fmla="*/ 875242 w 1031876"/>
              <a:gd name="connsiteY5141" fmla="*/ 935038 h 1106488"/>
              <a:gd name="connsiteX5142" fmla="*/ 882122 w 1031876"/>
              <a:gd name="connsiteY5142" fmla="*/ 929482 h 1106488"/>
              <a:gd name="connsiteX5143" fmla="*/ 888996 w 1031876"/>
              <a:gd name="connsiteY5143" fmla="*/ 928689 h 1106488"/>
              <a:gd name="connsiteX5144" fmla="*/ 861219 w 1031876"/>
              <a:gd name="connsiteY5144" fmla="*/ 928688 h 1106488"/>
              <a:gd name="connsiteX5145" fmla="*/ 854075 w 1031876"/>
              <a:gd name="connsiteY5145" fmla="*/ 935038 h 1106488"/>
              <a:gd name="connsiteX5146" fmla="*/ 861219 w 1031876"/>
              <a:gd name="connsiteY5146" fmla="*/ 928688 h 1106488"/>
              <a:gd name="connsiteX5147" fmla="*/ 163513 w 1031876"/>
              <a:gd name="connsiteY5147" fmla="*/ 928688 h 1106488"/>
              <a:gd name="connsiteX5148" fmla="*/ 164505 w 1031876"/>
              <a:gd name="connsiteY5148" fmla="*/ 928688 h 1106488"/>
              <a:gd name="connsiteX5149" fmla="*/ 170392 w 1031876"/>
              <a:gd name="connsiteY5149" fmla="*/ 928688 h 1106488"/>
              <a:gd name="connsiteX5150" fmla="*/ 171450 w 1031876"/>
              <a:gd name="connsiteY5150" fmla="*/ 928688 h 1106488"/>
              <a:gd name="connsiteX5151" fmla="*/ 171451 w 1031876"/>
              <a:gd name="connsiteY5151" fmla="*/ 928688 h 1106488"/>
              <a:gd name="connsiteX5152" fmla="*/ 173831 w 1031876"/>
              <a:gd name="connsiteY5152" fmla="*/ 928688 h 1106488"/>
              <a:gd name="connsiteX5153" fmla="*/ 174625 w 1031876"/>
              <a:gd name="connsiteY5153" fmla="*/ 928688 h 1106488"/>
              <a:gd name="connsiteX5154" fmla="*/ 176213 w 1031876"/>
              <a:gd name="connsiteY5154" fmla="*/ 928688 h 1106488"/>
              <a:gd name="connsiteX5155" fmla="*/ 177800 w 1031876"/>
              <a:gd name="connsiteY5155" fmla="*/ 928688 h 1106488"/>
              <a:gd name="connsiteX5156" fmla="*/ 177800 w 1031876"/>
              <a:gd name="connsiteY5156" fmla="*/ 935038 h 1106488"/>
              <a:gd name="connsiteX5157" fmla="*/ 177006 w 1031876"/>
              <a:gd name="connsiteY5157" fmla="*/ 934244 h 1106488"/>
              <a:gd name="connsiteX5158" fmla="*/ 171451 w 1031876"/>
              <a:gd name="connsiteY5158" fmla="*/ 928689 h 1106488"/>
              <a:gd name="connsiteX5159" fmla="*/ 171451 w 1031876"/>
              <a:gd name="connsiteY5159" fmla="*/ 929666 h 1106488"/>
              <a:gd name="connsiteX5160" fmla="*/ 176412 w 1031876"/>
              <a:gd name="connsiteY5160" fmla="*/ 934244 h 1106488"/>
              <a:gd name="connsiteX5161" fmla="*/ 177272 w 1031876"/>
              <a:gd name="connsiteY5161" fmla="*/ 935038 h 1106488"/>
              <a:gd name="connsiteX5162" fmla="*/ 173832 w 1031876"/>
              <a:gd name="connsiteY5162" fmla="*/ 935038 h 1106488"/>
              <a:gd name="connsiteX5163" fmla="*/ 171451 w 1031876"/>
              <a:gd name="connsiteY5163" fmla="*/ 935038 h 1106488"/>
              <a:gd name="connsiteX5164" fmla="*/ 170392 w 1031876"/>
              <a:gd name="connsiteY5164" fmla="*/ 935038 h 1106488"/>
              <a:gd name="connsiteX5165" fmla="*/ 170392 w 1031876"/>
              <a:gd name="connsiteY5165" fmla="*/ 931833 h 1106488"/>
              <a:gd name="connsiteX5166" fmla="*/ 847725 w 1031876"/>
              <a:gd name="connsiteY5166" fmla="*/ 928687 h 1106488"/>
              <a:gd name="connsiteX5167" fmla="*/ 847724 w 1031876"/>
              <a:gd name="connsiteY5167" fmla="*/ 928688 h 1106488"/>
              <a:gd name="connsiteX5168" fmla="*/ 844550 w 1031876"/>
              <a:gd name="connsiteY5168" fmla="*/ 931862 h 1106488"/>
              <a:gd name="connsiteX5169" fmla="*/ 841375 w 1031876"/>
              <a:gd name="connsiteY5169" fmla="*/ 935037 h 1106488"/>
              <a:gd name="connsiteX5170" fmla="*/ 844550 w 1031876"/>
              <a:gd name="connsiteY5170" fmla="*/ 929481 h 1106488"/>
              <a:gd name="connsiteX5171" fmla="*/ 847721 w 1031876"/>
              <a:gd name="connsiteY5171" fmla="*/ 928688 h 1106488"/>
              <a:gd name="connsiteX5172" fmla="*/ 177800 w 1031876"/>
              <a:gd name="connsiteY5172" fmla="*/ 928687 h 1106488"/>
              <a:gd name="connsiteX5173" fmla="*/ 184150 w 1031876"/>
              <a:gd name="connsiteY5173" fmla="*/ 935037 h 1106488"/>
              <a:gd name="connsiteX5174" fmla="*/ 177800 w 1031876"/>
              <a:gd name="connsiteY5174" fmla="*/ 928687 h 1106488"/>
              <a:gd name="connsiteX5175" fmla="*/ 205478 w 1031876"/>
              <a:gd name="connsiteY5175" fmla="*/ 927847 h 1106488"/>
              <a:gd name="connsiteX5176" fmla="*/ 205478 w 1031876"/>
              <a:gd name="connsiteY5176" fmla="*/ 928699 h 1106488"/>
              <a:gd name="connsiteX5177" fmla="*/ 205478 w 1031876"/>
              <a:gd name="connsiteY5177" fmla="*/ 930403 h 1106488"/>
              <a:gd name="connsiteX5178" fmla="*/ 205478 w 1031876"/>
              <a:gd name="connsiteY5178" fmla="*/ 934664 h 1106488"/>
              <a:gd name="connsiteX5179" fmla="*/ 203614 w 1031876"/>
              <a:gd name="connsiteY5179" fmla="*/ 932185 h 1106488"/>
              <a:gd name="connsiteX5180" fmla="*/ 205478 w 1031876"/>
              <a:gd name="connsiteY5180" fmla="*/ 927847 h 1106488"/>
              <a:gd name="connsiteX5181" fmla="*/ 212312 w 1031876"/>
              <a:gd name="connsiteY5181" fmla="*/ 934664 h 1106488"/>
              <a:gd name="connsiteX5182" fmla="*/ 205478 w 1031876"/>
              <a:gd name="connsiteY5182" fmla="*/ 927847 h 1106488"/>
              <a:gd name="connsiteX5183" fmla="*/ 191812 w 1031876"/>
              <a:gd name="connsiteY5183" fmla="*/ 927847 h 1106488"/>
              <a:gd name="connsiteX5184" fmla="*/ 193520 w 1031876"/>
              <a:gd name="connsiteY5184" fmla="*/ 928821 h 1106488"/>
              <a:gd name="connsiteX5185" fmla="*/ 196595 w 1031876"/>
              <a:gd name="connsiteY5185" fmla="*/ 930574 h 1106488"/>
              <a:gd name="connsiteX5186" fmla="*/ 196367 w 1031876"/>
              <a:gd name="connsiteY5186" fmla="*/ 930877 h 1106488"/>
              <a:gd name="connsiteX5187" fmla="*/ 193862 w 1031876"/>
              <a:gd name="connsiteY5187" fmla="*/ 929210 h 1106488"/>
              <a:gd name="connsiteX5188" fmla="*/ 178146 w 1031876"/>
              <a:gd name="connsiteY5188" fmla="*/ 927847 h 1106488"/>
              <a:gd name="connsiteX5189" fmla="*/ 182494 w 1031876"/>
              <a:gd name="connsiteY5189" fmla="*/ 930326 h 1106488"/>
              <a:gd name="connsiteX5190" fmla="*/ 184003 w 1031876"/>
              <a:gd name="connsiteY5190" fmla="*/ 932960 h 1106488"/>
              <a:gd name="connsiteX5191" fmla="*/ 855134 w 1031876"/>
              <a:gd name="connsiteY5191" fmla="*/ 927362 h 1106488"/>
              <a:gd name="connsiteX5192" fmla="*/ 854699 w 1031876"/>
              <a:gd name="connsiteY5192" fmla="*/ 928123 h 1106488"/>
              <a:gd name="connsiteX5193" fmla="*/ 855134 w 1031876"/>
              <a:gd name="connsiteY5193" fmla="*/ 927689 h 1106488"/>
              <a:gd name="connsiteX5194" fmla="*/ 871967 w 1031876"/>
              <a:gd name="connsiteY5194" fmla="*/ 927144 h 1106488"/>
              <a:gd name="connsiteX5195" fmla="*/ 871538 w 1031876"/>
              <a:gd name="connsiteY5195" fmla="*/ 927894 h 1106488"/>
              <a:gd name="connsiteX5196" fmla="*/ 868363 w 1031876"/>
              <a:gd name="connsiteY5196" fmla="*/ 928688 h 1106488"/>
              <a:gd name="connsiteX5197" fmla="*/ 874078 w 1031876"/>
              <a:gd name="connsiteY5197" fmla="*/ 926783 h 1106488"/>
              <a:gd name="connsiteX5198" fmla="*/ 874713 w 1031876"/>
              <a:gd name="connsiteY5198" fmla="*/ 928688 h 1106488"/>
              <a:gd name="connsiteX5199" fmla="*/ 868363 w 1031876"/>
              <a:gd name="connsiteY5199" fmla="*/ 928688 h 1106488"/>
              <a:gd name="connsiteX5200" fmla="*/ 873919 w 1031876"/>
              <a:gd name="connsiteY5200" fmla="*/ 927894 h 1106488"/>
              <a:gd name="connsiteX5201" fmla="*/ 212726 w 1031876"/>
              <a:gd name="connsiteY5201" fmla="*/ 925160 h 1106488"/>
              <a:gd name="connsiteX5202" fmla="*/ 213718 w 1031876"/>
              <a:gd name="connsiteY5202" fmla="*/ 925513 h 1106488"/>
              <a:gd name="connsiteX5203" fmla="*/ 213520 w 1031876"/>
              <a:gd name="connsiteY5203" fmla="*/ 925866 h 1106488"/>
              <a:gd name="connsiteX5204" fmla="*/ 212825 w 1031876"/>
              <a:gd name="connsiteY5204" fmla="*/ 925513 h 1106488"/>
              <a:gd name="connsiteX5205" fmla="*/ 862030 w 1031876"/>
              <a:gd name="connsiteY5205" fmla="*/ 924672 h 1106488"/>
              <a:gd name="connsiteX5206" fmla="*/ 861809 w 1031876"/>
              <a:gd name="connsiteY5206" fmla="*/ 926219 h 1106488"/>
              <a:gd name="connsiteX5207" fmla="*/ 863228 w 1031876"/>
              <a:gd name="connsiteY5207" fmla="*/ 926009 h 1106488"/>
              <a:gd name="connsiteX5208" fmla="*/ 861219 w 1031876"/>
              <a:gd name="connsiteY5208" fmla="*/ 928688 h 1106488"/>
              <a:gd name="connsiteX5209" fmla="*/ 859210 w 1031876"/>
              <a:gd name="connsiteY5209" fmla="*/ 927795 h 1106488"/>
              <a:gd name="connsiteX5210" fmla="*/ 860006 w 1031876"/>
              <a:gd name="connsiteY5210" fmla="*/ 927205 h 1106488"/>
              <a:gd name="connsiteX5211" fmla="*/ 858721 w 1031876"/>
              <a:gd name="connsiteY5211" fmla="*/ 926435 h 1106488"/>
              <a:gd name="connsiteX5212" fmla="*/ 859456 w 1031876"/>
              <a:gd name="connsiteY5212" fmla="*/ 926044 h 1106488"/>
              <a:gd name="connsiteX5213" fmla="*/ 861537 w 1031876"/>
              <a:gd name="connsiteY5213" fmla="*/ 924935 h 1106488"/>
              <a:gd name="connsiteX5214" fmla="*/ 212726 w 1031876"/>
              <a:gd name="connsiteY5214" fmla="*/ 923316 h 1106488"/>
              <a:gd name="connsiteX5215" fmla="*/ 212726 w 1031876"/>
              <a:gd name="connsiteY5215" fmla="*/ 925116 h 1106488"/>
              <a:gd name="connsiteX5216" fmla="*/ 212726 w 1031876"/>
              <a:gd name="connsiteY5216" fmla="*/ 925160 h 1106488"/>
              <a:gd name="connsiteX5217" fmla="*/ 212726 w 1031876"/>
              <a:gd name="connsiteY5217" fmla="*/ 926386 h 1106488"/>
              <a:gd name="connsiteX5218" fmla="*/ 213136 w 1031876"/>
              <a:gd name="connsiteY5218" fmla="*/ 926548 h 1106488"/>
              <a:gd name="connsiteX5219" fmla="*/ 213520 w 1031876"/>
              <a:gd name="connsiteY5219" fmla="*/ 925866 h 1106488"/>
              <a:gd name="connsiteX5220" fmla="*/ 217900 w 1031876"/>
              <a:gd name="connsiteY5220" fmla="*/ 928091 h 1106488"/>
              <a:gd name="connsiteX5221" fmla="*/ 217687 w 1031876"/>
              <a:gd name="connsiteY5221" fmla="*/ 927894 h 1106488"/>
              <a:gd name="connsiteX5222" fmla="*/ 929482 w 1031876"/>
              <a:gd name="connsiteY5222" fmla="*/ 922338 h 1106488"/>
              <a:gd name="connsiteX5223" fmla="*/ 929482 w 1031876"/>
              <a:gd name="connsiteY5223" fmla="*/ 922338 h 1106488"/>
              <a:gd name="connsiteX5224" fmla="*/ 922338 w 1031876"/>
              <a:gd name="connsiteY5224" fmla="*/ 922338 h 1106488"/>
              <a:gd name="connsiteX5225" fmla="*/ 915988 w 1031876"/>
              <a:gd name="connsiteY5225" fmla="*/ 928688 h 1106488"/>
              <a:gd name="connsiteX5226" fmla="*/ 922338 w 1031876"/>
              <a:gd name="connsiteY5226" fmla="*/ 922338 h 1106488"/>
              <a:gd name="connsiteX5227" fmla="*/ 909638 w 1031876"/>
              <a:gd name="connsiteY5227" fmla="*/ 922338 h 1106488"/>
              <a:gd name="connsiteX5228" fmla="*/ 901700 w 1031876"/>
              <a:gd name="connsiteY5228" fmla="*/ 928688 h 1106488"/>
              <a:gd name="connsiteX5229" fmla="*/ 909638 w 1031876"/>
              <a:gd name="connsiteY5229" fmla="*/ 922338 h 1106488"/>
              <a:gd name="connsiteX5230" fmla="*/ 909638 w 1031876"/>
              <a:gd name="connsiteY5230" fmla="*/ 922338 h 1106488"/>
              <a:gd name="connsiteX5231" fmla="*/ 901700 w 1031876"/>
              <a:gd name="connsiteY5231" fmla="*/ 928688 h 1106488"/>
              <a:gd name="connsiteX5232" fmla="*/ 909638 w 1031876"/>
              <a:gd name="connsiteY5232" fmla="*/ 922338 h 1106488"/>
              <a:gd name="connsiteX5233" fmla="*/ 909638 w 1031876"/>
              <a:gd name="connsiteY5233" fmla="*/ 922338 h 1106488"/>
              <a:gd name="connsiteX5234" fmla="*/ 910432 w 1031876"/>
              <a:gd name="connsiteY5234" fmla="*/ 922338 h 1106488"/>
              <a:gd name="connsiteX5235" fmla="*/ 914401 w 1031876"/>
              <a:gd name="connsiteY5235" fmla="*/ 922338 h 1106488"/>
              <a:gd name="connsiteX5236" fmla="*/ 915988 w 1031876"/>
              <a:gd name="connsiteY5236" fmla="*/ 922338 h 1106488"/>
              <a:gd name="connsiteX5237" fmla="*/ 909638 w 1031876"/>
              <a:gd name="connsiteY5237" fmla="*/ 928688 h 1106488"/>
              <a:gd name="connsiteX5238" fmla="*/ 909638 w 1031876"/>
              <a:gd name="connsiteY5238" fmla="*/ 922338 h 1106488"/>
              <a:gd name="connsiteX5239" fmla="*/ 901700 w 1031876"/>
              <a:gd name="connsiteY5239" fmla="*/ 922338 h 1106488"/>
              <a:gd name="connsiteX5240" fmla="*/ 901700 w 1031876"/>
              <a:gd name="connsiteY5240" fmla="*/ 923132 h 1106488"/>
              <a:gd name="connsiteX5241" fmla="*/ 901700 w 1031876"/>
              <a:gd name="connsiteY5241" fmla="*/ 925513 h 1106488"/>
              <a:gd name="connsiteX5242" fmla="*/ 901700 w 1031876"/>
              <a:gd name="connsiteY5242" fmla="*/ 927894 h 1106488"/>
              <a:gd name="connsiteX5243" fmla="*/ 901700 w 1031876"/>
              <a:gd name="connsiteY5243" fmla="*/ 928688 h 1106488"/>
              <a:gd name="connsiteX5244" fmla="*/ 895350 w 1031876"/>
              <a:gd name="connsiteY5244" fmla="*/ 928688 h 1106488"/>
              <a:gd name="connsiteX5245" fmla="*/ 901700 w 1031876"/>
              <a:gd name="connsiteY5245" fmla="*/ 922338 h 1106488"/>
              <a:gd name="connsiteX5246" fmla="*/ 889000 w 1031876"/>
              <a:gd name="connsiteY5246" fmla="*/ 922338 h 1106488"/>
              <a:gd name="connsiteX5247" fmla="*/ 889000 w 1031876"/>
              <a:gd name="connsiteY5247" fmla="*/ 928688 h 1106488"/>
              <a:gd name="connsiteX5248" fmla="*/ 889000 w 1031876"/>
              <a:gd name="connsiteY5248" fmla="*/ 922338 h 1106488"/>
              <a:gd name="connsiteX5249" fmla="*/ 874713 w 1031876"/>
              <a:gd name="connsiteY5249" fmla="*/ 922338 h 1106488"/>
              <a:gd name="connsiteX5250" fmla="*/ 874078 w 1031876"/>
              <a:gd name="connsiteY5250" fmla="*/ 926783 h 1106488"/>
              <a:gd name="connsiteX5251" fmla="*/ 873919 w 1031876"/>
              <a:gd name="connsiteY5251" fmla="*/ 926307 h 1106488"/>
              <a:gd name="connsiteX5252" fmla="*/ 871967 w 1031876"/>
              <a:gd name="connsiteY5252" fmla="*/ 927144 h 1106488"/>
              <a:gd name="connsiteX5253" fmla="*/ 868363 w 1031876"/>
              <a:gd name="connsiteY5253" fmla="*/ 922338 h 1106488"/>
              <a:gd name="connsiteX5254" fmla="*/ 862013 w 1031876"/>
              <a:gd name="connsiteY5254" fmla="*/ 928688 h 1106488"/>
              <a:gd name="connsiteX5255" fmla="*/ 868363 w 1031876"/>
              <a:gd name="connsiteY5255" fmla="*/ 922338 h 1106488"/>
              <a:gd name="connsiteX5256" fmla="*/ 171450 w 1031876"/>
              <a:gd name="connsiteY5256" fmla="*/ 922338 h 1106488"/>
              <a:gd name="connsiteX5257" fmla="*/ 171450 w 1031876"/>
              <a:gd name="connsiteY5257" fmla="*/ 928688 h 1106488"/>
              <a:gd name="connsiteX5258" fmla="*/ 171450 w 1031876"/>
              <a:gd name="connsiteY5258" fmla="*/ 922338 h 1106488"/>
              <a:gd name="connsiteX5259" fmla="*/ 212726 w 1031876"/>
              <a:gd name="connsiteY5259" fmla="*/ 922053 h 1106488"/>
              <a:gd name="connsiteX5260" fmla="*/ 212726 w 1031876"/>
              <a:gd name="connsiteY5260" fmla="*/ 922897 h 1106488"/>
              <a:gd name="connsiteX5261" fmla="*/ 214516 w 1031876"/>
              <a:gd name="connsiteY5261" fmla="*/ 923841 h 1106488"/>
              <a:gd name="connsiteX5262" fmla="*/ 185494 w 1031876"/>
              <a:gd name="connsiteY5262" fmla="*/ 921544 h 1106488"/>
              <a:gd name="connsiteX5263" fmla="*/ 191812 w 1031876"/>
              <a:gd name="connsiteY5263" fmla="*/ 927847 h 1106488"/>
              <a:gd name="connsiteX5264" fmla="*/ 198645 w 1031876"/>
              <a:gd name="connsiteY5264" fmla="*/ 934664 h 1106488"/>
              <a:gd name="connsiteX5265" fmla="*/ 202850 w 1031876"/>
              <a:gd name="connsiteY5265" fmla="*/ 935188 h 1106488"/>
              <a:gd name="connsiteX5266" fmla="*/ 203535 w 1031876"/>
              <a:gd name="connsiteY5266" fmla="*/ 935644 h 1106488"/>
              <a:gd name="connsiteX5267" fmla="*/ 204414 w 1031876"/>
              <a:gd name="connsiteY5267" fmla="*/ 935383 h 1106488"/>
              <a:gd name="connsiteX5268" fmla="*/ 202850 w 1031876"/>
              <a:gd name="connsiteY5268" fmla="*/ 935188 h 1106488"/>
              <a:gd name="connsiteX5269" fmla="*/ 202062 w 1031876"/>
              <a:gd name="connsiteY5269" fmla="*/ 934664 h 1106488"/>
              <a:gd name="connsiteX5270" fmla="*/ 200460 w 1031876"/>
              <a:gd name="connsiteY5270" fmla="*/ 933598 h 1106488"/>
              <a:gd name="connsiteX5271" fmla="*/ 197791 w 1031876"/>
              <a:gd name="connsiteY5271" fmla="*/ 931255 h 1106488"/>
              <a:gd name="connsiteX5272" fmla="*/ 196595 w 1031876"/>
              <a:gd name="connsiteY5272" fmla="*/ 930574 h 1106488"/>
              <a:gd name="connsiteX5273" fmla="*/ 198195 w 1031876"/>
              <a:gd name="connsiteY5273" fmla="*/ 928445 h 1106488"/>
              <a:gd name="connsiteX5274" fmla="*/ 197423 w 1031876"/>
              <a:gd name="connsiteY5274" fmla="*/ 927673 h 1106488"/>
              <a:gd name="connsiteX5275" fmla="*/ 192666 w 1031876"/>
              <a:gd name="connsiteY5275" fmla="*/ 926995 h 1106488"/>
              <a:gd name="connsiteX5276" fmla="*/ 191985 w 1031876"/>
              <a:gd name="connsiteY5276" fmla="*/ 922235 h 1106488"/>
              <a:gd name="connsiteX5277" fmla="*/ 191553 w 1031876"/>
              <a:gd name="connsiteY5277" fmla="*/ 921804 h 1106488"/>
              <a:gd name="connsiteX5278" fmla="*/ 190958 w 1031876"/>
              <a:gd name="connsiteY5278" fmla="*/ 923586 h 1106488"/>
              <a:gd name="connsiteX5279" fmla="*/ 186182 w 1031876"/>
              <a:gd name="connsiteY5279" fmla="*/ 921544 h 1106488"/>
              <a:gd name="connsiteX5280" fmla="*/ 185881 w 1031876"/>
              <a:gd name="connsiteY5280" fmla="*/ 921544 h 1106488"/>
              <a:gd name="connsiteX5281" fmla="*/ 190958 w 1031876"/>
              <a:gd name="connsiteY5281" fmla="*/ 924438 h 1106488"/>
              <a:gd name="connsiteX5282" fmla="*/ 191812 w 1031876"/>
              <a:gd name="connsiteY5282" fmla="*/ 927847 h 1106488"/>
              <a:gd name="connsiteX5283" fmla="*/ 190958 w 1031876"/>
              <a:gd name="connsiteY5283" fmla="*/ 926995 h 1106488"/>
              <a:gd name="connsiteX5284" fmla="*/ 868374 w 1031876"/>
              <a:gd name="connsiteY5284" fmla="*/ 921293 h 1106488"/>
              <a:gd name="connsiteX5285" fmla="*/ 862030 w 1031876"/>
              <a:gd name="connsiteY5285" fmla="*/ 924672 h 1106488"/>
              <a:gd name="connsiteX5286" fmla="*/ 862392 w 1031876"/>
              <a:gd name="connsiteY5286" fmla="*/ 922146 h 1106488"/>
              <a:gd name="connsiteX5287" fmla="*/ 868374 w 1031876"/>
              <a:gd name="connsiteY5287" fmla="*/ 921293 h 1106488"/>
              <a:gd name="connsiteX5288" fmla="*/ 218803 w 1031876"/>
              <a:gd name="connsiteY5288" fmla="*/ 921293 h 1106488"/>
              <a:gd name="connsiteX5289" fmla="*/ 225641 w 1031876"/>
              <a:gd name="connsiteY5289" fmla="*/ 928123 h 1106488"/>
              <a:gd name="connsiteX5290" fmla="*/ 222449 w 1031876"/>
              <a:gd name="connsiteY5290" fmla="*/ 926301 h 1106488"/>
              <a:gd name="connsiteX5291" fmla="*/ 171313 w 1031876"/>
              <a:gd name="connsiteY5291" fmla="*/ 921030 h 1106488"/>
              <a:gd name="connsiteX5292" fmla="*/ 172167 w 1031876"/>
              <a:gd name="connsiteY5292" fmla="*/ 921030 h 1106488"/>
              <a:gd name="connsiteX5293" fmla="*/ 176096 w 1031876"/>
              <a:gd name="connsiteY5293" fmla="*/ 921030 h 1106488"/>
              <a:gd name="connsiteX5294" fmla="*/ 177292 w 1031876"/>
              <a:gd name="connsiteY5294" fmla="*/ 922734 h 1106488"/>
              <a:gd name="connsiteX5295" fmla="*/ 178146 w 1031876"/>
              <a:gd name="connsiteY5295" fmla="*/ 921030 h 1106488"/>
              <a:gd name="connsiteX5296" fmla="*/ 178146 w 1031876"/>
              <a:gd name="connsiteY5296" fmla="*/ 927847 h 1106488"/>
              <a:gd name="connsiteX5297" fmla="*/ 171313 w 1031876"/>
              <a:gd name="connsiteY5297" fmla="*/ 921030 h 1106488"/>
              <a:gd name="connsiteX5298" fmla="*/ 206824 w 1031876"/>
              <a:gd name="connsiteY5298" fmla="*/ 920785 h 1106488"/>
              <a:gd name="connsiteX5299" fmla="*/ 207356 w 1031876"/>
              <a:gd name="connsiteY5299" fmla="*/ 921544 h 1106488"/>
              <a:gd name="connsiteX5300" fmla="*/ 212217 w 1031876"/>
              <a:gd name="connsiteY5300" fmla="*/ 921544 h 1106488"/>
              <a:gd name="connsiteX5301" fmla="*/ 212142 w 1031876"/>
              <a:gd name="connsiteY5301" fmla="*/ 921469 h 1106488"/>
              <a:gd name="connsiteX5302" fmla="*/ 896091 w 1031876"/>
              <a:gd name="connsiteY5302" fmla="*/ 920710 h 1106488"/>
              <a:gd name="connsiteX5303" fmla="*/ 895350 w 1031876"/>
              <a:gd name="connsiteY5303" fmla="*/ 921544 h 1106488"/>
              <a:gd name="connsiteX5304" fmla="*/ 893663 w 1031876"/>
              <a:gd name="connsiteY5304" fmla="*/ 923442 h 1106488"/>
              <a:gd name="connsiteX5305" fmla="*/ 175868 w 1031876"/>
              <a:gd name="connsiteY5305" fmla="*/ 920705 h 1106488"/>
              <a:gd name="connsiteX5306" fmla="*/ 178146 w 1031876"/>
              <a:gd name="connsiteY5306" fmla="*/ 921030 h 1106488"/>
              <a:gd name="connsiteX5307" fmla="*/ 176096 w 1031876"/>
              <a:gd name="connsiteY5307" fmla="*/ 921030 h 1106488"/>
              <a:gd name="connsiteX5308" fmla="*/ 191942 w 1031876"/>
              <a:gd name="connsiteY5308" fmla="*/ 920642 h 1106488"/>
              <a:gd name="connsiteX5309" fmla="*/ 191880 w 1031876"/>
              <a:gd name="connsiteY5309" fmla="*/ 920724 h 1106488"/>
              <a:gd name="connsiteX5310" fmla="*/ 191913 w 1031876"/>
              <a:gd name="connsiteY5310" fmla="*/ 920728 h 1106488"/>
              <a:gd name="connsiteX5311" fmla="*/ 868647 w 1031876"/>
              <a:gd name="connsiteY5311" fmla="*/ 920200 h 1106488"/>
              <a:gd name="connsiteX5312" fmla="*/ 868374 w 1031876"/>
              <a:gd name="connsiteY5312" fmla="*/ 921293 h 1106488"/>
              <a:gd name="connsiteX5313" fmla="*/ 867972 w 1031876"/>
              <a:gd name="connsiteY5313" fmla="*/ 920489 h 1106488"/>
              <a:gd name="connsiteX5314" fmla="*/ 868374 w 1031876"/>
              <a:gd name="connsiteY5314" fmla="*/ 920439 h 1106488"/>
              <a:gd name="connsiteX5315" fmla="*/ 872404 w 1031876"/>
              <a:gd name="connsiteY5315" fmla="*/ 919452 h 1106488"/>
              <a:gd name="connsiteX5316" fmla="*/ 871538 w 1031876"/>
              <a:gd name="connsiteY5316" fmla="*/ 921346 h 1106488"/>
              <a:gd name="connsiteX5317" fmla="*/ 868363 w 1031876"/>
              <a:gd name="connsiteY5317" fmla="*/ 922338 h 1106488"/>
              <a:gd name="connsiteX5318" fmla="*/ 858118 w 1031876"/>
              <a:gd name="connsiteY5318" fmla="*/ 918731 h 1106488"/>
              <a:gd name="connsiteX5319" fmla="*/ 861537 w 1031876"/>
              <a:gd name="connsiteY5319" fmla="*/ 921293 h 1106488"/>
              <a:gd name="connsiteX5320" fmla="*/ 855554 w 1031876"/>
              <a:gd name="connsiteY5320" fmla="*/ 921293 h 1106488"/>
              <a:gd name="connsiteX5321" fmla="*/ 854699 w 1031876"/>
              <a:gd name="connsiteY5321" fmla="*/ 921293 h 1106488"/>
              <a:gd name="connsiteX5322" fmla="*/ 854699 w 1031876"/>
              <a:gd name="connsiteY5322" fmla="*/ 921292 h 1106488"/>
              <a:gd name="connsiteX5323" fmla="*/ 867007 w 1031876"/>
              <a:gd name="connsiteY5323" fmla="*/ 918561 h 1106488"/>
              <a:gd name="connsiteX5324" fmla="*/ 867972 w 1031876"/>
              <a:gd name="connsiteY5324" fmla="*/ 920489 h 1106488"/>
              <a:gd name="connsiteX5325" fmla="*/ 861537 w 1031876"/>
              <a:gd name="connsiteY5325" fmla="*/ 921293 h 1106488"/>
              <a:gd name="connsiteX5326" fmla="*/ 903843 w 1031876"/>
              <a:gd name="connsiteY5326" fmla="*/ 918052 h 1106488"/>
              <a:gd name="connsiteX5327" fmla="*/ 901700 w 1031876"/>
              <a:gd name="connsiteY5327" fmla="*/ 922338 h 1106488"/>
              <a:gd name="connsiteX5328" fmla="*/ 902593 w 1031876"/>
              <a:gd name="connsiteY5328" fmla="*/ 918766 h 1106488"/>
              <a:gd name="connsiteX5329" fmla="*/ 174160 w 1031876"/>
              <a:gd name="connsiteY5329" fmla="*/ 917053 h 1106488"/>
              <a:gd name="connsiteX5330" fmla="*/ 175584 w 1031876"/>
              <a:gd name="connsiteY5330" fmla="*/ 918474 h 1106488"/>
              <a:gd name="connsiteX5331" fmla="*/ 177326 w 1031876"/>
              <a:gd name="connsiteY5331" fmla="*/ 920212 h 1106488"/>
              <a:gd name="connsiteX5332" fmla="*/ 922765 w 1031876"/>
              <a:gd name="connsiteY5332" fmla="*/ 916029 h 1106488"/>
              <a:gd name="connsiteX5333" fmla="*/ 919956 w 1031876"/>
              <a:gd name="connsiteY5333" fmla="*/ 918865 h 1106488"/>
              <a:gd name="connsiteX5334" fmla="*/ 917413 w 1031876"/>
              <a:gd name="connsiteY5334" fmla="*/ 921433 h 1106488"/>
              <a:gd name="connsiteX5335" fmla="*/ 922239 w 1031876"/>
              <a:gd name="connsiteY5335" fmla="*/ 918369 h 1106488"/>
              <a:gd name="connsiteX5336" fmla="*/ 199274 w 1031876"/>
              <a:gd name="connsiteY5336" fmla="*/ 915445 h 1106488"/>
              <a:gd name="connsiteX5337" fmla="*/ 203741 w 1031876"/>
              <a:gd name="connsiteY5337" fmla="*/ 921030 h 1106488"/>
              <a:gd name="connsiteX5338" fmla="*/ 204865 w 1031876"/>
              <a:gd name="connsiteY5338" fmla="*/ 921030 h 1106488"/>
              <a:gd name="connsiteX5339" fmla="*/ 874241 w 1031876"/>
              <a:gd name="connsiteY5339" fmla="*/ 915432 h 1106488"/>
              <a:gd name="connsiteX5340" fmla="*/ 869229 w 1031876"/>
              <a:gd name="connsiteY5340" fmla="*/ 920439 h 1106488"/>
              <a:gd name="connsiteX5341" fmla="*/ 868374 w 1031876"/>
              <a:gd name="connsiteY5341" fmla="*/ 921293 h 1106488"/>
              <a:gd name="connsiteX5342" fmla="*/ 179130 w 1031876"/>
              <a:gd name="connsiteY5342" fmla="*/ 915194 h 1106488"/>
              <a:gd name="connsiteX5343" fmla="*/ 181563 w 1031876"/>
              <a:gd name="connsiteY5343" fmla="*/ 917621 h 1106488"/>
              <a:gd name="connsiteX5344" fmla="*/ 182838 w 1031876"/>
              <a:gd name="connsiteY5344" fmla="*/ 918893 h 1106488"/>
              <a:gd name="connsiteX5345" fmla="*/ 184150 w 1031876"/>
              <a:gd name="connsiteY5345" fmla="*/ 920203 h 1106488"/>
              <a:gd name="connsiteX5346" fmla="*/ 182838 w 1031876"/>
              <a:gd name="connsiteY5346" fmla="*/ 918894 h 1106488"/>
              <a:gd name="connsiteX5347" fmla="*/ 868374 w 1031876"/>
              <a:gd name="connsiteY5347" fmla="*/ 914462 h 1106488"/>
              <a:gd name="connsiteX5348" fmla="*/ 867614 w 1031876"/>
              <a:gd name="connsiteY5348" fmla="*/ 917498 h 1106488"/>
              <a:gd name="connsiteX5349" fmla="*/ 866665 w 1031876"/>
              <a:gd name="connsiteY5349" fmla="*/ 917878 h 1106488"/>
              <a:gd name="connsiteX5350" fmla="*/ 866855 w 1031876"/>
              <a:gd name="connsiteY5350" fmla="*/ 918257 h 1106488"/>
              <a:gd name="connsiteX5351" fmla="*/ 861537 w 1031876"/>
              <a:gd name="connsiteY5351" fmla="*/ 921293 h 1106488"/>
              <a:gd name="connsiteX5352" fmla="*/ 868374 w 1031876"/>
              <a:gd name="connsiteY5352" fmla="*/ 914462 h 1106488"/>
              <a:gd name="connsiteX5353" fmla="*/ 861537 w 1031876"/>
              <a:gd name="connsiteY5353" fmla="*/ 914462 h 1106488"/>
              <a:gd name="connsiteX5354" fmla="*/ 857263 w 1031876"/>
              <a:gd name="connsiteY5354" fmla="*/ 918731 h 1106488"/>
              <a:gd name="connsiteX5355" fmla="*/ 854699 w 1031876"/>
              <a:gd name="connsiteY5355" fmla="*/ 921292 h 1106488"/>
              <a:gd name="connsiteX5356" fmla="*/ 855554 w 1031876"/>
              <a:gd name="connsiteY5356" fmla="*/ 915316 h 1106488"/>
              <a:gd name="connsiteX5357" fmla="*/ 861537 w 1031876"/>
              <a:gd name="connsiteY5357" fmla="*/ 914462 h 1106488"/>
              <a:gd name="connsiteX5358" fmla="*/ 211965 w 1031876"/>
              <a:gd name="connsiteY5358" fmla="*/ 914462 h 1106488"/>
              <a:gd name="connsiteX5359" fmla="*/ 218803 w 1031876"/>
              <a:gd name="connsiteY5359" fmla="*/ 921293 h 1106488"/>
              <a:gd name="connsiteX5360" fmla="*/ 211965 w 1031876"/>
              <a:gd name="connsiteY5360" fmla="*/ 914462 h 1106488"/>
              <a:gd name="connsiteX5361" fmla="*/ 198488 w 1031876"/>
              <a:gd name="connsiteY5361" fmla="*/ 914462 h 1106488"/>
              <a:gd name="connsiteX5362" fmla="*/ 198537 w 1031876"/>
              <a:gd name="connsiteY5362" fmla="*/ 914524 h 1106488"/>
              <a:gd name="connsiteX5363" fmla="*/ 201709 w 1031876"/>
              <a:gd name="connsiteY5363" fmla="*/ 915316 h 1106488"/>
              <a:gd name="connsiteX5364" fmla="*/ 204978 w 1031876"/>
              <a:gd name="connsiteY5364" fmla="*/ 921030 h 1106488"/>
              <a:gd name="connsiteX5365" fmla="*/ 205260 w 1031876"/>
              <a:gd name="connsiteY5365" fmla="*/ 921030 h 1106488"/>
              <a:gd name="connsiteX5366" fmla="*/ 205701 w 1031876"/>
              <a:gd name="connsiteY5366" fmla="*/ 920149 h 1106488"/>
              <a:gd name="connsiteX5367" fmla="*/ 204798 w 1031876"/>
              <a:gd name="connsiteY5367" fmla="*/ 914462 h 1106488"/>
              <a:gd name="connsiteX5368" fmla="*/ 204788 w 1031876"/>
              <a:gd name="connsiteY5368" fmla="*/ 914462 h 1106488"/>
              <a:gd name="connsiteX5369" fmla="*/ 202564 w 1031876"/>
              <a:gd name="connsiteY5369" fmla="*/ 914462 h 1106488"/>
              <a:gd name="connsiteX5370" fmla="*/ 199145 w 1031876"/>
              <a:gd name="connsiteY5370" fmla="*/ 914462 h 1106488"/>
              <a:gd name="connsiteX5371" fmla="*/ 923132 w 1031876"/>
              <a:gd name="connsiteY5371" fmla="*/ 914400 h 1106488"/>
              <a:gd name="connsiteX5372" fmla="*/ 923004 w 1031876"/>
              <a:gd name="connsiteY5372" fmla="*/ 915393 h 1106488"/>
              <a:gd name="connsiteX5373" fmla="*/ 923396 w 1031876"/>
              <a:gd name="connsiteY5373" fmla="*/ 915393 h 1106488"/>
              <a:gd name="connsiteX5374" fmla="*/ 922991 w 1031876"/>
              <a:gd name="connsiteY5374" fmla="*/ 915495 h 1106488"/>
              <a:gd name="connsiteX5375" fmla="*/ 922981 w 1031876"/>
              <a:gd name="connsiteY5375" fmla="*/ 915572 h 1106488"/>
              <a:gd name="connsiteX5376" fmla="*/ 923396 w 1031876"/>
              <a:gd name="connsiteY5376" fmla="*/ 915393 h 1106488"/>
              <a:gd name="connsiteX5377" fmla="*/ 922946 w 1031876"/>
              <a:gd name="connsiteY5377" fmla="*/ 915847 h 1106488"/>
              <a:gd name="connsiteX5378" fmla="*/ 922239 w 1031876"/>
              <a:gd name="connsiteY5378" fmla="*/ 921346 h 1106488"/>
              <a:gd name="connsiteX5379" fmla="*/ 916616 w 1031876"/>
              <a:gd name="connsiteY5379" fmla="*/ 922238 h 1106488"/>
              <a:gd name="connsiteX5380" fmla="*/ 916517 w 1031876"/>
              <a:gd name="connsiteY5380" fmla="*/ 922338 h 1106488"/>
              <a:gd name="connsiteX5381" fmla="*/ 916569 w 1031876"/>
              <a:gd name="connsiteY5381" fmla="*/ 922246 h 1106488"/>
              <a:gd name="connsiteX5382" fmla="*/ 915988 w 1031876"/>
              <a:gd name="connsiteY5382" fmla="*/ 922338 h 1106488"/>
              <a:gd name="connsiteX5383" fmla="*/ 916814 w 1031876"/>
              <a:gd name="connsiteY5383" fmla="*/ 921814 h 1106488"/>
              <a:gd name="connsiteX5384" fmla="*/ 919492 w 1031876"/>
              <a:gd name="connsiteY5384" fmla="*/ 917082 h 1106488"/>
              <a:gd name="connsiteX5385" fmla="*/ 922856 w 1031876"/>
              <a:gd name="connsiteY5385" fmla="*/ 915626 h 1106488"/>
              <a:gd name="connsiteX5386" fmla="*/ 922879 w 1031876"/>
              <a:gd name="connsiteY5386" fmla="*/ 915523 h 1106488"/>
              <a:gd name="connsiteX5387" fmla="*/ 919956 w 1031876"/>
              <a:gd name="connsiteY5387" fmla="*/ 916261 h 1106488"/>
              <a:gd name="connsiteX5388" fmla="*/ 919492 w 1031876"/>
              <a:gd name="connsiteY5388" fmla="*/ 917082 h 1106488"/>
              <a:gd name="connsiteX5389" fmla="*/ 917377 w 1031876"/>
              <a:gd name="connsiteY5389" fmla="*/ 917997 h 1106488"/>
              <a:gd name="connsiteX5390" fmla="*/ 916517 w 1031876"/>
              <a:gd name="connsiteY5390" fmla="*/ 915393 h 1106488"/>
              <a:gd name="connsiteX5391" fmla="*/ 917377 w 1031876"/>
              <a:gd name="connsiteY5391" fmla="*/ 915393 h 1106488"/>
              <a:gd name="connsiteX5392" fmla="*/ 919097 w 1031876"/>
              <a:gd name="connsiteY5392" fmla="*/ 915393 h 1106488"/>
              <a:gd name="connsiteX5393" fmla="*/ 920816 w 1031876"/>
              <a:gd name="connsiteY5393" fmla="*/ 915393 h 1106488"/>
              <a:gd name="connsiteX5394" fmla="*/ 922909 w 1031876"/>
              <a:gd name="connsiteY5394" fmla="*/ 915393 h 1106488"/>
              <a:gd name="connsiteX5395" fmla="*/ 901700 w 1031876"/>
              <a:gd name="connsiteY5395" fmla="*/ 914400 h 1106488"/>
              <a:gd name="connsiteX5396" fmla="*/ 896144 w 1031876"/>
              <a:gd name="connsiteY5396" fmla="*/ 920651 h 1106488"/>
              <a:gd name="connsiteX5397" fmla="*/ 896091 w 1031876"/>
              <a:gd name="connsiteY5397" fmla="*/ 920710 h 1106488"/>
              <a:gd name="connsiteX5398" fmla="*/ 898525 w 1031876"/>
              <a:gd name="connsiteY5398" fmla="*/ 917972 h 1106488"/>
              <a:gd name="connsiteX5399" fmla="*/ 901700 w 1031876"/>
              <a:gd name="connsiteY5399" fmla="*/ 914400 h 1106488"/>
              <a:gd name="connsiteX5400" fmla="*/ 171313 w 1031876"/>
              <a:gd name="connsiteY5400" fmla="*/ 914213 h 1106488"/>
              <a:gd name="connsiteX5401" fmla="*/ 175868 w 1031876"/>
              <a:gd name="connsiteY5401" fmla="*/ 920705 h 1106488"/>
              <a:gd name="connsiteX5402" fmla="*/ 172167 w 1031876"/>
              <a:gd name="connsiteY5402" fmla="*/ 920178 h 1106488"/>
              <a:gd name="connsiteX5403" fmla="*/ 171313 w 1031876"/>
              <a:gd name="connsiteY5403" fmla="*/ 914213 h 1106488"/>
              <a:gd name="connsiteX5404" fmla="*/ 171313 w 1031876"/>
              <a:gd name="connsiteY5404" fmla="*/ 914213 h 1106488"/>
              <a:gd name="connsiteX5405" fmla="*/ 174160 w 1031876"/>
              <a:gd name="connsiteY5405" fmla="*/ 917053 h 1106488"/>
              <a:gd name="connsiteX5406" fmla="*/ 172167 w 1031876"/>
              <a:gd name="connsiteY5406" fmla="*/ 915065 h 1106488"/>
              <a:gd name="connsiteX5407" fmla="*/ 171313 w 1031876"/>
              <a:gd name="connsiteY5407" fmla="*/ 914213 h 1106488"/>
              <a:gd name="connsiteX5408" fmla="*/ 171313 w 1031876"/>
              <a:gd name="connsiteY5408" fmla="*/ 914213 h 1106488"/>
              <a:gd name="connsiteX5409" fmla="*/ 177292 w 1031876"/>
              <a:gd name="connsiteY5409" fmla="*/ 917621 h 1106488"/>
              <a:gd name="connsiteX5410" fmla="*/ 178146 w 1031876"/>
              <a:gd name="connsiteY5410" fmla="*/ 921030 h 1106488"/>
              <a:gd name="connsiteX5411" fmla="*/ 177326 w 1031876"/>
              <a:gd name="connsiteY5411" fmla="*/ 920212 h 1106488"/>
              <a:gd name="connsiteX5412" fmla="*/ 177603 w 1031876"/>
              <a:gd name="connsiteY5412" fmla="*/ 920488 h 1106488"/>
              <a:gd name="connsiteX5413" fmla="*/ 174730 w 1031876"/>
              <a:gd name="connsiteY5413" fmla="*/ 917621 h 1106488"/>
              <a:gd name="connsiteX5414" fmla="*/ 171313 w 1031876"/>
              <a:gd name="connsiteY5414" fmla="*/ 914213 h 1106488"/>
              <a:gd name="connsiteX5415" fmla="*/ 164479 w 1031876"/>
              <a:gd name="connsiteY5415" fmla="*/ 914213 h 1106488"/>
              <a:gd name="connsiteX5416" fmla="*/ 170459 w 1031876"/>
              <a:gd name="connsiteY5416" fmla="*/ 915065 h 1106488"/>
              <a:gd name="connsiteX5417" fmla="*/ 171313 w 1031876"/>
              <a:gd name="connsiteY5417" fmla="*/ 921030 h 1106488"/>
              <a:gd name="connsiteX5418" fmla="*/ 168828 w 1031876"/>
              <a:gd name="connsiteY5418" fmla="*/ 916692 h 1106488"/>
              <a:gd name="connsiteX5419" fmla="*/ 167896 w 1031876"/>
              <a:gd name="connsiteY5419" fmla="*/ 915065 h 1106488"/>
              <a:gd name="connsiteX5420" fmla="*/ 164479 w 1031876"/>
              <a:gd name="connsiteY5420" fmla="*/ 914213 h 1106488"/>
              <a:gd name="connsiteX5421" fmla="*/ 926836 w 1031876"/>
              <a:gd name="connsiteY5421" fmla="*/ 912788 h 1106488"/>
              <a:gd name="connsiteX5422" fmla="*/ 927524 w 1031876"/>
              <a:gd name="connsiteY5422" fmla="*/ 913309 h 1106488"/>
              <a:gd name="connsiteX5423" fmla="*/ 926836 w 1031876"/>
              <a:gd name="connsiteY5423" fmla="*/ 914524 h 1106488"/>
              <a:gd name="connsiteX5424" fmla="*/ 923396 w 1031876"/>
              <a:gd name="connsiteY5424" fmla="*/ 915393 h 1106488"/>
              <a:gd name="connsiteX5425" fmla="*/ 926836 w 1031876"/>
              <a:gd name="connsiteY5425" fmla="*/ 912788 h 1106488"/>
              <a:gd name="connsiteX5426" fmla="*/ 881194 w 1031876"/>
              <a:gd name="connsiteY5426" fmla="*/ 911901 h 1106488"/>
              <a:gd name="connsiteX5427" fmla="*/ 882049 w 1031876"/>
              <a:gd name="connsiteY5427" fmla="*/ 914462 h 1106488"/>
              <a:gd name="connsiteX5428" fmla="*/ 875212 w 1031876"/>
              <a:gd name="connsiteY5428" fmla="*/ 914462 h 1106488"/>
              <a:gd name="connsiteX5429" fmla="*/ 881194 w 1031876"/>
              <a:gd name="connsiteY5429" fmla="*/ 911901 h 1106488"/>
              <a:gd name="connsiteX5430" fmla="*/ 923396 w 1031876"/>
              <a:gd name="connsiteY5430" fmla="*/ 908447 h 1106488"/>
              <a:gd name="connsiteX5431" fmla="*/ 916517 w 1031876"/>
              <a:gd name="connsiteY5431" fmla="*/ 915393 h 1106488"/>
              <a:gd name="connsiteX5432" fmla="*/ 916624 w 1031876"/>
              <a:gd name="connsiteY5432" fmla="*/ 915284 h 1106488"/>
              <a:gd name="connsiteX5433" fmla="*/ 923396 w 1031876"/>
              <a:gd name="connsiteY5433" fmla="*/ 908447 h 1106488"/>
              <a:gd name="connsiteX5434" fmla="*/ 923396 w 1031876"/>
              <a:gd name="connsiteY5434" fmla="*/ 908447 h 1106488"/>
              <a:gd name="connsiteX5435" fmla="*/ 923396 w 1031876"/>
              <a:gd name="connsiteY5435" fmla="*/ 909316 h 1106488"/>
              <a:gd name="connsiteX5436" fmla="*/ 923396 w 1031876"/>
              <a:gd name="connsiteY5436" fmla="*/ 911156 h 1106488"/>
              <a:gd name="connsiteX5437" fmla="*/ 922537 w 1031876"/>
              <a:gd name="connsiteY5437" fmla="*/ 911920 h 1106488"/>
              <a:gd name="connsiteX5438" fmla="*/ 916517 w 1031876"/>
              <a:gd name="connsiteY5438" fmla="*/ 915393 h 1106488"/>
              <a:gd name="connsiteX5439" fmla="*/ 915988 w 1031876"/>
              <a:gd name="connsiteY5439" fmla="*/ 908050 h 1106488"/>
              <a:gd name="connsiteX5440" fmla="*/ 911523 w 1031876"/>
              <a:gd name="connsiteY5440" fmla="*/ 915194 h 1106488"/>
              <a:gd name="connsiteX5441" fmla="*/ 908977 w 1031876"/>
              <a:gd name="connsiteY5441" fmla="*/ 917046 h 1106488"/>
              <a:gd name="connsiteX5442" fmla="*/ 908646 w 1031876"/>
              <a:gd name="connsiteY5442" fmla="*/ 918369 h 1106488"/>
              <a:gd name="connsiteX5443" fmla="*/ 901700 w 1031876"/>
              <a:gd name="connsiteY5443" fmla="*/ 922338 h 1106488"/>
              <a:gd name="connsiteX5444" fmla="*/ 915988 w 1031876"/>
              <a:gd name="connsiteY5444" fmla="*/ 908050 h 1106488"/>
              <a:gd name="connsiteX5445" fmla="*/ 908844 w 1031876"/>
              <a:gd name="connsiteY5445" fmla="*/ 908050 h 1106488"/>
              <a:gd name="connsiteX5446" fmla="*/ 908844 w 1031876"/>
              <a:gd name="connsiteY5446" fmla="*/ 915194 h 1106488"/>
              <a:gd name="connsiteX5447" fmla="*/ 903843 w 1031876"/>
              <a:gd name="connsiteY5447" fmla="*/ 918052 h 1106488"/>
              <a:gd name="connsiteX5448" fmla="*/ 905272 w 1031876"/>
              <a:gd name="connsiteY5448" fmla="*/ 915194 h 1106488"/>
              <a:gd name="connsiteX5449" fmla="*/ 905938 w 1031876"/>
              <a:gd name="connsiteY5449" fmla="*/ 913862 h 1106488"/>
              <a:gd name="connsiteX5450" fmla="*/ 889001 w 1031876"/>
              <a:gd name="connsiteY5450" fmla="*/ 908050 h 1106488"/>
              <a:gd name="connsiteX5451" fmla="*/ 888108 w 1031876"/>
              <a:gd name="connsiteY5451" fmla="*/ 911622 h 1106488"/>
              <a:gd name="connsiteX5452" fmla="*/ 883246 w 1031876"/>
              <a:gd name="connsiteY5452" fmla="*/ 914400 h 1106488"/>
              <a:gd name="connsiteX5453" fmla="*/ 884238 w 1031876"/>
              <a:gd name="connsiteY5453" fmla="*/ 914400 h 1106488"/>
              <a:gd name="connsiteX5454" fmla="*/ 884238 w 1031876"/>
              <a:gd name="connsiteY5454" fmla="*/ 915988 h 1106488"/>
              <a:gd name="connsiteX5455" fmla="*/ 882650 w 1031876"/>
              <a:gd name="connsiteY5455" fmla="*/ 915988 h 1106488"/>
              <a:gd name="connsiteX5456" fmla="*/ 882650 w 1031876"/>
              <a:gd name="connsiteY5456" fmla="*/ 914741 h 1106488"/>
              <a:gd name="connsiteX5457" fmla="*/ 881857 w 1031876"/>
              <a:gd name="connsiteY5457" fmla="*/ 915194 h 1106488"/>
              <a:gd name="connsiteX5458" fmla="*/ 882650 w 1031876"/>
              <a:gd name="connsiteY5458" fmla="*/ 914401 h 1106488"/>
              <a:gd name="connsiteX5459" fmla="*/ 882650 w 1031876"/>
              <a:gd name="connsiteY5459" fmla="*/ 914401 h 1106488"/>
              <a:gd name="connsiteX5460" fmla="*/ 882650 w 1031876"/>
              <a:gd name="connsiteY5460" fmla="*/ 914400 h 1106488"/>
              <a:gd name="connsiteX5461" fmla="*/ 882651 w 1031876"/>
              <a:gd name="connsiteY5461" fmla="*/ 914400 h 1106488"/>
              <a:gd name="connsiteX5462" fmla="*/ 882750 w 1031876"/>
              <a:gd name="connsiteY5462" fmla="*/ 914301 h 1106488"/>
              <a:gd name="connsiteX5463" fmla="*/ 889001 w 1031876"/>
              <a:gd name="connsiteY5463" fmla="*/ 908050 h 1106488"/>
              <a:gd name="connsiteX5464" fmla="*/ 172836 w 1031876"/>
              <a:gd name="connsiteY5464" fmla="*/ 908050 h 1106488"/>
              <a:gd name="connsiteX5465" fmla="*/ 175635 w 1031876"/>
              <a:gd name="connsiteY5465" fmla="*/ 911298 h 1106488"/>
              <a:gd name="connsiteX5466" fmla="*/ 177751 w 1031876"/>
              <a:gd name="connsiteY5466" fmla="*/ 908124 h 1106488"/>
              <a:gd name="connsiteX5467" fmla="*/ 177676 w 1031876"/>
              <a:gd name="connsiteY5467" fmla="*/ 908050 h 1106488"/>
              <a:gd name="connsiteX5468" fmla="*/ 174625 w 1031876"/>
              <a:gd name="connsiteY5468" fmla="*/ 908050 h 1106488"/>
              <a:gd name="connsiteX5469" fmla="*/ 928507 w 1031876"/>
              <a:gd name="connsiteY5469" fmla="*/ 907852 h 1106488"/>
              <a:gd name="connsiteX5470" fmla="*/ 929376 w 1031876"/>
              <a:gd name="connsiteY5470" fmla="*/ 908144 h 1106488"/>
              <a:gd name="connsiteX5471" fmla="*/ 929482 w 1031876"/>
              <a:gd name="connsiteY5471" fmla="*/ 908050 h 1106488"/>
              <a:gd name="connsiteX5472" fmla="*/ 929449 w 1031876"/>
              <a:gd name="connsiteY5472" fmla="*/ 908169 h 1106488"/>
              <a:gd name="connsiteX5473" fmla="*/ 930276 w 1031876"/>
              <a:gd name="connsiteY5473" fmla="*/ 908447 h 1106488"/>
              <a:gd name="connsiteX5474" fmla="*/ 929370 w 1031876"/>
              <a:gd name="connsiteY5474" fmla="*/ 908447 h 1106488"/>
              <a:gd name="connsiteX5475" fmla="*/ 929301 w 1031876"/>
              <a:gd name="connsiteY5475" fmla="*/ 908693 h 1106488"/>
              <a:gd name="connsiteX5476" fmla="*/ 930276 w 1031876"/>
              <a:gd name="connsiteY5476" fmla="*/ 908447 h 1106488"/>
              <a:gd name="connsiteX5477" fmla="*/ 930275 w 1031876"/>
              <a:gd name="connsiteY5477" fmla="*/ 908448 h 1106488"/>
              <a:gd name="connsiteX5478" fmla="*/ 929195 w 1031876"/>
              <a:gd name="connsiteY5478" fmla="*/ 909071 h 1106488"/>
              <a:gd name="connsiteX5479" fmla="*/ 929011 w 1031876"/>
              <a:gd name="connsiteY5479" fmla="*/ 909724 h 1106488"/>
              <a:gd name="connsiteX5480" fmla="*/ 930275 w 1031876"/>
              <a:gd name="connsiteY5480" fmla="*/ 908448 h 1106488"/>
              <a:gd name="connsiteX5481" fmla="*/ 930276 w 1031876"/>
              <a:gd name="connsiteY5481" fmla="*/ 908448 h 1106488"/>
              <a:gd name="connsiteX5482" fmla="*/ 929011 w 1031876"/>
              <a:gd name="connsiteY5482" fmla="*/ 909725 h 1106488"/>
              <a:gd name="connsiteX5483" fmla="*/ 928589 w 1031876"/>
              <a:gd name="connsiteY5483" fmla="*/ 911225 h 1106488"/>
              <a:gd name="connsiteX5484" fmla="*/ 926447 w 1031876"/>
              <a:gd name="connsiteY5484" fmla="*/ 912313 h 1106488"/>
              <a:gd name="connsiteX5485" fmla="*/ 923396 w 1031876"/>
              <a:gd name="connsiteY5485" fmla="*/ 915393 h 1106488"/>
              <a:gd name="connsiteX5486" fmla="*/ 926446 w 1031876"/>
              <a:gd name="connsiteY5486" fmla="*/ 912313 h 1106488"/>
              <a:gd name="connsiteX5487" fmla="*/ 924778 w 1031876"/>
              <a:gd name="connsiteY5487" fmla="*/ 913161 h 1106488"/>
              <a:gd name="connsiteX5488" fmla="*/ 923396 w 1031876"/>
              <a:gd name="connsiteY5488" fmla="*/ 915393 h 1106488"/>
              <a:gd name="connsiteX5489" fmla="*/ 924612 w 1031876"/>
              <a:gd name="connsiteY5489" fmla="*/ 913245 h 1106488"/>
              <a:gd name="connsiteX5490" fmla="*/ 923829 w 1031876"/>
              <a:gd name="connsiteY5490" fmla="*/ 913643 h 1106488"/>
              <a:gd name="connsiteX5491" fmla="*/ 923396 w 1031876"/>
              <a:gd name="connsiteY5491" fmla="*/ 915393 h 1106488"/>
              <a:gd name="connsiteX5492" fmla="*/ 923396 w 1031876"/>
              <a:gd name="connsiteY5492" fmla="*/ 913863 h 1106488"/>
              <a:gd name="connsiteX5493" fmla="*/ 922338 w 1031876"/>
              <a:gd name="connsiteY5493" fmla="*/ 914400 h 1106488"/>
              <a:gd name="connsiteX5494" fmla="*/ 923396 w 1031876"/>
              <a:gd name="connsiteY5494" fmla="*/ 913460 h 1106488"/>
              <a:gd name="connsiteX5495" fmla="*/ 923396 w 1031876"/>
              <a:gd name="connsiteY5495" fmla="*/ 911156 h 1106488"/>
              <a:gd name="connsiteX5496" fmla="*/ 925224 w 1031876"/>
              <a:gd name="connsiteY5496" fmla="*/ 909533 h 1106488"/>
              <a:gd name="connsiteX5497" fmla="*/ 923396 w 1031876"/>
              <a:gd name="connsiteY5497" fmla="*/ 908447 h 1106488"/>
              <a:gd name="connsiteX5498" fmla="*/ 926836 w 1031876"/>
              <a:gd name="connsiteY5498" fmla="*/ 908447 h 1106488"/>
              <a:gd name="connsiteX5499" fmla="*/ 927696 w 1031876"/>
              <a:gd name="connsiteY5499" fmla="*/ 908447 h 1106488"/>
              <a:gd name="connsiteX5500" fmla="*/ 927218 w 1031876"/>
              <a:gd name="connsiteY5500" fmla="*/ 909219 h 1106488"/>
              <a:gd name="connsiteX5501" fmla="*/ 926836 w 1031876"/>
              <a:gd name="connsiteY5501" fmla="*/ 909316 h 1106488"/>
              <a:gd name="connsiteX5502" fmla="*/ 925898 w 1031876"/>
              <a:gd name="connsiteY5502" fmla="*/ 910973 h 1106488"/>
              <a:gd name="connsiteX5503" fmla="*/ 924256 w 1031876"/>
              <a:gd name="connsiteY5503" fmla="*/ 911920 h 1106488"/>
              <a:gd name="connsiteX5504" fmla="*/ 924010 w 1031876"/>
              <a:gd name="connsiteY5504" fmla="*/ 912914 h 1106488"/>
              <a:gd name="connsiteX5505" fmla="*/ 925598 w 1031876"/>
              <a:gd name="connsiteY5505" fmla="*/ 911502 h 1106488"/>
              <a:gd name="connsiteX5506" fmla="*/ 925898 w 1031876"/>
              <a:gd name="connsiteY5506" fmla="*/ 910973 h 1106488"/>
              <a:gd name="connsiteX5507" fmla="*/ 926263 w 1031876"/>
              <a:gd name="connsiteY5507" fmla="*/ 910763 h 1106488"/>
              <a:gd name="connsiteX5508" fmla="*/ 926058 w 1031876"/>
              <a:gd name="connsiteY5508" fmla="*/ 911093 h 1106488"/>
              <a:gd name="connsiteX5509" fmla="*/ 926740 w 1031876"/>
              <a:gd name="connsiteY5509" fmla="*/ 910488 h 1106488"/>
              <a:gd name="connsiteX5510" fmla="*/ 926263 w 1031876"/>
              <a:gd name="connsiteY5510" fmla="*/ 910763 h 1106488"/>
              <a:gd name="connsiteX5511" fmla="*/ 927218 w 1031876"/>
              <a:gd name="connsiteY5511" fmla="*/ 909219 h 1106488"/>
              <a:gd name="connsiteX5512" fmla="*/ 928543 w 1031876"/>
              <a:gd name="connsiteY5512" fmla="*/ 908885 h 1106488"/>
              <a:gd name="connsiteX5513" fmla="*/ 929035 w 1031876"/>
              <a:gd name="connsiteY5513" fmla="*/ 908447 h 1106488"/>
              <a:gd name="connsiteX5514" fmla="*/ 927696 w 1031876"/>
              <a:gd name="connsiteY5514" fmla="*/ 908447 h 1106488"/>
              <a:gd name="connsiteX5515" fmla="*/ 205128 w 1031876"/>
              <a:gd name="connsiteY5515" fmla="*/ 907632 h 1106488"/>
              <a:gd name="connsiteX5516" fmla="*/ 206886 w 1031876"/>
              <a:gd name="connsiteY5516" fmla="*/ 911731 h 1106488"/>
              <a:gd name="connsiteX5517" fmla="*/ 211208 w 1031876"/>
              <a:gd name="connsiteY5517" fmla="*/ 913706 h 1106488"/>
              <a:gd name="connsiteX5518" fmla="*/ 827349 w 1031876"/>
              <a:gd name="connsiteY5518" fmla="*/ 907632 h 1106488"/>
              <a:gd name="connsiteX5519" fmla="*/ 827349 w 1031876"/>
              <a:gd name="connsiteY5519" fmla="*/ 914462 h 1106488"/>
              <a:gd name="connsiteX5520" fmla="*/ 827349 w 1031876"/>
              <a:gd name="connsiteY5520" fmla="*/ 907632 h 1106488"/>
              <a:gd name="connsiteX5521" fmla="*/ 164479 w 1031876"/>
              <a:gd name="connsiteY5521" fmla="*/ 907396 h 1106488"/>
              <a:gd name="connsiteX5522" fmla="*/ 171313 w 1031876"/>
              <a:gd name="connsiteY5522" fmla="*/ 914213 h 1106488"/>
              <a:gd name="connsiteX5523" fmla="*/ 164479 w 1031876"/>
              <a:gd name="connsiteY5523" fmla="*/ 907396 h 1106488"/>
              <a:gd name="connsiteX5524" fmla="*/ 157646 w 1031876"/>
              <a:gd name="connsiteY5524" fmla="*/ 907396 h 1106488"/>
              <a:gd name="connsiteX5525" fmla="*/ 158500 w 1031876"/>
              <a:gd name="connsiteY5525" fmla="*/ 907396 h 1106488"/>
              <a:gd name="connsiteX5526" fmla="*/ 162859 w 1031876"/>
              <a:gd name="connsiteY5526" fmla="*/ 907396 h 1106488"/>
              <a:gd name="connsiteX5527" fmla="*/ 163625 w 1031876"/>
              <a:gd name="connsiteY5527" fmla="*/ 907396 h 1106488"/>
              <a:gd name="connsiteX5528" fmla="*/ 164479 w 1031876"/>
              <a:gd name="connsiteY5528" fmla="*/ 907396 h 1106488"/>
              <a:gd name="connsiteX5529" fmla="*/ 157646 w 1031876"/>
              <a:gd name="connsiteY5529" fmla="*/ 907396 h 1106488"/>
              <a:gd name="connsiteX5530" fmla="*/ 172167 w 1031876"/>
              <a:gd name="connsiteY5530" fmla="*/ 905692 h 1106488"/>
              <a:gd name="connsiteX5531" fmla="*/ 173341 w 1031876"/>
              <a:gd name="connsiteY5531" fmla="*/ 906544 h 1106488"/>
              <a:gd name="connsiteX5532" fmla="*/ 172249 w 1031876"/>
              <a:gd name="connsiteY5532" fmla="*/ 907003 h 1106488"/>
              <a:gd name="connsiteX5533" fmla="*/ 179565 w 1031876"/>
              <a:gd name="connsiteY5533" fmla="*/ 905405 h 1106488"/>
              <a:gd name="connsiteX5534" fmla="*/ 184151 w 1031876"/>
              <a:gd name="connsiteY5534" fmla="*/ 907654 h 1106488"/>
              <a:gd name="connsiteX5535" fmla="*/ 180712 w 1031876"/>
              <a:gd name="connsiteY5535" fmla="*/ 907654 h 1106488"/>
              <a:gd name="connsiteX5536" fmla="*/ 885468 w 1031876"/>
              <a:gd name="connsiteY5536" fmla="*/ 905070 h 1106488"/>
              <a:gd name="connsiteX5537" fmla="*/ 888887 w 1031876"/>
              <a:gd name="connsiteY5537" fmla="*/ 907632 h 1106488"/>
              <a:gd name="connsiteX5538" fmla="*/ 875212 w 1031876"/>
              <a:gd name="connsiteY5538" fmla="*/ 914462 h 1106488"/>
              <a:gd name="connsiteX5539" fmla="*/ 879153 w 1031876"/>
              <a:gd name="connsiteY5539" fmla="*/ 910525 h 1106488"/>
              <a:gd name="connsiteX5540" fmla="*/ 882049 w 1031876"/>
              <a:gd name="connsiteY5540" fmla="*/ 907632 h 1106488"/>
              <a:gd name="connsiteX5541" fmla="*/ 885468 w 1031876"/>
              <a:gd name="connsiteY5541" fmla="*/ 905070 h 1106488"/>
              <a:gd name="connsiteX5542" fmla="*/ 168865 w 1031876"/>
              <a:gd name="connsiteY5542" fmla="*/ 904954 h 1106488"/>
              <a:gd name="connsiteX5543" fmla="*/ 170459 w 1031876"/>
              <a:gd name="connsiteY5543" fmla="*/ 906544 h 1106488"/>
              <a:gd name="connsiteX5544" fmla="*/ 171313 w 1031876"/>
              <a:gd name="connsiteY5544" fmla="*/ 907396 h 1106488"/>
              <a:gd name="connsiteX5545" fmla="*/ 941135 w 1031876"/>
              <a:gd name="connsiteY5545" fmla="*/ 904429 h 1106488"/>
              <a:gd name="connsiteX5546" fmla="*/ 937155 w 1031876"/>
              <a:gd name="connsiteY5546" fmla="*/ 908447 h 1106488"/>
              <a:gd name="connsiteX5547" fmla="*/ 940594 w 1031876"/>
              <a:gd name="connsiteY5547" fmla="*/ 904975 h 1106488"/>
              <a:gd name="connsiteX5548" fmla="*/ 926311 w 1031876"/>
              <a:gd name="connsiteY5548" fmla="*/ 904327 h 1106488"/>
              <a:gd name="connsiteX5549" fmla="*/ 925810 w 1031876"/>
              <a:gd name="connsiteY5549" fmla="*/ 905036 h 1106488"/>
              <a:gd name="connsiteX5550" fmla="*/ 916517 w 1031876"/>
              <a:gd name="connsiteY5550" fmla="*/ 908447 h 1106488"/>
              <a:gd name="connsiteX5551" fmla="*/ 851339 w 1031876"/>
              <a:gd name="connsiteY5551" fmla="*/ 904158 h 1106488"/>
              <a:gd name="connsiteX5552" fmla="*/ 847861 w 1031876"/>
              <a:gd name="connsiteY5552" fmla="*/ 907632 h 1106488"/>
              <a:gd name="connsiteX5553" fmla="*/ 851338 w 1031876"/>
              <a:gd name="connsiteY5553" fmla="*/ 904159 h 1106488"/>
              <a:gd name="connsiteX5554" fmla="*/ 851342 w 1031876"/>
              <a:gd name="connsiteY5554" fmla="*/ 904156 h 1106488"/>
              <a:gd name="connsiteX5555" fmla="*/ 851341 w 1031876"/>
              <a:gd name="connsiteY5555" fmla="*/ 904157 h 1106488"/>
              <a:gd name="connsiteX5556" fmla="*/ 851341 w 1031876"/>
              <a:gd name="connsiteY5556" fmla="*/ 904157 h 1106488"/>
              <a:gd name="connsiteX5557" fmla="*/ 851343 w 1031876"/>
              <a:gd name="connsiteY5557" fmla="*/ 904155 h 1106488"/>
              <a:gd name="connsiteX5558" fmla="*/ 851342 w 1031876"/>
              <a:gd name="connsiteY5558" fmla="*/ 904156 h 1106488"/>
              <a:gd name="connsiteX5559" fmla="*/ 851342 w 1031876"/>
              <a:gd name="connsiteY5559" fmla="*/ 904156 h 1106488"/>
              <a:gd name="connsiteX5560" fmla="*/ 851345 w 1031876"/>
              <a:gd name="connsiteY5560" fmla="*/ 904153 h 1106488"/>
              <a:gd name="connsiteX5561" fmla="*/ 851343 w 1031876"/>
              <a:gd name="connsiteY5561" fmla="*/ 904155 h 1106488"/>
              <a:gd name="connsiteX5562" fmla="*/ 851343 w 1031876"/>
              <a:gd name="connsiteY5562" fmla="*/ 904155 h 1106488"/>
              <a:gd name="connsiteX5563" fmla="*/ 851346 w 1031876"/>
              <a:gd name="connsiteY5563" fmla="*/ 904152 h 1106488"/>
              <a:gd name="connsiteX5564" fmla="*/ 851345 w 1031876"/>
              <a:gd name="connsiteY5564" fmla="*/ 904153 h 1106488"/>
              <a:gd name="connsiteX5565" fmla="*/ 851345 w 1031876"/>
              <a:gd name="connsiteY5565" fmla="*/ 904153 h 1106488"/>
              <a:gd name="connsiteX5566" fmla="*/ 851349 w 1031876"/>
              <a:gd name="connsiteY5566" fmla="*/ 904149 h 1106488"/>
              <a:gd name="connsiteX5567" fmla="*/ 851346 w 1031876"/>
              <a:gd name="connsiteY5567" fmla="*/ 904152 h 1106488"/>
              <a:gd name="connsiteX5568" fmla="*/ 851346 w 1031876"/>
              <a:gd name="connsiteY5568" fmla="*/ 904151 h 1106488"/>
              <a:gd name="connsiteX5569" fmla="*/ 851354 w 1031876"/>
              <a:gd name="connsiteY5569" fmla="*/ 904144 h 1106488"/>
              <a:gd name="connsiteX5570" fmla="*/ 851349 w 1031876"/>
              <a:gd name="connsiteY5570" fmla="*/ 904149 h 1106488"/>
              <a:gd name="connsiteX5571" fmla="*/ 851352 w 1031876"/>
              <a:gd name="connsiteY5571" fmla="*/ 904145 h 1106488"/>
              <a:gd name="connsiteX5572" fmla="*/ 851362 w 1031876"/>
              <a:gd name="connsiteY5572" fmla="*/ 904135 h 1106488"/>
              <a:gd name="connsiteX5573" fmla="*/ 851354 w 1031876"/>
              <a:gd name="connsiteY5573" fmla="*/ 904144 h 1106488"/>
              <a:gd name="connsiteX5574" fmla="*/ 851355 w 1031876"/>
              <a:gd name="connsiteY5574" fmla="*/ 904142 h 1106488"/>
              <a:gd name="connsiteX5575" fmla="*/ 851397 w 1031876"/>
              <a:gd name="connsiteY5575" fmla="*/ 904100 h 1106488"/>
              <a:gd name="connsiteX5576" fmla="*/ 851362 w 1031876"/>
              <a:gd name="connsiteY5576" fmla="*/ 904135 h 1106488"/>
              <a:gd name="connsiteX5577" fmla="*/ 851363 w 1031876"/>
              <a:gd name="connsiteY5577" fmla="*/ 904134 h 1106488"/>
              <a:gd name="connsiteX5578" fmla="*/ 851437 w 1031876"/>
              <a:gd name="connsiteY5578" fmla="*/ 904060 h 1106488"/>
              <a:gd name="connsiteX5579" fmla="*/ 851397 w 1031876"/>
              <a:gd name="connsiteY5579" fmla="*/ 904100 h 1106488"/>
              <a:gd name="connsiteX5580" fmla="*/ 851420 w 1031876"/>
              <a:gd name="connsiteY5580" fmla="*/ 904077 h 1106488"/>
              <a:gd name="connsiteX5581" fmla="*/ 851466 w 1031876"/>
              <a:gd name="connsiteY5581" fmla="*/ 904031 h 1106488"/>
              <a:gd name="connsiteX5582" fmla="*/ 851437 w 1031876"/>
              <a:gd name="connsiteY5582" fmla="*/ 904060 h 1106488"/>
              <a:gd name="connsiteX5583" fmla="*/ 851462 w 1031876"/>
              <a:gd name="connsiteY5583" fmla="*/ 904035 h 1106488"/>
              <a:gd name="connsiteX5584" fmla="*/ 945910 w 1031876"/>
              <a:gd name="connsiteY5584" fmla="*/ 904028 h 1106488"/>
              <a:gd name="connsiteX5585" fmla="*/ 946614 w 1031876"/>
              <a:gd name="connsiteY5585" fmla="*/ 904975 h 1106488"/>
              <a:gd name="connsiteX5586" fmla="*/ 944034 w 1031876"/>
              <a:gd name="connsiteY5586" fmla="*/ 908447 h 1106488"/>
              <a:gd name="connsiteX5587" fmla="*/ 944034 w 1031876"/>
              <a:gd name="connsiteY5587" fmla="*/ 904975 h 1106488"/>
              <a:gd name="connsiteX5588" fmla="*/ 930276 w 1031876"/>
              <a:gd name="connsiteY5588" fmla="*/ 904028 h 1106488"/>
              <a:gd name="connsiteX5589" fmla="*/ 930276 w 1031876"/>
              <a:gd name="connsiteY5589" fmla="*/ 906553 h 1106488"/>
              <a:gd name="connsiteX5590" fmla="*/ 928507 w 1031876"/>
              <a:gd name="connsiteY5590" fmla="*/ 907852 h 1106488"/>
              <a:gd name="connsiteX5591" fmla="*/ 927696 w 1031876"/>
              <a:gd name="connsiteY5591" fmla="*/ 907579 h 1106488"/>
              <a:gd name="connsiteX5592" fmla="*/ 929006 w 1031876"/>
              <a:gd name="connsiteY5592" fmla="*/ 904494 h 1106488"/>
              <a:gd name="connsiteX5593" fmla="*/ 851720 w 1031876"/>
              <a:gd name="connsiteY5593" fmla="*/ 903778 h 1106488"/>
              <a:gd name="connsiteX5594" fmla="*/ 851466 w 1031876"/>
              <a:gd name="connsiteY5594" fmla="*/ 904031 h 1106488"/>
              <a:gd name="connsiteX5595" fmla="*/ 851594 w 1031876"/>
              <a:gd name="connsiteY5595" fmla="*/ 903903 h 1106488"/>
              <a:gd name="connsiteX5596" fmla="*/ 852438 w 1031876"/>
              <a:gd name="connsiteY5596" fmla="*/ 903060 h 1106488"/>
              <a:gd name="connsiteX5597" fmla="*/ 851720 w 1031876"/>
              <a:gd name="connsiteY5597" fmla="*/ 903778 h 1106488"/>
              <a:gd name="connsiteX5598" fmla="*/ 852211 w 1031876"/>
              <a:gd name="connsiteY5598" fmla="*/ 903287 h 1106488"/>
              <a:gd name="connsiteX5599" fmla="*/ 929686 w 1031876"/>
              <a:gd name="connsiteY5599" fmla="*/ 902891 h 1106488"/>
              <a:gd name="connsiteX5600" fmla="*/ 929006 w 1031876"/>
              <a:gd name="connsiteY5600" fmla="*/ 904494 h 1106488"/>
              <a:gd name="connsiteX5601" fmla="*/ 927696 w 1031876"/>
              <a:gd name="connsiteY5601" fmla="*/ 904975 h 1106488"/>
              <a:gd name="connsiteX5602" fmla="*/ 923396 w 1031876"/>
              <a:gd name="connsiteY5602" fmla="*/ 908447 h 1106488"/>
              <a:gd name="connsiteX5603" fmla="*/ 852778 w 1031876"/>
              <a:gd name="connsiteY5603" fmla="*/ 902720 h 1106488"/>
              <a:gd name="connsiteX5604" fmla="*/ 852776 w 1031876"/>
              <a:gd name="connsiteY5604" fmla="*/ 902722 h 1106488"/>
              <a:gd name="connsiteX5605" fmla="*/ 852438 w 1031876"/>
              <a:gd name="connsiteY5605" fmla="*/ 903060 h 1106488"/>
              <a:gd name="connsiteX5606" fmla="*/ 852781 w 1031876"/>
              <a:gd name="connsiteY5606" fmla="*/ 902717 h 1106488"/>
              <a:gd name="connsiteX5607" fmla="*/ 852780 w 1031876"/>
              <a:gd name="connsiteY5607" fmla="*/ 902718 h 1106488"/>
              <a:gd name="connsiteX5608" fmla="*/ 852780 w 1031876"/>
              <a:gd name="connsiteY5608" fmla="*/ 902718 h 1106488"/>
              <a:gd name="connsiteX5609" fmla="*/ 852788 w 1031876"/>
              <a:gd name="connsiteY5609" fmla="*/ 902711 h 1106488"/>
              <a:gd name="connsiteX5610" fmla="*/ 852785 w 1031876"/>
              <a:gd name="connsiteY5610" fmla="*/ 902714 h 1106488"/>
              <a:gd name="connsiteX5611" fmla="*/ 852786 w 1031876"/>
              <a:gd name="connsiteY5611" fmla="*/ 902712 h 1106488"/>
              <a:gd name="connsiteX5612" fmla="*/ 852789 w 1031876"/>
              <a:gd name="connsiteY5612" fmla="*/ 902709 h 1106488"/>
              <a:gd name="connsiteX5613" fmla="*/ 852786 w 1031876"/>
              <a:gd name="connsiteY5613" fmla="*/ 902712 h 1106488"/>
              <a:gd name="connsiteX5614" fmla="*/ 852784 w 1031876"/>
              <a:gd name="connsiteY5614" fmla="*/ 902715 h 1106488"/>
              <a:gd name="connsiteX5615" fmla="*/ 852783 w 1031876"/>
              <a:gd name="connsiteY5615" fmla="*/ 902715 h 1106488"/>
              <a:gd name="connsiteX5616" fmla="*/ 852788 w 1031876"/>
              <a:gd name="connsiteY5616" fmla="*/ 902710 h 1106488"/>
              <a:gd name="connsiteX5617" fmla="*/ 852793 w 1031876"/>
              <a:gd name="connsiteY5617" fmla="*/ 902705 h 1106488"/>
              <a:gd name="connsiteX5618" fmla="*/ 852789 w 1031876"/>
              <a:gd name="connsiteY5618" fmla="*/ 902709 h 1106488"/>
              <a:gd name="connsiteX5619" fmla="*/ 852790 w 1031876"/>
              <a:gd name="connsiteY5619" fmla="*/ 902708 h 1106488"/>
              <a:gd name="connsiteX5620" fmla="*/ 852796 w 1031876"/>
              <a:gd name="connsiteY5620" fmla="*/ 902702 h 1106488"/>
              <a:gd name="connsiteX5621" fmla="*/ 852793 w 1031876"/>
              <a:gd name="connsiteY5621" fmla="*/ 902705 h 1106488"/>
              <a:gd name="connsiteX5622" fmla="*/ 852795 w 1031876"/>
              <a:gd name="connsiteY5622" fmla="*/ 902703 h 1106488"/>
              <a:gd name="connsiteX5623" fmla="*/ 852798 w 1031876"/>
              <a:gd name="connsiteY5623" fmla="*/ 902701 h 1106488"/>
              <a:gd name="connsiteX5624" fmla="*/ 852788 w 1031876"/>
              <a:gd name="connsiteY5624" fmla="*/ 902711 h 1106488"/>
              <a:gd name="connsiteX5625" fmla="*/ 852797 w 1031876"/>
              <a:gd name="connsiteY5625" fmla="*/ 902702 h 1106488"/>
              <a:gd name="connsiteX5626" fmla="*/ 852798 w 1031876"/>
              <a:gd name="connsiteY5626" fmla="*/ 902700 h 1106488"/>
              <a:gd name="connsiteX5627" fmla="*/ 852798 w 1031876"/>
              <a:gd name="connsiteY5627" fmla="*/ 902701 h 1106488"/>
              <a:gd name="connsiteX5628" fmla="*/ 852797 w 1031876"/>
              <a:gd name="connsiteY5628" fmla="*/ 902702 h 1106488"/>
              <a:gd name="connsiteX5629" fmla="*/ 852796 w 1031876"/>
              <a:gd name="connsiteY5629" fmla="*/ 902702 h 1106488"/>
              <a:gd name="connsiteX5630" fmla="*/ 852842 w 1031876"/>
              <a:gd name="connsiteY5630" fmla="*/ 902656 h 1106488"/>
              <a:gd name="connsiteX5631" fmla="*/ 852826 w 1031876"/>
              <a:gd name="connsiteY5631" fmla="*/ 902673 h 1106488"/>
              <a:gd name="connsiteX5632" fmla="*/ 852798 w 1031876"/>
              <a:gd name="connsiteY5632" fmla="*/ 902701 h 1106488"/>
              <a:gd name="connsiteX5633" fmla="*/ 852798 w 1031876"/>
              <a:gd name="connsiteY5633" fmla="*/ 902701 h 1106488"/>
              <a:gd name="connsiteX5634" fmla="*/ 852816 w 1031876"/>
              <a:gd name="connsiteY5634" fmla="*/ 902683 h 1106488"/>
              <a:gd name="connsiteX5635" fmla="*/ 852798 w 1031876"/>
              <a:gd name="connsiteY5635" fmla="*/ 902700 h 1106488"/>
              <a:gd name="connsiteX5636" fmla="*/ 852886 w 1031876"/>
              <a:gd name="connsiteY5636" fmla="*/ 902613 h 1106488"/>
              <a:gd name="connsiteX5637" fmla="*/ 852842 w 1031876"/>
              <a:gd name="connsiteY5637" fmla="*/ 902656 h 1106488"/>
              <a:gd name="connsiteX5638" fmla="*/ 852856 w 1031876"/>
              <a:gd name="connsiteY5638" fmla="*/ 902642 h 1106488"/>
              <a:gd name="connsiteX5639" fmla="*/ 852959 w 1031876"/>
              <a:gd name="connsiteY5639" fmla="*/ 902540 h 1106488"/>
              <a:gd name="connsiteX5640" fmla="*/ 852886 w 1031876"/>
              <a:gd name="connsiteY5640" fmla="*/ 902613 h 1106488"/>
              <a:gd name="connsiteX5641" fmla="*/ 852951 w 1031876"/>
              <a:gd name="connsiteY5641" fmla="*/ 902547 h 1106488"/>
              <a:gd name="connsiteX5642" fmla="*/ 852988 w 1031876"/>
              <a:gd name="connsiteY5642" fmla="*/ 902511 h 1106488"/>
              <a:gd name="connsiteX5643" fmla="*/ 852959 w 1031876"/>
              <a:gd name="connsiteY5643" fmla="*/ 902540 h 1106488"/>
              <a:gd name="connsiteX5644" fmla="*/ 852983 w 1031876"/>
              <a:gd name="connsiteY5644" fmla="*/ 902515 h 1106488"/>
              <a:gd name="connsiteX5645" fmla="*/ 852994 w 1031876"/>
              <a:gd name="connsiteY5645" fmla="*/ 902505 h 1106488"/>
              <a:gd name="connsiteX5646" fmla="*/ 852988 w 1031876"/>
              <a:gd name="connsiteY5646" fmla="*/ 902511 h 1106488"/>
              <a:gd name="connsiteX5647" fmla="*/ 852990 w 1031876"/>
              <a:gd name="connsiteY5647" fmla="*/ 902508 h 1106488"/>
              <a:gd name="connsiteX5648" fmla="*/ 853001 w 1031876"/>
              <a:gd name="connsiteY5648" fmla="*/ 902497 h 1106488"/>
              <a:gd name="connsiteX5649" fmla="*/ 852999 w 1031876"/>
              <a:gd name="connsiteY5649" fmla="*/ 902500 h 1106488"/>
              <a:gd name="connsiteX5650" fmla="*/ 853000 w 1031876"/>
              <a:gd name="connsiteY5650" fmla="*/ 902498 h 1106488"/>
              <a:gd name="connsiteX5651" fmla="*/ 151607 w 1031876"/>
              <a:gd name="connsiteY5651" fmla="*/ 902494 h 1106488"/>
              <a:gd name="connsiteX5652" fmla="*/ 157163 w 1031876"/>
              <a:gd name="connsiteY5652" fmla="*/ 908050 h 1106488"/>
              <a:gd name="connsiteX5653" fmla="*/ 153988 w 1031876"/>
              <a:gd name="connsiteY5653" fmla="*/ 904875 h 1106488"/>
              <a:gd name="connsiteX5654" fmla="*/ 853022 w 1031876"/>
              <a:gd name="connsiteY5654" fmla="*/ 902476 h 1106488"/>
              <a:gd name="connsiteX5655" fmla="*/ 853001 w 1031876"/>
              <a:gd name="connsiteY5655" fmla="*/ 902497 h 1106488"/>
              <a:gd name="connsiteX5656" fmla="*/ 853002 w 1031876"/>
              <a:gd name="connsiteY5656" fmla="*/ 902496 h 1106488"/>
              <a:gd name="connsiteX5657" fmla="*/ 853059 w 1031876"/>
              <a:gd name="connsiteY5657" fmla="*/ 902439 h 1106488"/>
              <a:gd name="connsiteX5658" fmla="*/ 853022 w 1031876"/>
              <a:gd name="connsiteY5658" fmla="*/ 902476 h 1106488"/>
              <a:gd name="connsiteX5659" fmla="*/ 853036 w 1031876"/>
              <a:gd name="connsiteY5659" fmla="*/ 902462 h 1106488"/>
              <a:gd name="connsiteX5660" fmla="*/ 166325 w 1031876"/>
              <a:gd name="connsiteY5660" fmla="*/ 902420 h 1106488"/>
              <a:gd name="connsiteX5661" fmla="*/ 168865 w 1031876"/>
              <a:gd name="connsiteY5661" fmla="*/ 904954 h 1106488"/>
              <a:gd name="connsiteX5662" fmla="*/ 167896 w 1031876"/>
              <a:gd name="connsiteY5662" fmla="*/ 903988 h 1106488"/>
              <a:gd name="connsiteX5663" fmla="*/ 853138 w 1031876"/>
              <a:gd name="connsiteY5663" fmla="*/ 902361 h 1106488"/>
              <a:gd name="connsiteX5664" fmla="*/ 853059 w 1031876"/>
              <a:gd name="connsiteY5664" fmla="*/ 902439 h 1106488"/>
              <a:gd name="connsiteX5665" fmla="*/ 853095 w 1031876"/>
              <a:gd name="connsiteY5665" fmla="*/ 902403 h 1106488"/>
              <a:gd name="connsiteX5666" fmla="*/ 853169 w 1031876"/>
              <a:gd name="connsiteY5666" fmla="*/ 902330 h 1106488"/>
              <a:gd name="connsiteX5667" fmla="*/ 853138 w 1031876"/>
              <a:gd name="connsiteY5667" fmla="*/ 902361 h 1106488"/>
              <a:gd name="connsiteX5668" fmla="*/ 853156 w 1031876"/>
              <a:gd name="connsiteY5668" fmla="*/ 902343 h 1106488"/>
              <a:gd name="connsiteX5669" fmla="*/ 853187 w 1031876"/>
              <a:gd name="connsiteY5669" fmla="*/ 902312 h 1106488"/>
              <a:gd name="connsiteX5670" fmla="*/ 853187 w 1031876"/>
              <a:gd name="connsiteY5670" fmla="*/ 902312 h 1106488"/>
              <a:gd name="connsiteX5671" fmla="*/ 853186 w 1031876"/>
              <a:gd name="connsiteY5671" fmla="*/ 902313 h 1106488"/>
              <a:gd name="connsiteX5672" fmla="*/ 853187 w 1031876"/>
              <a:gd name="connsiteY5672" fmla="*/ 902313 h 1106488"/>
              <a:gd name="connsiteX5673" fmla="*/ 853184 w 1031876"/>
              <a:gd name="connsiteY5673" fmla="*/ 902315 h 1106488"/>
              <a:gd name="connsiteX5674" fmla="*/ 853169 w 1031876"/>
              <a:gd name="connsiteY5674" fmla="*/ 902330 h 1106488"/>
              <a:gd name="connsiteX5675" fmla="*/ 853188 w 1031876"/>
              <a:gd name="connsiteY5675" fmla="*/ 902312 h 1106488"/>
              <a:gd name="connsiteX5676" fmla="*/ 853187 w 1031876"/>
              <a:gd name="connsiteY5676" fmla="*/ 902313 h 1106488"/>
              <a:gd name="connsiteX5677" fmla="*/ 853187 w 1031876"/>
              <a:gd name="connsiteY5677" fmla="*/ 902312 h 1106488"/>
              <a:gd name="connsiteX5678" fmla="*/ 853202 w 1031876"/>
              <a:gd name="connsiteY5678" fmla="*/ 902297 h 1106488"/>
              <a:gd name="connsiteX5679" fmla="*/ 853195 w 1031876"/>
              <a:gd name="connsiteY5679" fmla="*/ 902304 h 1106488"/>
              <a:gd name="connsiteX5680" fmla="*/ 853192 w 1031876"/>
              <a:gd name="connsiteY5680" fmla="*/ 902307 h 1106488"/>
              <a:gd name="connsiteX5681" fmla="*/ 853212 w 1031876"/>
              <a:gd name="connsiteY5681" fmla="*/ 902287 h 1106488"/>
              <a:gd name="connsiteX5682" fmla="*/ 853194 w 1031876"/>
              <a:gd name="connsiteY5682" fmla="*/ 902305 h 1106488"/>
              <a:gd name="connsiteX5683" fmla="*/ 853195 w 1031876"/>
              <a:gd name="connsiteY5683" fmla="*/ 902304 h 1106488"/>
              <a:gd name="connsiteX5684" fmla="*/ 853228 w 1031876"/>
              <a:gd name="connsiteY5684" fmla="*/ 902271 h 1106488"/>
              <a:gd name="connsiteX5685" fmla="*/ 853224 w 1031876"/>
              <a:gd name="connsiteY5685" fmla="*/ 902275 h 1106488"/>
              <a:gd name="connsiteX5686" fmla="*/ 853202 w 1031876"/>
              <a:gd name="connsiteY5686" fmla="*/ 902297 h 1106488"/>
              <a:gd name="connsiteX5687" fmla="*/ 928824 w 1031876"/>
              <a:gd name="connsiteY5687" fmla="*/ 902267 h 1106488"/>
              <a:gd name="connsiteX5688" fmla="*/ 926836 w 1031876"/>
              <a:gd name="connsiteY5688" fmla="*/ 904107 h 1106488"/>
              <a:gd name="connsiteX5689" fmla="*/ 926311 w 1031876"/>
              <a:gd name="connsiteY5689" fmla="*/ 904327 h 1106488"/>
              <a:gd name="connsiteX5690" fmla="*/ 927696 w 1031876"/>
              <a:gd name="connsiteY5690" fmla="*/ 902370 h 1106488"/>
              <a:gd name="connsiteX5691" fmla="*/ 929588 w 1031876"/>
              <a:gd name="connsiteY5691" fmla="*/ 902197 h 1106488"/>
              <a:gd name="connsiteX5692" fmla="*/ 923396 w 1031876"/>
              <a:gd name="connsiteY5692" fmla="*/ 908447 h 1106488"/>
              <a:gd name="connsiteX5693" fmla="*/ 925810 w 1031876"/>
              <a:gd name="connsiteY5693" fmla="*/ 905036 h 1106488"/>
              <a:gd name="connsiteX5694" fmla="*/ 925976 w 1031876"/>
              <a:gd name="connsiteY5694" fmla="*/ 904975 h 1106488"/>
              <a:gd name="connsiteX5695" fmla="*/ 929394 w 1031876"/>
              <a:gd name="connsiteY5695" fmla="*/ 902214 h 1106488"/>
              <a:gd name="connsiteX5696" fmla="*/ 930276 w 1031876"/>
              <a:gd name="connsiteY5696" fmla="*/ 902133 h 1106488"/>
              <a:gd name="connsiteX5697" fmla="*/ 930276 w 1031876"/>
              <a:gd name="connsiteY5697" fmla="*/ 902370 h 1106488"/>
              <a:gd name="connsiteX5698" fmla="*/ 929686 w 1031876"/>
              <a:gd name="connsiteY5698" fmla="*/ 902891 h 1106488"/>
              <a:gd name="connsiteX5699" fmla="*/ 929997 w 1031876"/>
              <a:gd name="connsiteY5699" fmla="*/ 902159 h 1106488"/>
              <a:gd name="connsiteX5700" fmla="*/ 957262 w 1031876"/>
              <a:gd name="connsiteY5700" fmla="*/ 901701 h 1106488"/>
              <a:gd name="connsiteX5701" fmla="*/ 953824 w 1031876"/>
              <a:gd name="connsiteY5701" fmla="*/ 907256 h 1106488"/>
              <a:gd name="connsiteX5702" fmla="*/ 950384 w 1031876"/>
              <a:gd name="connsiteY5702" fmla="*/ 908050 h 1106488"/>
              <a:gd name="connsiteX5703" fmla="*/ 954079 w 1031876"/>
              <a:gd name="connsiteY5703" fmla="*/ 904639 h 1106488"/>
              <a:gd name="connsiteX5704" fmla="*/ 915987 w 1031876"/>
              <a:gd name="connsiteY5704" fmla="*/ 901701 h 1106488"/>
              <a:gd name="connsiteX5705" fmla="*/ 912416 w 1031876"/>
              <a:gd name="connsiteY5705" fmla="*/ 907256 h 1106488"/>
              <a:gd name="connsiteX5706" fmla="*/ 908844 w 1031876"/>
              <a:gd name="connsiteY5706" fmla="*/ 908050 h 1106488"/>
              <a:gd name="connsiteX5707" fmla="*/ 909737 w 1031876"/>
              <a:gd name="connsiteY5707" fmla="*/ 907256 h 1106488"/>
              <a:gd name="connsiteX5708" fmla="*/ 957263 w 1031876"/>
              <a:gd name="connsiteY5708" fmla="*/ 901700 h 1106488"/>
              <a:gd name="connsiteX5709" fmla="*/ 957262 w 1031876"/>
              <a:gd name="connsiteY5709" fmla="*/ 901701 h 1106488"/>
              <a:gd name="connsiteX5710" fmla="*/ 956403 w 1031876"/>
              <a:gd name="connsiteY5710" fmla="*/ 902494 h 1106488"/>
              <a:gd name="connsiteX5711" fmla="*/ 954079 w 1031876"/>
              <a:gd name="connsiteY5711" fmla="*/ 904639 h 1106488"/>
              <a:gd name="connsiteX5712" fmla="*/ 950384 w 1031876"/>
              <a:gd name="connsiteY5712" fmla="*/ 908050 h 1106488"/>
              <a:gd name="connsiteX5713" fmla="*/ 951244 w 1031876"/>
              <a:gd name="connsiteY5713" fmla="*/ 904875 h 1106488"/>
              <a:gd name="connsiteX5714" fmla="*/ 957261 w 1031876"/>
              <a:gd name="connsiteY5714" fmla="*/ 901701 h 1106488"/>
              <a:gd name="connsiteX5715" fmla="*/ 854076 w 1031876"/>
              <a:gd name="connsiteY5715" fmla="*/ 901700 h 1106488"/>
              <a:gd name="connsiteX5716" fmla="*/ 850901 w 1031876"/>
              <a:gd name="connsiteY5716" fmla="*/ 907256 h 1106488"/>
              <a:gd name="connsiteX5717" fmla="*/ 849399 w 1031876"/>
              <a:gd name="connsiteY5717" fmla="*/ 907632 h 1106488"/>
              <a:gd name="connsiteX5718" fmla="*/ 853844 w 1031876"/>
              <a:gd name="connsiteY5718" fmla="*/ 907632 h 1106488"/>
              <a:gd name="connsiteX5719" fmla="*/ 854699 w 1031876"/>
              <a:gd name="connsiteY5719" fmla="*/ 907632 h 1106488"/>
              <a:gd name="connsiteX5720" fmla="*/ 851280 w 1031876"/>
              <a:gd name="connsiteY5720" fmla="*/ 908486 h 1106488"/>
              <a:gd name="connsiteX5721" fmla="*/ 848838 w 1031876"/>
              <a:gd name="connsiteY5721" fmla="*/ 912755 h 1106488"/>
              <a:gd name="connsiteX5722" fmla="*/ 847861 w 1031876"/>
              <a:gd name="connsiteY5722" fmla="*/ 913609 h 1106488"/>
              <a:gd name="connsiteX5723" fmla="*/ 841024 w 1031876"/>
              <a:gd name="connsiteY5723" fmla="*/ 914462 h 1106488"/>
              <a:gd name="connsiteX5724" fmla="*/ 847861 w 1031876"/>
              <a:gd name="connsiteY5724" fmla="*/ 907632 h 1106488"/>
              <a:gd name="connsiteX5725" fmla="*/ 848144 w 1031876"/>
              <a:gd name="connsiteY5725" fmla="*/ 907632 h 1106488"/>
              <a:gd name="connsiteX5726" fmla="*/ 850901 w 1031876"/>
              <a:gd name="connsiteY5726" fmla="*/ 904875 h 1106488"/>
              <a:gd name="connsiteX5727" fmla="*/ 854076 w 1031876"/>
              <a:gd name="connsiteY5727" fmla="*/ 901700 h 1106488"/>
              <a:gd name="connsiteX5728" fmla="*/ 157163 w 1031876"/>
              <a:gd name="connsiteY5728" fmla="*/ 901700 h 1106488"/>
              <a:gd name="connsiteX5729" fmla="*/ 157957 w 1031876"/>
              <a:gd name="connsiteY5729" fmla="*/ 902494 h 1106488"/>
              <a:gd name="connsiteX5730" fmla="*/ 162859 w 1031876"/>
              <a:gd name="connsiteY5730" fmla="*/ 907396 h 1106488"/>
              <a:gd name="connsiteX5731" fmla="*/ 162719 w 1031876"/>
              <a:gd name="connsiteY5731" fmla="*/ 907256 h 1106488"/>
              <a:gd name="connsiteX5732" fmla="*/ 157163 w 1031876"/>
              <a:gd name="connsiteY5732" fmla="*/ 901700 h 1106488"/>
              <a:gd name="connsiteX5733" fmla="*/ 150813 w 1031876"/>
              <a:gd name="connsiteY5733" fmla="*/ 901700 h 1106488"/>
              <a:gd name="connsiteX5734" fmla="*/ 157163 w 1031876"/>
              <a:gd name="connsiteY5734" fmla="*/ 901700 h 1106488"/>
              <a:gd name="connsiteX5735" fmla="*/ 150813 w 1031876"/>
              <a:gd name="connsiteY5735" fmla="*/ 901700 h 1106488"/>
              <a:gd name="connsiteX5736" fmla="*/ 950913 w 1031876"/>
              <a:gd name="connsiteY5736" fmla="*/ 901502 h 1106488"/>
              <a:gd name="connsiteX5737" fmla="*/ 944034 w 1031876"/>
              <a:gd name="connsiteY5737" fmla="*/ 908447 h 1106488"/>
              <a:gd name="connsiteX5738" fmla="*/ 944034 w 1031876"/>
              <a:gd name="connsiteY5738" fmla="*/ 908447 h 1106488"/>
              <a:gd name="connsiteX5739" fmla="*/ 944034 w 1031876"/>
              <a:gd name="connsiteY5739" fmla="*/ 901502 h 1106488"/>
              <a:gd name="connsiteX5740" fmla="*/ 941135 w 1031876"/>
              <a:gd name="connsiteY5740" fmla="*/ 904429 h 1106488"/>
              <a:gd name="connsiteX5741" fmla="*/ 943174 w 1031876"/>
              <a:gd name="connsiteY5741" fmla="*/ 902370 h 1106488"/>
              <a:gd name="connsiteX5742" fmla="*/ 944034 w 1031876"/>
              <a:gd name="connsiteY5742" fmla="*/ 901502 h 1106488"/>
              <a:gd name="connsiteX5743" fmla="*/ 944034 w 1031876"/>
              <a:gd name="connsiteY5743" fmla="*/ 901502 h 1106488"/>
              <a:gd name="connsiteX5744" fmla="*/ 944034 w 1031876"/>
              <a:gd name="connsiteY5744" fmla="*/ 904975 h 1106488"/>
              <a:gd name="connsiteX5745" fmla="*/ 937155 w 1031876"/>
              <a:gd name="connsiteY5745" fmla="*/ 908447 h 1106488"/>
              <a:gd name="connsiteX5746" fmla="*/ 944034 w 1031876"/>
              <a:gd name="connsiteY5746" fmla="*/ 901502 h 1106488"/>
              <a:gd name="connsiteX5747" fmla="*/ 937155 w 1031876"/>
              <a:gd name="connsiteY5747" fmla="*/ 901502 h 1106488"/>
              <a:gd name="connsiteX5748" fmla="*/ 930276 w 1031876"/>
              <a:gd name="connsiteY5748" fmla="*/ 904028 h 1106488"/>
              <a:gd name="connsiteX5749" fmla="*/ 930276 w 1031876"/>
              <a:gd name="connsiteY5749" fmla="*/ 902370 h 1106488"/>
              <a:gd name="connsiteX5750" fmla="*/ 937155 w 1031876"/>
              <a:gd name="connsiteY5750" fmla="*/ 901502 h 1106488"/>
              <a:gd name="connsiteX5751" fmla="*/ 936010 w 1031876"/>
              <a:gd name="connsiteY5751" fmla="*/ 902658 h 1106488"/>
              <a:gd name="connsiteX5752" fmla="*/ 931004 w 1031876"/>
              <a:gd name="connsiteY5752" fmla="*/ 907712 h 1106488"/>
              <a:gd name="connsiteX5753" fmla="*/ 930276 w 1031876"/>
              <a:gd name="connsiteY5753" fmla="*/ 908447 h 1106488"/>
              <a:gd name="connsiteX5754" fmla="*/ 930276 w 1031876"/>
              <a:gd name="connsiteY5754" fmla="*/ 907874 h 1106488"/>
              <a:gd name="connsiteX5755" fmla="*/ 930276 w 1031876"/>
              <a:gd name="connsiteY5755" fmla="*/ 906553 h 1106488"/>
              <a:gd name="connsiteX5756" fmla="*/ 936394 w 1031876"/>
              <a:gd name="connsiteY5756" fmla="*/ 902061 h 1106488"/>
              <a:gd name="connsiteX5757" fmla="*/ 854328 w 1031876"/>
              <a:gd name="connsiteY5757" fmla="*/ 901172 h 1106488"/>
              <a:gd name="connsiteX5758" fmla="*/ 853212 w 1031876"/>
              <a:gd name="connsiteY5758" fmla="*/ 902287 h 1106488"/>
              <a:gd name="connsiteX5759" fmla="*/ 853224 w 1031876"/>
              <a:gd name="connsiteY5759" fmla="*/ 902275 h 1106488"/>
              <a:gd name="connsiteX5760" fmla="*/ 853231 w 1031876"/>
              <a:gd name="connsiteY5760" fmla="*/ 902268 h 1106488"/>
              <a:gd name="connsiteX5761" fmla="*/ 853228 w 1031876"/>
              <a:gd name="connsiteY5761" fmla="*/ 902271 h 1106488"/>
              <a:gd name="connsiteX5762" fmla="*/ 854438 w 1031876"/>
              <a:gd name="connsiteY5762" fmla="*/ 901062 h 1106488"/>
              <a:gd name="connsiteX5763" fmla="*/ 854438 w 1031876"/>
              <a:gd name="connsiteY5763" fmla="*/ 901062 h 1106488"/>
              <a:gd name="connsiteX5764" fmla="*/ 854439 w 1031876"/>
              <a:gd name="connsiteY5764" fmla="*/ 901062 h 1106488"/>
              <a:gd name="connsiteX5765" fmla="*/ 170657 w 1031876"/>
              <a:gd name="connsiteY5765" fmla="*/ 900907 h 1106488"/>
              <a:gd name="connsiteX5766" fmla="*/ 170912 w 1031876"/>
              <a:gd name="connsiteY5766" fmla="*/ 901162 h 1106488"/>
              <a:gd name="connsiteX5767" fmla="*/ 171233 w 1031876"/>
              <a:gd name="connsiteY5767" fmla="*/ 901319 h 1106488"/>
              <a:gd name="connsiteX5768" fmla="*/ 171133 w 1031876"/>
              <a:gd name="connsiteY5768" fmla="*/ 901145 h 1106488"/>
              <a:gd name="connsiteX5769" fmla="*/ 170997 w 1031876"/>
              <a:gd name="connsiteY5769" fmla="*/ 900907 h 1106488"/>
              <a:gd name="connsiteX5770" fmla="*/ 191453 w 1031876"/>
              <a:gd name="connsiteY5770" fmla="*/ 900801 h 1106488"/>
              <a:gd name="connsiteX5771" fmla="*/ 194872 w 1031876"/>
              <a:gd name="connsiteY5771" fmla="*/ 900801 h 1106488"/>
              <a:gd name="connsiteX5772" fmla="*/ 197435 w 1031876"/>
              <a:gd name="connsiteY5772" fmla="*/ 900801 h 1106488"/>
              <a:gd name="connsiteX5773" fmla="*/ 198290 w 1031876"/>
              <a:gd name="connsiteY5773" fmla="*/ 900801 h 1106488"/>
              <a:gd name="connsiteX5774" fmla="*/ 198290 w 1031876"/>
              <a:gd name="connsiteY5774" fmla="*/ 907632 h 1106488"/>
              <a:gd name="connsiteX5775" fmla="*/ 191453 w 1031876"/>
              <a:gd name="connsiteY5775" fmla="*/ 900801 h 1106488"/>
              <a:gd name="connsiteX5776" fmla="*/ 177777 w 1031876"/>
              <a:gd name="connsiteY5776" fmla="*/ 900801 h 1106488"/>
              <a:gd name="connsiteX5777" fmla="*/ 184615 w 1031876"/>
              <a:gd name="connsiteY5777" fmla="*/ 900801 h 1106488"/>
              <a:gd name="connsiteX5778" fmla="*/ 177777 w 1031876"/>
              <a:gd name="connsiteY5778" fmla="*/ 900801 h 1106488"/>
              <a:gd name="connsiteX5779" fmla="*/ 845810 w 1031876"/>
              <a:gd name="connsiteY5779" fmla="*/ 900118 h 1106488"/>
              <a:gd name="connsiteX5780" fmla="*/ 847861 w 1031876"/>
              <a:gd name="connsiteY5780" fmla="*/ 900801 h 1106488"/>
              <a:gd name="connsiteX5781" fmla="*/ 845265 w 1031876"/>
              <a:gd name="connsiteY5781" fmla="*/ 901172 h 1106488"/>
              <a:gd name="connsiteX5782" fmla="*/ 847490 w 1031876"/>
              <a:gd name="connsiteY5782" fmla="*/ 901172 h 1106488"/>
              <a:gd name="connsiteX5783" fmla="*/ 847861 w 1031876"/>
              <a:gd name="connsiteY5783" fmla="*/ 900801 h 1106488"/>
              <a:gd name="connsiteX5784" fmla="*/ 848047 w 1031876"/>
              <a:gd name="connsiteY5784" fmla="*/ 901172 h 1106488"/>
              <a:gd name="connsiteX5785" fmla="*/ 848123 w 1031876"/>
              <a:gd name="connsiteY5785" fmla="*/ 901172 h 1106488"/>
              <a:gd name="connsiteX5786" fmla="*/ 848072 w 1031876"/>
              <a:gd name="connsiteY5786" fmla="*/ 901224 h 1106488"/>
              <a:gd name="connsiteX5787" fmla="*/ 848621 w 1031876"/>
              <a:gd name="connsiteY5787" fmla="*/ 902319 h 1106488"/>
              <a:gd name="connsiteX5788" fmla="*/ 848275 w 1031876"/>
              <a:gd name="connsiteY5788" fmla="*/ 904734 h 1106488"/>
              <a:gd name="connsiteX5789" fmla="*/ 847861 w 1031876"/>
              <a:gd name="connsiteY5789" fmla="*/ 904900 h 1106488"/>
              <a:gd name="connsiteX5790" fmla="*/ 842279 w 1031876"/>
              <a:gd name="connsiteY5790" fmla="*/ 907130 h 1106488"/>
              <a:gd name="connsiteX5791" fmla="*/ 841376 w 1031876"/>
              <a:gd name="connsiteY5791" fmla="*/ 908051 h 1106488"/>
              <a:gd name="connsiteX5792" fmla="*/ 841959 w 1031876"/>
              <a:gd name="connsiteY5792" fmla="*/ 907258 h 1106488"/>
              <a:gd name="connsiteX5793" fmla="*/ 841024 w 1031876"/>
              <a:gd name="connsiteY5793" fmla="*/ 907632 h 1106488"/>
              <a:gd name="connsiteX5794" fmla="*/ 841879 w 1031876"/>
              <a:gd name="connsiteY5794" fmla="*/ 906778 h 1106488"/>
              <a:gd name="connsiteX5795" fmla="*/ 843514 w 1031876"/>
              <a:gd name="connsiteY5795" fmla="*/ 905144 h 1106488"/>
              <a:gd name="connsiteX5796" fmla="*/ 843906 w 1031876"/>
              <a:gd name="connsiteY5796" fmla="*/ 904611 h 1106488"/>
              <a:gd name="connsiteX5797" fmla="*/ 842503 w 1031876"/>
              <a:gd name="connsiteY5797" fmla="*/ 902705 h 1106488"/>
              <a:gd name="connsiteX5798" fmla="*/ 841024 w 1031876"/>
              <a:gd name="connsiteY5798" fmla="*/ 907632 h 1106488"/>
              <a:gd name="connsiteX5799" fmla="*/ 841855 w 1031876"/>
              <a:gd name="connsiteY5799" fmla="*/ 901824 h 1106488"/>
              <a:gd name="connsiteX5800" fmla="*/ 841376 w 1031876"/>
              <a:gd name="connsiteY5800" fmla="*/ 901172 h 1106488"/>
              <a:gd name="connsiteX5801" fmla="*/ 842964 w 1031876"/>
              <a:gd name="connsiteY5801" fmla="*/ 901172 h 1106488"/>
              <a:gd name="connsiteX5802" fmla="*/ 843167 w 1031876"/>
              <a:gd name="connsiteY5802" fmla="*/ 900496 h 1106488"/>
              <a:gd name="connsiteX5803" fmla="*/ 847041 w 1031876"/>
              <a:gd name="connsiteY5803" fmla="*/ 899709 h 1106488"/>
              <a:gd name="connsiteX5804" fmla="*/ 847861 w 1031876"/>
              <a:gd name="connsiteY5804" fmla="*/ 900801 h 1106488"/>
              <a:gd name="connsiteX5805" fmla="*/ 846546 w 1031876"/>
              <a:gd name="connsiteY5805" fmla="*/ 900013 h 1106488"/>
              <a:gd name="connsiteX5806" fmla="*/ 847006 w 1031876"/>
              <a:gd name="connsiteY5806" fmla="*/ 899948 h 1106488"/>
              <a:gd name="connsiteX5807" fmla="*/ 917788 w 1031876"/>
              <a:gd name="connsiteY5807" fmla="*/ 899676 h 1106488"/>
              <a:gd name="connsiteX5808" fmla="*/ 916782 w 1031876"/>
              <a:gd name="connsiteY5808" fmla="*/ 900808 h 1106488"/>
              <a:gd name="connsiteX5809" fmla="*/ 915989 w 1031876"/>
              <a:gd name="connsiteY5809" fmla="*/ 901700 h 1106488"/>
              <a:gd name="connsiteX5810" fmla="*/ 170185 w 1031876"/>
              <a:gd name="connsiteY5810" fmla="*/ 899486 h 1106488"/>
              <a:gd name="connsiteX5811" fmla="*/ 170347 w 1031876"/>
              <a:gd name="connsiteY5811" fmla="*/ 900597 h 1106488"/>
              <a:gd name="connsiteX5812" fmla="*/ 170525 w 1031876"/>
              <a:gd name="connsiteY5812" fmla="*/ 900775 h 1106488"/>
              <a:gd name="connsiteX5813" fmla="*/ 170957 w 1031876"/>
              <a:gd name="connsiteY5813" fmla="*/ 900837 h 1106488"/>
              <a:gd name="connsiteX5814" fmla="*/ 856025 w 1031876"/>
              <a:gd name="connsiteY5814" fmla="*/ 899477 h 1106488"/>
              <a:gd name="connsiteX5815" fmla="*/ 855952 w 1031876"/>
              <a:gd name="connsiteY5815" fmla="*/ 899550 h 1106488"/>
              <a:gd name="connsiteX5816" fmla="*/ 855918 w 1031876"/>
              <a:gd name="connsiteY5816" fmla="*/ 899584 h 1106488"/>
              <a:gd name="connsiteX5817" fmla="*/ 845530 w 1031876"/>
              <a:gd name="connsiteY5817" fmla="*/ 899404 h 1106488"/>
              <a:gd name="connsiteX5818" fmla="*/ 846546 w 1031876"/>
              <a:gd name="connsiteY5818" fmla="*/ 900013 h 1106488"/>
              <a:gd name="connsiteX5819" fmla="*/ 845810 w 1031876"/>
              <a:gd name="connsiteY5819" fmla="*/ 900118 h 1106488"/>
              <a:gd name="connsiteX5820" fmla="*/ 845297 w 1031876"/>
              <a:gd name="connsiteY5820" fmla="*/ 899948 h 1106488"/>
              <a:gd name="connsiteX5821" fmla="*/ 856166 w 1031876"/>
              <a:gd name="connsiteY5821" fmla="*/ 899336 h 1106488"/>
              <a:gd name="connsiteX5822" fmla="*/ 856092 w 1031876"/>
              <a:gd name="connsiteY5822" fmla="*/ 899411 h 1106488"/>
              <a:gd name="connsiteX5823" fmla="*/ 856025 w 1031876"/>
              <a:gd name="connsiteY5823" fmla="*/ 899477 h 1106488"/>
              <a:gd name="connsiteX5824" fmla="*/ 856328 w 1031876"/>
              <a:gd name="connsiteY5824" fmla="*/ 899174 h 1106488"/>
              <a:gd name="connsiteX5825" fmla="*/ 856270 w 1031876"/>
              <a:gd name="connsiteY5825" fmla="*/ 899233 h 1106488"/>
              <a:gd name="connsiteX5826" fmla="*/ 856166 w 1031876"/>
              <a:gd name="connsiteY5826" fmla="*/ 899336 h 1106488"/>
              <a:gd name="connsiteX5827" fmla="*/ 843588 w 1031876"/>
              <a:gd name="connsiteY5827" fmla="*/ 899094 h 1106488"/>
              <a:gd name="connsiteX5828" fmla="*/ 843167 w 1031876"/>
              <a:gd name="connsiteY5828" fmla="*/ 900496 h 1106488"/>
              <a:gd name="connsiteX5829" fmla="*/ 841024 w 1031876"/>
              <a:gd name="connsiteY5829" fmla="*/ 900801 h 1106488"/>
              <a:gd name="connsiteX5830" fmla="*/ 843588 w 1031876"/>
              <a:gd name="connsiteY5830" fmla="*/ 899094 h 1106488"/>
              <a:gd name="connsiteX5831" fmla="*/ 189402 w 1031876"/>
              <a:gd name="connsiteY5831" fmla="*/ 898752 h 1106488"/>
              <a:gd name="connsiteX5832" fmla="*/ 191453 w 1031876"/>
              <a:gd name="connsiteY5832" fmla="*/ 900801 h 1106488"/>
              <a:gd name="connsiteX5833" fmla="*/ 190598 w 1031876"/>
              <a:gd name="connsiteY5833" fmla="*/ 899948 h 1106488"/>
              <a:gd name="connsiteX5834" fmla="*/ 842286 w 1031876"/>
              <a:gd name="connsiteY5834" fmla="*/ 898595 h 1106488"/>
              <a:gd name="connsiteX5835" fmla="*/ 841024 w 1031876"/>
              <a:gd name="connsiteY5835" fmla="*/ 900801 h 1106488"/>
              <a:gd name="connsiteX5836" fmla="*/ 841024 w 1031876"/>
              <a:gd name="connsiteY5836" fmla="*/ 898938 h 1106488"/>
              <a:gd name="connsiteX5837" fmla="*/ 927353 w 1031876"/>
              <a:gd name="connsiteY5837" fmla="*/ 898580 h 1106488"/>
              <a:gd name="connsiteX5838" fmla="*/ 926406 w 1031876"/>
              <a:gd name="connsiteY5838" fmla="*/ 900237 h 1106488"/>
              <a:gd name="connsiteX5839" fmla="*/ 922965 w 1031876"/>
              <a:gd name="connsiteY5839" fmla="*/ 901098 h 1106488"/>
              <a:gd name="connsiteX5840" fmla="*/ 922933 w 1031876"/>
              <a:gd name="connsiteY5840" fmla="*/ 901106 h 1106488"/>
              <a:gd name="connsiteX5841" fmla="*/ 922991 w 1031876"/>
              <a:gd name="connsiteY5841" fmla="*/ 901073 h 1106488"/>
              <a:gd name="connsiteX5842" fmla="*/ 922991 w 1031876"/>
              <a:gd name="connsiteY5842" fmla="*/ 901073 h 1106488"/>
              <a:gd name="connsiteX5843" fmla="*/ 852265 w 1031876"/>
              <a:gd name="connsiteY5843" fmla="*/ 897842 h 1106488"/>
              <a:gd name="connsiteX5844" fmla="*/ 850231 w 1031876"/>
              <a:gd name="connsiteY5844" fmla="*/ 899989 h 1106488"/>
              <a:gd name="connsiteX5845" fmla="*/ 853877 w 1031876"/>
              <a:gd name="connsiteY5845" fmla="*/ 900919 h 1106488"/>
              <a:gd name="connsiteX5846" fmla="*/ 854301 w 1031876"/>
              <a:gd name="connsiteY5846" fmla="*/ 900858 h 1106488"/>
              <a:gd name="connsiteX5847" fmla="*/ 950913 w 1031876"/>
              <a:gd name="connsiteY5847" fmla="*/ 896872 h 1106488"/>
              <a:gd name="connsiteX5848" fmla="*/ 950913 w 1031876"/>
              <a:gd name="connsiteY5848" fmla="*/ 900634 h 1106488"/>
              <a:gd name="connsiteX5849" fmla="*/ 950913 w 1031876"/>
              <a:gd name="connsiteY5849" fmla="*/ 901502 h 1106488"/>
              <a:gd name="connsiteX5850" fmla="*/ 945910 w 1031876"/>
              <a:gd name="connsiteY5850" fmla="*/ 904028 h 1106488"/>
              <a:gd name="connsiteX5851" fmla="*/ 944034 w 1031876"/>
              <a:gd name="connsiteY5851" fmla="*/ 901502 h 1106488"/>
              <a:gd name="connsiteX5852" fmla="*/ 950120 w 1031876"/>
              <a:gd name="connsiteY5852" fmla="*/ 897406 h 1106488"/>
              <a:gd name="connsiteX5853" fmla="*/ 963613 w 1031876"/>
              <a:gd name="connsiteY5853" fmla="*/ 894557 h 1106488"/>
              <a:gd name="connsiteX5854" fmla="*/ 960438 w 1031876"/>
              <a:gd name="connsiteY5854" fmla="*/ 897236 h 1106488"/>
              <a:gd name="connsiteX5855" fmla="*/ 960009 w 1031876"/>
              <a:gd name="connsiteY5855" fmla="*/ 896874 h 1106488"/>
              <a:gd name="connsiteX5856" fmla="*/ 922338 w 1031876"/>
              <a:gd name="connsiteY5856" fmla="*/ 894557 h 1106488"/>
              <a:gd name="connsiteX5857" fmla="*/ 917788 w 1031876"/>
              <a:gd name="connsiteY5857" fmla="*/ 899676 h 1106488"/>
              <a:gd name="connsiteX5858" fmla="*/ 919163 w 1031876"/>
              <a:gd name="connsiteY5858" fmla="*/ 898129 h 1106488"/>
              <a:gd name="connsiteX5859" fmla="*/ 922338 w 1031876"/>
              <a:gd name="connsiteY5859" fmla="*/ 894557 h 1106488"/>
              <a:gd name="connsiteX5860" fmla="*/ 915988 w 1031876"/>
              <a:gd name="connsiteY5860" fmla="*/ 894557 h 1106488"/>
              <a:gd name="connsiteX5861" fmla="*/ 915988 w 1031876"/>
              <a:gd name="connsiteY5861" fmla="*/ 895450 h 1106488"/>
              <a:gd name="connsiteX5862" fmla="*/ 915988 w 1031876"/>
              <a:gd name="connsiteY5862" fmla="*/ 901700 h 1106488"/>
              <a:gd name="connsiteX5863" fmla="*/ 915989 w 1031876"/>
              <a:gd name="connsiteY5863" fmla="*/ 901700 h 1106488"/>
              <a:gd name="connsiteX5864" fmla="*/ 915991 w 1031876"/>
              <a:gd name="connsiteY5864" fmla="*/ 901700 h 1106488"/>
              <a:gd name="connsiteX5865" fmla="*/ 919163 w 1031876"/>
              <a:gd name="connsiteY5865" fmla="*/ 901700 h 1106488"/>
              <a:gd name="connsiteX5866" fmla="*/ 922338 w 1031876"/>
              <a:gd name="connsiteY5866" fmla="*/ 901700 h 1106488"/>
              <a:gd name="connsiteX5867" fmla="*/ 916782 w 1031876"/>
              <a:gd name="connsiteY5867" fmla="*/ 904081 h 1106488"/>
              <a:gd name="connsiteX5868" fmla="*/ 915988 w 1031876"/>
              <a:gd name="connsiteY5868" fmla="*/ 901701 h 1106488"/>
              <a:gd name="connsiteX5869" fmla="*/ 915987 w 1031876"/>
              <a:gd name="connsiteY5869" fmla="*/ 901701 h 1106488"/>
              <a:gd name="connsiteX5870" fmla="*/ 912813 w 1031876"/>
              <a:gd name="connsiteY5870" fmla="*/ 901701 h 1106488"/>
              <a:gd name="connsiteX5871" fmla="*/ 909638 w 1031876"/>
              <a:gd name="connsiteY5871" fmla="*/ 901701 h 1106488"/>
              <a:gd name="connsiteX5872" fmla="*/ 915988 w 1031876"/>
              <a:gd name="connsiteY5872" fmla="*/ 894557 h 1106488"/>
              <a:gd name="connsiteX5873" fmla="*/ 950913 w 1031876"/>
              <a:gd name="connsiteY5873" fmla="*/ 894557 h 1106488"/>
              <a:gd name="connsiteX5874" fmla="*/ 952532 w 1031876"/>
              <a:gd name="connsiteY5874" fmla="*/ 895782 h 1106488"/>
              <a:gd name="connsiteX5875" fmla="*/ 950913 w 1031876"/>
              <a:gd name="connsiteY5875" fmla="*/ 896872 h 1106488"/>
              <a:gd name="connsiteX5876" fmla="*/ 944034 w 1031876"/>
              <a:gd name="connsiteY5876" fmla="*/ 894557 h 1106488"/>
              <a:gd name="connsiteX5877" fmla="*/ 944894 w 1031876"/>
              <a:gd name="connsiteY5877" fmla="*/ 894557 h 1106488"/>
              <a:gd name="connsiteX5878" fmla="*/ 949406 w 1031876"/>
              <a:gd name="connsiteY5878" fmla="*/ 894557 h 1106488"/>
              <a:gd name="connsiteX5879" fmla="*/ 950053 w 1031876"/>
              <a:gd name="connsiteY5879" fmla="*/ 894557 h 1106488"/>
              <a:gd name="connsiteX5880" fmla="*/ 950120 w 1031876"/>
              <a:gd name="connsiteY5880" fmla="*/ 894557 h 1106488"/>
              <a:gd name="connsiteX5881" fmla="*/ 950913 w 1031876"/>
              <a:gd name="connsiteY5881" fmla="*/ 894557 h 1106488"/>
              <a:gd name="connsiteX5882" fmla="*/ 950120 w 1031876"/>
              <a:gd name="connsiteY5882" fmla="*/ 895157 h 1106488"/>
              <a:gd name="connsiteX5883" fmla="*/ 947474 w 1031876"/>
              <a:gd name="connsiteY5883" fmla="*/ 897161 h 1106488"/>
              <a:gd name="connsiteX5884" fmla="*/ 947229 w 1031876"/>
              <a:gd name="connsiteY5884" fmla="*/ 896976 h 1106488"/>
              <a:gd name="connsiteX5885" fmla="*/ 937155 w 1031876"/>
              <a:gd name="connsiteY5885" fmla="*/ 894557 h 1106488"/>
              <a:gd name="connsiteX5886" fmla="*/ 930276 w 1031876"/>
              <a:gd name="connsiteY5886" fmla="*/ 901502 h 1106488"/>
              <a:gd name="connsiteX5887" fmla="*/ 929997 w 1031876"/>
              <a:gd name="connsiteY5887" fmla="*/ 902159 h 1106488"/>
              <a:gd name="connsiteX5888" fmla="*/ 929588 w 1031876"/>
              <a:gd name="connsiteY5888" fmla="*/ 902197 h 1106488"/>
              <a:gd name="connsiteX5889" fmla="*/ 930275 w 1031876"/>
              <a:gd name="connsiteY5889" fmla="*/ 901503 h 1106488"/>
              <a:gd name="connsiteX5890" fmla="*/ 929394 w 1031876"/>
              <a:gd name="connsiteY5890" fmla="*/ 902214 h 1106488"/>
              <a:gd name="connsiteX5891" fmla="*/ 928824 w 1031876"/>
              <a:gd name="connsiteY5891" fmla="*/ 902267 h 1106488"/>
              <a:gd name="connsiteX5892" fmla="*/ 157727 w 1031876"/>
              <a:gd name="connsiteY5892" fmla="*/ 894327 h 1106488"/>
              <a:gd name="connsiteX5893" fmla="*/ 158293 w 1031876"/>
              <a:gd name="connsiteY5893" fmla="*/ 898283 h 1106488"/>
              <a:gd name="connsiteX5894" fmla="*/ 161056 w 1031876"/>
              <a:gd name="connsiteY5894" fmla="*/ 900091 h 1106488"/>
              <a:gd name="connsiteX5895" fmla="*/ 163896 w 1031876"/>
              <a:gd name="connsiteY5895" fmla="*/ 900496 h 1106488"/>
              <a:gd name="connsiteX5896" fmla="*/ 163734 w 1031876"/>
              <a:gd name="connsiteY5896" fmla="*/ 900334 h 1106488"/>
              <a:gd name="connsiteX5897" fmla="*/ 160272 w 1031876"/>
              <a:gd name="connsiteY5897" fmla="*/ 896872 h 1106488"/>
              <a:gd name="connsiteX5898" fmla="*/ 159552 w 1031876"/>
              <a:gd name="connsiteY5898" fmla="*/ 896152 h 1106488"/>
              <a:gd name="connsiteX5899" fmla="*/ 861215 w 1031876"/>
              <a:gd name="connsiteY5899" fmla="*/ 894292 h 1106488"/>
              <a:gd name="connsiteX5900" fmla="*/ 860682 w 1031876"/>
              <a:gd name="connsiteY5900" fmla="*/ 894825 h 1106488"/>
              <a:gd name="connsiteX5901" fmla="*/ 859885 w 1031876"/>
              <a:gd name="connsiteY5901" fmla="*/ 895622 h 1106488"/>
              <a:gd name="connsiteX5902" fmla="*/ 859486 w 1031876"/>
              <a:gd name="connsiteY5902" fmla="*/ 896020 h 1106488"/>
              <a:gd name="connsiteX5903" fmla="*/ 858155 w 1031876"/>
              <a:gd name="connsiteY5903" fmla="*/ 897350 h 1106488"/>
              <a:gd name="connsiteX5904" fmla="*/ 856328 w 1031876"/>
              <a:gd name="connsiteY5904" fmla="*/ 899174 h 1106488"/>
              <a:gd name="connsiteX5905" fmla="*/ 856622 w 1031876"/>
              <a:gd name="connsiteY5905" fmla="*/ 898880 h 1106488"/>
              <a:gd name="connsiteX5906" fmla="*/ 855028 w 1031876"/>
              <a:gd name="connsiteY5906" fmla="*/ 900473 h 1106488"/>
              <a:gd name="connsiteX5907" fmla="*/ 855028 w 1031876"/>
              <a:gd name="connsiteY5907" fmla="*/ 900473 h 1106488"/>
              <a:gd name="connsiteX5908" fmla="*/ 855952 w 1031876"/>
              <a:gd name="connsiteY5908" fmla="*/ 899550 h 1106488"/>
              <a:gd name="connsiteX5909" fmla="*/ 856092 w 1031876"/>
              <a:gd name="connsiteY5909" fmla="*/ 899411 h 1106488"/>
              <a:gd name="connsiteX5910" fmla="*/ 856270 w 1031876"/>
              <a:gd name="connsiteY5910" fmla="*/ 899233 h 1106488"/>
              <a:gd name="connsiteX5911" fmla="*/ 858155 w 1031876"/>
              <a:gd name="connsiteY5911" fmla="*/ 897350 h 1106488"/>
              <a:gd name="connsiteX5912" fmla="*/ 859885 w 1031876"/>
              <a:gd name="connsiteY5912" fmla="*/ 895622 h 1106488"/>
              <a:gd name="connsiteX5913" fmla="*/ 858680 w 1031876"/>
              <a:gd name="connsiteY5913" fmla="*/ 894292 h 1106488"/>
              <a:gd name="connsiteX5914" fmla="*/ 855830 w 1031876"/>
              <a:gd name="connsiteY5914" fmla="*/ 894745 h 1106488"/>
              <a:gd name="connsiteX5915" fmla="*/ 855768 w 1031876"/>
              <a:gd name="connsiteY5915" fmla="*/ 894794 h 1106488"/>
              <a:gd name="connsiteX5916" fmla="*/ 859286 w 1031876"/>
              <a:gd name="connsiteY5916" fmla="*/ 894292 h 1106488"/>
              <a:gd name="connsiteX5917" fmla="*/ 164381 w 1031876"/>
              <a:gd name="connsiteY5917" fmla="*/ 894282 h 1106488"/>
              <a:gd name="connsiteX5918" fmla="*/ 164439 w 1031876"/>
              <a:gd name="connsiteY5918" fmla="*/ 894689 h 1106488"/>
              <a:gd name="connsiteX5919" fmla="*/ 167482 w 1031876"/>
              <a:gd name="connsiteY5919" fmla="*/ 897732 h 1106488"/>
              <a:gd name="connsiteX5920" fmla="*/ 169219 w 1031876"/>
              <a:gd name="connsiteY5920" fmla="*/ 899469 h 1106488"/>
              <a:gd name="connsiteX5921" fmla="*/ 166953 w 1031876"/>
              <a:gd name="connsiteY5921" fmla="*/ 896690 h 1106488"/>
              <a:gd name="connsiteX5922" fmla="*/ 166152 w 1031876"/>
              <a:gd name="connsiteY5922" fmla="*/ 894530 h 1106488"/>
              <a:gd name="connsiteX5923" fmla="*/ 167126 w 1031876"/>
              <a:gd name="connsiteY5923" fmla="*/ 894666 h 1106488"/>
              <a:gd name="connsiteX5924" fmla="*/ 166108 w 1031876"/>
              <a:gd name="connsiteY5924" fmla="*/ 894412 h 1106488"/>
              <a:gd name="connsiteX5925" fmla="*/ 166152 w 1031876"/>
              <a:gd name="connsiteY5925" fmla="*/ 894530 h 1106488"/>
              <a:gd name="connsiteX5926" fmla="*/ 163975 w 1031876"/>
              <a:gd name="connsiteY5926" fmla="*/ 894225 h 1106488"/>
              <a:gd name="connsiteX5927" fmla="*/ 164109 w 1031876"/>
              <a:gd name="connsiteY5927" fmla="*/ 894359 h 1106488"/>
              <a:gd name="connsiteX5928" fmla="*/ 164146 w 1031876"/>
              <a:gd name="connsiteY5928" fmla="*/ 894249 h 1106488"/>
              <a:gd name="connsiteX5929" fmla="*/ 902562 w 1031876"/>
              <a:gd name="connsiteY5929" fmla="*/ 893971 h 1106488"/>
              <a:gd name="connsiteX5930" fmla="*/ 902136 w 1031876"/>
              <a:gd name="connsiteY5930" fmla="*/ 894715 h 1106488"/>
              <a:gd name="connsiteX5931" fmla="*/ 901700 w 1031876"/>
              <a:gd name="connsiteY5931" fmla="*/ 895478 h 1106488"/>
              <a:gd name="connsiteX5932" fmla="*/ 899144 w 1031876"/>
              <a:gd name="connsiteY5932" fmla="*/ 899948 h 1106488"/>
              <a:gd name="connsiteX5933" fmla="*/ 895725 w 1031876"/>
              <a:gd name="connsiteY5933" fmla="*/ 900801 h 1106488"/>
              <a:gd name="connsiteX5934" fmla="*/ 899144 w 1031876"/>
              <a:gd name="connsiteY5934" fmla="*/ 897386 h 1106488"/>
              <a:gd name="connsiteX5935" fmla="*/ 901700 w 1031876"/>
              <a:gd name="connsiteY5935" fmla="*/ 894832 h 1106488"/>
              <a:gd name="connsiteX5936" fmla="*/ 901817 w 1031876"/>
              <a:gd name="connsiteY5936" fmla="*/ 894715 h 1106488"/>
              <a:gd name="connsiteX5937" fmla="*/ 875212 w 1031876"/>
              <a:gd name="connsiteY5937" fmla="*/ 893971 h 1106488"/>
              <a:gd name="connsiteX5938" fmla="*/ 875212 w 1031876"/>
              <a:gd name="connsiteY5938" fmla="*/ 897386 h 1106488"/>
              <a:gd name="connsiteX5939" fmla="*/ 875212 w 1031876"/>
              <a:gd name="connsiteY5939" fmla="*/ 898069 h 1106488"/>
              <a:gd name="connsiteX5940" fmla="*/ 868374 w 1031876"/>
              <a:gd name="connsiteY5940" fmla="*/ 900801 h 1106488"/>
              <a:gd name="connsiteX5941" fmla="*/ 875212 w 1031876"/>
              <a:gd name="connsiteY5941" fmla="*/ 893971 h 1106488"/>
              <a:gd name="connsiteX5942" fmla="*/ 875212 w 1031876"/>
              <a:gd name="connsiteY5942" fmla="*/ 893971 h 1106488"/>
              <a:gd name="connsiteX5943" fmla="*/ 882049 w 1031876"/>
              <a:gd name="connsiteY5943" fmla="*/ 893971 h 1106488"/>
              <a:gd name="connsiteX5944" fmla="*/ 875212 w 1031876"/>
              <a:gd name="connsiteY5944" fmla="*/ 900801 h 1106488"/>
              <a:gd name="connsiteX5945" fmla="*/ 875212 w 1031876"/>
              <a:gd name="connsiteY5945" fmla="*/ 898069 h 1106488"/>
              <a:gd name="connsiteX5946" fmla="*/ 876921 w 1031876"/>
              <a:gd name="connsiteY5946" fmla="*/ 897386 h 1106488"/>
              <a:gd name="connsiteX5947" fmla="*/ 875212 w 1031876"/>
              <a:gd name="connsiteY5947" fmla="*/ 893971 h 1106488"/>
              <a:gd name="connsiteX5948" fmla="*/ 868374 w 1031876"/>
              <a:gd name="connsiteY5948" fmla="*/ 893971 h 1106488"/>
              <a:gd name="connsiteX5949" fmla="*/ 864955 w 1031876"/>
              <a:gd name="connsiteY5949" fmla="*/ 896532 h 1106488"/>
              <a:gd name="connsiteX5950" fmla="*/ 864272 w 1031876"/>
              <a:gd name="connsiteY5950" fmla="*/ 896020 h 1106488"/>
              <a:gd name="connsiteX5951" fmla="*/ 847861 w 1031876"/>
              <a:gd name="connsiteY5951" fmla="*/ 893971 h 1106488"/>
              <a:gd name="connsiteX5952" fmla="*/ 845297 w 1031876"/>
              <a:gd name="connsiteY5952" fmla="*/ 897386 h 1106488"/>
              <a:gd name="connsiteX5953" fmla="*/ 845996 w 1031876"/>
              <a:gd name="connsiteY5953" fmla="*/ 898318 h 1106488"/>
              <a:gd name="connsiteX5954" fmla="*/ 845530 w 1031876"/>
              <a:gd name="connsiteY5954" fmla="*/ 899404 h 1106488"/>
              <a:gd name="connsiteX5955" fmla="*/ 843588 w 1031876"/>
              <a:gd name="connsiteY5955" fmla="*/ 898240 h 1106488"/>
              <a:gd name="connsiteX5956" fmla="*/ 842286 w 1031876"/>
              <a:gd name="connsiteY5956" fmla="*/ 898595 h 1106488"/>
              <a:gd name="connsiteX5957" fmla="*/ 844443 w 1031876"/>
              <a:gd name="connsiteY5957" fmla="*/ 894825 h 1106488"/>
              <a:gd name="connsiteX5958" fmla="*/ 847861 w 1031876"/>
              <a:gd name="connsiteY5958" fmla="*/ 893971 h 1106488"/>
              <a:gd name="connsiteX5959" fmla="*/ 847861 w 1031876"/>
              <a:gd name="connsiteY5959" fmla="*/ 893971 h 1106488"/>
              <a:gd name="connsiteX5960" fmla="*/ 847041 w 1031876"/>
              <a:gd name="connsiteY5960" fmla="*/ 899709 h 1106488"/>
              <a:gd name="connsiteX5961" fmla="*/ 845996 w 1031876"/>
              <a:gd name="connsiteY5961" fmla="*/ 898318 h 1106488"/>
              <a:gd name="connsiteX5962" fmla="*/ 184615 w 1031876"/>
              <a:gd name="connsiteY5962" fmla="*/ 893971 h 1106488"/>
              <a:gd name="connsiteX5963" fmla="*/ 189402 w 1031876"/>
              <a:gd name="connsiteY5963" fmla="*/ 898752 h 1106488"/>
              <a:gd name="connsiteX5964" fmla="*/ 188034 w 1031876"/>
              <a:gd name="connsiteY5964" fmla="*/ 897386 h 1106488"/>
              <a:gd name="connsiteX5965" fmla="*/ 184615 w 1031876"/>
              <a:gd name="connsiteY5965" fmla="*/ 893971 h 1106488"/>
              <a:gd name="connsiteX5966" fmla="*/ 938351 w 1031876"/>
              <a:gd name="connsiteY5966" fmla="*/ 893349 h 1106488"/>
              <a:gd name="connsiteX5967" fmla="*/ 938105 w 1031876"/>
              <a:gd name="connsiteY5967" fmla="*/ 893597 h 1106488"/>
              <a:gd name="connsiteX5968" fmla="*/ 937155 w 1031876"/>
              <a:gd name="connsiteY5968" fmla="*/ 894557 h 1106488"/>
              <a:gd name="connsiteX5969" fmla="*/ 946933 w 1031876"/>
              <a:gd name="connsiteY5969" fmla="*/ 891629 h 1106488"/>
              <a:gd name="connsiteX5970" fmla="*/ 944894 w 1031876"/>
              <a:gd name="connsiteY5970" fmla="*/ 893688 h 1106488"/>
              <a:gd name="connsiteX5971" fmla="*/ 944034 w 1031876"/>
              <a:gd name="connsiteY5971" fmla="*/ 894557 h 1106488"/>
              <a:gd name="connsiteX5972" fmla="*/ 152575 w 1031876"/>
              <a:gd name="connsiteY5972" fmla="*/ 891183 h 1106488"/>
              <a:gd name="connsiteX5973" fmla="*/ 152678 w 1031876"/>
              <a:gd name="connsiteY5973" fmla="*/ 891223 h 1106488"/>
              <a:gd name="connsiteX5974" fmla="*/ 156845 w 1031876"/>
              <a:gd name="connsiteY5974" fmla="*/ 894715 h 1106488"/>
              <a:gd name="connsiteX5975" fmla="*/ 156845 w 1031876"/>
              <a:gd name="connsiteY5975" fmla="*/ 895588 h 1106488"/>
              <a:gd name="connsiteX5976" fmla="*/ 156845 w 1031876"/>
              <a:gd name="connsiteY5976" fmla="*/ 897334 h 1106488"/>
              <a:gd name="connsiteX5977" fmla="*/ 922830 w 1031876"/>
              <a:gd name="connsiteY5977" fmla="*/ 887980 h 1106488"/>
              <a:gd name="connsiteX5978" fmla="*/ 922100 w 1031876"/>
              <a:gd name="connsiteY5978" fmla="*/ 892920 h 1106488"/>
              <a:gd name="connsiteX5979" fmla="*/ 915988 w 1031876"/>
              <a:gd name="connsiteY5979" fmla="*/ 893763 h 1106488"/>
              <a:gd name="connsiteX5980" fmla="*/ 922100 w 1031876"/>
              <a:gd name="connsiteY5980" fmla="*/ 890390 h 1106488"/>
              <a:gd name="connsiteX5981" fmla="*/ 922694 w 1031876"/>
              <a:gd name="connsiteY5981" fmla="*/ 888096 h 1106488"/>
              <a:gd name="connsiteX5982" fmla="*/ 150178 w 1031876"/>
              <a:gd name="connsiteY5982" fmla="*/ 887730 h 1106488"/>
              <a:gd name="connsiteX5983" fmla="*/ 152575 w 1031876"/>
              <a:gd name="connsiteY5983" fmla="*/ 891183 h 1106488"/>
              <a:gd name="connsiteX5984" fmla="*/ 151409 w 1031876"/>
              <a:gd name="connsiteY5984" fmla="*/ 890739 h 1106488"/>
              <a:gd name="connsiteX5985" fmla="*/ 150178 w 1031876"/>
              <a:gd name="connsiteY5985" fmla="*/ 887730 h 1106488"/>
              <a:gd name="connsiteX5986" fmla="*/ 156845 w 1031876"/>
              <a:gd name="connsiteY5986" fmla="*/ 894715 h 1106488"/>
              <a:gd name="connsiteX5987" fmla="*/ 150178 w 1031876"/>
              <a:gd name="connsiteY5987" fmla="*/ 887730 h 1106488"/>
              <a:gd name="connsiteX5988" fmla="*/ 881298 w 1031876"/>
              <a:gd name="connsiteY5988" fmla="*/ 887684 h 1106488"/>
              <a:gd name="connsiteX5989" fmla="*/ 878682 w 1031876"/>
              <a:gd name="connsiteY5989" fmla="*/ 888207 h 1106488"/>
              <a:gd name="connsiteX5990" fmla="*/ 874735 w 1031876"/>
              <a:gd name="connsiteY5990" fmla="*/ 893733 h 1106488"/>
              <a:gd name="connsiteX5991" fmla="*/ 874741 w 1031876"/>
              <a:gd name="connsiteY5991" fmla="*/ 893736 h 1106488"/>
              <a:gd name="connsiteX5992" fmla="*/ 878153 w 1031876"/>
              <a:gd name="connsiteY5992" fmla="*/ 890587 h 1106488"/>
              <a:gd name="connsiteX5993" fmla="*/ 964672 w 1031876"/>
              <a:gd name="connsiteY5993" fmla="*/ 887611 h 1106488"/>
              <a:gd name="connsiteX5994" fmla="*/ 961232 w 1031876"/>
              <a:gd name="connsiteY5994" fmla="*/ 891084 h 1106488"/>
              <a:gd name="connsiteX5995" fmla="*/ 959322 w 1031876"/>
              <a:gd name="connsiteY5995" fmla="*/ 893013 h 1106488"/>
              <a:gd name="connsiteX5996" fmla="*/ 959942 w 1031876"/>
              <a:gd name="connsiteY5996" fmla="*/ 892548 h 1106488"/>
              <a:gd name="connsiteX5997" fmla="*/ 959644 w 1031876"/>
              <a:gd name="connsiteY5997" fmla="*/ 894557 h 1106488"/>
              <a:gd name="connsiteX5998" fmla="*/ 958728 w 1031876"/>
              <a:gd name="connsiteY5998" fmla="*/ 895794 h 1106488"/>
              <a:gd name="connsiteX5999" fmla="*/ 957513 w 1031876"/>
              <a:gd name="connsiteY5999" fmla="*/ 894768 h 1106488"/>
              <a:gd name="connsiteX6000" fmla="*/ 957396 w 1031876"/>
              <a:gd name="connsiteY6000" fmla="*/ 894857 h 1106488"/>
              <a:gd name="connsiteX6001" fmla="*/ 958156 w 1031876"/>
              <a:gd name="connsiteY6001" fmla="*/ 896566 h 1106488"/>
              <a:gd name="connsiteX6002" fmla="*/ 958728 w 1031876"/>
              <a:gd name="connsiteY6002" fmla="*/ 895794 h 1106488"/>
              <a:gd name="connsiteX6003" fmla="*/ 960009 w 1031876"/>
              <a:gd name="connsiteY6003" fmla="*/ 896874 h 1106488"/>
              <a:gd name="connsiteX6004" fmla="*/ 958057 w 1031876"/>
              <a:gd name="connsiteY6004" fmla="*/ 898129 h 1106488"/>
              <a:gd name="connsiteX6005" fmla="*/ 957307 w 1031876"/>
              <a:gd name="connsiteY6005" fmla="*/ 901502 h 1106488"/>
              <a:gd name="connsiteX6006" fmla="*/ 957263 w 1031876"/>
              <a:gd name="connsiteY6006" fmla="*/ 901701 h 1106488"/>
              <a:gd name="connsiteX6007" fmla="*/ 957263 w 1031876"/>
              <a:gd name="connsiteY6007" fmla="*/ 901700 h 1106488"/>
              <a:gd name="connsiteX6008" fmla="*/ 957263 w 1031876"/>
              <a:gd name="connsiteY6008" fmla="*/ 901502 h 1106488"/>
              <a:gd name="connsiteX6009" fmla="*/ 957263 w 1031876"/>
              <a:gd name="connsiteY6009" fmla="*/ 898129 h 1106488"/>
              <a:gd name="connsiteX6010" fmla="*/ 957263 w 1031876"/>
              <a:gd name="connsiteY6010" fmla="*/ 894958 h 1106488"/>
              <a:gd name="connsiteX6011" fmla="*/ 954353 w 1031876"/>
              <a:gd name="connsiteY6011" fmla="*/ 897161 h 1106488"/>
              <a:gd name="connsiteX6012" fmla="*/ 952532 w 1031876"/>
              <a:gd name="connsiteY6012" fmla="*/ 895782 h 1106488"/>
              <a:gd name="connsiteX6013" fmla="*/ 954353 w 1031876"/>
              <a:gd name="connsiteY6013" fmla="*/ 894557 h 1106488"/>
              <a:gd name="connsiteX6014" fmla="*/ 962663 w 1031876"/>
              <a:gd name="connsiteY6014" fmla="*/ 888963 h 1106488"/>
              <a:gd name="connsiteX6015" fmla="*/ 950913 w 1031876"/>
              <a:gd name="connsiteY6015" fmla="*/ 887611 h 1106488"/>
              <a:gd name="connsiteX6016" fmla="*/ 947474 w 1031876"/>
              <a:gd name="connsiteY6016" fmla="*/ 891084 h 1106488"/>
              <a:gd name="connsiteX6017" fmla="*/ 946933 w 1031876"/>
              <a:gd name="connsiteY6017" fmla="*/ 891629 h 1106488"/>
              <a:gd name="connsiteX6018" fmla="*/ 944034 w 1031876"/>
              <a:gd name="connsiteY6018" fmla="*/ 887611 h 1106488"/>
              <a:gd name="connsiteX6019" fmla="*/ 947473 w 1031876"/>
              <a:gd name="connsiteY6019" fmla="*/ 887611 h 1106488"/>
              <a:gd name="connsiteX6020" fmla="*/ 944034 w 1031876"/>
              <a:gd name="connsiteY6020" fmla="*/ 894557 h 1106488"/>
              <a:gd name="connsiteX6021" fmla="*/ 946463 w 1031876"/>
              <a:gd name="connsiteY6021" fmla="*/ 897827 h 1106488"/>
              <a:gd name="connsiteX6022" fmla="*/ 946614 w 1031876"/>
              <a:gd name="connsiteY6022" fmla="*/ 898029 h 1106488"/>
              <a:gd name="connsiteX6023" fmla="*/ 944034 w 1031876"/>
              <a:gd name="connsiteY6023" fmla="*/ 901502 h 1106488"/>
              <a:gd name="connsiteX6024" fmla="*/ 937155 w 1031876"/>
              <a:gd name="connsiteY6024" fmla="*/ 908447 h 1106488"/>
              <a:gd name="connsiteX6025" fmla="*/ 936295 w 1031876"/>
              <a:gd name="connsiteY6025" fmla="*/ 909316 h 1106488"/>
              <a:gd name="connsiteX6026" fmla="*/ 935051 w 1031876"/>
              <a:gd name="connsiteY6026" fmla="*/ 910571 h 1106488"/>
              <a:gd name="connsiteX6027" fmla="*/ 931259 w 1031876"/>
              <a:gd name="connsiteY6027" fmla="*/ 914400 h 1106488"/>
              <a:gd name="connsiteX6028" fmla="*/ 931864 w 1031876"/>
              <a:gd name="connsiteY6028" fmla="*/ 914400 h 1106488"/>
              <a:gd name="connsiteX6029" fmla="*/ 931864 w 1031876"/>
              <a:gd name="connsiteY6029" fmla="*/ 915164 h 1106488"/>
              <a:gd name="connsiteX6030" fmla="*/ 936295 w 1031876"/>
              <a:gd name="connsiteY6030" fmla="*/ 914524 h 1106488"/>
              <a:gd name="connsiteX6031" fmla="*/ 937155 w 1031876"/>
              <a:gd name="connsiteY6031" fmla="*/ 908447 h 1106488"/>
              <a:gd name="connsiteX6032" fmla="*/ 939735 w 1031876"/>
              <a:gd name="connsiteY6032" fmla="*/ 908447 h 1106488"/>
              <a:gd name="connsiteX6033" fmla="*/ 943174 w 1031876"/>
              <a:gd name="connsiteY6033" fmla="*/ 908447 h 1106488"/>
              <a:gd name="connsiteX6034" fmla="*/ 943181 w 1031876"/>
              <a:gd name="connsiteY6034" fmla="*/ 908447 h 1106488"/>
              <a:gd name="connsiteX6035" fmla="*/ 943504 w 1031876"/>
              <a:gd name="connsiteY6035" fmla="*/ 908050 h 1106488"/>
              <a:gd name="connsiteX6036" fmla="*/ 943827 w 1031876"/>
              <a:gd name="connsiteY6036" fmla="*/ 908447 h 1106488"/>
              <a:gd name="connsiteX6037" fmla="*/ 944034 w 1031876"/>
              <a:gd name="connsiteY6037" fmla="*/ 908447 h 1106488"/>
              <a:gd name="connsiteX6038" fmla="*/ 943920 w 1031876"/>
              <a:gd name="connsiteY6038" fmla="*/ 908562 h 1106488"/>
              <a:gd name="connsiteX6039" fmla="*/ 946084 w 1031876"/>
              <a:gd name="connsiteY6039" fmla="*/ 911225 h 1106488"/>
              <a:gd name="connsiteX6040" fmla="*/ 943504 w 1031876"/>
              <a:gd name="connsiteY6040" fmla="*/ 914400 h 1106488"/>
              <a:gd name="connsiteX6041" fmla="*/ 941086 w 1031876"/>
              <a:gd name="connsiteY6041" fmla="*/ 911424 h 1106488"/>
              <a:gd name="connsiteX6042" fmla="*/ 937155 w 1031876"/>
              <a:gd name="connsiteY6042" fmla="*/ 915393 h 1106488"/>
              <a:gd name="connsiteX6043" fmla="*/ 935832 w 1031876"/>
              <a:gd name="connsiteY6043" fmla="*/ 915393 h 1106488"/>
              <a:gd name="connsiteX6044" fmla="*/ 933451 w 1031876"/>
              <a:gd name="connsiteY6044" fmla="*/ 918369 h 1106488"/>
              <a:gd name="connsiteX6045" fmla="*/ 930276 w 1031876"/>
              <a:gd name="connsiteY6045" fmla="*/ 922338 h 1106488"/>
              <a:gd name="connsiteX6046" fmla="*/ 931070 w 1031876"/>
              <a:gd name="connsiteY6046" fmla="*/ 918369 h 1106488"/>
              <a:gd name="connsiteX6047" fmla="*/ 935237 w 1031876"/>
              <a:gd name="connsiteY6047" fmla="*/ 915393 h 1106488"/>
              <a:gd name="connsiteX6048" fmla="*/ 931864 w 1031876"/>
              <a:gd name="connsiteY6048" fmla="*/ 915393 h 1106488"/>
              <a:gd name="connsiteX6049" fmla="*/ 931864 w 1031876"/>
              <a:gd name="connsiteY6049" fmla="*/ 915988 h 1106488"/>
              <a:gd name="connsiteX6050" fmla="*/ 930276 w 1031876"/>
              <a:gd name="connsiteY6050" fmla="*/ 915988 h 1106488"/>
              <a:gd name="connsiteX6051" fmla="*/ 930276 w 1031876"/>
              <a:gd name="connsiteY6051" fmla="*/ 918369 h 1106488"/>
              <a:gd name="connsiteX6052" fmla="*/ 930276 w 1031876"/>
              <a:gd name="connsiteY6052" fmla="*/ 922338 h 1106488"/>
              <a:gd name="connsiteX6053" fmla="*/ 929482 w 1031876"/>
              <a:gd name="connsiteY6053" fmla="*/ 922338 h 1106488"/>
              <a:gd name="connsiteX6054" fmla="*/ 926307 w 1031876"/>
              <a:gd name="connsiteY6054" fmla="*/ 922338 h 1106488"/>
              <a:gd name="connsiteX6055" fmla="*/ 922338 w 1031876"/>
              <a:gd name="connsiteY6055" fmla="*/ 922338 h 1106488"/>
              <a:gd name="connsiteX6056" fmla="*/ 929284 w 1031876"/>
              <a:gd name="connsiteY6056" fmla="*/ 918369 h 1106488"/>
              <a:gd name="connsiteX6057" fmla="*/ 930067 w 1031876"/>
              <a:gd name="connsiteY6057" fmla="*/ 915235 h 1106488"/>
              <a:gd name="connsiteX6058" fmla="*/ 927524 w 1031876"/>
              <a:gd name="connsiteY6058" fmla="*/ 913309 h 1106488"/>
              <a:gd name="connsiteX6059" fmla="*/ 930276 w 1031876"/>
              <a:gd name="connsiteY6059" fmla="*/ 908448 h 1106488"/>
              <a:gd name="connsiteX6060" fmla="*/ 930276 w 1031876"/>
              <a:gd name="connsiteY6060" fmla="*/ 908448 h 1106488"/>
              <a:gd name="connsiteX6061" fmla="*/ 930276 w 1031876"/>
              <a:gd name="connsiteY6061" fmla="*/ 908447 h 1106488"/>
              <a:gd name="connsiteX6062" fmla="*/ 937155 w 1031876"/>
              <a:gd name="connsiteY6062" fmla="*/ 901502 h 1106488"/>
              <a:gd name="connsiteX6063" fmla="*/ 930276 w 1031876"/>
              <a:gd name="connsiteY6063" fmla="*/ 902133 h 1106488"/>
              <a:gd name="connsiteX6064" fmla="*/ 930276 w 1031876"/>
              <a:gd name="connsiteY6064" fmla="*/ 901502 h 1106488"/>
              <a:gd name="connsiteX6065" fmla="*/ 937155 w 1031876"/>
              <a:gd name="connsiteY6065" fmla="*/ 894557 h 1106488"/>
              <a:gd name="connsiteX6066" fmla="*/ 938015 w 1031876"/>
              <a:gd name="connsiteY6066" fmla="*/ 893688 h 1106488"/>
              <a:gd name="connsiteX6067" fmla="*/ 938105 w 1031876"/>
              <a:gd name="connsiteY6067" fmla="*/ 893597 h 1106488"/>
              <a:gd name="connsiteX6068" fmla="*/ 943174 w 1031876"/>
              <a:gd name="connsiteY6068" fmla="*/ 888479 h 1106488"/>
              <a:gd name="connsiteX6069" fmla="*/ 944034 w 1031876"/>
              <a:gd name="connsiteY6069" fmla="*/ 887611 h 1106488"/>
              <a:gd name="connsiteX6070" fmla="*/ 868363 w 1031876"/>
              <a:gd name="connsiteY6070" fmla="*/ 887413 h 1106488"/>
              <a:gd name="connsiteX6071" fmla="*/ 868363 w 1031876"/>
              <a:gd name="connsiteY6071" fmla="*/ 889794 h 1106488"/>
              <a:gd name="connsiteX6072" fmla="*/ 868363 w 1031876"/>
              <a:gd name="connsiteY6072" fmla="*/ 890588 h 1106488"/>
              <a:gd name="connsiteX6073" fmla="*/ 868363 w 1031876"/>
              <a:gd name="connsiteY6073" fmla="*/ 893763 h 1106488"/>
              <a:gd name="connsiteX6074" fmla="*/ 862013 w 1031876"/>
              <a:gd name="connsiteY6074" fmla="*/ 893763 h 1106488"/>
              <a:gd name="connsiteX6075" fmla="*/ 865188 w 1031876"/>
              <a:gd name="connsiteY6075" fmla="*/ 890588 h 1106488"/>
              <a:gd name="connsiteX6076" fmla="*/ 163513 w 1031876"/>
              <a:gd name="connsiteY6076" fmla="*/ 887413 h 1106488"/>
              <a:gd name="connsiteX6077" fmla="*/ 165999 w 1031876"/>
              <a:gd name="connsiteY6077" fmla="*/ 894118 h 1106488"/>
              <a:gd name="connsiteX6078" fmla="*/ 170459 w 1031876"/>
              <a:gd name="connsiteY6078" fmla="*/ 894755 h 1106488"/>
              <a:gd name="connsiteX6079" fmla="*/ 171335 w 1031876"/>
              <a:gd name="connsiteY6079" fmla="*/ 900891 h 1106488"/>
              <a:gd name="connsiteX6080" fmla="*/ 171451 w 1031876"/>
              <a:gd name="connsiteY6080" fmla="*/ 900907 h 1106488"/>
              <a:gd name="connsiteX6081" fmla="*/ 171338 w 1031876"/>
              <a:gd name="connsiteY6081" fmla="*/ 900907 h 1106488"/>
              <a:gd name="connsiteX6082" fmla="*/ 171349 w 1031876"/>
              <a:gd name="connsiteY6082" fmla="*/ 900984 h 1106488"/>
              <a:gd name="connsiteX6083" fmla="*/ 171409 w 1031876"/>
              <a:gd name="connsiteY6083" fmla="*/ 901406 h 1106488"/>
              <a:gd name="connsiteX6084" fmla="*/ 177272 w 1031876"/>
              <a:gd name="connsiteY6084" fmla="*/ 904281 h 1106488"/>
              <a:gd name="connsiteX6085" fmla="*/ 177272 w 1031876"/>
              <a:gd name="connsiteY6085" fmla="*/ 905967 h 1106488"/>
              <a:gd name="connsiteX6086" fmla="*/ 177272 w 1031876"/>
              <a:gd name="connsiteY6086" fmla="*/ 906811 h 1106488"/>
              <a:gd name="connsiteX6087" fmla="*/ 177272 w 1031876"/>
              <a:gd name="connsiteY6087" fmla="*/ 907654 h 1106488"/>
              <a:gd name="connsiteX6088" fmla="*/ 176412 w 1031876"/>
              <a:gd name="connsiteY6088" fmla="*/ 906811 h 1106488"/>
              <a:gd name="connsiteX6089" fmla="*/ 171159 w 1031876"/>
              <a:gd name="connsiteY6089" fmla="*/ 901659 h 1106488"/>
              <a:gd name="connsiteX6090" fmla="*/ 170562 w 1031876"/>
              <a:gd name="connsiteY6090" fmla="*/ 901574 h 1106488"/>
              <a:gd name="connsiteX6091" fmla="*/ 165893 w 1031876"/>
              <a:gd name="connsiteY6091" fmla="*/ 900907 h 1106488"/>
              <a:gd name="connsiteX6092" fmla="*/ 165200 w 1031876"/>
              <a:gd name="connsiteY6092" fmla="*/ 900907 h 1106488"/>
              <a:gd name="connsiteX6093" fmla="*/ 164807 w 1031876"/>
              <a:gd name="connsiteY6093" fmla="*/ 900907 h 1106488"/>
              <a:gd name="connsiteX6094" fmla="*/ 164561 w 1031876"/>
              <a:gd name="connsiteY6094" fmla="*/ 900907 h 1106488"/>
              <a:gd name="connsiteX6095" fmla="*/ 164620 w 1031876"/>
              <a:gd name="connsiteY6095" fmla="*/ 901142 h 1106488"/>
              <a:gd name="connsiteX6096" fmla="*/ 164646 w 1031876"/>
              <a:gd name="connsiteY6096" fmla="*/ 901246 h 1106488"/>
              <a:gd name="connsiteX6097" fmla="*/ 170111 w 1031876"/>
              <a:gd name="connsiteY6097" fmla="*/ 906711 h 1106488"/>
              <a:gd name="connsiteX6098" fmla="*/ 171313 w 1031876"/>
              <a:gd name="connsiteY6098" fmla="*/ 907396 h 1106488"/>
              <a:gd name="connsiteX6099" fmla="*/ 172249 w 1031876"/>
              <a:gd name="connsiteY6099" fmla="*/ 907003 h 1106488"/>
              <a:gd name="connsiteX6100" fmla="*/ 172273 w 1031876"/>
              <a:gd name="connsiteY6100" fmla="*/ 907396 h 1106488"/>
              <a:gd name="connsiteX6101" fmla="*/ 172292 w 1031876"/>
              <a:gd name="connsiteY6101" fmla="*/ 907418 h 1106488"/>
              <a:gd name="connsiteX6102" fmla="*/ 174625 w 1031876"/>
              <a:gd name="connsiteY6102" fmla="*/ 905669 h 1106488"/>
              <a:gd name="connsiteX6103" fmla="*/ 177272 w 1031876"/>
              <a:gd name="connsiteY6103" fmla="*/ 907654 h 1106488"/>
              <a:gd name="connsiteX6104" fmla="*/ 180712 w 1031876"/>
              <a:gd name="connsiteY6104" fmla="*/ 907654 h 1106488"/>
              <a:gd name="connsiteX6105" fmla="*/ 184151 w 1031876"/>
              <a:gd name="connsiteY6105" fmla="*/ 914401 h 1106488"/>
              <a:gd name="connsiteX6106" fmla="*/ 191225 w 1031876"/>
              <a:gd name="connsiteY6106" fmla="*/ 920591 h 1106488"/>
              <a:gd name="connsiteX6107" fmla="*/ 191308 w 1031876"/>
              <a:gd name="connsiteY6107" fmla="*/ 920653 h 1106488"/>
              <a:gd name="connsiteX6108" fmla="*/ 191453 w 1031876"/>
              <a:gd name="connsiteY6108" fmla="*/ 920671 h 1106488"/>
              <a:gd name="connsiteX6109" fmla="*/ 191453 w 1031876"/>
              <a:gd name="connsiteY6109" fmla="*/ 920439 h 1106488"/>
              <a:gd name="connsiteX6110" fmla="*/ 191453 w 1031876"/>
              <a:gd name="connsiteY6110" fmla="*/ 920194 h 1106488"/>
              <a:gd name="connsiteX6111" fmla="*/ 189250 w 1031876"/>
              <a:gd name="connsiteY6111" fmla="*/ 915065 h 1106488"/>
              <a:gd name="connsiteX6112" fmla="*/ 189762 w 1031876"/>
              <a:gd name="connsiteY6112" fmla="*/ 914895 h 1106488"/>
              <a:gd name="connsiteX6113" fmla="*/ 190958 w 1031876"/>
              <a:gd name="connsiteY6113" fmla="*/ 915065 h 1106488"/>
              <a:gd name="connsiteX6114" fmla="*/ 191453 w 1031876"/>
              <a:gd name="connsiteY6114" fmla="*/ 918523 h 1106488"/>
              <a:gd name="connsiteX6115" fmla="*/ 191453 w 1031876"/>
              <a:gd name="connsiteY6115" fmla="*/ 914462 h 1106488"/>
              <a:gd name="connsiteX6116" fmla="*/ 191812 w 1031876"/>
              <a:gd name="connsiteY6116" fmla="*/ 914941 h 1106488"/>
              <a:gd name="connsiteX6117" fmla="*/ 194017 w 1031876"/>
              <a:gd name="connsiteY6117" fmla="*/ 917878 h 1106488"/>
              <a:gd name="connsiteX6118" fmla="*/ 193350 w 1031876"/>
              <a:gd name="connsiteY6118" fmla="*/ 918766 h 1106488"/>
              <a:gd name="connsiteX6119" fmla="*/ 197565 w 1031876"/>
              <a:gd name="connsiteY6119" fmla="*/ 920568 h 1106488"/>
              <a:gd name="connsiteX6120" fmla="*/ 194872 w 1031876"/>
              <a:gd name="connsiteY6120" fmla="*/ 917878 h 1106488"/>
              <a:gd name="connsiteX6121" fmla="*/ 191812 w 1031876"/>
              <a:gd name="connsiteY6121" fmla="*/ 914821 h 1106488"/>
              <a:gd name="connsiteX6122" fmla="*/ 191453 w 1031876"/>
              <a:gd name="connsiteY6122" fmla="*/ 914462 h 1106488"/>
              <a:gd name="connsiteX6123" fmla="*/ 191355 w 1031876"/>
              <a:gd name="connsiteY6123" fmla="*/ 914365 h 1106488"/>
              <a:gd name="connsiteX6124" fmla="*/ 189762 w 1031876"/>
              <a:gd name="connsiteY6124" fmla="*/ 914895 h 1106488"/>
              <a:gd name="connsiteX6125" fmla="*/ 184979 w 1031876"/>
              <a:gd name="connsiteY6125" fmla="*/ 914213 h 1106488"/>
              <a:gd name="connsiteX6126" fmla="*/ 185833 w 1031876"/>
              <a:gd name="connsiteY6126" fmla="*/ 914213 h 1106488"/>
              <a:gd name="connsiteX6127" fmla="*/ 187541 w 1031876"/>
              <a:gd name="connsiteY6127" fmla="*/ 914213 h 1106488"/>
              <a:gd name="connsiteX6128" fmla="*/ 189250 w 1031876"/>
              <a:gd name="connsiteY6128" fmla="*/ 914213 h 1106488"/>
              <a:gd name="connsiteX6129" fmla="*/ 191203 w 1031876"/>
              <a:gd name="connsiteY6129" fmla="*/ 914213 h 1106488"/>
              <a:gd name="connsiteX6130" fmla="*/ 190394 w 1031876"/>
              <a:gd name="connsiteY6130" fmla="*/ 913404 h 1106488"/>
              <a:gd name="connsiteX6131" fmla="*/ 185833 w 1031876"/>
              <a:gd name="connsiteY6131" fmla="*/ 910805 h 1106488"/>
              <a:gd name="connsiteX6132" fmla="*/ 185179 w 1031876"/>
              <a:gd name="connsiteY6132" fmla="*/ 908196 h 1106488"/>
              <a:gd name="connsiteX6133" fmla="*/ 184979 w 1031876"/>
              <a:gd name="connsiteY6133" fmla="*/ 907995 h 1106488"/>
              <a:gd name="connsiteX6134" fmla="*/ 184615 w 1031876"/>
              <a:gd name="connsiteY6134" fmla="*/ 907632 h 1106488"/>
              <a:gd name="connsiteX6135" fmla="*/ 184615 w 1031876"/>
              <a:gd name="connsiteY6135" fmla="*/ 900801 h 1106488"/>
              <a:gd name="connsiteX6136" fmla="*/ 198290 w 1031876"/>
              <a:gd name="connsiteY6136" fmla="*/ 907632 h 1106488"/>
              <a:gd name="connsiteX6137" fmla="*/ 199145 w 1031876"/>
              <a:gd name="connsiteY6137" fmla="*/ 913609 h 1106488"/>
              <a:gd name="connsiteX6138" fmla="*/ 204788 w 1031876"/>
              <a:gd name="connsiteY6138" fmla="*/ 914414 h 1106488"/>
              <a:gd name="connsiteX6139" fmla="*/ 204790 w 1031876"/>
              <a:gd name="connsiteY6139" fmla="*/ 914414 h 1106488"/>
              <a:gd name="connsiteX6140" fmla="*/ 204788 w 1031876"/>
              <a:gd name="connsiteY6140" fmla="*/ 914400 h 1106488"/>
              <a:gd name="connsiteX6141" fmla="*/ 204806 w 1031876"/>
              <a:gd name="connsiteY6141" fmla="*/ 914416 h 1106488"/>
              <a:gd name="connsiteX6142" fmla="*/ 205128 w 1031876"/>
              <a:gd name="connsiteY6142" fmla="*/ 914462 h 1106488"/>
              <a:gd name="connsiteX6143" fmla="*/ 204857 w 1031876"/>
              <a:gd name="connsiteY6143" fmla="*/ 914462 h 1106488"/>
              <a:gd name="connsiteX6144" fmla="*/ 207589 w 1031876"/>
              <a:gd name="connsiteY6144" fmla="*/ 916921 h 1106488"/>
              <a:gd name="connsiteX6145" fmla="*/ 205128 w 1031876"/>
              <a:gd name="connsiteY6145" fmla="*/ 914462 h 1106488"/>
              <a:gd name="connsiteX6146" fmla="*/ 211110 w 1031876"/>
              <a:gd name="connsiteY6146" fmla="*/ 915316 h 1106488"/>
              <a:gd name="connsiteX6147" fmla="*/ 211894 w 1031876"/>
              <a:gd name="connsiteY6147" fmla="*/ 920795 h 1106488"/>
              <a:gd name="connsiteX6148" fmla="*/ 211965 w 1031876"/>
              <a:gd name="connsiteY6148" fmla="*/ 920859 h 1106488"/>
              <a:gd name="connsiteX6149" fmla="*/ 211965 w 1031876"/>
              <a:gd name="connsiteY6149" fmla="*/ 917878 h 1106488"/>
              <a:gd name="connsiteX6150" fmla="*/ 211965 w 1031876"/>
              <a:gd name="connsiteY6150" fmla="*/ 914462 h 1106488"/>
              <a:gd name="connsiteX6151" fmla="*/ 218803 w 1031876"/>
              <a:gd name="connsiteY6151" fmla="*/ 921293 h 1106488"/>
              <a:gd name="connsiteX6152" fmla="*/ 219658 w 1031876"/>
              <a:gd name="connsiteY6152" fmla="*/ 924708 h 1106488"/>
              <a:gd name="connsiteX6153" fmla="*/ 222449 w 1031876"/>
              <a:gd name="connsiteY6153" fmla="*/ 926301 h 1106488"/>
              <a:gd name="connsiteX6154" fmla="*/ 223776 w 1031876"/>
              <a:gd name="connsiteY6154" fmla="*/ 928123 h 1106488"/>
              <a:gd name="connsiteX6155" fmla="*/ 222222 w 1031876"/>
              <a:gd name="connsiteY6155" fmla="*/ 928123 h 1106488"/>
              <a:gd name="connsiteX6156" fmla="*/ 219587 w 1031876"/>
              <a:gd name="connsiteY6156" fmla="*/ 928123 h 1106488"/>
              <a:gd name="connsiteX6157" fmla="*/ 218803 w 1031876"/>
              <a:gd name="connsiteY6157" fmla="*/ 928549 h 1106488"/>
              <a:gd name="connsiteX6158" fmla="*/ 219074 w 1031876"/>
              <a:gd name="connsiteY6158" fmla="*/ 928687 h 1106488"/>
              <a:gd name="connsiteX6159" fmla="*/ 219076 w 1031876"/>
              <a:gd name="connsiteY6159" fmla="*/ 928688 h 1106488"/>
              <a:gd name="connsiteX6160" fmla="*/ 219407 w 1031876"/>
              <a:gd name="connsiteY6160" fmla="*/ 928688 h 1106488"/>
              <a:gd name="connsiteX6161" fmla="*/ 224187 w 1031876"/>
              <a:gd name="connsiteY6161" fmla="*/ 928688 h 1106488"/>
              <a:gd name="connsiteX6162" fmla="*/ 223776 w 1031876"/>
              <a:gd name="connsiteY6162" fmla="*/ 928123 h 1106488"/>
              <a:gd name="connsiteX6163" fmla="*/ 225641 w 1031876"/>
              <a:gd name="connsiteY6163" fmla="*/ 928123 h 1106488"/>
              <a:gd name="connsiteX6164" fmla="*/ 226401 w 1031876"/>
              <a:gd name="connsiteY6164" fmla="*/ 931159 h 1106488"/>
              <a:gd name="connsiteX6165" fmla="*/ 225641 w 1031876"/>
              <a:gd name="connsiteY6165" fmla="*/ 930685 h 1106488"/>
              <a:gd name="connsiteX6166" fmla="*/ 225641 w 1031876"/>
              <a:gd name="connsiteY6166" fmla="*/ 930685 h 1106488"/>
              <a:gd name="connsiteX6167" fmla="*/ 224773 w 1031876"/>
              <a:gd name="connsiteY6167" fmla="*/ 929492 h 1106488"/>
              <a:gd name="connsiteX6168" fmla="*/ 222846 w 1031876"/>
              <a:gd name="connsiteY6168" fmla="*/ 931863 h 1106488"/>
              <a:gd name="connsiteX6169" fmla="*/ 225426 w 1031876"/>
              <a:gd name="connsiteY6169" fmla="*/ 935038 h 1106488"/>
              <a:gd name="connsiteX6170" fmla="*/ 221987 w 1031876"/>
              <a:gd name="connsiteY6170" fmla="*/ 932657 h 1106488"/>
              <a:gd name="connsiteX6171" fmla="*/ 219114 w 1031876"/>
              <a:gd name="connsiteY6171" fmla="*/ 934646 h 1106488"/>
              <a:gd name="connsiteX6172" fmla="*/ 219145 w 1031876"/>
              <a:gd name="connsiteY6172" fmla="*/ 934664 h 1106488"/>
              <a:gd name="connsiteX6173" fmla="*/ 219103 w 1031876"/>
              <a:gd name="connsiteY6173" fmla="*/ 934653 h 1106488"/>
              <a:gd name="connsiteX6174" fmla="*/ 218547 w 1031876"/>
              <a:gd name="connsiteY6174" fmla="*/ 935038 h 1106488"/>
              <a:gd name="connsiteX6175" fmla="*/ 218547 w 1031876"/>
              <a:gd name="connsiteY6175" fmla="*/ 934515 h 1106488"/>
              <a:gd name="connsiteX6176" fmla="*/ 215729 w 1031876"/>
              <a:gd name="connsiteY6176" fmla="*/ 933812 h 1106488"/>
              <a:gd name="connsiteX6177" fmla="*/ 214797 w 1031876"/>
              <a:gd name="connsiteY6177" fmla="*/ 932185 h 1106488"/>
              <a:gd name="connsiteX6178" fmla="*/ 218547 w 1031876"/>
              <a:gd name="connsiteY6178" fmla="*/ 934323 h 1106488"/>
              <a:gd name="connsiteX6179" fmla="*/ 218547 w 1031876"/>
              <a:gd name="connsiteY6179" fmla="*/ 929482 h 1106488"/>
              <a:gd name="connsiteX6180" fmla="*/ 218547 w 1031876"/>
              <a:gd name="connsiteY6180" fmla="*/ 928688 h 1106488"/>
              <a:gd name="connsiteX6181" fmla="*/ 215504 w 1031876"/>
              <a:gd name="connsiteY6181" fmla="*/ 928688 h 1106488"/>
              <a:gd name="connsiteX6182" fmla="*/ 212794 w 1031876"/>
              <a:gd name="connsiteY6182" fmla="*/ 928688 h 1106488"/>
              <a:gd name="connsiteX6183" fmla="*/ 214797 w 1031876"/>
              <a:gd name="connsiteY6183" fmla="*/ 932185 h 1106488"/>
              <a:gd name="connsiteX6184" fmla="*/ 213166 w 1031876"/>
              <a:gd name="connsiteY6184" fmla="*/ 931255 h 1106488"/>
              <a:gd name="connsiteX6185" fmla="*/ 212523 w 1031876"/>
              <a:gd name="connsiteY6185" fmla="*/ 928688 h 1106488"/>
              <a:gd name="connsiteX6186" fmla="*/ 212312 w 1031876"/>
              <a:gd name="connsiteY6186" fmla="*/ 928688 h 1106488"/>
              <a:gd name="connsiteX6187" fmla="*/ 212312 w 1031876"/>
              <a:gd name="connsiteY6187" fmla="*/ 931255 h 1106488"/>
              <a:gd name="connsiteX6188" fmla="*/ 212312 w 1031876"/>
              <a:gd name="connsiteY6188" fmla="*/ 934664 h 1106488"/>
              <a:gd name="connsiteX6189" fmla="*/ 205478 w 1031876"/>
              <a:gd name="connsiteY6189" fmla="*/ 927847 h 1106488"/>
              <a:gd name="connsiteX6190" fmla="*/ 198645 w 1031876"/>
              <a:gd name="connsiteY6190" fmla="*/ 921030 h 1106488"/>
              <a:gd name="connsiteX6191" fmla="*/ 202062 w 1031876"/>
              <a:gd name="connsiteY6191" fmla="*/ 921030 h 1106488"/>
              <a:gd name="connsiteX6192" fmla="*/ 202957 w 1031876"/>
              <a:gd name="connsiteY6192" fmla="*/ 921030 h 1106488"/>
              <a:gd name="connsiteX6193" fmla="*/ 199232 w 1031876"/>
              <a:gd name="connsiteY6193" fmla="*/ 918369 h 1106488"/>
              <a:gd name="connsiteX6194" fmla="*/ 198491 w 1031876"/>
              <a:gd name="connsiteY6194" fmla="*/ 914663 h 1106488"/>
              <a:gd name="connsiteX6195" fmla="*/ 198290 w 1031876"/>
              <a:gd name="connsiteY6195" fmla="*/ 914462 h 1106488"/>
              <a:gd name="connsiteX6196" fmla="*/ 198459 w 1031876"/>
              <a:gd name="connsiteY6196" fmla="*/ 914505 h 1106488"/>
              <a:gd name="connsiteX6197" fmla="*/ 198450 w 1031876"/>
              <a:gd name="connsiteY6197" fmla="*/ 914462 h 1106488"/>
              <a:gd name="connsiteX6198" fmla="*/ 198290 w 1031876"/>
              <a:gd name="connsiteY6198" fmla="*/ 914462 h 1106488"/>
              <a:gd name="connsiteX6199" fmla="*/ 198290 w 1031876"/>
              <a:gd name="connsiteY6199" fmla="*/ 915316 h 1106488"/>
              <a:gd name="connsiteX6200" fmla="*/ 198290 w 1031876"/>
              <a:gd name="connsiteY6200" fmla="*/ 920676 h 1106488"/>
              <a:gd name="connsiteX6201" fmla="*/ 198290 w 1031876"/>
              <a:gd name="connsiteY6201" fmla="*/ 920878 h 1106488"/>
              <a:gd name="connsiteX6202" fmla="*/ 198645 w 1031876"/>
              <a:gd name="connsiteY6202" fmla="*/ 921030 h 1106488"/>
              <a:gd name="connsiteX6203" fmla="*/ 198290 w 1031876"/>
              <a:gd name="connsiteY6203" fmla="*/ 921030 h 1106488"/>
              <a:gd name="connsiteX6204" fmla="*/ 198290 w 1031876"/>
              <a:gd name="connsiteY6204" fmla="*/ 921293 h 1106488"/>
              <a:gd name="connsiteX6205" fmla="*/ 198027 w 1031876"/>
              <a:gd name="connsiteY6205" fmla="*/ 921030 h 1106488"/>
              <a:gd name="connsiteX6206" fmla="*/ 197791 w 1031876"/>
              <a:gd name="connsiteY6206" fmla="*/ 921030 h 1106488"/>
              <a:gd name="connsiteX6207" fmla="*/ 195229 w 1031876"/>
              <a:gd name="connsiteY6207" fmla="*/ 921030 h 1106488"/>
              <a:gd name="connsiteX6208" fmla="*/ 194324 w 1031876"/>
              <a:gd name="connsiteY6208" fmla="*/ 921030 h 1106488"/>
              <a:gd name="connsiteX6209" fmla="*/ 198438 w 1031876"/>
              <a:gd name="connsiteY6209" fmla="*/ 921544 h 1106488"/>
              <a:gd name="connsiteX6210" fmla="*/ 198438 w 1031876"/>
              <a:gd name="connsiteY6210" fmla="*/ 925116 h 1106488"/>
              <a:gd name="connsiteX6211" fmla="*/ 198438 w 1031876"/>
              <a:gd name="connsiteY6211" fmla="*/ 927640 h 1106488"/>
              <a:gd name="connsiteX6212" fmla="*/ 198645 w 1031876"/>
              <a:gd name="connsiteY6212" fmla="*/ 927847 h 1106488"/>
              <a:gd name="connsiteX6213" fmla="*/ 198438 w 1031876"/>
              <a:gd name="connsiteY6213" fmla="*/ 927817 h 1106488"/>
              <a:gd name="connsiteX6214" fmla="*/ 198438 w 1031876"/>
              <a:gd name="connsiteY6214" fmla="*/ 928122 h 1106488"/>
              <a:gd name="connsiteX6215" fmla="*/ 198645 w 1031876"/>
              <a:gd name="connsiteY6215" fmla="*/ 927847 h 1106488"/>
              <a:gd name="connsiteX6216" fmla="*/ 201207 w 1031876"/>
              <a:gd name="connsiteY6216" fmla="*/ 929551 h 1106488"/>
              <a:gd name="connsiteX6217" fmla="*/ 200695 w 1031876"/>
              <a:gd name="connsiteY6217" fmla="*/ 927847 h 1106488"/>
              <a:gd name="connsiteX6218" fmla="*/ 198645 w 1031876"/>
              <a:gd name="connsiteY6218" fmla="*/ 921030 h 1106488"/>
              <a:gd name="connsiteX6219" fmla="*/ 205478 w 1031876"/>
              <a:gd name="connsiteY6219" fmla="*/ 927847 h 1106488"/>
              <a:gd name="connsiteX6220" fmla="*/ 202916 w 1031876"/>
              <a:gd name="connsiteY6220" fmla="*/ 931255 h 1106488"/>
              <a:gd name="connsiteX6221" fmla="*/ 203614 w 1031876"/>
              <a:gd name="connsiteY6221" fmla="*/ 932185 h 1106488"/>
              <a:gd name="connsiteX6222" fmla="*/ 202916 w 1031876"/>
              <a:gd name="connsiteY6222" fmla="*/ 933812 h 1106488"/>
              <a:gd name="connsiteX6223" fmla="*/ 205478 w 1031876"/>
              <a:gd name="connsiteY6223" fmla="*/ 934664 h 1106488"/>
              <a:gd name="connsiteX6224" fmla="*/ 205572 w 1031876"/>
              <a:gd name="connsiteY6224" fmla="*/ 935038 h 1106488"/>
              <a:gd name="connsiteX6225" fmla="*/ 205579 w 1031876"/>
              <a:gd name="connsiteY6225" fmla="*/ 935038 h 1106488"/>
              <a:gd name="connsiteX6226" fmla="*/ 205582 w 1031876"/>
              <a:gd name="connsiteY6226" fmla="*/ 935037 h 1106488"/>
              <a:gd name="connsiteX6227" fmla="*/ 205582 w 1031876"/>
              <a:gd name="connsiteY6227" fmla="*/ 935038 h 1106488"/>
              <a:gd name="connsiteX6228" fmla="*/ 205780 w 1031876"/>
              <a:gd name="connsiteY6228" fmla="*/ 935038 h 1106488"/>
              <a:gd name="connsiteX6229" fmla="*/ 211734 w 1031876"/>
              <a:gd name="connsiteY6229" fmla="*/ 935038 h 1106488"/>
              <a:gd name="connsiteX6230" fmla="*/ 212687 w 1031876"/>
              <a:gd name="connsiteY6230" fmla="*/ 935038 h 1106488"/>
              <a:gd name="connsiteX6231" fmla="*/ 212726 w 1031876"/>
              <a:gd name="connsiteY6231" fmla="*/ 935038 h 1106488"/>
              <a:gd name="connsiteX6232" fmla="*/ 212726 w 1031876"/>
              <a:gd name="connsiteY6232" fmla="*/ 935077 h 1106488"/>
              <a:gd name="connsiteX6233" fmla="*/ 212726 w 1031876"/>
              <a:gd name="connsiteY6233" fmla="*/ 941388 h 1106488"/>
              <a:gd name="connsiteX6234" fmla="*/ 211734 w 1031876"/>
              <a:gd name="connsiteY6234" fmla="*/ 938213 h 1106488"/>
              <a:gd name="connsiteX6235" fmla="*/ 205673 w 1031876"/>
              <a:gd name="connsiteY6235" fmla="*/ 935443 h 1106488"/>
              <a:gd name="connsiteX6236" fmla="*/ 205751 w 1031876"/>
              <a:gd name="connsiteY6236" fmla="*/ 935754 h 1106488"/>
              <a:gd name="connsiteX6237" fmla="*/ 205582 w 1031876"/>
              <a:gd name="connsiteY6237" fmla="*/ 935607 h 1106488"/>
              <a:gd name="connsiteX6238" fmla="*/ 205582 w 1031876"/>
              <a:gd name="connsiteY6238" fmla="*/ 935831 h 1106488"/>
              <a:gd name="connsiteX6239" fmla="*/ 205582 w 1031876"/>
              <a:gd name="connsiteY6239" fmla="*/ 937005 h 1106488"/>
              <a:gd name="connsiteX6240" fmla="*/ 206161 w 1031876"/>
              <a:gd name="connsiteY6240" fmla="*/ 937390 h 1106488"/>
              <a:gd name="connsiteX6241" fmla="*/ 206332 w 1031876"/>
              <a:gd name="connsiteY6241" fmla="*/ 938072 h 1106488"/>
              <a:gd name="connsiteX6242" fmla="*/ 212312 w 1031876"/>
              <a:gd name="connsiteY6242" fmla="*/ 941481 h 1106488"/>
              <a:gd name="connsiteX6243" fmla="*/ 219145 w 1031876"/>
              <a:gd name="connsiteY6243" fmla="*/ 948298 h 1106488"/>
              <a:gd name="connsiteX6244" fmla="*/ 219999 w 1031876"/>
              <a:gd name="connsiteY6244" fmla="*/ 948298 h 1106488"/>
              <a:gd name="connsiteX6245" fmla="*/ 222562 w 1031876"/>
              <a:gd name="connsiteY6245" fmla="*/ 948298 h 1106488"/>
              <a:gd name="connsiteX6246" fmla="*/ 222680 w 1031876"/>
              <a:gd name="connsiteY6246" fmla="*/ 948532 h 1106488"/>
              <a:gd name="connsiteX6247" fmla="*/ 222846 w 1031876"/>
              <a:gd name="connsiteY6247" fmla="*/ 948532 h 1106488"/>
              <a:gd name="connsiteX6248" fmla="*/ 223689 w 1031876"/>
              <a:gd name="connsiteY6248" fmla="*/ 948532 h 1106488"/>
              <a:gd name="connsiteX6249" fmla="*/ 226219 w 1031876"/>
              <a:gd name="connsiteY6249" fmla="*/ 948532 h 1106488"/>
              <a:gd name="connsiteX6250" fmla="*/ 229593 w 1031876"/>
              <a:gd name="connsiteY6250" fmla="*/ 952104 h 1106488"/>
              <a:gd name="connsiteX6251" fmla="*/ 232965 w 1031876"/>
              <a:gd name="connsiteY6251" fmla="*/ 955675 h 1106488"/>
              <a:gd name="connsiteX6252" fmla="*/ 228749 w 1031876"/>
              <a:gd name="connsiteY6252" fmla="*/ 952104 h 1106488"/>
              <a:gd name="connsiteX6253" fmla="*/ 225840 w 1031876"/>
              <a:gd name="connsiteY6253" fmla="*/ 950984 h 1106488"/>
              <a:gd name="connsiteX6254" fmla="*/ 226219 w 1031876"/>
              <a:gd name="connsiteY6254" fmla="*/ 952500 h 1106488"/>
              <a:gd name="connsiteX6255" fmla="*/ 228171 w 1031876"/>
              <a:gd name="connsiteY6255" fmla="*/ 953616 h 1106488"/>
              <a:gd name="connsiteX6256" fmla="*/ 226061 w 1031876"/>
              <a:gd name="connsiteY6256" fmla="*/ 955198 h 1106488"/>
              <a:gd name="connsiteX6257" fmla="*/ 226540 w 1031876"/>
              <a:gd name="connsiteY6257" fmla="*/ 955675 h 1106488"/>
              <a:gd name="connsiteX6258" fmla="*/ 226832 w 1031876"/>
              <a:gd name="connsiteY6258" fmla="*/ 955967 h 1106488"/>
              <a:gd name="connsiteX6259" fmla="*/ 231775 w 1031876"/>
              <a:gd name="connsiteY6259" fmla="*/ 960898 h 1106488"/>
              <a:gd name="connsiteX6260" fmla="*/ 231775 w 1031876"/>
              <a:gd name="connsiteY6260" fmla="*/ 958056 h 1106488"/>
              <a:gd name="connsiteX6261" fmla="*/ 231775 w 1031876"/>
              <a:gd name="connsiteY6261" fmla="*/ 955675 h 1106488"/>
              <a:gd name="connsiteX6262" fmla="*/ 234752 w 1031876"/>
              <a:gd name="connsiteY6262" fmla="*/ 958850 h 1106488"/>
              <a:gd name="connsiteX6263" fmla="*/ 232321 w 1031876"/>
              <a:gd name="connsiteY6263" fmla="*/ 961443 h 1106488"/>
              <a:gd name="connsiteX6264" fmla="*/ 232811 w 1031876"/>
              <a:gd name="connsiteY6264" fmla="*/ 961932 h 1106488"/>
              <a:gd name="connsiteX6265" fmla="*/ 236228 w 1031876"/>
              <a:gd name="connsiteY6265" fmla="*/ 965340 h 1106488"/>
              <a:gd name="connsiteX6266" fmla="*/ 238782 w 1031876"/>
              <a:gd name="connsiteY6266" fmla="*/ 966742 h 1106488"/>
              <a:gd name="connsiteX6267" fmla="*/ 239644 w 1031876"/>
              <a:gd name="connsiteY6267" fmla="*/ 968748 h 1106488"/>
              <a:gd name="connsiteX6268" fmla="*/ 238790 w 1031876"/>
              <a:gd name="connsiteY6268" fmla="*/ 968748 h 1106488"/>
              <a:gd name="connsiteX6269" fmla="*/ 236228 w 1031876"/>
              <a:gd name="connsiteY6269" fmla="*/ 968748 h 1106488"/>
              <a:gd name="connsiteX6270" fmla="*/ 235373 w 1031876"/>
              <a:gd name="connsiteY6270" fmla="*/ 968748 h 1106488"/>
              <a:gd name="connsiteX6271" fmla="*/ 232242 w 1031876"/>
              <a:gd name="connsiteY6271" fmla="*/ 966476 h 1106488"/>
              <a:gd name="connsiteX6272" fmla="*/ 231957 w 1031876"/>
              <a:gd name="connsiteY6272" fmla="*/ 965340 h 1106488"/>
              <a:gd name="connsiteX6273" fmla="*/ 225978 w 1031876"/>
              <a:gd name="connsiteY6273" fmla="*/ 961932 h 1106488"/>
              <a:gd name="connsiteX6274" fmla="*/ 227686 w 1031876"/>
              <a:gd name="connsiteY6274" fmla="*/ 961079 h 1106488"/>
              <a:gd name="connsiteX6275" fmla="*/ 223601 w 1031876"/>
              <a:gd name="connsiteY6275" fmla="*/ 958227 h 1106488"/>
              <a:gd name="connsiteX6276" fmla="*/ 224056 w 1031876"/>
              <a:gd name="connsiteY6276" fmla="*/ 958097 h 1106488"/>
              <a:gd name="connsiteX6277" fmla="*/ 219145 w 1031876"/>
              <a:gd name="connsiteY6277" fmla="*/ 955115 h 1106488"/>
              <a:gd name="connsiteX6278" fmla="*/ 212312 w 1031876"/>
              <a:gd name="connsiteY6278" fmla="*/ 948298 h 1106488"/>
              <a:gd name="connsiteX6279" fmla="*/ 205478 w 1031876"/>
              <a:gd name="connsiteY6279" fmla="*/ 948298 h 1106488"/>
              <a:gd name="connsiteX6280" fmla="*/ 202916 w 1031876"/>
              <a:gd name="connsiteY6280" fmla="*/ 948298 h 1106488"/>
              <a:gd name="connsiteX6281" fmla="*/ 199404 w 1031876"/>
              <a:gd name="connsiteY6281" fmla="*/ 948298 h 1106488"/>
              <a:gd name="connsiteX6282" fmla="*/ 197909 w 1031876"/>
              <a:gd name="connsiteY6282" fmla="*/ 948796 h 1106488"/>
              <a:gd name="connsiteX6283" fmla="*/ 197909 w 1031876"/>
              <a:gd name="connsiteY6283" fmla="*/ 945360 h 1106488"/>
              <a:gd name="connsiteX6284" fmla="*/ 197791 w 1031876"/>
              <a:gd name="connsiteY6284" fmla="*/ 944889 h 1106488"/>
              <a:gd name="connsiteX6285" fmla="*/ 191812 w 1031876"/>
              <a:gd name="connsiteY6285" fmla="*/ 941481 h 1106488"/>
              <a:gd name="connsiteX6286" fmla="*/ 191812 w 1031876"/>
              <a:gd name="connsiteY6286" fmla="*/ 941167 h 1106488"/>
              <a:gd name="connsiteX6287" fmla="*/ 191812 w 1031876"/>
              <a:gd name="connsiteY6287" fmla="*/ 938072 h 1106488"/>
              <a:gd name="connsiteX6288" fmla="*/ 191812 w 1031876"/>
              <a:gd name="connsiteY6288" fmla="*/ 937220 h 1106488"/>
              <a:gd name="connsiteX6289" fmla="*/ 191812 w 1031876"/>
              <a:gd name="connsiteY6289" fmla="*/ 934664 h 1106488"/>
              <a:gd name="connsiteX6290" fmla="*/ 184979 w 1031876"/>
              <a:gd name="connsiteY6290" fmla="*/ 933812 h 1106488"/>
              <a:gd name="connsiteX6291" fmla="*/ 184706 w 1031876"/>
              <a:gd name="connsiteY6291" fmla="*/ 933573 h 1106488"/>
              <a:gd name="connsiteX6292" fmla="*/ 184125 w 1031876"/>
              <a:gd name="connsiteY6292" fmla="*/ 931255 h 1106488"/>
              <a:gd name="connsiteX6293" fmla="*/ 182494 w 1031876"/>
              <a:gd name="connsiteY6293" fmla="*/ 930326 h 1106488"/>
              <a:gd name="connsiteX6294" fmla="*/ 181563 w 1031876"/>
              <a:gd name="connsiteY6294" fmla="*/ 928699 h 1106488"/>
              <a:gd name="connsiteX6295" fmla="*/ 178146 w 1031876"/>
              <a:gd name="connsiteY6295" fmla="*/ 927847 h 1106488"/>
              <a:gd name="connsiteX6296" fmla="*/ 180879 w 1031876"/>
              <a:gd name="connsiteY6296" fmla="*/ 925802 h 1106488"/>
              <a:gd name="connsiteX6297" fmla="*/ 181563 w 1031876"/>
              <a:gd name="connsiteY6297" fmla="*/ 925291 h 1106488"/>
              <a:gd name="connsiteX6298" fmla="*/ 184979 w 1031876"/>
              <a:gd name="connsiteY6298" fmla="*/ 927847 h 1106488"/>
              <a:gd name="connsiteX6299" fmla="*/ 178146 w 1031876"/>
              <a:gd name="connsiteY6299" fmla="*/ 921030 h 1106488"/>
              <a:gd name="connsiteX6300" fmla="*/ 181563 w 1031876"/>
              <a:gd name="connsiteY6300" fmla="*/ 921030 h 1106488"/>
              <a:gd name="connsiteX6301" fmla="*/ 183652 w 1031876"/>
              <a:gd name="connsiteY6301" fmla="*/ 921030 h 1106488"/>
              <a:gd name="connsiteX6302" fmla="*/ 184125 w 1031876"/>
              <a:gd name="connsiteY6302" fmla="*/ 921030 h 1106488"/>
              <a:gd name="connsiteX6303" fmla="*/ 184150 w 1031876"/>
              <a:gd name="connsiteY6303" fmla="*/ 921030 h 1106488"/>
              <a:gd name="connsiteX6304" fmla="*/ 184150 w 1031876"/>
              <a:gd name="connsiteY6304" fmla="*/ 920651 h 1106488"/>
              <a:gd name="connsiteX6305" fmla="*/ 184150 w 1031876"/>
              <a:gd name="connsiteY6305" fmla="*/ 920203 h 1106488"/>
              <a:gd name="connsiteX6306" fmla="*/ 184150 w 1031876"/>
              <a:gd name="connsiteY6306" fmla="*/ 919659 h 1106488"/>
              <a:gd name="connsiteX6307" fmla="*/ 184150 w 1031876"/>
              <a:gd name="connsiteY6307" fmla="*/ 915194 h 1106488"/>
              <a:gd name="connsiteX6308" fmla="*/ 184150 w 1031876"/>
              <a:gd name="connsiteY6308" fmla="*/ 914400 h 1106488"/>
              <a:gd name="connsiteX6309" fmla="*/ 178132 w 1031876"/>
              <a:gd name="connsiteY6309" fmla="*/ 908498 h 1106488"/>
              <a:gd name="connsiteX6310" fmla="*/ 178035 w 1031876"/>
              <a:gd name="connsiteY6310" fmla="*/ 908402 h 1106488"/>
              <a:gd name="connsiteX6311" fmla="*/ 180181 w 1031876"/>
              <a:gd name="connsiteY6311" fmla="*/ 911622 h 1106488"/>
              <a:gd name="connsiteX6312" fmla="*/ 178331 w 1031876"/>
              <a:gd name="connsiteY6312" fmla="*/ 914397 h 1106488"/>
              <a:gd name="connsiteX6313" fmla="*/ 177800 w 1031876"/>
              <a:gd name="connsiteY6313" fmla="*/ 915194 h 1106488"/>
              <a:gd name="connsiteX6314" fmla="*/ 176648 w 1031876"/>
              <a:gd name="connsiteY6314" fmla="*/ 913465 h 1106488"/>
              <a:gd name="connsiteX6315" fmla="*/ 171313 w 1031876"/>
              <a:gd name="connsiteY6315" fmla="*/ 910805 h 1106488"/>
              <a:gd name="connsiteX6316" fmla="*/ 164479 w 1031876"/>
              <a:gd name="connsiteY6316" fmla="*/ 907396 h 1106488"/>
              <a:gd name="connsiteX6317" fmla="*/ 164479 w 1031876"/>
              <a:gd name="connsiteY6317" fmla="*/ 903988 h 1106488"/>
              <a:gd name="connsiteX6318" fmla="*/ 164479 w 1031876"/>
              <a:gd name="connsiteY6318" fmla="*/ 901079 h 1106488"/>
              <a:gd name="connsiteX6319" fmla="*/ 164307 w 1031876"/>
              <a:gd name="connsiteY6319" fmla="*/ 900907 h 1106488"/>
              <a:gd name="connsiteX6320" fmla="*/ 164308 w 1031876"/>
              <a:gd name="connsiteY6320" fmla="*/ 900908 h 1106488"/>
              <a:gd name="connsiteX6321" fmla="*/ 164479 w 1031876"/>
              <a:gd name="connsiteY6321" fmla="*/ 901079 h 1106488"/>
              <a:gd name="connsiteX6322" fmla="*/ 164479 w 1031876"/>
              <a:gd name="connsiteY6322" fmla="*/ 901036 h 1106488"/>
              <a:gd name="connsiteX6323" fmla="*/ 164479 w 1031876"/>
              <a:gd name="connsiteY6323" fmla="*/ 900907 h 1106488"/>
              <a:gd name="connsiteX6324" fmla="*/ 164307 w 1031876"/>
              <a:gd name="connsiteY6324" fmla="*/ 900907 h 1106488"/>
              <a:gd name="connsiteX6325" fmla="*/ 163979 w 1031876"/>
              <a:gd name="connsiteY6325" fmla="*/ 900579 h 1106488"/>
              <a:gd name="connsiteX6326" fmla="*/ 161801 w 1031876"/>
              <a:gd name="connsiteY6326" fmla="*/ 900579 h 1106488"/>
              <a:gd name="connsiteX6327" fmla="*/ 163513 w 1031876"/>
              <a:gd name="connsiteY6327" fmla="*/ 901700 h 1106488"/>
              <a:gd name="connsiteX6328" fmla="*/ 160179 w 1031876"/>
              <a:gd name="connsiteY6328" fmla="*/ 901700 h 1106488"/>
              <a:gd name="connsiteX6329" fmla="*/ 157163 w 1031876"/>
              <a:gd name="connsiteY6329" fmla="*/ 901700 h 1106488"/>
              <a:gd name="connsiteX6330" fmla="*/ 156845 w 1031876"/>
              <a:gd name="connsiteY6330" fmla="*/ 901700 h 1106488"/>
              <a:gd name="connsiteX6331" fmla="*/ 156845 w 1031876"/>
              <a:gd name="connsiteY6331" fmla="*/ 897334 h 1106488"/>
              <a:gd name="connsiteX6332" fmla="*/ 157646 w 1031876"/>
              <a:gd name="connsiteY6332" fmla="*/ 897859 h 1106488"/>
              <a:gd name="connsiteX6333" fmla="*/ 157646 w 1031876"/>
              <a:gd name="connsiteY6333" fmla="*/ 894614 h 1106488"/>
              <a:gd name="connsiteX6334" fmla="*/ 157646 w 1031876"/>
              <a:gd name="connsiteY6334" fmla="*/ 894246 h 1106488"/>
              <a:gd name="connsiteX6335" fmla="*/ 157163 w 1031876"/>
              <a:gd name="connsiteY6335" fmla="*/ 893763 h 1106488"/>
              <a:gd name="connsiteX6336" fmla="*/ 157646 w 1031876"/>
              <a:gd name="connsiteY6336" fmla="*/ 893970 h 1106488"/>
              <a:gd name="connsiteX6337" fmla="*/ 157646 w 1031876"/>
              <a:gd name="connsiteY6337" fmla="*/ 893762 h 1106488"/>
              <a:gd name="connsiteX6338" fmla="*/ 157678 w 1031876"/>
              <a:gd name="connsiteY6338" fmla="*/ 893984 h 1106488"/>
              <a:gd name="connsiteX6339" fmla="*/ 163414 w 1031876"/>
              <a:gd name="connsiteY6339" fmla="*/ 896442 h 1106488"/>
              <a:gd name="connsiteX6340" fmla="*/ 163751 w 1031876"/>
              <a:gd name="connsiteY6340" fmla="*/ 895431 h 1106488"/>
              <a:gd name="connsiteX6341" fmla="*/ 163579 w 1031876"/>
              <a:gd name="connsiteY6341" fmla="*/ 894225 h 1106488"/>
              <a:gd name="connsiteX6342" fmla="*/ 163571 w 1031876"/>
              <a:gd name="connsiteY6342" fmla="*/ 894168 h 1106488"/>
              <a:gd name="connsiteX6343" fmla="*/ 163513 w 1031876"/>
              <a:gd name="connsiteY6343" fmla="*/ 894160 h 1106488"/>
              <a:gd name="connsiteX6344" fmla="*/ 163513 w 1031876"/>
              <a:gd name="connsiteY6344" fmla="*/ 893763 h 1106488"/>
              <a:gd name="connsiteX6345" fmla="*/ 163513 w 1031876"/>
              <a:gd name="connsiteY6345" fmla="*/ 893317 h 1106488"/>
              <a:gd name="connsiteX6346" fmla="*/ 163513 w 1031876"/>
              <a:gd name="connsiteY6346" fmla="*/ 887413 h 1106488"/>
              <a:gd name="connsiteX6347" fmla="*/ 156634 w 1031876"/>
              <a:gd name="connsiteY6347" fmla="*/ 887413 h 1106488"/>
              <a:gd name="connsiteX6348" fmla="*/ 163513 w 1031876"/>
              <a:gd name="connsiteY6348" fmla="*/ 893763 h 1106488"/>
              <a:gd name="connsiteX6349" fmla="*/ 156634 w 1031876"/>
              <a:gd name="connsiteY6349" fmla="*/ 893763 h 1106488"/>
              <a:gd name="connsiteX6350" fmla="*/ 156634 w 1031876"/>
              <a:gd name="connsiteY6350" fmla="*/ 892969 h 1106488"/>
              <a:gd name="connsiteX6351" fmla="*/ 156634 w 1031876"/>
              <a:gd name="connsiteY6351" fmla="*/ 888207 h 1106488"/>
              <a:gd name="connsiteX6352" fmla="*/ 977901 w 1031876"/>
              <a:gd name="connsiteY6352" fmla="*/ 887412 h 1106488"/>
              <a:gd name="connsiteX6353" fmla="*/ 971551 w 1031876"/>
              <a:gd name="connsiteY6353" fmla="*/ 893762 h 1106488"/>
              <a:gd name="connsiteX6354" fmla="*/ 977901 w 1031876"/>
              <a:gd name="connsiteY6354" fmla="*/ 887412 h 1106488"/>
              <a:gd name="connsiteX6355" fmla="*/ 854699 w 1031876"/>
              <a:gd name="connsiteY6355" fmla="*/ 887141 h 1106488"/>
              <a:gd name="connsiteX6356" fmla="*/ 851280 w 1031876"/>
              <a:gd name="connsiteY6356" fmla="*/ 890556 h 1106488"/>
              <a:gd name="connsiteX6357" fmla="*/ 848070 w 1031876"/>
              <a:gd name="connsiteY6357" fmla="*/ 893762 h 1106488"/>
              <a:gd name="connsiteX6358" fmla="*/ 847861 w 1031876"/>
              <a:gd name="connsiteY6358" fmla="*/ 893971 h 1106488"/>
              <a:gd name="connsiteX6359" fmla="*/ 846152 w 1031876"/>
              <a:gd name="connsiteY6359" fmla="*/ 893117 h 1106488"/>
              <a:gd name="connsiteX6360" fmla="*/ 849155 w 1031876"/>
              <a:gd name="connsiteY6360" fmla="*/ 891017 h 1106488"/>
              <a:gd name="connsiteX6361" fmla="*/ 850425 w 1031876"/>
              <a:gd name="connsiteY6361" fmla="*/ 890556 h 1106488"/>
              <a:gd name="connsiteX6362" fmla="*/ 854699 w 1031876"/>
              <a:gd name="connsiteY6362" fmla="*/ 887141 h 1106488"/>
              <a:gd name="connsiteX6363" fmla="*/ 908685 w 1031876"/>
              <a:gd name="connsiteY6363" fmla="*/ 887096 h 1106488"/>
              <a:gd name="connsiteX6364" fmla="*/ 908685 w 1031876"/>
              <a:gd name="connsiteY6364" fmla="*/ 893763 h 1106488"/>
              <a:gd name="connsiteX6365" fmla="*/ 901700 w 1031876"/>
              <a:gd name="connsiteY6365" fmla="*/ 893763 h 1106488"/>
              <a:gd name="connsiteX6366" fmla="*/ 908685 w 1031876"/>
              <a:gd name="connsiteY6366" fmla="*/ 887096 h 1106488"/>
              <a:gd name="connsiteX6367" fmla="*/ 922973 w 1031876"/>
              <a:gd name="connsiteY6367" fmla="*/ 887016 h 1106488"/>
              <a:gd name="connsiteX6368" fmla="*/ 922694 w 1031876"/>
              <a:gd name="connsiteY6368" fmla="*/ 888096 h 1106488"/>
              <a:gd name="connsiteX6369" fmla="*/ 915988 w 1031876"/>
              <a:gd name="connsiteY6369" fmla="*/ 893763 h 1106488"/>
              <a:gd name="connsiteX6370" fmla="*/ 922973 w 1031876"/>
              <a:gd name="connsiteY6370" fmla="*/ 887016 h 1106488"/>
              <a:gd name="connsiteX6371" fmla="*/ 922973 w 1031876"/>
              <a:gd name="connsiteY6371" fmla="*/ 887016 h 1106488"/>
              <a:gd name="connsiteX6372" fmla="*/ 923572 w 1031876"/>
              <a:gd name="connsiteY6372" fmla="*/ 887787 h 1106488"/>
              <a:gd name="connsiteX6373" fmla="*/ 922973 w 1031876"/>
              <a:gd name="connsiteY6373" fmla="*/ 887860 h 1106488"/>
              <a:gd name="connsiteX6374" fmla="*/ 922830 w 1031876"/>
              <a:gd name="connsiteY6374" fmla="*/ 887980 h 1106488"/>
              <a:gd name="connsiteX6375" fmla="*/ 957793 w 1031876"/>
              <a:gd name="connsiteY6375" fmla="*/ 886883 h 1106488"/>
              <a:gd name="connsiteX6376" fmla="*/ 957690 w 1031876"/>
              <a:gd name="connsiteY6376" fmla="*/ 886986 h 1106488"/>
              <a:gd name="connsiteX6377" fmla="*/ 957698 w 1031876"/>
              <a:gd name="connsiteY6377" fmla="*/ 887033 h 1106488"/>
              <a:gd name="connsiteX6378" fmla="*/ 957793 w 1031876"/>
              <a:gd name="connsiteY6378" fmla="*/ 886949 h 1106488"/>
              <a:gd name="connsiteX6379" fmla="*/ 885063 w 1031876"/>
              <a:gd name="connsiteY6379" fmla="*/ 886756 h 1106488"/>
              <a:gd name="connsiteX6380" fmla="*/ 883322 w 1031876"/>
              <a:gd name="connsiteY6380" fmla="*/ 887935 h 1106488"/>
              <a:gd name="connsiteX6381" fmla="*/ 888070 w 1031876"/>
              <a:gd name="connsiteY6381" fmla="*/ 887257 h 1106488"/>
              <a:gd name="connsiteX6382" fmla="*/ 163342 w 1031876"/>
              <a:gd name="connsiteY6382" fmla="*/ 885623 h 1106488"/>
              <a:gd name="connsiteX6383" fmla="*/ 164102 w 1031876"/>
              <a:gd name="connsiteY6383" fmla="*/ 886287 h 1106488"/>
              <a:gd name="connsiteX6384" fmla="*/ 164102 w 1031876"/>
              <a:gd name="connsiteY6384" fmla="*/ 886287 h 1106488"/>
              <a:gd name="connsiteX6385" fmla="*/ 169659 w 1031876"/>
              <a:gd name="connsiteY6385" fmla="*/ 886981 h 1106488"/>
              <a:gd name="connsiteX6386" fmla="*/ 170940 w 1031876"/>
              <a:gd name="connsiteY6386" fmla="*/ 887141 h 1106488"/>
              <a:gd name="connsiteX6387" fmla="*/ 170313 w 1031876"/>
              <a:gd name="connsiteY6387" fmla="*/ 887610 h 1106488"/>
              <a:gd name="connsiteX6388" fmla="*/ 167983 w 1031876"/>
              <a:gd name="connsiteY6388" fmla="*/ 889356 h 1106488"/>
              <a:gd name="connsiteX6389" fmla="*/ 164102 w 1031876"/>
              <a:gd name="connsiteY6389" fmla="*/ 887141 h 1106488"/>
              <a:gd name="connsiteX6390" fmla="*/ 948849 w 1031876"/>
              <a:gd name="connsiteY6390" fmla="*/ 884833 h 1106488"/>
              <a:gd name="connsiteX6391" fmla="*/ 948620 w 1031876"/>
              <a:gd name="connsiteY6391" fmla="*/ 885296 h 1106488"/>
              <a:gd name="connsiteX6392" fmla="*/ 944034 w 1031876"/>
              <a:gd name="connsiteY6392" fmla="*/ 887611 h 1106488"/>
              <a:gd name="connsiteX6393" fmla="*/ 146846 w 1031876"/>
              <a:gd name="connsiteY6393" fmla="*/ 884240 h 1106488"/>
              <a:gd name="connsiteX6394" fmla="*/ 149754 w 1031876"/>
              <a:gd name="connsiteY6394" fmla="*/ 887286 h 1106488"/>
              <a:gd name="connsiteX6395" fmla="*/ 149754 w 1031876"/>
              <a:gd name="connsiteY6395" fmla="*/ 886566 h 1106488"/>
              <a:gd name="connsiteX6396" fmla="*/ 134734 w 1031876"/>
              <a:gd name="connsiteY6396" fmla="*/ 884038 h 1106488"/>
              <a:gd name="connsiteX6397" fmla="*/ 136922 w 1031876"/>
              <a:gd name="connsiteY6397" fmla="*/ 887943 h 1106488"/>
              <a:gd name="connsiteX6398" fmla="*/ 134392 w 1031876"/>
              <a:gd name="connsiteY6398" fmla="*/ 884503 h 1106488"/>
              <a:gd name="connsiteX6399" fmla="*/ 951442 w 1031876"/>
              <a:gd name="connsiteY6399" fmla="*/ 883872 h 1106488"/>
              <a:gd name="connsiteX6400" fmla="*/ 950913 w 1031876"/>
              <a:gd name="connsiteY6400" fmla="*/ 887611 h 1106488"/>
              <a:gd name="connsiteX6401" fmla="*/ 948333 w 1031876"/>
              <a:gd name="connsiteY6401" fmla="*/ 887611 h 1106488"/>
              <a:gd name="connsiteX6402" fmla="*/ 947474 w 1031876"/>
              <a:gd name="connsiteY6402" fmla="*/ 887611 h 1106488"/>
              <a:gd name="connsiteX6403" fmla="*/ 948620 w 1031876"/>
              <a:gd name="connsiteY6403" fmla="*/ 885296 h 1106488"/>
              <a:gd name="connsiteX6404" fmla="*/ 950913 w 1031876"/>
              <a:gd name="connsiteY6404" fmla="*/ 884138 h 1106488"/>
              <a:gd name="connsiteX6405" fmla="*/ 920808 w 1031876"/>
              <a:gd name="connsiteY6405" fmla="*/ 883850 h 1106488"/>
              <a:gd name="connsiteX6406" fmla="*/ 918897 w 1031876"/>
              <a:gd name="connsiteY6406" fmla="*/ 887730 h 1106488"/>
              <a:gd name="connsiteX6407" fmla="*/ 915922 w 1031876"/>
              <a:gd name="connsiteY6407" fmla="*/ 893772 h 1106488"/>
              <a:gd name="connsiteX6408" fmla="*/ 915458 w 1031876"/>
              <a:gd name="connsiteY6408" fmla="*/ 894715 h 1106488"/>
              <a:gd name="connsiteX6409" fmla="*/ 914482 w 1031876"/>
              <a:gd name="connsiteY6409" fmla="*/ 893972 h 1106488"/>
              <a:gd name="connsiteX6410" fmla="*/ 912019 w 1031876"/>
              <a:gd name="connsiteY6410" fmla="*/ 892096 h 1106488"/>
              <a:gd name="connsiteX6411" fmla="*/ 908579 w 1031876"/>
              <a:gd name="connsiteY6411" fmla="*/ 894715 h 1106488"/>
              <a:gd name="connsiteX6412" fmla="*/ 915458 w 1031876"/>
              <a:gd name="connsiteY6412" fmla="*/ 887730 h 1106488"/>
              <a:gd name="connsiteX6413" fmla="*/ 919757 w 1031876"/>
              <a:gd name="connsiteY6413" fmla="*/ 884238 h 1106488"/>
              <a:gd name="connsiteX6414" fmla="*/ 941397 w 1031876"/>
              <a:gd name="connsiteY6414" fmla="*/ 883658 h 1106488"/>
              <a:gd name="connsiteX6415" fmla="*/ 937692 w 1031876"/>
              <a:gd name="connsiteY6415" fmla="*/ 888951 h 1106488"/>
              <a:gd name="connsiteX6416" fmla="*/ 936824 w 1031876"/>
              <a:gd name="connsiteY6416" fmla="*/ 887215 h 1106488"/>
              <a:gd name="connsiteX6417" fmla="*/ 941165 w 1031876"/>
              <a:gd name="connsiteY6417" fmla="*/ 883742 h 1106488"/>
              <a:gd name="connsiteX6418" fmla="*/ 140566 w 1031876"/>
              <a:gd name="connsiteY6418" fmla="*/ 882867 h 1106488"/>
              <a:gd name="connsiteX6419" fmla="*/ 142081 w 1031876"/>
              <a:gd name="connsiteY6419" fmla="*/ 883841 h 1106488"/>
              <a:gd name="connsiteX6420" fmla="*/ 142875 w 1031876"/>
              <a:gd name="connsiteY6420" fmla="*/ 887413 h 1106488"/>
              <a:gd name="connsiteX6421" fmla="*/ 929575 w 1031876"/>
              <a:gd name="connsiteY6421" fmla="*/ 882857 h 1106488"/>
              <a:gd name="connsiteX6422" fmla="*/ 929085 w 1031876"/>
              <a:gd name="connsiteY6422" fmla="*/ 886173 h 1106488"/>
              <a:gd name="connsiteX6423" fmla="*/ 922973 w 1031876"/>
              <a:gd name="connsiteY6423" fmla="*/ 887016 h 1106488"/>
              <a:gd name="connsiteX6424" fmla="*/ 927339 w 1031876"/>
              <a:gd name="connsiteY6424" fmla="*/ 883643 h 1106488"/>
              <a:gd name="connsiteX6425" fmla="*/ 152401 w 1031876"/>
              <a:gd name="connsiteY6425" fmla="*/ 882651 h 1106488"/>
              <a:gd name="connsiteX6426" fmla="*/ 153988 w 1031876"/>
              <a:gd name="connsiteY6426" fmla="*/ 884238 h 1106488"/>
              <a:gd name="connsiteX6427" fmla="*/ 157163 w 1031876"/>
              <a:gd name="connsiteY6427" fmla="*/ 887413 h 1106488"/>
              <a:gd name="connsiteX6428" fmla="*/ 881740 w 1031876"/>
              <a:gd name="connsiteY6428" fmla="*/ 881792 h 1106488"/>
              <a:gd name="connsiteX6429" fmla="*/ 881659 w 1031876"/>
              <a:gd name="connsiteY6429" fmla="*/ 881857 h 1106488"/>
              <a:gd name="connsiteX6430" fmla="*/ 874713 w 1031876"/>
              <a:gd name="connsiteY6430" fmla="*/ 887413 h 1106488"/>
              <a:gd name="connsiteX6431" fmla="*/ 878682 w 1031876"/>
              <a:gd name="connsiteY6431" fmla="*/ 884238 h 1106488"/>
              <a:gd name="connsiteX6432" fmla="*/ 143510 w 1031876"/>
              <a:gd name="connsiteY6432" fmla="*/ 881571 h 1106488"/>
              <a:gd name="connsiteX6433" fmla="*/ 143510 w 1031876"/>
              <a:gd name="connsiteY6433" fmla="*/ 886857 h 1106488"/>
              <a:gd name="connsiteX6434" fmla="*/ 143510 w 1031876"/>
              <a:gd name="connsiteY6434" fmla="*/ 887703 h 1106488"/>
              <a:gd name="connsiteX6435" fmla="*/ 143524 w 1031876"/>
              <a:gd name="connsiteY6435" fmla="*/ 887710 h 1106488"/>
              <a:gd name="connsiteX6436" fmla="*/ 146011 w 1031876"/>
              <a:gd name="connsiteY6436" fmla="*/ 884238 h 1106488"/>
              <a:gd name="connsiteX6437" fmla="*/ 144895 w 1031876"/>
              <a:gd name="connsiteY6437" fmla="*/ 882679 h 1106488"/>
              <a:gd name="connsiteX6438" fmla="*/ 888983 w 1031876"/>
              <a:gd name="connsiteY6438" fmla="*/ 881079 h 1106488"/>
              <a:gd name="connsiteX6439" fmla="*/ 885429 w 1031876"/>
              <a:gd name="connsiteY6439" fmla="*/ 884238 h 1106488"/>
              <a:gd name="connsiteX6440" fmla="*/ 882145 w 1031876"/>
              <a:gd name="connsiteY6440" fmla="*/ 887157 h 1106488"/>
              <a:gd name="connsiteX6441" fmla="*/ 883557 w 1031876"/>
              <a:gd name="connsiteY6441" fmla="*/ 886505 h 1106488"/>
              <a:gd name="connsiteX6442" fmla="*/ 888206 w 1031876"/>
              <a:gd name="connsiteY6442" fmla="*/ 881856 h 1106488"/>
              <a:gd name="connsiteX6443" fmla="*/ 136922 w 1031876"/>
              <a:gd name="connsiteY6443" fmla="*/ 881063 h 1106488"/>
              <a:gd name="connsiteX6444" fmla="*/ 138850 w 1031876"/>
              <a:gd name="connsiteY6444" fmla="*/ 887615 h 1106488"/>
              <a:gd name="connsiteX6445" fmla="*/ 136922 w 1031876"/>
              <a:gd name="connsiteY6445" fmla="*/ 887943 h 1106488"/>
              <a:gd name="connsiteX6446" fmla="*/ 136922 w 1031876"/>
              <a:gd name="connsiteY6446" fmla="*/ 884503 h 1106488"/>
              <a:gd name="connsiteX6447" fmla="*/ 136922 w 1031876"/>
              <a:gd name="connsiteY6447" fmla="*/ 883643 h 1106488"/>
              <a:gd name="connsiteX6448" fmla="*/ 136922 w 1031876"/>
              <a:gd name="connsiteY6448" fmla="*/ 881063 h 1106488"/>
              <a:gd name="connsiteX6449" fmla="*/ 136922 w 1031876"/>
              <a:gd name="connsiteY6449" fmla="*/ 881063 h 1106488"/>
              <a:gd name="connsiteX6450" fmla="*/ 146199 w 1031876"/>
              <a:gd name="connsiteY6450" fmla="*/ 891382 h 1106488"/>
              <a:gd name="connsiteX6451" fmla="*/ 147605 w 1031876"/>
              <a:gd name="connsiteY6451" fmla="*/ 894822 h 1106488"/>
              <a:gd name="connsiteX6452" fmla="*/ 145356 w 1031876"/>
              <a:gd name="connsiteY6452" fmla="*/ 894822 h 1106488"/>
              <a:gd name="connsiteX6453" fmla="*/ 144512 w 1031876"/>
              <a:gd name="connsiteY6453" fmla="*/ 894822 h 1106488"/>
              <a:gd name="connsiteX6454" fmla="*/ 143934 w 1031876"/>
              <a:gd name="connsiteY6454" fmla="*/ 894822 h 1106488"/>
              <a:gd name="connsiteX6455" fmla="*/ 149821 w 1031876"/>
              <a:gd name="connsiteY6455" fmla="*/ 900709 h 1106488"/>
              <a:gd name="connsiteX6456" fmla="*/ 150142 w 1031876"/>
              <a:gd name="connsiteY6456" fmla="*/ 901030 h 1106488"/>
              <a:gd name="connsiteX6457" fmla="*/ 147605 w 1031876"/>
              <a:gd name="connsiteY6457" fmla="*/ 894822 h 1106488"/>
              <a:gd name="connsiteX6458" fmla="*/ 150416 w 1031876"/>
              <a:gd name="connsiteY6458" fmla="*/ 894822 h 1106488"/>
              <a:gd name="connsiteX6459" fmla="*/ 152946 w 1031876"/>
              <a:gd name="connsiteY6459" fmla="*/ 898261 h 1106488"/>
              <a:gd name="connsiteX6460" fmla="*/ 150584 w 1031876"/>
              <a:gd name="connsiteY6460" fmla="*/ 901472 h 1106488"/>
              <a:gd name="connsiteX6461" fmla="*/ 150813 w 1031876"/>
              <a:gd name="connsiteY6461" fmla="*/ 901701 h 1106488"/>
              <a:gd name="connsiteX6462" fmla="*/ 150416 w 1031876"/>
              <a:gd name="connsiteY6462" fmla="*/ 901701 h 1106488"/>
              <a:gd name="connsiteX6463" fmla="*/ 143867 w 1031876"/>
              <a:gd name="connsiteY6463" fmla="*/ 901701 h 1106488"/>
              <a:gd name="connsiteX6464" fmla="*/ 142875 w 1031876"/>
              <a:gd name="connsiteY6464" fmla="*/ 901701 h 1106488"/>
              <a:gd name="connsiteX6465" fmla="*/ 142875 w 1031876"/>
              <a:gd name="connsiteY6465" fmla="*/ 894755 h 1106488"/>
              <a:gd name="connsiteX6466" fmla="*/ 142875 w 1031876"/>
              <a:gd name="connsiteY6466" fmla="*/ 894012 h 1106488"/>
              <a:gd name="connsiteX6467" fmla="*/ 142826 w 1031876"/>
              <a:gd name="connsiteY6467" fmla="*/ 893962 h 1106488"/>
              <a:gd name="connsiteX6468" fmla="*/ 136922 w 1031876"/>
              <a:gd name="connsiteY6468" fmla="*/ 887943 h 1106488"/>
              <a:gd name="connsiteX6469" fmla="*/ 139452 w 1031876"/>
              <a:gd name="connsiteY6469" fmla="*/ 889662 h 1106488"/>
              <a:gd name="connsiteX6470" fmla="*/ 138850 w 1031876"/>
              <a:gd name="connsiteY6470" fmla="*/ 887615 h 1106488"/>
              <a:gd name="connsiteX6471" fmla="*/ 141982 w 1031876"/>
              <a:gd name="connsiteY6471" fmla="*/ 887083 h 1106488"/>
              <a:gd name="connsiteX6472" fmla="*/ 136922 w 1031876"/>
              <a:gd name="connsiteY6472" fmla="*/ 881063 h 1106488"/>
              <a:gd name="connsiteX6473" fmla="*/ 130175 w 1031876"/>
              <a:gd name="connsiteY6473" fmla="*/ 881063 h 1106488"/>
              <a:gd name="connsiteX6474" fmla="*/ 130969 w 1031876"/>
              <a:gd name="connsiteY6474" fmla="*/ 881857 h 1106488"/>
              <a:gd name="connsiteX6475" fmla="*/ 136525 w 1031876"/>
              <a:gd name="connsiteY6475" fmla="*/ 887413 h 1106488"/>
              <a:gd name="connsiteX6476" fmla="*/ 136314 w 1031876"/>
              <a:gd name="connsiteY6476" fmla="*/ 887323 h 1106488"/>
              <a:gd name="connsiteX6477" fmla="*/ 130969 w 1031876"/>
              <a:gd name="connsiteY6477" fmla="*/ 885032 h 1106488"/>
              <a:gd name="connsiteX6478" fmla="*/ 130175 w 1031876"/>
              <a:gd name="connsiteY6478" fmla="*/ 887413 h 1106488"/>
              <a:gd name="connsiteX6479" fmla="*/ 127794 w 1031876"/>
              <a:gd name="connsiteY6479" fmla="*/ 884238 h 1106488"/>
              <a:gd name="connsiteX6480" fmla="*/ 977901 w 1031876"/>
              <a:gd name="connsiteY6480" fmla="*/ 881063 h 1106488"/>
              <a:gd name="connsiteX6481" fmla="*/ 971551 w 1031876"/>
              <a:gd name="connsiteY6481" fmla="*/ 887413 h 1106488"/>
              <a:gd name="connsiteX6482" fmla="*/ 971551 w 1031876"/>
              <a:gd name="connsiteY6482" fmla="*/ 887412 h 1106488"/>
              <a:gd name="connsiteX6483" fmla="*/ 971551 w 1031876"/>
              <a:gd name="connsiteY6483" fmla="*/ 887412 h 1106488"/>
              <a:gd name="connsiteX6484" fmla="*/ 972345 w 1031876"/>
              <a:gd name="connsiteY6484" fmla="*/ 884238 h 1106488"/>
              <a:gd name="connsiteX6485" fmla="*/ 977899 w 1031876"/>
              <a:gd name="connsiteY6485" fmla="*/ 881064 h 1106488"/>
              <a:gd name="connsiteX6486" fmla="*/ 936625 w 1031876"/>
              <a:gd name="connsiteY6486" fmla="*/ 881063 h 1106488"/>
              <a:gd name="connsiteX6487" fmla="*/ 936625 w 1031876"/>
              <a:gd name="connsiteY6487" fmla="*/ 881064 h 1106488"/>
              <a:gd name="connsiteX6488" fmla="*/ 935831 w 1031876"/>
              <a:gd name="connsiteY6488" fmla="*/ 884238 h 1106488"/>
              <a:gd name="connsiteX6489" fmla="*/ 934720 w 1031876"/>
              <a:gd name="connsiteY6489" fmla="*/ 884873 h 1106488"/>
              <a:gd name="connsiteX6490" fmla="*/ 936624 w 1031876"/>
              <a:gd name="connsiteY6490" fmla="*/ 881065 h 1106488"/>
              <a:gd name="connsiteX6491" fmla="*/ 930504 w 1031876"/>
              <a:gd name="connsiteY6491" fmla="*/ 887283 h 1106488"/>
              <a:gd name="connsiteX6492" fmla="*/ 934720 w 1031876"/>
              <a:gd name="connsiteY6492" fmla="*/ 884873 h 1106488"/>
              <a:gd name="connsiteX6493" fmla="*/ 933450 w 1031876"/>
              <a:gd name="connsiteY6493" fmla="*/ 887413 h 1106488"/>
              <a:gd name="connsiteX6494" fmla="*/ 930375 w 1031876"/>
              <a:gd name="connsiteY6494" fmla="*/ 887413 h 1106488"/>
              <a:gd name="connsiteX6495" fmla="*/ 930276 w 1031876"/>
              <a:gd name="connsiteY6495" fmla="*/ 888117 h 1106488"/>
              <a:gd name="connsiteX6496" fmla="*/ 930276 w 1031876"/>
              <a:gd name="connsiteY6496" fmla="*/ 890091 h 1106488"/>
              <a:gd name="connsiteX6497" fmla="*/ 930276 w 1031876"/>
              <a:gd name="connsiteY6497" fmla="*/ 893484 h 1106488"/>
              <a:gd name="connsiteX6498" fmla="*/ 931157 w 1031876"/>
              <a:gd name="connsiteY6498" fmla="*/ 892000 h 1106488"/>
              <a:gd name="connsiteX6499" fmla="*/ 933450 w 1031876"/>
              <a:gd name="connsiteY6499" fmla="*/ 887413 h 1106488"/>
              <a:gd name="connsiteX6500" fmla="*/ 935831 w 1031876"/>
              <a:gd name="connsiteY6500" fmla="*/ 887413 h 1106488"/>
              <a:gd name="connsiteX6501" fmla="*/ 936625 w 1031876"/>
              <a:gd name="connsiteY6501" fmla="*/ 887413 h 1106488"/>
              <a:gd name="connsiteX6502" fmla="*/ 934256 w 1031876"/>
              <a:gd name="connsiteY6502" fmla="*/ 888513 h 1106488"/>
              <a:gd name="connsiteX6503" fmla="*/ 933386 w 1031876"/>
              <a:gd name="connsiteY6503" fmla="*/ 888722 h 1106488"/>
              <a:gd name="connsiteX6504" fmla="*/ 933053 w 1031876"/>
              <a:gd name="connsiteY6504" fmla="*/ 888306 h 1106488"/>
              <a:gd name="connsiteX6505" fmla="*/ 931270 w 1031876"/>
              <a:gd name="connsiteY6505" fmla="*/ 891809 h 1106488"/>
              <a:gd name="connsiteX6506" fmla="*/ 933054 w 1031876"/>
              <a:gd name="connsiteY6506" fmla="*/ 888802 h 1106488"/>
              <a:gd name="connsiteX6507" fmla="*/ 933386 w 1031876"/>
              <a:gd name="connsiteY6507" fmla="*/ 888722 h 1106488"/>
              <a:gd name="connsiteX6508" fmla="*/ 933499 w 1031876"/>
              <a:gd name="connsiteY6508" fmla="*/ 888864 h 1106488"/>
              <a:gd name="connsiteX6509" fmla="*/ 934256 w 1031876"/>
              <a:gd name="connsiteY6509" fmla="*/ 888513 h 1106488"/>
              <a:gd name="connsiteX6510" fmla="*/ 935929 w 1031876"/>
              <a:gd name="connsiteY6510" fmla="*/ 888110 h 1106488"/>
              <a:gd name="connsiteX6511" fmla="*/ 936356 w 1031876"/>
              <a:gd name="connsiteY6511" fmla="*/ 887683 h 1106488"/>
              <a:gd name="connsiteX6512" fmla="*/ 936824 w 1031876"/>
              <a:gd name="connsiteY6512" fmla="*/ 887215 h 1106488"/>
              <a:gd name="connsiteX6513" fmla="*/ 936514 w 1031876"/>
              <a:gd name="connsiteY6513" fmla="*/ 887835 h 1106488"/>
              <a:gd name="connsiteX6514" fmla="*/ 936438 w 1031876"/>
              <a:gd name="connsiteY6514" fmla="*/ 887988 h 1106488"/>
              <a:gd name="connsiteX6515" fmla="*/ 936626 w 1031876"/>
              <a:gd name="connsiteY6515" fmla="*/ 887942 h 1106488"/>
              <a:gd name="connsiteX6516" fmla="*/ 936307 w 1031876"/>
              <a:gd name="connsiteY6516" fmla="*/ 888250 h 1106488"/>
              <a:gd name="connsiteX6517" fmla="*/ 936163 w 1031876"/>
              <a:gd name="connsiteY6517" fmla="*/ 888536 h 1106488"/>
              <a:gd name="connsiteX6518" fmla="*/ 936626 w 1031876"/>
              <a:gd name="connsiteY6518" fmla="*/ 887942 h 1106488"/>
              <a:gd name="connsiteX6519" fmla="*/ 936626 w 1031876"/>
              <a:gd name="connsiteY6519" fmla="*/ 894822 h 1106488"/>
              <a:gd name="connsiteX6520" fmla="*/ 934430 w 1031876"/>
              <a:gd name="connsiteY6520" fmla="*/ 892003 h 1106488"/>
              <a:gd name="connsiteX6521" fmla="*/ 933352 w 1031876"/>
              <a:gd name="connsiteY6521" fmla="*/ 894160 h 1106488"/>
              <a:gd name="connsiteX6522" fmla="*/ 929879 w 1031876"/>
              <a:gd name="connsiteY6522" fmla="*/ 901106 h 1106488"/>
              <a:gd name="connsiteX6523" fmla="*/ 929879 w 1031876"/>
              <a:gd name="connsiteY6523" fmla="*/ 897633 h 1106488"/>
              <a:gd name="connsiteX6524" fmla="*/ 929879 w 1031876"/>
              <a:gd name="connsiteY6524" fmla="*/ 894824 h 1106488"/>
              <a:gd name="connsiteX6525" fmla="*/ 929679 w 1031876"/>
              <a:gd name="connsiteY6525" fmla="*/ 894959 h 1106488"/>
              <a:gd name="connsiteX6526" fmla="*/ 929011 w 1031876"/>
              <a:gd name="connsiteY6526" fmla="*/ 897633 h 1106488"/>
              <a:gd name="connsiteX6527" fmla="*/ 927353 w 1031876"/>
              <a:gd name="connsiteY6527" fmla="*/ 898580 h 1106488"/>
              <a:gd name="connsiteX6528" fmla="*/ 929261 w 1031876"/>
              <a:gd name="connsiteY6528" fmla="*/ 895241 h 1106488"/>
              <a:gd name="connsiteX6529" fmla="*/ 926307 w 1031876"/>
              <a:gd name="connsiteY6529" fmla="*/ 897235 h 1106488"/>
              <a:gd name="connsiteX6530" fmla="*/ 922338 w 1031876"/>
              <a:gd name="connsiteY6530" fmla="*/ 894556 h 1106488"/>
              <a:gd name="connsiteX6531" fmla="*/ 923330 w 1031876"/>
              <a:gd name="connsiteY6531" fmla="*/ 893663 h 1106488"/>
              <a:gd name="connsiteX6532" fmla="*/ 926980 w 1031876"/>
              <a:gd name="connsiteY6532" fmla="*/ 890379 h 1106488"/>
              <a:gd name="connsiteX6533" fmla="*/ 929196 w 1031876"/>
              <a:gd name="connsiteY6533" fmla="*/ 887753 h 1106488"/>
              <a:gd name="connsiteX6534" fmla="*/ 926466 w 1031876"/>
              <a:gd name="connsiteY6534" fmla="*/ 890390 h 1106488"/>
              <a:gd name="connsiteX6535" fmla="*/ 922973 w 1031876"/>
              <a:gd name="connsiteY6535" fmla="*/ 893763 h 1106488"/>
              <a:gd name="connsiteX6536" fmla="*/ 925592 w 1031876"/>
              <a:gd name="connsiteY6536" fmla="*/ 890390 h 1106488"/>
              <a:gd name="connsiteX6537" fmla="*/ 923572 w 1031876"/>
              <a:gd name="connsiteY6537" fmla="*/ 887787 h 1106488"/>
              <a:gd name="connsiteX6538" fmla="*/ 929924 w 1031876"/>
              <a:gd name="connsiteY6538" fmla="*/ 887020 h 1106488"/>
              <a:gd name="connsiteX6539" fmla="*/ 933054 w 1031876"/>
              <a:gd name="connsiteY6539" fmla="*/ 884238 h 1106488"/>
              <a:gd name="connsiteX6540" fmla="*/ 936624 w 1031876"/>
              <a:gd name="connsiteY6540" fmla="*/ 881065 h 1106488"/>
              <a:gd name="connsiteX6541" fmla="*/ 881857 w 1031876"/>
              <a:gd name="connsiteY6541" fmla="*/ 881063 h 1106488"/>
              <a:gd name="connsiteX6542" fmla="*/ 882651 w 1031876"/>
              <a:gd name="connsiteY6542" fmla="*/ 881063 h 1106488"/>
              <a:gd name="connsiteX6543" fmla="*/ 882750 w 1031876"/>
              <a:gd name="connsiteY6543" fmla="*/ 881063 h 1106488"/>
              <a:gd name="connsiteX6544" fmla="*/ 888999 w 1031876"/>
              <a:gd name="connsiteY6544" fmla="*/ 881063 h 1106488"/>
              <a:gd name="connsiteX6545" fmla="*/ 889001 w 1031876"/>
              <a:gd name="connsiteY6545" fmla="*/ 881063 h 1106488"/>
              <a:gd name="connsiteX6546" fmla="*/ 888993 w 1031876"/>
              <a:gd name="connsiteY6546" fmla="*/ 881070 h 1106488"/>
              <a:gd name="connsiteX6547" fmla="*/ 885190 w 1031876"/>
              <a:gd name="connsiteY6547" fmla="*/ 885507 h 1106488"/>
              <a:gd name="connsiteX6548" fmla="*/ 884342 w 1031876"/>
              <a:gd name="connsiteY6548" fmla="*/ 886143 h 1106488"/>
              <a:gd name="connsiteX6549" fmla="*/ 884843 w 1031876"/>
              <a:gd name="connsiteY6549" fmla="*/ 885912 h 1106488"/>
              <a:gd name="connsiteX6550" fmla="*/ 885190 w 1031876"/>
              <a:gd name="connsiteY6550" fmla="*/ 885507 h 1106488"/>
              <a:gd name="connsiteX6551" fmla="*/ 885825 w 1031876"/>
              <a:gd name="connsiteY6551" fmla="*/ 885031 h 1106488"/>
              <a:gd name="connsiteX6552" fmla="*/ 886178 w 1031876"/>
              <a:gd name="connsiteY6552" fmla="*/ 885296 h 1106488"/>
              <a:gd name="connsiteX6553" fmla="*/ 888472 w 1031876"/>
              <a:gd name="connsiteY6553" fmla="*/ 884237 h 1106488"/>
              <a:gd name="connsiteX6554" fmla="*/ 895349 w 1031876"/>
              <a:gd name="connsiteY6554" fmla="*/ 881063 h 1106488"/>
              <a:gd name="connsiteX6555" fmla="*/ 887612 w 1031876"/>
              <a:gd name="connsiteY6555" fmla="*/ 885031 h 1106488"/>
              <a:gd name="connsiteX6556" fmla="*/ 886673 w 1031876"/>
              <a:gd name="connsiteY6556" fmla="*/ 885667 h 1106488"/>
              <a:gd name="connsiteX6557" fmla="*/ 888678 w 1031876"/>
              <a:gd name="connsiteY6557" fmla="*/ 887170 h 1106488"/>
              <a:gd name="connsiteX6558" fmla="*/ 888887 w 1031876"/>
              <a:gd name="connsiteY6558" fmla="*/ 887141 h 1106488"/>
              <a:gd name="connsiteX6559" fmla="*/ 888700 w 1031876"/>
              <a:gd name="connsiteY6559" fmla="*/ 887187 h 1106488"/>
              <a:gd name="connsiteX6560" fmla="*/ 888780 w 1031876"/>
              <a:gd name="connsiteY6560" fmla="*/ 887247 h 1106488"/>
              <a:gd name="connsiteX6561" fmla="*/ 888887 w 1031876"/>
              <a:gd name="connsiteY6561" fmla="*/ 887141 h 1106488"/>
              <a:gd name="connsiteX6562" fmla="*/ 888848 w 1031876"/>
              <a:gd name="connsiteY6562" fmla="*/ 887298 h 1106488"/>
              <a:gd name="connsiteX6563" fmla="*/ 889000 w 1031876"/>
              <a:gd name="connsiteY6563" fmla="*/ 887412 h 1106488"/>
              <a:gd name="connsiteX6564" fmla="*/ 888826 w 1031876"/>
              <a:gd name="connsiteY6564" fmla="*/ 887383 h 1106488"/>
              <a:gd name="connsiteX6565" fmla="*/ 888092 w 1031876"/>
              <a:gd name="connsiteY6565" fmla="*/ 890318 h 1106488"/>
              <a:gd name="connsiteX6566" fmla="*/ 885468 w 1031876"/>
              <a:gd name="connsiteY6566" fmla="*/ 891410 h 1106488"/>
              <a:gd name="connsiteX6567" fmla="*/ 883700 w 1031876"/>
              <a:gd name="connsiteY6567" fmla="*/ 893029 h 1106488"/>
              <a:gd name="connsiteX6568" fmla="*/ 882049 w 1031876"/>
              <a:gd name="connsiteY6568" fmla="*/ 893971 h 1106488"/>
              <a:gd name="connsiteX6569" fmla="*/ 885468 w 1031876"/>
              <a:gd name="connsiteY6569" fmla="*/ 890556 h 1106488"/>
              <a:gd name="connsiteX6570" fmla="*/ 888670 w 1031876"/>
              <a:gd name="connsiteY6570" fmla="*/ 887357 h 1106488"/>
              <a:gd name="connsiteX6571" fmla="*/ 888280 w 1031876"/>
              <a:gd name="connsiteY6571" fmla="*/ 887292 h 1106488"/>
              <a:gd name="connsiteX6572" fmla="*/ 885468 w 1031876"/>
              <a:gd name="connsiteY6572" fmla="*/ 887994 h 1106488"/>
              <a:gd name="connsiteX6573" fmla="*/ 882049 w 1031876"/>
              <a:gd name="connsiteY6573" fmla="*/ 893971 h 1106488"/>
              <a:gd name="connsiteX6574" fmla="*/ 882868 w 1031876"/>
              <a:gd name="connsiteY6574" fmla="*/ 888242 h 1106488"/>
              <a:gd name="connsiteX6575" fmla="*/ 874747 w 1031876"/>
              <a:gd name="connsiteY6575" fmla="*/ 893739 h 1106488"/>
              <a:gd name="connsiteX6576" fmla="*/ 875212 w 1031876"/>
              <a:gd name="connsiteY6576" fmla="*/ 893971 h 1106488"/>
              <a:gd name="connsiteX6577" fmla="*/ 871793 w 1031876"/>
              <a:gd name="connsiteY6577" fmla="*/ 893971 h 1106488"/>
              <a:gd name="connsiteX6578" fmla="*/ 871109 w 1031876"/>
              <a:gd name="connsiteY6578" fmla="*/ 893971 h 1106488"/>
              <a:gd name="connsiteX6579" fmla="*/ 871413 w 1031876"/>
              <a:gd name="connsiteY6579" fmla="*/ 893212 h 1106488"/>
              <a:gd name="connsiteX6580" fmla="*/ 871793 w 1031876"/>
              <a:gd name="connsiteY6580" fmla="*/ 893117 h 1106488"/>
              <a:gd name="connsiteX6581" fmla="*/ 872173 w 1031876"/>
              <a:gd name="connsiteY6581" fmla="*/ 892453 h 1106488"/>
              <a:gd name="connsiteX6582" fmla="*/ 874713 w 1031876"/>
              <a:gd name="connsiteY6582" fmla="*/ 893722 h 1106488"/>
              <a:gd name="connsiteX6583" fmla="*/ 874713 w 1031876"/>
              <a:gd name="connsiteY6583" fmla="*/ 891382 h 1106488"/>
              <a:gd name="connsiteX6584" fmla="*/ 874713 w 1031876"/>
              <a:gd name="connsiteY6584" fmla="*/ 890588 h 1106488"/>
              <a:gd name="connsiteX6585" fmla="*/ 874713 w 1031876"/>
              <a:gd name="connsiteY6585" fmla="*/ 888013 h 1106488"/>
              <a:gd name="connsiteX6586" fmla="*/ 872173 w 1031876"/>
              <a:gd name="connsiteY6586" fmla="*/ 892453 h 1106488"/>
              <a:gd name="connsiteX6587" fmla="*/ 871793 w 1031876"/>
              <a:gd name="connsiteY6587" fmla="*/ 892263 h 1106488"/>
              <a:gd name="connsiteX6588" fmla="*/ 871413 w 1031876"/>
              <a:gd name="connsiteY6588" fmla="*/ 893212 h 1106488"/>
              <a:gd name="connsiteX6589" fmla="*/ 868374 w 1031876"/>
              <a:gd name="connsiteY6589" fmla="*/ 893971 h 1106488"/>
              <a:gd name="connsiteX6590" fmla="*/ 869229 w 1031876"/>
              <a:gd name="connsiteY6590" fmla="*/ 893117 h 1106488"/>
              <a:gd name="connsiteX6591" fmla="*/ 874713 w 1031876"/>
              <a:gd name="connsiteY6591" fmla="*/ 887639 h 1106488"/>
              <a:gd name="connsiteX6592" fmla="*/ 874713 w 1031876"/>
              <a:gd name="connsiteY6592" fmla="*/ 887413 h 1106488"/>
              <a:gd name="connsiteX6593" fmla="*/ 874939 w 1031876"/>
              <a:gd name="connsiteY6593" fmla="*/ 887413 h 1106488"/>
              <a:gd name="connsiteX6594" fmla="*/ 874972 w 1031876"/>
              <a:gd name="connsiteY6594" fmla="*/ 887380 h 1106488"/>
              <a:gd name="connsiteX6595" fmla="*/ 874713 w 1031876"/>
              <a:gd name="connsiteY6595" fmla="*/ 887413 h 1106488"/>
              <a:gd name="connsiteX6596" fmla="*/ 875021 w 1031876"/>
              <a:gd name="connsiteY6596" fmla="*/ 887331 h 1106488"/>
              <a:gd name="connsiteX6597" fmla="*/ 875212 w 1031876"/>
              <a:gd name="connsiteY6597" fmla="*/ 887141 h 1106488"/>
              <a:gd name="connsiteX6598" fmla="*/ 875118 w 1031876"/>
              <a:gd name="connsiteY6598" fmla="*/ 887305 h 1106488"/>
              <a:gd name="connsiteX6599" fmla="*/ 881111 w 1031876"/>
              <a:gd name="connsiteY6599" fmla="*/ 885707 h 1106488"/>
              <a:gd name="connsiteX6600" fmla="*/ 880964 w 1031876"/>
              <a:gd name="connsiteY6600" fmla="*/ 886619 h 1106488"/>
              <a:gd name="connsiteX6601" fmla="*/ 875083 w 1031876"/>
              <a:gd name="connsiteY6601" fmla="*/ 887366 h 1106488"/>
              <a:gd name="connsiteX6602" fmla="*/ 875056 w 1031876"/>
              <a:gd name="connsiteY6602" fmla="*/ 887413 h 1106488"/>
              <a:gd name="connsiteX6603" fmla="*/ 879178 w 1031876"/>
              <a:gd name="connsiteY6603" fmla="*/ 887413 h 1106488"/>
              <a:gd name="connsiteX6604" fmla="*/ 881591 w 1031876"/>
              <a:gd name="connsiteY6604" fmla="*/ 887413 h 1106488"/>
              <a:gd name="connsiteX6605" fmla="*/ 881592 w 1031876"/>
              <a:gd name="connsiteY6605" fmla="*/ 887412 h 1106488"/>
              <a:gd name="connsiteX6606" fmla="*/ 881998 w 1031876"/>
              <a:gd name="connsiteY6606" fmla="*/ 887225 h 1106488"/>
              <a:gd name="connsiteX6607" fmla="*/ 883643 w 1031876"/>
              <a:gd name="connsiteY6607" fmla="*/ 885032 h 1106488"/>
              <a:gd name="connsiteX6608" fmla="*/ 881111 w 1031876"/>
              <a:gd name="connsiteY6608" fmla="*/ 885707 h 1106488"/>
              <a:gd name="connsiteX6609" fmla="*/ 881740 w 1031876"/>
              <a:gd name="connsiteY6609" fmla="*/ 881792 h 1106488"/>
              <a:gd name="connsiteX6610" fmla="*/ 874713 w 1031876"/>
              <a:gd name="connsiteY6610" fmla="*/ 881063 h 1106488"/>
              <a:gd name="connsiteX6611" fmla="*/ 871538 w 1031876"/>
              <a:gd name="connsiteY6611" fmla="*/ 886619 h 1106488"/>
              <a:gd name="connsiteX6612" fmla="*/ 868545 w 1031876"/>
              <a:gd name="connsiteY6612" fmla="*/ 887368 h 1106488"/>
              <a:gd name="connsiteX6613" fmla="*/ 870938 w 1031876"/>
              <a:gd name="connsiteY6613" fmla="*/ 890556 h 1106488"/>
              <a:gd name="connsiteX6614" fmla="*/ 868374 w 1031876"/>
              <a:gd name="connsiteY6614" fmla="*/ 893971 h 1106488"/>
              <a:gd name="connsiteX6615" fmla="*/ 868374 w 1031876"/>
              <a:gd name="connsiteY6615" fmla="*/ 887994 h 1106488"/>
              <a:gd name="connsiteX6616" fmla="*/ 868374 w 1031876"/>
              <a:gd name="connsiteY6616" fmla="*/ 887410 h 1106488"/>
              <a:gd name="connsiteX6617" fmla="*/ 868363 w 1031876"/>
              <a:gd name="connsiteY6617" fmla="*/ 887413 h 1106488"/>
              <a:gd name="connsiteX6618" fmla="*/ 868374 w 1031876"/>
              <a:gd name="connsiteY6618" fmla="*/ 887402 h 1106488"/>
              <a:gd name="connsiteX6619" fmla="*/ 868374 w 1031876"/>
              <a:gd name="connsiteY6619" fmla="*/ 887141 h 1106488"/>
              <a:gd name="connsiteX6620" fmla="*/ 868486 w 1031876"/>
              <a:gd name="connsiteY6620" fmla="*/ 887290 h 1106488"/>
              <a:gd name="connsiteX6621" fmla="*/ 871538 w 1031876"/>
              <a:gd name="connsiteY6621" fmla="*/ 884238 h 1106488"/>
              <a:gd name="connsiteX6622" fmla="*/ 874713 w 1031876"/>
              <a:gd name="connsiteY6622" fmla="*/ 881063 h 1106488"/>
              <a:gd name="connsiteX6623" fmla="*/ 143510 w 1031876"/>
              <a:gd name="connsiteY6623" fmla="*/ 881063 h 1106488"/>
              <a:gd name="connsiteX6624" fmla="*/ 143510 w 1031876"/>
              <a:gd name="connsiteY6624" fmla="*/ 881353 h 1106488"/>
              <a:gd name="connsiteX6625" fmla="*/ 144158 w 1031876"/>
              <a:gd name="connsiteY6625" fmla="*/ 881649 h 1106488"/>
              <a:gd name="connsiteX6626" fmla="*/ 143738 w 1031876"/>
              <a:gd name="connsiteY6626" fmla="*/ 881063 h 1106488"/>
              <a:gd name="connsiteX6627" fmla="*/ 922337 w 1031876"/>
              <a:gd name="connsiteY6627" fmla="*/ 880745 h 1106488"/>
              <a:gd name="connsiteX6628" fmla="*/ 929217 w 1031876"/>
              <a:gd name="connsiteY6628" fmla="*/ 880745 h 1106488"/>
              <a:gd name="connsiteX6629" fmla="*/ 922337 w 1031876"/>
              <a:gd name="connsiteY6629" fmla="*/ 883285 h 1106488"/>
              <a:gd name="connsiteX6630" fmla="*/ 920808 w 1031876"/>
              <a:gd name="connsiteY6630" fmla="*/ 883850 h 1106488"/>
              <a:gd name="connsiteX6631" fmla="*/ 950913 w 1031876"/>
              <a:gd name="connsiteY6631" fmla="*/ 880666 h 1106488"/>
              <a:gd name="connsiteX6632" fmla="*/ 944034 w 1031876"/>
              <a:gd name="connsiteY6632" fmla="*/ 887611 h 1106488"/>
              <a:gd name="connsiteX6633" fmla="*/ 950913 w 1031876"/>
              <a:gd name="connsiteY6633" fmla="*/ 880666 h 1106488"/>
              <a:gd name="connsiteX6634" fmla="*/ 950053 w 1031876"/>
              <a:gd name="connsiteY6634" fmla="*/ 884138 h 1106488"/>
              <a:gd name="connsiteX6635" fmla="*/ 948849 w 1031876"/>
              <a:gd name="connsiteY6635" fmla="*/ 884833 h 1106488"/>
              <a:gd name="connsiteX6636" fmla="*/ 136922 w 1031876"/>
              <a:gd name="connsiteY6636" fmla="*/ 880524 h 1106488"/>
              <a:gd name="connsiteX6637" fmla="*/ 136922 w 1031876"/>
              <a:gd name="connsiteY6637" fmla="*/ 880635 h 1106488"/>
              <a:gd name="connsiteX6638" fmla="*/ 136976 w 1031876"/>
              <a:gd name="connsiteY6638" fmla="*/ 880559 h 1106488"/>
              <a:gd name="connsiteX6639" fmla="*/ 915670 w 1031876"/>
              <a:gd name="connsiteY6639" fmla="*/ 880428 h 1106488"/>
              <a:gd name="connsiteX6640" fmla="*/ 914797 w 1031876"/>
              <a:gd name="connsiteY6640" fmla="*/ 883762 h 1106488"/>
              <a:gd name="connsiteX6641" fmla="*/ 915225 w 1031876"/>
              <a:gd name="connsiteY6641" fmla="*/ 883402 h 1106488"/>
              <a:gd name="connsiteX6642" fmla="*/ 914797 w 1031876"/>
              <a:gd name="connsiteY6642" fmla="*/ 886262 h 1106488"/>
              <a:gd name="connsiteX6643" fmla="*/ 908685 w 1031876"/>
              <a:gd name="connsiteY6643" fmla="*/ 887096 h 1106488"/>
              <a:gd name="connsiteX6644" fmla="*/ 912177 w 1031876"/>
              <a:gd name="connsiteY6644" fmla="*/ 886262 h 1106488"/>
              <a:gd name="connsiteX6645" fmla="*/ 913130 w 1031876"/>
              <a:gd name="connsiteY6645" fmla="*/ 884671 h 1106488"/>
              <a:gd name="connsiteX6646" fmla="*/ 915670 w 1031876"/>
              <a:gd name="connsiteY6646" fmla="*/ 880428 h 1106488"/>
              <a:gd name="connsiteX6647" fmla="*/ 915670 w 1031876"/>
              <a:gd name="connsiteY6647" fmla="*/ 883028 h 1106488"/>
              <a:gd name="connsiteX6648" fmla="*/ 915225 w 1031876"/>
              <a:gd name="connsiteY6648" fmla="*/ 883402 h 1106488"/>
              <a:gd name="connsiteX6649" fmla="*/ 902562 w 1031876"/>
              <a:gd name="connsiteY6649" fmla="*/ 880310 h 1106488"/>
              <a:gd name="connsiteX6650" fmla="*/ 902203 w 1031876"/>
              <a:gd name="connsiteY6650" fmla="*/ 880938 h 1106488"/>
              <a:gd name="connsiteX6651" fmla="*/ 899827 w 1031876"/>
              <a:gd name="connsiteY6651" fmla="*/ 885092 h 1106488"/>
              <a:gd name="connsiteX6652" fmla="*/ 897434 w 1031876"/>
              <a:gd name="connsiteY6652" fmla="*/ 886287 h 1106488"/>
              <a:gd name="connsiteX6653" fmla="*/ 895725 w 1031876"/>
              <a:gd name="connsiteY6653" fmla="*/ 887141 h 1106488"/>
              <a:gd name="connsiteX6654" fmla="*/ 901844 w 1031876"/>
              <a:gd name="connsiteY6654" fmla="*/ 881027 h 1106488"/>
              <a:gd name="connsiteX6655" fmla="*/ 861537 w 1031876"/>
              <a:gd name="connsiteY6655" fmla="*/ 880310 h 1106488"/>
              <a:gd name="connsiteX6656" fmla="*/ 857434 w 1031876"/>
              <a:gd name="connsiteY6656" fmla="*/ 882359 h 1106488"/>
              <a:gd name="connsiteX6657" fmla="*/ 858118 w 1031876"/>
              <a:gd name="connsiteY6657" fmla="*/ 881164 h 1106488"/>
              <a:gd name="connsiteX6658" fmla="*/ 861537 w 1031876"/>
              <a:gd name="connsiteY6658" fmla="*/ 880310 h 1106488"/>
              <a:gd name="connsiteX6659" fmla="*/ 861537 w 1031876"/>
              <a:gd name="connsiteY6659" fmla="*/ 880310 h 1106488"/>
              <a:gd name="connsiteX6660" fmla="*/ 854699 w 1031876"/>
              <a:gd name="connsiteY6660" fmla="*/ 887141 h 1106488"/>
              <a:gd name="connsiteX6661" fmla="*/ 857186 w 1031876"/>
              <a:gd name="connsiteY6661" fmla="*/ 882794 h 1106488"/>
              <a:gd name="connsiteX6662" fmla="*/ 929958 w 1031876"/>
              <a:gd name="connsiteY6662" fmla="*/ 880269 h 1106488"/>
              <a:gd name="connsiteX6663" fmla="*/ 933450 w 1031876"/>
              <a:gd name="connsiteY6663" fmla="*/ 880269 h 1106488"/>
              <a:gd name="connsiteX6664" fmla="*/ 936625 w 1031876"/>
              <a:gd name="connsiteY6664" fmla="*/ 880269 h 1106488"/>
              <a:gd name="connsiteX6665" fmla="*/ 936943 w 1031876"/>
              <a:gd name="connsiteY6665" fmla="*/ 880269 h 1106488"/>
              <a:gd name="connsiteX6666" fmla="*/ 929958 w 1031876"/>
              <a:gd name="connsiteY6666" fmla="*/ 882723 h 1106488"/>
              <a:gd name="connsiteX6667" fmla="*/ 929575 w 1031876"/>
              <a:gd name="connsiteY6667" fmla="*/ 882857 h 1106488"/>
              <a:gd name="connsiteX6668" fmla="*/ 932053 w 1031876"/>
              <a:gd name="connsiteY6668" fmla="*/ 878245 h 1106488"/>
              <a:gd name="connsiteX6669" fmla="*/ 929958 w 1031876"/>
              <a:gd name="connsiteY6669" fmla="*/ 880269 h 1106488"/>
              <a:gd name="connsiteX6670" fmla="*/ 930831 w 1031876"/>
              <a:gd name="connsiteY6670" fmla="*/ 879426 h 1106488"/>
              <a:gd name="connsiteX6671" fmla="*/ 886692 w 1031876"/>
              <a:gd name="connsiteY6671" fmla="*/ 878177 h 1106488"/>
              <a:gd name="connsiteX6672" fmla="*/ 885826 w 1031876"/>
              <a:gd name="connsiteY6672" fmla="*/ 880071 h 1106488"/>
              <a:gd name="connsiteX6673" fmla="*/ 882651 w 1031876"/>
              <a:gd name="connsiteY6673" fmla="*/ 881063 h 1106488"/>
              <a:gd name="connsiteX6674" fmla="*/ 933039 w 1031876"/>
              <a:gd name="connsiteY6674" fmla="*/ 874536 h 1106488"/>
              <a:gd name="connsiteX6675" fmla="*/ 932656 w 1031876"/>
              <a:gd name="connsiteY6675" fmla="*/ 875506 h 1106488"/>
              <a:gd name="connsiteX6676" fmla="*/ 932493 w 1031876"/>
              <a:gd name="connsiteY6676" fmla="*/ 875423 h 1106488"/>
              <a:gd name="connsiteX6677" fmla="*/ 131255 w 1031876"/>
              <a:gd name="connsiteY6677" fmla="*/ 874459 h 1106488"/>
              <a:gd name="connsiteX6678" fmla="*/ 133174 w 1031876"/>
              <a:gd name="connsiteY6678" fmla="*/ 874949 h 1106488"/>
              <a:gd name="connsiteX6679" fmla="*/ 136922 w 1031876"/>
              <a:gd name="connsiteY6679" fmla="*/ 881063 h 1106488"/>
              <a:gd name="connsiteX6680" fmla="*/ 130175 w 1031876"/>
              <a:gd name="connsiteY6680" fmla="*/ 874184 h 1106488"/>
              <a:gd name="connsiteX6681" fmla="*/ 131019 w 1031876"/>
              <a:gd name="connsiteY6681" fmla="*/ 875044 h 1106488"/>
              <a:gd name="connsiteX6682" fmla="*/ 136922 w 1031876"/>
              <a:gd name="connsiteY6682" fmla="*/ 881063 h 1106488"/>
              <a:gd name="connsiteX6683" fmla="*/ 134734 w 1031876"/>
              <a:gd name="connsiteY6683" fmla="*/ 884038 h 1106488"/>
              <a:gd name="connsiteX6684" fmla="*/ 133549 w 1031876"/>
              <a:gd name="connsiteY6684" fmla="*/ 881923 h 1106488"/>
              <a:gd name="connsiteX6685" fmla="*/ 130175 w 1031876"/>
              <a:gd name="connsiteY6685" fmla="*/ 881063 h 1106488"/>
              <a:gd name="connsiteX6686" fmla="*/ 130175 w 1031876"/>
              <a:gd name="connsiteY6686" fmla="*/ 881063 h 1106488"/>
              <a:gd name="connsiteX6687" fmla="*/ 130175 w 1031876"/>
              <a:gd name="connsiteY6687" fmla="*/ 880203 h 1106488"/>
              <a:gd name="connsiteX6688" fmla="*/ 130175 w 1031876"/>
              <a:gd name="connsiteY6688" fmla="*/ 877624 h 1106488"/>
              <a:gd name="connsiteX6689" fmla="*/ 130175 w 1031876"/>
              <a:gd name="connsiteY6689" fmla="*/ 874184 h 1106488"/>
              <a:gd name="connsiteX6690" fmla="*/ 130175 w 1031876"/>
              <a:gd name="connsiteY6690" fmla="*/ 874184 h 1106488"/>
              <a:gd name="connsiteX6691" fmla="*/ 131018 w 1031876"/>
              <a:gd name="connsiteY6691" fmla="*/ 874184 h 1106488"/>
              <a:gd name="connsiteX6692" fmla="*/ 131255 w 1031876"/>
              <a:gd name="connsiteY6692" fmla="*/ 874459 h 1106488"/>
              <a:gd name="connsiteX6693" fmla="*/ 123429 w 1031876"/>
              <a:gd name="connsiteY6693" fmla="*/ 874184 h 1106488"/>
              <a:gd name="connsiteX6694" fmla="*/ 129332 w 1031876"/>
              <a:gd name="connsiteY6694" fmla="*/ 880203 h 1106488"/>
              <a:gd name="connsiteX6695" fmla="*/ 130175 w 1031876"/>
              <a:gd name="connsiteY6695" fmla="*/ 881063 h 1106488"/>
              <a:gd name="connsiteX6696" fmla="*/ 126802 w 1031876"/>
              <a:gd name="connsiteY6696" fmla="*/ 877624 h 1106488"/>
              <a:gd name="connsiteX6697" fmla="*/ 123429 w 1031876"/>
              <a:gd name="connsiteY6697" fmla="*/ 874184 h 1106488"/>
              <a:gd name="connsiteX6698" fmla="*/ 123429 w 1031876"/>
              <a:gd name="connsiteY6698" fmla="*/ 874184 h 1106488"/>
              <a:gd name="connsiteX6699" fmla="*/ 124272 w 1031876"/>
              <a:gd name="connsiteY6699" fmla="*/ 874184 h 1106488"/>
              <a:gd name="connsiteX6700" fmla="*/ 129332 w 1031876"/>
              <a:gd name="connsiteY6700" fmla="*/ 874184 h 1106488"/>
              <a:gd name="connsiteX6701" fmla="*/ 130175 w 1031876"/>
              <a:gd name="connsiteY6701" fmla="*/ 874184 h 1106488"/>
              <a:gd name="connsiteX6702" fmla="*/ 123429 w 1031876"/>
              <a:gd name="connsiteY6702" fmla="*/ 874184 h 1106488"/>
              <a:gd name="connsiteX6703" fmla="*/ 130174 w 1031876"/>
              <a:gd name="connsiteY6703" fmla="*/ 874182 h 1106488"/>
              <a:gd name="connsiteX6704" fmla="*/ 130175 w 1031876"/>
              <a:gd name="connsiteY6704" fmla="*/ 874182 h 1106488"/>
              <a:gd name="connsiteX6705" fmla="*/ 130175 w 1031876"/>
              <a:gd name="connsiteY6705" fmla="*/ 874183 h 1106488"/>
              <a:gd name="connsiteX6706" fmla="*/ 861388 w 1031876"/>
              <a:gd name="connsiteY6706" fmla="*/ 874073 h 1106488"/>
              <a:gd name="connsiteX6707" fmla="*/ 860682 w 1031876"/>
              <a:gd name="connsiteY6707" fmla="*/ 876895 h 1106488"/>
              <a:gd name="connsiteX6708" fmla="*/ 854699 w 1031876"/>
              <a:gd name="connsiteY6708" fmla="*/ 880310 h 1106488"/>
              <a:gd name="connsiteX6709" fmla="*/ 950913 w 1031876"/>
              <a:gd name="connsiteY6709" fmla="*/ 873918 h 1106488"/>
              <a:gd name="connsiteX6710" fmla="*/ 950913 w 1031876"/>
              <a:gd name="connsiteY6710" fmla="*/ 875947 h 1106488"/>
              <a:gd name="connsiteX6711" fmla="*/ 951502 w 1031876"/>
              <a:gd name="connsiteY6711" fmla="*/ 875686 h 1106488"/>
              <a:gd name="connsiteX6712" fmla="*/ 136843 w 1031876"/>
              <a:gd name="connsiteY6712" fmla="*/ 873760 h 1106488"/>
              <a:gd name="connsiteX6713" fmla="*/ 140177 w 1031876"/>
              <a:gd name="connsiteY6713" fmla="*/ 878126 h 1106488"/>
              <a:gd name="connsiteX6714" fmla="*/ 141086 w 1031876"/>
              <a:gd name="connsiteY6714" fmla="*/ 880745 h 1106488"/>
              <a:gd name="connsiteX6715" fmla="*/ 140177 w 1031876"/>
              <a:gd name="connsiteY6715" fmla="*/ 880745 h 1106488"/>
              <a:gd name="connsiteX6716" fmla="*/ 139374 w 1031876"/>
              <a:gd name="connsiteY6716" fmla="*/ 880745 h 1106488"/>
              <a:gd name="connsiteX6717" fmla="*/ 139700 w 1031876"/>
              <a:gd name="connsiteY6717" fmla="*/ 881162 h 1106488"/>
              <a:gd name="connsiteX6718" fmla="*/ 140566 w 1031876"/>
              <a:gd name="connsiteY6718" fmla="*/ 882867 h 1106488"/>
              <a:gd name="connsiteX6719" fmla="*/ 137265 w 1031876"/>
              <a:gd name="connsiteY6719" fmla="*/ 880745 h 1106488"/>
              <a:gd name="connsiteX6720" fmla="*/ 136922 w 1031876"/>
              <a:gd name="connsiteY6720" fmla="*/ 880745 h 1106488"/>
              <a:gd name="connsiteX6721" fmla="*/ 136922 w 1031876"/>
              <a:gd name="connsiteY6721" fmla="*/ 881063 h 1106488"/>
              <a:gd name="connsiteX6722" fmla="*/ 133549 w 1031876"/>
              <a:gd name="connsiteY6722" fmla="*/ 875044 h 1106488"/>
              <a:gd name="connsiteX6723" fmla="*/ 133174 w 1031876"/>
              <a:gd name="connsiteY6723" fmla="*/ 874949 h 1106488"/>
              <a:gd name="connsiteX6724" fmla="*/ 132705 w 1031876"/>
              <a:gd name="connsiteY6724" fmla="*/ 874184 h 1106488"/>
              <a:gd name="connsiteX6725" fmla="*/ 136922 w 1031876"/>
              <a:gd name="connsiteY6725" fmla="*/ 874184 h 1106488"/>
              <a:gd name="connsiteX6726" fmla="*/ 136922 w 1031876"/>
              <a:gd name="connsiteY6726" fmla="*/ 877624 h 1106488"/>
              <a:gd name="connsiteX6727" fmla="*/ 136922 w 1031876"/>
              <a:gd name="connsiteY6727" fmla="*/ 878484 h 1106488"/>
              <a:gd name="connsiteX6728" fmla="*/ 136922 w 1031876"/>
              <a:gd name="connsiteY6728" fmla="*/ 879510 h 1106488"/>
              <a:gd name="connsiteX6729" fmla="*/ 137517 w 1031876"/>
              <a:gd name="connsiteY6729" fmla="*/ 878372 h 1106488"/>
              <a:gd name="connsiteX6730" fmla="*/ 138052 w 1031876"/>
              <a:gd name="connsiteY6730" fmla="*/ 879056 h 1106488"/>
              <a:gd name="connsiteX6731" fmla="*/ 139343 w 1031876"/>
              <a:gd name="connsiteY6731" fmla="*/ 877253 h 1106488"/>
              <a:gd name="connsiteX6732" fmla="*/ 136843 w 1031876"/>
              <a:gd name="connsiteY6732" fmla="*/ 873760 h 1106488"/>
              <a:gd name="connsiteX6733" fmla="*/ 936943 w 1031876"/>
              <a:gd name="connsiteY6733" fmla="*/ 873522 h 1106488"/>
              <a:gd name="connsiteX6734" fmla="*/ 932053 w 1031876"/>
              <a:gd name="connsiteY6734" fmla="*/ 878245 h 1106488"/>
              <a:gd name="connsiteX6735" fmla="*/ 933450 w 1031876"/>
              <a:gd name="connsiteY6735" fmla="*/ 876896 h 1106488"/>
              <a:gd name="connsiteX6736" fmla="*/ 936943 w 1031876"/>
              <a:gd name="connsiteY6736" fmla="*/ 873522 h 1106488"/>
              <a:gd name="connsiteX6737" fmla="*/ 861537 w 1031876"/>
              <a:gd name="connsiteY6737" fmla="*/ 873480 h 1106488"/>
              <a:gd name="connsiteX6738" fmla="*/ 854839 w 1031876"/>
              <a:gd name="connsiteY6738" fmla="*/ 879334 h 1106488"/>
              <a:gd name="connsiteX6739" fmla="*/ 855554 w 1031876"/>
              <a:gd name="connsiteY6739" fmla="*/ 874333 h 1106488"/>
              <a:gd name="connsiteX6740" fmla="*/ 861537 w 1031876"/>
              <a:gd name="connsiteY6740" fmla="*/ 873480 h 1106488"/>
              <a:gd name="connsiteX6741" fmla="*/ 157265 w 1031876"/>
              <a:gd name="connsiteY6741" fmla="*/ 873480 h 1106488"/>
              <a:gd name="connsiteX6742" fmla="*/ 160684 w 1031876"/>
              <a:gd name="connsiteY6742" fmla="*/ 880310 h 1106488"/>
              <a:gd name="connsiteX6743" fmla="*/ 163342 w 1031876"/>
              <a:gd name="connsiteY6743" fmla="*/ 885623 h 1106488"/>
              <a:gd name="connsiteX6744" fmla="*/ 157265 w 1031876"/>
              <a:gd name="connsiteY6744" fmla="*/ 880310 h 1106488"/>
              <a:gd name="connsiteX6745" fmla="*/ 154740 w 1031876"/>
              <a:gd name="connsiteY6745" fmla="*/ 876842 h 1106488"/>
              <a:gd name="connsiteX6746" fmla="*/ 157265 w 1031876"/>
              <a:gd name="connsiteY6746" fmla="*/ 873480 h 1106488"/>
              <a:gd name="connsiteX6747" fmla="*/ 160684 w 1031876"/>
              <a:gd name="connsiteY6747" fmla="*/ 874333 h 1106488"/>
              <a:gd name="connsiteX6748" fmla="*/ 161885 w 1031876"/>
              <a:gd name="connsiteY6748" fmla="*/ 876433 h 1106488"/>
              <a:gd name="connsiteX6749" fmla="*/ 161538 w 1031876"/>
              <a:gd name="connsiteY6749" fmla="*/ 876895 h 1106488"/>
              <a:gd name="connsiteX6750" fmla="*/ 164102 w 1031876"/>
              <a:gd name="connsiteY6750" fmla="*/ 880310 h 1106488"/>
              <a:gd name="connsiteX6751" fmla="*/ 157265 w 1031876"/>
              <a:gd name="connsiteY6751" fmla="*/ 873480 h 1106488"/>
              <a:gd name="connsiteX6752" fmla="*/ 957660 w 1031876"/>
              <a:gd name="connsiteY6752" fmla="*/ 873324 h 1106488"/>
              <a:gd name="connsiteX6753" fmla="*/ 956792 w 1031876"/>
              <a:gd name="connsiteY6753" fmla="*/ 874192 h 1106488"/>
              <a:gd name="connsiteX6754" fmla="*/ 952555 w 1031876"/>
              <a:gd name="connsiteY6754" fmla="*/ 878430 h 1106488"/>
              <a:gd name="connsiteX6755" fmla="*/ 954187 w 1031876"/>
              <a:gd name="connsiteY6755" fmla="*/ 876797 h 1106488"/>
              <a:gd name="connsiteX6756" fmla="*/ 957660 w 1031876"/>
              <a:gd name="connsiteY6756" fmla="*/ 873324 h 1106488"/>
              <a:gd name="connsiteX6757" fmla="*/ 977900 w 1031876"/>
              <a:gd name="connsiteY6757" fmla="*/ 873125 h 1106488"/>
              <a:gd name="connsiteX6758" fmla="*/ 977901 w 1031876"/>
              <a:gd name="connsiteY6758" fmla="*/ 873125 h 1106488"/>
              <a:gd name="connsiteX6759" fmla="*/ 981075 w 1031876"/>
              <a:gd name="connsiteY6759" fmla="*/ 873125 h 1106488"/>
              <a:gd name="connsiteX6760" fmla="*/ 984250 w 1031876"/>
              <a:gd name="connsiteY6760" fmla="*/ 873125 h 1106488"/>
              <a:gd name="connsiteX6761" fmla="*/ 978694 w 1031876"/>
              <a:gd name="connsiteY6761" fmla="*/ 874117 h 1106488"/>
              <a:gd name="connsiteX6762" fmla="*/ 978597 w 1031876"/>
              <a:gd name="connsiteY6762" fmla="*/ 874964 h 1106488"/>
              <a:gd name="connsiteX6763" fmla="*/ 980282 w 1031876"/>
              <a:gd name="connsiteY6763" fmla="*/ 877491 h 1106488"/>
              <a:gd name="connsiteX6764" fmla="*/ 977901 w 1031876"/>
              <a:gd name="connsiteY6764" fmla="*/ 881063 h 1106488"/>
              <a:gd name="connsiteX6765" fmla="*/ 977901 w 1031876"/>
              <a:gd name="connsiteY6765" fmla="*/ 881054 h 1106488"/>
              <a:gd name="connsiteX6766" fmla="*/ 977900 w 1031876"/>
              <a:gd name="connsiteY6766" fmla="*/ 881063 h 1106488"/>
              <a:gd name="connsiteX6767" fmla="*/ 977900 w 1031876"/>
              <a:gd name="connsiteY6767" fmla="*/ 877094 h 1106488"/>
              <a:gd name="connsiteX6768" fmla="*/ 977900 w 1031876"/>
              <a:gd name="connsiteY6768" fmla="*/ 873125 h 1106488"/>
              <a:gd name="connsiteX6769" fmla="*/ 971551 w 1031876"/>
              <a:gd name="connsiteY6769" fmla="*/ 873125 h 1106488"/>
              <a:gd name="connsiteX6770" fmla="*/ 973139 w 1031876"/>
              <a:gd name="connsiteY6770" fmla="*/ 873125 h 1106488"/>
              <a:gd name="connsiteX6771" fmla="*/ 973139 w 1031876"/>
              <a:gd name="connsiteY6771" fmla="*/ 874713 h 1106488"/>
              <a:gd name="connsiteX6772" fmla="*/ 971551 w 1031876"/>
              <a:gd name="connsiteY6772" fmla="*/ 874713 h 1106488"/>
              <a:gd name="connsiteX6773" fmla="*/ 971551 w 1031876"/>
              <a:gd name="connsiteY6773" fmla="*/ 873721 h 1106488"/>
              <a:gd name="connsiteX6774" fmla="*/ 963613 w 1031876"/>
              <a:gd name="connsiteY6774" fmla="*/ 873125 h 1106488"/>
              <a:gd name="connsiteX6775" fmla="*/ 960438 w 1031876"/>
              <a:gd name="connsiteY6775" fmla="*/ 879376 h 1106488"/>
              <a:gd name="connsiteX6776" fmla="*/ 959429 w 1031876"/>
              <a:gd name="connsiteY6776" fmla="*/ 880666 h 1106488"/>
              <a:gd name="connsiteX6777" fmla="*/ 961232 w 1031876"/>
              <a:gd name="connsiteY6777" fmla="*/ 880666 h 1106488"/>
              <a:gd name="connsiteX6778" fmla="*/ 964308 w 1031876"/>
              <a:gd name="connsiteY6778" fmla="*/ 880666 h 1106488"/>
              <a:gd name="connsiteX6779" fmla="*/ 964407 w 1031876"/>
              <a:gd name="connsiteY6779" fmla="*/ 880269 h 1106488"/>
              <a:gd name="connsiteX6780" fmla="*/ 971551 w 1031876"/>
              <a:gd name="connsiteY6780" fmla="*/ 880269 h 1106488"/>
              <a:gd name="connsiteX6781" fmla="*/ 964407 w 1031876"/>
              <a:gd name="connsiteY6781" fmla="*/ 881162 h 1106488"/>
              <a:gd name="connsiteX6782" fmla="*/ 964121 w 1031876"/>
              <a:gd name="connsiteY6782" fmla="*/ 881412 h 1106488"/>
              <a:gd name="connsiteX6783" fmla="*/ 964294 w 1031876"/>
              <a:gd name="connsiteY6783" fmla="*/ 880720 h 1106488"/>
              <a:gd name="connsiteX6784" fmla="*/ 958762 w 1031876"/>
              <a:gd name="connsiteY6784" fmla="*/ 881518 h 1106488"/>
              <a:gd name="connsiteX6785" fmla="*/ 958631 w 1031876"/>
              <a:gd name="connsiteY6785" fmla="*/ 881686 h 1106488"/>
              <a:gd name="connsiteX6786" fmla="*/ 958005 w 1031876"/>
              <a:gd name="connsiteY6786" fmla="*/ 886115 h 1106488"/>
              <a:gd name="connsiteX6787" fmla="*/ 960438 w 1031876"/>
              <a:gd name="connsiteY6787" fmla="*/ 881857 h 1106488"/>
              <a:gd name="connsiteX6788" fmla="*/ 963613 w 1031876"/>
              <a:gd name="connsiteY6788" fmla="*/ 881063 h 1106488"/>
              <a:gd name="connsiteX6789" fmla="*/ 960438 w 1031876"/>
              <a:gd name="connsiteY6789" fmla="*/ 884238 h 1106488"/>
              <a:gd name="connsiteX6790" fmla="*/ 957913 w 1031876"/>
              <a:gd name="connsiteY6790" fmla="*/ 886763 h 1106488"/>
              <a:gd name="connsiteX6791" fmla="*/ 957900 w 1031876"/>
              <a:gd name="connsiteY6791" fmla="*/ 886856 h 1106488"/>
              <a:gd name="connsiteX6792" fmla="*/ 964121 w 1031876"/>
              <a:gd name="connsiteY6792" fmla="*/ 881412 h 1106488"/>
              <a:gd name="connsiteX6793" fmla="*/ 963514 w 1031876"/>
              <a:gd name="connsiteY6793" fmla="*/ 883841 h 1106488"/>
              <a:gd name="connsiteX6794" fmla="*/ 957870 w 1031876"/>
              <a:gd name="connsiteY6794" fmla="*/ 887066 h 1106488"/>
              <a:gd name="connsiteX6795" fmla="*/ 957793 w 1031876"/>
              <a:gd name="connsiteY6795" fmla="*/ 887611 h 1106488"/>
              <a:gd name="connsiteX6796" fmla="*/ 957793 w 1031876"/>
              <a:gd name="connsiteY6796" fmla="*/ 887110 h 1106488"/>
              <a:gd name="connsiteX6797" fmla="*/ 957717 w 1031876"/>
              <a:gd name="connsiteY6797" fmla="*/ 887153 h 1106488"/>
              <a:gd name="connsiteX6798" fmla="*/ 957793 w 1031876"/>
              <a:gd name="connsiteY6798" fmla="*/ 887611 h 1106488"/>
              <a:gd name="connsiteX6799" fmla="*/ 957416 w 1031876"/>
              <a:gd name="connsiteY6799" fmla="*/ 887326 h 1106488"/>
              <a:gd name="connsiteX6800" fmla="*/ 957263 w 1031876"/>
              <a:gd name="connsiteY6800" fmla="*/ 887413 h 1106488"/>
              <a:gd name="connsiteX6801" fmla="*/ 957388 w 1031876"/>
              <a:gd name="connsiteY6801" fmla="*/ 887304 h 1106488"/>
              <a:gd name="connsiteX6802" fmla="*/ 957379 w 1031876"/>
              <a:gd name="connsiteY6802" fmla="*/ 887297 h 1106488"/>
              <a:gd name="connsiteX6803" fmla="*/ 957263 w 1031876"/>
              <a:gd name="connsiteY6803" fmla="*/ 887413 h 1106488"/>
              <a:gd name="connsiteX6804" fmla="*/ 957344 w 1031876"/>
              <a:gd name="connsiteY6804" fmla="*/ 887271 h 1106488"/>
              <a:gd name="connsiteX6805" fmla="*/ 954353 w 1031876"/>
              <a:gd name="connsiteY6805" fmla="*/ 885007 h 1106488"/>
              <a:gd name="connsiteX6806" fmla="*/ 950913 w 1031876"/>
              <a:gd name="connsiteY6806" fmla="*/ 887611 h 1106488"/>
              <a:gd name="connsiteX6807" fmla="*/ 956933 w 1031876"/>
              <a:gd name="connsiteY6807" fmla="*/ 882402 h 1106488"/>
              <a:gd name="connsiteX6808" fmla="*/ 957649 w 1031876"/>
              <a:gd name="connsiteY6808" fmla="*/ 886737 h 1106488"/>
              <a:gd name="connsiteX6809" fmla="*/ 957793 w 1031876"/>
              <a:gd name="connsiteY6809" fmla="*/ 886486 h 1106488"/>
              <a:gd name="connsiteX6810" fmla="*/ 957793 w 1031876"/>
              <a:gd name="connsiteY6810" fmla="*/ 884138 h 1106488"/>
              <a:gd name="connsiteX6811" fmla="*/ 957793 w 1031876"/>
              <a:gd name="connsiteY6811" fmla="*/ 881283 h 1106488"/>
              <a:gd name="connsiteX6812" fmla="*/ 957538 w 1031876"/>
              <a:gd name="connsiteY6812" fmla="*/ 880795 h 1106488"/>
              <a:gd name="connsiteX6813" fmla="*/ 957437 w 1031876"/>
              <a:gd name="connsiteY6813" fmla="*/ 880846 h 1106488"/>
              <a:gd name="connsiteX6814" fmla="*/ 957263 w 1031876"/>
              <a:gd name="connsiteY6814" fmla="*/ 881063 h 1106488"/>
              <a:gd name="connsiteX6815" fmla="*/ 957292 w 1031876"/>
              <a:gd name="connsiteY6815" fmla="*/ 880919 h 1106488"/>
              <a:gd name="connsiteX6816" fmla="*/ 951442 w 1031876"/>
              <a:gd name="connsiteY6816" fmla="*/ 883872 h 1106488"/>
              <a:gd name="connsiteX6817" fmla="*/ 951773 w 1031876"/>
              <a:gd name="connsiteY6817" fmla="*/ 881534 h 1106488"/>
              <a:gd name="connsiteX6818" fmla="*/ 957329 w 1031876"/>
              <a:gd name="connsiteY6818" fmla="*/ 880733 h 1106488"/>
              <a:gd name="connsiteX6819" fmla="*/ 957342 w 1031876"/>
              <a:gd name="connsiteY6819" fmla="*/ 880666 h 1106488"/>
              <a:gd name="connsiteX6820" fmla="*/ 953493 w 1031876"/>
              <a:gd name="connsiteY6820" fmla="*/ 880666 h 1106488"/>
              <a:gd name="connsiteX6821" fmla="*/ 951773 w 1031876"/>
              <a:gd name="connsiteY6821" fmla="*/ 880666 h 1106488"/>
              <a:gd name="connsiteX6822" fmla="*/ 950913 w 1031876"/>
              <a:gd name="connsiteY6822" fmla="*/ 880666 h 1106488"/>
              <a:gd name="connsiteX6823" fmla="*/ 957793 w 1031876"/>
              <a:gd name="connsiteY6823" fmla="*/ 873721 h 1106488"/>
              <a:gd name="connsiteX6824" fmla="*/ 957793 w 1031876"/>
              <a:gd name="connsiteY6824" fmla="*/ 878413 h 1106488"/>
              <a:gd name="connsiteX6825" fmla="*/ 958057 w 1031876"/>
              <a:gd name="connsiteY6825" fmla="*/ 877094 h 1106488"/>
              <a:gd name="connsiteX6826" fmla="*/ 963613 w 1031876"/>
              <a:gd name="connsiteY6826" fmla="*/ 873125 h 1106488"/>
              <a:gd name="connsiteX6827" fmla="*/ 957263 w 1031876"/>
              <a:gd name="connsiteY6827" fmla="*/ 873125 h 1106488"/>
              <a:gd name="connsiteX6828" fmla="*/ 957084 w 1031876"/>
              <a:gd name="connsiteY6828" fmla="*/ 873324 h 1106488"/>
              <a:gd name="connsiteX6829" fmla="*/ 957660 w 1031876"/>
              <a:gd name="connsiteY6829" fmla="*/ 873324 h 1106488"/>
              <a:gd name="connsiteX6830" fmla="*/ 956722 w 1031876"/>
              <a:gd name="connsiteY6830" fmla="*/ 873726 h 1106488"/>
              <a:gd name="connsiteX6831" fmla="*/ 951897 w 1031876"/>
              <a:gd name="connsiteY6831" fmla="*/ 879088 h 1106488"/>
              <a:gd name="connsiteX6832" fmla="*/ 952555 w 1031876"/>
              <a:gd name="connsiteY6832" fmla="*/ 878430 h 1106488"/>
              <a:gd name="connsiteX6833" fmla="*/ 951897 w 1031876"/>
              <a:gd name="connsiteY6833" fmla="*/ 879088 h 1106488"/>
              <a:gd name="connsiteX6834" fmla="*/ 951012 w 1031876"/>
              <a:gd name="connsiteY6834" fmla="*/ 880071 h 1106488"/>
              <a:gd name="connsiteX6835" fmla="*/ 950913 w 1031876"/>
              <a:gd name="connsiteY6835" fmla="*/ 880181 h 1106488"/>
              <a:gd name="connsiteX6836" fmla="*/ 950913 w 1031876"/>
              <a:gd name="connsiteY6836" fmla="*/ 880666 h 1106488"/>
              <a:gd name="connsiteX6837" fmla="*/ 950578 w 1031876"/>
              <a:gd name="connsiteY6837" fmla="*/ 880553 h 1106488"/>
              <a:gd name="connsiteX6838" fmla="*/ 950119 w 1031876"/>
              <a:gd name="connsiteY6838" fmla="*/ 881063 h 1106488"/>
              <a:gd name="connsiteX6839" fmla="*/ 949957 w 1031876"/>
              <a:gd name="connsiteY6839" fmla="*/ 880703 h 1106488"/>
              <a:gd name="connsiteX6840" fmla="*/ 944637 w 1031876"/>
              <a:gd name="connsiteY6840" fmla="*/ 883742 h 1106488"/>
              <a:gd name="connsiteX6841" fmla="*/ 944253 w 1031876"/>
              <a:gd name="connsiteY6841" fmla="*/ 885281 h 1106488"/>
              <a:gd name="connsiteX6842" fmla="*/ 945969 w 1031876"/>
              <a:gd name="connsiteY6842" fmla="*/ 884681 h 1106488"/>
              <a:gd name="connsiteX6843" fmla="*/ 944034 w 1031876"/>
              <a:gd name="connsiteY6843" fmla="*/ 887611 h 1106488"/>
              <a:gd name="connsiteX6844" fmla="*/ 943770 w 1031876"/>
              <a:gd name="connsiteY6844" fmla="*/ 887211 h 1106488"/>
              <a:gd name="connsiteX6845" fmla="*/ 943769 w 1031876"/>
              <a:gd name="connsiteY6845" fmla="*/ 887215 h 1106488"/>
              <a:gd name="connsiteX6846" fmla="*/ 943770 w 1031876"/>
              <a:gd name="connsiteY6846" fmla="*/ 887211 h 1106488"/>
              <a:gd name="connsiteX6847" fmla="*/ 942825 w 1031876"/>
              <a:gd name="connsiteY6847" fmla="*/ 885780 h 1106488"/>
              <a:gd name="connsiteX6848" fmla="*/ 944034 w 1031876"/>
              <a:gd name="connsiteY6848" fmla="*/ 885357 h 1106488"/>
              <a:gd name="connsiteX6849" fmla="*/ 944435 w 1031876"/>
              <a:gd name="connsiteY6849" fmla="*/ 882553 h 1106488"/>
              <a:gd name="connsiteX6850" fmla="*/ 949896 w 1031876"/>
              <a:gd name="connsiteY6850" fmla="*/ 880567 h 1106488"/>
              <a:gd name="connsiteX6851" fmla="*/ 949820 w 1031876"/>
              <a:gd name="connsiteY6851" fmla="*/ 880397 h 1106488"/>
              <a:gd name="connsiteX6852" fmla="*/ 944637 w 1031876"/>
              <a:gd name="connsiteY6852" fmla="*/ 881138 h 1106488"/>
              <a:gd name="connsiteX6853" fmla="*/ 944435 w 1031876"/>
              <a:gd name="connsiteY6853" fmla="*/ 882553 h 1106488"/>
              <a:gd name="connsiteX6854" fmla="*/ 942225 w 1031876"/>
              <a:gd name="connsiteY6854" fmla="*/ 883356 h 1106488"/>
              <a:gd name="connsiteX6855" fmla="*/ 941397 w 1031876"/>
              <a:gd name="connsiteY6855" fmla="*/ 883658 h 1106488"/>
              <a:gd name="connsiteX6856" fmla="*/ 943768 w 1031876"/>
              <a:gd name="connsiteY6856" fmla="*/ 880271 h 1106488"/>
              <a:gd name="connsiteX6857" fmla="*/ 943769 w 1031876"/>
              <a:gd name="connsiteY6857" fmla="*/ 880270 h 1106488"/>
              <a:gd name="connsiteX6858" fmla="*/ 950715 w 1031876"/>
              <a:gd name="connsiteY6858" fmla="*/ 873324 h 1106488"/>
              <a:gd name="connsiteX6859" fmla="*/ 950715 w 1031876"/>
              <a:gd name="connsiteY6859" fmla="*/ 874187 h 1106488"/>
              <a:gd name="connsiteX6860" fmla="*/ 950876 w 1031876"/>
              <a:gd name="connsiteY6860" fmla="*/ 873808 h 1106488"/>
              <a:gd name="connsiteX6861" fmla="*/ 950715 w 1031876"/>
              <a:gd name="connsiteY6861" fmla="*/ 873324 h 1106488"/>
              <a:gd name="connsiteX6862" fmla="*/ 951583 w 1031876"/>
              <a:gd name="connsiteY6862" fmla="*/ 873324 h 1106488"/>
              <a:gd name="connsiteX6863" fmla="*/ 956815 w 1031876"/>
              <a:gd name="connsiteY6863" fmla="*/ 873324 h 1106488"/>
              <a:gd name="connsiteX6864" fmla="*/ 889001 w 1031876"/>
              <a:gd name="connsiteY6864" fmla="*/ 873125 h 1106488"/>
              <a:gd name="connsiteX6865" fmla="*/ 888207 w 1031876"/>
              <a:gd name="connsiteY6865" fmla="*/ 877094 h 1106488"/>
              <a:gd name="connsiteX6866" fmla="*/ 886692 w 1031876"/>
              <a:gd name="connsiteY6866" fmla="*/ 878177 h 1106488"/>
              <a:gd name="connsiteX6867" fmla="*/ 868363 w 1031876"/>
              <a:gd name="connsiteY6867" fmla="*/ 873125 h 1106488"/>
              <a:gd name="connsiteX6868" fmla="*/ 862013 w 1031876"/>
              <a:gd name="connsiteY6868" fmla="*/ 881063 h 1106488"/>
              <a:gd name="connsiteX6869" fmla="*/ 868363 w 1031876"/>
              <a:gd name="connsiteY6869" fmla="*/ 873125 h 1106488"/>
              <a:gd name="connsiteX6870" fmla="*/ 128383 w 1031876"/>
              <a:gd name="connsiteY6870" fmla="*/ 872357 h 1106488"/>
              <a:gd name="connsiteX6871" fmla="*/ 128558 w 1031876"/>
              <a:gd name="connsiteY6871" fmla="*/ 872535 h 1106488"/>
              <a:gd name="connsiteX6872" fmla="*/ 130175 w 1031876"/>
              <a:gd name="connsiteY6872" fmla="*/ 874184 h 1106488"/>
              <a:gd name="connsiteX6873" fmla="*/ 128383 w 1031876"/>
              <a:gd name="connsiteY6873" fmla="*/ 872357 h 1106488"/>
              <a:gd name="connsiteX6874" fmla="*/ 123429 w 1031876"/>
              <a:gd name="connsiteY6874" fmla="*/ 872121 h 1106488"/>
              <a:gd name="connsiteX6875" fmla="*/ 125115 w 1031876"/>
              <a:gd name="connsiteY6875" fmla="*/ 873324 h 1106488"/>
              <a:gd name="connsiteX6876" fmla="*/ 123429 w 1031876"/>
              <a:gd name="connsiteY6876" fmla="*/ 874184 h 1106488"/>
              <a:gd name="connsiteX6877" fmla="*/ 151819 w 1031876"/>
              <a:gd name="connsiteY6877" fmla="*/ 872040 h 1106488"/>
              <a:gd name="connsiteX6878" fmla="*/ 152153 w 1031876"/>
              <a:gd name="connsiteY6878" fmla="*/ 872466 h 1106488"/>
              <a:gd name="connsiteX6879" fmla="*/ 152243 w 1031876"/>
              <a:gd name="connsiteY6879" fmla="*/ 872412 h 1106488"/>
              <a:gd name="connsiteX6880" fmla="*/ 130741 w 1031876"/>
              <a:gd name="connsiteY6880" fmla="*/ 871920 h 1106488"/>
              <a:gd name="connsiteX6881" fmla="*/ 132705 w 1031876"/>
              <a:gd name="connsiteY6881" fmla="*/ 874184 h 1106488"/>
              <a:gd name="connsiteX6882" fmla="*/ 131018 w 1031876"/>
              <a:gd name="connsiteY6882" fmla="*/ 874184 h 1106488"/>
              <a:gd name="connsiteX6883" fmla="*/ 147008 w 1031876"/>
              <a:gd name="connsiteY6883" fmla="*/ 870918 h 1106488"/>
              <a:gd name="connsiteX6884" fmla="*/ 149996 w 1031876"/>
              <a:gd name="connsiteY6884" fmla="*/ 873156 h 1106488"/>
              <a:gd name="connsiteX6885" fmla="*/ 150019 w 1031876"/>
              <a:gd name="connsiteY6885" fmla="*/ 873125 h 1106488"/>
              <a:gd name="connsiteX6886" fmla="*/ 150027 w 1031876"/>
              <a:gd name="connsiteY6886" fmla="*/ 873180 h 1106488"/>
              <a:gd name="connsiteX6887" fmla="*/ 150427 w 1031876"/>
              <a:gd name="connsiteY6887" fmla="*/ 873480 h 1106488"/>
              <a:gd name="connsiteX6888" fmla="*/ 150038 w 1031876"/>
              <a:gd name="connsiteY6888" fmla="*/ 873258 h 1106488"/>
              <a:gd name="connsiteX6889" fmla="*/ 150132 w 1031876"/>
              <a:gd name="connsiteY6889" fmla="*/ 873919 h 1106488"/>
              <a:gd name="connsiteX6890" fmla="*/ 150813 w 1031876"/>
              <a:gd name="connsiteY6890" fmla="*/ 873919 h 1106488"/>
              <a:gd name="connsiteX6891" fmla="*/ 150241 w 1031876"/>
              <a:gd name="connsiteY6891" fmla="*/ 874681 h 1106488"/>
              <a:gd name="connsiteX6892" fmla="*/ 150912 w 1031876"/>
              <a:gd name="connsiteY6892" fmla="*/ 879376 h 1106488"/>
              <a:gd name="connsiteX6893" fmla="*/ 151732 w 1031876"/>
              <a:gd name="connsiteY6893" fmla="*/ 879493 h 1106488"/>
              <a:gd name="connsiteX6894" fmla="*/ 153988 w 1031876"/>
              <a:gd name="connsiteY6894" fmla="*/ 877590 h 1106488"/>
              <a:gd name="connsiteX6895" fmla="*/ 157163 w 1031876"/>
              <a:gd name="connsiteY6895" fmla="*/ 880269 h 1106488"/>
              <a:gd name="connsiteX6896" fmla="*/ 163513 w 1031876"/>
              <a:gd name="connsiteY6896" fmla="*/ 887413 h 1106488"/>
              <a:gd name="connsiteX6897" fmla="*/ 157163 w 1031876"/>
              <a:gd name="connsiteY6897" fmla="*/ 887413 h 1106488"/>
              <a:gd name="connsiteX6898" fmla="*/ 156369 w 1031876"/>
              <a:gd name="connsiteY6898" fmla="*/ 883841 h 1106488"/>
              <a:gd name="connsiteX6899" fmla="*/ 152401 w 1031876"/>
              <a:gd name="connsiteY6899" fmla="*/ 881290 h 1106488"/>
              <a:gd name="connsiteX6900" fmla="*/ 152401 w 1031876"/>
              <a:gd name="connsiteY6900" fmla="*/ 882651 h 1106488"/>
              <a:gd name="connsiteX6901" fmla="*/ 150813 w 1031876"/>
              <a:gd name="connsiteY6901" fmla="*/ 882651 h 1106488"/>
              <a:gd name="connsiteX6902" fmla="*/ 150813 w 1031876"/>
              <a:gd name="connsiteY6902" fmla="*/ 881063 h 1106488"/>
              <a:gd name="connsiteX6903" fmla="*/ 152048 w 1031876"/>
              <a:gd name="connsiteY6903" fmla="*/ 881063 h 1106488"/>
              <a:gd name="connsiteX6904" fmla="*/ 150813 w 1031876"/>
              <a:gd name="connsiteY6904" fmla="*/ 880269 h 1106488"/>
              <a:gd name="connsiteX6905" fmla="*/ 150218 w 1031876"/>
              <a:gd name="connsiteY6905" fmla="*/ 880269 h 1106488"/>
              <a:gd name="connsiteX6906" fmla="*/ 150813 w 1031876"/>
              <a:gd name="connsiteY6906" fmla="*/ 881063 h 1106488"/>
              <a:gd name="connsiteX6907" fmla="*/ 149754 w 1031876"/>
              <a:gd name="connsiteY6907" fmla="*/ 881063 h 1106488"/>
              <a:gd name="connsiteX6908" fmla="*/ 148134 w 1031876"/>
              <a:gd name="connsiteY6908" fmla="*/ 881063 h 1106488"/>
              <a:gd name="connsiteX6909" fmla="*/ 146844 w 1031876"/>
              <a:gd name="connsiteY6909" fmla="*/ 881063 h 1106488"/>
              <a:gd name="connsiteX6910" fmla="*/ 143813 w 1031876"/>
              <a:gd name="connsiteY6910" fmla="*/ 881063 h 1106488"/>
              <a:gd name="connsiteX6911" fmla="*/ 144540 w 1031876"/>
              <a:gd name="connsiteY6911" fmla="*/ 881824 h 1106488"/>
              <a:gd name="connsiteX6912" fmla="*/ 149709 w 1031876"/>
              <a:gd name="connsiteY6912" fmla="*/ 884187 h 1106488"/>
              <a:gd name="connsiteX6913" fmla="*/ 147819 w 1031876"/>
              <a:gd name="connsiteY6913" fmla="*/ 882055 h 1106488"/>
              <a:gd name="connsiteX6914" fmla="*/ 149754 w 1031876"/>
              <a:gd name="connsiteY6914" fmla="*/ 881063 h 1106488"/>
              <a:gd name="connsiteX6915" fmla="*/ 149754 w 1031876"/>
              <a:gd name="connsiteY6915" fmla="*/ 884208 h 1106488"/>
              <a:gd name="connsiteX6916" fmla="*/ 149821 w 1031876"/>
              <a:gd name="connsiteY6916" fmla="*/ 884238 h 1106488"/>
              <a:gd name="connsiteX6917" fmla="*/ 149857 w 1031876"/>
              <a:gd name="connsiteY6917" fmla="*/ 884354 h 1106488"/>
              <a:gd name="connsiteX6918" fmla="*/ 151689 w 1031876"/>
              <a:gd name="connsiteY6918" fmla="*/ 886421 h 1106488"/>
              <a:gd name="connsiteX6919" fmla="*/ 150667 w 1031876"/>
              <a:gd name="connsiteY6919" fmla="*/ 886945 h 1106488"/>
              <a:gd name="connsiteX6920" fmla="*/ 150813 w 1031876"/>
              <a:gd name="connsiteY6920" fmla="*/ 887413 h 1106488"/>
              <a:gd name="connsiteX6921" fmla="*/ 150399 w 1031876"/>
              <a:gd name="connsiteY6921" fmla="*/ 887082 h 1106488"/>
              <a:gd name="connsiteX6922" fmla="*/ 149836 w 1031876"/>
              <a:gd name="connsiteY6922" fmla="*/ 887371 h 1106488"/>
              <a:gd name="connsiteX6923" fmla="*/ 149875 w 1031876"/>
              <a:gd name="connsiteY6923" fmla="*/ 887413 h 1106488"/>
              <a:gd name="connsiteX6924" fmla="*/ 150178 w 1031876"/>
              <a:gd name="connsiteY6924" fmla="*/ 887730 h 1106488"/>
              <a:gd name="connsiteX6925" fmla="*/ 149345 w 1031876"/>
              <a:gd name="connsiteY6925" fmla="*/ 887730 h 1106488"/>
              <a:gd name="connsiteX6926" fmla="*/ 146844 w 1031876"/>
              <a:gd name="connsiteY6926" fmla="*/ 887730 h 1106488"/>
              <a:gd name="connsiteX6927" fmla="*/ 143568 w 1031876"/>
              <a:gd name="connsiteY6927" fmla="*/ 887730 h 1106488"/>
              <a:gd name="connsiteX6928" fmla="*/ 143861 w 1031876"/>
              <a:gd name="connsiteY6928" fmla="*/ 887864 h 1106488"/>
              <a:gd name="connsiteX6929" fmla="*/ 150178 w 1031876"/>
              <a:gd name="connsiteY6929" fmla="*/ 890270 h 1106488"/>
              <a:gd name="connsiteX6930" fmla="*/ 151409 w 1031876"/>
              <a:gd name="connsiteY6930" fmla="*/ 890739 h 1106488"/>
              <a:gd name="connsiteX6931" fmla="*/ 152678 w 1031876"/>
              <a:gd name="connsiteY6931" fmla="*/ 893842 h 1106488"/>
              <a:gd name="connsiteX6932" fmla="*/ 150277 w 1031876"/>
              <a:gd name="connsiteY6932" fmla="*/ 894680 h 1106488"/>
              <a:gd name="connsiteX6933" fmla="*/ 150178 w 1031876"/>
              <a:gd name="connsiteY6933" fmla="*/ 894715 h 1106488"/>
              <a:gd name="connsiteX6934" fmla="*/ 146844 w 1031876"/>
              <a:gd name="connsiteY6934" fmla="*/ 891223 h 1106488"/>
              <a:gd name="connsiteX6935" fmla="*/ 145314 w 1031876"/>
              <a:gd name="connsiteY6935" fmla="*/ 889619 h 1106488"/>
              <a:gd name="connsiteX6936" fmla="*/ 144282 w 1031876"/>
              <a:gd name="connsiteY6936" fmla="*/ 888539 h 1106488"/>
              <a:gd name="connsiteX6937" fmla="*/ 142875 w 1031876"/>
              <a:gd name="connsiteY6937" fmla="*/ 887413 h 1106488"/>
              <a:gd name="connsiteX6938" fmla="*/ 143499 w 1031876"/>
              <a:gd name="connsiteY6938" fmla="*/ 887698 h 1106488"/>
              <a:gd name="connsiteX6939" fmla="*/ 141086 w 1031876"/>
              <a:gd name="connsiteY6939" fmla="*/ 880745 h 1106488"/>
              <a:gd name="connsiteX6940" fmla="*/ 142875 w 1031876"/>
              <a:gd name="connsiteY6940" fmla="*/ 880745 h 1106488"/>
              <a:gd name="connsiteX6941" fmla="*/ 142875 w 1031876"/>
              <a:gd name="connsiteY6941" fmla="*/ 880071 h 1106488"/>
              <a:gd name="connsiteX6942" fmla="*/ 142875 w 1031876"/>
              <a:gd name="connsiteY6942" fmla="*/ 873126 h 1106488"/>
              <a:gd name="connsiteX6943" fmla="*/ 142875 w 1031876"/>
              <a:gd name="connsiteY6943" fmla="*/ 873125 h 1106488"/>
              <a:gd name="connsiteX6944" fmla="*/ 143867 w 1031876"/>
              <a:gd name="connsiteY6944" fmla="*/ 874117 h 1106488"/>
              <a:gd name="connsiteX6945" fmla="*/ 150019 w 1031876"/>
              <a:gd name="connsiteY6945" fmla="*/ 880269 h 1106488"/>
              <a:gd name="connsiteX6946" fmla="*/ 144562 w 1031876"/>
              <a:gd name="connsiteY6946" fmla="*/ 874812 h 1106488"/>
              <a:gd name="connsiteX6947" fmla="*/ 143669 w 1031876"/>
              <a:gd name="connsiteY6947" fmla="*/ 873919 h 1106488"/>
              <a:gd name="connsiteX6948" fmla="*/ 144562 w 1031876"/>
              <a:gd name="connsiteY6948" fmla="*/ 873919 h 1106488"/>
              <a:gd name="connsiteX6949" fmla="*/ 149424 w 1031876"/>
              <a:gd name="connsiteY6949" fmla="*/ 873919 h 1106488"/>
              <a:gd name="connsiteX6950" fmla="*/ 149955 w 1031876"/>
              <a:gd name="connsiteY6950" fmla="*/ 873210 h 1106488"/>
              <a:gd name="connsiteX6951" fmla="*/ 146546 w 1031876"/>
              <a:gd name="connsiteY6951" fmla="*/ 871264 h 1106488"/>
              <a:gd name="connsiteX6952" fmla="*/ 864956 w 1031876"/>
              <a:gd name="connsiteY6952" fmla="*/ 870747 h 1106488"/>
              <a:gd name="connsiteX6953" fmla="*/ 862025 w 1031876"/>
              <a:gd name="connsiteY6953" fmla="*/ 873480 h 1106488"/>
              <a:gd name="connsiteX6954" fmla="*/ 861537 w 1031876"/>
              <a:gd name="connsiteY6954" fmla="*/ 873935 h 1106488"/>
              <a:gd name="connsiteX6955" fmla="*/ 861388 w 1031876"/>
              <a:gd name="connsiteY6955" fmla="*/ 874073 h 1106488"/>
              <a:gd name="connsiteX6956" fmla="*/ 861537 w 1031876"/>
              <a:gd name="connsiteY6956" fmla="*/ 873480 h 1106488"/>
              <a:gd name="connsiteX6957" fmla="*/ 128195 w 1031876"/>
              <a:gd name="connsiteY6957" fmla="*/ 870146 h 1106488"/>
              <a:gd name="connsiteX6958" fmla="*/ 130175 w 1031876"/>
              <a:gd name="connsiteY6958" fmla="*/ 871326 h 1106488"/>
              <a:gd name="connsiteX6959" fmla="*/ 130175 w 1031876"/>
              <a:gd name="connsiteY6959" fmla="*/ 874182 h 1106488"/>
              <a:gd name="connsiteX6960" fmla="*/ 130174 w 1031876"/>
              <a:gd name="connsiteY6960" fmla="*/ 874181 h 1106488"/>
              <a:gd name="connsiteX6961" fmla="*/ 130174 w 1031876"/>
              <a:gd name="connsiteY6961" fmla="*/ 874181 h 1106488"/>
              <a:gd name="connsiteX6962" fmla="*/ 130174 w 1031876"/>
              <a:gd name="connsiteY6962" fmla="*/ 874181 h 1106488"/>
              <a:gd name="connsiteX6963" fmla="*/ 130173 w 1031876"/>
              <a:gd name="connsiteY6963" fmla="*/ 874180 h 1106488"/>
              <a:gd name="connsiteX6964" fmla="*/ 130174 w 1031876"/>
              <a:gd name="connsiteY6964" fmla="*/ 874180 h 1106488"/>
              <a:gd name="connsiteX6965" fmla="*/ 130173 w 1031876"/>
              <a:gd name="connsiteY6965" fmla="*/ 874179 h 1106488"/>
              <a:gd name="connsiteX6966" fmla="*/ 148926 w 1031876"/>
              <a:gd name="connsiteY6966" fmla="*/ 869981 h 1106488"/>
              <a:gd name="connsiteX6967" fmla="*/ 149220 w 1031876"/>
              <a:gd name="connsiteY6967" fmla="*/ 870165 h 1106488"/>
              <a:gd name="connsiteX6968" fmla="*/ 150427 w 1031876"/>
              <a:gd name="connsiteY6968" fmla="*/ 873480 h 1106488"/>
              <a:gd name="connsiteX6969" fmla="*/ 899027 w 1031876"/>
              <a:gd name="connsiteY6969" fmla="*/ 869857 h 1106488"/>
              <a:gd name="connsiteX6970" fmla="*/ 898923 w 1031876"/>
              <a:gd name="connsiteY6970" fmla="*/ 869950 h 1106488"/>
              <a:gd name="connsiteX6971" fmla="*/ 895351 w 1031876"/>
              <a:gd name="connsiteY6971" fmla="*/ 873125 h 1106488"/>
              <a:gd name="connsiteX6972" fmla="*/ 865744 w 1031876"/>
              <a:gd name="connsiteY6972" fmla="*/ 869802 h 1106488"/>
              <a:gd name="connsiteX6973" fmla="*/ 861537 w 1031876"/>
              <a:gd name="connsiteY6973" fmla="*/ 873480 h 1106488"/>
              <a:gd name="connsiteX6974" fmla="*/ 862159 w 1031876"/>
              <a:gd name="connsiteY6974" fmla="*/ 870996 h 1106488"/>
              <a:gd name="connsiteX6975" fmla="*/ 864955 w 1031876"/>
              <a:gd name="connsiteY6975" fmla="*/ 870064 h 1106488"/>
              <a:gd name="connsiteX6976" fmla="*/ 149082 w 1031876"/>
              <a:gd name="connsiteY6976" fmla="*/ 869785 h 1106488"/>
              <a:gd name="connsiteX6977" fmla="*/ 149572 w 1031876"/>
              <a:gd name="connsiteY6977" fmla="*/ 870064 h 1106488"/>
              <a:gd name="connsiteX6978" fmla="*/ 150427 w 1031876"/>
              <a:gd name="connsiteY6978" fmla="*/ 870816 h 1106488"/>
              <a:gd name="connsiteX6979" fmla="*/ 150427 w 1031876"/>
              <a:gd name="connsiteY6979" fmla="*/ 870918 h 1106488"/>
              <a:gd name="connsiteX6980" fmla="*/ 149220 w 1031876"/>
              <a:gd name="connsiteY6980" fmla="*/ 870165 h 1106488"/>
              <a:gd name="connsiteX6981" fmla="*/ 920560 w 1031876"/>
              <a:gd name="connsiteY6981" fmla="*/ 869093 h 1106488"/>
              <a:gd name="connsiteX6982" fmla="*/ 919163 w 1031876"/>
              <a:gd name="connsiteY6982" fmla="*/ 870426 h 1106488"/>
              <a:gd name="connsiteX6983" fmla="*/ 915670 w 1031876"/>
              <a:gd name="connsiteY6983" fmla="*/ 873760 h 1106488"/>
              <a:gd name="connsiteX6984" fmla="*/ 127258 w 1031876"/>
              <a:gd name="connsiteY6984" fmla="*/ 868978 h 1106488"/>
              <a:gd name="connsiteX6985" fmla="*/ 127722 w 1031876"/>
              <a:gd name="connsiteY6985" fmla="*/ 869181 h 1106488"/>
              <a:gd name="connsiteX6986" fmla="*/ 128195 w 1031876"/>
              <a:gd name="connsiteY6986" fmla="*/ 870146 h 1106488"/>
              <a:gd name="connsiteX6987" fmla="*/ 127770 w 1031876"/>
              <a:gd name="connsiteY6987" fmla="*/ 869893 h 1106488"/>
              <a:gd name="connsiteX6988" fmla="*/ 977372 w 1031876"/>
              <a:gd name="connsiteY6988" fmla="*/ 868892 h 1106488"/>
              <a:gd name="connsiteX6989" fmla="*/ 977107 w 1031876"/>
              <a:gd name="connsiteY6989" fmla="*/ 869950 h 1106488"/>
              <a:gd name="connsiteX6990" fmla="*/ 971551 w 1031876"/>
              <a:gd name="connsiteY6990" fmla="*/ 873125 h 1106488"/>
              <a:gd name="connsiteX6991" fmla="*/ 928767 w 1031876"/>
              <a:gd name="connsiteY6991" fmla="*/ 868760 h 1106488"/>
              <a:gd name="connsiteX6992" fmla="*/ 929640 w 1031876"/>
              <a:gd name="connsiteY6992" fmla="*/ 873760 h 1106488"/>
              <a:gd name="connsiteX6993" fmla="*/ 929493 w 1031876"/>
              <a:gd name="connsiteY6993" fmla="*/ 873900 h 1106488"/>
              <a:gd name="connsiteX6994" fmla="*/ 932493 w 1031876"/>
              <a:gd name="connsiteY6994" fmla="*/ 875423 h 1106488"/>
              <a:gd name="connsiteX6995" fmla="*/ 929217 w 1031876"/>
              <a:gd name="connsiteY6995" fmla="*/ 880745 h 1106488"/>
              <a:gd name="connsiteX6996" fmla="*/ 929217 w 1031876"/>
              <a:gd name="connsiteY6996" fmla="*/ 874633 h 1106488"/>
              <a:gd name="connsiteX6997" fmla="*/ 929217 w 1031876"/>
              <a:gd name="connsiteY6997" fmla="*/ 874164 h 1106488"/>
              <a:gd name="connsiteX6998" fmla="*/ 929151 w 1031876"/>
              <a:gd name="connsiteY6998" fmla="*/ 874227 h 1106488"/>
              <a:gd name="connsiteX6999" fmla="*/ 928357 w 1031876"/>
              <a:gd name="connsiteY6999" fmla="*/ 879872 h 1106488"/>
              <a:gd name="connsiteX7000" fmla="*/ 922337 w 1031876"/>
              <a:gd name="connsiteY7000" fmla="*/ 880745 h 1106488"/>
              <a:gd name="connsiteX7001" fmla="*/ 928357 w 1031876"/>
              <a:gd name="connsiteY7001" fmla="*/ 877253 h 1106488"/>
              <a:gd name="connsiteX7002" fmla="*/ 929087 w 1031876"/>
              <a:gd name="connsiteY7002" fmla="*/ 874288 h 1106488"/>
              <a:gd name="connsiteX7003" fmla="*/ 926147 w 1031876"/>
              <a:gd name="connsiteY7003" fmla="*/ 877094 h 1106488"/>
              <a:gd name="connsiteX7004" fmla="*/ 922655 w 1031876"/>
              <a:gd name="connsiteY7004" fmla="*/ 880428 h 1106488"/>
              <a:gd name="connsiteX7005" fmla="*/ 915670 w 1031876"/>
              <a:gd name="connsiteY7005" fmla="*/ 887096 h 1106488"/>
              <a:gd name="connsiteX7006" fmla="*/ 915670 w 1031876"/>
              <a:gd name="connsiteY7006" fmla="*/ 886262 h 1106488"/>
              <a:gd name="connsiteX7007" fmla="*/ 915670 w 1031876"/>
              <a:gd name="connsiteY7007" fmla="*/ 883028 h 1106488"/>
              <a:gd name="connsiteX7008" fmla="*/ 917525 w 1031876"/>
              <a:gd name="connsiteY7008" fmla="*/ 881470 h 1106488"/>
              <a:gd name="connsiteX7009" fmla="*/ 915670 w 1031876"/>
              <a:gd name="connsiteY7009" fmla="*/ 880428 h 1106488"/>
              <a:gd name="connsiteX7010" fmla="*/ 922655 w 1031876"/>
              <a:gd name="connsiteY7010" fmla="*/ 873760 h 1106488"/>
              <a:gd name="connsiteX7011" fmla="*/ 928767 w 1031876"/>
              <a:gd name="connsiteY7011" fmla="*/ 868760 h 1106488"/>
              <a:gd name="connsiteX7012" fmla="*/ 152497 w 1031876"/>
              <a:gd name="connsiteY7012" fmla="*/ 868717 h 1106488"/>
              <a:gd name="connsiteX7013" fmla="*/ 157265 w 1031876"/>
              <a:gd name="connsiteY7013" fmla="*/ 873480 h 1106488"/>
              <a:gd name="connsiteX7014" fmla="*/ 156410 w 1031876"/>
              <a:gd name="connsiteY7014" fmla="*/ 872626 h 1106488"/>
              <a:gd name="connsiteX7015" fmla="*/ 954725 w 1031876"/>
              <a:gd name="connsiteY7015" fmla="*/ 868255 h 1106488"/>
              <a:gd name="connsiteX7016" fmla="*/ 953294 w 1031876"/>
              <a:gd name="connsiteY7016" fmla="*/ 869686 h 1106488"/>
              <a:gd name="connsiteX7017" fmla="*/ 949855 w 1031876"/>
              <a:gd name="connsiteY7017" fmla="*/ 873125 h 1106488"/>
              <a:gd name="connsiteX7018" fmla="*/ 151832 w 1031876"/>
              <a:gd name="connsiteY7018" fmla="*/ 868053 h 1106488"/>
              <a:gd name="connsiteX7019" fmla="*/ 152497 w 1031876"/>
              <a:gd name="connsiteY7019" fmla="*/ 868717 h 1106488"/>
              <a:gd name="connsiteX7020" fmla="*/ 152478 w 1031876"/>
              <a:gd name="connsiteY7020" fmla="*/ 868698 h 1106488"/>
              <a:gd name="connsiteX7021" fmla="*/ 148209 w 1031876"/>
              <a:gd name="connsiteY7021" fmla="*/ 867388 h 1106488"/>
              <a:gd name="connsiteX7022" fmla="*/ 149082 w 1031876"/>
              <a:gd name="connsiteY7022" fmla="*/ 869785 h 1106488"/>
              <a:gd name="connsiteX7023" fmla="*/ 148764 w 1031876"/>
              <a:gd name="connsiteY7023" fmla="*/ 869603 h 1106488"/>
              <a:gd name="connsiteX7024" fmla="*/ 147863 w 1031876"/>
              <a:gd name="connsiteY7024" fmla="*/ 867503 h 1106488"/>
              <a:gd name="connsiteX7025" fmla="*/ 130175 w 1031876"/>
              <a:gd name="connsiteY7025" fmla="*/ 867305 h 1106488"/>
              <a:gd name="connsiteX7026" fmla="*/ 130741 w 1031876"/>
              <a:gd name="connsiteY7026" fmla="*/ 871920 h 1106488"/>
              <a:gd name="connsiteX7027" fmla="*/ 130281 w 1031876"/>
              <a:gd name="connsiteY7027" fmla="*/ 871390 h 1106488"/>
              <a:gd name="connsiteX7028" fmla="*/ 130175 w 1031876"/>
              <a:gd name="connsiteY7028" fmla="*/ 871326 h 1106488"/>
              <a:gd name="connsiteX7029" fmla="*/ 130175 w 1031876"/>
              <a:gd name="connsiteY7029" fmla="*/ 868165 h 1106488"/>
              <a:gd name="connsiteX7030" fmla="*/ 130175 w 1031876"/>
              <a:gd name="connsiteY7030" fmla="*/ 867305 h 1106488"/>
              <a:gd name="connsiteX7031" fmla="*/ 126802 w 1031876"/>
              <a:gd name="connsiteY7031" fmla="*/ 867305 h 1106488"/>
              <a:gd name="connsiteX7032" fmla="*/ 130175 w 1031876"/>
              <a:gd name="connsiteY7032" fmla="*/ 867305 h 1106488"/>
              <a:gd name="connsiteX7033" fmla="*/ 129332 w 1031876"/>
              <a:gd name="connsiteY7033" fmla="*/ 869885 h 1106488"/>
              <a:gd name="connsiteX7034" fmla="*/ 127722 w 1031876"/>
              <a:gd name="connsiteY7034" fmla="*/ 869181 h 1106488"/>
              <a:gd name="connsiteX7035" fmla="*/ 123429 w 1031876"/>
              <a:gd name="connsiteY7035" fmla="*/ 867305 h 1106488"/>
              <a:gd name="connsiteX7036" fmla="*/ 127770 w 1031876"/>
              <a:gd name="connsiteY7036" fmla="*/ 869893 h 1106488"/>
              <a:gd name="connsiteX7037" fmla="*/ 130173 w 1031876"/>
              <a:gd name="connsiteY7037" fmla="*/ 874179 h 1106488"/>
              <a:gd name="connsiteX7038" fmla="*/ 130173 w 1031876"/>
              <a:gd name="connsiteY7038" fmla="*/ 874180 h 1106488"/>
              <a:gd name="connsiteX7039" fmla="*/ 128558 w 1031876"/>
              <a:gd name="connsiteY7039" fmla="*/ 872535 h 1106488"/>
              <a:gd name="connsiteX7040" fmla="*/ 124272 w 1031876"/>
              <a:gd name="connsiteY7040" fmla="*/ 868165 h 1106488"/>
              <a:gd name="connsiteX7041" fmla="*/ 123429 w 1031876"/>
              <a:gd name="connsiteY7041" fmla="*/ 867305 h 1106488"/>
              <a:gd name="connsiteX7042" fmla="*/ 123429 w 1031876"/>
              <a:gd name="connsiteY7042" fmla="*/ 867305 h 1106488"/>
              <a:gd name="connsiteX7043" fmla="*/ 126802 w 1031876"/>
              <a:gd name="connsiteY7043" fmla="*/ 868165 h 1106488"/>
              <a:gd name="connsiteX7044" fmla="*/ 127258 w 1031876"/>
              <a:gd name="connsiteY7044" fmla="*/ 868978 h 1106488"/>
              <a:gd name="connsiteX7045" fmla="*/ 901916 w 1031876"/>
              <a:gd name="connsiteY7045" fmla="*/ 867290 h 1106488"/>
              <a:gd name="connsiteX7046" fmla="*/ 899027 w 1031876"/>
              <a:gd name="connsiteY7046" fmla="*/ 869857 h 1106488"/>
              <a:gd name="connsiteX7047" fmla="*/ 901602 w 1031876"/>
              <a:gd name="connsiteY7047" fmla="*/ 867569 h 1106488"/>
              <a:gd name="connsiteX7048" fmla="*/ 949854 w 1031876"/>
              <a:gd name="connsiteY7048" fmla="*/ 867287 h 1106488"/>
              <a:gd name="connsiteX7049" fmla="*/ 946515 w 1031876"/>
              <a:gd name="connsiteY7049" fmla="*/ 868899 h 1106488"/>
              <a:gd name="connsiteX7050" fmla="*/ 946944 w 1031876"/>
              <a:gd name="connsiteY7050" fmla="*/ 869156 h 1106488"/>
              <a:gd name="connsiteX7051" fmla="*/ 949854 w 1031876"/>
              <a:gd name="connsiteY7051" fmla="*/ 867410 h 1106488"/>
              <a:gd name="connsiteX7052" fmla="*/ 922655 w 1031876"/>
              <a:gd name="connsiteY7052" fmla="*/ 867093 h 1106488"/>
              <a:gd name="connsiteX7053" fmla="*/ 915670 w 1031876"/>
              <a:gd name="connsiteY7053" fmla="*/ 873760 h 1106488"/>
              <a:gd name="connsiteX7054" fmla="*/ 915988 w 1031876"/>
              <a:gd name="connsiteY7054" fmla="*/ 872546 h 1106488"/>
              <a:gd name="connsiteX7055" fmla="*/ 916543 w 1031876"/>
              <a:gd name="connsiteY7055" fmla="*/ 870426 h 1106488"/>
              <a:gd name="connsiteX7056" fmla="*/ 922655 w 1031876"/>
              <a:gd name="connsiteY7056" fmla="*/ 867093 h 1106488"/>
              <a:gd name="connsiteX7057" fmla="*/ 922655 w 1031876"/>
              <a:gd name="connsiteY7057" fmla="*/ 867093 h 1106488"/>
              <a:gd name="connsiteX7058" fmla="*/ 920560 w 1031876"/>
              <a:gd name="connsiteY7058" fmla="*/ 869093 h 1106488"/>
              <a:gd name="connsiteX7059" fmla="*/ 921782 w 1031876"/>
              <a:gd name="connsiteY7059" fmla="*/ 867926 h 1106488"/>
              <a:gd name="connsiteX7060" fmla="*/ 922655 w 1031876"/>
              <a:gd name="connsiteY7060" fmla="*/ 867093 h 1106488"/>
              <a:gd name="connsiteX7061" fmla="*/ 977901 w 1031876"/>
              <a:gd name="connsiteY7061" fmla="*/ 866775 h 1106488"/>
              <a:gd name="connsiteX7062" fmla="*/ 978695 w 1031876"/>
              <a:gd name="connsiteY7062" fmla="*/ 866775 h 1106488"/>
              <a:gd name="connsiteX7063" fmla="*/ 980282 w 1031876"/>
              <a:gd name="connsiteY7063" fmla="*/ 866775 h 1106488"/>
              <a:gd name="connsiteX7064" fmla="*/ 977372 w 1031876"/>
              <a:gd name="connsiteY7064" fmla="*/ 868892 h 1106488"/>
              <a:gd name="connsiteX7065" fmla="*/ 964672 w 1031876"/>
              <a:gd name="connsiteY7065" fmla="*/ 866775 h 1106488"/>
              <a:gd name="connsiteX7066" fmla="*/ 964673 w 1031876"/>
              <a:gd name="connsiteY7066" fmla="*/ 866776 h 1106488"/>
              <a:gd name="connsiteX7067" fmla="*/ 968112 w 1031876"/>
              <a:gd name="connsiteY7067" fmla="*/ 870248 h 1106488"/>
              <a:gd name="connsiteX7068" fmla="*/ 971551 w 1031876"/>
              <a:gd name="connsiteY7068" fmla="*/ 873721 h 1106488"/>
              <a:gd name="connsiteX7069" fmla="*/ 964672 w 1031876"/>
              <a:gd name="connsiteY7069" fmla="*/ 873721 h 1106488"/>
              <a:gd name="connsiteX7070" fmla="*/ 964672 w 1031876"/>
              <a:gd name="connsiteY7070" fmla="*/ 872852 h 1106488"/>
              <a:gd name="connsiteX7071" fmla="*/ 964672 w 1031876"/>
              <a:gd name="connsiteY7071" fmla="*/ 871984 h 1106488"/>
              <a:gd name="connsiteX7072" fmla="*/ 964672 w 1031876"/>
              <a:gd name="connsiteY7072" fmla="*/ 866776 h 1106488"/>
              <a:gd name="connsiteX7073" fmla="*/ 936096 w 1031876"/>
              <a:gd name="connsiteY7073" fmla="*/ 866775 h 1106488"/>
              <a:gd name="connsiteX7074" fmla="*/ 942975 w 1031876"/>
              <a:gd name="connsiteY7074" fmla="*/ 866775 h 1106488"/>
              <a:gd name="connsiteX7075" fmla="*/ 933516 w 1031876"/>
              <a:gd name="connsiteY7075" fmla="*/ 873760 h 1106488"/>
              <a:gd name="connsiteX7076" fmla="*/ 933039 w 1031876"/>
              <a:gd name="connsiteY7076" fmla="*/ 874536 h 1106488"/>
              <a:gd name="connsiteX7077" fmla="*/ 915988 w 1031876"/>
              <a:gd name="connsiteY7077" fmla="*/ 866775 h 1106488"/>
              <a:gd name="connsiteX7078" fmla="*/ 909638 w 1031876"/>
              <a:gd name="connsiteY7078" fmla="*/ 873125 h 1106488"/>
              <a:gd name="connsiteX7079" fmla="*/ 915988 w 1031876"/>
              <a:gd name="connsiteY7079" fmla="*/ 866775 h 1106488"/>
              <a:gd name="connsiteX7080" fmla="*/ 909639 w 1031876"/>
              <a:gd name="connsiteY7080" fmla="*/ 866775 h 1106488"/>
              <a:gd name="connsiteX7081" fmla="*/ 906752 w 1031876"/>
              <a:gd name="connsiteY7081" fmla="*/ 870816 h 1106488"/>
              <a:gd name="connsiteX7082" fmla="*/ 901701 w 1031876"/>
              <a:gd name="connsiteY7082" fmla="*/ 873125 h 1106488"/>
              <a:gd name="connsiteX7083" fmla="*/ 909639 w 1031876"/>
              <a:gd name="connsiteY7083" fmla="*/ 866775 h 1106488"/>
              <a:gd name="connsiteX7084" fmla="*/ 909639 w 1031876"/>
              <a:gd name="connsiteY7084" fmla="*/ 866775 h 1106488"/>
              <a:gd name="connsiteX7085" fmla="*/ 901701 w 1031876"/>
              <a:gd name="connsiteY7085" fmla="*/ 873125 h 1106488"/>
              <a:gd name="connsiteX7086" fmla="*/ 905670 w 1031876"/>
              <a:gd name="connsiteY7086" fmla="*/ 872331 h 1106488"/>
              <a:gd name="connsiteX7087" fmla="*/ 906752 w 1031876"/>
              <a:gd name="connsiteY7087" fmla="*/ 870816 h 1106488"/>
              <a:gd name="connsiteX7088" fmla="*/ 908647 w 1031876"/>
              <a:gd name="connsiteY7088" fmla="*/ 869950 h 1106488"/>
              <a:gd name="connsiteX7089" fmla="*/ 909639 w 1031876"/>
              <a:gd name="connsiteY7089" fmla="*/ 866775 h 1106488"/>
              <a:gd name="connsiteX7090" fmla="*/ 889001 w 1031876"/>
              <a:gd name="connsiteY7090" fmla="*/ 866775 h 1106488"/>
              <a:gd name="connsiteX7091" fmla="*/ 895351 w 1031876"/>
              <a:gd name="connsiteY7091" fmla="*/ 866775 h 1106488"/>
              <a:gd name="connsiteX7092" fmla="*/ 889001 w 1031876"/>
              <a:gd name="connsiteY7092" fmla="*/ 866775 h 1106488"/>
              <a:gd name="connsiteX7093" fmla="*/ 875212 w 1031876"/>
              <a:gd name="connsiteY7093" fmla="*/ 866649 h 1106488"/>
              <a:gd name="connsiteX7094" fmla="*/ 867520 w 1031876"/>
              <a:gd name="connsiteY7094" fmla="*/ 868357 h 1106488"/>
              <a:gd name="connsiteX7095" fmla="*/ 866095 w 1031876"/>
              <a:gd name="connsiteY7095" fmla="*/ 869685 h 1106488"/>
              <a:gd name="connsiteX7096" fmla="*/ 865744 w 1031876"/>
              <a:gd name="connsiteY7096" fmla="*/ 869802 h 1106488"/>
              <a:gd name="connsiteX7097" fmla="*/ 868374 w 1031876"/>
              <a:gd name="connsiteY7097" fmla="*/ 867503 h 1106488"/>
              <a:gd name="connsiteX7098" fmla="*/ 875212 w 1031876"/>
              <a:gd name="connsiteY7098" fmla="*/ 866649 h 1106488"/>
              <a:gd name="connsiteX7099" fmla="*/ 875212 w 1031876"/>
              <a:gd name="connsiteY7099" fmla="*/ 866649 h 1106488"/>
              <a:gd name="connsiteX7100" fmla="*/ 865810 w 1031876"/>
              <a:gd name="connsiteY7100" fmla="*/ 870064 h 1106488"/>
              <a:gd name="connsiteX7101" fmla="*/ 864956 w 1031876"/>
              <a:gd name="connsiteY7101" fmla="*/ 870747 h 1106488"/>
              <a:gd name="connsiteX7102" fmla="*/ 866095 w 1031876"/>
              <a:gd name="connsiteY7102" fmla="*/ 869685 h 1106488"/>
              <a:gd name="connsiteX7103" fmla="*/ 164102 w 1031876"/>
              <a:gd name="connsiteY7103" fmla="*/ 866649 h 1106488"/>
              <a:gd name="connsiteX7104" fmla="*/ 170940 w 1031876"/>
              <a:gd name="connsiteY7104" fmla="*/ 873480 h 1106488"/>
              <a:gd name="connsiteX7105" fmla="*/ 166059 w 1031876"/>
              <a:gd name="connsiteY7105" fmla="*/ 866775 h 1106488"/>
              <a:gd name="connsiteX7106" fmla="*/ 164307 w 1031876"/>
              <a:gd name="connsiteY7106" fmla="*/ 866775 h 1106488"/>
              <a:gd name="connsiteX7107" fmla="*/ 164354 w 1031876"/>
              <a:gd name="connsiteY7107" fmla="*/ 866649 h 1106488"/>
              <a:gd name="connsiteX7108" fmla="*/ 164287 w 1031876"/>
              <a:gd name="connsiteY7108" fmla="*/ 866649 h 1106488"/>
              <a:gd name="connsiteX7109" fmla="*/ 150427 w 1031876"/>
              <a:gd name="connsiteY7109" fmla="*/ 866649 h 1106488"/>
              <a:gd name="connsiteX7110" fmla="*/ 157265 w 1031876"/>
              <a:gd name="connsiteY7110" fmla="*/ 873480 h 1106488"/>
              <a:gd name="connsiteX7111" fmla="*/ 152946 w 1031876"/>
              <a:gd name="connsiteY7111" fmla="*/ 873480 h 1106488"/>
              <a:gd name="connsiteX7112" fmla="*/ 153988 w 1031876"/>
              <a:gd name="connsiteY7112" fmla="*/ 874812 h 1106488"/>
              <a:gd name="connsiteX7113" fmla="*/ 153075 w 1031876"/>
              <a:gd name="connsiteY7113" fmla="*/ 874555 h 1106488"/>
              <a:gd name="connsiteX7114" fmla="*/ 154740 w 1031876"/>
              <a:gd name="connsiteY7114" fmla="*/ 876842 h 1106488"/>
              <a:gd name="connsiteX7115" fmla="*/ 154701 w 1031876"/>
              <a:gd name="connsiteY7115" fmla="*/ 876895 h 1106488"/>
              <a:gd name="connsiteX7116" fmla="*/ 157265 w 1031876"/>
              <a:gd name="connsiteY7116" fmla="*/ 880310 h 1106488"/>
              <a:gd name="connsiteX7117" fmla="*/ 151282 w 1031876"/>
              <a:gd name="connsiteY7117" fmla="*/ 874333 h 1106488"/>
              <a:gd name="connsiteX7118" fmla="*/ 150888 w 1031876"/>
              <a:gd name="connsiteY7118" fmla="*/ 873940 h 1106488"/>
              <a:gd name="connsiteX7119" fmla="*/ 150813 w 1031876"/>
              <a:gd name="connsiteY7119" fmla="*/ 873919 h 1106488"/>
              <a:gd name="connsiteX7120" fmla="*/ 150832 w 1031876"/>
              <a:gd name="connsiteY7120" fmla="*/ 873884 h 1106488"/>
              <a:gd name="connsiteX7121" fmla="*/ 150427 w 1031876"/>
              <a:gd name="connsiteY7121" fmla="*/ 873480 h 1106488"/>
              <a:gd name="connsiteX7122" fmla="*/ 151043 w 1031876"/>
              <a:gd name="connsiteY7122" fmla="*/ 873480 h 1106488"/>
              <a:gd name="connsiteX7123" fmla="*/ 151316 w 1031876"/>
              <a:gd name="connsiteY7123" fmla="*/ 872957 h 1106488"/>
              <a:gd name="connsiteX7124" fmla="*/ 150427 w 1031876"/>
              <a:gd name="connsiteY7124" fmla="*/ 873480 h 1106488"/>
              <a:gd name="connsiteX7125" fmla="*/ 150427 w 1031876"/>
              <a:gd name="connsiteY7125" fmla="*/ 870918 h 1106488"/>
              <a:gd name="connsiteX7126" fmla="*/ 151565 w 1031876"/>
              <a:gd name="connsiteY7126" fmla="*/ 872481 h 1106488"/>
              <a:gd name="connsiteX7127" fmla="*/ 151803 w 1031876"/>
              <a:gd name="connsiteY7127" fmla="*/ 872025 h 1106488"/>
              <a:gd name="connsiteX7128" fmla="*/ 150427 w 1031876"/>
              <a:gd name="connsiteY7128" fmla="*/ 870816 h 1106488"/>
              <a:gd name="connsiteX7129" fmla="*/ 150427 w 1031876"/>
              <a:gd name="connsiteY7129" fmla="*/ 870064 h 1106488"/>
              <a:gd name="connsiteX7130" fmla="*/ 150427 w 1031876"/>
              <a:gd name="connsiteY7130" fmla="*/ 866649 h 1106488"/>
              <a:gd name="connsiteX7131" fmla="*/ 150427 w 1031876"/>
              <a:gd name="connsiteY7131" fmla="*/ 866649 h 1106488"/>
              <a:gd name="connsiteX7132" fmla="*/ 151282 w 1031876"/>
              <a:gd name="connsiteY7132" fmla="*/ 867503 h 1106488"/>
              <a:gd name="connsiteX7133" fmla="*/ 151832 w 1031876"/>
              <a:gd name="connsiteY7133" fmla="*/ 868053 h 1106488"/>
              <a:gd name="connsiteX7134" fmla="*/ 143589 w 1031876"/>
              <a:gd name="connsiteY7134" fmla="*/ 866649 h 1106488"/>
              <a:gd name="connsiteX7135" fmla="*/ 148764 w 1031876"/>
              <a:gd name="connsiteY7135" fmla="*/ 869603 h 1106488"/>
              <a:gd name="connsiteX7136" fmla="*/ 148926 w 1031876"/>
              <a:gd name="connsiteY7136" fmla="*/ 869981 h 1106488"/>
              <a:gd name="connsiteX7137" fmla="*/ 956734 w 1031876"/>
              <a:gd name="connsiteY7137" fmla="*/ 866247 h 1106488"/>
              <a:gd name="connsiteX7138" fmla="*/ 955874 w 1031876"/>
              <a:gd name="connsiteY7138" fmla="*/ 867107 h 1106488"/>
              <a:gd name="connsiteX7139" fmla="*/ 954725 w 1031876"/>
              <a:gd name="connsiteY7139" fmla="*/ 868255 h 1106488"/>
              <a:gd name="connsiteX7140" fmla="*/ 136525 w 1031876"/>
              <a:gd name="connsiteY7140" fmla="*/ 866247 h 1106488"/>
              <a:gd name="connsiteX7141" fmla="*/ 137013 w 1031876"/>
              <a:gd name="connsiteY7141" fmla="*/ 866775 h 1106488"/>
              <a:gd name="connsiteX7142" fmla="*/ 139204 w 1031876"/>
              <a:gd name="connsiteY7142" fmla="*/ 866775 h 1106488"/>
              <a:gd name="connsiteX7143" fmla="*/ 140097 w 1031876"/>
              <a:gd name="connsiteY7143" fmla="*/ 866775 h 1106488"/>
              <a:gd name="connsiteX7144" fmla="*/ 143589 w 1031876"/>
              <a:gd name="connsiteY7144" fmla="*/ 866775 h 1106488"/>
              <a:gd name="connsiteX7145" fmla="*/ 143589 w 1031876"/>
              <a:gd name="connsiteY7145" fmla="*/ 866649 h 1106488"/>
              <a:gd name="connsiteX7146" fmla="*/ 143621 w 1031876"/>
              <a:gd name="connsiteY7146" fmla="*/ 866775 h 1106488"/>
              <a:gd name="connsiteX7147" fmla="*/ 143669 w 1031876"/>
              <a:gd name="connsiteY7147" fmla="*/ 866775 h 1106488"/>
              <a:gd name="connsiteX7148" fmla="*/ 143633 w 1031876"/>
              <a:gd name="connsiteY7148" fmla="*/ 866824 h 1106488"/>
              <a:gd name="connsiteX7149" fmla="*/ 144444 w 1031876"/>
              <a:gd name="connsiteY7149" fmla="*/ 870064 h 1106488"/>
              <a:gd name="connsiteX7150" fmla="*/ 146546 w 1031876"/>
              <a:gd name="connsiteY7150" fmla="*/ 871264 h 1106488"/>
              <a:gd name="connsiteX7151" fmla="*/ 143589 w 1031876"/>
              <a:gd name="connsiteY7151" fmla="*/ 873480 h 1106488"/>
              <a:gd name="connsiteX7152" fmla="*/ 143589 w 1031876"/>
              <a:gd name="connsiteY7152" fmla="*/ 872626 h 1106488"/>
              <a:gd name="connsiteX7153" fmla="*/ 143589 w 1031876"/>
              <a:gd name="connsiteY7153" fmla="*/ 866882 h 1106488"/>
              <a:gd name="connsiteX7154" fmla="*/ 140990 w 1031876"/>
              <a:gd name="connsiteY7154" fmla="*/ 870347 h 1106488"/>
              <a:gd name="connsiteX7155" fmla="*/ 143669 w 1031876"/>
              <a:gd name="connsiteY7155" fmla="*/ 873919 h 1106488"/>
              <a:gd name="connsiteX7156" fmla="*/ 142863 w 1031876"/>
              <a:gd name="connsiteY7156" fmla="*/ 873113 h 1106488"/>
              <a:gd name="connsiteX7157" fmla="*/ 142875 w 1031876"/>
              <a:gd name="connsiteY7157" fmla="*/ 873126 h 1106488"/>
              <a:gd name="connsiteX7158" fmla="*/ 137319 w 1031876"/>
              <a:gd name="connsiteY7158" fmla="*/ 869686 h 1106488"/>
              <a:gd name="connsiteX7159" fmla="*/ 136843 w 1031876"/>
              <a:gd name="connsiteY7159" fmla="*/ 867625 h 1106488"/>
              <a:gd name="connsiteX7160" fmla="*/ 136843 w 1031876"/>
              <a:gd name="connsiteY7160" fmla="*/ 870268 h 1106488"/>
              <a:gd name="connsiteX7161" fmla="*/ 136843 w 1031876"/>
              <a:gd name="connsiteY7161" fmla="*/ 873760 h 1106488"/>
              <a:gd name="connsiteX7162" fmla="*/ 134343 w 1031876"/>
              <a:gd name="connsiteY7162" fmla="*/ 870268 h 1106488"/>
              <a:gd name="connsiteX7163" fmla="*/ 136695 w 1031876"/>
              <a:gd name="connsiteY7163" fmla="*/ 866982 h 1106488"/>
              <a:gd name="connsiteX7164" fmla="*/ 136684 w 1031876"/>
              <a:gd name="connsiteY7164" fmla="*/ 866934 h 1106488"/>
              <a:gd name="connsiteX7165" fmla="*/ 136525 w 1031876"/>
              <a:gd name="connsiteY7165" fmla="*/ 866775 h 1106488"/>
              <a:gd name="connsiteX7166" fmla="*/ 136647 w 1031876"/>
              <a:gd name="connsiteY7166" fmla="*/ 866775 h 1106488"/>
              <a:gd name="connsiteX7167" fmla="*/ 150997 w 1031876"/>
              <a:gd name="connsiteY7167" fmla="*/ 866222 h 1106488"/>
              <a:gd name="connsiteX7168" fmla="*/ 150643 w 1031876"/>
              <a:gd name="connsiteY7168" fmla="*/ 866488 h 1106488"/>
              <a:gd name="connsiteX7169" fmla="*/ 150739 w 1031876"/>
              <a:gd name="connsiteY7169" fmla="*/ 866649 h 1106488"/>
              <a:gd name="connsiteX7170" fmla="*/ 150855 w 1031876"/>
              <a:gd name="connsiteY7170" fmla="*/ 866649 h 1106488"/>
              <a:gd name="connsiteX7171" fmla="*/ 152771 w 1031876"/>
              <a:gd name="connsiteY7171" fmla="*/ 864893 h 1106488"/>
              <a:gd name="connsiteX7172" fmla="*/ 151524 w 1031876"/>
              <a:gd name="connsiteY7172" fmla="*/ 865828 h 1106488"/>
              <a:gd name="connsiteX7173" fmla="*/ 150907 w 1031876"/>
              <a:gd name="connsiteY7173" fmla="*/ 866649 h 1106488"/>
              <a:gd name="connsiteX7174" fmla="*/ 151282 w 1031876"/>
              <a:gd name="connsiteY7174" fmla="*/ 866649 h 1106488"/>
              <a:gd name="connsiteX7175" fmla="*/ 152137 w 1031876"/>
              <a:gd name="connsiteY7175" fmla="*/ 866649 h 1106488"/>
              <a:gd name="connsiteX7176" fmla="*/ 152991 w 1031876"/>
              <a:gd name="connsiteY7176" fmla="*/ 866649 h 1106488"/>
              <a:gd name="connsiteX7177" fmla="*/ 153846 w 1031876"/>
              <a:gd name="connsiteY7177" fmla="*/ 866649 h 1106488"/>
              <a:gd name="connsiteX7178" fmla="*/ 156870 w 1031876"/>
              <a:gd name="connsiteY7178" fmla="*/ 866649 h 1106488"/>
              <a:gd name="connsiteX7179" fmla="*/ 156318 w 1031876"/>
              <a:gd name="connsiteY7179" fmla="*/ 866413 h 1106488"/>
              <a:gd name="connsiteX7180" fmla="*/ 153846 w 1031876"/>
              <a:gd name="connsiteY7180" fmla="*/ 865796 h 1106488"/>
              <a:gd name="connsiteX7181" fmla="*/ 153511 w 1031876"/>
              <a:gd name="connsiteY7181" fmla="*/ 865210 h 1106488"/>
              <a:gd name="connsiteX7182" fmla="*/ 928767 w 1031876"/>
              <a:gd name="connsiteY7182" fmla="*/ 864592 h 1106488"/>
              <a:gd name="connsiteX7183" fmla="*/ 929640 w 1031876"/>
              <a:gd name="connsiteY7183" fmla="*/ 867093 h 1106488"/>
              <a:gd name="connsiteX7184" fmla="*/ 922655 w 1031876"/>
              <a:gd name="connsiteY7184" fmla="*/ 873760 h 1106488"/>
              <a:gd name="connsiteX7185" fmla="*/ 922655 w 1031876"/>
              <a:gd name="connsiteY7185" fmla="*/ 872927 h 1106488"/>
              <a:gd name="connsiteX7186" fmla="*/ 922655 w 1031876"/>
              <a:gd name="connsiteY7186" fmla="*/ 872093 h 1106488"/>
              <a:gd name="connsiteX7187" fmla="*/ 922655 w 1031876"/>
              <a:gd name="connsiteY7187" fmla="*/ 869593 h 1106488"/>
              <a:gd name="connsiteX7188" fmla="*/ 922655 w 1031876"/>
              <a:gd name="connsiteY7188" fmla="*/ 867093 h 1106488"/>
              <a:gd name="connsiteX7189" fmla="*/ 926147 w 1031876"/>
              <a:gd name="connsiteY7189" fmla="*/ 866259 h 1106488"/>
              <a:gd name="connsiteX7190" fmla="*/ 926619 w 1031876"/>
              <a:gd name="connsiteY7190" fmla="*/ 865471 h 1106488"/>
              <a:gd name="connsiteX7191" fmla="*/ 970130 w 1031876"/>
              <a:gd name="connsiteY7191" fmla="*/ 862432 h 1106488"/>
              <a:gd name="connsiteX7192" fmla="*/ 969632 w 1031876"/>
              <a:gd name="connsiteY7192" fmla="*/ 865916 h 1106488"/>
              <a:gd name="connsiteX7193" fmla="*/ 963613 w 1031876"/>
              <a:gd name="connsiteY7193" fmla="*/ 866776 h 1106488"/>
              <a:gd name="connsiteX7194" fmla="*/ 976799 w 1031876"/>
              <a:gd name="connsiteY7194" fmla="*/ 861526 h 1106488"/>
              <a:gd name="connsiteX7195" fmla="*/ 974725 w 1031876"/>
              <a:gd name="connsiteY7195" fmla="*/ 863600 h 1106488"/>
              <a:gd name="connsiteX7196" fmla="*/ 971550 w 1031876"/>
              <a:gd name="connsiteY7196" fmla="*/ 866775 h 1106488"/>
              <a:gd name="connsiteX7197" fmla="*/ 990326 w 1031876"/>
              <a:gd name="connsiteY7197" fmla="*/ 860907 h 1106488"/>
              <a:gd name="connsiteX7198" fmla="*/ 989521 w 1031876"/>
              <a:gd name="connsiteY7198" fmla="*/ 861505 h 1106488"/>
              <a:gd name="connsiteX7199" fmla="*/ 988022 w 1031876"/>
              <a:gd name="connsiteY7199" fmla="*/ 863005 h 1106488"/>
              <a:gd name="connsiteX7200" fmla="*/ 984648 w 1031876"/>
              <a:gd name="connsiteY7200" fmla="*/ 866378 h 1106488"/>
              <a:gd name="connsiteX7201" fmla="*/ 984347 w 1031876"/>
              <a:gd name="connsiteY7201" fmla="*/ 866579 h 1106488"/>
              <a:gd name="connsiteX7202" fmla="*/ 984563 w 1031876"/>
              <a:gd name="connsiteY7202" fmla="*/ 866697 h 1106488"/>
              <a:gd name="connsiteX7203" fmla="*/ 987426 w 1031876"/>
              <a:gd name="connsiteY7203" fmla="*/ 865981 h 1106488"/>
              <a:gd name="connsiteX7204" fmla="*/ 144403 w 1031876"/>
              <a:gd name="connsiteY7204" fmla="*/ 860426 h 1106488"/>
              <a:gd name="connsiteX7205" fmla="*/ 147242 w 1031876"/>
              <a:gd name="connsiteY7205" fmla="*/ 862477 h 1106488"/>
              <a:gd name="connsiteX7206" fmla="*/ 147956 w 1031876"/>
              <a:gd name="connsiteY7206" fmla="*/ 861961 h 1106488"/>
              <a:gd name="connsiteX7207" fmla="*/ 150427 w 1031876"/>
              <a:gd name="connsiteY7207" fmla="*/ 866124 h 1106488"/>
              <a:gd name="connsiteX7208" fmla="*/ 150427 w 1031876"/>
              <a:gd name="connsiteY7208" fmla="*/ 865796 h 1106488"/>
              <a:gd name="connsiteX7209" fmla="*/ 150427 w 1031876"/>
              <a:gd name="connsiteY7209" fmla="*/ 860426 h 1106488"/>
              <a:gd name="connsiteX7210" fmla="*/ 150081 w 1031876"/>
              <a:gd name="connsiteY7210" fmla="*/ 860426 h 1106488"/>
              <a:gd name="connsiteX7211" fmla="*/ 147956 w 1031876"/>
              <a:gd name="connsiteY7211" fmla="*/ 861961 h 1106488"/>
              <a:gd name="connsiteX7212" fmla="*/ 147242 w 1031876"/>
              <a:gd name="connsiteY7212" fmla="*/ 860757 h 1106488"/>
              <a:gd name="connsiteX7213" fmla="*/ 145868 w 1031876"/>
              <a:gd name="connsiteY7213" fmla="*/ 860426 h 1106488"/>
              <a:gd name="connsiteX7214" fmla="*/ 123429 w 1031876"/>
              <a:gd name="connsiteY7214" fmla="*/ 860426 h 1106488"/>
              <a:gd name="connsiteX7215" fmla="*/ 130175 w 1031876"/>
              <a:gd name="connsiteY7215" fmla="*/ 867305 h 1106488"/>
              <a:gd name="connsiteX7216" fmla="*/ 125453 w 1031876"/>
              <a:gd name="connsiteY7216" fmla="*/ 864553 h 1106488"/>
              <a:gd name="connsiteX7217" fmla="*/ 121180 w 1031876"/>
              <a:gd name="connsiteY7217" fmla="*/ 860426 h 1106488"/>
              <a:gd name="connsiteX7218" fmla="*/ 123429 w 1031876"/>
              <a:gd name="connsiteY7218" fmla="*/ 860426 h 1106488"/>
              <a:gd name="connsiteX7219" fmla="*/ 124272 w 1031876"/>
              <a:gd name="connsiteY7219" fmla="*/ 863866 h 1106488"/>
              <a:gd name="connsiteX7220" fmla="*/ 125453 w 1031876"/>
              <a:gd name="connsiteY7220" fmla="*/ 864553 h 1106488"/>
              <a:gd name="connsiteX7221" fmla="*/ 126802 w 1031876"/>
              <a:gd name="connsiteY7221" fmla="*/ 867305 h 1106488"/>
              <a:gd name="connsiteX7222" fmla="*/ 123429 w 1031876"/>
              <a:gd name="connsiteY7222" fmla="*/ 867305 h 1106488"/>
              <a:gd name="connsiteX7223" fmla="*/ 984251 w 1031876"/>
              <a:gd name="connsiteY7223" fmla="*/ 860425 h 1106488"/>
              <a:gd name="connsiteX7224" fmla="*/ 982086 w 1031876"/>
              <a:gd name="connsiteY7224" fmla="*/ 863889 h 1106488"/>
              <a:gd name="connsiteX7225" fmla="*/ 981870 w 1031876"/>
              <a:gd name="connsiteY7225" fmla="*/ 863600 h 1106488"/>
              <a:gd name="connsiteX7226" fmla="*/ 984251 w 1031876"/>
              <a:gd name="connsiteY7226" fmla="*/ 860425 h 1106488"/>
              <a:gd name="connsiteX7227" fmla="*/ 977901 w 1031876"/>
              <a:gd name="connsiteY7227" fmla="*/ 860425 h 1106488"/>
              <a:gd name="connsiteX7228" fmla="*/ 977901 w 1031876"/>
              <a:gd name="connsiteY7228" fmla="*/ 866775 h 1106488"/>
              <a:gd name="connsiteX7229" fmla="*/ 975520 w 1031876"/>
              <a:gd name="connsiteY7229" fmla="*/ 866775 h 1106488"/>
              <a:gd name="connsiteX7230" fmla="*/ 972345 w 1031876"/>
              <a:gd name="connsiteY7230" fmla="*/ 866775 h 1106488"/>
              <a:gd name="connsiteX7231" fmla="*/ 971551 w 1031876"/>
              <a:gd name="connsiteY7231" fmla="*/ 866775 h 1106488"/>
              <a:gd name="connsiteX7232" fmla="*/ 977901 w 1031876"/>
              <a:gd name="connsiteY7232" fmla="*/ 860425 h 1106488"/>
              <a:gd name="connsiteX7233" fmla="*/ 977900 w 1031876"/>
              <a:gd name="connsiteY7233" fmla="*/ 860425 h 1106488"/>
              <a:gd name="connsiteX7234" fmla="*/ 977106 w 1031876"/>
              <a:gd name="connsiteY7234" fmla="*/ 861219 h 1106488"/>
              <a:gd name="connsiteX7235" fmla="*/ 976799 w 1031876"/>
              <a:gd name="connsiteY7235" fmla="*/ 861526 h 1106488"/>
              <a:gd name="connsiteX7236" fmla="*/ 950913 w 1031876"/>
              <a:gd name="connsiteY7236" fmla="*/ 860425 h 1106488"/>
              <a:gd name="connsiteX7237" fmla="*/ 942975 w 1031876"/>
              <a:gd name="connsiteY7237" fmla="*/ 866775 h 1106488"/>
              <a:gd name="connsiteX7238" fmla="*/ 950913 w 1031876"/>
              <a:gd name="connsiteY7238" fmla="*/ 860425 h 1106488"/>
              <a:gd name="connsiteX7239" fmla="*/ 936625 w 1031876"/>
              <a:gd name="connsiteY7239" fmla="*/ 860425 h 1106488"/>
              <a:gd name="connsiteX7240" fmla="*/ 929640 w 1031876"/>
              <a:gd name="connsiteY7240" fmla="*/ 867093 h 1106488"/>
              <a:gd name="connsiteX7241" fmla="*/ 936625 w 1031876"/>
              <a:gd name="connsiteY7241" fmla="*/ 860425 h 1106488"/>
              <a:gd name="connsiteX7242" fmla="*/ 936625 w 1031876"/>
              <a:gd name="connsiteY7242" fmla="*/ 860425 h 1106488"/>
              <a:gd name="connsiteX7243" fmla="*/ 930275 w 1031876"/>
              <a:gd name="connsiteY7243" fmla="*/ 866775 h 1106488"/>
              <a:gd name="connsiteX7244" fmla="*/ 936625 w 1031876"/>
              <a:gd name="connsiteY7244" fmla="*/ 860425 h 1106488"/>
              <a:gd name="connsiteX7245" fmla="*/ 929640 w 1031876"/>
              <a:gd name="connsiteY7245" fmla="*/ 860425 h 1106488"/>
              <a:gd name="connsiteX7246" fmla="*/ 926619 w 1031876"/>
              <a:gd name="connsiteY7246" fmla="*/ 865471 h 1106488"/>
              <a:gd name="connsiteX7247" fmla="*/ 922655 w 1031876"/>
              <a:gd name="connsiteY7247" fmla="*/ 867093 h 1106488"/>
              <a:gd name="connsiteX7248" fmla="*/ 922338 w 1031876"/>
              <a:gd name="connsiteY7248" fmla="*/ 860425 h 1106488"/>
              <a:gd name="connsiteX7249" fmla="*/ 915988 w 1031876"/>
              <a:gd name="connsiteY7249" fmla="*/ 866775 h 1106488"/>
              <a:gd name="connsiteX7250" fmla="*/ 922338 w 1031876"/>
              <a:gd name="connsiteY7250" fmla="*/ 860425 h 1106488"/>
              <a:gd name="connsiteX7251" fmla="*/ 150427 w 1031876"/>
              <a:gd name="connsiteY7251" fmla="*/ 860176 h 1106488"/>
              <a:gd name="connsiteX7252" fmla="*/ 150202 w 1031876"/>
              <a:gd name="connsiteY7252" fmla="*/ 860339 h 1106488"/>
              <a:gd name="connsiteX7253" fmla="*/ 150427 w 1031876"/>
              <a:gd name="connsiteY7253" fmla="*/ 860371 h 1106488"/>
              <a:gd name="connsiteX7254" fmla="*/ 970492 w 1031876"/>
              <a:gd name="connsiteY7254" fmla="*/ 859897 h 1106488"/>
              <a:gd name="connsiteX7255" fmla="*/ 963613 w 1031876"/>
              <a:gd name="connsiteY7255" fmla="*/ 866776 h 1106488"/>
              <a:gd name="connsiteX7256" fmla="*/ 970492 w 1031876"/>
              <a:gd name="connsiteY7256" fmla="*/ 859897 h 1106488"/>
              <a:gd name="connsiteX7257" fmla="*/ 136752 w 1031876"/>
              <a:gd name="connsiteY7257" fmla="*/ 859819 h 1106488"/>
              <a:gd name="connsiteX7258" fmla="*/ 140433 w 1031876"/>
              <a:gd name="connsiteY7258" fmla="*/ 860344 h 1106488"/>
              <a:gd name="connsiteX7259" fmla="*/ 143589 w 1031876"/>
              <a:gd name="connsiteY7259" fmla="*/ 866649 h 1106488"/>
              <a:gd name="connsiteX7260" fmla="*/ 140679 w 1031876"/>
              <a:gd name="connsiteY7260" fmla="*/ 863742 h 1106488"/>
              <a:gd name="connsiteX7261" fmla="*/ 140171 w 1031876"/>
              <a:gd name="connsiteY7261" fmla="*/ 863234 h 1106488"/>
              <a:gd name="connsiteX7262" fmla="*/ 136752 w 1031876"/>
              <a:gd name="connsiteY7262" fmla="*/ 859819 h 1106488"/>
              <a:gd name="connsiteX7263" fmla="*/ 902495 w 1031876"/>
              <a:gd name="connsiteY7263" fmla="*/ 859632 h 1106488"/>
              <a:gd name="connsiteX7264" fmla="*/ 898923 w 1031876"/>
              <a:gd name="connsiteY7264" fmla="*/ 863204 h 1106488"/>
              <a:gd name="connsiteX7265" fmla="*/ 895354 w 1031876"/>
              <a:gd name="connsiteY7265" fmla="*/ 866773 h 1106488"/>
              <a:gd name="connsiteX7266" fmla="*/ 898923 w 1031876"/>
              <a:gd name="connsiteY7266" fmla="*/ 864394 h 1106488"/>
              <a:gd name="connsiteX7267" fmla="*/ 899637 w 1031876"/>
              <a:gd name="connsiteY7267" fmla="*/ 864870 h 1106488"/>
              <a:gd name="connsiteX7268" fmla="*/ 895353 w 1031876"/>
              <a:gd name="connsiteY7268" fmla="*/ 866774 h 1106488"/>
              <a:gd name="connsiteX7269" fmla="*/ 895352 w 1031876"/>
              <a:gd name="connsiteY7269" fmla="*/ 866776 h 1106488"/>
              <a:gd name="connsiteX7270" fmla="*/ 898440 w 1031876"/>
              <a:gd name="connsiteY7270" fmla="*/ 868835 h 1106488"/>
              <a:gd name="connsiteX7271" fmla="*/ 896244 w 1031876"/>
              <a:gd name="connsiteY7271" fmla="*/ 869950 h 1106488"/>
              <a:gd name="connsiteX7272" fmla="*/ 895351 w 1031876"/>
              <a:gd name="connsiteY7272" fmla="*/ 873125 h 1106488"/>
              <a:gd name="connsiteX7273" fmla="*/ 895351 w 1031876"/>
              <a:gd name="connsiteY7273" fmla="*/ 872331 h 1106488"/>
              <a:gd name="connsiteX7274" fmla="*/ 895351 w 1031876"/>
              <a:gd name="connsiteY7274" fmla="*/ 866776 h 1106488"/>
              <a:gd name="connsiteX7275" fmla="*/ 895351 w 1031876"/>
              <a:gd name="connsiteY7275" fmla="*/ 866775 h 1106488"/>
              <a:gd name="connsiteX7276" fmla="*/ 895352 w 1031876"/>
              <a:gd name="connsiteY7276" fmla="*/ 866775 h 1106488"/>
              <a:gd name="connsiteX7277" fmla="*/ 895351 w 1031876"/>
              <a:gd name="connsiteY7277" fmla="*/ 866775 h 1106488"/>
              <a:gd name="connsiteX7278" fmla="*/ 895352 w 1031876"/>
              <a:gd name="connsiteY7278" fmla="*/ 866775 h 1106488"/>
              <a:gd name="connsiteX7279" fmla="*/ 898923 w 1031876"/>
              <a:gd name="connsiteY7279" fmla="*/ 860525 h 1106488"/>
              <a:gd name="connsiteX7280" fmla="*/ 902495 w 1031876"/>
              <a:gd name="connsiteY7280" fmla="*/ 859632 h 1106488"/>
              <a:gd name="connsiteX7281" fmla="*/ 964762 w 1031876"/>
              <a:gd name="connsiteY7281" fmla="*/ 859434 h 1106488"/>
              <a:gd name="connsiteX7282" fmla="*/ 964532 w 1031876"/>
              <a:gd name="connsiteY7282" fmla="*/ 859801 h 1106488"/>
              <a:gd name="connsiteX7283" fmla="*/ 964433 w 1031876"/>
              <a:gd name="connsiteY7283" fmla="*/ 860296 h 1106488"/>
              <a:gd name="connsiteX7284" fmla="*/ 969864 w 1031876"/>
              <a:gd name="connsiteY7284" fmla="*/ 859434 h 1106488"/>
              <a:gd name="connsiteX7285" fmla="*/ 969864 w 1031876"/>
              <a:gd name="connsiteY7285" fmla="*/ 859434 h 1106488"/>
              <a:gd name="connsiteX7286" fmla="*/ 965474 w 1031876"/>
              <a:gd name="connsiteY7286" fmla="*/ 859434 h 1106488"/>
              <a:gd name="connsiteX7287" fmla="*/ 961112 w 1031876"/>
              <a:gd name="connsiteY7287" fmla="*/ 859367 h 1106488"/>
              <a:gd name="connsiteX7288" fmla="*/ 963613 w 1031876"/>
              <a:gd name="connsiteY7288" fmla="*/ 859367 h 1106488"/>
              <a:gd name="connsiteX7289" fmla="*/ 956734 w 1031876"/>
              <a:gd name="connsiteY7289" fmla="*/ 866247 h 1106488"/>
              <a:gd name="connsiteX7290" fmla="*/ 960174 w 1031876"/>
              <a:gd name="connsiteY7290" fmla="*/ 861947 h 1106488"/>
              <a:gd name="connsiteX7291" fmla="*/ 130175 w 1031876"/>
              <a:gd name="connsiteY7291" fmla="*/ 859367 h 1106488"/>
              <a:gd name="connsiteX7292" fmla="*/ 136525 w 1031876"/>
              <a:gd name="connsiteY7292" fmla="*/ 866247 h 1106488"/>
              <a:gd name="connsiteX7293" fmla="*/ 134144 w 1031876"/>
              <a:gd name="connsiteY7293" fmla="*/ 866247 h 1106488"/>
              <a:gd name="connsiteX7294" fmla="*/ 130969 w 1031876"/>
              <a:gd name="connsiteY7294" fmla="*/ 866247 h 1106488"/>
              <a:gd name="connsiteX7295" fmla="*/ 130175 w 1031876"/>
              <a:gd name="connsiteY7295" fmla="*/ 866247 h 1106488"/>
              <a:gd name="connsiteX7296" fmla="*/ 130175 w 1031876"/>
              <a:gd name="connsiteY7296" fmla="*/ 859367 h 1106488"/>
              <a:gd name="connsiteX7297" fmla="*/ 971805 w 1031876"/>
              <a:gd name="connsiteY7297" fmla="*/ 858415 h 1106488"/>
              <a:gd name="connsiteX7298" fmla="*/ 971357 w 1031876"/>
              <a:gd name="connsiteY7298" fmla="*/ 858851 h 1106488"/>
              <a:gd name="connsiteX7299" fmla="*/ 971402 w 1031876"/>
              <a:gd name="connsiteY7299" fmla="*/ 858987 h 1106488"/>
              <a:gd name="connsiteX7300" fmla="*/ 971781 w 1031876"/>
              <a:gd name="connsiteY7300" fmla="*/ 858608 h 1106488"/>
              <a:gd name="connsiteX7301" fmla="*/ 878630 w 1031876"/>
              <a:gd name="connsiteY7301" fmla="*/ 857257 h 1106488"/>
              <a:gd name="connsiteX7302" fmla="*/ 882049 w 1031876"/>
              <a:gd name="connsiteY7302" fmla="*/ 859819 h 1106488"/>
              <a:gd name="connsiteX7303" fmla="*/ 876066 w 1031876"/>
              <a:gd name="connsiteY7303" fmla="*/ 859819 h 1106488"/>
              <a:gd name="connsiteX7304" fmla="*/ 874615 w 1031876"/>
              <a:gd name="connsiteY7304" fmla="*/ 860863 h 1106488"/>
              <a:gd name="connsiteX7305" fmla="*/ 875212 w 1031876"/>
              <a:gd name="connsiteY7305" fmla="*/ 859819 h 1106488"/>
              <a:gd name="connsiteX7306" fmla="*/ 878630 w 1031876"/>
              <a:gd name="connsiteY7306" fmla="*/ 857257 h 1106488"/>
              <a:gd name="connsiteX7307" fmla="*/ 158120 w 1031876"/>
              <a:gd name="connsiteY7307" fmla="*/ 857257 h 1106488"/>
              <a:gd name="connsiteX7308" fmla="*/ 164102 w 1031876"/>
              <a:gd name="connsiteY7308" fmla="*/ 859819 h 1106488"/>
              <a:gd name="connsiteX7309" fmla="*/ 160684 w 1031876"/>
              <a:gd name="connsiteY7309" fmla="*/ 859819 h 1106488"/>
              <a:gd name="connsiteX7310" fmla="*/ 159829 w 1031876"/>
              <a:gd name="connsiteY7310" fmla="*/ 859819 h 1106488"/>
              <a:gd name="connsiteX7311" fmla="*/ 157265 w 1031876"/>
              <a:gd name="connsiteY7311" fmla="*/ 859819 h 1106488"/>
              <a:gd name="connsiteX7312" fmla="*/ 158120 w 1031876"/>
              <a:gd name="connsiteY7312" fmla="*/ 857257 h 1106488"/>
              <a:gd name="connsiteX7313" fmla="*/ 989301 w 1031876"/>
              <a:gd name="connsiteY7313" fmla="*/ 857111 h 1106488"/>
              <a:gd name="connsiteX7314" fmla="*/ 990691 w 1031876"/>
              <a:gd name="connsiteY7314" fmla="*/ 858949 h 1106488"/>
              <a:gd name="connsiteX7315" fmla="*/ 990657 w 1031876"/>
              <a:gd name="connsiteY7315" fmla="*/ 859185 h 1106488"/>
              <a:gd name="connsiteX7316" fmla="*/ 990419 w 1031876"/>
              <a:gd name="connsiteY7316" fmla="*/ 859219 h 1106488"/>
              <a:gd name="connsiteX7317" fmla="*/ 988786 w 1031876"/>
              <a:gd name="connsiteY7317" fmla="*/ 858004 h 1106488"/>
              <a:gd name="connsiteX7318" fmla="*/ 120056 w 1031876"/>
              <a:gd name="connsiteY7318" fmla="*/ 856986 h 1106488"/>
              <a:gd name="connsiteX7319" fmla="*/ 123429 w 1031876"/>
              <a:gd name="connsiteY7319" fmla="*/ 860426 h 1106488"/>
              <a:gd name="connsiteX7320" fmla="*/ 120651 w 1031876"/>
              <a:gd name="connsiteY7320" fmla="*/ 858807 h 1106488"/>
              <a:gd name="connsiteX7321" fmla="*/ 114658 w 1031876"/>
              <a:gd name="connsiteY7321" fmla="*/ 856298 h 1106488"/>
              <a:gd name="connsiteX7322" fmla="*/ 115355 w 1031876"/>
              <a:gd name="connsiteY7322" fmla="*/ 856704 h 1106488"/>
              <a:gd name="connsiteX7323" fmla="*/ 116682 w 1031876"/>
              <a:gd name="connsiteY7323" fmla="*/ 860426 h 1106488"/>
              <a:gd name="connsiteX7324" fmla="*/ 134701 w 1031876"/>
              <a:gd name="connsiteY7324" fmla="*/ 855721 h 1106488"/>
              <a:gd name="connsiteX7325" fmla="*/ 135089 w 1031876"/>
              <a:gd name="connsiteY7325" fmla="*/ 855942 h 1106488"/>
              <a:gd name="connsiteX7326" fmla="*/ 136752 w 1031876"/>
              <a:gd name="connsiteY7326" fmla="*/ 859819 h 1106488"/>
              <a:gd name="connsiteX7327" fmla="*/ 119381 w 1031876"/>
              <a:gd name="connsiteY7327" fmla="*/ 854923 h 1106488"/>
              <a:gd name="connsiteX7328" fmla="*/ 121742 w 1031876"/>
              <a:gd name="connsiteY7328" fmla="*/ 856126 h 1106488"/>
              <a:gd name="connsiteX7329" fmla="*/ 122374 w 1031876"/>
              <a:gd name="connsiteY7329" fmla="*/ 856449 h 1106488"/>
              <a:gd name="connsiteX7330" fmla="*/ 969807 w 1031876"/>
              <a:gd name="connsiteY7330" fmla="*/ 854232 h 1106488"/>
              <a:gd name="connsiteX7331" fmla="*/ 965022 w 1031876"/>
              <a:gd name="connsiteY7331" fmla="*/ 859017 h 1106488"/>
              <a:gd name="connsiteX7332" fmla="*/ 969233 w 1031876"/>
              <a:gd name="connsiteY7332" fmla="*/ 854806 h 1106488"/>
              <a:gd name="connsiteX7333" fmla="*/ 109935 w 1031876"/>
              <a:gd name="connsiteY7333" fmla="*/ 853547 h 1106488"/>
              <a:gd name="connsiteX7334" fmla="*/ 111622 w 1031876"/>
              <a:gd name="connsiteY7334" fmla="*/ 854529 h 1106488"/>
              <a:gd name="connsiteX7335" fmla="*/ 116682 w 1031876"/>
              <a:gd name="connsiteY7335" fmla="*/ 860426 h 1106488"/>
              <a:gd name="connsiteX7336" fmla="*/ 123429 w 1031876"/>
              <a:gd name="connsiteY7336" fmla="*/ 867305 h 1106488"/>
              <a:gd name="connsiteX7337" fmla="*/ 123429 w 1031876"/>
              <a:gd name="connsiteY7337" fmla="*/ 870745 h 1106488"/>
              <a:gd name="connsiteX7338" fmla="*/ 123429 w 1031876"/>
              <a:gd name="connsiteY7338" fmla="*/ 872121 h 1106488"/>
              <a:gd name="connsiteX7339" fmla="*/ 122080 w 1031876"/>
              <a:gd name="connsiteY7339" fmla="*/ 871158 h 1106488"/>
              <a:gd name="connsiteX7340" fmla="*/ 116682 w 1031876"/>
              <a:gd name="connsiteY7340" fmla="*/ 867305 h 1106488"/>
              <a:gd name="connsiteX7341" fmla="*/ 109935 w 1031876"/>
              <a:gd name="connsiteY7341" fmla="*/ 860426 h 1106488"/>
              <a:gd name="connsiteX7342" fmla="*/ 109935 w 1031876"/>
              <a:gd name="connsiteY7342" fmla="*/ 853547 h 1106488"/>
              <a:gd name="connsiteX7343" fmla="*/ 976955 w 1031876"/>
              <a:gd name="connsiteY7343" fmla="*/ 853434 h 1106488"/>
              <a:gd name="connsiteX7344" fmla="*/ 976922 w 1031876"/>
              <a:gd name="connsiteY7344" fmla="*/ 853439 h 1106488"/>
              <a:gd name="connsiteX7345" fmla="*/ 972508 w 1031876"/>
              <a:gd name="connsiteY7345" fmla="*/ 857732 h 1106488"/>
              <a:gd name="connsiteX7346" fmla="*/ 972426 w 1031876"/>
              <a:gd name="connsiteY7346" fmla="*/ 857963 h 1106488"/>
              <a:gd name="connsiteX7347" fmla="*/ 970640 w 1031876"/>
              <a:gd name="connsiteY7347" fmla="*/ 853399 h 1106488"/>
              <a:gd name="connsiteX7348" fmla="*/ 970559 w 1031876"/>
              <a:gd name="connsiteY7348" fmla="*/ 853480 h 1106488"/>
              <a:gd name="connsiteX7349" fmla="*/ 969807 w 1031876"/>
              <a:gd name="connsiteY7349" fmla="*/ 854232 h 1106488"/>
              <a:gd name="connsiteX7350" fmla="*/ 143716 w 1031876"/>
              <a:gd name="connsiteY7350" fmla="*/ 853328 h 1106488"/>
              <a:gd name="connsiteX7351" fmla="*/ 149822 w 1031876"/>
              <a:gd name="connsiteY7351" fmla="*/ 859434 h 1106488"/>
              <a:gd name="connsiteX7352" fmla="*/ 150200 w 1031876"/>
              <a:gd name="connsiteY7352" fmla="*/ 859812 h 1106488"/>
              <a:gd name="connsiteX7353" fmla="*/ 146845 w 1031876"/>
              <a:gd name="connsiteY7353" fmla="*/ 856457 h 1106488"/>
              <a:gd name="connsiteX7354" fmla="*/ 984251 w 1031876"/>
              <a:gd name="connsiteY7354" fmla="*/ 853017 h 1106488"/>
              <a:gd name="connsiteX7355" fmla="*/ 970492 w 1031876"/>
              <a:gd name="connsiteY7355" fmla="*/ 866776 h 1106488"/>
              <a:gd name="connsiteX7356" fmla="*/ 971117 w 1031876"/>
              <a:gd name="connsiteY7356" fmla="*/ 861773 h 1106488"/>
              <a:gd name="connsiteX7357" fmla="*/ 973932 w 1031876"/>
              <a:gd name="connsiteY7357" fmla="*/ 859897 h 1106488"/>
              <a:gd name="connsiteX7358" fmla="*/ 984251 w 1031876"/>
              <a:gd name="connsiteY7358" fmla="*/ 853017 h 1106488"/>
              <a:gd name="connsiteX7359" fmla="*/ 868374 w 1031876"/>
              <a:gd name="connsiteY7359" fmla="*/ 852988 h 1106488"/>
              <a:gd name="connsiteX7360" fmla="*/ 868374 w 1031876"/>
              <a:gd name="connsiteY7360" fmla="*/ 859819 h 1106488"/>
              <a:gd name="connsiteX7361" fmla="*/ 871793 w 1031876"/>
              <a:gd name="connsiteY7361" fmla="*/ 859819 h 1106488"/>
              <a:gd name="connsiteX7362" fmla="*/ 874713 w 1031876"/>
              <a:gd name="connsiteY7362" fmla="*/ 859819 h 1106488"/>
              <a:gd name="connsiteX7363" fmla="*/ 874713 w 1031876"/>
              <a:gd name="connsiteY7363" fmla="*/ 859433 h 1106488"/>
              <a:gd name="connsiteX7364" fmla="*/ 874713 w 1031876"/>
              <a:gd name="connsiteY7364" fmla="*/ 856478 h 1106488"/>
              <a:gd name="connsiteX7365" fmla="*/ 874357 w 1031876"/>
              <a:gd name="connsiteY7365" fmla="*/ 858965 h 1106488"/>
              <a:gd name="connsiteX7366" fmla="*/ 868374 w 1031876"/>
              <a:gd name="connsiteY7366" fmla="*/ 859819 h 1106488"/>
              <a:gd name="connsiteX7367" fmla="*/ 874357 w 1031876"/>
              <a:gd name="connsiteY7367" fmla="*/ 853842 h 1106488"/>
              <a:gd name="connsiteX7368" fmla="*/ 874713 w 1031876"/>
              <a:gd name="connsiteY7368" fmla="*/ 853487 h 1106488"/>
              <a:gd name="connsiteX7369" fmla="*/ 874713 w 1031876"/>
              <a:gd name="connsiteY7369" fmla="*/ 853362 h 1106488"/>
              <a:gd name="connsiteX7370" fmla="*/ 871793 w 1031876"/>
              <a:gd name="connsiteY7370" fmla="*/ 855550 h 1106488"/>
              <a:gd name="connsiteX7371" fmla="*/ 868374 w 1031876"/>
              <a:gd name="connsiteY7371" fmla="*/ 852988 h 1106488"/>
              <a:gd name="connsiteX7372" fmla="*/ 157265 w 1031876"/>
              <a:gd name="connsiteY7372" fmla="*/ 852988 h 1106488"/>
              <a:gd name="connsiteX7373" fmla="*/ 162814 w 1031876"/>
              <a:gd name="connsiteY7373" fmla="*/ 853780 h 1106488"/>
              <a:gd name="connsiteX7374" fmla="*/ 163342 w 1031876"/>
              <a:gd name="connsiteY7374" fmla="*/ 854506 h 1106488"/>
              <a:gd name="connsiteX7375" fmla="*/ 164102 w 1031876"/>
              <a:gd name="connsiteY7375" fmla="*/ 859819 h 1106488"/>
              <a:gd name="connsiteX7376" fmla="*/ 150427 w 1031876"/>
              <a:gd name="connsiteY7376" fmla="*/ 852988 h 1106488"/>
              <a:gd name="connsiteX7377" fmla="*/ 150684 w 1031876"/>
              <a:gd name="connsiteY7377" fmla="*/ 853282 h 1106488"/>
              <a:gd name="connsiteX7378" fmla="*/ 150741 w 1031876"/>
              <a:gd name="connsiteY7378" fmla="*/ 853347 h 1106488"/>
              <a:gd name="connsiteX7379" fmla="*/ 156410 w 1031876"/>
              <a:gd name="connsiteY7379" fmla="*/ 859819 h 1106488"/>
              <a:gd name="connsiteX7380" fmla="*/ 151282 w 1031876"/>
              <a:gd name="connsiteY7380" fmla="*/ 859819 h 1106488"/>
              <a:gd name="connsiteX7381" fmla="*/ 150427 w 1031876"/>
              <a:gd name="connsiteY7381" fmla="*/ 859819 h 1106488"/>
              <a:gd name="connsiteX7382" fmla="*/ 150427 w 1031876"/>
              <a:gd name="connsiteY7382" fmla="*/ 858965 h 1106488"/>
              <a:gd name="connsiteX7383" fmla="*/ 150427 w 1031876"/>
              <a:gd name="connsiteY7383" fmla="*/ 855550 h 1106488"/>
              <a:gd name="connsiteX7384" fmla="*/ 150427 w 1031876"/>
              <a:gd name="connsiteY7384" fmla="*/ 853842 h 1106488"/>
              <a:gd name="connsiteX7385" fmla="*/ 150427 w 1031876"/>
              <a:gd name="connsiteY7385" fmla="*/ 853630 h 1106488"/>
              <a:gd name="connsiteX7386" fmla="*/ 150427 w 1031876"/>
              <a:gd name="connsiteY7386" fmla="*/ 853282 h 1106488"/>
              <a:gd name="connsiteX7387" fmla="*/ 150427 w 1031876"/>
              <a:gd name="connsiteY7387" fmla="*/ 852988 h 1106488"/>
              <a:gd name="connsiteX7388" fmla="*/ 157265 w 1031876"/>
              <a:gd name="connsiteY7388" fmla="*/ 859819 h 1106488"/>
              <a:gd name="connsiteX7389" fmla="*/ 156410 w 1031876"/>
              <a:gd name="connsiteY7389" fmla="*/ 858965 h 1106488"/>
              <a:gd name="connsiteX7390" fmla="*/ 150765 w 1031876"/>
              <a:gd name="connsiteY7390" fmla="*/ 853326 h 1106488"/>
              <a:gd name="connsiteX7391" fmla="*/ 150721 w 1031876"/>
              <a:gd name="connsiteY7391" fmla="*/ 853282 h 1106488"/>
              <a:gd name="connsiteX7392" fmla="*/ 915989 w 1031876"/>
              <a:gd name="connsiteY7392" fmla="*/ 852488 h 1106488"/>
              <a:gd name="connsiteX7393" fmla="*/ 912417 w 1031876"/>
              <a:gd name="connsiteY7393" fmla="*/ 855465 h 1106488"/>
              <a:gd name="connsiteX7394" fmla="*/ 909988 w 1031876"/>
              <a:gd name="connsiteY7394" fmla="*/ 853441 h 1106488"/>
              <a:gd name="connsiteX7395" fmla="*/ 902495 w 1031876"/>
              <a:gd name="connsiteY7395" fmla="*/ 852488 h 1106488"/>
              <a:gd name="connsiteX7396" fmla="*/ 906067 w 1031876"/>
              <a:gd name="connsiteY7396" fmla="*/ 852488 h 1106488"/>
              <a:gd name="connsiteX7397" fmla="*/ 908845 w 1031876"/>
              <a:gd name="connsiteY7397" fmla="*/ 852488 h 1106488"/>
              <a:gd name="connsiteX7398" fmla="*/ 909639 w 1031876"/>
              <a:gd name="connsiteY7398" fmla="*/ 852488 h 1106488"/>
              <a:gd name="connsiteX7399" fmla="*/ 909278 w 1031876"/>
              <a:gd name="connsiteY7399" fmla="*/ 852849 h 1106488"/>
              <a:gd name="connsiteX7400" fmla="*/ 909988 w 1031876"/>
              <a:gd name="connsiteY7400" fmla="*/ 853441 h 1106488"/>
              <a:gd name="connsiteX7401" fmla="*/ 909738 w 1031876"/>
              <a:gd name="connsiteY7401" fmla="*/ 853480 h 1106488"/>
              <a:gd name="connsiteX7402" fmla="*/ 908845 w 1031876"/>
              <a:gd name="connsiteY7402" fmla="*/ 860425 h 1106488"/>
              <a:gd name="connsiteX7403" fmla="*/ 909639 w 1031876"/>
              <a:gd name="connsiteY7403" fmla="*/ 860425 h 1106488"/>
              <a:gd name="connsiteX7404" fmla="*/ 912417 w 1031876"/>
              <a:gd name="connsiteY7404" fmla="*/ 860425 h 1106488"/>
              <a:gd name="connsiteX7405" fmla="*/ 915989 w 1031876"/>
              <a:gd name="connsiteY7405" fmla="*/ 860425 h 1106488"/>
              <a:gd name="connsiteX7406" fmla="*/ 908845 w 1031876"/>
              <a:gd name="connsiteY7406" fmla="*/ 866775 h 1106488"/>
              <a:gd name="connsiteX7407" fmla="*/ 909639 w 1031876"/>
              <a:gd name="connsiteY7407" fmla="*/ 866775 h 1106488"/>
              <a:gd name="connsiteX7408" fmla="*/ 907755 w 1031876"/>
              <a:gd name="connsiteY7408" fmla="*/ 867421 h 1106488"/>
              <a:gd name="connsiteX7409" fmla="*/ 906166 w 1031876"/>
              <a:gd name="connsiteY7409" fmla="*/ 868363 h 1106488"/>
              <a:gd name="connsiteX7410" fmla="*/ 906317 w 1031876"/>
              <a:gd name="connsiteY7410" fmla="*/ 867914 h 1106488"/>
              <a:gd name="connsiteX7411" fmla="*/ 902693 w 1031876"/>
              <a:gd name="connsiteY7411" fmla="*/ 869156 h 1106488"/>
              <a:gd name="connsiteX7412" fmla="*/ 901916 w 1031876"/>
              <a:gd name="connsiteY7412" fmla="*/ 867290 h 1106488"/>
              <a:gd name="connsiteX7413" fmla="*/ 901874 w 1031876"/>
              <a:gd name="connsiteY7413" fmla="*/ 867189 h 1106488"/>
              <a:gd name="connsiteX7414" fmla="*/ 898923 w 1031876"/>
              <a:gd name="connsiteY7414" fmla="*/ 869156 h 1106488"/>
              <a:gd name="connsiteX7415" fmla="*/ 898440 w 1031876"/>
              <a:gd name="connsiteY7415" fmla="*/ 868835 h 1106488"/>
              <a:gd name="connsiteX7416" fmla="*/ 901840 w 1031876"/>
              <a:gd name="connsiteY7416" fmla="*/ 867108 h 1106488"/>
              <a:gd name="connsiteX7417" fmla="*/ 901701 w 1031876"/>
              <a:gd name="connsiteY7417" fmla="*/ 866775 h 1106488"/>
              <a:gd name="connsiteX7418" fmla="*/ 902495 w 1031876"/>
              <a:gd name="connsiteY7418" fmla="*/ 866775 h 1106488"/>
              <a:gd name="connsiteX7419" fmla="*/ 905670 w 1031876"/>
              <a:gd name="connsiteY7419" fmla="*/ 866775 h 1106488"/>
              <a:gd name="connsiteX7420" fmla="*/ 906702 w 1031876"/>
              <a:gd name="connsiteY7420" fmla="*/ 866775 h 1106488"/>
              <a:gd name="connsiteX7421" fmla="*/ 907572 w 1031876"/>
              <a:gd name="connsiteY7421" fmla="*/ 864196 h 1106488"/>
              <a:gd name="connsiteX7422" fmla="*/ 902495 w 1031876"/>
              <a:gd name="connsiteY7422" fmla="*/ 866775 h 1106488"/>
              <a:gd name="connsiteX7423" fmla="*/ 908505 w 1031876"/>
              <a:gd name="connsiteY7423" fmla="*/ 861433 h 1106488"/>
              <a:gd name="connsiteX7424" fmla="*/ 906067 w 1031876"/>
              <a:gd name="connsiteY7424" fmla="*/ 863600 h 1106488"/>
              <a:gd name="connsiteX7425" fmla="*/ 902495 w 1031876"/>
              <a:gd name="connsiteY7425" fmla="*/ 866775 h 1106488"/>
              <a:gd name="connsiteX7426" fmla="*/ 899637 w 1031876"/>
              <a:gd name="connsiteY7426" fmla="*/ 864870 h 1106488"/>
              <a:gd name="connsiteX7427" fmla="*/ 902495 w 1031876"/>
              <a:gd name="connsiteY7427" fmla="*/ 863600 h 1106488"/>
              <a:gd name="connsiteX7428" fmla="*/ 908705 w 1031876"/>
              <a:gd name="connsiteY7428" fmla="*/ 860840 h 1106488"/>
              <a:gd name="connsiteX7429" fmla="*/ 908845 w 1031876"/>
              <a:gd name="connsiteY7429" fmla="*/ 860426 h 1106488"/>
              <a:gd name="connsiteX7430" fmla="*/ 907952 w 1031876"/>
              <a:gd name="connsiteY7430" fmla="*/ 860426 h 1106488"/>
              <a:gd name="connsiteX7431" fmla="*/ 901701 w 1031876"/>
              <a:gd name="connsiteY7431" fmla="*/ 860426 h 1106488"/>
              <a:gd name="connsiteX7432" fmla="*/ 907952 w 1031876"/>
              <a:gd name="connsiteY7432" fmla="*/ 856457 h 1106488"/>
              <a:gd name="connsiteX7433" fmla="*/ 908614 w 1031876"/>
              <a:gd name="connsiteY7433" fmla="*/ 853513 h 1106488"/>
              <a:gd name="connsiteX7434" fmla="*/ 906067 w 1031876"/>
              <a:gd name="connsiteY7434" fmla="*/ 856060 h 1106488"/>
              <a:gd name="connsiteX7435" fmla="*/ 902495 w 1031876"/>
              <a:gd name="connsiteY7435" fmla="*/ 859632 h 1106488"/>
              <a:gd name="connsiteX7436" fmla="*/ 902495 w 1031876"/>
              <a:gd name="connsiteY7436" fmla="*/ 852488 h 1106488"/>
              <a:gd name="connsiteX7437" fmla="*/ 123825 w 1031876"/>
              <a:gd name="connsiteY7437" fmla="*/ 852488 h 1106488"/>
              <a:gd name="connsiteX7438" fmla="*/ 129381 w 1031876"/>
              <a:gd name="connsiteY7438" fmla="*/ 856457 h 1106488"/>
              <a:gd name="connsiteX7439" fmla="*/ 129982 w 1031876"/>
              <a:gd name="connsiteY7439" fmla="*/ 859462 h 1106488"/>
              <a:gd name="connsiteX7440" fmla="*/ 130032 w 1031876"/>
              <a:gd name="connsiteY7440" fmla="*/ 859506 h 1106488"/>
              <a:gd name="connsiteX7441" fmla="*/ 130175 w 1031876"/>
              <a:gd name="connsiteY7441" fmla="*/ 859123 h 1106488"/>
              <a:gd name="connsiteX7442" fmla="*/ 130175 w 1031876"/>
              <a:gd name="connsiteY7442" fmla="*/ 855928 h 1106488"/>
              <a:gd name="connsiteX7443" fmla="*/ 130175 w 1031876"/>
              <a:gd name="connsiteY7443" fmla="*/ 853137 h 1106488"/>
              <a:gd name="connsiteX7444" fmla="*/ 129914 w 1031876"/>
              <a:gd name="connsiteY7444" fmla="*/ 852988 h 1106488"/>
              <a:gd name="connsiteX7445" fmla="*/ 130175 w 1031876"/>
              <a:gd name="connsiteY7445" fmla="*/ 853075 h 1106488"/>
              <a:gd name="connsiteX7446" fmla="*/ 130175 w 1031876"/>
              <a:gd name="connsiteY7446" fmla="*/ 852488 h 1106488"/>
              <a:gd name="connsiteX7447" fmla="*/ 130815 w 1031876"/>
              <a:gd name="connsiteY7447" fmla="*/ 853289 h 1106488"/>
              <a:gd name="connsiteX7448" fmla="*/ 130816 w 1031876"/>
              <a:gd name="connsiteY7448" fmla="*/ 853289 h 1106488"/>
              <a:gd name="connsiteX7449" fmla="*/ 132193 w 1031876"/>
              <a:gd name="connsiteY7449" fmla="*/ 853747 h 1106488"/>
              <a:gd name="connsiteX7450" fmla="*/ 132026 w 1031876"/>
              <a:gd name="connsiteY7450" fmla="*/ 854194 h 1106488"/>
              <a:gd name="connsiteX7451" fmla="*/ 131131 w 1031876"/>
              <a:gd name="connsiteY7451" fmla="*/ 853683 h 1106488"/>
              <a:gd name="connsiteX7452" fmla="*/ 131382 w 1031876"/>
              <a:gd name="connsiteY7452" fmla="*/ 853997 h 1106488"/>
              <a:gd name="connsiteX7453" fmla="*/ 131383 w 1031876"/>
              <a:gd name="connsiteY7453" fmla="*/ 853998 h 1106488"/>
              <a:gd name="connsiteX7454" fmla="*/ 131870 w 1031876"/>
              <a:gd name="connsiteY7454" fmla="*/ 854608 h 1106488"/>
              <a:gd name="connsiteX7455" fmla="*/ 131870 w 1031876"/>
              <a:gd name="connsiteY7455" fmla="*/ 854607 h 1106488"/>
              <a:gd name="connsiteX7456" fmla="*/ 132026 w 1031876"/>
              <a:gd name="connsiteY7456" fmla="*/ 854194 h 1106488"/>
              <a:gd name="connsiteX7457" fmla="*/ 132268 w 1031876"/>
              <a:gd name="connsiteY7457" fmla="*/ 854332 h 1106488"/>
              <a:gd name="connsiteX7458" fmla="*/ 132052 w 1031876"/>
              <a:gd name="connsiteY7458" fmla="*/ 854835 h 1106488"/>
              <a:gd name="connsiteX7459" fmla="*/ 132052 w 1031876"/>
              <a:gd name="connsiteY7459" fmla="*/ 854835 h 1106488"/>
              <a:gd name="connsiteX7460" fmla="*/ 133290 w 1031876"/>
              <a:gd name="connsiteY7460" fmla="*/ 856382 h 1106488"/>
              <a:gd name="connsiteX7461" fmla="*/ 133350 w 1031876"/>
              <a:gd name="connsiteY7461" fmla="*/ 856457 h 1106488"/>
              <a:gd name="connsiteX7462" fmla="*/ 136525 w 1031876"/>
              <a:gd name="connsiteY7462" fmla="*/ 860426 h 1106488"/>
              <a:gd name="connsiteX7463" fmla="*/ 132157 w 1031876"/>
              <a:gd name="connsiteY7463" fmla="*/ 859646 h 1106488"/>
              <a:gd name="connsiteX7464" fmla="*/ 132556 w 1031876"/>
              <a:gd name="connsiteY7464" fmla="*/ 861087 h 1106488"/>
              <a:gd name="connsiteX7465" fmla="*/ 130175 w 1031876"/>
              <a:gd name="connsiteY7465" fmla="*/ 859367 h 1106488"/>
              <a:gd name="connsiteX7466" fmla="*/ 130175 w 1031876"/>
              <a:gd name="connsiteY7466" fmla="*/ 859211 h 1106488"/>
              <a:gd name="connsiteX7467" fmla="*/ 130044 w 1031876"/>
              <a:gd name="connsiteY7467" fmla="*/ 859516 h 1106488"/>
              <a:gd name="connsiteX7468" fmla="*/ 130176 w 1031876"/>
              <a:gd name="connsiteY7468" fmla="*/ 859632 h 1106488"/>
              <a:gd name="connsiteX7469" fmla="*/ 130057 w 1031876"/>
              <a:gd name="connsiteY7469" fmla="*/ 859835 h 1106488"/>
              <a:gd name="connsiteX7470" fmla="*/ 130175 w 1031876"/>
              <a:gd name="connsiteY7470" fmla="*/ 860426 h 1106488"/>
              <a:gd name="connsiteX7471" fmla="*/ 129906 w 1031876"/>
              <a:gd name="connsiteY7471" fmla="*/ 860090 h 1106488"/>
              <a:gd name="connsiteX7472" fmla="*/ 129060 w 1031876"/>
              <a:gd name="connsiteY7472" fmla="*/ 861530 h 1106488"/>
              <a:gd name="connsiteX7473" fmla="*/ 127390 w 1031876"/>
              <a:gd name="connsiteY7473" fmla="*/ 859632 h 1106488"/>
              <a:gd name="connsiteX7474" fmla="*/ 126604 w 1031876"/>
              <a:gd name="connsiteY7474" fmla="*/ 858739 h 1106488"/>
              <a:gd name="connsiteX7475" fmla="*/ 124053 w 1031876"/>
              <a:gd name="connsiteY7475" fmla="*/ 854274 h 1106488"/>
              <a:gd name="connsiteX7476" fmla="*/ 128055 w 1031876"/>
              <a:gd name="connsiteY7476" fmla="*/ 857775 h 1106488"/>
              <a:gd name="connsiteX7477" fmla="*/ 127000 w 1031876"/>
              <a:gd name="connsiteY7477" fmla="*/ 856457 h 1106488"/>
              <a:gd name="connsiteX7478" fmla="*/ 123825 w 1031876"/>
              <a:gd name="connsiteY7478" fmla="*/ 852488 h 1106488"/>
              <a:gd name="connsiteX7479" fmla="*/ 112465 w 1031876"/>
              <a:gd name="connsiteY7479" fmla="*/ 851827 h 1106488"/>
              <a:gd name="connsiteX7480" fmla="*/ 113309 w 1031876"/>
              <a:gd name="connsiteY7480" fmla="*/ 853547 h 1106488"/>
              <a:gd name="connsiteX7481" fmla="*/ 114658 w 1031876"/>
              <a:gd name="connsiteY7481" fmla="*/ 856298 h 1106488"/>
              <a:gd name="connsiteX7482" fmla="*/ 111622 w 1031876"/>
              <a:gd name="connsiteY7482" fmla="*/ 854529 h 1106488"/>
              <a:gd name="connsiteX7483" fmla="*/ 110778 w 1031876"/>
              <a:gd name="connsiteY7483" fmla="*/ 853547 h 1106488"/>
              <a:gd name="connsiteX7484" fmla="*/ 110714 w 1031876"/>
              <a:gd name="connsiteY7484" fmla="*/ 853017 h 1106488"/>
              <a:gd name="connsiteX7485" fmla="*/ 962621 w 1031876"/>
              <a:gd name="connsiteY7485" fmla="*/ 851385 h 1106488"/>
              <a:gd name="connsiteX7486" fmla="*/ 963410 w 1031876"/>
              <a:gd name="connsiteY7486" fmla="*/ 852894 h 1106488"/>
              <a:gd name="connsiteX7487" fmla="*/ 963613 w 1031876"/>
              <a:gd name="connsiteY7487" fmla="*/ 852488 h 1106488"/>
              <a:gd name="connsiteX7488" fmla="*/ 963443 w 1031876"/>
              <a:gd name="connsiteY7488" fmla="*/ 852956 h 1106488"/>
              <a:gd name="connsiteX7489" fmla="*/ 963613 w 1031876"/>
              <a:gd name="connsiteY7489" fmla="*/ 853282 h 1106488"/>
              <a:gd name="connsiteX7490" fmla="*/ 963125 w 1031876"/>
              <a:gd name="connsiteY7490" fmla="*/ 853832 h 1106488"/>
              <a:gd name="connsiteX7491" fmla="*/ 961112 w 1031876"/>
              <a:gd name="connsiteY7491" fmla="*/ 859367 h 1106488"/>
              <a:gd name="connsiteX7492" fmla="*/ 960174 w 1031876"/>
              <a:gd name="connsiteY7492" fmla="*/ 859367 h 1106488"/>
              <a:gd name="connsiteX7493" fmla="*/ 962706 w 1031876"/>
              <a:gd name="connsiteY7493" fmla="*/ 854303 h 1106488"/>
              <a:gd name="connsiteX7494" fmla="*/ 958204 w 1031876"/>
              <a:gd name="connsiteY7494" fmla="*/ 859367 h 1106488"/>
              <a:gd name="connsiteX7495" fmla="*/ 960174 w 1031876"/>
              <a:gd name="connsiteY7495" fmla="*/ 859367 h 1106488"/>
              <a:gd name="connsiteX7496" fmla="*/ 957594 w 1031876"/>
              <a:gd name="connsiteY7496" fmla="*/ 864527 h 1106488"/>
              <a:gd name="connsiteX7497" fmla="*/ 956734 w 1031876"/>
              <a:gd name="connsiteY7497" fmla="*/ 866247 h 1106488"/>
              <a:gd name="connsiteX7498" fmla="*/ 956734 w 1031876"/>
              <a:gd name="connsiteY7498" fmla="*/ 862807 h 1106488"/>
              <a:gd name="connsiteX7499" fmla="*/ 956734 w 1031876"/>
              <a:gd name="connsiteY7499" fmla="*/ 860954 h 1106488"/>
              <a:gd name="connsiteX7500" fmla="*/ 954088 w 1031876"/>
              <a:gd name="connsiteY7500" fmla="*/ 863600 h 1106488"/>
              <a:gd name="connsiteX7501" fmla="*/ 951441 w 1031876"/>
              <a:gd name="connsiteY7501" fmla="*/ 866247 h 1106488"/>
              <a:gd name="connsiteX7502" fmla="*/ 953294 w 1031876"/>
              <a:gd name="connsiteY7502" fmla="*/ 866247 h 1106488"/>
              <a:gd name="connsiteX7503" fmla="*/ 954154 w 1031876"/>
              <a:gd name="connsiteY7503" fmla="*/ 866247 h 1106488"/>
              <a:gd name="connsiteX7504" fmla="*/ 956734 w 1031876"/>
              <a:gd name="connsiteY7504" fmla="*/ 866247 h 1106488"/>
              <a:gd name="connsiteX7505" fmla="*/ 953294 w 1031876"/>
              <a:gd name="connsiteY7505" fmla="*/ 867107 h 1106488"/>
              <a:gd name="connsiteX7506" fmla="*/ 949855 w 1031876"/>
              <a:gd name="connsiteY7506" fmla="*/ 873125 h 1106488"/>
              <a:gd name="connsiteX7507" fmla="*/ 950913 w 1031876"/>
              <a:gd name="connsiteY7507" fmla="*/ 873125 h 1106488"/>
              <a:gd name="connsiteX7508" fmla="*/ 943769 w 1031876"/>
              <a:gd name="connsiteY7508" fmla="*/ 880269 h 1106488"/>
              <a:gd name="connsiteX7509" fmla="*/ 943769 w 1031876"/>
              <a:gd name="connsiteY7509" fmla="*/ 879376 h 1106488"/>
              <a:gd name="connsiteX7510" fmla="*/ 943769 w 1031876"/>
              <a:gd name="connsiteY7510" fmla="*/ 873654 h 1106488"/>
              <a:gd name="connsiteX7511" fmla="*/ 943196 w 1031876"/>
              <a:gd name="connsiteY7511" fmla="*/ 874129 h 1106488"/>
              <a:gd name="connsiteX7512" fmla="*/ 941171 w 1031876"/>
              <a:gd name="connsiteY7512" fmla="*/ 877671 h 1106488"/>
              <a:gd name="connsiteX7513" fmla="*/ 940197 w 1031876"/>
              <a:gd name="connsiteY7513" fmla="*/ 879376 h 1106488"/>
              <a:gd name="connsiteX7514" fmla="*/ 936998 w 1031876"/>
              <a:gd name="connsiteY7514" fmla="*/ 880176 h 1106488"/>
              <a:gd name="connsiteX7515" fmla="*/ 936943 w 1031876"/>
              <a:gd name="connsiteY7515" fmla="*/ 880269 h 1106488"/>
              <a:gd name="connsiteX7516" fmla="*/ 936891 w 1031876"/>
              <a:gd name="connsiteY7516" fmla="*/ 880203 h 1106488"/>
              <a:gd name="connsiteX7517" fmla="*/ 936625 w 1031876"/>
              <a:gd name="connsiteY7517" fmla="*/ 880269 h 1106488"/>
              <a:gd name="connsiteX7518" fmla="*/ 936804 w 1031876"/>
              <a:gd name="connsiteY7518" fmla="*/ 880090 h 1106488"/>
              <a:gd name="connsiteX7519" fmla="*/ 934324 w 1031876"/>
              <a:gd name="connsiteY7519" fmla="*/ 876896 h 1106488"/>
              <a:gd name="connsiteX7520" fmla="*/ 936943 w 1031876"/>
              <a:gd name="connsiteY7520" fmla="*/ 873522 h 1106488"/>
              <a:gd name="connsiteX7521" fmla="*/ 937816 w 1031876"/>
              <a:gd name="connsiteY7521" fmla="*/ 878582 h 1106488"/>
              <a:gd name="connsiteX7522" fmla="*/ 938061 w 1031876"/>
              <a:gd name="connsiteY7522" fmla="*/ 878380 h 1106488"/>
              <a:gd name="connsiteX7523" fmla="*/ 937404 w 1031876"/>
              <a:gd name="connsiteY7523" fmla="*/ 879490 h 1106488"/>
              <a:gd name="connsiteX7524" fmla="*/ 940197 w 1031876"/>
              <a:gd name="connsiteY7524" fmla="*/ 876697 h 1106488"/>
              <a:gd name="connsiteX7525" fmla="*/ 940696 w 1031876"/>
              <a:gd name="connsiteY7525" fmla="*/ 876198 h 1106488"/>
              <a:gd name="connsiteX7526" fmla="*/ 938061 w 1031876"/>
              <a:gd name="connsiteY7526" fmla="*/ 878380 h 1106488"/>
              <a:gd name="connsiteX7527" fmla="*/ 940436 w 1031876"/>
              <a:gd name="connsiteY7527" fmla="*/ 874366 h 1106488"/>
              <a:gd name="connsiteX7528" fmla="*/ 943195 w 1031876"/>
              <a:gd name="connsiteY7528" fmla="*/ 873699 h 1106488"/>
              <a:gd name="connsiteX7529" fmla="*/ 943769 w 1031876"/>
              <a:gd name="connsiteY7529" fmla="*/ 873125 h 1106488"/>
              <a:gd name="connsiteX7530" fmla="*/ 943480 w 1031876"/>
              <a:gd name="connsiteY7530" fmla="*/ 873630 h 1106488"/>
              <a:gd name="connsiteX7531" fmla="*/ 943769 w 1031876"/>
              <a:gd name="connsiteY7531" fmla="*/ 873561 h 1106488"/>
              <a:gd name="connsiteX7532" fmla="*/ 943769 w 1031876"/>
              <a:gd name="connsiteY7532" fmla="*/ 873125 h 1106488"/>
              <a:gd name="connsiteX7533" fmla="*/ 945555 w 1031876"/>
              <a:gd name="connsiteY7533" fmla="*/ 873125 h 1106488"/>
              <a:gd name="connsiteX7534" fmla="*/ 947341 w 1031876"/>
              <a:gd name="connsiteY7534" fmla="*/ 873125 h 1106488"/>
              <a:gd name="connsiteX7535" fmla="*/ 949854 w 1031876"/>
              <a:gd name="connsiteY7535" fmla="*/ 873125 h 1106488"/>
              <a:gd name="connsiteX7536" fmla="*/ 949854 w 1031876"/>
              <a:gd name="connsiteY7536" fmla="*/ 867622 h 1106488"/>
              <a:gd name="connsiteX7537" fmla="*/ 946944 w 1031876"/>
              <a:gd name="connsiteY7537" fmla="*/ 869950 h 1106488"/>
              <a:gd name="connsiteX7538" fmla="*/ 942975 w 1031876"/>
              <a:gd name="connsiteY7538" fmla="*/ 873125 h 1106488"/>
              <a:gd name="connsiteX7539" fmla="*/ 945952 w 1031876"/>
              <a:gd name="connsiteY7539" fmla="*/ 869950 h 1106488"/>
              <a:gd name="connsiteX7540" fmla="*/ 945449 w 1031876"/>
              <a:gd name="connsiteY7540" fmla="*/ 869414 h 1106488"/>
              <a:gd name="connsiteX7541" fmla="*/ 943928 w 1031876"/>
              <a:gd name="connsiteY7541" fmla="*/ 870149 h 1106488"/>
              <a:gd name="connsiteX7542" fmla="*/ 936943 w 1031876"/>
              <a:gd name="connsiteY7542" fmla="*/ 873522 h 1106488"/>
              <a:gd name="connsiteX7543" fmla="*/ 943055 w 1031876"/>
              <a:gd name="connsiteY7543" fmla="*/ 870149 h 1106488"/>
              <a:gd name="connsiteX7544" fmla="*/ 943722 w 1031876"/>
              <a:gd name="connsiteY7544" fmla="*/ 867572 h 1106488"/>
              <a:gd name="connsiteX7545" fmla="*/ 942975 w 1031876"/>
              <a:gd name="connsiteY7545" fmla="*/ 866775 h 1106488"/>
              <a:gd name="connsiteX7546" fmla="*/ 943800 w 1031876"/>
              <a:gd name="connsiteY7546" fmla="*/ 867270 h 1106488"/>
              <a:gd name="connsiteX7547" fmla="*/ 943928 w 1031876"/>
              <a:gd name="connsiteY7547" fmla="*/ 866775 h 1106488"/>
              <a:gd name="connsiteX7548" fmla="*/ 947420 w 1031876"/>
              <a:gd name="connsiteY7548" fmla="*/ 866775 h 1106488"/>
              <a:gd name="connsiteX7549" fmla="*/ 949326 w 1031876"/>
              <a:gd name="connsiteY7549" fmla="*/ 866775 h 1106488"/>
              <a:gd name="connsiteX7550" fmla="*/ 949854 w 1031876"/>
              <a:gd name="connsiteY7550" fmla="*/ 866775 h 1106488"/>
              <a:gd name="connsiteX7551" fmla="*/ 949854 w 1031876"/>
              <a:gd name="connsiteY7551" fmla="*/ 866247 h 1106488"/>
              <a:gd name="connsiteX7552" fmla="*/ 949326 w 1031876"/>
              <a:gd name="connsiteY7552" fmla="*/ 866775 h 1106488"/>
              <a:gd name="connsiteX7553" fmla="*/ 949854 w 1031876"/>
              <a:gd name="connsiteY7553" fmla="*/ 866247 h 1106488"/>
              <a:gd name="connsiteX7554" fmla="*/ 951215 w 1031876"/>
              <a:gd name="connsiteY7554" fmla="*/ 866247 h 1106488"/>
              <a:gd name="connsiteX7555" fmla="*/ 954088 w 1031876"/>
              <a:gd name="connsiteY7555" fmla="*/ 861219 h 1106488"/>
              <a:gd name="connsiteX7556" fmla="*/ 956734 w 1031876"/>
              <a:gd name="connsiteY7556" fmla="*/ 860557 h 1106488"/>
              <a:gd name="connsiteX7557" fmla="*/ 956734 w 1031876"/>
              <a:gd name="connsiteY7557" fmla="*/ 859367 h 1106488"/>
              <a:gd name="connsiteX7558" fmla="*/ 957801 w 1031876"/>
              <a:gd name="connsiteY7558" fmla="*/ 859367 h 1106488"/>
              <a:gd name="connsiteX7559" fmla="*/ 960438 w 1031876"/>
              <a:gd name="connsiteY7559" fmla="*/ 854175 h 1106488"/>
              <a:gd name="connsiteX7560" fmla="*/ 962621 w 1031876"/>
              <a:gd name="connsiteY7560" fmla="*/ 851385 h 1106488"/>
              <a:gd name="connsiteX7561" fmla="*/ 501879 w 1031876"/>
              <a:gd name="connsiteY7561" fmla="*/ 850939 h 1106488"/>
              <a:gd name="connsiteX7562" fmla="*/ 505982 w 1031876"/>
              <a:gd name="connsiteY7562" fmla="*/ 852988 h 1106488"/>
              <a:gd name="connsiteX7563" fmla="*/ 502563 w 1031876"/>
              <a:gd name="connsiteY7563" fmla="*/ 852135 h 1106488"/>
              <a:gd name="connsiteX7564" fmla="*/ 113983 w 1031876"/>
              <a:gd name="connsiteY7564" fmla="*/ 850795 h 1106488"/>
              <a:gd name="connsiteX7565" fmla="*/ 116682 w 1031876"/>
              <a:gd name="connsiteY7565" fmla="*/ 853547 h 1106488"/>
              <a:gd name="connsiteX7566" fmla="*/ 117525 w 1031876"/>
              <a:gd name="connsiteY7566" fmla="*/ 856986 h 1106488"/>
              <a:gd name="connsiteX7567" fmla="*/ 120651 w 1031876"/>
              <a:gd name="connsiteY7567" fmla="*/ 858807 h 1106488"/>
              <a:gd name="connsiteX7568" fmla="*/ 121180 w 1031876"/>
              <a:gd name="connsiteY7568" fmla="*/ 860426 h 1106488"/>
              <a:gd name="connsiteX7569" fmla="*/ 117525 w 1031876"/>
              <a:gd name="connsiteY7569" fmla="*/ 860426 h 1106488"/>
              <a:gd name="connsiteX7570" fmla="*/ 116682 w 1031876"/>
              <a:gd name="connsiteY7570" fmla="*/ 860426 h 1106488"/>
              <a:gd name="connsiteX7571" fmla="*/ 115839 w 1031876"/>
              <a:gd name="connsiteY7571" fmla="*/ 856986 h 1106488"/>
              <a:gd name="connsiteX7572" fmla="*/ 115355 w 1031876"/>
              <a:gd name="connsiteY7572" fmla="*/ 856704 h 1106488"/>
              <a:gd name="connsiteX7573" fmla="*/ 114229 w 1031876"/>
              <a:gd name="connsiteY7573" fmla="*/ 853547 h 1106488"/>
              <a:gd name="connsiteX7574" fmla="*/ 113391 w 1031876"/>
              <a:gd name="connsiteY7574" fmla="*/ 851198 h 1106488"/>
              <a:gd name="connsiteX7575" fmla="*/ 147008 w 1031876"/>
              <a:gd name="connsiteY7575" fmla="*/ 850427 h 1106488"/>
              <a:gd name="connsiteX7576" fmla="*/ 147940 w 1031876"/>
              <a:gd name="connsiteY7576" fmla="*/ 851126 h 1106488"/>
              <a:gd name="connsiteX7577" fmla="*/ 149572 w 1031876"/>
              <a:gd name="connsiteY7577" fmla="*/ 852988 h 1106488"/>
              <a:gd name="connsiteX7578" fmla="*/ 149609 w 1031876"/>
              <a:gd name="connsiteY7578" fmla="*/ 853282 h 1106488"/>
              <a:gd name="connsiteX7579" fmla="*/ 149731 w 1031876"/>
              <a:gd name="connsiteY7579" fmla="*/ 854257 h 1106488"/>
              <a:gd name="connsiteX7580" fmla="*/ 150427 w 1031876"/>
              <a:gd name="connsiteY7580" fmla="*/ 859819 h 1106488"/>
              <a:gd name="connsiteX7581" fmla="*/ 149643 w 1031876"/>
              <a:gd name="connsiteY7581" fmla="*/ 854336 h 1106488"/>
              <a:gd name="connsiteX7582" fmla="*/ 149572 w 1031876"/>
              <a:gd name="connsiteY7582" fmla="*/ 853842 h 1106488"/>
              <a:gd name="connsiteX7583" fmla="*/ 145648 w 1031876"/>
              <a:gd name="connsiteY7583" fmla="*/ 853282 h 1106488"/>
              <a:gd name="connsiteX7584" fmla="*/ 143589 w 1031876"/>
              <a:gd name="connsiteY7584" fmla="*/ 852988 h 1106488"/>
              <a:gd name="connsiteX7585" fmla="*/ 147008 w 1031876"/>
              <a:gd name="connsiteY7585" fmla="*/ 850427 h 1106488"/>
              <a:gd name="connsiteX7586" fmla="*/ 543588 w 1031876"/>
              <a:gd name="connsiteY7586" fmla="*/ 847866 h 1106488"/>
              <a:gd name="connsiteX7587" fmla="*/ 544272 w 1031876"/>
              <a:gd name="connsiteY7587" fmla="*/ 848890 h 1106488"/>
              <a:gd name="connsiteX7588" fmla="*/ 542449 w 1031876"/>
              <a:gd name="connsiteY7588" fmla="*/ 850712 h 1106488"/>
              <a:gd name="connsiteX7589" fmla="*/ 541879 w 1031876"/>
              <a:gd name="connsiteY7589" fmla="*/ 850427 h 1106488"/>
              <a:gd name="connsiteX7590" fmla="*/ 109935 w 1031876"/>
              <a:gd name="connsiteY7590" fmla="*/ 846667 h 1106488"/>
              <a:gd name="connsiteX7591" fmla="*/ 110714 w 1031876"/>
              <a:gd name="connsiteY7591" fmla="*/ 853017 h 1106488"/>
              <a:gd name="connsiteX7592" fmla="*/ 109935 w 1031876"/>
              <a:gd name="connsiteY7592" fmla="*/ 853547 h 1106488"/>
              <a:gd name="connsiteX7593" fmla="*/ 109935 w 1031876"/>
              <a:gd name="connsiteY7593" fmla="*/ 846667 h 1106488"/>
              <a:gd name="connsiteX7594" fmla="*/ 109935 w 1031876"/>
              <a:gd name="connsiteY7594" fmla="*/ 846667 h 1106488"/>
              <a:gd name="connsiteX7595" fmla="*/ 113309 w 1031876"/>
              <a:gd name="connsiteY7595" fmla="*/ 850967 h 1106488"/>
              <a:gd name="connsiteX7596" fmla="*/ 113391 w 1031876"/>
              <a:gd name="connsiteY7596" fmla="*/ 851198 h 1106488"/>
              <a:gd name="connsiteX7597" fmla="*/ 112465 w 1031876"/>
              <a:gd name="connsiteY7597" fmla="*/ 851827 h 1106488"/>
              <a:gd name="connsiteX7598" fmla="*/ 109935 w 1031876"/>
              <a:gd name="connsiteY7598" fmla="*/ 846667 h 1106488"/>
              <a:gd name="connsiteX7599" fmla="*/ 114995 w 1031876"/>
              <a:gd name="connsiteY7599" fmla="*/ 850107 h 1106488"/>
              <a:gd name="connsiteX7600" fmla="*/ 113983 w 1031876"/>
              <a:gd name="connsiteY7600" fmla="*/ 850795 h 1106488"/>
              <a:gd name="connsiteX7601" fmla="*/ 113309 w 1031876"/>
              <a:gd name="connsiteY7601" fmla="*/ 850107 h 1106488"/>
              <a:gd name="connsiteX7602" fmla="*/ 109935 w 1031876"/>
              <a:gd name="connsiteY7602" fmla="*/ 846667 h 1106488"/>
              <a:gd name="connsiteX7603" fmla="*/ 981477 w 1031876"/>
              <a:gd name="connsiteY7603" fmla="*/ 846534 h 1106488"/>
              <a:gd name="connsiteX7604" fmla="*/ 978473 w 1031876"/>
              <a:gd name="connsiteY7604" fmla="*/ 846964 h 1106488"/>
              <a:gd name="connsiteX7605" fmla="*/ 977901 w 1031876"/>
              <a:gd name="connsiteY7605" fmla="*/ 846535 h 1106488"/>
              <a:gd name="connsiteX7606" fmla="*/ 977901 w 1031876"/>
              <a:gd name="connsiteY7606" fmla="*/ 846666 h 1106488"/>
              <a:gd name="connsiteX7607" fmla="*/ 968442 w 1031876"/>
              <a:gd name="connsiteY7607" fmla="*/ 853546 h 1106488"/>
              <a:gd name="connsiteX7608" fmla="*/ 965022 w 1031876"/>
              <a:gd name="connsiteY7608" fmla="*/ 859017 h 1106488"/>
              <a:gd name="connsiteX7609" fmla="*/ 964819 w 1031876"/>
              <a:gd name="connsiteY7609" fmla="*/ 859342 h 1106488"/>
              <a:gd name="connsiteX7610" fmla="*/ 970171 w 1031876"/>
              <a:gd name="connsiteY7610" fmla="*/ 857049 h 1106488"/>
              <a:gd name="connsiteX7611" fmla="*/ 970640 w 1031876"/>
              <a:gd name="connsiteY7611" fmla="*/ 853399 h 1106488"/>
              <a:gd name="connsiteX7612" fmla="*/ 970757 w 1031876"/>
              <a:gd name="connsiteY7612" fmla="*/ 852488 h 1106488"/>
              <a:gd name="connsiteX7613" fmla="*/ 971190 w 1031876"/>
              <a:gd name="connsiteY7613" fmla="*/ 852849 h 1106488"/>
              <a:gd name="connsiteX7614" fmla="*/ 972711 w 1031876"/>
              <a:gd name="connsiteY7614" fmla="*/ 854116 h 1106488"/>
              <a:gd name="connsiteX7615" fmla="*/ 973859 w 1031876"/>
              <a:gd name="connsiteY7615" fmla="*/ 853932 h 1106488"/>
              <a:gd name="connsiteX7616" fmla="*/ 973546 w 1031876"/>
              <a:gd name="connsiteY7616" fmla="*/ 854812 h 1106488"/>
              <a:gd name="connsiteX7617" fmla="*/ 974329 w 1031876"/>
              <a:gd name="connsiteY7617" fmla="*/ 855465 h 1106488"/>
              <a:gd name="connsiteX7618" fmla="*/ 976721 w 1031876"/>
              <a:gd name="connsiteY7618" fmla="*/ 853472 h 1106488"/>
              <a:gd name="connsiteX7619" fmla="*/ 973859 w 1031876"/>
              <a:gd name="connsiteY7619" fmla="*/ 853932 h 1106488"/>
              <a:gd name="connsiteX7620" fmla="*/ 974725 w 1031876"/>
              <a:gd name="connsiteY7620" fmla="*/ 851496 h 1106488"/>
              <a:gd name="connsiteX7621" fmla="*/ 977332 w 1031876"/>
              <a:gd name="connsiteY7621" fmla="*/ 852962 h 1106488"/>
              <a:gd name="connsiteX7622" fmla="*/ 977386 w 1031876"/>
              <a:gd name="connsiteY7622" fmla="*/ 852917 h 1106488"/>
              <a:gd name="connsiteX7623" fmla="*/ 978232 w 1031876"/>
              <a:gd name="connsiteY7623" fmla="*/ 846998 h 1106488"/>
              <a:gd name="connsiteX7624" fmla="*/ 978473 w 1031876"/>
              <a:gd name="connsiteY7624" fmla="*/ 846964 h 1106488"/>
              <a:gd name="connsiteX7625" fmla="*/ 980124 w 1031876"/>
              <a:gd name="connsiteY7625" fmla="*/ 848202 h 1106488"/>
              <a:gd name="connsiteX7626" fmla="*/ 977468 w 1031876"/>
              <a:gd name="connsiteY7626" fmla="*/ 852849 h 1106488"/>
              <a:gd name="connsiteX7627" fmla="*/ 977901 w 1031876"/>
              <a:gd name="connsiteY7627" fmla="*/ 852488 h 1106488"/>
              <a:gd name="connsiteX7628" fmla="*/ 977391 w 1031876"/>
              <a:gd name="connsiteY7628" fmla="*/ 852984 h 1106488"/>
              <a:gd name="connsiteX7629" fmla="*/ 977386 w 1031876"/>
              <a:gd name="connsiteY7629" fmla="*/ 852993 h 1106488"/>
              <a:gd name="connsiteX7630" fmla="*/ 977393 w 1031876"/>
              <a:gd name="connsiteY7630" fmla="*/ 852997 h 1106488"/>
              <a:gd name="connsiteX7631" fmla="*/ 980811 w 1031876"/>
              <a:gd name="connsiteY7631" fmla="*/ 849578 h 1106488"/>
              <a:gd name="connsiteX7632" fmla="*/ 983855 w 1031876"/>
              <a:gd name="connsiteY7632" fmla="*/ 846534 h 1106488"/>
              <a:gd name="connsiteX7633" fmla="*/ 983723 w 1031876"/>
              <a:gd name="connsiteY7633" fmla="*/ 846534 h 1106488"/>
              <a:gd name="connsiteX7634" fmla="*/ 980811 w 1031876"/>
              <a:gd name="connsiteY7634" fmla="*/ 848718 h 1106488"/>
              <a:gd name="connsiteX7635" fmla="*/ 980124 w 1031876"/>
              <a:gd name="connsiteY7635" fmla="*/ 848202 h 1106488"/>
              <a:gd name="connsiteX7636" fmla="*/ 980811 w 1031876"/>
              <a:gd name="connsiteY7636" fmla="*/ 846998 h 1106488"/>
              <a:gd name="connsiteX7637" fmla="*/ 982666 w 1031876"/>
              <a:gd name="connsiteY7637" fmla="*/ 846534 h 1106488"/>
              <a:gd name="connsiteX7638" fmla="*/ 882049 w 1031876"/>
              <a:gd name="connsiteY7638" fmla="*/ 846158 h 1106488"/>
              <a:gd name="connsiteX7639" fmla="*/ 875212 w 1031876"/>
              <a:gd name="connsiteY7639" fmla="*/ 852988 h 1106488"/>
              <a:gd name="connsiteX7640" fmla="*/ 882049 w 1031876"/>
              <a:gd name="connsiteY7640" fmla="*/ 846158 h 1106488"/>
              <a:gd name="connsiteX7641" fmla="*/ 547007 w 1031876"/>
              <a:gd name="connsiteY7641" fmla="*/ 846158 h 1106488"/>
              <a:gd name="connsiteX7642" fmla="*/ 547007 w 1031876"/>
              <a:gd name="connsiteY7642" fmla="*/ 852988 h 1106488"/>
              <a:gd name="connsiteX7643" fmla="*/ 544272 w 1031876"/>
              <a:gd name="connsiteY7643" fmla="*/ 848890 h 1106488"/>
              <a:gd name="connsiteX7644" fmla="*/ 546152 w 1031876"/>
              <a:gd name="connsiteY7644" fmla="*/ 847012 h 1106488"/>
              <a:gd name="connsiteX7645" fmla="*/ 547007 w 1031876"/>
              <a:gd name="connsiteY7645" fmla="*/ 846158 h 1106488"/>
              <a:gd name="connsiteX7646" fmla="*/ 533332 w 1031876"/>
              <a:gd name="connsiteY7646" fmla="*/ 846158 h 1106488"/>
              <a:gd name="connsiteX7647" fmla="*/ 534187 w 1031876"/>
              <a:gd name="connsiteY7647" fmla="*/ 846158 h 1106488"/>
              <a:gd name="connsiteX7648" fmla="*/ 536751 w 1031876"/>
              <a:gd name="connsiteY7648" fmla="*/ 846158 h 1106488"/>
              <a:gd name="connsiteX7649" fmla="*/ 539315 w 1031876"/>
              <a:gd name="connsiteY7649" fmla="*/ 846158 h 1106488"/>
              <a:gd name="connsiteX7650" fmla="*/ 540170 w 1031876"/>
              <a:gd name="connsiteY7650" fmla="*/ 846158 h 1106488"/>
              <a:gd name="connsiteX7651" fmla="*/ 536979 w 1031876"/>
              <a:gd name="connsiteY7651" fmla="*/ 847980 h 1106488"/>
              <a:gd name="connsiteX7652" fmla="*/ 499144 w 1031876"/>
              <a:gd name="connsiteY7652" fmla="*/ 846158 h 1106488"/>
              <a:gd name="connsiteX7653" fmla="*/ 505982 w 1031876"/>
              <a:gd name="connsiteY7653" fmla="*/ 852988 h 1106488"/>
              <a:gd name="connsiteX7654" fmla="*/ 500121 w 1031876"/>
              <a:gd name="connsiteY7654" fmla="*/ 847866 h 1106488"/>
              <a:gd name="connsiteX7655" fmla="*/ 492307 w 1031876"/>
              <a:gd name="connsiteY7655" fmla="*/ 846158 h 1106488"/>
              <a:gd name="connsiteX7656" fmla="*/ 499144 w 1031876"/>
              <a:gd name="connsiteY7656" fmla="*/ 849573 h 1106488"/>
              <a:gd name="connsiteX7657" fmla="*/ 499144 w 1031876"/>
              <a:gd name="connsiteY7657" fmla="*/ 847012 h 1106488"/>
              <a:gd name="connsiteX7658" fmla="*/ 500121 w 1031876"/>
              <a:gd name="connsiteY7658" fmla="*/ 847866 h 1106488"/>
              <a:gd name="connsiteX7659" fmla="*/ 501879 w 1031876"/>
              <a:gd name="connsiteY7659" fmla="*/ 850939 h 1106488"/>
              <a:gd name="connsiteX7660" fmla="*/ 499144 w 1031876"/>
              <a:gd name="connsiteY7660" fmla="*/ 849573 h 1106488"/>
              <a:gd name="connsiteX7661" fmla="*/ 499144 w 1031876"/>
              <a:gd name="connsiteY7661" fmla="*/ 852135 h 1106488"/>
              <a:gd name="connsiteX7662" fmla="*/ 499144 w 1031876"/>
              <a:gd name="connsiteY7662" fmla="*/ 852988 h 1106488"/>
              <a:gd name="connsiteX7663" fmla="*/ 492833 w 1031876"/>
              <a:gd name="connsiteY7663" fmla="*/ 849836 h 1106488"/>
              <a:gd name="connsiteX7664" fmla="*/ 492307 w 1031876"/>
              <a:gd name="connsiteY7664" fmla="*/ 846158 h 1106488"/>
              <a:gd name="connsiteX7665" fmla="*/ 493162 w 1031876"/>
              <a:gd name="connsiteY7665" fmla="*/ 846158 h 1106488"/>
              <a:gd name="connsiteX7666" fmla="*/ 494871 w 1031876"/>
              <a:gd name="connsiteY7666" fmla="*/ 846158 h 1106488"/>
              <a:gd name="connsiteX7667" fmla="*/ 499144 w 1031876"/>
              <a:gd name="connsiteY7667" fmla="*/ 846158 h 1106488"/>
              <a:gd name="connsiteX7668" fmla="*/ 499144 w 1031876"/>
              <a:gd name="connsiteY7668" fmla="*/ 847012 h 1106488"/>
              <a:gd name="connsiteX7669" fmla="*/ 157265 w 1031876"/>
              <a:gd name="connsiteY7669" fmla="*/ 846158 h 1106488"/>
              <a:gd name="connsiteX7670" fmla="*/ 164102 w 1031876"/>
              <a:gd name="connsiteY7670" fmla="*/ 852988 h 1106488"/>
              <a:gd name="connsiteX7671" fmla="*/ 164102 w 1031876"/>
              <a:gd name="connsiteY7671" fmla="*/ 855550 h 1106488"/>
              <a:gd name="connsiteX7672" fmla="*/ 163342 w 1031876"/>
              <a:gd name="connsiteY7672" fmla="*/ 854506 h 1106488"/>
              <a:gd name="connsiteX7673" fmla="*/ 163247 w 1031876"/>
              <a:gd name="connsiteY7673" fmla="*/ 853842 h 1106488"/>
              <a:gd name="connsiteX7674" fmla="*/ 162814 w 1031876"/>
              <a:gd name="connsiteY7674" fmla="*/ 853780 h 1106488"/>
              <a:gd name="connsiteX7675" fmla="*/ 152292 w 1031876"/>
              <a:gd name="connsiteY7675" fmla="*/ 846158 h 1106488"/>
              <a:gd name="connsiteX7676" fmla="*/ 153846 w 1031876"/>
              <a:gd name="connsiteY7676" fmla="*/ 846158 h 1106488"/>
              <a:gd name="connsiteX7677" fmla="*/ 157265 w 1031876"/>
              <a:gd name="connsiteY7677" fmla="*/ 846158 h 1106488"/>
              <a:gd name="connsiteX7678" fmla="*/ 157265 w 1031876"/>
              <a:gd name="connsiteY7678" fmla="*/ 850427 h 1106488"/>
              <a:gd name="connsiteX7679" fmla="*/ 157265 w 1031876"/>
              <a:gd name="connsiteY7679" fmla="*/ 852135 h 1106488"/>
              <a:gd name="connsiteX7680" fmla="*/ 157265 w 1031876"/>
              <a:gd name="connsiteY7680" fmla="*/ 852988 h 1106488"/>
              <a:gd name="connsiteX7681" fmla="*/ 156410 w 1031876"/>
              <a:gd name="connsiteY7681" fmla="*/ 849573 h 1106488"/>
              <a:gd name="connsiteX7682" fmla="*/ 153618 w 1031876"/>
              <a:gd name="connsiteY7682" fmla="*/ 847980 h 1106488"/>
              <a:gd name="connsiteX7683" fmla="*/ 150427 w 1031876"/>
              <a:gd name="connsiteY7683" fmla="*/ 846158 h 1106488"/>
              <a:gd name="connsiteX7684" fmla="*/ 150813 w 1031876"/>
              <a:gd name="connsiteY7684" fmla="*/ 846378 h 1106488"/>
              <a:gd name="connsiteX7685" fmla="*/ 153618 w 1031876"/>
              <a:gd name="connsiteY7685" fmla="*/ 847980 h 1106488"/>
              <a:gd name="connsiteX7686" fmla="*/ 157265 w 1031876"/>
              <a:gd name="connsiteY7686" fmla="*/ 852988 h 1106488"/>
              <a:gd name="connsiteX7687" fmla="*/ 156410 w 1031876"/>
              <a:gd name="connsiteY7687" fmla="*/ 852135 h 1106488"/>
              <a:gd name="connsiteX7688" fmla="*/ 150813 w 1031876"/>
              <a:gd name="connsiteY7688" fmla="*/ 846544 h 1106488"/>
              <a:gd name="connsiteX7689" fmla="*/ 143589 w 1031876"/>
              <a:gd name="connsiteY7689" fmla="*/ 846158 h 1106488"/>
              <a:gd name="connsiteX7690" fmla="*/ 150427 w 1031876"/>
              <a:gd name="connsiteY7690" fmla="*/ 852988 h 1106488"/>
              <a:gd name="connsiteX7691" fmla="*/ 147940 w 1031876"/>
              <a:gd name="connsiteY7691" fmla="*/ 851126 h 1106488"/>
              <a:gd name="connsiteX7692" fmla="*/ 131763 w 1031876"/>
              <a:gd name="connsiteY7692" fmla="*/ 846158 h 1106488"/>
              <a:gd name="connsiteX7693" fmla="*/ 131763 w 1031876"/>
              <a:gd name="connsiteY7693" fmla="*/ 847725 h 1106488"/>
              <a:gd name="connsiteX7694" fmla="*/ 131483 w 1031876"/>
              <a:gd name="connsiteY7694" fmla="*/ 847725 h 1106488"/>
              <a:gd name="connsiteX7695" fmla="*/ 136526 w 1031876"/>
              <a:gd name="connsiteY7695" fmla="*/ 852763 h 1106488"/>
              <a:gd name="connsiteX7696" fmla="*/ 136526 w 1031876"/>
              <a:gd name="connsiteY7696" fmla="*/ 852487 h 1106488"/>
              <a:gd name="connsiteX7697" fmla="*/ 136525 w 1031876"/>
              <a:gd name="connsiteY7697" fmla="*/ 852487 h 1106488"/>
              <a:gd name="connsiteX7698" fmla="*/ 136525 w 1031876"/>
              <a:gd name="connsiteY7698" fmla="*/ 849312 h 1106488"/>
              <a:gd name="connsiteX7699" fmla="*/ 136525 w 1031876"/>
              <a:gd name="connsiteY7699" fmla="*/ 846158 h 1106488"/>
              <a:gd name="connsiteX7700" fmla="*/ 135897 w 1031876"/>
              <a:gd name="connsiteY7700" fmla="*/ 846158 h 1106488"/>
              <a:gd name="connsiteX7701" fmla="*/ 990600 w 1031876"/>
              <a:gd name="connsiteY7701" fmla="*/ 846138 h 1106488"/>
              <a:gd name="connsiteX7702" fmla="*/ 989907 w 1031876"/>
              <a:gd name="connsiteY7702" fmla="*/ 846534 h 1106488"/>
              <a:gd name="connsiteX7703" fmla="*/ 991961 w 1031876"/>
              <a:gd name="connsiteY7703" fmla="*/ 846534 h 1106488"/>
              <a:gd name="connsiteX7704" fmla="*/ 985157 w 1031876"/>
              <a:gd name="connsiteY7704" fmla="*/ 853480 h 1106488"/>
              <a:gd name="connsiteX7705" fmla="*/ 987708 w 1031876"/>
              <a:gd name="connsiteY7705" fmla="*/ 850007 h 1106488"/>
              <a:gd name="connsiteX7706" fmla="*/ 986561 w 1031876"/>
              <a:gd name="connsiteY7706" fmla="*/ 848446 h 1106488"/>
              <a:gd name="connsiteX7707" fmla="*/ 985044 w 1031876"/>
              <a:gd name="connsiteY7707" fmla="*/ 849313 h 1106488"/>
              <a:gd name="connsiteX7708" fmla="*/ 984251 w 1031876"/>
              <a:gd name="connsiteY7708" fmla="*/ 852484 h 1106488"/>
              <a:gd name="connsiteX7709" fmla="*/ 984250 w 1031876"/>
              <a:gd name="connsiteY7709" fmla="*/ 852488 h 1106488"/>
              <a:gd name="connsiteX7710" fmla="*/ 984251 w 1031876"/>
              <a:gd name="connsiteY7710" fmla="*/ 852481 h 1106488"/>
              <a:gd name="connsiteX7711" fmla="*/ 985044 w 1031876"/>
              <a:gd name="connsiteY7711" fmla="*/ 846932 h 1106488"/>
              <a:gd name="connsiteX7712" fmla="*/ 985411 w 1031876"/>
              <a:gd name="connsiteY7712" fmla="*/ 846879 h 1106488"/>
              <a:gd name="connsiteX7713" fmla="*/ 985157 w 1031876"/>
              <a:gd name="connsiteY7713" fmla="*/ 846534 h 1106488"/>
              <a:gd name="connsiteX7714" fmla="*/ 987826 w 1031876"/>
              <a:gd name="connsiteY7714" fmla="*/ 846534 h 1106488"/>
              <a:gd name="connsiteX7715" fmla="*/ 964407 w 1031876"/>
              <a:gd name="connsiteY7715" fmla="*/ 846138 h 1106488"/>
              <a:gd name="connsiteX7716" fmla="*/ 957263 w 1031876"/>
              <a:gd name="connsiteY7716" fmla="*/ 852488 h 1106488"/>
              <a:gd name="connsiteX7717" fmla="*/ 964407 w 1031876"/>
              <a:gd name="connsiteY7717" fmla="*/ 846138 h 1106488"/>
              <a:gd name="connsiteX7718" fmla="*/ 512763 w 1031876"/>
              <a:gd name="connsiteY7718" fmla="*/ 846138 h 1106488"/>
              <a:gd name="connsiteX7719" fmla="*/ 519113 w 1031876"/>
              <a:gd name="connsiteY7719" fmla="*/ 846138 h 1106488"/>
              <a:gd name="connsiteX7720" fmla="*/ 516732 w 1031876"/>
              <a:gd name="connsiteY7720" fmla="*/ 846932 h 1106488"/>
              <a:gd name="connsiteX7721" fmla="*/ 519113 w 1031876"/>
              <a:gd name="connsiteY7721" fmla="*/ 852487 h 1106488"/>
              <a:gd name="connsiteX7722" fmla="*/ 519113 w 1031876"/>
              <a:gd name="connsiteY7722" fmla="*/ 852488 h 1106488"/>
              <a:gd name="connsiteX7723" fmla="*/ 519112 w 1031876"/>
              <a:gd name="connsiteY7723" fmla="*/ 852487 h 1106488"/>
              <a:gd name="connsiteX7724" fmla="*/ 513557 w 1031876"/>
              <a:gd name="connsiteY7724" fmla="*/ 846932 h 1106488"/>
              <a:gd name="connsiteX7725" fmla="*/ 512801 w 1031876"/>
              <a:gd name="connsiteY7725" fmla="*/ 846176 h 1106488"/>
              <a:gd name="connsiteX7726" fmla="*/ 509401 w 1031876"/>
              <a:gd name="connsiteY7726" fmla="*/ 849573 h 1106488"/>
              <a:gd name="connsiteX7727" fmla="*/ 505982 w 1031876"/>
              <a:gd name="connsiteY7727" fmla="*/ 852988 h 1106488"/>
              <a:gd name="connsiteX7728" fmla="*/ 505982 w 1031876"/>
              <a:gd name="connsiteY7728" fmla="*/ 846158 h 1106488"/>
              <a:gd name="connsiteX7729" fmla="*/ 509401 w 1031876"/>
              <a:gd name="connsiteY7729" fmla="*/ 846158 h 1106488"/>
              <a:gd name="connsiteX7730" fmla="*/ 512783 w 1031876"/>
              <a:gd name="connsiteY7730" fmla="*/ 846158 h 1106488"/>
              <a:gd name="connsiteX7731" fmla="*/ 115888 w 1031876"/>
              <a:gd name="connsiteY7731" fmla="*/ 846138 h 1106488"/>
              <a:gd name="connsiteX7732" fmla="*/ 116682 w 1031876"/>
              <a:gd name="connsiteY7732" fmla="*/ 846985 h 1106488"/>
              <a:gd name="connsiteX7733" fmla="*/ 116682 w 1031876"/>
              <a:gd name="connsiteY7733" fmla="*/ 846667 h 1106488"/>
              <a:gd name="connsiteX7734" fmla="*/ 116841 w 1031876"/>
              <a:gd name="connsiteY7734" fmla="*/ 847155 h 1106488"/>
              <a:gd name="connsiteX7735" fmla="*/ 118865 w 1031876"/>
              <a:gd name="connsiteY7735" fmla="*/ 849313 h 1106488"/>
              <a:gd name="connsiteX7736" fmla="*/ 117888 w 1031876"/>
              <a:gd name="connsiteY7736" fmla="*/ 850355 h 1106488"/>
              <a:gd name="connsiteX7737" fmla="*/ 118585 w 1031876"/>
              <a:gd name="connsiteY7737" fmla="*/ 852488 h 1106488"/>
              <a:gd name="connsiteX7738" fmla="*/ 119460 w 1031876"/>
              <a:gd name="connsiteY7738" fmla="*/ 852488 h 1106488"/>
              <a:gd name="connsiteX7739" fmla="*/ 123032 w 1031876"/>
              <a:gd name="connsiteY7739" fmla="*/ 852488 h 1106488"/>
              <a:gd name="connsiteX7740" fmla="*/ 124053 w 1031876"/>
              <a:gd name="connsiteY7740" fmla="*/ 854274 h 1106488"/>
              <a:gd name="connsiteX7741" fmla="*/ 123032 w 1031876"/>
              <a:gd name="connsiteY7741" fmla="*/ 853381 h 1106488"/>
              <a:gd name="connsiteX7742" fmla="*/ 118700 w 1031876"/>
              <a:gd name="connsiteY7742" fmla="*/ 852840 h 1106488"/>
              <a:gd name="connsiteX7743" fmla="*/ 119381 w 1031876"/>
              <a:gd name="connsiteY7743" fmla="*/ 854923 h 1106488"/>
              <a:gd name="connsiteX7744" fmla="*/ 120056 w 1031876"/>
              <a:gd name="connsiteY7744" fmla="*/ 856986 h 1106488"/>
              <a:gd name="connsiteX7745" fmla="*/ 116682 w 1031876"/>
              <a:gd name="connsiteY7745" fmla="*/ 853547 h 1106488"/>
              <a:gd name="connsiteX7746" fmla="*/ 116682 w 1031876"/>
              <a:gd name="connsiteY7746" fmla="*/ 852687 h 1106488"/>
              <a:gd name="connsiteX7747" fmla="*/ 116682 w 1031876"/>
              <a:gd name="connsiteY7747" fmla="*/ 852587 h 1106488"/>
              <a:gd name="connsiteX7748" fmla="*/ 115888 w 1031876"/>
              <a:gd name="connsiteY7748" fmla="*/ 852488 h 1106488"/>
              <a:gd name="connsiteX7749" fmla="*/ 116682 w 1031876"/>
              <a:gd name="connsiteY7749" fmla="*/ 852488 h 1106488"/>
              <a:gd name="connsiteX7750" fmla="*/ 116682 w 1031876"/>
              <a:gd name="connsiteY7750" fmla="*/ 851641 h 1106488"/>
              <a:gd name="connsiteX7751" fmla="*/ 115888 w 1031876"/>
              <a:gd name="connsiteY7751" fmla="*/ 852488 h 1106488"/>
              <a:gd name="connsiteX7752" fmla="*/ 115888 w 1031876"/>
              <a:gd name="connsiteY7752" fmla="*/ 846138 h 1106488"/>
              <a:gd name="connsiteX7753" fmla="*/ 519907 w 1031876"/>
              <a:gd name="connsiteY7753" fmla="*/ 846137 h 1106488"/>
              <a:gd name="connsiteX7754" fmla="*/ 522224 w 1031876"/>
              <a:gd name="connsiteY7754" fmla="*/ 850943 h 1106488"/>
              <a:gd name="connsiteX7755" fmla="*/ 519907 w 1031876"/>
              <a:gd name="connsiteY7755" fmla="*/ 852487 h 1106488"/>
              <a:gd name="connsiteX7756" fmla="*/ 519907 w 1031876"/>
              <a:gd name="connsiteY7756" fmla="*/ 846137 h 1106488"/>
              <a:gd name="connsiteX7757" fmla="*/ 555287 w 1031876"/>
              <a:gd name="connsiteY7757" fmla="*/ 843222 h 1106488"/>
              <a:gd name="connsiteX7758" fmla="*/ 560388 w 1031876"/>
              <a:gd name="connsiteY7758" fmla="*/ 846137 h 1106488"/>
              <a:gd name="connsiteX7759" fmla="*/ 554038 w 1031876"/>
              <a:gd name="connsiteY7759" fmla="*/ 846137 h 1106488"/>
              <a:gd name="connsiteX7760" fmla="*/ 998349 w 1031876"/>
              <a:gd name="connsiteY7760" fmla="*/ 840013 h 1106488"/>
              <a:gd name="connsiteX7761" fmla="*/ 992173 w 1031876"/>
              <a:gd name="connsiteY7761" fmla="*/ 846318 h 1106488"/>
              <a:gd name="connsiteX7762" fmla="*/ 997914 w 1031876"/>
              <a:gd name="connsiteY7762" fmla="*/ 840457 h 1106488"/>
              <a:gd name="connsiteX7763" fmla="*/ 116718 w 1031876"/>
              <a:gd name="connsiteY7763" fmla="*/ 839883 h 1106488"/>
              <a:gd name="connsiteX7764" fmla="*/ 117211 w 1031876"/>
              <a:gd name="connsiteY7764" fmla="*/ 841200 h 1106488"/>
              <a:gd name="connsiteX7765" fmla="*/ 117819 w 1031876"/>
              <a:gd name="connsiteY7765" fmla="*/ 841848 h 1106488"/>
              <a:gd name="connsiteX7766" fmla="*/ 117496 w 1031876"/>
              <a:gd name="connsiteY7766" fmla="*/ 841958 h 1106488"/>
              <a:gd name="connsiteX7767" fmla="*/ 118156 w 1031876"/>
              <a:gd name="connsiteY7767" fmla="*/ 843719 h 1106488"/>
              <a:gd name="connsiteX7768" fmla="*/ 118865 w 1031876"/>
              <a:gd name="connsiteY7768" fmla="*/ 842963 h 1106488"/>
              <a:gd name="connsiteX7769" fmla="*/ 117819 w 1031876"/>
              <a:gd name="connsiteY7769" fmla="*/ 841848 h 1106488"/>
              <a:gd name="connsiteX7770" fmla="*/ 121842 w 1031876"/>
              <a:gd name="connsiteY7770" fmla="*/ 840468 h 1106488"/>
              <a:gd name="connsiteX7771" fmla="*/ 122834 w 1031876"/>
              <a:gd name="connsiteY7771" fmla="*/ 840582 h 1106488"/>
              <a:gd name="connsiteX7772" fmla="*/ 123191 w 1031876"/>
              <a:gd name="connsiteY7772" fmla="*/ 842582 h 1106488"/>
              <a:gd name="connsiteX7773" fmla="*/ 123191 w 1031876"/>
              <a:gd name="connsiteY7773" fmla="*/ 840006 h 1106488"/>
              <a:gd name="connsiteX7774" fmla="*/ 121842 w 1031876"/>
              <a:gd name="connsiteY7774" fmla="*/ 840468 h 1106488"/>
              <a:gd name="connsiteX7775" fmla="*/ 123689 w 1031876"/>
              <a:gd name="connsiteY7775" fmla="*/ 839835 h 1106488"/>
              <a:gd name="connsiteX7776" fmla="*/ 123432 w 1031876"/>
              <a:gd name="connsiteY7776" fmla="*/ 839923 h 1106488"/>
              <a:gd name="connsiteX7777" fmla="*/ 124064 w 1031876"/>
              <a:gd name="connsiteY7777" fmla="*/ 842367 h 1106488"/>
              <a:gd name="connsiteX7778" fmla="*/ 125731 w 1031876"/>
              <a:gd name="connsiteY7778" fmla="*/ 843287 h 1106488"/>
              <a:gd name="connsiteX7779" fmla="*/ 126684 w 1031876"/>
              <a:gd name="connsiteY7779" fmla="*/ 844897 h 1106488"/>
              <a:gd name="connsiteX7780" fmla="*/ 129637 w 1031876"/>
              <a:gd name="connsiteY7780" fmla="*/ 845610 h 1106488"/>
              <a:gd name="connsiteX7781" fmla="*/ 129684 w 1031876"/>
              <a:gd name="connsiteY7781" fmla="*/ 845621 h 1106488"/>
              <a:gd name="connsiteX7782" fmla="*/ 129598 w 1031876"/>
              <a:gd name="connsiteY7782" fmla="*/ 845421 h 1106488"/>
              <a:gd name="connsiteX7783" fmla="*/ 129248 w 1031876"/>
              <a:gd name="connsiteY7783" fmla="*/ 845228 h 1106488"/>
              <a:gd name="connsiteX7784" fmla="*/ 125731 w 1031876"/>
              <a:gd name="connsiteY7784" fmla="*/ 843287 h 1106488"/>
              <a:gd name="connsiteX7785" fmla="*/ 109538 w 1031876"/>
              <a:gd name="connsiteY7785" fmla="*/ 839788 h 1106488"/>
              <a:gd name="connsiteX7786" fmla="*/ 112713 w 1031876"/>
              <a:gd name="connsiteY7786" fmla="*/ 842963 h 1106488"/>
              <a:gd name="connsiteX7787" fmla="*/ 115094 w 1031876"/>
              <a:gd name="connsiteY7787" fmla="*/ 845344 h 1106488"/>
              <a:gd name="connsiteX7788" fmla="*/ 109538 w 1031876"/>
              <a:gd name="connsiteY7788" fmla="*/ 839788 h 1106488"/>
              <a:gd name="connsiteX7789" fmla="*/ 1005114 w 1031876"/>
              <a:gd name="connsiteY7789" fmla="*/ 839788 h 1106488"/>
              <a:gd name="connsiteX7790" fmla="*/ 999161 w 1031876"/>
              <a:gd name="connsiteY7790" fmla="*/ 844848 h 1106488"/>
              <a:gd name="connsiteX7791" fmla="*/ 998991 w 1031876"/>
              <a:gd name="connsiteY7791" fmla="*/ 843836 h 1106488"/>
              <a:gd name="connsiteX7792" fmla="*/ 999161 w 1031876"/>
              <a:gd name="connsiteY7792" fmla="*/ 843161 h 1106488"/>
              <a:gd name="connsiteX7793" fmla="*/ 1005114 w 1031876"/>
              <a:gd name="connsiteY7793" fmla="*/ 839788 h 1106488"/>
              <a:gd name="connsiteX7794" fmla="*/ 1005114 w 1031876"/>
              <a:gd name="connsiteY7794" fmla="*/ 839788 h 1106488"/>
              <a:gd name="connsiteX7795" fmla="*/ 999161 w 1031876"/>
              <a:gd name="connsiteY7795" fmla="*/ 845691 h 1106488"/>
              <a:gd name="connsiteX7796" fmla="*/ 1001712 w 1031876"/>
              <a:gd name="connsiteY7796" fmla="*/ 843161 h 1106488"/>
              <a:gd name="connsiteX7797" fmla="*/ 1005114 w 1031876"/>
              <a:gd name="connsiteY7797" fmla="*/ 839788 h 1106488"/>
              <a:gd name="connsiteX7798" fmla="*/ 1005114 w 1031876"/>
              <a:gd name="connsiteY7798" fmla="*/ 839788 h 1106488"/>
              <a:gd name="connsiteX7799" fmla="*/ 1004264 w 1031876"/>
              <a:gd name="connsiteY7799" fmla="*/ 845691 h 1106488"/>
              <a:gd name="connsiteX7800" fmla="*/ 998428 w 1031876"/>
              <a:gd name="connsiteY7800" fmla="*/ 846518 h 1106488"/>
              <a:gd name="connsiteX7801" fmla="*/ 1000672 w 1031876"/>
              <a:gd name="connsiteY7801" fmla="*/ 849511 h 1106488"/>
              <a:gd name="connsiteX7802" fmla="*/ 998142 w 1031876"/>
              <a:gd name="connsiteY7802" fmla="*/ 852884 h 1106488"/>
              <a:gd name="connsiteX7803" fmla="*/ 995109 w 1031876"/>
              <a:gd name="connsiteY7803" fmla="*/ 852884 h 1106488"/>
              <a:gd name="connsiteX7804" fmla="*/ 994909 w 1031876"/>
              <a:gd name="connsiteY7804" fmla="*/ 853281 h 1106488"/>
              <a:gd name="connsiteX7805" fmla="*/ 992025 w 1031876"/>
              <a:gd name="connsiteY7805" fmla="*/ 859001 h 1106488"/>
              <a:gd name="connsiteX7806" fmla="*/ 994768 w 1031876"/>
              <a:gd name="connsiteY7806" fmla="*/ 856258 h 1106488"/>
              <a:gd name="connsiteX7807" fmla="*/ 998142 w 1031876"/>
              <a:gd name="connsiteY7807" fmla="*/ 852884 h 1106488"/>
              <a:gd name="connsiteX7808" fmla="*/ 997299 w 1031876"/>
              <a:gd name="connsiteY7808" fmla="*/ 858788 h 1106488"/>
              <a:gd name="connsiteX7809" fmla="*/ 991731 w 1031876"/>
              <a:gd name="connsiteY7809" fmla="*/ 859583 h 1106488"/>
              <a:gd name="connsiteX7810" fmla="*/ 991507 w 1031876"/>
              <a:gd name="connsiteY7810" fmla="*/ 860028 h 1106488"/>
              <a:gd name="connsiteX7811" fmla="*/ 991288 w 1031876"/>
              <a:gd name="connsiteY7811" fmla="*/ 859738 h 1106488"/>
              <a:gd name="connsiteX7812" fmla="*/ 991215 w 1031876"/>
              <a:gd name="connsiteY7812" fmla="*/ 859811 h 1106488"/>
              <a:gd name="connsiteX7813" fmla="*/ 991507 w 1031876"/>
              <a:gd name="connsiteY7813" fmla="*/ 860028 h 1106488"/>
              <a:gd name="connsiteX7814" fmla="*/ 990601 w 1031876"/>
              <a:gd name="connsiteY7814" fmla="*/ 860702 h 1106488"/>
              <a:gd name="connsiteX7815" fmla="*/ 990601 w 1031876"/>
              <a:gd name="connsiteY7815" fmla="*/ 863600 h 1106488"/>
              <a:gd name="connsiteX7816" fmla="*/ 990601 w 1031876"/>
              <a:gd name="connsiteY7816" fmla="*/ 866775 h 1106488"/>
              <a:gd name="connsiteX7817" fmla="*/ 984251 w 1031876"/>
              <a:gd name="connsiteY7817" fmla="*/ 866775 h 1106488"/>
              <a:gd name="connsiteX7818" fmla="*/ 984509 w 1031876"/>
              <a:gd name="connsiteY7818" fmla="*/ 866711 h 1106488"/>
              <a:gd name="connsiteX7819" fmla="*/ 984268 w 1031876"/>
              <a:gd name="connsiteY7819" fmla="*/ 866631 h 1106488"/>
              <a:gd name="connsiteX7820" fmla="*/ 984185 w 1031876"/>
              <a:gd name="connsiteY7820" fmla="*/ 866687 h 1106488"/>
              <a:gd name="connsiteX7821" fmla="*/ 984251 w 1031876"/>
              <a:gd name="connsiteY7821" fmla="*/ 866775 h 1106488"/>
              <a:gd name="connsiteX7822" fmla="*/ 984052 w 1031876"/>
              <a:gd name="connsiteY7822" fmla="*/ 866775 h 1106488"/>
              <a:gd name="connsiteX7823" fmla="*/ 982118 w 1031876"/>
              <a:gd name="connsiteY7823" fmla="*/ 868065 h 1106488"/>
              <a:gd name="connsiteX7824" fmla="*/ 982505 w 1031876"/>
              <a:gd name="connsiteY7824" fmla="*/ 866775 h 1106488"/>
              <a:gd name="connsiteX7825" fmla="*/ 980282 w 1031876"/>
              <a:gd name="connsiteY7825" fmla="*/ 866775 h 1106488"/>
              <a:gd name="connsiteX7826" fmla="*/ 982086 w 1031876"/>
              <a:gd name="connsiteY7826" fmla="*/ 863889 h 1106488"/>
              <a:gd name="connsiteX7827" fmla="*/ 982688 w 1031876"/>
              <a:gd name="connsiteY7827" fmla="*/ 864692 h 1106488"/>
              <a:gd name="connsiteX7828" fmla="*/ 984132 w 1031876"/>
              <a:gd name="connsiteY7828" fmla="*/ 861353 h 1106488"/>
              <a:gd name="connsiteX7829" fmla="*/ 984648 w 1031876"/>
              <a:gd name="connsiteY7829" fmla="*/ 859631 h 1106488"/>
              <a:gd name="connsiteX7830" fmla="*/ 985157 w 1031876"/>
              <a:gd name="connsiteY7830" fmla="*/ 859631 h 1106488"/>
              <a:gd name="connsiteX7831" fmla="*/ 985238 w 1031876"/>
              <a:gd name="connsiteY7831" fmla="*/ 859631 h 1106488"/>
              <a:gd name="connsiteX7832" fmla="*/ 988105 w 1031876"/>
              <a:gd name="connsiteY7832" fmla="*/ 857498 h 1106488"/>
              <a:gd name="connsiteX7833" fmla="*/ 988786 w 1031876"/>
              <a:gd name="connsiteY7833" fmla="*/ 858004 h 1106488"/>
              <a:gd name="connsiteX7834" fmla="*/ 988105 w 1031876"/>
              <a:gd name="connsiteY7834" fmla="*/ 859185 h 1106488"/>
              <a:gd name="connsiteX7835" fmla="*/ 986305 w 1031876"/>
              <a:gd name="connsiteY7835" fmla="*/ 859631 h 1106488"/>
              <a:gd name="connsiteX7836" fmla="*/ 987506 w 1031876"/>
              <a:gd name="connsiteY7836" fmla="*/ 859631 h 1106488"/>
              <a:gd name="connsiteX7837" fmla="*/ 990419 w 1031876"/>
              <a:gd name="connsiteY7837" fmla="*/ 859219 h 1106488"/>
              <a:gd name="connsiteX7838" fmla="*/ 990973 w 1031876"/>
              <a:gd name="connsiteY7838" fmla="*/ 859631 h 1106488"/>
              <a:gd name="connsiteX7839" fmla="*/ 991207 w 1031876"/>
              <a:gd name="connsiteY7839" fmla="*/ 859631 h 1106488"/>
              <a:gd name="connsiteX7840" fmla="*/ 990691 w 1031876"/>
              <a:gd name="connsiteY7840" fmla="*/ 858949 h 1106488"/>
              <a:gd name="connsiteX7841" fmla="*/ 991478 w 1031876"/>
              <a:gd name="connsiteY7841" fmla="*/ 853480 h 1106488"/>
              <a:gd name="connsiteX7842" fmla="*/ 991501 w 1031876"/>
              <a:gd name="connsiteY7842" fmla="*/ 853323 h 1106488"/>
              <a:gd name="connsiteX7843" fmla="*/ 991486 w 1031876"/>
              <a:gd name="connsiteY7843" fmla="*/ 853318 h 1106488"/>
              <a:gd name="connsiteX7844" fmla="*/ 991393 w 1031876"/>
              <a:gd name="connsiteY7844" fmla="*/ 853480 h 1106488"/>
              <a:gd name="connsiteX7845" fmla="*/ 989301 w 1031876"/>
              <a:gd name="connsiteY7845" fmla="*/ 857111 h 1106488"/>
              <a:gd name="connsiteX7846" fmla="*/ 988956 w 1031876"/>
              <a:gd name="connsiteY7846" fmla="*/ 856655 h 1106488"/>
              <a:gd name="connsiteX7847" fmla="*/ 991357 w 1031876"/>
              <a:gd name="connsiteY7847" fmla="*/ 853480 h 1106488"/>
              <a:gd name="connsiteX7848" fmla="*/ 991481 w 1031876"/>
              <a:gd name="connsiteY7848" fmla="*/ 853316 h 1106488"/>
              <a:gd name="connsiteX7849" fmla="*/ 989409 w 1031876"/>
              <a:gd name="connsiteY7849" fmla="*/ 852611 h 1106488"/>
              <a:gd name="connsiteX7850" fmla="*/ 991961 w 1031876"/>
              <a:gd name="connsiteY7850" fmla="*/ 846534 h 1106488"/>
              <a:gd name="connsiteX7851" fmla="*/ 991961 w 1031876"/>
              <a:gd name="connsiteY7851" fmla="*/ 847403 h 1106488"/>
              <a:gd name="connsiteX7852" fmla="*/ 991961 w 1031876"/>
              <a:gd name="connsiteY7852" fmla="*/ 849139 h 1106488"/>
              <a:gd name="connsiteX7853" fmla="*/ 991961 w 1031876"/>
              <a:gd name="connsiteY7853" fmla="*/ 851481 h 1106488"/>
              <a:gd name="connsiteX7854" fmla="*/ 992357 w 1031876"/>
              <a:gd name="connsiteY7854" fmla="*/ 849908 h 1106488"/>
              <a:gd name="connsiteX7855" fmla="*/ 997004 w 1031876"/>
              <a:gd name="connsiteY7855" fmla="*/ 847275 h 1106488"/>
              <a:gd name="connsiteX7856" fmla="*/ 998142 w 1031876"/>
              <a:gd name="connsiteY7856" fmla="*/ 846137 h 1106488"/>
              <a:gd name="connsiteX7857" fmla="*/ 998311 w 1031876"/>
              <a:gd name="connsiteY7857" fmla="*/ 846362 h 1106488"/>
              <a:gd name="connsiteX7858" fmla="*/ 998332 w 1031876"/>
              <a:gd name="connsiteY7858" fmla="*/ 846390 h 1106488"/>
              <a:gd name="connsiteX7859" fmla="*/ 998764 w 1031876"/>
              <a:gd name="connsiteY7859" fmla="*/ 843388 h 1106488"/>
              <a:gd name="connsiteX7860" fmla="*/ 998834 w 1031876"/>
              <a:gd name="connsiteY7860" fmla="*/ 842902 h 1106488"/>
              <a:gd name="connsiteX7861" fmla="*/ 998991 w 1031876"/>
              <a:gd name="connsiteY7861" fmla="*/ 843836 h 1106488"/>
              <a:gd name="connsiteX7862" fmla="*/ 998764 w 1031876"/>
              <a:gd name="connsiteY7862" fmla="*/ 844736 h 1106488"/>
              <a:gd name="connsiteX7863" fmla="*/ 998343 w 1031876"/>
              <a:gd name="connsiteY7863" fmla="*/ 846406 h 1106488"/>
              <a:gd name="connsiteX7864" fmla="*/ 998385 w 1031876"/>
              <a:gd name="connsiteY7864" fmla="*/ 846461 h 1106488"/>
              <a:gd name="connsiteX7865" fmla="*/ 1005114 w 1031876"/>
              <a:gd name="connsiteY7865" fmla="*/ 839788 h 1106488"/>
              <a:gd name="connsiteX7866" fmla="*/ 1011918 w 1031876"/>
              <a:gd name="connsiteY7866" fmla="*/ 839788 h 1106488"/>
              <a:gd name="connsiteX7867" fmla="*/ 1005114 w 1031876"/>
              <a:gd name="connsiteY7867" fmla="*/ 846535 h 1106488"/>
              <a:gd name="connsiteX7868" fmla="*/ 1005114 w 1031876"/>
              <a:gd name="connsiteY7868" fmla="*/ 845691 h 1106488"/>
              <a:gd name="connsiteX7869" fmla="*/ 1005114 w 1031876"/>
              <a:gd name="connsiteY7869" fmla="*/ 844004 h 1106488"/>
              <a:gd name="connsiteX7870" fmla="*/ 554038 w 1031876"/>
              <a:gd name="connsiteY7870" fmla="*/ 839787 h 1106488"/>
              <a:gd name="connsiteX7871" fmla="*/ 556419 w 1031876"/>
              <a:gd name="connsiteY7871" fmla="*/ 840581 h 1106488"/>
              <a:gd name="connsiteX7872" fmla="*/ 555287 w 1031876"/>
              <a:gd name="connsiteY7872" fmla="*/ 843222 h 1106488"/>
              <a:gd name="connsiteX7873" fmla="*/ 554832 w 1031876"/>
              <a:gd name="connsiteY7873" fmla="*/ 842962 h 1106488"/>
              <a:gd name="connsiteX7874" fmla="*/ 554038 w 1031876"/>
              <a:gd name="connsiteY7874" fmla="*/ 839787 h 1106488"/>
              <a:gd name="connsiteX7875" fmla="*/ 485776 w 1031876"/>
              <a:gd name="connsiteY7875" fmla="*/ 839787 h 1106488"/>
              <a:gd name="connsiteX7876" fmla="*/ 492126 w 1031876"/>
              <a:gd name="connsiteY7876" fmla="*/ 846137 h 1106488"/>
              <a:gd name="connsiteX7877" fmla="*/ 485776 w 1031876"/>
              <a:gd name="connsiteY7877" fmla="*/ 846137 h 1106488"/>
              <a:gd name="connsiteX7878" fmla="*/ 485776 w 1031876"/>
              <a:gd name="connsiteY7878" fmla="*/ 839787 h 1106488"/>
              <a:gd name="connsiteX7879" fmla="*/ 985157 w 1031876"/>
              <a:gd name="connsiteY7879" fmla="*/ 839589 h 1106488"/>
              <a:gd name="connsiteX7880" fmla="*/ 984307 w 1031876"/>
              <a:gd name="connsiteY7880" fmla="*/ 845666 h 1106488"/>
              <a:gd name="connsiteX7881" fmla="*/ 984069 w 1031876"/>
              <a:gd name="connsiteY7881" fmla="*/ 845701 h 1106488"/>
              <a:gd name="connsiteX7882" fmla="*/ 981755 w 1031876"/>
              <a:gd name="connsiteY7882" fmla="*/ 843930 h 1106488"/>
              <a:gd name="connsiteX7883" fmla="*/ 978871 w 1031876"/>
              <a:gd name="connsiteY7883" fmla="*/ 846138 h 1106488"/>
              <a:gd name="connsiteX7884" fmla="*/ 980811 w 1031876"/>
              <a:gd name="connsiteY7884" fmla="*/ 846138 h 1106488"/>
              <a:gd name="connsiteX7885" fmla="*/ 981071 w 1031876"/>
              <a:gd name="connsiteY7885" fmla="*/ 846138 h 1106488"/>
              <a:gd name="connsiteX7886" fmla="*/ 984069 w 1031876"/>
              <a:gd name="connsiteY7886" fmla="*/ 845701 h 1106488"/>
              <a:gd name="connsiteX7887" fmla="*/ 985157 w 1031876"/>
              <a:gd name="connsiteY7887" fmla="*/ 846534 h 1106488"/>
              <a:gd name="connsiteX7888" fmla="*/ 984307 w 1031876"/>
              <a:gd name="connsiteY7888" fmla="*/ 846534 h 1106488"/>
              <a:gd name="connsiteX7889" fmla="*/ 984251 w 1031876"/>
              <a:gd name="connsiteY7889" fmla="*/ 846534 h 1106488"/>
              <a:gd name="connsiteX7890" fmla="*/ 983954 w 1031876"/>
              <a:gd name="connsiteY7890" fmla="*/ 846534 h 1106488"/>
              <a:gd name="connsiteX7891" fmla="*/ 981671 w 1031876"/>
              <a:gd name="connsiteY7891" fmla="*/ 849578 h 1106488"/>
              <a:gd name="connsiteX7892" fmla="*/ 984251 w 1031876"/>
              <a:gd name="connsiteY7892" fmla="*/ 853017 h 1106488"/>
              <a:gd name="connsiteX7893" fmla="*/ 980811 w 1031876"/>
              <a:gd name="connsiteY7893" fmla="*/ 853017 h 1106488"/>
              <a:gd name="connsiteX7894" fmla="*/ 977429 w 1031876"/>
              <a:gd name="connsiteY7894" fmla="*/ 853017 h 1106488"/>
              <a:gd name="connsiteX7895" fmla="*/ 977900 w 1031876"/>
              <a:gd name="connsiteY7895" fmla="*/ 853282 h 1106488"/>
              <a:gd name="connsiteX7896" fmla="*/ 977016 w 1031876"/>
              <a:gd name="connsiteY7896" fmla="*/ 853424 h 1106488"/>
              <a:gd name="connsiteX7897" fmla="*/ 972002 w 1031876"/>
              <a:gd name="connsiteY7897" fmla="*/ 859154 h 1106488"/>
              <a:gd name="connsiteX7898" fmla="*/ 971550 w 1031876"/>
              <a:gd name="connsiteY7898" fmla="*/ 860426 h 1106488"/>
              <a:gd name="connsiteX7899" fmla="*/ 971662 w 1031876"/>
              <a:gd name="connsiteY7899" fmla="*/ 859542 h 1106488"/>
              <a:gd name="connsiteX7900" fmla="*/ 971352 w 1031876"/>
              <a:gd name="connsiteY7900" fmla="*/ 859897 h 1106488"/>
              <a:gd name="connsiteX7901" fmla="*/ 971117 w 1031876"/>
              <a:gd name="connsiteY7901" fmla="*/ 861773 h 1106488"/>
              <a:gd name="connsiteX7902" fmla="*/ 970130 w 1031876"/>
              <a:gd name="connsiteY7902" fmla="*/ 862432 h 1106488"/>
              <a:gd name="connsiteX7903" fmla="*/ 970492 w 1031876"/>
              <a:gd name="connsiteY7903" fmla="*/ 859897 h 1106488"/>
              <a:gd name="connsiteX7904" fmla="*/ 970955 w 1031876"/>
              <a:gd name="connsiteY7904" fmla="*/ 859434 h 1106488"/>
              <a:gd name="connsiteX7905" fmla="*/ 970757 w 1031876"/>
              <a:gd name="connsiteY7905" fmla="*/ 859434 h 1106488"/>
              <a:gd name="connsiteX7906" fmla="*/ 970757 w 1031876"/>
              <a:gd name="connsiteY7906" fmla="*/ 859434 h 1106488"/>
              <a:gd name="connsiteX7907" fmla="*/ 964430 w 1031876"/>
              <a:gd name="connsiteY7907" fmla="*/ 860313 h 1106488"/>
              <a:gd name="connsiteX7908" fmla="*/ 963738 w 1031876"/>
              <a:gd name="connsiteY7908" fmla="*/ 863774 h 1106488"/>
              <a:gd name="connsiteX7909" fmla="*/ 957660 w 1031876"/>
              <a:gd name="connsiteY7909" fmla="*/ 873324 h 1106488"/>
              <a:gd name="connsiteX7910" fmla="*/ 961133 w 1031876"/>
              <a:gd name="connsiteY7910" fmla="*/ 866379 h 1106488"/>
              <a:gd name="connsiteX7911" fmla="*/ 964147 w 1031876"/>
              <a:gd name="connsiteY7911" fmla="*/ 860352 h 1106488"/>
              <a:gd name="connsiteX7912" fmla="*/ 963620 w 1031876"/>
              <a:gd name="connsiteY7912" fmla="*/ 860425 h 1106488"/>
              <a:gd name="connsiteX7913" fmla="*/ 963613 w 1031876"/>
              <a:gd name="connsiteY7913" fmla="*/ 860426 h 1106488"/>
              <a:gd name="connsiteX7914" fmla="*/ 963619 w 1031876"/>
              <a:gd name="connsiteY7914" fmla="*/ 860425 h 1106488"/>
              <a:gd name="connsiteX7915" fmla="*/ 964153 w 1031876"/>
              <a:gd name="connsiteY7915" fmla="*/ 860340 h 1106488"/>
              <a:gd name="connsiteX7916" fmla="*/ 964163 w 1031876"/>
              <a:gd name="connsiteY7916" fmla="*/ 860320 h 1106488"/>
              <a:gd name="connsiteX7917" fmla="*/ 964274 w 1031876"/>
              <a:gd name="connsiteY7917" fmla="*/ 859765 h 1106488"/>
              <a:gd name="connsiteX7918" fmla="*/ 965002 w 1031876"/>
              <a:gd name="connsiteY7918" fmla="*/ 856126 h 1106488"/>
              <a:gd name="connsiteX7919" fmla="*/ 968837 w 1031876"/>
              <a:gd name="connsiteY7919" fmla="*/ 850100 h 1106488"/>
              <a:gd name="connsiteX7920" fmla="*/ 963613 w 1031876"/>
              <a:gd name="connsiteY7920" fmla="*/ 852488 h 1106488"/>
              <a:gd name="connsiteX7921" fmla="*/ 971551 w 1031876"/>
              <a:gd name="connsiteY7921" fmla="*/ 846138 h 1106488"/>
              <a:gd name="connsiteX7922" fmla="*/ 971403 w 1031876"/>
              <a:gd name="connsiteY7922" fmla="*/ 846612 h 1106488"/>
              <a:gd name="connsiteX7923" fmla="*/ 971550 w 1031876"/>
              <a:gd name="connsiteY7923" fmla="*/ 846591 h 1106488"/>
              <a:gd name="connsiteX7924" fmla="*/ 971551 w 1031876"/>
              <a:gd name="connsiteY7924" fmla="*/ 846591 h 1106488"/>
              <a:gd name="connsiteX7925" fmla="*/ 974720 w 1031876"/>
              <a:gd name="connsiteY7925" fmla="*/ 846138 h 1106488"/>
              <a:gd name="connsiteX7926" fmla="*/ 972344 w 1031876"/>
              <a:gd name="connsiteY7926" fmla="*/ 846138 h 1106488"/>
              <a:gd name="connsiteX7927" fmla="*/ 971551 w 1031876"/>
              <a:gd name="connsiteY7927" fmla="*/ 846138 h 1106488"/>
              <a:gd name="connsiteX7928" fmla="*/ 971550 w 1031876"/>
              <a:gd name="connsiteY7928" fmla="*/ 846138 h 1106488"/>
              <a:gd name="connsiteX7929" fmla="*/ 971550 w 1031876"/>
              <a:gd name="connsiteY7929" fmla="*/ 839788 h 1106488"/>
              <a:gd name="connsiteX7930" fmla="*/ 974725 w 1031876"/>
              <a:gd name="connsiteY7930" fmla="*/ 845344 h 1106488"/>
              <a:gd name="connsiteX7931" fmla="*/ 976743 w 1031876"/>
              <a:gd name="connsiteY7931" fmla="*/ 845849 h 1106488"/>
              <a:gd name="connsiteX7932" fmla="*/ 977041 w 1031876"/>
              <a:gd name="connsiteY7932" fmla="*/ 845806 h 1106488"/>
              <a:gd name="connsiteX7933" fmla="*/ 977901 w 1031876"/>
              <a:gd name="connsiteY7933" fmla="*/ 839787 h 1106488"/>
              <a:gd name="connsiteX7934" fmla="*/ 977901 w 1031876"/>
              <a:gd name="connsiteY7934" fmla="*/ 845806 h 1106488"/>
              <a:gd name="connsiteX7935" fmla="*/ 977901 w 1031876"/>
              <a:gd name="connsiteY7935" fmla="*/ 846138 h 1106488"/>
              <a:gd name="connsiteX7936" fmla="*/ 978409 w 1031876"/>
              <a:gd name="connsiteY7936" fmla="*/ 846138 h 1106488"/>
              <a:gd name="connsiteX7937" fmla="*/ 979204 w 1031876"/>
              <a:gd name="connsiteY7937" fmla="*/ 840457 h 1106488"/>
              <a:gd name="connsiteX7938" fmla="*/ 985157 w 1031876"/>
              <a:gd name="connsiteY7938" fmla="*/ 839589 h 1106488"/>
              <a:gd name="connsiteX7939" fmla="*/ 123605 w 1031876"/>
              <a:gd name="connsiteY7939" fmla="*/ 839391 h 1106488"/>
              <a:gd name="connsiteX7940" fmla="*/ 123608 w 1031876"/>
              <a:gd name="connsiteY7940" fmla="*/ 839396 h 1106488"/>
              <a:gd name="connsiteX7941" fmla="*/ 126684 w 1031876"/>
              <a:gd name="connsiteY7941" fmla="*/ 842367 h 1106488"/>
              <a:gd name="connsiteX7942" fmla="*/ 129422 w 1031876"/>
              <a:gd name="connsiteY7942" fmla="*/ 845012 h 1106488"/>
              <a:gd name="connsiteX7943" fmla="*/ 127350 w 1031876"/>
              <a:gd name="connsiteY7943" fmla="*/ 840181 h 1106488"/>
              <a:gd name="connsiteX7944" fmla="*/ 129723 w 1031876"/>
              <a:gd name="connsiteY7944" fmla="*/ 839391 h 1106488"/>
              <a:gd name="connsiteX7945" fmla="*/ 126737 w 1031876"/>
              <a:gd name="connsiteY7945" fmla="*/ 839391 h 1106488"/>
              <a:gd name="connsiteX7946" fmla="*/ 581195 w 1031876"/>
              <a:gd name="connsiteY7946" fmla="*/ 839328 h 1106488"/>
              <a:gd name="connsiteX7947" fmla="*/ 581540 w 1031876"/>
              <a:gd name="connsiteY7947" fmla="*/ 839787 h 1106488"/>
              <a:gd name="connsiteX7948" fmla="*/ 582016 w 1031876"/>
              <a:gd name="connsiteY7948" fmla="*/ 840421 h 1106488"/>
              <a:gd name="connsiteX7949" fmla="*/ 581195 w 1031876"/>
              <a:gd name="connsiteY7949" fmla="*/ 846158 h 1106488"/>
              <a:gd name="connsiteX7950" fmla="*/ 581195 w 1031876"/>
              <a:gd name="connsiteY7950" fmla="*/ 845304 h 1106488"/>
              <a:gd name="connsiteX7951" fmla="*/ 581195 w 1031876"/>
              <a:gd name="connsiteY7951" fmla="*/ 839787 h 1106488"/>
              <a:gd name="connsiteX7952" fmla="*/ 136752 w 1031876"/>
              <a:gd name="connsiteY7952" fmla="*/ 839328 h 1106488"/>
              <a:gd name="connsiteX7953" fmla="*/ 137607 w 1031876"/>
              <a:gd name="connsiteY7953" fmla="*/ 845304 h 1106488"/>
              <a:gd name="connsiteX7954" fmla="*/ 142613 w 1031876"/>
              <a:gd name="connsiteY7954" fmla="*/ 846019 h 1106488"/>
              <a:gd name="connsiteX7955" fmla="*/ 142735 w 1031876"/>
              <a:gd name="connsiteY7955" fmla="*/ 846158 h 1106488"/>
              <a:gd name="connsiteX7956" fmla="*/ 142735 w 1031876"/>
              <a:gd name="connsiteY7956" fmla="*/ 846158 h 1106488"/>
              <a:gd name="connsiteX7957" fmla="*/ 143589 w 1031876"/>
              <a:gd name="connsiteY7957" fmla="*/ 847660 h 1106488"/>
              <a:gd name="connsiteX7958" fmla="*/ 145406 w 1031876"/>
              <a:gd name="connsiteY7958" fmla="*/ 850854 h 1106488"/>
              <a:gd name="connsiteX7959" fmla="*/ 143589 w 1031876"/>
              <a:gd name="connsiteY7959" fmla="*/ 852988 h 1106488"/>
              <a:gd name="connsiteX7960" fmla="*/ 142876 w 1031876"/>
              <a:gd name="connsiteY7960" fmla="*/ 852276 h 1106488"/>
              <a:gd name="connsiteX7961" fmla="*/ 142734 w 1031876"/>
              <a:gd name="connsiteY7961" fmla="*/ 852135 h 1106488"/>
              <a:gd name="connsiteX7962" fmla="*/ 136752 w 1031876"/>
              <a:gd name="connsiteY7962" fmla="*/ 846158 h 1106488"/>
              <a:gd name="connsiteX7963" fmla="*/ 136752 w 1031876"/>
              <a:gd name="connsiteY7963" fmla="*/ 839328 h 1106488"/>
              <a:gd name="connsiteX7964" fmla="*/ 136752 w 1031876"/>
              <a:gd name="connsiteY7964" fmla="*/ 839328 h 1106488"/>
              <a:gd name="connsiteX7965" fmla="*/ 140171 w 1031876"/>
              <a:gd name="connsiteY7965" fmla="*/ 842743 h 1106488"/>
              <a:gd name="connsiteX7966" fmla="*/ 142876 w 1031876"/>
              <a:gd name="connsiteY7966" fmla="*/ 845446 h 1106488"/>
              <a:gd name="connsiteX7967" fmla="*/ 143569 w 1031876"/>
              <a:gd name="connsiteY7967" fmla="*/ 846138 h 1106488"/>
              <a:gd name="connsiteX7968" fmla="*/ 143589 w 1031876"/>
              <a:gd name="connsiteY7968" fmla="*/ 846158 h 1106488"/>
              <a:gd name="connsiteX7969" fmla="*/ 143449 w 1031876"/>
              <a:gd name="connsiteY7969" fmla="*/ 846138 h 1106488"/>
              <a:gd name="connsiteX7970" fmla="*/ 142876 w 1031876"/>
              <a:gd name="connsiteY7970" fmla="*/ 846056 h 1106488"/>
              <a:gd name="connsiteX7971" fmla="*/ 142613 w 1031876"/>
              <a:gd name="connsiteY7971" fmla="*/ 846019 h 1106488"/>
              <a:gd name="connsiteX7972" fmla="*/ 979204 w 1031876"/>
              <a:gd name="connsiteY7972" fmla="*/ 838721 h 1106488"/>
              <a:gd name="connsiteX7973" fmla="*/ 985157 w 1031876"/>
              <a:gd name="connsiteY7973" fmla="*/ 839589 h 1106488"/>
              <a:gd name="connsiteX7974" fmla="*/ 978354 w 1031876"/>
              <a:gd name="connsiteY7974" fmla="*/ 839589 h 1106488"/>
              <a:gd name="connsiteX7975" fmla="*/ 143350 w 1031876"/>
              <a:gd name="connsiteY7975" fmla="*/ 838650 h 1106488"/>
              <a:gd name="connsiteX7976" fmla="*/ 143343 w 1031876"/>
              <a:gd name="connsiteY7976" fmla="*/ 838667 h 1106488"/>
              <a:gd name="connsiteX7977" fmla="*/ 143359 w 1031876"/>
              <a:gd name="connsiteY7977" fmla="*/ 838683 h 1106488"/>
              <a:gd name="connsiteX7978" fmla="*/ 898525 w 1031876"/>
              <a:gd name="connsiteY7978" fmla="*/ 837407 h 1106488"/>
              <a:gd name="connsiteX7979" fmla="*/ 901700 w 1031876"/>
              <a:gd name="connsiteY7979" fmla="*/ 839788 h 1106488"/>
              <a:gd name="connsiteX7980" fmla="*/ 895350 w 1031876"/>
              <a:gd name="connsiteY7980" fmla="*/ 839788 h 1106488"/>
              <a:gd name="connsiteX7981" fmla="*/ 898525 w 1031876"/>
              <a:gd name="connsiteY7981" fmla="*/ 837407 h 1106488"/>
              <a:gd name="connsiteX7982" fmla="*/ 978840 w 1031876"/>
              <a:gd name="connsiteY7982" fmla="*/ 836116 h 1106488"/>
              <a:gd name="connsiteX7983" fmla="*/ 978972 w 1031876"/>
              <a:gd name="connsiteY7983" fmla="*/ 837063 h 1106488"/>
              <a:gd name="connsiteX7984" fmla="*/ 978354 w 1031876"/>
              <a:gd name="connsiteY7984" fmla="*/ 839589 h 1106488"/>
              <a:gd name="connsiteX7985" fmla="*/ 139754 w 1031876"/>
              <a:gd name="connsiteY7985" fmla="*/ 835077 h 1106488"/>
              <a:gd name="connsiteX7986" fmla="*/ 142876 w 1031876"/>
              <a:gd name="connsiteY7986" fmla="*/ 838200 h 1106488"/>
              <a:gd name="connsiteX7987" fmla="*/ 142876 w 1031876"/>
              <a:gd name="connsiteY7987" fmla="*/ 836965 h 1106488"/>
              <a:gd name="connsiteX7988" fmla="*/ 142777 w 1031876"/>
              <a:gd name="connsiteY7988" fmla="*/ 836613 h 1106488"/>
              <a:gd name="connsiteX7989" fmla="*/ 110526 w 1031876"/>
              <a:gd name="connsiteY7989" fmla="*/ 834316 h 1106488"/>
              <a:gd name="connsiteX7990" fmla="*/ 113110 w 1031876"/>
              <a:gd name="connsiteY7990" fmla="*/ 836613 h 1106488"/>
              <a:gd name="connsiteX7991" fmla="*/ 115068 w 1031876"/>
              <a:gd name="connsiteY7991" fmla="*/ 838354 h 1106488"/>
              <a:gd name="connsiteX7992" fmla="*/ 109538 w 1031876"/>
              <a:gd name="connsiteY7992" fmla="*/ 833438 h 1106488"/>
              <a:gd name="connsiteX7993" fmla="*/ 110526 w 1031876"/>
              <a:gd name="connsiteY7993" fmla="*/ 834316 h 1106488"/>
              <a:gd name="connsiteX7994" fmla="*/ 110431 w 1031876"/>
              <a:gd name="connsiteY7994" fmla="*/ 834232 h 1106488"/>
              <a:gd name="connsiteX7995" fmla="*/ 109538 w 1031876"/>
              <a:gd name="connsiteY7995" fmla="*/ 833438 h 1106488"/>
              <a:gd name="connsiteX7996" fmla="*/ 103188 w 1031876"/>
              <a:gd name="connsiteY7996" fmla="*/ 833438 h 1106488"/>
              <a:gd name="connsiteX7997" fmla="*/ 109538 w 1031876"/>
              <a:gd name="connsiteY7997" fmla="*/ 839788 h 1106488"/>
              <a:gd name="connsiteX7998" fmla="*/ 109538 w 1031876"/>
              <a:gd name="connsiteY7998" fmla="*/ 842963 h 1106488"/>
              <a:gd name="connsiteX7999" fmla="*/ 109538 w 1031876"/>
              <a:gd name="connsiteY7999" fmla="*/ 845344 h 1106488"/>
              <a:gd name="connsiteX8000" fmla="*/ 109538 w 1031876"/>
              <a:gd name="connsiteY8000" fmla="*/ 846138 h 1106488"/>
              <a:gd name="connsiteX8001" fmla="*/ 103188 w 1031876"/>
              <a:gd name="connsiteY8001" fmla="*/ 839788 h 1106488"/>
              <a:gd name="connsiteX8002" fmla="*/ 103188 w 1031876"/>
              <a:gd name="connsiteY8002" fmla="*/ 833438 h 1106488"/>
              <a:gd name="connsiteX8003" fmla="*/ 895350 w 1031876"/>
              <a:gd name="connsiteY8003" fmla="*/ 833437 h 1106488"/>
              <a:gd name="connsiteX8004" fmla="*/ 895350 w 1031876"/>
              <a:gd name="connsiteY8004" fmla="*/ 839787 h 1106488"/>
              <a:gd name="connsiteX8005" fmla="*/ 889000 w 1031876"/>
              <a:gd name="connsiteY8005" fmla="*/ 839787 h 1106488"/>
              <a:gd name="connsiteX8006" fmla="*/ 895350 w 1031876"/>
              <a:gd name="connsiteY8006" fmla="*/ 833437 h 1106488"/>
              <a:gd name="connsiteX8007" fmla="*/ 560388 w 1031876"/>
              <a:gd name="connsiteY8007" fmla="*/ 833437 h 1106488"/>
              <a:gd name="connsiteX8008" fmla="*/ 560388 w 1031876"/>
              <a:gd name="connsiteY8008" fmla="*/ 839787 h 1106488"/>
              <a:gd name="connsiteX8009" fmla="*/ 559594 w 1031876"/>
              <a:gd name="connsiteY8009" fmla="*/ 839787 h 1106488"/>
              <a:gd name="connsiteX8010" fmla="*/ 556419 w 1031876"/>
              <a:gd name="connsiteY8010" fmla="*/ 839787 h 1106488"/>
              <a:gd name="connsiteX8011" fmla="*/ 554038 w 1031876"/>
              <a:gd name="connsiteY8011" fmla="*/ 839787 h 1106488"/>
              <a:gd name="connsiteX8012" fmla="*/ 560388 w 1031876"/>
              <a:gd name="connsiteY8012" fmla="*/ 833437 h 1106488"/>
              <a:gd name="connsiteX8013" fmla="*/ 137915 w 1031876"/>
              <a:gd name="connsiteY8013" fmla="*/ 833238 h 1106488"/>
              <a:gd name="connsiteX8014" fmla="*/ 137916 w 1031876"/>
              <a:gd name="connsiteY8014" fmla="*/ 833240 h 1106488"/>
              <a:gd name="connsiteX8015" fmla="*/ 137915 w 1031876"/>
              <a:gd name="connsiteY8015" fmla="*/ 833239 h 1106488"/>
              <a:gd name="connsiteX8016" fmla="*/ 1011918 w 1031876"/>
              <a:gd name="connsiteY8016" fmla="*/ 833041 h 1106488"/>
              <a:gd name="connsiteX8017" fmla="*/ 1005114 w 1031876"/>
              <a:gd name="connsiteY8017" fmla="*/ 839788 h 1106488"/>
              <a:gd name="connsiteX8018" fmla="*/ 1011918 w 1031876"/>
              <a:gd name="connsiteY8018" fmla="*/ 833041 h 1106488"/>
              <a:gd name="connsiteX8019" fmla="*/ 136525 w 1031876"/>
              <a:gd name="connsiteY8019" fmla="*/ 832909 h 1106488"/>
              <a:gd name="connsiteX8020" fmla="*/ 137353 w 1031876"/>
              <a:gd name="connsiteY8020" fmla="*/ 833806 h 1106488"/>
              <a:gd name="connsiteX8021" fmla="*/ 137319 w 1031876"/>
              <a:gd name="connsiteY8021" fmla="*/ 833769 h 1106488"/>
              <a:gd name="connsiteX8022" fmla="*/ 136525 w 1031876"/>
              <a:gd name="connsiteY8022" fmla="*/ 832909 h 1106488"/>
              <a:gd name="connsiteX8023" fmla="*/ 998764 w 1031876"/>
              <a:gd name="connsiteY8023" fmla="*/ 832644 h 1106488"/>
              <a:gd name="connsiteX8024" fmla="*/ 991961 w 1031876"/>
              <a:gd name="connsiteY8024" fmla="*/ 839589 h 1106488"/>
              <a:gd name="connsiteX8025" fmla="*/ 998764 w 1031876"/>
              <a:gd name="connsiteY8025" fmla="*/ 832644 h 1106488"/>
              <a:gd name="connsiteX8026" fmla="*/ 998764 w 1031876"/>
              <a:gd name="connsiteY8026" fmla="*/ 832644 h 1106488"/>
              <a:gd name="connsiteX8027" fmla="*/ 991961 w 1031876"/>
              <a:gd name="connsiteY8027" fmla="*/ 839589 h 1106488"/>
              <a:gd name="connsiteX8028" fmla="*/ 998764 w 1031876"/>
              <a:gd name="connsiteY8028" fmla="*/ 832644 h 1106488"/>
              <a:gd name="connsiteX8029" fmla="*/ 991961 w 1031876"/>
              <a:gd name="connsiteY8029" fmla="*/ 832644 h 1106488"/>
              <a:gd name="connsiteX8030" fmla="*/ 991961 w 1031876"/>
              <a:gd name="connsiteY8030" fmla="*/ 839589 h 1106488"/>
              <a:gd name="connsiteX8031" fmla="*/ 985157 w 1031876"/>
              <a:gd name="connsiteY8031" fmla="*/ 839589 h 1106488"/>
              <a:gd name="connsiteX8032" fmla="*/ 991961 w 1031876"/>
              <a:gd name="connsiteY8032" fmla="*/ 832644 h 1106488"/>
              <a:gd name="connsiteX8033" fmla="*/ 985157 w 1031876"/>
              <a:gd name="connsiteY8033" fmla="*/ 832644 h 1106488"/>
              <a:gd name="connsiteX8034" fmla="*/ 981755 w 1031876"/>
              <a:gd name="connsiteY8034" fmla="*/ 836116 h 1106488"/>
              <a:gd name="connsiteX8035" fmla="*/ 979204 w 1031876"/>
              <a:gd name="connsiteY8035" fmla="*/ 838721 h 1106488"/>
              <a:gd name="connsiteX8036" fmla="*/ 978972 w 1031876"/>
              <a:gd name="connsiteY8036" fmla="*/ 837063 h 1106488"/>
              <a:gd name="connsiteX8037" fmla="*/ 979204 w 1031876"/>
              <a:gd name="connsiteY8037" fmla="*/ 836116 h 1106488"/>
              <a:gd name="connsiteX8038" fmla="*/ 985157 w 1031876"/>
              <a:gd name="connsiteY8038" fmla="*/ 832644 h 1106488"/>
              <a:gd name="connsiteX8039" fmla="*/ 978354 w 1031876"/>
              <a:gd name="connsiteY8039" fmla="*/ 832644 h 1106488"/>
              <a:gd name="connsiteX8040" fmla="*/ 978354 w 1031876"/>
              <a:gd name="connsiteY8040" fmla="*/ 839589 h 1106488"/>
              <a:gd name="connsiteX8041" fmla="*/ 977504 w 1031876"/>
              <a:gd name="connsiteY8041" fmla="*/ 839589 h 1106488"/>
              <a:gd name="connsiteX8042" fmla="*/ 976653 w 1031876"/>
              <a:gd name="connsiteY8042" fmla="*/ 839589 h 1106488"/>
              <a:gd name="connsiteX8043" fmla="*/ 971550 w 1031876"/>
              <a:gd name="connsiteY8043" fmla="*/ 839589 h 1106488"/>
              <a:gd name="connsiteX8044" fmla="*/ 978354 w 1031876"/>
              <a:gd name="connsiteY8044" fmla="*/ 832644 h 1106488"/>
              <a:gd name="connsiteX8045" fmla="*/ 978354 w 1031876"/>
              <a:gd name="connsiteY8045" fmla="*/ 832644 h 1106488"/>
              <a:gd name="connsiteX8046" fmla="*/ 985157 w 1031876"/>
              <a:gd name="connsiteY8046" fmla="*/ 832644 h 1106488"/>
              <a:gd name="connsiteX8047" fmla="*/ 979204 w 1031876"/>
              <a:gd name="connsiteY8047" fmla="*/ 833512 h 1106488"/>
              <a:gd name="connsiteX8048" fmla="*/ 978840 w 1031876"/>
              <a:gd name="connsiteY8048" fmla="*/ 836116 h 1106488"/>
              <a:gd name="connsiteX8049" fmla="*/ 987377 w 1031876"/>
              <a:gd name="connsiteY8049" fmla="*/ 830377 h 1106488"/>
              <a:gd name="connsiteX8050" fmla="*/ 986935 w 1031876"/>
              <a:gd name="connsiteY8050" fmla="*/ 830829 h 1106488"/>
              <a:gd name="connsiteX8051" fmla="*/ 985157 w 1031876"/>
              <a:gd name="connsiteY8051" fmla="*/ 832644 h 1106488"/>
              <a:gd name="connsiteX8052" fmla="*/ 991110 w 1031876"/>
              <a:gd name="connsiteY8052" fmla="*/ 830039 h 1106488"/>
              <a:gd name="connsiteX8053" fmla="*/ 991961 w 1031876"/>
              <a:gd name="connsiteY8053" fmla="*/ 832644 h 1106488"/>
              <a:gd name="connsiteX8054" fmla="*/ 985157 w 1031876"/>
              <a:gd name="connsiteY8054" fmla="*/ 839589 h 1106488"/>
              <a:gd name="connsiteX8055" fmla="*/ 985157 w 1031876"/>
              <a:gd name="connsiteY8055" fmla="*/ 832644 h 1106488"/>
              <a:gd name="connsiteX8056" fmla="*/ 991110 w 1031876"/>
              <a:gd name="connsiteY8056" fmla="*/ 830039 h 1106488"/>
              <a:gd name="connsiteX8057" fmla="*/ 988024 w 1031876"/>
              <a:gd name="connsiteY8057" fmla="*/ 829717 h 1106488"/>
              <a:gd name="connsiteX8058" fmla="*/ 987986 w 1031876"/>
              <a:gd name="connsiteY8058" fmla="*/ 829756 h 1106488"/>
              <a:gd name="connsiteX8059" fmla="*/ 987377 w 1031876"/>
              <a:gd name="connsiteY8059" fmla="*/ 830377 h 1106488"/>
              <a:gd name="connsiteX8060" fmla="*/ 988123 w 1031876"/>
              <a:gd name="connsiteY8060" fmla="*/ 829616 h 1106488"/>
              <a:gd name="connsiteX8061" fmla="*/ 988094 w 1031876"/>
              <a:gd name="connsiteY8061" fmla="*/ 829646 h 1106488"/>
              <a:gd name="connsiteX8062" fmla="*/ 988024 w 1031876"/>
              <a:gd name="connsiteY8062" fmla="*/ 829717 h 1106488"/>
              <a:gd name="connsiteX8063" fmla="*/ 467189 w 1031876"/>
              <a:gd name="connsiteY8063" fmla="*/ 829570 h 1106488"/>
              <a:gd name="connsiteX8064" fmla="*/ 471794 w 1031876"/>
              <a:gd name="connsiteY8064" fmla="*/ 832497 h 1106488"/>
              <a:gd name="connsiteX8065" fmla="*/ 468375 w 1031876"/>
              <a:gd name="connsiteY8065" fmla="*/ 831643 h 1106488"/>
              <a:gd name="connsiteX8066" fmla="*/ 988386 w 1031876"/>
              <a:gd name="connsiteY8066" fmla="*/ 829347 h 1106488"/>
              <a:gd name="connsiteX8067" fmla="*/ 988211 w 1031876"/>
              <a:gd name="connsiteY8067" fmla="*/ 829526 h 1106488"/>
              <a:gd name="connsiteX8068" fmla="*/ 988123 w 1031876"/>
              <a:gd name="connsiteY8068" fmla="*/ 829616 h 1106488"/>
              <a:gd name="connsiteX8069" fmla="*/ 988692 w 1031876"/>
              <a:gd name="connsiteY8069" fmla="*/ 829035 h 1106488"/>
              <a:gd name="connsiteX8070" fmla="*/ 988637 w 1031876"/>
              <a:gd name="connsiteY8070" fmla="*/ 829092 h 1106488"/>
              <a:gd name="connsiteX8071" fmla="*/ 988559 w 1031876"/>
              <a:gd name="connsiteY8071" fmla="*/ 829171 h 1106488"/>
              <a:gd name="connsiteX8072" fmla="*/ 988544 w 1031876"/>
              <a:gd name="connsiteY8072" fmla="*/ 829186 h 1106488"/>
              <a:gd name="connsiteX8073" fmla="*/ 988386 w 1031876"/>
              <a:gd name="connsiteY8073" fmla="*/ 829347 h 1106488"/>
              <a:gd name="connsiteX8074" fmla="*/ 988769 w 1031876"/>
              <a:gd name="connsiteY8074" fmla="*/ 828956 h 1106488"/>
              <a:gd name="connsiteX8075" fmla="*/ 988708 w 1031876"/>
              <a:gd name="connsiteY8075" fmla="*/ 829019 h 1106488"/>
              <a:gd name="connsiteX8076" fmla="*/ 988692 w 1031876"/>
              <a:gd name="connsiteY8076" fmla="*/ 829035 h 1106488"/>
              <a:gd name="connsiteX8077" fmla="*/ 776678 w 1031876"/>
              <a:gd name="connsiteY8077" fmla="*/ 828471 h 1106488"/>
              <a:gd name="connsiteX8078" fmla="*/ 776067 w 1031876"/>
              <a:gd name="connsiteY8078" fmla="*/ 829082 h 1106488"/>
              <a:gd name="connsiteX8079" fmla="*/ 772648 w 1031876"/>
              <a:gd name="connsiteY8079" fmla="*/ 832497 h 1106488"/>
              <a:gd name="connsiteX8080" fmla="*/ 989504 w 1031876"/>
              <a:gd name="connsiteY8080" fmla="*/ 828206 h 1106488"/>
              <a:gd name="connsiteX8081" fmla="*/ 989094 w 1031876"/>
              <a:gd name="connsiteY8081" fmla="*/ 828625 h 1106488"/>
              <a:gd name="connsiteX8082" fmla="*/ 988769 w 1031876"/>
              <a:gd name="connsiteY8082" fmla="*/ 828956 h 1106488"/>
              <a:gd name="connsiteX8083" fmla="*/ 135281 w 1031876"/>
              <a:gd name="connsiteY8083" fmla="*/ 827866 h 1106488"/>
              <a:gd name="connsiteX8084" fmla="*/ 137055 w 1031876"/>
              <a:gd name="connsiteY8084" fmla="*/ 831484 h 1106488"/>
              <a:gd name="connsiteX8085" fmla="*/ 137337 w 1031876"/>
              <a:gd name="connsiteY8085" fmla="*/ 832059 h 1106488"/>
              <a:gd name="connsiteX8086" fmla="*/ 140171 w 1031876"/>
              <a:gd name="connsiteY8086" fmla="*/ 829936 h 1106488"/>
              <a:gd name="connsiteX8087" fmla="*/ 143589 w 1031876"/>
              <a:gd name="connsiteY8087" fmla="*/ 832497 h 1106488"/>
              <a:gd name="connsiteX8088" fmla="*/ 142734 w 1031876"/>
              <a:gd name="connsiteY8088" fmla="*/ 832497 h 1106488"/>
              <a:gd name="connsiteX8089" fmla="*/ 137552 w 1031876"/>
              <a:gd name="connsiteY8089" fmla="*/ 832497 h 1106488"/>
              <a:gd name="connsiteX8090" fmla="*/ 137915 w 1031876"/>
              <a:gd name="connsiteY8090" fmla="*/ 833238 h 1106488"/>
              <a:gd name="connsiteX8091" fmla="*/ 137173 w 1031876"/>
              <a:gd name="connsiteY8091" fmla="*/ 832497 h 1106488"/>
              <a:gd name="connsiteX8092" fmla="*/ 136752 w 1031876"/>
              <a:gd name="connsiteY8092" fmla="*/ 832497 h 1106488"/>
              <a:gd name="connsiteX8093" fmla="*/ 137003 w 1031876"/>
              <a:gd name="connsiteY8093" fmla="*/ 832309 h 1106488"/>
              <a:gd name="connsiteX8094" fmla="*/ 134475 w 1031876"/>
              <a:gd name="connsiteY8094" fmla="*/ 828940 h 1106488"/>
              <a:gd name="connsiteX8095" fmla="*/ 771554 w 1031876"/>
              <a:gd name="connsiteY8095" fmla="*/ 827579 h 1106488"/>
              <a:gd name="connsiteX8096" fmla="*/ 769229 w 1031876"/>
              <a:gd name="connsiteY8096" fmla="*/ 831643 h 1106488"/>
              <a:gd name="connsiteX8097" fmla="*/ 765810 w 1031876"/>
              <a:gd name="connsiteY8097" fmla="*/ 832497 h 1106488"/>
              <a:gd name="connsiteX8098" fmla="*/ 125628 w 1031876"/>
              <a:gd name="connsiteY8098" fmla="*/ 827453 h 1106488"/>
              <a:gd name="connsiteX8099" fmla="*/ 127000 w 1031876"/>
              <a:gd name="connsiteY8099" fmla="*/ 828940 h 1106488"/>
              <a:gd name="connsiteX8100" fmla="*/ 129865 w 1031876"/>
              <a:gd name="connsiteY8100" fmla="*/ 832044 h 1106488"/>
              <a:gd name="connsiteX8101" fmla="*/ 129381 w 1031876"/>
              <a:gd name="connsiteY8101" fmla="*/ 829866 h 1106488"/>
              <a:gd name="connsiteX8102" fmla="*/ 1011238 w 1031876"/>
              <a:gd name="connsiteY8102" fmla="*/ 826856 h 1106488"/>
              <a:gd name="connsiteX8103" fmla="*/ 1005260 w 1031876"/>
              <a:gd name="connsiteY8103" fmla="*/ 832958 h 1106488"/>
              <a:gd name="connsiteX8104" fmla="*/ 1011067 w 1031876"/>
              <a:gd name="connsiteY8104" fmla="*/ 829667 h 1106488"/>
              <a:gd name="connsiteX8105" fmla="*/ 1011238 w 1031876"/>
              <a:gd name="connsiteY8105" fmla="*/ 828990 h 1106488"/>
              <a:gd name="connsiteX8106" fmla="*/ 123825 w 1031876"/>
              <a:gd name="connsiteY8106" fmla="*/ 826559 h 1106488"/>
              <a:gd name="connsiteX8107" fmla="*/ 121879 w 1031876"/>
              <a:gd name="connsiteY8107" fmla="*/ 827184 h 1106488"/>
              <a:gd name="connsiteX8108" fmla="*/ 123297 w 1031876"/>
              <a:gd name="connsiteY8108" fmla="*/ 829271 h 1106488"/>
              <a:gd name="connsiteX8109" fmla="*/ 123674 w 1031876"/>
              <a:gd name="connsiteY8109" fmla="*/ 829826 h 1106488"/>
              <a:gd name="connsiteX8110" fmla="*/ 123825 w 1031876"/>
              <a:gd name="connsiteY8110" fmla="*/ 829910 h 1106488"/>
              <a:gd name="connsiteX8111" fmla="*/ 123825 w 1031876"/>
              <a:gd name="connsiteY8111" fmla="*/ 828940 h 1106488"/>
              <a:gd name="connsiteX8112" fmla="*/ 123939 w 1031876"/>
              <a:gd name="connsiteY8112" fmla="*/ 826368 h 1106488"/>
              <a:gd name="connsiteX8113" fmla="*/ 124452 w 1031876"/>
              <a:gd name="connsiteY8113" fmla="*/ 830258 h 1106488"/>
              <a:gd name="connsiteX8114" fmla="*/ 127535 w 1031876"/>
              <a:gd name="connsiteY8114" fmla="*/ 831971 h 1106488"/>
              <a:gd name="connsiteX8115" fmla="*/ 129367 w 1031876"/>
              <a:gd name="connsiteY8115" fmla="*/ 832254 h 1106488"/>
              <a:gd name="connsiteX8116" fmla="*/ 129469 w 1031876"/>
              <a:gd name="connsiteY8116" fmla="*/ 832379 h 1106488"/>
              <a:gd name="connsiteX8117" fmla="*/ 129381 w 1031876"/>
              <a:gd name="connsiteY8117" fmla="*/ 832379 h 1106488"/>
              <a:gd name="connsiteX8118" fmla="*/ 128270 w 1031876"/>
              <a:gd name="connsiteY8118" fmla="*/ 832379 h 1106488"/>
              <a:gd name="connsiteX8119" fmla="*/ 130175 w 1031876"/>
              <a:gd name="connsiteY8119" fmla="*/ 833437 h 1106488"/>
              <a:gd name="connsiteX8120" fmla="*/ 130115 w 1031876"/>
              <a:gd name="connsiteY8120" fmla="*/ 833166 h 1106488"/>
              <a:gd name="connsiteX8121" fmla="*/ 129469 w 1031876"/>
              <a:gd name="connsiteY8121" fmla="*/ 832379 h 1106488"/>
              <a:gd name="connsiteX8122" fmla="*/ 129940 w 1031876"/>
              <a:gd name="connsiteY8122" fmla="*/ 832379 h 1106488"/>
              <a:gd name="connsiteX8123" fmla="*/ 129931 w 1031876"/>
              <a:gd name="connsiteY8123" fmla="*/ 832342 h 1106488"/>
              <a:gd name="connsiteX8124" fmla="*/ 129367 w 1031876"/>
              <a:gd name="connsiteY8124" fmla="*/ 832254 h 1106488"/>
              <a:gd name="connsiteX8125" fmla="*/ 125204 w 1031876"/>
              <a:gd name="connsiteY8125" fmla="*/ 827181 h 1106488"/>
              <a:gd name="connsiteX8126" fmla="*/ 130175 w 1031876"/>
              <a:gd name="connsiteY8126" fmla="*/ 826029 h 1106488"/>
              <a:gd name="connsiteX8127" fmla="*/ 133350 w 1031876"/>
              <a:gd name="connsiteY8127" fmla="*/ 826889 h 1106488"/>
              <a:gd name="connsiteX8128" fmla="*/ 136525 w 1031876"/>
              <a:gd name="connsiteY8128" fmla="*/ 832909 h 1106488"/>
              <a:gd name="connsiteX8129" fmla="*/ 116320 w 1031876"/>
              <a:gd name="connsiteY8129" fmla="*/ 825802 h 1106488"/>
              <a:gd name="connsiteX8130" fmla="*/ 116876 w 1031876"/>
              <a:gd name="connsiteY8130" fmla="*/ 827278 h 1106488"/>
              <a:gd name="connsiteX8131" fmla="*/ 119857 w 1031876"/>
              <a:gd name="connsiteY8131" fmla="*/ 832644 h 1106488"/>
              <a:gd name="connsiteX8132" fmla="*/ 123205 w 1031876"/>
              <a:gd name="connsiteY8132" fmla="*/ 838670 h 1106488"/>
              <a:gd name="connsiteX8133" fmla="*/ 122437 w 1031876"/>
              <a:gd name="connsiteY8133" fmla="*/ 832644 h 1106488"/>
              <a:gd name="connsiteX8134" fmla="*/ 117321 w 1031876"/>
              <a:gd name="connsiteY8134" fmla="*/ 826911 h 1106488"/>
              <a:gd name="connsiteX8135" fmla="*/ 116682 w 1031876"/>
              <a:gd name="connsiteY8135" fmla="*/ 826559 h 1106488"/>
              <a:gd name="connsiteX8136" fmla="*/ 116834 w 1031876"/>
              <a:gd name="connsiteY8136" fmla="*/ 826364 h 1106488"/>
              <a:gd name="connsiteX8137" fmla="*/ 116417 w 1031876"/>
              <a:gd name="connsiteY8137" fmla="*/ 825897 h 1106488"/>
              <a:gd name="connsiteX8138" fmla="*/ 649520 w 1031876"/>
              <a:gd name="connsiteY8138" fmla="*/ 825718 h 1106488"/>
              <a:gd name="connsiteX8139" fmla="*/ 646152 w 1031876"/>
              <a:gd name="connsiteY8139" fmla="*/ 829082 h 1106488"/>
              <a:gd name="connsiteX8140" fmla="*/ 642734 w 1031876"/>
              <a:gd name="connsiteY8140" fmla="*/ 832497 h 1106488"/>
              <a:gd name="connsiteX8141" fmla="*/ 642734 w 1031876"/>
              <a:gd name="connsiteY8141" fmla="*/ 831643 h 1106488"/>
              <a:gd name="connsiteX8142" fmla="*/ 642734 w 1031876"/>
              <a:gd name="connsiteY8142" fmla="*/ 830821 h 1106488"/>
              <a:gd name="connsiteX8143" fmla="*/ 642544 w 1031876"/>
              <a:gd name="connsiteY8143" fmla="*/ 832355 h 1106488"/>
              <a:gd name="connsiteX8144" fmla="*/ 642734 w 1031876"/>
              <a:gd name="connsiteY8144" fmla="*/ 832497 h 1106488"/>
              <a:gd name="connsiteX8145" fmla="*/ 646152 w 1031876"/>
              <a:gd name="connsiteY8145" fmla="*/ 831643 h 1106488"/>
              <a:gd name="connsiteX8146" fmla="*/ 649534 w 1031876"/>
              <a:gd name="connsiteY8146" fmla="*/ 825731 h 1106488"/>
              <a:gd name="connsiteX8147" fmla="*/ 985157 w 1031876"/>
              <a:gd name="connsiteY8147" fmla="*/ 825698 h 1106488"/>
              <a:gd name="connsiteX8148" fmla="*/ 984634 w 1031876"/>
              <a:gd name="connsiteY8148" fmla="*/ 829438 h 1106488"/>
              <a:gd name="connsiteX8149" fmla="*/ 978354 w 1031876"/>
              <a:gd name="connsiteY8149" fmla="*/ 832644 h 1106488"/>
              <a:gd name="connsiteX8150" fmla="*/ 985157 w 1031876"/>
              <a:gd name="connsiteY8150" fmla="*/ 825698 h 1106488"/>
              <a:gd name="connsiteX8151" fmla="*/ 806836 w 1031876"/>
              <a:gd name="connsiteY8151" fmla="*/ 825667 h 1106488"/>
              <a:gd name="connsiteX8152" fmla="*/ 805161 w 1031876"/>
              <a:gd name="connsiteY8152" fmla="*/ 828594 h 1106488"/>
              <a:gd name="connsiteX8153" fmla="*/ 804785 w 1031876"/>
              <a:gd name="connsiteY8153" fmla="*/ 827716 h 1106488"/>
              <a:gd name="connsiteX8154" fmla="*/ 806836 w 1031876"/>
              <a:gd name="connsiteY8154" fmla="*/ 825667 h 1106488"/>
              <a:gd name="connsiteX8155" fmla="*/ 806836 w 1031876"/>
              <a:gd name="connsiteY8155" fmla="*/ 832497 h 1106488"/>
              <a:gd name="connsiteX8156" fmla="*/ 806836 w 1031876"/>
              <a:gd name="connsiteY8156" fmla="*/ 831643 h 1106488"/>
              <a:gd name="connsiteX8157" fmla="*/ 806836 w 1031876"/>
              <a:gd name="connsiteY8157" fmla="*/ 828228 h 1106488"/>
              <a:gd name="connsiteX8158" fmla="*/ 806836 w 1031876"/>
              <a:gd name="connsiteY8158" fmla="*/ 825667 h 1106488"/>
              <a:gd name="connsiteX8159" fmla="*/ 779486 w 1031876"/>
              <a:gd name="connsiteY8159" fmla="*/ 825667 h 1106488"/>
              <a:gd name="connsiteX8160" fmla="*/ 776678 w 1031876"/>
              <a:gd name="connsiteY8160" fmla="*/ 828471 h 1106488"/>
              <a:gd name="connsiteX8161" fmla="*/ 778631 w 1031876"/>
              <a:gd name="connsiteY8161" fmla="*/ 826520 h 1106488"/>
              <a:gd name="connsiteX8162" fmla="*/ 779486 w 1031876"/>
              <a:gd name="connsiteY8162" fmla="*/ 825667 h 1106488"/>
              <a:gd name="connsiteX8163" fmla="*/ 772648 w 1031876"/>
              <a:gd name="connsiteY8163" fmla="*/ 825667 h 1106488"/>
              <a:gd name="connsiteX8164" fmla="*/ 772648 w 1031876"/>
              <a:gd name="connsiteY8164" fmla="*/ 832497 h 1106488"/>
              <a:gd name="connsiteX8165" fmla="*/ 771793 w 1031876"/>
              <a:gd name="connsiteY8165" fmla="*/ 827374 h 1106488"/>
              <a:gd name="connsiteX8166" fmla="*/ 771554 w 1031876"/>
              <a:gd name="connsiteY8166" fmla="*/ 827579 h 1106488"/>
              <a:gd name="connsiteX8167" fmla="*/ 772648 w 1031876"/>
              <a:gd name="connsiteY8167" fmla="*/ 825667 h 1106488"/>
              <a:gd name="connsiteX8168" fmla="*/ 779486 w 1031876"/>
              <a:gd name="connsiteY8168" fmla="*/ 825667 h 1106488"/>
              <a:gd name="connsiteX8169" fmla="*/ 772648 w 1031876"/>
              <a:gd name="connsiteY8169" fmla="*/ 825667 h 1106488"/>
              <a:gd name="connsiteX8170" fmla="*/ 765810 w 1031876"/>
              <a:gd name="connsiteY8170" fmla="*/ 825667 h 1106488"/>
              <a:gd name="connsiteX8171" fmla="*/ 772648 w 1031876"/>
              <a:gd name="connsiteY8171" fmla="*/ 825667 h 1106488"/>
              <a:gd name="connsiteX8172" fmla="*/ 765810 w 1031876"/>
              <a:gd name="connsiteY8172" fmla="*/ 832497 h 1106488"/>
              <a:gd name="connsiteX8173" fmla="*/ 765810 w 1031876"/>
              <a:gd name="connsiteY8173" fmla="*/ 825667 h 1106488"/>
              <a:gd name="connsiteX8174" fmla="*/ 629059 w 1031876"/>
              <a:gd name="connsiteY8174" fmla="*/ 825667 h 1106488"/>
              <a:gd name="connsiteX8175" fmla="*/ 629059 w 1031876"/>
              <a:gd name="connsiteY8175" fmla="*/ 832497 h 1106488"/>
              <a:gd name="connsiteX8176" fmla="*/ 622221 w 1031876"/>
              <a:gd name="connsiteY8176" fmla="*/ 839328 h 1106488"/>
              <a:gd name="connsiteX8177" fmla="*/ 622221 w 1031876"/>
              <a:gd name="connsiteY8177" fmla="*/ 833437 h 1106488"/>
              <a:gd name="connsiteX8178" fmla="*/ 622221 w 1031876"/>
              <a:gd name="connsiteY8178" fmla="*/ 833351 h 1106488"/>
              <a:gd name="connsiteX8179" fmla="*/ 622221 w 1031876"/>
              <a:gd name="connsiteY8179" fmla="*/ 832497 h 1106488"/>
              <a:gd name="connsiteX8180" fmla="*/ 629059 w 1031876"/>
              <a:gd name="connsiteY8180" fmla="*/ 825667 h 1106488"/>
              <a:gd name="connsiteX8181" fmla="*/ 471794 w 1031876"/>
              <a:gd name="connsiteY8181" fmla="*/ 825667 h 1106488"/>
              <a:gd name="connsiteX8182" fmla="*/ 478631 w 1031876"/>
              <a:gd name="connsiteY8182" fmla="*/ 825667 h 1106488"/>
              <a:gd name="connsiteX8183" fmla="*/ 471794 w 1031876"/>
              <a:gd name="connsiteY8183" fmla="*/ 825667 h 1106488"/>
              <a:gd name="connsiteX8184" fmla="*/ 143589 w 1031876"/>
              <a:gd name="connsiteY8184" fmla="*/ 825667 h 1106488"/>
              <a:gd name="connsiteX8185" fmla="*/ 146153 w 1031876"/>
              <a:gd name="connsiteY8185" fmla="*/ 829082 h 1106488"/>
              <a:gd name="connsiteX8186" fmla="*/ 144410 w 1031876"/>
              <a:gd name="connsiteY8186" fmla="*/ 831404 h 1106488"/>
              <a:gd name="connsiteX8187" fmla="*/ 649288 w 1031876"/>
              <a:gd name="connsiteY8187" fmla="*/ 825500 h 1106488"/>
              <a:gd name="connsiteX8188" fmla="*/ 648279 w 1031876"/>
              <a:gd name="connsiteY8188" fmla="*/ 825667 h 1106488"/>
              <a:gd name="connsiteX8189" fmla="*/ 648716 w 1031876"/>
              <a:gd name="connsiteY8189" fmla="*/ 825667 h 1106488"/>
              <a:gd name="connsiteX8190" fmla="*/ 649466 w 1031876"/>
              <a:gd name="connsiteY8190" fmla="*/ 825667 h 1106488"/>
              <a:gd name="connsiteX8191" fmla="*/ 990600 w 1031876"/>
              <a:gd name="connsiteY8191" fmla="*/ 825500 h 1106488"/>
              <a:gd name="connsiteX8192" fmla="*/ 992188 w 1031876"/>
              <a:gd name="connsiteY8192" fmla="*/ 825500 h 1106488"/>
              <a:gd name="connsiteX8193" fmla="*/ 992188 w 1031876"/>
              <a:gd name="connsiteY8193" fmla="*/ 827088 h 1106488"/>
              <a:gd name="connsiteX8194" fmla="*/ 991621 w 1031876"/>
              <a:gd name="connsiteY8194" fmla="*/ 827088 h 1106488"/>
              <a:gd name="connsiteX8195" fmla="*/ 991110 w 1031876"/>
              <a:gd name="connsiteY8195" fmla="*/ 829171 h 1106488"/>
              <a:gd name="connsiteX8196" fmla="*/ 985157 w 1031876"/>
              <a:gd name="connsiteY8196" fmla="*/ 832644 h 1106488"/>
              <a:gd name="connsiteX8197" fmla="*/ 986008 w 1031876"/>
              <a:gd name="connsiteY8197" fmla="*/ 831775 h 1106488"/>
              <a:gd name="connsiteX8198" fmla="*/ 986935 w 1031876"/>
              <a:gd name="connsiteY8198" fmla="*/ 830829 h 1106488"/>
              <a:gd name="connsiteX8199" fmla="*/ 987986 w 1031876"/>
              <a:gd name="connsiteY8199" fmla="*/ 829756 h 1106488"/>
              <a:gd name="connsiteX8200" fmla="*/ 988094 w 1031876"/>
              <a:gd name="connsiteY8200" fmla="*/ 829646 h 1106488"/>
              <a:gd name="connsiteX8201" fmla="*/ 988211 w 1031876"/>
              <a:gd name="connsiteY8201" fmla="*/ 829526 h 1106488"/>
              <a:gd name="connsiteX8202" fmla="*/ 988544 w 1031876"/>
              <a:gd name="connsiteY8202" fmla="*/ 829186 h 1106488"/>
              <a:gd name="connsiteX8203" fmla="*/ 988637 w 1031876"/>
              <a:gd name="connsiteY8203" fmla="*/ 829092 h 1106488"/>
              <a:gd name="connsiteX8204" fmla="*/ 988708 w 1031876"/>
              <a:gd name="connsiteY8204" fmla="*/ 829019 h 1106488"/>
              <a:gd name="connsiteX8205" fmla="*/ 989094 w 1031876"/>
              <a:gd name="connsiteY8205" fmla="*/ 828625 h 1106488"/>
              <a:gd name="connsiteX8206" fmla="*/ 990600 w 1031876"/>
              <a:gd name="connsiteY8206" fmla="*/ 827087 h 1106488"/>
              <a:gd name="connsiteX8207" fmla="*/ 989504 w 1031876"/>
              <a:gd name="connsiteY8207" fmla="*/ 828206 h 1106488"/>
              <a:gd name="connsiteX8208" fmla="*/ 990600 w 1031876"/>
              <a:gd name="connsiteY8208" fmla="*/ 827087 h 1106488"/>
              <a:gd name="connsiteX8209" fmla="*/ 990600 w 1031876"/>
              <a:gd name="connsiteY8209" fmla="*/ 826914 h 1106488"/>
              <a:gd name="connsiteX8210" fmla="*/ 985157 w 1031876"/>
              <a:gd name="connsiteY8210" fmla="*/ 831775 h 1106488"/>
              <a:gd name="connsiteX8211" fmla="*/ 978354 w 1031876"/>
              <a:gd name="connsiteY8211" fmla="*/ 832644 h 1106488"/>
              <a:gd name="connsiteX8212" fmla="*/ 984307 w 1031876"/>
              <a:gd name="connsiteY8212" fmla="*/ 831775 h 1106488"/>
              <a:gd name="connsiteX8213" fmla="*/ 984634 w 1031876"/>
              <a:gd name="connsiteY8213" fmla="*/ 829438 h 1106488"/>
              <a:gd name="connsiteX8214" fmla="*/ 985157 w 1031876"/>
              <a:gd name="connsiteY8214" fmla="*/ 829171 h 1106488"/>
              <a:gd name="connsiteX8215" fmla="*/ 990600 w 1031876"/>
              <a:gd name="connsiteY8215" fmla="*/ 826393 h 1106488"/>
              <a:gd name="connsiteX8216" fmla="*/ 581026 w 1031876"/>
              <a:gd name="connsiteY8216" fmla="*/ 825500 h 1106488"/>
              <a:gd name="connsiteX8217" fmla="*/ 577851 w 1031876"/>
              <a:gd name="connsiteY8217" fmla="*/ 826492 h 1106488"/>
              <a:gd name="connsiteX8218" fmla="*/ 574676 w 1031876"/>
              <a:gd name="connsiteY8218" fmla="*/ 833437 h 1106488"/>
              <a:gd name="connsiteX8219" fmla="*/ 575470 w 1031876"/>
              <a:gd name="connsiteY8219" fmla="*/ 826492 h 1106488"/>
              <a:gd name="connsiteX8220" fmla="*/ 581026 w 1031876"/>
              <a:gd name="connsiteY8220" fmla="*/ 825500 h 1106488"/>
              <a:gd name="connsiteX8221" fmla="*/ 560388 w 1031876"/>
              <a:gd name="connsiteY8221" fmla="*/ 825500 h 1106488"/>
              <a:gd name="connsiteX8222" fmla="*/ 566738 w 1031876"/>
              <a:gd name="connsiteY8222" fmla="*/ 833438 h 1106488"/>
              <a:gd name="connsiteX8223" fmla="*/ 560388 w 1031876"/>
              <a:gd name="connsiteY8223" fmla="*/ 825500 h 1106488"/>
              <a:gd name="connsiteX8224" fmla="*/ 93997 w 1031876"/>
              <a:gd name="connsiteY8224" fmla="*/ 825500 h 1106488"/>
              <a:gd name="connsiteX8225" fmla="*/ 95250 w 1031876"/>
              <a:gd name="connsiteY8225" fmla="*/ 826558 h 1106488"/>
              <a:gd name="connsiteX8226" fmla="*/ 95250 w 1031876"/>
              <a:gd name="connsiteY8226" fmla="*/ 826558 h 1106488"/>
              <a:gd name="connsiteX8227" fmla="*/ 94418 w 1031876"/>
              <a:gd name="connsiteY8227" fmla="*/ 825699 h 1106488"/>
              <a:gd name="connsiteX8228" fmla="*/ 94225 w 1031876"/>
              <a:gd name="connsiteY8228" fmla="*/ 825500 h 1106488"/>
              <a:gd name="connsiteX8229" fmla="*/ 88900 w 1031876"/>
              <a:gd name="connsiteY8229" fmla="*/ 825500 h 1106488"/>
              <a:gd name="connsiteX8230" fmla="*/ 95250 w 1031876"/>
              <a:gd name="connsiteY8230" fmla="*/ 833438 h 1106488"/>
              <a:gd name="connsiteX8231" fmla="*/ 88900 w 1031876"/>
              <a:gd name="connsiteY8231" fmla="*/ 825500 h 1106488"/>
              <a:gd name="connsiteX8232" fmla="*/ 1013098 w 1031876"/>
              <a:gd name="connsiteY8232" fmla="*/ 824957 h 1106488"/>
              <a:gd name="connsiteX8233" fmla="*/ 1011575 w 1031876"/>
              <a:gd name="connsiteY8233" fmla="*/ 826511 h 1106488"/>
              <a:gd name="connsiteX8234" fmla="*/ 1011739 w 1031876"/>
              <a:gd name="connsiteY8234" fmla="*/ 827003 h 1106488"/>
              <a:gd name="connsiteX8235" fmla="*/ 1011918 w 1031876"/>
              <a:gd name="connsiteY8235" fmla="*/ 826294 h 1106488"/>
              <a:gd name="connsiteX8236" fmla="*/ 1015320 w 1031876"/>
              <a:gd name="connsiteY8236" fmla="*/ 824607 h 1106488"/>
              <a:gd name="connsiteX8237" fmla="*/ 1017809 w 1031876"/>
              <a:gd name="connsiteY8237" fmla="*/ 825842 h 1106488"/>
              <a:gd name="connsiteX8238" fmla="*/ 1019176 w 1031876"/>
              <a:gd name="connsiteY8238" fmla="*/ 825500 h 1106488"/>
              <a:gd name="connsiteX8239" fmla="*/ 1018073 w 1031876"/>
              <a:gd name="connsiteY8239" fmla="*/ 825973 h 1106488"/>
              <a:gd name="connsiteX8240" fmla="*/ 1018721 w 1031876"/>
              <a:gd name="connsiteY8240" fmla="*/ 826294 h 1106488"/>
              <a:gd name="connsiteX8241" fmla="*/ 1016634 w 1031876"/>
              <a:gd name="connsiteY8241" fmla="*/ 826590 h 1106488"/>
              <a:gd name="connsiteX8242" fmla="*/ 1014671 w 1031876"/>
              <a:gd name="connsiteY8242" fmla="*/ 827431 h 1106488"/>
              <a:gd name="connsiteX8243" fmla="*/ 1015021 w 1031876"/>
              <a:gd name="connsiteY8243" fmla="*/ 826818 h 1106488"/>
              <a:gd name="connsiteX8244" fmla="*/ 1014392 w 1031876"/>
              <a:gd name="connsiteY8244" fmla="*/ 826907 h 1106488"/>
              <a:gd name="connsiteX8245" fmla="*/ 123825 w 1031876"/>
              <a:gd name="connsiteY8245" fmla="*/ 824546 h 1106488"/>
              <a:gd name="connsiteX8246" fmla="*/ 123449 w 1031876"/>
              <a:gd name="connsiteY8246" fmla="*/ 825108 h 1106488"/>
              <a:gd name="connsiteX8247" fmla="*/ 123825 w 1031876"/>
              <a:gd name="connsiteY8247" fmla="*/ 826555 h 1106488"/>
              <a:gd name="connsiteX8248" fmla="*/ 123825 w 1031876"/>
              <a:gd name="connsiteY8248" fmla="*/ 826294 h 1106488"/>
              <a:gd name="connsiteX8249" fmla="*/ 123825 w 1031876"/>
              <a:gd name="connsiteY8249" fmla="*/ 825500 h 1106488"/>
              <a:gd name="connsiteX8250" fmla="*/ 123925 w 1031876"/>
              <a:gd name="connsiteY8250" fmla="*/ 826257 h 1106488"/>
              <a:gd name="connsiteX8251" fmla="*/ 124323 w 1031876"/>
              <a:gd name="connsiteY8251" fmla="*/ 826107 h 1106488"/>
              <a:gd name="connsiteX8252" fmla="*/ 123825 w 1031876"/>
              <a:gd name="connsiteY8252" fmla="*/ 825500 h 1106488"/>
              <a:gd name="connsiteX8253" fmla="*/ 124369 w 1031876"/>
              <a:gd name="connsiteY8253" fmla="*/ 826090 h 1106488"/>
              <a:gd name="connsiteX8254" fmla="*/ 125942 w 1031876"/>
              <a:gd name="connsiteY8254" fmla="*/ 825500 h 1106488"/>
              <a:gd name="connsiteX8255" fmla="*/ 123825 w 1031876"/>
              <a:gd name="connsiteY8255" fmla="*/ 825500 h 1106488"/>
              <a:gd name="connsiteX8256" fmla="*/ 123825 w 1031876"/>
              <a:gd name="connsiteY8256" fmla="*/ 824706 h 1106488"/>
              <a:gd name="connsiteX8257" fmla="*/ 776288 w 1031876"/>
              <a:gd name="connsiteY8257" fmla="*/ 823119 h 1106488"/>
              <a:gd name="connsiteX8258" fmla="*/ 779463 w 1031876"/>
              <a:gd name="connsiteY8258" fmla="*/ 825500 h 1106488"/>
              <a:gd name="connsiteX8259" fmla="*/ 776288 w 1031876"/>
              <a:gd name="connsiteY8259" fmla="*/ 825500 h 1106488"/>
              <a:gd name="connsiteX8260" fmla="*/ 773907 w 1031876"/>
              <a:gd name="connsiteY8260" fmla="*/ 825500 h 1106488"/>
              <a:gd name="connsiteX8261" fmla="*/ 773113 w 1031876"/>
              <a:gd name="connsiteY8261" fmla="*/ 825500 h 1106488"/>
              <a:gd name="connsiteX8262" fmla="*/ 776288 w 1031876"/>
              <a:gd name="connsiteY8262" fmla="*/ 823119 h 1106488"/>
              <a:gd name="connsiteX8263" fmla="*/ 812819 w 1031876"/>
              <a:gd name="connsiteY8263" fmla="*/ 823105 h 1106488"/>
              <a:gd name="connsiteX8264" fmla="*/ 813674 w 1031876"/>
              <a:gd name="connsiteY8264" fmla="*/ 825667 h 1106488"/>
              <a:gd name="connsiteX8265" fmla="*/ 806836 w 1031876"/>
              <a:gd name="connsiteY8265" fmla="*/ 825667 h 1106488"/>
              <a:gd name="connsiteX8266" fmla="*/ 812819 w 1031876"/>
              <a:gd name="connsiteY8266" fmla="*/ 823105 h 1106488"/>
              <a:gd name="connsiteX8267" fmla="*/ 89549 w 1031876"/>
              <a:gd name="connsiteY8267" fmla="*/ 821745 h 1106488"/>
              <a:gd name="connsiteX8268" fmla="*/ 89694 w 1031876"/>
              <a:gd name="connsiteY8268" fmla="*/ 822325 h 1106488"/>
              <a:gd name="connsiteX8269" fmla="*/ 91370 w 1031876"/>
              <a:gd name="connsiteY8269" fmla="*/ 823283 h 1106488"/>
              <a:gd name="connsiteX8270" fmla="*/ 117428 w 1031876"/>
              <a:gd name="connsiteY8270" fmla="*/ 820637 h 1106488"/>
              <a:gd name="connsiteX8271" fmla="*/ 119230 w 1031876"/>
              <a:gd name="connsiteY8271" fmla="*/ 823288 h 1106488"/>
              <a:gd name="connsiteX8272" fmla="*/ 119361 w 1031876"/>
              <a:gd name="connsiteY8272" fmla="*/ 823119 h 1106488"/>
              <a:gd name="connsiteX8273" fmla="*/ 995583 w 1031876"/>
              <a:gd name="connsiteY8273" fmla="*/ 820613 h 1106488"/>
              <a:gd name="connsiteX8274" fmla="*/ 994040 w 1031876"/>
              <a:gd name="connsiteY8274" fmla="*/ 822127 h 1106488"/>
              <a:gd name="connsiteX8275" fmla="*/ 990600 w 1031876"/>
              <a:gd name="connsiteY8275" fmla="*/ 825500 h 1106488"/>
              <a:gd name="connsiteX8276" fmla="*/ 126496 w 1031876"/>
              <a:gd name="connsiteY8276" fmla="*/ 820544 h 1106488"/>
              <a:gd name="connsiteX8277" fmla="*/ 125882 w 1031876"/>
              <a:gd name="connsiteY8277" fmla="*/ 821464 h 1106488"/>
              <a:gd name="connsiteX8278" fmla="*/ 127000 w 1031876"/>
              <a:gd name="connsiteY8278" fmla="*/ 822722 h 1106488"/>
              <a:gd name="connsiteX8279" fmla="*/ 129268 w 1031876"/>
              <a:gd name="connsiteY8279" fmla="*/ 825273 h 1106488"/>
              <a:gd name="connsiteX8280" fmla="*/ 129728 w 1031876"/>
              <a:gd name="connsiteY8280" fmla="*/ 825388 h 1106488"/>
              <a:gd name="connsiteX8281" fmla="*/ 676922 w 1031876"/>
              <a:gd name="connsiteY8281" fmla="*/ 820354 h 1106488"/>
              <a:gd name="connsiteX8282" fmla="*/ 676922 w 1031876"/>
              <a:gd name="connsiteY8282" fmla="*/ 823105 h 1106488"/>
              <a:gd name="connsiteX8283" fmla="*/ 676922 w 1031876"/>
              <a:gd name="connsiteY8283" fmla="*/ 825667 h 1106488"/>
              <a:gd name="connsiteX8284" fmla="*/ 676067 w 1031876"/>
              <a:gd name="connsiteY8284" fmla="*/ 825667 h 1106488"/>
              <a:gd name="connsiteX8285" fmla="*/ 670939 w 1031876"/>
              <a:gd name="connsiteY8285" fmla="*/ 825667 h 1106488"/>
              <a:gd name="connsiteX8286" fmla="*/ 670084 w 1031876"/>
              <a:gd name="connsiteY8286" fmla="*/ 825667 h 1106488"/>
              <a:gd name="connsiteX8287" fmla="*/ 676067 w 1031876"/>
              <a:gd name="connsiteY8287" fmla="*/ 824813 h 1106488"/>
              <a:gd name="connsiteX8288" fmla="*/ 676678 w 1031876"/>
              <a:gd name="connsiteY8288" fmla="*/ 820544 h 1106488"/>
              <a:gd name="connsiteX8289" fmla="*/ 89189 w 1031876"/>
              <a:gd name="connsiteY8289" fmla="*/ 820304 h 1106488"/>
              <a:gd name="connsiteX8290" fmla="*/ 89246 w 1031876"/>
              <a:gd name="connsiteY8290" fmla="*/ 820535 h 1106488"/>
              <a:gd name="connsiteX8291" fmla="*/ 91382 w 1031876"/>
              <a:gd name="connsiteY8291" fmla="*/ 823290 h 1106488"/>
              <a:gd name="connsiteX8292" fmla="*/ 92953 w 1031876"/>
              <a:gd name="connsiteY8292" fmla="*/ 824187 h 1106488"/>
              <a:gd name="connsiteX8293" fmla="*/ 664342 w 1031876"/>
              <a:gd name="connsiteY8293" fmla="*/ 820136 h 1106488"/>
              <a:gd name="connsiteX8294" fmla="*/ 663602 w 1031876"/>
              <a:gd name="connsiteY8294" fmla="*/ 825312 h 1106488"/>
              <a:gd name="connsiteX8295" fmla="*/ 668657 w 1031876"/>
              <a:gd name="connsiteY8295" fmla="*/ 820261 h 1106488"/>
              <a:gd name="connsiteX8296" fmla="*/ 666751 w 1031876"/>
              <a:gd name="connsiteY8296" fmla="*/ 820738 h 1106488"/>
              <a:gd name="connsiteX8297" fmla="*/ 116956 w 1031876"/>
              <a:gd name="connsiteY8297" fmla="*/ 819944 h 1106488"/>
              <a:gd name="connsiteX8298" fmla="*/ 120113 w 1031876"/>
              <a:gd name="connsiteY8298" fmla="*/ 822983 h 1106488"/>
              <a:gd name="connsiteX8299" fmla="*/ 120254 w 1031876"/>
              <a:gd name="connsiteY8299" fmla="*/ 823119 h 1106488"/>
              <a:gd name="connsiteX8300" fmla="*/ 123825 w 1031876"/>
              <a:gd name="connsiteY8300" fmla="*/ 826558 h 1106488"/>
              <a:gd name="connsiteX8301" fmla="*/ 120113 w 1031876"/>
              <a:gd name="connsiteY8301" fmla="*/ 822983 h 1106488"/>
              <a:gd name="connsiteX8302" fmla="*/ 117575 w 1031876"/>
              <a:gd name="connsiteY8302" fmla="*/ 820539 h 1106488"/>
              <a:gd name="connsiteX8303" fmla="*/ 116957 w 1031876"/>
              <a:gd name="connsiteY8303" fmla="*/ 819944 h 1106488"/>
              <a:gd name="connsiteX8304" fmla="*/ 908844 w 1031876"/>
              <a:gd name="connsiteY8304" fmla="*/ 819679 h 1106488"/>
              <a:gd name="connsiteX8305" fmla="*/ 915988 w 1031876"/>
              <a:gd name="connsiteY8305" fmla="*/ 819679 h 1106488"/>
              <a:gd name="connsiteX8306" fmla="*/ 909737 w 1031876"/>
              <a:gd name="connsiteY8306" fmla="*/ 823119 h 1106488"/>
              <a:gd name="connsiteX8307" fmla="*/ 909119 w 1031876"/>
              <a:gd name="connsiteY8307" fmla="*/ 825500 h 1106488"/>
              <a:gd name="connsiteX8308" fmla="*/ 908844 w 1031876"/>
              <a:gd name="connsiteY8308" fmla="*/ 826559 h 1106488"/>
              <a:gd name="connsiteX8309" fmla="*/ 901700 w 1031876"/>
              <a:gd name="connsiteY8309" fmla="*/ 833438 h 1106488"/>
              <a:gd name="connsiteX8310" fmla="*/ 907588 w 1031876"/>
              <a:gd name="connsiteY8310" fmla="*/ 825500 h 1106488"/>
              <a:gd name="connsiteX8311" fmla="*/ 910630 w 1031876"/>
              <a:gd name="connsiteY8311" fmla="*/ 821399 h 1106488"/>
              <a:gd name="connsiteX8312" fmla="*/ 908844 w 1031876"/>
              <a:gd name="connsiteY8312" fmla="*/ 819679 h 1106488"/>
              <a:gd name="connsiteX8313" fmla="*/ 423345 w 1031876"/>
              <a:gd name="connsiteY8313" fmla="*/ 819617 h 1106488"/>
              <a:gd name="connsiteX8314" fmla="*/ 423931 w 1031876"/>
              <a:gd name="connsiteY8314" fmla="*/ 819690 h 1106488"/>
              <a:gd name="connsiteX8315" fmla="*/ 423931 w 1031876"/>
              <a:gd name="connsiteY8315" fmla="*/ 824813 h 1106488"/>
              <a:gd name="connsiteX8316" fmla="*/ 423931 w 1031876"/>
              <a:gd name="connsiteY8316" fmla="*/ 825667 h 1106488"/>
              <a:gd name="connsiteX8317" fmla="*/ 421367 w 1031876"/>
              <a:gd name="connsiteY8317" fmla="*/ 822252 h 1106488"/>
              <a:gd name="connsiteX8318" fmla="*/ 138119 w 1031876"/>
              <a:gd name="connsiteY8318" fmla="*/ 819422 h 1106488"/>
              <a:gd name="connsiteX8319" fmla="*/ 141926 w 1031876"/>
              <a:gd name="connsiteY8319" fmla="*/ 821051 h 1106488"/>
              <a:gd name="connsiteX8320" fmla="*/ 141025 w 1031876"/>
              <a:gd name="connsiteY8320" fmla="*/ 822252 h 1106488"/>
              <a:gd name="connsiteX8321" fmla="*/ 143589 w 1031876"/>
              <a:gd name="connsiteY8321" fmla="*/ 825667 h 1106488"/>
              <a:gd name="connsiteX8322" fmla="*/ 690108 w 1031876"/>
              <a:gd name="connsiteY8322" fmla="*/ 819264 h 1106488"/>
              <a:gd name="connsiteX8323" fmla="*/ 687388 w 1031876"/>
              <a:gd name="connsiteY8323" fmla="*/ 819944 h 1106488"/>
              <a:gd name="connsiteX8324" fmla="*/ 685450 w 1031876"/>
              <a:gd name="connsiteY8324" fmla="*/ 823335 h 1106488"/>
              <a:gd name="connsiteX8325" fmla="*/ 669744 w 1031876"/>
              <a:gd name="connsiteY8325" fmla="*/ 819176 h 1106488"/>
              <a:gd name="connsiteX8326" fmla="*/ 667905 w 1031876"/>
              <a:gd name="connsiteY8326" fmla="*/ 819439 h 1106488"/>
              <a:gd name="connsiteX8327" fmla="*/ 669165 w 1031876"/>
              <a:gd name="connsiteY8327" fmla="*/ 819754 h 1106488"/>
              <a:gd name="connsiteX8328" fmla="*/ 669229 w 1031876"/>
              <a:gd name="connsiteY8328" fmla="*/ 819690 h 1106488"/>
              <a:gd name="connsiteX8329" fmla="*/ 458788 w 1031876"/>
              <a:gd name="connsiteY8329" fmla="*/ 819150 h 1106488"/>
              <a:gd name="connsiteX8330" fmla="*/ 465138 w 1031876"/>
              <a:gd name="connsiteY8330" fmla="*/ 825500 h 1106488"/>
              <a:gd name="connsiteX8331" fmla="*/ 458788 w 1031876"/>
              <a:gd name="connsiteY8331" fmla="*/ 819150 h 1106488"/>
              <a:gd name="connsiteX8332" fmla="*/ 130175 w 1031876"/>
              <a:gd name="connsiteY8332" fmla="*/ 819150 h 1106488"/>
              <a:gd name="connsiteX8333" fmla="*/ 132518 w 1031876"/>
              <a:gd name="connsiteY8333" fmla="*/ 823250 h 1106488"/>
              <a:gd name="connsiteX8334" fmla="*/ 133350 w 1031876"/>
              <a:gd name="connsiteY8334" fmla="*/ 824706 h 1106488"/>
              <a:gd name="connsiteX8335" fmla="*/ 136410 w 1031876"/>
              <a:gd name="connsiteY8335" fmla="*/ 825471 h 1106488"/>
              <a:gd name="connsiteX8336" fmla="*/ 136525 w 1031876"/>
              <a:gd name="connsiteY8336" fmla="*/ 825500 h 1106488"/>
              <a:gd name="connsiteX8337" fmla="*/ 136460 w 1031876"/>
              <a:gd name="connsiteY8337" fmla="*/ 825500 h 1106488"/>
              <a:gd name="connsiteX8338" fmla="*/ 135731 w 1031876"/>
              <a:gd name="connsiteY8338" fmla="*/ 825500 h 1106488"/>
              <a:gd name="connsiteX8339" fmla="*/ 130175 w 1031876"/>
              <a:gd name="connsiteY8339" fmla="*/ 825500 h 1106488"/>
              <a:gd name="connsiteX8340" fmla="*/ 130175 w 1031876"/>
              <a:gd name="connsiteY8340" fmla="*/ 819944 h 1106488"/>
              <a:gd name="connsiteX8341" fmla="*/ 130175 w 1031876"/>
              <a:gd name="connsiteY8341" fmla="*/ 819879 h 1106488"/>
              <a:gd name="connsiteX8342" fmla="*/ 676922 w 1031876"/>
              <a:gd name="connsiteY8342" fmla="*/ 819026 h 1106488"/>
              <a:gd name="connsiteX8343" fmla="*/ 677776 w 1031876"/>
              <a:gd name="connsiteY8343" fmla="*/ 819690 h 1106488"/>
              <a:gd name="connsiteX8344" fmla="*/ 676922 w 1031876"/>
              <a:gd name="connsiteY8344" fmla="*/ 820354 h 1106488"/>
              <a:gd name="connsiteX8345" fmla="*/ 676922 w 1031876"/>
              <a:gd name="connsiteY8345" fmla="*/ 819690 h 1106488"/>
              <a:gd name="connsiteX8346" fmla="*/ 765810 w 1031876"/>
              <a:gd name="connsiteY8346" fmla="*/ 818836 h 1106488"/>
              <a:gd name="connsiteX8347" fmla="*/ 765810 w 1031876"/>
              <a:gd name="connsiteY8347" fmla="*/ 819690 h 1106488"/>
              <a:gd name="connsiteX8348" fmla="*/ 765810 w 1031876"/>
              <a:gd name="connsiteY8348" fmla="*/ 823242 h 1106488"/>
              <a:gd name="connsiteX8349" fmla="*/ 766068 w 1031876"/>
              <a:gd name="connsiteY8349" fmla="*/ 822325 h 1106488"/>
              <a:gd name="connsiteX8350" fmla="*/ 772319 w 1031876"/>
              <a:gd name="connsiteY8350" fmla="*/ 819150 h 1106488"/>
              <a:gd name="connsiteX8351" fmla="*/ 768747 w 1031876"/>
              <a:gd name="connsiteY8351" fmla="*/ 822325 h 1106488"/>
              <a:gd name="connsiteX8352" fmla="*/ 765810 w 1031876"/>
              <a:gd name="connsiteY8352" fmla="*/ 824936 h 1106488"/>
              <a:gd name="connsiteX8353" fmla="*/ 765810 w 1031876"/>
              <a:gd name="connsiteY8353" fmla="*/ 825077 h 1106488"/>
              <a:gd name="connsiteX8354" fmla="*/ 765810 w 1031876"/>
              <a:gd name="connsiteY8354" fmla="*/ 825500 h 1106488"/>
              <a:gd name="connsiteX8355" fmla="*/ 765810 w 1031876"/>
              <a:gd name="connsiteY8355" fmla="*/ 825667 h 1106488"/>
              <a:gd name="connsiteX8356" fmla="*/ 764955 w 1031876"/>
              <a:gd name="connsiteY8356" fmla="*/ 825667 h 1106488"/>
              <a:gd name="connsiteX8357" fmla="*/ 762392 w 1031876"/>
              <a:gd name="connsiteY8357" fmla="*/ 825667 h 1106488"/>
              <a:gd name="connsiteX8358" fmla="*/ 759828 w 1031876"/>
              <a:gd name="connsiteY8358" fmla="*/ 825667 h 1106488"/>
              <a:gd name="connsiteX8359" fmla="*/ 758973 w 1031876"/>
              <a:gd name="connsiteY8359" fmla="*/ 825667 h 1106488"/>
              <a:gd name="connsiteX8360" fmla="*/ 765810 w 1031876"/>
              <a:gd name="connsiteY8360" fmla="*/ 818836 h 1106488"/>
              <a:gd name="connsiteX8361" fmla="*/ 676922 w 1031876"/>
              <a:gd name="connsiteY8361" fmla="*/ 818836 h 1106488"/>
              <a:gd name="connsiteX8362" fmla="*/ 676922 w 1031876"/>
              <a:gd name="connsiteY8362" fmla="*/ 819026 h 1106488"/>
              <a:gd name="connsiteX8363" fmla="*/ 676898 w 1031876"/>
              <a:gd name="connsiteY8363" fmla="*/ 819007 h 1106488"/>
              <a:gd name="connsiteX8364" fmla="*/ 451281 w 1031876"/>
              <a:gd name="connsiteY8364" fmla="*/ 818836 h 1106488"/>
              <a:gd name="connsiteX8365" fmla="*/ 458119 w 1031876"/>
              <a:gd name="connsiteY8365" fmla="*/ 825667 h 1106488"/>
              <a:gd name="connsiteX8366" fmla="*/ 454582 w 1031876"/>
              <a:gd name="connsiteY8366" fmla="*/ 824607 h 1106488"/>
              <a:gd name="connsiteX8367" fmla="*/ 389743 w 1031876"/>
              <a:gd name="connsiteY8367" fmla="*/ 818836 h 1106488"/>
              <a:gd name="connsiteX8368" fmla="*/ 396580 w 1031876"/>
              <a:gd name="connsiteY8368" fmla="*/ 825667 h 1106488"/>
              <a:gd name="connsiteX8369" fmla="*/ 389743 w 1031876"/>
              <a:gd name="connsiteY8369" fmla="*/ 818836 h 1106488"/>
              <a:gd name="connsiteX8370" fmla="*/ 389743 w 1031876"/>
              <a:gd name="connsiteY8370" fmla="*/ 818836 h 1106488"/>
              <a:gd name="connsiteX8371" fmla="*/ 393623 w 1031876"/>
              <a:gd name="connsiteY8371" fmla="*/ 821052 h 1106488"/>
              <a:gd name="connsiteX8372" fmla="*/ 393162 w 1031876"/>
              <a:gd name="connsiteY8372" fmla="*/ 821398 h 1106488"/>
              <a:gd name="connsiteX8373" fmla="*/ 389743 w 1031876"/>
              <a:gd name="connsiteY8373" fmla="*/ 818836 h 1106488"/>
              <a:gd name="connsiteX8374" fmla="*/ 143589 w 1031876"/>
              <a:gd name="connsiteY8374" fmla="*/ 818836 h 1106488"/>
              <a:gd name="connsiteX8375" fmla="*/ 143589 w 1031876"/>
              <a:gd name="connsiteY8375" fmla="*/ 821500 h 1106488"/>
              <a:gd name="connsiteX8376" fmla="*/ 142735 w 1031876"/>
              <a:gd name="connsiteY8376" fmla="*/ 821398 h 1106488"/>
              <a:gd name="connsiteX8377" fmla="*/ 141926 w 1031876"/>
              <a:gd name="connsiteY8377" fmla="*/ 821051 h 1106488"/>
              <a:gd name="connsiteX8378" fmla="*/ 136752 w 1031876"/>
              <a:gd name="connsiteY8378" fmla="*/ 818836 h 1106488"/>
              <a:gd name="connsiteX8379" fmla="*/ 137607 w 1031876"/>
              <a:gd name="connsiteY8379" fmla="*/ 818836 h 1106488"/>
              <a:gd name="connsiteX8380" fmla="*/ 138119 w 1031876"/>
              <a:gd name="connsiteY8380" fmla="*/ 819422 h 1106488"/>
              <a:gd name="connsiteX8381" fmla="*/ 129914 w 1031876"/>
              <a:gd name="connsiteY8381" fmla="*/ 818836 h 1106488"/>
              <a:gd name="connsiteX8382" fmla="*/ 135897 w 1031876"/>
              <a:gd name="connsiteY8382" fmla="*/ 818836 h 1106488"/>
              <a:gd name="connsiteX8383" fmla="*/ 136752 w 1031876"/>
              <a:gd name="connsiteY8383" fmla="*/ 818836 h 1106488"/>
              <a:gd name="connsiteX8384" fmla="*/ 136752 w 1031876"/>
              <a:gd name="connsiteY8384" fmla="*/ 818837 h 1106488"/>
              <a:gd name="connsiteX8385" fmla="*/ 139316 w 1031876"/>
              <a:gd name="connsiteY8385" fmla="*/ 821398 h 1106488"/>
              <a:gd name="connsiteX8386" fmla="*/ 143589 w 1031876"/>
              <a:gd name="connsiteY8386" fmla="*/ 825667 h 1106488"/>
              <a:gd name="connsiteX8387" fmla="*/ 143589 w 1031876"/>
              <a:gd name="connsiteY8387" fmla="*/ 828228 h 1106488"/>
              <a:gd name="connsiteX8388" fmla="*/ 143589 w 1031876"/>
              <a:gd name="connsiteY8388" fmla="*/ 831643 h 1106488"/>
              <a:gd name="connsiteX8389" fmla="*/ 143589 w 1031876"/>
              <a:gd name="connsiteY8389" fmla="*/ 832497 h 1106488"/>
              <a:gd name="connsiteX8390" fmla="*/ 142734 w 1031876"/>
              <a:gd name="connsiteY8390" fmla="*/ 829082 h 1106488"/>
              <a:gd name="connsiteX8391" fmla="*/ 138113 w 1031876"/>
              <a:gd name="connsiteY8391" fmla="*/ 826444 h 1106488"/>
              <a:gd name="connsiteX8392" fmla="*/ 138113 w 1031876"/>
              <a:gd name="connsiteY8392" fmla="*/ 827088 h 1106488"/>
              <a:gd name="connsiteX8393" fmla="*/ 136752 w 1031876"/>
              <a:gd name="connsiteY8393" fmla="*/ 827088 h 1106488"/>
              <a:gd name="connsiteX8394" fmla="*/ 136525 w 1031876"/>
              <a:gd name="connsiteY8394" fmla="*/ 827088 h 1106488"/>
              <a:gd name="connsiteX8395" fmla="*/ 136525 w 1031876"/>
              <a:gd name="connsiteY8395" fmla="*/ 826207 h 1106488"/>
              <a:gd name="connsiteX8396" fmla="*/ 135281 w 1031876"/>
              <a:gd name="connsiteY8396" fmla="*/ 827866 h 1106488"/>
              <a:gd name="connsiteX8397" fmla="*/ 135228 w 1031876"/>
              <a:gd name="connsiteY8397" fmla="*/ 827757 h 1106488"/>
              <a:gd name="connsiteX8398" fmla="*/ 136525 w 1031876"/>
              <a:gd name="connsiteY8398" fmla="*/ 826155 h 1106488"/>
              <a:gd name="connsiteX8399" fmla="*/ 136525 w 1031876"/>
              <a:gd name="connsiteY8399" fmla="*/ 825537 h 1106488"/>
              <a:gd name="connsiteX8400" fmla="*/ 136525 w 1031876"/>
              <a:gd name="connsiteY8400" fmla="*/ 825500 h 1106488"/>
              <a:gd name="connsiteX8401" fmla="*/ 136585 w 1031876"/>
              <a:gd name="connsiteY8401" fmla="*/ 825500 h 1106488"/>
              <a:gd name="connsiteX8402" fmla="*/ 135897 w 1031876"/>
              <a:gd name="connsiteY8402" fmla="*/ 824813 h 1106488"/>
              <a:gd name="connsiteX8403" fmla="*/ 129914 w 1031876"/>
              <a:gd name="connsiteY8403" fmla="*/ 818836 h 1106488"/>
              <a:gd name="connsiteX8404" fmla="*/ 997479 w 1031876"/>
              <a:gd name="connsiteY8404" fmla="*/ 818753 h 1106488"/>
              <a:gd name="connsiteX8405" fmla="*/ 995583 w 1031876"/>
              <a:gd name="connsiteY8405" fmla="*/ 820613 h 1106488"/>
              <a:gd name="connsiteX8406" fmla="*/ 996619 w 1031876"/>
              <a:gd name="connsiteY8406" fmla="*/ 819597 h 1106488"/>
              <a:gd name="connsiteX8407" fmla="*/ 997479 w 1031876"/>
              <a:gd name="connsiteY8407" fmla="*/ 818753 h 1106488"/>
              <a:gd name="connsiteX8408" fmla="*/ 998764 w 1031876"/>
              <a:gd name="connsiteY8408" fmla="*/ 818753 h 1106488"/>
              <a:gd name="connsiteX8409" fmla="*/ 997914 w 1031876"/>
              <a:gd name="connsiteY8409" fmla="*/ 825698 h 1106488"/>
              <a:gd name="connsiteX8410" fmla="*/ 997676 w 1031876"/>
              <a:gd name="connsiteY8410" fmla="*/ 825976 h 1106488"/>
              <a:gd name="connsiteX8411" fmla="*/ 991961 w 1031876"/>
              <a:gd name="connsiteY8411" fmla="*/ 832644 h 1106488"/>
              <a:gd name="connsiteX8412" fmla="*/ 995362 w 1031876"/>
              <a:gd name="connsiteY8412" fmla="*/ 825698 h 1106488"/>
              <a:gd name="connsiteX8413" fmla="*/ 995363 w 1031876"/>
              <a:gd name="connsiteY8413" fmla="*/ 825698 h 1106488"/>
              <a:gd name="connsiteX8414" fmla="*/ 998764 w 1031876"/>
              <a:gd name="connsiteY8414" fmla="*/ 818753 h 1106488"/>
              <a:gd name="connsiteX8415" fmla="*/ 1002166 w 1031876"/>
              <a:gd name="connsiteY8415" fmla="*/ 818753 h 1106488"/>
              <a:gd name="connsiteX8416" fmla="*/ 1005335 w 1031876"/>
              <a:gd name="connsiteY8416" fmla="*/ 818753 h 1106488"/>
              <a:gd name="connsiteX8417" fmla="*/ 1005568 w 1031876"/>
              <a:gd name="connsiteY8417" fmla="*/ 818753 h 1106488"/>
              <a:gd name="connsiteX8418" fmla="*/ 1005289 w 1031876"/>
              <a:gd name="connsiteY8418" fmla="*/ 818794 h 1106488"/>
              <a:gd name="connsiteX8419" fmla="*/ 999614 w 1031876"/>
              <a:gd name="connsiteY8419" fmla="*/ 819621 h 1106488"/>
              <a:gd name="connsiteX8420" fmla="*/ 998764 w 1031876"/>
              <a:gd name="connsiteY8420" fmla="*/ 825698 h 1106488"/>
              <a:gd name="connsiteX8421" fmla="*/ 998764 w 1031876"/>
              <a:gd name="connsiteY8421" fmla="*/ 822225 h 1106488"/>
              <a:gd name="connsiteX8422" fmla="*/ 998764 w 1031876"/>
              <a:gd name="connsiteY8422" fmla="*/ 819621 h 1106488"/>
              <a:gd name="connsiteX8423" fmla="*/ 998764 w 1031876"/>
              <a:gd name="connsiteY8423" fmla="*/ 818753 h 1106488"/>
              <a:gd name="connsiteX8424" fmla="*/ 901878 w 1031876"/>
              <a:gd name="connsiteY8424" fmla="*/ 816787 h 1106488"/>
              <a:gd name="connsiteX8425" fmla="*/ 902167 w 1031876"/>
              <a:gd name="connsiteY8425" fmla="*/ 817654 h 1106488"/>
              <a:gd name="connsiteX8426" fmla="*/ 902562 w 1031876"/>
              <a:gd name="connsiteY8426" fmla="*/ 818836 h 1106488"/>
              <a:gd name="connsiteX8427" fmla="*/ 901798 w 1031876"/>
              <a:gd name="connsiteY8427" fmla="*/ 818836 h 1106488"/>
              <a:gd name="connsiteX8428" fmla="*/ 899144 w 1031876"/>
              <a:gd name="connsiteY8428" fmla="*/ 818836 h 1106488"/>
              <a:gd name="connsiteX8429" fmla="*/ 898289 w 1031876"/>
              <a:gd name="connsiteY8429" fmla="*/ 818836 h 1106488"/>
              <a:gd name="connsiteX8430" fmla="*/ 895725 w 1031876"/>
              <a:gd name="connsiteY8430" fmla="*/ 818836 h 1106488"/>
              <a:gd name="connsiteX8431" fmla="*/ 901707 w 1031876"/>
              <a:gd name="connsiteY8431" fmla="*/ 817983 h 1106488"/>
              <a:gd name="connsiteX8432" fmla="*/ 774311 w 1031876"/>
              <a:gd name="connsiteY8432" fmla="*/ 816621 h 1106488"/>
              <a:gd name="connsiteX8433" fmla="*/ 779486 w 1031876"/>
              <a:gd name="connsiteY8433" fmla="*/ 818836 h 1106488"/>
              <a:gd name="connsiteX8434" fmla="*/ 772648 w 1031876"/>
              <a:gd name="connsiteY8434" fmla="*/ 818836 h 1106488"/>
              <a:gd name="connsiteX8435" fmla="*/ 118726 w 1031876"/>
              <a:gd name="connsiteY8435" fmla="*/ 816353 h 1106488"/>
              <a:gd name="connsiteX8436" fmla="*/ 123077 w 1031876"/>
              <a:gd name="connsiteY8436" fmla="*/ 818836 h 1106488"/>
              <a:gd name="connsiteX8437" fmla="*/ 119658 w 1031876"/>
              <a:gd name="connsiteY8437" fmla="*/ 817983 h 1106488"/>
              <a:gd name="connsiteX8438" fmla="*/ 427849 w 1031876"/>
              <a:gd name="connsiteY8438" fmla="*/ 815920 h 1106488"/>
              <a:gd name="connsiteX8439" fmla="*/ 430213 w 1031876"/>
              <a:gd name="connsiteY8439" fmla="*/ 818282 h 1106488"/>
              <a:gd name="connsiteX8440" fmla="*/ 427858 w 1031876"/>
              <a:gd name="connsiteY8440" fmla="*/ 815929 h 1106488"/>
              <a:gd name="connsiteX8441" fmla="*/ 765435 w 1031876"/>
              <a:gd name="connsiteY8441" fmla="*/ 814626 h 1106488"/>
              <a:gd name="connsiteX8442" fmla="*/ 764955 w 1031876"/>
              <a:gd name="connsiteY8442" fmla="*/ 817983 h 1106488"/>
              <a:gd name="connsiteX8443" fmla="*/ 758973 w 1031876"/>
              <a:gd name="connsiteY8443" fmla="*/ 818836 h 1106488"/>
              <a:gd name="connsiteX8444" fmla="*/ 762392 w 1031876"/>
              <a:gd name="connsiteY8444" fmla="*/ 817983 h 1106488"/>
              <a:gd name="connsiteX8445" fmla="*/ 764017 w 1031876"/>
              <a:gd name="connsiteY8445" fmla="*/ 815141 h 1106488"/>
              <a:gd name="connsiteX8446" fmla="*/ 111317 w 1031876"/>
              <a:gd name="connsiteY8446" fmla="*/ 814030 h 1106488"/>
              <a:gd name="connsiteX8447" fmla="*/ 112714 w 1031876"/>
              <a:gd name="connsiteY8447" fmla="*/ 815379 h 1106488"/>
              <a:gd name="connsiteX8448" fmla="*/ 115944 w 1031876"/>
              <a:gd name="connsiteY8448" fmla="*/ 818499 h 1106488"/>
              <a:gd name="connsiteX8449" fmla="*/ 1009248 w 1031876"/>
              <a:gd name="connsiteY8449" fmla="*/ 813629 h 1106488"/>
              <a:gd name="connsiteX8450" fmla="*/ 1008970 w 1031876"/>
              <a:gd name="connsiteY8450" fmla="*/ 814412 h 1106488"/>
              <a:gd name="connsiteX8451" fmla="*/ 1006103 w 1031876"/>
              <a:gd name="connsiteY8451" fmla="*/ 818070 h 1106488"/>
              <a:gd name="connsiteX8452" fmla="*/ 1005568 w 1031876"/>
              <a:gd name="connsiteY8452" fmla="*/ 818753 h 1106488"/>
              <a:gd name="connsiteX8453" fmla="*/ 1005633 w 1031876"/>
              <a:gd name="connsiteY8453" fmla="*/ 818488 h 1106488"/>
              <a:gd name="connsiteX8454" fmla="*/ 1006418 w 1031876"/>
              <a:gd name="connsiteY8454" fmla="*/ 815280 h 1106488"/>
              <a:gd name="connsiteX8455" fmla="*/ 1007609 w 1031876"/>
              <a:gd name="connsiteY8455" fmla="*/ 814586 h 1106488"/>
              <a:gd name="connsiteX8456" fmla="*/ 425451 w 1031876"/>
              <a:gd name="connsiteY8456" fmla="*/ 813524 h 1106488"/>
              <a:gd name="connsiteX8457" fmla="*/ 427350 w 1031876"/>
              <a:gd name="connsiteY8457" fmla="*/ 815421 h 1106488"/>
              <a:gd name="connsiteX8458" fmla="*/ 427849 w 1031876"/>
              <a:gd name="connsiteY8458" fmla="*/ 815920 h 1106488"/>
              <a:gd name="connsiteX8459" fmla="*/ 799998 w 1031876"/>
              <a:gd name="connsiteY8459" fmla="*/ 813441 h 1106488"/>
              <a:gd name="connsiteX8460" fmla="*/ 799208 w 1031876"/>
              <a:gd name="connsiteY8460" fmla="*/ 818356 h 1106488"/>
              <a:gd name="connsiteX8461" fmla="*/ 795428 w 1031876"/>
              <a:gd name="connsiteY8461" fmla="*/ 818836 h 1106488"/>
              <a:gd name="connsiteX8462" fmla="*/ 796580 w 1031876"/>
              <a:gd name="connsiteY8462" fmla="*/ 818836 h 1106488"/>
              <a:gd name="connsiteX8463" fmla="*/ 799998 w 1031876"/>
              <a:gd name="connsiteY8463" fmla="*/ 818836 h 1106488"/>
              <a:gd name="connsiteX8464" fmla="*/ 793161 w 1031876"/>
              <a:gd name="connsiteY8464" fmla="*/ 825667 h 1106488"/>
              <a:gd name="connsiteX8465" fmla="*/ 799998 w 1031876"/>
              <a:gd name="connsiteY8465" fmla="*/ 818836 h 1106488"/>
              <a:gd name="connsiteX8466" fmla="*/ 800304 w 1031876"/>
              <a:gd name="connsiteY8466" fmla="*/ 818793 h 1106488"/>
              <a:gd name="connsiteX8467" fmla="*/ 800326 w 1031876"/>
              <a:gd name="connsiteY8467" fmla="*/ 818754 h 1106488"/>
              <a:gd name="connsiteX8468" fmla="*/ 799998 w 1031876"/>
              <a:gd name="connsiteY8468" fmla="*/ 818836 h 1106488"/>
              <a:gd name="connsiteX8469" fmla="*/ 799998 w 1031876"/>
              <a:gd name="connsiteY8469" fmla="*/ 817983 h 1106488"/>
              <a:gd name="connsiteX8470" fmla="*/ 799998 w 1031876"/>
              <a:gd name="connsiteY8470" fmla="*/ 816275 h 1106488"/>
              <a:gd name="connsiteX8471" fmla="*/ 799998 w 1031876"/>
              <a:gd name="connsiteY8471" fmla="*/ 815421 h 1106488"/>
              <a:gd name="connsiteX8472" fmla="*/ 768949 w 1031876"/>
              <a:gd name="connsiteY8472" fmla="*/ 813350 h 1106488"/>
              <a:gd name="connsiteX8473" fmla="*/ 765810 w 1031876"/>
              <a:gd name="connsiteY8473" fmla="*/ 818836 h 1106488"/>
              <a:gd name="connsiteX8474" fmla="*/ 766466 w 1031876"/>
              <a:gd name="connsiteY8474" fmla="*/ 814252 h 1106488"/>
              <a:gd name="connsiteX8475" fmla="*/ 91182 w 1031876"/>
              <a:gd name="connsiteY8475" fmla="*/ 812894 h 1106488"/>
              <a:gd name="connsiteX8476" fmla="*/ 91404 w 1031876"/>
              <a:gd name="connsiteY8476" fmla="*/ 813260 h 1106488"/>
              <a:gd name="connsiteX8477" fmla="*/ 95250 w 1031876"/>
              <a:gd name="connsiteY8477" fmla="*/ 815390 h 1106488"/>
              <a:gd name="connsiteX8478" fmla="*/ 95250 w 1031876"/>
              <a:gd name="connsiteY8478" fmla="*/ 814584 h 1106488"/>
              <a:gd name="connsiteX8479" fmla="*/ 1008438 w 1031876"/>
              <a:gd name="connsiteY8479" fmla="*/ 812893 h 1106488"/>
              <a:gd name="connsiteX8480" fmla="*/ 1007609 w 1031876"/>
              <a:gd name="connsiteY8480" fmla="*/ 814586 h 1106488"/>
              <a:gd name="connsiteX8481" fmla="*/ 1008119 w 1031876"/>
              <a:gd name="connsiteY8481" fmla="*/ 813544 h 1106488"/>
              <a:gd name="connsiteX8482" fmla="*/ 1008438 w 1031876"/>
              <a:gd name="connsiteY8482" fmla="*/ 812893 h 1106488"/>
              <a:gd name="connsiteX8483" fmla="*/ 136972 w 1031876"/>
              <a:gd name="connsiteY8483" fmla="*/ 812885 h 1106488"/>
              <a:gd name="connsiteX8484" fmla="*/ 137607 w 1031876"/>
              <a:gd name="connsiteY8484" fmla="*/ 815421 h 1106488"/>
              <a:gd name="connsiteX8485" fmla="*/ 138527 w 1031876"/>
              <a:gd name="connsiteY8485" fmla="*/ 815947 h 1106488"/>
              <a:gd name="connsiteX8486" fmla="*/ 922338 w 1031876"/>
              <a:gd name="connsiteY8486" fmla="*/ 812800 h 1106488"/>
              <a:gd name="connsiteX8487" fmla="*/ 915988 w 1031876"/>
              <a:gd name="connsiteY8487" fmla="*/ 819150 h 1106488"/>
              <a:gd name="connsiteX8488" fmla="*/ 922338 w 1031876"/>
              <a:gd name="connsiteY8488" fmla="*/ 812800 h 1106488"/>
              <a:gd name="connsiteX8489" fmla="*/ 820739 w 1031876"/>
              <a:gd name="connsiteY8489" fmla="*/ 812800 h 1106488"/>
              <a:gd name="connsiteX8490" fmla="*/ 819747 w 1031876"/>
              <a:gd name="connsiteY8490" fmla="*/ 815975 h 1106488"/>
              <a:gd name="connsiteX8491" fmla="*/ 817852 w 1031876"/>
              <a:gd name="connsiteY8491" fmla="*/ 816841 h 1106488"/>
              <a:gd name="connsiteX8492" fmla="*/ 792957 w 1031876"/>
              <a:gd name="connsiteY8492" fmla="*/ 812800 h 1106488"/>
              <a:gd name="connsiteX8493" fmla="*/ 785813 w 1031876"/>
              <a:gd name="connsiteY8493" fmla="*/ 819150 h 1106488"/>
              <a:gd name="connsiteX8494" fmla="*/ 792957 w 1031876"/>
              <a:gd name="connsiteY8494" fmla="*/ 812800 h 1106488"/>
              <a:gd name="connsiteX8495" fmla="*/ 655638 w 1031876"/>
              <a:gd name="connsiteY8495" fmla="*/ 812800 h 1106488"/>
              <a:gd name="connsiteX8496" fmla="*/ 663576 w 1031876"/>
              <a:gd name="connsiteY8496" fmla="*/ 812800 h 1106488"/>
              <a:gd name="connsiteX8497" fmla="*/ 655638 w 1031876"/>
              <a:gd name="connsiteY8497" fmla="*/ 812800 h 1106488"/>
              <a:gd name="connsiteX8498" fmla="*/ 410369 w 1031876"/>
              <a:gd name="connsiteY8498" fmla="*/ 812800 h 1106488"/>
              <a:gd name="connsiteX8499" fmla="*/ 413941 w 1031876"/>
              <a:gd name="connsiteY8499" fmla="*/ 815975 h 1106488"/>
              <a:gd name="connsiteX8500" fmla="*/ 417160 w 1031876"/>
              <a:gd name="connsiteY8500" fmla="*/ 818836 h 1106488"/>
              <a:gd name="connsiteX8501" fmla="*/ 417948 w 1031876"/>
              <a:gd name="connsiteY8501" fmla="*/ 818836 h 1106488"/>
              <a:gd name="connsiteX8502" fmla="*/ 419657 w 1031876"/>
              <a:gd name="connsiteY8502" fmla="*/ 818836 h 1106488"/>
              <a:gd name="connsiteX8503" fmla="*/ 420512 w 1031876"/>
              <a:gd name="connsiteY8503" fmla="*/ 818836 h 1106488"/>
              <a:gd name="connsiteX8504" fmla="*/ 423931 w 1031876"/>
              <a:gd name="connsiteY8504" fmla="*/ 818836 h 1106488"/>
              <a:gd name="connsiteX8505" fmla="*/ 423345 w 1031876"/>
              <a:gd name="connsiteY8505" fmla="*/ 819617 h 1106488"/>
              <a:gd name="connsiteX8506" fmla="*/ 417171 w 1031876"/>
              <a:gd name="connsiteY8506" fmla="*/ 818846 h 1106488"/>
              <a:gd name="connsiteX8507" fmla="*/ 417513 w 1031876"/>
              <a:gd name="connsiteY8507" fmla="*/ 819150 h 1106488"/>
              <a:gd name="connsiteX8508" fmla="*/ 417093 w 1031876"/>
              <a:gd name="connsiteY8508" fmla="*/ 819057 h 1106488"/>
              <a:gd name="connsiteX8509" fmla="*/ 417093 w 1031876"/>
              <a:gd name="connsiteY8509" fmla="*/ 819150 h 1106488"/>
              <a:gd name="connsiteX8510" fmla="*/ 417093 w 1031876"/>
              <a:gd name="connsiteY8510" fmla="*/ 822252 h 1106488"/>
              <a:gd name="connsiteX8511" fmla="*/ 417093 w 1031876"/>
              <a:gd name="connsiteY8511" fmla="*/ 825667 h 1106488"/>
              <a:gd name="connsiteX8512" fmla="*/ 413675 w 1031876"/>
              <a:gd name="connsiteY8512" fmla="*/ 822252 h 1106488"/>
              <a:gd name="connsiteX8513" fmla="*/ 410369 w 1031876"/>
              <a:gd name="connsiteY8513" fmla="*/ 818949 h 1106488"/>
              <a:gd name="connsiteX8514" fmla="*/ 410256 w 1031876"/>
              <a:gd name="connsiteY8514" fmla="*/ 818836 h 1106488"/>
              <a:gd name="connsiteX8515" fmla="*/ 410369 w 1031876"/>
              <a:gd name="connsiteY8515" fmla="*/ 818836 h 1106488"/>
              <a:gd name="connsiteX8516" fmla="*/ 413675 w 1031876"/>
              <a:gd name="connsiteY8516" fmla="*/ 818836 h 1106488"/>
              <a:gd name="connsiteX8517" fmla="*/ 416101 w 1031876"/>
              <a:gd name="connsiteY8517" fmla="*/ 818836 h 1106488"/>
              <a:gd name="connsiteX8518" fmla="*/ 413941 w 1031876"/>
              <a:gd name="connsiteY8518" fmla="*/ 818356 h 1106488"/>
              <a:gd name="connsiteX8519" fmla="*/ 410369 w 1031876"/>
              <a:gd name="connsiteY8519" fmla="*/ 812800 h 1106488"/>
              <a:gd name="connsiteX8520" fmla="*/ 826665 w 1031876"/>
              <a:gd name="connsiteY8520" fmla="*/ 812689 h 1106488"/>
              <a:gd name="connsiteX8521" fmla="*/ 823930 w 1031876"/>
              <a:gd name="connsiteY8521" fmla="*/ 815421 h 1106488"/>
              <a:gd name="connsiteX8522" fmla="*/ 820511 w 1031876"/>
              <a:gd name="connsiteY8522" fmla="*/ 818836 h 1106488"/>
              <a:gd name="connsiteX8523" fmla="*/ 824785 w 1031876"/>
              <a:gd name="connsiteY8523" fmla="*/ 812860 h 1106488"/>
              <a:gd name="connsiteX8524" fmla="*/ 116923 w 1031876"/>
              <a:gd name="connsiteY8524" fmla="*/ 812689 h 1106488"/>
              <a:gd name="connsiteX8525" fmla="*/ 123077 w 1031876"/>
              <a:gd name="connsiteY8525" fmla="*/ 818836 h 1106488"/>
              <a:gd name="connsiteX8526" fmla="*/ 118125 w 1031876"/>
              <a:gd name="connsiteY8526" fmla="*/ 815303 h 1106488"/>
              <a:gd name="connsiteX8527" fmla="*/ 116978 w 1031876"/>
              <a:gd name="connsiteY8527" fmla="*/ 813298 h 1106488"/>
              <a:gd name="connsiteX8528" fmla="*/ 110495 w 1031876"/>
              <a:gd name="connsiteY8528" fmla="*/ 812279 h 1106488"/>
              <a:gd name="connsiteX8529" fmla="*/ 112820 w 1031876"/>
              <a:gd name="connsiteY8529" fmla="*/ 812860 h 1106488"/>
              <a:gd name="connsiteX8530" fmla="*/ 116173 w 1031876"/>
              <a:gd name="connsiteY8530" fmla="*/ 818720 h 1106488"/>
              <a:gd name="connsiteX8531" fmla="*/ 116184 w 1031876"/>
              <a:gd name="connsiteY8531" fmla="*/ 818741 h 1106488"/>
              <a:gd name="connsiteX8532" fmla="*/ 116206 w 1031876"/>
              <a:gd name="connsiteY8532" fmla="*/ 818753 h 1106488"/>
              <a:gd name="connsiteX8533" fmla="*/ 116189 w 1031876"/>
              <a:gd name="connsiteY8533" fmla="*/ 818748 h 1106488"/>
              <a:gd name="connsiteX8534" fmla="*/ 116190 w 1031876"/>
              <a:gd name="connsiteY8534" fmla="*/ 818750 h 1106488"/>
              <a:gd name="connsiteX8535" fmla="*/ 116206 w 1031876"/>
              <a:gd name="connsiteY8535" fmla="*/ 818753 h 1106488"/>
              <a:gd name="connsiteX8536" fmla="*/ 116191 w 1031876"/>
              <a:gd name="connsiteY8536" fmla="*/ 818753 h 1106488"/>
              <a:gd name="connsiteX8537" fmla="*/ 116239 w 1031876"/>
              <a:gd name="connsiteY8537" fmla="*/ 818836 h 1106488"/>
              <a:gd name="connsiteX8538" fmla="*/ 116166 w 1031876"/>
              <a:gd name="connsiteY8538" fmla="*/ 818753 h 1106488"/>
              <a:gd name="connsiteX8539" fmla="*/ 115720 w 1031876"/>
              <a:gd name="connsiteY8539" fmla="*/ 818753 h 1106488"/>
              <a:gd name="connsiteX8540" fmla="*/ 112714 w 1031876"/>
              <a:gd name="connsiteY8540" fmla="*/ 818753 h 1106488"/>
              <a:gd name="connsiteX8541" fmla="*/ 112445 w 1031876"/>
              <a:gd name="connsiteY8541" fmla="*/ 818234 h 1106488"/>
              <a:gd name="connsiteX8542" fmla="*/ 115638 w 1031876"/>
              <a:gd name="connsiteY8542" fmla="*/ 818674 h 1106488"/>
              <a:gd name="connsiteX8543" fmla="*/ 116160 w 1031876"/>
              <a:gd name="connsiteY8543" fmla="*/ 818746 h 1106488"/>
              <a:gd name="connsiteX8544" fmla="*/ 116155 w 1031876"/>
              <a:gd name="connsiteY8544" fmla="*/ 818740 h 1106488"/>
              <a:gd name="connsiteX8545" fmla="*/ 115557 w 1031876"/>
              <a:gd name="connsiteY8545" fmla="*/ 818596 h 1106488"/>
              <a:gd name="connsiteX8546" fmla="*/ 112714 w 1031876"/>
              <a:gd name="connsiteY8546" fmla="*/ 817909 h 1106488"/>
              <a:gd name="connsiteX8547" fmla="*/ 111761 w 1031876"/>
              <a:gd name="connsiteY8547" fmla="*/ 816299 h 1106488"/>
              <a:gd name="connsiteX8548" fmla="*/ 115066 w 1031876"/>
              <a:gd name="connsiteY8548" fmla="*/ 818124 h 1106488"/>
              <a:gd name="connsiteX8549" fmla="*/ 114784 w 1031876"/>
              <a:gd name="connsiteY8549" fmla="*/ 817852 h 1106488"/>
              <a:gd name="connsiteX8550" fmla="*/ 115067 w 1031876"/>
              <a:gd name="connsiteY8550" fmla="*/ 818124 h 1106488"/>
              <a:gd name="connsiteX8551" fmla="*/ 116128 w 1031876"/>
              <a:gd name="connsiteY8551" fmla="*/ 818710 h 1106488"/>
              <a:gd name="connsiteX8552" fmla="*/ 115944 w 1031876"/>
              <a:gd name="connsiteY8552" fmla="*/ 818499 h 1106488"/>
              <a:gd name="connsiteX8553" fmla="*/ 834186 w 1031876"/>
              <a:gd name="connsiteY8553" fmla="*/ 812006 h 1106488"/>
              <a:gd name="connsiteX8554" fmla="*/ 833331 w 1031876"/>
              <a:gd name="connsiteY8554" fmla="*/ 812860 h 1106488"/>
              <a:gd name="connsiteX8555" fmla="*/ 831290 w 1031876"/>
              <a:gd name="connsiteY8555" fmla="*/ 814899 h 1106488"/>
              <a:gd name="connsiteX8556" fmla="*/ 830767 w 1031876"/>
              <a:gd name="connsiteY8556" fmla="*/ 815421 h 1106488"/>
              <a:gd name="connsiteX8557" fmla="*/ 827349 w 1031876"/>
              <a:gd name="connsiteY8557" fmla="*/ 818836 h 1106488"/>
              <a:gd name="connsiteX8558" fmla="*/ 830605 w 1031876"/>
              <a:gd name="connsiteY8558" fmla="*/ 812331 h 1106488"/>
              <a:gd name="connsiteX8559" fmla="*/ 697435 w 1031876"/>
              <a:gd name="connsiteY8559" fmla="*/ 812006 h 1106488"/>
              <a:gd name="connsiteX8560" fmla="*/ 698290 w 1031876"/>
              <a:gd name="connsiteY8560" fmla="*/ 812006 h 1106488"/>
              <a:gd name="connsiteX8561" fmla="*/ 700854 w 1031876"/>
              <a:gd name="connsiteY8561" fmla="*/ 812006 h 1106488"/>
              <a:gd name="connsiteX8562" fmla="*/ 703417 w 1031876"/>
              <a:gd name="connsiteY8562" fmla="*/ 812006 h 1106488"/>
              <a:gd name="connsiteX8563" fmla="*/ 704272 w 1031876"/>
              <a:gd name="connsiteY8563" fmla="*/ 812006 h 1106488"/>
              <a:gd name="connsiteX8564" fmla="*/ 697435 w 1031876"/>
              <a:gd name="connsiteY8564" fmla="*/ 818836 h 1106488"/>
              <a:gd name="connsiteX8565" fmla="*/ 697435 w 1031876"/>
              <a:gd name="connsiteY8565" fmla="*/ 812006 h 1106488"/>
              <a:gd name="connsiteX8566" fmla="*/ 690597 w 1031876"/>
              <a:gd name="connsiteY8566" fmla="*/ 812006 h 1106488"/>
              <a:gd name="connsiteX8567" fmla="*/ 690597 w 1031876"/>
              <a:gd name="connsiteY8567" fmla="*/ 818836 h 1106488"/>
              <a:gd name="connsiteX8568" fmla="*/ 690597 w 1031876"/>
              <a:gd name="connsiteY8568" fmla="*/ 812006 h 1106488"/>
              <a:gd name="connsiteX8569" fmla="*/ 423931 w 1031876"/>
              <a:gd name="connsiteY8569" fmla="*/ 812006 h 1106488"/>
              <a:gd name="connsiteX8570" fmla="*/ 424726 w 1031876"/>
              <a:gd name="connsiteY8570" fmla="*/ 812800 h 1106488"/>
              <a:gd name="connsiteX8571" fmla="*/ 425451 w 1031876"/>
              <a:gd name="connsiteY8571" fmla="*/ 812800 h 1106488"/>
              <a:gd name="connsiteX8572" fmla="*/ 425451 w 1031876"/>
              <a:gd name="connsiteY8572" fmla="*/ 813524 h 1106488"/>
              <a:gd name="connsiteX8573" fmla="*/ 427858 w 1031876"/>
              <a:gd name="connsiteY8573" fmla="*/ 815929 h 1106488"/>
              <a:gd name="connsiteX8574" fmla="*/ 429913 w 1031876"/>
              <a:gd name="connsiteY8574" fmla="*/ 817983 h 1106488"/>
              <a:gd name="connsiteX8575" fmla="*/ 430213 w 1031876"/>
              <a:gd name="connsiteY8575" fmla="*/ 818282 h 1106488"/>
              <a:gd name="connsiteX8576" fmla="*/ 430768 w 1031876"/>
              <a:gd name="connsiteY8576" fmla="*/ 818836 h 1106488"/>
              <a:gd name="connsiteX8577" fmla="*/ 430213 w 1031876"/>
              <a:gd name="connsiteY8577" fmla="*/ 818520 h 1106488"/>
              <a:gd name="connsiteX8578" fmla="*/ 424786 w 1031876"/>
              <a:gd name="connsiteY8578" fmla="*/ 815421 h 1106488"/>
              <a:gd name="connsiteX8579" fmla="*/ 424527 w 1031876"/>
              <a:gd name="connsiteY8579" fmla="*/ 814388 h 1106488"/>
              <a:gd name="connsiteX8580" fmla="*/ 423931 w 1031876"/>
              <a:gd name="connsiteY8580" fmla="*/ 814388 h 1106488"/>
              <a:gd name="connsiteX8581" fmla="*/ 423863 w 1031876"/>
              <a:gd name="connsiteY8581" fmla="*/ 814388 h 1106488"/>
              <a:gd name="connsiteX8582" fmla="*/ 423863 w 1031876"/>
              <a:gd name="connsiteY8582" fmla="*/ 812800 h 1106488"/>
              <a:gd name="connsiteX8583" fmla="*/ 423931 w 1031876"/>
              <a:gd name="connsiteY8583" fmla="*/ 812800 h 1106488"/>
              <a:gd name="connsiteX8584" fmla="*/ 424130 w 1031876"/>
              <a:gd name="connsiteY8584" fmla="*/ 812800 h 1106488"/>
              <a:gd name="connsiteX8585" fmla="*/ 417093 w 1031876"/>
              <a:gd name="connsiteY8585" fmla="*/ 812006 h 1106488"/>
              <a:gd name="connsiteX8586" fmla="*/ 423931 w 1031876"/>
              <a:gd name="connsiteY8586" fmla="*/ 818836 h 1106488"/>
              <a:gd name="connsiteX8587" fmla="*/ 417093 w 1031876"/>
              <a:gd name="connsiteY8587" fmla="*/ 812006 h 1106488"/>
              <a:gd name="connsiteX8588" fmla="*/ 369230 w 1031876"/>
              <a:gd name="connsiteY8588" fmla="*/ 812006 h 1106488"/>
              <a:gd name="connsiteX8589" fmla="*/ 369230 w 1031876"/>
              <a:gd name="connsiteY8589" fmla="*/ 818836 h 1106488"/>
              <a:gd name="connsiteX8590" fmla="*/ 369230 w 1031876"/>
              <a:gd name="connsiteY8590" fmla="*/ 812006 h 1106488"/>
              <a:gd name="connsiteX8591" fmla="*/ 123077 w 1031876"/>
              <a:gd name="connsiteY8591" fmla="*/ 812006 h 1106488"/>
              <a:gd name="connsiteX8592" fmla="*/ 129914 w 1031876"/>
              <a:gd name="connsiteY8592" fmla="*/ 818836 h 1106488"/>
              <a:gd name="connsiteX8593" fmla="*/ 123077 w 1031876"/>
              <a:gd name="connsiteY8593" fmla="*/ 812006 h 1106488"/>
              <a:gd name="connsiteX8594" fmla="*/ 116239 w 1031876"/>
              <a:gd name="connsiteY8594" fmla="*/ 812006 h 1106488"/>
              <a:gd name="connsiteX8595" fmla="*/ 116978 w 1031876"/>
              <a:gd name="connsiteY8595" fmla="*/ 813298 h 1106488"/>
              <a:gd name="connsiteX8596" fmla="*/ 117094 w 1031876"/>
              <a:gd name="connsiteY8596" fmla="*/ 814567 h 1106488"/>
              <a:gd name="connsiteX8597" fmla="*/ 118125 w 1031876"/>
              <a:gd name="connsiteY8597" fmla="*/ 815303 h 1106488"/>
              <a:gd name="connsiteX8598" fmla="*/ 118726 w 1031876"/>
              <a:gd name="connsiteY8598" fmla="*/ 816353 h 1106488"/>
              <a:gd name="connsiteX8599" fmla="*/ 117094 w 1031876"/>
              <a:gd name="connsiteY8599" fmla="*/ 815421 h 1106488"/>
              <a:gd name="connsiteX8600" fmla="*/ 116239 w 1031876"/>
              <a:gd name="connsiteY8600" fmla="*/ 812006 h 1106488"/>
              <a:gd name="connsiteX8601" fmla="*/ 116239 w 1031876"/>
              <a:gd name="connsiteY8601" fmla="*/ 812006 h 1106488"/>
              <a:gd name="connsiteX8602" fmla="*/ 116861 w 1031876"/>
              <a:gd name="connsiteY8602" fmla="*/ 812006 h 1106488"/>
              <a:gd name="connsiteX8603" fmla="*/ 116923 w 1031876"/>
              <a:gd name="connsiteY8603" fmla="*/ 812689 h 1106488"/>
              <a:gd name="connsiteX8604" fmla="*/ 1005568 w 1031876"/>
              <a:gd name="connsiteY8604" fmla="*/ 811808 h 1106488"/>
              <a:gd name="connsiteX8605" fmla="*/ 1005568 w 1031876"/>
              <a:gd name="connsiteY8605" fmla="*/ 812676 h 1106488"/>
              <a:gd name="connsiteX8606" fmla="*/ 1005568 w 1031876"/>
              <a:gd name="connsiteY8606" fmla="*/ 816148 h 1106488"/>
              <a:gd name="connsiteX8607" fmla="*/ 1005568 w 1031876"/>
              <a:gd name="connsiteY8607" fmla="*/ 818546 h 1106488"/>
              <a:gd name="connsiteX8608" fmla="*/ 1005568 w 1031876"/>
              <a:gd name="connsiteY8608" fmla="*/ 818753 h 1106488"/>
              <a:gd name="connsiteX8609" fmla="*/ 1005443 w 1031876"/>
              <a:gd name="connsiteY8609" fmla="*/ 818657 h 1106488"/>
              <a:gd name="connsiteX8610" fmla="*/ 1002166 w 1031876"/>
              <a:gd name="connsiteY8610" fmla="*/ 816148 h 1106488"/>
              <a:gd name="connsiteX8611" fmla="*/ 998764 w 1031876"/>
              <a:gd name="connsiteY8611" fmla="*/ 818753 h 1106488"/>
              <a:gd name="connsiteX8612" fmla="*/ 999614 w 1031876"/>
              <a:gd name="connsiteY8612" fmla="*/ 817885 h 1106488"/>
              <a:gd name="connsiteX8613" fmla="*/ 1004888 w 1031876"/>
              <a:gd name="connsiteY8613" fmla="*/ 812502 h 1106488"/>
              <a:gd name="connsiteX8614" fmla="*/ 766340 w 1031876"/>
              <a:gd name="connsiteY8614" fmla="*/ 811636 h 1106488"/>
              <a:gd name="connsiteX8615" fmla="*/ 765810 w 1031876"/>
              <a:gd name="connsiteY8615" fmla="*/ 812006 h 1106488"/>
              <a:gd name="connsiteX8616" fmla="*/ 765597 w 1031876"/>
              <a:gd name="connsiteY8616" fmla="*/ 812378 h 1106488"/>
              <a:gd name="connsiteX8617" fmla="*/ 765783 w 1031876"/>
              <a:gd name="connsiteY8617" fmla="*/ 812192 h 1106488"/>
              <a:gd name="connsiteX8618" fmla="*/ 765810 w 1031876"/>
              <a:gd name="connsiteY8618" fmla="*/ 812006 h 1106488"/>
              <a:gd name="connsiteX8619" fmla="*/ 765996 w 1031876"/>
              <a:gd name="connsiteY8619" fmla="*/ 811979 h 1106488"/>
              <a:gd name="connsiteX8620" fmla="*/ 123858 w 1031876"/>
              <a:gd name="connsiteY8620" fmla="*/ 810640 h 1106488"/>
              <a:gd name="connsiteX8621" fmla="*/ 123932 w 1031876"/>
              <a:gd name="connsiteY8621" fmla="*/ 811152 h 1106488"/>
              <a:gd name="connsiteX8622" fmla="*/ 129914 w 1031876"/>
              <a:gd name="connsiteY8622" fmla="*/ 812006 h 1106488"/>
              <a:gd name="connsiteX8623" fmla="*/ 123077 w 1031876"/>
              <a:gd name="connsiteY8623" fmla="*/ 812006 h 1106488"/>
              <a:gd name="connsiteX8624" fmla="*/ 1010345 w 1031876"/>
              <a:gd name="connsiteY8624" fmla="*/ 810552 h 1106488"/>
              <a:gd name="connsiteX8625" fmla="*/ 1010318 w 1031876"/>
              <a:gd name="connsiteY8625" fmla="*/ 810627 h 1106488"/>
              <a:gd name="connsiteX8626" fmla="*/ 1010733 w 1031876"/>
              <a:gd name="connsiteY8626" fmla="*/ 811250 h 1106488"/>
              <a:gd name="connsiteX8627" fmla="*/ 1010915 w 1031876"/>
              <a:gd name="connsiteY8627" fmla="*/ 811312 h 1106488"/>
              <a:gd name="connsiteX8628" fmla="*/ 997298 w 1031876"/>
              <a:gd name="connsiteY8628" fmla="*/ 810109 h 1106488"/>
              <a:gd name="connsiteX8629" fmla="*/ 998538 w 1031876"/>
              <a:gd name="connsiteY8629" fmla="*/ 812007 h 1106488"/>
              <a:gd name="connsiteX8630" fmla="*/ 994569 w 1031876"/>
              <a:gd name="connsiteY8630" fmla="*/ 815579 h 1106488"/>
              <a:gd name="connsiteX8631" fmla="*/ 991042 w 1031876"/>
              <a:gd name="connsiteY8631" fmla="*/ 818753 h 1106488"/>
              <a:gd name="connsiteX8632" fmla="*/ 994040 w 1031876"/>
              <a:gd name="connsiteY8632" fmla="*/ 818753 h 1106488"/>
              <a:gd name="connsiteX8633" fmla="*/ 996715 w 1031876"/>
              <a:gd name="connsiteY8633" fmla="*/ 818753 h 1106488"/>
              <a:gd name="connsiteX8634" fmla="*/ 990600 w 1031876"/>
              <a:gd name="connsiteY8634" fmla="*/ 825500 h 1106488"/>
              <a:gd name="connsiteX8635" fmla="*/ 990600 w 1031876"/>
              <a:gd name="connsiteY8635" fmla="*/ 822127 h 1106488"/>
              <a:gd name="connsiteX8636" fmla="*/ 990600 w 1031876"/>
              <a:gd name="connsiteY8636" fmla="*/ 819151 h 1106488"/>
              <a:gd name="connsiteX8637" fmla="*/ 990600 w 1031876"/>
              <a:gd name="connsiteY8637" fmla="*/ 818753 h 1106488"/>
              <a:gd name="connsiteX8638" fmla="*/ 990853 w 1031876"/>
              <a:gd name="connsiteY8638" fmla="*/ 818753 h 1106488"/>
              <a:gd name="connsiteX8639" fmla="*/ 994569 w 1031876"/>
              <a:gd name="connsiteY8639" fmla="*/ 812900 h 1106488"/>
              <a:gd name="connsiteX8640" fmla="*/ 997298 w 1031876"/>
              <a:gd name="connsiteY8640" fmla="*/ 810109 h 1106488"/>
              <a:gd name="connsiteX8641" fmla="*/ 1009650 w 1031876"/>
              <a:gd name="connsiteY8641" fmla="*/ 809625 h 1106488"/>
              <a:gd name="connsiteX8642" fmla="*/ 1010093 w 1031876"/>
              <a:gd name="connsiteY8642" fmla="*/ 810290 h 1106488"/>
              <a:gd name="connsiteX8643" fmla="*/ 1010113 w 1031876"/>
              <a:gd name="connsiteY8643" fmla="*/ 810242 h 1106488"/>
              <a:gd name="connsiteX8644" fmla="*/ 858118 w 1031876"/>
              <a:gd name="connsiteY8644" fmla="*/ 809444 h 1106488"/>
              <a:gd name="connsiteX8645" fmla="*/ 858580 w 1031876"/>
              <a:gd name="connsiteY8645" fmla="*/ 809791 h 1106488"/>
              <a:gd name="connsiteX8646" fmla="*/ 854699 w 1031876"/>
              <a:gd name="connsiteY8646" fmla="*/ 812006 h 1106488"/>
              <a:gd name="connsiteX8647" fmla="*/ 858118 w 1031876"/>
              <a:gd name="connsiteY8647" fmla="*/ 809444 h 1106488"/>
              <a:gd name="connsiteX8648" fmla="*/ 413675 w 1031876"/>
              <a:gd name="connsiteY8648" fmla="*/ 809444 h 1106488"/>
              <a:gd name="connsiteX8649" fmla="*/ 417093 w 1031876"/>
              <a:gd name="connsiteY8649" fmla="*/ 812006 h 1106488"/>
              <a:gd name="connsiteX8650" fmla="*/ 414529 w 1031876"/>
              <a:gd name="connsiteY8650" fmla="*/ 812006 h 1106488"/>
              <a:gd name="connsiteX8651" fmla="*/ 413675 w 1031876"/>
              <a:gd name="connsiteY8651" fmla="*/ 812006 h 1106488"/>
              <a:gd name="connsiteX8652" fmla="*/ 410256 w 1031876"/>
              <a:gd name="connsiteY8652" fmla="*/ 812006 h 1106488"/>
              <a:gd name="connsiteX8653" fmla="*/ 413675 w 1031876"/>
              <a:gd name="connsiteY8653" fmla="*/ 809444 h 1106488"/>
              <a:gd name="connsiteX8654" fmla="*/ 841024 w 1031876"/>
              <a:gd name="connsiteY8654" fmla="*/ 808591 h 1106488"/>
              <a:gd name="connsiteX8655" fmla="*/ 841024 w 1031876"/>
              <a:gd name="connsiteY8655" fmla="*/ 809444 h 1106488"/>
              <a:gd name="connsiteX8656" fmla="*/ 841024 w 1031876"/>
              <a:gd name="connsiteY8656" fmla="*/ 811152 h 1106488"/>
              <a:gd name="connsiteX8657" fmla="*/ 841164 w 1031876"/>
              <a:gd name="connsiteY8657" fmla="*/ 811030 h 1106488"/>
              <a:gd name="connsiteX8658" fmla="*/ 841024 w 1031876"/>
              <a:gd name="connsiteY8658" fmla="*/ 812006 h 1106488"/>
              <a:gd name="connsiteX8659" fmla="*/ 841024 w 1031876"/>
              <a:gd name="connsiteY8659" fmla="*/ 811152 h 1106488"/>
              <a:gd name="connsiteX8660" fmla="*/ 834186 w 1031876"/>
              <a:gd name="connsiteY8660" fmla="*/ 812006 h 1106488"/>
              <a:gd name="connsiteX8661" fmla="*/ 841024 w 1031876"/>
              <a:gd name="connsiteY8661" fmla="*/ 808591 h 1106488"/>
              <a:gd name="connsiteX8662" fmla="*/ 424211 w 1031876"/>
              <a:gd name="connsiteY8662" fmla="*/ 807908 h 1106488"/>
              <a:gd name="connsiteX8663" fmla="*/ 426244 w 1031876"/>
              <a:gd name="connsiteY8663" fmla="*/ 808832 h 1106488"/>
              <a:gd name="connsiteX8664" fmla="*/ 430213 w 1031876"/>
              <a:gd name="connsiteY8664" fmla="*/ 812801 h 1106488"/>
              <a:gd name="connsiteX8665" fmla="*/ 424657 w 1031876"/>
              <a:gd name="connsiteY8665" fmla="*/ 811809 h 1106488"/>
              <a:gd name="connsiteX8666" fmla="*/ 1019811 w 1031876"/>
              <a:gd name="connsiteY8666" fmla="*/ 807226 h 1106488"/>
              <a:gd name="connsiteX8667" fmla="*/ 1021061 w 1031876"/>
              <a:gd name="connsiteY8667" fmla="*/ 808831 h 1106488"/>
              <a:gd name="connsiteX8668" fmla="*/ 1018382 w 1031876"/>
              <a:gd name="connsiteY8668" fmla="*/ 812271 h 1106488"/>
              <a:gd name="connsiteX8669" fmla="*/ 866810 w 1031876"/>
              <a:gd name="connsiteY8669" fmla="*/ 806737 h 1106488"/>
              <a:gd name="connsiteX8670" fmla="*/ 866442 w 1031876"/>
              <a:gd name="connsiteY8670" fmla="*/ 807106 h 1106488"/>
              <a:gd name="connsiteX8671" fmla="*/ 861537 w 1031876"/>
              <a:gd name="connsiteY8671" fmla="*/ 812006 h 1106488"/>
              <a:gd name="connsiteX8672" fmla="*/ 866441 w 1031876"/>
              <a:gd name="connsiteY8672" fmla="*/ 807106 h 1106488"/>
              <a:gd name="connsiteX8673" fmla="*/ 829994 w 1031876"/>
              <a:gd name="connsiteY8673" fmla="*/ 806442 h 1106488"/>
              <a:gd name="connsiteX8674" fmla="*/ 828328 w 1031876"/>
              <a:gd name="connsiteY8674" fmla="*/ 806688 h 1106488"/>
              <a:gd name="connsiteX8675" fmla="*/ 827657 w 1031876"/>
              <a:gd name="connsiteY8675" fmla="*/ 811556 h 1106488"/>
              <a:gd name="connsiteX8676" fmla="*/ 833427 w 1031876"/>
              <a:gd name="connsiteY8676" fmla="*/ 805934 h 1106488"/>
              <a:gd name="connsiteX8677" fmla="*/ 832467 w 1031876"/>
              <a:gd name="connsiteY8677" fmla="*/ 806076 h 1106488"/>
              <a:gd name="connsiteX8678" fmla="*/ 832269 w 1031876"/>
              <a:gd name="connsiteY8678" fmla="*/ 806323 h 1106488"/>
              <a:gd name="connsiteX8679" fmla="*/ 833306 w 1031876"/>
              <a:gd name="connsiteY8679" fmla="*/ 806055 h 1106488"/>
              <a:gd name="connsiteX8680" fmla="*/ 834186 w 1031876"/>
              <a:gd name="connsiteY8680" fmla="*/ 805822 h 1106488"/>
              <a:gd name="connsiteX8681" fmla="*/ 833837 w 1031876"/>
              <a:gd name="connsiteY8681" fmla="*/ 805874 h 1106488"/>
              <a:gd name="connsiteX8682" fmla="*/ 833811 w 1031876"/>
              <a:gd name="connsiteY8682" fmla="*/ 805924 h 1106488"/>
              <a:gd name="connsiteX8683" fmla="*/ 834186 w 1031876"/>
              <a:gd name="connsiteY8683" fmla="*/ 805827 h 1106488"/>
              <a:gd name="connsiteX8684" fmla="*/ 75407 w 1031876"/>
              <a:gd name="connsiteY8684" fmla="*/ 805657 h 1106488"/>
              <a:gd name="connsiteX8685" fmla="*/ 75671 w 1031876"/>
              <a:gd name="connsiteY8685" fmla="*/ 805921 h 1106488"/>
              <a:gd name="connsiteX8686" fmla="*/ 76915 w 1031876"/>
              <a:gd name="connsiteY8686" fmla="*/ 805921 h 1106488"/>
              <a:gd name="connsiteX8687" fmla="*/ 81083 w 1031876"/>
              <a:gd name="connsiteY8687" fmla="*/ 805921 h 1106488"/>
              <a:gd name="connsiteX8688" fmla="*/ 81916 w 1031876"/>
              <a:gd name="connsiteY8688" fmla="*/ 805921 h 1106488"/>
              <a:gd name="connsiteX8689" fmla="*/ 79916 w 1031876"/>
              <a:gd name="connsiteY8689" fmla="*/ 808673 h 1106488"/>
              <a:gd name="connsiteX8690" fmla="*/ 76278 w 1031876"/>
              <a:gd name="connsiteY8690" fmla="*/ 806529 h 1106488"/>
              <a:gd name="connsiteX8691" fmla="*/ 76300 w 1031876"/>
              <a:gd name="connsiteY8691" fmla="*/ 806550 h 1106488"/>
              <a:gd name="connsiteX8692" fmla="*/ 80227 w 1031876"/>
              <a:gd name="connsiteY8692" fmla="*/ 810477 h 1106488"/>
              <a:gd name="connsiteX8693" fmla="*/ 79416 w 1031876"/>
              <a:gd name="connsiteY8693" fmla="*/ 809361 h 1106488"/>
              <a:gd name="connsiteX8694" fmla="*/ 79916 w 1031876"/>
              <a:gd name="connsiteY8694" fmla="*/ 808673 h 1106488"/>
              <a:gd name="connsiteX8695" fmla="*/ 81083 w 1031876"/>
              <a:gd name="connsiteY8695" fmla="*/ 809361 h 1106488"/>
              <a:gd name="connsiteX8696" fmla="*/ 81713 w 1031876"/>
              <a:gd name="connsiteY8696" fmla="*/ 811963 h 1106488"/>
              <a:gd name="connsiteX8697" fmla="*/ 81916 w 1031876"/>
              <a:gd name="connsiteY8697" fmla="*/ 812166 h 1106488"/>
              <a:gd name="connsiteX8698" fmla="*/ 81916 w 1031876"/>
              <a:gd name="connsiteY8698" fmla="*/ 809361 h 1106488"/>
              <a:gd name="connsiteX8699" fmla="*/ 81916 w 1031876"/>
              <a:gd name="connsiteY8699" fmla="*/ 805921 h 1106488"/>
              <a:gd name="connsiteX8700" fmla="*/ 82749 w 1031876"/>
              <a:gd name="connsiteY8700" fmla="*/ 809361 h 1106488"/>
              <a:gd name="connsiteX8701" fmla="*/ 83093 w 1031876"/>
              <a:gd name="connsiteY8701" fmla="*/ 809563 h 1106488"/>
              <a:gd name="connsiteX8702" fmla="*/ 84509 w 1031876"/>
              <a:gd name="connsiteY8702" fmla="*/ 813947 h 1106488"/>
              <a:gd name="connsiteX8703" fmla="*/ 82950 w 1031876"/>
              <a:gd name="connsiteY8703" fmla="*/ 813258 h 1106488"/>
              <a:gd name="connsiteX8704" fmla="*/ 85068 w 1031876"/>
              <a:gd name="connsiteY8704" fmla="*/ 815678 h 1106488"/>
              <a:gd name="connsiteX8705" fmla="*/ 84509 w 1031876"/>
              <a:gd name="connsiteY8705" fmla="*/ 813947 h 1106488"/>
              <a:gd name="connsiteX8706" fmla="*/ 87750 w 1031876"/>
              <a:gd name="connsiteY8706" fmla="*/ 815380 h 1106488"/>
              <a:gd name="connsiteX8707" fmla="*/ 88583 w 1031876"/>
              <a:gd name="connsiteY8707" fmla="*/ 819680 h 1106488"/>
              <a:gd name="connsiteX8708" fmla="*/ 88900 w 1031876"/>
              <a:gd name="connsiteY8708" fmla="*/ 820088 h 1106488"/>
              <a:gd name="connsiteX8709" fmla="*/ 88900 w 1031876"/>
              <a:gd name="connsiteY8709" fmla="*/ 820007 h 1106488"/>
              <a:gd name="connsiteX8710" fmla="*/ 88583 w 1031876"/>
              <a:gd name="connsiteY8710" fmla="*/ 819680 h 1106488"/>
              <a:gd name="connsiteX8711" fmla="*/ 88900 w 1031876"/>
              <a:gd name="connsiteY8711" fmla="*/ 819761 h 1106488"/>
              <a:gd name="connsiteX8712" fmla="*/ 88900 w 1031876"/>
              <a:gd name="connsiteY8712" fmla="*/ 819150 h 1106488"/>
              <a:gd name="connsiteX8713" fmla="*/ 89063 w 1031876"/>
              <a:gd name="connsiteY8713" fmla="*/ 819804 h 1106488"/>
              <a:gd name="connsiteX8714" fmla="*/ 91917 w 1031876"/>
              <a:gd name="connsiteY8714" fmla="*/ 820540 h 1106488"/>
              <a:gd name="connsiteX8715" fmla="*/ 94393 w 1031876"/>
              <a:gd name="connsiteY8715" fmla="*/ 825011 h 1106488"/>
              <a:gd name="connsiteX8716" fmla="*/ 95250 w 1031876"/>
              <a:gd name="connsiteY8716" fmla="*/ 825500 h 1106488"/>
              <a:gd name="connsiteX8717" fmla="*/ 94665 w 1031876"/>
              <a:gd name="connsiteY8717" fmla="*/ 825500 h 1106488"/>
              <a:gd name="connsiteX8718" fmla="*/ 95250 w 1031876"/>
              <a:gd name="connsiteY8718" fmla="*/ 826557 h 1106488"/>
              <a:gd name="connsiteX8719" fmla="*/ 95250 w 1031876"/>
              <a:gd name="connsiteY8719" fmla="*/ 825500 h 1106488"/>
              <a:gd name="connsiteX8720" fmla="*/ 96152 w 1031876"/>
              <a:gd name="connsiteY8720" fmla="*/ 831183 h 1106488"/>
              <a:gd name="connsiteX8721" fmla="*/ 96490 w 1031876"/>
              <a:gd name="connsiteY8721" fmla="*/ 830635 h 1106488"/>
              <a:gd name="connsiteX8722" fmla="*/ 96759 w 1031876"/>
              <a:gd name="connsiteY8722" fmla="*/ 830833 h 1106488"/>
              <a:gd name="connsiteX8723" fmla="*/ 96203 w 1031876"/>
              <a:gd name="connsiteY8723" fmla="*/ 831501 h 1106488"/>
              <a:gd name="connsiteX8724" fmla="*/ 96242 w 1031876"/>
              <a:gd name="connsiteY8724" fmla="*/ 831751 h 1106488"/>
              <a:gd name="connsiteX8725" fmla="*/ 98379 w 1031876"/>
              <a:gd name="connsiteY8725" fmla="*/ 832026 h 1106488"/>
              <a:gd name="connsiteX8726" fmla="*/ 96759 w 1031876"/>
              <a:gd name="connsiteY8726" fmla="*/ 830833 h 1106488"/>
              <a:gd name="connsiteX8727" fmla="*/ 98227 w 1031876"/>
              <a:gd name="connsiteY8727" fmla="*/ 829072 h 1106488"/>
              <a:gd name="connsiteX8728" fmla="*/ 95250 w 1031876"/>
              <a:gd name="connsiteY8728" fmla="*/ 825500 h 1106488"/>
              <a:gd name="connsiteX8729" fmla="*/ 97150 w 1031876"/>
              <a:gd name="connsiteY8729" fmla="*/ 827210 h 1106488"/>
              <a:gd name="connsiteX8730" fmla="*/ 95779 w 1031876"/>
              <a:gd name="connsiteY8730" fmla="*/ 825818 h 1106488"/>
              <a:gd name="connsiteX8731" fmla="*/ 101799 w 1031876"/>
              <a:gd name="connsiteY8731" fmla="*/ 829311 h 1106488"/>
              <a:gd name="connsiteX8732" fmla="*/ 102394 w 1031876"/>
              <a:gd name="connsiteY8732" fmla="*/ 831727 h 1106488"/>
              <a:gd name="connsiteX8733" fmla="*/ 102394 w 1031876"/>
              <a:gd name="connsiteY8733" fmla="*/ 826559 h 1106488"/>
              <a:gd name="connsiteX8734" fmla="*/ 102659 w 1031876"/>
              <a:gd name="connsiteY8734" fmla="*/ 826750 h 1106488"/>
              <a:gd name="connsiteX8735" fmla="*/ 102659 w 1031876"/>
              <a:gd name="connsiteY8735" fmla="*/ 826691 h 1106488"/>
              <a:gd name="connsiteX8736" fmla="*/ 102659 w 1031876"/>
              <a:gd name="connsiteY8736" fmla="*/ 825818 h 1106488"/>
              <a:gd name="connsiteX8737" fmla="*/ 102873 w 1031876"/>
              <a:gd name="connsiteY8737" fmla="*/ 826905 h 1106488"/>
              <a:gd name="connsiteX8738" fmla="*/ 103188 w 1031876"/>
              <a:gd name="connsiteY8738" fmla="*/ 827132 h 1106488"/>
              <a:gd name="connsiteX8739" fmla="*/ 103188 w 1031876"/>
              <a:gd name="connsiteY8739" fmla="*/ 826294 h 1106488"/>
              <a:gd name="connsiteX8740" fmla="*/ 103410 w 1031876"/>
              <a:gd name="connsiteY8740" fmla="*/ 827293 h 1106488"/>
              <a:gd name="connsiteX8741" fmla="*/ 105966 w 1031876"/>
              <a:gd name="connsiteY8741" fmla="*/ 829139 h 1106488"/>
              <a:gd name="connsiteX8742" fmla="*/ 109502 w 1031876"/>
              <a:gd name="connsiteY8742" fmla="*/ 826585 h 1106488"/>
              <a:gd name="connsiteX8743" fmla="*/ 109494 w 1031876"/>
              <a:gd name="connsiteY8743" fmla="*/ 826553 h 1106488"/>
              <a:gd name="connsiteX8744" fmla="*/ 103287 w 1031876"/>
              <a:gd name="connsiteY8744" fmla="*/ 825699 h 1106488"/>
              <a:gd name="connsiteX8745" fmla="*/ 102394 w 1031876"/>
              <a:gd name="connsiteY8745" fmla="*/ 819679 h 1106488"/>
              <a:gd name="connsiteX8746" fmla="*/ 103287 w 1031876"/>
              <a:gd name="connsiteY8746" fmla="*/ 823119 h 1106488"/>
              <a:gd name="connsiteX8747" fmla="*/ 109488 w 1031876"/>
              <a:gd name="connsiteY8747" fmla="*/ 826531 h 1106488"/>
              <a:gd name="connsiteX8748" fmla="*/ 109221 w 1031876"/>
              <a:gd name="connsiteY8748" fmla="*/ 825500 h 1106488"/>
              <a:gd name="connsiteX8749" fmla="*/ 110094 w 1031876"/>
              <a:gd name="connsiteY8749" fmla="*/ 826343 h 1106488"/>
              <a:gd name="connsiteX8750" fmla="*/ 115888 w 1031876"/>
              <a:gd name="connsiteY8750" fmla="*/ 831939 h 1106488"/>
              <a:gd name="connsiteX8751" fmla="*/ 115888 w 1031876"/>
              <a:gd name="connsiteY8751" fmla="*/ 830096 h 1106488"/>
              <a:gd name="connsiteX8752" fmla="*/ 115333 w 1031876"/>
              <a:gd name="connsiteY8752" fmla="*/ 826343 h 1106488"/>
              <a:gd name="connsiteX8753" fmla="*/ 109221 w 1031876"/>
              <a:gd name="connsiteY8753" fmla="*/ 825500 h 1106488"/>
              <a:gd name="connsiteX8754" fmla="*/ 109221 w 1031876"/>
              <a:gd name="connsiteY8754" fmla="*/ 818753 h 1106488"/>
              <a:gd name="connsiteX8755" fmla="*/ 112714 w 1031876"/>
              <a:gd name="connsiteY8755" fmla="*/ 818753 h 1106488"/>
              <a:gd name="connsiteX8756" fmla="*/ 112920 w 1031876"/>
              <a:gd name="connsiteY8756" fmla="*/ 819150 h 1106488"/>
              <a:gd name="connsiteX8757" fmla="*/ 112978 w 1031876"/>
              <a:gd name="connsiteY8757" fmla="*/ 819150 h 1106488"/>
              <a:gd name="connsiteX8758" fmla="*/ 116132 w 1031876"/>
              <a:gd name="connsiteY8758" fmla="*/ 819150 h 1106488"/>
              <a:gd name="connsiteX8759" fmla="*/ 116417 w 1031876"/>
              <a:gd name="connsiteY8759" fmla="*/ 819150 h 1106488"/>
              <a:gd name="connsiteX8760" fmla="*/ 116682 w 1031876"/>
              <a:gd name="connsiteY8760" fmla="*/ 819540 h 1106488"/>
              <a:gd name="connsiteX8761" fmla="*/ 116833 w 1031876"/>
              <a:gd name="connsiteY8761" fmla="*/ 819763 h 1106488"/>
              <a:gd name="connsiteX8762" fmla="*/ 122933 w 1031876"/>
              <a:gd name="connsiteY8762" fmla="*/ 823119 h 1106488"/>
              <a:gd name="connsiteX8763" fmla="*/ 123077 w 1031876"/>
              <a:gd name="connsiteY8763" fmla="*/ 823674 h 1106488"/>
              <a:gd name="connsiteX8764" fmla="*/ 123077 w 1031876"/>
              <a:gd name="connsiteY8764" fmla="*/ 819690 h 1106488"/>
              <a:gd name="connsiteX8765" fmla="*/ 123077 w 1031876"/>
              <a:gd name="connsiteY8765" fmla="*/ 818836 h 1106488"/>
              <a:gd name="connsiteX8766" fmla="*/ 123077 w 1031876"/>
              <a:gd name="connsiteY8766" fmla="*/ 812006 h 1106488"/>
              <a:gd name="connsiteX8767" fmla="*/ 129914 w 1031876"/>
              <a:gd name="connsiteY8767" fmla="*/ 818836 h 1106488"/>
              <a:gd name="connsiteX8768" fmla="*/ 129914 w 1031876"/>
              <a:gd name="connsiteY8768" fmla="*/ 821398 h 1106488"/>
              <a:gd name="connsiteX8769" fmla="*/ 129914 w 1031876"/>
              <a:gd name="connsiteY8769" fmla="*/ 822252 h 1106488"/>
              <a:gd name="connsiteX8770" fmla="*/ 129914 w 1031876"/>
              <a:gd name="connsiteY8770" fmla="*/ 825435 h 1106488"/>
              <a:gd name="connsiteX8771" fmla="*/ 130175 w 1031876"/>
              <a:gd name="connsiteY8771" fmla="*/ 825500 h 1106488"/>
              <a:gd name="connsiteX8772" fmla="*/ 129914 w 1031876"/>
              <a:gd name="connsiteY8772" fmla="*/ 825500 h 1106488"/>
              <a:gd name="connsiteX8773" fmla="*/ 129914 w 1031876"/>
              <a:gd name="connsiteY8773" fmla="*/ 825667 h 1106488"/>
              <a:gd name="connsiteX8774" fmla="*/ 129803 w 1031876"/>
              <a:gd name="connsiteY8774" fmla="*/ 825500 h 1106488"/>
              <a:gd name="connsiteX8775" fmla="*/ 129469 w 1031876"/>
              <a:gd name="connsiteY8775" fmla="*/ 825500 h 1106488"/>
              <a:gd name="connsiteX8776" fmla="*/ 130175 w 1031876"/>
              <a:gd name="connsiteY8776" fmla="*/ 826294 h 1106488"/>
              <a:gd name="connsiteX8777" fmla="*/ 132556 w 1031876"/>
              <a:gd name="connsiteY8777" fmla="*/ 829866 h 1106488"/>
              <a:gd name="connsiteX8778" fmla="*/ 130676 w 1031876"/>
              <a:gd name="connsiteY8778" fmla="*/ 832687 h 1106488"/>
              <a:gd name="connsiteX8779" fmla="*/ 133333 w 1031876"/>
              <a:gd name="connsiteY8779" fmla="*/ 833351 h 1106488"/>
              <a:gd name="connsiteX8780" fmla="*/ 136752 w 1031876"/>
              <a:gd name="connsiteY8780" fmla="*/ 839328 h 1106488"/>
              <a:gd name="connsiteX8781" fmla="*/ 131756 w 1031876"/>
              <a:gd name="connsiteY8781" fmla="*/ 834337 h 1106488"/>
              <a:gd name="connsiteX8782" fmla="*/ 135731 w 1031876"/>
              <a:gd name="connsiteY8782" fmla="*/ 839259 h 1106488"/>
              <a:gd name="connsiteX8783" fmla="*/ 136511 w 1031876"/>
              <a:gd name="connsiteY8783" fmla="*/ 846021 h 1106488"/>
              <a:gd name="connsiteX8784" fmla="*/ 136752 w 1031876"/>
              <a:gd name="connsiteY8784" fmla="*/ 846158 h 1106488"/>
              <a:gd name="connsiteX8785" fmla="*/ 136546 w 1031876"/>
              <a:gd name="connsiteY8785" fmla="*/ 846158 h 1106488"/>
              <a:gd name="connsiteX8786" fmla="*/ 137319 w 1031876"/>
              <a:gd name="connsiteY8786" fmla="*/ 846931 h 1106488"/>
              <a:gd name="connsiteX8787" fmla="*/ 142875 w 1031876"/>
              <a:gd name="connsiteY8787" fmla="*/ 852487 h 1106488"/>
              <a:gd name="connsiteX8788" fmla="*/ 139700 w 1031876"/>
              <a:gd name="connsiteY8788" fmla="*/ 852487 h 1106488"/>
              <a:gd name="connsiteX8789" fmla="*/ 138924 w 1031876"/>
              <a:gd name="connsiteY8789" fmla="*/ 852487 h 1106488"/>
              <a:gd name="connsiteX8790" fmla="*/ 139124 w 1031876"/>
              <a:gd name="connsiteY8790" fmla="*/ 853017 h 1106488"/>
              <a:gd name="connsiteX8791" fmla="*/ 136781 w 1031876"/>
              <a:gd name="connsiteY8791" fmla="*/ 853017 h 1106488"/>
              <a:gd name="connsiteX8792" fmla="*/ 143589 w 1031876"/>
              <a:gd name="connsiteY8792" fmla="*/ 859819 h 1106488"/>
              <a:gd name="connsiteX8793" fmla="*/ 143589 w 1031876"/>
              <a:gd name="connsiteY8793" fmla="*/ 860188 h 1106488"/>
              <a:gd name="connsiteX8794" fmla="*/ 143823 w 1031876"/>
              <a:gd name="connsiteY8794" fmla="*/ 860111 h 1106488"/>
              <a:gd name="connsiteX8795" fmla="*/ 143589 w 1031876"/>
              <a:gd name="connsiteY8795" fmla="*/ 859819 h 1106488"/>
              <a:gd name="connsiteX8796" fmla="*/ 143866 w 1031876"/>
              <a:gd name="connsiteY8796" fmla="*/ 860096 h 1106488"/>
              <a:gd name="connsiteX8797" fmla="*/ 143874 w 1031876"/>
              <a:gd name="connsiteY8797" fmla="*/ 860093 h 1106488"/>
              <a:gd name="connsiteX8798" fmla="*/ 143670 w 1031876"/>
              <a:gd name="connsiteY8798" fmla="*/ 859897 h 1106488"/>
              <a:gd name="connsiteX8799" fmla="*/ 143921 w 1031876"/>
              <a:gd name="connsiteY8799" fmla="*/ 860078 h 1106488"/>
              <a:gd name="connsiteX8800" fmla="*/ 144131 w 1031876"/>
              <a:gd name="connsiteY8800" fmla="*/ 860008 h 1106488"/>
              <a:gd name="connsiteX8801" fmla="*/ 143670 w 1031876"/>
              <a:gd name="connsiteY8801" fmla="*/ 859897 h 1106488"/>
              <a:gd name="connsiteX8802" fmla="*/ 140098 w 1031876"/>
              <a:gd name="connsiteY8802" fmla="*/ 855597 h 1106488"/>
              <a:gd name="connsiteX8803" fmla="*/ 139124 w 1031876"/>
              <a:gd name="connsiteY8803" fmla="*/ 853017 h 1106488"/>
              <a:gd name="connsiteX8804" fmla="*/ 142777 w 1031876"/>
              <a:gd name="connsiteY8804" fmla="*/ 853017 h 1106488"/>
              <a:gd name="connsiteX8805" fmla="*/ 142876 w 1031876"/>
              <a:gd name="connsiteY8805" fmla="*/ 853017 h 1106488"/>
              <a:gd name="connsiteX8806" fmla="*/ 142952 w 1031876"/>
              <a:gd name="connsiteY8806" fmla="*/ 853017 h 1106488"/>
              <a:gd name="connsiteX8807" fmla="*/ 142876 w 1031876"/>
              <a:gd name="connsiteY8807" fmla="*/ 852488 h 1106488"/>
              <a:gd name="connsiteX8808" fmla="*/ 143103 w 1031876"/>
              <a:gd name="connsiteY8808" fmla="*/ 853017 h 1106488"/>
              <a:gd name="connsiteX8809" fmla="*/ 143405 w 1031876"/>
              <a:gd name="connsiteY8809" fmla="*/ 853017 h 1106488"/>
              <a:gd name="connsiteX8810" fmla="*/ 143670 w 1031876"/>
              <a:gd name="connsiteY8810" fmla="*/ 853017 h 1106488"/>
              <a:gd name="connsiteX8811" fmla="*/ 143709 w 1031876"/>
              <a:gd name="connsiteY8811" fmla="*/ 853282 h 1106488"/>
              <a:gd name="connsiteX8812" fmla="*/ 143716 w 1031876"/>
              <a:gd name="connsiteY8812" fmla="*/ 853328 h 1106488"/>
              <a:gd name="connsiteX8813" fmla="*/ 143970 w 1031876"/>
              <a:gd name="connsiteY8813" fmla="*/ 855041 h 1106488"/>
              <a:gd name="connsiteX8814" fmla="*/ 145753 w 1031876"/>
              <a:gd name="connsiteY8814" fmla="*/ 859201 h 1106488"/>
              <a:gd name="connsiteX8815" fmla="*/ 150200 w 1031876"/>
              <a:gd name="connsiteY8815" fmla="*/ 859812 h 1106488"/>
              <a:gd name="connsiteX8816" fmla="*/ 150427 w 1031876"/>
              <a:gd name="connsiteY8816" fmla="*/ 859844 h 1106488"/>
              <a:gd name="connsiteX8817" fmla="*/ 150427 w 1031876"/>
              <a:gd name="connsiteY8817" fmla="*/ 859819 h 1106488"/>
              <a:gd name="connsiteX8818" fmla="*/ 150442 w 1031876"/>
              <a:gd name="connsiteY8818" fmla="*/ 859846 h 1106488"/>
              <a:gd name="connsiteX8819" fmla="*/ 150814 w 1031876"/>
              <a:gd name="connsiteY8819" fmla="*/ 859897 h 1106488"/>
              <a:gd name="connsiteX8820" fmla="*/ 150572 w 1031876"/>
              <a:gd name="connsiteY8820" fmla="*/ 860072 h 1106488"/>
              <a:gd name="connsiteX8821" fmla="*/ 150722 w 1031876"/>
              <a:gd name="connsiteY8821" fmla="*/ 860334 h 1106488"/>
              <a:gd name="connsiteX8822" fmla="*/ 150771 w 1031876"/>
              <a:gd name="connsiteY8822" fmla="*/ 860420 h 1106488"/>
              <a:gd name="connsiteX8823" fmla="*/ 150814 w 1031876"/>
              <a:gd name="connsiteY8823" fmla="*/ 860426 h 1106488"/>
              <a:gd name="connsiteX8824" fmla="*/ 150775 w 1031876"/>
              <a:gd name="connsiteY8824" fmla="*/ 860426 h 1106488"/>
              <a:gd name="connsiteX8825" fmla="*/ 152851 w 1031876"/>
              <a:gd name="connsiteY8825" fmla="*/ 864057 h 1106488"/>
              <a:gd name="connsiteX8826" fmla="*/ 153194 w 1031876"/>
              <a:gd name="connsiteY8826" fmla="*/ 863600 h 1106488"/>
              <a:gd name="connsiteX8827" fmla="*/ 150814 w 1031876"/>
              <a:gd name="connsiteY8827" fmla="*/ 860426 h 1106488"/>
              <a:gd name="connsiteX8828" fmla="*/ 150813 w 1031876"/>
              <a:gd name="connsiteY8828" fmla="*/ 860425 h 1106488"/>
              <a:gd name="connsiteX8829" fmla="*/ 156369 w 1031876"/>
              <a:gd name="connsiteY8829" fmla="*/ 863600 h 1106488"/>
              <a:gd name="connsiteX8830" fmla="*/ 157101 w 1031876"/>
              <a:gd name="connsiteY8830" fmla="*/ 866526 h 1106488"/>
              <a:gd name="connsiteX8831" fmla="*/ 157163 w 1031876"/>
              <a:gd name="connsiteY8831" fmla="*/ 866573 h 1106488"/>
              <a:gd name="connsiteX8832" fmla="*/ 157265 w 1031876"/>
              <a:gd name="connsiteY8832" fmla="*/ 866649 h 1106488"/>
              <a:gd name="connsiteX8833" fmla="*/ 157163 w 1031876"/>
              <a:gd name="connsiteY8833" fmla="*/ 866624 h 1106488"/>
              <a:gd name="connsiteX8834" fmla="*/ 157123 w 1031876"/>
              <a:gd name="connsiteY8834" fmla="*/ 866614 h 1106488"/>
              <a:gd name="connsiteX8835" fmla="*/ 157132 w 1031876"/>
              <a:gd name="connsiteY8835" fmla="*/ 866649 h 1106488"/>
              <a:gd name="connsiteX8836" fmla="*/ 157163 w 1031876"/>
              <a:gd name="connsiteY8836" fmla="*/ 866649 h 1106488"/>
              <a:gd name="connsiteX8837" fmla="*/ 157265 w 1031876"/>
              <a:gd name="connsiteY8837" fmla="*/ 866649 h 1106488"/>
              <a:gd name="connsiteX8838" fmla="*/ 157163 w 1031876"/>
              <a:gd name="connsiteY8838" fmla="*/ 866726 h 1106488"/>
              <a:gd name="connsiteX8839" fmla="*/ 157153 w 1031876"/>
              <a:gd name="connsiteY8839" fmla="*/ 866734 h 1106488"/>
              <a:gd name="connsiteX8840" fmla="*/ 157163 w 1031876"/>
              <a:gd name="connsiteY8840" fmla="*/ 866775 h 1106488"/>
              <a:gd name="connsiteX8841" fmla="*/ 157121 w 1031876"/>
              <a:gd name="connsiteY8841" fmla="*/ 866757 h 1106488"/>
              <a:gd name="connsiteX8842" fmla="*/ 153846 w 1031876"/>
              <a:gd name="connsiteY8842" fmla="*/ 869211 h 1106488"/>
              <a:gd name="connsiteX8843" fmla="*/ 150427 w 1031876"/>
              <a:gd name="connsiteY8843" fmla="*/ 866649 h 1106488"/>
              <a:gd name="connsiteX8844" fmla="*/ 150682 w 1031876"/>
              <a:gd name="connsiteY8844" fmla="*/ 866649 h 1106488"/>
              <a:gd name="connsiteX8845" fmla="*/ 150571 w 1031876"/>
              <a:gd name="connsiteY8845" fmla="*/ 866542 h 1106488"/>
              <a:gd name="connsiteX8846" fmla="*/ 150427 w 1031876"/>
              <a:gd name="connsiteY8846" fmla="*/ 866649 h 1106488"/>
              <a:gd name="connsiteX8847" fmla="*/ 150427 w 1031876"/>
              <a:gd name="connsiteY8847" fmla="*/ 866403 h 1106488"/>
              <a:gd name="connsiteX8848" fmla="*/ 149921 w 1031876"/>
              <a:gd name="connsiteY8848" fmla="*/ 865916 h 1106488"/>
              <a:gd name="connsiteX8849" fmla="*/ 144220 w 1031876"/>
              <a:gd name="connsiteY8849" fmla="*/ 860426 h 1106488"/>
              <a:gd name="connsiteX8850" fmla="*/ 144197 w 1031876"/>
              <a:gd name="connsiteY8850" fmla="*/ 860426 h 1106488"/>
              <a:gd name="connsiteX8851" fmla="*/ 144444 w 1031876"/>
              <a:gd name="connsiteY8851" fmla="*/ 860673 h 1106488"/>
              <a:gd name="connsiteX8852" fmla="*/ 150427 w 1031876"/>
              <a:gd name="connsiteY8852" fmla="*/ 866649 h 1106488"/>
              <a:gd name="connsiteX8853" fmla="*/ 148209 w 1031876"/>
              <a:gd name="connsiteY8853" fmla="*/ 867388 h 1106488"/>
              <a:gd name="connsiteX8854" fmla="*/ 147940 w 1031876"/>
              <a:gd name="connsiteY8854" fmla="*/ 866649 h 1106488"/>
              <a:gd name="connsiteX8855" fmla="*/ 147008 w 1031876"/>
              <a:gd name="connsiteY8855" fmla="*/ 864088 h 1106488"/>
              <a:gd name="connsiteX8856" fmla="*/ 144075 w 1031876"/>
              <a:gd name="connsiteY8856" fmla="*/ 860426 h 1106488"/>
              <a:gd name="connsiteX8857" fmla="*/ 143589 w 1031876"/>
              <a:gd name="connsiteY8857" fmla="*/ 860426 h 1106488"/>
              <a:gd name="connsiteX8858" fmla="*/ 143589 w 1031876"/>
              <a:gd name="connsiteY8858" fmla="*/ 860673 h 1106488"/>
              <a:gd name="connsiteX8859" fmla="*/ 143589 w 1031876"/>
              <a:gd name="connsiteY8859" fmla="*/ 865796 h 1106488"/>
              <a:gd name="connsiteX8860" fmla="*/ 143589 w 1031876"/>
              <a:gd name="connsiteY8860" fmla="*/ 866649 h 1106488"/>
              <a:gd name="connsiteX8861" fmla="*/ 142734 w 1031876"/>
              <a:gd name="connsiteY8861" fmla="*/ 860673 h 1106488"/>
              <a:gd name="connsiteX8862" fmla="*/ 140433 w 1031876"/>
              <a:gd name="connsiteY8862" fmla="*/ 860344 h 1106488"/>
              <a:gd name="connsiteX8863" fmla="*/ 140171 w 1031876"/>
              <a:gd name="connsiteY8863" fmla="*/ 859819 h 1106488"/>
              <a:gd name="connsiteX8864" fmla="*/ 136766 w 1031876"/>
              <a:gd name="connsiteY8864" fmla="*/ 853017 h 1106488"/>
              <a:gd name="connsiteX8865" fmla="*/ 136752 w 1031876"/>
              <a:gd name="connsiteY8865" fmla="*/ 853017 h 1106488"/>
              <a:gd name="connsiteX8866" fmla="*/ 136752 w 1031876"/>
              <a:gd name="connsiteY8866" fmla="*/ 853842 h 1106488"/>
              <a:gd name="connsiteX8867" fmla="*/ 136752 w 1031876"/>
              <a:gd name="connsiteY8867" fmla="*/ 855550 h 1106488"/>
              <a:gd name="connsiteX8868" fmla="*/ 136752 w 1031876"/>
              <a:gd name="connsiteY8868" fmla="*/ 859819 h 1106488"/>
              <a:gd name="connsiteX8869" fmla="*/ 135897 w 1031876"/>
              <a:gd name="connsiteY8869" fmla="*/ 856404 h 1106488"/>
              <a:gd name="connsiteX8870" fmla="*/ 135089 w 1031876"/>
              <a:gd name="connsiteY8870" fmla="*/ 855942 h 1106488"/>
              <a:gd name="connsiteX8871" fmla="*/ 134188 w 1031876"/>
              <a:gd name="connsiteY8871" fmla="*/ 853842 h 1106488"/>
              <a:gd name="connsiteX8872" fmla="*/ 136665 w 1031876"/>
              <a:gd name="connsiteY8872" fmla="*/ 853017 h 1106488"/>
              <a:gd name="connsiteX8873" fmla="*/ 136526 w 1031876"/>
              <a:gd name="connsiteY8873" fmla="*/ 853017 h 1106488"/>
              <a:gd name="connsiteX8874" fmla="*/ 136526 w 1031876"/>
              <a:gd name="connsiteY8874" fmla="*/ 852932 h 1106488"/>
              <a:gd name="connsiteX8875" fmla="*/ 133333 w 1031876"/>
              <a:gd name="connsiteY8875" fmla="*/ 852135 h 1106488"/>
              <a:gd name="connsiteX8876" fmla="*/ 130810 w 1031876"/>
              <a:gd name="connsiteY8876" fmla="*/ 847725 h 1106488"/>
              <a:gd name="connsiteX8877" fmla="*/ 130698 w 1031876"/>
              <a:gd name="connsiteY8877" fmla="*/ 847725 h 1106488"/>
              <a:gd name="connsiteX8878" fmla="*/ 133333 w 1031876"/>
              <a:gd name="connsiteY8878" fmla="*/ 852988 h 1106488"/>
              <a:gd name="connsiteX8879" fmla="*/ 134701 w 1031876"/>
              <a:gd name="connsiteY8879" fmla="*/ 855721 h 1106488"/>
              <a:gd name="connsiteX8880" fmla="*/ 132268 w 1031876"/>
              <a:gd name="connsiteY8880" fmla="*/ 854332 h 1106488"/>
              <a:gd name="connsiteX8881" fmla="*/ 132478 w 1031876"/>
              <a:gd name="connsiteY8881" fmla="*/ 853842 h 1106488"/>
              <a:gd name="connsiteX8882" fmla="*/ 132193 w 1031876"/>
              <a:gd name="connsiteY8882" fmla="*/ 853747 h 1106488"/>
              <a:gd name="connsiteX8883" fmla="*/ 132478 w 1031876"/>
              <a:gd name="connsiteY8883" fmla="*/ 852988 h 1106488"/>
              <a:gd name="connsiteX8884" fmla="*/ 130502 w 1031876"/>
              <a:gd name="connsiteY8884" fmla="*/ 847725 h 1106488"/>
              <a:gd name="connsiteX8885" fmla="*/ 130175 w 1031876"/>
              <a:gd name="connsiteY8885" fmla="*/ 847725 h 1106488"/>
              <a:gd name="connsiteX8886" fmla="*/ 130175 w 1031876"/>
              <a:gd name="connsiteY8886" fmla="*/ 846853 h 1106488"/>
              <a:gd name="connsiteX8887" fmla="*/ 129914 w 1031876"/>
              <a:gd name="connsiteY8887" fmla="*/ 846158 h 1106488"/>
              <a:gd name="connsiteX8888" fmla="*/ 130175 w 1031876"/>
              <a:gd name="connsiteY8888" fmla="*/ 846680 h 1106488"/>
              <a:gd name="connsiteX8889" fmla="*/ 130175 w 1031876"/>
              <a:gd name="connsiteY8889" fmla="*/ 846614 h 1106488"/>
              <a:gd name="connsiteX8890" fmla="*/ 129914 w 1031876"/>
              <a:gd name="connsiteY8890" fmla="*/ 846158 h 1106488"/>
              <a:gd name="connsiteX8891" fmla="*/ 130175 w 1031876"/>
              <a:gd name="connsiteY8891" fmla="*/ 846419 h 1106488"/>
              <a:gd name="connsiteX8892" fmla="*/ 130175 w 1031876"/>
              <a:gd name="connsiteY8892" fmla="*/ 846158 h 1106488"/>
              <a:gd name="connsiteX8893" fmla="*/ 129914 w 1031876"/>
              <a:gd name="connsiteY8893" fmla="*/ 846158 h 1106488"/>
              <a:gd name="connsiteX8894" fmla="*/ 130125 w 1031876"/>
              <a:gd name="connsiteY8894" fmla="*/ 846088 h 1106488"/>
              <a:gd name="connsiteX8895" fmla="*/ 130176 w 1031876"/>
              <a:gd name="connsiteY8895" fmla="*/ 846071 h 1106488"/>
              <a:gd name="connsiteX8896" fmla="*/ 132478 w 1031876"/>
              <a:gd name="connsiteY8896" fmla="*/ 845304 h 1106488"/>
              <a:gd name="connsiteX8897" fmla="*/ 131577 w 1031876"/>
              <a:gd name="connsiteY8897" fmla="*/ 843204 h 1106488"/>
              <a:gd name="connsiteX8898" fmla="*/ 136361 w 1031876"/>
              <a:gd name="connsiteY8898" fmla="*/ 845935 h 1106488"/>
              <a:gd name="connsiteX8899" fmla="*/ 130969 w 1031876"/>
              <a:gd name="connsiteY8899" fmla="*/ 839259 h 1106488"/>
              <a:gd name="connsiteX8900" fmla="*/ 130305 w 1031876"/>
              <a:gd name="connsiteY8900" fmla="*/ 833503 h 1106488"/>
              <a:gd name="connsiteX8901" fmla="*/ 136450 w 1031876"/>
              <a:gd name="connsiteY8901" fmla="*/ 845986 h 1106488"/>
              <a:gd name="connsiteX8902" fmla="*/ 136456 w 1031876"/>
              <a:gd name="connsiteY8902" fmla="*/ 845989 h 1106488"/>
              <a:gd name="connsiteX8903" fmla="*/ 133350 w 1031876"/>
              <a:gd name="connsiteY8903" fmla="*/ 839259 h 1106488"/>
              <a:gd name="connsiteX8904" fmla="*/ 130499 w 1031876"/>
              <a:gd name="connsiteY8904" fmla="*/ 833082 h 1106488"/>
              <a:gd name="connsiteX8905" fmla="*/ 130447 w 1031876"/>
              <a:gd name="connsiteY8905" fmla="*/ 833030 h 1106488"/>
              <a:gd name="connsiteX8906" fmla="*/ 130279 w 1031876"/>
              <a:gd name="connsiteY8906" fmla="*/ 833282 h 1106488"/>
              <a:gd name="connsiteX8907" fmla="*/ 130305 w 1031876"/>
              <a:gd name="connsiteY8907" fmla="*/ 833503 h 1106488"/>
              <a:gd name="connsiteX8908" fmla="*/ 130231 w 1031876"/>
              <a:gd name="connsiteY8908" fmla="*/ 833354 h 1106488"/>
              <a:gd name="connsiteX8909" fmla="*/ 130175 w 1031876"/>
              <a:gd name="connsiteY8909" fmla="*/ 833438 h 1106488"/>
              <a:gd name="connsiteX8910" fmla="*/ 130176 w 1031876"/>
              <a:gd name="connsiteY8910" fmla="*/ 833438 h 1106488"/>
              <a:gd name="connsiteX8911" fmla="*/ 130175 w 1031876"/>
              <a:gd name="connsiteY8911" fmla="*/ 833438 h 1106488"/>
              <a:gd name="connsiteX8912" fmla="*/ 126130 w 1031876"/>
              <a:gd name="connsiteY8912" fmla="*/ 833438 h 1106488"/>
              <a:gd name="connsiteX8913" fmla="*/ 130176 w 1031876"/>
              <a:gd name="connsiteY8913" fmla="*/ 839391 h 1106488"/>
              <a:gd name="connsiteX8914" fmla="*/ 129941 w 1031876"/>
              <a:gd name="connsiteY8914" fmla="*/ 839391 h 1106488"/>
              <a:gd name="connsiteX8915" fmla="*/ 130176 w 1031876"/>
              <a:gd name="connsiteY8915" fmla="*/ 839938 h 1106488"/>
              <a:gd name="connsiteX8916" fmla="*/ 131577 w 1031876"/>
              <a:gd name="connsiteY8916" fmla="*/ 843204 h 1106488"/>
              <a:gd name="connsiteX8917" fmla="*/ 130769 w 1031876"/>
              <a:gd name="connsiteY8917" fmla="*/ 842743 h 1106488"/>
              <a:gd name="connsiteX8918" fmla="*/ 130176 w 1031876"/>
              <a:gd name="connsiteY8918" fmla="*/ 840374 h 1106488"/>
              <a:gd name="connsiteX8919" fmla="*/ 129930 w 1031876"/>
              <a:gd name="connsiteY8919" fmla="*/ 839391 h 1106488"/>
              <a:gd name="connsiteX8920" fmla="*/ 129914 w 1031876"/>
              <a:gd name="connsiteY8920" fmla="*/ 839391 h 1106488"/>
              <a:gd name="connsiteX8921" fmla="*/ 129914 w 1031876"/>
              <a:gd name="connsiteY8921" fmla="*/ 841889 h 1106488"/>
              <a:gd name="connsiteX8922" fmla="*/ 129914 w 1031876"/>
              <a:gd name="connsiteY8922" fmla="*/ 842743 h 1106488"/>
              <a:gd name="connsiteX8923" fmla="*/ 129914 w 1031876"/>
              <a:gd name="connsiteY8923" fmla="*/ 845487 h 1106488"/>
              <a:gd name="connsiteX8924" fmla="*/ 130176 w 1031876"/>
              <a:gd name="connsiteY8924" fmla="*/ 845740 h 1106488"/>
              <a:gd name="connsiteX8925" fmla="*/ 129914 w 1031876"/>
              <a:gd name="connsiteY8925" fmla="*/ 845596 h 1106488"/>
              <a:gd name="connsiteX8926" fmla="*/ 129914 w 1031876"/>
              <a:gd name="connsiteY8926" fmla="*/ 845677 h 1106488"/>
              <a:gd name="connsiteX8927" fmla="*/ 130176 w 1031876"/>
              <a:gd name="connsiteY8927" fmla="*/ 845740 h 1106488"/>
              <a:gd name="connsiteX8928" fmla="*/ 129914 w 1031876"/>
              <a:gd name="connsiteY8928" fmla="*/ 845740 h 1106488"/>
              <a:gd name="connsiteX8929" fmla="*/ 129914 w 1031876"/>
              <a:gd name="connsiteY8929" fmla="*/ 845881 h 1106488"/>
              <a:gd name="connsiteX8930" fmla="*/ 129914 w 1031876"/>
              <a:gd name="connsiteY8930" fmla="*/ 846158 h 1106488"/>
              <a:gd name="connsiteX8931" fmla="*/ 129735 w 1031876"/>
              <a:gd name="connsiteY8931" fmla="*/ 845740 h 1106488"/>
              <a:gd name="connsiteX8932" fmla="*/ 126684 w 1031876"/>
              <a:gd name="connsiteY8932" fmla="*/ 845740 h 1106488"/>
              <a:gd name="connsiteX8933" fmla="*/ 123755 w 1031876"/>
              <a:gd name="connsiteY8933" fmla="*/ 845740 h 1106488"/>
              <a:gd name="connsiteX8934" fmla="*/ 123817 w 1031876"/>
              <a:gd name="connsiteY8934" fmla="*/ 846085 h 1106488"/>
              <a:gd name="connsiteX8935" fmla="*/ 128166 w 1031876"/>
              <a:gd name="connsiteY8935" fmla="*/ 848486 h 1106488"/>
              <a:gd name="connsiteX8936" fmla="*/ 129914 w 1031876"/>
              <a:gd name="connsiteY8936" fmla="*/ 846158 h 1106488"/>
              <a:gd name="connsiteX8937" fmla="*/ 129914 w 1031876"/>
              <a:gd name="connsiteY8937" fmla="*/ 847012 h 1106488"/>
              <a:gd name="connsiteX8938" fmla="*/ 129914 w 1031876"/>
              <a:gd name="connsiteY8938" fmla="*/ 851475 h 1106488"/>
              <a:gd name="connsiteX8939" fmla="*/ 130176 w 1031876"/>
              <a:gd name="connsiteY8939" fmla="*/ 852487 h 1106488"/>
              <a:gd name="connsiteX8940" fmla="*/ 129914 w 1031876"/>
              <a:gd name="connsiteY8940" fmla="*/ 852234 h 1106488"/>
              <a:gd name="connsiteX8941" fmla="*/ 129914 w 1031876"/>
              <a:gd name="connsiteY8941" fmla="*/ 852988 h 1106488"/>
              <a:gd name="connsiteX8942" fmla="*/ 127854 w 1031876"/>
              <a:gd name="connsiteY8942" fmla="*/ 850244 h 1106488"/>
              <a:gd name="connsiteX8943" fmla="*/ 126684 w 1031876"/>
              <a:gd name="connsiteY8943" fmla="*/ 849114 h 1106488"/>
              <a:gd name="connsiteX8944" fmla="*/ 123603 w 1031876"/>
              <a:gd name="connsiteY8944" fmla="*/ 846138 h 1106488"/>
              <a:gd name="connsiteX8945" fmla="*/ 122834 w 1031876"/>
              <a:gd name="connsiteY8945" fmla="*/ 846138 h 1106488"/>
              <a:gd name="connsiteX8946" fmla="*/ 115888 w 1031876"/>
              <a:gd name="connsiteY8946" fmla="*/ 846138 h 1106488"/>
              <a:gd name="connsiteX8947" fmla="*/ 117740 w 1031876"/>
              <a:gd name="connsiteY8947" fmla="*/ 844162 h 1106488"/>
              <a:gd name="connsiteX8948" fmla="*/ 115842 w 1031876"/>
              <a:gd name="connsiteY8948" fmla="*/ 843150 h 1106488"/>
              <a:gd name="connsiteX8949" fmla="*/ 109538 w 1031876"/>
              <a:gd name="connsiteY8949" fmla="*/ 839788 h 1106488"/>
              <a:gd name="connsiteX8950" fmla="*/ 109538 w 1031876"/>
              <a:gd name="connsiteY8950" fmla="*/ 833438 h 1106488"/>
              <a:gd name="connsiteX8951" fmla="*/ 113110 w 1031876"/>
              <a:gd name="connsiteY8951" fmla="*/ 838994 h 1106488"/>
              <a:gd name="connsiteX8952" fmla="*/ 115772 w 1031876"/>
              <a:gd name="connsiteY8952" fmla="*/ 839586 h 1106488"/>
              <a:gd name="connsiteX8953" fmla="*/ 115068 w 1031876"/>
              <a:gd name="connsiteY8953" fmla="*/ 838354 h 1106488"/>
              <a:gd name="connsiteX8954" fmla="*/ 112713 w 1031876"/>
              <a:gd name="connsiteY8954" fmla="*/ 834232 h 1106488"/>
              <a:gd name="connsiteX8955" fmla="*/ 109538 w 1031876"/>
              <a:gd name="connsiteY8955" fmla="*/ 833438 h 1106488"/>
              <a:gd name="connsiteX8956" fmla="*/ 115094 w 1031876"/>
              <a:gd name="connsiteY8956" fmla="*/ 834232 h 1106488"/>
              <a:gd name="connsiteX8957" fmla="*/ 115773 w 1031876"/>
              <a:gd name="connsiteY8957" fmla="*/ 838980 h 1106488"/>
              <a:gd name="connsiteX8958" fmla="*/ 115862 w 1031876"/>
              <a:gd name="connsiteY8958" fmla="*/ 839606 h 1106488"/>
              <a:gd name="connsiteX8959" fmla="*/ 115888 w 1031876"/>
              <a:gd name="connsiteY8959" fmla="*/ 839612 h 1106488"/>
              <a:gd name="connsiteX8960" fmla="*/ 115888 w 1031876"/>
              <a:gd name="connsiteY8960" fmla="*/ 839082 h 1106488"/>
              <a:gd name="connsiteX8961" fmla="*/ 115888 w 1031876"/>
              <a:gd name="connsiteY8961" fmla="*/ 838994 h 1106488"/>
              <a:gd name="connsiteX8962" fmla="*/ 115888 w 1031876"/>
              <a:gd name="connsiteY8962" fmla="*/ 836613 h 1106488"/>
              <a:gd name="connsiteX8963" fmla="*/ 115888 w 1031876"/>
              <a:gd name="connsiteY8963" fmla="*/ 834232 h 1106488"/>
              <a:gd name="connsiteX8964" fmla="*/ 115888 w 1031876"/>
              <a:gd name="connsiteY8964" fmla="*/ 833438 h 1106488"/>
              <a:gd name="connsiteX8965" fmla="*/ 119857 w 1031876"/>
              <a:gd name="connsiteY8965" fmla="*/ 838994 h 1106488"/>
              <a:gd name="connsiteX8966" fmla="*/ 123191 w 1031876"/>
              <a:gd name="connsiteY8966" fmla="*/ 839661 h 1106488"/>
              <a:gd name="connsiteX8967" fmla="*/ 123191 w 1031876"/>
              <a:gd name="connsiteY8967" fmla="*/ 838993 h 1106488"/>
              <a:gd name="connsiteX8968" fmla="*/ 123373 w 1031876"/>
              <a:gd name="connsiteY8968" fmla="*/ 839698 h 1106488"/>
              <a:gd name="connsiteX8969" fmla="*/ 123639 w 1031876"/>
              <a:gd name="connsiteY8969" fmla="*/ 839751 h 1106488"/>
              <a:gd name="connsiteX8970" fmla="*/ 123605 w 1031876"/>
              <a:gd name="connsiteY8970" fmla="*/ 839693 h 1106488"/>
              <a:gd name="connsiteX8971" fmla="*/ 123426 w 1031876"/>
              <a:gd name="connsiteY8971" fmla="*/ 839391 h 1106488"/>
              <a:gd name="connsiteX8972" fmla="*/ 123297 w 1031876"/>
              <a:gd name="connsiteY8972" fmla="*/ 839391 h 1106488"/>
              <a:gd name="connsiteX8973" fmla="*/ 123261 w 1031876"/>
              <a:gd name="connsiteY8973" fmla="*/ 839113 h 1106488"/>
              <a:gd name="connsiteX8974" fmla="*/ 123191 w 1031876"/>
              <a:gd name="connsiteY8974" fmla="*/ 838993 h 1106488"/>
              <a:gd name="connsiteX8975" fmla="*/ 123254 w 1031876"/>
              <a:gd name="connsiteY8975" fmla="*/ 839054 h 1106488"/>
              <a:gd name="connsiteX8976" fmla="*/ 123227 w 1031876"/>
              <a:gd name="connsiteY8976" fmla="*/ 838845 h 1106488"/>
              <a:gd name="connsiteX8977" fmla="*/ 119857 w 1031876"/>
              <a:gd name="connsiteY8977" fmla="*/ 833537 h 1106488"/>
              <a:gd name="connsiteX8978" fmla="*/ 119174 w 1031876"/>
              <a:gd name="connsiteY8978" fmla="*/ 833384 h 1106488"/>
              <a:gd name="connsiteX8979" fmla="*/ 119699 w 1031876"/>
              <a:gd name="connsiteY8979" fmla="*/ 834777 h 1106488"/>
              <a:gd name="connsiteX8980" fmla="*/ 123191 w 1031876"/>
              <a:gd name="connsiteY8980" fmla="*/ 838993 h 1106488"/>
              <a:gd name="connsiteX8981" fmla="*/ 119699 w 1031876"/>
              <a:gd name="connsiteY8981" fmla="*/ 838150 h 1106488"/>
              <a:gd name="connsiteX8982" fmla="*/ 116526 w 1031876"/>
              <a:gd name="connsiteY8982" fmla="*/ 832788 h 1106488"/>
              <a:gd name="connsiteX8983" fmla="*/ 115888 w 1031876"/>
              <a:gd name="connsiteY8983" fmla="*/ 832644 h 1106488"/>
              <a:gd name="connsiteX8984" fmla="*/ 115888 w 1031876"/>
              <a:gd name="connsiteY8984" fmla="*/ 832071 h 1106488"/>
              <a:gd name="connsiteX8985" fmla="*/ 110094 w 1031876"/>
              <a:gd name="connsiteY8985" fmla="*/ 828873 h 1106488"/>
              <a:gd name="connsiteX8986" fmla="*/ 109506 w 1031876"/>
              <a:gd name="connsiteY8986" fmla="*/ 826600 h 1106488"/>
              <a:gd name="connsiteX8987" fmla="*/ 106859 w 1031876"/>
              <a:gd name="connsiteY8987" fmla="*/ 829999 h 1106488"/>
              <a:gd name="connsiteX8988" fmla="*/ 107734 w 1031876"/>
              <a:gd name="connsiteY8988" fmla="*/ 831122 h 1106488"/>
              <a:gd name="connsiteX8989" fmla="*/ 109538 w 1031876"/>
              <a:gd name="connsiteY8989" fmla="*/ 832644 h 1106488"/>
              <a:gd name="connsiteX8990" fmla="*/ 109538 w 1031876"/>
              <a:gd name="connsiteY8990" fmla="*/ 833438 h 1106488"/>
              <a:gd name="connsiteX8991" fmla="*/ 109538 w 1031876"/>
              <a:gd name="connsiteY8991" fmla="*/ 833537 h 1106488"/>
              <a:gd name="connsiteX8992" fmla="*/ 109538 w 1031876"/>
              <a:gd name="connsiteY8992" fmla="*/ 836216 h 1106488"/>
              <a:gd name="connsiteX8993" fmla="*/ 109538 w 1031876"/>
              <a:gd name="connsiteY8993" fmla="*/ 839788 h 1106488"/>
              <a:gd name="connsiteX8994" fmla="*/ 105239 w 1031876"/>
              <a:gd name="connsiteY8994" fmla="*/ 835423 h 1106488"/>
              <a:gd name="connsiteX8995" fmla="*/ 103284 w 1031876"/>
              <a:gd name="connsiteY8995" fmla="*/ 833438 h 1106488"/>
              <a:gd name="connsiteX8996" fmla="*/ 103188 w 1031876"/>
              <a:gd name="connsiteY8996" fmla="*/ 833438 h 1106488"/>
              <a:gd name="connsiteX8997" fmla="*/ 103188 w 1031876"/>
              <a:gd name="connsiteY8997" fmla="*/ 833340 h 1106488"/>
              <a:gd name="connsiteX8998" fmla="*/ 102924 w 1031876"/>
              <a:gd name="connsiteY8998" fmla="*/ 833072 h 1106488"/>
              <a:gd name="connsiteX8999" fmla="*/ 101948 w 1031876"/>
              <a:gd name="connsiteY8999" fmla="*/ 834653 h 1106488"/>
              <a:gd name="connsiteX9000" fmla="*/ 101402 w 1031876"/>
              <a:gd name="connsiteY9000" fmla="*/ 834252 h 1106488"/>
              <a:gd name="connsiteX9001" fmla="*/ 99219 w 1031876"/>
              <a:gd name="connsiteY9001" fmla="*/ 836216 h 1106488"/>
              <a:gd name="connsiteX9002" fmla="*/ 95250 w 1031876"/>
              <a:gd name="connsiteY9002" fmla="*/ 839788 h 1106488"/>
              <a:gd name="connsiteX9003" fmla="*/ 95250 w 1031876"/>
              <a:gd name="connsiteY9003" fmla="*/ 833438 h 1106488"/>
              <a:gd name="connsiteX9004" fmla="*/ 95250 w 1031876"/>
              <a:gd name="connsiteY9004" fmla="*/ 833437 h 1106488"/>
              <a:gd name="connsiteX9005" fmla="*/ 92751 w 1031876"/>
              <a:gd name="connsiteY9005" fmla="*/ 829999 h 1106488"/>
              <a:gd name="connsiteX9006" fmla="*/ 93618 w 1031876"/>
              <a:gd name="connsiteY9006" fmla="*/ 828805 h 1106488"/>
              <a:gd name="connsiteX9007" fmla="*/ 95250 w 1031876"/>
              <a:gd name="connsiteY9007" fmla="*/ 833435 h 1106488"/>
              <a:gd name="connsiteX9008" fmla="*/ 95250 w 1031876"/>
              <a:gd name="connsiteY9008" fmla="*/ 832644 h 1106488"/>
              <a:gd name="connsiteX9009" fmla="*/ 95250 w 1031876"/>
              <a:gd name="connsiteY9009" fmla="*/ 826560 h 1106488"/>
              <a:gd name="connsiteX9010" fmla="*/ 93618 w 1031876"/>
              <a:gd name="connsiteY9010" fmla="*/ 828805 h 1106488"/>
              <a:gd name="connsiteX9011" fmla="*/ 92453 w 1031876"/>
              <a:gd name="connsiteY9011" fmla="*/ 825500 h 1106488"/>
              <a:gd name="connsiteX9012" fmla="*/ 92075 w 1031876"/>
              <a:gd name="connsiteY9012" fmla="*/ 825500 h 1106488"/>
              <a:gd name="connsiteX9013" fmla="*/ 88900 w 1031876"/>
              <a:gd name="connsiteY9013" fmla="*/ 825500 h 1106488"/>
              <a:gd name="connsiteX9014" fmla="*/ 88900 w 1031876"/>
              <a:gd name="connsiteY9014" fmla="*/ 824706 h 1106488"/>
              <a:gd name="connsiteX9015" fmla="*/ 88900 w 1031876"/>
              <a:gd name="connsiteY9015" fmla="*/ 821198 h 1106488"/>
              <a:gd name="connsiteX9016" fmla="*/ 88299 w 1031876"/>
              <a:gd name="connsiteY9016" fmla="*/ 820690 h 1106488"/>
              <a:gd name="connsiteX9017" fmla="*/ 88900 w 1031876"/>
              <a:gd name="connsiteY9017" fmla="*/ 825500 h 1106488"/>
              <a:gd name="connsiteX9018" fmla="*/ 88201 w 1031876"/>
              <a:gd name="connsiteY9018" fmla="*/ 820608 h 1106488"/>
              <a:gd name="connsiteX9019" fmla="*/ 87274 w 1031876"/>
              <a:gd name="connsiteY9019" fmla="*/ 819825 h 1106488"/>
              <a:gd name="connsiteX9020" fmla="*/ 82550 w 1031876"/>
              <a:gd name="connsiteY9020" fmla="*/ 819150 h 1106488"/>
              <a:gd name="connsiteX9021" fmla="*/ 82550 w 1031876"/>
              <a:gd name="connsiteY9021" fmla="*/ 815975 h 1106488"/>
              <a:gd name="connsiteX9022" fmla="*/ 82550 w 1031876"/>
              <a:gd name="connsiteY9022" fmla="*/ 813081 h 1106488"/>
              <a:gd name="connsiteX9023" fmla="*/ 81918 w 1031876"/>
              <a:gd name="connsiteY9023" fmla="*/ 812801 h 1106488"/>
              <a:gd name="connsiteX9024" fmla="*/ 78979 w 1031876"/>
              <a:gd name="connsiteY9024" fmla="*/ 812801 h 1106488"/>
              <a:gd name="connsiteX9025" fmla="*/ 77766 w 1031876"/>
              <a:gd name="connsiteY9025" fmla="*/ 812801 h 1106488"/>
              <a:gd name="connsiteX9026" fmla="*/ 78102 w 1031876"/>
              <a:gd name="connsiteY9026" fmla="*/ 813263 h 1106488"/>
              <a:gd name="connsiteX9027" fmla="*/ 76819 w 1031876"/>
              <a:gd name="connsiteY9027" fmla="*/ 812801 h 1106488"/>
              <a:gd name="connsiteX9028" fmla="*/ 75407 w 1031876"/>
              <a:gd name="connsiteY9028" fmla="*/ 812801 h 1106488"/>
              <a:gd name="connsiteX9029" fmla="*/ 75407 w 1031876"/>
              <a:gd name="connsiteY9029" fmla="*/ 812293 h 1106488"/>
              <a:gd name="connsiteX9030" fmla="*/ 74613 w 1031876"/>
              <a:gd name="connsiteY9030" fmla="*/ 812007 h 1106488"/>
              <a:gd name="connsiteX9031" fmla="*/ 75407 w 1031876"/>
              <a:gd name="connsiteY9031" fmla="*/ 810578 h 1106488"/>
              <a:gd name="connsiteX9032" fmla="*/ 75407 w 1031876"/>
              <a:gd name="connsiteY9032" fmla="*/ 809229 h 1106488"/>
              <a:gd name="connsiteX9033" fmla="*/ 75407 w 1031876"/>
              <a:gd name="connsiteY9033" fmla="*/ 806015 h 1106488"/>
              <a:gd name="connsiteX9034" fmla="*/ 75248 w 1031876"/>
              <a:gd name="connsiteY9034" fmla="*/ 805921 h 1106488"/>
              <a:gd name="connsiteX9035" fmla="*/ 75407 w 1031876"/>
              <a:gd name="connsiteY9035" fmla="*/ 805921 h 1106488"/>
              <a:gd name="connsiteX9036" fmla="*/ 833968 w 1031876"/>
              <a:gd name="connsiteY9036" fmla="*/ 805610 h 1106488"/>
              <a:gd name="connsiteX9037" fmla="*/ 833866 w 1031876"/>
              <a:gd name="connsiteY9037" fmla="*/ 805815 h 1106488"/>
              <a:gd name="connsiteX9038" fmla="*/ 834186 w 1031876"/>
              <a:gd name="connsiteY9038" fmla="*/ 805815 h 1106488"/>
              <a:gd name="connsiteX9039" fmla="*/ 834186 w 1031876"/>
              <a:gd name="connsiteY9039" fmla="*/ 805779 h 1106488"/>
              <a:gd name="connsiteX9040" fmla="*/ 1004359 w 1031876"/>
              <a:gd name="connsiteY9040" fmla="*/ 805259 h 1106488"/>
              <a:gd name="connsiteX9041" fmla="*/ 1004359 w 1031876"/>
              <a:gd name="connsiteY9041" fmla="*/ 806102 h 1106488"/>
              <a:gd name="connsiteX9042" fmla="*/ 1004359 w 1031876"/>
              <a:gd name="connsiteY9042" fmla="*/ 809476 h 1106488"/>
              <a:gd name="connsiteX9043" fmla="*/ 1004359 w 1031876"/>
              <a:gd name="connsiteY9043" fmla="*/ 812006 h 1106488"/>
              <a:gd name="connsiteX9044" fmla="*/ 997479 w 1031876"/>
              <a:gd name="connsiteY9044" fmla="*/ 818753 h 1106488"/>
              <a:gd name="connsiteX9045" fmla="*/ 996715 w 1031876"/>
              <a:gd name="connsiteY9045" fmla="*/ 818753 h 1106488"/>
              <a:gd name="connsiteX9046" fmla="*/ 997479 w 1031876"/>
              <a:gd name="connsiteY9046" fmla="*/ 817910 h 1106488"/>
              <a:gd name="connsiteX9047" fmla="*/ 1004359 w 1031876"/>
              <a:gd name="connsiteY9047" fmla="*/ 805259 h 1106488"/>
              <a:gd name="connsiteX9048" fmla="*/ 902562 w 1031876"/>
              <a:gd name="connsiteY9048" fmla="*/ 805175 h 1106488"/>
              <a:gd name="connsiteX9049" fmla="*/ 903417 w 1031876"/>
              <a:gd name="connsiteY9049" fmla="*/ 805175 h 1106488"/>
              <a:gd name="connsiteX9050" fmla="*/ 906665 w 1031876"/>
              <a:gd name="connsiteY9050" fmla="*/ 805175 h 1106488"/>
              <a:gd name="connsiteX9051" fmla="*/ 905981 w 1031876"/>
              <a:gd name="connsiteY9051" fmla="*/ 806883 h 1106488"/>
              <a:gd name="connsiteX9052" fmla="*/ 902562 w 1031876"/>
              <a:gd name="connsiteY9052" fmla="*/ 805175 h 1106488"/>
              <a:gd name="connsiteX9053" fmla="*/ 847861 w 1031876"/>
              <a:gd name="connsiteY9053" fmla="*/ 805175 h 1106488"/>
              <a:gd name="connsiteX9054" fmla="*/ 841164 w 1031876"/>
              <a:gd name="connsiteY9054" fmla="*/ 811030 h 1106488"/>
              <a:gd name="connsiteX9055" fmla="*/ 841550 w 1031876"/>
              <a:gd name="connsiteY9055" fmla="*/ 808328 h 1106488"/>
              <a:gd name="connsiteX9056" fmla="*/ 841024 w 1031876"/>
              <a:gd name="connsiteY9056" fmla="*/ 805175 h 1106488"/>
              <a:gd name="connsiteX9057" fmla="*/ 844443 w 1031876"/>
              <a:gd name="connsiteY9057" fmla="*/ 805175 h 1106488"/>
              <a:gd name="connsiteX9058" fmla="*/ 847006 w 1031876"/>
              <a:gd name="connsiteY9058" fmla="*/ 805175 h 1106488"/>
              <a:gd name="connsiteX9059" fmla="*/ 847861 w 1031876"/>
              <a:gd name="connsiteY9059" fmla="*/ 805175 h 1106488"/>
              <a:gd name="connsiteX9060" fmla="*/ 841879 w 1031876"/>
              <a:gd name="connsiteY9060" fmla="*/ 806029 h 1106488"/>
              <a:gd name="connsiteX9061" fmla="*/ 841550 w 1031876"/>
              <a:gd name="connsiteY9061" fmla="*/ 808328 h 1106488"/>
              <a:gd name="connsiteX9062" fmla="*/ 841024 w 1031876"/>
              <a:gd name="connsiteY9062" fmla="*/ 808591 h 1106488"/>
              <a:gd name="connsiteX9063" fmla="*/ 711110 w 1031876"/>
              <a:gd name="connsiteY9063" fmla="*/ 805175 h 1106488"/>
              <a:gd name="connsiteX9064" fmla="*/ 714529 w 1031876"/>
              <a:gd name="connsiteY9064" fmla="*/ 805175 h 1106488"/>
              <a:gd name="connsiteX9065" fmla="*/ 717092 w 1031876"/>
              <a:gd name="connsiteY9065" fmla="*/ 805175 h 1106488"/>
              <a:gd name="connsiteX9066" fmla="*/ 717947 w 1031876"/>
              <a:gd name="connsiteY9066" fmla="*/ 805175 h 1106488"/>
              <a:gd name="connsiteX9067" fmla="*/ 714529 w 1031876"/>
              <a:gd name="connsiteY9067" fmla="*/ 808591 h 1106488"/>
              <a:gd name="connsiteX9068" fmla="*/ 712575 w 1031876"/>
              <a:gd name="connsiteY9068" fmla="*/ 810542 h 1106488"/>
              <a:gd name="connsiteX9069" fmla="*/ 708690 w 1031876"/>
              <a:gd name="connsiteY9069" fmla="*/ 809484 h 1106488"/>
              <a:gd name="connsiteX9070" fmla="*/ 708546 w 1031876"/>
              <a:gd name="connsiteY9070" fmla="*/ 809444 h 1106488"/>
              <a:gd name="connsiteX9071" fmla="*/ 704851 w 1031876"/>
              <a:gd name="connsiteY9071" fmla="*/ 811659 h 1106488"/>
              <a:gd name="connsiteX9072" fmla="*/ 704272 w 1031876"/>
              <a:gd name="connsiteY9072" fmla="*/ 812006 h 1106488"/>
              <a:gd name="connsiteX9073" fmla="*/ 704851 w 1031876"/>
              <a:gd name="connsiteY9073" fmla="*/ 811428 h 1106488"/>
              <a:gd name="connsiteX9074" fmla="*/ 705127 w 1031876"/>
              <a:gd name="connsiteY9074" fmla="*/ 811152 h 1106488"/>
              <a:gd name="connsiteX9075" fmla="*/ 706323 w 1031876"/>
              <a:gd name="connsiteY9075" fmla="*/ 809957 h 1106488"/>
              <a:gd name="connsiteX9076" fmla="*/ 707691 w 1031876"/>
              <a:gd name="connsiteY9076" fmla="*/ 808591 h 1106488"/>
              <a:gd name="connsiteX9077" fmla="*/ 711110 w 1031876"/>
              <a:gd name="connsiteY9077" fmla="*/ 805175 h 1106488"/>
              <a:gd name="connsiteX9078" fmla="*/ 362392 w 1031876"/>
              <a:gd name="connsiteY9078" fmla="*/ 805175 h 1106488"/>
              <a:gd name="connsiteX9079" fmla="*/ 369230 w 1031876"/>
              <a:gd name="connsiteY9079" fmla="*/ 812006 h 1106488"/>
              <a:gd name="connsiteX9080" fmla="*/ 362392 w 1031876"/>
              <a:gd name="connsiteY9080" fmla="*/ 812006 h 1106488"/>
              <a:gd name="connsiteX9081" fmla="*/ 362392 w 1031876"/>
              <a:gd name="connsiteY9081" fmla="*/ 805175 h 1106488"/>
              <a:gd name="connsiteX9082" fmla="*/ 130363 w 1031876"/>
              <a:gd name="connsiteY9082" fmla="*/ 805175 h 1106488"/>
              <a:gd name="connsiteX9083" fmla="*/ 132557 w 1031876"/>
              <a:gd name="connsiteY9083" fmla="*/ 808832 h 1106488"/>
              <a:gd name="connsiteX9084" fmla="*/ 132081 w 1031876"/>
              <a:gd name="connsiteY9084" fmla="*/ 809626 h 1106488"/>
              <a:gd name="connsiteX9085" fmla="*/ 130653 w 1031876"/>
              <a:gd name="connsiteY9085" fmla="*/ 812006 h 1106488"/>
              <a:gd name="connsiteX9086" fmla="*/ 134188 w 1031876"/>
              <a:gd name="connsiteY9086" fmla="*/ 812006 h 1106488"/>
              <a:gd name="connsiteX9087" fmla="*/ 135897 w 1031876"/>
              <a:gd name="connsiteY9087" fmla="*/ 812006 h 1106488"/>
              <a:gd name="connsiteX9088" fmla="*/ 136526 w 1031876"/>
              <a:gd name="connsiteY9088" fmla="*/ 812006 h 1106488"/>
              <a:gd name="connsiteX9089" fmla="*/ 136526 w 1031876"/>
              <a:gd name="connsiteY9089" fmla="*/ 808435 h 1106488"/>
              <a:gd name="connsiteX9090" fmla="*/ 136526 w 1031876"/>
              <a:gd name="connsiteY9090" fmla="*/ 805175 h 1106488"/>
              <a:gd name="connsiteX9091" fmla="*/ 130769 w 1031876"/>
              <a:gd name="connsiteY9091" fmla="*/ 805175 h 1106488"/>
              <a:gd name="connsiteX9092" fmla="*/ 109401 w 1031876"/>
              <a:gd name="connsiteY9092" fmla="*/ 805175 h 1106488"/>
              <a:gd name="connsiteX9093" fmla="*/ 116239 w 1031876"/>
              <a:gd name="connsiteY9093" fmla="*/ 812006 h 1106488"/>
              <a:gd name="connsiteX9094" fmla="*/ 110256 w 1031876"/>
              <a:gd name="connsiteY9094" fmla="*/ 808591 h 1106488"/>
              <a:gd name="connsiteX9095" fmla="*/ 109538 w 1031876"/>
              <a:gd name="connsiteY9095" fmla="*/ 805723 h 1106488"/>
              <a:gd name="connsiteX9096" fmla="*/ 109538 w 1031876"/>
              <a:gd name="connsiteY9096" fmla="*/ 806270 h 1106488"/>
              <a:gd name="connsiteX9097" fmla="*/ 110256 w 1031876"/>
              <a:gd name="connsiteY9097" fmla="*/ 812006 h 1106488"/>
              <a:gd name="connsiteX9098" fmla="*/ 110495 w 1031876"/>
              <a:gd name="connsiteY9098" fmla="*/ 812279 h 1106488"/>
              <a:gd name="connsiteX9099" fmla="*/ 109538 w 1031876"/>
              <a:gd name="connsiteY9099" fmla="*/ 812040 h 1106488"/>
              <a:gd name="connsiteX9100" fmla="*/ 109538 w 1031876"/>
              <a:gd name="connsiteY9100" fmla="*/ 812312 h 1106488"/>
              <a:gd name="connsiteX9101" fmla="*/ 111317 w 1031876"/>
              <a:gd name="connsiteY9101" fmla="*/ 814030 h 1106488"/>
              <a:gd name="connsiteX9102" fmla="*/ 110094 w 1031876"/>
              <a:gd name="connsiteY9102" fmla="*/ 812849 h 1106488"/>
              <a:gd name="connsiteX9103" fmla="*/ 109538 w 1031876"/>
              <a:gd name="connsiteY9103" fmla="*/ 812312 h 1106488"/>
              <a:gd name="connsiteX9104" fmla="*/ 109538 w 1031876"/>
              <a:gd name="connsiteY9104" fmla="*/ 812542 h 1106488"/>
              <a:gd name="connsiteX9105" fmla="*/ 111761 w 1031876"/>
              <a:gd name="connsiteY9105" fmla="*/ 816299 h 1106488"/>
              <a:gd name="connsiteX9106" fmla="*/ 111317 w 1031876"/>
              <a:gd name="connsiteY9106" fmla="*/ 816054 h 1106488"/>
              <a:gd name="connsiteX9107" fmla="*/ 109538 w 1031876"/>
              <a:gd name="connsiteY9107" fmla="*/ 812618 h 1106488"/>
              <a:gd name="connsiteX9108" fmla="*/ 109538 w 1031876"/>
              <a:gd name="connsiteY9108" fmla="*/ 812801 h 1106488"/>
              <a:gd name="connsiteX9109" fmla="*/ 109512 w 1031876"/>
              <a:gd name="connsiteY9109" fmla="*/ 812568 h 1106488"/>
              <a:gd name="connsiteX9110" fmla="*/ 109221 w 1031876"/>
              <a:gd name="connsiteY9110" fmla="*/ 812006 h 1106488"/>
              <a:gd name="connsiteX9111" fmla="*/ 109503 w 1031876"/>
              <a:gd name="connsiteY9111" fmla="*/ 812482 h 1106488"/>
              <a:gd name="connsiteX9112" fmla="*/ 109477 w 1031876"/>
              <a:gd name="connsiteY9112" fmla="*/ 812253 h 1106488"/>
              <a:gd name="connsiteX9113" fmla="*/ 109221 w 1031876"/>
              <a:gd name="connsiteY9113" fmla="*/ 812006 h 1106488"/>
              <a:gd name="connsiteX9114" fmla="*/ 109477 w 1031876"/>
              <a:gd name="connsiteY9114" fmla="*/ 812253 h 1106488"/>
              <a:gd name="connsiteX9115" fmla="*/ 109451 w 1031876"/>
              <a:gd name="connsiteY9115" fmla="*/ 812018 h 1106488"/>
              <a:gd name="connsiteX9116" fmla="*/ 109401 w 1031876"/>
              <a:gd name="connsiteY9116" fmla="*/ 812006 h 1106488"/>
              <a:gd name="connsiteX9117" fmla="*/ 109401 w 1031876"/>
              <a:gd name="connsiteY9117" fmla="*/ 811568 h 1106488"/>
              <a:gd name="connsiteX9118" fmla="*/ 108744 w 1031876"/>
              <a:gd name="connsiteY9118" fmla="*/ 805657 h 1106488"/>
              <a:gd name="connsiteX9119" fmla="*/ 109401 w 1031876"/>
              <a:gd name="connsiteY9119" fmla="*/ 805657 h 1106488"/>
              <a:gd name="connsiteX9120" fmla="*/ 109401 w 1031876"/>
              <a:gd name="connsiteY9120" fmla="*/ 805175 h 1106488"/>
              <a:gd name="connsiteX9121" fmla="*/ 109461 w 1031876"/>
              <a:gd name="connsiteY9121" fmla="*/ 805657 h 1106488"/>
              <a:gd name="connsiteX9122" fmla="*/ 109522 w 1031876"/>
              <a:gd name="connsiteY9122" fmla="*/ 805657 h 1106488"/>
              <a:gd name="connsiteX9123" fmla="*/ 841025 w 1031876"/>
              <a:gd name="connsiteY9123" fmla="*/ 805174 h 1106488"/>
              <a:gd name="connsiteX9124" fmla="*/ 841024 w 1031876"/>
              <a:gd name="connsiteY9124" fmla="*/ 805175 h 1106488"/>
              <a:gd name="connsiteX9125" fmla="*/ 841024 w 1031876"/>
              <a:gd name="connsiteY9125" fmla="*/ 805175 h 1106488"/>
              <a:gd name="connsiteX9126" fmla="*/ 833272 w 1031876"/>
              <a:gd name="connsiteY9126" fmla="*/ 805070 h 1106488"/>
              <a:gd name="connsiteX9127" fmla="*/ 832676 w 1031876"/>
              <a:gd name="connsiteY9127" fmla="*/ 805815 h 1106488"/>
              <a:gd name="connsiteX9128" fmla="*/ 833546 w 1031876"/>
              <a:gd name="connsiteY9128" fmla="*/ 805815 h 1106488"/>
              <a:gd name="connsiteX9129" fmla="*/ 833846 w 1031876"/>
              <a:gd name="connsiteY9129" fmla="*/ 805515 h 1106488"/>
              <a:gd name="connsiteX9130" fmla="*/ 136539 w 1031876"/>
              <a:gd name="connsiteY9130" fmla="*/ 804962 h 1106488"/>
              <a:gd name="connsiteX9131" fmla="*/ 136539 w 1031876"/>
              <a:gd name="connsiteY9131" fmla="*/ 804962 h 1106488"/>
              <a:gd name="connsiteX9132" fmla="*/ 136752 w 1031876"/>
              <a:gd name="connsiteY9132" fmla="*/ 805175 h 1106488"/>
              <a:gd name="connsiteX9133" fmla="*/ 136566 w 1031876"/>
              <a:gd name="connsiteY9133" fmla="*/ 805175 h 1106488"/>
              <a:gd name="connsiteX9134" fmla="*/ 136752 w 1031876"/>
              <a:gd name="connsiteY9134" fmla="*/ 806643 h 1106488"/>
              <a:gd name="connsiteX9135" fmla="*/ 136752 w 1031876"/>
              <a:gd name="connsiteY9135" fmla="*/ 806029 h 1106488"/>
              <a:gd name="connsiteX9136" fmla="*/ 136752 w 1031876"/>
              <a:gd name="connsiteY9136" fmla="*/ 805175 h 1106488"/>
              <a:gd name="connsiteX9137" fmla="*/ 1025526 w 1031876"/>
              <a:gd name="connsiteY9137" fmla="*/ 804863 h 1106488"/>
              <a:gd name="connsiteX9138" fmla="*/ 1022351 w 1031876"/>
              <a:gd name="connsiteY9138" fmla="*/ 812007 h 1106488"/>
              <a:gd name="connsiteX9139" fmla="*/ 1019577 w 1031876"/>
              <a:gd name="connsiteY9139" fmla="*/ 818250 h 1106488"/>
              <a:gd name="connsiteX9140" fmla="*/ 1024732 w 1031876"/>
              <a:gd name="connsiteY9140" fmla="*/ 813462 h 1106488"/>
              <a:gd name="connsiteX9141" fmla="*/ 1025526 w 1031876"/>
              <a:gd name="connsiteY9141" fmla="*/ 818622 h 1106488"/>
              <a:gd name="connsiteX9142" fmla="*/ 1022351 w 1031876"/>
              <a:gd name="connsiteY9142" fmla="*/ 816042 h 1106488"/>
              <a:gd name="connsiteX9143" fmla="*/ 1019544 w 1031876"/>
              <a:gd name="connsiteY9143" fmla="*/ 818323 h 1106488"/>
              <a:gd name="connsiteX9144" fmla="*/ 1019176 w 1031876"/>
              <a:gd name="connsiteY9144" fmla="*/ 819151 h 1106488"/>
              <a:gd name="connsiteX9145" fmla="*/ 1019176 w 1031876"/>
              <a:gd name="connsiteY9145" fmla="*/ 818622 h 1106488"/>
              <a:gd name="connsiteX9146" fmla="*/ 1019176 w 1031876"/>
              <a:gd name="connsiteY9146" fmla="*/ 815579 h 1106488"/>
              <a:gd name="connsiteX9147" fmla="*/ 1019176 w 1031876"/>
              <a:gd name="connsiteY9147" fmla="*/ 812800 h 1106488"/>
              <a:gd name="connsiteX9148" fmla="*/ 1019176 w 1031876"/>
              <a:gd name="connsiteY9148" fmla="*/ 812007 h 1106488"/>
              <a:gd name="connsiteX9149" fmla="*/ 1025526 w 1031876"/>
              <a:gd name="connsiteY9149" fmla="*/ 804863 h 1106488"/>
              <a:gd name="connsiteX9150" fmla="*/ 922338 w 1031876"/>
              <a:gd name="connsiteY9150" fmla="*/ 804863 h 1106488"/>
              <a:gd name="connsiteX9151" fmla="*/ 915988 w 1031876"/>
              <a:gd name="connsiteY9151" fmla="*/ 812007 h 1106488"/>
              <a:gd name="connsiteX9152" fmla="*/ 922338 w 1031876"/>
              <a:gd name="connsiteY9152" fmla="*/ 804863 h 1106488"/>
              <a:gd name="connsiteX9153" fmla="*/ 417513 w 1031876"/>
              <a:gd name="connsiteY9153" fmla="*/ 804863 h 1106488"/>
              <a:gd name="connsiteX9154" fmla="*/ 423863 w 1031876"/>
              <a:gd name="connsiteY9154" fmla="*/ 804863 h 1106488"/>
              <a:gd name="connsiteX9155" fmla="*/ 423951 w 1031876"/>
              <a:gd name="connsiteY9155" fmla="*/ 805635 h 1106488"/>
              <a:gd name="connsiteX9156" fmla="*/ 427038 w 1031876"/>
              <a:gd name="connsiteY9156" fmla="*/ 804863 h 1106488"/>
              <a:gd name="connsiteX9157" fmla="*/ 430213 w 1031876"/>
              <a:gd name="connsiteY9157" fmla="*/ 805657 h 1106488"/>
              <a:gd name="connsiteX9158" fmla="*/ 427038 w 1031876"/>
              <a:gd name="connsiteY9158" fmla="*/ 806451 h 1106488"/>
              <a:gd name="connsiteX9159" fmla="*/ 423956 w 1031876"/>
              <a:gd name="connsiteY9159" fmla="*/ 805680 h 1106488"/>
              <a:gd name="connsiteX9160" fmla="*/ 424211 w 1031876"/>
              <a:gd name="connsiteY9160" fmla="*/ 807908 h 1106488"/>
              <a:gd name="connsiteX9161" fmla="*/ 81757 w 1031876"/>
              <a:gd name="connsiteY9161" fmla="*/ 804863 h 1106488"/>
              <a:gd name="connsiteX9162" fmla="*/ 84211 w 1031876"/>
              <a:gd name="connsiteY9162" fmla="*/ 809240 h 1106488"/>
              <a:gd name="connsiteX9163" fmla="*/ 83824 w 1031876"/>
              <a:gd name="connsiteY9163" fmla="*/ 809015 h 1106488"/>
              <a:gd name="connsiteX9164" fmla="*/ 84773 w 1031876"/>
              <a:gd name="connsiteY9164" fmla="*/ 810554 h 1106488"/>
              <a:gd name="connsiteX9165" fmla="*/ 83093 w 1031876"/>
              <a:gd name="connsiteY9165" fmla="*/ 809563 h 1106488"/>
              <a:gd name="connsiteX9166" fmla="*/ 82705 w 1031876"/>
              <a:gd name="connsiteY9166" fmla="*/ 808363 h 1106488"/>
              <a:gd name="connsiteX9167" fmla="*/ 82600 w 1031876"/>
              <a:gd name="connsiteY9167" fmla="*/ 808302 h 1106488"/>
              <a:gd name="connsiteX9168" fmla="*/ 82333 w 1031876"/>
              <a:gd name="connsiteY9168" fmla="*/ 807210 h 1106488"/>
              <a:gd name="connsiteX9169" fmla="*/ 81916 w 1031876"/>
              <a:gd name="connsiteY9169" fmla="*/ 805921 h 1106488"/>
              <a:gd name="connsiteX9170" fmla="*/ 82083 w 1031876"/>
              <a:gd name="connsiteY9170" fmla="*/ 806192 h 1106488"/>
              <a:gd name="connsiteX9171" fmla="*/ 800101 w 1031876"/>
              <a:gd name="connsiteY9171" fmla="*/ 804862 h 1106488"/>
              <a:gd name="connsiteX9172" fmla="*/ 793751 w 1031876"/>
              <a:gd name="connsiteY9172" fmla="*/ 812800 h 1106488"/>
              <a:gd name="connsiteX9173" fmla="*/ 794545 w 1031876"/>
              <a:gd name="connsiteY9173" fmla="*/ 808831 h 1106488"/>
              <a:gd name="connsiteX9174" fmla="*/ 796497 w 1031876"/>
              <a:gd name="connsiteY9174" fmla="*/ 807437 h 1106488"/>
              <a:gd name="connsiteX9175" fmla="*/ 796926 w 1031876"/>
              <a:gd name="connsiteY9175" fmla="*/ 807839 h 1106488"/>
              <a:gd name="connsiteX9176" fmla="*/ 800101 w 1031876"/>
              <a:gd name="connsiteY9176" fmla="*/ 804862 h 1106488"/>
              <a:gd name="connsiteX9177" fmla="*/ 793751 w 1031876"/>
              <a:gd name="connsiteY9177" fmla="*/ 804862 h 1106488"/>
              <a:gd name="connsiteX9178" fmla="*/ 796926 w 1031876"/>
              <a:gd name="connsiteY9178" fmla="*/ 804862 h 1106488"/>
              <a:gd name="connsiteX9179" fmla="*/ 797720 w 1031876"/>
              <a:gd name="connsiteY9179" fmla="*/ 804862 h 1106488"/>
              <a:gd name="connsiteX9180" fmla="*/ 800101 w 1031876"/>
              <a:gd name="connsiteY9180" fmla="*/ 804862 h 1106488"/>
              <a:gd name="connsiteX9181" fmla="*/ 796497 w 1031876"/>
              <a:gd name="connsiteY9181" fmla="*/ 807437 h 1106488"/>
              <a:gd name="connsiteX9182" fmla="*/ 786607 w 1031876"/>
              <a:gd name="connsiteY9182" fmla="*/ 804862 h 1106488"/>
              <a:gd name="connsiteX9183" fmla="*/ 786607 w 1031876"/>
              <a:gd name="connsiteY9183" fmla="*/ 812006 h 1106488"/>
              <a:gd name="connsiteX9184" fmla="*/ 786607 w 1031876"/>
              <a:gd name="connsiteY9184" fmla="*/ 804862 h 1106488"/>
              <a:gd name="connsiteX9185" fmla="*/ 785813 w 1031876"/>
              <a:gd name="connsiteY9185" fmla="*/ 804862 h 1106488"/>
              <a:gd name="connsiteX9186" fmla="*/ 785019 w 1031876"/>
              <a:gd name="connsiteY9186" fmla="*/ 805854 h 1106488"/>
              <a:gd name="connsiteX9187" fmla="*/ 780098 w 1031876"/>
              <a:gd name="connsiteY9187" fmla="*/ 812006 h 1106488"/>
              <a:gd name="connsiteX9188" fmla="*/ 783035 w 1031876"/>
              <a:gd name="connsiteY9188" fmla="*/ 812006 h 1106488"/>
              <a:gd name="connsiteX9189" fmla="*/ 786607 w 1031876"/>
              <a:gd name="connsiteY9189" fmla="*/ 812006 h 1106488"/>
              <a:gd name="connsiteX9190" fmla="*/ 783035 w 1031876"/>
              <a:gd name="connsiteY9190" fmla="*/ 814685 h 1106488"/>
              <a:gd name="connsiteX9191" fmla="*/ 779860 w 1031876"/>
              <a:gd name="connsiteY9191" fmla="*/ 812304 h 1106488"/>
              <a:gd name="connsiteX9192" fmla="*/ 779463 w 1031876"/>
              <a:gd name="connsiteY9192" fmla="*/ 812800 h 1106488"/>
              <a:gd name="connsiteX9193" fmla="*/ 779601 w 1031876"/>
              <a:gd name="connsiteY9193" fmla="*/ 812110 h 1106488"/>
              <a:gd name="connsiteX9194" fmla="*/ 779463 w 1031876"/>
              <a:gd name="connsiteY9194" fmla="*/ 812006 h 1106488"/>
              <a:gd name="connsiteX9195" fmla="*/ 779622 w 1031876"/>
              <a:gd name="connsiteY9195" fmla="*/ 812006 h 1106488"/>
              <a:gd name="connsiteX9196" fmla="*/ 780257 w 1031876"/>
              <a:gd name="connsiteY9196" fmla="*/ 808831 h 1106488"/>
              <a:gd name="connsiteX9197" fmla="*/ 781772 w 1031876"/>
              <a:gd name="connsiteY9197" fmla="*/ 807749 h 1106488"/>
              <a:gd name="connsiteX9198" fmla="*/ 782638 w 1031876"/>
              <a:gd name="connsiteY9198" fmla="*/ 805854 h 1106488"/>
              <a:gd name="connsiteX9199" fmla="*/ 785813 w 1031876"/>
              <a:gd name="connsiteY9199" fmla="*/ 804862 h 1106488"/>
              <a:gd name="connsiteX9200" fmla="*/ 704851 w 1031876"/>
              <a:gd name="connsiteY9200" fmla="*/ 804862 h 1106488"/>
              <a:gd name="connsiteX9201" fmla="*/ 705645 w 1031876"/>
              <a:gd name="connsiteY9201" fmla="*/ 804862 h 1106488"/>
              <a:gd name="connsiteX9202" fmla="*/ 708820 w 1031876"/>
              <a:gd name="connsiteY9202" fmla="*/ 804862 h 1106488"/>
              <a:gd name="connsiteX9203" fmla="*/ 711201 w 1031876"/>
              <a:gd name="connsiteY9203" fmla="*/ 804862 h 1106488"/>
              <a:gd name="connsiteX9204" fmla="*/ 710779 w 1031876"/>
              <a:gd name="connsiteY9204" fmla="*/ 805258 h 1106488"/>
              <a:gd name="connsiteX9205" fmla="*/ 711110 w 1031876"/>
              <a:gd name="connsiteY9205" fmla="*/ 805175 h 1106488"/>
              <a:gd name="connsiteX9206" fmla="*/ 706323 w 1031876"/>
              <a:gd name="connsiteY9206" fmla="*/ 809957 h 1106488"/>
              <a:gd name="connsiteX9207" fmla="*/ 704851 w 1031876"/>
              <a:gd name="connsiteY9207" fmla="*/ 811427 h 1106488"/>
              <a:gd name="connsiteX9208" fmla="*/ 704272 w 1031876"/>
              <a:gd name="connsiteY9208" fmla="*/ 812006 h 1106488"/>
              <a:gd name="connsiteX9209" fmla="*/ 704851 w 1031876"/>
              <a:gd name="connsiteY9209" fmla="*/ 810994 h 1106488"/>
              <a:gd name="connsiteX9210" fmla="*/ 707134 w 1031876"/>
              <a:gd name="connsiteY9210" fmla="*/ 807003 h 1106488"/>
              <a:gd name="connsiteX9211" fmla="*/ 403226 w 1031876"/>
              <a:gd name="connsiteY9211" fmla="*/ 804862 h 1106488"/>
              <a:gd name="connsiteX9212" fmla="*/ 409576 w 1031876"/>
              <a:gd name="connsiteY9212" fmla="*/ 812800 h 1106488"/>
              <a:gd name="connsiteX9213" fmla="*/ 403226 w 1031876"/>
              <a:gd name="connsiteY9213" fmla="*/ 804862 h 1106488"/>
              <a:gd name="connsiteX9214" fmla="*/ 396876 w 1031876"/>
              <a:gd name="connsiteY9214" fmla="*/ 804862 h 1106488"/>
              <a:gd name="connsiteX9215" fmla="*/ 403226 w 1031876"/>
              <a:gd name="connsiteY9215" fmla="*/ 812800 h 1106488"/>
              <a:gd name="connsiteX9216" fmla="*/ 396876 w 1031876"/>
              <a:gd name="connsiteY9216" fmla="*/ 804862 h 1106488"/>
              <a:gd name="connsiteX9217" fmla="*/ 376238 w 1031876"/>
              <a:gd name="connsiteY9217" fmla="*/ 804862 h 1106488"/>
              <a:gd name="connsiteX9218" fmla="*/ 377032 w 1031876"/>
              <a:gd name="connsiteY9218" fmla="*/ 808831 h 1106488"/>
              <a:gd name="connsiteX9219" fmla="*/ 382121 w 1031876"/>
              <a:gd name="connsiteY9219" fmla="*/ 812467 h 1106488"/>
              <a:gd name="connsiteX9220" fmla="*/ 382905 w 1031876"/>
              <a:gd name="connsiteY9220" fmla="*/ 812006 h 1106488"/>
              <a:gd name="connsiteX9221" fmla="*/ 382905 w 1031876"/>
              <a:gd name="connsiteY9221" fmla="*/ 812860 h 1106488"/>
              <a:gd name="connsiteX9222" fmla="*/ 382905 w 1031876"/>
              <a:gd name="connsiteY9222" fmla="*/ 813117 h 1106488"/>
              <a:gd name="connsiteX9223" fmla="*/ 385763 w 1031876"/>
              <a:gd name="connsiteY9223" fmla="*/ 815975 h 1106488"/>
              <a:gd name="connsiteX9224" fmla="*/ 386175 w 1031876"/>
              <a:gd name="connsiteY9224" fmla="*/ 816387 h 1106488"/>
              <a:gd name="connsiteX9225" fmla="*/ 386324 w 1031876"/>
              <a:gd name="connsiteY9225" fmla="*/ 816275 h 1106488"/>
              <a:gd name="connsiteX9226" fmla="*/ 389743 w 1031876"/>
              <a:gd name="connsiteY9226" fmla="*/ 818836 h 1106488"/>
              <a:gd name="connsiteX9227" fmla="*/ 387136 w 1031876"/>
              <a:gd name="connsiteY9227" fmla="*/ 817348 h 1106488"/>
              <a:gd name="connsiteX9228" fmla="*/ 388938 w 1031876"/>
              <a:gd name="connsiteY9228" fmla="*/ 819150 h 1106488"/>
              <a:gd name="connsiteX9229" fmla="*/ 385763 w 1031876"/>
              <a:gd name="connsiteY9229" fmla="*/ 818356 h 1106488"/>
              <a:gd name="connsiteX9230" fmla="*/ 385128 w 1031876"/>
              <a:gd name="connsiteY9230" fmla="*/ 817245 h 1106488"/>
              <a:gd name="connsiteX9231" fmla="*/ 385098 w 1031876"/>
              <a:gd name="connsiteY9231" fmla="*/ 817193 h 1106488"/>
              <a:gd name="connsiteX9232" fmla="*/ 385069 w 1031876"/>
              <a:gd name="connsiteY9232" fmla="*/ 817215 h 1106488"/>
              <a:gd name="connsiteX9233" fmla="*/ 382905 w 1031876"/>
              <a:gd name="connsiteY9233" fmla="*/ 818836 h 1106488"/>
              <a:gd name="connsiteX9234" fmla="*/ 382905 w 1031876"/>
              <a:gd name="connsiteY9234" fmla="*/ 814669 h 1106488"/>
              <a:gd name="connsiteX9235" fmla="*/ 383760 w 1031876"/>
              <a:gd name="connsiteY9235" fmla="*/ 815421 h 1106488"/>
              <a:gd name="connsiteX9236" fmla="*/ 384243 w 1031876"/>
              <a:gd name="connsiteY9236" fmla="*/ 815697 h 1106488"/>
              <a:gd name="connsiteX9237" fmla="*/ 382905 w 1031876"/>
              <a:gd name="connsiteY9237" fmla="*/ 813355 h 1106488"/>
              <a:gd name="connsiteX9238" fmla="*/ 382905 w 1031876"/>
              <a:gd name="connsiteY9238" fmla="*/ 814669 h 1106488"/>
              <a:gd name="connsiteX9239" fmla="*/ 381089 w 1031876"/>
              <a:gd name="connsiteY9239" fmla="*/ 813073 h 1106488"/>
              <a:gd name="connsiteX9240" fmla="*/ 381795 w 1031876"/>
              <a:gd name="connsiteY9240" fmla="*/ 812658 h 1106488"/>
              <a:gd name="connsiteX9241" fmla="*/ 377032 w 1031876"/>
              <a:gd name="connsiteY9241" fmla="*/ 811808 h 1106488"/>
              <a:gd name="connsiteX9242" fmla="*/ 376238 w 1031876"/>
              <a:gd name="connsiteY9242" fmla="*/ 804862 h 1106488"/>
              <a:gd name="connsiteX9243" fmla="*/ 369095 w 1031876"/>
              <a:gd name="connsiteY9243" fmla="*/ 804862 h 1106488"/>
              <a:gd name="connsiteX9244" fmla="*/ 376239 w 1031876"/>
              <a:gd name="connsiteY9244" fmla="*/ 812800 h 1106488"/>
              <a:gd name="connsiteX9245" fmla="*/ 369095 w 1031876"/>
              <a:gd name="connsiteY9245" fmla="*/ 804862 h 1106488"/>
              <a:gd name="connsiteX9246" fmla="*/ 830859 w 1031876"/>
              <a:gd name="connsiteY9246" fmla="*/ 803196 h 1106488"/>
              <a:gd name="connsiteX9247" fmla="*/ 831533 w 1031876"/>
              <a:gd name="connsiteY9247" fmla="*/ 803720 h 1106488"/>
              <a:gd name="connsiteX9248" fmla="*/ 830859 w 1031876"/>
              <a:gd name="connsiteY9248" fmla="*/ 804942 h 1106488"/>
              <a:gd name="connsiteX9249" fmla="*/ 827485 w 1031876"/>
              <a:gd name="connsiteY9249" fmla="*/ 805815 h 1106488"/>
              <a:gd name="connsiteX9250" fmla="*/ 830859 w 1031876"/>
              <a:gd name="connsiteY9250" fmla="*/ 803196 h 1106488"/>
              <a:gd name="connsiteX9251" fmla="*/ 914103 w 1031876"/>
              <a:gd name="connsiteY9251" fmla="*/ 803119 h 1106488"/>
              <a:gd name="connsiteX9252" fmla="*/ 914016 w 1031876"/>
              <a:gd name="connsiteY9252" fmla="*/ 803275 h 1106488"/>
              <a:gd name="connsiteX9253" fmla="*/ 913862 w 1031876"/>
              <a:gd name="connsiteY9253" fmla="*/ 803364 h 1106488"/>
              <a:gd name="connsiteX9254" fmla="*/ 913937 w 1031876"/>
              <a:gd name="connsiteY9254" fmla="*/ 803196 h 1106488"/>
              <a:gd name="connsiteX9255" fmla="*/ 914988 w 1031876"/>
              <a:gd name="connsiteY9255" fmla="*/ 802711 h 1106488"/>
              <a:gd name="connsiteX9256" fmla="*/ 913077 w 1031876"/>
              <a:gd name="connsiteY9256" fmla="*/ 807561 h 1106488"/>
              <a:gd name="connsiteX9257" fmla="*/ 912186 w 1031876"/>
              <a:gd name="connsiteY9257" fmla="*/ 807109 h 1106488"/>
              <a:gd name="connsiteX9258" fmla="*/ 913460 w 1031876"/>
              <a:gd name="connsiteY9258" fmla="*/ 804262 h 1106488"/>
              <a:gd name="connsiteX9259" fmla="*/ 914016 w 1031876"/>
              <a:gd name="connsiteY9259" fmla="*/ 803275 h 1106488"/>
              <a:gd name="connsiteX9260" fmla="*/ 914987 w 1031876"/>
              <a:gd name="connsiteY9260" fmla="*/ 802711 h 1106488"/>
              <a:gd name="connsiteX9261" fmla="*/ 358974 w 1031876"/>
              <a:gd name="connsiteY9261" fmla="*/ 802614 h 1106488"/>
              <a:gd name="connsiteX9262" fmla="*/ 361974 w 1031876"/>
              <a:gd name="connsiteY9262" fmla="*/ 804862 h 1106488"/>
              <a:gd name="connsiteX9263" fmla="*/ 362392 w 1031876"/>
              <a:gd name="connsiteY9263" fmla="*/ 805175 h 1106488"/>
              <a:gd name="connsiteX9264" fmla="*/ 361537 w 1031876"/>
              <a:gd name="connsiteY9264" fmla="*/ 805175 h 1106488"/>
              <a:gd name="connsiteX9265" fmla="*/ 359828 w 1031876"/>
              <a:gd name="connsiteY9265" fmla="*/ 805175 h 1106488"/>
              <a:gd name="connsiteX9266" fmla="*/ 358974 w 1031876"/>
              <a:gd name="connsiteY9266" fmla="*/ 805175 h 1106488"/>
              <a:gd name="connsiteX9267" fmla="*/ 358119 w 1031876"/>
              <a:gd name="connsiteY9267" fmla="*/ 805175 h 1106488"/>
              <a:gd name="connsiteX9268" fmla="*/ 355555 w 1031876"/>
              <a:gd name="connsiteY9268" fmla="*/ 805175 h 1106488"/>
              <a:gd name="connsiteX9269" fmla="*/ 358119 w 1031876"/>
              <a:gd name="connsiteY9269" fmla="*/ 804322 h 1106488"/>
              <a:gd name="connsiteX9270" fmla="*/ 357772 w 1031876"/>
              <a:gd name="connsiteY9270" fmla="*/ 803514 h 1106488"/>
              <a:gd name="connsiteX9271" fmla="*/ 373063 w 1031876"/>
              <a:gd name="connsiteY9271" fmla="*/ 802482 h 1106488"/>
              <a:gd name="connsiteX9272" fmla="*/ 376238 w 1031876"/>
              <a:gd name="connsiteY9272" fmla="*/ 804863 h 1106488"/>
              <a:gd name="connsiteX9273" fmla="*/ 369888 w 1031876"/>
              <a:gd name="connsiteY9273" fmla="*/ 804863 h 1106488"/>
              <a:gd name="connsiteX9274" fmla="*/ 373063 w 1031876"/>
              <a:gd name="connsiteY9274" fmla="*/ 802482 h 1106488"/>
              <a:gd name="connsiteX9275" fmla="*/ 379413 w 1031876"/>
              <a:gd name="connsiteY9275" fmla="*/ 802481 h 1106488"/>
              <a:gd name="connsiteX9276" fmla="*/ 382588 w 1031876"/>
              <a:gd name="connsiteY9276" fmla="*/ 804862 h 1106488"/>
              <a:gd name="connsiteX9277" fmla="*/ 376238 w 1031876"/>
              <a:gd name="connsiteY9277" fmla="*/ 804862 h 1106488"/>
              <a:gd name="connsiteX9278" fmla="*/ 379413 w 1031876"/>
              <a:gd name="connsiteY9278" fmla="*/ 802481 h 1106488"/>
              <a:gd name="connsiteX9279" fmla="*/ 783754 w 1031876"/>
              <a:gd name="connsiteY9279" fmla="*/ 802116 h 1106488"/>
              <a:gd name="connsiteX9280" fmla="*/ 785813 w 1031876"/>
              <a:gd name="connsiteY9280" fmla="*/ 804862 h 1106488"/>
              <a:gd name="connsiteX9281" fmla="*/ 779463 w 1031876"/>
              <a:gd name="connsiteY9281" fmla="*/ 804862 h 1106488"/>
              <a:gd name="connsiteX9282" fmla="*/ 782638 w 1031876"/>
              <a:gd name="connsiteY9282" fmla="*/ 804068 h 1106488"/>
              <a:gd name="connsiteX9283" fmla="*/ 911788 w 1031876"/>
              <a:gd name="connsiteY9283" fmla="*/ 801994 h 1106488"/>
              <a:gd name="connsiteX9284" fmla="*/ 909402 w 1031876"/>
              <a:gd name="connsiteY9284" fmla="*/ 805172 h 1106488"/>
              <a:gd name="connsiteX9285" fmla="*/ 909857 w 1031876"/>
              <a:gd name="connsiteY9285" fmla="*/ 805425 h 1106488"/>
              <a:gd name="connsiteX9286" fmla="*/ 110462 w 1031876"/>
              <a:gd name="connsiteY9286" fmla="*/ 801878 h 1106488"/>
              <a:gd name="connsiteX9287" fmla="*/ 111888 w 1031876"/>
              <a:gd name="connsiteY9287" fmla="*/ 802692 h 1106488"/>
              <a:gd name="connsiteX9288" fmla="*/ 116239 w 1031876"/>
              <a:gd name="connsiteY9288" fmla="*/ 805175 h 1106488"/>
              <a:gd name="connsiteX9289" fmla="*/ 116239 w 1031876"/>
              <a:gd name="connsiteY9289" fmla="*/ 806029 h 1106488"/>
              <a:gd name="connsiteX9290" fmla="*/ 116239 w 1031876"/>
              <a:gd name="connsiteY9290" fmla="*/ 806883 h 1106488"/>
              <a:gd name="connsiteX9291" fmla="*/ 116239 w 1031876"/>
              <a:gd name="connsiteY9291" fmla="*/ 811152 h 1106488"/>
              <a:gd name="connsiteX9292" fmla="*/ 116239 w 1031876"/>
              <a:gd name="connsiteY9292" fmla="*/ 812006 h 1106488"/>
              <a:gd name="connsiteX9293" fmla="*/ 109401 w 1031876"/>
              <a:gd name="connsiteY9293" fmla="*/ 805175 h 1106488"/>
              <a:gd name="connsiteX9294" fmla="*/ 111965 w 1031876"/>
              <a:gd name="connsiteY9294" fmla="*/ 806883 h 1106488"/>
              <a:gd name="connsiteX9295" fmla="*/ 111452 w 1031876"/>
              <a:gd name="connsiteY9295" fmla="*/ 805175 h 1106488"/>
              <a:gd name="connsiteX9296" fmla="*/ 110979 w 1031876"/>
              <a:gd name="connsiteY9296" fmla="*/ 803599 h 1106488"/>
              <a:gd name="connsiteX9297" fmla="*/ 1018382 w 1031876"/>
              <a:gd name="connsiteY9297" fmla="*/ 800300 h 1106488"/>
              <a:gd name="connsiteX9298" fmla="*/ 1017105 w 1031876"/>
              <a:gd name="connsiteY9298" fmla="*/ 803172 h 1106488"/>
              <a:gd name="connsiteX9299" fmla="*/ 1016260 w 1031876"/>
              <a:gd name="connsiteY9299" fmla="*/ 802158 h 1106488"/>
              <a:gd name="connsiteX9300" fmla="*/ 1015604 w 1031876"/>
              <a:gd name="connsiteY9300" fmla="*/ 802978 h 1106488"/>
              <a:gd name="connsiteX9301" fmla="*/ 1014630 w 1031876"/>
              <a:gd name="connsiteY9301" fmla="*/ 805657 h 1106488"/>
              <a:gd name="connsiteX9302" fmla="*/ 1016001 w 1031876"/>
              <a:gd name="connsiteY9302" fmla="*/ 805657 h 1106488"/>
              <a:gd name="connsiteX9303" fmla="*/ 1015207 w 1031876"/>
              <a:gd name="connsiteY9303" fmla="*/ 807443 h 1106488"/>
              <a:gd name="connsiteX9304" fmla="*/ 1014153 w 1031876"/>
              <a:gd name="connsiteY9304" fmla="*/ 806969 h 1106488"/>
              <a:gd name="connsiteX9305" fmla="*/ 1012472 w 1031876"/>
              <a:gd name="connsiteY9305" fmla="*/ 811592 h 1106488"/>
              <a:gd name="connsiteX9306" fmla="*/ 1017489 w 1031876"/>
              <a:gd name="connsiteY9306" fmla="*/ 808831 h 1106488"/>
              <a:gd name="connsiteX9307" fmla="*/ 1018313 w 1031876"/>
              <a:gd name="connsiteY9307" fmla="*/ 805657 h 1106488"/>
              <a:gd name="connsiteX9308" fmla="*/ 1018184 w 1031876"/>
              <a:gd name="connsiteY9308" fmla="*/ 805657 h 1106488"/>
              <a:gd name="connsiteX9309" fmla="*/ 1016001 w 1031876"/>
              <a:gd name="connsiteY9309" fmla="*/ 805657 h 1106488"/>
              <a:gd name="connsiteX9310" fmla="*/ 1017105 w 1031876"/>
              <a:gd name="connsiteY9310" fmla="*/ 803172 h 1106488"/>
              <a:gd name="connsiteX9311" fmla="*/ 1018382 w 1031876"/>
              <a:gd name="connsiteY9311" fmla="*/ 804704 h 1106488"/>
              <a:gd name="connsiteX9312" fmla="*/ 1018382 w 1031876"/>
              <a:gd name="connsiteY9312" fmla="*/ 804531 h 1106488"/>
              <a:gd name="connsiteX9313" fmla="*/ 75248 w 1031876"/>
              <a:gd name="connsiteY9313" fmla="*/ 799042 h 1106488"/>
              <a:gd name="connsiteX9314" fmla="*/ 81916 w 1031876"/>
              <a:gd name="connsiteY9314" fmla="*/ 805921 h 1106488"/>
              <a:gd name="connsiteX9315" fmla="*/ 75248 w 1031876"/>
              <a:gd name="connsiteY9315" fmla="*/ 799042 h 1106488"/>
              <a:gd name="connsiteX9316" fmla="*/ 916517 w 1031876"/>
              <a:gd name="connsiteY9316" fmla="*/ 798830 h 1106488"/>
              <a:gd name="connsiteX9317" fmla="*/ 914988 w 1031876"/>
              <a:gd name="connsiteY9317" fmla="*/ 802711 h 1106488"/>
              <a:gd name="connsiteX9318" fmla="*/ 914987 w 1031876"/>
              <a:gd name="connsiteY9318" fmla="*/ 802711 h 1106488"/>
              <a:gd name="connsiteX9319" fmla="*/ 914103 w 1031876"/>
              <a:gd name="connsiteY9319" fmla="*/ 803119 h 1106488"/>
              <a:gd name="connsiteX9320" fmla="*/ 916517 w 1031876"/>
              <a:gd name="connsiteY9320" fmla="*/ 798830 h 1106488"/>
              <a:gd name="connsiteX9321" fmla="*/ 923397 w 1031876"/>
              <a:gd name="connsiteY9321" fmla="*/ 798830 h 1106488"/>
              <a:gd name="connsiteX9322" fmla="*/ 914988 w 1031876"/>
              <a:gd name="connsiteY9322" fmla="*/ 802711 h 1106488"/>
              <a:gd name="connsiteX9323" fmla="*/ 914988 w 1031876"/>
              <a:gd name="connsiteY9323" fmla="*/ 802711 h 1106488"/>
              <a:gd name="connsiteX9324" fmla="*/ 915657 w 1031876"/>
              <a:gd name="connsiteY9324" fmla="*/ 802323 h 1106488"/>
              <a:gd name="connsiteX9325" fmla="*/ 916517 w 1031876"/>
              <a:gd name="connsiteY9325" fmla="*/ 798830 h 1106488"/>
              <a:gd name="connsiteX9326" fmla="*/ 834232 w 1031876"/>
              <a:gd name="connsiteY9326" fmla="*/ 798830 h 1106488"/>
              <a:gd name="connsiteX9327" fmla="*/ 827485 w 1031876"/>
              <a:gd name="connsiteY9327" fmla="*/ 805815 h 1106488"/>
              <a:gd name="connsiteX9328" fmla="*/ 830015 w 1031876"/>
              <a:gd name="connsiteY9328" fmla="*/ 802323 h 1106488"/>
              <a:gd name="connsiteX9329" fmla="*/ 829509 w 1031876"/>
              <a:gd name="connsiteY9329" fmla="*/ 801624 h 1106488"/>
              <a:gd name="connsiteX9330" fmla="*/ 827485 w 1031876"/>
              <a:gd name="connsiteY9330" fmla="*/ 798830 h 1106488"/>
              <a:gd name="connsiteX9331" fmla="*/ 829509 w 1031876"/>
              <a:gd name="connsiteY9331" fmla="*/ 801624 h 1106488"/>
              <a:gd name="connsiteX9332" fmla="*/ 828328 w 1031876"/>
              <a:gd name="connsiteY9332" fmla="*/ 802323 h 1106488"/>
              <a:gd name="connsiteX9333" fmla="*/ 827485 w 1031876"/>
              <a:gd name="connsiteY9333" fmla="*/ 805815 h 1106488"/>
              <a:gd name="connsiteX9334" fmla="*/ 827485 w 1031876"/>
              <a:gd name="connsiteY9334" fmla="*/ 798830 h 1106488"/>
              <a:gd name="connsiteX9335" fmla="*/ 80258 w 1031876"/>
              <a:gd name="connsiteY9335" fmla="*/ 798748 h 1106488"/>
              <a:gd name="connsiteX9336" fmla="*/ 80914 w 1031876"/>
              <a:gd name="connsiteY9336" fmla="*/ 798843 h 1106488"/>
              <a:gd name="connsiteX9337" fmla="*/ 81007 w 1031876"/>
              <a:gd name="connsiteY9337" fmla="*/ 799512 h 1106488"/>
              <a:gd name="connsiteX9338" fmla="*/ 80914 w 1031876"/>
              <a:gd name="connsiteY9338" fmla="*/ 799703 h 1106488"/>
              <a:gd name="connsiteX9339" fmla="*/ 130176 w 1031876"/>
              <a:gd name="connsiteY9339" fmla="*/ 798607 h 1106488"/>
              <a:gd name="connsiteX9340" fmla="*/ 135204 w 1031876"/>
              <a:gd name="connsiteY9340" fmla="*/ 803629 h 1106488"/>
              <a:gd name="connsiteX9341" fmla="*/ 135897 w 1031876"/>
              <a:gd name="connsiteY9341" fmla="*/ 804322 h 1106488"/>
              <a:gd name="connsiteX9342" fmla="*/ 136439 w 1031876"/>
              <a:gd name="connsiteY9342" fmla="*/ 804863 h 1106488"/>
              <a:gd name="connsiteX9343" fmla="*/ 135204 w 1031876"/>
              <a:gd name="connsiteY9343" fmla="*/ 803629 h 1106488"/>
              <a:gd name="connsiteX9344" fmla="*/ 130769 w 1031876"/>
              <a:gd name="connsiteY9344" fmla="*/ 799199 h 1106488"/>
              <a:gd name="connsiteX9345" fmla="*/ 806451 w 1031876"/>
              <a:gd name="connsiteY9345" fmla="*/ 798512 h 1106488"/>
              <a:gd name="connsiteX9346" fmla="*/ 812702 w 1031876"/>
              <a:gd name="connsiteY9346" fmla="*/ 799306 h 1106488"/>
              <a:gd name="connsiteX9347" fmla="*/ 810023 w 1031876"/>
              <a:gd name="connsiteY9347" fmla="*/ 801687 h 1106488"/>
              <a:gd name="connsiteX9348" fmla="*/ 806451 w 1031876"/>
              <a:gd name="connsiteY9348" fmla="*/ 804862 h 1106488"/>
              <a:gd name="connsiteX9349" fmla="*/ 806451 w 1031876"/>
              <a:gd name="connsiteY9349" fmla="*/ 798512 h 1106488"/>
              <a:gd name="connsiteX9350" fmla="*/ 785813 w 1031876"/>
              <a:gd name="connsiteY9350" fmla="*/ 798512 h 1106488"/>
              <a:gd name="connsiteX9351" fmla="*/ 783754 w 1031876"/>
              <a:gd name="connsiteY9351" fmla="*/ 802116 h 1106488"/>
              <a:gd name="connsiteX9352" fmla="*/ 783432 w 1031876"/>
              <a:gd name="connsiteY9352" fmla="*/ 801687 h 1106488"/>
              <a:gd name="connsiteX9353" fmla="*/ 785813 w 1031876"/>
              <a:gd name="connsiteY9353" fmla="*/ 798512 h 1106488"/>
              <a:gd name="connsiteX9354" fmla="*/ 909400 w 1031876"/>
              <a:gd name="connsiteY9354" fmla="*/ 798345 h 1106488"/>
              <a:gd name="connsiteX9355" fmla="*/ 906913 w 1031876"/>
              <a:gd name="connsiteY9355" fmla="*/ 804554 h 1106488"/>
              <a:gd name="connsiteX9356" fmla="*/ 902562 w 1031876"/>
              <a:gd name="connsiteY9356" fmla="*/ 805175 h 1106488"/>
              <a:gd name="connsiteX9357" fmla="*/ 909400 w 1031876"/>
              <a:gd name="connsiteY9357" fmla="*/ 798345 h 1106488"/>
              <a:gd name="connsiteX9358" fmla="*/ 868374 w 1031876"/>
              <a:gd name="connsiteY9358" fmla="*/ 798345 h 1106488"/>
              <a:gd name="connsiteX9359" fmla="*/ 861537 w 1031876"/>
              <a:gd name="connsiteY9359" fmla="*/ 812006 h 1106488"/>
              <a:gd name="connsiteX9360" fmla="*/ 858580 w 1031876"/>
              <a:gd name="connsiteY9360" fmla="*/ 809791 h 1106488"/>
              <a:gd name="connsiteX9361" fmla="*/ 860682 w 1031876"/>
              <a:gd name="connsiteY9361" fmla="*/ 808591 h 1106488"/>
              <a:gd name="connsiteX9362" fmla="*/ 861537 w 1031876"/>
              <a:gd name="connsiteY9362" fmla="*/ 805175 h 1106488"/>
              <a:gd name="connsiteX9363" fmla="*/ 868374 w 1031876"/>
              <a:gd name="connsiteY9363" fmla="*/ 798345 h 1106488"/>
              <a:gd name="connsiteX9364" fmla="*/ 854699 w 1031876"/>
              <a:gd name="connsiteY9364" fmla="*/ 798345 h 1106488"/>
              <a:gd name="connsiteX9365" fmla="*/ 847861 w 1031876"/>
              <a:gd name="connsiteY9365" fmla="*/ 805175 h 1106488"/>
              <a:gd name="connsiteX9366" fmla="*/ 846152 w 1031876"/>
              <a:gd name="connsiteY9366" fmla="*/ 801760 h 1106488"/>
              <a:gd name="connsiteX9367" fmla="*/ 847861 w 1031876"/>
              <a:gd name="connsiteY9367" fmla="*/ 801077 h 1106488"/>
              <a:gd name="connsiteX9368" fmla="*/ 850240 w 1031876"/>
              <a:gd name="connsiteY9368" fmla="*/ 800127 h 1106488"/>
              <a:gd name="connsiteX9369" fmla="*/ 850818 w 1031876"/>
              <a:gd name="connsiteY9369" fmla="*/ 800560 h 1106488"/>
              <a:gd name="connsiteX9370" fmla="*/ 851280 w 1031876"/>
              <a:gd name="connsiteY9370" fmla="*/ 800906 h 1106488"/>
              <a:gd name="connsiteX9371" fmla="*/ 854699 w 1031876"/>
              <a:gd name="connsiteY9371" fmla="*/ 798345 h 1106488"/>
              <a:gd name="connsiteX9372" fmla="*/ 724785 w 1031876"/>
              <a:gd name="connsiteY9372" fmla="*/ 798345 h 1106488"/>
              <a:gd name="connsiteX9373" fmla="*/ 719041 w 1031876"/>
              <a:gd name="connsiteY9373" fmla="*/ 803263 h 1106488"/>
              <a:gd name="connsiteX9374" fmla="*/ 721366 w 1031876"/>
              <a:gd name="connsiteY9374" fmla="*/ 799199 h 1106488"/>
              <a:gd name="connsiteX9375" fmla="*/ 724785 w 1031876"/>
              <a:gd name="connsiteY9375" fmla="*/ 798345 h 1106488"/>
              <a:gd name="connsiteX9376" fmla="*/ 724785 w 1031876"/>
              <a:gd name="connsiteY9376" fmla="*/ 798345 h 1106488"/>
              <a:gd name="connsiteX9377" fmla="*/ 717947 w 1031876"/>
              <a:gd name="connsiteY9377" fmla="*/ 805175 h 1106488"/>
              <a:gd name="connsiteX9378" fmla="*/ 724785 w 1031876"/>
              <a:gd name="connsiteY9378" fmla="*/ 798345 h 1106488"/>
              <a:gd name="connsiteX9379" fmla="*/ 717947 w 1031876"/>
              <a:gd name="connsiteY9379" fmla="*/ 798345 h 1106488"/>
              <a:gd name="connsiteX9380" fmla="*/ 718802 w 1031876"/>
              <a:gd name="connsiteY9380" fmla="*/ 803468 h 1106488"/>
              <a:gd name="connsiteX9381" fmla="*/ 719041 w 1031876"/>
              <a:gd name="connsiteY9381" fmla="*/ 803263 h 1106488"/>
              <a:gd name="connsiteX9382" fmla="*/ 717947 w 1031876"/>
              <a:gd name="connsiteY9382" fmla="*/ 805175 h 1106488"/>
              <a:gd name="connsiteX9383" fmla="*/ 717947 w 1031876"/>
              <a:gd name="connsiteY9383" fmla="*/ 798345 h 1106488"/>
              <a:gd name="connsiteX9384" fmla="*/ 123077 w 1031876"/>
              <a:gd name="connsiteY9384" fmla="*/ 798345 h 1106488"/>
              <a:gd name="connsiteX9385" fmla="*/ 123119 w 1031876"/>
              <a:gd name="connsiteY9385" fmla="*/ 798513 h 1106488"/>
              <a:gd name="connsiteX9386" fmla="*/ 123932 w 1031876"/>
              <a:gd name="connsiteY9386" fmla="*/ 801760 h 1106488"/>
              <a:gd name="connsiteX9387" fmla="*/ 129914 w 1031876"/>
              <a:gd name="connsiteY9387" fmla="*/ 805175 h 1106488"/>
              <a:gd name="connsiteX9388" fmla="*/ 126496 w 1031876"/>
              <a:gd name="connsiteY9388" fmla="*/ 806029 h 1106488"/>
              <a:gd name="connsiteX9389" fmla="*/ 123858 w 1031876"/>
              <a:gd name="connsiteY9389" fmla="*/ 810640 h 1106488"/>
              <a:gd name="connsiteX9390" fmla="*/ 123077 w 1031876"/>
              <a:gd name="connsiteY9390" fmla="*/ 805175 h 1106488"/>
              <a:gd name="connsiteX9391" fmla="*/ 122495 w 1031876"/>
              <a:gd name="connsiteY9391" fmla="*/ 798781 h 1106488"/>
              <a:gd name="connsiteX9392" fmla="*/ 122853 w 1031876"/>
              <a:gd name="connsiteY9392" fmla="*/ 798513 h 1106488"/>
              <a:gd name="connsiteX9393" fmla="*/ 109401 w 1031876"/>
              <a:gd name="connsiteY9393" fmla="*/ 798345 h 1106488"/>
              <a:gd name="connsiteX9394" fmla="*/ 110462 w 1031876"/>
              <a:gd name="connsiteY9394" fmla="*/ 801878 h 1106488"/>
              <a:gd name="connsiteX9395" fmla="*/ 110256 w 1031876"/>
              <a:gd name="connsiteY9395" fmla="*/ 801760 h 1106488"/>
              <a:gd name="connsiteX9396" fmla="*/ 109401 w 1031876"/>
              <a:gd name="connsiteY9396" fmla="*/ 798345 h 1106488"/>
              <a:gd name="connsiteX9397" fmla="*/ 103419 w 1031876"/>
              <a:gd name="connsiteY9397" fmla="*/ 798345 h 1106488"/>
              <a:gd name="connsiteX9398" fmla="*/ 109401 w 1031876"/>
              <a:gd name="connsiteY9398" fmla="*/ 798345 h 1106488"/>
              <a:gd name="connsiteX9399" fmla="*/ 109401 w 1031876"/>
              <a:gd name="connsiteY9399" fmla="*/ 801760 h 1106488"/>
              <a:gd name="connsiteX9400" fmla="*/ 109401 w 1031876"/>
              <a:gd name="connsiteY9400" fmla="*/ 802614 h 1106488"/>
              <a:gd name="connsiteX9401" fmla="*/ 109401 w 1031876"/>
              <a:gd name="connsiteY9401" fmla="*/ 805175 h 1106488"/>
              <a:gd name="connsiteX9402" fmla="*/ 108546 w 1031876"/>
              <a:gd name="connsiteY9402" fmla="*/ 799199 h 1106488"/>
              <a:gd name="connsiteX9403" fmla="*/ 103541 w 1031876"/>
              <a:gd name="connsiteY9403" fmla="*/ 798485 h 1106488"/>
              <a:gd name="connsiteX9404" fmla="*/ 102564 w 1031876"/>
              <a:gd name="connsiteY9404" fmla="*/ 798345 h 1106488"/>
              <a:gd name="connsiteX9405" fmla="*/ 103541 w 1031876"/>
              <a:gd name="connsiteY9405" fmla="*/ 798485 h 1106488"/>
              <a:gd name="connsiteX9406" fmla="*/ 109401 w 1031876"/>
              <a:gd name="connsiteY9406" fmla="*/ 805175 h 1106488"/>
              <a:gd name="connsiteX9407" fmla="*/ 108546 w 1031876"/>
              <a:gd name="connsiteY9407" fmla="*/ 804322 h 1106488"/>
              <a:gd name="connsiteX9408" fmla="*/ 104776 w 1031876"/>
              <a:gd name="connsiteY9408" fmla="*/ 800555 h 1106488"/>
              <a:gd name="connsiteX9409" fmla="*/ 108744 w 1031876"/>
              <a:gd name="connsiteY9409" fmla="*/ 805657 h 1106488"/>
              <a:gd name="connsiteX9410" fmla="*/ 106831 w 1031876"/>
              <a:gd name="connsiteY9410" fmla="*/ 805657 h 1106488"/>
              <a:gd name="connsiteX9411" fmla="*/ 109221 w 1031876"/>
              <a:gd name="connsiteY9411" fmla="*/ 812006 h 1106488"/>
              <a:gd name="connsiteX9412" fmla="*/ 105729 w 1031876"/>
              <a:gd name="connsiteY9412" fmla="*/ 807789 h 1106488"/>
              <a:gd name="connsiteX9413" fmla="*/ 104926 w 1031876"/>
              <a:gd name="connsiteY9413" fmla="*/ 805657 h 1106488"/>
              <a:gd name="connsiteX9414" fmla="*/ 103823 w 1031876"/>
              <a:gd name="connsiteY9414" fmla="*/ 805657 h 1106488"/>
              <a:gd name="connsiteX9415" fmla="*/ 103982 w 1031876"/>
              <a:gd name="connsiteY9415" fmla="*/ 805855 h 1106488"/>
              <a:gd name="connsiteX9416" fmla="*/ 108862 w 1031876"/>
              <a:gd name="connsiteY9416" fmla="*/ 811956 h 1106488"/>
              <a:gd name="connsiteX9417" fmla="*/ 109221 w 1031876"/>
              <a:gd name="connsiteY9417" fmla="*/ 812006 h 1106488"/>
              <a:gd name="connsiteX9418" fmla="*/ 109221 w 1031876"/>
              <a:gd name="connsiteY9418" fmla="*/ 812405 h 1106488"/>
              <a:gd name="connsiteX9419" fmla="*/ 109293 w 1031876"/>
              <a:gd name="connsiteY9419" fmla="*/ 812495 h 1106488"/>
              <a:gd name="connsiteX9420" fmla="*/ 109221 w 1031876"/>
              <a:gd name="connsiteY9420" fmla="*/ 812006 h 1106488"/>
              <a:gd name="connsiteX9421" fmla="*/ 109374 w 1031876"/>
              <a:gd name="connsiteY9421" fmla="*/ 812596 h 1106488"/>
              <a:gd name="connsiteX9422" fmla="*/ 109538 w 1031876"/>
              <a:gd name="connsiteY9422" fmla="*/ 812801 h 1106488"/>
              <a:gd name="connsiteX9423" fmla="*/ 109421 w 1031876"/>
              <a:gd name="connsiteY9423" fmla="*/ 812780 h 1106488"/>
              <a:gd name="connsiteX9424" fmla="*/ 110094 w 1031876"/>
              <a:gd name="connsiteY9424" fmla="*/ 815379 h 1106488"/>
              <a:gd name="connsiteX9425" fmla="*/ 111317 w 1031876"/>
              <a:gd name="connsiteY9425" fmla="*/ 816054 h 1106488"/>
              <a:gd name="connsiteX9426" fmla="*/ 112445 w 1031876"/>
              <a:gd name="connsiteY9426" fmla="*/ 818234 h 1106488"/>
              <a:gd name="connsiteX9427" fmla="*/ 110094 w 1031876"/>
              <a:gd name="connsiteY9427" fmla="*/ 817909 h 1106488"/>
              <a:gd name="connsiteX9428" fmla="*/ 109333 w 1031876"/>
              <a:gd name="connsiteY9428" fmla="*/ 812765 h 1106488"/>
              <a:gd name="connsiteX9429" fmla="*/ 109221 w 1031876"/>
              <a:gd name="connsiteY9429" fmla="*/ 812745 h 1106488"/>
              <a:gd name="connsiteX9430" fmla="*/ 109221 w 1031876"/>
              <a:gd name="connsiteY9430" fmla="*/ 812849 h 1106488"/>
              <a:gd name="connsiteX9431" fmla="*/ 109221 w 1031876"/>
              <a:gd name="connsiteY9431" fmla="*/ 818753 h 1106488"/>
              <a:gd name="connsiteX9432" fmla="*/ 103189 w 1031876"/>
              <a:gd name="connsiteY9432" fmla="*/ 818753 h 1106488"/>
              <a:gd name="connsiteX9433" fmla="*/ 103189 w 1031876"/>
              <a:gd name="connsiteY9433" fmla="*/ 819150 h 1106488"/>
              <a:gd name="connsiteX9434" fmla="*/ 103134 w 1031876"/>
              <a:gd name="connsiteY9434" fmla="*/ 818753 h 1106488"/>
              <a:gd name="connsiteX9435" fmla="*/ 103117 w 1031876"/>
              <a:gd name="connsiteY9435" fmla="*/ 818753 h 1106488"/>
              <a:gd name="connsiteX9436" fmla="*/ 103188 w 1031876"/>
              <a:gd name="connsiteY9436" fmla="*/ 819150 h 1106488"/>
              <a:gd name="connsiteX9437" fmla="*/ 102691 w 1031876"/>
              <a:gd name="connsiteY9437" fmla="*/ 818753 h 1106488"/>
              <a:gd name="connsiteX9438" fmla="*/ 102236 w 1031876"/>
              <a:gd name="connsiteY9438" fmla="*/ 818753 h 1106488"/>
              <a:gd name="connsiteX9439" fmla="*/ 102040 w 1031876"/>
              <a:gd name="connsiteY9439" fmla="*/ 818232 h 1106488"/>
              <a:gd name="connsiteX9440" fmla="*/ 99219 w 1031876"/>
              <a:gd name="connsiteY9440" fmla="*/ 815975 h 1106488"/>
              <a:gd name="connsiteX9441" fmla="*/ 95909 w 1031876"/>
              <a:gd name="connsiteY9441" fmla="*/ 813328 h 1106488"/>
              <a:gd name="connsiteX9442" fmla="*/ 95537 w 1031876"/>
              <a:gd name="connsiteY9442" fmla="*/ 814409 h 1106488"/>
              <a:gd name="connsiteX9443" fmla="*/ 96242 w 1031876"/>
              <a:gd name="connsiteY9443" fmla="*/ 818356 h 1106488"/>
              <a:gd name="connsiteX9444" fmla="*/ 96967 w 1031876"/>
              <a:gd name="connsiteY9444" fmla="*/ 818439 h 1106488"/>
              <a:gd name="connsiteX9445" fmla="*/ 98822 w 1031876"/>
              <a:gd name="connsiteY9445" fmla="*/ 817100 h 1106488"/>
              <a:gd name="connsiteX9446" fmla="*/ 101374 w 1031876"/>
              <a:gd name="connsiteY9446" fmla="*/ 818943 h 1106488"/>
              <a:gd name="connsiteX9447" fmla="*/ 103188 w 1031876"/>
              <a:gd name="connsiteY9447" fmla="*/ 819150 h 1106488"/>
              <a:gd name="connsiteX9448" fmla="*/ 101661 w 1031876"/>
              <a:gd name="connsiteY9448" fmla="*/ 819150 h 1106488"/>
              <a:gd name="connsiteX9449" fmla="*/ 102394 w 1031876"/>
              <a:gd name="connsiteY9449" fmla="*/ 819679 h 1106488"/>
              <a:gd name="connsiteX9450" fmla="*/ 101501 w 1031876"/>
              <a:gd name="connsiteY9450" fmla="*/ 819679 h 1106488"/>
              <a:gd name="connsiteX9451" fmla="*/ 96612 w 1031876"/>
              <a:gd name="connsiteY9451" fmla="*/ 819679 h 1106488"/>
              <a:gd name="connsiteX9452" fmla="*/ 102394 w 1031876"/>
              <a:gd name="connsiteY9452" fmla="*/ 825549 h 1106488"/>
              <a:gd name="connsiteX9453" fmla="*/ 102659 w 1031876"/>
              <a:gd name="connsiteY9453" fmla="*/ 825818 h 1106488"/>
              <a:gd name="connsiteX9454" fmla="*/ 102394 w 1031876"/>
              <a:gd name="connsiteY9454" fmla="*/ 825703 h 1106488"/>
              <a:gd name="connsiteX9455" fmla="*/ 96639 w 1031876"/>
              <a:gd name="connsiteY9455" fmla="*/ 823199 h 1106488"/>
              <a:gd name="connsiteX9456" fmla="*/ 95779 w 1031876"/>
              <a:gd name="connsiteY9456" fmla="*/ 825818 h 1106488"/>
              <a:gd name="connsiteX9457" fmla="*/ 95140 w 1031876"/>
              <a:gd name="connsiteY9457" fmla="*/ 818678 h 1106488"/>
              <a:gd name="connsiteX9458" fmla="*/ 91878 w 1031876"/>
              <a:gd name="connsiteY9458" fmla="*/ 820341 h 1106488"/>
              <a:gd name="connsiteX9459" fmla="*/ 91203 w 1031876"/>
              <a:gd name="connsiteY9459" fmla="*/ 818621 h 1106488"/>
              <a:gd name="connsiteX9460" fmla="*/ 89298 w 1031876"/>
              <a:gd name="connsiteY9460" fmla="*/ 813765 h 1106488"/>
              <a:gd name="connsiteX9461" fmla="*/ 89347 w 1031876"/>
              <a:gd name="connsiteY9461" fmla="*/ 813462 h 1106488"/>
              <a:gd name="connsiteX9462" fmla="*/ 95125 w 1031876"/>
              <a:gd name="connsiteY9462" fmla="*/ 818511 h 1106488"/>
              <a:gd name="connsiteX9463" fmla="*/ 95091 w 1031876"/>
              <a:gd name="connsiteY9463" fmla="*/ 818134 h 1106488"/>
              <a:gd name="connsiteX9464" fmla="*/ 95250 w 1031876"/>
              <a:gd name="connsiteY9464" fmla="*/ 818296 h 1106488"/>
              <a:gd name="connsiteX9465" fmla="*/ 95250 w 1031876"/>
              <a:gd name="connsiteY9465" fmla="*/ 817807 h 1106488"/>
              <a:gd name="connsiteX9466" fmla="*/ 95044 w 1031876"/>
              <a:gd name="connsiteY9466" fmla="*/ 817607 h 1106488"/>
              <a:gd name="connsiteX9467" fmla="*/ 95091 w 1031876"/>
              <a:gd name="connsiteY9467" fmla="*/ 818134 h 1106488"/>
              <a:gd name="connsiteX9468" fmla="*/ 93200 w 1031876"/>
              <a:gd name="connsiteY9468" fmla="*/ 816214 h 1106488"/>
              <a:gd name="connsiteX9469" fmla="*/ 92618 w 1031876"/>
              <a:gd name="connsiteY9469" fmla="*/ 815256 h 1106488"/>
              <a:gd name="connsiteX9470" fmla="*/ 90085 w 1031876"/>
              <a:gd name="connsiteY9470" fmla="*/ 812801 h 1106488"/>
              <a:gd name="connsiteX9471" fmla="*/ 88920 w 1031876"/>
              <a:gd name="connsiteY9471" fmla="*/ 812801 h 1106488"/>
              <a:gd name="connsiteX9472" fmla="*/ 89298 w 1031876"/>
              <a:gd name="connsiteY9472" fmla="*/ 813765 h 1106488"/>
              <a:gd name="connsiteX9473" fmla="*/ 88504 w 1031876"/>
              <a:gd name="connsiteY9473" fmla="*/ 818621 h 1106488"/>
              <a:gd name="connsiteX9474" fmla="*/ 88504 w 1031876"/>
              <a:gd name="connsiteY9474" fmla="*/ 813045 h 1106488"/>
              <a:gd name="connsiteX9475" fmla="*/ 87750 w 1031876"/>
              <a:gd name="connsiteY9475" fmla="*/ 815380 h 1106488"/>
              <a:gd name="connsiteX9476" fmla="*/ 84773 w 1031876"/>
              <a:gd name="connsiteY9476" fmla="*/ 810554 h 1106488"/>
              <a:gd name="connsiteX9477" fmla="*/ 85033 w 1031876"/>
              <a:gd name="connsiteY9477" fmla="*/ 810707 h 1106488"/>
              <a:gd name="connsiteX9478" fmla="*/ 84211 w 1031876"/>
              <a:gd name="connsiteY9478" fmla="*/ 809240 h 1106488"/>
              <a:gd name="connsiteX9479" fmla="*/ 88504 w 1031876"/>
              <a:gd name="connsiteY9479" fmla="*/ 811742 h 1106488"/>
              <a:gd name="connsiteX9480" fmla="*/ 85480 w 1031876"/>
              <a:gd name="connsiteY9480" fmla="*/ 810971 h 1106488"/>
              <a:gd name="connsiteX9481" fmla="*/ 88504 w 1031876"/>
              <a:gd name="connsiteY9481" fmla="*/ 812754 h 1106488"/>
              <a:gd name="connsiteX9482" fmla="*/ 88504 w 1031876"/>
              <a:gd name="connsiteY9482" fmla="*/ 812602 h 1106488"/>
              <a:gd name="connsiteX9483" fmla="*/ 88504 w 1031876"/>
              <a:gd name="connsiteY9483" fmla="*/ 811742 h 1106488"/>
              <a:gd name="connsiteX9484" fmla="*/ 88914 w 1031876"/>
              <a:gd name="connsiteY9484" fmla="*/ 812788 h 1106488"/>
              <a:gd name="connsiteX9485" fmla="*/ 89473 w 1031876"/>
              <a:gd name="connsiteY9485" fmla="*/ 812264 h 1106488"/>
              <a:gd name="connsiteX9486" fmla="*/ 88900 w 1031876"/>
              <a:gd name="connsiteY9486" fmla="*/ 811848 h 1106488"/>
              <a:gd name="connsiteX9487" fmla="*/ 89283 w 1031876"/>
              <a:gd name="connsiteY9487" fmla="*/ 811600 h 1106488"/>
              <a:gd name="connsiteX9488" fmla="*/ 88569 w 1031876"/>
              <a:gd name="connsiteY9488" fmla="*/ 808832 h 1106488"/>
              <a:gd name="connsiteX9489" fmla="*/ 87669 w 1031876"/>
              <a:gd name="connsiteY9489" fmla="*/ 808333 h 1106488"/>
              <a:gd name="connsiteX9490" fmla="*/ 88504 w 1031876"/>
              <a:gd name="connsiteY9490" fmla="*/ 811742 h 1106488"/>
              <a:gd name="connsiteX9491" fmla="*/ 86111 w 1031876"/>
              <a:gd name="connsiteY9491" fmla="*/ 807470 h 1106488"/>
              <a:gd name="connsiteX9492" fmla="*/ 82550 w 1031876"/>
              <a:gd name="connsiteY9492" fmla="*/ 805498 h 1106488"/>
              <a:gd name="connsiteX9493" fmla="*/ 82550 w 1031876"/>
              <a:gd name="connsiteY9493" fmla="*/ 805325 h 1106488"/>
              <a:gd name="connsiteX9494" fmla="*/ 81757 w 1031876"/>
              <a:gd name="connsiteY9494" fmla="*/ 804863 h 1106488"/>
              <a:gd name="connsiteX9495" fmla="*/ 82550 w 1031876"/>
              <a:gd name="connsiteY9495" fmla="*/ 805065 h 1106488"/>
              <a:gd name="connsiteX9496" fmla="*/ 82550 w 1031876"/>
              <a:gd name="connsiteY9496" fmla="*/ 799042 h 1106488"/>
              <a:gd name="connsiteX9497" fmla="*/ 82550 w 1031876"/>
              <a:gd name="connsiteY9497" fmla="*/ 798831 h 1106488"/>
              <a:gd name="connsiteX9498" fmla="*/ 82768 w 1031876"/>
              <a:gd name="connsiteY9498" fmla="*/ 799042 h 1106488"/>
              <a:gd name="connsiteX9499" fmla="*/ 83155 w 1031876"/>
              <a:gd name="connsiteY9499" fmla="*/ 799417 h 1106488"/>
              <a:gd name="connsiteX9500" fmla="*/ 88106 w 1031876"/>
              <a:gd name="connsiteY9500" fmla="*/ 802482 h 1106488"/>
              <a:gd name="connsiteX9501" fmla="*/ 88622 w 1031876"/>
              <a:gd name="connsiteY9501" fmla="*/ 804716 h 1106488"/>
              <a:gd name="connsiteX9502" fmla="*/ 88900 w 1031876"/>
              <a:gd name="connsiteY9502" fmla="*/ 804986 h 1106488"/>
              <a:gd name="connsiteX9503" fmla="*/ 89429 w 1031876"/>
              <a:gd name="connsiteY9503" fmla="*/ 805498 h 1106488"/>
              <a:gd name="connsiteX9504" fmla="*/ 94560 w 1031876"/>
              <a:gd name="connsiteY9504" fmla="*/ 810470 h 1106488"/>
              <a:gd name="connsiteX9505" fmla="*/ 93972 w 1031876"/>
              <a:gd name="connsiteY9505" fmla="*/ 808486 h 1106488"/>
              <a:gd name="connsiteX9506" fmla="*/ 88900 w 1031876"/>
              <a:gd name="connsiteY9506" fmla="*/ 804863 h 1106488"/>
              <a:gd name="connsiteX9507" fmla="*/ 93122 w 1031876"/>
              <a:gd name="connsiteY9507" fmla="*/ 805617 h 1106488"/>
              <a:gd name="connsiteX9508" fmla="*/ 92075 w 1031876"/>
              <a:gd name="connsiteY9508" fmla="*/ 802085 h 1106488"/>
              <a:gd name="connsiteX9509" fmla="*/ 92075 w 1031876"/>
              <a:gd name="connsiteY9509" fmla="*/ 802084 h 1106488"/>
              <a:gd name="connsiteX9510" fmla="*/ 95250 w 1031876"/>
              <a:gd name="connsiteY9510" fmla="*/ 805656 h 1106488"/>
              <a:gd name="connsiteX9511" fmla="*/ 95250 w 1031876"/>
              <a:gd name="connsiteY9511" fmla="*/ 806549 h 1106488"/>
              <a:gd name="connsiteX9512" fmla="*/ 95250 w 1031876"/>
              <a:gd name="connsiteY9512" fmla="*/ 811140 h 1106488"/>
              <a:gd name="connsiteX9513" fmla="*/ 96309 w 1031876"/>
              <a:gd name="connsiteY9513" fmla="*/ 812166 h 1106488"/>
              <a:gd name="connsiteX9514" fmla="*/ 96059 w 1031876"/>
              <a:gd name="connsiteY9514" fmla="*/ 812893 h 1106488"/>
              <a:gd name="connsiteX9515" fmla="*/ 100208 w 1031876"/>
              <a:gd name="connsiteY9515" fmla="*/ 813367 h 1106488"/>
              <a:gd name="connsiteX9516" fmla="*/ 99373 w 1031876"/>
              <a:gd name="connsiteY9516" fmla="*/ 811148 h 1106488"/>
              <a:gd name="connsiteX9517" fmla="*/ 99220 w 1031876"/>
              <a:gd name="connsiteY9517" fmla="*/ 811113 h 1106488"/>
              <a:gd name="connsiteX9518" fmla="*/ 96331 w 1031876"/>
              <a:gd name="connsiteY9518" fmla="*/ 806563 h 1106488"/>
              <a:gd name="connsiteX9519" fmla="*/ 95251 w 1031876"/>
              <a:gd name="connsiteY9519" fmla="*/ 805259 h 1106488"/>
              <a:gd name="connsiteX9520" fmla="*/ 95251 w 1031876"/>
              <a:gd name="connsiteY9520" fmla="*/ 804862 h 1106488"/>
              <a:gd name="connsiteX9521" fmla="*/ 95251 w 1031876"/>
              <a:gd name="connsiteY9521" fmla="*/ 801886 h 1106488"/>
              <a:gd name="connsiteX9522" fmla="*/ 95251 w 1031876"/>
              <a:gd name="connsiteY9522" fmla="*/ 798513 h 1106488"/>
              <a:gd name="connsiteX9523" fmla="*/ 96124 w 1031876"/>
              <a:gd name="connsiteY9523" fmla="*/ 804416 h 1106488"/>
              <a:gd name="connsiteX9524" fmla="*/ 102236 w 1031876"/>
              <a:gd name="connsiteY9524" fmla="*/ 805259 h 1106488"/>
              <a:gd name="connsiteX9525" fmla="*/ 103109 w 1031876"/>
              <a:gd name="connsiteY9525" fmla="*/ 811163 h 1106488"/>
              <a:gd name="connsiteX9526" fmla="*/ 103921 w 1031876"/>
              <a:gd name="connsiteY9526" fmla="*/ 811275 h 1106488"/>
              <a:gd name="connsiteX9527" fmla="*/ 103279 w 1031876"/>
              <a:gd name="connsiteY9527" fmla="*/ 805657 h 1106488"/>
              <a:gd name="connsiteX9528" fmla="*/ 103188 w 1031876"/>
              <a:gd name="connsiteY9528" fmla="*/ 805657 h 1106488"/>
              <a:gd name="connsiteX9529" fmla="*/ 103188 w 1031876"/>
              <a:gd name="connsiteY9529" fmla="*/ 804863 h 1106488"/>
              <a:gd name="connsiteX9530" fmla="*/ 103188 w 1031876"/>
              <a:gd name="connsiteY9530" fmla="*/ 804862 h 1106488"/>
              <a:gd name="connsiteX9531" fmla="*/ 99862 w 1031876"/>
              <a:gd name="connsiteY9531" fmla="*/ 802202 h 1106488"/>
              <a:gd name="connsiteX9532" fmla="*/ 102236 w 1031876"/>
              <a:gd name="connsiteY9532" fmla="*/ 805259 h 1106488"/>
              <a:gd name="connsiteX9533" fmla="*/ 98744 w 1031876"/>
              <a:gd name="connsiteY9533" fmla="*/ 801886 h 1106488"/>
              <a:gd name="connsiteX9534" fmla="*/ 95257 w 1031876"/>
              <a:gd name="connsiteY9534" fmla="*/ 798518 h 1106488"/>
              <a:gd name="connsiteX9535" fmla="*/ 95251 w 1031876"/>
              <a:gd name="connsiteY9535" fmla="*/ 798513 h 1106488"/>
              <a:gd name="connsiteX9536" fmla="*/ 95251 w 1031876"/>
              <a:gd name="connsiteY9536" fmla="*/ 798513 h 1106488"/>
              <a:gd name="connsiteX9537" fmla="*/ 95253 w 1031876"/>
              <a:gd name="connsiteY9537" fmla="*/ 798514 h 1106488"/>
              <a:gd name="connsiteX9538" fmla="*/ 95251 w 1031876"/>
              <a:gd name="connsiteY9538" fmla="*/ 798512 h 1106488"/>
              <a:gd name="connsiteX9539" fmla="*/ 102236 w 1031876"/>
              <a:gd name="connsiteY9539" fmla="*/ 798512 h 1106488"/>
              <a:gd name="connsiteX9540" fmla="*/ 100406 w 1031876"/>
              <a:gd name="connsiteY9540" fmla="*/ 800869 h 1106488"/>
              <a:gd name="connsiteX9541" fmla="*/ 102197 w 1031876"/>
              <a:gd name="connsiteY9541" fmla="*/ 801688 h 1106488"/>
              <a:gd name="connsiteX9542" fmla="*/ 103188 w 1031876"/>
              <a:gd name="connsiteY9542" fmla="*/ 804860 h 1106488"/>
              <a:gd name="connsiteX9543" fmla="*/ 103188 w 1031876"/>
              <a:gd name="connsiteY9543" fmla="*/ 802085 h 1106488"/>
              <a:gd name="connsiteX9544" fmla="*/ 103188 w 1031876"/>
              <a:gd name="connsiteY9544" fmla="*/ 801041 h 1106488"/>
              <a:gd name="connsiteX9545" fmla="*/ 102236 w 1031876"/>
              <a:gd name="connsiteY9545" fmla="*/ 798512 h 1106488"/>
              <a:gd name="connsiteX9546" fmla="*/ 103188 w 1031876"/>
              <a:gd name="connsiteY9546" fmla="*/ 799662 h 1106488"/>
              <a:gd name="connsiteX9547" fmla="*/ 103188 w 1031876"/>
              <a:gd name="connsiteY9547" fmla="*/ 798969 h 1106488"/>
              <a:gd name="connsiteX9548" fmla="*/ 68263 w 1031876"/>
              <a:gd name="connsiteY9548" fmla="*/ 797984 h 1106488"/>
              <a:gd name="connsiteX9549" fmla="*/ 68898 w 1031876"/>
              <a:gd name="connsiteY9549" fmla="*/ 798672 h 1106488"/>
              <a:gd name="connsiteX9550" fmla="*/ 69240 w 1031876"/>
              <a:gd name="connsiteY9550" fmla="*/ 799042 h 1106488"/>
              <a:gd name="connsiteX9551" fmla="*/ 71438 w 1031876"/>
              <a:gd name="connsiteY9551" fmla="*/ 801424 h 1106488"/>
              <a:gd name="connsiteX9552" fmla="*/ 74613 w 1031876"/>
              <a:gd name="connsiteY9552" fmla="*/ 804863 h 1106488"/>
              <a:gd name="connsiteX9553" fmla="*/ 71438 w 1031876"/>
              <a:gd name="connsiteY9553" fmla="*/ 804003 h 1106488"/>
              <a:gd name="connsiteX9554" fmla="*/ 68822 w 1031876"/>
              <a:gd name="connsiteY9554" fmla="*/ 799042 h 1106488"/>
              <a:gd name="connsiteX9555" fmla="*/ 68585 w 1031876"/>
              <a:gd name="connsiteY9555" fmla="*/ 798594 h 1106488"/>
              <a:gd name="connsiteX9556" fmla="*/ 122410 w 1031876"/>
              <a:gd name="connsiteY9556" fmla="*/ 797845 h 1106488"/>
              <a:gd name="connsiteX9557" fmla="*/ 123077 w 1031876"/>
              <a:gd name="connsiteY9557" fmla="*/ 798345 h 1106488"/>
              <a:gd name="connsiteX9558" fmla="*/ 122430 w 1031876"/>
              <a:gd name="connsiteY9558" fmla="*/ 798068 h 1106488"/>
              <a:gd name="connsiteX9559" fmla="*/ 118726 w 1031876"/>
              <a:gd name="connsiteY9559" fmla="*/ 796482 h 1106488"/>
              <a:gd name="connsiteX9560" fmla="*/ 122430 w 1031876"/>
              <a:gd name="connsiteY9560" fmla="*/ 798068 h 1106488"/>
              <a:gd name="connsiteX9561" fmla="*/ 122471 w 1031876"/>
              <a:gd name="connsiteY9561" fmla="*/ 798513 h 1106488"/>
              <a:gd name="connsiteX9562" fmla="*/ 122495 w 1031876"/>
              <a:gd name="connsiteY9562" fmla="*/ 798781 h 1106488"/>
              <a:gd name="connsiteX9563" fmla="*/ 120120 w 1031876"/>
              <a:gd name="connsiteY9563" fmla="*/ 800560 h 1106488"/>
              <a:gd name="connsiteX9564" fmla="*/ 116533 w 1031876"/>
              <a:gd name="connsiteY9564" fmla="*/ 798513 h 1106488"/>
              <a:gd name="connsiteX9565" fmla="*/ 116239 w 1031876"/>
              <a:gd name="connsiteY9565" fmla="*/ 798345 h 1106488"/>
              <a:gd name="connsiteX9566" fmla="*/ 831779 w 1031876"/>
              <a:gd name="connsiteY9566" fmla="*/ 796290 h 1106488"/>
              <a:gd name="connsiteX9567" fmla="*/ 830859 w 1031876"/>
              <a:gd name="connsiteY9567" fmla="*/ 797957 h 1106488"/>
              <a:gd name="connsiteX9568" fmla="*/ 827485 w 1031876"/>
              <a:gd name="connsiteY9568" fmla="*/ 798830 h 1106488"/>
              <a:gd name="connsiteX9569" fmla="*/ 786607 w 1031876"/>
              <a:gd name="connsiteY9569" fmla="*/ 792163 h 1106488"/>
              <a:gd name="connsiteX9570" fmla="*/ 786607 w 1031876"/>
              <a:gd name="connsiteY9570" fmla="*/ 798513 h 1106488"/>
              <a:gd name="connsiteX9571" fmla="*/ 779463 w 1031876"/>
              <a:gd name="connsiteY9571" fmla="*/ 798513 h 1106488"/>
              <a:gd name="connsiteX9572" fmla="*/ 786607 w 1031876"/>
              <a:gd name="connsiteY9572" fmla="*/ 792163 h 1106488"/>
              <a:gd name="connsiteX9573" fmla="*/ 82550 w 1031876"/>
              <a:gd name="connsiteY9573" fmla="*/ 792163 h 1106488"/>
              <a:gd name="connsiteX9574" fmla="*/ 85725 w 1031876"/>
              <a:gd name="connsiteY9574" fmla="*/ 795603 h 1106488"/>
              <a:gd name="connsiteX9575" fmla="*/ 88106 w 1031876"/>
              <a:gd name="connsiteY9575" fmla="*/ 798182 h 1106488"/>
              <a:gd name="connsiteX9576" fmla="*/ 82550 w 1031876"/>
              <a:gd name="connsiteY9576" fmla="*/ 792163 h 1106488"/>
              <a:gd name="connsiteX9577" fmla="*/ 82550 w 1031876"/>
              <a:gd name="connsiteY9577" fmla="*/ 792163 h 1106488"/>
              <a:gd name="connsiteX9578" fmla="*/ 85725 w 1031876"/>
              <a:gd name="connsiteY9578" fmla="*/ 795338 h 1106488"/>
              <a:gd name="connsiteX9579" fmla="*/ 88106 w 1031876"/>
              <a:gd name="connsiteY9579" fmla="*/ 797719 h 1106488"/>
              <a:gd name="connsiteX9580" fmla="*/ 82550 w 1031876"/>
              <a:gd name="connsiteY9580" fmla="*/ 792163 h 1106488"/>
              <a:gd name="connsiteX9581" fmla="*/ 369889 w 1031876"/>
              <a:gd name="connsiteY9581" fmla="*/ 792162 h 1106488"/>
              <a:gd name="connsiteX9582" fmla="*/ 369889 w 1031876"/>
              <a:gd name="connsiteY9582" fmla="*/ 792956 h 1106488"/>
              <a:gd name="connsiteX9583" fmla="*/ 369889 w 1031876"/>
              <a:gd name="connsiteY9583" fmla="*/ 796131 h 1106488"/>
              <a:gd name="connsiteX9584" fmla="*/ 369889 w 1031876"/>
              <a:gd name="connsiteY9584" fmla="*/ 798511 h 1106488"/>
              <a:gd name="connsiteX9585" fmla="*/ 373063 w 1031876"/>
              <a:gd name="connsiteY9585" fmla="*/ 796131 h 1106488"/>
              <a:gd name="connsiteX9586" fmla="*/ 376238 w 1031876"/>
              <a:gd name="connsiteY9586" fmla="*/ 798512 h 1106488"/>
              <a:gd name="connsiteX9587" fmla="*/ 375444 w 1031876"/>
              <a:gd name="connsiteY9587" fmla="*/ 798512 h 1106488"/>
              <a:gd name="connsiteX9588" fmla="*/ 369889 w 1031876"/>
              <a:gd name="connsiteY9588" fmla="*/ 798512 h 1106488"/>
              <a:gd name="connsiteX9589" fmla="*/ 369889 w 1031876"/>
              <a:gd name="connsiteY9589" fmla="*/ 804862 h 1106488"/>
              <a:gd name="connsiteX9590" fmla="*/ 361951 w 1031876"/>
              <a:gd name="connsiteY9590" fmla="*/ 798512 h 1106488"/>
              <a:gd name="connsiteX9591" fmla="*/ 362943 w 1031876"/>
              <a:gd name="connsiteY9591" fmla="*/ 798512 h 1106488"/>
              <a:gd name="connsiteX9592" fmla="*/ 366912 w 1031876"/>
              <a:gd name="connsiteY9592" fmla="*/ 798512 h 1106488"/>
              <a:gd name="connsiteX9593" fmla="*/ 369888 w 1031876"/>
              <a:gd name="connsiteY9593" fmla="*/ 798512 h 1106488"/>
              <a:gd name="connsiteX9594" fmla="*/ 369888 w 1031876"/>
              <a:gd name="connsiteY9594" fmla="*/ 798512 h 1106488"/>
              <a:gd name="connsiteX9595" fmla="*/ 366912 w 1031876"/>
              <a:gd name="connsiteY9595" fmla="*/ 797718 h 1106488"/>
              <a:gd name="connsiteX9596" fmla="*/ 369889 w 1031876"/>
              <a:gd name="connsiteY9596" fmla="*/ 792162 h 1106488"/>
              <a:gd name="connsiteX9597" fmla="*/ 361951 w 1031876"/>
              <a:gd name="connsiteY9597" fmla="*/ 792162 h 1106488"/>
              <a:gd name="connsiteX9598" fmla="*/ 361951 w 1031876"/>
              <a:gd name="connsiteY9598" fmla="*/ 798512 h 1106488"/>
              <a:gd name="connsiteX9599" fmla="*/ 361951 w 1031876"/>
              <a:gd name="connsiteY9599" fmla="*/ 792162 h 1106488"/>
              <a:gd name="connsiteX9600" fmla="*/ 112302 w 1031876"/>
              <a:gd name="connsiteY9600" fmla="*/ 791929 h 1106488"/>
              <a:gd name="connsiteX9601" fmla="*/ 114719 w 1031876"/>
              <a:gd name="connsiteY9601" fmla="*/ 792274 h 1106488"/>
              <a:gd name="connsiteX9602" fmla="*/ 112820 w 1031876"/>
              <a:gd name="connsiteY9602" fmla="*/ 793222 h 1106488"/>
              <a:gd name="connsiteX9603" fmla="*/ 115435 w 1031876"/>
              <a:gd name="connsiteY9603" fmla="*/ 791916 h 1106488"/>
              <a:gd name="connsiteX9604" fmla="*/ 116239 w 1031876"/>
              <a:gd name="connsiteY9604" fmla="*/ 798345 h 1106488"/>
              <a:gd name="connsiteX9605" fmla="*/ 115384 w 1031876"/>
              <a:gd name="connsiteY9605" fmla="*/ 792368 h 1106488"/>
              <a:gd name="connsiteX9606" fmla="*/ 114719 w 1031876"/>
              <a:gd name="connsiteY9606" fmla="*/ 792274 h 1106488"/>
              <a:gd name="connsiteX9607" fmla="*/ 923397 w 1031876"/>
              <a:gd name="connsiteY9607" fmla="*/ 791845 h 1106488"/>
              <a:gd name="connsiteX9608" fmla="*/ 922338 w 1031876"/>
              <a:gd name="connsiteY9608" fmla="*/ 792920 h 1106488"/>
              <a:gd name="connsiteX9609" fmla="*/ 920817 w 1031876"/>
              <a:gd name="connsiteY9609" fmla="*/ 794464 h 1106488"/>
              <a:gd name="connsiteX9610" fmla="*/ 916829 w 1031876"/>
              <a:gd name="connsiteY9610" fmla="*/ 798513 h 1106488"/>
              <a:gd name="connsiteX9611" fmla="*/ 916517 w 1031876"/>
              <a:gd name="connsiteY9611" fmla="*/ 798830 h 1106488"/>
              <a:gd name="connsiteX9612" fmla="*/ 916562 w 1031876"/>
              <a:gd name="connsiteY9612" fmla="*/ 798513 h 1106488"/>
              <a:gd name="connsiteX9613" fmla="*/ 917377 w 1031876"/>
              <a:gd name="connsiteY9613" fmla="*/ 792718 h 1106488"/>
              <a:gd name="connsiteX9614" fmla="*/ 922338 w 1031876"/>
              <a:gd name="connsiteY9614" fmla="*/ 791999 h 1106488"/>
              <a:gd name="connsiteX9615" fmla="*/ 840979 w 1031876"/>
              <a:gd name="connsiteY9615" fmla="*/ 791845 h 1106488"/>
              <a:gd name="connsiteX9616" fmla="*/ 840979 w 1031876"/>
              <a:gd name="connsiteY9616" fmla="*/ 794464 h 1106488"/>
              <a:gd name="connsiteX9617" fmla="*/ 840979 w 1031876"/>
              <a:gd name="connsiteY9617" fmla="*/ 795338 h 1106488"/>
              <a:gd name="connsiteX9618" fmla="*/ 840979 w 1031876"/>
              <a:gd name="connsiteY9618" fmla="*/ 797957 h 1106488"/>
              <a:gd name="connsiteX9619" fmla="*/ 840979 w 1031876"/>
              <a:gd name="connsiteY9619" fmla="*/ 798592 h 1106488"/>
              <a:gd name="connsiteX9620" fmla="*/ 841179 w 1031876"/>
              <a:gd name="connsiteY9620" fmla="*/ 798552 h 1106488"/>
              <a:gd name="connsiteX9621" fmla="*/ 841024 w 1031876"/>
              <a:gd name="connsiteY9621" fmla="*/ 798345 h 1106488"/>
              <a:gd name="connsiteX9622" fmla="*/ 841274 w 1031876"/>
              <a:gd name="connsiteY9622" fmla="*/ 798533 h 1106488"/>
              <a:gd name="connsiteX9623" fmla="*/ 841376 w 1031876"/>
              <a:gd name="connsiteY9623" fmla="*/ 798512 h 1106488"/>
              <a:gd name="connsiteX9624" fmla="*/ 841351 w 1031876"/>
              <a:gd name="connsiteY9624" fmla="*/ 798591 h 1106488"/>
              <a:gd name="connsiteX9625" fmla="*/ 841375 w 1031876"/>
              <a:gd name="connsiteY9625" fmla="*/ 798608 h 1106488"/>
              <a:gd name="connsiteX9626" fmla="*/ 844443 w 1031876"/>
              <a:gd name="connsiteY9626" fmla="*/ 800906 h 1106488"/>
              <a:gd name="connsiteX9627" fmla="*/ 847638 w 1031876"/>
              <a:gd name="connsiteY9627" fmla="*/ 798512 h 1106488"/>
              <a:gd name="connsiteX9628" fmla="*/ 847712 w 1031876"/>
              <a:gd name="connsiteY9628" fmla="*/ 798457 h 1106488"/>
              <a:gd name="connsiteX9629" fmla="*/ 847861 w 1031876"/>
              <a:gd name="connsiteY9629" fmla="*/ 798345 h 1106488"/>
              <a:gd name="connsiteX9630" fmla="*/ 847719 w 1031876"/>
              <a:gd name="connsiteY9630" fmla="*/ 798487 h 1106488"/>
              <a:gd name="connsiteX9631" fmla="*/ 847694 w 1031876"/>
              <a:gd name="connsiteY9631" fmla="*/ 798512 h 1106488"/>
              <a:gd name="connsiteX9632" fmla="*/ 841375 w 1031876"/>
              <a:gd name="connsiteY9632" fmla="*/ 804825 h 1106488"/>
              <a:gd name="connsiteX9633" fmla="*/ 841025 w 1031876"/>
              <a:gd name="connsiteY9633" fmla="*/ 805174 h 1106488"/>
              <a:gd name="connsiteX9634" fmla="*/ 841375 w 1031876"/>
              <a:gd name="connsiteY9634" fmla="*/ 804708 h 1106488"/>
              <a:gd name="connsiteX9635" fmla="*/ 843588 w 1031876"/>
              <a:gd name="connsiteY9635" fmla="*/ 801760 h 1106488"/>
              <a:gd name="connsiteX9636" fmla="*/ 841375 w 1031876"/>
              <a:gd name="connsiteY9636" fmla="*/ 798813 h 1106488"/>
              <a:gd name="connsiteX9637" fmla="*/ 841309 w 1031876"/>
              <a:gd name="connsiteY9637" fmla="*/ 798725 h 1106488"/>
              <a:gd name="connsiteX9638" fmla="*/ 840384 w 1031876"/>
              <a:gd name="connsiteY9638" fmla="*/ 801687 h 1106488"/>
              <a:gd name="connsiteX9639" fmla="*/ 836508 w 1031876"/>
              <a:gd name="connsiteY9639" fmla="*/ 803459 h 1106488"/>
              <a:gd name="connsiteX9640" fmla="*/ 834850 w 1031876"/>
              <a:gd name="connsiteY9640" fmla="*/ 805175 h 1106488"/>
              <a:gd name="connsiteX9641" fmla="*/ 835041 w 1031876"/>
              <a:gd name="connsiteY9641" fmla="*/ 805175 h 1106488"/>
              <a:gd name="connsiteX9642" fmla="*/ 841024 w 1031876"/>
              <a:gd name="connsiteY9642" fmla="*/ 805175 h 1106488"/>
              <a:gd name="connsiteX9643" fmla="*/ 838460 w 1031876"/>
              <a:gd name="connsiteY9643" fmla="*/ 807737 h 1106488"/>
              <a:gd name="connsiteX9644" fmla="*/ 834186 w 1031876"/>
              <a:gd name="connsiteY9644" fmla="*/ 812006 h 1106488"/>
              <a:gd name="connsiteX9645" fmla="*/ 834186 w 1031876"/>
              <a:gd name="connsiteY9645" fmla="*/ 810298 h 1106488"/>
              <a:gd name="connsiteX9646" fmla="*/ 834186 w 1031876"/>
              <a:gd name="connsiteY9646" fmla="*/ 808591 h 1106488"/>
              <a:gd name="connsiteX9647" fmla="*/ 834186 w 1031876"/>
              <a:gd name="connsiteY9647" fmla="*/ 805863 h 1106488"/>
              <a:gd name="connsiteX9648" fmla="*/ 833472 w 1031876"/>
              <a:gd name="connsiteY9648" fmla="*/ 806602 h 1106488"/>
              <a:gd name="connsiteX9649" fmla="*/ 830768 w 1031876"/>
              <a:gd name="connsiteY9649" fmla="*/ 812006 h 1106488"/>
              <a:gd name="connsiteX9650" fmla="*/ 830605 w 1031876"/>
              <a:gd name="connsiteY9650" fmla="*/ 812331 h 1106488"/>
              <a:gd name="connsiteX9651" fmla="*/ 827682 w 1031876"/>
              <a:gd name="connsiteY9651" fmla="*/ 812596 h 1106488"/>
              <a:gd name="connsiteX9652" fmla="*/ 827485 w 1031876"/>
              <a:gd name="connsiteY9652" fmla="*/ 812800 h 1106488"/>
              <a:gd name="connsiteX9653" fmla="*/ 827593 w 1031876"/>
              <a:gd name="connsiteY9653" fmla="*/ 812605 h 1106488"/>
              <a:gd name="connsiteX9654" fmla="*/ 827511 w 1031876"/>
              <a:gd name="connsiteY9654" fmla="*/ 812612 h 1106488"/>
              <a:gd name="connsiteX9655" fmla="*/ 827485 w 1031876"/>
              <a:gd name="connsiteY9655" fmla="*/ 812800 h 1106488"/>
              <a:gd name="connsiteX9656" fmla="*/ 827485 w 1031876"/>
              <a:gd name="connsiteY9656" fmla="*/ 812614 h 1106488"/>
              <a:gd name="connsiteX9657" fmla="*/ 827217 w 1031876"/>
              <a:gd name="connsiteY9657" fmla="*/ 812639 h 1106488"/>
              <a:gd name="connsiteX9658" fmla="*/ 827088 w 1031876"/>
              <a:gd name="connsiteY9658" fmla="*/ 812800 h 1106488"/>
              <a:gd name="connsiteX9659" fmla="*/ 827159 w 1031876"/>
              <a:gd name="connsiteY9659" fmla="*/ 812644 h 1106488"/>
              <a:gd name="connsiteX9660" fmla="*/ 826665 w 1031876"/>
              <a:gd name="connsiteY9660" fmla="*/ 812689 h 1106488"/>
              <a:gd name="connsiteX9661" fmla="*/ 827349 w 1031876"/>
              <a:gd name="connsiteY9661" fmla="*/ 812006 h 1106488"/>
              <a:gd name="connsiteX9662" fmla="*/ 827485 w 1031876"/>
              <a:gd name="connsiteY9662" fmla="*/ 811870 h 1106488"/>
              <a:gd name="connsiteX9663" fmla="*/ 827485 w 1031876"/>
              <a:gd name="connsiteY9663" fmla="*/ 808434 h 1106488"/>
              <a:gd name="connsiteX9664" fmla="*/ 827485 w 1031876"/>
              <a:gd name="connsiteY9664" fmla="*/ 806688 h 1106488"/>
              <a:gd name="connsiteX9665" fmla="*/ 827485 w 1031876"/>
              <a:gd name="connsiteY9665" fmla="*/ 805815 h 1106488"/>
              <a:gd name="connsiteX9666" fmla="*/ 830389 w 1031876"/>
              <a:gd name="connsiteY9666" fmla="*/ 805815 h 1106488"/>
              <a:gd name="connsiteX9667" fmla="*/ 833129 w 1031876"/>
              <a:gd name="connsiteY9667" fmla="*/ 804959 h 1106488"/>
              <a:gd name="connsiteX9668" fmla="*/ 831533 w 1031876"/>
              <a:gd name="connsiteY9668" fmla="*/ 803720 h 1106488"/>
              <a:gd name="connsiteX9669" fmla="*/ 834232 w 1031876"/>
              <a:gd name="connsiteY9669" fmla="*/ 798830 h 1106488"/>
              <a:gd name="connsiteX9670" fmla="*/ 840979 w 1031876"/>
              <a:gd name="connsiteY9670" fmla="*/ 791845 h 1106488"/>
              <a:gd name="connsiteX9671" fmla="*/ 834232 w 1031876"/>
              <a:gd name="connsiteY9671" fmla="*/ 791845 h 1106488"/>
              <a:gd name="connsiteX9672" fmla="*/ 833389 w 1031876"/>
              <a:gd name="connsiteY9672" fmla="*/ 795338 h 1106488"/>
              <a:gd name="connsiteX9673" fmla="*/ 831779 w 1031876"/>
              <a:gd name="connsiteY9673" fmla="*/ 796290 h 1106488"/>
              <a:gd name="connsiteX9674" fmla="*/ 834232 w 1031876"/>
              <a:gd name="connsiteY9674" fmla="*/ 791845 h 1106488"/>
              <a:gd name="connsiteX9675" fmla="*/ 840979 w 1031876"/>
              <a:gd name="connsiteY9675" fmla="*/ 791845 h 1106488"/>
              <a:gd name="connsiteX9676" fmla="*/ 834232 w 1031876"/>
              <a:gd name="connsiteY9676" fmla="*/ 798830 h 1106488"/>
              <a:gd name="connsiteX9677" fmla="*/ 834232 w 1031876"/>
              <a:gd name="connsiteY9677" fmla="*/ 797957 h 1106488"/>
              <a:gd name="connsiteX9678" fmla="*/ 834232 w 1031876"/>
              <a:gd name="connsiteY9678" fmla="*/ 792718 h 1106488"/>
              <a:gd name="connsiteX9679" fmla="*/ 834232 w 1031876"/>
              <a:gd name="connsiteY9679" fmla="*/ 791845 h 1106488"/>
              <a:gd name="connsiteX9680" fmla="*/ 779486 w 1031876"/>
              <a:gd name="connsiteY9680" fmla="*/ 791515 h 1106488"/>
              <a:gd name="connsiteX9681" fmla="*/ 780341 w 1031876"/>
              <a:gd name="connsiteY9681" fmla="*/ 791515 h 1106488"/>
              <a:gd name="connsiteX9682" fmla="*/ 782905 w 1031876"/>
              <a:gd name="connsiteY9682" fmla="*/ 791515 h 1106488"/>
              <a:gd name="connsiteX9683" fmla="*/ 786323 w 1031876"/>
              <a:gd name="connsiteY9683" fmla="*/ 791515 h 1106488"/>
              <a:gd name="connsiteX9684" fmla="*/ 785282 w 1031876"/>
              <a:gd name="connsiteY9684" fmla="*/ 792295 h 1106488"/>
              <a:gd name="connsiteX9685" fmla="*/ 785813 w 1031876"/>
              <a:gd name="connsiteY9685" fmla="*/ 792162 h 1106488"/>
              <a:gd name="connsiteX9686" fmla="*/ 779463 w 1031876"/>
              <a:gd name="connsiteY9686" fmla="*/ 798512 h 1106488"/>
              <a:gd name="connsiteX9687" fmla="*/ 782270 w 1031876"/>
              <a:gd name="connsiteY9687" fmla="*/ 793600 h 1106488"/>
              <a:gd name="connsiteX9688" fmla="*/ 341880 w 1031876"/>
              <a:gd name="connsiteY9688" fmla="*/ 791515 h 1106488"/>
              <a:gd name="connsiteX9689" fmla="*/ 348717 w 1031876"/>
              <a:gd name="connsiteY9689" fmla="*/ 798345 h 1106488"/>
              <a:gd name="connsiteX9690" fmla="*/ 341880 w 1031876"/>
              <a:gd name="connsiteY9690" fmla="*/ 791515 h 1106488"/>
              <a:gd name="connsiteX9691" fmla="*/ 116239 w 1031876"/>
              <a:gd name="connsiteY9691" fmla="*/ 791515 h 1106488"/>
              <a:gd name="connsiteX9692" fmla="*/ 122222 w 1031876"/>
              <a:gd name="connsiteY9692" fmla="*/ 797491 h 1106488"/>
              <a:gd name="connsiteX9693" fmla="*/ 122393 w 1031876"/>
              <a:gd name="connsiteY9693" fmla="*/ 797662 h 1106488"/>
              <a:gd name="connsiteX9694" fmla="*/ 122410 w 1031876"/>
              <a:gd name="connsiteY9694" fmla="*/ 797845 h 1106488"/>
              <a:gd name="connsiteX9695" fmla="*/ 119658 w 1031876"/>
              <a:gd name="connsiteY9695" fmla="*/ 795784 h 1106488"/>
              <a:gd name="connsiteX9696" fmla="*/ 118726 w 1031876"/>
              <a:gd name="connsiteY9696" fmla="*/ 796482 h 1106488"/>
              <a:gd name="connsiteX9697" fmla="*/ 117094 w 1031876"/>
              <a:gd name="connsiteY9697" fmla="*/ 795784 h 1106488"/>
              <a:gd name="connsiteX9698" fmla="*/ 116239 w 1031876"/>
              <a:gd name="connsiteY9698" fmla="*/ 798345 h 1106488"/>
              <a:gd name="connsiteX9699" fmla="*/ 115644 w 1031876"/>
              <a:gd name="connsiteY9699" fmla="*/ 791812 h 1106488"/>
              <a:gd name="connsiteX9700" fmla="*/ 115384 w 1031876"/>
              <a:gd name="connsiteY9700" fmla="*/ 791515 h 1106488"/>
              <a:gd name="connsiteX9701" fmla="*/ 115617 w 1031876"/>
              <a:gd name="connsiteY9701" fmla="*/ 791515 h 1106488"/>
              <a:gd name="connsiteX9702" fmla="*/ 115644 w 1031876"/>
              <a:gd name="connsiteY9702" fmla="*/ 791812 h 1106488"/>
              <a:gd name="connsiteX9703" fmla="*/ 115435 w 1031876"/>
              <a:gd name="connsiteY9703" fmla="*/ 791916 h 1106488"/>
              <a:gd name="connsiteX9704" fmla="*/ 109401 w 1031876"/>
              <a:gd name="connsiteY9704" fmla="*/ 791515 h 1106488"/>
              <a:gd name="connsiteX9705" fmla="*/ 110256 w 1031876"/>
              <a:gd name="connsiteY9705" fmla="*/ 791515 h 1106488"/>
              <a:gd name="connsiteX9706" fmla="*/ 112136 w 1031876"/>
              <a:gd name="connsiteY9706" fmla="*/ 791515 h 1106488"/>
              <a:gd name="connsiteX9707" fmla="*/ 112302 w 1031876"/>
              <a:gd name="connsiteY9707" fmla="*/ 791929 h 1106488"/>
              <a:gd name="connsiteX9708" fmla="*/ 102564 w 1031876"/>
              <a:gd name="connsiteY9708" fmla="*/ 791515 h 1106488"/>
              <a:gd name="connsiteX9709" fmla="*/ 109401 w 1031876"/>
              <a:gd name="connsiteY9709" fmla="*/ 798345 h 1106488"/>
              <a:gd name="connsiteX9710" fmla="*/ 102564 w 1031876"/>
              <a:gd name="connsiteY9710" fmla="*/ 791515 h 1106488"/>
              <a:gd name="connsiteX9711" fmla="*/ 99145 w 1031876"/>
              <a:gd name="connsiteY9711" fmla="*/ 791515 h 1106488"/>
              <a:gd name="connsiteX9712" fmla="*/ 102564 w 1031876"/>
              <a:gd name="connsiteY9712" fmla="*/ 791515 h 1106488"/>
              <a:gd name="connsiteX9713" fmla="*/ 103419 w 1031876"/>
              <a:gd name="connsiteY9713" fmla="*/ 798345 h 1106488"/>
              <a:gd name="connsiteX9714" fmla="*/ 102564 w 1031876"/>
              <a:gd name="connsiteY9714" fmla="*/ 798345 h 1106488"/>
              <a:gd name="connsiteX9715" fmla="*/ 99145 w 1031876"/>
              <a:gd name="connsiteY9715" fmla="*/ 791515 h 1106488"/>
              <a:gd name="connsiteX9716" fmla="*/ 61913 w 1031876"/>
              <a:gd name="connsiteY9716" fmla="*/ 791104 h 1106488"/>
              <a:gd name="connsiteX9717" fmla="*/ 61913 w 1031876"/>
              <a:gd name="connsiteY9717" fmla="*/ 797984 h 1106488"/>
              <a:gd name="connsiteX9718" fmla="*/ 61913 w 1031876"/>
              <a:gd name="connsiteY9718" fmla="*/ 791104 h 1106488"/>
              <a:gd name="connsiteX9719" fmla="*/ 61913 w 1031876"/>
              <a:gd name="connsiteY9719" fmla="*/ 791104 h 1106488"/>
              <a:gd name="connsiteX9720" fmla="*/ 62707 w 1031876"/>
              <a:gd name="connsiteY9720" fmla="*/ 791104 h 1106488"/>
              <a:gd name="connsiteX9721" fmla="*/ 67469 w 1031876"/>
              <a:gd name="connsiteY9721" fmla="*/ 791104 h 1106488"/>
              <a:gd name="connsiteX9722" fmla="*/ 68263 w 1031876"/>
              <a:gd name="connsiteY9722" fmla="*/ 791104 h 1106488"/>
              <a:gd name="connsiteX9723" fmla="*/ 68263 w 1031876"/>
              <a:gd name="connsiteY9723" fmla="*/ 792824 h 1106488"/>
              <a:gd name="connsiteX9724" fmla="*/ 68263 w 1031876"/>
              <a:gd name="connsiteY9724" fmla="*/ 793684 h 1106488"/>
              <a:gd name="connsiteX9725" fmla="*/ 68263 w 1031876"/>
              <a:gd name="connsiteY9725" fmla="*/ 797124 h 1106488"/>
              <a:gd name="connsiteX9726" fmla="*/ 68263 w 1031876"/>
              <a:gd name="connsiteY9726" fmla="*/ 797984 h 1106488"/>
              <a:gd name="connsiteX9727" fmla="*/ 61913 w 1031876"/>
              <a:gd name="connsiteY9727" fmla="*/ 791104 h 1106488"/>
              <a:gd name="connsiteX9728" fmla="*/ 114100 w 1031876"/>
              <a:gd name="connsiteY9728" fmla="*/ 789377 h 1106488"/>
              <a:gd name="connsiteX9729" fmla="*/ 115555 w 1031876"/>
              <a:gd name="connsiteY9729" fmla="*/ 790832 h 1106488"/>
              <a:gd name="connsiteX9730" fmla="*/ 115384 w 1031876"/>
              <a:gd name="connsiteY9730" fmla="*/ 790661 h 1106488"/>
              <a:gd name="connsiteX9731" fmla="*/ 734276 w 1031876"/>
              <a:gd name="connsiteY9731" fmla="*/ 788864 h 1106488"/>
              <a:gd name="connsiteX9732" fmla="*/ 731950 w 1031876"/>
              <a:gd name="connsiteY9732" fmla="*/ 791187 h 1106488"/>
              <a:gd name="connsiteX9733" fmla="*/ 731950 w 1031876"/>
              <a:gd name="connsiteY9733" fmla="*/ 791187 h 1106488"/>
              <a:gd name="connsiteX9734" fmla="*/ 736409 w 1031876"/>
              <a:gd name="connsiteY9734" fmla="*/ 786733 h 1106488"/>
              <a:gd name="connsiteX9735" fmla="*/ 734276 w 1031876"/>
              <a:gd name="connsiteY9735" fmla="*/ 788864 h 1106488"/>
              <a:gd name="connsiteX9736" fmla="*/ 735041 w 1031876"/>
              <a:gd name="connsiteY9736" fmla="*/ 788099 h 1106488"/>
              <a:gd name="connsiteX9737" fmla="*/ 112023 w 1031876"/>
              <a:gd name="connsiteY9737" fmla="*/ 786555 h 1106488"/>
              <a:gd name="connsiteX9738" fmla="*/ 112713 w 1031876"/>
              <a:gd name="connsiteY9738" fmla="*/ 787202 h 1106488"/>
              <a:gd name="connsiteX9739" fmla="*/ 112807 w 1031876"/>
              <a:gd name="connsiteY9739" fmla="*/ 787114 h 1106488"/>
              <a:gd name="connsiteX9740" fmla="*/ 95726 w 1031876"/>
              <a:gd name="connsiteY9740" fmla="*/ 786547 h 1106488"/>
              <a:gd name="connsiteX9741" fmla="*/ 97191 w 1031876"/>
              <a:gd name="connsiteY9741" fmla="*/ 787611 h 1106488"/>
              <a:gd name="connsiteX9742" fmla="*/ 99145 w 1031876"/>
              <a:gd name="connsiteY9742" fmla="*/ 791515 h 1106488"/>
              <a:gd name="connsiteX9743" fmla="*/ 96581 w 1031876"/>
              <a:gd name="connsiteY9743" fmla="*/ 791515 h 1106488"/>
              <a:gd name="connsiteX9744" fmla="*/ 95726 w 1031876"/>
              <a:gd name="connsiteY9744" fmla="*/ 791515 h 1106488"/>
              <a:gd name="connsiteX9745" fmla="*/ 95726 w 1031876"/>
              <a:gd name="connsiteY9745" fmla="*/ 788099 h 1106488"/>
              <a:gd name="connsiteX9746" fmla="*/ 95726 w 1031876"/>
              <a:gd name="connsiteY9746" fmla="*/ 787246 h 1106488"/>
              <a:gd name="connsiteX9747" fmla="*/ 63044 w 1031876"/>
              <a:gd name="connsiteY9747" fmla="*/ 785450 h 1106488"/>
              <a:gd name="connsiteX9748" fmla="*/ 65954 w 1031876"/>
              <a:gd name="connsiteY9748" fmla="*/ 788603 h 1106488"/>
              <a:gd name="connsiteX9749" fmla="*/ 65088 w 1031876"/>
              <a:gd name="connsiteY9749" fmla="*/ 787665 h 1106488"/>
              <a:gd name="connsiteX9750" fmla="*/ 882049 w 1031876"/>
              <a:gd name="connsiteY9750" fmla="*/ 785329 h 1106488"/>
              <a:gd name="connsiteX9751" fmla="*/ 881857 w 1031876"/>
              <a:gd name="connsiteY9751" fmla="*/ 785427 h 1106488"/>
              <a:gd name="connsiteX9752" fmla="*/ 881857 w 1031876"/>
              <a:gd name="connsiteY9752" fmla="*/ 785614 h 1106488"/>
              <a:gd name="connsiteX9753" fmla="*/ 881857 w 1031876"/>
              <a:gd name="connsiteY9753" fmla="*/ 791624 h 1106488"/>
              <a:gd name="connsiteX9754" fmla="*/ 882049 w 1031876"/>
              <a:gd name="connsiteY9754" fmla="*/ 791515 h 1106488"/>
              <a:gd name="connsiteX9755" fmla="*/ 879485 w 1031876"/>
              <a:gd name="connsiteY9755" fmla="*/ 794930 h 1106488"/>
              <a:gd name="connsiteX9756" fmla="*/ 880184 w 1031876"/>
              <a:gd name="connsiteY9756" fmla="*/ 795861 h 1106488"/>
              <a:gd name="connsiteX9757" fmla="*/ 879485 w 1031876"/>
              <a:gd name="connsiteY9757" fmla="*/ 797491 h 1106488"/>
              <a:gd name="connsiteX9758" fmla="*/ 882049 w 1031876"/>
              <a:gd name="connsiteY9758" fmla="*/ 798345 h 1106488"/>
              <a:gd name="connsiteX9759" fmla="*/ 876301 w 1031876"/>
              <a:gd name="connsiteY9759" fmla="*/ 799165 h 1106488"/>
              <a:gd name="connsiteX9760" fmla="*/ 876301 w 1031876"/>
              <a:gd name="connsiteY9760" fmla="*/ 800100 h 1106488"/>
              <a:gd name="connsiteX9761" fmla="*/ 875938 w 1031876"/>
              <a:gd name="connsiteY9761" fmla="*/ 800100 h 1106488"/>
              <a:gd name="connsiteX9762" fmla="*/ 875212 w 1031876"/>
              <a:gd name="connsiteY9762" fmla="*/ 805175 h 1106488"/>
              <a:gd name="connsiteX9763" fmla="*/ 882049 w 1031876"/>
              <a:gd name="connsiteY9763" fmla="*/ 798345 h 1106488"/>
              <a:gd name="connsiteX9764" fmla="*/ 880184 w 1031876"/>
              <a:gd name="connsiteY9764" fmla="*/ 795861 h 1106488"/>
              <a:gd name="connsiteX9765" fmla="*/ 882049 w 1031876"/>
              <a:gd name="connsiteY9765" fmla="*/ 791515 h 1106488"/>
              <a:gd name="connsiteX9766" fmla="*/ 882049 w 1031876"/>
              <a:gd name="connsiteY9766" fmla="*/ 790661 h 1106488"/>
              <a:gd name="connsiteX9767" fmla="*/ 930276 w 1031876"/>
              <a:gd name="connsiteY9767" fmla="*/ 784860 h 1106488"/>
              <a:gd name="connsiteX9768" fmla="*/ 924257 w 1031876"/>
              <a:gd name="connsiteY9768" fmla="*/ 788353 h 1106488"/>
              <a:gd name="connsiteX9769" fmla="*/ 923397 w 1031876"/>
              <a:gd name="connsiteY9769" fmla="*/ 791845 h 1106488"/>
              <a:gd name="connsiteX9770" fmla="*/ 924257 w 1031876"/>
              <a:gd name="connsiteY9770" fmla="*/ 785733 h 1106488"/>
              <a:gd name="connsiteX9771" fmla="*/ 930276 w 1031876"/>
              <a:gd name="connsiteY9771" fmla="*/ 784860 h 1106488"/>
              <a:gd name="connsiteX9772" fmla="*/ 930276 w 1031876"/>
              <a:gd name="connsiteY9772" fmla="*/ 784860 h 1106488"/>
              <a:gd name="connsiteX9773" fmla="*/ 923397 w 1031876"/>
              <a:gd name="connsiteY9773" fmla="*/ 791845 h 1106488"/>
              <a:gd name="connsiteX9774" fmla="*/ 923397 w 1031876"/>
              <a:gd name="connsiteY9774" fmla="*/ 791845 h 1106488"/>
              <a:gd name="connsiteX9775" fmla="*/ 930276 w 1031876"/>
              <a:gd name="connsiteY9775" fmla="*/ 784860 h 1106488"/>
              <a:gd name="connsiteX9776" fmla="*/ 923397 w 1031876"/>
              <a:gd name="connsiteY9776" fmla="*/ 791845 h 1106488"/>
              <a:gd name="connsiteX9777" fmla="*/ 930276 w 1031876"/>
              <a:gd name="connsiteY9777" fmla="*/ 784860 h 1106488"/>
              <a:gd name="connsiteX9778" fmla="*/ 110124 w 1031876"/>
              <a:gd name="connsiteY9778" fmla="*/ 784774 h 1106488"/>
              <a:gd name="connsiteX9779" fmla="*/ 111003 w 1031876"/>
              <a:gd name="connsiteY9779" fmla="*/ 785598 h 1106488"/>
              <a:gd name="connsiteX9780" fmla="*/ 113129 w 1031876"/>
              <a:gd name="connsiteY9780" fmla="*/ 786812 h 1106488"/>
              <a:gd name="connsiteX9781" fmla="*/ 114694 w 1031876"/>
              <a:gd name="connsiteY9781" fmla="*/ 785345 h 1106488"/>
              <a:gd name="connsiteX9782" fmla="*/ 833015 w 1031876"/>
              <a:gd name="connsiteY9782" fmla="*/ 784754 h 1106488"/>
              <a:gd name="connsiteX9783" fmla="*/ 830263 w 1031876"/>
              <a:gd name="connsiteY9783" fmla="*/ 788194 h 1106488"/>
              <a:gd name="connsiteX9784" fmla="*/ 827088 w 1031876"/>
              <a:gd name="connsiteY9784" fmla="*/ 792163 h 1106488"/>
              <a:gd name="connsiteX9785" fmla="*/ 832644 w 1031876"/>
              <a:gd name="connsiteY9785" fmla="*/ 785217 h 1106488"/>
              <a:gd name="connsiteX9786" fmla="*/ 820739 w 1031876"/>
              <a:gd name="connsiteY9786" fmla="*/ 784754 h 1106488"/>
              <a:gd name="connsiteX9787" fmla="*/ 820739 w 1031876"/>
              <a:gd name="connsiteY9787" fmla="*/ 788194 h 1106488"/>
              <a:gd name="connsiteX9788" fmla="*/ 820739 w 1031876"/>
              <a:gd name="connsiteY9788" fmla="*/ 791633 h 1106488"/>
              <a:gd name="connsiteX9789" fmla="*/ 823913 w 1031876"/>
              <a:gd name="connsiteY9789" fmla="*/ 788194 h 1106488"/>
              <a:gd name="connsiteX9790" fmla="*/ 827088 w 1031876"/>
              <a:gd name="connsiteY9790" fmla="*/ 784754 h 1106488"/>
              <a:gd name="connsiteX9791" fmla="*/ 826294 w 1031876"/>
              <a:gd name="connsiteY9791" fmla="*/ 784754 h 1106488"/>
              <a:gd name="connsiteX9792" fmla="*/ 875212 w 1031876"/>
              <a:gd name="connsiteY9792" fmla="*/ 784684 h 1106488"/>
              <a:gd name="connsiteX9793" fmla="*/ 875068 w 1031876"/>
              <a:gd name="connsiteY9793" fmla="*/ 785832 h 1106488"/>
              <a:gd name="connsiteX9794" fmla="*/ 873289 w 1031876"/>
              <a:gd name="connsiteY9794" fmla="*/ 789487 h 1106488"/>
              <a:gd name="connsiteX9795" fmla="*/ 874457 w 1031876"/>
              <a:gd name="connsiteY9795" fmla="*/ 790718 h 1106488"/>
              <a:gd name="connsiteX9796" fmla="*/ 874357 w 1031876"/>
              <a:gd name="connsiteY9796" fmla="*/ 791515 h 1106488"/>
              <a:gd name="connsiteX9797" fmla="*/ 873502 w 1031876"/>
              <a:gd name="connsiteY9797" fmla="*/ 792490 h 1106488"/>
              <a:gd name="connsiteX9798" fmla="*/ 869229 w 1031876"/>
              <a:gd name="connsiteY9798" fmla="*/ 794930 h 1106488"/>
              <a:gd name="connsiteX9799" fmla="*/ 868374 w 1031876"/>
              <a:gd name="connsiteY9799" fmla="*/ 798345 h 1106488"/>
              <a:gd name="connsiteX9800" fmla="*/ 868374 w 1031876"/>
              <a:gd name="connsiteY9800" fmla="*/ 797491 h 1106488"/>
              <a:gd name="connsiteX9801" fmla="*/ 868374 w 1031876"/>
              <a:gd name="connsiteY9801" fmla="*/ 794930 h 1106488"/>
              <a:gd name="connsiteX9802" fmla="*/ 868374 w 1031876"/>
              <a:gd name="connsiteY9802" fmla="*/ 792368 h 1106488"/>
              <a:gd name="connsiteX9803" fmla="*/ 868374 w 1031876"/>
              <a:gd name="connsiteY9803" fmla="*/ 791515 h 1106488"/>
              <a:gd name="connsiteX9804" fmla="*/ 875212 w 1031876"/>
              <a:gd name="connsiteY9804" fmla="*/ 784684 h 1106488"/>
              <a:gd name="connsiteX9805" fmla="*/ 738460 w 1031876"/>
              <a:gd name="connsiteY9805" fmla="*/ 784684 h 1106488"/>
              <a:gd name="connsiteX9806" fmla="*/ 736409 w 1031876"/>
              <a:gd name="connsiteY9806" fmla="*/ 786733 h 1106488"/>
              <a:gd name="connsiteX9807" fmla="*/ 737605 w 1031876"/>
              <a:gd name="connsiteY9807" fmla="*/ 785538 h 1106488"/>
              <a:gd name="connsiteX9808" fmla="*/ 738460 w 1031876"/>
              <a:gd name="connsiteY9808" fmla="*/ 784684 h 1106488"/>
              <a:gd name="connsiteX9809" fmla="*/ 116239 w 1031876"/>
              <a:gd name="connsiteY9809" fmla="*/ 784684 h 1106488"/>
              <a:gd name="connsiteX9810" fmla="*/ 123077 w 1031876"/>
              <a:gd name="connsiteY9810" fmla="*/ 791515 h 1106488"/>
              <a:gd name="connsiteX9811" fmla="*/ 119658 w 1031876"/>
              <a:gd name="connsiteY9811" fmla="*/ 788099 h 1106488"/>
              <a:gd name="connsiteX9812" fmla="*/ 118290 w 1031876"/>
              <a:gd name="connsiteY9812" fmla="*/ 786733 h 1106488"/>
              <a:gd name="connsiteX9813" fmla="*/ 117094 w 1031876"/>
              <a:gd name="connsiteY9813" fmla="*/ 785538 h 1106488"/>
              <a:gd name="connsiteX9814" fmla="*/ 116239 w 1031876"/>
              <a:gd name="connsiteY9814" fmla="*/ 784684 h 1106488"/>
              <a:gd name="connsiteX9815" fmla="*/ 109401 w 1031876"/>
              <a:gd name="connsiteY9815" fmla="*/ 784684 h 1106488"/>
              <a:gd name="connsiteX9816" fmla="*/ 115384 w 1031876"/>
              <a:gd name="connsiteY9816" fmla="*/ 791515 h 1106488"/>
              <a:gd name="connsiteX9817" fmla="*/ 112136 w 1031876"/>
              <a:gd name="connsiteY9817" fmla="*/ 791515 h 1106488"/>
              <a:gd name="connsiteX9818" fmla="*/ 109401 w 1031876"/>
              <a:gd name="connsiteY9818" fmla="*/ 784684 h 1106488"/>
              <a:gd name="connsiteX9819" fmla="*/ 114100 w 1031876"/>
              <a:gd name="connsiteY9819" fmla="*/ 789377 h 1106488"/>
              <a:gd name="connsiteX9820" fmla="*/ 112820 w 1031876"/>
              <a:gd name="connsiteY9820" fmla="*/ 788099 h 1106488"/>
              <a:gd name="connsiteX9821" fmla="*/ 109401 w 1031876"/>
              <a:gd name="connsiteY9821" fmla="*/ 784684 h 1106488"/>
              <a:gd name="connsiteX9822" fmla="*/ 95726 w 1031876"/>
              <a:gd name="connsiteY9822" fmla="*/ 784684 h 1106488"/>
              <a:gd name="connsiteX9823" fmla="*/ 102564 w 1031876"/>
              <a:gd name="connsiteY9823" fmla="*/ 791515 h 1106488"/>
              <a:gd name="connsiteX9824" fmla="*/ 97191 w 1031876"/>
              <a:gd name="connsiteY9824" fmla="*/ 787611 h 1106488"/>
              <a:gd name="connsiteX9825" fmla="*/ 875962 w 1031876"/>
              <a:gd name="connsiteY9825" fmla="*/ 784497 h 1106488"/>
              <a:gd name="connsiteX9826" fmla="*/ 875827 w 1031876"/>
              <a:gd name="connsiteY9826" fmla="*/ 784684 h 1106488"/>
              <a:gd name="connsiteX9827" fmla="*/ 875212 w 1031876"/>
              <a:gd name="connsiteY9827" fmla="*/ 785537 h 1106488"/>
              <a:gd name="connsiteX9828" fmla="*/ 875212 w 1031876"/>
              <a:gd name="connsiteY9828" fmla="*/ 784684 h 1106488"/>
              <a:gd name="connsiteX9829" fmla="*/ 68480 w 1031876"/>
              <a:gd name="connsiteY9829" fmla="*/ 784446 h 1106488"/>
              <a:gd name="connsiteX9830" fmla="*/ 74167 w 1031876"/>
              <a:gd name="connsiteY9830" fmla="*/ 790244 h 1106488"/>
              <a:gd name="connsiteX9831" fmla="*/ 74613 w 1031876"/>
              <a:gd name="connsiteY9831" fmla="*/ 790699 h 1106488"/>
              <a:gd name="connsiteX9832" fmla="*/ 75010 w 1031876"/>
              <a:gd name="connsiteY9832" fmla="*/ 791104 h 1106488"/>
              <a:gd name="connsiteX9833" fmla="*/ 74613 w 1031876"/>
              <a:gd name="connsiteY9833" fmla="*/ 790700 h 1106488"/>
              <a:gd name="connsiteX9834" fmla="*/ 71637 w 1031876"/>
              <a:gd name="connsiteY9834" fmla="*/ 787665 h 1106488"/>
              <a:gd name="connsiteX9835" fmla="*/ 1025526 w 1031876"/>
              <a:gd name="connsiteY9835" fmla="*/ 784225 h 1106488"/>
              <a:gd name="connsiteX9836" fmla="*/ 1025526 w 1031876"/>
              <a:gd name="connsiteY9836" fmla="*/ 791104 h 1106488"/>
              <a:gd name="connsiteX9837" fmla="*/ 1022969 w 1031876"/>
              <a:gd name="connsiteY9837" fmla="*/ 795953 h 1106488"/>
              <a:gd name="connsiteX9838" fmla="*/ 1025526 w 1031876"/>
              <a:gd name="connsiteY9838" fmla="*/ 794227 h 1106488"/>
              <a:gd name="connsiteX9839" fmla="*/ 1027113 w 1031876"/>
              <a:gd name="connsiteY9839" fmla="*/ 793155 h 1106488"/>
              <a:gd name="connsiteX9840" fmla="*/ 1028106 w 1031876"/>
              <a:gd name="connsiteY9840" fmla="*/ 792485 h 1106488"/>
              <a:gd name="connsiteX9841" fmla="*/ 1027068 w 1031876"/>
              <a:gd name="connsiteY9841" fmla="*/ 794911 h 1106488"/>
              <a:gd name="connsiteX9842" fmla="*/ 1031876 w 1031876"/>
              <a:gd name="connsiteY9842" fmla="*/ 792163 h 1106488"/>
              <a:gd name="connsiteX9843" fmla="*/ 1025526 w 1031876"/>
              <a:gd name="connsiteY9843" fmla="*/ 798513 h 1106488"/>
              <a:gd name="connsiteX9844" fmla="*/ 1024732 w 1031876"/>
              <a:gd name="connsiteY9844" fmla="*/ 798513 h 1106488"/>
              <a:gd name="connsiteX9845" fmla="*/ 1020642 w 1031876"/>
              <a:gd name="connsiteY9845" fmla="*/ 798513 h 1106488"/>
              <a:gd name="connsiteX9846" fmla="*/ 1021557 w 1031876"/>
              <a:gd name="connsiteY9846" fmla="*/ 798844 h 1106488"/>
              <a:gd name="connsiteX9847" fmla="*/ 1020404 w 1031876"/>
              <a:gd name="connsiteY9847" fmla="*/ 801758 h 1106488"/>
              <a:gd name="connsiteX9848" fmla="*/ 1021061 w 1031876"/>
              <a:gd name="connsiteY9848" fmla="*/ 802812 h 1106488"/>
              <a:gd name="connsiteX9849" fmla="*/ 1019811 w 1031876"/>
              <a:gd name="connsiteY9849" fmla="*/ 807226 h 1106488"/>
              <a:gd name="connsiteX9850" fmla="*/ 1018589 w 1031876"/>
              <a:gd name="connsiteY9850" fmla="*/ 805657 h 1106488"/>
              <a:gd name="connsiteX9851" fmla="*/ 1018348 w 1031876"/>
              <a:gd name="connsiteY9851" fmla="*/ 805657 h 1106488"/>
              <a:gd name="connsiteX9852" fmla="*/ 1017489 w 1031876"/>
              <a:gd name="connsiteY9852" fmla="*/ 812271 h 1106488"/>
              <a:gd name="connsiteX9853" fmla="*/ 1017008 w 1031876"/>
              <a:gd name="connsiteY9853" fmla="*/ 812800 h 1106488"/>
              <a:gd name="connsiteX9854" fmla="*/ 1013293 w 1031876"/>
              <a:gd name="connsiteY9854" fmla="*/ 816888 h 1106488"/>
              <a:gd name="connsiteX9855" fmla="*/ 1012371 w 1031876"/>
              <a:gd name="connsiteY9855" fmla="*/ 814817 h 1106488"/>
              <a:gd name="connsiteX9856" fmla="*/ 1012082 w 1031876"/>
              <a:gd name="connsiteY9856" fmla="*/ 814167 h 1106488"/>
              <a:gd name="connsiteX9857" fmla="*/ 1011521 w 1031876"/>
              <a:gd name="connsiteY9857" fmla="*/ 818753 h 1106488"/>
              <a:gd name="connsiteX9858" fmla="*/ 1011238 w 1031876"/>
              <a:gd name="connsiteY9858" fmla="*/ 819083 h 1106488"/>
              <a:gd name="connsiteX9859" fmla="*/ 1011238 w 1031876"/>
              <a:gd name="connsiteY9859" fmla="*/ 819150 h 1106488"/>
              <a:gd name="connsiteX9860" fmla="*/ 1011222 w 1031876"/>
              <a:gd name="connsiteY9860" fmla="*/ 819102 h 1106488"/>
              <a:gd name="connsiteX9861" fmla="*/ 1005568 w 1031876"/>
              <a:gd name="connsiteY9861" fmla="*/ 825698 h 1106488"/>
              <a:gd name="connsiteX9862" fmla="*/ 1010670 w 1031876"/>
              <a:gd name="connsiteY9862" fmla="*/ 825698 h 1106488"/>
              <a:gd name="connsiteX9863" fmla="*/ 1011238 w 1031876"/>
              <a:gd name="connsiteY9863" fmla="*/ 825698 h 1106488"/>
              <a:gd name="connsiteX9864" fmla="*/ 1011238 w 1031876"/>
              <a:gd name="connsiteY9864" fmla="*/ 825500 h 1106488"/>
              <a:gd name="connsiteX9865" fmla="*/ 1011304 w 1031876"/>
              <a:gd name="connsiteY9865" fmla="*/ 825698 h 1106488"/>
              <a:gd name="connsiteX9866" fmla="*/ 1011521 w 1031876"/>
              <a:gd name="connsiteY9866" fmla="*/ 825698 h 1106488"/>
              <a:gd name="connsiteX9867" fmla="*/ 1012371 w 1031876"/>
              <a:gd name="connsiteY9867" fmla="*/ 825698 h 1106488"/>
              <a:gd name="connsiteX9868" fmla="*/ 1013222 w 1031876"/>
              <a:gd name="connsiteY9868" fmla="*/ 818753 h 1106488"/>
              <a:gd name="connsiteX9869" fmla="*/ 1013505 w 1031876"/>
              <a:gd name="connsiteY9869" fmla="*/ 818422 h 1106488"/>
              <a:gd name="connsiteX9870" fmla="*/ 1012371 w 1031876"/>
              <a:gd name="connsiteY9870" fmla="*/ 818786 h 1106488"/>
              <a:gd name="connsiteX9871" fmla="*/ 1012323 w 1031876"/>
              <a:gd name="connsiteY9871" fmla="*/ 818802 h 1106488"/>
              <a:gd name="connsiteX9872" fmla="*/ 1011238 w 1031876"/>
              <a:gd name="connsiteY9872" fmla="*/ 819150 h 1106488"/>
              <a:gd name="connsiteX9873" fmla="*/ 1012371 w 1031876"/>
              <a:gd name="connsiteY9873" fmla="*/ 817903 h 1106488"/>
              <a:gd name="connsiteX9874" fmla="*/ 1013293 w 1031876"/>
              <a:gd name="connsiteY9874" fmla="*/ 816888 h 1106488"/>
              <a:gd name="connsiteX9875" fmla="*/ 1013815 w 1031876"/>
              <a:gd name="connsiteY9875" fmla="*/ 818061 h 1106488"/>
              <a:gd name="connsiteX9876" fmla="*/ 1018324 w 1031876"/>
              <a:gd name="connsiteY9876" fmla="*/ 812800 h 1106488"/>
              <a:gd name="connsiteX9877" fmla="*/ 1019175 w 1031876"/>
              <a:gd name="connsiteY9877" fmla="*/ 811808 h 1106488"/>
              <a:gd name="connsiteX9878" fmla="*/ 1018446 w 1031876"/>
              <a:gd name="connsiteY9878" fmla="*/ 812800 h 1106488"/>
              <a:gd name="connsiteX9879" fmla="*/ 1016623 w 1031876"/>
              <a:gd name="connsiteY9879" fmla="*/ 815280 h 1106488"/>
              <a:gd name="connsiteX9880" fmla="*/ 1017491 w 1031876"/>
              <a:gd name="connsiteY9880" fmla="*/ 816461 h 1106488"/>
              <a:gd name="connsiteX9881" fmla="*/ 1018721 w 1031876"/>
              <a:gd name="connsiteY9881" fmla="*/ 812800 h 1106488"/>
              <a:gd name="connsiteX9882" fmla="*/ 1018147 w 1031876"/>
              <a:gd name="connsiteY9882" fmla="*/ 817354 h 1106488"/>
              <a:gd name="connsiteX9883" fmla="*/ 1019175 w 1031876"/>
              <a:gd name="connsiteY9883" fmla="*/ 818753 h 1106488"/>
              <a:gd name="connsiteX9884" fmla="*/ 1015438 w 1031876"/>
              <a:gd name="connsiteY9884" fmla="*/ 822567 h 1106488"/>
              <a:gd name="connsiteX9885" fmla="*/ 1015320 w 1031876"/>
              <a:gd name="connsiteY9885" fmla="*/ 822920 h 1106488"/>
              <a:gd name="connsiteX9886" fmla="*/ 1013959 w 1031876"/>
              <a:gd name="connsiteY9886" fmla="*/ 826969 h 1106488"/>
              <a:gd name="connsiteX9887" fmla="*/ 1012768 w 1031876"/>
              <a:gd name="connsiteY9887" fmla="*/ 827137 h 1106488"/>
              <a:gd name="connsiteX9888" fmla="*/ 1012598 w 1031876"/>
              <a:gd name="connsiteY9888" fmla="*/ 828319 h 1106488"/>
              <a:gd name="connsiteX9889" fmla="*/ 1013658 w 1031876"/>
              <a:gd name="connsiteY9889" fmla="*/ 827865 h 1106488"/>
              <a:gd name="connsiteX9890" fmla="*/ 1013959 w 1031876"/>
              <a:gd name="connsiteY9890" fmla="*/ 826969 h 1106488"/>
              <a:gd name="connsiteX9891" fmla="*/ 1014392 w 1031876"/>
              <a:gd name="connsiteY9891" fmla="*/ 826907 h 1106488"/>
              <a:gd name="connsiteX9892" fmla="*/ 1014078 w 1031876"/>
              <a:gd name="connsiteY9892" fmla="*/ 827685 h 1106488"/>
              <a:gd name="connsiteX9893" fmla="*/ 1014671 w 1031876"/>
              <a:gd name="connsiteY9893" fmla="*/ 827431 h 1106488"/>
              <a:gd name="connsiteX9894" fmla="*/ 1013005 w 1031876"/>
              <a:gd name="connsiteY9894" fmla="*/ 830346 h 1106488"/>
              <a:gd name="connsiteX9895" fmla="*/ 1011918 w 1031876"/>
              <a:gd name="connsiteY9895" fmla="*/ 833041 h 1106488"/>
              <a:gd name="connsiteX9896" fmla="*/ 1012565 w 1031876"/>
              <a:gd name="connsiteY9896" fmla="*/ 831116 h 1106488"/>
              <a:gd name="connsiteX9897" fmla="*/ 1012071 w 1031876"/>
              <a:gd name="connsiteY9897" fmla="*/ 831981 h 1106488"/>
              <a:gd name="connsiteX9898" fmla="*/ 1011918 w 1031876"/>
              <a:gd name="connsiteY9898" fmla="*/ 833041 h 1106488"/>
              <a:gd name="connsiteX9899" fmla="*/ 1011248 w 1031876"/>
              <a:gd name="connsiteY9899" fmla="*/ 833420 h 1106488"/>
              <a:gd name="connsiteX9900" fmla="*/ 1011238 w 1031876"/>
              <a:gd name="connsiteY9900" fmla="*/ 833438 h 1106488"/>
              <a:gd name="connsiteX9901" fmla="*/ 1011238 w 1031876"/>
              <a:gd name="connsiteY9901" fmla="*/ 833426 h 1106488"/>
              <a:gd name="connsiteX9902" fmla="*/ 1005964 w 1031876"/>
              <a:gd name="connsiteY9902" fmla="*/ 836414 h 1106488"/>
              <a:gd name="connsiteX9903" fmla="*/ 1005114 w 1031876"/>
              <a:gd name="connsiteY9903" fmla="*/ 839788 h 1106488"/>
              <a:gd name="connsiteX9904" fmla="*/ 999161 w 1031876"/>
              <a:gd name="connsiteY9904" fmla="*/ 840631 h 1106488"/>
              <a:gd name="connsiteX9905" fmla="*/ 998834 w 1031876"/>
              <a:gd name="connsiteY9905" fmla="*/ 842902 h 1106488"/>
              <a:gd name="connsiteX9906" fmla="*/ 998764 w 1031876"/>
              <a:gd name="connsiteY9906" fmla="*/ 842485 h 1106488"/>
              <a:gd name="connsiteX9907" fmla="*/ 998543 w 1031876"/>
              <a:gd name="connsiteY9907" fmla="*/ 841169 h 1106488"/>
              <a:gd name="connsiteX9908" fmla="*/ 997914 w 1031876"/>
              <a:gd name="connsiteY9908" fmla="*/ 845666 h 1106488"/>
              <a:gd name="connsiteX9909" fmla="*/ 991961 w 1031876"/>
              <a:gd name="connsiteY9909" fmla="*/ 846534 h 1106488"/>
              <a:gd name="connsiteX9910" fmla="*/ 991962 w 1031876"/>
              <a:gd name="connsiteY9910" fmla="*/ 846533 h 1106488"/>
              <a:gd name="connsiteX9911" fmla="*/ 997914 w 1031876"/>
              <a:gd name="connsiteY9911" fmla="*/ 839589 h 1106488"/>
              <a:gd name="connsiteX9912" fmla="*/ 998764 w 1031876"/>
              <a:gd name="connsiteY9912" fmla="*/ 832644 h 1106488"/>
              <a:gd name="connsiteX9913" fmla="*/ 997914 w 1031876"/>
              <a:gd name="connsiteY9913" fmla="*/ 832644 h 1106488"/>
              <a:gd name="connsiteX9914" fmla="*/ 995362 w 1031876"/>
              <a:gd name="connsiteY9914" fmla="*/ 832644 h 1106488"/>
              <a:gd name="connsiteX9915" fmla="*/ 991961 w 1031876"/>
              <a:gd name="connsiteY9915" fmla="*/ 832644 h 1106488"/>
              <a:gd name="connsiteX9916" fmla="*/ 998764 w 1031876"/>
              <a:gd name="connsiteY9916" fmla="*/ 825698 h 1106488"/>
              <a:gd name="connsiteX9917" fmla="*/ 1002166 w 1031876"/>
              <a:gd name="connsiteY9917" fmla="*/ 824830 h 1106488"/>
              <a:gd name="connsiteX9918" fmla="*/ 1005490 w 1031876"/>
              <a:gd name="connsiteY9918" fmla="*/ 818892 h 1106488"/>
              <a:gd name="connsiteX9919" fmla="*/ 1005389 w 1031876"/>
              <a:gd name="connsiteY9919" fmla="*/ 818935 h 1106488"/>
              <a:gd name="connsiteX9920" fmla="*/ 1004717 w 1031876"/>
              <a:gd name="connsiteY9920" fmla="*/ 819621 h 1106488"/>
              <a:gd name="connsiteX9921" fmla="*/ 998764 w 1031876"/>
              <a:gd name="connsiteY9921" fmla="*/ 825698 h 1106488"/>
              <a:gd name="connsiteX9922" fmla="*/ 999614 w 1031876"/>
              <a:gd name="connsiteY9922" fmla="*/ 822225 h 1106488"/>
              <a:gd name="connsiteX9923" fmla="*/ 1004890 w 1031876"/>
              <a:gd name="connsiteY9923" fmla="*/ 819148 h 1106488"/>
              <a:gd name="connsiteX9924" fmla="*/ 1005568 w 1031876"/>
              <a:gd name="connsiteY9924" fmla="*/ 818753 h 1106488"/>
              <a:gd name="connsiteX9925" fmla="*/ 1005549 w 1031876"/>
              <a:gd name="connsiteY9925" fmla="*/ 818773 h 1106488"/>
              <a:gd name="connsiteX9926" fmla="*/ 1005561 w 1031876"/>
              <a:gd name="connsiteY9926" fmla="*/ 818766 h 1106488"/>
              <a:gd name="connsiteX9927" fmla="*/ 1005568 w 1031876"/>
              <a:gd name="connsiteY9927" fmla="*/ 818753 h 1106488"/>
              <a:gd name="connsiteX9928" fmla="*/ 1006418 w 1031876"/>
              <a:gd name="connsiteY9928" fmla="*/ 817885 h 1106488"/>
              <a:gd name="connsiteX9929" fmla="*/ 1007134 w 1031876"/>
              <a:gd name="connsiteY9929" fmla="*/ 817154 h 1106488"/>
              <a:gd name="connsiteX9930" fmla="*/ 1007134 w 1031876"/>
              <a:gd name="connsiteY9930" fmla="*/ 817154 h 1106488"/>
              <a:gd name="connsiteX9931" fmla="*/ 1011183 w 1031876"/>
              <a:gd name="connsiteY9931" fmla="*/ 813021 h 1106488"/>
              <a:gd name="connsiteX9932" fmla="*/ 1011238 w 1031876"/>
              <a:gd name="connsiteY9932" fmla="*/ 812800 h 1106488"/>
              <a:gd name="connsiteX9933" fmla="*/ 1011238 w 1031876"/>
              <a:gd name="connsiteY9933" fmla="*/ 812964 h 1106488"/>
              <a:gd name="connsiteX9934" fmla="*/ 1011450 w 1031876"/>
              <a:gd name="connsiteY9934" fmla="*/ 812748 h 1106488"/>
              <a:gd name="connsiteX9935" fmla="*/ 1011308 w 1031876"/>
              <a:gd name="connsiteY9935" fmla="*/ 812428 h 1106488"/>
              <a:gd name="connsiteX9936" fmla="*/ 1009248 w 1031876"/>
              <a:gd name="connsiteY9936" fmla="*/ 813629 h 1106488"/>
              <a:gd name="connsiteX9937" fmla="*/ 1010153 w 1031876"/>
              <a:gd name="connsiteY9937" fmla="*/ 811091 h 1106488"/>
              <a:gd name="connsiteX9938" fmla="*/ 1010075 w 1031876"/>
              <a:gd name="connsiteY9938" fmla="*/ 811026 h 1106488"/>
              <a:gd name="connsiteX9939" fmla="*/ 1009820 w 1031876"/>
              <a:gd name="connsiteY9939" fmla="*/ 810939 h 1106488"/>
              <a:gd name="connsiteX9940" fmla="*/ 1009860 w 1031876"/>
              <a:gd name="connsiteY9940" fmla="*/ 810844 h 1106488"/>
              <a:gd name="connsiteX9941" fmla="*/ 1008063 w 1031876"/>
              <a:gd name="connsiteY9941" fmla="*/ 809328 h 1106488"/>
              <a:gd name="connsiteX9942" fmla="*/ 1004888 w 1031876"/>
              <a:gd name="connsiteY9942" fmla="*/ 812007 h 1106488"/>
              <a:gd name="connsiteX9943" fmla="*/ 1011238 w 1031876"/>
              <a:gd name="connsiteY9943" fmla="*/ 804863 h 1106488"/>
              <a:gd name="connsiteX9944" fmla="*/ 1008857 w 1031876"/>
              <a:gd name="connsiteY9944" fmla="*/ 808435 h 1106488"/>
              <a:gd name="connsiteX9945" fmla="*/ 1009371 w 1031876"/>
              <a:gd name="connsiteY9945" fmla="*/ 809206 h 1106488"/>
              <a:gd name="connsiteX9946" fmla="*/ 1011832 w 1031876"/>
              <a:gd name="connsiteY9946" fmla="*/ 805924 h 1106488"/>
              <a:gd name="connsiteX9947" fmla="*/ 1011238 w 1031876"/>
              <a:gd name="connsiteY9947" fmla="*/ 805657 h 1106488"/>
              <a:gd name="connsiteX9948" fmla="*/ 1012032 w 1031876"/>
              <a:gd name="connsiteY9948" fmla="*/ 805657 h 1106488"/>
              <a:gd name="connsiteX9949" fmla="*/ 1012041 w 1031876"/>
              <a:gd name="connsiteY9949" fmla="*/ 805649 h 1106488"/>
              <a:gd name="connsiteX9950" fmla="*/ 1012371 w 1031876"/>
              <a:gd name="connsiteY9950" fmla="*/ 804862 h 1106488"/>
              <a:gd name="connsiteX9951" fmla="*/ 1012119 w 1031876"/>
              <a:gd name="connsiteY9951" fmla="*/ 805570 h 1106488"/>
              <a:gd name="connsiteX9952" fmla="*/ 1012925 w 1031876"/>
              <a:gd name="connsiteY9952" fmla="*/ 804764 h 1106488"/>
              <a:gd name="connsiteX9953" fmla="*/ 1018382 w 1031876"/>
              <a:gd name="connsiteY9953" fmla="*/ 799307 h 1106488"/>
              <a:gd name="connsiteX9954" fmla="*/ 1018382 w 1031876"/>
              <a:gd name="connsiteY9954" fmla="*/ 798512 h 1106488"/>
              <a:gd name="connsiteX9955" fmla="*/ 1018687 w 1031876"/>
              <a:gd name="connsiteY9955" fmla="*/ 799002 h 1106488"/>
              <a:gd name="connsiteX9956" fmla="*/ 1019176 w 1031876"/>
              <a:gd name="connsiteY9956" fmla="*/ 798513 h 1106488"/>
              <a:gd name="connsiteX9957" fmla="*/ 1018846 w 1031876"/>
              <a:gd name="connsiteY9957" fmla="*/ 799256 h 1106488"/>
              <a:gd name="connsiteX9958" fmla="*/ 1019176 w 1031876"/>
              <a:gd name="connsiteY9958" fmla="*/ 799786 h 1106488"/>
              <a:gd name="connsiteX9959" fmla="*/ 1019176 w 1031876"/>
              <a:gd name="connsiteY9959" fmla="*/ 798513 h 1106488"/>
              <a:gd name="connsiteX9960" fmla="*/ 1019176 w 1031876"/>
              <a:gd name="connsiteY9960" fmla="*/ 797984 h 1106488"/>
              <a:gd name="connsiteX9961" fmla="*/ 1019687 w 1031876"/>
              <a:gd name="connsiteY9961" fmla="*/ 798168 h 1106488"/>
              <a:gd name="connsiteX9962" fmla="*/ 1020485 w 1031876"/>
              <a:gd name="connsiteY9962" fmla="*/ 797629 h 1106488"/>
              <a:gd name="connsiteX9963" fmla="*/ 1019176 w 1031876"/>
              <a:gd name="connsiteY9963" fmla="*/ 797984 h 1106488"/>
              <a:gd name="connsiteX9964" fmla="*/ 1025526 w 1031876"/>
              <a:gd name="connsiteY9964" fmla="*/ 784225 h 1106488"/>
              <a:gd name="connsiteX9965" fmla="*/ 840582 w 1031876"/>
              <a:gd name="connsiteY9965" fmla="*/ 784225 h 1106488"/>
              <a:gd name="connsiteX9966" fmla="*/ 842725 w 1031876"/>
              <a:gd name="connsiteY9966" fmla="*/ 787083 h 1106488"/>
              <a:gd name="connsiteX9967" fmla="*/ 841475 w 1031876"/>
              <a:gd name="connsiteY9967" fmla="*/ 787797 h 1106488"/>
              <a:gd name="connsiteX9968" fmla="*/ 840582 w 1031876"/>
              <a:gd name="connsiteY9968" fmla="*/ 791369 h 1106488"/>
              <a:gd name="connsiteX9969" fmla="*/ 840582 w 1031876"/>
              <a:gd name="connsiteY9969" fmla="*/ 784225 h 1106488"/>
              <a:gd name="connsiteX9970" fmla="*/ 655638 w 1031876"/>
              <a:gd name="connsiteY9970" fmla="*/ 784225 h 1106488"/>
              <a:gd name="connsiteX9971" fmla="*/ 649288 w 1031876"/>
              <a:gd name="connsiteY9971" fmla="*/ 792163 h 1106488"/>
              <a:gd name="connsiteX9972" fmla="*/ 655638 w 1031876"/>
              <a:gd name="connsiteY9972" fmla="*/ 784225 h 1106488"/>
              <a:gd name="connsiteX9973" fmla="*/ 88900 w 1031876"/>
              <a:gd name="connsiteY9973" fmla="*/ 784225 h 1106488"/>
              <a:gd name="connsiteX9974" fmla="*/ 88901 w 1031876"/>
              <a:gd name="connsiteY9974" fmla="*/ 784225 h 1106488"/>
              <a:gd name="connsiteX9975" fmla="*/ 88901 w 1031876"/>
              <a:gd name="connsiteY9975" fmla="*/ 784226 h 1106488"/>
              <a:gd name="connsiteX9976" fmla="*/ 92075 w 1031876"/>
              <a:gd name="connsiteY9976" fmla="*/ 785217 h 1106488"/>
              <a:gd name="connsiteX9977" fmla="*/ 95249 w 1031876"/>
              <a:gd name="connsiteY9977" fmla="*/ 792160 h 1106488"/>
              <a:gd name="connsiteX9978" fmla="*/ 95251 w 1031876"/>
              <a:gd name="connsiteY9978" fmla="*/ 792163 h 1106488"/>
              <a:gd name="connsiteX9979" fmla="*/ 95250 w 1031876"/>
              <a:gd name="connsiteY9979" fmla="*/ 792162 h 1106488"/>
              <a:gd name="connsiteX9980" fmla="*/ 95250 w 1031876"/>
              <a:gd name="connsiteY9980" fmla="*/ 792163 h 1106488"/>
              <a:gd name="connsiteX9981" fmla="*/ 95249 w 1031876"/>
              <a:gd name="connsiteY9981" fmla="*/ 792161 h 1106488"/>
              <a:gd name="connsiteX9982" fmla="*/ 89695 w 1031876"/>
              <a:gd name="connsiteY9982" fmla="*/ 788194 h 1106488"/>
              <a:gd name="connsiteX9983" fmla="*/ 88901 w 1031876"/>
              <a:gd name="connsiteY9983" fmla="*/ 784227 h 1106488"/>
              <a:gd name="connsiteX9984" fmla="*/ 82550 w 1031876"/>
              <a:gd name="connsiteY9984" fmla="*/ 784225 h 1106488"/>
              <a:gd name="connsiteX9985" fmla="*/ 85725 w 1031876"/>
              <a:gd name="connsiteY9985" fmla="*/ 785118 h 1106488"/>
              <a:gd name="connsiteX9986" fmla="*/ 86591 w 1031876"/>
              <a:gd name="connsiteY9986" fmla="*/ 786823 h 1106488"/>
              <a:gd name="connsiteX9987" fmla="*/ 88744 w 1031876"/>
              <a:gd name="connsiteY9987" fmla="*/ 791062 h 1106488"/>
              <a:gd name="connsiteX9988" fmla="*/ 88837 w 1031876"/>
              <a:gd name="connsiteY9988" fmla="*/ 791087 h 1106488"/>
              <a:gd name="connsiteX9989" fmla="*/ 88900 w 1031876"/>
              <a:gd name="connsiteY9989" fmla="*/ 791104 h 1106488"/>
              <a:gd name="connsiteX9990" fmla="*/ 88900 w 1031876"/>
              <a:gd name="connsiteY9990" fmla="*/ 791369 h 1106488"/>
              <a:gd name="connsiteX9991" fmla="*/ 90714 w 1031876"/>
              <a:gd name="connsiteY9991" fmla="*/ 797493 h 1106488"/>
              <a:gd name="connsiteX9992" fmla="*/ 95250 w 1031876"/>
              <a:gd name="connsiteY9992" fmla="*/ 804863 h 1106488"/>
              <a:gd name="connsiteX9993" fmla="*/ 94456 w 1031876"/>
              <a:gd name="connsiteY9993" fmla="*/ 804003 h 1106488"/>
              <a:gd name="connsiteX9994" fmla="*/ 91787 w 1031876"/>
              <a:gd name="connsiteY9994" fmla="*/ 801111 h 1106488"/>
              <a:gd name="connsiteX9995" fmla="*/ 92075 w 1031876"/>
              <a:gd name="connsiteY9995" fmla="*/ 802084 h 1106488"/>
              <a:gd name="connsiteX9996" fmla="*/ 89694 w 1031876"/>
              <a:gd name="connsiteY9996" fmla="*/ 799406 h 1106488"/>
              <a:gd name="connsiteX9997" fmla="*/ 88900 w 1031876"/>
              <a:gd name="connsiteY9997" fmla="*/ 798513 h 1106488"/>
              <a:gd name="connsiteX9998" fmla="*/ 88106 w 1031876"/>
              <a:gd name="connsiteY9998" fmla="*/ 794048 h 1106488"/>
              <a:gd name="connsiteX9999" fmla="*/ 85996 w 1031876"/>
              <a:gd name="connsiteY9999" fmla="*/ 790318 h 1106488"/>
              <a:gd name="connsiteX10000" fmla="*/ 85725 w 1031876"/>
              <a:gd name="connsiteY10000" fmla="*/ 790244 h 1106488"/>
              <a:gd name="connsiteX10001" fmla="*/ 82550 w 1031876"/>
              <a:gd name="connsiteY10001" fmla="*/ 784225 h 1106488"/>
              <a:gd name="connsiteX10002" fmla="*/ 845538 w 1031876"/>
              <a:gd name="connsiteY10002" fmla="*/ 784105 h 1106488"/>
              <a:gd name="connsiteX10003" fmla="*/ 845886 w 1031876"/>
              <a:gd name="connsiteY10003" fmla="*/ 784225 h 1106488"/>
              <a:gd name="connsiteX10004" fmla="*/ 847033 w 1031876"/>
              <a:gd name="connsiteY10004" fmla="*/ 784621 h 1106488"/>
              <a:gd name="connsiteX10005" fmla="*/ 847726 w 1031876"/>
              <a:gd name="connsiteY10005" fmla="*/ 784225 h 1106488"/>
              <a:gd name="connsiteX10006" fmla="*/ 847423 w 1031876"/>
              <a:gd name="connsiteY10006" fmla="*/ 784756 h 1106488"/>
              <a:gd name="connsiteX10007" fmla="*/ 847726 w 1031876"/>
              <a:gd name="connsiteY10007" fmla="*/ 784860 h 1106488"/>
              <a:gd name="connsiteX10008" fmla="*/ 847300 w 1031876"/>
              <a:gd name="connsiteY10008" fmla="*/ 784970 h 1106488"/>
              <a:gd name="connsiteX10009" fmla="*/ 844154 w 1031876"/>
              <a:gd name="connsiteY10009" fmla="*/ 790476 h 1106488"/>
              <a:gd name="connsiteX10010" fmla="*/ 841530 w 1031876"/>
              <a:gd name="connsiteY10010" fmla="*/ 791132 h 1106488"/>
              <a:gd name="connsiteX10011" fmla="*/ 840979 w 1031876"/>
              <a:gd name="connsiteY10011" fmla="*/ 791845 h 1106488"/>
              <a:gd name="connsiteX10012" fmla="*/ 841347 w 1031876"/>
              <a:gd name="connsiteY10012" fmla="*/ 791178 h 1106488"/>
              <a:gd name="connsiteX10013" fmla="*/ 840582 w 1031876"/>
              <a:gd name="connsiteY10013" fmla="*/ 791369 h 1106488"/>
              <a:gd name="connsiteX10014" fmla="*/ 843079 w 1031876"/>
              <a:gd name="connsiteY10014" fmla="*/ 788040 h 1106488"/>
              <a:gd name="connsiteX10015" fmla="*/ 843233 w 1031876"/>
              <a:gd name="connsiteY10015" fmla="*/ 787760 h 1106488"/>
              <a:gd name="connsiteX10016" fmla="*/ 842725 w 1031876"/>
              <a:gd name="connsiteY10016" fmla="*/ 787083 h 1106488"/>
              <a:gd name="connsiteX10017" fmla="*/ 844013 w 1031876"/>
              <a:gd name="connsiteY10017" fmla="*/ 786347 h 1106488"/>
              <a:gd name="connsiteX10018" fmla="*/ 844352 w 1031876"/>
              <a:gd name="connsiteY10018" fmla="*/ 785733 h 1106488"/>
              <a:gd name="connsiteX10019" fmla="*/ 845027 w 1031876"/>
              <a:gd name="connsiteY10019" fmla="*/ 785559 h 1106488"/>
              <a:gd name="connsiteX10020" fmla="*/ 844935 w 1031876"/>
              <a:gd name="connsiteY10020" fmla="*/ 785820 h 1106488"/>
              <a:gd name="connsiteX10021" fmla="*/ 845695 w 1031876"/>
              <a:gd name="connsiteY10021" fmla="*/ 785386 h 1106488"/>
              <a:gd name="connsiteX10022" fmla="*/ 845027 w 1031876"/>
              <a:gd name="connsiteY10022" fmla="*/ 785559 h 1106488"/>
              <a:gd name="connsiteX10023" fmla="*/ 845496 w 1031876"/>
              <a:gd name="connsiteY10023" fmla="*/ 784225 h 1106488"/>
              <a:gd name="connsiteX10024" fmla="*/ 923258 w 1031876"/>
              <a:gd name="connsiteY10024" fmla="*/ 783408 h 1106488"/>
              <a:gd name="connsiteX10025" fmla="*/ 923075 w 1031876"/>
              <a:gd name="connsiteY10025" fmla="*/ 783570 h 1106488"/>
              <a:gd name="connsiteX10026" fmla="*/ 923231 w 1031876"/>
              <a:gd name="connsiteY10026" fmla="*/ 783431 h 1106488"/>
              <a:gd name="connsiteX10027" fmla="*/ 877135 w 1031876"/>
              <a:gd name="connsiteY10027" fmla="*/ 782870 h 1106488"/>
              <a:gd name="connsiteX10028" fmla="*/ 876257 w 1031876"/>
              <a:gd name="connsiteY10028" fmla="*/ 784088 h 1106488"/>
              <a:gd name="connsiteX10029" fmla="*/ 875212 w 1031876"/>
              <a:gd name="connsiteY10029" fmla="*/ 784684 h 1106488"/>
              <a:gd name="connsiteX10030" fmla="*/ 877135 w 1031876"/>
              <a:gd name="connsiteY10030" fmla="*/ 782870 h 1106488"/>
              <a:gd name="connsiteX10031" fmla="*/ 879563 w 1031876"/>
              <a:gd name="connsiteY10031" fmla="*/ 782200 h 1106488"/>
              <a:gd name="connsiteX10032" fmla="*/ 878630 w 1031876"/>
              <a:gd name="connsiteY10032" fmla="*/ 783830 h 1106488"/>
              <a:gd name="connsiteX10033" fmla="*/ 875962 w 1031876"/>
              <a:gd name="connsiteY10033" fmla="*/ 784497 h 1106488"/>
              <a:gd name="connsiteX10034" fmla="*/ 876257 w 1031876"/>
              <a:gd name="connsiteY10034" fmla="*/ 784088 h 1106488"/>
              <a:gd name="connsiteX10035" fmla="*/ 837407 w 1031876"/>
              <a:gd name="connsiteY10035" fmla="*/ 781844 h 1106488"/>
              <a:gd name="connsiteX10036" fmla="*/ 841376 w 1031876"/>
              <a:gd name="connsiteY10036" fmla="*/ 784225 h 1106488"/>
              <a:gd name="connsiteX10037" fmla="*/ 840582 w 1031876"/>
              <a:gd name="connsiteY10037" fmla="*/ 784225 h 1106488"/>
              <a:gd name="connsiteX10038" fmla="*/ 840384 w 1031876"/>
              <a:gd name="connsiteY10038" fmla="*/ 784225 h 1106488"/>
              <a:gd name="connsiteX10039" fmla="*/ 833438 w 1031876"/>
              <a:gd name="connsiteY10039" fmla="*/ 784225 h 1106488"/>
              <a:gd name="connsiteX10040" fmla="*/ 837407 w 1031876"/>
              <a:gd name="connsiteY10040" fmla="*/ 781844 h 1106488"/>
              <a:gd name="connsiteX10041" fmla="*/ 111520 w 1031876"/>
              <a:gd name="connsiteY10041" fmla="*/ 779971 h 1106488"/>
              <a:gd name="connsiteX10042" fmla="*/ 112820 w 1031876"/>
              <a:gd name="connsiteY10042" fmla="*/ 781269 h 1106488"/>
              <a:gd name="connsiteX10043" fmla="*/ 115832 w 1031876"/>
              <a:gd name="connsiteY10043" fmla="*/ 784278 h 1106488"/>
              <a:gd name="connsiteX10044" fmla="*/ 64209 w 1031876"/>
              <a:gd name="connsiteY10044" fmla="*/ 779758 h 1106488"/>
              <a:gd name="connsiteX10045" fmla="*/ 66156 w 1031876"/>
              <a:gd name="connsiteY10045" fmla="*/ 780906 h 1106488"/>
              <a:gd name="connsiteX10046" fmla="*/ 68132 w 1031876"/>
              <a:gd name="connsiteY10046" fmla="*/ 784473 h 1106488"/>
              <a:gd name="connsiteX10047" fmla="*/ 68263 w 1031876"/>
              <a:gd name="connsiteY10047" fmla="*/ 784225 h 1106488"/>
              <a:gd name="connsiteX10048" fmla="*/ 68263 w 1031876"/>
              <a:gd name="connsiteY10048" fmla="*/ 784710 h 1106488"/>
              <a:gd name="connsiteX10049" fmla="*/ 68581 w 1031876"/>
              <a:gd name="connsiteY10049" fmla="*/ 785284 h 1106488"/>
              <a:gd name="connsiteX10050" fmla="*/ 74989 w 1031876"/>
              <a:gd name="connsiteY10050" fmla="*/ 792722 h 1106488"/>
              <a:gd name="connsiteX10051" fmla="*/ 74613 w 1031876"/>
              <a:gd name="connsiteY10051" fmla="*/ 791369 h 1106488"/>
              <a:gd name="connsiteX10052" fmla="*/ 75010 w 1031876"/>
              <a:gd name="connsiteY10052" fmla="*/ 791726 h 1106488"/>
              <a:gd name="connsiteX10053" fmla="*/ 75010 w 1031876"/>
              <a:gd name="connsiteY10053" fmla="*/ 791104 h 1106488"/>
              <a:gd name="connsiteX10054" fmla="*/ 76128 w 1031876"/>
              <a:gd name="connsiteY10054" fmla="*/ 792732 h 1106488"/>
              <a:gd name="connsiteX10055" fmla="*/ 78582 w 1031876"/>
              <a:gd name="connsiteY10055" fmla="*/ 794941 h 1106488"/>
              <a:gd name="connsiteX10056" fmla="*/ 80211 w 1031876"/>
              <a:gd name="connsiteY10056" fmla="*/ 796408 h 1106488"/>
              <a:gd name="connsiteX10057" fmla="*/ 78384 w 1031876"/>
              <a:gd name="connsiteY10057" fmla="*/ 794544 h 1106488"/>
              <a:gd name="connsiteX10058" fmla="*/ 75010 w 1031876"/>
              <a:gd name="connsiteY10058" fmla="*/ 791104 h 1106488"/>
              <a:gd name="connsiteX10059" fmla="*/ 80914 w 1031876"/>
              <a:gd name="connsiteY10059" fmla="*/ 794544 h 1106488"/>
              <a:gd name="connsiteX10060" fmla="*/ 81699 w 1031876"/>
              <a:gd name="connsiteY10060" fmla="*/ 797746 h 1106488"/>
              <a:gd name="connsiteX10061" fmla="*/ 82550 w 1031876"/>
              <a:gd name="connsiteY10061" fmla="*/ 798512 h 1106488"/>
              <a:gd name="connsiteX10062" fmla="*/ 82551 w 1031876"/>
              <a:gd name="connsiteY10062" fmla="*/ 798513 h 1106488"/>
              <a:gd name="connsiteX10063" fmla="*/ 82550 w 1031876"/>
              <a:gd name="connsiteY10063" fmla="*/ 798513 h 1106488"/>
              <a:gd name="connsiteX10064" fmla="*/ 81757 w 1031876"/>
              <a:gd name="connsiteY10064" fmla="*/ 798105 h 1106488"/>
              <a:gd name="connsiteX10065" fmla="*/ 81757 w 1031876"/>
              <a:gd name="connsiteY10065" fmla="*/ 801423 h 1106488"/>
              <a:gd name="connsiteX10066" fmla="*/ 81757 w 1031876"/>
              <a:gd name="connsiteY10066" fmla="*/ 804863 h 1106488"/>
              <a:gd name="connsiteX10067" fmla="*/ 81007 w 1031876"/>
              <a:gd name="connsiteY10067" fmla="*/ 799512 h 1106488"/>
              <a:gd name="connsiteX10068" fmla="*/ 81709 w 1031876"/>
              <a:gd name="connsiteY10068" fmla="*/ 798080 h 1106488"/>
              <a:gd name="connsiteX10069" fmla="*/ 78757 w 1031876"/>
              <a:gd name="connsiteY10069" fmla="*/ 796562 h 1106488"/>
              <a:gd name="connsiteX10070" fmla="*/ 80258 w 1031876"/>
              <a:gd name="connsiteY10070" fmla="*/ 798748 h 1106488"/>
              <a:gd name="connsiteX10071" fmla="*/ 78041 w 1031876"/>
              <a:gd name="connsiteY10071" fmla="*/ 798425 h 1106488"/>
              <a:gd name="connsiteX10072" fmla="*/ 81916 w 1031876"/>
              <a:gd name="connsiteY10072" fmla="*/ 805921 h 1106488"/>
              <a:gd name="connsiteX10073" fmla="*/ 75248 w 1031876"/>
              <a:gd name="connsiteY10073" fmla="*/ 799042 h 1106488"/>
              <a:gd name="connsiteX10074" fmla="*/ 71915 w 1031876"/>
              <a:gd name="connsiteY10074" fmla="*/ 795602 h 1106488"/>
              <a:gd name="connsiteX10075" fmla="*/ 68581 w 1031876"/>
              <a:gd name="connsiteY10075" fmla="*/ 792163 h 1106488"/>
              <a:gd name="connsiteX10076" fmla="*/ 68263 w 1031876"/>
              <a:gd name="connsiteY10076" fmla="*/ 789866 h 1106488"/>
              <a:gd name="connsiteX10077" fmla="*/ 68263 w 1031876"/>
              <a:gd name="connsiteY10077" fmla="*/ 791104 h 1106488"/>
              <a:gd name="connsiteX10078" fmla="*/ 65528 w 1031876"/>
              <a:gd name="connsiteY10078" fmla="*/ 789411 h 1106488"/>
              <a:gd name="connsiteX10079" fmla="*/ 65954 w 1031876"/>
              <a:gd name="connsiteY10079" fmla="*/ 788603 h 1106488"/>
              <a:gd name="connsiteX10080" fmla="*/ 67287 w 1031876"/>
              <a:gd name="connsiteY10080" fmla="*/ 786076 h 1106488"/>
              <a:gd name="connsiteX10081" fmla="*/ 63044 w 1031876"/>
              <a:gd name="connsiteY10081" fmla="*/ 785450 h 1106488"/>
              <a:gd name="connsiteX10082" fmla="*/ 62166 w 1031876"/>
              <a:gd name="connsiteY10082" fmla="*/ 785321 h 1106488"/>
              <a:gd name="connsiteX10083" fmla="*/ 62707 w 1031876"/>
              <a:gd name="connsiteY10083" fmla="*/ 787665 h 1106488"/>
              <a:gd name="connsiteX10084" fmla="*/ 65528 w 1031876"/>
              <a:gd name="connsiteY10084" fmla="*/ 789411 h 1106488"/>
              <a:gd name="connsiteX10085" fmla="*/ 65088 w 1031876"/>
              <a:gd name="connsiteY10085" fmla="*/ 790245 h 1106488"/>
              <a:gd name="connsiteX10086" fmla="*/ 61913 w 1031876"/>
              <a:gd name="connsiteY10086" fmla="*/ 791104 h 1106488"/>
              <a:gd name="connsiteX10087" fmla="*/ 61913 w 1031876"/>
              <a:gd name="connsiteY10087" fmla="*/ 785284 h 1106488"/>
              <a:gd name="connsiteX10088" fmla="*/ 61913 w 1031876"/>
              <a:gd name="connsiteY10088" fmla="*/ 785085 h 1106488"/>
              <a:gd name="connsiteX10089" fmla="*/ 61913 w 1031876"/>
              <a:gd name="connsiteY10089" fmla="*/ 784225 h 1106488"/>
              <a:gd name="connsiteX10090" fmla="*/ 62070 w 1031876"/>
              <a:gd name="connsiteY10090" fmla="*/ 784906 h 1106488"/>
              <a:gd name="connsiteX10091" fmla="*/ 62216 w 1031876"/>
              <a:gd name="connsiteY10091" fmla="*/ 784554 h 1106488"/>
              <a:gd name="connsiteX10092" fmla="*/ 873821 w 1031876"/>
              <a:gd name="connsiteY10092" fmla="*/ 778768 h 1106488"/>
              <a:gd name="connsiteX10093" fmla="*/ 868363 w 1031876"/>
              <a:gd name="connsiteY10093" fmla="*/ 784225 h 1106488"/>
              <a:gd name="connsiteX10094" fmla="*/ 871538 w 1031876"/>
              <a:gd name="connsiteY10094" fmla="*/ 781050 h 1106488"/>
              <a:gd name="connsiteX10095" fmla="*/ 104843 w 1031876"/>
              <a:gd name="connsiteY10095" fmla="*/ 778423 h 1106488"/>
              <a:gd name="connsiteX10096" fmla="*/ 105983 w 1031876"/>
              <a:gd name="connsiteY10096" fmla="*/ 778707 h 1106488"/>
              <a:gd name="connsiteX10097" fmla="*/ 109401 w 1031876"/>
              <a:gd name="connsiteY10097" fmla="*/ 784684 h 1106488"/>
              <a:gd name="connsiteX10098" fmla="*/ 105983 w 1031876"/>
              <a:gd name="connsiteY10098" fmla="*/ 778708 h 1106488"/>
              <a:gd name="connsiteX10099" fmla="*/ 61913 w 1031876"/>
              <a:gd name="connsiteY10099" fmla="*/ 778404 h 1106488"/>
              <a:gd name="connsiteX10100" fmla="*/ 64414 w 1031876"/>
              <a:gd name="connsiteY10100" fmla="*/ 779264 h 1106488"/>
              <a:gd name="connsiteX10101" fmla="*/ 64209 w 1031876"/>
              <a:gd name="connsiteY10101" fmla="*/ 779758 h 1106488"/>
              <a:gd name="connsiteX10102" fmla="*/ 888887 w 1031876"/>
              <a:gd name="connsiteY10102" fmla="*/ 778067 h 1106488"/>
              <a:gd name="connsiteX10103" fmla="*/ 885429 w 1031876"/>
              <a:gd name="connsiteY10103" fmla="*/ 783894 h 1106488"/>
              <a:gd name="connsiteX10104" fmla="*/ 882651 w 1031876"/>
              <a:gd name="connsiteY10104" fmla="*/ 784563 h 1106488"/>
              <a:gd name="connsiteX10105" fmla="*/ 882651 w 1031876"/>
              <a:gd name="connsiteY10105" fmla="*/ 784684 h 1106488"/>
              <a:gd name="connsiteX10106" fmla="*/ 888032 w 1031876"/>
              <a:gd name="connsiteY10106" fmla="*/ 784684 h 1106488"/>
              <a:gd name="connsiteX10107" fmla="*/ 888887 w 1031876"/>
              <a:gd name="connsiteY10107" fmla="*/ 784684 h 1106488"/>
              <a:gd name="connsiteX10108" fmla="*/ 888887 w 1031876"/>
              <a:gd name="connsiteY10108" fmla="*/ 782123 h 1106488"/>
              <a:gd name="connsiteX10109" fmla="*/ 888887 w 1031876"/>
              <a:gd name="connsiteY10109" fmla="*/ 778707 h 1106488"/>
              <a:gd name="connsiteX10110" fmla="*/ 929428 w 1031876"/>
              <a:gd name="connsiteY10110" fmla="*/ 777923 h 1106488"/>
              <a:gd name="connsiteX10111" fmla="*/ 928589 w 1031876"/>
              <a:gd name="connsiteY10111" fmla="*/ 778669 h 1106488"/>
              <a:gd name="connsiteX10112" fmla="*/ 925589 w 1031876"/>
              <a:gd name="connsiteY10112" fmla="*/ 781335 h 1106488"/>
              <a:gd name="connsiteX10113" fmla="*/ 957263 w 1031876"/>
              <a:gd name="connsiteY10113" fmla="*/ 777875 h 1106488"/>
              <a:gd name="connsiteX10114" fmla="*/ 950913 w 1031876"/>
              <a:gd name="connsiteY10114" fmla="*/ 784225 h 1106488"/>
              <a:gd name="connsiteX10115" fmla="*/ 957263 w 1031876"/>
              <a:gd name="connsiteY10115" fmla="*/ 777875 h 1106488"/>
              <a:gd name="connsiteX10116" fmla="*/ 950914 w 1031876"/>
              <a:gd name="connsiteY10116" fmla="*/ 777875 h 1106488"/>
              <a:gd name="connsiteX10117" fmla="*/ 942976 w 1031876"/>
              <a:gd name="connsiteY10117" fmla="*/ 784225 h 1106488"/>
              <a:gd name="connsiteX10118" fmla="*/ 950914 w 1031876"/>
              <a:gd name="connsiteY10118" fmla="*/ 777875 h 1106488"/>
              <a:gd name="connsiteX10119" fmla="*/ 874713 w 1031876"/>
              <a:gd name="connsiteY10119" fmla="*/ 777875 h 1106488"/>
              <a:gd name="connsiteX10120" fmla="*/ 873821 w 1031876"/>
              <a:gd name="connsiteY10120" fmla="*/ 778768 h 1106488"/>
              <a:gd name="connsiteX10121" fmla="*/ 873919 w 1031876"/>
              <a:gd name="connsiteY10121" fmla="*/ 778669 h 1106488"/>
              <a:gd name="connsiteX10122" fmla="*/ 874713 w 1031876"/>
              <a:gd name="connsiteY10122" fmla="*/ 777875 h 1106488"/>
              <a:gd name="connsiteX10123" fmla="*/ 868363 w 1031876"/>
              <a:gd name="connsiteY10123" fmla="*/ 777875 h 1106488"/>
              <a:gd name="connsiteX10124" fmla="*/ 868363 w 1031876"/>
              <a:gd name="connsiteY10124" fmla="*/ 784225 h 1106488"/>
              <a:gd name="connsiteX10125" fmla="*/ 868363 w 1031876"/>
              <a:gd name="connsiteY10125" fmla="*/ 777875 h 1106488"/>
              <a:gd name="connsiteX10126" fmla="*/ 847726 w 1031876"/>
              <a:gd name="connsiteY10126" fmla="*/ 777875 h 1106488"/>
              <a:gd name="connsiteX10127" fmla="*/ 841376 w 1031876"/>
              <a:gd name="connsiteY10127" fmla="*/ 784225 h 1106488"/>
              <a:gd name="connsiteX10128" fmla="*/ 847726 w 1031876"/>
              <a:gd name="connsiteY10128" fmla="*/ 777875 h 1106488"/>
              <a:gd name="connsiteX10129" fmla="*/ 847726 w 1031876"/>
              <a:gd name="connsiteY10129" fmla="*/ 777875 h 1106488"/>
              <a:gd name="connsiteX10130" fmla="*/ 845538 w 1031876"/>
              <a:gd name="connsiteY10130" fmla="*/ 784105 h 1106488"/>
              <a:gd name="connsiteX10131" fmla="*/ 845196 w 1031876"/>
              <a:gd name="connsiteY10131" fmla="*/ 783987 h 1106488"/>
              <a:gd name="connsiteX10132" fmla="*/ 847726 w 1031876"/>
              <a:gd name="connsiteY10132" fmla="*/ 777875 h 1106488"/>
              <a:gd name="connsiteX10133" fmla="*/ 841376 w 1031876"/>
              <a:gd name="connsiteY10133" fmla="*/ 777875 h 1106488"/>
              <a:gd name="connsiteX10134" fmla="*/ 842964 w 1031876"/>
              <a:gd name="connsiteY10134" fmla="*/ 777875 h 1106488"/>
              <a:gd name="connsiteX10135" fmla="*/ 842964 w 1031876"/>
              <a:gd name="connsiteY10135" fmla="*/ 779463 h 1106488"/>
              <a:gd name="connsiteX10136" fmla="*/ 841376 w 1031876"/>
              <a:gd name="connsiteY10136" fmla="*/ 779463 h 1106488"/>
              <a:gd name="connsiteX10137" fmla="*/ 827088 w 1031876"/>
              <a:gd name="connsiteY10137" fmla="*/ 777875 h 1106488"/>
              <a:gd name="connsiteX10138" fmla="*/ 820738 w 1031876"/>
              <a:gd name="connsiteY10138" fmla="*/ 784225 h 1106488"/>
              <a:gd name="connsiteX10139" fmla="*/ 827088 w 1031876"/>
              <a:gd name="connsiteY10139" fmla="*/ 777875 h 1106488"/>
              <a:gd name="connsiteX10140" fmla="*/ 827088 w 1031876"/>
              <a:gd name="connsiteY10140" fmla="*/ 777875 h 1106488"/>
              <a:gd name="connsiteX10141" fmla="*/ 830263 w 1031876"/>
              <a:gd name="connsiteY10141" fmla="*/ 777875 h 1106488"/>
              <a:gd name="connsiteX10142" fmla="*/ 831057 w 1031876"/>
              <a:gd name="connsiteY10142" fmla="*/ 777875 h 1106488"/>
              <a:gd name="connsiteX10143" fmla="*/ 833438 w 1031876"/>
              <a:gd name="connsiteY10143" fmla="*/ 777875 h 1106488"/>
              <a:gd name="connsiteX10144" fmla="*/ 832644 w 1031876"/>
              <a:gd name="connsiteY10144" fmla="*/ 778735 h 1106488"/>
              <a:gd name="connsiteX10145" fmla="*/ 831780 w 1031876"/>
              <a:gd name="connsiteY10145" fmla="*/ 779672 h 1106488"/>
              <a:gd name="connsiteX10146" fmla="*/ 830263 w 1031876"/>
              <a:gd name="connsiteY10146" fmla="*/ 781315 h 1106488"/>
              <a:gd name="connsiteX10147" fmla="*/ 827577 w 1031876"/>
              <a:gd name="connsiteY10147" fmla="*/ 784225 h 1106488"/>
              <a:gd name="connsiteX10148" fmla="*/ 831780 w 1031876"/>
              <a:gd name="connsiteY10148" fmla="*/ 779672 h 1106488"/>
              <a:gd name="connsiteX10149" fmla="*/ 833438 w 1031876"/>
              <a:gd name="connsiteY10149" fmla="*/ 777875 h 1106488"/>
              <a:gd name="connsiteX10150" fmla="*/ 833438 w 1031876"/>
              <a:gd name="connsiteY10150" fmla="*/ 778735 h 1106488"/>
              <a:gd name="connsiteX10151" fmla="*/ 833438 w 1031876"/>
              <a:gd name="connsiteY10151" fmla="*/ 784225 h 1106488"/>
              <a:gd name="connsiteX10152" fmla="*/ 833438 w 1031876"/>
              <a:gd name="connsiteY10152" fmla="*/ 792163 h 1106488"/>
              <a:gd name="connsiteX10153" fmla="*/ 833438 w 1031876"/>
              <a:gd name="connsiteY10153" fmla="*/ 788194 h 1106488"/>
              <a:gd name="connsiteX10154" fmla="*/ 833438 w 1031876"/>
              <a:gd name="connsiteY10154" fmla="*/ 784754 h 1106488"/>
              <a:gd name="connsiteX10155" fmla="*/ 833015 w 1031876"/>
              <a:gd name="connsiteY10155" fmla="*/ 784754 h 1106488"/>
              <a:gd name="connsiteX10156" fmla="*/ 830474 w 1031876"/>
              <a:gd name="connsiteY10156" fmla="*/ 784754 h 1106488"/>
              <a:gd name="connsiteX10157" fmla="*/ 827882 w 1031876"/>
              <a:gd name="connsiteY10157" fmla="*/ 785217 h 1106488"/>
              <a:gd name="connsiteX10158" fmla="*/ 827088 w 1031876"/>
              <a:gd name="connsiteY10158" fmla="*/ 792163 h 1106488"/>
              <a:gd name="connsiteX10159" fmla="*/ 827088 w 1031876"/>
              <a:gd name="connsiteY10159" fmla="*/ 792163 h 1106488"/>
              <a:gd name="connsiteX10160" fmla="*/ 826294 w 1031876"/>
              <a:gd name="connsiteY10160" fmla="*/ 797718 h 1106488"/>
              <a:gd name="connsiteX10161" fmla="*/ 820739 w 1031876"/>
              <a:gd name="connsiteY10161" fmla="*/ 798512 h 1106488"/>
              <a:gd name="connsiteX10162" fmla="*/ 823913 w 1031876"/>
              <a:gd name="connsiteY10162" fmla="*/ 797718 h 1106488"/>
              <a:gd name="connsiteX10163" fmla="*/ 827087 w 1031876"/>
              <a:gd name="connsiteY10163" fmla="*/ 792164 h 1106488"/>
              <a:gd name="connsiteX10164" fmla="*/ 823913 w 1031876"/>
              <a:gd name="connsiteY10164" fmla="*/ 795338 h 1106488"/>
              <a:gd name="connsiteX10165" fmla="*/ 820739 w 1031876"/>
              <a:gd name="connsiteY10165" fmla="*/ 798512 h 1106488"/>
              <a:gd name="connsiteX10166" fmla="*/ 820739 w 1031876"/>
              <a:gd name="connsiteY10166" fmla="*/ 798512 h 1106488"/>
              <a:gd name="connsiteX10167" fmla="*/ 820739 w 1031876"/>
              <a:gd name="connsiteY10167" fmla="*/ 798512 h 1106488"/>
              <a:gd name="connsiteX10168" fmla="*/ 820738 w 1031876"/>
              <a:gd name="connsiteY10168" fmla="*/ 798513 h 1106488"/>
              <a:gd name="connsiteX10169" fmla="*/ 820738 w 1031876"/>
              <a:gd name="connsiteY10169" fmla="*/ 798513 h 1106488"/>
              <a:gd name="connsiteX10170" fmla="*/ 815583 w 1031876"/>
              <a:gd name="connsiteY10170" fmla="*/ 800869 h 1106488"/>
              <a:gd name="connsiteX10171" fmla="*/ 816274 w 1031876"/>
              <a:gd name="connsiteY10171" fmla="*/ 801687 h 1106488"/>
              <a:gd name="connsiteX10172" fmla="*/ 813595 w 1031876"/>
              <a:gd name="connsiteY10172" fmla="*/ 804862 h 1106488"/>
              <a:gd name="connsiteX10173" fmla="*/ 813595 w 1031876"/>
              <a:gd name="connsiteY10173" fmla="*/ 802321 h 1106488"/>
              <a:gd name="connsiteX10174" fmla="*/ 813325 w 1031876"/>
              <a:gd name="connsiteY10174" fmla="*/ 803184 h 1106488"/>
              <a:gd name="connsiteX10175" fmla="*/ 813595 w 1031876"/>
              <a:gd name="connsiteY10175" fmla="*/ 804862 h 1106488"/>
              <a:gd name="connsiteX10176" fmla="*/ 812868 w 1031876"/>
              <a:gd name="connsiteY10176" fmla="*/ 804647 h 1106488"/>
              <a:gd name="connsiteX10177" fmla="*/ 812801 w 1031876"/>
              <a:gd name="connsiteY10177" fmla="*/ 804862 h 1106488"/>
              <a:gd name="connsiteX10178" fmla="*/ 812801 w 1031876"/>
              <a:gd name="connsiteY10178" fmla="*/ 804627 h 1106488"/>
              <a:gd name="connsiteX10179" fmla="*/ 810916 w 1031876"/>
              <a:gd name="connsiteY10179" fmla="*/ 804068 h 1106488"/>
              <a:gd name="connsiteX10180" fmla="*/ 812801 w 1031876"/>
              <a:gd name="connsiteY10180" fmla="*/ 800159 h 1106488"/>
              <a:gd name="connsiteX10181" fmla="*/ 812801 w 1031876"/>
              <a:gd name="connsiteY10181" fmla="*/ 799922 h 1106488"/>
              <a:gd name="connsiteX10182" fmla="*/ 812702 w 1031876"/>
              <a:gd name="connsiteY10182" fmla="*/ 799306 h 1106488"/>
              <a:gd name="connsiteX10183" fmla="*/ 812801 w 1031876"/>
              <a:gd name="connsiteY10183" fmla="*/ 799218 h 1106488"/>
              <a:gd name="connsiteX10184" fmla="*/ 812801 w 1031876"/>
              <a:gd name="connsiteY10184" fmla="*/ 798512 h 1106488"/>
              <a:gd name="connsiteX10185" fmla="*/ 813595 w 1031876"/>
              <a:gd name="connsiteY10185" fmla="*/ 798512 h 1106488"/>
              <a:gd name="connsiteX10186" fmla="*/ 816770 w 1031876"/>
              <a:gd name="connsiteY10186" fmla="*/ 798512 h 1106488"/>
              <a:gd name="connsiteX10187" fmla="*/ 820738 w 1031876"/>
              <a:gd name="connsiteY10187" fmla="*/ 798512 h 1106488"/>
              <a:gd name="connsiteX10188" fmla="*/ 820738 w 1031876"/>
              <a:gd name="connsiteY10188" fmla="*/ 798512 h 1106488"/>
              <a:gd name="connsiteX10189" fmla="*/ 821532 w 1031876"/>
              <a:gd name="connsiteY10189" fmla="*/ 792957 h 1106488"/>
              <a:gd name="connsiteX10190" fmla="*/ 821909 w 1031876"/>
              <a:gd name="connsiteY10190" fmla="*/ 792903 h 1106488"/>
              <a:gd name="connsiteX10191" fmla="*/ 827087 w 1031876"/>
              <a:gd name="connsiteY10191" fmla="*/ 792163 h 1106488"/>
              <a:gd name="connsiteX10192" fmla="*/ 827088 w 1031876"/>
              <a:gd name="connsiteY10192" fmla="*/ 792162 h 1106488"/>
              <a:gd name="connsiteX10193" fmla="*/ 827088 w 1031876"/>
              <a:gd name="connsiteY10193" fmla="*/ 791634 h 1106488"/>
              <a:gd name="connsiteX10194" fmla="*/ 821532 w 1031876"/>
              <a:gd name="connsiteY10194" fmla="*/ 791634 h 1106488"/>
              <a:gd name="connsiteX10195" fmla="*/ 820739 w 1031876"/>
              <a:gd name="connsiteY10195" fmla="*/ 791634 h 1106488"/>
              <a:gd name="connsiteX10196" fmla="*/ 820739 w 1031876"/>
              <a:gd name="connsiteY10196" fmla="*/ 792163 h 1106488"/>
              <a:gd name="connsiteX10197" fmla="*/ 812801 w 1031876"/>
              <a:gd name="connsiteY10197" fmla="*/ 792163 h 1106488"/>
              <a:gd name="connsiteX10198" fmla="*/ 820739 w 1031876"/>
              <a:gd name="connsiteY10198" fmla="*/ 784225 h 1106488"/>
              <a:gd name="connsiteX10199" fmla="*/ 820739 w 1031876"/>
              <a:gd name="connsiteY10199" fmla="*/ 784754 h 1106488"/>
              <a:gd name="connsiteX10200" fmla="*/ 826294 w 1031876"/>
              <a:gd name="connsiteY10200" fmla="*/ 781315 h 1106488"/>
              <a:gd name="connsiteX10201" fmla="*/ 827088 w 1031876"/>
              <a:gd name="connsiteY10201" fmla="*/ 777875 h 1106488"/>
              <a:gd name="connsiteX10202" fmla="*/ 75407 w 1031876"/>
              <a:gd name="connsiteY10202" fmla="*/ 777875 h 1106488"/>
              <a:gd name="connsiteX10203" fmla="*/ 75495 w 1031876"/>
              <a:gd name="connsiteY10203" fmla="*/ 778581 h 1106488"/>
              <a:gd name="connsiteX10204" fmla="*/ 76300 w 1031876"/>
              <a:gd name="connsiteY10204" fmla="*/ 785019 h 1106488"/>
              <a:gd name="connsiteX10205" fmla="*/ 82551 w 1031876"/>
              <a:gd name="connsiteY10205" fmla="*/ 792163 h 1106488"/>
              <a:gd name="connsiteX10206" fmla="*/ 75407 w 1031876"/>
              <a:gd name="connsiteY10206" fmla="*/ 785019 h 1106488"/>
              <a:gd name="connsiteX10207" fmla="*/ 75407 w 1031876"/>
              <a:gd name="connsiteY10207" fmla="*/ 781447 h 1106488"/>
              <a:gd name="connsiteX10208" fmla="*/ 75407 w 1031876"/>
              <a:gd name="connsiteY10208" fmla="*/ 780554 h 1106488"/>
              <a:gd name="connsiteX10209" fmla="*/ 75407 w 1031876"/>
              <a:gd name="connsiteY10209" fmla="*/ 778768 h 1106488"/>
              <a:gd name="connsiteX10210" fmla="*/ 75407 w 1031876"/>
              <a:gd name="connsiteY10210" fmla="*/ 778510 h 1106488"/>
              <a:gd name="connsiteX10211" fmla="*/ 882049 w 1031876"/>
              <a:gd name="connsiteY10211" fmla="*/ 777854 h 1106488"/>
              <a:gd name="connsiteX10212" fmla="*/ 881194 w 1031876"/>
              <a:gd name="connsiteY10212" fmla="*/ 781269 h 1106488"/>
              <a:gd name="connsiteX10213" fmla="*/ 879563 w 1031876"/>
              <a:gd name="connsiteY10213" fmla="*/ 782200 h 1106488"/>
              <a:gd name="connsiteX10214" fmla="*/ 882049 w 1031876"/>
              <a:gd name="connsiteY10214" fmla="*/ 777854 h 1106488"/>
              <a:gd name="connsiteX10215" fmla="*/ 882049 w 1031876"/>
              <a:gd name="connsiteY10215" fmla="*/ 777854 h 1106488"/>
              <a:gd name="connsiteX10216" fmla="*/ 882049 w 1031876"/>
              <a:gd name="connsiteY10216" fmla="*/ 777854 h 1106488"/>
              <a:gd name="connsiteX10217" fmla="*/ 875212 w 1031876"/>
              <a:gd name="connsiteY10217" fmla="*/ 784684 h 1106488"/>
              <a:gd name="connsiteX10218" fmla="*/ 869229 w 1031876"/>
              <a:gd name="connsiteY10218" fmla="*/ 788099 h 1106488"/>
              <a:gd name="connsiteX10219" fmla="*/ 868519 w 1031876"/>
              <a:gd name="connsiteY10219" fmla="*/ 790935 h 1106488"/>
              <a:gd name="connsiteX10220" fmla="*/ 868374 w 1031876"/>
              <a:gd name="connsiteY10220" fmla="*/ 791515 h 1106488"/>
              <a:gd name="connsiteX10221" fmla="*/ 868363 w 1031876"/>
              <a:gd name="connsiteY10221" fmla="*/ 791526 h 1106488"/>
              <a:gd name="connsiteX10222" fmla="*/ 868363 w 1031876"/>
              <a:gd name="connsiteY10222" fmla="*/ 792163 h 1106488"/>
              <a:gd name="connsiteX10223" fmla="*/ 868124 w 1031876"/>
              <a:gd name="connsiteY10223" fmla="*/ 791764 h 1106488"/>
              <a:gd name="connsiteX10224" fmla="*/ 867893 w 1031876"/>
              <a:gd name="connsiteY10224" fmla="*/ 791995 h 1106488"/>
              <a:gd name="connsiteX10225" fmla="*/ 865188 w 1031876"/>
              <a:gd name="connsiteY10225" fmla="*/ 797124 h 1106488"/>
              <a:gd name="connsiteX10226" fmla="*/ 862013 w 1031876"/>
              <a:gd name="connsiteY10226" fmla="*/ 797984 h 1106488"/>
              <a:gd name="connsiteX10227" fmla="*/ 863368 w 1031876"/>
              <a:gd name="connsiteY10227" fmla="*/ 796516 h 1106488"/>
              <a:gd name="connsiteX10228" fmla="*/ 861537 w 1031876"/>
              <a:gd name="connsiteY10228" fmla="*/ 798345 h 1106488"/>
              <a:gd name="connsiteX10229" fmla="*/ 861537 w 1031876"/>
              <a:gd name="connsiteY10229" fmla="*/ 797491 h 1106488"/>
              <a:gd name="connsiteX10230" fmla="*/ 861537 w 1031876"/>
              <a:gd name="connsiteY10230" fmla="*/ 792545 h 1106488"/>
              <a:gd name="connsiteX10231" fmla="*/ 858045 w 1031876"/>
              <a:gd name="connsiteY10231" fmla="*/ 795338 h 1106488"/>
              <a:gd name="connsiteX10232" fmla="*/ 856360 w 1031876"/>
              <a:gd name="connsiteY10232" fmla="*/ 796686 h 1106488"/>
              <a:gd name="connsiteX10233" fmla="*/ 856359 w 1031876"/>
              <a:gd name="connsiteY10233" fmla="*/ 796686 h 1106488"/>
              <a:gd name="connsiteX10234" fmla="*/ 854699 w 1031876"/>
              <a:gd name="connsiteY10234" fmla="*/ 798345 h 1106488"/>
              <a:gd name="connsiteX10235" fmla="*/ 854752 w 1031876"/>
              <a:gd name="connsiteY10235" fmla="*/ 797972 h 1106488"/>
              <a:gd name="connsiteX10236" fmla="*/ 854699 w 1031876"/>
              <a:gd name="connsiteY10236" fmla="*/ 798015 h 1106488"/>
              <a:gd name="connsiteX10237" fmla="*/ 854286 w 1031876"/>
              <a:gd name="connsiteY10237" fmla="*/ 798345 h 1106488"/>
              <a:gd name="connsiteX10238" fmla="*/ 854699 w 1031876"/>
              <a:gd name="connsiteY10238" fmla="*/ 798345 h 1106488"/>
              <a:gd name="connsiteX10239" fmla="*/ 850240 w 1031876"/>
              <a:gd name="connsiteY10239" fmla="*/ 800127 h 1106488"/>
              <a:gd name="connsiteX10240" fmla="*/ 847861 w 1031876"/>
              <a:gd name="connsiteY10240" fmla="*/ 798345 h 1106488"/>
              <a:gd name="connsiteX10241" fmla="*/ 851280 w 1031876"/>
              <a:gd name="connsiteY10241" fmla="*/ 798345 h 1106488"/>
              <a:gd name="connsiteX10242" fmla="*/ 853950 w 1031876"/>
              <a:gd name="connsiteY10242" fmla="*/ 798345 h 1106488"/>
              <a:gd name="connsiteX10243" fmla="*/ 851695 w 1031876"/>
              <a:gd name="connsiteY10243" fmla="*/ 795338 h 1106488"/>
              <a:gd name="connsiteX10244" fmla="*/ 854076 w 1031876"/>
              <a:gd name="connsiteY10244" fmla="*/ 792163 h 1106488"/>
              <a:gd name="connsiteX10245" fmla="*/ 854076 w 1031876"/>
              <a:gd name="connsiteY10245" fmla="*/ 795338 h 1106488"/>
              <a:gd name="connsiteX10246" fmla="*/ 854076 w 1031876"/>
              <a:gd name="connsiteY10246" fmla="*/ 798345 h 1106488"/>
              <a:gd name="connsiteX10247" fmla="*/ 854129 w 1031876"/>
              <a:gd name="connsiteY10247" fmla="*/ 798345 h 1106488"/>
              <a:gd name="connsiteX10248" fmla="*/ 854699 w 1031876"/>
              <a:gd name="connsiteY10248" fmla="*/ 796520 h 1106488"/>
              <a:gd name="connsiteX10249" fmla="*/ 855068 w 1031876"/>
              <a:gd name="connsiteY10249" fmla="*/ 795338 h 1106488"/>
              <a:gd name="connsiteX10250" fmla="*/ 855133 w 1031876"/>
              <a:gd name="connsiteY10250" fmla="*/ 795308 h 1106488"/>
              <a:gd name="connsiteX10251" fmla="*/ 855554 w 1031876"/>
              <a:gd name="connsiteY10251" fmla="*/ 792368 h 1106488"/>
              <a:gd name="connsiteX10252" fmla="*/ 861537 w 1031876"/>
              <a:gd name="connsiteY10252" fmla="*/ 791515 h 1106488"/>
              <a:gd name="connsiteX10253" fmla="*/ 859938 w 1031876"/>
              <a:gd name="connsiteY10253" fmla="*/ 793112 h 1106488"/>
              <a:gd name="connsiteX10254" fmla="*/ 861537 w 1031876"/>
              <a:gd name="connsiteY10254" fmla="*/ 792381 h 1106488"/>
              <a:gd name="connsiteX10255" fmla="*/ 861537 w 1031876"/>
              <a:gd name="connsiteY10255" fmla="*/ 791515 h 1106488"/>
              <a:gd name="connsiteX10256" fmla="*/ 862013 w 1031876"/>
              <a:gd name="connsiteY10256" fmla="*/ 791039 h 1106488"/>
              <a:gd name="connsiteX10257" fmla="*/ 862013 w 1031876"/>
              <a:gd name="connsiteY10257" fmla="*/ 788194 h 1106488"/>
              <a:gd name="connsiteX10258" fmla="*/ 862013 w 1031876"/>
              <a:gd name="connsiteY10258" fmla="*/ 785217 h 1106488"/>
              <a:gd name="connsiteX10259" fmla="*/ 862013 w 1031876"/>
              <a:gd name="connsiteY10259" fmla="*/ 784229 h 1106488"/>
              <a:gd name="connsiteX10260" fmla="*/ 861022 w 1031876"/>
              <a:gd name="connsiteY10260" fmla="*/ 788194 h 1106488"/>
              <a:gd name="connsiteX10261" fmla="*/ 854076 w 1031876"/>
              <a:gd name="connsiteY10261" fmla="*/ 792163 h 1106488"/>
              <a:gd name="connsiteX10262" fmla="*/ 858045 w 1031876"/>
              <a:gd name="connsiteY10262" fmla="*/ 785217 h 1106488"/>
              <a:gd name="connsiteX10263" fmla="*/ 862013 w 1031876"/>
              <a:gd name="connsiteY10263" fmla="*/ 784225 h 1106488"/>
              <a:gd name="connsiteX10264" fmla="*/ 862014 w 1031876"/>
              <a:gd name="connsiteY10264" fmla="*/ 784225 h 1106488"/>
              <a:gd name="connsiteX10265" fmla="*/ 862014 w 1031876"/>
              <a:gd name="connsiteY10265" fmla="*/ 784226 h 1106488"/>
              <a:gd name="connsiteX10266" fmla="*/ 864394 w 1031876"/>
              <a:gd name="connsiteY10266" fmla="*/ 788194 h 1106488"/>
              <a:gd name="connsiteX10267" fmla="*/ 863696 w 1031876"/>
              <a:gd name="connsiteY10267" fmla="*/ 789358 h 1106488"/>
              <a:gd name="connsiteX10268" fmla="*/ 867659 w 1031876"/>
              <a:gd name="connsiteY10268" fmla="*/ 785398 h 1106488"/>
              <a:gd name="connsiteX10269" fmla="*/ 868363 w 1031876"/>
              <a:gd name="connsiteY10269" fmla="*/ 784225 h 1106488"/>
              <a:gd name="connsiteX10270" fmla="*/ 868363 w 1031876"/>
              <a:gd name="connsiteY10270" fmla="*/ 784695 h 1106488"/>
              <a:gd name="connsiteX10271" fmla="*/ 868374 w 1031876"/>
              <a:gd name="connsiteY10271" fmla="*/ 784684 h 1106488"/>
              <a:gd name="connsiteX10272" fmla="*/ 882049 w 1031876"/>
              <a:gd name="connsiteY10272" fmla="*/ 777854 h 1106488"/>
              <a:gd name="connsiteX10273" fmla="*/ 109401 w 1031876"/>
              <a:gd name="connsiteY10273" fmla="*/ 777854 h 1106488"/>
              <a:gd name="connsiteX10274" fmla="*/ 110256 w 1031876"/>
              <a:gd name="connsiteY10274" fmla="*/ 781269 h 1106488"/>
              <a:gd name="connsiteX10275" fmla="*/ 115717 w 1031876"/>
              <a:gd name="connsiteY10275" fmla="*/ 784386 h 1106488"/>
              <a:gd name="connsiteX10276" fmla="*/ 115832 w 1031876"/>
              <a:gd name="connsiteY10276" fmla="*/ 784278 h 1106488"/>
              <a:gd name="connsiteX10277" fmla="*/ 115888 w 1031876"/>
              <a:gd name="connsiteY10277" fmla="*/ 784225 h 1106488"/>
              <a:gd name="connsiteX10278" fmla="*/ 115875 w 1031876"/>
              <a:gd name="connsiteY10278" fmla="*/ 784321 h 1106488"/>
              <a:gd name="connsiteX10279" fmla="*/ 115856 w 1031876"/>
              <a:gd name="connsiteY10279" fmla="*/ 784465 h 1106488"/>
              <a:gd name="connsiteX10280" fmla="*/ 116239 w 1031876"/>
              <a:gd name="connsiteY10280" fmla="*/ 784684 h 1106488"/>
              <a:gd name="connsiteX10281" fmla="*/ 118290 w 1031876"/>
              <a:gd name="connsiteY10281" fmla="*/ 786733 h 1106488"/>
              <a:gd name="connsiteX10282" fmla="*/ 123077 w 1031876"/>
              <a:gd name="connsiteY10282" fmla="*/ 791515 h 1106488"/>
              <a:gd name="connsiteX10283" fmla="*/ 119430 w 1031876"/>
              <a:gd name="connsiteY10283" fmla="*/ 788327 h 1106488"/>
              <a:gd name="connsiteX10284" fmla="*/ 116239 w 1031876"/>
              <a:gd name="connsiteY10284" fmla="*/ 785538 h 1106488"/>
              <a:gd name="connsiteX10285" fmla="*/ 115722 w 1031876"/>
              <a:gd name="connsiteY10285" fmla="*/ 785473 h 1106488"/>
              <a:gd name="connsiteX10286" fmla="*/ 115372 w 1031876"/>
              <a:gd name="connsiteY10286" fmla="*/ 788093 h 1106488"/>
              <a:gd name="connsiteX10287" fmla="*/ 115384 w 1031876"/>
              <a:gd name="connsiteY10287" fmla="*/ 788099 h 1106488"/>
              <a:gd name="connsiteX10288" fmla="*/ 116239 w 1031876"/>
              <a:gd name="connsiteY10288" fmla="*/ 791515 h 1106488"/>
              <a:gd name="connsiteX10289" fmla="*/ 115617 w 1031876"/>
              <a:gd name="connsiteY10289" fmla="*/ 791515 h 1106488"/>
              <a:gd name="connsiteX10290" fmla="*/ 115555 w 1031876"/>
              <a:gd name="connsiteY10290" fmla="*/ 790832 h 1106488"/>
              <a:gd name="connsiteX10291" fmla="*/ 115384 w 1031876"/>
              <a:gd name="connsiteY10291" fmla="*/ 788953 h 1106488"/>
              <a:gd name="connsiteX10292" fmla="*/ 115269 w 1031876"/>
              <a:gd name="connsiteY10292" fmla="*/ 788871 h 1106488"/>
              <a:gd name="connsiteX10293" fmla="*/ 115094 w 1031876"/>
              <a:gd name="connsiteY10293" fmla="*/ 790179 h 1106488"/>
              <a:gd name="connsiteX10294" fmla="*/ 111093 w 1031876"/>
              <a:gd name="connsiteY10294" fmla="*/ 785892 h 1106488"/>
              <a:gd name="connsiteX10295" fmla="*/ 109401 w 1031876"/>
              <a:gd name="connsiteY10295" fmla="*/ 784684 h 1106488"/>
              <a:gd name="connsiteX10296" fmla="*/ 110611 w 1031876"/>
              <a:gd name="connsiteY10296" fmla="*/ 785375 h 1106488"/>
              <a:gd name="connsiteX10297" fmla="*/ 110041 w 1031876"/>
              <a:gd name="connsiteY10297" fmla="*/ 784764 h 1106488"/>
              <a:gd name="connsiteX10298" fmla="*/ 109401 w 1031876"/>
              <a:gd name="connsiteY10298" fmla="*/ 784684 h 1106488"/>
              <a:gd name="connsiteX10299" fmla="*/ 109401 w 1031876"/>
              <a:gd name="connsiteY10299" fmla="*/ 781269 h 1106488"/>
              <a:gd name="connsiteX10300" fmla="*/ 109401 w 1031876"/>
              <a:gd name="connsiteY10300" fmla="*/ 780415 h 1106488"/>
              <a:gd name="connsiteX10301" fmla="*/ 109401 w 1031876"/>
              <a:gd name="connsiteY10301" fmla="*/ 777854 h 1106488"/>
              <a:gd name="connsiteX10302" fmla="*/ 109401 w 1031876"/>
              <a:gd name="connsiteY10302" fmla="*/ 777854 h 1106488"/>
              <a:gd name="connsiteX10303" fmla="*/ 110256 w 1031876"/>
              <a:gd name="connsiteY10303" fmla="*/ 778707 h 1106488"/>
              <a:gd name="connsiteX10304" fmla="*/ 111520 w 1031876"/>
              <a:gd name="connsiteY10304" fmla="*/ 779971 h 1106488"/>
              <a:gd name="connsiteX10305" fmla="*/ 88889 w 1031876"/>
              <a:gd name="connsiteY10305" fmla="*/ 777854 h 1106488"/>
              <a:gd name="connsiteX10306" fmla="*/ 88901 w 1031876"/>
              <a:gd name="connsiteY10306" fmla="*/ 777866 h 1106488"/>
              <a:gd name="connsiteX10307" fmla="*/ 92308 w 1031876"/>
              <a:gd name="connsiteY10307" fmla="*/ 781269 h 1106488"/>
              <a:gd name="connsiteX10308" fmla="*/ 95726 w 1031876"/>
              <a:gd name="connsiteY10308" fmla="*/ 784684 h 1106488"/>
              <a:gd name="connsiteX10309" fmla="*/ 95726 w 1031876"/>
              <a:gd name="connsiteY10309" fmla="*/ 786547 h 1106488"/>
              <a:gd name="connsiteX10310" fmla="*/ 93162 w 1031876"/>
              <a:gd name="connsiteY10310" fmla="*/ 784684 h 1106488"/>
              <a:gd name="connsiteX10311" fmla="*/ 88901 w 1031876"/>
              <a:gd name="connsiteY10311" fmla="*/ 777873 h 1106488"/>
              <a:gd name="connsiteX10312" fmla="*/ 104065 w 1031876"/>
              <a:gd name="connsiteY10312" fmla="*/ 777354 h 1106488"/>
              <a:gd name="connsiteX10313" fmla="*/ 104428 w 1031876"/>
              <a:gd name="connsiteY10313" fmla="*/ 777854 h 1106488"/>
              <a:gd name="connsiteX10314" fmla="*/ 104843 w 1031876"/>
              <a:gd name="connsiteY10314" fmla="*/ 778423 h 1106488"/>
              <a:gd name="connsiteX10315" fmla="*/ 109401 w 1031876"/>
              <a:gd name="connsiteY10315" fmla="*/ 784684 h 1106488"/>
              <a:gd name="connsiteX10316" fmla="*/ 102564 w 1031876"/>
              <a:gd name="connsiteY10316" fmla="*/ 777854 h 1106488"/>
              <a:gd name="connsiteX10317" fmla="*/ 67469 w 1031876"/>
              <a:gd name="connsiteY10317" fmla="*/ 776288 h 1106488"/>
              <a:gd name="connsiteX10318" fmla="*/ 67557 w 1031876"/>
              <a:gd name="connsiteY10318" fmla="*/ 777170 h 1106488"/>
              <a:gd name="connsiteX10319" fmla="*/ 66852 w 1031876"/>
              <a:gd name="connsiteY10319" fmla="*/ 776464 h 1106488"/>
              <a:gd name="connsiteX10320" fmla="*/ 107350 w 1031876"/>
              <a:gd name="connsiteY10320" fmla="*/ 775805 h 1106488"/>
              <a:gd name="connsiteX10321" fmla="*/ 109401 w 1031876"/>
              <a:gd name="connsiteY10321" fmla="*/ 777854 h 1106488"/>
              <a:gd name="connsiteX10322" fmla="*/ 108546 w 1031876"/>
              <a:gd name="connsiteY10322" fmla="*/ 777000 h 1106488"/>
              <a:gd name="connsiteX10323" fmla="*/ 872404 w 1031876"/>
              <a:gd name="connsiteY10323" fmla="*/ 775566 h 1106488"/>
              <a:gd name="connsiteX10324" fmla="*/ 871538 w 1031876"/>
              <a:gd name="connsiteY10324" fmla="*/ 777081 h 1106488"/>
              <a:gd name="connsiteX10325" fmla="*/ 868363 w 1031876"/>
              <a:gd name="connsiteY10325" fmla="*/ 777875 h 1106488"/>
              <a:gd name="connsiteX10326" fmla="*/ 104429 w 1031876"/>
              <a:gd name="connsiteY10326" fmla="*/ 775370 h 1106488"/>
              <a:gd name="connsiteX10327" fmla="*/ 105128 w 1031876"/>
              <a:gd name="connsiteY10327" fmla="*/ 777000 h 1106488"/>
              <a:gd name="connsiteX10328" fmla="*/ 104065 w 1031876"/>
              <a:gd name="connsiteY10328" fmla="*/ 777354 h 1106488"/>
              <a:gd name="connsiteX10329" fmla="*/ 103511 w 1031876"/>
              <a:gd name="connsiteY10329" fmla="*/ 776593 h 1106488"/>
              <a:gd name="connsiteX10330" fmla="*/ 102564 w 1031876"/>
              <a:gd name="connsiteY10330" fmla="*/ 775292 h 1106488"/>
              <a:gd name="connsiteX10331" fmla="*/ 103511 w 1031876"/>
              <a:gd name="connsiteY10331" fmla="*/ 776593 h 1106488"/>
              <a:gd name="connsiteX10332" fmla="*/ 102564 w 1031876"/>
              <a:gd name="connsiteY10332" fmla="*/ 777854 h 1106488"/>
              <a:gd name="connsiteX10333" fmla="*/ 102564 w 1031876"/>
              <a:gd name="connsiteY10333" fmla="*/ 777000 h 1106488"/>
              <a:gd name="connsiteX10334" fmla="*/ 809366 w 1031876"/>
              <a:gd name="connsiteY10334" fmla="*/ 772774 h 1106488"/>
              <a:gd name="connsiteX10335" fmla="*/ 806451 w 1031876"/>
              <a:gd name="connsiteY10335" fmla="*/ 777875 h 1106488"/>
              <a:gd name="connsiteX10336" fmla="*/ 805657 w 1031876"/>
              <a:gd name="connsiteY10336" fmla="*/ 777875 h 1106488"/>
              <a:gd name="connsiteX10337" fmla="*/ 803276 w 1031876"/>
              <a:gd name="connsiteY10337" fmla="*/ 777875 h 1106488"/>
              <a:gd name="connsiteX10338" fmla="*/ 802482 w 1031876"/>
              <a:gd name="connsiteY10338" fmla="*/ 777875 h 1106488"/>
              <a:gd name="connsiteX10339" fmla="*/ 800895 w 1031876"/>
              <a:gd name="connsiteY10339" fmla="*/ 777875 h 1106488"/>
              <a:gd name="connsiteX10340" fmla="*/ 800101 w 1031876"/>
              <a:gd name="connsiteY10340" fmla="*/ 777875 h 1106488"/>
              <a:gd name="connsiteX10341" fmla="*/ 804070 w 1031876"/>
              <a:gd name="connsiteY10341" fmla="*/ 774700 h 1106488"/>
              <a:gd name="connsiteX10342" fmla="*/ 874713 w 1031876"/>
              <a:gd name="connsiteY10342" fmla="*/ 771525 h 1106488"/>
              <a:gd name="connsiteX10343" fmla="*/ 869157 w 1031876"/>
              <a:gd name="connsiteY10343" fmla="*/ 777081 h 1106488"/>
              <a:gd name="connsiteX10344" fmla="*/ 871538 w 1031876"/>
              <a:gd name="connsiteY10344" fmla="*/ 774700 h 1106488"/>
              <a:gd name="connsiteX10345" fmla="*/ 874713 w 1031876"/>
              <a:gd name="connsiteY10345" fmla="*/ 771525 h 1106488"/>
              <a:gd name="connsiteX10346" fmla="*/ 874713 w 1031876"/>
              <a:gd name="connsiteY10346" fmla="*/ 771525 h 1106488"/>
              <a:gd name="connsiteX10347" fmla="*/ 873919 w 1031876"/>
              <a:gd name="connsiteY10347" fmla="*/ 774700 h 1106488"/>
              <a:gd name="connsiteX10348" fmla="*/ 872404 w 1031876"/>
              <a:gd name="connsiteY10348" fmla="*/ 775566 h 1106488"/>
              <a:gd name="connsiteX10349" fmla="*/ 847726 w 1031876"/>
              <a:gd name="connsiteY10349" fmla="*/ 771525 h 1106488"/>
              <a:gd name="connsiteX10350" fmla="*/ 848520 w 1031876"/>
              <a:gd name="connsiteY10350" fmla="*/ 771525 h 1106488"/>
              <a:gd name="connsiteX10351" fmla="*/ 849314 w 1031876"/>
              <a:gd name="connsiteY10351" fmla="*/ 771525 h 1106488"/>
              <a:gd name="connsiteX10352" fmla="*/ 849314 w 1031876"/>
              <a:gd name="connsiteY10352" fmla="*/ 773113 h 1106488"/>
              <a:gd name="connsiteX10353" fmla="*/ 847726 w 1031876"/>
              <a:gd name="connsiteY10353" fmla="*/ 773113 h 1106488"/>
              <a:gd name="connsiteX10354" fmla="*/ 841376 w 1031876"/>
              <a:gd name="connsiteY10354" fmla="*/ 771525 h 1106488"/>
              <a:gd name="connsiteX10355" fmla="*/ 842170 w 1031876"/>
              <a:gd name="connsiteY10355" fmla="*/ 771525 h 1106488"/>
              <a:gd name="connsiteX10356" fmla="*/ 842963 w 1031876"/>
              <a:gd name="connsiteY10356" fmla="*/ 771525 h 1106488"/>
              <a:gd name="connsiteX10357" fmla="*/ 847726 w 1031876"/>
              <a:gd name="connsiteY10357" fmla="*/ 771525 h 1106488"/>
              <a:gd name="connsiteX10358" fmla="*/ 841376 w 1031876"/>
              <a:gd name="connsiteY10358" fmla="*/ 777875 h 1106488"/>
              <a:gd name="connsiteX10359" fmla="*/ 833438 w 1031876"/>
              <a:gd name="connsiteY10359" fmla="*/ 777875 h 1106488"/>
              <a:gd name="connsiteX10360" fmla="*/ 838995 w 1031876"/>
              <a:gd name="connsiteY10360" fmla="*/ 775335 h 1106488"/>
              <a:gd name="connsiteX10361" fmla="*/ 838399 w 1031876"/>
              <a:gd name="connsiteY10361" fmla="*/ 774700 h 1106488"/>
              <a:gd name="connsiteX10362" fmla="*/ 841376 w 1031876"/>
              <a:gd name="connsiteY10362" fmla="*/ 771525 h 1106488"/>
              <a:gd name="connsiteX10363" fmla="*/ 833438 w 1031876"/>
              <a:gd name="connsiteY10363" fmla="*/ 771525 h 1106488"/>
              <a:gd name="connsiteX10364" fmla="*/ 833438 w 1031876"/>
              <a:gd name="connsiteY10364" fmla="*/ 777875 h 1106488"/>
              <a:gd name="connsiteX10365" fmla="*/ 833438 w 1031876"/>
              <a:gd name="connsiteY10365" fmla="*/ 771525 h 1106488"/>
              <a:gd name="connsiteX10366" fmla="*/ 812801 w 1031876"/>
              <a:gd name="connsiteY10366" fmla="*/ 771525 h 1106488"/>
              <a:gd name="connsiteX10367" fmla="*/ 809366 w 1031876"/>
              <a:gd name="connsiteY10367" fmla="*/ 772774 h 1106488"/>
              <a:gd name="connsiteX10368" fmla="*/ 809626 w 1031876"/>
              <a:gd name="connsiteY10368" fmla="*/ 772319 h 1106488"/>
              <a:gd name="connsiteX10369" fmla="*/ 812801 w 1031876"/>
              <a:gd name="connsiteY10369" fmla="*/ 771525 h 1106488"/>
              <a:gd name="connsiteX10370" fmla="*/ 341313 w 1031876"/>
              <a:gd name="connsiteY10370" fmla="*/ 771525 h 1106488"/>
              <a:gd name="connsiteX10371" fmla="*/ 349251 w 1031876"/>
              <a:gd name="connsiteY10371" fmla="*/ 777875 h 1106488"/>
              <a:gd name="connsiteX10372" fmla="*/ 341313 w 1031876"/>
              <a:gd name="connsiteY10372" fmla="*/ 771525 h 1106488"/>
              <a:gd name="connsiteX10373" fmla="*/ 61913 w 1031876"/>
              <a:gd name="connsiteY10373" fmla="*/ 771525 h 1106488"/>
              <a:gd name="connsiteX10374" fmla="*/ 65088 w 1031876"/>
              <a:gd name="connsiteY10374" fmla="*/ 774700 h 1106488"/>
              <a:gd name="connsiteX10375" fmla="*/ 66852 w 1031876"/>
              <a:gd name="connsiteY10375" fmla="*/ 776464 h 1106488"/>
              <a:gd name="connsiteX10376" fmla="*/ 66248 w 1031876"/>
              <a:gd name="connsiteY10376" fmla="*/ 776636 h 1106488"/>
              <a:gd name="connsiteX10377" fmla="*/ 67672 w 1031876"/>
              <a:gd name="connsiteY10377" fmla="*/ 778315 h 1106488"/>
              <a:gd name="connsiteX10378" fmla="*/ 67557 w 1031876"/>
              <a:gd name="connsiteY10378" fmla="*/ 777170 h 1106488"/>
              <a:gd name="connsiteX10379" fmla="*/ 68263 w 1031876"/>
              <a:gd name="connsiteY10379" fmla="*/ 777875 h 1106488"/>
              <a:gd name="connsiteX10380" fmla="*/ 68263 w 1031876"/>
              <a:gd name="connsiteY10380" fmla="*/ 778669 h 1106488"/>
              <a:gd name="connsiteX10381" fmla="*/ 68263 w 1031876"/>
              <a:gd name="connsiteY10381" fmla="*/ 779463 h 1106488"/>
              <a:gd name="connsiteX10382" fmla="*/ 68263 w 1031876"/>
              <a:gd name="connsiteY10382" fmla="*/ 781050 h 1106488"/>
              <a:gd name="connsiteX10383" fmla="*/ 68263 w 1031876"/>
              <a:gd name="connsiteY10383" fmla="*/ 782655 h 1106488"/>
              <a:gd name="connsiteX10384" fmla="*/ 68480 w 1031876"/>
              <a:gd name="connsiteY10384" fmla="*/ 784446 h 1106488"/>
              <a:gd name="connsiteX10385" fmla="*/ 68581 w 1031876"/>
              <a:gd name="connsiteY10385" fmla="*/ 785284 h 1106488"/>
              <a:gd name="connsiteX10386" fmla="*/ 68345 w 1031876"/>
              <a:gd name="connsiteY10386" fmla="*/ 784309 h 1106488"/>
              <a:gd name="connsiteX10387" fmla="*/ 68263 w 1031876"/>
              <a:gd name="connsiteY10387" fmla="*/ 783970 h 1106488"/>
              <a:gd name="connsiteX10388" fmla="*/ 68263 w 1031876"/>
              <a:gd name="connsiteY10388" fmla="*/ 784225 h 1106488"/>
              <a:gd name="connsiteX10389" fmla="*/ 68220 w 1031876"/>
              <a:gd name="connsiteY10389" fmla="*/ 783791 h 1106488"/>
              <a:gd name="connsiteX10390" fmla="*/ 67748 w 1031876"/>
              <a:gd name="connsiteY10390" fmla="*/ 781844 h 1106488"/>
              <a:gd name="connsiteX10391" fmla="*/ 66156 w 1031876"/>
              <a:gd name="connsiteY10391" fmla="*/ 780906 h 1106488"/>
              <a:gd name="connsiteX10392" fmla="*/ 65247 w 1031876"/>
              <a:gd name="connsiteY10392" fmla="*/ 779264 h 1106488"/>
              <a:gd name="connsiteX10393" fmla="*/ 61913 w 1031876"/>
              <a:gd name="connsiteY10393" fmla="*/ 778404 h 1106488"/>
              <a:gd name="connsiteX10394" fmla="*/ 61913 w 1031876"/>
              <a:gd name="connsiteY10394" fmla="*/ 777875 h 1106488"/>
              <a:gd name="connsiteX10395" fmla="*/ 61913 w 1031876"/>
              <a:gd name="connsiteY10395" fmla="*/ 773245 h 1106488"/>
              <a:gd name="connsiteX10396" fmla="*/ 61913 w 1031876"/>
              <a:gd name="connsiteY10396" fmla="*/ 772385 h 1106488"/>
              <a:gd name="connsiteX10397" fmla="*/ 61913 w 1031876"/>
              <a:gd name="connsiteY10397" fmla="*/ 771525 h 1106488"/>
              <a:gd name="connsiteX10398" fmla="*/ 888887 w 1031876"/>
              <a:gd name="connsiteY10398" fmla="*/ 771023 h 1106488"/>
              <a:gd name="connsiteX10399" fmla="*/ 888179 w 1031876"/>
              <a:gd name="connsiteY10399" fmla="*/ 771730 h 1106488"/>
              <a:gd name="connsiteX10400" fmla="*/ 883478 w 1031876"/>
              <a:gd name="connsiteY10400" fmla="*/ 776426 h 1106488"/>
              <a:gd name="connsiteX10401" fmla="*/ 882650 w 1031876"/>
              <a:gd name="connsiteY10401" fmla="*/ 777253 h 1106488"/>
              <a:gd name="connsiteX10402" fmla="*/ 882049 w 1031876"/>
              <a:gd name="connsiteY10402" fmla="*/ 777854 h 1106488"/>
              <a:gd name="connsiteX10403" fmla="*/ 882650 w 1031876"/>
              <a:gd name="connsiteY10403" fmla="*/ 776803 h 1106488"/>
              <a:gd name="connsiteX10404" fmla="*/ 885468 w 1031876"/>
              <a:gd name="connsiteY10404" fmla="*/ 771877 h 1106488"/>
              <a:gd name="connsiteX10405" fmla="*/ 888887 w 1031876"/>
              <a:gd name="connsiteY10405" fmla="*/ 771023 h 1106488"/>
              <a:gd name="connsiteX10406" fmla="*/ 882049 w 1031876"/>
              <a:gd name="connsiteY10406" fmla="*/ 771023 h 1106488"/>
              <a:gd name="connsiteX10407" fmla="*/ 882049 w 1031876"/>
              <a:gd name="connsiteY10407" fmla="*/ 771525 h 1106488"/>
              <a:gd name="connsiteX10408" fmla="*/ 882651 w 1031876"/>
              <a:gd name="connsiteY10408" fmla="*/ 771525 h 1106488"/>
              <a:gd name="connsiteX10409" fmla="*/ 882049 w 1031876"/>
              <a:gd name="connsiteY10409" fmla="*/ 771646 h 1106488"/>
              <a:gd name="connsiteX10410" fmla="*/ 882049 w 1031876"/>
              <a:gd name="connsiteY10410" fmla="*/ 777000 h 1106488"/>
              <a:gd name="connsiteX10411" fmla="*/ 882049 w 1031876"/>
              <a:gd name="connsiteY10411" fmla="*/ 777854 h 1106488"/>
              <a:gd name="connsiteX10412" fmla="*/ 879485 w 1031876"/>
              <a:gd name="connsiteY10412" fmla="*/ 774439 h 1106488"/>
              <a:gd name="connsiteX10413" fmla="*/ 881499 w 1031876"/>
              <a:gd name="connsiteY10413" fmla="*/ 771755 h 1106488"/>
              <a:gd name="connsiteX10414" fmla="*/ 878682 w 1031876"/>
              <a:gd name="connsiteY10414" fmla="*/ 772319 h 1106488"/>
              <a:gd name="connsiteX10415" fmla="*/ 874713 w 1031876"/>
              <a:gd name="connsiteY10415" fmla="*/ 777875 h 1106488"/>
              <a:gd name="connsiteX10416" fmla="*/ 874713 w 1031876"/>
              <a:gd name="connsiteY10416" fmla="*/ 771525 h 1106488"/>
              <a:gd name="connsiteX10417" fmla="*/ 878682 w 1031876"/>
              <a:gd name="connsiteY10417" fmla="*/ 771525 h 1106488"/>
              <a:gd name="connsiteX10418" fmla="*/ 881672 w 1031876"/>
              <a:gd name="connsiteY10418" fmla="*/ 771525 h 1106488"/>
              <a:gd name="connsiteX10419" fmla="*/ 328204 w 1031876"/>
              <a:gd name="connsiteY10419" fmla="*/ 771023 h 1106488"/>
              <a:gd name="connsiteX10420" fmla="*/ 329059 w 1031876"/>
              <a:gd name="connsiteY10420" fmla="*/ 771023 h 1106488"/>
              <a:gd name="connsiteX10421" fmla="*/ 331623 w 1031876"/>
              <a:gd name="connsiteY10421" fmla="*/ 771023 h 1106488"/>
              <a:gd name="connsiteX10422" fmla="*/ 335042 w 1031876"/>
              <a:gd name="connsiteY10422" fmla="*/ 771023 h 1106488"/>
              <a:gd name="connsiteX10423" fmla="*/ 335042 w 1031876"/>
              <a:gd name="connsiteY10423" fmla="*/ 777854 h 1106488"/>
              <a:gd name="connsiteX10424" fmla="*/ 328204 w 1031876"/>
              <a:gd name="connsiteY10424" fmla="*/ 771023 h 1106488"/>
              <a:gd name="connsiteX10425" fmla="*/ 102564 w 1031876"/>
              <a:gd name="connsiteY10425" fmla="*/ 771023 h 1106488"/>
              <a:gd name="connsiteX10426" fmla="*/ 105128 w 1031876"/>
              <a:gd name="connsiteY10426" fmla="*/ 774439 h 1106488"/>
              <a:gd name="connsiteX10427" fmla="*/ 104429 w 1031876"/>
              <a:gd name="connsiteY10427" fmla="*/ 775370 h 1106488"/>
              <a:gd name="connsiteX10428" fmla="*/ 102564 w 1031876"/>
              <a:gd name="connsiteY10428" fmla="*/ 771023 h 1106488"/>
              <a:gd name="connsiteX10429" fmla="*/ 105983 w 1031876"/>
              <a:gd name="connsiteY10429" fmla="*/ 774439 h 1106488"/>
              <a:gd name="connsiteX10430" fmla="*/ 107350 w 1031876"/>
              <a:gd name="connsiteY10430" fmla="*/ 775805 h 1106488"/>
              <a:gd name="connsiteX10431" fmla="*/ 95726 w 1031876"/>
              <a:gd name="connsiteY10431" fmla="*/ 771023 h 1106488"/>
              <a:gd name="connsiteX10432" fmla="*/ 102564 w 1031876"/>
              <a:gd name="connsiteY10432" fmla="*/ 771023 h 1106488"/>
              <a:gd name="connsiteX10433" fmla="*/ 102564 w 1031876"/>
              <a:gd name="connsiteY10433" fmla="*/ 774439 h 1106488"/>
              <a:gd name="connsiteX10434" fmla="*/ 102564 w 1031876"/>
              <a:gd name="connsiteY10434" fmla="*/ 775292 h 1106488"/>
              <a:gd name="connsiteX10435" fmla="*/ 100285 w 1031876"/>
              <a:gd name="connsiteY10435" fmla="*/ 773869 h 1106488"/>
              <a:gd name="connsiteX10436" fmla="*/ 99145 w 1031876"/>
              <a:gd name="connsiteY10436" fmla="*/ 771877 h 1106488"/>
              <a:gd name="connsiteX10437" fmla="*/ 95726 w 1031876"/>
              <a:gd name="connsiteY10437" fmla="*/ 771023 h 1106488"/>
              <a:gd name="connsiteX10438" fmla="*/ 863996 w 1031876"/>
              <a:gd name="connsiteY10438" fmla="*/ 769542 h 1106488"/>
              <a:gd name="connsiteX10439" fmla="*/ 862807 w 1031876"/>
              <a:gd name="connsiteY10439" fmla="*/ 770731 h 1106488"/>
              <a:gd name="connsiteX10440" fmla="*/ 862013 w 1031876"/>
              <a:gd name="connsiteY10440" fmla="*/ 771525 h 1106488"/>
              <a:gd name="connsiteX10441" fmla="*/ 873919 w 1031876"/>
              <a:gd name="connsiteY10441" fmla="*/ 766763 h 1106488"/>
              <a:gd name="connsiteX10442" fmla="*/ 874713 w 1031876"/>
              <a:gd name="connsiteY10442" fmla="*/ 771525 h 1106488"/>
              <a:gd name="connsiteX10443" fmla="*/ 868363 w 1031876"/>
              <a:gd name="connsiteY10443" fmla="*/ 771525 h 1106488"/>
              <a:gd name="connsiteX10444" fmla="*/ 873919 w 1031876"/>
              <a:gd name="connsiteY10444" fmla="*/ 766763 h 1106488"/>
              <a:gd name="connsiteX10445" fmla="*/ 934836 w 1031876"/>
              <a:gd name="connsiteY10445" fmla="*/ 765286 h 1106488"/>
              <a:gd name="connsiteX10446" fmla="*/ 929913 w 1031876"/>
              <a:gd name="connsiteY10446" fmla="*/ 771023 h 1106488"/>
              <a:gd name="connsiteX10447" fmla="*/ 930768 w 1031876"/>
              <a:gd name="connsiteY10447" fmla="*/ 767608 h 1106488"/>
              <a:gd name="connsiteX10448" fmla="*/ 889001 w 1031876"/>
              <a:gd name="connsiteY10448" fmla="*/ 765175 h 1106488"/>
              <a:gd name="connsiteX10449" fmla="*/ 889001 w 1031876"/>
              <a:gd name="connsiteY10449" fmla="*/ 771525 h 1106488"/>
              <a:gd name="connsiteX10450" fmla="*/ 889001 w 1031876"/>
              <a:gd name="connsiteY10450" fmla="*/ 765175 h 1106488"/>
              <a:gd name="connsiteX10451" fmla="*/ 882651 w 1031876"/>
              <a:gd name="connsiteY10451" fmla="*/ 765175 h 1106488"/>
              <a:gd name="connsiteX10452" fmla="*/ 882049 w 1031876"/>
              <a:gd name="connsiteY10452" fmla="*/ 766018 h 1106488"/>
              <a:gd name="connsiteX10453" fmla="*/ 878682 w 1031876"/>
              <a:gd name="connsiteY10453" fmla="*/ 770731 h 1106488"/>
              <a:gd name="connsiteX10454" fmla="*/ 874713 w 1031876"/>
              <a:gd name="connsiteY10454" fmla="*/ 771525 h 1106488"/>
              <a:gd name="connsiteX10455" fmla="*/ 878682 w 1031876"/>
              <a:gd name="connsiteY10455" fmla="*/ 768350 h 1106488"/>
              <a:gd name="connsiteX10456" fmla="*/ 882049 w 1031876"/>
              <a:gd name="connsiteY10456" fmla="*/ 765657 h 1106488"/>
              <a:gd name="connsiteX10457" fmla="*/ 868363 w 1031876"/>
              <a:gd name="connsiteY10457" fmla="*/ 765175 h 1106488"/>
              <a:gd name="connsiteX10458" fmla="*/ 865188 w 1031876"/>
              <a:gd name="connsiteY10458" fmla="*/ 768350 h 1106488"/>
              <a:gd name="connsiteX10459" fmla="*/ 863996 w 1031876"/>
              <a:gd name="connsiteY10459" fmla="*/ 769542 h 1106488"/>
              <a:gd name="connsiteX10460" fmla="*/ 847726 w 1031876"/>
              <a:gd name="connsiteY10460" fmla="*/ 765175 h 1106488"/>
              <a:gd name="connsiteX10461" fmla="*/ 854076 w 1031876"/>
              <a:gd name="connsiteY10461" fmla="*/ 765175 h 1106488"/>
              <a:gd name="connsiteX10462" fmla="*/ 847726 w 1031876"/>
              <a:gd name="connsiteY10462" fmla="*/ 765175 h 1106488"/>
              <a:gd name="connsiteX10463" fmla="*/ 41275 w 1031876"/>
              <a:gd name="connsiteY10463" fmla="*/ 765175 h 1106488"/>
              <a:gd name="connsiteX10464" fmla="*/ 47625 w 1031876"/>
              <a:gd name="connsiteY10464" fmla="*/ 777875 h 1106488"/>
              <a:gd name="connsiteX10465" fmla="*/ 41275 w 1031876"/>
              <a:gd name="connsiteY10465" fmla="*/ 765175 h 1106488"/>
              <a:gd name="connsiteX10466" fmla="*/ 929913 w 1031876"/>
              <a:gd name="connsiteY10466" fmla="*/ 764193 h 1106488"/>
              <a:gd name="connsiteX10467" fmla="*/ 933069 w 1031876"/>
              <a:gd name="connsiteY10467" fmla="*/ 764718 h 1106488"/>
              <a:gd name="connsiteX10468" fmla="*/ 930768 w 1031876"/>
              <a:gd name="connsiteY10468" fmla="*/ 765047 h 1106488"/>
              <a:gd name="connsiteX10469" fmla="*/ 929913 w 1031876"/>
              <a:gd name="connsiteY10469" fmla="*/ 771023 h 1106488"/>
              <a:gd name="connsiteX10470" fmla="*/ 929913 w 1031876"/>
              <a:gd name="connsiteY10470" fmla="*/ 770170 h 1106488"/>
              <a:gd name="connsiteX10471" fmla="*/ 929913 w 1031876"/>
              <a:gd name="connsiteY10471" fmla="*/ 767608 h 1106488"/>
              <a:gd name="connsiteX10472" fmla="*/ 902562 w 1031876"/>
              <a:gd name="connsiteY10472" fmla="*/ 764193 h 1106488"/>
              <a:gd name="connsiteX10473" fmla="*/ 902562 w 1031876"/>
              <a:gd name="connsiteY10473" fmla="*/ 765047 h 1106488"/>
              <a:gd name="connsiteX10474" fmla="*/ 902562 w 1031876"/>
              <a:gd name="connsiteY10474" fmla="*/ 770170 h 1106488"/>
              <a:gd name="connsiteX10475" fmla="*/ 902562 w 1031876"/>
              <a:gd name="connsiteY10475" fmla="*/ 771023 h 1106488"/>
              <a:gd name="connsiteX10476" fmla="*/ 895725 w 1031876"/>
              <a:gd name="connsiteY10476" fmla="*/ 771023 h 1106488"/>
              <a:gd name="connsiteX10477" fmla="*/ 902562 w 1031876"/>
              <a:gd name="connsiteY10477" fmla="*/ 764193 h 1106488"/>
              <a:gd name="connsiteX10478" fmla="*/ 758973 w 1031876"/>
              <a:gd name="connsiteY10478" fmla="*/ 764193 h 1106488"/>
              <a:gd name="connsiteX10479" fmla="*/ 765810 w 1031876"/>
              <a:gd name="connsiteY10479" fmla="*/ 764193 h 1106488"/>
              <a:gd name="connsiteX10480" fmla="*/ 758973 w 1031876"/>
              <a:gd name="connsiteY10480" fmla="*/ 771023 h 1106488"/>
              <a:gd name="connsiteX10481" fmla="*/ 758973 w 1031876"/>
              <a:gd name="connsiteY10481" fmla="*/ 764193 h 1106488"/>
              <a:gd name="connsiteX10482" fmla="*/ 321367 w 1031876"/>
              <a:gd name="connsiteY10482" fmla="*/ 764193 h 1106488"/>
              <a:gd name="connsiteX10483" fmla="*/ 328204 w 1031876"/>
              <a:gd name="connsiteY10483" fmla="*/ 771023 h 1106488"/>
              <a:gd name="connsiteX10484" fmla="*/ 328204 w 1031876"/>
              <a:gd name="connsiteY10484" fmla="*/ 773585 h 1106488"/>
              <a:gd name="connsiteX10485" fmla="*/ 328204 w 1031876"/>
              <a:gd name="connsiteY10485" fmla="*/ 774439 h 1106488"/>
              <a:gd name="connsiteX10486" fmla="*/ 328204 w 1031876"/>
              <a:gd name="connsiteY10486" fmla="*/ 777854 h 1106488"/>
              <a:gd name="connsiteX10487" fmla="*/ 321367 w 1031876"/>
              <a:gd name="connsiteY10487" fmla="*/ 771023 h 1106488"/>
              <a:gd name="connsiteX10488" fmla="*/ 321367 w 1031876"/>
              <a:gd name="connsiteY10488" fmla="*/ 770170 h 1106488"/>
              <a:gd name="connsiteX10489" fmla="*/ 321367 w 1031876"/>
              <a:gd name="connsiteY10489" fmla="*/ 767608 h 1106488"/>
              <a:gd name="connsiteX10490" fmla="*/ 321367 w 1031876"/>
              <a:gd name="connsiteY10490" fmla="*/ 765047 h 1106488"/>
              <a:gd name="connsiteX10491" fmla="*/ 321367 w 1031876"/>
              <a:gd name="connsiteY10491" fmla="*/ 764193 h 1106488"/>
              <a:gd name="connsiteX10492" fmla="*/ 95726 w 1031876"/>
              <a:gd name="connsiteY10492" fmla="*/ 764193 h 1106488"/>
              <a:gd name="connsiteX10493" fmla="*/ 102564 w 1031876"/>
              <a:gd name="connsiteY10493" fmla="*/ 764193 h 1106488"/>
              <a:gd name="connsiteX10494" fmla="*/ 95726 w 1031876"/>
              <a:gd name="connsiteY10494" fmla="*/ 764193 h 1106488"/>
              <a:gd name="connsiteX10495" fmla="*/ 82051 w 1031876"/>
              <a:gd name="connsiteY10495" fmla="*/ 764193 h 1106488"/>
              <a:gd name="connsiteX10496" fmla="*/ 88889 w 1031876"/>
              <a:gd name="connsiteY10496" fmla="*/ 771023 h 1106488"/>
              <a:gd name="connsiteX10497" fmla="*/ 82906 w 1031876"/>
              <a:gd name="connsiteY10497" fmla="*/ 771023 h 1106488"/>
              <a:gd name="connsiteX10498" fmla="*/ 82551 w 1031876"/>
              <a:gd name="connsiteY10498" fmla="*/ 771023 h 1106488"/>
              <a:gd name="connsiteX10499" fmla="*/ 82051 w 1031876"/>
              <a:gd name="connsiteY10499" fmla="*/ 771023 h 1106488"/>
              <a:gd name="connsiteX10500" fmla="*/ 82051 w 1031876"/>
              <a:gd name="connsiteY10500" fmla="*/ 765176 h 1106488"/>
              <a:gd name="connsiteX10501" fmla="*/ 82051 w 1031876"/>
              <a:gd name="connsiteY10501" fmla="*/ 765105 h 1106488"/>
              <a:gd name="connsiteX10502" fmla="*/ 82051 w 1031876"/>
              <a:gd name="connsiteY10502" fmla="*/ 765047 h 1106488"/>
              <a:gd name="connsiteX10503" fmla="*/ 82051 w 1031876"/>
              <a:gd name="connsiteY10503" fmla="*/ 764193 h 1106488"/>
              <a:gd name="connsiteX10504" fmla="*/ 854076 w 1031876"/>
              <a:gd name="connsiteY10504" fmla="*/ 764116 h 1106488"/>
              <a:gd name="connsiteX10505" fmla="*/ 858045 w 1031876"/>
              <a:gd name="connsiteY10505" fmla="*/ 766696 h 1106488"/>
              <a:gd name="connsiteX10506" fmla="*/ 860716 w 1031876"/>
              <a:gd name="connsiteY10506" fmla="*/ 764960 h 1106488"/>
              <a:gd name="connsiteX10507" fmla="*/ 860955 w 1031876"/>
              <a:gd name="connsiteY10507" fmla="*/ 764381 h 1106488"/>
              <a:gd name="connsiteX10508" fmla="*/ 861607 w 1031876"/>
              <a:gd name="connsiteY10508" fmla="*/ 764381 h 1106488"/>
              <a:gd name="connsiteX10509" fmla="*/ 862014 w 1031876"/>
              <a:gd name="connsiteY10509" fmla="*/ 764116 h 1106488"/>
              <a:gd name="connsiteX10510" fmla="*/ 861709 w 1031876"/>
              <a:gd name="connsiteY10510" fmla="*/ 764381 h 1106488"/>
              <a:gd name="connsiteX10511" fmla="*/ 861815 w 1031876"/>
              <a:gd name="connsiteY10511" fmla="*/ 764381 h 1106488"/>
              <a:gd name="connsiteX10512" fmla="*/ 867835 w 1031876"/>
              <a:gd name="connsiteY10512" fmla="*/ 764381 h 1106488"/>
              <a:gd name="connsiteX10513" fmla="*/ 861815 w 1031876"/>
              <a:gd name="connsiteY10513" fmla="*/ 765274 h 1106488"/>
              <a:gd name="connsiteX10514" fmla="*/ 861028 w 1031876"/>
              <a:gd name="connsiteY10514" fmla="*/ 770996 h 1106488"/>
              <a:gd name="connsiteX10515" fmla="*/ 862014 w 1031876"/>
              <a:gd name="connsiteY10515" fmla="*/ 770996 h 1106488"/>
              <a:gd name="connsiteX10516" fmla="*/ 854076 w 1031876"/>
              <a:gd name="connsiteY10516" fmla="*/ 777875 h 1106488"/>
              <a:gd name="connsiteX10517" fmla="*/ 847726 w 1031876"/>
              <a:gd name="connsiteY10517" fmla="*/ 784225 h 1106488"/>
              <a:gd name="connsiteX10518" fmla="*/ 854076 w 1031876"/>
              <a:gd name="connsiteY10518" fmla="*/ 771525 h 1106488"/>
              <a:gd name="connsiteX10519" fmla="*/ 854076 w 1031876"/>
              <a:gd name="connsiteY10519" fmla="*/ 770996 h 1106488"/>
              <a:gd name="connsiteX10520" fmla="*/ 858045 w 1031876"/>
              <a:gd name="connsiteY10520" fmla="*/ 770996 h 1106488"/>
              <a:gd name="connsiteX10521" fmla="*/ 859426 w 1031876"/>
              <a:gd name="connsiteY10521" fmla="*/ 770996 h 1106488"/>
              <a:gd name="connsiteX10522" fmla="*/ 858375 w 1031876"/>
              <a:gd name="connsiteY10522" fmla="*/ 770632 h 1106488"/>
              <a:gd name="connsiteX10523" fmla="*/ 860535 w 1031876"/>
              <a:gd name="connsiteY10523" fmla="*/ 765398 h 1106488"/>
              <a:gd name="connsiteX10524" fmla="*/ 860535 w 1031876"/>
              <a:gd name="connsiteY10524" fmla="*/ 765398 h 1106488"/>
              <a:gd name="connsiteX10525" fmla="*/ 858045 w 1031876"/>
              <a:gd name="connsiteY10525" fmla="*/ 767556 h 1106488"/>
              <a:gd name="connsiteX10526" fmla="*/ 854076 w 1031876"/>
              <a:gd name="connsiteY10526" fmla="*/ 770996 h 1106488"/>
              <a:gd name="connsiteX10527" fmla="*/ 854076 w 1031876"/>
              <a:gd name="connsiteY10527" fmla="*/ 770136 h 1106488"/>
              <a:gd name="connsiteX10528" fmla="*/ 854076 w 1031876"/>
              <a:gd name="connsiteY10528" fmla="*/ 767556 h 1106488"/>
              <a:gd name="connsiteX10529" fmla="*/ 854076 w 1031876"/>
              <a:gd name="connsiteY10529" fmla="*/ 765175 h 1106488"/>
              <a:gd name="connsiteX10530" fmla="*/ 854076 w 1031876"/>
              <a:gd name="connsiteY10530" fmla="*/ 764976 h 1106488"/>
              <a:gd name="connsiteX10531" fmla="*/ 854076 w 1031876"/>
              <a:gd name="connsiteY10531" fmla="*/ 764116 h 1106488"/>
              <a:gd name="connsiteX10532" fmla="*/ 878087 w 1031876"/>
              <a:gd name="connsiteY10532" fmla="*/ 762496 h 1106488"/>
              <a:gd name="connsiteX10533" fmla="*/ 881460 w 1031876"/>
              <a:gd name="connsiteY10533" fmla="*/ 765175 h 1106488"/>
              <a:gd name="connsiteX10534" fmla="*/ 880617 w 1031876"/>
              <a:gd name="connsiteY10534" fmla="*/ 765175 h 1106488"/>
              <a:gd name="connsiteX10535" fmla="*/ 878930 w 1031876"/>
              <a:gd name="connsiteY10535" fmla="*/ 765175 h 1106488"/>
              <a:gd name="connsiteX10536" fmla="*/ 874713 w 1031876"/>
              <a:gd name="connsiteY10536" fmla="*/ 765175 h 1106488"/>
              <a:gd name="connsiteX10537" fmla="*/ 72562 w 1031876"/>
              <a:gd name="connsiteY10537" fmla="*/ 761918 h 1106488"/>
              <a:gd name="connsiteX10538" fmla="*/ 74613 w 1031876"/>
              <a:gd name="connsiteY10538" fmla="*/ 763371 h 1106488"/>
              <a:gd name="connsiteX10539" fmla="*/ 75142 w 1031876"/>
              <a:gd name="connsiteY10539" fmla="*/ 763746 h 1106488"/>
              <a:gd name="connsiteX10540" fmla="*/ 75502 w 1031876"/>
              <a:gd name="connsiteY10540" fmla="*/ 765175 h 1106488"/>
              <a:gd name="connsiteX10541" fmla="*/ 75713 w 1031876"/>
              <a:gd name="connsiteY10541" fmla="*/ 766013 h 1106488"/>
              <a:gd name="connsiteX10542" fmla="*/ 80755 w 1031876"/>
              <a:gd name="connsiteY10542" fmla="*/ 769855 h 1106488"/>
              <a:gd name="connsiteX10543" fmla="*/ 80868 w 1031876"/>
              <a:gd name="connsiteY10543" fmla="*/ 769919 h 1106488"/>
              <a:gd name="connsiteX10544" fmla="*/ 81757 w 1031876"/>
              <a:gd name="connsiteY10544" fmla="*/ 765176 h 1106488"/>
              <a:gd name="connsiteX10545" fmla="*/ 81757 w 1031876"/>
              <a:gd name="connsiteY10545" fmla="*/ 770423 h 1106488"/>
              <a:gd name="connsiteX10546" fmla="*/ 82021 w 1031876"/>
              <a:gd name="connsiteY10546" fmla="*/ 770573 h 1106488"/>
              <a:gd name="connsiteX10547" fmla="*/ 82021 w 1031876"/>
              <a:gd name="connsiteY10547" fmla="*/ 771426 h 1106488"/>
              <a:gd name="connsiteX10548" fmla="*/ 82021 w 1031876"/>
              <a:gd name="connsiteY10548" fmla="*/ 771994 h 1106488"/>
              <a:gd name="connsiteX10549" fmla="*/ 82021 w 1031876"/>
              <a:gd name="connsiteY10549" fmla="*/ 773402 h 1106488"/>
              <a:gd name="connsiteX10550" fmla="*/ 82650 w 1031876"/>
              <a:gd name="connsiteY10550" fmla="*/ 777875 h 1106488"/>
              <a:gd name="connsiteX10551" fmla="*/ 88901 w 1031876"/>
              <a:gd name="connsiteY10551" fmla="*/ 784225 h 1106488"/>
              <a:gd name="connsiteX10552" fmla="*/ 88891 w 1031876"/>
              <a:gd name="connsiteY10552" fmla="*/ 784217 h 1106488"/>
              <a:gd name="connsiteX10553" fmla="*/ 85329 w 1031876"/>
              <a:gd name="connsiteY10553" fmla="*/ 781050 h 1106488"/>
              <a:gd name="connsiteX10554" fmla="*/ 81757 w 1031876"/>
              <a:gd name="connsiteY10554" fmla="*/ 777875 h 1106488"/>
              <a:gd name="connsiteX10555" fmla="*/ 81757 w 1031876"/>
              <a:gd name="connsiteY10555" fmla="*/ 777399 h 1106488"/>
              <a:gd name="connsiteX10556" fmla="*/ 79441 w 1031876"/>
              <a:gd name="connsiteY10556" fmla="*/ 777399 h 1106488"/>
              <a:gd name="connsiteX10557" fmla="*/ 78582 w 1031876"/>
              <a:gd name="connsiteY10557" fmla="*/ 777399 h 1106488"/>
              <a:gd name="connsiteX10558" fmla="*/ 77722 w 1031876"/>
              <a:gd name="connsiteY10558" fmla="*/ 777399 h 1106488"/>
              <a:gd name="connsiteX10559" fmla="*/ 75142 w 1031876"/>
              <a:gd name="connsiteY10559" fmla="*/ 777399 h 1106488"/>
              <a:gd name="connsiteX10560" fmla="*/ 75142 w 1031876"/>
              <a:gd name="connsiteY10560" fmla="*/ 774839 h 1106488"/>
              <a:gd name="connsiteX10561" fmla="*/ 75142 w 1031876"/>
              <a:gd name="connsiteY10561" fmla="*/ 773986 h 1106488"/>
              <a:gd name="connsiteX10562" fmla="*/ 75142 w 1031876"/>
              <a:gd name="connsiteY10562" fmla="*/ 770573 h 1106488"/>
              <a:gd name="connsiteX10563" fmla="*/ 76671 w 1031876"/>
              <a:gd name="connsiteY10563" fmla="*/ 767539 h 1106488"/>
              <a:gd name="connsiteX10564" fmla="*/ 78331 w 1031876"/>
              <a:gd name="connsiteY10564" fmla="*/ 768480 h 1106488"/>
              <a:gd name="connsiteX10565" fmla="*/ 76857 w 1031876"/>
              <a:gd name="connsiteY10565" fmla="*/ 767170 h 1106488"/>
              <a:gd name="connsiteX10566" fmla="*/ 76671 w 1031876"/>
              <a:gd name="connsiteY10566" fmla="*/ 767539 h 1106488"/>
              <a:gd name="connsiteX10567" fmla="*/ 76002 w 1031876"/>
              <a:gd name="connsiteY10567" fmla="*/ 767159 h 1106488"/>
              <a:gd name="connsiteX10568" fmla="*/ 75906 w 1031876"/>
              <a:gd name="connsiteY10568" fmla="*/ 766780 h 1106488"/>
              <a:gd name="connsiteX10569" fmla="*/ 76832 w 1031876"/>
              <a:gd name="connsiteY10569" fmla="*/ 767147 h 1106488"/>
              <a:gd name="connsiteX10570" fmla="*/ 75758 w 1031876"/>
              <a:gd name="connsiteY10570" fmla="*/ 766193 h 1106488"/>
              <a:gd name="connsiteX10571" fmla="*/ 75906 w 1031876"/>
              <a:gd name="connsiteY10571" fmla="*/ 766780 h 1106488"/>
              <a:gd name="connsiteX10572" fmla="*/ 74613 w 1031876"/>
              <a:gd name="connsiteY10572" fmla="*/ 766267 h 1106488"/>
              <a:gd name="connsiteX10573" fmla="*/ 74613 w 1031876"/>
              <a:gd name="connsiteY10573" fmla="*/ 770731 h 1106488"/>
              <a:gd name="connsiteX10574" fmla="*/ 74613 w 1031876"/>
              <a:gd name="connsiteY10574" fmla="*/ 771525 h 1106488"/>
              <a:gd name="connsiteX10575" fmla="*/ 69851 w 1031876"/>
              <a:gd name="connsiteY10575" fmla="*/ 765969 h 1106488"/>
              <a:gd name="connsiteX10576" fmla="*/ 72676 w 1031876"/>
              <a:gd name="connsiteY10576" fmla="*/ 765498 h 1106488"/>
              <a:gd name="connsiteX10577" fmla="*/ 68263 w 1031876"/>
              <a:gd name="connsiteY10577" fmla="*/ 763746 h 1106488"/>
              <a:gd name="connsiteX10578" fmla="*/ 861815 w 1031876"/>
              <a:gd name="connsiteY10578" fmla="*/ 761702 h 1106488"/>
              <a:gd name="connsiteX10579" fmla="*/ 862014 w 1031876"/>
              <a:gd name="connsiteY10579" fmla="*/ 761791 h 1106488"/>
              <a:gd name="connsiteX10580" fmla="*/ 863019 w 1031876"/>
              <a:gd name="connsiteY10580" fmla="*/ 762238 h 1106488"/>
              <a:gd name="connsiteX10581" fmla="*/ 862014 w 1031876"/>
              <a:gd name="connsiteY10581" fmla="*/ 763281 h 1106488"/>
              <a:gd name="connsiteX10582" fmla="*/ 861210 w 1031876"/>
              <a:gd name="connsiteY10582" fmla="*/ 764116 h 1106488"/>
              <a:gd name="connsiteX10583" fmla="*/ 860955 w 1031876"/>
              <a:gd name="connsiteY10583" fmla="*/ 764381 h 1106488"/>
              <a:gd name="connsiteX10584" fmla="*/ 861040 w 1031876"/>
              <a:gd name="connsiteY10584" fmla="*/ 764116 h 1106488"/>
              <a:gd name="connsiteX10585" fmla="*/ 929058 w 1031876"/>
              <a:gd name="connsiteY10585" fmla="*/ 761631 h 1106488"/>
              <a:gd name="connsiteX10586" fmla="*/ 929913 w 1031876"/>
              <a:gd name="connsiteY10586" fmla="*/ 764193 h 1106488"/>
              <a:gd name="connsiteX10587" fmla="*/ 925562 w 1031876"/>
              <a:gd name="connsiteY10587" fmla="*/ 766677 h 1106488"/>
              <a:gd name="connsiteX10588" fmla="*/ 923075 w 1031876"/>
              <a:gd name="connsiteY10588" fmla="*/ 764193 h 1106488"/>
              <a:gd name="connsiteX10589" fmla="*/ 929058 w 1031876"/>
              <a:gd name="connsiteY10589" fmla="*/ 761631 h 1106488"/>
              <a:gd name="connsiteX10590" fmla="*/ 894870 w 1031876"/>
              <a:gd name="connsiteY10590" fmla="*/ 761631 h 1106488"/>
              <a:gd name="connsiteX10591" fmla="*/ 895351 w 1031876"/>
              <a:gd name="connsiteY10591" fmla="*/ 763072 h 1106488"/>
              <a:gd name="connsiteX10592" fmla="*/ 895725 w 1031876"/>
              <a:gd name="connsiteY10592" fmla="*/ 764193 h 1106488"/>
              <a:gd name="connsiteX10593" fmla="*/ 895351 w 1031876"/>
              <a:gd name="connsiteY10593" fmla="*/ 763695 h 1106488"/>
              <a:gd name="connsiteX10594" fmla="*/ 894062 w 1031876"/>
              <a:gd name="connsiteY10594" fmla="*/ 761978 h 1106488"/>
              <a:gd name="connsiteX10595" fmla="*/ 881460 w 1031876"/>
              <a:gd name="connsiteY10595" fmla="*/ 758031 h 1106488"/>
              <a:gd name="connsiteX10596" fmla="*/ 882303 w 1031876"/>
              <a:gd name="connsiteY10596" fmla="*/ 758031 h 1106488"/>
              <a:gd name="connsiteX10597" fmla="*/ 882651 w 1031876"/>
              <a:gd name="connsiteY10597" fmla="*/ 758031 h 1106488"/>
              <a:gd name="connsiteX10598" fmla="*/ 884159 w 1031876"/>
              <a:gd name="connsiteY10598" fmla="*/ 758031 h 1106488"/>
              <a:gd name="connsiteX10599" fmla="*/ 881460 w 1031876"/>
              <a:gd name="connsiteY10599" fmla="*/ 765175 h 1106488"/>
              <a:gd name="connsiteX10600" fmla="*/ 881460 w 1031876"/>
              <a:gd name="connsiteY10600" fmla="*/ 758031 h 1106488"/>
              <a:gd name="connsiteX10601" fmla="*/ 320676 w 1031876"/>
              <a:gd name="connsiteY10601" fmla="*/ 758031 h 1106488"/>
              <a:gd name="connsiteX10602" fmla="*/ 327622 w 1031876"/>
              <a:gd name="connsiteY10602" fmla="*/ 761603 h 1106488"/>
              <a:gd name="connsiteX10603" fmla="*/ 328377 w 1031876"/>
              <a:gd name="connsiteY10603" fmla="*/ 764323 h 1106488"/>
              <a:gd name="connsiteX10604" fmla="*/ 329515 w 1031876"/>
              <a:gd name="connsiteY10604" fmla="*/ 765175 h 1106488"/>
              <a:gd name="connsiteX10605" fmla="*/ 331623 w 1031876"/>
              <a:gd name="connsiteY10605" fmla="*/ 766754 h 1106488"/>
              <a:gd name="connsiteX10606" fmla="*/ 333731 w 1031876"/>
              <a:gd name="connsiteY10606" fmla="*/ 765175 h 1106488"/>
              <a:gd name="connsiteX10607" fmla="*/ 334501 w 1031876"/>
              <a:gd name="connsiteY10607" fmla="*/ 764598 h 1106488"/>
              <a:gd name="connsiteX10608" fmla="*/ 335042 w 1031876"/>
              <a:gd name="connsiteY10608" fmla="*/ 764193 h 1106488"/>
              <a:gd name="connsiteX10609" fmla="*/ 335042 w 1031876"/>
              <a:gd name="connsiteY10609" fmla="*/ 771023 h 1106488"/>
              <a:gd name="connsiteX10610" fmla="*/ 329059 w 1031876"/>
              <a:gd name="connsiteY10610" fmla="*/ 767608 h 1106488"/>
              <a:gd name="connsiteX10611" fmla="*/ 328402 w 1031876"/>
              <a:gd name="connsiteY10611" fmla="*/ 764984 h 1106488"/>
              <a:gd name="connsiteX10612" fmla="*/ 327832 w 1031876"/>
              <a:gd name="connsiteY10612" fmla="*/ 764471 h 1106488"/>
              <a:gd name="connsiteX10613" fmla="*/ 324786 w 1031876"/>
              <a:gd name="connsiteY10613" fmla="*/ 766754 h 1106488"/>
              <a:gd name="connsiteX10614" fmla="*/ 321367 w 1031876"/>
              <a:gd name="connsiteY10614" fmla="*/ 764193 h 1106488"/>
              <a:gd name="connsiteX10615" fmla="*/ 324786 w 1031876"/>
              <a:gd name="connsiteY10615" fmla="*/ 764193 h 1106488"/>
              <a:gd name="connsiteX10616" fmla="*/ 327523 w 1031876"/>
              <a:gd name="connsiteY10616" fmla="*/ 764193 h 1106488"/>
              <a:gd name="connsiteX10617" fmla="*/ 321668 w 1031876"/>
              <a:gd name="connsiteY10617" fmla="*/ 758924 h 1106488"/>
              <a:gd name="connsiteX10618" fmla="*/ 320676 w 1031876"/>
              <a:gd name="connsiteY10618" fmla="*/ 758031 h 1106488"/>
              <a:gd name="connsiteX10619" fmla="*/ 938357 w 1031876"/>
              <a:gd name="connsiteY10619" fmla="*/ 757767 h 1106488"/>
              <a:gd name="connsiteX10620" fmla="*/ 942975 w 1031876"/>
              <a:gd name="connsiteY10620" fmla="*/ 757767 h 1106488"/>
              <a:gd name="connsiteX10621" fmla="*/ 937419 w 1031876"/>
              <a:gd name="connsiteY10621" fmla="*/ 764647 h 1106488"/>
              <a:gd name="connsiteX10622" fmla="*/ 936625 w 1031876"/>
              <a:gd name="connsiteY10622" fmla="*/ 771525 h 1106488"/>
              <a:gd name="connsiteX10623" fmla="*/ 936626 w 1031876"/>
              <a:gd name="connsiteY10623" fmla="*/ 771525 h 1106488"/>
              <a:gd name="connsiteX10624" fmla="*/ 939006 w 1031876"/>
              <a:gd name="connsiteY10624" fmla="*/ 771525 h 1106488"/>
              <a:gd name="connsiteX10625" fmla="*/ 939800 w 1031876"/>
              <a:gd name="connsiteY10625" fmla="*/ 771525 h 1106488"/>
              <a:gd name="connsiteX10626" fmla="*/ 942975 w 1031876"/>
              <a:gd name="connsiteY10626" fmla="*/ 771525 h 1106488"/>
              <a:gd name="connsiteX10627" fmla="*/ 937419 w 1031876"/>
              <a:gd name="connsiteY10627" fmla="*/ 773906 h 1106488"/>
              <a:gd name="connsiteX10628" fmla="*/ 936625 w 1031876"/>
              <a:gd name="connsiteY10628" fmla="*/ 771525 h 1106488"/>
              <a:gd name="connsiteX10629" fmla="*/ 936625 w 1031876"/>
              <a:gd name="connsiteY10629" fmla="*/ 771526 h 1106488"/>
              <a:gd name="connsiteX10630" fmla="*/ 935831 w 1031876"/>
              <a:gd name="connsiteY10630" fmla="*/ 777081 h 1106488"/>
              <a:gd name="connsiteX10631" fmla="*/ 930275 w 1031876"/>
              <a:gd name="connsiteY10631" fmla="*/ 777875 h 1106488"/>
              <a:gd name="connsiteX10632" fmla="*/ 935831 w 1031876"/>
              <a:gd name="connsiteY10632" fmla="*/ 772319 h 1106488"/>
              <a:gd name="connsiteX10633" fmla="*/ 936624 w 1031876"/>
              <a:gd name="connsiteY10633" fmla="*/ 771526 h 1106488"/>
              <a:gd name="connsiteX10634" fmla="*/ 935830 w 1031876"/>
              <a:gd name="connsiteY10634" fmla="*/ 771526 h 1106488"/>
              <a:gd name="connsiteX10635" fmla="*/ 930275 w 1031876"/>
              <a:gd name="connsiteY10635" fmla="*/ 777875 h 1106488"/>
              <a:gd name="connsiteX10636" fmla="*/ 933450 w 1031876"/>
              <a:gd name="connsiteY10636" fmla="*/ 771526 h 1106488"/>
              <a:gd name="connsiteX10637" fmla="*/ 932080 w 1031876"/>
              <a:gd name="connsiteY10637" fmla="*/ 771526 h 1106488"/>
              <a:gd name="connsiteX10638" fmla="*/ 929640 w 1031876"/>
              <a:gd name="connsiteY10638" fmla="*/ 777490 h 1106488"/>
              <a:gd name="connsiteX10639" fmla="*/ 929913 w 1031876"/>
              <a:gd name="connsiteY10639" fmla="*/ 777854 h 1106488"/>
              <a:gd name="connsiteX10640" fmla="*/ 929428 w 1031876"/>
              <a:gd name="connsiteY10640" fmla="*/ 777923 h 1106488"/>
              <a:gd name="connsiteX10641" fmla="*/ 929372 w 1031876"/>
              <a:gd name="connsiteY10641" fmla="*/ 777931 h 1106488"/>
              <a:gd name="connsiteX10642" fmla="*/ 924936 w 1031876"/>
              <a:gd name="connsiteY10642" fmla="*/ 780184 h 1106488"/>
              <a:gd name="connsiteX10643" fmla="*/ 925910 w 1031876"/>
              <a:gd name="connsiteY10643" fmla="*/ 778669 h 1106488"/>
              <a:gd name="connsiteX10644" fmla="*/ 928979 w 1031876"/>
              <a:gd name="connsiteY10644" fmla="*/ 777987 h 1106488"/>
              <a:gd name="connsiteX10645" fmla="*/ 923930 w 1031876"/>
              <a:gd name="connsiteY10645" fmla="*/ 778707 h 1106488"/>
              <a:gd name="connsiteX10646" fmla="*/ 923896 w 1031876"/>
              <a:gd name="connsiteY10646" fmla="*/ 778947 h 1106488"/>
              <a:gd name="connsiteX10647" fmla="*/ 923075 w 1031876"/>
              <a:gd name="connsiteY10647" fmla="*/ 777854 h 1106488"/>
              <a:gd name="connsiteX10648" fmla="*/ 927862 w 1031876"/>
              <a:gd name="connsiteY10648" fmla="*/ 775122 h 1106488"/>
              <a:gd name="connsiteX10649" fmla="*/ 929482 w 1031876"/>
              <a:gd name="connsiteY10649" fmla="*/ 777280 h 1106488"/>
              <a:gd name="connsiteX10650" fmla="*/ 929482 w 1031876"/>
              <a:gd name="connsiteY10650" fmla="*/ 774700 h 1106488"/>
              <a:gd name="connsiteX10651" fmla="*/ 929482 w 1031876"/>
              <a:gd name="connsiteY10651" fmla="*/ 772745 h 1106488"/>
              <a:gd name="connsiteX10652" fmla="*/ 929058 w 1031876"/>
              <a:gd name="connsiteY10652" fmla="*/ 774439 h 1106488"/>
              <a:gd name="connsiteX10653" fmla="*/ 927862 w 1031876"/>
              <a:gd name="connsiteY10653" fmla="*/ 775122 h 1106488"/>
              <a:gd name="connsiteX10654" fmla="*/ 927349 w 1031876"/>
              <a:gd name="connsiteY10654" fmla="*/ 774439 h 1106488"/>
              <a:gd name="connsiteX10655" fmla="*/ 929482 w 1031876"/>
              <a:gd name="connsiteY10655" fmla="*/ 771597 h 1106488"/>
              <a:gd name="connsiteX10656" fmla="*/ 929482 w 1031876"/>
              <a:gd name="connsiteY10656" fmla="*/ 771525 h 1106488"/>
              <a:gd name="connsiteX10657" fmla="*/ 929536 w 1031876"/>
              <a:gd name="connsiteY10657" fmla="*/ 771525 h 1106488"/>
              <a:gd name="connsiteX10658" fmla="*/ 929913 w 1031876"/>
              <a:gd name="connsiteY10658" fmla="*/ 771023 h 1106488"/>
              <a:gd name="connsiteX10659" fmla="*/ 929787 w 1031876"/>
              <a:gd name="connsiteY10659" fmla="*/ 771525 h 1106488"/>
              <a:gd name="connsiteX10660" fmla="*/ 930276 w 1031876"/>
              <a:gd name="connsiteY10660" fmla="*/ 771525 h 1106488"/>
              <a:gd name="connsiteX10661" fmla="*/ 935831 w 1031876"/>
              <a:gd name="connsiteY10661" fmla="*/ 765507 h 1106488"/>
              <a:gd name="connsiteX10662" fmla="*/ 936625 w 1031876"/>
              <a:gd name="connsiteY10662" fmla="*/ 764647 h 1106488"/>
              <a:gd name="connsiteX10663" fmla="*/ 939006 w 1031876"/>
              <a:gd name="connsiteY10663" fmla="*/ 758627 h 1106488"/>
              <a:gd name="connsiteX10664" fmla="*/ 938213 w 1031876"/>
              <a:gd name="connsiteY10664" fmla="*/ 758341 h 1106488"/>
              <a:gd name="connsiteX10665" fmla="*/ 936625 w 1031876"/>
              <a:gd name="connsiteY10665" fmla="*/ 757767 h 1106488"/>
              <a:gd name="connsiteX10666" fmla="*/ 938213 w 1031876"/>
              <a:gd name="connsiteY10666" fmla="*/ 758341 h 1106488"/>
              <a:gd name="connsiteX10667" fmla="*/ 936739 w 1031876"/>
              <a:gd name="connsiteY10667" fmla="*/ 764194 h 1106488"/>
              <a:gd name="connsiteX10668" fmla="*/ 936750 w 1031876"/>
              <a:gd name="connsiteY10668" fmla="*/ 764193 h 1106488"/>
              <a:gd name="connsiteX10669" fmla="*/ 936737 w 1031876"/>
              <a:gd name="connsiteY10669" fmla="*/ 764200 h 1106488"/>
              <a:gd name="connsiteX10670" fmla="*/ 936625 w 1031876"/>
              <a:gd name="connsiteY10670" fmla="*/ 764647 h 1106488"/>
              <a:gd name="connsiteX10671" fmla="*/ 936625 w 1031876"/>
              <a:gd name="connsiteY10671" fmla="*/ 764264 h 1106488"/>
              <a:gd name="connsiteX10672" fmla="*/ 934836 w 1031876"/>
              <a:gd name="connsiteY10672" fmla="*/ 765286 h 1106488"/>
              <a:gd name="connsiteX10673" fmla="*/ 935041 w 1031876"/>
              <a:gd name="connsiteY10673" fmla="*/ 765047 h 1106488"/>
              <a:gd name="connsiteX10674" fmla="*/ 933069 w 1031876"/>
              <a:gd name="connsiteY10674" fmla="*/ 764718 h 1106488"/>
              <a:gd name="connsiteX10675" fmla="*/ 936625 w 1031876"/>
              <a:gd name="connsiteY10675" fmla="*/ 764211 h 1106488"/>
              <a:gd name="connsiteX10676" fmla="*/ 936625 w 1031876"/>
              <a:gd name="connsiteY10676" fmla="*/ 763787 h 1106488"/>
              <a:gd name="connsiteX10677" fmla="*/ 936625 w 1031876"/>
              <a:gd name="connsiteY10677" fmla="*/ 762067 h 1106488"/>
              <a:gd name="connsiteX10678" fmla="*/ 936625 w 1031876"/>
              <a:gd name="connsiteY10678" fmla="*/ 761207 h 1106488"/>
              <a:gd name="connsiteX10679" fmla="*/ 936625 w 1031876"/>
              <a:gd name="connsiteY10679" fmla="*/ 758627 h 1106488"/>
              <a:gd name="connsiteX10680" fmla="*/ 936625 w 1031876"/>
              <a:gd name="connsiteY10680" fmla="*/ 757767 h 1106488"/>
              <a:gd name="connsiteX10681" fmla="*/ 315481 w 1031876"/>
              <a:gd name="connsiteY10681" fmla="*/ 757598 h 1106488"/>
              <a:gd name="connsiteX10682" fmla="*/ 315914 w 1031876"/>
              <a:gd name="connsiteY10682" fmla="*/ 758031 h 1106488"/>
              <a:gd name="connsiteX10683" fmla="*/ 315556 w 1031876"/>
              <a:gd name="connsiteY10683" fmla="*/ 758389 h 1106488"/>
              <a:gd name="connsiteX10684" fmla="*/ 319269 w 1031876"/>
              <a:gd name="connsiteY10684" fmla="*/ 762097 h 1106488"/>
              <a:gd name="connsiteX10685" fmla="*/ 317501 w 1031876"/>
              <a:gd name="connsiteY10685" fmla="*/ 758229 h 1106488"/>
              <a:gd name="connsiteX10686" fmla="*/ 876301 w 1031876"/>
              <a:gd name="connsiteY10686" fmla="*/ 757420 h 1106488"/>
              <a:gd name="connsiteX10687" fmla="*/ 875706 w 1031876"/>
              <a:gd name="connsiteY10687" fmla="*/ 758031 h 1106488"/>
              <a:gd name="connsiteX10688" fmla="*/ 880617 w 1031876"/>
              <a:gd name="connsiteY10688" fmla="*/ 758031 h 1106488"/>
              <a:gd name="connsiteX10689" fmla="*/ 881460 w 1031876"/>
              <a:gd name="connsiteY10689" fmla="*/ 758031 h 1106488"/>
              <a:gd name="connsiteX10690" fmla="*/ 875556 w 1031876"/>
              <a:gd name="connsiteY10690" fmla="*/ 761603 h 1106488"/>
              <a:gd name="connsiteX10691" fmla="*/ 874713 w 1031876"/>
              <a:gd name="connsiteY10691" fmla="*/ 765174 h 1106488"/>
              <a:gd name="connsiteX10692" fmla="*/ 874713 w 1031876"/>
              <a:gd name="connsiteY10692" fmla="*/ 764282 h 1106488"/>
              <a:gd name="connsiteX10693" fmla="*/ 874713 w 1031876"/>
              <a:gd name="connsiteY10693" fmla="*/ 764184 h 1106488"/>
              <a:gd name="connsiteX10694" fmla="*/ 874713 w 1031876"/>
              <a:gd name="connsiteY10694" fmla="*/ 761207 h 1106488"/>
              <a:gd name="connsiteX10695" fmla="*/ 874713 w 1031876"/>
              <a:gd name="connsiteY10695" fmla="*/ 758925 h 1106488"/>
              <a:gd name="connsiteX10696" fmla="*/ 874713 w 1031876"/>
              <a:gd name="connsiteY10696" fmla="*/ 758032 h 1106488"/>
              <a:gd name="connsiteX10697" fmla="*/ 874713 w 1031876"/>
              <a:gd name="connsiteY10697" fmla="*/ 758031 h 1106488"/>
              <a:gd name="connsiteX10698" fmla="*/ 874715 w 1031876"/>
              <a:gd name="connsiteY10698" fmla="*/ 758031 h 1106488"/>
              <a:gd name="connsiteX10699" fmla="*/ 909400 w 1031876"/>
              <a:gd name="connsiteY10699" fmla="*/ 757362 h 1106488"/>
              <a:gd name="connsiteX10700" fmla="*/ 902562 w 1031876"/>
              <a:gd name="connsiteY10700" fmla="*/ 764193 h 1106488"/>
              <a:gd name="connsiteX10701" fmla="*/ 909400 w 1031876"/>
              <a:gd name="connsiteY10701" fmla="*/ 757362 h 1106488"/>
              <a:gd name="connsiteX10702" fmla="*/ 909400 w 1031876"/>
              <a:gd name="connsiteY10702" fmla="*/ 757362 h 1106488"/>
              <a:gd name="connsiteX10703" fmla="*/ 910220 w 1031876"/>
              <a:gd name="connsiteY10703" fmla="*/ 758455 h 1106488"/>
              <a:gd name="connsiteX10704" fmla="*/ 909400 w 1031876"/>
              <a:gd name="connsiteY10704" fmla="*/ 764193 h 1106488"/>
              <a:gd name="connsiteX10705" fmla="*/ 909400 w 1031876"/>
              <a:gd name="connsiteY10705" fmla="*/ 757362 h 1106488"/>
              <a:gd name="connsiteX10706" fmla="*/ 888887 w 1031876"/>
              <a:gd name="connsiteY10706" fmla="*/ 757362 h 1106488"/>
              <a:gd name="connsiteX10707" fmla="*/ 888887 w 1031876"/>
              <a:gd name="connsiteY10707" fmla="*/ 764193 h 1106488"/>
              <a:gd name="connsiteX10708" fmla="*/ 882049 w 1031876"/>
              <a:gd name="connsiteY10708" fmla="*/ 771023 h 1106488"/>
              <a:gd name="connsiteX10709" fmla="*/ 885205 w 1031876"/>
              <a:gd name="connsiteY10709" fmla="*/ 764718 h 1106488"/>
              <a:gd name="connsiteX10710" fmla="*/ 885468 w 1031876"/>
              <a:gd name="connsiteY10710" fmla="*/ 764193 h 1106488"/>
              <a:gd name="connsiteX10711" fmla="*/ 888887 w 1031876"/>
              <a:gd name="connsiteY10711" fmla="*/ 757362 h 1106488"/>
              <a:gd name="connsiteX10712" fmla="*/ 314468 w 1031876"/>
              <a:gd name="connsiteY10712" fmla="*/ 757282 h 1106488"/>
              <a:gd name="connsiteX10713" fmla="*/ 314529 w 1031876"/>
              <a:gd name="connsiteY10713" fmla="*/ 757362 h 1106488"/>
              <a:gd name="connsiteX10714" fmla="*/ 314529 w 1031876"/>
              <a:gd name="connsiteY10714" fmla="*/ 757828 h 1106488"/>
              <a:gd name="connsiteX10715" fmla="*/ 314587 w 1031876"/>
              <a:gd name="connsiteY10715" fmla="*/ 757770 h 1106488"/>
              <a:gd name="connsiteX10716" fmla="*/ 314529 w 1031876"/>
              <a:gd name="connsiteY10716" fmla="*/ 757362 h 1106488"/>
              <a:gd name="connsiteX10717" fmla="*/ 314762 w 1031876"/>
              <a:gd name="connsiteY10717" fmla="*/ 757595 h 1106488"/>
              <a:gd name="connsiteX10718" fmla="*/ 314931 w 1031876"/>
              <a:gd name="connsiteY10718" fmla="*/ 757426 h 1106488"/>
              <a:gd name="connsiteX10719" fmla="*/ 950913 w 1031876"/>
              <a:gd name="connsiteY10719" fmla="*/ 757238 h 1106488"/>
              <a:gd name="connsiteX10720" fmla="*/ 950611 w 1031876"/>
              <a:gd name="connsiteY10720" fmla="*/ 757767 h 1106488"/>
              <a:gd name="connsiteX10721" fmla="*/ 953691 w 1031876"/>
              <a:gd name="connsiteY10721" fmla="*/ 757767 h 1106488"/>
              <a:gd name="connsiteX10722" fmla="*/ 957263 w 1031876"/>
              <a:gd name="connsiteY10722" fmla="*/ 757767 h 1106488"/>
              <a:gd name="connsiteX10723" fmla="*/ 951012 w 1031876"/>
              <a:gd name="connsiteY10723" fmla="*/ 762927 h 1106488"/>
              <a:gd name="connsiteX10724" fmla="*/ 950233 w 1031876"/>
              <a:gd name="connsiteY10724" fmla="*/ 758428 h 1106488"/>
              <a:gd name="connsiteX10725" fmla="*/ 950119 w 1031876"/>
              <a:gd name="connsiteY10725" fmla="*/ 758628 h 1106488"/>
              <a:gd name="connsiteX10726" fmla="*/ 950119 w 1031876"/>
              <a:gd name="connsiteY10726" fmla="*/ 761207 h 1106488"/>
              <a:gd name="connsiteX10727" fmla="*/ 950119 w 1031876"/>
              <a:gd name="connsiteY10727" fmla="*/ 764647 h 1106488"/>
              <a:gd name="connsiteX10728" fmla="*/ 942975 w 1031876"/>
              <a:gd name="connsiteY10728" fmla="*/ 771526 h 1106488"/>
              <a:gd name="connsiteX10729" fmla="*/ 949226 w 1031876"/>
              <a:gd name="connsiteY10729" fmla="*/ 764647 h 1106488"/>
              <a:gd name="connsiteX10730" fmla="*/ 949975 w 1031876"/>
              <a:gd name="connsiteY10730" fmla="*/ 758881 h 1106488"/>
              <a:gd name="connsiteX10731" fmla="*/ 946944 w 1031876"/>
              <a:gd name="connsiteY10731" fmla="*/ 764184 h 1106488"/>
              <a:gd name="connsiteX10732" fmla="*/ 942975 w 1031876"/>
              <a:gd name="connsiteY10732" fmla="*/ 765176 h 1106488"/>
              <a:gd name="connsiteX10733" fmla="*/ 943931 w 1031876"/>
              <a:gd name="connsiteY10733" fmla="*/ 764220 h 1106488"/>
              <a:gd name="connsiteX10734" fmla="*/ 946947 w 1031876"/>
              <a:gd name="connsiteY10734" fmla="*/ 761204 h 1106488"/>
              <a:gd name="connsiteX10735" fmla="*/ 946944 w 1031876"/>
              <a:gd name="connsiteY10735" fmla="*/ 761207 h 1106488"/>
              <a:gd name="connsiteX10736" fmla="*/ 943931 w 1031876"/>
              <a:gd name="connsiteY10736" fmla="*/ 764220 h 1106488"/>
              <a:gd name="connsiteX10737" fmla="*/ 943769 w 1031876"/>
              <a:gd name="connsiteY10737" fmla="*/ 764382 h 1106488"/>
              <a:gd name="connsiteX10738" fmla="*/ 950913 w 1031876"/>
              <a:gd name="connsiteY10738" fmla="*/ 757238 h 1106488"/>
              <a:gd name="connsiteX10739" fmla="*/ 867835 w 1031876"/>
              <a:gd name="connsiteY10739" fmla="*/ 757237 h 1106488"/>
              <a:gd name="connsiteX10740" fmla="*/ 867835 w 1031876"/>
              <a:gd name="connsiteY10740" fmla="*/ 764381 h 1106488"/>
              <a:gd name="connsiteX10741" fmla="*/ 863019 w 1031876"/>
              <a:gd name="connsiteY10741" fmla="*/ 762238 h 1106488"/>
              <a:gd name="connsiteX10742" fmla="*/ 864395 w 1031876"/>
              <a:gd name="connsiteY10742" fmla="*/ 760809 h 1106488"/>
              <a:gd name="connsiteX10743" fmla="*/ 867835 w 1031876"/>
              <a:gd name="connsiteY10743" fmla="*/ 757237 h 1106488"/>
              <a:gd name="connsiteX10744" fmla="*/ 328613 w 1031876"/>
              <a:gd name="connsiteY10744" fmla="*/ 757237 h 1106488"/>
              <a:gd name="connsiteX10745" fmla="*/ 331788 w 1031876"/>
              <a:gd name="connsiteY10745" fmla="*/ 761206 h 1106488"/>
              <a:gd name="connsiteX10746" fmla="*/ 334501 w 1031876"/>
              <a:gd name="connsiteY10746" fmla="*/ 764598 h 1106488"/>
              <a:gd name="connsiteX10747" fmla="*/ 334169 w 1031876"/>
              <a:gd name="connsiteY10747" fmla="*/ 764183 h 1106488"/>
              <a:gd name="connsiteX10748" fmla="*/ 328613 w 1031876"/>
              <a:gd name="connsiteY10748" fmla="*/ 757237 h 1106488"/>
              <a:gd name="connsiteX10749" fmla="*/ 68888 w 1031876"/>
              <a:gd name="connsiteY10749" fmla="*/ 756920 h 1106488"/>
              <a:gd name="connsiteX10750" fmla="*/ 74282 w 1031876"/>
              <a:gd name="connsiteY10750" fmla="*/ 756920 h 1106488"/>
              <a:gd name="connsiteX10751" fmla="*/ 75142 w 1031876"/>
              <a:gd name="connsiteY10751" fmla="*/ 756920 h 1106488"/>
              <a:gd name="connsiteX10752" fmla="*/ 75142 w 1031876"/>
              <a:gd name="connsiteY10752" fmla="*/ 757773 h 1106488"/>
              <a:gd name="connsiteX10753" fmla="*/ 75142 w 1031876"/>
              <a:gd name="connsiteY10753" fmla="*/ 760941 h 1106488"/>
              <a:gd name="connsiteX10754" fmla="*/ 75142 w 1031876"/>
              <a:gd name="connsiteY10754" fmla="*/ 763746 h 1106488"/>
              <a:gd name="connsiteX10755" fmla="*/ 74282 w 1031876"/>
              <a:gd name="connsiteY10755" fmla="*/ 761186 h 1106488"/>
              <a:gd name="connsiteX10756" fmla="*/ 72562 w 1031876"/>
              <a:gd name="connsiteY10756" fmla="*/ 761918 h 1106488"/>
              <a:gd name="connsiteX10757" fmla="*/ 69123 w 1031876"/>
              <a:gd name="connsiteY10757" fmla="*/ 759480 h 1106488"/>
              <a:gd name="connsiteX10758" fmla="*/ 68951 w 1031876"/>
              <a:gd name="connsiteY10758" fmla="*/ 757603 h 1106488"/>
              <a:gd name="connsiteX10759" fmla="*/ 884834 w 1031876"/>
              <a:gd name="connsiteY10759" fmla="*/ 756245 h 1106488"/>
              <a:gd name="connsiteX10760" fmla="*/ 886709 w 1031876"/>
              <a:gd name="connsiteY10760" fmla="*/ 757238 h 1106488"/>
              <a:gd name="connsiteX10761" fmla="*/ 888207 w 1031876"/>
              <a:gd name="connsiteY10761" fmla="*/ 758031 h 1106488"/>
              <a:gd name="connsiteX10762" fmla="*/ 884159 w 1031876"/>
              <a:gd name="connsiteY10762" fmla="*/ 758031 h 1106488"/>
              <a:gd name="connsiteX10763" fmla="*/ 884459 w 1031876"/>
              <a:gd name="connsiteY10763" fmla="*/ 757238 h 1106488"/>
              <a:gd name="connsiteX10764" fmla="*/ 74066 w 1031876"/>
              <a:gd name="connsiteY10764" fmla="*/ 755852 h 1106488"/>
              <a:gd name="connsiteX10765" fmla="*/ 74282 w 1031876"/>
              <a:gd name="connsiteY10765" fmla="*/ 756067 h 1106488"/>
              <a:gd name="connsiteX10766" fmla="*/ 75142 w 1031876"/>
              <a:gd name="connsiteY10766" fmla="*/ 756920 h 1106488"/>
              <a:gd name="connsiteX10767" fmla="*/ 881659 w 1031876"/>
              <a:gd name="connsiteY10767" fmla="*/ 755353 h 1106488"/>
              <a:gd name="connsiteX10768" fmla="*/ 877638 w 1031876"/>
              <a:gd name="connsiteY10768" fmla="*/ 756904 h 1106488"/>
              <a:gd name="connsiteX10769" fmla="*/ 881659 w 1031876"/>
              <a:gd name="connsiteY10769" fmla="*/ 756444 h 1106488"/>
              <a:gd name="connsiteX10770" fmla="*/ 881790 w 1031876"/>
              <a:gd name="connsiteY10770" fmla="*/ 755708 h 1106488"/>
              <a:gd name="connsiteX10771" fmla="*/ 948339 w 1031876"/>
              <a:gd name="connsiteY10771" fmla="*/ 754492 h 1106488"/>
              <a:gd name="connsiteX10772" fmla="*/ 950913 w 1031876"/>
              <a:gd name="connsiteY10772" fmla="*/ 757238 h 1106488"/>
              <a:gd name="connsiteX10773" fmla="*/ 942975 w 1031876"/>
              <a:gd name="connsiteY10773" fmla="*/ 757238 h 1106488"/>
              <a:gd name="connsiteX10774" fmla="*/ 946944 w 1031876"/>
              <a:gd name="connsiteY10774" fmla="*/ 756444 h 1106488"/>
              <a:gd name="connsiteX10775" fmla="*/ 79880 w 1031876"/>
              <a:gd name="connsiteY10775" fmla="*/ 753196 h 1106488"/>
              <a:gd name="connsiteX10776" fmla="*/ 79973 w 1031876"/>
              <a:gd name="connsiteY10776" fmla="*/ 753338 h 1106488"/>
              <a:gd name="connsiteX10777" fmla="*/ 80749 w 1031876"/>
              <a:gd name="connsiteY10777" fmla="*/ 753692 h 1106488"/>
              <a:gd name="connsiteX10778" fmla="*/ 874141 w 1031876"/>
              <a:gd name="connsiteY10778" fmla="*/ 752380 h 1106488"/>
              <a:gd name="connsiteX10779" fmla="*/ 871802 w 1031876"/>
              <a:gd name="connsiteY10779" fmla="*/ 756395 h 1106488"/>
              <a:gd name="connsiteX10780" fmla="*/ 868367 w 1031876"/>
              <a:gd name="connsiteY10780" fmla="*/ 757237 h 1106488"/>
              <a:gd name="connsiteX10781" fmla="*/ 869157 w 1031876"/>
              <a:gd name="connsiteY10781" fmla="*/ 757237 h 1106488"/>
              <a:gd name="connsiteX10782" fmla="*/ 874713 w 1031876"/>
              <a:gd name="connsiteY10782" fmla="*/ 757237 h 1106488"/>
              <a:gd name="connsiteX10783" fmla="*/ 874713 w 1031876"/>
              <a:gd name="connsiteY10783" fmla="*/ 757237 h 1106488"/>
              <a:gd name="connsiteX10784" fmla="*/ 874714 w 1031876"/>
              <a:gd name="connsiteY10784" fmla="*/ 757237 h 1106488"/>
              <a:gd name="connsiteX10785" fmla="*/ 874713 w 1031876"/>
              <a:gd name="connsiteY10785" fmla="*/ 757238 h 1106488"/>
              <a:gd name="connsiteX10786" fmla="*/ 871275 w 1031876"/>
              <a:gd name="connsiteY10786" fmla="*/ 760809 h 1106488"/>
              <a:gd name="connsiteX10787" fmla="*/ 867835 w 1031876"/>
              <a:gd name="connsiteY10787" fmla="*/ 764381 h 1106488"/>
              <a:gd name="connsiteX10788" fmla="*/ 868695 w 1031876"/>
              <a:gd name="connsiteY10788" fmla="*/ 758130 h 1106488"/>
              <a:gd name="connsiteX10789" fmla="*/ 869231 w 1031876"/>
              <a:gd name="connsiteY10789" fmla="*/ 758051 h 1106488"/>
              <a:gd name="connsiteX10790" fmla="*/ 868364 w 1031876"/>
              <a:gd name="connsiteY10790" fmla="*/ 757238 h 1106488"/>
              <a:gd name="connsiteX10791" fmla="*/ 868363 w 1031876"/>
              <a:gd name="connsiteY10791" fmla="*/ 757238 h 1106488"/>
              <a:gd name="connsiteX10792" fmla="*/ 868364 w 1031876"/>
              <a:gd name="connsiteY10792" fmla="*/ 757238 h 1106488"/>
              <a:gd name="connsiteX10793" fmla="*/ 868363 w 1031876"/>
              <a:gd name="connsiteY10793" fmla="*/ 757237 h 1106488"/>
              <a:gd name="connsiteX10794" fmla="*/ 868364 w 1031876"/>
              <a:gd name="connsiteY10794" fmla="*/ 757237 h 1106488"/>
              <a:gd name="connsiteX10795" fmla="*/ 89616 w 1031876"/>
              <a:gd name="connsiteY10795" fmla="*/ 751692 h 1106488"/>
              <a:gd name="connsiteX10796" fmla="*/ 89744 w 1031876"/>
              <a:gd name="connsiteY10796" fmla="*/ 753093 h 1106488"/>
              <a:gd name="connsiteX10797" fmla="*/ 92801 w 1031876"/>
              <a:gd name="connsiteY10797" fmla="*/ 755275 h 1106488"/>
              <a:gd name="connsiteX10798" fmla="*/ 89695 w 1031876"/>
              <a:gd name="connsiteY10798" fmla="*/ 751781 h 1106488"/>
              <a:gd name="connsiteX10799" fmla="*/ 902495 w 1031876"/>
              <a:gd name="connsiteY10799" fmla="*/ 751416 h 1106488"/>
              <a:gd name="connsiteX10800" fmla="*/ 898923 w 1031876"/>
              <a:gd name="connsiteY10800" fmla="*/ 753996 h 1106488"/>
              <a:gd name="connsiteX10801" fmla="*/ 898440 w 1031876"/>
              <a:gd name="connsiteY10801" fmla="*/ 753648 h 1106488"/>
              <a:gd name="connsiteX10802" fmla="*/ 902495 w 1031876"/>
              <a:gd name="connsiteY10802" fmla="*/ 751416 h 1106488"/>
              <a:gd name="connsiteX10803" fmla="*/ 899897 w 1031876"/>
              <a:gd name="connsiteY10803" fmla="*/ 756420 h 1106488"/>
              <a:gd name="connsiteX10804" fmla="*/ 899406 w 1031876"/>
              <a:gd name="connsiteY10804" fmla="*/ 756622 h 1106488"/>
              <a:gd name="connsiteX10805" fmla="*/ 909400 w 1031876"/>
              <a:gd name="connsiteY10805" fmla="*/ 751078 h 1106488"/>
              <a:gd name="connsiteX10806" fmla="*/ 909291 w 1031876"/>
              <a:gd name="connsiteY10806" fmla="*/ 751165 h 1106488"/>
              <a:gd name="connsiteX10807" fmla="*/ 909400 w 1031876"/>
              <a:gd name="connsiteY10807" fmla="*/ 751244 h 1106488"/>
              <a:gd name="connsiteX10808" fmla="*/ 963613 w 1031876"/>
              <a:gd name="connsiteY10808" fmla="*/ 750888 h 1106488"/>
              <a:gd name="connsiteX10809" fmla="*/ 957263 w 1031876"/>
              <a:gd name="connsiteY10809" fmla="*/ 757238 h 1106488"/>
              <a:gd name="connsiteX10810" fmla="*/ 960438 w 1031876"/>
              <a:gd name="connsiteY10810" fmla="*/ 754063 h 1106488"/>
              <a:gd name="connsiteX10811" fmla="*/ 963613 w 1031876"/>
              <a:gd name="connsiteY10811" fmla="*/ 750888 h 1106488"/>
              <a:gd name="connsiteX10812" fmla="*/ 950913 w 1031876"/>
              <a:gd name="connsiteY10812" fmla="*/ 750888 h 1106488"/>
              <a:gd name="connsiteX10813" fmla="*/ 948339 w 1031876"/>
              <a:gd name="connsiteY10813" fmla="*/ 754492 h 1106488"/>
              <a:gd name="connsiteX10814" fmla="*/ 947936 w 1031876"/>
              <a:gd name="connsiteY10814" fmla="*/ 754063 h 1106488"/>
              <a:gd name="connsiteX10815" fmla="*/ 950913 w 1031876"/>
              <a:gd name="connsiteY10815" fmla="*/ 750888 h 1106488"/>
              <a:gd name="connsiteX10816" fmla="*/ 889001 w 1031876"/>
              <a:gd name="connsiteY10816" fmla="*/ 750888 h 1106488"/>
              <a:gd name="connsiteX10817" fmla="*/ 895351 w 1031876"/>
              <a:gd name="connsiteY10817" fmla="*/ 750888 h 1106488"/>
              <a:gd name="connsiteX10818" fmla="*/ 889001 w 1031876"/>
              <a:gd name="connsiteY10818" fmla="*/ 757238 h 1106488"/>
              <a:gd name="connsiteX10819" fmla="*/ 889001 w 1031876"/>
              <a:gd name="connsiteY10819" fmla="*/ 754857 h 1106488"/>
              <a:gd name="connsiteX10820" fmla="*/ 889001 w 1031876"/>
              <a:gd name="connsiteY10820" fmla="*/ 751682 h 1106488"/>
              <a:gd name="connsiteX10821" fmla="*/ 889001 w 1031876"/>
              <a:gd name="connsiteY10821" fmla="*/ 750888 h 1106488"/>
              <a:gd name="connsiteX10822" fmla="*/ 773114 w 1031876"/>
              <a:gd name="connsiteY10822" fmla="*/ 750887 h 1106488"/>
              <a:gd name="connsiteX10823" fmla="*/ 765176 w 1031876"/>
              <a:gd name="connsiteY10823" fmla="*/ 757237 h 1106488"/>
              <a:gd name="connsiteX10824" fmla="*/ 773114 w 1031876"/>
              <a:gd name="connsiteY10824" fmla="*/ 750887 h 1106488"/>
              <a:gd name="connsiteX10825" fmla="*/ 779463 w 1031876"/>
              <a:gd name="connsiteY10825" fmla="*/ 750532 h 1106488"/>
              <a:gd name="connsiteX10826" fmla="*/ 779463 w 1031876"/>
              <a:gd name="connsiteY10826" fmla="*/ 750538 h 1106488"/>
              <a:gd name="connsiteX10827" fmla="*/ 779486 w 1031876"/>
              <a:gd name="connsiteY10827" fmla="*/ 750532 h 1106488"/>
              <a:gd name="connsiteX10828" fmla="*/ 314237 w 1031876"/>
              <a:gd name="connsiteY10828" fmla="*/ 750532 h 1106488"/>
              <a:gd name="connsiteX10829" fmla="*/ 314296 w 1031876"/>
              <a:gd name="connsiteY10829" fmla="*/ 750765 h 1106488"/>
              <a:gd name="connsiteX10830" fmla="*/ 314307 w 1031876"/>
              <a:gd name="connsiteY10830" fmla="*/ 750754 h 1106488"/>
              <a:gd name="connsiteX10831" fmla="*/ 314275 w 1031876"/>
              <a:gd name="connsiteY10831" fmla="*/ 750532 h 1106488"/>
              <a:gd name="connsiteX10832" fmla="*/ 109401 w 1031876"/>
              <a:gd name="connsiteY10832" fmla="*/ 750532 h 1106488"/>
              <a:gd name="connsiteX10833" fmla="*/ 113331 w 1031876"/>
              <a:gd name="connsiteY10833" fmla="*/ 754457 h 1106488"/>
              <a:gd name="connsiteX10834" fmla="*/ 114693 w 1031876"/>
              <a:gd name="connsiteY10834" fmla="*/ 755818 h 1106488"/>
              <a:gd name="connsiteX10835" fmla="*/ 114701 w 1031876"/>
              <a:gd name="connsiteY10835" fmla="*/ 755826 h 1106488"/>
              <a:gd name="connsiteX10836" fmla="*/ 115384 w 1031876"/>
              <a:gd name="connsiteY10836" fmla="*/ 756509 h 1106488"/>
              <a:gd name="connsiteX10837" fmla="*/ 116239 w 1031876"/>
              <a:gd name="connsiteY10837" fmla="*/ 757362 h 1106488"/>
              <a:gd name="connsiteX10838" fmla="*/ 109401 w 1031876"/>
              <a:gd name="connsiteY10838" fmla="*/ 750532 h 1106488"/>
              <a:gd name="connsiteX10839" fmla="*/ 102564 w 1031876"/>
              <a:gd name="connsiteY10839" fmla="*/ 750532 h 1106488"/>
              <a:gd name="connsiteX10840" fmla="*/ 109401 w 1031876"/>
              <a:gd name="connsiteY10840" fmla="*/ 750532 h 1106488"/>
              <a:gd name="connsiteX10841" fmla="*/ 109401 w 1031876"/>
              <a:gd name="connsiteY10841" fmla="*/ 751386 h 1106488"/>
              <a:gd name="connsiteX10842" fmla="*/ 109401 w 1031876"/>
              <a:gd name="connsiteY10842" fmla="*/ 754801 h 1106488"/>
              <a:gd name="connsiteX10843" fmla="*/ 109401 w 1031876"/>
              <a:gd name="connsiteY10843" fmla="*/ 756509 h 1106488"/>
              <a:gd name="connsiteX10844" fmla="*/ 109401 w 1031876"/>
              <a:gd name="connsiteY10844" fmla="*/ 757362 h 1106488"/>
              <a:gd name="connsiteX10845" fmla="*/ 102564 w 1031876"/>
              <a:gd name="connsiteY10845" fmla="*/ 750532 h 1106488"/>
              <a:gd name="connsiteX10846" fmla="*/ 95726 w 1031876"/>
              <a:gd name="connsiteY10846" fmla="*/ 750532 h 1106488"/>
              <a:gd name="connsiteX10847" fmla="*/ 102564 w 1031876"/>
              <a:gd name="connsiteY10847" fmla="*/ 750532 h 1106488"/>
              <a:gd name="connsiteX10848" fmla="*/ 109401 w 1031876"/>
              <a:gd name="connsiteY10848" fmla="*/ 757362 h 1106488"/>
              <a:gd name="connsiteX10849" fmla="*/ 109401 w 1031876"/>
              <a:gd name="connsiteY10849" fmla="*/ 764193 h 1106488"/>
              <a:gd name="connsiteX10850" fmla="*/ 116239 w 1031876"/>
              <a:gd name="connsiteY10850" fmla="*/ 764193 h 1106488"/>
              <a:gd name="connsiteX10851" fmla="*/ 123077 w 1031876"/>
              <a:gd name="connsiteY10851" fmla="*/ 771023 h 1106488"/>
              <a:gd name="connsiteX10852" fmla="*/ 116239 w 1031876"/>
              <a:gd name="connsiteY10852" fmla="*/ 771023 h 1106488"/>
              <a:gd name="connsiteX10853" fmla="*/ 109401 w 1031876"/>
              <a:gd name="connsiteY10853" fmla="*/ 771023 h 1106488"/>
              <a:gd name="connsiteX10854" fmla="*/ 102564 w 1031876"/>
              <a:gd name="connsiteY10854" fmla="*/ 771023 h 1106488"/>
              <a:gd name="connsiteX10855" fmla="*/ 102564 w 1031876"/>
              <a:gd name="connsiteY10855" fmla="*/ 770170 h 1106488"/>
              <a:gd name="connsiteX10856" fmla="*/ 102564 w 1031876"/>
              <a:gd name="connsiteY10856" fmla="*/ 768462 h 1106488"/>
              <a:gd name="connsiteX10857" fmla="*/ 102564 w 1031876"/>
              <a:gd name="connsiteY10857" fmla="*/ 767608 h 1106488"/>
              <a:gd name="connsiteX10858" fmla="*/ 102564 w 1031876"/>
              <a:gd name="connsiteY10858" fmla="*/ 764193 h 1106488"/>
              <a:gd name="connsiteX10859" fmla="*/ 95726 w 1031876"/>
              <a:gd name="connsiteY10859" fmla="*/ 757362 h 1106488"/>
              <a:gd name="connsiteX10860" fmla="*/ 96581 w 1031876"/>
              <a:gd name="connsiteY10860" fmla="*/ 757362 h 1106488"/>
              <a:gd name="connsiteX10861" fmla="*/ 99145 w 1031876"/>
              <a:gd name="connsiteY10861" fmla="*/ 757362 h 1106488"/>
              <a:gd name="connsiteX10862" fmla="*/ 101709 w 1031876"/>
              <a:gd name="connsiteY10862" fmla="*/ 757362 h 1106488"/>
              <a:gd name="connsiteX10863" fmla="*/ 102564 w 1031876"/>
              <a:gd name="connsiteY10863" fmla="*/ 757362 h 1106488"/>
              <a:gd name="connsiteX10864" fmla="*/ 95726 w 1031876"/>
              <a:gd name="connsiteY10864" fmla="*/ 750532 h 1106488"/>
              <a:gd name="connsiteX10865" fmla="*/ 87912 w 1031876"/>
              <a:gd name="connsiteY10865" fmla="*/ 750393 h 1106488"/>
              <a:gd name="connsiteX10866" fmla="*/ 88889 w 1031876"/>
              <a:gd name="connsiteY10866" fmla="*/ 750532 h 1106488"/>
              <a:gd name="connsiteX10867" fmla="*/ 88889 w 1031876"/>
              <a:gd name="connsiteY10867" fmla="*/ 753947 h 1106488"/>
              <a:gd name="connsiteX10868" fmla="*/ 88889 w 1031876"/>
              <a:gd name="connsiteY10868" fmla="*/ 757362 h 1106488"/>
              <a:gd name="connsiteX10869" fmla="*/ 88034 w 1031876"/>
              <a:gd name="connsiteY10869" fmla="*/ 750532 h 1106488"/>
              <a:gd name="connsiteX10870" fmla="*/ 68263 w 1031876"/>
              <a:gd name="connsiteY10870" fmla="*/ 750094 h 1106488"/>
              <a:gd name="connsiteX10871" fmla="*/ 68888 w 1031876"/>
              <a:gd name="connsiteY10871" fmla="*/ 756920 h 1106488"/>
              <a:gd name="connsiteX10872" fmla="*/ 68263 w 1031876"/>
              <a:gd name="connsiteY10872" fmla="*/ 756920 h 1106488"/>
              <a:gd name="connsiteX10873" fmla="*/ 68263 w 1031876"/>
              <a:gd name="connsiteY10873" fmla="*/ 756067 h 1106488"/>
              <a:gd name="connsiteX10874" fmla="*/ 68263 w 1031876"/>
              <a:gd name="connsiteY10874" fmla="*/ 752653 h 1106488"/>
              <a:gd name="connsiteX10875" fmla="*/ 68263 w 1031876"/>
              <a:gd name="connsiteY10875" fmla="*/ 750888 h 1106488"/>
              <a:gd name="connsiteX10876" fmla="*/ 68263 w 1031876"/>
              <a:gd name="connsiteY10876" fmla="*/ 750094 h 1106488"/>
              <a:gd name="connsiteX10877" fmla="*/ 71703 w 1031876"/>
              <a:gd name="connsiteY10877" fmla="*/ 753507 h 1106488"/>
              <a:gd name="connsiteX10878" fmla="*/ 74066 w 1031876"/>
              <a:gd name="connsiteY10878" fmla="*/ 755852 h 1106488"/>
              <a:gd name="connsiteX10879" fmla="*/ 958155 w 1031876"/>
              <a:gd name="connsiteY10879" fmla="*/ 749996 h 1106488"/>
              <a:gd name="connsiteX10880" fmla="*/ 958057 w 1031876"/>
              <a:gd name="connsiteY10880" fmla="*/ 750094 h 1106488"/>
              <a:gd name="connsiteX10881" fmla="*/ 957263 w 1031876"/>
              <a:gd name="connsiteY10881" fmla="*/ 750888 h 1106488"/>
              <a:gd name="connsiteX10882" fmla="*/ 943665 w 1031876"/>
              <a:gd name="connsiteY10882" fmla="*/ 749923 h 1106488"/>
              <a:gd name="connsiteX10883" fmla="*/ 943588 w 1031876"/>
              <a:gd name="connsiteY10883" fmla="*/ 750030 h 1106488"/>
              <a:gd name="connsiteX10884" fmla="*/ 943588 w 1031876"/>
              <a:gd name="connsiteY10884" fmla="*/ 750398 h 1106488"/>
              <a:gd name="connsiteX10885" fmla="*/ 943607 w 1031876"/>
              <a:gd name="connsiteY10885" fmla="*/ 750383 h 1106488"/>
              <a:gd name="connsiteX10886" fmla="*/ 936932 w 1031876"/>
              <a:gd name="connsiteY10886" fmla="*/ 748538 h 1106488"/>
              <a:gd name="connsiteX10887" fmla="*/ 936750 w 1031876"/>
              <a:gd name="connsiteY10887" fmla="*/ 750532 h 1106488"/>
              <a:gd name="connsiteX10888" fmla="*/ 936750 w 1031876"/>
              <a:gd name="connsiteY10888" fmla="*/ 748669 h 1106488"/>
              <a:gd name="connsiteX10889" fmla="*/ 881663 w 1031876"/>
              <a:gd name="connsiteY10889" fmla="*/ 747342 h 1106488"/>
              <a:gd name="connsiteX10890" fmla="*/ 881262 w 1031876"/>
              <a:gd name="connsiteY10890" fmla="*/ 750491 h 1106488"/>
              <a:gd name="connsiteX10891" fmla="*/ 875302 w 1031876"/>
              <a:gd name="connsiteY10891" fmla="*/ 757171 h 1106488"/>
              <a:gd name="connsiteX10892" fmla="*/ 876698 w 1031876"/>
              <a:gd name="connsiteY10892" fmla="*/ 757011 h 1106488"/>
              <a:gd name="connsiteX10893" fmla="*/ 882651 w 1031876"/>
              <a:gd name="connsiteY10893" fmla="*/ 750888 h 1106488"/>
              <a:gd name="connsiteX10894" fmla="*/ 882651 w 1031876"/>
              <a:gd name="connsiteY10894" fmla="*/ 751682 h 1106488"/>
              <a:gd name="connsiteX10895" fmla="*/ 882651 w 1031876"/>
              <a:gd name="connsiteY10895" fmla="*/ 751781 h 1106488"/>
              <a:gd name="connsiteX10896" fmla="*/ 882651 w 1031876"/>
              <a:gd name="connsiteY10896" fmla="*/ 752476 h 1106488"/>
              <a:gd name="connsiteX10897" fmla="*/ 882651 w 1031876"/>
              <a:gd name="connsiteY10897" fmla="*/ 754063 h 1106488"/>
              <a:gd name="connsiteX10898" fmla="*/ 882651 w 1031876"/>
              <a:gd name="connsiteY10898" fmla="*/ 756444 h 1106488"/>
              <a:gd name="connsiteX10899" fmla="*/ 882651 w 1031876"/>
              <a:gd name="connsiteY10899" fmla="*/ 757238 h 1106488"/>
              <a:gd name="connsiteX10900" fmla="*/ 882651 w 1031876"/>
              <a:gd name="connsiteY10900" fmla="*/ 758031 h 1106488"/>
              <a:gd name="connsiteX10901" fmla="*/ 882357 w 1031876"/>
              <a:gd name="connsiteY10901" fmla="*/ 757238 h 1106488"/>
              <a:gd name="connsiteX10902" fmla="*/ 880667 w 1031876"/>
              <a:gd name="connsiteY10902" fmla="*/ 757238 h 1106488"/>
              <a:gd name="connsiteX10903" fmla="*/ 878682 w 1031876"/>
              <a:gd name="connsiteY10903" fmla="*/ 757238 h 1106488"/>
              <a:gd name="connsiteX10904" fmla="*/ 877690 w 1031876"/>
              <a:gd name="connsiteY10904" fmla="*/ 757238 h 1106488"/>
              <a:gd name="connsiteX10905" fmla="*/ 876772 w 1031876"/>
              <a:gd name="connsiteY10905" fmla="*/ 757238 h 1106488"/>
              <a:gd name="connsiteX10906" fmla="*/ 876301 w 1031876"/>
              <a:gd name="connsiteY10906" fmla="*/ 757420 h 1106488"/>
              <a:gd name="connsiteX10907" fmla="*/ 876477 w 1031876"/>
              <a:gd name="connsiteY10907" fmla="*/ 757238 h 1106488"/>
              <a:gd name="connsiteX10908" fmla="*/ 875242 w 1031876"/>
              <a:gd name="connsiteY10908" fmla="*/ 757238 h 1106488"/>
              <a:gd name="connsiteX10909" fmla="*/ 874713 w 1031876"/>
              <a:gd name="connsiteY10909" fmla="*/ 757238 h 1106488"/>
              <a:gd name="connsiteX10910" fmla="*/ 875232 w 1031876"/>
              <a:gd name="connsiteY10910" fmla="*/ 757179 h 1106488"/>
              <a:gd name="connsiteX10911" fmla="*/ 874382 w 1031876"/>
              <a:gd name="connsiteY10911" fmla="*/ 752178 h 1106488"/>
              <a:gd name="connsiteX10912" fmla="*/ 874141 w 1031876"/>
              <a:gd name="connsiteY10912" fmla="*/ 752380 h 1106488"/>
              <a:gd name="connsiteX10913" fmla="*/ 875242 w 1031876"/>
              <a:gd name="connsiteY10913" fmla="*/ 750491 h 1106488"/>
              <a:gd name="connsiteX10914" fmla="*/ 105460 w 1031876"/>
              <a:gd name="connsiteY10914" fmla="*/ 746595 h 1106488"/>
              <a:gd name="connsiteX10915" fmla="*/ 105983 w 1031876"/>
              <a:gd name="connsiteY10915" fmla="*/ 747117 h 1106488"/>
              <a:gd name="connsiteX10916" fmla="*/ 109401 w 1031876"/>
              <a:gd name="connsiteY10916" fmla="*/ 750532 h 1106488"/>
              <a:gd name="connsiteX10917" fmla="*/ 308846 w 1031876"/>
              <a:gd name="connsiteY10917" fmla="*/ 744854 h 1106488"/>
              <a:gd name="connsiteX10918" fmla="*/ 309267 w 1031876"/>
              <a:gd name="connsiteY10918" fmla="*/ 745275 h 1106488"/>
              <a:gd name="connsiteX10919" fmla="*/ 313532 w 1031876"/>
              <a:gd name="connsiteY10919" fmla="*/ 747712 h 1106488"/>
              <a:gd name="connsiteX10920" fmla="*/ 314140 w 1031876"/>
              <a:gd name="connsiteY10920" fmla="*/ 750144 h 1106488"/>
              <a:gd name="connsiteX10921" fmla="*/ 314233 w 1031876"/>
              <a:gd name="connsiteY10921" fmla="*/ 750236 h 1106488"/>
              <a:gd name="connsiteX10922" fmla="*/ 313532 w 1031876"/>
              <a:gd name="connsiteY10922" fmla="*/ 745332 h 1106488"/>
              <a:gd name="connsiteX10923" fmla="*/ 313086 w 1031876"/>
              <a:gd name="connsiteY10923" fmla="*/ 746671 h 1106488"/>
              <a:gd name="connsiteX10924" fmla="*/ 963613 w 1031876"/>
              <a:gd name="connsiteY10924" fmla="*/ 744538 h 1106488"/>
              <a:gd name="connsiteX10925" fmla="*/ 960438 w 1031876"/>
              <a:gd name="connsiteY10925" fmla="*/ 747713 h 1106488"/>
              <a:gd name="connsiteX10926" fmla="*/ 958155 w 1031876"/>
              <a:gd name="connsiteY10926" fmla="*/ 749996 h 1106488"/>
              <a:gd name="connsiteX10927" fmla="*/ 950913 w 1031876"/>
              <a:gd name="connsiteY10927" fmla="*/ 744538 h 1106488"/>
              <a:gd name="connsiteX10928" fmla="*/ 946944 w 1031876"/>
              <a:gd name="connsiteY10928" fmla="*/ 746919 h 1106488"/>
              <a:gd name="connsiteX10929" fmla="*/ 946150 w 1031876"/>
              <a:gd name="connsiteY10929" fmla="*/ 746443 h 1106488"/>
              <a:gd name="connsiteX10930" fmla="*/ 946944 w 1031876"/>
              <a:gd name="connsiteY10930" fmla="*/ 745332 h 1106488"/>
              <a:gd name="connsiteX10931" fmla="*/ 950913 w 1031876"/>
              <a:gd name="connsiteY10931" fmla="*/ 744538 h 1106488"/>
              <a:gd name="connsiteX10932" fmla="*/ 902495 w 1031876"/>
              <a:gd name="connsiteY10932" fmla="*/ 744538 h 1106488"/>
              <a:gd name="connsiteX10933" fmla="*/ 902495 w 1031876"/>
              <a:gd name="connsiteY10933" fmla="*/ 750888 h 1106488"/>
              <a:gd name="connsiteX10934" fmla="*/ 902495 w 1031876"/>
              <a:gd name="connsiteY10934" fmla="*/ 750542 h 1106488"/>
              <a:gd name="connsiteX10935" fmla="*/ 901700 w 1031876"/>
              <a:gd name="connsiteY10935" fmla="*/ 750655 h 1106488"/>
              <a:gd name="connsiteX10936" fmla="*/ 901497 w 1031876"/>
              <a:gd name="connsiteY10936" fmla="*/ 750684 h 1106488"/>
              <a:gd name="connsiteX10937" fmla="*/ 896580 w 1031876"/>
              <a:gd name="connsiteY10937" fmla="*/ 751386 h 1106488"/>
              <a:gd name="connsiteX10938" fmla="*/ 896543 w 1031876"/>
              <a:gd name="connsiteY10938" fmla="*/ 751644 h 1106488"/>
              <a:gd name="connsiteX10939" fmla="*/ 896461 w 1031876"/>
              <a:gd name="connsiteY10939" fmla="*/ 752218 h 1106488"/>
              <a:gd name="connsiteX10940" fmla="*/ 898440 w 1031876"/>
              <a:gd name="connsiteY10940" fmla="*/ 753648 h 1106488"/>
              <a:gd name="connsiteX10941" fmla="*/ 896244 w 1031876"/>
              <a:gd name="connsiteY10941" fmla="*/ 754856 h 1106488"/>
              <a:gd name="connsiteX10942" fmla="*/ 895887 w 1031876"/>
              <a:gd name="connsiteY10942" fmla="*/ 756233 h 1106488"/>
              <a:gd name="connsiteX10943" fmla="*/ 895725 w 1031876"/>
              <a:gd name="connsiteY10943" fmla="*/ 757362 h 1106488"/>
              <a:gd name="connsiteX10944" fmla="*/ 895593 w 1031876"/>
              <a:gd name="connsiteY10944" fmla="*/ 757362 h 1106488"/>
              <a:gd name="connsiteX10945" fmla="*/ 895588 w 1031876"/>
              <a:gd name="connsiteY10945" fmla="*/ 757382 h 1106488"/>
              <a:gd name="connsiteX10946" fmla="*/ 895725 w 1031876"/>
              <a:gd name="connsiteY10946" fmla="*/ 757362 h 1106488"/>
              <a:gd name="connsiteX10947" fmla="*/ 895584 w 1031876"/>
              <a:gd name="connsiteY10947" fmla="*/ 757398 h 1106488"/>
              <a:gd name="connsiteX10948" fmla="*/ 895547 w 1031876"/>
              <a:gd name="connsiteY10948" fmla="*/ 757540 h 1106488"/>
              <a:gd name="connsiteX10949" fmla="*/ 895725 w 1031876"/>
              <a:gd name="connsiteY10949" fmla="*/ 757362 h 1106488"/>
              <a:gd name="connsiteX10950" fmla="*/ 895524 w 1031876"/>
              <a:gd name="connsiteY10950" fmla="*/ 757630 h 1106488"/>
              <a:gd name="connsiteX10951" fmla="*/ 895351 w 1031876"/>
              <a:gd name="connsiteY10951" fmla="*/ 758296 h 1106488"/>
              <a:gd name="connsiteX10952" fmla="*/ 895351 w 1031876"/>
              <a:gd name="connsiteY10952" fmla="*/ 757861 h 1106488"/>
              <a:gd name="connsiteX10953" fmla="*/ 893161 w 1031876"/>
              <a:gd name="connsiteY10953" fmla="*/ 760778 h 1106488"/>
              <a:gd name="connsiteX10954" fmla="*/ 894062 w 1031876"/>
              <a:gd name="connsiteY10954" fmla="*/ 761978 h 1106488"/>
              <a:gd name="connsiteX10955" fmla="*/ 888887 w 1031876"/>
              <a:gd name="connsiteY10955" fmla="*/ 764193 h 1106488"/>
              <a:gd name="connsiteX10956" fmla="*/ 892306 w 1031876"/>
              <a:gd name="connsiteY10956" fmla="*/ 760778 h 1106488"/>
              <a:gd name="connsiteX10957" fmla="*/ 895351 w 1031876"/>
              <a:gd name="connsiteY10957" fmla="*/ 757736 h 1106488"/>
              <a:gd name="connsiteX10958" fmla="*/ 895351 w 1031876"/>
              <a:gd name="connsiteY10958" fmla="*/ 757456 h 1106488"/>
              <a:gd name="connsiteX10959" fmla="*/ 892306 w 1031876"/>
              <a:gd name="connsiteY10959" fmla="*/ 758216 h 1106488"/>
              <a:gd name="connsiteX10960" fmla="*/ 888887 w 1031876"/>
              <a:gd name="connsiteY10960" fmla="*/ 764193 h 1106488"/>
              <a:gd name="connsiteX10961" fmla="*/ 889742 w 1031876"/>
              <a:gd name="connsiteY10961" fmla="*/ 758216 h 1106488"/>
              <a:gd name="connsiteX10962" fmla="*/ 895351 w 1031876"/>
              <a:gd name="connsiteY10962" fmla="*/ 757416 h 1106488"/>
              <a:gd name="connsiteX10963" fmla="*/ 895351 w 1031876"/>
              <a:gd name="connsiteY10963" fmla="*/ 757362 h 1106488"/>
              <a:gd name="connsiteX10964" fmla="*/ 894870 w 1031876"/>
              <a:gd name="connsiteY10964" fmla="*/ 757362 h 1106488"/>
              <a:gd name="connsiteX10965" fmla="*/ 893161 w 1031876"/>
              <a:gd name="connsiteY10965" fmla="*/ 757362 h 1106488"/>
              <a:gd name="connsiteX10966" fmla="*/ 889742 w 1031876"/>
              <a:gd name="connsiteY10966" fmla="*/ 757362 h 1106488"/>
              <a:gd name="connsiteX10967" fmla="*/ 888887 w 1031876"/>
              <a:gd name="connsiteY10967" fmla="*/ 757362 h 1106488"/>
              <a:gd name="connsiteX10968" fmla="*/ 894870 w 1031876"/>
              <a:gd name="connsiteY10968" fmla="*/ 756509 h 1106488"/>
              <a:gd name="connsiteX10969" fmla="*/ 895351 w 1031876"/>
              <a:gd name="connsiteY10969" fmla="*/ 753147 h 1106488"/>
              <a:gd name="connsiteX10970" fmla="*/ 895351 w 1031876"/>
              <a:gd name="connsiteY10970" fmla="*/ 751416 h 1106488"/>
              <a:gd name="connsiteX10971" fmla="*/ 895575 w 1031876"/>
              <a:gd name="connsiteY10971" fmla="*/ 751578 h 1106488"/>
              <a:gd name="connsiteX10972" fmla="*/ 895725 w 1031876"/>
              <a:gd name="connsiteY10972" fmla="*/ 750532 h 1106488"/>
              <a:gd name="connsiteX10973" fmla="*/ 899144 w 1031876"/>
              <a:gd name="connsiteY10973" fmla="*/ 747971 h 1106488"/>
              <a:gd name="connsiteX10974" fmla="*/ 901700 w 1031876"/>
              <a:gd name="connsiteY10974" fmla="*/ 749886 h 1106488"/>
              <a:gd name="connsiteX10975" fmla="*/ 902495 w 1031876"/>
              <a:gd name="connsiteY10975" fmla="*/ 750482 h 1106488"/>
              <a:gd name="connsiteX10976" fmla="*/ 902495 w 1031876"/>
              <a:gd name="connsiteY10976" fmla="*/ 750094 h 1106488"/>
              <a:gd name="connsiteX10977" fmla="*/ 902495 w 1031876"/>
              <a:gd name="connsiteY10977" fmla="*/ 744538 h 1106488"/>
              <a:gd name="connsiteX10978" fmla="*/ 889001 w 1031876"/>
              <a:gd name="connsiteY10978" fmla="*/ 744538 h 1106488"/>
              <a:gd name="connsiteX10979" fmla="*/ 883543 w 1031876"/>
              <a:gd name="connsiteY10979" fmla="*/ 749996 h 1106488"/>
              <a:gd name="connsiteX10980" fmla="*/ 882651 w 1031876"/>
              <a:gd name="connsiteY10980" fmla="*/ 750888 h 1106488"/>
              <a:gd name="connsiteX10981" fmla="*/ 889001 w 1031876"/>
              <a:gd name="connsiteY10981" fmla="*/ 744538 h 1106488"/>
              <a:gd name="connsiteX10982" fmla="*/ 889001 w 1031876"/>
              <a:gd name="connsiteY10982" fmla="*/ 744538 h 1106488"/>
              <a:gd name="connsiteX10983" fmla="*/ 882651 w 1031876"/>
              <a:gd name="connsiteY10983" fmla="*/ 750888 h 1106488"/>
              <a:gd name="connsiteX10984" fmla="*/ 883445 w 1031876"/>
              <a:gd name="connsiteY10984" fmla="*/ 750094 h 1106488"/>
              <a:gd name="connsiteX10985" fmla="*/ 883543 w 1031876"/>
              <a:gd name="connsiteY10985" fmla="*/ 749996 h 1106488"/>
              <a:gd name="connsiteX10986" fmla="*/ 885826 w 1031876"/>
              <a:gd name="connsiteY10986" fmla="*/ 747713 h 1106488"/>
              <a:gd name="connsiteX10987" fmla="*/ 889001 w 1031876"/>
              <a:gd name="connsiteY10987" fmla="*/ 744538 h 1106488"/>
              <a:gd name="connsiteX10988" fmla="*/ 328613 w 1031876"/>
              <a:gd name="connsiteY10988" fmla="*/ 744538 h 1106488"/>
              <a:gd name="connsiteX10989" fmla="*/ 334963 w 1031876"/>
              <a:gd name="connsiteY10989" fmla="*/ 750888 h 1106488"/>
              <a:gd name="connsiteX10990" fmla="*/ 328613 w 1031876"/>
              <a:gd name="connsiteY10990" fmla="*/ 744538 h 1106488"/>
              <a:gd name="connsiteX10991" fmla="*/ 909639 w 1031876"/>
              <a:gd name="connsiteY10991" fmla="*/ 744538 h 1106488"/>
              <a:gd name="connsiteX10992" fmla="*/ 909639 w 1031876"/>
              <a:gd name="connsiteY10992" fmla="*/ 745331 h 1106488"/>
              <a:gd name="connsiteX10993" fmla="*/ 910432 w 1031876"/>
              <a:gd name="connsiteY10993" fmla="*/ 744538 h 1106488"/>
              <a:gd name="connsiteX10994" fmla="*/ 911226 w 1031876"/>
              <a:gd name="connsiteY10994" fmla="*/ 745332 h 1106488"/>
              <a:gd name="connsiteX10995" fmla="*/ 910432 w 1031876"/>
              <a:gd name="connsiteY10995" fmla="*/ 746126 h 1106488"/>
              <a:gd name="connsiteX10996" fmla="*/ 909639 w 1031876"/>
              <a:gd name="connsiteY10996" fmla="*/ 745333 h 1106488"/>
              <a:gd name="connsiteX10997" fmla="*/ 909639 w 1031876"/>
              <a:gd name="connsiteY10997" fmla="*/ 747712 h 1106488"/>
              <a:gd name="connsiteX10998" fmla="*/ 909639 w 1031876"/>
              <a:gd name="connsiteY10998" fmla="*/ 750532 h 1106488"/>
              <a:gd name="connsiteX10999" fmla="*/ 912818 w 1031876"/>
              <a:gd name="connsiteY10999" fmla="*/ 750532 h 1106488"/>
              <a:gd name="connsiteX11000" fmla="*/ 916237 w 1031876"/>
              <a:gd name="connsiteY11000" fmla="*/ 750532 h 1106488"/>
              <a:gd name="connsiteX11001" fmla="*/ 916237 w 1031876"/>
              <a:gd name="connsiteY11001" fmla="*/ 751386 h 1106488"/>
              <a:gd name="connsiteX11002" fmla="*/ 916237 w 1031876"/>
              <a:gd name="connsiteY11002" fmla="*/ 754801 h 1106488"/>
              <a:gd name="connsiteX11003" fmla="*/ 916237 w 1031876"/>
              <a:gd name="connsiteY11003" fmla="*/ 756509 h 1106488"/>
              <a:gd name="connsiteX11004" fmla="*/ 916237 w 1031876"/>
              <a:gd name="connsiteY11004" fmla="*/ 757362 h 1106488"/>
              <a:gd name="connsiteX11005" fmla="*/ 909400 w 1031876"/>
              <a:gd name="connsiteY11005" fmla="*/ 757362 h 1106488"/>
              <a:gd name="connsiteX11006" fmla="*/ 909400 w 1031876"/>
              <a:gd name="connsiteY11006" fmla="*/ 756509 h 1106488"/>
              <a:gd name="connsiteX11007" fmla="*/ 909400 w 1031876"/>
              <a:gd name="connsiteY11007" fmla="*/ 751416 h 1106488"/>
              <a:gd name="connsiteX11008" fmla="*/ 908977 w 1031876"/>
              <a:gd name="connsiteY11008" fmla="*/ 751416 h 1106488"/>
              <a:gd name="connsiteX11009" fmla="*/ 905670 w 1031876"/>
              <a:gd name="connsiteY11009" fmla="*/ 754062 h 1106488"/>
              <a:gd name="connsiteX11010" fmla="*/ 902495 w 1031876"/>
              <a:gd name="connsiteY11010" fmla="*/ 756602 h 1106488"/>
              <a:gd name="connsiteX11011" fmla="*/ 902495 w 1031876"/>
              <a:gd name="connsiteY11011" fmla="*/ 757362 h 1106488"/>
              <a:gd name="connsiteX11012" fmla="*/ 902562 w 1031876"/>
              <a:gd name="connsiteY11012" fmla="*/ 757362 h 1106488"/>
              <a:gd name="connsiteX11013" fmla="*/ 902495 w 1031876"/>
              <a:gd name="connsiteY11013" fmla="*/ 757379 h 1106488"/>
              <a:gd name="connsiteX11014" fmla="*/ 902495 w 1031876"/>
              <a:gd name="connsiteY11014" fmla="*/ 757436 h 1106488"/>
              <a:gd name="connsiteX11015" fmla="*/ 902495 w 1031876"/>
              <a:gd name="connsiteY11015" fmla="*/ 758296 h 1106488"/>
              <a:gd name="connsiteX11016" fmla="*/ 902203 w 1031876"/>
              <a:gd name="connsiteY11016" fmla="*/ 757452 h 1106488"/>
              <a:gd name="connsiteX11017" fmla="*/ 901701 w 1031876"/>
              <a:gd name="connsiteY11017" fmla="*/ 757577 h 1106488"/>
              <a:gd name="connsiteX11018" fmla="*/ 901701 w 1031876"/>
              <a:gd name="connsiteY11018" fmla="*/ 758487 h 1106488"/>
              <a:gd name="connsiteX11019" fmla="*/ 902495 w 1031876"/>
              <a:gd name="connsiteY11019" fmla="*/ 758296 h 1106488"/>
              <a:gd name="connsiteX11020" fmla="*/ 901701 w 1031876"/>
              <a:gd name="connsiteY11020" fmla="*/ 759060 h 1106488"/>
              <a:gd name="connsiteX11021" fmla="*/ 901701 w 1031876"/>
              <a:gd name="connsiteY11021" fmla="*/ 760214 h 1106488"/>
              <a:gd name="connsiteX11022" fmla="*/ 901701 w 1031876"/>
              <a:gd name="connsiteY11022" fmla="*/ 761206 h 1106488"/>
              <a:gd name="connsiteX11023" fmla="*/ 901701 w 1031876"/>
              <a:gd name="connsiteY11023" fmla="*/ 765175 h 1106488"/>
              <a:gd name="connsiteX11024" fmla="*/ 895351 w 1031876"/>
              <a:gd name="connsiteY11024" fmla="*/ 765175 h 1106488"/>
              <a:gd name="connsiteX11025" fmla="*/ 899406 w 1031876"/>
              <a:gd name="connsiteY11025" fmla="*/ 759040 h 1106488"/>
              <a:gd name="connsiteX11026" fmla="*/ 900462 w 1031876"/>
              <a:gd name="connsiteY11026" fmla="*/ 758785 h 1106488"/>
              <a:gd name="connsiteX11027" fmla="*/ 900907 w 1031876"/>
              <a:gd name="connsiteY11027" fmla="*/ 758229 h 1106488"/>
              <a:gd name="connsiteX11028" fmla="*/ 901361 w 1031876"/>
              <a:gd name="connsiteY11028" fmla="*/ 757662 h 1106488"/>
              <a:gd name="connsiteX11029" fmla="*/ 900109 w 1031876"/>
              <a:gd name="connsiteY11029" fmla="*/ 757975 h 1106488"/>
              <a:gd name="connsiteX11030" fmla="*/ 899406 w 1031876"/>
              <a:gd name="connsiteY11030" fmla="*/ 759040 h 1106488"/>
              <a:gd name="connsiteX11031" fmla="*/ 898923 w 1031876"/>
              <a:gd name="connsiteY11031" fmla="*/ 759156 h 1106488"/>
              <a:gd name="connsiteX11032" fmla="*/ 895351 w 1031876"/>
              <a:gd name="connsiteY11032" fmla="*/ 765175 h 1106488"/>
              <a:gd name="connsiteX11033" fmla="*/ 897199 w 1031876"/>
              <a:gd name="connsiteY11033" fmla="*/ 761617 h 1106488"/>
              <a:gd name="connsiteX11034" fmla="*/ 895725 w 1031876"/>
              <a:gd name="connsiteY11034" fmla="*/ 764193 h 1106488"/>
              <a:gd name="connsiteX11035" fmla="*/ 895725 w 1031876"/>
              <a:gd name="connsiteY11035" fmla="*/ 760778 h 1106488"/>
              <a:gd name="connsiteX11036" fmla="*/ 895725 w 1031876"/>
              <a:gd name="connsiteY11036" fmla="*/ 758216 h 1106488"/>
              <a:gd name="connsiteX11037" fmla="*/ 895725 w 1031876"/>
              <a:gd name="connsiteY11037" fmla="*/ 758206 h 1106488"/>
              <a:gd name="connsiteX11038" fmla="*/ 895351 w 1031876"/>
              <a:gd name="connsiteY11038" fmla="*/ 758296 h 1106488"/>
              <a:gd name="connsiteX11039" fmla="*/ 895725 w 1031876"/>
              <a:gd name="connsiteY11039" fmla="*/ 758142 h 1106488"/>
              <a:gd name="connsiteX11040" fmla="*/ 895725 w 1031876"/>
              <a:gd name="connsiteY11040" fmla="*/ 757362 h 1106488"/>
              <a:gd name="connsiteX11041" fmla="*/ 896580 w 1031876"/>
              <a:gd name="connsiteY11041" fmla="*/ 757362 h 1106488"/>
              <a:gd name="connsiteX11042" fmla="*/ 897613 w 1031876"/>
              <a:gd name="connsiteY11042" fmla="*/ 757362 h 1106488"/>
              <a:gd name="connsiteX11043" fmla="*/ 899406 w 1031876"/>
              <a:gd name="connsiteY11043" fmla="*/ 756622 h 1106488"/>
              <a:gd name="connsiteX11044" fmla="*/ 898967 w 1031876"/>
              <a:gd name="connsiteY11044" fmla="*/ 757362 h 1106488"/>
              <a:gd name="connsiteX11045" fmla="*/ 899408 w 1031876"/>
              <a:gd name="connsiteY11045" fmla="*/ 757362 h 1106488"/>
              <a:gd name="connsiteX11046" fmla="*/ 899897 w 1031876"/>
              <a:gd name="connsiteY11046" fmla="*/ 756420 h 1106488"/>
              <a:gd name="connsiteX11047" fmla="*/ 901602 w 1031876"/>
              <a:gd name="connsiteY11047" fmla="*/ 755716 h 1106488"/>
              <a:gd name="connsiteX11048" fmla="*/ 900514 w 1031876"/>
              <a:gd name="connsiteY11048" fmla="*/ 757362 h 1106488"/>
              <a:gd name="connsiteX11049" fmla="*/ 901601 w 1031876"/>
              <a:gd name="connsiteY11049" fmla="*/ 757362 h 1106488"/>
              <a:gd name="connsiteX11050" fmla="*/ 901701 w 1031876"/>
              <a:gd name="connsiteY11050" fmla="*/ 757237 h 1106488"/>
              <a:gd name="connsiteX11051" fmla="*/ 901701 w 1031876"/>
              <a:gd name="connsiteY11051" fmla="*/ 757362 h 1106488"/>
              <a:gd name="connsiteX11052" fmla="*/ 902172 w 1031876"/>
              <a:gd name="connsiteY11052" fmla="*/ 757362 h 1106488"/>
              <a:gd name="connsiteX11053" fmla="*/ 902036 w 1031876"/>
              <a:gd name="connsiteY11053" fmla="*/ 756969 h 1106488"/>
              <a:gd name="connsiteX11054" fmla="*/ 901701 w 1031876"/>
              <a:gd name="connsiteY11054" fmla="*/ 757237 h 1106488"/>
              <a:gd name="connsiteX11055" fmla="*/ 902026 w 1031876"/>
              <a:gd name="connsiteY11055" fmla="*/ 756940 h 1106488"/>
              <a:gd name="connsiteX11056" fmla="*/ 901602 w 1031876"/>
              <a:gd name="connsiteY11056" fmla="*/ 755716 h 1106488"/>
              <a:gd name="connsiteX11057" fmla="*/ 902495 w 1031876"/>
              <a:gd name="connsiteY11057" fmla="*/ 751416 h 1106488"/>
              <a:gd name="connsiteX11058" fmla="*/ 902495 w 1031876"/>
              <a:gd name="connsiteY11058" fmla="*/ 756511 h 1106488"/>
              <a:gd name="connsiteX11059" fmla="*/ 908068 w 1031876"/>
              <a:gd name="connsiteY11059" fmla="*/ 751416 h 1106488"/>
              <a:gd name="connsiteX11060" fmla="*/ 903388 w 1031876"/>
              <a:gd name="connsiteY11060" fmla="*/ 751416 h 1106488"/>
              <a:gd name="connsiteX11061" fmla="*/ 902495 w 1031876"/>
              <a:gd name="connsiteY11061" fmla="*/ 751416 h 1106488"/>
              <a:gd name="connsiteX11062" fmla="*/ 906067 w 1031876"/>
              <a:gd name="connsiteY11062" fmla="*/ 748837 h 1106488"/>
              <a:gd name="connsiteX11063" fmla="*/ 908673 w 1031876"/>
              <a:gd name="connsiteY11063" fmla="*/ 750719 h 1106488"/>
              <a:gd name="connsiteX11064" fmla="*/ 82681 w 1031876"/>
              <a:gd name="connsiteY11064" fmla="*/ 744421 h 1106488"/>
              <a:gd name="connsiteX11065" fmla="*/ 87912 w 1031876"/>
              <a:gd name="connsiteY11065" fmla="*/ 750393 h 1106488"/>
              <a:gd name="connsiteX11066" fmla="*/ 84538 w 1031876"/>
              <a:gd name="connsiteY11066" fmla="*/ 749911 h 1106488"/>
              <a:gd name="connsiteX11067" fmla="*/ 82906 w 1031876"/>
              <a:gd name="connsiteY11067" fmla="*/ 747117 h 1106488"/>
              <a:gd name="connsiteX11068" fmla="*/ 75516 w 1031876"/>
              <a:gd name="connsiteY11068" fmla="*/ 744003 h 1106488"/>
              <a:gd name="connsiteX11069" fmla="*/ 76300 w 1031876"/>
              <a:gd name="connsiteY11069" fmla="*/ 747779 h 1106488"/>
              <a:gd name="connsiteX11070" fmla="*/ 77710 w 1031876"/>
              <a:gd name="connsiteY11070" fmla="*/ 749913 h 1106488"/>
              <a:gd name="connsiteX11071" fmla="*/ 82051 w 1031876"/>
              <a:gd name="connsiteY11071" fmla="*/ 750532 h 1106488"/>
              <a:gd name="connsiteX11072" fmla="*/ 81196 w 1031876"/>
              <a:gd name="connsiteY11072" fmla="*/ 749678 h 1106488"/>
              <a:gd name="connsiteX11073" fmla="*/ 894810 w 1031876"/>
              <a:gd name="connsiteY11073" fmla="*/ 743896 h 1106488"/>
              <a:gd name="connsiteX11074" fmla="*/ 892176 w 1031876"/>
              <a:gd name="connsiteY11074" fmla="*/ 744637 h 1106488"/>
              <a:gd name="connsiteX11075" fmla="*/ 889925 w 1031876"/>
              <a:gd name="connsiteY11075" fmla="*/ 749068 h 1106488"/>
              <a:gd name="connsiteX11076" fmla="*/ 894111 w 1031876"/>
              <a:gd name="connsiteY11076" fmla="*/ 744637 h 1106488"/>
              <a:gd name="connsiteX11077" fmla="*/ 943581 w 1031876"/>
              <a:gd name="connsiteY11077" fmla="*/ 743761 h 1106488"/>
              <a:gd name="connsiteX11078" fmla="*/ 943541 w 1031876"/>
              <a:gd name="connsiteY11078" fmla="*/ 743812 h 1106488"/>
              <a:gd name="connsiteX11079" fmla="*/ 943177 w 1031876"/>
              <a:gd name="connsiteY11079" fmla="*/ 744659 h 1106488"/>
              <a:gd name="connsiteX11080" fmla="*/ 943448 w 1031876"/>
              <a:gd name="connsiteY11080" fmla="*/ 744822 h 1106488"/>
              <a:gd name="connsiteX11081" fmla="*/ 875507 w 1031876"/>
              <a:gd name="connsiteY11081" fmla="*/ 743744 h 1106488"/>
              <a:gd name="connsiteX11082" fmla="*/ 868363 w 1031876"/>
              <a:gd name="connsiteY11082" fmla="*/ 750888 h 1106488"/>
              <a:gd name="connsiteX11083" fmla="*/ 875507 w 1031876"/>
              <a:gd name="connsiteY11083" fmla="*/ 743744 h 1106488"/>
              <a:gd name="connsiteX11084" fmla="*/ 862013 w 1031876"/>
              <a:gd name="connsiteY11084" fmla="*/ 743744 h 1106488"/>
              <a:gd name="connsiteX11085" fmla="*/ 868363 w 1031876"/>
              <a:gd name="connsiteY11085" fmla="*/ 743744 h 1106488"/>
              <a:gd name="connsiteX11086" fmla="*/ 862013 w 1031876"/>
              <a:gd name="connsiteY11086" fmla="*/ 750888 h 1106488"/>
              <a:gd name="connsiteX11087" fmla="*/ 862013 w 1031876"/>
              <a:gd name="connsiteY11087" fmla="*/ 748209 h 1106488"/>
              <a:gd name="connsiteX11088" fmla="*/ 862013 w 1031876"/>
              <a:gd name="connsiteY11088" fmla="*/ 744637 h 1106488"/>
              <a:gd name="connsiteX11089" fmla="*/ 862013 w 1031876"/>
              <a:gd name="connsiteY11089" fmla="*/ 743744 h 1106488"/>
              <a:gd name="connsiteX11090" fmla="*/ 894954 w 1031876"/>
              <a:gd name="connsiteY11090" fmla="*/ 743744 h 1106488"/>
              <a:gd name="connsiteX11091" fmla="*/ 894954 w 1031876"/>
              <a:gd name="connsiteY11091" fmla="*/ 743808 h 1106488"/>
              <a:gd name="connsiteX11092" fmla="*/ 895351 w 1031876"/>
              <a:gd name="connsiteY11092" fmla="*/ 743744 h 1106488"/>
              <a:gd name="connsiteX11093" fmla="*/ 894954 w 1031876"/>
              <a:gd name="connsiteY11093" fmla="*/ 743856 h 1106488"/>
              <a:gd name="connsiteX11094" fmla="*/ 894954 w 1031876"/>
              <a:gd name="connsiteY11094" fmla="*/ 744191 h 1106488"/>
              <a:gd name="connsiteX11095" fmla="*/ 895351 w 1031876"/>
              <a:gd name="connsiteY11095" fmla="*/ 743744 h 1106488"/>
              <a:gd name="connsiteX11096" fmla="*/ 894954 w 1031876"/>
              <a:gd name="connsiteY11096" fmla="*/ 745531 h 1106488"/>
              <a:gd name="connsiteX11097" fmla="*/ 894954 w 1031876"/>
              <a:gd name="connsiteY11097" fmla="*/ 750888 h 1106488"/>
              <a:gd name="connsiteX11098" fmla="*/ 891580 w 1031876"/>
              <a:gd name="connsiteY11098" fmla="*/ 750888 h 1106488"/>
              <a:gd name="connsiteX11099" fmla="*/ 889002 w 1031876"/>
              <a:gd name="connsiteY11099" fmla="*/ 750888 h 1106488"/>
              <a:gd name="connsiteX11100" fmla="*/ 889001 w 1031876"/>
              <a:gd name="connsiteY11100" fmla="*/ 750888 h 1106488"/>
              <a:gd name="connsiteX11101" fmla="*/ 889001 w 1031876"/>
              <a:gd name="connsiteY11101" fmla="*/ 750888 h 1106488"/>
              <a:gd name="connsiteX11102" fmla="*/ 888207 w 1031876"/>
              <a:gd name="connsiteY11102" fmla="*/ 750888 h 1106488"/>
              <a:gd name="connsiteX11103" fmla="*/ 889124 w 1031876"/>
              <a:gd name="connsiteY11103" fmla="*/ 749916 h 1106488"/>
              <a:gd name="connsiteX11104" fmla="*/ 889795 w 1031876"/>
              <a:gd name="connsiteY11104" fmla="*/ 744637 h 1106488"/>
              <a:gd name="connsiteX11105" fmla="*/ 894883 w 1031876"/>
              <a:gd name="connsiteY11105" fmla="*/ 743819 h 1106488"/>
              <a:gd name="connsiteX11106" fmla="*/ 102564 w 1031876"/>
              <a:gd name="connsiteY11106" fmla="*/ 743702 h 1106488"/>
              <a:gd name="connsiteX11107" fmla="*/ 102564 w 1031876"/>
              <a:gd name="connsiteY11107" fmla="*/ 750532 h 1106488"/>
              <a:gd name="connsiteX11108" fmla="*/ 102564 w 1031876"/>
              <a:gd name="connsiteY11108" fmla="*/ 743702 h 1106488"/>
              <a:gd name="connsiteX11109" fmla="*/ 102564 w 1031876"/>
              <a:gd name="connsiteY11109" fmla="*/ 743702 h 1106488"/>
              <a:gd name="connsiteX11110" fmla="*/ 103419 w 1031876"/>
              <a:gd name="connsiteY11110" fmla="*/ 744555 h 1106488"/>
              <a:gd name="connsiteX11111" fmla="*/ 105460 w 1031876"/>
              <a:gd name="connsiteY11111" fmla="*/ 746595 h 1106488"/>
              <a:gd name="connsiteX11112" fmla="*/ 95726 w 1031876"/>
              <a:gd name="connsiteY11112" fmla="*/ 743702 h 1106488"/>
              <a:gd name="connsiteX11113" fmla="*/ 96581 w 1031876"/>
              <a:gd name="connsiteY11113" fmla="*/ 743702 h 1106488"/>
              <a:gd name="connsiteX11114" fmla="*/ 102564 w 1031876"/>
              <a:gd name="connsiteY11114" fmla="*/ 750532 h 1106488"/>
              <a:gd name="connsiteX11115" fmla="*/ 95726 w 1031876"/>
              <a:gd name="connsiteY11115" fmla="*/ 750532 h 1106488"/>
              <a:gd name="connsiteX11116" fmla="*/ 95726 w 1031876"/>
              <a:gd name="connsiteY11116" fmla="*/ 746263 h 1106488"/>
              <a:gd name="connsiteX11117" fmla="*/ 95726 w 1031876"/>
              <a:gd name="connsiteY11117" fmla="*/ 743702 h 1106488"/>
              <a:gd name="connsiteX11118" fmla="*/ 82051 w 1031876"/>
              <a:gd name="connsiteY11118" fmla="*/ 743702 h 1106488"/>
              <a:gd name="connsiteX11119" fmla="*/ 82673 w 1031876"/>
              <a:gd name="connsiteY11119" fmla="*/ 744323 h 1106488"/>
              <a:gd name="connsiteX11120" fmla="*/ 82681 w 1031876"/>
              <a:gd name="connsiteY11120" fmla="*/ 744421 h 1106488"/>
              <a:gd name="connsiteX11121" fmla="*/ 61383 w 1031876"/>
              <a:gd name="connsiteY11121" fmla="*/ 743267 h 1106488"/>
              <a:gd name="connsiteX11122" fmla="*/ 63963 w 1031876"/>
              <a:gd name="connsiteY11122" fmla="*/ 749240 h 1106488"/>
              <a:gd name="connsiteX11123" fmla="*/ 61913 w 1031876"/>
              <a:gd name="connsiteY11123" fmla="*/ 749918 h 1106488"/>
              <a:gd name="connsiteX11124" fmla="*/ 61913 w 1031876"/>
              <a:gd name="connsiteY11124" fmla="*/ 750094 h 1106488"/>
              <a:gd name="connsiteX11125" fmla="*/ 62243 w 1031876"/>
              <a:gd name="connsiteY11125" fmla="*/ 750094 h 1106488"/>
              <a:gd name="connsiteX11126" fmla="*/ 66199 w 1031876"/>
              <a:gd name="connsiteY11126" fmla="*/ 750094 h 1106488"/>
              <a:gd name="connsiteX11127" fmla="*/ 66789 w 1031876"/>
              <a:gd name="connsiteY11127" fmla="*/ 750929 h 1106488"/>
              <a:gd name="connsiteX11128" fmla="*/ 65867 w 1031876"/>
              <a:gd name="connsiteY11128" fmla="*/ 751452 h 1106488"/>
              <a:gd name="connsiteX11129" fmla="*/ 67302 w 1031876"/>
              <a:gd name="connsiteY11129" fmla="*/ 751657 h 1106488"/>
              <a:gd name="connsiteX11130" fmla="*/ 66789 w 1031876"/>
              <a:gd name="connsiteY11130" fmla="*/ 750929 h 1106488"/>
              <a:gd name="connsiteX11131" fmla="*/ 68263 w 1031876"/>
              <a:gd name="connsiteY11131" fmla="*/ 750094 h 1106488"/>
              <a:gd name="connsiteX11132" fmla="*/ 67464 w 1031876"/>
              <a:gd name="connsiteY11132" fmla="*/ 751680 h 1106488"/>
              <a:gd name="connsiteX11133" fmla="*/ 67469 w 1031876"/>
              <a:gd name="connsiteY11133" fmla="*/ 751681 h 1106488"/>
              <a:gd name="connsiteX11134" fmla="*/ 68210 w 1031876"/>
              <a:gd name="connsiteY11134" fmla="*/ 756867 h 1106488"/>
              <a:gd name="connsiteX11135" fmla="*/ 68263 w 1031876"/>
              <a:gd name="connsiteY11135" fmla="*/ 756920 h 1106488"/>
              <a:gd name="connsiteX11136" fmla="*/ 68218 w 1031876"/>
              <a:gd name="connsiteY11136" fmla="*/ 756920 h 1106488"/>
              <a:gd name="connsiteX11137" fmla="*/ 68263 w 1031876"/>
              <a:gd name="connsiteY11137" fmla="*/ 757237 h 1106488"/>
              <a:gd name="connsiteX11138" fmla="*/ 67946 w 1031876"/>
              <a:gd name="connsiteY11138" fmla="*/ 756920 h 1106488"/>
              <a:gd name="connsiteX11139" fmla="*/ 62583 w 1031876"/>
              <a:gd name="connsiteY11139" fmla="*/ 756920 h 1106488"/>
              <a:gd name="connsiteX11140" fmla="*/ 62707 w 1031876"/>
              <a:gd name="connsiteY11140" fmla="*/ 758032 h 1106488"/>
              <a:gd name="connsiteX11141" fmla="*/ 68263 w 1031876"/>
              <a:gd name="connsiteY11141" fmla="*/ 765176 h 1106488"/>
              <a:gd name="connsiteX11142" fmla="*/ 65088 w 1031876"/>
              <a:gd name="connsiteY11142" fmla="*/ 761604 h 1106488"/>
              <a:gd name="connsiteX11143" fmla="*/ 63379 w 1031876"/>
              <a:gd name="connsiteY11143" fmla="*/ 759681 h 1106488"/>
              <a:gd name="connsiteX11144" fmla="*/ 64294 w 1031876"/>
              <a:gd name="connsiteY11144" fmla="*/ 761207 h 1106488"/>
              <a:gd name="connsiteX11145" fmla="*/ 61913 w 1031876"/>
              <a:gd name="connsiteY11145" fmla="*/ 765176 h 1106488"/>
              <a:gd name="connsiteX11146" fmla="*/ 61913 w 1031876"/>
              <a:gd name="connsiteY11146" fmla="*/ 758230 h 1106488"/>
              <a:gd name="connsiteX11147" fmla="*/ 61913 w 1031876"/>
              <a:gd name="connsiteY11147" fmla="*/ 758032 h 1106488"/>
              <a:gd name="connsiteX11148" fmla="*/ 61913 w 1031876"/>
              <a:gd name="connsiteY11148" fmla="*/ 757238 h 1106488"/>
              <a:gd name="connsiteX11149" fmla="*/ 61913 w 1031876"/>
              <a:gd name="connsiteY11149" fmla="*/ 756920 h 1106488"/>
              <a:gd name="connsiteX11150" fmla="*/ 61383 w 1031876"/>
              <a:gd name="connsiteY11150" fmla="*/ 756920 h 1106488"/>
              <a:gd name="connsiteX11151" fmla="*/ 61913 w 1031876"/>
              <a:gd name="connsiteY11151" fmla="*/ 754816 h 1106488"/>
              <a:gd name="connsiteX11152" fmla="*/ 61913 w 1031876"/>
              <a:gd name="connsiteY11152" fmla="*/ 754460 h 1106488"/>
              <a:gd name="connsiteX11153" fmla="*/ 61913 w 1031876"/>
              <a:gd name="connsiteY11153" fmla="*/ 750888 h 1106488"/>
              <a:gd name="connsiteX11154" fmla="*/ 62216 w 1031876"/>
              <a:gd name="connsiteY11154" fmla="*/ 753614 h 1106488"/>
              <a:gd name="connsiteX11155" fmla="*/ 62243 w 1031876"/>
              <a:gd name="connsiteY11155" fmla="*/ 753507 h 1106488"/>
              <a:gd name="connsiteX11156" fmla="*/ 63704 w 1031876"/>
              <a:gd name="connsiteY11156" fmla="*/ 752678 h 1106488"/>
              <a:gd name="connsiteX11157" fmla="*/ 62707 w 1031876"/>
              <a:gd name="connsiteY11157" fmla="*/ 751681 h 1106488"/>
              <a:gd name="connsiteX11158" fmla="*/ 61913 w 1031876"/>
              <a:gd name="connsiteY11158" fmla="*/ 750887 h 1106488"/>
              <a:gd name="connsiteX11159" fmla="*/ 62228 w 1031876"/>
              <a:gd name="connsiteY11159" fmla="*/ 750932 h 1106488"/>
              <a:gd name="connsiteX11160" fmla="*/ 61913 w 1031876"/>
              <a:gd name="connsiteY11160" fmla="*/ 750620 h 1106488"/>
              <a:gd name="connsiteX11161" fmla="*/ 61913 w 1031876"/>
              <a:gd name="connsiteY11161" fmla="*/ 750887 h 1106488"/>
              <a:gd name="connsiteX11162" fmla="*/ 61913 w 1031876"/>
              <a:gd name="connsiteY11162" fmla="*/ 750888 h 1106488"/>
              <a:gd name="connsiteX11163" fmla="*/ 53975 w 1031876"/>
              <a:gd name="connsiteY11163" fmla="*/ 744538 h 1106488"/>
              <a:gd name="connsiteX11164" fmla="*/ 60921 w 1031876"/>
              <a:gd name="connsiteY11164" fmla="*/ 749301 h 1106488"/>
              <a:gd name="connsiteX11165" fmla="*/ 61383 w 1031876"/>
              <a:gd name="connsiteY11165" fmla="*/ 747082 h 1106488"/>
              <a:gd name="connsiteX11166" fmla="*/ 61383 w 1031876"/>
              <a:gd name="connsiteY11166" fmla="*/ 746681 h 1106488"/>
              <a:gd name="connsiteX11167" fmla="*/ 61383 w 1031876"/>
              <a:gd name="connsiteY11167" fmla="*/ 743267 h 1106488"/>
              <a:gd name="connsiteX11168" fmla="*/ 61383 w 1031876"/>
              <a:gd name="connsiteY11168" fmla="*/ 743267 h 1106488"/>
              <a:gd name="connsiteX11169" fmla="*/ 68263 w 1031876"/>
              <a:gd name="connsiteY11169" fmla="*/ 750094 h 1106488"/>
              <a:gd name="connsiteX11170" fmla="*/ 66199 w 1031876"/>
              <a:gd name="connsiteY11170" fmla="*/ 750094 h 1106488"/>
              <a:gd name="connsiteX11171" fmla="*/ 783185 w 1031876"/>
              <a:gd name="connsiteY11171" fmla="*/ 742358 h 1106488"/>
              <a:gd name="connsiteX11172" fmla="*/ 786323 w 1031876"/>
              <a:gd name="connsiteY11172" fmla="*/ 743702 h 1106488"/>
              <a:gd name="connsiteX11173" fmla="*/ 785468 w 1031876"/>
              <a:gd name="connsiteY11173" fmla="*/ 743702 h 1106488"/>
              <a:gd name="connsiteX11174" fmla="*/ 782905 w 1031876"/>
              <a:gd name="connsiteY11174" fmla="*/ 743702 h 1106488"/>
              <a:gd name="connsiteX11175" fmla="*/ 782050 w 1031876"/>
              <a:gd name="connsiteY11175" fmla="*/ 743702 h 1106488"/>
              <a:gd name="connsiteX11176" fmla="*/ 779486 w 1031876"/>
              <a:gd name="connsiteY11176" fmla="*/ 743702 h 1106488"/>
              <a:gd name="connsiteX11177" fmla="*/ 782905 w 1031876"/>
              <a:gd name="connsiteY11177" fmla="*/ 742848 h 1106488"/>
              <a:gd name="connsiteX11178" fmla="*/ 99145 w 1031876"/>
              <a:gd name="connsiteY11178" fmla="*/ 741140 h 1106488"/>
              <a:gd name="connsiteX11179" fmla="*/ 102564 w 1031876"/>
              <a:gd name="connsiteY11179" fmla="*/ 743702 h 1106488"/>
              <a:gd name="connsiteX11180" fmla="*/ 101709 w 1031876"/>
              <a:gd name="connsiteY11180" fmla="*/ 743702 h 1106488"/>
              <a:gd name="connsiteX11181" fmla="*/ 100000 w 1031876"/>
              <a:gd name="connsiteY11181" fmla="*/ 743702 h 1106488"/>
              <a:gd name="connsiteX11182" fmla="*/ 96581 w 1031876"/>
              <a:gd name="connsiteY11182" fmla="*/ 743702 h 1106488"/>
              <a:gd name="connsiteX11183" fmla="*/ 96508 w 1031876"/>
              <a:gd name="connsiteY11183" fmla="*/ 743116 h 1106488"/>
              <a:gd name="connsiteX11184" fmla="*/ 55978 w 1031876"/>
              <a:gd name="connsiteY11184" fmla="*/ 737904 h 1106488"/>
              <a:gd name="connsiteX11185" fmla="*/ 61383 w 1031876"/>
              <a:gd name="connsiteY11185" fmla="*/ 743267 h 1106488"/>
              <a:gd name="connsiteX11186" fmla="*/ 60523 w 1031876"/>
              <a:gd name="connsiteY11186" fmla="*/ 743267 h 1106488"/>
              <a:gd name="connsiteX11187" fmla="*/ 55364 w 1031876"/>
              <a:gd name="connsiteY11187" fmla="*/ 743267 h 1106488"/>
              <a:gd name="connsiteX11188" fmla="*/ 54504 w 1031876"/>
              <a:gd name="connsiteY11188" fmla="*/ 743267 h 1106488"/>
              <a:gd name="connsiteX11189" fmla="*/ 943588 w 1031876"/>
              <a:gd name="connsiteY11189" fmla="*/ 737659 h 1106488"/>
              <a:gd name="connsiteX11190" fmla="*/ 943588 w 1031876"/>
              <a:gd name="connsiteY11190" fmla="*/ 737725 h 1106488"/>
              <a:gd name="connsiteX11191" fmla="*/ 943588 w 1031876"/>
              <a:gd name="connsiteY11191" fmla="*/ 738446 h 1106488"/>
              <a:gd name="connsiteX11192" fmla="*/ 945654 w 1031876"/>
              <a:gd name="connsiteY11192" fmla="*/ 741098 h 1106488"/>
              <a:gd name="connsiteX11193" fmla="*/ 943588 w 1031876"/>
              <a:gd name="connsiteY11193" fmla="*/ 743751 h 1106488"/>
              <a:gd name="connsiteX11194" fmla="*/ 943588 w 1031876"/>
              <a:gd name="connsiteY11194" fmla="*/ 744555 h 1106488"/>
              <a:gd name="connsiteX11195" fmla="*/ 943588 w 1031876"/>
              <a:gd name="connsiteY11195" fmla="*/ 744906 h 1106488"/>
              <a:gd name="connsiteX11196" fmla="*/ 944243 w 1031876"/>
              <a:gd name="connsiteY11196" fmla="*/ 745299 h 1106488"/>
              <a:gd name="connsiteX11197" fmla="*/ 944443 w 1031876"/>
              <a:gd name="connsiteY11197" fmla="*/ 743702 h 1106488"/>
              <a:gd name="connsiteX11198" fmla="*/ 949735 w 1031876"/>
              <a:gd name="connsiteY11198" fmla="*/ 737659 h 1106488"/>
              <a:gd name="connsiteX11199" fmla="*/ 947440 w 1031876"/>
              <a:gd name="connsiteY11199" fmla="*/ 737659 h 1106488"/>
              <a:gd name="connsiteX11200" fmla="*/ 943868 w 1031876"/>
              <a:gd name="connsiteY11200" fmla="*/ 737659 h 1106488"/>
              <a:gd name="connsiteX11201" fmla="*/ 95196 w 1031876"/>
              <a:gd name="connsiteY11201" fmla="*/ 737578 h 1106488"/>
              <a:gd name="connsiteX11202" fmla="*/ 94691 w 1031876"/>
              <a:gd name="connsiteY11202" fmla="*/ 738250 h 1106488"/>
              <a:gd name="connsiteX11203" fmla="*/ 94762 w 1031876"/>
              <a:gd name="connsiteY11203" fmla="*/ 739043 h 1106488"/>
              <a:gd name="connsiteX11204" fmla="*/ 94456 w 1031876"/>
              <a:gd name="connsiteY11204" fmla="*/ 740073 h 1106488"/>
              <a:gd name="connsiteX11205" fmla="*/ 93624 w 1031876"/>
              <a:gd name="connsiteY11205" fmla="*/ 739672 h 1106488"/>
              <a:gd name="connsiteX11206" fmla="*/ 93162 w 1031876"/>
              <a:gd name="connsiteY11206" fmla="*/ 740286 h 1106488"/>
              <a:gd name="connsiteX11207" fmla="*/ 95102 w 1031876"/>
              <a:gd name="connsiteY11207" fmla="*/ 742870 h 1106488"/>
              <a:gd name="connsiteX11208" fmla="*/ 94762 w 1031876"/>
              <a:gd name="connsiteY11208" fmla="*/ 739043 h 1106488"/>
              <a:gd name="connsiteX11209" fmla="*/ 89119 w 1031876"/>
              <a:gd name="connsiteY11209" fmla="*/ 737500 h 1106488"/>
              <a:gd name="connsiteX11210" fmla="*/ 90446 w 1031876"/>
              <a:gd name="connsiteY11210" fmla="*/ 742972 h 1106488"/>
              <a:gd name="connsiteX11211" fmla="*/ 95178 w 1031876"/>
              <a:gd name="connsiteY11211" fmla="*/ 743732 h 1106488"/>
              <a:gd name="connsiteX11212" fmla="*/ 95163 w 1031876"/>
              <a:gd name="connsiteY11212" fmla="*/ 743561 h 1106488"/>
              <a:gd name="connsiteX11213" fmla="*/ 92308 w 1031876"/>
              <a:gd name="connsiteY11213" fmla="*/ 742848 h 1106488"/>
              <a:gd name="connsiteX11214" fmla="*/ 89298 w 1031876"/>
              <a:gd name="connsiteY11214" fmla="*/ 737586 h 1106488"/>
              <a:gd name="connsiteX11215" fmla="*/ 314325 w 1031876"/>
              <a:gd name="connsiteY11215" fmla="*/ 737394 h 1106488"/>
              <a:gd name="connsiteX11216" fmla="*/ 320675 w 1031876"/>
              <a:gd name="connsiteY11216" fmla="*/ 737394 h 1106488"/>
              <a:gd name="connsiteX11217" fmla="*/ 320675 w 1031876"/>
              <a:gd name="connsiteY11217" fmla="*/ 744538 h 1106488"/>
              <a:gd name="connsiteX11218" fmla="*/ 314325 w 1031876"/>
              <a:gd name="connsiteY11218" fmla="*/ 737394 h 1106488"/>
              <a:gd name="connsiteX11219" fmla="*/ 895351 w 1031876"/>
              <a:gd name="connsiteY11219" fmla="*/ 737394 h 1106488"/>
              <a:gd name="connsiteX11220" fmla="*/ 889001 w 1031876"/>
              <a:gd name="connsiteY11220" fmla="*/ 744538 h 1106488"/>
              <a:gd name="connsiteX11221" fmla="*/ 895351 w 1031876"/>
              <a:gd name="connsiteY11221" fmla="*/ 737394 h 1106488"/>
              <a:gd name="connsiteX11222" fmla="*/ 89024 w 1031876"/>
              <a:gd name="connsiteY11222" fmla="*/ 737107 h 1106488"/>
              <a:gd name="connsiteX11223" fmla="*/ 89080 w 1031876"/>
              <a:gd name="connsiteY11223" fmla="*/ 737336 h 1106488"/>
              <a:gd name="connsiteX11224" fmla="*/ 89144 w 1031876"/>
              <a:gd name="connsiteY11224" fmla="*/ 737316 h 1106488"/>
              <a:gd name="connsiteX11225" fmla="*/ 889001 w 1031876"/>
              <a:gd name="connsiteY11225" fmla="*/ 736997 h 1106488"/>
              <a:gd name="connsiteX11226" fmla="*/ 889001 w 1031876"/>
              <a:gd name="connsiteY11226" fmla="*/ 737841 h 1106488"/>
              <a:gd name="connsiteX11227" fmla="*/ 889001 w 1031876"/>
              <a:gd name="connsiteY11227" fmla="*/ 742057 h 1106488"/>
              <a:gd name="connsiteX11228" fmla="*/ 889001 w 1031876"/>
              <a:gd name="connsiteY11228" fmla="*/ 743744 h 1106488"/>
              <a:gd name="connsiteX11229" fmla="*/ 882122 w 1031876"/>
              <a:gd name="connsiteY11229" fmla="*/ 747118 h 1106488"/>
              <a:gd name="connsiteX11230" fmla="*/ 881663 w 1031876"/>
              <a:gd name="connsiteY11230" fmla="*/ 747342 h 1106488"/>
              <a:gd name="connsiteX11231" fmla="*/ 882122 w 1031876"/>
              <a:gd name="connsiteY11231" fmla="*/ 743744 h 1106488"/>
              <a:gd name="connsiteX11232" fmla="*/ 882760 w 1031876"/>
              <a:gd name="connsiteY11232" fmla="*/ 743588 h 1106488"/>
              <a:gd name="connsiteX11233" fmla="*/ 882845 w 1031876"/>
              <a:gd name="connsiteY11233" fmla="*/ 743567 h 1106488"/>
              <a:gd name="connsiteX11234" fmla="*/ 885562 w 1031876"/>
              <a:gd name="connsiteY11234" fmla="*/ 742901 h 1106488"/>
              <a:gd name="connsiteX11235" fmla="*/ 889001 w 1031876"/>
              <a:gd name="connsiteY11235" fmla="*/ 736997 h 1106488"/>
              <a:gd name="connsiteX11236" fmla="*/ 786323 w 1031876"/>
              <a:gd name="connsiteY11236" fmla="*/ 736871 h 1106488"/>
              <a:gd name="connsiteX11237" fmla="*/ 783185 w 1031876"/>
              <a:gd name="connsiteY11237" fmla="*/ 742358 h 1106488"/>
              <a:gd name="connsiteX11238" fmla="*/ 780341 w 1031876"/>
              <a:gd name="connsiteY11238" fmla="*/ 741140 h 1106488"/>
              <a:gd name="connsiteX11239" fmla="*/ 779486 w 1031876"/>
              <a:gd name="connsiteY11239" fmla="*/ 743702 h 1106488"/>
              <a:gd name="connsiteX11240" fmla="*/ 780341 w 1031876"/>
              <a:gd name="connsiteY11240" fmla="*/ 737725 h 1106488"/>
              <a:gd name="connsiteX11241" fmla="*/ 780580 w 1031876"/>
              <a:gd name="connsiteY11241" fmla="*/ 737691 h 1106488"/>
              <a:gd name="connsiteX11242" fmla="*/ 782905 w 1031876"/>
              <a:gd name="connsiteY11242" fmla="*/ 739433 h 1106488"/>
              <a:gd name="connsiteX11243" fmla="*/ 786323 w 1031876"/>
              <a:gd name="connsiteY11243" fmla="*/ 736871 h 1106488"/>
              <a:gd name="connsiteX11244" fmla="*/ 779486 w 1031876"/>
              <a:gd name="connsiteY11244" fmla="*/ 736871 h 1106488"/>
              <a:gd name="connsiteX11245" fmla="*/ 786323 w 1031876"/>
              <a:gd name="connsiteY11245" fmla="*/ 736871 h 1106488"/>
              <a:gd name="connsiteX11246" fmla="*/ 780580 w 1031876"/>
              <a:gd name="connsiteY11246" fmla="*/ 737691 h 1106488"/>
              <a:gd name="connsiteX11247" fmla="*/ 95726 w 1031876"/>
              <a:gd name="connsiteY11247" fmla="*/ 736871 h 1106488"/>
              <a:gd name="connsiteX11248" fmla="*/ 96508 w 1031876"/>
              <a:gd name="connsiteY11248" fmla="*/ 743116 h 1106488"/>
              <a:gd name="connsiteX11249" fmla="*/ 95726 w 1031876"/>
              <a:gd name="connsiteY11249" fmla="*/ 743702 h 1106488"/>
              <a:gd name="connsiteX11250" fmla="*/ 95726 w 1031876"/>
              <a:gd name="connsiteY11250" fmla="*/ 741140 h 1106488"/>
              <a:gd name="connsiteX11251" fmla="*/ 95726 w 1031876"/>
              <a:gd name="connsiteY11251" fmla="*/ 736871 h 1106488"/>
              <a:gd name="connsiteX11252" fmla="*/ 95726 w 1031876"/>
              <a:gd name="connsiteY11252" fmla="*/ 736871 h 1106488"/>
              <a:gd name="connsiteX11253" fmla="*/ 100077 w 1031876"/>
              <a:gd name="connsiteY11253" fmla="*/ 739355 h 1106488"/>
              <a:gd name="connsiteX11254" fmla="*/ 102564 w 1031876"/>
              <a:gd name="connsiteY11254" fmla="*/ 743702 h 1106488"/>
              <a:gd name="connsiteX11255" fmla="*/ 95726 w 1031876"/>
              <a:gd name="connsiteY11255" fmla="*/ 736871 h 1106488"/>
              <a:gd name="connsiteX11256" fmla="*/ 922338 w 1031876"/>
              <a:gd name="connsiteY11256" fmla="*/ 736600 h 1106488"/>
              <a:gd name="connsiteX11257" fmla="*/ 920039 w 1031876"/>
              <a:gd name="connsiteY11257" fmla="*/ 737832 h 1106488"/>
              <a:gd name="connsiteX11258" fmla="*/ 919957 w 1031876"/>
              <a:gd name="connsiteY11258" fmla="*/ 737592 h 1106488"/>
              <a:gd name="connsiteX11259" fmla="*/ 922338 w 1031876"/>
              <a:gd name="connsiteY11259" fmla="*/ 736600 h 1106488"/>
              <a:gd name="connsiteX11260" fmla="*/ 901701 w 1031876"/>
              <a:gd name="connsiteY11260" fmla="*/ 736600 h 1106488"/>
              <a:gd name="connsiteX11261" fmla="*/ 901701 w 1031876"/>
              <a:gd name="connsiteY11261" fmla="*/ 737493 h 1106488"/>
              <a:gd name="connsiteX11262" fmla="*/ 901701 w 1031876"/>
              <a:gd name="connsiteY11262" fmla="*/ 740172 h 1106488"/>
              <a:gd name="connsiteX11263" fmla="*/ 901701 w 1031876"/>
              <a:gd name="connsiteY11263" fmla="*/ 742851 h 1106488"/>
              <a:gd name="connsiteX11264" fmla="*/ 901701 w 1031876"/>
              <a:gd name="connsiteY11264" fmla="*/ 743744 h 1106488"/>
              <a:gd name="connsiteX11265" fmla="*/ 901701 w 1031876"/>
              <a:gd name="connsiteY11265" fmla="*/ 743744 h 1106488"/>
              <a:gd name="connsiteX11266" fmla="*/ 895351 w 1031876"/>
              <a:gd name="connsiteY11266" fmla="*/ 743744 h 1106488"/>
              <a:gd name="connsiteX11267" fmla="*/ 895351 w 1031876"/>
              <a:gd name="connsiteY11267" fmla="*/ 743744 h 1106488"/>
              <a:gd name="connsiteX11268" fmla="*/ 894954 w 1031876"/>
              <a:gd name="connsiteY11268" fmla="*/ 743744 h 1106488"/>
              <a:gd name="connsiteX11269" fmla="*/ 895351 w 1031876"/>
              <a:gd name="connsiteY11269" fmla="*/ 743324 h 1106488"/>
              <a:gd name="connsiteX11270" fmla="*/ 898327 w 1031876"/>
              <a:gd name="connsiteY11270" fmla="*/ 740172 h 1106488"/>
              <a:gd name="connsiteX11271" fmla="*/ 901701 w 1031876"/>
              <a:gd name="connsiteY11271" fmla="*/ 736600 h 1106488"/>
              <a:gd name="connsiteX11272" fmla="*/ 875507 w 1031876"/>
              <a:gd name="connsiteY11272" fmla="*/ 736600 h 1106488"/>
              <a:gd name="connsiteX11273" fmla="*/ 876400 w 1031876"/>
              <a:gd name="connsiteY11273" fmla="*/ 736600 h 1106488"/>
              <a:gd name="connsiteX11274" fmla="*/ 881857 w 1031876"/>
              <a:gd name="connsiteY11274" fmla="*/ 736600 h 1106488"/>
              <a:gd name="connsiteX11275" fmla="*/ 882651 w 1031876"/>
              <a:gd name="connsiteY11275" fmla="*/ 736600 h 1106488"/>
              <a:gd name="connsiteX11276" fmla="*/ 885429 w 1031876"/>
              <a:gd name="connsiteY11276" fmla="*/ 736600 h 1106488"/>
              <a:gd name="connsiteX11277" fmla="*/ 889001 w 1031876"/>
              <a:gd name="connsiteY11277" fmla="*/ 736600 h 1106488"/>
              <a:gd name="connsiteX11278" fmla="*/ 881857 w 1031876"/>
              <a:gd name="connsiteY11278" fmla="*/ 744538 h 1106488"/>
              <a:gd name="connsiteX11279" fmla="*/ 881857 w 1031876"/>
              <a:gd name="connsiteY11279" fmla="*/ 740569 h 1106488"/>
              <a:gd name="connsiteX11280" fmla="*/ 881857 w 1031876"/>
              <a:gd name="connsiteY11280" fmla="*/ 736714 h 1106488"/>
              <a:gd name="connsiteX11281" fmla="*/ 876400 w 1031876"/>
              <a:gd name="connsiteY11281" fmla="*/ 737493 h 1106488"/>
              <a:gd name="connsiteX11282" fmla="*/ 875507 w 1031876"/>
              <a:gd name="connsiteY11282" fmla="*/ 743744 h 1106488"/>
              <a:gd name="connsiteX11283" fmla="*/ 875507 w 1031876"/>
              <a:gd name="connsiteY11283" fmla="*/ 736600 h 1106488"/>
              <a:gd name="connsiteX11284" fmla="*/ 328613 w 1031876"/>
              <a:gd name="connsiteY11284" fmla="*/ 736600 h 1106488"/>
              <a:gd name="connsiteX11285" fmla="*/ 334963 w 1031876"/>
              <a:gd name="connsiteY11285" fmla="*/ 736600 h 1106488"/>
              <a:gd name="connsiteX11286" fmla="*/ 334963 w 1031876"/>
              <a:gd name="connsiteY11286" fmla="*/ 744538 h 1106488"/>
              <a:gd name="connsiteX11287" fmla="*/ 328613 w 1031876"/>
              <a:gd name="connsiteY11287" fmla="*/ 736600 h 1106488"/>
              <a:gd name="connsiteX11288" fmla="*/ 306984 w 1031876"/>
              <a:gd name="connsiteY11288" fmla="*/ 736600 h 1106488"/>
              <a:gd name="connsiteX11289" fmla="*/ 307149 w 1031876"/>
              <a:gd name="connsiteY11289" fmla="*/ 737260 h 1106488"/>
              <a:gd name="connsiteX11290" fmla="*/ 307166 w 1031876"/>
              <a:gd name="connsiteY11290" fmla="*/ 737269 h 1106488"/>
              <a:gd name="connsiteX11291" fmla="*/ 307082 w 1031876"/>
              <a:gd name="connsiteY11291" fmla="*/ 736600 h 1106488"/>
              <a:gd name="connsiteX11292" fmla="*/ 305777 w 1031876"/>
              <a:gd name="connsiteY11292" fmla="*/ 736600 h 1106488"/>
              <a:gd name="connsiteX11293" fmla="*/ 306955 w 1031876"/>
              <a:gd name="connsiteY11293" fmla="*/ 737167 h 1106488"/>
              <a:gd name="connsiteX11294" fmla="*/ 306388 w 1031876"/>
              <a:gd name="connsiteY11294" fmla="*/ 736600 h 1106488"/>
              <a:gd name="connsiteX11295" fmla="*/ 303740 w 1031876"/>
              <a:gd name="connsiteY11295" fmla="*/ 733952 h 1106488"/>
              <a:gd name="connsiteX11296" fmla="*/ 304800 w 1031876"/>
              <a:gd name="connsiteY11296" fmla="*/ 735806 h 1106488"/>
              <a:gd name="connsiteX11297" fmla="*/ 305859 w 1031876"/>
              <a:gd name="connsiteY11297" fmla="*/ 736071 h 1106488"/>
              <a:gd name="connsiteX11298" fmla="*/ 303809 w 1031876"/>
              <a:gd name="connsiteY11298" fmla="*/ 734021 h 1106488"/>
              <a:gd name="connsiteX11299" fmla="*/ 321998 w 1031876"/>
              <a:gd name="connsiteY11299" fmla="*/ 731309 h 1106488"/>
              <a:gd name="connsiteX11300" fmla="*/ 321998 w 1031876"/>
              <a:gd name="connsiteY11300" fmla="*/ 731309 h 1106488"/>
              <a:gd name="connsiteX11301" fmla="*/ 324644 w 1031876"/>
              <a:gd name="connsiteY11301" fmla="*/ 733425 h 1106488"/>
              <a:gd name="connsiteX11302" fmla="*/ 306411 w 1031876"/>
              <a:gd name="connsiteY11302" fmla="*/ 731225 h 1106488"/>
              <a:gd name="connsiteX11303" fmla="*/ 306569 w 1031876"/>
              <a:gd name="connsiteY11303" fmla="*/ 732487 h 1106488"/>
              <a:gd name="connsiteX11304" fmla="*/ 306339 w 1031876"/>
              <a:gd name="connsiteY11304" fmla="*/ 733177 h 1106488"/>
              <a:gd name="connsiteX11305" fmla="*/ 304729 w 1031876"/>
              <a:gd name="connsiteY11305" fmla="*/ 732487 h 1106488"/>
              <a:gd name="connsiteX11306" fmla="*/ 47625 w 1031876"/>
              <a:gd name="connsiteY11306" fmla="*/ 730779 h 1106488"/>
              <a:gd name="connsiteX11307" fmla="*/ 50800 w 1031876"/>
              <a:gd name="connsiteY11307" fmla="*/ 731639 h 1106488"/>
              <a:gd name="connsiteX11308" fmla="*/ 53752 w 1031876"/>
              <a:gd name="connsiteY11308" fmla="*/ 737236 h 1106488"/>
              <a:gd name="connsiteX11309" fmla="*/ 53975 w 1031876"/>
              <a:gd name="connsiteY11309" fmla="*/ 737394 h 1106488"/>
              <a:gd name="connsiteX11310" fmla="*/ 53975 w 1031876"/>
              <a:gd name="connsiteY11310" fmla="*/ 737659 h 1106488"/>
              <a:gd name="connsiteX11311" fmla="*/ 53975 w 1031876"/>
              <a:gd name="connsiteY11311" fmla="*/ 738519 h 1106488"/>
              <a:gd name="connsiteX11312" fmla="*/ 53975 w 1031876"/>
              <a:gd name="connsiteY11312" fmla="*/ 741098 h 1106488"/>
              <a:gd name="connsiteX11313" fmla="*/ 53975 w 1031876"/>
              <a:gd name="connsiteY11313" fmla="*/ 743645 h 1106488"/>
              <a:gd name="connsiteX11314" fmla="*/ 53975 w 1031876"/>
              <a:gd name="connsiteY11314" fmla="*/ 743744 h 1106488"/>
              <a:gd name="connsiteX11315" fmla="*/ 53975 w 1031876"/>
              <a:gd name="connsiteY11315" fmla="*/ 744538 h 1106488"/>
              <a:gd name="connsiteX11316" fmla="*/ 53975 w 1031876"/>
              <a:gd name="connsiteY11316" fmla="*/ 748209 h 1106488"/>
              <a:gd name="connsiteX11317" fmla="*/ 53975 w 1031876"/>
              <a:gd name="connsiteY11317" fmla="*/ 749995 h 1106488"/>
              <a:gd name="connsiteX11318" fmla="*/ 53975 w 1031876"/>
              <a:gd name="connsiteY11318" fmla="*/ 750888 h 1106488"/>
              <a:gd name="connsiteX11319" fmla="*/ 51594 w 1031876"/>
              <a:gd name="connsiteY11319" fmla="*/ 744637 h 1106488"/>
              <a:gd name="connsiteX11320" fmla="*/ 52820 w 1031876"/>
              <a:gd name="connsiteY11320" fmla="*/ 744177 h 1106488"/>
              <a:gd name="connsiteX11321" fmla="*/ 50800 w 1031876"/>
              <a:gd name="connsiteY11321" fmla="*/ 743546 h 1106488"/>
              <a:gd name="connsiteX11322" fmla="*/ 49562 w 1031876"/>
              <a:gd name="connsiteY11322" fmla="*/ 740838 h 1106488"/>
              <a:gd name="connsiteX11323" fmla="*/ 47625 w 1031876"/>
              <a:gd name="connsiteY11323" fmla="*/ 743744 h 1106488"/>
              <a:gd name="connsiteX11324" fmla="*/ 47625 w 1031876"/>
              <a:gd name="connsiteY11324" fmla="*/ 736600 h 1106488"/>
              <a:gd name="connsiteX11325" fmla="*/ 50800 w 1031876"/>
              <a:gd name="connsiteY11325" fmla="*/ 737592 h 1106488"/>
              <a:gd name="connsiteX11326" fmla="*/ 53665 w 1031876"/>
              <a:gd name="connsiteY11326" fmla="*/ 743860 h 1106488"/>
              <a:gd name="connsiteX11327" fmla="*/ 53710 w 1031876"/>
              <a:gd name="connsiteY11327" fmla="*/ 743843 h 1106488"/>
              <a:gd name="connsiteX11328" fmla="*/ 51594 w 1031876"/>
              <a:gd name="connsiteY11328" fmla="*/ 738287 h 1106488"/>
              <a:gd name="connsiteX11329" fmla="*/ 51296 w 1031876"/>
              <a:gd name="connsiteY11329" fmla="*/ 735496 h 1106488"/>
              <a:gd name="connsiteX11330" fmla="*/ 53269 w 1031876"/>
              <a:gd name="connsiteY11330" fmla="*/ 736894 h 1106488"/>
              <a:gd name="connsiteX11331" fmla="*/ 53181 w 1031876"/>
              <a:gd name="connsiteY11331" fmla="*/ 736799 h 1106488"/>
              <a:gd name="connsiteX11332" fmla="*/ 47625 w 1031876"/>
              <a:gd name="connsiteY11332" fmla="*/ 730779 h 1106488"/>
              <a:gd name="connsiteX11333" fmla="*/ 307182 w 1031876"/>
              <a:gd name="connsiteY11333" fmla="*/ 730647 h 1106488"/>
              <a:gd name="connsiteX11334" fmla="*/ 313929 w 1031876"/>
              <a:gd name="connsiteY11334" fmla="*/ 737394 h 1106488"/>
              <a:gd name="connsiteX11335" fmla="*/ 310556 w 1031876"/>
              <a:gd name="connsiteY11335" fmla="*/ 736551 h 1106488"/>
              <a:gd name="connsiteX11336" fmla="*/ 309370 w 1031876"/>
              <a:gd name="connsiteY11336" fmla="*/ 734477 h 1106488"/>
              <a:gd name="connsiteX11337" fmla="*/ 309712 w 1031876"/>
              <a:gd name="connsiteY11337" fmla="*/ 734021 h 1106488"/>
              <a:gd name="connsiteX11338" fmla="*/ 307182 w 1031876"/>
              <a:gd name="connsiteY11338" fmla="*/ 730647 h 1106488"/>
              <a:gd name="connsiteX11339" fmla="*/ 306339 w 1031876"/>
              <a:gd name="connsiteY11339" fmla="*/ 730647 h 1106488"/>
              <a:gd name="connsiteX11340" fmla="*/ 307182 w 1031876"/>
              <a:gd name="connsiteY11340" fmla="*/ 730647 h 1106488"/>
              <a:gd name="connsiteX11341" fmla="*/ 306411 w 1031876"/>
              <a:gd name="connsiteY11341" fmla="*/ 731225 h 1106488"/>
              <a:gd name="connsiteX11342" fmla="*/ 55981 w 1031876"/>
              <a:gd name="connsiteY11342" fmla="*/ 730452 h 1106488"/>
              <a:gd name="connsiteX11343" fmla="*/ 57662 w 1031876"/>
              <a:gd name="connsiteY11343" fmla="*/ 731405 h 1106488"/>
              <a:gd name="connsiteX11344" fmla="*/ 57944 w 1031876"/>
              <a:gd name="connsiteY11344" fmla="*/ 732175 h 1106488"/>
              <a:gd name="connsiteX11345" fmla="*/ 61383 w 1031876"/>
              <a:gd name="connsiteY11345" fmla="*/ 736441 h 1106488"/>
              <a:gd name="connsiteX11346" fmla="*/ 57055 w 1031876"/>
              <a:gd name="connsiteY11346" fmla="*/ 733987 h 1106488"/>
              <a:gd name="connsiteX11347" fmla="*/ 57084 w 1031876"/>
              <a:gd name="connsiteY11347" fmla="*/ 733881 h 1106488"/>
              <a:gd name="connsiteX11348" fmla="*/ 895351 w 1031876"/>
              <a:gd name="connsiteY11348" fmla="*/ 730250 h 1106488"/>
              <a:gd name="connsiteX11349" fmla="*/ 895351 w 1031876"/>
              <a:gd name="connsiteY11349" fmla="*/ 736600 h 1106488"/>
              <a:gd name="connsiteX11350" fmla="*/ 895351 w 1031876"/>
              <a:gd name="connsiteY11350" fmla="*/ 730250 h 1106488"/>
              <a:gd name="connsiteX11351" fmla="*/ 320675 w 1031876"/>
              <a:gd name="connsiteY11351" fmla="*/ 730250 h 1106488"/>
              <a:gd name="connsiteX11352" fmla="*/ 321388 w 1031876"/>
              <a:gd name="connsiteY11352" fmla="*/ 730332 h 1106488"/>
              <a:gd name="connsiteX11353" fmla="*/ 321469 w 1031876"/>
              <a:gd name="connsiteY11353" fmla="*/ 730250 h 1106488"/>
              <a:gd name="connsiteX11354" fmla="*/ 321571 w 1031876"/>
              <a:gd name="connsiteY11354" fmla="*/ 730353 h 1106488"/>
              <a:gd name="connsiteX11355" fmla="*/ 327621 w 1031876"/>
              <a:gd name="connsiteY11355" fmla="*/ 731044 h 1106488"/>
              <a:gd name="connsiteX11356" fmla="*/ 328613 w 1031876"/>
              <a:gd name="connsiteY11356" fmla="*/ 736600 h 1106488"/>
              <a:gd name="connsiteX11357" fmla="*/ 321667 w 1031876"/>
              <a:gd name="connsiteY11357" fmla="*/ 733425 h 1106488"/>
              <a:gd name="connsiteX11358" fmla="*/ 321036 w 1031876"/>
              <a:gd name="connsiteY11358" fmla="*/ 731405 h 1106488"/>
              <a:gd name="connsiteX11359" fmla="*/ 320675 w 1031876"/>
              <a:gd name="connsiteY11359" fmla="*/ 731044 h 1106488"/>
              <a:gd name="connsiteX11360" fmla="*/ 320864 w 1031876"/>
              <a:gd name="connsiteY11360" fmla="*/ 730855 h 1106488"/>
              <a:gd name="connsiteX11361" fmla="*/ 314325 w 1031876"/>
              <a:gd name="connsiteY11361" fmla="*/ 730250 h 1106488"/>
              <a:gd name="connsiteX11362" fmla="*/ 320675 w 1031876"/>
              <a:gd name="connsiteY11362" fmla="*/ 736600 h 1106488"/>
              <a:gd name="connsiteX11363" fmla="*/ 314325 w 1031876"/>
              <a:gd name="connsiteY11363" fmla="*/ 730250 h 1106488"/>
              <a:gd name="connsiteX11364" fmla="*/ 95726 w 1031876"/>
              <a:gd name="connsiteY11364" fmla="*/ 730041 h 1106488"/>
              <a:gd name="connsiteX11365" fmla="*/ 102564 w 1031876"/>
              <a:gd name="connsiteY11365" fmla="*/ 736871 h 1106488"/>
              <a:gd name="connsiteX11366" fmla="*/ 98213 w 1031876"/>
              <a:gd name="connsiteY11366" fmla="*/ 734387 h 1106488"/>
              <a:gd name="connsiteX11367" fmla="*/ 88889 w 1031876"/>
              <a:gd name="connsiteY11367" fmla="*/ 730041 h 1106488"/>
              <a:gd name="connsiteX11368" fmla="*/ 88889 w 1031876"/>
              <a:gd name="connsiteY11368" fmla="*/ 730894 h 1106488"/>
              <a:gd name="connsiteX11369" fmla="*/ 88889 w 1031876"/>
              <a:gd name="connsiteY11369" fmla="*/ 733456 h 1106488"/>
              <a:gd name="connsiteX11370" fmla="*/ 88889 w 1031876"/>
              <a:gd name="connsiteY11370" fmla="*/ 736871 h 1106488"/>
              <a:gd name="connsiteX11371" fmla="*/ 87521 w 1031876"/>
              <a:gd name="connsiteY11371" fmla="*/ 731862 h 1106488"/>
              <a:gd name="connsiteX11372" fmla="*/ 88889 w 1031876"/>
              <a:gd name="connsiteY11372" fmla="*/ 730041 h 1106488"/>
              <a:gd name="connsiteX11373" fmla="*/ 89744 w 1031876"/>
              <a:gd name="connsiteY11373" fmla="*/ 733456 h 1106488"/>
              <a:gd name="connsiteX11374" fmla="*/ 90552 w 1031876"/>
              <a:gd name="connsiteY11374" fmla="*/ 733917 h 1106488"/>
              <a:gd name="connsiteX11375" fmla="*/ 91453 w 1031876"/>
              <a:gd name="connsiteY11375" fmla="*/ 736017 h 1106488"/>
              <a:gd name="connsiteX11376" fmla="*/ 90940 w 1031876"/>
              <a:gd name="connsiteY11376" fmla="*/ 736188 h 1106488"/>
              <a:gd name="connsiteX11377" fmla="*/ 89744 w 1031876"/>
              <a:gd name="connsiteY11377" fmla="*/ 736017 h 1106488"/>
              <a:gd name="connsiteX11378" fmla="*/ 88889 w 1031876"/>
              <a:gd name="connsiteY11378" fmla="*/ 730041 h 1106488"/>
              <a:gd name="connsiteX11379" fmla="*/ 88889 w 1031876"/>
              <a:gd name="connsiteY11379" fmla="*/ 730041 h 1106488"/>
              <a:gd name="connsiteX11380" fmla="*/ 92816 w 1031876"/>
              <a:gd name="connsiteY11380" fmla="*/ 733964 h 1106488"/>
              <a:gd name="connsiteX11381" fmla="*/ 94871 w 1031876"/>
              <a:gd name="connsiteY11381" fmla="*/ 736017 h 1106488"/>
              <a:gd name="connsiteX11382" fmla="*/ 95726 w 1031876"/>
              <a:gd name="connsiteY11382" fmla="*/ 736871 h 1106488"/>
              <a:gd name="connsiteX11383" fmla="*/ 94507 w 1031876"/>
              <a:gd name="connsiteY11383" fmla="*/ 736175 h 1106488"/>
              <a:gd name="connsiteX11384" fmla="*/ 94554 w 1031876"/>
              <a:gd name="connsiteY11384" fmla="*/ 736704 h 1106488"/>
              <a:gd name="connsiteX11385" fmla="*/ 95726 w 1031876"/>
              <a:gd name="connsiteY11385" fmla="*/ 736871 h 1106488"/>
              <a:gd name="connsiteX11386" fmla="*/ 95250 w 1031876"/>
              <a:gd name="connsiteY11386" fmla="*/ 737505 h 1106488"/>
              <a:gd name="connsiteX11387" fmla="*/ 95250 w 1031876"/>
              <a:gd name="connsiteY11387" fmla="*/ 743068 h 1106488"/>
              <a:gd name="connsiteX11388" fmla="*/ 95726 w 1031876"/>
              <a:gd name="connsiteY11388" fmla="*/ 743702 h 1106488"/>
              <a:gd name="connsiteX11389" fmla="*/ 95250 w 1031876"/>
              <a:gd name="connsiteY11389" fmla="*/ 743583 h 1106488"/>
              <a:gd name="connsiteX11390" fmla="*/ 95250 w 1031876"/>
              <a:gd name="connsiteY11390" fmla="*/ 743645 h 1106488"/>
              <a:gd name="connsiteX11391" fmla="*/ 95250 w 1031876"/>
              <a:gd name="connsiteY11391" fmla="*/ 743744 h 1106488"/>
              <a:gd name="connsiteX11392" fmla="*/ 95251 w 1031876"/>
              <a:gd name="connsiteY11392" fmla="*/ 743744 h 1106488"/>
              <a:gd name="connsiteX11393" fmla="*/ 95250 w 1031876"/>
              <a:gd name="connsiteY11393" fmla="*/ 743744 h 1106488"/>
              <a:gd name="connsiteX11394" fmla="*/ 95250 w 1031876"/>
              <a:gd name="connsiteY11394" fmla="*/ 744538 h 1106488"/>
              <a:gd name="connsiteX11395" fmla="*/ 95179 w 1031876"/>
              <a:gd name="connsiteY11395" fmla="*/ 743744 h 1106488"/>
              <a:gd name="connsiteX11396" fmla="*/ 92076 w 1031876"/>
              <a:gd name="connsiteY11396" fmla="*/ 743744 h 1106488"/>
              <a:gd name="connsiteX11397" fmla="*/ 90633 w 1031876"/>
              <a:gd name="connsiteY11397" fmla="*/ 743744 h 1106488"/>
              <a:gd name="connsiteX11398" fmla="*/ 91282 w 1031876"/>
              <a:gd name="connsiteY11398" fmla="*/ 746423 h 1106488"/>
              <a:gd name="connsiteX11399" fmla="*/ 89449 w 1031876"/>
              <a:gd name="connsiteY11399" fmla="*/ 749859 h 1106488"/>
              <a:gd name="connsiteX11400" fmla="*/ 89583 w 1031876"/>
              <a:gd name="connsiteY11400" fmla="*/ 751326 h 1106488"/>
              <a:gd name="connsiteX11401" fmla="*/ 94457 w 1031876"/>
              <a:gd name="connsiteY11401" fmla="*/ 754459 h 1106488"/>
              <a:gd name="connsiteX11402" fmla="*/ 94985 w 1031876"/>
              <a:gd name="connsiteY11402" fmla="*/ 756833 h 1106488"/>
              <a:gd name="connsiteX11403" fmla="*/ 95251 w 1031876"/>
              <a:gd name="connsiteY11403" fmla="*/ 757023 h 1106488"/>
              <a:gd name="connsiteX11404" fmla="*/ 95726 w 1031876"/>
              <a:gd name="connsiteY11404" fmla="*/ 757362 h 1106488"/>
              <a:gd name="connsiteX11405" fmla="*/ 95251 w 1031876"/>
              <a:gd name="connsiteY11405" fmla="*/ 757295 h 1106488"/>
              <a:gd name="connsiteX11406" fmla="*/ 95082 w 1031876"/>
              <a:gd name="connsiteY11406" fmla="*/ 757270 h 1106488"/>
              <a:gd name="connsiteX11407" fmla="*/ 95251 w 1031876"/>
              <a:gd name="connsiteY11407" fmla="*/ 758031 h 1106488"/>
              <a:gd name="connsiteX11408" fmla="*/ 94501 w 1031876"/>
              <a:gd name="connsiteY11408" fmla="*/ 757188 h 1106488"/>
              <a:gd name="connsiteX11409" fmla="*/ 94500 w 1031876"/>
              <a:gd name="connsiteY11409" fmla="*/ 757187 h 1106488"/>
              <a:gd name="connsiteX11410" fmla="*/ 89744 w 1031876"/>
              <a:gd name="connsiteY11410" fmla="*/ 756509 h 1106488"/>
              <a:gd name="connsiteX11411" fmla="*/ 88947 w 1031876"/>
              <a:gd name="connsiteY11411" fmla="*/ 750940 h 1106488"/>
              <a:gd name="connsiteX11412" fmla="*/ 88901 w 1031876"/>
              <a:gd name="connsiteY11412" fmla="*/ 750888 h 1106488"/>
              <a:gd name="connsiteX11413" fmla="*/ 88944 w 1031876"/>
              <a:gd name="connsiteY11413" fmla="*/ 750915 h 1106488"/>
              <a:gd name="connsiteX11414" fmla="*/ 88932 w 1031876"/>
              <a:gd name="connsiteY11414" fmla="*/ 750830 h 1106488"/>
              <a:gd name="connsiteX11415" fmla="*/ 88901 w 1031876"/>
              <a:gd name="connsiteY11415" fmla="*/ 750888 h 1106488"/>
              <a:gd name="connsiteX11416" fmla="*/ 88901 w 1031876"/>
              <a:gd name="connsiteY11416" fmla="*/ 750616 h 1106488"/>
              <a:gd name="connsiteX11417" fmla="*/ 88889 w 1031876"/>
              <a:gd name="connsiteY11417" fmla="*/ 750532 h 1106488"/>
              <a:gd name="connsiteX11418" fmla="*/ 85470 w 1031876"/>
              <a:gd name="connsiteY11418" fmla="*/ 747117 h 1106488"/>
              <a:gd name="connsiteX11419" fmla="*/ 82673 w 1031876"/>
              <a:gd name="connsiteY11419" fmla="*/ 744323 h 1106488"/>
              <a:gd name="connsiteX11420" fmla="*/ 82621 w 1031876"/>
              <a:gd name="connsiteY11420" fmla="*/ 743702 h 1106488"/>
              <a:gd name="connsiteX11421" fmla="*/ 82906 w 1031876"/>
              <a:gd name="connsiteY11421" fmla="*/ 743702 h 1106488"/>
              <a:gd name="connsiteX11422" fmla="*/ 88889 w 1031876"/>
              <a:gd name="connsiteY11422" fmla="*/ 743702 h 1106488"/>
              <a:gd name="connsiteX11423" fmla="*/ 88901 w 1031876"/>
              <a:gd name="connsiteY11423" fmla="*/ 743833 h 1106488"/>
              <a:gd name="connsiteX11424" fmla="*/ 88901 w 1031876"/>
              <a:gd name="connsiteY11424" fmla="*/ 743744 h 1106488"/>
              <a:gd name="connsiteX11425" fmla="*/ 88901 w 1031876"/>
              <a:gd name="connsiteY11425" fmla="*/ 741065 h 1106488"/>
              <a:gd name="connsiteX11426" fmla="*/ 88901 w 1031876"/>
              <a:gd name="connsiteY11426" fmla="*/ 740172 h 1106488"/>
              <a:gd name="connsiteX11427" fmla="*/ 88901 w 1031876"/>
              <a:gd name="connsiteY11427" fmla="*/ 737395 h 1106488"/>
              <a:gd name="connsiteX11428" fmla="*/ 88900 w 1031876"/>
              <a:gd name="connsiteY11428" fmla="*/ 737394 h 1106488"/>
              <a:gd name="connsiteX11429" fmla="*/ 88901 w 1031876"/>
              <a:gd name="connsiteY11429" fmla="*/ 737394 h 1106488"/>
              <a:gd name="connsiteX11430" fmla="*/ 88901 w 1031876"/>
              <a:gd name="connsiteY11430" fmla="*/ 737393 h 1106488"/>
              <a:gd name="connsiteX11431" fmla="*/ 88901 w 1031876"/>
              <a:gd name="connsiteY11431" fmla="*/ 736892 h 1106488"/>
              <a:gd name="connsiteX11432" fmla="*/ 88889 w 1031876"/>
              <a:gd name="connsiteY11432" fmla="*/ 736871 h 1106488"/>
              <a:gd name="connsiteX11433" fmla="*/ 88901 w 1031876"/>
              <a:gd name="connsiteY11433" fmla="*/ 736867 h 1106488"/>
              <a:gd name="connsiteX11434" fmla="*/ 88901 w 1031876"/>
              <a:gd name="connsiteY11434" fmla="*/ 736600 h 1106488"/>
              <a:gd name="connsiteX11435" fmla="*/ 88961 w 1031876"/>
              <a:gd name="connsiteY11435" fmla="*/ 736847 h 1106488"/>
              <a:gd name="connsiteX11436" fmla="*/ 90940 w 1031876"/>
              <a:gd name="connsiteY11436" fmla="*/ 736188 h 1106488"/>
              <a:gd name="connsiteX11437" fmla="*/ 92126 w 1031876"/>
              <a:gd name="connsiteY11437" fmla="*/ 736357 h 1106488"/>
              <a:gd name="connsiteX11438" fmla="*/ 93853 w 1031876"/>
              <a:gd name="connsiteY11438" fmla="*/ 735802 h 1106488"/>
              <a:gd name="connsiteX11439" fmla="*/ 90552 w 1031876"/>
              <a:gd name="connsiteY11439" fmla="*/ 733917 h 1106488"/>
              <a:gd name="connsiteX11440" fmla="*/ 88889 w 1031876"/>
              <a:gd name="connsiteY11440" fmla="*/ 730041 h 1106488"/>
              <a:gd name="connsiteX11441" fmla="*/ 91453 w 1031876"/>
              <a:gd name="connsiteY11441" fmla="*/ 730041 h 1106488"/>
              <a:gd name="connsiteX11442" fmla="*/ 92308 w 1031876"/>
              <a:gd name="connsiteY11442" fmla="*/ 730041 h 1106488"/>
              <a:gd name="connsiteX11443" fmla="*/ 95726 w 1031876"/>
              <a:gd name="connsiteY11443" fmla="*/ 730041 h 1106488"/>
              <a:gd name="connsiteX11444" fmla="*/ 88889 w 1031876"/>
              <a:gd name="connsiteY11444" fmla="*/ 730041 h 1106488"/>
              <a:gd name="connsiteX11445" fmla="*/ 75214 w 1031876"/>
              <a:gd name="connsiteY11445" fmla="*/ 730041 h 1106488"/>
              <a:gd name="connsiteX11446" fmla="*/ 81196 w 1031876"/>
              <a:gd name="connsiteY11446" fmla="*/ 733456 h 1106488"/>
              <a:gd name="connsiteX11447" fmla="*/ 81333 w 1031876"/>
              <a:gd name="connsiteY11447" fmla="*/ 734002 h 1106488"/>
              <a:gd name="connsiteX11448" fmla="*/ 80864 w 1031876"/>
              <a:gd name="connsiteY11448" fmla="*/ 730250 h 1106488"/>
              <a:gd name="connsiteX11449" fmla="*/ 80681 w 1031876"/>
              <a:gd name="connsiteY11449" fmla="*/ 730041 h 1106488"/>
              <a:gd name="connsiteX11450" fmla="*/ 78633 w 1031876"/>
              <a:gd name="connsiteY11450" fmla="*/ 730041 h 1106488"/>
              <a:gd name="connsiteX11451" fmla="*/ 75214 w 1031876"/>
              <a:gd name="connsiteY11451" fmla="*/ 730041 h 1106488"/>
              <a:gd name="connsiteX11452" fmla="*/ 54504 w 1031876"/>
              <a:gd name="connsiteY11452" fmla="*/ 729615 h 1106488"/>
              <a:gd name="connsiteX11453" fmla="*/ 55364 w 1031876"/>
              <a:gd name="connsiteY11453" fmla="*/ 729615 h 1106488"/>
              <a:gd name="connsiteX11454" fmla="*/ 55711 w 1031876"/>
              <a:gd name="connsiteY11454" fmla="*/ 729615 h 1106488"/>
              <a:gd name="connsiteX11455" fmla="*/ 55981 w 1031876"/>
              <a:gd name="connsiteY11455" fmla="*/ 730452 h 1106488"/>
              <a:gd name="connsiteX11456" fmla="*/ 916895 w 1031876"/>
              <a:gd name="connsiteY11456" fmla="*/ 728663 h 1106488"/>
              <a:gd name="connsiteX11457" fmla="*/ 915988 w 1031876"/>
              <a:gd name="connsiteY11457" fmla="*/ 730250 h 1106488"/>
              <a:gd name="connsiteX11458" fmla="*/ 915988 w 1031876"/>
              <a:gd name="connsiteY11458" fmla="*/ 731044 h 1106488"/>
              <a:gd name="connsiteX11459" fmla="*/ 915988 w 1031876"/>
              <a:gd name="connsiteY11459" fmla="*/ 734219 h 1106488"/>
              <a:gd name="connsiteX11460" fmla="*/ 915988 w 1031876"/>
              <a:gd name="connsiteY11460" fmla="*/ 736600 h 1106488"/>
              <a:gd name="connsiteX11461" fmla="*/ 914083 w 1031876"/>
              <a:gd name="connsiteY11461" fmla="*/ 732155 h 1106488"/>
              <a:gd name="connsiteX11462" fmla="*/ 912813 w 1031876"/>
              <a:gd name="connsiteY11462" fmla="*/ 733425 h 1106488"/>
              <a:gd name="connsiteX11463" fmla="*/ 909638 w 1031876"/>
              <a:gd name="connsiteY11463" fmla="*/ 736600 h 1106488"/>
              <a:gd name="connsiteX11464" fmla="*/ 909638 w 1031876"/>
              <a:gd name="connsiteY11464" fmla="*/ 730250 h 1106488"/>
              <a:gd name="connsiteX11465" fmla="*/ 915988 w 1031876"/>
              <a:gd name="connsiteY11465" fmla="*/ 729456 h 1106488"/>
              <a:gd name="connsiteX11466" fmla="*/ 86545 w 1031876"/>
              <a:gd name="connsiteY11466" fmla="*/ 728284 h 1106488"/>
              <a:gd name="connsiteX11467" fmla="*/ 88889 w 1031876"/>
              <a:gd name="connsiteY11467" fmla="*/ 730041 h 1106488"/>
              <a:gd name="connsiteX11468" fmla="*/ 87024 w 1031876"/>
              <a:gd name="connsiteY11468" fmla="*/ 730041 h 1106488"/>
              <a:gd name="connsiteX11469" fmla="*/ 893042 w 1031876"/>
              <a:gd name="connsiteY11469" fmla="*/ 727941 h 1106488"/>
              <a:gd name="connsiteX11470" fmla="*/ 892176 w 1031876"/>
              <a:gd name="connsiteY11470" fmla="*/ 729456 h 1106488"/>
              <a:gd name="connsiteX11471" fmla="*/ 891310 w 1031876"/>
              <a:gd name="connsiteY11471" fmla="*/ 729673 h 1106488"/>
              <a:gd name="connsiteX11472" fmla="*/ 889795 w 1031876"/>
              <a:gd name="connsiteY11472" fmla="*/ 731838 h 1106488"/>
              <a:gd name="connsiteX11473" fmla="*/ 889001 w 1031876"/>
              <a:gd name="connsiteY11473" fmla="*/ 730250 h 1106488"/>
              <a:gd name="connsiteX11474" fmla="*/ 892176 w 1031876"/>
              <a:gd name="connsiteY11474" fmla="*/ 728436 h 1106488"/>
              <a:gd name="connsiteX11475" fmla="*/ 892176 w 1031876"/>
              <a:gd name="connsiteY11475" fmla="*/ 728436 h 1106488"/>
              <a:gd name="connsiteX11476" fmla="*/ 316634 w 1031876"/>
              <a:gd name="connsiteY11476" fmla="*/ 727652 h 1106488"/>
              <a:gd name="connsiteX11477" fmla="*/ 320675 w 1031876"/>
              <a:gd name="connsiteY11477" fmla="*/ 730250 h 1106488"/>
              <a:gd name="connsiteX11478" fmla="*/ 317500 w 1031876"/>
              <a:gd name="connsiteY11478" fmla="*/ 729357 h 1106488"/>
              <a:gd name="connsiteX11479" fmla="*/ 948560 w 1031876"/>
              <a:gd name="connsiteY11479" fmla="*/ 727557 h 1106488"/>
              <a:gd name="connsiteX11480" fmla="*/ 948588 w 1031876"/>
              <a:gd name="connsiteY11480" fmla="*/ 727594 h 1106488"/>
              <a:gd name="connsiteX11481" fmla="*/ 948374 w 1031876"/>
              <a:gd name="connsiteY11481" fmla="*/ 727991 h 1106488"/>
              <a:gd name="connsiteX11482" fmla="*/ 92308 w 1031876"/>
              <a:gd name="connsiteY11482" fmla="*/ 727479 h 1106488"/>
              <a:gd name="connsiteX11483" fmla="*/ 95726 w 1031876"/>
              <a:gd name="connsiteY11483" fmla="*/ 730041 h 1106488"/>
              <a:gd name="connsiteX11484" fmla="*/ 91846 w 1031876"/>
              <a:gd name="connsiteY11484" fmla="*/ 727825 h 1106488"/>
              <a:gd name="connsiteX11485" fmla="*/ 56662 w 1031876"/>
              <a:gd name="connsiteY11485" fmla="*/ 724929 h 1106488"/>
              <a:gd name="connsiteX11486" fmla="*/ 57944 w 1031876"/>
              <a:gd name="connsiteY11486" fmla="*/ 726202 h 1106488"/>
              <a:gd name="connsiteX11487" fmla="*/ 61383 w 1031876"/>
              <a:gd name="connsiteY11487" fmla="*/ 729615 h 1106488"/>
              <a:gd name="connsiteX11488" fmla="*/ 42167 w 1031876"/>
              <a:gd name="connsiteY11488" fmla="*/ 724793 h 1106488"/>
              <a:gd name="connsiteX11489" fmla="*/ 44450 w 1031876"/>
              <a:gd name="connsiteY11489" fmla="*/ 727075 h 1106488"/>
              <a:gd name="connsiteX11490" fmla="*/ 47625 w 1031876"/>
              <a:gd name="connsiteY11490" fmla="*/ 730250 h 1106488"/>
              <a:gd name="connsiteX11491" fmla="*/ 75580 w 1031876"/>
              <a:gd name="connsiteY11491" fmla="*/ 724674 h 1106488"/>
              <a:gd name="connsiteX11492" fmla="*/ 75580 w 1031876"/>
              <a:gd name="connsiteY11492" fmla="*/ 724674 h 1106488"/>
              <a:gd name="connsiteX11493" fmla="*/ 76242 w 1031876"/>
              <a:gd name="connsiteY11493" fmla="*/ 725203 h 1106488"/>
              <a:gd name="connsiteX11494" fmla="*/ 94043 w 1031876"/>
              <a:gd name="connsiteY11494" fmla="*/ 724471 h 1106488"/>
              <a:gd name="connsiteX11495" fmla="*/ 94871 w 1031876"/>
              <a:gd name="connsiteY11495" fmla="*/ 725772 h 1106488"/>
              <a:gd name="connsiteX11496" fmla="*/ 95726 w 1031876"/>
              <a:gd name="connsiteY11496" fmla="*/ 730041 h 1106488"/>
              <a:gd name="connsiteX11497" fmla="*/ 94871 w 1031876"/>
              <a:gd name="connsiteY11497" fmla="*/ 726625 h 1106488"/>
              <a:gd name="connsiteX11498" fmla="*/ 92769 w 1031876"/>
              <a:gd name="connsiteY11498" fmla="*/ 725426 h 1106488"/>
              <a:gd name="connsiteX11499" fmla="*/ 922338 w 1031876"/>
              <a:gd name="connsiteY11499" fmla="*/ 723900 h 1106488"/>
              <a:gd name="connsiteX11500" fmla="*/ 916895 w 1031876"/>
              <a:gd name="connsiteY11500" fmla="*/ 728663 h 1106488"/>
              <a:gd name="connsiteX11501" fmla="*/ 919163 w 1031876"/>
              <a:gd name="connsiteY11501" fmla="*/ 724694 h 1106488"/>
              <a:gd name="connsiteX11502" fmla="*/ 922338 w 1031876"/>
              <a:gd name="connsiteY11502" fmla="*/ 723900 h 1106488"/>
              <a:gd name="connsiteX11503" fmla="*/ 895351 w 1031876"/>
              <a:gd name="connsiteY11503" fmla="*/ 723900 h 1106488"/>
              <a:gd name="connsiteX11504" fmla="*/ 894557 w 1031876"/>
              <a:gd name="connsiteY11504" fmla="*/ 727075 h 1106488"/>
              <a:gd name="connsiteX11505" fmla="*/ 893765 w 1031876"/>
              <a:gd name="connsiteY11505" fmla="*/ 727528 h 1106488"/>
              <a:gd name="connsiteX11506" fmla="*/ 893042 w 1031876"/>
              <a:gd name="connsiteY11506" fmla="*/ 727941 h 1106488"/>
              <a:gd name="connsiteX11507" fmla="*/ 893042 w 1031876"/>
              <a:gd name="connsiteY11507" fmla="*/ 727941 h 1106488"/>
              <a:gd name="connsiteX11508" fmla="*/ 892176 w 1031876"/>
              <a:gd name="connsiteY11508" fmla="*/ 728436 h 1106488"/>
              <a:gd name="connsiteX11509" fmla="*/ 895351 w 1031876"/>
              <a:gd name="connsiteY11509" fmla="*/ 723900 h 1106488"/>
              <a:gd name="connsiteX11510" fmla="*/ 895351 w 1031876"/>
              <a:gd name="connsiteY11510" fmla="*/ 730250 h 1106488"/>
              <a:gd name="connsiteX11511" fmla="*/ 895351 w 1031876"/>
              <a:gd name="connsiteY11511" fmla="*/ 723900 h 1106488"/>
              <a:gd name="connsiteX11512" fmla="*/ 868363 w 1031876"/>
              <a:gd name="connsiteY11512" fmla="*/ 723900 h 1106488"/>
              <a:gd name="connsiteX11513" fmla="*/ 868363 w 1031876"/>
              <a:gd name="connsiteY11513" fmla="*/ 730250 h 1106488"/>
              <a:gd name="connsiteX11514" fmla="*/ 862013 w 1031876"/>
              <a:gd name="connsiteY11514" fmla="*/ 730250 h 1106488"/>
              <a:gd name="connsiteX11515" fmla="*/ 868363 w 1031876"/>
              <a:gd name="connsiteY11515" fmla="*/ 723900 h 1106488"/>
              <a:gd name="connsiteX11516" fmla="*/ 309209 w 1031876"/>
              <a:gd name="connsiteY11516" fmla="*/ 723900 h 1106488"/>
              <a:gd name="connsiteX11517" fmla="*/ 312420 w 1031876"/>
              <a:gd name="connsiteY11517" fmla="*/ 725964 h 1106488"/>
              <a:gd name="connsiteX11518" fmla="*/ 313796 w 1031876"/>
              <a:gd name="connsiteY11518" fmla="*/ 723900 h 1106488"/>
              <a:gd name="connsiteX11519" fmla="*/ 313532 w 1031876"/>
              <a:gd name="connsiteY11519" fmla="*/ 723900 h 1106488"/>
              <a:gd name="connsiteX11520" fmla="*/ 41275 w 1031876"/>
              <a:gd name="connsiteY11520" fmla="*/ 723900 h 1106488"/>
              <a:gd name="connsiteX11521" fmla="*/ 42069 w 1031876"/>
              <a:gd name="connsiteY11521" fmla="*/ 724694 h 1106488"/>
              <a:gd name="connsiteX11522" fmla="*/ 42167 w 1031876"/>
              <a:gd name="connsiteY11522" fmla="*/ 724793 h 1106488"/>
              <a:gd name="connsiteX11523" fmla="*/ 936750 w 1031876"/>
              <a:gd name="connsiteY11523" fmla="*/ 723210 h 1106488"/>
              <a:gd name="connsiteX11524" fmla="*/ 929913 w 1031876"/>
              <a:gd name="connsiteY11524" fmla="*/ 730041 h 1106488"/>
              <a:gd name="connsiteX11525" fmla="*/ 936750 w 1031876"/>
              <a:gd name="connsiteY11525" fmla="*/ 723210 h 1106488"/>
              <a:gd name="connsiteX11526" fmla="*/ 88889 w 1031876"/>
              <a:gd name="connsiteY11526" fmla="*/ 723210 h 1106488"/>
              <a:gd name="connsiteX11527" fmla="*/ 89744 w 1031876"/>
              <a:gd name="connsiteY11527" fmla="*/ 726625 h 1106488"/>
              <a:gd name="connsiteX11528" fmla="*/ 91846 w 1031876"/>
              <a:gd name="connsiteY11528" fmla="*/ 727825 h 1106488"/>
              <a:gd name="connsiteX11529" fmla="*/ 88889 w 1031876"/>
              <a:gd name="connsiteY11529" fmla="*/ 730041 h 1106488"/>
              <a:gd name="connsiteX11530" fmla="*/ 86888 w 1031876"/>
              <a:gd name="connsiteY11530" fmla="*/ 726542 h 1106488"/>
              <a:gd name="connsiteX11531" fmla="*/ 88889 w 1031876"/>
              <a:gd name="connsiteY11531" fmla="*/ 723210 h 1106488"/>
              <a:gd name="connsiteX11532" fmla="*/ 92769 w 1031876"/>
              <a:gd name="connsiteY11532" fmla="*/ 725426 h 1106488"/>
              <a:gd name="connsiteX11533" fmla="*/ 92308 w 1031876"/>
              <a:gd name="connsiteY11533" fmla="*/ 725772 h 1106488"/>
              <a:gd name="connsiteX11534" fmla="*/ 88889 w 1031876"/>
              <a:gd name="connsiteY11534" fmla="*/ 723210 h 1106488"/>
              <a:gd name="connsiteX11535" fmla="*/ 328216 w 1031876"/>
              <a:gd name="connsiteY11535" fmla="*/ 723106 h 1106488"/>
              <a:gd name="connsiteX11536" fmla="*/ 328613 w 1031876"/>
              <a:gd name="connsiteY11536" fmla="*/ 723205 h 1106488"/>
              <a:gd name="connsiteX11537" fmla="*/ 331590 w 1031876"/>
              <a:gd name="connsiteY11537" fmla="*/ 723949 h 1106488"/>
              <a:gd name="connsiteX11538" fmla="*/ 334963 w 1031876"/>
              <a:gd name="connsiteY11538" fmla="*/ 729853 h 1106488"/>
              <a:gd name="connsiteX11539" fmla="*/ 329059 w 1031876"/>
              <a:gd name="connsiteY11539" fmla="*/ 723949 h 1106488"/>
              <a:gd name="connsiteX11540" fmla="*/ 328613 w 1031876"/>
              <a:gd name="connsiteY11540" fmla="*/ 723503 h 1106488"/>
              <a:gd name="connsiteX11541" fmla="*/ 314325 w 1031876"/>
              <a:gd name="connsiteY11541" fmla="*/ 723106 h 1106488"/>
              <a:gd name="connsiteX11542" fmla="*/ 316634 w 1031876"/>
              <a:gd name="connsiteY11542" fmla="*/ 727652 h 1106488"/>
              <a:gd name="connsiteX11543" fmla="*/ 315119 w 1031876"/>
              <a:gd name="connsiteY11543" fmla="*/ 726678 h 1106488"/>
              <a:gd name="connsiteX11544" fmla="*/ 314325 w 1031876"/>
              <a:gd name="connsiteY11544" fmla="*/ 723106 h 1106488"/>
              <a:gd name="connsiteX11545" fmla="*/ 314325 w 1031876"/>
              <a:gd name="connsiteY11545" fmla="*/ 723106 h 1106488"/>
              <a:gd name="connsiteX11546" fmla="*/ 320675 w 1031876"/>
              <a:gd name="connsiteY11546" fmla="*/ 730250 h 1106488"/>
              <a:gd name="connsiteX11547" fmla="*/ 314325 w 1031876"/>
              <a:gd name="connsiteY11547" fmla="*/ 723106 h 1106488"/>
              <a:gd name="connsiteX11548" fmla="*/ 54824 w 1031876"/>
              <a:gd name="connsiteY11548" fmla="*/ 723106 h 1106488"/>
              <a:gd name="connsiteX11549" fmla="*/ 55364 w 1031876"/>
              <a:gd name="connsiteY11549" fmla="*/ 723642 h 1106488"/>
              <a:gd name="connsiteX11550" fmla="*/ 56662 w 1031876"/>
              <a:gd name="connsiteY11550" fmla="*/ 724929 h 1106488"/>
              <a:gd name="connsiteX11551" fmla="*/ 905670 w 1031876"/>
              <a:gd name="connsiteY11551" fmla="*/ 720924 h 1106488"/>
              <a:gd name="connsiteX11552" fmla="*/ 908369 w 1031876"/>
              <a:gd name="connsiteY11552" fmla="*/ 722949 h 1106488"/>
              <a:gd name="connsiteX11553" fmla="*/ 901701 w 1031876"/>
              <a:gd name="connsiteY11553" fmla="*/ 723901 h 1106488"/>
              <a:gd name="connsiteX11554" fmla="*/ 905670 w 1031876"/>
              <a:gd name="connsiteY11554" fmla="*/ 720924 h 1106488"/>
              <a:gd name="connsiteX11555" fmla="*/ 311151 w 1031876"/>
              <a:gd name="connsiteY11555" fmla="*/ 720923 h 1106488"/>
              <a:gd name="connsiteX11556" fmla="*/ 313480 w 1031876"/>
              <a:gd name="connsiteY11556" fmla="*/ 723107 h 1106488"/>
              <a:gd name="connsiteX11557" fmla="*/ 314000 w 1031876"/>
              <a:gd name="connsiteY11557" fmla="*/ 723595 h 1106488"/>
              <a:gd name="connsiteX11558" fmla="*/ 314325 w 1031876"/>
              <a:gd name="connsiteY11558" fmla="*/ 723107 h 1106488"/>
              <a:gd name="connsiteX11559" fmla="*/ 314325 w 1031876"/>
              <a:gd name="connsiteY11559" fmla="*/ 723899 h 1106488"/>
              <a:gd name="connsiteX11560" fmla="*/ 314326 w 1031876"/>
              <a:gd name="connsiteY11560" fmla="*/ 723900 h 1106488"/>
              <a:gd name="connsiteX11561" fmla="*/ 314325 w 1031876"/>
              <a:gd name="connsiteY11561" fmla="*/ 723900 h 1106488"/>
              <a:gd name="connsiteX11562" fmla="*/ 314325 w 1031876"/>
              <a:gd name="connsiteY11562" fmla="*/ 729358 h 1106488"/>
              <a:gd name="connsiteX11563" fmla="*/ 314325 w 1031876"/>
              <a:gd name="connsiteY11563" fmla="*/ 730250 h 1106488"/>
              <a:gd name="connsiteX11564" fmla="*/ 314325 w 1031876"/>
              <a:gd name="connsiteY11564" fmla="*/ 730251 h 1106488"/>
              <a:gd name="connsiteX11565" fmla="*/ 314325 w 1031876"/>
              <a:gd name="connsiteY11565" fmla="*/ 730251 h 1106488"/>
              <a:gd name="connsiteX11566" fmla="*/ 314325 w 1031876"/>
              <a:gd name="connsiteY11566" fmla="*/ 731144 h 1106488"/>
              <a:gd name="connsiteX11567" fmla="*/ 314325 w 1031876"/>
              <a:gd name="connsiteY11567" fmla="*/ 735806 h 1106488"/>
              <a:gd name="connsiteX11568" fmla="*/ 314325 w 1031876"/>
              <a:gd name="connsiteY11568" fmla="*/ 736600 h 1106488"/>
              <a:gd name="connsiteX11569" fmla="*/ 314325 w 1031876"/>
              <a:gd name="connsiteY11569" fmla="*/ 737394 h 1106488"/>
              <a:gd name="connsiteX11570" fmla="*/ 311809 w 1031876"/>
              <a:gd name="connsiteY11570" fmla="*/ 732441 h 1106488"/>
              <a:gd name="connsiteX11571" fmla="*/ 307977 w 1031876"/>
              <a:gd name="connsiteY11571" fmla="*/ 730251 h 1106488"/>
              <a:gd name="connsiteX11572" fmla="*/ 307975 w 1031876"/>
              <a:gd name="connsiteY11572" fmla="*/ 730251 h 1106488"/>
              <a:gd name="connsiteX11573" fmla="*/ 307976 w 1031876"/>
              <a:gd name="connsiteY11573" fmla="*/ 730251 h 1106488"/>
              <a:gd name="connsiteX11574" fmla="*/ 307975 w 1031876"/>
              <a:gd name="connsiteY11574" fmla="*/ 730250 h 1106488"/>
              <a:gd name="connsiteX11575" fmla="*/ 308769 w 1031876"/>
              <a:gd name="connsiteY11575" fmla="*/ 730250 h 1106488"/>
              <a:gd name="connsiteX11576" fmla="*/ 314323 w 1031876"/>
              <a:gd name="connsiteY11576" fmla="*/ 730250 h 1106488"/>
              <a:gd name="connsiteX11577" fmla="*/ 314321 w 1031876"/>
              <a:gd name="connsiteY11577" fmla="*/ 730250 h 1106488"/>
              <a:gd name="connsiteX11578" fmla="*/ 308769 w 1031876"/>
              <a:gd name="connsiteY11578" fmla="*/ 729456 h 1106488"/>
              <a:gd name="connsiteX11579" fmla="*/ 307975 w 1031876"/>
              <a:gd name="connsiteY11579" fmla="*/ 723900 h 1106488"/>
              <a:gd name="connsiteX11580" fmla="*/ 311150 w 1031876"/>
              <a:gd name="connsiteY11580" fmla="*/ 729456 h 1106488"/>
              <a:gd name="connsiteX11581" fmla="*/ 314307 w 1031876"/>
              <a:gd name="connsiteY11581" fmla="*/ 730246 h 1106488"/>
              <a:gd name="connsiteX11582" fmla="*/ 311150 w 1031876"/>
              <a:gd name="connsiteY11582" fmla="*/ 729358 h 1106488"/>
              <a:gd name="connsiteX11583" fmla="*/ 308378 w 1031876"/>
              <a:gd name="connsiteY11583" fmla="*/ 723900 h 1106488"/>
              <a:gd name="connsiteX11584" fmla="*/ 307976 w 1031876"/>
              <a:gd name="connsiteY11584" fmla="*/ 723900 h 1106488"/>
              <a:gd name="connsiteX11585" fmla="*/ 308248 w 1031876"/>
              <a:gd name="connsiteY11585" fmla="*/ 723645 h 1106488"/>
              <a:gd name="connsiteX11586" fmla="*/ 307975 w 1031876"/>
              <a:gd name="connsiteY11586" fmla="*/ 723107 h 1106488"/>
              <a:gd name="connsiteX11587" fmla="*/ 308478 w 1031876"/>
              <a:gd name="connsiteY11587" fmla="*/ 723430 h 1106488"/>
              <a:gd name="connsiteX11588" fmla="*/ 308822 w 1031876"/>
              <a:gd name="connsiteY11588" fmla="*/ 723107 h 1106488"/>
              <a:gd name="connsiteX11589" fmla="*/ 315870 w 1031876"/>
              <a:gd name="connsiteY11589" fmla="*/ 720017 h 1106488"/>
              <a:gd name="connsiteX11590" fmla="*/ 320675 w 1031876"/>
              <a:gd name="connsiteY11590" fmla="*/ 723106 h 1106488"/>
              <a:gd name="connsiteX11591" fmla="*/ 318294 w 1031876"/>
              <a:gd name="connsiteY11591" fmla="*/ 723106 h 1106488"/>
              <a:gd name="connsiteX11592" fmla="*/ 315119 w 1031876"/>
              <a:gd name="connsiteY11592" fmla="*/ 723106 h 1106488"/>
              <a:gd name="connsiteX11593" fmla="*/ 314325 w 1031876"/>
              <a:gd name="connsiteY11593" fmla="*/ 723106 h 1106488"/>
              <a:gd name="connsiteX11594" fmla="*/ 316706 w 1031876"/>
              <a:gd name="connsiteY11594" fmla="*/ 722213 h 1106488"/>
              <a:gd name="connsiteX11595" fmla="*/ 80442 w 1031876"/>
              <a:gd name="connsiteY11595" fmla="*/ 717757 h 1106488"/>
              <a:gd name="connsiteX11596" fmla="*/ 81196 w 1031876"/>
              <a:gd name="connsiteY11596" fmla="*/ 718941 h 1106488"/>
              <a:gd name="connsiteX11597" fmla="*/ 82051 w 1031876"/>
              <a:gd name="connsiteY11597" fmla="*/ 723210 h 1106488"/>
              <a:gd name="connsiteX11598" fmla="*/ 79429 w 1031876"/>
              <a:gd name="connsiteY11598" fmla="*/ 718626 h 1106488"/>
              <a:gd name="connsiteX11599" fmla="*/ 847726 w 1031876"/>
              <a:gd name="connsiteY11599" fmla="*/ 716756 h 1106488"/>
              <a:gd name="connsiteX11600" fmla="*/ 841376 w 1031876"/>
              <a:gd name="connsiteY11600" fmla="*/ 723900 h 1106488"/>
              <a:gd name="connsiteX11601" fmla="*/ 847726 w 1031876"/>
              <a:gd name="connsiteY11601" fmla="*/ 716756 h 1106488"/>
              <a:gd name="connsiteX11602" fmla="*/ 287338 w 1031876"/>
              <a:gd name="connsiteY11602" fmla="*/ 716491 h 1106488"/>
              <a:gd name="connsiteX11603" fmla="*/ 294482 w 1031876"/>
              <a:gd name="connsiteY11603" fmla="*/ 723371 h 1106488"/>
              <a:gd name="connsiteX11604" fmla="*/ 287338 w 1031876"/>
              <a:gd name="connsiteY11604" fmla="*/ 716491 h 1106488"/>
              <a:gd name="connsiteX11605" fmla="*/ 841024 w 1031876"/>
              <a:gd name="connsiteY11605" fmla="*/ 716380 h 1106488"/>
              <a:gd name="connsiteX11606" fmla="*/ 841024 w 1031876"/>
              <a:gd name="connsiteY11606" fmla="*/ 723210 h 1106488"/>
              <a:gd name="connsiteX11607" fmla="*/ 840402 w 1031876"/>
              <a:gd name="connsiteY11607" fmla="*/ 718864 h 1106488"/>
              <a:gd name="connsiteX11608" fmla="*/ 280341 w 1031876"/>
              <a:gd name="connsiteY11608" fmla="*/ 716380 h 1106488"/>
              <a:gd name="connsiteX11609" fmla="*/ 287179 w 1031876"/>
              <a:gd name="connsiteY11609" fmla="*/ 716380 h 1106488"/>
              <a:gd name="connsiteX11610" fmla="*/ 287179 w 1031876"/>
              <a:gd name="connsiteY11610" fmla="*/ 719795 h 1106488"/>
              <a:gd name="connsiteX11611" fmla="*/ 287179 w 1031876"/>
              <a:gd name="connsiteY11611" fmla="*/ 722357 h 1106488"/>
              <a:gd name="connsiteX11612" fmla="*/ 287179 w 1031876"/>
              <a:gd name="connsiteY11612" fmla="*/ 723210 h 1106488"/>
              <a:gd name="connsiteX11613" fmla="*/ 280341 w 1031876"/>
              <a:gd name="connsiteY11613" fmla="*/ 716380 h 1106488"/>
              <a:gd name="connsiteX11614" fmla="*/ 79565 w 1031876"/>
              <a:gd name="connsiteY11614" fmla="*/ 716380 h 1106488"/>
              <a:gd name="connsiteX11615" fmla="*/ 82051 w 1031876"/>
              <a:gd name="connsiteY11615" fmla="*/ 716380 h 1106488"/>
              <a:gd name="connsiteX11616" fmla="*/ 80442 w 1031876"/>
              <a:gd name="connsiteY11616" fmla="*/ 717757 h 1106488"/>
              <a:gd name="connsiteX11617" fmla="*/ 75214 w 1031876"/>
              <a:gd name="connsiteY11617" fmla="*/ 716380 h 1106488"/>
              <a:gd name="connsiteX11618" fmla="*/ 78633 w 1031876"/>
              <a:gd name="connsiteY11618" fmla="*/ 717234 h 1106488"/>
              <a:gd name="connsiteX11619" fmla="*/ 79429 w 1031876"/>
              <a:gd name="connsiteY11619" fmla="*/ 718626 h 1106488"/>
              <a:gd name="connsiteX11620" fmla="*/ 76069 w 1031876"/>
              <a:gd name="connsiteY11620" fmla="*/ 721503 h 1106488"/>
              <a:gd name="connsiteX11621" fmla="*/ 75214 w 1031876"/>
              <a:gd name="connsiteY11621" fmla="*/ 716380 h 1106488"/>
              <a:gd name="connsiteX11622" fmla="*/ 314722 w 1031876"/>
              <a:gd name="connsiteY11622" fmla="*/ 716359 h 1106488"/>
              <a:gd name="connsiteX11623" fmla="*/ 321469 w 1031876"/>
              <a:gd name="connsiteY11623" fmla="*/ 723106 h 1106488"/>
              <a:gd name="connsiteX11624" fmla="*/ 315565 w 1031876"/>
              <a:gd name="connsiteY11624" fmla="*/ 717202 h 1106488"/>
              <a:gd name="connsiteX11625" fmla="*/ 314722 w 1031876"/>
              <a:gd name="connsiteY11625" fmla="*/ 716359 h 1106488"/>
              <a:gd name="connsiteX11626" fmla="*/ 314722 w 1031876"/>
              <a:gd name="connsiteY11626" fmla="*/ 716359 h 1106488"/>
              <a:gd name="connsiteX11627" fmla="*/ 318096 w 1031876"/>
              <a:gd name="connsiteY11627" fmla="*/ 716359 h 1106488"/>
              <a:gd name="connsiteX11628" fmla="*/ 318939 w 1031876"/>
              <a:gd name="connsiteY11628" fmla="*/ 716359 h 1106488"/>
              <a:gd name="connsiteX11629" fmla="*/ 321469 w 1031876"/>
              <a:gd name="connsiteY11629" fmla="*/ 716359 h 1106488"/>
              <a:gd name="connsiteX11630" fmla="*/ 328216 w 1031876"/>
              <a:gd name="connsiteY11630" fmla="*/ 716359 h 1106488"/>
              <a:gd name="connsiteX11631" fmla="*/ 328216 w 1031876"/>
              <a:gd name="connsiteY11631" fmla="*/ 723106 h 1106488"/>
              <a:gd name="connsiteX11632" fmla="*/ 323396 w 1031876"/>
              <a:gd name="connsiteY11632" fmla="*/ 725172 h 1106488"/>
              <a:gd name="connsiteX11633" fmla="*/ 320675 w 1031876"/>
              <a:gd name="connsiteY11633" fmla="*/ 730250 h 1106488"/>
              <a:gd name="connsiteX11634" fmla="*/ 320675 w 1031876"/>
              <a:gd name="connsiteY11634" fmla="*/ 726281 h 1106488"/>
              <a:gd name="connsiteX11635" fmla="*/ 320675 w 1031876"/>
              <a:gd name="connsiteY11635" fmla="*/ 724694 h 1106488"/>
              <a:gd name="connsiteX11636" fmla="*/ 320675 w 1031876"/>
              <a:gd name="connsiteY11636" fmla="*/ 723999 h 1106488"/>
              <a:gd name="connsiteX11637" fmla="*/ 320675 w 1031876"/>
              <a:gd name="connsiteY11637" fmla="*/ 723900 h 1106488"/>
              <a:gd name="connsiteX11638" fmla="*/ 321837 w 1031876"/>
              <a:gd name="connsiteY11638" fmla="*/ 724210 h 1106488"/>
              <a:gd name="connsiteX11639" fmla="*/ 321469 w 1031876"/>
              <a:gd name="connsiteY11639" fmla="*/ 723106 h 1106488"/>
              <a:gd name="connsiteX11640" fmla="*/ 314722 w 1031876"/>
              <a:gd name="connsiteY11640" fmla="*/ 716359 h 1106488"/>
              <a:gd name="connsiteX11641" fmla="*/ 909639 w 1031876"/>
              <a:gd name="connsiteY11641" fmla="*/ 715963 h 1106488"/>
              <a:gd name="connsiteX11642" fmla="*/ 909639 w 1031876"/>
              <a:gd name="connsiteY11642" fmla="*/ 719932 h 1106488"/>
              <a:gd name="connsiteX11643" fmla="*/ 909639 w 1031876"/>
              <a:gd name="connsiteY11643" fmla="*/ 720924 h 1106488"/>
              <a:gd name="connsiteX11644" fmla="*/ 909639 w 1031876"/>
              <a:gd name="connsiteY11644" fmla="*/ 723899 h 1106488"/>
              <a:gd name="connsiteX11645" fmla="*/ 912813 w 1031876"/>
              <a:gd name="connsiteY11645" fmla="*/ 716955 h 1106488"/>
              <a:gd name="connsiteX11646" fmla="*/ 915988 w 1031876"/>
              <a:gd name="connsiteY11646" fmla="*/ 715963 h 1106488"/>
              <a:gd name="connsiteX11647" fmla="*/ 915194 w 1031876"/>
              <a:gd name="connsiteY11647" fmla="*/ 716955 h 1106488"/>
              <a:gd name="connsiteX11648" fmla="*/ 909639 w 1031876"/>
              <a:gd name="connsiteY11648" fmla="*/ 723900 h 1106488"/>
              <a:gd name="connsiteX11649" fmla="*/ 909639 w 1031876"/>
              <a:gd name="connsiteY11649" fmla="*/ 723901 h 1106488"/>
              <a:gd name="connsiteX11650" fmla="*/ 909638 w 1031876"/>
              <a:gd name="connsiteY11650" fmla="*/ 723901 h 1106488"/>
              <a:gd name="connsiteX11651" fmla="*/ 908369 w 1031876"/>
              <a:gd name="connsiteY11651" fmla="*/ 722949 h 1106488"/>
              <a:gd name="connsiteX11652" fmla="*/ 908647 w 1031876"/>
              <a:gd name="connsiteY11652" fmla="*/ 722909 h 1106488"/>
              <a:gd name="connsiteX11653" fmla="*/ 909639 w 1031876"/>
              <a:gd name="connsiteY11653" fmla="*/ 715963 h 1106488"/>
              <a:gd name="connsiteX11654" fmla="*/ 301626 w 1031876"/>
              <a:gd name="connsiteY11654" fmla="*/ 715963 h 1106488"/>
              <a:gd name="connsiteX11655" fmla="*/ 301626 w 1031876"/>
              <a:gd name="connsiteY11655" fmla="*/ 715964 h 1106488"/>
              <a:gd name="connsiteX11656" fmla="*/ 304800 w 1031876"/>
              <a:gd name="connsiteY11656" fmla="*/ 719535 h 1106488"/>
              <a:gd name="connsiteX11657" fmla="*/ 307975 w 1031876"/>
              <a:gd name="connsiteY11657" fmla="*/ 723107 h 1106488"/>
              <a:gd name="connsiteX11658" fmla="*/ 304800 w 1031876"/>
              <a:gd name="connsiteY11658" fmla="*/ 723107 h 1106488"/>
              <a:gd name="connsiteX11659" fmla="*/ 301626 w 1031876"/>
              <a:gd name="connsiteY11659" fmla="*/ 723107 h 1106488"/>
              <a:gd name="connsiteX11660" fmla="*/ 301626 w 1031876"/>
              <a:gd name="connsiteY11660" fmla="*/ 723901 h 1106488"/>
              <a:gd name="connsiteX11661" fmla="*/ 298451 w 1031876"/>
              <a:gd name="connsiteY11661" fmla="*/ 718345 h 1106488"/>
              <a:gd name="connsiteX11662" fmla="*/ 301625 w 1031876"/>
              <a:gd name="connsiteY11662" fmla="*/ 715964 h 1106488"/>
              <a:gd name="connsiteX11663" fmla="*/ 301625 w 1031876"/>
              <a:gd name="connsiteY11663" fmla="*/ 715964 h 1106488"/>
              <a:gd name="connsiteX11664" fmla="*/ 47625 w 1031876"/>
              <a:gd name="connsiteY11664" fmla="*/ 715963 h 1106488"/>
              <a:gd name="connsiteX11665" fmla="*/ 48419 w 1031876"/>
              <a:gd name="connsiteY11665" fmla="*/ 723107 h 1106488"/>
              <a:gd name="connsiteX11666" fmla="*/ 48641 w 1031876"/>
              <a:gd name="connsiteY11666" fmla="*/ 723393 h 1106488"/>
              <a:gd name="connsiteX11667" fmla="*/ 48073 w 1031876"/>
              <a:gd name="connsiteY11667" fmla="*/ 723233 h 1106488"/>
              <a:gd name="connsiteX11668" fmla="*/ 50017 w 1031876"/>
              <a:gd name="connsiteY11668" fmla="*/ 725162 h 1106488"/>
              <a:gd name="connsiteX11669" fmla="*/ 48641 w 1031876"/>
              <a:gd name="connsiteY11669" fmla="*/ 723393 h 1106488"/>
              <a:gd name="connsiteX11670" fmla="*/ 50800 w 1031876"/>
              <a:gd name="connsiteY11670" fmla="*/ 724000 h 1106488"/>
              <a:gd name="connsiteX11671" fmla="*/ 52786 w 1031876"/>
              <a:gd name="connsiteY11671" fmla="*/ 727909 h 1106488"/>
              <a:gd name="connsiteX11672" fmla="*/ 53644 w 1031876"/>
              <a:gd name="connsiteY11672" fmla="*/ 728761 h 1106488"/>
              <a:gd name="connsiteX11673" fmla="*/ 54504 w 1031876"/>
              <a:gd name="connsiteY11673" fmla="*/ 729615 h 1106488"/>
              <a:gd name="connsiteX11674" fmla="*/ 55364 w 1031876"/>
              <a:gd name="connsiteY11674" fmla="*/ 733028 h 1106488"/>
              <a:gd name="connsiteX11675" fmla="*/ 57055 w 1031876"/>
              <a:gd name="connsiteY11675" fmla="*/ 733987 h 1106488"/>
              <a:gd name="connsiteX11676" fmla="*/ 55978 w 1031876"/>
              <a:gd name="connsiteY11676" fmla="*/ 737904 h 1106488"/>
              <a:gd name="connsiteX11677" fmla="*/ 55364 w 1031876"/>
              <a:gd name="connsiteY11677" fmla="*/ 737294 h 1106488"/>
              <a:gd name="connsiteX11678" fmla="*/ 54504 w 1031876"/>
              <a:gd name="connsiteY11678" fmla="*/ 736441 h 1106488"/>
              <a:gd name="connsiteX11679" fmla="*/ 53676 w 1031876"/>
              <a:gd name="connsiteY11679" fmla="*/ 729866 h 1106488"/>
              <a:gd name="connsiteX11680" fmla="*/ 52253 w 1031876"/>
              <a:gd name="connsiteY11680" fmla="*/ 728037 h 1106488"/>
              <a:gd name="connsiteX11681" fmla="*/ 47999 w 1031876"/>
              <a:gd name="connsiteY11681" fmla="*/ 723212 h 1106488"/>
              <a:gd name="connsiteX11682" fmla="*/ 47625 w 1031876"/>
              <a:gd name="connsiteY11682" fmla="*/ 723107 h 1106488"/>
              <a:gd name="connsiteX11683" fmla="*/ 47625 w 1031876"/>
              <a:gd name="connsiteY11683" fmla="*/ 722788 h 1106488"/>
              <a:gd name="connsiteX11684" fmla="*/ 47625 w 1031876"/>
              <a:gd name="connsiteY11684" fmla="*/ 718642 h 1106488"/>
              <a:gd name="connsiteX11685" fmla="*/ 47625 w 1031876"/>
              <a:gd name="connsiteY11685" fmla="*/ 716856 h 1106488"/>
              <a:gd name="connsiteX11686" fmla="*/ 47625 w 1031876"/>
              <a:gd name="connsiteY11686" fmla="*/ 715963 h 1106488"/>
              <a:gd name="connsiteX11687" fmla="*/ 26988 w 1031876"/>
              <a:gd name="connsiteY11687" fmla="*/ 715963 h 1106488"/>
              <a:gd name="connsiteX11688" fmla="*/ 34926 w 1031876"/>
              <a:gd name="connsiteY11688" fmla="*/ 730251 h 1106488"/>
              <a:gd name="connsiteX11689" fmla="*/ 26988 w 1031876"/>
              <a:gd name="connsiteY11689" fmla="*/ 723107 h 1106488"/>
              <a:gd name="connsiteX11690" fmla="*/ 26988 w 1031876"/>
              <a:gd name="connsiteY11690" fmla="*/ 715963 h 1106488"/>
              <a:gd name="connsiteX11691" fmla="*/ 895351 w 1031876"/>
              <a:gd name="connsiteY11691" fmla="*/ 715962 h 1106488"/>
              <a:gd name="connsiteX11692" fmla="*/ 895351 w 1031876"/>
              <a:gd name="connsiteY11692" fmla="*/ 723900 h 1106488"/>
              <a:gd name="connsiteX11693" fmla="*/ 895351 w 1031876"/>
              <a:gd name="connsiteY11693" fmla="*/ 715962 h 1106488"/>
              <a:gd name="connsiteX11694" fmla="*/ 288195 w 1031876"/>
              <a:gd name="connsiteY11694" fmla="*/ 715391 h 1106488"/>
              <a:gd name="connsiteX11695" fmla="*/ 288231 w 1031876"/>
              <a:gd name="connsiteY11695" fmla="*/ 715631 h 1106488"/>
              <a:gd name="connsiteX11696" fmla="*/ 294372 w 1031876"/>
              <a:gd name="connsiteY11696" fmla="*/ 716476 h 1106488"/>
              <a:gd name="connsiteX11697" fmla="*/ 293688 w 1031876"/>
              <a:gd name="connsiteY11697" fmla="*/ 715963 h 1106488"/>
              <a:gd name="connsiteX11698" fmla="*/ 297657 w 1031876"/>
              <a:gd name="connsiteY11698" fmla="*/ 716955 h 1106488"/>
              <a:gd name="connsiteX11699" fmla="*/ 298451 w 1031876"/>
              <a:gd name="connsiteY11699" fmla="*/ 718345 h 1106488"/>
              <a:gd name="connsiteX11700" fmla="*/ 297657 w 1031876"/>
              <a:gd name="connsiteY11700" fmla="*/ 718940 h 1106488"/>
              <a:gd name="connsiteX11701" fmla="*/ 294392 w 1031876"/>
              <a:gd name="connsiteY11701" fmla="*/ 716491 h 1106488"/>
              <a:gd name="connsiteX11702" fmla="*/ 293589 w 1031876"/>
              <a:gd name="connsiteY11702" fmla="*/ 716491 h 1106488"/>
              <a:gd name="connsiteX11703" fmla="*/ 291803 w 1031876"/>
              <a:gd name="connsiteY11703" fmla="*/ 716491 h 1106488"/>
              <a:gd name="connsiteX11704" fmla="*/ 287338 w 1031876"/>
              <a:gd name="connsiteY11704" fmla="*/ 716491 h 1106488"/>
              <a:gd name="connsiteX11705" fmla="*/ 835732 w 1031876"/>
              <a:gd name="connsiteY11705" fmla="*/ 714836 h 1106488"/>
              <a:gd name="connsiteX11706" fmla="*/ 835041 w 1031876"/>
              <a:gd name="connsiteY11706" fmla="*/ 715526 h 1106488"/>
              <a:gd name="connsiteX11707" fmla="*/ 834186 w 1031876"/>
              <a:gd name="connsiteY11707" fmla="*/ 716380 h 1106488"/>
              <a:gd name="connsiteX11708" fmla="*/ 926704 w 1031876"/>
              <a:gd name="connsiteY11708" fmla="*/ 713913 h 1106488"/>
              <a:gd name="connsiteX11709" fmla="*/ 930019 w 1031876"/>
              <a:gd name="connsiteY11709" fmla="*/ 716306 h 1106488"/>
              <a:gd name="connsiteX11710" fmla="*/ 930276 w 1031876"/>
              <a:gd name="connsiteY11710" fmla="*/ 715963 h 1106488"/>
              <a:gd name="connsiteX11711" fmla="*/ 930276 w 1031876"/>
              <a:gd name="connsiteY11711" fmla="*/ 716492 h 1106488"/>
              <a:gd name="connsiteX11712" fmla="*/ 930276 w 1031876"/>
              <a:gd name="connsiteY11712" fmla="*/ 716955 h 1106488"/>
              <a:gd name="connsiteX11713" fmla="*/ 930276 w 1031876"/>
              <a:gd name="connsiteY11713" fmla="*/ 718940 h 1106488"/>
              <a:gd name="connsiteX11714" fmla="*/ 930276 w 1031876"/>
              <a:gd name="connsiteY11714" fmla="*/ 719931 h 1106488"/>
              <a:gd name="connsiteX11715" fmla="*/ 930276 w 1031876"/>
              <a:gd name="connsiteY11715" fmla="*/ 720923 h 1106488"/>
              <a:gd name="connsiteX11716" fmla="*/ 930276 w 1031876"/>
              <a:gd name="connsiteY11716" fmla="*/ 722908 h 1106488"/>
              <a:gd name="connsiteX11717" fmla="*/ 930276 w 1031876"/>
              <a:gd name="connsiteY11717" fmla="*/ 723900 h 1106488"/>
              <a:gd name="connsiteX11718" fmla="*/ 930276 w 1031876"/>
              <a:gd name="connsiteY11718" fmla="*/ 723900 h 1106488"/>
              <a:gd name="connsiteX11719" fmla="*/ 923330 w 1031876"/>
              <a:gd name="connsiteY11719" fmla="*/ 729456 h 1106488"/>
              <a:gd name="connsiteX11720" fmla="*/ 922338 w 1031876"/>
              <a:gd name="connsiteY11720" fmla="*/ 730250 h 1106488"/>
              <a:gd name="connsiteX11721" fmla="*/ 922338 w 1031876"/>
              <a:gd name="connsiteY11721" fmla="*/ 729456 h 1106488"/>
              <a:gd name="connsiteX11722" fmla="*/ 922338 w 1031876"/>
              <a:gd name="connsiteY11722" fmla="*/ 727075 h 1106488"/>
              <a:gd name="connsiteX11723" fmla="*/ 922338 w 1031876"/>
              <a:gd name="connsiteY11723" fmla="*/ 726281 h 1106488"/>
              <a:gd name="connsiteX11724" fmla="*/ 922338 w 1031876"/>
              <a:gd name="connsiteY11724" fmla="*/ 724694 h 1106488"/>
              <a:gd name="connsiteX11725" fmla="*/ 922338 w 1031876"/>
              <a:gd name="connsiteY11725" fmla="*/ 723900 h 1106488"/>
              <a:gd name="connsiteX11726" fmla="*/ 923330 w 1031876"/>
              <a:gd name="connsiteY11726" fmla="*/ 723900 h 1106488"/>
              <a:gd name="connsiteX11727" fmla="*/ 930275 w 1031876"/>
              <a:gd name="connsiteY11727" fmla="*/ 723900 h 1106488"/>
              <a:gd name="connsiteX11728" fmla="*/ 927299 w 1031876"/>
              <a:gd name="connsiteY11728" fmla="*/ 719932 h 1106488"/>
              <a:gd name="connsiteX11729" fmla="*/ 929833 w 1031876"/>
              <a:gd name="connsiteY11729" fmla="*/ 716553 h 1106488"/>
              <a:gd name="connsiteX11730" fmla="*/ 924025 w 1031876"/>
              <a:gd name="connsiteY11730" fmla="*/ 717352 h 1106488"/>
              <a:gd name="connsiteX11731" fmla="*/ 923132 w 1031876"/>
              <a:gd name="connsiteY11731" fmla="*/ 723372 h 1106488"/>
              <a:gd name="connsiteX11732" fmla="*/ 923132 w 1031876"/>
              <a:gd name="connsiteY11732" fmla="*/ 719932 h 1106488"/>
              <a:gd name="connsiteX11733" fmla="*/ 923132 w 1031876"/>
              <a:gd name="connsiteY11733" fmla="*/ 719072 h 1106488"/>
              <a:gd name="connsiteX11734" fmla="*/ 923132 w 1031876"/>
              <a:gd name="connsiteY11734" fmla="*/ 716492 h 1106488"/>
              <a:gd name="connsiteX11735" fmla="*/ 926704 w 1031876"/>
              <a:gd name="connsiteY11735" fmla="*/ 713913 h 1106488"/>
              <a:gd name="connsiteX11736" fmla="*/ 311349 w 1031876"/>
              <a:gd name="connsiteY11736" fmla="*/ 713829 h 1106488"/>
              <a:gd name="connsiteX11737" fmla="*/ 314193 w 1031876"/>
              <a:gd name="connsiteY11737" fmla="*/ 715962 h 1106488"/>
              <a:gd name="connsiteX11738" fmla="*/ 314325 w 1031876"/>
              <a:gd name="connsiteY11738" fmla="*/ 715962 h 1106488"/>
              <a:gd name="connsiteX11739" fmla="*/ 314326 w 1031876"/>
              <a:gd name="connsiteY11739" fmla="*/ 715962 h 1106488"/>
              <a:gd name="connsiteX11740" fmla="*/ 314325 w 1031876"/>
              <a:gd name="connsiteY11740" fmla="*/ 715963 h 1106488"/>
              <a:gd name="connsiteX11741" fmla="*/ 314267 w 1031876"/>
              <a:gd name="connsiteY11741" fmla="*/ 716018 h 1106488"/>
              <a:gd name="connsiteX11742" fmla="*/ 314351 w 1031876"/>
              <a:gd name="connsiteY11742" fmla="*/ 716081 h 1106488"/>
              <a:gd name="connsiteX11743" fmla="*/ 314325 w 1031876"/>
              <a:gd name="connsiteY11743" fmla="*/ 715963 h 1106488"/>
              <a:gd name="connsiteX11744" fmla="*/ 314378 w 1031876"/>
              <a:gd name="connsiteY11744" fmla="*/ 716101 h 1106488"/>
              <a:gd name="connsiteX11745" fmla="*/ 314722 w 1031876"/>
              <a:gd name="connsiteY11745" fmla="*/ 716359 h 1106488"/>
              <a:gd name="connsiteX11746" fmla="*/ 314476 w 1031876"/>
              <a:gd name="connsiteY11746" fmla="*/ 716359 h 1106488"/>
              <a:gd name="connsiteX11747" fmla="*/ 315870 w 1031876"/>
              <a:gd name="connsiteY11747" fmla="*/ 720017 h 1106488"/>
              <a:gd name="connsiteX11748" fmla="*/ 315119 w 1031876"/>
              <a:gd name="connsiteY11748" fmla="*/ 719534 h 1106488"/>
              <a:gd name="connsiteX11749" fmla="*/ 314413 w 1031876"/>
              <a:gd name="connsiteY11749" fmla="*/ 716359 h 1106488"/>
              <a:gd name="connsiteX11750" fmla="*/ 313903 w 1031876"/>
              <a:gd name="connsiteY11750" fmla="*/ 716359 h 1106488"/>
              <a:gd name="connsiteX11751" fmla="*/ 311151 w 1031876"/>
              <a:gd name="connsiteY11751" fmla="*/ 718939 h 1106488"/>
              <a:gd name="connsiteX11752" fmla="*/ 308399 w 1031876"/>
              <a:gd name="connsiteY11752" fmla="*/ 716359 h 1106488"/>
              <a:gd name="connsiteX11753" fmla="*/ 307975 w 1031876"/>
              <a:gd name="connsiteY11753" fmla="*/ 716359 h 1106488"/>
              <a:gd name="connsiteX11754" fmla="*/ 308211 w 1031876"/>
              <a:gd name="connsiteY11754" fmla="*/ 716182 h 1106488"/>
              <a:gd name="connsiteX11755" fmla="*/ 307976 w 1031876"/>
              <a:gd name="connsiteY11755" fmla="*/ 715962 h 1106488"/>
              <a:gd name="connsiteX11756" fmla="*/ 308504 w 1031876"/>
              <a:gd name="connsiteY11756" fmla="*/ 715962 h 1106488"/>
              <a:gd name="connsiteX11757" fmla="*/ 39158 w 1031876"/>
              <a:gd name="connsiteY11757" fmla="*/ 713200 h 1106488"/>
              <a:gd name="connsiteX11758" fmla="*/ 38894 w 1031876"/>
              <a:gd name="connsiteY11758" fmla="*/ 713582 h 1106488"/>
              <a:gd name="connsiteX11759" fmla="*/ 41275 w 1031876"/>
              <a:gd name="connsiteY11759" fmla="*/ 717022 h 1106488"/>
              <a:gd name="connsiteX11760" fmla="*/ 41275 w 1031876"/>
              <a:gd name="connsiteY11760" fmla="*/ 717882 h 1106488"/>
              <a:gd name="connsiteX11761" fmla="*/ 41275 w 1031876"/>
              <a:gd name="connsiteY11761" fmla="*/ 719602 h 1106488"/>
              <a:gd name="connsiteX11762" fmla="*/ 41275 w 1031876"/>
              <a:gd name="connsiteY11762" fmla="*/ 723041 h 1106488"/>
              <a:gd name="connsiteX11763" fmla="*/ 41275 w 1031876"/>
              <a:gd name="connsiteY11763" fmla="*/ 723900 h 1106488"/>
              <a:gd name="connsiteX11764" fmla="*/ 41275 w 1031876"/>
              <a:gd name="connsiteY11764" fmla="*/ 723901 h 1106488"/>
              <a:gd name="connsiteX11765" fmla="*/ 34925 w 1031876"/>
              <a:gd name="connsiteY11765" fmla="*/ 717022 h 1106488"/>
              <a:gd name="connsiteX11766" fmla="*/ 77493 w 1031876"/>
              <a:gd name="connsiteY11766" fmla="*/ 713127 h 1106488"/>
              <a:gd name="connsiteX11767" fmla="*/ 82051 w 1031876"/>
              <a:gd name="connsiteY11767" fmla="*/ 716380 h 1106488"/>
              <a:gd name="connsiteX11768" fmla="*/ 78144 w 1031876"/>
              <a:gd name="connsiteY11768" fmla="*/ 714150 h 1106488"/>
              <a:gd name="connsiteX11769" fmla="*/ 39604 w 1031876"/>
              <a:gd name="connsiteY11769" fmla="*/ 712556 h 1106488"/>
              <a:gd name="connsiteX11770" fmla="*/ 39688 w 1031876"/>
              <a:gd name="connsiteY11770" fmla="*/ 712722 h 1106488"/>
              <a:gd name="connsiteX11771" fmla="*/ 39158 w 1031876"/>
              <a:gd name="connsiteY11771" fmla="*/ 713200 h 1106488"/>
              <a:gd name="connsiteX11772" fmla="*/ 897256 w 1031876"/>
              <a:gd name="connsiteY11772" fmla="*/ 712152 h 1106488"/>
              <a:gd name="connsiteX11773" fmla="*/ 897732 w 1031876"/>
              <a:gd name="connsiteY11773" fmla="*/ 712787 h 1106488"/>
              <a:gd name="connsiteX11774" fmla="*/ 895351 w 1031876"/>
              <a:gd name="connsiteY11774" fmla="*/ 715962 h 1106488"/>
              <a:gd name="connsiteX11775" fmla="*/ 896145 w 1031876"/>
              <a:gd name="connsiteY11775" fmla="*/ 712787 h 1106488"/>
              <a:gd name="connsiteX11776" fmla="*/ 75939 w 1031876"/>
              <a:gd name="connsiteY11776" fmla="*/ 710688 h 1106488"/>
              <a:gd name="connsiteX11777" fmla="*/ 77493 w 1031876"/>
              <a:gd name="connsiteY11777" fmla="*/ 713127 h 1106488"/>
              <a:gd name="connsiteX11778" fmla="*/ 76069 w 1031876"/>
              <a:gd name="connsiteY11778" fmla="*/ 712111 h 1106488"/>
              <a:gd name="connsiteX11779" fmla="*/ 970757 w 1031876"/>
              <a:gd name="connsiteY11779" fmla="*/ 710142 h 1106488"/>
              <a:gd name="connsiteX11780" fmla="*/ 969864 w 1031876"/>
              <a:gd name="connsiteY11780" fmla="*/ 713582 h 1106488"/>
              <a:gd name="connsiteX11781" fmla="*/ 964407 w 1031876"/>
              <a:gd name="connsiteY11781" fmla="*/ 716585 h 1106488"/>
              <a:gd name="connsiteX11782" fmla="*/ 964407 w 1031876"/>
              <a:gd name="connsiteY11782" fmla="*/ 716757 h 1106488"/>
              <a:gd name="connsiteX11783" fmla="*/ 964142 w 1031876"/>
              <a:gd name="connsiteY11783" fmla="*/ 717022 h 1106488"/>
              <a:gd name="connsiteX11784" fmla="*/ 967185 w 1031876"/>
              <a:gd name="connsiteY11784" fmla="*/ 717022 h 1106488"/>
              <a:gd name="connsiteX11785" fmla="*/ 970757 w 1031876"/>
              <a:gd name="connsiteY11785" fmla="*/ 717022 h 1106488"/>
              <a:gd name="connsiteX11786" fmla="*/ 963613 w 1031876"/>
              <a:gd name="connsiteY11786" fmla="*/ 723901 h 1106488"/>
              <a:gd name="connsiteX11787" fmla="*/ 963613 w 1031876"/>
              <a:gd name="connsiteY11787" fmla="*/ 720461 h 1106488"/>
              <a:gd name="connsiteX11788" fmla="*/ 963613 w 1031876"/>
              <a:gd name="connsiteY11788" fmla="*/ 717551 h 1106488"/>
              <a:gd name="connsiteX11789" fmla="*/ 960835 w 1031876"/>
              <a:gd name="connsiteY11789" fmla="*/ 720329 h 1106488"/>
              <a:gd name="connsiteX11790" fmla="*/ 957263 w 1031876"/>
              <a:gd name="connsiteY11790" fmla="*/ 723901 h 1106488"/>
              <a:gd name="connsiteX11791" fmla="*/ 957263 w 1031876"/>
              <a:gd name="connsiteY11791" fmla="*/ 723900 h 1106488"/>
              <a:gd name="connsiteX11792" fmla="*/ 957263 w 1031876"/>
              <a:gd name="connsiteY11792" fmla="*/ 723008 h 1106488"/>
              <a:gd name="connsiteX11793" fmla="*/ 957263 w 1031876"/>
              <a:gd name="connsiteY11793" fmla="*/ 721222 h 1106488"/>
              <a:gd name="connsiteX11794" fmla="*/ 957263 w 1031876"/>
              <a:gd name="connsiteY11794" fmla="*/ 720329 h 1106488"/>
              <a:gd name="connsiteX11795" fmla="*/ 957263 w 1031876"/>
              <a:gd name="connsiteY11795" fmla="*/ 718543 h 1106488"/>
              <a:gd name="connsiteX11796" fmla="*/ 957263 w 1031876"/>
              <a:gd name="connsiteY11796" fmla="*/ 716757 h 1106488"/>
              <a:gd name="connsiteX11797" fmla="*/ 962026 w 1031876"/>
              <a:gd name="connsiteY11797" fmla="*/ 712292 h 1106488"/>
              <a:gd name="connsiteX11798" fmla="*/ 960950 w 1031876"/>
              <a:gd name="connsiteY11798" fmla="*/ 714914 h 1106488"/>
              <a:gd name="connsiteX11799" fmla="*/ 964407 w 1031876"/>
              <a:gd name="connsiteY11799" fmla="*/ 713185 h 1106488"/>
              <a:gd name="connsiteX11800" fmla="*/ 964407 w 1031876"/>
              <a:gd name="connsiteY11800" fmla="*/ 715864 h 1106488"/>
              <a:gd name="connsiteX11801" fmla="*/ 964407 w 1031876"/>
              <a:gd name="connsiteY11801" fmla="*/ 716257 h 1106488"/>
              <a:gd name="connsiteX11802" fmla="*/ 969864 w 1031876"/>
              <a:gd name="connsiteY11802" fmla="*/ 711002 h 1106488"/>
              <a:gd name="connsiteX11803" fmla="*/ 970757 w 1031876"/>
              <a:gd name="connsiteY11803" fmla="*/ 710142 h 1106488"/>
              <a:gd name="connsiteX11804" fmla="*/ 915988 w 1031876"/>
              <a:gd name="connsiteY11804" fmla="*/ 710142 h 1106488"/>
              <a:gd name="connsiteX11805" fmla="*/ 922338 w 1031876"/>
              <a:gd name="connsiteY11805" fmla="*/ 710142 h 1106488"/>
              <a:gd name="connsiteX11806" fmla="*/ 921544 w 1031876"/>
              <a:gd name="connsiteY11806" fmla="*/ 713582 h 1106488"/>
              <a:gd name="connsiteX11807" fmla="*/ 916667 w 1031876"/>
              <a:gd name="connsiteY11807" fmla="*/ 716601 h 1106488"/>
              <a:gd name="connsiteX11808" fmla="*/ 920274 w 1031876"/>
              <a:gd name="connsiteY11808" fmla="*/ 717180 h 1106488"/>
              <a:gd name="connsiteX11809" fmla="*/ 919560 w 1031876"/>
              <a:gd name="connsiteY11809" fmla="*/ 717352 h 1106488"/>
              <a:gd name="connsiteX11810" fmla="*/ 916616 w 1031876"/>
              <a:gd name="connsiteY11810" fmla="*/ 722313 h 1106488"/>
              <a:gd name="connsiteX11811" fmla="*/ 916365 w 1031876"/>
              <a:gd name="connsiteY11811" fmla="*/ 722948 h 1106488"/>
              <a:gd name="connsiteX11812" fmla="*/ 921346 w 1031876"/>
              <a:gd name="connsiteY11812" fmla="*/ 717352 h 1106488"/>
              <a:gd name="connsiteX11813" fmla="*/ 920274 w 1031876"/>
              <a:gd name="connsiteY11813" fmla="*/ 717180 h 1106488"/>
              <a:gd name="connsiteX11814" fmla="*/ 923132 w 1031876"/>
              <a:gd name="connsiteY11814" fmla="*/ 716492 h 1106488"/>
              <a:gd name="connsiteX11815" fmla="*/ 919560 w 1031876"/>
              <a:gd name="connsiteY11815" fmla="*/ 719932 h 1106488"/>
              <a:gd name="connsiteX11816" fmla="*/ 916326 w 1031876"/>
              <a:gd name="connsiteY11816" fmla="*/ 723046 h 1106488"/>
              <a:gd name="connsiteX11817" fmla="*/ 915988 w 1031876"/>
              <a:gd name="connsiteY11817" fmla="*/ 723901 h 1106488"/>
              <a:gd name="connsiteX11818" fmla="*/ 915988 w 1031876"/>
              <a:gd name="connsiteY11818" fmla="*/ 723900 h 1106488"/>
              <a:gd name="connsiteX11819" fmla="*/ 915988 w 1031876"/>
              <a:gd name="connsiteY11819" fmla="*/ 723372 h 1106488"/>
              <a:gd name="connsiteX11820" fmla="*/ 915988 w 1031876"/>
              <a:gd name="connsiteY11820" fmla="*/ 723372 h 1106488"/>
              <a:gd name="connsiteX11821" fmla="*/ 915988 w 1031876"/>
              <a:gd name="connsiteY11821" fmla="*/ 719932 h 1106488"/>
              <a:gd name="connsiteX11822" fmla="*/ 915988 w 1031876"/>
              <a:gd name="connsiteY11822" fmla="*/ 717882 h 1106488"/>
              <a:gd name="connsiteX11823" fmla="*/ 915988 w 1031876"/>
              <a:gd name="connsiteY11823" fmla="*/ 717022 h 1106488"/>
              <a:gd name="connsiteX11824" fmla="*/ 915988 w 1031876"/>
              <a:gd name="connsiteY11824" fmla="*/ 716492 h 1106488"/>
              <a:gd name="connsiteX11825" fmla="*/ 915988 w 1031876"/>
              <a:gd name="connsiteY11825" fmla="*/ 715963 h 1106488"/>
              <a:gd name="connsiteX11826" fmla="*/ 915988 w 1031876"/>
              <a:gd name="connsiteY11826" fmla="*/ 712722 h 1106488"/>
              <a:gd name="connsiteX11827" fmla="*/ 915988 w 1031876"/>
              <a:gd name="connsiteY11827" fmla="*/ 711002 h 1106488"/>
              <a:gd name="connsiteX11828" fmla="*/ 915988 w 1031876"/>
              <a:gd name="connsiteY11828" fmla="*/ 710142 h 1106488"/>
              <a:gd name="connsiteX11829" fmla="*/ 964407 w 1031876"/>
              <a:gd name="connsiteY11829" fmla="*/ 709613 h 1106488"/>
              <a:gd name="connsiteX11830" fmla="*/ 971551 w 1031876"/>
              <a:gd name="connsiteY11830" fmla="*/ 709613 h 1106488"/>
              <a:gd name="connsiteX11831" fmla="*/ 964407 w 1031876"/>
              <a:gd name="connsiteY11831" fmla="*/ 713185 h 1106488"/>
              <a:gd name="connsiteX11832" fmla="*/ 957263 w 1031876"/>
              <a:gd name="connsiteY11832" fmla="*/ 709613 h 1106488"/>
              <a:gd name="connsiteX11833" fmla="*/ 957263 w 1031876"/>
              <a:gd name="connsiteY11833" fmla="*/ 716757 h 1106488"/>
              <a:gd name="connsiteX11834" fmla="*/ 957263 w 1031876"/>
              <a:gd name="connsiteY11834" fmla="*/ 715962 h 1106488"/>
              <a:gd name="connsiteX11835" fmla="*/ 957263 w 1031876"/>
              <a:gd name="connsiteY11835" fmla="*/ 715864 h 1106488"/>
              <a:gd name="connsiteX11836" fmla="*/ 957263 w 1031876"/>
              <a:gd name="connsiteY11836" fmla="*/ 715168 h 1106488"/>
              <a:gd name="connsiteX11837" fmla="*/ 942975 w 1031876"/>
              <a:gd name="connsiteY11837" fmla="*/ 709613 h 1106488"/>
              <a:gd name="connsiteX11838" fmla="*/ 939800 w 1031876"/>
              <a:gd name="connsiteY11838" fmla="*/ 710407 h 1106488"/>
              <a:gd name="connsiteX11839" fmla="*/ 936626 w 1031876"/>
              <a:gd name="connsiteY11839" fmla="*/ 715961 h 1106488"/>
              <a:gd name="connsiteX11840" fmla="*/ 936625 w 1031876"/>
              <a:gd name="connsiteY11840" fmla="*/ 715963 h 1106488"/>
              <a:gd name="connsiteX11841" fmla="*/ 936626 w 1031876"/>
              <a:gd name="connsiteY11841" fmla="*/ 715956 h 1106488"/>
              <a:gd name="connsiteX11842" fmla="*/ 937419 w 1031876"/>
              <a:gd name="connsiteY11842" fmla="*/ 710407 h 1106488"/>
              <a:gd name="connsiteX11843" fmla="*/ 942975 w 1031876"/>
              <a:gd name="connsiteY11843" fmla="*/ 709613 h 1106488"/>
              <a:gd name="connsiteX11844" fmla="*/ 53976 w 1031876"/>
              <a:gd name="connsiteY11844" fmla="*/ 709613 h 1106488"/>
              <a:gd name="connsiteX11845" fmla="*/ 53976 w 1031876"/>
              <a:gd name="connsiteY11845" fmla="*/ 716757 h 1106488"/>
              <a:gd name="connsiteX11846" fmla="*/ 53976 w 1031876"/>
              <a:gd name="connsiteY11846" fmla="*/ 715963 h 1106488"/>
              <a:gd name="connsiteX11847" fmla="*/ 53976 w 1031876"/>
              <a:gd name="connsiteY11847" fmla="*/ 715864 h 1106488"/>
              <a:gd name="connsiteX11848" fmla="*/ 53976 w 1031876"/>
              <a:gd name="connsiteY11848" fmla="*/ 712788 h 1106488"/>
              <a:gd name="connsiteX11849" fmla="*/ 53976 w 1031876"/>
              <a:gd name="connsiteY11849" fmla="*/ 710506 h 1106488"/>
              <a:gd name="connsiteX11850" fmla="*/ 53976 w 1031876"/>
              <a:gd name="connsiteY11850" fmla="*/ 710407 h 1106488"/>
              <a:gd name="connsiteX11851" fmla="*/ 47626 w 1031876"/>
              <a:gd name="connsiteY11851" fmla="*/ 709613 h 1106488"/>
              <a:gd name="connsiteX11852" fmla="*/ 53182 w 1031876"/>
              <a:gd name="connsiteY11852" fmla="*/ 715169 h 1106488"/>
              <a:gd name="connsiteX11853" fmla="*/ 53976 w 1031876"/>
              <a:gd name="connsiteY11853" fmla="*/ 715963 h 1106488"/>
              <a:gd name="connsiteX11854" fmla="*/ 47626 w 1031876"/>
              <a:gd name="connsiteY11854" fmla="*/ 709613 h 1106488"/>
              <a:gd name="connsiteX11855" fmla="*/ 895351 w 1031876"/>
              <a:gd name="connsiteY11855" fmla="*/ 709612 h 1106488"/>
              <a:gd name="connsiteX11856" fmla="*/ 889001 w 1031876"/>
              <a:gd name="connsiteY11856" fmla="*/ 715962 h 1106488"/>
              <a:gd name="connsiteX11857" fmla="*/ 895351 w 1031876"/>
              <a:gd name="connsiteY11857" fmla="*/ 709612 h 1106488"/>
              <a:gd name="connsiteX11858" fmla="*/ 895351 w 1031876"/>
              <a:gd name="connsiteY11858" fmla="*/ 709612 h 1106488"/>
              <a:gd name="connsiteX11859" fmla="*/ 898526 w 1031876"/>
              <a:gd name="connsiteY11859" fmla="*/ 709612 h 1106488"/>
              <a:gd name="connsiteX11860" fmla="*/ 901602 w 1031876"/>
              <a:gd name="connsiteY11860" fmla="*/ 709612 h 1106488"/>
              <a:gd name="connsiteX11861" fmla="*/ 901701 w 1031876"/>
              <a:gd name="connsiteY11861" fmla="*/ 709612 h 1106488"/>
              <a:gd name="connsiteX11862" fmla="*/ 902495 w 1031876"/>
              <a:gd name="connsiteY11862" fmla="*/ 709612 h 1106488"/>
              <a:gd name="connsiteX11863" fmla="*/ 901602 w 1031876"/>
              <a:gd name="connsiteY11863" fmla="*/ 711993 h 1106488"/>
              <a:gd name="connsiteX11864" fmla="*/ 899161 w 1031876"/>
              <a:gd name="connsiteY11864" fmla="*/ 711064 h 1106488"/>
              <a:gd name="connsiteX11865" fmla="*/ 897256 w 1031876"/>
              <a:gd name="connsiteY11865" fmla="*/ 712152 h 1106488"/>
              <a:gd name="connsiteX11866" fmla="*/ 889001 w 1031876"/>
              <a:gd name="connsiteY11866" fmla="*/ 709612 h 1106488"/>
              <a:gd name="connsiteX11867" fmla="*/ 895351 w 1031876"/>
              <a:gd name="connsiteY11867" fmla="*/ 709612 h 1106488"/>
              <a:gd name="connsiteX11868" fmla="*/ 889001 w 1031876"/>
              <a:gd name="connsiteY11868" fmla="*/ 715962 h 1106488"/>
              <a:gd name="connsiteX11869" fmla="*/ 889001 w 1031876"/>
              <a:gd name="connsiteY11869" fmla="*/ 715168 h 1106488"/>
              <a:gd name="connsiteX11870" fmla="*/ 889001 w 1031876"/>
              <a:gd name="connsiteY11870" fmla="*/ 711200 h 1106488"/>
              <a:gd name="connsiteX11871" fmla="*/ 847726 w 1031876"/>
              <a:gd name="connsiteY11871" fmla="*/ 709612 h 1106488"/>
              <a:gd name="connsiteX11872" fmla="*/ 847726 w 1031876"/>
              <a:gd name="connsiteY11872" fmla="*/ 709613 h 1106488"/>
              <a:gd name="connsiteX11873" fmla="*/ 847726 w 1031876"/>
              <a:gd name="connsiteY11873" fmla="*/ 712291 h 1106488"/>
              <a:gd name="connsiteX11874" fmla="*/ 847726 w 1031876"/>
              <a:gd name="connsiteY11874" fmla="*/ 713184 h 1106488"/>
              <a:gd name="connsiteX11875" fmla="*/ 847726 w 1031876"/>
              <a:gd name="connsiteY11875" fmla="*/ 716756 h 1106488"/>
              <a:gd name="connsiteX11876" fmla="*/ 845345 w 1031876"/>
              <a:gd name="connsiteY11876" fmla="*/ 716756 h 1106488"/>
              <a:gd name="connsiteX11877" fmla="*/ 844551 w 1031876"/>
              <a:gd name="connsiteY11877" fmla="*/ 716756 h 1106488"/>
              <a:gd name="connsiteX11878" fmla="*/ 841376 w 1031876"/>
              <a:gd name="connsiteY11878" fmla="*/ 716756 h 1106488"/>
              <a:gd name="connsiteX11879" fmla="*/ 842170 w 1031876"/>
              <a:gd name="connsiteY11879" fmla="*/ 715863 h 1106488"/>
              <a:gd name="connsiteX11880" fmla="*/ 847718 w 1031876"/>
              <a:gd name="connsiteY11880" fmla="*/ 709621 h 1106488"/>
              <a:gd name="connsiteX11881" fmla="*/ 842170 w 1031876"/>
              <a:gd name="connsiteY11881" fmla="*/ 715169 h 1106488"/>
              <a:gd name="connsiteX11882" fmla="*/ 841376 w 1031876"/>
              <a:gd name="connsiteY11882" fmla="*/ 715963 h 1106488"/>
              <a:gd name="connsiteX11883" fmla="*/ 842170 w 1031876"/>
              <a:gd name="connsiteY11883" fmla="*/ 712788 h 1106488"/>
              <a:gd name="connsiteX11884" fmla="*/ 847724 w 1031876"/>
              <a:gd name="connsiteY11884" fmla="*/ 709614 h 1106488"/>
              <a:gd name="connsiteX11885" fmla="*/ 314722 w 1031876"/>
              <a:gd name="connsiteY11885" fmla="*/ 709612 h 1106488"/>
              <a:gd name="connsiteX11886" fmla="*/ 316746 w 1031876"/>
              <a:gd name="connsiteY11886" fmla="*/ 714335 h 1106488"/>
              <a:gd name="connsiteX11887" fmla="*/ 317252 w 1031876"/>
              <a:gd name="connsiteY11887" fmla="*/ 715516 h 1106488"/>
              <a:gd name="connsiteX11888" fmla="*/ 314722 w 1031876"/>
              <a:gd name="connsiteY11888" fmla="*/ 716359 h 1106488"/>
              <a:gd name="connsiteX11889" fmla="*/ 314722 w 1031876"/>
              <a:gd name="connsiteY11889" fmla="*/ 715516 h 1106488"/>
              <a:gd name="connsiteX11890" fmla="*/ 314722 w 1031876"/>
              <a:gd name="connsiteY11890" fmla="*/ 712986 h 1106488"/>
              <a:gd name="connsiteX11891" fmla="*/ 314722 w 1031876"/>
              <a:gd name="connsiteY11891" fmla="*/ 712142 h 1106488"/>
              <a:gd name="connsiteX11892" fmla="*/ 314722 w 1031876"/>
              <a:gd name="connsiteY11892" fmla="*/ 710456 h 1106488"/>
              <a:gd name="connsiteX11893" fmla="*/ 314722 w 1031876"/>
              <a:gd name="connsiteY11893" fmla="*/ 709612 h 1106488"/>
              <a:gd name="connsiteX11894" fmla="*/ 314722 w 1031876"/>
              <a:gd name="connsiteY11894" fmla="*/ 709612 h 1106488"/>
              <a:gd name="connsiteX11895" fmla="*/ 321469 w 1031876"/>
              <a:gd name="connsiteY11895" fmla="*/ 709612 h 1106488"/>
              <a:gd name="connsiteX11896" fmla="*/ 322263 w 1031876"/>
              <a:gd name="connsiteY11896" fmla="*/ 710406 h 1106488"/>
              <a:gd name="connsiteX11897" fmla="*/ 321945 w 1031876"/>
              <a:gd name="connsiteY11897" fmla="*/ 710724 h 1106488"/>
              <a:gd name="connsiteX11898" fmla="*/ 323999 w 1031876"/>
              <a:gd name="connsiteY11898" fmla="*/ 715516 h 1106488"/>
              <a:gd name="connsiteX11899" fmla="*/ 322660 w 1031876"/>
              <a:gd name="connsiteY11899" fmla="*/ 715962 h 1106488"/>
              <a:gd name="connsiteX11900" fmla="*/ 321469 w 1031876"/>
              <a:gd name="connsiteY11900" fmla="*/ 716359 h 1106488"/>
              <a:gd name="connsiteX11901" fmla="*/ 321072 w 1031876"/>
              <a:gd name="connsiteY11901" fmla="*/ 715962 h 1106488"/>
              <a:gd name="connsiteX11902" fmla="*/ 318096 w 1031876"/>
              <a:gd name="connsiteY11902" fmla="*/ 712986 h 1106488"/>
              <a:gd name="connsiteX11903" fmla="*/ 314722 w 1031876"/>
              <a:gd name="connsiteY11903" fmla="*/ 709612 h 1106488"/>
              <a:gd name="connsiteX11904" fmla="*/ 287338 w 1031876"/>
              <a:gd name="connsiteY11904" fmla="*/ 709612 h 1106488"/>
              <a:gd name="connsiteX11905" fmla="*/ 287339 w 1031876"/>
              <a:gd name="connsiteY11905" fmla="*/ 709613 h 1106488"/>
              <a:gd name="connsiteX11906" fmla="*/ 290513 w 1031876"/>
              <a:gd name="connsiteY11906" fmla="*/ 709613 h 1106488"/>
              <a:gd name="connsiteX11907" fmla="*/ 293688 w 1031876"/>
              <a:gd name="connsiteY11907" fmla="*/ 709613 h 1106488"/>
              <a:gd name="connsiteX11908" fmla="*/ 293688 w 1031876"/>
              <a:gd name="connsiteY11908" fmla="*/ 710407 h 1106488"/>
              <a:gd name="connsiteX11909" fmla="*/ 293688 w 1031876"/>
              <a:gd name="connsiteY11909" fmla="*/ 712788 h 1106488"/>
              <a:gd name="connsiteX11910" fmla="*/ 293688 w 1031876"/>
              <a:gd name="connsiteY11910" fmla="*/ 715169 h 1106488"/>
              <a:gd name="connsiteX11911" fmla="*/ 293688 w 1031876"/>
              <a:gd name="connsiteY11911" fmla="*/ 715963 h 1106488"/>
              <a:gd name="connsiteX11912" fmla="*/ 292894 w 1031876"/>
              <a:gd name="connsiteY11912" fmla="*/ 715169 h 1106488"/>
              <a:gd name="connsiteX11913" fmla="*/ 287342 w 1031876"/>
              <a:gd name="connsiteY11913" fmla="*/ 709617 h 1106488"/>
              <a:gd name="connsiteX11914" fmla="*/ 290017 w 1031876"/>
              <a:gd name="connsiteY11914" fmla="*/ 713052 h 1106488"/>
              <a:gd name="connsiteX11915" fmla="*/ 288195 w 1031876"/>
              <a:gd name="connsiteY11915" fmla="*/ 715391 h 1106488"/>
              <a:gd name="connsiteX11916" fmla="*/ 287338 w 1031876"/>
              <a:gd name="connsiteY11916" fmla="*/ 709613 h 1106488"/>
              <a:gd name="connsiteX11917" fmla="*/ 287338 w 1031876"/>
              <a:gd name="connsiteY11917" fmla="*/ 709613 h 1106488"/>
              <a:gd name="connsiteX11918" fmla="*/ 950425 w 1031876"/>
              <a:gd name="connsiteY11918" fmla="*/ 709549 h 1106488"/>
              <a:gd name="connsiteX11919" fmla="*/ 950425 w 1031876"/>
              <a:gd name="connsiteY11919" fmla="*/ 709612 h 1106488"/>
              <a:gd name="connsiteX11920" fmla="*/ 950425 w 1031876"/>
              <a:gd name="connsiteY11920" fmla="*/ 713818 h 1106488"/>
              <a:gd name="connsiteX11921" fmla="*/ 950425 w 1031876"/>
              <a:gd name="connsiteY11921" fmla="*/ 715526 h 1106488"/>
              <a:gd name="connsiteX11922" fmla="*/ 950425 w 1031876"/>
              <a:gd name="connsiteY11922" fmla="*/ 716380 h 1106488"/>
              <a:gd name="connsiteX11923" fmla="*/ 943588 w 1031876"/>
              <a:gd name="connsiteY11923" fmla="*/ 723210 h 1106488"/>
              <a:gd name="connsiteX11924" fmla="*/ 947006 w 1031876"/>
              <a:gd name="connsiteY11924" fmla="*/ 715526 h 1106488"/>
              <a:gd name="connsiteX11925" fmla="*/ 947939 w 1031876"/>
              <a:gd name="connsiteY11925" fmla="*/ 712033 h 1106488"/>
              <a:gd name="connsiteX11926" fmla="*/ 950362 w 1031876"/>
              <a:gd name="connsiteY11926" fmla="*/ 709612 h 1106488"/>
              <a:gd name="connsiteX11927" fmla="*/ 841024 w 1031876"/>
              <a:gd name="connsiteY11927" fmla="*/ 709549 h 1106488"/>
              <a:gd name="connsiteX11928" fmla="*/ 835732 w 1031876"/>
              <a:gd name="connsiteY11928" fmla="*/ 714836 h 1106488"/>
              <a:gd name="connsiteX11929" fmla="*/ 837605 w 1031876"/>
              <a:gd name="connsiteY11929" fmla="*/ 712965 h 1106488"/>
              <a:gd name="connsiteX11930" fmla="*/ 841024 w 1031876"/>
              <a:gd name="connsiteY11930" fmla="*/ 709549 h 1106488"/>
              <a:gd name="connsiteX11931" fmla="*/ 799998 w 1031876"/>
              <a:gd name="connsiteY11931" fmla="*/ 709549 h 1106488"/>
              <a:gd name="connsiteX11932" fmla="*/ 803417 w 1031876"/>
              <a:gd name="connsiteY11932" fmla="*/ 709549 h 1106488"/>
              <a:gd name="connsiteX11933" fmla="*/ 804272 w 1031876"/>
              <a:gd name="connsiteY11933" fmla="*/ 709549 h 1106488"/>
              <a:gd name="connsiteX11934" fmla="*/ 806836 w 1031876"/>
              <a:gd name="connsiteY11934" fmla="*/ 709549 h 1106488"/>
              <a:gd name="connsiteX11935" fmla="*/ 803417 w 1031876"/>
              <a:gd name="connsiteY11935" fmla="*/ 712111 h 1106488"/>
              <a:gd name="connsiteX11936" fmla="*/ 800101 w 1031876"/>
              <a:gd name="connsiteY11936" fmla="*/ 709627 h 1106488"/>
              <a:gd name="connsiteX11937" fmla="*/ 38100 w 1031876"/>
              <a:gd name="connsiteY11937" fmla="*/ 707563 h 1106488"/>
              <a:gd name="connsiteX11938" fmla="*/ 41275 w 1031876"/>
              <a:gd name="connsiteY11938" fmla="*/ 710142 h 1106488"/>
              <a:gd name="connsiteX11939" fmla="*/ 39604 w 1031876"/>
              <a:gd name="connsiteY11939" fmla="*/ 712556 h 1106488"/>
              <a:gd name="connsiteX11940" fmla="*/ 37383 w 1031876"/>
              <a:gd name="connsiteY11940" fmla="*/ 708145 h 1106488"/>
              <a:gd name="connsiteX11941" fmla="*/ 317500 w 1031876"/>
              <a:gd name="connsiteY11941" fmla="*/ 707231 h 1106488"/>
              <a:gd name="connsiteX11942" fmla="*/ 320675 w 1031876"/>
              <a:gd name="connsiteY11942" fmla="*/ 709612 h 1106488"/>
              <a:gd name="connsiteX11943" fmla="*/ 318294 w 1031876"/>
              <a:gd name="connsiteY11943" fmla="*/ 709612 h 1106488"/>
              <a:gd name="connsiteX11944" fmla="*/ 317500 w 1031876"/>
              <a:gd name="connsiteY11944" fmla="*/ 709612 h 1106488"/>
              <a:gd name="connsiteX11945" fmla="*/ 314722 w 1031876"/>
              <a:gd name="connsiteY11945" fmla="*/ 709612 h 1106488"/>
              <a:gd name="connsiteX11946" fmla="*/ 314325 w 1031876"/>
              <a:gd name="connsiteY11946" fmla="*/ 709612 h 1106488"/>
              <a:gd name="connsiteX11947" fmla="*/ 317500 w 1031876"/>
              <a:gd name="connsiteY11947" fmla="*/ 707231 h 1106488"/>
              <a:gd name="connsiteX11948" fmla="*/ 311150 w 1031876"/>
              <a:gd name="connsiteY11948" fmla="*/ 707231 h 1106488"/>
              <a:gd name="connsiteX11949" fmla="*/ 314325 w 1031876"/>
              <a:gd name="connsiteY11949" fmla="*/ 709612 h 1106488"/>
              <a:gd name="connsiteX11950" fmla="*/ 307975 w 1031876"/>
              <a:gd name="connsiteY11950" fmla="*/ 709612 h 1106488"/>
              <a:gd name="connsiteX11951" fmla="*/ 311150 w 1031876"/>
              <a:gd name="connsiteY11951" fmla="*/ 707231 h 1106488"/>
              <a:gd name="connsiteX11952" fmla="*/ 949326 w 1031876"/>
              <a:gd name="connsiteY11952" fmla="*/ 704533 h 1106488"/>
              <a:gd name="connsiteX11953" fmla="*/ 942976 w 1031876"/>
              <a:gd name="connsiteY11953" fmla="*/ 709612 h 1106488"/>
              <a:gd name="connsiteX11954" fmla="*/ 946945 w 1031876"/>
              <a:gd name="connsiteY11954" fmla="*/ 706437 h 1106488"/>
              <a:gd name="connsiteX11955" fmla="*/ 950108 w 1031876"/>
              <a:gd name="connsiteY11955" fmla="*/ 703907 h 1106488"/>
              <a:gd name="connsiteX11956" fmla="*/ 949326 w 1031876"/>
              <a:gd name="connsiteY11956" fmla="*/ 704533 h 1106488"/>
              <a:gd name="connsiteX11957" fmla="*/ 949922 w 1031876"/>
              <a:gd name="connsiteY11957" fmla="*/ 704056 h 1106488"/>
              <a:gd name="connsiteX11958" fmla="*/ 47626 w 1031876"/>
              <a:gd name="connsiteY11958" fmla="*/ 703263 h 1106488"/>
              <a:gd name="connsiteX11959" fmla="*/ 48420 w 1031876"/>
              <a:gd name="connsiteY11959" fmla="*/ 706438 h 1106488"/>
              <a:gd name="connsiteX11960" fmla="*/ 49935 w 1031876"/>
              <a:gd name="connsiteY11960" fmla="*/ 707304 h 1106488"/>
              <a:gd name="connsiteX11961" fmla="*/ 50801 w 1031876"/>
              <a:gd name="connsiteY11961" fmla="*/ 708819 h 1106488"/>
              <a:gd name="connsiteX11962" fmla="*/ 53976 w 1031876"/>
              <a:gd name="connsiteY11962" fmla="*/ 709613 h 1106488"/>
              <a:gd name="connsiteX11963" fmla="*/ 47626 w 1031876"/>
              <a:gd name="connsiteY11963" fmla="*/ 703263 h 1106488"/>
              <a:gd name="connsiteX11964" fmla="*/ 47626 w 1031876"/>
              <a:gd name="connsiteY11964" fmla="*/ 703263 h 1106488"/>
              <a:gd name="connsiteX11965" fmla="*/ 53976 w 1031876"/>
              <a:gd name="connsiteY11965" fmla="*/ 709613 h 1106488"/>
              <a:gd name="connsiteX11966" fmla="*/ 49935 w 1031876"/>
              <a:gd name="connsiteY11966" fmla="*/ 707304 h 1106488"/>
              <a:gd name="connsiteX11967" fmla="*/ 34132 w 1031876"/>
              <a:gd name="connsiteY11967" fmla="*/ 703263 h 1106488"/>
              <a:gd name="connsiteX11968" fmla="*/ 34925 w 1031876"/>
              <a:gd name="connsiteY11968" fmla="*/ 705613 h 1106488"/>
              <a:gd name="connsiteX11969" fmla="*/ 34925 w 1031876"/>
              <a:gd name="connsiteY11969" fmla="*/ 703263 h 1106488"/>
              <a:gd name="connsiteX11970" fmla="*/ 37383 w 1031876"/>
              <a:gd name="connsiteY11970" fmla="*/ 708145 h 1106488"/>
              <a:gd name="connsiteX11971" fmla="*/ 36125 w 1031876"/>
              <a:gd name="connsiteY11971" fmla="*/ 709168 h 1106488"/>
              <a:gd name="connsiteX11972" fmla="*/ 36811 w 1031876"/>
              <a:gd name="connsiteY11972" fmla="*/ 711201 h 1106488"/>
              <a:gd name="connsiteX11973" fmla="*/ 34967 w 1031876"/>
              <a:gd name="connsiteY11973" fmla="*/ 710108 h 1106488"/>
              <a:gd name="connsiteX11974" fmla="*/ 34925 w 1031876"/>
              <a:gd name="connsiteY11974" fmla="*/ 710142 h 1106488"/>
              <a:gd name="connsiteX11975" fmla="*/ 34925 w 1031876"/>
              <a:gd name="connsiteY11975" fmla="*/ 710083 h 1106488"/>
              <a:gd name="connsiteX11976" fmla="*/ 34132 w 1031876"/>
              <a:gd name="connsiteY11976" fmla="*/ 709613 h 1106488"/>
              <a:gd name="connsiteX11977" fmla="*/ 34132 w 1031876"/>
              <a:gd name="connsiteY11977" fmla="*/ 710407 h 1106488"/>
              <a:gd name="connsiteX11978" fmla="*/ 34132 w 1031876"/>
              <a:gd name="connsiteY11978" fmla="*/ 711994 h 1106488"/>
              <a:gd name="connsiteX11979" fmla="*/ 34132 w 1031876"/>
              <a:gd name="connsiteY11979" fmla="*/ 715963 h 1106488"/>
              <a:gd name="connsiteX11980" fmla="*/ 34132 w 1031876"/>
              <a:gd name="connsiteY11980" fmla="*/ 703263 h 1106488"/>
              <a:gd name="connsiteX11981" fmla="*/ 26988 w 1031876"/>
              <a:gd name="connsiteY11981" fmla="*/ 703263 h 1106488"/>
              <a:gd name="connsiteX11982" fmla="*/ 26988 w 1031876"/>
              <a:gd name="connsiteY11982" fmla="*/ 709613 h 1106488"/>
              <a:gd name="connsiteX11983" fmla="*/ 26988 w 1031876"/>
              <a:gd name="connsiteY11983" fmla="*/ 703263 h 1106488"/>
              <a:gd name="connsiteX11984" fmla="*/ 963613 w 1031876"/>
              <a:gd name="connsiteY11984" fmla="*/ 703262 h 1106488"/>
              <a:gd name="connsiteX11985" fmla="*/ 957263 w 1031876"/>
              <a:gd name="connsiteY11985" fmla="*/ 709612 h 1106488"/>
              <a:gd name="connsiteX11986" fmla="*/ 963613 w 1031876"/>
              <a:gd name="connsiteY11986" fmla="*/ 703262 h 1106488"/>
              <a:gd name="connsiteX11987" fmla="*/ 902495 w 1031876"/>
              <a:gd name="connsiteY11987" fmla="*/ 703262 h 1106488"/>
              <a:gd name="connsiteX11988" fmla="*/ 909639 w 1031876"/>
              <a:gd name="connsiteY11988" fmla="*/ 703262 h 1106488"/>
              <a:gd name="connsiteX11989" fmla="*/ 902495 w 1031876"/>
              <a:gd name="connsiteY11989" fmla="*/ 703262 h 1106488"/>
              <a:gd name="connsiteX11990" fmla="*/ 307975 w 1031876"/>
              <a:gd name="connsiteY11990" fmla="*/ 703262 h 1106488"/>
              <a:gd name="connsiteX11991" fmla="*/ 307975 w 1031876"/>
              <a:gd name="connsiteY11991" fmla="*/ 704056 h 1106488"/>
              <a:gd name="connsiteX11992" fmla="*/ 307975 w 1031876"/>
              <a:gd name="connsiteY11992" fmla="*/ 706437 h 1106488"/>
              <a:gd name="connsiteX11993" fmla="*/ 307975 w 1031876"/>
              <a:gd name="connsiteY11993" fmla="*/ 707231 h 1106488"/>
              <a:gd name="connsiteX11994" fmla="*/ 307975 w 1031876"/>
              <a:gd name="connsiteY11994" fmla="*/ 708818 h 1106488"/>
              <a:gd name="connsiteX11995" fmla="*/ 307975 w 1031876"/>
              <a:gd name="connsiteY11995" fmla="*/ 709612 h 1106488"/>
              <a:gd name="connsiteX11996" fmla="*/ 307975 w 1031876"/>
              <a:gd name="connsiteY11996" fmla="*/ 703262 h 1106488"/>
              <a:gd name="connsiteX11997" fmla="*/ 307975 w 1031876"/>
              <a:gd name="connsiteY11997" fmla="*/ 703262 h 1106488"/>
              <a:gd name="connsiteX11998" fmla="*/ 314325 w 1031876"/>
              <a:gd name="connsiteY11998" fmla="*/ 709612 h 1106488"/>
              <a:gd name="connsiteX11999" fmla="*/ 307975 w 1031876"/>
              <a:gd name="connsiteY11999" fmla="*/ 703262 h 1106488"/>
              <a:gd name="connsiteX12000" fmla="*/ 841024 w 1031876"/>
              <a:gd name="connsiteY12000" fmla="*/ 702719 h 1106488"/>
              <a:gd name="connsiteX12001" fmla="*/ 847861 w 1031876"/>
              <a:gd name="connsiteY12001" fmla="*/ 702719 h 1106488"/>
              <a:gd name="connsiteX12002" fmla="*/ 841024 w 1031876"/>
              <a:gd name="connsiteY12002" fmla="*/ 709549 h 1106488"/>
              <a:gd name="connsiteX12003" fmla="*/ 841024 w 1031876"/>
              <a:gd name="connsiteY12003" fmla="*/ 708696 h 1106488"/>
              <a:gd name="connsiteX12004" fmla="*/ 841024 w 1031876"/>
              <a:gd name="connsiteY12004" fmla="*/ 706134 h 1106488"/>
              <a:gd name="connsiteX12005" fmla="*/ 841024 w 1031876"/>
              <a:gd name="connsiteY12005" fmla="*/ 702719 h 1106488"/>
              <a:gd name="connsiteX12006" fmla="*/ 806836 w 1031876"/>
              <a:gd name="connsiteY12006" fmla="*/ 702719 h 1106488"/>
              <a:gd name="connsiteX12007" fmla="*/ 806836 w 1031876"/>
              <a:gd name="connsiteY12007" fmla="*/ 702878 h 1106488"/>
              <a:gd name="connsiteX12008" fmla="*/ 806836 w 1031876"/>
              <a:gd name="connsiteY12008" fmla="*/ 705280 h 1106488"/>
              <a:gd name="connsiteX12009" fmla="*/ 806836 w 1031876"/>
              <a:gd name="connsiteY12009" fmla="*/ 706134 h 1106488"/>
              <a:gd name="connsiteX12010" fmla="*/ 806836 w 1031876"/>
              <a:gd name="connsiteY12010" fmla="*/ 706988 h 1106488"/>
              <a:gd name="connsiteX12011" fmla="*/ 806836 w 1031876"/>
              <a:gd name="connsiteY12011" fmla="*/ 709549 h 1106488"/>
              <a:gd name="connsiteX12012" fmla="*/ 806836 w 1031876"/>
              <a:gd name="connsiteY12012" fmla="*/ 702719 h 1106488"/>
              <a:gd name="connsiteX12013" fmla="*/ 49935 w 1031876"/>
              <a:gd name="connsiteY12013" fmla="*/ 700954 h 1106488"/>
              <a:gd name="connsiteX12014" fmla="*/ 53976 w 1031876"/>
              <a:gd name="connsiteY12014" fmla="*/ 703263 h 1106488"/>
              <a:gd name="connsiteX12015" fmla="*/ 50801 w 1031876"/>
              <a:gd name="connsiteY12015" fmla="*/ 702469 h 1106488"/>
              <a:gd name="connsiteX12016" fmla="*/ 954954 w 1031876"/>
              <a:gd name="connsiteY12016" fmla="*/ 700953 h 1106488"/>
              <a:gd name="connsiteX12017" fmla="*/ 954088 w 1031876"/>
              <a:gd name="connsiteY12017" fmla="*/ 702468 h 1106488"/>
              <a:gd name="connsiteX12018" fmla="*/ 950914 w 1031876"/>
              <a:gd name="connsiteY12018" fmla="*/ 703262 h 1106488"/>
              <a:gd name="connsiteX12019" fmla="*/ 950913 w 1031876"/>
              <a:gd name="connsiteY12019" fmla="*/ 703262 h 1106488"/>
              <a:gd name="connsiteX12020" fmla="*/ 950914 w 1031876"/>
              <a:gd name="connsiteY12020" fmla="*/ 703262 h 1106488"/>
              <a:gd name="connsiteX12021" fmla="*/ 310034 w 1031876"/>
              <a:gd name="connsiteY12021" fmla="*/ 700516 h 1106488"/>
              <a:gd name="connsiteX12022" fmla="*/ 311150 w 1031876"/>
              <a:gd name="connsiteY12022" fmla="*/ 702468 h 1106488"/>
              <a:gd name="connsiteX12023" fmla="*/ 314325 w 1031876"/>
              <a:gd name="connsiteY12023" fmla="*/ 703262 h 1106488"/>
              <a:gd name="connsiteX12024" fmla="*/ 307975 w 1031876"/>
              <a:gd name="connsiteY12024" fmla="*/ 703262 h 1106488"/>
              <a:gd name="connsiteX12025" fmla="*/ 908250 w 1031876"/>
              <a:gd name="connsiteY12025" fmla="*/ 700336 h 1106488"/>
              <a:gd name="connsiteX12026" fmla="*/ 909110 w 1031876"/>
              <a:gd name="connsiteY12026" fmla="*/ 702866 h 1106488"/>
              <a:gd name="connsiteX12027" fmla="*/ 902230 w 1031876"/>
              <a:gd name="connsiteY12027" fmla="*/ 702866 h 1106488"/>
              <a:gd name="connsiteX12028" fmla="*/ 908250 w 1031876"/>
              <a:gd name="connsiteY12028" fmla="*/ 700336 h 1106488"/>
              <a:gd name="connsiteX12029" fmla="*/ 53123 w 1031876"/>
              <a:gd name="connsiteY12029" fmla="*/ 699567 h 1106488"/>
              <a:gd name="connsiteX12030" fmla="*/ 54701 w 1031876"/>
              <a:gd name="connsiteY12030" fmla="*/ 702719 h 1106488"/>
              <a:gd name="connsiteX12031" fmla="*/ 52137 w 1031876"/>
              <a:gd name="connsiteY12031" fmla="*/ 701865 h 1106488"/>
              <a:gd name="connsiteX12032" fmla="*/ 904294 w 1031876"/>
              <a:gd name="connsiteY12032" fmla="*/ 698818 h 1106488"/>
              <a:gd name="connsiteX12033" fmla="*/ 904810 w 1031876"/>
              <a:gd name="connsiteY12033" fmla="*/ 699493 h 1106488"/>
              <a:gd name="connsiteX12034" fmla="*/ 902230 w 1031876"/>
              <a:gd name="connsiteY12034" fmla="*/ 702866 h 1106488"/>
              <a:gd name="connsiteX12035" fmla="*/ 903090 w 1031876"/>
              <a:gd name="connsiteY12035" fmla="*/ 699493 h 1106488"/>
              <a:gd name="connsiteX12036" fmla="*/ 262537 w 1031876"/>
              <a:gd name="connsiteY12036" fmla="*/ 698161 h 1106488"/>
              <a:gd name="connsiteX12037" fmla="*/ 261779 w 1031876"/>
              <a:gd name="connsiteY12037" fmla="*/ 699929 h 1106488"/>
              <a:gd name="connsiteX12038" fmla="*/ 266548 w 1031876"/>
              <a:gd name="connsiteY12038" fmla="*/ 702652 h 1106488"/>
              <a:gd name="connsiteX12039" fmla="*/ 265907 w 1031876"/>
              <a:gd name="connsiteY12039" fmla="*/ 700087 h 1106488"/>
              <a:gd name="connsiteX12040" fmla="*/ 915096 w 1031876"/>
              <a:gd name="connsiteY12040" fmla="*/ 697806 h 1106488"/>
              <a:gd name="connsiteX12041" fmla="*/ 909638 w 1031876"/>
              <a:gd name="connsiteY12041" fmla="*/ 703263 h 1106488"/>
              <a:gd name="connsiteX12042" fmla="*/ 912813 w 1031876"/>
              <a:gd name="connsiteY12042" fmla="*/ 700088 h 1106488"/>
              <a:gd name="connsiteX12043" fmla="*/ 977900 w 1031876"/>
              <a:gd name="connsiteY12043" fmla="*/ 696913 h 1106488"/>
              <a:gd name="connsiteX12044" fmla="*/ 977900 w 1031876"/>
              <a:gd name="connsiteY12044" fmla="*/ 703263 h 1106488"/>
              <a:gd name="connsiteX12045" fmla="*/ 971550 w 1031876"/>
              <a:gd name="connsiteY12045" fmla="*/ 703263 h 1106488"/>
              <a:gd name="connsiteX12046" fmla="*/ 977900 w 1031876"/>
              <a:gd name="connsiteY12046" fmla="*/ 696913 h 1106488"/>
              <a:gd name="connsiteX12047" fmla="*/ 915988 w 1031876"/>
              <a:gd name="connsiteY12047" fmla="*/ 696913 h 1106488"/>
              <a:gd name="connsiteX12048" fmla="*/ 915096 w 1031876"/>
              <a:gd name="connsiteY12048" fmla="*/ 697806 h 1106488"/>
              <a:gd name="connsiteX12049" fmla="*/ 915194 w 1031876"/>
              <a:gd name="connsiteY12049" fmla="*/ 697707 h 1106488"/>
              <a:gd name="connsiteX12050" fmla="*/ 915988 w 1031876"/>
              <a:gd name="connsiteY12050" fmla="*/ 696913 h 1106488"/>
              <a:gd name="connsiteX12051" fmla="*/ 915988 w 1031876"/>
              <a:gd name="connsiteY12051" fmla="*/ 696913 h 1106488"/>
              <a:gd name="connsiteX12052" fmla="*/ 909638 w 1031876"/>
              <a:gd name="connsiteY12052" fmla="*/ 703263 h 1106488"/>
              <a:gd name="connsiteX12053" fmla="*/ 915988 w 1031876"/>
              <a:gd name="connsiteY12053" fmla="*/ 696913 h 1106488"/>
              <a:gd name="connsiteX12054" fmla="*/ 47626 w 1031876"/>
              <a:gd name="connsiteY12054" fmla="*/ 696913 h 1106488"/>
              <a:gd name="connsiteX12055" fmla="*/ 49935 w 1031876"/>
              <a:gd name="connsiteY12055" fmla="*/ 700954 h 1106488"/>
              <a:gd name="connsiteX12056" fmla="*/ 48420 w 1031876"/>
              <a:gd name="connsiteY12056" fmla="*/ 700088 h 1106488"/>
              <a:gd name="connsiteX12057" fmla="*/ 47626 w 1031876"/>
              <a:gd name="connsiteY12057" fmla="*/ 696913 h 1106488"/>
              <a:gd name="connsiteX12058" fmla="*/ 47625 w 1031876"/>
              <a:gd name="connsiteY12058" fmla="*/ 696913 h 1106488"/>
              <a:gd name="connsiteX12059" fmla="*/ 47625 w 1031876"/>
              <a:gd name="connsiteY12059" fmla="*/ 698501 h 1106488"/>
              <a:gd name="connsiteX12060" fmla="*/ 47625 w 1031876"/>
              <a:gd name="connsiteY12060" fmla="*/ 702469 h 1106488"/>
              <a:gd name="connsiteX12061" fmla="*/ 47625 w 1031876"/>
              <a:gd name="connsiteY12061" fmla="*/ 703263 h 1106488"/>
              <a:gd name="connsiteX12062" fmla="*/ 47625 w 1031876"/>
              <a:gd name="connsiteY12062" fmla="*/ 696913 h 1106488"/>
              <a:gd name="connsiteX12063" fmla="*/ 41275 w 1031876"/>
              <a:gd name="connsiteY12063" fmla="*/ 696913 h 1106488"/>
              <a:gd name="connsiteX12064" fmla="*/ 46038 w 1031876"/>
              <a:gd name="connsiteY12064" fmla="*/ 700088 h 1106488"/>
              <a:gd name="connsiteX12065" fmla="*/ 42008 w 1031876"/>
              <a:gd name="connsiteY12065" fmla="*/ 702775 h 1106488"/>
              <a:gd name="connsiteX12066" fmla="*/ 42069 w 1031876"/>
              <a:gd name="connsiteY12066" fmla="*/ 703263 h 1106488"/>
              <a:gd name="connsiteX12067" fmla="*/ 47625 w 1031876"/>
              <a:gd name="connsiteY12067" fmla="*/ 709613 h 1106488"/>
              <a:gd name="connsiteX12068" fmla="*/ 42069 w 1031876"/>
              <a:gd name="connsiteY12068" fmla="*/ 705644 h 1106488"/>
              <a:gd name="connsiteX12069" fmla="*/ 41819 w 1031876"/>
              <a:gd name="connsiteY12069" fmla="*/ 702900 h 1106488"/>
              <a:gd name="connsiteX12070" fmla="*/ 41275 w 1031876"/>
              <a:gd name="connsiteY12070" fmla="*/ 703263 h 1106488"/>
              <a:gd name="connsiteX12071" fmla="*/ 41790 w 1031876"/>
              <a:gd name="connsiteY12071" fmla="*/ 702577 h 1106488"/>
              <a:gd name="connsiteX12072" fmla="*/ 41275 w 1031876"/>
              <a:gd name="connsiteY12072" fmla="*/ 696913 h 1106488"/>
              <a:gd name="connsiteX12073" fmla="*/ 41955 w 1031876"/>
              <a:gd name="connsiteY12073" fmla="*/ 702356 h 1106488"/>
              <a:gd name="connsiteX12074" fmla="*/ 43656 w 1031876"/>
              <a:gd name="connsiteY12074" fmla="*/ 700088 h 1106488"/>
              <a:gd name="connsiteX12075" fmla="*/ 41275 w 1031876"/>
              <a:gd name="connsiteY12075" fmla="*/ 696913 h 1106488"/>
              <a:gd name="connsiteX12076" fmla="*/ 34132 w 1031876"/>
              <a:gd name="connsiteY12076" fmla="*/ 696913 h 1106488"/>
              <a:gd name="connsiteX12077" fmla="*/ 34132 w 1031876"/>
              <a:gd name="connsiteY12077" fmla="*/ 703263 h 1106488"/>
              <a:gd name="connsiteX12078" fmla="*/ 34132 w 1031876"/>
              <a:gd name="connsiteY12078" fmla="*/ 696913 h 1106488"/>
              <a:gd name="connsiteX12079" fmla="*/ 26988 w 1031876"/>
              <a:gd name="connsiteY12079" fmla="*/ 696913 h 1106488"/>
              <a:gd name="connsiteX12080" fmla="*/ 34132 w 1031876"/>
              <a:gd name="connsiteY12080" fmla="*/ 703263 h 1106488"/>
              <a:gd name="connsiteX12081" fmla="*/ 26988 w 1031876"/>
              <a:gd name="connsiteY12081" fmla="*/ 696913 h 1106488"/>
              <a:gd name="connsiteX12082" fmla="*/ 963613 w 1031876"/>
              <a:gd name="connsiteY12082" fmla="*/ 696912 h 1106488"/>
              <a:gd name="connsiteX12083" fmla="*/ 960438 w 1031876"/>
              <a:gd name="connsiteY12083" fmla="*/ 699293 h 1106488"/>
              <a:gd name="connsiteX12084" fmla="*/ 958279 w 1031876"/>
              <a:gd name="connsiteY12084" fmla="*/ 697674 h 1106488"/>
              <a:gd name="connsiteX12085" fmla="*/ 854076 w 1031876"/>
              <a:gd name="connsiteY12085" fmla="*/ 696912 h 1106488"/>
              <a:gd name="connsiteX12086" fmla="*/ 850901 w 1031876"/>
              <a:gd name="connsiteY12086" fmla="*/ 702468 h 1106488"/>
              <a:gd name="connsiteX12087" fmla="*/ 847861 w 1031876"/>
              <a:gd name="connsiteY12087" fmla="*/ 703228 h 1106488"/>
              <a:gd name="connsiteX12088" fmla="*/ 847861 w 1031876"/>
              <a:gd name="connsiteY12088" fmla="*/ 703573 h 1106488"/>
              <a:gd name="connsiteX12089" fmla="*/ 847861 w 1031876"/>
              <a:gd name="connsiteY12089" fmla="*/ 709549 h 1106488"/>
              <a:gd name="connsiteX12090" fmla="*/ 847726 w 1031876"/>
              <a:gd name="connsiteY12090" fmla="*/ 709569 h 1106488"/>
              <a:gd name="connsiteX12091" fmla="*/ 847725 w 1031876"/>
              <a:gd name="connsiteY12091" fmla="*/ 709569 h 1106488"/>
              <a:gd name="connsiteX12092" fmla="*/ 847421 w 1031876"/>
              <a:gd name="connsiteY12092" fmla="*/ 709612 h 1106488"/>
              <a:gd name="connsiteX12093" fmla="*/ 841879 w 1031876"/>
              <a:gd name="connsiteY12093" fmla="*/ 710403 h 1106488"/>
              <a:gd name="connsiteX12094" fmla="*/ 841024 w 1031876"/>
              <a:gd name="connsiteY12094" fmla="*/ 716380 h 1106488"/>
              <a:gd name="connsiteX12095" fmla="*/ 834186 w 1031876"/>
              <a:gd name="connsiteY12095" fmla="*/ 716380 h 1106488"/>
              <a:gd name="connsiteX12096" fmla="*/ 841024 w 1031876"/>
              <a:gd name="connsiteY12096" fmla="*/ 709549 h 1106488"/>
              <a:gd name="connsiteX12097" fmla="*/ 847861 w 1031876"/>
              <a:gd name="connsiteY12097" fmla="*/ 702719 h 1106488"/>
              <a:gd name="connsiteX12098" fmla="*/ 847861 w 1031876"/>
              <a:gd name="connsiteY12098" fmla="*/ 703127 h 1106488"/>
              <a:gd name="connsiteX12099" fmla="*/ 847863 w 1031876"/>
              <a:gd name="connsiteY12099" fmla="*/ 703125 h 1106488"/>
              <a:gd name="connsiteX12100" fmla="*/ 848520 w 1031876"/>
              <a:gd name="connsiteY12100" fmla="*/ 702468 h 1106488"/>
              <a:gd name="connsiteX12101" fmla="*/ 854076 w 1031876"/>
              <a:gd name="connsiteY12101" fmla="*/ 696912 h 1106488"/>
              <a:gd name="connsiteX12102" fmla="*/ 307975 w 1031876"/>
              <a:gd name="connsiteY12102" fmla="*/ 696912 h 1106488"/>
              <a:gd name="connsiteX12103" fmla="*/ 310356 w 1031876"/>
              <a:gd name="connsiteY12103" fmla="*/ 700087 h 1106488"/>
              <a:gd name="connsiteX12104" fmla="*/ 310034 w 1031876"/>
              <a:gd name="connsiteY12104" fmla="*/ 700516 h 1106488"/>
              <a:gd name="connsiteX12105" fmla="*/ 301625 w 1031876"/>
              <a:gd name="connsiteY12105" fmla="*/ 696912 h 1106488"/>
              <a:gd name="connsiteX12106" fmla="*/ 307975 w 1031876"/>
              <a:gd name="connsiteY12106" fmla="*/ 703262 h 1106488"/>
              <a:gd name="connsiteX12107" fmla="*/ 301625 w 1031876"/>
              <a:gd name="connsiteY12107" fmla="*/ 696912 h 1106488"/>
              <a:gd name="connsiteX12108" fmla="*/ 266701 w 1031876"/>
              <a:gd name="connsiteY12108" fmla="*/ 696912 h 1106488"/>
              <a:gd name="connsiteX12109" fmla="*/ 269082 w 1031876"/>
              <a:gd name="connsiteY12109" fmla="*/ 700087 h 1106488"/>
              <a:gd name="connsiteX12110" fmla="*/ 266887 w 1031876"/>
              <a:gd name="connsiteY12110" fmla="*/ 703014 h 1106488"/>
              <a:gd name="connsiteX12111" fmla="*/ 269230 w 1031876"/>
              <a:gd name="connsiteY12111" fmla="*/ 706134 h 1106488"/>
              <a:gd name="connsiteX12112" fmla="*/ 268717 w 1031876"/>
              <a:gd name="connsiteY12112" fmla="*/ 706817 h 1106488"/>
              <a:gd name="connsiteX12113" fmla="*/ 267521 w 1031876"/>
              <a:gd name="connsiteY12113" fmla="*/ 706134 h 1106488"/>
              <a:gd name="connsiteX12114" fmla="*/ 266777 w 1031876"/>
              <a:gd name="connsiteY12114" fmla="*/ 703161 h 1106488"/>
              <a:gd name="connsiteX12115" fmla="*/ 266701 w 1031876"/>
              <a:gd name="connsiteY12115" fmla="*/ 703262 h 1106488"/>
              <a:gd name="connsiteX12116" fmla="*/ 266701 w 1031876"/>
              <a:gd name="connsiteY12116" fmla="*/ 702859 h 1106488"/>
              <a:gd name="connsiteX12117" fmla="*/ 266666 w 1031876"/>
              <a:gd name="connsiteY12117" fmla="*/ 702719 h 1106488"/>
              <a:gd name="connsiteX12118" fmla="*/ 266701 w 1031876"/>
              <a:gd name="connsiteY12118" fmla="*/ 702766 h 1106488"/>
              <a:gd name="connsiteX12119" fmla="*/ 266701 w 1031876"/>
              <a:gd name="connsiteY12119" fmla="*/ 700087 h 1106488"/>
              <a:gd name="connsiteX12120" fmla="*/ 266701 w 1031876"/>
              <a:gd name="connsiteY12120" fmla="*/ 696912 h 1106488"/>
              <a:gd name="connsiteX12121" fmla="*/ 74481 w 1031876"/>
              <a:gd name="connsiteY12121" fmla="*/ 696864 h 1106488"/>
              <a:gd name="connsiteX12122" fmla="*/ 74592 w 1031876"/>
              <a:gd name="connsiteY12122" fmla="*/ 697751 h 1106488"/>
              <a:gd name="connsiteX12123" fmla="*/ 74359 w 1031876"/>
              <a:gd name="connsiteY12123" fmla="*/ 698450 h 1106488"/>
              <a:gd name="connsiteX12124" fmla="*/ 73551 w 1031876"/>
              <a:gd name="connsiteY12124" fmla="*/ 698104 h 1106488"/>
              <a:gd name="connsiteX12125" fmla="*/ 909110 w 1031876"/>
              <a:gd name="connsiteY12125" fmla="*/ 696119 h 1106488"/>
              <a:gd name="connsiteX12126" fmla="*/ 902230 w 1031876"/>
              <a:gd name="connsiteY12126" fmla="*/ 702866 h 1106488"/>
              <a:gd name="connsiteX12127" fmla="*/ 909110 w 1031876"/>
              <a:gd name="connsiteY12127" fmla="*/ 696119 h 1106488"/>
              <a:gd name="connsiteX12128" fmla="*/ 902230 w 1031876"/>
              <a:gd name="connsiteY12128" fmla="*/ 696119 h 1106488"/>
              <a:gd name="connsiteX12129" fmla="*/ 909110 w 1031876"/>
              <a:gd name="connsiteY12129" fmla="*/ 696119 h 1106488"/>
              <a:gd name="connsiteX12130" fmla="*/ 904294 w 1031876"/>
              <a:gd name="connsiteY12130" fmla="*/ 698818 h 1106488"/>
              <a:gd name="connsiteX12131" fmla="*/ 847861 w 1031876"/>
              <a:gd name="connsiteY12131" fmla="*/ 695889 h 1106488"/>
              <a:gd name="connsiteX12132" fmla="*/ 848546 w 1031876"/>
              <a:gd name="connsiteY12132" fmla="*/ 695889 h 1106488"/>
              <a:gd name="connsiteX12133" fmla="*/ 851280 w 1031876"/>
              <a:gd name="connsiteY12133" fmla="*/ 695889 h 1106488"/>
              <a:gd name="connsiteX12134" fmla="*/ 854076 w 1031876"/>
              <a:gd name="connsiteY12134" fmla="*/ 695889 h 1106488"/>
              <a:gd name="connsiteX12135" fmla="*/ 854699 w 1031876"/>
              <a:gd name="connsiteY12135" fmla="*/ 695889 h 1106488"/>
              <a:gd name="connsiteX12136" fmla="*/ 854076 w 1031876"/>
              <a:gd name="connsiteY12136" fmla="*/ 696433 h 1106488"/>
              <a:gd name="connsiteX12137" fmla="*/ 847861 w 1031876"/>
              <a:gd name="connsiteY12137" fmla="*/ 701865 h 1106488"/>
              <a:gd name="connsiteX12138" fmla="*/ 841024 w 1031876"/>
              <a:gd name="connsiteY12138" fmla="*/ 702719 h 1106488"/>
              <a:gd name="connsiteX12139" fmla="*/ 847861 w 1031876"/>
              <a:gd name="connsiteY12139" fmla="*/ 695889 h 1106488"/>
              <a:gd name="connsiteX12140" fmla="*/ 252991 w 1031876"/>
              <a:gd name="connsiteY12140" fmla="*/ 695889 h 1106488"/>
              <a:gd name="connsiteX12141" fmla="*/ 256410 w 1031876"/>
              <a:gd name="connsiteY12141" fmla="*/ 698450 h 1106488"/>
              <a:gd name="connsiteX12142" fmla="*/ 258735 w 1031876"/>
              <a:gd name="connsiteY12142" fmla="*/ 696708 h 1106488"/>
              <a:gd name="connsiteX12143" fmla="*/ 258974 w 1031876"/>
              <a:gd name="connsiteY12143" fmla="*/ 696742 h 1106488"/>
              <a:gd name="connsiteX12144" fmla="*/ 259829 w 1031876"/>
              <a:gd name="connsiteY12144" fmla="*/ 702719 h 1106488"/>
              <a:gd name="connsiteX12145" fmla="*/ 256690 w 1031876"/>
              <a:gd name="connsiteY12145" fmla="*/ 700928 h 1106488"/>
              <a:gd name="connsiteX12146" fmla="*/ 256410 w 1031876"/>
              <a:gd name="connsiteY12146" fmla="*/ 700158 h 1106488"/>
              <a:gd name="connsiteX12147" fmla="*/ 252991 w 1031876"/>
              <a:gd name="connsiteY12147" fmla="*/ 695889 h 1106488"/>
              <a:gd name="connsiteX12148" fmla="*/ 68376 w 1031876"/>
              <a:gd name="connsiteY12148" fmla="*/ 695889 h 1106488"/>
              <a:gd name="connsiteX12149" fmla="*/ 73551 w 1031876"/>
              <a:gd name="connsiteY12149" fmla="*/ 698104 h 1106488"/>
              <a:gd name="connsiteX12150" fmla="*/ 72650 w 1031876"/>
              <a:gd name="connsiteY12150" fmla="*/ 699304 h 1106488"/>
              <a:gd name="connsiteX12151" fmla="*/ 75214 w 1031876"/>
              <a:gd name="connsiteY12151" fmla="*/ 702719 h 1106488"/>
              <a:gd name="connsiteX12152" fmla="*/ 68376 w 1031876"/>
              <a:gd name="connsiteY12152" fmla="*/ 695889 h 1106488"/>
              <a:gd name="connsiteX12153" fmla="*/ 936626 w 1031876"/>
              <a:gd name="connsiteY12153" fmla="*/ 695854 h 1106488"/>
              <a:gd name="connsiteX12154" fmla="*/ 936626 w 1031876"/>
              <a:gd name="connsiteY12154" fmla="*/ 696714 h 1106488"/>
              <a:gd name="connsiteX12155" fmla="*/ 936626 w 1031876"/>
              <a:gd name="connsiteY12155" fmla="*/ 702734 h 1106488"/>
              <a:gd name="connsiteX12156" fmla="*/ 930276 w 1031876"/>
              <a:gd name="connsiteY12156" fmla="*/ 702734 h 1106488"/>
              <a:gd name="connsiteX12157" fmla="*/ 934245 w 1031876"/>
              <a:gd name="connsiteY12157" fmla="*/ 698434 h 1106488"/>
              <a:gd name="connsiteX12158" fmla="*/ 814492 w 1031876"/>
              <a:gd name="connsiteY12158" fmla="*/ 695222 h 1106488"/>
              <a:gd name="connsiteX12159" fmla="*/ 814488 w 1031876"/>
              <a:gd name="connsiteY12159" fmla="*/ 695226 h 1106488"/>
              <a:gd name="connsiteX12160" fmla="*/ 813876 w 1031876"/>
              <a:gd name="connsiteY12160" fmla="*/ 695838 h 1106488"/>
              <a:gd name="connsiteX12161" fmla="*/ 255726 w 1031876"/>
              <a:gd name="connsiteY12161" fmla="*/ 693839 h 1106488"/>
              <a:gd name="connsiteX12162" fmla="*/ 256410 w 1031876"/>
              <a:gd name="connsiteY12162" fmla="*/ 695035 h 1106488"/>
              <a:gd name="connsiteX12163" fmla="*/ 259829 w 1031876"/>
              <a:gd name="connsiteY12163" fmla="*/ 695889 h 1106488"/>
              <a:gd name="connsiteX12164" fmla="*/ 258735 w 1031876"/>
              <a:gd name="connsiteY12164" fmla="*/ 696708 h 1106488"/>
              <a:gd name="connsiteX12165" fmla="*/ 252991 w 1031876"/>
              <a:gd name="connsiteY12165" fmla="*/ 695889 h 1106488"/>
              <a:gd name="connsiteX12166" fmla="*/ 255478 w 1031876"/>
              <a:gd name="connsiteY12166" fmla="*/ 693405 h 1106488"/>
              <a:gd name="connsiteX12167" fmla="*/ 255948 w 1031876"/>
              <a:gd name="connsiteY12167" fmla="*/ 693673 h 1106488"/>
              <a:gd name="connsiteX12168" fmla="*/ 255726 w 1031876"/>
              <a:gd name="connsiteY12168" fmla="*/ 693839 h 1106488"/>
              <a:gd name="connsiteX12169" fmla="*/ 256410 w 1031876"/>
              <a:gd name="connsiteY12169" fmla="*/ 693327 h 1106488"/>
              <a:gd name="connsiteX12170" fmla="*/ 259829 w 1031876"/>
              <a:gd name="connsiteY12170" fmla="*/ 695889 h 1106488"/>
              <a:gd name="connsiteX12171" fmla="*/ 255948 w 1031876"/>
              <a:gd name="connsiteY12171" fmla="*/ 693673 h 1106488"/>
              <a:gd name="connsiteX12172" fmla="*/ 70241 w 1031876"/>
              <a:gd name="connsiteY12172" fmla="*/ 691542 h 1106488"/>
              <a:gd name="connsiteX12173" fmla="*/ 70940 w 1031876"/>
              <a:gd name="connsiteY12173" fmla="*/ 692473 h 1106488"/>
              <a:gd name="connsiteX12174" fmla="*/ 68376 w 1031876"/>
              <a:gd name="connsiteY12174" fmla="*/ 695889 h 1106488"/>
              <a:gd name="connsiteX12175" fmla="*/ 820317 w 1031876"/>
              <a:gd name="connsiteY12175" fmla="*/ 689397 h 1106488"/>
              <a:gd name="connsiteX12176" fmla="*/ 817167 w 1031876"/>
              <a:gd name="connsiteY12176" fmla="*/ 692547 h 1106488"/>
              <a:gd name="connsiteX12177" fmla="*/ 814492 w 1031876"/>
              <a:gd name="connsiteY12177" fmla="*/ 695222 h 1106488"/>
              <a:gd name="connsiteX12178" fmla="*/ 827349 w 1031876"/>
              <a:gd name="connsiteY12178" fmla="*/ 689058 h 1106488"/>
              <a:gd name="connsiteX12179" fmla="*/ 820511 w 1031876"/>
              <a:gd name="connsiteY12179" fmla="*/ 695889 h 1106488"/>
              <a:gd name="connsiteX12180" fmla="*/ 827349 w 1031876"/>
              <a:gd name="connsiteY12180" fmla="*/ 689058 h 1106488"/>
              <a:gd name="connsiteX12181" fmla="*/ 252991 w 1031876"/>
              <a:gd name="connsiteY12181" fmla="*/ 689058 h 1106488"/>
              <a:gd name="connsiteX12182" fmla="*/ 255478 w 1031876"/>
              <a:gd name="connsiteY12182" fmla="*/ 693405 h 1106488"/>
              <a:gd name="connsiteX12183" fmla="*/ 253846 w 1031876"/>
              <a:gd name="connsiteY12183" fmla="*/ 692473 h 1106488"/>
              <a:gd name="connsiteX12184" fmla="*/ 252991 w 1031876"/>
              <a:gd name="connsiteY12184" fmla="*/ 689058 h 1106488"/>
              <a:gd name="connsiteX12185" fmla="*/ 246153 w 1031876"/>
              <a:gd name="connsiteY12185" fmla="*/ 689058 h 1106488"/>
              <a:gd name="connsiteX12186" fmla="*/ 249572 w 1031876"/>
              <a:gd name="connsiteY12186" fmla="*/ 691620 h 1106488"/>
              <a:gd name="connsiteX12187" fmla="*/ 252413 w 1031876"/>
              <a:gd name="connsiteY12187" fmla="*/ 689491 h 1106488"/>
              <a:gd name="connsiteX12188" fmla="*/ 252991 w 1031876"/>
              <a:gd name="connsiteY12188" fmla="*/ 689058 h 1106488"/>
              <a:gd name="connsiteX12189" fmla="*/ 252413 w 1031876"/>
              <a:gd name="connsiteY12189" fmla="*/ 692522 h 1106488"/>
              <a:gd name="connsiteX12190" fmla="*/ 252136 w 1031876"/>
              <a:gd name="connsiteY12190" fmla="*/ 694181 h 1106488"/>
              <a:gd name="connsiteX12191" fmla="*/ 246153 w 1031876"/>
              <a:gd name="connsiteY12191" fmla="*/ 689058 h 1106488"/>
              <a:gd name="connsiteX12192" fmla="*/ 68376 w 1031876"/>
              <a:gd name="connsiteY12192" fmla="*/ 689058 h 1106488"/>
              <a:gd name="connsiteX12193" fmla="*/ 70343 w 1031876"/>
              <a:gd name="connsiteY12193" fmla="*/ 691304 h 1106488"/>
              <a:gd name="connsiteX12194" fmla="*/ 70241 w 1031876"/>
              <a:gd name="connsiteY12194" fmla="*/ 691542 h 1106488"/>
              <a:gd name="connsiteX12195" fmla="*/ 942976 w 1031876"/>
              <a:gd name="connsiteY12195" fmla="*/ 688975 h 1106488"/>
              <a:gd name="connsiteX12196" fmla="*/ 936626 w 1031876"/>
              <a:gd name="connsiteY12196" fmla="*/ 695854 h 1106488"/>
              <a:gd name="connsiteX12197" fmla="*/ 942976 w 1031876"/>
              <a:gd name="connsiteY12197" fmla="*/ 688975 h 1106488"/>
              <a:gd name="connsiteX12198" fmla="*/ 922338 w 1031876"/>
              <a:gd name="connsiteY12198" fmla="*/ 688975 h 1106488"/>
              <a:gd name="connsiteX12199" fmla="*/ 915988 w 1031876"/>
              <a:gd name="connsiteY12199" fmla="*/ 696913 h 1106488"/>
              <a:gd name="connsiteX12200" fmla="*/ 922338 w 1031876"/>
              <a:gd name="connsiteY12200" fmla="*/ 688975 h 1106488"/>
              <a:gd name="connsiteX12201" fmla="*/ 915988 w 1031876"/>
              <a:gd name="connsiteY12201" fmla="*/ 688975 h 1106488"/>
              <a:gd name="connsiteX12202" fmla="*/ 915783 w 1031876"/>
              <a:gd name="connsiteY12202" fmla="*/ 689423 h 1106488"/>
              <a:gd name="connsiteX12203" fmla="*/ 915988 w 1031876"/>
              <a:gd name="connsiteY12203" fmla="*/ 689372 h 1106488"/>
              <a:gd name="connsiteX12204" fmla="*/ 915989 w 1031876"/>
              <a:gd name="connsiteY12204" fmla="*/ 689372 h 1106488"/>
              <a:gd name="connsiteX12205" fmla="*/ 915988 w 1031876"/>
              <a:gd name="connsiteY12205" fmla="*/ 689374 h 1106488"/>
              <a:gd name="connsiteX12206" fmla="*/ 914223 w 1031876"/>
              <a:gd name="connsiteY12206" fmla="*/ 692837 h 1106488"/>
              <a:gd name="connsiteX12207" fmla="*/ 912813 w 1031876"/>
              <a:gd name="connsiteY12207" fmla="*/ 695921 h 1106488"/>
              <a:gd name="connsiteX12208" fmla="*/ 912620 w 1031876"/>
              <a:gd name="connsiteY12208" fmla="*/ 695981 h 1106488"/>
              <a:gd name="connsiteX12209" fmla="*/ 912550 w 1031876"/>
              <a:gd name="connsiteY12209" fmla="*/ 696119 h 1106488"/>
              <a:gd name="connsiteX12210" fmla="*/ 909110 w 1031876"/>
              <a:gd name="connsiteY12210" fmla="*/ 702866 h 1106488"/>
              <a:gd name="connsiteX12211" fmla="*/ 909110 w 1031876"/>
              <a:gd name="connsiteY12211" fmla="*/ 702023 h 1106488"/>
              <a:gd name="connsiteX12212" fmla="*/ 909110 w 1031876"/>
              <a:gd name="connsiteY12212" fmla="*/ 699493 h 1106488"/>
              <a:gd name="connsiteX12213" fmla="*/ 909110 w 1031876"/>
              <a:gd name="connsiteY12213" fmla="*/ 696963 h 1106488"/>
              <a:gd name="connsiteX12214" fmla="*/ 909110 w 1031876"/>
              <a:gd name="connsiteY12214" fmla="*/ 696119 h 1106488"/>
              <a:gd name="connsiteX12215" fmla="*/ 912550 w 1031876"/>
              <a:gd name="connsiteY12215" fmla="*/ 692746 h 1106488"/>
              <a:gd name="connsiteX12216" fmla="*/ 914510 w 1031876"/>
              <a:gd name="connsiteY12216" fmla="*/ 690823 h 1106488"/>
              <a:gd name="connsiteX12217" fmla="*/ 914510 w 1031876"/>
              <a:gd name="connsiteY12217" fmla="*/ 690823 h 1106488"/>
              <a:gd name="connsiteX12218" fmla="*/ 909110 w 1031876"/>
              <a:gd name="connsiteY12218" fmla="*/ 696119 h 1106488"/>
              <a:gd name="connsiteX12219" fmla="*/ 912550 w 1031876"/>
              <a:gd name="connsiteY12219" fmla="*/ 691902 h 1106488"/>
              <a:gd name="connsiteX12220" fmla="*/ 913237 w 1031876"/>
              <a:gd name="connsiteY12220" fmla="*/ 690047 h 1106488"/>
              <a:gd name="connsiteX12221" fmla="*/ 915593 w 1031876"/>
              <a:gd name="connsiteY12221" fmla="*/ 689469 h 1106488"/>
              <a:gd name="connsiteX12222" fmla="*/ 854076 w 1031876"/>
              <a:gd name="connsiteY12222" fmla="*/ 688975 h 1106488"/>
              <a:gd name="connsiteX12223" fmla="*/ 848546 w 1031876"/>
              <a:gd name="connsiteY12223" fmla="*/ 695889 h 1106488"/>
              <a:gd name="connsiteX12224" fmla="*/ 850901 w 1031876"/>
              <a:gd name="connsiteY12224" fmla="*/ 692944 h 1106488"/>
              <a:gd name="connsiteX12225" fmla="*/ 854076 w 1031876"/>
              <a:gd name="connsiteY12225" fmla="*/ 688975 h 1106488"/>
              <a:gd name="connsiteX12226" fmla="*/ 959644 w 1031876"/>
              <a:gd name="connsiteY12226" fmla="*/ 687983 h 1106488"/>
              <a:gd name="connsiteX12227" fmla="*/ 957263 w 1031876"/>
              <a:gd name="connsiteY12227" fmla="*/ 696912 h 1106488"/>
              <a:gd name="connsiteX12228" fmla="*/ 958279 w 1031876"/>
              <a:gd name="connsiteY12228" fmla="*/ 697674 h 1106488"/>
              <a:gd name="connsiteX12229" fmla="*/ 958057 w 1031876"/>
              <a:gd name="connsiteY12229" fmla="*/ 697706 h 1106488"/>
              <a:gd name="connsiteX12230" fmla="*/ 957263 w 1031876"/>
              <a:gd name="connsiteY12230" fmla="*/ 703262 h 1106488"/>
              <a:gd name="connsiteX12231" fmla="*/ 957263 w 1031876"/>
              <a:gd name="connsiteY12231" fmla="*/ 700087 h 1106488"/>
              <a:gd name="connsiteX12232" fmla="*/ 957263 w 1031876"/>
              <a:gd name="connsiteY12232" fmla="*/ 697706 h 1106488"/>
              <a:gd name="connsiteX12233" fmla="*/ 957263 w 1031876"/>
              <a:gd name="connsiteY12233" fmla="*/ 696913 h 1106488"/>
              <a:gd name="connsiteX12234" fmla="*/ 956469 w 1031876"/>
              <a:gd name="connsiteY12234" fmla="*/ 700087 h 1106488"/>
              <a:gd name="connsiteX12235" fmla="*/ 954954 w 1031876"/>
              <a:gd name="connsiteY12235" fmla="*/ 700953 h 1106488"/>
              <a:gd name="connsiteX12236" fmla="*/ 957263 w 1031876"/>
              <a:gd name="connsiteY12236" fmla="*/ 696913 h 1106488"/>
              <a:gd name="connsiteX12237" fmla="*/ 954882 w 1031876"/>
              <a:gd name="connsiteY12237" fmla="*/ 695921 h 1106488"/>
              <a:gd name="connsiteX12238" fmla="*/ 957263 w 1031876"/>
              <a:gd name="connsiteY12238" fmla="*/ 688975 h 1106488"/>
              <a:gd name="connsiteX12239" fmla="*/ 957263 w 1031876"/>
              <a:gd name="connsiteY12239" fmla="*/ 689769 h 1106488"/>
              <a:gd name="connsiteX12240" fmla="*/ 959644 w 1031876"/>
              <a:gd name="connsiteY12240" fmla="*/ 687983 h 1106488"/>
              <a:gd name="connsiteX12241" fmla="*/ 946945 w 1031876"/>
              <a:gd name="connsiteY12241" fmla="*/ 687090 h 1106488"/>
              <a:gd name="connsiteX12242" fmla="*/ 950913 w 1031876"/>
              <a:gd name="connsiteY12242" fmla="*/ 689768 h 1106488"/>
              <a:gd name="connsiteX12243" fmla="*/ 950913 w 1031876"/>
              <a:gd name="connsiteY12243" fmla="*/ 688975 h 1106488"/>
              <a:gd name="connsiteX12244" fmla="*/ 951707 w 1031876"/>
              <a:gd name="connsiteY12244" fmla="*/ 688975 h 1106488"/>
              <a:gd name="connsiteX12245" fmla="*/ 952501 w 1031876"/>
              <a:gd name="connsiteY12245" fmla="*/ 688975 h 1106488"/>
              <a:gd name="connsiteX12246" fmla="*/ 957263 w 1031876"/>
              <a:gd name="connsiteY12246" fmla="*/ 688975 h 1106488"/>
              <a:gd name="connsiteX12247" fmla="*/ 951707 w 1031876"/>
              <a:gd name="connsiteY12247" fmla="*/ 691952 h 1106488"/>
              <a:gd name="connsiteX12248" fmla="*/ 951336 w 1031876"/>
              <a:gd name="connsiteY12248" fmla="*/ 690563 h 1106488"/>
              <a:gd name="connsiteX12249" fmla="*/ 950913 w 1031876"/>
              <a:gd name="connsiteY12249" fmla="*/ 690563 h 1106488"/>
              <a:gd name="connsiteX12250" fmla="*/ 950913 w 1031876"/>
              <a:gd name="connsiteY12250" fmla="*/ 689769 h 1106488"/>
              <a:gd name="connsiteX12251" fmla="*/ 943968 w 1031876"/>
              <a:gd name="connsiteY12251" fmla="*/ 689769 h 1106488"/>
              <a:gd name="connsiteX12252" fmla="*/ 943770 w 1031876"/>
              <a:gd name="connsiteY12252" fmla="*/ 689769 h 1106488"/>
              <a:gd name="connsiteX12253" fmla="*/ 943770 w 1031876"/>
              <a:gd name="connsiteY12253" fmla="*/ 692415 h 1106488"/>
              <a:gd name="connsiteX12254" fmla="*/ 943770 w 1031876"/>
              <a:gd name="connsiteY12254" fmla="*/ 695854 h 1106488"/>
              <a:gd name="connsiteX12255" fmla="*/ 943613 w 1031876"/>
              <a:gd name="connsiteY12255" fmla="*/ 696912 h 1106488"/>
              <a:gd name="connsiteX12256" fmla="*/ 943770 w 1031876"/>
              <a:gd name="connsiteY12256" fmla="*/ 696912 h 1106488"/>
              <a:gd name="connsiteX12257" fmla="*/ 949922 w 1031876"/>
              <a:gd name="connsiteY12257" fmla="*/ 696912 h 1106488"/>
              <a:gd name="connsiteX12258" fmla="*/ 950914 w 1031876"/>
              <a:gd name="connsiteY12258" fmla="*/ 696912 h 1106488"/>
              <a:gd name="connsiteX12259" fmla="*/ 943968 w 1031876"/>
              <a:gd name="connsiteY12259" fmla="*/ 700087 h 1106488"/>
              <a:gd name="connsiteX12260" fmla="*/ 943770 w 1031876"/>
              <a:gd name="connsiteY12260" fmla="*/ 700722 h 1106488"/>
              <a:gd name="connsiteX12261" fmla="*/ 943141 w 1031876"/>
              <a:gd name="connsiteY12261" fmla="*/ 702734 h 1106488"/>
              <a:gd name="connsiteX12262" fmla="*/ 943636 w 1031876"/>
              <a:gd name="connsiteY12262" fmla="*/ 702734 h 1106488"/>
              <a:gd name="connsiteX12263" fmla="*/ 943770 w 1031876"/>
              <a:gd name="connsiteY12263" fmla="*/ 702627 h 1106488"/>
              <a:gd name="connsiteX12264" fmla="*/ 946945 w 1031876"/>
              <a:gd name="connsiteY12264" fmla="*/ 700087 h 1106488"/>
              <a:gd name="connsiteX12265" fmla="*/ 950914 w 1031876"/>
              <a:gd name="connsiteY12265" fmla="*/ 696912 h 1106488"/>
              <a:gd name="connsiteX12266" fmla="*/ 949922 w 1031876"/>
              <a:gd name="connsiteY12266" fmla="*/ 700087 h 1106488"/>
              <a:gd name="connsiteX12267" fmla="*/ 948027 w 1031876"/>
              <a:gd name="connsiteY12267" fmla="*/ 700953 h 1106488"/>
              <a:gd name="connsiteX12268" fmla="*/ 943443 w 1031876"/>
              <a:gd name="connsiteY12268" fmla="*/ 703049 h 1106488"/>
              <a:gd name="connsiteX12269" fmla="*/ 943221 w 1031876"/>
              <a:gd name="connsiteY12269" fmla="*/ 703262 h 1106488"/>
              <a:gd name="connsiteX12270" fmla="*/ 943967 w 1031876"/>
              <a:gd name="connsiteY12270" fmla="*/ 703262 h 1106488"/>
              <a:gd name="connsiteX12271" fmla="*/ 947936 w 1031876"/>
              <a:gd name="connsiteY12271" fmla="*/ 703262 h 1106488"/>
              <a:gd name="connsiteX12272" fmla="*/ 950280 w 1031876"/>
              <a:gd name="connsiteY12272" fmla="*/ 703262 h 1106488"/>
              <a:gd name="connsiteX12273" fmla="*/ 950391 w 1031876"/>
              <a:gd name="connsiteY12273" fmla="*/ 702845 h 1106488"/>
              <a:gd name="connsiteX12274" fmla="*/ 950425 w 1031876"/>
              <a:gd name="connsiteY12274" fmla="*/ 702719 h 1106488"/>
              <a:gd name="connsiteX12275" fmla="*/ 950405 w 1031876"/>
              <a:gd name="connsiteY12275" fmla="*/ 702856 h 1106488"/>
              <a:gd name="connsiteX12276" fmla="*/ 950347 w 1031876"/>
              <a:gd name="connsiteY12276" fmla="*/ 703262 h 1106488"/>
              <a:gd name="connsiteX12277" fmla="*/ 950425 w 1031876"/>
              <a:gd name="connsiteY12277" fmla="*/ 703262 h 1106488"/>
              <a:gd name="connsiteX12278" fmla="*/ 950425 w 1031876"/>
              <a:gd name="connsiteY12278" fmla="*/ 702872 h 1106488"/>
              <a:gd name="connsiteX12279" fmla="*/ 950425 w 1031876"/>
              <a:gd name="connsiteY12279" fmla="*/ 702719 h 1106488"/>
              <a:gd name="connsiteX12280" fmla="*/ 950524 w 1031876"/>
              <a:gd name="connsiteY12280" fmla="*/ 702951 h 1106488"/>
              <a:gd name="connsiteX12281" fmla="*/ 950658 w 1031876"/>
              <a:gd name="connsiteY12281" fmla="*/ 703262 h 1106488"/>
              <a:gd name="connsiteX12282" fmla="*/ 950913 w 1031876"/>
              <a:gd name="connsiteY12282" fmla="*/ 703262 h 1106488"/>
              <a:gd name="connsiteX12283" fmla="*/ 950690 w 1031876"/>
              <a:gd name="connsiteY12283" fmla="*/ 703338 h 1106488"/>
              <a:gd name="connsiteX12284" fmla="*/ 950723 w 1031876"/>
              <a:gd name="connsiteY12284" fmla="*/ 703415 h 1106488"/>
              <a:gd name="connsiteX12285" fmla="*/ 952989 w 1031876"/>
              <a:gd name="connsiteY12285" fmla="*/ 708696 h 1106488"/>
              <a:gd name="connsiteX12286" fmla="*/ 950425 w 1031876"/>
              <a:gd name="connsiteY12286" fmla="*/ 709549 h 1106488"/>
              <a:gd name="connsiteX12287" fmla="*/ 950425 w 1031876"/>
              <a:gd name="connsiteY12287" fmla="*/ 708696 h 1106488"/>
              <a:gd name="connsiteX12288" fmla="*/ 950425 w 1031876"/>
              <a:gd name="connsiteY12288" fmla="*/ 706134 h 1106488"/>
              <a:gd name="connsiteX12289" fmla="*/ 950425 w 1031876"/>
              <a:gd name="connsiteY12289" fmla="*/ 705280 h 1106488"/>
              <a:gd name="connsiteX12290" fmla="*/ 950425 w 1031876"/>
              <a:gd name="connsiteY12290" fmla="*/ 704427 h 1106488"/>
              <a:gd name="connsiteX12291" fmla="*/ 950425 w 1031876"/>
              <a:gd name="connsiteY12291" fmla="*/ 703653 h 1106488"/>
              <a:gd name="connsiteX12292" fmla="*/ 950425 w 1031876"/>
              <a:gd name="connsiteY12292" fmla="*/ 703429 h 1106488"/>
              <a:gd name="connsiteX12293" fmla="*/ 950318 w 1031876"/>
              <a:gd name="connsiteY12293" fmla="*/ 703466 h 1106488"/>
              <a:gd name="connsiteX12294" fmla="*/ 950274 w 1031876"/>
              <a:gd name="connsiteY12294" fmla="*/ 703774 h 1106488"/>
              <a:gd name="connsiteX12295" fmla="*/ 949570 w 1031876"/>
              <a:gd name="connsiteY12295" fmla="*/ 708696 h 1106488"/>
              <a:gd name="connsiteX12296" fmla="*/ 948800 w 1031876"/>
              <a:gd name="connsiteY12296" fmla="*/ 708805 h 1106488"/>
              <a:gd name="connsiteX12297" fmla="*/ 950108 w 1031876"/>
              <a:gd name="connsiteY12297" fmla="*/ 703907 h 1106488"/>
              <a:gd name="connsiteX12298" fmla="*/ 950216 w 1031876"/>
              <a:gd name="connsiteY12298" fmla="*/ 703501 h 1106488"/>
              <a:gd name="connsiteX12299" fmla="*/ 943967 w 1031876"/>
              <a:gd name="connsiteY12299" fmla="*/ 705643 h 1106488"/>
              <a:gd name="connsiteX12300" fmla="*/ 943046 w 1031876"/>
              <a:gd name="connsiteY12300" fmla="*/ 703431 h 1106488"/>
              <a:gd name="connsiteX12301" fmla="*/ 940198 w 1031876"/>
              <a:gd name="connsiteY12301" fmla="*/ 706173 h 1106488"/>
              <a:gd name="connsiteX12302" fmla="*/ 936626 w 1031876"/>
              <a:gd name="connsiteY12302" fmla="*/ 709613 h 1106488"/>
              <a:gd name="connsiteX12303" fmla="*/ 936626 w 1031876"/>
              <a:gd name="connsiteY12303" fmla="*/ 709612 h 1106488"/>
              <a:gd name="connsiteX12304" fmla="*/ 936626 w 1031876"/>
              <a:gd name="connsiteY12304" fmla="*/ 706173 h 1106488"/>
              <a:gd name="connsiteX12305" fmla="*/ 936626 w 1031876"/>
              <a:gd name="connsiteY12305" fmla="*/ 705314 h 1106488"/>
              <a:gd name="connsiteX12306" fmla="*/ 936626 w 1031876"/>
              <a:gd name="connsiteY12306" fmla="*/ 702734 h 1106488"/>
              <a:gd name="connsiteX12307" fmla="*/ 937519 w 1031876"/>
              <a:gd name="connsiteY12307" fmla="*/ 702734 h 1106488"/>
              <a:gd name="connsiteX12308" fmla="*/ 942976 w 1031876"/>
              <a:gd name="connsiteY12308" fmla="*/ 702734 h 1106488"/>
              <a:gd name="connsiteX12309" fmla="*/ 942976 w 1031876"/>
              <a:gd name="connsiteY12309" fmla="*/ 702468 h 1106488"/>
              <a:gd name="connsiteX12310" fmla="*/ 942976 w 1031876"/>
              <a:gd name="connsiteY12310" fmla="*/ 701207 h 1106488"/>
              <a:gd name="connsiteX12311" fmla="*/ 942877 w 1031876"/>
              <a:gd name="connsiteY12311" fmla="*/ 701874 h 1106488"/>
              <a:gd name="connsiteX12312" fmla="*/ 936626 w 1031876"/>
              <a:gd name="connsiteY12312" fmla="*/ 702734 h 1106488"/>
              <a:gd name="connsiteX12313" fmla="*/ 942877 w 1031876"/>
              <a:gd name="connsiteY12313" fmla="*/ 695854 h 1106488"/>
              <a:gd name="connsiteX12314" fmla="*/ 942976 w 1031876"/>
              <a:gd name="connsiteY12314" fmla="*/ 695092 h 1106488"/>
              <a:gd name="connsiteX12315" fmla="*/ 943667 w 1031876"/>
              <a:gd name="connsiteY12315" fmla="*/ 689769 h 1106488"/>
              <a:gd name="connsiteX12316" fmla="*/ 942976 w 1031876"/>
              <a:gd name="connsiteY12316" fmla="*/ 689769 h 1106488"/>
              <a:gd name="connsiteX12317" fmla="*/ 943733 w 1031876"/>
              <a:gd name="connsiteY12317" fmla="*/ 689258 h 1106488"/>
              <a:gd name="connsiteX12318" fmla="*/ 943770 w 1031876"/>
              <a:gd name="connsiteY12318" fmla="*/ 688975 h 1106488"/>
              <a:gd name="connsiteX12319" fmla="*/ 943770 w 1031876"/>
              <a:gd name="connsiteY12319" fmla="*/ 689233 h 1106488"/>
              <a:gd name="connsiteX12320" fmla="*/ 247008 w 1031876"/>
              <a:gd name="connsiteY12320" fmla="*/ 686497 h 1106488"/>
              <a:gd name="connsiteX12321" fmla="*/ 247816 w 1031876"/>
              <a:gd name="connsiteY12321" fmla="*/ 686843 h 1106488"/>
              <a:gd name="connsiteX12322" fmla="*/ 246153 w 1031876"/>
              <a:gd name="connsiteY12322" fmla="*/ 689058 h 1106488"/>
              <a:gd name="connsiteX12323" fmla="*/ 247008 w 1031876"/>
              <a:gd name="connsiteY12323" fmla="*/ 686497 h 1106488"/>
              <a:gd name="connsiteX12324" fmla="*/ 45812 w 1031876"/>
              <a:gd name="connsiteY12324" fmla="*/ 684960 h 1106488"/>
              <a:gd name="connsiteX12325" fmla="*/ 47863 w 1031876"/>
              <a:gd name="connsiteY12325" fmla="*/ 689058 h 1106488"/>
              <a:gd name="connsiteX12326" fmla="*/ 45299 w 1031876"/>
              <a:gd name="connsiteY12326" fmla="*/ 685643 h 1106488"/>
              <a:gd name="connsiteX12327" fmla="*/ 970492 w 1031876"/>
              <a:gd name="connsiteY12327" fmla="*/ 682852 h 1106488"/>
              <a:gd name="connsiteX12328" fmla="*/ 970492 w 1031876"/>
              <a:gd name="connsiteY12328" fmla="*/ 686367 h 1106488"/>
              <a:gd name="connsiteX12329" fmla="*/ 970492 w 1031876"/>
              <a:gd name="connsiteY12329" fmla="*/ 689883 h 1106488"/>
              <a:gd name="connsiteX12330" fmla="*/ 963613 w 1031876"/>
              <a:gd name="connsiteY12330" fmla="*/ 689883 h 1106488"/>
              <a:gd name="connsiteX12331" fmla="*/ 970492 w 1031876"/>
              <a:gd name="connsiteY12331" fmla="*/ 682852 h 1106488"/>
              <a:gd name="connsiteX12332" fmla="*/ 942976 w 1031876"/>
              <a:gd name="connsiteY12332" fmla="*/ 682625 h 1106488"/>
              <a:gd name="connsiteX12333" fmla="*/ 942976 w 1031876"/>
              <a:gd name="connsiteY12333" fmla="*/ 689769 h 1106488"/>
              <a:gd name="connsiteX12334" fmla="*/ 942976 w 1031876"/>
              <a:gd name="connsiteY12334" fmla="*/ 688975 h 1106488"/>
              <a:gd name="connsiteX12335" fmla="*/ 942976 w 1031876"/>
              <a:gd name="connsiteY12335" fmla="*/ 688876 h 1106488"/>
              <a:gd name="connsiteX12336" fmla="*/ 942976 w 1031876"/>
              <a:gd name="connsiteY12336" fmla="*/ 682625 h 1106488"/>
              <a:gd name="connsiteX12337" fmla="*/ 930276 w 1031876"/>
              <a:gd name="connsiteY12337" fmla="*/ 682625 h 1106488"/>
              <a:gd name="connsiteX12338" fmla="*/ 922338 w 1031876"/>
              <a:gd name="connsiteY12338" fmla="*/ 688975 h 1106488"/>
              <a:gd name="connsiteX12339" fmla="*/ 930276 w 1031876"/>
              <a:gd name="connsiteY12339" fmla="*/ 682625 h 1106488"/>
              <a:gd name="connsiteX12340" fmla="*/ 922338 w 1031876"/>
              <a:gd name="connsiteY12340" fmla="*/ 682625 h 1106488"/>
              <a:gd name="connsiteX12341" fmla="*/ 919163 w 1031876"/>
              <a:gd name="connsiteY12341" fmla="*/ 685800 h 1106488"/>
              <a:gd name="connsiteX12342" fmla="*/ 915989 w 1031876"/>
              <a:gd name="connsiteY12342" fmla="*/ 688974 h 1106488"/>
              <a:gd name="connsiteX12343" fmla="*/ 915988 w 1031876"/>
              <a:gd name="connsiteY12343" fmla="*/ 688975 h 1106488"/>
              <a:gd name="connsiteX12344" fmla="*/ 915989 w 1031876"/>
              <a:gd name="connsiteY12344" fmla="*/ 688973 h 1106488"/>
              <a:gd name="connsiteX12345" fmla="*/ 919163 w 1031876"/>
              <a:gd name="connsiteY12345" fmla="*/ 683419 h 1106488"/>
              <a:gd name="connsiteX12346" fmla="*/ 922338 w 1031876"/>
              <a:gd name="connsiteY12346" fmla="*/ 682625 h 1106488"/>
              <a:gd name="connsiteX12347" fmla="*/ 915989 w 1031876"/>
              <a:gd name="connsiteY12347" fmla="*/ 682625 h 1106488"/>
              <a:gd name="connsiteX12348" fmla="*/ 913237 w 1031876"/>
              <a:gd name="connsiteY12348" fmla="*/ 690047 h 1106488"/>
              <a:gd name="connsiteX12349" fmla="*/ 912550 w 1031876"/>
              <a:gd name="connsiteY12349" fmla="*/ 690216 h 1106488"/>
              <a:gd name="connsiteX12350" fmla="*/ 909110 w 1031876"/>
              <a:gd name="connsiteY12350" fmla="*/ 696119 h 1106488"/>
              <a:gd name="connsiteX12351" fmla="*/ 909110 w 1031876"/>
              <a:gd name="connsiteY12351" fmla="*/ 689372 h 1106488"/>
              <a:gd name="connsiteX12352" fmla="*/ 915989 w 1031876"/>
              <a:gd name="connsiteY12352" fmla="*/ 682625 h 1106488"/>
              <a:gd name="connsiteX12353" fmla="*/ 922987 w 1031876"/>
              <a:gd name="connsiteY12353" fmla="*/ 682042 h 1106488"/>
              <a:gd name="connsiteX12354" fmla="*/ 922348 w 1031876"/>
              <a:gd name="connsiteY12354" fmla="*/ 682617 h 1106488"/>
              <a:gd name="connsiteX12355" fmla="*/ 923000 w 1031876"/>
              <a:gd name="connsiteY12355" fmla="*/ 682096 h 1106488"/>
              <a:gd name="connsiteX12356" fmla="*/ 852451 w 1031876"/>
              <a:gd name="connsiteY12356" fmla="*/ 681573 h 1106488"/>
              <a:gd name="connsiteX12357" fmla="*/ 851280 w 1031876"/>
              <a:gd name="connsiteY12357" fmla="*/ 684789 h 1106488"/>
              <a:gd name="connsiteX12358" fmla="*/ 847861 w 1031876"/>
              <a:gd name="connsiteY12358" fmla="*/ 682228 h 1106488"/>
              <a:gd name="connsiteX12359" fmla="*/ 851280 w 1031876"/>
              <a:gd name="connsiteY12359" fmla="*/ 683935 h 1106488"/>
              <a:gd name="connsiteX12360" fmla="*/ 852212 w 1031876"/>
              <a:gd name="connsiteY12360" fmla="*/ 681607 h 1106488"/>
              <a:gd name="connsiteX12361" fmla="*/ 963613 w 1031876"/>
              <a:gd name="connsiteY12361" fmla="*/ 676275 h 1106488"/>
              <a:gd name="connsiteX12362" fmla="*/ 957263 w 1031876"/>
              <a:gd name="connsiteY12362" fmla="*/ 682625 h 1106488"/>
              <a:gd name="connsiteX12363" fmla="*/ 963613 w 1031876"/>
              <a:gd name="connsiteY12363" fmla="*/ 676275 h 1106488"/>
              <a:gd name="connsiteX12364" fmla="*/ 41275 w 1031876"/>
              <a:gd name="connsiteY12364" fmla="*/ 676275 h 1106488"/>
              <a:gd name="connsiteX12365" fmla="*/ 41275 w 1031876"/>
              <a:gd name="connsiteY12365" fmla="*/ 676276 h 1106488"/>
              <a:gd name="connsiteX12366" fmla="*/ 41276 w 1031876"/>
              <a:gd name="connsiteY12366" fmla="*/ 676275 h 1106488"/>
              <a:gd name="connsiteX12367" fmla="*/ 41276 w 1031876"/>
              <a:gd name="connsiteY12367" fmla="*/ 679450 h 1106488"/>
              <a:gd name="connsiteX12368" fmla="*/ 41276 w 1031876"/>
              <a:gd name="connsiteY12368" fmla="*/ 682477 h 1106488"/>
              <a:gd name="connsiteX12369" fmla="*/ 47008 w 1031876"/>
              <a:gd name="connsiteY12369" fmla="*/ 688204 h 1106488"/>
              <a:gd name="connsiteX12370" fmla="*/ 47863 w 1031876"/>
              <a:gd name="connsiteY12370" fmla="*/ 689058 h 1106488"/>
              <a:gd name="connsiteX12371" fmla="*/ 41881 w 1031876"/>
              <a:gd name="connsiteY12371" fmla="*/ 685643 h 1106488"/>
              <a:gd name="connsiteX12372" fmla="*/ 41276 w 1031876"/>
              <a:gd name="connsiteY12372" fmla="*/ 683227 h 1106488"/>
              <a:gd name="connsiteX12373" fmla="*/ 41275 w 1031876"/>
              <a:gd name="connsiteY12373" fmla="*/ 683223 h 1106488"/>
              <a:gd name="connsiteX12374" fmla="*/ 41275 w 1031876"/>
              <a:gd name="connsiteY12374" fmla="*/ 688314 h 1106488"/>
              <a:gd name="connsiteX12375" fmla="*/ 41275 w 1031876"/>
              <a:gd name="connsiteY12375" fmla="*/ 690034 h 1106488"/>
              <a:gd name="connsiteX12376" fmla="*/ 38894 w 1031876"/>
              <a:gd name="connsiteY12376" fmla="*/ 683155 h 1106488"/>
              <a:gd name="connsiteX12377" fmla="*/ 39771 w 1031876"/>
              <a:gd name="connsiteY12377" fmla="*/ 680619 h 1106488"/>
              <a:gd name="connsiteX12378" fmla="*/ 38895 w 1031876"/>
              <a:gd name="connsiteY12378" fmla="*/ 679450 h 1106488"/>
              <a:gd name="connsiteX12379" fmla="*/ 41274 w 1031876"/>
              <a:gd name="connsiteY12379" fmla="*/ 676278 h 1106488"/>
              <a:gd name="connsiteX12380" fmla="*/ 26988 w 1031876"/>
              <a:gd name="connsiteY12380" fmla="*/ 676275 h 1106488"/>
              <a:gd name="connsiteX12381" fmla="*/ 33934 w 1031876"/>
              <a:gd name="connsiteY12381" fmla="*/ 681831 h 1106488"/>
              <a:gd name="connsiteX12382" fmla="*/ 34925 w 1031876"/>
              <a:gd name="connsiteY12382" fmla="*/ 682624 h 1106488"/>
              <a:gd name="connsiteX12383" fmla="*/ 30957 w 1031876"/>
              <a:gd name="connsiteY12383" fmla="*/ 679450 h 1106488"/>
              <a:gd name="connsiteX12384" fmla="*/ 26988 w 1031876"/>
              <a:gd name="connsiteY12384" fmla="*/ 676275 h 1106488"/>
              <a:gd name="connsiteX12385" fmla="*/ 33124 w 1031876"/>
              <a:gd name="connsiteY12385" fmla="*/ 676271 h 1106488"/>
              <a:gd name="connsiteX12386" fmla="*/ 33934 w 1031876"/>
              <a:gd name="connsiteY12386" fmla="*/ 676375 h 1106488"/>
              <a:gd name="connsiteX12387" fmla="*/ 34926 w 1031876"/>
              <a:gd name="connsiteY12387" fmla="*/ 682625 h 1106488"/>
              <a:gd name="connsiteX12388" fmla="*/ 34926 w 1031876"/>
              <a:gd name="connsiteY12388" fmla="*/ 682625 h 1106488"/>
              <a:gd name="connsiteX12389" fmla="*/ 34926 w 1031876"/>
              <a:gd name="connsiteY12389" fmla="*/ 682626 h 1106488"/>
              <a:gd name="connsiteX12390" fmla="*/ 34925 w 1031876"/>
              <a:gd name="connsiteY12390" fmla="*/ 682624 h 1106488"/>
              <a:gd name="connsiteX12391" fmla="*/ 31377 w 1031876"/>
              <a:gd name="connsiteY12391" fmla="*/ 677036 h 1106488"/>
              <a:gd name="connsiteX12392" fmla="*/ 970492 w 1031876"/>
              <a:gd name="connsiteY12392" fmla="*/ 675822 h 1106488"/>
              <a:gd name="connsiteX12393" fmla="*/ 963613 w 1031876"/>
              <a:gd name="connsiteY12393" fmla="*/ 689883 h 1106488"/>
              <a:gd name="connsiteX12394" fmla="*/ 970492 w 1031876"/>
              <a:gd name="connsiteY12394" fmla="*/ 675822 h 1106488"/>
              <a:gd name="connsiteX12395" fmla="*/ 28336 w 1031876"/>
              <a:gd name="connsiteY12395" fmla="*/ 675785 h 1106488"/>
              <a:gd name="connsiteX12396" fmla="*/ 30957 w 1031876"/>
              <a:gd name="connsiteY12396" fmla="*/ 676375 h 1106488"/>
              <a:gd name="connsiteX12397" fmla="*/ 31377 w 1031876"/>
              <a:gd name="connsiteY12397" fmla="*/ 677036 h 1106488"/>
              <a:gd name="connsiteX12398" fmla="*/ 30337 w 1031876"/>
              <a:gd name="connsiteY12398" fmla="*/ 677491 h 1106488"/>
              <a:gd name="connsiteX12399" fmla="*/ 930276 w 1031876"/>
              <a:gd name="connsiteY12399" fmla="*/ 675482 h 1106488"/>
              <a:gd name="connsiteX12400" fmla="*/ 923363 w 1031876"/>
              <a:gd name="connsiteY12400" fmla="*/ 681704 h 1106488"/>
              <a:gd name="connsiteX12401" fmla="*/ 923331 w 1031876"/>
              <a:gd name="connsiteY12401" fmla="*/ 681831 h 1106488"/>
              <a:gd name="connsiteX12402" fmla="*/ 926307 w 1031876"/>
              <a:gd name="connsiteY12402" fmla="*/ 679450 h 1106488"/>
              <a:gd name="connsiteX12403" fmla="*/ 930276 w 1031876"/>
              <a:gd name="connsiteY12403" fmla="*/ 676275 h 1106488"/>
              <a:gd name="connsiteX12404" fmla="*/ 926307 w 1031876"/>
              <a:gd name="connsiteY12404" fmla="*/ 681831 h 1106488"/>
              <a:gd name="connsiteX12405" fmla="*/ 923174 w 1031876"/>
              <a:gd name="connsiteY12405" fmla="*/ 682458 h 1106488"/>
              <a:gd name="connsiteX12406" fmla="*/ 923132 w 1031876"/>
              <a:gd name="connsiteY12406" fmla="*/ 682625 h 1106488"/>
              <a:gd name="connsiteX12407" fmla="*/ 923094 w 1031876"/>
              <a:gd name="connsiteY12407" fmla="*/ 682474 h 1106488"/>
              <a:gd name="connsiteX12408" fmla="*/ 922339 w 1031876"/>
              <a:gd name="connsiteY12408" fmla="*/ 682625 h 1106488"/>
              <a:gd name="connsiteX12409" fmla="*/ 922338 w 1031876"/>
              <a:gd name="connsiteY12409" fmla="*/ 682626 h 1106488"/>
              <a:gd name="connsiteX12410" fmla="*/ 922338 w 1031876"/>
              <a:gd name="connsiteY12410" fmla="*/ 683419 h 1106488"/>
              <a:gd name="connsiteX12411" fmla="*/ 922338 w 1031876"/>
              <a:gd name="connsiteY12411" fmla="*/ 685006 h 1106488"/>
              <a:gd name="connsiteX12412" fmla="*/ 922338 w 1031876"/>
              <a:gd name="connsiteY12412" fmla="*/ 685800 h 1106488"/>
              <a:gd name="connsiteX12413" fmla="*/ 922338 w 1031876"/>
              <a:gd name="connsiteY12413" fmla="*/ 688181 h 1106488"/>
              <a:gd name="connsiteX12414" fmla="*/ 922338 w 1031876"/>
              <a:gd name="connsiteY12414" fmla="*/ 688975 h 1106488"/>
              <a:gd name="connsiteX12415" fmla="*/ 922338 w 1031876"/>
              <a:gd name="connsiteY12415" fmla="*/ 682625 h 1106488"/>
              <a:gd name="connsiteX12416" fmla="*/ 922338 w 1031876"/>
              <a:gd name="connsiteY12416" fmla="*/ 682625 h 1106488"/>
              <a:gd name="connsiteX12417" fmla="*/ 922792 w 1031876"/>
              <a:gd name="connsiteY12417" fmla="*/ 681264 h 1106488"/>
              <a:gd name="connsiteX12418" fmla="*/ 922756 w 1031876"/>
              <a:gd name="connsiteY12418" fmla="*/ 681121 h 1106488"/>
              <a:gd name="connsiteX12419" fmla="*/ 922338 w 1031876"/>
              <a:gd name="connsiteY12419" fmla="*/ 682625 h 1106488"/>
              <a:gd name="connsiteX12420" fmla="*/ 922646 w 1031876"/>
              <a:gd name="connsiteY12420" fmla="*/ 680683 h 1106488"/>
              <a:gd name="connsiteX12421" fmla="*/ 922338 w 1031876"/>
              <a:gd name="connsiteY12421" fmla="*/ 679450 h 1106488"/>
              <a:gd name="connsiteX12422" fmla="*/ 923132 w 1031876"/>
              <a:gd name="connsiteY12422" fmla="*/ 676275 h 1106488"/>
              <a:gd name="connsiteX12423" fmla="*/ 923263 w 1031876"/>
              <a:gd name="connsiteY12423" fmla="*/ 676799 h 1106488"/>
              <a:gd name="connsiteX12424" fmla="*/ 923330 w 1031876"/>
              <a:gd name="connsiteY12424" fmla="*/ 676375 h 1106488"/>
              <a:gd name="connsiteX12425" fmla="*/ 924471 w 1031876"/>
              <a:gd name="connsiteY12425" fmla="*/ 676229 h 1106488"/>
              <a:gd name="connsiteX12426" fmla="*/ 923699 w 1031876"/>
              <a:gd name="connsiteY12426" fmla="*/ 678543 h 1106488"/>
              <a:gd name="connsiteX12427" fmla="*/ 923770 w 1031876"/>
              <a:gd name="connsiteY12427" fmla="*/ 678828 h 1106488"/>
              <a:gd name="connsiteX12428" fmla="*/ 26988 w 1031876"/>
              <a:gd name="connsiteY12428" fmla="*/ 675482 h 1106488"/>
              <a:gd name="connsiteX12429" fmla="*/ 28156 w 1031876"/>
              <a:gd name="connsiteY12429" fmla="*/ 675632 h 1106488"/>
              <a:gd name="connsiteX12430" fmla="*/ 28336 w 1031876"/>
              <a:gd name="connsiteY12430" fmla="*/ 675785 h 1106488"/>
              <a:gd name="connsiteX12431" fmla="*/ 246153 w 1031876"/>
              <a:gd name="connsiteY12431" fmla="*/ 675397 h 1106488"/>
              <a:gd name="connsiteX12432" fmla="*/ 246153 w 1031876"/>
              <a:gd name="connsiteY12432" fmla="*/ 676395 h 1106488"/>
              <a:gd name="connsiteX12433" fmla="*/ 246153 w 1031876"/>
              <a:gd name="connsiteY12433" fmla="*/ 681374 h 1106488"/>
              <a:gd name="connsiteX12434" fmla="*/ 246153 w 1031876"/>
              <a:gd name="connsiteY12434" fmla="*/ 682228 h 1106488"/>
              <a:gd name="connsiteX12435" fmla="*/ 246063 w 1031876"/>
              <a:gd name="connsiteY12435" fmla="*/ 682205 h 1106488"/>
              <a:gd name="connsiteX12436" fmla="*/ 242735 w 1031876"/>
              <a:gd name="connsiteY12436" fmla="*/ 681374 h 1106488"/>
              <a:gd name="connsiteX12437" fmla="*/ 241802 w 1031876"/>
              <a:gd name="connsiteY12437" fmla="*/ 679744 h 1106488"/>
              <a:gd name="connsiteX12438" fmla="*/ 240246 w 1031876"/>
              <a:gd name="connsiteY12438" fmla="*/ 677024 h 1106488"/>
              <a:gd name="connsiteX12439" fmla="*/ 240097 w 1031876"/>
              <a:gd name="connsiteY12439" fmla="*/ 676763 h 1106488"/>
              <a:gd name="connsiteX12440" fmla="*/ 240168 w 1031876"/>
              <a:gd name="connsiteY12440" fmla="*/ 676275 h 1106488"/>
              <a:gd name="connsiteX12441" fmla="*/ 240171 w 1031876"/>
              <a:gd name="connsiteY12441" fmla="*/ 676251 h 1106488"/>
              <a:gd name="connsiteX12442" fmla="*/ 246153 w 1031876"/>
              <a:gd name="connsiteY12442" fmla="*/ 675397 h 1106488"/>
              <a:gd name="connsiteX12443" fmla="*/ 239316 w 1031876"/>
              <a:gd name="connsiteY12443" fmla="*/ 675397 h 1106488"/>
              <a:gd name="connsiteX12444" fmla="*/ 239818 w 1031876"/>
              <a:gd name="connsiteY12444" fmla="*/ 676275 h 1106488"/>
              <a:gd name="connsiteX12445" fmla="*/ 240097 w 1031876"/>
              <a:gd name="connsiteY12445" fmla="*/ 676763 h 1106488"/>
              <a:gd name="connsiteX12446" fmla="*/ 240082 w 1031876"/>
              <a:gd name="connsiteY12446" fmla="*/ 676866 h 1106488"/>
              <a:gd name="connsiteX12447" fmla="*/ 239938 w 1031876"/>
              <a:gd name="connsiteY12447" fmla="*/ 677881 h 1106488"/>
              <a:gd name="connsiteX12448" fmla="*/ 239316 w 1031876"/>
              <a:gd name="connsiteY12448" fmla="*/ 682228 h 1106488"/>
              <a:gd name="connsiteX12449" fmla="*/ 239316 w 1031876"/>
              <a:gd name="connsiteY12449" fmla="*/ 681374 h 1106488"/>
              <a:gd name="connsiteX12450" fmla="*/ 239316 w 1031876"/>
              <a:gd name="connsiteY12450" fmla="*/ 678813 h 1106488"/>
              <a:gd name="connsiteX12451" fmla="*/ 239316 w 1031876"/>
              <a:gd name="connsiteY12451" fmla="*/ 676251 h 1106488"/>
              <a:gd name="connsiteX12452" fmla="*/ 239316 w 1031876"/>
              <a:gd name="connsiteY12452" fmla="*/ 676128 h 1106488"/>
              <a:gd name="connsiteX12453" fmla="*/ 41026 w 1031876"/>
              <a:gd name="connsiteY12453" fmla="*/ 675397 h 1106488"/>
              <a:gd name="connsiteX12454" fmla="*/ 41275 w 1031876"/>
              <a:gd name="connsiteY12454" fmla="*/ 675708 h 1106488"/>
              <a:gd name="connsiteX12455" fmla="*/ 44445 w 1031876"/>
              <a:gd name="connsiteY12455" fmla="*/ 679666 h 1106488"/>
              <a:gd name="connsiteX12456" fmla="*/ 46189 w 1031876"/>
              <a:gd name="connsiteY12456" fmla="*/ 684458 h 1106488"/>
              <a:gd name="connsiteX12457" fmla="*/ 45812 w 1031876"/>
              <a:gd name="connsiteY12457" fmla="*/ 684960 h 1106488"/>
              <a:gd name="connsiteX12458" fmla="*/ 44445 w 1031876"/>
              <a:gd name="connsiteY12458" fmla="*/ 682228 h 1106488"/>
              <a:gd name="connsiteX12459" fmla="*/ 41275 w 1031876"/>
              <a:gd name="connsiteY12459" fmla="*/ 675895 h 1106488"/>
              <a:gd name="connsiteX12460" fmla="*/ 838067 w 1031876"/>
              <a:gd name="connsiteY12460" fmla="*/ 673736 h 1106488"/>
              <a:gd name="connsiteX12461" fmla="*/ 837605 w 1031876"/>
              <a:gd name="connsiteY12461" fmla="*/ 674544 h 1106488"/>
              <a:gd name="connsiteX12462" fmla="*/ 834186 w 1031876"/>
              <a:gd name="connsiteY12462" fmla="*/ 675397 h 1106488"/>
              <a:gd name="connsiteX12463" fmla="*/ 27112 w 1031876"/>
              <a:gd name="connsiteY12463" fmla="*/ 673473 h 1106488"/>
              <a:gd name="connsiteX12464" fmla="*/ 27446 w 1031876"/>
              <a:gd name="connsiteY12464" fmla="*/ 674246 h 1106488"/>
              <a:gd name="connsiteX12465" fmla="*/ 26988 w 1031876"/>
              <a:gd name="connsiteY12465" fmla="*/ 675482 h 1106488"/>
              <a:gd name="connsiteX12466" fmla="*/ 27112 w 1031876"/>
              <a:gd name="connsiteY12466" fmla="*/ 673473 h 1106488"/>
              <a:gd name="connsiteX12467" fmla="*/ 928512 w 1031876"/>
              <a:gd name="connsiteY12467" fmla="*/ 669529 h 1106488"/>
              <a:gd name="connsiteX12468" fmla="*/ 926307 w 1031876"/>
              <a:gd name="connsiteY12468" fmla="*/ 670025 h 1106488"/>
              <a:gd name="connsiteX12469" fmla="*/ 925866 w 1031876"/>
              <a:gd name="connsiteY12469" fmla="*/ 670720 h 1106488"/>
              <a:gd name="connsiteX12470" fmla="*/ 926307 w 1031876"/>
              <a:gd name="connsiteY12470" fmla="*/ 671017 h 1106488"/>
              <a:gd name="connsiteX12471" fmla="*/ 35719 w 1031876"/>
              <a:gd name="connsiteY12471" fmla="*/ 669330 h 1106488"/>
              <a:gd name="connsiteX12472" fmla="*/ 41026 w 1031876"/>
              <a:gd name="connsiteY12472" fmla="*/ 675965 h 1106488"/>
              <a:gd name="connsiteX12473" fmla="*/ 38100 w 1031876"/>
              <a:gd name="connsiteY12473" fmla="*/ 672307 h 1106488"/>
              <a:gd name="connsiteX12474" fmla="*/ 834186 w 1031876"/>
              <a:gd name="connsiteY12474" fmla="*/ 668567 h 1106488"/>
              <a:gd name="connsiteX12475" fmla="*/ 841024 w 1031876"/>
              <a:gd name="connsiteY12475" fmla="*/ 668567 h 1106488"/>
              <a:gd name="connsiteX12476" fmla="*/ 834186 w 1031876"/>
              <a:gd name="connsiteY12476" fmla="*/ 675397 h 1106488"/>
              <a:gd name="connsiteX12477" fmla="*/ 834186 w 1031876"/>
              <a:gd name="connsiteY12477" fmla="*/ 671128 h 1106488"/>
              <a:gd name="connsiteX12478" fmla="*/ 834186 w 1031876"/>
              <a:gd name="connsiteY12478" fmla="*/ 669421 h 1106488"/>
              <a:gd name="connsiteX12479" fmla="*/ 834186 w 1031876"/>
              <a:gd name="connsiteY12479" fmla="*/ 668567 h 1106488"/>
              <a:gd name="connsiteX12480" fmla="*/ 984250 w 1031876"/>
              <a:gd name="connsiteY12480" fmla="*/ 668338 h 1106488"/>
              <a:gd name="connsiteX12481" fmla="*/ 977900 w 1031876"/>
              <a:gd name="connsiteY12481" fmla="*/ 675482 h 1106488"/>
              <a:gd name="connsiteX12482" fmla="*/ 984250 w 1031876"/>
              <a:gd name="connsiteY12482" fmla="*/ 668338 h 1106488"/>
              <a:gd name="connsiteX12483" fmla="*/ 936626 w 1031876"/>
              <a:gd name="connsiteY12483" fmla="*/ 661988 h 1106488"/>
              <a:gd name="connsiteX12484" fmla="*/ 930276 w 1031876"/>
              <a:gd name="connsiteY12484" fmla="*/ 668338 h 1106488"/>
              <a:gd name="connsiteX12485" fmla="*/ 936626 w 1031876"/>
              <a:gd name="connsiteY12485" fmla="*/ 661988 h 1106488"/>
              <a:gd name="connsiteX12486" fmla="*/ 930276 w 1031876"/>
              <a:gd name="connsiteY12486" fmla="*/ 661988 h 1106488"/>
              <a:gd name="connsiteX12487" fmla="*/ 930276 w 1031876"/>
              <a:gd name="connsiteY12487" fmla="*/ 665560 h 1106488"/>
              <a:gd name="connsiteX12488" fmla="*/ 930276 w 1031876"/>
              <a:gd name="connsiteY12488" fmla="*/ 668338 h 1106488"/>
              <a:gd name="connsiteX12489" fmla="*/ 930276 w 1031876"/>
              <a:gd name="connsiteY12489" fmla="*/ 669132 h 1106488"/>
              <a:gd name="connsiteX12490" fmla="*/ 929853 w 1031876"/>
              <a:gd name="connsiteY12490" fmla="*/ 669227 h 1106488"/>
              <a:gd name="connsiteX12491" fmla="*/ 927299 w 1031876"/>
              <a:gd name="connsiteY12491" fmla="*/ 674589 h 1106488"/>
              <a:gd name="connsiteX12492" fmla="*/ 930276 w 1031876"/>
              <a:gd name="connsiteY12492" fmla="*/ 675482 h 1106488"/>
              <a:gd name="connsiteX12493" fmla="*/ 924471 w 1031876"/>
              <a:gd name="connsiteY12493" fmla="*/ 676229 h 1106488"/>
              <a:gd name="connsiteX12494" fmla="*/ 924984 w 1031876"/>
              <a:gd name="connsiteY12494" fmla="*/ 674688 h 1106488"/>
              <a:gd name="connsiteX12495" fmla="*/ 925315 w 1031876"/>
              <a:gd name="connsiteY12495" fmla="*/ 674589 h 1106488"/>
              <a:gd name="connsiteX12496" fmla="*/ 925140 w 1031876"/>
              <a:gd name="connsiteY12496" fmla="*/ 674221 h 1106488"/>
              <a:gd name="connsiteX12497" fmla="*/ 925315 w 1031876"/>
              <a:gd name="connsiteY12497" fmla="*/ 673696 h 1106488"/>
              <a:gd name="connsiteX12498" fmla="*/ 924984 w 1031876"/>
              <a:gd name="connsiteY12498" fmla="*/ 673895 h 1106488"/>
              <a:gd name="connsiteX12499" fmla="*/ 924498 w 1031876"/>
              <a:gd name="connsiteY12499" fmla="*/ 672874 h 1106488"/>
              <a:gd name="connsiteX12500" fmla="*/ 923152 w 1031876"/>
              <a:gd name="connsiteY12500" fmla="*/ 674994 h 1106488"/>
              <a:gd name="connsiteX12501" fmla="*/ 924984 w 1031876"/>
              <a:gd name="connsiteY12501" fmla="*/ 673895 h 1106488"/>
              <a:gd name="connsiteX12502" fmla="*/ 925140 w 1031876"/>
              <a:gd name="connsiteY12502" fmla="*/ 674221 h 1106488"/>
              <a:gd name="connsiteX12503" fmla="*/ 924984 w 1031876"/>
              <a:gd name="connsiteY12503" fmla="*/ 674688 h 1106488"/>
              <a:gd name="connsiteX12504" fmla="*/ 922961 w 1031876"/>
              <a:gd name="connsiteY12504" fmla="*/ 675295 h 1106488"/>
              <a:gd name="connsiteX12505" fmla="*/ 922338 w 1031876"/>
              <a:gd name="connsiteY12505" fmla="*/ 676276 h 1106488"/>
              <a:gd name="connsiteX12506" fmla="*/ 922338 w 1031876"/>
              <a:gd name="connsiteY12506" fmla="*/ 675482 h 1106488"/>
              <a:gd name="connsiteX12507" fmla="*/ 922338 w 1031876"/>
              <a:gd name="connsiteY12507" fmla="*/ 675383 h 1106488"/>
              <a:gd name="connsiteX12508" fmla="*/ 922338 w 1031876"/>
              <a:gd name="connsiteY12508" fmla="*/ 669132 h 1106488"/>
              <a:gd name="connsiteX12509" fmla="*/ 922694 w 1031876"/>
              <a:gd name="connsiteY12509" fmla="*/ 669086 h 1106488"/>
              <a:gd name="connsiteX12510" fmla="*/ 922338 w 1031876"/>
              <a:gd name="connsiteY12510" fmla="*/ 668338 h 1106488"/>
              <a:gd name="connsiteX12511" fmla="*/ 923326 w 1031876"/>
              <a:gd name="connsiteY12511" fmla="*/ 669005 h 1106488"/>
              <a:gd name="connsiteX12512" fmla="*/ 929284 w 1031876"/>
              <a:gd name="connsiteY12512" fmla="*/ 668239 h 1106488"/>
              <a:gd name="connsiteX12513" fmla="*/ 930276 w 1031876"/>
              <a:gd name="connsiteY12513" fmla="*/ 661988 h 1106488"/>
              <a:gd name="connsiteX12514" fmla="*/ 26988 w 1031876"/>
              <a:gd name="connsiteY12514" fmla="*/ 661988 h 1106488"/>
              <a:gd name="connsiteX12515" fmla="*/ 33934 w 1031876"/>
              <a:gd name="connsiteY12515" fmla="*/ 669132 h 1106488"/>
              <a:gd name="connsiteX12516" fmla="*/ 34188 w 1031876"/>
              <a:gd name="connsiteY12516" fmla="*/ 670963 h 1106488"/>
              <a:gd name="connsiteX12517" fmla="*/ 34188 w 1031876"/>
              <a:gd name="connsiteY12517" fmla="*/ 668567 h 1106488"/>
              <a:gd name="connsiteX12518" fmla="*/ 34926 w 1031876"/>
              <a:gd name="connsiteY12518" fmla="*/ 670287 h 1106488"/>
              <a:gd name="connsiteX12519" fmla="*/ 36752 w 1031876"/>
              <a:gd name="connsiteY12519" fmla="*/ 674543 h 1106488"/>
              <a:gd name="connsiteX12520" fmla="*/ 34926 w 1031876"/>
              <a:gd name="connsiteY12520" fmla="*/ 675152 h 1106488"/>
              <a:gd name="connsiteX12521" fmla="*/ 34777 w 1031876"/>
              <a:gd name="connsiteY12521" fmla="*/ 675201 h 1106488"/>
              <a:gd name="connsiteX12522" fmla="*/ 34810 w 1031876"/>
              <a:gd name="connsiteY12522" fmla="*/ 675437 h 1106488"/>
              <a:gd name="connsiteX12523" fmla="*/ 34926 w 1031876"/>
              <a:gd name="connsiteY12523" fmla="*/ 675482 h 1106488"/>
              <a:gd name="connsiteX12524" fmla="*/ 34822 w 1031876"/>
              <a:gd name="connsiteY12524" fmla="*/ 675528 h 1106488"/>
              <a:gd name="connsiteX12525" fmla="*/ 34926 w 1031876"/>
              <a:gd name="connsiteY12525" fmla="*/ 676276 h 1106488"/>
              <a:gd name="connsiteX12526" fmla="*/ 34191 w 1031876"/>
              <a:gd name="connsiteY12526" fmla="*/ 675804 h 1106488"/>
              <a:gd name="connsiteX12527" fmla="*/ 33124 w 1031876"/>
              <a:gd name="connsiteY12527" fmla="*/ 676271 h 1106488"/>
              <a:gd name="connsiteX12528" fmla="*/ 28156 w 1031876"/>
              <a:gd name="connsiteY12528" fmla="*/ 675632 h 1106488"/>
              <a:gd name="connsiteX12529" fmla="*/ 27980 w 1031876"/>
              <a:gd name="connsiteY12529" fmla="*/ 675482 h 1106488"/>
              <a:gd name="connsiteX12530" fmla="*/ 27446 w 1031876"/>
              <a:gd name="connsiteY12530" fmla="*/ 674246 h 1106488"/>
              <a:gd name="connsiteX12531" fmla="*/ 27980 w 1031876"/>
              <a:gd name="connsiteY12531" fmla="*/ 672803 h 1106488"/>
              <a:gd name="connsiteX12532" fmla="*/ 31838 w 1031876"/>
              <a:gd name="connsiteY12532" fmla="*/ 674291 h 1106488"/>
              <a:gd name="connsiteX12533" fmla="*/ 27980 w 1031876"/>
              <a:gd name="connsiteY12533" fmla="*/ 671811 h 1106488"/>
              <a:gd name="connsiteX12534" fmla="*/ 26988 w 1031876"/>
              <a:gd name="connsiteY12534" fmla="*/ 661988 h 1106488"/>
              <a:gd name="connsiteX12535" fmla="*/ 977372 w 1031876"/>
              <a:gd name="connsiteY12535" fmla="*/ 661761 h 1106488"/>
              <a:gd name="connsiteX12536" fmla="*/ 977372 w 1031876"/>
              <a:gd name="connsiteY12536" fmla="*/ 666740 h 1106488"/>
              <a:gd name="connsiteX12537" fmla="*/ 977900 w 1031876"/>
              <a:gd name="connsiteY12537" fmla="*/ 661988 h 1106488"/>
              <a:gd name="connsiteX12538" fmla="*/ 977900 w 1031876"/>
              <a:gd name="connsiteY12538" fmla="*/ 664667 h 1106488"/>
              <a:gd name="connsiteX12539" fmla="*/ 977900 w 1031876"/>
              <a:gd name="connsiteY12539" fmla="*/ 668239 h 1106488"/>
              <a:gd name="connsiteX12540" fmla="*/ 977900 w 1031876"/>
              <a:gd name="connsiteY12540" fmla="*/ 669132 h 1106488"/>
              <a:gd name="connsiteX12541" fmla="*/ 977900 w 1031876"/>
              <a:gd name="connsiteY12541" fmla="*/ 672704 h 1106488"/>
              <a:gd name="connsiteX12542" fmla="*/ 977900 w 1031876"/>
              <a:gd name="connsiteY12542" fmla="*/ 675482 h 1106488"/>
              <a:gd name="connsiteX12543" fmla="*/ 977900 w 1031876"/>
              <a:gd name="connsiteY12543" fmla="*/ 676275 h 1106488"/>
              <a:gd name="connsiteX12544" fmla="*/ 977900 w 1031876"/>
              <a:gd name="connsiteY12544" fmla="*/ 676276 h 1106488"/>
              <a:gd name="connsiteX12545" fmla="*/ 971550 w 1031876"/>
              <a:gd name="connsiteY12545" fmla="*/ 676276 h 1106488"/>
              <a:gd name="connsiteX12546" fmla="*/ 971903 w 1031876"/>
              <a:gd name="connsiteY12546" fmla="*/ 675822 h 1106488"/>
              <a:gd name="connsiteX12547" fmla="*/ 970492 w 1031876"/>
              <a:gd name="connsiteY12547" fmla="*/ 675822 h 1106488"/>
              <a:gd name="connsiteX12548" fmla="*/ 970492 w 1031876"/>
              <a:gd name="connsiteY12548" fmla="*/ 673185 h 1106488"/>
              <a:gd name="connsiteX12549" fmla="*/ 970492 w 1031876"/>
              <a:gd name="connsiteY12549" fmla="*/ 672307 h 1106488"/>
              <a:gd name="connsiteX12550" fmla="*/ 970492 w 1031876"/>
              <a:gd name="connsiteY12550" fmla="*/ 668791 h 1106488"/>
              <a:gd name="connsiteX12551" fmla="*/ 977372 w 1031876"/>
              <a:gd name="connsiteY12551" fmla="*/ 661761 h 1106488"/>
              <a:gd name="connsiteX12552" fmla="*/ 970492 w 1031876"/>
              <a:gd name="connsiteY12552" fmla="*/ 661761 h 1106488"/>
              <a:gd name="connsiteX12553" fmla="*/ 977372 w 1031876"/>
              <a:gd name="connsiteY12553" fmla="*/ 661761 h 1106488"/>
              <a:gd name="connsiteX12554" fmla="*/ 970492 w 1031876"/>
              <a:gd name="connsiteY12554" fmla="*/ 668791 h 1106488"/>
              <a:gd name="connsiteX12555" fmla="*/ 970492 w 1031876"/>
              <a:gd name="connsiteY12555" fmla="*/ 667913 h 1106488"/>
              <a:gd name="connsiteX12556" fmla="*/ 970492 w 1031876"/>
              <a:gd name="connsiteY12556" fmla="*/ 665276 h 1106488"/>
              <a:gd name="connsiteX12557" fmla="*/ 970492 w 1031876"/>
              <a:gd name="connsiteY12557" fmla="*/ 661761 h 1106488"/>
              <a:gd name="connsiteX12558" fmla="*/ 20638 w 1031876"/>
              <a:gd name="connsiteY12558" fmla="*/ 655638 h 1106488"/>
              <a:gd name="connsiteX12559" fmla="*/ 26988 w 1031876"/>
              <a:gd name="connsiteY12559" fmla="*/ 661988 h 1106488"/>
              <a:gd name="connsiteX12560" fmla="*/ 20638 w 1031876"/>
              <a:gd name="connsiteY12560" fmla="*/ 655638 h 1106488"/>
              <a:gd name="connsiteX12561" fmla="*/ 854699 w 1031876"/>
              <a:gd name="connsiteY12561" fmla="*/ 654906 h 1106488"/>
              <a:gd name="connsiteX12562" fmla="*/ 855554 w 1031876"/>
              <a:gd name="connsiteY12562" fmla="*/ 654906 h 1106488"/>
              <a:gd name="connsiteX12563" fmla="*/ 860682 w 1031876"/>
              <a:gd name="connsiteY12563" fmla="*/ 654906 h 1106488"/>
              <a:gd name="connsiteX12564" fmla="*/ 861537 w 1031876"/>
              <a:gd name="connsiteY12564" fmla="*/ 654906 h 1106488"/>
              <a:gd name="connsiteX12565" fmla="*/ 861537 w 1031876"/>
              <a:gd name="connsiteY12565" fmla="*/ 661736 h 1106488"/>
              <a:gd name="connsiteX12566" fmla="*/ 854699 w 1031876"/>
              <a:gd name="connsiteY12566" fmla="*/ 668567 h 1106488"/>
              <a:gd name="connsiteX12567" fmla="*/ 854699 w 1031876"/>
              <a:gd name="connsiteY12567" fmla="*/ 665152 h 1106488"/>
              <a:gd name="connsiteX12568" fmla="*/ 854699 w 1031876"/>
              <a:gd name="connsiteY12568" fmla="*/ 662590 h 1106488"/>
              <a:gd name="connsiteX12569" fmla="*/ 854699 w 1031876"/>
              <a:gd name="connsiteY12569" fmla="*/ 661736 h 1106488"/>
              <a:gd name="connsiteX12570" fmla="*/ 853844 w 1031876"/>
              <a:gd name="connsiteY12570" fmla="*/ 661736 h 1106488"/>
              <a:gd name="connsiteX12571" fmla="*/ 847861 w 1031876"/>
              <a:gd name="connsiteY12571" fmla="*/ 661736 h 1106488"/>
              <a:gd name="connsiteX12572" fmla="*/ 854699 w 1031876"/>
              <a:gd name="connsiteY12572" fmla="*/ 654906 h 1106488"/>
              <a:gd name="connsiteX12573" fmla="*/ 847861 w 1031876"/>
              <a:gd name="connsiteY12573" fmla="*/ 654906 h 1106488"/>
              <a:gd name="connsiteX12574" fmla="*/ 847221 w 1031876"/>
              <a:gd name="connsiteY12574" fmla="*/ 655637 h 1106488"/>
              <a:gd name="connsiteX12575" fmla="*/ 841879 w 1031876"/>
              <a:gd name="connsiteY12575" fmla="*/ 661736 h 1106488"/>
              <a:gd name="connsiteX12576" fmla="*/ 841376 w 1031876"/>
              <a:gd name="connsiteY12576" fmla="*/ 661736 h 1106488"/>
              <a:gd name="connsiteX12577" fmla="*/ 841024 w 1031876"/>
              <a:gd name="connsiteY12577" fmla="*/ 661736 h 1106488"/>
              <a:gd name="connsiteX12578" fmla="*/ 841376 w 1031876"/>
              <a:gd name="connsiteY12578" fmla="*/ 661385 h 1106488"/>
              <a:gd name="connsiteX12579" fmla="*/ 844443 w 1031876"/>
              <a:gd name="connsiteY12579" fmla="*/ 658321 h 1106488"/>
              <a:gd name="connsiteX12580" fmla="*/ 847129 w 1031876"/>
              <a:gd name="connsiteY12580" fmla="*/ 655637 h 1106488"/>
              <a:gd name="connsiteX12581" fmla="*/ 847861 w 1031876"/>
              <a:gd name="connsiteY12581" fmla="*/ 654906 h 1106488"/>
              <a:gd name="connsiteX12582" fmla="*/ 848716 w 1031876"/>
              <a:gd name="connsiteY12582" fmla="*/ 654906 h 1106488"/>
              <a:gd name="connsiteX12583" fmla="*/ 847861 w 1031876"/>
              <a:gd name="connsiteY12583" fmla="*/ 661736 h 1106488"/>
              <a:gd name="connsiteX12584" fmla="*/ 847861 w 1031876"/>
              <a:gd name="connsiteY12584" fmla="*/ 660883 h 1106488"/>
              <a:gd name="connsiteX12585" fmla="*/ 847861 w 1031876"/>
              <a:gd name="connsiteY12585" fmla="*/ 658321 h 1106488"/>
              <a:gd name="connsiteX12586" fmla="*/ 847861 w 1031876"/>
              <a:gd name="connsiteY12586" fmla="*/ 655760 h 1106488"/>
              <a:gd name="connsiteX12587" fmla="*/ 847861 w 1031876"/>
              <a:gd name="connsiteY12587" fmla="*/ 654906 h 1106488"/>
              <a:gd name="connsiteX12588" fmla="*/ 27350 w 1031876"/>
              <a:gd name="connsiteY12588" fmla="*/ 654906 h 1106488"/>
              <a:gd name="connsiteX12589" fmla="*/ 34188 w 1031876"/>
              <a:gd name="connsiteY12589" fmla="*/ 661736 h 1106488"/>
              <a:gd name="connsiteX12590" fmla="*/ 30769 w 1031876"/>
              <a:gd name="connsiteY12590" fmla="*/ 661736 h 1106488"/>
              <a:gd name="connsiteX12591" fmla="*/ 29060 w 1031876"/>
              <a:gd name="connsiteY12591" fmla="*/ 661736 h 1106488"/>
              <a:gd name="connsiteX12592" fmla="*/ 27350 w 1031876"/>
              <a:gd name="connsiteY12592" fmla="*/ 661736 h 1106488"/>
              <a:gd name="connsiteX12593" fmla="*/ 27350 w 1031876"/>
              <a:gd name="connsiteY12593" fmla="*/ 654906 h 1106488"/>
              <a:gd name="connsiteX12594" fmla="*/ 864759 w 1031876"/>
              <a:gd name="connsiteY12594" fmla="*/ 653707 h 1106488"/>
              <a:gd name="connsiteX12595" fmla="*/ 868363 w 1031876"/>
              <a:gd name="connsiteY12595" fmla="*/ 655638 h 1106488"/>
              <a:gd name="connsiteX12596" fmla="*/ 865188 w 1031876"/>
              <a:gd name="connsiteY12596" fmla="*/ 654646 h 1106488"/>
              <a:gd name="connsiteX12597" fmla="*/ 856750 w 1031876"/>
              <a:gd name="connsiteY12597" fmla="*/ 652857 h 1106488"/>
              <a:gd name="connsiteX12598" fmla="*/ 855554 w 1031876"/>
              <a:gd name="connsiteY12598" fmla="*/ 654052 h 1106488"/>
              <a:gd name="connsiteX12599" fmla="*/ 854699 w 1031876"/>
              <a:gd name="connsiteY12599" fmla="*/ 654906 h 1106488"/>
              <a:gd name="connsiteX12600" fmla="*/ 849524 w 1031876"/>
              <a:gd name="connsiteY12600" fmla="*/ 651029 h 1106488"/>
              <a:gd name="connsiteX12601" fmla="*/ 847861 w 1031876"/>
              <a:gd name="connsiteY12601" fmla="*/ 654906 h 1106488"/>
              <a:gd name="connsiteX12602" fmla="*/ 848716 w 1031876"/>
              <a:gd name="connsiteY12602" fmla="*/ 651491 h 1106488"/>
              <a:gd name="connsiteX12603" fmla="*/ 854699 w 1031876"/>
              <a:gd name="connsiteY12603" fmla="*/ 648076 h 1106488"/>
              <a:gd name="connsiteX12604" fmla="*/ 849570 w 1031876"/>
              <a:gd name="connsiteY12604" fmla="*/ 653930 h 1106488"/>
              <a:gd name="connsiteX12605" fmla="*/ 847861 w 1031876"/>
              <a:gd name="connsiteY12605" fmla="*/ 654906 h 1106488"/>
              <a:gd name="connsiteX12606" fmla="*/ 854699 w 1031876"/>
              <a:gd name="connsiteY12606" fmla="*/ 648076 h 1106488"/>
              <a:gd name="connsiteX12607" fmla="*/ 854699 w 1031876"/>
              <a:gd name="connsiteY12607" fmla="*/ 648076 h 1106488"/>
              <a:gd name="connsiteX12608" fmla="*/ 854699 w 1031876"/>
              <a:gd name="connsiteY12608" fmla="*/ 648929 h 1106488"/>
              <a:gd name="connsiteX12609" fmla="*/ 854699 w 1031876"/>
              <a:gd name="connsiteY12609" fmla="*/ 651491 h 1106488"/>
              <a:gd name="connsiteX12610" fmla="*/ 854699 w 1031876"/>
              <a:gd name="connsiteY12610" fmla="*/ 652345 h 1106488"/>
              <a:gd name="connsiteX12611" fmla="*/ 854699 w 1031876"/>
              <a:gd name="connsiteY12611" fmla="*/ 654906 h 1106488"/>
              <a:gd name="connsiteX12612" fmla="*/ 851280 w 1031876"/>
              <a:gd name="connsiteY12612" fmla="*/ 654906 h 1106488"/>
              <a:gd name="connsiteX12613" fmla="*/ 848716 w 1031876"/>
              <a:gd name="connsiteY12613" fmla="*/ 654906 h 1106488"/>
              <a:gd name="connsiteX12614" fmla="*/ 849570 w 1031876"/>
              <a:gd name="connsiteY12614" fmla="*/ 653930 h 1106488"/>
              <a:gd name="connsiteX12615" fmla="*/ 853844 w 1031876"/>
              <a:gd name="connsiteY12615" fmla="*/ 651491 h 1106488"/>
              <a:gd name="connsiteX12616" fmla="*/ 854699 w 1031876"/>
              <a:gd name="connsiteY12616" fmla="*/ 648076 h 1106488"/>
              <a:gd name="connsiteX12617" fmla="*/ 27350 w 1031876"/>
              <a:gd name="connsiteY12617" fmla="*/ 648076 h 1106488"/>
              <a:gd name="connsiteX12618" fmla="*/ 27350 w 1031876"/>
              <a:gd name="connsiteY12618" fmla="*/ 648929 h 1106488"/>
              <a:gd name="connsiteX12619" fmla="*/ 27350 w 1031876"/>
              <a:gd name="connsiteY12619" fmla="*/ 651491 h 1106488"/>
              <a:gd name="connsiteX12620" fmla="*/ 27350 w 1031876"/>
              <a:gd name="connsiteY12620" fmla="*/ 652345 h 1106488"/>
              <a:gd name="connsiteX12621" fmla="*/ 27350 w 1031876"/>
              <a:gd name="connsiteY12621" fmla="*/ 654906 h 1106488"/>
              <a:gd name="connsiteX12622" fmla="*/ 27350 w 1031876"/>
              <a:gd name="connsiteY12622" fmla="*/ 648076 h 1106488"/>
              <a:gd name="connsiteX12623" fmla="*/ 984251 w 1031876"/>
              <a:gd name="connsiteY12623" fmla="*/ 647700 h 1106488"/>
              <a:gd name="connsiteX12624" fmla="*/ 983457 w 1031876"/>
              <a:gd name="connsiteY12624" fmla="*/ 654646 h 1106488"/>
              <a:gd name="connsiteX12625" fmla="*/ 978126 w 1031876"/>
              <a:gd name="connsiteY12625" fmla="*/ 655598 h 1106488"/>
              <a:gd name="connsiteX12626" fmla="*/ 977372 w 1031876"/>
              <a:gd name="connsiteY12626" fmla="*/ 661761 h 1106488"/>
              <a:gd name="connsiteX12627" fmla="*/ 977372 w 1031876"/>
              <a:gd name="connsiteY12627" fmla="*/ 654731 h 1106488"/>
              <a:gd name="connsiteX12628" fmla="*/ 984251 w 1031876"/>
              <a:gd name="connsiteY12628" fmla="*/ 647700 h 1106488"/>
              <a:gd name="connsiteX12629" fmla="*/ 978232 w 1031876"/>
              <a:gd name="connsiteY12629" fmla="*/ 654731 h 1106488"/>
              <a:gd name="connsiteX12630" fmla="*/ 978142 w 1031876"/>
              <a:gd name="connsiteY12630" fmla="*/ 655466 h 1106488"/>
              <a:gd name="connsiteX12631" fmla="*/ 983457 w 1031876"/>
              <a:gd name="connsiteY12631" fmla="*/ 651669 h 1106488"/>
              <a:gd name="connsiteX12632" fmla="*/ 984251 w 1031876"/>
              <a:gd name="connsiteY12632" fmla="*/ 647700 h 1106488"/>
              <a:gd name="connsiteX12633" fmla="*/ 942976 w 1031876"/>
              <a:gd name="connsiteY12633" fmla="*/ 647700 h 1106488"/>
              <a:gd name="connsiteX12634" fmla="*/ 936626 w 1031876"/>
              <a:gd name="connsiteY12634" fmla="*/ 661988 h 1106488"/>
              <a:gd name="connsiteX12635" fmla="*/ 942976 w 1031876"/>
              <a:gd name="connsiteY12635" fmla="*/ 647700 h 1106488"/>
              <a:gd name="connsiteX12636" fmla="*/ 915988 w 1031876"/>
              <a:gd name="connsiteY12636" fmla="*/ 647700 h 1106488"/>
              <a:gd name="connsiteX12637" fmla="*/ 916782 w 1031876"/>
              <a:gd name="connsiteY12637" fmla="*/ 647700 h 1106488"/>
              <a:gd name="connsiteX12638" fmla="*/ 919163 w 1031876"/>
              <a:gd name="connsiteY12638" fmla="*/ 647700 h 1106488"/>
              <a:gd name="connsiteX12639" fmla="*/ 922338 w 1031876"/>
              <a:gd name="connsiteY12639" fmla="*/ 647700 h 1106488"/>
              <a:gd name="connsiteX12640" fmla="*/ 915988 w 1031876"/>
              <a:gd name="connsiteY12640" fmla="*/ 655638 h 1106488"/>
              <a:gd name="connsiteX12641" fmla="*/ 915988 w 1031876"/>
              <a:gd name="connsiteY12641" fmla="*/ 656431 h 1106488"/>
              <a:gd name="connsiteX12642" fmla="*/ 915988 w 1031876"/>
              <a:gd name="connsiteY12642" fmla="*/ 661987 h 1106488"/>
              <a:gd name="connsiteX12643" fmla="*/ 915194 w 1031876"/>
              <a:gd name="connsiteY12643" fmla="*/ 661987 h 1106488"/>
              <a:gd name="connsiteX12644" fmla="*/ 912813 w 1031876"/>
              <a:gd name="connsiteY12644" fmla="*/ 661987 h 1106488"/>
              <a:gd name="connsiteX12645" fmla="*/ 909638 w 1031876"/>
              <a:gd name="connsiteY12645" fmla="*/ 661987 h 1106488"/>
              <a:gd name="connsiteX12646" fmla="*/ 915988 w 1031876"/>
              <a:gd name="connsiteY12646" fmla="*/ 655637 h 1106488"/>
              <a:gd name="connsiteX12647" fmla="*/ 915988 w 1031876"/>
              <a:gd name="connsiteY12647" fmla="*/ 651669 h 1106488"/>
              <a:gd name="connsiteX12648" fmla="*/ 915988 w 1031876"/>
              <a:gd name="connsiteY12648" fmla="*/ 647700 h 1106488"/>
              <a:gd name="connsiteX12649" fmla="*/ 862013 w 1031876"/>
              <a:gd name="connsiteY12649" fmla="*/ 647700 h 1106488"/>
              <a:gd name="connsiteX12650" fmla="*/ 864759 w 1031876"/>
              <a:gd name="connsiteY12650" fmla="*/ 653707 h 1106488"/>
              <a:gd name="connsiteX12651" fmla="*/ 862807 w 1031876"/>
              <a:gd name="connsiteY12651" fmla="*/ 652661 h 1106488"/>
              <a:gd name="connsiteX12652" fmla="*/ 862013 w 1031876"/>
              <a:gd name="connsiteY12652" fmla="*/ 655638 h 1106488"/>
              <a:gd name="connsiteX12653" fmla="*/ 862013 w 1031876"/>
              <a:gd name="connsiteY12653" fmla="*/ 655637 h 1106488"/>
              <a:gd name="connsiteX12654" fmla="*/ 862013 w 1031876"/>
              <a:gd name="connsiteY12654" fmla="*/ 654646 h 1106488"/>
              <a:gd name="connsiteX12655" fmla="*/ 862013 w 1031876"/>
              <a:gd name="connsiteY12655" fmla="*/ 647700 h 1106488"/>
              <a:gd name="connsiteX12656" fmla="*/ 957263 w 1031876"/>
              <a:gd name="connsiteY12656" fmla="*/ 641350 h 1106488"/>
              <a:gd name="connsiteX12657" fmla="*/ 957263 w 1031876"/>
              <a:gd name="connsiteY12657" fmla="*/ 647700 h 1106488"/>
              <a:gd name="connsiteX12658" fmla="*/ 950913 w 1031876"/>
              <a:gd name="connsiteY12658" fmla="*/ 647700 h 1106488"/>
              <a:gd name="connsiteX12659" fmla="*/ 957263 w 1031876"/>
              <a:gd name="connsiteY12659" fmla="*/ 641350 h 1106488"/>
              <a:gd name="connsiteX12660" fmla="*/ 915988 w 1031876"/>
              <a:gd name="connsiteY12660" fmla="*/ 641350 h 1106488"/>
              <a:gd name="connsiteX12661" fmla="*/ 915988 w 1031876"/>
              <a:gd name="connsiteY12661" fmla="*/ 647700 h 1106488"/>
              <a:gd name="connsiteX12662" fmla="*/ 909638 w 1031876"/>
              <a:gd name="connsiteY12662" fmla="*/ 647700 h 1106488"/>
              <a:gd name="connsiteX12663" fmla="*/ 915988 w 1031876"/>
              <a:gd name="connsiteY12663" fmla="*/ 641350 h 1106488"/>
              <a:gd name="connsiteX12664" fmla="*/ 14288 w 1031876"/>
              <a:gd name="connsiteY12664" fmla="*/ 641350 h 1106488"/>
              <a:gd name="connsiteX12665" fmla="*/ 14288 w 1031876"/>
              <a:gd name="connsiteY12665" fmla="*/ 647700 h 1106488"/>
              <a:gd name="connsiteX12666" fmla="*/ 14288 w 1031876"/>
              <a:gd name="connsiteY12666" fmla="*/ 641350 h 1106488"/>
              <a:gd name="connsiteX12667" fmla="*/ 861537 w 1031876"/>
              <a:gd name="connsiteY12667" fmla="*/ 641245 h 1106488"/>
              <a:gd name="connsiteX12668" fmla="*/ 861537 w 1031876"/>
              <a:gd name="connsiteY12668" fmla="*/ 645514 h 1106488"/>
              <a:gd name="connsiteX12669" fmla="*/ 861537 w 1031876"/>
              <a:gd name="connsiteY12669" fmla="*/ 647222 h 1106488"/>
              <a:gd name="connsiteX12670" fmla="*/ 861537 w 1031876"/>
              <a:gd name="connsiteY12670" fmla="*/ 648076 h 1106488"/>
              <a:gd name="connsiteX12671" fmla="*/ 860682 w 1031876"/>
              <a:gd name="connsiteY12671" fmla="*/ 650637 h 1106488"/>
              <a:gd name="connsiteX12672" fmla="*/ 859486 w 1031876"/>
              <a:gd name="connsiteY12672" fmla="*/ 650125 h 1106488"/>
              <a:gd name="connsiteX12673" fmla="*/ 854699 w 1031876"/>
              <a:gd name="connsiteY12673" fmla="*/ 648076 h 1106488"/>
              <a:gd name="connsiteX12674" fmla="*/ 861537 w 1031876"/>
              <a:gd name="connsiteY12674" fmla="*/ 641245 h 1106488"/>
              <a:gd name="connsiteX12675" fmla="*/ 232478 w 1031876"/>
              <a:gd name="connsiteY12675" fmla="*/ 641245 h 1106488"/>
              <a:gd name="connsiteX12676" fmla="*/ 238461 w 1031876"/>
              <a:gd name="connsiteY12676" fmla="*/ 643807 h 1106488"/>
              <a:gd name="connsiteX12677" fmla="*/ 238632 w 1031876"/>
              <a:gd name="connsiteY12677" fmla="*/ 643294 h 1106488"/>
              <a:gd name="connsiteX12678" fmla="*/ 239316 w 1031876"/>
              <a:gd name="connsiteY12678" fmla="*/ 648076 h 1106488"/>
              <a:gd name="connsiteX12679" fmla="*/ 232478 w 1031876"/>
              <a:gd name="connsiteY12679" fmla="*/ 641245 h 1106488"/>
              <a:gd name="connsiteX12680" fmla="*/ 232478 w 1031876"/>
              <a:gd name="connsiteY12680" fmla="*/ 641245 h 1106488"/>
              <a:gd name="connsiteX12681" fmla="*/ 239316 w 1031876"/>
              <a:gd name="connsiteY12681" fmla="*/ 641245 h 1106488"/>
              <a:gd name="connsiteX12682" fmla="*/ 238632 w 1031876"/>
              <a:gd name="connsiteY12682" fmla="*/ 643294 h 1106488"/>
              <a:gd name="connsiteX12683" fmla="*/ 238461 w 1031876"/>
              <a:gd name="connsiteY12683" fmla="*/ 642099 h 1106488"/>
              <a:gd name="connsiteX12684" fmla="*/ 232478 w 1031876"/>
              <a:gd name="connsiteY12684" fmla="*/ 641245 h 1106488"/>
              <a:gd name="connsiteX12685" fmla="*/ 225641 w 1031876"/>
              <a:gd name="connsiteY12685" fmla="*/ 641245 h 1106488"/>
              <a:gd name="connsiteX12686" fmla="*/ 229060 w 1031876"/>
              <a:gd name="connsiteY12686" fmla="*/ 647222 h 1106488"/>
              <a:gd name="connsiteX12687" fmla="*/ 231976 w 1031876"/>
              <a:gd name="connsiteY12687" fmla="*/ 647950 h 1106488"/>
              <a:gd name="connsiteX12688" fmla="*/ 232078 w 1031876"/>
              <a:gd name="connsiteY12688" fmla="*/ 647676 h 1106488"/>
              <a:gd name="connsiteX12689" fmla="*/ 231623 w 1031876"/>
              <a:gd name="connsiteY12689" fmla="*/ 647222 h 1106488"/>
              <a:gd name="connsiteX12690" fmla="*/ 225641 w 1031876"/>
              <a:gd name="connsiteY12690" fmla="*/ 641245 h 1106488"/>
              <a:gd name="connsiteX12691" fmla="*/ 865335 w 1031876"/>
              <a:gd name="connsiteY12691" fmla="*/ 639727 h 1106488"/>
              <a:gd name="connsiteX12692" fmla="*/ 868374 w 1031876"/>
              <a:gd name="connsiteY12692" fmla="*/ 641245 h 1106488"/>
              <a:gd name="connsiteX12693" fmla="*/ 867519 w 1031876"/>
              <a:gd name="connsiteY12693" fmla="*/ 642099 h 1106488"/>
              <a:gd name="connsiteX12694" fmla="*/ 866582 w 1031876"/>
              <a:gd name="connsiteY12694" fmla="*/ 643035 h 1106488"/>
              <a:gd name="connsiteX12695" fmla="*/ 868374 w 1031876"/>
              <a:gd name="connsiteY12695" fmla="*/ 641245 h 1106488"/>
              <a:gd name="connsiteX12696" fmla="*/ 864528 w 1031876"/>
              <a:gd name="connsiteY12696" fmla="*/ 647008 h 1106488"/>
              <a:gd name="connsiteX12697" fmla="*/ 863246 w 1031876"/>
              <a:gd name="connsiteY12697" fmla="*/ 646368 h 1106488"/>
              <a:gd name="connsiteX12698" fmla="*/ 861537 w 1031876"/>
              <a:gd name="connsiteY12698" fmla="*/ 648076 h 1106488"/>
              <a:gd name="connsiteX12699" fmla="*/ 864576 w 1031876"/>
              <a:gd name="connsiteY12699" fmla="*/ 640486 h 1106488"/>
              <a:gd name="connsiteX12700" fmla="*/ 864955 w 1031876"/>
              <a:gd name="connsiteY12700" fmla="*/ 640391 h 1106488"/>
              <a:gd name="connsiteX12701" fmla="*/ 25028 w 1031876"/>
              <a:gd name="connsiteY12701" fmla="*/ 635059 h 1106488"/>
              <a:gd name="connsiteX12702" fmla="*/ 26495 w 1031876"/>
              <a:gd name="connsiteY12702" fmla="*/ 635268 h 1106488"/>
              <a:gd name="connsiteX12703" fmla="*/ 27350 w 1031876"/>
              <a:gd name="connsiteY12703" fmla="*/ 641245 h 1106488"/>
              <a:gd name="connsiteX12704" fmla="*/ 869157 w 1031876"/>
              <a:gd name="connsiteY12704" fmla="*/ 635000 h 1106488"/>
              <a:gd name="connsiteX12705" fmla="*/ 869951 w 1031876"/>
              <a:gd name="connsiteY12705" fmla="*/ 638175 h 1106488"/>
              <a:gd name="connsiteX12706" fmla="*/ 869157 w 1031876"/>
              <a:gd name="connsiteY12706" fmla="*/ 641350 h 1106488"/>
              <a:gd name="connsiteX12707" fmla="*/ 868363 w 1031876"/>
              <a:gd name="connsiteY12707" fmla="*/ 638175 h 1106488"/>
              <a:gd name="connsiteX12708" fmla="*/ 869157 w 1031876"/>
              <a:gd name="connsiteY12708" fmla="*/ 635000 h 1106488"/>
              <a:gd name="connsiteX12709" fmla="*/ 854076 w 1031876"/>
              <a:gd name="connsiteY12709" fmla="*/ 635000 h 1106488"/>
              <a:gd name="connsiteX12710" fmla="*/ 847726 w 1031876"/>
              <a:gd name="connsiteY12710" fmla="*/ 641350 h 1106488"/>
              <a:gd name="connsiteX12711" fmla="*/ 854076 w 1031876"/>
              <a:gd name="connsiteY12711" fmla="*/ 635000 h 1106488"/>
              <a:gd name="connsiteX12712" fmla="*/ 957263 w 1031876"/>
              <a:gd name="connsiteY12712" fmla="*/ 634472 h 1106488"/>
              <a:gd name="connsiteX12713" fmla="*/ 950913 w 1031876"/>
              <a:gd name="connsiteY12713" fmla="*/ 641351 h 1106488"/>
              <a:gd name="connsiteX12714" fmla="*/ 957263 w 1031876"/>
              <a:gd name="connsiteY12714" fmla="*/ 634472 h 1106488"/>
              <a:gd name="connsiteX12715" fmla="*/ 868374 w 1031876"/>
              <a:gd name="connsiteY12715" fmla="*/ 634415 h 1106488"/>
              <a:gd name="connsiteX12716" fmla="*/ 865335 w 1031876"/>
              <a:gd name="connsiteY12716" fmla="*/ 639727 h 1106488"/>
              <a:gd name="connsiteX12717" fmla="*/ 864955 w 1031876"/>
              <a:gd name="connsiteY12717" fmla="*/ 639538 h 1106488"/>
              <a:gd name="connsiteX12718" fmla="*/ 864576 w 1031876"/>
              <a:gd name="connsiteY12718" fmla="*/ 640486 h 1106488"/>
              <a:gd name="connsiteX12719" fmla="*/ 861537 w 1031876"/>
              <a:gd name="connsiteY12719" fmla="*/ 641245 h 1106488"/>
              <a:gd name="connsiteX12720" fmla="*/ 868374 w 1031876"/>
              <a:gd name="connsiteY12720" fmla="*/ 634415 h 1106488"/>
              <a:gd name="connsiteX12721" fmla="*/ 26144 w 1031876"/>
              <a:gd name="connsiteY12721" fmla="*/ 630799 h 1106488"/>
              <a:gd name="connsiteX12722" fmla="*/ 26495 w 1031876"/>
              <a:gd name="connsiteY12722" fmla="*/ 630999 h 1106488"/>
              <a:gd name="connsiteX12723" fmla="*/ 27350 w 1031876"/>
              <a:gd name="connsiteY12723" fmla="*/ 634415 h 1106488"/>
              <a:gd name="connsiteX12724" fmla="*/ 26495 w 1031876"/>
              <a:gd name="connsiteY12724" fmla="*/ 633561 h 1106488"/>
              <a:gd name="connsiteX12725" fmla="*/ 25485 w 1031876"/>
              <a:gd name="connsiteY12725" fmla="*/ 632552 h 1106488"/>
              <a:gd name="connsiteX12726" fmla="*/ 867519 w 1031876"/>
              <a:gd name="connsiteY12726" fmla="*/ 629292 h 1106488"/>
              <a:gd name="connsiteX12727" fmla="*/ 868374 w 1031876"/>
              <a:gd name="connsiteY12727" fmla="*/ 634415 h 1106488"/>
              <a:gd name="connsiteX12728" fmla="*/ 866665 w 1031876"/>
              <a:gd name="connsiteY12728" fmla="*/ 634415 h 1106488"/>
              <a:gd name="connsiteX12729" fmla="*/ 864955 w 1031876"/>
              <a:gd name="connsiteY12729" fmla="*/ 634415 h 1106488"/>
              <a:gd name="connsiteX12730" fmla="*/ 861537 w 1031876"/>
              <a:gd name="connsiteY12730" fmla="*/ 634415 h 1106488"/>
              <a:gd name="connsiteX12731" fmla="*/ 867519 w 1031876"/>
              <a:gd name="connsiteY12731" fmla="*/ 629292 h 1106488"/>
              <a:gd name="connsiteX12732" fmla="*/ 963613 w 1031876"/>
              <a:gd name="connsiteY12732" fmla="*/ 628650 h 1106488"/>
              <a:gd name="connsiteX12733" fmla="*/ 957263 w 1031876"/>
              <a:gd name="connsiteY12733" fmla="*/ 635000 h 1106488"/>
              <a:gd name="connsiteX12734" fmla="*/ 963613 w 1031876"/>
              <a:gd name="connsiteY12734" fmla="*/ 628650 h 1106488"/>
              <a:gd name="connsiteX12735" fmla="*/ 854075 w 1031876"/>
              <a:gd name="connsiteY12735" fmla="*/ 628650 h 1106488"/>
              <a:gd name="connsiteX12736" fmla="*/ 854075 w 1031876"/>
              <a:gd name="connsiteY12736" fmla="*/ 631031 h 1106488"/>
              <a:gd name="connsiteX12737" fmla="*/ 854075 w 1031876"/>
              <a:gd name="connsiteY12737" fmla="*/ 631825 h 1106488"/>
              <a:gd name="connsiteX12738" fmla="*/ 854075 w 1031876"/>
              <a:gd name="connsiteY12738" fmla="*/ 635000 h 1106488"/>
              <a:gd name="connsiteX12739" fmla="*/ 847725 w 1031876"/>
              <a:gd name="connsiteY12739" fmla="*/ 635000 h 1106488"/>
              <a:gd name="connsiteX12740" fmla="*/ 854075 w 1031876"/>
              <a:gd name="connsiteY12740" fmla="*/ 628650 h 1106488"/>
              <a:gd name="connsiteX12741" fmla="*/ 232478 w 1031876"/>
              <a:gd name="connsiteY12741" fmla="*/ 628303 h 1106488"/>
              <a:gd name="connsiteX12742" fmla="*/ 232478 w 1031876"/>
              <a:gd name="connsiteY12742" fmla="*/ 628438 h 1106488"/>
              <a:gd name="connsiteX12743" fmla="*/ 232478 w 1031876"/>
              <a:gd name="connsiteY12743" fmla="*/ 634370 h 1106488"/>
              <a:gd name="connsiteX12744" fmla="*/ 237729 w 1031876"/>
              <a:gd name="connsiteY12744" fmla="*/ 633612 h 1106488"/>
              <a:gd name="connsiteX12745" fmla="*/ 861537 w 1031876"/>
              <a:gd name="connsiteY12745" fmla="*/ 627584 h 1106488"/>
              <a:gd name="connsiteX12746" fmla="*/ 854699 w 1031876"/>
              <a:gd name="connsiteY12746" fmla="*/ 634415 h 1106488"/>
              <a:gd name="connsiteX12747" fmla="*/ 857434 w 1031876"/>
              <a:gd name="connsiteY12747" fmla="*/ 629633 h 1106488"/>
              <a:gd name="connsiteX12748" fmla="*/ 858118 w 1031876"/>
              <a:gd name="connsiteY12748" fmla="*/ 630146 h 1106488"/>
              <a:gd name="connsiteX12749" fmla="*/ 861537 w 1031876"/>
              <a:gd name="connsiteY12749" fmla="*/ 627584 h 1106488"/>
              <a:gd name="connsiteX12750" fmla="*/ 861537 w 1031876"/>
              <a:gd name="connsiteY12750" fmla="*/ 627584 h 1106488"/>
              <a:gd name="connsiteX12751" fmla="*/ 860682 w 1031876"/>
              <a:gd name="connsiteY12751" fmla="*/ 634415 h 1106488"/>
              <a:gd name="connsiteX12752" fmla="*/ 854699 w 1031876"/>
              <a:gd name="connsiteY12752" fmla="*/ 641245 h 1106488"/>
              <a:gd name="connsiteX12753" fmla="*/ 861537 w 1031876"/>
              <a:gd name="connsiteY12753" fmla="*/ 634415 h 1106488"/>
              <a:gd name="connsiteX12754" fmla="*/ 860682 w 1031876"/>
              <a:gd name="connsiteY12754" fmla="*/ 641245 h 1106488"/>
              <a:gd name="connsiteX12755" fmla="*/ 859828 w 1031876"/>
              <a:gd name="connsiteY12755" fmla="*/ 642221 h 1106488"/>
              <a:gd name="connsiteX12756" fmla="*/ 854699 w 1031876"/>
              <a:gd name="connsiteY12756" fmla="*/ 648076 h 1106488"/>
              <a:gd name="connsiteX12757" fmla="*/ 849524 w 1031876"/>
              <a:gd name="connsiteY12757" fmla="*/ 651029 h 1106488"/>
              <a:gd name="connsiteX12758" fmla="*/ 850425 w 1031876"/>
              <a:gd name="connsiteY12758" fmla="*/ 648929 h 1106488"/>
              <a:gd name="connsiteX12759" fmla="*/ 847861 w 1031876"/>
              <a:gd name="connsiteY12759" fmla="*/ 648076 h 1106488"/>
              <a:gd name="connsiteX12760" fmla="*/ 853844 w 1031876"/>
              <a:gd name="connsiteY12760" fmla="*/ 641245 h 1106488"/>
              <a:gd name="connsiteX12761" fmla="*/ 854075 w 1031876"/>
              <a:gd name="connsiteY12761" fmla="*/ 639401 h 1106488"/>
              <a:gd name="connsiteX12762" fmla="*/ 854076 w 1031876"/>
              <a:gd name="connsiteY12762" fmla="*/ 639393 h 1106488"/>
              <a:gd name="connsiteX12763" fmla="*/ 854699 w 1031876"/>
              <a:gd name="connsiteY12763" fmla="*/ 634415 h 1106488"/>
              <a:gd name="connsiteX12764" fmla="*/ 861537 w 1031876"/>
              <a:gd name="connsiteY12764" fmla="*/ 627584 h 1106488"/>
              <a:gd name="connsiteX12765" fmla="*/ 20513 w 1031876"/>
              <a:gd name="connsiteY12765" fmla="*/ 627584 h 1106488"/>
              <a:gd name="connsiteX12766" fmla="*/ 25485 w 1031876"/>
              <a:gd name="connsiteY12766" fmla="*/ 632552 h 1106488"/>
              <a:gd name="connsiteX12767" fmla="*/ 24786 w 1031876"/>
              <a:gd name="connsiteY12767" fmla="*/ 634415 h 1106488"/>
              <a:gd name="connsiteX12768" fmla="*/ 25028 w 1031876"/>
              <a:gd name="connsiteY12768" fmla="*/ 635059 h 1106488"/>
              <a:gd name="connsiteX12769" fmla="*/ 20638 w 1031876"/>
              <a:gd name="connsiteY12769" fmla="*/ 634432 h 1106488"/>
              <a:gd name="connsiteX12770" fmla="*/ 20638 w 1031876"/>
              <a:gd name="connsiteY12770" fmla="*/ 635000 h 1106488"/>
              <a:gd name="connsiteX12771" fmla="*/ 20555 w 1031876"/>
              <a:gd name="connsiteY12771" fmla="*/ 634421 h 1106488"/>
              <a:gd name="connsiteX12772" fmla="*/ 20513 w 1031876"/>
              <a:gd name="connsiteY12772" fmla="*/ 634415 h 1106488"/>
              <a:gd name="connsiteX12773" fmla="*/ 20552 w 1031876"/>
              <a:gd name="connsiteY12773" fmla="*/ 634402 h 1106488"/>
              <a:gd name="connsiteX12774" fmla="*/ 19844 w 1031876"/>
              <a:gd name="connsiteY12774" fmla="*/ 629444 h 1106488"/>
              <a:gd name="connsiteX12775" fmla="*/ 14288 w 1031876"/>
              <a:gd name="connsiteY12775" fmla="*/ 628650 h 1106488"/>
              <a:gd name="connsiteX12776" fmla="*/ 20638 w 1031876"/>
              <a:gd name="connsiteY12776" fmla="*/ 628650 h 1106488"/>
              <a:gd name="connsiteX12777" fmla="*/ 20638 w 1031876"/>
              <a:gd name="connsiteY12777" fmla="*/ 634373 h 1106488"/>
              <a:gd name="connsiteX12778" fmla="*/ 23077 w 1031876"/>
              <a:gd name="connsiteY12778" fmla="*/ 633561 h 1106488"/>
              <a:gd name="connsiteX12779" fmla="*/ 20513 w 1031876"/>
              <a:gd name="connsiteY12779" fmla="*/ 627584 h 1106488"/>
              <a:gd name="connsiteX12780" fmla="*/ 225907 w 1031876"/>
              <a:gd name="connsiteY12780" fmla="*/ 621817 h 1106488"/>
              <a:gd name="connsiteX12781" fmla="*/ 226496 w 1031876"/>
              <a:gd name="connsiteY12781" fmla="*/ 624169 h 1106488"/>
              <a:gd name="connsiteX12782" fmla="*/ 231401 w 1031876"/>
              <a:gd name="connsiteY12782" fmla="*/ 626970 h 1106488"/>
              <a:gd name="connsiteX12783" fmla="*/ 230981 w 1031876"/>
              <a:gd name="connsiteY12783" fmla="*/ 625079 h 1106488"/>
              <a:gd name="connsiteX12784" fmla="*/ 873919 w 1031876"/>
              <a:gd name="connsiteY12784" fmla="*/ 621705 h 1106488"/>
              <a:gd name="connsiteX12785" fmla="*/ 871538 w 1031876"/>
              <a:gd name="connsiteY12785" fmla="*/ 624682 h 1106488"/>
              <a:gd name="connsiteX12786" fmla="*/ 868363 w 1031876"/>
              <a:gd name="connsiteY12786" fmla="*/ 628651 h 1106488"/>
              <a:gd name="connsiteX12787" fmla="*/ 873919 w 1031876"/>
              <a:gd name="connsiteY12787" fmla="*/ 621705 h 1106488"/>
              <a:gd name="connsiteX12788" fmla="*/ 984251 w 1031876"/>
              <a:gd name="connsiteY12788" fmla="*/ 620712 h 1106488"/>
              <a:gd name="connsiteX12789" fmla="*/ 977901 w 1031876"/>
              <a:gd name="connsiteY12789" fmla="*/ 628650 h 1106488"/>
              <a:gd name="connsiteX12790" fmla="*/ 984251 w 1031876"/>
              <a:gd name="connsiteY12790" fmla="*/ 620712 h 1106488"/>
              <a:gd name="connsiteX12791" fmla="*/ 857838 w 1031876"/>
              <a:gd name="connsiteY12791" fmla="*/ 618962 h 1106488"/>
              <a:gd name="connsiteX12792" fmla="*/ 857322 w 1031876"/>
              <a:gd name="connsiteY12792" fmla="*/ 620380 h 1106488"/>
              <a:gd name="connsiteX12793" fmla="*/ 854699 w 1031876"/>
              <a:gd name="connsiteY12793" fmla="*/ 620754 h 1106488"/>
              <a:gd name="connsiteX12794" fmla="*/ 891541 w 1031876"/>
              <a:gd name="connsiteY12794" fmla="*/ 618172 h 1106488"/>
              <a:gd name="connsiteX12795" fmla="*/ 895351 w 1031876"/>
              <a:gd name="connsiteY12795" fmla="*/ 620712 h 1106488"/>
              <a:gd name="connsiteX12796" fmla="*/ 892970 w 1031876"/>
              <a:gd name="connsiteY12796" fmla="*/ 620712 h 1106488"/>
              <a:gd name="connsiteX12797" fmla="*/ 892176 w 1031876"/>
              <a:gd name="connsiteY12797" fmla="*/ 620712 h 1106488"/>
              <a:gd name="connsiteX12798" fmla="*/ 889001 w 1031876"/>
              <a:gd name="connsiteY12798" fmla="*/ 620712 h 1106488"/>
              <a:gd name="connsiteX12799" fmla="*/ 960438 w 1031876"/>
              <a:gd name="connsiteY12799" fmla="*/ 616149 h 1106488"/>
              <a:gd name="connsiteX12800" fmla="*/ 963613 w 1031876"/>
              <a:gd name="connsiteY12800" fmla="*/ 621507 h 1106488"/>
              <a:gd name="connsiteX12801" fmla="*/ 960438 w 1031876"/>
              <a:gd name="connsiteY12801" fmla="*/ 622400 h 1106488"/>
              <a:gd name="connsiteX12802" fmla="*/ 958910 w 1031876"/>
              <a:gd name="connsiteY12802" fmla="*/ 625409 h 1106488"/>
              <a:gd name="connsiteX12803" fmla="*/ 963613 w 1031876"/>
              <a:gd name="connsiteY12803" fmla="*/ 627592 h 1106488"/>
              <a:gd name="connsiteX12804" fmla="*/ 958057 w 1031876"/>
              <a:gd name="connsiteY12804" fmla="*/ 627592 h 1106488"/>
              <a:gd name="connsiteX12805" fmla="*/ 957801 w 1031876"/>
              <a:gd name="connsiteY12805" fmla="*/ 627592 h 1106488"/>
              <a:gd name="connsiteX12806" fmla="*/ 957263 w 1031876"/>
              <a:gd name="connsiteY12806" fmla="*/ 628651 h 1106488"/>
              <a:gd name="connsiteX12807" fmla="*/ 956966 w 1031876"/>
              <a:gd name="connsiteY12807" fmla="*/ 628156 h 1106488"/>
              <a:gd name="connsiteX12808" fmla="*/ 954088 w 1031876"/>
              <a:gd name="connsiteY12808" fmla="*/ 633612 h 1106488"/>
              <a:gd name="connsiteX12809" fmla="*/ 950914 w 1031876"/>
              <a:gd name="connsiteY12809" fmla="*/ 634472 h 1106488"/>
              <a:gd name="connsiteX12810" fmla="*/ 950914 w 1031876"/>
              <a:gd name="connsiteY12810" fmla="*/ 635000 h 1106488"/>
              <a:gd name="connsiteX12811" fmla="*/ 942976 w 1031876"/>
              <a:gd name="connsiteY12811" fmla="*/ 641350 h 1106488"/>
              <a:gd name="connsiteX12812" fmla="*/ 946945 w 1031876"/>
              <a:gd name="connsiteY12812" fmla="*/ 639763 h 1106488"/>
              <a:gd name="connsiteX12813" fmla="*/ 948203 w 1031876"/>
              <a:gd name="connsiteY12813" fmla="*/ 636239 h 1106488"/>
              <a:gd name="connsiteX12814" fmla="*/ 943968 w 1031876"/>
              <a:gd name="connsiteY12814" fmla="*/ 638175 h 1106488"/>
              <a:gd name="connsiteX12815" fmla="*/ 942976 w 1031876"/>
              <a:gd name="connsiteY12815" fmla="*/ 641350 h 1106488"/>
              <a:gd name="connsiteX12816" fmla="*/ 942976 w 1031876"/>
              <a:gd name="connsiteY12816" fmla="*/ 640556 h 1106488"/>
              <a:gd name="connsiteX12817" fmla="*/ 942976 w 1031876"/>
              <a:gd name="connsiteY12817" fmla="*/ 637381 h 1106488"/>
              <a:gd name="connsiteX12818" fmla="*/ 942976 w 1031876"/>
              <a:gd name="connsiteY12818" fmla="*/ 635000 h 1106488"/>
              <a:gd name="connsiteX12819" fmla="*/ 943968 w 1031876"/>
              <a:gd name="connsiteY12819" fmla="*/ 637381 h 1106488"/>
              <a:gd name="connsiteX12820" fmla="*/ 948330 w 1031876"/>
              <a:gd name="connsiteY12820" fmla="*/ 635886 h 1106488"/>
              <a:gd name="connsiteX12821" fmla="*/ 948646 w 1031876"/>
              <a:gd name="connsiteY12821" fmla="*/ 635000 h 1106488"/>
              <a:gd name="connsiteX12822" fmla="*/ 950914 w 1031876"/>
              <a:gd name="connsiteY12822" fmla="*/ 628650 h 1106488"/>
              <a:gd name="connsiteX12823" fmla="*/ 950914 w 1031876"/>
              <a:gd name="connsiteY12823" fmla="*/ 631825 h 1106488"/>
              <a:gd name="connsiteX12824" fmla="*/ 950914 w 1031876"/>
              <a:gd name="connsiteY12824" fmla="*/ 632619 h 1106488"/>
              <a:gd name="connsiteX12825" fmla="*/ 950914 w 1031876"/>
              <a:gd name="connsiteY12825" fmla="*/ 634471 h 1106488"/>
              <a:gd name="connsiteX12826" fmla="*/ 954088 w 1031876"/>
              <a:gd name="connsiteY12826" fmla="*/ 631032 h 1106488"/>
              <a:gd name="connsiteX12827" fmla="*/ 956878 w 1031876"/>
              <a:gd name="connsiteY12827" fmla="*/ 628009 h 1106488"/>
              <a:gd name="connsiteX12828" fmla="*/ 954882 w 1031876"/>
              <a:gd name="connsiteY12828" fmla="*/ 624682 h 1106488"/>
              <a:gd name="connsiteX12829" fmla="*/ 957263 w 1031876"/>
              <a:gd name="connsiteY12829" fmla="*/ 620713 h 1106488"/>
              <a:gd name="connsiteX12830" fmla="*/ 957263 w 1031876"/>
              <a:gd name="connsiteY12830" fmla="*/ 621507 h 1106488"/>
              <a:gd name="connsiteX12831" fmla="*/ 960438 w 1031876"/>
              <a:gd name="connsiteY12831" fmla="*/ 616149 h 1106488"/>
              <a:gd name="connsiteX12832" fmla="*/ 872477 w 1031876"/>
              <a:gd name="connsiteY12832" fmla="*/ 614607 h 1106488"/>
              <a:gd name="connsiteX12833" fmla="*/ 871793 w 1031876"/>
              <a:gd name="connsiteY12833" fmla="*/ 616485 h 1106488"/>
              <a:gd name="connsiteX12834" fmla="*/ 868374 w 1031876"/>
              <a:gd name="connsiteY12834" fmla="*/ 620754 h 1106488"/>
              <a:gd name="connsiteX12835" fmla="*/ 871793 w 1031876"/>
              <a:gd name="connsiteY12835" fmla="*/ 614777 h 1106488"/>
              <a:gd name="connsiteX12836" fmla="*/ 950913 w 1031876"/>
              <a:gd name="connsiteY12836" fmla="*/ 614363 h 1106488"/>
              <a:gd name="connsiteX12837" fmla="*/ 950913 w 1031876"/>
              <a:gd name="connsiteY12837" fmla="*/ 620713 h 1106488"/>
              <a:gd name="connsiteX12838" fmla="*/ 950913 w 1031876"/>
              <a:gd name="connsiteY12838" fmla="*/ 618332 h 1106488"/>
              <a:gd name="connsiteX12839" fmla="*/ 950913 w 1031876"/>
              <a:gd name="connsiteY12839" fmla="*/ 615157 h 1106488"/>
              <a:gd name="connsiteX12840" fmla="*/ 950913 w 1031876"/>
              <a:gd name="connsiteY12840" fmla="*/ 614363 h 1106488"/>
              <a:gd name="connsiteX12841" fmla="*/ 231775 w 1031876"/>
              <a:gd name="connsiteY12841" fmla="*/ 614363 h 1106488"/>
              <a:gd name="connsiteX12842" fmla="*/ 231775 w 1031876"/>
              <a:gd name="connsiteY12842" fmla="*/ 620614 h 1106488"/>
              <a:gd name="connsiteX12843" fmla="*/ 231775 w 1031876"/>
              <a:gd name="connsiteY12843" fmla="*/ 620713 h 1106488"/>
              <a:gd name="connsiteX12844" fmla="*/ 231775 w 1031876"/>
              <a:gd name="connsiteY12844" fmla="*/ 621507 h 1106488"/>
              <a:gd name="connsiteX12845" fmla="*/ 231775 w 1031876"/>
              <a:gd name="connsiteY12845" fmla="*/ 614363 h 1106488"/>
              <a:gd name="connsiteX12846" fmla="*/ 6350 w 1031876"/>
              <a:gd name="connsiteY12846" fmla="*/ 614363 h 1106488"/>
              <a:gd name="connsiteX12847" fmla="*/ 14288 w 1031876"/>
              <a:gd name="connsiteY12847" fmla="*/ 621507 h 1106488"/>
              <a:gd name="connsiteX12848" fmla="*/ 14288 w 1031876"/>
              <a:gd name="connsiteY12848" fmla="*/ 622400 h 1106488"/>
              <a:gd name="connsiteX12849" fmla="*/ 14288 w 1031876"/>
              <a:gd name="connsiteY12849" fmla="*/ 623405 h 1106488"/>
              <a:gd name="connsiteX12850" fmla="*/ 14288 w 1031876"/>
              <a:gd name="connsiteY12850" fmla="*/ 624186 h 1106488"/>
              <a:gd name="connsiteX12851" fmla="*/ 14288 w 1031876"/>
              <a:gd name="connsiteY12851" fmla="*/ 625972 h 1106488"/>
              <a:gd name="connsiteX12852" fmla="*/ 14288 w 1031876"/>
              <a:gd name="connsiteY12852" fmla="*/ 628650 h 1106488"/>
              <a:gd name="connsiteX12853" fmla="*/ 14288 w 1031876"/>
              <a:gd name="connsiteY12853" fmla="*/ 628651 h 1106488"/>
              <a:gd name="connsiteX12854" fmla="*/ 6350 w 1031876"/>
              <a:gd name="connsiteY12854" fmla="*/ 614363 h 1106488"/>
              <a:gd name="connsiteX12855" fmla="*/ 971551 w 1031876"/>
              <a:gd name="connsiteY12855" fmla="*/ 614363 h 1106488"/>
              <a:gd name="connsiteX12856" fmla="*/ 974726 w 1031876"/>
              <a:gd name="connsiteY12856" fmla="*/ 617537 h 1106488"/>
              <a:gd name="connsiteX12857" fmla="*/ 977901 w 1031876"/>
              <a:gd name="connsiteY12857" fmla="*/ 620712 h 1106488"/>
              <a:gd name="connsiteX12858" fmla="*/ 971551 w 1031876"/>
              <a:gd name="connsiteY12858" fmla="*/ 620712 h 1106488"/>
              <a:gd name="connsiteX12859" fmla="*/ 971551 w 1031876"/>
              <a:gd name="connsiteY12859" fmla="*/ 619918 h 1106488"/>
              <a:gd name="connsiteX12860" fmla="*/ 971551 w 1031876"/>
              <a:gd name="connsiteY12860" fmla="*/ 617934 h 1106488"/>
              <a:gd name="connsiteX12861" fmla="*/ 971551 w 1031876"/>
              <a:gd name="connsiteY12861" fmla="*/ 614363 h 1106488"/>
              <a:gd name="connsiteX12862" fmla="*/ 895351 w 1031876"/>
              <a:gd name="connsiteY12862" fmla="*/ 614362 h 1106488"/>
              <a:gd name="connsiteX12863" fmla="*/ 894557 w 1031876"/>
              <a:gd name="connsiteY12863" fmla="*/ 615156 h 1106488"/>
              <a:gd name="connsiteX12864" fmla="*/ 891541 w 1031876"/>
              <a:gd name="connsiteY12864" fmla="*/ 618172 h 1106488"/>
              <a:gd name="connsiteX12865" fmla="*/ 890588 w 1031876"/>
              <a:gd name="connsiteY12865" fmla="*/ 617537 h 1106488"/>
              <a:gd name="connsiteX12866" fmla="*/ 895351 w 1031876"/>
              <a:gd name="connsiteY12866" fmla="*/ 614362 h 1106488"/>
              <a:gd name="connsiteX12867" fmla="*/ 872725 w 1031876"/>
              <a:gd name="connsiteY12867" fmla="*/ 613924 h 1106488"/>
              <a:gd name="connsiteX12868" fmla="*/ 875212 w 1031876"/>
              <a:gd name="connsiteY12868" fmla="*/ 613924 h 1106488"/>
              <a:gd name="connsiteX12869" fmla="*/ 872477 w 1031876"/>
              <a:gd name="connsiteY12869" fmla="*/ 614607 h 1106488"/>
              <a:gd name="connsiteX12870" fmla="*/ 218803 w 1031876"/>
              <a:gd name="connsiteY12870" fmla="*/ 613924 h 1106488"/>
              <a:gd name="connsiteX12871" fmla="*/ 219076 w 1031876"/>
              <a:gd name="connsiteY12871" fmla="*/ 614287 h 1106488"/>
              <a:gd name="connsiteX12872" fmla="*/ 219132 w 1031876"/>
              <a:gd name="connsiteY12872" fmla="*/ 614362 h 1106488"/>
              <a:gd name="connsiteX12873" fmla="*/ 221367 w 1031876"/>
              <a:gd name="connsiteY12873" fmla="*/ 617339 h 1106488"/>
              <a:gd name="connsiteX12874" fmla="*/ 220854 w 1031876"/>
              <a:gd name="connsiteY12874" fmla="*/ 618022 h 1106488"/>
              <a:gd name="connsiteX12875" fmla="*/ 13675 w 1031876"/>
              <a:gd name="connsiteY12875" fmla="*/ 613924 h 1106488"/>
              <a:gd name="connsiteX12876" fmla="*/ 14652 w 1031876"/>
              <a:gd name="connsiteY12876" fmla="*/ 614063 h 1106488"/>
              <a:gd name="connsiteX12877" fmla="*/ 20513 w 1031876"/>
              <a:gd name="connsiteY12877" fmla="*/ 620754 h 1106488"/>
              <a:gd name="connsiteX12878" fmla="*/ 14530 w 1031876"/>
              <a:gd name="connsiteY12878" fmla="*/ 614777 h 1106488"/>
              <a:gd name="connsiteX12879" fmla="*/ 14288 w 1031876"/>
              <a:gd name="connsiteY12879" fmla="*/ 614536 h 1106488"/>
              <a:gd name="connsiteX12880" fmla="*/ 861537 w 1031876"/>
              <a:gd name="connsiteY12880" fmla="*/ 609539 h 1106488"/>
              <a:gd name="connsiteX12881" fmla="*/ 861022 w 1031876"/>
              <a:gd name="connsiteY12881" fmla="*/ 611188 h 1106488"/>
              <a:gd name="connsiteX12882" fmla="*/ 854078 w 1031876"/>
              <a:gd name="connsiteY12882" fmla="*/ 614362 h 1106488"/>
              <a:gd name="connsiteX12883" fmla="*/ 861021 w 1031876"/>
              <a:gd name="connsiteY12883" fmla="*/ 614362 h 1106488"/>
              <a:gd name="connsiteX12884" fmla="*/ 861186 w 1031876"/>
              <a:gd name="connsiteY12884" fmla="*/ 614362 h 1106488"/>
              <a:gd name="connsiteX12885" fmla="*/ 861537 w 1031876"/>
              <a:gd name="connsiteY12885" fmla="*/ 613924 h 1106488"/>
              <a:gd name="connsiteX12886" fmla="*/ 861427 w 1031876"/>
              <a:gd name="connsiteY12886" fmla="*/ 614362 h 1106488"/>
              <a:gd name="connsiteX12887" fmla="*/ 861474 w 1031876"/>
              <a:gd name="connsiteY12887" fmla="*/ 614362 h 1106488"/>
              <a:gd name="connsiteX12888" fmla="*/ 861537 w 1031876"/>
              <a:gd name="connsiteY12888" fmla="*/ 613924 h 1106488"/>
              <a:gd name="connsiteX12889" fmla="*/ 861537 w 1031876"/>
              <a:gd name="connsiteY12889" fmla="*/ 613070 h 1106488"/>
              <a:gd name="connsiteX12890" fmla="*/ 861537 w 1031876"/>
              <a:gd name="connsiteY12890" fmla="*/ 611362 h 1106488"/>
              <a:gd name="connsiteX12891" fmla="*/ 861537 w 1031876"/>
              <a:gd name="connsiteY12891" fmla="*/ 610508 h 1106488"/>
              <a:gd name="connsiteX12892" fmla="*/ 239713 w 1031876"/>
              <a:gd name="connsiteY12892" fmla="*/ 608012 h 1106488"/>
              <a:gd name="connsiteX12893" fmla="*/ 241301 w 1031876"/>
              <a:gd name="connsiteY12893" fmla="*/ 608012 h 1106488"/>
              <a:gd name="connsiteX12894" fmla="*/ 241301 w 1031876"/>
              <a:gd name="connsiteY12894" fmla="*/ 609600 h 1106488"/>
              <a:gd name="connsiteX12895" fmla="*/ 239713 w 1031876"/>
              <a:gd name="connsiteY12895" fmla="*/ 609600 h 1106488"/>
              <a:gd name="connsiteX12896" fmla="*/ 239713 w 1031876"/>
              <a:gd name="connsiteY12896" fmla="*/ 608013 h 1106488"/>
              <a:gd name="connsiteX12897" fmla="*/ 874357 w 1031876"/>
              <a:gd name="connsiteY12897" fmla="*/ 607093 h 1106488"/>
              <a:gd name="connsiteX12898" fmla="*/ 874713 w 1031876"/>
              <a:gd name="connsiteY12898" fmla="*/ 607093 h 1106488"/>
              <a:gd name="connsiteX12899" fmla="*/ 875212 w 1031876"/>
              <a:gd name="connsiteY12899" fmla="*/ 607093 h 1106488"/>
              <a:gd name="connsiteX12900" fmla="*/ 872725 w 1031876"/>
              <a:gd name="connsiteY12900" fmla="*/ 613924 h 1106488"/>
              <a:gd name="connsiteX12901" fmla="*/ 871793 w 1031876"/>
              <a:gd name="connsiteY12901" fmla="*/ 613924 h 1106488"/>
              <a:gd name="connsiteX12902" fmla="*/ 869229 w 1031876"/>
              <a:gd name="connsiteY12902" fmla="*/ 613924 h 1106488"/>
              <a:gd name="connsiteX12903" fmla="*/ 868374 w 1031876"/>
              <a:gd name="connsiteY12903" fmla="*/ 613924 h 1106488"/>
              <a:gd name="connsiteX12904" fmla="*/ 874357 w 1031876"/>
              <a:gd name="connsiteY12904" fmla="*/ 607093 h 1106488"/>
              <a:gd name="connsiteX12905" fmla="*/ 225641 w 1031876"/>
              <a:gd name="connsiteY12905" fmla="*/ 607093 h 1106488"/>
              <a:gd name="connsiteX12906" fmla="*/ 225641 w 1031876"/>
              <a:gd name="connsiteY12906" fmla="*/ 608013 h 1106488"/>
              <a:gd name="connsiteX12907" fmla="*/ 230981 w 1031876"/>
              <a:gd name="connsiteY12907" fmla="*/ 608013 h 1106488"/>
              <a:gd name="connsiteX12908" fmla="*/ 231775 w 1031876"/>
              <a:gd name="connsiteY12908" fmla="*/ 608013 h 1106488"/>
              <a:gd name="connsiteX12909" fmla="*/ 228600 w 1031876"/>
              <a:gd name="connsiteY12909" fmla="*/ 610394 h 1106488"/>
              <a:gd name="connsiteX12910" fmla="*/ 225641 w 1031876"/>
              <a:gd name="connsiteY12910" fmla="*/ 608175 h 1106488"/>
              <a:gd name="connsiteX12911" fmla="*/ 225641 w 1031876"/>
              <a:gd name="connsiteY12911" fmla="*/ 609655 h 1106488"/>
              <a:gd name="connsiteX12912" fmla="*/ 225641 w 1031876"/>
              <a:gd name="connsiteY12912" fmla="*/ 613070 h 1106488"/>
              <a:gd name="connsiteX12913" fmla="*/ 225641 w 1031876"/>
              <a:gd name="connsiteY12913" fmla="*/ 613924 h 1106488"/>
              <a:gd name="connsiteX12914" fmla="*/ 224786 w 1031876"/>
              <a:gd name="connsiteY12914" fmla="*/ 607947 h 1106488"/>
              <a:gd name="connsiteX12915" fmla="*/ 224547 w 1031876"/>
              <a:gd name="connsiteY12915" fmla="*/ 607913 h 1106488"/>
              <a:gd name="connsiteX12916" fmla="*/ 225425 w 1031876"/>
              <a:gd name="connsiteY12916" fmla="*/ 607255 h 1106488"/>
              <a:gd name="connsiteX12917" fmla="*/ 218803 w 1031876"/>
              <a:gd name="connsiteY12917" fmla="*/ 607093 h 1106488"/>
              <a:gd name="connsiteX12918" fmla="*/ 219076 w 1031876"/>
              <a:gd name="connsiteY12918" fmla="*/ 607132 h 1106488"/>
              <a:gd name="connsiteX12919" fmla="*/ 224547 w 1031876"/>
              <a:gd name="connsiteY12919" fmla="*/ 607913 h 1106488"/>
              <a:gd name="connsiteX12920" fmla="*/ 222222 w 1031876"/>
              <a:gd name="connsiteY12920" fmla="*/ 609655 h 1106488"/>
              <a:gd name="connsiteX12921" fmla="*/ 219076 w 1031876"/>
              <a:gd name="connsiteY12921" fmla="*/ 607298 h 1106488"/>
              <a:gd name="connsiteX12922" fmla="*/ 13675 w 1031876"/>
              <a:gd name="connsiteY12922" fmla="*/ 607093 h 1106488"/>
              <a:gd name="connsiteX12923" fmla="*/ 14530 w 1031876"/>
              <a:gd name="connsiteY12923" fmla="*/ 613924 h 1106488"/>
              <a:gd name="connsiteX12924" fmla="*/ 13675 w 1031876"/>
              <a:gd name="connsiteY12924" fmla="*/ 613924 h 1106488"/>
              <a:gd name="connsiteX12925" fmla="*/ 13675 w 1031876"/>
              <a:gd name="connsiteY12925" fmla="*/ 610508 h 1106488"/>
              <a:gd name="connsiteX12926" fmla="*/ 13675 w 1031876"/>
              <a:gd name="connsiteY12926" fmla="*/ 609655 h 1106488"/>
              <a:gd name="connsiteX12927" fmla="*/ 13675 w 1031876"/>
              <a:gd name="connsiteY12927" fmla="*/ 607093 h 1106488"/>
              <a:gd name="connsiteX12928" fmla="*/ 17463 w 1031876"/>
              <a:gd name="connsiteY12928" fmla="*/ 605036 h 1106488"/>
              <a:gd name="connsiteX12929" fmla="*/ 16775 w 1031876"/>
              <a:gd name="connsiteY12929" fmla="*/ 605682 h 1106488"/>
              <a:gd name="connsiteX12930" fmla="*/ 17094 w 1031876"/>
              <a:gd name="connsiteY12930" fmla="*/ 606239 h 1106488"/>
              <a:gd name="connsiteX12931" fmla="*/ 19346 w 1031876"/>
              <a:gd name="connsiteY12931" fmla="*/ 606802 h 1106488"/>
              <a:gd name="connsiteX12932" fmla="*/ 984251 w 1031876"/>
              <a:gd name="connsiteY12932" fmla="*/ 600604 h 1106488"/>
              <a:gd name="connsiteX12933" fmla="*/ 977901 w 1031876"/>
              <a:gd name="connsiteY12933" fmla="*/ 607484 h 1106488"/>
              <a:gd name="connsiteX12934" fmla="*/ 980282 w 1031876"/>
              <a:gd name="connsiteY12934" fmla="*/ 601464 h 1106488"/>
              <a:gd name="connsiteX12935" fmla="*/ 979806 w 1031876"/>
              <a:gd name="connsiteY12935" fmla="*/ 601292 h 1106488"/>
              <a:gd name="connsiteX12936" fmla="*/ 967582 w 1031876"/>
              <a:gd name="connsiteY12936" fmla="*/ 598554 h 1106488"/>
              <a:gd name="connsiteX12937" fmla="*/ 970909 w 1031876"/>
              <a:gd name="connsiteY12937" fmla="*/ 600717 h 1106488"/>
              <a:gd name="connsiteX12938" fmla="*/ 971551 w 1031876"/>
              <a:gd name="connsiteY12938" fmla="*/ 600075 h 1106488"/>
              <a:gd name="connsiteX12939" fmla="*/ 971551 w 1031876"/>
              <a:gd name="connsiteY12939" fmla="*/ 601134 h 1106488"/>
              <a:gd name="connsiteX12940" fmla="*/ 971551 w 1031876"/>
              <a:gd name="connsiteY12940" fmla="*/ 604044 h 1106488"/>
              <a:gd name="connsiteX12941" fmla="*/ 971551 w 1031876"/>
              <a:gd name="connsiteY12941" fmla="*/ 608013 h 1106488"/>
              <a:gd name="connsiteX12942" fmla="*/ 970559 w 1031876"/>
              <a:gd name="connsiteY12942" fmla="*/ 608013 h 1106488"/>
              <a:gd name="connsiteX12943" fmla="*/ 964275 w 1031876"/>
              <a:gd name="connsiteY12943" fmla="*/ 608013 h 1106488"/>
              <a:gd name="connsiteX12944" fmla="*/ 966590 w 1031876"/>
              <a:gd name="connsiteY12944" fmla="*/ 610791 h 1106488"/>
              <a:gd name="connsiteX12945" fmla="*/ 963613 w 1031876"/>
              <a:gd name="connsiteY12945" fmla="*/ 614363 h 1106488"/>
              <a:gd name="connsiteX12946" fmla="*/ 957263 w 1031876"/>
              <a:gd name="connsiteY12946" fmla="*/ 614363 h 1106488"/>
              <a:gd name="connsiteX12947" fmla="*/ 963613 w 1031876"/>
              <a:gd name="connsiteY12947" fmla="*/ 608013 h 1106488"/>
              <a:gd name="connsiteX12948" fmla="*/ 963613 w 1031876"/>
              <a:gd name="connsiteY12948" fmla="*/ 607219 h 1106488"/>
              <a:gd name="connsiteX12949" fmla="*/ 963974 w 1031876"/>
              <a:gd name="connsiteY12949" fmla="*/ 607652 h 1106488"/>
              <a:gd name="connsiteX12950" fmla="*/ 964605 w 1031876"/>
              <a:gd name="connsiteY12950" fmla="*/ 607021 h 1106488"/>
              <a:gd name="connsiteX12951" fmla="*/ 970492 w 1031876"/>
              <a:gd name="connsiteY12951" fmla="*/ 601134 h 1106488"/>
              <a:gd name="connsiteX12952" fmla="*/ 967582 w 1031876"/>
              <a:gd name="connsiteY12952" fmla="*/ 601134 h 1106488"/>
              <a:gd name="connsiteX12953" fmla="*/ 963613 w 1031876"/>
              <a:gd name="connsiteY12953" fmla="*/ 601134 h 1106488"/>
              <a:gd name="connsiteX12954" fmla="*/ 967582 w 1031876"/>
              <a:gd name="connsiteY12954" fmla="*/ 598554 h 1106488"/>
              <a:gd name="connsiteX12955" fmla="*/ 990601 w 1031876"/>
              <a:gd name="connsiteY12955" fmla="*/ 593725 h 1106488"/>
              <a:gd name="connsiteX12956" fmla="*/ 984251 w 1031876"/>
              <a:gd name="connsiteY12956" fmla="*/ 600075 h 1106488"/>
              <a:gd name="connsiteX12957" fmla="*/ 990601 w 1031876"/>
              <a:gd name="connsiteY12957" fmla="*/ 593725 h 1106488"/>
              <a:gd name="connsiteX12958" fmla="*/ 990601 w 1031876"/>
              <a:gd name="connsiteY12958" fmla="*/ 593725 h 1106488"/>
              <a:gd name="connsiteX12959" fmla="*/ 992189 w 1031876"/>
              <a:gd name="connsiteY12959" fmla="*/ 593725 h 1106488"/>
              <a:gd name="connsiteX12960" fmla="*/ 992189 w 1031876"/>
              <a:gd name="connsiteY12960" fmla="*/ 595313 h 1106488"/>
              <a:gd name="connsiteX12961" fmla="*/ 990601 w 1031876"/>
              <a:gd name="connsiteY12961" fmla="*/ 595313 h 1106488"/>
              <a:gd name="connsiteX12962" fmla="*/ 882651 w 1031876"/>
              <a:gd name="connsiteY12962" fmla="*/ 593725 h 1106488"/>
              <a:gd name="connsiteX12963" fmla="*/ 878682 w 1031876"/>
              <a:gd name="connsiteY12963" fmla="*/ 599976 h 1106488"/>
              <a:gd name="connsiteX12964" fmla="*/ 875148 w 1031876"/>
              <a:gd name="connsiteY12964" fmla="*/ 600771 h 1106488"/>
              <a:gd name="connsiteX12965" fmla="*/ 875136 w 1031876"/>
              <a:gd name="connsiteY12965" fmla="*/ 600869 h 1106488"/>
              <a:gd name="connsiteX12966" fmla="*/ 874713 w 1031876"/>
              <a:gd name="connsiteY12966" fmla="*/ 604249 h 1106488"/>
              <a:gd name="connsiteX12967" fmla="*/ 874452 w 1031876"/>
              <a:gd name="connsiteY12967" fmla="*/ 606334 h 1106488"/>
              <a:gd name="connsiteX12968" fmla="*/ 874357 w 1031876"/>
              <a:gd name="connsiteY12968" fmla="*/ 607093 h 1106488"/>
              <a:gd name="connsiteX12969" fmla="*/ 868374 w 1031876"/>
              <a:gd name="connsiteY12969" fmla="*/ 607093 h 1106488"/>
              <a:gd name="connsiteX12970" fmla="*/ 872725 w 1031876"/>
              <a:gd name="connsiteY12970" fmla="*/ 604609 h 1106488"/>
              <a:gd name="connsiteX12971" fmla="*/ 874357 w 1031876"/>
              <a:gd name="connsiteY12971" fmla="*/ 603678 h 1106488"/>
              <a:gd name="connsiteX12972" fmla="*/ 874713 w 1031876"/>
              <a:gd name="connsiteY12972" fmla="*/ 602256 h 1106488"/>
              <a:gd name="connsiteX12973" fmla="*/ 875060 w 1031876"/>
              <a:gd name="connsiteY12973" fmla="*/ 600869 h 1106488"/>
              <a:gd name="connsiteX12974" fmla="*/ 875081 w 1031876"/>
              <a:gd name="connsiteY12974" fmla="*/ 600786 h 1106488"/>
              <a:gd name="connsiteX12975" fmla="*/ 874713 w 1031876"/>
              <a:gd name="connsiteY12975" fmla="*/ 600869 h 1106488"/>
              <a:gd name="connsiteX12976" fmla="*/ 875161 w 1031876"/>
              <a:gd name="connsiteY12976" fmla="*/ 600466 h 1106488"/>
              <a:gd name="connsiteX12977" fmla="*/ 875212 w 1031876"/>
              <a:gd name="connsiteY12977" fmla="*/ 600263 h 1106488"/>
              <a:gd name="connsiteX12978" fmla="*/ 875190 w 1031876"/>
              <a:gd name="connsiteY12978" fmla="*/ 600440 h 1106488"/>
              <a:gd name="connsiteX12979" fmla="*/ 878682 w 1031876"/>
              <a:gd name="connsiteY12979" fmla="*/ 597297 h 1106488"/>
              <a:gd name="connsiteX12980" fmla="*/ 882651 w 1031876"/>
              <a:gd name="connsiteY12980" fmla="*/ 593725 h 1106488"/>
              <a:gd name="connsiteX12981" fmla="*/ 865400 w 1031876"/>
              <a:gd name="connsiteY12981" fmla="*/ 589068 h 1106488"/>
              <a:gd name="connsiteX12982" fmla="*/ 862807 w 1031876"/>
              <a:gd name="connsiteY12982" fmla="*/ 590550 h 1106488"/>
              <a:gd name="connsiteX12983" fmla="*/ 862145 w 1031876"/>
              <a:gd name="connsiteY12983" fmla="*/ 593196 h 1106488"/>
              <a:gd name="connsiteX12984" fmla="*/ 862599 w 1031876"/>
              <a:gd name="connsiteY12984" fmla="*/ 593196 h 1106488"/>
              <a:gd name="connsiteX12985" fmla="*/ 864959 w 1031876"/>
              <a:gd name="connsiteY12985" fmla="*/ 590501 h 1106488"/>
              <a:gd name="connsiteX12986" fmla="*/ 865188 w 1031876"/>
              <a:gd name="connsiteY12986" fmla="*/ 589756 h 1106488"/>
              <a:gd name="connsiteX12987" fmla="*/ 977121 w 1031876"/>
              <a:gd name="connsiteY12987" fmla="*/ 588266 h 1106488"/>
              <a:gd name="connsiteX12988" fmla="*/ 977901 w 1031876"/>
              <a:gd name="connsiteY12988" fmla="*/ 593725 h 1106488"/>
              <a:gd name="connsiteX12989" fmla="*/ 972345 w 1031876"/>
              <a:gd name="connsiteY12989" fmla="*/ 593725 h 1106488"/>
              <a:gd name="connsiteX12990" fmla="*/ 977901 w 1031876"/>
              <a:gd name="connsiteY12990" fmla="*/ 587375 h 1106488"/>
              <a:gd name="connsiteX12991" fmla="*/ 984251 w 1031876"/>
              <a:gd name="connsiteY12991" fmla="*/ 587375 h 1106488"/>
              <a:gd name="connsiteX12992" fmla="*/ 981076 w 1031876"/>
              <a:gd name="connsiteY12992" fmla="*/ 594255 h 1106488"/>
              <a:gd name="connsiteX12993" fmla="*/ 978110 w 1031876"/>
              <a:gd name="connsiteY12993" fmla="*/ 600680 h 1106488"/>
              <a:gd name="connsiteX12994" fmla="*/ 979806 w 1031876"/>
              <a:gd name="connsiteY12994" fmla="*/ 601292 h 1106488"/>
              <a:gd name="connsiteX12995" fmla="*/ 978695 w 1031876"/>
              <a:gd name="connsiteY12995" fmla="*/ 601464 h 1106488"/>
              <a:gd name="connsiteX12996" fmla="*/ 977901 w 1031876"/>
              <a:gd name="connsiteY12996" fmla="*/ 607484 h 1106488"/>
              <a:gd name="connsiteX12997" fmla="*/ 977901 w 1031876"/>
              <a:gd name="connsiteY12997" fmla="*/ 607120 h 1106488"/>
              <a:gd name="connsiteX12998" fmla="*/ 977901 w 1031876"/>
              <a:gd name="connsiteY12998" fmla="*/ 604904 h 1106488"/>
              <a:gd name="connsiteX12999" fmla="*/ 977901 w 1031876"/>
              <a:gd name="connsiteY12999" fmla="*/ 604574 h 1106488"/>
              <a:gd name="connsiteX13000" fmla="*/ 977901 w 1031876"/>
              <a:gd name="connsiteY13000" fmla="*/ 604441 h 1106488"/>
              <a:gd name="connsiteX13001" fmla="*/ 977901 w 1031876"/>
              <a:gd name="connsiteY13001" fmla="*/ 601994 h 1106488"/>
              <a:gd name="connsiteX13002" fmla="*/ 977901 w 1031876"/>
              <a:gd name="connsiteY13002" fmla="*/ 601464 h 1106488"/>
              <a:gd name="connsiteX13003" fmla="*/ 977901 w 1031876"/>
              <a:gd name="connsiteY13003" fmla="*/ 601134 h 1106488"/>
              <a:gd name="connsiteX13004" fmla="*/ 977437 w 1031876"/>
              <a:gd name="connsiteY13004" fmla="*/ 601511 h 1106488"/>
              <a:gd name="connsiteX13005" fmla="*/ 974726 w 1031876"/>
              <a:gd name="connsiteY13005" fmla="*/ 609898 h 1106488"/>
              <a:gd name="connsiteX13006" fmla="*/ 971551 w 1031876"/>
              <a:gd name="connsiteY13006" fmla="*/ 614363 h 1106488"/>
              <a:gd name="connsiteX13007" fmla="*/ 971551 w 1031876"/>
              <a:gd name="connsiteY13007" fmla="*/ 614362 h 1106488"/>
              <a:gd name="connsiteX13008" fmla="*/ 974726 w 1031876"/>
              <a:gd name="connsiteY13008" fmla="*/ 607219 h 1106488"/>
              <a:gd name="connsiteX13009" fmla="*/ 977165 w 1031876"/>
              <a:gd name="connsiteY13009" fmla="*/ 601732 h 1106488"/>
              <a:gd name="connsiteX13010" fmla="*/ 974726 w 1031876"/>
              <a:gd name="connsiteY13010" fmla="*/ 603714 h 1106488"/>
              <a:gd name="connsiteX13011" fmla="*/ 971551 w 1031876"/>
              <a:gd name="connsiteY13011" fmla="*/ 601134 h 1106488"/>
              <a:gd name="connsiteX13012" fmla="*/ 977901 w 1031876"/>
              <a:gd name="connsiteY13012" fmla="*/ 594255 h 1106488"/>
              <a:gd name="connsiteX13013" fmla="*/ 977901 w 1031876"/>
              <a:gd name="connsiteY13013" fmla="*/ 595114 h 1106488"/>
              <a:gd name="connsiteX13014" fmla="*/ 977901 w 1031876"/>
              <a:gd name="connsiteY13014" fmla="*/ 596834 h 1106488"/>
              <a:gd name="connsiteX13015" fmla="*/ 977901 w 1031876"/>
              <a:gd name="connsiteY13015" fmla="*/ 597694 h 1106488"/>
              <a:gd name="connsiteX13016" fmla="*/ 977901 w 1031876"/>
              <a:gd name="connsiteY13016" fmla="*/ 598190 h 1106488"/>
              <a:gd name="connsiteX13017" fmla="*/ 977901 w 1031876"/>
              <a:gd name="connsiteY13017" fmla="*/ 598554 h 1106488"/>
              <a:gd name="connsiteX13018" fmla="*/ 977901 w 1031876"/>
              <a:gd name="connsiteY13018" fmla="*/ 599414 h 1106488"/>
              <a:gd name="connsiteX13019" fmla="*/ 977901 w 1031876"/>
              <a:gd name="connsiteY13019" fmla="*/ 600075 h 1106488"/>
              <a:gd name="connsiteX13020" fmla="*/ 977901 w 1031876"/>
              <a:gd name="connsiteY13020" fmla="*/ 600274 h 1106488"/>
              <a:gd name="connsiteX13021" fmla="*/ 977901 w 1031876"/>
              <a:gd name="connsiteY13021" fmla="*/ 600604 h 1106488"/>
              <a:gd name="connsiteX13022" fmla="*/ 978064 w 1031876"/>
              <a:gd name="connsiteY13022" fmla="*/ 600663 h 1106488"/>
              <a:gd name="connsiteX13023" fmla="*/ 980282 w 1031876"/>
              <a:gd name="connsiteY13023" fmla="*/ 594255 h 1106488"/>
              <a:gd name="connsiteX13024" fmla="*/ 977901 w 1031876"/>
              <a:gd name="connsiteY13024" fmla="*/ 587375 h 1106488"/>
              <a:gd name="connsiteX13025" fmla="*/ 971551 w 1031876"/>
              <a:gd name="connsiteY13025" fmla="*/ 587375 h 1106488"/>
              <a:gd name="connsiteX13026" fmla="*/ 972344 w 1031876"/>
              <a:gd name="connsiteY13026" fmla="*/ 587375 h 1106488"/>
              <a:gd name="connsiteX13027" fmla="*/ 974726 w 1031876"/>
              <a:gd name="connsiteY13027" fmla="*/ 587375 h 1106488"/>
              <a:gd name="connsiteX13028" fmla="*/ 977901 w 1031876"/>
              <a:gd name="connsiteY13028" fmla="*/ 587375 h 1106488"/>
              <a:gd name="connsiteX13029" fmla="*/ 977121 w 1031876"/>
              <a:gd name="connsiteY13029" fmla="*/ 588266 h 1106488"/>
              <a:gd name="connsiteX13030" fmla="*/ 977107 w 1031876"/>
              <a:gd name="connsiteY13030" fmla="*/ 588169 h 1106488"/>
              <a:gd name="connsiteX13031" fmla="*/ 972476 w 1031876"/>
              <a:gd name="connsiteY13031" fmla="*/ 587507 h 1106488"/>
              <a:gd name="connsiteX13032" fmla="*/ 973138 w 1031876"/>
              <a:gd name="connsiteY13032" fmla="*/ 588169 h 1106488"/>
              <a:gd name="connsiteX13033" fmla="*/ 972344 w 1031876"/>
              <a:gd name="connsiteY13033" fmla="*/ 588963 h 1106488"/>
              <a:gd name="connsiteX13034" fmla="*/ 971551 w 1031876"/>
              <a:gd name="connsiteY13034" fmla="*/ 588170 h 1106488"/>
              <a:gd name="connsiteX13035" fmla="*/ 971551 w 1031876"/>
              <a:gd name="connsiteY13035" fmla="*/ 593395 h 1106488"/>
              <a:gd name="connsiteX13036" fmla="*/ 971551 w 1031876"/>
              <a:gd name="connsiteY13036" fmla="*/ 593725 h 1106488"/>
              <a:gd name="connsiteX13037" fmla="*/ 972345 w 1031876"/>
              <a:gd name="connsiteY13037" fmla="*/ 593725 h 1106488"/>
              <a:gd name="connsiteX13038" fmla="*/ 971551 w 1031876"/>
              <a:gd name="connsiteY13038" fmla="*/ 600075 h 1106488"/>
              <a:gd name="connsiteX13039" fmla="*/ 971551 w 1031876"/>
              <a:gd name="connsiteY13039" fmla="*/ 596106 h 1106488"/>
              <a:gd name="connsiteX13040" fmla="*/ 971551 w 1031876"/>
              <a:gd name="connsiteY13040" fmla="*/ 594519 h 1106488"/>
              <a:gd name="connsiteX13041" fmla="*/ 971551 w 1031876"/>
              <a:gd name="connsiteY13041" fmla="*/ 594254 h 1106488"/>
              <a:gd name="connsiteX13042" fmla="*/ 963613 w 1031876"/>
              <a:gd name="connsiteY13042" fmla="*/ 601134 h 1106488"/>
              <a:gd name="connsiteX13043" fmla="*/ 963613 w 1031876"/>
              <a:gd name="connsiteY13043" fmla="*/ 599414 h 1106488"/>
              <a:gd name="connsiteX13044" fmla="*/ 963613 w 1031876"/>
              <a:gd name="connsiteY13044" fmla="*/ 597694 h 1106488"/>
              <a:gd name="connsiteX13045" fmla="*/ 963613 w 1031876"/>
              <a:gd name="connsiteY13045" fmla="*/ 594254 h 1106488"/>
              <a:gd name="connsiteX13046" fmla="*/ 971551 w 1031876"/>
              <a:gd name="connsiteY13046" fmla="*/ 587375 h 1106488"/>
              <a:gd name="connsiteX13047" fmla="*/ 971551 w 1031876"/>
              <a:gd name="connsiteY13047" fmla="*/ 587376 h 1106488"/>
              <a:gd name="connsiteX13048" fmla="*/ 971551 w 1031876"/>
              <a:gd name="connsiteY13048" fmla="*/ 588168 h 1106488"/>
              <a:gd name="connsiteX13049" fmla="*/ 972245 w 1031876"/>
              <a:gd name="connsiteY13049" fmla="*/ 587474 h 1106488"/>
              <a:gd name="connsiteX13050" fmla="*/ 984251 w 1031876"/>
              <a:gd name="connsiteY13050" fmla="*/ 580496 h 1106488"/>
              <a:gd name="connsiteX13051" fmla="*/ 977901 w 1031876"/>
              <a:gd name="connsiteY13051" fmla="*/ 587375 h 1106488"/>
              <a:gd name="connsiteX13052" fmla="*/ 984251 w 1031876"/>
              <a:gd name="connsiteY13052" fmla="*/ 580496 h 1106488"/>
              <a:gd name="connsiteX13053" fmla="*/ 990601 w 1031876"/>
              <a:gd name="connsiteY13053" fmla="*/ 579437 h 1106488"/>
              <a:gd name="connsiteX13054" fmla="*/ 984251 w 1031876"/>
              <a:gd name="connsiteY13054" fmla="*/ 593725 h 1106488"/>
              <a:gd name="connsiteX13055" fmla="*/ 990601 w 1031876"/>
              <a:gd name="connsiteY13055" fmla="*/ 579437 h 1106488"/>
              <a:gd name="connsiteX13056" fmla="*/ 868363 w 1031876"/>
              <a:gd name="connsiteY13056" fmla="*/ 579437 h 1106488"/>
              <a:gd name="connsiteX13057" fmla="*/ 868363 w 1031876"/>
              <a:gd name="connsiteY13057" fmla="*/ 582877 h 1106488"/>
              <a:gd name="connsiteX13058" fmla="*/ 868363 w 1031876"/>
              <a:gd name="connsiteY13058" fmla="*/ 586316 h 1106488"/>
              <a:gd name="connsiteX13059" fmla="*/ 868363 w 1031876"/>
              <a:gd name="connsiteY13059" fmla="*/ 586614 h 1106488"/>
              <a:gd name="connsiteX13060" fmla="*/ 868374 w 1031876"/>
              <a:gd name="connsiteY13060" fmla="*/ 586602 h 1106488"/>
              <a:gd name="connsiteX13061" fmla="*/ 868374 w 1031876"/>
              <a:gd name="connsiteY13061" fmla="*/ 579771 h 1106488"/>
              <a:gd name="connsiteX13062" fmla="*/ 869229 w 1031876"/>
              <a:gd name="connsiteY13062" fmla="*/ 579771 h 1106488"/>
              <a:gd name="connsiteX13063" fmla="*/ 872648 w 1031876"/>
              <a:gd name="connsiteY13063" fmla="*/ 579771 h 1106488"/>
              <a:gd name="connsiteX13064" fmla="*/ 875212 w 1031876"/>
              <a:gd name="connsiteY13064" fmla="*/ 579771 h 1106488"/>
              <a:gd name="connsiteX13065" fmla="*/ 868374 w 1031876"/>
              <a:gd name="connsiteY13065" fmla="*/ 593432 h 1106488"/>
              <a:gd name="connsiteX13066" fmla="*/ 864955 w 1031876"/>
              <a:gd name="connsiteY13066" fmla="*/ 593432 h 1106488"/>
              <a:gd name="connsiteX13067" fmla="*/ 864057 w 1031876"/>
              <a:gd name="connsiteY13067" fmla="*/ 593432 h 1106488"/>
              <a:gd name="connsiteX13068" fmla="*/ 862141 w 1031876"/>
              <a:gd name="connsiteY13068" fmla="*/ 599659 h 1106488"/>
              <a:gd name="connsiteX13069" fmla="*/ 862392 w 1031876"/>
              <a:gd name="connsiteY13069" fmla="*/ 599409 h 1106488"/>
              <a:gd name="connsiteX13070" fmla="*/ 868374 w 1031876"/>
              <a:gd name="connsiteY13070" fmla="*/ 593432 h 1106488"/>
              <a:gd name="connsiteX13071" fmla="*/ 874357 w 1031876"/>
              <a:gd name="connsiteY13071" fmla="*/ 590871 h 1106488"/>
              <a:gd name="connsiteX13072" fmla="*/ 874713 w 1031876"/>
              <a:gd name="connsiteY13072" fmla="*/ 591937 h 1106488"/>
              <a:gd name="connsiteX13073" fmla="*/ 875212 w 1031876"/>
              <a:gd name="connsiteY13073" fmla="*/ 593432 h 1106488"/>
              <a:gd name="connsiteX13074" fmla="*/ 868374 w 1031876"/>
              <a:gd name="connsiteY13074" fmla="*/ 600263 h 1106488"/>
              <a:gd name="connsiteX13075" fmla="*/ 872648 w 1031876"/>
              <a:gd name="connsiteY13075" fmla="*/ 600263 h 1106488"/>
              <a:gd name="connsiteX13076" fmla="*/ 874357 w 1031876"/>
              <a:gd name="connsiteY13076" fmla="*/ 600263 h 1106488"/>
              <a:gd name="connsiteX13077" fmla="*/ 875212 w 1031876"/>
              <a:gd name="connsiteY13077" fmla="*/ 600263 h 1106488"/>
              <a:gd name="connsiteX13078" fmla="*/ 868374 w 1031876"/>
              <a:gd name="connsiteY13078" fmla="*/ 607093 h 1106488"/>
              <a:gd name="connsiteX13079" fmla="*/ 868374 w 1031876"/>
              <a:gd name="connsiteY13079" fmla="*/ 607947 h 1106488"/>
              <a:gd name="connsiteX13080" fmla="*/ 868374 w 1031876"/>
              <a:gd name="connsiteY13080" fmla="*/ 609655 h 1106488"/>
              <a:gd name="connsiteX13081" fmla="*/ 868374 w 1031876"/>
              <a:gd name="connsiteY13081" fmla="*/ 610508 h 1106488"/>
              <a:gd name="connsiteX13082" fmla="*/ 868374 w 1031876"/>
              <a:gd name="connsiteY13082" fmla="*/ 613070 h 1106488"/>
              <a:gd name="connsiteX13083" fmla="*/ 868374 w 1031876"/>
              <a:gd name="connsiteY13083" fmla="*/ 613924 h 1106488"/>
              <a:gd name="connsiteX13084" fmla="*/ 868374 w 1031876"/>
              <a:gd name="connsiteY13084" fmla="*/ 614777 h 1106488"/>
              <a:gd name="connsiteX13085" fmla="*/ 868374 w 1031876"/>
              <a:gd name="connsiteY13085" fmla="*/ 617339 h 1106488"/>
              <a:gd name="connsiteX13086" fmla="*/ 868374 w 1031876"/>
              <a:gd name="connsiteY13086" fmla="*/ 619900 h 1106488"/>
              <a:gd name="connsiteX13087" fmla="*/ 868374 w 1031876"/>
              <a:gd name="connsiteY13087" fmla="*/ 620754 h 1106488"/>
              <a:gd name="connsiteX13088" fmla="*/ 875212 w 1031876"/>
              <a:gd name="connsiteY13088" fmla="*/ 613924 h 1106488"/>
              <a:gd name="connsiteX13089" fmla="*/ 875212 w 1031876"/>
              <a:gd name="connsiteY13089" fmla="*/ 616485 h 1106488"/>
              <a:gd name="connsiteX13090" fmla="*/ 875212 w 1031876"/>
              <a:gd name="connsiteY13090" fmla="*/ 617339 h 1106488"/>
              <a:gd name="connsiteX13091" fmla="*/ 875212 w 1031876"/>
              <a:gd name="connsiteY13091" fmla="*/ 619900 h 1106488"/>
              <a:gd name="connsiteX13092" fmla="*/ 875212 w 1031876"/>
              <a:gd name="connsiteY13092" fmla="*/ 620754 h 1106488"/>
              <a:gd name="connsiteX13093" fmla="*/ 874713 w 1031876"/>
              <a:gd name="connsiteY13093" fmla="*/ 621039 h 1106488"/>
              <a:gd name="connsiteX13094" fmla="*/ 874713 w 1031876"/>
              <a:gd name="connsiteY13094" fmla="*/ 624682 h 1106488"/>
              <a:gd name="connsiteX13095" fmla="*/ 874713 w 1031876"/>
              <a:gd name="connsiteY13095" fmla="*/ 628651 h 1106488"/>
              <a:gd name="connsiteX13096" fmla="*/ 868363 w 1031876"/>
              <a:gd name="connsiteY13096" fmla="*/ 628651 h 1106488"/>
              <a:gd name="connsiteX13097" fmla="*/ 871538 w 1031876"/>
              <a:gd name="connsiteY13097" fmla="*/ 627659 h 1106488"/>
              <a:gd name="connsiteX13098" fmla="*/ 874512 w 1031876"/>
              <a:gd name="connsiteY13098" fmla="*/ 621154 h 1106488"/>
              <a:gd name="connsiteX13099" fmla="*/ 869229 w 1031876"/>
              <a:gd name="connsiteY13099" fmla="*/ 624169 h 1106488"/>
              <a:gd name="connsiteX13100" fmla="*/ 868374 w 1031876"/>
              <a:gd name="connsiteY13100" fmla="*/ 627584 h 1106488"/>
              <a:gd name="connsiteX13101" fmla="*/ 861537 w 1031876"/>
              <a:gd name="connsiteY13101" fmla="*/ 634415 h 1106488"/>
              <a:gd name="connsiteX13102" fmla="*/ 861537 w 1031876"/>
              <a:gd name="connsiteY13102" fmla="*/ 627584 h 1106488"/>
              <a:gd name="connsiteX13103" fmla="*/ 858118 w 1031876"/>
              <a:gd name="connsiteY13103" fmla="*/ 628438 h 1106488"/>
              <a:gd name="connsiteX13104" fmla="*/ 857434 w 1031876"/>
              <a:gd name="connsiteY13104" fmla="*/ 629633 h 1106488"/>
              <a:gd name="connsiteX13105" fmla="*/ 854699 w 1031876"/>
              <a:gd name="connsiteY13105" fmla="*/ 627584 h 1106488"/>
              <a:gd name="connsiteX13106" fmla="*/ 856044 w 1031876"/>
              <a:gd name="connsiteY13106" fmla="*/ 623889 h 1106488"/>
              <a:gd name="connsiteX13107" fmla="*/ 857322 w 1031876"/>
              <a:gd name="connsiteY13107" fmla="*/ 620380 h 1106488"/>
              <a:gd name="connsiteX13108" fmla="*/ 860343 w 1031876"/>
              <a:gd name="connsiteY13108" fmla="*/ 619949 h 1106488"/>
              <a:gd name="connsiteX13109" fmla="*/ 857992 w 1031876"/>
              <a:gd name="connsiteY13109" fmla="*/ 618874 h 1106488"/>
              <a:gd name="connsiteX13110" fmla="*/ 857838 w 1031876"/>
              <a:gd name="connsiteY13110" fmla="*/ 618962 h 1106488"/>
              <a:gd name="connsiteX13111" fmla="*/ 857888 w 1031876"/>
              <a:gd name="connsiteY13111" fmla="*/ 618826 h 1106488"/>
              <a:gd name="connsiteX13112" fmla="*/ 855067 w 1031876"/>
              <a:gd name="connsiteY13112" fmla="*/ 617537 h 1106488"/>
              <a:gd name="connsiteX13113" fmla="*/ 854075 w 1031876"/>
              <a:gd name="connsiteY13113" fmla="*/ 614362 h 1106488"/>
              <a:gd name="connsiteX13114" fmla="*/ 854077 w 1031876"/>
              <a:gd name="connsiteY13114" fmla="*/ 614362 h 1106488"/>
              <a:gd name="connsiteX13115" fmla="*/ 861022 w 1031876"/>
              <a:gd name="connsiteY13115" fmla="*/ 608807 h 1106488"/>
              <a:gd name="connsiteX13116" fmla="*/ 861537 w 1031876"/>
              <a:gd name="connsiteY13116" fmla="*/ 608395 h 1106488"/>
              <a:gd name="connsiteX13117" fmla="*/ 861537 w 1031876"/>
              <a:gd name="connsiteY13117" fmla="*/ 608013 h 1106488"/>
              <a:gd name="connsiteX13118" fmla="*/ 861537 w 1031876"/>
              <a:gd name="connsiteY13118" fmla="*/ 607947 h 1106488"/>
              <a:gd name="connsiteX13119" fmla="*/ 861537 w 1031876"/>
              <a:gd name="connsiteY13119" fmla="*/ 607093 h 1106488"/>
              <a:gd name="connsiteX13120" fmla="*/ 861537 w 1031876"/>
              <a:gd name="connsiteY13120" fmla="*/ 601116 h 1106488"/>
              <a:gd name="connsiteX13121" fmla="*/ 861537 w 1031876"/>
              <a:gd name="connsiteY13121" fmla="*/ 600263 h 1106488"/>
              <a:gd name="connsiteX13122" fmla="*/ 861833 w 1031876"/>
              <a:gd name="connsiteY13122" fmla="*/ 599967 h 1106488"/>
              <a:gd name="connsiteX13123" fmla="*/ 862013 w 1031876"/>
              <a:gd name="connsiteY13123" fmla="*/ 599787 h 1106488"/>
              <a:gd name="connsiteX13124" fmla="*/ 862013 w 1031876"/>
              <a:gd name="connsiteY13124" fmla="*/ 596460 h 1106488"/>
              <a:gd name="connsiteX13125" fmla="*/ 861592 w 1031876"/>
              <a:gd name="connsiteY13125" fmla="*/ 599822 h 1106488"/>
              <a:gd name="connsiteX13126" fmla="*/ 861537 w 1031876"/>
              <a:gd name="connsiteY13126" fmla="*/ 600263 h 1106488"/>
              <a:gd name="connsiteX13127" fmla="*/ 861537 w 1031876"/>
              <a:gd name="connsiteY13127" fmla="*/ 599789 h 1106488"/>
              <a:gd name="connsiteX13128" fmla="*/ 861537 w 1031876"/>
              <a:gd name="connsiteY13128" fmla="*/ 596847 h 1106488"/>
              <a:gd name="connsiteX13129" fmla="*/ 861537 w 1031876"/>
              <a:gd name="connsiteY13129" fmla="*/ 593432 h 1106488"/>
              <a:gd name="connsiteX13130" fmla="*/ 862013 w 1031876"/>
              <a:gd name="connsiteY13130" fmla="*/ 593432 h 1106488"/>
              <a:gd name="connsiteX13131" fmla="*/ 862013 w 1031876"/>
              <a:gd name="connsiteY13131" fmla="*/ 593196 h 1106488"/>
              <a:gd name="connsiteX13132" fmla="*/ 862089 w 1031876"/>
              <a:gd name="connsiteY13132" fmla="*/ 593196 h 1106488"/>
              <a:gd name="connsiteX13133" fmla="*/ 862807 w 1031876"/>
              <a:gd name="connsiteY13133" fmla="*/ 588169 h 1106488"/>
              <a:gd name="connsiteX13134" fmla="*/ 865808 w 1031876"/>
              <a:gd name="connsiteY13134" fmla="*/ 587740 h 1106488"/>
              <a:gd name="connsiteX13135" fmla="*/ 984251 w 1031876"/>
              <a:gd name="connsiteY13135" fmla="*/ 573617 h 1106488"/>
              <a:gd name="connsiteX13136" fmla="*/ 977901 w 1031876"/>
              <a:gd name="connsiteY13136" fmla="*/ 580496 h 1106488"/>
              <a:gd name="connsiteX13137" fmla="*/ 984251 w 1031876"/>
              <a:gd name="connsiteY13137" fmla="*/ 573617 h 1106488"/>
              <a:gd name="connsiteX13138" fmla="*/ 977901 w 1031876"/>
              <a:gd name="connsiteY13138" fmla="*/ 573616 h 1106488"/>
              <a:gd name="connsiteX13139" fmla="*/ 971551 w 1031876"/>
              <a:gd name="connsiteY13139" fmla="*/ 580496 h 1106488"/>
              <a:gd name="connsiteX13140" fmla="*/ 977901 w 1031876"/>
              <a:gd name="connsiteY13140" fmla="*/ 573616 h 1106488"/>
              <a:gd name="connsiteX13141" fmla="*/ 0 w 1031876"/>
              <a:gd name="connsiteY13141" fmla="*/ 573088 h 1106488"/>
              <a:gd name="connsiteX13142" fmla="*/ 6350 w 1031876"/>
              <a:gd name="connsiteY13142" fmla="*/ 573088 h 1106488"/>
              <a:gd name="connsiteX13143" fmla="*/ 6350 w 1031876"/>
              <a:gd name="connsiteY13143" fmla="*/ 573882 h 1106488"/>
              <a:gd name="connsiteX13144" fmla="*/ 6350 w 1031876"/>
              <a:gd name="connsiteY13144" fmla="*/ 575469 h 1106488"/>
              <a:gd name="connsiteX13145" fmla="*/ 6350 w 1031876"/>
              <a:gd name="connsiteY13145" fmla="*/ 576263 h 1106488"/>
              <a:gd name="connsiteX13146" fmla="*/ 6350 w 1031876"/>
              <a:gd name="connsiteY13146" fmla="*/ 579438 h 1106488"/>
              <a:gd name="connsiteX13147" fmla="*/ 0 w 1031876"/>
              <a:gd name="connsiteY13147" fmla="*/ 573088 h 1106488"/>
              <a:gd name="connsiteX13148" fmla="*/ 990601 w 1031876"/>
              <a:gd name="connsiteY13148" fmla="*/ 573087 h 1106488"/>
              <a:gd name="connsiteX13149" fmla="*/ 991593 w 1031876"/>
              <a:gd name="connsiteY13149" fmla="*/ 578643 h 1106488"/>
              <a:gd name="connsiteX13150" fmla="*/ 998539 w 1031876"/>
              <a:gd name="connsiteY13150" fmla="*/ 579437 h 1106488"/>
              <a:gd name="connsiteX13151" fmla="*/ 990601 w 1031876"/>
              <a:gd name="connsiteY13151" fmla="*/ 579437 h 1106488"/>
              <a:gd name="connsiteX13152" fmla="*/ 990601 w 1031876"/>
              <a:gd name="connsiteY13152" fmla="*/ 578643 h 1106488"/>
              <a:gd name="connsiteX13153" fmla="*/ 990601 w 1031876"/>
              <a:gd name="connsiteY13153" fmla="*/ 573881 h 1106488"/>
              <a:gd name="connsiteX13154" fmla="*/ 205128 w 1031876"/>
              <a:gd name="connsiteY13154" fmla="*/ 572941 h 1106488"/>
              <a:gd name="connsiteX13155" fmla="*/ 211965 w 1031876"/>
              <a:gd name="connsiteY13155" fmla="*/ 572941 h 1106488"/>
              <a:gd name="connsiteX13156" fmla="*/ 211965 w 1031876"/>
              <a:gd name="connsiteY13156" fmla="*/ 573795 h 1106488"/>
              <a:gd name="connsiteX13157" fmla="*/ 211965 w 1031876"/>
              <a:gd name="connsiteY13157" fmla="*/ 575502 h 1106488"/>
              <a:gd name="connsiteX13158" fmla="*/ 211965 w 1031876"/>
              <a:gd name="connsiteY13158" fmla="*/ 576356 h 1106488"/>
              <a:gd name="connsiteX13159" fmla="*/ 211965 w 1031876"/>
              <a:gd name="connsiteY13159" fmla="*/ 578917 h 1106488"/>
              <a:gd name="connsiteX13160" fmla="*/ 211965 w 1031876"/>
              <a:gd name="connsiteY13160" fmla="*/ 579771 h 1106488"/>
              <a:gd name="connsiteX13161" fmla="*/ 205128 w 1031876"/>
              <a:gd name="connsiteY13161" fmla="*/ 579771 h 1106488"/>
              <a:gd name="connsiteX13162" fmla="*/ 205128 w 1031876"/>
              <a:gd name="connsiteY13162" fmla="*/ 572941 h 1106488"/>
              <a:gd name="connsiteX13163" fmla="*/ 217171 w 1031876"/>
              <a:gd name="connsiteY13163" fmla="*/ 571182 h 1106488"/>
              <a:gd name="connsiteX13164" fmla="*/ 219075 w 1031876"/>
              <a:gd name="connsiteY13164" fmla="*/ 573086 h 1106488"/>
              <a:gd name="connsiteX13165" fmla="*/ 219076 w 1031876"/>
              <a:gd name="connsiteY13165" fmla="*/ 573087 h 1106488"/>
              <a:gd name="connsiteX13166" fmla="*/ 219075 w 1031876"/>
              <a:gd name="connsiteY13166" fmla="*/ 573087 h 1106488"/>
              <a:gd name="connsiteX13167" fmla="*/ 213520 w 1031876"/>
              <a:gd name="connsiteY13167" fmla="*/ 573087 h 1106488"/>
              <a:gd name="connsiteX13168" fmla="*/ 212726 w 1031876"/>
              <a:gd name="connsiteY13168" fmla="*/ 573087 h 1106488"/>
              <a:gd name="connsiteX13169" fmla="*/ 984251 w 1031876"/>
              <a:gd name="connsiteY13169" fmla="*/ 566738 h 1106488"/>
              <a:gd name="connsiteX13170" fmla="*/ 984251 w 1031876"/>
              <a:gd name="connsiteY13170" fmla="*/ 566738 h 1106488"/>
              <a:gd name="connsiteX13171" fmla="*/ 984251 w 1031876"/>
              <a:gd name="connsiteY13171" fmla="*/ 567598 h 1106488"/>
              <a:gd name="connsiteX13172" fmla="*/ 984251 w 1031876"/>
              <a:gd name="connsiteY13172" fmla="*/ 569317 h 1106488"/>
              <a:gd name="connsiteX13173" fmla="*/ 984251 w 1031876"/>
              <a:gd name="connsiteY13173" fmla="*/ 570177 h 1106488"/>
              <a:gd name="connsiteX13174" fmla="*/ 984251 w 1031876"/>
              <a:gd name="connsiteY13174" fmla="*/ 572757 h 1106488"/>
              <a:gd name="connsiteX13175" fmla="*/ 984251 w 1031876"/>
              <a:gd name="connsiteY13175" fmla="*/ 573617 h 1106488"/>
              <a:gd name="connsiteX13176" fmla="*/ 977901 w 1031876"/>
              <a:gd name="connsiteY13176" fmla="*/ 580496 h 1106488"/>
              <a:gd name="connsiteX13177" fmla="*/ 977901 w 1031876"/>
              <a:gd name="connsiteY13177" fmla="*/ 580496 h 1106488"/>
              <a:gd name="connsiteX13178" fmla="*/ 977901 w 1031876"/>
              <a:gd name="connsiteY13178" fmla="*/ 577056 h 1106488"/>
              <a:gd name="connsiteX13179" fmla="*/ 977901 w 1031876"/>
              <a:gd name="connsiteY13179" fmla="*/ 574477 h 1106488"/>
              <a:gd name="connsiteX13180" fmla="*/ 977901 w 1031876"/>
              <a:gd name="connsiteY13180" fmla="*/ 573617 h 1106488"/>
              <a:gd name="connsiteX13181" fmla="*/ 984251 w 1031876"/>
              <a:gd name="connsiteY13181" fmla="*/ 566738 h 1106488"/>
              <a:gd name="connsiteX13182" fmla="*/ 212726 w 1031876"/>
              <a:gd name="connsiteY13182" fmla="*/ 566737 h 1106488"/>
              <a:gd name="connsiteX13183" fmla="*/ 218282 w 1031876"/>
              <a:gd name="connsiteY13183" fmla="*/ 569118 h 1106488"/>
              <a:gd name="connsiteX13184" fmla="*/ 219075 w 1031876"/>
              <a:gd name="connsiteY13184" fmla="*/ 566741 h 1106488"/>
              <a:gd name="connsiteX13185" fmla="*/ 219076 w 1031876"/>
              <a:gd name="connsiteY13185" fmla="*/ 566738 h 1106488"/>
              <a:gd name="connsiteX13186" fmla="*/ 219076 w 1031876"/>
              <a:gd name="connsiteY13186" fmla="*/ 566738 h 1106488"/>
              <a:gd name="connsiteX13187" fmla="*/ 219076 w 1031876"/>
              <a:gd name="connsiteY13187" fmla="*/ 567531 h 1106488"/>
              <a:gd name="connsiteX13188" fmla="*/ 219076 w 1031876"/>
              <a:gd name="connsiteY13188" fmla="*/ 573087 h 1106488"/>
              <a:gd name="connsiteX13189" fmla="*/ 219075 w 1031876"/>
              <a:gd name="connsiteY13189" fmla="*/ 573084 h 1106488"/>
              <a:gd name="connsiteX13190" fmla="*/ 218282 w 1031876"/>
              <a:gd name="connsiteY13190" fmla="*/ 570706 h 1106488"/>
              <a:gd name="connsiteX13191" fmla="*/ 217171 w 1031876"/>
              <a:gd name="connsiteY13191" fmla="*/ 571182 h 1106488"/>
              <a:gd name="connsiteX13192" fmla="*/ 215901 w 1031876"/>
              <a:gd name="connsiteY13192" fmla="*/ 569912 h 1106488"/>
              <a:gd name="connsiteX13193" fmla="*/ 212726 w 1031876"/>
              <a:gd name="connsiteY13193" fmla="*/ 566737 h 1106488"/>
              <a:gd name="connsiteX13194" fmla="*/ 3175 w 1031876"/>
              <a:gd name="connsiteY13194" fmla="*/ 564357 h 1106488"/>
              <a:gd name="connsiteX13195" fmla="*/ 6350 w 1031876"/>
              <a:gd name="connsiteY13195" fmla="*/ 566738 h 1106488"/>
              <a:gd name="connsiteX13196" fmla="*/ 6350 w 1031876"/>
              <a:gd name="connsiteY13196" fmla="*/ 573088 h 1106488"/>
              <a:gd name="connsiteX13197" fmla="*/ 0 w 1031876"/>
              <a:gd name="connsiteY13197" fmla="*/ 566738 h 1106488"/>
              <a:gd name="connsiteX13198" fmla="*/ 3175 w 1031876"/>
              <a:gd name="connsiteY13198" fmla="*/ 564357 h 1106488"/>
              <a:gd name="connsiteX13199" fmla="*/ 215637 w 1031876"/>
              <a:gd name="connsiteY13199" fmla="*/ 564134 h 1106488"/>
              <a:gd name="connsiteX13200" fmla="*/ 219076 w 1031876"/>
              <a:gd name="connsiteY13200" fmla="*/ 566738 h 1106488"/>
              <a:gd name="connsiteX13201" fmla="*/ 219076 w 1031876"/>
              <a:gd name="connsiteY13201" fmla="*/ 566738 h 1106488"/>
              <a:gd name="connsiteX13202" fmla="*/ 215172 w 1031876"/>
              <a:gd name="connsiteY13202" fmla="*/ 564486 h 1106488"/>
              <a:gd name="connsiteX13203" fmla="*/ 998539 w 1031876"/>
              <a:gd name="connsiteY13203" fmla="*/ 560387 h 1106488"/>
              <a:gd name="connsiteX13204" fmla="*/ 990601 w 1031876"/>
              <a:gd name="connsiteY13204" fmla="*/ 566737 h 1106488"/>
              <a:gd name="connsiteX13205" fmla="*/ 998539 w 1031876"/>
              <a:gd name="connsiteY13205" fmla="*/ 560387 h 1106488"/>
              <a:gd name="connsiteX13206" fmla="*/ 984251 w 1031876"/>
              <a:gd name="connsiteY13206" fmla="*/ 559859 h 1106488"/>
              <a:gd name="connsiteX13207" fmla="*/ 984251 w 1031876"/>
              <a:gd name="connsiteY13207" fmla="*/ 566738 h 1106488"/>
              <a:gd name="connsiteX13208" fmla="*/ 977901 w 1031876"/>
              <a:gd name="connsiteY13208" fmla="*/ 573617 h 1106488"/>
              <a:gd name="connsiteX13209" fmla="*/ 977901 w 1031876"/>
              <a:gd name="connsiteY13209" fmla="*/ 573616 h 1106488"/>
              <a:gd name="connsiteX13210" fmla="*/ 977901 w 1031876"/>
              <a:gd name="connsiteY13210" fmla="*/ 572757 h 1106488"/>
              <a:gd name="connsiteX13211" fmla="*/ 977901 w 1031876"/>
              <a:gd name="connsiteY13211" fmla="*/ 570177 h 1106488"/>
              <a:gd name="connsiteX13212" fmla="*/ 977901 w 1031876"/>
              <a:gd name="connsiteY13212" fmla="*/ 570177 h 1106488"/>
              <a:gd name="connsiteX13213" fmla="*/ 977901 w 1031876"/>
              <a:gd name="connsiteY13213" fmla="*/ 566738 h 1106488"/>
              <a:gd name="connsiteX13214" fmla="*/ 984251 w 1031876"/>
              <a:gd name="connsiteY13214" fmla="*/ 559859 h 1106488"/>
              <a:gd name="connsiteX13215" fmla="*/ 984251 w 1031876"/>
              <a:gd name="connsiteY13215" fmla="*/ 559594 h 1106488"/>
              <a:gd name="connsiteX13216" fmla="*/ 990601 w 1031876"/>
              <a:gd name="connsiteY13216" fmla="*/ 559594 h 1106488"/>
              <a:gd name="connsiteX13217" fmla="*/ 984251 w 1031876"/>
              <a:gd name="connsiteY13217" fmla="*/ 559594 h 1106488"/>
              <a:gd name="connsiteX13218" fmla="*/ 207381 w 1031876"/>
              <a:gd name="connsiteY13218" fmla="*/ 557709 h 1106488"/>
              <a:gd name="connsiteX13219" fmla="*/ 207897 w 1031876"/>
              <a:gd name="connsiteY13219" fmla="*/ 558925 h 1106488"/>
              <a:gd name="connsiteX13220" fmla="*/ 205317 w 1031876"/>
              <a:gd name="connsiteY13220" fmla="*/ 559793 h 1106488"/>
              <a:gd name="connsiteX13221" fmla="*/ 198438 w 1031876"/>
              <a:gd name="connsiteY13221" fmla="*/ 553244 h 1106488"/>
              <a:gd name="connsiteX13222" fmla="*/ 199118 w 1031876"/>
              <a:gd name="connsiteY13222" fmla="*/ 558602 h 1106488"/>
              <a:gd name="connsiteX13223" fmla="*/ 198438 w 1031876"/>
              <a:gd name="connsiteY13223" fmla="*/ 560388 h 1106488"/>
              <a:gd name="connsiteX13224" fmla="*/ 198438 w 1031876"/>
              <a:gd name="connsiteY13224" fmla="*/ 560387 h 1106488"/>
              <a:gd name="connsiteX13225" fmla="*/ 198438 w 1031876"/>
              <a:gd name="connsiteY13225" fmla="*/ 556816 h 1106488"/>
              <a:gd name="connsiteX13226" fmla="*/ 198438 w 1031876"/>
              <a:gd name="connsiteY13226" fmla="*/ 554137 h 1106488"/>
              <a:gd name="connsiteX13227" fmla="*/ 198438 w 1031876"/>
              <a:gd name="connsiteY13227" fmla="*/ 553244 h 1106488"/>
              <a:gd name="connsiteX13228" fmla="*/ 987426 w 1031876"/>
              <a:gd name="connsiteY13228" fmla="*/ 550565 h 1106488"/>
              <a:gd name="connsiteX13229" fmla="*/ 990319 w 1031876"/>
              <a:gd name="connsiteY13229" fmla="*/ 553006 h 1106488"/>
              <a:gd name="connsiteX13230" fmla="*/ 990601 w 1031876"/>
              <a:gd name="connsiteY13230" fmla="*/ 552450 h 1106488"/>
              <a:gd name="connsiteX13231" fmla="*/ 990510 w 1031876"/>
              <a:gd name="connsiteY13231" fmla="*/ 553167 h 1106488"/>
              <a:gd name="connsiteX13232" fmla="*/ 990601 w 1031876"/>
              <a:gd name="connsiteY13232" fmla="*/ 553244 h 1106488"/>
              <a:gd name="connsiteX13233" fmla="*/ 990500 w 1031876"/>
              <a:gd name="connsiteY13233" fmla="*/ 553244 h 1106488"/>
              <a:gd name="connsiteX13234" fmla="*/ 989807 w 1031876"/>
              <a:gd name="connsiteY13234" fmla="*/ 558701 h 1106488"/>
              <a:gd name="connsiteX13235" fmla="*/ 984251 w 1031876"/>
              <a:gd name="connsiteY13235" fmla="*/ 559594 h 1106488"/>
              <a:gd name="connsiteX13236" fmla="*/ 987426 w 1031876"/>
              <a:gd name="connsiteY13236" fmla="*/ 558701 h 1106488"/>
              <a:gd name="connsiteX13237" fmla="*/ 990198 w 1031876"/>
              <a:gd name="connsiteY13237" fmla="*/ 553244 h 1106488"/>
              <a:gd name="connsiteX13238" fmla="*/ 987426 w 1031876"/>
              <a:gd name="connsiteY13238" fmla="*/ 553244 h 1106488"/>
              <a:gd name="connsiteX13239" fmla="*/ 984251 w 1031876"/>
              <a:gd name="connsiteY13239" fmla="*/ 553244 h 1106488"/>
              <a:gd name="connsiteX13240" fmla="*/ 987426 w 1031876"/>
              <a:gd name="connsiteY13240" fmla="*/ 550565 h 1106488"/>
              <a:gd name="connsiteX13241" fmla="*/ 984251 w 1031876"/>
              <a:gd name="connsiteY13241" fmla="*/ 546100 h 1106488"/>
              <a:gd name="connsiteX13242" fmla="*/ 984251 w 1031876"/>
              <a:gd name="connsiteY13242" fmla="*/ 549540 h 1106488"/>
              <a:gd name="connsiteX13243" fmla="*/ 984251 w 1031876"/>
              <a:gd name="connsiteY13243" fmla="*/ 552119 h 1106488"/>
              <a:gd name="connsiteX13244" fmla="*/ 984251 w 1031876"/>
              <a:gd name="connsiteY13244" fmla="*/ 552450 h 1106488"/>
              <a:gd name="connsiteX13245" fmla="*/ 984251 w 1031876"/>
              <a:gd name="connsiteY13245" fmla="*/ 552979 h 1106488"/>
              <a:gd name="connsiteX13246" fmla="*/ 977901 w 1031876"/>
              <a:gd name="connsiteY13246" fmla="*/ 566738 h 1106488"/>
              <a:gd name="connsiteX13247" fmla="*/ 977901 w 1031876"/>
              <a:gd name="connsiteY13247" fmla="*/ 566737 h 1106488"/>
              <a:gd name="connsiteX13248" fmla="*/ 977901 w 1031876"/>
              <a:gd name="connsiteY13248" fmla="*/ 566209 h 1106488"/>
              <a:gd name="connsiteX13249" fmla="*/ 974726 w 1031876"/>
              <a:gd name="connsiteY13249" fmla="*/ 567069 h 1106488"/>
              <a:gd name="connsiteX13250" fmla="*/ 971552 w 1031876"/>
              <a:gd name="connsiteY13250" fmla="*/ 573086 h 1106488"/>
              <a:gd name="connsiteX13251" fmla="*/ 971551 w 1031876"/>
              <a:gd name="connsiteY13251" fmla="*/ 573088 h 1106488"/>
              <a:gd name="connsiteX13252" fmla="*/ 971551 w 1031876"/>
              <a:gd name="connsiteY13252" fmla="*/ 573087 h 1106488"/>
              <a:gd name="connsiteX13253" fmla="*/ 971551 w 1031876"/>
              <a:gd name="connsiteY13253" fmla="*/ 572228 h 1106488"/>
              <a:gd name="connsiteX13254" fmla="*/ 971551 w 1031876"/>
              <a:gd name="connsiteY13254" fmla="*/ 566738 h 1106488"/>
              <a:gd name="connsiteX13255" fmla="*/ 971551 w 1031876"/>
              <a:gd name="connsiteY13255" fmla="*/ 566209 h 1106488"/>
              <a:gd name="connsiteX13256" fmla="*/ 977901 w 1031876"/>
              <a:gd name="connsiteY13256" fmla="*/ 552450 h 1106488"/>
              <a:gd name="connsiteX13257" fmla="*/ 977901 w 1031876"/>
              <a:gd name="connsiteY13257" fmla="*/ 559329 h 1106488"/>
              <a:gd name="connsiteX13258" fmla="*/ 977901 w 1031876"/>
              <a:gd name="connsiteY13258" fmla="*/ 559859 h 1106488"/>
              <a:gd name="connsiteX13259" fmla="*/ 984251 w 1031876"/>
              <a:gd name="connsiteY13259" fmla="*/ 546100 h 1106488"/>
              <a:gd name="connsiteX13260" fmla="*/ 198438 w 1031876"/>
              <a:gd name="connsiteY13260" fmla="*/ 539750 h 1106488"/>
              <a:gd name="connsiteX13261" fmla="*/ 200026 w 1031876"/>
              <a:gd name="connsiteY13261" fmla="*/ 539750 h 1106488"/>
              <a:gd name="connsiteX13262" fmla="*/ 200026 w 1031876"/>
              <a:gd name="connsiteY13262" fmla="*/ 541338 h 1106488"/>
              <a:gd name="connsiteX13263" fmla="*/ 198438 w 1031876"/>
              <a:gd name="connsiteY13263" fmla="*/ 541338 h 1106488"/>
              <a:gd name="connsiteX13264" fmla="*/ 198438 w 1031876"/>
              <a:gd name="connsiteY13264" fmla="*/ 540544 h 1106488"/>
              <a:gd name="connsiteX13265" fmla="*/ 6838 w 1031876"/>
              <a:gd name="connsiteY13265" fmla="*/ 531958 h 1106488"/>
              <a:gd name="connsiteX13266" fmla="*/ 0 w 1031876"/>
              <a:gd name="connsiteY13266" fmla="*/ 545619 h 1106488"/>
              <a:gd name="connsiteX13267" fmla="*/ 6838 w 1031876"/>
              <a:gd name="connsiteY13267" fmla="*/ 531958 h 1106488"/>
              <a:gd name="connsiteX13268" fmla="*/ 0 w 1031876"/>
              <a:gd name="connsiteY13268" fmla="*/ 525128 h 1106488"/>
              <a:gd name="connsiteX13269" fmla="*/ 2218 w 1031876"/>
              <a:gd name="connsiteY13269" fmla="*/ 529005 h 1106488"/>
              <a:gd name="connsiteX13270" fmla="*/ 0 w 1031876"/>
              <a:gd name="connsiteY13270" fmla="*/ 531958 h 1106488"/>
              <a:gd name="connsiteX13271" fmla="*/ 0 w 1031876"/>
              <a:gd name="connsiteY13271" fmla="*/ 525128 h 1106488"/>
              <a:gd name="connsiteX13272" fmla="*/ 205317 w 1031876"/>
              <a:gd name="connsiteY13272" fmla="*/ 525066 h 1106488"/>
              <a:gd name="connsiteX13273" fmla="*/ 206177 w 1031876"/>
              <a:gd name="connsiteY13273" fmla="*/ 525066 h 1106488"/>
              <a:gd name="connsiteX13274" fmla="*/ 211667 w 1031876"/>
              <a:gd name="connsiteY13274" fmla="*/ 525066 h 1106488"/>
              <a:gd name="connsiteX13275" fmla="*/ 212197 w 1031876"/>
              <a:gd name="connsiteY13275" fmla="*/ 525066 h 1106488"/>
              <a:gd name="connsiteX13276" fmla="*/ 212197 w 1031876"/>
              <a:gd name="connsiteY13276" fmla="*/ 525934 h 1106488"/>
              <a:gd name="connsiteX13277" fmla="*/ 212197 w 1031876"/>
              <a:gd name="connsiteY13277" fmla="*/ 528539 h 1106488"/>
              <a:gd name="connsiteX13278" fmla="*/ 212197 w 1031876"/>
              <a:gd name="connsiteY13278" fmla="*/ 531143 h 1106488"/>
              <a:gd name="connsiteX13279" fmla="*/ 212197 w 1031876"/>
              <a:gd name="connsiteY13279" fmla="*/ 532011 h 1106488"/>
              <a:gd name="connsiteX13280" fmla="*/ 218216 w 1031876"/>
              <a:gd name="connsiteY13280" fmla="*/ 534616 h 1106488"/>
              <a:gd name="connsiteX13281" fmla="*/ 219075 w 1031876"/>
              <a:gd name="connsiteY13281" fmla="*/ 532014 h 1106488"/>
              <a:gd name="connsiteX13282" fmla="*/ 219076 w 1031876"/>
              <a:gd name="connsiteY13282" fmla="*/ 532011 h 1106488"/>
              <a:gd name="connsiteX13283" fmla="*/ 219076 w 1031876"/>
              <a:gd name="connsiteY13283" fmla="*/ 538957 h 1106488"/>
              <a:gd name="connsiteX13284" fmla="*/ 219076 w 1031876"/>
              <a:gd name="connsiteY13284" fmla="*/ 543297 h 1106488"/>
              <a:gd name="connsiteX13285" fmla="*/ 219076 w 1031876"/>
              <a:gd name="connsiteY13285" fmla="*/ 545902 h 1106488"/>
              <a:gd name="connsiteX13286" fmla="*/ 219075 w 1031876"/>
              <a:gd name="connsiteY13286" fmla="*/ 545903 h 1106488"/>
              <a:gd name="connsiteX13287" fmla="*/ 216496 w 1031876"/>
              <a:gd name="connsiteY13287" fmla="*/ 549375 h 1106488"/>
              <a:gd name="connsiteX13288" fmla="*/ 219075 w 1031876"/>
              <a:gd name="connsiteY13288" fmla="*/ 552846 h 1106488"/>
              <a:gd name="connsiteX13289" fmla="*/ 219076 w 1031876"/>
              <a:gd name="connsiteY13289" fmla="*/ 552847 h 1106488"/>
              <a:gd name="connsiteX13290" fmla="*/ 219075 w 1031876"/>
              <a:gd name="connsiteY13290" fmla="*/ 552848 h 1106488"/>
              <a:gd name="connsiteX13291" fmla="*/ 215637 w 1031876"/>
              <a:gd name="connsiteY13291" fmla="*/ 556320 h 1106488"/>
              <a:gd name="connsiteX13292" fmla="*/ 212197 w 1031876"/>
              <a:gd name="connsiteY13292" fmla="*/ 559793 h 1106488"/>
              <a:gd name="connsiteX13293" fmla="*/ 212197 w 1031876"/>
              <a:gd name="connsiteY13293" fmla="*/ 556320 h 1106488"/>
              <a:gd name="connsiteX13294" fmla="*/ 212197 w 1031876"/>
              <a:gd name="connsiteY13294" fmla="*/ 555452 h 1106488"/>
              <a:gd name="connsiteX13295" fmla="*/ 212197 w 1031876"/>
              <a:gd name="connsiteY13295" fmla="*/ 552847 h 1106488"/>
              <a:gd name="connsiteX13296" fmla="*/ 208757 w 1031876"/>
              <a:gd name="connsiteY13296" fmla="*/ 556320 h 1106488"/>
              <a:gd name="connsiteX13297" fmla="*/ 207381 w 1031876"/>
              <a:gd name="connsiteY13297" fmla="*/ 557709 h 1106488"/>
              <a:gd name="connsiteX13298" fmla="*/ 205317 w 1031876"/>
              <a:gd name="connsiteY13298" fmla="*/ 552847 h 1106488"/>
              <a:gd name="connsiteX13299" fmla="*/ 204457 w 1031876"/>
              <a:gd name="connsiteY13299" fmla="*/ 549375 h 1106488"/>
              <a:gd name="connsiteX13300" fmla="*/ 198781 w 1031876"/>
              <a:gd name="connsiteY13300" fmla="*/ 546100 h 1106488"/>
              <a:gd name="connsiteX13301" fmla="*/ 198438 w 1031876"/>
              <a:gd name="connsiteY13301" fmla="*/ 545902 h 1106488"/>
              <a:gd name="connsiteX13302" fmla="*/ 205317 w 1031876"/>
              <a:gd name="connsiteY13302" fmla="*/ 538957 h 1106488"/>
              <a:gd name="connsiteX13303" fmla="*/ 205317 w 1031876"/>
              <a:gd name="connsiteY13303" fmla="*/ 538088 h 1106488"/>
              <a:gd name="connsiteX13304" fmla="*/ 205317 w 1031876"/>
              <a:gd name="connsiteY13304" fmla="*/ 535484 h 1106488"/>
              <a:gd name="connsiteX13305" fmla="*/ 205317 w 1031876"/>
              <a:gd name="connsiteY13305" fmla="*/ 534616 h 1106488"/>
              <a:gd name="connsiteX13306" fmla="*/ 205317 w 1031876"/>
              <a:gd name="connsiteY13306" fmla="*/ 532011 h 1106488"/>
              <a:gd name="connsiteX13307" fmla="*/ 205317 w 1031876"/>
              <a:gd name="connsiteY13307" fmla="*/ 531143 h 1106488"/>
              <a:gd name="connsiteX13308" fmla="*/ 205317 w 1031876"/>
              <a:gd name="connsiteY13308" fmla="*/ 525934 h 1106488"/>
              <a:gd name="connsiteX13309" fmla="*/ 205317 w 1031876"/>
              <a:gd name="connsiteY13309" fmla="*/ 525066 h 1106488"/>
              <a:gd name="connsiteX13310" fmla="*/ 212725 w 1031876"/>
              <a:gd name="connsiteY13310" fmla="*/ 519112 h 1106488"/>
              <a:gd name="connsiteX13311" fmla="*/ 219075 w 1031876"/>
              <a:gd name="connsiteY13311" fmla="*/ 519112 h 1106488"/>
              <a:gd name="connsiteX13312" fmla="*/ 219075 w 1031876"/>
              <a:gd name="connsiteY13312" fmla="*/ 519113 h 1106488"/>
              <a:gd name="connsiteX13313" fmla="*/ 219075 w 1031876"/>
              <a:gd name="connsiteY13313" fmla="*/ 519906 h 1106488"/>
              <a:gd name="connsiteX13314" fmla="*/ 219075 w 1031876"/>
              <a:gd name="connsiteY13314" fmla="*/ 522288 h 1106488"/>
              <a:gd name="connsiteX13315" fmla="*/ 219075 w 1031876"/>
              <a:gd name="connsiteY13315" fmla="*/ 524669 h 1106488"/>
              <a:gd name="connsiteX13316" fmla="*/ 219075 w 1031876"/>
              <a:gd name="connsiteY13316" fmla="*/ 525462 h 1106488"/>
              <a:gd name="connsiteX13317" fmla="*/ 212725 w 1031876"/>
              <a:gd name="connsiteY13317" fmla="*/ 519112 h 1106488"/>
              <a:gd name="connsiteX13318" fmla="*/ 198438 w 1031876"/>
              <a:gd name="connsiteY13318" fmla="*/ 518795 h 1106488"/>
              <a:gd name="connsiteX13319" fmla="*/ 204788 w 1031876"/>
              <a:gd name="connsiteY13319" fmla="*/ 518795 h 1106488"/>
              <a:gd name="connsiteX13320" fmla="*/ 204788 w 1031876"/>
              <a:gd name="connsiteY13320" fmla="*/ 525780 h 1106488"/>
              <a:gd name="connsiteX13321" fmla="*/ 204788 w 1031876"/>
              <a:gd name="connsiteY13321" fmla="*/ 526653 h 1106488"/>
              <a:gd name="connsiteX13322" fmla="*/ 204788 w 1031876"/>
              <a:gd name="connsiteY13322" fmla="*/ 531892 h 1106488"/>
              <a:gd name="connsiteX13323" fmla="*/ 204788 w 1031876"/>
              <a:gd name="connsiteY13323" fmla="*/ 532011 h 1106488"/>
              <a:gd name="connsiteX13324" fmla="*/ 205317 w 1031876"/>
              <a:gd name="connsiteY13324" fmla="*/ 532011 h 1106488"/>
              <a:gd name="connsiteX13325" fmla="*/ 204788 w 1031876"/>
              <a:gd name="connsiteY13325" fmla="*/ 532545 h 1106488"/>
              <a:gd name="connsiteX13326" fmla="*/ 204788 w 1031876"/>
              <a:gd name="connsiteY13326" fmla="*/ 532765 h 1106488"/>
              <a:gd name="connsiteX13327" fmla="*/ 204788 w 1031876"/>
              <a:gd name="connsiteY13327" fmla="*/ 536286 h 1106488"/>
              <a:gd name="connsiteX13328" fmla="*/ 205317 w 1031876"/>
              <a:gd name="connsiteY13328" fmla="*/ 538957 h 1106488"/>
              <a:gd name="connsiteX13329" fmla="*/ 204788 w 1031876"/>
              <a:gd name="connsiteY13329" fmla="*/ 538957 h 1106488"/>
              <a:gd name="connsiteX13330" fmla="*/ 204788 w 1031876"/>
              <a:gd name="connsiteY13330" fmla="*/ 539750 h 1106488"/>
              <a:gd name="connsiteX13331" fmla="*/ 204548 w 1031876"/>
              <a:gd name="connsiteY13331" fmla="*/ 538957 h 1106488"/>
              <a:gd name="connsiteX13332" fmla="*/ 199298 w 1031876"/>
              <a:gd name="connsiteY13332" fmla="*/ 538957 h 1106488"/>
              <a:gd name="connsiteX13333" fmla="*/ 198438 w 1031876"/>
              <a:gd name="connsiteY13333" fmla="*/ 538957 h 1106488"/>
              <a:gd name="connsiteX13334" fmla="*/ 199298 w 1031876"/>
              <a:gd name="connsiteY13334" fmla="*/ 538088 h 1106488"/>
              <a:gd name="connsiteX13335" fmla="*/ 203116 w 1031876"/>
              <a:gd name="connsiteY13335" fmla="*/ 534233 h 1106488"/>
              <a:gd name="connsiteX13336" fmla="*/ 202443 w 1031876"/>
              <a:gd name="connsiteY13336" fmla="*/ 532011 h 1106488"/>
              <a:gd name="connsiteX13337" fmla="*/ 198438 w 1031876"/>
              <a:gd name="connsiteY13337" fmla="*/ 532011 h 1106488"/>
              <a:gd name="connsiteX13338" fmla="*/ 198438 w 1031876"/>
              <a:gd name="connsiteY13338" fmla="*/ 525066 h 1106488"/>
              <a:gd name="connsiteX13339" fmla="*/ 202097 w 1031876"/>
              <a:gd name="connsiteY13339" fmla="*/ 530871 h 1106488"/>
              <a:gd name="connsiteX13340" fmla="*/ 201613 w 1031876"/>
              <a:gd name="connsiteY13340" fmla="*/ 529273 h 1106488"/>
              <a:gd name="connsiteX13341" fmla="*/ 198438 w 1031876"/>
              <a:gd name="connsiteY13341" fmla="*/ 518795 h 1106488"/>
              <a:gd name="connsiteX13342" fmla="*/ 202479 w 1031876"/>
              <a:gd name="connsiteY13342" fmla="*/ 514350 h 1106488"/>
              <a:gd name="connsiteX13343" fmla="*/ 204788 w 1031876"/>
              <a:gd name="connsiteY13343" fmla="*/ 518795 h 1106488"/>
              <a:gd name="connsiteX13344" fmla="*/ 198438 w 1031876"/>
              <a:gd name="connsiteY13344" fmla="*/ 518795 h 1106488"/>
              <a:gd name="connsiteX13345" fmla="*/ 201613 w 1031876"/>
              <a:gd name="connsiteY13345" fmla="*/ 515303 h 1106488"/>
              <a:gd name="connsiteX13346" fmla="*/ 0 w 1031876"/>
              <a:gd name="connsiteY13346" fmla="*/ 511467 h 1106488"/>
              <a:gd name="connsiteX13347" fmla="*/ 647 w 1031876"/>
              <a:gd name="connsiteY13347" fmla="*/ 511836 h 1106488"/>
              <a:gd name="connsiteX13348" fmla="*/ 0 w 1031876"/>
              <a:gd name="connsiteY13348" fmla="*/ 518297 h 1106488"/>
              <a:gd name="connsiteX13349" fmla="*/ 0 w 1031876"/>
              <a:gd name="connsiteY13349" fmla="*/ 511467 h 1106488"/>
              <a:gd name="connsiteX13350" fmla="*/ 219075 w 1031876"/>
              <a:gd name="connsiteY13350" fmla="*/ 511175 h 1106488"/>
              <a:gd name="connsiteX13351" fmla="*/ 225425 w 1031876"/>
              <a:gd name="connsiteY13351" fmla="*/ 519113 h 1106488"/>
              <a:gd name="connsiteX13352" fmla="*/ 219075 w 1031876"/>
              <a:gd name="connsiteY13352" fmla="*/ 511175 h 1106488"/>
              <a:gd name="connsiteX13353" fmla="*/ 199232 w 1031876"/>
              <a:gd name="connsiteY13353" fmla="*/ 509191 h 1106488"/>
              <a:gd name="connsiteX13354" fmla="*/ 204788 w 1031876"/>
              <a:gd name="connsiteY13354" fmla="*/ 511810 h 1106488"/>
              <a:gd name="connsiteX13355" fmla="*/ 202479 w 1031876"/>
              <a:gd name="connsiteY13355" fmla="*/ 514350 h 1106488"/>
              <a:gd name="connsiteX13356" fmla="*/ 201613 w 1031876"/>
              <a:gd name="connsiteY13356" fmla="*/ 512683 h 1106488"/>
              <a:gd name="connsiteX13357" fmla="*/ 198438 w 1031876"/>
              <a:gd name="connsiteY13357" fmla="*/ 511810 h 1106488"/>
              <a:gd name="connsiteX13358" fmla="*/ 199232 w 1031876"/>
              <a:gd name="connsiteY13358" fmla="*/ 509191 h 1106488"/>
              <a:gd name="connsiteX13359" fmla="*/ 210807 w 1031876"/>
              <a:gd name="connsiteY13359" fmla="*/ 506691 h 1106488"/>
              <a:gd name="connsiteX13360" fmla="*/ 205535 w 1031876"/>
              <a:gd name="connsiteY13360" fmla="*/ 511175 h 1106488"/>
              <a:gd name="connsiteX13361" fmla="*/ 208757 w 1031876"/>
              <a:gd name="connsiteY13361" fmla="*/ 511175 h 1106488"/>
              <a:gd name="connsiteX13362" fmla="*/ 211560 w 1031876"/>
              <a:gd name="connsiteY13362" fmla="*/ 511175 h 1106488"/>
              <a:gd name="connsiteX13363" fmla="*/ 219075 w 1031876"/>
              <a:gd name="connsiteY13363" fmla="*/ 504825 h 1106488"/>
              <a:gd name="connsiteX13364" fmla="*/ 225425 w 1031876"/>
              <a:gd name="connsiteY13364" fmla="*/ 511175 h 1106488"/>
              <a:gd name="connsiteX13365" fmla="*/ 219075 w 1031876"/>
              <a:gd name="connsiteY13365" fmla="*/ 511175 h 1106488"/>
              <a:gd name="connsiteX13366" fmla="*/ 219075 w 1031876"/>
              <a:gd name="connsiteY13366" fmla="*/ 504825 h 1106488"/>
              <a:gd name="connsiteX13367" fmla="*/ 198290 w 1031876"/>
              <a:gd name="connsiteY13367" fmla="*/ 504637 h 1106488"/>
              <a:gd name="connsiteX13368" fmla="*/ 198290 w 1031876"/>
              <a:gd name="connsiteY13368" fmla="*/ 508052 h 1106488"/>
              <a:gd name="connsiteX13369" fmla="*/ 198290 w 1031876"/>
              <a:gd name="connsiteY13369" fmla="*/ 510613 h 1106488"/>
              <a:gd name="connsiteX13370" fmla="*/ 198290 w 1031876"/>
              <a:gd name="connsiteY13370" fmla="*/ 511467 h 1106488"/>
              <a:gd name="connsiteX13371" fmla="*/ 197720 w 1031876"/>
              <a:gd name="connsiteY13371" fmla="*/ 510898 h 1106488"/>
              <a:gd name="connsiteX13372" fmla="*/ 211667 w 1031876"/>
              <a:gd name="connsiteY13372" fmla="*/ 498158 h 1106488"/>
              <a:gd name="connsiteX13373" fmla="*/ 211667 w 1031876"/>
              <a:gd name="connsiteY13373" fmla="*/ 502424 h 1106488"/>
              <a:gd name="connsiteX13374" fmla="*/ 211667 w 1031876"/>
              <a:gd name="connsiteY13374" fmla="*/ 504131 h 1106488"/>
              <a:gd name="connsiteX13375" fmla="*/ 211667 w 1031876"/>
              <a:gd name="connsiteY13375" fmla="*/ 504984 h 1106488"/>
              <a:gd name="connsiteX13376" fmla="*/ 218547 w 1031876"/>
              <a:gd name="connsiteY13376" fmla="*/ 504984 h 1106488"/>
              <a:gd name="connsiteX13377" fmla="*/ 218547 w 1031876"/>
              <a:gd name="connsiteY13377" fmla="*/ 511810 h 1106488"/>
              <a:gd name="connsiteX13378" fmla="*/ 217687 w 1031876"/>
              <a:gd name="connsiteY13378" fmla="*/ 509251 h 1106488"/>
              <a:gd name="connsiteX13379" fmla="*/ 211707 w 1031876"/>
              <a:gd name="connsiteY13379" fmla="*/ 511793 h 1106488"/>
              <a:gd name="connsiteX13380" fmla="*/ 211694 w 1031876"/>
              <a:gd name="connsiteY13380" fmla="*/ 511810 h 1106488"/>
              <a:gd name="connsiteX13381" fmla="*/ 211673 w 1031876"/>
              <a:gd name="connsiteY13381" fmla="*/ 511836 h 1106488"/>
              <a:gd name="connsiteX13382" fmla="*/ 212527 w 1031876"/>
              <a:gd name="connsiteY13382" fmla="*/ 515224 h 1106488"/>
              <a:gd name="connsiteX13383" fmla="*/ 218547 w 1031876"/>
              <a:gd name="connsiteY13383" fmla="*/ 518637 h 1106488"/>
              <a:gd name="connsiteX13384" fmla="*/ 211667 w 1031876"/>
              <a:gd name="connsiteY13384" fmla="*/ 518637 h 1106488"/>
              <a:gd name="connsiteX13385" fmla="*/ 211667 w 1031876"/>
              <a:gd name="connsiteY13385" fmla="*/ 517784 h 1106488"/>
              <a:gd name="connsiteX13386" fmla="*/ 211667 w 1031876"/>
              <a:gd name="connsiteY13386" fmla="*/ 515224 h 1106488"/>
              <a:gd name="connsiteX13387" fmla="*/ 211667 w 1031876"/>
              <a:gd name="connsiteY13387" fmla="*/ 512664 h 1106488"/>
              <a:gd name="connsiteX13388" fmla="*/ 211667 w 1031876"/>
              <a:gd name="connsiteY13388" fmla="*/ 511844 h 1106488"/>
              <a:gd name="connsiteX13389" fmla="*/ 208757 w 1031876"/>
              <a:gd name="connsiteY13389" fmla="*/ 515516 h 1106488"/>
              <a:gd name="connsiteX13390" fmla="*/ 205317 w 1031876"/>
              <a:gd name="connsiteY13390" fmla="*/ 525066 h 1106488"/>
              <a:gd name="connsiteX13391" fmla="*/ 205317 w 1031876"/>
              <a:gd name="connsiteY13391" fmla="*/ 524198 h 1106488"/>
              <a:gd name="connsiteX13392" fmla="*/ 205317 w 1031876"/>
              <a:gd name="connsiteY13392" fmla="*/ 522461 h 1106488"/>
              <a:gd name="connsiteX13393" fmla="*/ 205317 w 1031876"/>
              <a:gd name="connsiteY13393" fmla="*/ 521593 h 1106488"/>
              <a:gd name="connsiteX13394" fmla="*/ 205317 w 1031876"/>
              <a:gd name="connsiteY13394" fmla="*/ 520725 h 1106488"/>
              <a:gd name="connsiteX13395" fmla="*/ 205317 w 1031876"/>
              <a:gd name="connsiteY13395" fmla="*/ 518120 h 1106488"/>
              <a:gd name="connsiteX13396" fmla="*/ 205317 w 1031876"/>
              <a:gd name="connsiteY13396" fmla="*/ 515516 h 1106488"/>
              <a:gd name="connsiteX13397" fmla="*/ 205317 w 1031876"/>
              <a:gd name="connsiteY13397" fmla="*/ 514648 h 1106488"/>
              <a:gd name="connsiteX13398" fmla="*/ 205317 w 1031876"/>
              <a:gd name="connsiteY13398" fmla="*/ 511361 h 1106488"/>
              <a:gd name="connsiteX13399" fmla="*/ 204788 w 1031876"/>
              <a:gd name="connsiteY13399" fmla="*/ 511810 h 1106488"/>
              <a:gd name="connsiteX13400" fmla="*/ 204788 w 1031876"/>
              <a:gd name="connsiteY13400" fmla="*/ 504984 h 1106488"/>
              <a:gd name="connsiteX13401" fmla="*/ 208228 w 1031876"/>
              <a:gd name="connsiteY13401" fmla="*/ 501571 h 1106488"/>
              <a:gd name="connsiteX13402" fmla="*/ 210557 w 1031876"/>
              <a:gd name="connsiteY13402" fmla="*/ 499260 h 1106488"/>
              <a:gd name="connsiteX13403" fmla="*/ 204788 w 1031876"/>
              <a:gd name="connsiteY13403" fmla="*/ 498158 h 1106488"/>
              <a:gd name="connsiteX13404" fmla="*/ 205185 w 1031876"/>
              <a:gd name="connsiteY13404" fmla="*/ 498158 h 1106488"/>
              <a:gd name="connsiteX13405" fmla="*/ 205648 w 1031876"/>
              <a:gd name="connsiteY13405" fmla="*/ 498158 h 1106488"/>
              <a:gd name="connsiteX13406" fmla="*/ 208228 w 1031876"/>
              <a:gd name="connsiteY13406" fmla="*/ 498158 h 1106488"/>
              <a:gd name="connsiteX13407" fmla="*/ 211667 w 1031876"/>
              <a:gd name="connsiteY13407" fmla="*/ 498158 h 1106488"/>
              <a:gd name="connsiteX13408" fmla="*/ 210807 w 1031876"/>
              <a:gd name="connsiteY13408" fmla="*/ 499011 h 1106488"/>
              <a:gd name="connsiteX13409" fmla="*/ 210557 w 1031876"/>
              <a:gd name="connsiteY13409" fmla="*/ 499260 h 1106488"/>
              <a:gd name="connsiteX13410" fmla="*/ 204788 w 1031876"/>
              <a:gd name="connsiteY13410" fmla="*/ 504984 h 1106488"/>
              <a:gd name="connsiteX13411" fmla="*/ 204788 w 1031876"/>
              <a:gd name="connsiteY13411" fmla="*/ 504825 h 1106488"/>
              <a:gd name="connsiteX13412" fmla="*/ 204788 w 1031876"/>
              <a:gd name="connsiteY13412" fmla="*/ 504131 h 1106488"/>
              <a:gd name="connsiteX13413" fmla="*/ 204788 w 1031876"/>
              <a:gd name="connsiteY13413" fmla="*/ 501571 h 1106488"/>
              <a:gd name="connsiteX13414" fmla="*/ 204788 w 1031876"/>
              <a:gd name="connsiteY13414" fmla="*/ 500718 h 1106488"/>
              <a:gd name="connsiteX13415" fmla="*/ 204788 w 1031876"/>
              <a:gd name="connsiteY13415" fmla="*/ 499011 h 1106488"/>
              <a:gd name="connsiteX13416" fmla="*/ 225425 w 1031876"/>
              <a:gd name="connsiteY13416" fmla="*/ 492125 h 1106488"/>
              <a:gd name="connsiteX13417" fmla="*/ 225425 w 1031876"/>
              <a:gd name="connsiteY13417" fmla="*/ 498475 h 1106488"/>
              <a:gd name="connsiteX13418" fmla="*/ 225425 w 1031876"/>
              <a:gd name="connsiteY13418" fmla="*/ 492125 h 1106488"/>
              <a:gd name="connsiteX13419" fmla="*/ 198438 w 1031876"/>
              <a:gd name="connsiteY13419" fmla="*/ 492125 h 1106488"/>
              <a:gd name="connsiteX13420" fmla="*/ 201613 w 1031876"/>
              <a:gd name="connsiteY13420" fmla="*/ 492125 h 1106488"/>
              <a:gd name="connsiteX13421" fmla="*/ 202407 w 1031876"/>
              <a:gd name="connsiteY13421" fmla="*/ 492125 h 1106488"/>
              <a:gd name="connsiteX13422" fmla="*/ 204788 w 1031876"/>
              <a:gd name="connsiteY13422" fmla="*/ 492125 h 1106488"/>
              <a:gd name="connsiteX13423" fmla="*/ 198438 w 1031876"/>
              <a:gd name="connsiteY13423" fmla="*/ 498475 h 1106488"/>
              <a:gd name="connsiteX13424" fmla="*/ 198438 w 1031876"/>
              <a:gd name="connsiteY13424" fmla="*/ 492125 h 1106488"/>
              <a:gd name="connsiteX13425" fmla="*/ 225425 w 1031876"/>
              <a:gd name="connsiteY13425" fmla="*/ 484981 h 1106488"/>
              <a:gd name="connsiteX13426" fmla="*/ 225425 w 1031876"/>
              <a:gd name="connsiteY13426" fmla="*/ 485874 h 1106488"/>
              <a:gd name="connsiteX13427" fmla="*/ 225425 w 1031876"/>
              <a:gd name="connsiteY13427" fmla="*/ 489446 h 1106488"/>
              <a:gd name="connsiteX13428" fmla="*/ 225425 w 1031876"/>
              <a:gd name="connsiteY13428" fmla="*/ 492125 h 1106488"/>
              <a:gd name="connsiteX13429" fmla="*/ 225425 w 1031876"/>
              <a:gd name="connsiteY13429" fmla="*/ 484981 h 1106488"/>
              <a:gd name="connsiteX13430" fmla="*/ 930276 w 1031876"/>
              <a:gd name="connsiteY13430" fmla="*/ 484584 h 1106488"/>
              <a:gd name="connsiteX13431" fmla="*/ 936626 w 1031876"/>
              <a:gd name="connsiteY13431" fmla="*/ 491331 h 1106488"/>
              <a:gd name="connsiteX13432" fmla="*/ 930276 w 1031876"/>
              <a:gd name="connsiteY13432" fmla="*/ 491331 h 1106488"/>
              <a:gd name="connsiteX13433" fmla="*/ 930276 w 1031876"/>
              <a:gd name="connsiteY13433" fmla="*/ 489446 h 1106488"/>
              <a:gd name="connsiteX13434" fmla="*/ 930276 w 1031876"/>
              <a:gd name="connsiteY13434" fmla="*/ 488553 h 1106488"/>
              <a:gd name="connsiteX13435" fmla="*/ 930276 w 1031876"/>
              <a:gd name="connsiteY13435" fmla="*/ 487958 h 1106488"/>
              <a:gd name="connsiteX13436" fmla="*/ 930276 w 1031876"/>
              <a:gd name="connsiteY13436" fmla="*/ 484981 h 1106488"/>
              <a:gd name="connsiteX13437" fmla="*/ 196239 w 1031876"/>
              <a:gd name="connsiteY13437" fmla="*/ 479364 h 1106488"/>
              <a:gd name="connsiteX13438" fmla="*/ 198290 w 1031876"/>
              <a:gd name="connsiteY13438" fmla="*/ 484145 h 1106488"/>
              <a:gd name="connsiteX13439" fmla="*/ 194872 w 1031876"/>
              <a:gd name="connsiteY13439" fmla="*/ 483292 h 1106488"/>
              <a:gd name="connsiteX13440" fmla="*/ 193939 w 1031876"/>
              <a:gd name="connsiteY13440" fmla="*/ 481662 h 1106488"/>
              <a:gd name="connsiteX13441" fmla="*/ 194872 w 1031876"/>
              <a:gd name="connsiteY13441" fmla="*/ 480730 h 1106488"/>
              <a:gd name="connsiteX13442" fmla="*/ 196239 w 1031876"/>
              <a:gd name="connsiteY13442" fmla="*/ 477998 h 1106488"/>
              <a:gd name="connsiteX13443" fmla="*/ 197435 w 1031876"/>
              <a:gd name="connsiteY13443" fmla="*/ 478169 h 1106488"/>
              <a:gd name="connsiteX13444" fmla="*/ 196239 w 1031876"/>
              <a:gd name="connsiteY13444" fmla="*/ 479364 h 1106488"/>
              <a:gd name="connsiteX13445" fmla="*/ 195726 w 1031876"/>
              <a:gd name="connsiteY13445" fmla="*/ 478169 h 1106488"/>
              <a:gd name="connsiteX13446" fmla="*/ 936626 w 1031876"/>
              <a:gd name="connsiteY13446" fmla="*/ 477837 h 1106488"/>
              <a:gd name="connsiteX13447" fmla="*/ 936626 w 1031876"/>
              <a:gd name="connsiteY13447" fmla="*/ 484187 h 1106488"/>
              <a:gd name="connsiteX13448" fmla="*/ 936626 w 1031876"/>
              <a:gd name="connsiteY13448" fmla="*/ 477837 h 1106488"/>
              <a:gd name="connsiteX13449" fmla="*/ 225426 w 1031876"/>
              <a:gd name="connsiteY13449" fmla="*/ 477837 h 1106488"/>
              <a:gd name="connsiteX13450" fmla="*/ 225425 w 1031876"/>
              <a:gd name="connsiteY13450" fmla="*/ 477844 h 1106488"/>
              <a:gd name="connsiteX13451" fmla="*/ 224632 w 1031876"/>
              <a:gd name="connsiteY13451" fmla="*/ 483393 h 1106488"/>
              <a:gd name="connsiteX13452" fmla="*/ 219076 w 1031876"/>
              <a:gd name="connsiteY13452" fmla="*/ 484187 h 1106488"/>
              <a:gd name="connsiteX13453" fmla="*/ 224632 w 1031876"/>
              <a:gd name="connsiteY13453" fmla="*/ 481012 h 1106488"/>
              <a:gd name="connsiteX13454" fmla="*/ 225425 w 1031876"/>
              <a:gd name="connsiteY13454" fmla="*/ 477841 h 1106488"/>
              <a:gd name="connsiteX13455" fmla="*/ 198290 w 1031876"/>
              <a:gd name="connsiteY13455" fmla="*/ 477315 h 1106488"/>
              <a:gd name="connsiteX13456" fmla="*/ 198290 w 1031876"/>
              <a:gd name="connsiteY13456" fmla="*/ 478169 h 1106488"/>
              <a:gd name="connsiteX13457" fmla="*/ 198290 w 1031876"/>
              <a:gd name="connsiteY13457" fmla="*/ 480730 h 1106488"/>
              <a:gd name="connsiteX13458" fmla="*/ 198290 w 1031876"/>
              <a:gd name="connsiteY13458" fmla="*/ 483292 h 1106488"/>
              <a:gd name="connsiteX13459" fmla="*/ 198290 w 1031876"/>
              <a:gd name="connsiteY13459" fmla="*/ 484145 h 1106488"/>
              <a:gd name="connsiteX13460" fmla="*/ 197435 w 1031876"/>
              <a:gd name="connsiteY13460" fmla="*/ 478169 h 1106488"/>
              <a:gd name="connsiteX13461" fmla="*/ 226219 w 1031876"/>
              <a:gd name="connsiteY13461" fmla="*/ 471488 h 1106488"/>
              <a:gd name="connsiteX13462" fmla="*/ 227013 w 1031876"/>
              <a:gd name="connsiteY13462" fmla="*/ 472282 h 1106488"/>
              <a:gd name="connsiteX13463" fmla="*/ 226219 w 1031876"/>
              <a:gd name="connsiteY13463" fmla="*/ 473076 h 1106488"/>
              <a:gd name="connsiteX13464" fmla="*/ 225425 w 1031876"/>
              <a:gd name="connsiteY13464" fmla="*/ 472282 h 1106488"/>
              <a:gd name="connsiteX13465" fmla="*/ 226219 w 1031876"/>
              <a:gd name="connsiteY13465" fmla="*/ 471488 h 1106488"/>
              <a:gd name="connsiteX13466" fmla="*/ 197435 w 1031876"/>
              <a:gd name="connsiteY13466" fmla="*/ 464508 h 1106488"/>
              <a:gd name="connsiteX13467" fmla="*/ 191453 w 1031876"/>
              <a:gd name="connsiteY13467" fmla="*/ 470484 h 1106488"/>
              <a:gd name="connsiteX13468" fmla="*/ 194872 w 1031876"/>
              <a:gd name="connsiteY13468" fmla="*/ 467069 h 1106488"/>
              <a:gd name="connsiteX13469" fmla="*/ 931070 w 1031876"/>
              <a:gd name="connsiteY13469" fmla="*/ 462558 h 1106488"/>
              <a:gd name="connsiteX13470" fmla="*/ 936626 w 1031876"/>
              <a:gd name="connsiteY13470" fmla="*/ 464344 h 1106488"/>
              <a:gd name="connsiteX13471" fmla="*/ 930276 w 1031876"/>
              <a:gd name="connsiteY13471" fmla="*/ 471488 h 1106488"/>
              <a:gd name="connsiteX13472" fmla="*/ 931070 w 1031876"/>
              <a:gd name="connsiteY13472" fmla="*/ 462558 h 1106488"/>
              <a:gd name="connsiteX13473" fmla="*/ 225425 w 1031876"/>
              <a:gd name="connsiteY13473" fmla="*/ 457200 h 1106488"/>
              <a:gd name="connsiteX13474" fmla="*/ 225425 w 1031876"/>
              <a:gd name="connsiteY13474" fmla="*/ 461169 h 1106488"/>
              <a:gd name="connsiteX13475" fmla="*/ 225425 w 1031876"/>
              <a:gd name="connsiteY13475" fmla="*/ 462756 h 1106488"/>
              <a:gd name="connsiteX13476" fmla="*/ 225425 w 1031876"/>
              <a:gd name="connsiteY13476" fmla="*/ 463550 h 1106488"/>
              <a:gd name="connsiteX13477" fmla="*/ 219075 w 1031876"/>
              <a:gd name="connsiteY13477" fmla="*/ 463550 h 1106488"/>
              <a:gd name="connsiteX13478" fmla="*/ 225425 w 1031876"/>
              <a:gd name="connsiteY13478" fmla="*/ 457200 h 1106488"/>
              <a:gd name="connsiteX13479" fmla="*/ 218547 w 1031876"/>
              <a:gd name="connsiteY13479" fmla="*/ 457200 h 1106488"/>
              <a:gd name="connsiteX13480" fmla="*/ 218547 w 1031876"/>
              <a:gd name="connsiteY13480" fmla="*/ 464026 h 1106488"/>
              <a:gd name="connsiteX13481" fmla="*/ 213731 w 1031876"/>
              <a:gd name="connsiteY13481" fmla="*/ 466757 h 1106488"/>
              <a:gd name="connsiteX13482" fmla="*/ 215107 w 1031876"/>
              <a:gd name="connsiteY13482" fmla="*/ 464026 h 1106488"/>
              <a:gd name="connsiteX13483" fmla="*/ 6350 w 1031876"/>
              <a:gd name="connsiteY13483" fmla="*/ 457200 h 1106488"/>
              <a:gd name="connsiteX13484" fmla="*/ 6350 w 1031876"/>
              <a:gd name="connsiteY13484" fmla="*/ 458060 h 1106488"/>
              <a:gd name="connsiteX13485" fmla="*/ 6350 w 1031876"/>
              <a:gd name="connsiteY13485" fmla="*/ 459780 h 1106488"/>
              <a:gd name="connsiteX13486" fmla="*/ 6350 w 1031876"/>
              <a:gd name="connsiteY13486" fmla="*/ 464079 h 1106488"/>
              <a:gd name="connsiteX13487" fmla="*/ 4396 w 1031876"/>
              <a:gd name="connsiteY13487" fmla="*/ 464079 h 1106488"/>
              <a:gd name="connsiteX13488" fmla="*/ 198290 w 1031876"/>
              <a:gd name="connsiteY13488" fmla="*/ 456824 h 1106488"/>
              <a:gd name="connsiteX13489" fmla="*/ 200777 w 1031876"/>
              <a:gd name="connsiteY13489" fmla="*/ 458686 h 1106488"/>
              <a:gd name="connsiteX13490" fmla="*/ 199145 w 1031876"/>
              <a:gd name="connsiteY13490" fmla="*/ 459385 h 1106488"/>
              <a:gd name="connsiteX13491" fmla="*/ 198290 w 1031876"/>
              <a:gd name="connsiteY13491" fmla="*/ 456824 h 1106488"/>
              <a:gd name="connsiteX13492" fmla="*/ 911947 w 1031876"/>
              <a:gd name="connsiteY13492" fmla="*/ 454891 h 1106488"/>
              <a:gd name="connsiteX13493" fmla="*/ 915988 w 1031876"/>
              <a:gd name="connsiteY13493" fmla="*/ 457200 h 1106488"/>
              <a:gd name="connsiteX13494" fmla="*/ 912813 w 1031876"/>
              <a:gd name="connsiteY13494" fmla="*/ 456406 h 1106488"/>
              <a:gd name="connsiteX13495" fmla="*/ 909638 w 1031876"/>
              <a:gd name="connsiteY13495" fmla="*/ 450850 h 1106488"/>
              <a:gd name="connsiteX13496" fmla="*/ 911947 w 1031876"/>
              <a:gd name="connsiteY13496" fmla="*/ 454891 h 1106488"/>
              <a:gd name="connsiteX13497" fmla="*/ 910432 w 1031876"/>
              <a:gd name="connsiteY13497" fmla="*/ 454025 h 1106488"/>
              <a:gd name="connsiteX13498" fmla="*/ 909638 w 1031876"/>
              <a:gd name="connsiteY13498" fmla="*/ 450850 h 1106488"/>
              <a:gd name="connsiteX13499" fmla="*/ 225425 w 1031876"/>
              <a:gd name="connsiteY13499" fmla="*/ 450850 h 1106488"/>
              <a:gd name="connsiteX13500" fmla="*/ 225425 w 1031876"/>
              <a:gd name="connsiteY13500" fmla="*/ 450851 h 1106488"/>
              <a:gd name="connsiteX13501" fmla="*/ 225425 w 1031876"/>
              <a:gd name="connsiteY13501" fmla="*/ 454025 h 1106488"/>
              <a:gd name="connsiteX13502" fmla="*/ 225425 w 1031876"/>
              <a:gd name="connsiteY13502" fmla="*/ 456406 h 1106488"/>
              <a:gd name="connsiteX13503" fmla="*/ 225425 w 1031876"/>
              <a:gd name="connsiteY13503" fmla="*/ 457200 h 1106488"/>
              <a:gd name="connsiteX13504" fmla="*/ 219075 w 1031876"/>
              <a:gd name="connsiteY13504" fmla="*/ 457200 h 1106488"/>
              <a:gd name="connsiteX13505" fmla="*/ 225425 w 1031876"/>
              <a:gd name="connsiteY13505" fmla="*/ 450850 h 1106488"/>
              <a:gd name="connsiteX13506" fmla="*/ 20513 w 1031876"/>
              <a:gd name="connsiteY13506" fmla="*/ 443163 h 1106488"/>
              <a:gd name="connsiteX13507" fmla="*/ 18838 w 1031876"/>
              <a:gd name="connsiteY13507" fmla="*/ 446090 h 1106488"/>
              <a:gd name="connsiteX13508" fmla="*/ 17949 w 1031876"/>
              <a:gd name="connsiteY13508" fmla="*/ 444017 h 1106488"/>
              <a:gd name="connsiteX13509" fmla="*/ 20513 w 1031876"/>
              <a:gd name="connsiteY13509" fmla="*/ 443163 h 1106488"/>
              <a:gd name="connsiteX13510" fmla="*/ 212725 w 1031876"/>
              <a:gd name="connsiteY13510" fmla="*/ 442916 h 1106488"/>
              <a:gd name="connsiteX13511" fmla="*/ 212682 w 1031876"/>
              <a:gd name="connsiteY13511" fmla="*/ 443089 h 1106488"/>
              <a:gd name="connsiteX13512" fmla="*/ 212725 w 1031876"/>
              <a:gd name="connsiteY13512" fmla="*/ 443078 h 1106488"/>
              <a:gd name="connsiteX13513" fmla="*/ 915988 w 1031876"/>
              <a:gd name="connsiteY13513" fmla="*/ 442912 h 1106488"/>
              <a:gd name="connsiteX13514" fmla="*/ 917576 w 1031876"/>
              <a:gd name="connsiteY13514" fmla="*/ 442912 h 1106488"/>
              <a:gd name="connsiteX13515" fmla="*/ 917576 w 1031876"/>
              <a:gd name="connsiteY13515" fmla="*/ 450850 h 1106488"/>
              <a:gd name="connsiteX13516" fmla="*/ 915988 w 1031876"/>
              <a:gd name="connsiteY13516" fmla="*/ 450850 h 1106488"/>
              <a:gd name="connsiteX13517" fmla="*/ 231776 w 1031876"/>
              <a:gd name="connsiteY13517" fmla="*/ 442912 h 1106488"/>
              <a:gd name="connsiteX13518" fmla="*/ 231776 w 1031876"/>
              <a:gd name="connsiteY13518" fmla="*/ 450850 h 1106488"/>
              <a:gd name="connsiteX13519" fmla="*/ 231776 w 1031876"/>
              <a:gd name="connsiteY13519" fmla="*/ 442912 h 1106488"/>
              <a:gd name="connsiteX13520" fmla="*/ 219522 w 1031876"/>
              <a:gd name="connsiteY13520" fmla="*/ 440715 h 1106488"/>
              <a:gd name="connsiteX13521" fmla="*/ 220703 w 1031876"/>
              <a:gd name="connsiteY13521" fmla="*/ 441227 h 1106488"/>
              <a:gd name="connsiteX13522" fmla="*/ 218679 w 1031876"/>
              <a:gd name="connsiteY13522" fmla="*/ 443279 h 1106488"/>
              <a:gd name="connsiteX13523" fmla="*/ 219522 w 1031876"/>
              <a:gd name="connsiteY13523" fmla="*/ 440715 h 1106488"/>
              <a:gd name="connsiteX13524" fmla="*/ 217115 w 1031876"/>
              <a:gd name="connsiteY13524" fmla="*/ 439215 h 1106488"/>
              <a:gd name="connsiteX13525" fmla="*/ 213801 w 1031876"/>
              <a:gd name="connsiteY13525" fmla="*/ 442805 h 1106488"/>
              <a:gd name="connsiteX13526" fmla="*/ 215900 w 1031876"/>
              <a:gd name="connsiteY13526" fmla="*/ 440531 h 1106488"/>
              <a:gd name="connsiteX13527" fmla="*/ 225425 w 1031876"/>
              <a:gd name="connsiteY13527" fmla="*/ 437356 h 1106488"/>
              <a:gd name="connsiteX13528" fmla="*/ 231775 w 1031876"/>
              <a:gd name="connsiteY13528" fmla="*/ 437356 h 1106488"/>
              <a:gd name="connsiteX13529" fmla="*/ 231775 w 1031876"/>
              <a:gd name="connsiteY13529" fmla="*/ 444103 h 1106488"/>
              <a:gd name="connsiteX13530" fmla="*/ 225425 w 1031876"/>
              <a:gd name="connsiteY13530" fmla="*/ 444103 h 1106488"/>
              <a:gd name="connsiteX13531" fmla="*/ 225425 w 1031876"/>
              <a:gd name="connsiteY13531" fmla="*/ 443707 h 1106488"/>
              <a:gd name="connsiteX13532" fmla="*/ 225425 w 1031876"/>
              <a:gd name="connsiteY13532" fmla="*/ 443279 h 1106488"/>
              <a:gd name="connsiteX13533" fmla="*/ 220703 w 1031876"/>
              <a:gd name="connsiteY13533" fmla="*/ 441227 h 1106488"/>
              <a:gd name="connsiteX13534" fmla="*/ 222053 w 1031876"/>
              <a:gd name="connsiteY13534" fmla="*/ 439860 h 1106488"/>
              <a:gd name="connsiteX13535" fmla="*/ 223402 w 1031876"/>
              <a:gd name="connsiteY13535" fmla="*/ 438492 h 1106488"/>
              <a:gd name="connsiteX13536" fmla="*/ 225425 w 1031876"/>
              <a:gd name="connsiteY13536" fmla="*/ 443277 h 1106488"/>
              <a:gd name="connsiteX13537" fmla="*/ 225425 w 1031876"/>
              <a:gd name="connsiteY13537" fmla="*/ 442814 h 1106488"/>
              <a:gd name="connsiteX13538" fmla="*/ 225425 w 1031876"/>
              <a:gd name="connsiteY13538" fmla="*/ 441028 h 1106488"/>
              <a:gd name="connsiteX13539" fmla="*/ 225425 w 1031876"/>
              <a:gd name="connsiteY13539" fmla="*/ 440730 h 1106488"/>
              <a:gd name="connsiteX13540" fmla="*/ 225425 w 1031876"/>
              <a:gd name="connsiteY13540" fmla="*/ 437356 h 1106488"/>
              <a:gd name="connsiteX13541" fmla="*/ 14408 w 1031876"/>
              <a:gd name="connsiteY13541" fmla="*/ 437308 h 1106488"/>
              <a:gd name="connsiteX13542" fmla="*/ 16239 w 1031876"/>
              <a:gd name="connsiteY13542" fmla="*/ 439748 h 1106488"/>
              <a:gd name="connsiteX13543" fmla="*/ 13675 w 1031876"/>
              <a:gd name="connsiteY13543" fmla="*/ 443163 h 1106488"/>
              <a:gd name="connsiteX13544" fmla="*/ 895351 w 1031876"/>
              <a:gd name="connsiteY13544" fmla="*/ 436562 h 1106488"/>
              <a:gd name="connsiteX13545" fmla="*/ 901701 w 1031876"/>
              <a:gd name="connsiteY13545" fmla="*/ 436562 h 1106488"/>
              <a:gd name="connsiteX13546" fmla="*/ 901701 w 1031876"/>
              <a:gd name="connsiteY13546" fmla="*/ 442912 h 1106488"/>
              <a:gd name="connsiteX13547" fmla="*/ 895351 w 1031876"/>
              <a:gd name="connsiteY13547" fmla="*/ 436562 h 1106488"/>
              <a:gd name="connsiteX13548" fmla="*/ 20513 w 1031876"/>
              <a:gd name="connsiteY13548" fmla="*/ 436332 h 1106488"/>
              <a:gd name="connsiteX13549" fmla="*/ 20513 w 1031876"/>
              <a:gd name="connsiteY13549" fmla="*/ 437186 h 1106488"/>
              <a:gd name="connsiteX13550" fmla="*/ 20513 w 1031876"/>
              <a:gd name="connsiteY13550" fmla="*/ 440601 h 1106488"/>
              <a:gd name="connsiteX13551" fmla="*/ 20513 w 1031876"/>
              <a:gd name="connsiteY13551" fmla="*/ 441455 h 1106488"/>
              <a:gd name="connsiteX13552" fmla="*/ 20513 w 1031876"/>
              <a:gd name="connsiteY13552" fmla="*/ 442309 h 1106488"/>
              <a:gd name="connsiteX13553" fmla="*/ 20513 w 1031876"/>
              <a:gd name="connsiteY13553" fmla="*/ 443163 h 1106488"/>
              <a:gd name="connsiteX13554" fmla="*/ 20513 w 1031876"/>
              <a:gd name="connsiteY13554" fmla="*/ 436332 h 1106488"/>
              <a:gd name="connsiteX13555" fmla="*/ 6838 w 1031876"/>
              <a:gd name="connsiteY13555" fmla="*/ 436332 h 1106488"/>
              <a:gd name="connsiteX13556" fmla="*/ 0 w 1031876"/>
              <a:gd name="connsiteY13556" fmla="*/ 449993 h 1106488"/>
              <a:gd name="connsiteX13557" fmla="*/ 6838 w 1031876"/>
              <a:gd name="connsiteY13557" fmla="*/ 436332 h 1106488"/>
              <a:gd name="connsiteX13558" fmla="*/ 16151 w 1031876"/>
              <a:gd name="connsiteY13558" fmla="*/ 430562 h 1106488"/>
              <a:gd name="connsiteX13559" fmla="*/ 18648 w 1031876"/>
              <a:gd name="connsiteY13559" fmla="*/ 431631 h 1106488"/>
              <a:gd name="connsiteX13560" fmla="*/ 14530 w 1031876"/>
              <a:gd name="connsiteY13560" fmla="*/ 436332 h 1106488"/>
              <a:gd name="connsiteX13561" fmla="*/ 14408 w 1031876"/>
              <a:gd name="connsiteY13561" fmla="*/ 437308 h 1106488"/>
              <a:gd name="connsiteX13562" fmla="*/ 13675 w 1031876"/>
              <a:gd name="connsiteY13562" fmla="*/ 436332 h 1106488"/>
              <a:gd name="connsiteX13563" fmla="*/ 901701 w 1031876"/>
              <a:gd name="connsiteY13563" fmla="*/ 430212 h 1106488"/>
              <a:gd name="connsiteX13564" fmla="*/ 902143 w 1031876"/>
              <a:gd name="connsiteY13564" fmla="*/ 430565 h 1106488"/>
              <a:gd name="connsiteX13565" fmla="*/ 902495 w 1031876"/>
              <a:gd name="connsiteY13565" fmla="*/ 430213 h 1106488"/>
              <a:gd name="connsiteX13566" fmla="*/ 903289 w 1031876"/>
              <a:gd name="connsiteY13566" fmla="*/ 431007 h 1106488"/>
              <a:gd name="connsiteX13567" fmla="*/ 903025 w 1031876"/>
              <a:gd name="connsiteY13567" fmla="*/ 431271 h 1106488"/>
              <a:gd name="connsiteX13568" fmla="*/ 905670 w 1031876"/>
              <a:gd name="connsiteY13568" fmla="*/ 433387 h 1106488"/>
              <a:gd name="connsiteX13569" fmla="*/ 909639 w 1031876"/>
              <a:gd name="connsiteY13569" fmla="*/ 436562 h 1106488"/>
              <a:gd name="connsiteX13570" fmla="*/ 909638 w 1031876"/>
              <a:gd name="connsiteY13570" fmla="*/ 436562 h 1106488"/>
              <a:gd name="connsiteX13571" fmla="*/ 905670 w 1031876"/>
              <a:gd name="connsiteY13571" fmla="*/ 436562 h 1106488"/>
              <a:gd name="connsiteX13572" fmla="*/ 904678 w 1031876"/>
              <a:gd name="connsiteY13572" fmla="*/ 436562 h 1106488"/>
              <a:gd name="connsiteX13573" fmla="*/ 901701 w 1031876"/>
              <a:gd name="connsiteY13573" fmla="*/ 436562 h 1106488"/>
              <a:gd name="connsiteX13574" fmla="*/ 901701 w 1031876"/>
              <a:gd name="connsiteY13574" fmla="*/ 431007 h 1106488"/>
              <a:gd name="connsiteX13575" fmla="*/ 901701 w 1031876"/>
              <a:gd name="connsiteY13575" fmla="*/ 431006 h 1106488"/>
              <a:gd name="connsiteX13576" fmla="*/ 901701 w 1031876"/>
              <a:gd name="connsiteY13576" fmla="*/ 430212 h 1106488"/>
              <a:gd name="connsiteX13577" fmla="*/ 231775 w 1031876"/>
              <a:gd name="connsiteY13577" fmla="*/ 430212 h 1106488"/>
              <a:gd name="connsiteX13578" fmla="*/ 231775 w 1031876"/>
              <a:gd name="connsiteY13578" fmla="*/ 436562 h 1106488"/>
              <a:gd name="connsiteX13579" fmla="*/ 231775 w 1031876"/>
              <a:gd name="connsiteY13579" fmla="*/ 437356 h 1106488"/>
              <a:gd name="connsiteX13580" fmla="*/ 231775 w 1031876"/>
              <a:gd name="connsiteY13580" fmla="*/ 430609 h 1106488"/>
              <a:gd name="connsiteX13581" fmla="*/ 218679 w 1031876"/>
              <a:gd name="connsiteY13581" fmla="*/ 429602 h 1106488"/>
              <a:gd name="connsiteX13582" fmla="*/ 218976 w 1031876"/>
              <a:gd name="connsiteY13582" fmla="*/ 430506 h 1106488"/>
              <a:gd name="connsiteX13583" fmla="*/ 219075 w 1031876"/>
              <a:gd name="connsiteY13583" fmla="*/ 430212 h 1106488"/>
              <a:gd name="connsiteX13584" fmla="*/ 219019 w 1031876"/>
              <a:gd name="connsiteY13584" fmla="*/ 430636 h 1106488"/>
              <a:gd name="connsiteX13585" fmla="*/ 219522 w 1031876"/>
              <a:gd name="connsiteY13585" fmla="*/ 432166 h 1106488"/>
              <a:gd name="connsiteX13586" fmla="*/ 225425 w 1031876"/>
              <a:gd name="connsiteY13586" fmla="*/ 429602 h 1106488"/>
              <a:gd name="connsiteX13587" fmla="*/ 225426 w 1031876"/>
              <a:gd name="connsiteY13587" fmla="*/ 429602 h 1106488"/>
              <a:gd name="connsiteX13588" fmla="*/ 225425 w 1031876"/>
              <a:gd name="connsiteY13588" fmla="*/ 429603 h 1106488"/>
              <a:gd name="connsiteX13589" fmla="*/ 224583 w 1031876"/>
              <a:gd name="connsiteY13589" fmla="*/ 430457 h 1106488"/>
              <a:gd name="connsiteX13590" fmla="*/ 218679 w 1031876"/>
              <a:gd name="connsiteY13590" fmla="*/ 436440 h 1106488"/>
              <a:gd name="connsiteX13591" fmla="*/ 218318 w 1031876"/>
              <a:gd name="connsiteY13591" fmla="*/ 435953 h 1106488"/>
              <a:gd name="connsiteX13592" fmla="*/ 218281 w 1031876"/>
              <a:gd name="connsiteY13592" fmla="*/ 436232 h 1106488"/>
              <a:gd name="connsiteX13593" fmla="*/ 216987 w 1031876"/>
              <a:gd name="connsiteY13593" fmla="*/ 436432 h 1106488"/>
              <a:gd name="connsiteX13594" fmla="*/ 217513 w 1031876"/>
              <a:gd name="connsiteY13594" fmla="*/ 434865 h 1106488"/>
              <a:gd name="connsiteX13595" fmla="*/ 216149 w 1031876"/>
              <a:gd name="connsiteY13595" fmla="*/ 433021 h 1106488"/>
              <a:gd name="connsiteX13596" fmla="*/ 218679 w 1031876"/>
              <a:gd name="connsiteY13596" fmla="*/ 429602 h 1106488"/>
              <a:gd name="connsiteX13597" fmla="*/ 205128 w 1031876"/>
              <a:gd name="connsiteY13597" fmla="*/ 429502 h 1106488"/>
              <a:gd name="connsiteX13598" fmla="*/ 205983 w 1031876"/>
              <a:gd name="connsiteY13598" fmla="*/ 429502 h 1106488"/>
              <a:gd name="connsiteX13599" fmla="*/ 209401 w 1031876"/>
              <a:gd name="connsiteY13599" fmla="*/ 429502 h 1106488"/>
              <a:gd name="connsiteX13600" fmla="*/ 211965 w 1031876"/>
              <a:gd name="connsiteY13600" fmla="*/ 429502 h 1106488"/>
              <a:gd name="connsiteX13601" fmla="*/ 205128 w 1031876"/>
              <a:gd name="connsiteY13601" fmla="*/ 429502 h 1106488"/>
              <a:gd name="connsiteX13602" fmla="*/ 20513 w 1031876"/>
              <a:gd name="connsiteY13602" fmla="*/ 429502 h 1106488"/>
              <a:gd name="connsiteX13603" fmla="*/ 19452 w 1031876"/>
              <a:gd name="connsiteY13603" fmla="*/ 431975 h 1106488"/>
              <a:gd name="connsiteX13604" fmla="*/ 18648 w 1031876"/>
              <a:gd name="connsiteY13604" fmla="*/ 431631 h 1106488"/>
              <a:gd name="connsiteX13605" fmla="*/ 13675 w 1031876"/>
              <a:gd name="connsiteY13605" fmla="*/ 429502 h 1106488"/>
              <a:gd name="connsiteX13606" fmla="*/ 16239 w 1031876"/>
              <a:gd name="connsiteY13606" fmla="*/ 430356 h 1106488"/>
              <a:gd name="connsiteX13607" fmla="*/ 16151 w 1031876"/>
              <a:gd name="connsiteY13607" fmla="*/ 430562 h 1106488"/>
              <a:gd name="connsiteX13608" fmla="*/ 230188 w 1031876"/>
              <a:gd name="connsiteY13608" fmla="*/ 424090 h 1106488"/>
              <a:gd name="connsiteX13609" fmla="*/ 225425 w 1031876"/>
              <a:gd name="connsiteY13609" fmla="*/ 430213 h 1106488"/>
              <a:gd name="connsiteX13610" fmla="*/ 226219 w 1031876"/>
              <a:gd name="connsiteY13610" fmla="*/ 426641 h 1106488"/>
              <a:gd name="connsiteX13611" fmla="*/ 923330 w 1031876"/>
              <a:gd name="connsiteY13611" fmla="*/ 423334 h 1106488"/>
              <a:gd name="connsiteX13612" fmla="*/ 926307 w 1031876"/>
              <a:gd name="connsiteY13612" fmla="*/ 423334 h 1106488"/>
              <a:gd name="connsiteX13613" fmla="*/ 930276 w 1031876"/>
              <a:gd name="connsiteY13613" fmla="*/ 423334 h 1106488"/>
              <a:gd name="connsiteX13614" fmla="*/ 930276 w 1031876"/>
              <a:gd name="connsiteY13614" fmla="*/ 430213 h 1106488"/>
              <a:gd name="connsiteX13615" fmla="*/ 923330 w 1031876"/>
              <a:gd name="connsiteY13615" fmla="*/ 423334 h 1106488"/>
              <a:gd name="connsiteX13616" fmla="*/ 205128 w 1031876"/>
              <a:gd name="connsiteY13616" fmla="*/ 423146 h 1106488"/>
              <a:gd name="connsiteX13617" fmla="*/ 205128 w 1031876"/>
              <a:gd name="connsiteY13617" fmla="*/ 426087 h 1106488"/>
              <a:gd name="connsiteX13618" fmla="*/ 205128 w 1031876"/>
              <a:gd name="connsiteY13618" fmla="*/ 429502 h 1106488"/>
              <a:gd name="connsiteX13619" fmla="*/ 205128 w 1031876"/>
              <a:gd name="connsiteY13619" fmla="*/ 430356 h 1106488"/>
              <a:gd name="connsiteX13620" fmla="*/ 205128 w 1031876"/>
              <a:gd name="connsiteY13620" fmla="*/ 432917 h 1106488"/>
              <a:gd name="connsiteX13621" fmla="*/ 205128 w 1031876"/>
              <a:gd name="connsiteY13621" fmla="*/ 433771 h 1106488"/>
              <a:gd name="connsiteX13622" fmla="*/ 205128 w 1031876"/>
              <a:gd name="connsiteY13622" fmla="*/ 435479 h 1106488"/>
              <a:gd name="connsiteX13623" fmla="*/ 205128 w 1031876"/>
              <a:gd name="connsiteY13623" fmla="*/ 436332 h 1106488"/>
              <a:gd name="connsiteX13624" fmla="*/ 205983 w 1031876"/>
              <a:gd name="connsiteY13624" fmla="*/ 436332 h 1106488"/>
              <a:gd name="connsiteX13625" fmla="*/ 211932 w 1031876"/>
              <a:gd name="connsiteY13625" fmla="*/ 436332 h 1106488"/>
              <a:gd name="connsiteX13626" fmla="*/ 211932 w 1031876"/>
              <a:gd name="connsiteY13626" fmla="*/ 430457 h 1106488"/>
              <a:gd name="connsiteX13627" fmla="*/ 211932 w 1031876"/>
              <a:gd name="connsiteY13627" fmla="*/ 429602 h 1106488"/>
              <a:gd name="connsiteX13628" fmla="*/ 212338 w 1031876"/>
              <a:gd name="connsiteY13628" fmla="*/ 429602 h 1106488"/>
              <a:gd name="connsiteX13629" fmla="*/ 208757 w 1031876"/>
              <a:gd name="connsiteY13629" fmla="*/ 423962 h 1106488"/>
              <a:gd name="connsiteX13630" fmla="*/ 225425 w 1031876"/>
              <a:gd name="connsiteY13630" fmla="*/ 416719 h 1106488"/>
              <a:gd name="connsiteX13631" fmla="*/ 220663 w 1031876"/>
              <a:gd name="connsiteY13631" fmla="*/ 417484 h 1106488"/>
              <a:gd name="connsiteX13632" fmla="*/ 220663 w 1031876"/>
              <a:gd name="connsiteY13632" fmla="*/ 417513 h 1106488"/>
              <a:gd name="connsiteX13633" fmla="*/ 220485 w 1031876"/>
              <a:gd name="connsiteY13633" fmla="*/ 417513 h 1106488"/>
              <a:gd name="connsiteX13634" fmla="*/ 219869 w 1031876"/>
              <a:gd name="connsiteY13634" fmla="*/ 417612 h 1106488"/>
              <a:gd name="connsiteX13635" fmla="*/ 219246 w 1031876"/>
              <a:gd name="connsiteY13635" fmla="*/ 422517 h 1106488"/>
              <a:gd name="connsiteX13636" fmla="*/ 224583 w 1031876"/>
              <a:gd name="connsiteY13636" fmla="*/ 420199 h 1106488"/>
              <a:gd name="connsiteX13637" fmla="*/ 225425 w 1031876"/>
              <a:gd name="connsiteY13637" fmla="*/ 422761 h 1106488"/>
              <a:gd name="connsiteX13638" fmla="*/ 225425 w 1031876"/>
              <a:gd name="connsiteY13638" fmla="*/ 419894 h 1106488"/>
              <a:gd name="connsiteX13639" fmla="*/ 215846 w 1031876"/>
              <a:gd name="connsiteY13639" fmla="*/ 416580 h 1106488"/>
              <a:gd name="connsiteX13640" fmla="*/ 212726 w 1031876"/>
              <a:gd name="connsiteY13640" fmla="*/ 421477 h 1106488"/>
              <a:gd name="connsiteX13641" fmla="*/ 211965 w 1031876"/>
              <a:gd name="connsiteY13641" fmla="*/ 422671 h 1106488"/>
              <a:gd name="connsiteX13642" fmla="*/ 212726 w 1031876"/>
              <a:gd name="connsiteY13642" fmla="*/ 421341 h 1106488"/>
              <a:gd name="connsiteX13643" fmla="*/ 215384 w 1031876"/>
              <a:gd name="connsiteY13643" fmla="*/ 416695 h 1106488"/>
              <a:gd name="connsiteX13644" fmla="*/ 922338 w 1031876"/>
              <a:gd name="connsiteY13644" fmla="*/ 416454 h 1106488"/>
              <a:gd name="connsiteX13645" fmla="*/ 923152 w 1031876"/>
              <a:gd name="connsiteY13645" fmla="*/ 422099 h 1106488"/>
              <a:gd name="connsiteX13646" fmla="*/ 922338 w 1031876"/>
              <a:gd name="connsiteY13646" fmla="*/ 423334 h 1106488"/>
              <a:gd name="connsiteX13647" fmla="*/ 922338 w 1031876"/>
              <a:gd name="connsiteY13647" fmla="*/ 417314 h 1106488"/>
              <a:gd name="connsiteX13648" fmla="*/ 219075 w 1031876"/>
              <a:gd name="connsiteY13648" fmla="*/ 415927 h 1106488"/>
              <a:gd name="connsiteX13649" fmla="*/ 215901 w 1031876"/>
              <a:gd name="connsiteY13649" fmla="*/ 422871 h 1106488"/>
              <a:gd name="connsiteX13650" fmla="*/ 212837 w 1031876"/>
              <a:gd name="connsiteY13650" fmla="*/ 423828 h 1106488"/>
              <a:gd name="connsiteX13651" fmla="*/ 213213 w 1031876"/>
              <a:gd name="connsiteY13651" fmla="*/ 426366 h 1106488"/>
              <a:gd name="connsiteX13652" fmla="*/ 212803 w 1031876"/>
              <a:gd name="connsiteY13652" fmla="*/ 429602 h 1106488"/>
              <a:gd name="connsiteX13653" fmla="*/ 213035 w 1031876"/>
              <a:gd name="connsiteY13653" fmla="*/ 429602 h 1106488"/>
              <a:gd name="connsiteX13654" fmla="*/ 213741 w 1031876"/>
              <a:gd name="connsiteY13654" fmla="*/ 428213 h 1106488"/>
              <a:gd name="connsiteX13655" fmla="*/ 218679 w 1031876"/>
              <a:gd name="connsiteY13655" fmla="*/ 423451 h 1106488"/>
              <a:gd name="connsiteX13656" fmla="*/ 218679 w 1031876"/>
              <a:gd name="connsiteY13656" fmla="*/ 423180 h 1106488"/>
              <a:gd name="connsiteX13657" fmla="*/ 215900 w 1031876"/>
              <a:gd name="connsiteY13657" fmla="*/ 423962 h 1106488"/>
              <a:gd name="connsiteX13658" fmla="*/ 213741 w 1031876"/>
              <a:gd name="connsiteY13658" fmla="*/ 428213 h 1106488"/>
              <a:gd name="connsiteX13659" fmla="*/ 213519 w 1031876"/>
              <a:gd name="connsiteY13659" fmla="*/ 428427 h 1106488"/>
              <a:gd name="connsiteX13660" fmla="*/ 213213 w 1031876"/>
              <a:gd name="connsiteY13660" fmla="*/ 426366 h 1106488"/>
              <a:gd name="connsiteX13661" fmla="*/ 213519 w 1031876"/>
              <a:gd name="connsiteY13661" fmla="*/ 423962 h 1106488"/>
              <a:gd name="connsiteX13662" fmla="*/ 218679 w 1031876"/>
              <a:gd name="connsiteY13662" fmla="*/ 423133 h 1106488"/>
              <a:gd name="connsiteX13663" fmla="*/ 218679 w 1031876"/>
              <a:gd name="connsiteY13663" fmla="*/ 422764 h 1106488"/>
              <a:gd name="connsiteX13664" fmla="*/ 218993 w 1031876"/>
              <a:gd name="connsiteY13664" fmla="*/ 423082 h 1106488"/>
              <a:gd name="connsiteX13665" fmla="*/ 219075 w 1031876"/>
              <a:gd name="connsiteY13665" fmla="*/ 423069 h 1106488"/>
              <a:gd name="connsiteX13666" fmla="*/ 219001 w 1031876"/>
              <a:gd name="connsiteY13666" fmla="*/ 423090 h 1106488"/>
              <a:gd name="connsiteX13667" fmla="*/ 219027 w 1031876"/>
              <a:gd name="connsiteY13667" fmla="*/ 423116 h 1106488"/>
              <a:gd name="connsiteX13668" fmla="*/ 219075 w 1031876"/>
              <a:gd name="connsiteY13668" fmla="*/ 423069 h 1106488"/>
              <a:gd name="connsiteX13669" fmla="*/ 219030 w 1031876"/>
              <a:gd name="connsiteY13669" fmla="*/ 423120 h 1106488"/>
              <a:gd name="connsiteX13670" fmla="*/ 219075 w 1031876"/>
              <a:gd name="connsiteY13670" fmla="*/ 423165 h 1106488"/>
              <a:gd name="connsiteX13671" fmla="*/ 219075 w 1031876"/>
              <a:gd name="connsiteY13671" fmla="*/ 423069 h 1106488"/>
              <a:gd name="connsiteX13672" fmla="*/ 219075 w 1031876"/>
              <a:gd name="connsiteY13672" fmla="*/ 422764 h 1106488"/>
              <a:gd name="connsiteX13673" fmla="*/ 218679 w 1031876"/>
              <a:gd name="connsiteY13673" fmla="*/ 422764 h 1106488"/>
              <a:gd name="connsiteX13674" fmla="*/ 219075 w 1031876"/>
              <a:gd name="connsiteY13674" fmla="*/ 422592 h 1106488"/>
              <a:gd name="connsiteX13675" fmla="*/ 219075 w 1031876"/>
              <a:gd name="connsiteY13675" fmla="*/ 420291 h 1106488"/>
              <a:gd name="connsiteX13676" fmla="*/ 219075 w 1031876"/>
              <a:gd name="connsiteY13676" fmla="*/ 417513 h 1106488"/>
              <a:gd name="connsiteX13677" fmla="*/ 219075 w 1031876"/>
              <a:gd name="connsiteY13677" fmla="*/ 416719 h 1106488"/>
              <a:gd name="connsiteX13678" fmla="*/ 231775 w 1031876"/>
              <a:gd name="connsiteY13678" fmla="*/ 415925 h 1106488"/>
              <a:gd name="connsiteX13679" fmla="*/ 231775 w 1031876"/>
              <a:gd name="connsiteY13679" fmla="*/ 422176 h 1106488"/>
              <a:gd name="connsiteX13680" fmla="*/ 231775 w 1031876"/>
              <a:gd name="connsiteY13680" fmla="*/ 422871 h 1106488"/>
              <a:gd name="connsiteX13681" fmla="*/ 231775 w 1031876"/>
              <a:gd name="connsiteY13681" fmla="*/ 423069 h 1106488"/>
              <a:gd name="connsiteX13682" fmla="*/ 231775 w 1031876"/>
              <a:gd name="connsiteY13682" fmla="*/ 423862 h 1106488"/>
              <a:gd name="connsiteX13683" fmla="*/ 231776 w 1031876"/>
              <a:gd name="connsiteY13683" fmla="*/ 423862 h 1106488"/>
              <a:gd name="connsiteX13684" fmla="*/ 231776 w 1031876"/>
              <a:gd name="connsiteY13684" fmla="*/ 419894 h 1106488"/>
              <a:gd name="connsiteX13685" fmla="*/ 231776 w 1031876"/>
              <a:gd name="connsiteY13685" fmla="*/ 415925 h 1106488"/>
              <a:gd name="connsiteX13686" fmla="*/ 234753 w 1031876"/>
              <a:gd name="connsiteY13686" fmla="*/ 419894 h 1106488"/>
              <a:gd name="connsiteX13687" fmla="*/ 231777 w 1031876"/>
              <a:gd name="connsiteY13687" fmla="*/ 423862 h 1106488"/>
              <a:gd name="connsiteX13688" fmla="*/ 232569 w 1031876"/>
              <a:gd name="connsiteY13688" fmla="*/ 423862 h 1106488"/>
              <a:gd name="connsiteX13689" fmla="*/ 235744 w 1031876"/>
              <a:gd name="connsiteY13689" fmla="*/ 423862 h 1106488"/>
              <a:gd name="connsiteX13690" fmla="*/ 239713 w 1031876"/>
              <a:gd name="connsiteY13690" fmla="*/ 423862 h 1106488"/>
              <a:gd name="connsiteX13691" fmla="*/ 235744 w 1031876"/>
              <a:gd name="connsiteY13691" fmla="*/ 424656 h 1106488"/>
              <a:gd name="connsiteX13692" fmla="*/ 232997 w 1031876"/>
              <a:gd name="connsiteY13692" fmla="*/ 428502 h 1106488"/>
              <a:gd name="connsiteX13693" fmla="*/ 232569 w 1031876"/>
              <a:gd name="connsiteY13693" fmla="*/ 430212 h 1106488"/>
              <a:gd name="connsiteX13694" fmla="*/ 232363 w 1031876"/>
              <a:gd name="connsiteY13694" fmla="*/ 429389 h 1106488"/>
              <a:gd name="connsiteX13695" fmla="*/ 231775 w 1031876"/>
              <a:gd name="connsiteY13695" fmla="*/ 430212 h 1106488"/>
              <a:gd name="connsiteX13696" fmla="*/ 231775 w 1031876"/>
              <a:gd name="connsiteY13696" fmla="*/ 427037 h 1106488"/>
              <a:gd name="connsiteX13697" fmla="*/ 231775 w 1031876"/>
              <a:gd name="connsiteY13697" fmla="*/ 423863 h 1106488"/>
              <a:gd name="connsiteX13698" fmla="*/ 231431 w 1031876"/>
              <a:gd name="connsiteY13698" fmla="*/ 423290 h 1106488"/>
              <a:gd name="connsiteX13699" fmla="*/ 230188 w 1031876"/>
              <a:gd name="connsiteY13699" fmla="*/ 424090 h 1106488"/>
              <a:gd name="connsiteX13700" fmla="*/ 230981 w 1031876"/>
              <a:gd name="connsiteY13700" fmla="*/ 423069 h 1106488"/>
              <a:gd name="connsiteX13701" fmla="*/ 231031 w 1031876"/>
              <a:gd name="connsiteY13701" fmla="*/ 422622 h 1106488"/>
              <a:gd name="connsiteX13702" fmla="*/ 229394 w 1031876"/>
              <a:gd name="connsiteY13702" fmla="*/ 419894 h 1106488"/>
              <a:gd name="connsiteX13703" fmla="*/ 231775 w 1031876"/>
              <a:gd name="connsiteY13703" fmla="*/ 415925 h 1106488"/>
              <a:gd name="connsiteX13704" fmla="*/ 218803 w 1031876"/>
              <a:gd name="connsiteY13704" fmla="*/ 415841 h 1106488"/>
              <a:gd name="connsiteX13705" fmla="*/ 215846 w 1031876"/>
              <a:gd name="connsiteY13705" fmla="*/ 416580 h 1106488"/>
              <a:gd name="connsiteX13706" fmla="*/ 216068 w 1031876"/>
              <a:gd name="connsiteY13706" fmla="*/ 416231 h 1106488"/>
              <a:gd name="connsiteX13707" fmla="*/ 13675 w 1031876"/>
              <a:gd name="connsiteY13707" fmla="*/ 415841 h 1106488"/>
              <a:gd name="connsiteX13708" fmla="*/ 6838 w 1031876"/>
              <a:gd name="connsiteY13708" fmla="*/ 429502 h 1106488"/>
              <a:gd name="connsiteX13709" fmla="*/ 13675 w 1031876"/>
              <a:gd name="connsiteY13709" fmla="*/ 415841 h 1106488"/>
              <a:gd name="connsiteX13710" fmla="*/ 878682 w 1031876"/>
              <a:gd name="connsiteY13710" fmla="*/ 414040 h 1106488"/>
              <a:gd name="connsiteX13711" fmla="*/ 882651 w 1031876"/>
              <a:gd name="connsiteY13711" fmla="*/ 416719 h 1106488"/>
              <a:gd name="connsiteX13712" fmla="*/ 882651 w 1031876"/>
              <a:gd name="connsiteY13712" fmla="*/ 423863 h 1106488"/>
              <a:gd name="connsiteX13713" fmla="*/ 874713 w 1031876"/>
              <a:gd name="connsiteY13713" fmla="*/ 416719 h 1106488"/>
              <a:gd name="connsiteX13714" fmla="*/ 878682 w 1031876"/>
              <a:gd name="connsiteY13714" fmla="*/ 414040 h 1106488"/>
              <a:gd name="connsiteX13715" fmla="*/ 217948 w 1031876"/>
              <a:gd name="connsiteY13715" fmla="*/ 413280 h 1106488"/>
              <a:gd name="connsiteX13716" fmla="*/ 218803 w 1031876"/>
              <a:gd name="connsiteY13716" fmla="*/ 415841 h 1106488"/>
              <a:gd name="connsiteX13717" fmla="*/ 216316 w 1031876"/>
              <a:gd name="connsiteY13717" fmla="*/ 415841 h 1106488"/>
              <a:gd name="connsiteX13718" fmla="*/ 215121 w 1031876"/>
              <a:gd name="connsiteY13718" fmla="*/ 411112 h 1106488"/>
              <a:gd name="connsiteX13719" fmla="*/ 211965 w 1031876"/>
              <a:gd name="connsiteY13719" fmla="*/ 415841 h 1106488"/>
              <a:gd name="connsiteX13720" fmla="*/ 212820 w 1031876"/>
              <a:gd name="connsiteY13720" fmla="*/ 412426 h 1106488"/>
              <a:gd name="connsiteX13721" fmla="*/ 901701 w 1031876"/>
              <a:gd name="connsiteY13721" fmla="*/ 410104 h 1106488"/>
              <a:gd name="connsiteX13722" fmla="*/ 902693 w 1031876"/>
              <a:gd name="connsiteY13722" fmla="*/ 416984 h 1106488"/>
              <a:gd name="connsiteX13723" fmla="*/ 909638 w 1031876"/>
              <a:gd name="connsiteY13723" fmla="*/ 423862 h 1106488"/>
              <a:gd name="connsiteX13724" fmla="*/ 909639 w 1031876"/>
              <a:gd name="connsiteY13724" fmla="*/ 423863 h 1106488"/>
              <a:gd name="connsiteX13725" fmla="*/ 909638 w 1031876"/>
              <a:gd name="connsiteY13725" fmla="*/ 423862 h 1106488"/>
              <a:gd name="connsiteX13726" fmla="*/ 905670 w 1031876"/>
              <a:gd name="connsiteY13726" fmla="*/ 421283 h 1106488"/>
              <a:gd name="connsiteX13727" fmla="*/ 901701 w 1031876"/>
              <a:gd name="connsiteY13727" fmla="*/ 423863 h 1106488"/>
              <a:gd name="connsiteX13728" fmla="*/ 901701 w 1031876"/>
              <a:gd name="connsiteY13728" fmla="*/ 423862 h 1106488"/>
              <a:gd name="connsiteX13729" fmla="*/ 901701 w 1031876"/>
              <a:gd name="connsiteY13729" fmla="*/ 419894 h 1106488"/>
              <a:gd name="connsiteX13730" fmla="*/ 901701 w 1031876"/>
              <a:gd name="connsiteY13730" fmla="*/ 419563 h 1106488"/>
              <a:gd name="connsiteX13731" fmla="*/ 901701 w 1031876"/>
              <a:gd name="connsiteY13731" fmla="*/ 416917 h 1106488"/>
              <a:gd name="connsiteX13732" fmla="*/ 901701 w 1031876"/>
              <a:gd name="connsiteY13732" fmla="*/ 415925 h 1106488"/>
              <a:gd name="connsiteX13733" fmla="*/ 930276 w 1031876"/>
              <a:gd name="connsiteY13733" fmla="*/ 409575 h 1106488"/>
              <a:gd name="connsiteX13734" fmla="*/ 930276 w 1031876"/>
              <a:gd name="connsiteY13734" fmla="*/ 416454 h 1106488"/>
              <a:gd name="connsiteX13735" fmla="*/ 927702 w 1031876"/>
              <a:gd name="connsiteY13735" fmla="*/ 412550 h 1106488"/>
              <a:gd name="connsiteX13736" fmla="*/ 922338 w 1031876"/>
              <a:gd name="connsiteY13736" fmla="*/ 409575 h 1106488"/>
              <a:gd name="connsiteX13737" fmla="*/ 922338 w 1031876"/>
              <a:gd name="connsiteY13737" fmla="*/ 416454 h 1106488"/>
              <a:gd name="connsiteX13738" fmla="*/ 922338 w 1031876"/>
              <a:gd name="connsiteY13738" fmla="*/ 413875 h 1106488"/>
              <a:gd name="connsiteX13739" fmla="*/ 922338 w 1031876"/>
              <a:gd name="connsiteY13739" fmla="*/ 412155 h 1106488"/>
              <a:gd name="connsiteX13740" fmla="*/ 922338 w 1031876"/>
              <a:gd name="connsiteY13740" fmla="*/ 409575 h 1106488"/>
              <a:gd name="connsiteX13741" fmla="*/ 922338 w 1031876"/>
              <a:gd name="connsiteY13741" fmla="*/ 409575 h 1106488"/>
              <a:gd name="connsiteX13742" fmla="*/ 926307 w 1031876"/>
              <a:gd name="connsiteY13742" fmla="*/ 410435 h 1106488"/>
              <a:gd name="connsiteX13743" fmla="*/ 927702 w 1031876"/>
              <a:gd name="connsiteY13743" fmla="*/ 412550 h 1106488"/>
              <a:gd name="connsiteX13744" fmla="*/ 927299 w 1031876"/>
              <a:gd name="connsiteY13744" fmla="*/ 413015 h 1106488"/>
              <a:gd name="connsiteX13745" fmla="*/ 930276 w 1031876"/>
              <a:gd name="connsiteY13745" fmla="*/ 416454 h 1106488"/>
              <a:gd name="connsiteX13746" fmla="*/ 930276 w 1031876"/>
              <a:gd name="connsiteY13746" fmla="*/ 417314 h 1106488"/>
              <a:gd name="connsiteX13747" fmla="*/ 930276 w 1031876"/>
              <a:gd name="connsiteY13747" fmla="*/ 419894 h 1106488"/>
              <a:gd name="connsiteX13748" fmla="*/ 930276 w 1031876"/>
              <a:gd name="connsiteY13748" fmla="*/ 420754 h 1106488"/>
              <a:gd name="connsiteX13749" fmla="*/ 930276 w 1031876"/>
              <a:gd name="connsiteY13749" fmla="*/ 423334 h 1106488"/>
              <a:gd name="connsiteX13750" fmla="*/ 923330 w 1031876"/>
              <a:gd name="connsiteY13750" fmla="*/ 423334 h 1106488"/>
              <a:gd name="connsiteX13751" fmla="*/ 923152 w 1031876"/>
              <a:gd name="connsiteY13751" fmla="*/ 422099 h 1106488"/>
              <a:gd name="connsiteX13752" fmla="*/ 926307 w 1031876"/>
              <a:gd name="connsiteY13752" fmla="*/ 417314 h 1106488"/>
              <a:gd name="connsiteX13753" fmla="*/ 929314 w 1031876"/>
              <a:gd name="connsiteY13753" fmla="*/ 416663 h 1106488"/>
              <a:gd name="connsiteX13754" fmla="*/ 929284 w 1031876"/>
              <a:gd name="connsiteY13754" fmla="*/ 416454 h 1106488"/>
              <a:gd name="connsiteX13755" fmla="*/ 922338 w 1031876"/>
              <a:gd name="connsiteY13755" fmla="*/ 409575 h 1106488"/>
              <a:gd name="connsiteX13756" fmla="*/ 240507 w 1031876"/>
              <a:gd name="connsiteY13756" fmla="*/ 409575 h 1106488"/>
              <a:gd name="connsiteX13757" fmla="*/ 241301 w 1031876"/>
              <a:gd name="connsiteY13757" fmla="*/ 410369 h 1106488"/>
              <a:gd name="connsiteX13758" fmla="*/ 240507 w 1031876"/>
              <a:gd name="connsiteY13758" fmla="*/ 411163 h 1106488"/>
              <a:gd name="connsiteX13759" fmla="*/ 239713 w 1031876"/>
              <a:gd name="connsiteY13759" fmla="*/ 410369 h 1106488"/>
              <a:gd name="connsiteX13760" fmla="*/ 240507 w 1031876"/>
              <a:gd name="connsiteY13760" fmla="*/ 409575 h 1106488"/>
              <a:gd name="connsiteX13761" fmla="*/ 239713 w 1031876"/>
              <a:gd name="connsiteY13761" fmla="*/ 409575 h 1106488"/>
              <a:gd name="connsiteX13762" fmla="*/ 239713 w 1031876"/>
              <a:gd name="connsiteY13762" fmla="*/ 415925 h 1106488"/>
              <a:gd name="connsiteX13763" fmla="*/ 235744 w 1031876"/>
              <a:gd name="connsiteY13763" fmla="*/ 415925 h 1106488"/>
              <a:gd name="connsiteX13764" fmla="*/ 231776 w 1031876"/>
              <a:gd name="connsiteY13764" fmla="*/ 415925 h 1106488"/>
              <a:gd name="connsiteX13765" fmla="*/ 231775 w 1031876"/>
              <a:gd name="connsiteY13765" fmla="*/ 415925 h 1106488"/>
              <a:gd name="connsiteX13766" fmla="*/ 239713 w 1031876"/>
              <a:gd name="connsiteY13766" fmla="*/ 409575 h 1106488"/>
              <a:gd name="connsiteX13767" fmla="*/ 218803 w 1031876"/>
              <a:gd name="connsiteY13767" fmla="*/ 409011 h 1106488"/>
              <a:gd name="connsiteX13768" fmla="*/ 215121 w 1031876"/>
              <a:gd name="connsiteY13768" fmla="*/ 411112 h 1106488"/>
              <a:gd name="connsiteX13769" fmla="*/ 216284 w 1031876"/>
              <a:gd name="connsiteY13769" fmla="*/ 409370 h 1106488"/>
              <a:gd name="connsiteX13770" fmla="*/ 218803 w 1031876"/>
              <a:gd name="connsiteY13770" fmla="*/ 409011 h 1106488"/>
              <a:gd name="connsiteX13771" fmla="*/ 217948 w 1031876"/>
              <a:gd name="connsiteY13771" fmla="*/ 413280 h 1106488"/>
              <a:gd name="connsiteX13772" fmla="*/ 211965 w 1031876"/>
              <a:gd name="connsiteY13772" fmla="*/ 415841 h 1106488"/>
              <a:gd name="connsiteX13773" fmla="*/ 218803 w 1031876"/>
              <a:gd name="connsiteY13773" fmla="*/ 409011 h 1106488"/>
              <a:gd name="connsiteX13774" fmla="*/ 941071 w 1031876"/>
              <a:gd name="connsiteY13774" fmla="*/ 405289 h 1106488"/>
              <a:gd name="connsiteX13775" fmla="*/ 942976 w 1031876"/>
              <a:gd name="connsiteY13775" fmla="*/ 409575 h 1106488"/>
              <a:gd name="connsiteX13776" fmla="*/ 940595 w 1031876"/>
              <a:gd name="connsiteY13776" fmla="*/ 406003 h 1106488"/>
              <a:gd name="connsiteX13777" fmla="*/ 246063 w 1031876"/>
              <a:gd name="connsiteY13777" fmla="*/ 403225 h 1106488"/>
              <a:gd name="connsiteX13778" fmla="*/ 243682 w 1031876"/>
              <a:gd name="connsiteY13778" fmla="*/ 406400 h 1106488"/>
              <a:gd name="connsiteX13779" fmla="*/ 244004 w 1031876"/>
              <a:gd name="connsiteY13779" fmla="*/ 406829 h 1106488"/>
              <a:gd name="connsiteX13780" fmla="*/ 242888 w 1031876"/>
              <a:gd name="connsiteY13780" fmla="*/ 408781 h 1106488"/>
              <a:gd name="connsiteX13781" fmla="*/ 239713 w 1031876"/>
              <a:gd name="connsiteY13781" fmla="*/ 409575 h 1106488"/>
              <a:gd name="connsiteX13782" fmla="*/ 246063 w 1031876"/>
              <a:gd name="connsiteY13782" fmla="*/ 403225 h 1106488"/>
              <a:gd name="connsiteX13783" fmla="*/ 246063 w 1031876"/>
              <a:gd name="connsiteY13783" fmla="*/ 403225 h 1106488"/>
              <a:gd name="connsiteX13784" fmla="*/ 246063 w 1031876"/>
              <a:gd name="connsiteY13784" fmla="*/ 409575 h 1106488"/>
              <a:gd name="connsiteX13785" fmla="*/ 244004 w 1031876"/>
              <a:gd name="connsiteY13785" fmla="*/ 406829 h 1106488"/>
              <a:gd name="connsiteX13786" fmla="*/ 239713 w 1031876"/>
              <a:gd name="connsiteY13786" fmla="*/ 403225 h 1106488"/>
              <a:gd name="connsiteX13787" fmla="*/ 231775 w 1031876"/>
              <a:gd name="connsiteY13787" fmla="*/ 409575 h 1106488"/>
              <a:gd name="connsiteX13788" fmla="*/ 239713 w 1031876"/>
              <a:gd name="connsiteY13788" fmla="*/ 403225 h 1106488"/>
              <a:gd name="connsiteX13789" fmla="*/ 20638 w 1031876"/>
              <a:gd name="connsiteY13789" fmla="*/ 402432 h 1106488"/>
              <a:gd name="connsiteX13790" fmla="*/ 14288 w 1031876"/>
              <a:gd name="connsiteY13790" fmla="*/ 416719 h 1106488"/>
              <a:gd name="connsiteX13791" fmla="*/ 14288 w 1031876"/>
              <a:gd name="connsiteY13791" fmla="*/ 415826 h 1106488"/>
              <a:gd name="connsiteX13792" fmla="*/ 14288 w 1031876"/>
              <a:gd name="connsiteY13792" fmla="*/ 414822 h 1106488"/>
              <a:gd name="connsiteX13793" fmla="*/ 14288 w 1031876"/>
              <a:gd name="connsiteY13793" fmla="*/ 413147 h 1106488"/>
              <a:gd name="connsiteX13794" fmla="*/ 14288 w 1031876"/>
              <a:gd name="connsiteY13794" fmla="*/ 412254 h 1106488"/>
              <a:gd name="connsiteX13795" fmla="*/ 14288 w 1031876"/>
              <a:gd name="connsiteY13795" fmla="*/ 409576 h 1106488"/>
              <a:gd name="connsiteX13796" fmla="*/ 20638 w 1031876"/>
              <a:gd name="connsiteY13796" fmla="*/ 402432 h 1106488"/>
              <a:gd name="connsiteX13797" fmla="*/ 225641 w 1031876"/>
              <a:gd name="connsiteY13797" fmla="*/ 402180 h 1106488"/>
              <a:gd name="connsiteX13798" fmla="*/ 224786 w 1031876"/>
              <a:gd name="connsiteY13798" fmla="*/ 403034 h 1106488"/>
              <a:gd name="connsiteX13799" fmla="*/ 223522 w 1031876"/>
              <a:gd name="connsiteY13799" fmla="*/ 404297 h 1106488"/>
              <a:gd name="connsiteX13800" fmla="*/ 222222 w 1031876"/>
              <a:gd name="connsiteY13800" fmla="*/ 405595 h 1106488"/>
              <a:gd name="connsiteX13801" fmla="*/ 218803 w 1031876"/>
              <a:gd name="connsiteY13801" fmla="*/ 409011 h 1106488"/>
              <a:gd name="connsiteX13802" fmla="*/ 218803 w 1031876"/>
              <a:gd name="connsiteY13802" fmla="*/ 408157 h 1106488"/>
              <a:gd name="connsiteX13803" fmla="*/ 218803 w 1031876"/>
              <a:gd name="connsiteY13803" fmla="*/ 405595 h 1106488"/>
              <a:gd name="connsiteX13804" fmla="*/ 220323 w 1031876"/>
              <a:gd name="connsiteY13804" fmla="*/ 403319 h 1106488"/>
              <a:gd name="connsiteX13805" fmla="*/ 222222 w 1031876"/>
              <a:gd name="connsiteY13805" fmla="*/ 404742 h 1106488"/>
              <a:gd name="connsiteX13806" fmla="*/ 225641 w 1031876"/>
              <a:gd name="connsiteY13806" fmla="*/ 402180 h 1106488"/>
              <a:gd name="connsiteX13807" fmla="*/ 225641 w 1031876"/>
              <a:gd name="connsiteY13807" fmla="*/ 402180 h 1106488"/>
              <a:gd name="connsiteX13808" fmla="*/ 225641 w 1031876"/>
              <a:gd name="connsiteY13808" fmla="*/ 404737 h 1106488"/>
              <a:gd name="connsiteX13809" fmla="*/ 226219 w 1031876"/>
              <a:gd name="connsiteY13809" fmla="*/ 408781 h 1106488"/>
              <a:gd name="connsiteX13810" fmla="*/ 231775 w 1031876"/>
              <a:gd name="connsiteY13810" fmla="*/ 409575 h 1106488"/>
              <a:gd name="connsiteX13811" fmla="*/ 230981 w 1031876"/>
              <a:gd name="connsiteY13811" fmla="*/ 409575 h 1106488"/>
              <a:gd name="connsiteX13812" fmla="*/ 228600 w 1031876"/>
              <a:gd name="connsiteY13812" fmla="*/ 409575 h 1106488"/>
              <a:gd name="connsiteX13813" fmla="*/ 226219 w 1031876"/>
              <a:gd name="connsiteY13813" fmla="*/ 409575 h 1106488"/>
              <a:gd name="connsiteX13814" fmla="*/ 225425 w 1031876"/>
              <a:gd name="connsiteY13814" fmla="*/ 409575 h 1106488"/>
              <a:gd name="connsiteX13815" fmla="*/ 225425 w 1031876"/>
              <a:gd name="connsiteY13815" fmla="*/ 408849 h 1106488"/>
              <a:gd name="connsiteX13816" fmla="*/ 222222 w 1031876"/>
              <a:gd name="connsiteY13816" fmla="*/ 406449 h 1106488"/>
              <a:gd name="connsiteX13817" fmla="*/ 218803 w 1031876"/>
              <a:gd name="connsiteY13817" fmla="*/ 409011 h 1106488"/>
              <a:gd name="connsiteX13818" fmla="*/ 223522 w 1031876"/>
              <a:gd name="connsiteY13818" fmla="*/ 404297 h 1106488"/>
              <a:gd name="connsiteX13819" fmla="*/ 902693 w 1031876"/>
              <a:gd name="connsiteY13819" fmla="*/ 399752 h 1106488"/>
              <a:gd name="connsiteX13820" fmla="*/ 909639 w 1031876"/>
              <a:gd name="connsiteY13820" fmla="*/ 402431 h 1106488"/>
              <a:gd name="connsiteX13821" fmla="*/ 901701 w 1031876"/>
              <a:gd name="connsiteY13821" fmla="*/ 402431 h 1106488"/>
              <a:gd name="connsiteX13822" fmla="*/ 902693 w 1031876"/>
              <a:gd name="connsiteY13822" fmla="*/ 399752 h 1106488"/>
              <a:gd name="connsiteX13823" fmla="*/ 903245 w 1031876"/>
              <a:gd name="connsiteY13823" fmla="*/ 396677 h 1106488"/>
              <a:gd name="connsiteX13824" fmla="*/ 908647 w 1031876"/>
              <a:gd name="connsiteY13824" fmla="*/ 401538 h 1106488"/>
              <a:gd name="connsiteX13825" fmla="*/ 909639 w 1031876"/>
              <a:gd name="connsiteY13825" fmla="*/ 402431 h 1106488"/>
              <a:gd name="connsiteX13826" fmla="*/ 905670 w 1031876"/>
              <a:gd name="connsiteY13826" fmla="*/ 398859 h 1106488"/>
              <a:gd name="connsiteX13827" fmla="*/ 238656 w 1031876"/>
              <a:gd name="connsiteY13827" fmla="*/ 396345 h 1106488"/>
              <a:gd name="connsiteX13828" fmla="*/ 236141 w 1031876"/>
              <a:gd name="connsiteY13828" fmla="*/ 396974 h 1106488"/>
              <a:gd name="connsiteX13829" fmla="*/ 233626 w 1031876"/>
              <a:gd name="connsiteY13829" fmla="*/ 401375 h 1106488"/>
              <a:gd name="connsiteX13830" fmla="*/ 235744 w 1031876"/>
              <a:gd name="connsiteY13830" fmla="*/ 399257 h 1106488"/>
              <a:gd name="connsiteX13831" fmla="*/ 23698 w 1031876"/>
              <a:gd name="connsiteY13831" fmla="*/ 395817 h 1106488"/>
              <a:gd name="connsiteX13832" fmla="*/ 21432 w 1031876"/>
              <a:gd name="connsiteY13832" fmla="*/ 396181 h 1106488"/>
              <a:gd name="connsiteX13833" fmla="*/ 20723 w 1031876"/>
              <a:gd name="connsiteY13833" fmla="*/ 401760 h 1106488"/>
              <a:gd name="connsiteX13834" fmla="*/ 225641 w 1031876"/>
              <a:gd name="connsiteY13834" fmla="*/ 395350 h 1106488"/>
              <a:gd name="connsiteX13835" fmla="*/ 232478 w 1031876"/>
              <a:gd name="connsiteY13835" fmla="*/ 395350 h 1106488"/>
              <a:gd name="connsiteX13836" fmla="*/ 225641 w 1031876"/>
              <a:gd name="connsiteY13836" fmla="*/ 402180 h 1106488"/>
              <a:gd name="connsiteX13837" fmla="*/ 225641 w 1031876"/>
              <a:gd name="connsiteY13837" fmla="*/ 401326 h 1106488"/>
              <a:gd name="connsiteX13838" fmla="*/ 225641 w 1031876"/>
              <a:gd name="connsiteY13838" fmla="*/ 398765 h 1106488"/>
              <a:gd name="connsiteX13839" fmla="*/ 225641 w 1031876"/>
              <a:gd name="connsiteY13839" fmla="*/ 397911 h 1106488"/>
              <a:gd name="connsiteX13840" fmla="*/ 20513 w 1031876"/>
              <a:gd name="connsiteY13840" fmla="*/ 395350 h 1106488"/>
              <a:gd name="connsiteX13841" fmla="*/ 17094 w 1031876"/>
              <a:gd name="connsiteY13841" fmla="*/ 401326 h 1106488"/>
              <a:gd name="connsiteX13842" fmla="*/ 14769 w 1031876"/>
              <a:gd name="connsiteY13842" fmla="*/ 401907 h 1106488"/>
              <a:gd name="connsiteX13843" fmla="*/ 942976 w 1031876"/>
              <a:gd name="connsiteY13843" fmla="*/ 395288 h 1106488"/>
              <a:gd name="connsiteX13844" fmla="*/ 946945 w 1031876"/>
              <a:gd name="connsiteY13844" fmla="*/ 396280 h 1106488"/>
              <a:gd name="connsiteX13845" fmla="*/ 948340 w 1031876"/>
              <a:gd name="connsiteY13845" fmla="*/ 398721 h 1106488"/>
              <a:gd name="connsiteX13846" fmla="*/ 947937 w 1031876"/>
              <a:gd name="connsiteY13846" fmla="*/ 399257 h 1106488"/>
              <a:gd name="connsiteX13847" fmla="*/ 950318 w 1031876"/>
              <a:gd name="connsiteY13847" fmla="*/ 402432 h 1106488"/>
              <a:gd name="connsiteX13848" fmla="*/ 950460 w 1031876"/>
              <a:gd name="connsiteY13848" fmla="*/ 402432 h 1106488"/>
              <a:gd name="connsiteX13849" fmla="*/ 948340 w 1031876"/>
              <a:gd name="connsiteY13849" fmla="*/ 398721 h 1106488"/>
              <a:gd name="connsiteX13850" fmla="*/ 950914 w 1031876"/>
              <a:gd name="connsiteY13850" fmla="*/ 395288 h 1106488"/>
              <a:gd name="connsiteX13851" fmla="*/ 950914 w 1031876"/>
              <a:gd name="connsiteY13851" fmla="*/ 399257 h 1106488"/>
              <a:gd name="connsiteX13852" fmla="*/ 950914 w 1031876"/>
              <a:gd name="connsiteY13852" fmla="*/ 402432 h 1106488"/>
              <a:gd name="connsiteX13853" fmla="*/ 950914 w 1031876"/>
              <a:gd name="connsiteY13853" fmla="*/ 403226 h 1106488"/>
              <a:gd name="connsiteX13854" fmla="*/ 950766 w 1031876"/>
              <a:gd name="connsiteY13854" fmla="*/ 402966 h 1106488"/>
              <a:gd name="connsiteX13855" fmla="*/ 950753 w 1031876"/>
              <a:gd name="connsiteY13855" fmla="*/ 403011 h 1106488"/>
              <a:gd name="connsiteX13856" fmla="*/ 950914 w 1031876"/>
              <a:gd name="connsiteY13856" fmla="*/ 403226 h 1106488"/>
              <a:gd name="connsiteX13857" fmla="*/ 950741 w 1031876"/>
              <a:gd name="connsiteY13857" fmla="*/ 403053 h 1106488"/>
              <a:gd name="connsiteX13858" fmla="*/ 949922 w 1031876"/>
              <a:gd name="connsiteY13858" fmla="*/ 406004 h 1106488"/>
              <a:gd name="connsiteX13859" fmla="*/ 942976 w 1031876"/>
              <a:gd name="connsiteY13859" fmla="*/ 409576 h 1106488"/>
              <a:gd name="connsiteX13860" fmla="*/ 942976 w 1031876"/>
              <a:gd name="connsiteY13860" fmla="*/ 409575 h 1106488"/>
              <a:gd name="connsiteX13861" fmla="*/ 942976 w 1031876"/>
              <a:gd name="connsiteY13861" fmla="*/ 403325 h 1106488"/>
              <a:gd name="connsiteX13862" fmla="*/ 942976 w 1031876"/>
              <a:gd name="connsiteY13862" fmla="*/ 403225 h 1106488"/>
              <a:gd name="connsiteX13863" fmla="*/ 942976 w 1031876"/>
              <a:gd name="connsiteY13863" fmla="*/ 402432 h 1106488"/>
              <a:gd name="connsiteX13864" fmla="*/ 949922 w 1031876"/>
              <a:gd name="connsiteY13864" fmla="*/ 402432 h 1106488"/>
              <a:gd name="connsiteX13865" fmla="*/ 950120 w 1031876"/>
              <a:gd name="connsiteY13865" fmla="*/ 402432 h 1106488"/>
              <a:gd name="connsiteX13866" fmla="*/ 949922 w 1031876"/>
              <a:gd name="connsiteY13866" fmla="*/ 402234 h 1106488"/>
              <a:gd name="connsiteX13867" fmla="*/ 942976 w 1031876"/>
              <a:gd name="connsiteY13867" fmla="*/ 395288 h 1106488"/>
              <a:gd name="connsiteX13868" fmla="*/ 239713 w 1031876"/>
              <a:gd name="connsiteY13868" fmla="*/ 395288 h 1106488"/>
              <a:gd name="connsiteX13869" fmla="*/ 239713 w 1031876"/>
              <a:gd name="connsiteY13869" fmla="*/ 403226 h 1106488"/>
              <a:gd name="connsiteX13870" fmla="*/ 239713 w 1031876"/>
              <a:gd name="connsiteY13870" fmla="*/ 403225 h 1106488"/>
              <a:gd name="connsiteX13871" fmla="*/ 239713 w 1031876"/>
              <a:gd name="connsiteY13871" fmla="*/ 402234 h 1106488"/>
              <a:gd name="connsiteX13872" fmla="*/ 239713 w 1031876"/>
              <a:gd name="connsiteY13872" fmla="*/ 396081 h 1106488"/>
              <a:gd name="connsiteX13873" fmla="*/ 868363 w 1031876"/>
              <a:gd name="connsiteY13873" fmla="*/ 395287 h 1106488"/>
              <a:gd name="connsiteX13874" fmla="*/ 869951 w 1031876"/>
              <a:gd name="connsiteY13874" fmla="*/ 395287 h 1106488"/>
              <a:gd name="connsiteX13875" fmla="*/ 869951 w 1031876"/>
              <a:gd name="connsiteY13875" fmla="*/ 396422 h 1106488"/>
              <a:gd name="connsiteX13876" fmla="*/ 873919 w 1031876"/>
              <a:gd name="connsiteY13876" fmla="*/ 399257 h 1106488"/>
              <a:gd name="connsiteX13877" fmla="*/ 874713 w 1031876"/>
              <a:gd name="connsiteY13877" fmla="*/ 403226 h 1106488"/>
              <a:gd name="connsiteX13878" fmla="*/ 869633 w 1031876"/>
              <a:gd name="connsiteY13878" fmla="*/ 396875 h 1106488"/>
              <a:gd name="connsiteX13879" fmla="*/ 868363 w 1031876"/>
              <a:gd name="connsiteY13879" fmla="*/ 396875 h 1106488"/>
              <a:gd name="connsiteX13880" fmla="*/ 868363 w 1031876"/>
              <a:gd name="connsiteY13880" fmla="*/ 395288 h 1106488"/>
              <a:gd name="connsiteX13881" fmla="*/ 249238 w 1031876"/>
              <a:gd name="connsiteY13881" fmla="*/ 392906 h 1106488"/>
              <a:gd name="connsiteX13882" fmla="*/ 250354 w 1031876"/>
              <a:gd name="connsiteY13882" fmla="*/ 393742 h 1106488"/>
              <a:gd name="connsiteX13883" fmla="*/ 250032 w 1031876"/>
              <a:gd name="connsiteY13883" fmla="*/ 394493 h 1106488"/>
              <a:gd name="connsiteX13884" fmla="*/ 252413 w 1031876"/>
              <a:gd name="connsiteY13884" fmla="*/ 395287 h 1106488"/>
              <a:gd name="connsiteX13885" fmla="*/ 246063 w 1031876"/>
              <a:gd name="connsiteY13885" fmla="*/ 395287 h 1106488"/>
              <a:gd name="connsiteX13886" fmla="*/ 249238 w 1031876"/>
              <a:gd name="connsiteY13886" fmla="*/ 392906 h 1106488"/>
              <a:gd name="connsiteX13887" fmla="*/ 234328 w 1031876"/>
              <a:gd name="connsiteY13887" fmla="*/ 392014 h 1106488"/>
              <a:gd name="connsiteX13888" fmla="*/ 236141 w 1031876"/>
              <a:gd name="connsiteY13888" fmla="*/ 395188 h 1106488"/>
              <a:gd name="connsiteX13889" fmla="*/ 239079 w 1031876"/>
              <a:gd name="connsiteY13889" fmla="*/ 395922 h 1106488"/>
              <a:gd name="connsiteX13890" fmla="*/ 239713 w 1031876"/>
              <a:gd name="connsiteY13890" fmla="*/ 395288 h 1106488"/>
              <a:gd name="connsiteX13891" fmla="*/ 239526 w 1031876"/>
              <a:gd name="connsiteY13891" fmla="*/ 396034 h 1106488"/>
              <a:gd name="connsiteX13892" fmla="*/ 239713 w 1031876"/>
              <a:gd name="connsiteY13892" fmla="*/ 396081 h 1106488"/>
              <a:gd name="connsiteX13893" fmla="*/ 239502 w 1031876"/>
              <a:gd name="connsiteY13893" fmla="*/ 396134 h 1106488"/>
              <a:gd name="connsiteX13894" fmla="*/ 238721 w 1031876"/>
              <a:gd name="connsiteY13894" fmla="*/ 399257 h 1106488"/>
              <a:gd name="connsiteX13895" fmla="*/ 232953 w 1031876"/>
              <a:gd name="connsiteY13895" fmla="*/ 402553 h 1106488"/>
              <a:gd name="connsiteX13896" fmla="*/ 232569 w 1031876"/>
              <a:gd name="connsiteY13896" fmla="*/ 403225 h 1106488"/>
              <a:gd name="connsiteX13897" fmla="*/ 232331 w 1031876"/>
              <a:gd name="connsiteY13897" fmla="*/ 402908 h 1106488"/>
              <a:gd name="connsiteX13898" fmla="*/ 231777 w 1031876"/>
              <a:gd name="connsiteY13898" fmla="*/ 403225 h 1106488"/>
              <a:gd name="connsiteX13899" fmla="*/ 231775 w 1031876"/>
              <a:gd name="connsiteY13899" fmla="*/ 403226 h 1106488"/>
              <a:gd name="connsiteX13900" fmla="*/ 231776 w 1031876"/>
              <a:gd name="connsiteY13900" fmla="*/ 403225 h 1106488"/>
              <a:gd name="connsiteX13901" fmla="*/ 232229 w 1031876"/>
              <a:gd name="connsiteY13901" fmla="*/ 402772 h 1106488"/>
              <a:gd name="connsiteX13902" fmla="*/ 229890 w 1031876"/>
              <a:gd name="connsiteY13902" fmla="*/ 399653 h 1106488"/>
              <a:gd name="connsiteX13903" fmla="*/ 232569 w 1031876"/>
              <a:gd name="connsiteY13903" fmla="*/ 396081 h 1106488"/>
              <a:gd name="connsiteX13904" fmla="*/ 233462 w 1031876"/>
              <a:gd name="connsiteY13904" fmla="*/ 392509 h 1106488"/>
              <a:gd name="connsiteX13905" fmla="*/ 936626 w 1031876"/>
              <a:gd name="connsiteY13905" fmla="*/ 389467 h 1106488"/>
              <a:gd name="connsiteX13906" fmla="*/ 942976 w 1031876"/>
              <a:gd name="connsiteY13906" fmla="*/ 389467 h 1106488"/>
              <a:gd name="connsiteX13907" fmla="*/ 942976 w 1031876"/>
              <a:gd name="connsiteY13907" fmla="*/ 391187 h 1106488"/>
              <a:gd name="connsiteX13908" fmla="*/ 942976 w 1031876"/>
              <a:gd name="connsiteY13908" fmla="*/ 392047 h 1106488"/>
              <a:gd name="connsiteX13909" fmla="*/ 942976 w 1031876"/>
              <a:gd name="connsiteY13909" fmla="*/ 392907 h 1106488"/>
              <a:gd name="connsiteX13910" fmla="*/ 942976 w 1031876"/>
              <a:gd name="connsiteY13910" fmla="*/ 395287 h 1106488"/>
              <a:gd name="connsiteX13911" fmla="*/ 942976 w 1031876"/>
              <a:gd name="connsiteY13911" fmla="*/ 395288 h 1106488"/>
              <a:gd name="connsiteX13912" fmla="*/ 942976 w 1031876"/>
              <a:gd name="connsiteY13912" fmla="*/ 396347 h 1106488"/>
              <a:gd name="connsiteX13913" fmla="*/ 942182 w 1031876"/>
              <a:gd name="connsiteY13913" fmla="*/ 395487 h 1106488"/>
              <a:gd name="connsiteX13914" fmla="*/ 942142 w 1031876"/>
              <a:gd name="connsiteY13914" fmla="*/ 395443 h 1106488"/>
              <a:gd name="connsiteX13915" fmla="*/ 938214 w 1031876"/>
              <a:gd name="connsiteY13915" fmla="*/ 396180 h 1106488"/>
              <a:gd name="connsiteX13916" fmla="*/ 942976 w 1031876"/>
              <a:gd name="connsiteY13916" fmla="*/ 402431 h 1106488"/>
              <a:gd name="connsiteX13917" fmla="*/ 941071 w 1031876"/>
              <a:gd name="connsiteY13917" fmla="*/ 405289 h 1106488"/>
              <a:gd name="connsiteX13918" fmla="*/ 939801 w 1031876"/>
              <a:gd name="connsiteY13918" fmla="*/ 402431 h 1106488"/>
              <a:gd name="connsiteX13919" fmla="*/ 936626 w 1031876"/>
              <a:gd name="connsiteY13919" fmla="*/ 395287 h 1106488"/>
              <a:gd name="connsiteX13920" fmla="*/ 937420 w 1031876"/>
              <a:gd name="connsiteY13920" fmla="*/ 395287 h 1106488"/>
              <a:gd name="connsiteX13921" fmla="*/ 941998 w 1031876"/>
              <a:gd name="connsiteY13921" fmla="*/ 395287 h 1106488"/>
              <a:gd name="connsiteX13922" fmla="*/ 868363 w 1031876"/>
              <a:gd name="connsiteY13922" fmla="*/ 388938 h 1106488"/>
              <a:gd name="connsiteX13923" fmla="*/ 874713 w 1031876"/>
              <a:gd name="connsiteY13923" fmla="*/ 395288 h 1106488"/>
              <a:gd name="connsiteX13924" fmla="*/ 868363 w 1031876"/>
              <a:gd name="connsiteY13924" fmla="*/ 388938 h 1106488"/>
              <a:gd name="connsiteX13925" fmla="*/ 901701 w 1031876"/>
              <a:gd name="connsiteY13925" fmla="*/ 388937 h 1106488"/>
              <a:gd name="connsiteX13926" fmla="*/ 902349 w 1031876"/>
              <a:gd name="connsiteY13926" fmla="*/ 389083 h 1106488"/>
              <a:gd name="connsiteX13927" fmla="*/ 902495 w 1031876"/>
              <a:gd name="connsiteY13927" fmla="*/ 388937 h 1106488"/>
              <a:gd name="connsiteX13928" fmla="*/ 902726 w 1031876"/>
              <a:gd name="connsiteY13928" fmla="*/ 389168 h 1106488"/>
              <a:gd name="connsiteX13929" fmla="*/ 905670 w 1031876"/>
              <a:gd name="connsiteY13929" fmla="*/ 389830 h 1106488"/>
              <a:gd name="connsiteX13930" fmla="*/ 909639 w 1031876"/>
              <a:gd name="connsiteY13930" fmla="*/ 396081 h 1106488"/>
              <a:gd name="connsiteX13931" fmla="*/ 908647 w 1031876"/>
              <a:gd name="connsiteY13931" fmla="*/ 398760 h 1106488"/>
              <a:gd name="connsiteX13932" fmla="*/ 903245 w 1031876"/>
              <a:gd name="connsiteY13932" fmla="*/ 396677 h 1106488"/>
              <a:gd name="connsiteX13933" fmla="*/ 901701 w 1031876"/>
              <a:gd name="connsiteY13933" fmla="*/ 396081 h 1106488"/>
              <a:gd name="connsiteX13934" fmla="*/ 902457 w 1031876"/>
              <a:gd name="connsiteY13934" fmla="*/ 395968 h 1106488"/>
              <a:gd name="connsiteX13935" fmla="*/ 907655 w 1031876"/>
              <a:gd name="connsiteY13935" fmla="*/ 395188 h 1106488"/>
              <a:gd name="connsiteX13936" fmla="*/ 902863 w 1031876"/>
              <a:gd name="connsiteY13936" fmla="*/ 390157 h 1106488"/>
              <a:gd name="connsiteX13937" fmla="*/ 902495 w 1031876"/>
              <a:gd name="connsiteY13937" fmla="*/ 390525 h 1106488"/>
              <a:gd name="connsiteX13938" fmla="*/ 901701 w 1031876"/>
              <a:gd name="connsiteY13938" fmla="*/ 389731 h 1106488"/>
              <a:gd name="connsiteX13939" fmla="*/ 902088 w 1031876"/>
              <a:gd name="connsiteY13939" fmla="*/ 389344 h 1106488"/>
              <a:gd name="connsiteX13940" fmla="*/ 895351 w 1031876"/>
              <a:gd name="connsiteY13940" fmla="*/ 388937 h 1106488"/>
              <a:gd name="connsiteX13941" fmla="*/ 895971 w 1031876"/>
              <a:gd name="connsiteY13941" fmla="*/ 389111 h 1106488"/>
              <a:gd name="connsiteX13942" fmla="*/ 896145 w 1031876"/>
              <a:gd name="connsiteY13942" fmla="*/ 388937 h 1106488"/>
              <a:gd name="connsiteX13943" fmla="*/ 896456 w 1031876"/>
              <a:gd name="connsiteY13943" fmla="*/ 389248 h 1106488"/>
              <a:gd name="connsiteX13944" fmla="*/ 898526 w 1031876"/>
              <a:gd name="connsiteY13944" fmla="*/ 389830 h 1106488"/>
              <a:gd name="connsiteX13945" fmla="*/ 901701 w 1031876"/>
              <a:gd name="connsiteY13945" fmla="*/ 396081 h 1106488"/>
              <a:gd name="connsiteX13946" fmla="*/ 901701 w 1031876"/>
              <a:gd name="connsiteY13946" fmla="*/ 399653 h 1106488"/>
              <a:gd name="connsiteX13947" fmla="*/ 901701 w 1031876"/>
              <a:gd name="connsiteY13947" fmla="*/ 402431 h 1106488"/>
              <a:gd name="connsiteX13948" fmla="*/ 901701 w 1031876"/>
              <a:gd name="connsiteY13948" fmla="*/ 403225 h 1106488"/>
              <a:gd name="connsiteX13949" fmla="*/ 900907 w 1031876"/>
              <a:gd name="connsiteY13949" fmla="*/ 396974 h 1106488"/>
              <a:gd name="connsiteX13950" fmla="*/ 896080 w 1031876"/>
              <a:gd name="connsiteY13950" fmla="*/ 396198 h 1106488"/>
              <a:gd name="connsiteX13951" fmla="*/ 900907 w 1031876"/>
              <a:gd name="connsiteY13951" fmla="*/ 402233 h 1106488"/>
              <a:gd name="connsiteX13952" fmla="*/ 901701 w 1031876"/>
              <a:gd name="connsiteY13952" fmla="*/ 403225 h 1106488"/>
              <a:gd name="connsiteX13953" fmla="*/ 896145 w 1031876"/>
              <a:gd name="connsiteY13953" fmla="*/ 399256 h 1106488"/>
              <a:gd name="connsiteX13954" fmla="*/ 895515 w 1031876"/>
              <a:gd name="connsiteY13954" fmla="*/ 396107 h 1106488"/>
              <a:gd name="connsiteX13955" fmla="*/ 895351 w 1031876"/>
              <a:gd name="connsiteY13955" fmla="*/ 396081 h 1106488"/>
              <a:gd name="connsiteX13956" fmla="*/ 895455 w 1031876"/>
              <a:gd name="connsiteY13956" fmla="*/ 395808 h 1106488"/>
              <a:gd name="connsiteX13957" fmla="*/ 895351 w 1031876"/>
              <a:gd name="connsiteY13957" fmla="*/ 395287 h 1106488"/>
              <a:gd name="connsiteX13958" fmla="*/ 895556 w 1031876"/>
              <a:gd name="connsiteY13958" fmla="*/ 395543 h 1106488"/>
              <a:gd name="connsiteX13959" fmla="*/ 897732 w 1031876"/>
              <a:gd name="connsiteY13959" fmla="*/ 389830 h 1106488"/>
              <a:gd name="connsiteX13960" fmla="*/ 896621 w 1031876"/>
              <a:gd name="connsiteY13960" fmla="*/ 389414 h 1106488"/>
              <a:gd name="connsiteX13961" fmla="*/ 896939 w 1031876"/>
              <a:gd name="connsiteY13961" fmla="*/ 389731 h 1106488"/>
              <a:gd name="connsiteX13962" fmla="*/ 896145 w 1031876"/>
              <a:gd name="connsiteY13962" fmla="*/ 390525 h 1106488"/>
              <a:gd name="connsiteX13963" fmla="*/ 895351 w 1031876"/>
              <a:gd name="connsiteY13963" fmla="*/ 389731 h 1106488"/>
              <a:gd name="connsiteX13964" fmla="*/ 895928 w 1031876"/>
              <a:gd name="connsiteY13964" fmla="*/ 389154 h 1106488"/>
              <a:gd name="connsiteX13965" fmla="*/ 889001 w 1031876"/>
              <a:gd name="connsiteY13965" fmla="*/ 388937 h 1106488"/>
              <a:gd name="connsiteX13966" fmla="*/ 895351 w 1031876"/>
              <a:gd name="connsiteY13966" fmla="*/ 388937 h 1106488"/>
              <a:gd name="connsiteX13967" fmla="*/ 895351 w 1031876"/>
              <a:gd name="connsiteY13967" fmla="*/ 389731 h 1106488"/>
              <a:gd name="connsiteX13968" fmla="*/ 895351 w 1031876"/>
              <a:gd name="connsiteY13968" fmla="*/ 389731 h 1106488"/>
              <a:gd name="connsiteX13969" fmla="*/ 895351 w 1031876"/>
              <a:gd name="connsiteY13969" fmla="*/ 391318 h 1106488"/>
              <a:gd name="connsiteX13970" fmla="*/ 895351 w 1031876"/>
              <a:gd name="connsiteY13970" fmla="*/ 392112 h 1106488"/>
              <a:gd name="connsiteX13971" fmla="*/ 895351 w 1031876"/>
              <a:gd name="connsiteY13971" fmla="*/ 392906 h 1106488"/>
              <a:gd name="connsiteX13972" fmla="*/ 895351 w 1031876"/>
              <a:gd name="connsiteY13972" fmla="*/ 394493 h 1106488"/>
              <a:gd name="connsiteX13973" fmla="*/ 895351 w 1031876"/>
              <a:gd name="connsiteY13973" fmla="*/ 395287 h 1106488"/>
              <a:gd name="connsiteX13974" fmla="*/ 889001 w 1031876"/>
              <a:gd name="connsiteY13974" fmla="*/ 388937 h 1106488"/>
              <a:gd name="connsiteX13975" fmla="*/ 868363 w 1031876"/>
              <a:gd name="connsiteY13975" fmla="*/ 388937 h 1106488"/>
              <a:gd name="connsiteX13976" fmla="*/ 868363 w 1031876"/>
              <a:gd name="connsiteY13976" fmla="*/ 388938 h 1106488"/>
              <a:gd name="connsiteX13977" fmla="*/ 868363 w 1031876"/>
              <a:gd name="connsiteY13977" fmla="*/ 392112 h 1106488"/>
              <a:gd name="connsiteX13978" fmla="*/ 868363 w 1031876"/>
              <a:gd name="connsiteY13978" fmla="*/ 395287 h 1106488"/>
              <a:gd name="connsiteX13979" fmla="*/ 868363 w 1031876"/>
              <a:gd name="connsiteY13979" fmla="*/ 388937 h 1106488"/>
              <a:gd name="connsiteX13980" fmla="*/ 252413 w 1031876"/>
              <a:gd name="connsiteY13980" fmla="*/ 388937 h 1106488"/>
              <a:gd name="connsiteX13981" fmla="*/ 252413 w 1031876"/>
              <a:gd name="connsiteY13981" fmla="*/ 392112 h 1106488"/>
              <a:gd name="connsiteX13982" fmla="*/ 252413 w 1031876"/>
              <a:gd name="connsiteY13982" fmla="*/ 394493 h 1106488"/>
              <a:gd name="connsiteX13983" fmla="*/ 252413 w 1031876"/>
              <a:gd name="connsiteY13983" fmla="*/ 395287 h 1106488"/>
              <a:gd name="connsiteX13984" fmla="*/ 250354 w 1031876"/>
              <a:gd name="connsiteY13984" fmla="*/ 393742 h 1106488"/>
              <a:gd name="connsiteX13985" fmla="*/ 246063 w 1031876"/>
              <a:gd name="connsiteY13985" fmla="*/ 388937 h 1106488"/>
              <a:gd name="connsiteX13986" fmla="*/ 248444 w 1031876"/>
              <a:gd name="connsiteY13986" fmla="*/ 388937 h 1106488"/>
              <a:gd name="connsiteX13987" fmla="*/ 251619 w 1031876"/>
              <a:gd name="connsiteY13987" fmla="*/ 388937 h 1106488"/>
              <a:gd name="connsiteX13988" fmla="*/ 252413 w 1031876"/>
              <a:gd name="connsiteY13988" fmla="*/ 388937 h 1106488"/>
              <a:gd name="connsiteX13989" fmla="*/ 246063 w 1031876"/>
              <a:gd name="connsiteY13989" fmla="*/ 395287 h 1106488"/>
              <a:gd name="connsiteX13990" fmla="*/ 246063 w 1031876"/>
              <a:gd name="connsiteY13990" fmla="*/ 388937 h 1106488"/>
              <a:gd name="connsiteX13991" fmla="*/ 239713 w 1031876"/>
              <a:gd name="connsiteY13991" fmla="*/ 388937 h 1106488"/>
              <a:gd name="connsiteX13992" fmla="*/ 238654 w 1031876"/>
              <a:gd name="connsiteY13992" fmla="*/ 389731 h 1106488"/>
              <a:gd name="connsiteX13993" fmla="*/ 236141 w 1031876"/>
              <a:gd name="connsiteY13993" fmla="*/ 391616 h 1106488"/>
              <a:gd name="connsiteX13994" fmla="*/ 235658 w 1031876"/>
              <a:gd name="connsiteY13994" fmla="*/ 391254 h 1106488"/>
              <a:gd name="connsiteX13995" fmla="*/ 238654 w 1031876"/>
              <a:gd name="connsiteY13995" fmla="*/ 389542 h 1106488"/>
              <a:gd name="connsiteX13996" fmla="*/ 232569 w 1031876"/>
              <a:gd name="connsiteY13996" fmla="*/ 388937 h 1106488"/>
              <a:gd name="connsiteX13997" fmla="*/ 235658 w 1031876"/>
              <a:gd name="connsiteY13997" fmla="*/ 391254 h 1106488"/>
              <a:gd name="connsiteX13998" fmla="*/ 234328 w 1031876"/>
              <a:gd name="connsiteY13998" fmla="*/ 392014 h 1106488"/>
              <a:gd name="connsiteX13999" fmla="*/ 245534 w 1031876"/>
              <a:gd name="connsiteY13999" fmla="*/ 388620 h 1106488"/>
              <a:gd name="connsiteX14000" fmla="*/ 242094 w 1031876"/>
              <a:gd name="connsiteY14000" fmla="*/ 391954 h 1106488"/>
              <a:gd name="connsiteX14001" fmla="*/ 239713 w 1031876"/>
              <a:gd name="connsiteY14001" fmla="*/ 394262 h 1106488"/>
              <a:gd name="connsiteX14002" fmla="*/ 238654 w 1031876"/>
              <a:gd name="connsiteY14002" fmla="*/ 395288 h 1106488"/>
              <a:gd name="connsiteX14003" fmla="*/ 239713 w 1031876"/>
              <a:gd name="connsiteY14003" fmla="*/ 393492 h 1106488"/>
              <a:gd name="connsiteX14004" fmla="*/ 242094 w 1031876"/>
              <a:gd name="connsiteY14004" fmla="*/ 389454 h 1106488"/>
              <a:gd name="connsiteX14005" fmla="*/ 245534 w 1031876"/>
              <a:gd name="connsiteY14005" fmla="*/ 388620 h 1106488"/>
              <a:gd name="connsiteX14006" fmla="*/ 245534 w 1031876"/>
              <a:gd name="connsiteY14006" fmla="*/ 388620 h 1106488"/>
              <a:gd name="connsiteX14007" fmla="*/ 245534 w 1031876"/>
              <a:gd name="connsiteY14007" fmla="*/ 391954 h 1106488"/>
              <a:gd name="connsiteX14008" fmla="*/ 245534 w 1031876"/>
              <a:gd name="connsiteY14008" fmla="*/ 395287 h 1106488"/>
              <a:gd name="connsiteX14009" fmla="*/ 245534 w 1031876"/>
              <a:gd name="connsiteY14009" fmla="*/ 395288 h 1106488"/>
              <a:gd name="connsiteX14010" fmla="*/ 239713 w 1031876"/>
              <a:gd name="connsiteY14010" fmla="*/ 395288 h 1106488"/>
              <a:gd name="connsiteX14011" fmla="*/ 239514 w 1031876"/>
              <a:gd name="connsiteY14011" fmla="*/ 395288 h 1106488"/>
              <a:gd name="connsiteX14012" fmla="*/ 238654 w 1031876"/>
              <a:gd name="connsiteY14012" fmla="*/ 395288 h 1106488"/>
              <a:gd name="connsiteX14013" fmla="*/ 239713 w 1031876"/>
              <a:gd name="connsiteY14013" fmla="*/ 394702 h 1106488"/>
              <a:gd name="connsiteX14014" fmla="*/ 244674 w 1031876"/>
              <a:gd name="connsiteY14014" fmla="*/ 391954 h 1106488"/>
              <a:gd name="connsiteX14015" fmla="*/ 245534 w 1031876"/>
              <a:gd name="connsiteY14015" fmla="*/ 388620 h 1106488"/>
              <a:gd name="connsiteX14016" fmla="*/ 23932 w 1031876"/>
              <a:gd name="connsiteY14016" fmla="*/ 385958 h 1106488"/>
              <a:gd name="connsiteX14017" fmla="*/ 27350 w 1031876"/>
              <a:gd name="connsiteY14017" fmla="*/ 388519 h 1106488"/>
              <a:gd name="connsiteX14018" fmla="*/ 20513 w 1031876"/>
              <a:gd name="connsiteY14018" fmla="*/ 395350 h 1106488"/>
              <a:gd name="connsiteX14019" fmla="*/ 20513 w 1031876"/>
              <a:gd name="connsiteY14019" fmla="*/ 392788 h 1106488"/>
              <a:gd name="connsiteX14020" fmla="*/ 20513 w 1031876"/>
              <a:gd name="connsiteY14020" fmla="*/ 391935 h 1106488"/>
              <a:gd name="connsiteX14021" fmla="*/ 20513 w 1031876"/>
              <a:gd name="connsiteY14021" fmla="*/ 389373 h 1106488"/>
              <a:gd name="connsiteX14022" fmla="*/ 20513 w 1031876"/>
              <a:gd name="connsiteY14022" fmla="*/ 388519 h 1106488"/>
              <a:gd name="connsiteX14023" fmla="*/ 23932 w 1031876"/>
              <a:gd name="connsiteY14023" fmla="*/ 385958 h 1106488"/>
              <a:gd name="connsiteX14024" fmla="*/ 909638 w 1031876"/>
              <a:gd name="connsiteY14024" fmla="*/ 382587 h 1106488"/>
              <a:gd name="connsiteX14025" fmla="*/ 915988 w 1031876"/>
              <a:gd name="connsiteY14025" fmla="*/ 388937 h 1106488"/>
              <a:gd name="connsiteX14026" fmla="*/ 909638 w 1031876"/>
              <a:gd name="connsiteY14026" fmla="*/ 388937 h 1106488"/>
              <a:gd name="connsiteX14027" fmla="*/ 909638 w 1031876"/>
              <a:gd name="connsiteY14027" fmla="*/ 382587 h 1106488"/>
              <a:gd name="connsiteX14028" fmla="*/ 882651 w 1031876"/>
              <a:gd name="connsiteY14028" fmla="*/ 382587 h 1106488"/>
              <a:gd name="connsiteX14029" fmla="*/ 882651 w 1031876"/>
              <a:gd name="connsiteY14029" fmla="*/ 388937 h 1106488"/>
              <a:gd name="connsiteX14030" fmla="*/ 882651 w 1031876"/>
              <a:gd name="connsiteY14030" fmla="*/ 382587 h 1106488"/>
              <a:gd name="connsiteX14031" fmla="*/ 245534 w 1031876"/>
              <a:gd name="connsiteY14031" fmla="*/ 381953 h 1106488"/>
              <a:gd name="connsiteX14032" fmla="*/ 252413 w 1031876"/>
              <a:gd name="connsiteY14032" fmla="*/ 381953 h 1106488"/>
              <a:gd name="connsiteX14033" fmla="*/ 246394 w 1031876"/>
              <a:gd name="connsiteY14033" fmla="*/ 382786 h 1106488"/>
              <a:gd name="connsiteX14034" fmla="*/ 246387 w 1031876"/>
              <a:gd name="connsiteY14034" fmla="*/ 382830 h 1106488"/>
              <a:gd name="connsiteX14035" fmla="*/ 249238 w 1031876"/>
              <a:gd name="connsiteY14035" fmla="*/ 384968 h 1106488"/>
              <a:gd name="connsiteX14036" fmla="*/ 252413 w 1031876"/>
              <a:gd name="connsiteY14036" fmla="*/ 382587 h 1106488"/>
              <a:gd name="connsiteX14037" fmla="*/ 246063 w 1031876"/>
              <a:gd name="connsiteY14037" fmla="*/ 388937 h 1106488"/>
              <a:gd name="connsiteX14038" fmla="*/ 246063 w 1031876"/>
              <a:gd name="connsiteY14038" fmla="*/ 388143 h 1106488"/>
              <a:gd name="connsiteX14039" fmla="*/ 246063 w 1031876"/>
              <a:gd name="connsiteY14039" fmla="*/ 385031 h 1106488"/>
              <a:gd name="connsiteX14040" fmla="*/ 245534 w 1031876"/>
              <a:gd name="connsiteY14040" fmla="*/ 388620 h 1106488"/>
              <a:gd name="connsiteX14041" fmla="*/ 244674 w 1031876"/>
              <a:gd name="connsiteY14041" fmla="*/ 388620 h 1106488"/>
              <a:gd name="connsiteX14042" fmla="*/ 242094 w 1031876"/>
              <a:gd name="connsiteY14042" fmla="*/ 388620 h 1106488"/>
              <a:gd name="connsiteX14043" fmla="*/ 239514 w 1031876"/>
              <a:gd name="connsiteY14043" fmla="*/ 388620 h 1106488"/>
              <a:gd name="connsiteX14044" fmla="*/ 238654 w 1031876"/>
              <a:gd name="connsiteY14044" fmla="*/ 388620 h 1106488"/>
              <a:gd name="connsiteX14045" fmla="*/ 245534 w 1031876"/>
              <a:gd name="connsiteY14045" fmla="*/ 381953 h 1106488"/>
              <a:gd name="connsiteX14046" fmla="*/ 225425 w 1031876"/>
              <a:gd name="connsiteY14046" fmla="*/ 381743 h 1106488"/>
              <a:gd name="connsiteX14047" fmla="*/ 222222 w 1031876"/>
              <a:gd name="connsiteY14047" fmla="*/ 382543 h 1106488"/>
              <a:gd name="connsiteX14048" fmla="*/ 221290 w 1031876"/>
              <a:gd name="connsiteY14048" fmla="*/ 384173 h 1106488"/>
              <a:gd name="connsiteX14049" fmla="*/ 219658 w 1031876"/>
              <a:gd name="connsiteY14049" fmla="*/ 385104 h 1106488"/>
              <a:gd name="connsiteX14050" fmla="*/ 218803 w 1031876"/>
              <a:gd name="connsiteY14050" fmla="*/ 388519 h 1106488"/>
              <a:gd name="connsiteX14051" fmla="*/ 224786 w 1031876"/>
              <a:gd name="connsiteY14051" fmla="*/ 385104 h 1106488"/>
              <a:gd name="connsiteX14052" fmla="*/ 225425 w 1031876"/>
              <a:gd name="connsiteY14052" fmla="*/ 382552 h 1106488"/>
              <a:gd name="connsiteX14053" fmla="*/ 225425 w 1031876"/>
              <a:gd name="connsiteY14053" fmla="*/ 381905 h 1106488"/>
              <a:gd name="connsiteX14054" fmla="*/ 219658 w 1031876"/>
              <a:gd name="connsiteY14054" fmla="*/ 387666 h 1106488"/>
              <a:gd name="connsiteX14055" fmla="*/ 218803 w 1031876"/>
              <a:gd name="connsiteY14055" fmla="*/ 388519 h 1106488"/>
              <a:gd name="connsiteX14056" fmla="*/ 221290 w 1031876"/>
              <a:gd name="connsiteY14056" fmla="*/ 384173 h 1106488"/>
              <a:gd name="connsiteX14057" fmla="*/ 225425 w 1031876"/>
              <a:gd name="connsiteY14057" fmla="*/ 381812 h 1106488"/>
              <a:gd name="connsiteX14058" fmla="*/ 15726 w 1031876"/>
              <a:gd name="connsiteY14058" fmla="*/ 379640 h 1106488"/>
              <a:gd name="connsiteX14059" fmla="*/ 14530 w 1031876"/>
              <a:gd name="connsiteY14059" fmla="*/ 380835 h 1106488"/>
              <a:gd name="connsiteX14060" fmla="*/ 13675 w 1031876"/>
              <a:gd name="connsiteY14060" fmla="*/ 381689 h 1106488"/>
              <a:gd name="connsiteX14061" fmla="*/ 896145 w 1031876"/>
              <a:gd name="connsiteY14061" fmla="*/ 379115 h 1106488"/>
              <a:gd name="connsiteX14062" fmla="*/ 901701 w 1031876"/>
              <a:gd name="connsiteY14062" fmla="*/ 381794 h 1106488"/>
              <a:gd name="connsiteX14063" fmla="*/ 901701 w 1031876"/>
              <a:gd name="connsiteY14063" fmla="*/ 382687 h 1106488"/>
              <a:gd name="connsiteX14064" fmla="*/ 901701 w 1031876"/>
              <a:gd name="connsiteY14064" fmla="*/ 388937 h 1106488"/>
              <a:gd name="connsiteX14065" fmla="*/ 901701 w 1031876"/>
              <a:gd name="connsiteY14065" fmla="*/ 388938 h 1106488"/>
              <a:gd name="connsiteX14066" fmla="*/ 895351 w 1031876"/>
              <a:gd name="connsiteY14066" fmla="*/ 381794 h 1106488"/>
              <a:gd name="connsiteX14067" fmla="*/ 896145 w 1031876"/>
              <a:gd name="connsiteY14067" fmla="*/ 379115 h 1106488"/>
              <a:gd name="connsiteX14068" fmla="*/ 887096 w 1031876"/>
              <a:gd name="connsiteY14068" fmla="*/ 378302 h 1106488"/>
              <a:gd name="connsiteX14069" fmla="*/ 888207 w 1031876"/>
              <a:gd name="connsiteY14069" fmla="*/ 379016 h 1106488"/>
              <a:gd name="connsiteX14070" fmla="*/ 889001 w 1031876"/>
              <a:gd name="connsiteY14070" fmla="*/ 382588 h 1106488"/>
              <a:gd name="connsiteX14071" fmla="*/ 26988 w 1031876"/>
              <a:gd name="connsiteY14071" fmla="*/ 375709 h 1106488"/>
              <a:gd name="connsiteX14072" fmla="*/ 20638 w 1031876"/>
              <a:gd name="connsiteY14072" fmla="*/ 382588 h 1106488"/>
              <a:gd name="connsiteX14073" fmla="*/ 26988 w 1031876"/>
              <a:gd name="connsiteY14073" fmla="*/ 375709 h 1106488"/>
              <a:gd name="connsiteX14074" fmla="*/ 936626 w 1031876"/>
              <a:gd name="connsiteY14074" fmla="*/ 375179 h 1106488"/>
              <a:gd name="connsiteX14075" fmla="*/ 942976 w 1031876"/>
              <a:gd name="connsiteY14075" fmla="*/ 375179 h 1106488"/>
              <a:gd name="connsiteX14076" fmla="*/ 942976 w 1031876"/>
              <a:gd name="connsiteY14076" fmla="*/ 382059 h 1106488"/>
              <a:gd name="connsiteX14077" fmla="*/ 942976 w 1031876"/>
              <a:gd name="connsiteY14077" fmla="*/ 382588 h 1106488"/>
              <a:gd name="connsiteX14078" fmla="*/ 942976 w 1031876"/>
              <a:gd name="connsiteY14078" fmla="*/ 383448 h 1106488"/>
              <a:gd name="connsiteX14079" fmla="*/ 942976 w 1031876"/>
              <a:gd name="connsiteY14079" fmla="*/ 385168 h 1106488"/>
              <a:gd name="connsiteX14080" fmla="*/ 942976 w 1031876"/>
              <a:gd name="connsiteY14080" fmla="*/ 386028 h 1106488"/>
              <a:gd name="connsiteX14081" fmla="*/ 942976 w 1031876"/>
              <a:gd name="connsiteY14081" fmla="*/ 386888 h 1106488"/>
              <a:gd name="connsiteX14082" fmla="*/ 942976 w 1031876"/>
              <a:gd name="connsiteY14082" fmla="*/ 388078 h 1106488"/>
              <a:gd name="connsiteX14083" fmla="*/ 942976 w 1031876"/>
              <a:gd name="connsiteY14083" fmla="*/ 388938 h 1106488"/>
              <a:gd name="connsiteX14084" fmla="*/ 936626 w 1031876"/>
              <a:gd name="connsiteY14084" fmla="*/ 382059 h 1106488"/>
              <a:gd name="connsiteX14085" fmla="*/ 936626 w 1031876"/>
              <a:gd name="connsiteY14085" fmla="*/ 375179 h 1106488"/>
              <a:gd name="connsiteX14086" fmla="*/ 890099 w 1031876"/>
              <a:gd name="connsiteY14086" fmla="*/ 375179 h 1106488"/>
              <a:gd name="connsiteX14087" fmla="*/ 894557 w 1031876"/>
              <a:gd name="connsiteY14087" fmla="*/ 377329 h 1106488"/>
              <a:gd name="connsiteX14088" fmla="*/ 895194 w 1031876"/>
              <a:gd name="connsiteY14088" fmla="*/ 375179 h 1106488"/>
              <a:gd name="connsiteX14089" fmla="*/ 892176 w 1031876"/>
              <a:gd name="connsiteY14089" fmla="*/ 375179 h 1106488"/>
              <a:gd name="connsiteX14090" fmla="*/ 20513 w 1031876"/>
              <a:gd name="connsiteY14090" fmla="*/ 374858 h 1106488"/>
              <a:gd name="connsiteX14091" fmla="*/ 17094 w 1031876"/>
              <a:gd name="connsiteY14091" fmla="*/ 378274 h 1106488"/>
              <a:gd name="connsiteX14092" fmla="*/ 15726 w 1031876"/>
              <a:gd name="connsiteY14092" fmla="*/ 379640 h 1106488"/>
              <a:gd name="connsiteX14093" fmla="*/ 936626 w 1031876"/>
              <a:gd name="connsiteY14093" fmla="*/ 374650 h 1106488"/>
              <a:gd name="connsiteX14094" fmla="*/ 936626 w 1031876"/>
              <a:gd name="connsiteY14094" fmla="*/ 375179 h 1106488"/>
              <a:gd name="connsiteX14095" fmla="*/ 936626 w 1031876"/>
              <a:gd name="connsiteY14095" fmla="*/ 378619 h 1106488"/>
              <a:gd name="connsiteX14096" fmla="*/ 936626 w 1031876"/>
              <a:gd name="connsiteY14096" fmla="*/ 382059 h 1106488"/>
              <a:gd name="connsiteX14097" fmla="*/ 936626 w 1031876"/>
              <a:gd name="connsiteY14097" fmla="*/ 382587 h 1106488"/>
              <a:gd name="connsiteX14098" fmla="*/ 936626 w 1031876"/>
              <a:gd name="connsiteY14098" fmla="*/ 388937 h 1106488"/>
              <a:gd name="connsiteX14099" fmla="*/ 936626 w 1031876"/>
              <a:gd name="connsiteY14099" fmla="*/ 385762 h 1106488"/>
              <a:gd name="connsiteX14100" fmla="*/ 936626 w 1031876"/>
              <a:gd name="connsiteY14100" fmla="*/ 382588 h 1106488"/>
              <a:gd name="connsiteX14101" fmla="*/ 936626 w 1031876"/>
              <a:gd name="connsiteY14101" fmla="*/ 374650 h 1106488"/>
              <a:gd name="connsiteX14102" fmla="*/ 922338 w 1031876"/>
              <a:gd name="connsiteY14102" fmla="*/ 374650 h 1106488"/>
              <a:gd name="connsiteX14103" fmla="*/ 923926 w 1031876"/>
              <a:gd name="connsiteY14103" fmla="*/ 374650 h 1106488"/>
              <a:gd name="connsiteX14104" fmla="*/ 923926 w 1031876"/>
              <a:gd name="connsiteY14104" fmla="*/ 376238 h 1106488"/>
              <a:gd name="connsiteX14105" fmla="*/ 922338 w 1031876"/>
              <a:gd name="connsiteY14105" fmla="*/ 376238 h 1106488"/>
              <a:gd name="connsiteX14106" fmla="*/ 253207 w 1031876"/>
              <a:gd name="connsiteY14106" fmla="*/ 374650 h 1106488"/>
              <a:gd name="connsiteX14107" fmla="*/ 253366 w 1031876"/>
              <a:gd name="connsiteY14107" fmla="*/ 375444 h 1106488"/>
              <a:gd name="connsiteX14108" fmla="*/ 253405 w 1031876"/>
              <a:gd name="connsiteY14108" fmla="*/ 375444 h 1106488"/>
              <a:gd name="connsiteX14109" fmla="*/ 256382 w 1031876"/>
              <a:gd name="connsiteY14109" fmla="*/ 375444 h 1106488"/>
              <a:gd name="connsiteX14110" fmla="*/ 259359 w 1031876"/>
              <a:gd name="connsiteY14110" fmla="*/ 375444 h 1106488"/>
              <a:gd name="connsiteX14111" fmla="*/ 260351 w 1031876"/>
              <a:gd name="connsiteY14111" fmla="*/ 375444 h 1106488"/>
              <a:gd name="connsiteX14112" fmla="*/ 256382 w 1031876"/>
              <a:gd name="connsiteY14112" fmla="*/ 378123 h 1106488"/>
              <a:gd name="connsiteX14113" fmla="*/ 253515 w 1031876"/>
              <a:gd name="connsiteY14113" fmla="*/ 376188 h 1106488"/>
              <a:gd name="connsiteX14114" fmla="*/ 254001 w 1031876"/>
              <a:gd name="connsiteY14114" fmla="*/ 378619 h 1106488"/>
              <a:gd name="connsiteX14115" fmla="*/ 253381 w 1031876"/>
              <a:gd name="connsiteY14115" fmla="*/ 381717 h 1106488"/>
              <a:gd name="connsiteX14116" fmla="*/ 259359 w 1031876"/>
              <a:gd name="connsiteY14116" fmla="*/ 376337 h 1106488"/>
              <a:gd name="connsiteX14117" fmla="*/ 260351 w 1031876"/>
              <a:gd name="connsiteY14117" fmla="*/ 375444 h 1106488"/>
              <a:gd name="connsiteX14118" fmla="*/ 259359 w 1031876"/>
              <a:gd name="connsiteY14118" fmla="*/ 379016 h 1106488"/>
              <a:gd name="connsiteX14119" fmla="*/ 253298 w 1031876"/>
              <a:gd name="connsiteY14119" fmla="*/ 382133 h 1106488"/>
              <a:gd name="connsiteX14120" fmla="*/ 253207 w 1031876"/>
              <a:gd name="connsiteY14120" fmla="*/ 382588 h 1106488"/>
              <a:gd name="connsiteX14121" fmla="*/ 253133 w 1031876"/>
              <a:gd name="connsiteY14121" fmla="*/ 382218 h 1106488"/>
              <a:gd name="connsiteX14122" fmla="*/ 252413 w 1031876"/>
              <a:gd name="connsiteY14122" fmla="*/ 382588 h 1106488"/>
              <a:gd name="connsiteX14123" fmla="*/ 253086 w 1031876"/>
              <a:gd name="connsiteY14123" fmla="*/ 381983 h 1106488"/>
              <a:gd name="connsiteX14124" fmla="*/ 252413 w 1031876"/>
              <a:gd name="connsiteY14124" fmla="*/ 378619 h 1106488"/>
              <a:gd name="connsiteX14125" fmla="*/ 252973 w 1031876"/>
              <a:gd name="connsiteY14125" fmla="*/ 375822 h 1106488"/>
              <a:gd name="connsiteX14126" fmla="*/ 252413 w 1031876"/>
              <a:gd name="connsiteY14126" fmla="*/ 375444 h 1106488"/>
              <a:gd name="connsiteX14127" fmla="*/ 253048 w 1031876"/>
              <a:gd name="connsiteY14127" fmla="*/ 375444 h 1106488"/>
              <a:gd name="connsiteX14128" fmla="*/ 26194 w 1031876"/>
              <a:gd name="connsiteY14128" fmla="*/ 372765 h 1106488"/>
              <a:gd name="connsiteX14129" fmla="*/ 26988 w 1031876"/>
              <a:gd name="connsiteY14129" fmla="*/ 375444 h 1106488"/>
              <a:gd name="connsiteX14130" fmla="*/ 21432 w 1031876"/>
              <a:gd name="connsiteY14130" fmla="*/ 375444 h 1106488"/>
              <a:gd name="connsiteX14131" fmla="*/ 21215 w 1031876"/>
              <a:gd name="connsiteY14131" fmla="*/ 375444 h 1106488"/>
              <a:gd name="connsiteX14132" fmla="*/ 21239 w 1031876"/>
              <a:gd name="connsiteY14132" fmla="*/ 375155 h 1106488"/>
              <a:gd name="connsiteX14133" fmla="*/ 238461 w 1031876"/>
              <a:gd name="connsiteY14133" fmla="*/ 372297 h 1106488"/>
              <a:gd name="connsiteX14134" fmla="*/ 239316 w 1031876"/>
              <a:gd name="connsiteY14134" fmla="*/ 374858 h 1106488"/>
              <a:gd name="connsiteX14135" fmla="*/ 232478 w 1031876"/>
              <a:gd name="connsiteY14135" fmla="*/ 381689 h 1106488"/>
              <a:gd name="connsiteX14136" fmla="*/ 232478 w 1031876"/>
              <a:gd name="connsiteY14136" fmla="*/ 380835 h 1106488"/>
              <a:gd name="connsiteX14137" fmla="*/ 232478 w 1031876"/>
              <a:gd name="connsiteY14137" fmla="*/ 379127 h 1106488"/>
              <a:gd name="connsiteX14138" fmla="*/ 232478 w 1031876"/>
              <a:gd name="connsiteY14138" fmla="*/ 378274 h 1106488"/>
              <a:gd name="connsiteX14139" fmla="*/ 232478 w 1031876"/>
              <a:gd name="connsiteY14139" fmla="*/ 375712 h 1106488"/>
              <a:gd name="connsiteX14140" fmla="*/ 232478 w 1031876"/>
              <a:gd name="connsiteY14140" fmla="*/ 374858 h 1106488"/>
              <a:gd name="connsiteX14141" fmla="*/ 238461 w 1031876"/>
              <a:gd name="connsiteY14141" fmla="*/ 372297 h 1106488"/>
              <a:gd name="connsiteX14142" fmla="*/ 26988 w 1031876"/>
              <a:gd name="connsiteY14142" fmla="*/ 368301 h 1106488"/>
              <a:gd name="connsiteX14143" fmla="*/ 26194 w 1031876"/>
              <a:gd name="connsiteY14143" fmla="*/ 369194 h 1106488"/>
              <a:gd name="connsiteX14144" fmla="*/ 21273 w 1031876"/>
              <a:gd name="connsiteY14144" fmla="*/ 374730 h 1106488"/>
              <a:gd name="connsiteX14145" fmla="*/ 21432 w 1031876"/>
              <a:gd name="connsiteY14145" fmla="*/ 372765 h 1106488"/>
              <a:gd name="connsiteX14146" fmla="*/ 26988 w 1031876"/>
              <a:gd name="connsiteY14146" fmla="*/ 368301 h 1106488"/>
              <a:gd name="connsiteX14147" fmla="*/ 936626 w 1031876"/>
              <a:gd name="connsiteY14147" fmla="*/ 368300 h 1106488"/>
              <a:gd name="connsiteX14148" fmla="*/ 942976 w 1031876"/>
              <a:gd name="connsiteY14148" fmla="*/ 375179 h 1106488"/>
              <a:gd name="connsiteX14149" fmla="*/ 936626 w 1031876"/>
              <a:gd name="connsiteY14149" fmla="*/ 368300 h 1106488"/>
              <a:gd name="connsiteX14150" fmla="*/ 889001 w 1031876"/>
              <a:gd name="connsiteY14150" fmla="*/ 368300 h 1106488"/>
              <a:gd name="connsiteX14151" fmla="*/ 891382 w 1031876"/>
              <a:gd name="connsiteY14151" fmla="*/ 371740 h 1106488"/>
              <a:gd name="connsiteX14152" fmla="*/ 891060 w 1031876"/>
              <a:gd name="connsiteY14152" fmla="*/ 372205 h 1106488"/>
              <a:gd name="connsiteX14153" fmla="*/ 874713 w 1031876"/>
              <a:gd name="connsiteY14153" fmla="*/ 368300 h 1106488"/>
              <a:gd name="connsiteX14154" fmla="*/ 882651 w 1031876"/>
              <a:gd name="connsiteY14154" fmla="*/ 374650 h 1106488"/>
              <a:gd name="connsiteX14155" fmla="*/ 874713 w 1031876"/>
              <a:gd name="connsiteY14155" fmla="*/ 368300 h 1106488"/>
              <a:gd name="connsiteX14156" fmla="*/ 862807 w 1031876"/>
              <a:gd name="connsiteY14156" fmla="*/ 368300 h 1106488"/>
              <a:gd name="connsiteX14157" fmla="*/ 863601 w 1031876"/>
              <a:gd name="connsiteY14157" fmla="*/ 371475 h 1106488"/>
              <a:gd name="connsiteX14158" fmla="*/ 862807 w 1031876"/>
              <a:gd name="connsiteY14158" fmla="*/ 374650 h 1106488"/>
              <a:gd name="connsiteX14159" fmla="*/ 862013 w 1031876"/>
              <a:gd name="connsiteY14159" fmla="*/ 371475 h 1106488"/>
              <a:gd name="connsiteX14160" fmla="*/ 862807 w 1031876"/>
              <a:gd name="connsiteY14160" fmla="*/ 368300 h 1106488"/>
              <a:gd name="connsiteX14161" fmla="*/ 880270 w 1031876"/>
              <a:gd name="connsiteY14161" fmla="*/ 366395 h 1106488"/>
              <a:gd name="connsiteX14162" fmla="*/ 881659 w 1031876"/>
              <a:gd name="connsiteY14162" fmla="*/ 367506 h 1106488"/>
              <a:gd name="connsiteX14163" fmla="*/ 882651 w 1031876"/>
              <a:gd name="connsiteY14163" fmla="*/ 368300 h 1106488"/>
              <a:gd name="connsiteX14164" fmla="*/ 883900 w 1031876"/>
              <a:gd name="connsiteY14164" fmla="*/ 365385 h 1106488"/>
              <a:gd name="connsiteX14165" fmla="*/ 888683 w 1031876"/>
              <a:gd name="connsiteY14165" fmla="*/ 368118 h 1106488"/>
              <a:gd name="connsiteX14166" fmla="*/ 888683 w 1031876"/>
              <a:gd name="connsiteY14166" fmla="*/ 367846 h 1106488"/>
              <a:gd name="connsiteX14167" fmla="*/ 888833 w 1031876"/>
              <a:gd name="connsiteY14167" fmla="*/ 368204 h 1106488"/>
              <a:gd name="connsiteX14168" fmla="*/ 889001 w 1031876"/>
              <a:gd name="connsiteY14168" fmla="*/ 368300 h 1106488"/>
              <a:gd name="connsiteX14169" fmla="*/ 888874 w 1031876"/>
              <a:gd name="connsiteY14169" fmla="*/ 368300 h 1106488"/>
              <a:gd name="connsiteX14170" fmla="*/ 888890 w 1031876"/>
              <a:gd name="connsiteY14170" fmla="*/ 368337 h 1106488"/>
              <a:gd name="connsiteX14171" fmla="*/ 889001 w 1031876"/>
              <a:gd name="connsiteY14171" fmla="*/ 368300 h 1106488"/>
              <a:gd name="connsiteX14172" fmla="*/ 889001 w 1031876"/>
              <a:gd name="connsiteY14172" fmla="*/ 368602 h 1106488"/>
              <a:gd name="connsiteX14173" fmla="*/ 890720 w 1031876"/>
              <a:gd name="connsiteY14173" fmla="*/ 372696 h 1106488"/>
              <a:gd name="connsiteX14174" fmla="*/ 891060 w 1031876"/>
              <a:gd name="connsiteY14174" fmla="*/ 372205 h 1106488"/>
              <a:gd name="connsiteX14175" fmla="*/ 892176 w 1031876"/>
              <a:gd name="connsiteY14175" fmla="*/ 374320 h 1106488"/>
              <a:gd name="connsiteX14176" fmla="*/ 895206 w 1031876"/>
              <a:gd name="connsiteY14176" fmla="*/ 375140 h 1106488"/>
              <a:gd name="connsiteX14177" fmla="*/ 895351 w 1031876"/>
              <a:gd name="connsiteY14177" fmla="*/ 374650 h 1106488"/>
              <a:gd name="connsiteX14178" fmla="*/ 895300 w 1031876"/>
              <a:gd name="connsiteY14178" fmla="*/ 375166 h 1106488"/>
              <a:gd name="connsiteX14179" fmla="*/ 895351 w 1031876"/>
              <a:gd name="connsiteY14179" fmla="*/ 375179 h 1106488"/>
              <a:gd name="connsiteX14180" fmla="*/ 895299 w 1031876"/>
              <a:gd name="connsiteY14180" fmla="*/ 375179 h 1106488"/>
              <a:gd name="connsiteX14181" fmla="*/ 894653 w 1031876"/>
              <a:gd name="connsiteY14181" fmla="*/ 381716 h 1106488"/>
              <a:gd name="connsiteX14182" fmla="*/ 895351 w 1031876"/>
              <a:gd name="connsiteY14182" fmla="*/ 382588 h 1106488"/>
              <a:gd name="connsiteX14183" fmla="*/ 894618 w 1031876"/>
              <a:gd name="connsiteY14183" fmla="*/ 382065 h 1106488"/>
              <a:gd name="connsiteX14184" fmla="*/ 894567 w 1031876"/>
              <a:gd name="connsiteY14184" fmla="*/ 382588 h 1106488"/>
              <a:gd name="connsiteX14185" fmla="*/ 894557 w 1031876"/>
              <a:gd name="connsiteY14185" fmla="*/ 382687 h 1106488"/>
              <a:gd name="connsiteX14186" fmla="*/ 894489 w 1031876"/>
              <a:gd name="connsiteY14186" fmla="*/ 382588 h 1106488"/>
              <a:gd name="connsiteX14187" fmla="*/ 893647 w 1031876"/>
              <a:gd name="connsiteY14187" fmla="*/ 381371 h 1106488"/>
              <a:gd name="connsiteX14188" fmla="*/ 889795 w 1031876"/>
              <a:gd name="connsiteY14188" fmla="*/ 378619 h 1106488"/>
              <a:gd name="connsiteX14189" fmla="*/ 889107 w 1031876"/>
              <a:gd name="connsiteY14189" fmla="*/ 375179 h 1106488"/>
              <a:gd name="connsiteX14190" fmla="*/ 889001 w 1031876"/>
              <a:gd name="connsiteY14190" fmla="*/ 375179 h 1106488"/>
              <a:gd name="connsiteX14191" fmla="*/ 889083 w 1031876"/>
              <a:gd name="connsiteY14191" fmla="*/ 375061 h 1106488"/>
              <a:gd name="connsiteX14192" fmla="*/ 889001 w 1031876"/>
              <a:gd name="connsiteY14192" fmla="*/ 374650 h 1106488"/>
              <a:gd name="connsiteX14193" fmla="*/ 889276 w 1031876"/>
              <a:gd name="connsiteY14193" fmla="*/ 374783 h 1106488"/>
              <a:gd name="connsiteX14194" fmla="*/ 889578 w 1031876"/>
              <a:gd name="connsiteY14194" fmla="*/ 374346 h 1106488"/>
              <a:gd name="connsiteX14195" fmla="*/ 889001 w 1031876"/>
              <a:gd name="connsiteY14195" fmla="*/ 374542 h 1106488"/>
              <a:gd name="connsiteX14196" fmla="*/ 889001 w 1031876"/>
              <a:gd name="connsiteY14196" fmla="*/ 374650 h 1106488"/>
              <a:gd name="connsiteX14197" fmla="*/ 888961 w 1031876"/>
              <a:gd name="connsiteY14197" fmla="*/ 374556 h 1106488"/>
              <a:gd name="connsiteX14198" fmla="*/ 888920 w 1031876"/>
              <a:gd name="connsiteY14198" fmla="*/ 374569 h 1106488"/>
              <a:gd name="connsiteX14199" fmla="*/ 889001 w 1031876"/>
              <a:gd name="connsiteY14199" fmla="*/ 374650 h 1106488"/>
              <a:gd name="connsiteX14200" fmla="*/ 888683 w 1031876"/>
              <a:gd name="connsiteY14200" fmla="*/ 374650 h 1106488"/>
              <a:gd name="connsiteX14201" fmla="*/ 888207 w 1031876"/>
              <a:gd name="connsiteY14201" fmla="*/ 374650 h 1106488"/>
              <a:gd name="connsiteX14202" fmla="*/ 885473 w 1031876"/>
              <a:gd name="connsiteY14202" fmla="*/ 374650 h 1106488"/>
              <a:gd name="connsiteX14203" fmla="*/ 885826 w 1031876"/>
              <a:gd name="connsiteY14203" fmla="*/ 375444 h 1106488"/>
              <a:gd name="connsiteX14204" fmla="*/ 887096 w 1031876"/>
              <a:gd name="connsiteY14204" fmla="*/ 378302 h 1106488"/>
              <a:gd name="connsiteX14205" fmla="*/ 883958 w 1031876"/>
              <a:gd name="connsiteY14205" fmla="*/ 376284 h 1106488"/>
              <a:gd name="connsiteX14206" fmla="*/ 888207 w 1031876"/>
              <a:gd name="connsiteY14206" fmla="*/ 381596 h 1106488"/>
              <a:gd name="connsiteX14207" fmla="*/ 889001 w 1031876"/>
              <a:gd name="connsiteY14207" fmla="*/ 382588 h 1106488"/>
              <a:gd name="connsiteX14208" fmla="*/ 883445 w 1031876"/>
              <a:gd name="connsiteY14208" fmla="*/ 381596 h 1106488"/>
              <a:gd name="connsiteX14209" fmla="*/ 882832 w 1031876"/>
              <a:gd name="connsiteY14209" fmla="*/ 376238 h 1106488"/>
              <a:gd name="connsiteX14210" fmla="*/ 882651 w 1031876"/>
              <a:gd name="connsiteY14210" fmla="*/ 376238 h 1106488"/>
              <a:gd name="connsiteX14211" fmla="*/ 882651 w 1031876"/>
              <a:gd name="connsiteY14211" fmla="*/ 375444 h 1106488"/>
              <a:gd name="connsiteX14212" fmla="*/ 882651 w 1031876"/>
              <a:gd name="connsiteY14212" fmla="*/ 374650 h 1106488"/>
              <a:gd name="connsiteX14213" fmla="*/ 882651 w 1031876"/>
              <a:gd name="connsiteY14213" fmla="*/ 374551 h 1106488"/>
              <a:gd name="connsiteX14214" fmla="*/ 882651 w 1031876"/>
              <a:gd name="connsiteY14214" fmla="*/ 371872 h 1106488"/>
              <a:gd name="connsiteX14215" fmla="*/ 882651 w 1031876"/>
              <a:gd name="connsiteY14215" fmla="*/ 369094 h 1106488"/>
              <a:gd name="connsiteX14216" fmla="*/ 882651 w 1031876"/>
              <a:gd name="connsiteY14216" fmla="*/ 368300 h 1106488"/>
              <a:gd name="connsiteX14217" fmla="*/ 883445 w 1031876"/>
              <a:gd name="connsiteY14217" fmla="*/ 369094 h 1106488"/>
              <a:gd name="connsiteX14218" fmla="*/ 888683 w 1031876"/>
              <a:gd name="connsiteY14218" fmla="*/ 374332 h 1106488"/>
              <a:gd name="connsiteX14219" fmla="*/ 888683 w 1031876"/>
              <a:gd name="connsiteY14219" fmla="*/ 373908 h 1106488"/>
              <a:gd name="connsiteX14220" fmla="*/ 886620 w 1031876"/>
              <a:gd name="connsiteY14220" fmla="*/ 369094 h 1106488"/>
              <a:gd name="connsiteX14221" fmla="*/ 888683 w 1031876"/>
              <a:gd name="connsiteY14221" fmla="*/ 368406 h 1106488"/>
              <a:gd name="connsiteX14222" fmla="*/ 888683 w 1031876"/>
              <a:gd name="connsiteY14222" fmla="*/ 368300 h 1106488"/>
              <a:gd name="connsiteX14223" fmla="*/ 888207 w 1031876"/>
              <a:gd name="connsiteY14223" fmla="*/ 368300 h 1106488"/>
              <a:gd name="connsiteX14224" fmla="*/ 886620 w 1031876"/>
              <a:gd name="connsiteY14224" fmla="*/ 368300 h 1106488"/>
              <a:gd name="connsiteX14225" fmla="*/ 882651 w 1031876"/>
              <a:gd name="connsiteY14225" fmla="*/ 368300 h 1106488"/>
              <a:gd name="connsiteX14226" fmla="*/ 259359 w 1031876"/>
              <a:gd name="connsiteY14226" fmla="*/ 362744 h 1106488"/>
              <a:gd name="connsiteX14227" fmla="*/ 254398 w 1031876"/>
              <a:gd name="connsiteY14227" fmla="*/ 366712 h 1106488"/>
              <a:gd name="connsiteX14228" fmla="*/ 256382 w 1031876"/>
              <a:gd name="connsiteY14228" fmla="*/ 365125 h 1106488"/>
              <a:gd name="connsiteX14229" fmla="*/ 915988 w 1031876"/>
              <a:gd name="connsiteY14229" fmla="*/ 361950 h 1106488"/>
              <a:gd name="connsiteX14230" fmla="*/ 915989 w 1031876"/>
              <a:gd name="connsiteY14230" fmla="*/ 361950 h 1106488"/>
              <a:gd name="connsiteX14231" fmla="*/ 917576 w 1031876"/>
              <a:gd name="connsiteY14231" fmla="*/ 361950 h 1106488"/>
              <a:gd name="connsiteX14232" fmla="*/ 917576 w 1031876"/>
              <a:gd name="connsiteY14232" fmla="*/ 363538 h 1106488"/>
              <a:gd name="connsiteX14233" fmla="*/ 915988 w 1031876"/>
              <a:gd name="connsiteY14233" fmla="*/ 363538 h 1106488"/>
              <a:gd name="connsiteX14234" fmla="*/ 889001 w 1031876"/>
              <a:gd name="connsiteY14234" fmla="*/ 361950 h 1106488"/>
              <a:gd name="connsiteX14235" fmla="*/ 895351 w 1031876"/>
              <a:gd name="connsiteY14235" fmla="*/ 368300 h 1106488"/>
              <a:gd name="connsiteX14236" fmla="*/ 889001 w 1031876"/>
              <a:gd name="connsiteY14236" fmla="*/ 361950 h 1106488"/>
              <a:gd name="connsiteX14237" fmla="*/ 882651 w 1031876"/>
              <a:gd name="connsiteY14237" fmla="*/ 361950 h 1106488"/>
              <a:gd name="connsiteX14238" fmla="*/ 885032 w 1031876"/>
              <a:gd name="connsiteY14238" fmla="*/ 362744 h 1106488"/>
              <a:gd name="connsiteX14239" fmla="*/ 883900 w 1031876"/>
              <a:gd name="connsiteY14239" fmla="*/ 365385 h 1106488"/>
              <a:gd name="connsiteX14240" fmla="*/ 883445 w 1031876"/>
              <a:gd name="connsiteY14240" fmla="*/ 365125 h 1106488"/>
              <a:gd name="connsiteX14241" fmla="*/ 882651 w 1031876"/>
              <a:gd name="connsiteY14241" fmla="*/ 361950 h 1106488"/>
              <a:gd name="connsiteX14242" fmla="*/ 874713 w 1031876"/>
              <a:gd name="connsiteY14242" fmla="*/ 361950 h 1106488"/>
              <a:gd name="connsiteX14243" fmla="*/ 882651 w 1031876"/>
              <a:gd name="connsiteY14243" fmla="*/ 368300 h 1106488"/>
              <a:gd name="connsiteX14244" fmla="*/ 874713 w 1031876"/>
              <a:gd name="connsiteY14244" fmla="*/ 368300 h 1106488"/>
              <a:gd name="connsiteX14245" fmla="*/ 874713 w 1031876"/>
              <a:gd name="connsiteY14245" fmla="*/ 361950 h 1106488"/>
              <a:gd name="connsiteX14246" fmla="*/ 874713 w 1031876"/>
              <a:gd name="connsiteY14246" fmla="*/ 361950 h 1106488"/>
              <a:gd name="connsiteX14247" fmla="*/ 880270 w 1031876"/>
              <a:gd name="connsiteY14247" fmla="*/ 366395 h 1106488"/>
              <a:gd name="connsiteX14248" fmla="*/ 878682 w 1031876"/>
              <a:gd name="connsiteY14248" fmla="*/ 365125 h 1106488"/>
              <a:gd name="connsiteX14249" fmla="*/ 874713 w 1031876"/>
              <a:gd name="connsiteY14249" fmla="*/ 361950 h 1106488"/>
              <a:gd name="connsiteX14250" fmla="*/ 266700 w 1031876"/>
              <a:gd name="connsiteY14250" fmla="*/ 361950 h 1106488"/>
              <a:gd name="connsiteX14251" fmla="*/ 262659 w 1031876"/>
              <a:gd name="connsiteY14251" fmla="*/ 364259 h 1106488"/>
              <a:gd name="connsiteX14252" fmla="*/ 263525 w 1031876"/>
              <a:gd name="connsiteY14252" fmla="*/ 362744 h 1106488"/>
              <a:gd name="connsiteX14253" fmla="*/ 266700 w 1031876"/>
              <a:gd name="connsiteY14253" fmla="*/ 361950 h 1106488"/>
              <a:gd name="connsiteX14254" fmla="*/ 252413 w 1031876"/>
              <a:gd name="connsiteY14254" fmla="*/ 361950 h 1106488"/>
              <a:gd name="connsiteX14255" fmla="*/ 250104 w 1031876"/>
              <a:gd name="connsiteY14255" fmla="*/ 365991 h 1106488"/>
              <a:gd name="connsiteX14256" fmla="*/ 246063 w 1031876"/>
              <a:gd name="connsiteY14256" fmla="*/ 368300 h 1106488"/>
              <a:gd name="connsiteX14257" fmla="*/ 252413 w 1031876"/>
              <a:gd name="connsiteY14257" fmla="*/ 361950 h 1106488"/>
              <a:gd name="connsiteX14258" fmla="*/ 252413 w 1031876"/>
              <a:gd name="connsiteY14258" fmla="*/ 361950 h 1106488"/>
              <a:gd name="connsiteX14259" fmla="*/ 252413 w 1031876"/>
              <a:gd name="connsiteY14259" fmla="*/ 361951 h 1106488"/>
              <a:gd name="connsiteX14260" fmla="*/ 252413 w 1031876"/>
              <a:gd name="connsiteY14260" fmla="*/ 365125 h 1106488"/>
              <a:gd name="connsiteX14261" fmla="*/ 252413 w 1031876"/>
              <a:gd name="connsiteY14261" fmla="*/ 368300 h 1106488"/>
              <a:gd name="connsiteX14262" fmla="*/ 246063 w 1031876"/>
              <a:gd name="connsiteY14262" fmla="*/ 368300 h 1106488"/>
              <a:gd name="connsiteX14263" fmla="*/ 249238 w 1031876"/>
              <a:gd name="connsiteY14263" fmla="*/ 367506 h 1106488"/>
              <a:gd name="connsiteX14264" fmla="*/ 250104 w 1031876"/>
              <a:gd name="connsiteY14264" fmla="*/ 365991 h 1106488"/>
              <a:gd name="connsiteX14265" fmla="*/ 251619 w 1031876"/>
              <a:gd name="connsiteY14265" fmla="*/ 365125 h 1106488"/>
              <a:gd name="connsiteX14266" fmla="*/ 252413 w 1031876"/>
              <a:gd name="connsiteY14266" fmla="*/ 361950 h 1106488"/>
              <a:gd name="connsiteX14267" fmla="*/ 878682 w 1031876"/>
              <a:gd name="connsiteY14267" fmla="*/ 361421 h 1106488"/>
              <a:gd name="connsiteX14268" fmla="*/ 881659 w 1031876"/>
              <a:gd name="connsiteY14268" fmla="*/ 361421 h 1106488"/>
              <a:gd name="connsiteX14269" fmla="*/ 882651 w 1031876"/>
              <a:gd name="connsiteY14269" fmla="*/ 361421 h 1106488"/>
              <a:gd name="connsiteX14270" fmla="*/ 882651 w 1031876"/>
              <a:gd name="connsiteY14270" fmla="*/ 361950 h 1106488"/>
              <a:gd name="connsiteX14271" fmla="*/ 882651 w 1031876"/>
              <a:gd name="connsiteY14271" fmla="*/ 362281 h 1106488"/>
              <a:gd name="connsiteX14272" fmla="*/ 882651 w 1031876"/>
              <a:gd name="connsiteY14272" fmla="*/ 363141 h 1106488"/>
              <a:gd name="connsiteX14273" fmla="*/ 882651 w 1031876"/>
              <a:gd name="connsiteY14273" fmla="*/ 364860 h 1106488"/>
              <a:gd name="connsiteX14274" fmla="*/ 882651 w 1031876"/>
              <a:gd name="connsiteY14274" fmla="*/ 367440 h 1106488"/>
              <a:gd name="connsiteX14275" fmla="*/ 882651 w 1031876"/>
              <a:gd name="connsiteY14275" fmla="*/ 368300 h 1106488"/>
              <a:gd name="connsiteX14276" fmla="*/ 878682 w 1031876"/>
              <a:gd name="connsiteY14276" fmla="*/ 361421 h 1106488"/>
              <a:gd name="connsiteX14277" fmla="*/ 246153 w 1031876"/>
              <a:gd name="connsiteY14277" fmla="*/ 361198 h 1106488"/>
              <a:gd name="connsiteX14278" fmla="*/ 239316 w 1031876"/>
              <a:gd name="connsiteY14278" fmla="*/ 368028 h 1106488"/>
              <a:gd name="connsiteX14279" fmla="*/ 246153 w 1031876"/>
              <a:gd name="connsiteY14279" fmla="*/ 361198 h 1106488"/>
              <a:gd name="connsiteX14280" fmla="*/ 239316 w 1031876"/>
              <a:gd name="connsiteY14280" fmla="*/ 361198 h 1106488"/>
              <a:gd name="connsiteX14281" fmla="*/ 239316 w 1031876"/>
              <a:gd name="connsiteY14281" fmla="*/ 362051 h 1106488"/>
              <a:gd name="connsiteX14282" fmla="*/ 239316 w 1031876"/>
              <a:gd name="connsiteY14282" fmla="*/ 363759 h 1106488"/>
              <a:gd name="connsiteX14283" fmla="*/ 239316 w 1031876"/>
              <a:gd name="connsiteY14283" fmla="*/ 364613 h 1106488"/>
              <a:gd name="connsiteX14284" fmla="*/ 239316 w 1031876"/>
              <a:gd name="connsiteY14284" fmla="*/ 368028 h 1106488"/>
              <a:gd name="connsiteX14285" fmla="*/ 232478 w 1031876"/>
              <a:gd name="connsiteY14285" fmla="*/ 368028 h 1106488"/>
              <a:gd name="connsiteX14286" fmla="*/ 239316 w 1031876"/>
              <a:gd name="connsiteY14286" fmla="*/ 361198 h 1106488"/>
              <a:gd name="connsiteX14287" fmla="*/ 34188 w 1031876"/>
              <a:gd name="connsiteY14287" fmla="*/ 361198 h 1106488"/>
              <a:gd name="connsiteX14288" fmla="*/ 27350 w 1031876"/>
              <a:gd name="connsiteY14288" fmla="*/ 368028 h 1106488"/>
              <a:gd name="connsiteX14289" fmla="*/ 34188 w 1031876"/>
              <a:gd name="connsiteY14289" fmla="*/ 361198 h 1106488"/>
              <a:gd name="connsiteX14290" fmla="*/ 27350 w 1031876"/>
              <a:gd name="connsiteY14290" fmla="*/ 361198 h 1106488"/>
              <a:gd name="connsiteX14291" fmla="*/ 26988 w 1031876"/>
              <a:gd name="connsiteY14291" fmla="*/ 362041 h 1106488"/>
              <a:gd name="connsiteX14292" fmla="*/ 24786 w 1031876"/>
              <a:gd name="connsiteY14292" fmla="*/ 367174 h 1106488"/>
              <a:gd name="connsiteX14293" fmla="*/ 26988 w 1031876"/>
              <a:gd name="connsiteY14293" fmla="*/ 367908 h 1106488"/>
              <a:gd name="connsiteX14294" fmla="*/ 27350 w 1031876"/>
              <a:gd name="connsiteY14294" fmla="*/ 368028 h 1106488"/>
              <a:gd name="connsiteX14295" fmla="*/ 26988 w 1031876"/>
              <a:gd name="connsiteY14295" fmla="*/ 368286 h 1106488"/>
              <a:gd name="connsiteX14296" fmla="*/ 21368 w 1031876"/>
              <a:gd name="connsiteY14296" fmla="*/ 372297 h 1106488"/>
              <a:gd name="connsiteX14297" fmla="*/ 21132 w 1031876"/>
              <a:gd name="connsiteY14297" fmla="*/ 374889 h 1106488"/>
              <a:gd name="connsiteX14298" fmla="*/ 21273 w 1031876"/>
              <a:gd name="connsiteY14298" fmla="*/ 374730 h 1106488"/>
              <a:gd name="connsiteX14299" fmla="*/ 21239 w 1031876"/>
              <a:gd name="connsiteY14299" fmla="*/ 375155 h 1106488"/>
              <a:gd name="connsiteX14300" fmla="*/ 21102 w 1031876"/>
              <a:gd name="connsiteY14300" fmla="*/ 375221 h 1106488"/>
              <a:gd name="connsiteX14301" fmla="*/ 21081 w 1031876"/>
              <a:gd name="connsiteY14301" fmla="*/ 375444 h 1106488"/>
              <a:gd name="connsiteX14302" fmla="*/ 21215 w 1031876"/>
              <a:gd name="connsiteY14302" fmla="*/ 375444 h 1106488"/>
              <a:gd name="connsiteX14303" fmla="*/ 20638 w 1031876"/>
              <a:gd name="connsiteY14303" fmla="*/ 382588 h 1106488"/>
              <a:gd name="connsiteX14304" fmla="*/ 20638 w 1031876"/>
              <a:gd name="connsiteY14304" fmla="*/ 380315 h 1106488"/>
              <a:gd name="connsiteX14305" fmla="*/ 20513 w 1031876"/>
              <a:gd name="connsiteY14305" fmla="*/ 381689 h 1106488"/>
              <a:gd name="connsiteX14306" fmla="*/ 20513 w 1031876"/>
              <a:gd name="connsiteY14306" fmla="*/ 388519 h 1106488"/>
              <a:gd name="connsiteX14307" fmla="*/ 14530 w 1031876"/>
              <a:gd name="connsiteY14307" fmla="*/ 391935 h 1106488"/>
              <a:gd name="connsiteX14308" fmla="*/ 14288 w 1031876"/>
              <a:gd name="connsiteY14308" fmla="*/ 392901 h 1106488"/>
              <a:gd name="connsiteX14309" fmla="*/ 13729 w 1031876"/>
              <a:gd name="connsiteY14309" fmla="*/ 395132 h 1106488"/>
              <a:gd name="connsiteX14310" fmla="*/ 13790 w 1031876"/>
              <a:gd name="connsiteY14310" fmla="*/ 395235 h 1106488"/>
              <a:gd name="connsiteX14311" fmla="*/ 14288 w 1031876"/>
              <a:gd name="connsiteY14311" fmla="*/ 394738 h 1106488"/>
              <a:gd name="connsiteX14312" fmla="*/ 14530 w 1031876"/>
              <a:gd name="connsiteY14312" fmla="*/ 394496 h 1106488"/>
              <a:gd name="connsiteX14313" fmla="*/ 20513 w 1031876"/>
              <a:gd name="connsiteY14313" fmla="*/ 388519 h 1106488"/>
              <a:gd name="connsiteX14314" fmla="*/ 14530 w 1031876"/>
              <a:gd name="connsiteY14314" fmla="*/ 395350 h 1106488"/>
              <a:gd name="connsiteX14315" fmla="*/ 14288 w 1031876"/>
              <a:gd name="connsiteY14315" fmla="*/ 397283 h 1106488"/>
              <a:gd name="connsiteX14316" fmla="*/ 13699 w 1031876"/>
              <a:gd name="connsiteY14316" fmla="*/ 401989 h 1106488"/>
              <a:gd name="connsiteX14317" fmla="*/ 13778 w 1031876"/>
              <a:gd name="connsiteY14317" fmla="*/ 402155 h 1106488"/>
              <a:gd name="connsiteX14318" fmla="*/ 14288 w 1031876"/>
              <a:gd name="connsiteY14318" fmla="*/ 402027 h 1106488"/>
              <a:gd name="connsiteX14319" fmla="*/ 14769 w 1031876"/>
              <a:gd name="connsiteY14319" fmla="*/ 401907 h 1106488"/>
              <a:gd name="connsiteX14320" fmla="*/ 14530 w 1031876"/>
              <a:gd name="connsiteY14320" fmla="*/ 402180 h 1106488"/>
              <a:gd name="connsiteX14321" fmla="*/ 14499 w 1031876"/>
              <a:gd name="connsiteY14321" fmla="*/ 402432 h 1106488"/>
              <a:gd name="connsiteX14322" fmla="*/ 17463 w 1031876"/>
              <a:gd name="connsiteY14322" fmla="*/ 402432 h 1106488"/>
              <a:gd name="connsiteX14323" fmla="*/ 15280 w 1031876"/>
              <a:gd name="connsiteY14323" fmla="*/ 404441 h 1106488"/>
              <a:gd name="connsiteX14324" fmla="*/ 14456 w 1031876"/>
              <a:gd name="connsiteY14324" fmla="*/ 402772 h 1106488"/>
              <a:gd name="connsiteX14325" fmla="*/ 14288 w 1031876"/>
              <a:gd name="connsiteY14325" fmla="*/ 404114 h 1106488"/>
              <a:gd name="connsiteX14326" fmla="*/ 13675 w 1031876"/>
              <a:gd name="connsiteY14326" fmla="*/ 409011 h 1106488"/>
              <a:gd name="connsiteX14327" fmla="*/ 13675 w 1031876"/>
              <a:gd name="connsiteY14327" fmla="*/ 406449 h 1106488"/>
              <a:gd name="connsiteX14328" fmla="*/ 13675 w 1031876"/>
              <a:gd name="connsiteY14328" fmla="*/ 405595 h 1106488"/>
              <a:gd name="connsiteX14329" fmla="*/ 13675 w 1031876"/>
              <a:gd name="connsiteY14329" fmla="*/ 403226 h 1106488"/>
              <a:gd name="connsiteX14330" fmla="*/ 13161 w 1031876"/>
              <a:gd name="connsiteY14330" fmla="*/ 403226 h 1106488"/>
              <a:gd name="connsiteX14331" fmla="*/ 10791 w 1031876"/>
              <a:gd name="connsiteY14331" fmla="*/ 408050 h 1106488"/>
              <a:gd name="connsiteX14332" fmla="*/ 13675 w 1031876"/>
              <a:gd name="connsiteY14332" fmla="*/ 409011 h 1106488"/>
              <a:gd name="connsiteX14333" fmla="*/ 8547 w 1031876"/>
              <a:gd name="connsiteY14333" fmla="*/ 410718 h 1106488"/>
              <a:gd name="connsiteX14334" fmla="*/ 13047 w 1031876"/>
              <a:gd name="connsiteY14334" fmla="*/ 403226 h 1106488"/>
              <a:gd name="connsiteX14335" fmla="*/ 11311 w 1031876"/>
              <a:gd name="connsiteY14335" fmla="*/ 403226 h 1106488"/>
              <a:gd name="connsiteX14336" fmla="*/ 7342 w 1031876"/>
              <a:gd name="connsiteY14336" fmla="*/ 403226 h 1106488"/>
              <a:gd name="connsiteX14337" fmla="*/ 6350 w 1031876"/>
              <a:gd name="connsiteY14337" fmla="*/ 403226 h 1106488"/>
              <a:gd name="connsiteX14338" fmla="*/ 10319 w 1031876"/>
              <a:gd name="connsiteY14338" fmla="*/ 402333 h 1106488"/>
              <a:gd name="connsiteX14339" fmla="*/ 12344 w 1031876"/>
              <a:gd name="connsiteY14339" fmla="*/ 399144 h 1106488"/>
              <a:gd name="connsiteX14340" fmla="*/ 13675 w 1031876"/>
              <a:gd name="connsiteY14340" fmla="*/ 401939 h 1106488"/>
              <a:gd name="connsiteX14341" fmla="*/ 13675 w 1031876"/>
              <a:gd name="connsiteY14341" fmla="*/ 397048 h 1106488"/>
              <a:gd name="connsiteX14342" fmla="*/ 12344 w 1031876"/>
              <a:gd name="connsiteY14342" fmla="*/ 399144 h 1106488"/>
              <a:gd name="connsiteX14343" fmla="*/ 11311 w 1031876"/>
              <a:gd name="connsiteY14343" fmla="*/ 396975 h 1106488"/>
              <a:gd name="connsiteX14344" fmla="*/ 13172 w 1031876"/>
              <a:gd name="connsiteY14344" fmla="*/ 394184 h 1106488"/>
              <a:gd name="connsiteX14345" fmla="*/ 13675 w 1031876"/>
              <a:gd name="connsiteY14345" fmla="*/ 395040 h 1106488"/>
              <a:gd name="connsiteX14346" fmla="*/ 13675 w 1031876"/>
              <a:gd name="connsiteY14346" fmla="*/ 391935 h 1106488"/>
              <a:gd name="connsiteX14347" fmla="*/ 13675 w 1031876"/>
              <a:gd name="connsiteY14347" fmla="*/ 388519 h 1106488"/>
              <a:gd name="connsiteX14348" fmla="*/ 20513 w 1031876"/>
              <a:gd name="connsiteY14348" fmla="*/ 374858 h 1106488"/>
              <a:gd name="connsiteX14349" fmla="*/ 20513 w 1031876"/>
              <a:gd name="connsiteY14349" fmla="*/ 370589 h 1106488"/>
              <a:gd name="connsiteX14350" fmla="*/ 20513 w 1031876"/>
              <a:gd name="connsiteY14350" fmla="*/ 368028 h 1106488"/>
              <a:gd name="connsiteX14351" fmla="*/ 23932 w 1031876"/>
              <a:gd name="connsiteY14351" fmla="*/ 367174 h 1106488"/>
              <a:gd name="connsiteX14352" fmla="*/ 26988 w 1031876"/>
              <a:gd name="connsiteY14352" fmla="*/ 361830 h 1106488"/>
              <a:gd name="connsiteX14353" fmla="*/ 253207 w 1031876"/>
              <a:gd name="connsiteY14353" fmla="*/ 361156 h 1106488"/>
              <a:gd name="connsiteX14354" fmla="*/ 255886 w 1031876"/>
              <a:gd name="connsiteY14354" fmla="*/ 364728 h 1106488"/>
              <a:gd name="connsiteX14355" fmla="*/ 254398 w 1031876"/>
              <a:gd name="connsiteY14355" fmla="*/ 366712 h 1106488"/>
              <a:gd name="connsiteX14356" fmla="*/ 253482 w 1031876"/>
              <a:gd name="connsiteY14356" fmla="*/ 367934 h 1106488"/>
              <a:gd name="connsiteX14357" fmla="*/ 259359 w 1031876"/>
              <a:gd name="connsiteY14357" fmla="*/ 365919 h 1106488"/>
              <a:gd name="connsiteX14358" fmla="*/ 260350 w 1031876"/>
              <a:gd name="connsiteY14358" fmla="*/ 368298 h 1106488"/>
              <a:gd name="connsiteX14359" fmla="*/ 260350 w 1031876"/>
              <a:gd name="connsiteY14359" fmla="*/ 368299 h 1106488"/>
              <a:gd name="connsiteX14360" fmla="*/ 261144 w 1031876"/>
              <a:gd name="connsiteY14360" fmla="*/ 365125 h 1106488"/>
              <a:gd name="connsiteX14361" fmla="*/ 262659 w 1031876"/>
              <a:gd name="connsiteY14361" fmla="*/ 364259 h 1106488"/>
              <a:gd name="connsiteX14362" fmla="*/ 260351 w 1031876"/>
              <a:gd name="connsiteY14362" fmla="*/ 368299 h 1106488"/>
              <a:gd name="connsiteX14363" fmla="*/ 260351 w 1031876"/>
              <a:gd name="connsiteY14363" fmla="*/ 368300 h 1106488"/>
              <a:gd name="connsiteX14364" fmla="*/ 260350 w 1031876"/>
              <a:gd name="connsiteY14364" fmla="*/ 368300 h 1106488"/>
              <a:gd name="connsiteX14365" fmla="*/ 256382 w 1031876"/>
              <a:gd name="connsiteY14365" fmla="*/ 368300 h 1106488"/>
              <a:gd name="connsiteX14366" fmla="*/ 253207 w 1031876"/>
              <a:gd name="connsiteY14366" fmla="*/ 368300 h 1106488"/>
              <a:gd name="connsiteX14367" fmla="*/ 252413 w 1031876"/>
              <a:gd name="connsiteY14367" fmla="*/ 368300 h 1106488"/>
              <a:gd name="connsiteX14368" fmla="*/ 253207 w 1031876"/>
              <a:gd name="connsiteY14368" fmla="*/ 368028 h 1106488"/>
              <a:gd name="connsiteX14369" fmla="*/ 253207 w 1031876"/>
              <a:gd name="connsiteY14369" fmla="*/ 367665 h 1106488"/>
              <a:gd name="connsiteX14370" fmla="*/ 253207 w 1031876"/>
              <a:gd name="connsiteY14370" fmla="*/ 367407 h 1106488"/>
              <a:gd name="connsiteX14371" fmla="*/ 253207 w 1031876"/>
              <a:gd name="connsiteY14371" fmla="*/ 364728 h 1106488"/>
              <a:gd name="connsiteX14372" fmla="*/ 253207 w 1031876"/>
              <a:gd name="connsiteY14372" fmla="*/ 363835 h 1106488"/>
              <a:gd name="connsiteX14373" fmla="*/ 253207 w 1031876"/>
              <a:gd name="connsiteY14373" fmla="*/ 361156 h 1106488"/>
              <a:gd name="connsiteX14374" fmla="*/ 875564 w 1031876"/>
              <a:gd name="connsiteY14374" fmla="*/ 359701 h 1106488"/>
              <a:gd name="connsiteX14375" fmla="*/ 875705 w 1031876"/>
              <a:gd name="connsiteY14375" fmla="*/ 360561 h 1106488"/>
              <a:gd name="connsiteX14376" fmla="*/ 878377 w 1031876"/>
              <a:gd name="connsiteY14376" fmla="*/ 360892 h 1106488"/>
              <a:gd name="connsiteX14377" fmla="*/ 878682 w 1031876"/>
              <a:gd name="connsiteY14377" fmla="*/ 361421 h 1106488"/>
              <a:gd name="connsiteX14378" fmla="*/ 874713 w 1031876"/>
              <a:gd name="connsiteY14378" fmla="*/ 361421 h 1106488"/>
              <a:gd name="connsiteX14379" fmla="*/ 30342 w 1031876"/>
              <a:gd name="connsiteY14379" fmla="*/ 359490 h 1106488"/>
              <a:gd name="connsiteX14380" fmla="*/ 29273 w 1031876"/>
              <a:gd name="connsiteY14380" fmla="*/ 361198 h 1106488"/>
              <a:gd name="connsiteX14381" fmla="*/ 27350 w 1031876"/>
              <a:gd name="connsiteY14381" fmla="*/ 361198 h 1106488"/>
              <a:gd name="connsiteX14382" fmla="*/ 263525 w 1031876"/>
              <a:gd name="connsiteY14382" fmla="*/ 358973 h 1106488"/>
              <a:gd name="connsiteX14383" fmla="*/ 266700 w 1031876"/>
              <a:gd name="connsiteY14383" fmla="*/ 361950 h 1106488"/>
              <a:gd name="connsiteX14384" fmla="*/ 265906 w 1031876"/>
              <a:gd name="connsiteY14384" fmla="*/ 361950 h 1106488"/>
              <a:gd name="connsiteX14385" fmla="*/ 262731 w 1031876"/>
              <a:gd name="connsiteY14385" fmla="*/ 361950 h 1106488"/>
              <a:gd name="connsiteX14386" fmla="*/ 260350 w 1031876"/>
              <a:gd name="connsiteY14386" fmla="*/ 361950 h 1106488"/>
              <a:gd name="connsiteX14387" fmla="*/ 263525 w 1031876"/>
              <a:gd name="connsiteY14387" fmla="*/ 358973 h 1106488"/>
              <a:gd name="connsiteX14388" fmla="*/ 911807 w 1031876"/>
              <a:gd name="connsiteY14388" fmla="*/ 355406 h 1106488"/>
              <a:gd name="connsiteX14389" fmla="*/ 915194 w 1031876"/>
              <a:gd name="connsiteY14389" fmla="*/ 357584 h 1106488"/>
              <a:gd name="connsiteX14390" fmla="*/ 915730 w 1031876"/>
              <a:gd name="connsiteY14390" fmla="*/ 359997 h 1106488"/>
              <a:gd name="connsiteX14391" fmla="*/ 915194 w 1031876"/>
              <a:gd name="connsiteY14391" fmla="*/ 355931 h 1106488"/>
              <a:gd name="connsiteX14392" fmla="*/ 868363 w 1031876"/>
              <a:gd name="connsiteY14392" fmla="*/ 354806 h 1106488"/>
              <a:gd name="connsiteX14393" fmla="*/ 874713 w 1031876"/>
              <a:gd name="connsiteY14393" fmla="*/ 361950 h 1106488"/>
              <a:gd name="connsiteX14394" fmla="*/ 868363 w 1031876"/>
              <a:gd name="connsiteY14394" fmla="*/ 354806 h 1106488"/>
              <a:gd name="connsiteX14395" fmla="*/ 874713 w 1031876"/>
              <a:gd name="connsiteY14395" fmla="*/ 354541 h 1106488"/>
              <a:gd name="connsiteX14396" fmla="*/ 876545 w 1031876"/>
              <a:gd name="connsiteY14396" fmla="*/ 357716 h 1106488"/>
              <a:gd name="connsiteX14397" fmla="*/ 875564 w 1031876"/>
              <a:gd name="connsiteY14397" fmla="*/ 359701 h 1106488"/>
              <a:gd name="connsiteX14398" fmla="*/ 874713 w 1031876"/>
              <a:gd name="connsiteY14398" fmla="*/ 354541 h 1106488"/>
              <a:gd name="connsiteX14399" fmla="*/ 877690 w 1031876"/>
              <a:gd name="connsiteY14399" fmla="*/ 355401 h 1106488"/>
              <a:gd name="connsiteX14400" fmla="*/ 877094 w 1031876"/>
              <a:gd name="connsiteY14400" fmla="*/ 356605 h 1106488"/>
              <a:gd name="connsiteX14401" fmla="*/ 875705 w 1031876"/>
              <a:gd name="connsiteY14401" fmla="*/ 355401 h 1106488"/>
              <a:gd name="connsiteX14402" fmla="*/ 874713 w 1031876"/>
              <a:gd name="connsiteY14402" fmla="*/ 354541 h 1106488"/>
              <a:gd name="connsiteX14403" fmla="*/ 246153 w 1031876"/>
              <a:gd name="connsiteY14403" fmla="*/ 354367 h 1106488"/>
              <a:gd name="connsiteX14404" fmla="*/ 248563 w 1031876"/>
              <a:gd name="connsiteY14404" fmla="*/ 357577 h 1106488"/>
              <a:gd name="connsiteX14405" fmla="*/ 249635 w 1031876"/>
              <a:gd name="connsiteY14405" fmla="*/ 355700 h 1106488"/>
              <a:gd name="connsiteX14406" fmla="*/ 252413 w 1031876"/>
              <a:gd name="connsiteY14406" fmla="*/ 355006 h 1106488"/>
              <a:gd name="connsiteX14407" fmla="*/ 253207 w 1031876"/>
              <a:gd name="connsiteY14407" fmla="*/ 354807 h 1106488"/>
              <a:gd name="connsiteX14408" fmla="*/ 252413 w 1031876"/>
              <a:gd name="connsiteY14408" fmla="*/ 355601 h 1106488"/>
              <a:gd name="connsiteX14409" fmla="*/ 247313 w 1031876"/>
              <a:gd name="connsiteY14409" fmla="*/ 360701 h 1106488"/>
              <a:gd name="connsiteX14410" fmla="*/ 252136 w 1031876"/>
              <a:gd name="connsiteY14410" fmla="*/ 358636 h 1106488"/>
              <a:gd name="connsiteX14411" fmla="*/ 252413 w 1031876"/>
              <a:gd name="connsiteY14411" fmla="*/ 359466 h 1106488"/>
              <a:gd name="connsiteX14412" fmla="*/ 252991 w 1031876"/>
              <a:gd name="connsiteY14412" fmla="*/ 361198 h 1106488"/>
              <a:gd name="connsiteX14413" fmla="*/ 252413 w 1031876"/>
              <a:gd name="connsiteY14413" fmla="*/ 361198 h 1106488"/>
              <a:gd name="connsiteX14414" fmla="*/ 249572 w 1031876"/>
              <a:gd name="connsiteY14414" fmla="*/ 361198 h 1106488"/>
              <a:gd name="connsiteX14415" fmla="*/ 246817 w 1031876"/>
              <a:gd name="connsiteY14415" fmla="*/ 361198 h 1106488"/>
              <a:gd name="connsiteX14416" fmla="*/ 246153 w 1031876"/>
              <a:gd name="connsiteY14416" fmla="*/ 361861 h 1106488"/>
              <a:gd name="connsiteX14417" fmla="*/ 246153 w 1031876"/>
              <a:gd name="connsiteY14417" fmla="*/ 364613 h 1106488"/>
              <a:gd name="connsiteX14418" fmla="*/ 246153 w 1031876"/>
              <a:gd name="connsiteY14418" fmla="*/ 365467 h 1106488"/>
              <a:gd name="connsiteX14419" fmla="*/ 246153 w 1031876"/>
              <a:gd name="connsiteY14419" fmla="*/ 368028 h 1106488"/>
              <a:gd name="connsiteX14420" fmla="*/ 245534 w 1031876"/>
              <a:gd name="connsiteY14420" fmla="*/ 368028 h 1106488"/>
              <a:gd name="connsiteX14421" fmla="*/ 242735 w 1031876"/>
              <a:gd name="connsiteY14421" fmla="*/ 368028 h 1106488"/>
              <a:gd name="connsiteX14422" fmla="*/ 239316 w 1031876"/>
              <a:gd name="connsiteY14422" fmla="*/ 368028 h 1106488"/>
              <a:gd name="connsiteX14423" fmla="*/ 245298 w 1031876"/>
              <a:gd name="connsiteY14423" fmla="*/ 367174 h 1106488"/>
              <a:gd name="connsiteX14424" fmla="*/ 245534 w 1031876"/>
              <a:gd name="connsiteY14424" fmla="*/ 365526 h 1106488"/>
              <a:gd name="connsiteX14425" fmla="*/ 246153 w 1031876"/>
              <a:gd name="connsiteY14425" fmla="*/ 361198 h 1106488"/>
              <a:gd name="connsiteX14426" fmla="*/ 246153 w 1031876"/>
              <a:gd name="connsiteY14426" fmla="*/ 361794 h 1106488"/>
              <a:gd name="connsiteX14427" fmla="*/ 246494 w 1031876"/>
              <a:gd name="connsiteY14427" fmla="*/ 361198 h 1106488"/>
              <a:gd name="connsiteX14428" fmla="*/ 246153 w 1031876"/>
              <a:gd name="connsiteY14428" fmla="*/ 361198 h 1106488"/>
              <a:gd name="connsiteX14429" fmla="*/ 246604 w 1031876"/>
              <a:gd name="connsiteY14429" fmla="*/ 361005 h 1106488"/>
              <a:gd name="connsiteX14430" fmla="*/ 247578 w 1031876"/>
              <a:gd name="connsiteY14430" fmla="*/ 359299 h 1106488"/>
              <a:gd name="connsiteX14431" fmla="*/ 246153 w 1031876"/>
              <a:gd name="connsiteY14431" fmla="*/ 361198 h 1106488"/>
              <a:gd name="connsiteX14432" fmla="*/ 239316 w 1031876"/>
              <a:gd name="connsiteY14432" fmla="*/ 361198 h 1106488"/>
              <a:gd name="connsiteX14433" fmla="*/ 246153 w 1031876"/>
              <a:gd name="connsiteY14433" fmla="*/ 354367 h 1106488"/>
              <a:gd name="connsiteX14434" fmla="*/ 239316 w 1031876"/>
              <a:gd name="connsiteY14434" fmla="*/ 354367 h 1106488"/>
              <a:gd name="connsiteX14435" fmla="*/ 246153 w 1031876"/>
              <a:gd name="connsiteY14435" fmla="*/ 354367 h 1106488"/>
              <a:gd name="connsiteX14436" fmla="*/ 239316 w 1031876"/>
              <a:gd name="connsiteY14436" fmla="*/ 361198 h 1106488"/>
              <a:gd name="connsiteX14437" fmla="*/ 238461 w 1031876"/>
              <a:gd name="connsiteY14437" fmla="*/ 361198 h 1106488"/>
              <a:gd name="connsiteX14438" fmla="*/ 235042 w 1031876"/>
              <a:gd name="connsiteY14438" fmla="*/ 361198 h 1106488"/>
              <a:gd name="connsiteX14439" fmla="*/ 232478 w 1031876"/>
              <a:gd name="connsiteY14439" fmla="*/ 361198 h 1106488"/>
              <a:gd name="connsiteX14440" fmla="*/ 239316 w 1031876"/>
              <a:gd name="connsiteY14440" fmla="*/ 354367 h 1106488"/>
              <a:gd name="connsiteX14441" fmla="*/ 27350 w 1031876"/>
              <a:gd name="connsiteY14441" fmla="*/ 354367 h 1106488"/>
              <a:gd name="connsiteX14442" fmla="*/ 21368 w 1031876"/>
              <a:gd name="connsiteY14442" fmla="*/ 358636 h 1106488"/>
              <a:gd name="connsiteX14443" fmla="*/ 21197 w 1031876"/>
              <a:gd name="connsiteY14443" fmla="*/ 360515 h 1106488"/>
              <a:gd name="connsiteX14444" fmla="*/ 20513 w 1031876"/>
              <a:gd name="connsiteY14444" fmla="*/ 361198 h 1106488"/>
              <a:gd name="connsiteX14445" fmla="*/ 27350 w 1031876"/>
              <a:gd name="connsiteY14445" fmla="*/ 354367 h 1106488"/>
              <a:gd name="connsiteX14446" fmla="*/ 27350 w 1031876"/>
              <a:gd name="connsiteY14446" fmla="*/ 354367 h 1106488"/>
              <a:gd name="connsiteX14447" fmla="*/ 27350 w 1031876"/>
              <a:gd name="connsiteY14447" fmla="*/ 355221 h 1106488"/>
              <a:gd name="connsiteX14448" fmla="*/ 27350 w 1031876"/>
              <a:gd name="connsiteY14448" fmla="*/ 356929 h 1106488"/>
              <a:gd name="connsiteX14449" fmla="*/ 27350 w 1031876"/>
              <a:gd name="connsiteY14449" fmla="*/ 360344 h 1106488"/>
              <a:gd name="connsiteX14450" fmla="*/ 27350 w 1031876"/>
              <a:gd name="connsiteY14450" fmla="*/ 361198 h 1106488"/>
              <a:gd name="connsiteX14451" fmla="*/ 26988 w 1031876"/>
              <a:gd name="connsiteY14451" fmla="*/ 361559 h 1106488"/>
              <a:gd name="connsiteX14452" fmla="*/ 23932 w 1031876"/>
              <a:gd name="connsiteY14452" fmla="*/ 364613 h 1106488"/>
              <a:gd name="connsiteX14453" fmla="*/ 20513 w 1031876"/>
              <a:gd name="connsiteY14453" fmla="*/ 368028 h 1106488"/>
              <a:gd name="connsiteX14454" fmla="*/ 21197 w 1031876"/>
              <a:gd name="connsiteY14454" fmla="*/ 360515 h 1106488"/>
              <a:gd name="connsiteX14455" fmla="*/ 21368 w 1031876"/>
              <a:gd name="connsiteY14455" fmla="*/ 360344 h 1106488"/>
              <a:gd name="connsiteX14456" fmla="*/ 27350 w 1031876"/>
              <a:gd name="connsiteY14456" fmla="*/ 354367 h 1106488"/>
              <a:gd name="connsiteX14457" fmla="*/ 930276 w 1031876"/>
              <a:gd name="connsiteY14457" fmla="*/ 354013 h 1106488"/>
              <a:gd name="connsiteX14458" fmla="*/ 936626 w 1031876"/>
              <a:gd name="connsiteY14458" fmla="*/ 361157 h 1106488"/>
              <a:gd name="connsiteX14459" fmla="*/ 930276 w 1031876"/>
              <a:gd name="connsiteY14459" fmla="*/ 354013 h 1106488"/>
              <a:gd name="connsiteX14460" fmla="*/ 922338 w 1031876"/>
              <a:gd name="connsiteY14460" fmla="*/ 354012 h 1106488"/>
              <a:gd name="connsiteX14461" fmla="*/ 930276 w 1031876"/>
              <a:gd name="connsiteY14461" fmla="*/ 361950 h 1106488"/>
              <a:gd name="connsiteX14462" fmla="*/ 922338 w 1031876"/>
              <a:gd name="connsiteY14462" fmla="*/ 354012 h 1106488"/>
              <a:gd name="connsiteX14463" fmla="*/ 901701 w 1031876"/>
              <a:gd name="connsiteY14463" fmla="*/ 354012 h 1106488"/>
              <a:gd name="connsiteX14464" fmla="*/ 901701 w 1031876"/>
              <a:gd name="connsiteY14464" fmla="*/ 361950 h 1106488"/>
              <a:gd name="connsiteX14465" fmla="*/ 901701 w 1031876"/>
              <a:gd name="connsiteY14465" fmla="*/ 354012 h 1106488"/>
              <a:gd name="connsiteX14466" fmla="*/ 889001 w 1031876"/>
              <a:gd name="connsiteY14466" fmla="*/ 354012 h 1106488"/>
              <a:gd name="connsiteX14467" fmla="*/ 895351 w 1031876"/>
              <a:gd name="connsiteY14467" fmla="*/ 361950 h 1106488"/>
              <a:gd name="connsiteX14468" fmla="*/ 889001 w 1031876"/>
              <a:gd name="connsiteY14468" fmla="*/ 354012 h 1106488"/>
              <a:gd name="connsiteX14469" fmla="*/ 827882 w 1031876"/>
              <a:gd name="connsiteY14469" fmla="*/ 354012 h 1106488"/>
              <a:gd name="connsiteX14470" fmla="*/ 828676 w 1031876"/>
              <a:gd name="connsiteY14470" fmla="*/ 357981 h 1106488"/>
              <a:gd name="connsiteX14471" fmla="*/ 827882 w 1031876"/>
              <a:gd name="connsiteY14471" fmla="*/ 361950 h 1106488"/>
              <a:gd name="connsiteX14472" fmla="*/ 827088 w 1031876"/>
              <a:gd name="connsiteY14472" fmla="*/ 357981 h 1106488"/>
              <a:gd name="connsiteX14473" fmla="*/ 827882 w 1031876"/>
              <a:gd name="connsiteY14473" fmla="*/ 354012 h 1106488"/>
              <a:gd name="connsiteX14474" fmla="*/ 266700 w 1031876"/>
              <a:gd name="connsiteY14474" fmla="*/ 354012 h 1106488"/>
              <a:gd name="connsiteX14475" fmla="*/ 273050 w 1031876"/>
              <a:gd name="connsiteY14475" fmla="*/ 354012 h 1106488"/>
              <a:gd name="connsiteX14476" fmla="*/ 266700 w 1031876"/>
              <a:gd name="connsiteY14476" fmla="*/ 361950 h 1106488"/>
              <a:gd name="connsiteX14477" fmla="*/ 266700 w 1031876"/>
              <a:gd name="connsiteY14477" fmla="*/ 354012 h 1106488"/>
              <a:gd name="connsiteX14478" fmla="*/ 260351 w 1031876"/>
              <a:gd name="connsiteY14478" fmla="*/ 354012 h 1106488"/>
              <a:gd name="connsiteX14479" fmla="*/ 260350 w 1031876"/>
              <a:gd name="connsiteY14479" fmla="*/ 354019 h 1106488"/>
              <a:gd name="connsiteX14480" fmla="*/ 259458 w 1031876"/>
              <a:gd name="connsiteY14480" fmla="*/ 360263 h 1106488"/>
              <a:gd name="connsiteX14481" fmla="*/ 253207 w 1031876"/>
              <a:gd name="connsiteY14481" fmla="*/ 361156 h 1106488"/>
              <a:gd name="connsiteX14482" fmla="*/ 259458 w 1031876"/>
              <a:gd name="connsiteY14482" fmla="*/ 357584 h 1106488"/>
              <a:gd name="connsiteX14483" fmla="*/ 260350 w 1031876"/>
              <a:gd name="connsiteY14483" fmla="*/ 354016 h 1106488"/>
              <a:gd name="connsiteX14484" fmla="*/ 858045 w 1031876"/>
              <a:gd name="connsiteY14484" fmla="*/ 351631 h 1106488"/>
              <a:gd name="connsiteX14485" fmla="*/ 862014 w 1031876"/>
              <a:gd name="connsiteY14485" fmla="*/ 354012 h 1106488"/>
              <a:gd name="connsiteX14486" fmla="*/ 854076 w 1031876"/>
              <a:gd name="connsiteY14486" fmla="*/ 354012 h 1106488"/>
              <a:gd name="connsiteX14487" fmla="*/ 858045 w 1031876"/>
              <a:gd name="connsiteY14487" fmla="*/ 351631 h 1106488"/>
              <a:gd name="connsiteX14488" fmla="*/ 251813 w 1031876"/>
              <a:gd name="connsiteY14488" fmla="*/ 348714 h 1106488"/>
              <a:gd name="connsiteX14489" fmla="*/ 246656 w 1031876"/>
              <a:gd name="connsiteY14489" fmla="*/ 353865 h 1106488"/>
              <a:gd name="connsiteX14490" fmla="*/ 249238 w 1031876"/>
              <a:gd name="connsiteY14490" fmla="*/ 353219 h 1106488"/>
              <a:gd name="connsiteX14491" fmla="*/ 265780 w 1031876"/>
              <a:gd name="connsiteY14491" fmla="*/ 348687 h 1106488"/>
              <a:gd name="connsiteX14492" fmla="*/ 263790 w 1031876"/>
              <a:gd name="connsiteY14492" fmla="*/ 350640 h 1106488"/>
              <a:gd name="connsiteX14493" fmla="*/ 260351 w 1031876"/>
              <a:gd name="connsiteY14493" fmla="*/ 354012 h 1106488"/>
              <a:gd name="connsiteX14494" fmla="*/ 868363 w 1031876"/>
              <a:gd name="connsiteY14494" fmla="*/ 347663 h 1106488"/>
              <a:gd name="connsiteX14495" fmla="*/ 874713 w 1031876"/>
              <a:gd name="connsiteY14495" fmla="*/ 354013 h 1106488"/>
              <a:gd name="connsiteX14496" fmla="*/ 868363 w 1031876"/>
              <a:gd name="connsiteY14496" fmla="*/ 347663 h 1106488"/>
              <a:gd name="connsiteX14497" fmla="*/ 263525 w 1031876"/>
              <a:gd name="connsiteY14497" fmla="*/ 347663 h 1106488"/>
              <a:gd name="connsiteX14498" fmla="*/ 264679 w 1031876"/>
              <a:gd name="connsiteY14498" fmla="*/ 347952 h 1106488"/>
              <a:gd name="connsiteX14499" fmla="*/ 266700 w 1031876"/>
              <a:gd name="connsiteY14499" fmla="*/ 347663 h 1106488"/>
              <a:gd name="connsiteX14500" fmla="*/ 265112 w 1031876"/>
              <a:gd name="connsiteY14500" fmla="*/ 348060 h 1106488"/>
              <a:gd name="connsiteX14501" fmla="*/ 266154 w 1031876"/>
              <a:gd name="connsiteY14501" fmla="*/ 348321 h 1106488"/>
              <a:gd name="connsiteX14502" fmla="*/ 266700 w 1031876"/>
              <a:gd name="connsiteY14502" fmla="*/ 348457 h 1106488"/>
              <a:gd name="connsiteX14503" fmla="*/ 265780 w 1031876"/>
              <a:gd name="connsiteY14503" fmla="*/ 348687 h 1106488"/>
              <a:gd name="connsiteX14504" fmla="*/ 263525 w 1031876"/>
              <a:gd name="connsiteY14504" fmla="*/ 349251 h 1106488"/>
              <a:gd name="connsiteX14505" fmla="*/ 263128 w 1031876"/>
              <a:gd name="connsiteY14505" fmla="*/ 349152 h 1106488"/>
              <a:gd name="connsiteX14506" fmla="*/ 260351 w 1031876"/>
              <a:gd name="connsiteY14506" fmla="*/ 354012 h 1106488"/>
              <a:gd name="connsiteX14507" fmla="*/ 260350 w 1031876"/>
              <a:gd name="connsiteY14507" fmla="*/ 354013 h 1106488"/>
              <a:gd name="connsiteX14508" fmla="*/ 260350 w 1031876"/>
              <a:gd name="connsiteY14508" fmla="*/ 354012 h 1106488"/>
              <a:gd name="connsiteX14509" fmla="*/ 261116 w 1031876"/>
              <a:gd name="connsiteY14509" fmla="*/ 348649 h 1106488"/>
              <a:gd name="connsiteX14510" fmla="*/ 260350 w 1031876"/>
              <a:gd name="connsiteY14510" fmla="*/ 348457 h 1106488"/>
              <a:gd name="connsiteX14511" fmla="*/ 263525 w 1031876"/>
              <a:gd name="connsiteY14511" fmla="*/ 347663 h 1106488"/>
              <a:gd name="connsiteX14512" fmla="*/ 246857 w 1031876"/>
              <a:gd name="connsiteY14512" fmla="*/ 347663 h 1106488"/>
              <a:gd name="connsiteX14513" fmla="*/ 247651 w 1031876"/>
              <a:gd name="connsiteY14513" fmla="*/ 348457 h 1106488"/>
              <a:gd name="connsiteX14514" fmla="*/ 246857 w 1031876"/>
              <a:gd name="connsiteY14514" fmla="*/ 349251 h 1106488"/>
              <a:gd name="connsiteX14515" fmla="*/ 246153 w 1031876"/>
              <a:gd name="connsiteY14515" fmla="*/ 348547 h 1106488"/>
              <a:gd name="connsiteX14516" fmla="*/ 246063 w 1031876"/>
              <a:gd name="connsiteY14516" fmla="*/ 348457 h 1106488"/>
              <a:gd name="connsiteX14517" fmla="*/ 246153 w 1031876"/>
              <a:gd name="connsiteY14517" fmla="*/ 348367 h 1106488"/>
              <a:gd name="connsiteX14518" fmla="*/ 246063 w 1031876"/>
              <a:gd name="connsiteY14518" fmla="*/ 347663 h 1106488"/>
              <a:gd name="connsiteX14519" fmla="*/ 246063 w 1031876"/>
              <a:gd name="connsiteY14519" fmla="*/ 348457 h 1106488"/>
              <a:gd name="connsiteX14520" fmla="*/ 246063 w 1031876"/>
              <a:gd name="connsiteY14520" fmla="*/ 354013 h 1106488"/>
              <a:gd name="connsiteX14521" fmla="*/ 243682 w 1031876"/>
              <a:gd name="connsiteY14521" fmla="*/ 354013 h 1106488"/>
              <a:gd name="connsiteX14522" fmla="*/ 240507 w 1031876"/>
              <a:gd name="connsiteY14522" fmla="*/ 354013 h 1106488"/>
              <a:gd name="connsiteX14523" fmla="*/ 239713 w 1031876"/>
              <a:gd name="connsiteY14523" fmla="*/ 354013 h 1106488"/>
              <a:gd name="connsiteX14524" fmla="*/ 246063 w 1031876"/>
              <a:gd name="connsiteY14524" fmla="*/ 347663 h 1106488"/>
              <a:gd name="connsiteX14525" fmla="*/ 922338 w 1031876"/>
              <a:gd name="connsiteY14525" fmla="*/ 347662 h 1106488"/>
              <a:gd name="connsiteX14526" fmla="*/ 922338 w 1031876"/>
              <a:gd name="connsiteY14526" fmla="*/ 354012 h 1106488"/>
              <a:gd name="connsiteX14527" fmla="*/ 922338 w 1031876"/>
              <a:gd name="connsiteY14527" fmla="*/ 347662 h 1106488"/>
              <a:gd name="connsiteX14528" fmla="*/ 882651 w 1031876"/>
              <a:gd name="connsiteY14528" fmla="*/ 347662 h 1106488"/>
              <a:gd name="connsiteX14529" fmla="*/ 884556 w 1031876"/>
              <a:gd name="connsiteY14529" fmla="*/ 347662 h 1106488"/>
              <a:gd name="connsiteX14530" fmla="*/ 885032 w 1031876"/>
              <a:gd name="connsiteY14530" fmla="*/ 349250 h 1106488"/>
              <a:gd name="connsiteX14531" fmla="*/ 882651 w 1031876"/>
              <a:gd name="connsiteY14531" fmla="*/ 347662 h 1106488"/>
              <a:gd name="connsiteX14532" fmla="*/ 273050 w 1031876"/>
              <a:gd name="connsiteY14532" fmla="*/ 347662 h 1106488"/>
              <a:gd name="connsiteX14533" fmla="*/ 266700 w 1031876"/>
              <a:gd name="connsiteY14533" fmla="*/ 354012 h 1106488"/>
              <a:gd name="connsiteX14534" fmla="*/ 273050 w 1031876"/>
              <a:gd name="connsiteY14534" fmla="*/ 347662 h 1106488"/>
              <a:gd name="connsiteX14535" fmla="*/ 252991 w 1031876"/>
              <a:gd name="connsiteY14535" fmla="*/ 347537 h 1106488"/>
              <a:gd name="connsiteX14536" fmla="*/ 252865 w 1031876"/>
              <a:gd name="connsiteY14536" fmla="*/ 347663 h 1106488"/>
              <a:gd name="connsiteX14537" fmla="*/ 259359 w 1031876"/>
              <a:gd name="connsiteY14537" fmla="*/ 347663 h 1106488"/>
              <a:gd name="connsiteX14538" fmla="*/ 260350 w 1031876"/>
              <a:gd name="connsiteY14538" fmla="*/ 347663 h 1106488"/>
              <a:gd name="connsiteX14539" fmla="*/ 260351 w 1031876"/>
              <a:gd name="connsiteY14539" fmla="*/ 347663 h 1106488"/>
              <a:gd name="connsiteX14540" fmla="*/ 260350 w 1031876"/>
              <a:gd name="connsiteY14540" fmla="*/ 347664 h 1106488"/>
              <a:gd name="connsiteX14541" fmla="*/ 256382 w 1031876"/>
              <a:gd name="connsiteY14541" fmla="*/ 350044 h 1106488"/>
              <a:gd name="connsiteX14542" fmla="*/ 255300 w 1031876"/>
              <a:gd name="connsiteY14542" fmla="*/ 349395 h 1106488"/>
              <a:gd name="connsiteX14543" fmla="*/ 252695 w 1031876"/>
              <a:gd name="connsiteY14543" fmla="*/ 347832 h 1106488"/>
              <a:gd name="connsiteX14544" fmla="*/ 252546 w 1031876"/>
              <a:gd name="connsiteY14544" fmla="*/ 347982 h 1106488"/>
              <a:gd name="connsiteX14545" fmla="*/ 252413 w 1031876"/>
              <a:gd name="connsiteY14545" fmla="*/ 348114 h 1106488"/>
              <a:gd name="connsiteX14546" fmla="*/ 252413 w 1031876"/>
              <a:gd name="connsiteY14546" fmla="*/ 348457 h 1106488"/>
              <a:gd name="connsiteX14547" fmla="*/ 252413 w 1031876"/>
              <a:gd name="connsiteY14547" fmla="*/ 354013 h 1106488"/>
              <a:gd name="connsiteX14548" fmla="*/ 251619 w 1031876"/>
              <a:gd name="connsiteY14548" fmla="*/ 354013 h 1106488"/>
              <a:gd name="connsiteX14549" fmla="*/ 246508 w 1031876"/>
              <a:gd name="connsiteY14549" fmla="*/ 354013 h 1106488"/>
              <a:gd name="connsiteX14550" fmla="*/ 246153 w 1031876"/>
              <a:gd name="connsiteY14550" fmla="*/ 354367 h 1106488"/>
              <a:gd name="connsiteX14551" fmla="*/ 246242 w 1031876"/>
              <a:gd name="connsiteY14551" fmla="*/ 354013 h 1106488"/>
              <a:gd name="connsiteX14552" fmla="*/ 246153 w 1031876"/>
              <a:gd name="connsiteY14552" fmla="*/ 354013 h 1106488"/>
              <a:gd name="connsiteX14553" fmla="*/ 246063 w 1031876"/>
              <a:gd name="connsiteY14553" fmla="*/ 354013 h 1106488"/>
              <a:gd name="connsiteX14554" fmla="*/ 246153 w 1031876"/>
              <a:gd name="connsiteY14554" fmla="*/ 353991 h 1106488"/>
              <a:gd name="connsiteX14555" fmla="*/ 246254 w 1031876"/>
              <a:gd name="connsiteY14555" fmla="*/ 353965 h 1106488"/>
              <a:gd name="connsiteX14556" fmla="*/ 247008 w 1031876"/>
              <a:gd name="connsiteY14556" fmla="*/ 350952 h 1106488"/>
              <a:gd name="connsiteX14557" fmla="*/ 252240 w 1031876"/>
              <a:gd name="connsiteY14557" fmla="*/ 347965 h 1106488"/>
              <a:gd name="connsiteX14558" fmla="*/ 252413 w 1031876"/>
              <a:gd name="connsiteY14558" fmla="*/ 347663 h 1106488"/>
              <a:gd name="connsiteX14559" fmla="*/ 252413 w 1031876"/>
              <a:gd name="connsiteY14559" fmla="*/ 347867 h 1106488"/>
              <a:gd name="connsiteX14560" fmla="*/ 252482 w 1031876"/>
              <a:gd name="connsiteY14560" fmla="*/ 347827 h 1106488"/>
              <a:gd name="connsiteX14561" fmla="*/ 252587 w 1031876"/>
              <a:gd name="connsiteY14561" fmla="*/ 347767 h 1106488"/>
              <a:gd name="connsiteX14562" fmla="*/ 252413 w 1031876"/>
              <a:gd name="connsiteY14562" fmla="*/ 347663 h 1106488"/>
              <a:gd name="connsiteX14563" fmla="*/ 252770 w 1031876"/>
              <a:gd name="connsiteY14563" fmla="*/ 347663 h 1106488"/>
              <a:gd name="connsiteX14564" fmla="*/ 30769 w 1031876"/>
              <a:gd name="connsiteY14564" fmla="*/ 347537 h 1106488"/>
              <a:gd name="connsiteX14565" fmla="*/ 31339 w 1031876"/>
              <a:gd name="connsiteY14565" fmla="*/ 347537 h 1106488"/>
              <a:gd name="connsiteX14566" fmla="*/ 27350 w 1031876"/>
              <a:gd name="connsiteY14566" fmla="*/ 354367 h 1106488"/>
              <a:gd name="connsiteX14567" fmla="*/ 28205 w 1031876"/>
              <a:gd name="connsiteY14567" fmla="*/ 352660 h 1106488"/>
              <a:gd name="connsiteX14568" fmla="*/ 27350 w 1031876"/>
              <a:gd name="connsiteY14568" fmla="*/ 347537 h 1106488"/>
              <a:gd name="connsiteX14569" fmla="*/ 27350 w 1031876"/>
              <a:gd name="connsiteY14569" fmla="*/ 354367 h 1106488"/>
              <a:gd name="connsiteX14570" fmla="*/ 23416 w 1031876"/>
              <a:gd name="connsiteY14570" fmla="*/ 353712 h 1106488"/>
              <a:gd name="connsiteX14571" fmla="*/ 882016 w 1031876"/>
              <a:gd name="connsiteY14571" fmla="*/ 347436 h 1106488"/>
              <a:gd name="connsiteX14572" fmla="*/ 884440 w 1031876"/>
              <a:gd name="connsiteY14572" fmla="*/ 351765 h 1106488"/>
              <a:gd name="connsiteX14573" fmla="*/ 885349 w 1031876"/>
              <a:gd name="connsiteY14573" fmla="*/ 353389 h 1106488"/>
              <a:gd name="connsiteX14574" fmla="*/ 888683 w 1031876"/>
              <a:gd name="connsiteY14574" fmla="*/ 354239 h 1106488"/>
              <a:gd name="connsiteX14575" fmla="*/ 888683 w 1031876"/>
              <a:gd name="connsiteY14575" fmla="*/ 357641 h 1106488"/>
              <a:gd name="connsiteX14576" fmla="*/ 888683 w 1031876"/>
              <a:gd name="connsiteY14576" fmla="*/ 358492 h 1106488"/>
              <a:gd name="connsiteX14577" fmla="*/ 888683 w 1031876"/>
              <a:gd name="connsiteY14577" fmla="*/ 361043 h 1106488"/>
              <a:gd name="connsiteX14578" fmla="*/ 887850 w 1031876"/>
              <a:gd name="connsiteY14578" fmla="*/ 361043 h 1106488"/>
              <a:gd name="connsiteX14579" fmla="*/ 882215 w 1031876"/>
              <a:gd name="connsiteY14579" fmla="*/ 361043 h 1106488"/>
              <a:gd name="connsiteX14580" fmla="*/ 882651 w 1031876"/>
              <a:gd name="connsiteY14580" fmla="*/ 361421 h 1106488"/>
              <a:gd name="connsiteX14581" fmla="*/ 878377 w 1031876"/>
              <a:gd name="connsiteY14581" fmla="*/ 360892 h 1106488"/>
              <a:gd name="connsiteX14582" fmla="*/ 876545 w 1031876"/>
              <a:gd name="connsiteY14582" fmla="*/ 357716 h 1106488"/>
              <a:gd name="connsiteX14583" fmla="*/ 877094 w 1031876"/>
              <a:gd name="connsiteY14583" fmla="*/ 356605 h 1106488"/>
              <a:gd name="connsiteX14584" fmla="*/ 882016 w 1031876"/>
              <a:gd name="connsiteY14584" fmla="*/ 360870 h 1106488"/>
              <a:gd name="connsiteX14585" fmla="*/ 882016 w 1031876"/>
              <a:gd name="connsiteY14585" fmla="*/ 360193 h 1106488"/>
              <a:gd name="connsiteX14586" fmla="*/ 882016 w 1031876"/>
              <a:gd name="connsiteY14586" fmla="*/ 357641 h 1106488"/>
              <a:gd name="connsiteX14587" fmla="*/ 882016 w 1031876"/>
              <a:gd name="connsiteY14587" fmla="*/ 356791 h 1106488"/>
              <a:gd name="connsiteX14588" fmla="*/ 882016 w 1031876"/>
              <a:gd name="connsiteY14588" fmla="*/ 354239 h 1106488"/>
              <a:gd name="connsiteX14589" fmla="*/ 882016 w 1031876"/>
              <a:gd name="connsiteY14589" fmla="*/ 354239 h 1106488"/>
              <a:gd name="connsiteX14590" fmla="*/ 882016 w 1031876"/>
              <a:gd name="connsiteY14590" fmla="*/ 350838 h 1106488"/>
              <a:gd name="connsiteX14591" fmla="*/ 882016 w 1031876"/>
              <a:gd name="connsiteY14591" fmla="*/ 349987 h 1106488"/>
              <a:gd name="connsiteX14592" fmla="*/ 882016 w 1031876"/>
              <a:gd name="connsiteY14592" fmla="*/ 348286 h 1106488"/>
              <a:gd name="connsiteX14593" fmla="*/ 882016 w 1031876"/>
              <a:gd name="connsiteY14593" fmla="*/ 347436 h 1106488"/>
              <a:gd name="connsiteX14594" fmla="*/ 875348 w 1031876"/>
              <a:gd name="connsiteY14594" fmla="*/ 347436 h 1106488"/>
              <a:gd name="connsiteX14595" fmla="*/ 875348 w 1031876"/>
              <a:gd name="connsiteY14595" fmla="*/ 354239 h 1106488"/>
              <a:gd name="connsiteX14596" fmla="*/ 875348 w 1031876"/>
              <a:gd name="connsiteY14596" fmla="*/ 351688 h 1106488"/>
              <a:gd name="connsiteX14597" fmla="*/ 875348 w 1031876"/>
              <a:gd name="connsiteY14597" fmla="*/ 350838 h 1106488"/>
              <a:gd name="connsiteX14598" fmla="*/ 875348 w 1031876"/>
              <a:gd name="connsiteY14598" fmla="*/ 347436 h 1106488"/>
              <a:gd name="connsiteX14599" fmla="*/ 875348 w 1031876"/>
              <a:gd name="connsiteY14599" fmla="*/ 347436 h 1106488"/>
              <a:gd name="connsiteX14600" fmla="*/ 882016 w 1031876"/>
              <a:gd name="connsiteY14600" fmla="*/ 347436 h 1106488"/>
              <a:gd name="connsiteX14601" fmla="*/ 882016 w 1031876"/>
              <a:gd name="connsiteY14601" fmla="*/ 354239 h 1106488"/>
              <a:gd name="connsiteX14602" fmla="*/ 875348 w 1031876"/>
              <a:gd name="connsiteY14602" fmla="*/ 347436 h 1106488"/>
              <a:gd name="connsiteX14603" fmla="*/ 267229 w 1031876"/>
              <a:gd name="connsiteY14603" fmla="*/ 347266 h 1106488"/>
              <a:gd name="connsiteX14604" fmla="*/ 266154 w 1031876"/>
              <a:gd name="connsiteY14604" fmla="*/ 348321 h 1106488"/>
              <a:gd name="connsiteX14605" fmla="*/ 266369 w 1031876"/>
              <a:gd name="connsiteY14605" fmla="*/ 348109 h 1106488"/>
              <a:gd name="connsiteX14606" fmla="*/ 267229 w 1031876"/>
              <a:gd name="connsiteY14606" fmla="*/ 347266 h 1106488"/>
              <a:gd name="connsiteX14607" fmla="*/ 912813 w 1031876"/>
              <a:gd name="connsiteY14607" fmla="*/ 346472 h 1106488"/>
              <a:gd name="connsiteX14608" fmla="*/ 915947 w 1031876"/>
              <a:gd name="connsiteY14608" fmla="*/ 354959 h 1106488"/>
              <a:gd name="connsiteX14609" fmla="*/ 915949 w 1031876"/>
              <a:gd name="connsiteY14609" fmla="*/ 354965 h 1106488"/>
              <a:gd name="connsiteX14610" fmla="*/ 915988 w 1031876"/>
              <a:gd name="connsiteY14610" fmla="*/ 355071 h 1106488"/>
              <a:gd name="connsiteX14611" fmla="*/ 915988 w 1031876"/>
              <a:gd name="connsiteY14611" fmla="*/ 358510 h 1106488"/>
              <a:gd name="connsiteX14612" fmla="*/ 915988 w 1031876"/>
              <a:gd name="connsiteY14612" fmla="*/ 361156 h 1106488"/>
              <a:gd name="connsiteX14613" fmla="*/ 915988 w 1031876"/>
              <a:gd name="connsiteY14613" fmla="*/ 361950 h 1106488"/>
              <a:gd name="connsiteX14614" fmla="*/ 915883 w 1031876"/>
              <a:gd name="connsiteY14614" fmla="*/ 361156 h 1106488"/>
              <a:gd name="connsiteX14615" fmla="*/ 915865 w 1031876"/>
              <a:gd name="connsiteY14615" fmla="*/ 361018 h 1106488"/>
              <a:gd name="connsiteX14616" fmla="*/ 915194 w 1031876"/>
              <a:gd name="connsiteY14616" fmla="*/ 360263 h 1106488"/>
              <a:gd name="connsiteX14617" fmla="*/ 910729 w 1031876"/>
              <a:gd name="connsiteY14617" fmla="*/ 355240 h 1106488"/>
              <a:gd name="connsiteX14618" fmla="*/ 909638 w 1031876"/>
              <a:gd name="connsiteY14618" fmla="*/ 355071 h 1106488"/>
              <a:gd name="connsiteX14619" fmla="*/ 909638 w 1031876"/>
              <a:gd name="connsiteY14619" fmla="*/ 354012 h 1106488"/>
              <a:gd name="connsiteX14620" fmla="*/ 909110 w 1031876"/>
              <a:gd name="connsiteY14620" fmla="*/ 353449 h 1106488"/>
              <a:gd name="connsiteX14621" fmla="*/ 906662 w 1031876"/>
              <a:gd name="connsiteY14621" fmla="*/ 350838 h 1106488"/>
              <a:gd name="connsiteX14622" fmla="*/ 909110 w 1031876"/>
              <a:gd name="connsiteY14622" fmla="*/ 348227 h 1106488"/>
              <a:gd name="connsiteX14623" fmla="*/ 909140 w 1031876"/>
              <a:gd name="connsiteY14623" fmla="*/ 348195 h 1106488"/>
              <a:gd name="connsiteX14624" fmla="*/ 909638 w 1031876"/>
              <a:gd name="connsiteY14624" fmla="*/ 347664 h 1106488"/>
              <a:gd name="connsiteX14625" fmla="*/ 909639 w 1031876"/>
              <a:gd name="connsiteY14625" fmla="*/ 347663 h 1106488"/>
              <a:gd name="connsiteX14626" fmla="*/ 909639 w 1031876"/>
              <a:gd name="connsiteY14626" fmla="*/ 348191 h 1106488"/>
              <a:gd name="connsiteX14627" fmla="*/ 880016 w 1031876"/>
              <a:gd name="connsiteY14627" fmla="*/ 345395 h 1106488"/>
              <a:gd name="connsiteX14628" fmla="*/ 882016 w 1031876"/>
              <a:gd name="connsiteY14628" fmla="*/ 347436 h 1106488"/>
              <a:gd name="connsiteX14629" fmla="*/ 879515 w 1031876"/>
              <a:gd name="connsiteY14629" fmla="*/ 346585 h 1106488"/>
              <a:gd name="connsiteX14630" fmla="*/ 846964 w 1031876"/>
              <a:gd name="connsiteY14630" fmla="*/ 342328 h 1106488"/>
              <a:gd name="connsiteX14631" fmla="*/ 847726 w 1031876"/>
              <a:gd name="connsiteY14631" fmla="*/ 347662 h 1106488"/>
              <a:gd name="connsiteX14632" fmla="*/ 845345 w 1031876"/>
              <a:gd name="connsiteY14632" fmla="*/ 344487 h 1106488"/>
              <a:gd name="connsiteX14633" fmla="*/ 898449 w 1031876"/>
              <a:gd name="connsiteY14633" fmla="*/ 341623 h 1106488"/>
              <a:gd name="connsiteX14634" fmla="*/ 898526 w 1031876"/>
              <a:gd name="connsiteY14634" fmla="*/ 341644 h 1106488"/>
              <a:gd name="connsiteX14635" fmla="*/ 901701 w 1031876"/>
              <a:gd name="connsiteY14635" fmla="*/ 347663 h 1106488"/>
              <a:gd name="connsiteX14636" fmla="*/ 260350 w 1031876"/>
              <a:gd name="connsiteY14636" fmla="*/ 341313 h 1106488"/>
              <a:gd name="connsiteX14637" fmla="*/ 266700 w 1031876"/>
              <a:gd name="connsiteY14637" fmla="*/ 341313 h 1106488"/>
              <a:gd name="connsiteX14638" fmla="*/ 260350 w 1031876"/>
              <a:gd name="connsiteY14638" fmla="*/ 347663 h 1106488"/>
              <a:gd name="connsiteX14639" fmla="*/ 260350 w 1031876"/>
              <a:gd name="connsiteY14639" fmla="*/ 345282 h 1106488"/>
              <a:gd name="connsiteX14640" fmla="*/ 260350 w 1031876"/>
              <a:gd name="connsiteY14640" fmla="*/ 342107 h 1106488"/>
              <a:gd name="connsiteX14641" fmla="*/ 260350 w 1031876"/>
              <a:gd name="connsiteY14641" fmla="*/ 341313 h 1106488"/>
              <a:gd name="connsiteX14642" fmla="*/ 922338 w 1031876"/>
              <a:gd name="connsiteY14642" fmla="*/ 341312 h 1106488"/>
              <a:gd name="connsiteX14643" fmla="*/ 922338 w 1031876"/>
              <a:gd name="connsiteY14643" fmla="*/ 347662 h 1106488"/>
              <a:gd name="connsiteX14644" fmla="*/ 922338 w 1031876"/>
              <a:gd name="connsiteY14644" fmla="*/ 341312 h 1106488"/>
              <a:gd name="connsiteX14645" fmla="*/ 908845 w 1031876"/>
              <a:gd name="connsiteY14645" fmla="*/ 341312 h 1106488"/>
              <a:gd name="connsiteX14646" fmla="*/ 909638 w 1031876"/>
              <a:gd name="connsiteY14646" fmla="*/ 341312 h 1106488"/>
              <a:gd name="connsiteX14647" fmla="*/ 909738 w 1031876"/>
              <a:gd name="connsiteY14647" fmla="*/ 341312 h 1106488"/>
              <a:gd name="connsiteX14648" fmla="*/ 915989 w 1031876"/>
              <a:gd name="connsiteY14648" fmla="*/ 341312 h 1106488"/>
              <a:gd name="connsiteX14649" fmla="*/ 915989 w 1031876"/>
              <a:gd name="connsiteY14649" fmla="*/ 347662 h 1106488"/>
              <a:gd name="connsiteX14650" fmla="*/ 912417 w 1031876"/>
              <a:gd name="connsiteY14650" fmla="*/ 344487 h 1106488"/>
              <a:gd name="connsiteX14651" fmla="*/ 909638 w 1031876"/>
              <a:gd name="connsiteY14651" fmla="*/ 342017 h 1106488"/>
              <a:gd name="connsiteX14652" fmla="*/ 882651 w 1031876"/>
              <a:gd name="connsiteY14652" fmla="*/ 341312 h 1106488"/>
              <a:gd name="connsiteX14653" fmla="*/ 883445 w 1031876"/>
              <a:gd name="connsiteY14653" fmla="*/ 341312 h 1106488"/>
              <a:gd name="connsiteX14654" fmla="*/ 889001 w 1031876"/>
              <a:gd name="connsiteY14654" fmla="*/ 341312 h 1106488"/>
              <a:gd name="connsiteX14655" fmla="*/ 889001 w 1031876"/>
              <a:gd name="connsiteY14655" fmla="*/ 347662 h 1106488"/>
              <a:gd name="connsiteX14656" fmla="*/ 885826 w 1031876"/>
              <a:gd name="connsiteY14656" fmla="*/ 347662 h 1106488"/>
              <a:gd name="connsiteX14657" fmla="*/ 884556 w 1031876"/>
              <a:gd name="connsiteY14657" fmla="*/ 347662 h 1106488"/>
              <a:gd name="connsiteX14658" fmla="*/ 854870 w 1031876"/>
              <a:gd name="connsiteY14658" fmla="*/ 341312 h 1106488"/>
              <a:gd name="connsiteX14659" fmla="*/ 855664 w 1031876"/>
              <a:gd name="connsiteY14659" fmla="*/ 344487 h 1106488"/>
              <a:gd name="connsiteX14660" fmla="*/ 854870 w 1031876"/>
              <a:gd name="connsiteY14660" fmla="*/ 347662 h 1106488"/>
              <a:gd name="connsiteX14661" fmla="*/ 854076 w 1031876"/>
              <a:gd name="connsiteY14661" fmla="*/ 344487 h 1106488"/>
              <a:gd name="connsiteX14662" fmla="*/ 854870 w 1031876"/>
              <a:gd name="connsiteY14662" fmla="*/ 341312 h 1106488"/>
              <a:gd name="connsiteX14663" fmla="*/ 847726 w 1031876"/>
              <a:gd name="connsiteY14663" fmla="*/ 341312 h 1106488"/>
              <a:gd name="connsiteX14664" fmla="*/ 847726 w 1031876"/>
              <a:gd name="connsiteY14664" fmla="*/ 347662 h 1106488"/>
              <a:gd name="connsiteX14665" fmla="*/ 847726 w 1031876"/>
              <a:gd name="connsiteY14665" fmla="*/ 344487 h 1106488"/>
              <a:gd name="connsiteX14666" fmla="*/ 847726 w 1031876"/>
              <a:gd name="connsiteY14666" fmla="*/ 342106 h 1106488"/>
              <a:gd name="connsiteX14667" fmla="*/ 847726 w 1031876"/>
              <a:gd name="connsiteY14667" fmla="*/ 341312 h 1106488"/>
              <a:gd name="connsiteX14668" fmla="*/ 841376 w 1031876"/>
              <a:gd name="connsiteY14668" fmla="*/ 341312 h 1106488"/>
              <a:gd name="connsiteX14669" fmla="*/ 847726 w 1031876"/>
              <a:gd name="connsiteY14669" fmla="*/ 347662 h 1106488"/>
              <a:gd name="connsiteX14670" fmla="*/ 847726 w 1031876"/>
              <a:gd name="connsiteY14670" fmla="*/ 348456 h 1106488"/>
              <a:gd name="connsiteX14671" fmla="*/ 847726 w 1031876"/>
              <a:gd name="connsiteY14671" fmla="*/ 350837 h 1106488"/>
              <a:gd name="connsiteX14672" fmla="*/ 847726 w 1031876"/>
              <a:gd name="connsiteY14672" fmla="*/ 351631 h 1106488"/>
              <a:gd name="connsiteX14673" fmla="*/ 847726 w 1031876"/>
              <a:gd name="connsiteY14673" fmla="*/ 354012 h 1106488"/>
              <a:gd name="connsiteX14674" fmla="*/ 846932 w 1031876"/>
              <a:gd name="connsiteY14674" fmla="*/ 350837 h 1106488"/>
              <a:gd name="connsiteX14675" fmla="*/ 845417 w 1031876"/>
              <a:gd name="connsiteY14675" fmla="*/ 349971 h 1106488"/>
              <a:gd name="connsiteX14676" fmla="*/ 841376 w 1031876"/>
              <a:gd name="connsiteY14676" fmla="*/ 347662 h 1106488"/>
              <a:gd name="connsiteX14677" fmla="*/ 841376 w 1031876"/>
              <a:gd name="connsiteY14677" fmla="*/ 341312 h 1106488"/>
              <a:gd name="connsiteX14678" fmla="*/ 841376 w 1031876"/>
              <a:gd name="connsiteY14678" fmla="*/ 341312 h 1106488"/>
              <a:gd name="connsiteX14679" fmla="*/ 842170 w 1031876"/>
              <a:gd name="connsiteY14679" fmla="*/ 341312 h 1106488"/>
              <a:gd name="connsiteX14680" fmla="*/ 843757 w 1031876"/>
              <a:gd name="connsiteY14680" fmla="*/ 341312 h 1106488"/>
              <a:gd name="connsiteX14681" fmla="*/ 847726 w 1031876"/>
              <a:gd name="connsiteY14681" fmla="*/ 341312 h 1106488"/>
              <a:gd name="connsiteX14682" fmla="*/ 846964 w 1031876"/>
              <a:gd name="connsiteY14682" fmla="*/ 342328 h 1106488"/>
              <a:gd name="connsiteX14683" fmla="*/ 846932 w 1031876"/>
              <a:gd name="connsiteY14683" fmla="*/ 342106 h 1106488"/>
              <a:gd name="connsiteX14684" fmla="*/ 841376 w 1031876"/>
              <a:gd name="connsiteY14684" fmla="*/ 341312 h 1106488"/>
              <a:gd name="connsiteX14685" fmla="*/ 287338 w 1031876"/>
              <a:gd name="connsiteY14685" fmla="*/ 341312 h 1106488"/>
              <a:gd name="connsiteX14686" fmla="*/ 287338 w 1031876"/>
              <a:gd name="connsiteY14686" fmla="*/ 343693 h 1106488"/>
              <a:gd name="connsiteX14687" fmla="*/ 287338 w 1031876"/>
              <a:gd name="connsiteY14687" fmla="*/ 346868 h 1106488"/>
              <a:gd name="connsiteX14688" fmla="*/ 287338 w 1031876"/>
              <a:gd name="connsiteY14688" fmla="*/ 347662 h 1106488"/>
              <a:gd name="connsiteX14689" fmla="*/ 287338 w 1031876"/>
              <a:gd name="connsiteY14689" fmla="*/ 341312 h 1106488"/>
              <a:gd name="connsiteX14690" fmla="*/ 902230 w 1031876"/>
              <a:gd name="connsiteY14690" fmla="*/ 340995 h 1106488"/>
              <a:gd name="connsiteX14691" fmla="*/ 909110 w 1031876"/>
              <a:gd name="connsiteY14691" fmla="*/ 347980 h 1106488"/>
              <a:gd name="connsiteX14692" fmla="*/ 908250 w 1031876"/>
              <a:gd name="connsiteY14692" fmla="*/ 347980 h 1106488"/>
              <a:gd name="connsiteX14693" fmla="*/ 905670 w 1031876"/>
              <a:gd name="connsiteY14693" fmla="*/ 347980 h 1106488"/>
              <a:gd name="connsiteX14694" fmla="*/ 902230 w 1031876"/>
              <a:gd name="connsiteY14694" fmla="*/ 347980 h 1106488"/>
              <a:gd name="connsiteX14695" fmla="*/ 902230 w 1031876"/>
              <a:gd name="connsiteY14695" fmla="*/ 340995 h 1106488"/>
              <a:gd name="connsiteX14696" fmla="*/ 273008 w 1031876"/>
              <a:gd name="connsiteY14696" fmla="*/ 340789 h 1106488"/>
              <a:gd name="connsiteX14697" fmla="*/ 267229 w 1031876"/>
              <a:gd name="connsiteY14697" fmla="*/ 347266 h 1106488"/>
              <a:gd name="connsiteX14698" fmla="*/ 270669 w 1031876"/>
              <a:gd name="connsiteY14698" fmla="*/ 341362 h 1106488"/>
              <a:gd name="connsiteX14699" fmla="*/ 895351 w 1031876"/>
              <a:gd name="connsiteY14699" fmla="*/ 340784 h 1106488"/>
              <a:gd name="connsiteX14700" fmla="*/ 901701 w 1031876"/>
              <a:gd name="connsiteY14700" fmla="*/ 347663 h 1106488"/>
              <a:gd name="connsiteX14701" fmla="*/ 895351 w 1031876"/>
              <a:gd name="connsiteY14701" fmla="*/ 340784 h 1106488"/>
              <a:gd name="connsiteX14702" fmla="*/ 246204 w 1031876"/>
              <a:gd name="connsiteY14702" fmla="*/ 340750 h 1106488"/>
              <a:gd name="connsiteX14703" fmla="*/ 246153 w 1031876"/>
              <a:gd name="connsiteY14703" fmla="*/ 340762 h 1106488"/>
              <a:gd name="connsiteX14704" fmla="*/ 246153 w 1031876"/>
              <a:gd name="connsiteY14704" fmla="*/ 340766 h 1106488"/>
              <a:gd name="connsiteX14705" fmla="*/ 246202 w 1031876"/>
              <a:gd name="connsiteY14705" fmla="*/ 340757 h 1106488"/>
              <a:gd name="connsiteX14706" fmla="*/ 259829 w 1031876"/>
              <a:gd name="connsiteY14706" fmla="*/ 340706 h 1106488"/>
              <a:gd name="connsiteX14707" fmla="*/ 259829 w 1031876"/>
              <a:gd name="connsiteY14707" fmla="*/ 347537 h 1106488"/>
              <a:gd name="connsiteX14708" fmla="*/ 259829 w 1031876"/>
              <a:gd name="connsiteY14708" fmla="*/ 340706 h 1106488"/>
              <a:gd name="connsiteX14709" fmla="*/ 882016 w 1031876"/>
              <a:gd name="connsiteY14709" fmla="*/ 340632 h 1106488"/>
              <a:gd name="connsiteX14710" fmla="*/ 882016 w 1031876"/>
              <a:gd name="connsiteY14710" fmla="*/ 344034 h 1106488"/>
              <a:gd name="connsiteX14711" fmla="*/ 882016 w 1031876"/>
              <a:gd name="connsiteY14711" fmla="*/ 346585 h 1106488"/>
              <a:gd name="connsiteX14712" fmla="*/ 882016 w 1031876"/>
              <a:gd name="connsiteY14712" fmla="*/ 347436 h 1106488"/>
              <a:gd name="connsiteX14713" fmla="*/ 881371 w 1031876"/>
              <a:gd name="connsiteY14713" fmla="*/ 342169 h 1106488"/>
              <a:gd name="connsiteX14714" fmla="*/ 875348 w 1031876"/>
              <a:gd name="connsiteY14714" fmla="*/ 340632 h 1106488"/>
              <a:gd name="connsiteX14715" fmla="*/ 875348 w 1031876"/>
              <a:gd name="connsiteY14715" fmla="*/ 347436 h 1106488"/>
              <a:gd name="connsiteX14716" fmla="*/ 875348 w 1031876"/>
              <a:gd name="connsiteY14716" fmla="*/ 346585 h 1106488"/>
              <a:gd name="connsiteX14717" fmla="*/ 875348 w 1031876"/>
              <a:gd name="connsiteY14717" fmla="*/ 343184 h 1106488"/>
              <a:gd name="connsiteX14718" fmla="*/ 875348 w 1031876"/>
              <a:gd name="connsiteY14718" fmla="*/ 341483 h 1106488"/>
              <a:gd name="connsiteX14719" fmla="*/ 875348 w 1031876"/>
              <a:gd name="connsiteY14719" fmla="*/ 340632 h 1106488"/>
              <a:gd name="connsiteX14720" fmla="*/ 876181 w 1031876"/>
              <a:gd name="connsiteY14720" fmla="*/ 340632 h 1106488"/>
              <a:gd name="connsiteX14721" fmla="*/ 878682 w 1031876"/>
              <a:gd name="connsiteY14721" fmla="*/ 340632 h 1106488"/>
              <a:gd name="connsiteX14722" fmla="*/ 881182 w 1031876"/>
              <a:gd name="connsiteY14722" fmla="*/ 340632 h 1106488"/>
              <a:gd name="connsiteX14723" fmla="*/ 881371 w 1031876"/>
              <a:gd name="connsiteY14723" fmla="*/ 342169 h 1106488"/>
              <a:gd name="connsiteX14724" fmla="*/ 880016 w 1031876"/>
              <a:gd name="connsiteY14724" fmla="*/ 345395 h 1106488"/>
              <a:gd name="connsiteX14725" fmla="*/ 878682 w 1031876"/>
              <a:gd name="connsiteY14725" fmla="*/ 344034 h 1106488"/>
              <a:gd name="connsiteX14726" fmla="*/ 875348 w 1031876"/>
              <a:gd name="connsiteY14726" fmla="*/ 340632 h 1106488"/>
              <a:gd name="connsiteX14727" fmla="*/ 868681 w 1031876"/>
              <a:gd name="connsiteY14727" fmla="*/ 340632 h 1106488"/>
              <a:gd name="connsiteX14728" fmla="*/ 875348 w 1031876"/>
              <a:gd name="connsiteY14728" fmla="*/ 347436 h 1106488"/>
              <a:gd name="connsiteX14729" fmla="*/ 868681 w 1031876"/>
              <a:gd name="connsiteY14729" fmla="*/ 340632 h 1106488"/>
              <a:gd name="connsiteX14730" fmla="*/ 246759 w 1031876"/>
              <a:gd name="connsiteY14730" fmla="*/ 340616 h 1106488"/>
              <a:gd name="connsiteX14731" fmla="*/ 246254 w 1031876"/>
              <a:gd name="connsiteY14731" fmla="*/ 340738 h 1106488"/>
              <a:gd name="connsiteX14732" fmla="*/ 246251 w 1031876"/>
              <a:gd name="connsiteY14732" fmla="*/ 340747 h 1106488"/>
              <a:gd name="connsiteX14733" fmla="*/ 246717 w 1031876"/>
              <a:gd name="connsiteY14733" fmla="*/ 340658 h 1106488"/>
              <a:gd name="connsiteX14734" fmla="*/ 273249 w 1031876"/>
              <a:gd name="connsiteY14734" fmla="*/ 340519 h 1106488"/>
              <a:gd name="connsiteX14735" fmla="*/ 274109 w 1031876"/>
              <a:gd name="connsiteY14735" fmla="*/ 340519 h 1106488"/>
              <a:gd name="connsiteX14736" fmla="*/ 273050 w 1031876"/>
              <a:gd name="connsiteY14736" fmla="*/ 340779 h 1106488"/>
              <a:gd name="connsiteX14737" fmla="*/ 273008 w 1031876"/>
              <a:gd name="connsiteY14737" fmla="*/ 340789 h 1106488"/>
              <a:gd name="connsiteX14738" fmla="*/ 273050 w 1031876"/>
              <a:gd name="connsiteY14738" fmla="*/ 340742 h 1106488"/>
              <a:gd name="connsiteX14739" fmla="*/ 246262 w 1031876"/>
              <a:gd name="connsiteY14739" fmla="*/ 340516 h 1106488"/>
              <a:gd name="connsiteX14740" fmla="*/ 246165 w 1031876"/>
              <a:gd name="connsiteY14740" fmla="*/ 340686 h 1106488"/>
              <a:gd name="connsiteX14741" fmla="*/ 246237 w 1031876"/>
              <a:gd name="connsiteY14741" fmla="*/ 340616 h 1106488"/>
              <a:gd name="connsiteX14742" fmla="*/ 249339 w 1031876"/>
              <a:gd name="connsiteY14742" fmla="*/ 339995 h 1106488"/>
              <a:gd name="connsiteX14743" fmla="*/ 247101 w 1031876"/>
              <a:gd name="connsiteY14743" fmla="*/ 340534 h 1106488"/>
              <a:gd name="connsiteX14744" fmla="*/ 247011 w 1031876"/>
              <a:gd name="connsiteY14744" fmla="*/ 340601 h 1106488"/>
              <a:gd name="connsiteX14745" fmla="*/ 249594 w 1031876"/>
              <a:gd name="connsiteY14745" fmla="*/ 340104 h 1106488"/>
              <a:gd name="connsiteX14746" fmla="*/ 247107 w 1031876"/>
              <a:gd name="connsiteY14746" fmla="*/ 339038 h 1106488"/>
              <a:gd name="connsiteX14747" fmla="*/ 246421 w 1031876"/>
              <a:gd name="connsiteY14747" fmla="*/ 340238 h 1106488"/>
              <a:gd name="connsiteX14748" fmla="*/ 246322 w 1031876"/>
              <a:gd name="connsiteY14748" fmla="*/ 340534 h 1106488"/>
              <a:gd name="connsiteX14749" fmla="*/ 247639 w 1031876"/>
              <a:gd name="connsiteY14749" fmla="*/ 339266 h 1106488"/>
              <a:gd name="connsiteX14750" fmla="*/ 871105 w 1031876"/>
              <a:gd name="connsiteY14750" fmla="*/ 338158 h 1106488"/>
              <a:gd name="connsiteX14751" fmla="*/ 875348 w 1031876"/>
              <a:gd name="connsiteY14751" fmla="*/ 340632 h 1106488"/>
              <a:gd name="connsiteX14752" fmla="*/ 872014 w 1031876"/>
              <a:gd name="connsiteY14752" fmla="*/ 339782 h 1106488"/>
              <a:gd name="connsiteX14753" fmla="*/ 37918 w 1031876"/>
              <a:gd name="connsiteY14753" fmla="*/ 336981 h 1106488"/>
              <a:gd name="connsiteX14754" fmla="*/ 37702 w 1031876"/>
              <a:gd name="connsiteY14754" fmla="*/ 337671 h 1106488"/>
              <a:gd name="connsiteX14755" fmla="*/ 35043 w 1031876"/>
              <a:gd name="connsiteY14755" fmla="*/ 340706 h 1106488"/>
              <a:gd name="connsiteX14756" fmla="*/ 34663 w 1031876"/>
              <a:gd name="connsiteY14756" fmla="*/ 343742 h 1106488"/>
              <a:gd name="connsiteX14757" fmla="*/ 34188 w 1031876"/>
              <a:gd name="connsiteY14757" fmla="*/ 344432 h 1106488"/>
              <a:gd name="connsiteX14758" fmla="*/ 32051 w 1031876"/>
              <a:gd name="connsiteY14758" fmla="*/ 347537 h 1106488"/>
              <a:gd name="connsiteX14759" fmla="*/ 31339 w 1031876"/>
              <a:gd name="connsiteY14759" fmla="*/ 347537 h 1106488"/>
              <a:gd name="connsiteX14760" fmla="*/ 33333 w 1031876"/>
              <a:gd name="connsiteY14760" fmla="*/ 344122 h 1106488"/>
              <a:gd name="connsiteX14761" fmla="*/ 33504 w 1031876"/>
              <a:gd name="connsiteY14761" fmla="*/ 342072 h 1106488"/>
              <a:gd name="connsiteX14762" fmla="*/ 34188 w 1031876"/>
              <a:gd name="connsiteY14762" fmla="*/ 340706 h 1106488"/>
              <a:gd name="connsiteX14763" fmla="*/ 35043 w 1031876"/>
              <a:gd name="connsiteY14763" fmla="*/ 339853 h 1106488"/>
              <a:gd name="connsiteX14764" fmla="*/ 26988 w 1031876"/>
              <a:gd name="connsiteY14764" fmla="*/ 334963 h 1106488"/>
              <a:gd name="connsiteX14765" fmla="*/ 26988 w 1031876"/>
              <a:gd name="connsiteY14765" fmla="*/ 341313 h 1106488"/>
              <a:gd name="connsiteX14766" fmla="*/ 26988 w 1031876"/>
              <a:gd name="connsiteY14766" fmla="*/ 334963 h 1106488"/>
              <a:gd name="connsiteX14767" fmla="*/ 909638 w 1031876"/>
              <a:gd name="connsiteY14767" fmla="*/ 334962 h 1106488"/>
              <a:gd name="connsiteX14768" fmla="*/ 915988 w 1031876"/>
              <a:gd name="connsiteY14768" fmla="*/ 334962 h 1106488"/>
              <a:gd name="connsiteX14769" fmla="*/ 909638 w 1031876"/>
              <a:gd name="connsiteY14769" fmla="*/ 341312 h 1106488"/>
              <a:gd name="connsiteX14770" fmla="*/ 909638 w 1031876"/>
              <a:gd name="connsiteY14770" fmla="*/ 334962 h 1106488"/>
              <a:gd name="connsiteX14771" fmla="*/ 883445 w 1031876"/>
              <a:gd name="connsiteY14771" fmla="*/ 334962 h 1106488"/>
              <a:gd name="connsiteX14772" fmla="*/ 884239 w 1031876"/>
              <a:gd name="connsiteY14772" fmla="*/ 338137 h 1106488"/>
              <a:gd name="connsiteX14773" fmla="*/ 883445 w 1031876"/>
              <a:gd name="connsiteY14773" fmla="*/ 341312 h 1106488"/>
              <a:gd name="connsiteX14774" fmla="*/ 882651 w 1031876"/>
              <a:gd name="connsiteY14774" fmla="*/ 338137 h 1106488"/>
              <a:gd name="connsiteX14775" fmla="*/ 883445 w 1031876"/>
              <a:gd name="connsiteY14775" fmla="*/ 334962 h 1106488"/>
              <a:gd name="connsiteX14776" fmla="*/ 841376 w 1031876"/>
              <a:gd name="connsiteY14776" fmla="*/ 334962 h 1106488"/>
              <a:gd name="connsiteX14777" fmla="*/ 847726 w 1031876"/>
              <a:gd name="connsiteY14777" fmla="*/ 341312 h 1106488"/>
              <a:gd name="connsiteX14778" fmla="*/ 841376 w 1031876"/>
              <a:gd name="connsiteY14778" fmla="*/ 334962 h 1106488"/>
              <a:gd name="connsiteX14779" fmla="*/ 280988 w 1031876"/>
              <a:gd name="connsiteY14779" fmla="*/ 334962 h 1106488"/>
              <a:gd name="connsiteX14780" fmla="*/ 280988 w 1031876"/>
              <a:gd name="connsiteY14780" fmla="*/ 335756 h 1106488"/>
              <a:gd name="connsiteX14781" fmla="*/ 280988 w 1031876"/>
              <a:gd name="connsiteY14781" fmla="*/ 338931 h 1106488"/>
              <a:gd name="connsiteX14782" fmla="*/ 280988 w 1031876"/>
              <a:gd name="connsiteY14782" fmla="*/ 341312 h 1106488"/>
              <a:gd name="connsiteX14783" fmla="*/ 279996 w 1031876"/>
              <a:gd name="connsiteY14783" fmla="*/ 341312 h 1106488"/>
              <a:gd name="connsiteX14784" fmla="*/ 273907 w 1031876"/>
              <a:gd name="connsiteY14784" fmla="*/ 341312 h 1106488"/>
              <a:gd name="connsiteX14785" fmla="*/ 273249 w 1031876"/>
              <a:gd name="connsiteY14785" fmla="*/ 343893 h 1106488"/>
              <a:gd name="connsiteX14786" fmla="*/ 267229 w 1031876"/>
              <a:gd name="connsiteY14786" fmla="*/ 347266 h 1106488"/>
              <a:gd name="connsiteX14787" fmla="*/ 270669 w 1031876"/>
              <a:gd name="connsiteY14787" fmla="*/ 343893 h 1106488"/>
              <a:gd name="connsiteX14788" fmla="*/ 273300 w 1031876"/>
              <a:gd name="connsiteY14788" fmla="*/ 341312 h 1106488"/>
              <a:gd name="connsiteX14789" fmla="*/ 273050 w 1031876"/>
              <a:gd name="connsiteY14789" fmla="*/ 341312 h 1106488"/>
              <a:gd name="connsiteX14790" fmla="*/ 273365 w 1031876"/>
              <a:gd name="connsiteY14790" fmla="*/ 341249 h 1106488"/>
              <a:gd name="connsiteX14791" fmla="*/ 274109 w 1031876"/>
              <a:gd name="connsiteY14791" fmla="*/ 340519 h 1106488"/>
              <a:gd name="connsiteX14792" fmla="*/ 273953 w 1031876"/>
              <a:gd name="connsiteY14792" fmla="*/ 341132 h 1106488"/>
              <a:gd name="connsiteX14793" fmla="*/ 277019 w 1031876"/>
              <a:gd name="connsiteY14793" fmla="*/ 340518 h 1106488"/>
              <a:gd name="connsiteX14794" fmla="*/ 280988 w 1031876"/>
              <a:gd name="connsiteY14794" fmla="*/ 334962 h 1106488"/>
              <a:gd name="connsiteX14795" fmla="*/ 869584 w 1031876"/>
              <a:gd name="connsiteY14795" fmla="*/ 334750 h 1106488"/>
              <a:gd name="connsiteX14796" fmla="*/ 875348 w 1031876"/>
              <a:gd name="connsiteY14796" fmla="*/ 340632 h 1106488"/>
              <a:gd name="connsiteX14797" fmla="*/ 872014 w 1031876"/>
              <a:gd name="connsiteY14797" fmla="*/ 337230 h 1106488"/>
              <a:gd name="connsiteX14798" fmla="*/ 902230 w 1031876"/>
              <a:gd name="connsiteY14798" fmla="*/ 334010 h 1106488"/>
              <a:gd name="connsiteX14799" fmla="*/ 903090 w 1031876"/>
              <a:gd name="connsiteY14799" fmla="*/ 337503 h 1106488"/>
              <a:gd name="connsiteX14800" fmla="*/ 908067 w 1031876"/>
              <a:gd name="connsiteY14800" fmla="*/ 340390 h 1106488"/>
              <a:gd name="connsiteX14801" fmla="*/ 906166 w 1031876"/>
              <a:gd name="connsiteY14801" fmla="*/ 338137 h 1106488"/>
              <a:gd name="connsiteX14802" fmla="*/ 908845 w 1031876"/>
              <a:gd name="connsiteY14802" fmla="*/ 334962 h 1106488"/>
              <a:gd name="connsiteX14803" fmla="*/ 908845 w 1031876"/>
              <a:gd name="connsiteY14803" fmla="*/ 335756 h 1106488"/>
              <a:gd name="connsiteX14804" fmla="*/ 908845 w 1031876"/>
              <a:gd name="connsiteY14804" fmla="*/ 338137 h 1106488"/>
              <a:gd name="connsiteX14805" fmla="*/ 908845 w 1031876"/>
              <a:gd name="connsiteY14805" fmla="*/ 340518 h 1106488"/>
              <a:gd name="connsiteX14806" fmla="*/ 908845 w 1031876"/>
              <a:gd name="connsiteY14806" fmla="*/ 340841 h 1106488"/>
              <a:gd name="connsiteX14807" fmla="*/ 909110 w 1031876"/>
              <a:gd name="connsiteY14807" fmla="*/ 340995 h 1106488"/>
              <a:gd name="connsiteX14808" fmla="*/ 908845 w 1031876"/>
              <a:gd name="connsiteY14808" fmla="*/ 340995 h 1106488"/>
              <a:gd name="connsiteX14809" fmla="*/ 908845 w 1031876"/>
              <a:gd name="connsiteY14809" fmla="*/ 341312 h 1106488"/>
              <a:gd name="connsiteX14810" fmla="*/ 908578 w 1031876"/>
              <a:gd name="connsiteY14810" fmla="*/ 340995 h 1106488"/>
              <a:gd name="connsiteX14811" fmla="*/ 905670 w 1031876"/>
              <a:gd name="connsiteY14811" fmla="*/ 340995 h 1106488"/>
              <a:gd name="connsiteX14812" fmla="*/ 902230 w 1031876"/>
              <a:gd name="connsiteY14812" fmla="*/ 340995 h 1106488"/>
              <a:gd name="connsiteX14813" fmla="*/ 902230 w 1031876"/>
              <a:gd name="connsiteY14813" fmla="*/ 340122 h 1106488"/>
              <a:gd name="connsiteX14814" fmla="*/ 902230 w 1031876"/>
              <a:gd name="connsiteY14814" fmla="*/ 337503 h 1106488"/>
              <a:gd name="connsiteX14815" fmla="*/ 902230 w 1031876"/>
              <a:gd name="connsiteY14815" fmla="*/ 334883 h 1106488"/>
              <a:gd name="connsiteX14816" fmla="*/ 902230 w 1031876"/>
              <a:gd name="connsiteY14816" fmla="*/ 334010 h 1106488"/>
              <a:gd name="connsiteX14817" fmla="*/ 868763 w 1031876"/>
              <a:gd name="connsiteY14817" fmla="*/ 333913 h 1106488"/>
              <a:gd name="connsiteX14818" fmla="*/ 869584 w 1031876"/>
              <a:gd name="connsiteY14818" fmla="*/ 334750 h 1106488"/>
              <a:gd name="connsiteX14819" fmla="*/ 869514 w 1031876"/>
              <a:gd name="connsiteY14819" fmla="*/ 334679 h 1106488"/>
              <a:gd name="connsiteX14820" fmla="*/ 27350 w 1031876"/>
              <a:gd name="connsiteY14820" fmla="*/ 333876 h 1106488"/>
              <a:gd name="connsiteX14821" fmla="*/ 29401 w 1031876"/>
              <a:gd name="connsiteY14821" fmla="*/ 334559 h 1106488"/>
              <a:gd name="connsiteX14822" fmla="*/ 29629 w 1031876"/>
              <a:gd name="connsiteY14822" fmla="*/ 335394 h 1106488"/>
              <a:gd name="connsiteX14823" fmla="*/ 27350 w 1031876"/>
              <a:gd name="connsiteY14823" fmla="*/ 340706 h 1106488"/>
              <a:gd name="connsiteX14824" fmla="*/ 27350 w 1031876"/>
              <a:gd name="connsiteY14824" fmla="*/ 339853 h 1106488"/>
              <a:gd name="connsiteX14825" fmla="*/ 27350 w 1031876"/>
              <a:gd name="connsiteY14825" fmla="*/ 337291 h 1106488"/>
              <a:gd name="connsiteX14826" fmla="*/ 875348 w 1031876"/>
              <a:gd name="connsiteY14826" fmla="*/ 333829 h 1106488"/>
              <a:gd name="connsiteX14827" fmla="*/ 875956 w 1031876"/>
              <a:gd name="connsiteY14827" fmla="*/ 334449 h 1106488"/>
              <a:gd name="connsiteX14828" fmla="*/ 881182 w 1031876"/>
              <a:gd name="connsiteY14828" fmla="*/ 339782 h 1106488"/>
              <a:gd name="connsiteX14829" fmla="*/ 882016 w 1031876"/>
              <a:gd name="connsiteY14829" fmla="*/ 340632 h 1106488"/>
              <a:gd name="connsiteX14830" fmla="*/ 881182 w 1031876"/>
              <a:gd name="connsiteY14830" fmla="*/ 340632 h 1106488"/>
              <a:gd name="connsiteX14831" fmla="*/ 875861 w 1031876"/>
              <a:gd name="connsiteY14831" fmla="*/ 334427 h 1106488"/>
              <a:gd name="connsiteX14832" fmla="*/ 274109 w 1031876"/>
              <a:gd name="connsiteY14832" fmla="*/ 333772 h 1106488"/>
              <a:gd name="connsiteX14833" fmla="*/ 273249 w 1031876"/>
              <a:gd name="connsiteY14833" fmla="*/ 340519 h 1106488"/>
              <a:gd name="connsiteX14834" fmla="*/ 273050 w 1031876"/>
              <a:gd name="connsiteY14834" fmla="*/ 340519 h 1106488"/>
              <a:gd name="connsiteX14835" fmla="*/ 270669 w 1031876"/>
              <a:gd name="connsiteY14835" fmla="*/ 340519 h 1106488"/>
              <a:gd name="connsiteX14836" fmla="*/ 269081 w 1031876"/>
              <a:gd name="connsiteY14836" fmla="*/ 340519 h 1106488"/>
              <a:gd name="connsiteX14837" fmla="*/ 269081 w 1031876"/>
              <a:gd name="connsiteY14837" fmla="*/ 340519 h 1106488"/>
              <a:gd name="connsiteX14838" fmla="*/ 267229 w 1031876"/>
              <a:gd name="connsiteY14838" fmla="*/ 341137 h 1106488"/>
              <a:gd name="connsiteX14839" fmla="*/ 266700 w 1031876"/>
              <a:gd name="connsiteY14839" fmla="*/ 341313 h 1106488"/>
              <a:gd name="connsiteX14840" fmla="*/ 266700 w 1031876"/>
              <a:gd name="connsiteY14840" fmla="*/ 338138 h 1106488"/>
              <a:gd name="connsiteX14841" fmla="*/ 266700 w 1031876"/>
              <a:gd name="connsiteY14841" fmla="*/ 335757 h 1106488"/>
              <a:gd name="connsiteX14842" fmla="*/ 266700 w 1031876"/>
              <a:gd name="connsiteY14842" fmla="*/ 334963 h 1106488"/>
              <a:gd name="connsiteX14843" fmla="*/ 269081 w 1031876"/>
              <a:gd name="connsiteY14843" fmla="*/ 338138 h 1106488"/>
              <a:gd name="connsiteX14844" fmla="*/ 268432 w 1031876"/>
              <a:gd name="connsiteY14844" fmla="*/ 339004 h 1106488"/>
              <a:gd name="connsiteX14845" fmla="*/ 268905 w 1031876"/>
              <a:gd name="connsiteY14845" fmla="*/ 340108 h 1106488"/>
              <a:gd name="connsiteX14846" fmla="*/ 270669 w 1031876"/>
              <a:gd name="connsiteY14846" fmla="*/ 339676 h 1106488"/>
              <a:gd name="connsiteX14847" fmla="*/ 273050 w 1031876"/>
              <a:gd name="connsiteY14847" fmla="*/ 335589 h 1106488"/>
              <a:gd name="connsiteX14848" fmla="*/ 258664 w 1031876"/>
              <a:gd name="connsiteY14848" fmla="*/ 332383 h 1106488"/>
              <a:gd name="connsiteX14849" fmla="*/ 254978 w 1031876"/>
              <a:gd name="connsiteY14849" fmla="*/ 333904 h 1106488"/>
              <a:gd name="connsiteX14850" fmla="*/ 255886 w 1031876"/>
              <a:gd name="connsiteY14850" fmla="*/ 333904 h 1106488"/>
              <a:gd name="connsiteX14851" fmla="*/ 256779 w 1031876"/>
              <a:gd name="connsiteY14851" fmla="*/ 333904 h 1106488"/>
              <a:gd name="connsiteX14852" fmla="*/ 259191 w 1031876"/>
              <a:gd name="connsiteY14852" fmla="*/ 333904 h 1106488"/>
              <a:gd name="connsiteX14853" fmla="*/ 869888 w 1031876"/>
              <a:gd name="connsiteY14853" fmla="*/ 330960 h 1106488"/>
              <a:gd name="connsiteX14854" fmla="*/ 869408 w 1031876"/>
              <a:gd name="connsiteY14854" fmla="*/ 332220 h 1106488"/>
              <a:gd name="connsiteX14855" fmla="*/ 869514 w 1031876"/>
              <a:gd name="connsiteY14855" fmla="*/ 332978 h 1106488"/>
              <a:gd name="connsiteX14856" fmla="*/ 871147 w 1031876"/>
              <a:gd name="connsiteY14856" fmla="*/ 333216 h 1106488"/>
              <a:gd name="connsiteX14857" fmla="*/ 279635 w 1031876"/>
              <a:gd name="connsiteY14857" fmla="*/ 330675 h 1106488"/>
              <a:gd name="connsiteX14858" fmla="*/ 277549 w 1031876"/>
              <a:gd name="connsiteY14858" fmla="*/ 336302 h 1106488"/>
              <a:gd name="connsiteX14859" fmla="*/ 274109 w 1031876"/>
              <a:gd name="connsiteY14859" fmla="*/ 340519 h 1106488"/>
              <a:gd name="connsiteX14860" fmla="*/ 274109 w 1031876"/>
              <a:gd name="connsiteY14860" fmla="*/ 339676 h 1106488"/>
              <a:gd name="connsiteX14861" fmla="*/ 274109 w 1031876"/>
              <a:gd name="connsiteY14861" fmla="*/ 336302 h 1106488"/>
              <a:gd name="connsiteX14862" fmla="*/ 274109 w 1031876"/>
              <a:gd name="connsiteY14862" fmla="*/ 333772 h 1106488"/>
              <a:gd name="connsiteX14863" fmla="*/ 260350 w 1031876"/>
              <a:gd name="connsiteY14863" fmla="*/ 329618 h 1106488"/>
              <a:gd name="connsiteX14864" fmla="*/ 259714 w 1031876"/>
              <a:gd name="connsiteY14864" fmla="*/ 333904 h 1106488"/>
              <a:gd name="connsiteX14865" fmla="*/ 259815 w 1031876"/>
              <a:gd name="connsiteY14865" fmla="*/ 333904 h 1106488"/>
              <a:gd name="connsiteX14866" fmla="*/ 259829 w 1031876"/>
              <a:gd name="connsiteY14866" fmla="*/ 333876 h 1106488"/>
              <a:gd name="connsiteX14867" fmla="*/ 260350 w 1031876"/>
              <a:gd name="connsiteY14867" fmla="*/ 333876 h 1106488"/>
              <a:gd name="connsiteX14868" fmla="*/ 260350 w 1031876"/>
              <a:gd name="connsiteY14868" fmla="*/ 331391 h 1106488"/>
              <a:gd name="connsiteX14869" fmla="*/ 870580 w 1031876"/>
              <a:gd name="connsiteY14869" fmla="*/ 329143 h 1106488"/>
              <a:gd name="connsiteX14870" fmla="*/ 870275 w 1031876"/>
              <a:gd name="connsiteY14870" fmla="*/ 329943 h 1106488"/>
              <a:gd name="connsiteX14871" fmla="*/ 873859 w 1031876"/>
              <a:gd name="connsiteY14871" fmla="*/ 333612 h 1106488"/>
              <a:gd name="connsiteX14872" fmla="*/ 874524 w 1031876"/>
              <a:gd name="connsiteY14872" fmla="*/ 333709 h 1106488"/>
              <a:gd name="connsiteX14873" fmla="*/ 873881 w 1031876"/>
              <a:gd name="connsiteY14873" fmla="*/ 331074 h 1106488"/>
              <a:gd name="connsiteX14874" fmla="*/ 930276 w 1031876"/>
              <a:gd name="connsiteY14874" fmla="*/ 327819 h 1106488"/>
              <a:gd name="connsiteX14875" fmla="*/ 930276 w 1031876"/>
              <a:gd name="connsiteY14875" fmla="*/ 334566 h 1106488"/>
              <a:gd name="connsiteX14876" fmla="*/ 928111 w 1031876"/>
              <a:gd name="connsiteY14876" fmla="*/ 330273 h 1106488"/>
              <a:gd name="connsiteX14877" fmla="*/ 927299 w 1031876"/>
              <a:gd name="connsiteY14877" fmla="*/ 328662 h 1106488"/>
              <a:gd name="connsiteX14878" fmla="*/ 930276 w 1031876"/>
              <a:gd name="connsiteY14878" fmla="*/ 327819 h 1106488"/>
              <a:gd name="connsiteX14879" fmla="*/ 252991 w 1031876"/>
              <a:gd name="connsiteY14879" fmla="*/ 327045 h 1106488"/>
              <a:gd name="connsiteX14880" fmla="*/ 246153 w 1031876"/>
              <a:gd name="connsiteY14880" fmla="*/ 333876 h 1106488"/>
              <a:gd name="connsiteX14881" fmla="*/ 252991 w 1031876"/>
              <a:gd name="connsiteY14881" fmla="*/ 327045 h 1106488"/>
              <a:gd name="connsiteX14882" fmla="*/ 909638 w 1031876"/>
              <a:gd name="connsiteY14882" fmla="*/ 327025 h 1106488"/>
              <a:gd name="connsiteX14883" fmla="*/ 915988 w 1031876"/>
              <a:gd name="connsiteY14883" fmla="*/ 334169 h 1106488"/>
              <a:gd name="connsiteX14884" fmla="*/ 909638 w 1031876"/>
              <a:gd name="connsiteY14884" fmla="*/ 327025 h 1106488"/>
              <a:gd name="connsiteX14885" fmla="*/ 895351 w 1031876"/>
              <a:gd name="connsiteY14885" fmla="*/ 327025 h 1106488"/>
              <a:gd name="connsiteX14886" fmla="*/ 896145 w 1031876"/>
              <a:gd name="connsiteY14886" fmla="*/ 337344 h 1106488"/>
              <a:gd name="connsiteX14887" fmla="*/ 898449 w 1031876"/>
              <a:gd name="connsiteY14887" fmla="*/ 341623 h 1106488"/>
              <a:gd name="connsiteX14888" fmla="*/ 895351 w 1031876"/>
              <a:gd name="connsiteY14888" fmla="*/ 340784 h 1106488"/>
              <a:gd name="connsiteX14889" fmla="*/ 895351 w 1031876"/>
              <a:gd name="connsiteY14889" fmla="*/ 340518 h 1106488"/>
              <a:gd name="connsiteX14890" fmla="*/ 895351 w 1031876"/>
              <a:gd name="connsiteY14890" fmla="*/ 338137 h 1106488"/>
              <a:gd name="connsiteX14891" fmla="*/ 895351 w 1031876"/>
              <a:gd name="connsiteY14891" fmla="*/ 334962 h 1106488"/>
              <a:gd name="connsiteX14892" fmla="*/ 895351 w 1031876"/>
              <a:gd name="connsiteY14892" fmla="*/ 333904 h 1106488"/>
              <a:gd name="connsiteX14893" fmla="*/ 895351 w 1031876"/>
              <a:gd name="connsiteY14893" fmla="*/ 327025 h 1106488"/>
              <a:gd name="connsiteX14894" fmla="*/ 854076 w 1031876"/>
              <a:gd name="connsiteY14894" fmla="*/ 327025 h 1106488"/>
              <a:gd name="connsiteX14895" fmla="*/ 854076 w 1031876"/>
              <a:gd name="connsiteY14895" fmla="*/ 330994 h 1106488"/>
              <a:gd name="connsiteX14896" fmla="*/ 854076 w 1031876"/>
              <a:gd name="connsiteY14896" fmla="*/ 334434 h 1106488"/>
              <a:gd name="connsiteX14897" fmla="*/ 854076 w 1031876"/>
              <a:gd name="connsiteY14897" fmla="*/ 334962 h 1106488"/>
              <a:gd name="connsiteX14898" fmla="*/ 854076 w 1031876"/>
              <a:gd name="connsiteY14898" fmla="*/ 341312 h 1106488"/>
              <a:gd name="connsiteX14899" fmla="*/ 851695 w 1031876"/>
              <a:gd name="connsiteY14899" fmla="*/ 338137 h 1106488"/>
              <a:gd name="connsiteX14900" fmla="*/ 854076 w 1031876"/>
              <a:gd name="connsiteY14900" fmla="*/ 334963 h 1106488"/>
              <a:gd name="connsiteX14901" fmla="*/ 853862 w 1031876"/>
              <a:gd name="connsiteY14901" fmla="*/ 334607 h 1106488"/>
              <a:gd name="connsiteX14902" fmla="*/ 850901 w 1031876"/>
              <a:gd name="connsiteY14902" fmla="*/ 337013 h 1106488"/>
              <a:gd name="connsiteX14903" fmla="*/ 847880 w 1031876"/>
              <a:gd name="connsiteY14903" fmla="*/ 334559 h 1106488"/>
              <a:gd name="connsiteX14904" fmla="*/ 847726 w 1031876"/>
              <a:gd name="connsiteY14904" fmla="*/ 334963 h 1106488"/>
              <a:gd name="connsiteX14905" fmla="*/ 847726 w 1031876"/>
              <a:gd name="connsiteY14905" fmla="*/ 334962 h 1106488"/>
              <a:gd name="connsiteX14906" fmla="*/ 847726 w 1031876"/>
              <a:gd name="connsiteY14906" fmla="*/ 334434 h 1106488"/>
              <a:gd name="connsiteX14907" fmla="*/ 847726 w 1031876"/>
              <a:gd name="connsiteY14907" fmla="*/ 333574 h 1106488"/>
              <a:gd name="connsiteX14908" fmla="*/ 847726 w 1031876"/>
              <a:gd name="connsiteY14908" fmla="*/ 327819 h 1106488"/>
              <a:gd name="connsiteX14909" fmla="*/ 847726 w 1031876"/>
              <a:gd name="connsiteY14909" fmla="*/ 327554 h 1106488"/>
              <a:gd name="connsiteX14910" fmla="*/ 850107 w 1031876"/>
              <a:gd name="connsiteY14910" fmla="*/ 328414 h 1106488"/>
              <a:gd name="connsiteX14911" fmla="*/ 849441 w 1031876"/>
              <a:gd name="connsiteY14911" fmla="*/ 328462 h 1106488"/>
              <a:gd name="connsiteX14912" fmla="*/ 850107 w 1031876"/>
              <a:gd name="connsiteY14912" fmla="*/ 328712 h 1106488"/>
              <a:gd name="connsiteX14913" fmla="*/ 848018 w 1031876"/>
              <a:gd name="connsiteY14913" fmla="*/ 334196 h 1106488"/>
              <a:gd name="connsiteX14914" fmla="*/ 850901 w 1031876"/>
              <a:gd name="connsiteY14914" fmla="*/ 331854 h 1106488"/>
              <a:gd name="connsiteX14915" fmla="*/ 853456 w 1031876"/>
              <a:gd name="connsiteY14915" fmla="*/ 333930 h 1106488"/>
              <a:gd name="connsiteX14916" fmla="*/ 851695 w 1031876"/>
              <a:gd name="connsiteY14916" fmla="*/ 330994 h 1106488"/>
              <a:gd name="connsiteX14917" fmla="*/ 854076 w 1031876"/>
              <a:gd name="connsiteY14917" fmla="*/ 327025 h 1106488"/>
              <a:gd name="connsiteX14918" fmla="*/ 854076 w 1031876"/>
              <a:gd name="connsiteY14918" fmla="*/ 327025 h 1106488"/>
              <a:gd name="connsiteX14919" fmla="*/ 862014 w 1031876"/>
              <a:gd name="connsiteY14919" fmla="*/ 334963 h 1106488"/>
              <a:gd name="connsiteX14920" fmla="*/ 854076 w 1031876"/>
              <a:gd name="connsiteY14920" fmla="*/ 327025 h 1106488"/>
              <a:gd name="connsiteX14921" fmla="*/ 854076 w 1031876"/>
              <a:gd name="connsiteY14921" fmla="*/ 327025 h 1106488"/>
              <a:gd name="connsiteX14922" fmla="*/ 858045 w 1031876"/>
              <a:gd name="connsiteY14922" fmla="*/ 327025 h 1106488"/>
              <a:gd name="connsiteX14923" fmla="*/ 861022 w 1031876"/>
              <a:gd name="connsiteY14923" fmla="*/ 327025 h 1106488"/>
              <a:gd name="connsiteX14924" fmla="*/ 862014 w 1031876"/>
              <a:gd name="connsiteY14924" fmla="*/ 327025 h 1106488"/>
              <a:gd name="connsiteX14925" fmla="*/ 854076 w 1031876"/>
              <a:gd name="connsiteY14925" fmla="*/ 327025 h 1106488"/>
              <a:gd name="connsiteX14926" fmla="*/ 280988 w 1031876"/>
              <a:gd name="connsiteY14926" fmla="*/ 327025 h 1106488"/>
              <a:gd name="connsiteX14927" fmla="*/ 280128 w 1031876"/>
              <a:gd name="connsiteY14927" fmla="*/ 330399 h 1106488"/>
              <a:gd name="connsiteX14928" fmla="*/ 279635 w 1031876"/>
              <a:gd name="connsiteY14928" fmla="*/ 330675 h 1106488"/>
              <a:gd name="connsiteX14929" fmla="*/ 280988 w 1031876"/>
              <a:gd name="connsiteY14929" fmla="*/ 327025 h 1106488"/>
              <a:gd name="connsiteX14930" fmla="*/ 282576 w 1031876"/>
              <a:gd name="connsiteY14930" fmla="*/ 327025 h 1106488"/>
              <a:gd name="connsiteX14931" fmla="*/ 282576 w 1031876"/>
              <a:gd name="connsiteY14931" fmla="*/ 328613 h 1106488"/>
              <a:gd name="connsiteX14932" fmla="*/ 280988 w 1031876"/>
              <a:gd name="connsiteY14932" fmla="*/ 328613 h 1106488"/>
              <a:gd name="connsiteX14933" fmla="*/ 803276 w 1031876"/>
              <a:gd name="connsiteY14933" fmla="*/ 325140 h 1106488"/>
              <a:gd name="connsiteX14934" fmla="*/ 806451 w 1031876"/>
              <a:gd name="connsiteY14934" fmla="*/ 327819 h 1106488"/>
              <a:gd name="connsiteX14935" fmla="*/ 806451 w 1031876"/>
              <a:gd name="connsiteY14935" fmla="*/ 334963 h 1106488"/>
              <a:gd name="connsiteX14936" fmla="*/ 800101 w 1031876"/>
              <a:gd name="connsiteY14936" fmla="*/ 327819 h 1106488"/>
              <a:gd name="connsiteX14937" fmla="*/ 803276 w 1031876"/>
              <a:gd name="connsiteY14937" fmla="*/ 325140 h 1106488"/>
              <a:gd name="connsiteX14938" fmla="*/ 837407 w 1031876"/>
              <a:gd name="connsiteY14938" fmla="*/ 324644 h 1106488"/>
              <a:gd name="connsiteX14939" fmla="*/ 841376 w 1031876"/>
              <a:gd name="connsiteY14939" fmla="*/ 327025 h 1106488"/>
              <a:gd name="connsiteX14940" fmla="*/ 833438 w 1031876"/>
              <a:gd name="connsiteY14940" fmla="*/ 327025 h 1106488"/>
              <a:gd name="connsiteX14941" fmla="*/ 837407 w 1031876"/>
              <a:gd name="connsiteY14941" fmla="*/ 324644 h 1106488"/>
              <a:gd name="connsiteX14942" fmla="*/ 259557 w 1031876"/>
              <a:gd name="connsiteY14942" fmla="*/ 321204 h 1106488"/>
              <a:gd name="connsiteX14943" fmla="*/ 259557 w 1031876"/>
              <a:gd name="connsiteY14943" fmla="*/ 328084 h 1106488"/>
              <a:gd name="connsiteX14944" fmla="*/ 258664 w 1031876"/>
              <a:gd name="connsiteY14944" fmla="*/ 328084 h 1106488"/>
              <a:gd name="connsiteX14945" fmla="*/ 255985 w 1031876"/>
              <a:gd name="connsiteY14945" fmla="*/ 328084 h 1106488"/>
              <a:gd name="connsiteX14946" fmla="*/ 253306 w 1031876"/>
              <a:gd name="connsiteY14946" fmla="*/ 328084 h 1106488"/>
              <a:gd name="connsiteX14947" fmla="*/ 252991 w 1031876"/>
              <a:gd name="connsiteY14947" fmla="*/ 328084 h 1106488"/>
              <a:gd name="connsiteX14948" fmla="*/ 252991 w 1031876"/>
              <a:gd name="connsiteY14948" fmla="*/ 330461 h 1106488"/>
              <a:gd name="connsiteX14949" fmla="*/ 252991 w 1031876"/>
              <a:gd name="connsiteY14949" fmla="*/ 333022 h 1106488"/>
              <a:gd name="connsiteX14950" fmla="*/ 252991 w 1031876"/>
              <a:gd name="connsiteY14950" fmla="*/ 333876 h 1106488"/>
              <a:gd name="connsiteX14951" fmla="*/ 249572 w 1031876"/>
              <a:gd name="connsiteY14951" fmla="*/ 334730 h 1106488"/>
              <a:gd name="connsiteX14952" fmla="*/ 247995 w 1031876"/>
              <a:gd name="connsiteY14952" fmla="*/ 337487 h 1106488"/>
              <a:gd name="connsiteX14953" fmla="*/ 251664 w 1031876"/>
              <a:gd name="connsiteY14953" fmla="*/ 335390 h 1106488"/>
              <a:gd name="connsiteX14954" fmla="*/ 252820 w 1031876"/>
              <a:gd name="connsiteY14954" fmla="*/ 334277 h 1106488"/>
              <a:gd name="connsiteX14955" fmla="*/ 255985 w 1031876"/>
              <a:gd name="connsiteY14955" fmla="*/ 328944 h 1106488"/>
              <a:gd name="connsiteX14956" fmla="*/ 259557 w 1031876"/>
              <a:gd name="connsiteY14956" fmla="*/ 328084 h 1106488"/>
              <a:gd name="connsiteX14957" fmla="*/ 266701 w 1031876"/>
              <a:gd name="connsiteY14957" fmla="*/ 321204 h 1106488"/>
              <a:gd name="connsiteX14958" fmla="*/ 264022 w 1031876"/>
              <a:gd name="connsiteY14958" fmla="*/ 324644 h 1106488"/>
              <a:gd name="connsiteX14959" fmla="*/ 266495 w 1031876"/>
              <a:gd name="connsiteY14959" fmla="*/ 327819 h 1106488"/>
              <a:gd name="connsiteX14960" fmla="*/ 266700 w 1031876"/>
              <a:gd name="connsiteY14960" fmla="*/ 327819 h 1106488"/>
              <a:gd name="connsiteX14961" fmla="*/ 266591 w 1031876"/>
              <a:gd name="connsiteY14961" fmla="*/ 327942 h 1106488"/>
              <a:gd name="connsiteX14962" fmla="*/ 266701 w 1031876"/>
              <a:gd name="connsiteY14962" fmla="*/ 328084 h 1106488"/>
              <a:gd name="connsiteX14963" fmla="*/ 266432 w 1031876"/>
              <a:gd name="connsiteY14963" fmla="*/ 328121 h 1106488"/>
              <a:gd name="connsiteX14964" fmla="*/ 265906 w 1031876"/>
              <a:gd name="connsiteY14964" fmla="*/ 328712 h 1106488"/>
              <a:gd name="connsiteX14965" fmla="*/ 261316 w 1031876"/>
              <a:gd name="connsiteY14965" fmla="*/ 333876 h 1106488"/>
              <a:gd name="connsiteX14966" fmla="*/ 264102 w 1031876"/>
              <a:gd name="connsiteY14966" fmla="*/ 333876 h 1106488"/>
              <a:gd name="connsiteX14967" fmla="*/ 265811 w 1031876"/>
              <a:gd name="connsiteY14967" fmla="*/ 333876 h 1106488"/>
              <a:gd name="connsiteX14968" fmla="*/ 266666 w 1031876"/>
              <a:gd name="connsiteY14968" fmla="*/ 333876 h 1106488"/>
              <a:gd name="connsiteX14969" fmla="*/ 259829 w 1031876"/>
              <a:gd name="connsiteY14969" fmla="*/ 340706 h 1106488"/>
              <a:gd name="connsiteX14970" fmla="*/ 252991 w 1031876"/>
              <a:gd name="connsiteY14970" fmla="*/ 347537 h 1106488"/>
              <a:gd name="connsiteX14971" fmla="*/ 256410 w 1031876"/>
              <a:gd name="connsiteY14971" fmla="*/ 340706 h 1106488"/>
              <a:gd name="connsiteX14972" fmla="*/ 256470 w 1031876"/>
              <a:gd name="connsiteY14972" fmla="*/ 340587 h 1106488"/>
              <a:gd name="connsiteX14973" fmla="*/ 253207 w 1031876"/>
              <a:gd name="connsiteY14973" fmla="*/ 341312 h 1106488"/>
              <a:gd name="connsiteX14974" fmla="*/ 254100 w 1031876"/>
              <a:gd name="connsiteY14974" fmla="*/ 340518 h 1106488"/>
              <a:gd name="connsiteX14975" fmla="*/ 258431 w 1031876"/>
              <a:gd name="connsiteY14975" fmla="*/ 336669 h 1106488"/>
              <a:gd name="connsiteX14976" fmla="*/ 259446 w 1031876"/>
              <a:gd name="connsiteY14976" fmla="*/ 334641 h 1106488"/>
              <a:gd name="connsiteX14977" fmla="*/ 259394 w 1031876"/>
              <a:gd name="connsiteY14977" fmla="*/ 334491 h 1106488"/>
              <a:gd name="connsiteX14978" fmla="*/ 251056 w 1031876"/>
              <a:gd name="connsiteY14978" fmla="*/ 339600 h 1106488"/>
              <a:gd name="connsiteX14979" fmla="*/ 252880 w 1031876"/>
              <a:gd name="connsiteY14979" fmla="*/ 334770 h 1106488"/>
              <a:gd name="connsiteX14980" fmla="*/ 252633 w 1031876"/>
              <a:gd name="connsiteY14980" fmla="*/ 334872 h 1106488"/>
              <a:gd name="connsiteX14981" fmla="*/ 249921 w 1031876"/>
              <a:gd name="connsiteY14981" fmla="*/ 339443 h 1106488"/>
              <a:gd name="connsiteX14982" fmla="*/ 250547 w 1031876"/>
              <a:gd name="connsiteY14982" fmla="*/ 339912 h 1106488"/>
              <a:gd name="connsiteX14983" fmla="*/ 251056 w 1031876"/>
              <a:gd name="connsiteY14983" fmla="*/ 339600 h 1106488"/>
              <a:gd name="connsiteX14984" fmla="*/ 250852 w 1031876"/>
              <a:gd name="connsiteY14984" fmla="*/ 340141 h 1106488"/>
              <a:gd name="connsiteX14985" fmla="*/ 252413 w 1031876"/>
              <a:gd name="connsiteY14985" fmla="*/ 341312 h 1106488"/>
              <a:gd name="connsiteX14986" fmla="*/ 250689 w 1031876"/>
              <a:gd name="connsiteY14986" fmla="*/ 340573 h 1106488"/>
              <a:gd name="connsiteX14987" fmla="*/ 249635 w 1031876"/>
              <a:gd name="connsiteY14987" fmla="*/ 343363 h 1106488"/>
              <a:gd name="connsiteX14988" fmla="*/ 246063 w 1031876"/>
              <a:gd name="connsiteY14988" fmla="*/ 347663 h 1106488"/>
              <a:gd name="connsiteX14989" fmla="*/ 246063 w 1031876"/>
              <a:gd name="connsiteY14989" fmla="*/ 347537 h 1106488"/>
              <a:gd name="connsiteX14990" fmla="*/ 240171 w 1031876"/>
              <a:gd name="connsiteY14990" fmla="*/ 347537 h 1106488"/>
              <a:gd name="connsiteX14991" fmla="*/ 239316 w 1031876"/>
              <a:gd name="connsiteY14991" fmla="*/ 347537 h 1106488"/>
              <a:gd name="connsiteX14992" fmla="*/ 242735 w 1031876"/>
              <a:gd name="connsiteY14992" fmla="*/ 341560 h 1106488"/>
              <a:gd name="connsiteX14993" fmla="*/ 246140 w 1031876"/>
              <a:gd name="connsiteY14993" fmla="*/ 340710 h 1106488"/>
              <a:gd name="connsiteX14994" fmla="*/ 246153 w 1031876"/>
              <a:gd name="connsiteY14994" fmla="*/ 340697 h 1106488"/>
              <a:gd name="connsiteX14995" fmla="*/ 246153 w 1031876"/>
              <a:gd name="connsiteY14995" fmla="*/ 338145 h 1106488"/>
              <a:gd name="connsiteX14996" fmla="*/ 246153 w 1031876"/>
              <a:gd name="connsiteY14996" fmla="*/ 337291 h 1106488"/>
              <a:gd name="connsiteX14997" fmla="*/ 246153 w 1031876"/>
              <a:gd name="connsiteY14997" fmla="*/ 334730 h 1106488"/>
              <a:gd name="connsiteX14998" fmla="*/ 246153 w 1031876"/>
              <a:gd name="connsiteY14998" fmla="*/ 333876 h 1106488"/>
              <a:gd name="connsiteX14999" fmla="*/ 252136 w 1031876"/>
              <a:gd name="connsiteY14999" fmla="*/ 333022 h 1106488"/>
              <a:gd name="connsiteX15000" fmla="*/ 252843 w 1031876"/>
              <a:gd name="connsiteY15000" fmla="*/ 328084 h 1106488"/>
              <a:gd name="connsiteX15001" fmla="*/ 252413 w 1031876"/>
              <a:gd name="connsiteY15001" fmla="*/ 328084 h 1106488"/>
              <a:gd name="connsiteX15002" fmla="*/ 252851 w 1031876"/>
              <a:gd name="connsiteY15002" fmla="*/ 328023 h 1106488"/>
              <a:gd name="connsiteX15003" fmla="*/ 252991 w 1031876"/>
              <a:gd name="connsiteY15003" fmla="*/ 327045 h 1106488"/>
              <a:gd name="connsiteX15004" fmla="*/ 252991 w 1031876"/>
              <a:gd name="connsiteY15004" fmla="*/ 327899 h 1106488"/>
              <a:gd name="connsiteX15005" fmla="*/ 252991 w 1031876"/>
              <a:gd name="connsiteY15005" fmla="*/ 328004 h 1106488"/>
              <a:gd name="connsiteX15006" fmla="*/ 258664 w 1031876"/>
              <a:gd name="connsiteY15006" fmla="*/ 327224 h 1106488"/>
              <a:gd name="connsiteX15007" fmla="*/ 259557 w 1031876"/>
              <a:gd name="connsiteY15007" fmla="*/ 321204 h 1106488"/>
              <a:gd name="connsiteX15008" fmla="*/ 273050 w 1031876"/>
              <a:gd name="connsiteY15008" fmla="*/ 320676 h 1106488"/>
              <a:gd name="connsiteX15009" fmla="*/ 267494 w 1031876"/>
              <a:gd name="connsiteY15009" fmla="*/ 326926 h 1106488"/>
              <a:gd name="connsiteX15010" fmla="*/ 266700 w 1031876"/>
              <a:gd name="connsiteY15010" fmla="*/ 327819 h 1106488"/>
              <a:gd name="connsiteX15011" fmla="*/ 272256 w 1031876"/>
              <a:gd name="connsiteY15011" fmla="*/ 321568 h 1106488"/>
              <a:gd name="connsiteX15012" fmla="*/ 862013 w 1031876"/>
              <a:gd name="connsiteY15012" fmla="*/ 320675 h 1106488"/>
              <a:gd name="connsiteX15013" fmla="*/ 867569 w 1031876"/>
              <a:gd name="connsiteY15013" fmla="*/ 324247 h 1106488"/>
              <a:gd name="connsiteX15014" fmla="*/ 868214 w 1031876"/>
              <a:gd name="connsiteY15014" fmla="*/ 327146 h 1106488"/>
              <a:gd name="connsiteX15015" fmla="*/ 868363 w 1031876"/>
              <a:gd name="connsiteY15015" fmla="*/ 326687 h 1106488"/>
              <a:gd name="connsiteX15016" fmla="*/ 868880 w 1031876"/>
              <a:gd name="connsiteY15016" fmla="*/ 325101 h 1106488"/>
              <a:gd name="connsiteX15017" fmla="*/ 874713 w 1031876"/>
              <a:gd name="connsiteY15017" fmla="*/ 327660 h 1106488"/>
              <a:gd name="connsiteX15018" fmla="*/ 874714 w 1031876"/>
              <a:gd name="connsiteY15018" fmla="*/ 327660 h 1106488"/>
              <a:gd name="connsiteX15019" fmla="*/ 874714 w 1031876"/>
              <a:gd name="connsiteY15019" fmla="*/ 327819 h 1106488"/>
              <a:gd name="connsiteX15020" fmla="*/ 875705 w 1031876"/>
              <a:gd name="connsiteY15020" fmla="*/ 327819 h 1106488"/>
              <a:gd name="connsiteX15021" fmla="*/ 882651 w 1031876"/>
              <a:gd name="connsiteY15021" fmla="*/ 327819 h 1106488"/>
              <a:gd name="connsiteX15022" fmla="*/ 875705 w 1031876"/>
              <a:gd name="connsiteY15022" fmla="*/ 330498 h 1106488"/>
              <a:gd name="connsiteX15023" fmla="*/ 874714 w 1031876"/>
              <a:gd name="connsiteY15023" fmla="*/ 327822 h 1106488"/>
              <a:gd name="connsiteX15024" fmla="*/ 874714 w 1031876"/>
              <a:gd name="connsiteY15024" fmla="*/ 333736 h 1106488"/>
              <a:gd name="connsiteX15025" fmla="*/ 875348 w 1031876"/>
              <a:gd name="connsiteY15025" fmla="*/ 333829 h 1106488"/>
              <a:gd name="connsiteX15026" fmla="*/ 875201 w 1031876"/>
              <a:gd name="connsiteY15026" fmla="*/ 334279 h 1106488"/>
              <a:gd name="connsiteX15027" fmla="*/ 874515 w 1031876"/>
              <a:gd name="connsiteY15027" fmla="*/ 336380 h 1106488"/>
              <a:gd name="connsiteX15028" fmla="*/ 868779 w 1031876"/>
              <a:gd name="connsiteY15028" fmla="*/ 333871 h 1106488"/>
              <a:gd name="connsiteX15029" fmla="*/ 868763 w 1031876"/>
              <a:gd name="connsiteY15029" fmla="*/ 333913 h 1106488"/>
              <a:gd name="connsiteX15030" fmla="*/ 868749 w 1031876"/>
              <a:gd name="connsiteY15030" fmla="*/ 333950 h 1106488"/>
              <a:gd name="connsiteX15031" fmla="*/ 871105 w 1031876"/>
              <a:gd name="connsiteY15031" fmla="*/ 338158 h 1106488"/>
              <a:gd name="connsiteX15032" fmla="*/ 869514 w 1031876"/>
              <a:gd name="connsiteY15032" fmla="*/ 337230 h 1106488"/>
              <a:gd name="connsiteX15033" fmla="*/ 868726 w 1031876"/>
              <a:gd name="connsiteY15033" fmla="*/ 334011 h 1106488"/>
              <a:gd name="connsiteX15034" fmla="*/ 868363 w 1031876"/>
              <a:gd name="connsiteY15034" fmla="*/ 334963 h 1106488"/>
              <a:gd name="connsiteX15035" fmla="*/ 868363 w 1031876"/>
              <a:gd name="connsiteY15035" fmla="*/ 334962 h 1106488"/>
              <a:gd name="connsiteX15036" fmla="*/ 868363 w 1031876"/>
              <a:gd name="connsiteY15036" fmla="*/ 330498 h 1106488"/>
              <a:gd name="connsiteX15037" fmla="*/ 868363 w 1031876"/>
              <a:gd name="connsiteY15037" fmla="*/ 328228 h 1106488"/>
              <a:gd name="connsiteX15038" fmla="*/ 868046 w 1031876"/>
              <a:gd name="connsiteY15038" fmla="*/ 327660 h 1106488"/>
              <a:gd name="connsiteX15039" fmla="*/ 868363 w 1031876"/>
              <a:gd name="connsiteY15039" fmla="*/ 327985 h 1106488"/>
              <a:gd name="connsiteX15040" fmla="*/ 868363 w 1031876"/>
              <a:gd name="connsiteY15040" fmla="*/ 327846 h 1106488"/>
              <a:gd name="connsiteX15041" fmla="*/ 868046 w 1031876"/>
              <a:gd name="connsiteY15041" fmla="*/ 327660 h 1106488"/>
              <a:gd name="connsiteX15042" fmla="*/ 868093 w 1031876"/>
              <a:gd name="connsiteY15042" fmla="*/ 327516 h 1106488"/>
              <a:gd name="connsiteX15043" fmla="*/ 865188 w 1031876"/>
              <a:gd name="connsiteY15043" fmla="*/ 324247 h 1106488"/>
              <a:gd name="connsiteX15044" fmla="*/ 902495 w 1031876"/>
              <a:gd name="connsiteY15044" fmla="*/ 320675 h 1106488"/>
              <a:gd name="connsiteX15045" fmla="*/ 903289 w 1031876"/>
              <a:gd name="connsiteY15045" fmla="*/ 321469 h 1106488"/>
              <a:gd name="connsiteX15046" fmla="*/ 902495 w 1031876"/>
              <a:gd name="connsiteY15046" fmla="*/ 322263 h 1106488"/>
              <a:gd name="connsiteX15047" fmla="*/ 901701 w 1031876"/>
              <a:gd name="connsiteY15047" fmla="*/ 321469 h 1106488"/>
              <a:gd name="connsiteX15048" fmla="*/ 902495 w 1031876"/>
              <a:gd name="connsiteY15048" fmla="*/ 320675 h 1106488"/>
              <a:gd name="connsiteX15049" fmla="*/ 882651 w 1031876"/>
              <a:gd name="connsiteY15049" fmla="*/ 320675 h 1106488"/>
              <a:gd name="connsiteX15050" fmla="*/ 887413 w 1031876"/>
              <a:gd name="connsiteY15050" fmla="*/ 326926 h 1106488"/>
              <a:gd name="connsiteX15051" fmla="*/ 882853 w 1031876"/>
              <a:gd name="connsiteY15051" fmla="*/ 327781 h 1106488"/>
              <a:gd name="connsiteX15052" fmla="*/ 885032 w 1031876"/>
              <a:gd name="connsiteY15052" fmla="*/ 335955 h 1106488"/>
              <a:gd name="connsiteX15053" fmla="*/ 882651 w 1031876"/>
              <a:gd name="connsiteY15053" fmla="*/ 334169 h 1106488"/>
              <a:gd name="connsiteX15054" fmla="*/ 882651 w 1031876"/>
              <a:gd name="connsiteY15054" fmla="*/ 330597 h 1106488"/>
              <a:gd name="connsiteX15055" fmla="*/ 882651 w 1031876"/>
              <a:gd name="connsiteY15055" fmla="*/ 327819 h 1106488"/>
              <a:gd name="connsiteX15056" fmla="*/ 882651 w 1031876"/>
              <a:gd name="connsiteY15056" fmla="*/ 327025 h 1106488"/>
              <a:gd name="connsiteX15057" fmla="*/ 882651 w 1031876"/>
              <a:gd name="connsiteY15057" fmla="*/ 325140 h 1106488"/>
              <a:gd name="connsiteX15058" fmla="*/ 882651 w 1031876"/>
              <a:gd name="connsiteY15058" fmla="*/ 324247 h 1106488"/>
              <a:gd name="connsiteX15059" fmla="*/ 882651 w 1031876"/>
              <a:gd name="connsiteY15059" fmla="*/ 320675 h 1106488"/>
              <a:gd name="connsiteX15060" fmla="*/ 854076 w 1031876"/>
              <a:gd name="connsiteY15060" fmla="*/ 320675 h 1106488"/>
              <a:gd name="connsiteX15061" fmla="*/ 862014 w 1031876"/>
              <a:gd name="connsiteY15061" fmla="*/ 327025 h 1106488"/>
              <a:gd name="connsiteX15062" fmla="*/ 854076 w 1031876"/>
              <a:gd name="connsiteY15062" fmla="*/ 320675 h 1106488"/>
              <a:gd name="connsiteX15063" fmla="*/ 847726 w 1031876"/>
              <a:gd name="connsiteY15063" fmla="*/ 320675 h 1106488"/>
              <a:gd name="connsiteX15064" fmla="*/ 854076 w 1031876"/>
              <a:gd name="connsiteY15064" fmla="*/ 327025 h 1106488"/>
              <a:gd name="connsiteX15065" fmla="*/ 847726 w 1031876"/>
              <a:gd name="connsiteY15065" fmla="*/ 320675 h 1106488"/>
              <a:gd name="connsiteX15066" fmla="*/ 841376 w 1031876"/>
              <a:gd name="connsiteY15066" fmla="*/ 320675 h 1106488"/>
              <a:gd name="connsiteX15067" fmla="*/ 847726 w 1031876"/>
              <a:gd name="connsiteY15067" fmla="*/ 327025 h 1106488"/>
              <a:gd name="connsiteX15068" fmla="*/ 841376 w 1031876"/>
              <a:gd name="connsiteY15068" fmla="*/ 320675 h 1106488"/>
              <a:gd name="connsiteX15069" fmla="*/ 827088 w 1031876"/>
              <a:gd name="connsiteY15069" fmla="*/ 320675 h 1106488"/>
              <a:gd name="connsiteX15070" fmla="*/ 827882 w 1031876"/>
              <a:gd name="connsiteY15070" fmla="*/ 320675 h 1106488"/>
              <a:gd name="connsiteX15071" fmla="*/ 830263 w 1031876"/>
              <a:gd name="connsiteY15071" fmla="*/ 320675 h 1106488"/>
              <a:gd name="connsiteX15072" fmla="*/ 833438 w 1031876"/>
              <a:gd name="connsiteY15072" fmla="*/ 320675 h 1106488"/>
              <a:gd name="connsiteX15073" fmla="*/ 827088 w 1031876"/>
              <a:gd name="connsiteY15073" fmla="*/ 320675 h 1106488"/>
              <a:gd name="connsiteX15074" fmla="*/ 800895 w 1031876"/>
              <a:gd name="connsiteY15074" fmla="*/ 320675 h 1106488"/>
              <a:gd name="connsiteX15075" fmla="*/ 801689 w 1031876"/>
              <a:gd name="connsiteY15075" fmla="*/ 321469 h 1106488"/>
              <a:gd name="connsiteX15076" fmla="*/ 800895 w 1031876"/>
              <a:gd name="connsiteY15076" fmla="*/ 322263 h 1106488"/>
              <a:gd name="connsiteX15077" fmla="*/ 800101 w 1031876"/>
              <a:gd name="connsiteY15077" fmla="*/ 321469 h 1106488"/>
              <a:gd name="connsiteX15078" fmla="*/ 800895 w 1031876"/>
              <a:gd name="connsiteY15078" fmla="*/ 320675 h 1106488"/>
              <a:gd name="connsiteX15079" fmla="*/ 280988 w 1031876"/>
              <a:gd name="connsiteY15079" fmla="*/ 320675 h 1106488"/>
              <a:gd name="connsiteX15080" fmla="*/ 287338 w 1031876"/>
              <a:gd name="connsiteY15080" fmla="*/ 320675 h 1106488"/>
              <a:gd name="connsiteX15081" fmla="*/ 280988 w 1031876"/>
              <a:gd name="connsiteY15081" fmla="*/ 327025 h 1106488"/>
              <a:gd name="connsiteX15082" fmla="*/ 280988 w 1031876"/>
              <a:gd name="connsiteY15082" fmla="*/ 326231 h 1106488"/>
              <a:gd name="connsiteX15083" fmla="*/ 280988 w 1031876"/>
              <a:gd name="connsiteY15083" fmla="*/ 324644 h 1106488"/>
              <a:gd name="connsiteX15084" fmla="*/ 280988 w 1031876"/>
              <a:gd name="connsiteY15084" fmla="*/ 323850 h 1106488"/>
              <a:gd name="connsiteX15085" fmla="*/ 280988 w 1031876"/>
              <a:gd name="connsiteY15085" fmla="*/ 323056 h 1106488"/>
              <a:gd name="connsiteX15086" fmla="*/ 280988 w 1031876"/>
              <a:gd name="connsiteY15086" fmla="*/ 321469 h 1106488"/>
              <a:gd name="connsiteX15087" fmla="*/ 280988 w 1031876"/>
              <a:gd name="connsiteY15087" fmla="*/ 320675 h 1106488"/>
              <a:gd name="connsiteX15088" fmla="*/ 259829 w 1031876"/>
              <a:gd name="connsiteY15088" fmla="*/ 320215 h 1106488"/>
              <a:gd name="connsiteX15089" fmla="*/ 256410 w 1031876"/>
              <a:gd name="connsiteY15089" fmla="*/ 323630 h 1106488"/>
              <a:gd name="connsiteX15090" fmla="*/ 253011 w 1031876"/>
              <a:gd name="connsiteY15090" fmla="*/ 327025 h 1106488"/>
              <a:gd name="connsiteX15091" fmla="*/ 252991 w 1031876"/>
              <a:gd name="connsiteY15091" fmla="*/ 327045 h 1106488"/>
              <a:gd name="connsiteX15092" fmla="*/ 252996 w 1031876"/>
              <a:gd name="connsiteY15092" fmla="*/ 327025 h 1106488"/>
              <a:gd name="connsiteX15093" fmla="*/ 253846 w 1031876"/>
              <a:gd name="connsiteY15093" fmla="*/ 323630 h 1106488"/>
              <a:gd name="connsiteX15094" fmla="*/ 259829 w 1031876"/>
              <a:gd name="connsiteY15094" fmla="*/ 320215 h 1106488"/>
              <a:gd name="connsiteX15095" fmla="*/ 803276 w 1031876"/>
              <a:gd name="connsiteY15095" fmla="*/ 318294 h 1106488"/>
              <a:gd name="connsiteX15096" fmla="*/ 806451 w 1031876"/>
              <a:gd name="connsiteY15096" fmla="*/ 320675 h 1106488"/>
              <a:gd name="connsiteX15097" fmla="*/ 804070 w 1031876"/>
              <a:gd name="connsiteY15097" fmla="*/ 320675 h 1106488"/>
              <a:gd name="connsiteX15098" fmla="*/ 803276 w 1031876"/>
              <a:gd name="connsiteY15098" fmla="*/ 320675 h 1106488"/>
              <a:gd name="connsiteX15099" fmla="*/ 800895 w 1031876"/>
              <a:gd name="connsiteY15099" fmla="*/ 320675 h 1106488"/>
              <a:gd name="connsiteX15100" fmla="*/ 800101 w 1031876"/>
              <a:gd name="connsiteY15100" fmla="*/ 320675 h 1106488"/>
              <a:gd name="connsiteX15101" fmla="*/ 803276 w 1031876"/>
              <a:gd name="connsiteY15101" fmla="*/ 318294 h 1106488"/>
              <a:gd name="connsiteX15102" fmla="*/ 914083 w 1031876"/>
              <a:gd name="connsiteY15102" fmla="*/ 318083 h 1106488"/>
              <a:gd name="connsiteX15103" fmla="*/ 915988 w 1031876"/>
              <a:gd name="connsiteY15103" fmla="*/ 320147 h 1106488"/>
              <a:gd name="connsiteX15104" fmla="*/ 913607 w 1031876"/>
              <a:gd name="connsiteY15104" fmla="*/ 319287 h 1106488"/>
              <a:gd name="connsiteX15105" fmla="*/ 859757 w 1031876"/>
              <a:gd name="connsiteY15105" fmla="*/ 316960 h 1106488"/>
              <a:gd name="connsiteX15106" fmla="*/ 860546 w 1031876"/>
              <a:gd name="connsiteY15106" fmla="*/ 317421 h 1106488"/>
              <a:gd name="connsiteX15107" fmla="*/ 861256 w 1031876"/>
              <a:gd name="connsiteY15107" fmla="*/ 320328 h 1106488"/>
              <a:gd name="connsiteX15108" fmla="*/ 861340 w 1031876"/>
              <a:gd name="connsiteY15108" fmla="*/ 320675 h 1106488"/>
              <a:gd name="connsiteX15109" fmla="*/ 862013 w 1031876"/>
              <a:gd name="connsiteY15109" fmla="*/ 320675 h 1106488"/>
              <a:gd name="connsiteX15110" fmla="*/ 862014 w 1031876"/>
              <a:gd name="connsiteY15110" fmla="*/ 320675 h 1106488"/>
              <a:gd name="connsiteX15111" fmla="*/ 862013 w 1031876"/>
              <a:gd name="connsiteY15111" fmla="*/ 320675 h 1106488"/>
              <a:gd name="connsiteX15112" fmla="*/ 859037 w 1031876"/>
              <a:gd name="connsiteY15112" fmla="*/ 321469 h 1106488"/>
              <a:gd name="connsiteX15113" fmla="*/ 862014 w 1031876"/>
              <a:gd name="connsiteY15113" fmla="*/ 327025 h 1106488"/>
              <a:gd name="connsiteX15114" fmla="*/ 854076 w 1031876"/>
              <a:gd name="connsiteY15114" fmla="*/ 320675 h 1106488"/>
              <a:gd name="connsiteX15115" fmla="*/ 861022 w 1031876"/>
              <a:gd name="connsiteY15115" fmla="*/ 320675 h 1106488"/>
              <a:gd name="connsiteX15116" fmla="*/ 861312 w 1031876"/>
              <a:gd name="connsiteY15116" fmla="*/ 320675 h 1106488"/>
              <a:gd name="connsiteX15117" fmla="*/ 861146 w 1031876"/>
              <a:gd name="connsiteY15117" fmla="*/ 320278 h 1106488"/>
              <a:gd name="connsiteX15118" fmla="*/ 835662 w 1031876"/>
              <a:gd name="connsiteY15118" fmla="*/ 314675 h 1106488"/>
              <a:gd name="connsiteX15119" fmla="*/ 840515 w 1031876"/>
              <a:gd name="connsiteY15119" fmla="*/ 319435 h 1106488"/>
              <a:gd name="connsiteX15120" fmla="*/ 841064 w 1031876"/>
              <a:gd name="connsiteY15120" fmla="*/ 319973 h 1106488"/>
              <a:gd name="connsiteX15121" fmla="*/ 922338 w 1031876"/>
              <a:gd name="connsiteY15121" fmla="*/ 314325 h 1106488"/>
              <a:gd name="connsiteX15122" fmla="*/ 930276 w 1031876"/>
              <a:gd name="connsiteY15122" fmla="*/ 320675 h 1106488"/>
              <a:gd name="connsiteX15123" fmla="*/ 922338 w 1031876"/>
              <a:gd name="connsiteY15123" fmla="*/ 314325 h 1106488"/>
              <a:gd name="connsiteX15124" fmla="*/ 915988 w 1031876"/>
              <a:gd name="connsiteY15124" fmla="*/ 314325 h 1106488"/>
              <a:gd name="connsiteX15125" fmla="*/ 916782 w 1031876"/>
              <a:gd name="connsiteY15125" fmla="*/ 317500 h 1106488"/>
              <a:gd name="connsiteX15126" fmla="*/ 917237 w 1031876"/>
              <a:gd name="connsiteY15126" fmla="*/ 317760 h 1106488"/>
              <a:gd name="connsiteX15127" fmla="*/ 919163 w 1031876"/>
              <a:gd name="connsiteY15127" fmla="*/ 323056 h 1106488"/>
              <a:gd name="connsiteX15128" fmla="*/ 922338 w 1031876"/>
              <a:gd name="connsiteY15128" fmla="*/ 327025 h 1106488"/>
              <a:gd name="connsiteX15129" fmla="*/ 915988 w 1031876"/>
              <a:gd name="connsiteY15129" fmla="*/ 314325 h 1106488"/>
              <a:gd name="connsiteX15130" fmla="*/ 915988 w 1031876"/>
              <a:gd name="connsiteY15130" fmla="*/ 314325 h 1106488"/>
              <a:gd name="connsiteX15131" fmla="*/ 922338 w 1031876"/>
              <a:gd name="connsiteY15131" fmla="*/ 320675 h 1106488"/>
              <a:gd name="connsiteX15132" fmla="*/ 917237 w 1031876"/>
              <a:gd name="connsiteY15132" fmla="*/ 317760 h 1106488"/>
              <a:gd name="connsiteX15133" fmla="*/ 882651 w 1031876"/>
              <a:gd name="connsiteY15133" fmla="*/ 314325 h 1106488"/>
              <a:gd name="connsiteX15134" fmla="*/ 884239 w 1031876"/>
              <a:gd name="connsiteY15134" fmla="*/ 314325 h 1106488"/>
              <a:gd name="connsiteX15135" fmla="*/ 884239 w 1031876"/>
              <a:gd name="connsiteY15135" fmla="*/ 315232 h 1106488"/>
              <a:gd name="connsiteX15136" fmla="*/ 888207 w 1031876"/>
              <a:gd name="connsiteY15136" fmla="*/ 317500 h 1106488"/>
              <a:gd name="connsiteX15137" fmla="*/ 889001 w 1031876"/>
              <a:gd name="connsiteY15137" fmla="*/ 320675 h 1106488"/>
              <a:gd name="connsiteX15138" fmla="*/ 885826 w 1031876"/>
              <a:gd name="connsiteY15138" fmla="*/ 319881 h 1106488"/>
              <a:gd name="connsiteX15139" fmla="*/ 883558 w 1031876"/>
              <a:gd name="connsiteY15139" fmla="*/ 315913 h 1106488"/>
              <a:gd name="connsiteX15140" fmla="*/ 882651 w 1031876"/>
              <a:gd name="connsiteY15140" fmla="*/ 315913 h 1106488"/>
              <a:gd name="connsiteX15141" fmla="*/ 882651 w 1031876"/>
              <a:gd name="connsiteY15141" fmla="*/ 317500 h 1106488"/>
              <a:gd name="connsiteX15142" fmla="*/ 882651 w 1031876"/>
              <a:gd name="connsiteY15142" fmla="*/ 320675 h 1106488"/>
              <a:gd name="connsiteX15143" fmla="*/ 882651 w 1031876"/>
              <a:gd name="connsiteY15143" fmla="*/ 314325 h 1106488"/>
              <a:gd name="connsiteX15144" fmla="*/ 847726 w 1031876"/>
              <a:gd name="connsiteY15144" fmla="*/ 314325 h 1106488"/>
              <a:gd name="connsiteX15145" fmla="*/ 854076 w 1031876"/>
              <a:gd name="connsiteY15145" fmla="*/ 320675 h 1106488"/>
              <a:gd name="connsiteX15146" fmla="*/ 847726 w 1031876"/>
              <a:gd name="connsiteY15146" fmla="*/ 314325 h 1106488"/>
              <a:gd name="connsiteX15147" fmla="*/ 806451 w 1031876"/>
              <a:gd name="connsiteY15147" fmla="*/ 314325 h 1106488"/>
              <a:gd name="connsiteX15148" fmla="*/ 806451 w 1031876"/>
              <a:gd name="connsiteY15148" fmla="*/ 320675 h 1106488"/>
              <a:gd name="connsiteX15149" fmla="*/ 806451 w 1031876"/>
              <a:gd name="connsiteY15149" fmla="*/ 314325 h 1106488"/>
              <a:gd name="connsiteX15150" fmla="*/ 280988 w 1031876"/>
              <a:gd name="connsiteY15150" fmla="*/ 314325 h 1106488"/>
              <a:gd name="connsiteX15151" fmla="*/ 280988 w 1031876"/>
              <a:gd name="connsiteY15151" fmla="*/ 314326 h 1106488"/>
              <a:gd name="connsiteX15152" fmla="*/ 280988 w 1031876"/>
              <a:gd name="connsiteY15152" fmla="*/ 315119 h 1106488"/>
              <a:gd name="connsiteX15153" fmla="*/ 280988 w 1031876"/>
              <a:gd name="connsiteY15153" fmla="*/ 320675 h 1106488"/>
              <a:gd name="connsiteX15154" fmla="*/ 280988 w 1031876"/>
              <a:gd name="connsiteY15154" fmla="*/ 314325 h 1106488"/>
              <a:gd name="connsiteX15155" fmla="*/ 272345 w 1031876"/>
              <a:gd name="connsiteY15155" fmla="*/ 314325 h 1106488"/>
              <a:gd name="connsiteX15156" fmla="*/ 269875 w 1031876"/>
              <a:gd name="connsiteY15156" fmla="*/ 317104 h 1106488"/>
              <a:gd name="connsiteX15157" fmla="*/ 266701 w 1031876"/>
              <a:gd name="connsiteY15157" fmla="*/ 320675 h 1106488"/>
              <a:gd name="connsiteX15158" fmla="*/ 272256 w 1031876"/>
              <a:gd name="connsiteY15158" fmla="*/ 314425 h 1106488"/>
              <a:gd name="connsiteX15159" fmla="*/ 868046 w 1031876"/>
              <a:gd name="connsiteY15159" fmla="*/ 314008 h 1106488"/>
              <a:gd name="connsiteX15160" fmla="*/ 869286 w 1031876"/>
              <a:gd name="connsiteY15160" fmla="*/ 314325 h 1106488"/>
              <a:gd name="connsiteX15161" fmla="*/ 871538 w 1031876"/>
              <a:gd name="connsiteY15161" fmla="*/ 314325 h 1106488"/>
              <a:gd name="connsiteX15162" fmla="*/ 874713 w 1031876"/>
              <a:gd name="connsiteY15162" fmla="*/ 314325 h 1106488"/>
              <a:gd name="connsiteX15163" fmla="*/ 874713 w 1031876"/>
              <a:gd name="connsiteY15163" fmla="*/ 320675 h 1106488"/>
              <a:gd name="connsiteX15164" fmla="*/ 871538 w 1031876"/>
              <a:gd name="connsiteY15164" fmla="*/ 315119 h 1106488"/>
              <a:gd name="connsiteX15165" fmla="*/ 871522 w 1031876"/>
              <a:gd name="connsiteY15165" fmla="*/ 315115 h 1106488"/>
              <a:gd name="connsiteX15166" fmla="*/ 874713 w 1031876"/>
              <a:gd name="connsiteY15166" fmla="*/ 320832 h 1106488"/>
              <a:gd name="connsiteX15167" fmla="*/ 874713 w 1031876"/>
              <a:gd name="connsiteY15167" fmla="*/ 320675 h 1106488"/>
              <a:gd name="connsiteX15168" fmla="*/ 876301 w 1031876"/>
              <a:gd name="connsiteY15168" fmla="*/ 320675 h 1106488"/>
              <a:gd name="connsiteX15169" fmla="*/ 876301 w 1031876"/>
              <a:gd name="connsiteY15169" fmla="*/ 322263 h 1106488"/>
              <a:gd name="connsiteX15170" fmla="*/ 874997 w 1031876"/>
              <a:gd name="connsiteY15170" fmla="*/ 322263 h 1106488"/>
              <a:gd name="connsiteX15171" fmla="*/ 875705 w 1031876"/>
              <a:gd name="connsiteY15171" fmla="*/ 326231 h 1106488"/>
              <a:gd name="connsiteX15172" fmla="*/ 882651 w 1031876"/>
              <a:gd name="connsiteY15172" fmla="*/ 327025 h 1106488"/>
              <a:gd name="connsiteX15173" fmla="*/ 878682 w 1031876"/>
              <a:gd name="connsiteY15173" fmla="*/ 327025 h 1106488"/>
              <a:gd name="connsiteX15174" fmla="*/ 874714 w 1031876"/>
              <a:gd name="connsiteY15174" fmla="*/ 327025 h 1106488"/>
              <a:gd name="connsiteX15175" fmla="*/ 874714 w 1031876"/>
              <a:gd name="connsiteY15175" fmla="*/ 327660 h 1106488"/>
              <a:gd name="connsiteX15176" fmla="*/ 874713 w 1031876"/>
              <a:gd name="connsiteY15176" fmla="*/ 327659 h 1106488"/>
              <a:gd name="connsiteX15177" fmla="*/ 871380 w 1031876"/>
              <a:gd name="connsiteY15177" fmla="*/ 324247 h 1106488"/>
              <a:gd name="connsiteX15178" fmla="*/ 868363 w 1031876"/>
              <a:gd name="connsiteY15178" fmla="*/ 321159 h 1106488"/>
              <a:gd name="connsiteX15179" fmla="*/ 868046 w 1031876"/>
              <a:gd name="connsiteY15179" fmla="*/ 320834 h 1106488"/>
              <a:gd name="connsiteX15180" fmla="*/ 868046 w 1031876"/>
              <a:gd name="connsiteY15180" fmla="*/ 314008 h 1106488"/>
              <a:gd name="connsiteX15181" fmla="*/ 861379 w 1031876"/>
              <a:gd name="connsiteY15181" fmla="*/ 314008 h 1106488"/>
              <a:gd name="connsiteX15182" fmla="*/ 868046 w 1031876"/>
              <a:gd name="connsiteY15182" fmla="*/ 320834 h 1106488"/>
              <a:gd name="connsiteX15183" fmla="*/ 861379 w 1031876"/>
              <a:gd name="connsiteY15183" fmla="*/ 314008 h 1106488"/>
              <a:gd name="connsiteX15184" fmla="*/ 854711 w 1031876"/>
              <a:gd name="connsiteY15184" fmla="*/ 314008 h 1106488"/>
              <a:gd name="connsiteX15185" fmla="*/ 855544 w 1031876"/>
              <a:gd name="connsiteY15185" fmla="*/ 314008 h 1106488"/>
              <a:gd name="connsiteX15186" fmla="*/ 858045 w 1031876"/>
              <a:gd name="connsiteY15186" fmla="*/ 314008 h 1106488"/>
              <a:gd name="connsiteX15187" fmla="*/ 858878 w 1031876"/>
              <a:gd name="connsiteY15187" fmla="*/ 314008 h 1106488"/>
              <a:gd name="connsiteX15188" fmla="*/ 861379 w 1031876"/>
              <a:gd name="connsiteY15188" fmla="*/ 314008 h 1106488"/>
              <a:gd name="connsiteX15189" fmla="*/ 858878 w 1031876"/>
              <a:gd name="connsiteY15189" fmla="*/ 314861 h 1106488"/>
              <a:gd name="connsiteX15190" fmla="*/ 859757 w 1031876"/>
              <a:gd name="connsiteY15190" fmla="*/ 316960 h 1106488"/>
              <a:gd name="connsiteX15191" fmla="*/ 901701 w 1031876"/>
              <a:gd name="connsiteY15191" fmla="*/ 313796 h 1106488"/>
              <a:gd name="connsiteX15192" fmla="*/ 909639 w 1031876"/>
              <a:gd name="connsiteY15192" fmla="*/ 313796 h 1106488"/>
              <a:gd name="connsiteX15193" fmla="*/ 906662 w 1031876"/>
              <a:gd name="connsiteY15193" fmla="*/ 314656 h 1106488"/>
              <a:gd name="connsiteX15194" fmla="*/ 909638 w 1031876"/>
              <a:gd name="connsiteY15194" fmla="*/ 320673 h 1106488"/>
              <a:gd name="connsiteX15195" fmla="*/ 909638 w 1031876"/>
              <a:gd name="connsiteY15195" fmla="*/ 317500 h 1106488"/>
              <a:gd name="connsiteX15196" fmla="*/ 909638 w 1031876"/>
              <a:gd name="connsiteY15196" fmla="*/ 314325 h 1106488"/>
              <a:gd name="connsiteX15197" fmla="*/ 909638 w 1031876"/>
              <a:gd name="connsiteY15197" fmla="*/ 320675 h 1106488"/>
              <a:gd name="connsiteX15198" fmla="*/ 909638 w 1031876"/>
              <a:gd name="connsiteY15198" fmla="*/ 320674 h 1106488"/>
              <a:gd name="connsiteX15199" fmla="*/ 902693 w 1031876"/>
              <a:gd name="connsiteY15199" fmla="*/ 317235 h 1106488"/>
              <a:gd name="connsiteX15200" fmla="*/ 901701 w 1031876"/>
              <a:gd name="connsiteY15200" fmla="*/ 313796 h 1106488"/>
              <a:gd name="connsiteX15201" fmla="*/ 266666 w 1031876"/>
              <a:gd name="connsiteY15201" fmla="*/ 313384 h 1106488"/>
              <a:gd name="connsiteX15202" fmla="*/ 259829 w 1031876"/>
              <a:gd name="connsiteY15202" fmla="*/ 320215 h 1106488"/>
              <a:gd name="connsiteX15203" fmla="*/ 260684 w 1031876"/>
              <a:gd name="connsiteY15203" fmla="*/ 314238 h 1106488"/>
              <a:gd name="connsiteX15204" fmla="*/ 266666 w 1031876"/>
              <a:gd name="connsiteY15204" fmla="*/ 313384 h 1106488"/>
              <a:gd name="connsiteX15205" fmla="*/ 909638 w 1031876"/>
              <a:gd name="connsiteY15205" fmla="*/ 313267 h 1106488"/>
              <a:gd name="connsiteX15206" fmla="*/ 915988 w 1031876"/>
              <a:gd name="connsiteY15206" fmla="*/ 313267 h 1106488"/>
              <a:gd name="connsiteX15207" fmla="*/ 914083 w 1031876"/>
              <a:gd name="connsiteY15207" fmla="*/ 318083 h 1106488"/>
              <a:gd name="connsiteX15208" fmla="*/ 912813 w 1031876"/>
              <a:gd name="connsiteY15208" fmla="*/ 316707 h 1106488"/>
              <a:gd name="connsiteX15209" fmla="*/ 909638 w 1031876"/>
              <a:gd name="connsiteY15209" fmla="*/ 313267 h 1106488"/>
              <a:gd name="connsiteX15210" fmla="*/ 267426 w 1031876"/>
              <a:gd name="connsiteY15210" fmla="*/ 311867 h 1106488"/>
              <a:gd name="connsiteX15211" fmla="*/ 266666 w 1031876"/>
              <a:gd name="connsiteY15211" fmla="*/ 313384 h 1106488"/>
              <a:gd name="connsiteX15212" fmla="*/ 265906 w 1031876"/>
              <a:gd name="connsiteY15212" fmla="*/ 312626 h 1106488"/>
              <a:gd name="connsiteX15213" fmla="*/ 266666 w 1031876"/>
              <a:gd name="connsiteY15213" fmla="*/ 312531 h 1106488"/>
              <a:gd name="connsiteX15214" fmla="*/ 270992 w 1031876"/>
              <a:gd name="connsiteY15214" fmla="*/ 310892 h 1106488"/>
              <a:gd name="connsiteX15215" fmla="*/ 272767 w 1031876"/>
              <a:gd name="connsiteY15215" fmla="*/ 313851 h 1106488"/>
              <a:gd name="connsiteX15216" fmla="*/ 272800 w 1031876"/>
              <a:gd name="connsiteY15216" fmla="*/ 313907 h 1106488"/>
              <a:gd name="connsiteX15217" fmla="*/ 273050 w 1031876"/>
              <a:gd name="connsiteY15217" fmla="*/ 313532 h 1106488"/>
              <a:gd name="connsiteX15218" fmla="*/ 273050 w 1031876"/>
              <a:gd name="connsiteY15218" fmla="*/ 314323 h 1106488"/>
              <a:gd name="connsiteX15219" fmla="*/ 273051 w 1031876"/>
              <a:gd name="connsiteY15219" fmla="*/ 314325 h 1106488"/>
              <a:gd name="connsiteX15220" fmla="*/ 273050 w 1031876"/>
              <a:gd name="connsiteY15220" fmla="*/ 314325 h 1106488"/>
              <a:gd name="connsiteX15221" fmla="*/ 273050 w 1031876"/>
              <a:gd name="connsiteY15221" fmla="*/ 314425 h 1106488"/>
              <a:gd name="connsiteX15222" fmla="*/ 273050 w 1031876"/>
              <a:gd name="connsiteY15222" fmla="*/ 320675 h 1106488"/>
              <a:gd name="connsiteX15223" fmla="*/ 270669 w 1031876"/>
              <a:gd name="connsiteY15223" fmla="*/ 317104 h 1106488"/>
              <a:gd name="connsiteX15224" fmla="*/ 272521 w 1031876"/>
              <a:gd name="connsiteY15224" fmla="*/ 314325 h 1106488"/>
              <a:gd name="connsiteX15225" fmla="*/ 272345 w 1031876"/>
              <a:gd name="connsiteY15225" fmla="*/ 314325 h 1106488"/>
              <a:gd name="connsiteX15226" fmla="*/ 272257 w 1031876"/>
              <a:gd name="connsiteY15226" fmla="*/ 314325 h 1106488"/>
              <a:gd name="connsiteX15227" fmla="*/ 268289 w 1031876"/>
              <a:gd name="connsiteY15227" fmla="*/ 314325 h 1106488"/>
              <a:gd name="connsiteX15228" fmla="*/ 268289 w 1031876"/>
              <a:gd name="connsiteY15228" fmla="*/ 315913 h 1106488"/>
              <a:gd name="connsiteX15229" fmla="*/ 266701 w 1031876"/>
              <a:gd name="connsiteY15229" fmla="*/ 315913 h 1106488"/>
              <a:gd name="connsiteX15230" fmla="*/ 266701 w 1031876"/>
              <a:gd name="connsiteY15230" fmla="*/ 317765 h 1106488"/>
              <a:gd name="connsiteX15231" fmla="*/ 266701 w 1031876"/>
              <a:gd name="connsiteY15231" fmla="*/ 318625 h 1106488"/>
              <a:gd name="connsiteX15232" fmla="*/ 266701 w 1031876"/>
              <a:gd name="connsiteY15232" fmla="*/ 320675 h 1106488"/>
              <a:gd name="connsiteX15233" fmla="*/ 266701 w 1031876"/>
              <a:gd name="connsiteY15233" fmla="*/ 320675 h 1106488"/>
              <a:gd name="connsiteX15234" fmla="*/ 266701 w 1031876"/>
              <a:gd name="connsiteY15234" fmla="*/ 321204 h 1106488"/>
              <a:gd name="connsiteX15235" fmla="*/ 259557 w 1031876"/>
              <a:gd name="connsiteY15235" fmla="*/ 321204 h 1106488"/>
              <a:gd name="connsiteX15236" fmla="*/ 266701 w 1031876"/>
              <a:gd name="connsiteY15236" fmla="*/ 314325 h 1106488"/>
              <a:gd name="connsiteX15237" fmla="*/ 269876 w 1031876"/>
              <a:gd name="connsiteY15237" fmla="*/ 313333 h 1106488"/>
              <a:gd name="connsiteX15238" fmla="*/ 915988 w 1031876"/>
              <a:gd name="connsiteY15238" fmla="*/ 307447 h 1106488"/>
              <a:gd name="connsiteX15239" fmla="*/ 919163 w 1031876"/>
              <a:gd name="connsiteY15239" fmla="*/ 310886 h 1106488"/>
              <a:gd name="connsiteX15240" fmla="*/ 922337 w 1031876"/>
              <a:gd name="connsiteY15240" fmla="*/ 314325 h 1106488"/>
              <a:gd name="connsiteX15241" fmla="*/ 922338 w 1031876"/>
              <a:gd name="connsiteY15241" fmla="*/ 314325 h 1106488"/>
              <a:gd name="connsiteX15242" fmla="*/ 930276 w 1031876"/>
              <a:gd name="connsiteY15242" fmla="*/ 327819 h 1106488"/>
              <a:gd name="connsiteX15243" fmla="*/ 922338 w 1031876"/>
              <a:gd name="connsiteY15243" fmla="*/ 321072 h 1106488"/>
              <a:gd name="connsiteX15244" fmla="*/ 922338 w 1031876"/>
              <a:gd name="connsiteY15244" fmla="*/ 320675 h 1106488"/>
              <a:gd name="connsiteX15245" fmla="*/ 915988 w 1031876"/>
              <a:gd name="connsiteY15245" fmla="*/ 314325 h 1106488"/>
              <a:gd name="connsiteX15246" fmla="*/ 919163 w 1031876"/>
              <a:gd name="connsiteY15246" fmla="*/ 314325 h 1106488"/>
              <a:gd name="connsiteX15247" fmla="*/ 922331 w 1031876"/>
              <a:gd name="connsiteY15247" fmla="*/ 314325 h 1106488"/>
              <a:gd name="connsiteX15248" fmla="*/ 916782 w 1031876"/>
              <a:gd name="connsiteY15248" fmla="*/ 313466 h 1106488"/>
              <a:gd name="connsiteX15249" fmla="*/ 915988 w 1031876"/>
              <a:gd name="connsiteY15249" fmla="*/ 307447 h 1106488"/>
              <a:gd name="connsiteX15250" fmla="*/ 915988 w 1031876"/>
              <a:gd name="connsiteY15250" fmla="*/ 307182 h 1106488"/>
              <a:gd name="connsiteX15251" fmla="*/ 919163 w 1031876"/>
              <a:gd name="connsiteY15251" fmla="*/ 308075 h 1106488"/>
              <a:gd name="connsiteX15252" fmla="*/ 922337 w 1031876"/>
              <a:gd name="connsiteY15252" fmla="*/ 314325 h 1106488"/>
              <a:gd name="connsiteX15253" fmla="*/ 921544 w 1031876"/>
              <a:gd name="connsiteY15253" fmla="*/ 313433 h 1106488"/>
              <a:gd name="connsiteX15254" fmla="*/ 915988 w 1031876"/>
              <a:gd name="connsiteY15254" fmla="*/ 307182 h 1106488"/>
              <a:gd name="connsiteX15255" fmla="*/ 287338 w 1031876"/>
              <a:gd name="connsiteY15255" fmla="*/ 307182 h 1106488"/>
              <a:gd name="connsiteX15256" fmla="*/ 284163 w 1031876"/>
              <a:gd name="connsiteY15256" fmla="*/ 310754 h 1106488"/>
              <a:gd name="connsiteX15257" fmla="*/ 280989 w 1031876"/>
              <a:gd name="connsiteY15257" fmla="*/ 314325 h 1106488"/>
              <a:gd name="connsiteX15258" fmla="*/ 286544 w 1031876"/>
              <a:gd name="connsiteY15258" fmla="*/ 308075 h 1106488"/>
              <a:gd name="connsiteX15259" fmla="*/ 287338 w 1031876"/>
              <a:gd name="connsiteY15259" fmla="*/ 307182 h 1106488"/>
              <a:gd name="connsiteX15260" fmla="*/ 280194 w 1031876"/>
              <a:gd name="connsiteY15260" fmla="*/ 307181 h 1106488"/>
              <a:gd name="connsiteX15261" fmla="*/ 282873 w 1031876"/>
              <a:gd name="connsiteY15261" fmla="*/ 307181 h 1106488"/>
              <a:gd name="connsiteX15262" fmla="*/ 286444 w 1031876"/>
              <a:gd name="connsiteY15262" fmla="*/ 307181 h 1106488"/>
              <a:gd name="connsiteX15263" fmla="*/ 287337 w 1031876"/>
              <a:gd name="connsiteY15263" fmla="*/ 307181 h 1106488"/>
              <a:gd name="connsiteX15264" fmla="*/ 280194 w 1031876"/>
              <a:gd name="connsiteY15264" fmla="*/ 314325 h 1106488"/>
              <a:gd name="connsiteX15265" fmla="*/ 280194 w 1031876"/>
              <a:gd name="connsiteY15265" fmla="*/ 307181 h 1106488"/>
              <a:gd name="connsiteX15266" fmla="*/ 847726 w 1031876"/>
              <a:gd name="connsiteY15266" fmla="*/ 307181 h 1106488"/>
              <a:gd name="connsiteX15267" fmla="*/ 854076 w 1031876"/>
              <a:gd name="connsiteY15267" fmla="*/ 307181 h 1106488"/>
              <a:gd name="connsiteX15268" fmla="*/ 854076 w 1031876"/>
              <a:gd name="connsiteY15268" fmla="*/ 308074 h 1106488"/>
              <a:gd name="connsiteX15269" fmla="*/ 854076 w 1031876"/>
              <a:gd name="connsiteY15269" fmla="*/ 308967 h 1106488"/>
              <a:gd name="connsiteX15270" fmla="*/ 854076 w 1031876"/>
              <a:gd name="connsiteY15270" fmla="*/ 310753 h 1106488"/>
              <a:gd name="connsiteX15271" fmla="*/ 854076 w 1031876"/>
              <a:gd name="connsiteY15271" fmla="*/ 314325 h 1106488"/>
              <a:gd name="connsiteX15272" fmla="*/ 847726 w 1031876"/>
              <a:gd name="connsiteY15272" fmla="*/ 307181 h 1106488"/>
              <a:gd name="connsiteX15273" fmla="*/ 47863 w 1031876"/>
              <a:gd name="connsiteY15273" fmla="*/ 306554 h 1106488"/>
              <a:gd name="connsiteX15274" fmla="*/ 41026 w 1031876"/>
              <a:gd name="connsiteY15274" fmla="*/ 313384 h 1106488"/>
              <a:gd name="connsiteX15275" fmla="*/ 44445 w 1031876"/>
              <a:gd name="connsiteY15275" fmla="*/ 309115 h 1106488"/>
              <a:gd name="connsiteX15276" fmla="*/ 45128 w 1031876"/>
              <a:gd name="connsiteY15276" fmla="*/ 307237 h 1106488"/>
              <a:gd name="connsiteX15277" fmla="*/ 41026 w 1031876"/>
              <a:gd name="connsiteY15277" fmla="*/ 306554 h 1106488"/>
              <a:gd name="connsiteX15278" fmla="*/ 41881 w 1031876"/>
              <a:gd name="connsiteY15278" fmla="*/ 306554 h 1106488"/>
              <a:gd name="connsiteX15279" fmla="*/ 45299 w 1031876"/>
              <a:gd name="connsiteY15279" fmla="*/ 306554 h 1106488"/>
              <a:gd name="connsiteX15280" fmla="*/ 45377 w 1031876"/>
              <a:gd name="connsiteY15280" fmla="*/ 306554 h 1106488"/>
              <a:gd name="connsiteX15281" fmla="*/ 45128 w 1031876"/>
              <a:gd name="connsiteY15281" fmla="*/ 307237 h 1106488"/>
              <a:gd name="connsiteX15282" fmla="*/ 44445 w 1031876"/>
              <a:gd name="connsiteY15282" fmla="*/ 307408 h 1106488"/>
              <a:gd name="connsiteX15283" fmla="*/ 41026 w 1031876"/>
              <a:gd name="connsiteY15283" fmla="*/ 313384 h 1106488"/>
              <a:gd name="connsiteX15284" fmla="*/ 41026 w 1031876"/>
              <a:gd name="connsiteY15284" fmla="*/ 312531 h 1106488"/>
              <a:gd name="connsiteX15285" fmla="*/ 41026 w 1031876"/>
              <a:gd name="connsiteY15285" fmla="*/ 309969 h 1106488"/>
              <a:gd name="connsiteX15286" fmla="*/ 909638 w 1031876"/>
              <a:gd name="connsiteY15286" fmla="*/ 306388 h 1106488"/>
              <a:gd name="connsiteX15287" fmla="*/ 909638 w 1031876"/>
              <a:gd name="connsiteY15287" fmla="*/ 313267 h 1106488"/>
              <a:gd name="connsiteX15288" fmla="*/ 909638 w 1031876"/>
              <a:gd name="connsiteY15288" fmla="*/ 312407 h 1106488"/>
              <a:gd name="connsiteX15289" fmla="*/ 909638 w 1031876"/>
              <a:gd name="connsiteY15289" fmla="*/ 309828 h 1106488"/>
              <a:gd name="connsiteX15290" fmla="*/ 909638 w 1031876"/>
              <a:gd name="connsiteY15290" fmla="*/ 306388 h 1106488"/>
              <a:gd name="connsiteX15291" fmla="*/ 895351 w 1031876"/>
              <a:gd name="connsiteY15291" fmla="*/ 306387 h 1106488"/>
              <a:gd name="connsiteX15292" fmla="*/ 898526 w 1031876"/>
              <a:gd name="connsiteY15292" fmla="*/ 306387 h 1106488"/>
              <a:gd name="connsiteX15293" fmla="*/ 901700 w 1031876"/>
              <a:gd name="connsiteY15293" fmla="*/ 306387 h 1106488"/>
              <a:gd name="connsiteX15294" fmla="*/ 901701 w 1031876"/>
              <a:gd name="connsiteY15294" fmla="*/ 306387 h 1106488"/>
              <a:gd name="connsiteX15295" fmla="*/ 901701 w 1031876"/>
              <a:gd name="connsiteY15295" fmla="*/ 306388 h 1106488"/>
              <a:gd name="connsiteX15296" fmla="*/ 901701 w 1031876"/>
              <a:gd name="connsiteY15296" fmla="*/ 307379 h 1106488"/>
              <a:gd name="connsiteX15297" fmla="*/ 901701 w 1031876"/>
              <a:gd name="connsiteY15297" fmla="*/ 313796 h 1106488"/>
              <a:gd name="connsiteX15298" fmla="*/ 901701 w 1031876"/>
              <a:gd name="connsiteY15298" fmla="*/ 314325 h 1106488"/>
              <a:gd name="connsiteX15299" fmla="*/ 895351 w 1031876"/>
              <a:gd name="connsiteY15299" fmla="*/ 306387 h 1106488"/>
              <a:gd name="connsiteX15300" fmla="*/ 874713 w 1031876"/>
              <a:gd name="connsiteY15300" fmla="*/ 306387 h 1106488"/>
              <a:gd name="connsiteX15301" fmla="*/ 882651 w 1031876"/>
              <a:gd name="connsiteY15301" fmla="*/ 314325 h 1106488"/>
              <a:gd name="connsiteX15302" fmla="*/ 874713 w 1031876"/>
              <a:gd name="connsiteY15302" fmla="*/ 314325 h 1106488"/>
              <a:gd name="connsiteX15303" fmla="*/ 874713 w 1031876"/>
              <a:gd name="connsiteY15303" fmla="*/ 314008 h 1106488"/>
              <a:gd name="connsiteX15304" fmla="*/ 874713 w 1031876"/>
              <a:gd name="connsiteY15304" fmla="*/ 313333 h 1106488"/>
              <a:gd name="connsiteX15305" fmla="*/ 874713 w 1031876"/>
              <a:gd name="connsiteY15305" fmla="*/ 306387 h 1106488"/>
              <a:gd name="connsiteX15306" fmla="*/ 793751 w 1031876"/>
              <a:gd name="connsiteY15306" fmla="*/ 306387 h 1106488"/>
              <a:gd name="connsiteX15307" fmla="*/ 799307 w 1031876"/>
              <a:gd name="connsiteY15307" fmla="*/ 310356 h 1106488"/>
              <a:gd name="connsiteX15308" fmla="*/ 799933 w 1031876"/>
              <a:gd name="connsiteY15308" fmla="*/ 313484 h 1106488"/>
              <a:gd name="connsiteX15309" fmla="*/ 800101 w 1031876"/>
              <a:gd name="connsiteY15309" fmla="*/ 313531 h 1106488"/>
              <a:gd name="connsiteX15310" fmla="*/ 799979 w 1031876"/>
              <a:gd name="connsiteY15310" fmla="*/ 313714 h 1106488"/>
              <a:gd name="connsiteX15311" fmla="*/ 800101 w 1031876"/>
              <a:gd name="connsiteY15311" fmla="*/ 314325 h 1106488"/>
              <a:gd name="connsiteX15312" fmla="*/ 799812 w 1031876"/>
              <a:gd name="connsiteY15312" fmla="*/ 313964 h 1106488"/>
              <a:gd name="connsiteX15313" fmla="*/ 799710 w 1031876"/>
              <a:gd name="connsiteY15313" fmla="*/ 314117 h 1106488"/>
              <a:gd name="connsiteX15314" fmla="*/ 800101 w 1031876"/>
              <a:gd name="connsiteY15314" fmla="*/ 314326 h 1106488"/>
              <a:gd name="connsiteX15315" fmla="*/ 799571 w 1031876"/>
              <a:gd name="connsiteY15315" fmla="*/ 314326 h 1106488"/>
              <a:gd name="connsiteX15316" fmla="*/ 797720 w 1031876"/>
              <a:gd name="connsiteY15316" fmla="*/ 317103 h 1106488"/>
              <a:gd name="connsiteX15317" fmla="*/ 800101 w 1031876"/>
              <a:gd name="connsiteY15317" fmla="*/ 320675 h 1106488"/>
              <a:gd name="connsiteX15318" fmla="*/ 796926 w 1031876"/>
              <a:gd name="connsiteY15318" fmla="*/ 316210 h 1106488"/>
              <a:gd name="connsiteX15319" fmla="*/ 796317 w 1031876"/>
              <a:gd name="connsiteY15319" fmla="*/ 314326 h 1106488"/>
              <a:gd name="connsiteX15320" fmla="*/ 794545 w 1031876"/>
              <a:gd name="connsiteY15320" fmla="*/ 314326 h 1106488"/>
              <a:gd name="connsiteX15321" fmla="*/ 793751 w 1031876"/>
              <a:gd name="connsiteY15321" fmla="*/ 314326 h 1106488"/>
              <a:gd name="connsiteX15322" fmla="*/ 794545 w 1031876"/>
              <a:gd name="connsiteY15322" fmla="*/ 311349 h 1106488"/>
              <a:gd name="connsiteX15323" fmla="*/ 795525 w 1031876"/>
              <a:gd name="connsiteY15323" fmla="*/ 311874 h 1106488"/>
              <a:gd name="connsiteX15324" fmla="*/ 793751 w 1031876"/>
              <a:gd name="connsiteY15324" fmla="*/ 306387 h 1106488"/>
              <a:gd name="connsiteX15325" fmla="*/ 796917 w 1031876"/>
              <a:gd name="connsiteY15325" fmla="*/ 312620 h 1106488"/>
              <a:gd name="connsiteX15326" fmla="*/ 796977 w 1031876"/>
              <a:gd name="connsiteY15326" fmla="*/ 312652 h 1106488"/>
              <a:gd name="connsiteX15327" fmla="*/ 799281 w 1031876"/>
              <a:gd name="connsiteY15327" fmla="*/ 313300 h 1106488"/>
              <a:gd name="connsiteX15328" fmla="*/ 796926 w 1031876"/>
              <a:gd name="connsiteY15328" fmla="*/ 310356 h 1106488"/>
              <a:gd name="connsiteX15329" fmla="*/ 793751 w 1031876"/>
              <a:gd name="connsiteY15329" fmla="*/ 306387 h 1106488"/>
              <a:gd name="connsiteX15330" fmla="*/ 899718 w 1031876"/>
              <a:gd name="connsiteY15330" fmla="*/ 304405 h 1106488"/>
              <a:gd name="connsiteX15331" fmla="*/ 901700 w 1031876"/>
              <a:gd name="connsiteY15331" fmla="*/ 306387 h 1106488"/>
              <a:gd name="connsiteX15332" fmla="*/ 900907 w 1031876"/>
              <a:gd name="connsiteY15332" fmla="*/ 305594 h 1106488"/>
              <a:gd name="connsiteX15333" fmla="*/ 276414 w 1031876"/>
              <a:gd name="connsiteY15333" fmla="*/ 303647 h 1106488"/>
              <a:gd name="connsiteX15334" fmla="*/ 274359 w 1031876"/>
              <a:gd name="connsiteY15334" fmla="*/ 305700 h 1106488"/>
              <a:gd name="connsiteX15335" fmla="*/ 273671 w 1031876"/>
              <a:gd name="connsiteY15335" fmla="*/ 306387 h 1106488"/>
              <a:gd name="connsiteX15336" fmla="*/ 821597 w 1031876"/>
              <a:gd name="connsiteY15336" fmla="*/ 300881 h 1106488"/>
              <a:gd name="connsiteX15337" fmla="*/ 824177 w 1031876"/>
              <a:gd name="connsiteY15337" fmla="*/ 303411 h 1106488"/>
              <a:gd name="connsiteX15338" fmla="*/ 827088 w 1031876"/>
              <a:gd name="connsiteY15338" fmla="*/ 306266 h 1106488"/>
              <a:gd name="connsiteX15339" fmla="*/ 827617 w 1031876"/>
              <a:gd name="connsiteY15339" fmla="*/ 306784 h 1106488"/>
              <a:gd name="connsiteX15340" fmla="*/ 827088 w 1031876"/>
              <a:gd name="connsiteY15340" fmla="*/ 306655 h 1106488"/>
              <a:gd name="connsiteX15341" fmla="*/ 824177 w 1031876"/>
              <a:gd name="connsiteY15341" fmla="*/ 305941 h 1106488"/>
              <a:gd name="connsiteX15342" fmla="*/ 821523 w 1031876"/>
              <a:gd name="connsiteY15342" fmla="*/ 301387 h 1106488"/>
              <a:gd name="connsiteX15343" fmla="*/ 909638 w 1031876"/>
              <a:gd name="connsiteY15343" fmla="*/ 300567 h 1106488"/>
              <a:gd name="connsiteX15344" fmla="*/ 915988 w 1031876"/>
              <a:gd name="connsiteY15344" fmla="*/ 300567 h 1106488"/>
              <a:gd name="connsiteX15345" fmla="*/ 915988 w 1031876"/>
              <a:gd name="connsiteY15345" fmla="*/ 307447 h 1106488"/>
              <a:gd name="connsiteX15346" fmla="*/ 909638 w 1031876"/>
              <a:gd name="connsiteY15346" fmla="*/ 300567 h 1106488"/>
              <a:gd name="connsiteX15347" fmla="*/ 861379 w 1031876"/>
              <a:gd name="connsiteY15347" fmla="*/ 300355 h 1106488"/>
              <a:gd name="connsiteX15348" fmla="*/ 861379 w 1031876"/>
              <a:gd name="connsiteY15348" fmla="*/ 301208 h 1106488"/>
              <a:gd name="connsiteX15349" fmla="*/ 861379 w 1031876"/>
              <a:gd name="connsiteY15349" fmla="*/ 303768 h 1106488"/>
              <a:gd name="connsiteX15350" fmla="*/ 861379 w 1031876"/>
              <a:gd name="connsiteY15350" fmla="*/ 306328 h 1106488"/>
              <a:gd name="connsiteX15351" fmla="*/ 861379 w 1031876"/>
              <a:gd name="connsiteY15351" fmla="*/ 307181 h 1106488"/>
              <a:gd name="connsiteX15352" fmla="*/ 860546 w 1031876"/>
              <a:gd name="connsiteY15352" fmla="*/ 303768 h 1106488"/>
              <a:gd name="connsiteX15353" fmla="*/ 859757 w 1031876"/>
              <a:gd name="connsiteY15353" fmla="*/ 303307 h 1106488"/>
              <a:gd name="connsiteX15354" fmla="*/ 858878 w 1031876"/>
              <a:gd name="connsiteY15354" fmla="*/ 301208 h 1106488"/>
              <a:gd name="connsiteX15355" fmla="*/ 861379 w 1031876"/>
              <a:gd name="connsiteY15355" fmla="*/ 300355 h 1106488"/>
              <a:gd name="connsiteX15356" fmla="*/ 854711 w 1031876"/>
              <a:gd name="connsiteY15356" fmla="*/ 300355 h 1106488"/>
              <a:gd name="connsiteX15357" fmla="*/ 859757 w 1031876"/>
              <a:gd name="connsiteY15357" fmla="*/ 303307 h 1106488"/>
              <a:gd name="connsiteX15358" fmla="*/ 861379 w 1031876"/>
              <a:gd name="connsiteY15358" fmla="*/ 307181 h 1106488"/>
              <a:gd name="connsiteX15359" fmla="*/ 863879 w 1031876"/>
              <a:gd name="connsiteY15359" fmla="*/ 303768 h 1106488"/>
              <a:gd name="connsiteX15360" fmla="*/ 861379 w 1031876"/>
              <a:gd name="connsiteY15360" fmla="*/ 300355 h 1106488"/>
              <a:gd name="connsiteX15361" fmla="*/ 868046 w 1031876"/>
              <a:gd name="connsiteY15361" fmla="*/ 300355 h 1106488"/>
              <a:gd name="connsiteX15362" fmla="*/ 868046 w 1031876"/>
              <a:gd name="connsiteY15362" fmla="*/ 307181 h 1106488"/>
              <a:gd name="connsiteX15363" fmla="*/ 868046 w 1031876"/>
              <a:gd name="connsiteY15363" fmla="*/ 314008 h 1106488"/>
              <a:gd name="connsiteX15364" fmla="*/ 864713 w 1031876"/>
              <a:gd name="connsiteY15364" fmla="*/ 314008 h 1106488"/>
              <a:gd name="connsiteX15365" fmla="*/ 863879 w 1031876"/>
              <a:gd name="connsiteY15365" fmla="*/ 314008 h 1106488"/>
              <a:gd name="connsiteX15366" fmla="*/ 862014 w 1031876"/>
              <a:gd name="connsiteY15366" fmla="*/ 314008 h 1106488"/>
              <a:gd name="connsiteX15367" fmla="*/ 862014 w 1031876"/>
              <a:gd name="connsiteY15367" fmla="*/ 314325 h 1106488"/>
              <a:gd name="connsiteX15368" fmla="*/ 861813 w 1031876"/>
              <a:gd name="connsiteY15368" fmla="*/ 314008 h 1106488"/>
              <a:gd name="connsiteX15369" fmla="*/ 861379 w 1031876"/>
              <a:gd name="connsiteY15369" fmla="*/ 314008 h 1106488"/>
              <a:gd name="connsiteX15370" fmla="*/ 861276 w 1031876"/>
              <a:gd name="connsiteY15370" fmla="*/ 313162 h 1106488"/>
              <a:gd name="connsiteX15371" fmla="*/ 858045 w 1031876"/>
              <a:gd name="connsiteY15371" fmla="*/ 308074 h 1106488"/>
              <a:gd name="connsiteX15372" fmla="*/ 854076 w 1031876"/>
              <a:gd name="connsiteY15372" fmla="*/ 307181 h 1106488"/>
              <a:gd name="connsiteX15373" fmla="*/ 855068 w 1031876"/>
              <a:gd name="connsiteY15373" fmla="*/ 307181 h 1106488"/>
              <a:gd name="connsiteX15374" fmla="*/ 860545 w 1031876"/>
              <a:gd name="connsiteY15374" fmla="*/ 307181 h 1106488"/>
              <a:gd name="connsiteX15375" fmla="*/ 895351 w 1031876"/>
              <a:gd name="connsiteY15375" fmla="*/ 300038 h 1106488"/>
              <a:gd name="connsiteX15376" fmla="*/ 899718 w 1031876"/>
              <a:gd name="connsiteY15376" fmla="*/ 304405 h 1106488"/>
              <a:gd name="connsiteX15377" fmla="*/ 898526 w 1031876"/>
              <a:gd name="connsiteY15377" fmla="*/ 303213 h 1106488"/>
              <a:gd name="connsiteX15378" fmla="*/ 895351 w 1031876"/>
              <a:gd name="connsiteY15378" fmla="*/ 300038 h 1106488"/>
              <a:gd name="connsiteX15379" fmla="*/ 765175 w 1031876"/>
              <a:gd name="connsiteY15379" fmla="*/ 300038 h 1106488"/>
              <a:gd name="connsiteX15380" fmla="*/ 773113 w 1031876"/>
              <a:gd name="connsiteY15380" fmla="*/ 300038 h 1106488"/>
              <a:gd name="connsiteX15381" fmla="*/ 765175 w 1031876"/>
              <a:gd name="connsiteY15381" fmla="*/ 300038 h 1106488"/>
              <a:gd name="connsiteX15382" fmla="*/ 901701 w 1031876"/>
              <a:gd name="connsiteY15382" fmla="*/ 300037 h 1106488"/>
              <a:gd name="connsiteX15383" fmla="*/ 909639 w 1031876"/>
              <a:gd name="connsiteY15383" fmla="*/ 306387 h 1106488"/>
              <a:gd name="connsiteX15384" fmla="*/ 901701 w 1031876"/>
              <a:gd name="connsiteY15384" fmla="*/ 300037 h 1106488"/>
              <a:gd name="connsiteX15385" fmla="*/ 307975 w 1031876"/>
              <a:gd name="connsiteY15385" fmla="*/ 300037 h 1106488"/>
              <a:gd name="connsiteX15386" fmla="*/ 301625 w 1031876"/>
              <a:gd name="connsiteY15386" fmla="*/ 306387 h 1106488"/>
              <a:gd name="connsiteX15387" fmla="*/ 307975 w 1031876"/>
              <a:gd name="connsiteY15387" fmla="*/ 300037 h 1106488"/>
              <a:gd name="connsiteX15388" fmla="*/ 300567 w 1031876"/>
              <a:gd name="connsiteY15388" fmla="*/ 300037 h 1106488"/>
              <a:gd name="connsiteX15389" fmla="*/ 301626 w 1031876"/>
              <a:gd name="connsiteY15389" fmla="*/ 300037 h 1106488"/>
              <a:gd name="connsiteX15390" fmla="*/ 304007 w 1031876"/>
              <a:gd name="connsiteY15390" fmla="*/ 300037 h 1106488"/>
              <a:gd name="connsiteX15391" fmla="*/ 307447 w 1031876"/>
              <a:gd name="connsiteY15391" fmla="*/ 300037 h 1106488"/>
              <a:gd name="connsiteX15392" fmla="*/ 301103 w 1031876"/>
              <a:gd name="connsiteY15392" fmla="*/ 302965 h 1106488"/>
              <a:gd name="connsiteX15393" fmla="*/ 300634 w 1031876"/>
              <a:gd name="connsiteY15393" fmla="*/ 305593 h 1106488"/>
              <a:gd name="connsiteX15394" fmla="*/ 300567 w 1031876"/>
              <a:gd name="connsiteY15394" fmla="*/ 305601 h 1106488"/>
              <a:gd name="connsiteX15395" fmla="*/ 300567 w 1031876"/>
              <a:gd name="connsiteY15395" fmla="*/ 306387 h 1106488"/>
              <a:gd name="connsiteX15396" fmla="*/ 293688 w 1031876"/>
              <a:gd name="connsiteY15396" fmla="*/ 306387 h 1106488"/>
              <a:gd name="connsiteX15397" fmla="*/ 300567 w 1031876"/>
              <a:gd name="connsiteY15397" fmla="*/ 300884 h 1106488"/>
              <a:gd name="connsiteX15398" fmla="*/ 300567 w 1031876"/>
              <a:gd name="connsiteY15398" fmla="*/ 300831 h 1106488"/>
              <a:gd name="connsiteX15399" fmla="*/ 300567 w 1031876"/>
              <a:gd name="connsiteY15399" fmla="*/ 300037 h 1106488"/>
              <a:gd name="connsiteX15400" fmla="*/ 820736 w 1031876"/>
              <a:gd name="connsiteY15400" fmla="*/ 300035 h 1106488"/>
              <a:gd name="connsiteX15401" fmla="*/ 820736 w 1031876"/>
              <a:gd name="connsiteY15401" fmla="*/ 300036 h 1106488"/>
              <a:gd name="connsiteX15402" fmla="*/ 820737 w 1031876"/>
              <a:gd name="connsiteY15402" fmla="*/ 300036 h 1106488"/>
              <a:gd name="connsiteX15403" fmla="*/ 820737 w 1031876"/>
              <a:gd name="connsiteY15403" fmla="*/ 300035 h 1106488"/>
              <a:gd name="connsiteX15404" fmla="*/ 280341 w 1031876"/>
              <a:gd name="connsiteY15404" fmla="*/ 299724 h 1106488"/>
              <a:gd name="connsiteX15405" fmla="*/ 276923 w 1031876"/>
              <a:gd name="connsiteY15405" fmla="*/ 303139 h 1106488"/>
              <a:gd name="connsiteX15406" fmla="*/ 276414 w 1031876"/>
              <a:gd name="connsiteY15406" fmla="*/ 303647 h 1106488"/>
              <a:gd name="connsiteX15407" fmla="*/ 41026 w 1031876"/>
              <a:gd name="connsiteY15407" fmla="*/ 299724 h 1106488"/>
              <a:gd name="connsiteX15408" fmla="*/ 41275 w 1031876"/>
              <a:gd name="connsiteY15408" fmla="*/ 299807 h 1106488"/>
              <a:gd name="connsiteX15409" fmla="*/ 41449 w 1031876"/>
              <a:gd name="connsiteY15409" fmla="*/ 299864 h 1106488"/>
              <a:gd name="connsiteX15410" fmla="*/ 43590 w 1031876"/>
              <a:gd name="connsiteY15410" fmla="*/ 300578 h 1106488"/>
              <a:gd name="connsiteX15411" fmla="*/ 41026 w 1031876"/>
              <a:gd name="connsiteY15411" fmla="*/ 306554 h 1106488"/>
              <a:gd name="connsiteX15412" fmla="*/ 40171 w 1031876"/>
              <a:gd name="connsiteY15412" fmla="*/ 307408 h 1106488"/>
              <a:gd name="connsiteX15413" fmla="*/ 34925 w 1031876"/>
              <a:gd name="connsiteY15413" fmla="*/ 312648 h 1106488"/>
              <a:gd name="connsiteX15414" fmla="*/ 34188 w 1031876"/>
              <a:gd name="connsiteY15414" fmla="*/ 313384 h 1106488"/>
              <a:gd name="connsiteX15415" fmla="*/ 34925 w 1031876"/>
              <a:gd name="connsiteY15415" fmla="*/ 312543 h 1106488"/>
              <a:gd name="connsiteX15416" fmla="*/ 40171 w 1031876"/>
              <a:gd name="connsiteY15416" fmla="*/ 306554 h 1106488"/>
              <a:gd name="connsiteX15417" fmla="*/ 41026 w 1031876"/>
              <a:gd name="connsiteY15417" fmla="*/ 299724 h 1106488"/>
              <a:gd name="connsiteX15418" fmla="*/ 895351 w 1031876"/>
              <a:gd name="connsiteY15418" fmla="*/ 299641 h 1106488"/>
              <a:gd name="connsiteX15419" fmla="*/ 895351 w 1031876"/>
              <a:gd name="connsiteY15419" fmla="*/ 300038 h 1106488"/>
              <a:gd name="connsiteX15420" fmla="*/ 895351 w 1031876"/>
              <a:gd name="connsiteY15420" fmla="*/ 300484 h 1106488"/>
              <a:gd name="connsiteX15421" fmla="*/ 895351 w 1031876"/>
              <a:gd name="connsiteY15421" fmla="*/ 303014 h 1106488"/>
              <a:gd name="connsiteX15422" fmla="*/ 895351 w 1031876"/>
              <a:gd name="connsiteY15422" fmla="*/ 306387 h 1106488"/>
              <a:gd name="connsiteX15423" fmla="*/ 901701 w 1031876"/>
              <a:gd name="connsiteY15423" fmla="*/ 314325 h 1106488"/>
              <a:gd name="connsiteX15424" fmla="*/ 895351 w 1031876"/>
              <a:gd name="connsiteY15424" fmla="*/ 314325 h 1106488"/>
              <a:gd name="connsiteX15425" fmla="*/ 895351 w 1031876"/>
              <a:gd name="connsiteY15425" fmla="*/ 313333 h 1106488"/>
              <a:gd name="connsiteX15426" fmla="*/ 895351 w 1031876"/>
              <a:gd name="connsiteY15426" fmla="*/ 310356 h 1106488"/>
              <a:gd name="connsiteX15427" fmla="*/ 895351 w 1031876"/>
              <a:gd name="connsiteY15427" fmla="*/ 309364 h 1106488"/>
              <a:gd name="connsiteX15428" fmla="*/ 895351 w 1031876"/>
              <a:gd name="connsiteY15428" fmla="*/ 307379 h 1106488"/>
              <a:gd name="connsiteX15429" fmla="*/ 895351 w 1031876"/>
              <a:gd name="connsiteY15429" fmla="*/ 306388 h 1106488"/>
              <a:gd name="connsiteX15430" fmla="*/ 895351 w 1031876"/>
              <a:gd name="connsiteY15430" fmla="*/ 299641 h 1106488"/>
              <a:gd name="connsiteX15431" fmla="*/ 911947 w 1031876"/>
              <a:gd name="connsiteY15431" fmla="*/ 298066 h 1106488"/>
              <a:gd name="connsiteX15432" fmla="*/ 915988 w 1031876"/>
              <a:gd name="connsiteY15432" fmla="*/ 300567 h 1106488"/>
              <a:gd name="connsiteX15433" fmla="*/ 912813 w 1031876"/>
              <a:gd name="connsiteY15433" fmla="*/ 299707 h 1106488"/>
              <a:gd name="connsiteX15434" fmla="*/ 832135 w 1031876"/>
              <a:gd name="connsiteY15434" fmla="*/ 297675 h 1106488"/>
              <a:gd name="connsiteX15435" fmla="*/ 834186 w 1031876"/>
              <a:gd name="connsiteY15435" fmla="*/ 299724 h 1106488"/>
              <a:gd name="connsiteX15436" fmla="*/ 833331 w 1031876"/>
              <a:gd name="connsiteY15436" fmla="*/ 298870 h 1106488"/>
              <a:gd name="connsiteX15437" fmla="*/ 912271 w 1031876"/>
              <a:gd name="connsiteY15437" fmla="*/ 296541 h 1106488"/>
              <a:gd name="connsiteX15438" fmla="*/ 912813 w 1031876"/>
              <a:gd name="connsiteY15438" fmla="*/ 297128 h 1106488"/>
              <a:gd name="connsiteX15439" fmla="*/ 915988 w 1031876"/>
              <a:gd name="connsiteY15439" fmla="*/ 300567 h 1106488"/>
              <a:gd name="connsiteX15440" fmla="*/ 814388 w 1031876"/>
              <a:gd name="connsiteY15440" fmla="*/ 294956 h 1106488"/>
              <a:gd name="connsiteX15441" fmla="*/ 814388 w 1031876"/>
              <a:gd name="connsiteY15441" fmla="*/ 295275 h 1106488"/>
              <a:gd name="connsiteX15442" fmla="*/ 813297 w 1031876"/>
              <a:gd name="connsiteY15442" fmla="*/ 295275 h 1106488"/>
              <a:gd name="connsiteX15443" fmla="*/ 813793 w 1031876"/>
              <a:gd name="connsiteY15443" fmla="*/ 296862 h 1106488"/>
              <a:gd name="connsiteX15444" fmla="*/ 817179 w 1031876"/>
              <a:gd name="connsiteY15444" fmla="*/ 298410 h 1106488"/>
              <a:gd name="connsiteX15445" fmla="*/ 815533 w 1031876"/>
              <a:gd name="connsiteY15445" fmla="*/ 295873 h 1106488"/>
              <a:gd name="connsiteX15446" fmla="*/ 856378 w 1031876"/>
              <a:gd name="connsiteY15446" fmla="*/ 294504 h 1106488"/>
              <a:gd name="connsiteX15447" fmla="*/ 860546 w 1031876"/>
              <a:gd name="connsiteY15447" fmla="*/ 296942 h 1106488"/>
              <a:gd name="connsiteX15448" fmla="*/ 861379 w 1031876"/>
              <a:gd name="connsiteY15448" fmla="*/ 300355 h 1106488"/>
              <a:gd name="connsiteX15449" fmla="*/ 814388 w 1031876"/>
              <a:gd name="connsiteY15449" fmla="*/ 294107 h 1106488"/>
              <a:gd name="connsiteX15450" fmla="*/ 814388 w 1031876"/>
              <a:gd name="connsiteY15450" fmla="*/ 294412 h 1106488"/>
              <a:gd name="connsiteX15451" fmla="*/ 814669 w 1031876"/>
              <a:gd name="connsiteY15451" fmla="*/ 294541 h 1106488"/>
              <a:gd name="connsiteX15452" fmla="*/ 909638 w 1031876"/>
              <a:gd name="connsiteY15452" fmla="*/ 293688 h 1106488"/>
              <a:gd name="connsiteX15453" fmla="*/ 911947 w 1031876"/>
              <a:gd name="connsiteY15453" fmla="*/ 298066 h 1106488"/>
              <a:gd name="connsiteX15454" fmla="*/ 910432 w 1031876"/>
              <a:gd name="connsiteY15454" fmla="*/ 297128 h 1106488"/>
              <a:gd name="connsiteX15455" fmla="*/ 909638 w 1031876"/>
              <a:gd name="connsiteY15455" fmla="*/ 293688 h 1106488"/>
              <a:gd name="connsiteX15456" fmla="*/ 909638 w 1031876"/>
              <a:gd name="connsiteY15456" fmla="*/ 293688 h 1106488"/>
              <a:gd name="connsiteX15457" fmla="*/ 910432 w 1031876"/>
              <a:gd name="connsiteY15457" fmla="*/ 294548 h 1106488"/>
              <a:gd name="connsiteX15458" fmla="*/ 912271 w 1031876"/>
              <a:gd name="connsiteY15458" fmla="*/ 296541 h 1106488"/>
              <a:gd name="connsiteX15459" fmla="*/ 862013 w 1031876"/>
              <a:gd name="connsiteY15459" fmla="*/ 293687 h 1106488"/>
              <a:gd name="connsiteX15460" fmla="*/ 868363 w 1031876"/>
              <a:gd name="connsiteY15460" fmla="*/ 300037 h 1106488"/>
              <a:gd name="connsiteX15461" fmla="*/ 862013 w 1031876"/>
              <a:gd name="connsiteY15461" fmla="*/ 293687 h 1106488"/>
              <a:gd name="connsiteX15462" fmla="*/ 307447 w 1031876"/>
              <a:gd name="connsiteY15462" fmla="*/ 293687 h 1106488"/>
              <a:gd name="connsiteX15463" fmla="*/ 307447 w 1031876"/>
              <a:gd name="connsiteY15463" fmla="*/ 300037 h 1106488"/>
              <a:gd name="connsiteX15464" fmla="*/ 307447 w 1031876"/>
              <a:gd name="connsiteY15464" fmla="*/ 293687 h 1106488"/>
              <a:gd name="connsiteX15465" fmla="*/ 854711 w 1031876"/>
              <a:gd name="connsiteY15465" fmla="*/ 293529 h 1106488"/>
              <a:gd name="connsiteX15466" fmla="*/ 852893 w 1031876"/>
              <a:gd name="connsiteY15466" fmla="*/ 296011 h 1106488"/>
              <a:gd name="connsiteX15467" fmla="*/ 852211 w 1031876"/>
              <a:gd name="connsiteY15467" fmla="*/ 294382 h 1106488"/>
              <a:gd name="connsiteX15468" fmla="*/ 854711 w 1031876"/>
              <a:gd name="connsiteY15468" fmla="*/ 293529 h 1106488"/>
              <a:gd name="connsiteX15469" fmla="*/ 854711 w 1031876"/>
              <a:gd name="connsiteY15469" fmla="*/ 293529 h 1106488"/>
              <a:gd name="connsiteX15470" fmla="*/ 861379 w 1031876"/>
              <a:gd name="connsiteY15470" fmla="*/ 300355 h 1106488"/>
              <a:gd name="connsiteX15471" fmla="*/ 854711 w 1031876"/>
              <a:gd name="connsiteY15471" fmla="*/ 300355 h 1106488"/>
              <a:gd name="connsiteX15472" fmla="*/ 854711 w 1031876"/>
              <a:gd name="connsiteY15472" fmla="*/ 293529 h 1106488"/>
              <a:gd name="connsiteX15473" fmla="*/ 854711 w 1031876"/>
              <a:gd name="connsiteY15473" fmla="*/ 293529 h 1106488"/>
              <a:gd name="connsiteX15474" fmla="*/ 855544 w 1031876"/>
              <a:gd name="connsiteY15474" fmla="*/ 293529 h 1106488"/>
              <a:gd name="connsiteX15475" fmla="*/ 856378 w 1031876"/>
              <a:gd name="connsiteY15475" fmla="*/ 294504 h 1106488"/>
              <a:gd name="connsiteX15476" fmla="*/ 901701 w 1031876"/>
              <a:gd name="connsiteY15476" fmla="*/ 292894 h 1106488"/>
              <a:gd name="connsiteX15477" fmla="*/ 909639 w 1031876"/>
              <a:gd name="connsiteY15477" fmla="*/ 300038 h 1106488"/>
              <a:gd name="connsiteX15478" fmla="*/ 901701 w 1031876"/>
              <a:gd name="connsiteY15478" fmla="*/ 292894 h 1106488"/>
              <a:gd name="connsiteX15479" fmla="*/ 888472 w 1031876"/>
              <a:gd name="connsiteY15479" fmla="*/ 292894 h 1106488"/>
              <a:gd name="connsiteX15480" fmla="*/ 895351 w 1031876"/>
              <a:gd name="connsiteY15480" fmla="*/ 299641 h 1106488"/>
              <a:gd name="connsiteX15481" fmla="*/ 894491 w 1031876"/>
              <a:gd name="connsiteY15481" fmla="*/ 299641 h 1106488"/>
              <a:gd name="connsiteX15482" fmla="*/ 893631 w 1031876"/>
              <a:gd name="connsiteY15482" fmla="*/ 299641 h 1106488"/>
              <a:gd name="connsiteX15483" fmla="*/ 888472 w 1031876"/>
              <a:gd name="connsiteY15483" fmla="*/ 299641 h 1106488"/>
              <a:gd name="connsiteX15484" fmla="*/ 888472 w 1031876"/>
              <a:gd name="connsiteY15484" fmla="*/ 298798 h 1106488"/>
              <a:gd name="connsiteX15485" fmla="*/ 888472 w 1031876"/>
              <a:gd name="connsiteY15485" fmla="*/ 296267 h 1106488"/>
              <a:gd name="connsiteX15486" fmla="*/ 888472 w 1031876"/>
              <a:gd name="connsiteY15486" fmla="*/ 295424 h 1106488"/>
              <a:gd name="connsiteX15487" fmla="*/ 888472 w 1031876"/>
              <a:gd name="connsiteY15487" fmla="*/ 292894 h 1106488"/>
              <a:gd name="connsiteX15488" fmla="*/ 834186 w 1031876"/>
              <a:gd name="connsiteY15488" fmla="*/ 292893 h 1106488"/>
              <a:gd name="connsiteX15489" fmla="*/ 841024 w 1031876"/>
              <a:gd name="connsiteY15489" fmla="*/ 292893 h 1106488"/>
              <a:gd name="connsiteX15490" fmla="*/ 843378 w 1031876"/>
              <a:gd name="connsiteY15490" fmla="*/ 294237 h 1106488"/>
              <a:gd name="connsiteX15491" fmla="*/ 841024 w 1031876"/>
              <a:gd name="connsiteY15491" fmla="*/ 299724 h 1106488"/>
              <a:gd name="connsiteX15492" fmla="*/ 834186 w 1031876"/>
              <a:gd name="connsiteY15492" fmla="*/ 292893 h 1106488"/>
              <a:gd name="connsiteX15493" fmla="*/ 827349 w 1031876"/>
              <a:gd name="connsiteY15493" fmla="*/ 292893 h 1106488"/>
              <a:gd name="connsiteX15494" fmla="*/ 832135 w 1031876"/>
              <a:gd name="connsiteY15494" fmla="*/ 297675 h 1106488"/>
              <a:gd name="connsiteX15495" fmla="*/ 830767 w 1031876"/>
              <a:gd name="connsiteY15495" fmla="*/ 296308 h 1106488"/>
              <a:gd name="connsiteX15496" fmla="*/ 827349 w 1031876"/>
              <a:gd name="connsiteY15496" fmla="*/ 292893 h 1106488"/>
              <a:gd name="connsiteX15497" fmla="*/ 47625 w 1031876"/>
              <a:gd name="connsiteY15497" fmla="*/ 292629 h 1106488"/>
              <a:gd name="connsiteX15498" fmla="*/ 47625 w 1031876"/>
              <a:gd name="connsiteY15498" fmla="*/ 292629 h 1106488"/>
              <a:gd name="connsiteX15499" fmla="*/ 830084 w 1031876"/>
              <a:gd name="connsiteY15499" fmla="*/ 290844 h 1106488"/>
              <a:gd name="connsiteX15500" fmla="*/ 830768 w 1031876"/>
              <a:gd name="connsiteY15500" fmla="*/ 292039 h 1106488"/>
              <a:gd name="connsiteX15501" fmla="*/ 834186 w 1031876"/>
              <a:gd name="connsiteY15501" fmla="*/ 292893 h 1106488"/>
              <a:gd name="connsiteX15502" fmla="*/ 841024 w 1031876"/>
              <a:gd name="connsiteY15502" fmla="*/ 299724 h 1106488"/>
              <a:gd name="connsiteX15503" fmla="*/ 841024 w 1031876"/>
              <a:gd name="connsiteY15503" fmla="*/ 299755 h 1106488"/>
              <a:gd name="connsiteX15504" fmla="*/ 841376 w 1031876"/>
              <a:gd name="connsiteY15504" fmla="*/ 300037 h 1106488"/>
              <a:gd name="connsiteX15505" fmla="*/ 841024 w 1031876"/>
              <a:gd name="connsiteY15505" fmla="*/ 299967 h 1106488"/>
              <a:gd name="connsiteX15506" fmla="*/ 841024 w 1031876"/>
              <a:gd name="connsiteY15506" fmla="*/ 300037 h 1106488"/>
              <a:gd name="connsiteX15507" fmla="*/ 841024 w 1031876"/>
              <a:gd name="connsiteY15507" fmla="*/ 305700 h 1106488"/>
              <a:gd name="connsiteX15508" fmla="*/ 841024 w 1031876"/>
              <a:gd name="connsiteY15508" fmla="*/ 306554 h 1106488"/>
              <a:gd name="connsiteX15509" fmla="*/ 840547 w 1031876"/>
              <a:gd name="connsiteY15509" fmla="*/ 306435 h 1106488"/>
              <a:gd name="connsiteX15510" fmla="*/ 840895 w 1031876"/>
              <a:gd name="connsiteY15510" fmla="*/ 306748 h 1106488"/>
              <a:gd name="connsiteX15511" fmla="*/ 841376 w 1031876"/>
              <a:gd name="connsiteY15511" fmla="*/ 306388 h 1106488"/>
              <a:gd name="connsiteX15512" fmla="*/ 841376 w 1031876"/>
              <a:gd name="connsiteY15512" fmla="*/ 307181 h 1106488"/>
              <a:gd name="connsiteX15513" fmla="*/ 841376 w 1031876"/>
              <a:gd name="connsiteY15513" fmla="*/ 308074 h 1106488"/>
              <a:gd name="connsiteX15514" fmla="*/ 841376 w 1031876"/>
              <a:gd name="connsiteY15514" fmla="*/ 311646 h 1106488"/>
              <a:gd name="connsiteX15515" fmla="*/ 841376 w 1031876"/>
              <a:gd name="connsiteY15515" fmla="*/ 313334 h 1106488"/>
              <a:gd name="connsiteX15516" fmla="*/ 841376 w 1031876"/>
              <a:gd name="connsiteY15516" fmla="*/ 314325 h 1106488"/>
              <a:gd name="connsiteX15517" fmla="*/ 841376 w 1031876"/>
              <a:gd name="connsiteY15517" fmla="*/ 320675 h 1106488"/>
              <a:gd name="connsiteX15518" fmla="*/ 841376 w 1031876"/>
              <a:gd name="connsiteY15518" fmla="*/ 317500 h 1106488"/>
              <a:gd name="connsiteX15519" fmla="*/ 841376 w 1031876"/>
              <a:gd name="connsiteY15519" fmla="*/ 314326 h 1106488"/>
              <a:gd name="connsiteX15520" fmla="*/ 840384 w 1031876"/>
              <a:gd name="connsiteY15520" fmla="*/ 313334 h 1106488"/>
              <a:gd name="connsiteX15521" fmla="*/ 834496 w 1031876"/>
              <a:gd name="connsiteY15521" fmla="*/ 307446 h 1106488"/>
              <a:gd name="connsiteX15522" fmla="*/ 834231 w 1031876"/>
              <a:gd name="connsiteY15522" fmla="*/ 307181 h 1106488"/>
              <a:gd name="connsiteX15523" fmla="*/ 834209 w 1031876"/>
              <a:gd name="connsiteY15523" fmla="*/ 307159 h 1106488"/>
              <a:gd name="connsiteX15524" fmla="*/ 834192 w 1031876"/>
              <a:gd name="connsiteY15524" fmla="*/ 307181 h 1106488"/>
              <a:gd name="connsiteX15525" fmla="*/ 833671 w 1031876"/>
              <a:gd name="connsiteY15525" fmla="*/ 307864 h 1106488"/>
              <a:gd name="connsiteX15526" fmla="*/ 833438 w 1031876"/>
              <a:gd name="connsiteY15526" fmla="*/ 308168 h 1106488"/>
              <a:gd name="connsiteX15527" fmla="*/ 831916 w 1031876"/>
              <a:gd name="connsiteY15527" fmla="*/ 310158 h 1106488"/>
              <a:gd name="connsiteX15528" fmla="*/ 833438 w 1031876"/>
              <a:gd name="connsiteY15528" fmla="*/ 312148 h 1106488"/>
              <a:gd name="connsiteX15529" fmla="*/ 834225 w 1031876"/>
              <a:gd name="connsiteY15529" fmla="*/ 313177 h 1106488"/>
              <a:gd name="connsiteX15530" fmla="*/ 837407 w 1031876"/>
              <a:gd name="connsiteY15530" fmla="*/ 311745 h 1106488"/>
              <a:gd name="connsiteX15531" fmla="*/ 839612 w 1031876"/>
              <a:gd name="connsiteY15531" fmla="*/ 316706 h 1106488"/>
              <a:gd name="connsiteX15532" fmla="*/ 839158 w 1031876"/>
              <a:gd name="connsiteY15532" fmla="*/ 316472 h 1106488"/>
              <a:gd name="connsiteX15533" fmla="*/ 840635 w 1031876"/>
              <a:gd name="connsiteY15533" fmla="*/ 319009 h 1106488"/>
              <a:gd name="connsiteX15534" fmla="*/ 839612 w 1031876"/>
              <a:gd name="connsiteY15534" fmla="*/ 316706 h 1106488"/>
              <a:gd name="connsiteX15535" fmla="*/ 840384 w 1031876"/>
              <a:gd name="connsiteY15535" fmla="*/ 317103 h 1106488"/>
              <a:gd name="connsiteX15536" fmla="*/ 841166 w 1031876"/>
              <a:gd name="connsiteY15536" fmla="*/ 319920 h 1106488"/>
              <a:gd name="connsiteX15537" fmla="*/ 841375 w 1031876"/>
              <a:gd name="connsiteY15537" fmla="*/ 320278 h 1106488"/>
              <a:gd name="connsiteX15538" fmla="*/ 841266 w 1031876"/>
              <a:gd name="connsiteY15538" fmla="*/ 320278 h 1106488"/>
              <a:gd name="connsiteX15539" fmla="*/ 841376 w 1031876"/>
              <a:gd name="connsiteY15539" fmla="*/ 320675 h 1106488"/>
              <a:gd name="connsiteX15540" fmla="*/ 841200 w 1031876"/>
              <a:gd name="connsiteY15540" fmla="*/ 320278 h 1106488"/>
              <a:gd name="connsiteX15541" fmla="*/ 840880 w 1031876"/>
              <a:gd name="connsiteY15541" fmla="*/ 320278 h 1106488"/>
              <a:gd name="connsiteX15542" fmla="*/ 841376 w 1031876"/>
              <a:gd name="connsiteY15542" fmla="*/ 320675 h 1106488"/>
              <a:gd name="connsiteX15543" fmla="*/ 840508 w 1031876"/>
              <a:gd name="connsiteY15543" fmla="*/ 320278 h 1106488"/>
              <a:gd name="connsiteX15544" fmla="*/ 838795 w 1031876"/>
              <a:gd name="connsiteY15544" fmla="*/ 320278 h 1106488"/>
              <a:gd name="connsiteX15545" fmla="*/ 837936 w 1031876"/>
              <a:gd name="connsiteY15545" fmla="*/ 320278 h 1106488"/>
              <a:gd name="connsiteX15546" fmla="*/ 834496 w 1031876"/>
              <a:gd name="connsiteY15546" fmla="*/ 320278 h 1106488"/>
              <a:gd name="connsiteX15547" fmla="*/ 834496 w 1031876"/>
              <a:gd name="connsiteY15547" fmla="*/ 317748 h 1106488"/>
              <a:gd name="connsiteX15548" fmla="*/ 834496 w 1031876"/>
              <a:gd name="connsiteY15548" fmla="*/ 317530 h 1106488"/>
              <a:gd name="connsiteX15549" fmla="*/ 834430 w 1031876"/>
              <a:gd name="connsiteY15549" fmla="*/ 317500 h 1106488"/>
              <a:gd name="connsiteX15550" fmla="*/ 833438 w 1031876"/>
              <a:gd name="connsiteY15550" fmla="*/ 314325 h 1106488"/>
              <a:gd name="connsiteX15551" fmla="*/ 834496 w 1031876"/>
              <a:gd name="connsiteY15551" fmla="*/ 315171 h 1106488"/>
              <a:gd name="connsiteX15552" fmla="*/ 834496 w 1031876"/>
              <a:gd name="connsiteY15552" fmla="*/ 314075 h 1106488"/>
              <a:gd name="connsiteX15553" fmla="*/ 833438 w 1031876"/>
              <a:gd name="connsiteY15553" fmla="*/ 313531 h 1106488"/>
              <a:gd name="connsiteX15554" fmla="*/ 831916 w 1031876"/>
              <a:gd name="connsiteY15554" fmla="*/ 313531 h 1106488"/>
              <a:gd name="connsiteX15555" fmla="*/ 828477 w 1031876"/>
              <a:gd name="connsiteY15555" fmla="*/ 313531 h 1106488"/>
              <a:gd name="connsiteX15556" fmla="*/ 827617 w 1031876"/>
              <a:gd name="connsiteY15556" fmla="*/ 313531 h 1106488"/>
              <a:gd name="connsiteX15557" fmla="*/ 827617 w 1031876"/>
              <a:gd name="connsiteY15557" fmla="*/ 320278 h 1106488"/>
              <a:gd name="connsiteX15558" fmla="*/ 820737 w 1031876"/>
              <a:gd name="connsiteY15558" fmla="*/ 306784 h 1106488"/>
              <a:gd name="connsiteX15559" fmla="*/ 823317 w 1031876"/>
              <a:gd name="connsiteY15559" fmla="*/ 306784 h 1106488"/>
              <a:gd name="connsiteX15560" fmla="*/ 826757 w 1031876"/>
              <a:gd name="connsiteY15560" fmla="*/ 306784 h 1106488"/>
              <a:gd name="connsiteX15561" fmla="*/ 827088 w 1031876"/>
              <a:gd name="connsiteY15561" fmla="*/ 306784 h 1106488"/>
              <a:gd name="connsiteX15562" fmla="*/ 827617 w 1031876"/>
              <a:gd name="connsiteY15562" fmla="*/ 306784 h 1106488"/>
              <a:gd name="connsiteX15563" fmla="*/ 827088 w 1031876"/>
              <a:gd name="connsiteY15563" fmla="*/ 306093 h 1106488"/>
              <a:gd name="connsiteX15564" fmla="*/ 825037 w 1031876"/>
              <a:gd name="connsiteY15564" fmla="*/ 303411 h 1106488"/>
              <a:gd name="connsiteX15565" fmla="*/ 827088 w 1031876"/>
              <a:gd name="connsiteY15565" fmla="*/ 300729 h 1106488"/>
              <a:gd name="connsiteX15566" fmla="*/ 827617 w 1031876"/>
              <a:gd name="connsiteY15566" fmla="*/ 300037 h 1106488"/>
              <a:gd name="connsiteX15567" fmla="*/ 828477 w 1031876"/>
              <a:gd name="connsiteY15567" fmla="*/ 303411 h 1106488"/>
              <a:gd name="connsiteX15568" fmla="*/ 833185 w 1031876"/>
              <a:gd name="connsiteY15568" fmla="*/ 306050 h 1106488"/>
              <a:gd name="connsiteX15569" fmla="*/ 831057 w 1031876"/>
              <a:gd name="connsiteY15569" fmla="*/ 303212 h 1106488"/>
              <a:gd name="connsiteX15570" fmla="*/ 833438 w 1031876"/>
              <a:gd name="connsiteY15570" fmla="*/ 300037 h 1106488"/>
              <a:gd name="connsiteX15571" fmla="*/ 833438 w 1031876"/>
              <a:gd name="connsiteY15571" fmla="*/ 305593 h 1106488"/>
              <a:gd name="connsiteX15572" fmla="*/ 833438 w 1031876"/>
              <a:gd name="connsiteY15572" fmla="*/ 306191 h 1106488"/>
              <a:gd name="connsiteX15573" fmla="*/ 834496 w 1031876"/>
              <a:gd name="connsiteY15573" fmla="*/ 306784 h 1106488"/>
              <a:gd name="connsiteX15574" fmla="*/ 834303 w 1031876"/>
              <a:gd name="connsiteY15574" fmla="*/ 307037 h 1106488"/>
              <a:gd name="connsiteX15575" fmla="*/ 834495 w 1031876"/>
              <a:gd name="connsiteY15575" fmla="*/ 307181 h 1106488"/>
              <a:gd name="connsiteX15576" fmla="*/ 834496 w 1031876"/>
              <a:gd name="connsiteY15576" fmla="*/ 307181 h 1106488"/>
              <a:gd name="connsiteX15577" fmla="*/ 837407 w 1031876"/>
              <a:gd name="connsiteY15577" fmla="*/ 309365 h 1106488"/>
              <a:gd name="connsiteX15578" fmla="*/ 838201 w 1031876"/>
              <a:gd name="connsiteY15578" fmla="*/ 308769 h 1106488"/>
              <a:gd name="connsiteX15579" fmla="*/ 840319 w 1031876"/>
              <a:gd name="connsiteY15579" fmla="*/ 307181 h 1106488"/>
              <a:gd name="connsiteX15580" fmla="*/ 840473 w 1031876"/>
              <a:gd name="connsiteY15580" fmla="*/ 307065 h 1106488"/>
              <a:gd name="connsiteX15581" fmla="*/ 834430 w 1031876"/>
              <a:gd name="connsiteY15581" fmla="*/ 306288 h 1106488"/>
              <a:gd name="connsiteX15582" fmla="*/ 833438 w 1031876"/>
              <a:gd name="connsiteY15582" fmla="*/ 300037 h 1106488"/>
              <a:gd name="connsiteX15583" fmla="*/ 834430 w 1031876"/>
              <a:gd name="connsiteY15583" fmla="*/ 300930 h 1106488"/>
              <a:gd name="connsiteX15584" fmla="*/ 835349 w 1031876"/>
              <a:gd name="connsiteY15584" fmla="*/ 301757 h 1106488"/>
              <a:gd name="connsiteX15585" fmla="*/ 834186 w 1031876"/>
              <a:gd name="connsiteY15585" fmla="*/ 299724 h 1106488"/>
              <a:gd name="connsiteX15586" fmla="*/ 827349 w 1031876"/>
              <a:gd name="connsiteY15586" fmla="*/ 292893 h 1106488"/>
              <a:gd name="connsiteX15587" fmla="*/ 829913 w 1031876"/>
              <a:gd name="connsiteY15587" fmla="*/ 292039 h 1106488"/>
              <a:gd name="connsiteX15588" fmla="*/ 829566 w 1031876"/>
              <a:gd name="connsiteY15588" fmla="*/ 291232 h 1106488"/>
              <a:gd name="connsiteX15589" fmla="*/ 298767 w 1031876"/>
              <a:gd name="connsiteY15589" fmla="*/ 290751 h 1106488"/>
              <a:gd name="connsiteX15590" fmla="*/ 301625 w 1031876"/>
              <a:gd name="connsiteY15590" fmla="*/ 292894 h 1106488"/>
              <a:gd name="connsiteX15591" fmla="*/ 294481 w 1031876"/>
              <a:gd name="connsiteY15591" fmla="*/ 292894 h 1106488"/>
              <a:gd name="connsiteX15592" fmla="*/ 298053 w 1031876"/>
              <a:gd name="connsiteY15592" fmla="*/ 292001 h 1106488"/>
              <a:gd name="connsiteX15593" fmla="*/ 829214 w 1031876"/>
              <a:gd name="connsiteY15593" fmla="*/ 290409 h 1106488"/>
              <a:gd name="connsiteX15594" fmla="*/ 829566 w 1031876"/>
              <a:gd name="connsiteY15594" fmla="*/ 291232 h 1106488"/>
              <a:gd name="connsiteX15595" fmla="*/ 827349 w 1031876"/>
              <a:gd name="connsiteY15595" fmla="*/ 292893 h 1106488"/>
              <a:gd name="connsiteX15596" fmla="*/ 841879 w 1031876"/>
              <a:gd name="connsiteY15596" fmla="*/ 290332 h 1106488"/>
              <a:gd name="connsiteX15597" fmla="*/ 847861 w 1031876"/>
              <a:gd name="connsiteY15597" fmla="*/ 292893 h 1106488"/>
              <a:gd name="connsiteX15598" fmla="*/ 847861 w 1031876"/>
              <a:gd name="connsiteY15598" fmla="*/ 293868 h 1106488"/>
              <a:gd name="connsiteX15599" fmla="*/ 850106 w 1031876"/>
              <a:gd name="connsiteY15599" fmla="*/ 296862 h 1106488"/>
              <a:gd name="connsiteX15600" fmla="*/ 849598 w 1031876"/>
              <a:gd name="connsiteY15600" fmla="*/ 297540 h 1106488"/>
              <a:gd name="connsiteX15601" fmla="*/ 854043 w 1031876"/>
              <a:gd name="connsiteY15601" fmla="*/ 299443 h 1106488"/>
              <a:gd name="connsiteX15602" fmla="*/ 852211 w 1031876"/>
              <a:gd name="connsiteY15602" fmla="*/ 296942 h 1106488"/>
              <a:gd name="connsiteX15603" fmla="*/ 852893 w 1031876"/>
              <a:gd name="connsiteY15603" fmla="*/ 296011 h 1106488"/>
              <a:gd name="connsiteX15604" fmla="*/ 854392 w 1031876"/>
              <a:gd name="connsiteY15604" fmla="*/ 299592 h 1106488"/>
              <a:gd name="connsiteX15605" fmla="*/ 854699 w 1031876"/>
              <a:gd name="connsiteY15605" fmla="*/ 299724 h 1106488"/>
              <a:gd name="connsiteX15606" fmla="*/ 854447 w 1031876"/>
              <a:gd name="connsiteY15606" fmla="*/ 299724 h 1106488"/>
              <a:gd name="connsiteX15607" fmla="*/ 854711 w 1031876"/>
              <a:gd name="connsiteY15607" fmla="*/ 300355 h 1106488"/>
              <a:gd name="connsiteX15608" fmla="*/ 854248 w 1031876"/>
              <a:gd name="connsiteY15608" fmla="*/ 299724 h 1106488"/>
              <a:gd name="connsiteX15609" fmla="*/ 848716 w 1031876"/>
              <a:gd name="connsiteY15609" fmla="*/ 299724 h 1106488"/>
              <a:gd name="connsiteX15610" fmla="*/ 847960 w 1031876"/>
              <a:gd name="connsiteY15610" fmla="*/ 299724 h 1106488"/>
              <a:gd name="connsiteX15611" fmla="*/ 847725 w 1031876"/>
              <a:gd name="connsiteY15611" fmla="*/ 300037 h 1106488"/>
              <a:gd name="connsiteX15612" fmla="*/ 847725 w 1031876"/>
              <a:gd name="connsiteY15612" fmla="*/ 299180 h 1106488"/>
              <a:gd name="connsiteX15613" fmla="*/ 847006 w 1031876"/>
              <a:gd name="connsiteY15613" fmla="*/ 296308 h 1106488"/>
              <a:gd name="connsiteX15614" fmla="*/ 843378 w 1031876"/>
              <a:gd name="connsiteY15614" fmla="*/ 294237 h 1106488"/>
              <a:gd name="connsiteX15615" fmla="*/ 843588 w 1031876"/>
              <a:gd name="connsiteY15615" fmla="*/ 293747 h 1106488"/>
              <a:gd name="connsiteX15616" fmla="*/ 841024 w 1031876"/>
              <a:gd name="connsiteY15616" fmla="*/ 292893 h 1106488"/>
              <a:gd name="connsiteX15617" fmla="*/ 841879 w 1031876"/>
              <a:gd name="connsiteY15617" fmla="*/ 290332 h 1106488"/>
              <a:gd name="connsiteX15618" fmla="*/ 293162 w 1031876"/>
              <a:gd name="connsiteY15618" fmla="*/ 290332 h 1106488"/>
              <a:gd name="connsiteX15619" fmla="*/ 293395 w 1031876"/>
              <a:gd name="connsiteY15619" fmla="*/ 291030 h 1106488"/>
              <a:gd name="connsiteX15620" fmla="*/ 293162 w 1031876"/>
              <a:gd name="connsiteY15620" fmla="*/ 292893 h 1106488"/>
              <a:gd name="connsiteX15621" fmla="*/ 292467 w 1031876"/>
              <a:gd name="connsiteY15621" fmla="*/ 293687 h 1106488"/>
              <a:gd name="connsiteX15622" fmla="*/ 292894 w 1031876"/>
              <a:gd name="connsiteY15622" fmla="*/ 293687 h 1106488"/>
              <a:gd name="connsiteX15623" fmla="*/ 293688 w 1031876"/>
              <a:gd name="connsiteY15623" fmla="*/ 293687 h 1106488"/>
              <a:gd name="connsiteX15624" fmla="*/ 294481 w 1031876"/>
              <a:gd name="connsiteY15624" fmla="*/ 292894 h 1106488"/>
              <a:gd name="connsiteX15625" fmla="*/ 294481 w 1031876"/>
              <a:gd name="connsiteY15625" fmla="*/ 293787 h 1106488"/>
              <a:gd name="connsiteX15626" fmla="*/ 294481 w 1031876"/>
              <a:gd name="connsiteY15626" fmla="*/ 296466 h 1106488"/>
              <a:gd name="connsiteX15627" fmla="*/ 294481 w 1031876"/>
              <a:gd name="connsiteY15627" fmla="*/ 300037 h 1106488"/>
              <a:gd name="connsiteX15628" fmla="*/ 287337 w 1031876"/>
              <a:gd name="connsiteY15628" fmla="*/ 300037 h 1106488"/>
              <a:gd name="connsiteX15629" fmla="*/ 287339 w 1031876"/>
              <a:gd name="connsiteY15629" fmla="*/ 300035 h 1106488"/>
              <a:gd name="connsiteX15630" fmla="*/ 289719 w 1031876"/>
              <a:gd name="connsiteY15630" fmla="*/ 296862 h 1106488"/>
              <a:gd name="connsiteX15631" fmla="*/ 289704 w 1031876"/>
              <a:gd name="connsiteY15631" fmla="*/ 296841 h 1106488"/>
              <a:gd name="connsiteX15632" fmla="*/ 287337 w 1031876"/>
              <a:gd name="connsiteY15632" fmla="*/ 299543 h 1106488"/>
              <a:gd name="connsiteX15633" fmla="*/ 287179 w 1031876"/>
              <a:gd name="connsiteY15633" fmla="*/ 299724 h 1106488"/>
              <a:gd name="connsiteX15634" fmla="*/ 284980 w 1031876"/>
              <a:gd name="connsiteY15634" fmla="*/ 300037 h 1106488"/>
              <a:gd name="connsiteX15635" fmla="*/ 286444 w 1031876"/>
              <a:gd name="connsiteY15635" fmla="*/ 300037 h 1106488"/>
              <a:gd name="connsiteX15636" fmla="*/ 287337 w 1031876"/>
              <a:gd name="connsiteY15636" fmla="*/ 300037 h 1106488"/>
              <a:gd name="connsiteX15637" fmla="*/ 280194 w 1031876"/>
              <a:gd name="connsiteY15637" fmla="*/ 307181 h 1106488"/>
              <a:gd name="connsiteX15638" fmla="*/ 280194 w 1031876"/>
              <a:gd name="connsiteY15638" fmla="*/ 300037 h 1106488"/>
              <a:gd name="connsiteX15639" fmla="*/ 280341 w 1031876"/>
              <a:gd name="connsiteY15639" fmla="*/ 300037 h 1106488"/>
              <a:gd name="connsiteX15640" fmla="*/ 280341 w 1031876"/>
              <a:gd name="connsiteY15640" fmla="*/ 299724 h 1106488"/>
              <a:gd name="connsiteX15641" fmla="*/ 287179 w 1031876"/>
              <a:gd name="connsiteY15641" fmla="*/ 292893 h 1106488"/>
              <a:gd name="connsiteX15642" fmla="*/ 293162 w 1031876"/>
              <a:gd name="connsiteY15642" fmla="*/ 290332 h 1106488"/>
              <a:gd name="connsiteX15643" fmla="*/ 829023 w 1031876"/>
              <a:gd name="connsiteY15643" fmla="*/ 288990 h 1106488"/>
              <a:gd name="connsiteX15644" fmla="*/ 829566 w 1031876"/>
              <a:gd name="connsiteY15644" fmla="*/ 289940 h 1106488"/>
              <a:gd name="connsiteX15645" fmla="*/ 829214 w 1031876"/>
              <a:gd name="connsiteY15645" fmla="*/ 290409 h 1106488"/>
              <a:gd name="connsiteX15646" fmla="*/ 828814 w 1031876"/>
              <a:gd name="connsiteY15646" fmla="*/ 289478 h 1106488"/>
              <a:gd name="connsiteX15647" fmla="*/ 762866 w 1031876"/>
              <a:gd name="connsiteY15647" fmla="*/ 288636 h 1106488"/>
              <a:gd name="connsiteX15648" fmla="*/ 764381 w 1031876"/>
              <a:gd name="connsiteY15648" fmla="*/ 289719 h 1106488"/>
              <a:gd name="connsiteX15649" fmla="*/ 765175 w 1031876"/>
              <a:gd name="connsiteY15649" fmla="*/ 293688 h 1106488"/>
              <a:gd name="connsiteX15650" fmla="*/ 855544 w 1031876"/>
              <a:gd name="connsiteY15650" fmla="*/ 288409 h 1106488"/>
              <a:gd name="connsiteX15651" fmla="*/ 855778 w 1031876"/>
              <a:gd name="connsiteY15651" fmla="*/ 288614 h 1106488"/>
              <a:gd name="connsiteX15652" fmla="*/ 858045 w 1031876"/>
              <a:gd name="connsiteY15652" fmla="*/ 292676 h 1106488"/>
              <a:gd name="connsiteX15653" fmla="*/ 861379 w 1031876"/>
              <a:gd name="connsiteY15653" fmla="*/ 293529 h 1106488"/>
              <a:gd name="connsiteX15654" fmla="*/ 860546 w 1031876"/>
              <a:gd name="connsiteY15654" fmla="*/ 293529 h 1106488"/>
              <a:gd name="connsiteX15655" fmla="*/ 855544 w 1031876"/>
              <a:gd name="connsiteY15655" fmla="*/ 293529 h 1106488"/>
              <a:gd name="connsiteX15656" fmla="*/ 855187 w 1031876"/>
              <a:gd name="connsiteY15656" fmla="*/ 290603 h 1106488"/>
              <a:gd name="connsiteX15657" fmla="*/ 53313 w 1031876"/>
              <a:gd name="connsiteY15657" fmla="*/ 287680 h 1106488"/>
              <a:gd name="connsiteX15658" fmla="*/ 49573 w 1031876"/>
              <a:gd name="connsiteY15658" fmla="*/ 292039 h 1106488"/>
              <a:gd name="connsiteX15659" fmla="*/ 51697 w 1031876"/>
              <a:gd name="connsiteY15659" fmla="*/ 292393 h 1106488"/>
              <a:gd name="connsiteX15660" fmla="*/ 814390 w 1031876"/>
              <a:gd name="connsiteY15660" fmla="*/ 286935 h 1106488"/>
              <a:gd name="connsiteX15661" fmla="*/ 817298 w 1031876"/>
              <a:gd name="connsiteY15661" fmla="*/ 289074 h 1106488"/>
              <a:gd name="connsiteX15662" fmla="*/ 818115 w 1031876"/>
              <a:gd name="connsiteY15662" fmla="*/ 288472 h 1106488"/>
              <a:gd name="connsiteX15663" fmla="*/ 854711 w 1031876"/>
              <a:gd name="connsiteY15663" fmla="*/ 286703 h 1106488"/>
              <a:gd name="connsiteX15664" fmla="*/ 854711 w 1031876"/>
              <a:gd name="connsiteY15664" fmla="*/ 293529 h 1106488"/>
              <a:gd name="connsiteX15665" fmla="*/ 854711 w 1031876"/>
              <a:gd name="connsiteY15665" fmla="*/ 286703 h 1106488"/>
              <a:gd name="connsiteX15666" fmla="*/ 854711 w 1031876"/>
              <a:gd name="connsiteY15666" fmla="*/ 286703 h 1106488"/>
              <a:gd name="connsiteX15667" fmla="*/ 855187 w 1031876"/>
              <a:gd name="connsiteY15667" fmla="*/ 290603 h 1106488"/>
              <a:gd name="connsiteX15668" fmla="*/ 854711 w 1031876"/>
              <a:gd name="connsiteY15668" fmla="*/ 293529 h 1106488"/>
              <a:gd name="connsiteX15669" fmla="*/ 854711 w 1031876"/>
              <a:gd name="connsiteY15669" fmla="*/ 292676 h 1106488"/>
              <a:gd name="connsiteX15670" fmla="*/ 854711 w 1031876"/>
              <a:gd name="connsiteY15670" fmla="*/ 287556 h 1106488"/>
              <a:gd name="connsiteX15671" fmla="*/ 854711 w 1031876"/>
              <a:gd name="connsiteY15671" fmla="*/ 286703 h 1106488"/>
              <a:gd name="connsiteX15672" fmla="*/ 855544 w 1031876"/>
              <a:gd name="connsiteY15672" fmla="*/ 287556 h 1106488"/>
              <a:gd name="connsiteX15673" fmla="*/ 857520 w 1031876"/>
              <a:gd name="connsiteY15673" fmla="*/ 289578 h 1106488"/>
              <a:gd name="connsiteX15674" fmla="*/ 861379 w 1031876"/>
              <a:gd name="connsiteY15674" fmla="*/ 293529 h 1106488"/>
              <a:gd name="connsiteX15675" fmla="*/ 855778 w 1031876"/>
              <a:gd name="connsiteY15675" fmla="*/ 288614 h 1106488"/>
              <a:gd name="connsiteX15676" fmla="*/ 806979 w 1031876"/>
              <a:gd name="connsiteY15676" fmla="*/ 286544 h 1106488"/>
              <a:gd name="connsiteX15677" fmla="*/ 812998 w 1031876"/>
              <a:gd name="connsiteY15677" fmla="*/ 292447 h 1106488"/>
              <a:gd name="connsiteX15678" fmla="*/ 813858 w 1031876"/>
              <a:gd name="connsiteY15678" fmla="*/ 293291 h 1106488"/>
              <a:gd name="connsiteX15679" fmla="*/ 806979 w 1031876"/>
              <a:gd name="connsiteY15679" fmla="*/ 286544 h 1106488"/>
              <a:gd name="connsiteX15680" fmla="*/ 827349 w 1031876"/>
              <a:gd name="connsiteY15680" fmla="*/ 286063 h 1106488"/>
              <a:gd name="connsiteX15681" fmla="*/ 828814 w 1031876"/>
              <a:gd name="connsiteY15681" fmla="*/ 289478 h 1106488"/>
              <a:gd name="connsiteX15682" fmla="*/ 827349 w 1031876"/>
              <a:gd name="connsiteY15682" fmla="*/ 292893 h 1106488"/>
              <a:gd name="connsiteX15683" fmla="*/ 827349 w 1031876"/>
              <a:gd name="connsiteY15683" fmla="*/ 299724 h 1106488"/>
              <a:gd name="connsiteX15684" fmla="*/ 826678 w 1031876"/>
              <a:gd name="connsiteY15684" fmla="*/ 297264 h 1106488"/>
              <a:gd name="connsiteX15685" fmla="*/ 826999 w 1031876"/>
              <a:gd name="connsiteY15685" fmla="*/ 299432 h 1106488"/>
              <a:gd name="connsiteX15686" fmla="*/ 827387 w 1031876"/>
              <a:gd name="connsiteY15686" fmla="*/ 299813 h 1106488"/>
              <a:gd name="connsiteX15687" fmla="*/ 830263 w 1031876"/>
              <a:gd name="connsiteY15687" fmla="*/ 297656 h 1106488"/>
              <a:gd name="connsiteX15688" fmla="*/ 833438 w 1031876"/>
              <a:gd name="connsiteY15688" fmla="*/ 300037 h 1106488"/>
              <a:gd name="connsiteX15689" fmla="*/ 830263 w 1031876"/>
              <a:gd name="connsiteY15689" fmla="*/ 300037 h 1106488"/>
              <a:gd name="connsiteX15690" fmla="*/ 827616 w 1031876"/>
              <a:gd name="connsiteY15690" fmla="*/ 300037 h 1106488"/>
              <a:gd name="connsiteX15691" fmla="*/ 827617 w 1031876"/>
              <a:gd name="connsiteY15691" fmla="*/ 300037 h 1106488"/>
              <a:gd name="connsiteX15692" fmla="*/ 827088 w 1031876"/>
              <a:gd name="connsiteY15692" fmla="*/ 300112 h 1106488"/>
              <a:gd name="connsiteX15693" fmla="*/ 821597 w 1031876"/>
              <a:gd name="connsiteY15693" fmla="*/ 300881 h 1106488"/>
              <a:gd name="connsiteX15694" fmla="*/ 820737 w 1031876"/>
              <a:gd name="connsiteY15694" fmla="*/ 300037 h 1106488"/>
              <a:gd name="connsiteX15695" fmla="*/ 821523 w 1031876"/>
              <a:gd name="connsiteY15695" fmla="*/ 301387 h 1106488"/>
              <a:gd name="connsiteX15696" fmla="*/ 820737 w 1031876"/>
              <a:gd name="connsiteY15696" fmla="*/ 306784 h 1106488"/>
              <a:gd name="connsiteX15697" fmla="*/ 819877 w 1031876"/>
              <a:gd name="connsiteY15697" fmla="*/ 302568 h 1106488"/>
              <a:gd name="connsiteX15698" fmla="*/ 818235 w 1031876"/>
              <a:gd name="connsiteY15698" fmla="*/ 300037 h 1106488"/>
              <a:gd name="connsiteX15699" fmla="*/ 817762 w 1031876"/>
              <a:gd name="connsiteY15699" fmla="*/ 300037 h 1106488"/>
              <a:gd name="connsiteX15700" fmla="*/ 816770 w 1031876"/>
              <a:gd name="connsiteY15700" fmla="*/ 300037 h 1106488"/>
              <a:gd name="connsiteX15701" fmla="*/ 812801 w 1031876"/>
              <a:gd name="connsiteY15701" fmla="*/ 300037 h 1106488"/>
              <a:gd name="connsiteX15702" fmla="*/ 812801 w 1031876"/>
              <a:gd name="connsiteY15702" fmla="*/ 296862 h 1106488"/>
              <a:gd name="connsiteX15703" fmla="*/ 812801 w 1031876"/>
              <a:gd name="connsiteY15703" fmla="*/ 295275 h 1106488"/>
              <a:gd name="connsiteX15704" fmla="*/ 812800 w 1031876"/>
              <a:gd name="connsiteY15704" fmla="*/ 295275 h 1106488"/>
              <a:gd name="connsiteX15705" fmla="*/ 812800 w 1031876"/>
              <a:gd name="connsiteY15705" fmla="*/ 293687 h 1106488"/>
              <a:gd name="connsiteX15706" fmla="*/ 812801 w 1031876"/>
              <a:gd name="connsiteY15706" fmla="*/ 293687 h 1106488"/>
              <a:gd name="connsiteX15707" fmla="*/ 814115 w 1031876"/>
              <a:gd name="connsiteY15707" fmla="*/ 293687 h 1106488"/>
              <a:gd name="connsiteX15708" fmla="*/ 813858 w 1031876"/>
              <a:gd name="connsiteY15708" fmla="*/ 293291 h 1106488"/>
              <a:gd name="connsiteX15709" fmla="*/ 819877 w 1031876"/>
              <a:gd name="connsiteY15709" fmla="*/ 296664 h 1106488"/>
              <a:gd name="connsiteX15710" fmla="*/ 820727 w 1031876"/>
              <a:gd name="connsiteY15710" fmla="*/ 300000 h 1106488"/>
              <a:gd name="connsiteX15711" fmla="*/ 820737 w 1031876"/>
              <a:gd name="connsiteY15711" fmla="*/ 300031 h 1106488"/>
              <a:gd name="connsiteX15712" fmla="*/ 820737 w 1031876"/>
              <a:gd name="connsiteY15712" fmla="*/ 299194 h 1106488"/>
              <a:gd name="connsiteX15713" fmla="*/ 820737 w 1031876"/>
              <a:gd name="connsiteY15713" fmla="*/ 296664 h 1106488"/>
              <a:gd name="connsiteX15714" fmla="*/ 820737 w 1031876"/>
              <a:gd name="connsiteY15714" fmla="*/ 295821 h 1106488"/>
              <a:gd name="connsiteX15715" fmla="*/ 820737 w 1031876"/>
              <a:gd name="connsiteY15715" fmla="*/ 293921 h 1106488"/>
              <a:gd name="connsiteX15716" fmla="*/ 819945 w 1031876"/>
              <a:gd name="connsiteY15716" fmla="*/ 293159 h 1106488"/>
              <a:gd name="connsiteX15717" fmla="*/ 825776 w 1031876"/>
              <a:gd name="connsiteY15717" fmla="*/ 293961 h 1106488"/>
              <a:gd name="connsiteX15718" fmla="*/ 825557 w 1031876"/>
              <a:gd name="connsiteY15718" fmla="*/ 293159 h 1106488"/>
              <a:gd name="connsiteX15719" fmla="*/ 825497 w 1031876"/>
              <a:gd name="connsiteY15719" fmla="*/ 292940 h 1106488"/>
              <a:gd name="connsiteX15720" fmla="*/ 820838 w 1031876"/>
              <a:gd name="connsiteY15720" fmla="*/ 292299 h 1106488"/>
              <a:gd name="connsiteX15721" fmla="*/ 820353 w 1031876"/>
              <a:gd name="connsiteY15721" fmla="*/ 289031 h 1106488"/>
              <a:gd name="connsiteX15722" fmla="*/ 825249 w 1031876"/>
              <a:gd name="connsiteY15722" fmla="*/ 292031 h 1106488"/>
              <a:gd name="connsiteX15723" fmla="*/ 824785 w 1031876"/>
              <a:gd name="connsiteY15723" fmla="*/ 290332 h 1106488"/>
              <a:gd name="connsiteX15724" fmla="*/ 827349 w 1031876"/>
              <a:gd name="connsiteY15724" fmla="*/ 286063 h 1106488"/>
              <a:gd name="connsiteX15725" fmla="*/ 827349 w 1031876"/>
              <a:gd name="connsiteY15725" fmla="*/ 286063 h 1106488"/>
              <a:gd name="connsiteX15726" fmla="*/ 829214 w 1031876"/>
              <a:gd name="connsiteY15726" fmla="*/ 288547 h 1106488"/>
              <a:gd name="connsiteX15727" fmla="*/ 829023 w 1031876"/>
              <a:gd name="connsiteY15727" fmla="*/ 288990 h 1106488"/>
              <a:gd name="connsiteX15728" fmla="*/ 294017 w 1031876"/>
              <a:gd name="connsiteY15728" fmla="*/ 286063 h 1106488"/>
              <a:gd name="connsiteX15729" fmla="*/ 294017 w 1031876"/>
              <a:gd name="connsiteY15729" fmla="*/ 292893 h 1106488"/>
              <a:gd name="connsiteX15730" fmla="*/ 293395 w 1031876"/>
              <a:gd name="connsiteY15730" fmla="*/ 291030 h 1106488"/>
              <a:gd name="connsiteX15731" fmla="*/ 895351 w 1031876"/>
              <a:gd name="connsiteY15731" fmla="*/ 285750 h 1106488"/>
              <a:gd name="connsiteX15732" fmla="*/ 901701 w 1031876"/>
              <a:gd name="connsiteY15732" fmla="*/ 293688 h 1106488"/>
              <a:gd name="connsiteX15733" fmla="*/ 895351 w 1031876"/>
              <a:gd name="connsiteY15733" fmla="*/ 285750 h 1106488"/>
              <a:gd name="connsiteX15734" fmla="*/ 874713 w 1031876"/>
              <a:gd name="connsiteY15734" fmla="*/ 285750 h 1106488"/>
              <a:gd name="connsiteX15735" fmla="*/ 878682 w 1031876"/>
              <a:gd name="connsiteY15735" fmla="*/ 289719 h 1106488"/>
              <a:gd name="connsiteX15736" fmla="*/ 881745 w 1031876"/>
              <a:gd name="connsiteY15736" fmla="*/ 292782 h 1106488"/>
              <a:gd name="connsiteX15737" fmla="*/ 882122 w 1031876"/>
              <a:gd name="connsiteY15737" fmla="*/ 292504 h 1106488"/>
              <a:gd name="connsiteX15738" fmla="*/ 882122 w 1031876"/>
              <a:gd name="connsiteY15738" fmla="*/ 287784 h 1106488"/>
              <a:gd name="connsiteX15739" fmla="*/ 882122 w 1031876"/>
              <a:gd name="connsiteY15739" fmla="*/ 286941 h 1106488"/>
              <a:gd name="connsiteX15740" fmla="*/ 884702 w 1031876"/>
              <a:gd name="connsiteY15740" fmla="*/ 290314 h 1106488"/>
              <a:gd name="connsiteX15741" fmla="*/ 884191 w 1031876"/>
              <a:gd name="connsiteY15741" fmla="*/ 290983 h 1106488"/>
              <a:gd name="connsiteX15742" fmla="*/ 885032 w 1031876"/>
              <a:gd name="connsiteY15742" fmla="*/ 290364 h 1106488"/>
              <a:gd name="connsiteX15743" fmla="*/ 887860 w 1031876"/>
              <a:gd name="connsiteY15743" fmla="*/ 292444 h 1106488"/>
              <a:gd name="connsiteX15744" fmla="*/ 887899 w 1031876"/>
              <a:gd name="connsiteY15744" fmla="*/ 292894 h 1106488"/>
              <a:gd name="connsiteX15745" fmla="*/ 888472 w 1031876"/>
              <a:gd name="connsiteY15745" fmla="*/ 299641 h 1106488"/>
              <a:gd name="connsiteX15746" fmla="*/ 888472 w 1031876"/>
              <a:gd name="connsiteY15746" fmla="*/ 306388 h 1106488"/>
              <a:gd name="connsiteX15747" fmla="*/ 887612 w 1031876"/>
              <a:gd name="connsiteY15747" fmla="*/ 299641 h 1106488"/>
              <a:gd name="connsiteX15748" fmla="*/ 882651 w 1031876"/>
              <a:gd name="connsiteY15748" fmla="*/ 294081 h 1106488"/>
              <a:gd name="connsiteX15749" fmla="*/ 882204 w 1031876"/>
              <a:gd name="connsiteY15749" fmla="*/ 293580 h 1106488"/>
              <a:gd name="connsiteX15750" fmla="*/ 882122 w 1031876"/>
              <a:gd name="connsiteY15750" fmla="*/ 293688 h 1106488"/>
              <a:gd name="connsiteX15751" fmla="*/ 882122 w 1031876"/>
              <a:gd name="connsiteY15751" fmla="*/ 293488 h 1106488"/>
              <a:gd name="connsiteX15752" fmla="*/ 881936 w 1031876"/>
              <a:gd name="connsiteY15752" fmla="*/ 293279 h 1106488"/>
              <a:gd name="connsiteX15753" fmla="*/ 875705 w 1031876"/>
              <a:gd name="connsiteY15753" fmla="*/ 289719 h 1106488"/>
              <a:gd name="connsiteX15754" fmla="*/ 874713 w 1031876"/>
              <a:gd name="connsiteY15754" fmla="*/ 285750 h 1106488"/>
              <a:gd name="connsiteX15755" fmla="*/ 862013 w 1031876"/>
              <a:gd name="connsiteY15755" fmla="*/ 285750 h 1106488"/>
              <a:gd name="connsiteX15756" fmla="*/ 868363 w 1031876"/>
              <a:gd name="connsiteY15756" fmla="*/ 293688 h 1106488"/>
              <a:gd name="connsiteX15757" fmla="*/ 862013 w 1031876"/>
              <a:gd name="connsiteY15757" fmla="*/ 285750 h 1106488"/>
              <a:gd name="connsiteX15758" fmla="*/ 862013 w 1031876"/>
              <a:gd name="connsiteY15758" fmla="*/ 285750 h 1106488"/>
              <a:gd name="connsiteX15759" fmla="*/ 868363 w 1031876"/>
              <a:gd name="connsiteY15759" fmla="*/ 285750 h 1106488"/>
              <a:gd name="connsiteX15760" fmla="*/ 874713 w 1031876"/>
              <a:gd name="connsiteY15760" fmla="*/ 293688 h 1106488"/>
              <a:gd name="connsiteX15761" fmla="*/ 868363 w 1031876"/>
              <a:gd name="connsiteY15761" fmla="*/ 293688 h 1106488"/>
              <a:gd name="connsiteX15762" fmla="*/ 862013 w 1031876"/>
              <a:gd name="connsiteY15762" fmla="*/ 285750 h 1106488"/>
              <a:gd name="connsiteX15763" fmla="*/ 758825 w 1031876"/>
              <a:gd name="connsiteY15763" fmla="*/ 285750 h 1106488"/>
              <a:gd name="connsiteX15764" fmla="*/ 765175 w 1031876"/>
              <a:gd name="connsiteY15764" fmla="*/ 293688 h 1106488"/>
              <a:gd name="connsiteX15765" fmla="*/ 758825 w 1031876"/>
              <a:gd name="connsiteY15765" fmla="*/ 285750 h 1106488"/>
              <a:gd name="connsiteX15766" fmla="*/ 758825 w 1031876"/>
              <a:gd name="connsiteY15766" fmla="*/ 285750 h 1106488"/>
              <a:gd name="connsiteX15767" fmla="*/ 762000 w 1031876"/>
              <a:gd name="connsiteY15767" fmla="*/ 286742 h 1106488"/>
              <a:gd name="connsiteX15768" fmla="*/ 762866 w 1031876"/>
              <a:gd name="connsiteY15768" fmla="*/ 288636 h 1106488"/>
              <a:gd name="connsiteX15769" fmla="*/ 301625 w 1031876"/>
              <a:gd name="connsiteY15769" fmla="*/ 285750 h 1106488"/>
              <a:gd name="connsiteX15770" fmla="*/ 298767 w 1031876"/>
              <a:gd name="connsiteY15770" fmla="*/ 290751 h 1106488"/>
              <a:gd name="connsiteX15771" fmla="*/ 298053 w 1031876"/>
              <a:gd name="connsiteY15771" fmla="*/ 290215 h 1106488"/>
              <a:gd name="connsiteX15772" fmla="*/ 294481 w 1031876"/>
              <a:gd name="connsiteY15772" fmla="*/ 292894 h 1106488"/>
              <a:gd name="connsiteX15773" fmla="*/ 301625 w 1031876"/>
              <a:gd name="connsiteY15773" fmla="*/ 285750 h 1106488"/>
              <a:gd name="connsiteX15774" fmla="*/ 53975 w 1031876"/>
              <a:gd name="connsiteY15774" fmla="*/ 285750 h 1106488"/>
              <a:gd name="connsiteX15775" fmla="*/ 53975 w 1031876"/>
              <a:gd name="connsiteY15775" fmla="*/ 286742 h 1106488"/>
              <a:gd name="connsiteX15776" fmla="*/ 53975 w 1031876"/>
              <a:gd name="connsiteY15776" fmla="*/ 286788 h 1106488"/>
              <a:gd name="connsiteX15777" fmla="*/ 54701 w 1031876"/>
              <a:gd name="connsiteY15777" fmla="*/ 286063 h 1106488"/>
              <a:gd name="connsiteX15778" fmla="*/ 53975 w 1031876"/>
              <a:gd name="connsiteY15778" fmla="*/ 286909 h 1106488"/>
              <a:gd name="connsiteX15779" fmla="*/ 53975 w 1031876"/>
              <a:gd name="connsiteY15779" fmla="*/ 292772 h 1106488"/>
              <a:gd name="connsiteX15780" fmla="*/ 54701 w 1031876"/>
              <a:gd name="connsiteY15780" fmla="*/ 292893 h 1106488"/>
              <a:gd name="connsiteX15781" fmla="*/ 53975 w 1031876"/>
              <a:gd name="connsiteY15781" fmla="*/ 293618 h 1106488"/>
              <a:gd name="connsiteX15782" fmla="*/ 53975 w 1031876"/>
              <a:gd name="connsiteY15782" fmla="*/ 293688 h 1106488"/>
              <a:gd name="connsiteX15783" fmla="*/ 53926 w 1031876"/>
              <a:gd name="connsiteY15783" fmla="*/ 293667 h 1106488"/>
              <a:gd name="connsiteX15784" fmla="*/ 51282 w 1031876"/>
              <a:gd name="connsiteY15784" fmla="*/ 296308 h 1106488"/>
              <a:gd name="connsiteX15785" fmla="*/ 47863 w 1031876"/>
              <a:gd name="connsiteY15785" fmla="*/ 299724 h 1106488"/>
              <a:gd name="connsiteX15786" fmla="*/ 41026 w 1031876"/>
              <a:gd name="connsiteY15786" fmla="*/ 306554 h 1106488"/>
              <a:gd name="connsiteX15787" fmla="*/ 44445 w 1031876"/>
              <a:gd name="connsiteY15787" fmla="*/ 299724 h 1106488"/>
              <a:gd name="connsiteX15788" fmla="*/ 47625 w 1031876"/>
              <a:gd name="connsiteY15788" fmla="*/ 293369 h 1106488"/>
              <a:gd name="connsiteX15789" fmla="*/ 47863 w 1031876"/>
              <a:gd name="connsiteY15789" fmla="*/ 292893 h 1106488"/>
              <a:gd name="connsiteX15790" fmla="*/ 48718 w 1031876"/>
              <a:gd name="connsiteY15790" fmla="*/ 292039 h 1106488"/>
              <a:gd name="connsiteX15791" fmla="*/ 53434 w 1031876"/>
              <a:gd name="connsiteY15791" fmla="*/ 287329 h 1106488"/>
              <a:gd name="connsiteX15792" fmla="*/ 47625 w 1031876"/>
              <a:gd name="connsiteY15792" fmla="*/ 285750 h 1106488"/>
              <a:gd name="connsiteX15793" fmla="*/ 53975 w 1031876"/>
              <a:gd name="connsiteY15793" fmla="*/ 285750 h 1106488"/>
              <a:gd name="connsiteX15794" fmla="*/ 47625 w 1031876"/>
              <a:gd name="connsiteY15794" fmla="*/ 292629 h 1106488"/>
              <a:gd name="connsiteX15795" fmla="*/ 47625 w 1031876"/>
              <a:gd name="connsiteY15795" fmla="*/ 285750 h 1106488"/>
              <a:gd name="connsiteX15796" fmla="*/ 889001 w 1031876"/>
              <a:gd name="connsiteY15796" fmla="*/ 280194 h 1106488"/>
              <a:gd name="connsiteX15797" fmla="*/ 895351 w 1031876"/>
              <a:gd name="connsiteY15797" fmla="*/ 286941 h 1106488"/>
              <a:gd name="connsiteX15798" fmla="*/ 895351 w 1031876"/>
              <a:gd name="connsiteY15798" fmla="*/ 287784 h 1106488"/>
              <a:gd name="connsiteX15799" fmla="*/ 895351 w 1031876"/>
              <a:gd name="connsiteY15799" fmla="*/ 290314 h 1106488"/>
              <a:gd name="connsiteX15800" fmla="*/ 895351 w 1031876"/>
              <a:gd name="connsiteY15800" fmla="*/ 292629 h 1106488"/>
              <a:gd name="connsiteX15801" fmla="*/ 895351 w 1031876"/>
              <a:gd name="connsiteY15801" fmla="*/ 293687 h 1106488"/>
              <a:gd name="connsiteX15802" fmla="*/ 895351 w 1031876"/>
              <a:gd name="connsiteY15802" fmla="*/ 293688 h 1106488"/>
              <a:gd name="connsiteX15803" fmla="*/ 895351 w 1031876"/>
              <a:gd name="connsiteY15803" fmla="*/ 298649 h 1106488"/>
              <a:gd name="connsiteX15804" fmla="*/ 895351 w 1031876"/>
              <a:gd name="connsiteY15804" fmla="*/ 299509 h 1106488"/>
              <a:gd name="connsiteX15805" fmla="*/ 892176 w 1031876"/>
              <a:gd name="connsiteY15805" fmla="*/ 292629 h 1106488"/>
              <a:gd name="connsiteX15806" fmla="*/ 890080 w 1031876"/>
              <a:gd name="connsiteY15806" fmla="*/ 288087 h 1106488"/>
              <a:gd name="connsiteX15807" fmla="*/ 889795 w 1031876"/>
              <a:gd name="connsiteY15807" fmla="*/ 287784 h 1106488"/>
              <a:gd name="connsiteX15808" fmla="*/ 889001 w 1031876"/>
              <a:gd name="connsiteY15808" fmla="*/ 286941 h 1106488"/>
              <a:gd name="connsiteX15809" fmla="*/ 889001 w 1031876"/>
              <a:gd name="connsiteY15809" fmla="*/ 286098 h 1106488"/>
              <a:gd name="connsiteX15810" fmla="*/ 889001 w 1031876"/>
              <a:gd name="connsiteY15810" fmla="*/ 285750 h 1106488"/>
              <a:gd name="connsiteX15811" fmla="*/ 889001 w 1031876"/>
              <a:gd name="connsiteY15811" fmla="*/ 283567 h 1106488"/>
              <a:gd name="connsiteX15812" fmla="*/ 889001 w 1031876"/>
              <a:gd name="connsiteY15812" fmla="*/ 281037 h 1106488"/>
              <a:gd name="connsiteX15813" fmla="*/ 889001 w 1031876"/>
              <a:gd name="connsiteY15813" fmla="*/ 280194 h 1106488"/>
              <a:gd name="connsiteX15814" fmla="*/ 875242 w 1031876"/>
              <a:gd name="connsiteY15814" fmla="*/ 280194 h 1106488"/>
              <a:gd name="connsiteX15815" fmla="*/ 878682 w 1031876"/>
              <a:gd name="connsiteY15815" fmla="*/ 281037 h 1106488"/>
              <a:gd name="connsiteX15816" fmla="*/ 881659 w 1031876"/>
              <a:gd name="connsiteY15816" fmla="*/ 286147 h 1106488"/>
              <a:gd name="connsiteX15817" fmla="*/ 881692 w 1031876"/>
              <a:gd name="connsiteY15817" fmla="*/ 286203 h 1106488"/>
              <a:gd name="connsiteX15818" fmla="*/ 882122 w 1031876"/>
              <a:gd name="connsiteY15818" fmla="*/ 286941 h 1106488"/>
              <a:gd name="connsiteX15819" fmla="*/ 881592 w 1031876"/>
              <a:gd name="connsiteY15819" fmla="*/ 286421 h 1106488"/>
              <a:gd name="connsiteX15820" fmla="*/ 876102 w 1031876"/>
              <a:gd name="connsiteY15820" fmla="*/ 281037 h 1106488"/>
              <a:gd name="connsiteX15821" fmla="*/ 875242 w 1031876"/>
              <a:gd name="connsiteY15821" fmla="*/ 280194 h 1106488"/>
              <a:gd name="connsiteX15822" fmla="*/ 287070 w 1031876"/>
              <a:gd name="connsiteY15822" fmla="*/ 279668 h 1106488"/>
              <a:gd name="connsiteX15823" fmla="*/ 281782 w 1031876"/>
              <a:gd name="connsiteY15823" fmla="*/ 284956 h 1106488"/>
              <a:gd name="connsiteX15824" fmla="*/ 281120 w 1031876"/>
              <a:gd name="connsiteY15824" fmla="*/ 285618 h 1106488"/>
              <a:gd name="connsiteX15825" fmla="*/ 286324 w 1031876"/>
              <a:gd name="connsiteY15825" fmla="*/ 282648 h 1106488"/>
              <a:gd name="connsiteX15826" fmla="*/ 901701 w 1031876"/>
              <a:gd name="connsiteY15826" fmla="*/ 279400 h 1106488"/>
              <a:gd name="connsiteX15827" fmla="*/ 905670 w 1031876"/>
              <a:gd name="connsiteY15827" fmla="*/ 285651 h 1106488"/>
              <a:gd name="connsiteX15828" fmla="*/ 909638 w 1031876"/>
              <a:gd name="connsiteY15828" fmla="*/ 286544 h 1106488"/>
              <a:gd name="connsiteX15829" fmla="*/ 909638 w 1031876"/>
              <a:gd name="connsiteY15829" fmla="*/ 285750 h 1106488"/>
              <a:gd name="connsiteX15830" fmla="*/ 915988 w 1031876"/>
              <a:gd name="connsiteY15830" fmla="*/ 293688 h 1106488"/>
              <a:gd name="connsiteX15831" fmla="*/ 910432 w 1031876"/>
              <a:gd name="connsiteY15831" fmla="*/ 293688 h 1106488"/>
              <a:gd name="connsiteX15832" fmla="*/ 909639 w 1031876"/>
              <a:gd name="connsiteY15832" fmla="*/ 293688 h 1106488"/>
              <a:gd name="connsiteX15833" fmla="*/ 909638 w 1031876"/>
              <a:gd name="connsiteY15833" fmla="*/ 293688 h 1106488"/>
              <a:gd name="connsiteX15834" fmla="*/ 909638 w 1031876"/>
              <a:gd name="connsiteY15834" fmla="*/ 293688 h 1106488"/>
              <a:gd name="connsiteX15835" fmla="*/ 904644 w 1031876"/>
              <a:gd name="connsiteY15835" fmla="*/ 292974 h 1106488"/>
              <a:gd name="connsiteX15836" fmla="*/ 909639 w 1031876"/>
              <a:gd name="connsiteY15836" fmla="*/ 300038 h 1106488"/>
              <a:gd name="connsiteX15837" fmla="*/ 902693 w 1031876"/>
              <a:gd name="connsiteY15837" fmla="*/ 292894 h 1106488"/>
              <a:gd name="connsiteX15838" fmla="*/ 901922 w 1031876"/>
              <a:gd name="connsiteY15838" fmla="*/ 287338 h 1106488"/>
              <a:gd name="connsiteX15839" fmla="*/ 901701 w 1031876"/>
              <a:gd name="connsiteY15839" fmla="*/ 287338 h 1106488"/>
              <a:gd name="connsiteX15840" fmla="*/ 901701 w 1031876"/>
              <a:gd name="connsiteY15840" fmla="*/ 285750 h 1106488"/>
              <a:gd name="connsiteX15841" fmla="*/ 903289 w 1031876"/>
              <a:gd name="connsiteY15841" fmla="*/ 285750 h 1106488"/>
              <a:gd name="connsiteX15842" fmla="*/ 903289 w 1031876"/>
              <a:gd name="connsiteY15842" fmla="*/ 287338 h 1106488"/>
              <a:gd name="connsiteX15843" fmla="*/ 902608 w 1031876"/>
              <a:gd name="connsiteY15843" fmla="*/ 287338 h 1106488"/>
              <a:gd name="connsiteX15844" fmla="*/ 905670 w 1031876"/>
              <a:gd name="connsiteY15844" fmla="*/ 292696 h 1106488"/>
              <a:gd name="connsiteX15845" fmla="*/ 909638 w 1031876"/>
              <a:gd name="connsiteY15845" fmla="*/ 293688 h 1106488"/>
              <a:gd name="connsiteX15846" fmla="*/ 909638 w 1031876"/>
              <a:gd name="connsiteY15846" fmla="*/ 292696 h 1106488"/>
              <a:gd name="connsiteX15847" fmla="*/ 909638 w 1031876"/>
              <a:gd name="connsiteY15847" fmla="*/ 290711 h 1106488"/>
              <a:gd name="connsiteX15848" fmla="*/ 909638 w 1031876"/>
              <a:gd name="connsiteY15848" fmla="*/ 289719 h 1106488"/>
              <a:gd name="connsiteX15849" fmla="*/ 909638 w 1031876"/>
              <a:gd name="connsiteY15849" fmla="*/ 286544 h 1106488"/>
              <a:gd name="connsiteX15850" fmla="*/ 902693 w 1031876"/>
              <a:gd name="connsiteY15850" fmla="*/ 285651 h 1106488"/>
              <a:gd name="connsiteX15851" fmla="*/ 901701 w 1031876"/>
              <a:gd name="connsiteY15851" fmla="*/ 279400 h 1106488"/>
              <a:gd name="connsiteX15852" fmla="*/ 889001 w 1031876"/>
              <a:gd name="connsiteY15852" fmla="*/ 279400 h 1106488"/>
              <a:gd name="connsiteX15853" fmla="*/ 895351 w 1031876"/>
              <a:gd name="connsiteY15853" fmla="*/ 279400 h 1106488"/>
              <a:gd name="connsiteX15854" fmla="*/ 895351 w 1031876"/>
              <a:gd name="connsiteY15854" fmla="*/ 285750 h 1106488"/>
              <a:gd name="connsiteX15855" fmla="*/ 889001 w 1031876"/>
              <a:gd name="connsiteY15855" fmla="*/ 279400 h 1106488"/>
              <a:gd name="connsiteX15856" fmla="*/ 862013 w 1031876"/>
              <a:gd name="connsiteY15856" fmla="*/ 279400 h 1106488"/>
              <a:gd name="connsiteX15857" fmla="*/ 862905 w 1031876"/>
              <a:gd name="connsiteY15857" fmla="*/ 280292 h 1106488"/>
              <a:gd name="connsiteX15858" fmla="*/ 868363 w 1031876"/>
              <a:gd name="connsiteY15858" fmla="*/ 285750 h 1106488"/>
              <a:gd name="connsiteX15859" fmla="*/ 865188 w 1031876"/>
              <a:gd name="connsiteY15859" fmla="*/ 284956 h 1106488"/>
              <a:gd name="connsiteX15860" fmla="*/ 864072 w 1031876"/>
              <a:gd name="connsiteY15860" fmla="*/ 283004 h 1106488"/>
              <a:gd name="connsiteX15861" fmla="*/ 862013 w 1031876"/>
              <a:gd name="connsiteY15861" fmla="*/ 285750 h 1106488"/>
              <a:gd name="connsiteX15862" fmla="*/ 862013 w 1031876"/>
              <a:gd name="connsiteY15862" fmla="*/ 279400 h 1106488"/>
              <a:gd name="connsiteX15863" fmla="*/ 862013 w 1031876"/>
              <a:gd name="connsiteY15863" fmla="*/ 279400 h 1106488"/>
              <a:gd name="connsiteX15864" fmla="*/ 868363 w 1031876"/>
              <a:gd name="connsiteY15864" fmla="*/ 285750 h 1106488"/>
              <a:gd name="connsiteX15865" fmla="*/ 865188 w 1031876"/>
              <a:gd name="connsiteY15865" fmla="*/ 282575 h 1106488"/>
              <a:gd name="connsiteX15866" fmla="*/ 862905 w 1031876"/>
              <a:gd name="connsiteY15866" fmla="*/ 280292 h 1106488"/>
              <a:gd name="connsiteX15867" fmla="*/ 862807 w 1031876"/>
              <a:gd name="connsiteY15867" fmla="*/ 280194 h 1106488"/>
              <a:gd name="connsiteX15868" fmla="*/ 862013 w 1031876"/>
              <a:gd name="connsiteY15868" fmla="*/ 279400 h 1106488"/>
              <a:gd name="connsiteX15869" fmla="*/ 854076 w 1031876"/>
              <a:gd name="connsiteY15869" fmla="*/ 279400 h 1106488"/>
              <a:gd name="connsiteX15870" fmla="*/ 857053 w 1031876"/>
              <a:gd name="connsiteY15870" fmla="*/ 282575 h 1106488"/>
              <a:gd name="connsiteX15871" fmla="*/ 854141 w 1031876"/>
              <a:gd name="connsiteY15871" fmla="*/ 285681 h 1106488"/>
              <a:gd name="connsiteX15872" fmla="*/ 854711 w 1031876"/>
              <a:gd name="connsiteY15872" fmla="*/ 286703 h 1106488"/>
              <a:gd name="connsiteX15873" fmla="*/ 848044 w 1031876"/>
              <a:gd name="connsiteY15873" fmla="*/ 279876 h 1106488"/>
              <a:gd name="connsiteX15874" fmla="*/ 850468 w 1031876"/>
              <a:gd name="connsiteY15874" fmla="*/ 280497 h 1106488"/>
              <a:gd name="connsiteX15875" fmla="*/ 851377 w 1031876"/>
              <a:gd name="connsiteY15875" fmla="*/ 280730 h 1106488"/>
              <a:gd name="connsiteX15876" fmla="*/ 854076 w 1031876"/>
              <a:gd name="connsiteY15876" fmla="*/ 285565 h 1106488"/>
              <a:gd name="connsiteX15877" fmla="*/ 854076 w 1031876"/>
              <a:gd name="connsiteY15877" fmla="*/ 284956 h 1106488"/>
              <a:gd name="connsiteX15878" fmla="*/ 854076 w 1031876"/>
              <a:gd name="connsiteY15878" fmla="*/ 282575 h 1106488"/>
              <a:gd name="connsiteX15879" fmla="*/ 854076 w 1031876"/>
              <a:gd name="connsiteY15879" fmla="*/ 279400 h 1106488"/>
              <a:gd name="connsiteX15880" fmla="*/ 328613 w 1031876"/>
              <a:gd name="connsiteY15880" fmla="*/ 279400 h 1106488"/>
              <a:gd name="connsiteX15881" fmla="*/ 320675 w 1031876"/>
              <a:gd name="connsiteY15881" fmla="*/ 285750 h 1106488"/>
              <a:gd name="connsiteX15882" fmla="*/ 328613 w 1031876"/>
              <a:gd name="connsiteY15882" fmla="*/ 279400 h 1106488"/>
              <a:gd name="connsiteX15883" fmla="*/ 53975 w 1031876"/>
              <a:gd name="connsiteY15883" fmla="*/ 279400 h 1106488"/>
              <a:gd name="connsiteX15884" fmla="*/ 47625 w 1031876"/>
              <a:gd name="connsiteY15884" fmla="*/ 285750 h 1106488"/>
              <a:gd name="connsiteX15885" fmla="*/ 53975 w 1031876"/>
              <a:gd name="connsiteY15885" fmla="*/ 279400 h 1106488"/>
              <a:gd name="connsiteX15886" fmla="*/ 813674 w 1031876"/>
              <a:gd name="connsiteY15886" fmla="*/ 279232 h 1106488"/>
              <a:gd name="connsiteX15887" fmla="*/ 816238 w 1031876"/>
              <a:gd name="connsiteY15887" fmla="*/ 279232 h 1106488"/>
              <a:gd name="connsiteX15888" fmla="*/ 817092 w 1031876"/>
              <a:gd name="connsiteY15888" fmla="*/ 279232 h 1106488"/>
              <a:gd name="connsiteX15889" fmla="*/ 819656 w 1031876"/>
              <a:gd name="connsiteY15889" fmla="*/ 279232 h 1106488"/>
              <a:gd name="connsiteX15890" fmla="*/ 820511 w 1031876"/>
              <a:gd name="connsiteY15890" fmla="*/ 279232 h 1106488"/>
              <a:gd name="connsiteX15891" fmla="*/ 819945 w 1031876"/>
              <a:gd name="connsiteY15891" fmla="*/ 279421 h 1106488"/>
              <a:gd name="connsiteX15892" fmla="*/ 817947 w 1031876"/>
              <a:gd name="connsiteY15892" fmla="*/ 280086 h 1106488"/>
              <a:gd name="connsiteX15893" fmla="*/ 819945 w 1031876"/>
              <a:gd name="connsiteY15893" fmla="*/ 284743 h 1106488"/>
              <a:gd name="connsiteX15894" fmla="*/ 820511 w 1031876"/>
              <a:gd name="connsiteY15894" fmla="*/ 286063 h 1106488"/>
              <a:gd name="connsiteX15895" fmla="*/ 819945 w 1031876"/>
              <a:gd name="connsiteY15895" fmla="*/ 285497 h 1106488"/>
              <a:gd name="connsiteX15896" fmla="*/ 817093 w 1031876"/>
              <a:gd name="connsiteY15896" fmla="*/ 282648 h 1106488"/>
              <a:gd name="connsiteX15897" fmla="*/ 813674 w 1031876"/>
              <a:gd name="connsiteY15897" fmla="*/ 279232 h 1106488"/>
              <a:gd name="connsiteX15898" fmla="*/ 287179 w 1031876"/>
              <a:gd name="connsiteY15898" fmla="*/ 279232 h 1106488"/>
              <a:gd name="connsiteX15899" fmla="*/ 281196 w 1031876"/>
              <a:gd name="connsiteY15899" fmla="*/ 281794 h 1106488"/>
              <a:gd name="connsiteX15900" fmla="*/ 280615 w 1031876"/>
              <a:gd name="connsiteY15900" fmla="*/ 280052 h 1106488"/>
              <a:gd name="connsiteX15901" fmla="*/ 280341 w 1031876"/>
              <a:gd name="connsiteY15901" fmla="*/ 279232 h 1106488"/>
              <a:gd name="connsiteX15902" fmla="*/ 280615 w 1031876"/>
              <a:gd name="connsiteY15902" fmla="*/ 280052 h 1106488"/>
              <a:gd name="connsiteX15903" fmla="*/ 280341 w 1031876"/>
              <a:gd name="connsiteY15903" fmla="*/ 280086 h 1106488"/>
              <a:gd name="connsiteX15904" fmla="*/ 273504 w 1031876"/>
              <a:gd name="connsiteY15904" fmla="*/ 286063 h 1106488"/>
              <a:gd name="connsiteX15905" fmla="*/ 276923 w 1031876"/>
              <a:gd name="connsiteY15905" fmla="*/ 282648 h 1106488"/>
              <a:gd name="connsiteX15906" fmla="*/ 280173 w 1031876"/>
              <a:gd name="connsiteY15906" fmla="*/ 279400 h 1106488"/>
              <a:gd name="connsiteX15907" fmla="*/ 280194 w 1031876"/>
              <a:gd name="connsiteY15907" fmla="*/ 279379 h 1106488"/>
              <a:gd name="connsiteX15908" fmla="*/ 280231 w 1031876"/>
              <a:gd name="connsiteY15908" fmla="*/ 279342 h 1106488"/>
              <a:gd name="connsiteX15909" fmla="*/ 845161 w 1031876"/>
              <a:gd name="connsiteY15909" fmla="*/ 279138 h 1106488"/>
              <a:gd name="connsiteX15910" fmla="*/ 847726 w 1031876"/>
              <a:gd name="connsiteY15910" fmla="*/ 279795 h 1106488"/>
              <a:gd name="connsiteX15911" fmla="*/ 848044 w 1031876"/>
              <a:gd name="connsiteY15911" fmla="*/ 279876 h 1106488"/>
              <a:gd name="connsiteX15912" fmla="*/ 854711 w 1031876"/>
              <a:gd name="connsiteY15912" fmla="*/ 286703 h 1106488"/>
              <a:gd name="connsiteX15913" fmla="*/ 852211 w 1031876"/>
              <a:gd name="connsiteY15913" fmla="*/ 286703 h 1106488"/>
              <a:gd name="connsiteX15914" fmla="*/ 851377 w 1031876"/>
              <a:gd name="connsiteY15914" fmla="*/ 286703 h 1106488"/>
              <a:gd name="connsiteX15915" fmla="*/ 848044 w 1031876"/>
              <a:gd name="connsiteY15915" fmla="*/ 286703 h 1106488"/>
              <a:gd name="connsiteX15916" fmla="*/ 847726 w 1031876"/>
              <a:gd name="connsiteY15916" fmla="*/ 285074 h 1106488"/>
              <a:gd name="connsiteX15917" fmla="*/ 847211 w 1031876"/>
              <a:gd name="connsiteY15917" fmla="*/ 282436 h 1106488"/>
              <a:gd name="connsiteX15918" fmla="*/ 277855 w 1031876"/>
              <a:gd name="connsiteY15918" fmla="*/ 276749 h 1106488"/>
              <a:gd name="connsiteX15919" fmla="*/ 276923 w 1031876"/>
              <a:gd name="connsiteY15919" fmla="*/ 278379 h 1106488"/>
              <a:gd name="connsiteX15920" fmla="*/ 273504 w 1031876"/>
              <a:gd name="connsiteY15920" fmla="*/ 279232 h 1106488"/>
              <a:gd name="connsiteX15921" fmla="*/ 804809 w 1031876"/>
              <a:gd name="connsiteY15921" fmla="*/ 275689 h 1106488"/>
              <a:gd name="connsiteX15922" fmla="*/ 806834 w 1031876"/>
              <a:gd name="connsiteY15922" fmla="*/ 279230 h 1106488"/>
              <a:gd name="connsiteX15923" fmla="*/ 806119 w 1031876"/>
              <a:gd name="connsiteY15923" fmla="*/ 276423 h 1106488"/>
              <a:gd name="connsiteX15924" fmla="*/ 49357 w 1031876"/>
              <a:gd name="connsiteY15924" fmla="*/ 275359 h 1106488"/>
              <a:gd name="connsiteX15925" fmla="*/ 50006 w 1031876"/>
              <a:gd name="connsiteY15925" fmla="*/ 276225 h 1106488"/>
              <a:gd name="connsiteX15926" fmla="*/ 47625 w 1031876"/>
              <a:gd name="connsiteY15926" fmla="*/ 279400 h 1106488"/>
              <a:gd name="connsiteX15927" fmla="*/ 54623 w 1031876"/>
              <a:gd name="connsiteY15927" fmla="*/ 273957 h 1106488"/>
              <a:gd name="connsiteX15928" fmla="*/ 53876 w 1031876"/>
              <a:gd name="connsiteY15928" fmla="*/ 278606 h 1106488"/>
              <a:gd name="connsiteX15929" fmla="*/ 47625 w 1031876"/>
              <a:gd name="connsiteY15929" fmla="*/ 279400 h 1106488"/>
              <a:gd name="connsiteX15930" fmla="*/ 55824 w 1031876"/>
              <a:gd name="connsiteY15930" fmla="*/ 273726 h 1106488"/>
              <a:gd name="connsiteX15931" fmla="*/ 55388 w 1031876"/>
              <a:gd name="connsiteY15931" fmla="*/ 273775 h 1106488"/>
              <a:gd name="connsiteX15932" fmla="*/ 55556 w 1031876"/>
              <a:gd name="connsiteY15932" fmla="*/ 274110 h 1106488"/>
              <a:gd name="connsiteX15933" fmla="*/ 882651 w 1031876"/>
              <a:gd name="connsiteY15933" fmla="*/ 273447 h 1106488"/>
              <a:gd name="connsiteX15934" fmla="*/ 889001 w 1031876"/>
              <a:gd name="connsiteY15934" fmla="*/ 280194 h 1106488"/>
              <a:gd name="connsiteX15935" fmla="*/ 884556 w 1031876"/>
              <a:gd name="connsiteY15935" fmla="*/ 277495 h 1106488"/>
              <a:gd name="connsiteX15936" fmla="*/ 875242 w 1031876"/>
              <a:gd name="connsiteY15936" fmla="*/ 273447 h 1106488"/>
              <a:gd name="connsiteX15937" fmla="*/ 877611 w 1031876"/>
              <a:gd name="connsiteY15937" fmla="*/ 277097 h 1106488"/>
              <a:gd name="connsiteX15938" fmla="*/ 875242 w 1031876"/>
              <a:gd name="connsiteY15938" fmla="*/ 280194 h 1106488"/>
              <a:gd name="connsiteX15939" fmla="*/ 875242 w 1031876"/>
              <a:gd name="connsiteY15939" fmla="*/ 273447 h 1106488"/>
              <a:gd name="connsiteX15940" fmla="*/ 875242 w 1031876"/>
              <a:gd name="connsiteY15940" fmla="*/ 273447 h 1106488"/>
              <a:gd name="connsiteX15941" fmla="*/ 876102 w 1031876"/>
              <a:gd name="connsiteY15941" fmla="*/ 273447 h 1106488"/>
              <a:gd name="connsiteX15942" fmla="*/ 879542 w 1031876"/>
              <a:gd name="connsiteY15942" fmla="*/ 273447 h 1106488"/>
              <a:gd name="connsiteX15943" fmla="*/ 882122 w 1031876"/>
              <a:gd name="connsiteY15943" fmla="*/ 273447 h 1106488"/>
              <a:gd name="connsiteX15944" fmla="*/ 879542 w 1031876"/>
              <a:gd name="connsiteY15944" fmla="*/ 274290 h 1106488"/>
              <a:gd name="connsiteX15945" fmla="*/ 881912 w 1031876"/>
              <a:gd name="connsiteY15945" fmla="*/ 279714 h 1106488"/>
              <a:gd name="connsiteX15946" fmla="*/ 885032 w 1031876"/>
              <a:gd name="connsiteY15946" fmla="*/ 282773 h 1106488"/>
              <a:gd name="connsiteX15947" fmla="*/ 885639 w 1031876"/>
              <a:gd name="connsiteY15947" fmla="*/ 283368 h 1106488"/>
              <a:gd name="connsiteX15948" fmla="*/ 882651 w 1031876"/>
              <a:gd name="connsiteY15948" fmla="*/ 280194 h 1106488"/>
              <a:gd name="connsiteX15949" fmla="*/ 882651 w 1031876"/>
              <a:gd name="connsiteY15949" fmla="*/ 273447 h 1106488"/>
              <a:gd name="connsiteX15950" fmla="*/ 883445 w 1031876"/>
              <a:gd name="connsiteY15950" fmla="*/ 276820 h 1106488"/>
              <a:gd name="connsiteX15951" fmla="*/ 884556 w 1031876"/>
              <a:gd name="connsiteY15951" fmla="*/ 277495 h 1106488"/>
              <a:gd name="connsiteX15952" fmla="*/ 885826 w 1031876"/>
              <a:gd name="connsiteY15952" fmla="*/ 280194 h 1106488"/>
              <a:gd name="connsiteX15953" fmla="*/ 889001 w 1031876"/>
              <a:gd name="connsiteY15953" fmla="*/ 286941 h 1106488"/>
              <a:gd name="connsiteX15954" fmla="*/ 888472 w 1031876"/>
              <a:gd name="connsiteY15954" fmla="*/ 286379 h 1106488"/>
              <a:gd name="connsiteX15955" fmla="*/ 888472 w 1031876"/>
              <a:gd name="connsiteY15955" fmla="*/ 289520 h 1106488"/>
              <a:gd name="connsiteX15956" fmla="*/ 888472 w 1031876"/>
              <a:gd name="connsiteY15956" fmla="*/ 290364 h 1106488"/>
              <a:gd name="connsiteX15957" fmla="*/ 888472 w 1031876"/>
              <a:gd name="connsiteY15957" fmla="*/ 292051 h 1106488"/>
              <a:gd name="connsiteX15958" fmla="*/ 888472 w 1031876"/>
              <a:gd name="connsiteY15958" fmla="*/ 292894 h 1106488"/>
              <a:gd name="connsiteX15959" fmla="*/ 887860 w 1031876"/>
              <a:gd name="connsiteY15959" fmla="*/ 292444 h 1106488"/>
              <a:gd name="connsiteX15960" fmla="*/ 887612 w 1031876"/>
              <a:gd name="connsiteY15960" fmla="*/ 289520 h 1106488"/>
              <a:gd name="connsiteX15961" fmla="*/ 885605 w 1031876"/>
              <a:gd name="connsiteY15961" fmla="*/ 286147 h 1106488"/>
              <a:gd name="connsiteX15962" fmla="*/ 882122 w 1031876"/>
              <a:gd name="connsiteY15962" fmla="*/ 280291 h 1106488"/>
              <a:gd name="connsiteX15963" fmla="*/ 882122 w 1031876"/>
              <a:gd name="connsiteY15963" fmla="*/ 283567 h 1106488"/>
              <a:gd name="connsiteX15964" fmla="*/ 882122 w 1031876"/>
              <a:gd name="connsiteY15964" fmla="*/ 286147 h 1106488"/>
              <a:gd name="connsiteX15965" fmla="*/ 882122 w 1031876"/>
              <a:gd name="connsiteY15965" fmla="*/ 286444 h 1106488"/>
              <a:gd name="connsiteX15966" fmla="*/ 882122 w 1031876"/>
              <a:gd name="connsiteY15966" fmla="*/ 286941 h 1106488"/>
              <a:gd name="connsiteX15967" fmla="*/ 882008 w 1031876"/>
              <a:gd name="connsiteY15967" fmla="*/ 286380 h 1106488"/>
              <a:gd name="connsiteX15968" fmla="*/ 881960 w 1031876"/>
              <a:gd name="connsiteY15968" fmla="*/ 286147 h 1106488"/>
              <a:gd name="connsiteX15969" fmla="*/ 881262 w 1031876"/>
              <a:gd name="connsiteY15969" fmla="*/ 282724 h 1106488"/>
              <a:gd name="connsiteX15970" fmla="*/ 877611 w 1031876"/>
              <a:gd name="connsiteY15970" fmla="*/ 277097 h 1106488"/>
              <a:gd name="connsiteX15971" fmla="*/ 877822 w 1031876"/>
              <a:gd name="connsiteY15971" fmla="*/ 276820 h 1106488"/>
              <a:gd name="connsiteX15972" fmla="*/ 875242 w 1031876"/>
              <a:gd name="connsiteY15972" fmla="*/ 273447 h 1106488"/>
              <a:gd name="connsiteX15973" fmla="*/ 876102 w 1031876"/>
              <a:gd name="connsiteY15973" fmla="*/ 274290 h 1106488"/>
              <a:gd name="connsiteX15974" fmla="*/ 881983 w 1031876"/>
              <a:gd name="connsiteY15974" fmla="*/ 280058 h 1106488"/>
              <a:gd name="connsiteX15975" fmla="*/ 881592 w 1031876"/>
              <a:gd name="connsiteY15975" fmla="*/ 279400 h 1106488"/>
              <a:gd name="connsiteX15976" fmla="*/ 881749 w 1031876"/>
              <a:gd name="connsiteY15976" fmla="*/ 279554 h 1106488"/>
              <a:gd name="connsiteX15977" fmla="*/ 878682 w 1031876"/>
              <a:gd name="connsiteY15977" fmla="*/ 274290 h 1106488"/>
              <a:gd name="connsiteX15978" fmla="*/ 875242 w 1031876"/>
              <a:gd name="connsiteY15978" fmla="*/ 273447 h 1106488"/>
              <a:gd name="connsiteX15979" fmla="*/ 61538 w 1031876"/>
              <a:gd name="connsiteY15979" fmla="*/ 273092 h 1106488"/>
              <a:gd name="connsiteX15980" fmla="*/ 61227 w 1031876"/>
              <a:gd name="connsiteY15980" fmla="*/ 273126 h 1106488"/>
              <a:gd name="connsiteX15981" fmla="*/ 58974 w 1031876"/>
              <a:gd name="connsiteY15981" fmla="*/ 278379 h 1106488"/>
              <a:gd name="connsiteX15982" fmla="*/ 61538 w 1031876"/>
              <a:gd name="connsiteY15982" fmla="*/ 279232 h 1106488"/>
              <a:gd name="connsiteX15983" fmla="*/ 61538 w 1031876"/>
              <a:gd name="connsiteY15983" fmla="*/ 273256 h 1106488"/>
              <a:gd name="connsiteX15984" fmla="*/ 800101 w 1031876"/>
              <a:gd name="connsiteY15984" fmla="*/ 273051 h 1106488"/>
              <a:gd name="connsiteX15985" fmla="*/ 800101 w 1031876"/>
              <a:gd name="connsiteY15985" fmla="*/ 273051 h 1106488"/>
              <a:gd name="connsiteX15986" fmla="*/ 803539 w 1031876"/>
              <a:gd name="connsiteY15986" fmla="*/ 276423 h 1106488"/>
              <a:gd name="connsiteX15987" fmla="*/ 806574 w 1031876"/>
              <a:gd name="connsiteY15987" fmla="*/ 279400 h 1106488"/>
              <a:gd name="connsiteX15988" fmla="*/ 806878 w 1031876"/>
              <a:gd name="connsiteY15988" fmla="*/ 279400 h 1106488"/>
              <a:gd name="connsiteX15989" fmla="*/ 806835 w 1031876"/>
              <a:gd name="connsiteY15989" fmla="*/ 279231 h 1106488"/>
              <a:gd name="connsiteX15990" fmla="*/ 803417 w 1031876"/>
              <a:gd name="connsiteY15990" fmla="*/ 275817 h 1106488"/>
              <a:gd name="connsiteX15991" fmla="*/ 801346 w 1031876"/>
              <a:gd name="connsiteY15991" fmla="*/ 273748 h 1106488"/>
              <a:gd name="connsiteX15992" fmla="*/ 895351 w 1031876"/>
              <a:gd name="connsiteY15992" fmla="*/ 273050 h 1106488"/>
              <a:gd name="connsiteX15993" fmla="*/ 901701 w 1031876"/>
              <a:gd name="connsiteY15993" fmla="*/ 273050 h 1106488"/>
              <a:gd name="connsiteX15994" fmla="*/ 901701 w 1031876"/>
              <a:gd name="connsiteY15994" fmla="*/ 279400 h 1106488"/>
              <a:gd name="connsiteX15995" fmla="*/ 895351 w 1031876"/>
              <a:gd name="connsiteY15995" fmla="*/ 273050 h 1106488"/>
              <a:gd name="connsiteX15996" fmla="*/ 889001 w 1031876"/>
              <a:gd name="connsiteY15996" fmla="*/ 273050 h 1106488"/>
              <a:gd name="connsiteX15997" fmla="*/ 895351 w 1031876"/>
              <a:gd name="connsiteY15997" fmla="*/ 273050 h 1106488"/>
              <a:gd name="connsiteX15998" fmla="*/ 889001 w 1031876"/>
              <a:gd name="connsiteY15998" fmla="*/ 279400 h 1106488"/>
              <a:gd name="connsiteX15999" fmla="*/ 889001 w 1031876"/>
              <a:gd name="connsiteY15999" fmla="*/ 278606 h 1106488"/>
              <a:gd name="connsiteX16000" fmla="*/ 889001 w 1031876"/>
              <a:gd name="connsiteY16000" fmla="*/ 273844 h 1106488"/>
              <a:gd name="connsiteX16001" fmla="*/ 889001 w 1031876"/>
              <a:gd name="connsiteY16001" fmla="*/ 273050 h 1106488"/>
              <a:gd name="connsiteX16002" fmla="*/ 847726 w 1031876"/>
              <a:gd name="connsiteY16002" fmla="*/ 273050 h 1106488"/>
              <a:gd name="connsiteX16003" fmla="*/ 847865 w 1031876"/>
              <a:gd name="connsiteY16003" fmla="*/ 273294 h 1106488"/>
              <a:gd name="connsiteX16004" fmla="*/ 848044 w 1031876"/>
              <a:gd name="connsiteY16004" fmla="*/ 273050 h 1106488"/>
              <a:gd name="connsiteX16005" fmla="*/ 848044 w 1031876"/>
              <a:gd name="connsiteY16005" fmla="*/ 273606 h 1106488"/>
              <a:gd name="connsiteX16006" fmla="*/ 848465 w 1031876"/>
              <a:gd name="connsiteY16006" fmla="*/ 274343 h 1106488"/>
              <a:gd name="connsiteX16007" fmla="*/ 850901 w 1031876"/>
              <a:gd name="connsiteY16007" fmla="*/ 278606 h 1106488"/>
              <a:gd name="connsiteX16008" fmla="*/ 854076 w 1031876"/>
              <a:gd name="connsiteY16008" fmla="*/ 279400 h 1106488"/>
              <a:gd name="connsiteX16009" fmla="*/ 850901 w 1031876"/>
              <a:gd name="connsiteY16009" fmla="*/ 279400 h 1106488"/>
              <a:gd name="connsiteX16010" fmla="*/ 850111 w 1031876"/>
              <a:gd name="connsiteY16010" fmla="*/ 279400 h 1106488"/>
              <a:gd name="connsiteX16011" fmla="*/ 848044 w 1031876"/>
              <a:gd name="connsiteY16011" fmla="*/ 279400 h 1106488"/>
              <a:gd name="connsiteX16012" fmla="*/ 848044 w 1031876"/>
              <a:gd name="connsiteY16012" fmla="*/ 279876 h 1106488"/>
              <a:gd name="connsiteX16013" fmla="*/ 847726 w 1031876"/>
              <a:gd name="connsiteY16013" fmla="*/ 279442 h 1106488"/>
              <a:gd name="connsiteX16014" fmla="*/ 845544 w 1031876"/>
              <a:gd name="connsiteY16014" fmla="*/ 276463 h 1106488"/>
              <a:gd name="connsiteX16015" fmla="*/ 847726 w 1031876"/>
              <a:gd name="connsiteY16015" fmla="*/ 273484 h 1106488"/>
              <a:gd name="connsiteX16016" fmla="*/ 841376 w 1031876"/>
              <a:gd name="connsiteY16016" fmla="*/ 273050 h 1106488"/>
              <a:gd name="connsiteX16017" fmla="*/ 845161 w 1031876"/>
              <a:gd name="connsiteY16017" fmla="*/ 279138 h 1106488"/>
              <a:gd name="connsiteX16018" fmla="*/ 844710 w 1031876"/>
              <a:gd name="connsiteY16018" fmla="*/ 279023 h 1106488"/>
              <a:gd name="connsiteX16019" fmla="*/ 841376 w 1031876"/>
              <a:gd name="connsiteY16019" fmla="*/ 273050 h 1106488"/>
              <a:gd name="connsiteX16020" fmla="*/ 841376 w 1031876"/>
              <a:gd name="connsiteY16020" fmla="*/ 273050 h 1106488"/>
              <a:gd name="connsiteX16021" fmla="*/ 847211 w 1031876"/>
              <a:gd name="connsiteY16021" fmla="*/ 279023 h 1106488"/>
              <a:gd name="connsiteX16022" fmla="*/ 847726 w 1031876"/>
              <a:gd name="connsiteY16022" fmla="*/ 279551 h 1106488"/>
              <a:gd name="connsiteX16023" fmla="*/ 844710 w 1031876"/>
              <a:gd name="connsiteY16023" fmla="*/ 276463 h 1106488"/>
              <a:gd name="connsiteX16024" fmla="*/ 841376 w 1031876"/>
              <a:gd name="connsiteY16024" fmla="*/ 273050 h 1106488"/>
              <a:gd name="connsiteX16025" fmla="*/ 785813 w 1031876"/>
              <a:gd name="connsiteY16025" fmla="*/ 273050 h 1106488"/>
              <a:gd name="connsiteX16026" fmla="*/ 793751 w 1031876"/>
              <a:gd name="connsiteY16026" fmla="*/ 279400 h 1106488"/>
              <a:gd name="connsiteX16027" fmla="*/ 785813 w 1031876"/>
              <a:gd name="connsiteY16027" fmla="*/ 279400 h 1106488"/>
              <a:gd name="connsiteX16028" fmla="*/ 785813 w 1031876"/>
              <a:gd name="connsiteY16028" fmla="*/ 273050 h 1106488"/>
              <a:gd name="connsiteX16029" fmla="*/ 778669 w 1031876"/>
              <a:gd name="connsiteY16029" fmla="*/ 273050 h 1106488"/>
              <a:gd name="connsiteX16030" fmla="*/ 779463 w 1031876"/>
              <a:gd name="connsiteY16030" fmla="*/ 273050 h 1106488"/>
              <a:gd name="connsiteX16031" fmla="*/ 779463 w 1031876"/>
              <a:gd name="connsiteY16031" fmla="*/ 276225 h 1106488"/>
              <a:gd name="connsiteX16032" fmla="*/ 779463 w 1031876"/>
              <a:gd name="connsiteY16032" fmla="*/ 277019 h 1106488"/>
              <a:gd name="connsiteX16033" fmla="*/ 779463 w 1031876"/>
              <a:gd name="connsiteY16033" fmla="*/ 279400 h 1106488"/>
              <a:gd name="connsiteX16034" fmla="*/ 778669 w 1031876"/>
              <a:gd name="connsiteY16034" fmla="*/ 273050 h 1106488"/>
              <a:gd name="connsiteX16035" fmla="*/ 773114 w 1031876"/>
              <a:gd name="connsiteY16035" fmla="*/ 273050 h 1106488"/>
              <a:gd name="connsiteX16036" fmla="*/ 773114 w 1031876"/>
              <a:gd name="connsiteY16036" fmla="*/ 279400 h 1106488"/>
              <a:gd name="connsiteX16037" fmla="*/ 773114 w 1031876"/>
              <a:gd name="connsiteY16037" fmla="*/ 273050 h 1106488"/>
              <a:gd name="connsiteX16038" fmla="*/ 287338 w 1031876"/>
              <a:gd name="connsiteY16038" fmla="*/ 273050 h 1106488"/>
              <a:gd name="connsiteX16039" fmla="*/ 293589 w 1031876"/>
              <a:gd name="connsiteY16039" fmla="*/ 273050 h 1106488"/>
              <a:gd name="connsiteX16040" fmla="*/ 293688 w 1031876"/>
              <a:gd name="connsiteY16040" fmla="*/ 273050 h 1106488"/>
              <a:gd name="connsiteX16041" fmla="*/ 294482 w 1031876"/>
              <a:gd name="connsiteY16041" fmla="*/ 273050 h 1106488"/>
              <a:gd name="connsiteX16042" fmla="*/ 291803 w 1031876"/>
              <a:gd name="connsiteY16042" fmla="*/ 276225 h 1106488"/>
              <a:gd name="connsiteX16043" fmla="*/ 292339 w 1031876"/>
              <a:gd name="connsiteY16043" fmla="*/ 276860 h 1106488"/>
              <a:gd name="connsiteX16044" fmla="*/ 289797 w 1031876"/>
              <a:gd name="connsiteY16044" fmla="*/ 278151 h 1106488"/>
              <a:gd name="connsiteX16045" fmla="*/ 47625 w 1031876"/>
              <a:gd name="connsiteY16045" fmla="*/ 273050 h 1106488"/>
              <a:gd name="connsiteX16046" fmla="*/ 50006 w 1031876"/>
              <a:gd name="connsiteY16046" fmla="*/ 273844 h 1106488"/>
              <a:gd name="connsiteX16047" fmla="*/ 49357 w 1031876"/>
              <a:gd name="connsiteY16047" fmla="*/ 275359 h 1106488"/>
              <a:gd name="connsiteX16048" fmla="*/ 806836 w 1031876"/>
              <a:gd name="connsiteY16048" fmla="*/ 272402 h 1106488"/>
              <a:gd name="connsiteX16049" fmla="*/ 813674 w 1031876"/>
              <a:gd name="connsiteY16049" fmla="*/ 272402 h 1106488"/>
              <a:gd name="connsiteX16050" fmla="*/ 813674 w 1031876"/>
              <a:gd name="connsiteY16050" fmla="*/ 273256 h 1106488"/>
              <a:gd name="connsiteX16051" fmla="*/ 813674 w 1031876"/>
              <a:gd name="connsiteY16051" fmla="*/ 274963 h 1106488"/>
              <a:gd name="connsiteX16052" fmla="*/ 813674 w 1031876"/>
              <a:gd name="connsiteY16052" fmla="*/ 278379 h 1106488"/>
              <a:gd name="connsiteX16053" fmla="*/ 813674 w 1031876"/>
              <a:gd name="connsiteY16053" fmla="*/ 279232 h 1106488"/>
              <a:gd name="connsiteX16054" fmla="*/ 806836 w 1031876"/>
              <a:gd name="connsiteY16054" fmla="*/ 272402 h 1106488"/>
              <a:gd name="connsiteX16055" fmla="*/ 799998 w 1031876"/>
              <a:gd name="connsiteY16055" fmla="*/ 272402 h 1106488"/>
              <a:gd name="connsiteX16056" fmla="*/ 802593 w 1031876"/>
              <a:gd name="connsiteY16056" fmla="*/ 273050 h 1106488"/>
              <a:gd name="connsiteX16057" fmla="*/ 803539 w 1031876"/>
              <a:gd name="connsiteY16057" fmla="*/ 273050 h 1106488"/>
              <a:gd name="connsiteX16058" fmla="*/ 806979 w 1031876"/>
              <a:gd name="connsiteY16058" fmla="*/ 273050 h 1106488"/>
              <a:gd name="connsiteX16059" fmla="*/ 809559 w 1031876"/>
              <a:gd name="connsiteY16059" fmla="*/ 278953 h 1106488"/>
              <a:gd name="connsiteX16060" fmla="*/ 808193 w 1031876"/>
              <a:gd name="connsiteY16060" fmla="*/ 279400 h 1106488"/>
              <a:gd name="connsiteX16061" fmla="*/ 812801 w 1031876"/>
              <a:gd name="connsiteY16061" fmla="*/ 279400 h 1106488"/>
              <a:gd name="connsiteX16062" fmla="*/ 812801 w 1031876"/>
              <a:gd name="connsiteY16062" fmla="*/ 279797 h 1106488"/>
              <a:gd name="connsiteX16063" fmla="*/ 813858 w 1031876"/>
              <a:gd name="connsiteY16063" fmla="*/ 279797 h 1106488"/>
              <a:gd name="connsiteX16064" fmla="*/ 813858 w 1031876"/>
              <a:gd name="connsiteY16064" fmla="*/ 280640 h 1106488"/>
              <a:gd name="connsiteX16065" fmla="*/ 813858 w 1031876"/>
              <a:gd name="connsiteY16065" fmla="*/ 285700 h 1106488"/>
              <a:gd name="connsiteX16066" fmla="*/ 813858 w 1031876"/>
              <a:gd name="connsiteY16066" fmla="*/ 286483 h 1106488"/>
              <a:gd name="connsiteX16067" fmla="*/ 817266 w 1031876"/>
              <a:gd name="connsiteY16067" fmla="*/ 287139 h 1106488"/>
              <a:gd name="connsiteX16068" fmla="*/ 818718 w 1031876"/>
              <a:gd name="connsiteY16068" fmla="*/ 288029 h 1106488"/>
              <a:gd name="connsiteX16069" fmla="*/ 819552 w 1031876"/>
              <a:gd name="connsiteY16069" fmla="*/ 287416 h 1106488"/>
              <a:gd name="connsiteX16070" fmla="*/ 819945 w 1031876"/>
              <a:gd name="connsiteY16070" fmla="*/ 286279 h 1106488"/>
              <a:gd name="connsiteX16071" fmla="*/ 820058 w 1031876"/>
              <a:gd name="connsiteY16071" fmla="*/ 287043 h 1106488"/>
              <a:gd name="connsiteX16072" fmla="*/ 820737 w 1031876"/>
              <a:gd name="connsiteY16072" fmla="*/ 286544 h 1106488"/>
              <a:gd name="connsiteX16073" fmla="*/ 820335 w 1031876"/>
              <a:gd name="connsiteY16073" fmla="*/ 288909 h 1106488"/>
              <a:gd name="connsiteX16074" fmla="*/ 820353 w 1031876"/>
              <a:gd name="connsiteY16074" fmla="*/ 289031 h 1106488"/>
              <a:gd name="connsiteX16075" fmla="*/ 820318 w 1031876"/>
              <a:gd name="connsiteY16075" fmla="*/ 289009 h 1106488"/>
              <a:gd name="connsiteX16076" fmla="*/ 819877 w 1031876"/>
              <a:gd name="connsiteY16076" fmla="*/ 291604 h 1106488"/>
              <a:gd name="connsiteX16077" fmla="*/ 814260 w 1031876"/>
              <a:gd name="connsiteY16077" fmla="*/ 286881 h 1106488"/>
              <a:gd name="connsiteX16078" fmla="*/ 813858 w 1031876"/>
              <a:gd name="connsiteY16078" fmla="*/ 286716 h 1106488"/>
              <a:gd name="connsiteX16079" fmla="*/ 813858 w 1031876"/>
              <a:gd name="connsiteY16079" fmla="*/ 287387 h 1106488"/>
              <a:gd name="connsiteX16080" fmla="*/ 813858 w 1031876"/>
              <a:gd name="connsiteY16080" fmla="*/ 290760 h 1106488"/>
              <a:gd name="connsiteX16081" fmla="*/ 813858 w 1031876"/>
              <a:gd name="connsiteY16081" fmla="*/ 292447 h 1106488"/>
              <a:gd name="connsiteX16082" fmla="*/ 813858 w 1031876"/>
              <a:gd name="connsiteY16082" fmla="*/ 293291 h 1106488"/>
              <a:gd name="connsiteX16083" fmla="*/ 806979 w 1031876"/>
              <a:gd name="connsiteY16083" fmla="*/ 286544 h 1106488"/>
              <a:gd name="connsiteX16084" fmla="*/ 810419 w 1031876"/>
              <a:gd name="connsiteY16084" fmla="*/ 286544 h 1106488"/>
              <a:gd name="connsiteX16085" fmla="*/ 813442 w 1031876"/>
              <a:gd name="connsiteY16085" fmla="*/ 286544 h 1106488"/>
              <a:gd name="connsiteX16086" fmla="*/ 813228 w 1031876"/>
              <a:gd name="connsiteY16086" fmla="*/ 286455 h 1106488"/>
              <a:gd name="connsiteX16087" fmla="*/ 807839 w 1031876"/>
              <a:gd name="connsiteY16087" fmla="*/ 285700 h 1106488"/>
              <a:gd name="connsiteX16088" fmla="*/ 806979 w 1031876"/>
              <a:gd name="connsiteY16088" fmla="*/ 279797 h 1106488"/>
              <a:gd name="connsiteX16089" fmla="*/ 807839 w 1031876"/>
              <a:gd name="connsiteY16089" fmla="*/ 283170 h 1106488"/>
              <a:gd name="connsiteX16090" fmla="*/ 813693 w 1031876"/>
              <a:gd name="connsiteY16090" fmla="*/ 286451 h 1106488"/>
              <a:gd name="connsiteX16091" fmla="*/ 813781 w 1031876"/>
              <a:gd name="connsiteY16091" fmla="*/ 286468 h 1106488"/>
              <a:gd name="connsiteX16092" fmla="*/ 812998 w 1031876"/>
              <a:gd name="connsiteY16092" fmla="*/ 285700 h 1106488"/>
              <a:gd name="connsiteX16093" fmla="*/ 812801 w 1031876"/>
              <a:gd name="connsiteY16093" fmla="*/ 285507 h 1106488"/>
              <a:gd name="connsiteX16094" fmla="*/ 812801 w 1031876"/>
              <a:gd name="connsiteY16094" fmla="*/ 285750 h 1106488"/>
              <a:gd name="connsiteX16095" fmla="*/ 812721 w 1031876"/>
              <a:gd name="connsiteY16095" fmla="*/ 285428 h 1106488"/>
              <a:gd name="connsiteX16096" fmla="*/ 806979 w 1031876"/>
              <a:gd name="connsiteY16096" fmla="*/ 279797 h 1106488"/>
              <a:gd name="connsiteX16097" fmla="*/ 807146 w 1031876"/>
              <a:gd name="connsiteY16097" fmla="*/ 279797 h 1106488"/>
              <a:gd name="connsiteX16098" fmla="*/ 807085 w 1031876"/>
              <a:gd name="connsiteY16098" fmla="*/ 279762 h 1106488"/>
              <a:gd name="connsiteX16099" fmla="*/ 806979 w 1031876"/>
              <a:gd name="connsiteY16099" fmla="*/ 279797 h 1106488"/>
              <a:gd name="connsiteX16100" fmla="*/ 806951 w 1031876"/>
              <a:gd name="connsiteY16100" fmla="*/ 279685 h 1106488"/>
              <a:gd name="connsiteX16101" fmla="*/ 806747 w 1031876"/>
              <a:gd name="connsiteY16101" fmla="*/ 279569 h 1106488"/>
              <a:gd name="connsiteX16102" fmla="*/ 806979 w 1031876"/>
              <a:gd name="connsiteY16102" fmla="*/ 279797 h 1106488"/>
              <a:gd name="connsiteX16103" fmla="*/ 803539 w 1031876"/>
              <a:gd name="connsiteY16103" fmla="*/ 279797 h 1106488"/>
              <a:gd name="connsiteX16104" fmla="*/ 801689 w 1031876"/>
              <a:gd name="connsiteY16104" fmla="*/ 279797 h 1106488"/>
              <a:gd name="connsiteX16105" fmla="*/ 801689 w 1031876"/>
              <a:gd name="connsiteY16105" fmla="*/ 280988 h 1106488"/>
              <a:gd name="connsiteX16106" fmla="*/ 800101 w 1031876"/>
              <a:gd name="connsiteY16106" fmla="*/ 280988 h 1106488"/>
              <a:gd name="connsiteX16107" fmla="*/ 800101 w 1031876"/>
              <a:gd name="connsiteY16107" fmla="*/ 279797 h 1106488"/>
              <a:gd name="connsiteX16108" fmla="*/ 800100 w 1031876"/>
              <a:gd name="connsiteY16108" fmla="*/ 279797 h 1106488"/>
              <a:gd name="connsiteX16109" fmla="*/ 800100 w 1031876"/>
              <a:gd name="connsiteY16109" fmla="*/ 279398 h 1106488"/>
              <a:gd name="connsiteX16110" fmla="*/ 797720 w 1031876"/>
              <a:gd name="connsiteY16110" fmla="*/ 273844 h 1106488"/>
              <a:gd name="connsiteX16111" fmla="*/ 800100 w 1031876"/>
              <a:gd name="connsiteY16111" fmla="*/ 273050 h 1106488"/>
              <a:gd name="connsiteX16112" fmla="*/ 800100 w 1031876"/>
              <a:gd name="connsiteY16112" fmla="*/ 273050 h 1106488"/>
              <a:gd name="connsiteX16113" fmla="*/ 800100 w 1031876"/>
              <a:gd name="connsiteY16113" fmla="*/ 273050 h 1106488"/>
              <a:gd name="connsiteX16114" fmla="*/ 800101 w 1031876"/>
              <a:gd name="connsiteY16114" fmla="*/ 273050 h 1106488"/>
              <a:gd name="connsiteX16115" fmla="*/ 800647 w 1031876"/>
              <a:gd name="connsiteY16115" fmla="*/ 273050 h 1106488"/>
              <a:gd name="connsiteX16116" fmla="*/ 280341 w 1031876"/>
              <a:gd name="connsiteY16116" fmla="*/ 272402 h 1106488"/>
              <a:gd name="connsiteX16117" fmla="*/ 279486 w 1031876"/>
              <a:gd name="connsiteY16117" fmla="*/ 275817 h 1106488"/>
              <a:gd name="connsiteX16118" fmla="*/ 277855 w 1031876"/>
              <a:gd name="connsiteY16118" fmla="*/ 276749 h 1106488"/>
              <a:gd name="connsiteX16119" fmla="*/ 771427 w 1031876"/>
              <a:gd name="connsiteY16119" fmla="*/ 270669 h 1106488"/>
              <a:gd name="connsiteX16120" fmla="*/ 772320 w 1031876"/>
              <a:gd name="connsiteY16120" fmla="*/ 273050 h 1106488"/>
              <a:gd name="connsiteX16121" fmla="*/ 769641 w 1031876"/>
              <a:gd name="connsiteY16121" fmla="*/ 272256 h 1106488"/>
              <a:gd name="connsiteX16122" fmla="*/ 770177 w 1031876"/>
              <a:gd name="connsiteY16122" fmla="*/ 271145 h 1106488"/>
              <a:gd name="connsiteX16123" fmla="*/ 58119 w 1031876"/>
              <a:gd name="connsiteY16123" fmla="*/ 270450 h 1106488"/>
              <a:gd name="connsiteX16124" fmla="*/ 56752 w 1031876"/>
              <a:gd name="connsiteY16124" fmla="*/ 272402 h 1106488"/>
              <a:gd name="connsiteX16125" fmla="*/ 54701 w 1031876"/>
              <a:gd name="connsiteY16125" fmla="*/ 272402 h 1106488"/>
              <a:gd name="connsiteX16126" fmla="*/ 316648 w 1031876"/>
              <a:gd name="connsiteY16126" fmla="*/ 270285 h 1106488"/>
              <a:gd name="connsiteX16127" fmla="*/ 315384 w 1031876"/>
              <a:gd name="connsiteY16127" fmla="*/ 271548 h 1106488"/>
              <a:gd name="connsiteX16128" fmla="*/ 314529 w 1031876"/>
              <a:gd name="connsiteY16128" fmla="*/ 272402 h 1106488"/>
              <a:gd name="connsiteX16129" fmla="*/ 285279 w 1031876"/>
              <a:gd name="connsiteY16129" fmla="*/ 269961 h 1106488"/>
              <a:gd name="connsiteX16130" fmla="*/ 287015 w 1031876"/>
              <a:gd name="connsiteY16130" fmla="*/ 272566 h 1106488"/>
              <a:gd name="connsiteX16131" fmla="*/ 287179 w 1031876"/>
              <a:gd name="connsiteY16131" fmla="*/ 272402 h 1106488"/>
              <a:gd name="connsiteX16132" fmla="*/ 287034 w 1031876"/>
              <a:gd name="connsiteY16132" fmla="*/ 272595 h 1106488"/>
              <a:gd name="connsiteX16133" fmla="*/ 287338 w 1031876"/>
              <a:gd name="connsiteY16133" fmla="*/ 273050 h 1106488"/>
              <a:gd name="connsiteX16134" fmla="*/ 286692 w 1031876"/>
              <a:gd name="connsiteY16134" fmla="*/ 273050 h 1106488"/>
              <a:gd name="connsiteX16135" fmla="*/ 286563 w 1031876"/>
              <a:gd name="connsiteY16135" fmla="*/ 273222 h 1106488"/>
              <a:gd name="connsiteX16136" fmla="*/ 284615 w 1031876"/>
              <a:gd name="connsiteY16136" fmla="*/ 275817 h 1106488"/>
              <a:gd name="connsiteX16137" fmla="*/ 287179 w 1031876"/>
              <a:gd name="connsiteY16137" fmla="*/ 279232 h 1106488"/>
              <a:gd name="connsiteX16138" fmla="*/ 283760 w 1031876"/>
              <a:gd name="connsiteY16138" fmla="*/ 279232 h 1106488"/>
              <a:gd name="connsiteX16139" fmla="*/ 280341 w 1031876"/>
              <a:gd name="connsiteY16139" fmla="*/ 279232 h 1106488"/>
              <a:gd name="connsiteX16140" fmla="*/ 281196 w 1031876"/>
              <a:gd name="connsiteY16140" fmla="*/ 278379 h 1106488"/>
              <a:gd name="connsiteX16141" fmla="*/ 286299 w 1031876"/>
              <a:gd name="connsiteY16141" fmla="*/ 273281 h 1106488"/>
              <a:gd name="connsiteX16142" fmla="*/ 286530 w 1031876"/>
              <a:gd name="connsiteY16142" fmla="*/ 273050 h 1106488"/>
              <a:gd name="connsiteX16143" fmla="*/ 284163 w 1031876"/>
              <a:gd name="connsiteY16143" fmla="*/ 273050 h 1106488"/>
              <a:gd name="connsiteX16144" fmla="*/ 280988 w 1031876"/>
              <a:gd name="connsiteY16144" fmla="*/ 273050 h 1106488"/>
              <a:gd name="connsiteX16145" fmla="*/ 284163 w 1031876"/>
              <a:gd name="connsiteY16145" fmla="*/ 272157 h 1106488"/>
              <a:gd name="connsiteX16146" fmla="*/ 767481 w 1031876"/>
              <a:gd name="connsiteY16146" fmla="*/ 269432 h 1106488"/>
              <a:gd name="connsiteX16147" fmla="*/ 767733 w 1031876"/>
              <a:gd name="connsiteY16147" fmla="*/ 270020 h 1106488"/>
              <a:gd name="connsiteX16148" fmla="*/ 767855 w 1031876"/>
              <a:gd name="connsiteY16148" fmla="*/ 269875 h 1106488"/>
              <a:gd name="connsiteX16149" fmla="*/ 889002 w 1031876"/>
              <a:gd name="connsiteY16149" fmla="*/ 266701 h 1106488"/>
              <a:gd name="connsiteX16150" fmla="*/ 889335 w 1031876"/>
              <a:gd name="connsiteY16150" fmla="*/ 267034 h 1106488"/>
              <a:gd name="connsiteX16151" fmla="*/ 889236 w 1031876"/>
              <a:gd name="connsiteY16151" fmla="*/ 266701 h 1106488"/>
              <a:gd name="connsiteX16152" fmla="*/ 882651 w 1031876"/>
              <a:gd name="connsiteY16152" fmla="*/ 266700 h 1106488"/>
              <a:gd name="connsiteX16153" fmla="*/ 889001 w 1031876"/>
              <a:gd name="connsiteY16153" fmla="*/ 273050 h 1106488"/>
              <a:gd name="connsiteX16154" fmla="*/ 882651 w 1031876"/>
              <a:gd name="connsiteY16154" fmla="*/ 266700 h 1106488"/>
              <a:gd name="connsiteX16155" fmla="*/ 868363 w 1031876"/>
              <a:gd name="connsiteY16155" fmla="*/ 266700 h 1106488"/>
              <a:gd name="connsiteX16156" fmla="*/ 874713 w 1031876"/>
              <a:gd name="connsiteY16156" fmla="*/ 273050 h 1106488"/>
              <a:gd name="connsiteX16157" fmla="*/ 868363 w 1031876"/>
              <a:gd name="connsiteY16157" fmla="*/ 266700 h 1106488"/>
              <a:gd name="connsiteX16158" fmla="*/ 868363 w 1031876"/>
              <a:gd name="connsiteY16158" fmla="*/ 266700 h 1106488"/>
              <a:gd name="connsiteX16159" fmla="*/ 874382 w 1031876"/>
              <a:gd name="connsiteY16159" fmla="*/ 266700 h 1106488"/>
              <a:gd name="connsiteX16160" fmla="*/ 874713 w 1031876"/>
              <a:gd name="connsiteY16160" fmla="*/ 266700 h 1106488"/>
              <a:gd name="connsiteX16161" fmla="*/ 875242 w 1031876"/>
              <a:gd name="connsiteY16161" fmla="*/ 266700 h 1106488"/>
              <a:gd name="connsiteX16162" fmla="*/ 875242 w 1031876"/>
              <a:gd name="connsiteY16162" fmla="*/ 267017 h 1106488"/>
              <a:gd name="connsiteX16163" fmla="*/ 878682 w 1031876"/>
              <a:gd name="connsiteY16163" fmla="*/ 269081 h 1106488"/>
              <a:gd name="connsiteX16164" fmla="*/ 882651 w 1031876"/>
              <a:gd name="connsiteY16164" fmla="*/ 266700 h 1106488"/>
              <a:gd name="connsiteX16165" fmla="*/ 881659 w 1031876"/>
              <a:gd name="connsiteY16165" fmla="*/ 271462 h 1106488"/>
              <a:gd name="connsiteX16166" fmla="*/ 875242 w 1031876"/>
              <a:gd name="connsiteY16166" fmla="*/ 267063 h 1106488"/>
              <a:gd name="connsiteX16167" fmla="*/ 875242 w 1031876"/>
              <a:gd name="connsiteY16167" fmla="*/ 267123 h 1106488"/>
              <a:gd name="connsiteX16168" fmla="*/ 878682 w 1031876"/>
              <a:gd name="connsiteY16168" fmla="*/ 269875 h 1106488"/>
              <a:gd name="connsiteX16169" fmla="*/ 882651 w 1031876"/>
              <a:gd name="connsiteY16169" fmla="*/ 273050 h 1106488"/>
              <a:gd name="connsiteX16170" fmla="*/ 878682 w 1031876"/>
              <a:gd name="connsiteY16170" fmla="*/ 272256 h 1106488"/>
              <a:gd name="connsiteX16171" fmla="*/ 875242 w 1031876"/>
              <a:gd name="connsiteY16171" fmla="*/ 267441 h 1106488"/>
              <a:gd name="connsiteX16172" fmla="*/ 875242 w 1031876"/>
              <a:gd name="connsiteY16172" fmla="*/ 270073 h 1106488"/>
              <a:gd name="connsiteX16173" fmla="*/ 875242 w 1031876"/>
              <a:gd name="connsiteY16173" fmla="*/ 273447 h 1106488"/>
              <a:gd name="connsiteX16174" fmla="*/ 868363 w 1031876"/>
              <a:gd name="connsiteY16174" fmla="*/ 266700 h 1106488"/>
              <a:gd name="connsiteX16175" fmla="*/ 785813 w 1031876"/>
              <a:gd name="connsiteY16175" fmla="*/ 266700 h 1106488"/>
              <a:gd name="connsiteX16176" fmla="*/ 793751 w 1031876"/>
              <a:gd name="connsiteY16176" fmla="*/ 273050 h 1106488"/>
              <a:gd name="connsiteX16177" fmla="*/ 785813 w 1031876"/>
              <a:gd name="connsiteY16177" fmla="*/ 273050 h 1106488"/>
              <a:gd name="connsiteX16178" fmla="*/ 785813 w 1031876"/>
              <a:gd name="connsiteY16178" fmla="*/ 266700 h 1106488"/>
              <a:gd name="connsiteX16179" fmla="*/ 779463 w 1031876"/>
              <a:gd name="connsiteY16179" fmla="*/ 266700 h 1106488"/>
              <a:gd name="connsiteX16180" fmla="*/ 779463 w 1031876"/>
              <a:gd name="connsiteY16180" fmla="*/ 273050 h 1106488"/>
              <a:gd name="connsiteX16181" fmla="*/ 776717 w 1031876"/>
              <a:gd name="connsiteY16181" fmla="*/ 268245 h 1106488"/>
              <a:gd name="connsiteX16182" fmla="*/ 778669 w 1031876"/>
              <a:gd name="connsiteY16182" fmla="*/ 269081 h 1106488"/>
              <a:gd name="connsiteX16183" fmla="*/ 779463 w 1031876"/>
              <a:gd name="connsiteY16183" fmla="*/ 266700 h 1106488"/>
              <a:gd name="connsiteX16184" fmla="*/ 773113 w 1031876"/>
              <a:gd name="connsiteY16184" fmla="*/ 266700 h 1106488"/>
              <a:gd name="connsiteX16185" fmla="*/ 778669 w 1031876"/>
              <a:gd name="connsiteY16185" fmla="*/ 273050 h 1106488"/>
              <a:gd name="connsiteX16186" fmla="*/ 774999 w 1031876"/>
              <a:gd name="connsiteY16186" fmla="*/ 273050 h 1106488"/>
              <a:gd name="connsiteX16187" fmla="*/ 773114 w 1031876"/>
              <a:gd name="connsiteY16187" fmla="*/ 273050 h 1106488"/>
              <a:gd name="connsiteX16188" fmla="*/ 773113 w 1031876"/>
              <a:gd name="connsiteY16188" fmla="*/ 273050 h 1106488"/>
              <a:gd name="connsiteX16189" fmla="*/ 773113 w 1031876"/>
              <a:gd name="connsiteY16189" fmla="*/ 266700 h 1106488"/>
              <a:gd name="connsiteX16190" fmla="*/ 773113 w 1031876"/>
              <a:gd name="connsiteY16190" fmla="*/ 266700 h 1106488"/>
              <a:gd name="connsiteX16191" fmla="*/ 776288 w 1031876"/>
              <a:gd name="connsiteY16191" fmla="*/ 267494 h 1106488"/>
              <a:gd name="connsiteX16192" fmla="*/ 776717 w 1031876"/>
              <a:gd name="connsiteY16192" fmla="*/ 268245 h 1106488"/>
              <a:gd name="connsiteX16193" fmla="*/ 328613 w 1031876"/>
              <a:gd name="connsiteY16193" fmla="*/ 266700 h 1106488"/>
              <a:gd name="connsiteX16194" fmla="*/ 329407 w 1031876"/>
              <a:gd name="connsiteY16194" fmla="*/ 266700 h 1106488"/>
              <a:gd name="connsiteX16195" fmla="*/ 330201 w 1031876"/>
              <a:gd name="connsiteY16195" fmla="*/ 266700 h 1106488"/>
              <a:gd name="connsiteX16196" fmla="*/ 334963 w 1031876"/>
              <a:gd name="connsiteY16196" fmla="*/ 266700 h 1106488"/>
              <a:gd name="connsiteX16197" fmla="*/ 330201 w 1031876"/>
              <a:gd name="connsiteY16197" fmla="*/ 267380 h 1106488"/>
              <a:gd name="connsiteX16198" fmla="*/ 330201 w 1031876"/>
              <a:gd name="connsiteY16198" fmla="*/ 268288 h 1106488"/>
              <a:gd name="connsiteX16199" fmla="*/ 329293 w 1031876"/>
              <a:gd name="connsiteY16199" fmla="*/ 268288 h 1106488"/>
              <a:gd name="connsiteX16200" fmla="*/ 328613 w 1031876"/>
              <a:gd name="connsiteY16200" fmla="*/ 273050 h 1106488"/>
              <a:gd name="connsiteX16201" fmla="*/ 320675 w 1031876"/>
              <a:gd name="connsiteY16201" fmla="*/ 273050 h 1106488"/>
              <a:gd name="connsiteX16202" fmla="*/ 328613 w 1031876"/>
              <a:gd name="connsiteY16202" fmla="*/ 266700 h 1106488"/>
              <a:gd name="connsiteX16203" fmla="*/ 314325 w 1031876"/>
              <a:gd name="connsiteY16203" fmla="*/ 266700 h 1106488"/>
              <a:gd name="connsiteX16204" fmla="*/ 313531 w 1031876"/>
              <a:gd name="connsiteY16204" fmla="*/ 269875 h 1106488"/>
              <a:gd name="connsiteX16205" fmla="*/ 309109 w 1031876"/>
              <a:gd name="connsiteY16205" fmla="*/ 272402 h 1106488"/>
              <a:gd name="connsiteX16206" fmla="*/ 311111 w 1031876"/>
              <a:gd name="connsiteY16206" fmla="*/ 272402 h 1106488"/>
              <a:gd name="connsiteX16207" fmla="*/ 311965 w 1031876"/>
              <a:gd name="connsiteY16207" fmla="*/ 272402 h 1106488"/>
              <a:gd name="connsiteX16208" fmla="*/ 314529 w 1031876"/>
              <a:gd name="connsiteY16208" fmla="*/ 272402 h 1106488"/>
              <a:gd name="connsiteX16209" fmla="*/ 311111 w 1031876"/>
              <a:gd name="connsiteY16209" fmla="*/ 274963 h 1106488"/>
              <a:gd name="connsiteX16210" fmla="*/ 308305 w 1031876"/>
              <a:gd name="connsiteY16210" fmla="*/ 272861 h 1106488"/>
              <a:gd name="connsiteX16211" fmla="*/ 307975 w 1031876"/>
              <a:gd name="connsiteY16211" fmla="*/ 273050 h 1106488"/>
              <a:gd name="connsiteX16212" fmla="*/ 308224 w 1031876"/>
              <a:gd name="connsiteY16212" fmla="*/ 272801 h 1106488"/>
              <a:gd name="connsiteX16213" fmla="*/ 307692 w 1031876"/>
              <a:gd name="connsiteY16213" fmla="*/ 272402 h 1106488"/>
              <a:gd name="connsiteX16214" fmla="*/ 308623 w 1031876"/>
              <a:gd name="connsiteY16214" fmla="*/ 272402 h 1106488"/>
              <a:gd name="connsiteX16215" fmla="*/ 311150 w 1031876"/>
              <a:gd name="connsiteY16215" fmla="*/ 269875 h 1106488"/>
              <a:gd name="connsiteX16216" fmla="*/ 314325 w 1031876"/>
              <a:gd name="connsiteY16216" fmla="*/ 266700 h 1106488"/>
              <a:gd name="connsiteX16217" fmla="*/ 302419 w 1031876"/>
              <a:gd name="connsiteY16217" fmla="*/ 266700 h 1106488"/>
              <a:gd name="connsiteX16218" fmla="*/ 303213 w 1031876"/>
              <a:gd name="connsiteY16218" fmla="*/ 267494 h 1106488"/>
              <a:gd name="connsiteX16219" fmla="*/ 302419 w 1031876"/>
              <a:gd name="connsiteY16219" fmla="*/ 268288 h 1106488"/>
              <a:gd name="connsiteX16220" fmla="*/ 301625 w 1031876"/>
              <a:gd name="connsiteY16220" fmla="*/ 267494 h 1106488"/>
              <a:gd name="connsiteX16221" fmla="*/ 302419 w 1031876"/>
              <a:gd name="connsiteY16221" fmla="*/ 266700 h 1106488"/>
              <a:gd name="connsiteX16222" fmla="*/ 301626 w 1031876"/>
              <a:gd name="connsiteY16222" fmla="*/ 266700 h 1106488"/>
              <a:gd name="connsiteX16223" fmla="*/ 294482 w 1031876"/>
              <a:gd name="connsiteY16223" fmla="*/ 273050 h 1106488"/>
              <a:gd name="connsiteX16224" fmla="*/ 301626 w 1031876"/>
              <a:gd name="connsiteY16224" fmla="*/ 266700 h 1106488"/>
              <a:gd name="connsiteX16225" fmla="*/ 294482 w 1031876"/>
              <a:gd name="connsiteY16225" fmla="*/ 266700 h 1106488"/>
              <a:gd name="connsiteX16226" fmla="*/ 294482 w 1031876"/>
              <a:gd name="connsiteY16226" fmla="*/ 267494 h 1106488"/>
              <a:gd name="connsiteX16227" fmla="*/ 294482 w 1031876"/>
              <a:gd name="connsiteY16227" fmla="*/ 269081 h 1106488"/>
              <a:gd name="connsiteX16228" fmla="*/ 294482 w 1031876"/>
              <a:gd name="connsiteY16228" fmla="*/ 273050 h 1106488"/>
              <a:gd name="connsiteX16229" fmla="*/ 287338 w 1031876"/>
              <a:gd name="connsiteY16229" fmla="*/ 273050 h 1106488"/>
              <a:gd name="connsiteX16230" fmla="*/ 294482 w 1031876"/>
              <a:gd name="connsiteY16230" fmla="*/ 266700 h 1106488"/>
              <a:gd name="connsiteX16231" fmla="*/ 287338 w 1031876"/>
              <a:gd name="connsiteY16231" fmla="*/ 266700 h 1106488"/>
              <a:gd name="connsiteX16232" fmla="*/ 290513 w 1031876"/>
              <a:gd name="connsiteY16232" fmla="*/ 266700 h 1106488"/>
              <a:gd name="connsiteX16233" fmla="*/ 290910 w 1031876"/>
              <a:gd name="connsiteY16233" fmla="*/ 266700 h 1106488"/>
              <a:gd name="connsiteX16234" fmla="*/ 293688 w 1031876"/>
              <a:gd name="connsiteY16234" fmla="*/ 266700 h 1106488"/>
              <a:gd name="connsiteX16235" fmla="*/ 294482 w 1031876"/>
              <a:gd name="connsiteY16235" fmla="*/ 266700 h 1106488"/>
              <a:gd name="connsiteX16236" fmla="*/ 288256 w 1031876"/>
              <a:gd name="connsiteY16236" fmla="*/ 271443 h 1106488"/>
              <a:gd name="connsiteX16237" fmla="*/ 287338 w 1031876"/>
              <a:gd name="connsiteY16237" fmla="*/ 273050 h 1106488"/>
              <a:gd name="connsiteX16238" fmla="*/ 287338 w 1031876"/>
              <a:gd name="connsiteY16238" fmla="*/ 266700 h 1106488"/>
              <a:gd name="connsiteX16239" fmla="*/ 899796 w 1031876"/>
              <a:gd name="connsiteY16239" fmla="*/ 266172 h 1106488"/>
              <a:gd name="connsiteX16240" fmla="*/ 901701 w 1031876"/>
              <a:gd name="connsiteY16240" fmla="*/ 266172 h 1106488"/>
              <a:gd name="connsiteX16241" fmla="*/ 900907 w 1031876"/>
              <a:gd name="connsiteY16241" fmla="*/ 267891 h 1106488"/>
              <a:gd name="connsiteX16242" fmla="*/ 827088 w 1031876"/>
              <a:gd name="connsiteY16242" fmla="*/ 265906 h 1106488"/>
              <a:gd name="connsiteX16243" fmla="*/ 833438 w 1031876"/>
              <a:gd name="connsiteY16243" fmla="*/ 273050 h 1106488"/>
              <a:gd name="connsiteX16244" fmla="*/ 827088 w 1031876"/>
              <a:gd name="connsiteY16244" fmla="*/ 265906 h 1106488"/>
              <a:gd name="connsiteX16245" fmla="*/ 786607 w 1031876"/>
              <a:gd name="connsiteY16245" fmla="*/ 265906 h 1106488"/>
              <a:gd name="connsiteX16246" fmla="*/ 793751 w 1031876"/>
              <a:gd name="connsiteY16246" fmla="*/ 273050 h 1106488"/>
              <a:gd name="connsiteX16247" fmla="*/ 786607 w 1031876"/>
              <a:gd name="connsiteY16247" fmla="*/ 265906 h 1106488"/>
              <a:gd name="connsiteX16248" fmla="*/ 287338 w 1031876"/>
              <a:gd name="connsiteY16248" fmla="*/ 265906 h 1106488"/>
              <a:gd name="connsiteX16249" fmla="*/ 285279 w 1031876"/>
              <a:gd name="connsiteY16249" fmla="*/ 269961 h 1106488"/>
              <a:gd name="connsiteX16250" fmla="*/ 284957 w 1031876"/>
              <a:gd name="connsiteY16250" fmla="*/ 269478 h 1106488"/>
              <a:gd name="connsiteX16251" fmla="*/ 287338 w 1031876"/>
              <a:gd name="connsiteY16251" fmla="*/ 265906 h 1106488"/>
              <a:gd name="connsiteX16252" fmla="*/ 280988 w 1031876"/>
              <a:gd name="connsiteY16252" fmla="*/ 265906 h 1106488"/>
              <a:gd name="connsiteX16253" fmla="*/ 280988 w 1031876"/>
              <a:gd name="connsiteY16253" fmla="*/ 273050 h 1106488"/>
              <a:gd name="connsiteX16254" fmla="*/ 280988 w 1031876"/>
              <a:gd name="connsiteY16254" fmla="*/ 265906 h 1106488"/>
              <a:gd name="connsiteX16255" fmla="*/ 834186 w 1031876"/>
              <a:gd name="connsiteY16255" fmla="*/ 265571 h 1106488"/>
              <a:gd name="connsiteX16256" fmla="*/ 835007 w 1031876"/>
              <a:gd name="connsiteY16256" fmla="*/ 272129 h 1106488"/>
              <a:gd name="connsiteX16257" fmla="*/ 834186 w 1031876"/>
              <a:gd name="connsiteY16257" fmla="*/ 272402 h 1106488"/>
              <a:gd name="connsiteX16258" fmla="*/ 834186 w 1031876"/>
              <a:gd name="connsiteY16258" fmla="*/ 265571 h 1106488"/>
              <a:gd name="connsiteX16259" fmla="*/ 834186 w 1031876"/>
              <a:gd name="connsiteY16259" fmla="*/ 265571 h 1106488"/>
              <a:gd name="connsiteX16260" fmla="*/ 835041 w 1031876"/>
              <a:gd name="connsiteY16260" fmla="*/ 268987 h 1106488"/>
              <a:gd name="connsiteX16261" fmla="*/ 835849 w 1031876"/>
              <a:gd name="connsiteY16261" fmla="*/ 269448 h 1106488"/>
              <a:gd name="connsiteX16262" fmla="*/ 836750 w 1031876"/>
              <a:gd name="connsiteY16262" fmla="*/ 271548 h 1106488"/>
              <a:gd name="connsiteX16263" fmla="*/ 836237 w 1031876"/>
              <a:gd name="connsiteY16263" fmla="*/ 271719 h 1106488"/>
              <a:gd name="connsiteX16264" fmla="*/ 835041 w 1031876"/>
              <a:gd name="connsiteY16264" fmla="*/ 271548 h 1106488"/>
              <a:gd name="connsiteX16265" fmla="*/ 834186 w 1031876"/>
              <a:gd name="connsiteY16265" fmla="*/ 265571 h 1106488"/>
              <a:gd name="connsiteX16266" fmla="*/ 834186 w 1031876"/>
              <a:gd name="connsiteY16266" fmla="*/ 265571 h 1106488"/>
              <a:gd name="connsiteX16267" fmla="*/ 836029 w 1031876"/>
              <a:gd name="connsiteY16267" fmla="*/ 267413 h 1106488"/>
              <a:gd name="connsiteX16268" fmla="*/ 841376 w 1031876"/>
              <a:gd name="connsiteY16268" fmla="*/ 266700 h 1106488"/>
              <a:gd name="connsiteX16269" fmla="*/ 841376 w 1031876"/>
              <a:gd name="connsiteY16269" fmla="*/ 269875 h 1106488"/>
              <a:gd name="connsiteX16270" fmla="*/ 841376 w 1031876"/>
              <a:gd name="connsiteY16270" fmla="*/ 272256 h 1106488"/>
              <a:gd name="connsiteX16271" fmla="*/ 841376 w 1031876"/>
              <a:gd name="connsiteY16271" fmla="*/ 273050 h 1106488"/>
              <a:gd name="connsiteX16272" fmla="*/ 840682 w 1031876"/>
              <a:gd name="connsiteY16272" fmla="*/ 272402 h 1106488"/>
              <a:gd name="connsiteX16273" fmla="*/ 837605 w 1031876"/>
              <a:gd name="connsiteY16273" fmla="*/ 272402 h 1106488"/>
              <a:gd name="connsiteX16274" fmla="*/ 835041 w 1031876"/>
              <a:gd name="connsiteY16274" fmla="*/ 272402 h 1106488"/>
              <a:gd name="connsiteX16275" fmla="*/ 835007 w 1031876"/>
              <a:gd name="connsiteY16275" fmla="*/ 272129 h 1106488"/>
              <a:gd name="connsiteX16276" fmla="*/ 836237 w 1031876"/>
              <a:gd name="connsiteY16276" fmla="*/ 271719 h 1106488"/>
              <a:gd name="connsiteX16277" fmla="*/ 840620 w 1031876"/>
              <a:gd name="connsiteY16277" fmla="*/ 272344 h 1106488"/>
              <a:gd name="connsiteX16278" fmla="*/ 840143 w 1031876"/>
              <a:gd name="connsiteY16278" fmla="*/ 271899 h 1106488"/>
              <a:gd name="connsiteX16279" fmla="*/ 835849 w 1031876"/>
              <a:gd name="connsiteY16279" fmla="*/ 269448 h 1106488"/>
              <a:gd name="connsiteX16280" fmla="*/ 793161 w 1031876"/>
              <a:gd name="connsiteY16280" fmla="*/ 265571 h 1106488"/>
              <a:gd name="connsiteX16281" fmla="*/ 793161 w 1031876"/>
              <a:gd name="connsiteY16281" fmla="*/ 272402 h 1106488"/>
              <a:gd name="connsiteX16282" fmla="*/ 793161 w 1031876"/>
              <a:gd name="connsiteY16282" fmla="*/ 268987 h 1106488"/>
              <a:gd name="connsiteX16283" fmla="*/ 793161 w 1031876"/>
              <a:gd name="connsiteY16283" fmla="*/ 266425 h 1106488"/>
              <a:gd name="connsiteX16284" fmla="*/ 793161 w 1031876"/>
              <a:gd name="connsiteY16284" fmla="*/ 265571 h 1106488"/>
              <a:gd name="connsiteX16285" fmla="*/ 321367 w 1031876"/>
              <a:gd name="connsiteY16285" fmla="*/ 265571 h 1106488"/>
              <a:gd name="connsiteX16286" fmla="*/ 317948 w 1031876"/>
              <a:gd name="connsiteY16286" fmla="*/ 268987 h 1106488"/>
              <a:gd name="connsiteX16287" fmla="*/ 316648 w 1031876"/>
              <a:gd name="connsiteY16287" fmla="*/ 270285 h 1106488"/>
              <a:gd name="connsiteX16288" fmla="*/ 307692 w 1031876"/>
              <a:gd name="connsiteY16288" fmla="*/ 265571 h 1106488"/>
              <a:gd name="connsiteX16289" fmla="*/ 307975 w 1031876"/>
              <a:gd name="connsiteY16289" fmla="*/ 265784 h 1106488"/>
              <a:gd name="connsiteX16290" fmla="*/ 311111 w 1031876"/>
              <a:gd name="connsiteY16290" fmla="*/ 268133 h 1106488"/>
              <a:gd name="connsiteX16291" fmla="*/ 314529 w 1031876"/>
              <a:gd name="connsiteY16291" fmla="*/ 265571 h 1106488"/>
              <a:gd name="connsiteX16292" fmla="*/ 307692 w 1031876"/>
              <a:gd name="connsiteY16292" fmla="*/ 272402 h 1106488"/>
              <a:gd name="connsiteX16293" fmla="*/ 307692 w 1031876"/>
              <a:gd name="connsiteY16293" fmla="*/ 271548 h 1106488"/>
              <a:gd name="connsiteX16294" fmla="*/ 307692 w 1031876"/>
              <a:gd name="connsiteY16294" fmla="*/ 266700 h 1106488"/>
              <a:gd name="connsiteX16295" fmla="*/ 829566 w 1031876"/>
              <a:gd name="connsiteY16295" fmla="*/ 263910 h 1106488"/>
              <a:gd name="connsiteX16296" fmla="*/ 829913 w 1031876"/>
              <a:gd name="connsiteY16296" fmla="*/ 264718 h 1106488"/>
              <a:gd name="connsiteX16297" fmla="*/ 827349 w 1031876"/>
              <a:gd name="connsiteY16297" fmla="*/ 265571 h 1106488"/>
              <a:gd name="connsiteX16298" fmla="*/ 830306 w 1031876"/>
              <a:gd name="connsiteY16298" fmla="*/ 263356 h 1106488"/>
              <a:gd name="connsiteX16299" fmla="*/ 834186 w 1031876"/>
              <a:gd name="connsiteY16299" fmla="*/ 265571 h 1106488"/>
              <a:gd name="connsiteX16300" fmla="*/ 830768 w 1031876"/>
              <a:gd name="connsiteY16300" fmla="*/ 264718 h 1106488"/>
              <a:gd name="connsiteX16301" fmla="*/ 830084 w 1031876"/>
              <a:gd name="connsiteY16301" fmla="*/ 263522 h 1106488"/>
              <a:gd name="connsiteX16302" fmla="*/ 829012 w 1031876"/>
              <a:gd name="connsiteY16302" fmla="*/ 262618 h 1106488"/>
              <a:gd name="connsiteX16303" fmla="*/ 829835 w 1031876"/>
              <a:gd name="connsiteY16303" fmla="*/ 263088 h 1106488"/>
              <a:gd name="connsiteX16304" fmla="*/ 830084 w 1031876"/>
              <a:gd name="connsiteY16304" fmla="*/ 263522 h 1106488"/>
              <a:gd name="connsiteX16305" fmla="*/ 829566 w 1031876"/>
              <a:gd name="connsiteY16305" fmla="*/ 263910 h 1106488"/>
              <a:gd name="connsiteX16306" fmla="*/ 890880 w 1031876"/>
              <a:gd name="connsiteY16306" fmla="*/ 261112 h 1106488"/>
              <a:gd name="connsiteX16307" fmla="*/ 892176 w 1031876"/>
              <a:gd name="connsiteY16307" fmla="*/ 262732 h 1106488"/>
              <a:gd name="connsiteX16308" fmla="*/ 894716 w 1031876"/>
              <a:gd name="connsiteY16308" fmla="*/ 265907 h 1106488"/>
              <a:gd name="connsiteX16309" fmla="*/ 895156 w 1031876"/>
              <a:gd name="connsiteY16309" fmla="*/ 265907 h 1106488"/>
              <a:gd name="connsiteX16310" fmla="*/ 894491 w 1031876"/>
              <a:gd name="connsiteY16310" fmla="*/ 263207 h 1106488"/>
              <a:gd name="connsiteX16311" fmla="*/ 327931 w 1031876"/>
              <a:gd name="connsiteY16311" fmla="*/ 259834 h 1106488"/>
              <a:gd name="connsiteX16312" fmla="*/ 327349 w 1031876"/>
              <a:gd name="connsiteY16312" fmla="*/ 262156 h 1106488"/>
              <a:gd name="connsiteX16313" fmla="*/ 321367 w 1031876"/>
              <a:gd name="connsiteY16313" fmla="*/ 265571 h 1106488"/>
              <a:gd name="connsiteX16314" fmla="*/ 874713 w 1031876"/>
              <a:gd name="connsiteY16314" fmla="*/ 259556 h 1106488"/>
              <a:gd name="connsiteX16315" fmla="*/ 882651 w 1031876"/>
              <a:gd name="connsiteY16315" fmla="*/ 266700 h 1106488"/>
              <a:gd name="connsiteX16316" fmla="*/ 874713 w 1031876"/>
              <a:gd name="connsiteY16316" fmla="*/ 259556 h 1106488"/>
              <a:gd name="connsiteX16317" fmla="*/ 756921 w 1031876"/>
              <a:gd name="connsiteY16317" fmla="*/ 259556 h 1106488"/>
              <a:gd name="connsiteX16318" fmla="*/ 758032 w 1031876"/>
              <a:gd name="connsiteY16318" fmla="*/ 259754 h 1106488"/>
              <a:gd name="connsiteX16319" fmla="*/ 758826 w 1031876"/>
              <a:gd name="connsiteY16319" fmla="*/ 266700 h 1106488"/>
              <a:gd name="connsiteX16320" fmla="*/ 756445 w 1031876"/>
              <a:gd name="connsiteY16320" fmla="*/ 259754 h 1106488"/>
              <a:gd name="connsiteX16321" fmla="*/ 895351 w 1031876"/>
              <a:gd name="connsiteY16321" fmla="*/ 259292 h 1106488"/>
              <a:gd name="connsiteX16322" fmla="*/ 901701 w 1031876"/>
              <a:gd name="connsiteY16322" fmla="*/ 266172 h 1106488"/>
              <a:gd name="connsiteX16323" fmla="*/ 899392 w 1031876"/>
              <a:gd name="connsiteY16323" fmla="*/ 265546 h 1106488"/>
              <a:gd name="connsiteX16324" fmla="*/ 74872 w 1031876"/>
              <a:gd name="connsiteY16324" fmla="*/ 259082 h 1106488"/>
              <a:gd name="connsiteX16325" fmla="*/ 74525 w 1031876"/>
              <a:gd name="connsiteY16325" fmla="*/ 259430 h 1106488"/>
              <a:gd name="connsiteX16326" fmla="*/ 73799 w 1031876"/>
              <a:gd name="connsiteY16326" fmla="*/ 260155 h 1106488"/>
              <a:gd name="connsiteX16327" fmla="*/ 779463 w 1031876"/>
              <a:gd name="connsiteY16327" fmla="*/ 258762 h 1106488"/>
              <a:gd name="connsiteX16328" fmla="*/ 785714 w 1031876"/>
              <a:gd name="connsiteY16328" fmla="*/ 262334 h 1106488"/>
              <a:gd name="connsiteX16329" fmla="*/ 786323 w 1031876"/>
              <a:gd name="connsiteY16329" fmla="*/ 264770 h 1106488"/>
              <a:gd name="connsiteX16330" fmla="*/ 786323 w 1031876"/>
              <a:gd name="connsiteY16330" fmla="*/ 264718 h 1106488"/>
              <a:gd name="connsiteX16331" fmla="*/ 786323 w 1031876"/>
              <a:gd name="connsiteY16331" fmla="*/ 262156 h 1106488"/>
              <a:gd name="connsiteX16332" fmla="*/ 786607 w 1031876"/>
              <a:gd name="connsiteY16332" fmla="*/ 262298 h 1106488"/>
              <a:gd name="connsiteX16333" fmla="*/ 793161 w 1031876"/>
              <a:gd name="connsiteY16333" fmla="*/ 265571 h 1106488"/>
              <a:gd name="connsiteX16334" fmla="*/ 792306 w 1031876"/>
              <a:gd name="connsiteY16334" fmla="*/ 265571 h 1106488"/>
              <a:gd name="connsiteX16335" fmla="*/ 789742 w 1031876"/>
              <a:gd name="connsiteY16335" fmla="*/ 265571 h 1106488"/>
              <a:gd name="connsiteX16336" fmla="*/ 787178 w 1031876"/>
              <a:gd name="connsiteY16336" fmla="*/ 265571 h 1106488"/>
              <a:gd name="connsiteX16337" fmla="*/ 786607 w 1031876"/>
              <a:gd name="connsiteY16337" fmla="*/ 265571 h 1106488"/>
              <a:gd name="connsiteX16338" fmla="*/ 786523 w 1031876"/>
              <a:gd name="connsiteY16338" fmla="*/ 265571 h 1106488"/>
              <a:gd name="connsiteX16339" fmla="*/ 786607 w 1031876"/>
              <a:gd name="connsiteY16339" fmla="*/ 265906 h 1106488"/>
              <a:gd name="connsiteX16340" fmla="*/ 779463 w 1031876"/>
              <a:gd name="connsiteY16340" fmla="*/ 258762 h 1106488"/>
              <a:gd name="connsiteX16341" fmla="*/ 758826 w 1031876"/>
              <a:gd name="connsiteY16341" fmla="*/ 258762 h 1106488"/>
              <a:gd name="connsiteX16342" fmla="*/ 765077 w 1031876"/>
              <a:gd name="connsiteY16342" fmla="*/ 265013 h 1106488"/>
              <a:gd name="connsiteX16343" fmla="*/ 765176 w 1031876"/>
              <a:gd name="connsiteY16343" fmla="*/ 265112 h 1106488"/>
              <a:gd name="connsiteX16344" fmla="*/ 765176 w 1031876"/>
              <a:gd name="connsiteY16344" fmla="*/ 262731 h 1106488"/>
              <a:gd name="connsiteX16345" fmla="*/ 765176 w 1031876"/>
              <a:gd name="connsiteY16345" fmla="*/ 258762 h 1106488"/>
              <a:gd name="connsiteX16346" fmla="*/ 773114 w 1031876"/>
              <a:gd name="connsiteY16346" fmla="*/ 266700 h 1106488"/>
              <a:gd name="connsiteX16347" fmla="*/ 773113 w 1031876"/>
              <a:gd name="connsiteY16347" fmla="*/ 266700 h 1106488"/>
              <a:gd name="connsiteX16348" fmla="*/ 772320 w 1031876"/>
              <a:gd name="connsiteY16348" fmla="*/ 266700 h 1106488"/>
              <a:gd name="connsiteX16349" fmla="*/ 770177 w 1031876"/>
              <a:gd name="connsiteY16349" fmla="*/ 271145 h 1106488"/>
              <a:gd name="connsiteX16350" fmla="*/ 768491 w 1031876"/>
              <a:gd name="connsiteY16350" fmla="*/ 271787 h 1106488"/>
              <a:gd name="connsiteX16351" fmla="*/ 768649 w 1031876"/>
              <a:gd name="connsiteY16351" fmla="*/ 272157 h 1106488"/>
              <a:gd name="connsiteX16352" fmla="*/ 765970 w 1031876"/>
              <a:gd name="connsiteY16352" fmla="*/ 273050 h 1106488"/>
              <a:gd name="connsiteX16353" fmla="*/ 765970 w 1031876"/>
              <a:gd name="connsiteY16353" fmla="*/ 272748 h 1106488"/>
              <a:gd name="connsiteX16354" fmla="*/ 765176 w 1031876"/>
              <a:gd name="connsiteY16354" fmla="*/ 273050 h 1106488"/>
              <a:gd name="connsiteX16355" fmla="*/ 765970 w 1031876"/>
              <a:gd name="connsiteY16355" fmla="*/ 272109 h 1106488"/>
              <a:gd name="connsiteX16356" fmla="*/ 765970 w 1031876"/>
              <a:gd name="connsiteY16356" fmla="*/ 269478 h 1106488"/>
              <a:gd name="connsiteX16357" fmla="*/ 765970 w 1031876"/>
              <a:gd name="connsiteY16357" fmla="*/ 267641 h 1106488"/>
              <a:gd name="connsiteX16358" fmla="*/ 765176 w 1031876"/>
              <a:gd name="connsiteY16358" fmla="*/ 266700 h 1106488"/>
              <a:gd name="connsiteX16359" fmla="*/ 765176 w 1031876"/>
              <a:gd name="connsiteY16359" fmla="*/ 266501 h 1106488"/>
              <a:gd name="connsiteX16360" fmla="*/ 762398 w 1031876"/>
              <a:gd name="connsiteY16360" fmla="*/ 268585 h 1106488"/>
              <a:gd name="connsiteX16361" fmla="*/ 758826 w 1031876"/>
              <a:gd name="connsiteY16361" fmla="*/ 265906 h 1106488"/>
              <a:gd name="connsiteX16362" fmla="*/ 762398 w 1031876"/>
              <a:gd name="connsiteY16362" fmla="*/ 265906 h 1106488"/>
              <a:gd name="connsiteX16363" fmla="*/ 765176 w 1031876"/>
              <a:gd name="connsiteY16363" fmla="*/ 265906 h 1106488"/>
              <a:gd name="connsiteX16364" fmla="*/ 765176 w 1031876"/>
              <a:gd name="connsiteY16364" fmla="*/ 265793 h 1106488"/>
              <a:gd name="connsiteX16365" fmla="*/ 759719 w 1031876"/>
              <a:gd name="connsiteY16365" fmla="*/ 265013 h 1106488"/>
              <a:gd name="connsiteX16366" fmla="*/ 758826 w 1031876"/>
              <a:gd name="connsiteY16366" fmla="*/ 258762 h 1106488"/>
              <a:gd name="connsiteX16367" fmla="*/ 752476 w 1031876"/>
              <a:gd name="connsiteY16367" fmla="*/ 258762 h 1106488"/>
              <a:gd name="connsiteX16368" fmla="*/ 753270 w 1031876"/>
              <a:gd name="connsiteY16368" fmla="*/ 258762 h 1106488"/>
              <a:gd name="connsiteX16369" fmla="*/ 755651 w 1031876"/>
              <a:gd name="connsiteY16369" fmla="*/ 258762 h 1106488"/>
              <a:gd name="connsiteX16370" fmla="*/ 758826 w 1031876"/>
              <a:gd name="connsiteY16370" fmla="*/ 258762 h 1106488"/>
              <a:gd name="connsiteX16371" fmla="*/ 756921 w 1031876"/>
              <a:gd name="connsiteY16371" fmla="*/ 259556 h 1106488"/>
              <a:gd name="connsiteX16372" fmla="*/ 834186 w 1031876"/>
              <a:gd name="connsiteY16372" fmla="*/ 258741 h 1106488"/>
              <a:gd name="connsiteX16373" fmla="*/ 841024 w 1031876"/>
              <a:gd name="connsiteY16373" fmla="*/ 265571 h 1106488"/>
              <a:gd name="connsiteX16374" fmla="*/ 834186 w 1031876"/>
              <a:gd name="connsiteY16374" fmla="*/ 258741 h 1106488"/>
              <a:gd name="connsiteX16375" fmla="*/ 834186 w 1031876"/>
              <a:gd name="connsiteY16375" fmla="*/ 258741 h 1106488"/>
              <a:gd name="connsiteX16376" fmla="*/ 841024 w 1031876"/>
              <a:gd name="connsiteY16376" fmla="*/ 265571 h 1106488"/>
              <a:gd name="connsiteX16377" fmla="*/ 834186 w 1031876"/>
              <a:gd name="connsiteY16377" fmla="*/ 258741 h 1106488"/>
              <a:gd name="connsiteX16378" fmla="*/ 827349 w 1031876"/>
              <a:gd name="connsiteY16378" fmla="*/ 258741 h 1106488"/>
              <a:gd name="connsiteX16379" fmla="*/ 829012 w 1031876"/>
              <a:gd name="connsiteY16379" fmla="*/ 262618 h 1106488"/>
              <a:gd name="connsiteX16380" fmla="*/ 828204 w 1031876"/>
              <a:gd name="connsiteY16380" fmla="*/ 262156 h 1106488"/>
              <a:gd name="connsiteX16381" fmla="*/ 827349 w 1031876"/>
              <a:gd name="connsiteY16381" fmla="*/ 258741 h 1106488"/>
              <a:gd name="connsiteX16382" fmla="*/ 824862 w 1031876"/>
              <a:gd name="connsiteY16382" fmla="*/ 258741 h 1106488"/>
              <a:gd name="connsiteX16383" fmla="*/ 825639 w 1031876"/>
              <a:gd name="connsiteY16383" fmla="*/ 258741 h 1106488"/>
              <a:gd name="connsiteX16384" fmla="*/ 827349 w 1031876"/>
              <a:gd name="connsiteY16384" fmla="*/ 258741 h 1106488"/>
              <a:gd name="connsiteX16385" fmla="*/ 827349 w 1031876"/>
              <a:gd name="connsiteY16385" fmla="*/ 259595 h 1106488"/>
              <a:gd name="connsiteX16386" fmla="*/ 827349 w 1031876"/>
              <a:gd name="connsiteY16386" fmla="*/ 262156 h 1106488"/>
              <a:gd name="connsiteX16387" fmla="*/ 827349 w 1031876"/>
              <a:gd name="connsiteY16387" fmla="*/ 264718 h 1106488"/>
              <a:gd name="connsiteX16388" fmla="*/ 827349 w 1031876"/>
              <a:gd name="connsiteY16388" fmla="*/ 265571 h 1106488"/>
              <a:gd name="connsiteX16389" fmla="*/ 786323 w 1031876"/>
              <a:gd name="connsiteY16389" fmla="*/ 258741 h 1106488"/>
              <a:gd name="connsiteX16390" fmla="*/ 786607 w 1031876"/>
              <a:gd name="connsiteY16390" fmla="*/ 259025 h 1106488"/>
              <a:gd name="connsiteX16391" fmla="*/ 787178 w 1031876"/>
              <a:gd name="connsiteY16391" fmla="*/ 259595 h 1106488"/>
              <a:gd name="connsiteX16392" fmla="*/ 788439 w 1031876"/>
              <a:gd name="connsiteY16392" fmla="*/ 260855 h 1106488"/>
              <a:gd name="connsiteX16393" fmla="*/ 793161 w 1031876"/>
              <a:gd name="connsiteY16393" fmla="*/ 265571 h 1106488"/>
              <a:gd name="connsiteX16394" fmla="*/ 787178 w 1031876"/>
              <a:gd name="connsiteY16394" fmla="*/ 262156 h 1106488"/>
              <a:gd name="connsiteX16395" fmla="*/ 786607 w 1031876"/>
              <a:gd name="connsiteY16395" fmla="*/ 259876 h 1106488"/>
              <a:gd name="connsiteX16396" fmla="*/ 779486 w 1031876"/>
              <a:gd name="connsiteY16396" fmla="*/ 258741 h 1106488"/>
              <a:gd name="connsiteX16397" fmla="*/ 786323 w 1031876"/>
              <a:gd name="connsiteY16397" fmla="*/ 258741 h 1106488"/>
              <a:gd name="connsiteX16398" fmla="*/ 786323 w 1031876"/>
              <a:gd name="connsiteY16398" fmla="*/ 262156 h 1106488"/>
              <a:gd name="connsiteX16399" fmla="*/ 785813 w 1031876"/>
              <a:gd name="connsiteY16399" fmla="*/ 261901 h 1106488"/>
              <a:gd name="connsiteX16400" fmla="*/ 781117 w 1031876"/>
              <a:gd name="connsiteY16400" fmla="*/ 259556 h 1106488"/>
              <a:gd name="connsiteX16401" fmla="*/ 287179 w 1031876"/>
              <a:gd name="connsiteY16401" fmla="*/ 258741 h 1106488"/>
              <a:gd name="connsiteX16402" fmla="*/ 287179 w 1031876"/>
              <a:gd name="connsiteY16402" fmla="*/ 265571 h 1106488"/>
              <a:gd name="connsiteX16403" fmla="*/ 286324 w 1031876"/>
              <a:gd name="connsiteY16403" fmla="*/ 265571 h 1106488"/>
              <a:gd name="connsiteX16404" fmla="*/ 282905 w 1031876"/>
              <a:gd name="connsiteY16404" fmla="*/ 265571 h 1106488"/>
              <a:gd name="connsiteX16405" fmla="*/ 280341 w 1031876"/>
              <a:gd name="connsiteY16405" fmla="*/ 265571 h 1106488"/>
              <a:gd name="connsiteX16406" fmla="*/ 287179 w 1031876"/>
              <a:gd name="connsiteY16406" fmla="*/ 258741 h 1106488"/>
              <a:gd name="connsiteX16407" fmla="*/ 75214 w 1031876"/>
              <a:gd name="connsiteY16407" fmla="*/ 258741 h 1106488"/>
              <a:gd name="connsiteX16408" fmla="*/ 74872 w 1031876"/>
              <a:gd name="connsiteY16408" fmla="*/ 259082 h 1106488"/>
              <a:gd name="connsiteX16409" fmla="*/ 75213 w 1031876"/>
              <a:gd name="connsiteY16409" fmla="*/ 258742 h 1106488"/>
              <a:gd name="connsiteX16410" fmla="*/ 821332 w 1031876"/>
              <a:gd name="connsiteY16410" fmla="*/ 257648 h 1106488"/>
              <a:gd name="connsiteX16411" fmla="*/ 821366 w 1031876"/>
              <a:gd name="connsiteY16411" fmla="*/ 257887 h 1106488"/>
              <a:gd name="connsiteX16412" fmla="*/ 824726 w 1031876"/>
              <a:gd name="connsiteY16412" fmla="*/ 258367 h 1106488"/>
              <a:gd name="connsiteX16413" fmla="*/ 824862 w 1031876"/>
              <a:gd name="connsiteY16413" fmla="*/ 258741 h 1106488"/>
              <a:gd name="connsiteX16414" fmla="*/ 824785 w 1031876"/>
              <a:gd name="connsiteY16414" fmla="*/ 258741 h 1106488"/>
              <a:gd name="connsiteX16415" fmla="*/ 823930 w 1031876"/>
              <a:gd name="connsiteY16415" fmla="*/ 258741 h 1106488"/>
              <a:gd name="connsiteX16416" fmla="*/ 820511 w 1031876"/>
              <a:gd name="connsiteY16416" fmla="*/ 258741 h 1106488"/>
              <a:gd name="connsiteX16417" fmla="*/ 776288 w 1031876"/>
              <a:gd name="connsiteY16417" fmla="*/ 256877 h 1106488"/>
              <a:gd name="connsiteX16418" fmla="*/ 779147 w 1031876"/>
              <a:gd name="connsiteY16418" fmla="*/ 259289 h 1106488"/>
              <a:gd name="connsiteX16419" fmla="*/ 779463 w 1031876"/>
              <a:gd name="connsiteY16419" fmla="*/ 258762 h 1106488"/>
              <a:gd name="connsiteX16420" fmla="*/ 779463 w 1031876"/>
              <a:gd name="connsiteY16420" fmla="*/ 259556 h 1106488"/>
              <a:gd name="connsiteX16421" fmla="*/ 779463 w 1031876"/>
              <a:gd name="connsiteY16421" fmla="*/ 259754 h 1106488"/>
              <a:gd name="connsiteX16422" fmla="*/ 779463 w 1031876"/>
              <a:gd name="connsiteY16422" fmla="*/ 266700 h 1106488"/>
              <a:gd name="connsiteX16423" fmla="*/ 777082 w 1031876"/>
              <a:gd name="connsiteY16423" fmla="*/ 262731 h 1106488"/>
              <a:gd name="connsiteX16424" fmla="*/ 778987 w 1031876"/>
              <a:gd name="connsiteY16424" fmla="*/ 259556 h 1106488"/>
              <a:gd name="connsiteX16425" fmla="*/ 778669 w 1031876"/>
              <a:gd name="connsiteY16425" fmla="*/ 259556 h 1106488"/>
              <a:gd name="connsiteX16426" fmla="*/ 776288 w 1031876"/>
              <a:gd name="connsiteY16426" fmla="*/ 259556 h 1106488"/>
              <a:gd name="connsiteX16427" fmla="*/ 774701 w 1031876"/>
              <a:gd name="connsiteY16427" fmla="*/ 259556 h 1106488"/>
              <a:gd name="connsiteX16428" fmla="*/ 773907 w 1031876"/>
              <a:gd name="connsiteY16428" fmla="*/ 260350 h 1106488"/>
              <a:gd name="connsiteX16429" fmla="*/ 773113 w 1031876"/>
              <a:gd name="connsiteY16429" fmla="*/ 259556 h 1106488"/>
              <a:gd name="connsiteX16430" fmla="*/ 773907 w 1031876"/>
              <a:gd name="connsiteY16430" fmla="*/ 258762 h 1106488"/>
              <a:gd name="connsiteX16431" fmla="*/ 773974 w 1031876"/>
              <a:gd name="connsiteY16431" fmla="*/ 258829 h 1106488"/>
              <a:gd name="connsiteX16432" fmla="*/ 836673 w 1031876"/>
              <a:gd name="connsiteY16432" fmla="*/ 256257 h 1106488"/>
              <a:gd name="connsiteX16433" fmla="*/ 841024 w 1031876"/>
              <a:gd name="connsiteY16433" fmla="*/ 258741 h 1106488"/>
              <a:gd name="connsiteX16434" fmla="*/ 837605 w 1031876"/>
              <a:gd name="connsiteY16434" fmla="*/ 257887 h 1106488"/>
              <a:gd name="connsiteX16435" fmla="*/ 74282 w 1031876"/>
              <a:gd name="connsiteY16435" fmla="*/ 255015 h 1106488"/>
              <a:gd name="connsiteX16436" fmla="*/ 73932 w 1031876"/>
              <a:gd name="connsiteY16436" fmla="*/ 256180 h 1106488"/>
              <a:gd name="connsiteX16437" fmla="*/ 73504 w 1031876"/>
              <a:gd name="connsiteY16437" fmla="*/ 255326 h 1106488"/>
              <a:gd name="connsiteX16438" fmla="*/ 822562 w 1031876"/>
              <a:gd name="connsiteY16438" fmla="*/ 253960 h 1106488"/>
              <a:gd name="connsiteX16439" fmla="*/ 823930 w 1031876"/>
              <a:gd name="connsiteY16439" fmla="*/ 255326 h 1106488"/>
              <a:gd name="connsiteX16440" fmla="*/ 827349 w 1031876"/>
              <a:gd name="connsiteY16440" fmla="*/ 258741 h 1106488"/>
              <a:gd name="connsiteX16441" fmla="*/ 824726 w 1031876"/>
              <a:gd name="connsiteY16441" fmla="*/ 258367 h 1106488"/>
              <a:gd name="connsiteX16442" fmla="*/ 823930 w 1031876"/>
              <a:gd name="connsiteY16442" fmla="*/ 256180 h 1106488"/>
              <a:gd name="connsiteX16443" fmla="*/ 822257 w 1031876"/>
              <a:gd name="connsiteY16443" fmla="*/ 254091 h 1106488"/>
              <a:gd name="connsiteX16444" fmla="*/ 64844 w 1031876"/>
              <a:gd name="connsiteY16444" fmla="*/ 252901 h 1106488"/>
              <a:gd name="connsiteX16445" fmla="*/ 61913 w 1031876"/>
              <a:gd name="connsiteY16445" fmla="*/ 258763 h 1106488"/>
              <a:gd name="connsiteX16446" fmla="*/ 62707 w 1031876"/>
              <a:gd name="connsiteY16446" fmla="*/ 253207 h 1106488"/>
              <a:gd name="connsiteX16447" fmla="*/ 301543 w 1031876"/>
              <a:gd name="connsiteY16447" fmla="*/ 252679 h 1106488"/>
              <a:gd name="connsiteX16448" fmla="*/ 300854 w 1031876"/>
              <a:gd name="connsiteY16448" fmla="*/ 252764 h 1106488"/>
              <a:gd name="connsiteX16449" fmla="*/ 294328 w 1031876"/>
              <a:gd name="connsiteY16449" fmla="*/ 258470 h 1106488"/>
              <a:gd name="connsiteX16450" fmla="*/ 300634 w 1031876"/>
              <a:gd name="connsiteY16450" fmla="*/ 255587 h 1106488"/>
              <a:gd name="connsiteX16451" fmla="*/ 74443 w 1031876"/>
              <a:gd name="connsiteY16451" fmla="*/ 252461 h 1106488"/>
              <a:gd name="connsiteX16452" fmla="*/ 71438 w 1031876"/>
              <a:gd name="connsiteY16452" fmla="*/ 253306 h 1106488"/>
              <a:gd name="connsiteX16453" fmla="*/ 70427 w 1031876"/>
              <a:gd name="connsiteY16453" fmla="*/ 255297 h 1106488"/>
              <a:gd name="connsiteX16454" fmla="*/ 70441 w 1031876"/>
              <a:gd name="connsiteY16454" fmla="*/ 255316 h 1106488"/>
              <a:gd name="connsiteX16455" fmla="*/ 68263 w 1031876"/>
              <a:gd name="connsiteY16455" fmla="*/ 252415 h 1106488"/>
              <a:gd name="connsiteX16456" fmla="*/ 68261 w 1031876"/>
              <a:gd name="connsiteY16456" fmla="*/ 252419 h 1106488"/>
              <a:gd name="connsiteX16457" fmla="*/ 68262 w 1031876"/>
              <a:gd name="connsiteY16457" fmla="*/ 252415 h 1106488"/>
              <a:gd name="connsiteX16458" fmla="*/ 68263 w 1031876"/>
              <a:gd name="connsiteY16458" fmla="*/ 252413 h 1106488"/>
              <a:gd name="connsiteX16459" fmla="*/ 68263 w 1031876"/>
              <a:gd name="connsiteY16459" fmla="*/ 252414 h 1106488"/>
              <a:gd name="connsiteX16460" fmla="*/ 68263 w 1031876"/>
              <a:gd name="connsiteY16460" fmla="*/ 252414 h 1106488"/>
              <a:gd name="connsiteX16461" fmla="*/ 68262 w 1031876"/>
              <a:gd name="connsiteY16461" fmla="*/ 252415 h 1106488"/>
              <a:gd name="connsiteX16462" fmla="*/ 68257 w 1031876"/>
              <a:gd name="connsiteY16462" fmla="*/ 252427 h 1106488"/>
              <a:gd name="connsiteX16463" fmla="*/ 65088 w 1031876"/>
              <a:gd name="connsiteY16463" fmla="*/ 258663 h 1106488"/>
              <a:gd name="connsiteX16464" fmla="*/ 61913 w 1031876"/>
              <a:gd name="connsiteY16464" fmla="*/ 259556 h 1106488"/>
              <a:gd name="connsiteX16465" fmla="*/ 65088 w 1031876"/>
              <a:gd name="connsiteY16465" fmla="*/ 255984 h 1106488"/>
              <a:gd name="connsiteX16466" fmla="*/ 65580 w 1031876"/>
              <a:gd name="connsiteY16466" fmla="*/ 255431 h 1106488"/>
              <a:gd name="connsiteX16467" fmla="*/ 724694 w 1031876"/>
              <a:gd name="connsiteY16467" fmla="*/ 252413 h 1106488"/>
              <a:gd name="connsiteX16468" fmla="*/ 731838 w 1031876"/>
              <a:gd name="connsiteY16468" fmla="*/ 252413 h 1106488"/>
              <a:gd name="connsiteX16469" fmla="*/ 731838 w 1031876"/>
              <a:gd name="connsiteY16469" fmla="*/ 258763 h 1106488"/>
              <a:gd name="connsiteX16470" fmla="*/ 724694 w 1031876"/>
              <a:gd name="connsiteY16470" fmla="*/ 252413 h 1106488"/>
              <a:gd name="connsiteX16471" fmla="*/ 341313 w 1031876"/>
              <a:gd name="connsiteY16471" fmla="*/ 252413 h 1106488"/>
              <a:gd name="connsiteX16472" fmla="*/ 341313 w 1031876"/>
              <a:gd name="connsiteY16472" fmla="*/ 258763 h 1106488"/>
              <a:gd name="connsiteX16473" fmla="*/ 340519 w 1031876"/>
              <a:gd name="connsiteY16473" fmla="*/ 258763 h 1106488"/>
              <a:gd name="connsiteX16474" fmla="*/ 337344 w 1031876"/>
              <a:gd name="connsiteY16474" fmla="*/ 258763 h 1106488"/>
              <a:gd name="connsiteX16475" fmla="*/ 336551 w 1031876"/>
              <a:gd name="connsiteY16475" fmla="*/ 258763 h 1106488"/>
              <a:gd name="connsiteX16476" fmla="*/ 334963 w 1031876"/>
              <a:gd name="connsiteY16476" fmla="*/ 258763 h 1106488"/>
              <a:gd name="connsiteX16477" fmla="*/ 334977 w 1031876"/>
              <a:gd name="connsiteY16477" fmla="*/ 258749 h 1106488"/>
              <a:gd name="connsiteX16478" fmla="*/ 328204 w 1031876"/>
              <a:gd name="connsiteY16478" fmla="*/ 259595 h 1106488"/>
              <a:gd name="connsiteX16479" fmla="*/ 328204 w 1031876"/>
              <a:gd name="connsiteY16479" fmla="*/ 259595 h 1106488"/>
              <a:gd name="connsiteX16480" fmla="*/ 327931 w 1031876"/>
              <a:gd name="connsiteY16480" fmla="*/ 259834 h 1106488"/>
              <a:gd name="connsiteX16481" fmla="*/ 328204 w 1031876"/>
              <a:gd name="connsiteY16481" fmla="*/ 258741 h 1106488"/>
              <a:gd name="connsiteX16482" fmla="*/ 334187 w 1031876"/>
              <a:gd name="connsiteY16482" fmla="*/ 258741 h 1106488"/>
              <a:gd name="connsiteX16483" fmla="*/ 334985 w 1031876"/>
              <a:gd name="connsiteY16483" fmla="*/ 258741 h 1106488"/>
              <a:gd name="connsiteX16484" fmla="*/ 338138 w 1031876"/>
              <a:gd name="connsiteY16484" fmla="*/ 255588 h 1106488"/>
              <a:gd name="connsiteX16485" fmla="*/ 341313 w 1031876"/>
              <a:gd name="connsiteY16485" fmla="*/ 252413 h 1106488"/>
              <a:gd name="connsiteX16486" fmla="*/ 751682 w 1031876"/>
              <a:gd name="connsiteY16486" fmla="*/ 252412 h 1106488"/>
              <a:gd name="connsiteX16487" fmla="*/ 751682 w 1031876"/>
              <a:gd name="connsiteY16487" fmla="*/ 258762 h 1106488"/>
              <a:gd name="connsiteX16488" fmla="*/ 751682 w 1031876"/>
              <a:gd name="connsiteY16488" fmla="*/ 252412 h 1106488"/>
              <a:gd name="connsiteX16489" fmla="*/ 361950 w 1031876"/>
              <a:gd name="connsiteY16489" fmla="*/ 252412 h 1106488"/>
              <a:gd name="connsiteX16490" fmla="*/ 364927 w 1031876"/>
              <a:gd name="connsiteY16490" fmla="*/ 252412 h 1106488"/>
              <a:gd name="connsiteX16491" fmla="*/ 365919 w 1031876"/>
              <a:gd name="connsiteY16491" fmla="*/ 252412 h 1106488"/>
              <a:gd name="connsiteX16492" fmla="*/ 369888 w 1031876"/>
              <a:gd name="connsiteY16492" fmla="*/ 252412 h 1106488"/>
              <a:gd name="connsiteX16493" fmla="*/ 361950 w 1031876"/>
              <a:gd name="connsiteY16493" fmla="*/ 258762 h 1106488"/>
              <a:gd name="connsiteX16494" fmla="*/ 361950 w 1031876"/>
              <a:gd name="connsiteY16494" fmla="*/ 257968 h 1106488"/>
              <a:gd name="connsiteX16495" fmla="*/ 361950 w 1031876"/>
              <a:gd name="connsiteY16495" fmla="*/ 254793 h 1106488"/>
              <a:gd name="connsiteX16496" fmla="*/ 361950 w 1031876"/>
              <a:gd name="connsiteY16496" fmla="*/ 252412 h 1106488"/>
              <a:gd name="connsiteX16497" fmla="*/ 834231 w 1031876"/>
              <a:gd name="connsiteY16497" fmla="*/ 252090 h 1106488"/>
              <a:gd name="connsiteX16498" fmla="*/ 834231 w 1031876"/>
              <a:gd name="connsiteY16498" fmla="*/ 252225 h 1106488"/>
              <a:gd name="connsiteX16499" fmla="*/ 834258 w 1031876"/>
              <a:gd name="connsiteY16499" fmla="*/ 252412 h 1106488"/>
              <a:gd name="connsiteX16500" fmla="*/ 834311 w 1031876"/>
              <a:gd name="connsiteY16500" fmla="*/ 252412 h 1106488"/>
              <a:gd name="connsiteX16501" fmla="*/ 820511 w 1031876"/>
              <a:gd name="connsiteY16501" fmla="*/ 251911 h 1106488"/>
              <a:gd name="connsiteX16502" fmla="*/ 821366 w 1031876"/>
              <a:gd name="connsiteY16502" fmla="*/ 254472 h 1106488"/>
              <a:gd name="connsiteX16503" fmla="*/ 822174 w 1031876"/>
              <a:gd name="connsiteY16503" fmla="*/ 254126 h 1106488"/>
              <a:gd name="connsiteX16504" fmla="*/ 823075 w 1031876"/>
              <a:gd name="connsiteY16504" fmla="*/ 255326 h 1106488"/>
              <a:gd name="connsiteX16505" fmla="*/ 821332 w 1031876"/>
              <a:gd name="connsiteY16505" fmla="*/ 257648 h 1106488"/>
              <a:gd name="connsiteX16506" fmla="*/ 820511 w 1031876"/>
              <a:gd name="connsiteY16506" fmla="*/ 251911 h 1106488"/>
              <a:gd name="connsiteX16507" fmla="*/ 822257 w 1031876"/>
              <a:gd name="connsiteY16507" fmla="*/ 254091 h 1106488"/>
              <a:gd name="connsiteX16508" fmla="*/ 822174 w 1031876"/>
              <a:gd name="connsiteY16508" fmla="*/ 254126 h 1106488"/>
              <a:gd name="connsiteX16509" fmla="*/ 820511 w 1031876"/>
              <a:gd name="connsiteY16509" fmla="*/ 251911 h 1106488"/>
              <a:gd name="connsiteX16510" fmla="*/ 823442 w 1031876"/>
              <a:gd name="connsiteY16510" fmla="*/ 253583 h 1106488"/>
              <a:gd name="connsiteX16511" fmla="*/ 822562 w 1031876"/>
              <a:gd name="connsiteY16511" fmla="*/ 253960 h 1106488"/>
              <a:gd name="connsiteX16512" fmla="*/ 779486 w 1031876"/>
              <a:gd name="connsiteY16512" fmla="*/ 251911 h 1106488"/>
              <a:gd name="connsiteX16513" fmla="*/ 786323 w 1031876"/>
              <a:gd name="connsiteY16513" fmla="*/ 258741 h 1106488"/>
              <a:gd name="connsiteX16514" fmla="*/ 779486 w 1031876"/>
              <a:gd name="connsiteY16514" fmla="*/ 251911 h 1106488"/>
              <a:gd name="connsiteX16515" fmla="*/ 307692 w 1031876"/>
              <a:gd name="connsiteY16515" fmla="*/ 251911 h 1106488"/>
              <a:gd name="connsiteX16516" fmla="*/ 306837 w 1031876"/>
              <a:gd name="connsiteY16516" fmla="*/ 255326 h 1106488"/>
              <a:gd name="connsiteX16517" fmla="*/ 305205 w 1031876"/>
              <a:gd name="connsiteY16517" fmla="*/ 256257 h 1106488"/>
              <a:gd name="connsiteX16518" fmla="*/ 759619 w 1031876"/>
              <a:gd name="connsiteY16518" fmla="*/ 251884 h 1106488"/>
              <a:gd name="connsiteX16519" fmla="*/ 762000 w 1031876"/>
              <a:gd name="connsiteY16519" fmla="*/ 251884 h 1106488"/>
              <a:gd name="connsiteX16520" fmla="*/ 765175 w 1031876"/>
              <a:gd name="connsiteY16520" fmla="*/ 251884 h 1106488"/>
              <a:gd name="connsiteX16521" fmla="*/ 765175 w 1031876"/>
              <a:gd name="connsiteY16521" fmla="*/ 252744 h 1106488"/>
              <a:gd name="connsiteX16522" fmla="*/ 765175 w 1031876"/>
              <a:gd name="connsiteY16522" fmla="*/ 258762 h 1106488"/>
              <a:gd name="connsiteX16523" fmla="*/ 765175 w 1031876"/>
              <a:gd name="connsiteY16523" fmla="*/ 258763 h 1106488"/>
              <a:gd name="connsiteX16524" fmla="*/ 765174 w 1031876"/>
              <a:gd name="connsiteY16524" fmla="*/ 258762 h 1106488"/>
              <a:gd name="connsiteX16525" fmla="*/ 765174 w 1031876"/>
              <a:gd name="connsiteY16525" fmla="*/ 258762 h 1106488"/>
              <a:gd name="connsiteX16526" fmla="*/ 759619 w 1031876"/>
              <a:gd name="connsiteY16526" fmla="*/ 257968 h 1106488"/>
              <a:gd name="connsiteX16527" fmla="*/ 758825 w 1031876"/>
              <a:gd name="connsiteY16527" fmla="*/ 252412 h 1106488"/>
              <a:gd name="connsiteX16528" fmla="*/ 758826 w 1031876"/>
              <a:gd name="connsiteY16528" fmla="*/ 252412 h 1106488"/>
              <a:gd name="connsiteX16529" fmla="*/ 760355 w 1031876"/>
              <a:gd name="connsiteY16529" fmla="*/ 252794 h 1106488"/>
              <a:gd name="connsiteX16530" fmla="*/ 881310 w 1031876"/>
              <a:gd name="connsiteY16530" fmla="*/ 251817 h 1106488"/>
              <a:gd name="connsiteX16531" fmla="*/ 881592 w 1031876"/>
              <a:gd name="connsiteY16531" fmla="*/ 251942 h 1106488"/>
              <a:gd name="connsiteX16532" fmla="*/ 881592 w 1031876"/>
              <a:gd name="connsiteY16532" fmla="*/ 251886 h 1106488"/>
              <a:gd name="connsiteX16533" fmla="*/ 887419 w 1031876"/>
              <a:gd name="connsiteY16533" fmla="*/ 251661 h 1106488"/>
              <a:gd name="connsiteX16534" fmla="*/ 887571 w 1031876"/>
              <a:gd name="connsiteY16534" fmla="*/ 251816 h 1106488"/>
              <a:gd name="connsiteX16535" fmla="*/ 887651 w 1031876"/>
              <a:gd name="connsiteY16535" fmla="*/ 251827 h 1106488"/>
              <a:gd name="connsiteX16536" fmla="*/ 65954 w 1031876"/>
              <a:gd name="connsiteY16536" fmla="*/ 250681 h 1106488"/>
              <a:gd name="connsiteX16537" fmla="*/ 68263 w 1031876"/>
              <a:gd name="connsiteY16537" fmla="*/ 252413 h 1106488"/>
              <a:gd name="connsiteX16538" fmla="*/ 68263 w 1031876"/>
              <a:gd name="connsiteY16538" fmla="*/ 252413 h 1106488"/>
              <a:gd name="connsiteX16539" fmla="*/ 68263 w 1031876"/>
              <a:gd name="connsiteY16539" fmla="*/ 252413 h 1106488"/>
              <a:gd name="connsiteX16540" fmla="*/ 64844 w 1031876"/>
              <a:gd name="connsiteY16540" fmla="*/ 252901 h 1106488"/>
              <a:gd name="connsiteX16541" fmla="*/ 65088 w 1031876"/>
              <a:gd name="connsiteY16541" fmla="*/ 252413 h 1106488"/>
              <a:gd name="connsiteX16542" fmla="*/ 65088 w 1031876"/>
              <a:gd name="connsiteY16542" fmla="*/ 250032 h 1106488"/>
              <a:gd name="connsiteX16543" fmla="*/ 65517 w 1031876"/>
              <a:gd name="connsiteY16543" fmla="*/ 250353 h 1106488"/>
              <a:gd name="connsiteX16544" fmla="*/ 61913 w 1031876"/>
              <a:gd name="connsiteY16544" fmla="*/ 252413 h 1106488"/>
              <a:gd name="connsiteX16545" fmla="*/ 65088 w 1031876"/>
              <a:gd name="connsiteY16545" fmla="*/ 250032 h 1106488"/>
              <a:gd name="connsiteX16546" fmla="*/ 66358 w 1031876"/>
              <a:gd name="connsiteY16546" fmla="*/ 249873 h 1106488"/>
              <a:gd name="connsiteX16547" fmla="*/ 65954 w 1031876"/>
              <a:gd name="connsiteY16547" fmla="*/ 250681 h 1106488"/>
              <a:gd name="connsiteX16548" fmla="*/ 65517 w 1031876"/>
              <a:gd name="connsiteY16548" fmla="*/ 250353 h 1106488"/>
              <a:gd name="connsiteX16549" fmla="*/ 892599 w 1031876"/>
              <a:gd name="connsiteY16549" fmla="*/ 249661 h 1106488"/>
              <a:gd name="connsiteX16550" fmla="*/ 895351 w 1031876"/>
              <a:gd name="connsiteY16550" fmla="*/ 252413 h 1106488"/>
              <a:gd name="connsiteX16551" fmla="*/ 891647 w 1031876"/>
              <a:gd name="connsiteY16551" fmla="*/ 250296 h 1106488"/>
              <a:gd name="connsiteX16552" fmla="*/ 868760 w 1031876"/>
              <a:gd name="connsiteY16552" fmla="*/ 247651 h 1106488"/>
              <a:gd name="connsiteX16553" fmla="*/ 869157 w 1031876"/>
              <a:gd name="connsiteY16553" fmla="*/ 249237 h 1106488"/>
              <a:gd name="connsiteX16554" fmla="*/ 871109 w 1031876"/>
              <a:gd name="connsiteY16554" fmla="*/ 250352 h 1106488"/>
              <a:gd name="connsiteX16555" fmla="*/ 871538 w 1031876"/>
              <a:gd name="connsiteY16555" fmla="*/ 250031 h 1106488"/>
              <a:gd name="connsiteX16556" fmla="*/ 874331 w 1031876"/>
              <a:gd name="connsiteY16556" fmla="*/ 252125 h 1106488"/>
              <a:gd name="connsiteX16557" fmla="*/ 869926 w 1031876"/>
              <a:gd name="connsiteY16557" fmla="*/ 247651 h 1106488"/>
              <a:gd name="connsiteX16558" fmla="*/ 77675 w 1031876"/>
              <a:gd name="connsiteY16558" fmla="*/ 247472 h 1106488"/>
              <a:gd name="connsiteX16559" fmla="*/ 75298 w 1031876"/>
              <a:gd name="connsiteY16559" fmla="*/ 250999 h 1106488"/>
              <a:gd name="connsiteX16560" fmla="*/ 75506 w 1031876"/>
              <a:gd name="connsiteY16560" fmla="*/ 248642 h 1106488"/>
              <a:gd name="connsiteX16561" fmla="*/ 74613 w 1031876"/>
              <a:gd name="connsiteY16561" fmla="*/ 246063 h 1106488"/>
              <a:gd name="connsiteX16562" fmla="*/ 72861 w 1031876"/>
              <a:gd name="connsiteY16562" fmla="*/ 246501 h 1106488"/>
              <a:gd name="connsiteX16563" fmla="*/ 68264 w 1031876"/>
              <a:gd name="connsiteY16563" fmla="*/ 252412 h 1106488"/>
              <a:gd name="connsiteX16564" fmla="*/ 73819 w 1031876"/>
              <a:gd name="connsiteY16564" fmla="*/ 249237 h 1106488"/>
              <a:gd name="connsiteX16565" fmla="*/ 841376 w 1031876"/>
              <a:gd name="connsiteY16565" fmla="*/ 246063 h 1106488"/>
              <a:gd name="connsiteX16566" fmla="*/ 841376 w 1031876"/>
              <a:gd name="connsiteY16566" fmla="*/ 246857 h 1106488"/>
              <a:gd name="connsiteX16567" fmla="*/ 841376 w 1031876"/>
              <a:gd name="connsiteY16567" fmla="*/ 252412 h 1106488"/>
              <a:gd name="connsiteX16568" fmla="*/ 841376 w 1031876"/>
              <a:gd name="connsiteY16568" fmla="*/ 252413 h 1106488"/>
              <a:gd name="connsiteX16569" fmla="*/ 841375 w 1031876"/>
              <a:gd name="connsiteY16569" fmla="*/ 252412 h 1106488"/>
              <a:gd name="connsiteX16570" fmla="*/ 838399 w 1031876"/>
              <a:gd name="connsiteY16570" fmla="*/ 249238 h 1106488"/>
              <a:gd name="connsiteX16571" fmla="*/ 841376 w 1031876"/>
              <a:gd name="connsiteY16571" fmla="*/ 246063 h 1106488"/>
              <a:gd name="connsiteX16572" fmla="*/ 717550 w 1031876"/>
              <a:gd name="connsiteY16572" fmla="*/ 246063 h 1106488"/>
              <a:gd name="connsiteX16573" fmla="*/ 724694 w 1031876"/>
              <a:gd name="connsiteY16573" fmla="*/ 252413 h 1106488"/>
              <a:gd name="connsiteX16574" fmla="*/ 717550 w 1031876"/>
              <a:gd name="connsiteY16574" fmla="*/ 246063 h 1106488"/>
              <a:gd name="connsiteX16575" fmla="*/ 68263 w 1031876"/>
              <a:gd name="connsiteY16575" fmla="*/ 246063 h 1106488"/>
              <a:gd name="connsiteX16576" fmla="*/ 67469 w 1031876"/>
              <a:gd name="connsiteY16576" fmla="*/ 249238 h 1106488"/>
              <a:gd name="connsiteX16577" fmla="*/ 66358 w 1031876"/>
              <a:gd name="connsiteY16577" fmla="*/ 249873 h 1106488"/>
              <a:gd name="connsiteX16578" fmla="*/ 731838 w 1031876"/>
              <a:gd name="connsiteY16578" fmla="*/ 246062 h 1106488"/>
              <a:gd name="connsiteX16579" fmla="*/ 731838 w 1031876"/>
              <a:gd name="connsiteY16579" fmla="*/ 252412 h 1106488"/>
              <a:gd name="connsiteX16580" fmla="*/ 731838 w 1031876"/>
              <a:gd name="connsiteY16580" fmla="*/ 246062 h 1106488"/>
              <a:gd name="connsiteX16581" fmla="*/ 888472 w 1031876"/>
              <a:gd name="connsiteY16581" fmla="*/ 245534 h 1106488"/>
              <a:gd name="connsiteX16582" fmla="*/ 893631 w 1031876"/>
              <a:gd name="connsiteY16582" fmla="*/ 248973 h 1106488"/>
              <a:gd name="connsiteX16583" fmla="*/ 892599 w 1031876"/>
              <a:gd name="connsiteY16583" fmla="*/ 249661 h 1106488"/>
              <a:gd name="connsiteX16584" fmla="*/ 891911 w 1031876"/>
              <a:gd name="connsiteY16584" fmla="*/ 248973 h 1106488"/>
              <a:gd name="connsiteX16585" fmla="*/ 888472 w 1031876"/>
              <a:gd name="connsiteY16585" fmla="*/ 245534 h 1106488"/>
              <a:gd name="connsiteX16586" fmla="*/ 334306 w 1031876"/>
              <a:gd name="connsiteY16586" fmla="*/ 245375 h 1106488"/>
              <a:gd name="connsiteX16587" fmla="*/ 329407 w 1031876"/>
              <a:gd name="connsiteY16587" fmla="*/ 246162 h 1106488"/>
              <a:gd name="connsiteX16588" fmla="*/ 329250 w 1031876"/>
              <a:gd name="connsiteY16588" fmla="*/ 247395 h 1106488"/>
              <a:gd name="connsiteX16589" fmla="*/ 806836 w 1031876"/>
              <a:gd name="connsiteY16589" fmla="*/ 245080 h 1106488"/>
              <a:gd name="connsiteX16590" fmla="*/ 806836 w 1031876"/>
              <a:gd name="connsiteY16590" fmla="*/ 245934 h 1106488"/>
              <a:gd name="connsiteX16591" fmla="*/ 806836 w 1031876"/>
              <a:gd name="connsiteY16591" fmla="*/ 248495 h 1106488"/>
              <a:gd name="connsiteX16592" fmla="*/ 806836 w 1031876"/>
              <a:gd name="connsiteY16592" fmla="*/ 251911 h 1106488"/>
              <a:gd name="connsiteX16593" fmla="*/ 812819 w 1031876"/>
              <a:gd name="connsiteY16593" fmla="*/ 254472 h 1106488"/>
              <a:gd name="connsiteX16594" fmla="*/ 813330 w 1031876"/>
              <a:gd name="connsiteY16594" fmla="*/ 252942 h 1106488"/>
              <a:gd name="connsiteX16595" fmla="*/ 813330 w 1031876"/>
              <a:gd name="connsiteY16595" fmla="*/ 252941 h 1106488"/>
              <a:gd name="connsiteX16596" fmla="*/ 812423 w 1031876"/>
              <a:gd name="connsiteY16596" fmla="*/ 251732 h 1106488"/>
              <a:gd name="connsiteX16597" fmla="*/ 807691 w 1031876"/>
              <a:gd name="connsiteY16597" fmla="*/ 251057 h 1106488"/>
              <a:gd name="connsiteX16598" fmla="*/ 806836 w 1031876"/>
              <a:gd name="connsiteY16598" fmla="*/ 245080 h 1106488"/>
              <a:gd name="connsiteX16599" fmla="*/ 808887 w 1031876"/>
              <a:gd name="connsiteY16599" fmla="*/ 247129 h 1106488"/>
              <a:gd name="connsiteX16600" fmla="*/ 810317 w 1031876"/>
              <a:gd name="connsiteY16600" fmla="*/ 248558 h 1106488"/>
              <a:gd name="connsiteX16601" fmla="*/ 810970 w 1031876"/>
              <a:gd name="connsiteY16601" fmla="*/ 249209 h 1106488"/>
              <a:gd name="connsiteX16602" fmla="*/ 810970 w 1031876"/>
              <a:gd name="connsiteY16602" fmla="*/ 249209 h 1106488"/>
              <a:gd name="connsiteX16603" fmla="*/ 810317 w 1031876"/>
              <a:gd name="connsiteY16603" fmla="*/ 248558 h 1106488"/>
              <a:gd name="connsiteX16604" fmla="*/ 810255 w 1031876"/>
              <a:gd name="connsiteY16604" fmla="*/ 248495 h 1106488"/>
              <a:gd name="connsiteX16605" fmla="*/ 808887 w 1031876"/>
              <a:gd name="connsiteY16605" fmla="*/ 247129 h 1106488"/>
              <a:gd name="connsiteX16606" fmla="*/ 807691 w 1031876"/>
              <a:gd name="connsiteY16606" fmla="*/ 245934 h 1106488"/>
              <a:gd name="connsiteX16607" fmla="*/ 806836 w 1031876"/>
              <a:gd name="connsiteY16607" fmla="*/ 245080 h 1106488"/>
              <a:gd name="connsiteX16608" fmla="*/ 811187 w 1031876"/>
              <a:gd name="connsiteY16608" fmla="*/ 247564 h 1106488"/>
              <a:gd name="connsiteX16609" fmla="*/ 811627 w 1031876"/>
              <a:gd name="connsiteY16609" fmla="*/ 248333 h 1106488"/>
              <a:gd name="connsiteX16610" fmla="*/ 811899 w 1031876"/>
              <a:gd name="connsiteY16610" fmla="*/ 247970 h 1106488"/>
              <a:gd name="connsiteX16611" fmla="*/ 811187 w 1031876"/>
              <a:gd name="connsiteY16611" fmla="*/ 247564 h 1106488"/>
              <a:gd name="connsiteX16612" fmla="*/ 810255 w 1031876"/>
              <a:gd name="connsiteY16612" fmla="*/ 245934 h 1106488"/>
              <a:gd name="connsiteX16613" fmla="*/ 806836 w 1031876"/>
              <a:gd name="connsiteY16613" fmla="*/ 245080 h 1106488"/>
              <a:gd name="connsiteX16614" fmla="*/ 758825 w 1031876"/>
              <a:gd name="connsiteY16614" fmla="*/ 245004 h 1106488"/>
              <a:gd name="connsiteX16615" fmla="*/ 765175 w 1031876"/>
              <a:gd name="connsiteY16615" fmla="*/ 251884 h 1106488"/>
              <a:gd name="connsiteX16616" fmla="*/ 759619 w 1031876"/>
              <a:gd name="connsiteY16616" fmla="*/ 246724 h 1106488"/>
              <a:gd name="connsiteX16617" fmla="*/ 759279 w 1031876"/>
              <a:gd name="connsiteY16617" fmla="*/ 248935 h 1106488"/>
              <a:gd name="connsiteX16618" fmla="*/ 833438 w 1031876"/>
              <a:gd name="connsiteY16618" fmla="*/ 244652 h 1106488"/>
              <a:gd name="connsiteX16619" fmla="*/ 833438 w 1031876"/>
              <a:gd name="connsiteY16619" fmla="*/ 244973 h 1106488"/>
              <a:gd name="connsiteX16620" fmla="*/ 833823 w 1031876"/>
              <a:gd name="connsiteY16620" fmla="*/ 245028 h 1106488"/>
              <a:gd name="connsiteX16621" fmla="*/ 345859 w 1031876"/>
              <a:gd name="connsiteY16621" fmla="*/ 243176 h 1106488"/>
              <a:gd name="connsiteX16622" fmla="*/ 344885 w 1031876"/>
              <a:gd name="connsiteY16622" fmla="*/ 245071 h 1106488"/>
              <a:gd name="connsiteX16623" fmla="*/ 341313 w 1031876"/>
              <a:gd name="connsiteY16623" fmla="*/ 246063 h 1106488"/>
              <a:gd name="connsiteX16624" fmla="*/ 838414 w 1031876"/>
              <a:gd name="connsiteY16624" fmla="*/ 243100 h 1106488"/>
              <a:gd name="connsiteX16625" fmla="*/ 840740 w 1031876"/>
              <a:gd name="connsiteY16625" fmla="*/ 245427 h 1106488"/>
              <a:gd name="connsiteX16626" fmla="*/ 840384 w 1031876"/>
              <a:gd name="connsiteY16626" fmla="*/ 245071 h 1106488"/>
              <a:gd name="connsiteX16627" fmla="*/ 74415 w 1031876"/>
              <a:gd name="connsiteY16627" fmla="*/ 239911 h 1106488"/>
              <a:gd name="connsiteX16628" fmla="*/ 68263 w 1031876"/>
              <a:gd name="connsiteY16628" fmla="*/ 246063 h 1106488"/>
              <a:gd name="connsiteX16629" fmla="*/ 71835 w 1031876"/>
              <a:gd name="connsiteY16629" fmla="*/ 242491 h 1106488"/>
              <a:gd name="connsiteX16630" fmla="*/ 872808 w 1031876"/>
              <a:gd name="connsiteY16630" fmla="*/ 239633 h 1106488"/>
              <a:gd name="connsiteX16631" fmla="*/ 873919 w 1031876"/>
              <a:gd name="connsiteY16631" fmla="*/ 239812 h 1106488"/>
              <a:gd name="connsiteX16632" fmla="*/ 874713 w 1031876"/>
              <a:gd name="connsiteY16632" fmla="*/ 246063 h 1106488"/>
              <a:gd name="connsiteX16633" fmla="*/ 872332 w 1031876"/>
              <a:gd name="connsiteY16633" fmla="*/ 239812 h 1106488"/>
              <a:gd name="connsiteX16634" fmla="*/ 827470 w 1031876"/>
              <a:gd name="connsiteY16634" fmla="*/ 239098 h 1106488"/>
              <a:gd name="connsiteX16635" fmla="*/ 828204 w 1031876"/>
              <a:gd name="connsiteY16635" fmla="*/ 244226 h 1106488"/>
              <a:gd name="connsiteX16636" fmla="*/ 830885 w 1031876"/>
              <a:gd name="connsiteY16636" fmla="*/ 244609 h 1106488"/>
              <a:gd name="connsiteX16637" fmla="*/ 830659 w 1031876"/>
              <a:gd name="connsiteY16637" fmla="*/ 244554 h 1106488"/>
              <a:gd name="connsiteX16638" fmla="*/ 862013 w 1031876"/>
              <a:gd name="connsiteY16638" fmla="*/ 238919 h 1106488"/>
              <a:gd name="connsiteX16639" fmla="*/ 868363 w 1031876"/>
              <a:gd name="connsiteY16639" fmla="*/ 238919 h 1106488"/>
              <a:gd name="connsiteX16640" fmla="*/ 868363 w 1031876"/>
              <a:gd name="connsiteY16640" fmla="*/ 246063 h 1106488"/>
              <a:gd name="connsiteX16641" fmla="*/ 862013 w 1031876"/>
              <a:gd name="connsiteY16641" fmla="*/ 238919 h 1106488"/>
              <a:gd name="connsiteX16642" fmla="*/ 855134 w 1031876"/>
              <a:gd name="connsiteY16642" fmla="*/ 238918 h 1106488"/>
              <a:gd name="connsiteX16643" fmla="*/ 857714 w 1031876"/>
              <a:gd name="connsiteY16643" fmla="*/ 239762 h 1106488"/>
              <a:gd name="connsiteX16644" fmla="*/ 857198 w 1031876"/>
              <a:gd name="connsiteY16644" fmla="*/ 240942 h 1106488"/>
              <a:gd name="connsiteX16645" fmla="*/ 827424 w 1031876"/>
              <a:gd name="connsiteY16645" fmla="*/ 238771 h 1106488"/>
              <a:gd name="connsiteX16646" fmla="*/ 827432 w 1031876"/>
              <a:gd name="connsiteY16646" fmla="*/ 238827 h 1106488"/>
              <a:gd name="connsiteX16647" fmla="*/ 832858 w 1031876"/>
              <a:gd name="connsiteY16647" fmla="*/ 244891 h 1106488"/>
              <a:gd name="connsiteX16648" fmla="*/ 832905 w 1031876"/>
              <a:gd name="connsiteY16648" fmla="*/ 244897 h 1106488"/>
              <a:gd name="connsiteX16649" fmla="*/ 832272 w 1031876"/>
              <a:gd name="connsiteY16649" fmla="*/ 243511 h 1106488"/>
              <a:gd name="connsiteX16650" fmla="*/ 830659 w 1031876"/>
              <a:gd name="connsiteY16650" fmla="*/ 241934 h 1106488"/>
              <a:gd name="connsiteX16651" fmla="*/ 881592 w 1031876"/>
              <a:gd name="connsiteY16651" fmla="*/ 238654 h 1106488"/>
              <a:gd name="connsiteX16652" fmla="*/ 888472 w 1031876"/>
              <a:gd name="connsiteY16652" fmla="*/ 245534 h 1106488"/>
              <a:gd name="connsiteX16653" fmla="*/ 883656 w 1031876"/>
              <a:gd name="connsiteY16653" fmla="*/ 242782 h 1106488"/>
              <a:gd name="connsiteX16654" fmla="*/ 854869 w 1031876"/>
              <a:gd name="connsiteY16654" fmla="*/ 238654 h 1106488"/>
              <a:gd name="connsiteX16655" fmla="*/ 854882 w 1031876"/>
              <a:gd name="connsiteY16655" fmla="*/ 238671 h 1106488"/>
              <a:gd name="connsiteX16656" fmla="*/ 857001 w 1031876"/>
              <a:gd name="connsiteY16656" fmla="*/ 241392 h 1106488"/>
              <a:gd name="connsiteX16657" fmla="*/ 857198 w 1031876"/>
              <a:gd name="connsiteY16657" fmla="*/ 240942 h 1106488"/>
              <a:gd name="connsiteX16658" fmla="*/ 858573 w 1031876"/>
              <a:gd name="connsiteY16658" fmla="*/ 242292 h 1106488"/>
              <a:gd name="connsiteX16659" fmla="*/ 861504 w 1031876"/>
              <a:gd name="connsiteY16659" fmla="*/ 245166 h 1106488"/>
              <a:gd name="connsiteX16660" fmla="*/ 862013 w 1031876"/>
              <a:gd name="connsiteY16660" fmla="*/ 245534 h 1106488"/>
              <a:gd name="connsiteX16661" fmla="*/ 861979 w 1031876"/>
              <a:gd name="connsiteY16661" fmla="*/ 245632 h 1106488"/>
              <a:gd name="connsiteX16662" fmla="*/ 862013 w 1031876"/>
              <a:gd name="connsiteY16662" fmla="*/ 245665 h 1106488"/>
              <a:gd name="connsiteX16663" fmla="*/ 861801 w 1031876"/>
              <a:gd name="connsiteY16663" fmla="*/ 246289 h 1106488"/>
              <a:gd name="connsiteX16664" fmla="*/ 861153 w 1031876"/>
              <a:gd name="connsiteY16664" fmla="*/ 248195 h 1106488"/>
              <a:gd name="connsiteX16665" fmla="*/ 860336 w 1031876"/>
              <a:gd name="connsiteY16665" fmla="*/ 247852 h 1106488"/>
              <a:gd name="connsiteX16666" fmla="*/ 855134 w 1031876"/>
              <a:gd name="connsiteY16666" fmla="*/ 245665 h 1106488"/>
              <a:gd name="connsiteX16667" fmla="*/ 855142 w 1031876"/>
              <a:gd name="connsiteY16667" fmla="*/ 245646 h 1106488"/>
              <a:gd name="connsiteX16668" fmla="*/ 854869 w 1031876"/>
              <a:gd name="connsiteY16668" fmla="*/ 245534 h 1106488"/>
              <a:gd name="connsiteX16669" fmla="*/ 855340 w 1031876"/>
              <a:gd name="connsiteY16669" fmla="*/ 245193 h 1106488"/>
              <a:gd name="connsiteX16670" fmla="*/ 855604 w 1031876"/>
              <a:gd name="connsiteY16670" fmla="*/ 244590 h 1106488"/>
              <a:gd name="connsiteX16671" fmla="*/ 854869 w 1031876"/>
              <a:gd name="connsiteY16671" fmla="*/ 245534 h 1106488"/>
              <a:gd name="connsiteX16672" fmla="*/ 854869 w 1031876"/>
              <a:gd name="connsiteY16672" fmla="*/ 242094 h 1106488"/>
              <a:gd name="connsiteX16673" fmla="*/ 854869 w 1031876"/>
              <a:gd name="connsiteY16673" fmla="*/ 240374 h 1106488"/>
              <a:gd name="connsiteX16674" fmla="*/ 854869 w 1031876"/>
              <a:gd name="connsiteY16674" fmla="*/ 239514 h 1106488"/>
              <a:gd name="connsiteX16675" fmla="*/ 854869 w 1031876"/>
              <a:gd name="connsiteY16675" fmla="*/ 238658 h 1106488"/>
              <a:gd name="connsiteX16676" fmla="*/ 81757 w 1031876"/>
              <a:gd name="connsiteY16676" fmla="*/ 238522 h 1106488"/>
              <a:gd name="connsiteX16677" fmla="*/ 80864 w 1031876"/>
              <a:gd name="connsiteY16677" fmla="*/ 241895 h 1106488"/>
              <a:gd name="connsiteX16678" fmla="*/ 79078 w 1031876"/>
              <a:gd name="connsiteY16678" fmla="*/ 242859 h 1106488"/>
              <a:gd name="connsiteX16679" fmla="*/ 854639 w 1031876"/>
              <a:gd name="connsiteY16679" fmla="*/ 238433 h 1106488"/>
              <a:gd name="connsiteX16680" fmla="*/ 854646 w 1031876"/>
              <a:gd name="connsiteY16680" fmla="*/ 238440 h 1106488"/>
              <a:gd name="connsiteX16681" fmla="*/ 854642 w 1031876"/>
              <a:gd name="connsiteY16681" fmla="*/ 238436 h 1106488"/>
              <a:gd name="connsiteX16682" fmla="*/ 854635 w 1031876"/>
              <a:gd name="connsiteY16682" fmla="*/ 238429 h 1106488"/>
              <a:gd name="connsiteX16683" fmla="*/ 854639 w 1031876"/>
              <a:gd name="connsiteY16683" fmla="*/ 238433 h 1106488"/>
              <a:gd name="connsiteX16684" fmla="*/ 854635 w 1031876"/>
              <a:gd name="connsiteY16684" fmla="*/ 238429 h 1106488"/>
              <a:gd name="connsiteX16685" fmla="*/ 854627 w 1031876"/>
              <a:gd name="connsiteY16685" fmla="*/ 238420 h 1106488"/>
              <a:gd name="connsiteX16686" fmla="*/ 854635 w 1031876"/>
              <a:gd name="connsiteY16686" fmla="*/ 238429 h 1106488"/>
              <a:gd name="connsiteX16687" fmla="*/ 854633 w 1031876"/>
              <a:gd name="connsiteY16687" fmla="*/ 238427 h 1106488"/>
              <a:gd name="connsiteX16688" fmla="*/ 745332 w 1031876"/>
              <a:gd name="connsiteY16688" fmla="*/ 238250 h 1106488"/>
              <a:gd name="connsiteX16689" fmla="*/ 745332 w 1031876"/>
              <a:gd name="connsiteY16689" fmla="*/ 238255 h 1106488"/>
              <a:gd name="connsiteX16690" fmla="*/ 745387 w 1031876"/>
              <a:gd name="connsiteY16690" fmla="*/ 238263 h 1106488"/>
              <a:gd name="connsiteX16691" fmla="*/ 745382 w 1031876"/>
              <a:gd name="connsiteY16691" fmla="*/ 238250 h 1106488"/>
              <a:gd name="connsiteX16692" fmla="*/ 321367 w 1031876"/>
              <a:gd name="connsiteY16692" fmla="*/ 238250 h 1106488"/>
              <a:gd name="connsiteX16693" fmla="*/ 324786 w 1031876"/>
              <a:gd name="connsiteY16693" fmla="*/ 238250 h 1106488"/>
              <a:gd name="connsiteX16694" fmla="*/ 326495 w 1031876"/>
              <a:gd name="connsiteY16694" fmla="*/ 238250 h 1106488"/>
              <a:gd name="connsiteX16695" fmla="*/ 327349 w 1031876"/>
              <a:gd name="connsiteY16695" fmla="*/ 238250 h 1106488"/>
              <a:gd name="connsiteX16696" fmla="*/ 327819 w 1031876"/>
              <a:gd name="connsiteY16696" fmla="*/ 238250 h 1106488"/>
              <a:gd name="connsiteX16697" fmla="*/ 328204 w 1031876"/>
              <a:gd name="connsiteY16697" fmla="*/ 238250 h 1106488"/>
              <a:gd name="connsiteX16698" fmla="*/ 327819 w 1031876"/>
              <a:gd name="connsiteY16698" fmla="*/ 238470 h 1106488"/>
              <a:gd name="connsiteX16699" fmla="*/ 322222 w 1031876"/>
              <a:gd name="connsiteY16699" fmla="*/ 241665 h 1106488"/>
              <a:gd name="connsiteX16700" fmla="*/ 322051 w 1031876"/>
              <a:gd name="connsiteY16700" fmla="*/ 242348 h 1106488"/>
              <a:gd name="connsiteX16701" fmla="*/ 865823 w 1031876"/>
              <a:gd name="connsiteY16701" fmla="*/ 238205 h 1106488"/>
              <a:gd name="connsiteX16702" fmla="*/ 868363 w 1031876"/>
              <a:gd name="connsiteY16702" fmla="*/ 238919 h 1106488"/>
              <a:gd name="connsiteX16703" fmla="*/ 862013 w 1031876"/>
              <a:gd name="connsiteY16703" fmla="*/ 238919 h 1106488"/>
              <a:gd name="connsiteX16704" fmla="*/ 833438 w 1031876"/>
              <a:gd name="connsiteY16704" fmla="*/ 238125 h 1106488"/>
              <a:gd name="connsiteX16705" fmla="*/ 838697 w 1031876"/>
              <a:gd name="connsiteY16705" fmla="*/ 238125 h 1106488"/>
              <a:gd name="connsiteX16706" fmla="*/ 840384 w 1031876"/>
              <a:gd name="connsiteY16706" fmla="*/ 238125 h 1106488"/>
              <a:gd name="connsiteX16707" fmla="*/ 841376 w 1031876"/>
              <a:gd name="connsiteY16707" fmla="*/ 238125 h 1106488"/>
              <a:gd name="connsiteX16708" fmla="*/ 841376 w 1031876"/>
              <a:gd name="connsiteY16708" fmla="*/ 246063 h 1106488"/>
              <a:gd name="connsiteX16709" fmla="*/ 841009 w 1031876"/>
              <a:gd name="connsiteY16709" fmla="*/ 245696 h 1106488"/>
              <a:gd name="connsiteX16710" fmla="*/ 841009 w 1031876"/>
              <a:gd name="connsiteY16710" fmla="*/ 245696 h 1106488"/>
              <a:gd name="connsiteX16711" fmla="*/ 841376 w 1031876"/>
              <a:gd name="connsiteY16711" fmla="*/ 246063 h 1106488"/>
              <a:gd name="connsiteX16712" fmla="*/ 840888 w 1031876"/>
              <a:gd name="connsiteY16712" fmla="*/ 245784 h 1106488"/>
              <a:gd name="connsiteX16713" fmla="*/ 837803 w 1031876"/>
              <a:gd name="connsiteY16713" fmla="*/ 248046 h 1106488"/>
              <a:gd name="connsiteX16714" fmla="*/ 834231 w 1031876"/>
              <a:gd name="connsiteY16714" fmla="*/ 245427 h 1106488"/>
              <a:gd name="connsiteX16715" fmla="*/ 837803 w 1031876"/>
              <a:gd name="connsiteY16715" fmla="*/ 245427 h 1106488"/>
              <a:gd name="connsiteX16716" fmla="*/ 838696 w 1031876"/>
              <a:gd name="connsiteY16716" fmla="*/ 245427 h 1106488"/>
              <a:gd name="connsiteX16717" fmla="*/ 840263 w 1031876"/>
              <a:gd name="connsiteY16717" fmla="*/ 245427 h 1106488"/>
              <a:gd name="connsiteX16718" fmla="*/ 836300 w 1031876"/>
              <a:gd name="connsiteY16718" fmla="*/ 243162 h 1106488"/>
              <a:gd name="connsiteX16719" fmla="*/ 836910 w 1031876"/>
              <a:gd name="connsiteY16719" fmla="*/ 244554 h 1106488"/>
              <a:gd name="connsiteX16720" fmla="*/ 834231 w 1031876"/>
              <a:gd name="connsiteY16720" fmla="*/ 245427 h 1106488"/>
              <a:gd name="connsiteX16721" fmla="*/ 834231 w 1031876"/>
              <a:gd name="connsiteY16721" fmla="*/ 244554 h 1106488"/>
              <a:gd name="connsiteX16722" fmla="*/ 834231 w 1031876"/>
              <a:gd name="connsiteY16722" fmla="*/ 241934 h 1106488"/>
              <a:gd name="connsiteX16723" fmla="*/ 834231 w 1031876"/>
              <a:gd name="connsiteY16723" fmla="*/ 241297 h 1106488"/>
              <a:gd name="connsiteX16724" fmla="*/ 738188 w 1031876"/>
              <a:gd name="connsiteY16724" fmla="*/ 238125 h 1106488"/>
              <a:gd name="connsiteX16725" fmla="*/ 738188 w 1031876"/>
              <a:gd name="connsiteY16725" fmla="*/ 239117 h 1106488"/>
              <a:gd name="connsiteX16726" fmla="*/ 738188 w 1031876"/>
              <a:gd name="connsiteY16726" fmla="*/ 245071 h 1106488"/>
              <a:gd name="connsiteX16727" fmla="*/ 738188 w 1031876"/>
              <a:gd name="connsiteY16727" fmla="*/ 246063 h 1106488"/>
              <a:gd name="connsiteX16728" fmla="*/ 738188 w 1031876"/>
              <a:gd name="connsiteY16728" fmla="*/ 238125 h 1106488"/>
              <a:gd name="connsiteX16729" fmla="*/ 355600 w 1031876"/>
              <a:gd name="connsiteY16729" fmla="*/ 238125 h 1106488"/>
              <a:gd name="connsiteX16730" fmla="*/ 355600 w 1031876"/>
              <a:gd name="connsiteY16730" fmla="*/ 246063 h 1106488"/>
              <a:gd name="connsiteX16731" fmla="*/ 353219 w 1031876"/>
              <a:gd name="connsiteY16731" fmla="*/ 246063 h 1106488"/>
              <a:gd name="connsiteX16732" fmla="*/ 352425 w 1031876"/>
              <a:gd name="connsiteY16732" fmla="*/ 246063 h 1106488"/>
              <a:gd name="connsiteX16733" fmla="*/ 349251 w 1031876"/>
              <a:gd name="connsiteY16733" fmla="*/ 246063 h 1106488"/>
              <a:gd name="connsiteX16734" fmla="*/ 347353 w 1031876"/>
              <a:gd name="connsiteY16734" fmla="*/ 246442 h 1106488"/>
              <a:gd name="connsiteX16735" fmla="*/ 345299 w 1031876"/>
              <a:gd name="connsiteY16735" fmla="*/ 248495 h 1106488"/>
              <a:gd name="connsiteX16736" fmla="*/ 341880 w 1031876"/>
              <a:gd name="connsiteY16736" fmla="*/ 251911 h 1106488"/>
              <a:gd name="connsiteX16737" fmla="*/ 341932 w 1031876"/>
              <a:gd name="connsiteY16737" fmla="*/ 251546 h 1106488"/>
              <a:gd name="connsiteX16738" fmla="*/ 341313 w 1031876"/>
              <a:gd name="connsiteY16738" fmla="*/ 252413 h 1106488"/>
              <a:gd name="connsiteX16739" fmla="*/ 341313 w 1031876"/>
              <a:gd name="connsiteY16739" fmla="*/ 246063 h 1106488"/>
              <a:gd name="connsiteX16740" fmla="*/ 342716 w 1031876"/>
              <a:gd name="connsiteY16740" fmla="*/ 246063 h 1106488"/>
              <a:gd name="connsiteX16741" fmla="*/ 342735 w 1031876"/>
              <a:gd name="connsiteY16741" fmla="*/ 245934 h 1106488"/>
              <a:gd name="connsiteX16742" fmla="*/ 348457 w 1031876"/>
              <a:gd name="connsiteY16742" fmla="*/ 245117 h 1106488"/>
              <a:gd name="connsiteX16743" fmla="*/ 348717 w 1031876"/>
              <a:gd name="connsiteY16743" fmla="*/ 245080 h 1106488"/>
              <a:gd name="connsiteX16744" fmla="*/ 348457 w 1031876"/>
              <a:gd name="connsiteY16744" fmla="*/ 245340 h 1106488"/>
              <a:gd name="connsiteX16745" fmla="*/ 347733 w 1031876"/>
              <a:gd name="connsiteY16745" fmla="*/ 246063 h 1106488"/>
              <a:gd name="connsiteX16746" fmla="*/ 349250 w 1031876"/>
              <a:gd name="connsiteY16746" fmla="*/ 246063 h 1106488"/>
              <a:gd name="connsiteX16747" fmla="*/ 355600 w 1031876"/>
              <a:gd name="connsiteY16747" fmla="*/ 238125 h 1106488"/>
              <a:gd name="connsiteX16748" fmla="*/ 348457 w 1031876"/>
              <a:gd name="connsiteY16748" fmla="*/ 238125 h 1106488"/>
              <a:gd name="connsiteX16749" fmla="*/ 347564 w 1031876"/>
              <a:gd name="connsiteY16749" fmla="*/ 242094 h 1106488"/>
              <a:gd name="connsiteX16750" fmla="*/ 345859 w 1031876"/>
              <a:gd name="connsiteY16750" fmla="*/ 243176 h 1106488"/>
              <a:gd name="connsiteX16751" fmla="*/ 74613 w 1031876"/>
              <a:gd name="connsiteY16751" fmla="*/ 238125 h 1106488"/>
              <a:gd name="connsiteX16752" fmla="*/ 74613 w 1031876"/>
              <a:gd name="connsiteY16752" fmla="*/ 239713 h 1106488"/>
              <a:gd name="connsiteX16753" fmla="*/ 74613 w 1031876"/>
              <a:gd name="connsiteY16753" fmla="*/ 240804 h 1106488"/>
              <a:gd name="connsiteX16754" fmla="*/ 74613 w 1031876"/>
              <a:gd name="connsiteY16754" fmla="*/ 244376 h 1106488"/>
              <a:gd name="connsiteX16755" fmla="*/ 74613 w 1031876"/>
              <a:gd name="connsiteY16755" fmla="*/ 245269 h 1106488"/>
              <a:gd name="connsiteX16756" fmla="*/ 73706 w 1031876"/>
              <a:gd name="connsiteY16756" fmla="*/ 245414 h 1106488"/>
              <a:gd name="connsiteX16757" fmla="*/ 73819 w 1031876"/>
              <a:gd name="connsiteY16757" fmla="*/ 245269 h 1106488"/>
              <a:gd name="connsiteX16758" fmla="*/ 74415 w 1031876"/>
              <a:gd name="connsiteY16758" fmla="*/ 239911 h 1106488"/>
              <a:gd name="connsiteX16759" fmla="*/ 854081 w 1031876"/>
              <a:gd name="connsiteY16759" fmla="*/ 237885 h 1106488"/>
              <a:gd name="connsiteX16760" fmla="*/ 854627 w 1031876"/>
              <a:gd name="connsiteY16760" fmla="*/ 238420 h 1106488"/>
              <a:gd name="connsiteX16761" fmla="*/ 854606 w 1031876"/>
              <a:gd name="connsiteY16761" fmla="*/ 238400 h 1106488"/>
              <a:gd name="connsiteX16762" fmla="*/ 879872 w 1031876"/>
              <a:gd name="connsiteY16762" fmla="*/ 237762 h 1106488"/>
              <a:gd name="connsiteX16763" fmla="*/ 881592 w 1031876"/>
              <a:gd name="connsiteY16763" fmla="*/ 238760 h 1106488"/>
              <a:gd name="connsiteX16764" fmla="*/ 880732 w 1031876"/>
              <a:gd name="connsiteY16764" fmla="*/ 238760 h 1106488"/>
              <a:gd name="connsiteX16765" fmla="*/ 836830 w 1031876"/>
              <a:gd name="connsiteY16765" fmla="*/ 235816 h 1106488"/>
              <a:gd name="connsiteX16766" fmla="*/ 841376 w 1031876"/>
              <a:gd name="connsiteY16766" fmla="*/ 238125 h 1106488"/>
              <a:gd name="connsiteX16767" fmla="*/ 837804 w 1031876"/>
              <a:gd name="connsiteY16767" fmla="*/ 237331 h 1106488"/>
              <a:gd name="connsiteX16768" fmla="*/ 331623 w 1031876"/>
              <a:gd name="connsiteY16768" fmla="*/ 235688 h 1106488"/>
              <a:gd name="connsiteX16769" fmla="*/ 334875 w 1031876"/>
              <a:gd name="connsiteY16769" fmla="*/ 238125 h 1106488"/>
              <a:gd name="connsiteX16770" fmla="*/ 334955 w 1031876"/>
              <a:gd name="connsiteY16770" fmla="*/ 238185 h 1106488"/>
              <a:gd name="connsiteX16771" fmla="*/ 334963 w 1031876"/>
              <a:gd name="connsiteY16771" fmla="*/ 238125 h 1106488"/>
              <a:gd name="connsiteX16772" fmla="*/ 334963 w 1031876"/>
              <a:gd name="connsiteY16772" fmla="*/ 238191 h 1106488"/>
              <a:gd name="connsiteX16773" fmla="*/ 335042 w 1031876"/>
              <a:gd name="connsiteY16773" fmla="*/ 238250 h 1106488"/>
              <a:gd name="connsiteX16774" fmla="*/ 334963 w 1031876"/>
              <a:gd name="connsiteY16774" fmla="*/ 238329 h 1106488"/>
              <a:gd name="connsiteX16775" fmla="*/ 334963 w 1031876"/>
              <a:gd name="connsiteY16775" fmla="*/ 241697 h 1106488"/>
              <a:gd name="connsiteX16776" fmla="*/ 334963 w 1031876"/>
              <a:gd name="connsiteY16776" fmla="*/ 245112 h 1106488"/>
              <a:gd name="connsiteX16777" fmla="*/ 335007 w 1031876"/>
              <a:gd name="connsiteY16777" fmla="*/ 245094 h 1106488"/>
              <a:gd name="connsiteX16778" fmla="*/ 335010 w 1031876"/>
              <a:gd name="connsiteY16778" fmla="*/ 245080 h 1106488"/>
              <a:gd name="connsiteX16779" fmla="*/ 335856 w 1031876"/>
              <a:gd name="connsiteY16779" fmla="*/ 241697 h 1106488"/>
              <a:gd name="connsiteX16780" fmla="*/ 342107 w 1031876"/>
              <a:gd name="connsiteY16780" fmla="*/ 238125 h 1106488"/>
              <a:gd name="connsiteX16781" fmla="*/ 338535 w 1031876"/>
              <a:gd name="connsiteY16781" fmla="*/ 241697 h 1106488"/>
              <a:gd name="connsiteX16782" fmla="*/ 337404 w 1031876"/>
              <a:gd name="connsiteY16782" fmla="*/ 242828 h 1106488"/>
              <a:gd name="connsiteX16783" fmla="*/ 335856 w 1031876"/>
              <a:gd name="connsiteY16783" fmla="*/ 244376 h 1106488"/>
              <a:gd name="connsiteX16784" fmla="*/ 335042 w 1031876"/>
              <a:gd name="connsiteY16784" fmla="*/ 245190 h 1106488"/>
              <a:gd name="connsiteX16785" fmla="*/ 337404 w 1031876"/>
              <a:gd name="connsiteY16785" fmla="*/ 242828 h 1106488"/>
              <a:gd name="connsiteX16786" fmla="*/ 342107 w 1031876"/>
              <a:gd name="connsiteY16786" fmla="*/ 238125 h 1106488"/>
              <a:gd name="connsiteX16787" fmla="*/ 342107 w 1031876"/>
              <a:gd name="connsiteY16787" fmla="*/ 242590 h 1106488"/>
              <a:gd name="connsiteX16788" fmla="*/ 342107 w 1031876"/>
              <a:gd name="connsiteY16788" fmla="*/ 244376 h 1106488"/>
              <a:gd name="connsiteX16789" fmla="*/ 342107 w 1031876"/>
              <a:gd name="connsiteY16789" fmla="*/ 245269 h 1106488"/>
              <a:gd name="connsiteX16790" fmla="*/ 338535 w 1031876"/>
              <a:gd name="connsiteY16790" fmla="*/ 245269 h 1106488"/>
              <a:gd name="connsiteX16791" fmla="*/ 335856 w 1031876"/>
              <a:gd name="connsiteY16791" fmla="*/ 245269 h 1106488"/>
              <a:gd name="connsiteX16792" fmla="*/ 335042 w 1031876"/>
              <a:gd name="connsiteY16792" fmla="*/ 245269 h 1106488"/>
              <a:gd name="connsiteX16793" fmla="*/ 335015 w 1031876"/>
              <a:gd name="connsiteY16793" fmla="*/ 245269 h 1106488"/>
              <a:gd name="connsiteX16794" fmla="*/ 334187 w 1031876"/>
              <a:gd name="connsiteY16794" fmla="*/ 251057 h 1106488"/>
              <a:gd name="connsiteX16795" fmla="*/ 328686 w 1031876"/>
              <a:gd name="connsiteY16795" fmla="*/ 251842 h 1106488"/>
              <a:gd name="connsiteX16796" fmla="*/ 328677 w 1031876"/>
              <a:gd name="connsiteY16796" fmla="*/ 251911 h 1106488"/>
              <a:gd name="connsiteX16797" fmla="*/ 331623 w 1031876"/>
              <a:gd name="connsiteY16797" fmla="*/ 251911 h 1106488"/>
              <a:gd name="connsiteX16798" fmla="*/ 335042 w 1031876"/>
              <a:gd name="connsiteY16798" fmla="*/ 251911 h 1106488"/>
              <a:gd name="connsiteX16799" fmla="*/ 328204 w 1031876"/>
              <a:gd name="connsiteY16799" fmla="*/ 258741 h 1106488"/>
              <a:gd name="connsiteX16800" fmla="*/ 321367 w 1031876"/>
              <a:gd name="connsiteY16800" fmla="*/ 265571 h 1106488"/>
              <a:gd name="connsiteX16801" fmla="*/ 321367 w 1031876"/>
              <a:gd name="connsiteY16801" fmla="*/ 265571 h 1106488"/>
              <a:gd name="connsiteX16802" fmla="*/ 314529 w 1031876"/>
              <a:gd name="connsiteY16802" fmla="*/ 272402 h 1106488"/>
              <a:gd name="connsiteX16803" fmla="*/ 314529 w 1031876"/>
              <a:gd name="connsiteY16803" fmla="*/ 265571 h 1106488"/>
              <a:gd name="connsiteX16804" fmla="*/ 311111 w 1031876"/>
              <a:gd name="connsiteY16804" fmla="*/ 265571 h 1106488"/>
              <a:gd name="connsiteX16805" fmla="*/ 307975 w 1031876"/>
              <a:gd name="connsiteY16805" fmla="*/ 265571 h 1106488"/>
              <a:gd name="connsiteX16806" fmla="*/ 307692 w 1031876"/>
              <a:gd name="connsiteY16806" fmla="*/ 265571 h 1106488"/>
              <a:gd name="connsiteX16807" fmla="*/ 307975 w 1031876"/>
              <a:gd name="connsiteY16807" fmla="*/ 265289 h 1106488"/>
              <a:gd name="connsiteX16808" fmla="*/ 308547 w 1031876"/>
              <a:gd name="connsiteY16808" fmla="*/ 264718 h 1106488"/>
              <a:gd name="connsiteX16809" fmla="*/ 314529 w 1031876"/>
              <a:gd name="connsiteY16809" fmla="*/ 258741 h 1106488"/>
              <a:gd name="connsiteX16810" fmla="*/ 311965 w 1031876"/>
              <a:gd name="connsiteY16810" fmla="*/ 255326 h 1106488"/>
              <a:gd name="connsiteX16811" fmla="*/ 313631 w 1031876"/>
              <a:gd name="connsiteY16811" fmla="*/ 253107 h 1106488"/>
              <a:gd name="connsiteX16812" fmla="*/ 308770 w 1031876"/>
              <a:gd name="connsiteY16812" fmla="*/ 257968 h 1106488"/>
              <a:gd name="connsiteX16813" fmla="*/ 307997 w 1031876"/>
              <a:gd name="connsiteY16813" fmla="*/ 258741 h 1106488"/>
              <a:gd name="connsiteX16814" fmla="*/ 308547 w 1031876"/>
              <a:gd name="connsiteY16814" fmla="*/ 258741 h 1106488"/>
              <a:gd name="connsiteX16815" fmla="*/ 313674 w 1031876"/>
              <a:gd name="connsiteY16815" fmla="*/ 258741 h 1106488"/>
              <a:gd name="connsiteX16816" fmla="*/ 314529 w 1031876"/>
              <a:gd name="connsiteY16816" fmla="*/ 258741 h 1106488"/>
              <a:gd name="connsiteX16817" fmla="*/ 307975 w 1031876"/>
              <a:gd name="connsiteY16817" fmla="*/ 262015 h 1106488"/>
              <a:gd name="connsiteX16818" fmla="*/ 307692 w 1031876"/>
              <a:gd name="connsiteY16818" fmla="*/ 262156 h 1106488"/>
              <a:gd name="connsiteX16819" fmla="*/ 307692 w 1031876"/>
              <a:gd name="connsiteY16819" fmla="*/ 261302 h 1106488"/>
              <a:gd name="connsiteX16820" fmla="*/ 307692 w 1031876"/>
              <a:gd name="connsiteY16820" fmla="*/ 259595 h 1106488"/>
              <a:gd name="connsiteX16821" fmla="*/ 307692 w 1031876"/>
              <a:gd name="connsiteY16821" fmla="*/ 259028 h 1106488"/>
              <a:gd name="connsiteX16822" fmla="*/ 304801 w 1031876"/>
              <a:gd name="connsiteY16822" fmla="*/ 261739 h 1106488"/>
              <a:gd name="connsiteX16823" fmla="*/ 303845 w 1031876"/>
              <a:gd name="connsiteY16823" fmla="*/ 260842 h 1106488"/>
              <a:gd name="connsiteX16824" fmla="*/ 301605 w 1031876"/>
              <a:gd name="connsiteY16824" fmla="*/ 265196 h 1106488"/>
              <a:gd name="connsiteX16825" fmla="*/ 307692 w 1031876"/>
              <a:gd name="connsiteY16825" fmla="*/ 262156 h 1106488"/>
              <a:gd name="connsiteX16826" fmla="*/ 307692 w 1031876"/>
              <a:gd name="connsiteY16826" fmla="*/ 263010 h 1106488"/>
              <a:gd name="connsiteX16827" fmla="*/ 307692 w 1031876"/>
              <a:gd name="connsiteY16827" fmla="*/ 264718 h 1106488"/>
              <a:gd name="connsiteX16828" fmla="*/ 307692 w 1031876"/>
              <a:gd name="connsiteY16828" fmla="*/ 265571 h 1106488"/>
              <a:gd name="connsiteX16829" fmla="*/ 306837 w 1031876"/>
              <a:gd name="connsiteY16829" fmla="*/ 265571 h 1106488"/>
              <a:gd name="connsiteX16830" fmla="*/ 304273 w 1031876"/>
              <a:gd name="connsiteY16830" fmla="*/ 265571 h 1106488"/>
              <a:gd name="connsiteX16831" fmla="*/ 301709 w 1031876"/>
              <a:gd name="connsiteY16831" fmla="*/ 265571 h 1106488"/>
              <a:gd name="connsiteX16832" fmla="*/ 301412 w 1031876"/>
              <a:gd name="connsiteY16832" fmla="*/ 265571 h 1106488"/>
              <a:gd name="connsiteX16833" fmla="*/ 300832 w 1031876"/>
              <a:gd name="connsiteY16833" fmla="*/ 266700 h 1106488"/>
              <a:gd name="connsiteX16834" fmla="*/ 300977 w 1031876"/>
              <a:gd name="connsiteY16834" fmla="*/ 265571 h 1106488"/>
              <a:gd name="connsiteX16835" fmla="*/ 300854 w 1031876"/>
              <a:gd name="connsiteY16835" fmla="*/ 265571 h 1106488"/>
              <a:gd name="connsiteX16836" fmla="*/ 300986 w 1031876"/>
              <a:gd name="connsiteY16836" fmla="*/ 265506 h 1106488"/>
              <a:gd name="connsiteX16837" fmla="*/ 301725 w 1031876"/>
              <a:gd name="connsiteY16837" fmla="*/ 259754 h 1106488"/>
              <a:gd name="connsiteX16838" fmla="*/ 302545 w 1031876"/>
              <a:gd name="connsiteY16838" fmla="*/ 259624 h 1106488"/>
              <a:gd name="connsiteX16839" fmla="*/ 301626 w 1031876"/>
              <a:gd name="connsiteY16839" fmla="*/ 258762 h 1106488"/>
              <a:gd name="connsiteX16840" fmla="*/ 307182 w 1031876"/>
              <a:gd name="connsiteY16840" fmla="*/ 258762 h 1106488"/>
              <a:gd name="connsiteX16841" fmla="*/ 307692 w 1031876"/>
              <a:gd name="connsiteY16841" fmla="*/ 258762 h 1106488"/>
              <a:gd name="connsiteX16842" fmla="*/ 307692 w 1031876"/>
              <a:gd name="connsiteY16842" fmla="*/ 258741 h 1106488"/>
              <a:gd name="connsiteX16843" fmla="*/ 307992 w 1031876"/>
              <a:gd name="connsiteY16843" fmla="*/ 258741 h 1106488"/>
              <a:gd name="connsiteX16844" fmla="*/ 310357 w 1031876"/>
              <a:gd name="connsiteY16844" fmla="*/ 255587 h 1106488"/>
              <a:gd name="connsiteX16845" fmla="*/ 307976 w 1031876"/>
              <a:gd name="connsiteY16845" fmla="*/ 252412 h 1106488"/>
              <a:gd name="connsiteX16846" fmla="*/ 313532 w 1031876"/>
              <a:gd name="connsiteY16846" fmla="*/ 252412 h 1106488"/>
              <a:gd name="connsiteX16847" fmla="*/ 314153 w 1031876"/>
              <a:gd name="connsiteY16847" fmla="*/ 252412 h 1106488"/>
              <a:gd name="connsiteX16848" fmla="*/ 314529 w 1031876"/>
              <a:gd name="connsiteY16848" fmla="*/ 251911 h 1106488"/>
              <a:gd name="connsiteX16849" fmla="*/ 321367 w 1031876"/>
              <a:gd name="connsiteY16849" fmla="*/ 245080 h 1106488"/>
              <a:gd name="connsiteX16850" fmla="*/ 321367 w 1031876"/>
              <a:gd name="connsiteY16850" fmla="*/ 251911 h 1106488"/>
              <a:gd name="connsiteX16851" fmla="*/ 321367 w 1031876"/>
              <a:gd name="connsiteY16851" fmla="*/ 251057 h 1106488"/>
              <a:gd name="connsiteX16852" fmla="*/ 321367 w 1031876"/>
              <a:gd name="connsiteY16852" fmla="*/ 248495 h 1106488"/>
              <a:gd name="connsiteX16853" fmla="*/ 321367 w 1031876"/>
              <a:gd name="connsiteY16853" fmla="*/ 247642 h 1106488"/>
              <a:gd name="connsiteX16854" fmla="*/ 321367 w 1031876"/>
              <a:gd name="connsiteY16854" fmla="*/ 246063 h 1106488"/>
              <a:gd name="connsiteX16855" fmla="*/ 321367 w 1031876"/>
              <a:gd name="connsiteY16855" fmla="*/ 245080 h 1106488"/>
              <a:gd name="connsiteX16856" fmla="*/ 322679 w 1031876"/>
              <a:gd name="connsiteY16856" fmla="*/ 246063 h 1106488"/>
              <a:gd name="connsiteX16857" fmla="*/ 324786 w 1031876"/>
              <a:gd name="connsiteY16857" fmla="*/ 247642 h 1106488"/>
              <a:gd name="connsiteX16858" fmla="*/ 326892 w 1031876"/>
              <a:gd name="connsiteY16858" fmla="*/ 246063 h 1106488"/>
              <a:gd name="connsiteX16859" fmla="*/ 327819 w 1031876"/>
              <a:gd name="connsiteY16859" fmla="*/ 245369 h 1106488"/>
              <a:gd name="connsiteX16860" fmla="*/ 328204 w 1031876"/>
              <a:gd name="connsiteY16860" fmla="*/ 245080 h 1106488"/>
              <a:gd name="connsiteX16861" fmla="*/ 328204 w 1031876"/>
              <a:gd name="connsiteY16861" fmla="*/ 247813 h 1106488"/>
              <a:gd name="connsiteX16862" fmla="*/ 326495 w 1031876"/>
              <a:gd name="connsiteY16862" fmla="*/ 248495 h 1106488"/>
              <a:gd name="connsiteX16863" fmla="*/ 328204 w 1031876"/>
              <a:gd name="connsiteY16863" fmla="*/ 251911 h 1106488"/>
              <a:gd name="connsiteX16864" fmla="*/ 328613 w 1031876"/>
              <a:gd name="connsiteY16864" fmla="*/ 251911 h 1106488"/>
              <a:gd name="connsiteX16865" fmla="*/ 328613 w 1031876"/>
              <a:gd name="connsiteY16865" fmla="*/ 251852 h 1106488"/>
              <a:gd name="connsiteX16866" fmla="*/ 328204 w 1031876"/>
              <a:gd name="connsiteY16866" fmla="*/ 251911 h 1106488"/>
              <a:gd name="connsiteX16867" fmla="*/ 328204 w 1031876"/>
              <a:gd name="connsiteY16867" fmla="*/ 251057 h 1106488"/>
              <a:gd name="connsiteX16868" fmla="*/ 328204 w 1031876"/>
              <a:gd name="connsiteY16868" fmla="*/ 248495 h 1106488"/>
              <a:gd name="connsiteX16869" fmla="*/ 328204 w 1031876"/>
              <a:gd name="connsiteY16869" fmla="*/ 247813 h 1106488"/>
              <a:gd name="connsiteX16870" fmla="*/ 328613 w 1031876"/>
              <a:gd name="connsiteY16870" fmla="*/ 247649 h 1106488"/>
              <a:gd name="connsiteX16871" fmla="*/ 328613 w 1031876"/>
              <a:gd name="connsiteY16871" fmla="*/ 245269 h 1106488"/>
              <a:gd name="connsiteX16872" fmla="*/ 334169 w 1031876"/>
              <a:gd name="connsiteY16872" fmla="*/ 244376 h 1106488"/>
              <a:gd name="connsiteX16873" fmla="*/ 334933 w 1031876"/>
              <a:gd name="connsiteY16873" fmla="*/ 238358 h 1106488"/>
              <a:gd name="connsiteX16874" fmla="*/ 329059 w 1031876"/>
              <a:gd name="connsiteY16874" fmla="*/ 244226 h 1106488"/>
              <a:gd name="connsiteX16875" fmla="*/ 328204 w 1031876"/>
              <a:gd name="connsiteY16875" fmla="*/ 245080 h 1106488"/>
              <a:gd name="connsiteX16876" fmla="*/ 327819 w 1031876"/>
              <a:gd name="connsiteY16876" fmla="*/ 244792 h 1106488"/>
              <a:gd name="connsiteX16877" fmla="*/ 324786 w 1031876"/>
              <a:gd name="connsiteY16877" fmla="*/ 242519 h 1106488"/>
              <a:gd name="connsiteX16878" fmla="*/ 321367 w 1031876"/>
              <a:gd name="connsiteY16878" fmla="*/ 245080 h 1106488"/>
              <a:gd name="connsiteX16879" fmla="*/ 324786 w 1031876"/>
              <a:gd name="connsiteY16879" fmla="*/ 241665 h 1106488"/>
              <a:gd name="connsiteX16880" fmla="*/ 327819 w 1031876"/>
              <a:gd name="connsiteY16880" fmla="*/ 238634 h 1106488"/>
              <a:gd name="connsiteX16881" fmla="*/ 327349 w 1031876"/>
              <a:gd name="connsiteY16881" fmla="*/ 239104 h 1106488"/>
              <a:gd name="connsiteX16882" fmla="*/ 321367 w 1031876"/>
              <a:gd name="connsiteY16882" fmla="*/ 245080 h 1106488"/>
              <a:gd name="connsiteX16883" fmla="*/ 322051 w 1031876"/>
              <a:gd name="connsiteY16883" fmla="*/ 242348 h 1106488"/>
              <a:gd name="connsiteX16884" fmla="*/ 322222 w 1031876"/>
              <a:gd name="connsiteY16884" fmla="*/ 243373 h 1106488"/>
              <a:gd name="connsiteX16885" fmla="*/ 327819 w 1031876"/>
              <a:gd name="connsiteY16885" fmla="*/ 238580 h 1106488"/>
              <a:gd name="connsiteX16886" fmla="*/ 328204 w 1031876"/>
              <a:gd name="connsiteY16886" fmla="*/ 238250 h 1106488"/>
              <a:gd name="connsiteX16887" fmla="*/ 328371 w 1031876"/>
              <a:gd name="connsiteY16887" fmla="*/ 238125 h 1106488"/>
              <a:gd name="connsiteX16888" fmla="*/ 364548 w 1031876"/>
              <a:gd name="connsiteY16888" fmla="*/ 234084 h 1106488"/>
              <a:gd name="connsiteX16889" fmla="*/ 361950 w 1031876"/>
              <a:gd name="connsiteY16889" fmla="*/ 238125 h 1106488"/>
              <a:gd name="connsiteX16890" fmla="*/ 362843 w 1031876"/>
              <a:gd name="connsiteY16890" fmla="*/ 234950 h 1106488"/>
              <a:gd name="connsiteX16891" fmla="*/ 835073 w 1031876"/>
              <a:gd name="connsiteY16891" fmla="*/ 233083 h 1106488"/>
              <a:gd name="connsiteX16892" fmla="*/ 841376 w 1031876"/>
              <a:gd name="connsiteY16892" fmla="*/ 238125 h 1106488"/>
              <a:gd name="connsiteX16893" fmla="*/ 837407 w 1031876"/>
              <a:gd name="connsiteY16893" fmla="*/ 234950 h 1106488"/>
              <a:gd name="connsiteX16894" fmla="*/ 848255 w 1031876"/>
              <a:gd name="connsiteY16894" fmla="*/ 232171 h 1106488"/>
              <a:gd name="connsiteX16895" fmla="*/ 849115 w 1031876"/>
              <a:gd name="connsiteY16895" fmla="*/ 233015 h 1106488"/>
              <a:gd name="connsiteX16896" fmla="*/ 854081 w 1031876"/>
              <a:gd name="connsiteY16896" fmla="*/ 237885 h 1106488"/>
              <a:gd name="connsiteX16897" fmla="*/ 851694 w 1031876"/>
              <a:gd name="connsiteY16897" fmla="*/ 235545 h 1106488"/>
              <a:gd name="connsiteX16898" fmla="*/ 848255 w 1031876"/>
              <a:gd name="connsiteY16898" fmla="*/ 232171 h 1106488"/>
              <a:gd name="connsiteX16899" fmla="*/ 824944 w 1031876"/>
              <a:gd name="connsiteY16899" fmla="*/ 232155 h 1106488"/>
              <a:gd name="connsiteX16900" fmla="*/ 826194 w 1031876"/>
              <a:gd name="connsiteY16900" fmla="*/ 232330 h 1106488"/>
              <a:gd name="connsiteX16901" fmla="*/ 827087 w 1031876"/>
              <a:gd name="connsiteY16901" fmla="*/ 238442 h 1106488"/>
              <a:gd name="connsiteX16902" fmla="*/ 824408 w 1031876"/>
              <a:gd name="connsiteY16902" fmla="*/ 232330 h 1106488"/>
              <a:gd name="connsiteX16903" fmla="*/ 862013 w 1031876"/>
              <a:gd name="connsiteY16903" fmla="*/ 231776 h 1106488"/>
              <a:gd name="connsiteX16904" fmla="*/ 861642 w 1031876"/>
              <a:gd name="connsiteY16904" fmla="*/ 232171 h 1106488"/>
              <a:gd name="connsiteX16905" fmla="*/ 862013 w 1031876"/>
              <a:gd name="connsiteY16905" fmla="*/ 232171 h 1106488"/>
              <a:gd name="connsiteX16906" fmla="*/ 860526 w 1031876"/>
              <a:gd name="connsiteY16906" fmla="*/ 234723 h 1106488"/>
              <a:gd name="connsiteX16907" fmla="*/ 861022 w 1031876"/>
              <a:gd name="connsiteY16907" fmla="*/ 234950 h 1106488"/>
              <a:gd name="connsiteX16908" fmla="*/ 862013 w 1031876"/>
              <a:gd name="connsiteY16908" fmla="*/ 238122 h 1106488"/>
              <a:gd name="connsiteX16909" fmla="*/ 862013 w 1031876"/>
              <a:gd name="connsiteY16909" fmla="*/ 234950 h 1106488"/>
              <a:gd name="connsiteX16910" fmla="*/ 862013 w 1031876"/>
              <a:gd name="connsiteY16910" fmla="*/ 232171 h 1106488"/>
              <a:gd name="connsiteX16911" fmla="*/ 874713 w 1031876"/>
              <a:gd name="connsiteY16911" fmla="*/ 231775 h 1106488"/>
              <a:gd name="connsiteX16912" fmla="*/ 879872 w 1031876"/>
              <a:gd name="connsiteY16912" fmla="*/ 237762 h 1106488"/>
              <a:gd name="connsiteX16913" fmla="*/ 875573 w 1031876"/>
              <a:gd name="connsiteY16913" fmla="*/ 235267 h 1106488"/>
              <a:gd name="connsiteX16914" fmla="*/ 874713 w 1031876"/>
              <a:gd name="connsiteY16914" fmla="*/ 231775 h 1106488"/>
              <a:gd name="connsiteX16915" fmla="*/ 868363 w 1031876"/>
              <a:gd name="connsiteY16915" fmla="*/ 231775 h 1106488"/>
              <a:gd name="connsiteX16916" fmla="*/ 869157 w 1031876"/>
              <a:gd name="connsiteY16916" fmla="*/ 238919 h 1106488"/>
              <a:gd name="connsiteX16917" fmla="*/ 871538 w 1031876"/>
              <a:gd name="connsiteY16917" fmla="*/ 238919 h 1106488"/>
              <a:gd name="connsiteX16918" fmla="*/ 874713 w 1031876"/>
              <a:gd name="connsiteY16918" fmla="*/ 238919 h 1106488"/>
              <a:gd name="connsiteX16919" fmla="*/ 872808 w 1031876"/>
              <a:gd name="connsiteY16919" fmla="*/ 239633 h 1106488"/>
              <a:gd name="connsiteX16920" fmla="*/ 869270 w 1031876"/>
              <a:gd name="connsiteY16920" fmla="*/ 239065 h 1106488"/>
              <a:gd name="connsiteX16921" fmla="*/ 874713 w 1031876"/>
              <a:gd name="connsiteY16921" fmla="*/ 246063 h 1106488"/>
              <a:gd name="connsiteX16922" fmla="*/ 871538 w 1031876"/>
              <a:gd name="connsiteY16922" fmla="*/ 246063 h 1106488"/>
              <a:gd name="connsiteX16923" fmla="*/ 869951 w 1031876"/>
              <a:gd name="connsiteY16923" fmla="*/ 246063 h 1106488"/>
              <a:gd name="connsiteX16924" fmla="*/ 869951 w 1031876"/>
              <a:gd name="connsiteY16924" fmla="*/ 246265 h 1106488"/>
              <a:gd name="connsiteX16925" fmla="*/ 874614 w 1031876"/>
              <a:gd name="connsiteY16925" fmla="*/ 246857 h 1106488"/>
              <a:gd name="connsiteX16926" fmla="*/ 874713 w 1031876"/>
              <a:gd name="connsiteY16926" fmla="*/ 247473 h 1106488"/>
              <a:gd name="connsiteX16927" fmla="*/ 874713 w 1031876"/>
              <a:gd name="connsiteY16927" fmla="*/ 246857 h 1106488"/>
              <a:gd name="connsiteX16928" fmla="*/ 874713 w 1031876"/>
              <a:gd name="connsiteY16928" fmla="*/ 246063 h 1106488"/>
              <a:gd name="connsiteX16929" fmla="*/ 876152 w 1031876"/>
              <a:gd name="connsiteY16929" fmla="*/ 246830 h 1106488"/>
              <a:gd name="connsiteX16930" fmla="*/ 875242 w 1031876"/>
              <a:gd name="connsiteY16930" fmla="*/ 245269 h 1106488"/>
              <a:gd name="connsiteX16931" fmla="*/ 878682 w 1031876"/>
              <a:gd name="connsiteY16931" fmla="*/ 245269 h 1106488"/>
              <a:gd name="connsiteX16932" fmla="*/ 879542 w 1031876"/>
              <a:gd name="connsiteY16932" fmla="*/ 245269 h 1106488"/>
              <a:gd name="connsiteX16933" fmla="*/ 881533 w 1031876"/>
              <a:gd name="connsiteY16933" fmla="*/ 245269 h 1106488"/>
              <a:gd name="connsiteX16934" fmla="*/ 881490 w 1031876"/>
              <a:gd name="connsiteY16934" fmla="*/ 244915 h 1106488"/>
              <a:gd name="connsiteX16935" fmla="*/ 877306 w 1031876"/>
              <a:gd name="connsiteY16935" fmla="*/ 242570 h 1106488"/>
              <a:gd name="connsiteX16936" fmla="*/ 877822 w 1031876"/>
              <a:gd name="connsiteY16936" fmla="*/ 241895 h 1106488"/>
              <a:gd name="connsiteX16937" fmla="*/ 876415 w 1031876"/>
              <a:gd name="connsiteY16937" fmla="*/ 240056 h 1106488"/>
              <a:gd name="connsiteX16938" fmla="*/ 875445 w 1031876"/>
              <a:gd name="connsiteY16938" fmla="*/ 239317 h 1106488"/>
              <a:gd name="connsiteX16939" fmla="*/ 876102 w 1031876"/>
              <a:gd name="connsiteY16939" fmla="*/ 241895 h 1106488"/>
              <a:gd name="connsiteX16940" fmla="*/ 877306 w 1031876"/>
              <a:gd name="connsiteY16940" fmla="*/ 242570 h 1106488"/>
              <a:gd name="connsiteX16941" fmla="*/ 875242 w 1031876"/>
              <a:gd name="connsiteY16941" fmla="*/ 245269 h 1106488"/>
              <a:gd name="connsiteX16942" fmla="*/ 875242 w 1031876"/>
              <a:gd name="connsiteY16942" fmla="*/ 241895 h 1106488"/>
              <a:gd name="connsiteX16943" fmla="*/ 875242 w 1031876"/>
              <a:gd name="connsiteY16943" fmla="*/ 239163 h 1106488"/>
              <a:gd name="connsiteX16944" fmla="*/ 874713 w 1031876"/>
              <a:gd name="connsiteY16944" fmla="*/ 238760 h 1106488"/>
              <a:gd name="connsiteX16945" fmla="*/ 875242 w 1031876"/>
              <a:gd name="connsiteY16945" fmla="*/ 238760 h 1106488"/>
              <a:gd name="connsiteX16946" fmla="*/ 875242 w 1031876"/>
              <a:gd name="connsiteY16946" fmla="*/ 238522 h 1106488"/>
              <a:gd name="connsiteX16947" fmla="*/ 875303 w 1031876"/>
              <a:gd name="connsiteY16947" fmla="*/ 238760 h 1106488"/>
              <a:gd name="connsiteX16948" fmla="*/ 875424 w 1031876"/>
              <a:gd name="connsiteY16948" fmla="*/ 238760 h 1106488"/>
              <a:gd name="connsiteX16949" fmla="*/ 875242 w 1031876"/>
              <a:gd name="connsiteY16949" fmla="*/ 238522 h 1106488"/>
              <a:gd name="connsiteX16950" fmla="*/ 875485 w 1031876"/>
              <a:gd name="connsiteY16950" fmla="*/ 238760 h 1106488"/>
              <a:gd name="connsiteX16951" fmla="*/ 875573 w 1031876"/>
              <a:gd name="connsiteY16951" fmla="*/ 238760 h 1106488"/>
              <a:gd name="connsiteX16952" fmla="*/ 880732 w 1031876"/>
              <a:gd name="connsiteY16952" fmla="*/ 238760 h 1106488"/>
              <a:gd name="connsiteX16953" fmla="*/ 880806 w 1031876"/>
              <a:gd name="connsiteY16953" fmla="*/ 239359 h 1106488"/>
              <a:gd name="connsiteX16954" fmla="*/ 878155 w 1031876"/>
              <a:gd name="connsiteY16954" fmla="*/ 241378 h 1106488"/>
              <a:gd name="connsiteX16955" fmla="*/ 878682 w 1031876"/>
              <a:gd name="connsiteY16955" fmla="*/ 241895 h 1106488"/>
              <a:gd name="connsiteX16956" fmla="*/ 881453 w 1031876"/>
              <a:gd name="connsiteY16956" fmla="*/ 244613 h 1106488"/>
              <a:gd name="connsiteX16957" fmla="*/ 880806 w 1031876"/>
              <a:gd name="connsiteY16957" fmla="*/ 239359 h 1106488"/>
              <a:gd name="connsiteX16958" fmla="*/ 881592 w 1031876"/>
              <a:gd name="connsiteY16958" fmla="*/ 238760 h 1106488"/>
              <a:gd name="connsiteX16959" fmla="*/ 881592 w 1031876"/>
              <a:gd name="connsiteY16959" fmla="*/ 242252 h 1106488"/>
              <a:gd name="connsiteX16960" fmla="*/ 881592 w 1031876"/>
              <a:gd name="connsiteY16960" fmla="*/ 244749 h 1106488"/>
              <a:gd name="connsiteX16961" fmla="*/ 882122 w 1031876"/>
              <a:gd name="connsiteY16961" fmla="*/ 245269 h 1106488"/>
              <a:gd name="connsiteX16962" fmla="*/ 881592 w 1031876"/>
              <a:gd name="connsiteY16962" fmla="*/ 244972 h 1106488"/>
              <a:gd name="connsiteX16963" fmla="*/ 881592 w 1031876"/>
              <a:gd name="connsiteY16963" fmla="*/ 245269 h 1106488"/>
              <a:gd name="connsiteX16964" fmla="*/ 882122 w 1031876"/>
              <a:gd name="connsiteY16964" fmla="*/ 245269 h 1106488"/>
              <a:gd name="connsiteX16965" fmla="*/ 882295 w 1031876"/>
              <a:gd name="connsiteY16965" fmla="*/ 246459 h 1106488"/>
              <a:gd name="connsiteX16966" fmla="*/ 882302 w 1031876"/>
              <a:gd name="connsiteY16966" fmla="*/ 246466 h 1106488"/>
              <a:gd name="connsiteX16967" fmla="*/ 882217 w 1031876"/>
              <a:gd name="connsiteY16967" fmla="*/ 245534 h 1106488"/>
              <a:gd name="connsiteX16968" fmla="*/ 881592 w 1031876"/>
              <a:gd name="connsiteY16968" fmla="*/ 238654 h 1106488"/>
              <a:gd name="connsiteX16969" fmla="*/ 882452 w 1031876"/>
              <a:gd name="connsiteY16969" fmla="*/ 242094 h 1106488"/>
              <a:gd name="connsiteX16970" fmla="*/ 883656 w 1031876"/>
              <a:gd name="connsiteY16970" fmla="*/ 242782 h 1106488"/>
              <a:gd name="connsiteX16971" fmla="*/ 885032 w 1031876"/>
              <a:gd name="connsiteY16971" fmla="*/ 245534 h 1106488"/>
              <a:gd name="connsiteX16972" fmla="*/ 885675 w 1031876"/>
              <a:gd name="connsiteY16972" fmla="*/ 246819 h 1106488"/>
              <a:gd name="connsiteX16973" fmla="*/ 888219 w 1031876"/>
              <a:gd name="connsiteY16973" fmla="*/ 251906 h 1106488"/>
              <a:gd name="connsiteX16974" fmla="*/ 888472 w 1031876"/>
              <a:gd name="connsiteY16974" fmla="*/ 251942 h 1106488"/>
              <a:gd name="connsiteX16975" fmla="*/ 888472 w 1031876"/>
              <a:gd name="connsiteY16975" fmla="*/ 251553 h 1106488"/>
              <a:gd name="connsiteX16976" fmla="*/ 888472 w 1031876"/>
              <a:gd name="connsiteY16976" fmla="*/ 251487 h 1106488"/>
              <a:gd name="connsiteX16977" fmla="*/ 888472 w 1031876"/>
              <a:gd name="connsiteY16977" fmla="*/ 248113 h 1106488"/>
              <a:gd name="connsiteX16978" fmla="*/ 888472 w 1031876"/>
              <a:gd name="connsiteY16978" fmla="*/ 246394 h 1106488"/>
              <a:gd name="connsiteX16979" fmla="*/ 888472 w 1031876"/>
              <a:gd name="connsiteY16979" fmla="*/ 245534 h 1106488"/>
              <a:gd name="connsiteX16980" fmla="*/ 889332 w 1031876"/>
              <a:gd name="connsiteY16980" fmla="*/ 248973 h 1106488"/>
              <a:gd name="connsiteX16981" fmla="*/ 891647 w 1031876"/>
              <a:gd name="connsiteY16981" fmla="*/ 250296 h 1106488"/>
              <a:gd name="connsiteX16982" fmla="*/ 888855 w 1031876"/>
              <a:gd name="connsiteY16982" fmla="*/ 252158 h 1106488"/>
              <a:gd name="connsiteX16983" fmla="*/ 888472 w 1031876"/>
              <a:gd name="connsiteY16983" fmla="*/ 252413 h 1106488"/>
              <a:gd name="connsiteX16984" fmla="*/ 888472 w 1031876"/>
              <a:gd name="connsiteY16984" fmla="*/ 252016 h 1106488"/>
              <a:gd name="connsiteX16985" fmla="*/ 888273 w 1031876"/>
              <a:gd name="connsiteY16985" fmla="*/ 252016 h 1106488"/>
              <a:gd name="connsiteX16986" fmla="*/ 888472 w 1031876"/>
              <a:gd name="connsiteY16986" fmla="*/ 252413 h 1106488"/>
              <a:gd name="connsiteX16987" fmla="*/ 887916 w 1031876"/>
              <a:gd name="connsiteY16987" fmla="*/ 252016 h 1106488"/>
              <a:gd name="connsiteX16988" fmla="*/ 887769 w 1031876"/>
              <a:gd name="connsiteY16988" fmla="*/ 252016 h 1106488"/>
              <a:gd name="connsiteX16989" fmla="*/ 888472 w 1031876"/>
              <a:gd name="connsiteY16989" fmla="*/ 252730 h 1106488"/>
              <a:gd name="connsiteX16990" fmla="*/ 887612 w 1031876"/>
              <a:gd name="connsiteY16990" fmla="*/ 252730 h 1106488"/>
              <a:gd name="connsiteX16991" fmla="*/ 883391 w 1031876"/>
              <a:gd name="connsiteY16991" fmla="*/ 252730 h 1106488"/>
              <a:gd name="connsiteX16992" fmla="*/ 888207 w 1031876"/>
              <a:gd name="connsiteY16992" fmla="*/ 254794 h 1106488"/>
              <a:gd name="connsiteX16993" fmla="*/ 888472 w 1031876"/>
              <a:gd name="connsiteY16993" fmla="*/ 254000 h 1106488"/>
              <a:gd name="connsiteX16994" fmla="*/ 888472 w 1031876"/>
              <a:gd name="connsiteY16994" fmla="*/ 253603 h 1106488"/>
              <a:gd name="connsiteX16995" fmla="*/ 888472 w 1031876"/>
              <a:gd name="connsiteY16995" fmla="*/ 252730 h 1106488"/>
              <a:gd name="connsiteX16996" fmla="*/ 888788 w 1031876"/>
              <a:gd name="connsiteY16996" fmla="*/ 253051 h 1106488"/>
              <a:gd name="connsiteX16997" fmla="*/ 889001 w 1031876"/>
              <a:gd name="connsiteY16997" fmla="*/ 252413 h 1106488"/>
              <a:gd name="connsiteX16998" fmla="*/ 889795 w 1031876"/>
              <a:gd name="connsiteY16998" fmla="*/ 252413 h 1106488"/>
              <a:gd name="connsiteX16999" fmla="*/ 890589 w 1031876"/>
              <a:gd name="connsiteY16999" fmla="*/ 252413 h 1106488"/>
              <a:gd name="connsiteX17000" fmla="*/ 895351 w 1031876"/>
              <a:gd name="connsiteY17000" fmla="*/ 252413 h 1106488"/>
              <a:gd name="connsiteX17001" fmla="*/ 895351 w 1031876"/>
              <a:gd name="connsiteY17001" fmla="*/ 259292 h 1106488"/>
              <a:gd name="connsiteX17002" fmla="*/ 890467 w 1031876"/>
              <a:gd name="connsiteY17002" fmla="*/ 254001 h 1106488"/>
              <a:gd name="connsiteX17003" fmla="*/ 889724 w 1031876"/>
              <a:gd name="connsiteY17003" fmla="*/ 254001 h 1106488"/>
              <a:gd name="connsiteX17004" fmla="*/ 891911 w 1031876"/>
              <a:gd name="connsiteY17004" fmla="*/ 256222 h 1106488"/>
              <a:gd name="connsiteX17005" fmla="*/ 895351 w 1031876"/>
              <a:gd name="connsiteY17005" fmla="*/ 259715 h 1106488"/>
              <a:gd name="connsiteX17006" fmla="*/ 895351 w 1031876"/>
              <a:gd name="connsiteY17006" fmla="*/ 259292 h 1106488"/>
              <a:gd name="connsiteX17007" fmla="*/ 898526 w 1031876"/>
              <a:gd name="connsiteY17007" fmla="*/ 265312 h 1106488"/>
              <a:gd name="connsiteX17008" fmla="*/ 899392 w 1031876"/>
              <a:gd name="connsiteY17008" fmla="*/ 265546 h 1106488"/>
              <a:gd name="connsiteX17009" fmla="*/ 899796 w 1031876"/>
              <a:gd name="connsiteY17009" fmla="*/ 266172 h 1106488"/>
              <a:gd name="connsiteX17010" fmla="*/ 898526 w 1031876"/>
              <a:gd name="connsiteY17010" fmla="*/ 266172 h 1106488"/>
              <a:gd name="connsiteX17011" fmla="*/ 895351 w 1031876"/>
              <a:gd name="connsiteY17011" fmla="*/ 266172 h 1106488"/>
              <a:gd name="connsiteX17012" fmla="*/ 895351 w 1031876"/>
              <a:gd name="connsiteY17012" fmla="*/ 266700 h 1106488"/>
              <a:gd name="connsiteX17013" fmla="*/ 895176 w 1031876"/>
              <a:gd name="connsiteY17013" fmla="*/ 265991 h 1106488"/>
              <a:gd name="connsiteX17014" fmla="*/ 894893 w 1031876"/>
              <a:gd name="connsiteY17014" fmla="*/ 266128 h 1106488"/>
              <a:gd name="connsiteX17015" fmla="*/ 895347 w 1031876"/>
              <a:gd name="connsiteY17015" fmla="*/ 266696 h 1106488"/>
              <a:gd name="connsiteX17016" fmla="*/ 895351 w 1031876"/>
              <a:gd name="connsiteY17016" fmla="*/ 266701 h 1106488"/>
              <a:gd name="connsiteX17017" fmla="*/ 894557 w 1031876"/>
              <a:gd name="connsiteY17017" fmla="*/ 266701 h 1106488"/>
              <a:gd name="connsiteX17018" fmla="*/ 893704 w 1031876"/>
              <a:gd name="connsiteY17018" fmla="*/ 266701 h 1106488"/>
              <a:gd name="connsiteX17019" fmla="*/ 890532 w 1031876"/>
              <a:gd name="connsiteY17019" fmla="*/ 268231 h 1106488"/>
              <a:gd name="connsiteX17020" fmla="*/ 892176 w 1031876"/>
              <a:gd name="connsiteY17020" fmla="*/ 269875 h 1106488"/>
              <a:gd name="connsiteX17021" fmla="*/ 895351 w 1031876"/>
              <a:gd name="connsiteY17021" fmla="*/ 273050 h 1106488"/>
              <a:gd name="connsiteX17022" fmla="*/ 889795 w 1031876"/>
              <a:gd name="connsiteY17022" fmla="*/ 269875 h 1106488"/>
              <a:gd name="connsiteX17023" fmla="*/ 889001 w 1031876"/>
              <a:gd name="connsiteY17023" fmla="*/ 266701 h 1106488"/>
              <a:gd name="connsiteX17024" fmla="*/ 889001 w 1031876"/>
              <a:gd name="connsiteY17024" fmla="*/ 266700 h 1106488"/>
              <a:gd name="connsiteX17025" fmla="*/ 889001 w 1031876"/>
              <a:gd name="connsiteY17025" fmla="*/ 265907 h 1106488"/>
              <a:gd name="connsiteX17026" fmla="*/ 889001 w 1031876"/>
              <a:gd name="connsiteY17026" fmla="*/ 265709 h 1106488"/>
              <a:gd name="connsiteX17027" fmla="*/ 889001 w 1031876"/>
              <a:gd name="connsiteY17027" fmla="*/ 260252 h 1106488"/>
              <a:gd name="connsiteX17028" fmla="*/ 888627 w 1031876"/>
              <a:gd name="connsiteY17028" fmla="*/ 259872 h 1106488"/>
              <a:gd name="connsiteX17029" fmla="*/ 889001 w 1031876"/>
              <a:gd name="connsiteY17029" fmla="*/ 260252 h 1106488"/>
              <a:gd name="connsiteX17030" fmla="*/ 889001 w 1031876"/>
              <a:gd name="connsiteY17030" fmla="*/ 260022 h 1106488"/>
              <a:gd name="connsiteX17031" fmla="*/ 888675 w 1031876"/>
              <a:gd name="connsiteY17031" fmla="*/ 259832 h 1106488"/>
              <a:gd name="connsiteX17032" fmla="*/ 888627 w 1031876"/>
              <a:gd name="connsiteY17032" fmla="*/ 259872 h 1106488"/>
              <a:gd name="connsiteX17033" fmla="*/ 885826 w 1031876"/>
              <a:gd name="connsiteY17033" fmla="*/ 262236 h 1106488"/>
              <a:gd name="connsiteX17034" fmla="*/ 882651 w 1031876"/>
              <a:gd name="connsiteY17034" fmla="*/ 259557 h 1106488"/>
              <a:gd name="connsiteX17035" fmla="*/ 888207 w 1031876"/>
              <a:gd name="connsiteY17035" fmla="*/ 259557 h 1106488"/>
              <a:gd name="connsiteX17036" fmla="*/ 888472 w 1031876"/>
              <a:gd name="connsiteY17036" fmla="*/ 259557 h 1106488"/>
              <a:gd name="connsiteX17037" fmla="*/ 888472 w 1031876"/>
              <a:gd name="connsiteY17037" fmla="*/ 258461 h 1106488"/>
              <a:gd name="connsiteX17038" fmla="*/ 883445 w 1031876"/>
              <a:gd name="connsiteY17038" fmla="*/ 255588 h 1106488"/>
              <a:gd name="connsiteX17039" fmla="*/ 882730 w 1031876"/>
              <a:gd name="connsiteY17039" fmla="*/ 252730 h 1106488"/>
              <a:gd name="connsiteX17040" fmla="*/ 882384 w 1031876"/>
              <a:gd name="connsiteY17040" fmla="*/ 252730 h 1106488"/>
              <a:gd name="connsiteX17041" fmla="*/ 880334 w 1031876"/>
              <a:gd name="connsiteY17041" fmla="*/ 255159 h 1106488"/>
              <a:gd name="connsiteX17042" fmla="*/ 882651 w 1031876"/>
              <a:gd name="connsiteY17042" fmla="*/ 258763 h 1106488"/>
              <a:gd name="connsiteX17043" fmla="*/ 877650 w 1031876"/>
              <a:gd name="connsiteY17043" fmla="*/ 256223 h 1106488"/>
              <a:gd name="connsiteX17044" fmla="*/ 878186 w 1031876"/>
              <a:gd name="connsiteY17044" fmla="*/ 255588 h 1106488"/>
              <a:gd name="connsiteX17045" fmla="*/ 875507 w 1031876"/>
              <a:gd name="connsiteY17045" fmla="*/ 252413 h 1106488"/>
              <a:gd name="connsiteX17046" fmla="*/ 876400 w 1031876"/>
              <a:gd name="connsiteY17046" fmla="*/ 255588 h 1106488"/>
              <a:gd name="connsiteX17047" fmla="*/ 877650 w 1031876"/>
              <a:gd name="connsiteY17047" fmla="*/ 256223 h 1106488"/>
              <a:gd name="connsiteX17048" fmla="*/ 875507 w 1031876"/>
              <a:gd name="connsiteY17048" fmla="*/ 258763 h 1106488"/>
              <a:gd name="connsiteX17049" fmla="*/ 874626 w 1031876"/>
              <a:gd name="connsiteY17049" fmla="*/ 252499 h 1106488"/>
              <a:gd name="connsiteX17050" fmla="*/ 874614 w 1031876"/>
              <a:gd name="connsiteY17050" fmla="*/ 252413 h 1106488"/>
              <a:gd name="connsiteX17051" fmla="*/ 874613 w 1031876"/>
              <a:gd name="connsiteY17051" fmla="*/ 252412 h 1106488"/>
              <a:gd name="connsiteX17052" fmla="*/ 871538 w 1031876"/>
              <a:gd name="connsiteY17052" fmla="*/ 252412 h 1106488"/>
              <a:gd name="connsiteX17053" fmla="*/ 869157 w 1031876"/>
              <a:gd name="connsiteY17053" fmla="*/ 252412 h 1106488"/>
              <a:gd name="connsiteX17054" fmla="*/ 868363 w 1031876"/>
              <a:gd name="connsiteY17054" fmla="*/ 252412 h 1106488"/>
              <a:gd name="connsiteX17055" fmla="*/ 868363 w 1031876"/>
              <a:gd name="connsiteY17055" fmla="*/ 252413 h 1106488"/>
              <a:gd name="connsiteX17056" fmla="*/ 868359 w 1031876"/>
              <a:gd name="connsiteY17056" fmla="*/ 252409 h 1106488"/>
              <a:gd name="connsiteX17057" fmla="*/ 865188 w 1031876"/>
              <a:gd name="connsiteY17057" fmla="*/ 250031 h 1106488"/>
              <a:gd name="connsiteX17058" fmla="*/ 862014 w 1031876"/>
              <a:gd name="connsiteY17058" fmla="*/ 252412 h 1106488"/>
              <a:gd name="connsiteX17059" fmla="*/ 862013 w 1031876"/>
              <a:gd name="connsiteY17059" fmla="*/ 252412 h 1106488"/>
              <a:gd name="connsiteX17060" fmla="*/ 862013 w 1031876"/>
              <a:gd name="connsiteY17060" fmla="*/ 252411 h 1106488"/>
              <a:gd name="connsiteX17061" fmla="*/ 862013 w 1031876"/>
              <a:gd name="connsiteY17061" fmla="*/ 249237 h 1106488"/>
              <a:gd name="connsiteX17062" fmla="*/ 862013 w 1031876"/>
              <a:gd name="connsiteY17062" fmla="*/ 246063 h 1106488"/>
              <a:gd name="connsiteX17063" fmla="*/ 862013 w 1031876"/>
              <a:gd name="connsiteY17063" fmla="*/ 246063 h 1106488"/>
              <a:gd name="connsiteX17064" fmla="*/ 862013 w 1031876"/>
              <a:gd name="connsiteY17064" fmla="*/ 246063 h 1106488"/>
              <a:gd name="connsiteX17065" fmla="*/ 862015 w 1031876"/>
              <a:gd name="connsiteY17065" fmla="*/ 246064 h 1106488"/>
              <a:gd name="connsiteX17066" fmla="*/ 867569 w 1031876"/>
              <a:gd name="connsiteY17066" fmla="*/ 249238 h 1106488"/>
              <a:gd name="connsiteX17067" fmla="*/ 868363 w 1031876"/>
              <a:gd name="connsiteY17067" fmla="*/ 252412 h 1106488"/>
              <a:gd name="connsiteX17068" fmla="*/ 868363 w 1031876"/>
              <a:gd name="connsiteY17068" fmla="*/ 249237 h 1106488"/>
              <a:gd name="connsiteX17069" fmla="*/ 868363 w 1031876"/>
              <a:gd name="connsiteY17069" fmla="*/ 247651 h 1106488"/>
              <a:gd name="connsiteX17070" fmla="*/ 868363 w 1031876"/>
              <a:gd name="connsiteY17070" fmla="*/ 246856 h 1106488"/>
              <a:gd name="connsiteX17071" fmla="*/ 868363 w 1031876"/>
              <a:gd name="connsiteY17071" fmla="*/ 246063 h 1106488"/>
              <a:gd name="connsiteX17072" fmla="*/ 868363 w 1031876"/>
              <a:gd name="connsiteY17072" fmla="*/ 246062 h 1106488"/>
              <a:gd name="connsiteX17073" fmla="*/ 868363 w 1031876"/>
              <a:gd name="connsiteY17073" fmla="*/ 243384 h 1106488"/>
              <a:gd name="connsiteX17074" fmla="*/ 868363 w 1031876"/>
              <a:gd name="connsiteY17074" fmla="*/ 238919 h 1106488"/>
              <a:gd name="connsiteX17075" fmla="*/ 868363 w 1031876"/>
              <a:gd name="connsiteY17075" fmla="*/ 231775 h 1106488"/>
              <a:gd name="connsiteX17076" fmla="*/ 868363 w 1031876"/>
              <a:gd name="connsiteY17076" fmla="*/ 231775 h 1106488"/>
              <a:gd name="connsiteX17077" fmla="*/ 874713 w 1031876"/>
              <a:gd name="connsiteY17077" fmla="*/ 231775 h 1106488"/>
              <a:gd name="connsiteX17078" fmla="*/ 874713 w 1031876"/>
              <a:gd name="connsiteY17078" fmla="*/ 232648 h 1106488"/>
              <a:gd name="connsiteX17079" fmla="*/ 874713 w 1031876"/>
              <a:gd name="connsiteY17079" fmla="*/ 234950 h 1106488"/>
              <a:gd name="connsiteX17080" fmla="*/ 874713 w 1031876"/>
              <a:gd name="connsiteY17080" fmla="*/ 235267 h 1106488"/>
              <a:gd name="connsiteX17081" fmla="*/ 874713 w 1031876"/>
              <a:gd name="connsiteY17081" fmla="*/ 238003 h 1106488"/>
              <a:gd name="connsiteX17082" fmla="*/ 874713 w 1031876"/>
              <a:gd name="connsiteY17082" fmla="*/ 238125 h 1106488"/>
              <a:gd name="connsiteX17083" fmla="*/ 868363 w 1031876"/>
              <a:gd name="connsiteY17083" fmla="*/ 231775 h 1106488"/>
              <a:gd name="connsiteX17084" fmla="*/ 834232 w 1031876"/>
              <a:gd name="connsiteY17084" fmla="*/ 231775 h 1106488"/>
              <a:gd name="connsiteX17085" fmla="*/ 835073 w 1031876"/>
              <a:gd name="connsiteY17085" fmla="*/ 233083 h 1106488"/>
              <a:gd name="connsiteX17086" fmla="*/ 836830 w 1031876"/>
              <a:gd name="connsiteY17086" fmla="*/ 235816 h 1106488"/>
              <a:gd name="connsiteX17087" fmla="*/ 835125 w 1031876"/>
              <a:gd name="connsiteY17087" fmla="*/ 234950 h 1106488"/>
              <a:gd name="connsiteX17088" fmla="*/ 834463 w 1031876"/>
              <a:gd name="connsiteY17088" fmla="*/ 232595 h 1106488"/>
              <a:gd name="connsiteX17089" fmla="*/ 833438 w 1031876"/>
              <a:gd name="connsiteY17089" fmla="*/ 231775 h 1106488"/>
              <a:gd name="connsiteX17090" fmla="*/ 834463 w 1031876"/>
              <a:gd name="connsiteY17090" fmla="*/ 232595 h 1106488"/>
              <a:gd name="connsiteX17091" fmla="*/ 834430 w 1031876"/>
              <a:gd name="connsiteY17091" fmla="*/ 232569 h 1106488"/>
              <a:gd name="connsiteX17092" fmla="*/ 833438 w 1031876"/>
              <a:gd name="connsiteY17092" fmla="*/ 231775 h 1106488"/>
              <a:gd name="connsiteX17093" fmla="*/ 731838 w 1031876"/>
              <a:gd name="connsiteY17093" fmla="*/ 231775 h 1106488"/>
              <a:gd name="connsiteX17094" fmla="*/ 738188 w 1031876"/>
              <a:gd name="connsiteY17094" fmla="*/ 238125 h 1106488"/>
              <a:gd name="connsiteX17095" fmla="*/ 731838 w 1031876"/>
              <a:gd name="connsiteY17095" fmla="*/ 231775 h 1106488"/>
              <a:gd name="connsiteX17096" fmla="*/ 684213 w 1031876"/>
              <a:gd name="connsiteY17096" fmla="*/ 231775 h 1106488"/>
              <a:gd name="connsiteX17097" fmla="*/ 690563 w 1031876"/>
              <a:gd name="connsiteY17097" fmla="*/ 238125 h 1106488"/>
              <a:gd name="connsiteX17098" fmla="*/ 684213 w 1031876"/>
              <a:gd name="connsiteY17098" fmla="*/ 231775 h 1106488"/>
              <a:gd name="connsiteX17099" fmla="*/ 361950 w 1031876"/>
              <a:gd name="connsiteY17099" fmla="*/ 231775 h 1106488"/>
              <a:gd name="connsiteX17100" fmla="*/ 355600 w 1031876"/>
              <a:gd name="connsiteY17100" fmla="*/ 238125 h 1106488"/>
              <a:gd name="connsiteX17101" fmla="*/ 361950 w 1031876"/>
              <a:gd name="connsiteY17101" fmla="*/ 231775 h 1106488"/>
              <a:gd name="connsiteX17102" fmla="*/ 361950 w 1031876"/>
              <a:gd name="connsiteY17102" fmla="*/ 231775 h 1106488"/>
              <a:gd name="connsiteX17103" fmla="*/ 365522 w 1031876"/>
              <a:gd name="connsiteY17103" fmla="*/ 231775 h 1106488"/>
              <a:gd name="connsiteX17104" fmla="*/ 365919 w 1031876"/>
              <a:gd name="connsiteY17104" fmla="*/ 231775 h 1106488"/>
              <a:gd name="connsiteX17105" fmla="*/ 369094 w 1031876"/>
              <a:gd name="connsiteY17105" fmla="*/ 231775 h 1106488"/>
              <a:gd name="connsiteX17106" fmla="*/ 367152 w 1031876"/>
              <a:gd name="connsiteY17106" fmla="*/ 232022 h 1106488"/>
              <a:gd name="connsiteX17107" fmla="*/ 367590 w 1031876"/>
              <a:gd name="connsiteY17107" fmla="*/ 232109 h 1106488"/>
              <a:gd name="connsiteX17108" fmla="*/ 369094 w 1031876"/>
              <a:gd name="connsiteY17108" fmla="*/ 231775 h 1106488"/>
              <a:gd name="connsiteX17109" fmla="*/ 368197 w 1031876"/>
              <a:gd name="connsiteY17109" fmla="*/ 232231 h 1106488"/>
              <a:gd name="connsiteX17110" fmla="*/ 368635 w 1031876"/>
              <a:gd name="connsiteY17110" fmla="*/ 232318 h 1106488"/>
              <a:gd name="connsiteX17111" fmla="*/ 369094 w 1031876"/>
              <a:gd name="connsiteY17111" fmla="*/ 231775 h 1106488"/>
              <a:gd name="connsiteX17112" fmla="*/ 369094 w 1031876"/>
              <a:gd name="connsiteY17112" fmla="*/ 232410 h 1106488"/>
              <a:gd name="connsiteX17113" fmla="*/ 369888 w 1031876"/>
              <a:gd name="connsiteY17113" fmla="*/ 232569 h 1106488"/>
              <a:gd name="connsiteX17114" fmla="*/ 369094 w 1031876"/>
              <a:gd name="connsiteY17114" fmla="*/ 232728 h 1106488"/>
              <a:gd name="connsiteX17115" fmla="*/ 369094 w 1031876"/>
              <a:gd name="connsiteY17115" fmla="*/ 238125 h 1106488"/>
              <a:gd name="connsiteX17116" fmla="*/ 366415 w 1031876"/>
              <a:gd name="connsiteY17116" fmla="*/ 234950 h 1106488"/>
              <a:gd name="connsiteX17117" fmla="*/ 368127 w 1031876"/>
              <a:gd name="connsiteY17117" fmla="*/ 232921 h 1106488"/>
              <a:gd name="connsiteX17118" fmla="*/ 365999 w 1031876"/>
              <a:gd name="connsiteY17118" fmla="*/ 233347 h 1106488"/>
              <a:gd name="connsiteX17119" fmla="*/ 364548 w 1031876"/>
              <a:gd name="connsiteY17119" fmla="*/ 234084 h 1106488"/>
              <a:gd name="connsiteX17120" fmla="*/ 365115 w 1031876"/>
              <a:gd name="connsiteY17120" fmla="*/ 233202 h 1106488"/>
              <a:gd name="connsiteX17121" fmla="*/ 362815 w 1031876"/>
              <a:gd name="connsiteY17121" fmla="*/ 232742 h 1106488"/>
              <a:gd name="connsiteX17122" fmla="*/ 361950 w 1031876"/>
              <a:gd name="connsiteY17122" fmla="*/ 238125 h 1106488"/>
              <a:gd name="connsiteX17123" fmla="*/ 361950 w 1031876"/>
              <a:gd name="connsiteY17123" fmla="*/ 235744 h 1106488"/>
              <a:gd name="connsiteX17124" fmla="*/ 361950 w 1031876"/>
              <a:gd name="connsiteY17124" fmla="*/ 232569 h 1106488"/>
              <a:gd name="connsiteX17125" fmla="*/ 361950 w 1031876"/>
              <a:gd name="connsiteY17125" fmla="*/ 232569 h 1106488"/>
              <a:gd name="connsiteX17126" fmla="*/ 361950 w 1031876"/>
              <a:gd name="connsiteY17126" fmla="*/ 231775 h 1106488"/>
              <a:gd name="connsiteX17127" fmla="*/ 349251 w 1031876"/>
              <a:gd name="connsiteY17127" fmla="*/ 231775 h 1106488"/>
              <a:gd name="connsiteX17128" fmla="*/ 341313 w 1031876"/>
              <a:gd name="connsiteY17128" fmla="*/ 238125 h 1106488"/>
              <a:gd name="connsiteX17129" fmla="*/ 349251 w 1031876"/>
              <a:gd name="connsiteY17129" fmla="*/ 231775 h 1106488"/>
              <a:gd name="connsiteX17130" fmla="*/ 75407 w 1031876"/>
              <a:gd name="connsiteY17130" fmla="*/ 231775 h 1106488"/>
              <a:gd name="connsiteX17131" fmla="*/ 75407 w 1031876"/>
              <a:gd name="connsiteY17131" fmla="*/ 238919 h 1106488"/>
              <a:gd name="connsiteX17132" fmla="*/ 75407 w 1031876"/>
              <a:gd name="connsiteY17132" fmla="*/ 231775 h 1106488"/>
              <a:gd name="connsiteX17133" fmla="*/ 819944 w 1031876"/>
              <a:gd name="connsiteY17133" fmla="*/ 231457 h 1106488"/>
              <a:gd name="connsiteX17134" fmla="*/ 820738 w 1031876"/>
              <a:gd name="connsiteY17134" fmla="*/ 231568 h 1106488"/>
              <a:gd name="connsiteX17135" fmla="*/ 823790 w 1031876"/>
              <a:gd name="connsiteY17135" fmla="*/ 231994 h 1106488"/>
              <a:gd name="connsiteX17136" fmla="*/ 827087 w 1031876"/>
              <a:gd name="connsiteY17136" fmla="*/ 238442 h 1106488"/>
              <a:gd name="connsiteX17137" fmla="*/ 823516 w 1031876"/>
              <a:gd name="connsiteY17137" fmla="*/ 232330 h 1106488"/>
              <a:gd name="connsiteX17138" fmla="*/ 820738 w 1031876"/>
              <a:gd name="connsiteY17138" fmla="*/ 231651 h 1106488"/>
              <a:gd name="connsiteX17139" fmla="*/ 758973 w 1031876"/>
              <a:gd name="connsiteY17139" fmla="*/ 231419 h 1106488"/>
              <a:gd name="connsiteX17140" fmla="*/ 765810 w 1031876"/>
              <a:gd name="connsiteY17140" fmla="*/ 238250 h 1106488"/>
              <a:gd name="connsiteX17141" fmla="*/ 765810 w 1031876"/>
              <a:gd name="connsiteY17141" fmla="*/ 239104 h 1106488"/>
              <a:gd name="connsiteX17142" fmla="*/ 765810 w 1031876"/>
              <a:gd name="connsiteY17142" fmla="*/ 241665 h 1106488"/>
              <a:gd name="connsiteX17143" fmla="*/ 765810 w 1031876"/>
              <a:gd name="connsiteY17143" fmla="*/ 242519 h 1106488"/>
              <a:gd name="connsiteX17144" fmla="*/ 765810 w 1031876"/>
              <a:gd name="connsiteY17144" fmla="*/ 245080 h 1106488"/>
              <a:gd name="connsiteX17145" fmla="*/ 758973 w 1031876"/>
              <a:gd name="connsiteY17145" fmla="*/ 238250 h 1106488"/>
              <a:gd name="connsiteX17146" fmla="*/ 758973 w 1031876"/>
              <a:gd name="connsiteY17146" fmla="*/ 231419 h 1106488"/>
              <a:gd name="connsiteX17147" fmla="*/ 752135 w 1031876"/>
              <a:gd name="connsiteY17147" fmla="*/ 231419 h 1106488"/>
              <a:gd name="connsiteX17148" fmla="*/ 752491 w 1031876"/>
              <a:gd name="connsiteY17148" fmla="*/ 231775 h 1106488"/>
              <a:gd name="connsiteX17149" fmla="*/ 752511 w 1031876"/>
              <a:gd name="connsiteY17149" fmla="*/ 231795 h 1106488"/>
              <a:gd name="connsiteX17150" fmla="*/ 752990 w 1031876"/>
              <a:gd name="connsiteY17150" fmla="*/ 232273 h 1106488"/>
              <a:gd name="connsiteX17151" fmla="*/ 758819 w 1031876"/>
              <a:gd name="connsiteY17151" fmla="*/ 238096 h 1106488"/>
              <a:gd name="connsiteX17152" fmla="*/ 758973 w 1031876"/>
              <a:gd name="connsiteY17152" fmla="*/ 238250 h 1106488"/>
              <a:gd name="connsiteX17153" fmla="*/ 758825 w 1031876"/>
              <a:gd name="connsiteY17153" fmla="*/ 238186 h 1106488"/>
              <a:gd name="connsiteX17154" fmla="*/ 758825 w 1031876"/>
              <a:gd name="connsiteY17154" fmla="*/ 241565 h 1106488"/>
              <a:gd name="connsiteX17155" fmla="*/ 758825 w 1031876"/>
              <a:gd name="connsiteY17155" fmla="*/ 245004 h 1106488"/>
              <a:gd name="connsiteX17156" fmla="*/ 756444 w 1031876"/>
              <a:gd name="connsiteY17156" fmla="*/ 245004 h 1106488"/>
              <a:gd name="connsiteX17157" fmla="*/ 755650 w 1031876"/>
              <a:gd name="connsiteY17157" fmla="*/ 245004 h 1106488"/>
              <a:gd name="connsiteX17158" fmla="*/ 752475 w 1031876"/>
              <a:gd name="connsiteY17158" fmla="*/ 245004 h 1106488"/>
              <a:gd name="connsiteX17159" fmla="*/ 755650 w 1031876"/>
              <a:gd name="connsiteY17159" fmla="*/ 241565 h 1106488"/>
              <a:gd name="connsiteX17160" fmla="*/ 758784 w 1031876"/>
              <a:gd name="connsiteY17160" fmla="*/ 238169 h 1106488"/>
              <a:gd name="connsiteX17161" fmla="*/ 752990 w 1031876"/>
              <a:gd name="connsiteY17161" fmla="*/ 235688 h 1106488"/>
              <a:gd name="connsiteX17162" fmla="*/ 752135 w 1031876"/>
              <a:gd name="connsiteY17162" fmla="*/ 238250 h 1106488"/>
              <a:gd name="connsiteX17163" fmla="*/ 752135 w 1031876"/>
              <a:gd name="connsiteY17163" fmla="*/ 237396 h 1106488"/>
              <a:gd name="connsiteX17164" fmla="*/ 752135 w 1031876"/>
              <a:gd name="connsiteY17164" fmla="*/ 231775 h 1106488"/>
              <a:gd name="connsiteX17165" fmla="*/ 341880 w 1031876"/>
              <a:gd name="connsiteY17165" fmla="*/ 231419 h 1106488"/>
              <a:gd name="connsiteX17166" fmla="*/ 341575 w 1031876"/>
              <a:gd name="connsiteY17166" fmla="*/ 231775 h 1106488"/>
              <a:gd name="connsiteX17167" fmla="*/ 342305 w 1031876"/>
              <a:gd name="connsiteY17167" fmla="*/ 231775 h 1106488"/>
              <a:gd name="connsiteX17168" fmla="*/ 345282 w 1031876"/>
              <a:gd name="connsiteY17168" fmla="*/ 231775 h 1106488"/>
              <a:gd name="connsiteX17169" fmla="*/ 349251 w 1031876"/>
              <a:gd name="connsiteY17169" fmla="*/ 231775 h 1106488"/>
              <a:gd name="connsiteX17170" fmla="*/ 341313 w 1031876"/>
              <a:gd name="connsiteY17170" fmla="*/ 238125 h 1106488"/>
              <a:gd name="connsiteX17171" fmla="*/ 341313 w 1031876"/>
              <a:gd name="connsiteY17171" fmla="*/ 237331 h 1106488"/>
              <a:gd name="connsiteX17172" fmla="*/ 341313 w 1031876"/>
              <a:gd name="connsiteY17172" fmla="*/ 234156 h 1106488"/>
              <a:gd name="connsiteX17173" fmla="*/ 341313 w 1031876"/>
              <a:gd name="connsiteY17173" fmla="*/ 232080 h 1106488"/>
              <a:gd name="connsiteX17174" fmla="*/ 336752 w 1031876"/>
              <a:gd name="connsiteY17174" fmla="*/ 237396 h 1106488"/>
              <a:gd name="connsiteX17175" fmla="*/ 341130 w 1031876"/>
              <a:gd name="connsiteY17175" fmla="*/ 238125 h 1106488"/>
              <a:gd name="connsiteX17176" fmla="*/ 341880 w 1031876"/>
              <a:gd name="connsiteY17176" fmla="*/ 238250 h 1106488"/>
              <a:gd name="connsiteX17177" fmla="*/ 335042 w 1031876"/>
              <a:gd name="connsiteY17177" fmla="*/ 238250 h 1106488"/>
              <a:gd name="connsiteX17178" fmla="*/ 335167 w 1031876"/>
              <a:gd name="connsiteY17178" fmla="*/ 238125 h 1106488"/>
              <a:gd name="connsiteX17179" fmla="*/ 335897 w 1031876"/>
              <a:gd name="connsiteY17179" fmla="*/ 237396 h 1106488"/>
              <a:gd name="connsiteX17180" fmla="*/ 341313 w 1031876"/>
              <a:gd name="connsiteY17180" fmla="*/ 231986 h 1106488"/>
              <a:gd name="connsiteX17181" fmla="*/ 341313 w 1031876"/>
              <a:gd name="connsiteY17181" fmla="*/ 231775 h 1106488"/>
              <a:gd name="connsiteX17182" fmla="*/ 341524 w 1031876"/>
              <a:gd name="connsiteY17182" fmla="*/ 231775 h 1106488"/>
              <a:gd name="connsiteX17183" fmla="*/ 321367 w 1031876"/>
              <a:gd name="connsiteY17183" fmla="*/ 231419 h 1106488"/>
              <a:gd name="connsiteX17184" fmla="*/ 314529 w 1031876"/>
              <a:gd name="connsiteY17184" fmla="*/ 238250 h 1106488"/>
              <a:gd name="connsiteX17185" fmla="*/ 318471 w 1031876"/>
              <a:gd name="connsiteY17185" fmla="*/ 234312 h 1106488"/>
              <a:gd name="connsiteX17186" fmla="*/ 88889 w 1031876"/>
              <a:gd name="connsiteY17186" fmla="*/ 231419 h 1106488"/>
              <a:gd name="connsiteX17187" fmla="*/ 88889 w 1031876"/>
              <a:gd name="connsiteY17187" fmla="*/ 233127 h 1106488"/>
              <a:gd name="connsiteX17188" fmla="*/ 88889 w 1031876"/>
              <a:gd name="connsiteY17188" fmla="*/ 237396 h 1106488"/>
              <a:gd name="connsiteX17189" fmla="*/ 88889 w 1031876"/>
              <a:gd name="connsiteY17189" fmla="*/ 238250 h 1106488"/>
              <a:gd name="connsiteX17190" fmla="*/ 82051 w 1031876"/>
              <a:gd name="connsiteY17190" fmla="*/ 238250 h 1106488"/>
              <a:gd name="connsiteX17191" fmla="*/ 88889 w 1031876"/>
              <a:gd name="connsiteY17191" fmla="*/ 231419 h 1106488"/>
              <a:gd name="connsiteX17192" fmla="*/ 341880 w 1031876"/>
              <a:gd name="connsiteY17192" fmla="*/ 230850 h 1106488"/>
              <a:gd name="connsiteX17193" fmla="*/ 341880 w 1031876"/>
              <a:gd name="connsiteY17193" fmla="*/ 231419 h 1106488"/>
              <a:gd name="connsiteX17194" fmla="*/ 335042 w 1031876"/>
              <a:gd name="connsiteY17194" fmla="*/ 233696 h 1106488"/>
              <a:gd name="connsiteX17195" fmla="*/ 331623 w 1031876"/>
              <a:gd name="connsiteY17195" fmla="*/ 234835 h 1106488"/>
              <a:gd name="connsiteX17196" fmla="*/ 328204 w 1031876"/>
              <a:gd name="connsiteY17196" fmla="*/ 235973 h 1106488"/>
              <a:gd name="connsiteX17197" fmla="*/ 321367 w 1031876"/>
              <a:gd name="connsiteY17197" fmla="*/ 238250 h 1106488"/>
              <a:gd name="connsiteX17198" fmla="*/ 322222 w 1031876"/>
              <a:gd name="connsiteY17198" fmla="*/ 237396 h 1106488"/>
              <a:gd name="connsiteX17199" fmla="*/ 324277 w 1031876"/>
              <a:gd name="connsiteY17199" fmla="*/ 235343 h 1106488"/>
              <a:gd name="connsiteX17200" fmla="*/ 324786 w 1031876"/>
              <a:gd name="connsiteY17200" fmla="*/ 234835 h 1106488"/>
              <a:gd name="connsiteX17201" fmla="*/ 328204 w 1031876"/>
              <a:gd name="connsiteY17201" fmla="*/ 231419 h 1106488"/>
              <a:gd name="connsiteX17202" fmla="*/ 335042 w 1031876"/>
              <a:gd name="connsiteY17202" fmla="*/ 231419 h 1106488"/>
              <a:gd name="connsiteX17203" fmla="*/ 343047 w 1031876"/>
              <a:gd name="connsiteY17203" fmla="*/ 230753 h 1106488"/>
              <a:gd name="connsiteX17204" fmla="*/ 341880 w 1031876"/>
              <a:gd name="connsiteY17204" fmla="*/ 231419 h 1106488"/>
              <a:gd name="connsiteX17205" fmla="*/ 342502 w 1031876"/>
              <a:gd name="connsiteY17205" fmla="*/ 230798 h 1106488"/>
              <a:gd name="connsiteX17206" fmla="*/ 811623 w 1031876"/>
              <a:gd name="connsiteY17206" fmla="*/ 229370 h 1106488"/>
              <a:gd name="connsiteX17207" fmla="*/ 813674 w 1031876"/>
              <a:gd name="connsiteY17207" fmla="*/ 231419 h 1106488"/>
              <a:gd name="connsiteX17208" fmla="*/ 812819 w 1031876"/>
              <a:gd name="connsiteY17208" fmla="*/ 230566 h 1106488"/>
              <a:gd name="connsiteX17209" fmla="*/ 750084 w 1031876"/>
              <a:gd name="connsiteY17209" fmla="*/ 229370 h 1106488"/>
              <a:gd name="connsiteX17210" fmla="*/ 752135 w 1031876"/>
              <a:gd name="connsiteY17210" fmla="*/ 231419 h 1106488"/>
              <a:gd name="connsiteX17211" fmla="*/ 751280 w 1031876"/>
              <a:gd name="connsiteY17211" fmla="*/ 230566 h 1106488"/>
              <a:gd name="connsiteX17212" fmla="*/ 816160 w 1031876"/>
              <a:gd name="connsiteY17212" fmla="*/ 228936 h 1106488"/>
              <a:gd name="connsiteX17213" fmla="*/ 820511 w 1031876"/>
              <a:gd name="connsiteY17213" fmla="*/ 231419 h 1106488"/>
              <a:gd name="connsiteX17214" fmla="*/ 817092 w 1031876"/>
              <a:gd name="connsiteY17214" fmla="*/ 230566 h 1106488"/>
              <a:gd name="connsiteX17215" fmla="*/ 815891 w 1031876"/>
              <a:gd name="connsiteY17215" fmla="*/ 228466 h 1106488"/>
              <a:gd name="connsiteX17216" fmla="*/ 816160 w 1031876"/>
              <a:gd name="connsiteY17216" fmla="*/ 228936 h 1106488"/>
              <a:gd name="connsiteX17217" fmla="*/ 815725 w 1031876"/>
              <a:gd name="connsiteY17217" fmla="*/ 228687 h 1106488"/>
              <a:gd name="connsiteX17218" fmla="*/ 750084 w 1031876"/>
              <a:gd name="connsiteY17218" fmla="*/ 227321 h 1106488"/>
              <a:gd name="connsiteX17219" fmla="*/ 751280 w 1031876"/>
              <a:gd name="connsiteY17219" fmla="*/ 228004 h 1106488"/>
              <a:gd name="connsiteX17220" fmla="*/ 752135 w 1031876"/>
              <a:gd name="connsiteY17220" fmla="*/ 231419 h 1106488"/>
              <a:gd name="connsiteX17221" fmla="*/ 749571 w 1031876"/>
              <a:gd name="connsiteY17221" fmla="*/ 228004 h 1106488"/>
              <a:gd name="connsiteX17222" fmla="*/ 833438 w 1031876"/>
              <a:gd name="connsiteY17222" fmla="*/ 225425 h 1106488"/>
              <a:gd name="connsiteX17223" fmla="*/ 836415 w 1031876"/>
              <a:gd name="connsiteY17223" fmla="*/ 228600 h 1106488"/>
              <a:gd name="connsiteX17224" fmla="*/ 835819 w 1031876"/>
              <a:gd name="connsiteY17224" fmla="*/ 229235 h 1106488"/>
              <a:gd name="connsiteX17225" fmla="*/ 834430 w 1031876"/>
              <a:gd name="connsiteY17225" fmla="*/ 228600 h 1106488"/>
              <a:gd name="connsiteX17226" fmla="*/ 833438 w 1031876"/>
              <a:gd name="connsiteY17226" fmla="*/ 225425 h 1106488"/>
              <a:gd name="connsiteX17227" fmla="*/ 718345 w 1031876"/>
              <a:gd name="connsiteY17227" fmla="*/ 225425 h 1106488"/>
              <a:gd name="connsiteX17228" fmla="*/ 718462 w 1031876"/>
              <a:gd name="connsiteY17228" fmla="*/ 226154 h 1106488"/>
              <a:gd name="connsiteX17229" fmla="*/ 724497 w 1031876"/>
              <a:gd name="connsiteY17229" fmla="*/ 230981 h 1106488"/>
              <a:gd name="connsiteX17230" fmla="*/ 724785 w 1031876"/>
              <a:gd name="connsiteY17230" fmla="*/ 231212 h 1106488"/>
              <a:gd name="connsiteX17231" fmla="*/ 718543 w 1031876"/>
              <a:gd name="connsiteY17231" fmla="*/ 226219 h 1106488"/>
              <a:gd name="connsiteX17232" fmla="*/ 718462 w 1031876"/>
              <a:gd name="connsiteY17232" fmla="*/ 226154 h 1106488"/>
              <a:gd name="connsiteX17233" fmla="*/ 718800 w 1031876"/>
              <a:gd name="connsiteY17233" fmla="*/ 228258 h 1106488"/>
              <a:gd name="connsiteX17234" fmla="*/ 716447 w 1031876"/>
              <a:gd name="connsiteY17234" fmla="*/ 226417 h 1106488"/>
              <a:gd name="connsiteX17235" fmla="*/ 717865 w 1031876"/>
              <a:gd name="connsiteY17235" fmla="*/ 225676 h 1106488"/>
              <a:gd name="connsiteX17236" fmla="*/ 704851 w 1031876"/>
              <a:gd name="connsiteY17236" fmla="*/ 225425 h 1106488"/>
              <a:gd name="connsiteX17237" fmla="*/ 704851 w 1031876"/>
              <a:gd name="connsiteY17237" fmla="*/ 228600 h 1106488"/>
              <a:gd name="connsiteX17238" fmla="*/ 704851 w 1031876"/>
              <a:gd name="connsiteY17238" fmla="*/ 229394 h 1106488"/>
              <a:gd name="connsiteX17239" fmla="*/ 704851 w 1031876"/>
              <a:gd name="connsiteY17239" fmla="*/ 231775 h 1106488"/>
              <a:gd name="connsiteX17240" fmla="*/ 704851 w 1031876"/>
              <a:gd name="connsiteY17240" fmla="*/ 225425 h 1106488"/>
              <a:gd name="connsiteX17241" fmla="*/ 437357 w 1031876"/>
              <a:gd name="connsiteY17241" fmla="*/ 225425 h 1106488"/>
              <a:gd name="connsiteX17242" fmla="*/ 444501 w 1031876"/>
              <a:gd name="connsiteY17242" fmla="*/ 225425 h 1106488"/>
              <a:gd name="connsiteX17243" fmla="*/ 430213 w 1031876"/>
              <a:gd name="connsiteY17243" fmla="*/ 231775 h 1106488"/>
              <a:gd name="connsiteX17244" fmla="*/ 437357 w 1031876"/>
              <a:gd name="connsiteY17244" fmla="*/ 225425 h 1106488"/>
              <a:gd name="connsiteX17245" fmla="*/ 416719 w 1031876"/>
              <a:gd name="connsiteY17245" fmla="*/ 225425 h 1106488"/>
              <a:gd name="connsiteX17246" fmla="*/ 409575 w 1031876"/>
              <a:gd name="connsiteY17246" fmla="*/ 231775 h 1106488"/>
              <a:gd name="connsiteX17247" fmla="*/ 416719 w 1031876"/>
              <a:gd name="connsiteY17247" fmla="*/ 225425 h 1106488"/>
              <a:gd name="connsiteX17248" fmla="*/ 410369 w 1031876"/>
              <a:gd name="connsiteY17248" fmla="*/ 225425 h 1106488"/>
              <a:gd name="connsiteX17249" fmla="*/ 411163 w 1031876"/>
              <a:gd name="connsiteY17249" fmla="*/ 226219 h 1106488"/>
              <a:gd name="connsiteX17250" fmla="*/ 410369 w 1031876"/>
              <a:gd name="connsiteY17250" fmla="*/ 227013 h 1106488"/>
              <a:gd name="connsiteX17251" fmla="*/ 409575 w 1031876"/>
              <a:gd name="connsiteY17251" fmla="*/ 226219 h 1106488"/>
              <a:gd name="connsiteX17252" fmla="*/ 410369 w 1031876"/>
              <a:gd name="connsiteY17252" fmla="*/ 225425 h 1106488"/>
              <a:gd name="connsiteX17253" fmla="*/ 382588 w 1031876"/>
              <a:gd name="connsiteY17253" fmla="*/ 225425 h 1106488"/>
              <a:gd name="connsiteX17254" fmla="*/ 388938 w 1031876"/>
              <a:gd name="connsiteY17254" fmla="*/ 225425 h 1106488"/>
              <a:gd name="connsiteX17255" fmla="*/ 382588 w 1031876"/>
              <a:gd name="connsiteY17255" fmla="*/ 225425 h 1106488"/>
              <a:gd name="connsiteX17256" fmla="*/ 376238 w 1031876"/>
              <a:gd name="connsiteY17256" fmla="*/ 225425 h 1106488"/>
              <a:gd name="connsiteX17257" fmla="*/ 378619 w 1031876"/>
              <a:gd name="connsiteY17257" fmla="*/ 225425 h 1106488"/>
              <a:gd name="connsiteX17258" fmla="*/ 379413 w 1031876"/>
              <a:gd name="connsiteY17258" fmla="*/ 225425 h 1106488"/>
              <a:gd name="connsiteX17259" fmla="*/ 381794 w 1031876"/>
              <a:gd name="connsiteY17259" fmla="*/ 225425 h 1106488"/>
              <a:gd name="connsiteX17260" fmla="*/ 382588 w 1031876"/>
              <a:gd name="connsiteY17260" fmla="*/ 225425 h 1106488"/>
              <a:gd name="connsiteX17261" fmla="*/ 377931 w 1031876"/>
              <a:gd name="connsiteY17261" fmla="*/ 227118 h 1106488"/>
              <a:gd name="connsiteX17262" fmla="*/ 379413 w 1031876"/>
              <a:gd name="connsiteY17262" fmla="*/ 228600 h 1106488"/>
              <a:gd name="connsiteX17263" fmla="*/ 382588 w 1031876"/>
              <a:gd name="connsiteY17263" fmla="*/ 231775 h 1106488"/>
              <a:gd name="connsiteX17264" fmla="*/ 377032 w 1031876"/>
              <a:gd name="connsiteY17264" fmla="*/ 231775 h 1106488"/>
              <a:gd name="connsiteX17265" fmla="*/ 376238 w 1031876"/>
              <a:gd name="connsiteY17265" fmla="*/ 231775 h 1106488"/>
              <a:gd name="connsiteX17266" fmla="*/ 376238 w 1031876"/>
              <a:gd name="connsiteY17266" fmla="*/ 228600 h 1106488"/>
              <a:gd name="connsiteX17267" fmla="*/ 376238 w 1031876"/>
              <a:gd name="connsiteY17267" fmla="*/ 227734 h 1106488"/>
              <a:gd name="connsiteX17268" fmla="*/ 373857 w 1031876"/>
              <a:gd name="connsiteY17268" fmla="*/ 228600 h 1106488"/>
              <a:gd name="connsiteX17269" fmla="*/ 369888 w 1031876"/>
              <a:gd name="connsiteY17269" fmla="*/ 231775 h 1106488"/>
              <a:gd name="connsiteX17270" fmla="*/ 370115 w 1031876"/>
              <a:gd name="connsiteY17270" fmla="*/ 230868 h 1106488"/>
              <a:gd name="connsiteX17271" fmla="*/ 370682 w 1031876"/>
              <a:gd name="connsiteY17271" fmla="*/ 228600 h 1106488"/>
              <a:gd name="connsiteX17272" fmla="*/ 376238 w 1031876"/>
              <a:gd name="connsiteY17272" fmla="*/ 225425 h 1106488"/>
              <a:gd name="connsiteX17273" fmla="*/ 88900 w 1031876"/>
              <a:gd name="connsiteY17273" fmla="*/ 225425 h 1106488"/>
              <a:gd name="connsiteX17274" fmla="*/ 82550 w 1031876"/>
              <a:gd name="connsiteY17274" fmla="*/ 231775 h 1106488"/>
              <a:gd name="connsiteX17275" fmla="*/ 88900 w 1031876"/>
              <a:gd name="connsiteY17275" fmla="*/ 225425 h 1106488"/>
              <a:gd name="connsiteX17276" fmla="*/ 848255 w 1031876"/>
              <a:gd name="connsiteY17276" fmla="*/ 225424 h 1106488"/>
              <a:gd name="connsiteX17277" fmla="*/ 848255 w 1031876"/>
              <a:gd name="connsiteY17277" fmla="*/ 226268 h 1106488"/>
              <a:gd name="connsiteX17278" fmla="*/ 848255 w 1031876"/>
              <a:gd name="connsiteY17278" fmla="*/ 228798 h 1106488"/>
              <a:gd name="connsiteX17279" fmla="*/ 848255 w 1031876"/>
              <a:gd name="connsiteY17279" fmla="*/ 231328 h 1106488"/>
              <a:gd name="connsiteX17280" fmla="*/ 848255 w 1031876"/>
              <a:gd name="connsiteY17280" fmla="*/ 232171 h 1106488"/>
              <a:gd name="connsiteX17281" fmla="*/ 848255 w 1031876"/>
              <a:gd name="connsiteY17281" fmla="*/ 225424 h 1106488"/>
              <a:gd name="connsiteX17282" fmla="*/ 862013 w 1031876"/>
              <a:gd name="connsiteY17282" fmla="*/ 224631 h 1106488"/>
              <a:gd name="connsiteX17283" fmla="*/ 862013 w 1031876"/>
              <a:gd name="connsiteY17283" fmla="*/ 225524 h 1106488"/>
              <a:gd name="connsiteX17284" fmla="*/ 862013 w 1031876"/>
              <a:gd name="connsiteY17284" fmla="*/ 228203 h 1106488"/>
              <a:gd name="connsiteX17285" fmla="*/ 862013 w 1031876"/>
              <a:gd name="connsiteY17285" fmla="*/ 231775 h 1106488"/>
              <a:gd name="connsiteX17286" fmla="*/ 859036 w 1031876"/>
              <a:gd name="connsiteY17286" fmla="*/ 225524 h 1106488"/>
              <a:gd name="connsiteX17287" fmla="*/ 862013 w 1031876"/>
              <a:gd name="connsiteY17287" fmla="*/ 224631 h 1106488"/>
              <a:gd name="connsiteX17288" fmla="*/ 847725 w 1031876"/>
              <a:gd name="connsiteY17288" fmla="*/ 224631 h 1106488"/>
              <a:gd name="connsiteX17289" fmla="*/ 853976 w 1031876"/>
              <a:gd name="connsiteY17289" fmla="*/ 225524 h 1106488"/>
              <a:gd name="connsiteX17290" fmla="*/ 854076 w 1031876"/>
              <a:gd name="connsiteY17290" fmla="*/ 226224 h 1106488"/>
              <a:gd name="connsiteX17291" fmla="*/ 854076 w 1031876"/>
              <a:gd name="connsiteY17291" fmla="*/ 225425 h 1106488"/>
              <a:gd name="connsiteX17292" fmla="*/ 855068 w 1031876"/>
              <a:gd name="connsiteY17292" fmla="*/ 230981 h 1106488"/>
              <a:gd name="connsiteX17293" fmla="*/ 862013 w 1031876"/>
              <a:gd name="connsiteY17293" fmla="*/ 231775 h 1106488"/>
              <a:gd name="connsiteX17294" fmla="*/ 862014 w 1031876"/>
              <a:gd name="connsiteY17294" fmla="*/ 231775 h 1106488"/>
              <a:gd name="connsiteX17295" fmla="*/ 862013 w 1031876"/>
              <a:gd name="connsiteY17295" fmla="*/ 231776 h 1106488"/>
              <a:gd name="connsiteX17296" fmla="*/ 862014 w 1031876"/>
              <a:gd name="connsiteY17296" fmla="*/ 231776 h 1106488"/>
              <a:gd name="connsiteX17297" fmla="*/ 866776 w 1031876"/>
              <a:gd name="connsiteY17297" fmla="*/ 238026 h 1106488"/>
              <a:gd name="connsiteX17298" fmla="*/ 865823 w 1031876"/>
              <a:gd name="connsiteY17298" fmla="*/ 238205 h 1106488"/>
              <a:gd name="connsiteX17299" fmla="*/ 865188 w 1031876"/>
              <a:gd name="connsiteY17299" fmla="*/ 238026 h 1106488"/>
              <a:gd name="connsiteX17300" fmla="*/ 863936 w 1031876"/>
              <a:gd name="connsiteY17300" fmla="*/ 235561 h 1106488"/>
              <a:gd name="connsiteX17301" fmla="*/ 862014 w 1031876"/>
              <a:gd name="connsiteY17301" fmla="*/ 238124 h 1106488"/>
              <a:gd name="connsiteX17302" fmla="*/ 862014 w 1031876"/>
              <a:gd name="connsiteY17302" fmla="*/ 238124 h 1106488"/>
              <a:gd name="connsiteX17303" fmla="*/ 862014 w 1031876"/>
              <a:gd name="connsiteY17303" fmla="*/ 238125 h 1106488"/>
              <a:gd name="connsiteX17304" fmla="*/ 862013 w 1031876"/>
              <a:gd name="connsiteY17304" fmla="*/ 238124 h 1106488"/>
              <a:gd name="connsiteX17305" fmla="*/ 862013 w 1031876"/>
              <a:gd name="connsiteY17305" fmla="*/ 238124 h 1106488"/>
              <a:gd name="connsiteX17306" fmla="*/ 859874 w 1031876"/>
              <a:gd name="connsiteY17306" fmla="*/ 235843 h 1106488"/>
              <a:gd name="connsiteX17307" fmla="*/ 858573 w 1031876"/>
              <a:gd name="connsiteY17307" fmla="*/ 238075 h 1106488"/>
              <a:gd name="connsiteX17308" fmla="*/ 855134 w 1031876"/>
              <a:gd name="connsiteY17308" fmla="*/ 238918 h 1106488"/>
              <a:gd name="connsiteX17309" fmla="*/ 855134 w 1031876"/>
              <a:gd name="connsiteY17309" fmla="*/ 236388 h 1106488"/>
              <a:gd name="connsiteX17310" fmla="*/ 855134 w 1031876"/>
              <a:gd name="connsiteY17310" fmla="*/ 235545 h 1106488"/>
              <a:gd name="connsiteX17311" fmla="*/ 855134 w 1031876"/>
              <a:gd name="connsiteY17311" fmla="*/ 234701 h 1106488"/>
              <a:gd name="connsiteX17312" fmla="*/ 855134 w 1031876"/>
              <a:gd name="connsiteY17312" fmla="*/ 233015 h 1106488"/>
              <a:gd name="connsiteX17313" fmla="*/ 855134 w 1031876"/>
              <a:gd name="connsiteY17313" fmla="*/ 232259 h 1106488"/>
              <a:gd name="connsiteX17314" fmla="*/ 854943 w 1031876"/>
              <a:gd name="connsiteY17314" fmla="*/ 232171 h 1106488"/>
              <a:gd name="connsiteX17315" fmla="*/ 851694 w 1031876"/>
              <a:gd name="connsiteY17315" fmla="*/ 232171 h 1106488"/>
              <a:gd name="connsiteX17316" fmla="*/ 849115 w 1031876"/>
              <a:gd name="connsiteY17316" fmla="*/ 232171 h 1106488"/>
              <a:gd name="connsiteX17317" fmla="*/ 848255 w 1031876"/>
              <a:gd name="connsiteY17317" fmla="*/ 232171 h 1106488"/>
              <a:gd name="connsiteX17318" fmla="*/ 851230 w 1031876"/>
              <a:gd name="connsiteY17318" fmla="*/ 229983 h 1106488"/>
              <a:gd name="connsiteX17319" fmla="*/ 854076 w 1031876"/>
              <a:gd name="connsiteY17319" fmla="*/ 231578 h 1106488"/>
              <a:gd name="connsiteX17320" fmla="*/ 854076 w 1031876"/>
              <a:gd name="connsiteY17320" fmla="*/ 231393 h 1106488"/>
              <a:gd name="connsiteX17321" fmla="*/ 851694 w 1031876"/>
              <a:gd name="connsiteY17321" fmla="*/ 229641 h 1106488"/>
              <a:gd name="connsiteX17322" fmla="*/ 851230 w 1031876"/>
              <a:gd name="connsiteY17322" fmla="*/ 229983 h 1106488"/>
              <a:gd name="connsiteX17323" fmla="*/ 849115 w 1031876"/>
              <a:gd name="connsiteY17323" fmla="*/ 228798 h 1106488"/>
              <a:gd name="connsiteX17324" fmla="*/ 848255 w 1031876"/>
              <a:gd name="connsiteY17324" fmla="*/ 225424 h 1106488"/>
              <a:gd name="connsiteX17325" fmla="*/ 851694 w 1031876"/>
              <a:gd name="connsiteY17325" fmla="*/ 228798 h 1106488"/>
              <a:gd name="connsiteX17326" fmla="*/ 854076 w 1031876"/>
              <a:gd name="connsiteY17326" fmla="*/ 231134 h 1106488"/>
              <a:gd name="connsiteX17327" fmla="*/ 854076 w 1031876"/>
              <a:gd name="connsiteY17327" fmla="*/ 231134 h 1106488"/>
              <a:gd name="connsiteX17328" fmla="*/ 848255 w 1031876"/>
              <a:gd name="connsiteY17328" fmla="*/ 225424 h 1106488"/>
              <a:gd name="connsiteX17329" fmla="*/ 848604 w 1031876"/>
              <a:gd name="connsiteY17329" fmla="*/ 225510 h 1106488"/>
              <a:gd name="connsiteX17330" fmla="*/ 813674 w 1031876"/>
              <a:gd name="connsiteY17330" fmla="*/ 224589 h 1106488"/>
              <a:gd name="connsiteX17331" fmla="*/ 814529 w 1031876"/>
              <a:gd name="connsiteY17331" fmla="*/ 228004 h 1106488"/>
              <a:gd name="connsiteX17332" fmla="*/ 815725 w 1031876"/>
              <a:gd name="connsiteY17332" fmla="*/ 228687 h 1106488"/>
              <a:gd name="connsiteX17333" fmla="*/ 813674 w 1031876"/>
              <a:gd name="connsiteY17333" fmla="*/ 231419 h 1106488"/>
              <a:gd name="connsiteX17334" fmla="*/ 813674 w 1031876"/>
              <a:gd name="connsiteY17334" fmla="*/ 228004 h 1106488"/>
              <a:gd name="connsiteX17335" fmla="*/ 813674 w 1031876"/>
              <a:gd name="connsiteY17335" fmla="*/ 225443 h 1106488"/>
              <a:gd name="connsiteX17336" fmla="*/ 813674 w 1031876"/>
              <a:gd name="connsiteY17336" fmla="*/ 224589 h 1106488"/>
              <a:gd name="connsiteX17337" fmla="*/ 813674 w 1031876"/>
              <a:gd name="connsiteY17337" fmla="*/ 224589 h 1106488"/>
              <a:gd name="connsiteX17338" fmla="*/ 816238 w 1031876"/>
              <a:gd name="connsiteY17338" fmla="*/ 228004 h 1106488"/>
              <a:gd name="connsiteX17339" fmla="*/ 815891 w 1031876"/>
              <a:gd name="connsiteY17339" fmla="*/ 228466 h 1106488"/>
              <a:gd name="connsiteX17340" fmla="*/ 806836 w 1031876"/>
              <a:gd name="connsiteY17340" fmla="*/ 224589 h 1106488"/>
              <a:gd name="connsiteX17341" fmla="*/ 811623 w 1031876"/>
              <a:gd name="connsiteY17341" fmla="*/ 229370 h 1106488"/>
              <a:gd name="connsiteX17342" fmla="*/ 810255 w 1031876"/>
              <a:gd name="connsiteY17342" fmla="*/ 228004 h 1106488"/>
              <a:gd name="connsiteX17343" fmla="*/ 806836 w 1031876"/>
              <a:gd name="connsiteY17343" fmla="*/ 224589 h 1106488"/>
              <a:gd name="connsiteX17344" fmla="*/ 745298 w 1031876"/>
              <a:gd name="connsiteY17344" fmla="*/ 224589 h 1106488"/>
              <a:gd name="connsiteX17345" fmla="*/ 750084 w 1031876"/>
              <a:gd name="connsiteY17345" fmla="*/ 229370 h 1106488"/>
              <a:gd name="connsiteX17346" fmla="*/ 748716 w 1031876"/>
              <a:gd name="connsiteY17346" fmla="*/ 228004 h 1106488"/>
              <a:gd name="connsiteX17347" fmla="*/ 745298 w 1031876"/>
              <a:gd name="connsiteY17347" fmla="*/ 224589 h 1106488"/>
              <a:gd name="connsiteX17348" fmla="*/ 738460 w 1031876"/>
              <a:gd name="connsiteY17348" fmla="*/ 224589 h 1106488"/>
              <a:gd name="connsiteX17349" fmla="*/ 745298 w 1031876"/>
              <a:gd name="connsiteY17349" fmla="*/ 224589 h 1106488"/>
              <a:gd name="connsiteX17350" fmla="*/ 752135 w 1031876"/>
              <a:gd name="connsiteY17350" fmla="*/ 231419 h 1106488"/>
              <a:gd name="connsiteX17351" fmla="*/ 745298 w 1031876"/>
              <a:gd name="connsiteY17351" fmla="*/ 231419 h 1106488"/>
              <a:gd name="connsiteX17352" fmla="*/ 740511 w 1031876"/>
              <a:gd name="connsiteY17352" fmla="*/ 228687 h 1106488"/>
              <a:gd name="connsiteX17353" fmla="*/ 741024 w 1031876"/>
              <a:gd name="connsiteY17353" fmla="*/ 228004 h 1106488"/>
              <a:gd name="connsiteX17354" fmla="*/ 738460 w 1031876"/>
              <a:gd name="connsiteY17354" fmla="*/ 224589 h 1106488"/>
              <a:gd name="connsiteX17355" fmla="*/ 348717 w 1031876"/>
              <a:gd name="connsiteY17355" fmla="*/ 224589 h 1106488"/>
              <a:gd name="connsiteX17356" fmla="*/ 355555 w 1031876"/>
              <a:gd name="connsiteY17356" fmla="*/ 224589 h 1106488"/>
              <a:gd name="connsiteX17357" fmla="*/ 345299 w 1031876"/>
              <a:gd name="connsiteY17357" fmla="*/ 230566 h 1106488"/>
              <a:gd name="connsiteX17358" fmla="*/ 343047 w 1031876"/>
              <a:gd name="connsiteY17358" fmla="*/ 230753 h 1106488"/>
              <a:gd name="connsiteX17359" fmla="*/ 347862 w 1031876"/>
              <a:gd name="connsiteY17359" fmla="*/ 228004 h 1106488"/>
              <a:gd name="connsiteX17360" fmla="*/ 348717 w 1031876"/>
              <a:gd name="connsiteY17360" fmla="*/ 224589 h 1106488"/>
              <a:gd name="connsiteX17361" fmla="*/ 341880 w 1031876"/>
              <a:gd name="connsiteY17361" fmla="*/ 224589 h 1106488"/>
              <a:gd name="connsiteX17362" fmla="*/ 343803 w 1031876"/>
              <a:gd name="connsiteY17362" fmla="*/ 225549 h 1106488"/>
              <a:gd name="connsiteX17363" fmla="*/ 341880 w 1031876"/>
              <a:gd name="connsiteY17363" fmla="*/ 227150 h 1106488"/>
              <a:gd name="connsiteX17364" fmla="*/ 109401 w 1031876"/>
              <a:gd name="connsiteY17364" fmla="*/ 224589 h 1106488"/>
              <a:gd name="connsiteX17365" fmla="*/ 102564 w 1031876"/>
              <a:gd name="connsiteY17365" fmla="*/ 231419 h 1106488"/>
              <a:gd name="connsiteX17366" fmla="*/ 109401 w 1031876"/>
              <a:gd name="connsiteY17366" fmla="*/ 224589 h 1106488"/>
              <a:gd name="connsiteX17367" fmla="*/ 817686 w 1031876"/>
              <a:gd name="connsiteY17367" fmla="*/ 222264 h 1106488"/>
              <a:gd name="connsiteX17368" fmla="*/ 819051 w 1031876"/>
              <a:gd name="connsiteY17368" fmla="*/ 223599 h 1106488"/>
              <a:gd name="connsiteX17369" fmla="*/ 819944 w 1031876"/>
              <a:gd name="connsiteY17369" fmla="*/ 224472 h 1106488"/>
              <a:gd name="connsiteX17370" fmla="*/ 352136 w 1031876"/>
              <a:gd name="connsiteY17370" fmla="*/ 222028 h 1106488"/>
              <a:gd name="connsiteX17371" fmla="*/ 355555 w 1031876"/>
              <a:gd name="connsiteY17371" fmla="*/ 224589 h 1106488"/>
              <a:gd name="connsiteX17372" fmla="*/ 348717 w 1031876"/>
              <a:gd name="connsiteY17372" fmla="*/ 224589 h 1106488"/>
              <a:gd name="connsiteX17373" fmla="*/ 352136 w 1031876"/>
              <a:gd name="connsiteY17373" fmla="*/ 222028 h 1106488"/>
              <a:gd name="connsiteX17374" fmla="*/ 414094 w 1031876"/>
              <a:gd name="connsiteY17374" fmla="*/ 219441 h 1106488"/>
              <a:gd name="connsiteX17375" fmla="*/ 417513 w 1031876"/>
              <a:gd name="connsiteY17375" fmla="*/ 225425 h 1106488"/>
              <a:gd name="connsiteX17376" fmla="*/ 416719 w 1031876"/>
              <a:gd name="connsiteY17376" fmla="*/ 225425 h 1106488"/>
              <a:gd name="connsiteX17377" fmla="*/ 416521 w 1031876"/>
              <a:gd name="connsiteY17377" fmla="*/ 225425 h 1106488"/>
              <a:gd name="connsiteX17378" fmla="*/ 410369 w 1031876"/>
              <a:gd name="connsiteY17378" fmla="*/ 225425 h 1106488"/>
              <a:gd name="connsiteX17379" fmla="*/ 409575 w 1031876"/>
              <a:gd name="connsiteY17379" fmla="*/ 225425 h 1106488"/>
              <a:gd name="connsiteX17380" fmla="*/ 410567 w 1031876"/>
              <a:gd name="connsiteY17380" fmla="*/ 221456 h 1106488"/>
              <a:gd name="connsiteX17381" fmla="*/ 841375 w 1031876"/>
              <a:gd name="connsiteY17381" fmla="*/ 218678 h 1106488"/>
              <a:gd name="connsiteX17382" fmla="*/ 844815 w 1031876"/>
              <a:gd name="connsiteY17382" fmla="*/ 224581 h 1106488"/>
              <a:gd name="connsiteX17383" fmla="*/ 847711 w 1031876"/>
              <a:gd name="connsiteY17383" fmla="*/ 225291 h 1106488"/>
              <a:gd name="connsiteX17384" fmla="*/ 848255 w 1031876"/>
              <a:gd name="connsiteY17384" fmla="*/ 225424 h 1106488"/>
              <a:gd name="connsiteX17385" fmla="*/ 847726 w 1031876"/>
              <a:gd name="connsiteY17385" fmla="*/ 225424 h 1106488"/>
              <a:gd name="connsiteX17386" fmla="*/ 847395 w 1031876"/>
              <a:gd name="connsiteY17386" fmla="*/ 225424 h 1106488"/>
              <a:gd name="connsiteX17387" fmla="*/ 841375 w 1031876"/>
              <a:gd name="connsiteY17387" fmla="*/ 225424 h 1106488"/>
              <a:gd name="connsiteX17388" fmla="*/ 841375 w 1031876"/>
              <a:gd name="connsiteY17388" fmla="*/ 218678 h 1106488"/>
              <a:gd name="connsiteX17389" fmla="*/ 834628 w 1031876"/>
              <a:gd name="connsiteY17389" fmla="*/ 218281 h 1106488"/>
              <a:gd name="connsiteX17390" fmla="*/ 839867 w 1031876"/>
              <a:gd name="connsiteY17390" fmla="*/ 218281 h 1106488"/>
              <a:gd name="connsiteX17391" fmla="*/ 840582 w 1031876"/>
              <a:gd name="connsiteY17391" fmla="*/ 218281 h 1106488"/>
              <a:gd name="connsiteX17392" fmla="*/ 840740 w 1031876"/>
              <a:gd name="connsiteY17392" fmla="*/ 218281 h 1106488"/>
              <a:gd name="connsiteX17393" fmla="*/ 840740 w 1031876"/>
              <a:gd name="connsiteY17393" fmla="*/ 221588 h 1106488"/>
              <a:gd name="connsiteX17394" fmla="*/ 840740 w 1031876"/>
              <a:gd name="connsiteY17394" fmla="*/ 222415 h 1106488"/>
              <a:gd name="connsiteX17395" fmla="*/ 840740 w 1031876"/>
              <a:gd name="connsiteY17395" fmla="*/ 224896 h 1106488"/>
              <a:gd name="connsiteX17396" fmla="*/ 834628 w 1031876"/>
              <a:gd name="connsiteY17396" fmla="*/ 218281 h 1106488"/>
              <a:gd name="connsiteX17397" fmla="*/ 827405 w 1031876"/>
              <a:gd name="connsiteY17397" fmla="*/ 218281 h 1106488"/>
              <a:gd name="connsiteX17398" fmla="*/ 830898 w 1031876"/>
              <a:gd name="connsiteY17398" fmla="*/ 219108 h 1106488"/>
              <a:gd name="connsiteX17399" fmla="*/ 833755 w 1031876"/>
              <a:gd name="connsiteY17399" fmla="*/ 223843 h 1106488"/>
              <a:gd name="connsiteX17400" fmla="*/ 833755 w 1031876"/>
              <a:gd name="connsiteY17400" fmla="*/ 222415 h 1106488"/>
              <a:gd name="connsiteX17401" fmla="*/ 833755 w 1031876"/>
              <a:gd name="connsiteY17401" fmla="*/ 221588 h 1106488"/>
              <a:gd name="connsiteX17402" fmla="*/ 833755 w 1031876"/>
              <a:gd name="connsiteY17402" fmla="*/ 219108 h 1106488"/>
              <a:gd name="connsiteX17403" fmla="*/ 833755 w 1031876"/>
              <a:gd name="connsiteY17403" fmla="*/ 218281 h 1106488"/>
              <a:gd name="connsiteX17404" fmla="*/ 837248 w 1031876"/>
              <a:gd name="connsiteY17404" fmla="*/ 224896 h 1106488"/>
              <a:gd name="connsiteX17405" fmla="*/ 840105 w 1031876"/>
              <a:gd name="connsiteY17405" fmla="*/ 230308 h 1106488"/>
              <a:gd name="connsiteX17406" fmla="*/ 841375 w 1031876"/>
              <a:gd name="connsiteY17406" fmla="*/ 231510 h 1106488"/>
              <a:gd name="connsiteX17407" fmla="*/ 841613 w 1031876"/>
              <a:gd name="connsiteY17407" fmla="*/ 231510 h 1106488"/>
              <a:gd name="connsiteX17408" fmla="*/ 845979 w 1031876"/>
              <a:gd name="connsiteY17408" fmla="*/ 231510 h 1106488"/>
              <a:gd name="connsiteX17409" fmla="*/ 847581 w 1031876"/>
              <a:gd name="connsiteY17409" fmla="*/ 231510 h 1106488"/>
              <a:gd name="connsiteX17410" fmla="*/ 847725 w 1031876"/>
              <a:gd name="connsiteY17410" fmla="*/ 231510 h 1106488"/>
              <a:gd name="connsiteX17411" fmla="*/ 847662 w 1031876"/>
              <a:gd name="connsiteY17411" fmla="*/ 231590 h 1106488"/>
              <a:gd name="connsiteX17412" fmla="*/ 847516 w 1031876"/>
              <a:gd name="connsiteY17412" fmla="*/ 231775 h 1106488"/>
              <a:gd name="connsiteX17413" fmla="*/ 847725 w 1031876"/>
              <a:gd name="connsiteY17413" fmla="*/ 231775 h 1106488"/>
              <a:gd name="connsiteX17414" fmla="*/ 847726 w 1031876"/>
              <a:gd name="connsiteY17414" fmla="*/ 231775 h 1106488"/>
              <a:gd name="connsiteX17415" fmla="*/ 847726 w 1031876"/>
              <a:gd name="connsiteY17415" fmla="*/ 231776 h 1106488"/>
              <a:gd name="connsiteX17416" fmla="*/ 848137 w 1031876"/>
              <a:gd name="connsiteY17416" fmla="*/ 232171 h 1106488"/>
              <a:gd name="connsiteX17417" fmla="*/ 851297 w 1031876"/>
              <a:gd name="connsiteY17417" fmla="*/ 235215 h 1106488"/>
              <a:gd name="connsiteX17418" fmla="*/ 854606 w 1031876"/>
              <a:gd name="connsiteY17418" fmla="*/ 238400 h 1106488"/>
              <a:gd name="connsiteX17419" fmla="*/ 854633 w 1031876"/>
              <a:gd name="connsiteY17419" fmla="*/ 238427 h 1106488"/>
              <a:gd name="connsiteX17420" fmla="*/ 854635 w 1031876"/>
              <a:gd name="connsiteY17420" fmla="*/ 238429 h 1106488"/>
              <a:gd name="connsiteX17421" fmla="*/ 854642 w 1031876"/>
              <a:gd name="connsiteY17421" fmla="*/ 238436 h 1106488"/>
              <a:gd name="connsiteX17422" fmla="*/ 854646 w 1031876"/>
              <a:gd name="connsiteY17422" fmla="*/ 238440 h 1106488"/>
              <a:gd name="connsiteX17423" fmla="*/ 854869 w 1031876"/>
              <a:gd name="connsiteY17423" fmla="*/ 238654 h 1106488"/>
              <a:gd name="connsiteX17424" fmla="*/ 854860 w 1031876"/>
              <a:gd name="connsiteY17424" fmla="*/ 238649 h 1106488"/>
              <a:gd name="connsiteX17425" fmla="*/ 848618 w 1031876"/>
              <a:gd name="connsiteY17425" fmla="*/ 235215 h 1106488"/>
              <a:gd name="connsiteX17426" fmla="*/ 847828 w 1031876"/>
              <a:gd name="connsiteY17426" fmla="*/ 232171 h 1106488"/>
              <a:gd name="connsiteX17427" fmla="*/ 847726 w 1031876"/>
              <a:gd name="connsiteY17427" fmla="*/ 231779 h 1106488"/>
              <a:gd name="connsiteX17428" fmla="*/ 847726 w 1031876"/>
              <a:gd name="connsiteY17428" fmla="*/ 234950 h 1106488"/>
              <a:gd name="connsiteX17429" fmla="*/ 847726 w 1031876"/>
              <a:gd name="connsiteY17429" fmla="*/ 238125 h 1106488"/>
              <a:gd name="connsiteX17430" fmla="*/ 847723 w 1031876"/>
              <a:gd name="connsiteY17430" fmla="*/ 238122 h 1106488"/>
              <a:gd name="connsiteX17431" fmla="*/ 847725 w 1031876"/>
              <a:gd name="connsiteY17431" fmla="*/ 238125 h 1106488"/>
              <a:gd name="connsiteX17432" fmla="*/ 847721 w 1031876"/>
              <a:gd name="connsiteY17432" fmla="*/ 238120 h 1106488"/>
              <a:gd name="connsiteX17433" fmla="*/ 844551 w 1031876"/>
              <a:gd name="connsiteY17433" fmla="*/ 234950 h 1106488"/>
              <a:gd name="connsiteX17434" fmla="*/ 841376 w 1031876"/>
              <a:gd name="connsiteY17434" fmla="*/ 231775 h 1106488"/>
              <a:gd name="connsiteX17435" fmla="*/ 841858 w 1031876"/>
              <a:gd name="connsiteY17435" fmla="*/ 231775 h 1106488"/>
              <a:gd name="connsiteX17436" fmla="*/ 841326 w 1031876"/>
              <a:gd name="connsiteY17436" fmla="*/ 231649 h 1106488"/>
              <a:gd name="connsiteX17437" fmla="*/ 841295 w 1031876"/>
              <a:gd name="connsiteY17437" fmla="*/ 231738 h 1106488"/>
              <a:gd name="connsiteX17438" fmla="*/ 841376 w 1031876"/>
              <a:gd name="connsiteY17438" fmla="*/ 231775 h 1106488"/>
              <a:gd name="connsiteX17439" fmla="*/ 841282 w 1031876"/>
              <a:gd name="connsiteY17439" fmla="*/ 231775 h 1106488"/>
              <a:gd name="connsiteX17440" fmla="*/ 840502 w 1031876"/>
              <a:gd name="connsiteY17440" fmla="*/ 233991 h 1106488"/>
              <a:gd name="connsiteX17441" fmla="*/ 835042 w 1031876"/>
              <a:gd name="connsiteY17441" fmla="*/ 231775 h 1106488"/>
              <a:gd name="connsiteX17442" fmla="*/ 834232 w 1031876"/>
              <a:gd name="connsiteY17442" fmla="*/ 231775 h 1106488"/>
              <a:gd name="connsiteX17443" fmla="*/ 833438 w 1031876"/>
              <a:gd name="connsiteY17443" fmla="*/ 231775 h 1106488"/>
              <a:gd name="connsiteX17444" fmla="*/ 833522 w 1031876"/>
              <a:gd name="connsiteY17444" fmla="*/ 231685 h 1106488"/>
              <a:gd name="connsiteX17445" fmla="*/ 827981 w 1031876"/>
              <a:gd name="connsiteY17445" fmla="*/ 230981 h 1106488"/>
              <a:gd name="connsiteX17446" fmla="*/ 827088 w 1031876"/>
              <a:gd name="connsiteY17446" fmla="*/ 225425 h 1106488"/>
              <a:gd name="connsiteX17447" fmla="*/ 830660 w 1031876"/>
              <a:gd name="connsiteY17447" fmla="*/ 230981 h 1106488"/>
              <a:gd name="connsiteX17448" fmla="*/ 833575 w 1031876"/>
              <a:gd name="connsiteY17448" fmla="*/ 231629 h 1106488"/>
              <a:gd name="connsiteX17449" fmla="*/ 834017 w 1031876"/>
              <a:gd name="connsiteY17449" fmla="*/ 231157 h 1106488"/>
              <a:gd name="connsiteX17450" fmla="*/ 830898 w 1031876"/>
              <a:gd name="connsiteY17450" fmla="*/ 228203 h 1106488"/>
              <a:gd name="connsiteX17451" fmla="*/ 827405 w 1031876"/>
              <a:gd name="connsiteY17451" fmla="*/ 224896 h 1106488"/>
              <a:gd name="connsiteX17452" fmla="*/ 830199 w 1031876"/>
              <a:gd name="connsiteY17452" fmla="*/ 225557 h 1106488"/>
              <a:gd name="connsiteX17453" fmla="*/ 829151 w 1031876"/>
              <a:gd name="connsiteY17453" fmla="*/ 225722 h 1106488"/>
              <a:gd name="connsiteX17454" fmla="*/ 834044 w 1031876"/>
              <a:gd name="connsiteY17454" fmla="*/ 231128 h 1106488"/>
              <a:gd name="connsiteX17455" fmla="*/ 834114 w 1031876"/>
              <a:gd name="connsiteY17455" fmla="*/ 231054 h 1106488"/>
              <a:gd name="connsiteX17456" fmla="*/ 830898 w 1031876"/>
              <a:gd name="connsiteY17456" fmla="*/ 225722 h 1106488"/>
              <a:gd name="connsiteX17457" fmla="*/ 830199 w 1031876"/>
              <a:gd name="connsiteY17457" fmla="*/ 225557 h 1106488"/>
              <a:gd name="connsiteX17458" fmla="*/ 832394 w 1031876"/>
              <a:gd name="connsiteY17458" fmla="*/ 225211 h 1106488"/>
              <a:gd name="connsiteX17459" fmla="*/ 834212 w 1031876"/>
              <a:gd name="connsiteY17459" fmla="*/ 230949 h 1106488"/>
              <a:gd name="connsiteX17460" fmla="*/ 835819 w 1031876"/>
              <a:gd name="connsiteY17460" fmla="*/ 229235 h 1106488"/>
              <a:gd name="connsiteX17461" fmla="*/ 836093 w 1031876"/>
              <a:gd name="connsiteY17461" fmla="*/ 229360 h 1106488"/>
              <a:gd name="connsiteX17462" fmla="*/ 837009 w 1031876"/>
              <a:gd name="connsiteY17462" fmla="*/ 228203 h 1106488"/>
              <a:gd name="connsiteX17463" fmla="*/ 836295 w 1031876"/>
              <a:gd name="connsiteY17463" fmla="*/ 227301 h 1106488"/>
              <a:gd name="connsiteX17464" fmla="*/ 834390 w 1031876"/>
              <a:gd name="connsiteY17464" fmla="*/ 225497 h 1106488"/>
              <a:gd name="connsiteX17465" fmla="*/ 833846 w 1031876"/>
              <a:gd name="connsiteY17465" fmla="*/ 224981 h 1106488"/>
              <a:gd name="connsiteX17466" fmla="*/ 832394 w 1031876"/>
              <a:gd name="connsiteY17466" fmla="*/ 225211 h 1106488"/>
              <a:gd name="connsiteX17467" fmla="*/ 832294 w 1031876"/>
              <a:gd name="connsiteY17467" fmla="*/ 224896 h 1106488"/>
              <a:gd name="connsiteX17468" fmla="*/ 833755 w 1031876"/>
              <a:gd name="connsiteY17468" fmla="*/ 224896 h 1106488"/>
              <a:gd name="connsiteX17469" fmla="*/ 833755 w 1031876"/>
              <a:gd name="connsiteY17469" fmla="*/ 224745 h 1106488"/>
              <a:gd name="connsiteX17470" fmla="*/ 832125 w 1031876"/>
              <a:gd name="connsiteY17470" fmla="*/ 224359 h 1106488"/>
              <a:gd name="connsiteX17471" fmla="*/ 831771 w 1031876"/>
              <a:gd name="connsiteY17471" fmla="*/ 223242 h 1106488"/>
              <a:gd name="connsiteX17472" fmla="*/ 833755 w 1031876"/>
              <a:gd name="connsiteY17472" fmla="*/ 224495 h 1106488"/>
              <a:gd name="connsiteX17473" fmla="*/ 833755 w 1031876"/>
              <a:gd name="connsiteY17473" fmla="*/ 224294 h 1106488"/>
              <a:gd name="connsiteX17474" fmla="*/ 828278 w 1031876"/>
              <a:gd name="connsiteY17474" fmla="*/ 219108 h 1106488"/>
              <a:gd name="connsiteX17475" fmla="*/ 827405 w 1031876"/>
              <a:gd name="connsiteY17475" fmla="*/ 218281 h 1106488"/>
              <a:gd name="connsiteX17476" fmla="*/ 820420 w 1031876"/>
              <a:gd name="connsiteY17476" fmla="*/ 218281 h 1106488"/>
              <a:gd name="connsiteX17477" fmla="*/ 827405 w 1031876"/>
              <a:gd name="connsiteY17477" fmla="*/ 218281 h 1106488"/>
              <a:gd name="connsiteX17478" fmla="*/ 829945 w 1031876"/>
              <a:gd name="connsiteY17478" fmla="*/ 222490 h 1106488"/>
              <a:gd name="connsiteX17479" fmla="*/ 830898 w 1031876"/>
              <a:gd name="connsiteY17479" fmla="*/ 224069 h 1106488"/>
              <a:gd name="connsiteX17480" fmla="*/ 832125 w 1031876"/>
              <a:gd name="connsiteY17480" fmla="*/ 224359 h 1106488"/>
              <a:gd name="connsiteX17481" fmla="*/ 832294 w 1031876"/>
              <a:gd name="connsiteY17481" fmla="*/ 224896 h 1106488"/>
              <a:gd name="connsiteX17482" fmla="*/ 828278 w 1031876"/>
              <a:gd name="connsiteY17482" fmla="*/ 224896 h 1106488"/>
              <a:gd name="connsiteX17483" fmla="*/ 827405 w 1031876"/>
              <a:gd name="connsiteY17483" fmla="*/ 224896 h 1106488"/>
              <a:gd name="connsiteX17484" fmla="*/ 826908 w 1031876"/>
              <a:gd name="connsiteY17484" fmla="*/ 224425 h 1106488"/>
              <a:gd name="connsiteX17485" fmla="*/ 824410 w 1031876"/>
              <a:gd name="connsiteY17485" fmla="*/ 225226 h 1106488"/>
              <a:gd name="connsiteX17486" fmla="*/ 827089 w 1031876"/>
              <a:gd name="connsiteY17486" fmla="*/ 231246 h 1106488"/>
              <a:gd name="connsiteX17487" fmla="*/ 827089 w 1031876"/>
              <a:gd name="connsiteY17487" fmla="*/ 238125 h 1106488"/>
              <a:gd name="connsiteX17488" fmla="*/ 826258 w 1031876"/>
              <a:gd name="connsiteY17488" fmla="*/ 231727 h 1106488"/>
              <a:gd name="connsiteX17489" fmla="*/ 824944 w 1031876"/>
              <a:gd name="connsiteY17489" fmla="*/ 232155 h 1106488"/>
              <a:gd name="connsiteX17490" fmla="*/ 823790 w 1031876"/>
              <a:gd name="connsiteY17490" fmla="*/ 231994 h 1106488"/>
              <a:gd name="connsiteX17491" fmla="*/ 823515 w 1031876"/>
              <a:gd name="connsiteY17491" fmla="*/ 231457 h 1106488"/>
              <a:gd name="connsiteX17492" fmla="*/ 820738 w 1031876"/>
              <a:gd name="connsiteY17492" fmla="*/ 226025 h 1106488"/>
              <a:gd name="connsiteX17493" fmla="*/ 819944 w 1031876"/>
              <a:gd name="connsiteY17493" fmla="*/ 224472 h 1106488"/>
              <a:gd name="connsiteX17494" fmla="*/ 820814 w 1031876"/>
              <a:gd name="connsiteY17494" fmla="*/ 225323 h 1106488"/>
              <a:gd name="connsiteX17495" fmla="*/ 819945 w 1031876"/>
              <a:gd name="connsiteY17495" fmla="*/ 224366 h 1106488"/>
              <a:gd name="connsiteX17496" fmla="*/ 820838 w 1031876"/>
              <a:gd name="connsiteY17496" fmla="*/ 224366 h 1106488"/>
              <a:gd name="connsiteX17497" fmla="*/ 822624 w 1031876"/>
              <a:gd name="connsiteY17497" fmla="*/ 224366 h 1106488"/>
              <a:gd name="connsiteX17498" fmla="*/ 826846 w 1031876"/>
              <a:gd name="connsiteY17498" fmla="*/ 224366 h 1106488"/>
              <a:gd name="connsiteX17499" fmla="*/ 826532 w 1031876"/>
              <a:gd name="connsiteY17499" fmla="*/ 224069 h 1106488"/>
              <a:gd name="connsiteX17500" fmla="*/ 820420 w 1031876"/>
              <a:gd name="connsiteY17500" fmla="*/ 218281 h 1106488"/>
              <a:gd name="connsiteX17501" fmla="*/ 854869 w 1031876"/>
              <a:gd name="connsiteY17501" fmla="*/ 218259 h 1106488"/>
              <a:gd name="connsiteX17502" fmla="*/ 854869 w 1031876"/>
              <a:gd name="connsiteY17502" fmla="*/ 220345 h 1106488"/>
              <a:gd name="connsiteX17503" fmla="*/ 855067 w 1031876"/>
              <a:gd name="connsiteY17503" fmla="*/ 221059 h 1106488"/>
              <a:gd name="connsiteX17504" fmla="*/ 860760 w 1031876"/>
              <a:gd name="connsiteY17504" fmla="*/ 223987 h 1106488"/>
              <a:gd name="connsiteX17505" fmla="*/ 807813 w 1031876"/>
              <a:gd name="connsiteY17505" fmla="*/ 217898 h 1106488"/>
              <a:gd name="connsiteX17506" fmla="*/ 812819 w 1031876"/>
              <a:gd name="connsiteY17506" fmla="*/ 218612 h 1106488"/>
              <a:gd name="connsiteX17507" fmla="*/ 813674 w 1031876"/>
              <a:gd name="connsiteY17507" fmla="*/ 224589 h 1106488"/>
              <a:gd name="connsiteX17508" fmla="*/ 813078 w 1031876"/>
              <a:gd name="connsiteY17508" fmla="*/ 217758 h 1106488"/>
              <a:gd name="connsiteX17509" fmla="*/ 817686 w 1031876"/>
              <a:gd name="connsiteY17509" fmla="*/ 222264 h 1106488"/>
              <a:gd name="connsiteX17510" fmla="*/ 816372 w 1031876"/>
              <a:gd name="connsiteY17510" fmla="*/ 220979 h 1106488"/>
              <a:gd name="connsiteX17511" fmla="*/ 806836 w 1031876"/>
              <a:gd name="connsiteY17511" fmla="*/ 217758 h 1106488"/>
              <a:gd name="connsiteX17512" fmla="*/ 807691 w 1031876"/>
              <a:gd name="connsiteY17512" fmla="*/ 217758 h 1106488"/>
              <a:gd name="connsiteX17513" fmla="*/ 807813 w 1031876"/>
              <a:gd name="connsiteY17513" fmla="*/ 217898 h 1106488"/>
              <a:gd name="connsiteX17514" fmla="*/ 731622 w 1031876"/>
              <a:gd name="connsiteY17514" fmla="*/ 217758 h 1106488"/>
              <a:gd name="connsiteX17515" fmla="*/ 735896 w 1031876"/>
              <a:gd name="connsiteY17515" fmla="*/ 221174 h 1106488"/>
              <a:gd name="connsiteX17516" fmla="*/ 738460 w 1031876"/>
              <a:gd name="connsiteY17516" fmla="*/ 222105 h 1106488"/>
              <a:gd name="connsiteX17517" fmla="*/ 738460 w 1031876"/>
              <a:gd name="connsiteY17517" fmla="*/ 223735 h 1106488"/>
              <a:gd name="connsiteX17518" fmla="*/ 738460 w 1031876"/>
              <a:gd name="connsiteY17518" fmla="*/ 224589 h 1106488"/>
              <a:gd name="connsiteX17519" fmla="*/ 731622 w 1031876"/>
              <a:gd name="connsiteY17519" fmla="*/ 217758 h 1106488"/>
              <a:gd name="connsiteX17520" fmla="*/ 717947 w 1031876"/>
              <a:gd name="connsiteY17520" fmla="*/ 217758 h 1106488"/>
              <a:gd name="connsiteX17521" fmla="*/ 724785 w 1031876"/>
              <a:gd name="connsiteY17521" fmla="*/ 224589 h 1106488"/>
              <a:gd name="connsiteX17522" fmla="*/ 721366 w 1031876"/>
              <a:gd name="connsiteY17522" fmla="*/ 222028 h 1106488"/>
              <a:gd name="connsiteX17523" fmla="*/ 720904 w 1031876"/>
              <a:gd name="connsiteY17523" fmla="*/ 222374 h 1106488"/>
              <a:gd name="connsiteX17524" fmla="*/ 718802 w 1031876"/>
              <a:gd name="connsiteY17524" fmla="*/ 221174 h 1106488"/>
              <a:gd name="connsiteX17525" fmla="*/ 717947 w 1031876"/>
              <a:gd name="connsiteY17525" fmla="*/ 217758 h 1106488"/>
              <a:gd name="connsiteX17526" fmla="*/ 348717 w 1031876"/>
              <a:gd name="connsiteY17526" fmla="*/ 217758 h 1106488"/>
              <a:gd name="connsiteX17527" fmla="*/ 355555 w 1031876"/>
              <a:gd name="connsiteY17527" fmla="*/ 217758 h 1106488"/>
              <a:gd name="connsiteX17528" fmla="*/ 341880 w 1031876"/>
              <a:gd name="connsiteY17528" fmla="*/ 224589 h 1106488"/>
              <a:gd name="connsiteX17529" fmla="*/ 348717 w 1031876"/>
              <a:gd name="connsiteY17529" fmla="*/ 217758 h 1106488"/>
              <a:gd name="connsiteX17530" fmla="*/ 409575 w 1031876"/>
              <a:gd name="connsiteY17530" fmla="*/ 217488 h 1106488"/>
              <a:gd name="connsiteX17531" fmla="*/ 406400 w 1031876"/>
              <a:gd name="connsiteY17531" fmla="*/ 224434 h 1106488"/>
              <a:gd name="connsiteX17532" fmla="*/ 403228 w 1031876"/>
              <a:gd name="connsiteY17532" fmla="*/ 225425 h 1106488"/>
              <a:gd name="connsiteX17533" fmla="*/ 403225 w 1031876"/>
              <a:gd name="connsiteY17533" fmla="*/ 225426 h 1106488"/>
              <a:gd name="connsiteX17534" fmla="*/ 403226 w 1031876"/>
              <a:gd name="connsiteY17534" fmla="*/ 225425 h 1106488"/>
              <a:gd name="connsiteX17535" fmla="*/ 404019 w 1031876"/>
              <a:gd name="connsiteY17535" fmla="*/ 224434 h 1106488"/>
              <a:gd name="connsiteX17536" fmla="*/ 409575 w 1031876"/>
              <a:gd name="connsiteY17536" fmla="*/ 217488 h 1106488"/>
              <a:gd name="connsiteX17537" fmla="*/ 388938 w 1031876"/>
              <a:gd name="connsiteY17537" fmla="*/ 217488 h 1106488"/>
              <a:gd name="connsiteX17538" fmla="*/ 396876 w 1031876"/>
              <a:gd name="connsiteY17538" fmla="*/ 217488 h 1106488"/>
              <a:gd name="connsiteX17539" fmla="*/ 396876 w 1031876"/>
              <a:gd name="connsiteY17539" fmla="*/ 218480 h 1106488"/>
              <a:gd name="connsiteX17540" fmla="*/ 396876 w 1031876"/>
              <a:gd name="connsiteY17540" fmla="*/ 225425 h 1106488"/>
              <a:gd name="connsiteX17541" fmla="*/ 396876 w 1031876"/>
              <a:gd name="connsiteY17541" fmla="*/ 225426 h 1106488"/>
              <a:gd name="connsiteX17542" fmla="*/ 396875 w 1031876"/>
              <a:gd name="connsiteY17542" fmla="*/ 225425 h 1106488"/>
              <a:gd name="connsiteX17543" fmla="*/ 389930 w 1031876"/>
              <a:gd name="connsiteY17543" fmla="*/ 226219 h 1106488"/>
              <a:gd name="connsiteX17544" fmla="*/ 388938 w 1031876"/>
              <a:gd name="connsiteY17544" fmla="*/ 231775 h 1106488"/>
              <a:gd name="connsiteX17545" fmla="*/ 388938 w 1031876"/>
              <a:gd name="connsiteY17545" fmla="*/ 225425 h 1106488"/>
              <a:gd name="connsiteX17546" fmla="*/ 392907 w 1031876"/>
              <a:gd name="connsiteY17546" fmla="*/ 225425 h 1106488"/>
              <a:gd name="connsiteX17547" fmla="*/ 396875 w 1031876"/>
              <a:gd name="connsiteY17547" fmla="*/ 225425 h 1106488"/>
              <a:gd name="connsiteX17548" fmla="*/ 392907 w 1031876"/>
              <a:gd name="connsiteY17548" fmla="*/ 221457 h 1106488"/>
              <a:gd name="connsiteX17549" fmla="*/ 388938 w 1031876"/>
              <a:gd name="connsiteY17549" fmla="*/ 217488 h 1106488"/>
              <a:gd name="connsiteX17550" fmla="*/ 704851 w 1031876"/>
              <a:gd name="connsiteY17550" fmla="*/ 217487 h 1106488"/>
              <a:gd name="connsiteX17551" fmla="*/ 711201 w 1031876"/>
              <a:gd name="connsiteY17551" fmla="*/ 225425 h 1106488"/>
              <a:gd name="connsiteX17552" fmla="*/ 704851 w 1031876"/>
              <a:gd name="connsiteY17552" fmla="*/ 225425 h 1106488"/>
              <a:gd name="connsiteX17553" fmla="*/ 704851 w 1031876"/>
              <a:gd name="connsiteY17553" fmla="*/ 217487 h 1106488"/>
              <a:gd name="connsiteX17554" fmla="*/ 696913 w 1031876"/>
              <a:gd name="connsiteY17554" fmla="*/ 217487 h 1106488"/>
              <a:gd name="connsiteX17555" fmla="*/ 704851 w 1031876"/>
              <a:gd name="connsiteY17555" fmla="*/ 225425 h 1106488"/>
              <a:gd name="connsiteX17556" fmla="*/ 696913 w 1031876"/>
              <a:gd name="connsiteY17556" fmla="*/ 217487 h 1106488"/>
              <a:gd name="connsiteX17557" fmla="*/ 690563 w 1031876"/>
              <a:gd name="connsiteY17557" fmla="*/ 217487 h 1106488"/>
              <a:gd name="connsiteX17558" fmla="*/ 696913 w 1031876"/>
              <a:gd name="connsiteY17558" fmla="*/ 225425 h 1106488"/>
              <a:gd name="connsiteX17559" fmla="*/ 696119 w 1031876"/>
              <a:gd name="connsiteY17559" fmla="*/ 225425 h 1106488"/>
              <a:gd name="connsiteX17560" fmla="*/ 693738 w 1031876"/>
              <a:gd name="connsiteY17560" fmla="*/ 225425 h 1106488"/>
              <a:gd name="connsiteX17561" fmla="*/ 691357 w 1031876"/>
              <a:gd name="connsiteY17561" fmla="*/ 225425 h 1106488"/>
              <a:gd name="connsiteX17562" fmla="*/ 690563 w 1031876"/>
              <a:gd name="connsiteY17562" fmla="*/ 225425 h 1106488"/>
              <a:gd name="connsiteX17563" fmla="*/ 690563 w 1031876"/>
              <a:gd name="connsiteY17563" fmla="*/ 217487 h 1106488"/>
              <a:gd name="connsiteX17564" fmla="*/ 430213 w 1031876"/>
              <a:gd name="connsiteY17564" fmla="*/ 217487 h 1106488"/>
              <a:gd name="connsiteX17565" fmla="*/ 430667 w 1031876"/>
              <a:gd name="connsiteY17565" fmla="*/ 217827 h 1106488"/>
              <a:gd name="connsiteX17566" fmla="*/ 431007 w 1031876"/>
              <a:gd name="connsiteY17566" fmla="*/ 217487 h 1106488"/>
              <a:gd name="connsiteX17567" fmla="*/ 431801 w 1031876"/>
              <a:gd name="connsiteY17567" fmla="*/ 218281 h 1106488"/>
              <a:gd name="connsiteX17568" fmla="*/ 431574 w 1031876"/>
              <a:gd name="connsiteY17568" fmla="*/ 218508 h 1106488"/>
              <a:gd name="connsiteX17569" fmla="*/ 434182 w 1031876"/>
              <a:gd name="connsiteY17569" fmla="*/ 220464 h 1106488"/>
              <a:gd name="connsiteX17570" fmla="*/ 438150 w 1031876"/>
              <a:gd name="connsiteY17570" fmla="*/ 217488 h 1106488"/>
              <a:gd name="connsiteX17571" fmla="*/ 438151 w 1031876"/>
              <a:gd name="connsiteY17571" fmla="*/ 217487 h 1106488"/>
              <a:gd name="connsiteX17572" fmla="*/ 438150 w 1031876"/>
              <a:gd name="connsiteY17572" fmla="*/ 217488 h 1106488"/>
              <a:gd name="connsiteX17573" fmla="*/ 437159 w 1031876"/>
              <a:gd name="connsiteY17573" fmla="*/ 218479 h 1106488"/>
              <a:gd name="connsiteX17574" fmla="*/ 430213 w 1031876"/>
              <a:gd name="connsiteY17574" fmla="*/ 225425 h 1106488"/>
              <a:gd name="connsiteX17575" fmla="*/ 430213 w 1031876"/>
              <a:gd name="connsiteY17575" fmla="*/ 221456 h 1106488"/>
              <a:gd name="connsiteX17576" fmla="*/ 430213 w 1031876"/>
              <a:gd name="connsiteY17576" fmla="*/ 218281 h 1106488"/>
              <a:gd name="connsiteX17577" fmla="*/ 423863 w 1031876"/>
              <a:gd name="connsiteY17577" fmla="*/ 217487 h 1106488"/>
              <a:gd name="connsiteX17578" fmla="*/ 423863 w 1031876"/>
              <a:gd name="connsiteY17578" fmla="*/ 225425 h 1106488"/>
              <a:gd name="connsiteX17579" fmla="*/ 423863 w 1031876"/>
              <a:gd name="connsiteY17579" fmla="*/ 221456 h 1106488"/>
              <a:gd name="connsiteX17580" fmla="*/ 423863 w 1031876"/>
              <a:gd name="connsiteY17580" fmla="*/ 217488 h 1106488"/>
              <a:gd name="connsiteX17581" fmla="*/ 417513 w 1031876"/>
              <a:gd name="connsiteY17581" fmla="*/ 217487 h 1106488"/>
              <a:gd name="connsiteX17582" fmla="*/ 423863 w 1031876"/>
              <a:gd name="connsiteY17582" fmla="*/ 217487 h 1106488"/>
              <a:gd name="connsiteX17583" fmla="*/ 423862 w 1031876"/>
              <a:gd name="connsiteY17583" fmla="*/ 217488 h 1106488"/>
              <a:gd name="connsiteX17584" fmla="*/ 420688 w 1031876"/>
              <a:gd name="connsiteY17584" fmla="*/ 220464 h 1106488"/>
              <a:gd name="connsiteX17585" fmla="*/ 417514 w 1031876"/>
              <a:gd name="connsiteY17585" fmla="*/ 217488 h 1106488"/>
              <a:gd name="connsiteX17586" fmla="*/ 376238 w 1031876"/>
              <a:gd name="connsiteY17586" fmla="*/ 217487 h 1106488"/>
              <a:gd name="connsiteX17587" fmla="*/ 376238 w 1031876"/>
              <a:gd name="connsiteY17587" fmla="*/ 225425 h 1106488"/>
              <a:gd name="connsiteX17588" fmla="*/ 375444 w 1031876"/>
              <a:gd name="connsiteY17588" fmla="*/ 225425 h 1106488"/>
              <a:gd name="connsiteX17589" fmla="*/ 373063 w 1031876"/>
              <a:gd name="connsiteY17589" fmla="*/ 225425 h 1106488"/>
              <a:gd name="connsiteX17590" fmla="*/ 369888 w 1031876"/>
              <a:gd name="connsiteY17590" fmla="*/ 225425 h 1106488"/>
              <a:gd name="connsiteX17591" fmla="*/ 376238 w 1031876"/>
              <a:gd name="connsiteY17591" fmla="*/ 217487 h 1106488"/>
              <a:gd name="connsiteX17592" fmla="*/ 369888 w 1031876"/>
              <a:gd name="connsiteY17592" fmla="*/ 217487 h 1106488"/>
              <a:gd name="connsiteX17593" fmla="*/ 376238 w 1031876"/>
              <a:gd name="connsiteY17593" fmla="*/ 217487 h 1106488"/>
              <a:gd name="connsiteX17594" fmla="*/ 369888 w 1031876"/>
              <a:gd name="connsiteY17594" fmla="*/ 225425 h 1106488"/>
              <a:gd name="connsiteX17595" fmla="*/ 369888 w 1031876"/>
              <a:gd name="connsiteY17595" fmla="*/ 217487 h 1106488"/>
              <a:gd name="connsiteX17596" fmla="*/ 362745 w 1031876"/>
              <a:gd name="connsiteY17596" fmla="*/ 217487 h 1106488"/>
              <a:gd name="connsiteX17597" fmla="*/ 362745 w 1031876"/>
              <a:gd name="connsiteY17597" fmla="*/ 225425 h 1106488"/>
              <a:gd name="connsiteX17598" fmla="*/ 361951 w 1031876"/>
              <a:gd name="connsiteY17598" fmla="*/ 225425 h 1106488"/>
              <a:gd name="connsiteX17599" fmla="*/ 359173 w 1031876"/>
              <a:gd name="connsiteY17599" fmla="*/ 225425 h 1106488"/>
              <a:gd name="connsiteX17600" fmla="*/ 358280 w 1031876"/>
              <a:gd name="connsiteY17600" fmla="*/ 225425 h 1106488"/>
              <a:gd name="connsiteX17601" fmla="*/ 357189 w 1031876"/>
              <a:gd name="connsiteY17601" fmla="*/ 225425 h 1106488"/>
              <a:gd name="connsiteX17602" fmla="*/ 355601 w 1031876"/>
              <a:gd name="connsiteY17602" fmla="*/ 225425 h 1106488"/>
              <a:gd name="connsiteX17603" fmla="*/ 362745 w 1031876"/>
              <a:gd name="connsiteY17603" fmla="*/ 217487 h 1106488"/>
              <a:gd name="connsiteX17604" fmla="*/ 96820 w 1031876"/>
              <a:gd name="connsiteY17604" fmla="*/ 217485 h 1106488"/>
              <a:gd name="connsiteX17605" fmla="*/ 96820 w 1031876"/>
              <a:gd name="connsiteY17605" fmla="*/ 217485 h 1106488"/>
              <a:gd name="connsiteX17606" fmla="*/ 95726 w 1031876"/>
              <a:gd name="connsiteY17606" fmla="*/ 217758 h 1106488"/>
              <a:gd name="connsiteX17607" fmla="*/ 834503 w 1031876"/>
              <a:gd name="connsiteY17607" fmla="*/ 217336 h 1106488"/>
              <a:gd name="connsiteX17608" fmla="*/ 834628 w 1031876"/>
              <a:gd name="connsiteY17608" fmla="*/ 218281 h 1106488"/>
              <a:gd name="connsiteX17609" fmla="*/ 833755 w 1031876"/>
              <a:gd name="connsiteY17609" fmla="*/ 218281 h 1106488"/>
              <a:gd name="connsiteX17610" fmla="*/ 836295 w 1031876"/>
              <a:gd name="connsiteY17610" fmla="*/ 215876 h 1106488"/>
              <a:gd name="connsiteX17611" fmla="*/ 840582 w 1031876"/>
              <a:gd name="connsiteY17611" fmla="*/ 218195 h 1106488"/>
              <a:gd name="connsiteX17612" fmla="*/ 840740 w 1031876"/>
              <a:gd name="connsiteY17612" fmla="*/ 218281 h 1106488"/>
              <a:gd name="connsiteX17613" fmla="*/ 840582 w 1031876"/>
              <a:gd name="connsiteY17613" fmla="*/ 218206 h 1106488"/>
              <a:gd name="connsiteX17614" fmla="*/ 836549 w 1031876"/>
              <a:gd name="connsiteY17614" fmla="*/ 216297 h 1106488"/>
              <a:gd name="connsiteX17615" fmla="*/ 835660 w 1031876"/>
              <a:gd name="connsiteY17615" fmla="*/ 215876 h 1106488"/>
              <a:gd name="connsiteX17616" fmla="*/ 836549 w 1031876"/>
              <a:gd name="connsiteY17616" fmla="*/ 216297 h 1106488"/>
              <a:gd name="connsiteX17617" fmla="*/ 837248 w 1031876"/>
              <a:gd name="connsiteY17617" fmla="*/ 217454 h 1106488"/>
              <a:gd name="connsiteX17618" fmla="*/ 840582 w 1031876"/>
              <a:gd name="connsiteY17618" fmla="*/ 218244 h 1106488"/>
              <a:gd name="connsiteX17619" fmla="*/ 840740 w 1031876"/>
              <a:gd name="connsiteY17619" fmla="*/ 218281 h 1106488"/>
              <a:gd name="connsiteX17620" fmla="*/ 840582 w 1031876"/>
              <a:gd name="connsiteY17620" fmla="*/ 218260 h 1106488"/>
              <a:gd name="connsiteX17621" fmla="*/ 834628 w 1031876"/>
              <a:gd name="connsiteY17621" fmla="*/ 217454 h 1106488"/>
              <a:gd name="connsiteX17622" fmla="*/ 834593 w 1031876"/>
              <a:gd name="connsiteY17622" fmla="*/ 217223 h 1106488"/>
              <a:gd name="connsiteX17623" fmla="*/ 836020 w 1031876"/>
              <a:gd name="connsiteY17623" fmla="*/ 215421 h 1106488"/>
              <a:gd name="connsiteX17624" fmla="*/ 836295 w 1031876"/>
              <a:gd name="connsiteY17624" fmla="*/ 215876 h 1106488"/>
              <a:gd name="connsiteX17625" fmla="*/ 835851 w 1031876"/>
              <a:gd name="connsiteY17625" fmla="*/ 215635 h 1106488"/>
              <a:gd name="connsiteX17626" fmla="*/ 834221 w 1031876"/>
              <a:gd name="connsiteY17626" fmla="*/ 215194 h 1106488"/>
              <a:gd name="connsiteX17627" fmla="*/ 834292 w 1031876"/>
              <a:gd name="connsiteY17627" fmla="*/ 215228 h 1106488"/>
              <a:gd name="connsiteX17628" fmla="*/ 834593 w 1031876"/>
              <a:gd name="connsiteY17628" fmla="*/ 217223 h 1106488"/>
              <a:gd name="connsiteX17629" fmla="*/ 834503 w 1031876"/>
              <a:gd name="connsiteY17629" fmla="*/ 217336 h 1106488"/>
              <a:gd name="connsiteX17630" fmla="*/ 404019 w 1031876"/>
              <a:gd name="connsiteY17630" fmla="*/ 215107 h 1106488"/>
              <a:gd name="connsiteX17631" fmla="*/ 409575 w 1031876"/>
              <a:gd name="connsiteY17631" fmla="*/ 217488 h 1106488"/>
              <a:gd name="connsiteX17632" fmla="*/ 407194 w 1031876"/>
              <a:gd name="connsiteY17632" fmla="*/ 217488 h 1106488"/>
              <a:gd name="connsiteX17633" fmla="*/ 404019 w 1031876"/>
              <a:gd name="connsiteY17633" fmla="*/ 217488 h 1106488"/>
              <a:gd name="connsiteX17634" fmla="*/ 403225 w 1031876"/>
              <a:gd name="connsiteY17634" fmla="*/ 217488 h 1106488"/>
              <a:gd name="connsiteX17635" fmla="*/ 404019 w 1031876"/>
              <a:gd name="connsiteY17635" fmla="*/ 215107 h 1106488"/>
              <a:gd name="connsiteX17636" fmla="*/ 850169 w 1031876"/>
              <a:gd name="connsiteY17636" fmla="*/ 213881 h 1106488"/>
              <a:gd name="connsiteX17637" fmla="*/ 850637 w 1031876"/>
              <a:gd name="connsiteY17637" fmla="*/ 214313 h 1106488"/>
              <a:gd name="connsiteX17638" fmla="*/ 854075 w 1031876"/>
              <a:gd name="connsiteY17638" fmla="*/ 217487 h 1106488"/>
              <a:gd name="connsiteX17639" fmla="*/ 822326 w 1031876"/>
              <a:gd name="connsiteY17639" fmla="*/ 213471 h 1106488"/>
              <a:gd name="connsiteX17640" fmla="*/ 826532 w 1031876"/>
              <a:gd name="connsiteY17640" fmla="*/ 217454 h 1106488"/>
              <a:gd name="connsiteX17641" fmla="*/ 827405 w 1031876"/>
              <a:gd name="connsiteY17641" fmla="*/ 218281 h 1106488"/>
              <a:gd name="connsiteX17642" fmla="*/ 834496 w 1031876"/>
              <a:gd name="connsiteY17642" fmla="*/ 211931 h 1106488"/>
              <a:gd name="connsiteX17643" fmla="*/ 837076 w 1031876"/>
              <a:gd name="connsiteY17643" fmla="*/ 211931 h 1106488"/>
              <a:gd name="connsiteX17644" fmla="*/ 837936 w 1031876"/>
              <a:gd name="connsiteY17644" fmla="*/ 211931 h 1106488"/>
              <a:gd name="connsiteX17645" fmla="*/ 840582 w 1031876"/>
              <a:gd name="connsiteY17645" fmla="*/ 211931 h 1106488"/>
              <a:gd name="connsiteX17646" fmla="*/ 841375 w 1031876"/>
              <a:gd name="connsiteY17646" fmla="*/ 211931 h 1106488"/>
              <a:gd name="connsiteX17647" fmla="*/ 841803 w 1031876"/>
              <a:gd name="connsiteY17647" fmla="*/ 213084 h 1106488"/>
              <a:gd name="connsiteX17648" fmla="*/ 843582 w 1031876"/>
              <a:gd name="connsiteY17648" fmla="*/ 217881 h 1106488"/>
              <a:gd name="connsiteX17649" fmla="*/ 844815 w 1031876"/>
              <a:gd name="connsiteY17649" fmla="*/ 221208 h 1106488"/>
              <a:gd name="connsiteX17650" fmla="*/ 847640 w 1031876"/>
              <a:gd name="connsiteY17650" fmla="*/ 224670 h 1106488"/>
              <a:gd name="connsiteX17651" fmla="*/ 848255 w 1031876"/>
              <a:gd name="connsiteY17651" fmla="*/ 225424 h 1106488"/>
              <a:gd name="connsiteX17652" fmla="*/ 847659 w 1031876"/>
              <a:gd name="connsiteY17652" fmla="*/ 224840 h 1106488"/>
              <a:gd name="connsiteX17653" fmla="*/ 844815 w 1031876"/>
              <a:gd name="connsiteY17653" fmla="*/ 222051 h 1106488"/>
              <a:gd name="connsiteX17654" fmla="*/ 841375 w 1031876"/>
              <a:gd name="connsiteY17654" fmla="*/ 218678 h 1106488"/>
              <a:gd name="connsiteX17655" fmla="*/ 840582 w 1031876"/>
              <a:gd name="connsiteY17655" fmla="*/ 217316 h 1106488"/>
              <a:gd name="connsiteX17656" fmla="*/ 837936 w 1031876"/>
              <a:gd name="connsiteY17656" fmla="*/ 212774 h 1106488"/>
              <a:gd name="connsiteX17657" fmla="*/ 834496 w 1031876"/>
              <a:gd name="connsiteY17657" fmla="*/ 211931 h 1106488"/>
              <a:gd name="connsiteX17658" fmla="*/ 833755 w 1031876"/>
              <a:gd name="connsiteY17658" fmla="*/ 211666 h 1106488"/>
              <a:gd name="connsiteX17659" fmla="*/ 834221 w 1031876"/>
              <a:gd name="connsiteY17659" fmla="*/ 215194 h 1106488"/>
              <a:gd name="connsiteX17660" fmla="*/ 833755 w 1031876"/>
              <a:gd name="connsiteY17660" fmla="*/ 214974 h 1106488"/>
              <a:gd name="connsiteX17661" fmla="*/ 831850 w 1031876"/>
              <a:gd name="connsiteY17661" fmla="*/ 214072 h 1106488"/>
              <a:gd name="connsiteX17662" fmla="*/ 833755 w 1031876"/>
              <a:gd name="connsiteY17662" fmla="*/ 211666 h 1106488"/>
              <a:gd name="connsiteX17663" fmla="*/ 834628 w 1031876"/>
              <a:gd name="connsiteY17663" fmla="*/ 214974 h 1106488"/>
              <a:gd name="connsiteX17664" fmla="*/ 835851 w 1031876"/>
              <a:gd name="connsiteY17664" fmla="*/ 215635 h 1106488"/>
              <a:gd name="connsiteX17665" fmla="*/ 835660 w 1031876"/>
              <a:gd name="connsiteY17665" fmla="*/ 215876 h 1106488"/>
              <a:gd name="connsiteX17666" fmla="*/ 834292 w 1031876"/>
              <a:gd name="connsiteY17666" fmla="*/ 215228 h 1106488"/>
              <a:gd name="connsiteX17667" fmla="*/ 833755 w 1031876"/>
              <a:gd name="connsiteY17667" fmla="*/ 211666 h 1106488"/>
              <a:gd name="connsiteX17668" fmla="*/ 836374 w 1031876"/>
              <a:gd name="connsiteY17668" fmla="*/ 214974 h 1106488"/>
              <a:gd name="connsiteX17669" fmla="*/ 836020 w 1031876"/>
              <a:gd name="connsiteY17669" fmla="*/ 215421 h 1106488"/>
              <a:gd name="connsiteX17670" fmla="*/ 826770 w 1031876"/>
              <a:gd name="connsiteY17670" fmla="*/ 211666 h 1106488"/>
              <a:gd name="connsiteX17671" fmla="*/ 825897 w 1031876"/>
              <a:gd name="connsiteY17671" fmla="*/ 214147 h 1106488"/>
              <a:gd name="connsiteX17672" fmla="*/ 824230 w 1031876"/>
              <a:gd name="connsiteY17672" fmla="*/ 213470 h 1106488"/>
              <a:gd name="connsiteX17673" fmla="*/ 826770 w 1031876"/>
              <a:gd name="connsiteY17673" fmla="*/ 211666 h 1106488"/>
              <a:gd name="connsiteX17674" fmla="*/ 827088 w 1031876"/>
              <a:gd name="connsiteY17674" fmla="*/ 211817 h 1106488"/>
              <a:gd name="connsiteX17675" fmla="*/ 831850 w 1031876"/>
              <a:gd name="connsiteY17675" fmla="*/ 214072 h 1106488"/>
              <a:gd name="connsiteX17676" fmla="*/ 831136 w 1031876"/>
              <a:gd name="connsiteY17676" fmla="*/ 214974 h 1106488"/>
              <a:gd name="connsiteX17677" fmla="*/ 833126 w 1031876"/>
              <a:gd name="connsiteY17677" fmla="*/ 217487 h 1106488"/>
              <a:gd name="connsiteX17678" fmla="*/ 833755 w 1031876"/>
              <a:gd name="connsiteY17678" fmla="*/ 218281 h 1106488"/>
              <a:gd name="connsiteX17679" fmla="*/ 830401 w 1031876"/>
              <a:gd name="connsiteY17679" fmla="*/ 217487 h 1106488"/>
              <a:gd name="connsiteX17680" fmla="*/ 830262 w 1031876"/>
              <a:gd name="connsiteY17680" fmla="*/ 217454 h 1106488"/>
              <a:gd name="connsiteX17681" fmla="*/ 827088 w 1031876"/>
              <a:gd name="connsiteY17681" fmla="*/ 212193 h 1106488"/>
              <a:gd name="connsiteX17682" fmla="*/ 854076 w 1031876"/>
              <a:gd name="connsiteY17682" fmla="*/ 211138 h 1106488"/>
              <a:gd name="connsiteX17683" fmla="*/ 856755 w 1031876"/>
              <a:gd name="connsiteY17683" fmla="*/ 211138 h 1106488"/>
              <a:gd name="connsiteX17684" fmla="*/ 857648 w 1031876"/>
              <a:gd name="connsiteY17684" fmla="*/ 211138 h 1106488"/>
              <a:gd name="connsiteX17685" fmla="*/ 861220 w 1031876"/>
              <a:gd name="connsiteY17685" fmla="*/ 211138 h 1106488"/>
              <a:gd name="connsiteX17686" fmla="*/ 861220 w 1031876"/>
              <a:gd name="connsiteY17686" fmla="*/ 217488 h 1106488"/>
              <a:gd name="connsiteX17687" fmla="*/ 854076 w 1031876"/>
              <a:gd name="connsiteY17687" fmla="*/ 211138 h 1106488"/>
              <a:gd name="connsiteX17688" fmla="*/ 847197 w 1031876"/>
              <a:gd name="connsiteY17688" fmla="*/ 211138 h 1106488"/>
              <a:gd name="connsiteX17689" fmla="*/ 850637 w 1031876"/>
              <a:gd name="connsiteY17689" fmla="*/ 216694 h 1106488"/>
              <a:gd name="connsiteX17690" fmla="*/ 854072 w 1031876"/>
              <a:gd name="connsiteY17690" fmla="*/ 217487 h 1106488"/>
              <a:gd name="connsiteX17691" fmla="*/ 854075 w 1031876"/>
              <a:gd name="connsiteY17691" fmla="*/ 217487 h 1106488"/>
              <a:gd name="connsiteX17692" fmla="*/ 848520 w 1031876"/>
              <a:gd name="connsiteY17692" fmla="*/ 211138 h 1106488"/>
              <a:gd name="connsiteX17693" fmla="*/ 853282 w 1031876"/>
              <a:gd name="connsiteY17693" fmla="*/ 211138 h 1106488"/>
              <a:gd name="connsiteX17694" fmla="*/ 854076 w 1031876"/>
              <a:gd name="connsiteY17694" fmla="*/ 211138 h 1106488"/>
              <a:gd name="connsiteX17695" fmla="*/ 854076 w 1031876"/>
              <a:gd name="connsiteY17695" fmla="*/ 211932 h 1106488"/>
              <a:gd name="connsiteX17696" fmla="*/ 854076 w 1031876"/>
              <a:gd name="connsiteY17696" fmla="*/ 217487 h 1106488"/>
              <a:gd name="connsiteX17697" fmla="*/ 854869 w 1031876"/>
              <a:gd name="connsiteY17697" fmla="*/ 217487 h 1106488"/>
              <a:gd name="connsiteX17698" fmla="*/ 854869 w 1031876"/>
              <a:gd name="connsiteY17698" fmla="*/ 217488 h 1106488"/>
              <a:gd name="connsiteX17699" fmla="*/ 854969 w 1031876"/>
              <a:gd name="connsiteY17699" fmla="*/ 217488 h 1106488"/>
              <a:gd name="connsiteX17700" fmla="*/ 858541 w 1031876"/>
              <a:gd name="connsiteY17700" fmla="*/ 217488 h 1106488"/>
              <a:gd name="connsiteX17701" fmla="*/ 861220 w 1031876"/>
              <a:gd name="connsiteY17701" fmla="*/ 217488 h 1106488"/>
              <a:gd name="connsiteX17702" fmla="*/ 862113 w 1031876"/>
              <a:gd name="connsiteY17702" fmla="*/ 224434 h 1106488"/>
              <a:gd name="connsiteX17703" fmla="*/ 868355 w 1031876"/>
              <a:gd name="connsiteY17703" fmla="*/ 225425 h 1106488"/>
              <a:gd name="connsiteX17704" fmla="*/ 862807 w 1031876"/>
              <a:gd name="connsiteY17704" fmla="*/ 224434 h 1106488"/>
              <a:gd name="connsiteX17705" fmla="*/ 862013 w 1031876"/>
              <a:gd name="connsiteY17705" fmla="*/ 217488 h 1106488"/>
              <a:gd name="connsiteX17706" fmla="*/ 862807 w 1031876"/>
              <a:gd name="connsiteY17706" fmla="*/ 221457 h 1106488"/>
              <a:gd name="connsiteX17707" fmla="*/ 868363 w 1031876"/>
              <a:gd name="connsiteY17707" fmla="*/ 225426 h 1106488"/>
              <a:gd name="connsiteX17708" fmla="*/ 868363 w 1031876"/>
              <a:gd name="connsiteY17708" fmla="*/ 225425 h 1106488"/>
              <a:gd name="connsiteX17709" fmla="*/ 869951 w 1031876"/>
              <a:gd name="connsiteY17709" fmla="*/ 225425 h 1106488"/>
              <a:gd name="connsiteX17710" fmla="*/ 869951 w 1031876"/>
              <a:gd name="connsiteY17710" fmla="*/ 227013 h 1106488"/>
              <a:gd name="connsiteX17711" fmla="*/ 874713 w 1031876"/>
              <a:gd name="connsiteY17711" fmla="*/ 231775 h 1106488"/>
              <a:gd name="connsiteX17712" fmla="*/ 869157 w 1031876"/>
              <a:gd name="connsiteY17712" fmla="*/ 228600 h 1106488"/>
              <a:gd name="connsiteX17713" fmla="*/ 868760 w 1031876"/>
              <a:gd name="connsiteY17713" fmla="*/ 227013 h 1106488"/>
              <a:gd name="connsiteX17714" fmla="*/ 868363 w 1031876"/>
              <a:gd name="connsiteY17714" fmla="*/ 227013 h 1106488"/>
              <a:gd name="connsiteX17715" fmla="*/ 868363 w 1031876"/>
              <a:gd name="connsiteY17715" fmla="*/ 225426 h 1106488"/>
              <a:gd name="connsiteX17716" fmla="*/ 868360 w 1031876"/>
              <a:gd name="connsiteY17716" fmla="*/ 225425 h 1106488"/>
              <a:gd name="connsiteX17717" fmla="*/ 861899 w 1031876"/>
              <a:gd name="connsiteY17717" fmla="*/ 224528 h 1106488"/>
              <a:gd name="connsiteX17718" fmla="*/ 861781 w 1031876"/>
              <a:gd name="connsiteY17718" fmla="*/ 224512 h 1106488"/>
              <a:gd name="connsiteX17719" fmla="*/ 862013 w 1031876"/>
              <a:gd name="connsiteY17719" fmla="*/ 224631 h 1106488"/>
              <a:gd name="connsiteX17720" fmla="*/ 855067 w 1031876"/>
              <a:gd name="connsiteY17720" fmla="*/ 223738 h 1106488"/>
              <a:gd name="connsiteX17721" fmla="*/ 854869 w 1031876"/>
              <a:gd name="connsiteY17721" fmla="*/ 222489 h 1106488"/>
              <a:gd name="connsiteX17722" fmla="*/ 854869 w 1031876"/>
              <a:gd name="connsiteY17722" fmla="*/ 223204 h 1106488"/>
              <a:gd name="connsiteX17723" fmla="*/ 855067 w 1031876"/>
              <a:gd name="connsiteY17723" fmla="*/ 224631 h 1106488"/>
              <a:gd name="connsiteX17724" fmla="*/ 862013 w 1031876"/>
              <a:gd name="connsiteY17724" fmla="*/ 231775 h 1106488"/>
              <a:gd name="connsiteX17725" fmla="*/ 855762 w 1031876"/>
              <a:gd name="connsiteY17725" fmla="*/ 228203 h 1106488"/>
              <a:gd name="connsiteX17726" fmla="*/ 855100 w 1031876"/>
              <a:gd name="connsiteY17726" fmla="*/ 225553 h 1106488"/>
              <a:gd name="connsiteX17727" fmla="*/ 854075 w 1031876"/>
              <a:gd name="connsiteY17727" fmla="*/ 224631 h 1106488"/>
              <a:gd name="connsiteX17728" fmla="*/ 853976 w 1031876"/>
              <a:gd name="connsiteY17728" fmla="*/ 224631 h 1106488"/>
              <a:gd name="connsiteX17729" fmla="*/ 850404 w 1031876"/>
              <a:gd name="connsiteY17729" fmla="*/ 224631 h 1106488"/>
              <a:gd name="connsiteX17730" fmla="*/ 847725 w 1031876"/>
              <a:gd name="connsiteY17730" fmla="*/ 224631 h 1106488"/>
              <a:gd name="connsiteX17731" fmla="*/ 847725 w 1031876"/>
              <a:gd name="connsiteY17731" fmla="*/ 217487 h 1106488"/>
              <a:gd name="connsiteX17732" fmla="*/ 851297 w 1031876"/>
              <a:gd name="connsiteY17732" fmla="*/ 223738 h 1106488"/>
              <a:gd name="connsiteX17733" fmla="*/ 854075 w 1031876"/>
              <a:gd name="connsiteY17733" fmla="*/ 224432 h 1106488"/>
              <a:gd name="connsiteX17734" fmla="*/ 854075 w 1031876"/>
              <a:gd name="connsiteY17734" fmla="*/ 223837 h 1106488"/>
              <a:gd name="connsiteX17735" fmla="*/ 851297 w 1031876"/>
              <a:gd name="connsiteY17735" fmla="*/ 221059 h 1106488"/>
              <a:gd name="connsiteX17736" fmla="*/ 847725 w 1031876"/>
              <a:gd name="connsiteY17736" fmla="*/ 217487 h 1106488"/>
              <a:gd name="connsiteX17737" fmla="*/ 848618 w 1031876"/>
              <a:gd name="connsiteY17737" fmla="*/ 217487 h 1106488"/>
              <a:gd name="connsiteX17738" fmla="*/ 854068 w 1031876"/>
              <a:gd name="connsiteY17738" fmla="*/ 217487 h 1106488"/>
              <a:gd name="connsiteX17739" fmla="*/ 848057 w 1031876"/>
              <a:gd name="connsiteY17739" fmla="*/ 216694 h 1106488"/>
              <a:gd name="connsiteX17740" fmla="*/ 847197 w 1031876"/>
              <a:gd name="connsiteY17740" fmla="*/ 211138 h 1106488"/>
              <a:gd name="connsiteX17741" fmla="*/ 847197 w 1031876"/>
              <a:gd name="connsiteY17741" fmla="*/ 211138 h 1106488"/>
              <a:gd name="connsiteX17742" fmla="*/ 850169 w 1031876"/>
              <a:gd name="connsiteY17742" fmla="*/ 213881 h 1106488"/>
              <a:gd name="connsiteX17743" fmla="*/ 848057 w 1031876"/>
              <a:gd name="connsiteY17743" fmla="*/ 211932 h 1106488"/>
              <a:gd name="connsiteX17744" fmla="*/ 847197 w 1031876"/>
              <a:gd name="connsiteY17744" fmla="*/ 211138 h 1106488"/>
              <a:gd name="connsiteX17745" fmla="*/ 676276 w 1031876"/>
              <a:gd name="connsiteY17745" fmla="*/ 211137 h 1106488"/>
              <a:gd name="connsiteX17746" fmla="*/ 680245 w 1031876"/>
              <a:gd name="connsiteY17746" fmla="*/ 211137 h 1106488"/>
              <a:gd name="connsiteX17747" fmla="*/ 684213 w 1031876"/>
              <a:gd name="connsiteY17747" fmla="*/ 211137 h 1106488"/>
              <a:gd name="connsiteX17748" fmla="*/ 684214 w 1031876"/>
              <a:gd name="connsiteY17748" fmla="*/ 211137 h 1106488"/>
              <a:gd name="connsiteX17749" fmla="*/ 684214 w 1031876"/>
              <a:gd name="connsiteY17749" fmla="*/ 217487 h 1106488"/>
              <a:gd name="connsiteX17750" fmla="*/ 676276 w 1031876"/>
              <a:gd name="connsiteY17750" fmla="*/ 211137 h 1106488"/>
              <a:gd name="connsiteX17751" fmla="*/ 430213 w 1031876"/>
              <a:gd name="connsiteY17751" fmla="*/ 211137 h 1106488"/>
              <a:gd name="connsiteX17752" fmla="*/ 423863 w 1031876"/>
              <a:gd name="connsiteY17752" fmla="*/ 217487 h 1106488"/>
              <a:gd name="connsiteX17753" fmla="*/ 430213 w 1031876"/>
              <a:gd name="connsiteY17753" fmla="*/ 211137 h 1106488"/>
              <a:gd name="connsiteX17754" fmla="*/ 376239 w 1031876"/>
              <a:gd name="connsiteY17754" fmla="*/ 211137 h 1106488"/>
              <a:gd name="connsiteX17755" fmla="*/ 369841 w 1031876"/>
              <a:gd name="connsiteY17755" fmla="*/ 212843 h 1106488"/>
              <a:gd name="connsiteX17756" fmla="*/ 369988 w 1031876"/>
              <a:gd name="connsiteY17756" fmla="*/ 211931 h 1106488"/>
              <a:gd name="connsiteX17757" fmla="*/ 376239 w 1031876"/>
              <a:gd name="connsiteY17757" fmla="*/ 211137 h 1106488"/>
              <a:gd name="connsiteX17758" fmla="*/ 369095 w 1031876"/>
              <a:gd name="connsiteY17758" fmla="*/ 211137 h 1106488"/>
              <a:gd name="connsiteX17759" fmla="*/ 367309 w 1031876"/>
              <a:gd name="connsiteY17759" fmla="*/ 213518 h 1106488"/>
              <a:gd name="connsiteX17760" fmla="*/ 369841 w 1031876"/>
              <a:gd name="connsiteY17760" fmla="*/ 212843 h 1106488"/>
              <a:gd name="connsiteX17761" fmla="*/ 369095 w 1031876"/>
              <a:gd name="connsiteY17761" fmla="*/ 217487 h 1106488"/>
              <a:gd name="connsiteX17762" fmla="*/ 365920 w 1031876"/>
              <a:gd name="connsiteY17762" fmla="*/ 217487 h 1106488"/>
              <a:gd name="connsiteX17763" fmla="*/ 365523 w 1031876"/>
              <a:gd name="connsiteY17763" fmla="*/ 217487 h 1106488"/>
              <a:gd name="connsiteX17764" fmla="*/ 362943 w 1031876"/>
              <a:gd name="connsiteY17764" fmla="*/ 217487 h 1106488"/>
              <a:gd name="connsiteX17765" fmla="*/ 362745 w 1031876"/>
              <a:gd name="connsiteY17765" fmla="*/ 217487 h 1106488"/>
              <a:gd name="connsiteX17766" fmla="*/ 361951 w 1031876"/>
              <a:gd name="connsiteY17766" fmla="*/ 217487 h 1106488"/>
              <a:gd name="connsiteX17767" fmla="*/ 369095 w 1031876"/>
              <a:gd name="connsiteY17767" fmla="*/ 211137 h 1106488"/>
              <a:gd name="connsiteX17768" fmla="*/ 123077 w 1031876"/>
              <a:gd name="connsiteY17768" fmla="*/ 210928 h 1106488"/>
              <a:gd name="connsiteX17769" fmla="*/ 116239 w 1031876"/>
              <a:gd name="connsiteY17769" fmla="*/ 217758 h 1106488"/>
              <a:gd name="connsiteX17770" fmla="*/ 123077 w 1031876"/>
              <a:gd name="connsiteY17770" fmla="*/ 210928 h 1106488"/>
              <a:gd name="connsiteX17771" fmla="*/ 109401 w 1031876"/>
              <a:gd name="connsiteY17771" fmla="*/ 210928 h 1106488"/>
              <a:gd name="connsiteX17772" fmla="*/ 112820 w 1031876"/>
              <a:gd name="connsiteY17772" fmla="*/ 214343 h 1106488"/>
              <a:gd name="connsiteX17773" fmla="*/ 109401 w 1031876"/>
              <a:gd name="connsiteY17773" fmla="*/ 217758 h 1106488"/>
              <a:gd name="connsiteX17774" fmla="*/ 109401 w 1031876"/>
              <a:gd name="connsiteY17774" fmla="*/ 214343 h 1106488"/>
              <a:gd name="connsiteX17775" fmla="*/ 109401 w 1031876"/>
              <a:gd name="connsiteY17775" fmla="*/ 211782 h 1106488"/>
              <a:gd name="connsiteX17776" fmla="*/ 109401 w 1031876"/>
              <a:gd name="connsiteY17776" fmla="*/ 210928 h 1106488"/>
              <a:gd name="connsiteX17777" fmla="*/ 121983 w 1031876"/>
              <a:gd name="connsiteY17777" fmla="*/ 210108 h 1106488"/>
              <a:gd name="connsiteX17778" fmla="*/ 123077 w 1031876"/>
              <a:gd name="connsiteY17778" fmla="*/ 210928 h 1106488"/>
              <a:gd name="connsiteX17779" fmla="*/ 116239 w 1031876"/>
              <a:gd name="connsiteY17779" fmla="*/ 210928 h 1106488"/>
              <a:gd name="connsiteX17780" fmla="*/ 383132 w 1031876"/>
              <a:gd name="connsiteY17780" fmla="*/ 209867 h 1106488"/>
              <a:gd name="connsiteX17781" fmla="*/ 382588 w 1031876"/>
              <a:gd name="connsiteY17781" fmla="*/ 211137 h 1106488"/>
              <a:gd name="connsiteX17782" fmla="*/ 382842 w 1031876"/>
              <a:gd name="connsiteY17782" fmla="*/ 210121 h 1106488"/>
              <a:gd name="connsiteX17783" fmla="*/ 384647 w 1031876"/>
              <a:gd name="connsiteY17783" fmla="*/ 209592 h 1106488"/>
              <a:gd name="connsiteX17784" fmla="*/ 384969 w 1031876"/>
              <a:gd name="connsiteY17784" fmla="*/ 210343 h 1106488"/>
              <a:gd name="connsiteX17785" fmla="*/ 382588 w 1031876"/>
              <a:gd name="connsiteY17785" fmla="*/ 211137 h 1106488"/>
              <a:gd name="connsiteX17786" fmla="*/ 445294 w 1031876"/>
              <a:gd name="connsiteY17786" fmla="*/ 208757 h 1106488"/>
              <a:gd name="connsiteX17787" fmla="*/ 450848 w 1031876"/>
              <a:gd name="connsiteY17787" fmla="*/ 211137 h 1106488"/>
              <a:gd name="connsiteX17788" fmla="*/ 450850 w 1031876"/>
              <a:gd name="connsiteY17788" fmla="*/ 211138 h 1106488"/>
              <a:gd name="connsiteX17789" fmla="*/ 446088 w 1031876"/>
              <a:gd name="connsiteY17789" fmla="*/ 211138 h 1106488"/>
              <a:gd name="connsiteX17790" fmla="*/ 445294 w 1031876"/>
              <a:gd name="connsiteY17790" fmla="*/ 211138 h 1106488"/>
              <a:gd name="connsiteX17791" fmla="*/ 444500 w 1031876"/>
              <a:gd name="connsiteY17791" fmla="*/ 211138 h 1106488"/>
              <a:gd name="connsiteX17792" fmla="*/ 444500 w 1031876"/>
              <a:gd name="connsiteY17792" fmla="*/ 211137 h 1106488"/>
              <a:gd name="connsiteX17793" fmla="*/ 437357 w 1031876"/>
              <a:gd name="connsiteY17793" fmla="*/ 214312 h 1106488"/>
              <a:gd name="connsiteX17794" fmla="*/ 430213 w 1031876"/>
              <a:gd name="connsiteY17794" fmla="*/ 217487 h 1106488"/>
              <a:gd name="connsiteX17795" fmla="*/ 437357 w 1031876"/>
              <a:gd name="connsiteY17795" fmla="*/ 211931 h 1106488"/>
              <a:gd name="connsiteX17796" fmla="*/ 444500 w 1031876"/>
              <a:gd name="connsiteY17796" fmla="*/ 211137 h 1106488"/>
              <a:gd name="connsiteX17797" fmla="*/ 444500 w 1031876"/>
              <a:gd name="connsiteY17797" fmla="*/ 211137 h 1106488"/>
              <a:gd name="connsiteX17798" fmla="*/ 812801 w 1031876"/>
              <a:gd name="connsiteY17798" fmla="*/ 207795 h 1106488"/>
              <a:gd name="connsiteX17799" fmla="*/ 812801 w 1031876"/>
              <a:gd name="connsiteY17799" fmla="*/ 210343 h 1106488"/>
              <a:gd name="connsiteX17800" fmla="*/ 812801 w 1031876"/>
              <a:gd name="connsiteY17800" fmla="*/ 210431 h 1106488"/>
              <a:gd name="connsiteX17801" fmla="*/ 813360 w 1031876"/>
              <a:gd name="connsiteY17801" fmla="*/ 210928 h 1106488"/>
              <a:gd name="connsiteX17802" fmla="*/ 813674 w 1031876"/>
              <a:gd name="connsiteY17802" fmla="*/ 210928 h 1106488"/>
              <a:gd name="connsiteX17803" fmla="*/ 813674 w 1031876"/>
              <a:gd name="connsiteY17803" fmla="*/ 211231 h 1106488"/>
              <a:gd name="connsiteX17804" fmla="*/ 813835 w 1031876"/>
              <a:gd name="connsiteY17804" fmla="*/ 211421 h 1106488"/>
              <a:gd name="connsiteX17805" fmla="*/ 815290 w 1031876"/>
              <a:gd name="connsiteY17805" fmla="*/ 210529 h 1106488"/>
              <a:gd name="connsiteX17806" fmla="*/ 371463 w 1031876"/>
              <a:gd name="connsiteY17806" fmla="*/ 207025 h 1106488"/>
              <a:gd name="connsiteX17807" fmla="*/ 369230 w 1031876"/>
              <a:gd name="connsiteY17807" fmla="*/ 210928 h 1106488"/>
              <a:gd name="connsiteX17808" fmla="*/ 367436 w 1031876"/>
              <a:gd name="connsiteY17808" fmla="*/ 209584 h 1106488"/>
              <a:gd name="connsiteX17809" fmla="*/ 116239 w 1031876"/>
              <a:gd name="connsiteY17809" fmla="*/ 206659 h 1106488"/>
              <a:gd name="connsiteX17810" fmla="*/ 116239 w 1031876"/>
              <a:gd name="connsiteY17810" fmla="*/ 207513 h 1106488"/>
              <a:gd name="connsiteX17811" fmla="*/ 116239 w 1031876"/>
              <a:gd name="connsiteY17811" fmla="*/ 210074 h 1106488"/>
              <a:gd name="connsiteX17812" fmla="*/ 116239 w 1031876"/>
              <a:gd name="connsiteY17812" fmla="*/ 210856 h 1106488"/>
              <a:gd name="connsiteX17813" fmla="*/ 116239 w 1031876"/>
              <a:gd name="connsiteY17813" fmla="*/ 210928 h 1106488"/>
              <a:gd name="connsiteX17814" fmla="*/ 116149 w 1031876"/>
              <a:gd name="connsiteY17814" fmla="*/ 210928 h 1106488"/>
              <a:gd name="connsiteX17815" fmla="*/ 110256 w 1031876"/>
              <a:gd name="connsiteY17815" fmla="*/ 210928 h 1106488"/>
              <a:gd name="connsiteX17816" fmla="*/ 109401 w 1031876"/>
              <a:gd name="connsiteY17816" fmla="*/ 210928 h 1106488"/>
              <a:gd name="connsiteX17817" fmla="*/ 113960 w 1031876"/>
              <a:gd name="connsiteY17817" fmla="*/ 208082 h 1106488"/>
              <a:gd name="connsiteX17818" fmla="*/ 842558 w 1031876"/>
              <a:gd name="connsiteY17818" fmla="*/ 205970 h 1106488"/>
              <a:gd name="connsiteX17819" fmla="*/ 847000 w 1031876"/>
              <a:gd name="connsiteY17819" fmla="*/ 210412 h 1106488"/>
              <a:gd name="connsiteX17820" fmla="*/ 846337 w 1031876"/>
              <a:gd name="connsiteY17820" fmla="*/ 207963 h 1106488"/>
              <a:gd name="connsiteX17821" fmla="*/ 812801 w 1031876"/>
              <a:gd name="connsiteY17821" fmla="*/ 205052 h 1106488"/>
              <a:gd name="connsiteX17822" fmla="*/ 812801 w 1031876"/>
              <a:gd name="connsiteY17822" fmla="*/ 207239 h 1106488"/>
              <a:gd name="connsiteX17823" fmla="*/ 815267 w 1031876"/>
              <a:gd name="connsiteY17823" fmla="*/ 208088 h 1106488"/>
              <a:gd name="connsiteX17824" fmla="*/ 816928 w 1031876"/>
              <a:gd name="connsiteY17824" fmla="*/ 210839 h 1106488"/>
              <a:gd name="connsiteX17825" fmla="*/ 819638 w 1031876"/>
              <a:gd name="connsiteY17825" fmla="*/ 211481 h 1106488"/>
              <a:gd name="connsiteX17826" fmla="*/ 818833 w 1031876"/>
              <a:gd name="connsiteY17826" fmla="*/ 210464 h 1106488"/>
              <a:gd name="connsiteX17827" fmla="*/ 816054 w 1031876"/>
              <a:gd name="connsiteY17827" fmla="*/ 208359 h 1106488"/>
              <a:gd name="connsiteX17828" fmla="*/ 815267 w 1031876"/>
              <a:gd name="connsiteY17828" fmla="*/ 208088 h 1106488"/>
              <a:gd name="connsiteX17829" fmla="*/ 813743 w 1031876"/>
              <a:gd name="connsiteY17829" fmla="*/ 205562 h 1106488"/>
              <a:gd name="connsiteX17830" fmla="*/ 847726 w 1031876"/>
              <a:gd name="connsiteY17830" fmla="*/ 204788 h 1106488"/>
              <a:gd name="connsiteX17831" fmla="*/ 848520 w 1031876"/>
              <a:gd name="connsiteY17831" fmla="*/ 211138 h 1106488"/>
              <a:gd name="connsiteX17832" fmla="*/ 847726 w 1031876"/>
              <a:gd name="connsiteY17832" fmla="*/ 211138 h 1106488"/>
              <a:gd name="connsiteX17833" fmla="*/ 847726 w 1031876"/>
              <a:gd name="connsiteY17833" fmla="*/ 204788 h 1106488"/>
              <a:gd name="connsiteX17834" fmla="*/ 847726 w 1031876"/>
              <a:gd name="connsiteY17834" fmla="*/ 204788 h 1106488"/>
              <a:gd name="connsiteX17835" fmla="*/ 854076 w 1031876"/>
              <a:gd name="connsiteY17835" fmla="*/ 211138 h 1106488"/>
              <a:gd name="connsiteX17836" fmla="*/ 847726 w 1031876"/>
              <a:gd name="connsiteY17836" fmla="*/ 204788 h 1106488"/>
              <a:gd name="connsiteX17837" fmla="*/ 840317 w 1031876"/>
              <a:gd name="connsiteY17837" fmla="*/ 204788 h 1106488"/>
              <a:gd name="connsiteX17838" fmla="*/ 841376 w 1031876"/>
              <a:gd name="connsiteY17838" fmla="*/ 204928 h 1106488"/>
              <a:gd name="connsiteX17839" fmla="*/ 841376 w 1031876"/>
              <a:gd name="connsiteY17839" fmla="*/ 204788 h 1106488"/>
              <a:gd name="connsiteX17840" fmla="*/ 841537 w 1031876"/>
              <a:gd name="connsiteY17840" fmla="*/ 204949 h 1106488"/>
              <a:gd name="connsiteX17841" fmla="*/ 846337 w 1031876"/>
              <a:gd name="connsiteY17841" fmla="*/ 205582 h 1106488"/>
              <a:gd name="connsiteX17842" fmla="*/ 847100 w 1031876"/>
              <a:gd name="connsiteY17842" fmla="*/ 210512 h 1106488"/>
              <a:gd name="connsiteX17843" fmla="*/ 847726 w 1031876"/>
              <a:gd name="connsiteY17843" fmla="*/ 211138 h 1106488"/>
              <a:gd name="connsiteX17844" fmla="*/ 847197 w 1031876"/>
              <a:gd name="connsiteY17844" fmla="*/ 211138 h 1106488"/>
              <a:gd name="connsiteX17845" fmla="*/ 846932 w 1031876"/>
              <a:gd name="connsiteY17845" fmla="*/ 211138 h 1106488"/>
              <a:gd name="connsiteX17846" fmla="*/ 842170 w 1031876"/>
              <a:gd name="connsiteY17846" fmla="*/ 211138 h 1106488"/>
              <a:gd name="connsiteX17847" fmla="*/ 841376 w 1031876"/>
              <a:gd name="connsiteY17847" fmla="*/ 211138 h 1106488"/>
              <a:gd name="connsiteX17848" fmla="*/ 841376 w 1031876"/>
              <a:gd name="connsiteY17848" fmla="*/ 205582 h 1106488"/>
              <a:gd name="connsiteX17849" fmla="*/ 841376 w 1031876"/>
              <a:gd name="connsiteY17849" fmla="*/ 205346 h 1106488"/>
              <a:gd name="connsiteX17850" fmla="*/ 445295 w 1031876"/>
              <a:gd name="connsiteY17850" fmla="*/ 204788 h 1106488"/>
              <a:gd name="connsiteX17851" fmla="*/ 446089 w 1031876"/>
              <a:gd name="connsiteY17851" fmla="*/ 205582 h 1106488"/>
              <a:gd name="connsiteX17852" fmla="*/ 445295 w 1031876"/>
              <a:gd name="connsiteY17852" fmla="*/ 206376 h 1106488"/>
              <a:gd name="connsiteX17853" fmla="*/ 444501 w 1031876"/>
              <a:gd name="connsiteY17853" fmla="*/ 205582 h 1106488"/>
              <a:gd name="connsiteX17854" fmla="*/ 445295 w 1031876"/>
              <a:gd name="connsiteY17854" fmla="*/ 204788 h 1106488"/>
              <a:gd name="connsiteX17855" fmla="*/ 438150 w 1031876"/>
              <a:gd name="connsiteY17855" fmla="*/ 204788 h 1106488"/>
              <a:gd name="connsiteX17856" fmla="*/ 438250 w 1031876"/>
              <a:gd name="connsiteY17856" fmla="*/ 204788 h 1106488"/>
              <a:gd name="connsiteX17857" fmla="*/ 439738 w 1031876"/>
              <a:gd name="connsiteY17857" fmla="*/ 204788 h 1106488"/>
              <a:gd name="connsiteX17858" fmla="*/ 439738 w 1031876"/>
              <a:gd name="connsiteY17858" fmla="*/ 206376 h 1106488"/>
              <a:gd name="connsiteX17859" fmla="*/ 438150 w 1031876"/>
              <a:gd name="connsiteY17859" fmla="*/ 206376 h 1106488"/>
              <a:gd name="connsiteX17860" fmla="*/ 438150 w 1031876"/>
              <a:gd name="connsiteY17860" fmla="*/ 205582 h 1106488"/>
              <a:gd name="connsiteX17861" fmla="*/ 417513 w 1031876"/>
              <a:gd name="connsiteY17861" fmla="*/ 204788 h 1106488"/>
              <a:gd name="connsiteX17862" fmla="*/ 417513 w 1031876"/>
              <a:gd name="connsiteY17862" fmla="*/ 207169 h 1106488"/>
              <a:gd name="connsiteX17863" fmla="*/ 417513 w 1031876"/>
              <a:gd name="connsiteY17863" fmla="*/ 210344 h 1106488"/>
              <a:gd name="connsiteX17864" fmla="*/ 417513 w 1031876"/>
              <a:gd name="connsiteY17864" fmla="*/ 211138 h 1106488"/>
              <a:gd name="connsiteX17865" fmla="*/ 418307 w 1031876"/>
              <a:gd name="connsiteY17865" fmla="*/ 211138 h 1106488"/>
              <a:gd name="connsiteX17866" fmla="*/ 419249 w 1031876"/>
              <a:gd name="connsiteY17866" fmla="*/ 211138 h 1106488"/>
              <a:gd name="connsiteX17867" fmla="*/ 420936 w 1031876"/>
              <a:gd name="connsiteY17867" fmla="*/ 211138 h 1106488"/>
              <a:gd name="connsiteX17868" fmla="*/ 422623 w 1031876"/>
              <a:gd name="connsiteY17868" fmla="*/ 211138 h 1106488"/>
              <a:gd name="connsiteX17869" fmla="*/ 423466 w 1031876"/>
              <a:gd name="connsiteY17869" fmla="*/ 211138 h 1106488"/>
              <a:gd name="connsiteX17870" fmla="*/ 417562 w 1031876"/>
              <a:gd name="connsiteY17870" fmla="*/ 211932 h 1106488"/>
              <a:gd name="connsiteX17871" fmla="*/ 416719 w 1031876"/>
              <a:gd name="connsiteY17871" fmla="*/ 217487 h 1106488"/>
              <a:gd name="connsiteX17872" fmla="*/ 417513 w 1031876"/>
              <a:gd name="connsiteY17872" fmla="*/ 217487 h 1106488"/>
              <a:gd name="connsiteX17873" fmla="*/ 414094 w 1031876"/>
              <a:gd name="connsiteY17873" fmla="*/ 219441 h 1106488"/>
              <a:gd name="connsiteX17874" fmla="*/ 413544 w 1031876"/>
              <a:gd name="connsiteY17874" fmla="*/ 218479 h 1106488"/>
              <a:gd name="connsiteX17875" fmla="*/ 409575 w 1031876"/>
              <a:gd name="connsiteY17875" fmla="*/ 217487 h 1106488"/>
              <a:gd name="connsiteX17876" fmla="*/ 409973 w 1031876"/>
              <a:gd name="connsiteY17876" fmla="*/ 217487 h 1106488"/>
              <a:gd name="connsiteX17877" fmla="*/ 413346 w 1031876"/>
              <a:gd name="connsiteY17877" fmla="*/ 214313 h 1106488"/>
              <a:gd name="connsiteX17878" fmla="*/ 415323 w 1031876"/>
              <a:gd name="connsiteY17878" fmla="*/ 212452 h 1106488"/>
              <a:gd name="connsiteX17879" fmla="*/ 413544 w 1031876"/>
              <a:gd name="connsiteY17879" fmla="*/ 213519 h 1106488"/>
              <a:gd name="connsiteX17880" fmla="*/ 411163 w 1031876"/>
              <a:gd name="connsiteY17880" fmla="*/ 212091 h 1106488"/>
              <a:gd name="connsiteX17881" fmla="*/ 411163 w 1031876"/>
              <a:gd name="connsiteY17881" fmla="*/ 212726 h 1106488"/>
              <a:gd name="connsiteX17882" fmla="*/ 409575 w 1031876"/>
              <a:gd name="connsiteY17882" fmla="*/ 212726 h 1106488"/>
              <a:gd name="connsiteX17883" fmla="*/ 409575 w 1031876"/>
              <a:gd name="connsiteY17883" fmla="*/ 211138 h 1106488"/>
              <a:gd name="connsiteX17884" fmla="*/ 417513 w 1031876"/>
              <a:gd name="connsiteY17884" fmla="*/ 204788 h 1106488"/>
              <a:gd name="connsiteX17885" fmla="*/ 684213 w 1031876"/>
              <a:gd name="connsiteY17885" fmla="*/ 204787 h 1106488"/>
              <a:gd name="connsiteX17886" fmla="*/ 690563 w 1031876"/>
              <a:gd name="connsiteY17886" fmla="*/ 211137 h 1106488"/>
              <a:gd name="connsiteX17887" fmla="*/ 684213 w 1031876"/>
              <a:gd name="connsiteY17887" fmla="*/ 211137 h 1106488"/>
              <a:gd name="connsiteX17888" fmla="*/ 684213 w 1031876"/>
              <a:gd name="connsiteY17888" fmla="*/ 204787 h 1106488"/>
              <a:gd name="connsiteX17889" fmla="*/ 676276 w 1031876"/>
              <a:gd name="connsiteY17889" fmla="*/ 204787 h 1106488"/>
              <a:gd name="connsiteX17890" fmla="*/ 676276 w 1031876"/>
              <a:gd name="connsiteY17890" fmla="*/ 211137 h 1106488"/>
              <a:gd name="connsiteX17891" fmla="*/ 675482 w 1031876"/>
              <a:gd name="connsiteY17891" fmla="*/ 207962 h 1106488"/>
              <a:gd name="connsiteX17892" fmla="*/ 673530 w 1031876"/>
              <a:gd name="connsiteY17892" fmla="*/ 206846 h 1106488"/>
              <a:gd name="connsiteX17893" fmla="*/ 669926 w 1031876"/>
              <a:gd name="connsiteY17893" fmla="*/ 204787 h 1106488"/>
              <a:gd name="connsiteX17894" fmla="*/ 673530 w 1031876"/>
              <a:gd name="connsiteY17894" fmla="*/ 206846 h 1106488"/>
              <a:gd name="connsiteX17895" fmla="*/ 673101 w 1031876"/>
              <a:gd name="connsiteY17895" fmla="*/ 207168 h 1106488"/>
              <a:gd name="connsiteX17896" fmla="*/ 669926 w 1031876"/>
              <a:gd name="connsiteY17896" fmla="*/ 204787 h 1106488"/>
              <a:gd name="connsiteX17897" fmla="*/ 574675 w 1031876"/>
              <a:gd name="connsiteY17897" fmla="*/ 204787 h 1106488"/>
              <a:gd name="connsiteX17898" fmla="*/ 581025 w 1031876"/>
              <a:gd name="connsiteY17898" fmla="*/ 211137 h 1106488"/>
              <a:gd name="connsiteX17899" fmla="*/ 574675 w 1031876"/>
              <a:gd name="connsiteY17899" fmla="*/ 204787 h 1106488"/>
              <a:gd name="connsiteX17900" fmla="*/ 458788 w 1031876"/>
              <a:gd name="connsiteY17900" fmla="*/ 204787 h 1106488"/>
              <a:gd name="connsiteX17901" fmla="*/ 450850 w 1031876"/>
              <a:gd name="connsiteY17901" fmla="*/ 211137 h 1106488"/>
              <a:gd name="connsiteX17902" fmla="*/ 450850 w 1031876"/>
              <a:gd name="connsiteY17902" fmla="*/ 207962 h 1106488"/>
              <a:gd name="connsiteX17903" fmla="*/ 450850 w 1031876"/>
              <a:gd name="connsiteY17903" fmla="*/ 204788 h 1106488"/>
              <a:gd name="connsiteX17904" fmla="*/ 450850 w 1031876"/>
              <a:gd name="connsiteY17904" fmla="*/ 204788 h 1106488"/>
              <a:gd name="connsiteX17905" fmla="*/ 451842 w 1031876"/>
              <a:gd name="connsiteY17905" fmla="*/ 207168 h 1106488"/>
              <a:gd name="connsiteX17906" fmla="*/ 458788 w 1031876"/>
              <a:gd name="connsiteY17906" fmla="*/ 204787 h 1106488"/>
              <a:gd name="connsiteX17907" fmla="*/ 458788 w 1031876"/>
              <a:gd name="connsiteY17907" fmla="*/ 204787 h 1106488"/>
              <a:gd name="connsiteX17908" fmla="*/ 458788 w 1031876"/>
              <a:gd name="connsiteY17908" fmla="*/ 211137 h 1106488"/>
              <a:gd name="connsiteX17909" fmla="*/ 450850 w 1031876"/>
              <a:gd name="connsiteY17909" fmla="*/ 211137 h 1106488"/>
              <a:gd name="connsiteX17910" fmla="*/ 458788 w 1031876"/>
              <a:gd name="connsiteY17910" fmla="*/ 204787 h 1106488"/>
              <a:gd name="connsiteX17911" fmla="*/ 409576 w 1031876"/>
              <a:gd name="connsiteY17911" fmla="*/ 204787 h 1106488"/>
              <a:gd name="connsiteX17912" fmla="*/ 403226 w 1031876"/>
              <a:gd name="connsiteY17912" fmla="*/ 211137 h 1106488"/>
              <a:gd name="connsiteX17913" fmla="*/ 409576 w 1031876"/>
              <a:gd name="connsiteY17913" fmla="*/ 204787 h 1106488"/>
              <a:gd name="connsiteX17914" fmla="*/ 376238 w 1031876"/>
              <a:gd name="connsiteY17914" fmla="*/ 204787 h 1106488"/>
              <a:gd name="connsiteX17915" fmla="*/ 376239 w 1031876"/>
              <a:gd name="connsiteY17915" fmla="*/ 204787 h 1106488"/>
              <a:gd name="connsiteX17916" fmla="*/ 377032 w 1031876"/>
              <a:gd name="connsiteY17916" fmla="*/ 204787 h 1106488"/>
              <a:gd name="connsiteX17917" fmla="*/ 380207 w 1031876"/>
              <a:gd name="connsiteY17917" fmla="*/ 204787 h 1106488"/>
              <a:gd name="connsiteX17918" fmla="*/ 381001 w 1031876"/>
              <a:gd name="connsiteY17918" fmla="*/ 204787 h 1106488"/>
              <a:gd name="connsiteX17919" fmla="*/ 381794 w 1031876"/>
              <a:gd name="connsiteY17919" fmla="*/ 204787 h 1106488"/>
              <a:gd name="connsiteX17920" fmla="*/ 382588 w 1031876"/>
              <a:gd name="connsiteY17920" fmla="*/ 204787 h 1106488"/>
              <a:gd name="connsiteX17921" fmla="*/ 379413 w 1031876"/>
              <a:gd name="connsiteY17921" fmla="*/ 207168 h 1106488"/>
              <a:gd name="connsiteX17922" fmla="*/ 376239 w 1031876"/>
              <a:gd name="connsiteY17922" fmla="*/ 204788 h 1106488"/>
              <a:gd name="connsiteX17923" fmla="*/ 376239 w 1031876"/>
              <a:gd name="connsiteY17923" fmla="*/ 208756 h 1106488"/>
              <a:gd name="connsiteX17924" fmla="*/ 376239 w 1031876"/>
              <a:gd name="connsiteY17924" fmla="*/ 210343 h 1106488"/>
              <a:gd name="connsiteX17925" fmla="*/ 376239 w 1031876"/>
              <a:gd name="connsiteY17925" fmla="*/ 211137 h 1106488"/>
              <a:gd name="connsiteX17926" fmla="*/ 379413 w 1031876"/>
              <a:gd name="connsiteY17926" fmla="*/ 210343 h 1106488"/>
              <a:gd name="connsiteX17927" fmla="*/ 382588 w 1031876"/>
              <a:gd name="connsiteY17927" fmla="*/ 204787 h 1106488"/>
              <a:gd name="connsiteX17928" fmla="*/ 388938 w 1031876"/>
              <a:gd name="connsiteY17928" fmla="*/ 204787 h 1106488"/>
              <a:gd name="connsiteX17929" fmla="*/ 388938 w 1031876"/>
              <a:gd name="connsiteY17929" fmla="*/ 211137 h 1106488"/>
              <a:gd name="connsiteX17930" fmla="*/ 385763 w 1031876"/>
              <a:gd name="connsiteY17930" fmla="*/ 208756 h 1106488"/>
              <a:gd name="connsiteX17931" fmla="*/ 384647 w 1031876"/>
              <a:gd name="connsiteY17931" fmla="*/ 209592 h 1106488"/>
              <a:gd name="connsiteX17932" fmla="*/ 384320 w 1031876"/>
              <a:gd name="connsiteY17932" fmla="*/ 208828 h 1106488"/>
              <a:gd name="connsiteX17933" fmla="*/ 383132 w 1031876"/>
              <a:gd name="connsiteY17933" fmla="*/ 209867 h 1106488"/>
              <a:gd name="connsiteX17934" fmla="*/ 383949 w 1031876"/>
              <a:gd name="connsiteY17934" fmla="*/ 207962 h 1106488"/>
              <a:gd name="connsiteX17935" fmla="*/ 383837 w 1031876"/>
              <a:gd name="connsiteY17935" fmla="*/ 207702 h 1106488"/>
              <a:gd name="connsiteX17936" fmla="*/ 383382 w 1031876"/>
              <a:gd name="connsiteY17936" fmla="*/ 207962 h 1106488"/>
              <a:gd name="connsiteX17937" fmla="*/ 382842 w 1031876"/>
              <a:gd name="connsiteY17937" fmla="*/ 210121 h 1106488"/>
              <a:gd name="connsiteX17938" fmla="*/ 382588 w 1031876"/>
              <a:gd name="connsiteY17938" fmla="*/ 210343 h 1106488"/>
              <a:gd name="connsiteX17939" fmla="*/ 376239 w 1031876"/>
              <a:gd name="connsiteY17939" fmla="*/ 211137 h 1106488"/>
              <a:gd name="connsiteX17940" fmla="*/ 376239 w 1031876"/>
              <a:gd name="connsiteY17940" fmla="*/ 211137 h 1106488"/>
              <a:gd name="connsiteX17941" fmla="*/ 376238 w 1031876"/>
              <a:gd name="connsiteY17941" fmla="*/ 211137 h 1106488"/>
              <a:gd name="connsiteX17942" fmla="*/ 372800 w 1031876"/>
              <a:gd name="connsiteY17942" fmla="*/ 211137 h 1106488"/>
              <a:gd name="connsiteX17943" fmla="*/ 371080 w 1031876"/>
              <a:gd name="connsiteY17943" fmla="*/ 211137 h 1106488"/>
              <a:gd name="connsiteX17944" fmla="*/ 370220 w 1031876"/>
              <a:gd name="connsiteY17944" fmla="*/ 211137 h 1106488"/>
              <a:gd name="connsiteX17945" fmla="*/ 369360 w 1031876"/>
              <a:gd name="connsiteY17945" fmla="*/ 211137 h 1106488"/>
              <a:gd name="connsiteX17946" fmla="*/ 370220 w 1031876"/>
              <a:gd name="connsiteY17946" fmla="*/ 210343 h 1106488"/>
              <a:gd name="connsiteX17947" fmla="*/ 376239 w 1031876"/>
              <a:gd name="connsiteY17947" fmla="*/ 204787 h 1106488"/>
              <a:gd name="connsiteX17948" fmla="*/ 690597 w 1031876"/>
              <a:gd name="connsiteY17948" fmla="*/ 204098 h 1106488"/>
              <a:gd name="connsiteX17949" fmla="*/ 691799 w 1031876"/>
              <a:gd name="connsiteY17949" fmla="*/ 207099 h 1106488"/>
              <a:gd name="connsiteX17950" fmla="*/ 691013 w 1031876"/>
              <a:gd name="connsiteY17950" fmla="*/ 206586 h 1106488"/>
              <a:gd name="connsiteX17951" fmla="*/ 691357 w 1031876"/>
              <a:gd name="connsiteY17951" fmla="*/ 207962 h 1106488"/>
              <a:gd name="connsiteX17952" fmla="*/ 692240 w 1031876"/>
              <a:gd name="connsiteY17952" fmla="*/ 208467 h 1106488"/>
              <a:gd name="connsiteX17953" fmla="*/ 693332 w 1031876"/>
              <a:gd name="connsiteY17953" fmla="*/ 206830 h 1106488"/>
              <a:gd name="connsiteX17954" fmla="*/ 696580 w 1031876"/>
              <a:gd name="connsiteY17954" fmla="*/ 210074 h 1106488"/>
              <a:gd name="connsiteX17955" fmla="*/ 697435 w 1031876"/>
              <a:gd name="connsiteY17955" fmla="*/ 210928 h 1106488"/>
              <a:gd name="connsiteX17956" fmla="*/ 696547 w 1031876"/>
              <a:gd name="connsiteY17956" fmla="*/ 210928 h 1106488"/>
              <a:gd name="connsiteX17957" fmla="*/ 696913 w 1031876"/>
              <a:gd name="connsiteY17957" fmla="*/ 211137 h 1106488"/>
              <a:gd name="connsiteX17958" fmla="*/ 696119 w 1031876"/>
              <a:gd name="connsiteY17958" fmla="*/ 211137 h 1106488"/>
              <a:gd name="connsiteX17959" fmla="*/ 693738 w 1031876"/>
              <a:gd name="connsiteY17959" fmla="*/ 211137 h 1106488"/>
              <a:gd name="connsiteX17960" fmla="*/ 691357 w 1031876"/>
              <a:gd name="connsiteY17960" fmla="*/ 211137 h 1106488"/>
              <a:gd name="connsiteX17961" fmla="*/ 690563 w 1031876"/>
              <a:gd name="connsiteY17961" fmla="*/ 211137 h 1106488"/>
              <a:gd name="connsiteX17962" fmla="*/ 690563 w 1031876"/>
              <a:gd name="connsiteY17962" fmla="*/ 208756 h 1106488"/>
              <a:gd name="connsiteX17963" fmla="*/ 690563 w 1031876"/>
              <a:gd name="connsiteY17963" fmla="*/ 207962 h 1106488"/>
              <a:gd name="connsiteX17964" fmla="*/ 690563 w 1031876"/>
              <a:gd name="connsiteY17964" fmla="*/ 206292 h 1106488"/>
              <a:gd name="connsiteX17965" fmla="*/ 688674 w 1031876"/>
              <a:gd name="connsiteY17965" fmla="*/ 205058 h 1106488"/>
              <a:gd name="connsiteX17966" fmla="*/ 689217 w 1031876"/>
              <a:gd name="connsiteY17966" fmla="*/ 204787 h 1106488"/>
              <a:gd name="connsiteX17967" fmla="*/ 690115 w 1031876"/>
              <a:gd name="connsiteY17967" fmla="*/ 204339 h 1106488"/>
              <a:gd name="connsiteX17968" fmla="*/ 690597 w 1031876"/>
              <a:gd name="connsiteY17968" fmla="*/ 204098 h 1106488"/>
              <a:gd name="connsiteX17969" fmla="*/ 697435 w 1031876"/>
              <a:gd name="connsiteY17969" fmla="*/ 210928 h 1106488"/>
              <a:gd name="connsiteX17970" fmla="*/ 694016 w 1031876"/>
              <a:gd name="connsiteY17970" fmla="*/ 205805 h 1106488"/>
              <a:gd name="connsiteX17971" fmla="*/ 693332 w 1031876"/>
              <a:gd name="connsiteY17971" fmla="*/ 206830 h 1106488"/>
              <a:gd name="connsiteX17972" fmla="*/ 376068 w 1031876"/>
              <a:gd name="connsiteY17972" fmla="*/ 204098 h 1106488"/>
              <a:gd name="connsiteX17973" fmla="*/ 374984 w 1031876"/>
              <a:gd name="connsiteY17973" fmla="*/ 204787 h 1106488"/>
              <a:gd name="connsiteX17974" fmla="*/ 371463 w 1031876"/>
              <a:gd name="connsiteY17974" fmla="*/ 207025 h 1106488"/>
              <a:gd name="connsiteX17975" fmla="*/ 372649 w 1031876"/>
              <a:gd name="connsiteY17975" fmla="*/ 204951 h 1106488"/>
              <a:gd name="connsiteX17976" fmla="*/ 373308 w 1031876"/>
              <a:gd name="connsiteY17976" fmla="*/ 204787 h 1106488"/>
              <a:gd name="connsiteX17977" fmla="*/ 123077 w 1031876"/>
              <a:gd name="connsiteY17977" fmla="*/ 204098 h 1106488"/>
              <a:gd name="connsiteX17978" fmla="*/ 122869 w 1031876"/>
              <a:gd name="connsiteY17978" fmla="*/ 205553 h 1106488"/>
              <a:gd name="connsiteX17979" fmla="*/ 122222 w 1031876"/>
              <a:gd name="connsiteY17979" fmla="*/ 210074 h 1106488"/>
              <a:gd name="connsiteX17980" fmla="*/ 121983 w 1031876"/>
              <a:gd name="connsiteY17980" fmla="*/ 210108 h 1106488"/>
              <a:gd name="connsiteX17981" fmla="*/ 119658 w 1031876"/>
              <a:gd name="connsiteY17981" fmla="*/ 208367 h 1106488"/>
              <a:gd name="connsiteX17982" fmla="*/ 116239 w 1031876"/>
              <a:gd name="connsiteY17982" fmla="*/ 210928 h 1106488"/>
              <a:gd name="connsiteX17983" fmla="*/ 116600 w 1031876"/>
              <a:gd name="connsiteY17983" fmla="*/ 210567 h 1106488"/>
              <a:gd name="connsiteX17984" fmla="*/ 406401 w 1031876"/>
              <a:gd name="connsiteY17984" fmla="*/ 202406 h 1106488"/>
              <a:gd name="connsiteX17985" fmla="*/ 409576 w 1031876"/>
              <a:gd name="connsiteY17985" fmla="*/ 204787 h 1106488"/>
              <a:gd name="connsiteX17986" fmla="*/ 405535 w 1031876"/>
              <a:gd name="connsiteY17986" fmla="*/ 203055 h 1106488"/>
              <a:gd name="connsiteX17987" fmla="*/ 404020 w 1031876"/>
              <a:gd name="connsiteY17987" fmla="*/ 202406 h 1106488"/>
              <a:gd name="connsiteX17988" fmla="*/ 405131 w 1031876"/>
              <a:gd name="connsiteY17988" fmla="*/ 202882 h 1106488"/>
              <a:gd name="connsiteX17989" fmla="*/ 405535 w 1031876"/>
              <a:gd name="connsiteY17989" fmla="*/ 203055 h 1106488"/>
              <a:gd name="connsiteX17990" fmla="*/ 403226 w 1031876"/>
              <a:gd name="connsiteY17990" fmla="*/ 204787 h 1106488"/>
              <a:gd name="connsiteX17991" fmla="*/ 404020 w 1031876"/>
              <a:gd name="connsiteY17991" fmla="*/ 202406 h 1106488"/>
              <a:gd name="connsiteX17992" fmla="*/ 845481 w 1031876"/>
              <a:gd name="connsiteY17992" fmla="*/ 200859 h 1106488"/>
              <a:gd name="connsiteX17993" fmla="*/ 846786 w 1031876"/>
              <a:gd name="connsiteY17993" fmla="*/ 203142 h 1106488"/>
              <a:gd name="connsiteX17994" fmla="*/ 846337 w 1031876"/>
              <a:gd name="connsiteY17994" fmla="*/ 201348 h 1106488"/>
              <a:gd name="connsiteX17995" fmla="*/ 806455 w 1031876"/>
              <a:gd name="connsiteY17995" fmla="*/ 198444 h 1106488"/>
              <a:gd name="connsiteX17996" fmla="*/ 809626 w 1031876"/>
              <a:gd name="connsiteY17996" fmla="*/ 203993 h 1106488"/>
              <a:gd name="connsiteX17997" fmla="*/ 810296 w 1031876"/>
              <a:gd name="connsiteY17997" fmla="*/ 204161 h 1106488"/>
              <a:gd name="connsiteX17998" fmla="*/ 847726 w 1031876"/>
              <a:gd name="connsiteY17998" fmla="*/ 198438 h 1106488"/>
              <a:gd name="connsiteX17999" fmla="*/ 854870 w 1031876"/>
              <a:gd name="connsiteY17999" fmla="*/ 198438 h 1106488"/>
              <a:gd name="connsiteX18000" fmla="*/ 862014 w 1031876"/>
              <a:gd name="connsiteY18000" fmla="*/ 211138 h 1106488"/>
              <a:gd name="connsiteX18001" fmla="*/ 854870 w 1031876"/>
              <a:gd name="connsiteY18001" fmla="*/ 204788 h 1106488"/>
              <a:gd name="connsiteX18002" fmla="*/ 847726 w 1031876"/>
              <a:gd name="connsiteY18002" fmla="*/ 198438 h 1106488"/>
              <a:gd name="connsiteX18003" fmla="*/ 840317 w 1031876"/>
              <a:gd name="connsiteY18003" fmla="*/ 198438 h 1106488"/>
              <a:gd name="connsiteX18004" fmla="*/ 840317 w 1031876"/>
              <a:gd name="connsiteY18004" fmla="*/ 199232 h 1106488"/>
              <a:gd name="connsiteX18005" fmla="*/ 840317 w 1031876"/>
              <a:gd name="connsiteY18005" fmla="*/ 204425 h 1106488"/>
              <a:gd name="connsiteX18006" fmla="*/ 841376 w 1031876"/>
              <a:gd name="connsiteY18006" fmla="*/ 204788 h 1106488"/>
              <a:gd name="connsiteX18007" fmla="*/ 840317 w 1031876"/>
              <a:gd name="connsiteY18007" fmla="*/ 204576 h 1106488"/>
              <a:gd name="connsiteX18008" fmla="*/ 840317 w 1031876"/>
              <a:gd name="connsiteY18008" fmla="*/ 204788 h 1106488"/>
              <a:gd name="connsiteX18009" fmla="*/ 840112 w 1031876"/>
              <a:gd name="connsiteY18009" fmla="*/ 204535 h 1106488"/>
              <a:gd name="connsiteX18010" fmla="*/ 837407 w 1031876"/>
              <a:gd name="connsiteY18010" fmla="*/ 203994 h 1106488"/>
              <a:gd name="connsiteX18011" fmla="*/ 836871 w 1031876"/>
              <a:gd name="connsiteY18011" fmla="*/ 203243 h 1106488"/>
              <a:gd name="connsiteX18012" fmla="*/ 839908 w 1031876"/>
              <a:gd name="connsiteY18012" fmla="*/ 204285 h 1106488"/>
              <a:gd name="connsiteX18013" fmla="*/ 837737 w 1031876"/>
              <a:gd name="connsiteY18013" fmla="*/ 201613 h 1106488"/>
              <a:gd name="connsiteX18014" fmla="*/ 840317 w 1031876"/>
              <a:gd name="connsiteY18014" fmla="*/ 198438 h 1106488"/>
              <a:gd name="connsiteX18015" fmla="*/ 591344 w 1031876"/>
              <a:gd name="connsiteY18015" fmla="*/ 198438 h 1106488"/>
              <a:gd name="connsiteX18016" fmla="*/ 595313 w 1031876"/>
              <a:gd name="connsiteY18016" fmla="*/ 199232 h 1106488"/>
              <a:gd name="connsiteX18017" fmla="*/ 591344 w 1031876"/>
              <a:gd name="connsiteY18017" fmla="*/ 200026 h 1106488"/>
              <a:gd name="connsiteX18018" fmla="*/ 587375 w 1031876"/>
              <a:gd name="connsiteY18018" fmla="*/ 199232 h 1106488"/>
              <a:gd name="connsiteX18019" fmla="*/ 591344 w 1031876"/>
              <a:gd name="connsiteY18019" fmla="*/ 198438 h 1106488"/>
              <a:gd name="connsiteX18020" fmla="*/ 458788 w 1031876"/>
              <a:gd name="connsiteY18020" fmla="*/ 198438 h 1106488"/>
              <a:gd name="connsiteX18021" fmla="*/ 454819 w 1031876"/>
              <a:gd name="connsiteY18021" fmla="*/ 201613 h 1106488"/>
              <a:gd name="connsiteX18022" fmla="*/ 450850 w 1031876"/>
              <a:gd name="connsiteY18022" fmla="*/ 204788 h 1106488"/>
              <a:gd name="connsiteX18023" fmla="*/ 450850 w 1031876"/>
              <a:gd name="connsiteY18023" fmla="*/ 204787 h 1106488"/>
              <a:gd name="connsiteX18024" fmla="*/ 451842 w 1031876"/>
              <a:gd name="connsiteY18024" fmla="*/ 201613 h 1106488"/>
              <a:gd name="connsiteX18025" fmla="*/ 458788 w 1031876"/>
              <a:gd name="connsiteY18025" fmla="*/ 198438 h 1106488"/>
              <a:gd name="connsiteX18026" fmla="*/ 450850 w 1031876"/>
              <a:gd name="connsiteY18026" fmla="*/ 198438 h 1106488"/>
              <a:gd name="connsiteX18027" fmla="*/ 448541 w 1031876"/>
              <a:gd name="connsiteY18027" fmla="*/ 202479 h 1106488"/>
              <a:gd name="connsiteX18028" fmla="*/ 447675 w 1031876"/>
              <a:gd name="connsiteY18028" fmla="*/ 203994 h 1106488"/>
              <a:gd name="connsiteX18029" fmla="*/ 444500 w 1031876"/>
              <a:gd name="connsiteY18029" fmla="*/ 204788 h 1106488"/>
              <a:gd name="connsiteX18030" fmla="*/ 450850 w 1031876"/>
              <a:gd name="connsiteY18030" fmla="*/ 198438 h 1106488"/>
              <a:gd name="connsiteX18031" fmla="*/ 444500 w 1031876"/>
              <a:gd name="connsiteY18031" fmla="*/ 198438 h 1106488"/>
              <a:gd name="connsiteX18032" fmla="*/ 438150 w 1031876"/>
              <a:gd name="connsiteY18032" fmla="*/ 204788 h 1106488"/>
              <a:gd name="connsiteX18033" fmla="*/ 444500 w 1031876"/>
              <a:gd name="connsiteY18033" fmla="*/ 198438 h 1106488"/>
              <a:gd name="connsiteX18034" fmla="*/ 684213 w 1031876"/>
              <a:gd name="connsiteY18034" fmla="*/ 198437 h 1106488"/>
              <a:gd name="connsiteX18035" fmla="*/ 687388 w 1031876"/>
              <a:gd name="connsiteY18035" fmla="*/ 201612 h 1106488"/>
              <a:gd name="connsiteX18036" fmla="*/ 688912 w 1031876"/>
              <a:gd name="connsiteY18036" fmla="*/ 203136 h 1106488"/>
              <a:gd name="connsiteX18037" fmla="*/ 663576 w 1031876"/>
              <a:gd name="connsiteY18037" fmla="*/ 198437 h 1106488"/>
              <a:gd name="connsiteX18038" fmla="*/ 663974 w 1031876"/>
              <a:gd name="connsiteY18038" fmla="*/ 198834 h 1106488"/>
              <a:gd name="connsiteX18039" fmla="*/ 664370 w 1031876"/>
              <a:gd name="connsiteY18039" fmla="*/ 198438 h 1106488"/>
              <a:gd name="connsiteX18040" fmla="*/ 665164 w 1031876"/>
              <a:gd name="connsiteY18040" fmla="*/ 199232 h 1106488"/>
              <a:gd name="connsiteX18041" fmla="*/ 664768 w 1031876"/>
              <a:gd name="connsiteY18041" fmla="*/ 199628 h 1106488"/>
              <a:gd name="connsiteX18042" fmla="*/ 666751 w 1031876"/>
              <a:gd name="connsiteY18042" fmla="*/ 201612 h 1106488"/>
              <a:gd name="connsiteX18043" fmla="*/ 669926 w 1031876"/>
              <a:gd name="connsiteY18043" fmla="*/ 204787 h 1106488"/>
              <a:gd name="connsiteX18044" fmla="*/ 664370 w 1031876"/>
              <a:gd name="connsiteY18044" fmla="*/ 201612 h 1106488"/>
              <a:gd name="connsiteX18045" fmla="*/ 663841 w 1031876"/>
              <a:gd name="connsiteY18045" fmla="*/ 199497 h 1106488"/>
              <a:gd name="connsiteX18046" fmla="*/ 663576 w 1031876"/>
              <a:gd name="connsiteY18046" fmla="*/ 199232 h 1106488"/>
              <a:gd name="connsiteX18047" fmla="*/ 663735 w 1031876"/>
              <a:gd name="connsiteY18047" fmla="*/ 199073 h 1106488"/>
              <a:gd name="connsiteX18048" fmla="*/ 636588 w 1031876"/>
              <a:gd name="connsiteY18048" fmla="*/ 198437 h 1106488"/>
              <a:gd name="connsiteX18049" fmla="*/ 642938 w 1031876"/>
              <a:gd name="connsiteY18049" fmla="*/ 204787 h 1106488"/>
              <a:gd name="connsiteX18050" fmla="*/ 636588 w 1031876"/>
              <a:gd name="connsiteY18050" fmla="*/ 198437 h 1106488"/>
              <a:gd name="connsiteX18051" fmla="*/ 527050 w 1031876"/>
              <a:gd name="connsiteY18051" fmla="*/ 198437 h 1106488"/>
              <a:gd name="connsiteX18052" fmla="*/ 533400 w 1031876"/>
              <a:gd name="connsiteY18052" fmla="*/ 204787 h 1106488"/>
              <a:gd name="connsiteX18053" fmla="*/ 527050 w 1031876"/>
              <a:gd name="connsiteY18053" fmla="*/ 204787 h 1106488"/>
              <a:gd name="connsiteX18054" fmla="*/ 527050 w 1031876"/>
              <a:gd name="connsiteY18054" fmla="*/ 198437 h 1106488"/>
              <a:gd name="connsiteX18055" fmla="*/ 396082 w 1031876"/>
              <a:gd name="connsiteY18055" fmla="*/ 198437 h 1106488"/>
              <a:gd name="connsiteX18056" fmla="*/ 396876 w 1031876"/>
              <a:gd name="connsiteY18056" fmla="*/ 198437 h 1106488"/>
              <a:gd name="connsiteX18057" fmla="*/ 396877 w 1031876"/>
              <a:gd name="connsiteY18057" fmla="*/ 198437 h 1106488"/>
              <a:gd name="connsiteX18058" fmla="*/ 397868 w 1031876"/>
              <a:gd name="connsiteY18058" fmla="*/ 198437 h 1106488"/>
              <a:gd name="connsiteX18059" fmla="*/ 398091 w 1031876"/>
              <a:gd name="connsiteY18059" fmla="*/ 198437 h 1106488"/>
              <a:gd name="connsiteX18060" fmla="*/ 398464 w 1031876"/>
              <a:gd name="connsiteY18060" fmla="*/ 198437 h 1106488"/>
              <a:gd name="connsiteX18061" fmla="*/ 399654 w 1031876"/>
              <a:gd name="connsiteY18061" fmla="*/ 198437 h 1106488"/>
              <a:gd name="connsiteX18062" fmla="*/ 400051 w 1031876"/>
              <a:gd name="connsiteY18062" fmla="*/ 198437 h 1106488"/>
              <a:gd name="connsiteX18063" fmla="*/ 402432 w 1031876"/>
              <a:gd name="connsiteY18063" fmla="*/ 198437 h 1106488"/>
              <a:gd name="connsiteX18064" fmla="*/ 403226 w 1031876"/>
              <a:gd name="connsiteY18064" fmla="*/ 198437 h 1106488"/>
              <a:gd name="connsiteX18065" fmla="*/ 396876 w 1031876"/>
              <a:gd name="connsiteY18065" fmla="*/ 204787 h 1106488"/>
              <a:gd name="connsiteX18066" fmla="*/ 396876 w 1031876"/>
              <a:gd name="connsiteY18066" fmla="*/ 200025 h 1106488"/>
              <a:gd name="connsiteX18067" fmla="*/ 396876 w 1031876"/>
              <a:gd name="connsiteY18067" fmla="*/ 199231 h 1106488"/>
              <a:gd name="connsiteX18068" fmla="*/ 396876 w 1031876"/>
              <a:gd name="connsiteY18068" fmla="*/ 199142 h 1106488"/>
              <a:gd name="connsiteX18069" fmla="*/ 396082 w 1031876"/>
              <a:gd name="connsiteY18069" fmla="*/ 199231 h 1106488"/>
              <a:gd name="connsiteX18070" fmla="*/ 388938 w 1031876"/>
              <a:gd name="connsiteY18070" fmla="*/ 204787 h 1106488"/>
              <a:gd name="connsiteX18071" fmla="*/ 396082 w 1031876"/>
              <a:gd name="connsiteY18071" fmla="*/ 198437 h 1106488"/>
              <a:gd name="connsiteX18072" fmla="*/ 375381 w 1031876"/>
              <a:gd name="connsiteY18072" fmla="*/ 197782 h 1106488"/>
              <a:gd name="connsiteX18073" fmla="*/ 370882 w 1031876"/>
              <a:gd name="connsiteY18073" fmla="*/ 198505 h 1106488"/>
              <a:gd name="connsiteX18074" fmla="*/ 372649 w 1031876"/>
              <a:gd name="connsiteY18074" fmla="*/ 199829 h 1106488"/>
              <a:gd name="connsiteX18075" fmla="*/ 799178 w 1031876"/>
              <a:gd name="connsiteY18075" fmla="*/ 197540 h 1106488"/>
              <a:gd name="connsiteX18076" fmla="*/ 799998 w 1031876"/>
              <a:gd name="connsiteY18076" fmla="*/ 204098 h 1106488"/>
              <a:gd name="connsiteX18077" fmla="*/ 797434 w 1031876"/>
              <a:gd name="connsiteY18077" fmla="*/ 198121 h 1106488"/>
              <a:gd name="connsiteX18078" fmla="*/ 799998 w 1031876"/>
              <a:gd name="connsiteY18078" fmla="*/ 197267 h 1106488"/>
              <a:gd name="connsiteX18079" fmla="*/ 799178 w 1031876"/>
              <a:gd name="connsiteY18079" fmla="*/ 197540 h 1106488"/>
              <a:gd name="connsiteX18080" fmla="*/ 799161 w 1031876"/>
              <a:gd name="connsiteY18080" fmla="*/ 197407 h 1106488"/>
              <a:gd name="connsiteX18081" fmla="*/ 793161 w 1031876"/>
              <a:gd name="connsiteY18081" fmla="*/ 197267 h 1106488"/>
              <a:gd name="connsiteX18082" fmla="*/ 794016 w 1031876"/>
              <a:gd name="connsiteY18082" fmla="*/ 197267 h 1106488"/>
              <a:gd name="connsiteX18083" fmla="*/ 797434 w 1031876"/>
              <a:gd name="connsiteY18083" fmla="*/ 197267 h 1106488"/>
              <a:gd name="connsiteX18084" fmla="*/ 799143 w 1031876"/>
              <a:gd name="connsiteY18084" fmla="*/ 197267 h 1106488"/>
              <a:gd name="connsiteX18085" fmla="*/ 799161 w 1031876"/>
              <a:gd name="connsiteY18085" fmla="*/ 197407 h 1106488"/>
              <a:gd name="connsiteX18086" fmla="*/ 794870 w 1031876"/>
              <a:gd name="connsiteY18086" fmla="*/ 198121 h 1106488"/>
              <a:gd name="connsiteX18087" fmla="*/ 799998 w 1031876"/>
              <a:gd name="connsiteY18087" fmla="*/ 204098 h 1106488"/>
              <a:gd name="connsiteX18088" fmla="*/ 793161 w 1031876"/>
              <a:gd name="connsiteY18088" fmla="*/ 197267 h 1106488"/>
              <a:gd name="connsiteX18089" fmla="*/ 676922 w 1031876"/>
              <a:gd name="connsiteY18089" fmla="*/ 197267 h 1106488"/>
              <a:gd name="connsiteX18090" fmla="*/ 680340 w 1031876"/>
              <a:gd name="connsiteY18090" fmla="*/ 198121 h 1106488"/>
              <a:gd name="connsiteX18091" fmla="*/ 680521 w 1031876"/>
              <a:gd name="connsiteY18091" fmla="*/ 198437 h 1106488"/>
              <a:gd name="connsiteX18092" fmla="*/ 683759 w 1031876"/>
              <a:gd name="connsiteY18092" fmla="*/ 198437 h 1106488"/>
              <a:gd name="connsiteX18093" fmla="*/ 683759 w 1031876"/>
              <a:gd name="connsiteY18093" fmla="*/ 197267 h 1106488"/>
              <a:gd name="connsiteX18094" fmla="*/ 684052 w 1031876"/>
              <a:gd name="connsiteY18094" fmla="*/ 198437 h 1106488"/>
              <a:gd name="connsiteX18095" fmla="*/ 684213 w 1031876"/>
              <a:gd name="connsiteY18095" fmla="*/ 198437 h 1106488"/>
              <a:gd name="connsiteX18096" fmla="*/ 684214 w 1031876"/>
              <a:gd name="connsiteY18096" fmla="*/ 198437 h 1106488"/>
              <a:gd name="connsiteX18097" fmla="*/ 684213 w 1031876"/>
              <a:gd name="connsiteY18097" fmla="*/ 198437 h 1106488"/>
              <a:gd name="connsiteX18098" fmla="*/ 684073 w 1031876"/>
              <a:gd name="connsiteY18098" fmla="*/ 198522 h 1106488"/>
              <a:gd name="connsiteX18099" fmla="*/ 684614 w 1031876"/>
              <a:gd name="connsiteY18099" fmla="*/ 200682 h 1106488"/>
              <a:gd name="connsiteX18100" fmla="*/ 688912 w 1031876"/>
              <a:gd name="connsiteY18100" fmla="*/ 203136 h 1106488"/>
              <a:gd name="connsiteX18101" fmla="*/ 690597 w 1031876"/>
              <a:gd name="connsiteY18101" fmla="*/ 204098 h 1106488"/>
              <a:gd name="connsiteX18102" fmla="*/ 689874 w 1031876"/>
              <a:gd name="connsiteY18102" fmla="*/ 204098 h 1106488"/>
              <a:gd name="connsiteX18103" fmla="*/ 689742 w 1031876"/>
              <a:gd name="connsiteY18103" fmla="*/ 204098 h 1106488"/>
              <a:gd name="connsiteX18104" fmla="*/ 684614 w 1031876"/>
              <a:gd name="connsiteY18104" fmla="*/ 204098 h 1106488"/>
              <a:gd name="connsiteX18105" fmla="*/ 683759 w 1031876"/>
              <a:gd name="connsiteY18105" fmla="*/ 204098 h 1106488"/>
              <a:gd name="connsiteX18106" fmla="*/ 683759 w 1031876"/>
              <a:gd name="connsiteY18106" fmla="*/ 200682 h 1106488"/>
              <a:gd name="connsiteX18107" fmla="*/ 683759 w 1031876"/>
              <a:gd name="connsiteY18107" fmla="*/ 198710 h 1106488"/>
              <a:gd name="connsiteX18108" fmla="*/ 681658 w 1031876"/>
              <a:gd name="connsiteY18108" fmla="*/ 199971 h 1106488"/>
              <a:gd name="connsiteX18109" fmla="*/ 682904 w 1031876"/>
              <a:gd name="connsiteY18109" fmla="*/ 200682 h 1106488"/>
              <a:gd name="connsiteX18110" fmla="*/ 683759 w 1031876"/>
              <a:gd name="connsiteY18110" fmla="*/ 204098 h 1106488"/>
              <a:gd name="connsiteX18111" fmla="*/ 681465 w 1031876"/>
              <a:gd name="connsiteY18111" fmla="*/ 200086 h 1106488"/>
              <a:gd name="connsiteX18112" fmla="*/ 680245 w 1031876"/>
              <a:gd name="connsiteY18112" fmla="*/ 200818 h 1106488"/>
              <a:gd name="connsiteX18113" fmla="*/ 676276 w 1031876"/>
              <a:gd name="connsiteY18113" fmla="*/ 198437 h 1106488"/>
              <a:gd name="connsiteX18114" fmla="*/ 677268 w 1031876"/>
              <a:gd name="connsiteY18114" fmla="*/ 198437 h 1106488"/>
              <a:gd name="connsiteX18115" fmla="*/ 678971 w 1031876"/>
              <a:gd name="connsiteY18115" fmla="*/ 198437 h 1106488"/>
              <a:gd name="connsiteX18116" fmla="*/ 369230 w 1031876"/>
              <a:gd name="connsiteY18116" fmla="*/ 197267 h 1106488"/>
              <a:gd name="connsiteX18117" fmla="*/ 362392 w 1031876"/>
              <a:gd name="connsiteY18117" fmla="*/ 204098 h 1106488"/>
              <a:gd name="connsiteX18118" fmla="*/ 369230 w 1031876"/>
              <a:gd name="connsiteY18118" fmla="*/ 197267 h 1106488"/>
              <a:gd name="connsiteX18119" fmla="*/ 136752 w 1031876"/>
              <a:gd name="connsiteY18119" fmla="*/ 197267 h 1106488"/>
              <a:gd name="connsiteX18120" fmla="*/ 136752 w 1031876"/>
              <a:gd name="connsiteY18120" fmla="*/ 198121 h 1106488"/>
              <a:gd name="connsiteX18121" fmla="*/ 136752 w 1031876"/>
              <a:gd name="connsiteY18121" fmla="*/ 199829 h 1106488"/>
              <a:gd name="connsiteX18122" fmla="*/ 136752 w 1031876"/>
              <a:gd name="connsiteY18122" fmla="*/ 200682 h 1106488"/>
              <a:gd name="connsiteX18123" fmla="*/ 136752 w 1031876"/>
              <a:gd name="connsiteY18123" fmla="*/ 201536 h 1106488"/>
              <a:gd name="connsiteX18124" fmla="*/ 136752 w 1031876"/>
              <a:gd name="connsiteY18124" fmla="*/ 204098 h 1106488"/>
              <a:gd name="connsiteX18125" fmla="*/ 135897 w 1031876"/>
              <a:gd name="connsiteY18125" fmla="*/ 204098 h 1106488"/>
              <a:gd name="connsiteX18126" fmla="*/ 133333 w 1031876"/>
              <a:gd name="connsiteY18126" fmla="*/ 204098 h 1106488"/>
              <a:gd name="connsiteX18127" fmla="*/ 130769 w 1031876"/>
              <a:gd name="connsiteY18127" fmla="*/ 204098 h 1106488"/>
              <a:gd name="connsiteX18128" fmla="*/ 129914 w 1031876"/>
              <a:gd name="connsiteY18128" fmla="*/ 204098 h 1106488"/>
              <a:gd name="connsiteX18129" fmla="*/ 130769 w 1031876"/>
              <a:gd name="connsiteY18129" fmla="*/ 203244 h 1106488"/>
              <a:gd name="connsiteX18130" fmla="*/ 136526 w 1031876"/>
              <a:gd name="connsiteY18130" fmla="*/ 197493 h 1106488"/>
              <a:gd name="connsiteX18131" fmla="*/ 123077 w 1031876"/>
              <a:gd name="connsiteY18131" fmla="*/ 197267 h 1106488"/>
              <a:gd name="connsiteX18132" fmla="*/ 124786 w 1031876"/>
              <a:gd name="connsiteY18132" fmla="*/ 200682 h 1106488"/>
              <a:gd name="connsiteX18133" fmla="*/ 118869 w 1031876"/>
              <a:gd name="connsiteY18133" fmla="*/ 203047 h 1106488"/>
              <a:gd name="connsiteX18134" fmla="*/ 620624 w 1031876"/>
              <a:gd name="connsiteY18134" fmla="*/ 196341 h 1106488"/>
              <a:gd name="connsiteX18135" fmla="*/ 622301 w 1031876"/>
              <a:gd name="connsiteY18135" fmla="*/ 198438 h 1106488"/>
              <a:gd name="connsiteX18136" fmla="*/ 621507 w 1031876"/>
              <a:gd name="connsiteY18136" fmla="*/ 197446 h 1106488"/>
              <a:gd name="connsiteX18137" fmla="*/ 465932 w 1031876"/>
              <a:gd name="connsiteY18137" fmla="*/ 195461 h 1106488"/>
              <a:gd name="connsiteX18138" fmla="*/ 466549 w 1031876"/>
              <a:gd name="connsiteY18138" fmla="*/ 195792 h 1106488"/>
              <a:gd name="connsiteX18139" fmla="*/ 465138 w 1031876"/>
              <a:gd name="connsiteY18139" fmla="*/ 198438 h 1106488"/>
              <a:gd name="connsiteX18140" fmla="*/ 465932 w 1031876"/>
              <a:gd name="connsiteY18140" fmla="*/ 195461 h 1106488"/>
              <a:gd name="connsiteX18141" fmla="*/ 394094 w 1031876"/>
              <a:gd name="connsiteY18141" fmla="*/ 194783 h 1106488"/>
              <a:gd name="connsiteX18142" fmla="*/ 393162 w 1031876"/>
              <a:gd name="connsiteY18142" fmla="*/ 196413 h 1106488"/>
              <a:gd name="connsiteX18143" fmla="*/ 389743 w 1031876"/>
              <a:gd name="connsiteY18143" fmla="*/ 197267 h 1106488"/>
              <a:gd name="connsiteX18144" fmla="*/ 139330 w 1031876"/>
              <a:gd name="connsiteY18144" fmla="*/ 194692 h 1106488"/>
              <a:gd name="connsiteX18145" fmla="*/ 137607 w 1031876"/>
              <a:gd name="connsiteY18145" fmla="*/ 196413 h 1106488"/>
              <a:gd name="connsiteX18146" fmla="*/ 136752 w 1031876"/>
              <a:gd name="connsiteY18146" fmla="*/ 197267 h 1106488"/>
              <a:gd name="connsiteX18147" fmla="*/ 822893 w 1031876"/>
              <a:gd name="connsiteY18147" fmla="*/ 194094 h 1106488"/>
              <a:gd name="connsiteX18148" fmla="*/ 823716 w 1031876"/>
              <a:gd name="connsiteY18148" fmla="*/ 194945 h 1106488"/>
              <a:gd name="connsiteX18149" fmla="*/ 826067 w 1031876"/>
              <a:gd name="connsiteY18149" fmla="*/ 197379 h 1106488"/>
              <a:gd name="connsiteX18150" fmla="*/ 826589 w 1031876"/>
              <a:gd name="connsiteY18150" fmla="*/ 197920 h 1106488"/>
              <a:gd name="connsiteX18151" fmla="*/ 827088 w 1031876"/>
              <a:gd name="connsiteY18151" fmla="*/ 198437 h 1106488"/>
              <a:gd name="connsiteX18152" fmla="*/ 826589 w 1031876"/>
              <a:gd name="connsiteY18152" fmla="*/ 197920 h 1106488"/>
              <a:gd name="connsiteX18153" fmla="*/ 826066 w 1031876"/>
              <a:gd name="connsiteY18153" fmla="*/ 197379 h 1106488"/>
              <a:gd name="connsiteX18154" fmla="*/ 453425 w 1031876"/>
              <a:gd name="connsiteY18154" fmla="*/ 193933 h 1106488"/>
              <a:gd name="connsiteX18155" fmla="*/ 453827 w 1031876"/>
              <a:gd name="connsiteY18155" fmla="*/ 194469 h 1106488"/>
              <a:gd name="connsiteX18156" fmla="*/ 450850 w 1031876"/>
              <a:gd name="connsiteY18156" fmla="*/ 198438 h 1106488"/>
              <a:gd name="connsiteX18157" fmla="*/ 126135 w 1031876"/>
              <a:gd name="connsiteY18157" fmla="*/ 193892 h 1106488"/>
              <a:gd name="connsiteX18158" fmla="*/ 123826 w 1031876"/>
              <a:gd name="connsiteY18158" fmla="*/ 198438 h 1106488"/>
              <a:gd name="connsiteX18159" fmla="*/ 124620 w 1031876"/>
              <a:gd name="connsiteY18159" fmla="*/ 194866 h 1106488"/>
              <a:gd name="connsiteX18160" fmla="*/ 468313 w 1031876"/>
              <a:gd name="connsiteY18160" fmla="*/ 192484 h 1106488"/>
              <a:gd name="connsiteX18161" fmla="*/ 471488 w 1031876"/>
              <a:gd name="connsiteY18161" fmla="*/ 198438 h 1106488"/>
              <a:gd name="connsiteX18162" fmla="*/ 466549 w 1031876"/>
              <a:gd name="connsiteY18162" fmla="*/ 195792 h 1106488"/>
              <a:gd name="connsiteX18163" fmla="*/ 143281 w 1031876"/>
              <a:gd name="connsiteY18163" fmla="*/ 190745 h 1106488"/>
              <a:gd name="connsiteX18164" fmla="*/ 139330 w 1031876"/>
              <a:gd name="connsiteY18164" fmla="*/ 194692 h 1106488"/>
              <a:gd name="connsiteX18165" fmla="*/ 140171 w 1031876"/>
              <a:gd name="connsiteY18165" fmla="*/ 193852 h 1106488"/>
              <a:gd name="connsiteX18166" fmla="*/ 663576 w 1031876"/>
              <a:gd name="connsiteY18166" fmla="*/ 190500 h 1106488"/>
              <a:gd name="connsiteX18167" fmla="*/ 669926 w 1031876"/>
              <a:gd name="connsiteY18167" fmla="*/ 190500 h 1106488"/>
              <a:gd name="connsiteX18168" fmla="*/ 667180 w 1031876"/>
              <a:gd name="connsiteY18168" fmla="*/ 193074 h 1106488"/>
              <a:gd name="connsiteX18169" fmla="*/ 669132 w 1031876"/>
              <a:gd name="connsiteY18169" fmla="*/ 194469 h 1106488"/>
              <a:gd name="connsiteX18170" fmla="*/ 669926 w 1031876"/>
              <a:gd name="connsiteY18170" fmla="*/ 198437 h 1106488"/>
              <a:gd name="connsiteX18171" fmla="*/ 669926 w 1031876"/>
              <a:gd name="connsiteY18171" fmla="*/ 198438 h 1106488"/>
              <a:gd name="connsiteX18172" fmla="*/ 669920 w 1031876"/>
              <a:gd name="connsiteY18172" fmla="*/ 198437 h 1106488"/>
              <a:gd name="connsiteX18173" fmla="*/ 664370 w 1031876"/>
              <a:gd name="connsiteY18173" fmla="*/ 197446 h 1106488"/>
              <a:gd name="connsiteX18174" fmla="*/ 663576 w 1031876"/>
              <a:gd name="connsiteY18174" fmla="*/ 190500 h 1106488"/>
              <a:gd name="connsiteX18175" fmla="*/ 655638 w 1031876"/>
              <a:gd name="connsiteY18175" fmla="*/ 190500 h 1106488"/>
              <a:gd name="connsiteX18176" fmla="*/ 659607 w 1031876"/>
              <a:gd name="connsiteY18176" fmla="*/ 197446 h 1106488"/>
              <a:gd name="connsiteX18177" fmla="*/ 663572 w 1031876"/>
              <a:gd name="connsiteY18177" fmla="*/ 198437 h 1106488"/>
              <a:gd name="connsiteX18178" fmla="*/ 663576 w 1031876"/>
              <a:gd name="connsiteY18178" fmla="*/ 198437 h 1106488"/>
              <a:gd name="connsiteX18179" fmla="*/ 663576 w 1031876"/>
              <a:gd name="connsiteY18179" fmla="*/ 198438 h 1106488"/>
              <a:gd name="connsiteX18180" fmla="*/ 663576 w 1031876"/>
              <a:gd name="connsiteY18180" fmla="*/ 199232 h 1106488"/>
              <a:gd name="connsiteX18181" fmla="*/ 663576 w 1031876"/>
              <a:gd name="connsiteY18181" fmla="*/ 203993 h 1106488"/>
              <a:gd name="connsiteX18182" fmla="*/ 663576 w 1031876"/>
              <a:gd name="connsiteY18182" fmla="*/ 204787 h 1106488"/>
              <a:gd name="connsiteX18183" fmla="*/ 662584 w 1031876"/>
              <a:gd name="connsiteY18183" fmla="*/ 199231 h 1106488"/>
              <a:gd name="connsiteX18184" fmla="*/ 655647 w 1031876"/>
              <a:gd name="connsiteY18184" fmla="*/ 198438 h 1106488"/>
              <a:gd name="connsiteX18185" fmla="*/ 655638 w 1031876"/>
              <a:gd name="connsiteY18185" fmla="*/ 198438 h 1106488"/>
              <a:gd name="connsiteX18186" fmla="*/ 655638 w 1031876"/>
              <a:gd name="connsiteY18186" fmla="*/ 198437 h 1106488"/>
              <a:gd name="connsiteX18187" fmla="*/ 655638 w 1031876"/>
              <a:gd name="connsiteY18187" fmla="*/ 197446 h 1106488"/>
              <a:gd name="connsiteX18188" fmla="*/ 655638 w 1031876"/>
              <a:gd name="connsiteY18188" fmla="*/ 194469 h 1106488"/>
              <a:gd name="connsiteX18189" fmla="*/ 655638 w 1031876"/>
              <a:gd name="connsiteY18189" fmla="*/ 190500 h 1106488"/>
              <a:gd name="connsiteX18190" fmla="*/ 623095 w 1031876"/>
              <a:gd name="connsiteY18190" fmla="*/ 190500 h 1106488"/>
              <a:gd name="connsiteX18191" fmla="*/ 623889 w 1031876"/>
              <a:gd name="connsiteY18191" fmla="*/ 191294 h 1106488"/>
              <a:gd name="connsiteX18192" fmla="*/ 623360 w 1031876"/>
              <a:gd name="connsiteY18192" fmla="*/ 191823 h 1106488"/>
              <a:gd name="connsiteX18193" fmla="*/ 623095 w 1031876"/>
              <a:gd name="connsiteY18193" fmla="*/ 192088 h 1106488"/>
              <a:gd name="connsiteX18194" fmla="*/ 622301 w 1031876"/>
              <a:gd name="connsiteY18194" fmla="*/ 191294 h 1106488"/>
              <a:gd name="connsiteX18195" fmla="*/ 622654 w 1031876"/>
              <a:gd name="connsiteY18195" fmla="*/ 190941 h 1106488"/>
              <a:gd name="connsiteX18196" fmla="*/ 615951 w 1031876"/>
              <a:gd name="connsiteY18196" fmla="*/ 190500 h 1106488"/>
              <a:gd name="connsiteX18197" fmla="*/ 620624 w 1031876"/>
              <a:gd name="connsiteY18197" fmla="*/ 196341 h 1106488"/>
              <a:gd name="connsiteX18198" fmla="*/ 619126 w 1031876"/>
              <a:gd name="connsiteY18198" fmla="*/ 194469 h 1106488"/>
              <a:gd name="connsiteX18199" fmla="*/ 615951 w 1031876"/>
              <a:gd name="connsiteY18199" fmla="*/ 190500 h 1106488"/>
              <a:gd name="connsiteX18200" fmla="*/ 567532 w 1031876"/>
              <a:gd name="connsiteY18200" fmla="*/ 190500 h 1106488"/>
              <a:gd name="connsiteX18201" fmla="*/ 568326 w 1031876"/>
              <a:gd name="connsiteY18201" fmla="*/ 191294 h 1106488"/>
              <a:gd name="connsiteX18202" fmla="*/ 567532 w 1031876"/>
              <a:gd name="connsiteY18202" fmla="*/ 192088 h 1106488"/>
              <a:gd name="connsiteX18203" fmla="*/ 566738 w 1031876"/>
              <a:gd name="connsiteY18203" fmla="*/ 191294 h 1106488"/>
              <a:gd name="connsiteX18204" fmla="*/ 567532 w 1031876"/>
              <a:gd name="connsiteY18204" fmla="*/ 190500 h 1106488"/>
              <a:gd name="connsiteX18205" fmla="*/ 450850 w 1031876"/>
              <a:gd name="connsiteY18205" fmla="*/ 190500 h 1106488"/>
              <a:gd name="connsiteX18206" fmla="*/ 450851 w 1031876"/>
              <a:gd name="connsiteY18206" fmla="*/ 190500 h 1106488"/>
              <a:gd name="connsiteX18207" fmla="*/ 457796 w 1031876"/>
              <a:gd name="connsiteY18207" fmla="*/ 190500 h 1106488"/>
              <a:gd name="connsiteX18208" fmla="*/ 458788 w 1031876"/>
              <a:gd name="connsiteY18208" fmla="*/ 190500 h 1106488"/>
              <a:gd name="connsiteX18209" fmla="*/ 454819 w 1031876"/>
              <a:gd name="connsiteY18209" fmla="*/ 191492 h 1106488"/>
              <a:gd name="connsiteX18210" fmla="*/ 453425 w 1031876"/>
              <a:gd name="connsiteY18210" fmla="*/ 193933 h 1106488"/>
              <a:gd name="connsiteX18211" fmla="*/ 450850 w 1031876"/>
              <a:gd name="connsiteY18211" fmla="*/ 190501 h 1106488"/>
              <a:gd name="connsiteX18212" fmla="*/ 447676 w 1031876"/>
              <a:gd name="connsiteY18212" fmla="*/ 193477 h 1106488"/>
              <a:gd name="connsiteX18213" fmla="*/ 445517 w 1031876"/>
              <a:gd name="connsiteY18213" fmla="*/ 191453 h 1106488"/>
              <a:gd name="connsiteX18214" fmla="*/ 450850 w 1031876"/>
              <a:gd name="connsiteY18214" fmla="*/ 190500 h 1106488"/>
              <a:gd name="connsiteX18215" fmla="*/ 444501 w 1031876"/>
              <a:gd name="connsiteY18215" fmla="*/ 190500 h 1106488"/>
              <a:gd name="connsiteX18216" fmla="*/ 445517 w 1031876"/>
              <a:gd name="connsiteY18216" fmla="*/ 191453 h 1106488"/>
              <a:gd name="connsiteX18217" fmla="*/ 445295 w 1031876"/>
              <a:gd name="connsiteY18217" fmla="*/ 191492 h 1106488"/>
              <a:gd name="connsiteX18218" fmla="*/ 444501 w 1031876"/>
              <a:gd name="connsiteY18218" fmla="*/ 198438 h 1106488"/>
              <a:gd name="connsiteX18219" fmla="*/ 444501 w 1031876"/>
              <a:gd name="connsiteY18219" fmla="*/ 190500 h 1106488"/>
              <a:gd name="connsiteX18220" fmla="*/ 438151 w 1031876"/>
              <a:gd name="connsiteY18220" fmla="*/ 190500 h 1106488"/>
              <a:gd name="connsiteX18221" fmla="*/ 436043 w 1031876"/>
              <a:gd name="connsiteY18221" fmla="*/ 192842 h 1106488"/>
              <a:gd name="connsiteX18222" fmla="*/ 431007 w 1031876"/>
              <a:gd name="connsiteY18222" fmla="*/ 198438 h 1106488"/>
              <a:gd name="connsiteX18223" fmla="*/ 438151 w 1031876"/>
              <a:gd name="connsiteY18223" fmla="*/ 190500 h 1106488"/>
              <a:gd name="connsiteX18224" fmla="*/ 438151 w 1031876"/>
              <a:gd name="connsiteY18224" fmla="*/ 190500 h 1106488"/>
              <a:gd name="connsiteX18225" fmla="*/ 438151 w 1031876"/>
              <a:gd name="connsiteY18225" fmla="*/ 198438 h 1106488"/>
              <a:gd name="connsiteX18226" fmla="*/ 438150 w 1031876"/>
              <a:gd name="connsiteY18226" fmla="*/ 198438 h 1106488"/>
              <a:gd name="connsiteX18227" fmla="*/ 434579 w 1031876"/>
              <a:gd name="connsiteY18227" fmla="*/ 198438 h 1106488"/>
              <a:gd name="connsiteX18228" fmla="*/ 433686 w 1031876"/>
              <a:gd name="connsiteY18228" fmla="*/ 198438 h 1106488"/>
              <a:gd name="connsiteX18229" fmla="*/ 431900 w 1031876"/>
              <a:gd name="connsiteY18229" fmla="*/ 198438 h 1106488"/>
              <a:gd name="connsiteX18230" fmla="*/ 431007 w 1031876"/>
              <a:gd name="connsiteY18230" fmla="*/ 198438 h 1106488"/>
              <a:gd name="connsiteX18231" fmla="*/ 434579 w 1031876"/>
              <a:gd name="connsiteY18231" fmla="*/ 194469 h 1106488"/>
              <a:gd name="connsiteX18232" fmla="*/ 436043 w 1031876"/>
              <a:gd name="connsiteY18232" fmla="*/ 192842 h 1106488"/>
              <a:gd name="connsiteX18233" fmla="*/ 437258 w 1031876"/>
              <a:gd name="connsiteY18233" fmla="*/ 191492 h 1106488"/>
              <a:gd name="connsiteX18234" fmla="*/ 438151 w 1031876"/>
              <a:gd name="connsiteY18234" fmla="*/ 190500 h 1106488"/>
              <a:gd name="connsiteX18235" fmla="*/ 417514 w 1031876"/>
              <a:gd name="connsiteY18235" fmla="*/ 190500 h 1106488"/>
              <a:gd name="connsiteX18236" fmla="*/ 417514 w 1031876"/>
              <a:gd name="connsiteY18236" fmla="*/ 191492 h 1106488"/>
              <a:gd name="connsiteX18237" fmla="*/ 417514 w 1031876"/>
              <a:gd name="connsiteY18237" fmla="*/ 198437 h 1106488"/>
              <a:gd name="connsiteX18238" fmla="*/ 423069 w 1031876"/>
              <a:gd name="connsiteY18238" fmla="*/ 194469 h 1106488"/>
              <a:gd name="connsiteX18239" fmla="*/ 423863 w 1031876"/>
              <a:gd name="connsiteY18239" fmla="*/ 190500 h 1106488"/>
              <a:gd name="connsiteX18240" fmla="*/ 425768 w 1031876"/>
              <a:gd name="connsiteY18240" fmla="*/ 193675 h 1106488"/>
              <a:gd name="connsiteX18241" fmla="*/ 430213 w 1031876"/>
              <a:gd name="connsiteY18241" fmla="*/ 190500 h 1106488"/>
              <a:gd name="connsiteX18242" fmla="*/ 423863 w 1031876"/>
              <a:gd name="connsiteY18242" fmla="*/ 198438 h 1106488"/>
              <a:gd name="connsiteX18243" fmla="*/ 420688 w 1031876"/>
              <a:gd name="connsiteY18243" fmla="*/ 198438 h 1106488"/>
              <a:gd name="connsiteX18244" fmla="*/ 417520 w 1031876"/>
              <a:gd name="connsiteY18244" fmla="*/ 198438 h 1106488"/>
              <a:gd name="connsiteX18245" fmla="*/ 423069 w 1031876"/>
              <a:gd name="connsiteY18245" fmla="*/ 199231 h 1106488"/>
              <a:gd name="connsiteX18246" fmla="*/ 423863 w 1031876"/>
              <a:gd name="connsiteY18246" fmla="*/ 204787 h 1106488"/>
              <a:gd name="connsiteX18247" fmla="*/ 420688 w 1031876"/>
              <a:gd name="connsiteY18247" fmla="*/ 204787 h 1106488"/>
              <a:gd name="connsiteX18248" fmla="*/ 417513 w 1031876"/>
              <a:gd name="connsiteY18248" fmla="*/ 204787 h 1106488"/>
              <a:gd name="connsiteX18249" fmla="*/ 419894 w 1031876"/>
              <a:gd name="connsiteY18249" fmla="*/ 201612 h 1106488"/>
              <a:gd name="connsiteX18250" fmla="*/ 417514 w 1031876"/>
              <a:gd name="connsiteY18250" fmla="*/ 198438 h 1106488"/>
              <a:gd name="connsiteX18251" fmla="*/ 417513 w 1031876"/>
              <a:gd name="connsiteY18251" fmla="*/ 198438 h 1106488"/>
              <a:gd name="connsiteX18252" fmla="*/ 413550 w 1031876"/>
              <a:gd name="connsiteY18252" fmla="*/ 198438 h 1106488"/>
              <a:gd name="connsiteX18253" fmla="*/ 417514 w 1031876"/>
              <a:gd name="connsiteY18253" fmla="*/ 199231 h 1106488"/>
              <a:gd name="connsiteX18254" fmla="*/ 413545 w 1031876"/>
              <a:gd name="connsiteY18254" fmla="*/ 200025 h 1106488"/>
              <a:gd name="connsiteX18255" fmla="*/ 409576 w 1031876"/>
              <a:gd name="connsiteY18255" fmla="*/ 199231 h 1106488"/>
              <a:gd name="connsiteX18256" fmla="*/ 413540 w 1031876"/>
              <a:gd name="connsiteY18256" fmla="*/ 198438 h 1106488"/>
              <a:gd name="connsiteX18257" fmla="*/ 410568 w 1031876"/>
              <a:gd name="connsiteY18257" fmla="*/ 198438 h 1106488"/>
              <a:gd name="connsiteX18258" fmla="*/ 409576 w 1031876"/>
              <a:gd name="connsiteY18258" fmla="*/ 198438 h 1106488"/>
              <a:gd name="connsiteX18259" fmla="*/ 416522 w 1031876"/>
              <a:gd name="connsiteY18259" fmla="*/ 197446 h 1106488"/>
              <a:gd name="connsiteX18260" fmla="*/ 409576 w 1031876"/>
              <a:gd name="connsiteY18260" fmla="*/ 190500 h 1106488"/>
              <a:gd name="connsiteX18261" fmla="*/ 408782 w 1031876"/>
              <a:gd name="connsiteY18261" fmla="*/ 193477 h 1106488"/>
              <a:gd name="connsiteX18262" fmla="*/ 407671 w 1031876"/>
              <a:gd name="connsiteY18262" fmla="*/ 192881 h 1106488"/>
              <a:gd name="connsiteX18263" fmla="*/ 408782 w 1031876"/>
              <a:gd name="connsiteY18263" fmla="*/ 191492 h 1106488"/>
              <a:gd name="connsiteX18264" fmla="*/ 409576 w 1031876"/>
              <a:gd name="connsiteY18264" fmla="*/ 190500 h 1106488"/>
              <a:gd name="connsiteX18265" fmla="*/ 403226 w 1031876"/>
              <a:gd name="connsiteY18265" fmla="*/ 190500 h 1106488"/>
              <a:gd name="connsiteX18266" fmla="*/ 402432 w 1031876"/>
              <a:gd name="connsiteY18266" fmla="*/ 194469 h 1106488"/>
              <a:gd name="connsiteX18267" fmla="*/ 396877 w 1031876"/>
              <a:gd name="connsiteY18267" fmla="*/ 198437 h 1106488"/>
              <a:gd name="connsiteX18268" fmla="*/ 402432 w 1031876"/>
              <a:gd name="connsiteY18268" fmla="*/ 191492 h 1106488"/>
              <a:gd name="connsiteX18269" fmla="*/ 403226 w 1031876"/>
              <a:gd name="connsiteY18269" fmla="*/ 190500 h 1106488"/>
              <a:gd name="connsiteX18270" fmla="*/ 403226 w 1031876"/>
              <a:gd name="connsiteY18270" fmla="*/ 190500 h 1106488"/>
              <a:gd name="connsiteX18271" fmla="*/ 407671 w 1031876"/>
              <a:gd name="connsiteY18271" fmla="*/ 192881 h 1106488"/>
              <a:gd name="connsiteX18272" fmla="*/ 403227 w 1031876"/>
              <a:gd name="connsiteY18272" fmla="*/ 198437 h 1106488"/>
              <a:gd name="connsiteX18273" fmla="*/ 403226 w 1031876"/>
              <a:gd name="connsiteY18273" fmla="*/ 198438 h 1106488"/>
              <a:gd name="connsiteX18274" fmla="*/ 403226 w 1031876"/>
              <a:gd name="connsiteY18274" fmla="*/ 198437 h 1106488"/>
              <a:gd name="connsiteX18275" fmla="*/ 403226 w 1031876"/>
              <a:gd name="connsiteY18275" fmla="*/ 194469 h 1106488"/>
              <a:gd name="connsiteX18276" fmla="*/ 403226 w 1031876"/>
              <a:gd name="connsiteY18276" fmla="*/ 190500 h 1106488"/>
              <a:gd name="connsiteX18277" fmla="*/ 813674 w 1031876"/>
              <a:gd name="connsiteY18277" fmla="*/ 190437 h 1106488"/>
              <a:gd name="connsiteX18278" fmla="*/ 820511 w 1031876"/>
              <a:gd name="connsiteY18278" fmla="*/ 197267 h 1106488"/>
              <a:gd name="connsiteX18279" fmla="*/ 813674 w 1031876"/>
              <a:gd name="connsiteY18279" fmla="*/ 190437 h 1106488"/>
              <a:gd name="connsiteX18280" fmla="*/ 806836 w 1031876"/>
              <a:gd name="connsiteY18280" fmla="*/ 190437 h 1106488"/>
              <a:gd name="connsiteX18281" fmla="*/ 807691 w 1031876"/>
              <a:gd name="connsiteY18281" fmla="*/ 191291 h 1106488"/>
              <a:gd name="connsiteX18282" fmla="*/ 812801 w 1031876"/>
              <a:gd name="connsiteY18282" fmla="*/ 196395 h 1106488"/>
              <a:gd name="connsiteX18283" fmla="*/ 810255 w 1031876"/>
              <a:gd name="connsiteY18283" fmla="*/ 193852 h 1106488"/>
              <a:gd name="connsiteX18284" fmla="*/ 806836 w 1031876"/>
              <a:gd name="connsiteY18284" fmla="*/ 190437 h 1106488"/>
              <a:gd name="connsiteX18285" fmla="*/ 787178 w 1031876"/>
              <a:gd name="connsiteY18285" fmla="*/ 190437 h 1106488"/>
              <a:gd name="connsiteX18286" fmla="*/ 788887 w 1031876"/>
              <a:gd name="connsiteY18286" fmla="*/ 190437 h 1106488"/>
              <a:gd name="connsiteX18287" fmla="*/ 789742 w 1031876"/>
              <a:gd name="connsiteY18287" fmla="*/ 190437 h 1106488"/>
              <a:gd name="connsiteX18288" fmla="*/ 793161 w 1031876"/>
              <a:gd name="connsiteY18288" fmla="*/ 197267 h 1106488"/>
              <a:gd name="connsiteX18289" fmla="*/ 788571 w 1031876"/>
              <a:gd name="connsiteY18289" fmla="*/ 192027 h 1106488"/>
              <a:gd name="connsiteX18290" fmla="*/ 788887 w 1031876"/>
              <a:gd name="connsiteY18290" fmla="*/ 191291 h 1106488"/>
              <a:gd name="connsiteX18291" fmla="*/ 787530 w 1031876"/>
              <a:gd name="connsiteY18291" fmla="*/ 190839 h 1106488"/>
              <a:gd name="connsiteX18292" fmla="*/ 670084 w 1031876"/>
              <a:gd name="connsiteY18292" fmla="*/ 190437 h 1106488"/>
              <a:gd name="connsiteX18293" fmla="*/ 676922 w 1031876"/>
              <a:gd name="connsiteY18293" fmla="*/ 197267 h 1106488"/>
              <a:gd name="connsiteX18294" fmla="*/ 670084 w 1031876"/>
              <a:gd name="connsiteY18294" fmla="*/ 197267 h 1106488"/>
              <a:gd name="connsiteX18295" fmla="*/ 670084 w 1031876"/>
              <a:gd name="connsiteY18295" fmla="*/ 190437 h 1106488"/>
              <a:gd name="connsiteX18296" fmla="*/ 396580 w 1031876"/>
              <a:gd name="connsiteY18296" fmla="*/ 190437 h 1106488"/>
              <a:gd name="connsiteX18297" fmla="*/ 395725 w 1031876"/>
              <a:gd name="connsiteY18297" fmla="*/ 193852 h 1106488"/>
              <a:gd name="connsiteX18298" fmla="*/ 394094 w 1031876"/>
              <a:gd name="connsiteY18298" fmla="*/ 194783 h 1106488"/>
              <a:gd name="connsiteX18299" fmla="*/ 389743 w 1031876"/>
              <a:gd name="connsiteY18299" fmla="*/ 190437 h 1106488"/>
              <a:gd name="connsiteX18300" fmla="*/ 382905 w 1031876"/>
              <a:gd name="connsiteY18300" fmla="*/ 197267 h 1106488"/>
              <a:gd name="connsiteX18301" fmla="*/ 389743 w 1031876"/>
              <a:gd name="connsiteY18301" fmla="*/ 190437 h 1106488"/>
              <a:gd name="connsiteX18302" fmla="*/ 123077 w 1031876"/>
              <a:gd name="connsiteY18302" fmla="*/ 190437 h 1106488"/>
              <a:gd name="connsiteX18303" fmla="*/ 118290 w 1031876"/>
              <a:gd name="connsiteY18303" fmla="*/ 195218 h 1106488"/>
              <a:gd name="connsiteX18304" fmla="*/ 116239 w 1031876"/>
              <a:gd name="connsiteY18304" fmla="*/ 197267 h 1106488"/>
              <a:gd name="connsiteX18305" fmla="*/ 123077 w 1031876"/>
              <a:gd name="connsiteY18305" fmla="*/ 190437 h 1106488"/>
              <a:gd name="connsiteX18306" fmla="*/ 123077 w 1031876"/>
              <a:gd name="connsiteY18306" fmla="*/ 190437 h 1106488"/>
              <a:gd name="connsiteX18307" fmla="*/ 118290 w 1031876"/>
              <a:gd name="connsiteY18307" fmla="*/ 197267 h 1106488"/>
              <a:gd name="connsiteX18308" fmla="*/ 116239 w 1031876"/>
              <a:gd name="connsiteY18308" fmla="*/ 197267 h 1106488"/>
              <a:gd name="connsiteX18309" fmla="*/ 117094 w 1031876"/>
              <a:gd name="connsiteY18309" fmla="*/ 196413 h 1106488"/>
              <a:gd name="connsiteX18310" fmla="*/ 118290 w 1031876"/>
              <a:gd name="connsiteY18310" fmla="*/ 195218 h 1106488"/>
              <a:gd name="connsiteX18311" fmla="*/ 119658 w 1031876"/>
              <a:gd name="connsiteY18311" fmla="*/ 193852 h 1106488"/>
              <a:gd name="connsiteX18312" fmla="*/ 123077 w 1031876"/>
              <a:gd name="connsiteY18312" fmla="*/ 190437 h 1106488"/>
              <a:gd name="connsiteX18313" fmla="*/ 139546 w 1031876"/>
              <a:gd name="connsiteY18313" fmla="*/ 189705 h 1106488"/>
              <a:gd name="connsiteX18314" fmla="*/ 139246 w 1031876"/>
              <a:gd name="connsiteY18314" fmla="*/ 190500 h 1106488"/>
              <a:gd name="connsiteX18315" fmla="*/ 138609 w 1031876"/>
              <a:gd name="connsiteY18315" fmla="*/ 192186 h 1106488"/>
              <a:gd name="connsiteX18316" fmla="*/ 136526 w 1031876"/>
              <a:gd name="connsiteY18316" fmla="*/ 193730 h 1106488"/>
              <a:gd name="connsiteX18317" fmla="*/ 134786 w 1031876"/>
              <a:gd name="connsiteY18317" fmla="*/ 195020 h 1106488"/>
              <a:gd name="connsiteX18318" fmla="*/ 134188 w 1031876"/>
              <a:gd name="connsiteY18318" fmla="*/ 196413 h 1106488"/>
              <a:gd name="connsiteX18319" fmla="*/ 136526 w 1031876"/>
              <a:gd name="connsiteY18319" fmla="*/ 197192 h 1106488"/>
              <a:gd name="connsiteX18320" fmla="*/ 136752 w 1031876"/>
              <a:gd name="connsiteY18320" fmla="*/ 197267 h 1106488"/>
              <a:gd name="connsiteX18321" fmla="*/ 136526 w 1031876"/>
              <a:gd name="connsiteY18321" fmla="*/ 197396 h 1106488"/>
              <a:gd name="connsiteX18322" fmla="*/ 130769 w 1031876"/>
              <a:gd name="connsiteY18322" fmla="*/ 200682 h 1106488"/>
              <a:gd name="connsiteX18323" fmla="*/ 129914 w 1031876"/>
              <a:gd name="connsiteY18323" fmla="*/ 204098 h 1106488"/>
              <a:gd name="connsiteX18324" fmla="*/ 129059 w 1031876"/>
              <a:gd name="connsiteY18324" fmla="*/ 204098 h 1106488"/>
              <a:gd name="connsiteX18325" fmla="*/ 126587 w 1031876"/>
              <a:gd name="connsiteY18325" fmla="*/ 204098 h 1106488"/>
              <a:gd name="connsiteX18326" fmla="*/ 123955 w 1031876"/>
              <a:gd name="connsiteY18326" fmla="*/ 204756 h 1106488"/>
              <a:gd name="connsiteX18327" fmla="*/ 126496 w 1031876"/>
              <a:gd name="connsiteY18327" fmla="*/ 206659 h 1106488"/>
              <a:gd name="connsiteX18328" fmla="*/ 129914 w 1031876"/>
              <a:gd name="connsiteY18328" fmla="*/ 204098 h 1106488"/>
              <a:gd name="connsiteX18329" fmla="*/ 123077 w 1031876"/>
              <a:gd name="connsiteY18329" fmla="*/ 210928 h 1106488"/>
              <a:gd name="connsiteX18330" fmla="*/ 123077 w 1031876"/>
              <a:gd name="connsiteY18330" fmla="*/ 208367 h 1106488"/>
              <a:gd name="connsiteX18331" fmla="*/ 123077 w 1031876"/>
              <a:gd name="connsiteY18331" fmla="*/ 207513 h 1106488"/>
              <a:gd name="connsiteX18332" fmla="*/ 123077 w 1031876"/>
              <a:gd name="connsiteY18332" fmla="*/ 205386 h 1106488"/>
              <a:gd name="connsiteX18333" fmla="*/ 123077 w 1031876"/>
              <a:gd name="connsiteY18333" fmla="*/ 204098 h 1106488"/>
              <a:gd name="connsiteX18334" fmla="*/ 123878 w 1031876"/>
              <a:gd name="connsiteY18334" fmla="*/ 204698 h 1106488"/>
              <a:gd name="connsiteX18335" fmla="*/ 124220 w 1031876"/>
              <a:gd name="connsiteY18335" fmla="*/ 204098 h 1106488"/>
              <a:gd name="connsiteX18336" fmla="*/ 123077 w 1031876"/>
              <a:gd name="connsiteY18336" fmla="*/ 204098 h 1106488"/>
              <a:gd name="connsiteX18337" fmla="*/ 123932 w 1031876"/>
              <a:gd name="connsiteY18337" fmla="*/ 203244 h 1106488"/>
              <a:gd name="connsiteX18338" fmla="*/ 125742 w 1031876"/>
              <a:gd name="connsiteY18338" fmla="*/ 201436 h 1106488"/>
              <a:gd name="connsiteX18339" fmla="*/ 127001 w 1031876"/>
              <a:gd name="connsiteY18339" fmla="*/ 199232 h 1106488"/>
              <a:gd name="connsiteX18340" fmla="*/ 128264 w 1031876"/>
              <a:gd name="connsiteY18340" fmla="*/ 198916 h 1106488"/>
              <a:gd name="connsiteX18341" fmla="*/ 128742 w 1031876"/>
              <a:gd name="connsiteY18341" fmla="*/ 198438 h 1106488"/>
              <a:gd name="connsiteX18342" fmla="*/ 129914 w 1031876"/>
              <a:gd name="connsiteY18342" fmla="*/ 197267 h 1106488"/>
              <a:gd name="connsiteX18343" fmla="*/ 130176 w 1031876"/>
              <a:gd name="connsiteY18343" fmla="*/ 197006 h 1106488"/>
              <a:gd name="connsiteX18344" fmla="*/ 133333 w 1031876"/>
              <a:gd name="connsiteY18344" fmla="*/ 193852 h 1106488"/>
              <a:gd name="connsiteX18345" fmla="*/ 136526 w 1031876"/>
              <a:gd name="connsiteY18345" fmla="*/ 190663 h 1106488"/>
              <a:gd name="connsiteX18346" fmla="*/ 136689 w 1031876"/>
              <a:gd name="connsiteY18346" fmla="*/ 190500 h 1106488"/>
              <a:gd name="connsiteX18347" fmla="*/ 136752 w 1031876"/>
              <a:gd name="connsiteY18347" fmla="*/ 190437 h 1106488"/>
              <a:gd name="connsiteX18348" fmla="*/ 136725 w 1031876"/>
              <a:gd name="connsiteY18348" fmla="*/ 190500 h 1106488"/>
              <a:gd name="connsiteX18349" fmla="*/ 136526 w 1031876"/>
              <a:gd name="connsiteY18349" fmla="*/ 190963 h 1106488"/>
              <a:gd name="connsiteX18350" fmla="*/ 136460 w 1031876"/>
              <a:gd name="connsiteY18350" fmla="*/ 191116 h 1106488"/>
              <a:gd name="connsiteX18351" fmla="*/ 136526 w 1031876"/>
              <a:gd name="connsiteY18351" fmla="*/ 191040 h 1106488"/>
              <a:gd name="connsiteX18352" fmla="*/ 136922 w 1031876"/>
              <a:gd name="connsiteY18352" fmla="*/ 190579 h 1106488"/>
              <a:gd name="connsiteX18353" fmla="*/ 136922 w 1031876"/>
              <a:gd name="connsiteY18353" fmla="*/ 191293 h 1106488"/>
              <a:gd name="connsiteX18354" fmla="*/ 136526 w 1031876"/>
              <a:gd name="connsiteY18354" fmla="*/ 191712 h 1106488"/>
              <a:gd name="connsiteX18355" fmla="*/ 135937 w 1031876"/>
              <a:gd name="connsiteY18355" fmla="*/ 192336 h 1106488"/>
              <a:gd name="connsiteX18356" fmla="*/ 136079 w 1031876"/>
              <a:gd name="connsiteY18356" fmla="*/ 192186 h 1106488"/>
              <a:gd name="connsiteX18357" fmla="*/ 136526 w 1031876"/>
              <a:gd name="connsiteY18357" fmla="*/ 191713 h 1106488"/>
              <a:gd name="connsiteX18358" fmla="*/ 136922 w 1031876"/>
              <a:gd name="connsiteY18358" fmla="*/ 191293 h 1106488"/>
              <a:gd name="connsiteX18359" fmla="*/ 138233 w 1031876"/>
              <a:gd name="connsiteY18359" fmla="*/ 190500 h 1106488"/>
              <a:gd name="connsiteX18360" fmla="*/ 129184 w 1031876"/>
              <a:gd name="connsiteY18360" fmla="*/ 189396 h 1106488"/>
              <a:gd name="connsiteX18361" fmla="*/ 130176 w 1031876"/>
              <a:gd name="connsiteY18361" fmla="*/ 191294 h 1106488"/>
              <a:gd name="connsiteX18362" fmla="*/ 126135 w 1031876"/>
              <a:gd name="connsiteY18362" fmla="*/ 193892 h 1106488"/>
              <a:gd name="connsiteX18363" fmla="*/ 126366 w 1031876"/>
              <a:gd name="connsiteY18363" fmla="*/ 193437 h 1106488"/>
              <a:gd name="connsiteX18364" fmla="*/ 127001 w 1031876"/>
              <a:gd name="connsiteY18364" fmla="*/ 192187 h 1106488"/>
              <a:gd name="connsiteX18365" fmla="*/ 129184 w 1031876"/>
              <a:gd name="connsiteY18365" fmla="*/ 189396 h 1106488"/>
              <a:gd name="connsiteX18366" fmla="*/ 145904 w 1031876"/>
              <a:gd name="connsiteY18366" fmla="*/ 189115 h 1106488"/>
              <a:gd name="connsiteX18367" fmla="*/ 144075 w 1031876"/>
              <a:gd name="connsiteY18367" fmla="*/ 189951 h 1106488"/>
              <a:gd name="connsiteX18368" fmla="*/ 143794 w 1031876"/>
              <a:gd name="connsiteY18368" fmla="*/ 190232 h 1106488"/>
              <a:gd name="connsiteX18369" fmla="*/ 143783 w 1031876"/>
              <a:gd name="connsiteY18369" fmla="*/ 190326 h 1106488"/>
              <a:gd name="connsiteX18370" fmla="*/ 541229 w 1031876"/>
              <a:gd name="connsiteY18370" fmla="*/ 188412 h 1106488"/>
              <a:gd name="connsiteX18371" fmla="*/ 547688 w 1031876"/>
              <a:gd name="connsiteY18371" fmla="*/ 190500 h 1106488"/>
              <a:gd name="connsiteX18372" fmla="*/ 541437 w 1031876"/>
              <a:gd name="connsiteY18372" fmla="*/ 189706 h 1106488"/>
              <a:gd name="connsiteX18373" fmla="*/ 791110 w 1031876"/>
              <a:gd name="connsiteY18373" fmla="*/ 188388 h 1106488"/>
              <a:gd name="connsiteX18374" fmla="*/ 793161 w 1031876"/>
              <a:gd name="connsiteY18374" fmla="*/ 190437 h 1106488"/>
              <a:gd name="connsiteX18375" fmla="*/ 792306 w 1031876"/>
              <a:gd name="connsiteY18375" fmla="*/ 189583 h 1106488"/>
              <a:gd name="connsiteX18376" fmla="*/ 619126 w 1031876"/>
              <a:gd name="connsiteY18376" fmla="*/ 188119 h 1106488"/>
              <a:gd name="connsiteX18377" fmla="*/ 622301 w 1031876"/>
              <a:gd name="connsiteY18377" fmla="*/ 190500 h 1106488"/>
              <a:gd name="connsiteX18378" fmla="*/ 621507 w 1031876"/>
              <a:gd name="connsiteY18378" fmla="*/ 190500 h 1106488"/>
              <a:gd name="connsiteX18379" fmla="*/ 619920 w 1031876"/>
              <a:gd name="connsiteY18379" fmla="*/ 190500 h 1106488"/>
              <a:gd name="connsiteX18380" fmla="*/ 619126 w 1031876"/>
              <a:gd name="connsiteY18380" fmla="*/ 190500 h 1106488"/>
              <a:gd name="connsiteX18381" fmla="*/ 618332 w 1031876"/>
              <a:gd name="connsiteY18381" fmla="*/ 190500 h 1106488"/>
              <a:gd name="connsiteX18382" fmla="*/ 615951 w 1031876"/>
              <a:gd name="connsiteY18382" fmla="*/ 190500 h 1106488"/>
              <a:gd name="connsiteX18383" fmla="*/ 619126 w 1031876"/>
              <a:gd name="connsiteY18383" fmla="*/ 188119 h 1106488"/>
              <a:gd name="connsiteX18384" fmla="*/ 434182 w 1031876"/>
              <a:gd name="connsiteY18384" fmla="*/ 188119 h 1106488"/>
              <a:gd name="connsiteX18385" fmla="*/ 438151 w 1031876"/>
              <a:gd name="connsiteY18385" fmla="*/ 190500 h 1106488"/>
              <a:gd name="connsiteX18386" fmla="*/ 437159 w 1031876"/>
              <a:gd name="connsiteY18386" fmla="*/ 190500 h 1106488"/>
              <a:gd name="connsiteX18387" fmla="*/ 434182 w 1031876"/>
              <a:gd name="connsiteY18387" fmla="*/ 190500 h 1106488"/>
              <a:gd name="connsiteX18388" fmla="*/ 433190 w 1031876"/>
              <a:gd name="connsiteY18388" fmla="*/ 190500 h 1106488"/>
              <a:gd name="connsiteX18389" fmla="*/ 430213 w 1031876"/>
              <a:gd name="connsiteY18389" fmla="*/ 190500 h 1106488"/>
              <a:gd name="connsiteX18390" fmla="*/ 434182 w 1031876"/>
              <a:gd name="connsiteY18390" fmla="*/ 188119 h 1106488"/>
              <a:gd name="connsiteX18391" fmla="*/ 786811 w 1031876"/>
              <a:gd name="connsiteY18391" fmla="*/ 187509 h 1106488"/>
              <a:gd name="connsiteX18392" fmla="*/ 787178 w 1031876"/>
              <a:gd name="connsiteY18392" fmla="*/ 190437 h 1106488"/>
              <a:gd name="connsiteX18393" fmla="*/ 786323 w 1031876"/>
              <a:gd name="connsiteY18393" fmla="*/ 190437 h 1106488"/>
              <a:gd name="connsiteX18394" fmla="*/ 154112 w 1031876"/>
              <a:gd name="connsiteY18394" fmla="*/ 187201 h 1106488"/>
              <a:gd name="connsiteX18395" fmla="*/ 153988 w 1031876"/>
              <a:gd name="connsiteY18395" fmla="*/ 187325 h 1106488"/>
              <a:gd name="connsiteX18396" fmla="*/ 151607 w 1031876"/>
              <a:gd name="connsiteY18396" fmla="*/ 189706 h 1106488"/>
              <a:gd name="connsiteX18397" fmla="*/ 465138 w 1031876"/>
              <a:gd name="connsiteY18397" fmla="*/ 186690 h 1106488"/>
              <a:gd name="connsiteX18398" fmla="*/ 466726 w 1031876"/>
              <a:gd name="connsiteY18398" fmla="*/ 187325 h 1106488"/>
              <a:gd name="connsiteX18399" fmla="*/ 465138 w 1031876"/>
              <a:gd name="connsiteY18399" fmla="*/ 190500 h 1106488"/>
              <a:gd name="connsiteX18400" fmla="*/ 465138 w 1031876"/>
              <a:gd name="connsiteY18400" fmla="*/ 187325 h 1106488"/>
              <a:gd name="connsiteX18401" fmla="*/ 640629 w 1031876"/>
              <a:gd name="connsiteY18401" fmla="*/ 186459 h 1106488"/>
              <a:gd name="connsiteX18402" fmla="*/ 642144 w 1031876"/>
              <a:gd name="connsiteY18402" fmla="*/ 187325 h 1106488"/>
              <a:gd name="connsiteX18403" fmla="*/ 642938 w 1031876"/>
              <a:gd name="connsiteY18403" fmla="*/ 190500 h 1106488"/>
              <a:gd name="connsiteX18404" fmla="*/ 790674 w 1031876"/>
              <a:gd name="connsiteY18404" fmla="*/ 186090 h 1106488"/>
              <a:gd name="connsiteX18405" fmla="*/ 792306 w 1031876"/>
              <a:gd name="connsiteY18405" fmla="*/ 187022 h 1106488"/>
              <a:gd name="connsiteX18406" fmla="*/ 793161 w 1031876"/>
              <a:gd name="connsiteY18406" fmla="*/ 190437 h 1106488"/>
              <a:gd name="connsiteX18407" fmla="*/ 787178 w 1031876"/>
              <a:gd name="connsiteY18407" fmla="*/ 185314 h 1106488"/>
              <a:gd name="connsiteX18408" fmla="*/ 793161 w 1031876"/>
              <a:gd name="connsiteY18408" fmla="*/ 190437 h 1106488"/>
              <a:gd name="connsiteX18409" fmla="*/ 789742 w 1031876"/>
              <a:gd name="connsiteY18409" fmla="*/ 190437 h 1106488"/>
              <a:gd name="connsiteX18410" fmla="*/ 779486 w 1031876"/>
              <a:gd name="connsiteY18410" fmla="*/ 184173 h 1106488"/>
              <a:gd name="connsiteX18411" fmla="*/ 779486 w 1031876"/>
              <a:gd name="connsiteY18411" fmla="*/ 184460 h 1106488"/>
              <a:gd name="connsiteX18412" fmla="*/ 779486 w 1031876"/>
              <a:gd name="connsiteY18412" fmla="*/ 190437 h 1106488"/>
              <a:gd name="connsiteX18413" fmla="*/ 785468 w 1031876"/>
              <a:gd name="connsiteY18413" fmla="*/ 190437 h 1106488"/>
              <a:gd name="connsiteX18414" fmla="*/ 785750 w 1031876"/>
              <a:gd name="connsiteY18414" fmla="*/ 190437 h 1106488"/>
              <a:gd name="connsiteX18415" fmla="*/ 785019 w 1031876"/>
              <a:gd name="connsiteY18415" fmla="*/ 189706 h 1106488"/>
              <a:gd name="connsiteX18416" fmla="*/ 841376 w 1031876"/>
              <a:gd name="connsiteY18416" fmla="*/ 184150 h 1106488"/>
              <a:gd name="connsiteX18417" fmla="*/ 847726 w 1031876"/>
              <a:gd name="connsiteY18417" fmla="*/ 190500 h 1106488"/>
              <a:gd name="connsiteX18418" fmla="*/ 844551 w 1031876"/>
              <a:gd name="connsiteY18418" fmla="*/ 190500 h 1106488"/>
              <a:gd name="connsiteX18419" fmla="*/ 842170 w 1031876"/>
              <a:gd name="connsiteY18419" fmla="*/ 190500 h 1106488"/>
              <a:gd name="connsiteX18420" fmla="*/ 841376 w 1031876"/>
              <a:gd name="connsiteY18420" fmla="*/ 190500 h 1106488"/>
              <a:gd name="connsiteX18421" fmla="*/ 841376 w 1031876"/>
              <a:gd name="connsiteY18421" fmla="*/ 184150 h 1106488"/>
              <a:gd name="connsiteX18422" fmla="*/ 655638 w 1031876"/>
              <a:gd name="connsiteY18422" fmla="*/ 184150 h 1106488"/>
              <a:gd name="connsiteX18423" fmla="*/ 662782 w 1031876"/>
              <a:gd name="connsiteY18423" fmla="*/ 190500 h 1106488"/>
              <a:gd name="connsiteX18424" fmla="*/ 663576 w 1031876"/>
              <a:gd name="connsiteY18424" fmla="*/ 190500 h 1106488"/>
              <a:gd name="connsiteX18425" fmla="*/ 663576 w 1031876"/>
              <a:gd name="connsiteY18425" fmla="*/ 194469 h 1106488"/>
              <a:gd name="connsiteX18426" fmla="*/ 663576 w 1031876"/>
              <a:gd name="connsiteY18426" fmla="*/ 198437 h 1106488"/>
              <a:gd name="connsiteX18427" fmla="*/ 662584 w 1031876"/>
              <a:gd name="connsiteY18427" fmla="*/ 191492 h 1106488"/>
              <a:gd name="connsiteX18428" fmla="*/ 656549 w 1031876"/>
              <a:gd name="connsiteY18428" fmla="*/ 190630 h 1106488"/>
              <a:gd name="connsiteX18429" fmla="*/ 655638 w 1031876"/>
              <a:gd name="connsiteY18429" fmla="*/ 190500 h 1106488"/>
              <a:gd name="connsiteX18430" fmla="*/ 655638 w 1031876"/>
              <a:gd name="connsiteY18430" fmla="*/ 189706 h 1106488"/>
              <a:gd name="connsiteX18431" fmla="*/ 655638 w 1031876"/>
              <a:gd name="connsiteY18431" fmla="*/ 187325 h 1106488"/>
              <a:gd name="connsiteX18432" fmla="*/ 655638 w 1031876"/>
              <a:gd name="connsiteY18432" fmla="*/ 184944 h 1106488"/>
              <a:gd name="connsiteX18433" fmla="*/ 655638 w 1031876"/>
              <a:gd name="connsiteY18433" fmla="*/ 184150 h 1106488"/>
              <a:gd name="connsiteX18434" fmla="*/ 642938 w 1031876"/>
              <a:gd name="connsiteY18434" fmla="*/ 184150 h 1106488"/>
              <a:gd name="connsiteX18435" fmla="*/ 649288 w 1031876"/>
              <a:gd name="connsiteY18435" fmla="*/ 187325 h 1106488"/>
              <a:gd name="connsiteX18436" fmla="*/ 649288 w 1031876"/>
              <a:gd name="connsiteY18436" fmla="*/ 184944 h 1106488"/>
              <a:gd name="connsiteX18437" fmla="*/ 649288 w 1031876"/>
              <a:gd name="connsiteY18437" fmla="*/ 184150 h 1106488"/>
              <a:gd name="connsiteX18438" fmla="*/ 651828 w 1031876"/>
              <a:gd name="connsiteY18438" fmla="*/ 188595 h 1106488"/>
              <a:gd name="connsiteX18439" fmla="*/ 655638 w 1031876"/>
              <a:gd name="connsiteY18439" fmla="*/ 190500 h 1106488"/>
              <a:gd name="connsiteX18440" fmla="*/ 654844 w 1031876"/>
              <a:gd name="connsiteY18440" fmla="*/ 190500 h 1106488"/>
              <a:gd name="connsiteX18441" fmla="*/ 653753 w 1031876"/>
              <a:gd name="connsiteY18441" fmla="*/ 190500 h 1106488"/>
              <a:gd name="connsiteX18442" fmla="*/ 652463 w 1031876"/>
              <a:gd name="connsiteY18442" fmla="*/ 190500 h 1106488"/>
              <a:gd name="connsiteX18443" fmla="*/ 649288 w 1031876"/>
              <a:gd name="connsiteY18443" fmla="*/ 190500 h 1106488"/>
              <a:gd name="connsiteX18444" fmla="*/ 649288 w 1031876"/>
              <a:gd name="connsiteY18444" fmla="*/ 189706 h 1106488"/>
              <a:gd name="connsiteX18445" fmla="*/ 642938 w 1031876"/>
              <a:gd name="connsiteY18445" fmla="*/ 184150 h 1106488"/>
              <a:gd name="connsiteX18446" fmla="*/ 636588 w 1031876"/>
              <a:gd name="connsiteY18446" fmla="*/ 184150 h 1106488"/>
              <a:gd name="connsiteX18447" fmla="*/ 639763 w 1031876"/>
              <a:gd name="connsiteY18447" fmla="*/ 184944 h 1106488"/>
              <a:gd name="connsiteX18448" fmla="*/ 640629 w 1031876"/>
              <a:gd name="connsiteY18448" fmla="*/ 186459 h 1106488"/>
              <a:gd name="connsiteX18449" fmla="*/ 608013 w 1031876"/>
              <a:gd name="connsiteY18449" fmla="*/ 184150 h 1106488"/>
              <a:gd name="connsiteX18450" fmla="*/ 608013 w 1031876"/>
              <a:gd name="connsiteY18450" fmla="*/ 190500 h 1106488"/>
              <a:gd name="connsiteX18451" fmla="*/ 608013 w 1031876"/>
              <a:gd name="connsiteY18451" fmla="*/ 184150 h 1106488"/>
              <a:gd name="connsiteX18452" fmla="*/ 594520 w 1031876"/>
              <a:gd name="connsiteY18452" fmla="*/ 184150 h 1106488"/>
              <a:gd name="connsiteX18453" fmla="*/ 594520 w 1031876"/>
              <a:gd name="connsiteY18453" fmla="*/ 190500 h 1106488"/>
              <a:gd name="connsiteX18454" fmla="*/ 594520 w 1031876"/>
              <a:gd name="connsiteY18454" fmla="*/ 184150 h 1106488"/>
              <a:gd name="connsiteX18455" fmla="*/ 581820 w 1031876"/>
              <a:gd name="connsiteY18455" fmla="*/ 184150 h 1106488"/>
              <a:gd name="connsiteX18456" fmla="*/ 582614 w 1031876"/>
              <a:gd name="connsiteY18456" fmla="*/ 184944 h 1106488"/>
              <a:gd name="connsiteX18457" fmla="*/ 581820 w 1031876"/>
              <a:gd name="connsiteY18457" fmla="*/ 185738 h 1106488"/>
              <a:gd name="connsiteX18458" fmla="*/ 581026 w 1031876"/>
              <a:gd name="connsiteY18458" fmla="*/ 184944 h 1106488"/>
              <a:gd name="connsiteX18459" fmla="*/ 581820 w 1031876"/>
              <a:gd name="connsiteY18459" fmla="*/ 184150 h 1106488"/>
              <a:gd name="connsiteX18460" fmla="*/ 477838 w 1031876"/>
              <a:gd name="connsiteY18460" fmla="*/ 184150 h 1106488"/>
              <a:gd name="connsiteX18461" fmla="*/ 474663 w 1031876"/>
              <a:gd name="connsiteY18461" fmla="*/ 186531 h 1106488"/>
              <a:gd name="connsiteX18462" fmla="*/ 474234 w 1031876"/>
              <a:gd name="connsiteY18462" fmla="*/ 186209 h 1106488"/>
              <a:gd name="connsiteX18463" fmla="*/ 471488 w 1031876"/>
              <a:gd name="connsiteY18463" fmla="*/ 184150 h 1106488"/>
              <a:gd name="connsiteX18464" fmla="*/ 474234 w 1031876"/>
              <a:gd name="connsiteY18464" fmla="*/ 186209 h 1106488"/>
              <a:gd name="connsiteX18465" fmla="*/ 472282 w 1031876"/>
              <a:gd name="connsiteY18465" fmla="*/ 187325 h 1106488"/>
              <a:gd name="connsiteX18466" fmla="*/ 471488 w 1031876"/>
              <a:gd name="connsiteY18466" fmla="*/ 190500 h 1106488"/>
              <a:gd name="connsiteX18467" fmla="*/ 471488 w 1031876"/>
              <a:gd name="connsiteY18467" fmla="*/ 184150 h 1106488"/>
              <a:gd name="connsiteX18468" fmla="*/ 458788 w 1031876"/>
              <a:gd name="connsiteY18468" fmla="*/ 184150 h 1106488"/>
              <a:gd name="connsiteX18469" fmla="*/ 460009 w 1031876"/>
              <a:gd name="connsiteY18469" fmla="*/ 184639 h 1106488"/>
              <a:gd name="connsiteX18470" fmla="*/ 461963 w 1031876"/>
              <a:gd name="connsiteY18470" fmla="*/ 184150 h 1106488"/>
              <a:gd name="connsiteX18471" fmla="*/ 464344 w 1031876"/>
              <a:gd name="connsiteY18471" fmla="*/ 184745 h 1106488"/>
              <a:gd name="connsiteX18472" fmla="*/ 465138 w 1031876"/>
              <a:gd name="connsiteY18472" fmla="*/ 184150 h 1106488"/>
              <a:gd name="connsiteX18473" fmla="*/ 465138 w 1031876"/>
              <a:gd name="connsiteY18473" fmla="*/ 184944 h 1106488"/>
              <a:gd name="connsiteX18474" fmla="*/ 465138 w 1031876"/>
              <a:gd name="connsiteY18474" fmla="*/ 186690 h 1106488"/>
              <a:gd name="connsiteX18475" fmla="*/ 462929 w 1031876"/>
              <a:gd name="connsiteY18475" fmla="*/ 185806 h 1106488"/>
              <a:gd name="connsiteX18476" fmla="*/ 463550 w 1031876"/>
              <a:gd name="connsiteY18476" fmla="*/ 185341 h 1106488"/>
              <a:gd name="connsiteX18477" fmla="*/ 462452 w 1031876"/>
              <a:gd name="connsiteY18477" fmla="*/ 185616 h 1106488"/>
              <a:gd name="connsiteX18478" fmla="*/ 462929 w 1031876"/>
              <a:gd name="connsiteY18478" fmla="*/ 185806 h 1106488"/>
              <a:gd name="connsiteX18479" fmla="*/ 461963 w 1031876"/>
              <a:gd name="connsiteY18479" fmla="*/ 186531 h 1106488"/>
              <a:gd name="connsiteX18480" fmla="*/ 460376 w 1031876"/>
              <a:gd name="connsiteY18480" fmla="*/ 185341 h 1106488"/>
              <a:gd name="connsiteX18481" fmla="*/ 458788 w 1031876"/>
              <a:gd name="connsiteY18481" fmla="*/ 184944 h 1106488"/>
              <a:gd name="connsiteX18482" fmla="*/ 459582 w 1031876"/>
              <a:gd name="connsiteY18482" fmla="*/ 184745 h 1106488"/>
              <a:gd name="connsiteX18483" fmla="*/ 445295 w 1031876"/>
              <a:gd name="connsiteY18483" fmla="*/ 184150 h 1106488"/>
              <a:gd name="connsiteX18484" fmla="*/ 446089 w 1031876"/>
              <a:gd name="connsiteY18484" fmla="*/ 187325 h 1106488"/>
              <a:gd name="connsiteX18485" fmla="*/ 445295 w 1031876"/>
              <a:gd name="connsiteY18485" fmla="*/ 190500 h 1106488"/>
              <a:gd name="connsiteX18486" fmla="*/ 444501 w 1031876"/>
              <a:gd name="connsiteY18486" fmla="*/ 187325 h 1106488"/>
              <a:gd name="connsiteX18487" fmla="*/ 445295 w 1031876"/>
              <a:gd name="connsiteY18487" fmla="*/ 184150 h 1106488"/>
              <a:gd name="connsiteX18488" fmla="*/ 403225 w 1031876"/>
              <a:gd name="connsiteY18488" fmla="*/ 184150 h 1106488"/>
              <a:gd name="connsiteX18489" fmla="*/ 396875 w 1031876"/>
              <a:gd name="connsiteY18489" fmla="*/ 190500 h 1106488"/>
              <a:gd name="connsiteX18490" fmla="*/ 402431 w 1031876"/>
              <a:gd name="connsiteY18490" fmla="*/ 184944 h 1106488"/>
              <a:gd name="connsiteX18491" fmla="*/ 403225 w 1031876"/>
              <a:gd name="connsiteY18491" fmla="*/ 184150 h 1106488"/>
              <a:gd name="connsiteX18492" fmla="*/ 403424 w 1031876"/>
              <a:gd name="connsiteY18492" fmla="*/ 184746 h 1106488"/>
              <a:gd name="connsiteX18493" fmla="*/ 404020 w 1031876"/>
              <a:gd name="connsiteY18493" fmla="*/ 184150 h 1106488"/>
              <a:gd name="connsiteX18494" fmla="*/ 404814 w 1031876"/>
              <a:gd name="connsiteY18494" fmla="*/ 184944 h 1106488"/>
              <a:gd name="connsiteX18495" fmla="*/ 404020 w 1031876"/>
              <a:gd name="connsiteY18495" fmla="*/ 185738 h 1106488"/>
              <a:gd name="connsiteX18496" fmla="*/ 403622 w 1031876"/>
              <a:gd name="connsiteY18496" fmla="*/ 185339 h 1106488"/>
              <a:gd name="connsiteX18497" fmla="*/ 404019 w 1031876"/>
              <a:gd name="connsiteY18497" fmla="*/ 186531 h 1106488"/>
              <a:gd name="connsiteX18498" fmla="*/ 409575 w 1031876"/>
              <a:gd name="connsiteY18498" fmla="*/ 184150 h 1106488"/>
              <a:gd name="connsiteX18499" fmla="*/ 403225 w 1031876"/>
              <a:gd name="connsiteY18499" fmla="*/ 190500 h 1106488"/>
              <a:gd name="connsiteX18500" fmla="*/ 396875 w 1031876"/>
              <a:gd name="connsiteY18500" fmla="*/ 190500 h 1106488"/>
              <a:gd name="connsiteX18501" fmla="*/ 403225 w 1031876"/>
              <a:gd name="connsiteY18501" fmla="*/ 184150 h 1106488"/>
              <a:gd name="connsiteX18502" fmla="*/ 136526 w 1031876"/>
              <a:gd name="connsiteY18502" fmla="*/ 184150 h 1106488"/>
              <a:gd name="connsiteX18503" fmla="*/ 130176 w 1031876"/>
              <a:gd name="connsiteY18503" fmla="*/ 190500 h 1106488"/>
              <a:gd name="connsiteX18504" fmla="*/ 136526 w 1031876"/>
              <a:gd name="connsiteY18504" fmla="*/ 184150 h 1106488"/>
              <a:gd name="connsiteX18505" fmla="*/ 136922 w 1031876"/>
              <a:gd name="connsiteY18505" fmla="*/ 184149 h 1106488"/>
              <a:gd name="connsiteX18506" fmla="*/ 138609 w 1031876"/>
              <a:gd name="connsiteY18506" fmla="*/ 188614 h 1106488"/>
              <a:gd name="connsiteX18507" fmla="*/ 136990 w 1031876"/>
              <a:gd name="connsiteY18507" fmla="*/ 190500 h 1106488"/>
              <a:gd name="connsiteX18508" fmla="*/ 136922 w 1031876"/>
              <a:gd name="connsiteY18508" fmla="*/ 190579 h 1106488"/>
              <a:gd name="connsiteX18509" fmla="*/ 136922 w 1031876"/>
              <a:gd name="connsiteY18509" fmla="*/ 190500 h 1106488"/>
              <a:gd name="connsiteX18510" fmla="*/ 136922 w 1031876"/>
              <a:gd name="connsiteY18510" fmla="*/ 190400 h 1106488"/>
              <a:gd name="connsiteX18511" fmla="*/ 136922 w 1031876"/>
              <a:gd name="connsiteY18511" fmla="*/ 184149 h 1106488"/>
              <a:gd name="connsiteX18512" fmla="*/ 827617 w 1031876"/>
              <a:gd name="connsiteY18512" fmla="*/ 183622 h 1106488"/>
              <a:gd name="connsiteX18513" fmla="*/ 834497 w 1031876"/>
              <a:gd name="connsiteY18513" fmla="*/ 183622 h 1106488"/>
              <a:gd name="connsiteX18514" fmla="*/ 841376 w 1031876"/>
              <a:gd name="connsiteY18514" fmla="*/ 190501 h 1106488"/>
              <a:gd name="connsiteX18515" fmla="*/ 837936 w 1031876"/>
              <a:gd name="connsiteY18515" fmla="*/ 187921 h 1106488"/>
              <a:gd name="connsiteX18516" fmla="*/ 837055 w 1031876"/>
              <a:gd name="connsiteY18516" fmla="*/ 188582 h 1106488"/>
              <a:gd name="connsiteX18517" fmla="*/ 840317 w 1031876"/>
              <a:gd name="connsiteY18517" fmla="*/ 191029 h 1106488"/>
              <a:gd name="connsiteX18518" fmla="*/ 839457 w 1031876"/>
              <a:gd name="connsiteY18518" fmla="*/ 191029 h 1106488"/>
              <a:gd name="connsiteX18519" fmla="*/ 837144 w 1031876"/>
              <a:gd name="connsiteY18519" fmla="*/ 191029 h 1106488"/>
              <a:gd name="connsiteX18520" fmla="*/ 840384 w 1031876"/>
              <a:gd name="connsiteY18520" fmla="*/ 191492 h 1106488"/>
              <a:gd name="connsiteX18521" fmla="*/ 841376 w 1031876"/>
              <a:gd name="connsiteY18521" fmla="*/ 198438 h 1106488"/>
              <a:gd name="connsiteX18522" fmla="*/ 840384 w 1031876"/>
              <a:gd name="connsiteY18522" fmla="*/ 194469 h 1106488"/>
              <a:gd name="connsiteX18523" fmla="*/ 834364 w 1031876"/>
              <a:gd name="connsiteY18523" fmla="*/ 191029 h 1106488"/>
              <a:gd name="connsiteX18524" fmla="*/ 833967 w 1031876"/>
              <a:gd name="connsiteY18524" fmla="*/ 191029 h 1106488"/>
              <a:gd name="connsiteX18525" fmla="*/ 837407 w 1031876"/>
              <a:gd name="connsiteY18525" fmla="*/ 194469 h 1106488"/>
              <a:gd name="connsiteX18526" fmla="*/ 841376 w 1031876"/>
              <a:gd name="connsiteY18526" fmla="*/ 198438 h 1106488"/>
              <a:gd name="connsiteX18527" fmla="*/ 844551 w 1031876"/>
              <a:gd name="connsiteY18527" fmla="*/ 199232 h 1106488"/>
              <a:gd name="connsiteX18528" fmla="*/ 845186 w 1031876"/>
              <a:gd name="connsiteY18528" fmla="*/ 200343 h 1106488"/>
              <a:gd name="connsiteX18529" fmla="*/ 847197 w 1031876"/>
              <a:gd name="connsiteY18529" fmla="*/ 201348 h 1106488"/>
              <a:gd name="connsiteX18530" fmla="*/ 847726 w 1031876"/>
              <a:gd name="connsiteY18530" fmla="*/ 201613 h 1106488"/>
              <a:gd name="connsiteX18531" fmla="*/ 854076 w 1031876"/>
              <a:gd name="connsiteY18531" fmla="*/ 204788 h 1106488"/>
              <a:gd name="connsiteX18532" fmla="*/ 854076 w 1031876"/>
              <a:gd name="connsiteY18532" fmla="*/ 211138 h 1106488"/>
              <a:gd name="connsiteX18533" fmla="*/ 847726 w 1031876"/>
              <a:gd name="connsiteY18533" fmla="*/ 204788 h 1106488"/>
              <a:gd name="connsiteX18534" fmla="*/ 847197 w 1031876"/>
              <a:gd name="connsiteY18534" fmla="*/ 204788 h 1106488"/>
              <a:gd name="connsiteX18535" fmla="*/ 847109 w 1031876"/>
              <a:gd name="connsiteY18535" fmla="*/ 204435 h 1106488"/>
              <a:gd name="connsiteX18536" fmla="*/ 842170 w 1031876"/>
              <a:gd name="connsiteY18536" fmla="*/ 201613 h 1106488"/>
              <a:gd name="connsiteX18537" fmla="*/ 841398 w 1031876"/>
              <a:gd name="connsiteY18537" fmla="*/ 198526 h 1106488"/>
              <a:gd name="connsiteX18538" fmla="*/ 841376 w 1031876"/>
              <a:gd name="connsiteY18538" fmla="*/ 198514 h 1106488"/>
              <a:gd name="connsiteX18539" fmla="*/ 841199 w 1031876"/>
              <a:gd name="connsiteY18539" fmla="*/ 198413 h 1106488"/>
              <a:gd name="connsiteX18540" fmla="*/ 834430 w 1031876"/>
              <a:gd name="connsiteY18540" fmla="*/ 197446 h 1106488"/>
              <a:gd name="connsiteX18541" fmla="*/ 833514 w 1031876"/>
              <a:gd name="connsiteY18541" fmla="*/ 191029 h 1106488"/>
              <a:gd name="connsiteX18542" fmla="*/ 833438 w 1031876"/>
              <a:gd name="connsiteY18542" fmla="*/ 191029 h 1106488"/>
              <a:gd name="connsiteX18543" fmla="*/ 833506 w 1031876"/>
              <a:gd name="connsiteY18543" fmla="*/ 190978 h 1106488"/>
              <a:gd name="connsiteX18544" fmla="*/ 833438 w 1031876"/>
              <a:gd name="connsiteY18544" fmla="*/ 190500 h 1106488"/>
              <a:gd name="connsiteX18545" fmla="*/ 833741 w 1031876"/>
              <a:gd name="connsiteY18545" fmla="*/ 190803 h 1106488"/>
              <a:gd name="connsiteX18546" fmla="*/ 833839 w 1031876"/>
              <a:gd name="connsiteY18546" fmla="*/ 190729 h 1106488"/>
              <a:gd name="connsiteX18547" fmla="*/ 833438 w 1031876"/>
              <a:gd name="connsiteY18547" fmla="*/ 190500 h 1106488"/>
              <a:gd name="connsiteX18548" fmla="*/ 834031 w 1031876"/>
              <a:gd name="connsiteY18548" fmla="*/ 190585 h 1106488"/>
              <a:gd name="connsiteX18549" fmla="*/ 834144 w 1031876"/>
              <a:gd name="connsiteY18549" fmla="*/ 190500 h 1106488"/>
              <a:gd name="connsiteX18550" fmla="*/ 834463 w 1031876"/>
              <a:gd name="connsiteY18550" fmla="*/ 190261 h 1106488"/>
              <a:gd name="connsiteX18551" fmla="*/ 833637 w 1031876"/>
              <a:gd name="connsiteY18551" fmla="*/ 184482 h 1106488"/>
              <a:gd name="connsiteX18552" fmla="*/ 831316 w 1031876"/>
              <a:gd name="connsiteY18552" fmla="*/ 184150 h 1106488"/>
              <a:gd name="connsiteX18553" fmla="*/ 793161 w 1031876"/>
              <a:gd name="connsiteY18553" fmla="*/ 183606 h 1106488"/>
              <a:gd name="connsiteX18554" fmla="*/ 793751 w 1031876"/>
              <a:gd name="connsiteY18554" fmla="*/ 184196 h 1106488"/>
              <a:gd name="connsiteX18555" fmla="*/ 793751 w 1031876"/>
              <a:gd name="connsiteY18555" fmla="*/ 184150 h 1106488"/>
              <a:gd name="connsiteX18556" fmla="*/ 793888 w 1031876"/>
              <a:gd name="connsiteY18556" fmla="*/ 184333 h 1106488"/>
              <a:gd name="connsiteX18557" fmla="*/ 796580 w 1031876"/>
              <a:gd name="connsiteY18557" fmla="*/ 187022 h 1106488"/>
              <a:gd name="connsiteX18558" fmla="*/ 799998 w 1031876"/>
              <a:gd name="connsiteY18558" fmla="*/ 190437 h 1106488"/>
              <a:gd name="connsiteX18559" fmla="*/ 795657 w 1031876"/>
              <a:gd name="connsiteY18559" fmla="*/ 187959 h 1106488"/>
              <a:gd name="connsiteX18560" fmla="*/ 793798 w 1031876"/>
              <a:gd name="connsiteY18560" fmla="*/ 190437 h 1106488"/>
              <a:gd name="connsiteX18561" fmla="*/ 796580 w 1031876"/>
              <a:gd name="connsiteY18561" fmla="*/ 190437 h 1106488"/>
              <a:gd name="connsiteX18562" fmla="*/ 799998 w 1031876"/>
              <a:gd name="connsiteY18562" fmla="*/ 190437 h 1106488"/>
              <a:gd name="connsiteX18563" fmla="*/ 799998 w 1031876"/>
              <a:gd name="connsiteY18563" fmla="*/ 190500 h 1106488"/>
              <a:gd name="connsiteX18564" fmla="*/ 799998 w 1031876"/>
              <a:gd name="connsiteY18564" fmla="*/ 192998 h 1106488"/>
              <a:gd name="connsiteX18565" fmla="*/ 799998 w 1031876"/>
              <a:gd name="connsiteY18565" fmla="*/ 196413 h 1106488"/>
              <a:gd name="connsiteX18566" fmla="*/ 799998 w 1031876"/>
              <a:gd name="connsiteY18566" fmla="*/ 197267 h 1106488"/>
              <a:gd name="connsiteX18567" fmla="*/ 799143 w 1031876"/>
              <a:gd name="connsiteY18567" fmla="*/ 197267 h 1106488"/>
              <a:gd name="connsiteX18568" fmla="*/ 793161 w 1031876"/>
              <a:gd name="connsiteY18568" fmla="*/ 190437 h 1106488"/>
              <a:gd name="connsiteX18569" fmla="*/ 793751 w 1031876"/>
              <a:gd name="connsiteY18569" fmla="*/ 190437 h 1106488"/>
              <a:gd name="connsiteX18570" fmla="*/ 793751 w 1031876"/>
              <a:gd name="connsiteY18570" fmla="*/ 187325 h 1106488"/>
              <a:gd name="connsiteX18571" fmla="*/ 793751 w 1031876"/>
              <a:gd name="connsiteY18571" fmla="*/ 186531 h 1106488"/>
              <a:gd name="connsiteX18572" fmla="*/ 793751 w 1031876"/>
              <a:gd name="connsiteY18572" fmla="*/ 185964 h 1106488"/>
              <a:gd name="connsiteX18573" fmla="*/ 786323 w 1031876"/>
              <a:gd name="connsiteY18573" fmla="*/ 183606 h 1106488"/>
              <a:gd name="connsiteX18574" fmla="*/ 787178 w 1031876"/>
              <a:gd name="connsiteY18574" fmla="*/ 185314 h 1106488"/>
              <a:gd name="connsiteX18575" fmla="*/ 786811 w 1031876"/>
              <a:gd name="connsiteY18575" fmla="*/ 187509 h 1106488"/>
              <a:gd name="connsiteX18576" fmla="*/ 786323 w 1031876"/>
              <a:gd name="connsiteY18576" fmla="*/ 183606 h 1106488"/>
              <a:gd name="connsiteX18577" fmla="*/ 791110 w 1031876"/>
              <a:gd name="connsiteY18577" fmla="*/ 188388 h 1106488"/>
              <a:gd name="connsiteX18578" fmla="*/ 789742 w 1031876"/>
              <a:gd name="connsiteY18578" fmla="*/ 187022 h 1106488"/>
              <a:gd name="connsiteX18579" fmla="*/ 786323 w 1031876"/>
              <a:gd name="connsiteY18579" fmla="*/ 183606 h 1106488"/>
              <a:gd name="connsiteX18580" fmla="*/ 786323 w 1031876"/>
              <a:gd name="connsiteY18580" fmla="*/ 183606 h 1106488"/>
              <a:gd name="connsiteX18581" fmla="*/ 789742 w 1031876"/>
              <a:gd name="connsiteY18581" fmla="*/ 184460 h 1106488"/>
              <a:gd name="connsiteX18582" fmla="*/ 790674 w 1031876"/>
              <a:gd name="connsiteY18582" fmla="*/ 186090 h 1106488"/>
              <a:gd name="connsiteX18583" fmla="*/ 670084 w 1031876"/>
              <a:gd name="connsiteY18583" fmla="*/ 183606 h 1106488"/>
              <a:gd name="connsiteX18584" fmla="*/ 672203 w 1031876"/>
              <a:gd name="connsiteY18584" fmla="*/ 185723 h 1106488"/>
              <a:gd name="connsiteX18585" fmla="*/ 676922 w 1031876"/>
              <a:gd name="connsiteY18585" fmla="*/ 190437 h 1106488"/>
              <a:gd name="connsiteX18586" fmla="*/ 683759 w 1031876"/>
              <a:gd name="connsiteY18586" fmla="*/ 197267 h 1106488"/>
              <a:gd name="connsiteX18587" fmla="*/ 682904 w 1031876"/>
              <a:gd name="connsiteY18587" fmla="*/ 197267 h 1106488"/>
              <a:gd name="connsiteX18588" fmla="*/ 680340 w 1031876"/>
              <a:gd name="connsiteY18588" fmla="*/ 197267 h 1106488"/>
              <a:gd name="connsiteX18589" fmla="*/ 679486 w 1031876"/>
              <a:gd name="connsiteY18589" fmla="*/ 197267 h 1106488"/>
              <a:gd name="connsiteX18590" fmla="*/ 676922 w 1031876"/>
              <a:gd name="connsiteY18590" fmla="*/ 197267 h 1106488"/>
              <a:gd name="connsiteX18591" fmla="*/ 670084 w 1031876"/>
              <a:gd name="connsiteY18591" fmla="*/ 190437 h 1106488"/>
              <a:gd name="connsiteX18592" fmla="*/ 670084 w 1031876"/>
              <a:gd name="connsiteY18592" fmla="*/ 183606 h 1106488"/>
              <a:gd name="connsiteX18593" fmla="*/ 663247 w 1031876"/>
              <a:gd name="connsiteY18593" fmla="*/ 183606 h 1106488"/>
              <a:gd name="connsiteX18594" fmla="*/ 670084 w 1031876"/>
              <a:gd name="connsiteY18594" fmla="*/ 190437 h 1106488"/>
              <a:gd name="connsiteX18595" fmla="*/ 663247 w 1031876"/>
              <a:gd name="connsiteY18595" fmla="*/ 183606 h 1106488"/>
              <a:gd name="connsiteX18596" fmla="*/ 410256 w 1031876"/>
              <a:gd name="connsiteY18596" fmla="*/ 183606 h 1106488"/>
              <a:gd name="connsiteX18597" fmla="*/ 411111 w 1031876"/>
              <a:gd name="connsiteY18597" fmla="*/ 183606 h 1106488"/>
              <a:gd name="connsiteX18598" fmla="*/ 411965 w 1031876"/>
              <a:gd name="connsiteY18598" fmla="*/ 183606 h 1106488"/>
              <a:gd name="connsiteX18599" fmla="*/ 413675 w 1031876"/>
              <a:gd name="connsiteY18599" fmla="*/ 183606 h 1106488"/>
              <a:gd name="connsiteX18600" fmla="*/ 416238 w 1031876"/>
              <a:gd name="connsiteY18600" fmla="*/ 183606 h 1106488"/>
              <a:gd name="connsiteX18601" fmla="*/ 417093 w 1031876"/>
              <a:gd name="connsiteY18601" fmla="*/ 183606 h 1106488"/>
              <a:gd name="connsiteX18602" fmla="*/ 410256 w 1031876"/>
              <a:gd name="connsiteY18602" fmla="*/ 190437 h 1106488"/>
              <a:gd name="connsiteX18603" fmla="*/ 410256 w 1031876"/>
              <a:gd name="connsiteY18603" fmla="*/ 183606 h 1106488"/>
              <a:gd name="connsiteX18604" fmla="*/ 146494 w 1031876"/>
              <a:gd name="connsiteY18604" fmla="*/ 183402 h 1106488"/>
              <a:gd name="connsiteX18605" fmla="*/ 145167 w 1031876"/>
              <a:gd name="connsiteY18605" fmla="*/ 183753 h 1106488"/>
              <a:gd name="connsiteX18606" fmla="*/ 146315 w 1031876"/>
              <a:gd name="connsiteY18606" fmla="*/ 183753 h 1106488"/>
              <a:gd name="connsiteX18607" fmla="*/ 146072 w 1031876"/>
              <a:gd name="connsiteY18607" fmla="*/ 184228 h 1106488"/>
              <a:gd name="connsiteX18608" fmla="*/ 149400 w 1031876"/>
              <a:gd name="connsiteY18608" fmla="*/ 183753 h 1106488"/>
              <a:gd name="connsiteX18609" fmla="*/ 146315 w 1031876"/>
              <a:gd name="connsiteY18609" fmla="*/ 183753 h 1106488"/>
              <a:gd name="connsiteX18610" fmla="*/ 789058 w 1031876"/>
              <a:gd name="connsiteY18610" fmla="*/ 181557 h 1106488"/>
              <a:gd name="connsiteX18611" fmla="*/ 789742 w 1031876"/>
              <a:gd name="connsiteY18611" fmla="*/ 182753 h 1106488"/>
              <a:gd name="connsiteX18612" fmla="*/ 793161 w 1031876"/>
              <a:gd name="connsiteY18612" fmla="*/ 183606 h 1106488"/>
              <a:gd name="connsiteX18613" fmla="*/ 786323 w 1031876"/>
              <a:gd name="connsiteY18613" fmla="*/ 183606 h 1106488"/>
              <a:gd name="connsiteX18614" fmla="*/ 650426 w 1031876"/>
              <a:gd name="connsiteY18614" fmla="*/ 181045 h 1106488"/>
              <a:gd name="connsiteX18615" fmla="*/ 656409 w 1031876"/>
              <a:gd name="connsiteY18615" fmla="*/ 183606 h 1106488"/>
              <a:gd name="connsiteX18616" fmla="*/ 652990 w 1031876"/>
              <a:gd name="connsiteY18616" fmla="*/ 183606 h 1106488"/>
              <a:gd name="connsiteX18617" fmla="*/ 649571 w 1031876"/>
              <a:gd name="connsiteY18617" fmla="*/ 183606 h 1106488"/>
              <a:gd name="connsiteX18618" fmla="*/ 650426 w 1031876"/>
              <a:gd name="connsiteY18618" fmla="*/ 181045 h 1106488"/>
              <a:gd name="connsiteX18619" fmla="*/ 572648 w 1031876"/>
              <a:gd name="connsiteY18619" fmla="*/ 181045 h 1106488"/>
              <a:gd name="connsiteX18620" fmla="*/ 581195 w 1031876"/>
              <a:gd name="connsiteY18620" fmla="*/ 183606 h 1106488"/>
              <a:gd name="connsiteX18621" fmla="*/ 574358 w 1031876"/>
              <a:gd name="connsiteY18621" fmla="*/ 183606 h 1106488"/>
              <a:gd name="connsiteX18622" fmla="*/ 572648 w 1031876"/>
              <a:gd name="connsiteY18622" fmla="*/ 181045 h 1106488"/>
              <a:gd name="connsiteX18623" fmla="*/ 612920 w 1031876"/>
              <a:gd name="connsiteY18623" fmla="*/ 180109 h 1106488"/>
              <a:gd name="connsiteX18624" fmla="*/ 614562 w 1031876"/>
              <a:gd name="connsiteY18624" fmla="*/ 180975 h 1106488"/>
              <a:gd name="connsiteX18625" fmla="*/ 615422 w 1031876"/>
              <a:gd name="connsiteY18625" fmla="*/ 184150 h 1106488"/>
              <a:gd name="connsiteX18626" fmla="*/ 805775 w 1031876"/>
              <a:gd name="connsiteY18626" fmla="*/ 180073 h 1106488"/>
              <a:gd name="connsiteX18627" fmla="*/ 805981 w 1031876"/>
              <a:gd name="connsiteY18627" fmla="*/ 180191 h 1106488"/>
              <a:gd name="connsiteX18628" fmla="*/ 806836 w 1031876"/>
              <a:gd name="connsiteY18628" fmla="*/ 183606 h 1106488"/>
              <a:gd name="connsiteX18629" fmla="*/ 832433 w 1031876"/>
              <a:gd name="connsiteY18629" fmla="*/ 179494 h 1106488"/>
              <a:gd name="connsiteX18630" fmla="*/ 833637 w 1031876"/>
              <a:gd name="connsiteY18630" fmla="*/ 180182 h 1106488"/>
              <a:gd name="connsiteX18631" fmla="*/ 834497 w 1031876"/>
              <a:gd name="connsiteY18631" fmla="*/ 183622 h 1106488"/>
              <a:gd name="connsiteX18632" fmla="*/ 831917 w 1031876"/>
              <a:gd name="connsiteY18632" fmla="*/ 180182 h 1106488"/>
              <a:gd name="connsiteX18633" fmla="*/ 433255 w 1031876"/>
              <a:gd name="connsiteY18633" fmla="*/ 179260 h 1106488"/>
              <a:gd name="connsiteX18634" fmla="*/ 436751 w 1031876"/>
              <a:gd name="connsiteY18634" fmla="*/ 182753 h 1106488"/>
              <a:gd name="connsiteX18635" fmla="*/ 437606 w 1031876"/>
              <a:gd name="connsiteY18635" fmla="*/ 183606 h 1106488"/>
              <a:gd name="connsiteX18636" fmla="*/ 430768 w 1031876"/>
              <a:gd name="connsiteY18636" fmla="*/ 183606 h 1106488"/>
              <a:gd name="connsiteX18637" fmla="*/ 431623 w 1031876"/>
              <a:gd name="connsiteY18637" fmla="*/ 180191 h 1106488"/>
              <a:gd name="connsiteX18638" fmla="*/ 148703 w 1031876"/>
              <a:gd name="connsiteY18638" fmla="*/ 178820 h 1106488"/>
              <a:gd name="connsiteX18639" fmla="*/ 147043 w 1031876"/>
              <a:gd name="connsiteY18639" fmla="*/ 180578 h 1106488"/>
              <a:gd name="connsiteX18640" fmla="*/ 144043 w 1031876"/>
              <a:gd name="connsiteY18640" fmla="*/ 183753 h 1106488"/>
              <a:gd name="connsiteX18641" fmla="*/ 638114 w 1031876"/>
              <a:gd name="connsiteY18641" fmla="*/ 178437 h 1106488"/>
              <a:gd name="connsiteX18642" fmla="*/ 639315 w 1031876"/>
              <a:gd name="connsiteY18642" fmla="*/ 179337 h 1106488"/>
              <a:gd name="connsiteX18643" fmla="*/ 639516 w 1031876"/>
              <a:gd name="connsiteY18643" fmla="*/ 179187 h 1106488"/>
              <a:gd name="connsiteX18644" fmla="*/ 641024 w 1031876"/>
              <a:gd name="connsiteY18644" fmla="*/ 180191 h 1106488"/>
              <a:gd name="connsiteX18645" fmla="*/ 636060 w 1031876"/>
              <a:gd name="connsiteY18645" fmla="*/ 183497 h 1106488"/>
              <a:gd name="connsiteX18646" fmla="*/ 635896 w 1031876"/>
              <a:gd name="connsiteY18646" fmla="*/ 183606 h 1106488"/>
              <a:gd name="connsiteX18647" fmla="*/ 636060 w 1031876"/>
              <a:gd name="connsiteY18647" fmla="*/ 183224 h 1106488"/>
              <a:gd name="connsiteX18648" fmla="*/ 135534 w 1031876"/>
              <a:gd name="connsiteY18648" fmla="*/ 178123 h 1106488"/>
              <a:gd name="connsiteX18649" fmla="*/ 130176 w 1031876"/>
              <a:gd name="connsiteY18649" fmla="*/ 184151 h 1106488"/>
              <a:gd name="connsiteX18650" fmla="*/ 135534 w 1031876"/>
              <a:gd name="connsiteY18650" fmla="*/ 178123 h 1106488"/>
              <a:gd name="connsiteX18651" fmla="*/ 608542 w 1031876"/>
              <a:gd name="connsiteY18651" fmla="*/ 177800 h 1106488"/>
              <a:gd name="connsiteX18652" fmla="*/ 611982 w 1031876"/>
              <a:gd name="connsiteY18652" fmla="*/ 178594 h 1106488"/>
              <a:gd name="connsiteX18653" fmla="*/ 612920 w 1031876"/>
              <a:gd name="connsiteY18653" fmla="*/ 180109 h 1106488"/>
              <a:gd name="connsiteX18654" fmla="*/ 539751 w 1031876"/>
              <a:gd name="connsiteY18654" fmla="*/ 177800 h 1106488"/>
              <a:gd name="connsiteX18655" fmla="*/ 540545 w 1031876"/>
              <a:gd name="connsiteY18655" fmla="*/ 178435 h 1106488"/>
              <a:gd name="connsiteX18656" fmla="*/ 543720 w 1031876"/>
              <a:gd name="connsiteY18656" fmla="*/ 177800 h 1106488"/>
              <a:gd name="connsiteX18657" fmla="*/ 547689 w 1031876"/>
              <a:gd name="connsiteY18657" fmla="*/ 178594 h 1106488"/>
              <a:gd name="connsiteX18658" fmla="*/ 543720 w 1031876"/>
              <a:gd name="connsiteY18658" fmla="*/ 179388 h 1106488"/>
              <a:gd name="connsiteX18659" fmla="*/ 541075 w 1031876"/>
              <a:gd name="connsiteY18659" fmla="*/ 178859 h 1106488"/>
              <a:gd name="connsiteX18660" fmla="*/ 546697 w 1031876"/>
              <a:gd name="connsiteY18660" fmla="*/ 183356 h 1106488"/>
              <a:gd name="connsiteX18661" fmla="*/ 547689 w 1031876"/>
              <a:gd name="connsiteY18661" fmla="*/ 184150 h 1106488"/>
              <a:gd name="connsiteX18662" fmla="*/ 547688 w 1031876"/>
              <a:gd name="connsiteY18662" fmla="*/ 184150 h 1106488"/>
              <a:gd name="connsiteX18663" fmla="*/ 546697 w 1031876"/>
              <a:gd name="connsiteY18663" fmla="*/ 184150 h 1106488"/>
              <a:gd name="connsiteX18664" fmla="*/ 544711 w 1031876"/>
              <a:gd name="connsiteY18664" fmla="*/ 184150 h 1106488"/>
              <a:gd name="connsiteX18665" fmla="*/ 540544 w 1031876"/>
              <a:gd name="connsiteY18665" fmla="*/ 184150 h 1106488"/>
              <a:gd name="connsiteX18666" fmla="*/ 540661 w 1031876"/>
              <a:gd name="connsiteY18666" fmla="*/ 184879 h 1106488"/>
              <a:gd name="connsiteX18667" fmla="*/ 541229 w 1031876"/>
              <a:gd name="connsiteY18667" fmla="*/ 188412 h 1106488"/>
              <a:gd name="connsiteX18668" fmla="*/ 537865 w 1031876"/>
              <a:gd name="connsiteY18668" fmla="*/ 187325 h 1106488"/>
              <a:gd name="connsiteX18669" fmla="*/ 533400 w 1031876"/>
              <a:gd name="connsiteY18669" fmla="*/ 184150 h 1106488"/>
              <a:gd name="connsiteX18670" fmla="*/ 527051 w 1031876"/>
              <a:gd name="connsiteY18670" fmla="*/ 184150 h 1106488"/>
              <a:gd name="connsiteX18671" fmla="*/ 527845 w 1031876"/>
              <a:gd name="connsiteY18671" fmla="*/ 178594 h 1106488"/>
              <a:gd name="connsiteX18672" fmla="*/ 530226 w 1031876"/>
              <a:gd name="connsiteY18672" fmla="*/ 180975 h 1106488"/>
              <a:gd name="connsiteX18673" fmla="*/ 533401 w 1031876"/>
              <a:gd name="connsiteY18673" fmla="*/ 184150 h 1106488"/>
              <a:gd name="connsiteX18674" fmla="*/ 534293 w 1031876"/>
              <a:gd name="connsiteY18674" fmla="*/ 184150 h 1106488"/>
              <a:gd name="connsiteX18675" fmla="*/ 539750 w 1031876"/>
              <a:gd name="connsiteY18675" fmla="*/ 184150 h 1106488"/>
              <a:gd name="connsiteX18676" fmla="*/ 539751 w 1031876"/>
              <a:gd name="connsiteY18676" fmla="*/ 184150 h 1106488"/>
              <a:gd name="connsiteX18677" fmla="*/ 542728 w 1031876"/>
              <a:gd name="connsiteY18677" fmla="*/ 183356 h 1106488"/>
              <a:gd name="connsiteX18678" fmla="*/ 540227 w 1031876"/>
              <a:gd name="connsiteY18678" fmla="*/ 178689 h 1106488"/>
              <a:gd name="connsiteX18679" fmla="*/ 539751 w 1031876"/>
              <a:gd name="connsiteY18679" fmla="*/ 178594 h 1106488"/>
              <a:gd name="connsiteX18680" fmla="*/ 540135 w 1031876"/>
              <a:gd name="connsiteY18680" fmla="*/ 178517 h 1106488"/>
              <a:gd name="connsiteX18681" fmla="*/ 527051 w 1031876"/>
              <a:gd name="connsiteY18681" fmla="*/ 177800 h 1106488"/>
              <a:gd name="connsiteX18682" fmla="*/ 527051 w 1031876"/>
              <a:gd name="connsiteY18682" fmla="*/ 184150 h 1106488"/>
              <a:gd name="connsiteX18683" fmla="*/ 527051 w 1031876"/>
              <a:gd name="connsiteY18683" fmla="*/ 177800 h 1106488"/>
              <a:gd name="connsiteX18684" fmla="*/ 527051 w 1031876"/>
              <a:gd name="connsiteY18684" fmla="*/ 177800 h 1106488"/>
              <a:gd name="connsiteX18685" fmla="*/ 527845 w 1031876"/>
              <a:gd name="connsiteY18685" fmla="*/ 177800 h 1106488"/>
              <a:gd name="connsiteX18686" fmla="*/ 530226 w 1031876"/>
              <a:gd name="connsiteY18686" fmla="*/ 177800 h 1106488"/>
              <a:gd name="connsiteX18687" fmla="*/ 533401 w 1031876"/>
              <a:gd name="connsiteY18687" fmla="*/ 177800 h 1106488"/>
              <a:gd name="connsiteX18688" fmla="*/ 530226 w 1031876"/>
              <a:gd name="connsiteY18688" fmla="*/ 178254 h 1106488"/>
              <a:gd name="connsiteX18689" fmla="*/ 527845 w 1031876"/>
              <a:gd name="connsiteY18689" fmla="*/ 178594 h 1106488"/>
              <a:gd name="connsiteX18690" fmla="*/ 512763 w 1031876"/>
              <a:gd name="connsiteY18690" fmla="*/ 177800 h 1106488"/>
              <a:gd name="connsiteX18691" fmla="*/ 519113 w 1031876"/>
              <a:gd name="connsiteY18691" fmla="*/ 184150 h 1106488"/>
              <a:gd name="connsiteX18692" fmla="*/ 512763 w 1031876"/>
              <a:gd name="connsiteY18692" fmla="*/ 184150 h 1106488"/>
              <a:gd name="connsiteX18693" fmla="*/ 512763 w 1031876"/>
              <a:gd name="connsiteY18693" fmla="*/ 177800 h 1106488"/>
              <a:gd name="connsiteX18694" fmla="*/ 499270 w 1031876"/>
              <a:gd name="connsiteY18694" fmla="*/ 177800 h 1106488"/>
              <a:gd name="connsiteX18695" fmla="*/ 506414 w 1031876"/>
              <a:gd name="connsiteY18695" fmla="*/ 177800 h 1106488"/>
              <a:gd name="connsiteX18696" fmla="*/ 499270 w 1031876"/>
              <a:gd name="connsiteY18696" fmla="*/ 184150 h 1106488"/>
              <a:gd name="connsiteX18697" fmla="*/ 499270 w 1031876"/>
              <a:gd name="connsiteY18697" fmla="*/ 177800 h 1106488"/>
              <a:gd name="connsiteX18698" fmla="*/ 430213 w 1031876"/>
              <a:gd name="connsiteY18698" fmla="*/ 177800 h 1106488"/>
              <a:gd name="connsiteX18699" fmla="*/ 430213 w 1031876"/>
              <a:gd name="connsiteY18699" fmla="*/ 184150 h 1106488"/>
              <a:gd name="connsiteX18700" fmla="*/ 430213 w 1031876"/>
              <a:gd name="connsiteY18700" fmla="*/ 177800 h 1106488"/>
              <a:gd name="connsiteX18701" fmla="*/ 423863 w 1031876"/>
              <a:gd name="connsiteY18701" fmla="*/ 177800 h 1106488"/>
              <a:gd name="connsiteX18702" fmla="*/ 426244 w 1031876"/>
              <a:gd name="connsiteY18702" fmla="*/ 180975 h 1106488"/>
              <a:gd name="connsiteX18703" fmla="*/ 424271 w 1031876"/>
              <a:gd name="connsiteY18703" fmla="*/ 183606 h 1106488"/>
              <a:gd name="connsiteX18704" fmla="*/ 423863 w 1031876"/>
              <a:gd name="connsiteY18704" fmla="*/ 184150 h 1106488"/>
              <a:gd name="connsiteX18705" fmla="*/ 423863 w 1031876"/>
              <a:gd name="connsiteY18705" fmla="*/ 183725 h 1106488"/>
              <a:gd name="connsiteX18706" fmla="*/ 423620 w 1031876"/>
              <a:gd name="connsiteY18706" fmla="*/ 184150 h 1106488"/>
              <a:gd name="connsiteX18707" fmla="*/ 420512 w 1031876"/>
              <a:gd name="connsiteY18707" fmla="*/ 189583 h 1106488"/>
              <a:gd name="connsiteX18708" fmla="*/ 417093 w 1031876"/>
              <a:gd name="connsiteY18708" fmla="*/ 190437 h 1106488"/>
              <a:gd name="connsiteX18709" fmla="*/ 417093 w 1031876"/>
              <a:gd name="connsiteY18709" fmla="*/ 183606 h 1106488"/>
              <a:gd name="connsiteX18710" fmla="*/ 417948 w 1031876"/>
              <a:gd name="connsiteY18710" fmla="*/ 188729 h 1106488"/>
              <a:gd name="connsiteX18711" fmla="*/ 423296 w 1031876"/>
              <a:gd name="connsiteY18711" fmla="*/ 184150 h 1106488"/>
              <a:gd name="connsiteX18712" fmla="*/ 423863 w 1031876"/>
              <a:gd name="connsiteY18712" fmla="*/ 183665 h 1106488"/>
              <a:gd name="connsiteX18713" fmla="*/ 423863 w 1031876"/>
              <a:gd name="connsiteY18713" fmla="*/ 183606 h 1106488"/>
              <a:gd name="connsiteX18714" fmla="*/ 423863 w 1031876"/>
              <a:gd name="connsiteY18714" fmla="*/ 180975 h 1106488"/>
              <a:gd name="connsiteX18715" fmla="*/ 423863 w 1031876"/>
              <a:gd name="connsiteY18715" fmla="*/ 177800 h 1106488"/>
              <a:gd name="connsiteX18716" fmla="*/ 156224 w 1031876"/>
              <a:gd name="connsiteY18716" fmla="*/ 177408 h 1106488"/>
              <a:gd name="connsiteX18717" fmla="*/ 153194 w 1031876"/>
              <a:gd name="connsiteY18717" fmla="*/ 180379 h 1106488"/>
              <a:gd name="connsiteX18718" fmla="*/ 149814 w 1031876"/>
              <a:gd name="connsiteY18718" fmla="*/ 183694 h 1106488"/>
              <a:gd name="connsiteX18719" fmla="*/ 155774 w 1031876"/>
              <a:gd name="connsiteY18719" fmla="*/ 177849 h 1106488"/>
              <a:gd name="connsiteX18720" fmla="*/ 804971 w 1031876"/>
              <a:gd name="connsiteY18720" fmla="*/ 177397 h 1106488"/>
              <a:gd name="connsiteX18721" fmla="*/ 805775 w 1031876"/>
              <a:gd name="connsiteY18721" fmla="*/ 180073 h 1106488"/>
              <a:gd name="connsiteX18722" fmla="*/ 805173 w 1031876"/>
              <a:gd name="connsiteY18722" fmla="*/ 179730 h 1106488"/>
              <a:gd name="connsiteX18723" fmla="*/ 804272 w 1031876"/>
              <a:gd name="connsiteY18723" fmla="*/ 177630 h 1106488"/>
              <a:gd name="connsiteX18724" fmla="*/ 772648 w 1031876"/>
              <a:gd name="connsiteY18724" fmla="*/ 176776 h 1106488"/>
              <a:gd name="connsiteX18725" fmla="*/ 776067 w 1031876"/>
              <a:gd name="connsiteY18725" fmla="*/ 176776 h 1106488"/>
              <a:gd name="connsiteX18726" fmla="*/ 776922 w 1031876"/>
              <a:gd name="connsiteY18726" fmla="*/ 176776 h 1106488"/>
              <a:gd name="connsiteX18727" fmla="*/ 779486 w 1031876"/>
              <a:gd name="connsiteY18727" fmla="*/ 176776 h 1106488"/>
              <a:gd name="connsiteX18728" fmla="*/ 786323 w 1031876"/>
              <a:gd name="connsiteY18728" fmla="*/ 183606 h 1106488"/>
              <a:gd name="connsiteX18729" fmla="*/ 783759 w 1031876"/>
              <a:gd name="connsiteY18729" fmla="*/ 183606 h 1106488"/>
              <a:gd name="connsiteX18730" fmla="*/ 782905 w 1031876"/>
              <a:gd name="connsiteY18730" fmla="*/ 183606 h 1106488"/>
              <a:gd name="connsiteX18731" fmla="*/ 779486 w 1031876"/>
              <a:gd name="connsiteY18731" fmla="*/ 183606 h 1106488"/>
              <a:gd name="connsiteX18732" fmla="*/ 772648 w 1031876"/>
              <a:gd name="connsiteY18732" fmla="*/ 176776 h 1106488"/>
              <a:gd name="connsiteX18733" fmla="*/ 649571 w 1031876"/>
              <a:gd name="connsiteY18733" fmla="*/ 176776 h 1106488"/>
              <a:gd name="connsiteX18734" fmla="*/ 649571 w 1031876"/>
              <a:gd name="connsiteY18734" fmla="*/ 183606 h 1106488"/>
              <a:gd name="connsiteX18735" fmla="*/ 642734 w 1031876"/>
              <a:gd name="connsiteY18735" fmla="*/ 183606 h 1106488"/>
              <a:gd name="connsiteX18736" fmla="*/ 649571 w 1031876"/>
              <a:gd name="connsiteY18736" fmla="*/ 176776 h 1106488"/>
              <a:gd name="connsiteX18737" fmla="*/ 635896 w 1031876"/>
              <a:gd name="connsiteY18737" fmla="*/ 176776 h 1106488"/>
              <a:gd name="connsiteX18738" fmla="*/ 638175 w 1031876"/>
              <a:gd name="connsiteY18738" fmla="*/ 178294 h 1106488"/>
              <a:gd name="connsiteX18739" fmla="*/ 638114 w 1031876"/>
              <a:gd name="connsiteY18739" fmla="*/ 178437 h 1106488"/>
              <a:gd name="connsiteX18740" fmla="*/ 635896 w 1031876"/>
              <a:gd name="connsiteY18740" fmla="*/ 176776 h 1106488"/>
              <a:gd name="connsiteX18741" fmla="*/ 636751 w 1031876"/>
              <a:gd name="connsiteY18741" fmla="*/ 176776 h 1106488"/>
              <a:gd name="connsiteX18742" fmla="*/ 639315 w 1031876"/>
              <a:gd name="connsiteY18742" fmla="*/ 176776 h 1106488"/>
              <a:gd name="connsiteX18743" fmla="*/ 640170 w 1031876"/>
              <a:gd name="connsiteY18743" fmla="*/ 176776 h 1106488"/>
              <a:gd name="connsiteX18744" fmla="*/ 641879 w 1031876"/>
              <a:gd name="connsiteY18744" fmla="*/ 176776 h 1106488"/>
              <a:gd name="connsiteX18745" fmla="*/ 642734 w 1031876"/>
              <a:gd name="connsiteY18745" fmla="*/ 176776 h 1106488"/>
              <a:gd name="connsiteX18746" fmla="*/ 639516 w 1031876"/>
              <a:gd name="connsiteY18746" fmla="*/ 179187 h 1106488"/>
              <a:gd name="connsiteX18747" fmla="*/ 638175 w 1031876"/>
              <a:gd name="connsiteY18747" fmla="*/ 178294 h 1106488"/>
              <a:gd name="connsiteX18748" fmla="*/ 638460 w 1031876"/>
              <a:gd name="connsiteY18748" fmla="*/ 177630 h 1106488"/>
              <a:gd name="connsiteX18749" fmla="*/ 635896 w 1031876"/>
              <a:gd name="connsiteY18749" fmla="*/ 176776 h 1106488"/>
              <a:gd name="connsiteX18750" fmla="*/ 567520 w 1031876"/>
              <a:gd name="connsiteY18750" fmla="*/ 176776 h 1106488"/>
              <a:gd name="connsiteX18751" fmla="*/ 568545 w 1031876"/>
              <a:gd name="connsiteY18751" fmla="*/ 177800 h 1106488"/>
              <a:gd name="connsiteX18752" fmla="*/ 570939 w 1031876"/>
              <a:gd name="connsiteY18752" fmla="*/ 180191 h 1106488"/>
              <a:gd name="connsiteX18753" fmla="*/ 574358 w 1031876"/>
              <a:gd name="connsiteY18753" fmla="*/ 183606 h 1106488"/>
              <a:gd name="connsiteX18754" fmla="*/ 568495 w 1031876"/>
              <a:gd name="connsiteY18754" fmla="*/ 180260 h 1106488"/>
              <a:gd name="connsiteX18755" fmla="*/ 570707 w 1031876"/>
              <a:gd name="connsiteY18755" fmla="*/ 183356 h 1106488"/>
              <a:gd name="connsiteX18756" fmla="*/ 574676 w 1031876"/>
              <a:gd name="connsiteY18756" fmla="*/ 184150 h 1106488"/>
              <a:gd name="connsiteX18757" fmla="*/ 566738 w 1031876"/>
              <a:gd name="connsiteY18757" fmla="*/ 177800 h 1106488"/>
              <a:gd name="connsiteX18758" fmla="*/ 568337 w 1031876"/>
              <a:gd name="connsiteY18758" fmla="*/ 180038 h 1106488"/>
              <a:gd name="connsiteX18759" fmla="*/ 567776 w 1031876"/>
              <a:gd name="connsiteY18759" fmla="*/ 177800 h 1106488"/>
              <a:gd name="connsiteX18760" fmla="*/ 437606 w 1031876"/>
              <a:gd name="connsiteY18760" fmla="*/ 176776 h 1106488"/>
              <a:gd name="connsiteX18761" fmla="*/ 435812 w 1031876"/>
              <a:gd name="connsiteY18761" fmla="*/ 177800 h 1106488"/>
              <a:gd name="connsiteX18762" fmla="*/ 433255 w 1031876"/>
              <a:gd name="connsiteY18762" fmla="*/ 179260 h 1106488"/>
              <a:gd name="connsiteX18763" fmla="*/ 431793 w 1031876"/>
              <a:gd name="connsiteY18763" fmla="*/ 177800 h 1106488"/>
              <a:gd name="connsiteX18764" fmla="*/ 431623 w 1031876"/>
              <a:gd name="connsiteY18764" fmla="*/ 177630 h 1106488"/>
              <a:gd name="connsiteX18765" fmla="*/ 437606 w 1031876"/>
              <a:gd name="connsiteY18765" fmla="*/ 176776 h 1106488"/>
              <a:gd name="connsiteX18766" fmla="*/ 437606 w 1031876"/>
              <a:gd name="connsiteY18766" fmla="*/ 176776 h 1106488"/>
              <a:gd name="connsiteX18767" fmla="*/ 438461 w 1031876"/>
              <a:gd name="connsiteY18767" fmla="*/ 176776 h 1106488"/>
              <a:gd name="connsiteX18768" fmla="*/ 440170 w 1031876"/>
              <a:gd name="connsiteY18768" fmla="*/ 176776 h 1106488"/>
              <a:gd name="connsiteX18769" fmla="*/ 441025 w 1031876"/>
              <a:gd name="connsiteY18769" fmla="*/ 176776 h 1106488"/>
              <a:gd name="connsiteX18770" fmla="*/ 443589 w 1031876"/>
              <a:gd name="connsiteY18770" fmla="*/ 176776 h 1106488"/>
              <a:gd name="connsiteX18771" fmla="*/ 444444 w 1031876"/>
              <a:gd name="connsiteY18771" fmla="*/ 176776 h 1106488"/>
              <a:gd name="connsiteX18772" fmla="*/ 451281 w 1031876"/>
              <a:gd name="connsiteY18772" fmla="*/ 176776 h 1106488"/>
              <a:gd name="connsiteX18773" fmla="*/ 451281 w 1031876"/>
              <a:gd name="connsiteY18773" fmla="*/ 179337 h 1106488"/>
              <a:gd name="connsiteX18774" fmla="*/ 451281 w 1031876"/>
              <a:gd name="connsiteY18774" fmla="*/ 182753 h 1106488"/>
              <a:gd name="connsiteX18775" fmla="*/ 451281 w 1031876"/>
              <a:gd name="connsiteY18775" fmla="*/ 183606 h 1106488"/>
              <a:gd name="connsiteX18776" fmla="*/ 444444 w 1031876"/>
              <a:gd name="connsiteY18776" fmla="*/ 183606 h 1106488"/>
              <a:gd name="connsiteX18777" fmla="*/ 441025 w 1031876"/>
              <a:gd name="connsiteY18777" fmla="*/ 183606 h 1106488"/>
              <a:gd name="connsiteX18778" fmla="*/ 438461 w 1031876"/>
              <a:gd name="connsiteY18778" fmla="*/ 183606 h 1106488"/>
              <a:gd name="connsiteX18779" fmla="*/ 437606 w 1031876"/>
              <a:gd name="connsiteY18779" fmla="*/ 183606 h 1106488"/>
              <a:gd name="connsiteX18780" fmla="*/ 437606 w 1031876"/>
              <a:gd name="connsiteY18780" fmla="*/ 182753 h 1106488"/>
              <a:gd name="connsiteX18781" fmla="*/ 437606 w 1031876"/>
              <a:gd name="connsiteY18781" fmla="*/ 177800 h 1106488"/>
              <a:gd name="connsiteX18782" fmla="*/ 430768 w 1031876"/>
              <a:gd name="connsiteY18782" fmla="*/ 176776 h 1106488"/>
              <a:gd name="connsiteX18783" fmla="*/ 431623 w 1031876"/>
              <a:gd name="connsiteY18783" fmla="*/ 177630 h 1106488"/>
              <a:gd name="connsiteX18784" fmla="*/ 431599 w 1031876"/>
              <a:gd name="connsiteY18784" fmla="*/ 177800 h 1106488"/>
              <a:gd name="connsiteX18785" fmla="*/ 430768 w 1031876"/>
              <a:gd name="connsiteY18785" fmla="*/ 183606 h 1106488"/>
              <a:gd name="connsiteX18786" fmla="*/ 430768 w 1031876"/>
              <a:gd name="connsiteY18786" fmla="*/ 182753 h 1106488"/>
              <a:gd name="connsiteX18787" fmla="*/ 430768 w 1031876"/>
              <a:gd name="connsiteY18787" fmla="*/ 177800 h 1106488"/>
              <a:gd name="connsiteX18788" fmla="*/ 827617 w 1031876"/>
              <a:gd name="connsiteY18788" fmla="*/ 176742 h 1106488"/>
              <a:gd name="connsiteX18789" fmla="*/ 834497 w 1031876"/>
              <a:gd name="connsiteY18789" fmla="*/ 176742 h 1106488"/>
              <a:gd name="connsiteX18790" fmla="*/ 832433 w 1031876"/>
              <a:gd name="connsiteY18790" fmla="*/ 179494 h 1106488"/>
              <a:gd name="connsiteX18791" fmla="*/ 780401 w 1031876"/>
              <a:gd name="connsiteY18791" fmla="*/ 176238 h 1106488"/>
              <a:gd name="connsiteX18792" fmla="*/ 786323 w 1031876"/>
              <a:gd name="connsiteY18792" fmla="*/ 176776 h 1106488"/>
              <a:gd name="connsiteX18793" fmla="*/ 785468 w 1031876"/>
              <a:gd name="connsiteY18793" fmla="*/ 176776 h 1106488"/>
              <a:gd name="connsiteX18794" fmla="*/ 780341 w 1031876"/>
              <a:gd name="connsiteY18794" fmla="*/ 176776 h 1106488"/>
              <a:gd name="connsiteX18795" fmla="*/ 779486 w 1031876"/>
              <a:gd name="connsiteY18795" fmla="*/ 176776 h 1106488"/>
              <a:gd name="connsiteX18796" fmla="*/ 779011 w 1031876"/>
              <a:gd name="connsiteY18796" fmla="*/ 176112 h 1106488"/>
              <a:gd name="connsiteX18797" fmla="*/ 779327 w 1031876"/>
              <a:gd name="connsiteY18797" fmla="*/ 176141 h 1106488"/>
              <a:gd name="connsiteX18798" fmla="*/ 779486 w 1031876"/>
              <a:gd name="connsiteY18798" fmla="*/ 176776 h 1106488"/>
              <a:gd name="connsiteX18799" fmla="*/ 777967 w 1031876"/>
              <a:gd name="connsiteY18799" fmla="*/ 176017 h 1106488"/>
              <a:gd name="connsiteX18800" fmla="*/ 778802 w 1031876"/>
              <a:gd name="connsiteY18800" fmla="*/ 176093 h 1106488"/>
              <a:gd name="connsiteX18801" fmla="*/ 779486 w 1031876"/>
              <a:gd name="connsiteY18801" fmla="*/ 176776 h 1106488"/>
              <a:gd name="connsiteX18802" fmla="*/ 776447 w 1031876"/>
              <a:gd name="connsiteY18802" fmla="*/ 175258 h 1106488"/>
              <a:gd name="connsiteX18803" fmla="*/ 777967 w 1031876"/>
              <a:gd name="connsiteY18803" fmla="*/ 176017 h 1106488"/>
              <a:gd name="connsiteX18804" fmla="*/ 776922 w 1031876"/>
              <a:gd name="connsiteY18804" fmla="*/ 175922 h 1106488"/>
              <a:gd name="connsiteX18805" fmla="*/ 509588 w 1031876"/>
              <a:gd name="connsiteY18805" fmla="*/ 174823 h 1106488"/>
              <a:gd name="connsiteX18806" fmla="*/ 512763 w 1031876"/>
              <a:gd name="connsiteY18806" fmla="*/ 177800 h 1106488"/>
              <a:gd name="connsiteX18807" fmla="*/ 509588 w 1031876"/>
              <a:gd name="connsiteY18807" fmla="*/ 177800 h 1106488"/>
              <a:gd name="connsiteX18808" fmla="*/ 507207 w 1031876"/>
              <a:gd name="connsiteY18808" fmla="*/ 177800 h 1106488"/>
              <a:gd name="connsiteX18809" fmla="*/ 506414 w 1031876"/>
              <a:gd name="connsiteY18809" fmla="*/ 177800 h 1106488"/>
              <a:gd name="connsiteX18810" fmla="*/ 506413 w 1031876"/>
              <a:gd name="connsiteY18810" fmla="*/ 177800 h 1106488"/>
              <a:gd name="connsiteX18811" fmla="*/ 509588 w 1031876"/>
              <a:gd name="connsiteY18811" fmla="*/ 174823 h 1106488"/>
              <a:gd name="connsiteX18812" fmla="*/ 778631 w 1031876"/>
              <a:gd name="connsiteY18812" fmla="*/ 173361 h 1106488"/>
              <a:gd name="connsiteX18813" fmla="*/ 781302 w 1031876"/>
              <a:gd name="connsiteY18813" fmla="*/ 175709 h 1106488"/>
              <a:gd name="connsiteX18814" fmla="*/ 780401 w 1031876"/>
              <a:gd name="connsiteY18814" fmla="*/ 176238 h 1106488"/>
              <a:gd name="connsiteX18815" fmla="*/ 779327 w 1031876"/>
              <a:gd name="connsiteY18815" fmla="*/ 176141 h 1106488"/>
              <a:gd name="connsiteX18816" fmla="*/ 525097 w 1031876"/>
              <a:gd name="connsiteY18816" fmla="*/ 173281 h 1106488"/>
              <a:gd name="connsiteX18817" fmla="*/ 526059 w 1031876"/>
              <a:gd name="connsiteY18817" fmla="*/ 173831 h 1106488"/>
              <a:gd name="connsiteX18818" fmla="*/ 527051 w 1031876"/>
              <a:gd name="connsiteY18818" fmla="*/ 177800 h 1106488"/>
              <a:gd name="connsiteX18819" fmla="*/ 524074 w 1031876"/>
              <a:gd name="connsiteY18819" fmla="*/ 177800 h 1106488"/>
              <a:gd name="connsiteX18820" fmla="*/ 523082 w 1031876"/>
              <a:gd name="connsiteY18820" fmla="*/ 177800 h 1106488"/>
              <a:gd name="connsiteX18821" fmla="*/ 519907 w 1031876"/>
              <a:gd name="connsiteY18821" fmla="*/ 177800 h 1106488"/>
              <a:gd name="connsiteX18822" fmla="*/ 519907 w 1031876"/>
              <a:gd name="connsiteY18822" fmla="*/ 184150 h 1106488"/>
              <a:gd name="connsiteX18823" fmla="*/ 519014 w 1031876"/>
              <a:gd name="connsiteY18823" fmla="*/ 180975 h 1106488"/>
              <a:gd name="connsiteX18824" fmla="*/ 517309 w 1031876"/>
              <a:gd name="connsiteY18824" fmla="*/ 180109 h 1106488"/>
              <a:gd name="connsiteX18825" fmla="*/ 512763 w 1031876"/>
              <a:gd name="connsiteY18825" fmla="*/ 177800 h 1106488"/>
              <a:gd name="connsiteX18826" fmla="*/ 516335 w 1031876"/>
              <a:gd name="connsiteY18826" fmla="*/ 177800 h 1106488"/>
              <a:gd name="connsiteX18827" fmla="*/ 519113 w 1031876"/>
              <a:gd name="connsiteY18827" fmla="*/ 177800 h 1106488"/>
              <a:gd name="connsiteX18828" fmla="*/ 523082 w 1031876"/>
              <a:gd name="connsiteY18828" fmla="*/ 176808 h 1106488"/>
              <a:gd name="connsiteX18829" fmla="*/ 766201 w 1031876"/>
              <a:gd name="connsiteY18829" fmla="*/ 172677 h 1106488"/>
              <a:gd name="connsiteX18830" fmla="*/ 772648 w 1031876"/>
              <a:gd name="connsiteY18830" fmla="*/ 176776 h 1106488"/>
              <a:gd name="connsiteX18831" fmla="*/ 766665 w 1031876"/>
              <a:gd name="connsiteY18831" fmla="*/ 175922 h 1106488"/>
              <a:gd name="connsiteX18832" fmla="*/ 154885 w 1031876"/>
              <a:gd name="connsiteY18832" fmla="*/ 172274 h 1106488"/>
              <a:gd name="connsiteX18833" fmla="*/ 153790 w 1031876"/>
              <a:gd name="connsiteY18833" fmla="*/ 173434 h 1106488"/>
              <a:gd name="connsiteX18834" fmla="*/ 150416 w 1031876"/>
              <a:gd name="connsiteY18834" fmla="*/ 177006 h 1106488"/>
              <a:gd name="connsiteX18835" fmla="*/ 775949 w 1031876"/>
              <a:gd name="connsiteY18835" fmla="*/ 171830 h 1106488"/>
              <a:gd name="connsiteX18836" fmla="*/ 778631 w 1031876"/>
              <a:gd name="connsiteY18836" fmla="*/ 173361 h 1106488"/>
              <a:gd name="connsiteX18837" fmla="*/ 775949 w 1031876"/>
              <a:gd name="connsiteY18837" fmla="*/ 171830 h 1106488"/>
              <a:gd name="connsiteX18838" fmla="*/ 625688 w 1031876"/>
              <a:gd name="connsiteY18838" fmla="*/ 171677 h 1106488"/>
              <a:gd name="connsiteX18839" fmla="*/ 627856 w 1031876"/>
              <a:gd name="connsiteY18839" fmla="*/ 172839 h 1106488"/>
              <a:gd name="connsiteX18840" fmla="*/ 627875 w 1031876"/>
              <a:gd name="connsiteY18840" fmla="*/ 172769 h 1106488"/>
              <a:gd name="connsiteX18841" fmla="*/ 773942 w 1031876"/>
              <a:gd name="connsiteY18841" fmla="*/ 170684 h 1106488"/>
              <a:gd name="connsiteX18842" fmla="*/ 774168 w 1031876"/>
              <a:gd name="connsiteY18842" fmla="*/ 170704 h 1106488"/>
              <a:gd name="connsiteX18843" fmla="*/ 775212 w 1031876"/>
              <a:gd name="connsiteY18843" fmla="*/ 170799 h 1106488"/>
              <a:gd name="connsiteX18844" fmla="*/ 775687 w 1031876"/>
              <a:gd name="connsiteY18844" fmla="*/ 171463 h 1106488"/>
              <a:gd name="connsiteX18845" fmla="*/ 775949 w 1031876"/>
              <a:gd name="connsiteY18845" fmla="*/ 171830 h 1106488"/>
              <a:gd name="connsiteX18846" fmla="*/ 773332 w 1031876"/>
              <a:gd name="connsiteY18846" fmla="*/ 170629 h 1106488"/>
              <a:gd name="connsiteX18847" fmla="*/ 773942 w 1031876"/>
              <a:gd name="connsiteY18847" fmla="*/ 170684 h 1106488"/>
              <a:gd name="connsiteX18848" fmla="*/ 775949 w 1031876"/>
              <a:gd name="connsiteY18848" fmla="*/ 171830 h 1106488"/>
              <a:gd name="connsiteX18849" fmla="*/ 779011 w 1031876"/>
              <a:gd name="connsiteY18849" fmla="*/ 176112 h 1106488"/>
              <a:gd name="connsiteX18850" fmla="*/ 778802 w 1031876"/>
              <a:gd name="connsiteY18850" fmla="*/ 176093 h 1106488"/>
              <a:gd name="connsiteX18851" fmla="*/ 776067 w 1031876"/>
              <a:gd name="connsiteY18851" fmla="*/ 173361 h 1106488"/>
              <a:gd name="connsiteX18852" fmla="*/ 771183 w 1031876"/>
              <a:gd name="connsiteY18852" fmla="*/ 170433 h 1106488"/>
              <a:gd name="connsiteX18853" fmla="*/ 773123 w 1031876"/>
              <a:gd name="connsiteY18853" fmla="*/ 170610 h 1106488"/>
              <a:gd name="connsiteX18854" fmla="*/ 776447 w 1031876"/>
              <a:gd name="connsiteY18854" fmla="*/ 175258 h 1106488"/>
              <a:gd name="connsiteX18855" fmla="*/ 772648 w 1031876"/>
              <a:gd name="connsiteY18855" fmla="*/ 173361 h 1106488"/>
              <a:gd name="connsiteX18856" fmla="*/ 770783 w 1031876"/>
              <a:gd name="connsiteY18856" fmla="*/ 172429 h 1106488"/>
              <a:gd name="connsiteX18857" fmla="*/ 770084 w 1031876"/>
              <a:gd name="connsiteY18857" fmla="*/ 170799 h 1106488"/>
              <a:gd name="connsiteX18858" fmla="*/ 156634 w 1031876"/>
              <a:gd name="connsiteY18858" fmla="*/ 170422 h 1106488"/>
              <a:gd name="connsiteX18859" fmla="*/ 156320 w 1031876"/>
              <a:gd name="connsiteY18859" fmla="*/ 170755 h 1106488"/>
              <a:gd name="connsiteX18860" fmla="*/ 154885 w 1031876"/>
              <a:gd name="connsiteY18860" fmla="*/ 172274 h 1106488"/>
              <a:gd name="connsiteX18861" fmla="*/ 779486 w 1031876"/>
              <a:gd name="connsiteY18861" fmla="*/ 169945 h 1106488"/>
              <a:gd name="connsiteX18862" fmla="*/ 786323 w 1031876"/>
              <a:gd name="connsiteY18862" fmla="*/ 176776 h 1106488"/>
              <a:gd name="connsiteX18863" fmla="*/ 779486 w 1031876"/>
              <a:gd name="connsiteY18863" fmla="*/ 169945 h 1106488"/>
              <a:gd name="connsiteX18864" fmla="*/ 772648 w 1031876"/>
              <a:gd name="connsiteY18864" fmla="*/ 169945 h 1106488"/>
              <a:gd name="connsiteX18865" fmla="*/ 773332 w 1031876"/>
              <a:gd name="connsiteY18865" fmla="*/ 170629 h 1106488"/>
              <a:gd name="connsiteX18866" fmla="*/ 773123 w 1031876"/>
              <a:gd name="connsiteY18866" fmla="*/ 170610 h 1106488"/>
              <a:gd name="connsiteX18867" fmla="*/ 765810 w 1031876"/>
              <a:gd name="connsiteY18867" fmla="*/ 169945 h 1106488"/>
              <a:gd name="connsiteX18868" fmla="*/ 770783 w 1031876"/>
              <a:gd name="connsiteY18868" fmla="*/ 172429 h 1106488"/>
              <a:gd name="connsiteX18869" fmla="*/ 772648 w 1031876"/>
              <a:gd name="connsiteY18869" fmla="*/ 176776 h 1106488"/>
              <a:gd name="connsiteX18870" fmla="*/ 765810 w 1031876"/>
              <a:gd name="connsiteY18870" fmla="*/ 169945 h 1106488"/>
              <a:gd name="connsiteX18871" fmla="*/ 765810 w 1031876"/>
              <a:gd name="connsiteY18871" fmla="*/ 169945 h 1106488"/>
              <a:gd name="connsiteX18872" fmla="*/ 766665 w 1031876"/>
              <a:gd name="connsiteY18872" fmla="*/ 169945 h 1106488"/>
              <a:gd name="connsiteX18873" fmla="*/ 769229 w 1031876"/>
              <a:gd name="connsiteY18873" fmla="*/ 169945 h 1106488"/>
              <a:gd name="connsiteX18874" fmla="*/ 770084 w 1031876"/>
              <a:gd name="connsiteY18874" fmla="*/ 169945 h 1106488"/>
              <a:gd name="connsiteX18875" fmla="*/ 771793 w 1031876"/>
              <a:gd name="connsiteY18875" fmla="*/ 169945 h 1106488"/>
              <a:gd name="connsiteX18876" fmla="*/ 772648 w 1031876"/>
              <a:gd name="connsiteY18876" fmla="*/ 169945 h 1106488"/>
              <a:gd name="connsiteX18877" fmla="*/ 771183 w 1031876"/>
              <a:gd name="connsiteY18877" fmla="*/ 170433 h 1106488"/>
              <a:gd name="connsiteX18878" fmla="*/ 574358 w 1031876"/>
              <a:gd name="connsiteY18878" fmla="*/ 169945 h 1106488"/>
              <a:gd name="connsiteX18879" fmla="*/ 574358 w 1031876"/>
              <a:gd name="connsiteY18879" fmla="*/ 176776 h 1106488"/>
              <a:gd name="connsiteX18880" fmla="*/ 574358 w 1031876"/>
              <a:gd name="connsiteY18880" fmla="*/ 169945 h 1106488"/>
              <a:gd name="connsiteX18881" fmla="*/ 567520 w 1031876"/>
              <a:gd name="connsiteY18881" fmla="*/ 169945 h 1106488"/>
              <a:gd name="connsiteX18882" fmla="*/ 567520 w 1031876"/>
              <a:gd name="connsiteY18882" fmla="*/ 176776 h 1106488"/>
              <a:gd name="connsiteX18883" fmla="*/ 566665 w 1031876"/>
              <a:gd name="connsiteY18883" fmla="*/ 170799 h 1106488"/>
              <a:gd name="connsiteX18884" fmla="*/ 565811 w 1031876"/>
              <a:gd name="connsiteY18884" fmla="*/ 170677 h 1106488"/>
              <a:gd name="connsiteX18885" fmla="*/ 567520 w 1031876"/>
              <a:gd name="connsiteY18885" fmla="*/ 169945 h 1106488"/>
              <a:gd name="connsiteX18886" fmla="*/ 574358 w 1031876"/>
              <a:gd name="connsiteY18886" fmla="*/ 176776 h 1106488"/>
              <a:gd name="connsiteX18887" fmla="*/ 573503 w 1031876"/>
              <a:gd name="connsiteY18887" fmla="*/ 176776 h 1106488"/>
              <a:gd name="connsiteX18888" fmla="*/ 570939 w 1031876"/>
              <a:gd name="connsiteY18888" fmla="*/ 176776 h 1106488"/>
              <a:gd name="connsiteX18889" fmla="*/ 568375 w 1031876"/>
              <a:gd name="connsiteY18889" fmla="*/ 176776 h 1106488"/>
              <a:gd name="connsiteX18890" fmla="*/ 567520 w 1031876"/>
              <a:gd name="connsiteY18890" fmla="*/ 176776 h 1106488"/>
              <a:gd name="connsiteX18891" fmla="*/ 567520 w 1031876"/>
              <a:gd name="connsiteY18891" fmla="*/ 169945 h 1106488"/>
              <a:gd name="connsiteX18892" fmla="*/ 560683 w 1031876"/>
              <a:gd name="connsiteY18892" fmla="*/ 169945 h 1106488"/>
              <a:gd name="connsiteX18893" fmla="*/ 565811 w 1031876"/>
              <a:gd name="connsiteY18893" fmla="*/ 170677 h 1106488"/>
              <a:gd name="connsiteX18894" fmla="*/ 561538 w 1031876"/>
              <a:gd name="connsiteY18894" fmla="*/ 172507 h 1106488"/>
              <a:gd name="connsiteX18895" fmla="*/ 560683 w 1031876"/>
              <a:gd name="connsiteY18895" fmla="*/ 169945 h 1106488"/>
              <a:gd name="connsiteX18896" fmla="*/ 540170 w 1031876"/>
              <a:gd name="connsiteY18896" fmla="*/ 169945 h 1106488"/>
              <a:gd name="connsiteX18897" fmla="*/ 547007 w 1031876"/>
              <a:gd name="connsiteY18897" fmla="*/ 176776 h 1106488"/>
              <a:gd name="connsiteX18898" fmla="*/ 540170 w 1031876"/>
              <a:gd name="connsiteY18898" fmla="*/ 169945 h 1106488"/>
              <a:gd name="connsiteX18899" fmla="*/ 464956 w 1031876"/>
              <a:gd name="connsiteY18899" fmla="*/ 169945 h 1106488"/>
              <a:gd name="connsiteX18900" fmla="*/ 464956 w 1031876"/>
              <a:gd name="connsiteY18900" fmla="*/ 176776 h 1106488"/>
              <a:gd name="connsiteX18901" fmla="*/ 461538 w 1031876"/>
              <a:gd name="connsiteY18901" fmla="*/ 176776 h 1106488"/>
              <a:gd name="connsiteX18902" fmla="*/ 458974 w 1031876"/>
              <a:gd name="connsiteY18902" fmla="*/ 176776 h 1106488"/>
              <a:gd name="connsiteX18903" fmla="*/ 458119 w 1031876"/>
              <a:gd name="connsiteY18903" fmla="*/ 176776 h 1106488"/>
              <a:gd name="connsiteX18904" fmla="*/ 464956 w 1031876"/>
              <a:gd name="connsiteY18904" fmla="*/ 169945 h 1106488"/>
              <a:gd name="connsiteX18905" fmla="*/ 430768 w 1031876"/>
              <a:gd name="connsiteY18905" fmla="*/ 169945 h 1106488"/>
              <a:gd name="connsiteX18906" fmla="*/ 437606 w 1031876"/>
              <a:gd name="connsiteY18906" fmla="*/ 169945 h 1106488"/>
              <a:gd name="connsiteX18907" fmla="*/ 437606 w 1031876"/>
              <a:gd name="connsiteY18907" fmla="*/ 172507 h 1106488"/>
              <a:gd name="connsiteX18908" fmla="*/ 437606 w 1031876"/>
              <a:gd name="connsiteY18908" fmla="*/ 174215 h 1106488"/>
              <a:gd name="connsiteX18909" fmla="*/ 437606 w 1031876"/>
              <a:gd name="connsiteY18909" fmla="*/ 175922 h 1106488"/>
              <a:gd name="connsiteX18910" fmla="*/ 437606 w 1031876"/>
              <a:gd name="connsiteY18910" fmla="*/ 176776 h 1106488"/>
              <a:gd name="connsiteX18911" fmla="*/ 436751 w 1031876"/>
              <a:gd name="connsiteY18911" fmla="*/ 176776 h 1106488"/>
              <a:gd name="connsiteX18912" fmla="*/ 435042 w 1031876"/>
              <a:gd name="connsiteY18912" fmla="*/ 176776 h 1106488"/>
              <a:gd name="connsiteX18913" fmla="*/ 434187 w 1031876"/>
              <a:gd name="connsiteY18913" fmla="*/ 176776 h 1106488"/>
              <a:gd name="connsiteX18914" fmla="*/ 431623 w 1031876"/>
              <a:gd name="connsiteY18914" fmla="*/ 176776 h 1106488"/>
              <a:gd name="connsiteX18915" fmla="*/ 430768 w 1031876"/>
              <a:gd name="connsiteY18915" fmla="*/ 176776 h 1106488"/>
              <a:gd name="connsiteX18916" fmla="*/ 430768 w 1031876"/>
              <a:gd name="connsiteY18916" fmla="*/ 169945 h 1106488"/>
              <a:gd name="connsiteX18917" fmla="*/ 820738 w 1031876"/>
              <a:gd name="connsiteY18917" fmla="*/ 169863 h 1106488"/>
              <a:gd name="connsiteX18918" fmla="*/ 827617 w 1031876"/>
              <a:gd name="connsiteY18918" fmla="*/ 176742 h 1106488"/>
              <a:gd name="connsiteX18919" fmla="*/ 820738 w 1031876"/>
              <a:gd name="connsiteY18919" fmla="*/ 176742 h 1106488"/>
              <a:gd name="connsiteX18920" fmla="*/ 820738 w 1031876"/>
              <a:gd name="connsiteY18920" fmla="*/ 169863 h 1106488"/>
              <a:gd name="connsiteX18921" fmla="*/ 812801 w 1031876"/>
              <a:gd name="connsiteY18921" fmla="*/ 169863 h 1106488"/>
              <a:gd name="connsiteX18922" fmla="*/ 819945 w 1031876"/>
              <a:gd name="connsiteY18922" fmla="*/ 169863 h 1106488"/>
              <a:gd name="connsiteX18923" fmla="*/ 817266 w 1031876"/>
              <a:gd name="connsiteY18923" fmla="*/ 170756 h 1106488"/>
              <a:gd name="connsiteX18924" fmla="*/ 818207 w 1031876"/>
              <a:gd name="connsiteY18924" fmla="*/ 172952 h 1106488"/>
              <a:gd name="connsiteX18925" fmla="*/ 806451 w 1031876"/>
              <a:gd name="connsiteY18925" fmla="*/ 169863 h 1106488"/>
              <a:gd name="connsiteX18926" fmla="*/ 812801 w 1031876"/>
              <a:gd name="connsiteY18926" fmla="*/ 169863 h 1106488"/>
              <a:gd name="connsiteX18927" fmla="*/ 813793 w 1031876"/>
              <a:gd name="connsiteY18927" fmla="*/ 170756 h 1106488"/>
              <a:gd name="connsiteX18928" fmla="*/ 819446 w 1031876"/>
              <a:gd name="connsiteY18928" fmla="*/ 175844 h 1106488"/>
              <a:gd name="connsiteX18929" fmla="*/ 818207 w 1031876"/>
              <a:gd name="connsiteY18929" fmla="*/ 172952 h 1106488"/>
              <a:gd name="connsiteX18930" fmla="*/ 819052 w 1031876"/>
              <a:gd name="connsiteY18930" fmla="*/ 173435 h 1106488"/>
              <a:gd name="connsiteX18931" fmla="*/ 819714 w 1031876"/>
              <a:gd name="connsiteY18931" fmla="*/ 176085 h 1106488"/>
              <a:gd name="connsiteX18932" fmla="*/ 820739 w 1031876"/>
              <a:gd name="connsiteY18932" fmla="*/ 177007 h 1106488"/>
              <a:gd name="connsiteX18933" fmla="*/ 823517 w 1031876"/>
              <a:gd name="connsiteY18933" fmla="*/ 177007 h 1106488"/>
              <a:gd name="connsiteX18934" fmla="*/ 826196 w 1031876"/>
              <a:gd name="connsiteY18934" fmla="*/ 177007 h 1106488"/>
              <a:gd name="connsiteX18935" fmla="*/ 827089 w 1031876"/>
              <a:gd name="connsiteY18935" fmla="*/ 177007 h 1106488"/>
              <a:gd name="connsiteX18936" fmla="*/ 827089 w 1031876"/>
              <a:gd name="connsiteY18936" fmla="*/ 177900 h 1106488"/>
              <a:gd name="connsiteX18937" fmla="*/ 827089 w 1031876"/>
              <a:gd name="connsiteY18937" fmla="*/ 180579 h 1106488"/>
              <a:gd name="connsiteX18938" fmla="*/ 827089 w 1031876"/>
              <a:gd name="connsiteY18938" fmla="*/ 184150 h 1106488"/>
              <a:gd name="connsiteX18939" fmla="*/ 827089 w 1031876"/>
              <a:gd name="connsiteY18939" fmla="*/ 184151 h 1106488"/>
              <a:gd name="connsiteX18940" fmla="*/ 827088 w 1031876"/>
              <a:gd name="connsiteY18940" fmla="*/ 184150 h 1106488"/>
              <a:gd name="connsiteX18941" fmla="*/ 823517 w 1031876"/>
              <a:gd name="connsiteY18941" fmla="*/ 177900 h 1106488"/>
              <a:gd name="connsiteX18942" fmla="*/ 820739 w 1031876"/>
              <a:gd name="connsiteY18942" fmla="*/ 177205 h 1106488"/>
              <a:gd name="connsiteX18943" fmla="*/ 820739 w 1031876"/>
              <a:gd name="connsiteY18943" fmla="*/ 177801 h 1106488"/>
              <a:gd name="connsiteX18944" fmla="*/ 823913 w 1031876"/>
              <a:gd name="connsiteY18944" fmla="*/ 180975 h 1106488"/>
              <a:gd name="connsiteX18945" fmla="*/ 827088 w 1031876"/>
              <a:gd name="connsiteY18945" fmla="*/ 184150 h 1106488"/>
              <a:gd name="connsiteX18946" fmla="*/ 821532 w 1031876"/>
              <a:gd name="connsiteY18946" fmla="*/ 179387 h 1106488"/>
              <a:gd name="connsiteX18947" fmla="*/ 820739 w 1031876"/>
              <a:gd name="connsiteY18947" fmla="*/ 184144 h 1106488"/>
              <a:gd name="connsiteX18948" fmla="*/ 820739 w 1031876"/>
              <a:gd name="connsiteY18948" fmla="*/ 184150 h 1106488"/>
              <a:gd name="connsiteX18949" fmla="*/ 820739 w 1031876"/>
              <a:gd name="connsiteY18949" fmla="*/ 184150 h 1106488"/>
              <a:gd name="connsiteX18950" fmla="*/ 823913 w 1031876"/>
              <a:gd name="connsiteY18950" fmla="*/ 184944 h 1106488"/>
              <a:gd name="connsiteX18951" fmla="*/ 824779 w 1031876"/>
              <a:gd name="connsiteY18951" fmla="*/ 186459 h 1106488"/>
              <a:gd name="connsiteX18952" fmla="*/ 820739 w 1031876"/>
              <a:gd name="connsiteY18952" fmla="*/ 184151 h 1106488"/>
              <a:gd name="connsiteX18953" fmla="*/ 820739 w 1031876"/>
              <a:gd name="connsiteY18953" fmla="*/ 184151 h 1106488"/>
              <a:gd name="connsiteX18954" fmla="*/ 820738 w 1031876"/>
              <a:gd name="connsiteY18954" fmla="*/ 184150 h 1106488"/>
              <a:gd name="connsiteX18955" fmla="*/ 820738 w 1031876"/>
              <a:gd name="connsiteY18955" fmla="*/ 184150 h 1106488"/>
              <a:gd name="connsiteX18956" fmla="*/ 820738 w 1031876"/>
              <a:gd name="connsiteY18956" fmla="*/ 184150 h 1106488"/>
              <a:gd name="connsiteX18957" fmla="*/ 820738 w 1031876"/>
              <a:gd name="connsiteY18957" fmla="*/ 184150 h 1106488"/>
              <a:gd name="connsiteX18958" fmla="*/ 820738 w 1031876"/>
              <a:gd name="connsiteY18958" fmla="*/ 184149 h 1106488"/>
              <a:gd name="connsiteX18959" fmla="*/ 820342 w 1031876"/>
              <a:gd name="connsiteY18959" fmla="*/ 183526 h 1106488"/>
              <a:gd name="connsiteX18960" fmla="*/ 816770 w 1031876"/>
              <a:gd name="connsiteY18960" fmla="*/ 177900 h 1106488"/>
              <a:gd name="connsiteX18961" fmla="*/ 813228 w 1031876"/>
              <a:gd name="connsiteY18961" fmla="*/ 177103 h 1106488"/>
              <a:gd name="connsiteX18962" fmla="*/ 812890 w 1031876"/>
              <a:gd name="connsiteY18962" fmla="*/ 177027 h 1106488"/>
              <a:gd name="connsiteX18963" fmla="*/ 813595 w 1031876"/>
              <a:gd name="connsiteY18963" fmla="*/ 177483 h 1106488"/>
              <a:gd name="connsiteX18964" fmla="*/ 812801 w 1031876"/>
              <a:gd name="connsiteY18964" fmla="*/ 177277 h 1106488"/>
              <a:gd name="connsiteX18965" fmla="*/ 812801 w 1031876"/>
              <a:gd name="connsiteY18965" fmla="*/ 177483 h 1106488"/>
              <a:gd name="connsiteX18966" fmla="*/ 812801 w 1031876"/>
              <a:gd name="connsiteY18966" fmla="*/ 177800 h 1106488"/>
              <a:gd name="connsiteX18967" fmla="*/ 813633 w 1031876"/>
              <a:gd name="connsiteY18967" fmla="*/ 177800 h 1106488"/>
              <a:gd name="connsiteX18968" fmla="*/ 813595 w 1031876"/>
              <a:gd name="connsiteY18968" fmla="*/ 177483 h 1106488"/>
              <a:gd name="connsiteX18969" fmla="*/ 813901 w 1031876"/>
              <a:gd name="connsiteY18969" fmla="*/ 177800 h 1106488"/>
              <a:gd name="connsiteX18970" fmla="*/ 814389 w 1031876"/>
              <a:gd name="connsiteY18970" fmla="*/ 177800 h 1106488"/>
              <a:gd name="connsiteX18971" fmla="*/ 814389 w 1031876"/>
              <a:gd name="connsiteY18971" fmla="*/ 178305 h 1106488"/>
              <a:gd name="connsiteX18972" fmla="*/ 816968 w 1031876"/>
              <a:gd name="connsiteY18972" fmla="*/ 180975 h 1106488"/>
              <a:gd name="connsiteX18973" fmla="*/ 820342 w 1031876"/>
              <a:gd name="connsiteY18973" fmla="*/ 184468 h 1106488"/>
              <a:gd name="connsiteX18974" fmla="*/ 814389 w 1031876"/>
              <a:gd name="connsiteY18974" fmla="*/ 179075 h 1106488"/>
              <a:gd name="connsiteX18975" fmla="*/ 814389 w 1031876"/>
              <a:gd name="connsiteY18975" fmla="*/ 179388 h 1106488"/>
              <a:gd name="connsiteX18976" fmla="*/ 813825 w 1031876"/>
              <a:gd name="connsiteY18976" fmla="*/ 179388 h 1106488"/>
              <a:gd name="connsiteX18977" fmla="*/ 814053 w 1031876"/>
              <a:gd name="connsiteY18977" fmla="*/ 181276 h 1106488"/>
              <a:gd name="connsiteX18978" fmla="*/ 815490 w 1031876"/>
              <a:gd name="connsiteY18978" fmla="*/ 182539 h 1106488"/>
              <a:gd name="connsiteX18979" fmla="*/ 814291 w 1031876"/>
              <a:gd name="connsiteY18979" fmla="*/ 183244 h 1106488"/>
              <a:gd name="connsiteX18980" fmla="*/ 814425 w 1031876"/>
              <a:gd name="connsiteY18980" fmla="*/ 184356 h 1106488"/>
              <a:gd name="connsiteX18981" fmla="*/ 819052 w 1031876"/>
              <a:gd name="connsiteY18981" fmla="*/ 184944 h 1106488"/>
              <a:gd name="connsiteX18982" fmla="*/ 819856 w 1031876"/>
              <a:gd name="connsiteY18982" fmla="*/ 189946 h 1106488"/>
              <a:gd name="connsiteX18983" fmla="*/ 820342 w 1031876"/>
              <a:gd name="connsiteY18983" fmla="*/ 190310 h 1106488"/>
              <a:gd name="connsiteX18984" fmla="*/ 820342 w 1031876"/>
              <a:gd name="connsiteY18984" fmla="*/ 187960 h 1106488"/>
              <a:gd name="connsiteX18985" fmla="*/ 820342 w 1031876"/>
              <a:gd name="connsiteY18985" fmla="*/ 184468 h 1106488"/>
              <a:gd name="connsiteX18986" fmla="*/ 825326 w 1031876"/>
              <a:gd name="connsiteY18986" fmla="*/ 187416 h 1106488"/>
              <a:gd name="connsiteX18987" fmla="*/ 824779 w 1031876"/>
              <a:gd name="connsiteY18987" fmla="*/ 186459 h 1106488"/>
              <a:gd name="connsiteX18988" fmla="*/ 826294 w 1031876"/>
              <a:gd name="connsiteY18988" fmla="*/ 187325 h 1106488"/>
              <a:gd name="connsiteX18989" fmla="*/ 827088 w 1031876"/>
              <a:gd name="connsiteY18989" fmla="*/ 190500 h 1106488"/>
              <a:gd name="connsiteX18990" fmla="*/ 826691 w 1031876"/>
              <a:gd name="connsiteY18990" fmla="*/ 189805 h 1106488"/>
              <a:gd name="connsiteX18991" fmla="*/ 826859 w 1031876"/>
              <a:gd name="connsiteY18991" fmla="*/ 190500 h 1106488"/>
              <a:gd name="connsiteX18992" fmla="*/ 827088 w 1031876"/>
              <a:gd name="connsiteY18992" fmla="*/ 191449 h 1106488"/>
              <a:gd name="connsiteX18993" fmla="*/ 827089 w 1031876"/>
              <a:gd name="connsiteY18993" fmla="*/ 191453 h 1106488"/>
              <a:gd name="connsiteX18994" fmla="*/ 827088 w 1031876"/>
              <a:gd name="connsiteY18994" fmla="*/ 191452 h 1106488"/>
              <a:gd name="connsiteX18995" fmla="*/ 825862 w 1031876"/>
              <a:gd name="connsiteY18995" fmla="*/ 190500 h 1106488"/>
              <a:gd name="connsiteX18996" fmla="*/ 823716 w 1031876"/>
              <a:gd name="connsiteY18996" fmla="*/ 188834 h 1106488"/>
              <a:gd name="connsiteX18997" fmla="*/ 822795 w 1031876"/>
              <a:gd name="connsiteY18997" fmla="*/ 189548 h 1106488"/>
              <a:gd name="connsiteX18998" fmla="*/ 821569 w 1031876"/>
              <a:gd name="connsiteY18998" fmla="*/ 190500 h 1106488"/>
              <a:gd name="connsiteX18999" fmla="*/ 820931 w 1031876"/>
              <a:gd name="connsiteY18999" fmla="*/ 190996 h 1106488"/>
              <a:gd name="connsiteX19000" fmla="*/ 821274 w 1031876"/>
              <a:gd name="connsiteY19000" fmla="*/ 191453 h 1106488"/>
              <a:gd name="connsiteX19001" fmla="*/ 823075 w 1031876"/>
              <a:gd name="connsiteY19001" fmla="*/ 193852 h 1106488"/>
              <a:gd name="connsiteX19002" fmla="*/ 822893 w 1031876"/>
              <a:gd name="connsiteY19002" fmla="*/ 194094 h 1106488"/>
              <a:gd name="connsiteX19003" fmla="*/ 820511 w 1031876"/>
              <a:gd name="connsiteY19003" fmla="*/ 197267 h 1106488"/>
              <a:gd name="connsiteX19004" fmla="*/ 820511 w 1031876"/>
              <a:gd name="connsiteY19004" fmla="*/ 196413 h 1106488"/>
              <a:gd name="connsiteX19005" fmla="*/ 820511 w 1031876"/>
              <a:gd name="connsiteY19005" fmla="*/ 191628 h 1106488"/>
              <a:gd name="connsiteX19006" fmla="*/ 820511 w 1031876"/>
              <a:gd name="connsiteY19006" fmla="*/ 191453 h 1106488"/>
              <a:gd name="connsiteX19007" fmla="*/ 820511 w 1031876"/>
              <a:gd name="connsiteY19007" fmla="*/ 191322 h 1106488"/>
              <a:gd name="connsiteX19008" fmla="*/ 820342 w 1031876"/>
              <a:gd name="connsiteY19008" fmla="*/ 191453 h 1106488"/>
              <a:gd name="connsiteX19009" fmla="*/ 820342 w 1031876"/>
              <a:gd name="connsiteY19009" fmla="*/ 190500 h 1106488"/>
              <a:gd name="connsiteX19010" fmla="*/ 820342 w 1031876"/>
              <a:gd name="connsiteY19010" fmla="*/ 190395 h 1106488"/>
              <a:gd name="connsiteX19011" fmla="*/ 819911 w 1031876"/>
              <a:gd name="connsiteY19011" fmla="*/ 190287 h 1106488"/>
              <a:gd name="connsiteX19012" fmla="*/ 819945 w 1031876"/>
              <a:gd name="connsiteY19012" fmla="*/ 190500 h 1106488"/>
              <a:gd name="connsiteX19013" fmla="*/ 819625 w 1031876"/>
              <a:gd name="connsiteY19013" fmla="*/ 190216 h 1106488"/>
              <a:gd name="connsiteX19014" fmla="*/ 819208 w 1031876"/>
              <a:gd name="connsiteY19014" fmla="*/ 190112 h 1106488"/>
              <a:gd name="connsiteX19015" fmla="*/ 820342 w 1031876"/>
              <a:gd name="connsiteY19015" fmla="*/ 191453 h 1106488"/>
              <a:gd name="connsiteX19016" fmla="*/ 818995 w 1031876"/>
              <a:gd name="connsiteY19016" fmla="*/ 190058 h 1106488"/>
              <a:gd name="connsiteX19017" fmla="*/ 817092 w 1031876"/>
              <a:gd name="connsiteY19017" fmla="*/ 189583 h 1106488"/>
              <a:gd name="connsiteX19018" fmla="*/ 816409 w 1031876"/>
              <a:gd name="connsiteY19018" fmla="*/ 188388 h 1106488"/>
              <a:gd name="connsiteX19019" fmla="*/ 816973 w 1031876"/>
              <a:gd name="connsiteY19019" fmla="*/ 187965 h 1106488"/>
              <a:gd name="connsiteX19020" fmla="*/ 816243 w 1031876"/>
              <a:gd name="connsiteY19020" fmla="*/ 187209 h 1106488"/>
              <a:gd name="connsiteX19021" fmla="*/ 815209 w 1031876"/>
              <a:gd name="connsiteY19021" fmla="*/ 186290 h 1106488"/>
              <a:gd name="connsiteX19022" fmla="*/ 816409 w 1031876"/>
              <a:gd name="connsiteY19022" fmla="*/ 188388 h 1106488"/>
              <a:gd name="connsiteX19023" fmla="*/ 813674 w 1031876"/>
              <a:gd name="connsiteY19023" fmla="*/ 190437 h 1106488"/>
              <a:gd name="connsiteX19024" fmla="*/ 813674 w 1031876"/>
              <a:gd name="connsiteY19024" fmla="*/ 197267 h 1106488"/>
              <a:gd name="connsiteX19025" fmla="*/ 812801 w 1031876"/>
              <a:gd name="connsiteY19025" fmla="*/ 195741 h 1106488"/>
              <a:gd name="connsiteX19026" fmla="*/ 810255 w 1031876"/>
              <a:gd name="connsiteY19026" fmla="*/ 191291 h 1106488"/>
              <a:gd name="connsiteX19027" fmla="*/ 806836 w 1031876"/>
              <a:gd name="connsiteY19027" fmla="*/ 190437 h 1106488"/>
              <a:gd name="connsiteX19028" fmla="*/ 799998 w 1031876"/>
              <a:gd name="connsiteY19028" fmla="*/ 190437 h 1106488"/>
              <a:gd name="connsiteX19029" fmla="*/ 793161 w 1031876"/>
              <a:gd name="connsiteY19029" fmla="*/ 183606 h 1106488"/>
              <a:gd name="connsiteX19030" fmla="*/ 789742 w 1031876"/>
              <a:gd name="connsiteY19030" fmla="*/ 181045 h 1106488"/>
              <a:gd name="connsiteX19031" fmla="*/ 789058 w 1031876"/>
              <a:gd name="connsiteY19031" fmla="*/ 181557 h 1106488"/>
              <a:gd name="connsiteX19032" fmla="*/ 786323 w 1031876"/>
              <a:gd name="connsiteY19032" fmla="*/ 176776 h 1106488"/>
              <a:gd name="connsiteX19033" fmla="*/ 793161 w 1031876"/>
              <a:gd name="connsiteY19033" fmla="*/ 176776 h 1106488"/>
              <a:gd name="connsiteX19034" fmla="*/ 799076 w 1031876"/>
              <a:gd name="connsiteY19034" fmla="*/ 176776 h 1106488"/>
              <a:gd name="connsiteX19035" fmla="*/ 797849 w 1031876"/>
              <a:gd name="connsiteY19035" fmla="*/ 175549 h 1106488"/>
              <a:gd name="connsiteX19036" fmla="*/ 794016 w 1031876"/>
              <a:gd name="connsiteY19036" fmla="*/ 173361 h 1106488"/>
              <a:gd name="connsiteX19037" fmla="*/ 793467 w 1031876"/>
              <a:gd name="connsiteY19037" fmla="*/ 171167 h 1106488"/>
              <a:gd name="connsiteX19038" fmla="*/ 792957 w 1031876"/>
              <a:gd name="connsiteY19038" fmla="*/ 170657 h 1106488"/>
              <a:gd name="connsiteX19039" fmla="*/ 793339 w 1031876"/>
              <a:gd name="connsiteY19039" fmla="*/ 170657 h 1106488"/>
              <a:gd name="connsiteX19040" fmla="*/ 793161 w 1031876"/>
              <a:gd name="connsiteY19040" fmla="*/ 169946 h 1106488"/>
              <a:gd name="connsiteX19041" fmla="*/ 793873 w 1031876"/>
              <a:gd name="connsiteY19041" fmla="*/ 170657 h 1106488"/>
              <a:gd name="connsiteX19042" fmla="*/ 795636 w 1031876"/>
              <a:gd name="connsiteY19042" fmla="*/ 170657 h 1106488"/>
              <a:gd name="connsiteX19043" fmla="*/ 796529 w 1031876"/>
              <a:gd name="connsiteY19043" fmla="*/ 170657 h 1106488"/>
              <a:gd name="connsiteX19044" fmla="*/ 800101 w 1031876"/>
              <a:gd name="connsiteY19044" fmla="*/ 170657 h 1106488"/>
              <a:gd name="connsiteX19045" fmla="*/ 800100 w 1031876"/>
              <a:gd name="connsiteY19045" fmla="*/ 170656 h 1106488"/>
              <a:gd name="connsiteX19046" fmla="*/ 805656 w 1031876"/>
              <a:gd name="connsiteY19046" fmla="*/ 174228 h 1106488"/>
              <a:gd name="connsiteX19047" fmla="*/ 806116 w 1031876"/>
              <a:gd name="connsiteY19047" fmla="*/ 176296 h 1106488"/>
              <a:gd name="connsiteX19048" fmla="*/ 806836 w 1031876"/>
              <a:gd name="connsiteY19048" fmla="*/ 176776 h 1106488"/>
              <a:gd name="connsiteX19049" fmla="*/ 806158 w 1031876"/>
              <a:gd name="connsiteY19049" fmla="*/ 176486 h 1106488"/>
              <a:gd name="connsiteX19050" fmla="*/ 806222 w 1031876"/>
              <a:gd name="connsiteY19050" fmla="*/ 176776 h 1106488"/>
              <a:gd name="connsiteX19051" fmla="*/ 806836 w 1031876"/>
              <a:gd name="connsiteY19051" fmla="*/ 176776 h 1106488"/>
              <a:gd name="connsiteX19052" fmla="*/ 806265 w 1031876"/>
              <a:gd name="connsiteY19052" fmla="*/ 176966 h 1106488"/>
              <a:gd name="connsiteX19053" fmla="*/ 806450 w 1031876"/>
              <a:gd name="connsiteY19053" fmla="*/ 177800 h 1106488"/>
              <a:gd name="connsiteX19054" fmla="*/ 805836 w 1031876"/>
              <a:gd name="connsiteY19054" fmla="*/ 177109 h 1106488"/>
              <a:gd name="connsiteX19055" fmla="*/ 804971 w 1031876"/>
              <a:gd name="connsiteY19055" fmla="*/ 177397 h 1106488"/>
              <a:gd name="connsiteX19056" fmla="*/ 804785 w 1031876"/>
              <a:gd name="connsiteY19056" fmla="*/ 176776 h 1106488"/>
              <a:gd name="connsiteX19057" fmla="*/ 805540 w 1031876"/>
              <a:gd name="connsiteY19057" fmla="*/ 176776 h 1106488"/>
              <a:gd name="connsiteX19058" fmla="*/ 804744 w 1031876"/>
              <a:gd name="connsiteY19058" fmla="*/ 175880 h 1106488"/>
              <a:gd name="connsiteX19059" fmla="*/ 804482 w 1031876"/>
              <a:gd name="connsiteY19059" fmla="*/ 175768 h 1106488"/>
              <a:gd name="connsiteX19060" fmla="*/ 804399 w 1031876"/>
              <a:gd name="connsiteY19060" fmla="*/ 175493 h 1106488"/>
              <a:gd name="connsiteX19061" fmla="*/ 800894 w 1031876"/>
              <a:gd name="connsiteY19061" fmla="*/ 171549 h 1106488"/>
              <a:gd name="connsiteX19062" fmla="*/ 800101 w 1031876"/>
              <a:gd name="connsiteY19062" fmla="*/ 170657 h 1106488"/>
              <a:gd name="connsiteX19063" fmla="*/ 800101 w 1031876"/>
              <a:gd name="connsiteY19063" fmla="*/ 173336 h 1106488"/>
              <a:gd name="connsiteX19064" fmla="*/ 800101 w 1031876"/>
              <a:gd name="connsiteY19064" fmla="*/ 174229 h 1106488"/>
              <a:gd name="connsiteX19065" fmla="*/ 800101 w 1031876"/>
              <a:gd name="connsiteY19065" fmla="*/ 175122 h 1106488"/>
              <a:gd name="connsiteX19066" fmla="*/ 800101 w 1031876"/>
              <a:gd name="connsiteY19066" fmla="*/ 176467 h 1106488"/>
              <a:gd name="connsiteX19067" fmla="*/ 800853 w 1031876"/>
              <a:gd name="connsiteY19067" fmla="*/ 174215 h 1106488"/>
              <a:gd name="connsiteX19068" fmla="*/ 804482 w 1031876"/>
              <a:gd name="connsiteY19068" fmla="*/ 175768 h 1106488"/>
              <a:gd name="connsiteX19069" fmla="*/ 804785 w 1031876"/>
              <a:gd name="connsiteY19069" fmla="*/ 176776 h 1106488"/>
              <a:gd name="connsiteX19070" fmla="*/ 804272 w 1031876"/>
              <a:gd name="connsiteY19070" fmla="*/ 176776 h 1106488"/>
              <a:gd name="connsiteX19071" fmla="*/ 800853 w 1031876"/>
              <a:gd name="connsiteY19071" fmla="*/ 176776 h 1106488"/>
              <a:gd name="connsiteX19072" fmla="*/ 800101 w 1031876"/>
              <a:gd name="connsiteY19072" fmla="*/ 176776 h 1106488"/>
              <a:gd name="connsiteX19073" fmla="*/ 800101 w 1031876"/>
              <a:gd name="connsiteY19073" fmla="*/ 176835 h 1106488"/>
              <a:gd name="connsiteX19074" fmla="*/ 805173 w 1031876"/>
              <a:gd name="connsiteY19074" fmla="*/ 179730 h 1106488"/>
              <a:gd name="connsiteX19075" fmla="*/ 806836 w 1031876"/>
              <a:gd name="connsiteY19075" fmla="*/ 183606 h 1106488"/>
              <a:gd name="connsiteX19076" fmla="*/ 806836 w 1031876"/>
              <a:gd name="connsiteY19076" fmla="*/ 176776 h 1106488"/>
              <a:gd name="connsiteX19077" fmla="*/ 808075 w 1031876"/>
              <a:gd name="connsiteY19077" fmla="*/ 177483 h 1106488"/>
              <a:gd name="connsiteX19078" fmla="*/ 808434 w 1031876"/>
              <a:gd name="connsiteY19078" fmla="*/ 177688 h 1106488"/>
              <a:gd name="connsiteX19079" fmla="*/ 812801 w 1031876"/>
              <a:gd name="connsiteY19079" fmla="*/ 178253 h 1106488"/>
              <a:gd name="connsiteX19080" fmla="*/ 812801 w 1031876"/>
              <a:gd name="connsiteY19080" fmla="*/ 177801 h 1106488"/>
              <a:gd name="connsiteX19081" fmla="*/ 812547 w 1031876"/>
              <a:gd name="connsiteY19081" fmla="*/ 177483 h 1106488"/>
              <a:gd name="connsiteX19082" fmla="*/ 812273 w 1031876"/>
              <a:gd name="connsiteY19082" fmla="*/ 177141 h 1106488"/>
              <a:gd name="connsiteX19083" fmla="*/ 810222 w 1031876"/>
              <a:gd name="connsiteY19083" fmla="*/ 176610 h 1106488"/>
              <a:gd name="connsiteX19084" fmla="*/ 809097 w 1031876"/>
              <a:gd name="connsiteY19084" fmla="*/ 174573 h 1106488"/>
              <a:gd name="connsiteX19085" fmla="*/ 811422 w 1031876"/>
              <a:gd name="connsiteY19085" fmla="*/ 176077 h 1106488"/>
              <a:gd name="connsiteX19086" fmla="*/ 807494 w 1031876"/>
              <a:gd name="connsiteY19086" fmla="*/ 171166 h 1106488"/>
              <a:gd name="connsiteX19087" fmla="*/ 807245 w 1031876"/>
              <a:gd name="connsiteY19087" fmla="*/ 170855 h 1106488"/>
              <a:gd name="connsiteX19088" fmla="*/ 806451 w 1031876"/>
              <a:gd name="connsiteY19088" fmla="*/ 169863 h 1106488"/>
              <a:gd name="connsiteX19089" fmla="*/ 150814 w 1031876"/>
              <a:gd name="connsiteY19089" fmla="*/ 169863 h 1106488"/>
              <a:gd name="connsiteX19090" fmla="*/ 143670 w 1031876"/>
              <a:gd name="connsiteY19090" fmla="*/ 177007 h 1106488"/>
              <a:gd name="connsiteX19091" fmla="*/ 150814 w 1031876"/>
              <a:gd name="connsiteY19091" fmla="*/ 169863 h 1106488"/>
              <a:gd name="connsiteX19092" fmla="*/ 588170 w 1031876"/>
              <a:gd name="connsiteY19092" fmla="*/ 169862 h 1106488"/>
              <a:gd name="connsiteX19093" fmla="*/ 588170 w 1031876"/>
              <a:gd name="connsiteY19093" fmla="*/ 176808 h 1106488"/>
              <a:gd name="connsiteX19094" fmla="*/ 588170 w 1031876"/>
              <a:gd name="connsiteY19094" fmla="*/ 170854 h 1106488"/>
              <a:gd name="connsiteX19095" fmla="*/ 588170 w 1031876"/>
              <a:gd name="connsiteY19095" fmla="*/ 169862 h 1106488"/>
              <a:gd name="connsiteX19096" fmla="*/ 484982 w 1031876"/>
              <a:gd name="connsiteY19096" fmla="*/ 169862 h 1106488"/>
              <a:gd name="connsiteX19097" fmla="*/ 484982 w 1031876"/>
              <a:gd name="connsiteY19097" fmla="*/ 177800 h 1106488"/>
              <a:gd name="connsiteX19098" fmla="*/ 484982 w 1031876"/>
              <a:gd name="connsiteY19098" fmla="*/ 169862 h 1106488"/>
              <a:gd name="connsiteX19099" fmla="*/ 478897 w 1031876"/>
              <a:gd name="connsiteY19099" fmla="*/ 169862 h 1106488"/>
              <a:gd name="connsiteX19100" fmla="*/ 475457 w 1031876"/>
              <a:gd name="connsiteY19100" fmla="*/ 172839 h 1106488"/>
              <a:gd name="connsiteX19101" fmla="*/ 474264 w 1031876"/>
              <a:gd name="connsiteY19101" fmla="*/ 171806 h 1106488"/>
              <a:gd name="connsiteX19102" fmla="*/ 478897 w 1031876"/>
              <a:gd name="connsiteY19102" fmla="*/ 169862 h 1106488"/>
              <a:gd name="connsiteX19103" fmla="*/ 472017 w 1031876"/>
              <a:gd name="connsiteY19103" fmla="*/ 177800 h 1106488"/>
              <a:gd name="connsiteX19104" fmla="*/ 478897 w 1031876"/>
              <a:gd name="connsiteY19104" fmla="*/ 169862 h 1106488"/>
              <a:gd name="connsiteX19105" fmla="*/ 472017 w 1031876"/>
              <a:gd name="connsiteY19105" fmla="*/ 169862 h 1106488"/>
              <a:gd name="connsiteX19106" fmla="*/ 474264 w 1031876"/>
              <a:gd name="connsiteY19106" fmla="*/ 171806 h 1106488"/>
              <a:gd name="connsiteX19107" fmla="*/ 469438 w 1031876"/>
              <a:gd name="connsiteY19107" fmla="*/ 173831 h 1106488"/>
              <a:gd name="connsiteX19108" fmla="*/ 465138 w 1031876"/>
              <a:gd name="connsiteY19108" fmla="*/ 177800 h 1106488"/>
              <a:gd name="connsiteX19109" fmla="*/ 472017 w 1031876"/>
              <a:gd name="connsiteY19109" fmla="*/ 169862 h 1106488"/>
              <a:gd name="connsiteX19110" fmla="*/ 469743 w 1031876"/>
              <a:gd name="connsiteY19110" fmla="*/ 169262 h 1106488"/>
              <a:gd name="connsiteX19111" fmla="*/ 471543 w 1031876"/>
              <a:gd name="connsiteY19111" fmla="*/ 169862 h 1106488"/>
              <a:gd name="connsiteX19112" fmla="*/ 471794 w 1031876"/>
              <a:gd name="connsiteY19112" fmla="*/ 169945 h 1106488"/>
              <a:gd name="connsiteX19113" fmla="*/ 468375 w 1031876"/>
              <a:gd name="connsiteY19113" fmla="*/ 169945 h 1106488"/>
              <a:gd name="connsiteX19114" fmla="*/ 465811 w 1031876"/>
              <a:gd name="connsiteY19114" fmla="*/ 169945 h 1106488"/>
              <a:gd name="connsiteX19115" fmla="*/ 465138 w 1031876"/>
              <a:gd name="connsiteY19115" fmla="*/ 169945 h 1106488"/>
              <a:gd name="connsiteX19116" fmla="*/ 464956 w 1031876"/>
              <a:gd name="connsiteY19116" fmla="*/ 169945 h 1106488"/>
              <a:gd name="connsiteX19117" fmla="*/ 465138 w 1031876"/>
              <a:gd name="connsiteY19117" fmla="*/ 169919 h 1106488"/>
              <a:gd name="connsiteX19118" fmla="*/ 803699 w 1031876"/>
              <a:gd name="connsiteY19118" fmla="*/ 168635 h 1106488"/>
              <a:gd name="connsiteX19119" fmla="*/ 806848 w 1031876"/>
              <a:gd name="connsiteY19119" fmla="*/ 170498 h 1106488"/>
              <a:gd name="connsiteX19120" fmla="*/ 809097 w 1031876"/>
              <a:gd name="connsiteY19120" fmla="*/ 174573 h 1106488"/>
              <a:gd name="connsiteX19121" fmla="*/ 806848 w 1031876"/>
              <a:gd name="connsiteY19121" fmla="*/ 173117 h 1106488"/>
              <a:gd name="connsiteX19122" fmla="*/ 797466 w 1031876"/>
              <a:gd name="connsiteY19122" fmla="*/ 167692 h 1106488"/>
              <a:gd name="connsiteX19123" fmla="*/ 800100 w 1031876"/>
              <a:gd name="connsiteY19123" fmla="*/ 170656 h 1106488"/>
              <a:gd name="connsiteX19124" fmla="*/ 798457 w 1031876"/>
              <a:gd name="connsiteY19124" fmla="*/ 168808 h 1106488"/>
              <a:gd name="connsiteX19125" fmla="*/ 766620 w 1031876"/>
              <a:gd name="connsiteY19125" fmla="*/ 167519 h 1106488"/>
              <a:gd name="connsiteX19126" fmla="*/ 767733 w 1031876"/>
              <a:gd name="connsiteY19126" fmla="*/ 168878 h 1106488"/>
              <a:gd name="connsiteX19127" fmla="*/ 765960 w 1031876"/>
              <a:gd name="connsiteY19127" fmla="*/ 169862 h 1106488"/>
              <a:gd name="connsiteX19128" fmla="*/ 765810 w 1031876"/>
              <a:gd name="connsiteY19128" fmla="*/ 169945 h 1106488"/>
              <a:gd name="connsiteX19129" fmla="*/ 765838 w 1031876"/>
              <a:gd name="connsiteY19129" fmla="*/ 169862 h 1106488"/>
              <a:gd name="connsiteX19130" fmla="*/ 564101 w 1031876"/>
              <a:gd name="connsiteY19130" fmla="*/ 167384 h 1106488"/>
              <a:gd name="connsiteX19131" fmla="*/ 567409 w 1031876"/>
              <a:gd name="connsiteY19131" fmla="*/ 169862 h 1106488"/>
              <a:gd name="connsiteX19132" fmla="*/ 567520 w 1031876"/>
              <a:gd name="connsiteY19132" fmla="*/ 169945 h 1106488"/>
              <a:gd name="connsiteX19133" fmla="*/ 566665 w 1031876"/>
              <a:gd name="connsiteY19133" fmla="*/ 169945 h 1106488"/>
              <a:gd name="connsiteX19134" fmla="*/ 564101 w 1031876"/>
              <a:gd name="connsiteY19134" fmla="*/ 169945 h 1106488"/>
              <a:gd name="connsiteX19135" fmla="*/ 563247 w 1031876"/>
              <a:gd name="connsiteY19135" fmla="*/ 169945 h 1106488"/>
              <a:gd name="connsiteX19136" fmla="*/ 561538 w 1031876"/>
              <a:gd name="connsiteY19136" fmla="*/ 169945 h 1106488"/>
              <a:gd name="connsiteX19137" fmla="*/ 560683 w 1031876"/>
              <a:gd name="connsiteY19137" fmla="*/ 169945 h 1106488"/>
              <a:gd name="connsiteX19138" fmla="*/ 564101 w 1031876"/>
              <a:gd name="connsiteY19138" fmla="*/ 167384 h 1106488"/>
              <a:gd name="connsiteX19139" fmla="*/ 759079 w 1031876"/>
              <a:gd name="connsiteY19139" fmla="*/ 167064 h 1106488"/>
              <a:gd name="connsiteX19140" fmla="*/ 765615 w 1031876"/>
              <a:gd name="connsiteY19140" fmla="*/ 169862 h 1106488"/>
              <a:gd name="connsiteX19141" fmla="*/ 765810 w 1031876"/>
              <a:gd name="connsiteY19141" fmla="*/ 169945 h 1106488"/>
              <a:gd name="connsiteX19142" fmla="*/ 765559 w 1031876"/>
              <a:gd name="connsiteY19142" fmla="*/ 169862 h 1106488"/>
              <a:gd name="connsiteX19143" fmla="*/ 758973 w 1031876"/>
              <a:gd name="connsiteY19143" fmla="*/ 167669 h 1106488"/>
              <a:gd name="connsiteX19144" fmla="*/ 758973 w 1031876"/>
              <a:gd name="connsiteY19144" fmla="*/ 167099 h 1106488"/>
              <a:gd name="connsiteX19145" fmla="*/ 796060 w 1031876"/>
              <a:gd name="connsiteY19145" fmla="*/ 166111 h 1106488"/>
              <a:gd name="connsiteX19146" fmla="*/ 797466 w 1031876"/>
              <a:gd name="connsiteY19146" fmla="*/ 167692 h 1106488"/>
              <a:gd name="connsiteX19147" fmla="*/ 797092 w 1031876"/>
              <a:gd name="connsiteY19147" fmla="*/ 167272 h 1106488"/>
              <a:gd name="connsiteX19148" fmla="*/ 772648 w 1031876"/>
              <a:gd name="connsiteY19148" fmla="*/ 165676 h 1106488"/>
              <a:gd name="connsiteX19149" fmla="*/ 773050 w 1031876"/>
              <a:gd name="connsiteY19149" fmla="*/ 165928 h 1106488"/>
              <a:gd name="connsiteX19150" fmla="*/ 773503 w 1031876"/>
              <a:gd name="connsiteY19150" fmla="*/ 169092 h 1106488"/>
              <a:gd name="connsiteX19151" fmla="*/ 779486 w 1031876"/>
              <a:gd name="connsiteY19151" fmla="*/ 169945 h 1106488"/>
              <a:gd name="connsiteX19152" fmla="*/ 772648 w 1031876"/>
              <a:gd name="connsiteY19152" fmla="*/ 169945 h 1106488"/>
              <a:gd name="connsiteX19153" fmla="*/ 772648 w 1031876"/>
              <a:gd name="connsiteY19153" fmla="*/ 167384 h 1106488"/>
              <a:gd name="connsiteX19154" fmla="*/ 772648 w 1031876"/>
              <a:gd name="connsiteY19154" fmla="*/ 166530 h 1106488"/>
              <a:gd name="connsiteX19155" fmla="*/ 795655 w 1031876"/>
              <a:gd name="connsiteY19155" fmla="*/ 165655 h 1106488"/>
              <a:gd name="connsiteX19156" fmla="*/ 796060 w 1031876"/>
              <a:gd name="connsiteY19156" fmla="*/ 166111 h 1106488"/>
              <a:gd name="connsiteX19157" fmla="*/ 795950 w 1031876"/>
              <a:gd name="connsiteY19157" fmla="*/ 165987 h 1106488"/>
              <a:gd name="connsiteX19158" fmla="*/ 555896 w 1031876"/>
              <a:gd name="connsiteY19158" fmla="*/ 165164 h 1106488"/>
              <a:gd name="connsiteX19159" fmla="*/ 557264 w 1031876"/>
              <a:gd name="connsiteY19159" fmla="*/ 166530 h 1106488"/>
              <a:gd name="connsiteX19160" fmla="*/ 557948 w 1031876"/>
              <a:gd name="connsiteY19160" fmla="*/ 167213 h 1106488"/>
              <a:gd name="connsiteX19161" fmla="*/ 557264 w 1031876"/>
              <a:gd name="connsiteY19161" fmla="*/ 168238 h 1106488"/>
              <a:gd name="connsiteX19162" fmla="*/ 555365 w 1031876"/>
              <a:gd name="connsiteY19162" fmla="*/ 165392 h 1106488"/>
              <a:gd name="connsiteX19163" fmla="*/ 588268 w 1031876"/>
              <a:gd name="connsiteY19163" fmla="*/ 165099 h 1106488"/>
              <a:gd name="connsiteX19164" fmla="*/ 594519 w 1031876"/>
              <a:gd name="connsiteY19164" fmla="*/ 169862 h 1106488"/>
              <a:gd name="connsiteX19165" fmla="*/ 587375 w 1031876"/>
              <a:gd name="connsiteY19165" fmla="*/ 169862 h 1106488"/>
              <a:gd name="connsiteX19166" fmla="*/ 588268 w 1031876"/>
              <a:gd name="connsiteY19166" fmla="*/ 165099 h 1106488"/>
              <a:gd name="connsiteX19167" fmla="*/ 795121 w 1031876"/>
              <a:gd name="connsiteY19167" fmla="*/ 165054 h 1106488"/>
              <a:gd name="connsiteX19168" fmla="*/ 795655 w 1031876"/>
              <a:gd name="connsiteY19168" fmla="*/ 165655 h 1106488"/>
              <a:gd name="connsiteX19169" fmla="*/ 795499 w 1031876"/>
              <a:gd name="connsiteY19169" fmla="*/ 165480 h 1106488"/>
              <a:gd name="connsiteX19170" fmla="*/ 610883 w 1031876"/>
              <a:gd name="connsiteY19170" fmla="*/ 164497 h 1106488"/>
              <a:gd name="connsiteX19171" fmla="*/ 608579 w 1031876"/>
              <a:gd name="connsiteY19171" fmla="*/ 169867 h 1106488"/>
              <a:gd name="connsiteX19172" fmla="*/ 615422 w 1031876"/>
              <a:gd name="connsiteY19172" fmla="*/ 170854 h 1106488"/>
              <a:gd name="connsiteX19173" fmla="*/ 622300 w 1031876"/>
              <a:gd name="connsiteY19173" fmla="*/ 177799 h 1106488"/>
              <a:gd name="connsiteX19174" fmla="*/ 622300 w 1031876"/>
              <a:gd name="connsiteY19174" fmla="*/ 176808 h 1106488"/>
              <a:gd name="connsiteX19175" fmla="*/ 622300 w 1031876"/>
              <a:gd name="connsiteY19175" fmla="*/ 173831 h 1106488"/>
              <a:gd name="connsiteX19176" fmla="*/ 622300 w 1031876"/>
              <a:gd name="connsiteY19176" fmla="*/ 169985 h 1106488"/>
              <a:gd name="connsiteX19177" fmla="*/ 622221 w 1031876"/>
              <a:gd name="connsiteY19177" fmla="*/ 169945 h 1106488"/>
              <a:gd name="connsiteX19178" fmla="*/ 622221 w 1031876"/>
              <a:gd name="connsiteY19178" fmla="*/ 169862 h 1106488"/>
              <a:gd name="connsiteX19179" fmla="*/ 622221 w 1031876"/>
              <a:gd name="connsiteY19179" fmla="*/ 169805 h 1106488"/>
              <a:gd name="connsiteX19180" fmla="*/ 617836 w 1031876"/>
              <a:gd name="connsiteY19180" fmla="*/ 166687 h 1106488"/>
              <a:gd name="connsiteX19181" fmla="*/ 615383 w 1031876"/>
              <a:gd name="connsiteY19181" fmla="*/ 165894 h 1106488"/>
              <a:gd name="connsiteX19182" fmla="*/ 615383 w 1031876"/>
              <a:gd name="connsiteY19182" fmla="*/ 169092 h 1106488"/>
              <a:gd name="connsiteX19183" fmla="*/ 615383 w 1031876"/>
              <a:gd name="connsiteY19183" fmla="*/ 169945 h 1106488"/>
              <a:gd name="connsiteX19184" fmla="*/ 612819 w 1031876"/>
              <a:gd name="connsiteY19184" fmla="*/ 166530 h 1106488"/>
              <a:gd name="connsiteX19185" fmla="*/ 613637 w 1031876"/>
              <a:gd name="connsiteY19185" fmla="*/ 165441 h 1106488"/>
              <a:gd name="connsiteX19186" fmla="*/ 581195 w 1031876"/>
              <a:gd name="connsiteY19186" fmla="*/ 163798 h 1106488"/>
              <a:gd name="connsiteX19187" fmla="*/ 581195 w 1031876"/>
              <a:gd name="connsiteY19187" fmla="*/ 163969 h 1106488"/>
              <a:gd name="connsiteX19188" fmla="*/ 581195 w 1031876"/>
              <a:gd name="connsiteY19188" fmla="*/ 169352 h 1106488"/>
              <a:gd name="connsiteX19189" fmla="*/ 581819 w 1031876"/>
              <a:gd name="connsiteY19189" fmla="*/ 167481 h 1106488"/>
              <a:gd name="connsiteX19190" fmla="*/ 587375 w 1031876"/>
              <a:gd name="connsiteY19190" fmla="*/ 169862 h 1106488"/>
              <a:gd name="connsiteX19191" fmla="*/ 586581 w 1031876"/>
              <a:gd name="connsiteY19191" fmla="*/ 169862 h 1106488"/>
              <a:gd name="connsiteX19192" fmla="*/ 584995 w 1031876"/>
              <a:gd name="connsiteY19192" fmla="*/ 169862 h 1106488"/>
              <a:gd name="connsiteX19193" fmla="*/ 584201 w 1031876"/>
              <a:gd name="connsiteY19193" fmla="*/ 169862 h 1106488"/>
              <a:gd name="connsiteX19194" fmla="*/ 584200 w 1031876"/>
              <a:gd name="connsiteY19194" fmla="*/ 169862 h 1106488"/>
              <a:gd name="connsiteX19195" fmla="*/ 583407 w 1031876"/>
              <a:gd name="connsiteY19195" fmla="*/ 169862 h 1106488"/>
              <a:gd name="connsiteX19196" fmla="*/ 581820 w 1031876"/>
              <a:gd name="connsiteY19196" fmla="*/ 169862 h 1106488"/>
              <a:gd name="connsiteX19197" fmla="*/ 581195 w 1031876"/>
              <a:gd name="connsiteY19197" fmla="*/ 169862 h 1106488"/>
              <a:gd name="connsiteX19198" fmla="*/ 581195 w 1031876"/>
              <a:gd name="connsiteY19198" fmla="*/ 169945 h 1106488"/>
              <a:gd name="connsiteX19199" fmla="*/ 581171 w 1031876"/>
              <a:gd name="connsiteY19199" fmla="*/ 169862 h 1106488"/>
              <a:gd name="connsiteX19200" fmla="*/ 581028 w 1031876"/>
              <a:gd name="connsiteY19200" fmla="*/ 169862 h 1106488"/>
              <a:gd name="connsiteX19201" fmla="*/ 581195 w 1031876"/>
              <a:gd name="connsiteY19201" fmla="*/ 169945 h 1106488"/>
              <a:gd name="connsiteX19202" fmla="*/ 581067 w 1031876"/>
              <a:gd name="connsiteY19202" fmla="*/ 169914 h 1106488"/>
              <a:gd name="connsiteX19203" fmla="*/ 581093 w 1031876"/>
              <a:gd name="connsiteY19203" fmla="*/ 169945 h 1106488"/>
              <a:gd name="connsiteX19204" fmla="*/ 581195 w 1031876"/>
              <a:gd name="connsiteY19204" fmla="*/ 169945 h 1106488"/>
              <a:gd name="connsiteX19205" fmla="*/ 581131 w 1031876"/>
              <a:gd name="connsiteY19205" fmla="*/ 169993 h 1106488"/>
              <a:gd name="connsiteX19206" fmla="*/ 584201 w 1031876"/>
              <a:gd name="connsiteY19206" fmla="*/ 173831 h 1106488"/>
              <a:gd name="connsiteX19207" fmla="*/ 586990 w 1031876"/>
              <a:gd name="connsiteY19207" fmla="*/ 177318 h 1106488"/>
              <a:gd name="connsiteX19208" fmla="*/ 587932 w 1031876"/>
              <a:gd name="connsiteY19208" fmla="*/ 176911 h 1106488"/>
              <a:gd name="connsiteX19209" fmla="*/ 588033 w 1031876"/>
              <a:gd name="connsiteY19209" fmla="*/ 176776 h 1106488"/>
              <a:gd name="connsiteX19210" fmla="*/ 588033 w 1031876"/>
              <a:gd name="connsiteY19210" fmla="*/ 176867 h 1106488"/>
              <a:gd name="connsiteX19211" fmla="*/ 588170 w 1031876"/>
              <a:gd name="connsiteY19211" fmla="*/ 176808 h 1106488"/>
              <a:gd name="connsiteX19212" fmla="*/ 588170 w 1031876"/>
              <a:gd name="connsiteY19212" fmla="*/ 177800 h 1106488"/>
              <a:gd name="connsiteX19213" fmla="*/ 588033 w 1031876"/>
              <a:gd name="connsiteY19213" fmla="*/ 177791 h 1106488"/>
              <a:gd name="connsiteX19214" fmla="*/ 588033 w 1031876"/>
              <a:gd name="connsiteY19214" fmla="*/ 177800 h 1106488"/>
              <a:gd name="connsiteX19215" fmla="*/ 588170 w 1031876"/>
              <a:gd name="connsiteY19215" fmla="*/ 177800 h 1106488"/>
              <a:gd name="connsiteX19216" fmla="*/ 590948 w 1031876"/>
              <a:gd name="connsiteY19216" fmla="*/ 177800 h 1106488"/>
              <a:gd name="connsiteX19217" fmla="*/ 594322 w 1031876"/>
              <a:gd name="connsiteY19217" fmla="*/ 177800 h 1106488"/>
              <a:gd name="connsiteX19218" fmla="*/ 594520 w 1031876"/>
              <a:gd name="connsiteY19218" fmla="*/ 177800 h 1106488"/>
              <a:gd name="connsiteX19219" fmla="*/ 601664 w 1031876"/>
              <a:gd name="connsiteY19219" fmla="*/ 184150 h 1106488"/>
              <a:gd name="connsiteX19220" fmla="*/ 601663 w 1031876"/>
              <a:gd name="connsiteY19220" fmla="*/ 184150 h 1106488"/>
              <a:gd name="connsiteX19221" fmla="*/ 600771 w 1031876"/>
              <a:gd name="connsiteY19221" fmla="*/ 184150 h 1106488"/>
              <a:gd name="connsiteX19222" fmla="*/ 595314 w 1031876"/>
              <a:gd name="connsiteY19222" fmla="*/ 184150 h 1106488"/>
              <a:gd name="connsiteX19223" fmla="*/ 594520 w 1031876"/>
              <a:gd name="connsiteY19223" fmla="*/ 184150 h 1106488"/>
              <a:gd name="connsiteX19224" fmla="*/ 594403 w 1031876"/>
              <a:gd name="connsiteY19224" fmla="*/ 183421 h 1106488"/>
              <a:gd name="connsiteX19225" fmla="*/ 593627 w 1031876"/>
              <a:gd name="connsiteY19225" fmla="*/ 178594 h 1106488"/>
              <a:gd name="connsiteX19226" fmla="*/ 588033 w 1031876"/>
              <a:gd name="connsiteY19226" fmla="*/ 177883 h 1106488"/>
              <a:gd name="connsiteX19227" fmla="*/ 588033 w 1031876"/>
              <a:gd name="connsiteY19227" fmla="*/ 183606 h 1106488"/>
              <a:gd name="connsiteX19228" fmla="*/ 585469 w 1031876"/>
              <a:gd name="connsiteY19228" fmla="*/ 180191 h 1106488"/>
              <a:gd name="connsiteX19229" fmla="*/ 587264 w 1031876"/>
              <a:gd name="connsiteY19229" fmla="*/ 177800 h 1106488"/>
              <a:gd name="connsiteX19230" fmla="*/ 586582 w 1031876"/>
              <a:gd name="connsiteY19230" fmla="*/ 177800 h 1106488"/>
              <a:gd name="connsiteX19231" fmla="*/ 584995 w 1031876"/>
              <a:gd name="connsiteY19231" fmla="*/ 177800 h 1106488"/>
              <a:gd name="connsiteX19232" fmla="*/ 584201 w 1031876"/>
              <a:gd name="connsiteY19232" fmla="*/ 177800 h 1106488"/>
              <a:gd name="connsiteX19233" fmla="*/ 581820 w 1031876"/>
              <a:gd name="connsiteY19233" fmla="*/ 177800 h 1106488"/>
              <a:gd name="connsiteX19234" fmla="*/ 581195 w 1031876"/>
              <a:gd name="connsiteY19234" fmla="*/ 177800 h 1106488"/>
              <a:gd name="connsiteX19235" fmla="*/ 581195 w 1031876"/>
              <a:gd name="connsiteY19235" fmla="*/ 183606 h 1106488"/>
              <a:gd name="connsiteX19236" fmla="*/ 574358 w 1031876"/>
              <a:gd name="connsiteY19236" fmla="*/ 176776 h 1106488"/>
              <a:gd name="connsiteX19237" fmla="*/ 577777 w 1031876"/>
              <a:gd name="connsiteY19237" fmla="*/ 176776 h 1106488"/>
              <a:gd name="connsiteX19238" fmla="*/ 579486 w 1031876"/>
              <a:gd name="connsiteY19238" fmla="*/ 176776 h 1106488"/>
              <a:gd name="connsiteX19239" fmla="*/ 580340 w 1031876"/>
              <a:gd name="connsiteY19239" fmla="*/ 176776 h 1106488"/>
              <a:gd name="connsiteX19240" fmla="*/ 581026 w 1031876"/>
              <a:gd name="connsiteY19240" fmla="*/ 176776 h 1106488"/>
              <a:gd name="connsiteX19241" fmla="*/ 581026 w 1031876"/>
              <a:gd name="connsiteY19241" fmla="*/ 173831 h 1106488"/>
              <a:gd name="connsiteX19242" fmla="*/ 581026 w 1031876"/>
              <a:gd name="connsiteY19242" fmla="*/ 170072 h 1106488"/>
              <a:gd name="connsiteX19243" fmla="*/ 577776 w 1031876"/>
              <a:gd name="connsiteY19243" fmla="*/ 172507 h 1106488"/>
              <a:gd name="connsiteX19244" fmla="*/ 574358 w 1031876"/>
              <a:gd name="connsiteY19244" fmla="*/ 169945 h 1106488"/>
              <a:gd name="connsiteX19245" fmla="*/ 575213 w 1031876"/>
              <a:gd name="connsiteY19245" fmla="*/ 169945 h 1106488"/>
              <a:gd name="connsiteX19246" fmla="*/ 577777 w 1031876"/>
              <a:gd name="connsiteY19246" fmla="*/ 169945 h 1106488"/>
              <a:gd name="connsiteX19247" fmla="*/ 581026 w 1031876"/>
              <a:gd name="connsiteY19247" fmla="*/ 169945 h 1106488"/>
              <a:gd name="connsiteX19248" fmla="*/ 581026 w 1031876"/>
              <a:gd name="connsiteY19248" fmla="*/ 169903 h 1106488"/>
              <a:gd name="connsiteX19249" fmla="*/ 580861 w 1031876"/>
              <a:gd name="connsiteY19249" fmla="*/ 169862 h 1106488"/>
              <a:gd name="connsiteX19250" fmla="*/ 577777 w 1031876"/>
              <a:gd name="connsiteY19250" fmla="*/ 169092 h 1106488"/>
              <a:gd name="connsiteX19251" fmla="*/ 577093 w 1031876"/>
              <a:gd name="connsiteY19251" fmla="*/ 167896 h 1106488"/>
              <a:gd name="connsiteX19252" fmla="*/ 581025 w 1031876"/>
              <a:gd name="connsiteY19252" fmla="*/ 169861 h 1106488"/>
              <a:gd name="connsiteX19253" fmla="*/ 581104 w 1031876"/>
              <a:gd name="connsiteY19253" fmla="*/ 169626 h 1106488"/>
              <a:gd name="connsiteX19254" fmla="*/ 579486 w 1031876"/>
              <a:gd name="connsiteY19254" fmla="*/ 163969 h 1106488"/>
              <a:gd name="connsiteX19255" fmla="*/ 806451 w 1031876"/>
              <a:gd name="connsiteY19255" fmla="*/ 163513 h 1106488"/>
              <a:gd name="connsiteX19256" fmla="*/ 812801 w 1031876"/>
              <a:gd name="connsiteY19256" fmla="*/ 163513 h 1106488"/>
              <a:gd name="connsiteX19257" fmla="*/ 812007 w 1031876"/>
              <a:gd name="connsiteY19257" fmla="*/ 165894 h 1106488"/>
              <a:gd name="connsiteX19258" fmla="*/ 810055 w 1031876"/>
              <a:gd name="connsiteY19258" fmla="*/ 165058 h 1106488"/>
              <a:gd name="connsiteX19259" fmla="*/ 812801 w 1031876"/>
              <a:gd name="connsiteY19259" fmla="*/ 169863 h 1106488"/>
              <a:gd name="connsiteX19260" fmla="*/ 806451 w 1031876"/>
              <a:gd name="connsiteY19260" fmla="*/ 163513 h 1106488"/>
              <a:gd name="connsiteX19261" fmla="*/ 800101 w 1031876"/>
              <a:gd name="connsiteY19261" fmla="*/ 163513 h 1106488"/>
              <a:gd name="connsiteX19262" fmla="*/ 803699 w 1031876"/>
              <a:gd name="connsiteY19262" fmla="*/ 168635 h 1106488"/>
              <a:gd name="connsiteX19263" fmla="*/ 800944 w 1031876"/>
              <a:gd name="connsiteY19263" fmla="*/ 167005 h 1106488"/>
              <a:gd name="connsiteX19264" fmla="*/ 800101 w 1031876"/>
              <a:gd name="connsiteY19264" fmla="*/ 163513 h 1106488"/>
              <a:gd name="connsiteX19265" fmla="*/ 793751 w 1031876"/>
              <a:gd name="connsiteY19265" fmla="*/ 163513 h 1106488"/>
              <a:gd name="connsiteX19266" fmla="*/ 795121 w 1031876"/>
              <a:gd name="connsiteY19266" fmla="*/ 165054 h 1106488"/>
              <a:gd name="connsiteX19267" fmla="*/ 794544 w 1031876"/>
              <a:gd name="connsiteY19267" fmla="*/ 164405 h 1106488"/>
              <a:gd name="connsiteX19268" fmla="*/ 157163 w 1031876"/>
              <a:gd name="connsiteY19268" fmla="*/ 163513 h 1106488"/>
              <a:gd name="connsiteX19269" fmla="*/ 150813 w 1031876"/>
              <a:gd name="connsiteY19269" fmla="*/ 169863 h 1106488"/>
              <a:gd name="connsiteX19270" fmla="*/ 157163 w 1031876"/>
              <a:gd name="connsiteY19270" fmla="*/ 163513 h 1106488"/>
              <a:gd name="connsiteX19271" fmla="*/ 780413 w 1031876"/>
              <a:gd name="connsiteY19271" fmla="*/ 163512 h 1106488"/>
              <a:gd name="connsiteX19272" fmla="*/ 785469 w 1031876"/>
              <a:gd name="connsiteY19272" fmla="*/ 165676 h 1106488"/>
              <a:gd name="connsiteX19273" fmla="*/ 786323 w 1031876"/>
              <a:gd name="connsiteY19273" fmla="*/ 165779 h 1106488"/>
              <a:gd name="connsiteX19274" fmla="*/ 787536 w 1031876"/>
              <a:gd name="connsiteY19274" fmla="*/ 165924 h 1106488"/>
              <a:gd name="connsiteX19275" fmla="*/ 788139 w 1031876"/>
              <a:gd name="connsiteY19275" fmla="*/ 165997 h 1106488"/>
              <a:gd name="connsiteX19276" fmla="*/ 786573 w 1031876"/>
              <a:gd name="connsiteY19276" fmla="*/ 163512 h 1106488"/>
              <a:gd name="connsiteX19277" fmla="*/ 785714 w 1031876"/>
              <a:gd name="connsiteY19277" fmla="*/ 163512 h 1106488"/>
              <a:gd name="connsiteX19278" fmla="*/ 783928 w 1031876"/>
              <a:gd name="connsiteY19278" fmla="*/ 163512 h 1106488"/>
              <a:gd name="connsiteX19279" fmla="*/ 594519 w 1031876"/>
              <a:gd name="connsiteY19279" fmla="*/ 163512 h 1106488"/>
              <a:gd name="connsiteX19280" fmla="*/ 594519 w 1031876"/>
              <a:gd name="connsiteY19280" fmla="*/ 169862 h 1106488"/>
              <a:gd name="connsiteX19281" fmla="*/ 594519 w 1031876"/>
              <a:gd name="connsiteY19281" fmla="*/ 169068 h 1106488"/>
              <a:gd name="connsiteX19282" fmla="*/ 594519 w 1031876"/>
              <a:gd name="connsiteY19282" fmla="*/ 166687 h 1106488"/>
              <a:gd name="connsiteX19283" fmla="*/ 594519 w 1031876"/>
              <a:gd name="connsiteY19283" fmla="*/ 165893 h 1106488"/>
              <a:gd name="connsiteX19284" fmla="*/ 594519 w 1031876"/>
              <a:gd name="connsiteY19284" fmla="*/ 164306 h 1106488"/>
              <a:gd name="connsiteX19285" fmla="*/ 587375 w 1031876"/>
              <a:gd name="connsiteY19285" fmla="*/ 163512 h 1106488"/>
              <a:gd name="connsiteX19286" fmla="*/ 587375 w 1031876"/>
              <a:gd name="connsiteY19286" fmla="*/ 169862 h 1106488"/>
              <a:gd name="connsiteX19287" fmla="*/ 587375 w 1031876"/>
              <a:gd name="connsiteY19287" fmla="*/ 163512 h 1106488"/>
              <a:gd name="connsiteX19288" fmla="*/ 163513 w 1031876"/>
              <a:gd name="connsiteY19288" fmla="*/ 163512 h 1106488"/>
              <a:gd name="connsiteX19289" fmla="*/ 163513 w 1031876"/>
              <a:gd name="connsiteY19289" fmla="*/ 163513 h 1106488"/>
              <a:gd name="connsiteX19290" fmla="*/ 163513 w 1031876"/>
              <a:gd name="connsiteY19290" fmla="*/ 164355 h 1106488"/>
              <a:gd name="connsiteX19291" fmla="*/ 163513 w 1031876"/>
              <a:gd name="connsiteY19291" fmla="*/ 167729 h 1106488"/>
              <a:gd name="connsiteX19292" fmla="*/ 163513 w 1031876"/>
              <a:gd name="connsiteY19292" fmla="*/ 170259 h 1106488"/>
              <a:gd name="connsiteX19293" fmla="*/ 158492 w 1031876"/>
              <a:gd name="connsiteY19293" fmla="*/ 175183 h 1106488"/>
              <a:gd name="connsiteX19294" fmla="*/ 157163 w 1031876"/>
              <a:gd name="connsiteY19294" fmla="*/ 176487 h 1106488"/>
              <a:gd name="connsiteX19295" fmla="*/ 157163 w 1031876"/>
              <a:gd name="connsiteY19295" fmla="*/ 176487 h 1106488"/>
              <a:gd name="connsiteX19296" fmla="*/ 157494 w 1031876"/>
              <a:gd name="connsiteY19296" fmla="*/ 176163 h 1106488"/>
              <a:gd name="connsiteX19297" fmla="*/ 158492 w 1031876"/>
              <a:gd name="connsiteY19297" fmla="*/ 175183 h 1106488"/>
              <a:gd name="connsiteX19298" fmla="*/ 160074 w 1031876"/>
              <a:gd name="connsiteY19298" fmla="*/ 173632 h 1106488"/>
              <a:gd name="connsiteX19299" fmla="*/ 163513 w 1031876"/>
              <a:gd name="connsiteY19299" fmla="*/ 170259 h 1106488"/>
              <a:gd name="connsiteX19300" fmla="*/ 162788 w 1031876"/>
              <a:gd name="connsiteY19300" fmla="*/ 173103 h 1106488"/>
              <a:gd name="connsiteX19301" fmla="*/ 164307 w 1031876"/>
              <a:gd name="connsiteY19301" fmla="*/ 170392 h 1106488"/>
              <a:gd name="connsiteX19302" fmla="*/ 171054 w 1031876"/>
              <a:gd name="connsiteY19302" fmla="*/ 170392 h 1106488"/>
              <a:gd name="connsiteX19303" fmla="*/ 167482 w 1031876"/>
              <a:gd name="connsiteY19303" fmla="*/ 172820 h 1106488"/>
              <a:gd name="connsiteX19304" fmla="*/ 160934 w 1031876"/>
              <a:gd name="connsiteY19304" fmla="*/ 177272 h 1106488"/>
              <a:gd name="connsiteX19305" fmla="*/ 157560 w 1031876"/>
              <a:gd name="connsiteY19305" fmla="*/ 179565 h 1106488"/>
              <a:gd name="connsiteX19306" fmla="*/ 157205 w 1031876"/>
              <a:gd name="connsiteY19306" fmla="*/ 179806 h 1106488"/>
              <a:gd name="connsiteX19307" fmla="*/ 157560 w 1031876"/>
              <a:gd name="connsiteY19307" fmla="*/ 177272 h 1106488"/>
              <a:gd name="connsiteX19308" fmla="*/ 160934 w 1031876"/>
              <a:gd name="connsiteY19308" fmla="*/ 176412 h 1106488"/>
              <a:gd name="connsiteX19309" fmla="*/ 162417 w 1031876"/>
              <a:gd name="connsiteY19309" fmla="*/ 173765 h 1106488"/>
              <a:gd name="connsiteX19310" fmla="*/ 157163 w 1031876"/>
              <a:gd name="connsiteY19310" fmla="*/ 176709 h 1106488"/>
              <a:gd name="connsiteX19311" fmla="*/ 157163 w 1031876"/>
              <a:gd name="connsiteY19311" fmla="*/ 177800 h 1106488"/>
              <a:gd name="connsiteX19312" fmla="*/ 156224 w 1031876"/>
              <a:gd name="connsiteY19312" fmla="*/ 177408 h 1106488"/>
              <a:gd name="connsiteX19313" fmla="*/ 155604 w 1031876"/>
              <a:gd name="connsiteY19313" fmla="*/ 177150 h 1106488"/>
              <a:gd name="connsiteX19314" fmla="*/ 150614 w 1031876"/>
              <a:gd name="connsiteY19314" fmla="*/ 177849 h 1106488"/>
              <a:gd name="connsiteX19315" fmla="*/ 149762 w 1031876"/>
              <a:gd name="connsiteY19315" fmla="*/ 183701 h 1106488"/>
              <a:gd name="connsiteX19316" fmla="*/ 149814 w 1031876"/>
              <a:gd name="connsiteY19316" fmla="*/ 183694 h 1106488"/>
              <a:gd name="connsiteX19317" fmla="*/ 150427 w 1031876"/>
              <a:gd name="connsiteY19317" fmla="*/ 183606 h 1106488"/>
              <a:gd name="connsiteX19318" fmla="*/ 144950 w 1031876"/>
              <a:gd name="connsiteY19318" fmla="*/ 189077 h 1106488"/>
              <a:gd name="connsiteX19319" fmla="*/ 149821 w 1031876"/>
              <a:gd name="connsiteY19319" fmla="*/ 185737 h 1106488"/>
              <a:gd name="connsiteX19320" fmla="*/ 149854 w 1031876"/>
              <a:gd name="connsiteY19320" fmla="*/ 185896 h 1106488"/>
              <a:gd name="connsiteX19321" fmla="*/ 150427 w 1031876"/>
              <a:gd name="connsiteY19321" fmla="*/ 183606 h 1106488"/>
              <a:gd name="connsiteX19322" fmla="*/ 151614 w 1031876"/>
              <a:gd name="connsiteY19322" fmla="*/ 183606 h 1106488"/>
              <a:gd name="connsiteX19323" fmla="*/ 157205 w 1031876"/>
              <a:gd name="connsiteY19323" fmla="*/ 179806 h 1106488"/>
              <a:gd name="connsiteX19324" fmla="*/ 156717 w 1031876"/>
              <a:gd name="connsiteY19324" fmla="*/ 183291 h 1106488"/>
              <a:gd name="connsiteX19325" fmla="*/ 154552 w 1031876"/>
              <a:gd name="connsiteY19325" fmla="*/ 183606 h 1106488"/>
              <a:gd name="connsiteX19326" fmla="*/ 156410 w 1031876"/>
              <a:gd name="connsiteY19326" fmla="*/ 183606 h 1106488"/>
              <a:gd name="connsiteX19327" fmla="*/ 157265 w 1031876"/>
              <a:gd name="connsiteY19327" fmla="*/ 183606 h 1106488"/>
              <a:gd name="connsiteX19328" fmla="*/ 155650 w 1031876"/>
              <a:gd name="connsiteY19328" fmla="*/ 184528 h 1106488"/>
              <a:gd name="connsiteX19329" fmla="*/ 157163 w 1031876"/>
              <a:gd name="connsiteY19329" fmla="*/ 184150 h 1106488"/>
              <a:gd name="connsiteX19330" fmla="*/ 154112 w 1031876"/>
              <a:gd name="connsiteY19330" fmla="*/ 187201 h 1106488"/>
              <a:gd name="connsiteX19331" fmla="*/ 156369 w 1031876"/>
              <a:gd name="connsiteY19331" fmla="*/ 184944 h 1106488"/>
              <a:gd name="connsiteX19332" fmla="*/ 150813 w 1031876"/>
              <a:gd name="connsiteY19332" fmla="*/ 190500 h 1106488"/>
              <a:gd name="connsiteX19333" fmla="*/ 153536 w 1031876"/>
              <a:gd name="connsiteY19333" fmla="*/ 185735 h 1106488"/>
              <a:gd name="connsiteX19334" fmla="*/ 151282 w 1031876"/>
              <a:gd name="connsiteY19334" fmla="*/ 187022 h 1106488"/>
              <a:gd name="connsiteX19335" fmla="*/ 150813 w 1031876"/>
              <a:gd name="connsiteY19335" fmla="*/ 188894 h 1106488"/>
              <a:gd name="connsiteX19336" fmla="*/ 150813 w 1031876"/>
              <a:gd name="connsiteY19336" fmla="*/ 190500 h 1106488"/>
              <a:gd name="connsiteX19337" fmla="*/ 150630 w 1031876"/>
              <a:gd name="connsiteY19337" fmla="*/ 189624 h 1106488"/>
              <a:gd name="connsiteX19338" fmla="*/ 150427 w 1031876"/>
              <a:gd name="connsiteY19338" fmla="*/ 190437 h 1106488"/>
              <a:gd name="connsiteX19339" fmla="*/ 143589 w 1031876"/>
              <a:gd name="connsiteY19339" fmla="*/ 197267 h 1106488"/>
              <a:gd name="connsiteX19340" fmla="*/ 143589 w 1031876"/>
              <a:gd name="connsiteY19340" fmla="*/ 194706 h 1106488"/>
              <a:gd name="connsiteX19341" fmla="*/ 143589 w 1031876"/>
              <a:gd name="connsiteY19341" fmla="*/ 191291 h 1106488"/>
              <a:gd name="connsiteX19342" fmla="*/ 143589 w 1031876"/>
              <a:gd name="connsiteY19342" fmla="*/ 191180 h 1106488"/>
              <a:gd name="connsiteX19343" fmla="*/ 143510 w 1031876"/>
              <a:gd name="connsiteY19343" fmla="*/ 191069 h 1106488"/>
              <a:gd name="connsiteX19344" fmla="*/ 142734 w 1031876"/>
              <a:gd name="connsiteY19344" fmla="*/ 197267 h 1106488"/>
              <a:gd name="connsiteX19345" fmla="*/ 136752 w 1031876"/>
              <a:gd name="connsiteY19345" fmla="*/ 204098 h 1106488"/>
              <a:gd name="connsiteX19346" fmla="*/ 136752 w 1031876"/>
              <a:gd name="connsiteY19346" fmla="*/ 197267 h 1106488"/>
              <a:gd name="connsiteX19347" fmla="*/ 142734 w 1031876"/>
              <a:gd name="connsiteY19347" fmla="*/ 193852 h 1106488"/>
              <a:gd name="connsiteX19348" fmla="*/ 143452 w 1031876"/>
              <a:gd name="connsiteY19348" fmla="*/ 190986 h 1106488"/>
              <a:gd name="connsiteX19349" fmla="*/ 143281 w 1031876"/>
              <a:gd name="connsiteY19349" fmla="*/ 190745 h 1106488"/>
              <a:gd name="connsiteX19350" fmla="*/ 142734 w 1031876"/>
              <a:gd name="connsiteY19350" fmla="*/ 191291 h 1106488"/>
              <a:gd name="connsiteX19351" fmla="*/ 136752 w 1031876"/>
              <a:gd name="connsiteY19351" fmla="*/ 197267 h 1106488"/>
              <a:gd name="connsiteX19352" fmla="*/ 137607 w 1031876"/>
              <a:gd name="connsiteY19352" fmla="*/ 193852 h 1106488"/>
              <a:gd name="connsiteX19353" fmla="*/ 143214 w 1031876"/>
              <a:gd name="connsiteY19353" fmla="*/ 190651 h 1106488"/>
              <a:gd name="connsiteX19354" fmla="*/ 143050 w 1031876"/>
              <a:gd name="connsiteY19354" fmla="*/ 190420 h 1106488"/>
              <a:gd name="connsiteX19355" fmla="*/ 142875 w 1031876"/>
              <a:gd name="connsiteY19355" fmla="*/ 190500 h 1106488"/>
              <a:gd name="connsiteX19356" fmla="*/ 143031 w 1031876"/>
              <a:gd name="connsiteY19356" fmla="*/ 190393 h 1106488"/>
              <a:gd name="connsiteX19357" fmla="*/ 142972 w 1031876"/>
              <a:gd name="connsiteY19357" fmla="*/ 190309 h 1106488"/>
              <a:gd name="connsiteX19358" fmla="*/ 142875 w 1031876"/>
              <a:gd name="connsiteY19358" fmla="*/ 190500 h 1106488"/>
              <a:gd name="connsiteX19359" fmla="*/ 142875 w 1031876"/>
              <a:gd name="connsiteY19359" fmla="*/ 190172 h 1106488"/>
              <a:gd name="connsiteX19360" fmla="*/ 141645 w 1031876"/>
              <a:gd name="connsiteY19360" fmla="*/ 188436 h 1106488"/>
              <a:gd name="connsiteX19361" fmla="*/ 142826 w 1031876"/>
              <a:gd name="connsiteY19361" fmla="*/ 187721 h 1106488"/>
              <a:gd name="connsiteX19362" fmla="*/ 142875 w 1031876"/>
              <a:gd name="connsiteY19362" fmla="*/ 187512 h 1106488"/>
              <a:gd name="connsiteX19363" fmla="*/ 142875 w 1031876"/>
              <a:gd name="connsiteY19363" fmla="*/ 185270 h 1106488"/>
              <a:gd name="connsiteX19364" fmla="*/ 141139 w 1031876"/>
              <a:gd name="connsiteY19364" fmla="*/ 187721 h 1106488"/>
              <a:gd name="connsiteX19365" fmla="*/ 141645 w 1031876"/>
              <a:gd name="connsiteY19365" fmla="*/ 188436 h 1106488"/>
              <a:gd name="connsiteX19366" fmla="*/ 139546 w 1031876"/>
              <a:gd name="connsiteY19366" fmla="*/ 189705 h 1106488"/>
              <a:gd name="connsiteX19367" fmla="*/ 139663 w 1031876"/>
              <a:gd name="connsiteY19367" fmla="*/ 189396 h 1106488"/>
              <a:gd name="connsiteX19368" fmla="*/ 138068 w 1031876"/>
              <a:gd name="connsiteY19368" fmla="*/ 190500 h 1106488"/>
              <a:gd name="connsiteX19369" fmla="*/ 136922 w 1031876"/>
              <a:gd name="connsiteY19369" fmla="*/ 191293 h 1106488"/>
              <a:gd name="connsiteX19370" fmla="*/ 137671 w 1031876"/>
              <a:gd name="connsiteY19370" fmla="*/ 190500 h 1106488"/>
              <a:gd name="connsiteX19371" fmla="*/ 142875 w 1031876"/>
              <a:gd name="connsiteY19371" fmla="*/ 184990 h 1106488"/>
              <a:gd name="connsiteX19372" fmla="*/ 142875 w 1031876"/>
              <a:gd name="connsiteY19372" fmla="*/ 184596 h 1106488"/>
              <a:gd name="connsiteX19373" fmla="*/ 142875 w 1031876"/>
              <a:gd name="connsiteY19373" fmla="*/ 183753 h 1106488"/>
              <a:gd name="connsiteX19374" fmla="*/ 143471 w 1031876"/>
              <a:gd name="connsiteY19374" fmla="*/ 183753 h 1106488"/>
              <a:gd name="connsiteX19375" fmla="*/ 141884 w 1031876"/>
              <a:gd name="connsiteY19375" fmla="*/ 180579 h 1106488"/>
              <a:gd name="connsiteX19376" fmla="*/ 143670 w 1031876"/>
              <a:gd name="connsiteY19376" fmla="*/ 179865 h 1106488"/>
              <a:gd name="connsiteX19377" fmla="*/ 143670 w 1031876"/>
              <a:gd name="connsiteY19377" fmla="*/ 180579 h 1106488"/>
              <a:gd name="connsiteX19378" fmla="*/ 143670 w 1031876"/>
              <a:gd name="connsiteY19378" fmla="*/ 183258 h 1106488"/>
              <a:gd name="connsiteX19379" fmla="*/ 143670 w 1031876"/>
              <a:gd name="connsiteY19379" fmla="*/ 183753 h 1106488"/>
              <a:gd name="connsiteX19380" fmla="*/ 143735 w 1031876"/>
              <a:gd name="connsiteY19380" fmla="*/ 183753 h 1106488"/>
              <a:gd name="connsiteX19381" fmla="*/ 144043 w 1031876"/>
              <a:gd name="connsiteY19381" fmla="*/ 183753 h 1106488"/>
              <a:gd name="connsiteX19382" fmla="*/ 144840 w 1031876"/>
              <a:gd name="connsiteY19382" fmla="*/ 183753 h 1106488"/>
              <a:gd name="connsiteX19383" fmla="*/ 148689 w 1031876"/>
              <a:gd name="connsiteY19383" fmla="*/ 179096 h 1106488"/>
              <a:gd name="connsiteX19384" fmla="*/ 148978 w 1031876"/>
              <a:gd name="connsiteY19384" fmla="*/ 178528 h 1106488"/>
              <a:gd name="connsiteX19385" fmla="*/ 148703 w 1031876"/>
              <a:gd name="connsiteY19385" fmla="*/ 178820 h 1106488"/>
              <a:gd name="connsiteX19386" fmla="*/ 148978 w 1031876"/>
              <a:gd name="connsiteY19386" fmla="*/ 178528 h 1106488"/>
              <a:gd name="connsiteX19387" fmla="*/ 149482 w 1031876"/>
              <a:gd name="connsiteY19387" fmla="*/ 177540 h 1106488"/>
              <a:gd name="connsiteX19388" fmla="*/ 143670 w 1031876"/>
              <a:gd name="connsiteY19388" fmla="*/ 179865 h 1106488"/>
              <a:gd name="connsiteX19389" fmla="*/ 143670 w 1031876"/>
              <a:gd name="connsiteY19389" fmla="*/ 179686 h 1106488"/>
              <a:gd name="connsiteX19390" fmla="*/ 143670 w 1031876"/>
              <a:gd name="connsiteY19390" fmla="*/ 178793 h 1106488"/>
              <a:gd name="connsiteX19391" fmla="*/ 143670 w 1031876"/>
              <a:gd name="connsiteY19391" fmla="*/ 177900 h 1106488"/>
              <a:gd name="connsiteX19392" fmla="*/ 143670 w 1031876"/>
              <a:gd name="connsiteY19392" fmla="*/ 177007 h 1106488"/>
              <a:gd name="connsiteX19393" fmla="*/ 144563 w 1031876"/>
              <a:gd name="connsiteY19393" fmla="*/ 177007 h 1106488"/>
              <a:gd name="connsiteX19394" fmla="*/ 149754 w 1031876"/>
              <a:gd name="connsiteY19394" fmla="*/ 177007 h 1106488"/>
              <a:gd name="connsiteX19395" fmla="*/ 149754 w 1031876"/>
              <a:gd name="connsiteY19395" fmla="*/ 177006 h 1106488"/>
              <a:gd name="connsiteX19396" fmla="*/ 150416 w 1031876"/>
              <a:gd name="connsiteY19396" fmla="*/ 177006 h 1106488"/>
              <a:gd name="connsiteX19397" fmla="*/ 150614 w 1031876"/>
              <a:gd name="connsiteY19397" fmla="*/ 177006 h 1106488"/>
              <a:gd name="connsiteX19398" fmla="*/ 155258 w 1031876"/>
              <a:gd name="connsiteY19398" fmla="*/ 177006 h 1106488"/>
              <a:gd name="connsiteX19399" fmla="*/ 154782 w 1031876"/>
              <a:gd name="connsiteY19399" fmla="*/ 176808 h 1106488"/>
              <a:gd name="connsiteX19400" fmla="*/ 156634 w 1031876"/>
              <a:gd name="connsiteY19400" fmla="*/ 171405 h 1106488"/>
              <a:gd name="connsiteX19401" fmla="*/ 156634 w 1031876"/>
              <a:gd name="connsiteY19401" fmla="*/ 170422 h 1106488"/>
              <a:gd name="connsiteX19402" fmla="*/ 156634 w 1031876"/>
              <a:gd name="connsiteY19402" fmla="*/ 170259 h 1106488"/>
              <a:gd name="connsiteX19403" fmla="*/ 157163 w 1031876"/>
              <a:gd name="connsiteY19403" fmla="*/ 169740 h 1106488"/>
              <a:gd name="connsiteX19404" fmla="*/ 157163 w 1031876"/>
              <a:gd name="connsiteY19404" fmla="*/ 169069 h 1106488"/>
              <a:gd name="connsiteX19405" fmla="*/ 157163 w 1031876"/>
              <a:gd name="connsiteY19405" fmla="*/ 163513 h 1106488"/>
              <a:gd name="connsiteX19406" fmla="*/ 157957 w 1031876"/>
              <a:gd name="connsiteY19406" fmla="*/ 165894 h 1106488"/>
              <a:gd name="connsiteX19407" fmla="*/ 159909 w 1031876"/>
              <a:gd name="connsiteY19407" fmla="*/ 165058 h 1106488"/>
              <a:gd name="connsiteX19408" fmla="*/ 157323 w 1031876"/>
              <a:gd name="connsiteY19408" fmla="*/ 169583 h 1106488"/>
              <a:gd name="connsiteX19409" fmla="*/ 160074 w 1031876"/>
              <a:gd name="connsiteY19409" fmla="*/ 166885 h 1106488"/>
              <a:gd name="connsiteX19410" fmla="*/ 163511 w 1031876"/>
              <a:gd name="connsiteY19410" fmla="*/ 163514 h 1106488"/>
              <a:gd name="connsiteX19411" fmla="*/ 159909 w 1031876"/>
              <a:gd name="connsiteY19411" fmla="*/ 165058 h 1106488"/>
              <a:gd name="connsiteX19412" fmla="*/ 160338 w 1031876"/>
              <a:gd name="connsiteY19412" fmla="*/ 164307 h 1106488"/>
              <a:gd name="connsiteX19413" fmla="*/ 163512 w 1031876"/>
              <a:gd name="connsiteY19413" fmla="*/ 163513 h 1106488"/>
              <a:gd name="connsiteX19414" fmla="*/ 779744 w 1031876"/>
              <a:gd name="connsiteY19414" fmla="*/ 163262 h 1106488"/>
              <a:gd name="connsiteX19415" fmla="*/ 779700 w 1031876"/>
              <a:gd name="connsiteY19415" fmla="*/ 163302 h 1106488"/>
              <a:gd name="connsiteX19416" fmla="*/ 779734 w 1031876"/>
              <a:gd name="connsiteY19416" fmla="*/ 163332 h 1106488"/>
              <a:gd name="connsiteX19417" fmla="*/ 779794 w 1031876"/>
              <a:gd name="connsiteY19417" fmla="*/ 163291 h 1106488"/>
              <a:gd name="connsiteX19418" fmla="*/ 765810 w 1031876"/>
              <a:gd name="connsiteY19418" fmla="*/ 163115 h 1106488"/>
              <a:gd name="connsiteX19419" fmla="*/ 768591 w 1031876"/>
              <a:gd name="connsiteY19419" fmla="*/ 163512 h 1106488"/>
              <a:gd name="connsiteX19420" fmla="*/ 771360 w 1031876"/>
              <a:gd name="connsiteY19420" fmla="*/ 163907 h 1106488"/>
              <a:gd name="connsiteX19421" fmla="*/ 771888 w 1031876"/>
              <a:gd name="connsiteY19421" fmla="*/ 164633 h 1106488"/>
              <a:gd name="connsiteX19422" fmla="*/ 772648 w 1031876"/>
              <a:gd name="connsiteY19422" fmla="*/ 169945 h 1106488"/>
              <a:gd name="connsiteX19423" fmla="*/ 766665 w 1031876"/>
              <a:gd name="connsiteY19423" fmla="*/ 167384 h 1106488"/>
              <a:gd name="connsiteX19424" fmla="*/ 766620 w 1031876"/>
              <a:gd name="connsiteY19424" fmla="*/ 167519 h 1106488"/>
              <a:gd name="connsiteX19425" fmla="*/ 765810 w 1031876"/>
              <a:gd name="connsiteY19425" fmla="*/ 166530 h 1106488"/>
              <a:gd name="connsiteX19426" fmla="*/ 765810 w 1031876"/>
              <a:gd name="connsiteY19426" fmla="*/ 166530 h 1106488"/>
              <a:gd name="connsiteX19427" fmla="*/ 763887 w 1031876"/>
              <a:gd name="connsiteY19427" fmla="*/ 164182 h 1106488"/>
              <a:gd name="connsiteX19428" fmla="*/ 765810 w 1031876"/>
              <a:gd name="connsiteY19428" fmla="*/ 163115 h 1106488"/>
              <a:gd name="connsiteX19429" fmla="*/ 758973 w 1031876"/>
              <a:gd name="connsiteY19429" fmla="*/ 163115 h 1106488"/>
              <a:gd name="connsiteX19430" fmla="*/ 762391 w 1031876"/>
              <a:gd name="connsiteY19430" fmla="*/ 163969 h 1106488"/>
              <a:gd name="connsiteX19431" fmla="*/ 765762 w 1031876"/>
              <a:gd name="connsiteY19431" fmla="*/ 169862 h 1106488"/>
              <a:gd name="connsiteX19432" fmla="*/ 765810 w 1031876"/>
              <a:gd name="connsiteY19432" fmla="*/ 169945 h 1106488"/>
              <a:gd name="connsiteX19433" fmla="*/ 765664 w 1031876"/>
              <a:gd name="connsiteY19433" fmla="*/ 169862 h 1106488"/>
              <a:gd name="connsiteX19434" fmla="*/ 759828 w 1031876"/>
              <a:gd name="connsiteY19434" fmla="*/ 166530 h 1106488"/>
              <a:gd name="connsiteX19435" fmla="*/ 758973 w 1031876"/>
              <a:gd name="connsiteY19435" fmla="*/ 163115 h 1106488"/>
              <a:gd name="connsiteX19436" fmla="*/ 764955 w 1031876"/>
              <a:gd name="connsiteY19436" fmla="*/ 169092 h 1106488"/>
              <a:gd name="connsiteX19437" fmla="*/ 765726 w 1031876"/>
              <a:gd name="connsiteY19437" fmla="*/ 169862 h 1106488"/>
              <a:gd name="connsiteX19438" fmla="*/ 759828 w 1031876"/>
              <a:gd name="connsiteY19438" fmla="*/ 163969 h 1106488"/>
              <a:gd name="connsiteX19439" fmla="*/ 758973 w 1031876"/>
              <a:gd name="connsiteY19439" fmla="*/ 163115 h 1106488"/>
              <a:gd name="connsiteX19440" fmla="*/ 567520 w 1031876"/>
              <a:gd name="connsiteY19440" fmla="*/ 163115 h 1106488"/>
              <a:gd name="connsiteX19441" fmla="*/ 568375 w 1031876"/>
              <a:gd name="connsiteY19441" fmla="*/ 163969 h 1106488"/>
              <a:gd name="connsiteX19442" fmla="*/ 574274 w 1031876"/>
              <a:gd name="connsiteY19442" fmla="*/ 169862 h 1106488"/>
              <a:gd name="connsiteX19443" fmla="*/ 574358 w 1031876"/>
              <a:gd name="connsiteY19443" fmla="*/ 169945 h 1106488"/>
              <a:gd name="connsiteX19444" fmla="*/ 574024 w 1031876"/>
              <a:gd name="connsiteY19444" fmla="*/ 169862 h 1106488"/>
              <a:gd name="connsiteX19445" fmla="*/ 570939 w 1031876"/>
              <a:gd name="connsiteY19445" fmla="*/ 169092 h 1106488"/>
              <a:gd name="connsiteX19446" fmla="*/ 567520 w 1031876"/>
              <a:gd name="connsiteY19446" fmla="*/ 163115 h 1106488"/>
              <a:gd name="connsiteX19447" fmla="*/ 560683 w 1031876"/>
              <a:gd name="connsiteY19447" fmla="*/ 163115 h 1106488"/>
              <a:gd name="connsiteX19448" fmla="*/ 560683 w 1031876"/>
              <a:gd name="connsiteY19448" fmla="*/ 169945 h 1106488"/>
              <a:gd name="connsiteX19449" fmla="*/ 557948 w 1031876"/>
              <a:gd name="connsiteY19449" fmla="*/ 167213 h 1106488"/>
              <a:gd name="connsiteX19450" fmla="*/ 553845 w 1031876"/>
              <a:gd name="connsiteY19450" fmla="*/ 163115 h 1106488"/>
              <a:gd name="connsiteX19451" fmla="*/ 555365 w 1031876"/>
              <a:gd name="connsiteY19451" fmla="*/ 165392 h 1106488"/>
              <a:gd name="connsiteX19452" fmla="*/ 554700 w 1031876"/>
              <a:gd name="connsiteY19452" fmla="*/ 165676 h 1106488"/>
              <a:gd name="connsiteX19453" fmla="*/ 553845 w 1031876"/>
              <a:gd name="connsiteY19453" fmla="*/ 163115 h 1106488"/>
              <a:gd name="connsiteX19454" fmla="*/ 547007 w 1031876"/>
              <a:gd name="connsiteY19454" fmla="*/ 163115 h 1106488"/>
              <a:gd name="connsiteX19455" fmla="*/ 550426 w 1031876"/>
              <a:gd name="connsiteY19455" fmla="*/ 169092 h 1106488"/>
              <a:gd name="connsiteX19456" fmla="*/ 553511 w 1031876"/>
              <a:gd name="connsiteY19456" fmla="*/ 169862 h 1106488"/>
              <a:gd name="connsiteX19457" fmla="*/ 553797 w 1031876"/>
              <a:gd name="connsiteY19457" fmla="*/ 169862 h 1106488"/>
              <a:gd name="connsiteX19458" fmla="*/ 550426 w 1031876"/>
              <a:gd name="connsiteY19458" fmla="*/ 163969 h 1106488"/>
              <a:gd name="connsiteX19459" fmla="*/ 547007 w 1031876"/>
              <a:gd name="connsiteY19459" fmla="*/ 163115 h 1106488"/>
              <a:gd name="connsiteX19460" fmla="*/ 158675 w 1031876"/>
              <a:gd name="connsiteY19460" fmla="*/ 161727 h 1106488"/>
              <a:gd name="connsiteX19461" fmla="*/ 157692 w 1031876"/>
              <a:gd name="connsiteY19461" fmla="*/ 163513 h 1106488"/>
              <a:gd name="connsiteX19462" fmla="*/ 157163 w 1031876"/>
              <a:gd name="connsiteY19462" fmla="*/ 163513 h 1106488"/>
              <a:gd name="connsiteX19463" fmla="*/ 156832 w 1031876"/>
              <a:gd name="connsiteY19463" fmla="*/ 163513 h 1106488"/>
              <a:gd name="connsiteX19464" fmla="*/ 150813 w 1031876"/>
              <a:gd name="connsiteY19464" fmla="*/ 163513 h 1106488"/>
              <a:gd name="connsiteX19465" fmla="*/ 157692 w 1031876"/>
              <a:gd name="connsiteY19465" fmla="*/ 162620 h 1106488"/>
              <a:gd name="connsiteX19466" fmla="*/ 488951 w 1031876"/>
              <a:gd name="connsiteY19466" fmla="*/ 161131 h 1106488"/>
              <a:gd name="connsiteX19467" fmla="*/ 492126 w 1031876"/>
              <a:gd name="connsiteY19467" fmla="*/ 163512 h 1106488"/>
              <a:gd name="connsiteX19468" fmla="*/ 489745 w 1031876"/>
              <a:gd name="connsiteY19468" fmla="*/ 163512 h 1106488"/>
              <a:gd name="connsiteX19469" fmla="*/ 488951 w 1031876"/>
              <a:gd name="connsiteY19469" fmla="*/ 163512 h 1106488"/>
              <a:gd name="connsiteX19470" fmla="*/ 485776 w 1031876"/>
              <a:gd name="connsiteY19470" fmla="*/ 163512 h 1106488"/>
              <a:gd name="connsiteX19471" fmla="*/ 488951 w 1031876"/>
              <a:gd name="connsiteY19471" fmla="*/ 161131 h 1106488"/>
              <a:gd name="connsiteX19472" fmla="*/ 770597 w 1031876"/>
              <a:gd name="connsiteY19472" fmla="*/ 159017 h 1106488"/>
              <a:gd name="connsiteX19473" fmla="*/ 771793 w 1031876"/>
              <a:gd name="connsiteY19473" fmla="*/ 159700 h 1106488"/>
              <a:gd name="connsiteX19474" fmla="*/ 772648 w 1031876"/>
              <a:gd name="connsiteY19474" fmla="*/ 163115 h 1106488"/>
              <a:gd name="connsiteX19475" fmla="*/ 770084 w 1031876"/>
              <a:gd name="connsiteY19475" fmla="*/ 159700 h 1106488"/>
              <a:gd name="connsiteX19476" fmla="*/ 499468 w 1031876"/>
              <a:gd name="connsiteY19476" fmla="*/ 158749 h 1106488"/>
              <a:gd name="connsiteX19477" fmla="*/ 506414 w 1031876"/>
              <a:gd name="connsiteY19477" fmla="*/ 163512 h 1106488"/>
              <a:gd name="connsiteX19478" fmla="*/ 502445 w 1031876"/>
              <a:gd name="connsiteY19478" fmla="*/ 161131 h 1106488"/>
              <a:gd name="connsiteX19479" fmla="*/ 498476 w 1031876"/>
              <a:gd name="connsiteY19479" fmla="*/ 163512 h 1106488"/>
              <a:gd name="connsiteX19480" fmla="*/ 499468 w 1031876"/>
              <a:gd name="connsiteY19480" fmla="*/ 158749 h 1106488"/>
              <a:gd name="connsiteX19481" fmla="*/ 170657 w 1031876"/>
              <a:gd name="connsiteY19481" fmla="*/ 157262 h 1106488"/>
              <a:gd name="connsiteX19482" fmla="*/ 170657 w 1031876"/>
              <a:gd name="connsiteY19482" fmla="*/ 160834 h 1106488"/>
              <a:gd name="connsiteX19483" fmla="*/ 170657 w 1031876"/>
              <a:gd name="connsiteY19483" fmla="*/ 163513 h 1106488"/>
              <a:gd name="connsiteX19484" fmla="*/ 169764 w 1031876"/>
              <a:gd name="connsiteY19484" fmla="*/ 163513 h 1106488"/>
              <a:gd name="connsiteX19485" fmla="*/ 167978 w 1031876"/>
              <a:gd name="connsiteY19485" fmla="*/ 163513 h 1106488"/>
              <a:gd name="connsiteX19486" fmla="*/ 163513 w 1031876"/>
              <a:gd name="connsiteY19486" fmla="*/ 163513 h 1106488"/>
              <a:gd name="connsiteX19487" fmla="*/ 170657 w 1031876"/>
              <a:gd name="connsiteY19487" fmla="*/ 157262 h 1106488"/>
              <a:gd name="connsiteX19488" fmla="*/ 800101 w 1031876"/>
              <a:gd name="connsiteY19488" fmla="*/ 157163 h 1106488"/>
              <a:gd name="connsiteX19489" fmla="*/ 806451 w 1031876"/>
              <a:gd name="connsiteY19489" fmla="*/ 163513 h 1106488"/>
              <a:gd name="connsiteX19490" fmla="*/ 800101 w 1031876"/>
              <a:gd name="connsiteY19490" fmla="*/ 157163 h 1106488"/>
              <a:gd name="connsiteX19491" fmla="*/ 792957 w 1031876"/>
              <a:gd name="connsiteY19491" fmla="*/ 157163 h 1106488"/>
              <a:gd name="connsiteX19492" fmla="*/ 800101 w 1031876"/>
              <a:gd name="connsiteY19492" fmla="*/ 163513 h 1106488"/>
              <a:gd name="connsiteX19493" fmla="*/ 792957 w 1031876"/>
              <a:gd name="connsiteY19493" fmla="*/ 157163 h 1106488"/>
              <a:gd name="connsiteX19494" fmla="*/ 478632 w 1031876"/>
              <a:gd name="connsiteY19494" fmla="*/ 157162 h 1106488"/>
              <a:gd name="connsiteX19495" fmla="*/ 479525 w 1031876"/>
              <a:gd name="connsiteY19495" fmla="*/ 157162 h 1106488"/>
              <a:gd name="connsiteX19496" fmla="*/ 483097 w 1031876"/>
              <a:gd name="connsiteY19496" fmla="*/ 157162 h 1106488"/>
              <a:gd name="connsiteX19497" fmla="*/ 485776 w 1031876"/>
              <a:gd name="connsiteY19497" fmla="*/ 157162 h 1106488"/>
              <a:gd name="connsiteX19498" fmla="*/ 485776 w 1031876"/>
              <a:gd name="connsiteY19498" fmla="*/ 163512 h 1106488"/>
              <a:gd name="connsiteX19499" fmla="*/ 485775 w 1031876"/>
              <a:gd name="connsiteY19499" fmla="*/ 163512 h 1106488"/>
              <a:gd name="connsiteX19500" fmla="*/ 479525 w 1031876"/>
              <a:gd name="connsiteY19500" fmla="*/ 163512 h 1106488"/>
              <a:gd name="connsiteX19501" fmla="*/ 478632 w 1031876"/>
              <a:gd name="connsiteY19501" fmla="*/ 163512 h 1106488"/>
              <a:gd name="connsiteX19502" fmla="*/ 478101 w 1031876"/>
              <a:gd name="connsiteY19502" fmla="*/ 163512 h 1106488"/>
              <a:gd name="connsiteX19503" fmla="*/ 475213 w 1031876"/>
              <a:gd name="connsiteY19503" fmla="*/ 165676 h 1106488"/>
              <a:gd name="connsiteX19504" fmla="*/ 472324 w 1031876"/>
              <a:gd name="connsiteY19504" fmla="*/ 163512 h 1106488"/>
              <a:gd name="connsiteX19505" fmla="*/ 471737 w 1031876"/>
              <a:gd name="connsiteY19505" fmla="*/ 163512 h 1106488"/>
              <a:gd name="connsiteX19506" fmla="*/ 470939 w 1031876"/>
              <a:gd name="connsiteY19506" fmla="*/ 169092 h 1106488"/>
              <a:gd name="connsiteX19507" fmla="*/ 469743 w 1031876"/>
              <a:gd name="connsiteY19507" fmla="*/ 169262 h 1106488"/>
              <a:gd name="connsiteX19508" fmla="*/ 469230 w 1031876"/>
              <a:gd name="connsiteY19508" fmla="*/ 169092 h 1106488"/>
              <a:gd name="connsiteX19509" fmla="*/ 471624 w 1031876"/>
              <a:gd name="connsiteY19509" fmla="*/ 163512 h 1106488"/>
              <a:gd name="connsiteX19510" fmla="*/ 471488 w 1031876"/>
              <a:gd name="connsiteY19510" fmla="*/ 163512 h 1106488"/>
              <a:gd name="connsiteX19511" fmla="*/ 471662 w 1031876"/>
              <a:gd name="connsiteY19511" fmla="*/ 163424 h 1106488"/>
              <a:gd name="connsiteX19512" fmla="*/ 471794 w 1031876"/>
              <a:gd name="connsiteY19512" fmla="*/ 163115 h 1106488"/>
              <a:gd name="connsiteX19513" fmla="*/ 471757 w 1031876"/>
              <a:gd name="connsiteY19513" fmla="*/ 163375 h 1106488"/>
              <a:gd name="connsiteX19514" fmla="*/ 471986 w 1031876"/>
              <a:gd name="connsiteY19514" fmla="*/ 163259 h 1106488"/>
              <a:gd name="connsiteX19515" fmla="*/ 471794 w 1031876"/>
              <a:gd name="connsiteY19515" fmla="*/ 163115 h 1106488"/>
              <a:gd name="connsiteX19516" fmla="*/ 472269 w 1031876"/>
              <a:gd name="connsiteY19516" fmla="*/ 163115 h 1106488"/>
              <a:gd name="connsiteX19517" fmla="*/ 477739 w 1031876"/>
              <a:gd name="connsiteY19517" fmla="*/ 160337 h 1106488"/>
              <a:gd name="connsiteX19518" fmla="*/ 478632 w 1031876"/>
              <a:gd name="connsiteY19518" fmla="*/ 157162 h 1106488"/>
              <a:gd name="connsiteX19519" fmla="*/ 471488 w 1031876"/>
              <a:gd name="connsiteY19519" fmla="*/ 157162 h 1106488"/>
              <a:gd name="connsiteX19520" fmla="*/ 478632 w 1031876"/>
              <a:gd name="connsiteY19520" fmla="*/ 157162 h 1106488"/>
              <a:gd name="connsiteX19521" fmla="*/ 471488 w 1031876"/>
              <a:gd name="connsiteY19521" fmla="*/ 157162 h 1106488"/>
              <a:gd name="connsiteX19522" fmla="*/ 808642 w 1031876"/>
              <a:gd name="connsiteY19522" fmla="*/ 157136 h 1106488"/>
              <a:gd name="connsiteX19523" fmla="*/ 811958 w 1031876"/>
              <a:gd name="connsiteY19523" fmla="*/ 157609 h 1106488"/>
              <a:gd name="connsiteX19524" fmla="*/ 812801 w 1031876"/>
              <a:gd name="connsiteY19524" fmla="*/ 163513 h 1106488"/>
              <a:gd name="connsiteX19525" fmla="*/ 809428 w 1031876"/>
              <a:gd name="connsiteY19525" fmla="*/ 159296 h 1106488"/>
              <a:gd name="connsiteX19526" fmla="*/ 772471 w 1031876"/>
              <a:gd name="connsiteY19526" fmla="*/ 156520 h 1106488"/>
              <a:gd name="connsiteX19527" fmla="*/ 772326 w 1031876"/>
              <a:gd name="connsiteY19527" fmla="*/ 156713 h 1106488"/>
              <a:gd name="connsiteX19528" fmla="*/ 772648 w 1031876"/>
              <a:gd name="connsiteY19528" fmla="*/ 156897 h 1106488"/>
              <a:gd name="connsiteX19529" fmla="*/ 772648 w 1031876"/>
              <a:gd name="connsiteY19529" fmla="*/ 156697 h 1106488"/>
              <a:gd name="connsiteX19530" fmla="*/ 164572 w 1031876"/>
              <a:gd name="connsiteY19530" fmla="*/ 156369 h 1106488"/>
              <a:gd name="connsiteX19531" fmla="*/ 158675 w 1031876"/>
              <a:gd name="connsiteY19531" fmla="*/ 161727 h 1106488"/>
              <a:gd name="connsiteX19532" fmla="*/ 161132 w 1031876"/>
              <a:gd name="connsiteY19532" fmla="*/ 157262 h 1106488"/>
              <a:gd name="connsiteX19533" fmla="*/ 164572 w 1031876"/>
              <a:gd name="connsiteY19533" fmla="*/ 156369 h 1106488"/>
              <a:gd name="connsiteX19534" fmla="*/ 765810 w 1031876"/>
              <a:gd name="connsiteY19534" fmla="*/ 156285 h 1106488"/>
              <a:gd name="connsiteX19535" fmla="*/ 766689 w 1031876"/>
              <a:gd name="connsiteY19535" fmla="*/ 157163 h 1106488"/>
              <a:gd name="connsiteX19536" fmla="*/ 769229 w 1031876"/>
              <a:gd name="connsiteY19536" fmla="*/ 159700 h 1106488"/>
              <a:gd name="connsiteX19537" fmla="*/ 770597 w 1031876"/>
              <a:gd name="connsiteY19537" fmla="*/ 161066 h 1106488"/>
              <a:gd name="connsiteX19538" fmla="*/ 772648 w 1031876"/>
              <a:gd name="connsiteY19538" fmla="*/ 163115 h 1106488"/>
              <a:gd name="connsiteX19539" fmla="*/ 772648 w 1031876"/>
              <a:gd name="connsiteY19539" fmla="*/ 163512 h 1106488"/>
              <a:gd name="connsiteX19540" fmla="*/ 772648 w 1031876"/>
              <a:gd name="connsiteY19540" fmla="*/ 165676 h 1106488"/>
              <a:gd name="connsiteX19541" fmla="*/ 771888 w 1031876"/>
              <a:gd name="connsiteY19541" fmla="*/ 164633 h 1106488"/>
              <a:gd name="connsiteX19542" fmla="*/ 771793 w 1031876"/>
              <a:gd name="connsiteY19542" fmla="*/ 163969 h 1106488"/>
              <a:gd name="connsiteX19543" fmla="*/ 771360 w 1031876"/>
              <a:gd name="connsiteY19543" fmla="*/ 163907 h 1106488"/>
              <a:gd name="connsiteX19544" fmla="*/ 771072 w 1031876"/>
              <a:gd name="connsiteY19544" fmla="*/ 163512 h 1106488"/>
              <a:gd name="connsiteX19545" fmla="*/ 766449 w 1031876"/>
              <a:gd name="connsiteY19545" fmla="*/ 157163 h 1106488"/>
              <a:gd name="connsiteX19546" fmla="*/ 540170 w 1031876"/>
              <a:gd name="connsiteY19546" fmla="*/ 156285 h 1106488"/>
              <a:gd name="connsiteX19547" fmla="*/ 540170 w 1031876"/>
              <a:gd name="connsiteY19547" fmla="*/ 163115 h 1106488"/>
              <a:gd name="connsiteX19548" fmla="*/ 534187 w 1031876"/>
              <a:gd name="connsiteY19548" fmla="*/ 162261 h 1106488"/>
              <a:gd name="connsiteX19549" fmla="*/ 534113 w 1031876"/>
              <a:gd name="connsiteY19549" fmla="*/ 161749 h 1106488"/>
              <a:gd name="connsiteX19550" fmla="*/ 536738 w 1031876"/>
              <a:gd name="connsiteY19550" fmla="*/ 157162 h 1106488"/>
              <a:gd name="connsiteX19551" fmla="*/ 536751 w 1031876"/>
              <a:gd name="connsiteY19551" fmla="*/ 157138 h 1106488"/>
              <a:gd name="connsiteX19552" fmla="*/ 540170 w 1031876"/>
              <a:gd name="connsiteY19552" fmla="*/ 156285 h 1106488"/>
              <a:gd name="connsiteX19553" fmla="*/ 533332 w 1031876"/>
              <a:gd name="connsiteY19553" fmla="*/ 156285 h 1106488"/>
              <a:gd name="connsiteX19554" fmla="*/ 533457 w 1031876"/>
              <a:gd name="connsiteY19554" fmla="*/ 157162 h 1106488"/>
              <a:gd name="connsiteX19555" fmla="*/ 534113 w 1031876"/>
              <a:gd name="connsiteY19555" fmla="*/ 161749 h 1106488"/>
              <a:gd name="connsiteX19556" fmla="*/ 533400 w 1031876"/>
              <a:gd name="connsiteY19556" fmla="*/ 162996 h 1106488"/>
              <a:gd name="connsiteX19557" fmla="*/ 533332 w 1031876"/>
              <a:gd name="connsiteY19557" fmla="*/ 163115 h 1106488"/>
              <a:gd name="connsiteX19558" fmla="*/ 533332 w 1031876"/>
              <a:gd name="connsiteY19558" fmla="*/ 156285 h 1106488"/>
              <a:gd name="connsiteX19559" fmla="*/ 519657 w 1031876"/>
              <a:gd name="connsiteY19559" fmla="*/ 156285 h 1106488"/>
              <a:gd name="connsiteX19560" fmla="*/ 519657 w 1031876"/>
              <a:gd name="connsiteY19560" fmla="*/ 157308 h 1106488"/>
              <a:gd name="connsiteX19561" fmla="*/ 522090 w 1031876"/>
              <a:gd name="connsiteY19561" fmla="*/ 157957 h 1106488"/>
              <a:gd name="connsiteX19562" fmla="*/ 521494 w 1031876"/>
              <a:gd name="connsiteY19562" fmla="*/ 159068 h 1106488"/>
              <a:gd name="connsiteX19563" fmla="*/ 519657 w 1031876"/>
              <a:gd name="connsiteY19563" fmla="*/ 157598 h 1106488"/>
              <a:gd name="connsiteX19564" fmla="*/ 519657 w 1031876"/>
              <a:gd name="connsiteY19564" fmla="*/ 159700 h 1106488"/>
              <a:gd name="connsiteX19565" fmla="*/ 519657 w 1031876"/>
              <a:gd name="connsiteY19565" fmla="*/ 162497 h 1106488"/>
              <a:gd name="connsiteX19566" fmla="*/ 521494 w 1031876"/>
              <a:gd name="connsiteY19566" fmla="*/ 159068 h 1106488"/>
              <a:gd name="connsiteX19567" fmla="*/ 523082 w 1031876"/>
              <a:gd name="connsiteY19567" fmla="*/ 160338 h 1106488"/>
              <a:gd name="connsiteX19568" fmla="*/ 526495 w 1031876"/>
              <a:gd name="connsiteY19568" fmla="*/ 163068 h 1106488"/>
              <a:gd name="connsiteX19569" fmla="*/ 526554 w 1031876"/>
              <a:gd name="connsiteY19569" fmla="*/ 163115 h 1106488"/>
              <a:gd name="connsiteX19570" fmla="*/ 529914 w 1031876"/>
              <a:gd name="connsiteY19570" fmla="*/ 163115 h 1106488"/>
              <a:gd name="connsiteX19571" fmla="*/ 533332 w 1031876"/>
              <a:gd name="connsiteY19571" fmla="*/ 163115 h 1106488"/>
              <a:gd name="connsiteX19572" fmla="*/ 533400 w 1031876"/>
              <a:gd name="connsiteY19572" fmla="*/ 163115 h 1106488"/>
              <a:gd name="connsiteX19573" fmla="*/ 534187 w 1031876"/>
              <a:gd name="connsiteY19573" fmla="*/ 163115 h 1106488"/>
              <a:gd name="connsiteX19574" fmla="*/ 539315 w 1031876"/>
              <a:gd name="connsiteY19574" fmla="*/ 163115 h 1106488"/>
              <a:gd name="connsiteX19575" fmla="*/ 540170 w 1031876"/>
              <a:gd name="connsiteY19575" fmla="*/ 163115 h 1106488"/>
              <a:gd name="connsiteX19576" fmla="*/ 540170 w 1031876"/>
              <a:gd name="connsiteY19576" fmla="*/ 156285 h 1106488"/>
              <a:gd name="connsiteX19577" fmla="*/ 539315 w 1031876"/>
              <a:gd name="connsiteY19577" fmla="*/ 156285 h 1106488"/>
              <a:gd name="connsiteX19578" fmla="*/ 536751 w 1031876"/>
              <a:gd name="connsiteY19578" fmla="*/ 156285 h 1106488"/>
              <a:gd name="connsiteX19579" fmla="*/ 533332 w 1031876"/>
              <a:gd name="connsiteY19579" fmla="*/ 156285 h 1106488"/>
              <a:gd name="connsiteX19580" fmla="*/ 526495 w 1031876"/>
              <a:gd name="connsiteY19580" fmla="*/ 156285 h 1106488"/>
              <a:gd name="connsiteX19581" fmla="*/ 525640 w 1031876"/>
              <a:gd name="connsiteY19581" fmla="*/ 156285 h 1106488"/>
              <a:gd name="connsiteX19582" fmla="*/ 522221 w 1031876"/>
              <a:gd name="connsiteY19582" fmla="*/ 156285 h 1106488"/>
              <a:gd name="connsiteX19583" fmla="*/ 519657 w 1031876"/>
              <a:gd name="connsiteY19583" fmla="*/ 156285 h 1106488"/>
              <a:gd name="connsiteX19584" fmla="*/ 512819 w 1031876"/>
              <a:gd name="connsiteY19584" fmla="*/ 156285 h 1106488"/>
              <a:gd name="connsiteX19585" fmla="*/ 507691 w 1031876"/>
              <a:gd name="connsiteY19585" fmla="*/ 157138 h 1106488"/>
              <a:gd name="connsiteX19586" fmla="*/ 510744 w 1031876"/>
              <a:gd name="connsiteY19586" fmla="*/ 160696 h 1106488"/>
              <a:gd name="connsiteX19587" fmla="*/ 512763 w 1031876"/>
              <a:gd name="connsiteY19587" fmla="*/ 157162 h 1106488"/>
              <a:gd name="connsiteX19588" fmla="*/ 515938 w 1031876"/>
              <a:gd name="connsiteY19588" fmla="*/ 160337 h 1106488"/>
              <a:gd name="connsiteX19589" fmla="*/ 518716 w 1031876"/>
              <a:gd name="connsiteY19589" fmla="*/ 163115 h 1106488"/>
              <a:gd name="connsiteX19590" fmla="*/ 518802 w 1031876"/>
              <a:gd name="connsiteY19590" fmla="*/ 163115 h 1106488"/>
              <a:gd name="connsiteX19591" fmla="*/ 519326 w 1031876"/>
              <a:gd name="connsiteY19591" fmla="*/ 163115 h 1106488"/>
              <a:gd name="connsiteX19592" fmla="*/ 519486 w 1031876"/>
              <a:gd name="connsiteY19592" fmla="*/ 162816 h 1106488"/>
              <a:gd name="connsiteX19593" fmla="*/ 516238 w 1031876"/>
              <a:gd name="connsiteY19593" fmla="*/ 157138 h 1106488"/>
              <a:gd name="connsiteX19594" fmla="*/ 512819 w 1031876"/>
              <a:gd name="connsiteY19594" fmla="*/ 156285 h 1106488"/>
              <a:gd name="connsiteX19595" fmla="*/ 796926 w 1031876"/>
              <a:gd name="connsiteY19595" fmla="*/ 154186 h 1106488"/>
              <a:gd name="connsiteX19596" fmla="*/ 800101 w 1031876"/>
              <a:gd name="connsiteY19596" fmla="*/ 157163 h 1106488"/>
              <a:gd name="connsiteX19597" fmla="*/ 793751 w 1031876"/>
              <a:gd name="connsiteY19597" fmla="*/ 157163 h 1106488"/>
              <a:gd name="connsiteX19598" fmla="*/ 796926 w 1031876"/>
              <a:gd name="connsiteY19598" fmla="*/ 154186 h 1106488"/>
              <a:gd name="connsiteX19599" fmla="*/ 781480 w 1031876"/>
              <a:gd name="connsiteY19599" fmla="*/ 153638 h 1106488"/>
              <a:gd name="connsiteX19600" fmla="*/ 779464 w 1031876"/>
              <a:gd name="connsiteY19600" fmla="*/ 156430 h 1106488"/>
              <a:gd name="connsiteX19601" fmla="*/ 779464 w 1031876"/>
              <a:gd name="connsiteY19601" fmla="*/ 157162 h 1106488"/>
              <a:gd name="connsiteX19602" fmla="*/ 783035 w 1031876"/>
              <a:gd name="connsiteY19602" fmla="*/ 157162 h 1106488"/>
              <a:gd name="connsiteX19603" fmla="*/ 785810 w 1031876"/>
              <a:gd name="connsiteY19603" fmla="*/ 157162 h 1106488"/>
              <a:gd name="connsiteX19604" fmla="*/ 782638 w 1031876"/>
              <a:gd name="connsiteY19604" fmla="*/ 156171 h 1106488"/>
              <a:gd name="connsiteX19605" fmla="*/ 823454 w 1031876"/>
              <a:gd name="connsiteY19605" fmla="*/ 153432 h 1106488"/>
              <a:gd name="connsiteX19606" fmla="*/ 823686 w 1031876"/>
              <a:gd name="connsiteY19606" fmla="*/ 153669 h 1106488"/>
              <a:gd name="connsiteX19607" fmla="*/ 827088 w 1031876"/>
              <a:gd name="connsiteY19607" fmla="*/ 157162 h 1106488"/>
              <a:gd name="connsiteX19608" fmla="*/ 823962 w 1031876"/>
              <a:gd name="connsiteY19608" fmla="*/ 153953 h 1106488"/>
              <a:gd name="connsiteX19609" fmla="*/ 194363 w 1031876"/>
              <a:gd name="connsiteY19609" fmla="*/ 153377 h 1106488"/>
              <a:gd name="connsiteX19610" fmla="*/ 192308 w 1031876"/>
              <a:gd name="connsiteY19610" fmla="*/ 155431 h 1106488"/>
              <a:gd name="connsiteX19611" fmla="*/ 192088 w 1031876"/>
              <a:gd name="connsiteY19611" fmla="*/ 155651 h 1106488"/>
              <a:gd name="connsiteX19612" fmla="*/ 191453 w 1031876"/>
              <a:gd name="connsiteY19612" fmla="*/ 156285 h 1106488"/>
              <a:gd name="connsiteX19613" fmla="*/ 192088 w 1031876"/>
              <a:gd name="connsiteY19613" fmla="*/ 155650 h 1106488"/>
              <a:gd name="connsiteX19614" fmla="*/ 822963 w 1031876"/>
              <a:gd name="connsiteY19614" fmla="*/ 152928 h 1106488"/>
              <a:gd name="connsiteX19615" fmla="*/ 823454 w 1031876"/>
              <a:gd name="connsiteY19615" fmla="*/ 153432 h 1106488"/>
              <a:gd name="connsiteX19616" fmla="*/ 823428 w 1031876"/>
              <a:gd name="connsiteY19616" fmla="*/ 153405 h 1106488"/>
              <a:gd name="connsiteX19617" fmla="*/ 824491 w 1031876"/>
              <a:gd name="connsiteY19617" fmla="*/ 152617 h 1106488"/>
              <a:gd name="connsiteX19618" fmla="*/ 826196 w 1031876"/>
              <a:gd name="connsiteY19618" fmla="*/ 153591 h 1106488"/>
              <a:gd name="connsiteX19619" fmla="*/ 827089 w 1031876"/>
              <a:gd name="connsiteY19619" fmla="*/ 157163 h 1106488"/>
              <a:gd name="connsiteX19620" fmla="*/ 771475 w 1031876"/>
              <a:gd name="connsiteY19620" fmla="*/ 150454 h 1106488"/>
              <a:gd name="connsiteX19621" fmla="*/ 770876 w 1031876"/>
              <a:gd name="connsiteY19621" fmla="*/ 150904 h 1106488"/>
              <a:gd name="connsiteX19622" fmla="*/ 771606 w 1031876"/>
              <a:gd name="connsiteY19622" fmla="*/ 151368 h 1106488"/>
              <a:gd name="connsiteX19623" fmla="*/ 772251 w 1031876"/>
              <a:gd name="connsiteY19623" fmla="*/ 155888 h 1106488"/>
              <a:gd name="connsiteX19624" fmla="*/ 772648 w 1031876"/>
              <a:gd name="connsiteY19624" fmla="*/ 156285 h 1106488"/>
              <a:gd name="connsiteX19625" fmla="*/ 772585 w 1031876"/>
              <a:gd name="connsiteY19625" fmla="*/ 156369 h 1106488"/>
              <a:gd name="connsiteX19626" fmla="*/ 772648 w 1031876"/>
              <a:gd name="connsiteY19626" fmla="*/ 156369 h 1106488"/>
              <a:gd name="connsiteX19627" fmla="*/ 772648 w 1031876"/>
              <a:gd name="connsiteY19627" fmla="*/ 156285 h 1106488"/>
              <a:gd name="connsiteX19628" fmla="*/ 772796 w 1031876"/>
              <a:gd name="connsiteY19628" fmla="*/ 156369 h 1106488"/>
              <a:gd name="connsiteX19629" fmla="*/ 774999 w 1031876"/>
              <a:gd name="connsiteY19629" fmla="*/ 156369 h 1106488"/>
              <a:gd name="connsiteX19630" fmla="*/ 775892 w 1031876"/>
              <a:gd name="connsiteY19630" fmla="*/ 156369 h 1106488"/>
              <a:gd name="connsiteX19631" fmla="*/ 776785 w 1031876"/>
              <a:gd name="connsiteY19631" fmla="*/ 156369 h 1106488"/>
              <a:gd name="connsiteX19632" fmla="*/ 778571 w 1031876"/>
              <a:gd name="connsiteY19632" fmla="*/ 156369 h 1106488"/>
              <a:gd name="connsiteX19633" fmla="*/ 778935 w 1031876"/>
              <a:gd name="connsiteY19633" fmla="*/ 156369 h 1106488"/>
              <a:gd name="connsiteX19634" fmla="*/ 778935 w 1031876"/>
              <a:gd name="connsiteY19634" fmla="*/ 156270 h 1106488"/>
              <a:gd name="connsiteX19635" fmla="*/ 778935 w 1031876"/>
              <a:gd name="connsiteY19635" fmla="*/ 156032 h 1106488"/>
              <a:gd name="connsiteX19636" fmla="*/ 773113 w 1031876"/>
              <a:gd name="connsiteY19636" fmla="*/ 152327 h 1106488"/>
              <a:gd name="connsiteX19637" fmla="*/ 771606 w 1031876"/>
              <a:gd name="connsiteY19637" fmla="*/ 151368 h 1106488"/>
              <a:gd name="connsiteX19638" fmla="*/ 766799 w 1031876"/>
              <a:gd name="connsiteY19638" fmla="*/ 150442 h 1106488"/>
              <a:gd name="connsiteX19639" fmla="*/ 769229 w 1031876"/>
              <a:gd name="connsiteY19639" fmla="*/ 152869 h 1106488"/>
              <a:gd name="connsiteX19640" fmla="*/ 771772 w 1031876"/>
              <a:gd name="connsiteY19640" fmla="*/ 155409 h 1106488"/>
              <a:gd name="connsiteX19641" fmla="*/ 769701 w 1031876"/>
              <a:gd name="connsiteY19641" fmla="*/ 151785 h 1106488"/>
              <a:gd name="connsiteX19642" fmla="*/ 769145 w 1031876"/>
              <a:gd name="connsiteY19642" fmla="*/ 152202 h 1106488"/>
              <a:gd name="connsiteX19643" fmla="*/ 820363 w 1031876"/>
              <a:gd name="connsiteY19643" fmla="*/ 150258 h 1106488"/>
              <a:gd name="connsiteX19644" fmla="*/ 822963 w 1031876"/>
              <a:gd name="connsiteY19644" fmla="*/ 152928 h 1106488"/>
              <a:gd name="connsiteX19645" fmla="*/ 822325 w 1031876"/>
              <a:gd name="connsiteY19645" fmla="*/ 152272 h 1106488"/>
              <a:gd name="connsiteX19646" fmla="*/ 813481 w 1031876"/>
              <a:gd name="connsiteY19646" fmla="*/ 150177 h 1106488"/>
              <a:gd name="connsiteX19647" fmla="*/ 820284 w 1031876"/>
              <a:gd name="connsiteY19647" fmla="*/ 157162 h 1106488"/>
              <a:gd name="connsiteX19648" fmla="*/ 813481 w 1031876"/>
              <a:gd name="connsiteY19648" fmla="*/ 157162 h 1106488"/>
              <a:gd name="connsiteX19649" fmla="*/ 813481 w 1031876"/>
              <a:gd name="connsiteY19649" fmla="*/ 153669 h 1106488"/>
              <a:gd name="connsiteX19650" fmla="*/ 813481 w 1031876"/>
              <a:gd name="connsiteY19650" fmla="*/ 151923 h 1106488"/>
              <a:gd name="connsiteX19651" fmla="*/ 813481 w 1031876"/>
              <a:gd name="connsiteY19651" fmla="*/ 150177 h 1106488"/>
              <a:gd name="connsiteX19652" fmla="*/ 820284 w 1031876"/>
              <a:gd name="connsiteY19652" fmla="*/ 157162 h 1106488"/>
              <a:gd name="connsiteX19653" fmla="*/ 813481 w 1031876"/>
              <a:gd name="connsiteY19653" fmla="*/ 150177 h 1106488"/>
              <a:gd name="connsiteX19654" fmla="*/ 765307 w 1031876"/>
              <a:gd name="connsiteY19654" fmla="*/ 149454 h 1106488"/>
              <a:gd name="connsiteX19655" fmla="*/ 767325 w 1031876"/>
              <a:gd name="connsiteY19655" fmla="*/ 152986 h 1106488"/>
              <a:gd name="connsiteX19656" fmla="*/ 766114 w 1031876"/>
              <a:gd name="connsiteY19656" fmla="*/ 150163 h 1106488"/>
              <a:gd name="connsiteX19657" fmla="*/ 765966 w 1031876"/>
              <a:gd name="connsiteY19657" fmla="*/ 149817 h 1106488"/>
              <a:gd name="connsiteX19658" fmla="*/ 765482 w 1031876"/>
              <a:gd name="connsiteY19658" fmla="*/ 149454 h 1106488"/>
              <a:gd name="connsiteX19659" fmla="*/ 765405 w 1031876"/>
              <a:gd name="connsiteY19659" fmla="*/ 149454 h 1106488"/>
              <a:gd name="connsiteX19660" fmla="*/ 198290 w 1031876"/>
              <a:gd name="connsiteY19660" fmla="*/ 149454 h 1106488"/>
              <a:gd name="connsiteX19661" fmla="*/ 194872 w 1031876"/>
              <a:gd name="connsiteY19661" fmla="*/ 152869 h 1106488"/>
              <a:gd name="connsiteX19662" fmla="*/ 194363 w 1031876"/>
              <a:gd name="connsiteY19662" fmla="*/ 153377 h 1106488"/>
              <a:gd name="connsiteX19663" fmla="*/ 785813 w 1031876"/>
              <a:gd name="connsiteY19663" fmla="*/ 149225 h 1106488"/>
              <a:gd name="connsiteX19664" fmla="*/ 792759 w 1031876"/>
              <a:gd name="connsiteY19664" fmla="*/ 156171 h 1106488"/>
              <a:gd name="connsiteX19665" fmla="*/ 789782 w 1031876"/>
              <a:gd name="connsiteY19665" fmla="*/ 153194 h 1106488"/>
              <a:gd name="connsiteX19666" fmla="*/ 785813 w 1031876"/>
              <a:gd name="connsiteY19666" fmla="*/ 149225 h 1106488"/>
              <a:gd name="connsiteX19667" fmla="*/ 177801 w 1031876"/>
              <a:gd name="connsiteY19667" fmla="*/ 149225 h 1106488"/>
              <a:gd name="connsiteX19668" fmla="*/ 175853 w 1031876"/>
              <a:gd name="connsiteY19668" fmla="*/ 153771 h 1106488"/>
              <a:gd name="connsiteX19669" fmla="*/ 175122 w 1031876"/>
              <a:gd name="connsiteY19669" fmla="*/ 152797 h 1106488"/>
              <a:gd name="connsiteX19670" fmla="*/ 177801 w 1031876"/>
              <a:gd name="connsiteY19670" fmla="*/ 149225 h 1106488"/>
              <a:gd name="connsiteX19671" fmla="*/ 811018 w 1031876"/>
              <a:gd name="connsiteY19671" fmla="*/ 146564 h 1106488"/>
              <a:gd name="connsiteX19672" fmla="*/ 811945 w 1031876"/>
              <a:gd name="connsiteY19672" fmla="*/ 147924 h 1106488"/>
              <a:gd name="connsiteX19673" fmla="*/ 811626 w 1031876"/>
              <a:gd name="connsiteY19673" fmla="*/ 147637 h 1106488"/>
              <a:gd name="connsiteX19674" fmla="*/ 810929 w 1031876"/>
              <a:gd name="connsiteY19674" fmla="*/ 146684 h 1106488"/>
              <a:gd name="connsiteX19675" fmla="*/ 817126 w 1031876"/>
              <a:gd name="connsiteY19675" fmla="*/ 144989 h 1106488"/>
              <a:gd name="connsiteX19676" fmla="*/ 816405 w 1031876"/>
              <a:gd name="connsiteY19676" fmla="*/ 145530 h 1106488"/>
              <a:gd name="connsiteX19677" fmla="*/ 820207 w 1031876"/>
              <a:gd name="connsiteY19677" fmla="*/ 150084 h 1106488"/>
              <a:gd name="connsiteX19678" fmla="*/ 820231 w 1031876"/>
              <a:gd name="connsiteY19678" fmla="*/ 150091 h 1106488"/>
              <a:gd name="connsiteX19679" fmla="*/ 814178 w 1031876"/>
              <a:gd name="connsiteY19679" fmla="*/ 143908 h 1106488"/>
              <a:gd name="connsiteX19680" fmla="*/ 814178 w 1031876"/>
              <a:gd name="connsiteY19680" fmla="*/ 143908 h 1106488"/>
              <a:gd name="connsiteX19681" fmla="*/ 814331 w 1031876"/>
              <a:gd name="connsiteY19681" fmla="*/ 144065 h 1106488"/>
              <a:gd name="connsiteX19682" fmla="*/ 820190 w 1031876"/>
              <a:gd name="connsiteY19682" fmla="*/ 150080 h 1106488"/>
              <a:gd name="connsiteX19683" fmla="*/ 767086 w 1031876"/>
              <a:gd name="connsiteY19683" fmla="*/ 143867 h 1106488"/>
              <a:gd name="connsiteX19684" fmla="*/ 773113 w 1031876"/>
              <a:gd name="connsiteY19684" fmla="*/ 149224 h 1106488"/>
              <a:gd name="connsiteX19685" fmla="*/ 769542 w 1031876"/>
              <a:gd name="connsiteY19685" fmla="*/ 146050 h 1106488"/>
              <a:gd name="connsiteX19686" fmla="*/ 785813 w 1031876"/>
              <a:gd name="connsiteY19686" fmla="*/ 142875 h 1106488"/>
              <a:gd name="connsiteX19687" fmla="*/ 785813 w 1031876"/>
              <a:gd name="connsiteY19687" fmla="*/ 149225 h 1106488"/>
              <a:gd name="connsiteX19688" fmla="*/ 785813 w 1031876"/>
              <a:gd name="connsiteY19688" fmla="*/ 142875 h 1106488"/>
              <a:gd name="connsiteX19689" fmla="*/ 779463 w 1031876"/>
              <a:gd name="connsiteY19689" fmla="*/ 142875 h 1106488"/>
              <a:gd name="connsiteX19690" fmla="*/ 785813 w 1031876"/>
              <a:gd name="connsiteY19690" fmla="*/ 149225 h 1106488"/>
              <a:gd name="connsiteX19691" fmla="*/ 779463 w 1031876"/>
              <a:gd name="connsiteY19691" fmla="*/ 142875 h 1106488"/>
              <a:gd name="connsiteX19692" fmla="*/ 773113 w 1031876"/>
              <a:gd name="connsiteY19692" fmla="*/ 142875 h 1106488"/>
              <a:gd name="connsiteX19693" fmla="*/ 773114 w 1031876"/>
              <a:gd name="connsiteY19693" fmla="*/ 142875 h 1106488"/>
              <a:gd name="connsiteX19694" fmla="*/ 776288 w 1031876"/>
              <a:gd name="connsiteY19694" fmla="*/ 142875 h 1106488"/>
              <a:gd name="connsiteX19695" fmla="*/ 778669 w 1031876"/>
              <a:gd name="connsiteY19695" fmla="*/ 142875 h 1106488"/>
              <a:gd name="connsiteX19696" fmla="*/ 779463 w 1031876"/>
              <a:gd name="connsiteY19696" fmla="*/ 142875 h 1106488"/>
              <a:gd name="connsiteX19697" fmla="*/ 779463 w 1031876"/>
              <a:gd name="connsiteY19697" fmla="*/ 145554 h 1106488"/>
              <a:gd name="connsiteX19698" fmla="*/ 779463 w 1031876"/>
              <a:gd name="connsiteY19698" fmla="*/ 146050 h 1106488"/>
              <a:gd name="connsiteX19699" fmla="*/ 779463 w 1031876"/>
              <a:gd name="connsiteY19699" fmla="*/ 146447 h 1106488"/>
              <a:gd name="connsiteX19700" fmla="*/ 779463 w 1031876"/>
              <a:gd name="connsiteY19700" fmla="*/ 149126 h 1106488"/>
              <a:gd name="connsiteX19701" fmla="*/ 779463 w 1031876"/>
              <a:gd name="connsiteY19701" fmla="*/ 149225 h 1106488"/>
              <a:gd name="connsiteX19702" fmla="*/ 773113 w 1031876"/>
              <a:gd name="connsiteY19702" fmla="*/ 142875 h 1106488"/>
              <a:gd name="connsiteX19703" fmla="*/ 198438 w 1031876"/>
              <a:gd name="connsiteY19703" fmla="*/ 142875 h 1106488"/>
              <a:gd name="connsiteX19704" fmla="*/ 198439 w 1031876"/>
              <a:gd name="connsiteY19704" fmla="*/ 142875 h 1106488"/>
              <a:gd name="connsiteX19705" fmla="*/ 201613 w 1031876"/>
              <a:gd name="connsiteY19705" fmla="*/ 142875 h 1106488"/>
              <a:gd name="connsiteX19706" fmla="*/ 204788 w 1031876"/>
              <a:gd name="connsiteY19706" fmla="*/ 142875 h 1106488"/>
              <a:gd name="connsiteX19707" fmla="*/ 196057 w 1031876"/>
              <a:gd name="connsiteY19707" fmla="*/ 146050 h 1106488"/>
              <a:gd name="connsiteX19708" fmla="*/ 192203 w 1031876"/>
              <a:gd name="connsiteY19708" fmla="*/ 149133 h 1106488"/>
              <a:gd name="connsiteX19709" fmla="*/ 197435 w 1031876"/>
              <a:gd name="connsiteY19709" fmla="*/ 146893 h 1106488"/>
              <a:gd name="connsiteX19710" fmla="*/ 198290 w 1031876"/>
              <a:gd name="connsiteY19710" fmla="*/ 149454 h 1106488"/>
              <a:gd name="connsiteX19711" fmla="*/ 192308 w 1031876"/>
              <a:gd name="connsiteY19711" fmla="*/ 152016 h 1106488"/>
              <a:gd name="connsiteX19712" fmla="*/ 192088 w 1031876"/>
              <a:gd name="connsiteY19712" fmla="*/ 151357 h 1106488"/>
              <a:gd name="connsiteX19713" fmla="*/ 191453 w 1031876"/>
              <a:gd name="connsiteY19713" fmla="*/ 149454 h 1106488"/>
              <a:gd name="connsiteX19714" fmla="*/ 192163 w 1031876"/>
              <a:gd name="connsiteY19714" fmla="*/ 149150 h 1106488"/>
              <a:gd name="connsiteX19715" fmla="*/ 195263 w 1031876"/>
              <a:gd name="connsiteY19715" fmla="*/ 146050 h 1106488"/>
              <a:gd name="connsiteX19716" fmla="*/ 198437 w 1031876"/>
              <a:gd name="connsiteY19716" fmla="*/ 142876 h 1106488"/>
              <a:gd name="connsiteX19717" fmla="*/ 191295 w 1031876"/>
              <a:gd name="connsiteY19717" fmla="*/ 146050 h 1106488"/>
              <a:gd name="connsiteX19718" fmla="*/ 184151 w 1031876"/>
              <a:gd name="connsiteY19718" fmla="*/ 149225 h 1106488"/>
              <a:gd name="connsiteX19719" fmla="*/ 191295 w 1031876"/>
              <a:gd name="connsiteY19719" fmla="*/ 143669 h 1106488"/>
              <a:gd name="connsiteX19720" fmla="*/ 198438 w 1031876"/>
              <a:gd name="connsiteY19720" fmla="*/ 142875 h 1106488"/>
              <a:gd name="connsiteX19721" fmla="*/ 177801 w 1031876"/>
              <a:gd name="connsiteY19721" fmla="*/ 142875 h 1106488"/>
              <a:gd name="connsiteX19722" fmla="*/ 177801 w 1031876"/>
              <a:gd name="connsiteY19722" fmla="*/ 149225 h 1106488"/>
              <a:gd name="connsiteX19723" fmla="*/ 171451 w 1031876"/>
              <a:gd name="connsiteY19723" fmla="*/ 149225 h 1106488"/>
              <a:gd name="connsiteX19724" fmla="*/ 177801 w 1031876"/>
              <a:gd name="connsiteY19724" fmla="*/ 142875 h 1106488"/>
              <a:gd name="connsiteX19725" fmla="*/ 758973 w 1031876"/>
              <a:gd name="connsiteY19725" fmla="*/ 142624 h 1106488"/>
              <a:gd name="connsiteX19726" fmla="*/ 762392 w 1031876"/>
              <a:gd name="connsiteY19726" fmla="*/ 142624 h 1106488"/>
              <a:gd name="connsiteX19727" fmla="*/ 764925 w 1031876"/>
              <a:gd name="connsiteY19727" fmla="*/ 142624 h 1106488"/>
              <a:gd name="connsiteX19728" fmla="*/ 765810 w 1031876"/>
              <a:gd name="connsiteY19728" fmla="*/ 142624 h 1106488"/>
              <a:gd name="connsiteX19729" fmla="*/ 765702 w 1031876"/>
              <a:gd name="connsiteY19729" fmla="*/ 142875 h 1106488"/>
              <a:gd name="connsiteX19730" fmla="*/ 765970 w 1031876"/>
              <a:gd name="connsiteY19730" fmla="*/ 142875 h 1106488"/>
              <a:gd name="connsiteX19731" fmla="*/ 768616 w 1031876"/>
              <a:gd name="connsiteY19731" fmla="*/ 142875 h 1106488"/>
              <a:gd name="connsiteX19732" fmla="*/ 772055 w 1031876"/>
              <a:gd name="connsiteY19732" fmla="*/ 142875 h 1106488"/>
              <a:gd name="connsiteX19733" fmla="*/ 773113 w 1031876"/>
              <a:gd name="connsiteY19733" fmla="*/ 144798 h 1106488"/>
              <a:gd name="connsiteX19734" fmla="*/ 773113 w 1031876"/>
              <a:gd name="connsiteY19734" fmla="*/ 142875 h 1106488"/>
              <a:gd name="connsiteX19735" fmla="*/ 777876 w 1031876"/>
              <a:gd name="connsiteY19735" fmla="*/ 146050 h 1106488"/>
              <a:gd name="connsiteX19736" fmla="*/ 774992 w 1031876"/>
              <a:gd name="connsiteY19736" fmla="*/ 147972 h 1106488"/>
              <a:gd name="connsiteX19737" fmla="*/ 778935 w 1031876"/>
              <a:gd name="connsiteY19737" fmla="*/ 150019 h 1106488"/>
              <a:gd name="connsiteX19738" fmla="*/ 775495 w 1031876"/>
              <a:gd name="connsiteY19738" fmla="*/ 149126 h 1106488"/>
              <a:gd name="connsiteX19739" fmla="*/ 774896 w 1031876"/>
              <a:gd name="connsiteY19739" fmla="*/ 148037 h 1106488"/>
              <a:gd name="connsiteX19740" fmla="*/ 773114 w 1031876"/>
              <a:gd name="connsiteY19740" fmla="*/ 149225 h 1106488"/>
              <a:gd name="connsiteX19741" fmla="*/ 773113 w 1031876"/>
              <a:gd name="connsiteY19741" fmla="*/ 149225 h 1106488"/>
              <a:gd name="connsiteX19742" fmla="*/ 773113 w 1031876"/>
              <a:gd name="connsiteY19742" fmla="*/ 149224 h 1106488"/>
              <a:gd name="connsiteX19743" fmla="*/ 773113 w 1031876"/>
              <a:gd name="connsiteY19743" fmla="*/ 148431 h 1106488"/>
              <a:gd name="connsiteX19744" fmla="*/ 773113 w 1031876"/>
              <a:gd name="connsiteY19744" fmla="*/ 146996 h 1106488"/>
              <a:gd name="connsiteX19745" fmla="*/ 772055 w 1031876"/>
              <a:gd name="connsiteY19745" fmla="*/ 146447 h 1106488"/>
              <a:gd name="connsiteX19746" fmla="*/ 767086 w 1031876"/>
              <a:gd name="connsiteY19746" fmla="*/ 143867 h 1106488"/>
              <a:gd name="connsiteX19747" fmla="*/ 765606 w 1031876"/>
              <a:gd name="connsiteY19747" fmla="*/ 143098 h 1106488"/>
              <a:gd name="connsiteX19748" fmla="*/ 765462 w 1031876"/>
              <a:gd name="connsiteY19748" fmla="*/ 143434 h 1106488"/>
              <a:gd name="connsiteX19749" fmla="*/ 752135 w 1031876"/>
              <a:gd name="connsiteY19749" fmla="*/ 142624 h 1106488"/>
              <a:gd name="connsiteX19750" fmla="*/ 754275 w 1031876"/>
              <a:gd name="connsiteY19750" fmla="*/ 144761 h 1106488"/>
              <a:gd name="connsiteX19751" fmla="*/ 752990 w 1031876"/>
              <a:gd name="connsiteY19751" fmla="*/ 143478 h 1106488"/>
              <a:gd name="connsiteX19752" fmla="*/ 752135 w 1031876"/>
              <a:gd name="connsiteY19752" fmla="*/ 142624 h 1106488"/>
              <a:gd name="connsiteX19753" fmla="*/ 205128 w 1031876"/>
              <a:gd name="connsiteY19753" fmla="*/ 142624 h 1106488"/>
              <a:gd name="connsiteX19754" fmla="*/ 198290 w 1031876"/>
              <a:gd name="connsiteY19754" fmla="*/ 149454 h 1106488"/>
              <a:gd name="connsiteX19755" fmla="*/ 205128 w 1031876"/>
              <a:gd name="connsiteY19755" fmla="*/ 142624 h 1106488"/>
              <a:gd name="connsiteX19756" fmla="*/ 806677 w 1031876"/>
              <a:gd name="connsiteY19756" fmla="*/ 141096 h 1106488"/>
              <a:gd name="connsiteX19757" fmla="*/ 807528 w 1031876"/>
              <a:gd name="connsiteY19757" fmla="*/ 141446 h 1106488"/>
              <a:gd name="connsiteX19758" fmla="*/ 808719 w 1031876"/>
              <a:gd name="connsiteY19758" fmla="*/ 143192 h 1106488"/>
              <a:gd name="connsiteX19759" fmla="*/ 807528 w 1031876"/>
              <a:gd name="connsiteY19759" fmla="*/ 143192 h 1106488"/>
              <a:gd name="connsiteX19760" fmla="*/ 806677 w 1031876"/>
              <a:gd name="connsiteY19760" fmla="*/ 143192 h 1106488"/>
              <a:gd name="connsiteX19761" fmla="*/ 763193 w 1031876"/>
              <a:gd name="connsiteY19761" fmla="*/ 140892 h 1106488"/>
              <a:gd name="connsiteX19762" fmla="*/ 764925 w 1031876"/>
              <a:gd name="connsiteY19762" fmla="*/ 142624 h 1106488"/>
              <a:gd name="connsiteX19763" fmla="*/ 764382 w 1031876"/>
              <a:gd name="connsiteY19763" fmla="*/ 142081 h 1106488"/>
              <a:gd name="connsiteX19764" fmla="*/ 810741 w 1031876"/>
              <a:gd name="connsiteY19764" fmla="*/ 138069 h 1106488"/>
              <a:gd name="connsiteX19765" fmla="*/ 809958 w 1031876"/>
              <a:gd name="connsiteY19765" fmla="*/ 138657 h 1106488"/>
              <a:gd name="connsiteX19766" fmla="*/ 811480 w 1031876"/>
              <a:gd name="connsiteY19766" fmla="*/ 139793 h 1106488"/>
              <a:gd name="connsiteX19767" fmla="*/ 765970 w 1031876"/>
              <a:gd name="connsiteY19767" fmla="*/ 136525 h 1106488"/>
              <a:gd name="connsiteX19768" fmla="*/ 773114 w 1031876"/>
              <a:gd name="connsiteY19768" fmla="*/ 142875 h 1106488"/>
              <a:gd name="connsiteX19769" fmla="*/ 765970 w 1031876"/>
              <a:gd name="connsiteY19769" fmla="*/ 136525 h 1106488"/>
              <a:gd name="connsiteX19770" fmla="*/ 765176 w 1031876"/>
              <a:gd name="connsiteY19770" fmla="*/ 136525 h 1106488"/>
              <a:gd name="connsiteX19771" fmla="*/ 773114 w 1031876"/>
              <a:gd name="connsiteY19771" fmla="*/ 142875 h 1106488"/>
              <a:gd name="connsiteX19772" fmla="*/ 765176 w 1031876"/>
              <a:gd name="connsiteY19772" fmla="*/ 136525 h 1106488"/>
              <a:gd name="connsiteX19773" fmla="*/ 758826 w 1031876"/>
              <a:gd name="connsiteY19773" fmla="*/ 136525 h 1106488"/>
              <a:gd name="connsiteX19774" fmla="*/ 763193 w 1031876"/>
              <a:gd name="connsiteY19774" fmla="*/ 140892 h 1106488"/>
              <a:gd name="connsiteX19775" fmla="*/ 762001 w 1031876"/>
              <a:gd name="connsiteY19775" fmla="*/ 139700 h 1106488"/>
              <a:gd name="connsiteX19776" fmla="*/ 758826 w 1031876"/>
              <a:gd name="connsiteY19776" fmla="*/ 136525 h 1106488"/>
              <a:gd name="connsiteX19777" fmla="*/ 767890 w 1031876"/>
              <a:gd name="connsiteY19777" fmla="*/ 131053 h 1106488"/>
              <a:gd name="connsiteX19778" fmla="*/ 769144 w 1031876"/>
              <a:gd name="connsiteY19778" fmla="*/ 132060 h 1106488"/>
              <a:gd name="connsiteX19779" fmla="*/ 769679 w 1031876"/>
              <a:gd name="connsiteY19779" fmla="*/ 131631 h 1106488"/>
              <a:gd name="connsiteX19780" fmla="*/ 212726 w 1031876"/>
              <a:gd name="connsiteY19780" fmla="*/ 130176 h 1106488"/>
              <a:gd name="connsiteX19781" fmla="*/ 212726 w 1031876"/>
              <a:gd name="connsiteY19781" fmla="*/ 133350 h 1106488"/>
              <a:gd name="connsiteX19782" fmla="*/ 212726 w 1031876"/>
              <a:gd name="connsiteY19782" fmla="*/ 134780 h 1106488"/>
              <a:gd name="connsiteX19783" fmla="*/ 214529 w 1031876"/>
              <a:gd name="connsiteY19783" fmla="*/ 132378 h 1106488"/>
              <a:gd name="connsiteX19784" fmla="*/ 212876 w 1031876"/>
              <a:gd name="connsiteY19784" fmla="*/ 130176 h 1106488"/>
              <a:gd name="connsiteX19785" fmla="*/ 793070 w 1031876"/>
              <a:gd name="connsiteY19785" fmla="*/ 129222 h 1106488"/>
              <a:gd name="connsiteX19786" fmla="*/ 795622 w 1031876"/>
              <a:gd name="connsiteY19786" fmla="*/ 130968 h 1106488"/>
              <a:gd name="connsiteX19787" fmla="*/ 795534 w 1031876"/>
              <a:gd name="connsiteY19787" fmla="*/ 130667 h 1106488"/>
              <a:gd name="connsiteX19788" fmla="*/ 799023 w 1031876"/>
              <a:gd name="connsiteY19788" fmla="*/ 132714 h 1106488"/>
              <a:gd name="connsiteX19789" fmla="*/ 799874 w 1031876"/>
              <a:gd name="connsiteY19789" fmla="*/ 136207 h 1106488"/>
              <a:gd name="connsiteX19790" fmla="*/ 802425 w 1031876"/>
              <a:gd name="connsiteY19790" fmla="*/ 136207 h 1106488"/>
              <a:gd name="connsiteX19791" fmla="*/ 803276 w 1031876"/>
              <a:gd name="connsiteY19791" fmla="*/ 136207 h 1106488"/>
              <a:gd name="connsiteX19792" fmla="*/ 804126 w 1031876"/>
              <a:gd name="connsiteY19792" fmla="*/ 136207 h 1106488"/>
              <a:gd name="connsiteX19793" fmla="*/ 805827 w 1031876"/>
              <a:gd name="connsiteY19793" fmla="*/ 136207 h 1106488"/>
              <a:gd name="connsiteX19794" fmla="*/ 806133 w 1031876"/>
              <a:gd name="connsiteY19794" fmla="*/ 136207 h 1106488"/>
              <a:gd name="connsiteX19795" fmla="*/ 803276 w 1031876"/>
              <a:gd name="connsiteY19795" fmla="*/ 133350 h 1106488"/>
              <a:gd name="connsiteX19796" fmla="*/ 800101 w 1031876"/>
              <a:gd name="connsiteY19796" fmla="*/ 130175 h 1106488"/>
              <a:gd name="connsiteX19797" fmla="*/ 805657 w 1031876"/>
              <a:gd name="connsiteY19797" fmla="*/ 133350 h 1106488"/>
              <a:gd name="connsiteX19798" fmla="*/ 806371 w 1031876"/>
              <a:gd name="connsiteY19798" fmla="*/ 136207 h 1106488"/>
              <a:gd name="connsiteX19799" fmla="*/ 806677 w 1031876"/>
              <a:gd name="connsiteY19799" fmla="*/ 136207 h 1106488"/>
              <a:gd name="connsiteX19800" fmla="*/ 806677 w 1031876"/>
              <a:gd name="connsiteY19800" fmla="*/ 136525 h 1106488"/>
              <a:gd name="connsiteX19801" fmla="*/ 806987 w 1031876"/>
              <a:gd name="connsiteY19801" fmla="*/ 136525 h 1106488"/>
              <a:gd name="connsiteX19802" fmla="*/ 806677 w 1031876"/>
              <a:gd name="connsiteY19802" fmla="*/ 136207 h 1106488"/>
              <a:gd name="connsiteX19803" fmla="*/ 807103 w 1031876"/>
              <a:gd name="connsiteY19803" fmla="*/ 136525 h 1106488"/>
              <a:gd name="connsiteX19804" fmla="*/ 809625 w 1031876"/>
              <a:gd name="connsiteY19804" fmla="*/ 136525 h 1106488"/>
              <a:gd name="connsiteX19805" fmla="*/ 812800 w 1031876"/>
              <a:gd name="connsiteY19805" fmla="*/ 136525 h 1106488"/>
              <a:gd name="connsiteX19806" fmla="*/ 812799 w 1031876"/>
              <a:gd name="connsiteY19806" fmla="*/ 136526 h 1106488"/>
              <a:gd name="connsiteX19807" fmla="*/ 812801 w 1031876"/>
              <a:gd name="connsiteY19807" fmla="*/ 136525 h 1106488"/>
              <a:gd name="connsiteX19808" fmla="*/ 812801 w 1031876"/>
              <a:gd name="connsiteY19808" fmla="*/ 139700 h 1106488"/>
              <a:gd name="connsiteX19809" fmla="*/ 812801 w 1031876"/>
              <a:gd name="connsiteY19809" fmla="*/ 140780 h 1106488"/>
              <a:gd name="connsiteX19810" fmla="*/ 815607 w 1031876"/>
              <a:gd name="connsiteY19810" fmla="*/ 142875 h 1106488"/>
              <a:gd name="connsiteX19811" fmla="*/ 819052 w 1031876"/>
              <a:gd name="connsiteY19811" fmla="*/ 142875 h 1106488"/>
              <a:gd name="connsiteX19812" fmla="*/ 819945 w 1031876"/>
              <a:gd name="connsiteY19812" fmla="*/ 142875 h 1106488"/>
              <a:gd name="connsiteX19813" fmla="*/ 819297 w 1031876"/>
              <a:gd name="connsiteY19813" fmla="*/ 143361 h 1106488"/>
              <a:gd name="connsiteX19814" fmla="*/ 820284 w 1031876"/>
              <a:gd name="connsiteY19814" fmla="*/ 143192 h 1106488"/>
              <a:gd name="connsiteX19815" fmla="*/ 820284 w 1031876"/>
              <a:gd name="connsiteY19815" fmla="*/ 149304 h 1106488"/>
              <a:gd name="connsiteX19816" fmla="*/ 820284 w 1031876"/>
              <a:gd name="connsiteY19816" fmla="*/ 150104 h 1106488"/>
              <a:gd name="connsiteX19817" fmla="*/ 823517 w 1031876"/>
              <a:gd name="connsiteY19817" fmla="*/ 150912 h 1106488"/>
              <a:gd name="connsiteX19818" fmla="*/ 824491 w 1031876"/>
              <a:gd name="connsiteY19818" fmla="*/ 152617 h 1106488"/>
              <a:gd name="connsiteX19819" fmla="*/ 820363 w 1031876"/>
              <a:gd name="connsiteY19819" fmla="*/ 150258 h 1106488"/>
              <a:gd name="connsiteX19820" fmla="*/ 821134 w 1031876"/>
              <a:gd name="connsiteY19820" fmla="*/ 151050 h 1106488"/>
              <a:gd name="connsiteX19821" fmla="*/ 822325 w 1031876"/>
              <a:gd name="connsiteY19821" fmla="*/ 152272 h 1106488"/>
              <a:gd name="connsiteX19822" fmla="*/ 823428 w 1031876"/>
              <a:gd name="connsiteY19822" fmla="*/ 153405 h 1106488"/>
              <a:gd name="connsiteX19823" fmla="*/ 823962 w 1031876"/>
              <a:gd name="connsiteY19823" fmla="*/ 153953 h 1106488"/>
              <a:gd name="connsiteX19824" fmla="*/ 826237 w 1031876"/>
              <a:gd name="connsiteY19824" fmla="*/ 156289 h 1106488"/>
              <a:gd name="connsiteX19825" fmla="*/ 827088 w 1031876"/>
              <a:gd name="connsiteY19825" fmla="*/ 157162 h 1106488"/>
              <a:gd name="connsiteX19826" fmla="*/ 823686 w 1031876"/>
              <a:gd name="connsiteY19826" fmla="*/ 156289 h 1106488"/>
              <a:gd name="connsiteX19827" fmla="*/ 822758 w 1031876"/>
              <a:gd name="connsiteY19827" fmla="*/ 154622 h 1106488"/>
              <a:gd name="connsiteX19828" fmla="*/ 820313 w 1031876"/>
              <a:gd name="connsiteY19828" fmla="*/ 150229 h 1106488"/>
              <a:gd name="connsiteX19829" fmla="*/ 820294 w 1031876"/>
              <a:gd name="connsiteY19829" fmla="*/ 150218 h 1106488"/>
              <a:gd name="connsiteX19830" fmla="*/ 820289 w 1031876"/>
              <a:gd name="connsiteY19830" fmla="*/ 150216 h 1106488"/>
              <a:gd name="connsiteX19831" fmla="*/ 821134 w 1031876"/>
              <a:gd name="connsiteY19831" fmla="*/ 156289 h 1106488"/>
              <a:gd name="connsiteX19832" fmla="*/ 827088 w 1031876"/>
              <a:gd name="connsiteY19832" fmla="*/ 157162 h 1106488"/>
              <a:gd name="connsiteX19833" fmla="*/ 824536 w 1031876"/>
              <a:gd name="connsiteY19833" fmla="*/ 157162 h 1106488"/>
              <a:gd name="connsiteX19834" fmla="*/ 821134 w 1031876"/>
              <a:gd name="connsiteY19834" fmla="*/ 157162 h 1106488"/>
              <a:gd name="connsiteX19835" fmla="*/ 820284 w 1031876"/>
              <a:gd name="connsiteY19835" fmla="*/ 157162 h 1106488"/>
              <a:gd name="connsiteX19836" fmla="*/ 813481 w 1031876"/>
              <a:gd name="connsiteY19836" fmla="*/ 150177 h 1106488"/>
              <a:gd name="connsiteX19837" fmla="*/ 811945 w 1031876"/>
              <a:gd name="connsiteY19837" fmla="*/ 147924 h 1106488"/>
              <a:gd name="connsiteX19838" fmla="*/ 813481 w 1031876"/>
              <a:gd name="connsiteY19838" fmla="*/ 149304 h 1106488"/>
              <a:gd name="connsiteX19839" fmla="*/ 820203 w 1031876"/>
              <a:gd name="connsiteY19839" fmla="*/ 150167 h 1106488"/>
              <a:gd name="connsiteX19840" fmla="*/ 819945 w 1031876"/>
              <a:gd name="connsiteY19840" fmla="*/ 150019 h 1106488"/>
              <a:gd name="connsiteX19841" fmla="*/ 820066 w 1031876"/>
              <a:gd name="connsiteY19841" fmla="*/ 150049 h 1106488"/>
              <a:gd name="connsiteX19842" fmla="*/ 814331 w 1031876"/>
              <a:gd name="connsiteY19842" fmla="*/ 146684 h 1106488"/>
              <a:gd name="connsiteX19843" fmla="*/ 814147 w 1031876"/>
              <a:gd name="connsiteY19843" fmla="*/ 145925 h 1106488"/>
              <a:gd name="connsiteX19844" fmla="*/ 815394 w 1031876"/>
              <a:gd name="connsiteY19844" fmla="*/ 146139 h 1106488"/>
              <a:gd name="connsiteX19845" fmla="*/ 813725 w 1031876"/>
              <a:gd name="connsiteY19845" fmla="*/ 143568 h 1106488"/>
              <a:gd name="connsiteX19846" fmla="*/ 813538 w 1031876"/>
              <a:gd name="connsiteY19846" fmla="*/ 143428 h 1106488"/>
              <a:gd name="connsiteX19847" fmla="*/ 814147 w 1031876"/>
              <a:gd name="connsiteY19847" fmla="*/ 145925 h 1106488"/>
              <a:gd name="connsiteX19848" fmla="*/ 813481 w 1031876"/>
              <a:gd name="connsiteY19848" fmla="*/ 145811 h 1106488"/>
              <a:gd name="connsiteX19849" fmla="*/ 812303 w 1031876"/>
              <a:gd name="connsiteY19849" fmla="*/ 144804 h 1106488"/>
              <a:gd name="connsiteX19850" fmla="*/ 813390 w 1031876"/>
              <a:gd name="connsiteY19850" fmla="*/ 143317 h 1106488"/>
              <a:gd name="connsiteX19851" fmla="*/ 813328 w 1031876"/>
              <a:gd name="connsiteY19851" fmla="*/ 143270 h 1106488"/>
              <a:gd name="connsiteX19852" fmla="*/ 811567 w 1031876"/>
              <a:gd name="connsiteY19852" fmla="*/ 144174 h 1106488"/>
              <a:gd name="connsiteX19853" fmla="*/ 812303 w 1031876"/>
              <a:gd name="connsiteY19853" fmla="*/ 144804 h 1106488"/>
              <a:gd name="connsiteX19854" fmla="*/ 811018 w 1031876"/>
              <a:gd name="connsiteY19854" fmla="*/ 146564 h 1106488"/>
              <a:gd name="connsiteX19855" fmla="*/ 808719 w 1031876"/>
              <a:gd name="connsiteY19855" fmla="*/ 143192 h 1106488"/>
              <a:gd name="connsiteX19856" fmla="*/ 813224 w 1031876"/>
              <a:gd name="connsiteY19856" fmla="*/ 143192 h 1106488"/>
              <a:gd name="connsiteX19857" fmla="*/ 812801 w 1031876"/>
              <a:gd name="connsiteY19857" fmla="*/ 142875 h 1106488"/>
              <a:gd name="connsiteX19858" fmla="*/ 813172 w 1031876"/>
              <a:gd name="connsiteY19858" fmla="*/ 142875 h 1106488"/>
              <a:gd name="connsiteX19859" fmla="*/ 812801 w 1031876"/>
              <a:gd name="connsiteY19859" fmla="*/ 142494 h 1106488"/>
              <a:gd name="connsiteX19860" fmla="*/ 812801 w 1031876"/>
              <a:gd name="connsiteY19860" fmla="*/ 142875 h 1106488"/>
              <a:gd name="connsiteX19861" fmla="*/ 812509 w 1031876"/>
              <a:gd name="connsiteY19861" fmla="*/ 142195 h 1106488"/>
              <a:gd name="connsiteX19862" fmla="*/ 808442 w 1031876"/>
              <a:gd name="connsiteY19862" fmla="*/ 138019 h 1106488"/>
              <a:gd name="connsiteX19863" fmla="*/ 806677 w 1031876"/>
              <a:gd name="connsiteY19863" fmla="*/ 136695 h 1106488"/>
              <a:gd name="connsiteX19864" fmla="*/ 806677 w 1031876"/>
              <a:gd name="connsiteY19864" fmla="*/ 137080 h 1106488"/>
              <a:gd name="connsiteX19865" fmla="*/ 806677 w 1031876"/>
              <a:gd name="connsiteY19865" fmla="*/ 141096 h 1106488"/>
              <a:gd name="connsiteX19866" fmla="*/ 804870 w 1031876"/>
              <a:gd name="connsiteY19866" fmla="*/ 140354 h 1106488"/>
              <a:gd name="connsiteX19867" fmla="*/ 806677 w 1031876"/>
              <a:gd name="connsiteY19867" fmla="*/ 143192 h 1106488"/>
              <a:gd name="connsiteX19868" fmla="*/ 802425 w 1031876"/>
              <a:gd name="connsiteY19868" fmla="*/ 143192 h 1106488"/>
              <a:gd name="connsiteX19869" fmla="*/ 800724 w 1031876"/>
              <a:gd name="connsiteY19869" fmla="*/ 143192 h 1106488"/>
              <a:gd name="connsiteX19870" fmla="*/ 799874 w 1031876"/>
              <a:gd name="connsiteY19870" fmla="*/ 143192 h 1106488"/>
              <a:gd name="connsiteX19871" fmla="*/ 799720 w 1031876"/>
              <a:gd name="connsiteY19871" fmla="*/ 142875 h 1106488"/>
              <a:gd name="connsiteX19872" fmla="*/ 797606 w 1031876"/>
              <a:gd name="connsiteY19872" fmla="*/ 138535 h 1106488"/>
              <a:gd name="connsiteX19873" fmla="*/ 797386 w 1031876"/>
              <a:gd name="connsiteY19873" fmla="*/ 138083 h 1106488"/>
              <a:gd name="connsiteX19874" fmla="*/ 793751 w 1031876"/>
              <a:gd name="connsiteY19874" fmla="*/ 136525 h 1106488"/>
              <a:gd name="connsiteX19875" fmla="*/ 793751 w 1031876"/>
              <a:gd name="connsiteY19875" fmla="*/ 133350 h 1106488"/>
              <a:gd name="connsiteX19876" fmla="*/ 793751 w 1031876"/>
              <a:gd name="connsiteY19876" fmla="*/ 130620 h 1106488"/>
              <a:gd name="connsiteX19877" fmla="*/ 793070 w 1031876"/>
              <a:gd name="connsiteY19877" fmla="*/ 129222 h 1106488"/>
              <a:gd name="connsiteX19878" fmla="*/ 793921 w 1031876"/>
              <a:gd name="connsiteY19878" fmla="*/ 129222 h 1106488"/>
              <a:gd name="connsiteX19879" fmla="*/ 795111 w 1031876"/>
              <a:gd name="connsiteY19879" fmla="*/ 129222 h 1106488"/>
              <a:gd name="connsiteX19880" fmla="*/ 795534 w 1031876"/>
              <a:gd name="connsiteY19880" fmla="*/ 130667 h 1106488"/>
              <a:gd name="connsiteX19881" fmla="*/ 786267 w 1031876"/>
              <a:gd name="connsiteY19881" fmla="*/ 129222 h 1106488"/>
              <a:gd name="connsiteX19882" fmla="*/ 786704 w 1031876"/>
              <a:gd name="connsiteY19882" fmla="*/ 129839 h 1106488"/>
              <a:gd name="connsiteX19883" fmla="*/ 787033 w 1031876"/>
              <a:gd name="connsiteY19883" fmla="*/ 130008 h 1106488"/>
              <a:gd name="connsiteX19884" fmla="*/ 792759 w 1031876"/>
              <a:gd name="connsiteY19884" fmla="*/ 132953 h 1106488"/>
              <a:gd name="connsiteX19885" fmla="*/ 793751 w 1031876"/>
              <a:gd name="connsiteY19885" fmla="*/ 136525 h 1106488"/>
              <a:gd name="connsiteX19886" fmla="*/ 790744 w 1031876"/>
              <a:gd name="connsiteY19886" fmla="*/ 133819 h 1106488"/>
              <a:gd name="connsiteX19887" fmla="*/ 787376 w 1031876"/>
              <a:gd name="connsiteY19887" fmla="*/ 130788 h 1106488"/>
              <a:gd name="connsiteX19888" fmla="*/ 791243 w 1031876"/>
              <a:gd name="connsiteY19888" fmla="*/ 136246 h 1106488"/>
              <a:gd name="connsiteX19889" fmla="*/ 793236 w 1031876"/>
              <a:gd name="connsiteY19889" fmla="*/ 136468 h 1106488"/>
              <a:gd name="connsiteX19890" fmla="*/ 793070 w 1031876"/>
              <a:gd name="connsiteY19890" fmla="*/ 136207 h 1106488"/>
              <a:gd name="connsiteX19891" fmla="*/ 793335 w 1031876"/>
              <a:gd name="connsiteY19891" fmla="*/ 136479 h 1106488"/>
              <a:gd name="connsiteX19892" fmla="*/ 793751 w 1031876"/>
              <a:gd name="connsiteY19892" fmla="*/ 136525 h 1106488"/>
              <a:gd name="connsiteX19893" fmla="*/ 793380 w 1031876"/>
              <a:gd name="connsiteY19893" fmla="*/ 136525 h 1106488"/>
              <a:gd name="connsiteX19894" fmla="*/ 796472 w 1031876"/>
              <a:gd name="connsiteY19894" fmla="*/ 139699 h 1106488"/>
              <a:gd name="connsiteX19895" fmla="*/ 799565 w 1031876"/>
              <a:gd name="connsiteY19895" fmla="*/ 142875 h 1106488"/>
              <a:gd name="connsiteX19896" fmla="*/ 799874 w 1031876"/>
              <a:gd name="connsiteY19896" fmla="*/ 143192 h 1106488"/>
              <a:gd name="connsiteX19897" fmla="*/ 799380 w 1031876"/>
              <a:gd name="connsiteY19897" fmla="*/ 142875 h 1106488"/>
              <a:gd name="connsiteX19898" fmla="*/ 793496 w 1031876"/>
              <a:gd name="connsiteY19898" fmla="*/ 139100 h 1106488"/>
              <a:gd name="connsiteX19899" fmla="*/ 794869 w 1031876"/>
              <a:gd name="connsiteY19899" fmla="*/ 142875 h 1106488"/>
              <a:gd name="connsiteX19900" fmla="*/ 795782 w 1031876"/>
              <a:gd name="connsiteY19900" fmla="*/ 145386 h 1106488"/>
              <a:gd name="connsiteX19901" fmla="*/ 796529 w 1031876"/>
              <a:gd name="connsiteY19901" fmla="*/ 146050 h 1106488"/>
              <a:gd name="connsiteX19902" fmla="*/ 799874 w 1031876"/>
              <a:gd name="connsiteY19902" fmla="*/ 149023 h 1106488"/>
              <a:gd name="connsiteX19903" fmla="*/ 799874 w 1031876"/>
              <a:gd name="connsiteY19903" fmla="*/ 146684 h 1106488"/>
              <a:gd name="connsiteX19904" fmla="*/ 799874 w 1031876"/>
              <a:gd name="connsiteY19904" fmla="*/ 143192 h 1106488"/>
              <a:gd name="connsiteX19905" fmla="*/ 800724 w 1031876"/>
              <a:gd name="connsiteY19905" fmla="*/ 144065 h 1106488"/>
              <a:gd name="connsiteX19906" fmla="*/ 806523 w 1031876"/>
              <a:gd name="connsiteY19906" fmla="*/ 150019 h 1106488"/>
              <a:gd name="connsiteX19907" fmla="*/ 806562 w 1031876"/>
              <a:gd name="connsiteY19907" fmla="*/ 150019 h 1106488"/>
              <a:gd name="connsiteX19908" fmla="*/ 804126 w 1031876"/>
              <a:gd name="connsiteY19908" fmla="*/ 146684 h 1106488"/>
              <a:gd name="connsiteX19909" fmla="*/ 806677 w 1031876"/>
              <a:gd name="connsiteY19909" fmla="*/ 143192 h 1106488"/>
              <a:gd name="connsiteX19910" fmla="*/ 811626 w 1031876"/>
              <a:gd name="connsiteY19910" fmla="*/ 147637 h 1106488"/>
              <a:gd name="connsiteX19911" fmla="*/ 813481 w 1031876"/>
              <a:gd name="connsiteY19911" fmla="*/ 150177 h 1106488"/>
              <a:gd name="connsiteX19912" fmla="*/ 812801 w 1031876"/>
              <a:gd name="connsiteY19912" fmla="*/ 150177 h 1106488"/>
              <a:gd name="connsiteX19913" fmla="*/ 812801 w 1031876"/>
              <a:gd name="connsiteY19913" fmla="*/ 156270 h 1106488"/>
              <a:gd name="connsiteX19914" fmla="*/ 812801 w 1031876"/>
              <a:gd name="connsiteY19914" fmla="*/ 157163 h 1106488"/>
              <a:gd name="connsiteX19915" fmla="*/ 812007 w 1031876"/>
              <a:gd name="connsiteY19915" fmla="*/ 153591 h 1106488"/>
              <a:gd name="connsiteX19916" fmla="*/ 806697 w 1031876"/>
              <a:gd name="connsiteY19916" fmla="*/ 150177 h 1106488"/>
              <a:gd name="connsiteX19917" fmla="*/ 806677 w 1031876"/>
              <a:gd name="connsiteY19917" fmla="*/ 150177 h 1106488"/>
              <a:gd name="connsiteX19918" fmla="*/ 806660 w 1031876"/>
              <a:gd name="connsiteY19918" fmla="*/ 150153 h 1106488"/>
              <a:gd name="connsiteX19919" fmla="*/ 806644 w 1031876"/>
              <a:gd name="connsiteY19919" fmla="*/ 150143 h 1106488"/>
              <a:gd name="connsiteX19920" fmla="*/ 806677 w 1031876"/>
              <a:gd name="connsiteY19920" fmla="*/ 150177 h 1106488"/>
              <a:gd name="connsiteX19921" fmla="*/ 806111 w 1031876"/>
              <a:gd name="connsiteY19921" fmla="*/ 150177 h 1106488"/>
              <a:gd name="connsiteX19922" fmla="*/ 808507 w 1031876"/>
              <a:gd name="connsiteY19922" fmla="*/ 156766 h 1106488"/>
              <a:gd name="connsiteX19923" fmla="*/ 808642 w 1031876"/>
              <a:gd name="connsiteY19923" fmla="*/ 157136 h 1106488"/>
              <a:gd name="connsiteX19924" fmla="*/ 806054 w 1031876"/>
              <a:gd name="connsiteY19924" fmla="*/ 156766 h 1106488"/>
              <a:gd name="connsiteX19925" fmla="*/ 806054 w 1031876"/>
              <a:gd name="connsiteY19925" fmla="*/ 153392 h 1106488"/>
              <a:gd name="connsiteX19926" fmla="*/ 806054 w 1031876"/>
              <a:gd name="connsiteY19926" fmla="*/ 150177 h 1106488"/>
              <a:gd name="connsiteX19927" fmla="*/ 803276 w 1031876"/>
              <a:gd name="connsiteY19927" fmla="*/ 150177 h 1106488"/>
              <a:gd name="connsiteX19928" fmla="*/ 801689 w 1031876"/>
              <a:gd name="connsiteY19928" fmla="*/ 150177 h 1106488"/>
              <a:gd name="connsiteX19929" fmla="*/ 801689 w 1031876"/>
              <a:gd name="connsiteY19929" fmla="*/ 150813 h 1106488"/>
              <a:gd name="connsiteX19930" fmla="*/ 800101 w 1031876"/>
              <a:gd name="connsiteY19930" fmla="*/ 150813 h 1106488"/>
              <a:gd name="connsiteX19931" fmla="*/ 800101 w 1031876"/>
              <a:gd name="connsiteY19931" fmla="*/ 150177 h 1106488"/>
              <a:gd name="connsiteX19932" fmla="*/ 799874 w 1031876"/>
              <a:gd name="connsiteY19932" fmla="*/ 150177 h 1106488"/>
              <a:gd name="connsiteX19933" fmla="*/ 799874 w 1031876"/>
              <a:gd name="connsiteY19933" fmla="*/ 150019 h 1106488"/>
              <a:gd name="connsiteX19934" fmla="*/ 799874 w 1031876"/>
              <a:gd name="connsiteY19934" fmla="*/ 149124 h 1106488"/>
              <a:gd name="connsiteX19935" fmla="*/ 797883 w 1031876"/>
              <a:gd name="connsiteY19935" fmla="*/ 148239 h 1106488"/>
              <a:gd name="connsiteX19936" fmla="*/ 799307 w 1031876"/>
              <a:gd name="connsiteY19936" fmla="*/ 150019 h 1106488"/>
              <a:gd name="connsiteX19937" fmla="*/ 797243 w 1031876"/>
              <a:gd name="connsiteY19937" fmla="*/ 147955 h 1106488"/>
              <a:gd name="connsiteX19938" fmla="*/ 792957 w 1031876"/>
              <a:gd name="connsiteY19938" fmla="*/ 146050 h 1106488"/>
              <a:gd name="connsiteX19939" fmla="*/ 791634 w 1031876"/>
              <a:gd name="connsiteY19939" fmla="*/ 145462 h 1106488"/>
              <a:gd name="connsiteX19940" fmla="*/ 793751 w 1031876"/>
              <a:gd name="connsiteY19940" fmla="*/ 149225 h 1106488"/>
              <a:gd name="connsiteX19941" fmla="*/ 790179 w 1031876"/>
              <a:gd name="connsiteY19941" fmla="*/ 146050 h 1106488"/>
              <a:gd name="connsiteX19942" fmla="*/ 787401 w 1031876"/>
              <a:gd name="connsiteY19942" fmla="*/ 143581 h 1106488"/>
              <a:gd name="connsiteX19943" fmla="*/ 785813 w 1031876"/>
              <a:gd name="connsiteY19943" fmla="*/ 142875 h 1106488"/>
              <a:gd name="connsiteX19944" fmla="*/ 785813 w 1031876"/>
              <a:gd name="connsiteY19944" fmla="*/ 142169 h 1106488"/>
              <a:gd name="connsiteX19945" fmla="*/ 781051 w 1031876"/>
              <a:gd name="connsiteY19945" fmla="*/ 137936 h 1106488"/>
              <a:gd name="connsiteX19946" fmla="*/ 781051 w 1031876"/>
              <a:gd name="connsiteY19946" fmla="*/ 138113 h 1106488"/>
              <a:gd name="connsiteX19947" fmla="*/ 785813 w 1031876"/>
              <a:gd name="connsiteY19947" fmla="*/ 142875 h 1106488"/>
              <a:gd name="connsiteX19948" fmla="*/ 784226 w 1031876"/>
              <a:gd name="connsiteY19948" fmla="*/ 142875 h 1106488"/>
              <a:gd name="connsiteX19949" fmla="*/ 783432 w 1031876"/>
              <a:gd name="connsiteY19949" fmla="*/ 142875 h 1106488"/>
              <a:gd name="connsiteX19950" fmla="*/ 782638 w 1031876"/>
              <a:gd name="connsiteY19950" fmla="*/ 142875 h 1106488"/>
              <a:gd name="connsiteX19951" fmla="*/ 781844 w 1031876"/>
              <a:gd name="connsiteY19951" fmla="*/ 142875 h 1106488"/>
              <a:gd name="connsiteX19952" fmla="*/ 780257 w 1031876"/>
              <a:gd name="connsiteY19952" fmla="*/ 142875 h 1106488"/>
              <a:gd name="connsiteX19953" fmla="*/ 779463 w 1031876"/>
              <a:gd name="connsiteY19953" fmla="*/ 142875 h 1106488"/>
              <a:gd name="connsiteX19954" fmla="*/ 779463 w 1031876"/>
              <a:gd name="connsiteY19954" fmla="*/ 142081 h 1106488"/>
              <a:gd name="connsiteX19955" fmla="*/ 779463 w 1031876"/>
              <a:gd name="connsiteY19955" fmla="*/ 139700 h 1106488"/>
              <a:gd name="connsiteX19956" fmla="*/ 779463 w 1031876"/>
              <a:gd name="connsiteY19956" fmla="*/ 138113 h 1106488"/>
              <a:gd name="connsiteX19957" fmla="*/ 779463 w 1031876"/>
              <a:gd name="connsiteY19957" fmla="*/ 137319 h 1106488"/>
              <a:gd name="connsiteX19958" fmla="*/ 779463 w 1031876"/>
              <a:gd name="connsiteY19958" fmla="*/ 136525 h 1106488"/>
              <a:gd name="connsiteX19959" fmla="*/ 781051 w 1031876"/>
              <a:gd name="connsiteY19959" fmla="*/ 136525 h 1106488"/>
              <a:gd name="connsiteX19960" fmla="*/ 781051 w 1031876"/>
              <a:gd name="connsiteY19960" fmla="*/ 137332 h 1106488"/>
              <a:gd name="connsiteX19961" fmla="*/ 784869 w 1031876"/>
              <a:gd name="connsiteY19961" fmla="*/ 139271 h 1106488"/>
              <a:gd name="connsiteX19962" fmla="*/ 785813 w 1031876"/>
              <a:gd name="connsiteY19962" fmla="*/ 141228 h 1106488"/>
              <a:gd name="connsiteX19963" fmla="*/ 785813 w 1031876"/>
              <a:gd name="connsiteY19963" fmla="*/ 140052 h 1106488"/>
              <a:gd name="connsiteX19964" fmla="*/ 785714 w 1031876"/>
              <a:gd name="connsiteY19964" fmla="*/ 139700 h 1106488"/>
              <a:gd name="connsiteX19965" fmla="*/ 784869 w 1031876"/>
              <a:gd name="connsiteY19965" fmla="*/ 139271 h 1106488"/>
              <a:gd name="connsiteX19966" fmla="*/ 783928 w 1031876"/>
              <a:gd name="connsiteY19966" fmla="*/ 137319 h 1106488"/>
              <a:gd name="connsiteX19967" fmla="*/ 785813 w 1031876"/>
              <a:gd name="connsiteY19967" fmla="*/ 136760 h 1106488"/>
              <a:gd name="connsiteX19968" fmla="*/ 785813 w 1031876"/>
              <a:gd name="connsiteY19968" fmla="*/ 136525 h 1106488"/>
              <a:gd name="connsiteX19969" fmla="*/ 786349 w 1031876"/>
              <a:gd name="connsiteY19969" fmla="*/ 136601 h 1106488"/>
              <a:gd name="connsiteX19970" fmla="*/ 786607 w 1031876"/>
              <a:gd name="connsiteY19970" fmla="*/ 136525 h 1106488"/>
              <a:gd name="connsiteX19971" fmla="*/ 786676 w 1031876"/>
              <a:gd name="connsiteY19971" fmla="*/ 136648 h 1106488"/>
              <a:gd name="connsiteX19972" fmla="*/ 791717 w 1031876"/>
              <a:gd name="connsiteY19972" fmla="*/ 137368 h 1106488"/>
              <a:gd name="connsiteX19973" fmla="*/ 792437 w 1031876"/>
              <a:gd name="connsiteY19973" fmla="*/ 142413 h 1106488"/>
              <a:gd name="connsiteX19974" fmla="*/ 792560 w 1031876"/>
              <a:gd name="connsiteY19974" fmla="*/ 142522 h 1106488"/>
              <a:gd name="connsiteX19975" fmla="*/ 792560 w 1031876"/>
              <a:gd name="connsiteY19975" fmla="*/ 139898 h 1106488"/>
              <a:gd name="connsiteX19976" fmla="*/ 792560 w 1031876"/>
              <a:gd name="connsiteY19976" fmla="*/ 138106 h 1106488"/>
              <a:gd name="connsiteX19977" fmla="*/ 792547 w 1031876"/>
              <a:gd name="connsiteY19977" fmla="*/ 138088 h 1106488"/>
              <a:gd name="connsiteX19978" fmla="*/ 792560 w 1031876"/>
              <a:gd name="connsiteY19978" fmla="*/ 138093 h 1106488"/>
              <a:gd name="connsiteX19979" fmla="*/ 792560 w 1031876"/>
              <a:gd name="connsiteY19979" fmla="*/ 136525 h 1106488"/>
              <a:gd name="connsiteX19980" fmla="*/ 793230 w 1031876"/>
              <a:gd name="connsiteY19980" fmla="*/ 138368 h 1106488"/>
              <a:gd name="connsiteX19981" fmla="*/ 794877 w 1031876"/>
              <a:gd name="connsiteY19981" fmla="*/ 139045 h 1106488"/>
              <a:gd name="connsiteX19982" fmla="*/ 793273 w 1031876"/>
              <a:gd name="connsiteY19982" fmla="*/ 136525 h 1106488"/>
              <a:gd name="connsiteX19983" fmla="*/ 792560 w 1031876"/>
              <a:gd name="connsiteY19983" fmla="*/ 136525 h 1106488"/>
              <a:gd name="connsiteX19984" fmla="*/ 791440 w 1031876"/>
              <a:gd name="connsiteY19984" fmla="*/ 136525 h 1106488"/>
              <a:gd name="connsiteX19985" fmla="*/ 792547 w 1031876"/>
              <a:gd name="connsiteY19985" fmla="*/ 138088 h 1106488"/>
              <a:gd name="connsiteX19986" fmla="*/ 792220 w 1031876"/>
              <a:gd name="connsiteY19986" fmla="*/ 137953 h 1106488"/>
              <a:gd name="connsiteX19987" fmla="*/ 791246 w 1031876"/>
              <a:gd name="connsiteY19987" fmla="*/ 136525 h 1106488"/>
              <a:gd name="connsiteX19988" fmla="*/ 787500 w 1031876"/>
              <a:gd name="connsiteY19988" fmla="*/ 136525 h 1106488"/>
              <a:gd name="connsiteX19989" fmla="*/ 786607 w 1031876"/>
              <a:gd name="connsiteY19989" fmla="*/ 136525 h 1106488"/>
              <a:gd name="connsiteX19990" fmla="*/ 785698 w 1031876"/>
              <a:gd name="connsiteY19990" fmla="*/ 136323 h 1106488"/>
              <a:gd name="connsiteX19991" fmla="*/ 785813 w 1031876"/>
              <a:gd name="connsiteY19991" fmla="*/ 136525 h 1106488"/>
              <a:gd name="connsiteX19992" fmla="*/ 785586 w 1031876"/>
              <a:gd name="connsiteY19992" fmla="*/ 136298 h 1106488"/>
              <a:gd name="connsiteX19993" fmla="*/ 783035 w 1031876"/>
              <a:gd name="connsiteY19993" fmla="*/ 135731 h 1106488"/>
              <a:gd name="connsiteX19994" fmla="*/ 779463 w 1031876"/>
              <a:gd name="connsiteY19994" fmla="*/ 130175 h 1106488"/>
              <a:gd name="connsiteX19995" fmla="*/ 782638 w 1031876"/>
              <a:gd name="connsiteY19995" fmla="*/ 130969 h 1106488"/>
              <a:gd name="connsiteX19996" fmla="*/ 784361 w 1031876"/>
              <a:gd name="connsiteY19996" fmla="*/ 133985 h 1106488"/>
              <a:gd name="connsiteX19997" fmla="*/ 786607 w 1031876"/>
              <a:gd name="connsiteY19997" fmla="*/ 135731 h 1106488"/>
              <a:gd name="connsiteX19998" fmla="*/ 791041 w 1031876"/>
              <a:gd name="connsiteY19998" fmla="*/ 136224 h 1106488"/>
              <a:gd name="connsiteX19999" fmla="*/ 787269 w 1031876"/>
              <a:gd name="connsiteY19999" fmla="*/ 130691 h 1106488"/>
              <a:gd name="connsiteX20000" fmla="*/ 786805 w 1031876"/>
              <a:gd name="connsiteY20000" fmla="*/ 130274 h 1106488"/>
              <a:gd name="connsiteX20001" fmla="*/ 785813 w 1031876"/>
              <a:gd name="connsiteY20001" fmla="*/ 129381 h 1106488"/>
              <a:gd name="connsiteX20002" fmla="*/ 786679 w 1031876"/>
              <a:gd name="connsiteY20002" fmla="*/ 129826 h 1106488"/>
              <a:gd name="connsiteX20003" fmla="*/ 202042 w 1031876"/>
              <a:gd name="connsiteY20003" fmla="*/ 128245 h 1106488"/>
              <a:gd name="connsiteX20004" fmla="*/ 201613 w 1031876"/>
              <a:gd name="connsiteY20004" fmla="*/ 129184 h 1106488"/>
              <a:gd name="connsiteX20005" fmla="*/ 198438 w 1031876"/>
              <a:gd name="connsiteY20005" fmla="*/ 130176 h 1106488"/>
              <a:gd name="connsiteX20006" fmla="*/ 790728 w 1031876"/>
              <a:gd name="connsiteY20006" fmla="*/ 127848 h 1106488"/>
              <a:gd name="connsiteX20007" fmla="*/ 793070 w 1031876"/>
              <a:gd name="connsiteY20007" fmla="*/ 129222 h 1106488"/>
              <a:gd name="connsiteX20008" fmla="*/ 790519 w 1031876"/>
              <a:gd name="connsiteY20008" fmla="*/ 128349 h 1106488"/>
              <a:gd name="connsiteX20009" fmla="*/ 723132 w 1031876"/>
              <a:gd name="connsiteY20009" fmla="*/ 127312 h 1106488"/>
              <a:gd name="connsiteX20010" fmla="*/ 722712 w 1031876"/>
              <a:gd name="connsiteY20010" fmla="*/ 128076 h 1106488"/>
              <a:gd name="connsiteX20011" fmla="*/ 724785 w 1031876"/>
              <a:gd name="connsiteY20011" fmla="*/ 128963 h 1106488"/>
              <a:gd name="connsiteX20012" fmla="*/ 731622 w 1031876"/>
              <a:gd name="connsiteY20012" fmla="*/ 135793 h 1106488"/>
              <a:gd name="connsiteX20013" fmla="*/ 735973 w 1031876"/>
              <a:gd name="connsiteY20013" fmla="*/ 138277 h 1106488"/>
              <a:gd name="connsiteX20014" fmla="*/ 738460 w 1031876"/>
              <a:gd name="connsiteY20014" fmla="*/ 142624 h 1106488"/>
              <a:gd name="connsiteX20015" fmla="*/ 737605 w 1031876"/>
              <a:gd name="connsiteY20015" fmla="*/ 139209 h 1106488"/>
              <a:gd name="connsiteX20016" fmla="*/ 735973 w 1031876"/>
              <a:gd name="connsiteY20016" fmla="*/ 138277 h 1106488"/>
              <a:gd name="connsiteX20017" fmla="*/ 735041 w 1031876"/>
              <a:gd name="connsiteY20017" fmla="*/ 136647 h 1106488"/>
              <a:gd name="connsiteX20018" fmla="*/ 731622 w 1031876"/>
              <a:gd name="connsiteY20018" fmla="*/ 135793 h 1106488"/>
              <a:gd name="connsiteX20019" fmla="*/ 724785 w 1031876"/>
              <a:gd name="connsiteY20019" fmla="*/ 128963 h 1106488"/>
              <a:gd name="connsiteX20020" fmla="*/ 770083 w 1031876"/>
              <a:gd name="connsiteY20020" fmla="*/ 125629 h 1106488"/>
              <a:gd name="connsiteX20021" fmla="*/ 771725 w 1031876"/>
              <a:gd name="connsiteY20021" fmla="*/ 126603 h 1106488"/>
              <a:gd name="connsiteX20022" fmla="*/ 771897 w 1031876"/>
              <a:gd name="connsiteY20022" fmla="*/ 127317 h 1106488"/>
              <a:gd name="connsiteX20023" fmla="*/ 770780 w 1031876"/>
              <a:gd name="connsiteY20023" fmla="*/ 126896 h 1106488"/>
              <a:gd name="connsiteX20024" fmla="*/ 218383 w 1031876"/>
              <a:gd name="connsiteY20024" fmla="*/ 123812 h 1106488"/>
              <a:gd name="connsiteX20025" fmla="*/ 215698 w 1031876"/>
              <a:gd name="connsiteY20025" fmla="*/ 126832 h 1106488"/>
              <a:gd name="connsiteX20026" fmla="*/ 217948 w 1031876"/>
              <a:gd name="connsiteY20026" fmla="*/ 125548 h 1106488"/>
              <a:gd name="connsiteX20027" fmla="*/ 218383 w 1031876"/>
              <a:gd name="connsiteY20027" fmla="*/ 123812 h 1106488"/>
              <a:gd name="connsiteX20028" fmla="*/ 217489 w 1031876"/>
              <a:gd name="connsiteY20028" fmla="*/ 124818 h 1106488"/>
              <a:gd name="connsiteX20029" fmla="*/ 752079 w 1031876"/>
              <a:gd name="connsiteY20029" fmla="*/ 123032 h 1106488"/>
              <a:gd name="connsiteX20030" fmla="*/ 754609 w 1031876"/>
              <a:gd name="connsiteY20030" fmla="*/ 129283 h 1106488"/>
              <a:gd name="connsiteX20031" fmla="*/ 752703 w 1031876"/>
              <a:gd name="connsiteY20031" fmla="*/ 129956 h 1106488"/>
              <a:gd name="connsiteX20032" fmla="*/ 752829 w 1031876"/>
              <a:gd name="connsiteY20032" fmla="*/ 130176 h 1106488"/>
              <a:gd name="connsiteX20033" fmla="*/ 755554 w 1031876"/>
              <a:gd name="connsiteY20033" fmla="*/ 134940 h 1106488"/>
              <a:gd name="connsiteX20034" fmla="*/ 758826 w 1031876"/>
              <a:gd name="connsiteY20034" fmla="*/ 135757 h 1106488"/>
              <a:gd name="connsiteX20035" fmla="*/ 758826 w 1031876"/>
              <a:gd name="connsiteY20035" fmla="*/ 134144 h 1106488"/>
              <a:gd name="connsiteX20036" fmla="*/ 758826 w 1031876"/>
              <a:gd name="connsiteY20036" fmla="*/ 131762 h 1106488"/>
              <a:gd name="connsiteX20037" fmla="*/ 758826 w 1031876"/>
              <a:gd name="connsiteY20037" fmla="*/ 130969 h 1106488"/>
              <a:gd name="connsiteX20038" fmla="*/ 758826 w 1031876"/>
              <a:gd name="connsiteY20038" fmla="*/ 130176 h 1106488"/>
              <a:gd name="connsiteX20039" fmla="*/ 759719 w 1031876"/>
              <a:gd name="connsiteY20039" fmla="*/ 133350 h 1106488"/>
              <a:gd name="connsiteX20040" fmla="*/ 761915 w 1031876"/>
              <a:gd name="connsiteY20040" fmla="*/ 134465 h 1106488"/>
              <a:gd name="connsiteX20041" fmla="*/ 758826 w 1031876"/>
              <a:gd name="connsiteY20041" fmla="*/ 136525 h 1106488"/>
              <a:gd name="connsiteX20042" fmla="*/ 758826 w 1031876"/>
              <a:gd name="connsiteY20042" fmla="*/ 135793 h 1106488"/>
              <a:gd name="connsiteX20043" fmla="*/ 755554 w 1031876"/>
              <a:gd name="connsiteY20043" fmla="*/ 135793 h 1106488"/>
              <a:gd name="connsiteX20044" fmla="*/ 752990 w 1031876"/>
              <a:gd name="connsiteY20044" fmla="*/ 135793 h 1106488"/>
              <a:gd name="connsiteX20045" fmla="*/ 752135 w 1031876"/>
              <a:gd name="connsiteY20045" fmla="*/ 135793 h 1106488"/>
              <a:gd name="connsiteX20046" fmla="*/ 752135 w 1031876"/>
              <a:gd name="connsiteY20046" fmla="*/ 130176 h 1106488"/>
              <a:gd name="connsiteX20047" fmla="*/ 752135 w 1031876"/>
              <a:gd name="connsiteY20047" fmla="*/ 130156 h 1106488"/>
              <a:gd name="connsiteX20048" fmla="*/ 752079 w 1031876"/>
              <a:gd name="connsiteY20048" fmla="*/ 130176 h 1106488"/>
              <a:gd name="connsiteX20049" fmla="*/ 752079 w 1031876"/>
              <a:gd name="connsiteY20049" fmla="*/ 123032 h 1106488"/>
              <a:gd name="connsiteX20050" fmla="*/ 760413 w 1031876"/>
              <a:gd name="connsiteY20050" fmla="*/ 123031 h 1106488"/>
              <a:gd name="connsiteX20051" fmla="*/ 760413 w 1031876"/>
              <a:gd name="connsiteY20051" fmla="*/ 123326 h 1106488"/>
              <a:gd name="connsiteX20052" fmla="*/ 763310 w 1031876"/>
              <a:gd name="connsiteY20052" fmla="*/ 125809 h 1106488"/>
              <a:gd name="connsiteX20053" fmla="*/ 765706 w 1031876"/>
              <a:gd name="connsiteY20053" fmla="*/ 126255 h 1106488"/>
              <a:gd name="connsiteX20054" fmla="*/ 766937 w 1031876"/>
              <a:gd name="connsiteY20054" fmla="*/ 126824 h 1106488"/>
              <a:gd name="connsiteX20055" fmla="*/ 766565 w 1031876"/>
              <a:gd name="connsiteY20055" fmla="*/ 126603 h 1106488"/>
              <a:gd name="connsiteX20056" fmla="*/ 765756 w 1031876"/>
              <a:gd name="connsiteY20056" fmla="*/ 123242 h 1106488"/>
              <a:gd name="connsiteX20057" fmla="*/ 765705 w 1031876"/>
              <a:gd name="connsiteY20057" fmla="*/ 123223 h 1106488"/>
              <a:gd name="connsiteX20058" fmla="*/ 765176 w 1031876"/>
              <a:gd name="connsiteY20058" fmla="*/ 123031 h 1106488"/>
              <a:gd name="connsiteX20059" fmla="*/ 762266 w 1031876"/>
              <a:gd name="connsiteY20059" fmla="*/ 123031 h 1106488"/>
              <a:gd name="connsiteX20060" fmla="*/ 224545 w 1031876"/>
              <a:gd name="connsiteY20060" fmla="*/ 122289 h 1106488"/>
              <a:gd name="connsiteX20061" fmla="*/ 219658 w 1031876"/>
              <a:gd name="connsiteY20061" fmla="*/ 122986 h 1106488"/>
              <a:gd name="connsiteX20062" fmla="*/ 218943 w 1031876"/>
              <a:gd name="connsiteY20062" fmla="*/ 127987 h 1106488"/>
              <a:gd name="connsiteX20063" fmla="*/ 218803 w 1031876"/>
              <a:gd name="connsiteY20063" fmla="*/ 128109 h 1106488"/>
              <a:gd name="connsiteX20064" fmla="*/ 214314 w 1031876"/>
              <a:gd name="connsiteY20064" fmla="*/ 128670 h 1106488"/>
              <a:gd name="connsiteX20065" fmla="*/ 214314 w 1031876"/>
              <a:gd name="connsiteY20065" fmla="*/ 128963 h 1106488"/>
              <a:gd name="connsiteX20066" fmla="*/ 214529 w 1031876"/>
              <a:gd name="connsiteY20066" fmla="*/ 128963 h 1106488"/>
              <a:gd name="connsiteX20067" fmla="*/ 215384 w 1031876"/>
              <a:gd name="connsiteY20067" fmla="*/ 128963 h 1106488"/>
              <a:gd name="connsiteX20068" fmla="*/ 217948 w 1031876"/>
              <a:gd name="connsiteY20068" fmla="*/ 128963 h 1106488"/>
              <a:gd name="connsiteX20069" fmla="*/ 218803 w 1031876"/>
              <a:gd name="connsiteY20069" fmla="*/ 128963 h 1106488"/>
              <a:gd name="connsiteX20070" fmla="*/ 218943 w 1031876"/>
              <a:gd name="connsiteY20070" fmla="*/ 127987 h 1106488"/>
              <a:gd name="connsiteX20071" fmla="*/ 225012 w 1031876"/>
              <a:gd name="connsiteY20071" fmla="*/ 122682 h 1106488"/>
              <a:gd name="connsiteX20072" fmla="*/ 752476 w 1031876"/>
              <a:gd name="connsiteY20072" fmla="*/ 122238 h 1106488"/>
              <a:gd name="connsiteX20073" fmla="*/ 758826 w 1031876"/>
              <a:gd name="connsiteY20073" fmla="*/ 130176 h 1106488"/>
              <a:gd name="connsiteX20074" fmla="*/ 752476 w 1031876"/>
              <a:gd name="connsiteY20074" fmla="*/ 122238 h 1106488"/>
              <a:gd name="connsiteX20075" fmla="*/ 725488 w 1031876"/>
              <a:gd name="connsiteY20075" fmla="*/ 122238 h 1106488"/>
              <a:gd name="connsiteX20076" fmla="*/ 728025 w 1031876"/>
              <a:gd name="connsiteY20076" fmla="*/ 123031 h 1106488"/>
              <a:gd name="connsiteX20077" fmla="*/ 728663 w 1031876"/>
              <a:gd name="connsiteY20077" fmla="*/ 123230 h 1106488"/>
              <a:gd name="connsiteX20078" fmla="*/ 729529 w 1031876"/>
              <a:gd name="connsiteY20078" fmla="*/ 125125 h 1106488"/>
              <a:gd name="connsiteX20079" fmla="*/ 726598 w 1031876"/>
              <a:gd name="connsiteY20079" fmla="*/ 123031 h 1106488"/>
              <a:gd name="connsiteX20080" fmla="*/ 212726 w 1031876"/>
              <a:gd name="connsiteY20080" fmla="*/ 122238 h 1106488"/>
              <a:gd name="connsiteX20081" fmla="*/ 206475 w 1031876"/>
              <a:gd name="connsiteY20081" fmla="*/ 128489 h 1106488"/>
              <a:gd name="connsiteX20082" fmla="*/ 205812 w 1031876"/>
              <a:gd name="connsiteY20082" fmla="*/ 129152 h 1106488"/>
              <a:gd name="connsiteX20083" fmla="*/ 786607 w 1031876"/>
              <a:gd name="connsiteY20083" fmla="*/ 122237 h 1106488"/>
              <a:gd name="connsiteX20084" fmla="*/ 786872 w 1031876"/>
              <a:gd name="connsiteY20084" fmla="*/ 122237 h 1106488"/>
              <a:gd name="connsiteX20085" fmla="*/ 793070 w 1031876"/>
              <a:gd name="connsiteY20085" fmla="*/ 122237 h 1106488"/>
              <a:gd name="connsiteX20086" fmla="*/ 793751 w 1031876"/>
              <a:gd name="connsiteY20086" fmla="*/ 122237 h 1106488"/>
              <a:gd name="connsiteX20087" fmla="*/ 793375 w 1031876"/>
              <a:gd name="connsiteY20087" fmla="*/ 122550 h 1106488"/>
              <a:gd name="connsiteX20088" fmla="*/ 799023 w 1031876"/>
              <a:gd name="connsiteY20088" fmla="*/ 128349 h 1106488"/>
              <a:gd name="connsiteX20089" fmla="*/ 799874 w 1031876"/>
              <a:gd name="connsiteY20089" fmla="*/ 129222 h 1106488"/>
              <a:gd name="connsiteX20090" fmla="*/ 795111 w 1031876"/>
              <a:gd name="connsiteY20090" fmla="*/ 129222 h 1106488"/>
              <a:gd name="connsiteX20091" fmla="*/ 794528 w 1031876"/>
              <a:gd name="connsiteY20091" fmla="*/ 127226 h 1106488"/>
              <a:gd name="connsiteX20092" fmla="*/ 795622 w 1031876"/>
              <a:gd name="connsiteY20092" fmla="*/ 125729 h 1106488"/>
              <a:gd name="connsiteX20093" fmla="*/ 793328 w 1031876"/>
              <a:gd name="connsiteY20093" fmla="*/ 122590 h 1106488"/>
              <a:gd name="connsiteX20094" fmla="*/ 793203 w 1031876"/>
              <a:gd name="connsiteY20094" fmla="*/ 122693 h 1106488"/>
              <a:gd name="connsiteX20095" fmla="*/ 794528 w 1031876"/>
              <a:gd name="connsiteY20095" fmla="*/ 127226 h 1106488"/>
              <a:gd name="connsiteX20096" fmla="*/ 793070 w 1031876"/>
              <a:gd name="connsiteY20096" fmla="*/ 129222 h 1106488"/>
              <a:gd name="connsiteX20097" fmla="*/ 791029 w 1031876"/>
              <a:gd name="connsiteY20097" fmla="*/ 127126 h 1106488"/>
              <a:gd name="connsiteX20098" fmla="*/ 792707 w 1031876"/>
              <a:gd name="connsiteY20098" fmla="*/ 123107 h 1106488"/>
              <a:gd name="connsiteX20099" fmla="*/ 790179 w 1031876"/>
              <a:gd name="connsiteY20099" fmla="*/ 125214 h 1106488"/>
              <a:gd name="connsiteX20100" fmla="*/ 786607 w 1031876"/>
              <a:gd name="connsiteY20100" fmla="*/ 122237 h 1106488"/>
              <a:gd name="connsiteX20101" fmla="*/ 786267 w 1031876"/>
              <a:gd name="connsiteY20101" fmla="*/ 122237 h 1106488"/>
              <a:gd name="connsiteX20102" fmla="*/ 789669 w 1031876"/>
              <a:gd name="connsiteY20102" fmla="*/ 125729 h 1106488"/>
              <a:gd name="connsiteX20103" fmla="*/ 791029 w 1031876"/>
              <a:gd name="connsiteY20103" fmla="*/ 127126 h 1106488"/>
              <a:gd name="connsiteX20104" fmla="*/ 790728 w 1031876"/>
              <a:gd name="connsiteY20104" fmla="*/ 127848 h 1106488"/>
              <a:gd name="connsiteX20105" fmla="*/ 787117 w 1031876"/>
              <a:gd name="connsiteY20105" fmla="*/ 125729 h 1106488"/>
              <a:gd name="connsiteX20106" fmla="*/ 786267 w 1031876"/>
              <a:gd name="connsiteY20106" fmla="*/ 122237 h 1106488"/>
              <a:gd name="connsiteX20107" fmla="*/ 779463 w 1031876"/>
              <a:gd name="connsiteY20107" fmla="*/ 122237 h 1106488"/>
              <a:gd name="connsiteX20108" fmla="*/ 785813 w 1031876"/>
              <a:gd name="connsiteY20108" fmla="*/ 122237 h 1106488"/>
              <a:gd name="connsiteX20109" fmla="*/ 779463 w 1031876"/>
              <a:gd name="connsiteY20109" fmla="*/ 122237 h 1106488"/>
              <a:gd name="connsiteX20110" fmla="*/ 717994 w 1031876"/>
              <a:gd name="connsiteY20110" fmla="*/ 122179 h 1106488"/>
              <a:gd name="connsiteX20111" fmla="*/ 718609 w 1031876"/>
              <a:gd name="connsiteY20111" fmla="*/ 123031 h 1106488"/>
              <a:gd name="connsiteX20112" fmla="*/ 717749 w 1031876"/>
              <a:gd name="connsiteY20112" fmla="*/ 123031 h 1106488"/>
              <a:gd name="connsiteX20113" fmla="*/ 715169 w 1031876"/>
              <a:gd name="connsiteY20113" fmla="*/ 123031 h 1106488"/>
              <a:gd name="connsiteX20114" fmla="*/ 712789 w 1031876"/>
              <a:gd name="connsiteY20114" fmla="*/ 123031 h 1106488"/>
              <a:gd name="connsiteX20115" fmla="*/ 712789 w 1031876"/>
              <a:gd name="connsiteY20115" fmla="*/ 123188 h 1106488"/>
              <a:gd name="connsiteX20116" fmla="*/ 717749 w 1031876"/>
              <a:gd name="connsiteY20116" fmla="*/ 123924 h 1106488"/>
              <a:gd name="connsiteX20117" fmla="*/ 718609 w 1031876"/>
              <a:gd name="connsiteY20117" fmla="*/ 124603 h 1106488"/>
              <a:gd name="connsiteX20118" fmla="*/ 718609 w 1031876"/>
              <a:gd name="connsiteY20118" fmla="*/ 126979 h 1106488"/>
              <a:gd name="connsiteX20119" fmla="*/ 718802 w 1031876"/>
              <a:gd name="connsiteY20119" fmla="*/ 126402 h 1106488"/>
              <a:gd name="connsiteX20120" fmla="*/ 720043 w 1031876"/>
              <a:gd name="connsiteY20120" fmla="*/ 126933 h 1106488"/>
              <a:gd name="connsiteX20121" fmla="*/ 720436 w 1031876"/>
              <a:gd name="connsiteY20121" fmla="*/ 126045 h 1106488"/>
              <a:gd name="connsiteX20122" fmla="*/ 718609 w 1031876"/>
              <a:gd name="connsiteY20122" fmla="*/ 124603 h 1106488"/>
              <a:gd name="connsiteX20123" fmla="*/ 718609 w 1031876"/>
              <a:gd name="connsiteY20123" fmla="*/ 123924 h 1106488"/>
              <a:gd name="connsiteX20124" fmla="*/ 718609 w 1031876"/>
              <a:gd name="connsiteY20124" fmla="*/ 123031 h 1106488"/>
              <a:gd name="connsiteX20125" fmla="*/ 718846 w 1031876"/>
              <a:gd name="connsiteY20125" fmla="*/ 123031 h 1106488"/>
              <a:gd name="connsiteX20126" fmla="*/ 704203 w 1031876"/>
              <a:gd name="connsiteY20126" fmla="*/ 122064 h 1106488"/>
              <a:gd name="connsiteX20127" fmla="*/ 704145 w 1031876"/>
              <a:gd name="connsiteY20127" fmla="*/ 122132 h 1106488"/>
              <a:gd name="connsiteX20128" fmla="*/ 704272 w 1031876"/>
              <a:gd name="connsiteY20128" fmla="*/ 122132 h 1106488"/>
              <a:gd name="connsiteX20129" fmla="*/ 764399 w 1031876"/>
              <a:gd name="connsiteY20129" fmla="*/ 121675 h 1106488"/>
              <a:gd name="connsiteX20130" fmla="*/ 764845 w 1031876"/>
              <a:gd name="connsiteY20130" fmla="*/ 122138 h 1106488"/>
              <a:gd name="connsiteX20131" fmla="*/ 765576 w 1031876"/>
              <a:gd name="connsiteY20131" fmla="*/ 122897 h 1106488"/>
              <a:gd name="connsiteX20132" fmla="*/ 223221 w 1031876"/>
              <a:gd name="connsiteY20132" fmla="*/ 120367 h 1106488"/>
              <a:gd name="connsiteX20133" fmla="*/ 222574 w 1031876"/>
              <a:gd name="connsiteY20133" fmla="*/ 120626 h 1106488"/>
              <a:gd name="connsiteX20134" fmla="*/ 222680 w 1031876"/>
              <a:gd name="connsiteY20134" fmla="*/ 120715 h 1106488"/>
              <a:gd name="connsiteX20135" fmla="*/ 220475 w 1031876"/>
              <a:gd name="connsiteY20135" fmla="*/ 122132 h 1106488"/>
              <a:gd name="connsiteX20136" fmla="*/ 221367 w 1031876"/>
              <a:gd name="connsiteY20136" fmla="*/ 122132 h 1106488"/>
              <a:gd name="connsiteX20137" fmla="*/ 222222 w 1031876"/>
              <a:gd name="connsiteY20137" fmla="*/ 122132 h 1106488"/>
              <a:gd name="connsiteX20138" fmla="*/ 224360 w 1031876"/>
              <a:gd name="connsiteY20138" fmla="*/ 122132 h 1106488"/>
              <a:gd name="connsiteX20139" fmla="*/ 222680 w 1031876"/>
              <a:gd name="connsiteY20139" fmla="*/ 120715 h 1106488"/>
              <a:gd name="connsiteX20140" fmla="*/ 702341 w 1031876"/>
              <a:gd name="connsiteY20140" fmla="*/ 120204 h 1106488"/>
              <a:gd name="connsiteX20141" fmla="*/ 703969 w 1031876"/>
              <a:gd name="connsiteY20141" fmla="*/ 122132 h 1106488"/>
              <a:gd name="connsiteX20142" fmla="*/ 704040 w 1031876"/>
              <a:gd name="connsiteY20142" fmla="*/ 122132 h 1106488"/>
              <a:gd name="connsiteX20143" fmla="*/ 703996 w 1031876"/>
              <a:gd name="connsiteY20143" fmla="*/ 121857 h 1106488"/>
              <a:gd name="connsiteX20144" fmla="*/ 781868 w 1031876"/>
              <a:gd name="connsiteY20144" fmla="*/ 118196 h 1106488"/>
              <a:gd name="connsiteX20145" fmla="*/ 785152 w 1031876"/>
              <a:gd name="connsiteY20145" fmla="*/ 119062 h 1106488"/>
              <a:gd name="connsiteX20146" fmla="*/ 786872 w 1031876"/>
              <a:gd name="connsiteY20146" fmla="*/ 122237 h 1106488"/>
              <a:gd name="connsiteX20147" fmla="*/ 717947 w 1031876"/>
              <a:gd name="connsiteY20147" fmla="*/ 116804 h 1106488"/>
              <a:gd name="connsiteX20148" fmla="*/ 716029 w 1031876"/>
              <a:gd name="connsiteY20148" fmla="*/ 119459 h 1106488"/>
              <a:gd name="connsiteX20149" fmla="*/ 717947 w 1031876"/>
              <a:gd name="connsiteY20149" fmla="*/ 122114 h 1106488"/>
              <a:gd name="connsiteX20150" fmla="*/ 717947 w 1031876"/>
              <a:gd name="connsiteY20150" fmla="*/ 121279 h 1106488"/>
              <a:gd name="connsiteX20151" fmla="*/ 697435 w 1031876"/>
              <a:gd name="connsiteY20151" fmla="*/ 116351 h 1106488"/>
              <a:gd name="connsiteX20152" fmla="*/ 697435 w 1031876"/>
              <a:gd name="connsiteY20152" fmla="*/ 118717 h 1106488"/>
              <a:gd name="connsiteX20153" fmla="*/ 697435 w 1031876"/>
              <a:gd name="connsiteY20153" fmla="*/ 122132 h 1106488"/>
              <a:gd name="connsiteX20154" fmla="*/ 703417 w 1031876"/>
              <a:gd name="connsiteY20154" fmla="*/ 122132 h 1106488"/>
              <a:gd name="connsiteX20155" fmla="*/ 703939 w 1031876"/>
              <a:gd name="connsiteY20155" fmla="*/ 122132 h 1106488"/>
              <a:gd name="connsiteX20156" fmla="*/ 697806 w 1031876"/>
              <a:gd name="connsiteY20156" fmla="*/ 116681 h 1106488"/>
              <a:gd name="connsiteX20157" fmla="*/ 738585 w 1031876"/>
              <a:gd name="connsiteY20157" fmla="*/ 115888 h 1106488"/>
              <a:gd name="connsiteX20158" fmla="*/ 745332 w 1031876"/>
              <a:gd name="connsiteY20158" fmla="*/ 115888 h 1106488"/>
              <a:gd name="connsiteX20159" fmla="*/ 745332 w 1031876"/>
              <a:gd name="connsiteY20159" fmla="*/ 123032 h 1106488"/>
              <a:gd name="connsiteX20160" fmla="*/ 738585 w 1031876"/>
              <a:gd name="connsiteY20160" fmla="*/ 115888 h 1106488"/>
              <a:gd name="connsiteX20161" fmla="*/ 724785 w 1031876"/>
              <a:gd name="connsiteY20161" fmla="*/ 115888 h 1106488"/>
              <a:gd name="connsiteX20162" fmla="*/ 724785 w 1031876"/>
              <a:gd name="connsiteY20162" fmla="*/ 121279 h 1106488"/>
              <a:gd name="connsiteX20163" fmla="*/ 724785 w 1031876"/>
              <a:gd name="connsiteY20163" fmla="*/ 122132 h 1106488"/>
              <a:gd name="connsiteX20164" fmla="*/ 724429 w 1031876"/>
              <a:gd name="connsiteY20164" fmla="*/ 122132 h 1106488"/>
              <a:gd name="connsiteX20165" fmla="*/ 724429 w 1031876"/>
              <a:gd name="connsiteY20165" fmla="*/ 123031 h 1106488"/>
              <a:gd name="connsiteX20166" fmla="*/ 724058 w 1031876"/>
              <a:gd name="connsiteY20166" fmla="*/ 122132 h 1106488"/>
              <a:gd name="connsiteX20167" fmla="*/ 723930 w 1031876"/>
              <a:gd name="connsiteY20167" fmla="*/ 122132 h 1106488"/>
              <a:gd name="connsiteX20168" fmla="*/ 721366 w 1031876"/>
              <a:gd name="connsiteY20168" fmla="*/ 122132 h 1106488"/>
              <a:gd name="connsiteX20169" fmla="*/ 718802 w 1031876"/>
              <a:gd name="connsiteY20169" fmla="*/ 122132 h 1106488"/>
              <a:gd name="connsiteX20170" fmla="*/ 717960 w 1031876"/>
              <a:gd name="connsiteY20170" fmla="*/ 122132 h 1106488"/>
              <a:gd name="connsiteX20171" fmla="*/ 717965 w 1031876"/>
              <a:gd name="connsiteY20171" fmla="*/ 122139 h 1106488"/>
              <a:gd name="connsiteX20172" fmla="*/ 720421 w 1031876"/>
              <a:gd name="connsiteY20172" fmla="*/ 123031 h 1106488"/>
              <a:gd name="connsiteX20173" fmla="*/ 724429 w 1031876"/>
              <a:gd name="connsiteY20173" fmla="*/ 123031 h 1106488"/>
              <a:gd name="connsiteX20174" fmla="*/ 725488 w 1031876"/>
              <a:gd name="connsiteY20174" fmla="*/ 123031 h 1106488"/>
              <a:gd name="connsiteX20175" fmla="*/ 724644 w 1031876"/>
              <a:gd name="connsiteY20175" fmla="*/ 124565 h 1106488"/>
              <a:gd name="connsiteX20176" fmla="*/ 727349 w 1031876"/>
              <a:gd name="connsiteY20176" fmla="*/ 125548 h 1106488"/>
              <a:gd name="connsiteX20177" fmla="*/ 731089 w 1031876"/>
              <a:gd name="connsiteY20177" fmla="*/ 128537 h 1106488"/>
              <a:gd name="connsiteX20178" fmla="*/ 729529 w 1031876"/>
              <a:gd name="connsiteY20178" fmla="*/ 125125 h 1106488"/>
              <a:gd name="connsiteX20179" fmla="*/ 731044 w 1031876"/>
              <a:gd name="connsiteY20179" fmla="*/ 126207 h 1106488"/>
              <a:gd name="connsiteX20180" fmla="*/ 731590 w 1031876"/>
              <a:gd name="connsiteY20180" fmla="*/ 128938 h 1106488"/>
              <a:gd name="connsiteX20181" fmla="*/ 731622 w 1031876"/>
              <a:gd name="connsiteY20181" fmla="*/ 128963 h 1106488"/>
              <a:gd name="connsiteX20182" fmla="*/ 732623 w 1031876"/>
              <a:gd name="connsiteY20182" fmla="*/ 129106 h 1106488"/>
              <a:gd name="connsiteX20183" fmla="*/ 732607 w 1031876"/>
              <a:gd name="connsiteY20183" fmla="*/ 128963 h 1106488"/>
              <a:gd name="connsiteX20184" fmla="*/ 731989 w 1031876"/>
              <a:gd name="connsiteY20184" fmla="*/ 123561 h 1106488"/>
              <a:gd name="connsiteX20185" fmla="*/ 731309 w 1031876"/>
              <a:gd name="connsiteY20185" fmla="*/ 123031 h 1106488"/>
              <a:gd name="connsiteX20186" fmla="*/ 731929 w 1031876"/>
              <a:gd name="connsiteY20186" fmla="*/ 123031 h 1106488"/>
              <a:gd name="connsiteX20187" fmla="*/ 731838 w 1031876"/>
              <a:gd name="connsiteY20187" fmla="*/ 122237 h 1106488"/>
              <a:gd name="connsiteX20188" fmla="*/ 732473 w 1031876"/>
              <a:gd name="connsiteY20188" fmla="*/ 123031 h 1106488"/>
              <a:gd name="connsiteX20189" fmla="*/ 734748 w 1031876"/>
              <a:gd name="connsiteY20189" fmla="*/ 123031 h 1106488"/>
              <a:gd name="connsiteX20190" fmla="*/ 737718 w 1031876"/>
              <a:gd name="connsiteY20190" fmla="*/ 123031 h 1106488"/>
              <a:gd name="connsiteX20191" fmla="*/ 737608 w 1031876"/>
              <a:gd name="connsiteY20191" fmla="*/ 122155 h 1106488"/>
              <a:gd name="connsiteX20192" fmla="*/ 737450 w 1031876"/>
              <a:gd name="connsiteY20192" fmla="*/ 122132 h 1106488"/>
              <a:gd name="connsiteX20193" fmla="*/ 735041 w 1031876"/>
              <a:gd name="connsiteY20193" fmla="*/ 122132 h 1106488"/>
              <a:gd name="connsiteX20194" fmla="*/ 731622 w 1031876"/>
              <a:gd name="connsiteY20194" fmla="*/ 122132 h 1106488"/>
              <a:gd name="connsiteX20195" fmla="*/ 730767 w 1031876"/>
              <a:gd name="connsiteY20195" fmla="*/ 116156 h 1106488"/>
              <a:gd name="connsiteX20196" fmla="*/ 730528 w 1031876"/>
              <a:gd name="connsiteY20196" fmla="*/ 116122 h 1106488"/>
              <a:gd name="connsiteX20197" fmla="*/ 730840 w 1031876"/>
              <a:gd name="connsiteY20197" fmla="*/ 115888 h 1106488"/>
              <a:gd name="connsiteX20198" fmla="*/ 728890 w 1031876"/>
              <a:gd name="connsiteY20198" fmla="*/ 115888 h 1106488"/>
              <a:gd name="connsiteX20199" fmla="*/ 730528 w 1031876"/>
              <a:gd name="connsiteY20199" fmla="*/ 116122 h 1106488"/>
              <a:gd name="connsiteX20200" fmla="*/ 728204 w 1031876"/>
              <a:gd name="connsiteY20200" fmla="*/ 117863 h 1106488"/>
              <a:gd name="connsiteX20201" fmla="*/ 725567 w 1031876"/>
              <a:gd name="connsiteY20201" fmla="*/ 115888 h 1106488"/>
              <a:gd name="connsiteX20202" fmla="*/ 725489 w 1031876"/>
              <a:gd name="connsiteY20202" fmla="*/ 115888 h 1106488"/>
              <a:gd name="connsiteX20203" fmla="*/ 725488 w 1031876"/>
              <a:gd name="connsiteY20203" fmla="*/ 115888 h 1106488"/>
              <a:gd name="connsiteX20204" fmla="*/ 773113 w 1031876"/>
              <a:gd name="connsiteY20204" fmla="*/ 115887 h 1106488"/>
              <a:gd name="connsiteX20205" fmla="*/ 779992 w 1031876"/>
              <a:gd name="connsiteY20205" fmla="*/ 116681 h 1106488"/>
              <a:gd name="connsiteX20206" fmla="*/ 781868 w 1031876"/>
              <a:gd name="connsiteY20206" fmla="*/ 118196 h 1106488"/>
              <a:gd name="connsiteX20207" fmla="*/ 778769 w 1031876"/>
              <a:gd name="connsiteY20207" fmla="*/ 117379 h 1106488"/>
              <a:gd name="connsiteX20208" fmla="*/ 779463 w 1031876"/>
              <a:gd name="connsiteY20208" fmla="*/ 122237 h 1106488"/>
              <a:gd name="connsiteX20209" fmla="*/ 773113 w 1031876"/>
              <a:gd name="connsiteY20209" fmla="*/ 115887 h 1106488"/>
              <a:gd name="connsiteX20210" fmla="*/ 758826 w 1031876"/>
              <a:gd name="connsiteY20210" fmla="*/ 115887 h 1106488"/>
              <a:gd name="connsiteX20211" fmla="*/ 762266 w 1031876"/>
              <a:gd name="connsiteY20211" fmla="*/ 122138 h 1106488"/>
              <a:gd name="connsiteX20212" fmla="*/ 765408 w 1031876"/>
              <a:gd name="connsiteY20212" fmla="*/ 122954 h 1106488"/>
              <a:gd name="connsiteX20213" fmla="*/ 765576 w 1031876"/>
              <a:gd name="connsiteY20213" fmla="*/ 122897 h 1106488"/>
              <a:gd name="connsiteX20214" fmla="*/ 767855 w 1031876"/>
              <a:gd name="connsiteY20214" fmla="*/ 122138 h 1106488"/>
              <a:gd name="connsiteX20215" fmla="*/ 765176 w 1031876"/>
              <a:gd name="connsiteY20215" fmla="*/ 115887 h 1106488"/>
              <a:gd name="connsiteX20216" fmla="*/ 773114 w 1031876"/>
              <a:gd name="connsiteY20216" fmla="*/ 122237 h 1106488"/>
              <a:gd name="connsiteX20217" fmla="*/ 771129 w 1031876"/>
              <a:gd name="connsiteY20217" fmla="*/ 121840 h 1106488"/>
              <a:gd name="connsiteX20218" fmla="*/ 772320 w 1031876"/>
              <a:gd name="connsiteY20218" fmla="*/ 123031 h 1106488"/>
              <a:gd name="connsiteX20219" fmla="*/ 779464 w 1031876"/>
              <a:gd name="connsiteY20219" fmla="*/ 130175 h 1106488"/>
              <a:gd name="connsiteX20220" fmla="*/ 774999 w 1031876"/>
              <a:gd name="connsiteY20220" fmla="*/ 126603 h 1106488"/>
              <a:gd name="connsiteX20221" fmla="*/ 769524 w 1031876"/>
              <a:gd name="connsiteY20221" fmla="*/ 124612 h 1106488"/>
              <a:gd name="connsiteX20222" fmla="*/ 770083 w 1031876"/>
              <a:gd name="connsiteY20222" fmla="*/ 125629 h 1106488"/>
              <a:gd name="connsiteX20223" fmla="*/ 766542 w 1031876"/>
              <a:gd name="connsiteY20223" fmla="*/ 123528 h 1106488"/>
              <a:gd name="connsiteX20224" fmla="*/ 766117 w 1031876"/>
              <a:gd name="connsiteY20224" fmla="*/ 123373 h 1106488"/>
              <a:gd name="connsiteX20225" fmla="*/ 770005 w 1031876"/>
              <a:gd name="connsiteY20225" fmla="*/ 126603 h 1106488"/>
              <a:gd name="connsiteX20226" fmla="*/ 770780 w 1031876"/>
              <a:gd name="connsiteY20226" fmla="*/ 126896 h 1106488"/>
              <a:gd name="connsiteX20227" fmla="*/ 772036 w 1031876"/>
              <a:gd name="connsiteY20227" fmla="*/ 129177 h 1106488"/>
              <a:gd name="connsiteX20228" fmla="*/ 772383 w 1031876"/>
              <a:gd name="connsiteY20228" fmla="*/ 129337 h 1106488"/>
              <a:gd name="connsiteX20229" fmla="*/ 771897 w 1031876"/>
              <a:gd name="connsiteY20229" fmla="*/ 127317 h 1106488"/>
              <a:gd name="connsiteX20230" fmla="*/ 779464 w 1031876"/>
              <a:gd name="connsiteY20230" fmla="*/ 130175 h 1106488"/>
              <a:gd name="connsiteX20231" fmla="*/ 779463 w 1031876"/>
              <a:gd name="connsiteY20231" fmla="*/ 130175 h 1106488"/>
              <a:gd name="connsiteX20232" fmla="*/ 776025 w 1031876"/>
              <a:gd name="connsiteY20232" fmla="*/ 130175 h 1106488"/>
              <a:gd name="connsiteX20233" fmla="*/ 773113 w 1031876"/>
              <a:gd name="connsiteY20233" fmla="*/ 130175 h 1106488"/>
              <a:gd name="connsiteX20234" fmla="*/ 772585 w 1031876"/>
              <a:gd name="connsiteY20234" fmla="*/ 130175 h 1106488"/>
              <a:gd name="connsiteX20235" fmla="*/ 772407 w 1031876"/>
              <a:gd name="connsiteY20235" fmla="*/ 129438 h 1106488"/>
              <a:gd name="connsiteX20236" fmla="*/ 772249 w 1031876"/>
              <a:gd name="connsiteY20236" fmla="*/ 129565 h 1106488"/>
              <a:gd name="connsiteX20237" fmla="*/ 772585 w 1031876"/>
              <a:gd name="connsiteY20237" fmla="*/ 130175 h 1106488"/>
              <a:gd name="connsiteX20238" fmla="*/ 771955 w 1031876"/>
              <a:gd name="connsiteY20238" fmla="*/ 129801 h 1106488"/>
              <a:gd name="connsiteX20239" fmla="*/ 770628 w 1031876"/>
              <a:gd name="connsiteY20239" fmla="*/ 130867 h 1106488"/>
              <a:gd name="connsiteX20240" fmla="*/ 771426 w 1031876"/>
              <a:gd name="connsiteY20240" fmla="*/ 130969 h 1106488"/>
              <a:gd name="connsiteX20241" fmla="*/ 771634 w 1031876"/>
              <a:gd name="connsiteY20241" fmla="*/ 132263 h 1106488"/>
              <a:gd name="connsiteX20242" fmla="*/ 769907 w 1031876"/>
              <a:gd name="connsiteY20242" fmla="*/ 131704 h 1106488"/>
              <a:gd name="connsiteX20243" fmla="*/ 772005 w 1031876"/>
              <a:gd name="connsiteY20243" fmla="*/ 135639 h 1106488"/>
              <a:gd name="connsiteX20244" fmla="*/ 772121 w 1031876"/>
              <a:gd name="connsiteY20244" fmla="*/ 135731 h 1106488"/>
              <a:gd name="connsiteX20245" fmla="*/ 772202 w 1031876"/>
              <a:gd name="connsiteY20245" fmla="*/ 135796 h 1106488"/>
              <a:gd name="connsiteX20246" fmla="*/ 771634 w 1031876"/>
              <a:gd name="connsiteY20246" fmla="*/ 132263 h 1106488"/>
              <a:gd name="connsiteX20247" fmla="*/ 774911 w 1031876"/>
              <a:gd name="connsiteY20247" fmla="*/ 133322 h 1106488"/>
              <a:gd name="connsiteX20248" fmla="*/ 773113 w 1031876"/>
              <a:gd name="connsiteY20248" fmla="*/ 130175 h 1106488"/>
              <a:gd name="connsiteX20249" fmla="*/ 779463 w 1031876"/>
              <a:gd name="connsiteY20249" fmla="*/ 136525 h 1106488"/>
              <a:gd name="connsiteX20250" fmla="*/ 775891 w 1031876"/>
              <a:gd name="connsiteY20250" fmla="*/ 136525 h 1106488"/>
              <a:gd name="connsiteX20251" fmla="*/ 773113 w 1031876"/>
              <a:gd name="connsiteY20251" fmla="*/ 136525 h 1106488"/>
              <a:gd name="connsiteX20252" fmla="*/ 772478 w 1031876"/>
              <a:gd name="connsiteY20252" fmla="*/ 136525 h 1106488"/>
              <a:gd name="connsiteX20253" fmla="*/ 772319 w 1031876"/>
              <a:gd name="connsiteY20253" fmla="*/ 136525 h 1106488"/>
              <a:gd name="connsiteX20254" fmla="*/ 772121 w 1031876"/>
              <a:gd name="connsiteY20254" fmla="*/ 136525 h 1106488"/>
              <a:gd name="connsiteX20255" fmla="*/ 769542 w 1031876"/>
              <a:gd name="connsiteY20255" fmla="*/ 136525 h 1106488"/>
              <a:gd name="connsiteX20256" fmla="*/ 773114 w 1031876"/>
              <a:gd name="connsiteY20256" fmla="*/ 142875 h 1106488"/>
              <a:gd name="connsiteX20257" fmla="*/ 768649 w 1031876"/>
              <a:gd name="connsiteY20257" fmla="*/ 136525 h 1106488"/>
              <a:gd name="connsiteX20258" fmla="*/ 765970 w 1031876"/>
              <a:gd name="connsiteY20258" fmla="*/ 136525 h 1106488"/>
              <a:gd name="connsiteX20259" fmla="*/ 765176 w 1031876"/>
              <a:gd name="connsiteY20259" fmla="*/ 136525 h 1106488"/>
              <a:gd name="connsiteX20260" fmla="*/ 765175 w 1031876"/>
              <a:gd name="connsiteY20260" fmla="*/ 136525 h 1106488"/>
              <a:gd name="connsiteX20261" fmla="*/ 765175 w 1031876"/>
              <a:gd name="connsiteY20261" fmla="*/ 136121 h 1106488"/>
              <a:gd name="connsiteX20262" fmla="*/ 761915 w 1031876"/>
              <a:gd name="connsiteY20262" fmla="*/ 134465 h 1106488"/>
              <a:gd name="connsiteX20263" fmla="*/ 762398 w 1031876"/>
              <a:gd name="connsiteY20263" fmla="*/ 134144 h 1106488"/>
              <a:gd name="connsiteX20264" fmla="*/ 765175 w 1031876"/>
              <a:gd name="connsiteY20264" fmla="*/ 135995 h 1106488"/>
              <a:gd name="connsiteX20265" fmla="*/ 765175 w 1031876"/>
              <a:gd name="connsiteY20265" fmla="*/ 135731 h 1106488"/>
              <a:gd name="connsiteX20266" fmla="*/ 765175 w 1031876"/>
              <a:gd name="connsiteY20266" fmla="*/ 134279 h 1106488"/>
              <a:gd name="connsiteX20267" fmla="*/ 758828 w 1031876"/>
              <a:gd name="connsiteY20267" fmla="*/ 130176 h 1106488"/>
              <a:gd name="connsiteX20268" fmla="*/ 758826 w 1031876"/>
              <a:gd name="connsiteY20268" fmla="*/ 130176 h 1106488"/>
              <a:gd name="connsiteX20269" fmla="*/ 758826 w 1031876"/>
              <a:gd name="connsiteY20269" fmla="*/ 130175 h 1106488"/>
              <a:gd name="connsiteX20270" fmla="*/ 759620 w 1031876"/>
              <a:gd name="connsiteY20270" fmla="*/ 127199 h 1106488"/>
              <a:gd name="connsiteX20271" fmla="*/ 760963 w 1031876"/>
              <a:gd name="connsiteY20271" fmla="*/ 127919 h 1106488"/>
              <a:gd name="connsiteX20272" fmla="*/ 762477 w 1031876"/>
              <a:gd name="connsiteY20272" fmla="*/ 126702 h 1106488"/>
              <a:gd name="connsiteX20273" fmla="*/ 765810 w 1031876"/>
              <a:gd name="connsiteY20273" fmla="*/ 129381 h 1106488"/>
              <a:gd name="connsiteX20274" fmla="*/ 767103 w 1031876"/>
              <a:gd name="connsiteY20274" fmla="*/ 130420 h 1106488"/>
              <a:gd name="connsiteX20275" fmla="*/ 769376 w 1031876"/>
              <a:gd name="connsiteY20275" fmla="*/ 130708 h 1106488"/>
              <a:gd name="connsiteX20276" fmla="*/ 769144 w 1031876"/>
              <a:gd name="connsiteY20276" fmla="*/ 130274 h 1106488"/>
              <a:gd name="connsiteX20277" fmla="*/ 765810 w 1031876"/>
              <a:gd name="connsiteY20277" fmla="*/ 129381 h 1106488"/>
              <a:gd name="connsiteX20278" fmla="*/ 759884 w 1031876"/>
              <a:gd name="connsiteY20278" fmla="*/ 123825 h 1106488"/>
              <a:gd name="connsiteX20279" fmla="*/ 758826 w 1031876"/>
              <a:gd name="connsiteY20279" fmla="*/ 123825 h 1106488"/>
              <a:gd name="connsiteX20280" fmla="*/ 758825 w 1031876"/>
              <a:gd name="connsiteY20280" fmla="*/ 123825 h 1106488"/>
              <a:gd name="connsiteX20281" fmla="*/ 758825 w 1031876"/>
              <a:gd name="connsiteY20281" fmla="*/ 123087 h 1106488"/>
              <a:gd name="connsiteX20282" fmla="*/ 752483 w 1031876"/>
              <a:gd name="connsiteY20282" fmla="*/ 122238 h 1106488"/>
              <a:gd name="connsiteX20283" fmla="*/ 752475 w 1031876"/>
              <a:gd name="connsiteY20283" fmla="*/ 122237 h 1106488"/>
              <a:gd name="connsiteX20284" fmla="*/ 755809 w 1031876"/>
              <a:gd name="connsiteY20284" fmla="*/ 122237 h 1106488"/>
              <a:gd name="connsiteX20285" fmla="*/ 758825 w 1031876"/>
              <a:gd name="connsiteY20285" fmla="*/ 122237 h 1106488"/>
              <a:gd name="connsiteX20286" fmla="*/ 758826 w 1031876"/>
              <a:gd name="connsiteY20286" fmla="*/ 122237 h 1106488"/>
              <a:gd name="connsiteX20287" fmla="*/ 758826 w 1031876"/>
              <a:gd name="connsiteY20287" fmla="*/ 122138 h 1106488"/>
              <a:gd name="connsiteX20288" fmla="*/ 758826 w 1031876"/>
              <a:gd name="connsiteY20288" fmla="*/ 115887 h 1106488"/>
              <a:gd name="connsiteX20289" fmla="*/ 758826 w 1031876"/>
              <a:gd name="connsiteY20289" fmla="*/ 115887 h 1106488"/>
              <a:gd name="connsiteX20290" fmla="*/ 762266 w 1031876"/>
              <a:gd name="connsiteY20290" fmla="*/ 119459 h 1106488"/>
              <a:gd name="connsiteX20291" fmla="*/ 764399 w 1031876"/>
              <a:gd name="connsiteY20291" fmla="*/ 121675 h 1106488"/>
              <a:gd name="connsiteX20292" fmla="*/ 745332 w 1031876"/>
              <a:gd name="connsiteY20292" fmla="*/ 115887 h 1106488"/>
              <a:gd name="connsiteX20293" fmla="*/ 747019 w 1031876"/>
              <a:gd name="connsiteY20293" fmla="*/ 115887 h 1106488"/>
              <a:gd name="connsiteX20294" fmla="*/ 748705 w 1031876"/>
              <a:gd name="connsiteY20294" fmla="*/ 115887 h 1106488"/>
              <a:gd name="connsiteX20295" fmla="*/ 752079 w 1031876"/>
              <a:gd name="connsiteY20295" fmla="*/ 115887 h 1106488"/>
              <a:gd name="connsiteX20296" fmla="*/ 758826 w 1031876"/>
              <a:gd name="connsiteY20296" fmla="*/ 122237 h 1106488"/>
              <a:gd name="connsiteX20297" fmla="*/ 752079 w 1031876"/>
              <a:gd name="connsiteY20297" fmla="*/ 122237 h 1106488"/>
              <a:gd name="connsiteX20298" fmla="*/ 745332 w 1031876"/>
              <a:gd name="connsiteY20298" fmla="*/ 115887 h 1106488"/>
              <a:gd name="connsiteX20299" fmla="*/ 767094 w 1031876"/>
              <a:gd name="connsiteY20299" fmla="*/ 113070 h 1106488"/>
              <a:gd name="connsiteX20300" fmla="*/ 773113 w 1031876"/>
              <a:gd name="connsiteY20300" fmla="*/ 115570 h 1106488"/>
              <a:gd name="connsiteX20301" fmla="*/ 766234 w 1031876"/>
              <a:gd name="connsiteY20301" fmla="*/ 115570 h 1106488"/>
              <a:gd name="connsiteX20302" fmla="*/ 767094 w 1031876"/>
              <a:gd name="connsiteY20302" fmla="*/ 113070 h 1106488"/>
              <a:gd name="connsiteX20303" fmla="*/ 737451 w 1031876"/>
              <a:gd name="connsiteY20303" fmla="*/ 112951 h 1106488"/>
              <a:gd name="connsiteX20304" fmla="*/ 738460 w 1031876"/>
              <a:gd name="connsiteY20304" fmla="*/ 113253 h 1106488"/>
              <a:gd name="connsiteX20305" fmla="*/ 738460 w 1031876"/>
              <a:gd name="connsiteY20305" fmla="*/ 115302 h 1106488"/>
              <a:gd name="connsiteX20306" fmla="*/ 736751 w 1031876"/>
              <a:gd name="connsiteY20306" fmla="*/ 112741 h 1106488"/>
              <a:gd name="connsiteX20307" fmla="*/ 737045 w 1031876"/>
              <a:gd name="connsiteY20307" fmla="*/ 112829 h 1106488"/>
              <a:gd name="connsiteX20308" fmla="*/ 738460 w 1031876"/>
              <a:gd name="connsiteY20308" fmla="*/ 115302 h 1106488"/>
              <a:gd name="connsiteX20309" fmla="*/ 736751 w 1031876"/>
              <a:gd name="connsiteY20309" fmla="*/ 112741 h 1106488"/>
              <a:gd name="connsiteX20310" fmla="*/ 698118 w 1031876"/>
              <a:gd name="connsiteY20310" fmla="*/ 111204 h 1106488"/>
              <a:gd name="connsiteX20311" fmla="*/ 699999 w 1031876"/>
              <a:gd name="connsiteY20311" fmla="*/ 111887 h 1106488"/>
              <a:gd name="connsiteX20312" fmla="*/ 704272 w 1031876"/>
              <a:gd name="connsiteY20312" fmla="*/ 115302 h 1106488"/>
              <a:gd name="connsiteX20313" fmla="*/ 779463 w 1031876"/>
              <a:gd name="connsiteY20313" fmla="*/ 109537 h 1106488"/>
              <a:gd name="connsiteX20314" fmla="*/ 785813 w 1031876"/>
              <a:gd name="connsiteY20314" fmla="*/ 115887 h 1106488"/>
              <a:gd name="connsiteX20315" fmla="*/ 779463 w 1031876"/>
              <a:gd name="connsiteY20315" fmla="*/ 109537 h 1106488"/>
              <a:gd name="connsiteX20316" fmla="*/ 786607 w 1031876"/>
              <a:gd name="connsiteY20316" fmla="*/ 115887 h 1106488"/>
              <a:gd name="connsiteX20317" fmla="*/ 779463 w 1031876"/>
              <a:gd name="connsiteY20317" fmla="*/ 109537 h 1106488"/>
              <a:gd name="connsiteX20318" fmla="*/ 684990 w 1031876"/>
              <a:gd name="connsiteY20318" fmla="*/ 109087 h 1106488"/>
              <a:gd name="connsiteX20319" fmla="*/ 690597 w 1031876"/>
              <a:gd name="connsiteY20319" fmla="*/ 111887 h 1106488"/>
              <a:gd name="connsiteX20320" fmla="*/ 690597 w 1031876"/>
              <a:gd name="connsiteY20320" fmla="*/ 115302 h 1106488"/>
              <a:gd name="connsiteX20321" fmla="*/ 684721 w 1031876"/>
              <a:gd name="connsiteY20321" fmla="*/ 111353 h 1106488"/>
              <a:gd name="connsiteX20322" fmla="*/ 684655 w 1031876"/>
              <a:gd name="connsiteY20322" fmla="*/ 110109 h 1106488"/>
              <a:gd name="connsiteX20323" fmla="*/ 684614 w 1031876"/>
              <a:gd name="connsiteY20323" fmla="*/ 109325 h 1106488"/>
              <a:gd name="connsiteX20324" fmla="*/ 759355 w 1031876"/>
              <a:gd name="connsiteY20324" fmla="*/ 108903 h 1106488"/>
              <a:gd name="connsiteX20325" fmla="*/ 766234 w 1031876"/>
              <a:gd name="connsiteY20325" fmla="*/ 108903 h 1106488"/>
              <a:gd name="connsiteX20326" fmla="*/ 766234 w 1031876"/>
              <a:gd name="connsiteY20326" fmla="*/ 109736 h 1106488"/>
              <a:gd name="connsiteX20327" fmla="*/ 766234 w 1031876"/>
              <a:gd name="connsiteY20327" fmla="*/ 111403 h 1106488"/>
              <a:gd name="connsiteX20328" fmla="*/ 766234 w 1031876"/>
              <a:gd name="connsiteY20328" fmla="*/ 114737 h 1106488"/>
              <a:gd name="connsiteX20329" fmla="*/ 766234 w 1031876"/>
              <a:gd name="connsiteY20329" fmla="*/ 115570 h 1106488"/>
              <a:gd name="connsiteX20330" fmla="*/ 765374 w 1031876"/>
              <a:gd name="connsiteY20330" fmla="*/ 112237 h 1106488"/>
              <a:gd name="connsiteX20331" fmla="*/ 765176 w 1031876"/>
              <a:gd name="connsiteY20331" fmla="*/ 112127 h 1106488"/>
              <a:gd name="connsiteX20332" fmla="*/ 765176 w 1031876"/>
              <a:gd name="connsiteY20332" fmla="*/ 115093 h 1106488"/>
              <a:gd name="connsiteX20333" fmla="*/ 765176 w 1031876"/>
              <a:gd name="connsiteY20333" fmla="*/ 115887 h 1106488"/>
              <a:gd name="connsiteX20334" fmla="*/ 762795 w 1031876"/>
              <a:gd name="connsiteY20334" fmla="*/ 112712 h 1106488"/>
              <a:gd name="connsiteX20335" fmla="*/ 763804 w 1031876"/>
              <a:gd name="connsiteY20335" fmla="*/ 111367 h 1106488"/>
              <a:gd name="connsiteX20336" fmla="*/ 731622 w 1031876"/>
              <a:gd name="connsiteY20336" fmla="*/ 108472 h 1106488"/>
              <a:gd name="connsiteX20337" fmla="*/ 738460 w 1031876"/>
              <a:gd name="connsiteY20337" fmla="*/ 115302 h 1106488"/>
              <a:gd name="connsiteX20338" fmla="*/ 735041 w 1031876"/>
              <a:gd name="connsiteY20338" fmla="*/ 114448 h 1106488"/>
              <a:gd name="connsiteX20339" fmla="*/ 734109 w 1031876"/>
              <a:gd name="connsiteY20339" fmla="*/ 112818 h 1106488"/>
              <a:gd name="connsiteX20340" fmla="*/ 731622 w 1031876"/>
              <a:gd name="connsiteY20340" fmla="*/ 108472 h 1106488"/>
              <a:gd name="connsiteX20341" fmla="*/ 735041 w 1031876"/>
              <a:gd name="connsiteY20341" fmla="*/ 108472 h 1106488"/>
              <a:gd name="connsiteX20342" fmla="*/ 738460 w 1031876"/>
              <a:gd name="connsiteY20342" fmla="*/ 108472 h 1106488"/>
              <a:gd name="connsiteX20343" fmla="*/ 735896 w 1031876"/>
              <a:gd name="connsiteY20343" fmla="*/ 109325 h 1106488"/>
              <a:gd name="connsiteX20344" fmla="*/ 737451 w 1031876"/>
              <a:gd name="connsiteY20344" fmla="*/ 112951 h 1106488"/>
              <a:gd name="connsiteX20345" fmla="*/ 737045 w 1031876"/>
              <a:gd name="connsiteY20345" fmla="*/ 112829 h 1106488"/>
              <a:gd name="connsiteX20346" fmla="*/ 735041 w 1031876"/>
              <a:gd name="connsiteY20346" fmla="*/ 109325 h 1106488"/>
              <a:gd name="connsiteX20347" fmla="*/ 731622 w 1031876"/>
              <a:gd name="connsiteY20347" fmla="*/ 108472 h 1106488"/>
              <a:gd name="connsiteX20348" fmla="*/ 690597 w 1031876"/>
              <a:gd name="connsiteY20348" fmla="*/ 108472 h 1106488"/>
              <a:gd name="connsiteX20349" fmla="*/ 690864 w 1031876"/>
              <a:gd name="connsiteY20349" fmla="*/ 109538 h 1106488"/>
              <a:gd name="connsiteX20350" fmla="*/ 690902 w 1031876"/>
              <a:gd name="connsiteY20350" fmla="*/ 109688 h 1106488"/>
              <a:gd name="connsiteX20351" fmla="*/ 697707 w 1031876"/>
              <a:gd name="connsiteY20351" fmla="*/ 112713 h 1106488"/>
              <a:gd name="connsiteX20352" fmla="*/ 704851 w 1031876"/>
              <a:gd name="connsiteY20352" fmla="*/ 115888 h 1106488"/>
              <a:gd name="connsiteX20353" fmla="*/ 697707 w 1031876"/>
              <a:gd name="connsiteY20353" fmla="*/ 115094 h 1106488"/>
              <a:gd name="connsiteX20354" fmla="*/ 690937 w 1031876"/>
              <a:gd name="connsiteY20354" fmla="*/ 109829 h 1106488"/>
              <a:gd name="connsiteX20355" fmla="*/ 691452 w 1031876"/>
              <a:gd name="connsiteY20355" fmla="*/ 111887 h 1106488"/>
              <a:gd name="connsiteX20356" fmla="*/ 693084 w 1031876"/>
              <a:gd name="connsiteY20356" fmla="*/ 112818 h 1106488"/>
              <a:gd name="connsiteX20357" fmla="*/ 697435 w 1031876"/>
              <a:gd name="connsiteY20357" fmla="*/ 115302 h 1106488"/>
              <a:gd name="connsiteX20358" fmla="*/ 693332 w 1031876"/>
              <a:gd name="connsiteY20358" fmla="*/ 113253 h 1106488"/>
              <a:gd name="connsiteX20359" fmla="*/ 690597 w 1031876"/>
              <a:gd name="connsiteY20359" fmla="*/ 111887 h 1106488"/>
              <a:gd name="connsiteX20360" fmla="*/ 690597 w 1031876"/>
              <a:gd name="connsiteY20360" fmla="*/ 109564 h 1106488"/>
              <a:gd name="connsiteX20361" fmla="*/ 690563 w 1031876"/>
              <a:gd name="connsiteY20361" fmla="*/ 109538 h 1106488"/>
              <a:gd name="connsiteX20362" fmla="*/ 690597 w 1031876"/>
              <a:gd name="connsiteY20362" fmla="*/ 109553 h 1106488"/>
              <a:gd name="connsiteX20363" fmla="*/ 690597 w 1031876"/>
              <a:gd name="connsiteY20363" fmla="*/ 109538 h 1106488"/>
              <a:gd name="connsiteX20364" fmla="*/ 690597 w 1031876"/>
              <a:gd name="connsiteY20364" fmla="*/ 108472 h 1106488"/>
              <a:gd name="connsiteX20365" fmla="*/ 694805 w 1031876"/>
              <a:gd name="connsiteY20365" fmla="*/ 108997 h 1106488"/>
              <a:gd name="connsiteX20366" fmla="*/ 698118 w 1031876"/>
              <a:gd name="connsiteY20366" fmla="*/ 111204 h 1106488"/>
              <a:gd name="connsiteX20367" fmla="*/ 683759 w 1031876"/>
              <a:gd name="connsiteY20367" fmla="*/ 108472 h 1106488"/>
              <a:gd name="connsiteX20368" fmla="*/ 685789 w 1031876"/>
              <a:gd name="connsiteY20368" fmla="*/ 108578 h 1106488"/>
              <a:gd name="connsiteX20369" fmla="*/ 684990 w 1031876"/>
              <a:gd name="connsiteY20369" fmla="*/ 109087 h 1106488"/>
              <a:gd name="connsiteX20370" fmla="*/ 239316 w 1031876"/>
              <a:gd name="connsiteY20370" fmla="*/ 108472 h 1106488"/>
              <a:gd name="connsiteX20371" fmla="*/ 235042 w 1031876"/>
              <a:gd name="connsiteY20371" fmla="*/ 114448 h 1106488"/>
              <a:gd name="connsiteX20372" fmla="*/ 233162 w 1031876"/>
              <a:gd name="connsiteY20372" fmla="*/ 114619 h 1106488"/>
              <a:gd name="connsiteX20373" fmla="*/ 235897 w 1031876"/>
              <a:gd name="connsiteY20373" fmla="*/ 111887 h 1106488"/>
              <a:gd name="connsiteX20374" fmla="*/ 239316 w 1031876"/>
              <a:gd name="connsiteY20374" fmla="*/ 108472 h 1106488"/>
              <a:gd name="connsiteX20375" fmla="*/ 759945 w 1031876"/>
              <a:gd name="connsiteY20375" fmla="*/ 108141 h 1106488"/>
              <a:gd name="connsiteX20376" fmla="*/ 760590 w 1031876"/>
              <a:gd name="connsiteY20376" fmla="*/ 108219 h 1106488"/>
              <a:gd name="connsiteX20377" fmla="*/ 759355 w 1031876"/>
              <a:gd name="connsiteY20377" fmla="*/ 108903 h 1106488"/>
              <a:gd name="connsiteX20378" fmla="*/ 744538 w 1031876"/>
              <a:gd name="connsiteY20378" fmla="*/ 108038 h 1106488"/>
              <a:gd name="connsiteX20379" fmla="*/ 744538 w 1031876"/>
              <a:gd name="connsiteY20379" fmla="*/ 108092 h 1106488"/>
              <a:gd name="connsiteX20380" fmla="*/ 744995 w 1031876"/>
              <a:gd name="connsiteY20380" fmla="*/ 108321 h 1106488"/>
              <a:gd name="connsiteX20381" fmla="*/ 744941 w 1031876"/>
              <a:gd name="connsiteY20381" fmla="*/ 108268 h 1106488"/>
              <a:gd name="connsiteX20382" fmla="*/ 713509 w 1031876"/>
              <a:gd name="connsiteY20382" fmla="*/ 106651 h 1106488"/>
              <a:gd name="connsiteX20383" fmla="*/ 717550 w 1031876"/>
              <a:gd name="connsiteY20383" fmla="*/ 109538 h 1106488"/>
              <a:gd name="connsiteX20384" fmla="*/ 714375 w 1031876"/>
              <a:gd name="connsiteY20384" fmla="*/ 108546 h 1106488"/>
              <a:gd name="connsiteX20385" fmla="*/ 723370 w 1031876"/>
              <a:gd name="connsiteY20385" fmla="*/ 105999 h 1106488"/>
              <a:gd name="connsiteX20386" fmla="*/ 724231 w 1031876"/>
              <a:gd name="connsiteY20386" fmla="*/ 106256 h 1106488"/>
              <a:gd name="connsiteX20387" fmla="*/ 724785 w 1031876"/>
              <a:gd name="connsiteY20387" fmla="*/ 108472 h 1106488"/>
              <a:gd name="connsiteX20388" fmla="*/ 689913 w 1031876"/>
              <a:gd name="connsiteY20388" fmla="*/ 105740 h 1106488"/>
              <a:gd name="connsiteX20389" fmla="*/ 691452 w 1031876"/>
              <a:gd name="connsiteY20389" fmla="*/ 106764 h 1106488"/>
              <a:gd name="connsiteX20390" fmla="*/ 690597 w 1031876"/>
              <a:gd name="connsiteY20390" fmla="*/ 108472 h 1106488"/>
              <a:gd name="connsiteX20391" fmla="*/ 243829 w 1031876"/>
              <a:gd name="connsiteY20391" fmla="*/ 103022 h 1106488"/>
              <a:gd name="connsiteX20392" fmla="*/ 242888 w 1031876"/>
              <a:gd name="connsiteY20392" fmla="*/ 103287 h 1106488"/>
              <a:gd name="connsiteX20393" fmla="*/ 242637 w 1031876"/>
              <a:gd name="connsiteY20393" fmla="*/ 103781 h 1106488"/>
              <a:gd name="connsiteX20394" fmla="*/ 766234 w 1031876"/>
              <a:gd name="connsiteY20394" fmla="*/ 102235 h 1106488"/>
              <a:gd name="connsiteX20395" fmla="*/ 773113 w 1031876"/>
              <a:gd name="connsiteY20395" fmla="*/ 108903 h 1106488"/>
              <a:gd name="connsiteX20396" fmla="*/ 766234 w 1031876"/>
              <a:gd name="connsiteY20396" fmla="*/ 108903 h 1106488"/>
              <a:gd name="connsiteX20397" fmla="*/ 760590 w 1031876"/>
              <a:gd name="connsiteY20397" fmla="*/ 108219 h 1106488"/>
              <a:gd name="connsiteX20398" fmla="*/ 762795 w 1031876"/>
              <a:gd name="connsiteY20398" fmla="*/ 106998 h 1106488"/>
              <a:gd name="connsiteX20399" fmla="*/ 765374 w 1031876"/>
              <a:gd name="connsiteY20399" fmla="*/ 105569 h 1106488"/>
              <a:gd name="connsiteX20400" fmla="*/ 766234 w 1031876"/>
              <a:gd name="connsiteY20400" fmla="*/ 102235 h 1106488"/>
              <a:gd name="connsiteX20401" fmla="*/ 744538 w 1031876"/>
              <a:gd name="connsiteY20401" fmla="*/ 102235 h 1106488"/>
              <a:gd name="connsiteX20402" fmla="*/ 744538 w 1031876"/>
              <a:gd name="connsiteY20402" fmla="*/ 104007 h 1106488"/>
              <a:gd name="connsiteX20403" fmla="*/ 750820 w 1031876"/>
              <a:gd name="connsiteY20403" fmla="*/ 107882 h 1106488"/>
              <a:gd name="connsiteX20404" fmla="*/ 748507 w 1031876"/>
              <a:gd name="connsiteY20404" fmla="*/ 105569 h 1106488"/>
              <a:gd name="connsiteX20405" fmla="*/ 745173 w 1031876"/>
              <a:gd name="connsiteY20405" fmla="*/ 102235 h 1106488"/>
              <a:gd name="connsiteX20406" fmla="*/ 744736 w 1031876"/>
              <a:gd name="connsiteY20406" fmla="*/ 102235 h 1106488"/>
              <a:gd name="connsiteX20407" fmla="*/ 704851 w 1031876"/>
              <a:gd name="connsiteY20407" fmla="*/ 101641 h 1106488"/>
              <a:gd name="connsiteX20408" fmla="*/ 704851 w 1031876"/>
              <a:gd name="connsiteY20408" fmla="*/ 108472 h 1106488"/>
              <a:gd name="connsiteX20409" fmla="*/ 705127 w 1031876"/>
              <a:gd name="connsiteY20409" fmla="*/ 108472 h 1106488"/>
              <a:gd name="connsiteX20410" fmla="*/ 707992 w 1031876"/>
              <a:gd name="connsiteY20410" fmla="*/ 108472 h 1106488"/>
              <a:gd name="connsiteX20411" fmla="*/ 704870 w 1031876"/>
              <a:gd name="connsiteY20411" fmla="*/ 101641 h 1106488"/>
              <a:gd name="connsiteX20412" fmla="*/ 683759 w 1031876"/>
              <a:gd name="connsiteY20412" fmla="*/ 101641 h 1106488"/>
              <a:gd name="connsiteX20413" fmla="*/ 690597 w 1031876"/>
              <a:gd name="connsiteY20413" fmla="*/ 108472 h 1106488"/>
              <a:gd name="connsiteX20414" fmla="*/ 683759 w 1031876"/>
              <a:gd name="connsiteY20414" fmla="*/ 101641 h 1106488"/>
              <a:gd name="connsiteX20415" fmla="*/ 683759 w 1031876"/>
              <a:gd name="connsiteY20415" fmla="*/ 101641 h 1106488"/>
              <a:gd name="connsiteX20416" fmla="*/ 689742 w 1031876"/>
              <a:gd name="connsiteY20416" fmla="*/ 105056 h 1106488"/>
              <a:gd name="connsiteX20417" fmla="*/ 689913 w 1031876"/>
              <a:gd name="connsiteY20417" fmla="*/ 105740 h 1106488"/>
              <a:gd name="connsiteX20418" fmla="*/ 663247 w 1031876"/>
              <a:gd name="connsiteY20418" fmla="*/ 101641 h 1106488"/>
              <a:gd name="connsiteX20419" fmla="*/ 663247 w 1031876"/>
              <a:gd name="connsiteY20419" fmla="*/ 108472 h 1106488"/>
              <a:gd name="connsiteX20420" fmla="*/ 670084 w 1031876"/>
              <a:gd name="connsiteY20420" fmla="*/ 108472 h 1106488"/>
              <a:gd name="connsiteX20421" fmla="*/ 676276 w 1031876"/>
              <a:gd name="connsiteY20421" fmla="*/ 109245 h 1106488"/>
              <a:gd name="connsiteX20422" fmla="*/ 676276 w 1031876"/>
              <a:gd name="connsiteY20422" fmla="*/ 108472 h 1106488"/>
              <a:gd name="connsiteX20423" fmla="*/ 676067 w 1031876"/>
              <a:gd name="connsiteY20423" fmla="*/ 108472 h 1106488"/>
              <a:gd name="connsiteX20424" fmla="*/ 674358 w 1031876"/>
              <a:gd name="connsiteY20424" fmla="*/ 108472 h 1106488"/>
              <a:gd name="connsiteX20425" fmla="*/ 673503 w 1031876"/>
              <a:gd name="connsiteY20425" fmla="*/ 108472 h 1106488"/>
              <a:gd name="connsiteX20426" fmla="*/ 672648 w 1031876"/>
              <a:gd name="connsiteY20426" fmla="*/ 108472 h 1106488"/>
              <a:gd name="connsiteX20427" fmla="*/ 670084 w 1031876"/>
              <a:gd name="connsiteY20427" fmla="*/ 108472 h 1106488"/>
              <a:gd name="connsiteX20428" fmla="*/ 663247 w 1031876"/>
              <a:gd name="connsiteY20428" fmla="*/ 101641 h 1106488"/>
              <a:gd name="connsiteX20429" fmla="*/ 669229 w 1031876"/>
              <a:gd name="connsiteY20429" fmla="*/ 104203 h 1106488"/>
              <a:gd name="connsiteX20430" fmla="*/ 669400 w 1031876"/>
              <a:gd name="connsiteY20430" fmla="*/ 103690 h 1106488"/>
              <a:gd name="connsiteX20431" fmla="*/ 676276 w 1031876"/>
              <a:gd name="connsiteY20431" fmla="*/ 108061 h 1106488"/>
              <a:gd name="connsiteX20432" fmla="*/ 676276 w 1031876"/>
              <a:gd name="connsiteY20432" fmla="*/ 107826 h 1106488"/>
              <a:gd name="connsiteX20433" fmla="*/ 670939 w 1031876"/>
              <a:gd name="connsiteY20433" fmla="*/ 102495 h 1106488"/>
              <a:gd name="connsiteX20434" fmla="*/ 670084 w 1031876"/>
              <a:gd name="connsiteY20434" fmla="*/ 101641 h 1106488"/>
              <a:gd name="connsiteX20435" fmla="*/ 669400 w 1031876"/>
              <a:gd name="connsiteY20435" fmla="*/ 103690 h 1106488"/>
              <a:gd name="connsiteX20436" fmla="*/ 667520 w 1031876"/>
              <a:gd name="connsiteY20436" fmla="*/ 102495 h 1106488"/>
              <a:gd name="connsiteX20437" fmla="*/ 663247 w 1031876"/>
              <a:gd name="connsiteY20437" fmla="*/ 101641 h 1106488"/>
              <a:gd name="connsiteX20438" fmla="*/ 758826 w 1031876"/>
              <a:gd name="connsiteY20438" fmla="*/ 101600 h 1106488"/>
              <a:gd name="connsiteX20439" fmla="*/ 759620 w 1031876"/>
              <a:gd name="connsiteY20439" fmla="*/ 101600 h 1106488"/>
              <a:gd name="connsiteX20440" fmla="*/ 760414 w 1031876"/>
              <a:gd name="connsiteY20440" fmla="*/ 101600 h 1106488"/>
              <a:gd name="connsiteX20441" fmla="*/ 760414 w 1031876"/>
              <a:gd name="connsiteY20441" fmla="*/ 103188 h 1106488"/>
              <a:gd name="connsiteX20442" fmla="*/ 760092 w 1031876"/>
              <a:gd name="connsiteY20442" fmla="*/ 103188 h 1106488"/>
              <a:gd name="connsiteX20443" fmla="*/ 761935 w 1031876"/>
              <a:gd name="connsiteY20443" fmla="*/ 105569 h 1106488"/>
              <a:gd name="connsiteX20444" fmla="*/ 761419 w 1031876"/>
              <a:gd name="connsiteY20444" fmla="*/ 106236 h 1106488"/>
              <a:gd name="connsiteX20445" fmla="*/ 759945 w 1031876"/>
              <a:gd name="connsiteY20445" fmla="*/ 108141 h 1106488"/>
              <a:gd name="connsiteX20446" fmla="*/ 759355 w 1031876"/>
              <a:gd name="connsiteY20446" fmla="*/ 108069 h 1106488"/>
              <a:gd name="connsiteX20447" fmla="*/ 752475 w 1031876"/>
              <a:gd name="connsiteY20447" fmla="*/ 102235 h 1106488"/>
              <a:gd name="connsiteX20448" fmla="*/ 755915 w 1031876"/>
              <a:gd name="connsiteY20448" fmla="*/ 102235 h 1106488"/>
              <a:gd name="connsiteX20449" fmla="*/ 758826 w 1031876"/>
              <a:gd name="connsiteY20449" fmla="*/ 102235 h 1106488"/>
              <a:gd name="connsiteX20450" fmla="*/ 745359 w 1031876"/>
              <a:gd name="connsiteY20450" fmla="*/ 100627 h 1106488"/>
              <a:gd name="connsiteX20451" fmla="*/ 744719 w 1031876"/>
              <a:gd name="connsiteY20451" fmla="*/ 101385 h 1106488"/>
              <a:gd name="connsiteX20452" fmla="*/ 745519 w 1031876"/>
              <a:gd name="connsiteY20452" fmla="*/ 102160 h 1106488"/>
              <a:gd name="connsiteX20453" fmla="*/ 745591 w 1031876"/>
              <a:gd name="connsiteY20453" fmla="*/ 102202 h 1106488"/>
              <a:gd name="connsiteX20454" fmla="*/ 252991 w 1031876"/>
              <a:gd name="connsiteY20454" fmla="*/ 100224 h 1106488"/>
              <a:gd name="connsiteX20455" fmla="*/ 252991 w 1031876"/>
              <a:gd name="connsiteY20455" fmla="*/ 101641 h 1106488"/>
              <a:gd name="connsiteX20456" fmla="*/ 252243 w 1031876"/>
              <a:gd name="connsiteY20456" fmla="*/ 100574 h 1106488"/>
              <a:gd name="connsiteX20457" fmla="*/ 773113 w 1031876"/>
              <a:gd name="connsiteY20457" fmla="*/ 95250 h 1106488"/>
              <a:gd name="connsiteX20458" fmla="*/ 779463 w 1031876"/>
              <a:gd name="connsiteY20458" fmla="*/ 101600 h 1106488"/>
              <a:gd name="connsiteX20459" fmla="*/ 778669 w 1031876"/>
              <a:gd name="connsiteY20459" fmla="*/ 101600 h 1106488"/>
              <a:gd name="connsiteX20460" fmla="*/ 773114 w 1031876"/>
              <a:gd name="connsiteY20460" fmla="*/ 101600 h 1106488"/>
              <a:gd name="connsiteX20461" fmla="*/ 773113 w 1031876"/>
              <a:gd name="connsiteY20461" fmla="*/ 101600 h 1106488"/>
              <a:gd name="connsiteX20462" fmla="*/ 769542 w 1031876"/>
              <a:gd name="connsiteY20462" fmla="*/ 101600 h 1106488"/>
              <a:gd name="connsiteX20463" fmla="*/ 765970 w 1031876"/>
              <a:gd name="connsiteY20463" fmla="*/ 101600 h 1106488"/>
              <a:gd name="connsiteX20464" fmla="*/ 769267 w 1031876"/>
              <a:gd name="connsiteY20464" fmla="*/ 101111 h 1106488"/>
              <a:gd name="connsiteX20465" fmla="*/ 773113 w 1031876"/>
              <a:gd name="connsiteY20465" fmla="*/ 101600 h 1106488"/>
              <a:gd name="connsiteX20466" fmla="*/ 775494 w 1031876"/>
              <a:gd name="connsiteY20466" fmla="*/ 98425 h 1106488"/>
              <a:gd name="connsiteX20467" fmla="*/ 773113 w 1031876"/>
              <a:gd name="connsiteY20467" fmla="*/ 95250 h 1106488"/>
              <a:gd name="connsiteX20468" fmla="*/ 765970 w 1031876"/>
              <a:gd name="connsiteY20468" fmla="*/ 95250 h 1106488"/>
              <a:gd name="connsiteX20469" fmla="*/ 771328 w 1031876"/>
              <a:gd name="connsiteY20469" fmla="*/ 100806 h 1106488"/>
              <a:gd name="connsiteX20470" fmla="*/ 769267 w 1031876"/>
              <a:gd name="connsiteY20470" fmla="*/ 101111 h 1106488"/>
              <a:gd name="connsiteX20471" fmla="*/ 766863 w 1031876"/>
              <a:gd name="connsiteY20471" fmla="*/ 100806 h 1106488"/>
              <a:gd name="connsiteX20472" fmla="*/ 765970 w 1031876"/>
              <a:gd name="connsiteY20472" fmla="*/ 95250 h 1106488"/>
              <a:gd name="connsiteX20473" fmla="*/ 758826 w 1031876"/>
              <a:gd name="connsiteY20473" fmla="*/ 95250 h 1106488"/>
              <a:gd name="connsiteX20474" fmla="*/ 761505 w 1031876"/>
              <a:gd name="connsiteY20474" fmla="*/ 95250 h 1106488"/>
              <a:gd name="connsiteX20475" fmla="*/ 765077 w 1031876"/>
              <a:gd name="connsiteY20475" fmla="*/ 95250 h 1106488"/>
              <a:gd name="connsiteX20476" fmla="*/ 765970 w 1031876"/>
              <a:gd name="connsiteY20476" fmla="*/ 95250 h 1106488"/>
              <a:gd name="connsiteX20477" fmla="*/ 765970 w 1031876"/>
              <a:gd name="connsiteY20477" fmla="*/ 101600 h 1106488"/>
              <a:gd name="connsiteX20478" fmla="*/ 758826 w 1031876"/>
              <a:gd name="connsiteY20478" fmla="*/ 95250 h 1106488"/>
              <a:gd name="connsiteX20479" fmla="*/ 725225 w 1031876"/>
              <a:gd name="connsiteY20479" fmla="*/ 95250 h 1106488"/>
              <a:gd name="connsiteX20480" fmla="*/ 728204 w 1031876"/>
              <a:gd name="connsiteY20480" fmla="*/ 98226 h 1106488"/>
              <a:gd name="connsiteX20481" fmla="*/ 731622 w 1031876"/>
              <a:gd name="connsiteY20481" fmla="*/ 101641 h 1106488"/>
              <a:gd name="connsiteX20482" fmla="*/ 726535 w 1031876"/>
              <a:gd name="connsiteY20482" fmla="*/ 96559 h 1106488"/>
              <a:gd name="connsiteX20483" fmla="*/ 725640 w 1031876"/>
              <a:gd name="connsiteY20483" fmla="*/ 95665 h 1106488"/>
              <a:gd name="connsiteX20484" fmla="*/ 231776 w 1031876"/>
              <a:gd name="connsiteY20484" fmla="*/ 95250 h 1106488"/>
              <a:gd name="connsiteX20485" fmla="*/ 232194 w 1031876"/>
              <a:gd name="connsiteY20485" fmla="*/ 95584 h 1106488"/>
              <a:gd name="connsiteX20486" fmla="*/ 232570 w 1031876"/>
              <a:gd name="connsiteY20486" fmla="*/ 95250 h 1106488"/>
              <a:gd name="connsiteX20487" fmla="*/ 234468 w 1031876"/>
              <a:gd name="connsiteY20487" fmla="*/ 96242 h 1106488"/>
              <a:gd name="connsiteX20488" fmla="*/ 233734 w 1031876"/>
              <a:gd name="connsiteY20488" fmla="*/ 96816 h 1106488"/>
              <a:gd name="connsiteX20489" fmla="*/ 235745 w 1031876"/>
              <a:gd name="connsiteY20489" fmla="*/ 98425 h 1106488"/>
              <a:gd name="connsiteX20490" fmla="*/ 239714 w 1031876"/>
              <a:gd name="connsiteY20490" fmla="*/ 101600 h 1106488"/>
              <a:gd name="connsiteX20491" fmla="*/ 231776 w 1031876"/>
              <a:gd name="connsiteY20491" fmla="*/ 101600 h 1106488"/>
              <a:gd name="connsiteX20492" fmla="*/ 234753 w 1031876"/>
              <a:gd name="connsiteY20492" fmla="*/ 98425 h 1106488"/>
              <a:gd name="connsiteX20493" fmla="*/ 233451 w 1031876"/>
              <a:gd name="connsiteY20493" fmla="*/ 97037 h 1106488"/>
              <a:gd name="connsiteX20494" fmla="*/ 231677 w 1031876"/>
              <a:gd name="connsiteY20494" fmla="*/ 98425 h 1106488"/>
              <a:gd name="connsiteX20495" fmla="*/ 225426 w 1031876"/>
              <a:gd name="connsiteY20495" fmla="*/ 101600 h 1106488"/>
              <a:gd name="connsiteX20496" fmla="*/ 226319 w 1031876"/>
              <a:gd name="connsiteY20496" fmla="*/ 100806 h 1106488"/>
              <a:gd name="connsiteX20497" fmla="*/ 232137 w 1031876"/>
              <a:gd name="connsiteY20497" fmla="*/ 95635 h 1106488"/>
              <a:gd name="connsiteX20498" fmla="*/ 219076 w 1031876"/>
              <a:gd name="connsiteY20498" fmla="*/ 95250 h 1106488"/>
              <a:gd name="connsiteX20499" fmla="*/ 212726 w 1031876"/>
              <a:gd name="connsiteY20499" fmla="*/ 101600 h 1106488"/>
              <a:gd name="connsiteX20500" fmla="*/ 219076 w 1031876"/>
              <a:gd name="connsiteY20500" fmla="*/ 95250 h 1106488"/>
              <a:gd name="connsiteX20501" fmla="*/ 704272 w 1031876"/>
              <a:gd name="connsiteY20501" fmla="*/ 94811 h 1106488"/>
              <a:gd name="connsiteX20502" fmla="*/ 702456 w 1031876"/>
              <a:gd name="connsiteY20502" fmla="*/ 94918 h 1106488"/>
              <a:gd name="connsiteX20503" fmla="*/ 704691 w 1031876"/>
              <a:gd name="connsiteY20503" fmla="*/ 95543 h 1106488"/>
              <a:gd name="connsiteX20504" fmla="*/ 707691 w 1031876"/>
              <a:gd name="connsiteY20504" fmla="*/ 100787 h 1106488"/>
              <a:gd name="connsiteX20505" fmla="*/ 710945 w 1031876"/>
              <a:gd name="connsiteY20505" fmla="*/ 101600 h 1106488"/>
              <a:gd name="connsiteX20506" fmla="*/ 711069 w 1031876"/>
              <a:gd name="connsiteY20506" fmla="*/ 101600 h 1106488"/>
              <a:gd name="connsiteX20507" fmla="*/ 705127 w 1031876"/>
              <a:gd name="connsiteY20507" fmla="*/ 95665 h 1106488"/>
              <a:gd name="connsiteX20508" fmla="*/ 704691 w 1031876"/>
              <a:gd name="connsiteY20508" fmla="*/ 95543 h 1106488"/>
              <a:gd name="connsiteX20509" fmla="*/ 711110 w 1031876"/>
              <a:gd name="connsiteY20509" fmla="*/ 92351 h 1106488"/>
              <a:gd name="connsiteX20510" fmla="*/ 713303 w 1031876"/>
              <a:gd name="connsiteY20510" fmla="*/ 93168 h 1106488"/>
              <a:gd name="connsiteX20511" fmla="*/ 711110 w 1031876"/>
              <a:gd name="connsiteY20511" fmla="*/ 94811 h 1106488"/>
              <a:gd name="connsiteX20512" fmla="*/ 711110 w 1031876"/>
              <a:gd name="connsiteY20512" fmla="*/ 93957 h 1106488"/>
              <a:gd name="connsiteX20513" fmla="*/ 714529 w 1031876"/>
              <a:gd name="connsiteY20513" fmla="*/ 92249 h 1106488"/>
              <a:gd name="connsiteX20514" fmla="*/ 717947 w 1031876"/>
              <a:gd name="connsiteY20514" fmla="*/ 94811 h 1106488"/>
              <a:gd name="connsiteX20515" fmla="*/ 714849 w 1031876"/>
              <a:gd name="connsiteY20515" fmla="*/ 93744 h 1106488"/>
              <a:gd name="connsiteX20516" fmla="*/ 713303 w 1031876"/>
              <a:gd name="connsiteY20516" fmla="*/ 93168 h 1106488"/>
              <a:gd name="connsiteX20517" fmla="*/ 705658 w 1031876"/>
              <a:gd name="connsiteY20517" fmla="*/ 90045 h 1106488"/>
              <a:gd name="connsiteX20518" fmla="*/ 706939 w 1031876"/>
              <a:gd name="connsiteY20518" fmla="*/ 90644 h 1106488"/>
              <a:gd name="connsiteX20519" fmla="*/ 707691 w 1031876"/>
              <a:gd name="connsiteY20519" fmla="*/ 91396 h 1106488"/>
              <a:gd name="connsiteX20520" fmla="*/ 711110 w 1031876"/>
              <a:gd name="connsiteY20520" fmla="*/ 94811 h 1106488"/>
              <a:gd name="connsiteX20521" fmla="*/ 745213 w 1031876"/>
              <a:gd name="connsiteY20521" fmla="*/ 89845 h 1106488"/>
              <a:gd name="connsiteX20522" fmla="*/ 745927 w 1031876"/>
              <a:gd name="connsiteY20522" fmla="*/ 94456 h 1106488"/>
              <a:gd name="connsiteX20523" fmla="*/ 749114 w 1031876"/>
              <a:gd name="connsiteY20523" fmla="*/ 94876 h 1106488"/>
              <a:gd name="connsiteX20524" fmla="*/ 751875 w 1031876"/>
              <a:gd name="connsiteY20524" fmla="*/ 95183 h 1106488"/>
              <a:gd name="connsiteX20525" fmla="*/ 751801 w 1031876"/>
              <a:gd name="connsiteY20525" fmla="*/ 95115 h 1106488"/>
              <a:gd name="connsiteX20526" fmla="*/ 748507 w 1031876"/>
              <a:gd name="connsiteY20526" fmla="*/ 94456 h 1106488"/>
              <a:gd name="connsiteX20527" fmla="*/ 704545 w 1031876"/>
              <a:gd name="connsiteY20527" fmla="*/ 89073 h 1106488"/>
              <a:gd name="connsiteX20528" fmla="*/ 705658 w 1031876"/>
              <a:gd name="connsiteY20528" fmla="*/ 90045 h 1106488"/>
              <a:gd name="connsiteX20529" fmla="*/ 704674 w 1031876"/>
              <a:gd name="connsiteY20529" fmla="*/ 89585 h 1106488"/>
              <a:gd name="connsiteX20530" fmla="*/ 751947 w 1031876"/>
              <a:gd name="connsiteY20530" fmla="*/ 88900 h 1106488"/>
              <a:gd name="connsiteX20531" fmla="*/ 758826 w 1031876"/>
              <a:gd name="connsiteY20531" fmla="*/ 95250 h 1106488"/>
              <a:gd name="connsiteX20532" fmla="*/ 751947 w 1031876"/>
              <a:gd name="connsiteY20532" fmla="*/ 88900 h 1106488"/>
              <a:gd name="connsiteX20533" fmla="*/ 731838 w 1031876"/>
              <a:gd name="connsiteY20533" fmla="*/ 88900 h 1106488"/>
              <a:gd name="connsiteX20534" fmla="*/ 735277 w 1031876"/>
              <a:gd name="connsiteY20534" fmla="*/ 88900 h 1106488"/>
              <a:gd name="connsiteX20535" fmla="*/ 738188 w 1031876"/>
              <a:gd name="connsiteY20535" fmla="*/ 88900 h 1106488"/>
              <a:gd name="connsiteX20536" fmla="*/ 738717 w 1031876"/>
              <a:gd name="connsiteY20536" fmla="*/ 88900 h 1106488"/>
              <a:gd name="connsiteX20537" fmla="*/ 738717 w 1031876"/>
              <a:gd name="connsiteY20537" fmla="*/ 89311 h 1106488"/>
              <a:gd name="connsiteX20538" fmla="*/ 745067 w 1031876"/>
              <a:gd name="connsiteY20538" fmla="*/ 94250 h 1106488"/>
              <a:gd name="connsiteX20539" fmla="*/ 745067 w 1031876"/>
              <a:gd name="connsiteY20539" fmla="*/ 92075 h 1106488"/>
              <a:gd name="connsiteX20540" fmla="*/ 745067 w 1031876"/>
              <a:gd name="connsiteY20540" fmla="*/ 89641 h 1106488"/>
              <a:gd name="connsiteX20541" fmla="*/ 744538 w 1031876"/>
              <a:gd name="connsiteY20541" fmla="*/ 88900 h 1106488"/>
              <a:gd name="connsiteX20542" fmla="*/ 745067 w 1031876"/>
              <a:gd name="connsiteY20542" fmla="*/ 89323 h 1106488"/>
              <a:gd name="connsiteX20543" fmla="*/ 745067 w 1031876"/>
              <a:gd name="connsiteY20543" fmla="*/ 88900 h 1106488"/>
              <a:gd name="connsiteX20544" fmla="*/ 745142 w 1031876"/>
              <a:gd name="connsiteY20544" fmla="*/ 89383 h 1106488"/>
              <a:gd name="connsiteX20545" fmla="*/ 748507 w 1031876"/>
              <a:gd name="connsiteY20545" fmla="*/ 92075 h 1106488"/>
              <a:gd name="connsiteX20546" fmla="*/ 745067 w 1031876"/>
              <a:gd name="connsiteY20546" fmla="*/ 88900 h 1106488"/>
              <a:gd name="connsiteX20547" fmla="*/ 751087 w 1031876"/>
              <a:gd name="connsiteY20547" fmla="*/ 92075 h 1106488"/>
              <a:gd name="connsiteX20548" fmla="*/ 751801 w 1031876"/>
              <a:gd name="connsiteY20548" fmla="*/ 94710 h 1106488"/>
              <a:gd name="connsiteX20549" fmla="*/ 752476 w 1031876"/>
              <a:gd name="connsiteY20549" fmla="*/ 95250 h 1106488"/>
              <a:gd name="connsiteX20550" fmla="*/ 751917 w 1031876"/>
              <a:gd name="connsiteY20550" fmla="*/ 95138 h 1106488"/>
              <a:gd name="connsiteX20551" fmla="*/ 751931 w 1031876"/>
              <a:gd name="connsiteY20551" fmla="*/ 95189 h 1106488"/>
              <a:gd name="connsiteX20552" fmla="*/ 752476 w 1031876"/>
              <a:gd name="connsiteY20552" fmla="*/ 95250 h 1106488"/>
              <a:gd name="connsiteX20553" fmla="*/ 752340 w 1031876"/>
              <a:gd name="connsiteY20553" fmla="*/ 95341 h 1106488"/>
              <a:gd name="connsiteX20554" fmla="*/ 755386 w 1031876"/>
              <a:gd name="connsiteY20554" fmla="*/ 96044 h 1106488"/>
              <a:gd name="connsiteX20555" fmla="*/ 758826 w 1031876"/>
              <a:gd name="connsiteY20555" fmla="*/ 101600 h 1106488"/>
              <a:gd name="connsiteX20556" fmla="*/ 751682 w 1031876"/>
              <a:gd name="connsiteY20556" fmla="*/ 101600 h 1106488"/>
              <a:gd name="connsiteX20557" fmla="*/ 751682 w 1031876"/>
              <a:gd name="connsiteY20557" fmla="*/ 100806 h 1106488"/>
              <a:gd name="connsiteX20558" fmla="*/ 751682 w 1031876"/>
              <a:gd name="connsiteY20558" fmla="*/ 98425 h 1106488"/>
              <a:gd name="connsiteX20559" fmla="*/ 751682 w 1031876"/>
              <a:gd name="connsiteY20559" fmla="*/ 96044 h 1106488"/>
              <a:gd name="connsiteX20560" fmla="*/ 751682 w 1031876"/>
              <a:gd name="connsiteY20560" fmla="*/ 96013 h 1106488"/>
              <a:gd name="connsiteX20561" fmla="*/ 751383 w 1031876"/>
              <a:gd name="connsiteY20561" fmla="*/ 95979 h 1106488"/>
              <a:gd name="connsiteX20562" fmla="*/ 748904 w 1031876"/>
              <a:gd name="connsiteY20562" fmla="*/ 97631 h 1106488"/>
              <a:gd name="connsiteX20563" fmla="*/ 745387 w 1031876"/>
              <a:gd name="connsiteY20563" fmla="*/ 95287 h 1106488"/>
              <a:gd name="connsiteX20564" fmla="*/ 745067 w 1031876"/>
              <a:gd name="connsiteY20564" fmla="*/ 95250 h 1106488"/>
              <a:gd name="connsiteX20565" fmla="*/ 745067 w 1031876"/>
              <a:gd name="connsiteY20565" fmla="*/ 95014 h 1106488"/>
              <a:gd name="connsiteX20566" fmla="*/ 741760 w 1031876"/>
              <a:gd name="connsiteY20566" fmla="*/ 92075 h 1106488"/>
              <a:gd name="connsiteX20567" fmla="*/ 738717 w 1031876"/>
              <a:gd name="connsiteY20567" fmla="*/ 89370 h 1106488"/>
              <a:gd name="connsiteX20568" fmla="*/ 738717 w 1031876"/>
              <a:gd name="connsiteY20568" fmla="*/ 94734 h 1106488"/>
              <a:gd name="connsiteX20569" fmla="*/ 738717 w 1031876"/>
              <a:gd name="connsiteY20569" fmla="*/ 95568 h 1106488"/>
              <a:gd name="connsiteX20570" fmla="*/ 731838 w 1031876"/>
              <a:gd name="connsiteY20570" fmla="*/ 88900 h 1106488"/>
              <a:gd name="connsiteX20571" fmla="*/ 677286 w 1031876"/>
              <a:gd name="connsiteY20571" fmla="*/ 88344 h 1106488"/>
              <a:gd name="connsiteX20572" fmla="*/ 677238 w 1031876"/>
              <a:gd name="connsiteY20572" fmla="*/ 88401 h 1106488"/>
              <a:gd name="connsiteX20573" fmla="*/ 677613 w 1031876"/>
              <a:gd name="connsiteY20573" fmla="*/ 88900 h 1106488"/>
              <a:gd name="connsiteX20574" fmla="*/ 679486 w 1031876"/>
              <a:gd name="connsiteY20574" fmla="*/ 91396 h 1106488"/>
              <a:gd name="connsiteX20575" fmla="*/ 676922 w 1031876"/>
              <a:gd name="connsiteY20575" fmla="*/ 94811 h 1106488"/>
              <a:gd name="connsiteX20576" fmla="*/ 683759 w 1031876"/>
              <a:gd name="connsiteY20576" fmla="*/ 94811 h 1106488"/>
              <a:gd name="connsiteX20577" fmla="*/ 682904 w 1031876"/>
              <a:gd name="connsiteY20577" fmla="*/ 93957 h 1106488"/>
              <a:gd name="connsiteX20578" fmla="*/ 677842 w 1031876"/>
              <a:gd name="connsiteY20578" fmla="*/ 88900 h 1106488"/>
              <a:gd name="connsiteX20579" fmla="*/ 751682 w 1031876"/>
              <a:gd name="connsiteY20579" fmla="*/ 88107 h 1106488"/>
              <a:gd name="connsiteX20580" fmla="*/ 758826 w 1031876"/>
              <a:gd name="connsiteY20580" fmla="*/ 88107 h 1106488"/>
              <a:gd name="connsiteX20581" fmla="*/ 751682 w 1031876"/>
              <a:gd name="connsiteY20581" fmla="*/ 88107 h 1106488"/>
              <a:gd name="connsiteX20582" fmla="*/ 717947 w 1031876"/>
              <a:gd name="connsiteY20582" fmla="*/ 87980 h 1106488"/>
              <a:gd name="connsiteX20583" fmla="*/ 718868 w 1031876"/>
              <a:gd name="connsiteY20583" fmla="*/ 88900 h 1106488"/>
              <a:gd name="connsiteX20584" fmla="*/ 721937 w 1031876"/>
              <a:gd name="connsiteY20584" fmla="*/ 91967 h 1106488"/>
              <a:gd name="connsiteX20585" fmla="*/ 724429 w 1031876"/>
              <a:gd name="connsiteY20585" fmla="*/ 88900 h 1106488"/>
              <a:gd name="connsiteX20586" fmla="*/ 729589 w 1031876"/>
              <a:gd name="connsiteY20586" fmla="*/ 92075 h 1106488"/>
              <a:gd name="connsiteX20587" fmla="*/ 725718 w 1031876"/>
              <a:gd name="connsiteY20587" fmla="*/ 94457 h 1106488"/>
              <a:gd name="connsiteX20588" fmla="*/ 726601 w 1031876"/>
              <a:gd name="connsiteY20588" fmla="*/ 94704 h 1106488"/>
              <a:gd name="connsiteX20589" fmla="*/ 725180 w 1031876"/>
              <a:gd name="connsiteY20589" fmla="*/ 94788 h 1106488"/>
              <a:gd name="connsiteX20590" fmla="*/ 724921 w 1031876"/>
              <a:gd name="connsiteY20590" fmla="*/ 94947 h 1106488"/>
              <a:gd name="connsiteX20591" fmla="*/ 725225 w 1031876"/>
              <a:gd name="connsiteY20591" fmla="*/ 95250 h 1106488"/>
              <a:gd name="connsiteX20592" fmla="*/ 726535 w 1031876"/>
              <a:gd name="connsiteY20592" fmla="*/ 96559 h 1106488"/>
              <a:gd name="connsiteX20593" fmla="*/ 730767 w 1031876"/>
              <a:gd name="connsiteY20593" fmla="*/ 100787 h 1106488"/>
              <a:gd name="connsiteX20594" fmla="*/ 731622 w 1031876"/>
              <a:gd name="connsiteY20594" fmla="*/ 101641 h 1106488"/>
              <a:gd name="connsiteX20595" fmla="*/ 738460 w 1031876"/>
              <a:gd name="connsiteY20595" fmla="*/ 105056 h 1106488"/>
              <a:gd name="connsiteX20596" fmla="*/ 742612 w 1031876"/>
              <a:gd name="connsiteY20596" fmla="*/ 107130 h 1106488"/>
              <a:gd name="connsiteX20597" fmla="*/ 742330 w 1031876"/>
              <a:gd name="connsiteY20597" fmla="*/ 106777 h 1106488"/>
              <a:gd name="connsiteX20598" fmla="*/ 739315 w 1031876"/>
              <a:gd name="connsiteY20598" fmla="*/ 105056 h 1106488"/>
              <a:gd name="connsiteX20599" fmla="*/ 736644 w 1031876"/>
              <a:gd name="connsiteY20599" fmla="*/ 102708 h 1106488"/>
              <a:gd name="connsiteX20600" fmla="*/ 738297 w 1031876"/>
              <a:gd name="connsiteY20600" fmla="*/ 101737 h 1106488"/>
              <a:gd name="connsiteX20601" fmla="*/ 738221 w 1031876"/>
              <a:gd name="connsiteY20601" fmla="*/ 101641 h 1106488"/>
              <a:gd name="connsiteX20602" fmla="*/ 738188 w 1031876"/>
              <a:gd name="connsiteY20602" fmla="*/ 101600 h 1106488"/>
              <a:gd name="connsiteX20603" fmla="*/ 738405 w 1031876"/>
              <a:gd name="connsiteY20603" fmla="*/ 101600 h 1106488"/>
              <a:gd name="connsiteX20604" fmla="*/ 735041 w 1031876"/>
              <a:gd name="connsiteY20604" fmla="*/ 99080 h 1106488"/>
              <a:gd name="connsiteX20605" fmla="*/ 731622 w 1031876"/>
              <a:gd name="connsiteY20605" fmla="*/ 101641 h 1106488"/>
              <a:gd name="connsiteX20606" fmla="*/ 732477 w 1031876"/>
              <a:gd name="connsiteY20606" fmla="*/ 96518 h 1106488"/>
              <a:gd name="connsiteX20607" fmla="*/ 738412 w 1031876"/>
              <a:gd name="connsiteY20607" fmla="*/ 101600 h 1106488"/>
              <a:gd name="connsiteX20608" fmla="*/ 738623 w 1031876"/>
              <a:gd name="connsiteY20608" fmla="*/ 101600 h 1106488"/>
              <a:gd name="connsiteX20609" fmla="*/ 737857 w 1031876"/>
              <a:gd name="connsiteY20609" fmla="*/ 96401 h 1106488"/>
              <a:gd name="connsiteX20610" fmla="*/ 731838 w 1031876"/>
              <a:gd name="connsiteY20610" fmla="*/ 95568 h 1106488"/>
              <a:gd name="connsiteX20611" fmla="*/ 732821 w 1031876"/>
              <a:gd name="connsiteY20611" fmla="*/ 95250 h 1106488"/>
              <a:gd name="connsiteX20612" fmla="*/ 734418 w 1031876"/>
              <a:gd name="connsiteY20612" fmla="*/ 94734 h 1106488"/>
              <a:gd name="connsiteX20613" fmla="*/ 731838 w 1031876"/>
              <a:gd name="connsiteY20613" fmla="*/ 88900 h 1106488"/>
              <a:gd name="connsiteX20614" fmla="*/ 735277 w 1031876"/>
              <a:gd name="connsiteY20614" fmla="*/ 94734 h 1106488"/>
              <a:gd name="connsiteX20615" fmla="*/ 737406 w 1031876"/>
              <a:gd name="connsiteY20615" fmla="*/ 95250 h 1106488"/>
              <a:gd name="connsiteX20616" fmla="*/ 738717 w 1031876"/>
              <a:gd name="connsiteY20616" fmla="*/ 95568 h 1106488"/>
              <a:gd name="connsiteX20617" fmla="*/ 742156 w 1031876"/>
              <a:gd name="connsiteY20617" fmla="*/ 98901 h 1106488"/>
              <a:gd name="connsiteX20618" fmla="*/ 744538 w 1031876"/>
              <a:gd name="connsiteY20618" fmla="*/ 101210 h 1106488"/>
              <a:gd name="connsiteX20619" fmla="*/ 744538 w 1031876"/>
              <a:gd name="connsiteY20619" fmla="*/ 100806 h 1106488"/>
              <a:gd name="connsiteX20620" fmla="*/ 744538 w 1031876"/>
              <a:gd name="connsiteY20620" fmla="*/ 96374 h 1106488"/>
              <a:gd name="connsiteX20621" fmla="*/ 738717 w 1031876"/>
              <a:gd name="connsiteY20621" fmla="*/ 95568 h 1106488"/>
              <a:gd name="connsiteX20622" fmla="*/ 741297 w 1031876"/>
              <a:gd name="connsiteY20622" fmla="*/ 95568 h 1106488"/>
              <a:gd name="connsiteX20623" fmla="*/ 742156 w 1031876"/>
              <a:gd name="connsiteY20623" fmla="*/ 95568 h 1106488"/>
              <a:gd name="connsiteX20624" fmla="*/ 743876 w 1031876"/>
              <a:gd name="connsiteY20624" fmla="*/ 95568 h 1106488"/>
              <a:gd name="connsiteX20625" fmla="*/ 744538 w 1031876"/>
              <a:gd name="connsiteY20625" fmla="*/ 95568 h 1106488"/>
              <a:gd name="connsiteX20626" fmla="*/ 744538 w 1031876"/>
              <a:gd name="connsiteY20626" fmla="*/ 95250 h 1106488"/>
              <a:gd name="connsiteX20627" fmla="*/ 744806 w 1031876"/>
              <a:gd name="connsiteY20627" fmla="*/ 95568 h 1106488"/>
              <a:gd name="connsiteX20628" fmla="*/ 745596 w 1031876"/>
              <a:gd name="connsiteY20628" fmla="*/ 95568 h 1106488"/>
              <a:gd name="connsiteX20629" fmla="*/ 748176 w 1031876"/>
              <a:gd name="connsiteY20629" fmla="*/ 98901 h 1106488"/>
              <a:gd name="connsiteX20630" fmla="*/ 745612 w 1031876"/>
              <a:gd name="connsiteY20630" fmla="*/ 102214 h 1106488"/>
              <a:gd name="connsiteX20631" fmla="*/ 745650 w 1031876"/>
              <a:gd name="connsiteY20631" fmla="*/ 102235 h 1106488"/>
              <a:gd name="connsiteX20632" fmla="*/ 746456 w 1031876"/>
              <a:gd name="connsiteY20632" fmla="*/ 102235 h 1106488"/>
              <a:gd name="connsiteX20633" fmla="*/ 749036 w 1031876"/>
              <a:gd name="connsiteY20633" fmla="*/ 102235 h 1106488"/>
              <a:gd name="connsiteX20634" fmla="*/ 751615 w 1031876"/>
              <a:gd name="connsiteY20634" fmla="*/ 102235 h 1106488"/>
              <a:gd name="connsiteX20635" fmla="*/ 752475 w 1031876"/>
              <a:gd name="connsiteY20635" fmla="*/ 102235 h 1106488"/>
              <a:gd name="connsiteX20636" fmla="*/ 759355 w 1031876"/>
              <a:gd name="connsiteY20636" fmla="*/ 108903 h 1106488"/>
              <a:gd name="connsiteX20637" fmla="*/ 759355 w 1031876"/>
              <a:gd name="connsiteY20637" fmla="*/ 115570 h 1106488"/>
              <a:gd name="connsiteX20638" fmla="*/ 752475 w 1031876"/>
              <a:gd name="connsiteY20638" fmla="*/ 108903 h 1106488"/>
              <a:gd name="connsiteX20639" fmla="*/ 751615 w 1031876"/>
              <a:gd name="connsiteY20639" fmla="*/ 105569 h 1106488"/>
              <a:gd name="connsiteX20640" fmla="*/ 747343 w 1031876"/>
              <a:gd name="connsiteY20640" fmla="*/ 103203 h 1106488"/>
              <a:gd name="connsiteX20641" fmla="*/ 751484 w 1031876"/>
              <a:gd name="connsiteY20641" fmla="*/ 105569 h 1106488"/>
              <a:gd name="connsiteX20642" fmla="*/ 752288 w 1031876"/>
              <a:gd name="connsiteY20642" fmla="*/ 108788 h 1106488"/>
              <a:gd name="connsiteX20643" fmla="*/ 752475 w 1031876"/>
              <a:gd name="connsiteY20643" fmla="*/ 108903 h 1106488"/>
              <a:gd name="connsiteX20644" fmla="*/ 752317 w 1031876"/>
              <a:gd name="connsiteY20644" fmla="*/ 108903 h 1106488"/>
              <a:gd name="connsiteX20645" fmla="*/ 752475 w 1031876"/>
              <a:gd name="connsiteY20645" fmla="*/ 109534 h 1106488"/>
              <a:gd name="connsiteX20646" fmla="*/ 752475 w 1031876"/>
              <a:gd name="connsiteY20646" fmla="*/ 108903 h 1106488"/>
              <a:gd name="connsiteX20647" fmla="*/ 752475 w 1031876"/>
              <a:gd name="connsiteY20647" fmla="*/ 115570 h 1106488"/>
              <a:gd name="connsiteX20648" fmla="*/ 752475 w 1031876"/>
              <a:gd name="connsiteY20648" fmla="*/ 114737 h 1106488"/>
              <a:gd name="connsiteX20649" fmla="*/ 752475 w 1031876"/>
              <a:gd name="connsiteY20649" fmla="*/ 109537 h 1106488"/>
              <a:gd name="connsiteX20650" fmla="*/ 751841 w 1031876"/>
              <a:gd name="connsiteY20650" fmla="*/ 108903 h 1106488"/>
              <a:gd name="connsiteX20651" fmla="*/ 751615 w 1031876"/>
              <a:gd name="connsiteY20651" fmla="*/ 108903 h 1106488"/>
              <a:gd name="connsiteX20652" fmla="*/ 747024 w 1031876"/>
              <a:gd name="connsiteY20652" fmla="*/ 108903 h 1106488"/>
              <a:gd name="connsiteX20653" fmla="*/ 748717 w 1031876"/>
              <a:gd name="connsiteY20653" fmla="*/ 109325 h 1106488"/>
              <a:gd name="connsiteX20654" fmla="*/ 752135 w 1031876"/>
              <a:gd name="connsiteY20654" fmla="*/ 115302 h 1106488"/>
              <a:gd name="connsiteX20655" fmla="*/ 746153 w 1031876"/>
              <a:gd name="connsiteY20655" fmla="*/ 109325 h 1106488"/>
              <a:gd name="connsiteX20656" fmla="*/ 745729 w 1031876"/>
              <a:gd name="connsiteY20656" fmla="*/ 108903 h 1106488"/>
              <a:gd name="connsiteX20657" fmla="*/ 751280 w 1031876"/>
              <a:gd name="connsiteY20657" fmla="*/ 114448 h 1106488"/>
              <a:gd name="connsiteX20658" fmla="*/ 752135 w 1031876"/>
              <a:gd name="connsiteY20658" fmla="*/ 115302 h 1106488"/>
              <a:gd name="connsiteX20659" fmla="*/ 748717 w 1031876"/>
              <a:gd name="connsiteY20659" fmla="*/ 112741 h 1106488"/>
              <a:gd name="connsiteX20660" fmla="*/ 748033 w 1031876"/>
              <a:gd name="connsiteY20660" fmla="*/ 113253 h 1106488"/>
              <a:gd name="connsiteX20661" fmla="*/ 745480 w 1031876"/>
              <a:gd name="connsiteY20661" fmla="*/ 108791 h 1106488"/>
              <a:gd name="connsiteX20662" fmla="*/ 745298 w 1031876"/>
              <a:gd name="connsiteY20662" fmla="*/ 108614 h 1106488"/>
              <a:gd name="connsiteX20663" fmla="*/ 745298 w 1031876"/>
              <a:gd name="connsiteY20663" fmla="*/ 112741 h 1106488"/>
              <a:gd name="connsiteX20664" fmla="*/ 745298 w 1031876"/>
              <a:gd name="connsiteY20664" fmla="*/ 114448 h 1106488"/>
              <a:gd name="connsiteX20665" fmla="*/ 745298 w 1031876"/>
              <a:gd name="connsiteY20665" fmla="*/ 114574 h 1106488"/>
              <a:gd name="connsiteX20666" fmla="*/ 745917 w 1031876"/>
              <a:gd name="connsiteY20666" fmla="*/ 114838 h 1106488"/>
              <a:gd name="connsiteX20667" fmla="*/ 748033 w 1031876"/>
              <a:gd name="connsiteY20667" fmla="*/ 113253 h 1106488"/>
              <a:gd name="connsiteX20668" fmla="*/ 748717 w 1031876"/>
              <a:gd name="connsiteY20668" fmla="*/ 114448 h 1106488"/>
              <a:gd name="connsiteX20669" fmla="*/ 752135 w 1031876"/>
              <a:gd name="connsiteY20669" fmla="*/ 115302 h 1106488"/>
              <a:gd name="connsiteX20670" fmla="*/ 748717 w 1031876"/>
              <a:gd name="connsiteY20670" fmla="*/ 115302 h 1106488"/>
              <a:gd name="connsiteX20671" fmla="*/ 746153 w 1031876"/>
              <a:gd name="connsiteY20671" fmla="*/ 115302 h 1106488"/>
              <a:gd name="connsiteX20672" fmla="*/ 745953 w 1031876"/>
              <a:gd name="connsiteY20672" fmla="*/ 115302 h 1106488"/>
              <a:gd name="connsiteX20673" fmla="*/ 745332 w 1031876"/>
              <a:gd name="connsiteY20673" fmla="*/ 115887 h 1106488"/>
              <a:gd name="connsiteX20674" fmla="*/ 744296 w 1031876"/>
              <a:gd name="connsiteY20674" fmla="*/ 115302 h 1106488"/>
              <a:gd name="connsiteX20675" fmla="*/ 743588 w 1031876"/>
              <a:gd name="connsiteY20675" fmla="*/ 115302 h 1106488"/>
              <a:gd name="connsiteX20676" fmla="*/ 741879 w 1031876"/>
              <a:gd name="connsiteY20676" fmla="*/ 115302 h 1106488"/>
              <a:gd name="connsiteX20677" fmla="*/ 741024 w 1031876"/>
              <a:gd name="connsiteY20677" fmla="*/ 115302 h 1106488"/>
              <a:gd name="connsiteX20678" fmla="*/ 738460 w 1031876"/>
              <a:gd name="connsiteY20678" fmla="*/ 115302 h 1106488"/>
              <a:gd name="connsiteX20679" fmla="*/ 738786 w 1031876"/>
              <a:gd name="connsiteY20679" fmla="*/ 113351 h 1106488"/>
              <a:gd name="connsiteX20680" fmla="*/ 743163 w 1031876"/>
              <a:gd name="connsiteY20680" fmla="*/ 114662 h 1106488"/>
              <a:gd name="connsiteX20681" fmla="*/ 740588 w 1031876"/>
              <a:gd name="connsiteY20681" fmla="*/ 113208 h 1106488"/>
              <a:gd name="connsiteX20682" fmla="*/ 742802 w 1031876"/>
              <a:gd name="connsiteY20682" fmla="*/ 113506 h 1106488"/>
              <a:gd name="connsiteX20683" fmla="*/ 743597 w 1031876"/>
              <a:gd name="connsiteY20683" fmla="*/ 113846 h 1106488"/>
              <a:gd name="connsiteX20684" fmla="*/ 739315 w 1031876"/>
              <a:gd name="connsiteY20684" fmla="*/ 110179 h 1106488"/>
              <a:gd name="connsiteX20685" fmla="*/ 738786 w 1031876"/>
              <a:gd name="connsiteY20685" fmla="*/ 113351 h 1106488"/>
              <a:gd name="connsiteX20686" fmla="*/ 738460 w 1031876"/>
              <a:gd name="connsiteY20686" fmla="*/ 113253 h 1106488"/>
              <a:gd name="connsiteX20687" fmla="*/ 738460 w 1031876"/>
              <a:gd name="connsiteY20687" fmla="*/ 109325 h 1106488"/>
              <a:gd name="connsiteX20688" fmla="*/ 738460 w 1031876"/>
              <a:gd name="connsiteY20688" fmla="*/ 108472 h 1106488"/>
              <a:gd name="connsiteX20689" fmla="*/ 731622 w 1031876"/>
              <a:gd name="connsiteY20689" fmla="*/ 106422 h 1106488"/>
              <a:gd name="connsiteX20690" fmla="*/ 729913 w 1031876"/>
              <a:gd name="connsiteY20690" fmla="*/ 105910 h 1106488"/>
              <a:gd name="connsiteX20691" fmla="*/ 731622 w 1031876"/>
              <a:gd name="connsiteY20691" fmla="*/ 108472 h 1106488"/>
              <a:gd name="connsiteX20692" fmla="*/ 724231 w 1031876"/>
              <a:gd name="connsiteY20692" fmla="*/ 106256 h 1106488"/>
              <a:gd name="connsiteX20693" fmla="*/ 723930 w 1031876"/>
              <a:gd name="connsiteY20693" fmla="*/ 105056 h 1106488"/>
              <a:gd name="connsiteX20694" fmla="*/ 722298 w 1031876"/>
              <a:gd name="connsiteY20694" fmla="*/ 104125 h 1106488"/>
              <a:gd name="connsiteX20695" fmla="*/ 721366 w 1031876"/>
              <a:gd name="connsiteY20695" fmla="*/ 102495 h 1106488"/>
              <a:gd name="connsiteX20696" fmla="*/ 717947 w 1031876"/>
              <a:gd name="connsiteY20696" fmla="*/ 101641 h 1106488"/>
              <a:gd name="connsiteX20697" fmla="*/ 717947 w 1031876"/>
              <a:gd name="connsiteY20697" fmla="*/ 94811 h 1106488"/>
              <a:gd name="connsiteX20698" fmla="*/ 724785 w 1031876"/>
              <a:gd name="connsiteY20698" fmla="*/ 101641 h 1106488"/>
              <a:gd name="connsiteX20699" fmla="*/ 722221 w 1031876"/>
              <a:gd name="connsiteY20699" fmla="*/ 100787 h 1106488"/>
              <a:gd name="connsiteX20700" fmla="*/ 724597 w 1031876"/>
              <a:gd name="connsiteY20700" fmla="*/ 95250 h 1106488"/>
              <a:gd name="connsiteX20701" fmla="*/ 724657 w 1031876"/>
              <a:gd name="connsiteY20701" fmla="*/ 95110 h 1106488"/>
              <a:gd name="connsiteX20702" fmla="*/ 724429 w 1031876"/>
              <a:gd name="connsiteY20702" fmla="*/ 95250 h 1106488"/>
              <a:gd name="connsiteX20703" fmla="*/ 723891 w 1031876"/>
              <a:gd name="connsiteY20703" fmla="*/ 94588 h 1106488"/>
              <a:gd name="connsiteX20704" fmla="*/ 721366 w 1031876"/>
              <a:gd name="connsiteY20704" fmla="*/ 93957 h 1106488"/>
              <a:gd name="connsiteX20705" fmla="*/ 719782 w 1031876"/>
              <a:gd name="connsiteY20705" fmla="*/ 91188 h 1106488"/>
              <a:gd name="connsiteX20706" fmla="*/ 711201 w 1031876"/>
              <a:gd name="connsiteY20706" fmla="*/ 88900 h 1106488"/>
              <a:gd name="connsiteX20707" fmla="*/ 714773 w 1031876"/>
              <a:gd name="connsiteY20707" fmla="*/ 88900 h 1106488"/>
              <a:gd name="connsiteX20708" fmla="*/ 717452 w 1031876"/>
              <a:gd name="connsiteY20708" fmla="*/ 88900 h 1106488"/>
              <a:gd name="connsiteX20709" fmla="*/ 717551 w 1031876"/>
              <a:gd name="connsiteY20709" fmla="*/ 88900 h 1106488"/>
              <a:gd name="connsiteX20710" fmla="*/ 718345 w 1031876"/>
              <a:gd name="connsiteY20710" fmla="*/ 88900 h 1106488"/>
              <a:gd name="connsiteX20711" fmla="*/ 718884 w 1031876"/>
              <a:gd name="connsiteY20711" fmla="*/ 89619 h 1106488"/>
              <a:gd name="connsiteX20712" fmla="*/ 718473 w 1031876"/>
              <a:gd name="connsiteY20712" fmla="*/ 88900 h 1106488"/>
              <a:gd name="connsiteX20713" fmla="*/ 704272 w 1031876"/>
              <a:gd name="connsiteY20713" fmla="*/ 87980 h 1106488"/>
              <a:gd name="connsiteX20714" fmla="*/ 704502 w 1031876"/>
              <a:gd name="connsiteY20714" fmla="*/ 88900 h 1106488"/>
              <a:gd name="connsiteX20715" fmla="*/ 704545 w 1031876"/>
              <a:gd name="connsiteY20715" fmla="*/ 89073 h 1106488"/>
              <a:gd name="connsiteX20716" fmla="*/ 704347 w 1031876"/>
              <a:gd name="connsiteY20716" fmla="*/ 88900 h 1106488"/>
              <a:gd name="connsiteX20717" fmla="*/ 704272 w 1031876"/>
              <a:gd name="connsiteY20717" fmla="*/ 88834 h 1106488"/>
              <a:gd name="connsiteX20718" fmla="*/ 704057 w 1031876"/>
              <a:gd name="connsiteY20718" fmla="*/ 88807 h 1106488"/>
              <a:gd name="connsiteX20719" fmla="*/ 703722 w 1031876"/>
              <a:gd name="connsiteY20719" fmla="*/ 88765 h 1106488"/>
              <a:gd name="connsiteX20720" fmla="*/ 704057 w 1031876"/>
              <a:gd name="connsiteY20720" fmla="*/ 88287 h 1106488"/>
              <a:gd name="connsiteX20721" fmla="*/ 273504 w 1031876"/>
              <a:gd name="connsiteY20721" fmla="*/ 87980 h 1106488"/>
              <a:gd name="connsiteX20722" fmla="*/ 266666 w 1031876"/>
              <a:gd name="connsiteY20722" fmla="*/ 94811 h 1106488"/>
              <a:gd name="connsiteX20723" fmla="*/ 269401 w 1031876"/>
              <a:gd name="connsiteY20723" fmla="*/ 90030 h 1106488"/>
              <a:gd name="connsiteX20724" fmla="*/ 269153 w 1031876"/>
              <a:gd name="connsiteY20724" fmla="*/ 87359 h 1106488"/>
              <a:gd name="connsiteX20725" fmla="*/ 273504 w 1031876"/>
              <a:gd name="connsiteY20725" fmla="*/ 87980 h 1106488"/>
              <a:gd name="connsiteX20726" fmla="*/ 270085 w 1031876"/>
              <a:gd name="connsiteY20726" fmla="*/ 88834 h 1106488"/>
              <a:gd name="connsiteX20727" fmla="*/ 269401 w 1031876"/>
              <a:gd name="connsiteY20727" fmla="*/ 90030 h 1106488"/>
              <a:gd name="connsiteX20728" fmla="*/ 266666 w 1031876"/>
              <a:gd name="connsiteY20728" fmla="*/ 91396 h 1106488"/>
              <a:gd name="connsiteX20729" fmla="*/ 259829 w 1031876"/>
              <a:gd name="connsiteY20729" fmla="*/ 94811 h 1106488"/>
              <a:gd name="connsiteX20730" fmla="*/ 263248 w 1031876"/>
              <a:gd name="connsiteY20730" fmla="*/ 91396 h 1106488"/>
              <a:gd name="connsiteX20731" fmla="*/ 265626 w 1031876"/>
              <a:gd name="connsiteY20731" fmla="*/ 89019 h 1106488"/>
              <a:gd name="connsiteX20732" fmla="*/ 259804 w 1031876"/>
              <a:gd name="connsiteY20732" fmla="*/ 89666 h 1106488"/>
              <a:gd name="connsiteX20733" fmla="*/ 259327 w 1031876"/>
              <a:gd name="connsiteY20733" fmla="*/ 90334 h 1106488"/>
              <a:gd name="connsiteX20734" fmla="*/ 258891 w 1031876"/>
              <a:gd name="connsiteY20734" fmla="*/ 93043 h 1106488"/>
              <a:gd name="connsiteX20735" fmla="*/ 261538 w 1031876"/>
              <a:gd name="connsiteY20735" fmla="*/ 92249 h 1106488"/>
              <a:gd name="connsiteX20736" fmla="*/ 259829 w 1031876"/>
              <a:gd name="connsiteY20736" fmla="*/ 94811 h 1106488"/>
              <a:gd name="connsiteX20737" fmla="*/ 256410 w 1031876"/>
              <a:gd name="connsiteY20737" fmla="*/ 94811 h 1106488"/>
              <a:gd name="connsiteX20738" fmla="*/ 255871 w 1031876"/>
              <a:gd name="connsiteY20738" fmla="*/ 94811 h 1106488"/>
              <a:gd name="connsiteX20739" fmla="*/ 253316 w 1031876"/>
              <a:gd name="connsiteY20739" fmla="*/ 95135 h 1106488"/>
              <a:gd name="connsiteX20740" fmla="*/ 253431 w 1031876"/>
              <a:gd name="connsiteY20740" fmla="*/ 95250 h 1106488"/>
              <a:gd name="connsiteX20741" fmla="*/ 256410 w 1031876"/>
              <a:gd name="connsiteY20741" fmla="*/ 98226 h 1106488"/>
              <a:gd name="connsiteX20742" fmla="*/ 256682 w 1031876"/>
              <a:gd name="connsiteY20742" fmla="*/ 98498 h 1106488"/>
              <a:gd name="connsiteX20743" fmla="*/ 252991 w 1031876"/>
              <a:gd name="connsiteY20743" fmla="*/ 100224 h 1106488"/>
              <a:gd name="connsiteX20744" fmla="*/ 252991 w 1031876"/>
              <a:gd name="connsiteY20744" fmla="*/ 95665 h 1106488"/>
              <a:gd name="connsiteX20745" fmla="*/ 252991 w 1031876"/>
              <a:gd name="connsiteY20745" fmla="*/ 95250 h 1106488"/>
              <a:gd name="connsiteX20746" fmla="*/ 252991 w 1031876"/>
              <a:gd name="connsiteY20746" fmla="*/ 95177 h 1106488"/>
              <a:gd name="connsiteX20747" fmla="*/ 252413 w 1031876"/>
              <a:gd name="connsiteY20747" fmla="*/ 95250 h 1106488"/>
              <a:gd name="connsiteX20748" fmla="*/ 253405 w 1031876"/>
              <a:gd name="connsiteY20748" fmla="*/ 94456 h 1106488"/>
              <a:gd name="connsiteX20749" fmla="*/ 259440 w 1031876"/>
              <a:gd name="connsiteY20749" fmla="*/ 89629 h 1106488"/>
              <a:gd name="connsiteX20750" fmla="*/ 259557 w 1031876"/>
              <a:gd name="connsiteY20750" fmla="*/ 88900 h 1106488"/>
              <a:gd name="connsiteX20751" fmla="*/ 260351 w 1031876"/>
              <a:gd name="connsiteY20751" fmla="*/ 88900 h 1106488"/>
              <a:gd name="connsiteX20752" fmla="*/ 263129 w 1031876"/>
              <a:gd name="connsiteY20752" fmla="*/ 88900 h 1106488"/>
              <a:gd name="connsiteX20753" fmla="*/ 265746 w 1031876"/>
              <a:gd name="connsiteY20753" fmla="*/ 88900 h 1106488"/>
              <a:gd name="connsiteX20754" fmla="*/ 266666 w 1031876"/>
              <a:gd name="connsiteY20754" fmla="*/ 87980 h 1106488"/>
              <a:gd name="connsiteX20755" fmla="*/ 740728 w 1031876"/>
              <a:gd name="connsiteY20755" fmla="*/ 86519 h 1106488"/>
              <a:gd name="connsiteX20756" fmla="*/ 744538 w 1031876"/>
              <a:gd name="connsiteY20756" fmla="*/ 88900 h 1106488"/>
              <a:gd name="connsiteX20757" fmla="*/ 741363 w 1031876"/>
              <a:gd name="connsiteY20757" fmla="*/ 87908 h 1106488"/>
              <a:gd name="connsiteX20758" fmla="*/ 714908 w 1031876"/>
              <a:gd name="connsiteY20758" fmla="*/ 85596 h 1106488"/>
              <a:gd name="connsiteX20759" fmla="*/ 717551 w 1031876"/>
              <a:gd name="connsiteY20759" fmla="*/ 88900 h 1106488"/>
              <a:gd name="connsiteX20760" fmla="*/ 716757 w 1031876"/>
              <a:gd name="connsiteY20760" fmla="*/ 87908 h 1106488"/>
              <a:gd name="connsiteX20761" fmla="*/ 314529 w 1031876"/>
              <a:gd name="connsiteY20761" fmla="*/ 85497 h 1106488"/>
              <a:gd name="connsiteX20762" fmla="*/ 314529 w 1031876"/>
              <a:gd name="connsiteY20762" fmla="*/ 87127 h 1106488"/>
              <a:gd name="connsiteX20763" fmla="*/ 314529 w 1031876"/>
              <a:gd name="connsiteY20763" fmla="*/ 87980 h 1106488"/>
              <a:gd name="connsiteX20764" fmla="*/ 313674 w 1031876"/>
              <a:gd name="connsiteY20764" fmla="*/ 87980 h 1106488"/>
              <a:gd name="connsiteX20765" fmla="*/ 311111 w 1031876"/>
              <a:gd name="connsiteY20765" fmla="*/ 87980 h 1106488"/>
              <a:gd name="connsiteX20766" fmla="*/ 310256 w 1031876"/>
              <a:gd name="connsiteY20766" fmla="*/ 87980 h 1106488"/>
              <a:gd name="connsiteX20767" fmla="*/ 308547 w 1031876"/>
              <a:gd name="connsiteY20767" fmla="*/ 87980 h 1106488"/>
              <a:gd name="connsiteX20768" fmla="*/ 307692 w 1031876"/>
              <a:gd name="connsiteY20768" fmla="*/ 87980 h 1106488"/>
              <a:gd name="connsiteX20769" fmla="*/ 311965 w 1031876"/>
              <a:gd name="connsiteY20769" fmla="*/ 87127 h 1106488"/>
              <a:gd name="connsiteX20770" fmla="*/ 315268 w 1031876"/>
              <a:gd name="connsiteY20770" fmla="*/ 85027 h 1106488"/>
              <a:gd name="connsiteX20771" fmla="*/ 315151 w 1031876"/>
              <a:gd name="connsiteY20771" fmla="*/ 85497 h 1106488"/>
              <a:gd name="connsiteX20772" fmla="*/ 315099 w 1031876"/>
              <a:gd name="connsiteY20772" fmla="*/ 85135 h 1106488"/>
              <a:gd name="connsiteX20773" fmla="*/ 280341 w 1031876"/>
              <a:gd name="connsiteY20773" fmla="*/ 84565 h 1106488"/>
              <a:gd name="connsiteX20774" fmla="*/ 280341 w 1031876"/>
              <a:gd name="connsiteY20774" fmla="*/ 87127 h 1106488"/>
              <a:gd name="connsiteX20775" fmla="*/ 273504 w 1031876"/>
              <a:gd name="connsiteY20775" fmla="*/ 87980 h 1106488"/>
              <a:gd name="connsiteX20776" fmla="*/ 279486 w 1031876"/>
              <a:gd name="connsiteY20776" fmla="*/ 87127 h 1106488"/>
              <a:gd name="connsiteX20777" fmla="*/ 279815 w 1031876"/>
              <a:gd name="connsiteY20777" fmla="*/ 84828 h 1106488"/>
              <a:gd name="connsiteX20778" fmla="*/ 736456 w 1031876"/>
              <a:gd name="connsiteY20778" fmla="*/ 83849 h 1106488"/>
              <a:gd name="connsiteX20779" fmla="*/ 738188 w 1031876"/>
              <a:gd name="connsiteY20779" fmla="*/ 88900 h 1106488"/>
              <a:gd name="connsiteX20780" fmla="*/ 735807 w 1031876"/>
              <a:gd name="connsiteY20780" fmla="*/ 84931 h 1106488"/>
              <a:gd name="connsiteX20781" fmla="*/ 708603 w 1031876"/>
              <a:gd name="connsiteY20781" fmla="*/ 83849 h 1106488"/>
              <a:gd name="connsiteX20782" fmla="*/ 710308 w 1031876"/>
              <a:gd name="connsiteY20782" fmla="*/ 84931 h 1106488"/>
              <a:gd name="connsiteX20783" fmla="*/ 710994 w 1031876"/>
              <a:gd name="connsiteY20783" fmla="*/ 87980 h 1106488"/>
              <a:gd name="connsiteX20784" fmla="*/ 711110 w 1031876"/>
              <a:gd name="connsiteY20784" fmla="*/ 87980 h 1106488"/>
              <a:gd name="connsiteX20785" fmla="*/ 711110 w 1031876"/>
              <a:gd name="connsiteY20785" fmla="*/ 88496 h 1106488"/>
              <a:gd name="connsiteX20786" fmla="*/ 711201 w 1031876"/>
              <a:gd name="connsiteY20786" fmla="*/ 88900 h 1106488"/>
              <a:gd name="connsiteX20787" fmla="*/ 711110 w 1031876"/>
              <a:gd name="connsiteY20787" fmla="*/ 88723 h 1106488"/>
              <a:gd name="connsiteX20788" fmla="*/ 711110 w 1031876"/>
              <a:gd name="connsiteY20788" fmla="*/ 88849 h 1106488"/>
              <a:gd name="connsiteX20789" fmla="*/ 711201 w 1031876"/>
              <a:gd name="connsiteY20789" fmla="*/ 88900 h 1106488"/>
              <a:gd name="connsiteX20790" fmla="*/ 711110 w 1031876"/>
              <a:gd name="connsiteY20790" fmla="*/ 88886 h 1106488"/>
              <a:gd name="connsiteX20791" fmla="*/ 711110 w 1031876"/>
              <a:gd name="connsiteY20791" fmla="*/ 92351 h 1106488"/>
              <a:gd name="connsiteX20792" fmla="*/ 708546 w 1031876"/>
              <a:gd name="connsiteY20792" fmla="*/ 91396 h 1106488"/>
              <a:gd name="connsiteX20793" fmla="*/ 706939 w 1031876"/>
              <a:gd name="connsiteY20793" fmla="*/ 90644 h 1106488"/>
              <a:gd name="connsiteX20794" fmla="*/ 704272 w 1031876"/>
              <a:gd name="connsiteY20794" fmla="*/ 87980 h 1106488"/>
              <a:gd name="connsiteX20795" fmla="*/ 705127 w 1031876"/>
              <a:gd name="connsiteY20795" fmla="*/ 87980 h 1106488"/>
              <a:gd name="connsiteX20796" fmla="*/ 705407 w 1031876"/>
              <a:gd name="connsiteY20796" fmla="*/ 87980 h 1106488"/>
              <a:gd name="connsiteX20797" fmla="*/ 704950 w 1031876"/>
              <a:gd name="connsiteY20797" fmla="*/ 87908 h 1106488"/>
              <a:gd name="connsiteX20798" fmla="*/ 704607 w 1031876"/>
              <a:gd name="connsiteY20798" fmla="*/ 85236 h 1106488"/>
              <a:gd name="connsiteX20799" fmla="*/ 709546 w 1031876"/>
              <a:gd name="connsiteY20799" fmla="*/ 87980 h 1106488"/>
              <a:gd name="connsiteX20800" fmla="*/ 710728 w 1031876"/>
              <a:gd name="connsiteY20800" fmla="*/ 87980 h 1106488"/>
              <a:gd name="connsiteX20801" fmla="*/ 658528 w 1031876"/>
              <a:gd name="connsiteY20801" fmla="*/ 83267 h 1106488"/>
              <a:gd name="connsiteX20802" fmla="*/ 659828 w 1031876"/>
              <a:gd name="connsiteY20802" fmla="*/ 84565 h 1106488"/>
              <a:gd name="connsiteX20803" fmla="*/ 663247 w 1031876"/>
              <a:gd name="connsiteY20803" fmla="*/ 87980 h 1106488"/>
              <a:gd name="connsiteX20804" fmla="*/ 712260 w 1031876"/>
              <a:gd name="connsiteY20804" fmla="*/ 82285 h 1106488"/>
              <a:gd name="connsiteX20805" fmla="*/ 714376 w 1031876"/>
              <a:gd name="connsiteY20805" fmla="*/ 84931 h 1106488"/>
              <a:gd name="connsiteX20806" fmla="*/ 714908 w 1031876"/>
              <a:gd name="connsiteY20806" fmla="*/ 85596 h 1106488"/>
              <a:gd name="connsiteX20807" fmla="*/ 654358 w 1031876"/>
              <a:gd name="connsiteY20807" fmla="*/ 81833 h 1106488"/>
              <a:gd name="connsiteX20808" fmla="*/ 655554 w 1031876"/>
              <a:gd name="connsiteY20808" fmla="*/ 82004 h 1106488"/>
              <a:gd name="connsiteX20809" fmla="*/ 656409 w 1031876"/>
              <a:gd name="connsiteY20809" fmla="*/ 87980 h 1106488"/>
              <a:gd name="connsiteX20810" fmla="*/ 653845 w 1031876"/>
              <a:gd name="connsiteY20810" fmla="*/ 82004 h 1106488"/>
              <a:gd name="connsiteX20811" fmla="*/ 663047 w 1031876"/>
              <a:gd name="connsiteY20811" fmla="*/ 81756 h 1106488"/>
              <a:gd name="connsiteX20812" fmla="*/ 666354 w 1031876"/>
              <a:gd name="connsiteY20812" fmla="*/ 82649 h 1106488"/>
              <a:gd name="connsiteX20813" fmla="*/ 666801 w 1031876"/>
              <a:gd name="connsiteY20813" fmla="*/ 83494 h 1106488"/>
              <a:gd name="connsiteX20814" fmla="*/ 657016 w 1031876"/>
              <a:gd name="connsiteY20814" fmla="*/ 81756 h 1106488"/>
              <a:gd name="connsiteX20815" fmla="*/ 657264 w 1031876"/>
              <a:gd name="connsiteY20815" fmla="*/ 82004 h 1106488"/>
              <a:gd name="connsiteX20816" fmla="*/ 658528 w 1031876"/>
              <a:gd name="connsiteY20816" fmla="*/ 83267 h 1106488"/>
              <a:gd name="connsiteX20817" fmla="*/ 335492 w 1031876"/>
              <a:gd name="connsiteY20817" fmla="*/ 81756 h 1106488"/>
              <a:gd name="connsiteX20818" fmla="*/ 333276 w 1031876"/>
              <a:gd name="connsiteY20818" fmla="*/ 83071 h 1106488"/>
              <a:gd name="connsiteX20819" fmla="*/ 331114 w 1031876"/>
              <a:gd name="connsiteY20819" fmla="*/ 84354 h 1106488"/>
              <a:gd name="connsiteX20820" fmla="*/ 332053 w 1031876"/>
              <a:gd name="connsiteY20820" fmla="*/ 82649 h 1106488"/>
              <a:gd name="connsiteX20821" fmla="*/ 334023 w 1031876"/>
              <a:gd name="connsiteY20821" fmla="*/ 82138 h 1106488"/>
              <a:gd name="connsiteX20822" fmla="*/ 643203 w 1031876"/>
              <a:gd name="connsiteY20822" fmla="*/ 81217 h 1106488"/>
              <a:gd name="connsiteX20823" fmla="*/ 643203 w 1031876"/>
              <a:gd name="connsiteY20823" fmla="*/ 81306 h 1106488"/>
              <a:gd name="connsiteX20824" fmla="*/ 645298 w 1031876"/>
              <a:gd name="connsiteY20824" fmla="*/ 82004 h 1106488"/>
              <a:gd name="connsiteX20825" fmla="*/ 642734 w 1031876"/>
              <a:gd name="connsiteY20825" fmla="*/ 87980 h 1106488"/>
              <a:gd name="connsiteX20826" fmla="*/ 649571 w 1031876"/>
              <a:gd name="connsiteY20826" fmla="*/ 87980 h 1106488"/>
              <a:gd name="connsiteX20827" fmla="*/ 648716 w 1031876"/>
              <a:gd name="connsiteY20827" fmla="*/ 82004 h 1106488"/>
              <a:gd name="connsiteX20828" fmla="*/ 348717 w 1031876"/>
              <a:gd name="connsiteY20828" fmla="*/ 81191 h 1106488"/>
              <a:gd name="connsiteX20829" fmla="*/ 348672 w 1031876"/>
              <a:gd name="connsiteY20829" fmla="*/ 81210 h 1106488"/>
              <a:gd name="connsiteX20830" fmla="*/ 346153 w 1031876"/>
              <a:gd name="connsiteY20830" fmla="*/ 84565 h 1106488"/>
              <a:gd name="connsiteX20831" fmla="*/ 348717 w 1031876"/>
              <a:gd name="connsiteY20831" fmla="*/ 87980 h 1106488"/>
              <a:gd name="connsiteX20832" fmla="*/ 341880 w 1031876"/>
              <a:gd name="connsiteY20832" fmla="*/ 87980 h 1106488"/>
              <a:gd name="connsiteX20833" fmla="*/ 342735 w 1031876"/>
              <a:gd name="connsiteY20833" fmla="*/ 87980 h 1106488"/>
              <a:gd name="connsiteX20834" fmla="*/ 345299 w 1031876"/>
              <a:gd name="connsiteY20834" fmla="*/ 87980 h 1106488"/>
              <a:gd name="connsiteX20835" fmla="*/ 348717 w 1031876"/>
              <a:gd name="connsiteY20835" fmla="*/ 87980 h 1106488"/>
              <a:gd name="connsiteX20836" fmla="*/ 348717 w 1031876"/>
              <a:gd name="connsiteY20836" fmla="*/ 82004 h 1106488"/>
              <a:gd name="connsiteX20837" fmla="*/ 677009 w 1031876"/>
              <a:gd name="connsiteY20837" fmla="*/ 81150 h 1106488"/>
              <a:gd name="connsiteX20838" fmla="*/ 680627 w 1031876"/>
              <a:gd name="connsiteY20838" fmla="*/ 84490 h 1106488"/>
              <a:gd name="connsiteX20839" fmla="*/ 680245 w 1031876"/>
              <a:gd name="connsiteY20839" fmla="*/ 84931 h 1106488"/>
              <a:gd name="connsiteX20840" fmla="*/ 677536 w 1031876"/>
              <a:gd name="connsiteY20840" fmla="*/ 88057 h 1106488"/>
              <a:gd name="connsiteX20841" fmla="*/ 683759 w 1031876"/>
              <a:gd name="connsiteY20841" fmla="*/ 88834 h 1106488"/>
              <a:gd name="connsiteX20842" fmla="*/ 690597 w 1031876"/>
              <a:gd name="connsiteY20842" fmla="*/ 94811 h 1106488"/>
              <a:gd name="connsiteX20843" fmla="*/ 691452 w 1031876"/>
              <a:gd name="connsiteY20843" fmla="*/ 98226 h 1106488"/>
              <a:gd name="connsiteX20844" fmla="*/ 693933 w 1031876"/>
              <a:gd name="connsiteY20844" fmla="*/ 99642 h 1106488"/>
              <a:gd name="connsiteX20845" fmla="*/ 690597 w 1031876"/>
              <a:gd name="connsiteY20845" fmla="*/ 101641 h 1106488"/>
              <a:gd name="connsiteX20846" fmla="*/ 696580 w 1031876"/>
              <a:gd name="connsiteY20846" fmla="*/ 107618 h 1106488"/>
              <a:gd name="connsiteX20847" fmla="*/ 696754 w 1031876"/>
              <a:gd name="connsiteY20847" fmla="*/ 107792 h 1106488"/>
              <a:gd name="connsiteX20848" fmla="*/ 695249 w 1031876"/>
              <a:gd name="connsiteY20848" fmla="*/ 105707 h 1106488"/>
              <a:gd name="connsiteX20849" fmla="*/ 690597 w 1031876"/>
              <a:gd name="connsiteY20849" fmla="*/ 101641 h 1106488"/>
              <a:gd name="connsiteX20850" fmla="*/ 694016 w 1031876"/>
              <a:gd name="connsiteY20850" fmla="*/ 104203 h 1106488"/>
              <a:gd name="connsiteX20851" fmla="*/ 694296 w 1031876"/>
              <a:gd name="connsiteY20851" fmla="*/ 103993 h 1106488"/>
              <a:gd name="connsiteX20852" fmla="*/ 695268 w 1031876"/>
              <a:gd name="connsiteY20852" fmla="*/ 104611 h 1106488"/>
              <a:gd name="connsiteX20853" fmla="*/ 697220 w 1031876"/>
              <a:gd name="connsiteY20853" fmla="*/ 101907 h 1106488"/>
              <a:gd name="connsiteX20854" fmla="*/ 697160 w 1031876"/>
              <a:gd name="connsiteY20854" fmla="*/ 101847 h 1106488"/>
              <a:gd name="connsiteX20855" fmla="*/ 694296 w 1031876"/>
              <a:gd name="connsiteY20855" fmla="*/ 103993 h 1106488"/>
              <a:gd name="connsiteX20856" fmla="*/ 690597 w 1031876"/>
              <a:gd name="connsiteY20856" fmla="*/ 101641 h 1106488"/>
              <a:gd name="connsiteX20857" fmla="*/ 694016 w 1031876"/>
              <a:gd name="connsiteY20857" fmla="*/ 101641 h 1106488"/>
              <a:gd name="connsiteX20858" fmla="*/ 694871 w 1031876"/>
              <a:gd name="connsiteY20858" fmla="*/ 101641 h 1106488"/>
              <a:gd name="connsiteX20859" fmla="*/ 696580 w 1031876"/>
              <a:gd name="connsiteY20859" fmla="*/ 101641 h 1106488"/>
              <a:gd name="connsiteX20860" fmla="*/ 696954 w 1031876"/>
              <a:gd name="connsiteY20860" fmla="*/ 101641 h 1106488"/>
              <a:gd name="connsiteX20861" fmla="*/ 696913 w 1031876"/>
              <a:gd name="connsiteY20861" fmla="*/ 101600 h 1106488"/>
              <a:gd name="connsiteX20862" fmla="*/ 697363 w 1031876"/>
              <a:gd name="connsiteY20862" fmla="*/ 101600 h 1106488"/>
              <a:gd name="connsiteX20863" fmla="*/ 693933 w 1031876"/>
              <a:gd name="connsiteY20863" fmla="*/ 99642 h 1106488"/>
              <a:gd name="connsiteX20864" fmla="*/ 694871 w 1031876"/>
              <a:gd name="connsiteY20864" fmla="*/ 99080 h 1106488"/>
              <a:gd name="connsiteX20865" fmla="*/ 697158 w 1031876"/>
              <a:gd name="connsiteY20865" fmla="*/ 99703 h 1106488"/>
              <a:gd name="connsiteX20866" fmla="*/ 697429 w 1031876"/>
              <a:gd name="connsiteY20866" fmla="*/ 101600 h 1106488"/>
              <a:gd name="connsiteX20867" fmla="*/ 697435 w 1031876"/>
              <a:gd name="connsiteY20867" fmla="*/ 101600 h 1106488"/>
              <a:gd name="connsiteX20868" fmla="*/ 697435 w 1031876"/>
              <a:gd name="connsiteY20868" fmla="*/ 99778 h 1106488"/>
              <a:gd name="connsiteX20869" fmla="*/ 704121 w 1031876"/>
              <a:gd name="connsiteY20869" fmla="*/ 101600 h 1106488"/>
              <a:gd name="connsiteX20870" fmla="*/ 704231 w 1031876"/>
              <a:gd name="connsiteY20870" fmla="*/ 101600 h 1106488"/>
              <a:gd name="connsiteX20871" fmla="*/ 703417 w 1031876"/>
              <a:gd name="connsiteY20871" fmla="*/ 100787 h 1106488"/>
              <a:gd name="connsiteX20872" fmla="*/ 697435 w 1031876"/>
              <a:gd name="connsiteY20872" fmla="*/ 94811 h 1106488"/>
              <a:gd name="connsiteX20873" fmla="*/ 697435 w 1031876"/>
              <a:gd name="connsiteY20873" fmla="*/ 98226 h 1106488"/>
              <a:gd name="connsiteX20874" fmla="*/ 697435 w 1031876"/>
              <a:gd name="connsiteY20874" fmla="*/ 99778 h 1106488"/>
              <a:gd name="connsiteX20875" fmla="*/ 697158 w 1031876"/>
              <a:gd name="connsiteY20875" fmla="*/ 99703 h 1106488"/>
              <a:gd name="connsiteX20876" fmla="*/ 696580 w 1031876"/>
              <a:gd name="connsiteY20876" fmla="*/ 95665 h 1106488"/>
              <a:gd name="connsiteX20877" fmla="*/ 690597 w 1031876"/>
              <a:gd name="connsiteY20877" fmla="*/ 94811 h 1106488"/>
              <a:gd name="connsiteX20878" fmla="*/ 683759 w 1031876"/>
              <a:gd name="connsiteY20878" fmla="*/ 87980 h 1106488"/>
              <a:gd name="connsiteX20879" fmla="*/ 683759 w 1031876"/>
              <a:gd name="connsiteY20879" fmla="*/ 87127 h 1106488"/>
              <a:gd name="connsiteX20880" fmla="*/ 683759 w 1031876"/>
              <a:gd name="connsiteY20880" fmla="*/ 86045 h 1106488"/>
              <a:gd name="connsiteX20881" fmla="*/ 681105 w 1031876"/>
              <a:gd name="connsiteY20881" fmla="*/ 84931 h 1106488"/>
              <a:gd name="connsiteX20882" fmla="*/ 680627 w 1031876"/>
              <a:gd name="connsiteY20882" fmla="*/ 84490 h 1106488"/>
              <a:gd name="connsiteX20883" fmla="*/ 683522 w 1031876"/>
              <a:gd name="connsiteY20883" fmla="*/ 81150 h 1106488"/>
              <a:gd name="connsiteX20884" fmla="*/ 682904 w 1031876"/>
              <a:gd name="connsiteY20884" fmla="*/ 81150 h 1106488"/>
              <a:gd name="connsiteX20885" fmla="*/ 680340 w 1031876"/>
              <a:gd name="connsiteY20885" fmla="*/ 81150 h 1106488"/>
              <a:gd name="connsiteX20886" fmla="*/ 677777 w 1031876"/>
              <a:gd name="connsiteY20886" fmla="*/ 81150 h 1106488"/>
              <a:gd name="connsiteX20887" fmla="*/ 328204 w 1031876"/>
              <a:gd name="connsiteY20887" fmla="*/ 81150 h 1106488"/>
              <a:gd name="connsiteX20888" fmla="*/ 328204 w 1031876"/>
              <a:gd name="connsiteY20888" fmla="*/ 82004 h 1106488"/>
              <a:gd name="connsiteX20889" fmla="*/ 328204 w 1031876"/>
              <a:gd name="connsiteY20889" fmla="*/ 85419 h 1106488"/>
              <a:gd name="connsiteX20890" fmla="*/ 328204 w 1031876"/>
              <a:gd name="connsiteY20890" fmla="*/ 87980 h 1106488"/>
              <a:gd name="connsiteX20891" fmla="*/ 327349 w 1031876"/>
              <a:gd name="connsiteY20891" fmla="*/ 87980 h 1106488"/>
              <a:gd name="connsiteX20892" fmla="*/ 325640 w 1031876"/>
              <a:gd name="connsiteY20892" fmla="*/ 87980 h 1106488"/>
              <a:gd name="connsiteX20893" fmla="*/ 324786 w 1031876"/>
              <a:gd name="connsiteY20893" fmla="*/ 87980 h 1106488"/>
              <a:gd name="connsiteX20894" fmla="*/ 322222 w 1031876"/>
              <a:gd name="connsiteY20894" fmla="*/ 87980 h 1106488"/>
              <a:gd name="connsiteX20895" fmla="*/ 321367 w 1031876"/>
              <a:gd name="connsiteY20895" fmla="*/ 87980 h 1106488"/>
              <a:gd name="connsiteX20896" fmla="*/ 328204 w 1031876"/>
              <a:gd name="connsiteY20896" fmla="*/ 81150 h 1106488"/>
              <a:gd name="connsiteX20897" fmla="*/ 321367 w 1031876"/>
              <a:gd name="connsiteY20897" fmla="*/ 81150 h 1106488"/>
              <a:gd name="connsiteX20898" fmla="*/ 315268 w 1031876"/>
              <a:gd name="connsiteY20898" fmla="*/ 85027 h 1106488"/>
              <a:gd name="connsiteX20899" fmla="*/ 315384 w 1031876"/>
              <a:gd name="connsiteY20899" fmla="*/ 84565 h 1106488"/>
              <a:gd name="connsiteX20900" fmla="*/ 321367 w 1031876"/>
              <a:gd name="connsiteY20900" fmla="*/ 81150 h 1106488"/>
              <a:gd name="connsiteX20901" fmla="*/ 321367 w 1031876"/>
              <a:gd name="connsiteY20901" fmla="*/ 81150 h 1106488"/>
              <a:gd name="connsiteX20902" fmla="*/ 321367 w 1031876"/>
              <a:gd name="connsiteY20902" fmla="*/ 87980 h 1106488"/>
              <a:gd name="connsiteX20903" fmla="*/ 321367 w 1031876"/>
              <a:gd name="connsiteY20903" fmla="*/ 81150 h 1106488"/>
              <a:gd name="connsiteX20904" fmla="*/ 314529 w 1031876"/>
              <a:gd name="connsiteY20904" fmla="*/ 81150 h 1106488"/>
              <a:gd name="connsiteX20905" fmla="*/ 307692 w 1031876"/>
              <a:gd name="connsiteY20905" fmla="*/ 87980 h 1106488"/>
              <a:gd name="connsiteX20906" fmla="*/ 308547 w 1031876"/>
              <a:gd name="connsiteY20906" fmla="*/ 87127 h 1106488"/>
              <a:gd name="connsiteX20907" fmla="*/ 310588 w 1031876"/>
              <a:gd name="connsiteY20907" fmla="*/ 85087 h 1106488"/>
              <a:gd name="connsiteX20908" fmla="*/ 311111 w 1031876"/>
              <a:gd name="connsiteY20908" fmla="*/ 84565 h 1106488"/>
              <a:gd name="connsiteX20909" fmla="*/ 314529 w 1031876"/>
              <a:gd name="connsiteY20909" fmla="*/ 81150 h 1106488"/>
              <a:gd name="connsiteX20910" fmla="*/ 314529 w 1031876"/>
              <a:gd name="connsiteY20910" fmla="*/ 81150 h 1106488"/>
              <a:gd name="connsiteX20911" fmla="*/ 315099 w 1031876"/>
              <a:gd name="connsiteY20911" fmla="*/ 85135 h 1106488"/>
              <a:gd name="connsiteX20912" fmla="*/ 314529 w 1031876"/>
              <a:gd name="connsiteY20912" fmla="*/ 85497 h 1106488"/>
              <a:gd name="connsiteX20913" fmla="*/ 314529 w 1031876"/>
              <a:gd name="connsiteY20913" fmla="*/ 84565 h 1106488"/>
              <a:gd name="connsiteX20914" fmla="*/ 314529 w 1031876"/>
              <a:gd name="connsiteY20914" fmla="*/ 81150 h 1106488"/>
              <a:gd name="connsiteX20915" fmla="*/ 287179 w 1031876"/>
              <a:gd name="connsiteY20915" fmla="*/ 81150 h 1106488"/>
              <a:gd name="connsiteX20916" fmla="*/ 280341 w 1031876"/>
              <a:gd name="connsiteY20916" fmla="*/ 84565 h 1106488"/>
              <a:gd name="connsiteX20917" fmla="*/ 280341 w 1031876"/>
              <a:gd name="connsiteY20917" fmla="*/ 82516 h 1106488"/>
              <a:gd name="connsiteX20918" fmla="*/ 266666 w 1031876"/>
              <a:gd name="connsiteY20918" fmla="*/ 81150 h 1106488"/>
              <a:gd name="connsiteX20919" fmla="*/ 272410 w 1031876"/>
              <a:gd name="connsiteY20919" fmla="*/ 83063 h 1106488"/>
              <a:gd name="connsiteX20920" fmla="*/ 270085 w 1031876"/>
              <a:gd name="connsiteY20920" fmla="*/ 87127 h 1106488"/>
              <a:gd name="connsiteX20921" fmla="*/ 269153 w 1031876"/>
              <a:gd name="connsiteY20921" fmla="*/ 87359 h 1106488"/>
              <a:gd name="connsiteX20922" fmla="*/ 267521 w 1031876"/>
              <a:gd name="connsiteY20922" fmla="*/ 87127 h 1106488"/>
              <a:gd name="connsiteX20923" fmla="*/ 266666 w 1031876"/>
              <a:gd name="connsiteY20923" fmla="*/ 81150 h 1106488"/>
              <a:gd name="connsiteX20924" fmla="*/ 711994 w 1031876"/>
              <a:gd name="connsiteY20924" fmla="*/ 80963 h 1106488"/>
              <a:gd name="connsiteX20925" fmla="*/ 712788 w 1031876"/>
              <a:gd name="connsiteY20925" fmla="*/ 81757 h 1106488"/>
              <a:gd name="connsiteX20926" fmla="*/ 712260 w 1031876"/>
              <a:gd name="connsiteY20926" fmla="*/ 82285 h 1106488"/>
              <a:gd name="connsiteX20927" fmla="*/ 711994 w 1031876"/>
              <a:gd name="connsiteY20927" fmla="*/ 82551 h 1106488"/>
              <a:gd name="connsiteX20928" fmla="*/ 711200 w 1031876"/>
              <a:gd name="connsiteY20928" fmla="*/ 81757 h 1106488"/>
              <a:gd name="connsiteX20929" fmla="*/ 711554 w 1031876"/>
              <a:gd name="connsiteY20929" fmla="*/ 81403 h 1106488"/>
              <a:gd name="connsiteX20930" fmla="*/ 341313 w 1031876"/>
              <a:gd name="connsiteY20930" fmla="*/ 80963 h 1106488"/>
              <a:gd name="connsiteX20931" fmla="*/ 335825 w 1031876"/>
              <a:gd name="connsiteY20931" fmla="*/ 87824 h 1106488"/>
              <a:gd name="connsiteX20932" fmla="*/ 340519 w 1031876"/>
              <a:gd name="connsiteY20932" fmla="*/ 81955 h 1106488"/>
              <a:gd name="connsiteX20933" fmla="*/ 341313 w 1031876"/>
              <a:gd name="connsiteY20933" fmla="*/ 80963 h 1106488"/>
              <a:gd name="connsiteX20934" fmla="*/ 259557 w 1031876"/>
              <a:gd name="connsiteY20934" fmla="*/ 80963 h 1106488"/>
              <a:gd name="connsiteX20935" fmla="*/ 266701 w 1031876"/>
              <a:gd name="connsiteY20935" fmla="*/ 80963 h 1106488"/>
              <a:gd name="connsiteX20936" fmla="*/ 259557 w 1031876"/>
              <a:gd name="connsiteY20936" fmla="*/ 80963 h 1106488"/>
              <a:gd name="connsiteX20937" fmla="*/ 731838 w 1031876"/>
              <a:gd name="connsiteY20937" fmla="*/ 80962 h 1106488"/>
              <a:gd name="connsiteX20938" fmla="*/ 738188 w 1031876"/>
              <a:gd name="connsiteY20938" fmla="*/ 88900 h 1106488"/>
              <a:gd name="connsiteX20939" fmla="*/ 731838 w 1031876"/>
              <a:gd name="connsiteY20939" fmla="*/ 80962 h 1106488"/>
              <a:gd name="connsiteX20940" fmla="*/ 704057 w 1031876"/>
              <a:gd name="connsiteY20940" fmla="*/ 80962 h 1106488"/>
              <a:gd name="connsiteX20941" fmla="*/ 707629 w 1031876"/>
              <a:gd name="connsiteY20941" fmla="*/ 81954 h 1106488"/>
              <a:gd name="connsiteX20942" fmla="*/ 708603 w 1031876"/>
              <a:gd name="connsiteY20942" fmla="*/ 83849 h 1106488"/>
              <a:gd name="connsiteX20943" fmla="*/ 676034 w 1031876"/>
              <a:gd name="connsiteY20943" fmla="*/ 80732 h 1106488"/>
              <a:gd name="connsiteX20944" fmla="*/ 676276 w 1031876"/>
              <a:gd name="connsiteY20944" fmla="*/ 80962 h 1106488"/>
              <a:gd name="connsiteX20945" fmla="*/ 676734 w 1031876"/>
              <a:gd name="connsiteY20945" fmla="*/ 80962 h 1106488"/>
              <a:gd name="connsiteX20946" fmla="*/ 676638 w 1031876"/>
              <a:gd name="connsiteY20946" fmla="*/ 80866 h 1106488"/>
              <a:gd name="connsiteX20947" fmla="*/ 629059 w 1031876"/>
              <a:gd name="connsiteY20947" fmla="*/ 80296 h 1106488"/>
              <a:gd name="connsiteX20948" fmla="*/ 629059 w 1031876"/>
              <a:gd name="connsiteY20948" fmla="*/ 81150 h 1106488"/>
              <a:gd name="connsiteX20949" fmla="*/ 630982 w 1031876"/>
              <a:gd name="connsiteY20949" fmla="*/ 81043 h 1106488"/>
              <a:gd name="connsiteX20950" fmla="*/ 343334 w 1031876"/>
              <a:gd name="connsiteY20950" fmla="*/ 79872 h 1106488"/>
              <a:gd name="connsiteX20951" fmla="*/ 343000 w 1031876"/>
              <a:gd name="connsiteY20951" fmla="*/ 80169 h 1106488"/>
              <a:gd name="connsiteX20952" fmla="*/ 342108 w 1031876"/>
              <a:gd name="connsiteY20952" fmla="*/ 80962 h 1106488"/>
              <a:gd name="connsiteX20953" fmla="*/ 288156 w 1031876"/>
              <a:gd name="connsiteY20953" fmla="*/ 79442 h 1106488"/>
              <a:gd name="connsiteX20954" fmla="*/ 287179 w 1031876"/>
              <a:gd name="connsiteY20954" fmla="*/ 81150 h 1106488"/>
              <a:gd name="connsiteX20955" fmla="*/ 286324 w 1031876"/>
              <a:gd name="connsiteY20955" fmla="*/ 81150 h 1106488"/>
              <a:gd name="connsiteX20956" fmla="*/ 283760 w 1031876"/>
              <a:gd name="connsiteY20956" fmla="*/ 81150 h 1106488"/>
              <a:gd name="connsiteX20957" fmla="*/ 281196 w 1031876"/>
              <a:gd name="connsiteY20957" fmla="*/ 81150 h 1106488"/>
              <a:gd name="connsiteX20958" fmla="*/ 280596 w 1031876"/>
              <a:gd name="connsiteY20958" fmla="*/ 81150 h 1106488"/>
              <a:gd name="connsiteX20959" fmla="*/ 280341 w 1031876"/>
              <a:gd name="connsiteY20959" fmla="*/ 81272 h 1106488"/>
              <a:gd name="connsiteX20960" fmla="*/ 280341 w 1031876"/>
              <a:gd name="connsiteY20960" fmla="*/ 82004 h 1106488"/>
              <a:gd name="connsiteX20961" fmla="*/ 280341 w 1031876"/>
              <a:gd name="connsiteY20961" fmla="*/ 82516 h 1106488"/>
              <a:gd name="connsiteX20962" fmla="*/ 280140 w 1031876"/>
              <a:gd name="connsiteY20962" fmla="*/ 82556 h 1106488"/>
              <a:gd name="connsiteX20963" fmla="*/ 280322 w 1031876"/>
              <a:gd name="connsiteY20963" fmla="*/ 81280 h 1106488"/>
              <a:gd name="connsiteX20964" fmla="*/ 279896 w 1031876"/>
              <a:gd name="connsiteY20964" fmla="*/ 81483 h 1106488"/>
              <a:gd name="connsiteX20965" fmla="*/ 277855 w 1031876"/>
              <a:gd name="connsiteY20965" fmla="*/ 83013 h 1106488"/>
              <a:gd name="connsiteX20966" fmla="*/ 276383 w 1031876"/>
              <a:gd name="connsiteY20966" fmla="*/ 83307 h 1106488"/>
              <a:gd name="connsiteX20967" fmla="*/ 276260 w 1031876"/>
              <a:gd name="connsiteY20967" fmla="*/ 83215 h 1106488"/>
              <a:gd name="connsiteX20968" fmla="*/ 275838 w 1031876"/>
              <a:gd name="connsiteY20968" fmla="*/ 83416 h 1106488"/>
              <a:gd name="connsiteX20969" fmla="*/ 276383 w 1031876"/>
              <a:gd name="connsiteY20969" fmla="*/ 83307 h 1106488"/>
              <a:gd name="connsiteX20970" fmla="*/ 276923 w 1031876"/>
              <a:gd name="connsiteY20970" fmla="*/ 83711 h 1106488"/>
              <a:gd name="connsiteX20971" fmla="*/ 277855 w 1031876"/>
              <a:gd name="connsiteY20971" fmla="*/ 83013 h 1106488"/>
              <a:gd name="connsiteX20972" fmla="*/ 280140 w 1031876"/>
              <a:gd name="connsiteY20972" fmla="*/ 82556 h 1106488"/>
              <a:gd name="connsiteX20973" fmla="*/ 279815 w 1031876"/>
              <a:gd name="connsiteY20973" fmla="*/ 84828 h 1106488"/>
              <a:gd name="connsiteX20974" fmla="*/ 273504 w 1031876"/>
              <a:gd name="connsiteY20974" fmla="*/ 87980 h 1106488"/>
              <a:gd name="connsiteX20975" fmla="*/ 273504 w 1031876"/>
              <a:gd name="connsiteY20975" fmla="*/ 87127 h 1106488"/>
              <a:gd name="connsiteX20976" fmla="*/ 273504 w 1031876"/>
              <a:gd name="connsiteY20976" fmla="*/ 84565 h 1106488"/>
              <a:gd name="connsiteX20977" fmla="*/ 273504 w 1031876"/>
              <a:gd name="connsiteY20977" fmla="*/ 84104 h 1106488"/>
              <a:gd name="connsiteX20978" fmla="*/ 271947 w 1031876"/>
              <a:gd name="connsiteY20978" fmla="*/ 84312 h 1106488"/>
              <a:gd name="connsiteX20979" fmla="*/ 272616 w 1031876"/>
              <a:gd name="connsiteY20979" fmla="*/ 83131 h 1106488"/>
              <a:gd name="connsiteX20980" fmla="*/ 272410 w 1031876"/>
              <a:gd name="connsiteY20980" fmla="*/ 83063 h 1106488"/>
              <a:gd name="connsiteX20981" fmla="*/ 273504 w 1031876"/>
              <a:gd name="connsiteY20981" fmla="*/ 81150 h 1106488"/>
              <a:gd name="connsiteX20982" fmla="*/ 273504 w 1031876"/>
              <a:gd name="connsiteY20982" fmla="*/ 81565 h 1106488"/>
              <a:gd name="connsiteX20983" fmla="*/ 273669 w 1031876"/>
              <a:gd name="connsiteY20983" fmla="*/ 81274 h 1106488"/>
              <a:gd name="connsiteX20984" fmla="*/ 273504 w 1031876"/>
              <a:gd name="connsiteY20984" fmla="*/ 81150 h 1106488"/>
              <a:gd name="connsiteX20985" fmla="*/ 273739 w 1031876"/>
              <a:gd name="connsiteY20985" fmla="*/ 81150 h 1106488"/>
              <a:gd name="connsiteX20986" fmla="*/ 273845 w 1031876"/>
              <a:gd name="connsiteY20986" fmla="*/ 80963 h 1106488"/>
              <a:gd name="connsiteX20987" fmla="*/ 280989 w 1031876"/>
              <a:gd name="connsiteY20987" fmla="*/ 80963 h 1106488"/>
              <a:gd name="connsiteX20988" fmla="*/ 280687 w 1031876"/>
              <a:gd name="connsiteY20988" fmla="*/ 81107 h 1106488"/>
              <a:gd name="connsiteX20989" fmla="*/ 287179 w 1031876"/>
              <a:gd name="connsiteY20989" fmla="*/ 80296 h 1106488"/>
              <a:gd name="connsiteX20990" fmla="*/ 706655 w 1031876"/>
              <a:gd name="connsiteY20990" fmla="*/ 78653 h 1106488"/>
              <a:gd name="connsiteX20991" fmla="*/ 711201 w 1031876"/>
              <a:gd name="connsiteY20991" fmla="*/ 80962 h 1106488"/>
              <a:gd name="connsiteX20992" fmla="*/ 707629 w 1031876"/>
              <a:gd name="connsiteY20992" fmla="*/ 80168 h 1106488"/>
              <a:gd name="connsiteX20993" fmla="*/ 362392 w 1031876"/>
              <a:gd name="connsiteY20993" fmla="*/ 78589 h 1106488"/>
              <a:gd name="connsiteX20994" fmla="*/ 362392 w 1031876"/>
              <a:gd name="connsiteY20994" fmla="*/ 80296 h 1106488"/>
              <a:gd name="connsiteX20995" fmla="*/ 362392 w 1031876"/>
              <a:gd name="connsiteY20995" fmla="*/ 81150 h 1106488"/>
              <a:gd name="connsiteX20996" fmla="*/ 360469 w 1031876"/>
              <a:gd name="connsiteY20996" fmla="*/ 80189 h 1106488"/>
              <a:gd name="connsiteX20997" fmla="*/ 364315 w 1031876"/>
              <a:gd name="connsiteY20997" fmla="*/ 78268 h 1106488"/>
              <a:gd name="connsiteX20998" fmla="*/ 362392 w 1031876"/>
              <a:gd name="connsiteY20998" fmla="*/ 81150 h 1106488"/>
              <a:gd name="connsiteX20999" fmla="*/ 364012 w 1031876"/>
              <a:gd name="connsiteY20999" fmla="*/ 78319 h 1106488"/>
              <a:gd name="connsiteX21000" fmla="*/ 323997 w 1031876"/>
              <a:gd name="connsiteY21000" fmla="*/ 77997 h 1106488"/>
              <a:gd name="connsiteX21001" fmla="*/ 321367 w 1031876"/>
              <a:gd name="connsiteY21001" fmla="*/ 80296 h 1106488"/>
              <a:gd name="connsiteX21002" fmla="*/ 314529 w 1031876"/>
              <a:gd name="connsiteY21002" fmla="*/ 81150 h 1106488"/>
              <a:gd name="connsiteX21003" fmla="*/ 320512 w 1031876"/>
              <a:gd name="connsiteY21003" fmla="*/ 80296 h 1106488"/>
              <a:gd name="connsiteX21004" fmla="*/ 320683 w 1031876"/>
              <a:gd name="connsiteY21004" fmla="*/ 79101 h 1106488"/>
              <a:gd name="connsiteX21005" fmla="*/ 656432 w 1031876"/>
              <a:gd name="connsiteY21005" fmla="*/ 76779 h 1106488"/>
              <a:gd name="connsiteX21006" fmla="*/ 656432 w 1031876"/>
              <a:gd name="connsiteY21006" fmla="*/ 81173 h 1106488"/>
              <a:gd name="connsiteX21007" fmla="*/ 656432 w 1031876"/>
              <a:gd name="connsiteY21007" fmla="*/ 81756 h 1106488"/>
              <a:gd name="connsiteX21008" fmla="*/ 656047 w 1031876"/>
              <a:gd name="connsiteY21008" fmla="*/ 81271 h 1106488"/>
              <a:gd name="connsiteX21009" fmla="*/ 655786 w 1031876"/>
              <a:gd name="connsiteY21009" fmla="*/ 81357 h 1106488"/>
              <a:gd name="connsiteX21010" fmla="*/ 656432 w 1031876"/>
              <a:gd name="connsiteY21010" fmla="*/ 81756 h 1106488"/>
              <a:gd name="connsiteX21011" fmla="*/ 654589 w 1031876"/>
              <a:gd name="connsiteY21011" fmla="*/ 81756 h 1106488"/>
              <a:gd name="connsiteX21012" fmla="*/ 654358 w 1031876"/>
              <a:gd name="connsiteY21012" fmla="*/ 81833 h 1106488"/>
              <a:gd name="connsiteX21013" fmla="*/ 653818 w 1031876"/>
              <a:gd name="connsiteY21013" fmla="*/ 81756 h 1106488"/>
              <a:gd name="connsiteX21014" fmla="*/ 653125 w 1031876"/>
              <a:gd name="connsiteY21014" fmla="*/ 81756 h 1106488"/>
              <a:gd name="connsiteX21015" fmla="*/ 650178 w 1031876"/>
              <a:gd name="connsiteY21015" fmla="*/ 81756 h 1106488"/>
              <a:gd name="connsiteX21016" fmla="*/ 655554 w 1031876"/>
              <a:gd name="connsiteY21016" fmla="*/ 87127 h 1106488"/>
              <a:gd name="connsiteX21017" fmla="*/ 656409 w 1031876"/>
              <a:gd name="connsiteY21017" fmla="*/ 87980 h 1106488"/>
              <a:gd name="connsiteX21018" fmla="*/ 658332 w 1031876"/>
              <a:gd name="connsiteY21018" fmla="*/ 87980 h 1106488"/>
              <a:gd name="connsiteX21019" fmla="*/ 659828 w 1031876"/>
              <a:gd name="connsiteY21019" fmla="*/ 87980 h 1106488"/>
              <a:gd name="connsiteX21020" fmla="*/ 663247 w 1031876"/>
              <a:gd name="connsiteY21020" fmla="*/ 87980 h 1106488"/>
              <a:gd name="connsiteX21021" fmla="*/ 666666 w 1031876"/>
              <a:gd name="connsiteY21021" fmla="*/ 87980 h 1106488"/>
              <a:gd name="connsiteX21022" fmla="*/ 669174 w 1031876"/>
              <a:gd name="connsiteY21022" fmla="*/ 87980 h 1106488"/>
              <a:gd name="connsiteX21023" fmla="*/ 666801 w 1031876"/>
              <a:gd name="connsiteY21023" fmla="*/ 83494 h 1106488"/>
              <a:gd name="connsiteX21024" fmla="*/ 668834 w 1031876"/>
              <a:gd name="connsiteY21024" fmla="*/ 84435 h 1106488"/>
              <a:gd name="connsiteX21025" fmla="*/ 669661 w 1031876"/>
              <a:gd name="connsiteY21025" fmla="*/ 81756 h 1106488"/>
              <a:gd name="connsiteX21026" fmla="*/ 672969 w 1031876"/>
              <a:gd name="connsiteY21026" fmla="*/ 85328 h 1106488"/>
              <a:gd name="connsiteX21027" fmla="*/ 675424 w 1031876"/>
              <a:gd name="connsiteY21027" fmla="*/ 87980 h 1106488"/>
              <a:gd name="connsiteX21028" fmla="*/ 676350 w 1031876"/>
              <a:gd name="connsiteY21028" fmla="*/ 87980 h 1106488"/>
              <a:gd name="connsiteX21029" fmla="*/ 673365 w 1031876"/>
              <a:gd name="connsiteY21029" fmla="*/ 81954 h 1106488"/>
              <a:gd name="connsiteX21030" fmla="*/ 669926 w 1031876"/>
              <a:gd name="connsiteY21030" fmla="*/ 80962 h 1106488"/>
              <a:gd name="connsiteX21031" fmla="*/ 669608 w 1031876"/>
              <a:gd name="connsiteY21031" fmla="*/ 80962 h 1106488"/>
              <a:gd name="connsiteX21032" fmla="*/ 669598 w 1031876"/>
              <a:gd name="connsiteY21032" fmla="*/ 80926 h 1106488"/>
              <a:gd name="connsiteX21033" fmla="*/ 669566 w 1031876"/>
              <a:gd name="connsiteY21033" fmla="*/ 80922 h 1106488"/>
              <a:gd name="connsiteX21034" fmla="*/ 669608 w 1031876"/>
              <a:gd name="connsiteY21034" fmla="*/ 80962 h 1106488"/>
              <a:gd name="connsiteX21035" fmla="*/ 669437 w 1031876"/>
              <a:gd name="connsiteY21035" fmla="*/ 80908 h 1106488"/>
              <a:gd name="connsiteX21036" fmla="*/ 662782 w 1031876"/>
              <a:gd name="connsiteY21036" fmla="*/ 80168 h 1106488"/>
              <a:gd name="connsiteX21037" fmla="*/ 659798 w 1031876"/>
              <a:gd name="connsiteY21037" fmla="*/ 77848 h 1106488"/>
              <a:gd name="connsiteX21038" fmla="*/ 659607 w 1031876"/>
              <a:gd name="connsiteY21038" fmla="*/ 77787 h 1106488"/>
              <a:gd name="connsiteX21039" fmla="*/ 658462 w 1031876"/>
              <a:gd name="connsiteY21039" fmla="*/ 77424 h 1106488"/>
              <a:gd name="connsiteX21040" fmla="*/ 663047 w 1031876"/>
              <a:gd name="connsiteY21040" fmla="*/ 81756 h 1106488"/>
              <a:gd name="connsiteX21041" fmla="*/ 657259 w 1031876"/>
              <a:gd name="connsiteY21041" fmla="*/ 80863 h 1106488"/>
              <a:gd name="connsiteX21042" fmla="*/ 656731 w 1031876"/>
              <a:gd name="connsiteY21042" fmla="*/ 76874 h 1106488"/>
              <a:gd name="connsiteX21043" fmla="*/ 649834 w 1031876"/>
              <a:gd name="connsiteY21043" fmla="*/ 74684 h 1106488"/>
              <a:gd name="connsiteX21044" fmla="*/ 650644 w 1031876"/>
              <a:gd name="connsiteY21044" fmla="*/ 78184 h 1106488"/>
              <a:gd name="connsiteX21045" fmla="*/ 655450 w 1031876"/>
              <a:gd name="connsiteY21045" fmla="*/ 81150 h 1106488"/>
              <a:gd name="connsiteX21046" fmla="*/ 655554 w 1031876"/>
              <a:gd name="connsiteY21046" fmla="*/ 81150 h 1106488"/>
              <a:gd name="connsiteX21047" fmla="*/ 655951 w 1031876"/>
              <a:gd name="connsiteY21047" fmla="*/ 81150 h 1106488"/>
              <a:gd name="connsiteX21048" fmla="*/ 651471 w 1031876"/>
              <a:gd name="connsiteY21048" fmla="*/ 75505 h 1106488"/>
              <a:gd name="connsiteX21049" fmla="*/ 652076 w 1031876"/>
              <a:gd name="connsiteY21049" fmla="*/ 75396 h 1106488"/>
              <a:gd name="connsiteX21050" fmla="*/ 731838 w 1031876"/>
              <a:gd name="connsiteY21050" fmla="*/ 74613 h 1106488"/>
              <a:gd name="connsiteX21051" fmla="*/ 735807 w 1031876"/>
              <a:gd name="connsiteY21051" fmla="*/ 77788 h 1106488"/>
              <a:gd name="connsiteX21052" fmla="*/ 744535 w 1031876"/>
              <a:gd name="connsiteY21052" fmla="*/ 80962 h 1106488"/>
              <a:gd name="connsiteX21053" fmla="*/ 744537 w 1031876"/>
              <a:gd name="connsiteY21053" fmla="*/ 80962 h 1106488"/>
              <a:gd name="connsiteX21054" fmla="*/ 738982 w 1031876"/>
              <a:gd name="connsiteY21054" fmla="*/ 75407 h 1106488"/>
              <a:gd name="connsiteX21055" fmla="*/ 738188 w 1031876"/>
              <a:gd name="connsiteY21055" fmla="*/ 74613 h 1106488"/>
              <a:gd name="connsiteX21056" fmla="*/ 744538 w 1031876"/>
              <a:gd name="connsiteY21056" fmla="*/ 74613 h 1106488"/>
              <a:gd name="connsiteX21057" fmla="*/ 744538 w 1031876"/>
              <a:gd name="connsiteY21057" fmla="*/ 80169 h 1106488"/>
              <a:gd name="connsiteX21058" fmla="*/ 744538 w 1031876"/>
              <a:gd name="connsiteY21058" fmla="*/ 80962 h 1106488"/>
              <a:gd name="connsiteX21059" fmla="*/ 745332 w 1031876"/>
              <a:gd name="connsiteY21059" fmla="*/ 80962 h 1106488"/>
              <a:gd name="connsiteX21060" fmla="*/ 745358 w 1031876"/>
              <a:gd name="connsiteY21060" fmla="*/ 81168 h 1106488"/>
              <a:gd name="connsiteX21061" fmla="*/ 748110 w 1031876"/>
              <a:gd name="connsiteY21061" fmla="*/ 81856 h 1106488"/>
              <a:gd name="connsiteX21062" fmla="*/ 751682 w 1031876"/>
              <a:gd name="connsiteY21062" fmla="*/ 88107 h 1106488"/>
              <a:gd name="connsiteX21063" fmla="*/ 748110 w 1031876"/>
              <a:gd name="connsiteY21063" fmla="*/ 84535 h 1106488"/>
              <a:gd name="connsiteX21064" fmla="*/ 745449 w 1031876"/>
              <a:gd name="connsiteY21064" fmla="*/ 81874 h 1106488"/>
              <a:gd name="connsiteX21065" fmla="*/ 746225 w 1031876"/>
              <a:gd name="connsiteY21065" fmla="*/ 87908 h 1106488"/>
              <a:gd name="connsiteX21066" fmla="*/ 752476 w 1031876"/>
              <a:gd name="connsiteY21066" fmla="*/ 88900 h 1106488"/>
              <a:gd name="connsiteX21067" fmla="*/ 751947 w 1031876"/>
              <a:gd name="connsiteY21067" fmla="*/ 88900 h 1106488"/>
              <a:gd name="connsiteX21068" fmla="*/ 745067 w 1031876"/>
              <a:gd name="connsiteY21068" fmla="*/ 88900 h 1106488"/>
              <a:gd name="connsiteX21069" fmla="*/ 745332 w 1031876"/>
              <a:gd name="connsiteY21069" fmla="*/ 88900 h 1106488"/>
              <a:gd name="connsiteX21070" fmla="*/ 741760 w 1031876"/>
              <a:gd name="connsiteY21070" fmla="*/ 84931 h 1106488"/>
              <a:gd name="connsiteX21071" fmla="*/ 738189 w 1031876"/>
              <a:gd name="connsiteY21071" fmla="*/ 80963 h 1106488"/>
              <a:gd name="connsiteX21072" fmla="*/ 738188 w 1031876"/>
              <a:gd name="connsiteY21072" fmla="*/ 80963 h 1106488"/>
              <a:gd name="connsiteX21073" fmla="*/ 740728 w 1031876"/>
              <a:gd name="connsiteY21073" fmla="*/ 86519 h 1106488"/>
              <a:gd name="connsiteX21074" fmla="*/ 738188 w 1031876"/>
              <a:gd name="connsiteY21074" fmla="*/ 84931 h 1106488"/>
              <a:gd name="connsiteX21075" fmla="*/ 736456 w 1031876"/>
              <a:gd name="connsiteY21075" fmla="*/ 83849 h 1106488"/>
              <a:gd name="connsiteX21076" fmla="*/ 738188 w 1031876"/>
              <a:gd name="connsiteY21076" fmla="*/ 80963 h 1106488"/>
              <a:gd name="connsiteX21077" fmla="*/ 738187 w 1031876"/>
              <a:gd name="connsiteY21077" fmla="*/ 80962 h 1106488"/>
              <a:gd name="connsiteX21078" fmla="*/ 735807 w 1031876"/>
              <a:gd name="connsiteY21078" fmla="*/ 81954 h 1106488"/>
              <a:gd name="connsiteX21079" fmla="*/ 736456 w 1031876"/>
              <a:gd name="connsiteY21079" fmla="*/ 83849 h 1106488"/>
              <a:gd name="connsiteX21080" fmla="*/ 731838 w 1031876"/>
              <a:gd name="connsiteY21080" fmla="*/ 80962 h 1106488"/>
              <a:gd name="connsiteX21081" fmla="*/ 735013 w 1031876"/>
              <a:gd name="connsiteY21081" fmla="*/ 80962 h 1106488"/>
              <a:gd name="connsiteX21082" fmla="*/ 738186 w 1031876"/>
              <a:gd name="connsiteY21082" fmla="*/ 80962 h 1106488"/>
              <a:gd name="connsiteX21083" fmla="*/ 738187 w 1031876"/>
              <a:gd name="connsiteY21083" fmla="*/ 80962 h 1106488"/>
              <a:gd name="connsiteX21084" fmla="*/ 737394 w 1031876"/>
              <a:gd name="connsiteY21084" fmla="*/ 80169 h 1106488"/>
              <a:gd name="connsiteX21085" fmla="*/ 731838 w 1031876"/>
              <a:gd name="connsiteY21085" fmla="*/ 74613 h 1106488"/>
              <a:gd name="connsiteX21086" fmla="*/ 349251 w 1031876"/>
              <a:gd name="connsiteY21086" fmla="*/ 74613 h 1106488"/>
              <a:gd name="connsiteX21087" fmla="*/ 345679 w 1031876"/>
              <a:gd name="connsiteY21087" fmla="*/ 77788 h 1106488"/>
              <a:gd name="connsiteX21088" fmla="*/ 343334 w 1031876"/>
              <a:gd name="connsiteY21088" fmla="*/ 79872 h 1106488"/>
              <a:gd name="connsiteX21089" fmla="*/ 252413 w 1031876"/>
              <a:gd name="connsiteY21089" fmla="*/ 74613 h 1106488"/>
              <a:gd name="connsiteX21090" fmla="*/ 260351 w 1031876"/>
              <a:gd name="connsiteY21090" fmla="*/ 74613 h 1106488"/>
              <a:gd name="connsiteX21091" fmla="*/ 252413 w 1031876"/>
              <a:gd name="connsiteY21091" fmla="*/ 80963 h 1106488"/>
              <a:gd name="connsiteX21092" fmla="*/ 252413 w 1031876"/>
              <a:gd name="connsiteY21092" fmla="*/ 74613 h 1106488"/>
              <a:gd name="connsiteX21093" fmla="*/ 711201 w 1031876"/>
              <a:gd name="connsiteY21093" fmla="*/ 74612 h 1106488"/>
              <a:gd name="connsiteX21094" fmla="*/ 725489 w 1031876"/>
              <a:gd name="connsiteY21094" fmla="*/ 80962 h 1106488"/>
              <a:gd name="connsiteX21095" fmla="*/ 718345 w 1031876"/>
              <a:gd name="connsiteY21095" fmla="*/ 80962 h 1106488"/>
              <a:gd name="connsiteX21096" fmla="*/ 711201 w 1031876"/>
              <a:gd name="connsiteY21096" fmla="*/ 74612 h 1106488"/>
              <a:gd name="connsiteX21097" fmla="*/ 704851 w 1031876"/>
              <a:gd name="connsiteY21097" fmla="*/ 74612 h 1106488"/>
              <a:gd name="connsiteX21098" fmla="*/ 711201 w 1031876"/>
              <a:gd name="connsiteY21098" fmla="*/ 74612 h 1106488"/>
              <a:gd name="connsiteX21099" fmla="*/ 711201 w 1031876"/>
              <a:gd name="connsiteY21099" fmla="*/ 80962 h 1106488"/>
              <a:gd name="connsiteX21100" fmla="*/ 704851 w 1031876"/>
              <a:gd name="connsiteY21100" fmla="*/ 74612 h 1106488"/>
              <a:gd name="connsiteX21101" fmla="*/ 690563 w 1031876"/>
              <a:gd name="connsiteY21101" fmla="*/ 74612 h 1106488"/>
              <a:gd name="connsiteX21102" fmla="*/ 690565 w 1031876"/>
              <a:gd name="connsiteY21102" fmla="*/ 74614 h 1106488"/>
              <a:gd name="connsiteX21103" fmla="*/ 696119 w 1031876"/>
              <a:gd name="connsiteY21103" fmla="*/ 77788 h 1106488"/>
              <a:gd name="connsiteX21104" fmla="*/ 696913 w 1031876"/>
              <a:gd name="connsiteY21104" fmla="*/ 80962 h 1106488"/>
              <a:gd name="connsiteX21105" fmla="*/ 696913 w 1031876"/>
              <a:gd name="connsiteY21105" fmla="*/ 80962 h 1106488"/>
              <a:gd name="connsiteX21106" fmla="*/ 696913 w 1031876"/>
              <a:gd name="connsiteY21106" fmla="*/ 80963 h 1106488"/>
              <a:gd name="connsiteX21107" fmla="*/ 696912 w 1031876"/>
              <a:gd name="connsiteY21107" fmla="*/ 80962 h 1106488"/>
              <a:gd name="connsiteX21108" fmla="*/ 691357 w 1031876"/>
              <a:gd name="connsiteY21108" fmla="*/ 80962 h 1106488"/>
              <a:gd name="connsiteX21109" fmla="*/ 690563 w 1031876"/>
              <a:gd name="connsiteY21109" fmla="*/ 80962 h 1106488"/>
              <a:gd name="connsiteX21110" fmla="*/ 690563 w 1031876"/>
              <a:gd name="connsiteY21110" fmla="*/ 80168 h 1106488"/>
              <a:gd name="connsiteX21111" fmla="*/ 690563 w 1031876"/>
              <a:gd name="connsiteY21111" fmla="*/ 74613 h 1106488"/>
              <a:gd name="connsiteX21112" fmla="*/ 662941 w 1031876"/>
              <a:gd name="connsiteY21112" fmla="*/ 74612 h 1106488"/>
              <a:gd name="connsiteX21113" fmla="*/ 666725 w 1031876"/>
              <a:gd name="connsiteY21113" fmla="*/ 76671 h 1106488"/>
              <a:gd name="connsiteX21114" fmla="*/ 666275 w 1031876"/>
              <a:gd name="connsiteY21114" fmla="*/ 76993 h 1106488"/>
              <a:gd name="connsiteX21115" fmla="*/ 662941 w 1031876"/>
              <a:gd name="connsiteY21115" fmla="*/ 74612 h 1106488"/>
              <a:gd name="connsiteX21116" fmla="*/ 628970 w 1031876"/>
              <a:gd name="connsiteY21116" fmla="*/ 74502 h 1106488"/>
              <a:gd name="connsiteX21117" fmla="*/ 627136 w 1031876"/>
              <a:gd name="connsiteY21117" fmla="*/ 78268 h 1106488"/>
              <a:gd name="connsiteX21118" fmla="*/ 629059 w 1031876"/>
              <a:gd name="connsiteY21118" fmla="*/ 80296 h 1106488"/>
              <a:gd name="connsiteX21119" fmla="*/ 629059 w 1031876"/>
              <a:gd name="connsiteY21119" fmla="*/ 74608 h 1106488"/>
              <a:gd name="connsiteX21120" fmla="*/ 629059 w 1031876"/>
              <a:gd name="connsiteY21120" fmla="*/ 74607 h 1106488"/>
              <a:gd name="connsiteX21121" fmla="*/ 629048 w 1031876"/>
              <a:gd name="connsiteY21121" fmla="*/ 74612 h 1106488"/>
              <a:gd name="connsiteX21122" fmla="*/ 635896 w 1031876"/>
              <a:gd name="connsiteY21122" fmla="*/ 74320 h 1106488"/>
              <a:gd name="connsiteX21123" fmla="*/ 636058 w 1031876"/>
              <a:gd name="connsiteY21123" fmla="*/ 74481 h 1106488"/>
              <a:gd name="connsiteX21124" fmla="*/ 636189 w 1031876"/>
              <a:gd name="connsiteY21124" fmla="*/ 74612 h 1106488"/>
              <a:gd name="connsiteX21125" fmla="*/ 639315 w 1031876"/>
              <a:gd name="connsiteY21125" fmla="*/ 77735 h 1106488"/>
              <a:gd name="connsiteX21126" fmla="*/ 642734 w 1031876"/>
              <a:gd name="connsiteY21126" fmla="*/ 81150 h 1106488"/>
              <a:gd name="connsiteX21127" fmla="*/ 636751 w 1031876"/>
              <a:gd name="connsiteY21127" fmla="*/ 77735 h 1106488"/>
              <a:gd name="connsiteX21128" fmla="*/ 635969 w 1031876"/>
              <a:gd name="connsiteY21128" fmla="*/ 74612 h 1106488"/>
              <a:gd name="connsiteX21129" fmla="*/ 635950 w 1031876"/>
              <a:gd name="connsiteY21129" fmla="*/ 74535 h 1106488"/>
              <a:gd name="connsiteX21130" fmla="*/ 335042 w 1031876"/>
              <a:gd name="connsiteY21130" fmla="*/ 74320 h 1106488"/>
              <a:gd name="connsiteX21131" fmla="*/ 334940 w 1031876"/>
              <a:gd name="connsiteY21131" fmla="*/ 74625 h 1106488"/>
              <a:gd name="connsiteX21132" fmla="*/ 334963 w 1031876"/>
              <a:gd name="connsiteY21132" fmla="*/ 74612 h 1106488"/>
              <a:gd name="connsiteX21133" fmla="*/ 334930 w 1031876"/>
              <a:gd name="connsiteY21133" fmla="*/ 74657 h 1106488"/>
              <a:gd name="connsiteX21134" fmla="*/ 334187 w 1031876"/>
              <a:gd name="connsiteY21134" fmla="*/ 76881 h 1106488"/>
              <a:gd name="connsiteX21135" fmla="*/ 333486 w 1031876"/>
              <a:gd name="connsiteY21135" fmla="*/ 76581 h 1106488"/>
              <a:gd name="connsiteX21136" fmla="*/ 332582 w 1031876"/>
              <a:gd name="connsiteY21136" fmla="*/ 77787 h 1106488"/>
              <a:gd name="connsiteX21137" fmla="*/ 334127 w 1031876"/>
              <a:gd name="connsiteY21137" fmla="*/ 79847 h 1106488"/>
              <a:gd name="connsiteX21138" fmla="*/ 338932 w 1031876"/>
              <a:gd name="connsiteY21138" fmla="*/ 78184 h 1106488"/>
              <a:gd name="connsiteX21139" fmla="*/ 349251 w 1031876"/>
              <a:gd name="connsiteY21139" fmla="*/ 74612 h 1106488"/>
              <a:gd name="connsiteX21140" fmla="*/ 339792 w 1031876"/>
              <a:gd name="connsiteY21140" fmla="*/ 78184 h 1106488"/>
              <a:gd name="connsiteX21141" fmla="*/ 336448 w 1031876"/>
              <a:gd name="connsiteY21141" fmla="*/ 80962 h 1106488"/>
              <a:gd name="connsiteX21142" fmla="*/ 335492 w 1031876"/>
              <a:gd name="connsiteY21142" fmla="*/ 81756 h 1106488"/>
              <a:gd name="connsiteX21143" fmla="*/ 334328 w 1031876"/>
              <a:gd name="connsiteY21143" fmla="*/ 81756 h 1106488"/>
              <a:gd name="connsiteX21144" fmla="*/ 332053 w 1031876"/>
              <a:gd name="connsiteY21144" fmla="*/ 81756 h 1106488"/>
              <a:gd name="connsiteX21145" fmla="*/ 330333 w 1031876"/>
              <a:gd name="connsiteY21145" fmla="*/ 81756 h 1106488"/>
              <a:gd name="connsiteX21146" fmla="*/ 328613 w 1031876"/>
              <a:gd name="connsiteY21146" fmla="*/ 81756 h 1106488"/>
              <a:gd name="connsiteX21147" fmla="*/ 330907 w 1031876"/>
              <a:gd name="connsiteY21147" fmla="*/ 80962 h 1106488"/>
              <a:gd name="connsiteX21148" fmla="*/ 329407 w 1031876"/>
              <a:gd name="connsiteY21148" fmla="*/ 80962 h 1106488"/>
              <a:gd name="connsiteX21149" fmla="*/ 328613 w 1031876"/>
              <a:gd name="connsiteY21149" fmla="*/ 80962 h 1106488"/>
              <a:gd name="connsiteX21150" fmla="*/ 329407 w 1031876"/>
              <a:gd name="connsiteY21150" fmla="*/ 77787 h 1106488"/>
              <a:gd name="connsiteX21151" fmla="*/ 332361 w 1031876"/>
              <a:gd name="connsiteY21151" fmla="*/ 76099 h 1106488"/>
              <a:gd name="connsiteX21152" fmla="*/ 331196 w 1031876"/>
              <a:gd name="connsiteY21152" fmla="*/ 75600 h 1106488"/>
              <a:gd name="connsiteX21153" fmla="*/ 328204 w 1031876"/>
              <a:gd name="connsiteY21153" fmla="*/ 74320 h 1106488"/>
              <a:gd name="connsiteX21154" fmla="*/ 328733 w 1031876"/>
              <a:gd name="connsiteY21154" fmla="*/ 74546 h 1106488"/>
              <a:gd name="connsiteX21155" fmla="*/ 331196 w 1031876"/>
              <a:gd name="connsiteY21155" fmla="*/ 75600 h 1106488"/>
              <a:gd name="connsiteX21156" fmla="*/ 328613 w 1031876"/>
              <a:gd name="connsiteY21156" fmla="*/ 76460 h 1106488"/>
              <a:gd name="connsiteX21157" fmla="*/ 328613 w 1031876"/>
              <a:gd name="connsiteY21157" fmla="*/ 77787 h 1106488"/>
              <a:gd name="connsiteX21158" fmla="*/ 328613 w 1031876"/>
              <a:gd name="connsiteY21158" fmla="*/ 80962 h 1106488"/>
              <a:gd name="connsiteX21159" fmla="*/ 325636 w 1031876"/>
              <a:gd name="connsiteY21159" fmla="*/ 80168 h 1106488"/>
              <a:gd name="connsiteX21160" fmla="*/ 327408 w 1031876"/>
              <a:gd name="connsiteY21160" fmla="*/ 76862 h 1106488"/>
              <a:gd name="connsiteX21161" fmla="*/ 324786 w 1031876"/>
              <a:gd name="connsiteY21161" fmla="*/ 77735 h 1106488"/>
              <a:gd name="connsiteX21162" fmla="*/ 323997 w 1031876"/>
              <a:gd name="connsiteY21162" fmla="*/ 77997 h 1106488"/>
              <a:gd name="connsiteX21163" fmla="*/ 321367 w 1031876"/>
              <a:gd name="connsiteY21163" fmla="*/ 74320 h 1106488"/>
              <a:gd name="connsiteX21164" fmla="*/ 320683 w 1031876"/>
              <a:gd name="connsiteY21164" fmla="*/ 79101 h 1106488"/>
              <a:gd name="connsiteX21165" fmla="*/ 314529 w 1031876"/>
              <a:gd name="connsiteY21165" fmla="*/ 81150 h 1106488"/>
              <a:gd name="connsiteX21166" fmla="*/ 321367 w 1031876"/>
              <a:gd name="connsiteY21166" fmla="*/ 74320 h 1106488"/>
              <a:gd name="connsiteX21167" fmla="*/ 356623 w 1031876"/>
              <a:gd name="connsiteY21167" fmla="*/ 73942 h 1106488"/>
              <a:gd name="connsiteX21168" fmla="*/ 356236 w 1031876"/>
              <a:gd name="connsiteY21168" fmla="*/ 73977 h 1106488"/>
              <a:gd name="connsiteX21169" fmla="*/ 355893 w 1031876"/>
              <a:gd name="connsiteY21169" fmla="*/ 74320 h 1106488"/>
              <a:gd name="connsiteX21170" fmla="*/ 356226 w 1031876"/>
              <a:gd name="connsiteY21170" fmla="*/ 74320 h 1106488"/>
              <a:gd name="connsiteX21171" fmla="*/ 664067 w 1031876"/>
              <a:gd name="connsiteY21171" fmla="*/ 73227 h 1106488"/>
              <a:gd name="connsiteX21172" fmla="*/ 664102 w 1031876"/>
              <a:gd name="connsiteY21172" fmla="*/ 73466 h 1106488"/>
              <a:gd name="connsiteX21173" fmla="*/ 670084 w 1031876"/>
              <a:gd name="connsiteY21173" fmla="*/ 74320 h 1106488"/>
              <a:gd name="connsiteX21174" fmla="*/ 666665 w 1031876"/>
              <a:gd name="connsiteY21174" fmla="*/ 74320 h 1106488"/>
              <a:gd name="connsiteX21175" fmla="*/ 663247 w 1031876"/>
              <a:gd name="connsiteY21175" fmla="*/ 74320 h 1106488"/>
              <a:gd name="connsiteX21176" fmla="*/ 707629 w 1031876"/>
              <a:gd name="connsiteY21176" fmla="*/ 72231 h 1106488"/>
              <a:gd name="connsiteX21177" fmla="*/ 711201 w 1031876"/>
              <a:gd name="connsiteY21177" fmla="*/ 74612 h 1106488"/>
              <a:gd name="connsiteX21178" fmla="*/ 707146 w 1031876"/>
              <a:gd name="connsiteY21178" fmla="*/ 72552 h 1106488"/>
              <a:gd name="connsiteX21179" fmla="*/ 296131 w 1031876"/>
              <a:gd name="connsiteY21179" fmla="*/ 72048 h 1106488"/>
              <a:gd name="connsiteX21180" fmla="*/ 295442 w 1031876"/>
              <a:gd name="connsiteY21180" fmla="*/ 73119 h 1106488"/>
              <a:gd name="connsiteX21181" fmla="*/ 295375 w 1031876"/>
              <a:gd name="connsiteY21181" fmla="*/ 72231 h 1106488"/>
              <a:gd name="connsiteX21182" fmla="*/ 297339 w 1031876"/>
              <a:gd name="connsiteY21182" fmla="*/ 70168 h 1106488"/>
              <a:gd name="connsiteX21183" fmla="*/ 294482 w 1031876"/>
              <a:gd name="connsiteY21183" fmla="*/ 71438 h 1106488"/>
              <a:gd name="connsiteX21184" fmla="*/ 292958 w 1031876"/>
              <a:gd name="connsiteY21184" fmla="*/ 72115 h 1106488"/>
              <a:gd name="connsiteX21185" fmla="*/ 292167 w 1031876"/>
              <a:gd name="connsiteY21185" fmla="*/ 73818 h 1106488"/>
              <a:gd name="connsiteX21186" fmla="*/ 293895 w 1031876"/>
              <a:gd name="connsiteY21186" fmla="*/ 74350 h 1106488"/>
              <a:gd name="connsiteX21187" fmla="*/ 294017 w 1031876"/>
              <a:gd name="connsiteY21187" fmla="*/ 74320 h 1106488"/>
              <a:gd name="connsiteX21188" fmla="*/ 293960 w 1031876"/>
              <a:gd name="connsiteY21188" fmla="*/ 74370 h 1106488"/>
              <a:gd name="connsiteX21189" fmla="*/ 293965 w 1031876"/>
              <a:gd name="connsiteY21189" fmla="*/ 74371 h 1106488"/>
              <a:gd name="connsiteX21190" fmla="*/ 294017 w 1031876"/>
              <a:gd name="connsiteY21190" fmla="*/ 74320 h 1106488"/>
              <a:gd name="connsiteX21191" fmla="*/ 294008 w 1031876"/>
              <a:gd name="connsiteY21191" fmla="*/ 74385 h 1106488"/>
              <a:gd name="connsiteX21192" fmla="*/ 294017 w 1031876"/>
              <a:gd name="connsiteY21192" fmla="*/ 74387 h 1106488"/>
              <a:gd name="connsiteX21193" fmla="*/ 294017 w 1031876"/>
              <a:gd name="connsiteY21193" fmla="*/ 74320 h 1106488"/>
              <a:gd name="connsiteX21194" fmla="*/ 294035 w 1031876"/>
              <a:gd name="connsiteY21194" fmla="*/ 74393 h 1106488"/>
              <a:gd name="connsiteX21195" fmla="*/ 294171 w 1031876"/>
              <a:gd name="connsiteY21195" fmla="*/ 74435 h 1106488"/>
              <a:gd name="connsiteX21196" fmla="*/ 294017 w 1031876"/>
              <a:gd name="connsiteY21196" fmla="*/ 74320 h 1106488"/>
              <a:gd name="connsiteX21197" fmla="*/ 294615 w 1031876"/>
              <a:gd name="connsiteY21197" fmla="*/ 74405 h 1106488"/>
              <a:gd name="connsiteX21198" fmla="*/ 295442 w 1031876"/>
              <a:gd name="connsiteY21198" fmla="*/ 73119 h 1106488"/>
              <a:gd name="connsiteX21199" fmla="*/ 295461 w 1031876"/>
              <a:gd name="connsiteY21199" fmla="*/ 73376 h 1106488"/>
              <a:gd name="connsiteX21200" fmla="*/ 294643 w 1031876"/>
              <a:gd name="connsiteY21200" fmla="*/ 74409 h 1106488"/>
              <a:gd name="connsiteX21201" fmla="*/ 299760 w 1031876"/>
              <a:gd name="connsiteY21201" fmla="*/ 75139 h 1106488"/>
              <a:gd name="connsiteX21202" fmla="*/ 297436 w 1031876"/>
              <a:gd name="connsiteY21202" fmla="*/ 76881 h 1106488"/>
              <a:gd name="connsiteX21203" fmla="*/ 294407 w 1031876"/>
              <a:gd name="connsiteY21203" fmla="*/ 74612 h 1106488"/>
              <a:gd name="connsiteX21204" fmla="*/ 294090 w 1031876"/>
              <a:gd name="connsiteY21204" fmla="*/ 74612 h 1106488"/>
              <a:gd name="connsiteX21205" fmla="*/ 294872 w 1031876"/>
              <a:gd name="connsiteY21205" fmla="*/ 77735 h 1106488"/>
              <a:gd name="connsiteX21206" fmla="*/ 300854 w 1031876"/>
              <a:gd name="connsiteY21206" fmla="*/ 81150 h 1106488"/>
              <a:gd name="connsiteX21207" fmla="*/ 299999 w 1031876"/>
              <a:gd name="connsiteY21207" fmla="*/ 75173 h 1106488"/>
              <a:gd name="connsiteX21208" fmla="*/ 299760 w 1031876"/>
              <a:gd name="connsiteY21208" fmla="*/ 75139 h 1106488"/>
              <a:gd name="connsiteX21209" fmla="*/ 300653 w 1031876"/>
              <a:gd name="connsiteY21209" fmla="*/ 74470 h 1106488"/>
              <a:gd name="connsiteX21210" fmla="*/ 295487 w 1031876"/>
              <a:gd name="connsiteY21210" fmla="*/ 73719 h 1106488"/>
              <a:gd name="connsiteX21211" fmla="*/ 295461 w 1031876"/>
              <a:gd name="connsiteY21211" fmla="*/ 73376 h 1106488"/>
              <a:gd name="connsiteX21212" fmla="*/ 296603 w 1031876"/>
              <a:gd name="connsiteY21212" fmla="*/ 71933 h 1106488"/>
              <a:gd name="connsiteX21213" fmla="*/ 296131 w 1031876"/>
              <a:gd name="connsiteY21213" fmla="*/ 72048 h 1106488"/>
              <a:gd name="connsiteX21214" fmla="*/ 640247 w 1031876"/>
              <a:gd name="connsiteY21214" fmla="*/ 69973 h 1106488"/>
              <a:gd name="connsiteX21215" fmla="*/ 641879 w 1031876"/>
              <a:gd name="connsiteY21215" fmla="*/ 70904 h 1106488"/>
              <a:gd name="connsiteX21216" fmla="*/ 642734 w 1031876"/>
              <a:gd name="connsiteY21216" fmla="*/ 74320 h 1106488"/>
              <a:gd name="connsiteX21217" fmla="*/ 292865 w 1031876"/>
              <a:gd name="connsiteY21217" fmla="*/ 69086 h 1106488"/>
              <a:gd name="connsiteX21218" fmla="*/ 287339 w 1031876"/>
              <a:gd name="connsiteY21218" fmla="*/ 74612 h 1106488"/>
              <a:gd name="connsiteX21219" fmla="*/ 290513 w 1031876"/>
              <a:gd name="connsiteY21219" fmla="*/ 71438 h 1106488"/>
              <a:gd name="connsiteX21220" fmla="*/ 388620 w 1031876"/>
              <a:gd name="connsiteY21220" fmla="*/ 68580 h 1106488"/>
              <a:gd name="connsiteX21221" fmla="*/ 386557 w 1031876"/>
              <a:gd name="connsiteY21221" fmla="*/ 69056 h 1106488"/>
              <a:gd name="connsiteX21222" fmla="*/ 383977 w 1031876"/>
              <a:gd name="connsiteY21222" fmla="*/ 73223 h 1106488"/>
              <a:gd name="connsiteX21223" fmla="*/ 385763 w 1031876"/>
              <a:gd name="connsiteY21223" fmla="*/ 71437 h 1106488"/>
              <a:gd name="connsiteX21224" fmla="*/ 717550 w 1031876"/>
              <a:gd name="connsiteY21224" fmla="*/ 68263 h 1106488"/>
              <a:gd name="connsiteX21225" fmla="*/ 721540 w 1031876"/>
              <a:gd name="connsiteY21225" fmla="*/ 70272 h 1106488"/>
              <a:gd name="connsiteX21226" fmla="*/ 726253 w 1031876"/>
              <a:gd name="connsiteY21226" fmla="*/ 73618 h 1106488"/>
              <a:gd name="connsiteX21227" fmla="*/ 725488 w 1031876"/>
              <a:gd name="connsiteY21227" fmla="*/ 68263 h 1106488"/>
              <a:gd name="connsiteX21228" fmla="*/ 731838 w 1031876"/>
              <a:gd name="connsiteY21228" fmla="*/ 74613 h 1106488"/>
              <a:gd name="connsiteX21229" fmla="*/ 726282 w 1031876"/>
              <a:gd name="connsiteY21229" fmla="*/ 73819 h 1106488"/>
              <a:gd name="connsiteX21230" fmla="*/ 726254 w 1031876"/>
              <a:gd name="connsiteY21230" fmla="*/ 73623 h 1106488"/>
              <a:gd name="connsiteX21231" fmla="*/ 725635 w 1031876"/>
              <a:gd name="connsiteY21231" fmla="*/ 73958 h 1106488"/>
              <a:gd name="connsiteX21232" fmla="*/ 724429 w 1031876"/>
              <a:gd name="connsiteY21232" fmla="*/ 73819 h 1106488"/>
              <a:gd name="connsiteX21233" fmla="*/ 717550 w 1031876"/>
              <a:gd name="connsiteY21233" fmla="*/ 68263 h 1106488"/>
              <a:gd name="connsiteX21234" fmla="*/ 708025 w 1031876"/>
              <a:gd name="connsiteY21234" fmla="*/ 68263 h 1106488"/>
              <a:gd name="connsiteX21235" fmla="*/ 711200 w 1031876"/>
              <a:gd name="connsiteY21235" fmla="*/ 69057 h 1106488"/>
              <a:gd name="connsiteX21236" fmla="*/ 708025 w 1031876"/>
              <a:gd name="connsiteY21236" fmla="*/ 69851 h 1106488"/>
              <a:gd name="connsiteX21237" fmla="*/ 704850 w 1031876"/>
              <a:gd name="connsiteY21237" fmla="*/ 69057 h 1106488"/>
              <a:gd name="connsiteX21238" fmla="*/ 708025 w 1031876"/>
              <a:gd name="connsiteY21238" fmla="*/ 68263 h 1106488"/>
              <a:gd name="connsiteX21239" fmla="*/ 349251 w 1031876"/>
              <a:gd name="connsiteY21239" fmla="*/ 68263 h 1106488"/>
              <a:gd name="connsiteX21240" fmla="*/ 341313 w 1031876"/>
              <a:gd name="connsiteY21240" fmla="*/ 74613 h 1106488"/>
              <a:gd name="connsiteX21241" fmla="*/ 349251 w 1031876"/>
              <a:gd name="connsiteY21241" fmla="*/ 68263 h 1106488"/>
              <a:gd name="connsiteX21242" fmla="*/ 341313 w 1031876"/>
              <a:gd name="connsiteY21242" fmla="*/ 68263 h 1106488"/>
              <a:gd name="connsiteX21243" fmla="*/ 334963 w 1031876"/>
              <a:gd name="connsiteY21243" fmla="*/ 74613 h 1106488"/>
              <a:gd name="connsiteX21244" fmla="*/ 341313 w 1031876"/>
              <a:gd name="connsiteY21244" fmla="*/ 68263 h 1106488"/>
              <a:gd name="connsiteX21245" fmla="*/ 293688 w 1031876"/>
              <a:gd name="connsiteY21245" fmla="*/ 68263 h 1106488"/>
              <a:gd name="connsiteX21246" fmla="*/ 292865 w 1031876"/>
              <a:gd name="connsiteY21246" fmla="*/ 69086 h 1106488"/>
              <a:gd name="connsiteX21247" fmla="*/ 292894 w 1031876"/>
              <a:gd name="connsiteY21247" fmla="*/ 69057 h 1106488"/>
              <a:gd name="connsiteX21248" fmla="*/ 293688 w 1031876"/>
              <a:gd name="connsiteY21248" fmla="*/ 68263 h 1106488"/>
              <a:gd name="connsiteX21249" fmla="*/ 286942 w 1031876"/>
              <a:gd name="connsiteY21249" fmla="*/ 68263 h 1106488"/>
              <a:gd name="connsiteX21250" fmla="*/ 280195 w 1031876"/>
              <a:gd name="connsiteY21250" fmla="*/ 74613 h 1106488"/>
              <a:gd name="connsiteX21251" fmla="*/ 279302 w 1031876"/>
              <a:gd name="connsiteY21251" fmla="*/ 74613 h 1106488"/>
              <a:gd name="connsiteX21252" fmla="*/ 277516 w 1031876"/>
              <a:gd name="connsiteY21252" fmla="*/ 74613 h 1106488"/>
              <a:gd name="connsiteX21253" fmla="*/ 274291 w 1031876"/>
              <a:gd name="connsiteY21253" fmla="*/ 74613 h 1106488"/>
              <a:gd name="connsiteX21254" fmla="*/ 273944 w 1031876"/>
              <a:gd name="connsiteY21254" fmla="*/ 74613 h 1106488"/>
              <a:gd name="connsiteX21255" fmla="*/ 273448 w 1031876"/>
              <a:gd name="connsiteY21255" fmla="*/ 74613 h 1106488"/>
              <a:gd name="connsiteX21256" fmla="*/ 286942 w 1031876"/>
              <a:gd name="connsiteY21256" fmla="*/ 68263 h 1106488"/>
              <a:gd name="connsiteX21257" fmla="*/ 266701 w 1031876"/>
              <a:gd name="connsiteY21257" fmla="*/ 68263 h 1106488"/>
              <a:gd name="connsiteX21258" fmla="*/ 273051 w 1031876"/>
              <a:gd name="connsiteY21258" fmla="*/ 74613 h 1106488"/>
              <a:gd name="connsiteX21259" fmla="*/ 273448 w 1031876"/>
              <a:gd name="connsiteY21259" fmla="*/ 74613 h 1106488"/>
              <a:gd name="connsiteX21260" fmla="*/ 272098 w 1031876"/>
              <a:gd name="connsiteY21260" fmla="*/ 75566 h 1106488"/>
              <a:gd name="connsiteX21261" fmla="*/ 266701 w 1031876"/>
              <a:gd name="connsiteY21261" fmla="*/ 80963 h 1106488"/>
              <a:gd name="connsiteX21262" fmla="*/ 269287 w 1031876"/>
              <a:gd name="connsiteY21262" fmla="*/ 76438 h 1106488"/>
              <a:gd name="connsiteX21263" fmla="*/ 266701 w 1031876"/>
              <a:gd name="connsiteY21263" fmla="*/ 74613 h 1106488"/>
              <a:gd name="connsiteX21264" fmla="*/ 266701 w 1031876"/>
              <a:gd name="connsiteY21264" fmla="*/ 72232 h 1106488"/>
              <a:gd name="connsiteX21265" fmla="*/ 266701 w 1031876"/>
              <a:gd name="connsiteY21265" fmla="*/ 71438 h 1106488"/>
              <a:gd name="connsiteX21266" fmla="*/ 266701 w 1031876"/>
              <a:gd name="connsiteY21266" fmla="*/ 68263 h 1106488"/>
              <a:gd name="connsiteX21267" fmla="*/ 260351 w 1031876"/>
              <a:gd name="connsiteY21267" fmla="*/ 68263 h 1106488"/>
              <a:gd name="connsiteX21268" fmla="*/ 266701 w 1031876"/>
              <a:gd name="connsiteY21268" fmla="*/ 68263 h 1106488"/>
              <a:gd name="connsiteX21269" fmla="*/ 260351 w 1031876"/>
              <a:gd name="connsiteY21269" fmla="*/ 74613 h 1106488"/>
              <a:gd name="connsiteX21270" fmla="*/ 260351 w 1031876"/>
              <a:gd name="connsiteY21270" fmla="*/ 68263 h 1106488"/>
              <a:gd name="connsiteX21271" fmla="*/ 711201 w 1031876"/>
              <a:gd name="connsiteY21271" fmla="*/ 68262 h 1106488"/>
              <a:gd name="connsiteX21272" fmla="*/ 713741 w 1031876"/>
              <a:gd name="connsiteY21272" fmla="*/ 72707 h 1106488"/>
              <a:gd name="connsiteX21273" fmla="*/ 714376 w 1031876"/>
              <a:gd name="connsiteY21273" fmla="*/ 73818 h 1106488"/>
              <a:gd name="connsiteX21274" fmla="*/ 717550 w 1031876"/>
              <a:gd name="connsiteY21274" fmla="*/ 74612 h 1106488"/>
              <a:gd name="connsiteX21275" fmla="*/ 717550 w 1031876"/>
              <a:gd name="connsiteY21275" fmla="*/ 74611 h 1106488"/>
              <a:gd name="connsiteX21276" fmla="*/ 717550 w 1031876"/>
              <a:gd name="connsiteY21276" fmla="*/ 72232 h 1106488"/>
              <a:gd name="connsiteX21277" fmla="*/ 717550 w 1031876"/>
              <a:gd name="connsiteY21277" fmla="*/ 71438 h 1106488"/>
              <a:gd name="connsiteX21278" fmla="*/ 717550 w 1031876"/>
              <a:gd name="connsiteY21278" fmla="*/ 68263 h 1106488"/>
              <a:gd name="connsiteX21279" fmla="*/ 721519 w 1031876"/>
              <a:gd name="connsiteY21279" fmla="*/ 73819 h 1106488"/>
              <a:gd name="connsiteX21280" fmla="*/ 724714 w 1031876"/>
              <a:gd name="connsiteY21280" fmla="*/ 74458 h 1106488"/>
              <a:gd name="connsiteX21281" fmla="*/ 725635 w 1031876"/>
              <a:gd name="connsiteY21281" fmla="*/ 73958 h 1106488"/>
              <a:gd name="connsiteX21282" fmla="*/ 731309 w 1031876"/>
              <a:gd name="connsiteY21282" fmla="*/ 74613 h 1106488"/>
              <a:gd name="connsiteX21283" fmla="*/ 732169 w 1031876"/>
              <a:gd name="connsiteY21283" fmla="*/ 77788 h 1106488"/>
              <a:gd name="connsiteX21284" fmla="*/ 738186 w 1031876"/>
              <a:gd name="connsiteY21284" fmla="*/ 80962 h 1106488"/>
              <a:gd name="connsiteX21285" fmla="*/ 731309 w 1031876"/>
              <a:gd name="connsiteY21285" fmla="*/ 77788 h 1106488"/>
              <a:gd name="connsiteX21286" fmla="*/ 724429 w 1031876"/>
              <a:gd name="connsiteY21286" fmla="*/ 74613 h 1106488"/>
              <a:gd name="connsiteX21287" fmla="*/ 721519 w 1031876"/>
              <a:gd name="connsiteY21287" fmla="*/ 74613 h 1106488"/>
              <a:gd name="connsiteX21288" fmla="*/ 717551 w 1031876"/>
              <a:gd name="connsiteY21288" fmla="*/ 74613 h 1106488"/>
              <a:gd name="connsiteX21289" fmla="*/ 716757 w 1031876"/>
              <a:gd name="connsiteY21289" fmla="*/ 76993 h 1106488"/>
              <a:gd name="connsiteX21290" fmla="*/ 711201 w 1031876"/>
              <a:gd name="connsiteY21290" fmla="*/ 74612 h 1106488"/>
              <a:gd name="connsiteX21291" fmla="*/ 711201 w 1031876"/>
              <a:gd name="connsiteY21291" fmla="*/ 68262 h 1106488"/>
              <a:gd name="connsiteX21292" fmla="*/ 642938 w 1031876"/>
              <a:gd name="connsiteY21292" fmla="*/ 68262 h 1106488"/>
              <a:gd name="connsiteX21293" fmla="*/ 649288 w 1031876"/>
              <a:gd name="connsiteY21293" fmla="*/ 68262 h 1106488"/>
              <a:gd name="connsiteX21294" fmla="*/ 649288 w 1031876"/>
              <a:gd name="connsiteY21294" fmla="*/ 71437 h 1106488"/>
              <a:gd name="connsiteX21295" fmla="*/ 649288 w 1031876"/>
              <a:gd name="connsiteY21295" fmla="*/ 72231 h 1106488"/>
              <a:gd name="connsiteX21296" fmla="*/ 649288 w 1031876"/>
              <a:gd name="connsiteY21296" fmla="*/ 74612 h 1106488"/>
              <a:gd name="connsiteX21297" fmla="*/ 642938 w 1031876"/>
              <a:gd name="connsiteY21297" fmla="*/ 68262 h 1106488"/>
              <a:gd name="connsiteX21298" fmla="*/ 379413 w 1031876"/>
              <a:gd name="connsiteY21298" fmla="*/ 68262 h 1106488"/>
              <a:gd name="connsiteX21299" fmla="*/ 382588 w 1031876"/>
              <a:gd name="connsiteY21299" fmla="*/ 69056 h 1106488"/>
              <a:gd name="connsiteX21300" fmla="*/ 379413 w 1031876"/>
              <a:gd name="connsiteY21300" fmla="*/ 69850 h 1106488"/>
              <a:gd name="connsiteX21301" fmla="*/ 376238 w 1031876"/>
              <a:gd name="connsiteY21301" fmla="*/ 69056 h 1106488"/>
              <a:gd name="connsiteX21302" fmla="*/ 379413 w 1031876"/>
              <a:gd name="connsiteY21302" fmla="*/ 68262 h 1106488"/>
              <a:gd name="connsiteX21303" fmla="*/ 349251 w 1031876"/>
              <a:gd name="connsiteY21303" fmla="*/ 68262 h 1106488"/>
              <a:gd name="connsiteX21304" fmla="*/ 355601 w 1031876"/>
              <a:gd name="connsiteY21304" fmla="*/ 68262 h 1106488"/>
              <a:gd name="connsiteX21305" fmla="*/ 349251 w 1031876"/>
              <a:gd name="connsiteY21305" fmla="*/ 74612 h 1106488"/>
              <a:gd name="connsiteX21306" fmla="*/ 349251 w 1031876"/>
              <a:gd name="connsiteY21306" fmla="*/ 73818 h 1106488"/>
              <a:gd name="connsiteX21307" fmla="*/ 349251 w 1031876"/>
              <a:gd name="connsiteY21307" fmla="*/ 68263 h 1106488"/>
              <a:gd name="connsiteX21308" fmla="*/ 303213 w 1031876"/>
              <a:gd name="connsiteY21308" fmla="*/ 68262 h 1106488"/>
              <a:gd name="connsiteX21309" fmla="*/ 303213 w 1031876"/>
              <a:gd name="connsiteY21309" fmla="*/ 69850 h 1106488"/>
              <a:gd name="connsiteX21310" fmla="*/ 301625 w 1031876"/>
              <a:gd name="connsiteY21310" fmla="*/ 69850 h 1106488"/>
              <a:gd name="connsiteX21311" fmla="*/ 301625 w 1031876"/>
              <a:gd name="connsiteY21311" fmla="*/ 68264 h 1106488"/>
              <a:gd name="connsiteX21312" fmla="*/ 298947 w 1031876"/>
              <a:gd name="connsiteY21312" fmla="*/ 71437 h 1106488"/>
              <a:gd name="connsiteX21313" fmla="*/ 301379 w 1031876"/>
              <a:gd name="connsiteY21313" fmla="*/ 74320 h 1106488"/>
              <a:gd name="connsiteX21314" fmla="*/ 301698 w 1031876"/>
              <a:gd name="connsiteY21314" fmla="*/ 74320 h 1106488"/>
              <a:gd name="connsiteX21315" fmla="*/ 302419 w 1031876"/>
              <a:gd name="connsiteY21315" fmla="*/ 71437 h 1106488"/>
              <a:gd name="connsiteX21316" fmla="*/ 307161 w 1031876"/>
              <a:gd name="connsiteY21316" fmla="*/ 68727 h 1106488"/>
              <a:gd name="connsiteX21317" fmla="*/ 307360 w 1031876"/>
              <a:gd name="connsiteY21317" fmla="*/ 68262 h 1106488"/>
              <a:gd name="connsiteX21318" fmla="*/ 307181 w 1031876"/>
              <a:gd name="connsiteY21318" fmla="*/ 68262 h 1106488"/>
              <a:gd name="connsiteX21319" fmla="*/ 304800 w 1031876"/>
              <a:gd name="connsiteY21319" fmla="*/ 68262 h 1106488"/>
              <a:gd name="connsiteX21320" fmla="*/ 663247 w 1031876"/>
              <a:gd name="connsiteY21320" fmla="*/ 67489 h 1106488"/>
              <a:gd name="connsiteX21321" fmla="*/ 665811 w 1031876"/>
              <a:gd name="connsiteY21321" fmla="*/ 70904 h 1106488"/>
              <a:gd name="connsiteX21322" fmla="*/ 664067 w 1031876"/>
              <a:gd name="connsiteY21322" fmla="*/ 73227 h 1106488"/>
              <a:gd name="connsiteX21323" fmla="*/ 635896 w 1031876"/>
              <a:gd name="connsiteY21323" fmla="*/ 67489 h 1106488"/>
              <a:gd name="connsiteX21324" fmla="*/ 638991 w 1031876"/>
              <a:gd name="connsiteY21324" fmla="*/ 68262 h 1106488"/>
              <a:gd name="connsiteX21325" fmla="*/ 639315 w 1031876"/>
              <a:gd name="connsiteY21325" fmla="*/ 68343 h 1106488"/>
              <a:gd name="connsiteX21326" fmla="*/ 640247 w 1031876"/>
              <a:gd name="connsiteY21326" fmla="*/ 69973 h 1106488"/>
              <a:gd name="connsiteX21327" fmla="*/ 637250 w 1031876"/>
              <a:gd name="connsiteY21327" fmla="*/ 68262 h 1106488"/>
              <a:gd name="connsiteX21328" fmla="*/ 594871 w 1031876"/>
              <a:gd name="connsiteY21328" fmla="*/ 67489 h 1106488"/>
              <a:gd name="connsiteX21329" fmla="*/ 594871 w 1031876"/>
              <a:gd name="connsiteY21329" fmla="*/ 69352 h 1106488"/>
              <a:gd name="connsiteX21330" fmla="*/ 592307 w 1031876"/>
              <a:gd name="connsiteY21330" fmla="*/ 70051 h 1106488"/>
              <a:gd name="connsiteX21331" fmla="*/ 591832 w 1031876"/>
              <a:gd name="connsiteY21331" fmla="*/ 69766 h 1106488"/>
              <a:gd name="connsiteX21332" fmla="*/ 588033 w 1031876"/>
              <a:gd name="connsiteY21332" fmla="*/ 67489 h 1106488"/>
              <a:gd name="connsiteX21333" fmla="*/ 591832 w 1031876"/>
              <a:gd name="connsiteY21333" fmla="*/ 69766 h 1106488"/>
              <a:gd name="connsiteX21334" fmla="*/ 591452 w 1031876"/>
              <a:gd name="connsiteY21334" fmla="*/ 70051 h 1106488"/>
              <a:gd name="connsiteX21335" fmla="*/ 588033 w 1031876"/>
              <a:gd name="connsiteY21335" fmla="*/ 67489 h 1106488"/>
              <a:gd name="connsiteX21336" fmla="*/ 328204 w 1031876"/>
              <a:gd name="connsiteY21336" fmla="*/ 67489 h 1106488"/>
              <a:gd name="connsiteX21337" fmla="*/ 321367 w 1031876"/>
              <a:gd name="connsiteY21337" fmla="*/ 74320 h 1106488"/>
              <a:gd name="connsiteX21338" fmla="*/ 328204 w 1031876"/>
              <a:gd name="connsiteY21338" fmla="*/ 67489 h 1106488"/>
              <a:gd name="connsiteX21339" fmla="*/ 325582 w 1031876"/>
              <a:gd name="connsiteY21339" fmla="*/ 65953 h 1106488"/>
              <a:gd name="connsiteX21340" fmla="*/ 324644 w 1031876"/>
              <a:gd name="connsiteY21340" fmla="*/ 67468 h 1106488"/>
              <a:gd name="connsiteX21341" fmla="*/ 324554 w 1031876"/>
              <a:gd name="connsiteY21341" fmla="*/ 67489 h 1106488"/>
              <a:gd name="connsiteX21342" fmla="*/ 327349 w 1031876"/>
              <a:gd name="connsiteY21342" fmla="*/ 67489 h 1106488"/>
              <a:gd name="connsiteX21343" fmla="*/ 328204 w 1031876"/>
              <a:gd name="connsiteY21343" fmla="*/ 67489 h 1106488"/>
              <a:gd name="connsiteX21344" fmla="*/ 314529 w 1031876"/>
              <a:gd name="connsiteY21344" fmla="*/ 74320 h 1106488"/>
              <a:gd name="connsiteX21345" fmla="*/ 315384 w 1031876"/>
              <a:gd name="connsiteY21345" fmla="*/ 73466 h 1106488"/>
              <a:gd name="connsiteX21346" fmla="*/ 320593 w 1031876"/>
              <a:gd name="connsiteY21346" fmla="*/ 68262 h 1106488"/>
              <a:gd name="connsiteX21347" fmla="*/ 317948 w 1031876"/>
              <a:gd name="connsiteY21347" fmla="*/ 70904 h 1106488"/>
              <a:gd name="connsiteX21348" fmla="*/ 314529 w 1031876"/>
              <a:gd name="connsiteY21348" fmla="*/ 74320 h 1106488"/>
              <a:gd name="connsiteX21349" fmla="*/ 313943 w 1031876"/>
              <a:gd name="connsiteY21349" fmla="*/ 73539 h 1106488"/>
              <a:gd name="connsiteX21350" fmla="*/ 314529 w 1031876"/>
              <a:gd name="connsiteY21350" fmla="*/ 73466 h 1106488"/>
              <a:gd name="connsiteX21351" fmla="*/ 320483 w 1031876"/>
              <a:gd name="connsiteY21351" fmla="*/ 68262 h 1106488"/>
              <a:gd name="connsiteX21352" fmla="*/ 321367 w 1031876"/>
              <a:gd name="connsiteY21352" fmla="*/ 67489 h 1106488"/>
              <a:gd name="connsiteX21353" fmla="*/ 322041 w 1031876"/>
              <a:gd name="connsiteY21353" fmla="*/ 67489 h 1106488"/>
              <a:gd name="connsiteX21354" fmla="*/ 322669 w 1031876"/>
              <a:gd name="connsiteY21354" fmla="*/ 67489 h 1106488"/>
              <a:gd name="connsiteX21355" fmla="*/ 353032 w 1031876"/>
              <a:gd name="connsiteY21355" fmla="*/ 65945 h 1106488"/>
              <a:gd name="connsiteX21356" fmla="*/ 355745 w 1031876"/>
              <a:gd name="connsiteY21356" fmla="*/ 67945 h 1106488"/>
              <a:gd name="connsiteX21357" fmla="*/ 348962 w 1031876"/>
              <a:gd name="connsiteY21357" fmla="*/ 67945 h 1106488"/>
              <a:gd name="connsiteX21358" fmla="*/ 352354 w 1031876"/>
              <a:gd name="connsiteY21358" fmla="*/ 67112 h 1106488"/>
              <a:gd name="connsiteX21359" fmla="*/ 392510 w 1031876"/>
              <a:gd name="connsiteY21359" fmla="*/ 65881 h 1106488"/>
              <a:gd name="connsiteX21360" fmla="*/ 396027 w 1031876"/>
              <a:gd name="connsiteY21360" fmla="*/ 68225 h 1106488"/>
              <a:gd name="connsiteX21361" fmla="*/ 396580 w 1031876"/>
              <a:gd name="connsiteY21361" fmla="*/ 67489 h 1106488"/>
              <a:gd name="connsiteX21362" fmla="*/ 396138 w 1031876"/>
              <a:gd name="connsiteY21362" fmla="*/ 68262 h 1106488"/>
              <a:gd name="connsiteX21363" fmla="*/ 394363 w 1031876"/>
              <a:gd name="connsiteY21363" fmla="*/ 71366 h 1106488"/>
              <a:gd name="connsiteX21364" fmla="*/ 394016 w 1031876"/>
              <a:gd name="connsiteY21364" fmla="*/ 70904 h 1106488"/>
              <a:gd name="connsiteX21365" fmla="*/ 396000 w 1031876"/>
              <a:gd name="connsiteY21365" fmla="*/ 68262 h 1106488"/>
              <a:gd name="connsiteX21366" fmla="*/ 395189 w 1031876"/>
              <a:gd name="connsiteY21366" fmla="*/ 68262 h 1106488"/>
              <a:gd name="connsiteX21367" fmla="*/ 393403 w 1031876"/>
              <a:gd name="connsiteY21367" fmla="*/ 68262 h 1106488"/>
              <a:gd name="connsiteX21368" fmla="*/ 392577 w 1031876"/>
              <a:gd name="connsiteY21368" fmla="*/ 68262 h 1106488"/>
              <a:gd name="connsiteX21369" fmla="*/ 392510 w 1031876"/>
              <a:gd name="connsiteY21369" fmla="*/ 68262 h 1106488"/>
              <a:gd name="connsiteX21370" fmla="*/ 389997 w 1031876"/>
              <a:gd name="connsiteY21370" fmla="*/ 68262 h 1106488"/>
              <a:gd name="connsiteX21371" fmla="*/ 388938 w 1031876"/>
              <a:gd name="connsiteY21371" fmla="*/ 68506 h 1106488"/>
              <a:gd name="connsiteX21372" fmla="*/ 388938 w 1031876"/>
              <a:gd name="connsiteY21372" fmla="*/ 71437 h 1106488"/>
              <a:gd name="connsiteX21373" fmla="*/ 388938 w 1031876"/>
              <a:gd name="connsiteY21373" fmla="*/ 74612 h 1106488"/>
              <a:gd name="connsiteX21374" fmla="*/ 388144 w 1031876"/>
              <a:gd name="connsiteY21374" fmla="*/ 74612 h 1106488"/>
              <a:gd name="connsiteX21375" fmla="*/ 384969 w 1031876"/>
              <a:gd name="connsiteY21375" fmla="*/ 74612 h 1106488"/>
              <a:gd name="connsiteX21376" fmla="*/ 383117 w 1031876"/>
              <a:gd name="connsiteY21376" fmla="*/ 74612 h 1106488"/>
              <a:gd name="connsiteX21377" fmla="*/ 382588 w 1031876"/>
              <a:gd name="connsiteY21377" fmla="*/ 74612 h 1106488"/>
              <a:gd name="connsiteX21378" fmla="*/ 383117 w 1031876"/>
              <a:gd name="connsiteY21378" fmla="*/ 74083 h 1106488"/>
              <a:gd name="connsiteX21379" fmla="*/ 383117 w 1031876"/>
              <a:gd name="connsiteY21379" fmla="*/ 73818 h 1106488"/>
              <a:gd name="connsiteX21380" fmla="*/ 383117 w 1031876"/>
              <a:gd name="connsiteY21380" fmla="*/ 70909 h 1106488"/>
              <a:gd name="connsiteX21381" fmla="*/ 382588 w 1031876"/>
              <a:gd name="connsiteY21381" fmla="*/ 74612 h 1106488"/>
              <a:gd name="connsiteX21382" fmla="*/ 382588 w 1031876"/>
              <a:gd name="connsiteY21382" fmla="*/ 69056 h 1106488"/>
              <a:gd name="connsiteX21383" fmla="*/ 382588 w 1031876"/>
              <a:gd name="connsiteY21383" fmla="*/ 69056 h 1106488"/>
              <a:gd name="connsiteX21384" fmla="*/ 382588 w 1031876"/>
              <a:gd name="connsiteY21384" fmla="*/ 68262 h 1106488"/>
              <a:gd name="connsiteX21385" fmla="*/ 382589 w 1031876"/>
              <a:gd name="connsiteY21385" fmla="*/ 68262 h 1106488"/>
              <a:gd name="connsiteX21386" fmla="*/ 383117 w 1031876"/>
              <a:gd name="connsiteY21386" fmla="*/ 68262 h 1106488"/>
              <a:gd name="connsiteX21387" fmla="*/ 383977 w 1031876"/>
              <a:gd name="connsiteY21387" fmla="*/ 68262 h 1106488"/>
              <a:gd name="connsiteX21388" fmla="*/ 384969 w 1031876"/>
              <a:gd name="connsiteY21388" fmla="*/ 68262 h 1106488"/>
              <a:gd name="connsiteX21389" fmla="*/ 386557 w 1031876"/>
              <a:gd name="connsiteY21389" fmla="*/ 68262 h 1106488"/>
              <a:gd name="connsiteX21390" fmla="*/ 388938 w 1031876"/>
              <a:gd name="connsiteY21390" fmla="*/ 68262 h 1106488"/>
              <a:gd name="connsiteX21391" fmla="*/ 392510 w 1031876"/>
              <a:gd name="connsiteY21391" fmla="*/ 65881 h 1106488"/>
              <a:gd name="connsiteX21392" fmla="*/ 415010 w 1031876"/>
              <a:gd name="connsiteY21392" fmla="*/ 64301 h 1106488"/>
              <a:gd name="connsiteX21393" fmla="*/ 411423 w 1031876"/>
              <a:gd name="connsiteY21393" fmla="*/ 67198 h 1106488"/>
              <a:gd name="connsiteX21394" fmla="*/ 413675 w 1031876"/>
              <a:gd name="connsiteY21394" fmla="*/ 66635 h 1106488"/>
              <a:gd name="connsiteX21395" fmla="*/ 694604 w 1031876"/>
              <a:gd name="connsiteY21395" fmla="*/ 64221 h 1106488"/>
              <a:gd name="connsiteX21396" fmla="*/ 696119 w 1031876"/>
              <a:gd name="connsiteY21396" fmla="*/ 65087 h 1106488"/>
              <a:gd name="connsiteX21397" fmla="*/ 696913 w 1031876"/>
              <a:gd name="connsiteY21397" fmla="*/ 68262 h 1106488"/>
              <a:gd name="connsiteX21398" fmla="*/ 647618 w 1031876"/>
              <a:gd name="connsiteY21398" fmla="*/ 64074 h 1106488"/>
              <a:gd name="connsiteX21399" fmla="*/ 649571 w 1031876"/>
              <a:gd name="connsiteY21399" fmla="*/ 67489 h 1106488"/>
              <a:gd name="connsiteX21400" fmla="*/ 647085 w 1031876"/>
              <a:gd name="connsiteY21400" fmla="*/ 65005 h 1106488"/>
              <a:gd name="connsiteX21401" fmla="*/ 380366 w 1031876"/>
              <a:gd name="connsiteY21401" fmla="*/ 63323 h 1106488"/>
              <a:gd name="connsiteX21402" fmla="*/ 382589 w 1031876"/>
              <a:gd name="connsiteY21402" fmla="*/ 68262 h 1106488"/>
              <a:gd name="connsiteX21403" fmla="*/ 377588 w 1031876"/>
              <a:gd name="connsiteY21403" fmla="*/ 65087 h 1106488"/>
              <a:gd name="connsiteX21404" fmla="*/ 434187 w 1031876"/>
              <a:gd name="connsiteY21404" fmla="*/ 62366 h 1106488"/>
              <a:gd name="connsiteX21405" fmla="*/ 434567 w 1031876"/>
              <a:gd name="connsiteY21405" fmla="*/ 62936 h 1106488"/>
              <a:gd name="connsiteX21406" fmla="*/ 434187 w 1031876"/>
              <a:gd name="connsiteY21406" fmla="*/ 63220 h 1106488"/>
              <a:gd name="connsiteX21407" fmla="*/ 433807 w 1031876"/>
              <a:gd name="connsiteY21407" fmla="*/ 62936 h 1106488"/>
              <a:gd name="connsiteX21408" fmla="*/ 684489 w 1031876"/>
              <a:gd name="connsiteY21408" fmla="*/ 62361 h 1106488"/>
              <a:gd name="connsiteX21409" fmla="*/ 686707 w 1031876"/>
              <a:gd name="connsiteY21409" fmla="*/ 64691 h 1106488"/>
              <a:gd name="connsiteX21410" fmla="*/ 690108 w 1031876"/>
              <a:gd name="connsiteY21410" fmla="*/ 68262 h 1106488"/>
              <a:gd name="connsiteX21411" fmla="*/ 690562 w 1031876"/>
              <a:gd name="connsiteY21411" fmla="*/ 68262 h 1106488"/>
              <a:gd name="connsiteX21412" fmla="*/ 689769 w 1031876"/>
              <a:gd name="connsiteY21412" fmla="*/ 67469 h 1106488"/>
              <a:gd name="connsiteX21413" fmla="*/ 684748 w 1031876"/>
              <a:gd name="connsiteY21413" fmla="*/ 62448 h 1106488"/>
              <a:gd name="connsiteX21414" fmla="*/ 375865 w 1031876"/>
              <a:gd name="connsiteY21414" fmla="*/ 62285 h 1106488"/>
              <a:gd name="connsiteX21415" fmla="*/ 370682 w 1031876"/>
              <a:gd name="connsiteY21415" fmla="*/ 67468 h 1106488"/>
              <a:gd name="connsiteX21416" fmla="*/ 369988 w 1031876"/>
              <a:gd name="connsiteY21416" fmla="*/ 68162 h 1106488"/>
              <a:gd name="connsiteX21417" fmla="*/ 375088 w 1031876"/>
              <a:gd name="connsiteY21417" fmla="*/ 67468 h 1106488"/>
              <a:gd name="connsiteX21418" fmla="*/ 375180 w 1031876"/>
              <a:gd name="connsiteY21418" fmla="*/ 66851 h 1106488"/>
              <a:gd name="connsiteX21419" fmla="*/ 373857 w 1031876"/>
              <a:gd name="connsiteY21419" fmla="*/ 65087 h 1106488"/>
              <a:gd name="connsiteX21420" fmla="*/ 375842 w 1031876"/>
              <a:gd name="connsiteY21420" fmla="*/ 62440 h 1106488"/>
              <a:gd name="connsiteX21421" fmla="*/ 382587 w 1031876"/>
              <a:gd name="connsiteY21421" fmla="*/ 61913 h 1106488"/>
              <a:gd name="connsiteX21422" fmla="*/ 380366 w 1031876"/>
              <a:gd name="connsiteY21422" fmla="*/ 63323 h 1106488"/>
              <a:gd name="connsiteX21423" fmla="*/ 380293 w 1031876"/>
              <a:gd name="connsiteY21423" fmla="*/ 63161 h 1106488"/>
              <a:gd name="connsiteX21424" fmla="*/ 314323 w 1031876"/>
              <a:gd name="connsiteY21424" fmla="*/ 61913 h 1106488"/>
              <a:gd name="connsiteX21425" fmla="*/ 310048 w 1031876"/>
              <a:gd name="connsiteY21425" fmla="*/ 64633 h 1106488"/>
              <a:gd name="connsiteX21426" fmla="*/ 308661 w 1031876"/>
              <a:gd name="connsiteY21426" fmla="*/ 65516 h 1106488"/>
              <a:gd name="connsiteX21427" fmla="*/ 308769 w 1031876"/>
              <a:gd name="connsiteY21427" fmla="*/ 65087 h 1106488"/>
              <a:gd name="connsiteX21428" fmla="*/ 310284 w 1031876"/>
              <a:gd name="connsiteY21428" fmla="*/ 64221 h 1106488"/>
              <a:gd name="connsiteX21429" fmla="*/ 287338 w 1031876"/>
              <a:gd name="connsiteY21429" fmla="*/ 61913 h 1106488"/>
              <a:gd name="connsiteX21430" fmla="*/ 292825 w 1031876"/>
              <a:gd name="connsiteY21430" fmla="*/ 62726 h 1106488"/>
              <a:gd name="connsiteX21431" fmla="*/ 293689 w 1031876"/>
              <a:gd name="connsiteY21431" fmla="*/ 61913 h 1106488"/>
              <a:gd name="connsiteX21432" fmla="*/ 293165 w 1031876"/>
              <a:gd name="connsiteY21432" fmla="*/ 62776 h 1106488"/>
              <a:gd name="connsiteX21433" fmla="*/ 293366 w 1031876"/>
              <a:gd name="connsiteY21433" fmla="*/ 62806 h 1106488"/>
              <a:gd name="connsiteX21434" fmla="*/ 293291 w 1031876"/>
              <a:gd name="connsiteY21434" fmla="*/ 62971 h 1106488"/>
              <a:gd name="connsiteX21435" fmla="*/ 292696 w 1031876"/>
              <a:gd name="connsiteY21435" fmla="*/ 64294 h 1106488"/>
              <a:gd name="connsiteX21436" fmla="*/ 292340 w 1031876"/>
              <a:gd name="connsiteY21436" fmla="*/ 64136 h 1106488"/>
              <a:gd name="connsiteX21437" fmla="*/ 290316 w 1031876"/>
              <a:gd name="connsiteY21437" fmla="*/ 67469 h 1106488"/>
              <a:gd name="connsiteX21438" fmla="*/ 286942 w 1031876"/>
              <a:gd name="connsiteY21438" fmla="*/ 68263 h 1106488"/>
              <a:gd name="connsiteX21439" fmla="*/ 287785 w 1031876"/>
              <a:gd name="connsiteY21439" fmla="*/ 67469 h 1106488"/>
              <a:gd name="connsiteX21440" fmla="*/ 291652 w 1031876"/>
              <a:gd name="connsiteY21440" fmla="*/ 63830 h 1106488"/>
              <a:gd name="connsiteX21441" fmla="*/ 690563 w 1031876"/>
              <a:gd name="connsiteY21441" fmla="*/ 61912 h 1106488"/>
              <a:gd name="connsiteX21442" fmla="*/ 690567 w 1031876"/>
              <a:gd name="connsiteY21442" fmla="*/ 61913 h 1106488"/>
              <a:gd name="connsiteX21443" fmla="*/ 691456 w 1031876"/>
              <a:gd name="connsiteY21443" fmla="*/ 61913 h 1106488"/>
              <a:gd name="connsiteX21444" fmla="*/ 692349 w 1031876"/>
              <a:gd name="connsiteY21444" fmla="*/ 61913 h 1106488"/>
              <a:gd name="connsiteX21445" fmla="*/ 694135 w 1031876"/>
              <a:gd name="connsiteY21445" fmla="*/ 61913 h 1106488"/>
              <a:gd name="connsiteX21446" fmla="*/ 695028 w 1031876"/>
              <a:gd name="connsiteY21446" fmla="*/ 61913 h 1106488"/>
              <a:gd name="connsiteX21447" fmla="*/ 697707 w 1031876"/>
              <a:gd name="connsiteY21447" fmla="*/ 61913 h 1106488"/>
              <a:gd name="connsiteX21448" fmla="*/ 704851 w 1031876"/>
              <a:gd name="connsiteY21448" fmla="*/ 68263 h 1106488"/>
              <a:gd name="connsiteX21449" fmla="*/ 697707 w 1031876"/>
              <a:gd name="connsiteY21449" fmla="*/ 65088 h 1106488"/>
              <a:gd name="connsiteX21450" fmla="*/ 694212 w 1031876"/>
              <a:gd name="connsiteY21450" fmla="*/ 63534 h 1106488"/>
              <a:gd name="connsiteX21451" fmla="*/ 694604 w 1031876"/>
              <a:gd name="connsiteY21451" fmla="*/ 64221 h 1106488"/>
              <a:gd name="connsiteX21452" fmla="*/ 690571 w 1031876"/>
              <a:gd name="connsiteY21452" fmla="*/ 61916 h 1106488"/>
              <a:gd name="connsiteX21453" fmla="*/ 690563 w 1031876"/>
              <a:gd name="connsiteY21453" fmla="*/ 61913 h 1106488"/>
              <a:gd name="connsiteX21454" fmla="*/ 690565 w 1031876"/>
              <a:gd name="connsiteY21454" fmla="*/ 61913 h 1106488"/>
              <a:gd name="connsiteX21455" fmla="*/ 328084 w 1031876"/>
              <a:gd name="connsiteY21455" fmla="*/ 61912 h 1106488"/>
              <a:gd name="connsiteX21456" fmla="*/ 327224 w 1031876"/>
              <a:gd name="connsiteY21456" fmla="*/ 65087 h 1106488"/>
              <a:gd name="connsiteX21457" fmla="*/ 325582 w 1031876"/>
              <a:gd name="connsiteY21457" fmla="*/ 65953 h 1106488"/>
              <a:gd name="connsiteX21458" fmla="*/ 348962 w 1031876"/>
              <a:gd name="connsiteY21458" fmla="*/ 61278 h 1106488"/>
              <a:gd name="connsiteX21459" fmla="*/ 345571 w 1031876"/>
              <a:gd name="connsiteY21459" fmla="*/ 63778 h 1106488"/>
              <a:gd name="connsiteX21460" fmla="*/ 344892 w 1031876"/>
              <a:gd name="connsiteY21460" fmla="*/ 63278 h 1106488"/>
              <a:gd name="connsiteX21461" fmla="*/ 345571 w 1031876"/>
              <a:gd name="connsiteY21461" fmla="*/ 62111 h 1106488"/>
              <a:gd name="connsiteX21462" fmla="*/ 348962 w 1031876"/>
              <a:gd name="connsiteY21462" fmla="*/ 61278 h 1106488"/>
              <a:gd name="connsiteX21463" fmla="*/ 335396 w 1031876"/>
              <a:gd name="connsiteY21463" fmla="*/ 61278 h 1106488"/>
              <a:gd name="connsiteX21464" fmla="*/ 332005 w 1031876"/>
              <a:gd name="connsiteY21464" fmla="*/ 64612 h 1106488"/>
              <a:gd name="connsiteX21465" fmla="*/ 329461 w 1031876"/>
              <a:gd name="connsiteY21465" fmla="*/ 67112 h 1106488"/>
              <a:gd name="connsiteX21466" fmla="*/ 335396 w 1031876"/>
              <a:gd name="connsiteY21466" fmla="*/ 61278 h 1106488"/>
              <a:gd name="connsiteX21467" fmla="*/ 335396 w 1031876"/>
              <a:gd name="connsiteY21467" fmla="*/ 61278 h 1106488"/>
              <a:gd name="connsiteX21468" fmla="*/ 342179 w 1031876"/>
              <a:gd name="connsiteY21468" fmla="*/ 61278 h 1106488"/>
              <a:gd name="connsiteX21469" fmla="*/ 341190 w 1031876"/>
              <a:gd name="connsiteY21469" fmla="*/ 62129 h 1106488"/>
              <a:gd name="connsiteX21470" fmla="*/ 340175 w 1031876"/>
              <a:gd name="connsiteY21470" fmla="*/ 63904 h 1106488"/>
              <a:gd name="connsiteX21471" fmla="*/ 342179 w 1031876"/>
              <a:gd name="connsiteY21471" fmla="*/ 61278 h 1106488"/>
              <a:gd name="connsiteX21472" fmla="*/ 344892 w 1031876"/>
              <a:gd name="connsiteY21472" fmla="*/ 63278 h 1106488"/>
              <a:gd name="connsiteX21473" fmla="*/ 342179 w 1031876"/>
              <a:gd name="connsiteY21473" fmla="*/ 67945 h 1106488"/>
              <a:gd name="connsiteX21474" fmla="*/ 339713 w 1031876"/>
              <a:gd name="connsiteY21474" fmla="*/ 64713 h 1106488"/>
              <a:gd name="connsiteX21475" fmla="*/ 338138 w 1031876"/>
              <a:gd name="connsiteY21475" fmla="*/ 67469 h 1106488"/>
              <a:gd name="connsiteX21476" fmla="*/ 334963 w 1031876"/>
              <a:gd name="connsiteY21476" fmla="*/ 68263 h 1106488"/>
              <a:gd name="connsiteX21477" fmla="*/ 334267 w 1031876"/>
              <a:gd name="connsiteY21477" fmla="*/ 68263 h 1106488"/>
              <a:gd name="connsiteX21478" fmla="*/ 329059 w 1031876"/>
              <a:gd name="connsiteY21478" fmla="*/ 73466 h 1106488"/>
              <a:gd name="connsiteX21479" fmla="*/ 328204 w 1031876"/>
              <a:gd name="connsiteY21479" fmla="*/ 74320 h 1106488"/>
              <a:gd name="connsiteX21480" fmla="*/ 328204 w 1031876"/>
              <a:gd name="connsiteY21480" fmla="*/ 67489 h 1106488"/>
              <a:gd name="connsiteX21481" fmla="*/ 329059 w 1031876"/>
              <a:gd name="connsiteY21481" fmla="*/ 70051 h 1106488"/>
              <a:gd name="connsiteX21482" fmla="*/ 333234 w 1031876"/>
              <a:gd name="connsiteY21482" fmla="*/ 68263 h 1106488"/>
              <a:gd name="connsiteX21483" fmla="*/ 328613 w 1031876"/>
              <a:gd name="connsiteY21483" fmla="*/ 68263 h 1106488"/>
              <a:gd name="connsiteX21484" fmla="*/ 334963 w 1031876"/>
              <a:gd name="connsiteY21484" fmla="*/ 67469 h 1106488"/>
              <a:gd name="connsiteX21485" fmla="*/ 335367 w 1031876"/>
              <a:gd name="connsiteY21485" fmla="*/ 67115 h 1106488"/>
              <a:gd name="connsiteX21486" fmla="*/ 328613 w 1031876"/>
              <a:gd name="connsiteY21486" fmla="*/ 67945 h 1106488"/>
              <a:gd name="connsiteX21487" fmla="*/ 335396 w 1031876"/>
              <a:gd name="connsiteY21487" fmla="*/ 61278 h 1106488"/>
              <a:gd name="connsiteX21488" fmla="*/ 300832 w 1031876"/>
              <a:gd name="connsiteY21488" fmla="*/ 61119 h 1106488"/>
              <a:gd name="connsiteX21489" fmla="*/ 294085 w 1031876"/>
              <a:gd name="connsiteY21489" fmla="*/ 68263 h 1106488"/>
              <a:gd name="connsiteX21490" fmla="*/ 300832 w 1031876"/>
              <a:gd name="connsiteY21490" fmla="*/ 61119 h 1106488"/>
              <a:gd name="connsiteX21491" fmla="*/ 300832 w 1031876"/>
              <a:gd name="connsiteY21491" fmla="*/ 61119 h 1106488"/>
              <a:gd name="connsiteX21492" fmla="*/ 301675 w 1031876"/>
              <a:gd name="connsiteY21492" fmla="*/ 61119 h 1106488"/>
              <a:gd name="connsiteX21493" fmla="*/ 304206 w 1031876"/>
              <a:gd name="connsiteY21493" fmla="*/ 61119 h 1106488"/>
              <a:gd name="connsiteX21494" fmla="*/ 307579 w 1031876"/>
              <a:gd name="connsiteY21494" fmla="*/ 61119 h 1106488"/>
              <a:gd name="connsiteX21495" fmla="*/ 302330 w 1031876"/>
              <a:gd name="connsiteY21495" fmla="*/ 61913 h 1106488"/>
              <a:gd name="connsiteX21496" fmla="*/ 301675 w 1031876"/>
              <a:gd name="connsiteY21496" fmla="*/ 62012 h 1106488"/>
              <a:gd name="connsiteX21497" fmla="*/ 300832 w 1031876"/>
              <a:gd name="connsiteY21497" fmla="*/ 68263 h 1106488"/>
              <a:gd name="connsiteX21498" fmla="*/ 300832 w 1031876"/>
              <a:gd name="connsiteY21498" fmla="*/ 61119 h 1106488"/>
              <a:gd name="connsiteX21499" fmla="*/ 294085 w 1031876"/>
              <a:gd name="connsiteY21499" fmla="*/ 61119 h 1106488"/>
              <a:gd name="connsiteX21500" fmla="*/ 294928 w 1031876"/>
              <a:gd name="connsiteY21500" fmla="*/ 61119 h 1106488"/>
              <a:gd name="connsiteX21501" fmla="*/ 298302 w 1031876"/>
              <a:gd name="connsiteY21501" fmla="*/ 61119 h 1106488"/>
              <a:gd name="connsiteX21502" fmla="*/ 300832 w 1031876"/>
              <a:gd name="connsiteY21502" fmla="*/ 61119 h 1106488"/>
              <a:gd name="connsiteX21503" fmla="*/ 294085 w 1031876"/>
              <a:gd name="connsiteY21503" fmla="*/ 61119 h 1106488"/>
              <a:gd name="connsiteX21504" fmla="*/ 656409 w 1031876"/>
              <a:gd name="connsiteY21504" fmla="*/ 60659 h 1106488"/>
              <a:gd name="connsiteX21505" fmla="*/ 663247 w 1031876"/>
              <a:gd name="connsiteY21505" fmla="*/ 67489 h 1106488"/>
              <a:gd name="connsiteX21506" fmla="*/ 658973 w 1031876"/>
              <a:gd name="connsiteY21506" fmla="*/ 64074 h 1106488"/>
              <a:gd name="connsiteX21507" fmla="*/ 657093 w 1031876"/>
              <a:gd name="connsiteY21507" fmla="*/ 63391 h 1106488"/>
              <a:gd name="connsiteX21508" fmla="*/ 649571 w 1031876"/>
              <a:gd name="connsiteY21508" fmla="*/ 60659 h 1106488"/>
              <a:gd name="connsiteX21509" fmla="*/ 657093 w 1031876"/>
              <a:gd name="connsiteY21509" fmla="*/ 63391 h 1106488"/>
              <a:gd name="connsiteX21510" fmla="*/ 657264 w 1031876"/>
              <a:gd name="connsiteY21510" fmla="*/ 64074 h 1106488"/>
              <a:gd name="connsiteX21511" fmla="*/ 663247 w 1031876"/>
              <a:gd name="connsiteY21511" fmla="*/ 67489 h 1106488"/>
              <a:gd name="connsiteX21512" fmla="*/ 663247 w 1031876"/>
              <a:gd name="connsiteY21512" fmla="*/ 74320 h 1106488"/>
              <a:gd name="connsiteX21513" fmla="*/ 649571 w 1031876"/>
              <a:gd name="connsiteY21513" fmla="*/ 67489 h 1106488"/>
              <a:gd name="connsiteX21514" fmla="*/ 649571 w 1031876"/>
              <a:gd name="connsiteY21514" fmla="*/ 66635 h 1106488"/>
              <a:gd name="connsiteX21515" fmla="*/ 649571 w 1031876"/>
              <a:gd name="connsiteY21515" fmla="*/ 63142 h 1106488"/>
              <a:gd name="connsiteX21516" fmla="*/ 649962 w 1031876"/>
              <a:gd name="connsiteY21516" fmla="*/ 63391 h 1106488"/>
              <a:gd name="connsiteX21517" fmla="*/ 650426 w 1031876"/>
              <a:gd name="connsiteY21517" fmla="*/ 66635 h 1106488"/>
              <a:gd name="connsiteX21518" fmla="*/ 656409 w 1031876"/>
              <a:gd name="connsiteY21518" fmla="*/ 67489 h 1106488"/>
              <a:gd name="connsiteX21519" fmla="*/ 649962 w 1031876"/>
              <a:gd name="connsiteY21519" fmla="*/ 63391 h 1106488"/>
              <a:gd name="connsiteX21520" fmla="*/ 642734 w 1031876"/>
              <a:gd name="connsiteY21520" fmla="*/ 60659 h 1106488"/>
              <a:gd name="connsiteX21521" fmla="*/ 643988 w 1031876"/>
              <a:gd name="connsiteY21521" fmla="*/ 61912 h 1106488"/>
              <a:gd name="connsiteX21522" fmla="*/ 646152 w 1031876"/>
              <a:gd name="connsiteY21522" fmla="*/ 64074 h 1106488"/>
              <a:gd name="connsiteX21523" fmla="*/ 647085 w 1031876"/>
              <a:gd name="connsiteY21523" fmla="*/ 65005 h 1106488"/>
              <a:gd name="connsiteX21524" fmla="*/ 646152 w 1031876"/>
              <a:gd name="connsiteY21524" fmla="*/ 66635 h 1106488"/>
              <a:gd name="connsiteX21525" fmla="*/ 642734 w 1031876"/>
              <a:gd name="connsiteY21525" fmla="*/ 67489 h 1106488"/>
              <a:gd name="connsiteX21526" fmla="*/ 642734 w 1031876"/>
              <a:gd name="connsiteY21526" fmla="*/ 63220 h 1106488"/>
              <a:gd name="connsiteX21527" fmla="*/ 642734 w 1031876"/>
              <a:gd name="connsiteY21527" fmla="*/ 61513 h 1106488"/>
              <a:gd name="connsiteX21528" fmla="*/ 642734 w 1031876"/>
              <a:gd name="connsiteY21528" fmla="*/ 60659 h 1106488"/>
              <a:gd name="connsiteX21529" fmla="*/ 647007 w 1031876"/>
              <a:gd name="connsiteY21529" fmla="*/ 61513 h 1106488"/>
              <a:gd name="connsiteX21530" fmla="*/ 647635 w 1031876"/>
              <a:gd name="connsiteY21530" fmla="*/ 61912 h 1106488"/>
              <a:gd name="connsiteX21531" fmla="*/ 648529 w 1031876"/>
              <a:gd name="connsiteY21531" fmla="*/ 62480 h 1106488"/>
              <a:gd name="connsiteX21532" fmla="*/ 647618 w 1031876"/>
              <a:gd name="connsiteY21532" fmla="*/ 64074 h 1106488"/>
              <a:gd name="connsiteX21533" fmla="*/ 646381 w 1031876"/>
              <a:gd name="connsiteY21533" fmla="*/ 61912 h 1106488"/>
              <a:gd name="connsiteX21534" fmla="*/ 646152 w 1031876"/>
              <a:gd name="connsiteY21534" fmla="*/ 61513 h 1106488"/>
              <a:gd name="connsiteX21535" fmla="*/ 642734 w 1031876"/>
              <a:gd name="connsiteY21535" fmla="*/ 60659 h 1106488"/>
              <a:gd name="connsiteX21536" fmla="*/ 444444 w 1031876"/>
              <a:gd name="connsiteY21536" fmla="*/ 60659 h 1106488"/>
              <a:gd name="connsiteX21537" fmla="*/ 442734 w 1031876"/>
              <a:gd name="connsiteY21537" fmla="*/ 63220 h 1106488"/>
              <a:gd name="connsiteX21538" fmla="*/ 444138 w 1031876"/>
              <a:gd name="connsiteY21538" fmla="*/ 62799 h 1106488"/>
              <a:gd name="connsiteX21539" fmla="*/ 443589 w 1031876"/>
              <a:gd name="connsiteY21539" fmla="*/ 66635 h 1106488"/>
              <a:gd name="connsiteX21540" fmla="*/ 437606 w 1031876"/>
              <a:gd name="connsiteY21540" fmla="*/ 67489 h 1106488"/>
              <a:gd name="connsiteX21541" fmla="*/ 438700 w 1031876"/>
              <a:gd name="connsiteY21541" fmla="*/ 65577 h 1106488"/>
              <a:gd name="connsiteX21542" fmla="*/ 437606 w 1031876"/>
              <a:gd name="connsiteY21542" fmla="*/ 60659 h 1106488"/>
              <a:gd name="connsiteX21543" fmla="*/ 434871 w 1031876"/>
              <a:gd name="connsiteY21543" fmla="*/ 63391 h 1106488"/>
              <a:gd name="connsiteX21544" fmla="*/ 434567 w 1031876"/>
              <a:gd name="connsiteY21544" fmla="*/ 62936 h 1106488"/>
              <a:gd name="connsiteX21545" fmla="*/ 430768 w 1031876"/>
              <a:gd name="connsiteY21545" fmla="*/ 60659 h 1106488"/>
              <a:gd name="connsiteX21546" fmla="*/ 431623 w 1031876"/>
              <a:gd name="connsiteY21546" fmla="*/ 60659 h 1106488"/>
              <a:gd name="connsiteX21547" fmla="*/ 434187 w 1031876"/>
              <a:gd name="connsiteY21547" fmla="*/ 60659 h 1106488"/>
              <a:gd name="connsiteX21548" fmla="*/ 435042 w 1031876"/>
              <a:gd name="connsiteY21548" fmla="*/ 60659 h 1106488"/>
              <a:gd name="connsiteX21549" fmla="*/ 436751 w 1031876"/>
              <a:gd name="connsiteY21549" fmla="*/ 60659 h 1106488"/>
              <a:gd name="connsiteX21550" fmla="*/ 437606 w 1031876"/>
              <a:gd name="connsiteY21550" fmla="*/ 60659 h 1106488"/>
              <a:gd name="connsiteX21551" fmla="*/ 431745 w 1031876"/>
              <a:gd name="connsiteY21551" fmla="*/ 61391 h 1106488"/>
              <a:gd name="connsiteX21552" fmla="*/ 362220 w 1031876"/>
              <a:gd name="connsiteY21552" fmla="*/ 60571 h 1106488"/>
              <a:gd name="connsiteX21553" fmla="*/ 362528 w 1031876"/>
              <a:gd name="connsiteY21553" fmla="*/ 61278 h 1106488"/>
              <a:gd name="connsiteX21554" fmla="*/ 355745 w 1031876"/>
              <a:gd name="connsiteY21554" fmla="*/ 61278 h 1106488"/>
              <a:gd name="connsiteX21555" fmla="*/ 362666 w 1031876"/>
              <a:gd name="connsiteY21555" fmla="*/ 60325 h 1106488"/>
              <a:gd name="connsiteX21556" fmla="*/ 362637 w 1031876"/>
              <a:gd name="connsiteY21556" fmla="*/ 60525 h 1106488"/>
              <a:gd name="connsiteX21557" fmla="*/ 362220 w 1031876"/>
              <a:gd name="connsiteY21557" fmla="*/ 60571 h 1106488"/>
              <a:gd name="connsiteX21558" fmla="*/ 362183 w 1031876"/>
              <a:gd name="connsiteY21558" fmla="*/ 60487 h 1106488"/>
              <a:gd name="connsiteX21559" fmla="*/ 362528 w 1031876"/>
              <a:gd name="connsiteY21559" fmla="*/ 60444 h 1106488"/>
              <a:gd name="connsiteX21560" fmla="*/ 364124 w 1031876"/>
              <a:gd name="connsiteY21560" fmla="*/ 60101 h 1106488"/>
              <a:gd name="connsiteX21561" fmla="*/ 362528 w 1031876"/>
              <a:gd name="connsiteY21561" fmla="*/ 61278 h 1106488"/>
              <a:gd name="connsiteX21562" fmla="*/ 362637 w 1031876"/>
              <a:gd name="connsiteY21562" fmla="*/ 60525 h 1106488"/>
              <a:gd name="connsiteX21563" fmla="*/ 363376 w 1031876"/>
              <a:gd name="connsiteY21563" fmla="*/ 60444 h 1106488"/>
              <a:gd name="connsiteX21564" fmla="*/ 374059 w 1031876"/>
              <a:gd name="connsiteY21564" fmla="*/ 59277 h 1106488"/>
              <a:gd name="connsiteX21565" fmla="*/ 373550 w 1031876"/>
              <a:gd name="connsiteY21565" fmla="*/ 60444 h 1106488"/>
              <a:gd name="connsiteX21566" fmla="*/ 376094 w 1031876"/>
              <a:gd name="connsiteY21566" fmla="*/ 61278 h 1106488"/>
              <a:gd name="connsiteX21567" fmla="*/ 369311 w 1031876"/>
              <a:gd name="connsiteY21567" fmla="*/ 61278 h 1106488"/>
              <a:gd name="connsiteX21568" fmla="*/ 645247 w 1031876"/>
              <a:gd name="connsiteY21568" fmla="*/ 59026 h 1106488"/>
              <a:gd name="connsiteX21569" fmla="*/ 648980 w 1031876"/>
              <a:gd name="connsiteY21569" fmla="*/ 61693 h 1106488"/>
              <a:gd name="connsiteX21570" fmla="*/ 649571 w 1031876"/>
              <a:gd name="connsiteY21570" fmla="*/ 60659 h 1106488"/>
              <a:gd name="connsiteX21571" fmla="*/ 649571 w 1031876"/>
              <a:gd name="connsiteY21571" fmla="*/ 63142 h 1106488"/>
              <a:gd name="connsiteX21572" fmla="*/ 648529 w 1031876"/>
              <a:gd name="connsiteY21572" fmla="*/ 62480 h 1106488"/>
              <a:gd name="connsiteX21573" fmla="*/ 648854 w 1031876"/>
              <a:gd name="connsiteY21573" fmla="*/ 61912 h 1106488"/>
              <a:gd name="connsiteX21574" fmla="*/ 648919 w 1031876"/>
              <a:gd name="connsiteY21574" fmla="*/ 61798 h 1106488"/>
              <a:gd name="connsiteX21575" fmla="*/ 646113 w 1031876"/>
              <a:gd name="connsiteY21575" fmla="*/ 60921 h 1106488"/>
              <a:gd name="connsiteX21576" fmla="*/ 379413 w 1031876"/>
              <a:gd name="connsiteY21576" fmla="*/ 58936 h 1106488"/>
              <a:gd name="connsiteX21577" fmla="*/ 382587 w 1031876"/>
              <a:gd name="connsiteY21577" fmla="*/ 61912 h 1106488"/>
              <a:gd name="connsiteX21578" fmla="*/ 382588 w 1031876"/>
              <a:gd name="connsiteY21578" fmla="*/ 61912 h 1106488"/>
              <a:gd name="connsiteX21579" fmla="*/ 382589 w 1031876"/>
              <a:gd name="connsiteY21579" fmla="*/ 61912 h 1106488"/>
              <a:gd name="connsiteX21580" fmla="*/ 382587 w 1031876"/>
              <a:gd name="connsiteY21580" fmla="*/ 61912 h 1106488"/>
              <a:gd name="connsiteX21581" fmla="*/ 382588 w 1031876"/>
              <a:gd name="connsiteY21581" fmla="*/ 61913 h 1106488"/>
              <a:gd name="connsiteX21582" fmla="*/ 382588 w 1031876"/>
              <a:gd name="connsiteY21582" fmla="*/ 61913 h 1106488"/>
              <a:gd name="connsiteX21583" fmla="*/ 382587 w 1031876"/>
              <a:gd name="connsiteY21583" fmla="*/ 61913 h 1106488"/>
              <a:gd name="connsiteX21584" fmla="*/ 382586 w 1031876"/>
              <a:gd name="connsiteY21584" fmla="*/ 61913 h 1106488"/>
              <a:gd name="connsiteX21585" fmla="*/ 380089 w 1031876"/>
              <a:gd name="connsiteY21585" fmla="*/ 62706 h 1106488"/>
              <a:gd name="connsiteX21586" fmla="*/ 380293 w 1031876"/>
              <a:gd name="connsiteY21586" fmla="*/ 63161 h 1106488"/>
              <a:gd name="connsiteX21587" fmla="*/ 376755 w 1031876"/>
              <a:gd name="connsiteY21587" fmla="*/ 65087 h 1106488"/>
              <a:gd name="connsiteX21588" fmla="*/ 376238 w 1031876"/>
              <a:gd name="connsiteY21588" fmla="*/ 67054 h 1106488"/>
              <a:gd name="connsiteX21589" fmla="*/ 376238 w 1031876"/>
              <a:gd name="connsiteY21589" fmla="*/ 68262 h 1106488"/>
              <a:gd name="connsiteX21590" fmla="*/ 376003 w 1031876"/>
              <a:gd name="connsiteY21590" fmla="*/ 67949 h 1106488"/>
              <a:gd name="connsiteX21591" fmla="*/ 375921 w 1031876"/>
              <a:gd name="connsiteY21591" fmla="*/ 68262 h 1106488"/>
              <a:gd name="connsiteX21592" fmla="*/ 372588 w 1031876"/>
              <a:gd name="connsiteY21592" fmla="*/ 68262 h 1106488"/>
              <a:gd name="connsiteX21593" fmla="*/ 370087 w 1031876"/>
              <a:gd name="connsiteY21593" fmla="*/ 68262 h 1106488"/>
              <a:gd name="connsiteX21594" fmla="*/ 369888 w 1031876"/>
              <a:gd name="connsiteY21594" fmla="*/ 68262 h 1106488"/>
              <a:gd name="connsiteX21595" fmla="*/ 369254 w 1031876"/>
              <a:gd name="connsiteY21595" fmla="*/ 68262 h 1106488"/>
              <a:gd name="connsiteX21596" fmla="*/ 369888 w 1031876"/>
              <a:gd name="connsiteY21596" fmla="*/ 68176 h 1106488"/>
              <a:gd name="connsiteX21597" fmla="*/ 369888 w 1031876"/>
              <a:gd name="connsiteY21597" fmla="*/ 61912 h 1106488"/>
              <a:gd name="connsiteX21598" fmla="*/ 370682 w 1031876"/>
              <a:gd name="connsiteY21598" fmla="*/ 66674 h 1106488"/>
              <a:gd name="connsiteX21599" fmla="*/ 375874 w 1031876"/>
              <a:gd name="connsiteY21599" fmla="*/ 62224 h 1106488"/>
              <a:gd name="connsiteX21600" fmla="*/ 375921 w 1031876"/>
              <a:gd name="connsiteY21600" fmla="*/ 61912 h 1106488"/>
              <a:gd name="connsiteX21601" fmla="*/ 376238 w 1031876"/>
              <a:gd name="connsiteY21601" fmla="*/ 61912 h 1106488"/>
              <a:gd name="connsiteX21602" fmla="*/ 376239 w 1031876"/>
              <a:gd name="connsiteY21602" fmla="*/ 61912 h 1106488"/>
              <a:gd name="connsiteX21603" fmla="*/ 311150 w 1031876"/>
              <a:gd name="connsiteY21603" fmla="*/ 58936 h 1106488"/>
              <a:gd name="connsiteX21604" fmla="*/ 314324 w 1031876"/>
              <a:gd name="connsiteY21604" fmla="*/ 61912 h 1106488"/>
              <a:gd name="connsiteX21605" fmla="*/ 314324 w 1031876"/>
              <a:gd name="connsiteY21605" fmla="*/ 61912 h 1106488"/>
              <a:gd name="connsiteX21606" fmla="*/ 314324 w 1031876"/>
              <a:gd name="connsiteY21606" fmla="*/ 61912 h 1106488"/>
              <a:gd name="connsiteX21607" fmla="*/ 314325 w 1031876"/>
              <a:gd name="connsiteY21607" fmla="*/ 61913 h 1106488"/>
              <a:gd name="connsiteX21608" fmla="*/ 314325 w 1031876"/>
              <a:gd name="connsiteY21608" fmla="*/ 61912 h 1106488"/>
              <a:gd name="connsiteX21609" fmla="*/ 320675 w 1031876"/>
              <a:gd name="connsiteY21609" fmla="*/ 61912 h 1106488"/>
              <a:gd name="connsiteX21610" fmla="*/ 320671 w 1031876"/>
              <a:gd name="connsiteY21610" fmla="*/ 61913 h 1106488"/>
              <a:gd name="connsiteX21611" fmla="*/ 317500 w 1031876"/>
              <a:gd name="connsiteY21611" fmla="*/ 62706 h 1106488"/>
              <a:gd name="connsiteX21612" fmla="*/ 314767 w 1031876"/>
              <a:gd name="connsiteY21612" fmla="*/ 67489 h 1106488"/>
              <a:gd name="connsiteX21613" fmla="*/ 315098 w 1031876"/>
              <a:gd name="connsiteY21613" fmla="*/ 67489 h 1106488"/>
              <a:gd name="connsiteX21614" fmla="*/ 315119 w 1031876"/>
              <a:gd name="connsiteY21614" fmla="*/ 67468 h 1106488"/>
              <a:gd name="connsiteX21615" fmla="*/ 320674 w 1031876"/>
              <a:gd name="connsiteY21615" fmla="*/ 61913 h 1106488"/>
              <a:gd name="connsiteX21616" fmla="*/ 317500 w 1031876"/>
              <a:gd name="connsiteY21616" fmla="*/ 67468 h 1106488"/>
              <a:gd name="connsiteX21617" fmla="*/ 317417 w 1031876"/>
              <a:gd name="connsiteY21617" fmla="*/ 67489 h 1106488"/>
              <a:gd name="connsiteX21618" fmla="*/ 317948 w 1031876"/>
              <a:gd name="connsiteY21618" fmla="*/ 67489 h 1106488"/>
              <a:gd name="connsiteX21619" fmla="*/ 320512 w 1031876"/>
              <a:gd name="connsiteY21619" fmla="*/ 67489 h 1106488"/>
              <a:gd name="connsiteX21620" fmla="*/ 321367 w 1031876"/>
              <a:gd name="connsiteY21620" fmla="*/ 67489 h 1106488"/>
              <a:gd name="connsiteX21621" fmla="*/ 319562 w 1031876"/>
              <a:gd name="connsiteY21621" fmla="*/ 68262 h 1106488"/>
              <a:gd name="connsiteX21622" fmla="*/ 315384 w 1031876"/>
              <a:gd name="connsiteY21622" fmla="*/ 70051 h 1106488"/>
              <a:gd name="connsiteX21623" fmla="*/ 314787 w 1031876"/>
              <a:gd name="connsiteY21623" fmla="*/ 68262 h 1106488"/>
              <a:gd name="connsiteX21624" fmla="*/ 314751 w 1031876"/>
              <a:gd name="connsiteY21624" fmla="*/ 68155 h 1106488"/>
              <a:gd name="connsiteX21625" fmla="*/ 314325 w 1031876"/>
              <a:gd name="connsiteY21625" fmla="*/ 68262 h 1106488"/>
              <a:gd name="connsiteX21626" fmla="*/ 314671 w 1031876"/>
              <a:gd name="connsiteY21626" fmla="*/ 67916 h 1106488"/>
              <a:gd name="connsiteX21627" fmla="*/ 314617 w 1031876"/>
              <a:gd name="connsiteY21627" fmla="*/ 67752 h 1106488"/>
              <a:gd name="connsiteX21628" fmla="*/ 314325 w 1031876"/>
              <a:gd name="connsiteY21628" fmla="*/ 68262 h 1106488"/>
              <a:gd name="connsiteX21629" fmla="*/ 313949 w 1031876"/>
              <a:gd name="connsiteY21629" fmla="*/ 68262 h 1106488"/>
              <a:gd name="connsiteX21630" fmla="*/ 311965 w 1031876"/>
              <a:gd name="connsiteY21630" fmla="*/ 70904 h 1106488"/>
              <a:gd name="connsiteX21631" fmla="*/ 313943 w 1031876"/>
              <a:gd name="connsiteY21631" fmla="*/ 73539 h 1106488"/>
              <a:gd name="connsiteX21632" fmla="*/ 307692 w 1031876"/>
              <a:gd name="connsiteY21632" fmla="*/ 74320 h 1106488"/>
              <a:gd name="connsiteX21633" fmla="*/ 308547 w 1031876"/>
              <a:gd name="connsiteY21633" fmla="*/ 73466 h 1106488"/>
              <a:gd name="connsiteX21634" fmla="*/ 313755 w 1031876"/>
              <a:gd name="connsiteY21634" fmla="*/ 68262 h 1106488"/>
              <a:gd name="connsiteX21635" fmla="*/ 310356 w 1031876"/>
              <a:gd name="connsiteY21635" fmla="*/ 68262 h 1106488"/>
              <a:gd name="connsiteX21636" fmla="*/ 308769 w 1031876"/>
              <a:gd name="connsiteY21636" fmla="*/ 68262 h 1106488"/>
              <a:gd name="connsiteX21637" fmla="*/ 307975 w 1031876"/>
              <a:gd name="connsiteY21637" fmla="*/ 68262 h 1106488"/>
              <a:gd name="connsiteX21638" fmla="*/ 311150 w 1031876"/>
              <a:gd name="connsiteY21638" fmla="*/ 67468 h 1106488"/>
              <a:gd name="connsiteX21639" fmla="*/ 314324 w 1031876"/>
              <a:gd name="connsiteY21639" fmla="*/ 61913 h 1106488"/>
              <a:gd name="connsiteX21640" fmla="*/ 314323 w 1031876"/>
              <a:gd name="connsiteY21640" fmla="*/ 61913 h 1106488"/>
              <a:gd name="connsiteX21641" fmla="*/ 314321 w 1031876"/>
              <a:gd name="connsiteY21641" fmla="*/ 61913 h 1106488"/>
              <a:gd name="connsiteX21642" fmla="*/ 313532 w 1031876"/>
              <a:gd name="connsiteY21642" fmla="*/ 61913 h 1106488"/>
              <a:gd name="connsiteX21643" fmla="*/ 311150 w 1031876"/>
              <a:gd name="connsiteY21643" fmla="*/ 61913 h 1106488"/>
              <a:gd name="connsiteX21644" fmla="*/ 310357 w 1031876"/>
              <a:gd name="connsiteY21644" fmla="*/ 61913 h 1106488"/>
              <a:gd name="connsiteX21645" fmla="*/ 307976 w 1031876"/>
              <a:gd name="connsiteY21645" fmla="*/ 61913 h 1106488"/>
              <a:gd name="connsiteX21646" fmla="*/ 307975 w 1031876"/>
              <a:gd name="connsiteY21646" fmla="*/ 61913 h 1106488"/>
              <a:gd name="connsiteX21647" fmla="*/ 307976 w 1031876"/>
              <a:gd name="connsiteY21647" fmla="*/ 61912 h 1106488"/>
              <a:gd name="connsiteX21648" fmla="*/ 365920 w 1031876"/>
              <a:gd name="connsiteY21648" fmla="*/ 58777 h 1106488"/>
              <a:gd name="connsiteX21649" fmla="*/ 366338 w 1031876"/>
              <a:gd name="connsiteY21649" fmla="*/ 59086 h 1106488"/>
              <a:gd name="connsiteX21650" fmla="*/ 364124 w 1031876"/>
              <a:gd name="connsiteY21650" fmla="*/ 60101 h 1106488"/>
              <a:gd name="connsiteX21651" fmla="*/ 429913 w 1031876"/>
              <a:gd name="connsiteY21651" fmla="*/ 58097 h 1106488"/>
              <a:gd name="connsiteX21652" fmla="*/ 430768 w 1031876"/>
              <a:gd name="connsiteY21652" fmla="*/ 60659 h 1106488"/>
              <a:gd name="connsiteX21653" fmla="*/ 423931 w 1031876"/>
              <a:gd name="connsiteY21653" fmla="*/ 67489 h 1106488"/>
              <a:gd name="connsiteX21654" fmla="*/ 423931 w 1031876"/>
              <a:gd name="connsiteY21654" fmla="*/ 60659 h 1106488"/>
              <a:gd name="connsiteX21655" fmla="*/ 429913 w 1031876"/>
              <a:gd name="connsiteY21655" fmla="*/ 58097 h 1106488"/>
              <a:gd name="connsiteX21656" fmla="*/ 640247 w 1031876"/>
              <a:gd name="connsiteY21656" fmla="*/ 56312 h 1106488"/>
              <a:gd name="connsiteX21657" fmla="*/ 641879 w 1031876"/>
              <a:gd name="connsiteY21657" fmla="*/ 57243 h 1106488"/>
              <a:gd name="connsiteX21658" fmla="*/ 642734 w 1031876"/>
              <a:gd name="connsiteY21658" fmla="*/ 60659 h 1106488"/>
              <a:gd name="connsiteX21659" fmla="*/ 432633 w 1031876"/>
              <a:gd name="connsiteY21659" fmla="*/ 56312 h 1106488"/>
              <a:gd name="connsiteX21660" fmla="*/ 433332 w 1031876"/>
              <a:gd name="connsiteY21660" fmla="*/ 57243 h 1106488"/>
              <a:gd name="connsiteX21661" fmla="*/ 430768 w 1031876"/>
              <a:gd name="connsiteY21661" fmla="*/ 60659 h 1106488"/>
              <a:gd name="connsiteX21662" fmla="*/ 376094 w 1031876"/>
              <a:gd name="connsiteY21662" fmla="*/ 54610 h 1106488"/>
              <a:gd name="connsiteX21663" fmla="*/ 369311 w 1031876"/>
              <a:gd name="connsiteY21663" fmla="*/ 61278 h 1106488"/>
              <a:gd name="connsiteX21664" fmla="*/ 366338 w 1031876"/>
              <a:gd name="connsiteY21664" fmla="*/ 59086 h 1106488"/>
              <a:gd name="connsiteX21665" fmla="*/ 376094 w 1031876"/>
              <a:gd name="connsiteY21665" fmla="*/ 54610 h 1106488"/>
              <a:gd name="connsiteX21666" fmla="*/ 376094 w 1031876"/>
              <a:gd name="connsiteY21666" fmla="*/ 61278 h 1106488"/>
              <a:gd name="connsiteX21667" fmla="*/ 375246 w 1031876"/>
              <a:gd name="connsiteY21667" fmla="*/ 58777 h 1106488"/>
              <a:gd name="connsiteX21668" fmla="*/ 374059 w 1031876"/>
              <a:gd name="connsiteY21668" fmla="*/ 59277 h 1106488"/>
              <a:gd name="connsiteX21669" fmla="*/ 369311 w 1031876"/>
              <a:gd name="connsiteY21669" fmla="*/ 54610 h 1106488"/>
              <a:gd name="connsiteX21670" fmla="*/ 362666 w 1031876"/>
              <a:gd name="connsiteY21670" fmla="*/ 60325 h 1106488"/>
              <a:gd name="connsiteX21671" fmla="*/ 363376 w 1031876"/>
              <a:gd name="connsiteY21671" fmla="*/ 55444 h 1106488"/>
              <a:gd name="connsiteX21672" fmla="*/ 369311 w 1031876"/>
              <a:gd name="connsiteY21672" fmla="*/ 54610 h 1106488"/>
              <a:gd name="connsiteX21673" fmla="*/ 342179 w 1031876"/>
              <a:gd name="connsiteY21673" fmla="*/ 54610 h 1106488"/>
              <a:gd name="connsiteX21674" fmla="*/ 348962 w 1031876"/>
              <a:gd name="connsiteY21674" fmla="*/ 54610 h 1106488"/>
              <a:gd name="connsiteX21675" fmla="*/ 355745 w 1031876"/>
              <a:gd name="connsiteY21675" fmla="*/ 54610 h 1106488"/>
              <a:gd name="connsiteX21676" fmla="*/ 348962 w 1031876"/>
              <a:gd name="connsiteY21676" fmla="*/ 61278 h 1106488"/>
              <a:gd name="connsiteX21677" fmla="*/ 342179 w 1031876"/>
              <a:gd name="connsiteY21677" fmla="*/ 61278 h 1106488"/>
              <a:gd name="connsiteX21678" fmla="*/ 342179 w 1031876"/>
              <a:gd name="connsiteY21678" fmla="*/ 54610 h 1106488"/>
              <a:gd name="connsiteX21679" fmla="*/ 335396 w 1031876"/>
              <a:gd name="connsiteY21679" fmla="*/ 54610 h 1106488"/>
              <a:gd name="connsiteX21680" fmla="*/ 342179 w 1031876"/>
              <a:gd name="connsiteY21680" fmla="*/ 54610 h 1106488"/>
              <a:gd name="connsiteX21681" fmla="*/ 335396 w 1031876"/>
              <a:gd name="connsiteY21681" fmla="*/ 61278 h 1106488"/>
              <a:gd name="connsiteX21682" fmla="*/ 335396 w 1031876"/>
              <a:gd name="connsiteY21682" fmla="*/ 54610 h 1106488"/>
              <a:gd name="connsiteX21683" fmla="*/ 684213 w 1031876"/>
              <a:gd name="connsiteY21683" fmla="*/ 53975 h 1106488"/>
              <a:gd name="connsiteX21684" fmla="*/ 692151 w 1031876"/>
              <a:gd name="connsiteY21684" fmla="*/ 54967 h 1106488"/>
              <a:gd name="connsiteX21685" fmla="*/ 690563 w 1031876"/>
              <a:gd name="connsiteY21685" fmla="*/ 61912 h 1106488"/>
              <a:gd name="connsiteX21686" fmla="*/ 690563 w 1031876"/>
              <a:gd name="connsiteY21686" fmla="*/ 61913 h 1106488"/>
              <a:gd name="connsiteX21687" fmla="*/ 684213 w 1031876"/>
              <a:gd name="connsiteY21687" fmla="*/ 53975 h 1106488"/>
              <a:gd name="connsiteX21688" fmla="*/ 642938 w 1031876"/>
              <a:gd name="connsiteY21688" fmla="*/ 53975 h 1106488"/>
              <a:gd name="connsiteX21689" fmla="*/ 645247 w 1031876"/>
              <a:gd name="connsiteY21689" fmla="*/ 59026 h 1106488"/>
              <a:gd name="connsiteX21690" fmla="*/ 643732 w 1031876"/>
              <a:gd name="connsiteY21690" fmla="*/ 57944 h 1106488"/>
              <a:gd name="connsiteX21691" fmla="*/ 642938 w 1031876"/>
              <a:gd name="connsiteY21691" fmla="*/ 53975 h 1106488"/>
              <a:gd name="connsiteX21692" fmla="*/ 369888 w 1031876"/>
              <a:gd name="connsiteY21692" fmla="*/ 53975 h 1106488"/>
              <a:gd name="connsiteX21693" fmla="*/ 371476 w 1031876"/>
              <a:gd name="connsiteY21693" fmla="*/ 53975 h 1106488"/>
              <a:gd name="connsiteX21694" fmla="*/ 371476 w 1031876"/>
              <a:gd name="connsiteY21694" fmla="*/ 55563 h 1106488"/>
              <a:gd name="connsiteX21695" fmla="*/ 369888 w 1031876"/>
              <a:gd name="connsiteY21695" fmla="*/ 55563 h 1106488"/>
              <a:gd name="connsiteX21696" fmla="*/ 334566 w 1031876"/>
              <a:gd name="connsiteY21696" fmla="*/ 53975 h 1106488"/>
              <a:gd name="connsiteX21697" fmla="*/ 330349 w 1031876"/>
              <a:gd name="connsiteY21697" fmla="*/ 54967 h 1106488"/>
              <a:gd name="connsiteX21698" fmla="*/ 321367 w 1031876"/>
              <a:gd name="connsiteY21698" fmla="*/ 61692 h 1106488"/>
              <a:gd name="connsiteX21699" fmla="*/ 321367 w 1031876"/>
              <a:gd name="connsiteY21699" fmla="*/ 61912 h 1106488"/>
              <a:gd name="connsiteX21700" fmla="*/ 321367 w 1031876"/>
              <a:gd name="connsiteY21700" fmla="*/ 66635 h 1106488"/>
              <a:gd name="connsiteX21701" fmla="*/ 321367 w 1031876"/>
              <a:gd name="connsiteY21701" fmla="*/ 67489 h 1106488"/>
              <a:gd name="connsiteX21702" fmla="*/ 318803 w 1031876"/>
              <a:gd name="connsiteY21702" fmla="*/ 66635 h 1106488"/>
              <a:gd name="connsiteX21703" fmla="*/ 320829 w 1031876"/>
              <a:gd name="connsiteY21703" fmla="*/ 61913 h 1106488"/>
              <a:gd name="connsiteX21704" fmla="*/ 320829 w 1031876"/>
              <a:gd name="connsiteY21704" fmla="*/ 61912 h 1106488"/>
              <a:gd name="connsiteX21705" fmla="*/ 321367 w 1031876"/>
              <a:gd name="connsiteY21705" fmla="*/ 60659 h 1106488"/>
              <a:gd name="connsiteX21706" fmla="*/ 321367 w 1031876"/>
              <a:gd name="connsiteY21706" fmla="*/ 61609 h 1106488"/>
              <a:gd name="connsiteX21707" fmla="*/ 327819 w 1031876"/>
              <a:gd name="connsiteY21707" fmla="*/ 54967 h 1106488"/>
              <a:gd name="connsiteX21708" fmla="*/ 334566 w 1031876"/>
              <a:gd name="connsiteY21708" fmla="*/ 53975 h 1106488"/>
              <a:gd name="connsiteX21709" fmla="*/ 314326 w 1031876"/>
              <a:gd name="connsiteY21709" fmla="*/ 53975 h 1106488"/>
              <a:gd name="connsiteX21710" fmla="*/ 307579 w 1031876"/>
              <a:gd name="connsiteY21710" fmla="*/ 61119 h 1106488"/>
              <a:gd name="connsiteX21711" fmla="*/ 314326 w 1031876"/>
              <a:gd name="connsiteY21711" fmla="*/ 53975 h 1106488"/>
              <a:gd name="connsiteX21712" fmla="*/ 314326 w 1031876"/>
              <a:gd name="connsiteY21712" fmla="*/ 53975 h 1106488"/>
              <a:gd name="connsiteX21713" fmla="*/ 314855 w 1031876"/>
              <a:gd name="connsiteY21713" fmla="*/ 53975 h 1106488"/>
              <a:gd name="connsiteX21714" fmla="*/ 317435 w 1031876"/>
              <a:gd name="connsiteY21714" fmla="*/ 53975 h 1106488"/>
              <a:gd name="connsiteX21715" fmla="*/ 318295 w 1031876"/>
              <a:gd name="connsiteY21715" fmla="*/ 53975 h 1106488"/>
              <a:gd name="connsiteX21716" fmla="*/ 320676 w 1031876"/>
              <a:gd name="connsiteY21716" fmla="*/ 53975 h 1106488"/>
              <a:gd name="connsiteX21717" fmla="*/ 320676 w 1031876"/>
              <a:gd name="connsiteY21717" fmla="*/ 55563 h 1106488"/>
              <a:gd name="connsiteX21718" fmla="*/ 314326 w 1031876"/>
              <a:gd name="connsiteY21718" fmla="*/ 55563 h 1106488"/>
              <a:gd name="connsiteX21719" fmla="*/ 307579 w 1031876"/>
              <a:gd name="connsiteY21719" fmla="*/ 53975 h 1106488"/>
              <a:gd name="connsiteX21720" fmla="*/ 307579 w 1031876"/>
              <a:gd name="connsiteY21720" fmla="*/ 61119 h 1106488"/>
              <a:gd name="connsiteX21721" fmla="*/ 307579 w 1031876"/>
              <a:gd name="connsiteY21721" fmla="*/ 53975 h 1106488"/>
              <a:gd name="connsiteX21722" fmla="*/ 300832 w 1031876"/>
              <a:gd name="connsiteY21722" fmla="*/ 53975 h 1106488"/>
              <a:gd name="connsiteX21723" fmla="*/ 307579 w 1031876"/>
              <a:gd name="connsiteY21723" fmla="*/ 53975 h 1106488"/>
              <a:gd name="connsiteX21724" fmla="*/ 300832 w 1031876"/>
              <a:gd name="connsiteY21724" fmla="*/ 61119 h 1106488"/>
              <a:gd name="connsiteX21725" fmla="*/ 300832 w 1031876"/>
              <a:gd name="connsiteY21725" fmla="*/ 53975 h 1106488"/>
              <a:gd name="connsiteX21726" fmla="*/ 635896 w 1031876"/>
              <a:gd name="connsiteY21726" fmla="*/ 53828 h 1106488"/>
              <a:gd name="connsiteX21727" fmla="*/ 635896 w 1031876"/>
              <a:gd name="connsiteY21727" fmla="*/ 60659 h 1106488"/>
              <a:gd name="connsiteX21728" fmla="*/ 635896 w 1031876"/>
              <a:gd name="connsiteY21728" fmla="*/ 59805 h 1106488"/>
              <a:gd name="connsiteX21729" fmla="*/ 635896 w 1031876"/>
              <a:gd name="connsiteY21729" fmla="*/ 58097 h 1106488"/>
              <a:gd name="connsiteX21730" fmla="*/ 635896 w 1031876"/>
              <a:gd name="connsiteY21730" fmla="*/ 53828 h 1106488"/>
              <a:gd name="connsiteX21731" fmla="*/ 639315 w 1031876"/>
              <a:gd name="connsiteY21731" fmla="*/ 54682 h 1106488"/>
              <a:gd name="connsiteX21732" fmla="*/ 640247 w 1031876"/>
              <a:gd name="connsiteY21732" fmla="*/ 56312 h 1106488"/>
              <a:gd name="connsiteX21733" fmla="*/ 430768 w 1031876"/>
              <a:gd name="connsiteY21733" fmla="*/ 53828 h 1106488"/>
              <a:gd name="connsiteX21734" fmla="*/ 433332 w 1031876"/>
              <a:gd name="connsiteY21734" fmla="*/ 54682 h 1106488"/>
              <a:gd name="connsiteX21735" fmla="*/ 432633 w 1031876"/>
              <a:gd name="connsiteY21735" fmla="*/ 56312 h 1106488"/>
              <a:gd name="connsiteX21736" fmla="*/ 417093 w 1031876"/>
              <a:gd name="connsiteY21736" fmla="*/ 53828 h 1106488"/>
              <a:gd name="connsiteX21737" fmla="*/ 417948 w 1031876"/>
              <a:gd name="connsiteY21737" fmla="*/ 53828 h 1106488"/>
              <a:gd name="connsiteX21738" fmla="*/ 419657 w 1031876"/>
              <a:gd name="connsiteY21738" fmla="*/ 53828 h 1106488"/>
              <a:gd name="connsiteX21739" fmla="*/ 420512 w 1031876"/>
              <a:gd name="connsiteY21739" fmla="*/ 53828 h 1106488"/>
              <a:gd name="connsiteX21740" fmla="*/ 421367 w 1031876"/>
              <a:gd name="connsiteY21740" fmla="*/ 53828 h 1106488"/>
              <a:gd name="connsiteX21741" fmla="*/ 423931 w 1031876"/>
              <a:gd name="connsiteY21741" fmla="*/ 53828 h 1106488"/>
              <a:gd name="connsiteX21742" fmla="*/ 423931 w 1031876"/>
              <a:gd name="connsiteY21742" fmla="*/ 60659 h 1106488"/>
              <a:gd name="connsiteX21743" fmla="*/ 417093 w 1031876"/>
              <a:gd name="connsiteY21743" fmla="*/ 60659 h 1106488"/>
              <a:gd name="connsiteX21744" fmla="*/ 417093 w 1031876"/>
              <a:gd name="connsiteY21744" fmla="*/ 57243 h 1106488"/>
              <a:gd name="connsiteX21745" fmla="*/ 417093 w 1031876"/>
              <a:gd name="connsiteY21745" fmla="*/ 53975 h 1106488"/>
              <a:gd name="connsiteX21746" fmla="*/ 410256 w 1031876"/>
              <a:gd name="connsiteY21746" fmla="*/ 53828 h 1106488"/>
              <a:gd name="connsiteX21747" fmla="*/ 410794 w 1031876"/>
              <a:gd name="connsiteY21747" fmla="*/ 53828 h 1106488"/>
              <a:gd name="connsiteX21748" fmla="*/ 417093 w 1031876"/>
              <a:gd name="connsiteY21748" fmla="*/ 53828 h 1106488"/>
              <a:gd name="connsiteX21749" fmla="*/ 415918 w 1031876"/>
              <a:gd name="connsiteY21749" fmla="*/ 53975 h 1106488"/>
              <a:gd name="connsiteX21750" fmla="*/ 410256 w 1031876"/>
              <a:gd name="connsiteY21750" fmla="*/ 54682 h 1106488"/>
              <a:gd name="connsiteX21751" fmla="*/ 403418 w 1031876"/>
              <a:gd name="connsiteY21751" fmla="*/ 60659 h 1106488"/>
              <a:gd name="connsiteX21752" fmla="*/ 406837 w 1031876"/>
              <a:gd name="connsiteY21752" fmla="*/ 57243 h 1106488"/>
              <a:gd name="connsiteX21753" fmla="*/ 410109 w 1031876"/>
              <a:gd name="connsiteY21753" fmla="*/ 53975 h 1106488"/>
              <a:gd name="connsiteX21754" fmla="*/ 403418 w 1031876"/>
              <a:gd name="connsiteY21754" fmla="*/ 53828 h 1106488"/>
              <a:gd name="connsiteX21755" fmla="*/ 403271 w 1031876"/>
              <a:gd name="connsiteY21755" fmla="*/ 53975 h 1106488"/>
              <a:gd name="connsiteX21756" fmla="*/ 397435 w 1031876"/>
              <a:gd name="connsiteY21756" fmla="*/ 59805 h 1106488"/>
              <a:gd name="connsiteX21757" fmla="*/ 396580 w 1031876"/>
              <a:gd name="connsiteY21757" fmla="*/ 60659 h 1106488"/>
              <a:gd name="connsiteX21758" fmla="*/ 397435 w 1031876"/>
              <a:gd name="connsiteY21758" fmla="*/ 60659 h 1106488"/>
              <a:gd name="connsiteX21759" fmla="*/ 399999 w 1031876"/>
              <a:gd name="connsiteY21759" fmla="*/ 60659 h 1106488"/>
              <a:gd name="connsiteX21760" fmla="*/ 402563 w 1031876"/>
              <a:gd name="connsiteY21760" fmla="*/ 60659 h 1106488"/>
              <a:gd name="connsiteX21761" fmla="*/ 403418 w 1031876"/>
              <a:gd name="connsiteY21761" fmla="*/ 60659 h 1106488"/>
              <a:gd name="connsiteX21762" fmla="*/ 382905 w 1031876"/>
              <a:gd name="connsiteY21762" fmla="*/ 67489 h 1106488"/>
              <a:gd name="connsiteX21763" fmla="*/ 386324 w 1031876"/>
              <a:gd name="connsiteY21763" fmla="*/ 64074 h 1106488"/>
              <a:gd name="connsiteX21764" fmla="*/ 388488 w 1031876"/>
              <a:gd name="connsiteY21764" fmla="*/ 61912 h 1106488"/>
              <a:gd name="connsiteX21765" fmla="*/ 388938 w 1031876"/>
              <a:gd name="connsiteY21765" fmla="*/ 61463 h 1106488"/>
              <a:gd name="connsiteX21766" fmla="*/ 388938 w 1031876"/>
              <a:gd name="connsiteY21766" fmla="*/ 60921 h 1106488"/>
              <a:gd name="connsiteX21767" fmla="*/ 388938 w 1031876"/>
              <a:gd name="connsiteY21767" fmla="*/ 53975 h 1106488"/>
              <a:gd name="connsiteX21768" fmla="*/ 396876 w 1031876"/>
              <a:gd name="connsiteY21768" fmla="*/ 53975 h 1106488"/>
              <a:gd name="connsiteX21769" fmla="*/ 392907 w 1031876"/>
              <a:gd name="connsiteY21769" fmla="*/ 57944 h 1106488"/>
              <a:gd name="connsiteX21770" fmla="*/ 390256 w 1031876"/>
              <a:gd name="connsiteY21770" fmla="*/ 60595 h 1106488"/>
              <a:gd name="connsiteX21771" fmla="*/ 396580 w 1031876"/>
              <a:gd name="connsiteY21771" fmla="*/ 59805 h 1106488"/>
              <a:gd name="connsiteX21772" fmla="*/ 403250 w 1031876"/>
              <a:gd name="connsiteY21772" fmla="*/ 53975 h 1106488"/>
              <a:gd name="connsiteX21773" fmla="*/ 403418 w 1031876"/>
              <a:gd name="connsiteY21773" fmla="*/ 53828 h 1106488"/>
              <a:gd name="connsiteX21774" fmla="*/ 403528 w 1031876"/>
              <a:gd name="connsiteY21774" fmla="*/ 53975 h 1106488"/>
              <a:gd name="connsiteX21775" fmla="*/ 405982 w 1031876"/>
              <a:gd name="connsiteY21775" fmla="*/ 57243 h 1106488"/>
              <a:gd name="connsiteX21776" fmla="*/ 403418 w 1031876"/>
              <a:gd name="connsiteY21776" fmla="*/ 60659 h 1106488"/>
              <a:gd name="connsiteX21777" fmla="*/ 403418 w 1031876"/>
              <a:gd name="connsiteY21777" fmla="*/ 59805 h 1106488"/>
              <a:gd name="connsiteX21778" fmla="*/ 403418 w 1031876"/>
              <a:gd name="connsiteY21778" fmla="*/ 53975 h 1106488"/>
              <a:gd name="connsiteX21779" fmla="*/ 432297 w 1031876"/>
              <a:gd name="connsiteY21779" fmla="*/ 52308 h 1106488"/>
              <a:gd name="connsiteX21780" fmla="*/ 430213 w 1031876"/>
              <a:gd name="connsiteY21780" fmla="*/ 53975 h 1106488"/>
              <a:gd name="connsiteX21781" fmla="*/ 431205 w 1031876"/>
              <a:gd name="connsiteY21781" fmla="*/ 53181 h 1106488"/>
              <a:gd name="connsiteX21782" fmla="*/ 346076 w 1031876"/>
              <a:gd name="connsiteY21782" fmla="*/ 50556 h 1106488"/>
              <a:gd name="connsiteX21783" fmla="*/ 341842 w 1031876"/>
              <a:gd name="connsiteY21783" fmla="*/ 53975 h 1106488"/>
              <a:gd name="connsiteX21784" fmla="*/ 340982 w 1031876"/>
              <a:gd name="connsiteY21784" fmla="*/ 53975 h 1106488"/>
              <a:gd name="connsiteX21785" fmla="*/ 338403 w 1031876"/>
              <a:gd name="connsiteY21785" fmla="*/ 53975 h 1106488"/>
              <a:gd name="connsiteX21786" fmla="*/ 337096 w 1031876"/>
              <a:gd name="connsiteY21786" fmla="*/ 53975 h 1106488"/>
              <a:gd name="connsiteX21787" fmla="*/ 334964 w 1031876"/>
              <a:gd name="connsiteY21787" fmla="*/ 53975 h 1106488"/>
              <a:gd name="connsiteX21788" fmla="*/ 334963 w 1031876"/>
              <a:gd name="connsiteY21788" fmla="*/ 53975 h 1106488"/>
              <a:gd name="connsiteX21789" fmla="*/ 345282 w 1031876"/>
              <a:gd name="connsiteY21789" fmla="*/ 50800 h 1106488"/>
              <a:gd name="connsiteX21790" fmla="*/ 376094 w 1031876"/>
              <a:gd name="connsiteY21790" fmla="*/ 49761 h 1106488"/>
              <a:gd name="connsiteX21791" fmla="*/ 376094 w 1031876"/>
              <a:gd name="connsiteY21791" fmla="*/ 54610 h 1106488"/>
              <a:gd name="connsiteX21792" fmla="*/ 373550 w 1031876"/>
              <a:gd name="connsiteY21792" fmla="*/ 53777 h 1106488"/>
              <a:gd name="connsiteX21793" fmla="*/ 375196 w 1031876"/>
              <a:gd name="connsiteY21793" fmla="*/ 50002 h 1106488"/>
              <a:gd name="connsiteX21794" fmla="*/ 382877 w 1031876"/>
              <a:gd name="connsiteY21794" fmla="*/ 47943 h 1106488"/>
              <a:gd name="connsiteX21795" fmla="*/ 376094 w 1031876"/>
              <a:gd name="connsiteY21795" fmla="*/ 54610 h 1106488"/>
              <a:gd name="connsiteX21796" fmla="*/ 379433 w 1031876"/>
              <a:gd name="connsiteY21796" fmla="*/ 48866 h 1106488"/>
              <a:gd name="connsiteX21797" fmla="*/ 376094 w 1031876"/>
              <a:gd name="connsiteY21797" fmla="*/ 47943 h 1106488"/>
              <a:gd name="connsiteX21798" fmla="*/ 375196 w 1031876"/>
              <a:gd name="connsiteY21798" fmla="*/ 50002 h 1106488"/>
              <a:gd name="connsiteX21799" fmla="*/ 373550 w 1031876"/>
              <a:gd name="connsiteY21799" fmla="*/ 50443 h 1106488"/>
              <a:gd name="connsiteX21800" fmla="*/ 372394 w 1031876"/>
              <a:gd name="connsiteY21800" fmla="*/ 49761 h 1106488"/>
              <a:gd name="connsiteX21801" fmla="*/ 372279 w 1031876"/>
              <a:gd name="connsiteY21801" fmla="*/ 49693 h 1106488"/>
              <a:gd name="connsiteX21802" fmla="*/ 376094 w 1031876"/>
              <a:gd name="connsiteY21802" fmla="*/ 47943 h 1106488"/>
              <a:gd name="connsiteX21803" fmla="*/ 379486 w 1031876"/>
              <a:gd name="connsiteY21803" fmla="*/ 47943 h 1106488"/>
              <a:gd name="connsiteX21804" fmla="*/ 382877 w 1031876"/>
              <a:gd name="connsiteY21804" fmla="*/ 47943 h 1106488"/>
              <a:gd name="connsiteX21805" fmla="*/ 379486 w 1031876"/>
              <a:gd name="connsiteY21805" fmla="*/ 48776 h 1106488"/>
              <a:gd name="connsiteX21806" fmla="*/ 379433 w 1031876"/>
              <a:gd name="connsiteY21806" fmla="*/ 48866 h 1106488"/>
              <a:gd name="connsiteX21807" fmla="*/ 376094 w 1031876"/>
              <a:gd name="connsiteY21807" fmla="*/ 49761 h 1106488"/>
              <a:gd name="connsiteX21808" fmla="*/ 376094 w 1031876"/>
              <a:gd name="connsiteY21808" fmla="*/ 48776 h 1106488"/>
              <a:gd name="connsiteX21809" fmla="*/ 376094 w 1031876"/>
              <a:gd name="connsiteY21809" fmla="*/ 47943 h 1106488"/>
              <a:gd name="connsiteX21810" fmla="*/ 369311 w 1031876"/>
              <a:gd name="connsiteY21810" fmla="*/ 47943 h 1106488"/>
              <a:gd name="connsiteX21811" fmla="*/ 372279 w 1031876"/>
              <a:gd name="connsiteY21811" fmla="*/ 49693 h 1106488"/>
              <a:gd name="connsiteX21812" fmla="*/ 369311 w 1031876"/>
              <a:gd name="connsiteY21812" fmla="*/ 51054 h 1106488"/>
              <a:gd name="connsiteX21813" fmla="*/ 369311 w 1031876"/>
              <a:gd name="connsiteY21813" fmla="*/ 48776 h 1106488"/>
              <a:gd name="connsiteX21814" fmla="*/ 369311 w 1031876"/>
              <a:gd name="connsiteY21814" fmla="*/ 47943 h 1106488"/>
              <a:gd name="connsiteX21815" fmla="*/ 355600 w 1031876"/>
              <a:gd name="connsiteY21815" fmla="*/ 47625 h 1106488"/>
              <a:gd name="connsiteX21816" fmla="*/ 349582 w 1031876"/>
              <a:gd name="connsiteY21816" fmla="*/ 48419 h 1106488"/>
              <a:gd name="connsiteX21817" fmla="*/ 349410 w 1031876"/>
              <a:gd name="connsiteY21817" fmla="*/ 49530 h 1106488"/>
              <a:gd name="connsiteX21818" fmla="*/ 346076 w 1031876"/>
              <a:gd name="connsiteY21818" fmla="*/ 50556 h 1106488"/>
              <a:gd name="connsiteX21819" fmla="*/ 348722 w 1031876"/>
              <a:gd name="connsiteY21819" fmla="*/ 48419 h 1106488"/>
              <a:gd name="connsiteX21820" fmla="*/ 438151 w 1031876"/>
              <a:gd name="connsiteY21820" fmla="*/ 47625 h 1106488"/>
              <a:gd name="connsiteX21821" fmla="*/ 434182 w 1031876"/>
              <a:gd name="connsiteY21821" fmla="*/ 50800 h 1106488"/>
              <a:gd name="connsiteX21822" fmla="*/ 432297 w 1031876"/>
              <a:gd name="connsiteY21822" fmla="*/ 52308 h 1106488"/>
              <a:gd name="connsiteX21823" fmla="*/ 403225 w 1031876"/>
              <a:gd name="connsiteY21823" fmla="*/ 47625 h 1106488"/>
              <a:gd name="connsiteX21824" fmla="*/ 404019 w 1031876"/>
              <a:gd name="connsiteY21824" fmla="*/ 47625 h 1106488"/>
              <a:gd name="connsiteX21825" fmla="*/ 406400 w 1031876"/>
              <a:gd name="connsiteY21825" fmla="*/ 47625 h 1106488"/>
              <a:gd name="connsiteX21826" fmla="*/ 407194 w 1031876"/>
              <a:gd name="connsiteY21826" fmla="*/ 47625 h 1106488"/>
              <a:gd name="connsiteX21827" fmla="*/ 409575 w 1031876"/>
              <a:gd name="connsiteY21827" fmla="*/ 47625 h 1106488"/>
              <a:gd name="connsiteX21828" fmla="*/ 409575 w 1031876"/>
              <a:gd name="connsiteY21828" fmla="*/ 53975 h 1106488"/>
              <a:gd name="connsiteX21829" fmla="*/ 403225 w 1031876"/>
              <a:gd name="connsiteY21829" fmla="*/ 47625 h 1106488"/>
              <a:gd name="connsiteX21830" fmla="*/ 362744 w 1031876"/>
              <a:gd name="connsiteY21830" fmla="*/ 47625 h 1106488"/>
              <a:gd name="connsiteX21831" fmla="*/ 362744 w 1031876"/>
              <a:gd name="connsiteY21831" fmla="*/ 48419 h 1106488"/>
              <a:gd name="connsiteX21832" fmla="*/ 362744 w 1031876"/>
              <a:gd name="connsiteY21832" fmla="*/ 49212 h 1106488"/>
              <a:gd name="connsiteX21833" fmla="*/ 362744 w 1031876"/>
              <a:gd name="connsiteY21833" fmla="*/ 50006 h 1106488"/>
              <a:gd name="connsiteX21834" fmla="*/ 362744 w 1031876"/>
              <a:gd name="connsiteY21834" fmla="*/ 47625 h 1106488"/>
              <a:gd name="connsiteX21835" fmla="*/ 362744 w 1031876"/>
              <a:gd name="connsiteY21835" fmla="*/ 47625 h 1106488"/>
              <a:gd name="connsiteX21836" fmla="*/ 366316 w 1031876"/>
              <a:gd name="connsiteY21836" fmla="*/ 47625 h 1106488"/>
              <a:gd name="connsiteX21837" fmla="*/ 369094 w 1031876"/>
              <a:gd name="connsiteY21837" fmla="*/ 47625 h 1106488"/>
              <a:gd name="connsiteX21838" fmla="*/ 369888 w 1031876"/>
              <a:gd name="connsiteY21838" fmla="*/ 47625 h 1106488"/>
              <a:gd name="connsiteX21839" fmla="*/ 363637 w 1031876"/>
              <a:gd name="connsiteY21839" fmla="*/ 50800 h 1106488"/>
              <a:gd name="connsiteX21840" fmla="*/ 362781 w 1031876"/>
              <a:gd name="connsiteY21840" fmla="*/ 53842 h 1106488"/>
              <a:gd name="connsiteX21841" fmla="*/ 363376 w 1031876"/>
              <a:gd name="connsiteY21841" fmla="*/ 53777 h 1106488"/>
              <a:gd name="connsiteX21842" fmla="*/ 369311 w 1031876"/>
              <a:gd name="connsiteY21842" fmla="*/ 51054 h 1106488"/>
              <a:gd name="connsiteX21843" fmla="*/ 369311 w 1031876"/>
              <a:gd name="connsiteY21843" fmla="*/ 54610 h 1106488"/>
              <a:gd name="connsiteX21844" fmla="*/ 366767 w 1031876"/>
              <a:gd name="connsiteY21844" fmla="*/ 54610 h 1106488"/>
              <a:gd name="connsiteX21845" fmla="*/ 365920 w 1031876"/>
              <a:gd name="connsiteY21845" fmla="*/ 54610 h 1106488"/>
              <a:gd name="connsiteX21846" fmla="*/ 363376 w 1031876"/>
              <a:gd name="connsiteY21846" fmla="*/ 54610 h 1106488"/>
              <a:gd name="connsiteX21847" fmla="*/ 362528 w 1031876"/>
              <a:gd name="connsiteY21847" fmla="*/ 54610 h 1106488"/>
              <a:gd name="connsiteX21848" fmla="*/ 359984 w 1031876"/>
              <a:gd name="connsiteY21848" fmla="*/ 55444 h 1106488"/>
              <a:gd name="connsiteX21849" fmla="*/ 362183 w 1031876"/>
              <a:gd name="connsiteY21849" fmla="*/ 60487 h 1106488"/>
              <a:gd name="connsiteX21850" fmla="*/ 355745 w 1031876"/>
              <a:gd name="connsiteY21850" fmla="*/ 61278 h 1106488"/>
              <a:gd name="connsiteX21851" fmla="*/ 353032 w 1031876"/>
              <a:gd name="connsiteY21851" fmla="*/ 65945 h 1106488"/>
              <a:gd name="connsiteX21852" fmla="*/ 352354 w 1031876"/>
              <a:gd name="connsiteY21852" fmla="*/ 65445 h 1106488"/>
              <a:gd name="connsiteX21853" fmla="*/ 348962 w 1031876"/>
              <a:gd name="connsiteY21853" fmla="*/ 67945 h 1106488"/>
              <a:gd name="connsiteX21854" fmla="*/ 347266 w 1031876"/>
              <a:gd name="connsiteY21854" fmla="*/ 67945 h 1106488"/>
              <a:gd name="connsiteX21855" fmla="*/ 343027 w 1031876"/>
              <a:gd name="connsiteY21855" fmla="*/ 67945 h 1106488"/>
              <a:gd name="connsiteX21856" fmla="*/ 342179 w 1031876"/>
              <a:gd name="connsiteY21856" fmla="*/ 67945 h 1106488"/>
              <a:gd name="connsiteX21857" fmla="*/ 348962 w 1031876"/>
              <a:gd name="connsiteY21857" fmla="*/ 61278 h 1106488"/>
              <a:gd name="connsiteX21858" fmla="*/ 355745 w 1031876"/>
              <a:gd name="connsiteY21858" fmla="*/ 54610 h 1106488"/>
              <a:gd name="connsiteX21859" fmla="*/ 362744 w 1031876"/>
              <a:gd name="connsiteY21859" fmla="*/ 53846 h 1106488"/>
              <a:gd name="connsiteX21860" fmla="*/ 362744 w 1031876"/>
              <a:gd name="connsiteY21860" fmla="*/ 50006 h 1106488"/>
              <a:gd name="connsiteX21861" fmla="*/ 362744 w 1031876"/>
              <a:gd name="connsiteY21861" fmla="*/ 47625 h 1106488"/>
              <a:gd name="connsiteX21862" fmla="*/ 355601 w 1031876"/>
              <a:gd name="connsiteY21862" fmla="*/ 47625 h 1106488"/>
              <a:gd name="connsiteX21863" fmla="*/ 355600 w 1031876"/>
              <a:gd name="connsiteY21863" fmla="*/ 47626 h 1106488"/>
              <a:gd name="connsiteX21864" fmla="*/ 355600 w 1031876"/>
              <a:gd name="connsiteY21864" fmla="*/ 53181 h 1106488"/>
              <a:gd name="connsiteX21865" fmla="*/ 355600 w 1031876"/>
              <a:gd name="connsiteY21865" fmla="*/ 53975 h 1106488"/>
              <a:gd name="connsiteX21866" fmla="*/ 353219 w 1031876"/>
              <a:gd name="connsiteY21866" fmla="*/ 50800 h 1106488"/>
              <a:gd name="connsiteX21867" fmla="*/ 355598 w 1031876"/>
              <a:gd name="connsiteY21867" fmla="*/ 47628 h 1106488"/>
              <a:gd name="connsiteX21868" fmla="*/ 355588 w 1031876"/>
              <a:gd name="connsiteY21868" fmla="*/ 47637 h 1106488"/>
              <a:gd name="connsiteX21869" fmla="*/ 352162 w 1031876"/>
              <a:gd name="connsiteY21869" fmla="*/ 50800 h 1106488"/>
              <a:gd name="connsiteX21870" fmla="*/ 348722 w 1031876"/>
              <a:gd name="connsiteY21870" fmla="*/ 53975 h 1106488"/>
              <a:gd name="connsiteX21871" fmla="*/ 349410 w 1031876"/>
              <a:gd name="connsiteY21871" fmla="*/ 49530 h 1106488"/>
              <a:gd name="connsiteX21872" fmla="*/ 352376 w 1031876"/>
              <a:gd name="connsiteY21872" fmla="*/ 48617 h 1106488"/>
              <a:gd name="connsiteX21873" fmla="*/ 355600 w 1031876"/>
              <a:gd name="connsiteY21873" fmla="*/ 47625 h 1106488"/>
              <a:gd name="connsiteX21874" fmla="*/ 355600 w 1031876"/>
              <a:gd name="connsiteY21874" fmla="*/ 47625 h 1106488"/>
              <a:gd name="connsiteX21875" fmla="*/ 334963 w 1031876"/>
              <a:gd name="connsiteY21875" fmla="*/ 47625 h 1106488"/>
              <a:gd name="connsiteX21876" fmla="*/ 328613 w 1031876"/>
              <a:gd name="connsiteY21876" fmla="*/ 53975 h 1106488"/>
              <a:gd name="connsiteX21877" fmla="*/ 334963 w 1031876"/>
              <a:gd name="connsiteY21877" fmla="*/ 47625 h 1106488"/>
              <a:gd name="connsiteX21878" fmla="*/ 327820 w 1031876"/>
              <a:gd name="connsiteY21878" fmla="*/ 47625 h 1106488"/>
              <a:gd name="connsiteX21879" fmla="*/ 329606 w 1031876"/>
              <a:gd name="connsiteY21879" fmla="*/ 48419 h 1106488"/>
              <a:gd name="connsiteX21880" fmla="*/ 327171 w 1031876"/>
              <a:gd name="connsiteY21880" fmla="*/ 49934 h 1106488"/>
              <a:gd name="connsiteX21881" fmla="*/ 321735 w 1031876"/>
              <a:gd name="connsiteY21881" fmla="*/ 47625 h 1106488"/>
              <a:gd name="connsiteX21882" fmla="*/ 324315 w 1031876"/>
              <a:gd name="connsiteY21882" fmla="*/ 50800 h 1106488"/>
              <a:gd name="connsiteX21883" fmla="*/ 322818 w 1031876"/>
              <a:gd name="connsiteY21883" fmla="*/ 52642 h 1106488"/>
              <a:gd name="connsiteX21884" fmla="*/ 327171 w 1031876"/>
              <a:gd name="connsiteY21884" fmla="*/ 49934 h 1106488"/>
              <a:gd name="connsiteX21885" fmla="*/ 326927 w 1031876"/>
              <a:gd name="connsiteY21885" fmla="*/ 50800 h 1106488"/>
              <a:gd name="connsiteX21886" fmla="*/ 322479 w 1031876"/>
              <a:gd name="connsiteY21886" fmla="*/ 53059 h 1106488"/>
              <a:gd name="connsiteX21887" fmla="*/ 321735 w 1031876"/>
              <a:gd name="connsiteY21887" fmla="*/ 53975 h 1106488"/>
              <a:gd name="connsiteX21888" fmla="*/ 321735 w 1031876"/>
              <a:gd name="connsiteY21888" fmla="*/ 53437 h 1106488"/>
              <a:gd name="connsiteX21889" fmla="*/ 320676 w 1031876"/>
              <a:gd name="connsiteY21889" fmla="*/ 53975 h 1106488"/>
              <a:gd name="connsiteX21890" fmla="*/ 321735 w 1031876"/>
              <a:gd name="connsiteY21890" fmla="*/ 53316 h 1106488"/>
              <a:gd name="connsiteX21891" fmla="*/ 321735 w 1031876"/>
              <a:gd name="connsiteY21891" fmla="*/ 50800 h 1106488"/>
              <a:gd name="connsiteX21892" fmla="*/ 321735 w 1031876"/>
              <a:gd name="connsiteY21892" fmla="*/ 47625 h 1106488"/>
              <a:gd name="connsiteX21893" fmla="*/ 320676 w 1031876"/>
              <a:gd name="connsiteY21893" fmla="*/ 47625 h 1106488"/>
              <a:gd name="connsiteX21894" fmla="*/ 317501 w 1031876"/>
              <a:gd name="connsiteY21894" fmla="*/ 50006 h 1106488"/>
              <a:gd name="connsiteX21895" fmla="*/ 315342 w 1031876"/>
              <a:gd name="connsiteY21895" fmla="*/ 48387 h 1106488"/>
              <a:gd name="connsiteX21896" fmla="*/ 314326 w 1031876"/>
              <a:gd name="connsiteY21896" fmla="*/ 47625 h 1106488"/>
              <a:gd name="connsiteX21897" fmla="*/ 307976 w 1031876"/>
              <a:gd name="connsiteY21897" fmla="*/ 53975 h 1106488"/>
              <a:gd name="connsiteX21898" fmla="*/ 314326 w 1031876"/>
              <a:gd name="connsiteY21898" fmla="*/ 47625 h 1106488"/>
              <a:gd name="connsiteX21899" fmla="*/ 314326 w 1031876"/>
              <a:gd name="connsiteY21899" fmla="*/ 47625 h 1106488"/>
              <a:gd name="connsiteX21900" fmla="*/ 315342 w 1031876"/>
              <a:gd name="connsiteY21900" fmla="*/ 48387 h 1106488"/>
              <a:gd name="connsiteX21901" fmla="*/ 315120 w 1031876"/>
              <a:gd name="connsiteY21901" fmla="*/ 48419 h 1106488"/>
              <a:gd name="connsiteX21902" fmla="*/ 314326 w 1031876"/>
              <a:gd name="connsiteY21902" fmla="*/ 53975 h 1106488"/>
              <a:gd name="connsiteX21903" fmla="*/ 314326 w 1031876"/>
              <a:gd name="connsiteY21903" fmla="*/ 47625 h 1106488"/>
              <a:gd name="connsiteX21904" fmla="*/ 451281 w 1031876"/>
              <a:gd name="connsiteY21904" fmla="*/ 46998 h 1106488"/>
              <a:gd name="connsiteX21905" fmla="*/ 451281 w 1031876"/>
              <a:gd name="connsiteY21905" fmla="*/ 53828 h 1106488"/>
              <a:gd name="connsiteX21906" fmla="*/ 450426 w 1031876"/>
              <a:gd name="connsiteY21906" fmla="*/ 52974 h 1106488"/>
              <a:gd name="connsiteX21907" fmla="*/ 445299 w 1031876"/>
              <a:gd name="connsiteY21907" fmla="*/ 47852 h 1106488"/>
              <a:gd name="connsiteX21908" fmla="*/ 445299 w 1031876"/>
              <a:gd name="connsiteY21908" fmla="*/ 47852 h 1106488"/>
              <a:gd name="connsiteX21909" fmla="*/ 445538 w 1031876"/>
              <a:gd name="connsiteY21909" fmla="*/ 47817 h 1106488"/>
              <a:gd name="connsiteX21910" fmla="*/ 447863 w 1031876"/>
              <a:gd name="connsiteY21910" fmla="*/ 49559 h 1106488"/>
              <a:gd name="connsiteX21911" fmla="*/ 451281 w 1031876"/>
              <a:gd name="connsiteY21911" fmla="*/ 46998 h 1106488"/>
              <a:gd name="connsiteX21912" fmla="*/ 444444 w 1031876"/>
              <a:gd name="connsiteY21912" fmla="*/ 46998 h 1106488"/>
              <a:gd name="connsiteX21913" fmla="*/ 445299 w 1031876"/>
              <a:gd name="connsiteY21913" fmla="*/ 47852 h 1106488"/>
              <a:gd name="connsiteX21914" fmla="*/ 444444 w 1031876"/>
              <a:gd name="connsiteY21914" fmla="*/ 53828 h 1106488"/>
              <a:gd name="connsiteX21915" fmla="*/ 437606 w 1031876"/>
              <a:gd name="connsiteY21915" fmla="*/ 53828 h 1106488"/>
              <a:gd name="connsiteX21916" fmla="*/ 444444 w 1031876"/>
              <a:gd name="connsiteY21916" fmla="*/ 46998 h 1106488"/>
              <a:gd name="connsiteX21917" fmla="*/ 369987 w 1031876"/>
              <a:gd name="connsiteY21917" fmla="*/ 46831 h 1106488"/>
              <a:gd name="connsiteX21918" fmla="*/ 369094 w 1031876"/>
              <a:gd name="connsiteY21918" fmla="*/ 47625 h 1106488"/>
              <a:gd name="connsiteX21919" fmla="*/ 369987 w 1031876"/>
              <a:gd name="connsiteY21919" fmla="*/ 46831 h 1106488"/>
              <a:gd name="connsiteX21920" fmla="*/ 454700 w 1031876"/>
              <a:gd name="connsiteY21920" fmla="*/ 44436 h 1106488"/>
              <a:gd name="connsiteX21921" fmla="*/ 458119 w 1031876"/>
              <a:gd name="connsiteY21921" fmla="*/ 46998 h 1106488"/>
              <a:gd name="connsiteX21922" fmla="*/ 456303 w 1031876"/>
              <a:gd name="connsiteY21922" fmla="*/ 46998 h 1106488"/>
              <a:gd name="connsiteX21923" fmla="*/ 454700 w 1031876"/>
              <a:gd name="connsiteY21923" fmla="*/ 46998 h 1106488"/>
              <a:gd name="connsiteX21924" fmla="*/ 452136 w 1031876"/>
              <a:gd name="connsiteY21924" fmla="*/ 46998 h 1106488"/>
              <a:gd name="connsiteX21925" fmla="*/ 451281 w 1031876"/>
              <a:gd name="connsiteY21925" fmla="*/ 46998 h 1106488"/>
              <a:gd name="connsiteX21926" fmla="*/ 454700 w 1031876"/>
              <a:gd name="connsiteY21926" fmla="*/ 44436 h 1106488"/>
              <a:gd name="connsiteX21927" fmla="*/ 621904 w 1031876"/>
              <a:gd name="connsiteY21927" fmla="*/ 41276 h 1106488"/>
              <a:gd name="connsiteX21928" fmla="*/ 624434 w 1031876"/>
              <a:gd name="connsiteY21928" fmla="*/ 46831 h 1106488"/>
              <a:gd name="connsiteX21929" fmla="*/ 623903 w 1031876"/>
              <a:gd name="connsiteY21929" fmla="*/ 46998 h 1106488"/>
              <a:gd name="connsiteX21930" fmla="*/ 629059 w 1031876"/>
              <a:gd name="connsiteY21930" fmla="*/ 46998 h 1106488"/>
              <a:gd name="connsiteX21931" fmla="*/ 629059 w 1031876"/>
              <a:gd name="connsiteY21931" fmla="*/ 47625 h 1106488"/>
              <a:gd name="connsiteX21932" fmla="*/ 635530 w 1031876"/>
              <a:gd name="connsiteY21932" fmla="*/ 47625 h 1106488"/>
              <a:gd name="connsiteX21933" fmla="*/ 636589 w 1031876"/>
              <a:gd name="connsiteY21933" fmla="*/ 47625 h 1106488"/>
              <a:gd name="connsiteX21934" fmla="*/ 636589 w 1031876"/>
              <a:gd name="connsiteY21934" fmla="*/ 47747 h 1106488"/>
              <a:gd name="connsiteX21935" fmla="*/ 642410 w 1031876"/>
              <a:gd name="connsiteY21935" fmla="*/ 48419 h 1106488"/>
              <a:gd name="connsiteX21936" fmla="*/ 643320 w 1031876"/>
              <a:gd name="connsiteY21936" fmla="*/ 49154 h 1106488"/>
              <a:gd name="connsiteX21937" fmla="*/ 642938 w 1031876"/>
              <a:gd name="connsiteY21937" fmla="*/ 47625 h 1106488"/>
              <a:gd name="connsiteX21938" fmla="*/ 644233 w 1031876"/>
              <a:gd name="connsiteY21938" fmla="*/ 49891 h 1106488"/>
              <a:gd name="connsiteX21939" fmla="*/ 649107 w 1031876"/>
              <a:gd name="connsiteY21939" fmla="*/ 53828 h 1106488"/>
              <a:gd name="connsiteX21940" fmla="*/ 649571 w 1031876"/>
              <a:gd name="connsiteY21940" fmla="*/ 53828 h 1106488"/>
              <a:gd name="connsiteX21941" fmla="*/ 649321 w 1031876"/>
              <a:gd name="connsiteY21941" fmla="*/ 53975 h 1106488"/>
              <a:gd name="connsiteX21942" fmla="*/ 647755 w 1031876"/>
              <a:gd name="connsiteY21942" fmla="*/ 54895 h 1106488"/>
              <a:gd name="connsiteX21943" fmla="*/ 656409 w 1031876"/>
              <a:gd name="connsiteY21943" fmla="*/ 60659 h 1106488"/>
              <a:gd name="connsiteX21944" fmla="*/ 653845 w 1031876"/>
              <a:gd name="connsiteY21944" fmla="*/ 60659 h 1106488"/>
              <a:gd name="connsiteX21945" fmla="*/ 652990 w 1031876"/>
              <a:gd name="connsiteY21945" fmla="*/ 60659 h 1106488"/>
              <a:gd name="connsiteX21946" fmla="*/ 652135 w 1031876"/>
              <a:gd name="connsiteY21946" fmla="*/ 60659 h 1106488"/>
              <a:gd name="connsiteX21947" fmla="*/ 650426 w 1031876"/>
              <a:gd name="connsiteY21947" fmla="*/ 60659 h 1106488"/>
              <a:gd name="connsiteX21948" fmla="*/ 649571 w 1031876"/>
              <a:gd name="connsiteY21948" fmla="*/ 60659 h 1106488"/>
              <a:gd name="connsiteX21949" fmla="*/ 648716 w 1031876"/>
              <a:gd name="connsiteY21949" fmla="*/ 57243 h 1106488"/>
              <a:gd name="connsiteX21950" fmla="*/ 642991 w 1031876"/>
              <a:gd name="connsiteY21950" fmla="*/ 53975 h 1106488"/>
              <a:gd name="connsiteX21951" fmla="*/ 642734 w 1031876"/>
              <a:gd name="connsiteY21951" fmla="*/ 53828 h 1106488"/>
              <a:gd name="connsiteX21952" fmla="*/ 643588 w 1031876"/>
              <a:gd name="connsiteY21952" fmla="*/ 53828 h 1106488"/>
              <a:gd name="connsiteX21953" fmla="*/ 648701 w 1031876"/>
              <a:gd name="connsiteY21953" fmla="*/ 53828 h 1106488"/>
              <a:gd name="connsiteX21954" fmla="*/ 646113 w 1031876"/>
              <a:gd name="connsiteY21954" fmla="*/ 53181 h 1106488"/>
              <a:gd name="connsiteX21955" fmla="*/ 645247 w 1031876"/>
              <a:gd name="connsiteY21955" fmla="*/ 51666 h 1106488"/>
              <a:gd name="connsiteX21956" fmla="*/ 649031 w 1031876"/>
              <a:gd name="connsiteY21956" fmla="*/ 53828 h 1106488"/>
              <a:gd name="connsiteX21957" fmla="*/ 649039 w 1031876"/>
              <a:gd name="connsiteY21957" fmla="*/ 53828 h 1106488"/>
              <a:gd name="connsiteX21958" fmla="*/ 645191 w 1031876"/>
              <a:gd name="connsiteY21958" fmla="*/ 51568 h 1106488"/>
              <a:gd name="connsiteX21959" fmla="*/ 645247 w 1031876"/>
              <a:gd name="connsiteY21959" fmla="*/ 51666 h 1106488"/>
              <a:gd name="connsiteX21960" fmla="*/ 643732 w 1031876"/>
              <a:gd name="connsiteY21960" fmla="*/ 50800 h 1106488"/>
              <a:gd name="connsiteX21961" fmla="*/ 643706 w 1031876"/>
              <a:gd name="connsiteY21961" fmla="*/ 50695 h 1106488"/>
              <a:gd name="connsiteX21962" fmla="*/ 639830 w 1031876"/>
              <a:gd name="connsiteY21962" fmla="*/ 48419 h 1106488"/>
              <a:gd name="connsiteX21963" fmla="*/ 636589 w 1031876"/>
              <a:gd name="connsiteY21963" fmla="*/ 47820 h 1106488"/>
              <a:gd name="connsiteX21964" fmla="*/ 636589 w 1031876"/>
              <a:gd name="connsiteY21964" fmla="*/ 49213 h 1106488"/>
              <a:gd name="connsiteX21965" fmla="*/ 636589 w 1031876"/>
              <a:gd name="connsiteY21965" fmla="*/ 50800 h 1106488"/>
              <a:gd name="connsiteX21966" fmla="*/ 636589 w 1031876"/>
              <a:gd name="connsiteY21966" fmla="*/ 53975 h 1106488"/>
              <a:gd name="connsiteX21967" fmla="*/ 633612 w 1031876"/>
              <a:gd name="connsiteY21967" fmla="*/ 50800 h 1106488"/>
              <a:gd name="connsiteX21968" fmla="*/ 635100 w 1031876"/>
              <a:gd name="connsiteY21968" fmla="*/ 49213 h 1106488"/>
              <a:gd name="connsiteX21969" fmla="*/ 629059 w 1031876"/>
              <a:gd name="connsiteY21969" fmla="*/ 49213 h 1106488"/>
              <a:gd name="connsiteX21970" fmla="*/ 629059 w 1031876"/>
              <a:gd name="connsiteY21970" fmla="*/ 50413 h 1106488"/>
              <a:gd name="connsiteX21971" fmla="*/ 629059 w 1031876"/>
              <a:gd name="connsiteY21971" fmla="*/ 53828 h 1106488"/>
              <a:gd name="connsiteX21972" fmla="*/ 623076 w 1031876"/>
              <a:gd name="connsiteY21972" fmla="*/ 47852 h 1106488"/>
              <a:gd name="connsiteX21973" fmla="*/ 622849 w 1031876"/>
              <a:gd name="connsiteY21973" fmla="*/ 47625 h 1106488"/>
              <a:gd name="connsiteX21974" fmla="*/ 622623 w 1031876"/>
              <a:gd name="connsiteY21974" fmla="*/ 47399 h 1106488"/>
              <a:gd name="connsiteX21975" fmla="*/ 621904 w 1031876"/>
              <a:gd name="connsiteY21975" fmla="*/ 47625 h 1106488"/>
              <a:gd name="connsiteX21976" fmla="*/ 621904 w 1031876"/>
              <a:gd name="connsiteY21976" fmla="*/ 44450 h 1106488"/>
              <a:gd name="connsiteX21977" fmla="*/ 643256 w 1031876"/>
              <a:gd name="connsiteY21977" fmla="*/ 41275 h 1106488"/>
              <a:gd name="connsiteX21978" fmla="*/ 656591 w 1031876"/>
              <a:gd name="connsiteY21978" fmla="*/ 47625 h 1106488"/>
              <a:gd name="connsiteX21979" fmla="*/ 643256 w 1031876"/>
              <a:gd name="connsiteY21979" fmla="*/ 41275 h 1106488"/>
              <a:gd name="connsiteX21980" fmla="*/ 642938 w 1031876"/>
              <a:gd name="connsiteY21980" fmla="*/ 41275 h 1106488"/>
              <a:gd name="connsiteX21981" fmla="*/ 649288 w 1031876"/>
              <a:gd name="connsiteY21981" fmla="*/ 47625 h 1106488"/>
              <a:gd name="connsiteX21982" fmla="*/ 648494 w 1031876"/>
              <a:gd name="connsiteY21982" fmla="*/ 47625 h 1106488"/>
              <a:gd name="connsiteX21983" fmla="*/ 646113 w 1031876"/>
              <a:gd name="connsiteY21983" fmla="*/ 47625 h 1106488"/>
              <a:gd name="connsiteX21984" fmla="*/ 642938 w 1031876"/>
              <a:gd name="connsiteY21984" fmla="*/ 47625 h 1106488"/>
              <a:gd name="connsiteX21985" fmla="*/ 642938 w 1031876"/>
              <a:gd name="connsiteY21985" fmla="*/ 41275 h 1106488"/>
              <a:gd name="connsiteX21986" fmla="*/ 431007 w 1031876"/>
              <a:gd name="connsiteY21986" fmla="*/ 41275 h 1106488"/>
              <a:gd name="connsiteX21987" fmla="*/ 427624 w 1031876"/>
              <a:gd name="connsiteY21987" fmla="*/ 46537 h 1106488"/>
              <a:gd name="connsiteX21988" fmla="*/ 430768 w 1031876"/>
              <a:gd name="connsiteY21988" fmla="*/ 46144 h 1106488"/>
              <a:gd name="connsiteX21989" fmla="*/ 431007 w 1031876"/>
              <a:gd name="connsiteY21989" fmla="*/ 45935 h 1106488"/>
              <a:gd name="connsiteX21990" fmla="*/ 431007 w 1031876"/>
              <a:gd name="connsiteY21990" fmla="*/ 44450 h 1106488"/>
              <a:gd name="connsiteX21991" fmla="*/ 431007 w 1031876"/>
              <a:gd name="connsiteY21991" fmla="*/ 41275 h 1106488"/>
              <a:gd name="connsiteX21992" fmla="*/ 434032 w 1031876"/>
              <a:gd name="connsiteY21992" fmla="*/ 43291 h 1106488"/>
              <a:gd name="connsiteX21993" fmla="*/ 436339 w 1031876"/>
              <a:gd name="connsiteY21993" fmla="*/ 41275 h 1106488"/>
              <a:gd name="connsiteX21994" fmla="*/ 434183 w 1031876"/>
              <a:gd name="connsiteY21994" fmla="*/ 41275 h 1106488"/>
              <a:gd name="connsiteX21995" fmla="*/ 416720 w 1031876"/>
              <a:gd name="connsiteY21995" fmla="*/ 41275 h 1106488"/>
              <a:gd name="connsiteX21996" fmla="*/ 423863 w 1031876"/>
              <a:gd name="connsiteY21996" fmla="*/ 41275 h 1106488"/>
              <a:gd name="connsiteX21997" fmla="*/ 416720 w 1031876"/>
              <a:gd name="connsiteY21997" fmla="*/ 47625 h 1106488"/>
              <a:gd name="connsiteX21998" fmla="*/ 416720 w 1031876"/>
              <a:gd name="connsiteY21998" fmla="*/ 41275 h 1106488"/>
              <a:gd name="connsiteX21999" fmla="*/ 389660 w 1031876"/>
              <a:gd name="connsiteY21999" fmla="*/ 41275 h 1106488"/>
              <a:gd name="connsiteX22000" fmla="*/ 388812 w 1031876"/>
              <a:gd name="connsiteY22000" fmla="*/ 42108 h 1106488"/>
              <a:gd name="connsiteX22001" fmla="*/ 388651 w 1031876"/>
              <a:gd name="connsiteY22001" fmla="*/ 42267 h 1106488"/>
              <a:gd name="connsiteX22002" fmla="*/ 389660 w 1031876"/>
              <a:gd name="connsiteY22002" fmla="*/ 41275 h 1106488"/>
              <a:gd name="connsiteX22003" fmla="*/ 393899 w 1031876"/>
              <a:gd name="connsiteY22003" fmla="*/ 41275 h 1106488"/>
              <a:gd name="connsiteX22004" fmla="*/ 396443 w 1031876"/>
              <a:gd name="connsiteY22004" fmla="*/ 41275 h 1106488"/>
              <a:gd name="connsiteX22005" fmla="*/ 390508 w 1031876"/>
              <a:gd name="connsiteY22005" fmla="*/ 47109 h 1106488"/>
              <a:gd name="connsiteX22006" fmla="*/ 390071 w 1031876"/>
              <a:gd name="connsiteY22006" fmla="*/ 47538 h 1106488"/>
              <a:gd name="connsiteX22007" fmla="*/ 396082 w 1031876"/>
              <a:gd name="connsiteY22007" fmla="*/ 46831 h 1106488"/>
              <a:gd name="connsiteX22008" fmla="*/ 402829 w 1031876"/>
              <a:gd name="connsiteY22008" fmla="*/ 41275 h 1106488"/>
              <a:gd name="connsiteX22009" fmla="*/ 402829 w 1031876"/>
              <a:gd name="connsiteY22009" fmla="*/ 47625 h 1106488"/>
              <a:gd name="connsiteX22010" fmla="*/ 401986 w 1031876"/>
              <a:gd name="connsiteY22010" fmla="*/ 47625 h 1106488"/>
              <a:gd name="connsiteX22011" fmla="*/ 399456 w 1031876"/>
              <a:gd name="connsiteY22011" fmla="*/ 47625 h 1106488"/>
              <a:gd name="connsiteX22012" fmla="*/ 396876 w 1031876"/>
              <a:gd name="connsiteY22012" fmla="*/ 47625 h 1106488"/>
              <a:gd name="connsiteX22013" fmla="*/ 382588 w 1031876"/>
              <a:gd name="connsiteY22013" fmla="*/ 53975 h 1106488"/>
              <a:gd name="connsiteX22014" fmla="*/ 386160 w 1031876"/>
              <a:gd name="connsiteY22014" fmla="*/ 50800 h 1106488"/>
              <a:gd name="connsiteX22015" fmla="*/ 389375 w 1031876"/>
              <a:gd name="connsiteY22015" fmla="*/ 47943 h 1106488"/>
              <a:gd name="connsiteX22016" fmla="*/ 388885 w 1031876"/>
              <a:gd name="connsiteY22016" fmla="*/ 47943 h 1106488"/>
              <a:gd name="connsiteX22017" fmla="*/ 385962 w 1031876"/>
              <a:gd name="connsiteY22017" fmla="*/ 50006 h 1106488"/>
              <a:gd name="connsiteX22018" fmla="*/ 383038 w 1031876"/>
              <a:gd name="connsiteY22018" fmla="*/ 47943 h 1106488"/>
              <a:gd name="connsiteX22019" fmla="*/ 382877 w 1031876"/>
              <a:gd name="connsiteY22019" fmla="*/ 47943 h 1106488"/>
              <a:gd name="connsiteX22020" fmla="*/ 382996 w 1031876"/>
              <a:gd name="connsiteY22020" fmla="*/ 47913 h 1106488"/>
              <a:gd name="connsiteX22021" fmla="*/ 382588 w 1031876"/>
              <a:gd name="connsiteY22021" fmla="*/ 47625 h 1106488"/>
              <a:gd name="connsiteX22022" fmla="*/ 384170 w 1031876"/>
              <a:gd name="connsiteY22022" fmla="*/ 47625 h 1106488"/>
              <a:gd name="connsiteX22023" fmla="*/ 386269 w 1031876"/>
              <a:gd name="connsiteY22023" fmla="*/ 47109 h 1106488"/>
              <a:gd name="connsiteX22024" fmla="*/ 389660 w 1031876"/>
              <a:gd name="connsiteY22024" fmla="*/ 41275 h 1106488"/>
              <a:gd name="connsiteX22025" fmla="*/ 388938 w 1031876"/>
              <a:gd name="connsiteY22025" fmla="*/ 41275 h 1106488"/>
              <a:gd name="connsiteX22026" fmla="*/ 388013 w 1031876"/>
              <a:gd name="connsiteY22026" fmla="*/ 42894 h 1106488"/>
              <a:gd name="connsiteX22027" fmla="*/ 388651 w 1031876"/>
              <a:gd name="connsiteY22027" fmla="*/ 42267 h 1106488"/>
              <a:gd name="connsiteX22028" fmla="*/ 388013 w 1031876"/>
              <a:gd name="connsiteY22028" fmla="*/ 42894 h 1106488"/>
              <a:gd name="connsiteX22029" fmla="*/ 385763 w 1031876"/>
              <a:gd name="connsiteY22029" fmla="*/ 46831 h 1106488"/>
              <a:gd name="connsiteX22030" fmla="*/ 383409 w 1031876"/>
              <a:gd name="connsiteY22030" fmla="*/ 47420 h 1106488"/>
              <a:gd name="connsiteX22031" fmla="*/ 382588 w 1031876"/>
              <a:gd name="connsiteY22031" fmla="*/ 47625 h 1106488"/>
              <a:gd name="connsiteX22032" fmla="*/ 388938 w 1031876"/>
              <a:gd name="connsiteY22032" fmla="*/ 41275 h 1106488"/>
              <a:gd name="connsiteX22033" fmla="*/ 361950 w 1031876"/>
              <a:gd name="connsiteY22033" fmla="*/ 41275 h 1106488"/>
              <a:gd name="connsiteX22034" fmla="*/ 355600 w 1031876"/>
              <a:gd name="connsiteY22034" fmla="*/ 47625 h 1106488"/>
              <a:gd name="connsiteX22035" fmla="*/ 361950 w 1031876"/>
              <a:gd name="connsiteY22035" fmla="*/ 41275 h 1106488"/>
              <a:gd name="connsiteX22036" fmla="*/ 355600 w 1031876"/>
              <a:gd name="connsiteY22036" fmla="*/ 41275 h 1106488"/>
              <a:gd name="connsiteX22037" fmla="*/ 349250 w 1031876"/>
              <a:gd name="connsiteY22037" fmla="*/ 47625 h 1106488"/>
              <a:gd name="connsiteX22038" fmla="*/ 355600 w 1031876"/>
              <a:gd name="connsiteY22038" fmla="*/ 41275 h 1106488"/>
              <a:gd name="connsiteX22039" fmla="*/ 341313 w 1031876"/>
              <a:gd name="connsiteY22039" fmla="*/ 41275 h 1106488"/>
              <a:gd name="connsiteX22040" fmla="*/ 348192 w 1031876"/>
              <a:gd name="connsiteY22040" fmla="*/ 41275 h 1106488"/>
              <a:gd name="connsiteX22041" fmla="*/ 348192 w 1031876"/>
              <a:gd name="connsiteY22041" fmla="*/ 47625 h 1106488"/>
              <a:gd name="connsiteX22042" fmla="*/ 347332 w 1031876"/>
              <a:gd name="connsiteY22042" fmla="*/ 47625 h 1106488"/>
              <a:gd name="connsiteX22043" fmla="*/ 344753 w 1031876"/>
              <a:gd name="connsiteY22043" fmla="*/ 47625 h 1106488"/>
              <a:gd name="connsiteX22044" fmla="*/ 342173 w 1031876"/>
              <a:gd name="connsiteY22044" fmla="*/ 47625 h 1106488"/>
              <a:gd name="connsiteX22045" fmla="*/ 341313 w 1031876"/>
              <a:gd name="connsiteY22045" fmla="*/ 47625 h 1106488"/>
              <a:gd name="connsiteX22046" fmla="*/ 341313 w 1031876"/>
              <a:gd name="connsiteY22046" fmla="*/ 41275 h 1106488"/>
              <a:gd name="connsiteX22047" fmla="*/ 567520 w 1031876"/>
              <a:gd name="connsiteY22047" fmla="*/ 40167 h 1106488"/>
              <a:gd name="connsiteX22048" fmla="*/ 572493 w 1031876"/>
              <a:gd name="connsiteY22048" fmla="*/ 40788 h 1106488"/>
              <a:gd name="connsiteX22049" fmla="*/ 571794 w 1031876"/>
              <a:gd name="connsiteY22049" fmla="*/ 41021 h 1106488"/>
              <a:gd name="connsiteX22050" fmla="*/ 574358 w 1031876"/>
              <a:gd name="connsiteY22050" fmla="*/ 46998 h 1106488"/>
              <a:gd name="connsiteX22051" fmla="*/ 567520 w 1031876"/>
              <a:gd name="connsiteY22051" fmla="*/ 40167 h 1106488"/>
              <a:gd name="connsiteX22052" fmla="*/ 458119 w 1031876"/>
              <a:gd name="connsiteY22052" fmla="*/ 40167 h 1106488"/>
              <a:gd name="connsiteX22053" fmla="*/ 464956 w 1031876"/>
              <a:gd name="connsiteY22053" fmla="*/ 46998 h 1106488"/>
              <a:gd name="connsiteX22054" fmla="*/ 464101 w 1031876"/>
              <a:gd name="connsiteY22054" fmla="*/ 46998 h 1106488"/>
              <a:gd name="connsiteX22055" fmla="*/ 462392 w 1031876"/>
              <a:gd name="connsiteY22055" fmla="*/ 46998 h 1106488"/>
              <a:gd name="connsiteX22056" fmla="*/ 461538 w 1031876"/>
              <a:gd name="connsiteY22056" fmla="*/ 46998 h 1106488"/>
              <a:gd name="connsiteX22057" fmla="*/ 458974 w 1031876"/>
              <a:gd name="connsiteY22057" fmla="*/ 46998 h 1106488"/>
              <a:gd name="connsiteX22058" fmla="*/ 458973 w 1031876"/>
              <a:gd name="connsiteY22058" fmla="*/ 46998 h 1106488"/>
              <a:gd name="connsiteX22059" fmla="*/ 458119 w 1031876"/>
              <a:gd name="connsiteY22059" fmla="*/ 46998 h 1106488"/>
              <a:gd name="connsiteX22060" fmla="*/ 458119 w 1031876"/>
              <a:gd name="connsiteY22060" fmla="*/ 40167 h 1106488"/>
              <a:gd name="connsiteX22061" fmla="*/ 429933 w 1031876"/>
              <a:gd name="connsiteY22061" fmla="*/ 39142 h 1106488"/>
              <a:gd name="connsiteX22062" fmla="*/ 429803 w 1031876"/>
              <a:gd name="connsiteY22062" fmla="*/ 40167 h 1106488"/>
              <a:gd name="connsiteX22063" fmla="*/ 429788 w 1031876"/>
              <a:gd name="connsiteY22063" fmla="*/ 40283 h 1106488"/>
              <a:gd name="connsiteX22064" fmla="*/ 423637 w 1031876"/>
              <a:gd name="connsiteY22064" fmla="*/ 41275 h 1106488"/>
              <a:gd name="connsiteX22065" fmla="*/ 426907 w 1031876"/>
              <a:gd name="connsiteY22065" fmla="*/ 40167 h 1106488"/>
              <a:gd name="connsiteX22066" fmla="*/ 430667 w 1031876"/>
              <a:gd name="connsiteY22066" fmla="*/ 38894 h 1106488"/>
              <a:gd name="connsiteX22067" fmla="*/ 430667 w 1031876"/>
              <a:gd name="connsiteY22067" fmla="*/ 40167 h 1106488"/>
              <a:gd name="connsiteX22068" fmla="*/ 430667 w 1031876"/>
              <a:gd name="connsiteY22068" fmla="*/ 41275 h 1106488"/>
              <a:gd name="connsiteX22069" fmla="*/ 430340 w 1031876"/>
              <a:gd name="connsiteY22069" fmla="*/ 40167 h 1106488"/>
              <a:gd name="connsiteX22070" fmla="*/ 430028 w 1031876"/>
              <a:gd name="connsiteY22070" fmla="*/ 39110 h 1106488"/>
              <a:gd name="connsiteX22071" fmla="*/ 429964 w 1031876"/>
              <a:gd name="connsiteY22071" fmla="*/ 38894 h 1106488"/>
              <a:gd name="connsiteX22072" fmla="*/ 430028 w 1031876"/>
              <a:gd name="connsiteY22072" fmla="*/ 39110 h 1106488"/>
              <a:gd name="connsiteX22073" fmla="*/ 429933 w 1031876"/>
              <a:gd name="connsiteY22073" fmla="*/ 39142 h 1106488"/>
              <a:gd name="connsiteX22074" fmla="*/ 509588 w 1031876"/>
              <a:gd name="connsiteY22074" fmla="*/ 38298 h 1106488"/>
              <a:gd name="connsiteX22075" fmla="*/ 507594 w 1031876"/>
              <a:gd name="connsiteY22075" fmla="*/ 40167 h 1106488"/>
              <a:gd name="connsiteX22076" fmla="*/ 509401 w 1031876"/>
              <a:gd name="connsiteY22076" fmla="*/ 40167 h 1106488"/>
              <a:gd name="connsiteX22077" fmla="*/ 511582 w 1031876"/>
              <a:gd name="connsiteY22077" fmla="*/ 40167 h 1106488"/>
              <a:gd name="connsiteX22078" fmla="*/ 432425 w 1031876"/>
              <a:gd name="connsiteY22078" fmla="*/ 38298 h 1106488"/>
              <a:gd name="connsiteX22079" fmla="*/ 431321 w 1031876"/>
              <a:gd name="connsiteY22079" fmla="*/ 40167 h 1106488"/>
              <a:gd name="connsiteX22080" fmla="*/ 430667 w 1031876"/>
              <a:gd name="connsiteY22080" fmla="*/ 41275 h 1106488"/>
              <a:gd name="connsiteX22081" fmla="*/ 431228 w 1031876"/>
              <a:gd name="connsiteY22081" fmla="*/ 40167 h 1106488"/>
              <a:gd name="connsiteX22082" fmla="*/ 432122 w 1031876"/>
              <a:gd name="connsiteY22082" fmla="*/ 38401 h 1106488"/>
              <a:gd name="connsiteX22083" fmla="*/ 400050 w 1031876"/>
              <a:gd name="connsiteY22083" fmla="*/ 37307 h 1106488"/>
              <a:gd name="connsiteX22084" fmla="*/ 403225 w 1031876"/>
              <a:gd name="connsiteY22084" fmla="*/ 41276 h 1106488"/>
              <a:gd name="connsiteX22085" fmla="*/ 396875 w 1031876"/>
              <a:gd name="connsiteY22085" fmla="*/ 41276 h 1106488"/>
              <a:gd name="connsiteX22086" fmla="*/ 397669 w 1031876"/>
              <a:gd name="connsiteY22086" fmla="*/ 40284 h 1106488"/>
              <a:gd name="connsiteX22087" fmla="*/ 447090 w 1031876"/>
              <a:gd name="connsiteY22087" fmla="*/ 36326 h 1106488"/>
              <a:gd name="connsiteX22088" fmla="*/ 444054 w 1031876"/>
              <a:gd name="connsiteY22088" fmla="*/ 37926 h 1106488"/>
              <a:gd name="connsiteX22089" fmla="*/ 444352 w 1031876"/>
              <a:gd name="connsiteY22089" fmla="*/ 40167 h 1106488"/>
              <a:gd name="connsiteX22090" fmla="*/ 444444 w 1031876"/>
              <a:gd name="connsiteY22090" fmla="*/ 40167 h 1106488"/>
              <a:gd name="connsiteX22091" fmla="*/ 445299 w 1031876"/>
              <a:gd name="connsiteY22091" fmla="*/ 40167 h 1106488"/>
              <a:gd name="connsiteX22092" fmla="*/ 447863 w 1031876"/>
              <a:gd name="connsiteY22092" fmla="*/ 40167 h 1106488"/>
              <a:gd name="connsiteX22093" fmla="*/ 449572 w 1031876"/>
              <a:gd name="connsiteY22093" fmla="*/ 40167 h 1106488"/>
              <a:gd name="connsiteX22094" fmla="*/ 450419 w 1031876"/>
              <a:gd name="connsiteY22094" fmla="*/ 40167 h 1106488"/>
              <a:gd name="connsiteX22095" fmla="*/ 447940 w 1031876"/>
              <a:gd name="connsiteY22095" fmla="*/ 37306 h 1106488"/>
              <a:gd name="connsiteX22096" fmla="*/ 458278 w 1031876"/>
              <a:gd name="connsiteY22096" fmla="*/ 33401 h 1106488"/>
              <a:gd name="connsiteX22097" fmla="*/ 458194 w 1031876"/>
              <a:gd name="connsiteY22097" fmla="*/ 33412 h 1106488"/>
              <a:gd name="connsiteX22098" fmla="*/ 454819 w 1031876"/>
              <a:gd name="connsiteY22098" fmla="*/ 37306 h 1106488"/>
              <a:gd name="connsiteX22099" fmla="*/ 452467 w 1031876"/>
              <a:gd name="connsiteY22099" fmla="*/ 40019 h 1106488"/>
              <a:gd name="connsiteX22100" fmla="*/ 458119 w 1031876"/>
              <a:gd name="connsiteY22100" fmla="*/ 39314 h 1106488"/>
              <a:gd name="connsiteX22101" fmla="*/ 464719 w 1031876"/>
              <a:gd name="connsiteY22101" fmla="*/ 33544 h 1106488"/>
              <a:gd name="connsiteX22102" fmla="*/ 459119 w 1031876"/>
              <a:gd name="connsiteY22102" fmla="*/ 36314 h 1106488"/>
              <a:gd name="connsiteX22103" fmla="*/ 628650 w 1031876"/>
              <a:gd name="connsiteY22103" fmla="*/ 33338 h 1106488"/>
              <a:gd name="connsiteX22104" fmla="*/ 629642 w 1031876"/>
              <a:gd name="connsiteY22104" fmla="*/ 34330 h 1106488"/>
              <a:gd name="connsiteX22105" fmla="*/ 636587 w 1031876"/>
              <a:gd name="connsiteY22105" fmla="*/ 41275 h 1106488"/>
              <a:gd name="connsiteX22106" fmla="*/ 636588 w 1031876"/>
              <a:gd name="connsiteY22106" fmla="*/ 41275 h 1106488"/>
              <a:gd name="connsiteX22107" fmla="*/ 636587 w 1031876"/>
              <a:gd name="connsiteY22107" fmla="*/ 41275 h 1106488"/>
              <a:gd name="connsiteX22108" fmla="*/ 636588 w 1031876"/>
              <a:gd name="connsiteY22108" fmla="*/ 41276 h 1106488"/>
              <a:gd name="connsiteX22109" fmla="*/ 636587 w 1031876"/>
              <a:gd name="connsiteY22109" fmla="*/ 41275 h 1106488"/>
              <a:gd name="connsiteX22110" fmla="*/ 633016 w 1031876"/>
              <a:gd name="connsiteY22110" fmla="*/ 43656 h 1106488"/>
              <a:gd name="connsiteX22111" fmla="*/ 629444 w 1031876"/>
              <a:gd name="connsiteY22111" fmla="*/ 41275 h 1106488"/>
              <a:gd name="connsiteX22112" fmla="*/ 633016 w 1031876"/>
              <a:gd name="connsiteY22112" fmla="*/ 41275 h 1106488"/>
              <a:gd name="connsiteX22113" fmla="*/ 636586 w 1031876"/>
              <a:gd name="connsiteY22113" fmla="*/ 41275 h 1106488"/>
              <a:gd name="connsiteX22114" fmla="*/ 629642 w 1031876"/>
              <a:gd name="connsiteY22114" fmla="*/ 37307 h 1106488"/>
              <a:gd name="connsiteX22115" fmla="*/ 628650 w 1031876"/>
              <a:gd name="connsiteY22115" fmla="*/ 33338 h 1106488"/>
              <a:gd name="connsiteX22116" fmla="*/ 608648 w 1031876"/>
              <a:gd name="connsiteY22116" fmla="*/ 33338 h 1106488"/>
              <a:gd name="connsiteX22117" fmla="*/ 621983 w 1031876"/>
              <a:gd name="connsiteY22117" fmla="*/ 33338 h 1106488"/>
              <a:gd name="connsiteX22118" fmla="*/ 622817 w 1031876"/>
              <a:gd name="connsiteY22118" fmla="*/ 37307 h 1106488"/>
              <a:gd name="connsiteX22119" fmla="*/ 628650 w 1031876"/>
              <a:gd name="connsiteY22119" fmla="*/ 41275 h 1106488"/>
              <a:gd name="connsiteX22120" fmla="*/ 628651 w 1031876"/>
              <a:gd name="connsiteY22120" fmla="*/ 41276 h 1106488"/>
              <a:gd name="connsiteX22121" fmla="*/ 626150 w 1031876"/>
              <a:gd name="connsiteY22121" fmla="*/ 41276 h 1106488"/>
              <a:gd name="connsiteX22122" fmla="*/ 625317 w 1031876"/>
              <a:gd name="connsiteY22122" fmla="*/ 41276 h 1106488"/>
              <a:gd name="connsiteX22123" fmla="*/ 621983 w 1031876"/>
              <a:gd name="connsiteY22123" fmla="*/ 41276 h 1106488"/>
              <a:gd name="connsiteX22124" fmla="*/ 621904 w 1031876"/>
              <a:gd name="connsiteY22124" fmla="*/ 41276 h 1106488"/>
              <a:gd name="connsiteX22125" fmla="*/ 616149 w 1031876"/>
              <a:gd name="connsiteY22125" fmla="*/ 41276 h 1106488"/>
              <a:gd name="connsiteX22126" fmla="*/ 615316 w 1031876"/>
              <a:gd name="connsiteY22126" fmla="*/ 41276 h 1106488"/>
              <a:gd name="connsiteX22127" fmla="*/ 615315 w 1031876"/>
              <a:gd name="connsiteY22127" fmla="*/ 41275 h 1106488"/>
              <a:gd name="connsiteX22128" fmla="*/ 609482 w 1031876"/>
              <a:gd name="connsiteY22128" fmla="*/ 37307 h 1106488"/>
              <a:gd name="connsiteX22129" fmla="*/ 608648 w 1031876"/>
              <a:gd name="connsiteY22129" fmla="*/ 36433 h 1106488"/>
              <a:gd name="connsiteX22130" fmla="*/ 608648 w 1031876"/>
              <a:gd name="connsiteY22130" fmla="*/ 34132 h 1106488"/>
              <a:gd name="connsiteX22131" fmla="*/ 567532 w 1031876"/>
              <a:gd name="connsiteY22131" fmla="*/ 33338 h 1106488"/>
              <a:gd name="connsiteX22132" fmla="*/ 568326 w 1031876"/>
              <a:gd name="connsiteY22132" fmla="*/ 34132 h 1106488"/>
              <a:gd name="connsiteX22133" fmla="*/ 567532 w 1031876"/>
              <a:gd name="connsiteY22133" fmla="*/ 34926 h 1106488"/>
              <a:gd name="connsiteX22134" fmla="*/ 566738 w 1031876"/>
              <a:gd name="connsiteY22134" fmla="*/ 34132 h 1106488"/>
              <a:gd name="connsiteX22135" fmla="*/ 567532 w 1031876"/>
              <a:gd name="connsiteY22135" fmla="*/ 33338 h 1106488"/>
              <a:gd name="connsiteX22136" fmla="*/ 465138 w 1031876"/>
              <a:gd name="connsiteY22136" fmla="*/ 33338 h 1106488"/>
              <a:gd name="connsiteX22137" fmla="*/ 471488 w 1031876"/>
              <a:gd name="connsiteY22137" fmla="*/ 33338 h 1106488"/>
              <a:gd name="connsiteX22138" fmla="*/ 465138 w 1031876"/>
              <a:gd name="connsiteY22138" fmla="*/ 33338 h 1106488"/>
              <a:gd name="connsiteX22139" fmla="*/ 396875 w 1031876"/>
              <a:gd name="connsiteY22139" fmla="*/ 33338 h 1106488"/>
              <a:gd name="connsiteX22140" fmla="*/ 403225 w 1031876"/>
              <a:gd name="connsiteY22140" fmla="*/ 33338 h 1106488"/>
              <a:gd name="connsiteX22141" fmla="*/ 400050 w 1031876"/>
              <a:gd name="connsiteY22141" fmla="*/ 37307 h 1106488"/>
              <a:gd name="connsiteX22142" fmla="*/ 396875 w 1031876"/>
              <a:gd name="connsiteY22142" fmla="*/ 33338 h 1106488"/>
              <a:gd name="connsiteX22143" fmla="*/ 382588 w 1031876"/>
              <a:gd name="connsiteY22143" fmla="*/ 33338 h 1106488"/>
              <a:gd name="connsiteX22144" fmla="*/ 388938 w 1031876"/>
              <a:gd name="connsiteY22144" fmla="*/ 33338 h 1106488"/>
              <a:gd name="connsiteX22145" fmla="*/ 382588 w 1031876"/>
              <a:gd name="connsiteY22145" fmla="*/ 41276 h 1106488"/>
              <a:gd name="connsiteX22146" fmla="*/ 382588 w 1031876"/>
              <a:gd name="connsiteY22146" fmla="*/ 41275 h 1106488"/>
              <a:gd name="connsiteX22147" fmla="*/ 382588 w 1031876"/>
              <a:gd name="connsiteY22147" fmla="*/ 40284 h 1106488"/>
              <a:gd name="connsiteX22148" fmla="*/ 382588 w 1031876"/>
              <a:gd name="connsiteY22148" fmla="*/ 33338 h 1106488"/>
              <a:gd name="connsiteX22149" fmla="*/ 533332 w 1031876"/>
              <a:gd name="connsiteY22149" fmla="*/ 33337 h 1106488"/>
              <a:gd name="connsiteX22150" fmla="*/ 534995 w 1031876"/>
              <a:gd name="connsiteY22150" fmla="*/ 37214 h 1106488"/>
              <a:gd name="connsiteX22151" fmla="*/ 534187 w 1031876"/>
              <a:gd name="connsiteY22151" fmla="*/ 36752 h 1106488"/>
              <a:gd name="connsiteX22152" fmla="*/ 533332 w 1031876"/>
              <a:gd name="connsiteY22152" fmla="*/ 33337 h 1106488"/>
              <a:gd name="connsiteX22153" fmla="*/ 526495 w 1031876"/>
              <a:gd name="connsiteY22153" fmla="*/ 33337 h 1106488"/>
              <a:gd name="connsiteX22154" fmla="*/ 526495 w 1031876"/>
              <a:gd name="connsiteY22154" fmla="*/ 33338 h 1106488"/>
              <a:gd name="connsiteX22155" fmla="*/ 526495 w 1031876"/>
              <a:gd name="connsiteY22155" fmla="*/ 39314 h 1106488"/>
              <a:gd name="connsiteX22156" fmla="*/ 526495 w 1031876"/>
              <a:gd name="connsiteY22156" fmla="*/ 40167 h 1106488"/>
              <a:gd name="connsiteX22157" fmla="*/ 525640 w 1031876"/>
              <a:gd name="connsiteY22157" fmla="*/ 34191 h 1106488"/>
              <a:gd name="connsiteX22158" fmla="*/ 525127 w 1031876"/>
              <a:gd name="connsiteY22158" fmla="*/ 34118 h 1106488"/>
              <a:gd name="connsiteX22159" fmla="*/ 526493 w 1031876"/>
              <a:gd name="connsiteY22159" fmla="*/ 33338 h 1106488"/>
              <a:gd name="connsiteX22160" fmla="*/ 519657 w 1031876"/>
              <a:gd name="connsiteY22160" fmla="*/ 33337 h 1106488"/>
              <a:gd name="connsiteX22161" fmla="*/ 519664 w 1031876"/>
              <a:gd name="connsiteY22161" fmla="*/ 33338 h 1106488"/>
              <a:gd name="connsiteX22162" fmla="*/ 525127 w 1031876"/>
              <a:gd name="connsiteY22162" fmla="*/ 34118 h 1106488"/>
              <a:gd name="connsiteX22163" fmla="*/ 520512 w 1031876"/>
              <a:gd name="connsiteY22163" fmla="*/ 36752 h 1106488"/>
              <a:gd name="connsiteX22164" fmla="*/ 519657 w 1031876"/>
              <a:gd name="connsiteY22164" fmla="*/ 40167 h 1106488"/>
              <a:gd name="connsiteX22165" fmla="*/ 514528 w 1031876"/>
              <a:gd name="connsiteY22165" fmla="*/ 34191 h 1106488"/>
              <a:gd name="connsiteX22166" fmla="*/ 519651 w 1031876"/>
              <a:gd name="connsiteY22166" fmla="*/ 33338 h 1106488"/>
              <a:gd name="connsiteX22167" fmla="*/ 437698 w 1031876"/>
              <a:gd name="connsiteY22167" fmla="*/ 33337 h 1106488"/>
              <a:gd name="connsiteX22168" fmla="*/ 438151 w 1031876"/>
              <a:gd name="connsiteY22168" fmla="*/ 33337 h 1106488"/>
              <a:gd name="connsiteX22169" fmla="*/ 443849 w 1031876"/>
              <a:gd name="connsiteY22169" fmla="*/ 33337 h 1106488"/>
              <a:gd name="connsiteX22170" fmla="*/ 444500 w 1031876"/>
              <a:gd name="connsiteY22170" fmla="*/ 33337 h 1106488"/>
              <a:gd name="connsiteX22171" fmla="*/ 444728 w 1031876"/>
              <a:gd name="connsiteY22171" fmla="*/ 33337 h 1106488"/>
              <a:gd name="connsiteX22172" fmla="*/ 447365 w 1031876"/>
              <a:gd name="connsiteY22172" fmla="*/ 33337 h 1106488"/>
              <a:gd name="connsiteX22173" fmla="*/ 450519 w 1031876"/>
              <a:gd name="connsiteY22173" fmla="*/ 33337 h 1106488"/>
              <a:gd name="connsiteX22174" fmla="*/ 451379 w 1031876"/>
              <a:gd name="connsiteY22174" fmla="*/ 33337 h 1106488"/>
              <a:gd name="connsiteX22175" fmla="*/ 451759 w 1031876"/>
              <a:gd name="connsiteY22175" fmla="*/ 33337 h 1106488"/>
              <a:gd name="connsiteX22176" fmla="*/ 453516 w 1031876"/>
              <a:gd name="connsiteY22176" fmla="*/ 33337 h 1106488"/>
              <a:gd name="connsiteX22177" fmla="*/ 453959 w 1031876"/>
              <a:gd name="connsiteY22177" fmla="*/ 33337 h 1106488"/>
              <a:gd name="connsiteX22178" fmla="*/ 455274 w 1031876"/>
              <a:gd name="connsiteY22178" fmla="*/ 33337 h 1106488"/>
              <a:gd name="connsiteX22179" fmla="*/ 457399 w 1031876"/>
              <a:gd name="connsiteY22179" fmla="*/ 33337 h 1106488"/>
              <a:gd name="connsiteX22180" fmla="*/ 458259 w 1031876"/>
              <a:gd name="connsiteY22180" fmla="*/ 33337 h 1106488"/>
              <a:gd name="connsiteX22181" fmla="*/ 458789 w 1031876"/>
              <a:gd name="connsiteY22181" fmla="*/ 33337 h 1106488"/>
              <a:gd name="connsiteX22182" fmla="*/ 461699 w 1031876"/>
              <a:gd name="connsiteY22182" fmla="*/ 33337 h 1106488"/>
              <a:gd name="connsiteX22183" fmla="*/ 464956 w 1031876"/>
              <a:gd name="connsiteY22183" fmla="*/ 33337 h 1106488"/>
              <a:gd name="connsiteX22184" fmla="*/ 465138 w 1031876"/>
              <a:gd name="connsiteY22184" fmla="*/ 33337 h 1106488"/>
              <a:gd name="connsiteX22185" fmla="*/ 464778 w 1031876"/>
              <a:gd name="connsiteY22185" fmla="*/ 33515 h 1106488"/>
              <a:gd name="connsiteX22186" fmla="*/ 458974 w 1031876"/>
              <a:gd name="connsiteY22186" fmla="*/ 39314 h 1106488"/>
              <a:gd name="connsiteX22187" fmla="*/ 458119 w 1031876"/>
              <a:gd name="connsiteY22187" fmla="*/ 40167 h 1106488"/>
              <a:gd name="connsiteX22188" fmla="*/ 451281 w 1031876"/>
              <a:gd name="connsiteY22188" fmla="*/ 46998 h 1106488"/>
              <a:gd name="connsiteX22189" fmla="*/ 445538 w 1031876"/>
              <a:gd name="connsiteY22189" fmla="*/ 47817 h 1106488"/>
              <a:gd name="connsiteX22190" fmla="*/ 444444 w 1031876"/>
              <a:gd name="connsiteY22190" fmla="*/ 46998 h 1106488"/>
              <a:gd name="connsiteX22191" fmla="*/ 443076 w 1031876"/>
              <a:gd name="connsiteY22191" fmla="*/ 44266 h 1106488"/>
              <a:gd name="connsiteX22192" fmla="*/ 444444 w 1031876"/>
              <a:gd name="connsiteY22192" fmla="*/ 43583 h 1106488"/>
              <a:gd name="connsiteX22193" fmla="*/ 450680 w 1031876"/>
              <a:gd name="connsiteY22193" fmla="*/ 40468 h 1106488"/>
              <a:gd name="connsiteX22194" fmla="*/ 450641 w 1031876"/>
              <a:gd name="connsiteY22194" fmla="*/ 40423 h 1106488"/>
              <a:gd name="connsiteX22195" fmla="*/ 442734 w 1031876"/>
              <a:gd name="connsiteY22195" fmla="*/ 43583 h 1106488"/>
              <a:gd name="connsiteX22196" fmla="*/ 443076 w 1031876"/>
              <a:gd name="connsiteY22196" fmla="*/ 44266 h 1106488"/>
              <a:gd name="connsiteX22197" fmla="*/ 437606 w 1031876"/>
              <a:gd name="connsiteY22197" fmla="*/ 46998 h 1106488"/>
              <a:gd name="connsiteX22198" fmla="*/ 434187 w 1031876"/>
              <a:gd name="connsiteY22198" fmla="*/ 49559 h 1106488"/>
              <a:gd name="connsiteX22199" fmla="*/ 431281 w 1031876"/>
              <a:gd name="connsiteY22199" fmla="*/ 47382 h 1106488"/>
              <a:gd name="connsiteX22200" fmla="*/ 431007 w 1031876"/>
              <a:gd name="connsiteY22200" fmla="*/ 47625 h 1106488"/>
              <a:gd name="connsiteX22201" fmla="*/ 431007 w 1031876"/>
              <a:gd name="connsiteY22201" fmla="*/ 47177 h 1106488"/>
              <a:gd name="connsiteX22202" fmla="*/ 430768 w 1031876"/>
              <a:gd name="connsiteY22202" fmla="*/ 46998 h 1106488"/>
              <a:gd name="connsiteX22203" fmla="*/ 429913 w 1031876"/>
              <a:gd name="connsiteY22203" fmla="*/ 46998 h 1106488"/>
              <a:gd name="connsiteX22204" fmla="*/ 426685 w 1031876"/>
              <a:gd name="connsiteY22204" fmla="*/ 46998 h 1106488"/>
              <a:gd name="connsiteX22205" fmla="*/ 423863 w 1031876"/>
              <a:gd name="connsiteY22205" fmla="*/ 47625 h 1106488"/>
              <a:gd name="connsiteX22206" fmla="*/ 423863 w 1031876"/>
              <a:gd name="connsiteY22206" fmla="*/ 41275 h 1106488"/>
              <a:gd name="connsiteX22207" fmla="*/ 425394 w 1031876"/>
              <a:gd name="connsiteY22207" fmla="*/ 41275 h 1106488"/>
              <a:gd name="connsiteX22208" fmla="*/ 426273 w 1031876"/>
              <a:gd name="connsiteY22208" fmla="*/ 41275 h 1106488"/>
              <a:gd name="connsiteX22209" fmla="*/ 427152 w 1031876"/>
              <a:gd name="connsiteY22209" fmla="*/ 41275 h 1106488"/>
              <a:gd name="connsiteX22210" fmla="*/ 427435 w 1031876"/>
              <a:gd name="connsiteY22210" fmla="*/ 41275 h 1106488"/>
              <a:gd name="connsiteX22211" fmla="*/ 429788 w 1031876"/>
              <a:gd name="connsiteY22211" fmla="*/ 41275 h 1106488"/>
              <a:gd name="connsiteX22212" fmla="*/ 430667 w 1031876"/>
              <a:gd name="connsiteY22212" fmla="*/ 41275 h 1106488"/>
              <a:gd name="connsiteX22213" fmla="*/ 431648 w 1031876"/>
              <a:gd name="connsiteY22213" fmla="*/ 40167 h 1106488"/>
              <a:gd name="connsiteX22214" fmla="*/ 434183 w 1031876"/>
              <a:gd name="connsiteY22214" fmla="*/ 37306 h 1106488"/>
              <a:gd name="connsiteX22215" fmla="*/ 437697 w 1031876"/>
              <a:gd name="connsiteY22215" fmla="*/ 33338 h 1106488"/>
              <a:gd name="connsiteX22216" fmla="*/ 416606 w 1031876"/>
              <a:gd name="connsiteY22216" fmla="*/ 33337 h 1106488"/>
              <a:gd name="connsiteX22217" fmla="*/ 416607 w 1031876"/>
              <a:gd name="connsiteY22217" fmla="*/ 33338 h 1106488"/>
              <a:gd name="connsiteX22218" fmla="*/ 420122 w 1031876"/>
              <a:gd name="connsiteY22218" fmla="*/ 36314 h 1106488"/>
              <a:gd name="connsiteX22219" fmla="*/ 423636 w 1031876"/>
              <a:gd name="connsiteY22219" fmla="*/ 33338 h 1106488"/>
              <a:gd name="connsiteX22220" fmla="*/ 420122 w 1031876"/>
              <a:gd name="connsiteY22220" fmla="*/ 37306 h 1106488"/>
              <a:gd name="connsiteX22221" fmla="*/ 416606 w 1031876"/>
              <a:gd name="connsiteY22221" fmla="*/ 41275 h 1106488"/>
              <a:gd name="connsiteX22222" fmla="*/ 413970 w 1031876"/>
              <a:gd name="connsiteY22222" fmla="*/ 37306 h 1106488"/>
              <a:gd name="connsiteX22223" fmla="*/ 416605 w 1031876"/>
              <a:gd name="connsiteY22223" fmla="*/ 33338 h 1106488"/>
              <a:gd name="connsiteX22224" fmla="*/ 498237 w 1031876"/>
              <a:gd name="connsiteY22224" fmla="*/ 30957 h 1106488"/>
              <a:gd name="connsiteX22225" fmla="*/ 499110 w 1031876"/>
              <a:gd name="connsiteY22225" fmla="*/ 33338 h 1106488"/>
              <a:gd name="connsiteX22226" fmla="*/ 496570 w 1031876"/>
              <a:gd name="connsiteY22226" fmla="*/ 31606 h 1106488"/>
              <a:gd name="connsiteX22227" fmla="*/ 495618 w 1031876"/>
              <a:gd name="connsiteY22227" fmla="*/ 30957 h 1106488"/>
              <a:gd name="connsiteX22228" fmla="*/ 496570 w 1031876"/>
              <a:gd name="connsiteY22228" fmla="*/ 31606 h 1106488"/>
              <a:gd name="connsiteX22229" fmla="*/ 492125 w 1031876"/>
              <a:gd name="connsiteY22229" fmla="*/ 33338 h 1106488"/>
              <a:gd name="connsiteX22230" fmla="*/ 495618 w 1031876"/>
              <a:gd name="connsiteY22230" fmla="*/ 30957 h 1106488"/>
              <a:gd name="connsiteX22231" fmla="*/ 621772 w 1031876"/>
              <a:gd name="connsiteY22231" fmla="*/ 30659 h 1106488"/>
              <a:gd name="connsiteX22232" fmla="*/ 628651 w 1031876"/>
              <a:gd name="connsiteY22232" fmla="*/ 33338 h 1106488"/>
              <a:gd name="connsiteX22233" fmla="*/ 628650 w 1031876"/>
              <a:gd name="connsiteY22233" fmla="*/ 33338 h 1106488"/>
              <a:gd name="connsiteX22234" fmla="*/ 625212 w 1031876"/>
              <a:gd name="connsiteY22234" fmla="*/ 33338 h 1106488"/>
              <a:gd name="connsiteX22235" fmla="*/ 622632 w 1031876"/>
              <a:gd name="connsiteY22235" fmla="*/ 33338 h 1106488"/>
              <a:gd name="connsiteX22236" fmla="*/ 621983 w 1031876"/>
              <a:gd name="connsiteY22236" fmla="*/ 33338 h 1106488"/>
              <a:gd name="connsiteX22237" fmla="*/ 621772 w 1031876"/>
              <a:gd name="connsiteY22237" fmla="*/ 33338 h 1106488"/>
              <a:gd name="connsiteX22238" fmla="*/ 620379 w 1031876"/>
              <a:gd name="connsiteY22238" fmla="*/ 31623 h 1106488"/>
              <a:gd name="connsiteX22239" fmla="*/ 431557 w 1031876"/>
              <a:gd name="connsiteY22239" fmla="*/ 29919 h 1106488"/>
              <a:gd name="connsiteX22240" fmla="*/ 431007 w 1031876"/>
              <a:gd name="connsiteY22240" fmla="*/ 33337 h 1106488"/>
              <a:gd name="connsiteX22241" fmla="*/ 431007 w 1031876"/>
              <a:gd name="connsiteY22241" fmla="*/ 30163 h 1106488"/>
              <a:gd name="connsiteX22242" fmla="*/ 621772 w 1031876"/>
              <a:gd name="connsiteY22242" fmla="*/ 26988 h 1106488"/>
              <a:gd name="connsiteX22243" fmla="*/ 619192 w 1031876"/>
              <a:gd name="connsiteY22243" fmla="*/ 30163 h 1106488"/>
              <a:gd name="connsiteX22244" fmla="*/ 620379 w 1031876"/>
              <a:gd name="connsiteY22244" fmla="*/ 31623 h 1106488"/>
              <a:gd name="connsiteX22245" fmla="*/ 620321 w 1031876"/>
              <a:gd name="connsiteY22245" fmla="*/ 31664 h 1106488"/>
              <a:gd name="connsiteX22246" fmla="*/ 621772 w 1031876"/>
              <a:gd name="connsiteY22246" fmla="*/ 33338 h 1106488"/>
              <a:gd name="connsiteX22247" fmla="*/ 620912 w 1031876"/>
              <a:gd name="connsiteY22247" fmla="*/ 33338 h 1106488"/>
              <a:gd name="connsiteX22248" fmla="*/ 618332 w 1031876"/>
              <a:gd name="connsiteY22248" fmla="*/ 33338 h 1106488"/>
              <a:gd name="connsiteX22249" fmla="*/ 615752 w 1031876"/>
              <a:gd name="connsiteY22249" fmla="*/ 33338 h 1106488"/>
              <a:gd name="connsiteX22250" fmla="*/ 614892 w 1031876"/>
              <a:gd name="connsiteY22250" fmla="*/ 33338 h 1106488"/>
              <a:gd name="connsiteX22251" fmla="*/ 614243 w 1031876"/>
              <a:gd name="connsiteY22251" fmla="*/ 29145 h 1106488"/>
              <a:gd name="connsiteX22252" fmla="*/ 614892 w 1031876"/>
              <a:gd name="connsiteY22252" fmla="*/ 29369 h 1106488"/>
              <a:gd name="connsiteX22253" fmla="*/ 621772 w 1031876"/>
              <a:gd name="connsiteY22253" fmla="*/ 26988 h 1106488"/>
              <a:gd name="connsiteX22254" fmla="*/ 608013 w 1031876"/>
              <a:gd name="connsiteY22254" fmla="*/ 26988 h 1106488"/>
              <a:gd name="connsiteX22255" fmla="*/ 614032 w 1031876"/>
              <a:gd name="connsiteY22255" fmla="*/ 27782 h 1106488"/>
              <a:gd name="connsiteX22256" fmla="*/ 614243 w 1031876"/>
              <a:gd name="connsiteY22256" fmla="*/ 29145 h 1106488"/>
              <a:gd name="connsiteX22257" fmla="*/ 595313 w 1031876"/>
              <a:gd name="connsiteY22257" fmla="*/ 26988 h 1106488"/>
              <a:gd name="connsiteX22258" fmla="*/ 598647 w 1031876"/>
              <a:gd name="connsiteY22258" fmla="*/ 26988 h 1106488"/>
              <a:gd name="connsiteX22259" fmla="*/ 601663 w 1031876"/>
              <a:gd name="connsiteY22259" fmla="*/ 26988 h 1106488"/>
              <a:gd name="connsiteX22260" fmla="*/ 601981 w 1031876"/>
              <a:gd name="connsiteY22260" fmla="*/ 26988 h 1106488"/>
              <a:gd name="connsiteX22261" fmla="*/ 602030 w 1031876"/>
              <a:gd name="connsiteY22261" fmla="*/ 27040 h 1106488"/>
              <a:gd name="connsiteX22262" fmla="*/ 607219 w 1031876"/>
              <a:gd name="connsiteY22262" fmla="*/ 27782 h 1106488"/>
              <a:gd name="connsiteX22263" fmla="*/ 607896 w 1031876"/>
              <a:gd name="connsiteY22263" fmla="*/ 32521 h 1106488"/>
              <a:gd name="connsiteX22264" fmla="*/ 608277 w 1031876"/>
              <a:gd name="connsiteY22264" fmla="*/ 33338 h 1106488"/>
              <a:gd name="connsiteX22265" fmla="*/ 608648 w 1031876"/>
              <a:gd name="connsiteY22265" fmla="*/ 33338 h 1106488"/>
              <a:gd name="connsiteX22266" fmla="*/ 608369 w 1031876"/>
              <a:gd name="connsiteY22266" fmla="*/ 33534 h 1106488"/>
              <a:gd name="connsiteX22267" fmla="*/ 608648 w 1031876"/>
              <a:gd name="connsiteY22267" fmla="*/ 34132 h 1106488"/>
              <a:gd name="connsiteX22268" fmla="*/ 608200 w 1031876"/>
              <a:gd name="connsiteY22268" fmla="*/ 33652 h 1106488"/>
              <a:gd name="connsiteX22269" fmla="*/ 606877 w 1031876"/>
              <a:gd name="connsiteY22269" fmla="*/ 34578 h 1106488"/>
              <a:gd name="connsiteX22270" fmla="*/ 608648 w 1031876"/>
              <a:gd name="connsiteY22270" fmla="*/ 36433 h 1106488"/>
              <a:gd name="connsiteX22271" fmla="*/ 608648 w 1031876"/>
              <a:gd name="connsiteY22271" fmla="*/ 37307 h 1106488"/>
              <a:gd name="connsiteX22272" fmla="*/ 608648 w 1031876"/>
              <a:gd name="connsiteY22272" fmla="*/ 38894 h 1106488"/>
              <a:gd name="connsiteX22273" fmla="*/ 606981 w 1031876"/>
              <a:gd name="connsiteY22273" fmla="*/ 38299 h 1106488"/>
              <a:gd name="connsiteX22274" fmla="*/ 608647 w 1031876"/>
              <a:gd name="connsiteY22274" fmla="*/ 41275 h 1106488"/>
              <a:gd name="connsiteX22275" fmla="*/ 608648 w 1031876"/>
              <a:gd name="connsiteY22275" fmla="*/ 41276 h 1106488"/>
              <a:gd name="connsiteX22276" fmla="*/ 608412 w 1031876"/>
              <a:gd name="connsiteY22276" fmla="*/ 41276 h 1106488"/>
              <a:gd name="connsiteX22277" fmla="*/ 614314 w 1031876"/>
              <a:gd name="connsiteY22277" fmla="*/ 43656 h 1106488"/>
              <a:gd name="connsiteX22278" fmla="*/ 615157 w 1031876"/>
              <a:gd name="connsiteY22278" fmla="*/ 41276 h 1106488"/>
              <a:gd name="connsiteX22279" fmla="*/ 611148 w 1031876"/>
              <a:gd name="connsiteY22279" fmla="*/ 41276 h 1106488"/>
              <a:gd name="connsiteX22280" fmla="*/ 609481 w 1031876"/>
              <a:gd name="connsiteY22280" fmla="*/ 41276 h 1106488"/>
              <a:gd name="connsiteX22281" fmla="*/ 608648 w 1031876"/>
              <a:gd name="connsiteY22281" fmla="*/ 41276 h 1106488"/>
              <a:gd name="connsiteX22282" fmla="*/ 608648 w 1031876"/>
              <a:gd name="connsiteY22282" fmla="*/ 41275 h 1106488"/>
              <a:gd name="connsiteX22283" fmla="*/ 608648 w 1031876"/>
              <a:gd name="connsiteY22283" fmla="*/ 38894 h 1106488"/>
              <a:gd name="connsiteX22284" fmla="*/ 615313 w 1031876"/>
              <a:gd name="connsiteY22284" fmla="*/ 41275 h 1106488"/>
              <a:gd name="connsiteX22285" fmla="*/ 615316 w 1031876"/>
              <a:gd name="connsiteY22285" fmla="*/ 41276 h 1106488"/>
              <a:gd name="connsiteX22286" fmla="*/ 615158 w 1031876"/>
              <a:gd name="connsiteY22286" fmla="*/ 41276 h 1106488"/>
              <a:gd name="connsiteX22287" fmla="*/ 618531 w 1031876"/>
              <a:gd name="connsiteY22287" fmla="*/ 44450 h 1106488"/>
              <a:gd name="connsiteX22288" fmla="*/ 621904 w 1031876"/>
              <a:gd name="connsiteY22288" fmla="*/ 47625 h 1106488"/>
              <a:gd name="connsiteX22289" fmla="*/ 621061 w 1031876"/>
              <a:gd name="connsiteY22289" fmla="*/ 47625 h 1106488"/>
              <a:gd name="connsiteX22290" fmla="*/ 618531 w 1031876"/>
              <a:gd name="connsiteY22290" fmla="*/ 47625 h 1106488"/>
              <a:gd name="connsiteX22291" fmla="*/ 616000 w 1031876"/>
              <a:gd name="connsiteY22291" fmla="*/ 47625 h 1106488"/>
              <a:gd name="connsiteX22292" fmla="*/ 615157 w 1031876"/>
              <a:gd name="connsiteY22292" fmla="*/ 47625 h 1106488"/>
              <a:gd name="connsiteX22293" fmla="*/ 609253 w 1031876"/>
              <a:gd name="connsiteY22293" fmla="*/ 46831 h 1106488"/>
              <a:gd name="connsiteX22294" fmla="*/ 608410 w 1031876"/>
              <a:gd name="connsiteY22294" fmla="*/ 41276 h 1106488"/>
              <a:gd name="connsiteX22295" fmla="*/ 608409 w 1031876"/>
              <a:gd name="connsiteY22295" fmla="*/ 41276 h 1106488"/>
              <a:gd name="connsiteX22296" fmla="*/ 605036 w 1031876"/>
              <a:gd name="connsiteY22296" fmla="*/ 43656 h 1106488"/>
              <a:gd name="connsiteX22297" fmla="*/ 601663 w 1031876"/>
              <a:gd name="connsiteY22297" fmla="*/ 41275 h 1106488"/>
              <a:gd name="connsiteX22298" fmla="*/ 601664 w 1031876"/>
              <a:gd name="connsiteY22298" fmla="*/ 41275 h 1106488"/>
              <a:gd name="connsiteX22299" fmla="*/ 601981 w 1031876"/>
              <a:gd name="connsiteY22299" fmla="*/ 41275 h 1106488"/>
              <a:gd name="connsiteX22300" fmla="*/ 598647 w 1031876"/>
              <a:gd name="connsiteY22300" fmla="*/ 34330 h 1106488"/>
              <a:gd name="connsiteX22301" fmla="*/ 595313 w 1031876"/>
              <a:gd name="connsiteY22301" fmla="*/ 33338 h 1106488"/>
              <a:gd name="connsiteX22302" fmla="*/ 601981 w 1031876"/>
              <a:gd name="connsiteY22302" fmla="*/ 33338 h 1106488"/>
              <a:gd name="connsiteX22303" fmla="*/ 602814 w 1031876"/>
              <a:gd name="connsiteY22303" fmla="*/ 33338 h 1106488"/>
              <a:gd name="connsiteX22304" fmla="*/ 605314 w 1031876"/>
              <a:gd name="connsiteY22304" fmla="*/ 33338 h 1106488"/>
              <a:gd name="connsiteX22305" fmla="*/ 607815 w 1031876"/>
              <a:gd name="connsiteY22305" fmla="*/ 33338 h 1106488"/>
              <a:gd name="connsiteX22306" fmla="*/ 607907 w 1031876"/>
              <a:gd name="connsiteY22306" fmla="*/ 33338 h 1106488"/>
              <a:gd name="connsiteX22307" fmla="*/ 606425 w 1031876"/>
              <a:gd name="connsiteY22307" fmla="*/ 31750 h 1106488"/>
              <a:gd name="connsiteX22308" fmla="*/ 604465 w 1031876"/>
              <a:gd name="connsiteY22308" fmla="*/ 29790 h 1106488"/>
              <a:gd name="connsiteX22309" fmla="*/ 588434 w 1031876"/>
              <a:gd name="connsiteY22309" fmla="*/ 26988 h 1106488"/>
              <a:gd name="connsiteX22310" fmla="*/ 595313 w 1031876"/>
              <a:gd name="connsiteY22310" fmla="*/ 33338 h 1106488"/>
              <a:gd name="connsiteX22311" fmla="*/ 588434 w 1031876"/>
              <a:gd name="connsiteY22311" fmla="*/ 33338 h 1106488"/>
              <a:gd name="connsiteX22312" fmla="*/ 588434 w 1031876"/>
              <a:gd name="connsiteY22312" fmla="*/ 26988 h 1106488"/>
              <a:gd name="connsiteX22313" fmla="*/ 581554 w 1031876"/>
              <a:gd name="connsiteY22313" fmla="*/ 26988 h 1106488"/>
              <a:gd name="connsiteX22314" fmla="*/ 588434 w 1031876"/>
              <a:gd name="connsiteY22314" fmla="*/ 33338 h 1106488"/>
              <a:gd name="connsiteX22315" fmla="*/ 587574 w 1031876"/>
              <a:gd name="connsiteY22315" fmla="*/ 33338 h 1106488"/>
              <a:gd name="connsiteX22316" fmla="*/ 587376 w 1031876"/>
              <a:gd name="connsiteY22316" fmla="*/ 33338 h 1106488"/>
              <a:gd name="connsiteX22317" fmla="*/ 583422 w 1031876"/>
              <a:gd name="connsiteY22317" fmla="*/ 35049 h 1106488"/>
              <a:gd name="connsiteX22318" fmla="*/ 586582 w 1031876"/>
              <a:gd name="connsiteY22318" fmla="*/ 37306 h 1106488"/>
              <a:gd name="connsiteX22319" fmla="*/ 587376 w 1031876"/>
              <a:gd name="connsiteY22319" fmla="*/ 41275 h 1106488"/>
              <a:gd name="connsiteX22320" fmla="*/ 584201 w 1031876"/>
              <a:gd name="connsiteY22320" fmla="*/ 40283 h 1106488"/>
              <a:gd name="connsiteX22321" fmla="*/ 582075 w 1031876"/>
              <a:gd name="connsiteY22321" fmla="*/ 35632 h 1106488"/>
              <a:gd name="connsiteX22322" fmla="*/ 580497 w 1031876"/>
              <a:gd name="connsiteY22322" fmla="*/ 36315 h 1106488"/>
              <a:gd name="connsiteX22323" fmla="*/ 573617 w 1031876"/>
              <a:gd name="connsiteY22323" fmla="*/ 33338 h 1106488"/>
              <a:gd name="connsiteX22324" fmla="*/ 573723 w 1031876"/>
              <a:gd name="connsiteY22324" fmla="*/ 33338 h 1106488"/>
              <a:gd name="connsiteX22325" fmla="*/ 574477 w 1031876"/>
              <a:gd name="connsiteY22325" fmla="*/ 33338 h 1106488"/>
              <a:gd name="connsiteX22326" fmla="*/ 574676 w 1031876"/>
              <a:gd name="connsiteY22326" fmla="*/ 33338 h 1106488"/>
              <a:gd name="connsiteX22327" fmla="*/ 575445 w 1031876"/>
              <a:gd name="connsiteY22327" fmla="*/ 33338 h 1106488"/>
              <a:gd name="connsiteX22328" fmla="*/ 576197 w 1031876"/>
              <a:gd name="connsiteY22328" fmla="*/ 33338 h 1106488"/>
              <a:gd name="connsiteX22329" fmla="*/ 577057 w 1031876"/>
              <a:gd name="connsiteY22329" fmla="*/ 33338 h 1106488"/>
              <a:gd name="connsiteX22330" fmla="*/ 579637 w 1031876"/>
              <a:gd name="connsiteY22330" fmla="*/ 33338 h 1106488"/>
              <a:gd name="connsiteX22331" fmla="*/ 580497 w 1031876"/>
              <a:gd name="connsiteY22331" fmla="*/ 33338 h 1106488"/>
              <a:gd name="connsiteX22332" fmla="*/ 580708 w 1031876"/>
              <a:gd name="connsiteY22332" fmla="*/ 33338 h 1106488"/>
              <a:gd name="connsiteX22333" fmla="*/ 581026 w 1031876"/>
              <a:gd name="connsiteY22333" fmla="*/ 33338 h 1106488"/>
              <a:gd name="connsiteX22334" fmla="*/ 581026 w 1031876"/>
              <a:gd name="connsiteY22334" fmla="*/ 33337 h 1106488"/>
              <a:gd name="connsiteX22335" fmla="*/ 581027 w 1031876"/>
              <a:gd name="connsiteY22335" fmla="*/ 33338 h 1106488"/>
              <a:gd name="connsiteX22336" fmla="*/ 581554 w 1031876"/>
              <a:gd name="connsiteY22336" fmla="*/ 33338 h 1106488"/>
              <a:gd name="connsiteX22337" fmla="*/ 581554 w 1031876"/>
              <a:gd name="connsiteY22337" fmla="*/ 26988 h 1106488"/>
              <a:gd name="connsiteX22338" fmla="*/ 580708 w 1031876"/>
              <a:gd name="connsiteY22338" fmla="*/ 26988 h 1106488"/>
              <a:gd name="connsiteX22339" fmla="*/ 580708 w 1031876"/>
              <a:gd name="connsiteY22339" fmla="*/ 33338 h 1106488"/>
              <a:gd name="connsiteX22340" fmla="*/ 580708 w 1031876"/>
              <a:gd name="connsiteY22340" fmla="*/ 26988 h 1106488"/>
              <a:gd name="connsiteX22341" fmla="*/ 573723 w 1031876"/>
              <a:gd name="connsiteY22341" fmla="*/ 26988 h 1106488"/>
              <a:gd name="connsiteX22342" fmla="*/ 574596 w 1031876"/>
              <a:gd name="connsiteY22342" fmla="*/ 26988 h 1106488"/>
              <a:gd name="connsiteX22343" fmla="*/ 574675 w 1031876"/>
              <a:gd name="connsiteY22343" fmla="*/ 26988 h 1106488"/>
              <a:gd name="connsiteX22344" fmla="*/ 578115 w 1031876"/>
              <a:gd name="connsiteY22344" fmla="*/ 26988 h 1106488"/>
              <a:gd name="connsiteX22345" fmla="*/ 580708 w 1031876"/>
              <a:gd name="connsiteY22345" fmla="*/ 26988 h 1106488"/>
              <a:gd name="connsiteX22346" fmla="*/ 573723 w 1031876"/>
              <a:gd name="connsiteY22346" fmla="*/ 33338 h 1106488"/>
              <a:gd name="connsiteX22347" fmla="*/ 573723 w 1031876"/>
              <a:gd name="connsiteY22347" fmla="*/ 30957 h 1106488"/>
              <a:gd name="connsiteX22348" fmla="*/ 573723 w 1031876"/>
              <a:gd name="connsiteY22348" fmla="*/ 27782 h 1106488"/>
              <a:gd name="connsiteX22349" fmla="*/ 573723 w 1031876"/>
              <a:gd name="connsiteY22349" fmla="*/ 26988 h 1106488"/>
              <a:gd name="connsiteX22350" fmla="*/ 554038 w 1031876"/>
              <a:gd name="connsiteY22350" fmla="*/ 26988 h 1106488"/>
              <a:gd name="connsiteX22351" fmla="*/ 554038 w 1031876"/>
              <a:gd name="connsiteY22351" fmla="*/ 30163 h 1106488"/>
              <a:gd name="connsiteX22352" fmla="*/ 554038 w 1031876"/>
              <a:gd name="connsiteY22352" fmla="*/ 33337 h 1106488"/>
              <a:gd name="connsiteX22353" fmla="*/ 554038 w 1031876"/>
              <a:gd name="connsiteY22353" fmla="*/ 33338 h 1106488"/>
              <a:gd name="connsiteX22354" fmla="*/ 549573 w 1031876"/>
              <a:gd name="connsiteY22354" fmla="*/ 30163 h 1106488"/>
              <a:gd name="connsiteX22355" fmla="*/ 547004 w 1031876"/>
              <a:gd name="connsiteY22355" fmla="*/ 29333 h 1106488"/>
              <a:gd name="connsiteX22356" fmla="*/ 492522 w 1031876"/>
              <a:gd name="connsiteY22356" fmla="*/ 26988 h 1106488"/>
              <a:gd name="connsiteX22357" fmla="*/ 489050 w 1031876"/>
              <a:gd name="connsiteY22357" fmla="*/ 30163 h 1106488"/>
              <a:gd name="connsiteX22358" fmla="*/ 485578 w 1031876"/>
              <a:gd name="connsiteY22358" fmla="*/ 33337 h 1106488"/>
              <a:gd name="connsiteX22359" fmla="*/ 486966 w 1031876"/>
              <a:gd name="connsiteY22359" fmla="*/ 31432 h 1106488"/>
              <a:gd name="connsiteX22360" fmla="*/ 492522 w 1031876"/>
              <a:gd name="connsiteY22360" fmla="*/ 26988 h 1106488"/>
              <a:gd name="connsiteX22361" fmla="*/ 495856 w 1031876"/>
              <a:gd name="connsiteY22361" fmla="*/ 26988 h 1106488"/>
              <a:gd name="connsiteX22362" fmla="*/ 495995 w 1031876"/>
              <a:gd name="connsiteY22362" fmla="*/ 26988 h 1106488"/>
              <a:gd name="connsiteX22363" fmla="*/ 498029 w 1031876"/>
              <a:gd name="connsiteY22363" fmla="*/ 26988 h 1106488"/>
              <a:gd name="connsiteX22364" fmla="*/ 498476 w 1031876"/>
              <a:gd name="connsiteY22364" fmla="*/ 26988 h 1106488"/>
              <a:gd name="connsiteX22365" fmla="*/ 498872 w 1031876"/>
              <a:gd name="connsiteY22365" fmla="*/ 26988 h 1106488"/>
              <a:gd name="connsiteX22366" fmla="*/ 499269 w 1031876"/>
              <a:gd name="connsiteY22366" fmla="*/ 26988 h 1106488"/>
              <a:gd name="connsiteX22367" fmla="*/ 499468 w 1031876"/>
              <a:gd name="connsiteY22367" fmla="*/ 26988 h 1106488"/>
              <a:gd name="connsiteX22368" fmla="*/ 501204 w 1031876"/>
              <a:gd name="connsiteY22368" fmla="*/ 26988 h 1106488"/>
              <a:gd name="connsiteX22369" fmla="*/ 502941 w 1031876"/>
              <a:gd name="connsiteY22369" fmla="*/ 26988 h 1106488"/>
              <a:gd name="connsiteX22370" fmla="*/ 504130 w 1031876"/>
              <a:gd name="connsiteY22370" fmla="*/ 26988 h 1106488"/>
              <a:gd name="connsiteX22371" fmla="*/ 504776 w 1031876"/>
              <a:gd name="connsiteY22371" fmla="*/ 26988 h 1106488"/>
              <a:gd name="connsiteX22372" fmla="*/ 505619 w 1031876"/>
              <a:gd name="connsiteY22372" fmla="*/ 26988 h 1106488"/>
              <a:gd name="connsiteX22373" fmla="*/ 506095 w 1031876"/>
              <a:gd name="connsiteY22373" fmla="*/ 26988 h 1106488"/>
              <a:gd name="connsiteX22374" fmla="*/ 506413 w 1031876"/>
              <a:gd name="connsiteY22374" fmla="*/ 26988 h 1106488"/>
              <a:gd name="connsiteX22375" fmla="*/ 506095 w 1031876"/>
              <a:gd name="connsiteY22375" fmla="*/ 27067 h 1106488"/>
              <a:gd name="connsiteX22376" fmla="*/ 496863 w 1031876"/>
              <a:gd name="connsiteY22376" fmla="*/ 29369 h 1106488"/>
              <a:gd name="connsiteX22377" fmla="*/ 492522 w 1031876"/>
              <a:gd name="connsiteY22377" fmla="*/ 26988 h 1106488"/>
              <a:gd name="connsiteX22378" fmla="*/ 444500 w 1031876"/>
              <a:gd name="connsiteY22378" fmla="*/ 26988 h 1106488"/>
              <a:gd name="connsiteX22379" fmla="*/ 445029 w 1031876"/>
              <a:gd name="connsiteY22379" fmla="*/ 26988 h 1106488"/>
              <a:gd name="connsiteX22380" fmla="*/ 447675 w 1031876"/>
              <a:gd name="connsiteY22380" fmla="*/ 26988 h 1106488"/>
              <a:gd name="connsiteX22381" fmla="*/ 450850 w 1031876"/>
              <a:gd name="connsiteY22381" fmla="*/ 26988 h 1106488"/>
              <a:gd name="connsiteX22382" fmla="*/ 445294 w 1031876"/>
              <a:gd name="connsiteY22382" fmla="*/ 29369 h 1106488"/>
              <a:gd name="connsiteX22383" fmla="*/ 444625 w 1031876"/>
              <a:gd name="connsiteY22383" fmla="*/ 27361 h 1106488"/>
              <a:gd name="connsiteX22384" fmla="*/ 441590 w 1031876"/>
              <a:gd name="connsiteY22384" fmla="*/ 30163 h 1106488"/>
              <a:gd name="connsiteX22385" fmla="*/ 438151 w 1031876"/>
              <a:gd name="connsiteY22385" fmla="*/ 33337 h 1106488"/>
              <a:gd name="connsiteX22386" fmla="*/ 441590 w 1031876"/>
              <a:gd name="connsiteY22386" fmla="*/ 27782 h 1106488"/>
              <a:gd name="connsiteX22387" fmla="*/ 444538 w 1031876"/>
              <a:gd name="connsiteY22387" fmla="*/ 27101 h 1106488"/>
              <a:gd name="connsiteX22388" fmla="*/ 438151 w 1031876"/>
              <a:gd name="connsiteY22388" fmla="*/ 26988 h 1106488"/>
              <a:gd name="connsiteX22389" fmla="*/ 431557 w 1031876"/>
              <a:gd name="connsiteY22389" fmla="*/ 29919 h 1106488"/>
              <a:gd name="connsiteX22390" fmla="*/ 431900 w 1031876"/>
              <a:gd name="connsiteY22390" fmla="*/ 27782 h 1106488"/>
              <a:gd name="connsiteX22391" fmla="*/ 438151 w 1031876"/>
              <a:gd name="connsiteY22391" fmla="*/ 26988 h 1106488"/>
              <a:gd name="connsiteX22392" fmla="*/ 431007 w 1031876"/>
              <a:gd name="connsiteY22392" fmla="*/ 26988 h 1106488"/>
              <a:gd name="connsiteX22393" fmla="*/ 431007 w 1031876"/>
              <a:gd name="connsiteY22393" fmla="*/ 30163 h 1106488"/>
              <a:gd name="connsiteX22394" fmla="*/ 424392 w 1031876"/>
              <a:gd name="connsiteY22394" fmla="*/ 33103 h 1106488"/>
              <a:gd name="connsiteX22395" fmla="*/ 424392 w 1031876"/>
              <a:gd name="connsiteY22395" fmla="*/ 33337 h 1106488"/>
              <a:gd name="connsiteX22396" fmla="*/ 426273 w 1031876"/>
              <a:gd name="connsiteY22396" fmla="*/ 33337 h 1106488"/>
              <a:gd name="connsiteX22397" fmla="*/ 430667 w 1031876"/>
              <a:gd name="connsiteY22397" fmla="*/ 33337 h 1106488"/>
              <a:gd name="connsiteX22398" fmla="*/ 431007 w 1031876"/>
              <a:gd name="connsiteY22398" fmla="*/ 33337 h 1106488"/>
              <a:gd name="connsiteX22399" fmla="*/ 437698 w 1031876"/>
              <a:gd name="connsiteY22399" fmla="*/ 33337 h 1106488"/>
              <a:gd name="connsiteX22400" fmla="*/ 437695 w 1031876"/>
              <a:gd name="connsiteY22400" fmla="*/ 33338 h 1106488"/>
              <a:gd name="connsiteX22401" fmla="*/ 434183 w 1031876"/>
              <a:gd name="connsiteY22401" fmla="*/ 34329 h 1106488"/>
              <a:gd name="connsiteX22402" fmla="*/ 432122 w 1031876"/>
              <a:gd name="connsiteY22402" fmla="*/ 38401 h 1106488"/>
              <a:gd name="connsiteX22403" fmla="*/ 430667 w 1031876"/>
              <a:gd name="connsiteY22403" fmla="*/ 38894 h 1106488"/>
              <a:gd name="connsiteX22404" fmla="*/ 430667 w 1031876"/>
              <a:gd name="connsiteY22404" fmla="*/ 37306 h 1106488"/>
              <a:gd name="connsiteX22405" fmla="*/ 430667 w 1031876"/>
              <a:gd name="connsiteY22405" fmla="*/ 33338 h 1106488"/>
              <a:gd name="connsiteX22406" fmla="*/ 429964 w 1031876"/>
              <a:gd name="connsiteY22406" fmla="*/ 38894 h 1106488"/>
              <a:gd name="connsiteX22407" fmla="*/ 429788 w 1031876"/>
              <a:gd name="connsiteY22407" fmla="*/ 38298 h 1106488"/>
              <a:gd name="connsiteX22408" fmla="*/ 425926 w 1031876"/>
              <a:gd name="connsiteY22408" fmla="*/ 40167 h 1106488"/>
              <a:gd name="connsiteX22409" fmla="*/ 423637 w 1031876"/>
              <a:gd name="connsiteY22409" fmla="*/ 41275 h 1106488"/>
              <a:gd name="connsiteX22410" fmla="*/ 423637 w 1031876"/>
              <a:gd name="connsiteY22410" fmla="*/ 34329 h 1106488"/>
              <a:gd name="connsiteX22411" fmla="*/ 423637 w 1031876"/>
              <a:gd name="connsiteY22411" fmla="*/ 33338 h 1106488"/>
              <a:gd name="connsiteX22412" fmla="*/ 423637 w 1031876"/>
              <a:gd name="connsiteY22412" fmla="*/ 33337 h 1106488"/>
              <a:gd name="connsiteX22413" fmla="*/ 423865 w 1031876"/>
              <a:gd name="connsiteY22413" fmla="*/ 33337 h 1106488"/>
              <a:gd name="connsiteX22414" fmla="*/ 424391 w 1031876"/>
              <a:gd name="connsiteY22414" fmla="*/ 33337 h 1106488"/>
              <a:gd name="connsiteX22415" fmla="*/ 424252 w 1031876"/>
              <a:gd name="connsiteY22415" fmla="*/ 33165 h 1106488"/>
              <a:gd name="connsiteX22416" fmla="*/ 423865 w 1031876"/>
              <a:gd name="connsiteY22416" fmla="*/ 33337 h 1106488"/>
              <a:gd name="connsiteX22417" fmla="*/ 424237 w 1031876"/>
              <a:gd name="connsiteY22417" fmla="*/ 33148 h 1106488"/>
              <a:gd name="connsiteX22418" fmla="*/ 422328 w 1031876"/>
              <a:gd name="connsiteY22418" fmla="*/ 30798 h 1106488"/>
              <a:gd name="connsiteX22419" fmla="*/ 423533 w 1031876"/>
              <a:gd name="connsiteY22419" fmla="*/ 30163 h 1106488"/>
              <a:gd name="connsiteX22420" fmla="*/ 424392 w 1031876"/>
              <a:gd name="connsiteY22420" fmla="*/ 29465 h 1106488"/>
              <a:gd name="connsiteX22421" fmla="*/ 424392 w 1031876"/>
              <a:gd name="connsiteY22421" fmla="*/ 30163 h 1106488"/>
              <a:gd name="connsiteX22422" fmla="*/ 424392 w 1031876"/>
              <a:gd name="connsiteY22422" fmla="*/ 33069 h 1106488"/>
              <a:gd name="connsiteX22423" fmla="*/ 430114 w 1031876"/>
              <a:gd name="connsiteY22423" fmla="*/ 30163 h 1106488"/>
              <a:gd name="connsiteX22424" fmla="*/ 431007 w 1031876"/>
              <a:gd name="connsiteY22424" fmla="*/ 26988 h 1106488"/>
              <a:gd name="connsiteX22425" fmla="*/ 424392 w 1031876"/>
              <a:gd name="connsiteY22425" fmla="*/ 26988 h 1106488"/>
              <a:gd name="connsiteX22426" fmla="*/ 421812 w 1031876"/>
              <a:gd name="connsiteY22426" fmla="*/ 30163 h 1106488"/>
              <a:gd name="connsiteX22427" fmla="*/ 422328 w 1031876"/>
              <a:gd name="connsiteY22427" fmla="*/ 30798 h 1106488"/>
              <a:gd name="connsiteX22428" fmla="*/ 417513 w 1031876"/>
              <a:gd name="connsiteY22428" fmla="*/ 33338 h 1106488"/>
              <a:gd name="connsiteX22429" fmla="*/ 424392 w 1031876"/>
              <a:gd name="connsiteY22429" fmla="*/ 26988 h 1106488"/>
              <a:gd name="connsiteX22430" fmla="*/ 424392 w 1031876"/>
              <a:gd name="connsiteY22430" fmla="*/ 26988 h 1106488"/>
              <a:gd name="connsiteX22431" fmla="*/ 426220 w 1031876"/>
              <a:gd name="connsiteY22431" fmla="*/ 27980 h 1106488"/>
              <a:gd name="connsiteX22432" fmla="*/ 424392 w 1031876"/>
              <a:gd name="connsiteY22432" fmla="*/ 29465 h 1106488"/>
              <a:gd name="connsiteX22433" fmla="*/ 409575 w 1031876"/>
              <a:gd name="connsiteY22433" fmla="*/ 26988 h 1106488"/>
              <a:gd name="connsiteX22434" fmla="*/ 411163 w 1031876"/>
              <a:gd name="connsiteY22434" fmla="*/ 26988 h 1106488"/>
              <a:gd name="connsiteX22435" fmla="*/ 411163 w 1031876"/>
              <a:gd name="connsiteY22435" fmla="*/ 28576 h 1106488"/>
              <a:gd name="connsiteX22436" fmla="*/ 409575 w 1031876"/>
              <a:gd name="connsiteY22436" fmla="*/ 28576 h 1106488"/>
              <a:gd name="connsiteX22437" fmla="*/ 396082 w 1031876"/>
              <a:gd name="connsiteY22437" fmla="*/ 26988 h 1106488"/>
              <a:gd name="connsiteX22438" fmla="*/ 396347 w 1031876"/>
              <a:gd name="connsiteY22438" fmla="*/ 26988 h 1106488"/>
              <a:gd name="connsiteX22439" fmla="*/ 399654 w 1031876"/>
              <a:gd name="connsiteY22439" fmla="*/ 26988 h 1106488"/>
              <a:gd name="connsiteX22440" fmla="*/ 400547 w 1031876"/>
              <a:gd name="connsiteY22440" fmla="*/ 26988 h 1106488"/>
              <a:gd name="connsiteX22441" fmla="*/ 403225 w 1031876"/>
              <a:gd name="connsiteY22441" fmla="*/ 26988 h 1106488"/>
              <a:gd name="connsiteX22442" fmla="*/ 403226 w 1031876"/>
              <a:gd name="connsiteY22442" fmla="*/ 26988 h 1106488"/>
              <a:gd name="connsiteX22443" fmla="*/ 404019 w 1031876"/>
              <a:gd name="connsiteY22443" fmla="*/ 26988 h 1106488"/>
              <a:gd name="connsiteX22444" fmla="*/ 404020 w 1031876"/>
              <a:gd name="connsiteY22444" fmla="*/ 26988 h 1106488"/>
              <a:gd name="connsiteX22445" fmla="*/ 406401 w 1031876"/>
              <a:gd name="connsiteY22445" fmla="*/ 26988 h 1106488"/>
              <a:gd name="connsiteX22446" fmla="*/ 409575 w 1031876"/>
              <a:gd name="connsiteY22446" fmla="*/ 26988 h 1106488"/>
              <a:gd name="connsiteX22447" fmla="*/ 403225 w 1031876"/>
              <a:gd name="connsiteY22447" fmla="*/ 33338 h 1106488"/>
              <a:gd name="connsiteX22448" fmla="*/ 403225 w 1031876"/>
              <a:gd name="connsiteY22448" fmla="*/ 30163 h 1106488"/>
              <a:gd name="connsiteX22449" fmla="*/ 403225 w 1031876"/>
              <a:gd name="connsiteY22449" fmla="*/ 26988 h 1106488"/>
              <a:gd name="connsiteX22450" fmla="*/ 398761 w 1031876"/>
              <a:gd name="connsiteY22450" fmla="*/ 27782 h 1106488"/>
              <a:gd name="connsiteX22451" fmla="*/ 397186 w 1031876"/>
              <a:gd name="connsiteY22451" fmla="*/ 28673 h 1106488"/>
              <a:gd name="connsiteX22452" fmla="*/ 398174 w 1031876"/>
              <a:gd name="connsiteY22452" fmla="*/ 30659 h 1106488"/>
              <a:gd name="connsiteX22453" fmla="*/ 389467 w 1031876"/>
              <a:gd name="connsiteY22453" fmla="*/ 33338 h 1106488"/>
              <a:gd name="connsiteX22454" fmla="*/ 388984 w 1031876"/>
              <a:gd name="connsiteY22454" fmla="*/ 33312 h 1106488"/>
              <a:gd name="connsiteX22455" fmla="*/ 388938 w 1031876"/>
              <a:gd name="connsiteY22455" fmla="*/ 33338 h 1106488"/>
              <a:gd name="connsiteX22456" fmla="*/ 388968 w 1031876"/>
              <a:gd name="connsiteY22456" fmla="*/ 33311 h 1106488"/>
              <a:gd name="connsiteX22457" fmla="*/ 387640 w 1031876"/>
              <a:gd name="connsiteY22457" fmla="*/ 33239 h 1106488"/>
              <a:gd name="connsiteX22458" fmla="*/ 389628 w 1031876"/>
              <a:gd name="connsiteY22458" fmla="*/ 32725 h 1106488"/>
              <a:gd name="connsiteX22459" fmla="*/ 389831 w 1031876"/>
              <a:gd name="connsiteY22459" fmla="*/ 32544 h 1106488"/>
              <a:gd name="connsiteX22460" fmla="*/ 396082 w 1031876"/>
              <a:gd name="connsiteY22460" fmla="*/ 26988 h 1106488"/>
              <a:gd name="connsiteX22461" fmla="*/ 388938 w 1031876"/>
              <a:gd name="connsiteY22461" fmla="*/ 26988 h 1106488"/>
              <a:gd name="connsiteX22462" fmla="*/ 382588 w 1031876"/>
              <a:gd name="connsiteY22462" fmla="*/ 33338 h 1106488"/>
              <a:gd name="connsiteX22463" fmla="*/ 388938 w 1031876"/>
              <a:gd name="connsiteY22463" fmla="*/ 26988 h 1106488"/>
              <a:gd name="connsiteX22464" fmla="*/ 464769 w 1031876"/>
              <a:gd name="connsiteY22464" fmla="*/ 26397 h 1106488"/>
              <a:gd name="connsiteX22465" fmla="*/ 464609 w 1031876"/>
              <a:gd name="connsiteY22465" fmla="*/ 26988 h 1106488"/>
              <a:gd name="connsiteX22466" fmla="*/ 464170 w 1031876"/>
              <a:gd name="connsiteY22466" fmla="*/ 26448 h 1106488"/>
              <a:gd name="connsiteX22467" fmla="*/ 464609 w 1031876"/>
              <a:gd name="connsiteY22467" fmla="*/ 26411 h 1106488"/>
              <a:gd name="connsiteX22468" fmla="*/ 438071 w 1031876"/>
              <a:gd name="connsiteY22468" fmla="*/ 26353 h 1106488"/>
              <a:gd name="connsiteX22469" fmla="*/ 437357 w 1031876"/>
              <a:gd name="connsiteY22469" fmla="*/ 26988 h 1106488"/>
              <a:gd name="connsiteX22470" fmla="*/ 436464 w 1031876"/>
              <a:gd name="connsiteY22470" fmla="*/ 26988 h 1106488"/>
              <a:gd name="connsiteX22471" fmla="*/ 433852 w 1031876"/>
              <a:gd name="connsiteY22471" fmla="*/ 26988 h 1106488"/>
              <a:gd name="connsiteX22472" fmla="*/ 432793 w 1031876"/>
              <a:gd name="connsiteY22472" fmla="*/ 26988 h 1106488"/>
              <a:gd name="connsiteX22473" fmla="*/ 431007 w 1031876"/>
              <a:gd name="connsiteY22473" fmla="*/ 26988 h 1106488"/>
              <a:gd name="connsiteX22474" fmla="*/ 430213 w 1031876"/>
              <a:gd name="connsiteY22474" fmla="*/ 26988 h 1106488"/>
              <a:gd name="connsiteX22475" fmla="*/ 535850 w 1031876"/>
              <a:gd name="connsiteY22475" fmla="*/ 25331 h 1106488"/>
              <a:gd name="connsiteX22476" fmla="*/ 540544 w 1031876"/>
              <a:gd name="connsiteY22476" fmla="*/ 26988 h 1106488"/>
              <a:gd name="connsiteX22477" fmla="*/ 541933 w 1031876"/>
              <a:gd name="connsiteY22477" fmla="*/ 27694 h 1106488"/>
              <a:gd name="connsiteX22478" fmla="*/ 547004 w 1031876"/>
              <a:gd name="connsiteY22478" fmla="*/ 29333 h 1106488"/>
              <a:gd name="connsiteX22479" fmla="*/ 546894 w 1031876"/>
              <a:gd name="connsiteY22479" fmla="*/ 29369 h 1106488"/>
              <a:gd name="connsiteX22480" fmla="*/ 542060 w 1031876"/>
              <a:gd name="connsiteY22480" fmla="*/ 27758 h 1106488"/>
              <a:gd name="connsiteX22481" fmla="*/ 546795 w 1031876"/>
              <a:gd name="connsiteY22481" fmla="*/ 30163 h 1106488"/>
              <a:gd name="connsiteX22482" fmla="*/ 547688 w 1031876"/>
              <a:gd name="connsiteY22482" fmla="*/ 33338 h 1106488"/>
              <a:gd name="connsiteX22483" fmla="*/ 544116 w 1031876"/>
              <a:gd name="connsiteY22483" fmla="*/ 33338 h 1106488"/>
              <a:gd name="connsiteX22484" fmla="*/ 543223 w 1031876"/>
              <a:gd name="connsiteY22484" fmla="*/ 33338 h 1106488"/>
              <a:gd name="connsiteX22485" fmla="*/ 540812 w 1031876"/>
              <a:gd name="connsiteY22485" fmla="*/ 33338 h 1106488"/>
              <a:gd name="connsiteX22486" fmla="*/ 544248 w 1031876"/>
              <a:gd name="connsiteY22486" fmla="*/ 34329 h 1106488"/>
              <a:gd name="connsiteX22487" fmla="*/ 547140 w 1031876"/>
              <a:gd name="connsiteY22487" fmla="*/ 40167 h 1106488"/>
              <a:gd name="connsiteX22488" fmla="*/ 549571 w 1031876"/>
              <a:gd name="connsiteY22488" fmla="*/ 40167 h 1106488"/>
              <a:gd name="connsiteX22489" fmla="*/ 550426 w 1031876"/>
              <a:gd name="connsiteY22489" fmla="*/ 40167 h 1106488"/>
              <a:gd name="connsiteX22490" fmla="*/ 552990 w 1031876"/>
              <a:gd name="connsiteY22490" fmla="*/ 40167 h 1106488"/>
              <a:gd name="connsiteX22491" fmla="*/ 553845 w 1031876"/>
              <a:gd name="connsiteY22491" fmla="*/ 40167 h 1106488"/>
              <a:gd name="connsiteX22492" fmla="*/ 557264 w 1031876"/>
              <a:gd name="connsiteY22492" fmla="*/ 40167 h 1106488"/>
              <a:gd name="connsiteX22493" fmla="*/ 557730 w 1031876"/>
              <a:gd name="connsiteY22493" fmla="*/ 40167 h 1106488"/>
              <a:gd name="connsiteX22494" fmla="*/ 558119 w 1031876"/>
              <a:gd name="connsiteY22494" fmla="*/ 40167 h 1106488"/>
              <a:gd name="connsiteX22495" fmla="*/ 559882 w 1031876"/>
              <a:gd name="connsiteY22495" fmla="*/ 40167 h 1106488"/>
              <a:gd name="connsiteX22496" fmla="*/ 557213 w 1031876"/>
              <a:gd name="connsiteY22496" fmla="*/ 34329 h 1106488"/>
              <a:gd name="connsiteX22497" fmla="*/ 554038 w 1031876"/>
              <a:gd name="connsiteY22497" fmla="*/ 33337 h 1106488"/>
              <a:gd name="connsiteX22498" fmla="*/ 560388 w 1031876"/>
              <a:gd name="connsiteY22498" fmla="*/ 33337 h 1106488"/>
              <a:gd name="connsiteX22499" fmla="*/ 560389 w 1031876"/>
              <a:gd name="connsiteY22499" fmla="*/ 33338 h 1106488"/>
              <a:gd name="connsiteX22500" fmla="*/ 562769 w 1031876"/>
              <a:gd name="connsiteY22500" fmla="*/ 32544 h 1106488"/>
              <a:gd name="connsiteX22501" fmla="*/ 560388 w 1031876"/>
              <a:gd name="connsiteY22501" fmla="*/ 26988 h 1106488"/>
              <a:gd name="connsiteX22502" fmla="*/ 563563 w 1031876"/>
              <a:gd name="connsiteY22502" fmla="*/ 27782 h 1106488"/>
              <a:gd name="connsiteX22503" fmla="*/ 564895 w 1031876"/>
              <a:gd name="connsiteY22503" fmla="*/ 30113 h 1106488"/>
              <a:gd name="connsiteX22504" fmla="*/ 567532 w 1031876"/>
              <a:gd name="connsiteY22504" fmla="*/ 26988 h 1106488"/>
              <a:gd name="connsiteX22505" fmla="*/ 567532 w 1031876"/>
              <a:gd name="connsiteY22505" fmla="*/ 33338 h 1106488"/>
              <a:gd name="connsiteX22506" fmla="*/ 565072 w 1031876"/>
              <a:gd name="connsiteY22506" fmla="*/ 30423 h 1106488"/>
              <a:gd name="connsiteX22507" fmla="*/ 566738 w 1031876"/>
              <a:gd name="connsiteY22507" fmla="*/ 33338 h 1106488"/>
              <a:gd name="connsiteX22508" fmla="*/ 563563 w 1031876"/>
              <a:gd name="connsiteY22508" fmla="*/ 33338 h 1106488"/>
              <a:gd name="connsiteX22509" fmla="*/ 561976 w 1031876"/>
              <a:gd name="connsiteY22509" fmla="*/ 33338 h 1106488"/>
              <a:gd name="connsiteX22510" fmla="*/ 561182 w 1031876"/>
              <a:gd name="connsiteY22510" fmla="*/ 33338 h 1106488"/>
              <a:gd name="connsiteX22511" fmla="*/ 560389 w 1031876"/>
              <a:gd name="connsiteY22511" fmla="*/ 33338 h 1106488"/>
              <a:gd name="connsiteX22512" fmla="*/ 563563 w 1031876"/>
              <a:gd name="connsiteY22512" fmla="*/ 37306 h 1106488"/>
              <a:gd name="connsiteX22513" fmla="*/ 565852 w 1031876"/>
              <a:gd name="connsiteY22513" fmla="*/ 40167 h 1106488"/>
              <a:gd name="connsiteX22514" fmla="*/ 567520 w 1031876"/>
              <a:gd name="connsiteY22514" fmla="*/ 40167 h 1106488"/>
              <a:gd name="connsiteX22515" fmla="*/ 566712 w 1031876"/>
              <a:gd name="connsiteY22515" fmla="*/ 41243 h 1106488"/>
              <a:gd name="connsiteX22516" fmla="*/ 566738 w 1031876"/>
              <a:gd name="connsiteY22516" fmla="*/ 41275 h 1106488"/>
              <a:gd name="connsiteX22517" fmla="*/ 566688 w 1031876"/>
              <a:gd name="connsiteY22517" fmla="*/ 41275 h 1106488"/>
              <a:gd name="connsiteX22518" fmla="*/ 564956 w 1031876"/>
              <a:gd name="connsiteY22518" fmla="*/ 43583 h 1106488"/>
              <a:gd name="connsiteX22519" fmla="*/ 567520 w 1031876"/>
              <a:gd name="connsiteY22519" fmla="*/ 46998 h 1106488"/>
              <a:gd name="connsiteX22520" fmla="*/ 574358 w 1031876"/>
              <a:gd name="connsiteY22520" fmla="*/ 46998 h 1106488"/>
              <a:gd name="connsiteX22521" fmla="*/ 578947 w 1031876"/>
              <a:gd name="connsiteY22521" fmla="*/ 45033 h 1106488"/>
              <a:gd name="connsiteX22522" fmla="*/ 581195 w 1031876"/>
              <a:gd name="connsiteY22522" fmla="*/ 46998 h 1106488"/>
              <a:gd name="connsiteX22523" fmla="*/ 580340 w 1031876"/>
              <a:gd name="connsiteY22523" fmla="*/ 44436 h 1106488"/>
              <a:gd name="connsiteX22524" fmla="*/ 578947 w 1031876"/>
              <a:gd name="connsiteY22524" fmla="*/ 45033 h 1106488"/>
              <a:gd name="connsiteX22525" fmla="*/ 574357 w 1031876"/>
              <a:gd name="connsiteY22525" fmla="*/ 41021 h 1106488"/>
              <a:gd name="connsiteX22526" fmla="*/ 572493 w 1031876"/>
              <a:gd name="connsiteY22526" fmla="*/ 40788 h 1106488"/>
              <a:gd name="connsiteX22527" fmla="*/ 574358 w 1031876"/>
              <a:gd name="connsiteY22527" fmla="*/ 40167 h 1106488"/>
              <a:gd name="connsiteX22528" fmla="*/ 578631 w 1031876"/>
              <a:gd name="connsiteY22528" fmla="*/ 40167 h 1106488"/>
              <a:gd name="connsiteX22529" fmla="*/ 580340 w 1031876"/>
              <a:gd name="connsiteY22529" fmla="*/ 40167 h 1106488"/>
              <a:gd name="connsiteX22530" fmla="*/ 581195 w 1031876"/>
              <a:gd name="connsiteY22530" fmla="*/ 40167 h 1106488"/>
              <a:gd name="connsiteX22531" fmla="*/ 583413 w 1031876"/>
              <a:gd name="connsiteY22531" fmla="*/ 41275 h 1106488"/>
              <a:gd name="connsiteX22532" fmla="*/ 584369 w 1031876"/>
              <a:gd name="connsiteY22532" fmla="*/ 41753 h 1106488"/>
              <a:gd name="connsiteX22533" fmla="*/ 586360 w 1031876"/>
              <a:gd name="connsiteY22533" fmla="*/ 42037 h 1106488"/>
              <a:gd name="connsiteX22534" fmla="*/ 585792 w 1031876"/>
              <a:gd name="connsiteY22534" fmla="*/ 42463 h 1106488"/>
              <a:gd name="connsiteX22535" fmla="*/ 586704 w 1031876"/>
              <a:gd name="connsiteY22535" fmla="*/ 42919 h 1106488"/>
              <a:gd name="connsiteX22536" fmla="*/ 586582 w 1031876"/>
              <a:gd name="connsiteY22536" fmla="*/ 42069 h 1106488"/>
              <a:gd name="connsiteX22537" fmla="*/ 586360 w 1031876"/>
              <a:gd name="connsiteY22537" fmla="*/ 42037 h 1106488"/>
              <a:gd name="connsiteX22538" fmla="*/ 587376 w 1031876"/>
              <a:gd name="connsiteY22538" fmla="*/ 41275 h 1106488"/>
              <a:gd name="connsiteX22539" fmla="*/ 587376 w 1031876"/>
              <a:gd name="connsiteY22539" fmla="*/ 43254 h 1106488"/>
              <a:gd name="connsiteX22540" fmla="*/ 588033 w 1031876"/>
              <a:gd name="connsiteY22540" fmla="*/ 43583 h 1106488"/>
              <a:gd name="connsiteX22541" fmla="*/ 594871 w 1031876"/>
              <a:gd name="connsiteY22541" fmla="*/ 46998 h 1106488"/>
              <a:gd name="connsiteX22542" fmla="*/ 595313 w 1031876"/>
              <a:gd name="connsiteY22542" fmla="*/ 46998 h 1106488"/>
              <a:gd name="connsiteX22543" fmla="*/ 595313 w 1031876"/>
              <a:gd name="connsiteY22543" fmla="*/ 42069 h 1106488"/>
              <a:gd name="connsiteX22544" fmla="*/ 595313 w 1031876"/>
              <a:gd name="connsiteY22544" fmla="*/ 41275 h 1106488"/>
              <a:gd name="connsiteX22545" fmla="*/ 597218 w 1031876"/>
              <a:gd name="connsiteY22545" fmla="*/ 45720 h 1106488"/>
              <a:gd name="connsiteX22546" fmla="*/ 596107 w 1031876"/>
              <a:gd name="connsiteY22546" fmla="*/ 45244 h 1106488"/>
              <a:gd name="connsiteX22547" fmla="*/ 595522 w 1031876"/>
              <a:gd name="connsiteY22547" fmla="*/ 46998 h 1106488"/>
              <a:gd name="connsiteX22548" fmla="*/ 595726 w 1031876"/>
              <a:gd name="connsiteY22548" fmla="*/ 46998 h 1106488"/>
              <a:gd name="connsiteX22549" fmla="*/ 597194 w 1031876"/>
              <a:gd name="connsiteY22549" fmla="*/ 46998 h 1106488"/>
              <a:gd name="connsiteX22550" fmla="*/ 597694 w 1031876"/>
              <a:gd name="connsiteY22550" fmla="*/ 46831 h 1106488"/>
              <a:gd name="connsiteX22551" fmla="*/ 597218 w 1031876"/>
              <a:gd name="connsiteY22551" fmla="*/ 45720 h 1106488"/>
              <a:gd name="connsiteX22552" fmla="*/ 600200 w 1031876"/>
              <a:gd name="connsiteY22552" fmla="*/ 46998 h 1106488"/>
              <a:gd name="connsiteX22553" fmla="*/ 601708 w 1031876"/>
              <a:gd name="connsiteY22553" fmla="*/ 46998 h 1106488"/>
              <a:gd name="connsiteX22554" fmla="*/ 602563 w 1031876"/>
              <a:gd name="connsiteY22554" fmla="*/ 46998 h 1106488"/>
              <a:gd name="connsiteX22555" fmla="*/ 603623 w 1031876"/>
              <a:gd name="connsiteY22555" fmla="*/ 46998 h 1106488"/>
              <a:gd name="connsiteX22556" fmla="*/ 602457 w 1031876"/>
              <a:gd name="connsiteY22556" fmla="*/ 46831 h 1106488"/>
              <a:gd name="connsiteX22557" fmla="*/ 601663 w 1031876"/>
              <a:gd name="connsiteY22557" fmla="*/ 41275 h 1106488"/>
              <a:gd name="connsiteX22558" fmla="*/ 604838 w 1031876"/>
              <a:gd name="connsiteY22558" fmla="*/ 46831 h 1106488"/>
              <a:gd name="connsiteX22559" fmla="*/ 605504 w 1031876"/>
              <a:gd name="connsiteY22559" fmla="*/ 46998 h 1106488"/>
              <a:gd name="connsiteX22560" fmla="*/ 607744 w 1031876"/>
              <a:gd name="connsiteY22560" fmla="*/ 46998 h 1106488"/>
              <a:gd name="connsiteX22561" fmla="*/ 608546 w 1031876"/>
              <a:gd name="connsiteY22561" fmla="*/ 46998 h 1106488"/>
              <a:gd name="connsiteX22562" fmla="*/ 629059 w 1031876"/>
              <a:gd name="connsiteY22562" fmla="*/ 53828 h 1106488"/>
              <a:gd name="connsiteX22563" fmla="*/ 631623 w 1031876"/>
              <a:gd name="connsiteY22563" fmla="*/ 53828 h 1106488"/>
              <a:gd name="connsiteX22564" fmla="*/ 632477 w 1031876"/>
              <a:gd name="connsiteY22564" fmla="*/ 53828 h 1106488"/>
              <a:gd name="connsiteX22565" fmla="*/ 634080 w 1031876"/>
              <a:gd name="connsiteY22565" fmla="*/ 53828 h 1106488"/>
              <a:gd name="connsiteX22566" fmla="*/ 635896 w 1031876"/>
              <a:gd name="connsiteY22566" fmla="*/ 53828 h 1106488"/>
              <a:gd name="connsiteX22567" fmla="*/ 635896 w 1031876"/>
              <a:gd name="connsiteY22567" fmla="*/ 60659 h 1106488"/>
              <a:gd name="connsiteX22568" fmla="*/ 629059 w 1031876"/>
              <a:gd name="connsiteY22568" fmla="*/ 60659 h 1106488"/>
              <a:gd name="connsiteX22569" fmla="*/ 629059 w 1031876"/>
              <a:gd name="connsiteY22569" fmla="*/ 67489 h 1106488"/>
              <a:gd name="connsiteX22570" fmla="*/ 615383 w 1031876"/>
              <a:gd name="connsiteY22570" fmla="*/ 60659 h 1106488"/>
              <a:gd name="connsiteX22571" fmla="*/ 622221 w 1031876"/>
              <a:gd name="connsiteY22571" fmla="*/ 67489 h 1106488"/>
              <a:gd name="connsiteX22572" fmla="*/ 615383 w 1031876"/>
              <a:gd name="connsiteY22572" fmla="*/ 67489 h 1106488"/>
              <a:gd name="connsiteX22573" fmla="*/ 601708 w 1031876"/>
              <a:gd name="connsiteY22573" fmla="*/ 60659 h 1106488"/>
              <a:gd name="connsiteX22574" fmla="*/ 601708 w 1031876"/>
              <a:gd name="connsiteY22574" fmla="*/ 67489 h 1106488"/>
              <a:gd name="connsiteX22575" fmla="*/ 595314 w 1031876"/>
              <a:gd name="connsiteY22575" fmla="*/ 64295 h 1106488"/>
              <a:gd name="connsiteX22576" fmla="*/ 595314 w 1031876"/>
              <a:gd name="connsiteY22576" fmla="*/ 67468 h 1106488"/>
              <a:gd name="connsiteX22577" fmla="*/ 595314 w 1031876"/>
              <a:gd name="connsiteY22577" fmla="*/ 68262 h 1106488"/>
              <a:gd name="connsiteX22578" fmla="*/ 592412 w 1031876"/>
              <a:gd name="connsiteY22578" fmla="*/ 62846 h 1106488"/>
              <a:gd name="connsiteX22579" fmla="*/ 588033 w 1031876"/>
              <a:gd name="connsiteY22579" fmla="*/ 60659 h 1106488"/>
              <a:gd name="connsiteX22580" fmla="*/ 588033 w 1031876"/>
              <a:gd name="connsiteY22580" fmla="*/ 67489 h 1106488"/>
              <a:gd name="connsiteX22581" fmla="*/ 587178 w 1031876"/>
              <a:gd name="connsiteY22581" fmla="*/ 67489 h 1106488"/>
              <a:gd name="connsiteX22582" fmla="*/ 585469 w 1031876"/>
              <a:gd name="connsiteY22582" fmla="*/ 67489 h 1106488"/>
              <a:gd name="connsiteX22583" fmla="*/ 584614 w 1031876"/>
              <a:gd name="connsiteY22583" fmla="*/ 67489 h 1106488"/>
              <a:gd name="connsiteX22584" fmla="*/ 582050 w 1031876"/>
              <a:gd name="connsiteY22584" fmla="*/ 67489 h 1106488"/>
              <a:gd name="connsiteX22585" fmla="*/ 581195 w 1031876"/>
              <a:gd name="connsiteY22585" fmla="*/ 67489 h 1106488"/>
              <a:gd name="connsiteX22586" fmla="*/ 581195 w 1031876"/>
              <a:gd name="connsiteY22586" fmla="*/ 60659 h 1106488"/>
              <a:gd name="connsiteX22587" fmla="*/ 574358 w 1031876"/>
              <a:gd name="connsiteY22587" fmla="*/ 60659 h 1106488"/>
              <a:gd name="connsiteX22588" fmla="*/ 581195 w 1031876"/>
              <a:gd name="connsiteY22588" fmla="*/ 67489 h 1106488"/>
              <a:gd name="connsiteX22589" fmla="*/ 574358 w 1031876"/>
              <a:gd name="connsiteY22589" fmla="*/ 67489 h 1106488"/>
              <a:gd name="connsiteX22590" fmla="*/ 588033 w 1031876"/>
              <a:gd name="connsiteY22590" fmla="*/ 74320 h 1106488"/>
              <a:gd name="connsiteX22591" fmla="*/ 588888 w 1031876"/>
              <a:gd name="connsiteY22591" fmla="*/ 74320 h 1106488"/>
              <a:gd name="connsiteX22592" fmla="*/ 592307 w 1031876"/>
              <a:gd name="connsiteY22592" fmla="*/ 74320 h 1106488"/>
              <a:gd name="connsiteX22593" fmla="*/ 594016 w 1031876"/>
              <a:gd name="connsiteY22593" fmla="*/ 74320 h 1106488"/>
              <a:gd name="connsiteX22594" fmla="*/ 594871 w 1031876"/>
              <a:gd name="connsiteY22594" fmla="*/ 74320 h 1106488"/>
              <a:gd name="connsiteX22595" fmla="*/ 594871 w 1031876"/>
              <a:gd name="connsiteY22595" fmla="*/ 73466 h 1106488"/>
              <a:gd name="connsiteX22596" fmla="*/ 594871 w 1031876"/>
              <a:gd name="connsiteY22596" fmla="*/ 69352 h 1106488"/>
              <a:gd name="connsiteX22597" fmla="*/ 601708 w 1031876"/>
              <a:gd name="connsiteY22597" fmla="*/ 67489 h 1106488"/>
              <a:gd name="connsiteX22598" fmla="*/ 602563 w 1031876"/>
              <a:gd name="connsiteY22598" fmla="*/ 67489 h 1106488"/>
              <a:gd name="connsiteX22599" fmla="*/ 604272 w 1031876"/>
              <a:gd name="connsiteY22599" fmla="*/ 67489 h 1106488"/>
              <a:gd name="connsiteX22600" fmla="*/ 605127 w 1031876"/>
              <a:gd name="connsiteY22600" fmla="*/ 67489 h 1106488"/>
              <a:gd name="connsiteX22601" fmla="*/ 606836 w 1031876"/>
              <a:gd name="connsiteY22601" fmla="*/ 67489 h 1106488"/>
              <a:gd name="connsiteX22602" fmla="*/ 607691 w 1031876"/>
              <a:gd name="connsiteY22602" fmla="*/ 67489 h 1106488"/>
              <a:gd name="connsiteX22603" fmla="*/ 608546 w 1031876"/>
              <a:gd name="connsiteY22603" fmla="*/ 67489 h 1106488"/>
              <a:gd name="connsiteX22604" fmla="*/ 608546 w 1031876"/>
              <a:gd name="connsiteY22604" fmla="*/ 67489 h 1106488"/>
              <a:gd name="connsiteX22605" fmla="*/ 609401 w 1031876"/>
              <a:gd name="connsiteY22605" fmla="*/ 67489 h 1106488"/>
              <a:gd name="connsiteX22606" fmla="*/ 611110 w 1031876"/>
              <a:gd name="connsiteY22606" fmla="*/ 67489 h 1106488"/>
              <a:gd name="connsiteX22607" fmla="*/ 612819 w 1031876"/>
              <a:gd name="connsiteY22607" fmla="*/ 67489 h 1106488"/>
              <a:gd name="connsiteX22608" fmla="*/ 614528 w 1031876"/>
              <a:gd name="connsiteY22608" fmla="*/ 67489 h 1106488"/>
              <a:gd name="connsiteX22609" fmla="*/ 615383 w 1031876"/>
              <a:gd name="connsiteY22609" fmla="*/ 67489 h 1106488"/>
              <a:gd name="connsiteX22610" fmla="*/ 616238 w 1031876"/>
              <a:gd name="connsiteY22610" fmla="*/ 67489 h 1106488"/>
              <a:gd name="connsiteX22611" fmla="*/ 617093 w 1031876"/>
              <a:gd name="connsiteY22611" fmla="*/ 67489 h 1106488"/>
              <a:gd name="connsiteX22612" fmla="*/ 618802 w 1031876"/>
              <a:gd name="connsiteY22612" fmla="*/ 67489 h 1106488"/>
              <a:gd name="connsiteX22613" fmla="*/ 619657 w 1031876"/>
              <a:gd name="connsiteY22613" fmla="*/ 67489 h 1106488"/>
              <a:gd name="connsiteX22614" fmla="*/ 621366 w 1031876"/>
              <a:gd name="connsiteY22614" fmla="*/ 67489 h 1106488"/>
              <a:gd name="connsiteX22615" fmla="*/ 622221 w 1031876"/>
              <a:gd name="connsiteY22615" fmla="*/ 67489 h 1106488"/>
              <a:gd name="connsiteX22616" fmla="*/ 629059 w 1031876"/>
              <a:gd name="connsiteY22616" fmla="*/ 70904 h 1106488"/>
              <a:gd name="connsiteX22617" fmla="*/ 633161 w 1031876"/>
              <a:gd name="connsiteY22617" fmla="*/ 72953 h 1106488"/>
              <a:gd name="connsiteX22618" fmla="*/ 635896 w 1031876"/>
              <a:gd name="connsiteY22618" fmla="*/ 74320 h 1106488"/>
              <a:gd name="connsiteX22619" fmla="*/ 632478 w 1031876"/>
              <a:gd name="connsiteY22619" fmla="*/ 76881 h 1106488"/>
              <a:gd name="connsiteX22620" fmla="*/ 629309 w 1031876"/>
              <a:gd name="connsiteY22620" fmla="*/ 74507 h 1106488"/>
              <a:gd name="connsiteX22621" fmla="*/ 629294 w 1031876"/>
              <a:gd name="connsiteY22621" fmla="*/ 74496 h 1106488"/>
              <a:gd name="connsiteX22622" fmla="*/ 629273 w 1031876"/>
              <a:gd name="connsiteY22622" fmla="*/ 74506 h 1106488"/>
              <a:gd name="connsiteX22623" fmla="*/ 629284 w 1031876"/>
              <a:gd name="connsiteY22623" fmla="*/ 74517 h 1106488"/>
              <a:gd name="connsiteX22624" fmla="*/ 635897 w 1031876"/>
              <a:gd name="connsiteY22624" fmla="*/ 80296 h 1106488"/>
              <a:gd name="connsiteX22625" fmla="*/ 642734 w 1031876"/>
              <a:gd name="connsiteY22625" fmla="*/ 81150 h 1106488"/>
              <a:gd name="connsiteX22626" fmla="*/ 642914 w 1031876"/>
              <a:gd name="connsiteY22626" fmla="*/ 81210 h 1106488"/>
              <a:gd name="connsiteX22627" fmla="*/ 642894 w 1031876"/>
              <a:gd name="connsiteY22627" fmla="*/ 81173 h 1106488"/>
              <a:gd name="connsiteX22628" fmla="*/ 642734 w 1031876"/>
              <a:gd name="connsiteY22628" fmla="*/ 81150 h 1106488"/>
              <a:gd name="connsiteX22629" fmla="*/ 642882 w 1031876"/>
              <a:gd name="connsiteY22629" fmla="*/ 81150 h 1106488"/>
              <a:gd name="connsiteX22630" fmla="*/ 639895 w 1031876"/>
              <a:gd name="connsiteY22630" fmla="*/ 75505 h 1106488"/>
              <a:gd name="connsiteX22631" fmla="*/ 636588 w 1031876"/>
              <a:gd name="connsiteY22631" fmla="*/ 74612 h 1106488"/>
              <a:gd name="connsiteX22632" fmla="*/ 638969 w 1031876"/>
              <a:gd name="connsiteY22632" fmla="*/ 74612 h 1106488"/>
              <a:gd name="connsiteX22633" fmla="*/ 639168 w 1031876"/>
              <a:gd name="connsiteY22633" fmla="*/ 74612 h 1106488"/>
              <a:gd name="connsiteX22634" fmla="*/ 639763 w 1031876"/>
              <a:gd name="connsiteY22634" fmla="*/ 74612 h 1106488"/>
              <a:gd name="connsiteX22635" fmla="*/ 639895 w 1031876"/>
              <a:gd name="connsiteY22635" fmla="*/ 74612 h 1106488"/>
              <a:gd name="connsiteX22636" fmla="*/ 641699 w 1031876"/>
              <a:gd name="connsiteY22636" fmla="*/ 74612 h 1106488"/>
              <a:gd name="connsiteX22637" fmla="*/ 642144 w 1031876"/>
              <a:gd name="connsiteY22637" fmla="*/ 74612 h 1106488"/>
              <a:gd name="connsiteX22638" fmla="*/ 642542 w 1031876"/>
              <a:gd name="connsiteY22638" fmla="*/ 74612 h 1106488"/>
              <a:gd name="connsiteX22639" fmla="*/ 642938 w 1031876"/>
              <a:gd name="connsiteY22639" fmla="*/ 74612 h 1106488"/>
              <a:gd name="connsiteX22640" fmla="*/ 643203 w 1031876"/>
              <a:gd name="connsiteY22640" fmla="*/ 74612 h 1106488"/>
              <a:gd name="connsiteX22641" fmla="*/ 643203 w 1031876"/>
              <a:gd name="connsiteY22641" fmla="*/ 80863 h 1106488"/>
              <a:gd name="connsiteX22642" fmla="*/ 643203 w 1031876"/>
              <a:gd name="connsiteY22642" fmla="*/ 81150 h 1106488"/>
              <a:gd name="connsiteX22643" fmla="*/ 645298 w 1031876"/>
              <a:gd name="connsiteY22643" fmla="*/ 81150 h 1106488"/>
              <a:gd name="connsiteX22644" fmla="*/ 646152 w 1031876"/>
              <a:gd name="connsiteY22644" fmla="*/ 81150 h 1106488"/>
              <a:gd name="connsiteX22645" fmla="*/ 649256 w 1031876"/>
              <a:gd name="connsiteY22645" fmla="*/ 81150 h 1106488"/>
              <a:gd name="connsiteX22646" fmla="*/ 646510 w 1031876"/>
              <a:gd name="connsiteY22646" fmla="*/ 78184 h 1106488"/>
              <a:gd name="connsiteX22647" fmla="*/ 643203 w 1031876"/>
              <a:gd name="connsiteY22647" fmla="*/ 74612 h 1106488"/>
              <a:gd name="connsiteX22648" fmla="*/ 646510 w 1031876"/>
              <a:gd name="connsiteY22648" fmla="*/ 77291 h 1106488"/>
              <a:gd name="connsiteX22649" fmla="*/ 649758 w 1031876"/>
              <a:gd name="connsiteY22649" fmla="*/ 74660 h 1106488"/>
              <a:gd name="connsiteX22650" fmla="*/ 649606 w 1031876"/>
              <a:gd name="connsiteY22650" fmla="*/ 74612 h 1106488"/>
              <a:gd name="connsiteX22651" fmla="*/ 649817 w 1031876"/>
              <a:gd name="connsiteY22651" fmla="*/ 74612 h 1106488"/>
              <a:gd name="connsiteX22652" fmla="*/ 653125 w 1031876"/>
              <a:gd name="connsiteY22652" fmla="*/ 74612 h 1106488"/>
              <a:gd name="connsiteX22653" fmla="*/ 655440 w 1031876"/>
              <a:gd name="connsiteY22653" fmla="*/ 74612 h 1106488"/>
              <a:gd name="connsiteX22654" fmla="*/ 655539 w 1031876"/>
              <a:gd name="connsiteY22654" fmla="*/ 74612 h 1106488"/>
              <a:gd name="connsiteX22655" fmla="*/ 655638 w 1031876"/>
              <a:gd name="connsiteY22655" fmla="*/ 74612 h 1106488"/>
              <a:gd name="connsiteX22656" fmla="*/ 656273 w 1031876"/>
              <a:gd name="connsiteY22656" fmla="*/ 74612 h 1106488"/>
              <a:gd name="connsiteX22657" fmla="*/ 656432 w 1031876"/>
              <a:gd name="connsiteY22657" fmla="*/ 74612 h 1106488"/>
              <a:gd name="connsiteX22658" fmla="*/ 658330 w 1031876"/>
              <a:gd name="connsiteY22658" fmla="*/ 74612 h 1106488"/>
              <a:gd name="connsiteX22659" fmla="*/ 662108 w 1031876"/>
              <a:gd name="connsiteY22659" fmla="*/ 74612 h 1106488"/>
              <a:gd name="connsiteX22660" fmla="*/ 662941 w 1031876"/>
              <a:gd name="connsiteY22660" fmla="*/ 74612 h 1106488"/>
              <a:gd name="connsiteX22661" fmla="*/ 663774 w 1031876"/>
              <a:gd name="connsiteY22661" fmla="*/ 75406 h 1106488"/>
              <a:gd name="connsiteX22662" fmla="*/ 669330 w 1031876"/>
              <a:gd name="connsiteY22662" fmla="*/ 80697 h 1106488"/>
              <a:gd name="connsiteX22663" fmla="*/ 669566 w 1031876"/>
              <a:gd name="connsiteY22663" fmla="*/ 80802 h 1106488"/>
              <a:gd name="connsiteX22664" fmla="*/ 668775 w 1031876"/>
              <a:gd name="connsiteY22664" fmla="*/ 77787 h 1106488"/>
              <a:gd name="connsiteX22665" fmla="*/ 666725 w 1031876"/>
              <a:gd name="connsiteY22665" fmla="*/ 76671 h 1106488"/>
              <a:gd name="connsiteX22666" fmla="*/ 669608 w 1031876"/>
              <a:gd name="connsiteY22666" fmla="*/ 74612 h 1106488"/>
              <a:gd name="connsiteX22667" fmla="*/ 670428 w 1031876"/>
              <a:gd name="connsiteY22667" fmla="*/ 75393 h 1106488"/>
              <a:gd name="connsiteX22668" fmla="*/ 669926 w 1031876"/>
              <a:gd name="connsiteY22668" fmla="*/ 74612 h 1106488"/>
              <a:gd name="connsiteX22669" fmla="*/ 674018 w 1031876"/>
              <a:gd name="connsiteY22669" fmla="*/ 78249 h 1106488"/>
              <a:gd name="connsiteX22670" fmla="*/ 673503 w 1031876"/>
              <a:gd name="connsiteY22670" fmla="*/ 77735 h 1106488"/>
              <a:gd name="connsiteX22671" fmla="*/ 670377 w 1031876"/>
              <a:gd name="connsiteY22671" fmla="*/ 74612 h 1106488"/>
              <a:gd name="connsiteX22672" fmla="*/ 670084 w 1031876"/>
              <a:gd name="connsiteY22672" fmla="*/ 74320 h 1106488"/>
              <a:gd name="connsiteX22673" fmla="*/ 663247 w 1031876"/>
              <a:gd name="connsiteY22673" fmla="*/ 67489 h 1106488"/>
              <a:gd name="connsiteX22674" fmla="*/ 656409 w 1031876"/>
              <a:gd name="connsiteY22674" fmla="*/ 60659 h 1106488"/>
              <a:gd name="connsiteX22675" fmla="*/ 660683 w 1031876"/>
              <a:gd name="connsiteY22675" fmla="*/ 60659 h 1106488"/>
              <a:gd name="connsiteX22676" fmla="*/ 661538 w 1031876"/>
              <a:gd name="connsiteY22676" fmla="*/ 60659 h 1106488"/>
              <a:gd name="connsiteX22677" fmla="*/ 662392 w 1031876"/>
              <a:gd name="connsiteY22677" fmla="*/ 60659 h 1106488"/>
              <a:gd name="connsiteX22678" fmla="*/ 662457 w 1031876"/>
              <a:gd name="connsiteY22678" fmla="*/ 60659 h 1106488"/>
              <a:gd name="connsiteX22679" fmla="*/ 662045 w 1031876"/>
              <a:gd name="connsiteY22679" fmla="*/ 60226 h 1106488"/>
              <a:gd name="connsiteX22680" fmla="*/ 659321 w 1031876"/>
              <a:gd name="connsiteY22680" fmla="*/ 57365 h 1106488"/>
              <a:gd name="connsiteX22681" fmla="*/ 659210 w 1031876"/>
              <a:gd name="connsiteY22681" fmla="*/ 57448 h 1106488"/>
              <a:gd name="connsiteX22682" fmla="*/ 657947 w 1031876"/>
              <a:gd name="connsiteY22682" fmla="*/ 56501 h 1106488"/>
              <a:gd name="connsiteX22683" fmla="*/ 658441 w 1031876"/>
              <a:gd name="connsiteY22683" fmla="*/ 57324 h 1106488"/>
              <a:gd name="connsiteX22684" fmla="*/ 654423 w 1031876"/>
              <a:gd name="connsiteY22684" fmla="*/ 55091 h 1106488"/>
              <a:gd name="connsiteX22685" fmla="*/ 655638 w 1031876"/>
              <a:gd name="connsiteY22685" fmla="*/ 54416 h 1106488"/>
              <a:gd name="connsiteX22686" fmla="*/ 656210 w 1031876"/>
              <a:gd name="connsiteY22686" fmla="*/ 54098 h 1106488"/>
              <a:gd name="connsiteX22687" fmla="*/ 656092 w 1031876"/>
              <a:gd name="connsiteY22687" fmla="*/ 53975 h 1106488"/>
              <a:gd name="connsiteX22688" fmla="*/ 656323 w 1031876"/>
              <a:gd name="connsiteY22688" fmla="*/ 54036 h 1106488"/>
              <a:gd name="connsiteX22689" fmla="*/ 656432 w 1031876"/>
              <a:gd name="connsiteY22689" fmla="*/ 53975 h 1106488"/>
              <a:gd name="connsiteX22690" fmla="*/ 656496 w 1031876"/>
              <a:gd name="connsiteY22690" fmla="*/ 54081 h 1106488"/>
              <a:gd name="connsiteX22691" fmla="*/ 657171 w 1031876"/>
              <a:gd name="connsiteY22691" fmla="*/ 54258 h 1106488"/>
              <a:gd name="connsiteX22692" fmla="*/ 658020 w 1031876"/>
              <a:gd name="connsiteY22692" fmla="*/ 53975 h 1106488"/>
              <a:gd name="connsiteX22693" fmla="*/ 658317 w 1031876"/>
              <a:gd name="connsiteY22693" fmla="*/ 53876 h 1106488"/>
              <a:gd name="connsiteX22694" fmla="*/ 655638 w 1031876"/>
              <a:gd name="connsiteY22694" fmla="*/ 47625 h 1106488"/>
              <a:gd name="connsiteX22695" fmla="*/ 656531 w 1031876"/>
              <a:gd name="connsiteY22695" fmla="*/ 48518 h 1106488"/>
              <a:gd name="connsiteX22696" fmla="*/ 661988 w 1031876"/>
              <a:gd name="connsiteY22696" fmla="*/ 53975 h 1106488"/>
              <a:gd name="connsiteX22697" fmla="*/ 662782 w 1031876"/>
              <a:gd name="connsiteY22697" fmla="*/ 54769 h 1106488"/>
              <a:gd name="connsiteX22698" fmla="*/ 660409 w 1031876"/>
              <a:gd name="connsiteY22698" fmla="*/ 56549 h 1106488"/>
              <a:gd name="connsiteX22699" fmla="*/ 662645 w 1031876"/>
              <a:gd name="connsiteY22699" fmla="*/ 60659 h 1106488"/>
              <a:gd name="connsiteX22700" fmla="*/ 663041 w 1031876"/>
              <a:gd name="connsiteY22700" fmla="*/ 60659 h 1106488"/>
              <a:gd name="connsiteX22701" fmla="*/ 663745 w 1031876"/>
              <a:gd name="connsiteY22701" fmla="*/ 58440 h 1106488"/>
              <a:gd name="connsiteX22702" fmla="*/ 668676 w 1031876"/>
              <a:gd name="connsiteY22702" fmla="*/ 60659 h 1106488"/>
              <a:gd name="connsiteX22703" fmla="*/ 669229 w 1031876"/>
              <a:gd name="connsiteY22703" fmla="*/ 60659 h 1106488"/>
              <a:gd name="connsiteX22704" fmla="*/ 669699 w 1031876"/>
              <a:gd name="connsiteY22704" fmla="*/ 60659 h 1106488"/>
              <a:gd name="connsiteX22705" fmla="*/ 669699 w 1031876"/>
              <a:gd name="connsiteY22705" fmla="*/ 57547 h 1106488"/>
              <a:gd name="connsiteX22706" fmla="*/ 669699 w 1031876"/>
              <a:gd name="connsiteY22706" fmla="*/ 53975 h 1106488"/>
              <a:gd name="connsiteX22707" fmla="*/ 673101 w 1031876"/>
              <a:gd name="connsiteY22707" fmla="*/ 60226 h 1106488"/>
              <a:gd name="connsiteX22708" fmla="*/ 674749 w 1031876"/>
              <a:gd name="connsiteY22708" fmla="*/ 60659 h 1106488"/>
              <a:gd name="connsiteX22709" fmla="*/ 675941 w 1031876"/>
              <a:gd name="connsiteY22709" fmla="*/ 60659 h 1106488"/>
              <a:gd name="connsiteX22710" fmla="*/ 673498 w 1031876"/>
              <a:gd name="connsiteY22710" fmla="*/ 57944 h 1106488"/>
              <a:gd name="connsiteX22711" fmla="*/ 669926 w 1031876"/>
              <a:gd name="connsiteY22711" fmla="*/ 53975 h 1106488"/>
              <a:gd name="connsiteX22712" fmla="*/ 672605 w 1031876"/>
              <a:gd name="connsiteY22712" fmla="*/ 53975 h 1106488"/>
              <a:gd name="connsiteX22713" fmla="*/ 673498 w 1031876"/>
              <a:gd name="connsiteY22713" fmla="*/ 53975 h 1106488"/>
              <a:gd name="connsiteX22714" fmla="*/ 677070 w 1031876"/>
              <a:gd name="connsiteY22714" fmla="*/ 53975 h 1106488"/>
              <a:gd name="connsiteX22715" fmla="*/ 674391 w 1031876"/>
              <a:gd name="connsiteY22715" fmla="*/ 57944 h 1106488"/>
              <a:gd name="connsiteX22716" fmla="*/ 676223 w 1031876"/>
              <a:gd name="connsiteY22716" fmla="*/ 60659 h 1106488"/>
              <a:gd name="connsiteX22717" fmla="*/ 676922 w 1031876"/>
              <a:gd name="connsiteY22717" fmla="*/ 60659 h 1106488"/>
              <a:gd name="connsiteX22718" fmla="*/ 676576 w 1031876"/>
              <a:gd name="connsiteY22718" fmla="*/ 61119 h 1106488"/>
              <a:gd name="connsiteX22719" fmla="*/ 676564 w 1031876"/>
              <a:gd name="connsiteY22719" fmla="*/ 61135 h 1106488"/>
              <a:gd name="connsiteX22720" fmla="*/ 679527 w 1031876"/>
              <a:gd name="connsiteY22720" fmla="*/ 61913 h 1106488"/>
              <a:gd name="connsiteX22721" fmla="*/ 679904 w 1031876"/>
              <a:gd name="connsiteY22721" fmla="*/ 62012 h 1106488"/>
              <a:gd name="connsiteX22722" fmla="*/ 683305 w 1031876"/>
              <a:gd name="connsiteY22722" fmla="*/ 68262 h 1106488"/>
              <a:gd name="connsiteX22723" fmla="*/ 679904 w 1031876"/>
              <a:gd name="connsiteY22723" fmla="*/ 64691 h 1106488"/>
              <a:gd name="connsiteX22724" fmla="*/ 677258 w 1031876"/>
              <a:gd name="connsiteY22724" fmla="*/ 61913 h 1106488"/>
              <a:gd name="connsiteX22725" fmla="*/ 676611 w 1031876"/>
              <a:gd name="connsiteY22725" fmla="*/ 61234 h 1106488"/>
              <a:gd name="connsiteX22726" fmla="*/ 677070 w 1031876"/>
              <a:gd name="connsiteY22726" fmla="*/ 61913 h 1106488"/>
              <a:gd name="connsiteX22727" fmla="*/ 676555 w 1031876"/>
              <a:gd name="connsiteY22727" fmla="*/ 61340 h 1106488"/>
              <a:gd name="connsiteX22728" fmla="*/ 676691 w 1031876"/>
              <a:gd name="connsiteY22728" fmla="*/ 61913 h 1106488"/>
              <a:gd name="connsiteX22729" fmla="*/ 677352 w 1031876"/>
              <a:gd name="connsiteY22729" fmla="*/ 64691 h 1106488"/>
              <a:gd name="connsiteX22730" fmla="*/ 683304 w 1031876"/>
              <a:gd name="connsiteY22730" fmla="*/ 68262 h 1106488"/>
              <a:gd name="connsiteX22731" fmla="*/ 683305 w 1031876"/>
              <a:gd name="connsiteY22731" fmla="*/ 68262 h 1106488"/>
              <a:gd name="connsiteX22732" fmla="*/ 683306 w 1031876"/>
              <a:gd name="connsiteY22732" fmla="*/ 68262 h 1106488"/>
              <a:gd name="connsiteX22733" fmla="*/ 683306 w 1031876"/>
              <a:gd name="connsiteY22733" fmla="*/ 62012 h 1106488"/>
              <a:gd name="connsiteX22734" fmla="*/ 683306 w 1031876"/>
              <a:gd name="connsiteY22734" fmla="*/ 61964 h 1106488"/>
              <a:gd name="connsiteX22735" fmla="*/ 683154 w 1031876"/>
              <a:gd name="connsiteY22735" fmla="*/ 61913 h 1106488"/>
              <a:gd name="connsiteX22736" fmla="*/ 683306 w 1031876"/>
              <a:gd name="connsiteY22736" fmla="*/ 61913 h 1106488"/>
              <a:gd name="connsiteX22737" fmla="*/ 683306 w 1031876"/>
              <a:gd name="connsiteY22737" fmla="*/ 61119 h 1106488"/>
              <a:gd name="connsiteX22738" fmla="*/ 684062 w 1031876"/>
              <a:gd name="connsiteY22738" fmla="*/ 61913 h 1106488"/>
              <a:gd name="connsiteX22739" fmla="*/ 684213 w 1031876"/>
              <a:gd name="connsiteY22739" fmla="*/ 61913 h 1106488"/>
              <a:gd name="connsiteX22740" fmla="*/ 684214 w 1031876"/>
              <a:gd name="connsiteY22740" fmla="*/ 61913 h 1106488"/>
              <a:gd name="connsiteX22741" fmla="*/ 686594 w 1031876"/>
              <a:gd name="connsiteY22741" fmla="*/ 61913 h 1106488"/>
              <a:gd name="connsiteX22742" fmla="*/ 689174 w 1031876"/>
              <a:gd name="connsiteY22742" fmla="*/ 61913 h 1106488"/>
              <a:gd name="connsiteX22743" fmla="*/ 690034 w 1031876"/>
              <a:gd name="connsiteY22743" fmla="*/ 61913 h 1106488"/>
              <a:gd name="connsiteX22744" fmla="*/ 696913 w 1031876"/>
              <a:gd name="connsiteY22744" fmla="*/ 68263 h 1106488"/>
              <a:gd name="connsiteX22745" fmla="*/ 692614 w 1031876"/>
              <a:gd name="connsiteY22745" fmla="*/ 65088 h 1106488"/>
              <a:gd name="connsiteX22746" fmla="*/ 689983 w 1031876"/>
              <a:gd name="connsiteY22746" fmla="*/ 64205 h 1106488"/>
              <a:gd name="connsiteX22747" fmla="*/ 690563 w 1031876"/>
              <a:gd name="connsiteY22747" fmla="*/ 68262 h 1106488"/>
              <a:gd name="connsiteX22748" fmla="*/ 690564 w 1031876"/>
              <a:gd name="connsiteY22748" fmla="*/ 68263 h 1106488"/>
              <a:gd name="connsiteX22749" fmla="*/ 690959 w 1031876"/>
              <a:gd name="connsiteY22749" fmla="*/ 68263 h 1106488"/>
              <a:gd name="connsiteX22750" fmla="*/ 690960 w 1031876"/>
              <a:gd name="connsiteY22750" fmla="*/ 68263 h 1106488"/>
              <a:gd name="connsiteX22751" fmla="*/ 696814 w 1031876"/>
              <a:gd name="connsiteY22751" fmla="*/ 68263 h 1106488"/>
              <a:gd name="connsiteX22752" fmla="*/ 696913 w 1031876"/>
              <a:gd name="connsiteY22752" fmla="*/ 68263 h 1106488"/>
              <a:gd name="connsiteX22753" fmla="*/ 696918 w 1031876"/>
              <a:gd name="connsiteY22753" fmla="*/ 68263 h 1106488"/>
              <a:gd name="connsiteX22754" fmla="*/ 696913 w 1031876"/>
              <a:gd name="connsiteY22754" fmla="*/ 68262 h 1106488"/>
              <a:gd name="connsiteX22755" fmla="*/ 697707 w 1031876"/>
              <a:gd name="connsiteY22755" fmla="*/ 68262 h 1106488"/>
              <a:gd name="connsiteX22756" fmla="*/ 700485 w 1031876"/>
              <a:gd name="connsiteY22756" fmla="*/ 68262 h 1106488"/>
              <a:gd name="connsiteX22757" fmla="*/ 703164 w 1031876"/>
              <a:gd name="connsiteY22757" fmla="*/ 68262 h 1106488"/>
              <a:gd name="connsiteX22758" fmla="*/ 704057 w 1031876"/>
              <a:gd name="connsiteY22758" fmla="*/ 68262 h 1106488"/>
              <a:gd name="connsiteX22759" fmla="*/ 704950 w 1031876"/>
              <a:gd name="connsiteY22759" fmla="*/ 71437 h 1106488"/>
              <a:gd name="connsiteX22760" fmla="*/ 707146 w 1031876"/>
              <a:gd name="connsiteY22760" fmla="*/ 72552 h 1106488"/>
              <a:gd name="connsiteX22761" fmla="*/ 704333 w 1031876"/>
              <a:gd name="connsiteY22761" fmla="*/ 74428 h 1106488"/>
              <a:gd name="connsiteX22762" fmla="*/ 704851 w 1031876"/>
              <a:gd name="connsiteY22762" fmla="*/ 74612 h 1106488"/>
              <a:gd name="connsiteX22763" fmla="*/ 704057 w 1031876"/>
              <a:gd name="connsiteY22763" fmla="*/ 74612 h 1106488"/>
              <a:gd name="connsiteX22764" fmla="*/ 705955 w 1031876"/>
              <a:gd name="connsiteY22764" fmla="*/ 77291 h 1106488"/>
              <a:gd name="connsiteX22765" fmla="*/ 705766 w 1031876"/>
              <a:gd name="connsiteY22765" fmla="*/ 77271 h 1106488"/>
              <a:gd name="connsiteX22766" fmla="*/ 706655 w 1031876"/>
              <a:gd name="connsiteY22766" fmla="*/ 78653 h 1106488"/>
              <a:gd name="connsiteX22767" fmla="*/ 704950 w 1031876"/>
              <a:gd name="connsiteY22767" fmla="*/ 77787 h 1106488"/>
              <a:gd name="connsiteX22768" fmla="*/ 704057 w 1031876"/>
              <a:gd name="connsiteY22768" fmla="*/ 77088 h 1106488"/>
              <a:gd name="connsiteX22769" fmla="*/ 703164 w 1031876"/>
              <a:gd name="connsiteY22769" fmla="*/ 76993 h 1106488"/>
              <a:gd name="connsiteX22770" fmla="*/ 696913 w 1031876"/>
              <a:gd name="connsiteY22770" fmla="*/ 74612 h 1106488"/>
              <a:gd name="connsiteX22771" fmla="*/ 697707 w 1031876"/>
              <a:gd name="connsiteY22771" fmla="*/ 74612 h 1106488"/>
              <a:gd name="connsiteX22772" fmla="*/ 697707 w 1031876"/>
              <a:gd name="connsiteY22772" fmla="*/ 72072 h 1106488"/>
              <a:gd name="connsiteX22773" fmla="*/ 703822 w 1031876"/>
              <a:gd name="connsiteY22773" fmla="*/ 74246 h 1106488"/>
              <a:gd name="connsiteX22774" fmla="*/ 700485 w 1031876"/>
              <a:gd name="connsiteY22774" fmla="*/ 69056 h 1106488"/>
              <a:gd name="connsiteX22775" fmla="*/ 697854 w 1031876"/>
              <a:gd name="connsiteY22775" fmla="*/ 68471 h 1106488"/>
              <a:gd name="connsiteX22776" fmla="*/ 699605 w 1031876"/>
              <a:gd name="connsiteY22776" fmla="*/ 70942 h 1106488"/>
              <a:gd name="connsiteX22777" fmla="*/ 697707 w 1031876"/>
              <a:gd name="connsiteY22777" fmla="*/ 70553 h 1106488"/>
              <a:gd name="connsiteX22778" fmla="*/ 697707 w 1031876"/>
              <a:gd name="connsiteY22778" fmla="*/ 71437 h 1106488"/>
              <a:gd name="connsiteX22779" fmla="*/ 697707 w 1031876"/>
              <a:gd name="connsiteY22779" fmla="*/ 72072 h 1106488"/>
              <a:gd name="connsiteX22780" fmla="*/ 695921 w 1031876"/>
              <a:gd name="connsiteY22780" fmla="*/ 71437 h 1106488"/>
              <a:gd name="connsiteX22781" fmla="*/ 696552 w 1031876"/>
              <a:gd name="connsiteY22781" fmla="*/ 70316 h 1106488"/>
              <a:gd name="connsiteX22782" fmla="*/ 694707 w 1031876"/>
              <a:gd name="connsiteY22782" fmla="*/ 69937 h 1106488"/>
              <a:gd name="connsiteX22783" fmla="*/ 690565 w 1031876"/>
              <a:gd name="connsiteY22783" fmla="*/ 68264 h 1106488"/>
              <a:gd name="connsiteX22784" fmla="*/ 691357 w 1031876"/>
              <a:gd name="connsiteY22784" fmla="*/ 69056 h 1106488"/>
              <a:gd name="connsiteX22785" fmla="*/ 696913 w 1031876"/>
              <a:gd name="connsiteY22785" fmla="*/ 74612 h 1106488"/>
              <a:gd name="connsiteX22786" fmla="*/ 688182 w 1031876"/>
              <a:gd name="connsiteY22786" fmla="*/ 71437 h 1106488"/>
              <a:gd name="connsiteX22787" fmla="*/ 684214 w 1031876"/>
              <a:gd name="connsiteY22787" fmla="*/ 68263 h 1106488"/>
              <a:gd name="connsiteX22788" fmla="*/ 684156 w 1031876"/>
              <a:gd name="connsiteY22788" fmla="*/ 68263 h 1106488"/>
              <a:gd name="connsiteX22789" fmla="*/ 683419 w 1031876"/>
              <a:gd name="connsiteY22789" fmla="*/ 68263 h 1106488"/>
              <a:gd name="connsiteX22790" fmla="*/ 683038 w 1031876"/>
              <a:gd name="connsiteY22790" fmla="*/ 69278 h 1106488"/>
              <a:gd name="connsiteX22791" fmla="*/ 683759 w 1031876"/>
              <a:gd name="connsiteY22791" fmla="*/ 74320 h 1106488"/>
              <a:gd name="connsiteX22792" fmla="*/ 682904 w 1031876"/>
              <a:gd name="connsiteY22792" fmla="*/ 70904 h 1106488"/>
              <a:gd name="connsiteX22793" fmla="*/ 682288 w 1031876"/>
              <a:gd name="connsiteY22793" fmla="*/ 70553 h 1106488"/>
              <a:gd name="connsiteX22794" fmla="*/ 676275 w 1031876"/>
              <a:gd name="connsiteY22794" fmla="*/ 68262 h 1106488"/>
              <a:gd name="connsiteX22795" fmla="*/ 677168 w 1031876"/>
              <a:gd name="connsiteY22795" fmla="*/ 68262 h 1106488"/>
              <a:gd name="connsiteX22796" fmla="*/ 678276 w 1031876"/>
              <a:gd name="connsiteY22796" fmla="*/ 68262 h 1106488"/>
              <a:gd name="connsiteX22797" fmla="*/ 676922 w 1031876"/>
              <a:gd name="connsiteY22797" fmla="*/ 67489 h 1106488"/>
              <a:gd name="connsiteX22798" fmla="*/ 682337 w 1031876"/>
              <a:gd name="connsiteY22798" fmla="*/ 68262 h 1106488"/>
              <a:gd name="connsiteX22799" fmla="*/ 683299 w 1031876"/>
              <a:gd name="connsiteY22799" fmla="*/ 68262 h 1106488"/>
              <a:gd name="connsiteX22800" fmla="*/ 677352 w 1031876"/>
              <a:gd name="connsiteY22800" fmla="*/ 67370 h 1106488"/>
              <a:gd name="connsiteX22801" fmla="*/ 676610 w 1031876"/>
              <a:gd name="connsiteY22801" fmla="*/ 61913 h 1106488"/>
              <a:gd name="connsiteX22802" fmla="*/ 676528 w 1031876"/>
              <a:gd name="connsiteY22802" fmla="*/ 61310 h 1106488"/>
              <a:gd name="connsiteX22803" fmla="*/ 676476 w 1031876"/>
              <a:gd name="connsiteY22803" fmla="*/ 61253 h 1106488"/>
              <a:gd name="connsiteX22804" fmla="*/ 674358 w 1031876"/>
              <a:gd name="connsiteY22804" fmla="*/ 64074 h 1106488"/>
              <a:gd name="connsiteX22805" fmla="*/ 676922 w 1031876"/>
              <a:gd name="connsiteY22805" fmla="*/ 67489 h 1106488"/>
              <a:gd name="connsiteX22806" fmla="*/ 673503 w 1031876"/>
              <a:gd name="connsiteY22806" fmla="*/ 64074 h 1106488"/>
              <a:gd name="connsiteX22807" fmla="*/ 670545 w 1031876"/>
              <a:gd name="connsiteY22807" fmla="*/ 61119 h 1106488"/>
              <a:gd name="connsiteX22808" fmla="*/ 670084 w 1031876"/>
              <a:gd name="connsiteY22808" fmla="*/ 61119 h 1106488"/>
              <a:gd name="connsiteX22809" fmla="*/ 670084 w 1031876"/>
              <a:gd name="connsiteY22809" fmla="*/ 64074 h 1106488"/>
              <a:gd name="connsiteX22810" fmla="*/ 670084 w 1031876"/>
              <a:gd name="connsiteY22810" fmla="*/ 67489 h 1106488"/>
              <a:gd name="connsiteX22811" fmla="*/ 669229 w 1031876"/>
              <a:gd name="connsiteY22811" fmla="*/ 66635 h 1106488"/>
              <a:gd name="connsiteX22812" fmla="*/ 663708 w 1031876"/>
              <a:gd name="connsiteY22812" fmla="*/ 61119 h 1106488"/>
              <a:gd name="connsiteX22813" fmla="*/ 663313 w 1031876"/>
              <a:gd name="connsiteY22813" fmla="*/ 61119 h 1106488"/>
              <a:gd name="connsiteX22814" fmla="*/ 664102 w 1031876"/>
              <a:gd name="connsiteY22814" fmla="*/ 66635 h 1106488"/>
              <a:gd name="connsiteX22815" fmla="*/ 670084 w 1031876"/>
              <a:gd name="connsiteY22815" fmla="*/ 67489 h 1106488"/>
              <a:gd name="connsiteX22816" fmla="*/ 676067 w 1031876"/>
              <a:gd name="connsiteY22816" fmla="*/ 68343 h 1106488"/>
              <a:gd name="connsiteX22817" fmla="*/ 676275 w 1031876"/>
              <a:gd name="connsiteY22817" fmla="*/ 69796 h 1106488"/>
              <a:gd name="connsiteX22818" fmla="*/ 676275 w 1031876"/>
              <a:gd name="connsiteY22818" fmla="*/ 69056 h 1106488"/>
              <a:gd name="connsiteX22819" fmla="*/ 676275 w 1031876"/>
              <a:gd name="connsiteY22819" fmla="*/ 68262 h 1106488"/>
              <a:gd name="connsiteX22820" fmla="*/ 679847 w 1031876"/>
              <a:gd name="connsiteY22820" fmla="*/ 73818 h 1106488"/>
              <a:gd name="connsiteX22821" fmla="*/ 682103 w 1031876"/>
              <a:gd name="connsiteY22821" fmla="*/ 74320 h 1106488"/>
              <a:gd name="connsiteX22822" fmla="*/ 683759 w 1031876"/>
              <a:gd name="connsiteY22822" fmla="*/ 74320 h 1106488"/>
              <a:gd name="connsiteX22823" fmla="*/ 684052 w 1031876"/>
              <a:gd name="connsiteY22823" fmla="*/ 74612 h 1106488"/>
              <a:gd name="connsiteX22824" fmla="*/ 689742 w 1031876"/>
              <a:gd name="connsiteY22824" fmla="*/ 80296 h 1106488"/>
              <a:gd name="connsiteX22825" fmla="*/ 690597 w 1031876"/>
              <a:gd name="connsiteY22825" fmla="*/ 81150 h 1106488"/>
              <a:gd name="connsiteX22826" fmla="*/ 697251 w 1031876"/>
              <a:gd name="connsiteY22826" fmla="*/ 81150 h 1106488"/>
              <a:gd name="connsiteX22827" fmla="*/ 696913 w 1031876"/>
              <a:gd name="connsiteY22827" fmla="*/ 80962 h 1106488"/>
              <a:gd name="connsiteX22828" fmla="*/ 704057 w 1031876"/>
              <a:gd name="connsiteY22828" fmla="*/ 80962 h 1106488"/>
              <a:gd name="connsiteX22829" fmla="*/ 704607 w 1031876"/>
              <a:gd name="connsiteY22829" fmla="*/ 85236 h 1106488"/>
              <a:gd name="connsiteX22830" fmla="*/ 704057 w 1031876"/>
              <a:gd name="connsiteY22830" fmla="*/ 84931 h 1106488"/>
              <a:gd name="connsiteX22831" fmla="*/ 697566 w 1031876"/>
              <a:gd name="connsiteY22831" fmla="*/ 81325 h 1106488"/>
              <a:gd name="connsiteX22832" fmla="*/ 699999 w 1031876"/>
              <a:gd name="connsiteY22832" fmla="*/ 84565 h 1106488"/>
              <a:gd name="connsiteX22833" fmla="*/ 697435 w 1031876"/>
              <a:gd name="connsiteY22833" fmla="*/ 87980 h 1106488"/>
              <a:gd name="connsiteX22834" fmla="*/ 683759 w 1031876"/>
              <a:gd name="connsiteY22834" fmla="*/ 81150 h 1106488"/>
              <a:gd name="connsiteX22835" fmla="*/ 683708 w 1031876"/>
              <a:gd name="connsiteY22835" fmla="*/ 81150 h 1106488"/>
              <a:gd name="connsiteX22836" fmla="*/ 683759 w 1031876"/>
              <a:gd name="connsiteY22836" fmla="*/ 81560 h 1106488"/>
              <a:gd name="connsiteX22837" fmla="*/ 683759 w 1031876"/>
              <a:gd name="connsiteY22837" fmla="*/ 81150 h 1106488"/>
              <a:gd name="connsiteX22838" fmla="*/ 690597 w 1031876"/>
              <a:gd name="connsiteY22838" fmla="*/ 87980 h 1106488"/>
              <a:gd name="connsiteX22839" fmla="*/ 691452 w 1031876"/>
              <a:gd name="connsiteY22839" fmla="*/ 87980 h 1106488"/>
              <a:gd name="connsiteX22840" fmla="*/ 694016 w 1031876"/>
              <a:gd name="connsiteY22840" fmla="*/ 87980 h 1106488"/>
              <a:gd name="connsiteX22841" fmla="*/ 697435 w 1031876"/>
              <a:gd name="connsiteY22841" fmla="*/ 87980 h 1106488"/>
              <a:gd name="connsiteX22842" fmla="*/ 703722 w 1031876"/>
              <a:gd name="connsiteY22842" fmla="*/ 88765 h 1106488"/>
              <a:gd name="connsiteX22843" fmla="*/ 703628 w 1031876"/>
              <a:gd name="connsiteY22843" fmla="*/ 88900 h 1106488"/>
              <a:gd name="connsiteX22844" fmla="*/ 703524 w 1031876"/>
              <a:gd name="connsiteY22844" fmla="*/ 89048 h 1106488"/>
              <a:gd name="connsiteX22845" fmla="*/ 704674 w 1031876"/>
              <a:gd name="connsiteY22845" fmla="*/ 89585 h 1106488"/>
              <a:gd name="connsiteX22846" fmla="*/ 705127 w 1031876"/>
              <a:gd name="connsiteY22846" fmla="*/ 91396 h 1106488"/>
              <a:gd name="connsiteX22847" fmla="*/ 711110 w 1031876"/>
              <a:gd name="connsiteY22847" fmla="*/ 94811 h 1106488"/>
              <a:gd name="connsiteX22848" fmla="*/ 714529 w 1031876"/>
              <a:gd name="connsiteY22848" fmla="*/ 94811 h 1106488"/>
              <a:gd name="connsiteX22849" fmla="*/ 715383 w 1031876"/>
              <a:gd name="connsiteY22849" fmla="*/ 94811 h 1106488"/>
              <a:gd name="connsiteX22850" fmla="*/ 717092 w 1031876"/>
              <a:gd name="connsiteY22850" fmla="*/ 94811 h 1106488"/>
              <a:gd name="connsiteX22851" fmla="*/ 717947 w 1031876"/>
              <a:gd name="connsiteY22851" fmla="*/ 94811 h 1106488"/>
              <a:gd name="connsiteX22852" fmla="*/ 717947 w 1031876"/>
              <a:gd name="connsiteY22852" fmla="*/ 101641 h 1106488"/>
              <a:gd name="connsiteX22853" fmla="*/ 722298 w 1031876"/>
              <a:gd name="connsiteY22853" fmla="*/ 104125 h 1106488"/>
              <a:gd name="connsiteX22854" fmla="*/ 723370 w 1031876"/>
              <a:gd name="connsiteY22854" fmla="*/ 105999 h 1106488"/>
              <a:gd name="connsiteX22855" fmla="*/ 723075 w 1031876"/>
              <a:gd name="connsiteY22855" fmla="*/ 105910 h 1106488"/>
              <a:gd name="connsiteX22856" fmla="*/ 724785 w 1031876"/>
              <a:gd name="connsiteY22856" fmla="*/ 108472 h 1106488"/>
              <a:gd name="connsiteX22857" fmla="*/ 723930 w 1031876"/>
              <a:gd name="connsiteY22857" fmla="*/ 108472 h 1106488"/>
              <a:gd name="connsiteX22858" fmla="*/ 722221 w 1031876"/>
              <a:gd name="connsiteY22858" fmla="*/ 108472 h 1106488"/>
              <a:gd name="connsiteX22859" fmla="*/ 721366 w 1031876"/>
              <a:gd name="connsiteY22859" fmla="*/ 108472 h 1106488"/>
              <a:gd name="connsiteX22860" fmla="*/ 717947 w 1031876"/>
              <a:gd name="connsiteY22860" fmla="*/ 108472 h 1106488"/>
              <a:gd name="connsiteX22861" fmla="*/ 717092 w 1031876"/>
              <a:gd name="connsiteY22861" fmla="*/ 105056 h 1106488"/>
              <a:gd name="connsiteX22862" fmla="*/ 715461 w 1031876"/>
              <a:gd name="connsiteY22862" fmla="*/ 104125 h 1106488"/>
              <a:gd name="connsiteX22863" fmla="*/ 711257 w 1031876"/>
              <a:gd name="connsiteY22863" fmla="*/ 101725 h 1106488"/>
              <a:gd name="connsiteX22864" fmla="*/ 713509 w 1031876"/>
              <a:gd name="connsiteY22864" fmla="*/ 106651 h 1106488"/>
              <a:gd name="connsiteX22865" fmla="*/ 711994 w 1031876"/>
              <a:gd name="connsiteY22865" fmla="*/ 105569 h 1106488"/>
              <a:gd name="connsiteX22866" fmla="*/ 711221 w 1031876"/>
              <a:gd name="connsiteY22866" fmla="*/ 101705 h 1106488"/>
              <a:gd name="connsiteX22867" fmla="*/ 711201 w 1031876"/>
              <a:gd name="connsiteY22867" fmla="*/ 101693 h 1106488"/>
              <a:gd name="connsiteX22868" fmla="*/ 711201 w 1031876"/>
              <a:gd name="connsiteY22868" fmla="*/ 108546 h 1106488"/>
              <a:gd name="connsiteX22869" fmla="*/ 711201 w 1031876"/>
              <a:gd name="connsiteY22869" fmla="*/ 108744 h 1106488"/>
              <a:gd name="connsiteX22870" fmla="*/ 711201 w 1031876"/>
              <a:gd name="connsiteY22870" fmla="*/ 109538 h 1106488"/>
              <a:gd name="connsiteX22871" fmla="*/ 710733 w 1031876"/>
              <a:gd name="connsiteY22871" fmla="*/ 109392 h 1106488"/>
              <a:gd name="connsiteX22872" fmla="*/ 710376 w 1031876"/>
              <a:gd name="connsiteY22872" fmla="*/ 109887 h 1106488"/>
              <a:gd name="connsiteX22873" fmla="*/ 710341 w 1031876"/>
              <a:gd name="connsiteY22873" fmla="*/ 109637 h 1106488"/>
              <a:gd name="connsiteX22874" fmla="*/ 710246 w 1031876"/>
              <a:gd name="connsiteY22874" fmla="*/ 109623 h 1106488"/>
              <a:gd name="connsiteX22875" fmla="*/ 708546 w 1031876"/>
              <a:gd name="connsiteY22875" fmla="*/ 111887 h 1106488"/>
              <a:gd name="connsiteX22876" fmla="*/ 708742 w 1031876"/>
              <a:gd name="connsiteY22876" fmla="*/ 112149 h 1106488"/>
              <a:gd name="connsiteX22877" fmla="*/ 710376 w 1031876"/>
              <a:gd name="connsiteY22877" fmla="*/ 109887 h 1106488"/>
              <a:gd name="connsiteX22878" fmla="*/ 711201 w 1031876"/>
              <a:gd name="connsiteY22878" fmla="*/ 115888 h 1106488"/>
              <a:gd name="connsiteX22879" fmla="*/ 710778 w 1031876"/>
              <a:gd name="connsiteY22879" fmla="*/ 115302 h 1106488"/>
              <a:gd name="connsiteX22880" fmla="*/ 708546 w 1031876"/>
              <a:gd name="connsiteY22880" fmla="*/ 115302 h 1106488"/>
              <a:gd name="connsiteX22881" fmla="*/ 707691 w 1031876"/>
              <a:gd name="connsiteY22881" fmla="*/ 115302 h 1106488"/>
              <a:gd name="connsiteX22882" fmla="*/ 705127 w 1031876"/>
              <a:gd name="connsiteY22882" fmla="*/ 115302 h 1106488"/>
              <a:gd name="connsiteX22883" fmla="*/ 704272 w 1031876"/>
              <a:gd name="connsiteY22883" fmla="*/ 115302 h 1106488"/>
              <a:gd name="connsiteX22884" fmla="*/ 705127 w 1031876"/>
              <a:gd name="connsiteY22884" fmla="*/ 110179 h 1106488"/>
              <a:gd name="connsiteX22885" fmla="*/ 710240 w 1031876"/>
              <a:gd name="connsiteY22885" fmla="*/ 114557 h 1106488"/>
              <a:gd name="connsiteX22886" fmla="*/ 709918 w 1031876"/>
              <a:gd name="connsiteY22886" fmla="*/ 114112 h 1106488"/>
              <a:gd name="connsiteX22887" fmla="*/ 707691 w 1031876"/>
              <a:gd name="connsiteY22887" fmla="*/ 111887 h 1106488"/>
              <a:gd name="connsiteX22888" fmla="*/ 704851 w 1031876"/>
              <a:gd name="connsiteY22888" fmla="*/ 109050 h 1106488"/>
              <a:gd name="connsiteX22889" fmla="*/ 704851 w 1031876"/>
              <a:gd name="connsiteY22889" fmla="*/ 109538 h 1106488"/>
              <a:gd name="connsiteX22890" fmla="*/ 704272 w 1031876"/>
              <a:gd name="connsiteY22890" fmla="*/ 108959 h 1106488"/>
              <a:gd name="connsiteX22891" fmla="*/ 704057 w 1031876"/>
              <a:gd name="connsiteY22891" fmla="*/ 108744 h 1106488"/>
              <a:gd name="connsiteX22892" fmla="*/ 704851 w 1031876"/>
              <a:gd name="connsiteY22892" fmla="*/ 109538 h 1106488"/>
              <a:gd name="connsiteX22893" fmla="*/ 703660 w 1031876"/>
              <a:gd name="connsiteY22893" fmla="*/ 108744 h 1106488"/>
              <a:gd name="connsiteX22894" fmla="*/ 698525 w 1031876"/>
              <a:gd name="connsiteY22894" fmla="*/ 108744 h 1106488"/>
              <a:gd name="connsiteX22895" fmla="*/ 700854 w 1031876"/>
              <a:gd name="connsiteY22895" fmla="*/ 109325 h 1106488"/>
              <a:gd name="connsiteX22896" fmla="*/ 704272 w 1031876"/>
              <a:gd name="connsiteY22896" fmla="*/ 115302 h 1106488"/>
              <a:gd name="connsiteX22897" fmla="*/ 697435 w 1031876"/>
              <a:gd name="connsiteY22897" fmla="*/ 109325 h 1106488"/>
              <a:gd name="connsiteX22898" fmla="*/ 694805 w 1031876"/>
              <a:gd name="connsiteY22898" fmla="*/ 108997 h 1106488"/>
              <a:gd name="connsiteX22899" fmla="*/ 694016 w 1031876"/>
              <a:gd name="connsiteY22899" fmla="*/ 108472 h 1106488"/>
              <a:gd name="connsiteX22900" fmla="*/ 691452 w 1031876"/>
              <a:gd name="connsiteY22900" fmla="*/ 106764 h 1106488"/>
              <a:gd name="connsiteX22901" fmla="*/ 692307 w 1031876"/>
              <a:gd name="connsiteY22901" fmla="*/ 105056 h 1106488"/>
              <a:gd name="connsiteX22902" fmla="*/ 683759 w 1031876"/>
              <a:gd name="connsiteY22902" fmla="*/ 101641 h 1106488"/>
              <a:gd name="connsiteX22903" fmla="*/ 681195 w 1031876"/>
              <a:gd name="connsiteY22903" fmla="*/ 101641 h 1106488"/>
              <a:gd name="connsiteX22904" fmla="*/ 679486 w 1031876"/>
              <a:gd name="connsiteY22904" fmla="*/ 101641 h 1106488"/>
              <a:gd name="connsiteX22905" fmla="*/ 676922 w 1031876"/>
              <a:gd name="connsiteY22905" fmla="*/ 101641 h 1106488"/>
              <a:gd name="connsiteX22906" fmla="*/ 676922 w 1031876"/>
              <a:gd name="connsiteY22906" fmla="*/ 102246 h 1106488"/>
              <a:gd name="connsiteX22907" fmla="*/ 683148 w 1031876"/>
              <a:gd name="connsiteY22907" fmla="*/ 108472 h 1106488"/>
              <a:gd name="connsiteX22908" fmla="*/ 683222 w 1031876"/>
              <a:gd name="connsiteY22908" fmla="*/ 108546 h 1106488"/>
              <a:gd name="connsiteX22909" fmla="*/ 683759 w 1031876"/>
              <a:gd name="connsiteY22909" fmla="*/ 109083 h 1106488"/>
              <a:gd name="connsiteX22910" fmla="*/ 684214 w 1031876"/>
              <a:gd name="connsiteY22910" fmla="*/ 109538 h 1106488"/>
              <a:gd name="connsiteX22911" fmla="*/ 684002 w 1031876"/>
              <a:gd name="connsiteY22911" fmla="*/ 109538 h 1106488"/>
              <a:gd name="connsiteX22912" fmla="*/ 683759 w 1031876"/>
              <a:gd name="connsiteY22912" fmla="*/ 109538 h 1106488"/>
              <a:gd name="connsiteX22913" fmla="*/ 683222 w 1031876"/>
              <a:gd name="connsiteY22913" fmla="*/ 109538 h 1106488"/>
              <a:gd name="connsiteX22914" fmla="*/ 677165 w 1031876"/>
              <a:gd name="connsiteY22914" fmla="*/ 109538 h 1106488"/>
              <a:gd name="connsiteX22915" fmla="*/ 683759 w 1031876"/>
              <a:gd name="connsiteY22915" fmla="*/ 115302 h 1106488"/>
              <a:gd name="connsiteX22916" fmla="*/ 690597 w 1031876"/>
              <a:gd name="connsiteY22916" fmla="*/ 115302 h 1106488"/>
              <a:gd name="connsiteX22917" fmla="*/ 691452 w 1031876"/>
              <a:gd name="connsiteY22917" fmla="*/ 115302 h 1106488"/>
              <a:gd name="connsiteX22918" fmla="*/ 695512 w 1031876"/>
              <a:gd name="connsiteY22918" fmla="*/ 115302 h 1106488"/>
              <a:gd name="connsiteX22919" fmla="*/ 696580 w 1031876"/>
              <a:gd name="connsiteY22919" fmla="*/ 115302 h 1106488"/>
              <a:gd name="connsiteX22920" fmla="*/ 697435 w 1031876"/>
              <a:gd name="connsiteY22920" fmla="*/ 115302 h 1106488"/>
              <a:gd name="connsiteX22921" fmla="*/ 697435 w 1031876"/>
              <a:gd name="connsiteY22921" fmla="*/ 115953 h 1106488"/>
              <a:gd name="connsiteX22922" fmla="*/ 698182 w 1031876"/>
              <a:gd name="connsiteY22922" fmla="*/ 116048 h 1106488"/>
              <a:gd name="connsiteX22923" fmla="*/ 697435 w 1031876"/>
              <a:gd name="connsiteY22923" fmla="*/ 115302 h 1106488"/>
              <a:gd name="connsiteX22924" fmla="*/ 698306 w 1031876"/>
              <a:gd name="connsiteY22924" fmla="*/ 116064 h 1106488"/>
              <a:gd name="connsiteX22925" fmla="*/ 703164 w 1031876"/>
              <a:gd name="connsiteY22925" fmla="*/ 116681 h 1106488"/>
              <a:gd name="connsiteX22926" fmla="*/ 703200 w 1031876"/>
              <a:gd name="connsiteY22926" fmla="*/ 116903 h 1106488"/>
              <a:gd name="connsiteX22927" fmla="*/ 701530 w 1031876"/>
              <a:gd name="connsiteY22927" fmla="*/ 118882 h 1106488"/>
              <a:gd name="connsiteX22928" fmla="*/ 703843 w 1031876"/>
              <a:gd name="connsiteY22928" fmla="*/ 120903 h 1106488"/>
              <a:gd name="connsiteX22929" fmla="*/ 703200 w 1031876"/>
              <a:gd name="connsiteY22929" fmla="*/ 116903 h 1106488"/>
              <a:gd name="connsiteX22930" fmla="*/ 704057 w 1031876"/>
              <a:gd name="connsiteY22930" fmla="*/ 115887 h 1106488"/>
              <a:gd name="connsiteX22931" fmla="*/ 706736 w 1031876"/>
              <a:gd name="connsiteY22931" fmla="*/ 119062 h 1106488"/>
              <a:gd name="connsiteX22932" fmla="*/ 704809 w 1031876"/>
              <a:gd name="connsiteY22932" fmla="*/ 121346 h 1106488"/>
              <a:gd name="connsiteX22933" fmla="*/ 710830 w 1031876"/>
              <a:gd name="connsiteY22933" fmla="*/ 122098 h 1106488"/>
              <a:gd name="connsiteX22934" fmla="*/ 711110 w 1031876"/>
              <a:gd name="connsiteY22934" fmla="*/ 122132 h 1106488"/>
              <a:gd name="connsiteX22935" fmla="*/ 711110 w 1031876"/>
              <a:gd name="connsiteY22935" fmla="*/ 122388 h 1106488"/>
              <a:gd name="connsiteX22936" fmla="*/ 711110 w 1031876"/>
              <a:gd name="connsiteY22936" fmla="*/ 124694 h 1106488"/>
              <a:gd name="connsiteX22937" fmla="*/ 711110 w 1031876"/>
              <a:gd name="connsiteY22937" fmla="*/ 125548 h 1106488"/>
              <a:gd name="connsiteX22938" fmla="*/ 711110 w 1031876"/>
              <a:gd name="connsiteY22938" fmla="*/ 128963 h 1106488"/>
              <a:gd name="connsiteX22939" fmla="*/ 714529 w 1031876"/>
              <a:gd name="connsiteY22939" fmla="*/ 128963 h 1106488"/>
              <a:gd name="connsiteX22940" fmla="*/ 717092 w 1031876"/>
              <a:gd name="connsiteY22940" fmla="*/ 128963 h 1106488"/>
              <a:gd name="connsiteX22941" fmla="*/ 717942 w 1031876"/>
              <a:gd name="connsiteY22941" fmla="*/ 128963 h 1106488"/>
              <a:gd name="connsiteX22942" fmla="*/ 715169 w 1031876"/>
              <a:gd name="connsiteY22942" fmla="*/ 123924 h 1106488"/>
              <a:gd name="connsiteX22943" fmla="*/ 712789 w 1031876"/>
              <a:gd name="connsiteY22943" fmla="*/ 123306 h 1106488"/>
              <a:gd name="connsiteX22944" fmla="*/ 712789 w 1031876"/>
              <a:gd name="connsiteY22944" fmla="*/ 123810 h 1106488"/>
              <a:gd name="connsiteX22945" fmla="*/ 712789 w 1031876"/>
              <a:gd name="connsiteY22945" fmla="*/ 123825 h 1106488"/>
              <a:gd name="connsiteX22946" fmla="*/ 711201 w 1031876"/>
              <a:gd name="connsiteY22946" fmla="*/ 123825 h 1106488"/>
              <a:gd name="connsiteX22947" fmla="*/ 711201 w 1031876"/>
              <a:gd name="connsiteY22947" fmla="*/ 122483 h 1106488"/>
              <a:gd name="connsiteX22948" fmla="*/ 711201 w 1031876"/>
              <a:gd name="connsiteY22948" fmla="*/ 122237 h 1106488"/>
              <a:gd name="connsiteX22949" fmla="*/ 711215 w 1031876"/>
              <a:gd name="connsiteY22949" fmla="*/ 122237 h 1106488"/>
              <a:gd name="connsiteX22950" fmla="*/ 711347 w 1031876"/>
              <a:gd name="connsiteY22950" fmla="*/ 122237 h 1106488"/>
              <a:gd name="connsiteX22951" fmla="*/ 711528 w 1031876"/>
              <a:gd name="connsiteY22951" fmla="*/ 122237 h 1106488"/>
              <a:gd name="connsiteX22952" fmla="*/ 711729 w 1031876"/>
              <a:gd name="connsiteY22952" fmla="*/ 122237 h 1106488"/>
              <a:gd name="connsiteX22953" fmla="*/ 711729 w 1031876"/>
              <a:gd name="connsiteY22953" fmla="*/ 122138 h 1106488"/>
              <a:gd name="connsiteX22954" fmla="*/ 711729 w 1031876"/>
              <a:gd name="connsiteY22954" fmla="*/ 119459 h 1106488"/>
              <a:gd name="connsiteX22955" fmla="*/ 711729 w 1031876"/>
              <a:gd name="connsiteY22955" fmla="*/ 116780 h 1106488"/>
              <a:gd name="connsiteX22956" fmla="*/ 711729 w 1031876"/>
              <a:gd name="connsiteY22956" fmla="*/ 115887 h 1106488"/>
              <a:gd name="connsiteX22957" fmla="*/ 712589 w 1031876"/>
              <a:gd name="connsiteY22957" fmla="*/ 115887 h 1106488"/>
              <a:gd name="connsiteX22958" fmla="*/ 714309 w 1031876"/>
              <a:gd name="connsiteY22958" fmla="*/ 115887 h 1106488"/>
              <a:gd name="connsiteX22959" fmla="*/ 717947 w 1031876"/>
              <a:gd name="connsiteY22959" fmla="*/ 115887 h 1106488"/>
              <a:gd name="connsiteX22960" fmla="*/ 717947 w 1031876"/>
              <a:gd name="connsiteY22960" fmla="*/ 115302 h 1106488"/>
              <a:gd name="connsiteX22961" fmla="*/ 718729 w 1031876"/>
              <a:gd name="connsiteY22961" fmla="*/ 115888 h 1106488"/>
              <a:gd name="connsiteX22962" fmla="*/ 721366 w 1031876"/>
              <a:gd name="connsiteY22962" fmla="*/ 117863 h 1106488"/>
              <a:gd name="connsiteX22963" fmla="*/ 722077 w 1031876"/>
              <a:gd name="connsiteY22963" fmla="*/ 117331 h 1106488"/>
              <a:gd name="connsiteX22964" fmla="*/ 721849 w 1031876"/>
              <a:gd name="connsiteY22964" fmla="*/ 116780 h 1106488"/>
              <a:gd name="connsiteX22965" fmla="*/ 723639 w 1031876"/>
              <a:gd name="connsiteY22965" fmla="*/ 116160 h 1106488"/>
              <a:gd name="connsiteX22966" fmla="*/ 724003 w 1031876"/>
              <a:gd name="connsiteY22966" fmla="*/ 115888 h 1106488"/>
              <a:gd name="connsiteX22967" fmla="*/ 724378 w 1031876"/>
              <a:gd name="connsiteY22967" fmla="*/ 115607 h 1106488"/>
              <a:gd name="connsiteX22968" fmla="*/ 724543 w 1031876"/>
              <a:gd name="connsiteY22968" fmla="*/ 115483 h 1106488"/>
              <a:gd name="connsiteX22969" fmla="*/ 722909 w 1031876"/>
              <a:gd name="connsiteY22969" fmla="*/ 111125 h 1106488"/>
              <a:gd name="connsiteX22970" fmla="*/ 731255 w 1031876"/>
              <a:gd name="connsiteY22970" fmla="*/ 115577 h 1106488"/>
              <a:gd name="connsiteX22971" fmla="*/ 731622 w 1031876"/>
              <a:gd name="connsiteY22971" fmla="*/ 115302 h 1106488"/>
              <a:gd name="connsiteX22972" fmla="*/ 732135 w 1031876"/>
              <a:gd name="connsiteY22972" fmla="*/ 115888 h 1106488"/>
              <a:gd name="connsiteX22973" fmla="*/ 732632 w 1031876"/>
              <a:gd name="connsiteY22973" fmla="*/ 115888 h 1106488"/>
              <a:gd name="connsiteX22974" fmla="*/ 732681 w 1031876"/>
              <a:gd name="connsiteY22974" fmla="*/ 115888 h 1106488"/>
              <a:gd name="connsiteX22975" fmla="*/ 735212 w 1031876"/>
              <a:gd name="connsiteY22975" fmla="*/ 115888 h 1106488"/>
              <a:gd name="connsiteX22976" fmla="*/ 738188 w 1031876"/>
              <a:gd name="connsiteY22976" fmla="*/ 115888 h 1106488"/>
              <a:gd name="connsiteX22977" fmla="*/ 738585 w 1031876"/>
              <a:gd name="connsiteY22977" fmla="*/ 115888 h 1106488"/>
              <a:gd name="connsiteX22978" fmla="*/ 738188 w 1031876"/>
              <a:gd name="connsiteY22978" fmla="*/ 116448 h 1106488"/>
              <a:gd name="connsiteX22979" fmla="*/ 736561 w 1031876"/>
              <a:gd name="connsiteY22979" fmla="*/ 118746 h 1106488"/>
              <a:gd name="connsiteX22980" fmla="*/ 732470 w 1031876"/>
              <a:gd name="connsiteY22980" fmla="*/ 116271 h 1106488"/>
              <a:gd name="connsiteX22981" fmla="*/ 735937 w 1031876"/>
              <a:gd name="connsiteY22981" fmla="*/ 120228 h 1106488"/>
              <a:gd name="connsiteX22982" fmla="*/ 737726 w 1031876"/>
              <a:gd name="connsiteY22982" fmla="*/ 122122 h 1106488"/>
              <a:gd name="connsiteX22983" fmla="*/ 735937 w 1031876"/>
              <a:gd name="connsiteY22983" fmla="*/ 120228 h 1106488"/>
              <a:gd name="connsiteX22984" fmla="*/ 737560 w 1031876"/>
              <a:gd name="connsiteY22984" fmla="*/ 122081 h 1106488"/>
              <a:gd name="connsiteX22985" fmla="*/ 737726 w 1031876"/>
              <a:gd name="connsiteY22985" fmla="*/ 122122 h 1106488"/>
              <a:gd name="connsiteX22986" fmla="*/ 737766 w 1031876"/>
              <a:gd name="connsiteY22986" fmla="*/ 122132 h 1106488"/>
              <a:gd name="connsiteX22987" fmla="*/ 737948 w 1031876"/>
              <a:gd name="connsiteY22987" fmla="*/ 122132 h 1106488"/>
              <a:gd name="connsiteX22988" fmla="*/ 736055 w 1031876"/>
              <a:gd name="connsiteY22988" fmla="*/ 119460 h 1106488"/>
              <a:gd name="connsiteX22989" fmla="*/ 736561 w 1031876"/>
              <a:gd name="connsiteY22989" fmla="*/ 118746 h 1106488"/>
              <a:gd name="connsiteX22990" fmla="*/ 737742 w 1031876"/>
              <a:gd name="connsiteY22990" fmla="*/ 119460 h 1106488"/>
              <a:gd name="connsiteX22991" fmla="*/ 738188 w 1031876"/>
              <a:gd name="connsiteY22991" fmla="*/ 121349 h 1106488"/>
              <a:gd name="connsiteX22992" fmla="*/ 738373 w 1031876"/>
              <a:gd name="connsiteY22992" fmla="*/ 122132 h 1106488"/>
              <a:gd name="connsiteX22993" fmla="*/ 738460 w 1031876"/>
              <a:gd name="connsiteY22993" fmla="*/ 122132 h 1106488"/>
              <a:gd name="connsiteX22994" fmla="*/ 744443 w 1031876"/>
              <a:gd name="connsiteY22994" fmla="*/ 122986 h 1106488"/>
              <a:gd name="connsiteX22995" fmla="*/ 744450 w 1031876"/>
              <a:gd name="connsiteY22995" fmla="*/ 123032 h 1106488"/>
              <a:gd name="connsiteX22996" fmla="*/ 745298 w 1031876"/>
              <a:gd name="connsiteY22996" fmla="*/ 128963 h 1106488"/>
              <a:gd name="connsiteX22997" fmla="*/ 738460 w 1031876"/>
              <a:gd name="connsiteY22997" fmla="*/ 128963 h 1106488"/>
              <a:gd name="connsiteX22998" fmla="*/ 737759 w 1031876"/>
              <a:gd name="connsiteY22998" fmla="*/ 123365 h 1106488"/>
              <a:gd name="connsiteX22999" fmla="*/ 734748 w 1031876"/>
              <a:gd name="connsiteY22999" fmla="*/ 125710 h 1106488"/>
              <a:gd name="connsiteX23000" fmla="*/ 734398 w 1031876"/>
              <a:gd name="connsiteY23000" fmla="*/ 125437 h 1106488"/>
              <a:gd name="connsiteX23001" fmla="*/ 735013 w 1031876"/>
              <a:gd name="connsiteY23001" fmla="*/ 126206 h 1106488"/>
              <a:gd name="connsiteX23002" fmla="*/ 737218 w 1031876"/>
              <a:gd name="connsiteY23002" fmla="*/ 128963 h 1106488"/>
              <a:gd name="connsiteX23003" fmla="*/ 738188 w 1031876"/>
              <a:gd name="connsiteY23003" fmla="*/ 130175 h 1106488"/>
              <a:gd name="connsiteX23004" fmla="*/ 737643 w 1031876"/>
              <a:gd name="connsiteY23004" fmla="*/ 130078 h 1106488"/>
              <a:gd name="connsiteX23005" fmla="*/ 738460 w 1031876"/>
              <a:gd name="connsiteY23005" fmla="*/ 135793 h 1106488"/>
              <a:gd name="connsiteX23006" fmla="*/ 738460 w 1031876"/>
              <a:gd name="connsiteY23006" fmla="*/ 128963 h 1106488"/>
              <a:gd name="connsiteX23007" fmla="*/ 745298 w 1031876"/>
              <a:gd name="connsiteY23007" fmla="*/ 128963 h 1106488"/>
              <a:gd name="connsiteX23008" fmla="*/ 745332 w 1031876"/>
              <a:gd name="connsiteY23008" fmla="*/ 128968 h 1106488"/>
              <a:gd name="connsiteX23009" fmla="*/ 745332 w 1031876"/>
              <a:gd name="connsiteY23009" fmla="*/ 126604 h 1106488"/>
              <a:gd name="connsiteX23010" fmla="*/ 745332 w 1031876"/>
              <a:gd name="connsiteY23010" fmla="*/ 123032 h 1106488"/>
              <a:gd name="connsiteX23011" fmla="*/ 752079 w 1031876"/>
              <a:gd name="connsiteY23011" fmla="*/ 130176 h 1106488"/>
              <a:gd name="connsiteX23012" fmla="*/ 751332 w 1031876"/>
              <a:gd name="connsiteY23012" fmla="*/ 130176 h 1106488"/>
              <a:gd name="connsiteX23013" fmla="*/ 752135 w 1031876"/>
              <a:gd name="connsiteY23013" fmla="*/ 135793 h 1106488"/>
              <a:gd name="connsiteX23014" fmla="*/ 758973 w 1031876"/>
              <a:gd name="connsiteY23014" fmla="*/ 142624 h 1106488"/>
              <a:gd name="connsiteX23015" fmla="*/ 764955 w 1031876"/>
              <a:gd name="connsiteY23015" fmla="*/ 143478 h 1106488"/>
              <a:gd name="connsiteX23016" fmla="*/ 765077 w 1031876"/>
              <a:gd name="connsiteY23016" fmla="*/ 144331 h 1106488"/>
              <a:gd name="connsiteX23017" fmla="*/ 764136 w 1031876"/>
              <a:gd name="connsiteY23017" fmla="*/ 146527 h 1106488"/>
              <a:gd name="connsiteX23018" fmla="*/ 763246 w 1031876"/>
              <a:gd name="connsiteY23018" fmla="*/ 148600 h 1106488"/>
              <a:gd name="connsiteX23019" fmla="*/ 765181 w 1031876"/>
              <a:gd name="connsiteY23019" fmla="*/ 149245 h 1106488"/>
              <a:gd name="connsiteX23020" fmla="*/ 765176 w 1031876"/>
              <a:gd name="connsiteY23020" fmla="*/ 149225 h 1106488"/>
              <a:gd name="connsiteX23021" fmla="*/ 765189 w 1031876"/>
              <a:gd name="connsiteY23021" fmla="*/ 149247 h 1106488"/>
              <a:gd name="connsiteX23022" fmla="*/ 765203 w 1031876"/>
              <a:gd name="connsiteY23022" fmla="*/ 149252 h 1106488"/>
              <a:gd name="connsiteX23023" fmla="*/ 765220 w 1031876"/>
              <a:gd name="connsiteY23023" fmla="*/ 149258 h 1106488"/>
              <a:gd name="connsiteX23024" fmla="*/ 765176 w 1031876"/>
              <a:gd name="connsiteY23024" fmla="*/ 149225 h 1106488"/>
              <a:gd name="connsiteX23025" fmla="*/ 765777 w 1031876"/>
              <a:gd name="connsiteY23025" fmla="*/ 149225 h 1106488"/>
              <a:gd name="connsiteX23026" fmla="*/ 765077 w 1031876"/>
              <a:gd name="connsiteY23026" fmla="*/ 144331 h 1106488"/>
              <a:gd name="connsiteX23027" fmla="*/ 765462 w 1031876"/>
              <a:gd name="connsiteY23027" fmla="*/ 143434 h 1106488"/>
              <a:gd name="connsiteX23028" fmla="*/ 765810 w 1031876"/>
              <a:gd name="connsiteY23028" fmla="*/ 143478 h 1106488"/>
              <a:gd name="connsiteX23029" fmla="*/ 772386 w 1031876"/>
              <a:gd name="connsiteY23029" fmla="*/ 149225 h 1106488"/>
              <a:gd name="connsiteX23030" fmla="*/ 773113 w 1031876"/>
              <a:gd name="connsiteY23030" fmla="*/ 149225 h 1106488"/>
              <a:gd name="connsiteX23031" fmla="*/ 773114 w 1031876"/>
              <a:gd name="connsiteY23031" fmla="*/ 149225 h 1106488"/>
              <a:gd name="connsiteX23032" fmla="*/ 772660 w 1031876"/>
              <a:gd name="connsiteY23032" fmla="*/ 149565 h 1106488"/>
              <a:gd name="connsiteX23033" fmla="*/ 773113 w 1031876"/>
              <a:gd name="connsiteY23033" fmla="*/ 150018 h 1106488"/>
              <a:gd name="connsiteX23034" fmla="*/ 773114 w 1031876"/>
              <a:gd name="connsiteY23034" fmla="*/ 150019 h 1106488"/>
              <a:gd name="connsiteX23035" fmla="*/ 775495 w 1031876"/>
              <a:gd name="connsiteY23035" fmla="*/ 150019 h 1106488"/>
              <a:gd name="connsiteX23036" fmla="*/ 778935 w 1031876"/>
              <a:gd name="connsiteY23036" fmla="*/ 150019 h 1106488"/>
              <a:gd name="connsiteX23037" fmla="*/ 775663 w 1031876"/>
              <a:gd name="connsiteY23037" fmla="*/ 152567 h 1106488"/>
              <a:gd name="connsiteX23038" fmla="*/ 778571 w 1031876"/>
              <a:gd name="connsiteY23038" fmla="*/ 155476 h 1106488"/>
              <a:gd name="connsiteX23039" fmla="*/ 778935 w 1031876"/>
              <a:gd name="connsiteY23039" fmla="*/ 155840 h 1106488"/>
              <a:gd name="connsiteX23040" fmla="*/ 778935 w 1031876"/>
              <a:gd name="connsiteY23040" fmla="*/ 150019 h 1106488"/>
              <a:gd name="connsiteX23041" fmla="*/ 781362 w 1031876"/>
              <a:gd name="connsiteY23041" fmla="*/ 153380 h 1106488"/>
              <a:gd name="connsiteX23042" fmla="*/ 779826 w 1031876"/>
              <a:gd name="connsiteY23042" fmla="*/ 150019 h 1106488"/>
              <a:gd name="connsiteX23043" fmla="*/ 779463 w 1031876"/>
              <a:gd name="connsiteY23043" fmla="*/ 149225 h 1106488"/>
              <a:gd name="connsiteX23044" fmla="*/ 780098 w 1031876"/>
              <a:gd name="connsiteY23044" fmla="*/ 150019 h 1106488"/>
              <a:gd name="connsiteX23045" fmla="*/ 785019 w 1031876"/>
              <a:gd name="connsiteY23045" fmla="*/ 156171 h 1106488"/>
              <a:gd name="connsiteX23046" fmla="*/ 785812 w 1031876"/>
              <a:gd name="connsiteY23046" fmla="*/ 157162 h 1106488"/>
              <a:gd name="connsiteX23047" fmla="*/ 786607 w 1031876"/>
              <a:gd name="connsiteY23047" fmla="*/ 157162 h 1106488"/>
              <a:gd name="connsiteX23048" fmla="*/ 786230 w 1031876"/>
              <a:gd name="connsiteY23048" fmla="*/ 157497 h 1106488"/>
              <a:gd name="connsiteX23049" fmla="*/ 789782 w 1031876"/>
              <a:gd name="connsiteY23049" fmla="*/ 160338 h 1106488"/>
              <a:gd name="connsiteX23050" fmla="*/ 793750 w 1031876"/>
              <a:gd name="connsiteY23050" fmla="*/ 163512 h 1106488"/>
              <a:gd name="connsiteX23051" fmla="*/ 793750 w 1031876"/>
              <a:gd name="connsiteY23051" fmla="*/ 163512 h 1106488"/>
              <a:gd name="connsiteX23052" fmla="*/ 793751 w 1031876"/>
              <a:gd name="connsiteY23052" fmla="*/ 163513 h 1106488"/>
              <a:gd name="connsiteX23053" fmla="*/ 793751 w 1031876"/>
              <a:gd name="connsiteY23053" fmla="*/ 163513 h 1106488"/>
              <a:gd name="connsiteX23054" fmla="*/ 795499 w 1031876"/>
              <a:gd name="connsiteY23054" fmla="*/ 165480 h 1106488"/>
              <a:gd name="connsiteX23055" fmla="*/ 795950 w 1031876"/>
              <a:gd name="connsiteY23055" fmla="*/ 165987 h 1106488"/>
              <a:gd name="connsiteX23056" fmla="*/ 796925 w 1031876"/>
              <a:gd name="connsiteY23056" fmla="*/ 167084 h 1106488"/>
              <a:gd name="connsiteX23057" fmla="*/ 797092 w 1031876"/>
              <a:gd name="connsiteY23057" fmla="*/ 167272 h 1106488"/>
              <a:gd name="connsiteX23058" fmla="*/ 798457 w 1031876"/>
              <a:gd name="connsiteY23058" fmla="*/ 168808 h 1106488"/>
              <a:gd name="connsiteX23059" fmla="*/ 799306 w 1031876"/>
              <a:gd name="connsiteY23059" fmla="*/ 169763 h 1106488"/>
              <a:gd name="connsiteX23060" fmla="*/ 800100 w 1031876"/>
              <a:gd name="connsiteY23060" fmla="*/ 170656 h 1106488"/>
              <a:gd name="connsiteX23061" fmla="*/ 794544 w 1031876"/>
              <a:gd name="connsiteY23061" fmla="*/ 167084 h 1106488"/>
              <a:gd name="connsiteX23062" fmla="*/ 793750 w 1031876"/>
              <a:gd name="connsiteY23062" fmla="*/ 163513 h 1106488"/>
              <a:gd name="connsiteX23063" fmla="*/ 793750 w 1031876"/>
              <a:gd name="connsiteY23063" fmla="*/ 163513 h 1106488"/>
              <a:gd name="connsiteX23064" fmla="*/ 789782 w 1031876"/>
              <a:gd name="connsiteY23064" fmla="*/ 162719 h 1106488"/>
              <a:gd name="connsiteX23065" fmla="*/ 786121 w 1031876"/>
              <a:gd name="connsiteY23065" fmla="*/ 157594 h 1106488"/>
              <a:gd name="connsiteX23066" fmla="*/ 783035 w 1031876"/>
              <a:gd name="connsiteY23066" fmla="*/ 160337 h 1106488"/>
              <a:gd name="connsiteX23067" fmla="*/ 779772 w 1031876"/>
              <a:gd name="connsiteY23067" fmla="*/ 163237 h 1106488"/>
              <a:gd name="connsiteX23068" fmla="*/ 779835 w 1031876"/>
              <a:gd name="connsiteY23068" fmla="*/ 163264 h 1106488"/>
              <a:gd name="connsiteX23069" fmla="*/ 783035 w 1031876"/>
              <a:gd name="connsiteY23069" fmla="*/ 161131 h 1106488"/>
              <a:gd name="connsiteX23070" fmla="*/ 786549 w 1031876"/>
              <a:gd name="connsiteY23070" fmla="*/ 163473 h 1106488"/>
              <a:gd name="connsiteX23071" fmla="*/ 786323 w 1031876"/>
              <a:gd name="connsiteY23071" fmla="*/ 163115 h 1106488"/>
              <a:gd name="connsiteX23072" fmla="*/ 786720 w 1031876"/>
              <a:gd name="connsiteY23072" fmla="*/ 163512 h 1106488"/>
              <a:gd name="connsiteX23073" fmla="*/ 792910 w 1031876"/>
              <a:gd name="connsiteY23073" fmla="*/ 169695 h 1106488"/>
              <a:gd name="connsiteX23074" fmla="*/ 792957 w 1031876"/>
              <a:gd name="connsiteY23074" fmla="*/ 169742 h 1106488"/>
              <a:gd name="connsiteX23075" fmla="*/ 793078 w 1031876"/>
              <a:gd name="connsiteY23075" fmla="*/ 169863 h 1106488"/>
              <a:gd name="connsiteX23076" fmla="*/ 793161 w 1031876"/>
              <a:gd name="connsiteY23076" fmla="*/ 169945 h 1106488"/>
              <a:gd name="connsiteX23077" fmla="*/ 792957 w 1031876"/>
              <a:gd name="connsiteY23077" fmla="*/ 169920 h 1106488"/>
              <a:gd name="connsiteX23078" fmla="*/ 792500 w 1031876"/>
              <a:gd name="connsiteY23078" fmla="*/ 169863 h 1106488"/>
              <a:gd name="connsiteX23079" fmla="*/ 786323 w 1031876"/>
              <a:gd name="connsiteY23079" fmla="*/ 169092 h 1106488"/>
              <a:gd name="connsiteX23080" fmla="*/ 786323 w 1031876"/>
              <a:gd name="connsiteY23080" fmla="*/ 169092 h 1106488"/>
              <a:gd name="connsiteX23081" fmla="*/ 786049 w 1031876"/>
              <a:gd name="connsiteY23081" fmla="*/ 168852 h 1106488"/>
              <a:gd name="connsiteX23082" fmla="*/ 785468 w 1031876"/>
              <a:gd name="connsiteY23082" fmla="*/ 166530 h 1106488"/>
              <a:gd name="connsiteX23083" fmla="*/ 780181 w 1031876"/>
              <a:gd name="connsiteY23083" fmla="*/ 163512 h 1106488"/>
              <a:gd name="connsiteX23084" fmla="*/ 779940 w 1031876"/>
              <a:gd name="connsiteY23084" fmla="*/ 163512 h 1106488"/>
              <a:gd name="connsiteX23085" fmla="*/ 786049 w 1031876"/>
              <a:gd name="connsiteY23085" fmla="*/ 168852 h 1106488"/>
              <a:gd name="connsiteX23086" fmla="*/ 786323 w 1031876"/>
              <a:gd name="connsiteY23086" fmla="*/ 169945 h 1106488"/>
              <a:gd name="connsiteX23087" fmla="*/ 793161 w 1031876"/>
              <a:gd name="connsiteY23087" fmla="*/ 176776 h 1106488"/>
              <a:gd name="connsiteX23088" fmla="*/ 786323 w 1031876"/>
              <a:gd name="connsiteY23088" fmla="*/ 176776 h 1106488"/>
              <a:gd name="connsiteX23089" fmla="*/ 779486 w 1031876"/>
              <a:gd name="connsiteY23089" fmla="*/ 169945 h 1106488"/>
              <a:gd name="connsiteX23090" fmla="*/ 773050 w 1031876"/>
              <a:gd name="connsiteY23090" fmla="*/ 165928 h 1106488"/>
              <a:gd name="connsiteX23091" fmla="*/ 772705 w 1031876"/>
              <a:gd name="connsiteY23091" fmla="*/ 163512 h 1106488"/>
              <a:gd name="connsiteX23092" fmla="*/ 772648 w 1031876"/>
              <a:gd name="connsiteY23092" fmla="*/ 163115 h 1106488"/>
              <a:gd name="connsiteX23093" fmla="*/ 772648 w 1031876"/>
              <a:gd name="connsiteY23093" fmla="*/ 157163 h 1106488"/>
              <a:gd name="connsiteX23094" fmla="*/ 772648 w 1031876"/>
              <a:gd name="connsiteY23094" fmla="*/ 157138 h 1106488"/>
              <a:gd name="connsiteX23095" fmla="*/ 772648 w 1031876"/>
              <a:gd name="connsiteY23095" fmla="*/ 157046 h 1106488"/>
              <a:gd name="connsiteX23096" fmla="*/ 772166 w 1031876"/>
              <a:gd name="connsiteY23096" fmla="*/ 156926 h 1106488"/>
              <a:gd name="connsiteX23097" fmla="*/ 771989 w 1031876"/>
              <a:gd name="connsiteY23097" fmla="*/ 157163 h 1106488"/>
              <a:gd name="connsiteX23098" fmla="*/ 770597 w 1031876"/>
              <a:gd name="connsiteY23098" fmla="*/ 159017 h 1106488"/>
              <a:gd name="connsiteX23099" fmla="*/ 767349 w 1031876"/>
              <a:gd name="connsiteY23099" fmla="*/ 157163 h 1106488"/>
              <a:gd name="connsiteX23100" fmla="*/ 765810 w 1031876"/>
              <a:gd name="connsiteY23100" fmla="*/ 156285 h 1106488"/>
              <a:gd name="connsiteX23101" fmla="*/ 768374 w 1031876"/>
              <a:gd name="connsiteY23101" fmla="*/ 155431 h 1106488"/>
              <a:gd name="connsiteX23102" fmla="*/ 767819 w 1031876"/>
              <a:gd name="connsiteY23102" fmla="*/ 154137 h 1106488"/>
              <a:gd name="connsiteX23103" fmla="*/ 766168 w 1031876"/>
              <a:gd name="connsiteY23103" fmla="*/ 153194 h 1106488"/>
              <a:gd name="connsiteX23104" fmla="*/ 765233 w 1031876"/>
              <a:gd name="connsiteY23104" fmla="*/ 149454 h 1106488"/>
              <a:gd name="connsiteX23105" fmla="*/ 763246 w 1031876"/>
              <a:gd name="connsiteY23105" fmla="*/ 149454 h 1106488"/>
              <a:gd name="connsiteX23106" fmla="*/ 762392 w 1031876"/>
              <a:gd name="connsiteY23106" fmla="*/ 149454 h 1106488"/>
              <a:gd name="connsiteX23107" fmla="*/ 759828 w 1031876"/>
              <a:gd name="connsiteY23107" fmla="*/ 149454 h 1106488"/>
              <a:gd name="connsiteX23108" fmla="*/ 758973 w 1031876"/>
              <a:gd name="connsiteY23108" fmla="*/ 149454 h 1106488"/>
              <a:gd name="connsiteX23109" fmla="*/ 758940 w 1031876"/>
              <a:gd name="connsiteY23109" fmla="*/ 149225 h 1106488"/>
              <a:gd name="connsiteX23110" fmla="*/ 758118 w 1031876"/>
              <a:gd name="connsiteY23110" fmla="*/ 143478 h 1106488"/>
              <a:gd name="connsiteX23111" fmla="*/ 752135 w 1031876"/>
              <a:gd name="connsiteY23111" fmla="*/ 142624 h 1106488"/>
              <a:gd name="connsiteX23112" fmla="*/ 752135 w 1031876"/>
              <a:gd name="connsiteY23112" fmla="*/ 149454 h 1106488"/>
              <a:gd name="connsiteX23113" fmla="*/ 752135 w 1031876"/>
              <a:gd name="connsiteY23113" fmla="*/ 156285 h 1106488"/>
              <a:gd name="connsiteX23114" fmla="*/ 758118 w 1031876"/>
              <a:gd name="connsiteY23114" fmla="*/ 156285 h 1106488"/>
              <a:gd name="connsiteX23115" fmla="*/ 758726 w 1031876"/>
              <a:gd name="connsiteY23115" fmla="*/ 156285 h 1106488"/>
              <a:gd name="connsiteX23116" fmla="*/ 758694 w 1031876"/>
              <a:gd name="connsiteY23116" fmla="*/ 156006 h 1106488"/>
              <a:gd name="connsiteX23117" fmla="*/ 755554 w 1031876"/>
              <a:gd name="connsiteY23117" fmla="*/ 152869 h 1106488"/>
              <a:gd name="connsiteX23118" fmla="*/ 752135 w 1031876"/>
              <a:gd name="connsiteY23118" fmla="*/ 149454 h 1106488"/>
              <a:gd name="connsiteX23119" fmla="*/ 752990 w 1031876"/>
              <a:gd name="connsiteY23119" fmla="*/ 149454 h 1106488"/>
              <a:gd name="connsiteX23120" fmla="*/ 753760 w 1031876"/>
              <a:gd name="connsiteY23120" fmla="*/ 149454 h 1106488"/>
              <a:gd name="connsiteX23121" fmla="*/ 752476 w 1031876"/>
              <a:gd name="connsiteY23121" fmla="*/ 149225 h 1106488"/>
              <a:gd name="connsiteX23122" fmla="*/ 753270 w 1031876"/>
              <a:gd name="connsiteY23122" fmla="*/ 149225 h 1106488"/>
              <a:gd name="connsiteX23123" fmla="*/ 758032 w 1031876"/>
              <a:gd name="connsiteY23123" fmla="*/ 149225 h 1106488"/>
              <a:gd name="connsiteX23124" fmla="*/ 758743 w 1031876"/>
              <a:gd name="connsiteY23124" fmla="*/ 149225 h 1106488"/>
              <a:gd name="connsiteX23125" fmla="*/ 755554 w 1031876"/>
              <a:gd name="connsiteY23125" fmla="*/ 146039 h 1106488"/>
              <a:gd name="connsiteX23126" fmla="*/ 754275 w 1031876"/>
              <a:gd name="connsiteY23126" fmla="*/ 144761 h 1106488"/>
              <a:gd name="connsiteX23127" fmla="*/ 758744 w 1031876"/>
              <a:gd name="connsiteY23127" fmla="*/ 149225 h 1106488"/>
              <a:gd name="connsiteX23128" fmla="*/ 758826 w 1031876"/>
              <a:gd name="connsiteY23128" fmla="*/ 149225 h 1106488"/>
              <a:gd name="connsiteX23129" fmla="*/ 758895 w 1031876"/>
              <a:gd name="connsiteY23129" fmla="*/ 149377 h 1106488"/>
              <a:gd name="connsiteX23130" fmla="*/ 758931 w 1031876"/>
              <a:gd name="connsiteY23130" fmla="*/ 149454 h 1106488"/>
              <a:gd name="connsiteX23131" fmla="*/ 758973 w 1031876"/>
              <a:gd name="connsiteY23131" fmla="*/ 149454 h 1106488"/>
              <a:gd name="connsiteX23132" fmla="*/ 758973 w 1031876"/>
              <a:gd name="connsiteY23132" fmla="*/ 149547 h 1106488"/>
              <a:gd name="connsiteX23133" fmla="*/ 762001 w 1031876"/>
              <a:gd name="connsiteY23133" fmla="*/ 156171 h 1106488"/>
              <a:gd name="connsiteX23134" fmla="*/ 765176 w 1031876"/>
              <a:gd name="connsiteY23134" fmla="*/ 157163 h 1106488"/>
              <a:gd name="connsiteX23135" fmla="*/ 762001 w 1031876"/>
              <a:gd name="connsiteY23135" fmla="*/ 157163 h 1106488"/>
              <a:gd name="connsiteX23136" fmla="*/ 759852 w 1031876"/>
              <a:gd name="connsiteY23136" fmla="*/ 157163 h 1106488"/>
              <a:gd name="connsiteX23137" fmla="*/ 764955 w 1031876"/>
              <a:gd name="connsiteY23137" fmla="*/ 162261 h 1106488"/>
              <a:gd name="connsiteX23138" fmla="*/ 765810 w 1031876"/>
              <a:gd name="connsiteY23138" fmla="*/ 163115 h 1106488"/>
              <a:gd name="connsiteX23139" fmla="*/ 758973 w 1031876"/>
              <a:gd name="connsiteY23139" fmla="*/ 163115 h 1106488"/>
              <a:gd name="connsiteX23140" fmla="*/ 758973 w 1031876"/>
              <a:gd name="connsiteY23140" fmla="*/ 167099 h 1106488"/>
              <a:gd name="connsiteX23141" fmla="*/ 758118 w 1031876"/>
              <a:gd name="connsiteY23141" fmla="*/ 167384 h 1106488"/>
              <a:gd name="connsiteX23142" fmla="*/ 758973 w 1031876"/>
              <a:gd name="connsiteY23142" fmla="*/ 167669 h 1106488"/>
              <a:gd name="connsiteX23143" fmla="*/ 758973 w 1031876"/>
              <a:gd name="connsiteY23143" fmla="*/ 169092 h 1106488"/>
              <a:gd name="connsiteX23144" fmla="*/ 758973 w 1031876"/>
              <a:gd name="connsiteY23144" fmla="*/ 169945 h 1106488"/>
              <a:gd name="connsiteX23145" fmla="*/ 763246 w 1031876"/>
              <a:gd name="connsiteY23145" fmla="*/ 170799 h 1106488"/>
              <a:gd name="connsiteX23146" fmla="*/ 765810 w 1031876"/>
              <a:gd name="connsiteY23146" fmla="*/ 169945 h 1106488"/>
              <a:gd name="connsiteX23147" fmla="*/ 766201 w 1031876"/>
              <a:gd name="connsiteY23147" fmla="*/ 172677 h 1106488"/>
              <a:gd name="connsiteX23148" fmla="*/ 763246 w 1031876"/>
              <a:gd name="connsiteY23148" fmla="*/ 170799 h 1106488"/>
              <a:gd name="connsiteX23149" fmla="*/ 765810 w 1031876"/>
              <a:gd name="connsiteY23149" fmla="*/ 176776 h 1106488"/>
              <a:gd name="connsiteX23150" fmla="*/ 766665 w 1031876"/>
              <a:gd name="connsiteY23150" fmla="*/ 176776 h 1106488"/>
              <a:gd name="connsiteX23151" fmla="*/ 769229 w 1031876"/>
              <a:gd name="connsiteY23151" fmla="*/ 176776 h 1106488"/>
              <a:gd name="connsiteX23152" fmla="*/ 772648 w 1031876"/>
              <a:gd name="connsiteY23152" fmla="*/ 176776 h 1106488"/>
              <a:gd name="connsiteX23153" fmla="*/ 779486 w 1031876"/>
              <a:gd name="connsiteY23153" fmla="*/ 183606 h 1106488"/>
              <a:gd name="connsiteX23154" fmla="*/ 779486 w 1031876"/>
              <a:gd name="connsiteY23154" fmla="*/ 184153 h 1106488"/>
              <a:gd name="connsiteX23155" fmla="*/ 785019 w 1031876"/>
              <a:gd name="connsiteY23155" fmla="*/ 184944 h 1106488"/>
              <a:gd name="connsiteX23156" fmla="*/ 785804 w 1031876"/>
              <a:gd name="connsiteY23156" fmla="*/ 190437 h 1106488"/>
              <a:gd name="connsiteX23157" fmla="*/ 786323 w 1031876"/>
              <a:gd name="connsiteY23157" fmla="*/ 190437 h 1106488"/>
              <a:gd name="connsiteX23158" fmla="*/ 787530 w 1031876"/>
              <a:gd name="connsiteY23158" fmla="*/ 190839 h 1106488"/>
              <a:gd name="connsiteX23159" fmla="*/ 788571 w 1031876"/>
              <a:gd name="connsiteY23159" fmla="*/ 192027 h 1106488"/>
              <a:gd name="connsiteX23160" fmla="*/ 788374 w 1031876"/>
              <a:gd name="connsiteY23160" fmla="*/ 192486 h 1106488"/>
              <a:gd name="connsiteX23161" fmla="*/ 786323 w 1031876"/>
              <a:gd name="connsiteY23161" fmla="*/ 197267 h 1106488"/>
              <a:gd name="connsiteX23162" fmla="*/ 793161 w 1031876"/>
              <a:gd name="connsiteY23162" fmla="*/ 197267 h 1106488"/>
              <a:gd name="connsiteX23163" fmla="*/ 799998 w 1031876"/>
              <a:gd name="connsiteY23163" fmla="*/ 204098 h 1106488"/>
              <a:gd name="connsiteX23164" fmla="*/ 803417 w 1031876"/>
              <a:gd name="connsiteY23164" fmla="*/ 207513 h 1106488"/>
              <a:gd name="connsiteX23165" fmla="*/ 806451 w 1031876"/>
              <a:gd name="connsiteY23165" fmla="*/ 210544 h 1106488"/>
              <a:gd name="connsiteX23166" fmla="*/ 806451 w 1031876"/>
              <a:gd name="connsiteY23166" fmla="*/ 210415 h 1106488"/>
              <a:gd name="connsiteX23167" fmla="*/ 804272 w 1031876"/>
              <a:gd name="connsiteY23167" fmla="*/ 207513 h 1106488"/>
              <a:gd name="connsiteX23168" fmla="*/ 806451 w 1031876"/>
              <a:gd name="connsiteY23168" fmla="*/ 204610 h 1106488"/>
              <a:gd name="connsiteX23169" fmla="*/ 806451 w 1031876"/>
              <a:gd name="connsiteY23169" fmla="*/ 204098 h 1106488"/>
              <a:gd name="connsiteX23170" fmla="*/ 803417 w 1031876"/>
              <a:gd name="connsiteY23170" fmla="*/ 204098 h 1106488"/>
              <a:gd name="connsiteX23171" fmla="*/ 800853 w 1031876"/>
              <a:gd name="connsiteY23171" fmla="*/ 204098 h 1106488"/>
              <a:gd name="connsiteX23172" fmla="*/ 799998 w 1031876"/>
              <a:gd name="connsiteY23172" fmla="*/ 204098 h 1106488"/>
              <a:gd name="connsiteX23173" fmla="*/ 799998 w 1031876"/>
              <a:gd name="connsiteY23173" fmla="*/ 197267 h 1106488"/>
              <a:gd name="connsiteX23174" fmla="*/ 800101 w 1031876"/>
              <a:gd name="connsiteY23174" fmla="*/ 197370 h 1106488"/>
              <a:gd name="connsiteX23175" fmla="*/ 800101 w 1031876"/>
              <a:gd name="connsiteY23175" fmla="*/ 194469 h 1106488"/>
              <a:gd name="connsiteX23176" fmla="*/ 800101 w 1031876"/>
              <a:gd name="connsiteY23176" fmla="*/ 191492 h 1106488"/>
              <a:gd name="connsiteX23177" fmla="*/ 800101 w 1031876"/>
              <a:gd name="connsiteY23177" fmla="*/ 190514 h 1106488"/>
              <a:gd name="connsiteX23178" fmla="*/ 800082 w 1031876"/>
              <a:gd name="connsiteY23178" fmla="*/ 190500 h 1106488"/>
              <a:gd name="connsiteX23179" fmla="*/ 799998 w 1031876"/>
              <a:gd name="connsiteY23179" fmla="*/ 190437 h 1106488"/>
              <a:gd name="connsiteX23180" fmla="*/ 803417 w 1031876"/>
              <a:gd name="connsiteY23180" fmla="*/ 190437 h 1106488"/>
              <a:gd name="connsiteX23181" fmla="*/ 805981 w 1031876"/>
              <a:gd name="connsiteY23181" fmla="*/ 190437 h 1106488"/>
              <a:gd name="connsiteX23182" fmla="*/ 806836 w 1031876"/>
              <a:gd name="connsiteY23182" fmla="*/ 190437 h 1106488"/>
              <a:gd name="connsiteX23183" fmla="*/ 803417 w 1031876"/>
              <a:gd name="connsiteY23183" fmla="*/ 192998 h 1106488"/>
              <a:gd name="connsiteX23184" fmla="*/ 800104 w 1031876"/>
              <a:gd name="connsiteY23184" fmla="*/ 190517 h 1106488"/>
              <a:gd name="connsiteX23185" fmla="*/ 800895 w 1031876"/>
              <a:gd name="connsiteY23185" fmla="*/ 194469 h 1106488"/>
              <a:gd name="connsiteX23186" fmla="*/ 802410 w 1031876"/>
              <a:gd name="connsiteY23186" fmla="*/ 195551 h 1106488"/>
              <a:gd name="connsiteX23187" fmla="*/ 806450 w 1031876"/>
              <a:gd name="connsiteY23187" fmla="*/ 198438 h 1106488"/>
              <a:gd name="connsiteX23188" fmla="*/ 806450 w 1031876"/>
              <a:gd name="connsiteY23188" fmla="*/ 198437 h 1106488"/>
              <a:gd name="connsiteX23189" fmla="*/ 806451 w 1031876"/>
              <a:gd name="connsiteY23189" fmla="*/ 198438 h 1106488"/>
              <a:gd name="connsiteX23190" fmla="*/ 805657 w 1031876"/>
              <a:gd name="connsiteY23190" fmla="*/ 198438 h 1106488"/>
              <a:gd name="connsiteX23191" fmla="*/ 804070 w 1031876"/>
              <a:gd name="connsiteY23191" fmla="*/ 198438 h 1106488"/>
              <a:gd name="connsiteX23192" fmla="*/ 801170 w 1031876"/>
              <a:gd name="connsiteY23192" fmla="*/ 198438 h 1106488"/>
              <a:gd name="connsiteX23193" fmla="*/ 803417 w 1031876"/>
              <a:gd name="connsiteY23193" fmla="*/ 200682 h 1106488"/>
              <a:gd name="connsiteX23194" fmla="*/ 806451 w 1031876"/>
              <a:gd name="connsiteY23194" fmla="*/ 203713 h 1106488"/>
              <a:gd name="connsiteX23195" fmla="*/ 806451 w 1031876"/>
              <a:gd name="connsiteY23195" fmla="*/ 202406 h 1106488"/>
              <a:gd name="connsiteX23196" fmla="*/ 806451 w 1031876"/>
              <a:gd name="connsiteY23196" fmla="*/ 198438 h 1106488"/>
              <a:gd name="connsiteX23197" fmla="*/ 806451 w 1031876"/>
              <a:gd name="connsiteY23197" fmla="*/ 198437 h 1106488"/>
              <a:gd name="connsiteX23198" fmla="*/ 806452 w 1031876"/>
              <a:gd name="connsiteY23198" fmla="*/ 198438 h 1106488"/>
              <a:gd name="connsiteX23199" fmla="*/ 807245 w 1031876"/>
              <a:gd name="connsiteY23199" fmla="*/ 198438 h 1106488"/>
              <a:gd name="connsiteX23200" fmla="*/ 808832 w 1031876"/>
              <a:gd name="connsiteY23200" fmla="*/ 198438 h 1106488"/>
              <a:gd name="connsiteX23201" fmla="*/ 812801 w 1031876"/>
              <a:gd name="connsiteY23201" fmla="*/ 198438 h 1106488"/>
              <a:gd name="connsiteX23202" fmla="*/ 812801 w 1031876"/>
              <a:gd name="connsiteY23202" fmla="*/ 199232 h 1106488"/>
              <a:gd name="connsiteX23203" fmla="*/ 812801 w 1031876"/>
              <a:gd name="connsiteY23203" fmla="*/ 204451 h 1106488"/>
              <a:gd name="connsiteX23204" fmla="*/ 812959 w 1031876"/>
              <a:gd name="connsiteY23204" fmla="*/ 204601 h 1106488"/>
              <a:gd name="connsiteX23205" fmla="*/ 813435 w 1031876"/>
              <a:gd name="connsiteY23205" fmla="*/ 203247 h 1106488"/>
              <a:gd name="connsiteX23206" fmla="*/ 813673 w 1031876"/>
              <a:gd name="connsiteY23206" fmla="*/ 202571 h 1106488"/>
              <a:gd name="connsiteX23207" fmla="*/ 817432 w 1031876"/>
              <a:gd name="connsiteY23207" fmla="*/ 204097 h 1106488"/>
              <a:gd name="connsiteX23208" fmla="*/ 812801 w 1031876"/>
              <a:gd name="connsiteY23208" fmla="*/ 198437 h 1106488"/>
              <a:gd name="connsiteX23209" fmla="*/ 819945 w 1031876"/>
              <a:gd name="connsiteY23209" fmla="*/ 204787 h 1106488"/>
              <a:gd name="connsiteX23210" fmla="*/ 823517 w 1031876"/>
              <a:gd name="connsiteY23210" fmla="*/ 207962 h 1106488"/>
              <a:gd name="connsiteX23211" fmla="*/ 826538 w 1031876"/>
              <a:gd name="connsiteY23211" fmla="*/ 210647 h 1106488"/>
              <a:gd name="connsiteX23212" fmla="*/ 826770 w 1031876"/>
              <a:gd name="connsiteY23212" fmla="*/ 210839 h 1106488"/>
              <a:gd name="connsiteX23213" fmla="*/ 827344 w 1031876"/>
              <a:gd name="connsiteY23213" fmla="*/ 210907 h 1106488"/>
              <a:gd name="connsiteX23214" fmla="*/ 826494 w 1031876"/>
              <a:gd name="connsiteY23214" fmla="*/ 207513 h 1106488"/>
              <a:gd name="connsiteX23215" fmla="*/ 820511 w 1031876"/>
              <a:gd name="connsiteY23215" fmla="*/ 204098 h 1106488"/>
              <a:gd name="connsiteX23216" fmla="*/ 821366 w 1031876"/>
              <a:gd name="connsiteY23216" fmla="*/ 204098 h 1106488"/>
              <a:gd name="connsiteX23217" fmla="*/ 823930 w 1031876"/>
              <a:gd name="connsiteY23217" fmla="*/ 204098 h 1106488"/>
              <a:gd name="connsiteX23218" fmla="*/ 824785 w 1031876"/>
              <a:gd name="connsiteY23218" fmla="*/ 204098 h 1106488"/>
              <a:gd name="connsiteX23219" fmla="*/ 826494 w 1031876"/>
              <a:gd name="connsiteY23219" fmla="*/ 204098 h 1106488"/>
              <a:gd name="connsiteX23220" fmla="*/ 826510 w 1031876"/>
              <a:gd name="connsiteY23220" fmla="*/ 204098 h 1106488"/>
              <a:gd name="connsiteX23221" fmla="*/ 825341 w 1031876"/>
              <a:gd name="connsiteY23221" fmla="*/ 202952 h 1106488"/>
              <a:gd name="connsiteX23222" fmla="*/ 823468 w 1031876"/>
              <a:gd name="connsiteY23222" fmla="*/ 201882 h 1106488"/>
              <a:gd name="connsiteX23223" fmla="*/ 823912 w 1031876"/>
              <a:gd name="connsiteY23223" fmla="*/ 201550 h 1106488"/>
              <a:gd name="connsiteX23224" fmla="*/ 820825 w 1031876"/>
              <a:gd name="connsiteY23224" fmla="*/ 198523 h 1106488"/>
              <a:gd name="connsiteX23225" fmla="*/ 821366 w 1031876"/>
              <a:gd name="connsiteY23225" fmla="*/ 200682 h 1106488"/>
              <a:gd name="connsiteX23226" fmla="*/ 823468 w 1031876"/>
              <a:gd name="connsiteY23226" fmla="*/ 201882 h 1106488"/>
              <a:gd name="connsiteX23227" fmla="*/ 820511 w 1031876"/>
              <a:gd name="connsiteY23227" fmla="*/ 204098 h 1106488"/>
              <a:gd name="connsiteX23228" fmla="*/ 819656 w 1031876"/>
              <a:gd name="connsiteY23228" fmla="*/ 200682 h 1106488"/>
              <a:gd name="connsiteX23229" fmla="*/ 815725 w 1031876"/>
              <a:gd name="connsiteY23229" fmla="*/ 198438 h 1106488"/>
              <a:gd name="connsiteX23230" fmla="*/ 813674 w 1031876"/>
              <a:gd name="connsiteY23230" fmla="*/ 197267 h 1106488"/>
              <a:gd name="connsiteX23231" fmla="*/ 820511 w 1031876"/>
              <a:gd name="connsiteY23231" fmla="*/ 197267 h 1106488"/>
              <a:gd name="connsiteX23232" fmla="*/ 820804 w 1031876"/>
              <a:gd name="connsiteY23232" fmla="*/ 198437 h 1106488"/>
              <a:gd name="connsiteX23233" fmla="*/ 822623 w 1031876"/>
              <a:gd name="connsiteY23233" fmla="*/ 198437 h 1106488"/>
              <a:gd name="connsiteX23234" fmla="*/ 826112 w 1031876"/>
              <a:gd name="connsiteY23234" fmla="*/ 198437 h 1106488"/>
              <a:gd name="connsiteX23235" fmla="*/ 826757 w 1031876"/>
              <a:gd name="connsiteY23235" fmla="*/ 198437 h 1106488"/>
              <a:gd name="connsiteX23236" fmla="*/ 827088 w 1031876"/>
              <a:gd name="connsiteY23236" fmla="*/ 198437 h 1106488"/>
              <a:gd name="connsiteX23237" fmla="*/ 827088 w 1031876"/>
              <a:gd name="connsiteY23237" fmla="*/ 197379 h 1106488"/>
              <a:gd name="connsiteX23238" fmla="*/ 827576 w 1031876"/>
              <a:gd name="connsiteY23238" fmla="*/ 198437 h 1106488"/>
              <a:gd name="connsiteX23239" fmla="*/ 827617 w 1031876"/>
              <a:gd name="connsiteY23239" fmla="*/ 198437 h 1106488"/>
              <a:gd name="connsiteX23240" fmla="*/ 827636 w 1031876"/>
              <a:gd name="connsiteY23240" fmla="*/ 198566 h 1106488"/>
              <a:gd name="connsiteX23241" fmla="*/ 830263 w 1031876"/>
              <a:gd name="connsiteY23241" fmla="*/ 204259 h 1106488"/>
              <a:gd name="connsiteX23242" fmla="*/ 830427 w 1031876"/>
              <a:gd name="connsiteY23242" fmla="*/ 204614 h 1106488"/>
              <a:gd name="connsiteX23243" fmla="*/ 832622 w 1031876"/>
              <a:gd name="connsiteY23243" fmla="*/ 204921 h 1106488"/>
              <a:gd name="connsiteX23244" fmla="*/ 833438 w 1031876"/>
              <a:gd name="connsiteY23244" fmla="*/ 204259 h 1106488"/>
              <a:gd name="connsiteX23245" fmla="*/ 833438 w 1031876"/>
              <a:gd name="connsiteY23245" fmla="*/ 201613 h 1106488"/>
              <a:gd name="connsiteX23246" fmla="*/ 833438 w 1031876"/>
              <a:gd name="connsiteY23246" fmla="*/ 200819 h 1106488"/>
              <a:gd name="connsiteX23247" fmla="*/ 833438 w 1031876"/>
              <a:gd name="connsiteY23247" fmla="*/ 198438 h 1106488"/>
              <a:gd name="connsiteX23248" fmla="*/ 836871 w 1031876"/>
              <a:gd name="connsiteY23248" fmla="*/ 203243 h 1106488"/>
              <a:gd name="connsiteX23249" fmla="*/ 834430 w 1031876"/>
              <a:gd name="connsiteY23249" fmla="*/ 202407 h 1106488"/>
              <a:gd name="connsiteX23250" fmla="*/ 833438 w 1031876"/>
              <a:gd name="connsiteY23250" fmla="*/ 204788 h 1106488"/>
              <a:gd name="connsiteX23251" fmla="*/ 833438 w 1031876"/>
              <a:gd name="connsiteY23251" fmla="*/ 205036 h 1106488"/>
              <a:gd name="connsiteX23252" fmla="*/ 834219 w 1031876"/>
              <a:gd name="connsiteY23252" fmla="*/ 205145 h 1106488"/>
              <a:gd name="connsiteX23253" fmla="*/ 833438 w 1031876"/>
              <a:gd name="connsiteY23253" fmla="*/ 204788 h 1106488"/>
              <a:gd name="connsiteX23254" fmla="*/ 841376 w 1031876"/>
              <a:gd name="connsiteY23254" fmla="*/ 211138 h 1106488"/>
              <a:gd name="connsiteX23255" fmla="*/ 840384 w 1031876"/>
              <a:gd name="connsiteY23255" fmla="*/ 207963 h 1106488"/>
              <a:gd name="connsiteX23256" fmla="*/ 834384 w 1031876"/>
              <a:gd name="connsiteY23256" fmla="*/ 205220 h 1106488"/>
              <a:gd name="connsiteX23257" fmla="*/ 833710 w 1031876"/>
              <a:gd name="connsiteY23257" fmla="*/ 205441 h 1106488"/>
              <a:gd name="connsiteX23258" fmla="*/ 833438 w 1031876"/>
              <a:gd name="connsiteY23258" fmla="*/ 205530 h 1106488"/>
              <a:gd name="connsiteX23259" fmla="*/ 833438 w 1031876"/>
              <a:gd name="connsiteY23259" fmla="*/ 207698 h 1106488"/>
              <a:gd name="connsiteX23260" fmla="*/ 833438 w 1031876"/>
              <a:gd name="connsiteY23260" fmla="*/ 209510 h 1106488"/>
              <a:gd name="connsiteX23261" fmla="*/ 834496 w 1031876"/>
              <a:gd name="connsiteY23261" fmla="*/ 211931 h 1106488"/>
              <a:gd name="connsiteX23262" fmla="*/ 833636 w 1031876"/>
              <a:gd name="connsiteY23262" fmla="*/ 211087 h 1106488"/>
              <a:gd name="connsiteX23263" fmla="*/ 833438 w 1031876"/>
              <a:gd name="connsiteY23263" fmla="*/ 210893 h 1106488"/>
              <a:gd name="connsiteX23264" fmla="*/ 833438 w 1031876"/>
              <a:gd name="connsiteY23264" fmla="*/ 211138 h 1106488"/>
              <a:gd name="connsiteX23265" fmla="*/ 833231 w 1031876"/>
              <a:gd name="connsiteY23265" fmla="*/ 210690 h 1106488"/>
              <a:gd name="connsiteX23266" fmla="*/ 827617 w 1031876"/>
              <a:gd name="connsiteY23266" fmla="*/ 205184 h 1106488"/>
              <a:gd name="connsiteX23267" fmla="*/ 827349 w 1031876"/>
              <a:gd name="connsiteY23267" fmla="*/ 204921 h 1106488"/>
              <a:gd name="connsiteX23268" fmla="*/ 827349 w 1031876"/>
              <a:gd name="connsiteY23268" fmla="*/ 205600 h 1106488"/>
              <a:gd name="connsiteX23269" fmla="*/ 832882 w 1031876"/>
              <a:gd name="connsiteY23269" fmla="*/ 210839 h 1106488"/>
              <a:gd name="connsiteX23270" fmla="*/ 833755 w 1031876"/>
              <a:gd name="connsiteY23270" fmla="*/ 211666 h 1106488"/>
              <a:gd name="connsiteX23271" fmla="*/ 828675 w 1031876"/>
              <a:gd name="connsiteY23271" fmla="*/ 211065 h 1106488"/>
              <a:gd name="connsiteX23272" fmla="*/ 829389 w 1031876"/>
              <a:gd name="connsiteY23272" fmla="*/ 210839 h 1106488"/>
              <a:gd name="connsiteX23273" fmla="*/ 827349 w 1031876"/>
              <a:gd name="connsiteY23273" fmla="*/ 206331 h 1106488"/>
              <a:gd name="connsiteX23274" fmla="*/ 827349 w 1031876"/>
              <a:gd name="connsiteY23274" fmla="*/ 206659 h 1106488"/>
              <a:gd name="connsiteX23275" fmla="*/ 827349 w 1031876"/>
              <a:gd name="connsiteY23275" fmla="*/ 207513 h 1106488"/>
              <a:gd name="connsiteX23276" fmla="*/ 827349 w 1031876"/>
              <a:gd name="connsiteY23276" fmla="*/ 210908 h 1106488"/>
              <a:gd name="connsiteX23277" fmla="*/ 828675 w 1031876"/>
              <a:gd name="connsiteY23277" fmla="*/ 211065 h 1106488"/>
              <a:gd name="connsiteX23278" fmla="*/ 827088 w 1031876"/>
              <a:gd name="connsiteY23278" fmla="*/ 211566 h 1106488"/>
              <a:gd name="connsiteX23279" fmla="*/ 826770 w 1031876"/>
              <a:gd name="connsiteY23279" fmla="*/ 211666 h 1106488"/>
              <a:gd name="connsiteX23280" fmla="*/ 825897 w 1031876"/>
              <a:gd name="connsiteY23280" fmla="*/ 210839 h 1106488"/>
              <a:gd name="connsiteX23281" fmla="*/ 824965 w 1031876"/>
              <a:gd name="connsiteY23281" fmla="*/ 209957 h 1106488"/>
              <a:gd name="connsiteX23282" fmla="*/ 819945 w 1031876"/>
              <a:gd name="connsiteY23282" fmla="*/ 207168 h 1106488"/>
              <a:gd name="connsiteX23283" fmla="*/ 819012 w 1031876"/>
              <a:gd name="connsiteY23283" fmla="*/ 206028 h 1106488"/>
              <a:gd name="connsiteX23284" fmla="*/ 817689 w 1031876"/>
              <a:gd name="connsiteY23284" fmla="*/ 207697 h 1106488"/>
              <a:gd name="connsiteX23285" fmla="*/ 814282 w 1031876"/>
              <a:gd name="connsiteY23285" fmla="*/ 205854 h 1106488"/>
              <a:gd name="connsiteX23286" fmla="*/ 814308 w 1031876"/>
              <a:gd name="connsiteY23286" fmla="*/ 205878 h 1106488"/>
              <a:gd name="connsiteX23287" fmla="*/ 817881 w 1031876"/>
              <a:gd name="connsiteY23287" fmla="*/ 209262 h 1106488"/>
              <a:gd name="connsiteX23288" fmla="*/ 817166 w 1031876"/>
              <a:gd name="connsiteY23288" fmla="*/ 208359 h 1106488"/>
              <a:gd name="connsiteX23289" fmla="*/ 817689 w 1031876"/>
              <a:gd name="connsiteY23289" fmla="*/ 207697 h 1106488"/>
              <a:gd name="connsiteX23290" fmla="*/ 818912 w 1031876"/>
              <a:gd name="connsiteY23290" fmla="*/ 208359 h 1106488"/>
              <a:gd name="connsiteX23291" fmla="*/ 819573 w 1031876"/>
              <a:gd name="connsiteY23291" fmla="*/ 210865 h 1106488"/>
              <a:gd name="connsiteX23292" fmla="*/ 820420 w 1031876"/>
              <a:gd name="connsiteY23292" fmla="*/ 211666 h 1106488"/>
              <a:gd name="connsiteX23293" fmla="*/ 819626 w 1031876"/>
              <a:gd name="connsiteY23293" fmla="*/ 211065 h 1106488"/>
              <a:gd name="connsiteX23294" fmla="*/ 819743 w 1031876"/>
              <a:gd name="connsiteY23294" fmla="*/ 211506 h 1106488"/>
              <a:gd name="connsiteX23295" fmla="*/ 820420 w 1031876"/>
              <a:gd name="connsiteY23295" fmla="*/ 211666 h 1106488"/>
              <a:gd name="connsiteX23296" fmla="*/ 820266 w 1031876"/>
              <a:gd name="connsiteY23296" fmla="*/ 211861 h 1106488"/>
              <a:gd name="connsiteX23297" fmla="*/ 820420 w 1031876"/>
              <a:gd name="connsiteY23297" fmla="*/ 211924 h 1106488"/>
              <a:gd name="connsiteX23298" fmla="*/ 820896 w 1031876"/>
              <a:gd name="connsiteY23298" fmla="*/ 212117 h 1106488"/>
              <a:gd name="connsiteX23299" fmla="*/ 824230 w 1031876"/>
              <a:gd name="connsiteY23299" fmla="*/ 213470 h 1106488"/>
              <a:gd name="connsiteX23300" fmla="*/ 823277 w 1031876"/>
              <a:gd name="connsiteY23300" fmla="*/ 214147 h 1106488"/>
              <a:gd name="connsiteX23301" fmla="*/ 822326 w 1031876"/>
              <a:gd name="connsiteY23301" fmla="*/ 213471 h 1106488"/>
              <a:gd name="connsiteX23302" fmla="*/ 820420 w 1031876"/>
              <a:gd name="connsiteY23302" fmla="*/ 212117 h 1106488"/>
              <a:gd name="connsiteX23303" fmla="*/ 820191 w 1031876"/>
              <a:gd name="connsiteY23303" fmla="*/ 211955 h 1106488"/>
              <a:gd name="connsiteX23304" fmla="*/ 819582 w 1031876"/>
              <a:gd name="connsiteY23304" fmla="*/ 212725 h 1106488"/>
              <a:gd name="connsiteX23305" fmla="*/ 819547 w 1031876"/>
              <a:gd name="connsiteY23305" fmla="*/ 212493 h 1106488"/>
              <a:gd name="connsiteX23306" fmla="*/ 814120 w 1031876"/>
              <a:gd name="connsiteY23306" fmla="*/ 211759 h 1106488"/>
              <a:gd name="connsiteX23307" fmla="*/ 815244 w 1031876"/>
              <a:gd name="connsiteY23307" fmla="*/ 213091 h 1106488"/>
              <a:gd name="connsiteX23308" fmla="*/ 816770 w 1031876"/>
              <a:gd name="connsiteY23308" fmla="*/ 214312 h 1106488"/>
              <a:gd name="connsiteX23309" fmla="*/ 818153 w 1031876"/>
              <a:gd name="connsiteY23309" fmla="*/ 215418 h 1106488"/>
              <a:gd name="connsiteX23310" fmla="*/ 815244 w 1031876"/>
              <a:gd name="connsiteY23310" fmla="*/ 213091 h 1106488"/>
              <a:gd name="connsiteX23311" fmla="*/ 816274 w 1031876"/>
              <a:gd name="connsiteY23311" fmla="*/ 214312 h 1106488"/>
              <a:gd name="connsiteX23312" fmla="*/ 813674 w 1031876"/>
              <a:gd name="connsiteY23312" fmla="*/ 217393 h 1106488"/>
              <a:gd name="connsiteX23313" fmla="*/ 813674 w 1031876"/>
              <a:gd name="connsiteY23313" fmla="*/ 217487 h 1106488"/>
              <a:gd name="connsiteX23314" fmla="*/ 815778 w 1031876"/>
              <a:gd name="connsiteY23314" fmla="*/ 217487 h 1106488"/>
              <a:gd name="connsiteX23315" fmla="*/ 819052 w 1031876"/>
              <a:gd name="connsiteY23315" fmla="*/ 217487 h 1106488"/>
              <a:gd name="connsiteX23316" fmla="*/ 819791 w 1031876"/>
              <a:gd name="connsiteY23316" fmla="*/ 217487 h 1106488"/>
              <a:gd name="connsiteX23317" fmla="*/ 818153 w 1031876"/>
              <a:gd name="connsiteY23317" fmla="*/ 215418 h 1106488"/>
              <a:gd name="connsiteX23318" fmla="*/ 817801 w 1031876"/>
              <a:gd name="connsiteY23318" fmla="*/ 214974 h 1106488"/>
              <a:gd name="connsiteX23319" fmla="*/ 819582 w 1031876"/>
              <a:gd name="connsiteY23319" fmla="*/ 212725 h 1106488"/>
              <a:gd name="connsiteX23320" fmla="*/ 820240 w 1031876"/>
              <a:gd name="connsiteY23320" fmla="*/ 217088 h 1106488"/>
              <a:gd name="connsiteX23321" fmla="*/ 820420 w 1031876"/>
              <a:gd name="connsiteY23321" fmla="*/ 218281 h 1106488"/>
              <a:gd name="connsiteX23322" fmla="*/ 820142 w 1031876"/>
              <a:gd name="connsiteY23322" fmla="*/ 217930 h 1106488"/>
              <a:gd name="connsiteX23323" fmla="*/ 822624 w 1031876"/>
              <a:gd name="connsiteY23323" fmla="*/ 223506 h 1106488"/>
              <a:gd name="connsiteX23324" fmla="*/ 819945 w 1031876"/>
              <a:gd name="connsiteY23324" fmla="*/ 224366 h 1106488"/>
              <a:gd name="connsiteX23325" fmla="*/ 819052 w 1031876"/>
              <a:gd name="connsiteY23325" fmla="*/ 220927 h 1106488"/>
              <a:gd name="connsiteX23326" fmla="*/ 813294 w 1031876"/>
              <a:gd name="connsiteY23326" fmla="*/ 217758 h 1106488"/>
              <a:gd name="connsiteX23327" fmla="*/ 813078 w 1031876"/>
              <a:gd name="connsiteY23327" fmla="*/ 217758 h 1106488"/>
              <a:gd name="connsiteX23328" fmla="*/ 811110 w 1031876"/>
              <a:gd name="connsiteY23328" fmla="*/ 217758 h 1106488"/>
              <a:gd name="connsiteX23329" fmla="*/ 810255 w 1031876"/>
              <a:gd name="connsiteY23329" fmla="*/ 217758 h 1106488"/>
              <a:gd name="connsiteX23330" fmla="*/ 809400 w 1031876"/>
              <a:gd name="connsiteY23330" fmla="*/ 217758 h 1106488"/>
              <a:gd name="connsiteX23331" fmla="*/ 807691 w 1031876"/>
              <a:gd name="connsiteY23331" fmla="*/ 217758 h 1106488"/>
              <a:gd name="connsiteX23332" fmla="*/ 807657 w 1031876"/>
              <a:gd name="connsiteY23332" fmla="*/ 217485 h 1106488"/>
              <a:gd name="connsiteX23333" fmla="*/ 809400 w 1031876"/>
              <a:gd name="connsiteY23333" fmla="*/ 216905 h 1106488"/>
              <a:gd name="connsiteX23334" fmla="*/ 806926 w 1031876"/>
              <a:gd name="connsiteY23334" fmla="*/ 211137 h 1106488"/>
              <a:gd name="connsiteX23335" fmla="*/ 806862 w 1031876"/>
              <a:gd name="connsiteY23335" fmla="*/ 211137 h 1106488"/>
              <a:gd name="connsiteX23336" fmla="*/ 807657 w 1031876"/>
              <a:gd name="connsiteY23336" fmla="*/ 217485 h 1106488"/>
              <a:gd name="connsiteX23337" fmla="*/ 806836 w 1031876"/>
              <a:gd name="connsiteY23337" fmla="*/ 217758 h 1106488"/>
              <a:gd name="connsiteX23338" fmla="*/ 813674 w 1031876"/>
              <a:gd name="connsiteY23338" fmla="*/ 224589 h 1106488"/>
              <a:gd name="connsiteX23339" fmla="*/ 806836 w 1031876"/>
              <a:gd name="connsiteY23339" fmla="*/ 224589 h 1106488"/>
              <a:gd name="connsiteX23340" fmla="*/ 813674 w 1031876"/>
              <a:gd name="connsiteY23340" fmla="*/ 231419 h 1106488"/>
              <a:gd name="connsiteX23341" fmla="*/ 820511 w 1031876"/>
              <a:gd name="connsiteY23341" fmla="*/ 238250 h 1106488"/>
              <a:gd name="connsiteX23342" fmla="*/ 827349 w 1031876"/>
              <a:gd name="connsiteY23342" fmla="*/ 245080 h 1106488"/>
              <a:gd name="connsiteX23343" fmla="*/ 832870 w 1031876"/>
              <a:gd name="connsiteY23343" fmla="*/ 250596 h 1106488"/>
              <a:gd name="connsiteX23344" fmla="*/ 834164 w 1031876"/>
              <a:gd name="connsiteY23344" fmla="*/ 251889 h 1106488"/>
              <a:gd name="connsiteX23345" fmla="*/ 834164 w 1031876"/>
              <a:gd name="connsiteY23345" fmla="*/ 251889 h 1106488"/>
              <a:gd name="connsiteX23346" fmla="*/ 832870 w 1031876"/>
              <a:gd name="connsiteY23346" fmla="*/ 250596 h 1106488"/>
              <a:gd name="connsiteX23347" fmla="*/ 830768 w 1031876"/>
              <a:gd name="connsiteY23347" fmla="*/ 248495 h 1106488"/>
              <a:gd name="connsiteX23348" fmla="*/ 827349 w 1031876"/>
              <a:gd name="connsiteY23348" fmla="*/ 245080 h 1106488"/>
              <a:gd name="connsiteX23349" fmla="*/ 827349 w 1031876"/>
              <a:gd name="connsiteY23349" fmla="*/ 244226 h 1106488"/>
              <a:gd name="connsiteX23350" fmla="*/ 827349 w 1031876"/>
              <a:gd name="connsiteY23350" fmla="*/ 240811 h 1106488"/>
              <a:gd name="connsiteX23351" fmla="*/ 827349 w 1031876"/>
              <a:gd name="connsiteY23351" fmla="*/ 238890 h 1106488"/>
              <a:gd name="connsiteX23352" fmla="*/ 827087 w 1031876"/>
              <a:gd name="connsiteY23352" fmla="*/ 238442 h 1106488"/>
              <a:gd name="connsiteX23353" fmla="*/ 827349 w 1031876"/>
              <a:gd name="connsiteY23353" fmla="*/ 238735 h 1106488"/>
              <a:gd name="connsiteX23354" fmla="*/ 827349 w 1031876"/>
              <a:gd name="connsiteY23354" fmla="*/ 238698 h 1106488"/>
              <a:gd name="connsiteX23355" fmla="*/ 827087 w 1031876"/>
              <a:gd name="connsiteY23355" fmla="*/ 238442 h 1106488"/>
              <a:gd name="connsiteX23356" fmla="*/ 827349 w 1031876"/>
              <a:gd name="connsiteY23356" fmla="*/ 238588 h 1106488"/>
              <a:gd name="connsiteX23357" fmla="*/ 827349 w 1031876"/>
              <a:gd name="connsiteY23357" fmla="*/ 238442 h 1106488"/>
              <a:gd name="connsiteX23358" fmla="*/ 827349 w 1031876"/>
              <a:gd name="connsiteY23358" fmla="*/ 238250 h 1106488"/>
              <a:gd name="connsiteX23359" fmla="*/ 827376 w 1031876"/>
              <a:gd name="connsiteY23359" fmla="*/ 238442 h 1106488"/>
              <a:gd name="connsiteX23360" fmla="*/ 827402 w 1031876"/>
              <a:gd name="connsiteY23360" fmla="*/ 238618 h 1106488"/>
              <a:gd name="connsiteX23361" fmla="*/ 830938 w 1031876"/>
              <a:gd name="connsiteY23361" fmla="*/ 240593 h 1106488"/>
              <a:gd name="connsiteX23362" fmla="*/ 830263 w 1031876"/>
              <a:gd name="connsiteY23362" fmla="*/ 239117 h 1106488"/>
              <a:gd name="connsiteX23363" fmla="*/ 827088 w 1031876"/>
              <a:gd name="connsiteY23363" fmla="*/ 238125 h 1106488"/>
              <a:gd name="connsiteX23364" fmla="*/ 827089 w 1031876"/>
              <a:gd name="connsiteY23364" fmla="*/ 238125 h 1106488"/>
              <a:gd name="connsiteX23365" fmla="*/ 829469 w 1031876"/>
              <a:gd name="connsiteY23365" fmla="*/ 238125 h 1106488"/>
              <a:gd name="connsiteX23366" fmla="*/ 832644 w 1031876"/>
              <a:gd name="connsiteY23366" fmla="*/ 238125 h 1106488"/>
              <a:gd name="connsiteX23367" fmla="*/ 833438 w 1031876"/>
              <a:gd name="connsiteY23367" fmla="*/ 238125 h 1106488"/>
              <a:gd name="connsiteX23368" fmla="*/ 833438 w 1031876"/>
              <a:gd name="connsiteY23368" fmla="*/ 239117 h 1106488"/>
              <a:gd name="connsiteX23369" fmla="*/ 833438 w 1031876"/>
              <a:gd name="connsiteY23369" fmla="*/ 242325 h 1106488"/>
              <a:gd name="connsiteX23370" fmla="*/ 834141 w 1031876"/>
              <a:gd name="connsiteY23370" fmla="*/ 245074 h 1106488"/>
              <a:gd name="connsiteX23371" fmla="*/ 834186 w 1031876"/>
              <a:gd name="connsiteY23371" fmla="*/ 245080 h 1106488"/>
              <a:gd name="connsiteX23372" fmla="*/ 834186 w 1031876"/>
              <a:gd name="connsiteY23372" fmla="*/ 245251 h 1106488"/>
              <a:gd name="connsiteX23373" fmla="*/ 834231 w 1031876"/>
              <a:gd name="connsiteY23373" fmla="*/ 245427 h 1106488"/>
              <a:gd name="connsiteX23374" fmla="*/ 834186 w 1031876"/>
              <a:gd name="connsiteY23374" fmla="*/ 245383 h 1106488"/>
              <a:gd name="connsiteX23375" fmla="*/ 834186 w 1031876"/>
              <a:gd name="connsiteY23375" fmla="*/ 245416 h 1106488"/>
              <a:gd name="connsiteX23376" fmla="*/ 834231 w 1031876"/>
              <a:gd name="connsiteY23376" fmla="*/ 245427 h 1106488"/>
              <a:gd name="connsiteX23377" fmla="*/ 834231 w 1031876"/>
              <a:gd name="connsiteY23377" fmla="*/ 246300 h 1106488"/>
              <a:gd name="connsiteX23378" fmla="*/ 834231 w 1031876"/>
              <a:gd name="connsiteY23378" fmla="*/ 248919 h 1106488"/>
              <a:gd name="connsiteX23379" fmla="*/ 834231 w 1031876"/>
              <a:gd name="connsiteY23379" fmla="*/ 251539 h 1106488"/>
              <a:gd name="connsiteX23380" fmla="*/ 834231 w 1031876"/>
              <a:gd name="connsiteY23380" fmla="*/ 251955 h 1106488"/>
              <a:gd name="connsiteX23381" fmla="*/ 834688 w 1031876"/>
              <a:gd name="connsiteY23381" fmla="*/ 252412 h 1106488"/>
              <a:gd name="connsiteX23382" fmla="*/ 834231 w 1031876"/>
              <a:gd name="connsiteY23382" fmla="*/ 251956 h 1106488"/>
              <a:gd name="connsiteX23383" fmla="*/ 834231 w 1031876"/>
              <a:gd name="connsiteY23383" fmla="*/ 251989 h 1106488"/>
              <a:gd name="connsiteX23384" fmla="*/ 834473 w 1031876"/>
              <a:gd name="connsiteY23384" fmla="*/ 252412 h 1106488"/>
              <a:gd name="connsiteX23385" fmla="*/ 834688 w 1031876"/>
              <a:gd name="connsiteY23385" fmla="*/ 252412 h 1106488"/>
              <a:gd name="connsiteX23386" fmla="*/ 839689 w 1031876"/>
              <a:gd name="connsiteY23386" fmla="*/ 252412 h 1106488"/>
              <a:gd name="connsiteX23387" fmla="*/ 840582 w 1031876"/>
              <a:gd name="connsiteY23387" fmla="*/ 252412 h 1106488"/>
              <a:gd name="connsiteX23388" fmla="*/ 847726 w 1031876"/>
              <a:gd name="connsiteY23388" fmla="*/ 259556 h 1106488"/>
              <a:gd name="connsiteX23389" fmla="*/ 847726 w 1031876"/>
              <a:gd name="connsiteY23389" fmla="*/ 259622 h 1106488"/>
              <a:gd name="connsiteX23390" fmla="*/ 847726 w 1031876"/>
              <a:gd name="connsiteY23390" fmla="*/ 263128 h 1106488"/>
              <a:gd name="connsiteX23391" fmla="*/ 847726 w 1031876"/>
              <a:gd name="connsiteY23391" fmla="*/ 264781 h 1106488"/>
              <a:gd name="connsiteX23392" fmla="*/ 847726 w 1031876"/>
              <a:gd name="connsiteY23392" fmla="*/ 265641 h 1106488"/>
              <a:gd name="connsiteX23393" fmla="*/ 848564 w 1031876"/>
              <a:gd name="connsiteY23393" fmla="*/ 266700 h 1106488"/>
              <a:gd name="connsiteX23394" fmla="*/ 854076 w 1031876"/>
              <a:gd name="connsiteY23394" fmla="*/ 266700 h 1106488"/>
              <a:gd name="connsiteX23395" fmla="*/ 854076 w 1031876"/>
              <a:gd name="connsiteY23395" fmla="*/ 272256 h 1106488"/>
              <a:gd name="connsiteX23396" fmla="*/ 854076 w 1031876"/>
              <a:gd name="connsiteY23396" fmla="*/ 272521 h 1106488"/>
              <a:gd name="connsiteX23397" fmla="*/ 854076 w 1031876"/>
              <a:gd name="connsiteY23397" fmla="*/ 273050 h 1106488"/>
              <a:gd name="connsiteX23398" fmla="*/ 854076 w 1031876"/>
              <a:gd name="connsiteY23398" fmla="*/ 275960 h 1106488"/>
              <a:gd name="connsiteX23399" fmla="*/ 854076 w 1031876"/>
              <a:gd name="connsiteY23399" fmla="*/ 279400 h 1106488"/>
              <a:gd name="connsiteX23400" fmla="*/ 847726 w 1031876"/>
              <a:gd name="connsiteY23400" fmla="*/ 272521 h 1106488"/>
              <a:gd name="connsiteX23401" fmla="*/ 852489 w 1031876"/>
              <a:gd name="connsiteY23401" fmla="*/ 271661 h 1106488"/>
              <a:gd name="connsiteX23402" fmla="*/ 851536 w 1031876"/>
              <a:gd name="connsiteY23402" fmla="*/ 270457 h 1106488"/>
              <a:gd name="connsiteX23403" fmla="*/ 853511 w 1031876"/>
              <a:gd name="connsiteY23403" fmla="*/ 272062 h 1106488"/>
              <a:gd name="connsiteX23404" fmla="*/ 850901 w 1031876"/>
              <a:gd name="connsiteY23404" fmla="*/ 267494 h 1106488"/>
              <a:gd name="connsiteX23405" fmla="*/ 848770 w 1031876"/>
              <a:gd name="connsiteY23405" fmla="*/ 266961 h 1106488"/>
              <a:gd name="connsiteX23406" fmla="*/ 851536 w 1031876"/>
              <a:gd name="connsiteY23406" fmla="*/ 270457 h 1106488"/>
              <a:gd name="connsiteX23407" fmla="*/ 850901 w 1031876"/>
              <a:gd name="connsiteY23407" fmla="*/ 269941 h 1106488"/>
              <a:gd name="connsiteX23408" fmla="*/ 850035 w 1031876"/>
              <a:gd name="connsiteY23408" fmla="*/ 270644 h 1106488"/>
              <a:gd name="connsiteX23409" fmla="*/ 847726 w 1031876"/>
              <a:gd name="connsiteY23409" fmla="*/ 272521 h 1106488"/>
              <a:gd name="connsiteX23410" fmla="*/ 847726 w 1031876"/>
              <a:gd name="connsiteY23410" fmla="*/ 266700 h 1106488"/>
              <a:gd name="connsiteX23411" fmla="*/ 847725 w 1031876"/>
              <a:gd name="connsiteY23411" fmla="*/ 266699 h 1106488"/>
              <a:gd name="connsiteX23412" fmla="*/ 847725 w 1031876"/>
              <a:gd name="connsiteY23412" fmla="*/ 269478 h 1106488"/>
              <a:gd name="connsiteX23413" fmla="*/ 847725 w 1031876"/>
              <a:gd name="connsiteY23413" fmla="*/ 273050 h 1106488"/>
              <a:gd name="connsiteX23414" fmla="*/ 841375 w 1031876"/>
              <a:gd name="connsiteY23414" fmla="*/ 265906 h 1106488"/>
              <a:gd name="connsiteX23415" fmla="*/ 841375 w 1031876"/>
              <a:gd name="connsiteY23415" fmla="*/ 265013 h 1106488"/>
              <a:gd name="connsiteX23416" fmla="*/ 841375 w 1031876"/>
              <a:gd name="connsiteY23416" fmla="*/ 262235 h 1106488"/>
              <a:gd name="connsiteX23417" fmla="*/ 841375 w 1031876"/>
              <a:gd name="connsiteY23417" fmla="*/ 261441 h 1106488"/>
              <a:gd name="connsiteX23418" fmla="*/ 841375 w 1031876"/>
              <a:gd name="connsiteY23418" fmla="*/ 259556 h 1106488"/>
              <a:gd name="connsiteX23419" fmla="*/ 841375 w 1031876"/>
              <a:gd name="connsiteY23419" fmla="*/ 258762 h 1106488"/>
              <a:gd name="connsiteX23420" fmla="*/ 844554 w 1031876"/>
              <a:gd name="connsiteY23420" fmla="*/ 262338 h 1106488"/>
              <a:gd name="connsiteX23421" fmla="*/ 840582 w 1031876"/>
              <a:gd name="connsiteY23421" fmla="*/ 256877 h 1106488"/>
              <a:gd name="connsiteX23422" fmla="*/ 835049 w 1031876"/>
              <a:gd name="connsiteY23422" fmla="*/ 253419 h 1106488"/>
              <a:gd name="connsiteX23423" fmla="*/ 836673 w 1031876"/>
              <a:gd name="connsiteY23423" fmla="*/ 256257 h 1106488"/>
              <a:gd name="connsiteX23424" fmla="*/ 835041 w 1031876"/>
              <a:gd name="connsiteY23424" fmla="*/ 255326 h 1106488"/>
              <a:gd name="connsiteX23425" fmla="*/ 834474 w 1031876"/>
              <a:gd name="connsiteY23425" fmla="*/ 253059 h 1106488"/>
              <a:gd name="connsiteX23426" fmla="*/ 834338 w 1031876"/>
              <a:gd name="connsiteY23426" fmla="*/ 252975 h 1106488"/>
              <a:gd name="connsiteX23427" fmla="*/ 835041 w 1031876"/>
              <a:gd name="connsiteY23427" fmla="*/ 257887 h 1106488"/>
              <a:gd name="connsiteX23428" fmla="*/ 841024 w 1031876"/>
              <a:gd name="connsiteY23428" fmla="*/ 258741 h 1106488"/>
              <a:gd name="connsiteX23429" fmla="*/ 834186 w 1031876"/>
              <a:gd name="connsiteY23429" fmla="*/ 258741 h 1106488"/>
              <a:gd name="connsiteX23430" fmla="*/ 834186 w 1031876"/>
              <a:gd name="connsiteY23430" fmla="*/ 259595 h 1106488"/>
              <a:gd name="connsiteX23431" fmla="*/ 834186 w 1031876"/>
              <a:gd name="connsiteY23431" fmla="*/ 262156 h 1106488"/>
              <a:gd name="connsiteX23432" fmla="*/ 834186 w 1031876"/>
              <a:gd name="connsiteY23432" fmla="*/ 263010 h 1106488"/>
              <a:gd name="connsiteX23433" fmla="*/ 834186 w 1031876"/>
              <a:gd name="connsiteY23433" fmla="*/ 264718 h 1106488"/>
              <a:gd name="connsiteX23434" fmla="*/ 834186 w 1031876"/>
              <a:gd name="connsiteY23434" fmla="*/ 265571 h 1106488"/>
              <a:gd name="connsiteX23435" fmla="*/ 830768 w 1031876"/>
              <a:gd name="connsiteY23435" fmla="*/ 263010 h 1106488"/>
              <a:gd name="connsiteX23436" fmla="*/ 830306 w 1031876"/>
              <a:gd name="connsiteY23436" fmla="*/ 263356 h 1106488"/>
              <a:gd name="connsiteX23437" fmla="*/ 829835 w 1031876"/>
              <a:gd name="connsiteY23437" fmla="*/ 263088 h 1106488"/>
              <a:gd name="connsiteX23438" fmla="*/ 827349 w 1031876"/>
              <a:gd name="connsiteY23438" fmla="*/ 258741 h 1106488"/>
              <a:gd name="connsiteX23439" fmla="*/ 826494 w 1031876"/>
              <a:gd name="connsiteY23439" fmla="*/ 255326 h 1106488"/>
              <a:gd name="connsiteX23440" fmla="*/ 823442 w 1031876"/>
              <a:gd name="connsiteY23440" fmla="*/ 253583 h 1106488"/>
              <a:gd name="connsiteX23441" fmla="*/ 827349 w 1031876"/>
              <a:gd name="connsiteY23441" fmla="*/ 251911 h 1106488"/>
              <a:gd name="connsiteX23442" fmla="*/ 820511 w 1031876"/>
              <a:gd name="connsiteY23442" fmla="*/ 251911 h 1106488"/>
              <a:gd name="connsiteX23443" fmla="*/ 817093 w 1031876"/>
              <a:gd name="connsiteY23443" fmla="*/ 254472 h 1106488"/>
              <a:gd name="connsiteX23444" fmla="*/ 814101 w 1031876"/>
              <a:gd name="connsiteY23444" fmla="*/ 252231 h 1106488"/>
              <a:gd name="connsiteX23445" fmla="*/ 814190 w 1031876"/>
              <a:gd name="connsiteY23445" fmla="*/ 252941 h 1106488"/>
              <a:gd name="connsiteX23446" fmla="*/ 819265 w 1031876"/>
              <a:gd name="connsiteY23446" fmla="*/ 258741 h 1106488"/>
              <a:gd name="connsiteX23447" fmla="*/ 820511 w 1031876"/>
              <a:gd name="connsiteY23447" fmla="*/ 258741 h 1106488"/>
              <a:gd name="connsiteX23448" fmla="*/ 820511 w 1031876"/>
              <a:gd name="connsiteY23448" fmla="*/ 260122 h 1106488"/>
              <a:gd name="connsiteX23449" fmla="*/ 820511 w 1031876"/>
              <a:gd name="connsiteY23449" fmla="*/ 264718 h 1106488"/>
              <a:gd name="connsiteX23450" fmla="*/ 820511 w 1031876"/>
              <a:gd name="connsiteY23450" fmla="*/ 265571 h 1106488"/>
              <a:gd name="connsiteX23451" fmla="*/ 820738 w 1031876"/>
              <a:gd name="connsiteY23451" fmla="*/ 265831 h 1106488"/>
              <a:gd name="connsiteX23452" fmla="*/ 820738 w 1031876"/>
              <a:gd name="connsiteY23452" fmla="*/ 262731 h 1106488"/>
              <a:gd name="connsiteX23453" fmla="*/ 820738 w 1031876"/>
              <a:gd name="connsiteY23453" fmla="*/ 261739 h 1106488"/>
              <a:gd name="connsiteX23454" fmla="*/ 820738 w 1031876"/>
              <a:gd name="connsiteY23454" fmla="*/ 260349 h 1106488"/>
              <a:gd name="connsiteX23455" fmla="*/ 820738 w 1031876"/>
              <a:gd name="connsiteY23455" fmla="*/ 259754 h 1106488"/>
              <a:gd name="connsiteX23456" fmla="*/ 820738 w 1031876"/>
              <a:gd name="connsiteY23456" fmla="*/ 258762 h 1106488"/>
              <a:gd name="connsiteX23457" fmla="*/ 826294 w 1031876"/>
              <a:gd name="connsiteY23457" fmla="*/ 265708 h 1106488"/>
              <a:gd name="connsiteX23458" fmla="*/ 827084 w 1031876"/>
              <a:gd name="connsiteY23458" fmla="*/ 266695 h 1106488"/>
              <a:gd name="connsiteX23459" fmla="*/ 827088 w 1031876"/>
              <a:gd name="connsiteY23459" fmla="*/ 266700 h 1106488"/>
              <a:gd name="connsiteX23460" fmla="*/ 823913 w 1031876"/>
              <a:gd name="connsiteY23460" fmla="*/ 266700 h 1106488"/>
              <a:gd name="connsiteX23461" fmla="*/ 821500 w 1031876"/>
              <a:gd name="connsiteY23461" fmla="*/ 266700 h 1106488"/>
              <a:gd name="connsiteX23462" fmla="*/ 826494 w 1031876"/>
              <a:gd name="connsiteY23462" fmla="*/ 272402 h 1106488"/>
              <a:gd name="connsiteX23463" fmla="*/ 827349 w 1031876"/>
              <a:gd name="connsiteY23463" fmla="*/ 279232 h 1106488"/>
              <a:gd name="connsiteX23464" fmla="*/ 833331 w 1031876"/>
              <a:gd name="connsiteY23464" fmla="*/ 286063 h 1106488"/>
              <a:gd name="connsiteX23465" fmla="*/ 833438 w 1031876"/>
              <a:gd name="connsiteY23465" fmla="*/ 286915 h 1106488"/>
              <a:gd name="connsiteX23466" fmla="*/ 833438 w 1031876"/>
              <a:gd name="connsiteY23466" fmla="*/ 285750 h 1106488"/>
              <a:gd name="connsiteX23467" fmla="*/ 833438 w 1031876"/>
              <a:gd name="connsiteY23467" fmla="*/ 285316 h 1106488"/>
              <a:gd name="connsiteX23468" fmla="*/ 833331 w 1031876"/>
              <a:gd name="connsiteY23468" fmla="*/ 285209 h 1106488"/>
              <a:gd name="connsiteX23469" fmla="*/ 827349 w 1031876"/>
              <a:gd name="connsiteY23469" fmla="*/ 279232 h 1106488"/>
              <a:gd name="connsiteX23470" fmla="*/ 834186 w 1031876"/>
              <a:gd name="connsiteY23470" fmla="*/ 279232 h 1106488"/>
              <a:gd name="connsiteX23471" fmla="*/ 834186 w 1031876"/>
              <a:gd name="connsiteY23471" fmla="*/ 280198 h 1106488"/>
              <a:gd name="connsiteX23472" fmla="*/ 836415 w 1031876"/>
              <a:gd name="connsiteY23472" fmla="*/ 282575 h 1106488"/>
              <a:gd name="connsiteX23473" fmla="*/ 834391 w 1031876"/>
              <a:gd name="connsiteY23473" fmla="*/ 284734 h 1106488"/>
              <a:gd name="connsiteX23474" fmla="*/ 834430 w 1031876"/>
              <a:gd name="connsiteY23474" fmla="*/ 284956 h 1106488"/>
              <a:gd name="connsiteX23475" fmla="*/ 840625 w 1031876"/>
              <a:gd name="connsiteY23475" fmla="*/ 285664 h 1106488"/>
              <a:gd name="connsiteX23476" fmla="*/ 840933 w 1031876"/>
              <a:gd name="connsiteY23476" fmla="*/ 285699 h 1106488"/>
              <a:gd name="connsiteX23477" fmla="*/ 840169 w 1031876"/>
              <a:gd name="connsiteY23477" fmla="*/ 282648 h 1106488"/>
              <a:gd name="connsiteX23478" fmla="*/ 834186 w 1031876"/>
              <a:gd name="connsiteY23478" fmla="*/ 279232 h 1106488"/>
              <a:gd name="connsiteX23479" fmla="*/ 834186 w 1031876"/>
              <a:gd name="connsiteY23479" fmla="*/ 276671 h 1106488"/>
              <a:gd name="connsiteX23480" fmla="*/ 834186 w 1031876"/>
              <a:gd name="connsiteY23480" fmla="*/ 275817 h 1106488"/>
              <a:gd name="connsiteX23481" fmla="*/ 834186 w 1031876"/>
              <a:gd name="connsiteY23481" fmla="*/ 272402 h 1106488"/>
              <a:gd name="connsiteX23482" fmla="*/ 835041 w 1031876"/>
              <a:gd name="connsiteY23482" fmla="*/ 272402 h 1106488"/>
              <a:gd name="connsiteX23483" fmla="*/ 841024 w 1031876"/>
              <a:gd name="connsiteY23483" fmla="*/ 279232 h 1106488"/>
              <a:gd name="connsiteX23484" fmla="*/ 841376 w 1031876"/>
              <a:gd name="connsiteY23484" fmla="*/ 279701 h 1106488"/>
              <a:gd name="connsiteX23485" fmla="*/ 841376 w 1031876"/>
              <a:gd name="connsiteY23485" fmla="*/ 279584 h 1106488"/>
              <a:gd name="connsiteX23486" fmla="*/ 841024 w 1031876"/>
              <a:gd name="connsiteY23486" fmla="*/ 279232 h 1106488"/>
              <a:gd name="connsiteX23487" fmla="*/ 841376 w 1031876"/>
              <a:gd name="connsiteY23487" fmla="*/ 279320 h 1106488"/>
              <a:gd name="connsiteX23488" fmla="*/ 841376 w 1031876"/>
              <a:gd name="connsiteY23488" fmla="*/ 278606 h 1106488"/>
              <a:gd name="connsiteX23489" fmla="*/ 841376 w 1031876"/>
              <a:gd name="connsiteY23489" fmla="*/ 273050 h 1106488"/>
              <a:gd name="connsiteX23490" fmla="*/ 843757 w 1031876"/>
              <a:gd name="connsiteY23490" fmla="*/ 278606 h 1106488"/>
              <a:gd name="connsiteX23491" fmla="*/ 841513 w 1031876"/>
              <a:gd name="connsiteY23491" fmla="*/ 279354 h 1106488"/>
              <a:gd name="connsiteX23492" fmla="*/ 841695 w 1031876"/>
              <a:gd name="connsiteY23492" fmla="*/ 279400 h 1106488"/>
              <a:gd name="connsiteX23493" fmla="*/ 842964 w 1031876"/>
              <a:gd name="connsiteY23493" fmla="*/ 279400 h 1106488"/>
              <a:gd name="connsiteX23494" fmla="*/ 842964 w 1031876"/>
              <a:gd name="connsiteY23494" fmla="*/ 279717 h 1106488"/>
              <a:gd name="connsiteX23495" fmla="*/ 844443 w 1031876"/>
              <a:gd name="connsiteY23495" fmla="*/ 280086 h 1106488"/>
              <a:gd name="connsiteX23496" fmla="*/ 847861 w 1031876"/>
              <a:gd name="connsiteY23496" fmla="*/ 286063 h 1106488"/>
              <a:gd name="connsiteX23497" fmla="*/ 842781 w 1031876"/>
              <a:gd name="connsiteY23497" fmla="*/ 280988 h 1106488"/>
              <a:gd name="connsiteX23498" fmla="*/ 842342 w 1031876"/>
              <a:gd name="connsiteY23498" fmla="*/ 280988 h 1106488"/>
              <a:gd name="connsiteX23499" fmla="*/ 843588 w 1031876"/>
              <a:gd name="connsiteY23499" fmla="*/ 282648 h 1106488"/>
              <a:gd name="connsiteX23500" fmla="*/ 842687 w 1031876"/>
              <a:gd name="connsiteY23500" fmla="*/ 283848 h 1106488"/>
              <a:gd name="connsiteX23501" fmla="*/ 841879 w 1031876"/>
              <a:gd name="connsiteY23501" fmla="*/ 283501 h 1106488"/>
              <a:gd name="connsiteX23502" fmla="*/ 841376 w 1031876"/>
              <a:gd name="connsiteY23502" fmla="*/ 285007 h 1106488"/>
              <a:gd name="connsiteX23503" fmla="*/ 841137 w 1031876"/>
              <a:gd name="connsiteY23503" fmla="*/ 285723 h 1106488"/>
              <a:gd name="connsiteX23504" fmla="*/ 841268 w 1031876"/>
              <a:gd name="connsiteY23504" fmla="*/ 285738 h 1106488"/>
              <a:gd name="connsiteX23505" fmla="*/ 841376 w 1031876"/>
              <a:gd name="connsiteY23505" fmla="*/ 285594 h 1106488"/>
              <a:gd name="connsiteX23506" fmla="*/ 842687 w 1031876"/>
              <a:gd name="connsiteY23506" fmla="*/ 283848 h 1106488"/>
              <a:gd name="connsiteX23507" fmla="*/ 847861 w 1031876"/>
              <a:gd name="connsiteY23507" fmla="*/ 286063 h 1106488"/>
              <a:gd name="connsiteX23508" fmla="*/ 841024 w 1031876"/>
              <a:gd name="connsiteY23508" fmla="*/ 286063 h 1106488"/>
              <a:gd name="connsiteX23509" fmla="*/ 841259 w 1031876"/>
              <a:gd name="connsiteY23509" fmla="*/ 285750 h 1106488"/>
              <a:gd name="connsiteX23510" fmla="*/ 841128 w 1031876"/>
              <a:gd name="connsiteY23510" fmla="*/ 285750 h 1106488"/>
              <a:gd name="connsiteX23511" fmla="*/ 841024 w 1031876"/>
              <a:gd name="connsiteY23511" fmla="*/ 286063 h 1106488"/>
              <a:gd name="connsiteX23512" fmla="*/ 840946 w 1031876"/>
              <a:gd name="connsiteY23512" fmla="*/ 285750 h 1106488"/>
              <a:gd name="connsiteX23513" fmla="*/ 840711 w 1031876"/>
              <a:gd name="connsiteY23513" fmla="*/ 285750 h 1106488"/>
              <a:gd name="connsiteX23514" fmla="*/ 837407 w 1031876"/>
              <a:gd name="connsiteY23514" fmla="*/ 285750 h 1106488"/>
              <a:gd name="connsiteX23515" fmla="*/ 835026 w 1031876"/>
              <a:gd name="connsiteY23515" fmla="*/ 285750 h 1106488"/>
              <a:gd name="connsiteX23516" fmla="*/ 835026 w 1031876"/>
              <a:gd name="connsiteY23516" fmla="*/ 286063 h 1106488"/>
              <a:gd name="connsiteX23517" fmla="*/ 835041 w 1031876"/>
              <a:gd name="connsiteY23517" fmla="*/ 286063 h 1106488"/>
              <a:gd name="connsiteX23518" fmla="*/ 841024 w 1031876"/>
              <a:gd name="connsiteY23518" fmla="*/ 286063 h 1106488"/>
              <a:gd name="connsiteX23519" fmla="*/ 837117 w 1031876"/>
              <a:gd name="connsiteY23519" fmla="*/ 287736 h 1106488"/>
              <a:gd name="connsiteX23520" fmla="*/ 835026 w 1031876"/>
              <a:gd name="connsiteY23520" fmla="*/ 286542 h 1106488"/>
              <a:gd name="connsiteX23521" fmla="*/ 835026 w 1031876"/>
              <a:gd name="connsiteY23521" fmla="*/ 287338 h 1106488"/>
              <a:gd name="connsiteX23522" fmla="*/ 834612 w 1031876"/>
              <a:gd name="connsiteY23522" fmla="*/ 287338 h 1106488"/>
              <a:gd name="connsiteX23523" fmla="*/ 835041 w 1031876"/>
              <a:gd name="connsiteY23523" fmla="*/ 288624 h 1106488"/>
              <a:gd name="connsiteX23524" fmla="*/ 837117 w 1031876"/>
              <a:gd name="connsiteY23524" fmla="*/ 287736 h 1106488"/>
              <a:gd name="connsiteX23525" fmla="*/ 840169 w 1031876"/>
              <a:gd name="connsiteY23525" fmla="*/ 289478 h 1106488"/>
              <a:gd name="connsiteX23526" fmla="*/ 841024 w 1031876"/>
              <a:gd name="connsiteY23526" fmla="*/ 292893 h 1106488"/>
              <a:gd name="connsiteX23527" fmla="*/ 835041 w 1031876"/>
              <a:gd name="connsiteY23527" fmla="*/ 292039 h 1106488"/>
              <a:gd name="connsiteX23528" fmla="*/ 834368 w 1031876"/>
              <a:gd name="connsiteY23528" fmla="*/ 287338 h 1106488"/>
              <a:gd name="connsiteX23529" fmla="*/ 834186 w 1031876"/>
              <a:gd name="connsiteY23529" fmla="*/ 287338 h 1106488"/>
              <a:gd name="connsiteX23530" fmla="*/ 833491 w 1031876"/>
              <a:gd name="connsiteY23530" fmla="*/ 287338 h 1106488"/>
              <a:gd name="connsiteX23531" fmla="*/ 834186 w 1031876"/>
              <a:gd name="connsiteY23531" fmla="*/ 292893 h 1106488"/>
              <a:gd name="connsiteX23532" fmla="*/ 830768 w 1031876"/>
              <a:gd name="connsiteY23532" fmla="*/ 290332 h 1106488"/>
              <a:gd name="connsiteX23533" fmla="*/ 830084 w 1031876"/>
              <a:gd name="connsiteY23533" fmla="*/ 290844 h 1106488"/>
              <a:gd name="connsiteX23534" fmla="*/ 829566 w 1031876"/>
              <a:gd name="connsiteY23534" fmla="*/ 289940 h 1106488"/>
              <a:gd name="connsiteX23535" fmla="*/ 829913 w 1031876"/>
              <a:gd name="connsiteY23535" fmla="*/ 289478 h 1106488"/>
              <a:gd name="connsiteX23536" fmla="*/ 829214 w 1031876"/>
              <a:gd name="connsiteY23536" fmla="*/ 288547 h 1106488"/>
              <a:gd name="connsiteX23537" fmla="*/ 829913 w 1031876"/>
              <a:gd name="connsiteY23537" fmla="*/ 286917 h 1106488"/>
              <a:gd name="connsiteX23538" fmla="*/ 827349 w 1031876"/>
              <a:gd name="connsiteY23538" fmla="*/ 286063 h 1106488"/>
              <a:gd name="connsiteX23539" fmla="*/ 820511 w 1031876"/>
              <a:gd name="connsiteY23539" fmla="*/ 279232 h 1106488"/>
              <a:gd name="connsiteX23540" fmla="*/ 813674 w 1031876"/>
              <a:gd name="connsiteY23540" fmla="*/ 272402 h 1106488"/>
              <a:gd name="connsiteX23541" fmla="*/ 806836 w 1031876"/>
              <a:gd name="connsiteY23541" fmla="*/ 265571 h 1106488"/>
              <a:gd name="connsiteX23542" fmla="*/ 806836 w 1031876"/>
              <a:gd name="connsiteY23542" fmla="*/ 268987 h 1106488"/>
              <a:gd name="connsiteX23543" fmla="*/ 806836 w 1031876"/>
              <a:gd name="connsiteY23543" fmla="*/ 269841 h 1106488"/>
              <a:gd name="connsiteX23544" fmla="*/ 806836 w 1031876"/>
              <a:gd name="connsiteY23544" fmla="*/ 272402 h 1106488"/>
              <a:gd name="connsiteX23545" fmla="*/ 799998 w 1031876"/>
              <a:gd name="connsiteY23545" fmla="*/ 265571 h 1106488"/>
              <a:gd name="connsiteX23546" fmla="*/ 799998 w 1031876"/>
              <a:gd name="connsiteY23546" fmla="*/ 272402 h 1106488"/>
              <a:gd name="connsiteX23547" fmla="*/ 793161 w 1031876"/>
              <a:gd name="connsiteY23547" fmla="*/ 265571 h 1106488"/>
              <a:gd name="connsiteX23548" fmla="*/ 792306 w 1031876"/>
              <a:gd name="connsiteY23548" fmla="*/ 262156 h 1106488"/>
              <a:gd name="connsiteX23549" fmla="*/ 786607 w 1031876"/>
              <a:gd name="connsiteY23549" fmla="*/ 258903 h 1106488"/>
              <a:gd name="connsiteX23550" fmla="*/ 786323 w 1031876"/>
              <a:gd name="connsiteY23550" fmla="*/ 258741 h 1106488"/>
              <a:gd name="connsiteX23551" fmla="*/ 786323 w 1031876"/>
              <a:gd name="connsiteY23551" fmla="*/ 251911 h 1106488"/>
              <a:gd name="connsiteX23552" fmla="*/ 785468 w 1031876"/>
              <a:gd name="connsiteY23552" fmla="*/ 251911 h 1106488"/>
              <a:gd name="connsiteX23553" fmla="*/ 780341 w 1031876"/>
              <a:gd name="connsiteY23553" fmla="*/ 251911 h 1106488"/>
              <a:gd name="connsiteX23554" fmla="*/ 779486 w 1031876"/>
              <a:gd name="connsiteY23554" fmla="*/ 251911 h 1106488"/>
              <a:gd name="connsiteX23555" fmla="*/ 779486 w 1031876"/>
              <a:gd name="connsiteY23555" fmla="*/ 251057 h 1106488"/>
              <a:gd name="connsiteX23556" fmla="*/ 779486 w 1031876"/>
              <a:gd name="connsiteY23556" fmla="*/ 248495 h 1106488"/>
              <a:gd name="connsiteX23557" fmla="*/ 779486 w 1031876"/>
              <a:gd name="connsiteY23557" fmla="*/ 245934 h 1106488"/>
              <a:gd name="connsiteX23558" fmla="*/ 779486 w 1031876"/>
              <a:gd name="connsiteY23558" fmla="*/ 245080 h 1106488"/>
              <a:gd name="connsiteX23559" fmla="*/ 779486 w 1031876"/>
              <a:gd name="connsiteY23559" fmla="*/ 251911 h 1106488"/>
              <a:gd name="connsiteX23560" fmla="*/ 776067 w 1031876"/>
              <a:gd name="connsiteY23560" fmla="*/ 249349 h 1106488"/>
              <a:gd name="connsiteX23561" fmla="*/ 773742 w 1031876"/>
              <a:gd name="connsiteY23561" fmla="*/ 251091 h 1106488"/>
              <a:gd name="connsiteX23562" fmla="*/ 773503 w 1031876"/>
              <a:gd name="connsiteY23562" fmla="*/ 251057 h 1106488"/>
              <a:gd name="connsiteX23563" fmla="*/ 773114 w 1031876"/>
              <a:gd name="connsiteY23563" fmla="*/ 248338 h 1106488"/>
              <a:gd name="connsiteX23564" fmla="*/ 773114 w 1031876"/>
              <a:gd name="connsiteY23564" fmla="*/ 249237 h 1106488"/>
              <a:gd name="connsiteX23565" fmla="*/ 773114 w 1031876"/>
              <a:gd name="connsiteY23565" fmla="*/ 251562 h 1106488"/>
              <a:gd name="connsiteX23566" fmla="*/ 773742 w 1031876"/>
              <a:gd name="connsiteY23566" fmla="*/ 251091 h 1106488"/>
              <a:gd name="connsiteX23567" fmla="*/ 779486 w 1031876"/>
              <a:gd name="connsiteY23567" fmla="*/ 251911 h 1106488"/>
              <a:gd name="connsiteX23568" fmla="*/ 776067 w 1031876"/>
              <a:gd name="connsiteY23568" fmla="*/ 251911 h 1106488"/>
              <a:gd name="connsiteX23569" fmla="*/ 773114 w 1031876"/>
              <a:gd name="connsiteY23569" fmla="*/ 251911 h 1106488"/>
              <a:gd name="connsiteX23570" fmla="*/ 773114 w 1031876"/>
              <a:gd name="connsiteY23570" fmla="*/ 252412 h 1106488"/>
              <a:gd name="connsiteX23571" fmla="*/ 773114 w 1031876"/>
              <a:gd name="connsiteY23571" fmla="*/ 254793 h 1106488"/>
              <a:gd name="connsiteX23572" fmla="*/ 773114 w 1031876"/>
              <a:gd name="connsiteY23572" fmla="*/ 256381 h 1106488"/>
              <a:gd name="connsiteX23573" fmla="*/ 773114 w 1031876"/>
              <a:gd name="connsiteY23573" fmla="*/ 257968 h 1106488"/>
              <a:gd name="connsiteX23574" fmla="*/ 773114 w 1031876"/>
              <a:gd name="connsiteY23574" fmla="*/ 258762 h 1106488"/>
              <a:gd name="connsiteX23575" fmla="*/ 765176 w 1031876"/>
              <a:gd name="connsiteY23575" fmla="*/ 246062 h 1106488"/>
              <a:gd name="connsiteX23576" fmla="*/ 772122 w 1031876"/>
              <a:gd name="connsiteY23576" fmla="*/ 248443 h 1106488"/>
              <a:gd name="connsiteX23577" fmla="*/ 772872 w 1031876"/>
              <a:gd name="connsiteY23577" fmla="*/ 246644 h 1106488"/>
              <a:gd name="connsiteX23578" fmla="*/ 772648 w 1031876"/>
              <a:gd name="connsiteY23578" fmla="*/ 245080 h 1106488"/>
              <a:gd name="connsiteX23579" fmla="*/ 765810 w 1031876"/>
              <a:gd name="connsiteY23579" fmla="*/ 238250 h 1106488"/>
              <a:gd name="connsiteX23580" fmla="*/ 758973 w 1031876"/>
              <a:gd name="connsiteY23580" fmla="*/ 231419 h 1106488"/>
              <a:gd name="connsiteX23581" fmla="*/ 758118 w 1031876"/>
              <a:gd name="connsiteY23581" fmla="*/ 231419 h 1106488"/>
              <a:gd name="connsiteX23582" fmla="*/ 756409 w 1031876"/>
              <a:gd name="connsiteY23582" fmla="*/ 231419 h 1106488"/>
              <a:gd name="connsiteX23583" fmla="*/ 755554 w 1031876"/>
              <a:gd name="connsiteY23583" fmla="*/ 231419 h 1106488"/>
              <a:gd name="connsiteX23584" fmla="*/ 752990 w 1031876"/>
              <a:gd name="connsiteY23584" fmla="*/ 231419 h 1106488"/>
              <a:gd name="connsiteX23585" fmla="*/ 752135 w 1031876"/>
              <a:gd name="connsiteY23585" fmla="*/ 231419 h 1106488"/>
              <a:gd name="connsiteX23586" fmla="*/ 752135 w 1031876"/>
              <a:gd name="connsiteY23586" fmla="*/ 228004 h 1106488"/>
              <a:gd name="connsiteX23587" fmla="*/ 752135 w 1031876"/>
              <a:gd name="connsiteY23587" fmla="*/ 225443 h 1106488"/>
              <a:gd name="connsiteX23588" fmla="*/ 752135 w 1031876"/>
              <a:gd name="connsiteY23588" fmla="*/ 224589 h 1106488"/>
              <a:gd name="connsiteX23589" fmla="*/ 750084 w 1031876"/>
              <a:gd name="connsiteY23589" fmla="*/ 227321 h 1106488"/>
              <a:gd name="connsiteX23590" fmla="*/ 745298 w 1031876"/>
              <a:gd name="connsiteY23590" fmla="*/ 224589 h 1106488"/>
              <a:gd name="connsiteX23591" fmla="*/ 738460 w 1031876"/>
              <a:gd name="connsiteY23591" fmla="*/ 222105 h 1106488"/>
              <a:gd name="connsiteX23592" fmla="*/ 738460 w 1031876"/>
              <a:gd name="connsiteY23592" fmla="*/ 220320 h 1106488"/>
              <a:gd name="connsiteX23593" fmla="*/ 738460 w 1031876"/>
              <a:gd name="connsiteY23593" fmla="*/ 217758 h 1106488"/>
              <a:gd name="connsiteX23594" fmla="*/ 731622 w 1031876"/>
              <a:gd name="connsiteY23594" fmla="*/ 217758 h 1106488"/>
              <a:gd name="connsiteX23595" fmla="*/ 731622 w 1031876"/>
              <a:gd name="connsiteY23595" fmla="*/ 224589 h 1106488"/>
              <a:gd name="connsiteX23596" fmla="*/ 738460 w 1031876"/>
              <a:gd name="connsiteY23596" fmla="*/ 224589 h 1106488"/>
              <a:gd name="connsiteX23597" fmla="*/ 736644 w 1031876"/>
              <a:gd name="connsiteY23597" fmla="*/ 225656 h 1106488"/>
              <a:gd name="connsiteX23598" fmla="*/ 738188 w 1031876"/>
              <a:gd name="connsiteY23598" fmla="*/ 227014 h 1106488"/>
              <a:gd name="connsiteX23599" fmla="*/ 738188 w 1031876"/>
              <a:gd name="connsiteY23599" fmla="*/ 225425 h 1106488"/>
              <a:gd name="connsiteX23600" fmla="*/ 738460 w 1031876"/>
              <a:gd name="connsiteY23600" fmla="*/ 226513 h 1106488"/>
              <a:gd name="connsiteX23601" fmla="*/ 738460 w 1031876"/>
              <a:gd name="connsiteY23601" fmla="*/ 224589 h 1106488"/>
              <a:gd name="connsiteX23602" fmla="*/ 738896 w 1031876"/>
              <a:gd name="connsiteY23602" fmla="*/ 227636 h 1106488"/>
              <a:gd name="connsiteX23603" fmla="*/ 738697 w 1031876"/>
              <a:gd name="connsiteY23603" fmla="*/ 227461 h 1106488"/>
              <a:gd name="connsiteX23604" fmla="*/ 738982 w 1031876"/>
              <a:gd name="connsiteY23604" fmla="*/ 228600 h 1106488"/>
              <a:gd name="connsiteX23605" fmla="*/ 739039 w 1031876"/>
              <a:gd name="connsiteY23605" fmla="*/ 228632 h 1106488"/>
              <a:gd name="connsiteX23606" fmla="*/ 738896 w 1031876"/>
              <a:gd name="connsiteY23606" fmla="*/ 227636 h 1106488"/>
              <a:gd name="connsiteX23607" fmla="*/ 739315 w 1031876"/>
              <a:gd name="connsiteY23607" fmla="*/ 228004 h 1106488"/>
              <a:gd name="connsiteX23608" fmla="*/ 740511 w 1031876"/>
              <a:gd name="connsiteY23608" fmla="*/ 228687 h 1106488"/>
              <a:gd name="connsiteX23609" fmla="*/ 740098 w 1031876"/>
              <a:gd name="connsiteY23609" fmla="*/ 229238 h 1106488"/>
              <a:gd name="connsiteX23610" fmla="*/ 743456 w 1031876"/>
              <a:gd name="connsiteY23610" fmla="*/ 231156 h 1106488"/>
              <a:gd name="connsiteX23611" fmla="*/ 745298 w 1031876"/>
              <a:gd name="connsiteY23611" fmla="*/ 231419 h 1106488"/>
              <a:gd name="connsiteX23612" fmla="*/ 745209 w 1031876"/>
              <a:gd name="connsiteY23612" fmla="*/ 231775 h 1106488"/>
              <a:gd name="connsiteX23613" fmla="*/ 744443 w 1031876"/>
              <a:gd name="connsiteY23613" fmla="*/ 234835 h 1106488"/>
              <a:gd name="connsiteX23614" fmla="*/ 738679 w 1031876"/>
              <a:gd name="connsiteY23614" fmla="*/ 238125 h 1106488"/>
              <a:gd name="connsiteX23615" fmla="*/ 741760 w 1031876"/>
              <a:gd name="connsiteY23615" fmla="*/ 238125 h 1106488"/>
              <a:gd name="connsiteX23616" fmla="*/ 744538 w 1031876"/>
              <a:gd name="connsiteY23616" fmla="*/ 238125 h 1106488"/>
              <a:gd name="connsiteX23617" fmla="*/ 745298 w 1031876"/>
              <a:gd name="connsiteY23617" fmla="*/ 238125 h 1106488"/>
              <a:gd name="connsiteX23618" fmla="*/ 745298 w 1031876"/>
              <a:gd name="connsiteY23618" fmla="*/ 237396 h 1106488"/>
              <a:gd name="connsiteX23619" fmla="*/ 745298 w 1031876"/>
              <a:gd name="connsiteY23619" fmla="*/ 231775 h 1106488"/>
              <a:gd name="connsiteX23620" fmla="*/ 745298 w 1031876"/>
              <a:gd name="connsiteY23620" fmla="*/ 231419 h 1106488"/>
              <a:gd name="connsiteX23621" fmla="*/ 745921 w 1031876"/>
              <a:gd name="connsiteY23621" fmla="*/ 231775 h 1106488"/>
              <a:gd name="connsiteX23622" fmla="*/ 751280 w 1031876"/>
              <a:gd name="connsiteY23622" fmla="*/ 234835 h 1106488"/>
              <a:gd name="connsiteX23623" fmla="*/ 752135 w 1031876"/>
              <a:gd name="connsiteY23623" fmla="*/ 238250 h 1106488"/>
              <a:gd name="connsiteX23624" fmla="*/ 746153 w 1031876"/>
              <a:gd name="connsiteY23624" fmla="*/ 232273 h 1106488"/>
              <a:gd name="connsiteX23625" fmla="*/ 745654 w 1031876"/>
              <a:gd name="connsiteY23625" fmla="*/ 231775 h 1106488"/>
              <a:gd name="connsiteX23626" fmla="*/ 751280 w 1031876"/>
              <a:gd name="connsiteY23626" fmla="*/ 237396 h 1106488"/>
              <a:gd name="connsiteX23627" fmla="*/ 752135 w 1031876"/>
              <a:gd name="connsiteY23627" fmla="*/ 238250 h 1106488"/>
              <a:gd name="connsiteX23628" fmla="*/ 748717 w 1031876"/>
              <a:gd name="connsiteY23628" fmla="*/ 238250 h 1106488"/>
              <a:gd name="connsiteX23629" fmla="*/ 746153 w 1031876"/>
              <a:gd name="connsiteY23629" fmla="*/ 238250 h 1106488"/>
              <a:gd name="connsiteX23630" fmla="*/ 745457 w 1031876"/>
              <a:gd name="connsiteY23630" fmla="*/ 238250 h 1106488"/>
              <a:gd name="connsiteX23631" fmla="*/ 745483 w 1031876"/>
              <a:gd name="connsiteY23631" fmla="*/ 238276 h 1106488"/>
              <a:gd name="connsiteX23632" fmla="*/ 751280 w 1031876"/>
              <a:gd name="connsiteY23632" fmla="*/ 239104 h 1106488"/>
              <a:gd name="connsiteX23633" fmla="*/ 751315 w 1031876"/>
              <a:gd name="connsiteY23633" fmla="*/ 239343 h 1106488"/>
              <a:gd name="connsiteX23634" fmla="*/ 749918 w 1031876"/>
              <a:gd name="connsiteY23634" fmla="*/ 241203 h 1106488"/>
              <a:gd name="connsiteX23635" fmla="*/ 748717 w 1031876"/>
              <a:gd name="connsiteY23635" fmla="*/ 239104 h 1106488"/>
              <a:gd name="connsiteX23636" fmla="*/ 745510 w 1031876"/>
              <a:gd name="connsiteY23636" fmla="*/ 238303 h 1106488"/>
              <a:gd name="connsiteX23637" fmla="*/ 748904 w 1031876"/>
              <a:gd name="connsiteY23637" fmla="*/ 241697 h 1106488"/>
              <a:gd name="connsiteX23638" fmla="*/ 751676 w 1031876"/>
              <a:gd name="connsiteY23638" fmla="*/ 244469 h 1106488"/>
              <a:gd name="connsiteX23639" fmla="*/ 749571 w 1031876"/>
              <a:gd name="connsiteY23639" fmla="*/ 241665 h 1106488"/>
              <a:gd name="connsiteX23640" fmla="*/ 749918 w 1031876"/>
              <a:gd name="connsiteY23640" fmla="*/ 241203 h 1106488"/>
              <a:gd name="connsiteX23641" fmla="*/ 751932 w 1031876"/>
              <a:gd name="connsiteY23641" fmla="*/ 244725 h 1106488"/>
              <a:gd name="connsiteX23642" fmla="*/ 752110 w 1031876"/>
              <a:gd name="connsiteY23642" fmla="*/ 244903 h 1106488"/>
              <a:gd name="connsiteX23643" fmla="*/ 751315 w 1031876"/>
              <a:gd name="connsiteY23643" fmla="*/ 239343 h 1106488"/>
              <a:gd name="connsiteX23644" fmla="*/ 752135 w 1031876"/>
              <a:gd name="connsiteY23644" fmla="*/ 238250 h 1106488"/>
              <a:gd name="connsiteX23645" fmla="*/ 754699 w 1031876"/>
              <a:gd name="connsiteY23645" fmla="*/ 241665 h 1106488"/>
              <a:gd name="connsiteX23646" fmla="*/ 752200 w 1031876"/>
              <a:gd name="connsiteY23646" fmla="*/ 244993 h 1106488"/>
              <a:gd name="connsiteX23647" fmla="*/ 752476 w 1031876"/>
              <a:gd name="connsiteY23647" fmla="*/ 245269 h 1106488"/>
              <a:gd name="connsiteX23648" fmla="*/ 752476 w 1031876"/>
              <a:gd name="connsiteY23648" fmla="*/ 245421 h 1106488"/>
              <a:gd name="connsiteX23649" fmla="*/ 752990 w 1031876"/>
              <a:gd name="connsiteY23649" fmla="*/ 245934 h 1106488"/>
              <a:gd name="connsiteX23650" fmla="*/ 753118 w 1031876"/>
              <a:gd name="connsiteY23650" fmla="*/ 246062 h 1106488"/>
              <a:gd name="connsiteX23651" fmla="*/ 754064 w 1031876"/>
              <a:gd name="connsiteY23651" fmla="*/ 246062 h 1106488"/>
              <a:gd name="connsiteX23652" fmla="*/ 754064 w 1031876"/>
              <a:gd name="connsiteY23652" fmla="*/ 247007 h 1106488"/>
              <a:gd name="connsiteX23653" fmla="*/ 754274 w 1031876"/>
              <a:gd name="connsiteY23653" fmla="*/ 247217 h 1106488"/>
              <a:gd name="connsiteX23654" fmla="*/ 758841 w 1031876"/>
              <a:gd name="connsiteY23654" fmla="*/ 251779 h 1106488"/>
              <a:gd name="connsiteX23655" fmla="*/ 759279 w 1031876"/>
              <a:gd name="connsiteY23655" fmla="*/ 248935 h 1106488"/>
              <a:gd name="connsiteX23656" fmla="*/ 759619 w 1031876"/>
              <a:gd name="connsiteY23656" fmla="*/ 251884 h 1106488"/>
              <a:gd name="connsiteX23657" fmla="*/ 758946 w 1031876"/>
              <a:gd name="connsiteY23657" fmla="*/ 251884 h 1106488"/>
              <a:gd name="connsiteX23658" fmla="*/ 758973 w 1031876"/>
              <a:gd name="connsiteY23658" fmla="*/ 251911 h 1106488"/>
              <a:gd name="connsiteX23659" fmla="*/ 758925 w 1031876"/>
              <a:gd name="connsiteY23659" fmla="*/ 251884 h 1106488"/>
              <a:gd name="connsiteX23660" fmla="*/ 758825 w 1031876"/>
              <a:gd name="connsiteY23660" fmla="*/ 251884 h 1106488"/>
              <a:gd name="connsiteX23661" fmla="*/ 758833 w 1031876"/>
              <a:gd name="connsiteY23661" fmla="*/ 251831 h 1106488"/>
              <a:gd name="connsiteX23662" fmla="*/ 752990 w 1031876"/>
              <a:gd name="connsiteY23662" fmla="*/ 248495 h 1106488"/>
              <a:gd name="connsiteX23663" fmla="*/ 752778 w 1031876"/>
              <a:gd name="connsiteY23663" fmla="*/ 247650 h 1106488"/>
              <a:gd name="connsiteX23664" fmla="*/ 752476 w 1031876"/>
              <a:gd name="connsiteY23664" fmla="*/ 247650 h 1106488"/>
              <a:gd name="connsiteX23665" fmla="*/ 752476 w 1031876"/>
              <a:gd name="connsiteY23665" fmla="*/ 251520 h 1106488"/>
              <a:gd name="connsiteX23666" fmla="*/ 752476 w 1031876"/>
              <a:gd name="connsiteY23666" fmla="*/ 252412 h 1106488"/>
              <a:gd name="connsiteX23667" fmla="*/ 752476 w 1031876"/>
              <a:gd name="connsiteY23667" fmla="*/ 252413 h 1106488"/>
              <a:gd name="connsiteX23668" fmla="*/ 745332 w 1031876"/>
              <a:gd name="connsiteY23668" fmla="*/ 245269 h 1106488"/>
              <a:gd name="connsiteX23669" fmla="*/ 748190 w 1031876"/>
              <a:gd name="connsiteY23669" fmla="*/ 245269 h 1106488"/>
              <a:gd name="connsiteX23670" fmla="*/ 747185 w 1031876"/>
              <a:gd name="connsiteY23670" fmla="*/ 242758 h 1106488"/>
              <a:gd name="connsiteX23671" fmla="*/ 745391 w 1031876"/>
              <a:gd name="connsiteY23671" fmla="*/ 238273 h 1106488"/>
              <a:gd name="connsiteX23672" fmla="*/ 745332 w 1031876"/>
              <a:gd name="connsiteY23672" fmla="*/ 238258 h 1106488"/>
              <a:gd name="connsiteX23673" fmla="*/ 745332 w 1031876"/>
              <a:gd name="connsiteY23673" fmla="*/ 239514 h 1106488"/>
              <a:gd name="connsiteX23674" fmla="*/ 745332 w 1031876"/>
              <a:gd name="connsiteY23674" fmla="*/ 244376 h 1106488"/>
              <a:gd name="connsiteX23675" fmla="*/ 745332 w 1031876"/>
              <a:gd name="connsiteY23675" fmla="*/ 245269 h 1106488"/>
              <a:gd name="connsiteX23676" fmla="*/ 738188 w 1031876"/>
              <a:gd name="connsiteY23676" fmla="*/ 238125 h 1106488"/>
              <a:gd name="connsiteX23677" fmla="*/ 738442 w 1031876"/>
              <a:gd name="connsiteY23677" fmla="*/ 238125 h 1106488"/>
              <a:gd name="connsiteX23678" fmla="*/ 737605 w 1031876"/>
              <a:gd name="connsiteY23678" fmla="*/ 232273 h 1106488"/>
              <a:gd name="connsiteX23679" fmla="*/ 731622 w 1031876"/>
              <a:gd name="connsiteY23679" fmla="*/ 231419 h 1106488"/>
              <a:gd name="connsiteX23680" fmla="*/ 731622 w 1031876"/>
              <a:gd name="connsiteY23680" fmla="*/ 238250 h 1106488"/>
              <a:gd name="connsiteX23681" fmla="*/ 728203 w 1031876"/>
              <a:gd name="connsiteY23681" fmla="*/ 234835 h 1106488"/>
              <a:gd name="connsiteX23682" fmla="*/ 725141 w 1031876"/>
              <a:gd name="connsiteY23682" fmla="*/ 231775 h 1106488"/>
              <a:gd name="connsiteX23683" fmla="*/ 725090 w 1031876"/>
              <a:gd name="connsiteY23683" fmla="*/ 231724 h 1106488"/>
              <a:gd name="connsiteX23684" fmla="*/ 719238 w 1031876"/>
              <a:gd name="connsiteY23684" fmla="*/ 230981 h 1106488"/>
              <a:gd name="connsiteX23685" fmla="*/ 718800 w 1031876"/>
              <a:gd name="connsiteY23685" fmla="*/ 228258 h 1106488"/>
              <a:gd name="connsiteX23686" fmla="*/ 719238 w 1031876"/>
              <a:gd name="connsiteY23686" fmla="*/ 228600 h 1106488"/>
              <a:gd name="connsiteX23687" fmla="*/ 724787 w 1031876"/>
              <a:gd name="connsiteY23687" fmla="*/ 231418 h 1106488"/>
              <a:gd name="connsiteX23688" fmla="*/ 724935 w 1031876"/>
              <a:gd name="connsiteY23688" fmla="*/ 231331 h 1106488"/>
              <a:gd name="connsiteX23689" fmla="*/ 726601 w 1031876"/>
              <a:gd name="connsiteY23689" fmla="*/ 230352 h 1106488"/>
              <a:gd name="connsiteX23690" fmla="*/ 717947 w 1031876"/>
              <a:gd name="connsiteY23690" fmla="*/ 224589 h 1106488"/>
              <a:gd name="connsiteX23691" fmla="*/ 720904 w 1031876"/>
              <a:gd name="connsiteY23691" fmla="*/ 222374 h 1106488"/>
              <a:gd name="connsiteX23692" fmla="*/ 724785 w 1031876"/>
              <a:gd name="connsiteY23692" fmla="*/ 224589 h 1106488"/>
              <a:gd name="connsiteX23693" fmla="*/ 724785 w 1031876"/>
              <a:gd name="connsiteY23693" fmla="*/ 217758 h 1106488"/>
              <a:gd name="connsiteX23694" fmla="*/ 717947 w 1031876"/>
              <a:gd name="connsiteY23694" fmla="*/ 217758 h 1106488"/>
              <a:gd name="connsiteX23695" fmla="*/ 717551 w 1031876"/>
              <a:gd name="connsiteY23695" fmla="*/ 217660 h 1106488"/>
              <a:gd name="connsiteX23696" fmla="*/ 717551 w 1031876"/>
              <a:gd name="connsiteY23696" fmla="*/ 217758 h 1106488"/>
              <a:gd name="connsiteX23697" fmla="*/ 717947 w 1031876"/>
              <a:gd name="connsiteY23697" fmla="*/ 217758 h 1106488"/>
              <a:gd name="connsiteX23698" fmla="*/ 717947 w 1031876"/>
              <a:gd name="connsiteY23698" fmla="*/ 218612 h 1106488"/>
              <a:gd name="connsiteX23699" fmla="*/ 717947 w 1031876"/>
              <a:gd name="connsiteY23699" fmla="*/ 224589 h 1106488"/>
              <a:gd name="connsiteX23700" fmla="*/ 717551 w 1031876"/>
              <a:gd name="connsiteY23700" fmla="*/ 223006 h 1106488"/>
              <a:gd name="connsiteX23701" fmla="*/ 717551 w 1031876"/>
              <a:gd name="connsiteY23701" fmla="*/ 225425 h 1106488"/>
              <a:gd name="connsiteX23702" fmla="*/ 711995 w 1031876"/>
              <a:gd name="connsiteY23702" fmla="*/ 218479 h 1106488"/>
              <a:gd name="connsiteX23703" fmla="*/ 711677 w 1031876"/>
              <a:gd name="connsiteY23703" fmla="*/ 218082 h 1106488"/>
              <a:gd name="connsiteX23704" fmla="*/ 711401 w 1031876"/>
              <a:gd name="connsiteY23704" fmla="*/ 217925 h 1106488"/>
              <a:gd name="connsiteX23705" fmla="*/ 713947 w 1031876"/>
              <a:gd name="connsiteY23705" fmla="*/ 223494 h 1106488"/>
              <a:gd name="connsiteX23706" fmla="*/ 717551 w 1031876"/>
              <a:gd name="connsiteY23706" fmla="*/ 225425 h 1106488"/>
              <a:gd name="connsiteX23707" fmla="*/ 711201 w 1031876"/>
              <a:gd name="connsiteY23707" fmla="*/ 225425 h 1106488"/>
              <a:gd name="connsiteX23708" fmla="*/ 711836 w 1031876"/>
              <a:gd name="connsiteY23708" fmla="*/ 223043 h 1106488"/>
              <a:gd name="connsiteX23709" fmla="*/ 711241 w 1031876"/>
              <a:gd name="connsiteY23709" fmla="*/ 217833 h 1106488"/>
              <a:gd name="connsiteX23710" fmla="*/ 711110 w 1031876"/>
              <a:gd name="connsiteY23710" fmla="*/ 217758 h 1106488"/>
              <a:gd name="connsiteX23711" fmla="*/ 711232 w 1031876"/>
              <a:gd name="connsiteY23711" fmla="*/ 217758 h 1106488"/>
              <a:gd name="connsiteX23712" fmla="*/ 711201 w 1031876"/>
              <a:gd name="connsiteY23712" fmla="*/ 217487 h 1106488"/>
              <a:gd name="connsiteX23713" fmla="*/ 711325 w 1031876"/>
              <a:gd name="connsiteY23713" fmla="*/ 217758 h 1106488"/>
              <a:gd name="connsiteX23714" fmla="*/ 711418 w 1031876"/>
              <a:gd name="connsiteY23714" fmla="*/ 217758 h 1106488"/>
              <a:gd name="connsiteX23715" fmla="*/ 711201 w 1031876"/>
              <a:gd name="connsiteY23715" fmla="*/ 217487 h 1106488"/>
              <a:gd name="connsiteX23716" fmla="*/ 711995 w 1031876"/>
              <a:gd name="connsiteY23716" fmla="*/ 217487 h 1106488"/>
              <a:gd name="connsiteX23717" fmla="*/ 716860 w 1031876"/>
              <a:gd name="connsiteY23717" fmla="*/ 217487 h 1106488"/>
              <a:gd name="connsiteX23718" fmla="*/ 714529 w 1031876"/>
              <a:gd name="connsiteY23718" fmla="*/ 216905 h 1106488"/>
              <a:gd name="connsiteX23719" fmla="*/ 711110 w 1031876"/>
              <a:gd name="connsiteY23719" fmla="*/ 210928 h 1106488"/>
              <a:gd name="connsiteX23720" fmla="*/ 708546 w 1031876"/>
              <a:gd name="connsiteY23720" fmla="*/ 211782 h 1106488"/>
              <a:gd name="connsiteX23721" fmla="*/ 710936 w 1031876"/>
              <a:gd name="connsiteY23721" fmla="*/ 217352 h 1106488"/>
              <a:gd name="connsiteX23722" fmla="*/ 711201 w 1031876"/>
              <a:gd name="connsiteY23722" fmla="*/ 217487 h 1106488"/>
              <a:gd name="connsiteX23723" fmla="*/ 710972 w 1031876"/>
              <a:gd name="connsiteY23723" fmla="*/ 217436 h 1106488"/>
              <a:gd name="connsiteX23724" fmla="*/ 710994 w 1031876"/>
              <a:gd name="connsiteY23724" fmla="*/ 217487 h 1106488"/>
              <a:gd name="connsiteX23725" fmla="*/ 711110 w 1031876"/>
              <a:gd name="connsiteY23725" fmla="*/ 217758 h 1106488"/>
              <a:gd name="connsiteX23726" fmla="*/ 710955 w 1031876"/>
              <a:gd name="connsiteY23726" fmla="*/ 217487 h 1106488"/>
              <a:gd name="connsiteX23727" fmla="*/ 710919 w 1031876"/>
              <a:gd name="connsiteY23727" fmla="*/ 217424 h 1106488"/>
              <a:gd name="connsiteX23728" fmla="*/ 707629 w 1031876"/>
              <a:gd name="connsiteY23728" fmla="*/ 216693 h 1106488"/>
              <a:gd name="connsiteX23729" fmla="*/ 706655 w 1031876"/>
              <a:gd name="connsiteY23729" fmla="*/ 215178 h 1106488"/>
              <a:gd name="connsiteX23730" fmla="*/ 710854 w 1031876"/>
              <a:gd name="connsiteY23730" fmla="*/ 217311 h 1106488"/>
              <a:gd name="connsiteX23731" fmla="*/ 707691 w 1031876"/>
              <a:gd name="connsiteY23731" fmla="*/ 211782 h 1106488"/>
              <a:gd name="connsiteX23732" fmla="*/ 704272 w 1031876"/>
              <a:gd name="connsiteY23732" fmla="*/ 210928 h 1106488"/>
              <a:gd name="connsiteX23733" fmla="*/ 704272 w 1031876"/>
              <a:gd name="connsiteY23733" fmla="*/ 211471 h 1106488"/>
              <a:gd name="connsiteX23734" fmla="*/ 706655 w 1031876"/>
              <a:gd name="connsiteY23734" fmla="*/ 215178 h 1106488"/>
              <a:gd name="connsiteX23735" fmla="*/ 704950 w 1031876"/>
              <a:gd name="connsiteY23735" fmla="*/ 214312 h 1106488"/>
              <a:gd name="connsiteX23736" fmla="*/ 704272 w 1031876"/>
              <a:gd name="connsiteY23736" fmla="*/ 211901 h 1106488"/>
              <a:gd name="connsiteX23737" fmla="*/ 704272 w 1031876"/>
              <a:gd name="connsiteY23737" fmla="*/ 217758 h 1106488"/>
              <a:gd name="connsiteX23738" fmla="*/ 704057 w 1031876"/>
              <a:gd name="connsiteY23738" fmla="*/ 216255 h 1106488"/>
              <a:gd name="connsiteX23739" fmla="*/ 704057 w 1031876"/>
              <a:gd name="connsiteY23739" fmla="*/ 216693 h 1106488"/>
              <a:gd name="connsiteX23740" fmla="*/ 704057 w 1031876"/>
              <a:gd name="connsiteY23740" fmla="*/ 217487 h 1106488"/>
              <a:gd name="connsiteX23741" fmla="*/ 700485 w 1031876"/>
              <a:gd name="connsiteY23741" fmla="*/ 217487 h 1106488"/>
              <a:gd name="connsiteX23742" fmla="*/ 699592 w 1031876"/>
              <a:gd name="connsiteY23742" fmla="*/ 217487 h 1106488"/>
              <a:gd name="connsiteX23743" fmla="*/ 696913 w 1031876"/>
              <a:gd name="connsiteY23743" fmla="*/ 217487 h 1106488"/>
              <a:gd name="connsiteX23744" fmla="*/ 702271 w 1031876"/>
              <a:gd name="connsiteY23744" fmla="*/ 216693 h 1106488"/>
              <a:gd name="connsiteX23745" fmla="*/ 698082 w 1031876"/>
              <a:gd name="connsiteY23745" fmla="*/ 212350 h 1106488"/>
              <a:gd name="connsiteX23746" fmla="*/ 697707 w 1031876"/>
              <a:gd name="connsiteY23746" fmla="*/ 212725 h 1106488"/>
              <a:gd name="connsiteX23747" fmla="*/ 696913 w 1031876"/>
              <a:gd name="connsiteY23747" fmla="*/ 211931 h 1106488"/>
              <a:gd name="connsiteX23748" fmla="*/ 697303 w 1031876"/>
              <a:gd name="connsiteY23748" fmla="*/ 211541 h 1106488"/>
              <a:gd name="connsiteX23749" fmla="*/ 696913 w 1031876"/>
              <a:gd name="connsiteY23749" fmla="*/ 211137 h 1106488"/>
              <a:gd name="connsiteX23750" fmla="*/ 697707 w 1031876"/>
              <a:gd name="connsiteY23750" fmla="*/ 211137 h 1106488"/>
              <a:gd name="connsiteX23751" fmla="*/ 698899 w 1031876"/>
              <a:gd name="connsiteY23751" fmla="*/ 211137 h 1106488"/>
              <a:gd name="connsiteX23752" fmla="*/ 697435 w 1031876"/>
              <a:gd name="connsiteY23752" fmla="*/ 210928 h 1106488"/>
              <a:gd name="connsiteX23753" fmla="*/ 697435 w 1031876"/>
              <a:gd name="connsiteY23753" fmla="*/ 210074 h 1106488"/>
              <a:gd name="connsiteX23754" fmla="*/ 697435 w 1031876"/>
              <a:gd name="connsiteY23754" fmla="*/ 207513 h 1106488"/>
              <a:gd name="connsiteX23755" fmla="*/ 697435 w 1031876"/>
              <a:gd name="connsiteY23755" fmla="*/ 204951 h 1106488"/>
              <a:gd name="connsiteX23756" fmla="*/ 697435 w 1031876"/>
              <a:gd name="connsiteY23756" fmla="*/ 204098 h 1106488"/>
              <a:gd name="connsiteX23757" fmla="*/ 683759 w 1031876"/>
              <a:gd name="connsiteY23757" fmla="*/ 197267 h 1106488"/>
              <a:gd name="connsiteX23758" fmla="*/ 676922 w 1031876"/>
              <a:gd name="connsiteY23758" fmla="*/ 190437 h 1106488"/>
              <a:gd name="connsiteX23759" fmla="*/ 673503 w 1031876"/>
              <a:gd name="connsiteY23759" fmla="*/ 187022 h 1106488"/>
              <a:gd name="connsiteX23760" fmla="*/ 672203 w 1031876"/>
              <a:gd name="connsiteY23760" fmla="*/ 185723 h 1106488"/>
              <a:gd name="connsiteX23761" fmla="*/ 670939 w 1031876"/>
              <a:gd name="connsiteY23761" fmla="*/ 184460 h 1106488"/>
              <a:gd name="connsiteX23762" fmla="*/ 670084 w 1031876"/>
              <a:gd name="connsiteY23762" fmla="*/ 183606 h 1106488"/>
              <a:gd name="connsiteX23763" fmla="*/ 666665 w 1031876"/>
              <a:gd name="connsiteY23763" fmla="*/ 183606 h 1106488"/>
              <a:gd name="connsiteX23764" fmla="*/ 665811 w 1031876"/>
              <a:gd name="connsiteY23764" fmla="*/ 183606 h 1106488"/>
              <a:gd name="connsiteX23765" fmla="*/ 664102 w 1031876"/>
              <a:gd name="connsiteY23765" fmla="*/ 183606 h 1106488"/>
              <a:gd name="connsiteX23766" fmla="*/ 663247 w 1031876"/>
              <a:gd name="connsiteY23766" fmla="*/ 183606 h 1106488"/>
              <a:gd name="connsiteX23767" fmla="*/ 661537 w 1031876"/>
              <a:gd name="connsiteY23767" fmla="*/ 183606 h 1106488"/>
              <a:gd name="connsiteX23768" fmla="*/ 660683 w 1031876"/>
              <a:gd name="connsiteY23768" fmla="*/ 183606 h 1106488"/>
              <a:gd name="connsiteX23769" fmla="*/ 659828 w 1031876"/>
              <a:gd name="connsiteY23769" fmla="*/ 183606 h 1106488"/>
              <a:gd name="connsiteX23770" fmla="*/ 658973 w 1031876"/>
              <a:gd name="connsiteY23770" fmla="*/ 183606 h 1106488"/>
              <a:gd name="connsiteX23771" fmla="*/ 656409 w 1031876"/>
              <a:gd name="connsiteY23771" fmla="*/ 183606 h 1106488"/>
              <a:gd name="connsiteX23772" fmla="*/ 649571 w 1031876"/>
              <a:gd name="connsiteY23772" fmla="*/ 176776 h 1106488"/>
              <a:gd name="connsiteX23773" fmla="*/ 646152 w 1031876"/>
              <a:gd name="connsiteY23773" fmla="*/ 176776 h 1106488"/>
              <a:gd name="connsiteX23774" fmla="*/ 643589 w 1031876"/>
              <a:gd name="connsiteY23774" fmla="*/ 176776 h 1106488"/>
              <a:gd name="connsiteX23775" fmla="*/ 642734 w 1031876"/>
              <a:gd name="connsiteY23775" fmla="*/ 176776 h 1106488"/>
              <a:gd name="connsiteX23776" fmla="*/ 635896 w 1031876"/>
              <a:gd name="connsiteY23776" fmla="*/ 169945 h 1106488"/>
              <a:gd name="connsiteX23777" fmla="*/ 642734 w 1031876"/>
              <a:gd name="connsiteY23777" fmla="*/ 176776 h 1106488"/>
              <a:gd name="connsiteX23778" fmla="*/ 629059 w 1031876"/>
              <a:gd name="connsiteY23778" fmla="*/ 169945 h 1106488"/>
              <a:gd name="connsiteX23779" fmla="*/ 635896 w 1031876"/>
              <a:gd name="connsiteY23779" fmla="*/ 176776 h 1106488"/>
              <a:gd name="connsiteX23780" fmla="*/ 629059 w 1031876"/>
              <a:gd name="connsiteY23780" fmla="*/ 173361 h 1106488"/>
              <a:gd name="connsiteX23781" fmla="*/ 628650 w 1031876"/>
              <a:gd name="connsiteY23781" fmla="*/ 173156 h 1106488"/>
              <a:gd name="connsiteX23782" fmla="*/ 628650 w 1031876"/>
              <a:gd name="connsiteY23782" fmla="*/ 173831 h 1106488"/>
              <a:gd name="connsiteX23783" fmla="*/ 628650 w 1031876"/>
              <a:gd name="connsiteY23783" fmla="*/ 176808 h 1106488"/>
              <a:gd name="connsiteX23784" fmla="*/ 628650 w 1031876"/>
              <a:gd name="connsiteY23784" fmla="*/ 177800 h 1106488"/>
              <a:gd name="connsiteX23785" fmla="*/ 628320 w 1031876"/>
              <a:gd name="connsiteY23785" fmla="*/ 177800 h 1106488"/>
              <a:gd name="connsiteX23786" fmla="*/ 627857 w 1031876"/>
              <a:gd name="connsiteY23786" fmla="*/ 177800 h 1106488"/>
              <a:gd name="connsiteX23787" fmla="*/ 627856 w 1031876"/>
              <a:gd name="connsiteY23787" fmla="*/ 177800 h 1106488"/>
              <a:gd name="connsiteX23788" fmla="*/ 625741 w 1031876"/>
              <a:gd name="connsiteY23788" fmla="*/ 177800 h 1106488"/>
              <a:gd name="connsiteX23789" fmla="*/ 625476 w 1031876"/>
              <a:gd name="connsiteY23789" fmla="*/ 177800 h 1106488"/>
              <a:gd name="connsiteX23790" fmla="*/ 625475 w 1031876"/>
              <a:gd name="connsiteY23790" fmla="*/ 177800 h 1106488"/>
              <a:gd name="connsiteX23791" fmla="*/ 622301 w 1031876"/>
              <a:gd name="connsiteY23791" fmla="*/ 177800 h 1106488"/>
              <a:gd name="connsiteX23792" fmla="*/ 622300 w 1031876"/>
              <a:gd name="connsiteY23792" fmla="*/ 177800 h 1106488"/>
              <a:gd name="connsiteX23793" fmla="*/ 620581 w 1031876"/>
              <a:gd name="connsiteY23793" fmla="*/ 177800 h 1106488"/>
              <a:gd name="connsiteX23794" fmla="*/ 619920 w 1031876"/>
              <a:gd name="connsiteY23794" fmla="*/ 177800 h 1106488"/>
              <a:gd name="connsiteX23795" fmla="*/ 618861 w 1031876"/>
              <a:gd name="connsiteY23795" fmla="*/ 177800 h 1106488"/>
              <a:gd name="connsiteX23796" fmla="*/ 615951 w 1031876"/>
              <a:gd name="connsiteY23796" fmla="*/ 177800 h 1106488"/>
              <a:gd name="connsiteX23797" fmla="*/ 615951 w 1031876"/>
              <a:gd name="connsiteY23797" fmla="*/ 177801 h 1106488"/>
              <a:gd name="connsiteX23798" fmla="*/ 615950 w 1031876"/>
              <a:gd name="connsiteY23798" fmla="*/ 177800 h 1106488"/>
              <a:gd name="connsiteX23799" fmla="*/ 615422 w 1031876"/>
              <a:gd name="connsiteY23799" fmla="*/ 177800 h 1106488"/>
              <a:gd name="connsiteX23800" fmla="*/ 615347 w 1031876"/>
              <a:gd name="connsiteY23800" fmla="*/ 177197 h 1106488"/>
              <a:gd name="connsiteX23801" fmla="*/ 611982 w 1031876"/>
              <a:gd name="connsiteY23801" fmla="*/ 173832 h 1106488"/>
              <a:gd name="connsiteX23802" fmla="*/ 608258 w 1031876"/>
              <a:gd name="connsiteY23802" fmla="*/ 170108 h 1106488"/>
              <a:gd name="connsiteX23803" fmla="*/ 608013 w 1031876"/>
              <a:gd name="connsiteY23803" fmla="*/ 170320 h 1106488"/>
              <a:gd name="connsiteX23804" fmla="*/ 608013 w 1031876"/>
              <a:gd name="connsiteY23804" fmla="*/ 173831 h 1106488"/>
              <a:gd name="connsiteX23805" fmla="*/ 608013 w 1031876"/>
              <a:gd name="connsiteY23805" fmla="*/ 177800 h 1106488"/>
              <a:gd name="connsiteX23806" fmla="*/ 605632 w 1031876"/>
              <a:gd name="connsiteY23806" fmla="*/ 173831 h 1106488"/>
              <a:gd name="connsiteX23807" fmla="*/ 607442 w 1031876"/>
              <a:gd name="connsiteY23807" fmla="*/ 170814 h 1106488"/>
              <a:gd name="connsiteX23808" fmla="*/ 605102 w 1031876"/>
              <a:gd name="connsiteY23808" fmla="*/ 172839 h 1106488"/>
              <a:gd name="connsiteX23809" fmla="*/ 601664 w 1031876"/>
              <a:gd name="connsiteY23809" fmla="*/ 169863 h 1106488"/>
              <a:gd name="connsiteX23810" fmla="*/ 601664 w 1031876"/>
              <a:gd name="connsiteY23810" fmla="*/ 173434 h 1106488"/>
              <a:gd name="connsiteX23811" fmla="*/ 601664 w 1031876"/>
              <a:gd name="connsiteY23811" fmla="*/ 177006 h 1106488"/>
              <a:gd name="connsiteX23812" fmla="*/ 601565 w 1031876"/>
              <a:gd name="connsiteY23812" fmla="*/ 176940 h 1106488"/>
              <a:gd name="connsiteX23813" fmla="*/ 601572 w 1031876"/>
              <a:gd name="connsiteY23813" fmla="*/ 177006 h 1106488"/>
              <a:gd name="connsiteX23814" fmla="*/ 601664 w 1031876"/>
              <a:gd name="connsiteY23814" fmla="*/ 177006 h 1106488"/>
              <a:gd name="connsiteX23815" fmla="*/ 601596 w 1031876"/>
              <a:gd name="connsiteY23815" fmla="*/ 177211 h 1106488"/>
              <a:gd name="connsiteX23816" fmla="*/ 601663 w 1031876"/>
              <a:gd name="connsiteY23816" fmla="*/ 177800 h 1106488"/>
              <a:gd name="connsiteX23817" fmla="*/ 601564 w 1031876"/>
              <a:gd name="connsiteY23817" fmla="*/ 177306 h 1106488"/>
              <a:gd name="connsiteX23818" fmla="*/ 600771 w 1031876"/>
              <a:gd name="connsiteY23818" fmla="*/ 179685 h 1106488"/>
              <a:gd name="connsiteX23819" fmla="*/ 594520 w 1031876"/>
              <a:gd name="connsiteY23819" fmla="*/ 177006 h 1106488"/>
              <a:gd name="connsiteX23820" fmla="*/ 598092 w 1031876"/>
              <a:gd name="connsiteY23820" fmla="*/ 177006 h 1106488"/>
              <a:gd name="connsiteX23821" fmla="*/ 598985 w 1031876"/>
              <a:gd name="connsiteY23821" fmla="*/ 177006 h 1106488"/>
              <a:gd name="connsiteX23822" fmla="*/ 599878 w 1031876"/>
              <a:gd name="connsiteY23822" fmla="*/ 177006 h 1106488"/>
              <a:gd name="connsiteX23823" fmla="*/ 600771 w 1031876"/>
              <a:gd name="connsiteY23823" fmla="*/ 177006 h 1106488"/>
              <a:gd name="connsiteX23824" fmla="*/ 601504 w 1031876"/>
              <a:gd name="connsiteY23824" fmla="*/ 177006 h 1106488"/>
              <a:gd name="connsiteX23825" fmla="*/ 601480 w 1031876"/>
              <a:gd name="connsiteY23825" fmla="*/ 176883 h 1106488"/>
              <a:gd name="connsiteX23826" fmla="*/ 596306 w 1031876"/>
              <a:gd name="connsiteY23826" fmla="*/ 173434 h 1106488"/>
              <a:gd name="connsiteX23827" fmla="*/ 598379 w 1031876"/>
              <a:gd name="connsiteY23827" fmla="*/ 172052 h 1106488"/>
              <a:gd name="connsiteX23828" fmla="*/ 595313 w 1031876"/>
              <a:gd name="connsiteY23828" fmla="*/ 169862 h 1106488"/>
              <a:gd name="connsiteX23829" fmla="*/ 600322 w 1031876"/>
              <a:gd name="connsiteY23829" fmla="*/ 170757 h 1106488"/>
              <a:gd name="connsiteX23830" fmla="*/ 601663 w 1031876"/>
              <a:gd name="connsiteY23830" fmla="*/ 169862 h 1106488"/>
              <a:gd name="connsiteX23831" fmla="*/ 601663 w 1031876"/>
              <a:gd name="connsiteY23831" fmla="*/ 169862 h 1106488"/>
              <a:gd name="connsiteX23832" fmla="*/ 601664 w 1031876"/>
              <a:gd name="connsiteY23832" fmla="*/ 169862 h 1106488"/>
              <a:gd name="connsiteX23833" fmla="*/ 605102 w 1031876"/>
              <a:gd name="connsiteY23833" fmla="*/ 169862 h 1106488"/>
              <a:gd name="connsiteX23834" fmla="*/ 605962 w 1031876"/>
              <a:gd name="connsiteY23834" fmla="*/ 169862 h 1106488"/>
              <a:gd name="connsiteX23835" fmla="*/ 608013 w 1031876"/>
              <a:gd name="connsiteY23835" fmla="*/ 169862 h 1106488"/>
              <a:gd name="connsiteX23836" fmla="*/ 608542 w 1031876"/>
              <a:gd name="connsiteY23836" fmla="*/ 169862 h 1106488"/>
              <a:gd name="connsiteX23837" fmla="*/ 608331 w 1031876"/>
              <a:gd name="connsiteY23837" fmla="*/ 170045 h 1106488"/>
              <a:gd name="connsiteX23838" fmla="*/ 614929 w 1031876"/>
              <a:gd name="connsiteY23838" fmla="*/ 173815 h 1106488"/>
              <a:gd name="connsiteX23839" fmla="*/ 614562 w 1031876"/>
              <a:gd name="connsiteY23839" fmla="*/ 170854 h 1106488"/>
              <a:gd name="connsiteX23840" fmla="*/ 608579 w 1031876"/>
              <a:gd name="connsiteY23840" fmla="*/ 169868 h 1106488"/>
              <a:gd name="connsiteX23841" fmla="*/ 608546 w 1031876"/>
              <a:gd name="connsiteY23841" fmla="*/ 169945 h 1106488"/>
              <a:gd name="connsiteX23842" fmla="*/ 608546 w 1031876"/>
              <a:gd name="connsiteY23842" fmla="*/ 169863 h 1106488"/>
              <a:gd name="connsiteX23843" fmla="*/ 608546 w 1031876"/>
              <a:gd name="connsiteY23843" fmla="*/ 166530 h 1106488"/>
              <a:gd name="connsiteX23844" fmla="*/ 608546 w 1031876"/>
              <a:gd name="connsiteY23844" fmla="*/ 163696 h 1106488"/>
              <a:gd name="connsiteX23845" fmla="*/ 608013 w 1031876"/>
              <a:gd name="connsiteY23845" fmla="*/ 163513 h 1106488"/>
              <a:gd name="connsiteX23846" fmla="*/ 608016 w 1031876"/>
              <a:gd name="connsiteY23846" fmla="*/ 163513 h 1106488"/>
              <a:gd name="connsiteX23847" fmla="*/ 608013 w 1031876"/>
              <a:gd name="connsiteY23847" fmla="*/ 163512 h 1106488"/>
              <a:gd name="connsiteX23848" fmla="*/ 608546 w 1031876"/>
              <a:gd name="connsiteY23848" fmla="*/ 163512 h 1106488"/>
              <a:gd name="connsiteX23849" fmla="*/ 608546 w 1031876"/>
              <a:gd name="connsiteY23849" fmla="*/ 163115 h 1106488"/>
              <a:gd name="connsiteX23850" fmla="*/ 609738 w 1031876"/>
              <a:gd name="connsiteY23850" fmla="*/ 163512 h 1106488"/>
              <a:gd name="connsiteX23851" fmla="*/ 614264 w 1031876"/>
              <a:gd name="connsiteY23851" fmla="*/ 163512 h 1106488"/>
              <a:gd name="connsiteX23852" fmla="*/ 615085 w 1031876"/>
              <a:gd name="connsiteY23852" fmla="*/ 163512 h 1106488"/>
              <a:gd name="connsiteX23853" fmla="*/ 615383 w 1031876"/>
              <a:gd name="connsiteY23853" fmla="*/ 163115 h 1106488"/>
              <a:gd name="connsiteX23854" fmla="*/ 615383 w 1031876"/>
              <a:gd name="connsiteY23854" fmla="*/ 163513 h 1106488"/>
              <a:gd name="connsiteX23855" fmla="*/ 615951 w 1031876"/>
              <a:gd name="connsiteY23855" fmla="*/ 163513 h 1106488"/>
              <a:gd name="connsiteX23856" fmla="*/ 615737 w 1031876"/>
              <a:gd name="connsiteY23856" fmla="*/ 164027 h 1106488"/>
              <a:gd name="connsiteX23857" fmla="*/ 621408 w 1031876"/>
              <a:gd name="connsiteY23857" fmla="*/ 169068 h 1106488"/>
              <a:gd name="connsiteX23858" fmla="*/ 622221 w 1031876"/>
              <a:gd name="connsiteY23858" fmla="*/ 169791 h 1106488"/>
              <a:gd name="connsiteX23859" fmla="*/ 622221 w 1031876"/>
              <a:gd name="connsiteY23859" fmla="*/ 169092 h 1106488"/>
              <a:gd name="connsiteX23860" fmla="*/ 622221 w 1031876"/>
              <a:gd name="connsiteY23860" fmla="*/ 163115 h 1106488"/>
              <a:gd name="connsiteX23861" fmla="*/ 615383 w 1031876"/>
              <a:gd name="connsiteY23861" fmla="*/ 163115 h 1106488"/>
              <a:gd name="connsiteX23862" fmla="*/ 608546 w 1031876"/>
              <a:gd name="connsiteY23862" fmla="*/ 163115 h 1106488"/>
              <a:gd name="connsiteX23863" fmla="*/ 601708 w 1031876"/>
              <a:gd name="connsiteY23863" fmla="*/ 163115 h 1106488"/>
              <a:gd name="connsiteX23864" fmla="*/ 595726 w 1031876"/>
              <a:gd name="connsiteY23864" fmla="*/ 163115 h 1106488"/>
              <a:gd name="connsiteX23865" fmla="*/ 594871 w 1031876"/>
              <a:gd name="connsiteY23865" fmla="*/ 163115 h 1106488"/>
              <a:gd name="connsiteX23866" fmla="*/ 591452 w 1031876"/>
              <a:gd name="connsiteY23866" fmla="*/ 163115 h 1106488"/>
              <a:gd name="connsiteX23867" fmla="*/ 588033 w 1031876"/>
              <a:gd name="connsiteY23867" fmla="*/ 163115 h 1106488"/>
              <a:gd name="connsiteX23868" fmla="*/ 581195 w 1031876"/>
              <a:gd name="connsiteY23868" fmla="*/ 163798 h 1106488"/>
              <a:gd name="connsiteX23869" fmla="*/ 581195 w 1031876"/>
              <a:gd name="connsiteY23869" fmla="*/ 163115 h 1106488"/>
              <a:gd name="connsiteX23870" fmla="*/ 580340 w 1031876"/>
              <a:gd name="connsiteY23870" fmla="*/ 163115 h 1106488"/>
              <a:gd name="connsiteX23871" fmla="*/ 575213 w 1031876"/>
              <a:gd name="connsiteY23871" fmla="*/ 163115 h 1106488"/>
              <a:gd name="connsiteX23872" fmla="*/ 574358 w 1031876"/>
              <a:gd name="connsiteY23872" fmla="*/ 163115 h 1106488"/>
              <a:gd name="connsiteX23873" fmla="*/ 577093 w 1031876"/>
              <a:gd name="connsiteY23873" fmla="*/ 167896 h 1106488"/>
              <a:gd name="connsiteX23874" fmla="*/ 574358 w 1031876"/>
              <a:gd name="connsiteY23874" fmla="*/ 166530 h 1106488"/>
              <a:gd name="connsiteX23875" fmla="*/ 567520 w 1031876"/>
              <a:gd name="connsiteY23875" fmla="*/ 163115 h 1106488"/>
              <a:gd name="connsiteX23876" fmla="*/ 560683 w 1031876"/>
              <a:gd name="connsiteY23876" fmla="*/ 163115 h 1106488"/>
              <a:gd name="connsiteX23877" fmla="*/ 555896 w 1031876"/>
              <a:gd name="connsiteY23877" fmla="*/ 165164 h 1106488"/>
              <a:gd name="connsiteX23878" fmla="*/ 553845 w 1031876"/>
              <a:gd name="connsiteY23878" fmla="*/ 163115 h 1106488"/>
              <a:gd name="connsiteX23879" fmla="*/ 553845 w 1031876"/>
              <a:gd name="connsiteY23879" fmla="*/ 163969 h 1106488"/>
              <a:gd name="connsiteX23880" fmla="*/ 553845 w 1031876"/>
              <a:gd name="connsiteY23880" fmla="*/ 169862 h 1106488"/>
              <a:gd name="connsiteX23881" fmla="*/ 554038 w 1031876"/>
              <a:gd name="connsiteY23881" fmla="*/ 169862 h 1106488"/>
              <a:gd name="connsiteX23882" fmla="*/ 560388 w 1031876"/>
              <a:gd name="connsiteY23882" fmla="*/ 169862 h 1106488"/>
              <a:gd name="connsiteX23883" fmla="*/ 560388 w 1031876"/>
              <a:gd name="connsiteY23883" fmla="*/ 170854 h 1106488"/>
              <a:gd name="connsiteX23884" fmla="*/ 560388 w 1031876"/>
              <a:gd name="connsiteY23884" fmla="*/ 172839 h 1106488"/>
              <a:gd name="connsiteX23885" fmla="*/ 560388 w 1031876"/>
              <a:gd name="connsiteY23885" fmla="*/ 176540 h 1106488"/>
              <a:gd name="connsiteX23886" fmla="*/ 560683 w 1031876"/>
              <a:gd name="connsiteY23886" fmla="*/ 176776 h 1106488"/>
              <a:gd name="connsiteX23887" fmla="*/ 560388 w 1031876"/>
              <a:gd name="connsiteY23887" fmla="*/ 176669 h 1106488"/>
              <a:gd name="connsiteX23888" fmla="*/ 560388 w 1031876"/>
              <a:gd name="connsiteY23888" fmla="*/ 177800 h 1106488"/>
              <a:gd name="connsiteX23889" fmla="*/ 558840 w 1031876"/>
              <a:gd name="connsiteY23889" fmla="*/ 176106 h 1106488"/>
              <a:gd name="connsiteX23890" fmla="*/ 551281 w 1031876"/>
              <a:gd name="connsiteY23890" fmla="*/ 173361 h 1106488"/>
              <a:gd name="connsiteX23891" fmla="*/ 547007 w 1031876"/>
              <a:gd name="connsiteY23891" fmla="*/ 169945 h 1106488"/>
              <a:gd name="connsiteX23892" fmla="*/ 556290 w 1031876"/>
              <a:gd name="connsiteY23892" fmla="*/ 173317 h 1106488"/>
              <a:gd name="connsiteX23893" fmla="*/ 554038 w 1031876"/>
              <a:gd name="connsiteY23893" fmla="*/ 170854 h 1106488"/>
              <a:gd name="connsiteX23894" fmla="*/ 548222 w 1031876"/>
              <a:gd name="connsiteY23894" fmla="*/ 169945 h 1106488"/>
              <a:gd name="connsiteX23895" fmla="*/ 547862 w 1031876"/>
              <a:gd name="connsiteY23895" fmla="*/ 169945 h 1106488"/>
              <a:gd name="connsiteX23896" fmla="*/ 547007 w 1031876"/>
              <a:gd name="connsiteY23896" fmla="*/ 169945 h 1106488"/>
              <a:gd name="connsiteX23897" fmla="*/ 537606 w 1031876"/>
              <a:gd name="connsiteY23897" fmla="*/ 167384 h 1106488"/>
              <a:gd name="connsiteX23898" fmla="*/ 533471 w 1031876"/>
              <a:gd name="connsiteY23898" fmla="*/ 169862 h 1106488"/>
              <a:gd name="connsiteX23899" fmla="*/ 533424 w 1031876"/>
              <a:gd name="connsiteY23899" fmla="*/ 169890 h 1106488"/>
              <a:gd name="connsiteX23900" fmla="*/ 538957 w 1031876"/>
              <a:gd name="connsiteY23900" fmla="*/ 176808 h 1106488"/>
              <a:gd name="connsiteX23901" fmla="*/ 539751 w 1031876"/>
              <a:gd name="connsiteY23901" fmla="*/ 177800 h 1106488"/>
              <a:gd name="connsiteX23902" fmla="*/ 538957 w 1031876"/>
              <a:gd name="connsiteY23902" fmla="*/ 177800 h 1106488"/>
              <a:gd name="connsiteX23903" fmla="*/ 536973 w 1031876"/>
              <a:gd name="connsiteY23903" fmla="*/ 177800 h 1106488"/>
              <a:gd name="connsiteX23904" fmla="*/ 535782 w 1031876"/>
              <a:gd name="connsiteY23904" fmla="*/ 177800 h 1106488"/>
              <a:gd name="connsiteX23905" fmla="*/ 533401 w 1031876"/>
              <a:gd name="connsiteY23905" fmla="*/ 177800 h 1106488"/>
              <a:gd name="connsiteX23906" fmla="*/ 533401 w 1031876"/>
              <a:gd name="connsiteY23906" fmla="*/ 176808 h 1106488"/>
              <a:gd name="connsiteX23907" fmla="*/ 533401 w 1031876"/>
              <a:gd name="connsiteY23907" fmla="*/ 169904 h 1106488"/>
              <a:gd name="connsiteX23908" fmla="*/ 533332 w 1031876"/>
              <a:gd name="connsiteY23908" fmla="*/ 169945 h 1106488"/>
              <a:gd name="connsiteX23909" fmla="*/ 529914 w 1031876"/>
              <a:gd name="connsiteY23909" fmla="*/ 169945 h 1106488"/>
              <a:gd name="connsiteX23910" fmla="*/ 527003 w 1031876"/>
              <a:gd name="connsiteY23910" fmla="*/ 169945 h 1106488"/>
              <a:gd name="connsiteX23911" fmla="*/ 525097 w 1031876"/>
              <a:gd name="connsiteY23911" fmla="*/ 173281 h 1106488"/>
              <a:gd name="connsiteX23912" fmla="*/ 521846 w 1031876"/>
              <a:gd name="connsiteY23912" fmla="*/ 171424 h 1106488"/>
              <a:gd name="connsiteX23913" fmla="*/ 522090 w 1031876"/>
              <a:gd name="connsiteY23913" fmla="*/ 170854 h 1106488"/>
              <a:gd name="connsiteX23914" fmla="*/ 519363 w 1031876"/>
              <a:gd name="connsiteY23914" fmla="*/ 169945 h 1106488"/>
              <a:gd name="connsiteX23915" fmla="*/ 519259 w 1031876"/>
              <a:gd name="connsiteY23915" fmla="*/ 169945 h 1106488"/>
              <a:gd name="connsiteX23916" fmla="*/ 521846 w 1031876"/>
              <a:gd name="connsiteY23916" fmla="*/ 171424 h 1106488"/>
              <a:gd name="connsiteX23917" fmla="*/ 519113 w 1031876"/>
              <a:gd name="connsiteY23917" fmla="*/ 177800 h 1106488"/>
              <a:gd name="connsiteX23918" fmla="*/ 519113 w 1031876"/>
              <a:gd name="connsiteY23918" fmla="*/ 173831 h 1106488"/>
              <a:gd name="connsiteX23919" fmla="*/ 519113 w 1031876"/>
              <a:gd name="connsiteY23919" fmla="*/ 169945 h 1106488"/>
              <a:gd name="connsiteX23920" fmla="*/ 519024 w 1031876"/>
              <a:gd name="connsiteY23920" fmla="*/ 169945 h 1106488"/>
              <a:gd name="connsiteX23921" fmla="*/ 515938 w 1031876"/>
              <a:gd name="connsiteY23921" fmla="*/ 172839 h 1106488"/>
              <a:gd name="connsiteX23922" fmla="*/ 512852 w 1031876"/>
              <a:gd name="connsiteY23922" fmla="*/ 169945 h 1106488"/>
              <a:gd name="connsiteX23923" fmla="*/ 512819 w 1031876"/>
              <a:gd name="connsiteY23923" fmla="*/ 169945 h 1106488"/>
              <a:gd name="connsiteX23924" fmla="*/ 512696 w 1031876"/>
              <a:gd name="connsiteY23924" fmla="*/ 169945 h 1106488"/>
              <a:gd name="connsiteX23925" fmla="*/ 509588 w 1031876"/>
              <a:gd name="connsiteY23925" fmla="*/ 173831 h 1106488"/>
              <a:gd name="connsiteX23926" fmla="*/ 506413 w 1031876"/>
              <a:gd name="connsiteY23926" fmla="*/ 177800 h 1106488"/>
              <a:gd name="connsiteX23927" fmla="*/ 509588 w 1031876"/>
              <a:gd name="connsiteY23927" fmla="*/ 170854 h 1106488"/>
              <a:gd name="connsiteX23928" fmla="*/ 512496 w 1031876"/>
              <a:gd name="connsiteY23928" fmla="*/ 169945 h 1106488"/>
              <a:gd name="connsiteX23929" fmla="*/ 509401 w 1031876"/>
              <a:gd name="connsiteY23929" fmla="*/ 169945 h 1106488"/>
              <a:gd name="connsiteX23930" fmla="*/ 506837 w 1031876"/>
              <a:gd name="connsiteY23930" fmla="*/ 169945 h 1106488"/>
              <a:gd name="connsiteX23931" fmla="*/ 505982 w 1031876"/>
              <a:gd name="connsiteY23931" fmla="*/ 169945 h 1106488"/>
              <a:gd name="connsiteX23932" fmla="*/ 506018 w 1031876"/>
              <a:gd name="connsiteY23932" fmla="*/ 169862 h 1106488"/>
              <a:gd name="connsiteX23933" fmla="*/ 506099 w 1031876"/>
              <a:gd name="connsiteY23933" fmla="*/ 169674 h 1106488"/>
              <a:gd name="connsiteX23934" fmla="*/ 502445 w 1031876"/>
              <a:gd name="connsiteY23934" fmla="*/ 167482 h 1106488"/>
              <a:gd name="connsiteX23935" fmla="*/ 498478 w 1031876"/>
              <a:gd name="connsiteY23935" fmla="*/ 169862 h 1106488"/>
              <a:gd name="connsiteX23936" fmla="*/ 498476 w 1031876"/>
              <a:gd name="connsiteY23936" fmla="*/ 169863 h 1106488"/>
              <a:gd name="connsiteX23937" fmla="*/ 498476 w 1031876"/>
              <a:gd name="connsiteY23937" fmla="*/ 169862 h 1106488"/>
              <a:gd name="connsiteX23938" fmla="*/ 498476 w 1031876"/>
              <a:gd name="connsiteY23938" fmla="*/ 169069 h 1106488"/>
              <a:gd name="connsiteX23939" fmla="*/ 498476 w 1031876"/>
              <a:gd name="connsiteY23939" fmla="*/ 163513 h 1106488"/>
              <a:gd name="connsiteX23940" fmla="*/ 502445 w 1031876"/>
              <a:gd name="connsiteY23940" fmla="*/ 164307 h 1106488"/>
              <a:gd name="connsiteX23941" fmla="*/ 506166 w 1031876"/>
              <a:gd name="connsiteY23941" fmla="*/ 169516 h 1106488"/>
              <a:gd name="connsiteX23942" fmla="*/ 508546 w 1031876"/>
              <a:gd name="connsiteY23942" fmla="*/ 163969 h 1106488"/>
              <a:gd name="connsiteX23943" fmla="*/ 508001 w 1031876"/>
              <a:gd name="connsiteY23943" fmla="*/ 163787 h 1106488"/>
              <a:gd name="connsiteX23944" fmla="*/ 508001 w 1031876"/>
              <a:gd name="connsiteY23944" fmla="*/ 165100 h 1106488"/>
              <a:gd name="connsiteX23945" fmla="*/ 506413 w 1031876"/>
              <a:gd name="connsiteY23945" fmla="*/ 165100 h 1106488"/>
              <a:gd name="connsiteX23946" fmla="*/ 506413 w 1031876"/>
              <a:gd name="connsiteY23946" fmla="*/ 163512 h 1106488"/>
              <a:gd name="connsiteX23947" fmla="*/ 506414 w 1031876"/>
              <a:gd name="connsiteY23947" fmla="*/ 163512 h 1106488"/>
              <a:gd name="connsiteX23948" fmla="*/ 506414 w 1031876"/>
              <a:gd name="connsiteY23948" fmla="*/ 163512 h 1106488"/>
              <a:gd name="connsiteX23949" fmla="*/ 506848 w 1031876"/>
              <a:gd name="connsiteY23949" fmla="*/ 163403 h 1106488"/>
              <a:gd name="connsiteX23950" fmla="*/ 506414 w 1031876"/>
              <a:gd name="connsiteY23950" fmla="*/ 163259 h 1106488"/>
              <a:gd name="connsiteX23951" fmla="*/ 505982 w 1031876"/>
              <a:gd name="connsiteY23951" fmla="*/ 163115 h 1106488"/>
              <a:gd name="connsiteX23952" fmla="*/ 506414 w 1031876"/>
              <a:gd name="connsiteY23952" fmla="*/ 163115 h 1106488"/>
              <a:gd name="connsiteX23953" fmla="*/ 508001 w 1031876"/>
              <a:gd name="connsiteY23953" fmla="*/ 163115 h 1106488"/>
              <a:gd name="connsiteX23954" fmla="*/ 509588 w 1031876"/>
              <a:gd name="connsiteY23954" fmla="*/ 162718 h 1106488"/>
              <a:gd name="connsiteX23955" fmla="*/ 510212 w 1031876"/>
              <a:gd name="connsiteY23955" fmla="*/ 161627 h 1106488"/>
              <a:gd name="connsiteX23956" fmla="*/ 506837 w 1031876"/>
              <a:gd name="connsiteY23956" fmla="*/ 159700 h 1106488"/>
              <a:gd name="connsiteX23957" fmla="*/ 506414 w 1031876"/>
              <a:gd name="connsiteY23957" fmla="*/ 158010 h 1106488"/>
              <a:gd name="connsiteX23958" fmla="*/ 506202 w 1031876"/>
              <a:gd name="connsiteY23958" fmla="*/ 157162 h 1106488"/>
              <a:gd name="connsiteX23959" fmla="*/ 505982 w 1031876"/>
              <a:gd name="connsiteY23959" fmla="*/ 156285 h 1106488"/>
              <a:gd name="connsiteX23960" fmla="*/ 505127 w 1031876"/>
              <a:gd name="connsiteY23960" fmla="*/ 156285 h 1106488"/>
              <a:gd name="connsiteX23961" fmla="*/ 501708 w 1031876"/>
              <a:gd name="connsiteY23961" fmla="*/ 156285 h 1106488"/>
              <a:gd name="connsiteX23962" fmla="*/ 499144 w 1031876"/>
              <a:gd name="connsiteY23962" fmla="*/ 156285 h 1106488"/>
              <a:gd name="connsiteX23963" fmla="*/ 498289 w 1031876"/>
              <a:gd name="connsiteY23963" fmla="*/ 156285 h 1106488"/>
              <a:gd name="connsiteX23964" fmla="*/ 495726 w 1031876"/>
              <a:gd name="connsiteY23964" fmla="*/ 156285 h 1106488"/>
              <a:gd name="connsiteX23965" fmla="*/ 494016 w 1031876"/>
              <a:gd name="connsiteY23965" fmla="*/ 156285 h 1106488"/>
              <a:gd name="connsiteX23966" fmla="*/ 493162 w 1031876"/>
              <a:gd name="connsiteY23966" fmla="*/ 156285 h 1106488"/>
              <a:gd name="connsiteX23967" fmla="*/ 492307 w 1031876"/>
              <a:gd name="connsiteY23967" fmla="*/ 156285 h 1106488"/>
              <a:gd name="connsiteX23968" fmla="*/ 491452 w 1031876"/>
              <a:gd name="connsiteY23968" fmla="*/ 156285 h 1106488"/>
              <a:gd name="connsiteX23969" fmla="*/ 488888 w 1031876"/>
              <a:gd name="connsiteY23969" fmla="*/ 156285 h 1106488"/>
              <a:gd name="connsiteX23970" fmla="*/ 485469 w 1031876"/>
              <a:gd name="connsiteY23970" fmla="*/ 156285 h 1106488"/>
              <a:gd name="connsiteX23971" fmla="*/ 484614 w 1031876"/>
              <a:gd name="connsiteY23971" fmla="*/ 156285 h 1106488"/>
              <a:gd name="connsiteX23972" fmla="*/ 482050 w 1031876"/>
              <a:gd name="connsiteY23972" fmla="*/ 156285 h 1106488"/>
              <a:gd name="connsiteX23973" fmla="*/ 479486 w 1031876"/>
              <a:gd name="connsiteY23973" fmla="*/ 156285 h 1106488"/>
              <a:gd name="connsiteX23974" fmla="*/ 478631 w 1031876"/>
              <a:gd name="connsiteY23974" fmla="*/ 156285 h 1106488"/>
              <a:gd name="connsiteX23975" fmla="*/ 471794 w 1031876"/>
              <a:gd name="connsiteY23975" fmla="*/ 156285 h 1106488"/>
              <a:gd name="connsiteX23976" fmla="*/ 458119 w 1031876"/>
              <a:gd name="connsiteY23976" fmla="*/ 163115 h 1106488"/>
              <a:gd name="connsiteX23977" fmla="*/ 460683 w 1031876"/>
              <a:gd name="connsiteY23977" fmla="*/ 163115 h 1106488"/>
              <a:gd name="connsiteX23978" fmla="*/ 462392 w 1031876"/>
              <a:gd name="connsiteY23978" fmla="*/ 163115 h 1106488"/>
              <a:gd name="connsiteX23979" fmla="*/ 464956 w 1031876"/>
              <a:gd name="connsiteY23979" fmla="*/ 163115 h 1106488"/>
              <a:gd name="connsiteX23980" fmla="*/ 468375 w 1031876"/>
              <a:gd name="connsiteY23980" fmla="*/ 163115 h 1106488"/>
              <a:gd name="connsiteX23981" fmla="*/ 470084 w 1031876"/>
              <a:gd name="connsiteY23981" fmla="*/ 163115 h 1106488"/>
              <a:gd name="connsiteX23982" fmla="*/ 471488 w 1031876"/>
              <a:gd name="connsiteY23982" fmla="*/ 163115 h 1106488"/>
              <a:gd name="connsiteX23983" fmla="*/ 471794 w 1031876"/>
              <a:gd name="connsiteY23983" fmla="*/ 163115 h 1106488"/>
              <a:gd name="connsiteX23984" fmla="*/ 471488 w 1031876"/>
              <a:gd name="connsiteY23984" fmla="*/ 163383 h 1106488"/>
              <a:gd name="connsiteX23985" fmla="*/ 464956 w 1031876"/>
              <a:gd name="connsiteY23985" fmla="*/ 169092 h 1106488"/>
              <a:gd name="connsiteX23986" fmla="*/ 458119 w 1031876"/>
              <a:gd name="connsiteY23986" fmla="*/ 169945 h 1106488"/>
              <a:gd name="connsiteX23987" fmla="*/ 451281 w 1031876"/>
              <a:gd name="connsiteY23987" fmla="*/ 169945 h 1106488"/>
              <a:gd name="connsiteX23988" fmla="*/ 451281 w 1031876"/>
              <a:gd name="connsiteY23988" fmla="*/ 176776 h 1106488"/>
              <a:gd name="connsiteX23989" fmla="*/ 444444 w 1031876"/>
              <a:gd name="connsiteY23989" fmla="*/ 176776 h 1106488"/>
              <a:gd name="connsiteX23990" fmla="*/ 437606 w 1031876"/>
              <a:gd name="connsiteY23990" fmla="*/ 169945 h 1106488"/>
              <a:gd name="connsiteX23991" fmla="*/ 436751 w 1031876"/>
              <a:gd name="connsiteY23991" fmla="*/ 169945 h 1106488"/>
              <a:gd name="connsiteX23992" fmla="*/ 431623 w 1031876"/>
              <a:gd name="connsiteY23992" fmla="*/ 169945 h 1106488"/>
              <a:gd name="connsiteX23993" fmla="*/ 430768 w 1031876"/>
              <a:gd name="connsiteY23993" fmla="*/ 169945 h 1106488"/>
              <a:gd name="connsiteX23994" fmla="*/ 430213 w 1031876"/>
              <a:gd name="connsiteY23994" fmla="*/ 169945 h 1106488"/>
              <a:gd name="connsiteX23995" fmla="*/ 430213 w 1031876"/>
              <a:gd name="connsiteY23995" fmla="*/ 173831 h 1106488"/>
              <a:gd name="connsiteX23996" fmla="*/ 430213 w 1031876"/>
              <a:gd name="connsiteY23996" fmla="*/ 176808 h 1106488"/>
              <a:gd name="connsiteX23997" fmla="*/ 430213 w 1031876"/>
              <a:gd name="connsiteY23997" fmla="*/ 177800 h 1106488"/>
              <a:gd name="connsiteX23998" fmla="*/ 423863 w 1031876"/>
              <a:gd name="connsiteY23998" fmla="*/ 177800 h 1106488"/>
              <a:gd name="connsiteX23999" fmla="*/ 423863 w 1031876"/>
              <a:gd name="connsiteY23999" fmla="*/ 176844 h 1106488"/>
              <a:gd name="connsiteX24000" fmla="*/ 417948 w 1031876"/>
              <a:gd name="connsiteY24000" fmla="*/ 182753 h 1106488"/>
              <a:gd name="connsiteX24001" fmla="*/ 417093 w 1031876"/>
              <a:gd name="connsiteY24001" fmla="*/ 183606 h 1106488"/>
              <a:gd name="connsiteX24002" fmla="*/ 417093 w 1031876"/>
              <a:gd name="connsiteY24002" fmla="*/ 180191 h 1106488"/>
              <a:gd name="connsiteX24003" fmla="*/ 417093 w 1031876"/>
              <a:gd name="connsiteY24003" fmla="*/ 178484 h 1106488"/>
              <a:gd name="connsiteX24004" fmla="*/ 417093 w 1031876"/>
              <a:gd name="connsiteY24004" fmla="*/ 177800 h 1106488"/>
              <a:gd name="connsiteX24005" fmla="*/ 417093 w 1031876"/>
              <a:gd name="connsiteY24005" fmla="*/ 176776 h 1106488"/>
              <a:gd name="connsiteX24006" fmla="*/ 420512 w 1031876"/>
              <a:gd name="connsiteY24006" fmla="*/ 176776 h 1106488"/>
              <a:gd name="connsiteX24007" fmla="*/ 423076 w 1031876"/>
              <a:gd name="connsiteY24007" fmla="*/ 176776 h 1106488"/>
              <a:gd name="connsiteX24008" fmla="*/ 423863 w 1031876"/>
              <a:gd name="connsiteY24008" fmla="*/ 176776 h 1106488"/>
              <a:gd name="connsiteX24009" fmla="*/ 423863 w 1031876"/>
              <a:gd name="connsiteY24009" fmla="*/ 170854 h 1106488"/>
              <a:gd name="connsiteX24010" fmla="*/ 423863 w 1031876"/>
              <a:gd name="connsiteY24010" fmla="*/ 169962 h 1106488"/>
              <a:gd name="connsiteX24011" fmla="*/ 420512 w 1031876"/>
              <a:gd name="connsiteY24011" fmla="*/ 170799 h 1106488"/>
              <a:gd name="connsiteX24012" fmla="*/ 417093 w 1031876"/>
              <a:gd name="connsiteY24012" fmla="*/ 176776 h 1106488"/>
              <a:gd name="connsiteX24013" fmla="*/ 416238 w 1031876"/>
              <a:gd name="connsiteY24013" fmla="*/ 176776 h 1106488"/>
              <a:gd name="connsiteX24014" fmla="*/ 414529 w 1031876"/>
              <a:gd name="connsiteY24014" fmla="*/ 176776 h 1106488"/>
              <a:gd name="connsiteX24015" fmla="*/ 411111 w 1031876"/>
              <a:gd name="connsiteY24015" fmla="*/ 176776 h 1106488"/>
              <a:gd name="connsiteX24016" fmla="*/ 410256 w 1031876"/>
              <a:gd name="connsiteY24016" fmla="*/ 176776 h 1106488"/>
              <a:gd name="connsiteX24017" fmla="*/ 403418 w 1031876"/>
              <a:gd name="connsiteY24017" fmla="*/ 183606 h 1106488"/>
              <a:gd name="connsiteX24018" fmla="*/ 403418 w 1031876"/>
              <a:gd name="connsiteY24018" fmla="*/ 176776 h 1106488"/>
              <a:gd name="connsiteX24019" fmla="*/ 403418 w 1031876"/>
              <a:gd name="connsiteY24019" fmla="*/ 183606 h 1106488"/>
              <a:gd name="connsiteX24020" fmla="*/ 399999 w 1031876"/>
              <a:gd name="connsiteY24020" fmla="*/ 183606 h 1106488"/>
              <a:gd name="connsiteX24021" fmla="*/ 397435 w 1031876"/>
              <a:gd name="connsiteY24021" fmla="*/ 183606 h 1106488"/>
              <a:gd name="connsiteX24022" fmla="*/ 396580 w 1031876"/>
              <a:gd name="connsiteY24022" fmla="*/ 183606 h 1106488"/>
              <a:gd name="connsiteX24023" fmla="*/ 396580 w 1031876"/>
              <a:gd name="connsiteY24023" fmla="*/ 190437 h 1106488"/>
              <a:gd name="connsiteX24024" fmla="*/ 389743 w 1031876"/>
              <a:gd name="connsiteY24024" fmla="*/ 197267 h 1106488"/>
              <a:gd name="connsiteX24025" fmla="*/ 389743 w 1031876"/>
              <a:gd name="connsiteY24025" fmla="*/ 190437 h 1106488"/>
              <a:gd name="connsiteX24026" fmla="*/ 387179 w 1031876"/>
              <a:gd name="connsiteY24026" fmla="*/ 190437 h 1106488"/>
              <a:gd name="connsiteX24027" fmla="*/ 386324 w 1031876"/>
              <a:gd name="connsiteY24027" fmla="*/ 190437 h 1106488"/>
              <a:gd name="connsiteX24028" fmla="*/ 384615 w 1031876"/>
              <a:gd name="connsiteY24028" fmla="*/ 190437 h 1106488"/>
              <a:gd name="connsiteX24029" fmla="*/ 383760 w 1031876"/>
              <a:gd name="connsiteY24029" fmla="*/ 190437 h 1106488"/>
              <a:gd name="connsiteX24030" fmla="*/ 382905 w 1031876"/>
              <a:gd name="connsiteY24030" fmla="*/ 190437 h 1106488"/>
              <a:gd name="connsiteX24031" fmla="*/ 379025 w 1031876"/>
              <a:gd name="connsiteY24031" fmla="*/ 192652 h 1106488"/>
              <a:gd name="connsiteX24032" fmla="*/ 376068 w 1031876"/>
              <a:gd name="connsiteY24032" fmla="*/ 190437 h 1106488"/>
              <a:gd name="connsiteX24033" fmla="*/ 376068 w 1031876"/>
              <a:gd name="connsiteY24033" fmla="*/ 193852 h 1106488"/>
              <a:gd name="connsiteX24034" fmla="*/ 376068 w 1031876"/>
              <a:gd name="connsiteY24034" fmla="*/ 195558 h 1106488"/>
              <a:gd name="connsiteX24035" fmla="*/ 376535 w 1031876"/>
              <a:gd name="connsiteY24035" fmla="*/ 195400 h 1106488"/>
              <a:gd name="connsiteX24036" fmla="*/ 376923 w 1031876"/>
              <a:gd name="connsiteY24036" fmla="*/ 193852 h 1106488"/>
              <a:gd name="connsiteX24037" fmla="*/ 379025 w 1031876"/>
              <a:gd name="connsiteY24037" fmla="*/ 192652 h 1106488"/>
              <a:gd name="connsiteX24038" fmla="*/ 379487 w 1031876"/>
              <a:gd name="connsiteY24038" fmla="*/ 192998 h 1106488"/>
              <a:gd name="connsiteX24039" fmla="*/ 382905 w 1031876"/>
              <a:gd name="connsiteY24039" fmla="*/ 190437 h 1106488"/>
              <a:gd name="connsiteX24040" fmla="*/ 382905 w 1031876"/>
              <a:gd name="connsiteY24040" fmla="*/ 197267 h 1106488"/>
              <a:gd name="connsiteX24041" fmla="*/ 382050 w 1031876"/>
              <a:gd name="connsiteY24041" fmla="*/ 197267 h 1106488"/>
              <a:gd name="connsiteX24042" fmla="*/ 379487 w 1031876"/>
              <a:gd name="connsiteY24042" fmla="*/ 197267 h 1106488"/>
              <a:gd name="connsiteX24043" fmla="*/ 378632 w 1031876"/>
              <a:gd name="connsiteY24043" fmla="*/ 197267 h 1106488"/>
              <a:gd name="connsiteX24044" fmla="*/ 376923 w 1031876"/>
              <a:gd name="connsiteY24044" fmla="*/ 197267 h 1106488"/>
              <a:gd name="connsiteX24045" fmla="*/ 376461 w 1031876"/>
              <a:gd name="connsiteY24045" fmla="*/ 197267 h 1106488"/>
              <a:gd name="connsiteX24046" fmla="*/ 376288 w 1031876"/>
              <a:gd name="connsiteY24046" fmla="*/ 197560 h 1106488"/>
              <a:gd name="connsiteX24047" fmla="*/ 378632 w 1031876"/>
              <a:gd name="connsiteY24047" fmla="*/ 200682 h 1106488"/>
              <a:gd name="connsiteX24048" fmla="*/ 376068 w 1031876"/>
              <a:gd name="connsiteY24048" fmla="*/ 204098 h 1106488"/>
              <a:gd name="connsiteX24049" fmla="*/ 376068 w 1031876"/>
              <a:gd name="connsiteY24049" fmla="*/ 198121 h 1106488"/>
              <a:gd name="connsiteX24050" fmla="*/ 376068 w 1031876"/>
              <a:gd name="connsiteY24050" fmla="*/ 197671 h 1106488"/>
              <a:gd name="connsiteX24051" fmla="*/ 376009 w 1031876"/>
              <a:gd name="connsiteY24051" fmla="*/ 197681 h 1106488"/>
              <a:gd name="connsiteX24052" fmla="*/ 375213 w 1031876"/>
              <a:gd name="connsiteY24052" fmla="*/ 203244 h 1106488"/>
              <a:gd name="connsiteX24053" fmla="*/ 369989 w 1031876"/>
              <a:gd name="connsiteY24053" fmla="*/ 203989 h 1106488"/>
              <a:gd name="connsiteX24054" fmla="*/ 369888 w 1031876"/>
              <a:gd name="connsiteY24054" fmla="*/ 204787 h 1106488"/>
              <a:gd name="connsiteX24055" fmla="*/ 369888 w 1031876"/>
              <a:gd name="connsiteY24055" fmla="*/ 204004 h 1106488"/>
              <a:gd name="connsiteX24056" fmla="*/ 369230 w 1031876"/>
              <a:gd name="connsiteY24056" fmla="*/ 204098 h 1106488"/>
              <a:gd name="connsiteX24057" fmla="*/ 369230 w 1031876"/>
              <a:gd name="connsiteY24057" fmla="*/ 197267 h 1106488"/>
              <a:gd name="connsiteX24058" fmla="*/ 369888 w 1031876"/>
              <a:gd name="connsiteY24058" fmla="*/ 197760 h 1106488"/>
              <a:gd name="connsiteX24059" fmla="*/ 369888 w 1031876"/>
              <a:gd name="connsiteY24059" fmla="*/ 197644 h 1106488"/>
              <a:gd name="connsiteX24060" fmla="*/ 371004 w 1031876"/>
              <a:gd name="connsiteY24060" fmla="*/ 197267 h 1106488"/>
              <a:gd name="connsiteX24061" fmla="*/ 370085 w 1031876"/>
              <a:gd name="connsiteY24061" fmla="*/ 197267 h 1106488"/>
              <a:gd name="connsiteX24062" fmla="*/ 369230 w 1031876"/>
              <a:gd name="connsiteY24062" fmla="*/ 197267 h 1106488"/>
              <a:gd name="connsiteX24063" fmla="*/ 365811 w 1031876"/>
              <a:gd name="connsiteY24063" fmla="*/ 197267 h 1106488"/>
              <a:gd name="connsiteX24064" fmla="*/ 362392 w 1031876"/>
              <a:gd name="connsiteY24064" fmla="*/ 197267 h 1106488"/>
              <a:gd name="connsiteX24065" fmla="*/ 362392 w 1031876"/>
              <a:gd name="connsiteY24065" fmla="*/ 204098 h 1106488"/>
              <a:gd name="connsiteX24066" fmla="*/ 362392 w 1031876"/>
              <a:gd name="connsiteY24066" fmla="*/ 210074 h 1106488"/>
              <a:gd name="connsiteX24067" fmla="*/ 362392 w 1031876"/>
              <a:gd name="connsiteY24067" fmla="*/ 210785 h 1106488"/>
              <a:gd name="connsiteX24068" fmla="*/ 368897 w 1031876"/>
              <a:gd name="connsiteY24068" fmla="*/ 205582 h 1106488"/>
              <a:gd name="connsiteX24069" fmla="*/ 369889 w 1031876"/>
              <a:gd name="connsiteY24069" fmla="*/ 204788 h 1106488"/>
              <a:gd name="connsiteX24070" fmla="*/ 366802 w 1031876"/>
              <a:gd name="connsiteY24070" fmla="*/ 209109 h 1106488"/>
              <a:gd name="connsiteX24071" fmla="*/ 367436 w 1031876"/>
              <a:gd name="connsiteY24071" fmla="*/ 209584 h 1106488"/>
              <a:gd name="connsiteX24072" fmla="*/ 366666 w 1031876"/>
              <a:gd name="connsiteY24072" fmla="*/ 210074 h 1106488"/>
              <a:gd name="connsiteX24073" fmla="*/ 366021 w 1031876"/>
              <a:gd name="connsiteY24073" fmla="*/ 210203 h 1106488"/>
              <a:gd name="connsiteX24074" fmla="*/ 365920 w 1031876"/>
              <a:gd name="connsiteY24074" fmla="*/ 210344 h 1106488"/>
              <a:gd name="connsiteX24075" fmla="*/ 361956 w 1031876"/>
              <a:gd name="connsiteY24075" fmla="*/ 211137 h 1106488"/>
              <a:gd name="connsiteX24076" fmla="*/ 361951 w 1031876"/>
              <a:gd name="connsiteY24076" fmla="*/ 211138 h 1106488"/>
              <a:gd name="connsiteX24077" fmla="*/ 361952 w 1031876"/>
              <a:gd name="connsiteY24077" fmla="*/ 211137 h 1106488"/>
              <a:gd name="connsiteX24078" fmla="*/ 362132 w 1031876"/>
              <a:gd name="connsiteY24078" fmla="*/ 210993 h 1106488"/>
              <a:gd name="connsiteX24079" fmla="*/ 361556 w 1031876"/>
              <a:gd name="connsiteY24079" fmla="*/ 211137 h 1106488"/>
              <a:gd name="connsiteX24080" fmla="*/ 358974 w 1031876"/>
              <a:gd name="connsiteY24080" fmla="*/ 211782 h 1106488"/>
              <a:gd name="connsiteX24081" fmla="*/ 355555 w 1031876"/>
              <a:gd name="connsiteY24081" fmla="*/ 217758 h 1106488"/>
              <a:gd name="connsiteX24082" fmla="*/ 354700 w 1031876"/>
              <a:gd name="connsiteY24082" fmla="*/ 217758 h 1106488"/>
              <a:gd name="connsiteX24083" fmla="*/ 352136 w 1031876"/>
              <a:gd name="connsiteY24083" fmla="*/ 217758 h 1106488"/>
              <a:gd name="connsiteX24084" fmla="*/ 349572 w 1031876"/>
              <a:gd name="connsiteY24084" fmla="*/ 217758 h 1106488"/>
              <a:gd name="connsiteX24085" fmla="*/ 348717 w 1031876"/>
              <a:gd name="connsiteY24085" fmla="*/ 217758 h 1106488"/>
              <a:gd name="connsiteX24086" fmla="*/ 355555 w 1031876"/>
              <a:gd name="connsiteY24086" fmla="*/ 210928 h 1106488"/>
              <a:gd name="connsiteX24087" fmla="*/ 348717 w 1031876"/>
              <a:gd name="connsiteY24087" fmla="*/ 217758 h 1106488"/>
              <a:gd name="connsiteX24088" fmla="*/ 347862 w 1031876"/>
              <a:gd name="connsiteY24088" fmla="*/ 217758 h 1106488"/>
              <a:gd name="connsiteX24089" fmla="*/ 342735 w 1031876"/>
              <a:gd name="connsiteY24089" fmla="*/ 217758 h 1106488"/>
              <a:gd name="connsiteX24090" fmla="*/ 341880 w 1031876"/>
              <a:gd name="connsiteY24090" fmla="*/ 217758 h 1106488"/>
              <a:gd name="connsiteX24091" fmla="*/ 341880 w 1031876"/>
              <a:gd name="connsiteY24091" fmla="*/ 224589 h 1106488"/>
              <a:gd name="connsiteX24092" fmla="*/ 341880 w 1031876"/>
              <a:gd name="connsiteY24092" fmla="*/ 227150 h 1106488"/>
              <a:gd name="connsiteX24093" fmla="*/ 341880 w 1031876"/>
              <a:gd name="connsiteY24093" fmla="*/ 228004 h 1106488"/>
              <a:gd name="connsiteX24094" fmla="*/ 348717 w 1031876"/>
              <a:gd name="connsiteY24094" fmla="*/ 224589 h 1106488"/>
              <a:gd name="connsiteX24095" fmla="*/ 342735 w 1031876"/>
              <a:gd name="connsiteY24095" fmla="*/ 230566 h 1106488"/>
              <a:gd name="connsiteX24096" fmla="*/ 342502 w 1031876"/>
              <a:gd name="connsiteY24096" fmla="*/ 230798 h 1106488"/>
              <a:gd name="connsiteX24097" fmla="*/ 341880 w 1031876"/>
              <a:gd name="connsiteY24097" fmla="*/ 230850 h 1106488"/>
              <a:gd name="connsiteX24098" fmla="*/ 341880 w 1031876"/>
              <a:gd name="connsiteY24098" fmla="*/ 228004 h 1106488"/>
              <a:gd name="connsiteX24099" fmla="*/ 335042 w 1031876"/>
              <a:gd name="connsiteY24099" fmla="*/ 231419 h 1106488"/>
              <a:gd name="connsiteX24100" fmla="*/ 331623 w 1031876"/>
              <a:gd name="connsiteY24100" fmla="*/ 231419 h 1106488"/>
              <a:gd name="connsiteX24101" fmla="*/ 329059 w 1031876"/>
              <a:gd name="connsiteY24101" fmla="*/ 231419 h 1106488"/>
              <a:gd name="connsiteX24102" fmla="*/ 328204 w 1031876"/>
              <a:gd name="connsiteY24102" fmla="*/ 231419 h 1106488"/>
              <a:gd name="connsiteX24103" fmla="*/ 324277 w 1031876"/>
              <a:gd name="connsiteY24103" fmla="*/ 235343 h 1106488"/>
              <a:gd name="connsiteX24104" fmla="*/ 321367 w 1031876"/>
              <a:gd name="connsiteY24104" fmla="*/ 238250 h 1106488"/>
              <a:gd name="connsiteX24105" fmla="*/ 321367 w 1031876"/>
              <a:gd name="connsiteY24105" fmla="*/ 231419 h 1106488"/>
              <a:gd name="connsiteX24106" fmla="*/ 320512 w 1031876"/>
              <a:gd name="connsiteY24106" fmla="*/ 232273 h 1106488"/>
              <a:gd name="connsiteX24107" fmla="*/ 318471 w 1031876"/>
              <a:gd name="connsiteY24107" fmla="*/ 234312 h 1106488"/>
              <a:gd name="connsiteX24108" fmla="*/ 317948 w 1031876"/>
              <a:gd name="connsiteY24108" fmla="*/ 234835 h 1106488"/>
              <a:gd name="connsiteX24109" fmla="*/ 314529 w 1031876"/>
              <a:gd name="connsiteY24109" fmla="*/ 238250 h 1106488"/>
              <a:gd name="connsiteX24110" fmla="*/ 317948 w 1031876"/>
              <a:gd name="connsiteY24110" fmla="*/ 238250 h 1106488"/>
              <a:gd name="connsiteX24111" fmla="*/ 320512 w 1031876"/>
              <a:gd name="connsiteY24111" fmla="*/ 238250 h 1106488"/>
              <a:gd name="connsiteX24112" fmla="*/ 321367 w 1031876"/>
              <a:gd name="connsiteY24112" fmla="*/ 238250 h 1106488"/>
              <a:gd name="connsiteX24113" fmla="*/ 314529 w 1031876"/>
              <a:gd name="connsiteY24113" fmla="*/ 245080 h 1106488"/>
              <a:gd name="connsiteX24114" fmla="*/ 321367 w 1031876"/>
              <a:gd name="connsiteY24114" fmla="*/ 238250 h 1106488"/>
              <a:gd name="connsiteX24115" fmla="*/ 321367 w 1031876"/>
              <a:gd name="connsiteY24115" fmla="*/ 245080 h 1106488"/>
              <a:gd name="connsiteX24116" fmla="*/ 314529 w 1031876"/>
              <a:gd name="connsiteY24116" fmla="*/ 251911 h 1106488"/>
              <a:gd name="connsiteX24117" fmla="*/ 311111 w 1031876"/>
              <a:gd name="connsiteY24117" fmla="*/ 251911 h 1106488"/>
              <a:gd name="connsiteX24118" fmla="*/ 310256 w 1031876"/>
              <a:gd name="connsiteY24118" fmla="*/ 251911 h 1106488"/>
              <a:gd name="connsiteX24119" fmla="*/ 307692 w 1031876"/>
              <a:gd name="connsiteY24119" fmla="*/ 251911 h 1106488"/>
              <a:gd name="connsiteX24120" fmla="*/ 301626 w 1031876"/>
              <a:gd name="connsiteY24120" fmla="*/ 252668 h 1106488"/>
              <a:gd name="connsiteX24121" fmla="*/ 301626 w 1031876"/>
              <a:gd name="connsiteY24121" fmla="*/ 257968 h 1106488"/>
              <a:gd name="connsiteX24122" fmla="*/ 301626 w 1031876"/>
              <a:gd name="connsiteY24122" fmla="*/ 258300 h 1106488"/>
              <a:gd name="connsiteX24123" fmla="*/ 305205 w 1031876"/>
              <a:gd name="connsiteY24123" fmla="*/ 256257 h 1106488"/>
              <a:gd name="connsiteX24124" fmla="*/ 304273 w 1031876"/>
              <a:gd name="connsiteY24124" fmla="*/ 257887 h 1106488"/>
              <a:gd name="connsiteX24125" fmla="*/ 301626 w 1031876"/>
              <a:gd name="connsiteY24125" fmla="*/ 258548 h 1106488"/>
              <a:gd name="connsiteX24126" fmla="*/ 301626 w 1031876"/>
              <a:gd name="connsiteY24126" fmla="*/ 258762 h 1106488"/>
              <a:gd name="connsiteX24127" fmla="*/ 294680 w 1031876"/>
              <a:gd name="connsiteY24127" fmla="*/ 261739 h 1106488"/>
              <a:gd name="connsiteX24128" fmla="*/ 293765 w 1031876"/>
              <a:gd name="connsiteY24128" fmla="*/ 258993 h 1106488"/>
              <a:gd name="connsiteX24129" fmla="*/ 293688 w 1031876"/>
              <a:gd name="connsiteY24129" fmla="*/ 259070 h 1106488"/>
              <a:gd name="connsiteX24130" fmla="*/ 293162 w 1031876"/>
              <a:gd name="connsiteY24130" fmla="*/ 259595 h 1106488"/>
              <a:gd name="connsiteX24131" fmla="*/ 293074 w 1031876"/>
              <a:gd name="connsiteY24131" fmla="*/ 259683 h 1106488"/>
              <a:gd name="connsiteX24132" fmla="*/ 291307 w 1031876"/>
              <a:gd name="connsiteY24132" fmla="*/ 262334 h 1106488"/>
              <a:gd name="connsiteX24133" fmla="*/ 293688 w 1031876"/>
              <a:gd name="connsiteY24133" fmla="*/ 265906 h 1106488"/>
              <a:gd name="connsiteX24134" fmla="*/ 287338 w 1031876"/>
              <a:gd name="connsiteY24134" fmla="*/ 265906 h 1106488"/>
              <a:gd name="connsiteX24135" fmla="*/ 288132 w 1031876"/>
              <a:gd name="connsiteY24135" fmla="*/ 265013 h 1106488"/>
              <a:gd name="connsiteX24136" fmla="*/ 291248 w 1031876"/>
              <a:gd name="connsiteY24136" fmla="*/ 261507 h 1106488"/>
              <a:gd name="connsiteX24137" fmla="*/ 287338 w 1031876"/>
              <a:gd name="connsiteY24137" fmla="*/ 265413 h 1106488"/>
              <a:gd name="connsiteX24138" fmla="*/ 287179 w 1031876"/>
              <a:gd name="connsiteY24138" fmla="*/ 265571 h 1106488"/>
              <a:gd name="connsiteX24139" fmla="*/ 287338 w 1031876"/>
              <a:gd name="connsiteY24139" fmla="*/ 264460 h 1106488"/>
              <a:gd name="connsiteX24140" fmla="*/ 288034 w 1031876"/>
              <a:gd name="connsiteY24140" fmla="*/ 259595 h 1106488"/>
              <a:gd name="connsiteX24141" fmla="*/ 293661 w 1031876"/>
              <a:gd name="connsiteY24141" fmla="*/ 258792 h 1106488"/>
              <a:gd name="connsiteX24142" fmla="*/ 293688 w 1031876"/>
              <a:gd name="connsiteY24142" fmla="*/ 258762 h 1106488"/>
              <a:gd name="connsiteX24143" fmla="*/ 293669 w 1031876"/>
              <a:gd name="connsiteY24143" fmla="*/ 258791 h 1106488"/>
              <a:gd name="connsiteX24144" fmla="*/ 293688 w 1031876"/>
              <a:gd name="connsiteY24144" fmla="*/ 258788 h 1106488"/>
              <a:gd name="connsiteX24145" fmla="*/ 293696 w 1031876"/>
              <a:gd name="connsiteY24145" fmla="*/ 258787 h 1106488"/>
              <a:gd name="connsiteX24146" fmla="*/ 293688 w 1031876"/>
              <a:gd name="connsiteY24146" fmla="*/ 258762 h 1106488"/>
              <a:gd name="connsiteX24147" fmla="*/ 293734 w 1031876"/>
              <a:gd name="connsiteY24147" fmla="*/ 258741 h 1106488"/>
              <a:gd name="connsiteX24148" fmla="*/ 290598 w 1031876"/>
              <a:gd name="connsiteY24148" fmla="*/ 258741 h 1106488"/>
              <a:gd name="connsiteX24149" fmla="*/ 287179 w 1031876"/>
              <a:gd name="connsiteY24149" fmla="*/ 258741 h 1106488"/>
              <a:gd name="connsiteX24150" fmla="*/ 287179 w 1031876"/>
              <a:gd name="connsiteY24150" fmla="*/ 251911 h 1106488"/>
              <a:gd name="connsiteX24151" fmla="*/ 280341 w 1031876"/>
              <a:gd name="connsiteY24151" fmla="*/ 258741 h 1106488"/>
              <a:gd name="connsiteX24152" fmla="*/ 281196 w 1031876"/>
              <a:gd name="connsiteY24152" fmla="*/ 258741 h 1106488"/>
              <a:gd name="connsiteX24153" fmla="*/ 284615 w 1031876"/>
              <a:gd name="connsiteY24153" fmla="*/ 258741 h 1106488"/>
              <a:gd name="connsiteX24154" fmla="*/ 287179 w 1031876"/>
              <a:gd name="connsiteY24154" fmla="*/ 258741 h 1106488"/>
              <a:gd name="connsiteX24155" fmla="*/ 280341 w 1031876"/>
              <a:gd name="connsiteY24155" fmla="*/ 265571 h 1106488"/>
              <a:gd name="connsiteX24156" fmla="*/ 273504 w 1031876"/>
              <a:gd name="connsiteY24156" fmla="*/ 272402 h 1106488"/>
              <a:gd name="connsiteX24157" fmla="*/ 274359 w 1031876"/>
              <a:gd name="connsiteY24157" fmla="*/ 272402 h 1106488"/>
              <a:gd name="connsiteX24158" fmla="*/ 276923 w 1031876"/>
              <a:gd name="connsiteY24158" fmla="*/ 272402 h 1106488"/>
              <a:gd name="connsiteX24159" fmla="*/ 279486 w 1031876"/>
              <a:gd name="connsiteY24159" fmla="*/ 272402 h 1106488"/>
              <a:gd name="connsiteX24160" fmla="*/ 280341 w 1031876"/>
              <a:gd name="connsiteY24160" fmla="*/ 272402 h 1106488"/>
              <a:gd name="connsiteX24161" fmla="*/ 273504 w 1031876"/>
              <a:gd name="connsiteY24161" fmla="*/ 279232 h 1106488"/>
              <a:gd name="connsiteX24162" fmla="*/ 266666 w 1031876"/>
              <a:gd name="connsiteY24162" fmla="*/ 286063 h 1106488"/>
              <a:gd name="connsiteX24163" fmla="*/ 267521 w 1031876"/>
              <a:gd name="connsiteY24163" fmla="*/ 286063 h 1106488"/>
              <a:gd name="connsiteX24164" fmla="*/ 270940 w 1031876"/>
              <a:gd name="connsiteY24164" fmla="*/ 286063 h 1106488"/>
              <a:gd name="connsiteX24165" fmla="*/ 272649 w 1031876"/>
              <a:gd name="connsiteY24165" fmla="*/ 286063 h 1106488"/>
              <a:gd name="connsiteX24166" fmla="*/ 273504 w 1031876"/>
              <a:gd name="connsiteY24166" fmla="*/ 286063 h 1106488"/>
              <a:gd name="connsiteX24167" fmla="*/ 266666 w 1031876"/>
              <a:gd name="connsiteY24167" fmla="*/ 292893 h 1106488"/>
              <a:gd name="connsiteX24168" fmla="*/ 273504 w 1031876"/>
              <a:gd name="connsiteY24168" fmla="*/ 286063 h 1106488"/>
              <a:gd name="connsiteX24169" fmla="*/ 274359 w 1031876"/>
              <a:gd name="connsiteY24169" fmla="*/ 286063 h 1106488"/>
              <a:gd name="connsiteX24170" fmla="*/ 276923 w 1031876"/>
              <a:gd name="connsiteY24170" fmla="*/ 286063 h 1106488"/>
              <a:gd name="connsiteX24171" fmla="*/ 279486 w 1031876"/>
              <a:gd name="connsiteY24171" fmla="*/ 286063 h 1106488"/>
              <a:gd name="connsiteX24172" fmla="*/ 280341 w 1031876"/>
              <a:gd name="connsiteY24172" fmla="*/ 286063 h 1106488"/>
              <a:gd name="connsiteX24173" fmla="*/ 278896 w 1031876"/>
              <a:gd name="connsiteY24173" fmla="*/ 286544 h 1106488"/>
              <a:gd name="connsiteX24174" fmla="*/ 279996 w 1031876"/>
              <a:gd name="connsiteY24174" fmla="*/ 286544 h 1106488"/>
              <a:gd name="connsiteX24175" fmla="*/ 280221 w 1031876"/>
              <a:gd name="connsiteY24175" fmla="*/ 286544 h 1106488"/>
              <a:gd name="connsiteX24176" fmla="*/ 280341 w 1031876"/>
              <a:gd name="connsiteY24176" fmla="*/ 286063 h 1106488"/>
              <a:gd name="connsiteX24177" fmla="*/ 281004 w 1031876"/>
              <a:gd name="connsiteY24177" fmla="*/ 285684 h 1106488"/>
              <a:gd name="connsiteX24178" fmla="*/ 281782 w 1031876"/>
              <a:gd name="connsiteY24178" fmla="*/ 282575 h 1106488"/>
              <a:gd name="connsiteX24179" fmla="*/ 287104 w 1031876"/>
              <a:gd name="connsiteY24179" fmla="*/ 279534 h 1106488"/>
              <a:gd name="connsiteX24180" fmla="*/ 287179 w 1031876"/>
              <a:gd name="connsiteY24180" fmla="*/ 279232 h 1106488"/>
              <a:gd name="connsiteX24181" fmla="*/ 287179 w 1031876"/>
              <a:gd name="connsiteY24181" fmla="*/ 279491 h 1106488"/>
              <a:gd name="connsiteX24182" fmla="*/ 287251 w 1031876"/>
              <a:gd name="connsiteY24182" fmla="*/ 279449 h 1106488"/>
              <a:gd name="connsiteX24183" fmla="*/ 287179 w 1031876"/>
              <a:gd name="connsiteY24183" fmla="*/ 279232 h 1106488"/>
              <a:gd name="connsiteX24184" fmla="*/ 287338 w 1031876"/>
              <a:gd name="connsiteY24184" fmla="*/ 279232 h 1106488"/>
              <a:gd name="connsiteX24185" fmla="*/ 287668 w 1031876"/>
              <a:gd name="connsiteY24185" fmla="*/ 279232 h 1106488"/>
              <a:gd name="connsiteX24186" fmla="*/ 289797 w 1031876"/>
              <a:gd name="connsiteY24186" fmla="*/ 278151 h 1106488"/>
              <a:gd name="connsiteX24187" fmla="*/ 290017 w 1031876"/>
              <a:gd name="connsiteY24187" fmla="*/ 278606 h 1106488"/>
              <a:gd name="connsiteX24188" fmla="*/ 287904 w 1031876"/>
              <a:gd name="connsiteY24188" fmla="*/ 279232 h 1106488"/>
              <a:gd name="connsiteX24189" fmla="*/ 290598 w 1031876"/>
              <a:gd name="connsiteY24189" fmla="*/ 279232 h 1106488"/>
              <a:gd name="connsiteX24190" fmla="*/ 293688 w 1031876"/>
              <a:gd name="connsiteY24190" fmla="*/ 279232 h 1106488"/>
              <a:gd name="connsiteX24191" fmla="*/ 293718 w 1031876"/>
              <a:gd name="connsiteY24191" fmla="*/ 279232 h 1106488"/>
              <a:gd name="connsiteX24192" fmla="*/ 293827 w 1031876"/>
              <a:gd name="connsiteY24192" fmla="*/ 278623 h 1106488"/>
              <a:gd name="connsiteX24193" fmla="*/ 292339 w 1031876"/>
              <a:gd name="connsiteY24193" fmla="*/ 276860 h 1106488"/>
              <a:gd name="connsiteX24194" fmla="*/ 293589 w 1031876"/>
              <a:gd name="connsiteY24194" fmla="*/ 276225 h 1106488"/>
              <a:gd name="connsiteX24195" fmla="*/ 294482 w 1031876"/>
              <a:gd name="connsiteY24195" fmla="*/ 273050 h 1106488"/>
              <a:gd name="connsiteX24196" fmla="*/ 294482 w 1031876"/>
              <a:gd name="connsiteY24196" fmla="*/ 274953 h 1106488"/>
              <a:gd name="connsiteX24197" fmla="*/ 294680 w 1031876"/>
              <a:gd name="connsiteY24197" fmla="*/ 273844 h 1106488"/>
              <a:gd name="connsiteX24198" fmla="*/ 301626 w 1031876"/>
              <a:gd name="connsiteY24198" fmla="*/ 273050 h 1106488"/>
              <a:gd name="connsiteX24199" fmla="*/ 297657 w 1031876"/>
              <a:gd name="connsiteY24199" fmla="*/ 276225 h 1106488"/>
              <a:gd name="connsiteX24200" fmla="*/ 294482 w 1031876"/>
              <a:gd name="connsiteY24200" fmla="*/ 278765 h 1106488"/>
              <a:gd name="connsiteX24201" fmla="*/ 294482 w 1031876"/>
              <a:gd name="connsiteY24201" fmla="*/ 279190 h 1106488"/>
              <a:gd name="connsiteX24202" fmla="*/ 300854 w 1031876"/>
              <a:gd name="connsiteY24202" fmla="*/ 278611 h 1106488"/>
              <a:gd name="connsiteX24203" fmla="*/ 303418 w 1031876"/>
              <a:gd name="connsiteY24203" fmla="*/ 278379 h 1106488"/>
              <a:gd name="connsiteX24204" fmla="*/ 307692 w 1031876"/>
              <a:gd name="connsiteY24204" fmla="*/ 272402 h 1106488"/>
              <a:gd name="connsiteX24205" fmla="*/ 307692 w 1031876"/>
              <a:gd name="connsiteY24205" fmla="*/ 279232 h 1106488"/>
              <a:gd name="connsiteX24206" fmla="*/ 306837 w 1031876"/>
              <a:gd name="connsiteY24206" fmla="*/ 279232 h 1106488"/>
              <a:gd name="connsiteX24207" fmla="*/ 303418 w 1031876"/>
              <a:gd name="connsiteY24207" fmla="*/ 279232 h 1106488"/>
              <a:gd name="connsiteX24208" fmla="*/ 300854 w 1031876"/>
              <a:gd name="connsiteY24208" fmla="*/ 279232 h 1106488"/>
              <a:gd name="connsiteX24209" fmla="*/ 299999 w 1031876"/>
              <a:gd name="connsiteY24209" fmla="*/ 280086 h 1106488"/>
              <a:gd name="connsiteX24210" fmla="*/ 294330 w 1031876"/>
              <a:gd name="connsiteY24210" fmla="*/ 285750 h 1106488"/>
              <a:gd name="connsiteX24211" fmla="*/ 294017 w 1031876"/>
              <a:gd name="connsiteY24211" fmla="*/ 286063 h 1106488"/>
              <a:gd name="connsiteX24212" fmla="*/ 294151 w 1031876"/>
              <a:gd name="connsiteY24212" fmla="*/ 285750 h 1106488"/>
              <a:gd name="connsiteX24213" fmla="*/ 296581 w 1031876"/>
              <a:gd name="connsiteY24213" fmla="*/ 280086 h 1106488"/>
              <a:gd name="connsiteX24214" fmla="*/ 294482 w 1031876"/>
              <a:gd name="connsiteY24214" fmla="*/ 279387 h 1106488"/>
              <a:gd name="connsiteX24215" fmla="*/ 294482 w 1031876"/>
              <a:gd name="connsiteY24215" fmla="*/ 279400 h 1106488"/>
              <a:gd name="connsiteX24216" fmla="*/ 294467 w 1031876"/>
              <a:gd name="connsiteY24216" fmla="*/ 279382 h 1106488"/>
              <a:gd name="connsiteX24217" fmla="*/ 294017 w 1031876"/>
              <a:gd name="connsiteY24217" fmla="*/ 279232 h 1106488"/>
              <a:gd name="connsiteX24218" fmla="*/ 294318 w 1031876"/>
              <a:gd name="connsiteY24218" fmla="*/ 279205 h 1106488"/>
              <a:gd name="connsiteX24219" fmla="*/ 294162 w 1031876"/>
              <a:gd name="connsiteY24219" fmla="*/ 279021 h 1106488"/>
              <a:gd name="connsiteX24220" fmla="*/ 293898 w 1031876"/>
              <a:gd name="connsiteY24220" fmla="*/ 279232 h 1106488"/>
              <a:gd name="connsiteX24221" fmla="*/ 294017 w 1031876"/>
              <a:gd name="connsiteY24221" fmla="*/ 279232 h 1106488"/>
              <a:gd name="connsiteX24222" fmla="*/ 293760 w 1031876"/>
              <a:gd name="connsiteY24222" fmla="*/ 279342 h 1106488"/>
              <a:gd name="connsiteX24223" fmla="*/ 293688 w 1031876"/>
              <a:gd name="connsiteY24223" fmla="*/ 279400 h 1106488"/>
              <a:gd name="connsiteX24224" fmla="*/ 293693 w 1031876"/>
              <a:gd name="connsiteY24224" fmla="*/ 279371 h 1106488"/>
              <a:gd name="connsiteX24225" fmla="*/ 293688 w 1031876"/>
              <a:gd name="connsiteY24225" fmla="*/ 279373 h 1106488"/>
              <a:gd name="connsiteX24226" fmla="*/ 293538 w 1031876"/>
              <a:gd name="connsiteY24226" fmla="*/ 279437 h 1106488"/>
              <a:gd name="connsiteX24227" fmla="*/ 290105 w 1031876"/>
              <a:gd name="connsiteY24227" fmla="*/ 280907 h 1106488"/>
              <a:gd name="connsiteX24228" fmla="*/ 288034 w 1031876"/>
              <a:gd name="connsiteY24228" fmla="*/ 281794 h 1106488"/>
              <a:gd name="connsiteX24229" fmla="*/ 287261 w 1031876"/>
              <a:gd name="connsiteY24229" fmla="*/ 279477 h 1106488"/>
              <a:gd name="connsiteX24230" fmla="*/ 287179 w 1031876"/>
              <a:gd name="connsiteY24230" fmla="*/ 279559 h 1106488"/>
              <a:gd name="connsiteX24231" fmla="*/ 287179 w 1031876"/>
              <a:gd name="connsiteY24231" fmla="*/ 285209 h 1106488"/>
              <a:gd name="connsiteX24232" fmla="*/ 287179 w 1031876"/>
              <a:gd name="connsiteY24232" fmla="*/ 286063 h 1106488"/>
              <a:gd name="connsiteX24233" fmla="*/ 294017 w 1031876"/>
              <a:gd name="connsiteY24233" fmla="*/ 279232 h 1106488"/>
              <a:gd name="connsiteX24234" fmla="*/ 294017 w 1031876"/>
              <a:gd name="connsiteY24234" fmla="*/ 282648 h 1106488"/>
              <a:gd name="connsiteX24235" fmla="*/ 294017 w 1031876"/>
              <a:gd name="connsiteY24235" fmla="*/ 285750 h 1106488"/>
              <a:gd name="connsiteX24236" fmla="*/ 294017 w 1031876"/>
              <a:gd name="connsiteY24236" fmla="*/ 286063 h 1106488"/>
              <a:gd name="connsiteX24237" fmla="*/ 287179 w 1031876"/>
              <a:gd name="connsiteY24237" fmla="*/ 292893 h 1106488"/>
              <a:gd name="connsiteX24238" fmla="*/ 280341 w 1031876"/>
              <a:gd name="connsiteY24238" fmla="*/ 299724 h 1106488"/>
              <a:gd name="connsiteX24239" fmla="*/ 274359 w 1031876"/>
              <a:gd name="connsiteY24239" fmla="*/ 303139 h 1106488"/>
              <a:gd name="connsiteX24240" fmla="*/ 273546 w 1031876"/>
              <a:gd name="connsiteY24240" fmla="*/ 306387 h 1106488"/>
              <a:gd name="connsiteX24241" fmla="*/ 273671 w 1031876"/>
              <a:gd name="connsiteY24241" fmla="*/ 306387 h 1106488"/>
              <a:gd name="connsiteX24242" fmla="*/ 274639 w 1031876"/>
              <a:gd name="connsiteY24242" fmla="*/ 306387 h 1106488"/>
              <a:gd name="connsiteX24243" fmla="*/ 274639 w 1031876"/>
              <a:gd name="connsiteY24243" fmla="*/ 307975 h 1106488"/>
              <a:gd name="connsiteX24244" fmla="*/ 273051 w 1031876"/>
              <a:gd name="connsiteY24244" fmla="*/ 307975 h 1106488"/>
              <a:gd name="connsiteX24245" fmla="*/ 273051 w 1031876"/>
              <a:gd name="connsiteY24245" fmla="*/ 306950 h 1106488"/>
              <a:gd name="connsiteX24246" fmla="*/ 272622 w 1031876"/>
              <a:gd name="connsiteY24246" fmla="*/ 307325 h 1106488"/>
              <a:gd name="connsiteX24247" fmla="*/ 270992 w 1031876"/>
              <a:gd name="connsiteY24247" fmla="*/ 310892 h 1106488"/>
              <a:gd name="connsiteX24248" fmla="*/ 270670 w 1031876"/>
              <a:gd name="connsiteY24248" fmla="*/ 310356 h 1106488"/>
              <a:gd name="connsiteX24249" fmla="*/ 272341 w 1031876"/>
              <a:gd name="connsiteY24249" fmla="*/ 307571 h 1106488"/>
              <a:gd name="connsiteX24250" fmla="*/ 271553 w 1031876"/>
              <a:gd name="connsiteY24250" fmla="*/ 308260 h 1106488"/>
              <a:gd name="connsiteX24251" fmla="*/ 267426 w 1031876"/>
              <a:gd name="connsiteY24251" fmla="*/ 311867 h 1106488"/>
              <a:gd name="connsiteX24252" fmla="*/ 270085 w 1031876"/>
              <a:gd name="connsiteY24252" fmla="*/ 306554 h 1106488"/>
              <a:gd name="connsiteX24253" fmla="*/ 272649 w 1031876"/>
              <a:gd name="connsiteY24253" fmla="*/ 306554 h 1106488"/>
              <a:gd name="connsiteX24254" fmla="*/ 272917 w 1031876"/>
              <a:gd name="connsiteY24254" fmla="*/ 306554 h 1106488"/>
              <a:gd name="connsiteX24255" fmla="*/ 272951 w 1031876"/>
              <a:gd name="connsiteY24255" fmla="*/ 306554 h 1106488"/>
              <a:gd name="connsiteX24256" fmla="*/ 273051 w 1031876"/>
              <a:gd name="connsiteY24256" fmla="*/ 306387 h 1106488"/>
              <a:gd name="connsiteX24257" fmla="*/ 272975 w 1031876"/>
              <a:gd name="connsiteY24257" fmla="*/ 306554 h 1106488"/>
              <a:gd name="connsiteX24258" fmla="*/ 273051 w 1031876"/>
              <a:gd name="connsiteY24258" fmla="*/ 306554 h 1106488"/>
              <a:gd name="connsiteX24259" fmla="*/ 273051 w 1031876"/>
              <a:gd name="connsiteY24259" fmla="*/ 306387 h 1106488"/>
              <a:gd name="connsiteX24260" fmla="*/ 273504 w 1031876"/>
              <a:gd name="connsiteY24260" fmla="*/ 306387 h 1106488"/>
              <a:gd name="connsiteX24261" fmla="*/ 273504 w 1031876"/>
              <a:gd name="connsiteY24261" fmla="*/ 305700 h 1106488"/>
              <a:gd name="connsiteX24262" fmla="*/ 273504 w 1031876"/>
              <a:gd name="connsiteY24262" fmla="*/ 303139 h 1106488"/>
              <a:gd name="connsiteX24263" fmla="*/ 273504 w 1031876"/>
              <a:gd name="connsiteY24263" fmla="*/ 299724 h 1106488"/>
              <a:gd name="connsiteX24264" fmla="*/ 280341 w 1031876"/>
              <a:gd name="connsiteY24264" fmla="*/ 292893 h 1106488"/>
              <a:gd name="connsiteX24265" fmla="*/ 278996 w 1031876"/>
              <a:gd name="connsiteY24265" fmla="*/ 289758 h 1106488"/>
              <a:gd name="connsiteX24266" fmla="*/ 279486 w 1031876"/>
              <a:gd name="connsiteY24266" fmla="*/ 289478 h 1106488"/>
              <a:gd name="connsiteX24267" fmla="*/ 280139 w 1031876"/>
              <a:gd name="connsiteY24267" fmla="*/ 286872 h 1106488"/>
              <a:gd name="connsiteX24268" fmla="*/ 278096 w 1031876"/>
              <a:gd name="connsiteY24268" fmla="*/ 287659 h 1106488"/>
              <a:gd name="connsiteX24269" fmla="*/ 278996 w 1031876"/>
              <a:gd name="connsiteY24269" fmla="*/ 289758 h 1106488"/>
              <a:gd name="connsiteX24270" fmla="*/ 273504 w 1031876"/>
              <a:gd name="connsiteY24270" fmla="*/ 292893 h 1106488"/>
              <a:gd name="connsiteX24271" fmla="*/ 274359 w 1031876"/>
              <a:gd name="connsiteY24271" fmla="*/ 292893 h 1106488"/>
              <a:gd name="connsiteX24272" fmla="*/ 277777 w 1031876"/>
              <a:gd name="connsiteY24272" fmla="*/ 292893 h 1106488"/>
              <a:gd name="connsiteX24273" fmla="*/ 280341 w 1031876"/>
              <a:gd name="connsiteY24273" fmla="*/ 292893 h 1106488"/>
              <a:gd name="connsiteX24274" fmla="*/ 273504 w 1031876"/>
              <a:gd name="connsiteY24274" fmla="*/ 299724 h 1106488"/>
              <a:gd name="connsiteX24275" fmla="*/ 270085 w 1031876"/>
              <a:gd name="connsiteY24275" fmla="*/ 306554 h 1106488"/>
              <a:gd name="connsiteX24276" fmla="*/ 266666 w 1031876"/>
              <a:gd name="connsiteY24276" fmla="*/ 306554 h 1106488"/>
              <a:gd name="connsiteX24277" fmla="*/ 259829 w 1031876"/>
              <a:gd name="connsiteY24277" fmla="*/ 306554 h 1106488"/>
              <a:gd name="connsiteX24278" fmla="*/ 263248 w 1031876"/>
              <a:gd name="connsiteY24278" fmla="*/ 309969 h 1106488"/>
              <a:gd name="connsiteX24279" fmla="*/ 265906 w 1031876"/>
              <a:gd name="connsiteY24279" fmla="*/ 312626 h 1106488"/>
              <a:gd name="connsiteX24280" fmla="*/ 259829 w 1031876"/>
              <a:gd name="connsiteY24280" fmla="*/ 313384 h 1106488"/>
              <a:gd name="connsiteX24281" fmla="*/ 259829 w 1031876"/>
              <a:gd name="connsiteY24281" fmla="*/ 313384 h 1106488"/>
              <a:gd name="connsiteX24282" fmla="*/ 252991 w 1031876"/>
              <a:gd name="connsiteY24282" fmla="*/ 320215 h 1106488"/>
              <a:gd name="connsiteX24283" fmla="*/ 252991 w 1031876"/>
              <a:gd name="connsiteY24283" fmla="*/ 321069 h 1106488"/>
              <a:gd name="connsiteX24284" fmla="*/ 252991 w 1031876"/>
              <a:gd name="connsiteY24284" fmla="*/ 323630 h 1106488"/>
              <a:gd name="connsiteX24285" fmla="*/ 252991 w 1031876"/>
              <a:gd name="connsiteY24285" fmla="*/ 326192 h 1106488"/>
              <a:gd name="connsiteX24286" fmla="*/ 252991 w 1031876"/>
              <a:gd name="connsiteY24286" fmla="*/ 327025 h 1106488"/>
              <a:gd name="connsiteX24287" fmla="*/ 252991 w 1031876"/>
              <a:gd name="connsiteY24287" fmla="*/ 327045 h 1106488"/>
              <a:gd name="connsiteX24288" fmla="*/ 252964 w 1031876"/>
              <a:gd name="connsiteY24288" fmla="*/ 327025 h 1106488"/>
              <a:gd name="connsiteX24289" fmla="*/ 249572 w 1031876"/>
              <a:gd name="connsiteY24289" fmla="*/ 324484 h 1106488"/>
              <a:gd name="connsiteX24290" fmla="*/ 246153 w 1031876"/>
              <a:gd name="connsiteY24290" fmla="*/ 327045 h 1106488"/>
              <a:gd name="connsiteX24291" fmla="*/ 246153 w 1031876"/>
              <a:gd name="connsiteY24291" fmla="*/ 333876 h 1106488"/>
              <a:gd name="connsiteX24292" fmla="*/ 245298 w 1031876"/>
              <a:gd name="connsiteY24292" fmla="*/ 334730 h 1106488"/>
              <a:gd name="connsiteX24293" fmla="*/ 243257 w 1031876"/>
              <a:gd name="connsiteY24293" fmla="*/ 336769 h 1106488"/>
              <a:gd name="connsiteX24294" fmla="*/ 239316 w 1031876"/>
              <a:gd name="connsiteY24294" fmla="*/ 340706 h 1106488"/>
              <a:gd name="connsiteX24295" fmla="*/ 242735 w 1031876"/>
              <a:gd name="connsiteY24295" fmla="*/ 337291 h 1106488"/>
              <a:gd name="connsiteX24296" fmla="*/ 243257 w 1031876"/>
              <a:gd name="connsiteY24296" fmla="*/ 336769 h 1106488"/>
              <a:gd name="connsiteX24297" fmla="*/ 246153 w 1031876"/>
              <a:gd name="connsiteY24297" fmla="*/ 333876 h 1106488"/>
              <a:gd name="connsiteX24298" fmla="*/ 239316 w 1031876"/>
              <a:gd name="connsiteY24298" fmla="*/ 347537 h 1106488"/>
              <a:gd name="connsiteX24299" fmla="*/ 239316 w 1031876"/>
              <a:gd name="connsiteY24299" fmla="*/ 348391 h 1106488"/>
              <a:gd name="connsiteX24300" fmla="*/ 239316 w 1031876"/>
              <a:gd name="connsiteY24300" fmla="*/ 350098 h 1106488"/>
              <a:gd name="connsiteX24301" fmla="*/ 239316 w 1031876"/>
              <a:gd name="connsiteY24301" fmla="*/ 351806 h 1106488"/>
              <a:gd name="connsiteX24302" fmla="*/ 239316 w 1031876"/>
              <a:gd name="connsiteY24302" fmla="*/ 353513 h 1106488"/>
              <a:gd name="connsiteX24303" fmla="*/ 239316 w 1031876"/>
              <a:gd name="connsiteY24303" fmla="*/ 354367 h 1106488"/>
              <a:gd name="connsiteX24304" fmla="*/ 238461 w 1031876"/>
              <a:gd name="connsiteY24304" fmla="*/ 354367 h 1106488"/>
              <a:gd name="connsiteX24305" fmla="*/ 236752 w 1031876"/>
              <a:gd name="connsiteY24305" fmla="*/ 354367 h 1106488"/>
              <a:gd name="connsiteX24306" fmla="*/ 232478 w 1031876"/>
              <a:gd name="connsiteY24306" fmla="*/ 354367 h 1106488"/>
              <a:gd name="connsiteX24307" fmla="*/ 232478 w 1031876"/>
              <a:gd name="connsiteY24307" fmla="*/ 361198 h 1106488"/>
              <a:gd name="connsiteX24308" fmla="*/ 232478 w 1031876"/>
              <a:gd name="connsiteY24308" fmla="*/ 364613 h 1106488"/>
              <a:gd name="connsiteX24309" fmla="*/ 232478 w 1031876"/>
              <a:gd name="connsiteY24309" fmla="*/ 367174 h 1106488"/>
              <a:gd name="connsiteX24310" fmla="*/ 232478 w 1031876"/>
              <a:gd name="connsiteY24310" fmla="*/ 368028 h 1106488"/>
              <a:gd name="connsiteX24311" fmla="*/ 225641 w 1031876"/>
              <a:gd name="connsiteY24311" fmla="*/ 374858 h 1106488"/>
              <a:gd name="connsiteX24312" fmla="*/ 225641 w 1031876"/>
              <a:gd name="connsiteY24312" fmla="*/ 375201 h 1106488"/>
              <a:gd name="connsiteX24313" fmla="*/ 228360 w 1031876"/>
              <a:gd name="connsiteY24313" fmla="*/ 372142 h 1106488"/>
              <a:gd name="connsiteX24314" fmla="*/ 225641 w 1031876"/>
              <a:gd name="connsiteY24314" fmla="*/ 374858 h 1106488"/>
              <a:gd name="connsiteX24315" fmla="*/ 226496 w 1031876"/>
              <a:gd name="connsiteY24315" fmla="*/ 371443 h 1106488"/>
              <a:gd name="connsiteX24316" fmla="*/ 231542 w 1031876"/>
              <a:gd name="connsiteY24316" fmla="*/ 368563 h 1106488"/>
              <a:gd name="connsiteX24317" fmla="*/ 231775 w 1031876"/>
              <a:gd name="connsiteY24317" fmla="*/ 368300 h 1106488"/>
              <a:gd name="connsiteX24318" fmla="*/ 231742 w 1031876"/>
              <a:gd name="connsiteY24318" fmla="*/ 368448 h 1106488"/>
              <a:gd name="connsiteX24319" fmla="*/ 232478 w 1031876"/>
              <a:gd name="connsiteY24319" fmla="*/ 368028 h 1106488"/>
              <a:gd name="connsiteX24320" fmla="*/ 231652 w 1031876"/>
              <a:gd name="connsiteY24320" fmla="*/ 368853 h 1106488"/>
              <a:gd name="connsiteX24321" fmla="*/ 230981 w 1031876"/>
              <a:gd name="connsiteY24321" fmla="*/ 371872 h 1106488"/>
              <a:gd name="connsiteX24322" fmla="*/ 225641 w 1031876"/>
              <a:gd name="connsiteY24322" fmla="*/ 375305 h 1106488"/>
              <a:gd name="connsiteX24323" fmla="*/ 225641 w 1031876"/>
              <a:gd name="connsiteY24323" fmla="*/ 375444 h 1106488"/>
              <a:gd name="connsiteX24324" fmla="*/ 228600 w 1031876"/>
              <a:gd name="connsiteY24324" fmla="*/ 375444 h 1106488"/>
              <a:gd name="connsiteX24325" fmla="*/ 231775 w 1031876"/>
              <a:gd name="connsiteY24325" fmla="*/ 375444 h 1106488"/>
              <a:gd name="connsiteX24326" fmla="*/ 226219 w 1031876"/>
              <a:gd name="connsiteY24326" fmla="*/ 379016 h 1106488"/>
              <a:gd name="connsiteX24327" fmla="*/ 225641 w 1031876"/>
              <a:gd name="connsiteY24327" fmla="*/ 381616 h 1106488"/>
              <a:gd name="connsiteX24328" fmla="*/ 225641 w 1031876"/>
              <a:gd name="connsiteY24328" fmla="*/ 381689 h 1106488"/>
              <a:gd name="connsiteX24329" fmla="*/ 225624 w 1031876"/>
              <a:gd name="connsiteY24329" fmla="*/ 381693 h 1106488"/>
              <a:gd name="connsiteX24330" fmla="*/ 225622 w 1031876"/>
              <a:gd name="connsiteY24330" fmla="*/ 381699 h 1106488"/>
              <a:gd name="connsiteX24331" fmla="*/ 225641 w 1031876"/>
              <a:gd name="connsiteY24331" fmla="*/ 381689 h 1106488"/>
              <a:gd name="connsiteX24332" fmla="*/ 225620 w 1031876"/>
              <a:gd name="connsiteY24332" fmla="*/ 381710 h 1106488"/>
              <a:gd name="connsiteX24333" fmla="*/ 225497 w 1031876"/>
              <a:gd name="connsiteY24333" fmla="*/ 382265 h 1106488"/>
              <a:gd name="connsiteX24334" fmla="*/ 225641 w 1031876"/>
              <a:gd name="connsiteY24334" fmla="*/ 381689 h 1106488"/>
              <a:gd name="connsiteX24335" fmla="*/ 225641 w 1031876"/>
              <a:gd name="connsiteY24335" fmla="*/ 385104 h 1106488"/>
              <a:gd name="connsiteX24336" fmla="*/ 225641 w 1031876"/>
              <a:gd name="connsiteY24336" fmla="*/ 385958 h 1106488"/>
              <a:gd name="connsiteX24337" fmla="*/ 225641 w 1031876"/>
              <a:gd name="connsiteY24337" fmla="*/ 387666 h 1106488"/>
              <a:gd name="connsiteX24338" fmla="*/ 225641 w 1031876"/>
              <a:gd name="connsiteY24338" fmla="*/ 388519 h 1106488"/>
              <a:gd name="connsiteX24339" fmla="*/ 228205 w 1031876"/>
              <a:gd name="connsiteY24339" fmla="*/ 388519 h 1106488"/>
              <a:gd name="connsiteX24340" fmla="*/ 231623 w 1031876"/>
              <a:gd name="connsiteY24340" fmla="*/ 388519 h 1106488"/>
              <a:gd name="connsiteX24341" fmla="*/ 231775 w 1031876"/>
              <a:gd name="connsiteY24341" fmla="*/ 388519 h 1106488"/>
              <a:gd name="connsiteX24342" fmla="*/ 231775 w 1031876"/>
              <a:gd name="connsiteY24342" fmla="*/ 388143 h 1106488"/>
              <a:gd name="connsiteX24343" fmla="*/ 231775 w 1031876"/>
              <a:gd name="connsiteY24343" fmla="*/ 387817 h 1106488"/>
              <a:gd name="connsiteX24344" fmla="*/ 231623 w 1031876"/>
              <a:gd name="connsiteY24344" fmla="*/ 387666 h 1106488"/>
              <a:gd name="connsiteX24345" fmla="*/ 225641 w 1031876"/>
              <a:gd name="connsiteY24345" fmla="*/ 381689 h 1106488"/>
              <a:gd name="connsiteX24346" fmla="*/ 232478 w 1031876"/>
              <a:gd name="connsiteY24346" fmla="*/ 374858 h 1106488"/>
              <a:gd name="connsiteX24347" fmla="*/ 232478 w 1031876"/>
              <a:gd name="connsiteY24347" fmla="*/ 381689 h 1106488"/>
              <a:gd name="connsiteX24348" fmla="*/ 235897 w 1031876"/>
              <a:gd name="connsiteY24348" fmla="*/ 380835 h 1106488"/>
              <a:gd name="connsiteX24349" fmla="*/ 236829 w 1031876"/>
              <a:gd name="connsiteY24349" fmla="*/ 379205 h 1106488"/>
              <a:gd name="connsiteX24350" fmla="*/ 238461 w 1031876"/>
              <a:gd name="connsiteY24350" fmla="*/ 378274 h 1106488"/>
              <a:gd name="connsiteX24351" fmla="*/ 238654 w 1031876"/>
              <a:gd name="connsiteY24351" fmla="*/ 377503 h 1106488"/>
              <a:gd name="connsiteX24352" fmla="*/ 238654 w 1031876"/>
              <a:gd name="connsiteY24352" fmla="*/ 376015 h 1106488"/>
              <a:gd name="connsiteX24353" fmla="*/ 236829 w 1031876"/>
              <a:gd name="connsiteY24353" fmla="*/ 379205 h 1106488"/>
              <a:gd name="connsiteX24354" fmla="*/ 232478 w 1031876"/>
              <a:gd name="connsiteY24354" fmla="*/ 381689 h 1106488"/>
              <a:gd name="connsiteX24355" fmla="*/ 239316 w 1031876"/>
              <a:gd name="connsiteY24355" fmla="*/ 374858 h 1106488"/>
              <a:gd name="connsiteX24356" fmla="*/ 239072 w 1031876"/>
              <a:gd name="connsiteY24356" fmla="*/ 375285 h 1106488"/>
              <a:gd name="connsiteX24357" fmla="*/ 239209 w 1031876"/>
              <a:gd name="connsiteY24357" fmla="*/ 375285 h 1106488"/>
              <a:gd name="connsiteX24358" fmla="*/ 239316 w 1031876"/>
              <a:gd name="connsiteY24358" fmla="*/ 374858 h 1106488"/>
              <a:gd name="connsiteX24359" fmla="*/ 239316 w 1031876"/>
              <a:gd name="connsiteY24359" fmla="*/ 374005 h 1106488"/>
              <a:gd name="connsiteX24360" fmla="*/ 239316 w 1031876"/>
              <a:gd name="connsiteY24360" fmla="*/ 371443 h 1106488"/>
              <a:gd name="connsiteX24361" fmla="*/ 239316 w 1031876"/>
              <a:gd name="connsiteY24361" fmla="*/ 368882 h 1106488"/>
              <a:gd name="connsiteX24362" fmla="*/ 239316 w 1031876"/>
              <a:gd name="connsiteY24362" fmla="*/ 368028 h 1106488"/>
              <a:gd name="connsiteX24363" fmla="*/ 242735 w 1031876"/>
              <a:gd name="connsiteY24363" fmla="*/ 370589 h 1106488"/>
              <a:gd name="connsiteX24364" fmla="*/ 245534 w 1031876"/>
              <a:gd name="connsiteY24364" fmla="*/ 368492 h 1106488"/>
              <a:gd name="connsiteX24365" fmla="*/ 246153 w 1031876"/>
              <a:gd name="connsiteY24365" fmla="*/ 368028 h 1106488"/>
              <a:gd name="connsiteX24366" fmla="*/ 245777 w 1031876"/>
              <a:gd name="connsiteY24366" fmla="*/ 368618 h 1106488"/>
              <a:gd name="connsiteX24367" fmla="*/ 251553 w 1031876"/>
              <a:gd name="connsiteY24367" fmla="*/ 368618 h 1106488"/>
              <a:gd name="connsiteX24368" fmla="*/ 252413 w 1031876"/>
              <a:gd name="connsiteY24368" fmla="*/ 368618 h 1106488"/>
              <a:gd name="connsiteX24369" fmla="*/ 245534 w 1031876"/>
              <a:gd name="connsiteY24369" fmla="*/ 375285 h 1106488"/>
              <a:gd name="connsiteX24370" fmla="*/ 242094 w 1031876"/>
              <a:gd name="connsiteY24370" fmla="*/ 375285 h 1106488"/>
              <a:gd name="connsiteX24371" fmla="*/ 244497 w 1031876"/>
              <a:gd name="connsiteY24371" fmla="*/ 370629 h 1106488"/>
              <a:gd name="connsiteX24372" fmla="*/ 241530 w 1031876"/>
              <a:gd name="connsiteY24372" fmla="*/ 375285 h 1106488"/>
              <a:gd name="connsiteX24373" fmla="*/ 242094 w 1031876"/>
              <a:gd name="connsiteY24373" fmla="*/ 375285 h 1106488"/>
              <a:gd name="connsiteX24374" fmla="*/ 240718 w 1031876"/>
              <a:gd name="connsiteY24374" fmla="*/ 377952 h 1106488"/>
              <a:gd name="connsiteX24375" fmla="*/ 239982 w 1031876"/>
              <a:gd name="connsiteY24375" fmla="*/ 378360 h 1106488"/>
              <a:gd name="connsiteX24376" fmla="*/ 239649 w 1031876"/>
              <a:gd name="connsiteY24376" fmla="*/ 380024 h 1106488"/>
              <a:gd name="connsiteX24377" fmla="*/ 240718 w 1031876"/>
              <a:gd name="connsiteY24377" fmla="*/ 377952 h 1106488"/>
              <a:gd name="connsiteX24378" fmla="*/ 245534 w 1031876"/>
              <a:gd name="connsiteY24378" fmla="*/ 375285 h 1106488"/>
              <a:gd name="connsiteX24379" fmla="*/ 244674 w 1031876"/>
              <a:gd name="connsiteY24379" fmla="*/ 378619 h 1106488"/>
              <a:gd name="connsiteX24380" fmla="*/ 239339 w 1031876"/>
              <a:gd name="connsiteY24380" fmla="*/ 381573 h 1106488"/>
              <a:gd name="connsiteX24381" fmla="*/ 239316 w 1031876"/>
              <a:gd name="connsiteY24381" fmla="*/ 381689 h 1106488"/>
              <a:gd name="connsiteX24382" fmla="*/ 239066 w 1031876"/>
              <a:gd name="connsiteY24382" fmla="*/ 381724 h 1106488"/>
              <a:gd name="connsiteX24383" fmla="*/ 238654 w 1031876"/>
              <a:gd name="connsiteY24383" fmla="*/ 381953 h 1106488"/>
              <a:gd name="connsiteX24384" fmla="*/ 238748 w 1031876"/>
              <a:gd name="connsiteY24384" fmla="*/ 381770 h 1106488"/>
              <a:gd name="connsiteX24385" fmla="*/ 238699 w 1031876"/>
              <a:gd name="connsiteY24385" fmla="*/ 381777 h 1106488"/>
              <a:gd name="connsiteX24386" fmla="*/ 238654 w 1031876"/>
              <a:gd name="connsiteY24386" fmla="*/ 381953 h 1106488"/>
              <a:gd name="connsiteX24387" fmla="*/ 238654 w 1031876"/>
              <a:gd name="connsiteY24387" fmla="*/ 381783 h 1106488"/>
              <a:gd name="connsiteX24388" fmla="*/ 233333 w 1031876"/>
              <a:gd name="connsiteY24388" fmla="*/ 382543 h 1106488"/>
              <a:gd name="connsiteX24389" fmla="*/ 233326 w 1031876"/>
              <a:gd name="connsiteY24389" fmla="*/ 382587 h 1106488"/>
              <a:gd name="connsiteX24390" fmla="*/ 235744 w 1031876"/>
              <a:gd name="connsiteY24390" fmla="*/ 382587 h 1106488"/>
              <a:gd name="connsiteX24391" fmla="*/ 238000 w 1031876"/>
              <a:gd name="connsiteY24391" fmla="*/ 382587 h 1106488"/>
              <a:gd name="connsiteX24392" fmla="*/ 238654 w 1031876"/>
              <a:gd name="connsiteY24392" fmla="*/ 382587 h 1106488"/>
              <a:gd name="connsiteX24393" fmla="*/ 239713 w 1031876"/>
              <a:gd name="connsiteY24393" fmla="*/ 382587 h 1106488"/>
              <a:gd name="connsiteX24394" fmla="*/ 238654 w 1031876"/>
              <a:gd name="connsiteY24394" fmla="*/ 383434 h 1106488"/>
              <a:gd name="connsiteX24395" fmla="*/ 235744 w 1031876"/>
              <a:gd name="connsiteY24395" fmla="*/ 385762 h 1106488"/>
              <a:gd name="connsiteX24396" fmla="*/ 232501 w 1031876"/>
              <a:gd name="connsiteY24396" fmla="*/ 388356 h 1106488"/>
              <a:gd name="connsiteX24397" fmla="*/ 232478 w 1031876"/>
              <a:gd name="connsiteY24397" fmla="*/ 388519 h 1106488"/>
              <a:gd name="connsiteX24398" fmla="*/ 232398 w 1031876"/>
              <a:gd name="connsiteY24398" fmla="*/ 388439 h 1106488"/>
              <a:gd name="connsiteX24399" fmla="*/ 232297 w 1031876"/>
              <a:gd name="connsiteY24399" fmla="*/ 388519 h 1106488"/>
              <a:gd name="connsiteX24400" fmla="*/ 232478 w 1031876"/>
              <a:gd name="connsiteY24400" fmla="*/ 388519 h 1106488"/>
              <a:gd name="connsiteX24401" fmla="*/ 232093 w 1031876"/>
              <a:gd name="connsiteY24401" fmla="*/ 389192 h 1106488"/>
              <a:gd name="connsiteX24402" fmla="*/ 231775 w 1031876"/>
              <a:gd name="connsiteY24402" fmla="*/ 389748 h 1106488"/>
              <a:gd name="connsiteX24403" fmla="*/ 229992 w 1031876"/>
              <a:gd name="connsiteY24403" fmla="*/ 392866 h 1106488"/>
              <a:gd name="connsiteX24404" fmla="*/ 229060 w 1031876"/>
              <a:gd name="connsiteY24404" fmla="*/ 394496 h 1106488"/>
              <a:gd name="connsiteX24405" fmla="*/ 225641 w 1031876"/>
              <a:gd name="connsiteY24405" fmla="*/ 395350 h 1106488"/>
              <a:gd name="connsiteX24406" fmla="*/ 221082 w 1031876"/>
              <a:gd name="connsiteY24406" fmla="*/ 402180 h 1106488"/>
              <a:gd name="connsiteX24407" fmla="*/ 220323 w 1031876"/>
              <a:gd name="connsiteY24407" fmla="*/ 403319 h 1106488"/>
              <a:gd name="connsiteX24408" fmla="*/ 218803 w 1031876"/>
              <a:gd name="connsiteY24408" fmla="*/ 402180 h 1106488"/>
              <a:gd name="connsiteX24409" fmla="*/ 218803 w 1031876"/>
              <a:gd name="connsiteY24409" fmla="*/ 405595 h 1106488"/>
              <a:gd name="connsiteX24410" fmla="*/ 216284 w 1031876"/>
              <a:gd name="connsiteY24410" fmla="*/ 409370 h 1106488"/>
              <a:gd name="connsiteX24411" fmla="*/ 212820 w 1031876"/>
              <a:gd name="connsiteY24411" fmla="*/ 409864 h 1106488"/>
              <a:gd name="connsiteX24412" fmla="*/ 211965 w 1031876"/>
              <a:gd name="connsiteY24412" fmla="*/ 415841 h 1106488"/>
              <a:gd name="connsiteX24413" fmla="*/ 205128 w 1031876"/>
              <a:gd name="connsiteY24413" fmla="*/ 422671 h 1106488"/>
              <a:gd name="connsiteX24414" fmla="*/ 205128 w 1031876"/>
              <a:gd name="connsiteY24414" fmla="*/ 422763 h 1106488"/>
              <a:gd name="connsiteX24415" fmla="*/ 205780 w 1031876"/>
              <a:gd name="connsiteY24415" fmla="*/ 422176 h 1106488"/>
              <a:gd name="connsiteX24416" fmla="*/ 211965 w 1031876"/>
              <a:gd name="connsiteY24416" fmla="*/ 416610 h 1106488"/>
              <a:gd name="connsiteX24417" fmla="*/ 211965 w 1031876"/>
              <a:gd name="connsiteY24417" fmla="*/ 415841 h 1106488"/>
              <a:gd name="connsiteX24418" fmla="*/ 215384 w 1031876"/>
              <a:gd name="connsiteY24418" fmla="*/ 415841 h 1106488"/>
              <a:gd name="connsiteX24419" fmla="*/ 216316 w 1031876"/>
              <a:gd name="connsiteY24419" fmla="*/ 415841 h 1106488"/>
              <a:gd name="connsiteX24420" fmla="*/ 216068 w 1031876"/>
              <a:gd name="connsiteY24420" fmla="*/ 416231 h 1106488"/>
              <a:gd name="connsiteX24421" fmla="*/ 212820 w 1031876"/>
              <a:gd name="connsiteY24421" fmla="*/ 416695 h 1106488"/>
              <a:gd name="connsiteX24422" fmla="*/ 212726 w 1031876"/>
              <a:gd name="connsiteY24422" fmla="*/ 417352 h 1106488"/>
              <a:gd name="connsiteX24423" fmla="*/ 211965 w 1031876"/>
              <a:gd name="connsiteY24423" fmla="*/ 422671 h 1106488"/>
              <a:gd name="connsiteX24424" fmla="*/ 211965 w 1031876"/>
              <a:gd name="connsiteY24424" fmla="*/ 419256 h 1106488"/>
              <a:gd name="connsiteX24425" fmla="*/ 211965 w 1031876"/>
              <a:gd name="connsiteY24425" fmla="*/ 417751 h 1106488"/>
              <a:gd name="connsiteX24426" fmla="*/ 209749 w 1031876"/>
              <a:gd name="connsiteY24426" fmla="*/ 423069 h 1106488"/>
              <a:gd name="connsiteX24427" fmla="*/ 212471 w 1031876"/>
              <a:gd name="connsiteY24427" fmla="*/ 429602 h 1106488"/>
              <a:gd name="connsiteX24428" fmla="*/ 212725 w 1031876"/>
              <a:gd name="connsiteY24428" fmla="*/ 429602 h 1106488"/>
              <a:gd name="connsiteX24429" fmla="*/ 212725 w 1031876"/>
              <a:gd name="connsiteY24429" fmla="*/ 429320 h 1106488"/>
              <a:gd name="connsiteX24430" fmla="*/ 212725 w 1031876"/>
              <a:gd name="connsiteY24430" fmla="*/ 426641 h 1106488"/>
              <a:gd name="connsiteX24431" fmla="*/ 212725 w 1031876"/>
              <a:gd name="connsiteY24431" fmla="*/ 423069 h 1106488"/>
              <a:gd name="connsiteX24432" fmla="*/ 212824 w 1031876"/>
              <a:gd name="connsiteY24432" fmla="*/ 423740 h 1106488"/>
              <a:gd name="connsiteX24433" fmla="*/ 215901 w 1031876"/>
              <a:gd name="connsiteY24433" fmla="*/ 419894 h 1106488"/>
              <a:gd name="connsiteX24434" fmla="*/ 219075 w 1031876"/>
              <a:gd name="connsiteY24434" fmla="*/ 415926 h 1106488"/>
              <a:gd name="connsiteX24435" fmla="*/ 219075 w 1031876"/>
              <a:gd name="connsiteY24435" fmla="*/ 415925 h 1106488"/>
              <a:gd name="connsiteX24436" fmla="*/ 225425 w 1031876"/>
              <a:gd name="connsiteY24436" fmla="*/ 409575 h 1106488"/>
              <a:gd name="connsiteX24437" fmla="*/ 225425 w 1031876"/>
              <a:gd name="connsiteY24437" fmla="*/ 410369 h 1106488"/>
              <a:gd name="connsiteX24438" fmla="*/ 225425 w 1031876"/>
              <a:gd name="connsiteY24438" fmla="*/ 410468 h 1106488"/>
              <a:gd name="connsiteX24439" fmla="*/ 225425 w 1031876"/>
              <a:gd name="connsiteY24439" fmla="*/ 415826 h 1106488"/>
              <a:gd name="connsiteX24440" fmla="*/ 225425 w 1031876"/>
              <a:gd name="connsiteY24440" fmla="*/ 415925 h 1106488"/>
              <a:gd name="connsiteX24441" fmla="*/ 231775 w 1031876"/>
              <a:gd name="connsiteY24441" fmla="*/ 409575 h 1106488"/>
              <a:gd name="connsiteX24442" fmla="*/ 231775 w 1031876"/>
              <a:gd name="connsiteY24442" fmla="*/ 415925 h 1106488"/>
              <a:gd name="connsiteX24443" fmla="*/ 228600 w 1031876"/>
              <a:gd name="connsiteY24443" fmla="*/ 419894 h 1106488"/>
              <a:gd name="connsiteX24444" fmla="*/ 225426 w 1031876"/>
              <a:gd name="connsiteY24444" fmla="*/ 423862 h 1106488"/>
              <a:gd name="connsiteX24445" fmla="*/ 225426 w 1031876"/>
              <a:gd name="connsiteY24445" fmla="*/ 426183 h 1106488"/>
              <a:gd name="connsiteX24446" fmla="*/ 225426 w 1031876"/>
              <a:gd name="connsiteY24446" fmla="*/ 428747 h 1106488"/>
              <a:gd name="connsiteX24447" fmla="*/ 225426 w 1031876"/>
              <a:gd name="connsiteY24447" fmla="*/ 429602 h 1106488"/>
              <a:gd name="connsiteX24448" fmla="*/ 225425 w 1031876"/>
              <a:gd name="connsiteY24448" fmla="*/ 429600 h 1106488"/>
              <a:gd name="connsiteX24449" fmla="*/ 222896 w 1031876"/>
              <a:gd name="connsiteY24449" fmla="*/ 423618 h 1106488"/>
              <a:gd name="connsiteX24450" fmla="*/ 225425 w 1031876"/>
              <a:gd name="connsiteY24450" fmla="*/ 422764 h 1106488"/>
              <a:gd name="connsiteX24451" fmla="*/ 225425 w 1031876"/>
              <a:gd name="connsiteY24451" fmla="*/ 422764 h 1106488"/>
              <a:gd name="connsiteX24452" fmla="*/ 222053 w 1031876"/>
              <a:gd name="connsiteY24452" fmla="*/ 422764 h 1106488"/>
              <a:gd name="connsiteX24453" fmla="*/ 219215 w 1031876"/>
              <a:gd name="connsiteY24453" fmla="*/ 422764 h 1106488"/>
              <a:gd name="connsiteX24454" fmla="*/ 219154 w 1031876"/>
              <a:gd name="connsiteY24454" fmla="*/ 423245 h 1106488"/>
              <a:gd name="connsiteX24455" fmla="*/ 222053 w 1031876"/>
              <a:gd name="connsiteY24455" fmla="*/ 426183 h 1106488"/>
              <a:gd name="connsiteX24456" fmla="*/ 225425 w 1031876"/>
              <a:gd name="connsiteY24456" fmla="*/ 429601 h 1106488"/>
              <a:gd name="connsiteX24457" fmla="*/ 225426 w 1031876"/>
              <a:gd name="connsiteY24457" fmla="*/ 429602 h 1106488"/>
              <a:gd name="connsiteX24458" fmla="*/ 225425 w 1031876"/>
              <a:gd name="connsiteY24458" fmla="*/ 429602 h 1106488"/>
              <a:gd name="connsiteX24459" fmla="*/ 222053 w 1031876"/>
              <a:gd name="connsiteY24459" fmla="*/ 429602 h 1106488"/>
              <a:gd name="connsiteX24460" fmla="*/ 221209 w 1031876"/>
              <a:gd name="connsiteY24460" fmla="*/ 429602 h 1106488"/>
              <a:gd name="connsiteX24461" fmla="*/ 218679 w 1031876"/>
              <a:gd name="connsiteY24461" fmla="*/ 429602 h 1106488"/>
              <a:gd name="connsiteX24462" fmla="*/ 218679 w 1031876"/>
              <a:gd name="connsiteY24462" fmla="*/ 426183 h 1106488"/>
              <a:gd name="connsiteX24463" fmla="*/ 218679 w 1031876"/>
              <a:gd name="connsiteY24463" fmla="*/ 425328 h 1106488"/>
              <a:gd name="connsiteX24464" fmla="*/ 218679 w 1031876"/>
              <a:gd name="connsiteY24464" fmla="*/ 423515 h 1106488"/>
              <a:gd name="connsiteX24465" fmla="*/ 218281 w 1031876"/>
              <a:gd name="connsiteY24465" fmla="*/ 423962 h 1106488"/>
              <a:gd name="connsiteX24466" fmla="*/ 213268 w 1031876"/>
              <a:gd name="connsiteY24466" fmla="*/ 429602 h 1106488"/>
              <a:gd name="connsiteX24467" fmla="*/ 218679 w 1031876"/>
              <a:gd name="connsiteY24467" fmla="*/ 429602 h 1106488"/>
              <a:gd name="connsiteX24468" fmla="*/ 212775 w 1031876"/>
              <a:gd name="connsiteY24468" fmla="*/ 435586 h 1106488"/>
              <a:gd name="connsiteX24469" fmla="*/ 212726 w 1031876"/>
              <a:gd name="connsiteY24469" fmla="*/ 435636 h 1106488"/>
              <a:gd name="connsiteX24470" fmla="*/ 212725 w 1031876"/>
              <a:gd name="connsiteY24470" fmla="*/ 435637 h 1106488"/>
              <a:gd name="connsiteX24471" fmla="*/ 211932 w 1031876"/>
              <a:gd name="connsiteY24471" fmla="*/ 436440 h 1106488"/>
              <a:gd name="connsiteX24472" fmla="*/ 211932 w 1031876"/>
              <a:gd name="connsiteY24472" fmla="*/ 436351 h 1106488"/>
              <a:gd name="connsiteX24473" fmla="*/ 211563 w 1031876"/>
              <a:gd name="connsiteY24473" fmla="*/ 436562 h 1106488"/>
              <a:gd name="connsiteX24474" fmla="*/ 211734 w 1031876"/>
              <a:gd name="connsiteY24474" fmla="*/ 436562 h 1106488"/>
              <a:gd name="connsiteX24475" fmla="*/ 212726 w 1031876"/>
              <a:gd name="connsiteY24475" fmla="*/ 436562 h 1106488"/>
              <a:gd name="connsiteX24476" fmla="*/ 211734 w 1031876"/>
              <a:gd name="connsiteY24476" fmla="*/ 438943 h 1106488"/>
              <a:gd name="connsiteX24477" fmla="*/ 209021 w 1031876"/>
              <a:gd name="connsiteY24477" fmla="*/ 438013 h 1106488"/>
              <a:gd name="connsiteX24478" fmla="*/ 205983 w 1031876"/>
              <a:gd name="connsiteY24478" fmla="*/ 439748 h 1106488"/>
              <a:gd name="connsiteX24479" fmla="*/ 205128 w 1031876"/>
              <a:gd name="connsiteY24479" fmla="*/ 443163 h 1106488"/>
              <a:gd name="connsiteX24480" fmla="*/ 205128 w 1031876"/>
              <a:gd name="connsiteY24480" fmla="*/ 445724 h 1106488"/>
              <a:gd name="connsiteX24481" fmla="*/ 205128 w 1031876"/>
              <a:gd name="connsiteY24481" fmla="*/ 446578 h 1106488"/>
              <a:gd name="connsiteX24482" fmla="*/ 205128 w 1031876"/>
              <a:gd name="connsiteY24482" fmla="*/ 449139 h 1106488"/>
              <a:gd name="connsiteX24483" fmla="*/ 205128 w 1031876"/>
              <a:gd name="connsiteY24483" fmla="*/ 449993 h 1106488"/>
              <a:gd name="connsiteX24484" fmla="*/ 198290 w 1031876"/>
              <a:gd name="connsiteY24484" fmla="*/ 449993 h 1106488"/>
              <a:gd name="connsiteX24485" fmla="*/ 198290 w 1031876"/>
              <a:gd name="connsiteY24485" fmla="*/ 453408 h 1106488"/>
              <a:gd name="connsiteX24486" fmla="*/ 198290 w 1031876"/>
              <a:gd name="connsiteY24486" fmla="*/ 455970 h 1106488"/>
              <a:gd name="connsiteX24487" fmla="*/ 198290 w 1031876"/>
              <a:gd name="connsiteY24487" fmla="*/ 456824 h 1106488"/>
              <a:gd name="connsiteX24488" fmla="*/ 198290 w 1031876"/>
              <a:gd name="connsiteY24488" fmla="*/ 463654 h 1106488"/>
              <a:gd name="connsiteX24489" fmla="*/ 201709 w 1031876"/>
              <a:gd name="connsiteY24489" fmla="*/ 461093 h 1106488"/>
              <a:gd name="connsiteX24490" fmla="*/ 204788 w 1031876"/>
              <a:gd name="connsiteY24490" fmla="*/ 463399 h 1106488"/>
              <a:gd name="connsiteX24491" fmla="*/ 204788 w 1031876"/>
              <a:gd name="connsiteY24491" fmla="*/ 462029 h 1106488"/>
              <a:gd name="connsiteX24492" fmla="*/ 204788 w 1031876"/>
              <a:gd name="connsiteY24492" fmla="*/ 461169 h 1106488"/>
              <a:gd name="connsiteX24493" fmla="*/ 204788 w 1031876"/>
              <a:gd name="connsiteY24493" fmla="*/ 457729 h 1106488"/>
              <a:gd name="connsiteX24494" fmla="*/ 208757 w 1031876"/>
              <a:gd name="connsiteY24494" fmla="*/ 459449 h 1106488"/>
              <a:gd name="connsiteX24495" fmla="*/ 211932 w 1031876"/>
              <a:gd name="connsiteY24495" fmla="*/ 452570 h 1106488"/>
              <a:gd name="connsiteX24496" fmla="*/ 211932 w 1031876"/>
              <a:gd name="connsiteY24496" fmla="*/ 451538 h 1106488"/>
              <a:gd name="connsiteX24497" fmla="*/ 205780 w 1031876"/>
              <a:gd name="connsiteY24497" fmla="*/ 456870 h 1106488"/>
              <a:gd name="connsiteX24498" fmla="*/ 204788 w 1031876"/>
              <a:gd name="connsiteY24498" fmla="*/ 457729 h 1106488"/>
              <a:gd name="connsiteX24499" fmla="*/ 204788 w 1031876"/>
              <a:gd name="connsiteY24499" fmla="*/ 457078 h 1106488"/>
              <a:gd name="connsiteX24500" fmla="*/ 201709 w 1031876"/>
              <a:gd name="connsiteY24500" fmla="*/ 459385 h 1106488"/>
              <a:gd name="connsiteX24501" fmla="*/ 200777 w 1031876"/>
              <a:gd name="connsiteY24501" fmla="*/ 458686 h 1106488"/>
              <a:gd name="connsiteX24502" fmla="*/ 204788 w 1031876"/>
              <a:gd name="connsiteY24502" fmla="*/ 456969 h 1106488"/>
              <a:gd name="connsiteX24503" fmla="*/ 204788 w 1031876"/>
              <a:gd name="connsiteY24503" fmla="*/ 456870 h 1106488"/>
              <a:gd name="connsiteX24504" fmla="*/ 204788 w 1031876"/>
              <a:gd name="connsiteY24504" fmla="*/ 456824 h 1106488"/>
              <a:gd name="connsiteX24505" fmla="*/ 201709 w 1031876"/>
              <a:gd name="connsiteY24505" fmla="*/ 456824 h 1106488"/>
              <a:gd name="connsiteX24506" fmla="*/ 198290 w 1031876"/>
              <a:gd name="connsiteY24506" fmla="*/ 456824 h 1106488"/>
              <a:gd name="connsiteX24507" fmla="*/ 205128 w 1031876"/>
              <a:gd name="connsiteY24507" fmla="*/ 449993 h 1106488"/>
              <a:gd name="connsiteX24508" fmla="*/ 205128 w 1031876"/>
              <a:gd name="connsiteY24508" fmla="*/ 450255 h 1106488"/>
              <a:gd name="connsiteX24509" fmla="*/ 208757 w 1031876"/>
              <a:gd name="connsiteY24509" fmla="*/ 443904 h 1106488"/>
              <a:gd name="connsiteX24510" fmla="*/ 212725 w 1031876"/>
              <a:gd name="connsiteY24510" fmla="*/ 442912 h 1106488"/>
              <a:gd name="connsiteX24511" fmla="*/ 212725 w 1031876"/>
              <a:gd name="connsiteY24511" fmla="*/ 442912 h 1106488"/>
              <a:gd name="connsiteX24512" fmla="*/ 212725 w 1031876"/>
              <a:gd name="connsiteY24512" fmla="*/ 440531 h 1106488"/>
              <a:gd name="connsiteX24513" fmla="*/ 212725 w 1031876"/>
              <a:gd name="connsiteY24513" fmla="*/ 437091 h 1106488"/>
              <a:gd name="connsiteX24514" fmla="*/ 216987 w 1031876"/>
              <a:gd name="connsiteY24514" fmla="*/ 436432 h 1106488"/>
              <a:gd name="connsiteX24515" fmla="*/ 215900 w 1031876"/>
              <a:gd name="connsiteY24515" fmla="*/ 439671 h 1106488"/>
              <a:gd name="connsiteX24516" fmla="*/ 213536 w 1031876"/>
              <a:gd name="connsiteY24516" fmla="*/ 442873 h 1106488"/>
              <a:gd name="connsiteX24517" fmla="*/ 213801 w 1031876"/>
              <a:gd name="connsiteY24517" fmla="*/ 442805 h 1106488"/>
              <a:gd name="connsiteX24518" fmla="*/ 215306 w 1031876"/>
              <a:gd name="connsiteY24518" fmla="*/ 442424 h 1106488"/>
              <a:gd name="connsiteX24519" fmla="*/ 217115 w 1031876"/>
              <a:gd name="connsiteY24519" fmla="*/ 439215 h 1106488"/>
              <a:gd name="connsiteX24520" fmla="*/ 218679 w 1031876"/>
              <a:gd name="connsiteY24520" fmla="*/ 436440 h 1106488"/>
              <a:gd name="connsiteX24521" fmla="*/ 219522 w 1031876"/>
              <a:gd name="connsiteY24521" fmla="*/ 436440 h 1106488"/>
              <a:gd name="connsiteX24522" fmla="*/ 224563 w 1031876"/>
              <a:gd name="connsiteY24522" fmla="*/ 436440 h 1106488"/>
              <a:gd name="connsiteX24523" fmla="*/ 225425 w 1031876"/>
              <a:gd name="connsiteY24523" fmla="*/ 436440 h 1106488"/>
              <a:gd name="connsiteX24524" fmla="*/ 225425 w 1031876"/>
              <a:gd name="connsiteY24524" fmla="*/ 433983 h 1106488"/>
              <a:gd name="connsiteX24525" fmla="*/ 225425 w 1031876"/>
              <a:gd name="connsiteY24525" fmla="*/ 431452 h 1106488"/>
              <a:gd name="connsiteX24526" fmla="*/ 225425 w 1031876"/>
              <a:gd name="connsiteY24526" fmla="*/ 430609 h 1106488"/>
              <a:gd name="connsiteX24527" fmla="*/ 228600 w 1031876"/>
              <a:gd name="connsiteY24527" fmla="*/ 428079 h 1106488"/>
              <a:gd name="connsiteX24528" fmla="*/ 231775 w 1031876"/>
              <a:gd name="connsiteY24528" fmla="*/ 430609 h 1106488"/>
              <a:gd name="connsiteX24529" fmla="*/ 225425 w 1031876"/>
              <a:gd name="connsiteY24529" fmla="*/ 437356 h 1106488"/>
              <a:gd name="connsiteX24530" fmla="*/ 225425 w 1031876"/>
              <a:gd name="connsiteY24530" fmla="*/ 436563 h 1106488"/>
              <a:gd name="connsiteX24531" fmla="*/ 225425 w 1031876"/>
              <a:gd name="connsiteY24531" fmla="*/ 436562 h 1106488"/>
              <a:gd name="connsiteX24532" fmla="*/ 225425 w 1031876"/>
              <a:gd name="connsiteY24532" fmla="*/ 436513 h 1106488"/>
              <a:gd name="connsiteX24533" fmla="*/ 225425 w 1031876"/>
              <a:gd name="connsiteY24533" fmla="*/ 436441 h 1106488"/>
              <a:gd name="connsiteX24534" fmla="*/ 224984 w 1031876"/>
              <a:gd name="connsiteY24534" fmla="*/ 436888 h 1106488"/>
              <a:gd name="connsiteX24535" fmla="*/ 223402 w 1031876"/>
              <a:gd name="connsiteY24535" fmla="*/ 438492 h 1106488"/>
              <a:gd name="connsiteX24536" fmla="*/ 223103 w 1031876"/>
              <a:gd name="connsiteY24536" fmla="*/ 437786 h 1106488"/>
              <a:gd name="connsiteX24537" fmla="*/ 224868 w 1031876"/>
              <a:gd name="connsiteY24537" fmla="*/ 436764 h 1106488"/>
              <a:gd name="connsiteX24538" fmla="*/ 225425 w 1031876"/>
              <a:gd name="connsiteY24538" fmla="*/ 436441 h 1106488"/>
              <a:gd name="connsiteX24539" fmla="*/ 225425 w 1031876"/>
              <a:gd name="connsiteY24539" fmla="*/ 436441 h 1106488"/>
              <a:gd name="connsiteX24540" fmla="*/ 224771 w 1031876"/>
              <a:gd name="connsiteY24540" fmla="*/ 436662 h 1106488"/>
              <a:gd name="connsiteX24541" fmla="*/ 222896 w 1031876"/>
              <a:gd name="connsiteY24541" fmla="*/ 437295 h 1106488"/>
              <a:gd name="connsiteX24542" fmla="*/ 223103 w 1031876"/>
              <a:gd name="connsiteY24542" fmla="*/ 437786 h 1106488"/>
              <a:gd name="connsiteX24543" fmla="*/ 219522 w 1031876"/>
              <a:gd name="connsiteY24543" fmla="*/ 439860 h 1106488"/>
              <a:gd name="connsiteX24544" fmla="*/ 218679 w 1031876"/>
              <a:gd name="connsiteY24544" fmla="*/ 443279 h 1106488"/>
              <a:gd name="connsiteX24545" fmla="*/ 215306 w 1031876"/>
              <a:gd name="connsiteY24545" fmla="*/ 443279 h 1106488"/>
              <a:gd name="connsiteX24546" fmla="*/ 213364 w 1031876"/>
              <a:gd name="connsiteY24546" fmla="*/ 443279 h 1106488"/>
              <a:gd name="connsiteX24547" fmla="*/ 213236 w 1031876"/>
              <a:gd name="connsiteY24547" fmla="*/ 443279 h 1106488"/>
              <a:gd name="connsiteX24548" fmla="*/ 212725 w 1031876"/>
              <a:gd name="connsiteY24548" fmla="*/ 443971 h 1106488"/>
              <a:gd name="connsiteX24549" fmla="*/ 212725 w 1031876"/>
              <a:gd name="connsiteY24549" fmla="*/ 443904 h 1106488"/>
              <a:gd name="connsiteX24550" fmla="*/ 212725 w 1031876"/>
              <a:gd name="connsiteY24550" fmla="*/ 443279 h 1106488"/>
              <a:gd name="connsiteX24551" fmla="*/ 212634 w 1031876"/>
              <a:gd name="connsiteY24551" fmla="*/ 443279 h 1106488"/>
              <a:gd name="connsiteX24552" fmla="*/ 211734 w 1031876"/>
              <a:gd name="connsiteY24552" fmla="*/ 446881 h 1106488"/>
              <a:gd name="connsiteX24553" fmla="*/ 205128 w 1031876"/>
              <a:gd name="connsiteY24553" fmla="*/ 450656 h 1106488"/>
              <a:gd name="connsiteX24554" fmla="*/ 205128 w 1031876"/>
              <a:gd name="connsiteY24554" fmla="*/ 450847 h 1106488"/>
              <a:gd name="connsiteX24555" fmla="*/ 205128 w 1031876"/>
              <a:gd name="connsiteY24555" fmla="*/ 450850 h 1106488"/>
              <a:gd name="connsiteX24556" fmla="*/ 205780 w 1031876"/>
              <a:gd name="connsiteY24556" fmla="*/ 450850 h 1106488"/>
              <a:gd name="connsiteX24557" fmla="*/ 211932 w 1031876"/>
              <a:gd name="connsiteY24557" fmla="*/ 450850 h 1106488"/>
              <a:gd name="connsiteX24558" fmla="*/ 211932 w 1031876"/>
              <a:gd name="connsiteY24558" fmla="*/ 450117 h 1106488"/>
              <a:gd name="connsiteX24559" fmla="*/ 212725 w 1031876"/>
              <a:gd name="connsiteY24559" fmla="*/ 449658 h 1106488"/>
              <a:gd name="connsiteX24560" fmla="*/ 217836 w 1031876"/>
              <a:gd name="connsiteY24560" fmla="*/ 446698 h 1106488"/>
              <a:gd name="connsiteX24561" fmla="*/ 218679 w 1031876"/>
              <a:gd name="connsiteY24561" fmla="*/ 443279 h 1106488"/>
              <a:gd name="connsiteX24562" fmla="*/ 218679 w 1031876"/>
              <a:gd name="connsiteY24562" fmla="*/ 445843 h 1106488"/>
              <a:gd name="connsiteX24563" fmla="*/ 218679 w 1031876"/>
              <a:gd name="connsiteY24563" fmla="*/ 449263 h 1106488"/>
              <a:gd name="connsiteX24564" fmla="*/ 218679 w 1031876"/>
              <a:gd name="connsiteY24564" fmla="*/ 450117 h 1106488"/>
              <a:gd name="connsiteX24565" fmla="*/ 215306 w 1031876"/>
              <a:gd name="connsiteY24565" fmla="*/ 453537 h 1106488"/>
              <a:gd name="connsiteX24566" fmla="*/ 212726 w 1031876"/>
              <a:gd name="connsiteY24566" fmla="*/ 456151 h 1106488"/>
              <a:gd name="connsiteX24567" fmla="*/ 212726 w 1031876"/>
              <a:gd name="connsiteY24567" fmla="*/ 457199 h 1106488"/>
              <a:gd name="connsiteX24568" fmla="*/ 215900 w 1031876"/>
              <a:gd name="connsiteY24568" fmla="*/ 454025 h 1106488"/>
              <a:gd name="connsiteX24569" fmla="*/ 219075 w 1031876"/>
              <a:gd name="connsiteY24569" fmla="*/ 450850 h 1106488"/>
              <a:gd name="connsiteX24570" fmla="*/ 219075 w 1031876"/>
              <a:gd name="connsiteY24570" fmla="*/ 457200 h 1106488"/>
              <a:gd name="connsiteX24571" fmla="*/ 218281 w 1031876"/>
              <a:gd name="connsiteY24571" fmla="*/ 454819 h 1106488"/>
              <a:gd name="connsiteX24572" fmla="*/ 212726 w 1031876"/>
              <a:gd name="connsiteY24572" fmla="*/ 457200 h 1106488"/>
              <a:gd name="connsiteX24573" fmla="*/ 212726 w 1031876"/>
              <a:gd name="connsiteY24573" fmla="*/ 457729 h 1106488"/>
              <a:gd name="connsiteX24574" fmla="*/ 212726 w 1031876"/>
              <a:gd name="connsiteY24574" fmla="*/ 464609 h 1106488"/>
              <a:gd name="connsiteX24575" fmla="*/ 211731 w 1031876"/>
              <a:gd name="connsiteY24575" fmla="*/ 464609 h 1106488"/>
              <a:gd name="connsiteX24576" fmla="*/ 211089 w 1031876"/>
              <a:gd name="connsiteY24576" fmla="*/ 467214 h 1106488"/>
              <a:gd name="connsiteX24577" fmla="*/ 205221 w 1031876"/>
              <a:gd name="connsiteY24577" fmla="*/ 470612 h 1106488"/>
              <a:gd name="connsiteX24578" fmla="*/ 205211 w 1031876"/>
              <a:gd name="connsiteY24578" fmla="*/ 470633 h 1106488"/>
              <a:gd name="connsiteX24579" fmla="*/ 211089 w 1031876"/>
              <a:gd name="connsiteY24579" fmla="*/ 470633 h 1106488"/>
              <a:gd name="connsiteX24580" fmla="*/ 211722 w 1031876"/>
              <a:gd name="connsiteY24580" fmla="*/ 470633 h 1106488"/>
              <a:gd name="connsiteX24581" fmla="*/ 211932 w 1031876"/>
              <a:gd name="connsiteY24581" fmla="*/ 469801 h 1106488"/>
              <a:gd name="connsiteX24582" fmla="*/ 212527 w 1031876"/>
              <a:gd name="connsiteY24582" fmla="*/ 467440 h 1106488"/>
              <a:gd name="connsiteX24583" fmla="*/ 213731 w 1031876"/>
              <a:gd name="connsiteY24583" fmla="*/ 466757 h 1106488"/>
              <a:gd name="connsiteX24584" fmla="*/ 211932 w 1031876"/>
              <a:gd name="connsiteY24584" fmla="*/ 470327 h 1106488"/>
              <a:gd name="connsiteX24585" fmla="*/ 211778 w 1031876"/>
              <a:gd name="connsiteY24585" fmla="*/ 470633 h 1106488"/>
              <a:gd name="connsiteX24586" fmla="*/ 211889 w 1031876"/>
              <a:gd name="connsiteY24586" fmla="*/ 470633 h 1106488"/>
              <a:gd name="connsiteX24587" fmla="*/ 211932 w 1031876"/>
              <a:gd name="connsiteY24587" fmla="*/ 470590 h 1106488"/>
              <a:gd name="connsiteX24588" fmla="*/ 215107 w 1031876"/>
              <a:gd name="connsiteY24588" fmla="*/ 467440 h 1106488"/>
              <a:gd name="connsiteX24589" fmla="*/ 218547 w 1031876"/>
              <a:gd name="connsiteY24589" fmla="*/ 464026 h 1106488"/>
              <a:gd name="connsiteX24590" fmla="*/ 218547 w 1031876"/>
              <a:gd name="connsiteY24590" fmla="*/ 464880 h 1106488"/>
              <a:gd name="connsiteX24591" fmla="*/ 218547 w 1031876"/>
              <a:gd name="connsiteY24591" fmla="*/ 467440 h 1106488"/>
              <a:gd name="connsiteX24592" fmla="*/ 218547 w 1031876"/>
              <a:gd name="connsiteY24592" fmla="*/ 470853 h 1106488"/>
              <a:gd name="connsiteX24593" fmla="*/ 211667 w 1031876"/>
              <a:gd name="connsiteY24593" fmla="*/ 470853 h 1106488"/>
              <a:gd name="connsiteX24594" fmla="*/ 211746 w 1031876"/>
              <a:gd name="connsiteY24594" fmla="*/ 470774 h 1106488"/>
              <a:gd name="connsiteX24595" fmla="*/ 211682 w 1031876"/>
              <a:gd name="connsiteY24595" fmla="*/ 470823 h 1106488"/>
              <a:gd name="connsiteX24596" fmla="*/ 211667 w 1031876"/>
              <a:gd name="connsiteY24596" fmla="*/ 470853 h 1106488"/>
              <a:gd name="connsiteX24597" fmla="*/ 211673 w 1031876"/>
              <a:gd name="connsiteY24597" fmla="*/ 470830 h 1106488"/>
              <a:gd name="connsiteX24598" fmla="*/ 208559 w 1031876"/>
              <a:gd name="connsiteY24598" fmla="*/ 473197 h 1106488"/>
              <a:gd name="connsiteX24599" fmla="*/ 205204 w 1031876"/>
              <a:gd name="connsiteY24599" fmla="*/ 470647 h 1106488"/>
              <a:gd name="connsiteX24600" fmla="*/ 204788 w 1031876"/>
              <a:gd name="connsiteY24600" fmla="*/ 471488 h 1106488"/>
              <a:gd name="connsiteX24601" fmla="*/ 204788 w 1031876"/>
              <a:gd name="connsiteY24601" fmla="*/ 475456 h 1106488"/>
              <a:gd name="connsiteX24602" fmla="*/ 204788 w 1031876"/>
              <a:gd name="connsiteY24602" fmla="*/ 477043 h 1106488"/>
              <a:gd name="connsiteX24603" fmla="*/ 204788 w 1031876"/>
              <a:gd name="connsiteY24603" fmla="*/ 477679 h 1106488"/>
              <a:gd name="connsiteX24604" fmla="*/ 205185 w 1031876"/>
              <a:gd name="connsiteY24604" fmla="*/ 477454 h 1106488"/>
              <a:gd name="connsiteX24605" fmla="*/ 210807 w 1031876"/>
              <a:gd name="connsiteY24605" fmla="*/ 474266 h 1106488"/>
              <a:gd name="connsiteX24606" fmla="*/ 211667 w 1031876"/>
              <a:gd name="connsiteY24606" fmla="*/ 470853 h 1106488"/>
              <a:gd name="connsiteX24607" fmla="*/ 211667 w 1031876"/>
              <a:gd name="connsiteY24607" fmla="*/ 471706 h 1106488"/>
              <a:gd name="connsiteX24608" fmla="*/ 211667 w 1031876"/>
              <a:gd name="connsiteY24608" fmla="*/ 474266 h 1106488"/>
              <a:gd name="connsiteX24609" fmla="*/ 211667 w 1031876"/>
              <a:gd name="connsiteY24609" fmla="*/ 475972 h 1106488"/>
              <a:gd name="connsiteX24610" fmla="*/ 211667 w 1031876"/>
              <a:gd name="connsiteY24610" fmla="*/ 476826 h 1106488"/>
              <a:gd name="connsiteX24611" fmla="*/ 211667 w 1031876"/>
              <a:gd name="connsiteY24611" fmla="*/ 477679 h 1106488"/>
              <a:gd name="connsiteX24612" fmla="*/ 218547 w 1031876"/>
              <a:gd name="connsiteY24612" fmla="*/ 470853 h 1106488"/>
              <a:gd name="connsiteX24613" fmla="*/ 218547 w 1031876"/>
              <a:gd name="connsiteY24613" fmla="*/ 474266 h 1106488"/>
              <a:gd name="connsiteX24614" fmla="*/ 218547 w 1031876"/>
              <a:gd name="connsiteY24614" fmla="*/ 475972 h 1106488"/>
              <a:gd name="connsiteX24615" fmla="*/ 218547 w 1031876"/>
              <a:gd name="connsiteY24615" fmla="*/ 476826 h 1106488"/>
              <a:gd name="connsiteX24616" fmla="*/ 218547 w 1031876"/>
              <a:gd name="connsiteY24616" fmla="*/ 477679 h 1106488"/>
              <a:gd name="connsiteX24617" fmla="*/ 219075 w 1031876"/>
              <a:gd name="connsiteY24617" fmla="*/ 477679 h 1106488"/>
              <a:gd name="connsiteX24618" fmla="*/ 219075 w 1031876"/>
              <a:gd name="connsiteY24618" fmla="*/ 476945 h 1106488"/>
              <a:gd name="connsiteX24619" fmla="*/ 219075 w 1031876"/>
              <a:gd name="connsiteY24619" fmla="*/ 474266 h 1106488"/>
              <a:gd name="connsiteX24620" fmla="*/ 219075 w 1031876"/>
              <a:gd name="connsiteY24620" fmla="*/ 471587 h 1106488"/>
              <a:gd name="connsiteX24621" fmla="*/ 219075 w 1031876"/>
              <a:gd name="connsiteY24621" fmla="*/ 471487 h 1106488"/>
              <a:gd name="connsiteX24622" fmla="*/ 219075 w 1031876"/>
              <a:gd name="connsiteY24622" fmla="*/ 470694 h 1106488"/>
              <a:gd name="connsiteX24623" fmla="*/ 225425 w 1031876"/>
              <a:gd name="connsiteY24623" fmla="*/ 470694 h 1106488"/>
              <a:gd name="connsiteX24624" fmla="*/ 220663 w 1031876"/>
              <a:gd name="connsiteY24624" fmla="*/ 474266 h 1106488"/>
              <a:gd name="connsiteX24625" fmla="*/ 225213 w 1031876"/>
              <a:gd name="connsiteY24625" fmla="*/ 477679 h 1106488"/>
              <a:gd name="connsiteX24626" fmla="*/ 225426 w 1031876"/>
              <a:gd name="connsiteY24626" fmla="*/ 477679 h 1106488"/>
              <a:gd name="connsiteX24627" fmla="*/ 225305 w 1031876"/>
              <a:gd name="connsiteY24627" fmla="*/ 477748 h 1106488"/>
              <a:gd name="connsiteX24628" fmla="*/ 225425 w 1031876"/>
              <a:gd name="connsiteY24628" fmla="*/ 477838 h 1106488"/>
              <a:gd name="connsiteX24629" fmla="*/ 225145 w 1031876"/>
              <a:gd name="connsiteY24629" fmla="*/ 477838 h 1106488"/>
              <a:gd name="connsiteX24630" fmla="*/ 219407 w 1031876"/>
              <a:gd name="connsiteY24630" fmla="*/ 481092 h 1106488"/>
              <a:gd name="connsiteX24631" fmla="*/ 218547 w 1031876"/>
              <a:gd name="connsiteY24631" fmla="*/ 484505 h 1106488"/>
              <a:gd name="connsiteX24632" fmla="*/ 218547 w 1031876"/>
              <a:gd name="connsiteY24632" fmla="*/ 487065 h 1106488"/>
              <a:gd name="connsiteX24633" fmla="*/ 218547 w 1031876"/>
              <a:gd name="connsiteY24633" fmla="*/ 487918 h 1106488"/>
              <a:gd name="connsiteX24634" fmla="*/ 218547 w 1031876"/>
              <a:gd name="connsiteY24634" fmla="*/ 488772 h 1106488"/>
              <a:gd name="connsiteX24635" fmla="*/ 218547 w 1031876"/>
              <a:gd name="connsiteY24635" fmla="*/ 491332 h 1106488"/>
              <a:gd name="connsiteX24636" fmla="*/ 218547 w 1031876"/>
              <a:gd name="connsiteY24636" fmla="*/ 492185 h 1106488"/>
              <a:gd name="connsiteX24637" fmla="*/ 218547 w 1031876"/>
              <a:gd name="connsiteY24637" fmla="*/ 493891 h 1106488"/>
              <a:gd name="connsiteX24638" fmla="*/ 218547 w 1031876"/>
              <a:gd name="connsiteY24638" fmla="*/ 494745 h 1106488"/>
              <a:gd name="connsiteX24639" fmla="*/ 218547 w 1031876"/>
              <a:gd name="connsiteY24639" fmla="*/ 495598 h 1106488"/>
              <a:gd name="connsiteX24640" fmla="*/ 218547 w 1031876"/>
              <a:gd name="connsiteY24640" fmla="*/ 498158 h 1106488"/>
              <a:gd name="connsiteX24641" fmla="*/ 211667 w 1031876"/>
              <a:gd name="connsiteY24641" fmla="*/ 498158 h 1106488"/>
              <a:gd name="connsiteX24642" fmla="*/ 205648 w 1031876"/>
              <a:gd name="connsiteY24642" fmla="*/ 492185 h 1106488"/>
              <a:gd name="connsiteX24643" fmla="*/ 205185 w 1031876"/>
              <a:gd name="connsiteY24643" fmla="*/ 491726 h 1106488"/>
              <a:gd name="connsiteX24644" fmla="*/ 204788 w 1031876"/>
              <a:gd name="connsiteY24644" fmla="*/ 491332 h 1106488"/>
              <a:gd name="connsiteX24645" fmla="*/ 204788 w 1031876"/>
              <a:gd name="connsiteY24645" fmla="*/ 488772 h 1106488"/>
              <a:gd name="connsiteX24646" fmla="*/ 204788 w 1031876"/>
              <a:gd name="connsiteY24646" fmla="*/ 487918 h 1106488"/>
              <a:gd name="connsiteX24647" fmla="*/ 204788 w 1031876"/>
              <a:gd name="connsiteY24647" fmla="*/ 484505 h 1106488"/>
              <a:gd name="connsiteX24648" fmla="*/ 204788 w 1031876"/>
              <a:gd name="connsiteY24648" fmla="*/ 484310 h 1106488"/>
              <a:gd name="connsiteX24649" fmla="*/ 204788 w 1031876"/>
              <a:gd name="connsiteY24649" fmla="*/ 483652 h 1106488"/>
              <a:gd name="connsiteX24650" fmla="*/ 204788 w 1031876"/>
              <a:gd name="connsiteY24650" fmla="*/ 481092 h 1106488"/>
              <a:gd name="connsiteX24651" fmla="*/ 204788 w 1031876"/>
              <a:gd name="connsiteY24651" fmla="*/ 478532 h 1106488"/>
              <a:gd name="connsiteX24652" fmla="*/ 204788 w 1031876"/>
              <a:gd name="connsiteY24652" fmla="*/ 477837 h 1106488"/>
              <a:gd name="connsiteX24653" fmla="*/ 198438 w 1031876"/>
              <a:gd name="connsiteY24653" fmla="*/ 477837 h 1106488"/>
              <a:gd name="connsiteX24654" fmla="*/ 204788 w 1031876"/>
              <a:gd name="connsiteY24654" fmla="*/ 471487 h 1106488"/>
              <a:gd name="connsiteX24655" fmla="*/ 204788 w 1031876"/>
              <a:gd name="connsiteY24655" fmla="*/ 468048 h 1106488"/>
              <a:gd name="connsiteX24656" fmla="*/ 204788 w 1031876"/>
              <a:gd name="connsiteY24656" fmla="*/ 465469 h 1106488"/>
              <a:gd name="connsiteX24657" fmla="*/ 204788 w 1031876"/>
              <a:gd name="connsiteY24657" fmla="*/ 464609 h 1106488"/>
              <a:gd name="connsiteX24658" fmla="*/ 207765 w 1031876"/>
              <a:gd name="connsiteY24658" fmla="*/ 465469 h 1106488"/>
              <a:gd name="connsiteX24659" fmla="*/ 205246 w 1031876"/>
              <a:gd name="connsiteY24659" fmla="*/ 470562 h 1106488"/>
              <a:gd name="connsiteX24660" fmla="*/ 210386 w 1031876"/>
              <a:gd name="connsiteY24660" fmla="*/ 464609 h 1106488"/>
              <a:gd name="connsiteX24661" fmla="*/ 208757 w 1031876"/>
              <a:gd name="connsiteY24661" fmla="*/ 464609 h 1106488"/>
              <a:gd name="connsiteX24662" fmla="*/ 204788 w 1031876"/>
              <a:gd name="connsiteY24662" fmla="*/ 464609 h 1106488"/>
              <a:gd name="connsiteX24663" fmla="*/ 204788 w 1031876"/>
              <a:gd name="connsiteY24663" fmla="*/ 463749 h 1106488"/>
              <a:gd name="connsiteX24664" fmla="*/ 204788 w 1031876"/>
              <a:gd name="connsiteY24664" fmla="*/ 463739 h 1106488"/>
              <a:gd name="connsiteX24665" fmla="*/ 201709 w 1031876"/>
              <a:gd name="connsiteY24665" fmla="*/ 464508 h 1106488"/>
              <a:gd name="connsiteX24666" fmla="*/ 198290 w 1031876"/>
              <a:gd name="connsiteY24666" fmla="*/ 470484 h 1106488"/>
              <a:gd name="connsiteX24667" fmla="*/ 198290 w 1031876"/>
              <a:gd name="connsiteY24667" fmla="*/ 471338 h 1106488"/>
              <a:gd name="connsiteX24668" fmla="*/ 198290 w 1031876"/>
              <a:gd name="connsiteY24668" fmla="*/ 473046 h 1106488"/>
              <a:gd name="connsiteX24669" fmla="*/ 198290 w 1031876"/>
              <a:gd name="connsiteY24669" fmla="*/ 473900 h 1106488"/>
              <a:gd name="connsiteX24670" fmla="*/ 198290 w 1031876"/>
              <a:gd name="connsiteY24670" fmla="*/ 476461 h 1106488"/>
              <a:gd name="connsiteX24671" fmla="*/ 198290 w 1031876"/>
              <a:gd name="connsiteY24671" fmla="*/ 477315 h 1106488"/>
              <a:gd name="connsiteX24672" fmla="*/ 196239 w 1031876"/>
              <a:gd name="connsiteY24672" fmla="*/ 477998 h 1106488"/>
              <a:gd name="connsiteX24673" fmla="*/ 191453 w 1031876"/>
              <a:gd name="connsiteY24673" fmla="*/ 477315 h 1106488"/>
              <a:gd name="connsiteX24674" fmla="*/ 193939 w 1031876"/>
              <a:gd name="connsiteY24674" fmla="*/ 481662 h 1106488"/>
              <a:gd name="connsiteX24675" fmla="*/ 191453 w 1031876"/>
              <a:gd name="connsiteY24675" fmla="*/ 484145 h 1106488"/>
              <a:gd name="connsiteX24676" fmla="*/ 198290 w 1031876"/>
              <a:gd name="connsiteY24676" fmla="*/ 484145 h 1106488"/>
              <a:gd name="connsiteX24677" fmla="*/ 197196 w 1031876"/>
              <a:gd name="connsiteY24677" fmla="*/ 487697 h 1106488"/>
              <a:gd name="connsiteX24678" fmla="*/ 191453 w 1031876"/>
              <a:gd name="connsiteY24678" fmla="*/ 490976 h 1106488"/>
              <a:gd name="connsiteX24679" fmla="*/ 194872 w 1031876"/>
              <a:gd name="connsiteY24679" fmla="*/ 495245 h 1106488"/>
              <a:gd name="connsiteX24680" fmla="*/ 197196 w 1031876"/>
              <a:gd name="connsiteY24680" fmla="*/ 487697 h 1106488"/>
              <a:gd name="connsiteX24681" fmla="*/ 197435 w 1031876"/>
              <a:gd name="connsiteY24681" fmla="*/ 487561 h 1106488"/>
              <a:gd name="connsiteX24682" fmla="*/ 198290 w 1031876"/>
              <a:gd name="connsiteY24682" fmla="*/ 484145 h 1106488"/>
              <a:gd name="connsiteX24683" fmla="*/ 198290 w 1031876"/>
              <a:gd name="connsiteY24683" fmla="*/ 484999 h 1106488"/>
              <a:gd name="connsiteX24684" fmla="*/ 198290 w 1031876"/>
              <a:gd name="connsiteY24684" fmla="*/ 486707 h 1106488"/>
              <a:gd name="connsiteX24685" fmla="*/ 198290 w 1031876"/>
              <a:gd name="connsiteY24685" fmla="*/ 490122 h 1106488"/>
              <a:gd name="connsiteX24686" fmla="*/ 198290 w 1031876"/>
              <a:gd name="connsiteY24686" fmla="*/ 490976 h 1106488"/>
              <a:gd name="connsiteX24687" fmla="*/ 198290 w 1031876"/>
              <a:gd name="connsiteY24687" fmla="*/ 491830 h 1106488"/>
              <a:gd name="connsiteX24688" fmla="*/ 198290 w 1031876"/>
              <a:gd name="connsiteY24688" fmla="*/ 493537 h 1106488"/>
              <a:gd name="connsiteX24689" fmla="*/ 198290 w 1031876"/>
              <a:gd name="connsiteY24689" fmla="*/ 494391 h 1106488"/>
              <a:gd name="connsiteX24690" fmla="*/ 198290 w 1031876"/>
              <a:gd name="connsiteY24690" fmla="*/ 496952 h 1106488"/>
              <a:gd name="connsiteX24691" fmla="*/ 198290 w 1031876"/>
              <a:gd name="connsiteY24691" fmla="*/ 497806 h 1106488"/>
              <a:gd name="connsiteX24692" fmla="*/ 198290 w 1031876"/>
              <a:gd name="connsiteY24692" fmla="*/ 498660 h 1106488"/>
              <a:gd name="connsiteX24693" fmla="*/ 198290 w 1031876"/>
              <a:gd name="connsiteY24693" fmla="*/ 500368 h 1106488"/>
              <a:gd name="connsiteX24694" fmla="*/ 198290 w 1031876"/>
              <a:gd name="connsiteY24694" fmla="*/ 501221 h 1106488"/>
              <a:gd name="connsiteX24695" fmla="*/ 198290 w 1031876"/>
              <a:gd name="connsiteY24695" fmla="*/ 503783 h 1106488"/>
              <a:gd name="connsiteX24696" fmla="*/ 198290 w 1031876"/>
              <a:gd name="connsiteY24696" fmla="*/ 504637 h 1106488"/>
              <a:gd name="connsiteX24697" fmla="*/ 191453 w 1031876"/>
              <a:gd name="connsiteY24697" fmla="*/ 504637 h 1106488"/>
              <a:gd name="connsiteX24698" fmla="*/ 194872 w 1031876"/>
              <a:gd name="connsiteY24698" fmla="*/ 508052 h 1106488"/>
              <a:gd name="connsiteX24699" fmla="*/ 197720 w 1031876"/>
              <a:gd name="connsiteY24699" fmla="*/ 510898 h 1106488"/>
              <a:gd name="connsiteX24700" fmla="*/ 197668 w 1031876"/>
              <a:gd name="connsiteY24700" fmla="*/ 511467 h 1106488"/>
              <a:gd name="connsiteX24701" fmla="*/ 197654 w 1031876"/>
              <a:gd name="connsiteY24701" fmla="*/ 511626 h 1106488"/>
              <a:gd name="connsiteX24702" fmla="*/ 194872 w 1031876"/>
              <a:gd name="connsiteY24702" fmla="*/ 512321 h 1106488"/>
              <a:gd name="connsiteX24703" fmla="*/ 191453 w 1031876"/>
              <a:gd name="connsiteY24703" fmla="*/ 518297 h 1106488"/>
              <a:gd name="connsiteX24704" fmla="*/ 197435 w 1031876"/>
              <a:gd name="connsiteY24704" fmla="*/ 514028 h 1106488"/>
              <a:gd name="connsiteX24705" fmla="*/ 197654 w 1031876"/>
              <a:gd name="connsiteY24705" fmla="*/ 511626 h 1106488"/>
              <a:gd name="connsiteX24706" fmla="*/ 198290 w 1031876"/>
              <a:gd name="connsiteY24706" fmla="*/ 511467 h 1106488"/>
              <a:gd name="connsiteX24707" fmla="*/ 198290 w 1031876"/>
              <a:gd name="connsiteY24707" fmla="*/ 512321 h 1106488"/>
              <a:gd name="connsiteX24708" fmla="*/ 198290 w 1031876"/>
              <a:gd name="connsiteY24708" fmla="*/ 514028 h 1106488"/>
              <a:gd name="connsiteX24709" fmla="*/ 198290 w 1031876"/>
              <a:gd name="connsiteY24709" fmla="*/ 517444 h 1106488"/>
              <a:gd name="connsiteX24710" fmla="*/ 198290 w 1031876"/>
              <a:gd name="connsiteY24710" fmla="*/ 518297 h 1106488"/>
              <a:gd name="connsiteX24711" fmla="*/ 198290 w 1031876"/>
              <a:gd name="connsiteY24711" fmla="*/ 519151 h 1106488"/>
              <a:gd name="connsiteX24712" fmla="*/ 198290 w 1031876"/>
              <a:gd name="connsiteY24712" fmla="*/ 521713 h 1106488"/>
              <a:gd name="connsiteX24713" fmla="*/ 198290 w 1031876"/>
              <a:gd name="connsiteY24713" fmla="*/ 525128 h 1106488"/>
              <a:gd name="connsiteX24714" fmla="*/ 198290 w 1031876"/>
              <a:gd name="connsiteY24714" fmla="*/ 525982 h 1106488"/>
              <a:gd name="connsiteX24715" fmla="*/ 198290 w 1031876"/>
              <a:gd name="connsiteY24715" fmla="*/ 527689 h 1106488"/>
              <a:gd name="connsiteX24716" fmla="*/ 198290 w 1031876"/>
              <a:gd name="connsiteY24716" fmla="*/ 529397 h 1106488"/>
              <a:gd name="connsiteX24717" fmla="*/ 198290 w 1031876"/>
              <a:gd name="connsiteY24717" fmla="*/ 531105 h 1106488"/>
              <a:gd name="connsiteX24718" fmla="*/ 198290 w 1031876"/>
              <a:gd name="connsiteY24718" fmla="*/ 531958 h 1106488"/>
              <a:gd name="connsiteX24719" fmla="*/ 198290 w 1031876"/>
              <a:gd name="connsiteY24719" fmla="*/ 534520 h 1106488"/>
              <a:gd name="connsiteX24720" fmla="*/ 198290 w 1031876"/>
              <a:gd name="connsiteY24720" fmla="*/ 535374 h 1106488"/>
              <a:gd name="connsiteX24721" fmla="*/ 198290 w 1031876"/>
              <a:gd name="connsiteY24721" fmla="*/ 537935 h 1106488"/>
              <a:gd name="connsiteX24722" fmla="*/ 198290 w 1031876"/>
              <a:gd name="connsiteY24722" fmla="*/ 538789 h 1106488"/>
              <a:gd name="connsiteX24723" fmla="*/ 198290 w 1031876"/>
              <a:gd name="connsiteY24723" fmla="*/ 539642 h 1106488"/>
              <a:gd name="connsiteX24724" fmla="*/ 198290 w 1031876"/>
              <a:gd name="connsiteY24724" fmla="*/ 542204 h 1106488"/>
              <a:gd name="connsiteX24725" fmla="*/ 198290 w 1031876"/>
              <a:gd name="connsiteY24725" fmla="*/ 544765 h 1106488"/>
              <a:gd name="connsiteX24726" fmla="*/ 198290 w 1031876"/>
              <a:gd name="connsiteY24726" fmla="*/ 545619 h 1106488"/>
              <a:gd name="connsiteX24727" fmla="*/ 198290 w 1031876"/>
              <a:gd name="connsiteY24727" fmla="*/ 552450 h 1106488"/>
              <a:gd name="connsiteX24728" fmla="*/ 198290 w 1031876"/>
              <a:gd name="connsiteY24728" fmla="*/ 555011 h 1106488"/>
              <a:gd name="connsiteX24729" fmla="*/ 198290 w 1031876"/>
              <a:gd name="connsiteY24729" fmla="*/ 555865 h 1106488"/>
              <a:gd name="connsiteX24730" fmla="*/ 198290 w 1031876"/>
              <a:gd name="connsiteY24730" fmla="*/ 558426 h 1106488"/>
              <a:gd name="connsiteX24731" fmla="*/ 198290 w 1031876"/>
              <a:gd name="connsiteY24731" fmla="*/ 559280 h 1106488"/>
              <a:gd name="connsiteX24732" fmla="*/ 198290 w 1031876"/>
              <a:gd name="connsiteY24732" fmla="*/ 566110 h 1106488"/>
              <a:gd name="connsiteX24733" fmla="*/ 191453 w 1031876"/>
              <a:gd name="connsiteY24733" fmla="*/ 566110 h 1106488"/>
              <a:gd name="connsiteX24734" fmla="*/ 192308 w 1031876"/>
              <a:gd name="connsiteY24734" fmla="*/ 572087 h 1106488"/>
              <a:gd name="connsiteX24735" fmla="*/ 192991 w 1031876"/>
              <a:gd name="connsiteY24735" fmla="*/ 572185 h 1106488"/>
              <a:gd name="connsiteX24736" fmla="*/ 195263 w 1031876"/>
              <a:gd name="connsiteY24736" fmla="*/ 569913 h 1106488"/>
              <a:gd name="connsiteX24737" fmla="*/ 198290 w 1031876"/>
              <a:gd name="connsiteY24737" fmla="*/ 566886 h 1106488"/>
              <a:gd name="connsiteX24738" fmla="*/ 198290 w 1031876"/>
              <a:gd name="connsiteY24738" fmla="*/ 566110 h 1106488"/>
              <a:gd name="connsiteX24739" fmla="*/ 198438 w 1031876"/>
              <a:gd name="connsiteY24739" fmla="*/ 566110 h 1106488"/>
              <a:gd name="connsiteX24740" fmla="*/ 198996 w 1031876"/>
              <a:gd name="connsiteY24740" fmla="*/ 566110 h 1106488"/>
              <a:gd name="connsiteX24741" fmla="*/ 201709 w 1031876"/>
              <a:gd name="connsiteY24741" fmla="*/ 566110 h 1106488"/>
              <a:gd name="connsiteX24742" fmla="*/ 202343 w 1031876"/>
              <a:gd name="connsiteY24742" fmla="*/ 566110 h 1106488"/>
              <a:gd name="connsiteX24743" fmla="*/ 203994 w 1031876"/>
              <a:gd name="connsiteY24743" fmla="*/ 565845 h 1106488"/>
              <a:gd name="connsiteX24744" fmla="*/ 204687 w 1031876"/>
              <a:gd name="connsiteY24744" fmla="*/ 560388 h 1106488"/>
              <a:gd name="connsiteX24745" fmla="*/ 204689 w 1031876"/>
              <a:gd name="connsiteY24745" fmla="*/ 560372 h 1106488"/>
              <a:gd name="connsiteX24746" fmla="*/ 199232 w 1031876"/>
              <a:gd name="connsiteY24746" fmla="*/ 559495 h 1106488"/>
              <a:gd name="connsiteX24747" fmla="*/ 199118 w 1031876"/>
              <a:gd name="connsiteY24747" fmla="*/ 558602 h 1106488"/>
              <a:gd name="connsiteX24748" fmla="*/ 200819 w 1031876"/>
              <a:gd name="connsiteY24748" fmla="*/ 554137 h 1106488"/>
              <a:gd name="connsiteX24749" fmla="*/ 198438 w 1031876"/>
              <a:gd name="connsiteY24749" fmla="*/ 553244 h 1106488"/>
              <a:gd name="connsiteX24750" fmla="*/ 198438 w 1031876"/>
              <a:gd name="connsiteY24750" fmla="*/ 552351 h 1106488"/>
              <a:gd name="connsiteX24751" fmla="*/ 198438 w 1031876"/>
              <a:gd name="connsiteY24751" fmla="*/ 549672 h 1106488"/>
              <a:gd name="connsiteX24752" fmla="*/ 198438 w 1031876"/>
              <a:gd name="connsiteY24752" fmla="*/ 548779 h 1106488"/>
              <a:gd name="connsiteX24753" fmla="*/ 198438 w 1031876"/>
              <a:gd name="connsiteY24753" fmla="*/ 548481 h 1106488"/>
              <a:gd name="connsiteX24754" fmla="*/ 198438 w 1031876"/>
              <a:gd name="connsiteY24754" fmla="*/ 546100 h 1106488"/>
              <a:gd name="connsiteX24755" fmla="*/ 203994 w 1031876"/>
              <a:gd name="connsiteY24755" fmla="*/ 553244 h 1106488"/>
              <a:gd name="connsiteX24756" fmla="*/ 204741 w 1031876"/>
              <a:gd name="connsiteY24756" fmla="*/ 559965 h 1106488"/>
              <a:gd name="connsiteX24757" fmla="*/ 204788 w 1031876"/>
              <a:gd name="connsiteY24757" fmla="*/ 559594 h 1106488"/>
              <a:gd name="connsiteX24758" fmla="*/ 204788 w 1031876"/>
              <a:gd name="connsiteY24758" fmla="*/ 560387 h 1106488"/>
              <a:gd name="connsiteX24759" fmla="*/ 208757 w 1031876"/>
              <a:gd name="connsiteY24759" fmla="*/ 561181 h 1106488"/>
              <a:gd name="connsiteX24760" fmla="*/ 212197 w 1031876"/>
              <a:gd name="connsiteY24760" fmla="*/ 565997 h 1106488"/>
              <a:gd name="connsiteX24761" fmla="*/ 212197 w 1031876"/>
              <a:gd name="connsiteY24761" fmla="*/ 563265 h 1106488"/>
              <a:gd name="connsiteX24762" fmla="*/ 212197 w 1031876"/>
              <a:gd name="connsiteY24762" fmla="*/ 559793 h 1106488"/>
              <a:gd name="connsiteX24763" fmla="*/ 212725 w 1031876"/>
              <a:gd name="connsiteY24763" fmla="*/ 561925 h 1106488"/>
              <a:gd name="connsiteX24764" fmla="*/ 213057 w 1031876"/>
              <a:gd name="connsiteY24764" fmla="*/ 563265 h 1106488"/>
              <a:gd name="connsiteX24765" fmla="*/ 215172 w 1031876"/>
              <a:gd name="connsiteY24765" fmla="*/ 564486 h 1106488"/>
              <a:gd name="connsiteX24766" fmla="*/ 212725 w 1031876"/>
              <a:gd name="connsiteY24766" fmla="*/ 566338 h 1106488"/>
              <a:gd name="connsiteX24767" fmla="*/ 212541 w 1031876"/>
              <a:gd name="connsiteY24767" fmla="*/ 566478 h 1106488"/>
              <a:gd name="connsiteX24768" fmla="*/ 212726 w 1031876"/>
              <a:gd name="connsiteY24768" fmla="*/ 566737 h 1106488"/>
              <a:gd name="connsiteX24769" fmla="*/ 212198 w 1031876"/>
              <a:gd name="connsiteY24769" fmla="*/ 566737 h 1106488"/>
              <a:gd name="connsiteX24770" fmla="*/ 212197 w 1031876"/>
              <a:gd name="connsiteY24770" fmla="*/ 566738 h 1106488"/>
              <a:gd name="connsiteX24771" fmla="*/ 212197 w 1031876"/>
              <a:gd name="connsiteY24771" fmla="*/ 566737 h 1106488"/>
              <a:gd name="connsiteX24772" fmla="*/ 211734 w 1031876"/>
              <a:gd name="connsiteY24772" fmla="*/ 566737 h 1106488"/>
              <a:gd name="connsiteX24773" fmla="*/ 205486 w 1031876"/>
              <a:gd name="connsiteY24773" fmla="*/ 566737 h 1106488"/>
              <a:gd name="connsiteX24774" fmla="*/ 208547 w 1031876"/>
              <a:gd name="connsiteY24774" fmla="*/ 572087 h 1106488"/>
              <a:gd name="connsiteX24775" fmla="*/ 211965 w 1031876"/>
              <a:gd name="connsiteY24775" fmla="*/ 572941 h 1106488"/>
              <a:gd name="connsiteX24776" fmla="*/ 205983 w 1031876"/>
              <a:gd name="connsiteY24776" fmla="*/ 572087 h 1106488"/>
              <a:gd name="connsiteX24777" fmla="*/ 205218 w 1031876"/>
              <a:gd name="connsiteY24777" fmla="*/ 566737 h 1106488"/>
              <a:gd name="connsiteX24778" fmla="*/ 205128 w 1031876"/>
              <a:gd name="connsiteY24778" fmla="*/ 566737 h 1106488"/>
              <a:gd name="connsiteX24779" fmla="*/ 205128 w 1031876"/>
              <a:gd name="connsiteY24779" fmla="*/ 568672 h 1106488"/>
              <a:gd name="connsiteX24780" fmla="*/ 205128 w 1031876"/>
              <a:gd name="connsiteY24780" fmla="*/ 569526 h 1106488"/>
              <a:gd name="connsiteX24781" fmla="*/ 205128 w 1031876"/>
              <a:gd name="connsiteY24781" fmla="*/ 572941 h 1106488"/>
              <a:gd name="connsiteX24782" fmla="*/ 205128 w 1031876"/>
              <a:gd name="connsiteY24782" fmla="*/ 579771 h 1106488"/>
              <a:gd name="connsiteX24783" fmla="*/ 211965 w 1031876"/>
              <a:gd name="connsiteY24783" fmla="*/ 579771 h 1106488"/>
              <a:gd name="connsiteX24784" fmla="*/ 215384 w 1031876"/>
              <a:gd name="connsiteY24784" fmla="*/ 585748 h 1106488"/>
              <a:gd name="connsiteX24785" fmla="*/ 218712 w 1031876"/>
              <a:gd name="connsiteY24785" fmla="*/ 586579 h 1106488"/>
              <a:gd name="connsiteX24786" fmla="*/ 215901 w 1031876"/>
              <a:gd name="connsiteY24786" fmla="*/ 580430 h 1106488"/>
              <a:gd name="connsiteX24787" fmla="*/ 212726 w 1031876"/>
              <a:gd name="connsiteY24787" fmla="*/ 579438 h 1106488"/>
              <a:gd name="connsiteX24788" fmla="*/ 219076 w 1031876"/>
              <a:gd name="connsiteY24788" fmla="*/ 579438 h 1106488"/>
              <a:gd name="connsiteX24789" fmla="*/ 219076 w 1031876"/>
              <a:gd name="connsiteY24789" fmla="*/ 583407 h 1106488"/>
              <a:gd name="connsiteX24790" fmla="*/ 219076 w 1031876"/>
              <a:gd name="connsiteY24790" fmla="*/ 586874 h 1106488"/>
              <a:gd name="connsiteX24791" fmla="*/ 222222 w 1031876"/>
              <a:gd name="connsiteY24791" fmla="*/ 590017 h 1106488"/>
              <a:gd name="connsiteX24792" fmla="*/ 225641 w 1031876"/>
              <a:gd name="connsiteY24792" fmla="*/ 593432 h 1106488"/>
              <a:gd name="connsiteX24793" fmla="*/ 225641 w 1031876"/>
              <a:gd name="connsiteY24793" fmla="*/ 594286 h 1106488"/>
              <a:gd name="connsiteX24794" fmla="*/ 225641 w 1031876"/>
              <a:gd name="connsiteY24794" fmla="*/ 596847 h 1106488"/>
              <a:gd name="connsiteX24795" fmla="*/ 225641 w 1031876"/>
              <a:gd name="connsiteY24795" fmla="*/ 597701 h 1106488"/>
              <a:gd name="connsiteX24796" fmla="*/ 225641 w 1031876"/>
              <a:gd name="connsiteY24796" fmla="*/ 600263 h 1106488"/>
              <a:gd name="connsiteX24797" fmla="*/ 225641 w 1031876"/>
              <a:gd name="connsiteY24797" fmla="*/ 600345 h 1106488"/>
              <a:gd name="connsiteX24798" fmla="*/ 225641 w 1031876"/>
              <a:gd name="connsiteY24798" fmla="*/ 601116 h 1106488"/>
              <a:gd name="connsiteX24799" fmla="*/ 225641 w 1031876"/>
              <a:gd name="connsiteY24799" fmla="*/ 607093 h 1106488"/>
              <a:gd name="connsiteX24800" fmla="*/ 225425 w 1031876"/>
              <a:gd name="connsiteY24800" fmla="*/ 607093 h 1106488"/>
              <a:gd name="connsiteX24801" fmla="*/ 219658 w 1031876"/>
              <a:gd name="connsiteY24801" fmla="*/ 607093 h 1106488"/>
              <a:gd name="connsiteX24802" fmla="*/ 219076 w 1031876"/>
              <a:gd name="connsiteY24802" fmla="*/ 607093 h 1106488"/>
              <a:gd name="connsiteX24803" fmla="*/ 218803 w 1031876"/>
              <a:gd name="connsiteY24803" fmla="*/ 607093 h 1106488"/>
              <a:gd name="connsiteX24804" fmla="*/ 218803 w 1031876"/>
              <a:gd name="connsiteY24804" fmla="*/ 609655 h 1106488"/>
              <a:gd name="connsiteX24805" fmla="*/ 218803 w 1031876"/>
              <a:gd name="connsiteY24805" fmla="*/ 610508 h 1106488"/>
              <a:gd name="connsiteX24806" fmla="*/ 218803 w 1031876"/>
              <a:gd name="connsiteY24806" fmla="*/ 613070 h 1106488"/>
              <a:gd name="connsiteX24807" fmla="*/ 218803 w 1031876"/>
              <a:gd name="connsiteY24807" fmla="*/ 613924 h 1106488"/>
              <a:gd name="connsiteX24808" fmla="*/ 218803 w 1031876"/>
              <a:gd name="connsiteY24808" fmla="*/ 614777 h 1106488"/>
              <a:gd name="connsiteX24809" fmla="*/ 218803 w 1031876"/>
              <a:gd name="connsiteY24809" fmla="*/ 617339 h 1106488"/>
              <a:gd name="connsiteX24810" fmla="*/ 218803 w 1031876"/>
              <a:gd name="connsiteY24810" fmla="*/ 619900 h 1106488"/>
              <a:gd name="connsiteX24811" fmla="*/ 218803 w 1031876"/>
              <a:gd name="connsiteY24811" fmla="*/ 620754 h 1106488"/>
              <a:gd name="connsiteX24812" fmla="*/ 220854 w 1031876"/>
              <a:gd name="connsiteY24812" fmla="*/ 618022 h 1106488"/>
              <a:gd name="connsiteX24813" fmla="*/ 222222 w 1031876"/>
              <a:gd name="connsiteY24813" fmla="*/ 620754 h 1106488"/>
              <a:gd name="connsiteX24814" fmla="*/ 225641 w 1031876"/>
              <a:gd name="connsiteY24814" fmla="*/ 627584 h 1106488"/>
              <a:gd name="connsiteX24815" fmla="*/ 225641 w 1031876"/>
              <a:gd name="connsiteY24815" fmla="*/ 626731 h 1106488"/>
              <a:gd name="connsiteX24816" fmla="*/ 225641 w 1031876"/>
              <a:gd name="connsiteY24816" fmla="*/ 624169 h 1106488"/>
              <a:gd name="connsiteX24817" fmla="*/ 225641 w 1031876"/>
              <a:gd name="connsiteY24817" fmla="*/ 623315 h 1106488"/>
              <a:gd name="connsiteX24818" fmla="*/ 225641 w 1031876"/>
              <a:gd name="connsiteY24818" fmla="*/ 621646 h 1106488"/>
              <a:gd name="connsiteX24819" fmla="*/ 225425 w 1031876"/>
              <a:gd name="connsiteY24819" fmla="*/ 621507 h 1106488"/>
              <a:gd name="connsiteX24820" fmla="*/ 225425 w 1031876"/>
              <a:gd name="connsiteY24820" fmla="*/ 617935 h 1106488"/>
              <a:gd name="connsiteX24821" fmla="*/ 225425 w 1031876"/>
              <a:gd name="connsiteY24821" fmla="*/ 615950 h 1106488"/>
              <a:gd name="connsiteX24822" fmla="*/ 225425 w 1031876"/>
              <a:gd name="connsiteY24822" fmla="*/ 614363 h 1106488"/>
              <a:gd name="connsiteX24823" fmla="*/ 225425 w 1031876"/>
              <a:gd name="connsiteY24823" fmla="*/ 614362 h 1106488"/>
              <a:gd name="connsiteX24824" fmla="*/ 227013 w 1031876"/>
              <a:gd name="connsiteY24824" fmla="*/ 614362 h 1106488"/>
              <a:gd name="connsiteX24825" fmla="*/ 227013 w 1031876"/>
              <a:gd name="connsiteY24825" fmla="*/ 615950 h 1106488"/>
              <a:gd name="connsiteX24826" fmla="*/ 225778 w 1031876"/>
              <a:gd name="connsiteY24826" fmla="*/ 615950 h 1106488"/>
              <a:gd name="connsiteX24827" fmla="*/ 226219 w 1031876"/>
              <a:gd name="connsiteY24827" fmla="*/ 617935 h 1106488"/>
              <a:gd name="connsiteX24828" fmla="*/ 231775 w 1031876"/>
              <a:gd name="connsiteY24828" fmla="*/ 621507 h 1106488"/>
              <a:gd name="connsiteX24829" fmla="*/ 231775 w 1031876"/>
              <a:gd name="connsiteY24829" fmla="*/ 621573 h 1106488"/>
              <a:gd name="connsiteX24830" fmla="*/ 231775 w 1031876"/>
              <a:gd name="connsiteY24830" fmla="*/ 621705 h 1106488"/>
              <a:gd name="connsiteX24831" fmla="*/ 231775 w 1031876"/>
              <a:gd name="connsiteY24831" fmla="*/ 622400 h 1106488"/>
              <a:gd name="connsiteX24832" fmla="*/ 231775 w 1031876"/>
              <a:gd name="connsiteY24832" fmla="*/ 625079 h 1106488"/>
              <a:gd name="connsiteX24833" fmla="*/ 231775 w 1031876"/>
              <a:gd name="connsiteY24833" fmla="*/ 626732 h 1106488"/>
              <a:gd name="connsiteX24834" fmla="*/ 231775 w 1031876"/>
              <a:gd name="connsiteY24834" fmla="*/ 627183 h 1106488"/>
              <a:gd name="connsiteX24835" fmla="*/ 231904 w 1031876"/>
              <a:gd name="connsiteY24835" fmla="*/ 627257 h 1106488"/>
              <a:gd name="connsiteX24836" fmla="*/ 232767 w 1031876"/>
              <a:gd name="connsiteY24836" fmla="*/ 625013 h 1106488"/>
              <a:gd name="connsiteX24837" fmla="*/ 239713 w 1031876"/>
              <a:gd name="connsiteY24837" fmla="*/ 627592 h 1106488"/>
              <a:gd name="connsiteX24838" fmla="*/ 239713 w 1031876"/>
              <a:gd name="connsiteY24838" fmla="*/ 634472 h 1106488"/>
              <a:gd name="connsiteX24839" fmla="*/ 238721 w 1031876"/>
              <a:gd name="connsiteY24839" fmla="*/ 637052 h 1106488"/>
              <a:gd name="connsiteX24840" fmla="*/ 232478 w 1031876"/>
              <a:gd name="connsiteY24840" fmla="*/ 634733 h 1106488"/>
              <a:gd name="connsiteX24841" fmla="*/ 232478 w 1031876"/>
              <a:gd name="connsiteY24841" fmla="*/ 637830 h 1106488"/>
              <a:gd name="connsiteX24842" fmla="*/ 232478 w 1031876"/>
              <a:gd name="connsiteY24842" fmla="*/ 640391 h 1106488"/>
              <a:gd name="connsiteX24843" fmla="*/ 232478 w 1031876"/>
              <a:gd name="connsiteY24843" fmla="*/ 641245 h 1106488"/>
              <a:gd name="connsiteX24844" fmla="*/ 232478 w 1031876"/>
              <a:gd name="connsiteY24844" fmla="*/ 644660 h 1106488"/>
              <a:gd name="connsiteX24845" fmla="*/ 232478 w 1031876"/>
              <a:gd name="connsiteY24845" fmla="*/ 646596 h 1106488"/>
              <a:gd name="connsiteX24846" fmla="*/ 232767 w 1031876"/>
              <a:gd name="connsiteY24846" fmla="*/ 645815 h 1106488"/>
              <a:gd name="connsiteX24847" fmla="*/ 236244 w 1031876"/>
              <a:gd name="connsiteY24847" fmla="*/ 647156 h 1106488"/>
              <a:gd name="connsiteX24848" fmla="*/ 232478 w 1031876"/>
              <a:gd name="connsiteY24848" fmla="*/ 641245 h 1106488"/>
              <a:gd name="connsiteX24849" fmla="*/ 238376 w 1031876"/>
              <a:gd name="connsiteY24849" fmla="*/ 647979 h 1106488"/>
              <a:gd name="connsiteX24850" fmla="*/ 239713 w 1031876"/>
              <a:gd name="connsiteY24850" fmla="*/ 648494 h 1106488"/>
              <a:gd name="connsiteX24851" fmla="*/ 238533 w 1031876"/>
              <a:gd name="connsiteY24851" fmla="*/ 648646 h 1106488"/>
              <a:gd name="connsiteX24852" fmla="*/ 239316 w 1031876"/>
              <a:gd name="connsiteY24852" fmla="*/ 654906 h 1106488"/>
              <a:gd name="connsiteX24853" fmla="*/ 238461 w 1031876"/>
              <a:gd name="connsiteY24853" fmla="*/ 650637 h 1106488"/>
              <a:gd name="connsiteX24854" fmla="*/ 237294 w 1031876"/>
              <a:gd name="connsiteY24854" fmla="*/ 648805 h 1106488"/>
              <a:gd name="connsiteX24855" fmla="*/ 232767 w 1031876"/>
              <a:gd name="connsiteY24855" fmla="*/ 649387 h 1106488"/>
              <a:gd name="connsiteX24856" fmla="*/ 232478 w 1031876"/>
              <a:gd name="connsiteY24856" fmla="*/ 651209 h 1106488"/>
              <a:gd name="connsiteX24857" fmla="*/ 232478 w 1031876"/>
              <a:gd name="connsiteY24857" fmla="*/ 651491 h 1106488"/>
              <a:gd name="connsiteX24858" fmla="*/ 232478 w 1031876"/>
              <a:gd name="connsiteY24858" fmla="*/ 652345 h 1106488"/>
              <a:gd name="connsiteX24859" fmla="*/ 232478 w 1031876"/>
              <a:gd name="connsiteY24859" fmla="*/ 654906 h 1106488"/>
              <a:gd name="connsiteX24860" fmla="*/ 232019 w 1031876"/>
              <a:gd name="connsiteY24860" fmla="*/ 654103 h 1106488"/>
              <a:gd name="connsiteX24861" fmla="*/ 231954 w 1031876"/>
              <a:gd name="connsiteY24861" fmla="*/ 654513 h 1106488"/>
              <a:gd name="connsiteX24862" fmla="*/ 232478 w 1031876"/>
              <a:gd name="connsiteY24862" fmla="*/ 654906 h 1106488"/>
              <a:gd name="connsiteX24863" fmla="*/ 231914 w 1031876"/>
              <a:gd name="connsiteY24863" fmla="*/ 654765 h 1106488"/>
              <a:gd name="connsiteX24864" fmla="*/ 231891 w 1031876"/>
              <a:gd name="connsiteY24864" fmla="*/ 654906 h 1106488"/>
              <a:gd name="connsiteX24865" fmla="*/ 232478 w 1031876"/>
              <a:gd name="connsiteY24865" fmla="*/ 654906 h 1106488"/>
              <a:gd name="connsiteX24866" fmla="*/ 232015 w 1031876"/>
              <a:gd name="connsiteY24866" fmla="*/ 655060 h 1106488"/>
              <a:gd name="connsiteX24867" fmla="*/ 232478 w 1031876"/>
              <a:gd name="connsiteY24867" fmla="*/ 655477 h 1106488"/>
              <a:gd name="connsiteX24868" fmla="*/ 232656 w 1031876"/>
              <a:gd name="connsiteY24868" fmla="*/ 655637 h 1106488"/>
              <a:gd name="connsiteX24869" fmla="*/ 232767 w 1031876"/>
              <a:gd name="connsiteY24869" fmla="*/ 655737 h 1106488"/>
              <a:gd name="connsiteX24870" fmla="*/ 239316 w 1031876"/>
              <a:gd name="connsiteY24870" fmla="*/ 661631 h 1106488"/>
              <a:gd name="connsiteX24871" fmla="*/ 239713 w 1031876"/>
              <a:gd name="connsiteY24871" fmla="*/ 661988 h 1106488"/>
              <a:gd name="connsiteX24872" fmla="*/ 232767 w 1031876"/>
              <a:gd name="connsiteY24872" fmla="*/ 661095 h 1106488"/>
              <a:gd name="connsiteX24873" fmla="*/ 232478 w 1031876"/>
              <a:gd name="connsiteY24873" fmla="*/ 659273 h 1106488"/>
              <a:gd name="connsiteX24874" fmla="*/ 231901 w 1031876"/>
              <a:gd name="connsiteY24874" fmla="*/ 655637 h 1106488"/>
              <a:gd name="connsiteX24875" fmla="*/ 231838 w 1031876"/>
              <a:gd name="connsiteY24875" fmla="*/ 655240 h 1106488"/>
              <a:gd name="connsiteX24876" fmla="*/ 231775 w 1031876"/>
              <a:gd name="connsiteY24876" fmla="*/ 655638 h 1106488"/>
              <a:gd name="connsiteX24877" fmla="*/ 231775 w 1031876"/>
              <a:gd name="connsiteY24877" fmla="*/ 655140 h 1106488"/>
              <a:gd name="connsiteX24878" fmla="*/ 229914 w 1031876"/>
              <a:gd name="connsiteY24878" fmla="*/ 655760 h 1106488"/>
              <a:gd name="connsiteX24879" fmla="*/ 232478 w 1031876"/>
              <a:gd name="connsiteY24879" fmla="*/ 661736 h 1106488"/>
              <a:gd name="connsiteX24880" fmla="*/ 225641 w 1031876"/>
              <a:gd name="connsiteY24880" fmla="*/ 654906 h 1106488"/>
              <a:gd name="connsiteX24881" fmla="*/ 226496 w 1031876"/>
              <a:gd name="connsiteY24881" fmla="*/ 654906 h 1106488"/>
              <a:gd name="connsiteX24882" fmla="*/ 231775 w 1031876"/>
              <a:gd name="connsiteY24882" fmla="*/ 654906 h 1106488"/>
              <a:gd name="connsiteX24883" fmla="*/ 231775 w 1031876"/>
              <a:gd name="connsiteY24883" fmla="*/ 654844 h 1106488"/>
              <a:gd name="connsiteX24884" fmla="*/ 231775 w 1031876"/>
              <a:gd name="connsiteY24884" fmla="*/ 654731 h 1106488"/>
              <a:gd name="connsiteX24885" fmla="*/ 229060 w 1031876"/>
              <a:gd name="connsiteY24885" fmla="*/ 654052 h 1106488"/>
              <a:gd name="connsiteX24886" fmla="*/ 228376 w 1031876"/>
              <a:gd name="connsiteY24886" fmla="*/ 652857 h 1106488"/>
              <a:gd name="connsiteX24887" fmla="*/ 229060 w 1031876"/>
              <a:gd name="connsiteY24887" fmla="*/ 652345 h 1106488"/>
              <a:gd name="connsiteX24888" fmla="*/ 231775 w 1031876"/>
              <a:gd name="connsiteY24888" fmla="*/ 654379 h 1106488"/>
              <a:gd name="connsiteX24889" fmla="*/ 231775 w 1031876"/>
              <a:gd name="connsiteY24889" fmla="*/ 653677 h 1106488"/>
              <a:gd name="connsiteX24890" fmla="*/ 229060 w 1031876"/>
              <a:gd name="connsiteY24890" fmla="*/ 648929 h 1106488"/>
              <a:gd name="connsiteX24891" fmla="*/ 225641 w 1031876"/>
              <a:gd name="connsiteY24891" fmla="*/ 648076 h 1106488"/>
              <a:gd name="connsiteX24892" fmla="*/ 228376 w 1031876"/>
              <a:gd name="connsiteY24892" fmla="*/ 652857 h 1106488"/>
              <a:gd name="connsiteX24893" fmla="*/ 225641 w 1031876"/>
              <a:gd name="connsiteY24893" fmla="*/ 654906 h 1106488"/>
              <a:gd name="connsiteX24894" fmla="*/ 225641 w 1031876"/>
              <a:gd name="connsiteY24894" fmla="*/ 661736 h 1106488"/>
              <a:gd name="connsiteX24895" fmla="*/ 232478 w 1031876"/>
              <a:gd name="connsiteY24895" fmla="*/ 661736 h 1106488"/>
              <a:gd name="connsiteX24896" fmla="*/ 232478 w 1031876"/>
              <a:gd name="connsiteY24896" fmla="*/ 662549 h 1106488"/>
              <a:gd name="connsiteX24897" fmla="*/ 232478 w 1031876"/>
              <a:gd name="connsiteY24897" fmla="*/ 662664 h 1106488"/>
              <a:gd name="connsiteX24898" fmla="*/ 238026 w 1031876"/>
              <a:gd name="connsiteY24898" fmla="*/ 668006 h 1106488"/>
              <a:gd name="connsiteX24899" fmla="*/ 238919 w 1031876"/>
              <a:gd name="connsiteY24899" fmla="*/ 668866 h 1106488"/>
              <a:gd name="connsiteX24900" fmla="*/ 238919 w 1031876"/>
              <a:gd name="connsiteY24900" fmla="*/ 675746 h 1106488"/>
              <a:gd name="connsiteX24901" fmla="*/ 235347 w 1031876"/>
              <a:gd name="connsiteY24901" fmla="*/ 668866 h 1106488"/>
              <a:gd name="connsiteX24902" fmla="*/ 232478 w 1031876"/>
              <a:gd name="connsiteY24902" fmla="*/ 663341 h 1106488"/>
              <a:gd name="connsiteX24903" fmla="*/ 232478 w 1031876"/>
              <a:gd name="connsiteY24903" fmla="*/ 664298 h 1106488"/>
              <a:gd name="connsiteX24904" fmla="*/ 232478 w 1031876"/>
              <a:gd name="connsiteY24904" fmla="*/ 665152 h 1106488"/>
              <a:gd name="connsiteX24905" fmla="*/ 232478 w 1031876"/>
              <a:gd name="connsiteY24905" fmla="*/ 668337 h 1106488"/>
              <a:gd name="connsiteX24906" fmla="*/ 232478 w 1031876"/>
              <a:gd name="connsiteY24906" fmla="*/ 668567 h 1106488"/>
              <a:gd name="connsiteX24907" fmla="*/ 232478 w 1031876"/>
              <a:gd name="connsiteY24907" fmla="*/ 669421 h 1106488"/>
              <a:gd name="connsiteX24908" fmla="*/ 232478 w 1031876"/>
              <a:gd name="connsiteY24908" fmla="*/ 671128 h 1106488"/>
              <a:gd name="connsiteX24909" fmla="*/ 232478 w 1031876"/>
              <a:gd name="connsiteY24909" fmla="*/ 671982 h 1106488"/>
              <a:gd name="connsiteX24910" fmla="*/ 232478 w 1031876"/>
              <a:gd name="connsiteY24910" fmla="*/ 674544 h 1106488"/>
              <a:gd name="connsiteX24911" fmla="*/ 232478 w 1031876"/>
              <a:gd name="connsiteY24911" fmla="*/ 675397 h 1106488"/>
              <a:gd name="connsiteX24912" fmla="*/ 239316 w 1031876"/>
              <a:gd name="connsiteY24912" fmla="*/ 682228 h 1106488"/>
              <a:gd name="connsiteX24913" fmla="*/ 242735 w 1031876"/>
              <a:gd name="connsiteY24913" fmla="*/ 682228 h 1106488"/>
              <a:gd name="connsiteX24914" fmla="*/ 243589 w 1031876"/>
              <a:gd name="connsiteY24914" fmla="*/ 682228 h 1106488"/>
              <a:gd name="connsiteX24915" fmla="*/ 246063 w 1031876"/>
              <a:gd name="connsiteY24915" fmla="*/ 682228 h 1106488"/>
              <a:gd name="connsiteX24916" fmla="*/ 246153 w 1031876"/>
              <a:gd name="connsiteY24916" fmla="*/ 682228 h 1106488"/>
              <a:gd name="connsiteX24917" fmla="*/ 246153 w 1031876"/>
              <a:gd name="connsiteY24917" fmla="*/ 682505 h 1106488"/>
              <a:gd name="connsiteX24918" fmla="*/ 246153 w 1031876"/>
              <a:gd name="connsiteY24918" fmla="*/ 682625 h 1106488"/>
              <a:gd name="connsiteX24919" fmla="*/ 246451 w 1031876"/>
              <a:gd name="connsiteY24919" fmla="*/ 682625 h 1106488"/>
              <a:gd name="connsiteX24920" fmla="*/ 246257 w 1031876"/>
              <a:gd name="connsiteY24920" fmla="*/ 682366 h 1106488"/>
              <a:gd name="connsiteX24921" fmla="*/ 246153 w 1031876"/>
              <a:gd name="connsiteY24921" fmla="*/ 682228 h 1106488"/>
              <a:gd name="connsiteX24922" fmla="*/ 246272 w 1031876"/>
              <a:gd name="connsiteY24922" fmla="*/ 682346 h 1106488"/>
              <a:gd name="connsiteX24923" fmla="*/ 246551 w 1031876"/>
              <a:gd name="connsiteY24923" fmla="*/ 682625 h 1106488"/>
              <a:gd name="connsiteX24924" fmla="*/ 247651 w 1031876"/>
              <a:gd name="connsiteY24924" fmla="*/ 682625 h 1106488"/>
              <a:gd name="connsiteX24925" fmla="*/ 247651 w 1031876"/>
              <a:gd name="connsiteY24925" fmla="*/ 683724 h 1106488"/>
              <a:gd name="connsiteX24926" fmla="*/ 252043 w 1031876"/>
              <a:gd name="connsiteY24926" fmla="*/ 688111 h 1106488"/>
              <a:gd name="connsiteX24927" fmla="*/ 250032 w 1031876"/>
              <a:gd name="connsiteY24927" fmla="*/ 683419 h 1106488"/>
              <a:gd name="connsiteX24928" fmla="*/ 252413 w 1031876"/>
              <a:gd name="connsiteY24928" fmla="*/ 682625 h 1106488"/>
              <a:gd name="connsiteX24929" fmla="*/ 252413 w 1031876"/>
              <a:gd name="connsiteY24929" fmla="*/ 683419 h 1106488"/>
              <a:gd name="connsiteX24930" fmla="*/ 252413 w 1031876"/>
              <a:gd name="connsiteY24930" fmla="*/ 685800 h 1106488"/>
              <a:gd name="connsiteX24931" fmla="*/ 252413 w 1031876"/>
              <a:gd name="connsiteY24931" fmla="*/ 688481 h 1106488"/>
              <a:gd name="connsiteX24932" fmla="*/ 252908 w 1031876"/>
              <a:gd name="connsiteY24932" fmla="*/ 688975 h 1106488"/>
              <a:gd name="connsiteX24933" fmla="*/ 252991 w 1031876"/>
              <a:gd name="connsiteY24933" fmla="*/ 689058 h 1106488"/>
              <a:gd name="connsiteX24934" fmla="*/ 252797 w 1031876"/>
              <a:gd name="connsiteY24934" fmla="*/ 688975 h 1106488"/>
              <a:gd name="connsiteX24935" fmla="*/ 252413 w 1031876"/>
              <a:gd name="connsiteY24935" fmla="*/ 688811 h 1106488"/>
              <a:gd name="connsiteX24936" fmla="*/ 252413 w 1031876"/>
              <a:gd name="connsiteY24936" fmla="*/ 688975 h 1106488"/>
              <a:gd name="connsiteX24937" fmla="*/ 252327 w 1031876"/>
              <a:gd name="connsiteY24937" fmla="*/ 688774 h 1106488"/>
              <a:gd name="connsiteX24938" fmla="*/ 247816 w 1031876"/>
              <a:gd name="connsiteY24938" fmla="*/ 686843 h 1106488"/>
              <a:gd name="connsiteX24939" fmla="*/ 248717 w 1031876"/>
              <a:gd name="connsiteY24939" fmla="*/ 685643 h 1106488"/>
              <a:gd name="connsiteX24940" fmla="*/ 247644 w 1031876"/>
              <a:gd name="connsiteY24940" fmla="*/ 684213 h 1106488"/>
              <a:gd name="connsiteX24941" fmla="*/ 246153 w 1031876"/>
              <a:gd name="connsiteY24941" fmla="*/ 684213 h 1106488"/>
              <a:gd name="connsiteX24942" fmla="*/ 246153 w 1031876"/>
              <a:gd name="connsiteY24942" fmla="*/ 685643 h 1106488"/>
              <a:gd name="connsiteX24943" fmla="*/ 246153 w 1031876"/>
              <a:gd name="connsiteY24943" fmla="*/ 688204 h 1106488"/>
              <a:gd name="connsiteX24944" fmla="*/ 246153 w 1031876"/>
              <a:gd name="connsiteY24944" fmla="*/ 689058 h 1106488"/>
              <a:gd name="connsiteX24945" fmla="*/ 246153 w 1031876"/>
              <a:gd name="connsiteY24945" fmla="*/ 695889 h 1106488"/>
              <a:gd name="connsiteX24946" fmla="*/ 249572 w 1031876"/>
              <a:gd name="connsiteY24946" fmla="*/ 695889 h 1106488"/>
              <a:gd name="connsiteX24947" fmla="*/ 250427 w 1031876"/>
              <a:gd name="connsiteY24947" fmla="*/ 695889 h 1106488"/>
              <a:gd name="connsiteX24948" fmla="*/ 252413 w 1031876"/>
              <a:gd name="connsiteY24948" fmla="*/ 695889 h 1106488"/>
              <a:gd name="connsiteX24949" fmla="*/ 252991 w 1031876"/>
              <a:gd name="connsiteY24949" fmla="*/ 695889 h 1106488"/>
              <a:gd name="connsiteX24950" fmla="*/ 253846 w 1031876"/>
              <a:gd name="connsiteY24950" fmla="*/ 699304 h 1106488"/>
              <a:gd name="connsiteX24951" fmla="*/ 256690 w 1031876"/>
              <a:gd name="connsiteY24951" fmla="*/ 700928 h 1106488"/>
              <a:gd name="connsiteX24952" fmla="*/ 259829 w 1031876"/>
              <a:gd name="connsiteY24952" fmla="*/ 709549 h 1106488"/>
              <a:gd name="connsiteX24953" fmla="*/ 259829 w 1031876"/>
              <a:gd name="connsiteY24953" fmla="*/ 702719 h 1106488"/>
              <a:gd name="connsiteX24954" fmla="*/ 260351 w 1031876"/>
              <a:gd name="connsiteY24954" fmla="*/ 703241 h 1106488"/>
              <a:gd name="connsiteX24955" fmla="*/ 260351 w 1031876"/>
              <a:gd name="connsiteY24955" fmla="*/ 702719 h 1106488"/>
              <a:gd name="connsiteX24956" fmla="*/ 259829 w 1031876"/>
              <a:gd name="connsiteY24956" fmla="*/ 702719 h 1106488"/>
              <a:gd name="connsiteX24957" fmla="*/ 259829 w 1031876"/>
              <a:gd name="connsiteY24957" fmla="*/ 701865 h 1106488"/>
              <a:gd name="connsiteX24958" fmla="*/ 259829 w 1031876"/>
              <a:gd name="connsiteY24958" fmla="*/ 699304 h 1106488"/>
              <a:gd name="connsiteX24959" fmla="*/ 259829 w 1031876"/>
              <a:gd name="connsiteY24959" fmla="*/ 696742 h 1106488"/>
              <a:gd name="connsiteX24960" fmla="*/ 259829 w 1031876"/>
              <a:gd name="connsiteY24960" fmla="*/ 695889 h 1106488"/>
              <a:gd name="connsiteX24961" fmla="*/ 260351 w 1031876"/>
              <a:gd name="connsiteY24961" fmla="*/ 697975 h 1106488"/>
              <a:gd name="connsiteX24962" fmla="*/ 260351 w 1031876"/>
              <a:gd name="connsiteY24962" fmla="*/ 697706 h 1106488"/>
              <a:gd name="connsiteX24963" fmla="*/ 260351 w 1031876"/>
              <a:gd name="connsiteY24963" fmla="*/ 696912 h 1106488"/>
              <a:gd name="connsiteX24964" fmla="*/ 265907 w 1031876"/>
              <a:gd name="connsiteY24964" fmla="*/ 697706 h 1106488"/>
              <a:gd name="connsiteX24965" fmla="*/ 266620 w 1031876"/>
              <a:gd name="connsiteY24965" fmla="*/ 702693 h 1106488"/>
              <a:gd name="connsiteX24966" fmla="*/ 266666 w 1031876"/>
              <a:gd name="connsiteY24966" fmla="*/ 702719 h 1106488"/>
              <a:gd name="connsiteX24967" fmla="*/ 266623 w 1031876"/>
              <a:gd name="connsiteY24967" fmla="*/ 702719 h 1106488"/>
              <a:gd name="connsiteX24968" fmla="*/ 266625 w 1031876"/>
              <a:gd name="connsiteY24968" fmla="*/ 702733 h 1106488"/>
              <a:gd name="connsiteX24969" fmla="*/ 266666 w 1031876"/>
              <a:gd name="connsiteY24969" fmla="*/ 702719 h 1106488"/>
              <a:gd name="connsiteX24970" fmla="*/ 266666 w 1031876"/>
              <a:gd name="connsiteY24970" fmla="*/ 703017 h 1106488"/>
              <a:gd name="connsiteX24971" fmla="*/ 266701 w 1031876"/>
              <a:gd name="connsiteY24971" fmla="*/ 703262 h 1106488"/>
              <a:gd name="connsiteX24972" fmla="*/ 266666 w 1031876"/>
              <a:gd name="connsiteY24972" fmla="*/ 703122 h 1106488"/>
              <a:gd name="connsiteX24973" fmla="*/ 266666 w 1031876"/>
              <a:gd name="connsiteY24973" fmla="*/ 705280 h 1106488"/>
              <a:gd name="connsiteX24974" fmla="*/ 266666 w 1031876"/>
              <a:gd name="connsiteY24974" fmla="*/ 706134 h 1106488"/>
              <a:gd name="connsiteX24975" fmla="*/ 266666 w 1031876"/>
              <a:gd name="connsiteY24975" fmla="*/ 708696 h 1106488"/>
              <a:gd name="connsiteX24976" fmla="*/ 266666 w 1031876"/>
              <a:gd name="connsiteY24976" fmla="*/ 709549 h 1106488"/>
              <a:gd name="connsiteX24977" fmla="*/ 264102 w 1031876"/>
              <a:gd name="connsiteY24977" fmla="*/ 703573 h 1106488"/>
              <a:gd name="connsiteX24978" fmla="*/ 266573 w 1031876"/>
              <a:gd name="connsiteY24978" fmla="*/ 702750 h 1106488"/>
              <a:gd name="connsiteX24979" fmla="*/ 266565 w 1031876"/>
              <a:gd name="connsiteY24979" fmla="*/ 702719 h 1106488"/>
              <a:gd name="connsiteX24980" fmla="*/ 263248 w 1031876"/>
              <a:gd name="connsiteY24980" fmla="*/ 702719 h 1106488"/>
              <a:gd name="connsiteX24981" fmla="*/ 260584 w 1031876"/>
              <a:gd name="connsiteY24981" fmla="*/ 702719 h 1106488"/>
              <a:gd name="connsiteX24982" fmla="*/ 260357 w 1031876"/>
              <a:gd name="connsiteY24982" fmla="*/ 703247 h 1106488"/>
              <a:gd name="connsiteX24983" fmla="*/ 263248 w 1031876"/>
              <a:gd name="connsiteY24983" fmla="*/ 706134 h 1106488"/>
              <a:gd name="connsiteX24984" fmla="*/ 266666 w 1031876"/>
              <a:gd name="connsiteY24984" fmla="*/ 709549 h 1106488"/>
              <a:gd name="connsiteX24985" fmla="*/ 273504 w 1031876"/>
              <a:gd name="connsiteY24985" fmla="*/ 716380 h 1106488"/>
              <a:gd name="connsiteX24986" fmla="*/ 266666 w 1031876"/>
              <a:gd name="connsiteY24986" fmla="*/ 709549 h 1106488"/>
              <a:gd name="connsiteX24987" fmla="*/ 268717 w 1031876"/>
              <a:gd name="connsiteY24987" fmla="*/ 706817 h 1106488"/>
              <a:gd name="connsiteX24988" fmla="*/ 273504 w 1031876"/>
              <a:gd name="connsiteY24988" fmla="*/ 709549 h 1106488"/>
              <a:gd name="connsiteX24989" fmla="*/ 273520 w 1031876"/>
              <a:gd name="connsiteY24989" fmla="*/ 709612 h 1106488"/>
              <a:gd name="connsiteX24990" fmla="*/ 274359 w 1031876"/>
              <a:gd name="connsiteY24990" fmla="*/ 712965 h 1106488"/>
              <a:gd name="connsiteX24991" fmla="*/ 280341 w 1031876"/>
              <a:gd name="connsiteY24991" fmla="*/ 716380 h 1106488"/>
              <a:gd name="connsiteX24992" fmla="*/ 280341 w 1031876"/>
              <a:gd name="connsiteY24992" fmla="*/ 717234 h 1106488"/>
              <a:gd name="connsiteX24993" fmla="*/ 280341 w 1031876"/>
              <a:gd name="connsiteY24993" fmla="*/ 719795 h 1106488"/>
              <a:gd name="connsiteX24994" fmla="*/ 280341 w 1031876"/>
              <a:gd name="connsiteY24994" fmla="*/ 723210 h 1106488"/>
              <a:gd name="connsiteX24995" fmla="*/ 287179 w 1031876"/>
              <a:gd name="connsiteY24995" fmla="*/ 723210 h 1106488"/>
              <a:gd name="connsiteX24996" fmla="*/ 290598 w 1031876"/>
              <a:gd name="connsiteY24996" fmla="*/ 726625 h 1106488"/>
              <a:gd name="connsiteX24997" fmla="*/ 293688 w 1031876"/>
              <a:gd name="connsiteY24997" fmla="*/ 729712 h 1106488"/>
              <a:gd name="connsiteX24998" fmla="*/ 294017 w 1031876"/>
              <a:gd name="connsiteY24998" fmla="*/ 730041 h 1106488"/>
              <a:gd name="connsiteX24999" fmla="*/ 294664 w 1031876"/>
              <a:gd name="connsiteY24999" fmla="*/ 730779 h 1106488"/>
              <a:gd name="connsiteX25000" fmla="*/ 295376 w 1031876"/>
              <a:gd name="connsiteY25000" fmla="*/ 731592 h 1106488"/>
              <a:gd name="connsiteX25001" fmla="*/ 300832 w 1031876"/>
              <a:gd name="connsiteY25001" fmla="*/ 734219 h 1106488"/>
              <a:gd name="connsiteX25002" fmla="*/ 301625 w 1031876"/>
              <a:gd name="connsiteY25002" fmla="*/ 734601 h 1106488"/>
              <a:gd name="connsiteX25003" fmla="*/ 301625 w 1031876"/>
              <a:gd name="connsiteY25003" fmla="*/ 733425 h 1106488"/>
              <a:gd name="connsiteX25004" fmla="*/ 301625 w 1031876"/>
              <a:gd name="connsiteY25004" fmla="*/ 731837 h 1106488"/>
              <a:gd name="connsiteX25005" fmla="*/ 300435 w 1031876"/>
              <a:gd name="connsiteY25005" fmla="*/ 730647 h 1106488"/>
              <a:gd name="connsiteX25006" fmla="*/ 301625 w 1031876"/>
              <a:gd name="connsiteY25006" fmla="*/ 731539 h 1106488"/>
              <a:gd name="connsiteX25007" fmla="*/ 301625 w 1031876"/>
              <a:gd name="connsiteY25007" fmla="*/ 731327 h 1106488"/>
              <a:gd name="connsiteX25008" fmla="*/ 300435 w 1031876"/>
              <a:gd name="connsiteY25008" fmla="*/ 730647 h 1106488"/>
              <a:gd name="connsiteX25009" fmla="*/ 301625 w 1031876"/>
              <a:gd name="connsiteY25009" fmla="*/ 731157 h 1106488"/>
              <a:gd name="connsiteX25010" fmla="*/ 301625 w 1031876"/>
              <a:gd name="connsiteY25010" fmla="*/ 731044 h 1106488"/>
              <a:gd name="connsiteX25011" fmla="*/ 301625 w 1031876"/>
              <a:gd name="connsiteY25011" fmla="*/ 730647 h 1106488"/>
              <a:gd name="connsiteX25012" fmla="*/ 301278 w 1031876"/>
              <a:gd name="connsiteY25012" fmla="*/ 730647 h 1106488"/>
              <a:gd name="connsiteX25013" fmla="*/ 300435 w 1031876"/>
              <a:gd name="connsiteY25013" fmla="*/ 730647 h 1106488"/>
              <a:gd name="connsiteX25014" fmla="*/ 300733 w 1031876"/>
              <a:gd name="connsiteY25014" fmla="*/ 730250 h 1106488"/>
              <a:gd name="connsiteX25015" fmla="*/ 300435 w 1031876"/>
              <a:gd name="connsiteY25015" fmla="*/ 730250 h 1106488"/>
              <a:gd name="connsiteX25016" fmla="*/ 300336 w 1031876"/>
              <a:gd name="connsiteY25016" fmla="*/ 730250 h 1106488"/>
              <a:gd name="connsiteX25017" fmla="*/ 300435 w 1031876"/>
              <a:gd name="connsiteY25017" fmla="*/ 730647 h 1106488"/>
              <a:gd name="connsiteX25018" fmla="*/ 300038 w 1031876"/>
              <a:gd name="connsiteY25018" fmla="*/ 730250 h 1106488"/>
              <a:gd name="connsiteX25019" fmla="*/ 295375 w 1031876"/>
              <a:gd name="connsiteY25019" fmla="*/ 730250 h 1106488"/>
              <a:gd name="connsiteX25020" fmla="*/ 294482 w 1031876"/>
              <a:gd name="connsiteY25020" fmla="*/ 730250 h 1106488"/>
              <a:gd name="connsiteX25021" fmla="*/ 294482 w 1031876"/>
              <a:gd name="connsiteY25021" fmla="*/ 729390 h 1106488"/>
              <a:gd name="connsiteX25022" fmla="*/ 294482 w 1031876"/>
              <a:gd name="connsiteY25022" fmla="*/ 726810 h 1106488"/>
              <a:gd name="connsiteX25023" fmla="*/ 294482 w 1031876"/>
              <a:gd name="connsiteY25023" fmla="*/ 724694 h 1106488"/>
              <a:gd name="connsiteX25024" fmla="*/ 293688 w 1031876"/>
              <a:gd name="connsiteY25024" fmla="*/ 723900 h 1106488"/>
              <a:gd name="connsiteX25025" fmla="*/ 294482 w 1031876"/>
              <a:gd name="connsiteY25025" fmla="*/ 724354 h 1106488"/>
              <a:gd name="connsiteX25026" fmla="*/ 294482 w 1031876"/>
              <a:gd name="connsiteY25026" fmla="*/ 724231 h 1106488"/>
              <a:gd name="connsiteX25027" fmla="*/ 294482 w 1031876"/>
              <a:gd name="connsiteY25027" fmla="*/ 723900 h 1106488"/>
              <a:gd name="connsiteX25028" fmla="*/ 294482 w 1031876"/>
              <a:gd name="connsiteY25028" fmla="*/ 723371 h 1106488"/>
              <a:gd name="connsiteX25029" fmla="*/ 295032 w 1031876"/>
              <a:gd name="connsiteY25029" fmla="*/ 723900 h 1106488"/>
              <a:gd name="connsiteX25030" fmla="*/ 295375 w 1031876"/>
              <a:gd name="connsiteY25030" fmla="*/ 724231 h 1106488"/>
              <a:gd name="connsiteX25031" fmla="*/ 296993 w 1031876"/>
              <a:gd name="connsiteY25031" fmla="*/ 725788 h 1106488"/>
              <a:gd name="connsiteX25032" fmla="*/ 299592 w 1031876"/>
              <a:gd name="connsiteY25032" fmla="*/ 727274 h 1106488"/>
              <a:gd name="connsiteX25033" fmla="*/ 299927 w 1031876"/>
              <a:gd name="connsiteY25033" fmla="*/ 728614 h 1106488"/>
              <a:gd name="connsiteX25034" fmla="*/ 300435 w 1031876"/>
              <a:gd name="connsiteY25034" fmla="*/ 729103 h 1106488"/>
              <a:gd name="connsiteX25035" fmla="*/ 301107 w 1031876"/>
              <a:gd name="connsiteY25035" fmla="*/ 729751 h 1106488"/>
              <a:gd name="connsiteX25036" fmla="*/ 302965 w 1031876"/>
              <a:gd name="connsiteY25036" fmla="*/ 727274 h 1106488"/>
              <a:gd name="connsiteX25037" fmla="*/ 300435 w 1031876"/>
              <a:gd name="connsiteY25037" fmla="*/ 723900 h 1106488"/>
              <a:gd name="connsiteX25038" fmla="*/ 306339 w 1031876"/>
              <a:gd name="connsiteY25038" fmla="*/ 730647 h 1106488"/>
              <a:gd name="connsiteX25039" fmla="*/ 303809 w 1031876"/>
              <a:gd name="connsiteY25039" fmla="*/ 730647 h 1106488"/>
              <a:gd name="connsiteX25040" fmla="*/ 301852 w 1031876"/>
              <a:gd name="connsiteY25040" fmla="*/ 730647 h 1106488"/>
              <a:gd name="connsiteX25041" fmla="*/ 302311 w 1031876"/>
              <a:gd name="connsiteY25041" fmla="*/ 731451 h 1106488"/>
              <a:gd name="connsiteX25042" fmla="*/ 304729 w 1031876"/>
              <a:gd name="connsiteY25042" fmla="*/ 732487 h 1106488"/>
              <a:gd name="connsiteX25043" fmla="*/ 304264 w 1031876"/>
              <a:gd name="connsiteY25043" fmla="*/ 732835 h 1106488"/>
              <a:gd name="connsiteX25044" fmla="*/ 302539 w 1031876"/>
              <a:gd name="connsiteY25044" fmla="*/ 731849 h 1106488"/>
              <a:gd name="connsiteX25045" fmla="*/ 302914 w 1031876"/>
              <a:gd name="connsiteY25045" fmla="*/ 732506 h 1106488"/>
              <a:gd name="connsiteX25046" fmla="*/ 303809 w 1031876"/>
              <a:gd name="connsiteY25046" fmla="*/ 733177 h 1106488"/>
              <a:gd name="connsiteX25047" fmla="*/ 304264 w 1031876"/>
              <a:gd name="connsiteY25047" fmla="*/ 732835 h 1106488"/>
              <a:gd name="connsiteX25048" fmla="*/ 306339 w 1031876"/>
              <a:gd name="connsiteY25048" fmla="*/ 734021 h 1106488"/>
              <a:gd name="connsiteX25049" fmla="*/ 306918 w 1031876"/>
              <a:gd name="connsiteY25049" fmla="*/ 736336 h 1106488"/>
              <a:gd name="connsiteX25050" fmla="*/ 307054 w 1031876"/>
              <a:gd name="connsiteY25050" fmla="*/ 736370 h 1106488"/>
              <a:gd name="connsiteX25051" fmla="*/ 306569 w 1031876"/>
              <a:gd name="connsiteY25051" fmla="*/ 732487 h 1106488"/>
              <a:gd name="connsiteX25052" fmla="*/ 307182 w 1031876"/>
              <a:gd name="connsiteY25052" fmla="*/ 730647 h 1106488"/>
              <a:gd name="connsiteX25053" fmla="*/ 309370 w 1031876"/>
              <a:gd name="connsiteY25053" fmla="*/ 734477 h 1106488"/>
              <a:gd name="connsiteX25054" fmla="*/ 307809 w 1031876"/>
              <a:gd name="connsiteY25054" fmla="*/ 736559 h 1106488"/>
              <a:gd name="connsiteX25055" fmla="*/ 307975 w 1031876"/>
              <a:gd name="connsiteY25055" fmla="*/ 736600 h 1106488"/>
              <a:gd name="connsiteX25056" fmla="*/ 307778 w 1031876"/>
              <a:gd name="connsiteY25056" fmla="*/ 736600 h 1106488"/>
              <a:gd name="connsiteX25057" fmla="*/ 307247 w 1031876"/>
              <a:gd name="connsiteY25057" fmla="*/ 737308 h 1106488"/>
              <a:gd name="connsiteX25058" fmla="*/ 307426 w 1031876"/>
              <a:gd name="connsiteY25058" fmla="*/ 737394 h 1106488"/>
              <a:gd name="connsiteX25059" fmla="*/ 308025 w 1031876"/>
              <a:gd name="connsiteY25059" fmla="*/ 737394 h 1106488"/>
              <a:gd name="connsiteX25060" fmla="*/ 310556 w 1031876"/>
              <a:gd name="connsiteY25060" fmla="*/ 737394 h 1106488"/>
              <a:gd name="connsiteX25061" fmla="*/ 313929 w 1031876"/>
              <a:gd name="connsiteY25061" fmla="*/ 737394 h 1106488"/>
              <a:gd name="connsiteX25062" fmla="*/ 313929 w 1031876"/>
              <a:gd name="connsiteY25062" fmla="*/ 744141 h 1106488"/>
              <a:gd name="connsiteX25063" fmla="*/ 308025 w 1031876"/>
              <a:gd name="connsiteY25063" fmla="*/ 740768 h 1106488"/>
              <a:gd name="connsiteX25064" fmla="*/ 307553 w 1031876"/>
              <a:gd name="connsiteY25064" fmla="*/ 738880 h 1106488"/>
              <a:gd name="connsiteX25065" fmla="*/ 307083 w 1031876"/>
              <a:gd name="connsiteY25065" fmla="*/ 740239 h 1106488"/>
              <a:gd name="connsiteX25066" fmla="*/ 300854 w 1031876"/>
              <a:gd name="connsiteY25066" fmla="*/ 737668 h 1106488"/>
              <a:gd name="connsiteX25067" fmla="*/ 300854 w 1031876"/>
              <a:gd name="connsiteY25067" fmla="*/ 740286 h 1106488"/>
              <a:gd name="connsiteX25068" fmla="*/ 300854 w 1031876"/>
              <a:gd name="connsiteY25068" fmla="*/ 741140 h 1106488"/>
              <a:gd name="connsiteX25069" fmla="*/ 300854 w 1031876"/>
              <a:gd name="connsiteY25069" fmla="*/ 743702 h 1106488"/>
              <a:gd name="connsiteX25070" fmla="*/ 299999 w 1031876"/>
              <a:gd name="connsiteY25070" fmla="*/ 736871 h 1106488"/>
              <a:gd name="connsiteX25071" fmla="*/ 300014 w 1031876"/>
              <a:gd name="connsiteY25071" fmla="*/ 736871 h 1106488"/>
              <a:gd name="connsiteX25072" fmla="*/ 299918 w 1031876"/>
              <a:gd name="connsiteY25072" fmla="*/ 736779 h 1106488"/>
              <a:gd name="connsiteX25073" fmla="*/ 299999 w 1031876"/>
              <a:gd name="connsiteY25073" fmla="*/ 736871 h 1106488"/>
              <a:gd name="connsiteX25074" fmla="*/ 297436 w 1031876"/>
              <a:gd name="connsiteY25074" fmla="*/ 736871 h 1106488"/>
              <a:gd name="connsiteX25075" fmla="*/ 294017 w 1031876"/>
              <a:gd name="connsiteY25075" fmla="*/ 736871 h 1106488"/>
              <a:gd name="connsiteX25076" fmla="*/ 300854 w 1031876"/>
              <a:gd name="connsiteY25076" fmla="*/ 743702 h 1106488"/>
              <a:gd name="connsiteX25077" fmla="*/ 307692 w 1031876"/>
              <a:gd name="connsiteY25077" fmla="*/ 750532 h 1106488"/>
              <a:gd name="connsiteX25078" fmla="*/ 307692 w 1031876"/>
              <a:gd name="connsiteY25078" fmla="*/ 751386 h 1106488"/>
              <a:gd name="connsiteX25079" fmla="*/ 307692 w 1031876"/>
              <a:gd name="connsiteY25079" fmla="*/ 754801 h 1106488"/>
              <a:gd name="connsiteX25080" fmla="*/ 307692 w 1031876"/>
              <a:gd name="connsiteY25080" fmla="*/ 757362 h 1106488"/>
              <a:gd name="connsiteX25081" fmla="*/ 311111 w 1031876"/>
              <a:gd name="connsiteY25081" fmla="*/ 753947 h 1106488"/>
              <a:gd name="connsiteX25082" fmla="*/ 314250 w 1031876"/>
              <a:gd name="connsiteY25082" fmla="*/ 750811 h 1106488"/>
              <a:gd name="connsiteX25083" fmla="*/ 313971 w 1031876"/>
              <a:gd name="connsiteY25083" fmla="*/ 750532 h 1106488"/>
              <a:gd name="connsiteX25084" fmla="*/ 311111 w 1031876"/>
              <a:gd name="connsiteY25084" fmla="*/ 750532 h 1106488"/>
              <a:gd name="connsiteX25085" fmla="*/ 307692 w 1031876"/>
              <a:gd name="connsiteY25085" fmla="*/ 750532 h 1106488"/>
              <a:gd name="connsiteX25086" fmla="*/ 300854 w 1031876"/>
              <a:gd name="connsiteY25086" fmla="*/ 743702 h 1106488"/>
              <a:gd name="connsiteX25087" fmla="*/ 304273 w 1031876"/>
              <a:gd name="connsiteY25087" fmla="*/ 746263 h 1106488"/>
              <a:gd name="connsiteX25088" fmla="*/ 307182 w 1031876"/>
              <a:gd name="connsiteY25088" fmla="*/ 744084 h 1106488"/>
              <a:gd name="connsiteX25089" fmla="*/ 307692 w 1031876"/>
              <a:gd name="connsiteY25089" fmla="*/ 743702 h 1106488"/>
              <a:gd name="connsiteX25090" fmla="*/ 307975 w 1031876"/>
              <a:gd name="connsiteY25090" fmla="*/ 743984 h 1106488"/>
              <a:gd name="connsiteX25091" fmla="*/ 308132 w 1031876"/>
              <a:gd name="connsiteY25091" fmla="*/ 744141 h 1106488"/>
              <a:gd name="connsiteX25092" fmla="*/ 313086 w 1031876"/>
              <a:gd name="connsiteY25092" fmla="*/ 744141 h 1106488"/>
              <a:gd name="connsiteX25093" fmla="*/ 313929 w 1031876"/>
              <a:gd name="connsiteY25093" fmla="*/ 744141 h 1106488"/>
              <a:gd name="connsiteX25094" fmla="*/ 313797 w 1031876"/>
              <a:gd name="connsiteY25094" fmla="*/ 744537 h 1106488"/>
              <a:gd name="connsiteX25095" fmla="*/ 314325 w 1031876"/>
              <a:gd name="connsiteY25095" fmla="*/ 744537 h 1106488"/>
              <a:gd name="connsiteX25096" fmla="*/ 314326 w 1031876"/>
              <a:gd name="connsiteY25096" fmla="*/ 744537 h 1106488"/>
              <a:gd name="connsiteX25097" fmla="*/ 320676 w 1031876"/>
              <a:gd name="connsiteY25097" fmla="*/ 750887 h 1106488"/>
              <a:gd name="connsiteX25098" fmla="*/ 316707 w 1031876"/>
              <a:gd name="connsiteY25098" fmla="*/ 750887 h 1106488"/>
              <a:gd name="connsiteX25099" fmla="*/ 315120 w 1031876"/>
              <a:gd name="connsiteY25099" fmla="*/ 750887 h 1106488"/>
              <a:gd name="connsiteX25100" fmla="*/ 314326 w 1031876"/>
              <a:gd name="connsiteY25100" fmla="*/ 750887 h 1106488"/>
              <a:gd name="connsiteX25101" fmla="*/ 314316 w 1031876"/>
              <a:gd name="connsiteY25101" fmla="*/ 750816 h 1106488"/>
              <a:gd name="connsiteX25102" fmla="*/ 314310 w 1031876"/>
              <a:gd name="connsiteY25102" fmla="*/ 750824 h 1106488"/>
              <a:gd name="connsiteX25103" fmla="*/ 314326 w 1031876"/>
              <a:gd name="connsiteY25103" fmla="*/ 750887 h 1106488"/>
              <a:gd name="connsiteX25104" fmla="*/ 314290 w 1031876"/>
              <a:gd name="connsiteY25104" fmla="*/ 750851 h 1106488"/>
              <a:gd name="connsiteX25105" fmla="*/ 311965 w 1031876"/>
              <a:gd name="connsiteY25105" fmla="*/ 753947 h 1106488"/>
              <a:gd name="connsiteX25106" fmla="*/ 314326 w 1031876"/>
              <a:gd name="connsiteY25106" fmla="*/ 757092 h 1106488"/>
              <a:gd name="connsiteX25107" fmla="*/ 314435 w 1031876"/>
              <a:gd name="connsiteY25107" fmla="*/ 757237 h 1106488"/>
              <a:gd name="connsiteX25108" fmla="*/ 315120 w 1031876"/>
              <a:gd name="connsiteY25108" fmla="*/ 757237 h 1106488"/>
              <a:gd name="connsiteX25109" fmla="*/ 317501 w 1031876"/>
              <a:gd name="connsiteY25109" fmla="*/ 757237 h 1106488"/>
              <a:gd name="connsiteX25110" fmla="*/ 320676 w 1031876"/>
              <a:gd name="connsiteY25110" fmla="*/ 757237 h 1106488"/>
              <a:gd name="connsiteX25111" fmla="*/ 318295 w 1031876"/>
              <a:gd name="connsiteY25111" fmla="*/ 758229 h 1106488"/>
              <a:gd name="connsiteX25112" fmla="*/ 319804 w 1031876"/>
              <a:gd name="connsiteY25112" fmla="*/ 762632 h 1106488"/>
              <a:gd name="connsiteX25113" fmla="*/ 320676 w 1031876"/>
              <a:gd name="connsiteY25113" fmla="*/ 763503 h 1106488"/>
              <a:gd name="connsiteX25114" fmla="*/ 321367 w 1031876"/>
              <a:gd name="connsiteY25114" fmla="*/ 764193 h 1106488"/>
              <a:gd name="connsiteX25115" fmla="*/ 320676 w 1031876"/>
              <a:gd name="connsiteY25115" fmla="*/ 764094 h 1106488"/>
              <a:gd name="connsiteX25116" fmla="*/ 320286 w 1031876"/>
              <a:gd name="connsiteY25116" fmla="*/ 764039 h 1106488"/>
              <a:gd name="connsiteX25117" fmla="*/ 320339 w 1031876"/>
              <a:gd name="connsiteY25117" fmla="*/ 764193 h 1106488"/>
              <a:gd name="connsiteX25118" fmla="*/ 320676 w 1031876"/>
              <a:gd name="connsiteY25118" fmla="*/ 764193 h 1106488"/>
              <a:gd name="connsiteX25119" fmla="*/ 321367 w 1031876"/>
              <a:gd name="connsiteY25119" fmla="*/ 764193 h 1106488"/>
              <a:gd name="connsiteX25120" fmla="*/ 320512 w 1031876"/>
              <a:gd name="connsiteY25120" fmla="*/ 770170 h 1106488"/>
              <a:gd name="connsiteX25121" fmla="*/ 317948 w 1031876"/>
              <a:gd name="connsiteY25121" fmla="*/ 767608 h 1106488"/>
              <a:gd name="connsiteX25122" fmla="*/ 314529 w 1031876"/>
              <a:gd name="connsiteY25122" fmla="*/ 764193 h 1106488"/>
              <a:gd name="connsiteX25123" fmla="*/ 315384 w 1031876"/>
              <a:gd name="connsiteY25123" fmla="*/ 764193 h 1106488"/>
              <a:gd name="connsiteX25124" fmla="*/ 317948 w 1031876"/>
              <a:gd name="connsiteY25124" fmla="*/ 764193 h 1106488"/>
              <a:gd name="connsiteX25125" fmla="*/ 320227 w 1031876"/>
              <a:gd name="connsiteY25125" fmla="*/ 764193 h 1106488"/>
              <a:gd name="connsiteX25126" fmla="*/ 320147 w 1031876"/>
              <a:gd name="connsiteY25126" fmla="*/ 764019 h 1106488"/>
              <a:gd name="connsiteX25127" fmla="*/ 315384 w 1031876"/>
              <a:gd name="connsiteY25127" fmla="*/ 763339 h 1106488"/>
              <a:gd name="connsiteX25128" fmla="*/ 314674 w 1031876"/>
              <a:gd name="connsiteY25128" fmla="*/ 758380 h 1106488"/>
              <a:gd name="connsiteX25129" fmla="*/ 314529 w 1031876"/>
              <a:gd name="connsiteY25129" fmla="*/ 758234 h 1106488"/>
              <a:gd name="connsiteX25130" fmla="*/ 314529 w 1031876"/>
              <a:gd name="connsiteY25130" fmla="*/ 760778 h 1106488"/>
              <a:gd name="connsiteX25131" fmla="*/ 314529 w 1031876"/>
              <a:gd name="connsiteY25131" fmla="*/ 764193 h 1106488"/>
              <a:gd name="connsiteX25132" fmla="*/ 314529 w 1031876"/>
              <a:gd name="connsiteY25132" fmla="*/ 771023 h 1106488"/>
              <a:gd name="connsiteX25133" fmla="*/ 320512 w 1031876"/>
              <a:gd name="connsiteY25133" fmla="*/ 770170 h 1106488"/>
              <a:gd name="connsiteX25134" fmla="*/ 321367 w 1031876"/>
              <a:gd name="connsiteY25134" fmla="*/ 771023 h 1106488"/>
              <a:gd name="connsiteX25135" fmla="*/ 321367 w 1031876"/>
              <a:gd name="connsiteY25135" fmla="*/ 777854 h 1106488"/>
              <a:gd name="connsiteX25136" fmla="*/ 328204 w 1031876"/>
              <a:gd name="connsiteY25136" fmla="*/ 777854 h 1106488"/>
              <a:gd name="connsiteX25137" fmla="*/ 331623 w 1031876"/>
              <a:gd name="connsiteY25137" fmla="*/ 777854 h 1106488"/>
              <a:gd name="connsiteX25138" fmla="*/ 334187 w 1031876"/>
              <a:gd name="connsiteY25138" fmla="*/ 777854 h 1106488"/>
              <a:gd name="connsiteX25139" fmla="*/ 335042 w 1031876"/>
              <a:gd name="connsiteY25139" fmla="*/ 777854 h 1106488"/>
              <a:gd name="connsiteX25140" fmla="*/ 337606 w 1031876"/>
              <a:gd name="connsiteY25140" fmla="*/ 777854 h 1106488"/>
              <a:gd name="connsiteX25141" fmla="*/ 338461 w 1031876"/>
              <a:gd name="connsiteY25141" fmla="*/ 777854 h 1106488"/>
              <a:gd name="connsiteX25142" fmla="*/ 341025 w 1031876"/>
              <a:gd name="connsiteY25142" fmla="*/ 777854 h 1106488"/>
              <a:gd name="connsiteX25143" fmla="*/ 341292 w 1031876"/>
              <a:gd name="connsiteY25143" fmla="*/ 777854 h 1106488"/>
              <a:gd name="connsiteX25144" fmla="*/ 338138 w 1031876"/>
              <a:gd name="connsiteY25144" fmla="*/ 774700 h 1106488"/>
              <a:gd name="connsiteX25145" fmla="*/ 334963 w 1031876"/>
              <a:gd name="connsiteY25145" fmla="*/ 771525 h 1106488"/>
              <a:gd name="connsiteX25146" fmla="*/ 335757 w 1031876"/>
              <a:gd name="connsiteY25146" fmla="*/ 771525 h 1106488"/>
              <a:gd name="connsiteX25147" fmla="*/ 337344 w 1031876"/>
              <a:gd name="connsiteY25147" fmla="*/ 771525 h 1106488"/>
              <a:gd name="connsiteX25148" fmla="*/ 338138 w 1031876"/>
              <a:gd name="connsiteY25148" fmla="*/ 771525 h 1106488"/>
              <a:gd name="connsiteX25149" fmla="*/ 341313 w 1031876"/>
              <a:gd name="connsiteY25149" fmla="*/ 771525 h 1106488"/>
              <a:gd name="connsiteX25150" fmla="*/ 341313 w 1031876"/>
              <a:gd name="connsiteY25150" fmla="*/ 774700 h 1106488"/>
              <a:gd name="connsiteX25151" fmla="*/ 341313 w 1031876"/>
              <a:gd name="connsiteY25151" fmla="*/ 777081 h 1106488"/>
              <a:gd name="connsiteX25152" fmla="*/ 341313 w 1031876"/>
              <a:gd name="connsiteY25152" fmla="*/ 777854 h 1106488"/>
              <a:gd name="connsiteX25153" fmla="*/ 341880 w 1031876"/>
              <a:gd name="connsiteY25153" fmla="*/ 777854 h 1106488"/>
              <a:gd name="connsiteX25154" fmla="*/ 351281 w 1031876"/>
              <a:gd name="connsiteY25154" fmla="*/ 787246 h 1106488"/>
              <a:gd name="connsiteX25155" fmla="*/ 353202 w 1031876"/>
              <a:gd name="connsiteY25155" fmla="*/ 789164 h 1106488"/>
              <a:gd name="connsiteX25156" fmla="*/ 355555 w 1031876"/>
              <a:gd name="connsiteY25156" fmla="*/ 791515 h 1106488"/>
              <a:gd name="connsiteX25157" fmla="*/ 358974 w 1031876"/>
              <a:gd name="connsiteY25157" fmla="*/ 798345 h 1106488"/>
              <a:gd name="connsiteX25158" fmla="*/ 362235 w 1031876"/>
              <a:gd name="connsiteY25158" fmla="*/ 804862 h 1106488"/>
              <a:gd name="connsiteX25159" fmla="*/ 362392 w 1031876"/>
              <a:gd name="connsiteY25159" fmla="*/ 805175 h 1106488"/>
              <a:gd name="connsiteX25160" fmla="*/ 362078 w 1031876"/>
              <a:gd name="connsiteY25160" fmla="*/ 804862 h 1106488"/>
              <a:gd name="connsiteX25161" fmla="*/ 356410 w 1031876"/>
              <a:gd name="connsiteY25161" fmla="*/ 799199 h 1106488"/>
              <a:gd name="connsiteX25162" fmla="*/ 355555 w 1031876"/>
              <a:gd name="connsiteY25162" fmla="*/ 798345 h 1106488"/>
              <a:gd name="connsiteX25163" fmla="*/ 357772 w 1031876"/>
              <a:gd name="connsiteY25163" fmla="*/ 803514 h 1106488"/>
              <a:gd name="connsiteX25164" fmla="*/ 355555 w 1031876"/>
              <a:gd name="connsiteY25164" fmla="*/ 805175 h 1106488"/>
              <a:gd name="connsiteX25165" fmla="*/ 348717 w 1031876"/>
              <a:gd name="connsiteY25165" fmla="*/ 805175 h 1106488"/>
              <a:gd name="connsiteX25166" fmla="*/ 352136 w 1031876"/>
              <a:gd name="connsiteY25166" fmla="*/ 805175 h 1106488"/>
              <a:gd name="connsiteX25167" fmla="*/ 354700 w 1031876"/>
              <a:gd name="connsiteY25167" fmla="*/ 805175 h 1106488"/>
              <a:gd name="connsiteX25168" fmla="*/ 355555 w 1031876"/>
              <a:gd name="connsiteY25168" fmla="*/ 805175 h 1106488"/>
              <a:gd name="connsiteX25169" fmla="*/ 362392 w 1031876"/>
              <a:gd name="connsiteY25169" fmla="*/ 812006 h 1106488"/>
              <a:gd name="connsiteX25170" fmla="*/ 369230 w 1031876"/>
              <a:gd name="connsiteY25170" fmla="*/ 818836 h 1106488"/>
              <a:gd name="connsiteX25171" fmla="*/ 370085 w 1031876"/>
              <a:gd name="connsiteY25171" fmla="*/ 818836 h 1106488"/>
              <a:gd name="connsiteX25172" fmla="*/ 372649 w 1031876"/>
              <a:gd name="connsiteY25172" fmla="*/ 818836 h 1106488"/>
              <a:gd name="connsiteX25173" fmla="*/ 373504 w 1031876"/>
              <a:gd name="connsiteY25173" fmla="*/ 818836 h 1106488"/>
              <a:gd name="connsiteX25174" fmla="*/ 375213 w 1031876"/>
              <a:gd name="connsiteY25174" fmla="*/ 818836 h 1106488"/>
              <a:gd name="connsiteX25175" fmla="*/ 376003 w 1031876"/>
              <a:gd name="connsiteY25175" fmla="*/ 818836 h 1106488"/>
              <a:gd name="connsiteX25176" fmla="*/ 373857 w 1031876"/>
              <a:gd name="connsiteY25176" fmla="*/ 815975 h 1106488"/>
              <a:gd name="connsiteX25177" fmla="*/ 376238 w 1031876"/>
              <a:gd name="connsiteY25177" fmla="*/ 812800 h 1106488"/>
              <a:gd name="connsiteX25178" fmla="*/ 376238 w 1031876"/>
              <a:gd name="connsiteY25178" fmla="*/ 816769 h 1106488"/>
              <a:gd name="connsiteX25179" fmla="*/ 376238 w 1031876"/>
              <a:gd name="connsiteY25179" fmla="*/ 818356 h 1106488"/>
              <a:gd name="connsiteX25180" fmla="*/ 376238 w 1031876"/>
              <a:gd name="connsiteY25180" fmla="*/ 818836 h 1106488"/>
              <a:gd name="connsiteX25181" fmla="*/ 376473 w 1031876"/>
              <a:gd name="connsiteY25181" fmla="*/ 818836 h 1106488"/>
              <a:gd name="connsiteX25182" fmla="*/ 378297 w 1031876"/>
              <a:gd name="connsiteY25182" fmla="*/ 816404 h 1106488"/>
              <a:gd name="connsiteX25183" fmla="*/ 376238 w 1031876"/>
              <a:gd name="connsiteY25183" fmla="*/ 812800 h 1106488"/>
              <a:gd name="connsiteX25184" fmla="*/ 381794 w 1031876"/>
              <a:gd name="connsiteY25184" fmla="*/ 815975 h 1106488"/>
              <a:gd name="connsiteX25185" fmla="*/ 382510 w 1031876"/>
              <a:gd name="connsiteY25185" fmla="*/ 818836 h 1106488"/>
              <a:gd name="connsiteX25186" fmla="*/ 382905 w 1031876"/>
              <a:gd name="connsiteY25186" fmla="*/ 818836 h 1106488"/>
              <a:gd name="connsiteX25187" fmla="*/ 382905 w 1031876"/>
              <a:gd name="connsiteY25187" fmla="*/ 819690 h 1106488"/>
              <a:gd name="connsiteX25188" fmla="*/ 382905 w 1031876"/>
              <a:gd name="connsiteY25188" fmla="*/ 822252 h 1106488"/>
              <a:gd name="connsiteX25189" fmla="*/ 382905 w 1031876"/>
              <a:gd name="connsiteY25189" fmla="*/ 824813 h 1106488"/>
              <a:gd name="connsiteX25190" fmla="*/ 382905 w 1031876"/>
              <a:gd name="connsiteY25190" fmla="*/ 825667 h 1106488"/>
              <a:gd name="connsiteX25191" fmla="*/ 389743 w 1031876"/>
              <a:gd name="connsiteY25191" fmla="*/ 825667 h 1106488"/>
              <a:gd name="connsiteX25192" fmla="*/ 396580 w 1031876"/>
              <a:gd name="connsiteY25192" fmla="*/ 825667 h 1106488"/>
              <a:gd name="connsiteX25193" fmla="*/ 395725 w 1031876"/>
              <a:gd name="connsiteY25193" fmla="*/ 822252 h 1106488"/>
              <a:gd name="connsiteX25194" fmla="*/ 393623 w 1031876"/>
              <a:gd name="connsiteY25194" fmla="*/ 821052 h 1106488"/>
              <a:gd name="connsiteX25195" fmla="*/ 396530 w 1031876"/>
              <a:gd name="connsiteY25195" fmla="*/ 818874 h 1106488"/>
              <a:gd name="connsiteX25196" fmla="*/ 396484 w 1031876"/>
              <a:gd name="connsiteY25196" fmla="*/ 818836 h 1106488"/>
              <a:gd name="connsiteX25197" fmla="*/ 396216 w 1031876"/>
              <a:gd name="connsiteY25197" fmla="*/ 818836 h 1106488"/>
              <a:gd name="connsiteX25198" fmla="*/ 396082 w 1031876"/>
              <a:gd name="connsiteY25198" fmla="*/ 819150 h 1106488"/>
              <a:gd name="connsiteX25199" fmla="*/ 396082 w 1031876"/>
              <a:gd name="connsiteY25199" fmla="*/ 818836 h 1106488"/>
              <a:gd name="connsiteX25200" fmla="*/ 395725 w 1031876"/>
              <a:gd name="connsiteY25200" fmla="*/ 818836 h 1106488"/>
              <a:gd name="connsiteX25201" fmla="*/ 393162 w 1031876"/>
              <a:gd name="connsiteY25201" fmla="*/ 818836 h 1106488"/>
              <a:gd name="connsiteX25202" fmla="*/ 392307 w 1031876"/>
              <a:gd name="connsiteY25202" fmla="*/ 818836 h 1106488"/>
              <a:gd name="connsiteX25203" fmla="*/ 389743 w 1031876"/>
              <a:gd name="connsiteY25203" fmla="*/ 818836 h 1106488"/>
              <a:gd name="connsiteX25204" fmla="*/ 393162 w 1031876"/>
              <a:gd name="connsiteY25204" fmla="*/ 816275 h 1106488"/>
              <a:gd name="connsiteX25205" fmla="*/ 395057 w 1031876"/>
              <a:gd name="connsiteY25205" fmla="*/ 817695 h 1106488"/>
              <a:gd name="connsiteX25206" fmla="*/ 389743 w 1031876"/>
              <a:gd name="connsiteY25206" fmla="*/ 813444 h 1106488"/>
              <a:gd name="connsiteX25207" fmla="*/ 389743 w 1031876"/>
              <a:gd name="connsiteY25207" fmla="*/ 818836 h 1106488"/>
              <a:gd name="connsiteX25208" fmla="*/ 382905 w 1031876"/>
              <a:gd name="connsiteY25208" fmla="*/ 812006 h 1106488"/>
              <a:gd name="connsiteX25209" fmla="*/ 386324 w 1031876"/>
              <a:gd name="connsiteY25209" fmla="*/ 809444 h 1106488"/>
              <a:gd name="connsiteX25210" fmla="*/ 387515 w 1031876"/>
              <a:gd name="connsiteY25210" fmla="*/ 810337 h 1106488"/>
              <a:gd name="connsiteX25211" fmla="*/ 383481 w 1031876"/>
              <a:gd name="connsiteY25211" fmla="*/ 805854 h 1106488"/>
              <a:gd name="connsiteX25212" fmla="*/ 382905 w 1031876"/>
              <a:gd name="connsiteY25212" fmla="*/ 805214 h 1106488"/>
              <a:gd name="connsiteX25213" fmla="*/ 382905 w 1031876"/>
              <a:gd name="connsiteY25213" fmla="*/ 811152 h 1106488"/>
              <a:gd name="connsiteX25214" fmla="*/ 382905 w 1031876"/>
              <a:gd name="connsiteY25214" fmla="*/ 812006 h 1106488"/>
              <a:gd name="connsiteX25215" fmla="*/ 380341 w 1031876"/>
              <a:gd name="connsiteY25215" fmla="*/ 808591 h 1106488"/>
              <a:gd name="connsiteX25216" fmla="*/ 382889 w 1031876"/>
              <a:gd name="connsiteY25216" fmla="*/ 805197 h 1106488"/>
              <a:gd name="connsiteX25217" fmla="*/ 382588 w 1031876"/>
              <a:gd name="connsiteY25217" fmla="*/ 804862 h 1106488"/>
              <a:gd name="connsiteX25218" fmla="*/ 387053 w 1031876"/>
              <a:gd name="connsiteY25218" fmla="*/ 808831 h 1106488"/>
              <a:gd name="connsiteX25219" fmla="*/ 387140 w 1031876"/>
              <a:gd name="connsiteY25219" fmla="*/ 808866 h 1106488"/>
              <a:gd name="connsiteX25220" fmla="*/ 385763 w 1031876"/>
              <a:gd name="connsiteY25220" fmla="*/ 805854 h 1106488"/>
              <a:gd name="connsiteX25221" fmla="*/ 382588 w 1031876"/>
              <a:gd name="connsiteY25221" fmla="*/ 804862 h 1106488"/>
              <a:gd name="connsiteX25222" fmla="*/ 383382 w 1031876"/>
              <a:gd name="connsiteY25222" fmla="*/ 804862 h 1106488"/>
              <a:gd name="connsiteX25223" fmla="*/ 384176 w 1031876"/>
              <a:gd name="connsiteY25223" fmla="*/ 804862 h 1106488"/>
              <a:gd name="connsiteX25224" fmla="*/ 388938 w 1031876"/>
              <a:gd name="connsiteY25224" fmla="*/ 804862 h 1106488"/>
              <a:gd name="connsiteX25225" fmla="*/ 388938 w 1031876"/>
              <a:gd name="connsiteY25225" fmla="*/ 809593 h 1106488"/>
              <a:gd name="connsiteX25226" fmla="*/ 389732 w 1031876"/>
              <a:gd name="connsiteY25226" fmla="*/ 809914 h 1106488"/>
              <a:gd name="connsiteX25227" fmla="*/ 389732 w 1031876"/>
              <a:gd name="connsiteY25227" fmla="*/ 811998 h 1106488"/>
              <a:gd name="connsiteX25228" fmla="*/ 389743 w 1031876"/>
              <a:gd name="connsiteY25228" fmla="*/ 812006 h 1106488"/>
              <a:gd name="connsiteX25229" fmla="*/ 389743 w 1031876"/>
              <a:gd name="connsiteY25229" fmla="*/ 812800 h 1106488"/>
              <a:gd name="connsiteX25230" fmla="*/ 391134 w 1031876"/>
              <a:gd name="connsiteY25230" fmla="*/ 812800 h 1106488"/>
              <a:gd name="connsiteX25231" fmla="*/ 389743 w 1031876"/>
              <a:gd name="connsiteY25231" fmla="*/ 812006 h 1106488"/>
              <a:gd name="connsiteX25232" fmla="*/ 395308 w 1031876"/>
              <a:gd name="connsiteY25232" fmla="*/ 812800 h 1106488"/>
              <a:gd name="connsiteX25233" fmla="*/ 396082 w 1031876"/>
              <a:gd name="connsiteY25233" fmla="*/ 812800 h 1106488"/>
              <a:gd name="connsiteX25234" fmla="*/ 396082 w 1031876"/>
              <a:gd name="connsiteY25234" fmla="*/ 812479 h 1106488"/>
              <a:gd name="connsiteX25235" fmla="*/ 389732 w 1031876"/>
              <a:gd name="connsiteY25235" fmla="*/ 809914 h 1106488"/>
              <a:gd name="connsiteX25236" fmla="*/ 389732 w 1031876"/>
              <a:gd name="connsiteY25236" fmla="*/ 808831 h 1106488"/>
              <a:gd name="connsiteX25237" fmla="*/ 389732 w 1031876"/>
              <a:gd name="connsiteY25237" fmla="*/ 804862 h 1106488"/>
              <a:gd name="connsiteX25238" fmla="*/ 390625 w 1031876"/>
              <a:gd name="connsiteY25238" fmla="*/ 808831 h 1106488"/>
              <a:gd name="connsiteX25239" fmla="*/ 396082 w 1031876"/>
              <a:gd name="connsiteY25239" fmla="*/ 812296 h 1106488"/>
              <a:gd name="connsiteX25240" fmla="*/ 396082 w 1031876"/>
              <a:gd name="connsiteY25240" fmla="*/ 812006 h 1106488"/>
              <a:gd name="connsiteX25241" fmla="*/ 398464 w 1031876"/>
              <a:gd name="connsiteY25241" fmla="*/ 812800 h 1106488"/>
              <a:gd name="connsiteX25242" fmla="*/ 398761 w 1031876"/>
              <a:gd name="connsiteY25242" fmla="*/ 812899 h 1106488"/>
              <a:gd name="connsiteX25243" fmla="*/ 397145 w 1031876"/>
              <a:gd name="connsiteY25243" fmla="*/ 816669 h 1106488"/>
              <a:gd name="connsiteX25244" fmla="*/ 398397 w 1031876"/>
              <a:gd name="connsiteY25244" fmla="*/ 817769 h 1106488"/>
              <a:gd name="connsiteX25245" fmla="*/ 396876 w 1031876"/>
              <a:gd name="connsiteY25245" fmla="*/ 818663 h 1106488"/>
              <a:gd name="connsiteX25246" fmla="*/ 396876 w 1031876"/>
              <a:gd name="connsiteY25246" fmla="*/ 818794 h 1106488"/>
              <a:gd name="connsiteX25247" fmla="*/ 402563 w 1031876"/>
              <a:gd name="connsiteY25247" fmla="*/ 817983 h 1106488"/>
              <a:gd name="connsiteX25248" fmla="*/ 403304 w 1031876"/>
              <a:gd name="connsiteY25248" fmla="*/ 812800 h 1106488"/>
              <a:gd name="connsiteX25249" fmla="*/ 403418 w 1031876"/>
              <a:gd name="connsiteY25249" fmla="*/ 812006 h 1106488"/>
              <a:gd name="connsiteX25250" fmla="*/ 404213 w 1031876"/>
              <a:gd name="connsiteY25250" fmla="*/ 812800 h 1106488"/>
              <a:gd name="connsiteX25251" fmla="*/ 406837 w 1031876"/>
              <a:gd name="connsiteY25251" fmla="*/ 815421 h 1106488"/>
              <a:gd name="connsiteX25252" fmla="*/ 410256 w 1031876"/>
              <a:gd name="connsiteY25252" fmla="*/ 818836 h 1106488"/>
              <a:gd name="connsiteX25253" fmla="*/ 410256 w 1031876"/>
              <a:gd name="connsiteY25253" fmla="*/ 825667 h 1106488"/>
              <a:gd name="connsiteX25254" fmla="*/ 417093 w 1031876"/>
              <a:gd name="connsiteY25254" fmla="*/ 825667 h 1106488"/>
              <a:gd name="connsiteX25255" fmla="*/ 423931 w 1031876"/>
              <a:gd name="connsiteY25255" fmla="*/ 825667 h 1106488"/>
              <a:gd name="connsiteX25256" fmla="*/ 424786 w 1031876"/>
              <a:gd name="connsiteY25256" fmla="*/ 825667 h 1106488"/>
              <a:gd name="connsiteX25257" fmla="*/ 427350 w 1031876"/>
              <a:gd name="connsiteY25257" fmla="*/ 825667 h 1106488"/>
              <a:gd name="connsiteX25258" fmla="*/ 430768 w 1031876"/>
              <a:gd name="connsiteY25258" fmla="*/ 825667 h 1106488"/>
              <a:gd name="connsiteX25259" fmla="*/ 430768 w 1031876"/>
              <a:gd name="connsiteY25259" fmla="*/ 832497 h 1106488"/>
              <a:gd name="connsiteX25260" fmla="*/ 430768 w 1031876"/>
              <a:gd name="connsiteY25260" fmla="*/ 825667 h 1106488"/>
              <a:gd name="connsiteX25261" fmla="*/ 423931 w 1031876"/>
              <a:gd name="connsiteY25261" fmla="*/ 819690 h 1106488"/>
              <a:gd name="connsiteX25262" fmla="*/ 423931 w 1031876"/>
              <a:gd name="connsiteY25262" fmla="*/ 818836 h 1106488"/>
              <a:gd name="connsiteX25263" fmla="*/ 424786 w 1031876"/>
              <a:gd name="connsiteY25263" fmla="*/ 818836 h 1106488"/>
              <a:gd name="connsiteX25264" fmla="*/ 427350 w 1031876"/>
              <a:gd name="connsiteY25264" fmla="*/ 818836 h 1106488"/>
              <a:gd name="connsiteX25265" fmla="*/ 430213 w 1031876"/>
              <a:gd name="connsiteY25265" fmla="*/ 818836 h 1106488"/>
              <a:gd name="connsiteX25266" fmla="*/ 430768 w 1031876"/>
              <a:gd name="connsiteY25266" fmla="*/ 818836 h 1106488"/>
              <a:gd name="connsiteX25267" fmla="*/ 437606 w 1031876"/>
              <a:gd name="connsiteY25267" fmla="*/ 818836 h 1106488"/>
              <a:gd name="connsiteX25268" fmla="*/ 438461 w 1031876"/>
              <a:gd name="connsiteY25268" fmla="*/ 818836 h 1106488"/>
              <a:gd name="connsiteX25269" fmla="*/ 439091 w 1031876"/>
              <a:gd name="connsiteY25269" fmla="*/ 818836 h 1106488"/>
              <a:gd name="connsiteX25270" fmla="*/ 440531 w 1031876"/>
              <a:gd name="connsiteY25270" fmla="*/ 818356 h 1106488"/>
              <a:gd name="connsiteX25271" fmla="*/ 438150 w 1031876"/>
              <a:gd name="connsiteY25271" fmla="*/ 812800 h 1106488"/>
              <a:gd name="connsiteX25272" fmla="*/ 441325 w 1031876"/>
              <a:gd name="connsiteY25272" fmla="*/ 815975 h 1106488"/>
              <a:gd name="connsiteX25273" fmla="*/ 444186 w 1031876"/>
              <a:gd name="connsiteY25273" fmla="*/ 818836 h 1106488"/>
              <a:gd name="connsiteX25274" fmla="*/ 444266 w 1031876"/>
              <a:gd name="connsiteY25274" fmla="*/ 818836 h 1106488"/>
              <a:gd name="connsiteX25275" fmla="*/ 442120 w 1031876"/>
              <a:gd name="connsiteY25275" fmla="*/ 815975 h 1106488"/>
              <a:gd name="connsiteX25276" fmla="*/ 444500 w 1031876"/>
              <a:gd name="connsiteY25276" fmla="*/ 812801 h 1106488"/>
              <a:gd name="connsiteX25277" fmla="*/ 444500 w 1031876"/>
              <a:gd name="connsiteY25277" fmla="*/ 812800 h 1106488"/>
              <a:gd name="connsiteX25278" fmla="*/ 444501 w 1031876"/>
              <a:gd name="connsiteY25278" fmla="*/ 812800 h 1106488"/>
              <a:gd name="connsiteX25279" fmla="*/ 445294 w 1031876"/>
              <a:gd name="connsiteY25279" fmla="*/ 812800 h 1106488"/>
              <a:gd name="connsiteX25280" fmla="*/ 449263 w 1031876"/>
              <a:gd name="connsiteY25280" fmla="*/ 812800 h 1106488"/>
              <a:gd name="connsiteX25281" fmla="*/ 450850 w 1031876"/>
              <a:gd name="connsiteY25281" fmla="*/ 812800 h 1106488"/>
              <a:gd name="connsiteX25282" fmla="*/ 450850 w 1031876"/>
              <a:gd name="connsiteY25282" fmla="*/ 819150 h 1106488"/>
              <a:gd name="connsiteX25283" fmla="*/ 447675 w 1031876"/>
              <a:gd name="connsiteY25283" fmla="*/ 818356 h 1106488"/>
              <a:gd name="connsiteX25284" fmla="*/ 444501 w 1031876"/>
              <a:gd name="connsiteY25284" fmla="*/ 812802 h 1106488"/>
              <a:gd name="connsiteX25285" fmla="*/ 444501 w 1031876"/>
              <a:gd name="connsiteY25285" fmla="*/ 815975 h 1106488"/>
              <a:gd name="connsiteX25286" fmla="*/ 444501 w 1031876"/>
              <a:gd name="connsiteY25286" fmla="*/ 818836 h 1106488"/>
              <a:gd name="connsiteX25287" fmla="*/ 444501 w 1031876"/>
              <a:gd name="connsiteY25287" fmla="*/ 818851 h 1106488"/>
              <a:gd name="connsiteX25288" fmla="*/ 447863 w 1031876"/>
              <a:gd name="connsiteY25288" fmla="*/ 819690 h 1106488"/>
              <a:gd name="connsiteX25289" fmla="*/ 449866 w 1031876"/>
              <a:gd name="connsiteY25289" fmla="*/ 823194 h 1106488"/>
              <a:gd name="connsiteX25290" fmla="*/ 449572 w 1031876"/>
              <a:gd name="connsiteY25290" fmla="*/ 823105 h 1106488"/>
              <a:gd name="connsiteX25291" fmla="*/ 451281 w 1031876"/>
              <a:gd name="connsiteY25291" fmla="*/ 825667 h 1106488"/>
              <a:gd name="connsiteX25292" fmla="*/ 449866 w 1031876"/>
              <a:gd name="connsiteY25292" fmla="*/ 823194 h 1106488"/>
              <a:gd name="connsiteX25293" fmla="*/ 454582 w 1031876"/>
              <a:gd name="connsiteY25293" fmla="*/ 824607 h 1106488"/>
              <a:gd name="connsiteX25294" fmla="*/ 454700 w 1031876"/>
              <a:gd name="connsiteY25294" fmla="*/ 824813 h 1106488"/>
              <a:gd name="connsiteX25295" fmla="*/ 458119 w 1031876"/>
              <a:gd name="connsiteY25295" fmla="*/ 825667 h 1106488"/>
              <a:gd name="connsiteX25296" fmla="*/ 464956 w 1031876"/>
              <a:gd name="connsiteY25296" fmla="*/ 832497 h 1106488"/>
              <a:gd name="connsiteX25297" fmla="*/ 465138 w 1031876"/>
              <a:gd name="connsiteY25297" fmla="*/ 832815 h 1106488"/>
              <a:gd name="connsiteX25298" fmla="*/ 465138 w 1031876"/>
              <a:gd name="connsiteY25298" fmla="*/ 832679 h 1106488"/>
              <a:gd name="connsiteX25299" fmla="*/ 464956 w 1031876"/>
              <a:gd name="connsiteY25299" fmla="*/ 832497 h 1106488"/>
              <a:gd name="connsiteX25300" fmla="*/ 465138 w 1031876"/>
              <a:gd name="connsiteY25300" fmla="*/ 832497 h 1106488"/>
              <a:gd name="connsiteX25301" fmla="*/ 465138 w 1031876"/>
              <a:gd name="connsiteY25301" fmla="*/ 829469 h 1106488"/>
              <a:gd name="connsiteX25302" fmla="*/ 465138 w 1031876"/>
              <a:gd name="connsiteY25302" fmla="*/ 828266 h 1106488"/>
              <a:gd name="connsiteX25303" fmla="*/ 462392 w 1031876"/>
              <a:gd name="connsiteY25303" fmla="*/ 826520 h 1106488"/>
              <a:gd name="connsiteX25304" fmla="*/ 458119 w 1031876"/>
              <a:gd name="connsiteY25304" fmla="*/ 825667 h 1106488"/>
              <a:gd name="connsiteX25305" fmla="*/ 461538 w 1031876"/>
              <a:gd name="connsiteY25305" fmla="*/ 825667 h 1106488"/>
              <a:gd name="connsiteX25306" fmla="*/ 462392 w 1031876"/>
              <a:gd name="connsiteY25306" fmla="*/ 825667 h 1106488"/>
              <a:gd name="connsiteX25307" fmla="*/ 464956 w 1031876"/>
              <a:gd name="connsiteY25307" fmla="*/ 825667 h 1106488"/>
              <a:gd name="connsiteX25308" fmla="*/ 465138 w 1031876"/>
              <a:gd name="connsiteY25308" fmla="*/ 825985 h 1106488"/>
              <a:gd name="connsiteX25309" fmla="*/ 465138 w 1031876"/>
              <a:gd name="connsiteY25309" fmla="*/ 825500 h 1106488"/>
              <a:gd name="connsiteX25310" fmla="*/ 465553 w 1031876"/>
              <a:gd name="connsiteY25310" fmla="*/ 826709 h 1106488"/>
              <a:gd name="connsiteX25311" fmla="*/ 467189 w 1031876"/>
              <a:gd name="connsiteY25311" fmla="*/ 829570 h 1106488"/>
              <a:gd name="connsiteX25312" fmla="*/ 466350 w 1031876"/>
              <a:gd name="connsiteY25312" fmla="*/ 829037 h 1106488"/>
              <a:gd name="connsiteX25313" fmla="*/ 467519 w 1031876"/>
              <a:gd name="connsiteY25313" fmla="*/ 832446 h 1106488"/>
              <a:gd name="connsiteX25314" fmla="*/ 467396 w 1031876"/>
              <a:gd name="connsiteY25314" fmla="*/ 832497 h 1106488"/>
              <a:gd name="connsiteX25315" fmla="*/ 471794 w 1031876"/>
              <a:gd name="connsiteY25315" fmla="*/ 832497 h 1106488"/>
              <a:gd name="connsiteX25316" fmla="*/ 472500 w 1031876"/>
              <a:gd name="connsiteY25316" fmla="*/ 833437 h 1106488"/>
              <a:gd name="connsiteX25317" fmla="*/ 474358 w 1031876"/>
              <a:gd name="connsiteY25317" fmla="*/ 835912 h 1106488"/>
              <a:gd name="connsiteX25318" fmla="*/ 471794 w 1031876"/>
              <a:gd name="connsiteY25318" fmla="*/ 839328 h 1106488"/>
              <a:gd name="connsiteX25319" fmla="*/ 465811 w 1031876"/>
              <a:gd name="connsiteY25319" fmla="*/ 833351 h 1106488"/>
              <a:gd name="connsiteX25320" fmla="*/ 465674 w 1031876"/>
              <a:gd name="connsiteY25320" fmla="*/ 833215 h 1106488"/>
              <a:gd name="connsiteX25321" fmla="*/ 465426 w 1031876"/>
              <a:gd name="connsiteY25321" fmla="*/ 833318 h 1106488"/>
              <a:gd name="connsiteX25322" fmla="*/ 468375 w 1031876"/>
              <a:gd name="connsiteY25322" fmla="*/ 838474 h 1106488"/>
              <a:gd name="connsiteX25323" fmla="*/ 471794 w 1031876"/>
              <a:gd name="connsiteY25323" fmla="*/ 839328 h 1106488"/>
              <a:gd name="connsiteX25324" fmla="*/ 472649 w 1031876"/>
              <a:gd name="connsiteY25324" fmla="*/ 839328 h 1106488"/>
              <a:gd name="connsiteX25325" fmla="*/ 476067 w 1031876"/>
              <a:gd name="connsiteY25325" fmla="*/ 839328 h 1106488"/>
              <a:gd name="connsiteX25326" fmla="*/ 477776 w 1031876"/>
              <a:gd name="connsiteY25326" fmla="*/ 839328 h 1106488"/>
              <a:gd name="connsiteX25327" fmla="*/ 478631 w 1031876"/>
              <a:gd name="connsiteY25327" fmla="*/ 839328 h 1106488"/>
              <a:gd name="connsiteX25328" fmla="*/ 479031 w 1031876"/>
              <a:gd name="connsiteY25328" fmla="*/ 840027 h 1106488"/>
              <a:gd name="connsiteX25329" fmla="*/ 481807 w 1031876"/>
              <a:gd name="connsiteY25329" fmla="*/ 840582 h 1106488"/>
              <a:gd name="connsiteX25330" fmla="*/ 485776 w 1031876"/>
              <a:gd name="connsiteY25330" fmla="*/ 846138 h 1106488"/>
              <a:gd name="connsiteX25331" fmla="*/ 484784 w 1031876"/>
              <a:gd name="connsiteY25331" fmla="*/ 845344 h 1106488"/>
              <a:gd name="connsiteX25332" fmla="*/ 479786 w 1031876"/>
              <a:gd name="connsiteY25332" fmla="*/ 841346 h 1106488"/>
              <a:gd name="connsiteX25333" fmla="*/ 482050 w 1031876"/>
              <a:gd name="connsiteY25333" fmla="*/ 845304 h 1106488"/>
              <a:gd name="connsiteX25334" fmla="*/ 485469 w 1031876"/>
              <a:gd name="connsiteY25334" fmla="*/ 846158 h 1106488"/>
              <a:gd name="connsiteX25335" fmla="*/ 492307 w 1031876"/>
              <a:gd name="connsiteY25335" fmla="*/ 849573 h 1106488"/>
              <a:gd name="connsiteX25336" fmla="*/ 492833 w 1031876"/>
              <a:gd name="connsiteY25336" fmla="*/ 849836 h 1106488"/>
              <a:gd name="connsiteX25337" fmla="*/ 493162 w 1031876"/>
              <a:gd name="connsiteY25337" fmla="*/ 852135 h 1106488"/>
              <a:gd name="connsiteX25338" fmla="*/ 499144 w 1031876"/>
              <a:gd name="connsiteY25338" fmla="*/ 852988 h 1106488"/>
              <a:gd name="connsiteX25339" fmla="*/ 502563 w 1031876"/>
              <a:gd name="connsiteY25339" fmla="*/ 852988 h 1106488"/>
              <a:gd name="connsiteX25340" fmla="*/ 505127 w 1031876"/>
              <a:gd name="connsiteY25340" fmla="*/ 852988 h 1106488"/>
              <a:gd name="connsiteX25341" fmla="*/ 505982 w 1031876"/>
              <a:gd name="connsiteY25341" fmla="*/ 852988 h 1106488"/>
              <a:gd name="connsiteX25342" fmla="*/ 519657 w 1031876"/>
              <a:gd name="connsiteY25342" fmla="*/ 852988 h 1106488"/>
              <a:gd name="connsiteX25343" fmla="*/ 525640 w 1031876"/>
              <a:gd name="connsiteY25343" fmla="*/ 852988 h 1106488"/>
              <a:gd name="connsiteX25344" fmla="*/ 526495 w 1031876"/>
              <a:gd name="connsiteY25344" fmla="*/ 852988 h 1106488"/>
              <a:gd name="connsiteX25345" fmla="*/ 526495 w 1031876"/>
              <a:gd name="connsiteY25345" fmla="*/ 852487 h 1106488"/>
              <a:gd name="connsiteX25346" fmla="*/ 523479 w 1031876"/>
              <a:gd name="connsiteY25346" fmla="*/ 852487 h 1106488"/>
              <a:gd name="connsiteX25347" fmla="*/ 520800 w 1031876"/>
              <a:gd name="connsiteY25347" fmla="*/ 852487 h 1106488"/>
              <a:gd name="connsiteX25348" fmla="*/ 519907 w 1031876"/>
              <a:gd name="connsiteY25348" fmla="*/ 852487 h 1106488"/>
              <a:gd name="connsiteX25349" fmla="*/ 522586 w 1031876"/>
              <a:gd name="connsiteY25349" fmla="*/ 851693 h 1106488"/>
              <a:gd name="connsiteX25350" fmla="*/ 522224 w 1031876"/>
              <a:gd name="connsiteY25350" fmla="*/ 850943 h 1106488"/>
              <a:gd name="connsiteX25351" fmla="*/ 523479 w 1031876"/>
              <a:gd name="connsiteY25351" fmla="*/ 850106 h 1106488"/>
              <a:gd name="connsiteX25352" fmla="*/ 526495 w 1031876"/>
              <a:gd name="connsiteY25352" fmla="*/ 852116 h 1106488"/>
              <a:gd name="connsiteX25353" fmla="*/ 526495 w 1031876"/>
              <a:gd name="connsiteY25353" fmla="*/ 846158 h 1106488"/>
              <a:gd name="connsiteX25354" fmla="*/ 533332 w 1031876"/>
              <a:gd name="connsiteY25354" fmla="*/ 852988 h 1106488"/>
              <a:gd name="connsiteX25355" fmla="*/ 534187 w 1031876"/>
              <a:gd name="connsiteY25355" fmla="*/ 849573 h 1106488"/>
              <a:gd name="connsiteX25356" fmla="*/ 536979 w 1031876"/>
              <a:gd name="connsiteY25356" fmla="*/ 847980 h 1106488"/>
              <a:gd name="connsiteX25357" fmla="*/ 540170 w 1031876"/>
              <a:gd name="connsiteY25357" fmla="*/ 849573 h 1106488"/>
              <a:gd name="connsiteX25358" fmla="*/ 541879 w 1031876"/>
              <a:gd name="connsiteY25358" fmla="*/ 850427 h 1106488"/>
              <a:gd name="connsiteX25359" fmla="*/ 540170 w 1031876"/>
              <a:gd name="connsiteY25359" fmla="*/ 852988 h 1106488"/>
              <a:gd name="connsiteX25360" fmla="*/ 542449 w 1031876"/>
              <a:gd name="connsiteY25360" fmla="*/ 850712 h 1106488"/>
              <a:gd name="connsiteX25361" fmla="*/ 547007 w 1031876"/>
              <a:gd name="connsiteY25361" fmla="*/ 852988 h 1106488"/>
              <a:gd name="connsiteX25362" fmla="*/ 553845 w 1031876"/>
              <a:gd name="connsiteY25362" fmla="*/ 846158 h 1106488"/>
              <a:gd name="connsiteX25363" fmla="*/ 555555 w 1031876"/>
              <a:gd name="connsiteY25363" fmla="*/ 846158 h 1106488"/>
              <a:gd name="connsiteX25364" fmla="*/ 556409 w 1031876"/>
              <a:gd name="connsiteY25364" fmla="*/ 846158 h 1106488"/>
              <a:gd name="connsiteX25365" fmla="*/ 558119 w 1031876"/>
              <a:gd name="connsiteY25365" fmla="*/ 846158 h 1106488"/>
              <a:gd name="connsiteX25366" fmla="*/ 560683 w 1031876"/>
              <a:gd name="connsiteY25366" fmla="*/ 846158 h 1106488"/>
              <a:gd name="connsiteX25367" fmla="*/ 567520 w 1031876"/>
              <a:gd name="connsiteY25367" fmla="*/ 846158 h 1106488"/>
              <a:gd name="connsiteX25368" fmla="*/ 567520 w 1031876"/>
              <a:gd name="connsiteY25368" fmla="*/ 842743 h 1106488"/>
              <a:gd name="connsiteX25369" fmla="*/ 567520 w 1031876"/>
              <a:gd name="connsiteY25369" fmla="*/ 841375 h 1106488"/>
              <a:gd name="connsiteX25370" fmla="*/ 566738 w 1031876"/>
              <a:gd name="connsiteY25370" fmla="*/ 841375 h 1106488"/>
              <a:gd name="connsiteX25371" fmla="*/ 566738 w 1031876"/>
              <a:gd name="connsiteY25371" fmla="*/ 839787 h 1106488"/>
              <a:gd name="connsiteX25372" fmla="*/ 567520 w 1031876"/>
              <a:gd name="connsiteY25372" fmla="*/ 839787 h 1106488"/>
              <a:gd name="connsiteX25373" fmla="*/ 567520 w 1031876"/>
              <a:gd name="connsiteY25373" fmla="*/ 839519 h 1106488"/>
              <a:gd name="connsiteX25374" fmla="*/ 566738 w 1031876"/>
              <a:gd name="connsiteY25374" fmla="*/ 839787 h 1106488"/>
              <a:gd name="connsiteX25375" fmla="*/ 574676 w 1031876"/>
              <a:gd name="connsiteY25375" fmla="*/ 833437 h 1106488"/>
              <a:gd name="connsiteX25376" fmla="*/ 580232 w 1031876"/>
              <a:gd name="connsiteY25376" fmla="*/ 833437 h 1106488"/>
              <a:gd name="connsiteX25377" fmla="*/ 581026 w 1031876"/>
              <a:gd name="connsiteY25377" fmla="*/ 833437 h 1106488"/>
              <a:gd name="connsiteX25378" fmla="*/ 581026 w 1031876"/>
              <a:gd name="connsiteY25378" fmla="*/ 833438 h 1106488"/>
              <a:gd name="connsiteX25379" fmla="*/ 581026 w 1031876"/>
              <a:gd name="connsiteY25379" fmla="*/ 838993 h 1106488"/>
              <a:gd name="connsiteX25380" fmla="*/ 581026 w 1031876"/>
              <a:gd name="connsiteY25380" fmla="*/ 839787 h 1106488"/>
              <a:gd name="connsiteX25381" fmla="*/ 575470 w 1031876"/>
              <a:gd name="connsiteY25381" fmla="*/ 838993 h 1106488"/>
              <a:gd name="connsiteX25382" fmla="*/ 574676 w 1031876"/>
              <a:gd name="connsiteY25382" fmla="*/ 833438 h 1106488"/>
              <a:gd name="connsiteX25383" fmla="*/ 574676 w 1031876"/>
              <a:gd name="connsiteY25383" fmla="*/ 836612 h 1106488"/>
              <a:gd name="connsiteX25384" fmla="*/ 574676 w 1031876"/>
              <a:gd name="connsiteY25384" fmla="*/ 839787 h 1106488"/>
              <a:gd name="connsiteX25385" fmla="*/ 573684 w 1031876"/>
              <a:gd name="connsiteY25385" fmla="*/ 837406 h 1106488"/>
              <a:gd name="connsiteX25386" fmla="*/ 567961 w 1031876"/>
              <a:gd name="connsiteY25386" fmla="*/ 839368 h 1106488"/>
              <a:gd name="connsiteX25387" fmla="*/ 572580 w 1031876"/>
              <a:gd name="connsiteY25387" fmla="*/ 839787 h 1106488"/>
              <a:gd name="connsiteX25388" fmla="*/ 574676 w 1031876"/>
              <a:gd name="connsiteY25388" fmla="*/ 839787 h 1106488"/>
              <a:gd name="connsiteX25389" fmla="*/ 574676 w 1031876"/>
              <a:gd name="connsiteY25389" fmla="*/ 839977 h 1106488"/>
              <a:gd name="connsiteX25390" fmla="*/ 576922 w 1031876"/>
              <a:gd name="connsiteY25390" fmla="*/ 840181 h 1106488"/>
              <a:gd name="connsiteX25391" fmla="*/ 581195 w 1031876"/>
              <a:gd name="connsiteY25391" fmla="*/ 846158 h 1106488"/>
              <a:gd name="connsiteX25392" fmla="*/ 583759 w 1031876"/>
              <a:gd name="connsiteY25392" fmla="*/ 842743 h 1106488"/>
              <a:gd name="connsiteX25393" fmla="*/ 582016 w 1031876"/>
              <a:gd name="connsiteY25393" fmla="*/ 840421 h 1106488"/>
              <a:gd name="connsiteX25394" fmla="*/ 582050 w 1031876"/>
              <a:gd name="connsiteY25394" fmla="*/ 840181 h 1106488"/>
              <a:gd name="connsiteX25395" fmla="*/ 582289 w 1031876"/>
              <a:gd name="connsiteY25395" fmla="*/ 840147 h 1106488"/>
              <a:gd name="connsiteX25396" fmla="*/ 584614 w 1031876"/>
              <a:gd name="connsiteY25396" fmla="*/ 841889 h 1106488"/>
              <a:gd name="connsiteX25397" fmla="*/ 587420 w 1031876"/>
              <a:gd name="connsiteY25397" fmla="*/ 839787 h 1106488"/>
              <a:gd name="connsiteX25398" fmla="*/ 588033 w 1031876"/>
              <a:gd name="connsiteY25398" fmla="*/ 839328 h 1106488"/>
              <a:gd name="connsiteX25399" fmla="*/ 591452 w 1031876"/>
              <a:gd name="connsiteY25399" fmla="*/ 839328 h 1106488"/>
              <a:gd name="connsiteX25400" fmla="*/ 592307 w 1031876"/>
              <a:gd name="connsiteY25400" fmla="*/ 839328 h 1106488"/>
              <a:gd name="connsiteX25401" fmla="*/ 594871 w 1031876"/>
              <a:gd name="connsiteY25401" fmla="*/ 839328 h 1106488"/>
              <a:gd name="connsiteX25402" fmla="*/ 594883 w 1031876"/>
              <a:gd name="connsiteY25402" fmla="*/ 839328 h 1106488"/>
              <a:gd name="connsiteX25403" fmla="*/ 592337 w 1031876"/>
              <a:gd name="connsiteY25403" fmla="*/ 836612 h 1106488"/>
              <a:gd name="connsiteX25404" fmla="*/ 595314 w 1031876"/>
              <a:gd name="connsiteY25404" fmla="*/ 833438 h 1106488"/>
              <a:gd name="connsiteX25405" fmla="*/ 591345 w 1031876"/>
              <a:gd name="connsiteY25405" fmla="*/ 836612 h 1106488"/>
              <a:gd name="connsiteX25406" fmla="*/ 587950 w 1031876"/>
              <a:gd name="connsiteY25406" fmla="*/ 839328 h 1106488"/>
              <a:gd name="connsiteX25407" fmla="*/ 588033 w 1031876"/>
              <a:gd name="connsiteY25407" fmla="*/ 839328 h 1106488"/>
              <a:gd name="connsiteX25408" fmla="*/ 587932 w 1031876"/>
              <a:gd name="connsiteY25408" fmla="*/ 839342 h 1106488"/>
              <a:gd name="connsiteX25409" fmla="*/ 587376 w 1031876"/>
              <a:gd name="connsiteY25409" fmla="*/ 839787 h 1106488"/>
              <a:gd name="connsiteX25410" fmla="*/ 587376 w 1031876"/>
              <a:gd name="connsiteY25410" fmla="*/ 839421 h 1106488"/>
              <a:gd name="connsiteX25411" fmla="*/ 584813 w 1031876"/>
              <a:gd name="connsiteY25411" fmla="*/ 839787 h 1106488"/>
              <a:gd name="connsiteX25412" fmla="*/ 582289 w 1031876"/>
              <a:gd name="connsiteY25412" fmla="*/ 840147 h 1106488"/>
              <a:gd name="connsiteX25413" fmla="*/ 581808 w 1031876"/>
              <a:gd name="connsiteY25413" fmla="*/ 839787 h 1106488"/>
              <a:gd name="connsiteX25414" fmla="*/ 581195 w 1031876"/>
              <a:gd name="connsiteY25414" fmla="*/ 839328 h 1106488"/>
              <a:gd name="connsiteX25415" fmla="*/ 587376 w 1031876"/>
              <a:gd name="connsiteY25415" fmla="*/ 839328 h 1106488"/>
              <a:gd name="connsiteX25416" fmla="*/ 587376 w 1031876"/>
              <a:gd name="connsiteY25416" fmla="*/ 836612 h 1106488"/>
              <a:gd name="connsiteX25417" fmla="*/ 587376 w 1031876"/>
              <a:gd name="connsiteY25417" fmla="*/ 833438 h 1106488"/>
              <a:gd name="connsiteX25418" fmla="*/ 587376 w 1031876"/>
              <a:gd name="connsiteY25418" fmla="*/ 833437 h 1106488"/>
              <a:gd name="connsiteX25419" fmla="*/ 588170 w 1031876"/>
              <a:gd name="connsiteY25419" fmla="*/ 833437 h 1106488"/>
              <a:gd name="connsiteX25420" fmla="*/ 590353 w 1031876"/>
              <a:gd name="connsiteY25420" fmla="*/ 833437 h 1106488"/>
              <a:gd name="connsiteX25421" fmla="*/ 591345 w 1031876"/>
              <a:gd name="connsiteY25421" fmla="*/ 833437 h 1106488"/>
              <a:gd name="connsiteX25422" fmla="*/ 593627 w 1031876"/>
              <a:gd name="connsiteY25422" fmla="*/ 833437 h 1106488"/>
              <a:gd name="connsiteX25423" fmla="*/ 594519 w 1031876"/>
              <a:gd name="connsiteY25423" fmla="*/ 833437 h 1106488"/>
              <a:gd name="connsiteX25424" fmla="*/ 590948 w 1031876"/>
              <a:gd name="connsiteY25424" fmla="*/ 826492 h 1106488"/>
              <a:gd name="connsiteX25425" fmla="*/ 588170 w 1031876"/>
              <a:gd name="connsiteY25425" fmla="*/ 825721 h 1106488"/>
              <a:gd name="connsiteX25426" fmla="*/ 587376 w 1031876"/>
              <a:gd name="connsiteY25426" fmla="*/ 825500 h 1106488"/>
              <a:gd name="connsiteX25427" fmla="*/ 588170 w 1031876"/>
              <a:gd name="connsiteY25427" fmla="*/ 825500 h 1106488"/>
              <a:gd name="connsiteX25428" fmla="*/ 588368 w 1031876"/>
              <a:gd name="connsiteY25428" fmla="*/ 825500 h 1106488"/>
              <a:gd name="connsiteX25429" fmla="*/ 590849 w 1031876"/>
              <a:gd name="connsiteY25429" fmla="*/ 825500 h 1106488"/>
              <a:gd name="connsiteX25430" fmla="*/ 590948 w 1031876"/>
              <a:gd name="connsiteY25430" fmla="*/ 825500 h 1106488"/>
              <a:gd name="connsiteX25431" fmla="*/ 591345 w 1031876"/>
              <a:gd name="connsiteY25431" fmla="*/ 825500 h 1106488"/>
              <a:gd name="connsiteX25432" fmla="*/ 592337 w 1031876"/>
              <a:gd name="connsiteY25432" fmla="*/ 825500 h 1106488"/>
              <a:gd name="connsiteX25433" fmla="*/ 594520 w 1031876"/>
              <a:gd name="connsiteY25433" fmla="*/ 825500 h 1106488"/>
              <a:gd name="connsiteX25434" fmla="*/ 595314 w 1031876"/>
              <a:gd name="connsiteY25434" fmla="*/ 825500 h 1106488"/>
              <a:gd name="connsiteX25435" fmla="*/ 595413 w 1031876"/>
              <a:gd name="connsiteY25435" fmla="*/ 825500 h 1106488"/>
              <a:gd name="connsiteX25436" fmla="*/ 601663 w 1031876"/>
              <a:gd name="connsiteY25436" fmla="*/ 825500 h 1106488"/>
              <a:gd name="connsiteX25437" fmla="*/ 601664 w 1031876"/>
              <a:gd name="connsiteY25437" fmla="*/ 825500 h 1106488"/>
              <a:gd name="connsiteX25438" fmla="*/ 601663 w 1031876"/>
              <a:gd name="connsiteY25438" fmla="*/ 825500 h 1106488"/>
              <a:gd name="connsiteX25439" fmla="*/ 598092 w 1031876"/>
              <a:gd name="connsiteY25439" fmla="*/ 826492 h 1106488"/>
              <a:gd name="connsiteX25440" fmla="*/ 594521 w 1031876"/>
              <a:gd name="connsiteY25440" fmla="*/ 833437 h 1106488"/>
              <a:gd name="connsiteX25441" fmla="*/ 595313 w 1031876"/>
              <a:gd name="connsiteY25441" fmla="*/ 833437 h 1106488"/>
              <a:gd name="connsiteX25442" fmla="*/ 595314 w 1031876"/>
              <a:gd name="connsiteY25442" fmla="*/ 833437 h 1106488"/>
              <a:gd name="connsiteX25443" fmla="*/ 597199 w 1031876"/>
              <a:gd name="connsiteY25443" fmla="*/ 833437 h 1106488"/>
              <a:gd name="connsiteX25444" fmla="*/ 598488 w 1031876"/>
              <a:gd name="connsiteY25444" fmla="*/ 833437 h 1106488"/>
              <a:gd name="connsiteX25445" fmla="*/ 601662 w 1031876"/>
              <a:gd name="connsiteY25445" fmla="*/ 833437 h 1106488"/>
              <a:gd name="connsiteX25446" fmla="*/ 599282 w 1031876"/>
              <a:gd name="connsiteY25446" fmla="*/ 829469 h 1106488"/>
              <a:gd name="connsiteX25447" fmla="*/ 601663 w 1031876"/>
              <a:gd name="connsiteY25447" fmla="*/ 825500 h 1106488"/>
              <a:gd name="connsiteX25448" fmla="*/ 604044 w 1031876"/>
              <a:gd name="connsiteY25448" fmla="*/ 826492 h 1106488"/>
              <a:gd name="connsiteX25449" fmla="*/ 601663 w 1031876"/>
              <a:gd name="connsiteY25449" fmla="*/ 833438 h 1106488"/>
              <a:gd name="connsiteX25450" fmla="*/ 601663 w 1031876"/>
              <a:gd name="connsiteY25450" fmla="*/ 833437 h 1106488"/>
              <a:gd name="connsiteX25451" fmla="*/ 598488 w 1031876"/>
              <a:gd name="connsiteY25451" fmla="*/ 835818 h 1106488"/>
              <a:gd name="connsiteX25452" fmla="*/ 595314 w 1031876"/>
              <a:gd name="connsiteY25452" fmla="*/ 833438 h 1106488"/>
              <a:gd name="connsiteX25453" fmla="*/ 595314 w 1031876"/>
              <a:gd name="connsiteY25453" fmla="*/ 834231 h 1106488"/>
              <a:gd name="connsiteX25454" fmla="*/ 595314 w 1031876"/>
              <a:gd name="connsiteY25454" fmla="*/ 839328 h 1106488"/>
              <a:gd name="connsiteX25455" fmla="*/ 595726 w 1031876"/>
              <a:gd name="connsiteY25455" fmla="*/ 839328 h 1106488"/>
              <a:gd name="connsiteX25456" fmla="*/ 597435 w 1031876"/>
              <a:gd name="connsiteY25456" fmla="*/ 839328 h 1106488"/>
              <a:gd name="connsiteX25457" fmla="*/ 598289 w 1031876"/>
              <a:gd name="connsiteY25457" fmla="*/ 839328 h 1106488"/>
              <a:gd name="connsiteX25458" fmla="*/ 600853 w 1031876"/>
              <a:gd name="connsiteY25458" fmla="*/ 839328 h 1106488"/>
              <a:gd name="connsiteX25459" fmla="*/ 601708 w 1031876"/>
              <a:gd name="connsiteY25459" fmla="*/ 839328 h 1106488"/>
              <a:gd name="connsiteX25460" fmla="*/ 605127 w 1031876"/>
              <a:gd name="connsiteY25460" fmla="*/ 836766 h 1106488"/>
              <a:gd name="connsiteX25461" fmla="*/ 608013 w 1031876"/>
              <a:gd name="connsiteY25461" fmla="*/ 838928 h 1106488"/>
              <a:gd name="connsiteX25462" fmla="*/ 608379 w 1031876"/>
              <a:gd name="connsiteY25462" fmla="*/ 839202 h 1106488"/>
              <a:gd name="connsiteX25463" fmla="*/ 608546 w 1031876"/>
              <a:gd name="connsiteY25463" fmla="*/ 839328 h 1106488"/>
              <a:gd name="connsiteX25464" fmla="*/ 609353 w 1031876"/>
              <a:gd name="connsiteY25464" fmla="*/ 839328 h 1106488"/>
              <a:gd name="connsiteX25465" fmla="*/ 614959 w 1031876"/>
              <a:gd name="connsiteY25465" fmla="*/ 837406 h 1106488"/>
              <a:gd name="connsiteX25466" fmla="*/ 615760 w 1031876"/>
              <a:gd name="connsiteY25466" fmla="*/ 839328 h 1106488"/>
              <a:gd name="connsiteX25467" fmla="*/ 616238 w 1031876"/>
              <a:gd name="connsiteY25467" fmla="*/ 839328 h 1106488"/>
              <a:gd name="connsiteX25468" fmla="*/ 618802 w 1031876"/>
              <a:gd name="connsiteY25468" fmla="*/ 839328 h 1106488"/>
              <a:gd name="connsiteX25469" fmla="*/ 621366 w 1031876"/>
              <a:gd name="connsiteY25469" fmla="*/ 839328 h 1106488"/>
              <a:gd name="connsiteX25470" fmla="*/ 622221 w 1031876"/>
              <a:gd name="connsiteY25470" fmla="*/ 839328 h 1106488"/>
              <a:gd name="connsiteX25471" fmla="*/ 628204 w 1031876"/>
              <a:gd name="connsiteY25471" fmla="*/ 835912 h 1106488"/>
              <a:gd name="connsiteX25472" fmla="*/ 628824 w 1031876"/>
              <a:gd name="connsiteY25472" fmla="*/ 833437 h 1106488"/>
              <a:gd name="connsiteX25473" fmla="*/ 629059 w 1031876"/>
              <a:gd name="connsiteY25473" fmla="*/ 832497 h 1106488"/>
              <a:gd name="connsiteX25474" fmla="*/ 632477 w 1031876"/>
              <a:gd name="connsiteY25474" fmla="*/ 832497 h 1106488"/>
              <a:gd name="connsiteX25475" fmla="*/ 633899 w 1031876"/>
              <a:gd name="connsiteY25475" fmla="*/ 832497 h 1106488"/>
              <a:gd name="connsiteX25476" fmla="*/ 635530 w 1031876"/>
              <a:gd name="connsiteY25476" fmla="*/ 832497 h 1106488"/>
              <a:gd name="connsiteX25477" fmla="*/ 635530 w 1031876"/>
              <a:gd name="connsiteY25477" fmla="*/ 832446 h 1106488"/>
              <a:gd name="connsiteX25478" fmla="*/ 635530 w 1031876"/>
              <a:gd name="connsiteY25478" fmla="*/ 829469 h 1106488"/>
              <a:gd name="connsiteX25479" fmla="*/ 635530 w 1031876"/>
              <a:gd name="connsiteY25479" fmla="*/ 826492 h 1106488"/>
              <a:gd name="connsiteX25480" fmla="*/ 635530 w 1031876"/>
              <a:gd name="connsiteY25480" fmla="*/ 825500 h 1106488"/>
              <a:gd name="connsiteX25481" fmla="*/ 638970 w 1031876"/>
              <a:gd name="connsiteY25481" fmla="*/ 828477 h 1106488"/>
              <a:gd name="connsiteX25482" fmla="*/ 640905 w 1031876"/>
              <a:gd name="connsiteY25482" fmla="*/ 826803 h 1106488"/>
              <a:gd name="connsiteX25483" fmla="*/ 639763 w 1031876"/>
              <a:gd name="connsiteY25483" fmla="*/ 827088 h 1106488"/>
              <a:gd name="connsiteX25484" fmla="*/ 636588 w 1031876"/>
              <a:gd name="connsiteY25484" fmla="*/ 826294 h 1106488"/>
              <a:gd name="connsiteX25485" fmla="*/ 639763 w 1031876"/>
              <a:gd name="connsiteY25485" fmla="*/ 825500 h 1106488"/>
              <a:gd name="connsiteX25486" fmla="*/ 641817 w 1031876"/>
              <a:gd name="connsiteY25486" fmla="*/ 826014 h 1106488"/>
              <a:gd name="connsiteX25487" fmla="*/ 642410 w 1031876"/>
              <a:gd name="connsiteY25487" fmla="*/ 825500 h 1106488"/>
              <a:gd name="connsiteX25488" fmla="*/ 645849 w 1031876"/>
              <a:gd name="connsiteY25488" fmla="*/ 825500 h 1106488"/>
              <a:gd name="connsiteX25489" fmla="*/ 649288 w 1031876"/>
              <a:gd name="connsiteY25489" fmla="*/ 825500 h 1106488"/>
              <a:gd name="connsiteX25490" fmla="*/ 649289 w 1031876"/>
              <a:gd name="connsiteY25490" fmla="*/ 825500 h 1106488"/>
              <a:gd name="connsiteX25491" fmla="*/ 652463 w 1031876"/>
              <a:gd name="connsiteY25491" fmla="*/ 825500 h 1106488"/>
              <a:gd name="connsiteX25492" fmla="*/ 655638 w 1031876"/>
              <a:gd name="connsiteY25492" fmla="*/ 825500 h 1106488"/>
              <a:gd name="connsiteX25493" fmla="*/ 652845 w 1031876"/>
              <a:gd name="connsiteY25493" fmla="*/ 828119 h 1106488"/>
              <a:gd name="connsiteX25494" fmla="*/ 652990 w 1031876"/>
              <a:gd name="connsiteY25494" fmla="*/ 828228 h 1106488"/>
              <a:gd name="connsiteX25495" fmla="*/ 656409 w 1031876"/>
              <a:gd name="connsiteY25495" fmla="*/ 825667 h 1106488"/>
              <a:gd name="connsiteX25496" fmla="*/ 663247 w 1031876"/>
              <a:gd name="connsiteY25496" fmla="*/ 825667 h 1106488"/>
              <a:gd name="connsiteX25497" fmla="*/ 663575 w 1031876"/>
              <a:gd name="connsiteY25497" fmla="*/ 825339 h 1106488"/>
              <a:gd name="connsiteX25498" fmla="*/ 663575 w 1031876"/>
              <a:gd name="connsiteY25498" fmla="*/ 819944 h 1106488"/>
              <a:gd name="connsiteX25499" fmla="*/ 663575 w 1031876"/>
              <a:gd name="connsiteY25499" fmla="*/ 819152 h 1106488"/>
              <a:gd name="connsiteX25500" fmla="*/ 659607 w 1031876"/>
              <a:gd name="connsiteY25500" fmla="*/ 824706 h 1106488"/>
              <a:gd name="connsiteX25501" fmla="*/ 655638 w 1031876"/>
              <a:gd name="connsiteY25501" fmla="*/ 825500 h 1106488"/>
              <a:gd name="connsiteX25502" fmla="*/ 656630 w 1031876"/>
              <a:gd name="connsiteY25502" fmla="*/ 824706 h 1106488"/>
              <a:gd name="connsiteX25503" fmla="*/ 663575 w 1031876"/>
              <a:gd name="connsiteY25503" fmla="*/ 819151 h 1106488"/>
              <a:gd name="connsiteX25504" fmla="*/ 663575 w 1031876"/>
              <a:gd name="connsiteY25504" fmla="*/ 819150 h 1106488"/>
              <a:gd name="connsiteX25505" fmla="*/ 663576 w 1031876"/>
              <a:gd name="connsiteY25505" fmla="*/ 819150 h 1106488"/>
              <a:gd name="connsiteX25506" fmla="*/ 669926 w 1031876"/>
              <a:gd name="connsiteY25506" fmla="*/ 812800 h 1106488"/>
              <a:gd name="connsiteX25507" fmla="*/ 669926 w 1031876"/>
              <a:gd name="connsiteY25507" fmla="*/ 815975 h 1106488"/>
              <a:gd name="connsiteX25508" fmla="*/ 669926 w 1031876"/>
              <a:gd name="connsiteY25508" fmla="*/ 818994 h 1106488"/>
              <a:gd name="connsiteX25509" fmla="*/ 670084 w 1031876"/>
              <a:gd name="connsiteY25509" fmla="*/ 818836 h 1106488"/>
              <a:gd name="connsiteX25510" fmla="*/ 676815 w 1031876"/>
              <a:gd name="connsiteY25510" fmla="*/ 818943 h 1106488"/>
              <a:gd name="connsiteX25511" fmla="*/ 676898 w 1031876"/>
              <a:gd name="connsiteY25511" fmla="*/ 819007 h 1106488"/>
              <a:gd name="connsiteX25512" fmla="*/ 676678 w 1031876"/>
              <a:gd name="connsiteY25512" fmla="*/ 820544 h 1106488"/>
              <a:gd name="connsiteX25513" fmla="*/ 670084 w 1031876"/>
              <a:gd name="connsiteY25513" fmla="*/ 825667 h 1106488"/>
              <a:gd name="connsiteX25514" fmla="*/ 663247 w 1031876"/>
              <a:gd name="connsiteY25514" fmla="*/ 832497 h 1106488"/>
              <a:gd name="connsiteX25515" fmla="*/ 662392 w 1031876"/>
              <a:gd name="connsiteY25515" fmla="*/ 832497 h 1106488"/>
              <a:gd name="connsiteX25516" fmla="*/ 659828 w 1031876"/>
              <a:gd name="connsiteY25516" fmla="*/ 832497 h 1106488"/>
              <a:gd name="connsiteX25517" fmla="*/ 656409 w 1031876"/>
              <a:gd name="connsiteY25517" fmla="*/ 832497 h 1106488"/>
              <a:gd name="connsiteX25518" fmla="*/ 649571 w 1031876"/>
              <a:gd name="connsiteY25518" fmla="*/ 839328 h 1106488"/>
              <a:gd name="connsiteX25519" fmla="*/ 656409 w 1031876"/>
              <a:gd name="connsiteY25519" fmla="*/ 839328 h 1106488"/>
              <a:gd name="connsiteX25520" fmla="*/ 656409 w 1031876"/>
              <a:gd name="connsiteY25520" fmla="*/ 832497 h 1106488"/>
              <a:gd name="connsiteX25521" fmla="*/ 663247 w 1031876"/>
              <a:gd name="connsiteY25521" fmla="*/ 832497 h 1106488"/>
              <a:gd name="connsiteX25522" fmla="*/ 670084 w 1031876"/>
              <a:gd name="connsiteY25522" fmla="*/ 832497 h 1106488"/>
              <a:gd name="connsiteX25523" fmla="*/ 670084 w 1031876"/>
              <a:gd name="connsiteY25523" fmla="*/ 825667 h 1106488"/>
              <a:gd name="connsiteX25524" fmla="*/ 676922 w 1031876"/>
              <a:gd name="connsiteY25524" fmla="*/ 825667 h 1106488"/>
              <a:gd name="connsiteX25525" fmla="*/ 683759 w 1031876"/>
              <a:gd name="connsiteY25525" fmla="*/ 825667 h 1106488"/>
              <a:gd name="connsiteX25526" fmla="*/ 680340 w 1031876"/>
              <a:gd name="connsiteY25526" fmla="*/ 825667 h 1106488"/>
              <a:gd name="connsiteX25527" fmla="*/ 679486 w 1031876"/>
              <a:gd name="connsiteY25527" fmla="*/ 825667 h 1106488"/>
              <a:gd name="connsiteX25528" fmla="*/ 676922 w 1031876"/>
              <a:gd name="connsiteY25528" fmla="*/ 825667 h 1106488"/>
              <a:gd name="connsiteX25529" fmla="*/ 683759 w 1031876"/>
              <a:gd name="connsiteY25529" fmla="*/ 824813 h 1106488"/>
              <a:gd name="connsiteX25530" fmla="*/ 684213 w 1031876"/>
              <a:gd name="connsiteY25530" fmla="*/ 824416 h 1106488"/>
              <a:gd name="connsiteX25531" fmla="*/ 684390 w 1031876"/>
              <a:gd name="connsiteY25531" fmla="*/ 824261 h 1106488"/>
              <a:gd name="connsiteX25532" fmla="*/ 685007 w 1031876"/>
              <a:gd name="connsiteY25532" fmla="*/ 819944 h 1106488"/>
              <a:gd name="connsiteX25533" fmla="*/ 690175 w 1031876"/>
              <a:gd name="connsiteY25533" fmla="*/ 819206 h 1106488"/>
              <a:gd name="connsiteX25534" fmla="*/ 690238 w 1031876"/>
              <a:gd name="connsiteY25534" fmla="*/ 819150 h 1106488"/>
              <a:gd name="connsiteX25535" fmla="*/ 690597 w 1031876"/>
              <a:gd name="connsiteY25535" fmla="*/ 818836 h 1106488"/>
              <a:gd name="connsiteX25536" fmla="*/ 693161 w 1031876"/>
              <a:gd name="connsiteY25536" fmla="*/ 818836 h 1106488"/>
              <a:gd name="connsiteX25537" fmla="*/ 694016 w 1031876"/>
              <a:gd name="connsiteY25537" fmla="*/ 818836 h 1106488"/>
              <a:gd name="connsiteX25538" fmla="*/ 697435 w 1031876"/>
              <a:gd name="connsiteY25538" fmla="*/ 818836 h 1106488"/>
              <a:gd name="connsiteX25539" fmla="*/ 704272 w 1031876"/>
              <a:gd name="connsiteY25539" fmla="*/ 812006 h 1106488"/>
              <a:gd name="connsiteX25540" fmla="*/ 704851 w 1031876"/>
              <a:gd name="connsiteY25540" fmla="*/ 812006 h 1106488"/>
              <a:gd name="connsiteX25541" fmla="*/ 706836 w 1031876"/>
              <a:gd name="connsiteY25541" fmla="*/ 812006 h 1106488"/>
              <a:gd name="connsiteX25542" fmla="*/ 707691 w 1031876"/>
              <a:gd name="connsiteY25542" fmla="*/ 812006 h 1106488"/>
              <a:gd name="connsiteX25543" fmla="*/ 711110 w 1031876"/>
              <a:gd name="connsiteY25543" fmla="*/ 812006 h 1106488"/>
              <a:gd name="connsiteX25544" fmla="*/ 712575 w 1031876"/>
              <a:gd name="connsiteY25544" fmla="*/ 810542 h 1106488"/>
              <a:gd name="connsiteX25545" fmla="*/ 717947 w 1031876"/>
              <a:gd name="connsiteY25545" fmla="*/ 812006 h 1106488"/>
              <a:gd name="connsiteX25546" fmla="*/ 717947 w 1031876"/>
              <a:gd name="connsiteY25546" fmla="*/ 805175 h 1106488"/>
              <a:gd name="connsiteX25547" fmla="*/ 724785 w 1031876"/>
              <a:gd name="connsiteY25547" fmla="*/ 798345 h 1106488"/>
              <a:gd name="connsiteX25548" fmla="*/ 725488 w 1031876"/>
              <a:gd name="connsiteY25548" fmla="*/ 797994 h 1106488"/>
              <a:gd name="connsiteX25549" fmla="*/ 726523 w 1031876"/>
              <a:gd name="connsiteY25549" fmla="*/ 797477 h 1106488"/>
              <a:gd name="connsiteX25550" fmla="*/ 728663 w 1031876"/>
              <a:gd name="connsiteY25550" fmla="*/ 795337 h 1106488"/>
              <a:gd name="connsiteX25551" fmla="*/ 731838 w 1031876"/>
              <a:gd name="connsiteY25551" fmla="*/ 792162 h 1106488"/>
              <a:gd name="connsiteX25552" fmla="*/ 731838 w 1031876"/>
              <a:gd name="connsiteY25552" fmla="*/ 791515 h 1106488"/>
              <a:gd name="connsiteX25553" fmla="*/ 731622 w 1031876"/>
              <a:gd name="connsiteY25553" fmla="*/ 791515 h 1106488"/>
              <a:gd name="connsiteX25554" fmla="*/ 731838 w 1031876"/>
              <a:gd name="connsiteY25554" fmla="*/ 791422 h 1106488"/>
              <a:gd name="connsiteX25555" fmla="*/ 731838 w 1031876"/>
              <a:gd name="connsiteY25555" fmla="*/ 791299 h 1106488"/>
              <a:gd name="connsiteX25556" fmla="*/ 731838 w 1031876"/>
              <a:gd name="connsiteY25556" fmla="*/ 788194 h 1106488"/>
              <a:gd name="connsiteX25557" fmla="*/ 731838 w 1031876"/>
              <a:gd name="connsiteY25557" fmla="*/ 784225 h 1106488"/>
              <a:gd name="connsiteX25558" fmla="*/ 735013 w 1031876"/>
              <a:gd name="connsiteY25558" fmla="*/ 784225 h 1106488"/>
              <a:gd name="connsiteX25559" fmla="*/ 735807 w 1031876"/>
              <a:gd name="connsiteY25559" fmla="*/ 784225 h 1106488"/>
              <a:gd name="connsiteX25560" fmla="*/ 738188 w 1031876"/>
              <a:gd name="connsiteY25560" fmla="*/ 784225 h 1106488"/>
              <a:gd name="connsiteX25561" fmla="*/ 732632 w 1031876"/>
              <a:gd name="connsiteY25561" fmla="*/ 785217 h 1106488"/>
              <a:gd name="connsiteX25562" fmla="*/ 731950 w 1031876"/>
              <a:gd name="connsiteY25562" fmla="*/ 791187 h 1106488"/>
              <a:gd name="connsiteX25563" fmla="*/ 731949 w 1031876"/>
              <a:gd name="connsiteY25563" fmla="*/ 791188 h 1106488"/>
              <a:gd name="connsiteX25564" fmla="*/ 731927 w 1031876"/>
              <a:gd name="connsiteY25564" fmla="*/ 791384 h 1106488"/>
              <a:gd name="connsiteX25565" fmla="*/ 737605 w 1031876"/>
              <a:gd name="connsiteY25565" fmla="*/ 788953 h 1106488"/>
              <a:gd name="connsiteX25566" fmla="*/ 738460 w 1031876"/>
              <a:gd name="connsiteY25566" fmla="*/ 791515 h 1106488"/>
              <a:gd name="connsiteX25567" fmla="*/ 737605 w 1031876"/>
              <a:gd name="connsiteY25567" fmla="*/ 791515 h 1106488"/>
              <a:gd name="connsiteX25568" fmla="*/ 735041 w 1031876"/>
              <a:gd name="connsiteY25568" fmla="*/ 791515 h 1106488"/>
              <a:gd name="connsiteX25569" fmla="*/ 731912 w 1031876"/>
              <a:gd name="connsiteY25569" fmla="*/ 791515 h 1106488"/>
              <a:gd name="connsiteX25570" fmla="*/ 731838 w 1031876"/>
              <a:gd name="connsiteY25570" fmla="*/ 792163 h 1106488"/>
              <a:gd name="connsiteX25571" fmla="*/ 731838 w 1031876"/>
              <a:gd name="connsiteY25571" fmla="*/ 794543 h 1106488"/>
              <a:gd name="connsiteX25572" fmla="*/ 731838 w 1031876"/>
              <a:gd name="connsiteY25572" fmla="*/ 794822 h 1106488"/>
              <a:gd name="connsiteX25573" fmla="*/ 738460 w 1031876"/>
              <a:gd name="connsiteY25573" fmla="*/ 791515 h 1106488"/>
              <a:gd name="connsiteX25574" fmla="*/ 738460 w 1031876"/>
              <a:gd name="connsiteY25574" fmla="*/ 788953 h 1106488"/>
              <a:gd name="connsiteX25575" fmla="*/ 738460 w 1031876"/>
              <a:gd name="connsiteY25575" fmla="*/ 788099 h 1106488"/>
              <a:gd name="connsiteX25576" fmla="*/ 738460 w 1031876"/>
              <a:gd name="connsiteY25576" fmla="*/ 784684 h 1106488"/>
              <a:gd name="connsiteX25577" fmla="*/ 745298 w 1031876"/>
              <a:gd name="connsiteY25577" fmla="*/ 777854 h 1106488"/>
              <a:gd name="connsiteX25578" fmla="*/ 752135 w 1031876"/>
              <a:gd name="connsiteY25578" fmla="*/ 771023 h 1106488"/>
              <a:gd name="connsiteX25579" fmla="*/ 758973 w 1031876"/>
              <a:gd name="connsiteY25579" fmla="*/ 771023 h 1106488"/>
              <a:gd name="connsiteX25580" fmla="*/ 765810 w 1031876"/>
              <a:gd name="connsiteY25580" fmla="*/ 771023 h 1106488"/>
              <a:gd name="connsiteX25581" fmla="*/ 758973 w 1031876"/>
              <a:gd name="connsiteY25581" fmla="*/ 771023 h 1106488"/>
              <a:gd name="connsiteX25582" fmla="*/ 765810 w 1031876"/>
              <a:gd name="connsiteY25582" fmla="*/ 764193 h 1106488"/>
              <a:gd name="connsiteX25583" fmla="*/ 765810 w 1031876"/>
              <a:gd name="connsiteY25583" fmla="*/ 757362 h 1106488"/>
              <a:gd name="connsiteX25584" fmla="*/ 772648 w 1031876"/>
              <a:gd name="connsiteY25584" fmla="*/ 757362 h 1106488"/>
              <a:gd name="connsiteX25585" fmla="*/ 772720 w 1031876"/>
              <a:gd name="connsiteY25585" fmla="*/ 757237 h 1106488"/>
              <a:gd name="connsiteX25586" fmla="*/ 776067 w 1031876"/>
              <a:gd name="connsiteY25586" fmla="*/ 751386 h 1106488"/>
              <a:gd name="connsiteX25587" fmla="*/ 779242 w 1031876"/>
              <a:gd name="connsiteY25587" fmla="*/ 750593 h 1106488"/>
              <a:gd name="connsiteX25588" fmla="*/ 779196 w 1031876"/>
              <a:gd name="connsiteY25588" fmla="*/ 750532 h 1106488"/>
              <a:gd name="connsiteX25589" fmla="*/ 776067 w 1031876"/>
              <a:gd name="connsiteY25589" fmla="*/ 750532 h 1106488"/>
              <a:gd name="connsiteX25590" fmla="*/ 773379 w 1031876"/>
              <a:gd name="connsiteY25590" fmla="*/ 750532 h 1106488"/>
              <a:gd name="connsiteX25591" fmla="*/ 773113 w 1031876"/>
              <a:gd name="connsiteY25591" fmla="*/ 750887 h 1106488"/>
              <a:gd name="connsiteX25592" fmla="*/ 773113 w 1031876"/>
              <a:gd name="connsiteY25592" fmla="*/ 750532 h 1106488"/>
              <a:gd name="connsiteX25593" fmla="*/ 772648 w 1031876"/>
              <a:gd name="connsiteY25593" fmla="*/ 750532 h 1106488"/>
              <a:gd name="connsiteX25594" fmla="*/ 773113 w 1031876"/>
              <a:gd name="connsiteY25594" fmla="*/ 750474 h 1106488"/>
              <a:gd name="connsiteX25595" fmla="*/ 773113 w 1031876"/>
              <a:gd name="connsiteY25595" fmla="*/ 745331 h 1106488"/>
              <a:gd name="connsiteX25596" fmla="*/ 773113 w 1031876"/>
              <a:gd name="connsiteY25596" fmla="*/ 744537 h 1106488"/>
              <a:gd name="connsiteX25597" fmla="*/ 775494 w 1031876"/>
              <a:gd name="connsiteY25597" fmla="*/ 747712 h 1106488"/>
              <a:gd name="connsiteX25598" fmla="*/ 773455 w 1031876"/>
              <a:gd name="connsiteY25598" fmla="*/ 750431 h 1106488"/>
              <a:gd name="connsiteX25599" fmla="*/ 778635 w 1031876"/>
              <a:gd name="connsiteY25599" fmla="*/ 749785 h 1106488"/>
              <a:gd name="connsiteX25600" fmla="*/ 777082 w 1031876"/>
              <a:gd name="connsiteY25600" fmla="*/ 747713 h 1106488"/>
              <a:gd name="connsiteX25601" fmla="*/ 779463 w 1031876"/>
              <a:gd name="connsiteY25601" fmla="*/ 744538 h 1106488"/>
              <a:gd name="connsiteX25602" fmla="*/ 779463 w 1031876"/>
              <a:gd name="connsiteY25602" fmla="*/ 745332 h 1106488"/>
              <a:gd name="connsiteX25603" fmla="*/ 779463 w 1031876"/>
              <a:gd name="connsiteY25603" fmla="*/ 749681 h 1106488"/>
              <a:gd name="connsiteX25604" fmla="*/ 779486 w 1031876"/>
              <a:gd name="connsiteY25604" fmla="*/ 749678 h 1106488"/>
              <a:gd name="connsiteX25605" fmla="*/ 786323 w 1031876"/>
              <a:gd name="connsiteY25605" fmla="*/ 743702 h 1106488"/>
              <a:gd name="connsiteX25606" fmla="*/ 786323 w 1031876"/>
              <a:gd name="connsiteY25606" fmla="*/ 742848 h 1106488"/>
              <a:gd name="connsiteX25607" fmla="*/ 786323 w 1031876"/>
              <a:gd name="connsiteY25607" fmla="*/ 737725 h 1106488"/>
              <a:gd name="connsiteX25608" fmla="*/ 786323 w 1031876"/>
              <a:gd name="connsiteY25608" fmla="*/ 736871 h 1106488"/>
              <a:gd name="connsiteX25609" fmla="*/ 786323 w 1031876"/>
              <a:gd name="connsiteY25609" fmla="*/ 730041 h 1106488"/>
              <a:gd name="connsiteX25610" fmla="*/ 793161 w 1031876"/>
              <a:gd name="connsiteY25610" fmla="*/ 730041 h 1106488"/>
              <a:gd name="connsiteX25611" fmla="*/ 793161 w 1031876"/>
              <a:gd name="connsiteY25611" fmla="*/ 727479 h 1106488"/>
              <a:gd name="connsiteX25612" fmla="*/ 793161 w 1031876"/>
              <a:gd name="connsiteY25612" fmla="*/ 726625 h 1106488"/>
              <a:gd name="connsiteX25613" fmla="*/ 793161 w 1031876"/>
              <a:gd name="connsiteY25613" fmla="*/ 724844 h 1106488"/>
              <a:gd name="connsiteX25614" fmla="*/ 793161 w 1031876"/>
              <a:gd name="connsiteY25614" fmla="*/ 724064 h 1106488"/>
              <a:gd name="connsiteX25615" fmla="*/ 793161 w 1031876"/>
              <a:gd name="connsiteY25615" fmla="*/ 723210 h 1106488"/>
              <a:gd name="connsiteX25616" fmla="*/ 793751 w 1031876"/>
              <a:gd name="connsiteY25616" fmla="*/ 722621 h 1106488"/>
              <a:gd name="connsiteX25617" fmla="*/ 793751 w 1031876"/>
              <a:gd name="connsiteY25617" fmla="*/ 715962 h 1106488"/>
              <a:gd name="connsiteX25618" fmla="*/ 795934 w 1031876"/>
              <a:gd name="connsiteY25618" fmla="*/ 719602 h 1106488"/>
              <a:gd name="connsiteX25619" fmla="*/ 796132 w 1031876"/>
              <a:gd name="connsiteY25619" fmla="*/ 719931 h 1106488"/>
              <a:gd name="connsiteX25620" fmla="*/ 795666 w 1031876"/>
              <a:gd name="connsiteY25620" fmla="*/ 720708 h 1106488"/>
              <a:gd name="connsiteX25621" fmla="*/ 796580 w 1031876"/>
              <a:gd name="connsiteY25621" fmla="*/ 719795 h 1106488"/>
              <a:gd name="connsiteX25622" fmla="*/ 798090 w 1031876"/>
              <a:gd name="connsiteY25622" fmla="*/ 718287 h 1106488"/>
              <a:gd name="connsiteX25623" fmla="*/ 796920 w 1031876"/>
              <a:gd name="connsiteY25623" fmla="*/ 717660 h 1106488"/>
              <a:gd name="connsiteX25624" fmla="*/ 793751 w 1031876"/>
              <a:gd name="connsiteY25624" fmla="*/ 715962 h 1106488"/>
              <a:gd name="connsiteX25625" fmla="*/ 800101 w 1031876"/>
              <a:gd name="connsiteY25625" fmla="*/ 715962 h 1106488"/>
              <a:gd name="connsiteX25626" fmla="*/ 799987 w 1031876"/>
              <a:gd name="connsiteY25626" fmla="*/ 716391 h 1106488"/>
              <a:gd name="connsiteX25627" fmla="*/ 799998 w 1031876"/>
              <a:gd name="connsiteY25627" fmla="*/ 716380 h 1106488"/>
              <a:gd name="connsiteX25628" fmla="*/ 800101 w 1031876"/>
              <a:gd name="connsiteY25628" fmla="*/ 716321 h 1106488"/>
              <a:gd name="connsiteX25629" fmla="*/ 805981 w 1031876"/>
              <a:gd name="connsiteY25629" fmla="*/ 712965 h 1106488"/>
              <a:gd name="connsiteX25630" fmla="*/ 806836 w 1031876"/>
              <a:gd name="connsiteY25630" fmla="*/ 709549 h 1106488"/>
              <a:gd name="connsiteX25631" fmla="*/ 807691 w 1031876"/>
              <a:gd name="connsiteY25631" fmla="*/ 708696 h 1106488"/>
              <a:gd name="connsiteX25632" fmla="*/ 813595 w 1031876"/>
              <a:gd name="connsiteY25632" fmla="*/ 702798 h 1106488"/>
              <a:gd name="connsiteX25633" fmla="*/ 813674 w 1031876"/>
              <a:gd name="connsiteY25633" fmla="*/ 702719 h 1106488"/>
              <a:gd name="connsiteX25634" fmla="*/ 813674 w 1031876"/>
              <a:gd name="connsiteY25634" fmla="*/ 702565 h 1106488"/>
              <a:gd name="connsiteX25635" fmla="*/ 813595 w 1031876"/>
              <a:gd name="connsiteY25635" fmla="*/ 702628 h 1106488"/>
              <a:gd name="connsiteX25636" fmla="*/ 813481 w 1031876"/>
              <a:gd name="connsiteY25636" fmla="*/ 702719 h 1106488"/>
              <a:gd name="connsiteX25637" fmla="*/ 812801 w 1031876"/>
              <a:gd name="connsiteY25637" fmla="*/ 703263 h 1106488"/>
              <a:gd name="connsiteX25638" fmla="*/ 813190 w 1031876"/>
              <a:gd name="connsiteY25638" fmla="*/ 702719 h 1106488"/>
              <a:gd name="connsiteX25639" fmla="*/ 813595 w 1031876"/>
              <a:gd name="connsiteY25639" fmla="*/ 702152 h 1106488"/>
              <a:gd name="connsiteX25640" fmla="*/ 813674 w 1031876"/>
              <a:gd name="connsiteY25640" fmla="*/ 702041 h 1106488"/>
              <a:gd name="connsiteX25641" fmla="*/ 813674 w 1031876"/>
              <a:gd name="connsiteY25641" fmla="*/ 701865 h 1106488"/>
              <a:gd name="connsiteX25642" fmla="*/ 813674 w 1031876"/>
              <a:gd name="connsiteY25642" fmla="*/ 699304 h 1106488"/>
              <a:gd name="connsiteX25643" fmla="*/ 813674 w 1031876"/>
              <a:gd name="connsiteY25643" fmla="*/ 696040 h 1106488"/>
              <a:gd name="connsiteX25644" fmla="*/ 813674 w 1031876"/>
              <a:gd name="connsiteY25644" fmla="*/ 695889 h 1106488"/>
              <a:gd name="connsiteX25645" fmla="*/ 813876 w 1031876"/>
              <a:gd name="connsiteY25645" fmla="*/ 695838 h 1106488"/>
              <a:gd name="connsiteX25646" fmla="*/ 817093 w 1031876"/>
              <a:gd name="connsiteY25646" fmla="*/ 695035 h 1106488"/>
              <a:gd name="connsiteX25647" fmla="*/ 820317 w 1031876"/>
              <a:gd name="connsiteY25647" fmla="*/ 689397 h 1106488"/>
              <a:gd name="connsiteX25648" fmla="*/ 820511 w 1031876"/>
              <a:gd name="connsiteY25648" fmla="*/ 689058 h 1106488"/>
              <a:gd name="connsiteX25649" fmla="*/ 820677 w 1031876"/>
              <a:gd name="connsiteY25649" fmla="*/ 689037 h 1106488"/>
              <a:gd name="connsiteX25650" fmla="*/ 827349 w 1031876"/>
              <a:gd name="connsiteY25650" fmla="*/ 688204 h 1106488"/>
              <a:gd name="connsiteX25651" fmla="*/ 827349 w 1031876"/>
              <a:gd name="connsiteY25651" fmla="*/ 688204 h 1106488"/>
              <a:gd name="connsiteX25652" fmla="*/ 834186 w 1031876"/>
              <a:gd name="connsiteY25652" fmla="*/ 682228 h 1106488"/>
              <a:gd name="connsiteX25653" fmla="*/ 830768 w 1031876"/>
              <a:gd name="connsiteY25653" fmla="*/ 682228 h 1106488"/>
              <a:gd name="connsiteX25654" fmla="*/ 829913 w 1031876"/>
              <a:gd name="connsiteY25654" fmla="*/ 682228 h 1106488"/>
              <a:gd name="connsiteX25655" fmla="*/ 828204 w 1031876"/>
              <a:gd name="connsiteY25655" fmla="*/ 682228 h 1106488"/>
              <a:gd name="connsiteX25656" fmla="*/ 827349 w 1031876"/>
              <a:gd name="connsiteY25656" fmla="*/ 682228 h 1106488"/>
              <a:gd name="connsiteX25657" fmla="*/ 834186 w 1031876"/>
              <a:gd name="connsiteY25657" fmla="*/ 675397 h 1106488"/>
              <a:gd name="connsiteX25658" fmla="*/ 835041 w 1031876"/>
              <a:gd name="connsiteY25658" fmla="*/ 675397 h 1106488"/>
              <a:gd name="connsiteX25659" fmla="*/ 838460 w 1031876"/>
              <a:gd name="connsiteY25659" fmla="*/ 675397 h 1106488"/>
              <a:gd name="connsiteX25660" fmla="*/ 841024 w 1031876"/>
              <a:gd name="connsiteY25660" fmla="*/ 675397 h 1106488"/>
              <a:gd name="connsiteX25661" fmla="*/ 840169 w 1031876"/>
              <a:gd name="connsiteY25661" fmla="*/ 672836 h 1106488"/>
              <a:gd name="connsiteX25662" fmla="*/ 838067 w 1031876"/>
              <a:gd name="connsiteY25662" fmla="*/ 673736 h 1106488"/>
              <a:gd name="connsiteX25663" fmla="*/ 841024 w 1031876"/>
              <a:gd name="connsiteY25663" fmla="*/ 668567 h 1106488"/>
              <a:gd name="connsiteX25664" fmla="*/ 841879 w 1031876"/>
              <a:gd name="connsiteY25664" fmla="*/ 661736 h 1106488"/>
              <a:gd name="connsiteX25665" fmla="*/ 847861 w 1031876"/>
              <a:gd name="connsiteY25665" fmla="*/ 661736 h 1106488"/>
              <a:gd name="connsiteX25666" fmla="*/ 854699 w 1031876"/>
              <a:gd name="connsiteY25666" fmla="*/ 668567 h 1106488"/>
              <a:gd name="connsiteX25667" fmla="*/ 854699 w 1031876"/>
              <a:gd name="connsiteY25667" fmla="*/ 671982 h 1106488"/>
              <a:gd name="connsiteX25668" fmla="*/ 854699 w 1031876"/>
              <a:gd name="connsiteY25668" fmla="*/ 675186 h 1106488"/>
              <a:gd name="connsiteX25669" fmla="*/ 858045 w 1031876"/>
              <a:gd name="connsiteY25669" fmla="*/ 669330 h 1106488"/>
              <a:gd name="connsiteX25670" fmla="*/ 862014 w 1031876"/>
              <a:gd name="connsiteY25670" fmla="*/ 668338 h 1106488"/>
              <a:gd name="connsiteX25671" fmla="*/ 858045 w 1031876"/>
              <a:gd name="connsiteY25671" fmla="*/ 672307 h 1106488"/>
              <a:gd name="connsiteX25672" fmla="*/ 854699 w 1031876"/>
              <a:gd name="connsiteY25672" fmla="*/ 675653 h 1106488"/>
              <a:gd name="connsiteX25673" fmla="*/ 854656 w 1031876"/>
              <a:gd name="connsiteY25673" fmla="*/ 675696 h 1106488"/>
              <a:gd name="connsiteX25674" fmla="*/ 853844 w 1031876"/>
              <a:gd name="connsiteY25674" fmla="*/ 681374 h 1106488"/>
              <a:gd name="connsiteX25675" fmla="*/ 852451 w 1031876"/>
              <a:gd name="connsiteY25675" fmla="*/ 681573 h 1106488"/>
              <a:gd name="connsiteX25676" fmla="*/ 854553 w 1031876"/>
              <a:gd name="connsiteY25676" fmla="*/ 675800 h 1106488"/>
              <a:gd name="connsiteX25677" fmla="*/ 854528 w 1031876"/>
              <a:gd name="connsiteY25677" fmla="*/ 675824 h 1106488"/>
              <a:gd name="connsiteX25678" fmla="*/ 852212 w 1031876"/>
              <a:gd name="connsiteY25678" fmla="*/ 681607 h 1106488"/>
              <a:gd name="connsiteX25679" fmla="*/ 847861 w 1031876"/>
              <a:gd name="connsiteY25679" fmla="*/ 682228 h 1106488"/>
              <a:gd name="connsiteX25680" fmla="*/ 847861 w 1031876"/>
              <a:gd name="connsiteY25680" fmla="*/ 688204 h 1106488"/>
              <a:gd name="connsiteX25681" fmla="*/ 847861 w 1031876"/>
              <a:gd name="connsiteY25681" fmla="*/ 688839 h 1106488"/>
              <a:gd name="connsiteX25682" fmla="*/ 848742 w 1031876"/>
              <a:gd name="connsiteY25682" fmla="*/ 687958 h 1106488"/>
              <a:gd name="connsiteX25683" fmla="*/ 851280 w 1031876"/>
              <a:gd name="connsiteY25683" fmla="*/ 684789 h 1106488"/>
              <a:gd name="connsiteX25684" fmla="*/ 853796 w 1031876"/>
              <a:gd name="connsiteY25684" fmla="*/ 682904 h 1106488"/>
              <a:gd name="connsiteX25685" fmla="*/ 854075 w 1031876"/>
              <a:gd name="connsiteY25685" fmla="*/ 682625 h 1106488"/>
              <a:gd name="connsiteX25686" fmla="*/ 854075 w 1031876"/>
              <a:gd name="connsiteY25686" fmla="*/ 682695 h 1106488"/>
              <a:gd name="connsiteX25687" fmla="*/ 854699 w 1031876"/>
              <a:gd name="connsiteY25687" fmla="*/ 682228 h 1106488"/>
              <a:gd name="connsiteX25688" fmla="*/ 854075 w 1031876"/>
              <a:gd name="connsiteY25688" fmla="*/ 682851 h 1106488"/>
              <a:gd name="connsiteX25689" fmla="*/ 854075 w 1031876"/>
              <a:gd name="connsiteY25689" fmla="*/ 685800 h 1106488"/>
              <a:gd name="connsiteX25690" fmla="*/ 854075 w 1031876"/>
              <a:gd name="connsiteY25690" fmla="*/ 688975 h 1106488"/>
              <a:gd name="connsiteX25691" fmla="*/ 854076 w 1031876"/>
              <a:gd name="connsiteY25691" fmla="*/ 688975 h 1106488"/>
              <a:gd name="connsiteX25692" fmla="*/ 850901 w 1031876"/>
              <a:gd name="connsiteY25692" fmla="*/ 691952 h 1106488"/>
              <a:gd name="connsiteX25693" fmla="*/ 847971 w 1031876"/>
              <a:gd name="connsiteY25693" fmla="*/ 689205 h 1106488"/>
              <a:gd name="connsiteX25694" fmla="*/ 850425 w 1031876"/>
              <a:gd name="connsiteY25694" fmla="*/ 692473 h 1106488"/>
              <a:gd name="connsiteX25695" fmla="*/ 847861 w 1031876"/>
              <a:gd name="connsiteY25695" fmla="*/ 695889 h 1106488"/>
              <a:gd name="connsiteX25696" fmla="*/ 841024 w 1031876"/>
              <a:gd name="connsiteY25696" fmla="*/ 702719 h 1106488"/>
              <a:gd name="connsiteX25697" fmla="*/ 841024 w 1031876"/>
              <a:gd name="connsiteY25697" fmla="*/ 695889 h 1106488"/>
              <a:gd name="connsiteX25698" fmla="*/ 841024 w 1031876"/>
              <a:gd name="connsiteY25698" fmla="*/ 702719 h 1106488"/>
              <a:gd name="connsiteX25699" fmla="*/ 834186 w 1031876"/>
              <a:gd name="connsiteY25699" fmla="*/ 709549 h 1106488"/>
              <a:gd name="connsiteX25700" fmla="*/ 834186 w 1031876"/>
              <a:gd name="connsiteY25700" fmla="*/ 716380 h 1106488"/>
              <a:gd name="connsiteX25701" fmla="*/ 840169 w 1031876"/>
              <a:gd name="connsiteY25701" fmla="*/ 717234 h 1106488"/>
              <a:gd name="connsiteX25702" fmla="*/ 840402 w 1031876"/>
              <a:gd name="connsiteY25702" fmla="*/ 718864 h 1106488"/>
              <a:gd name="connsiteX25703" fmla="*/ 840169 w 1031876"/>
              <a:gd name="connsiteY25703" fmla="*/ 719795 h 1106488"/>
              <a:gd name="connsiteX25704" fmla="*/ 834186 w 1031876"/>
              <a:gd name="connsiteY25704" fmla="*/ 723210 h 1106488"/>
              <a:gd name="connsiteX25705" fmla="*/ 841024 w 1031876"/>
              <a:gd name="connsiteY25705" fmla="*/ 723210 h 1106488"/>
              <a:gd name="connsiteX25706" fmla="*/ 836190 w 1031876"/>
              <a:gd name="connsiteY25706" fmla="*/ 723900 h 1106488"/>
              <a:gd name="connsiteX25707" fmla="*/ 835041 w 1031876"/>
              <a:gd name="connsiteY25707" fmla="*/ 724064 h 1106488"/>
              <a:gd name="connsiteX25708" fmla="*/ 834249 w 1031876"/>
              <a:gd name="connsiteY25708" fmla="*/ 729602 h 1106488"/>
              <a:gd name="connsiteX25709" fmla="*/ 834186 w 1031876"/>
              <a:gd name="connsiteY25709" fmla="*/ 730041 h 1106488"/>
              <a:gd name="connsiteX25710" fmla="*/ 833976 w 1031876"/>
              <a:gd name="connsiteY25710" fmla="*/ 730250 h 1106488"/>
              <a:gd name="connsiteX25711" fmla="*/ 833438 w 1031876"/>
              <a:gd name="connsiteY25711" fmla="*/ 730788 h 1106488"/>
              <a:gd name="connsiteX25712" fmla="*/ 830768 w 1031876"/>
              <a:gd name="connsiteY25712" fmla="*/ 733456 h 1106488"/>
              <a:gd name="connsiteX25713" fmla="*/ 827349 w 1031876"/>
              <a:gd name="connsiteY25713" fmla="*/ 736871 h 1106488"/>
              <a:gd name="connsiteX25714" fmla="*/ 830768 w 1031876"/>
              <a:gd name="connsiteY25714" fmla="*/ 736017 h 1106488"/>
              <a:gd name="connsiteX25715" fmla="*/ 831700 w 1031876"/>
              <a:gd name="connsiteY25715" fmla="*/ 734387 h 1106488"/>
              <a:gd name="connsiteX25716" fmla="*/ 833438 w 1031876"/>
              <a:gd name="connsiteY25716" fmla="*/ 731349 h 1106488"/>
              <a:gd name="connsiteX25717" fmla="*/ 834066 w 1031876"/>
              <a:gd name="connsiteY25717" fmla="*/ 730250 h 1106488"/>
              <a:gd name="connsiteX25718" fmla="*/ 834186 w 1031876"/>
              <a:gd name="connsiteY25718" fmla="*/ 730041 h 1106488"/>
              <a:gd name="connsiteX25719" fmla="*/ 834186 w 1031876"/>
              <a:gd name="connsiteY25719" fmla="*/ 730250 h 1106488"/>
              <a:gd name="connsiteX25720" fmla="*/ 834186 w 1031876"/>
              <a:gd name="connsiteY25720" fmla="*/ 730894 h 1106488"/>
              <a:gd name="connsiteX25721" fmla="*/ 834186 w 1031876"/>
              <a:gd name="connsiteY25721" fmla="*/ 736871 h 1106488"/>
              <a:gd name="connsiteX25722" fmla="*/ 827349 w 1031876"/>
              <a:gd name="connsiteY25722" fmla="*/ 743702 h 1106488"/>
              <a:gd name="connsiteX25723" fmla="*/ 822783 w 1031876"/>
              <a:gd name="connsiteY25723" fmla="*/ 743702 h 1106488"/>
              <a:gd name="connsiteX25724" fmla="*/ 820738 w 1031876"/>
              <a:gd name="connsiteY25724" fmla="*/ 744538 h 1106488"/>
              <a:gd name="connsiteX25725" fmla="*/ 822039 w 1031876"/>
              <a:gd name="connsiteY25725" fmla="*/ 743702 h 1106488"/>
              <a:gd name="connsiteX25726" fmla="*/ 821366 w 1031876"/>
              <a:gd name="connsiteY25726" fmla="*/ 743702 h 1106488"/>
              <a:gd name="connsiteX25727" fmla="*/ 820511 w 1031876"/>
              <a:gd name="connsiteY25727" fmla="*/ 743702 h 1106488"/>
              <a:gd name="connsiteX25728" fmla="*/ 820511 w 1031876"/>
              <a:gd name="connsiteY25728" fmla="*/ 750532 h 1106488"/>
              <a:gd name="connsiteX25729" fmla="*/ 819656 w 1031876"/>
              <a:gd name="connsiteY25729" fmla="*/ 756509 h 1106488"/>
              <a:gd name="connsiteX25730" fmla="*/ 814552 w 1031876"/>
              <a:gd name="connsiteY25730" fmla="*/ 757237 h 1106488"/>
              <a:gd name="connsiteX25731" fmla="*/ 813674 w 1031876"/>
              <a:gd name="connsiteY25731" fmla="*/ 757362 h 1106488"/>
              <a:gd name="connsiteX25732" fmla="*/ 810255 w 1031876"/>
              <a:gd name="connsiteY25732" fmla="*/ 761631 h 1106488"/>
              <a:gd name="connsiteX25733" fmla="*/ 808693 w 1031876"/>
              <a:gd name="connsiteY25733" fmla="*/ 765922 h 1106488"/>
              <a:gd name="connsiteX25734" fmla="*/ 808832 w 1031876"/>
              <a:gd name="connsiteY25734" fmla="*/ 765969 h 1106488"/>
              <a:gd name="connsiteX25735" fmla="*/ 808637 w 1031876"/>
              <a:gd name="connsiteY25735" fmla="*/ 766424 h 1106488"/>
              <a:gd name="connsiteX25736" fmla="*/ 808532 w 1031876"/>
              <a:gd name="connsiteY25736" fmla="*/ 766364 h 1106488"/>
              <a:gd name="connsiteX25737" fmla="*/ 807795 w 1031876"/>
              <a:gd name="connsiteY25737" fmla="*/ 768390 h 1106488"/>
              <a:gd name="connsiteX25738" fmla="*/ 808637 w 1031876"/>
              <a:gd name="connsiteY25738" fmla="*/ 766424 h 1106488"/>
              <a:gd name="connsiteX25739" fmla="*/ 812007 w 1031876"/>
              <a:gd name="connsiteY25739" fmla="*/ 768350 h 1106488"/>
              <a:gd name="connsiteX25740" fmla="*/ 812801 w 1031876"/>
              <a:gd name="connsiteY25740" fmla="*/ 771525 h 1106488"/>
              <a:gd name="connsiteX25741" fmla="*/ 806451 w 1031876"/>
              <a:gd name="connsiteY25741" fmla="*/ 771525 h 1106488"/>
              <a:gd name="connsiteX25742" fmla="*/ 806666 w 1031876"/>
              <a:gd name="connsiteY25742" fmla="*/ 771023 h 1106488"/>
              <a:gd name="connsiteX25743" fmla="*/ 803417 w 1031876"/>
              <a:gd name="connsiteY25743" fmla="*/ 771023 h 1106488"/>
              <a:gd name="connsiteX25744" fmla="*/ 799998 w 1031876"/>
              <a:gd name="connsiteY25744" fmla="*/ 771023 h 1106488"/>
              <a:gd name="connsiteX25745" fmla="*/ 799998 w 1031876"/>
              <a:gd name="connsiteY25745" fmla="*/ 777854 h 1106488"/>
              <a:gd name="connsiteX25746" fmla="*/ 797434 w 1031876"/>
              <a:gd name="connsiteY25746" fmla="*/ 777854 h 1106488"/>
              <a:gd name="connsiteX25747" fmla="*/ 794016 w 1031876"/>
              <a:gd name="connsiteY25747" fmla="*/ 777854 h 1106488"/>
              <a:gd name="connsiteX25748" fmla="*/ 793161 w 1031876"/>
              <a:gd name="connsiteY25748" fmla="*/ 777854 h 1106488"/>
              <a:gd name="connsiteX25749" fmla="*/ 793161 w 1031876"/>
              <a:gd name="connsiteY25749" fmla="*/ 784684 h 1106488"/>
              <a:gd name="connsiteX25750" fmla="*/ 793161 w 1031876"/>
              <a:gd name="connsiteY25750" fmla="*/ 791515 h 1106488"/>
              <a:gd name="connsiteX25751" fmla="*/ 786323 w 1031876"/>
              <a:gd name="connsiteY25751" fmla="*/ 791515 h 1106488"/>
              <a:gd name="connsiteX25752" fmla="*/ 783366 w 1031876"/>
              <a:gd name="connsiteY25752" fmla="*/ 789299 h 1106488"/>
              <a:gd name="connsiteX25753" fmla="*/ 782905 w 1031876"/>
              <a:gd name="connsiteY25753" fmla="*/ 788953 h 1106488"/>
              <a:gd name="connsiteX25754" fmla="*/ 779486 w 1031876"/>
              <a:gd name="connsiteY25754" fmla="*/ 791515 h 1106488"/>
              <a:gd name="connsiteX25755" fmla="*/ 772648 w 1031876"/>
              <a:gd name="connsiteY25755" fmla="*/ 798345 h 1106488"/>
              <a:gd name="connsiteX25756" fmla="*/ 778631 w 1031876"/>
              <a:gd name="connsiteY25756" fmla="*/ 798345 h 1106488"/>
              <a:gd name="connsiteX25757" fmla="*/ 779463 w 1031876"/>
              <a:gd name="connsiteY25757" fmla="*/ 798345 h 1106488"/>
              <a:gd name="connsiteX25758" fmla="*/ 779486 w 1031876"/>
              <a:gd name="connsiteY25758" fmla="*/ 798345 h 1106488"/>
              <a:gd name="connsiteX25759" fmla="*/ 779463 w 1031876"/>
              <a:gd name="connsiteY25759" fmla="*/ 798368 h 1106488"/>
              <a:gd name="connsiteX25760" fmla="*/ 779271 w 1031876"/>
              <a:gd name="connsiteY25760" fmla="*/ 798560 h 1106488"/>
              <a:gd name="connsiteX25761" fmla="*/ 779463 w 1031876"/>
              <a:gd name="connsiteY25761" fmla="*/ 798512 h 1106488"/>
              <a:gd name="connsiteX25762" fmla="*/ 778570 w 1031876"/>
              <a:gd name="connsiteY25762" fmla="*/ 804763 h 1106488"/>
              <a:gd name="connsiteX25763" fmla="*/ 777877 w 1031876"/>
              <a:gd name="connsiteY25763" fmla="*/ 804862 h 1106488"/>
              <a:gd name="connsiteX25764" fmla="*/ 778669 w 1031876"/>
              <a:gd name="connsiteY25764" fmla="*/ 804862 h 1106488"/>
              <a:gd name="connsiteX25765" fmla="*/ 779463 w 1031876"/>
              <a:gd name="connsiteY25765" fmla="*/ 804862 h 1106488"/>
              <a:gd name="connsiteX25766" fmla="*/ 778669 w 1031876"/>
              <a:gd name="connsiteY25766" fmla="*/ 805854 h 1106488"/>
              <a:gd name="connsiteX25767" fmla="*/ 773181 w 1031876"/>
              <a:gd name="connsiteY25767" fmla="*/ 812715 h 1106488"/>
              <a:gd name="connsiteX25768" fmla="*/ 773186 w 1031876"/>
              <a:gd name="connsiteY25768" fmla="*/ 812722 h 1106488"/>
              <a:gd name="connsiteX25769" fmla="*/ 778669 w 1031876"/>
              <a:gd name="connsiteY25769" fmla="*/ 806847 h 1106488"/>
              <a:gd name="connsiteX25770" fmla="*/ 779463 w 1031876"/>
              <a:gd name="connsiteY25770" fmla="*/ 812800 h 1106488"/>
              <a:gd name="connsiteX25771" fmla="*/ 773907 w 1031876"/>
              <a:gd name="connsiteY25771" fmla="*/ 812800 h 1106488"/>
              <a:gd name="connsiteX25772" fmla="*/ 773244 w 1031876"/>
              <a:gd name="connsiteY25772" fmla="*/ 812800 h 1106488"/>
              <a:gd name="connsiteX25773" fmla="*/ 775212 w 1031876"/>
              <a:gd name="connsiteY25773" fmla="*/ 815421 h 1106488"/>
              <a:gd name="connsiteX25774" fmla="*/ 774311 w 1031876"/>
              <a:gd name="connsiteY25774" fmla="*/ 816621 h 1106488"/>
              <a:gd name="connsiteX25775" fmla="*/ 773503 w 1031876"/>
              <a:gd name="connsiteY25775" fmla="*/ 816275 h 1106488"/>
              <a:gd name="connsiteX25776" fmla="*/ 772648 w 1031876"/>
              <a:gd name="connsiteY25776" fmla="*/ 818836 h 1106488"/>
              <a:gd name="connsiteX25777" fmla="*/ 772648 w 1031876"/>
              <a:gd name="connsiteY25777" fmla="*/ 815421 h 1106488"/>
              <a:gd name="connsiteX25778" fmla="*/ 772648 w 1031876"/>
              <a:gd name="connsiteY25778" fmla="*/ 814567 h 1106488"/>
              <a:gd name="connsiteX25779" fmla="*/ 772648 w 1031876"/>
              <a:gd name="connsiteY25779" fmla="*/ 812860 h 1106488"/>
              <a:gd name="connsiteX25780" fmla="*/ 772648 w 1031876"/>
              <a:gd name="connsiteY25780" fmla="*/ 812006 h 1106488"/>
              <a:gd name="connsiteX25781" fmla="*/ 773113 w 1031876"/>
              <a:gd name="connsiteY25781" fmla="*/ 812625 h 1106488"/>
              <a:gd name="connsiteX25782" fmla="*/ 773113 w 1031876"/>
              <a:gd name="connsiteY25782" fmla="*/ 808831 h 1106488"/>
              <a:gd name="connsiteX25783" fmla="*/ 773113 w 1031876"/>
              <a:gd name="connsiteY25783" fmla="*/ 806900 h 1106488"/>
              <a:gd name="connsiteX25784" fmla="*/ 772648 w 1031876"/>
              <a:gd name="connsiteY25784" fmla="*/ 807225 h 1106488"/>
              <a:gd name="connsiteX25785" fmla="*/ 772648 w 1031876"/>
              <a:gd name="connsiteY25785" fmla="*/ 805656 h 1106488"/>
              <a:gd name="connsiteX25786" fmla="*/ 772648 w 1031876"/>
              <a:gd name="connsiteY25786" fmla="*/ 805609 h 1106488"/>
              <a:gd name="connsiteX25787" fmla="*/ 772585 w 1031876"/>
              <a:gd name="connsiteY25787" fmla="*/ 805618 h 1106488"/>
              <a:gd name="connsiteX25788" fmla="*/ 772579 w 1031876"/>
              <a:gd name="connsiteY25788" fmla="*/ 805656 h 1106488"/>
              <a:gd name="connsiteX25789" fmla="*/ 772322 w 1031876"/>
              <a:gd name="connsiteY25789" fmla="*/ 807452 h 1106488"/>
              <a:gd name="connsiteX25790" fmla="*/ 772319 w 1031876"/>
              <a:gd name="connsiteY25790" fmla="*/ 807454 h 1106488"/>
              <a:gd name="connsiteX25791" fmla="*/ 772319 w 1031876"/>
              <a:gd name="connsiteY25791" fmla="*/ 807473 h 1106488"/>
              <a:gd name="connsiteX25792" fmla="*/ 772322 w 1031876"/>
              <a:gd name="connsiteY25792" fmla="*/ 807452 h 1106488"/>
              <a:gd name="connsiteX25793" fmla="*/ 772648 w 1031876"/>
              <a:gd name="connsiteY25793" fmla="*/ 807225 h 1106488"/>
              <a:gd name="connsiteX25794" fmla="*/ 772648 w 1031876"/>
              <a:gd name="connsiteY25794" fmla="*/ 808591 h 1106488"/>
              <a:gd name="connsiteX25795" fmla="*/ 772648 w 1031876"/>
              <a:gd name="connsiteY25795" fmla="*/ 809444 h 1106488"/>
              <a:gd name="connsiteX25796" fmla="*/ 772648 w 1031876"/>
              <a:gd name="connsiteY25796" fmla="*/ 812006 h 1106488"/>
              <a:gd name="connsiteX25797" fmla="*/ 772319 w 1031876"/>
              <a:gd name="connsiteY25797" fmla="*/ 812053 h 1106488"/>
              <a:gd name="connsiteX25798" fmla="*/ 772319 w 1031876"/>
              <a:gd name="connsiteY25798" fmla="*/ 812088 h 1106488"/>
              <a:gd name="connsiteX25799" fmla="*/ 772648 w 1031876"/>
              <a:gd name="connsiteY25799" fmla="*/ 812006 h 1106488"/>
              <a:gd name="connsiteX25800" fmla="*/ 772319 w 1031876"/>
              <a:gd name="connsiteY25800" fmla="*/ 812125 h 1106488"/>
              <a:gd name="connsiteX25801" fmla="*/ 772319 w 1031876"/>
              <a:gd name="connsiteY25801" fmla="*/ 812335 h 1106488"/>
              <a:gd name="connsiteX25802" fmla="*/ 772648 w 1031876"/>
              <a:gd name="connsiteY25802" fmla="*/ 812006 h 1106488"/>
              <a:gd name="connsiteX25803" fmla="*/ 765810 w 1031876"/>
              <a:gd name="connsiteY25803" fmla="*/ 818836 h 1106488"/>
              <a:gd name="connsiteX25804" fmla="*/ 769229 w 1031876"/>
              <a:gd name="connsiteY25804" fmla="*/ 815421 h 1106488"/>
              <a:gd name="connsiteX25805" fmla="*/ 771853 w 1031876"/>
              <a:gd name="connsiteY25805" fmla="*/ 812800 h 1106488"/>
              <a:gd name="connsiteX25806" fmla="*/ 770462 w 1031876"/>
              <a:gd name="connsiteY25806" fmla="*/ 812800 h 1106488"/>
              <a:gd name="connsiteX25807" fmla="*/ 768949 w 1031876"/>
              <a:gd name="connsiteY25807" fmla="*/ 813350 h 1106488"/>
              <a:gd name="connsiteX25808" fmla="*/ 769229 w 1031876"/>
              <a:gd name="connsiteY25808" fmla="*/ 812860 h 1106488"/>
              <a:gd name="connsiteX25809" fmla="*/ 769467 w 1031876"/>
              <a:gd name="connsiteY25809" fmla="*/ 812800 h 1106488"/>
              <a:gd name="connsiteX25810" fmla="*/ 768747 w 1031876"/>
              <a:gd name="connsiteY25810" fmla="*/ 812800 h 1106488"/>
              <a:gd name="connsiteX25811" fmla="*/ 767082 w 1031876"/>
              <a:gd name="connsiteY25811" fmla="*/ 812800 h 1106488"/>
              <a:gd name="connsiteX25812" fmla="*/ 766665 w 1031876"/>
              <a:gd name="connsiteY25812" fmla="*/ 812860 h 1106488"/>
              <a:gd name="connsiteX25813" fmla="*/ 766466 w 1031876"/>
              <a:gd name="connsiteY25813" fmla="*/ 814252 h 1106488"/>
              <a:gd name="connsiteX25814" fmla="*/ 765435 w 1031876"/>
              <a:gd name="connsiteY25814" fmla="*/ 814626 h 1106488"/>
              <a:gd name="connsiteX25815" fmla="*/ 765696 w 1031876"/>
              <a:gd name="connsiteY25815" fmla="*/ 812800 h 1106488"/>
              <a:gd name="connsiteX25816" fmla="*/ 765356 w 1031876"/>
              <a:gd name="connsiteY25816" fmla="*/ 812800 h 1106488"/>
              <a:gd name="connsiteX25817" fmla="*/ 764017 w 1031876"/>
              <a:gd name="connsiteY25817" fmla="*/ 815141 h 1106488"/>
              <a:gd name="connsiteX25818" fmla="*/ 763246 w 1031876"/>
              <a:gd name="connsiteY25818" fmla="*/ 815421 h 1106488"/>
              <a:gd name="connsiteX25819" fmla="*/ 758973 w 1031876"/>
              <a:gd name="connsiteY25819" fmla="*/ 818836 h 1106488"/>
              <a:gd name="connsiteX25820" fmla="*/ 765810 w 1031876"/>
              <a:gd name="connsiteY25820" fmla="*/ 818836 h 1106488"/>
              <a:gd name="connsiteX25821" fmla="*/ 758973 w 1031876"/>
              <a:gd name="connsiteY25821" fmla="*/ 825667 h 1106488"/>
              <a:gd name="connsiteX25822" fmla="*/ 752135 w 1031876"/>
              <a:gd name="connsiteY25822" fmla="*/ 832497 h 1106488"/>
              <a:gd name="connsiteX25823" fmla="*/ 765810 w 1031876"/>
              <a:gd name="connsiteY25823" fmla="*/ 832497 h 1106488"/>
              <a:gd name="connsiteX25824" fmla="*/ 758973 w 1031876"/>
              <a:gd name="connsiteY25824" fmla="*/ 832497 h 1106488"/>
              <a:gd name="connsiteX25825" fmla="*/ 758973 w 1031876"/>
              <a:gd name="connsiteY25825" fmla="*/ 833351 h 1106488"/>
              <a:gd name="connsiteX25826" fmla="*/ 758973 w 1031876"/>
              <a:gd name="connsiteY25826" fmla="*/ 836766 h 1106488"/>
              <a:gd name="connsiteX25827" fmla="*/ 758973 w 1031876"/>
              <a:gd name="connsiteY25827" fmla="*/ 839328 h 1106488"/>
              <a:gd name="connsiteX25828" fmla="*/ 765810 w 1031876"/>
              <a:gd name="connsiteY25828" fmla="*/ 832497 h 1106488"/>
              <a:gd name="connsiteX25829" fmla="*/ 772648 w 1031876"/>
              <a:gd name="connsiteY25829" fmla="*/ 832497 h 1106488"/>
              <a:gd name="connsiteX25830" fmla="*/ 765810 w 1031876"/>
              <a:gd name="connsiteY25830" fmla="*/ 839328 h 1106488"/>
              <a:gd name="connsiteX25831" fmla="*/ 772648 w 1031876"/>
              <a:gd name="connsiteY25831" fmla="*/ 839328 h 1106488"/>
              <a:gd name="connsiteX25832" fmla="*/ 772648 w 1031876"/>
              <a:gd name="connsiteY25832" fmla="*/ 832497 h 1106488"/>
              <a:gd name="connsiteX25833" fmla="*/ 779486 w 1031876"/>
              <a:gd name="connsiteY25833" fmla="*/ 832497 h 1106488"/>
              <a:gd name="connsiteX25834" fmla="*/ 779486 w 1031876"/>
              <a:gd name="connsiteY25834" fmla="*/ 825667 h 1106488"/>
              <a:gd name="connsiteX25835" fmla="*/ 783588 w 1031876"/>
              <a:gd name="connsiteY25835" fmla="*/ 823618 h 1106488"/>
              <a:gd name="connsiteX25836" fmla="*/ 786323 w 1031876"/>
              <a:gd name="connsiteY25836" fmla="*/ 825667 h 1106488"/>
              <a:gd name="connsiteX25837" fmla="*/ 789742 w 1031876"/>
              <a:gd name="connsiteY25837" fmla="*/ 822252 h 1106488"/>
              <a:gd name="connsiteX25838" fmla="*/ 792847 w 1031876"/>
              <a:gd name="connsiteY25838" fmla="*/ 819150 h 1106488"/>
              <a:gd name="connsiteX25839" fmla="*/ 792957 w 1031876"/>
              <a:gd name="connsiteY25839" fmla="*/ 819040 h 1106488"/>
              <a:gd name="connsiteX25840" fmla="*/ 792957 w 1031876"/>
              <a:gd name="connsiteY25840" fmla="*/ 818938 h 1106488"/>
              <a:gd name="connsiteX25841" fmla="*/ 792533 w 1031876"/>
              <a:gd name="connsiteY25841" fmla="*/ 819150 h 1106488"/>
              <a:gd name="connsiteX25842" fmla="*/ 786323 w 1031876"/>
              <a:gd name="connsiteY25842" fmla="*/ 822252 h 1106488"/>
              <a:gd name="connsiteX25843" fmla="*/ 783588 w 1031876"/>
              <a:gd name="connsiteY25843" fmla="*/ 823618 h 1106488"/>
              <a:gd name="connsiteX25844" fmla="*/ 782905 w 1031876"/>
              <a:gd name="connsiteY25844" fmla="*/ 823105 h 1106488"/>
              <a:gd name="connsiteX25845" fmla="*/ 779486 w 1031876"/>
              <a:gd name="connsiteY25845" fmla="*/ 825667 h 1106488"/>
              <a:gd name="connsiteX25846" fmla="*/ 782905 w 1031876"/>
              <a:gd name="connsiteY25846" fmla="*/ 822252 h 1106488"/>
              <a:gd name="connsiteX25847" fmla="*/ 786009 w 1031876"/>
              <a:gd name="connsiteY25847" fmla="*/ 819150 h 1106488"/>
              <a:gd name="connsiteX25848" fmla="*/ 786037 w 1031876"/>
              <a:gd name="connsiteY25848" fmla="*/ 819122 h 1106488"/>
              <a:gd name="connsiteX25849" fmla="*/ 785813 w 1031876"/>
              <a:gd name="connsiteY25849" fmla="*/ 819150 h 1106488"/>
              <a:gd name="connsiteX25850" fmla="*/ 786065 w 1031876"/>
              <a:gd name="connsiteY25850" fmla="*/ 819094 h 1106488"/>
              <a:gd name="connsiteX25851" fmla="*/ 786323 w 1031876"/>
              <a:gd name="connsiteY25851" fmla="*/ 818836 h 1106488"/>
              <a:gd name="connsiteX25852" fmla="*/ 787225 w 1031876"/>
              <a:gd name="connsiteY25852" fmla="*/ 818836 h 1106488"/>
              <a:gd name="connsiteX25853" fmla="*/ 789385 w 1031876"/>
              <a:gd name="connsiteY25853" fmla="*/ 818356 h 1106488"/>
              <a:gd name="connsiteX25854" fmla="*/ 792957 w 1031876"/>
              <a:gd name="connsiteY25854" fmla="*/ 812800 h 1106488"/>
              <a:gd name="connsiteX25855" fmla="*/ 792064 w 1031876"/>
              <a:gd name="connsiteY25855" fmla="*/ 818356 h 1106488"/>
              <a:gd name="connsiteX25856" fmla="*/ 788284 w 1031876"/>
              <a:gd name="connsiteY25856" fmla="*/ 818836 h 1106488"/>
              <a:gd name="connsiteX25857" fmla="*/ 792306 w 1031876"/>
              <a:gd name="connsiteY25857" fmla="*/ 818836 h 1106488"/>
              <a:gd name="connsiteX25858" fmla="*/ 792957 w 1031876"/>
              <a:gd name="connsiteY25858" fmla="*/ 818836 h 1106488"/>
              <a:gd name="connsiteX25859" fmla="*/ 792957 w 1031876"/>
              <a:gd name="connsiteY25859" fmla="*/ 813594 h 1106488"/>
              <a:gd name="connsiteX25860" fmla="*/ 792957 w 1031876"/>
              <a:gd name="connsiteY25860" fmla="*/ 812800 h 1106488"/>
              <a:gd name="connsiteX25861" fmla="*/ 795555 w 1031876"/>
              <a:gd name="connsiteY25861" fmla="*/ 814532 h 1106488"/>
              <a:gd name="connsiteX25862" fmla="*/ 796529 w 1031876"/>
              <a:gd name="connsiteY25862" fmla="*/ 815181 h 1106488"/>
              <a:gd name="connsiteX25863" fmla="*/ 799998 w 1031876"/>
              <a:gd name="connsiteY25863" fmla="*/ 812869 h 1106488"/>
              <a:gd name="connsiteX25864" fmla="*/ 799998 w 1031876"/>
              <a:gd name="connsiteY25864" fmla="*/ 812860 h 1106488"/>
              <a:gd name="connsiteX25865" fmla="*/ 799998 w 1031876"/>
              <a:gd name="connsiteY25865" fmla="*/ 812757 h 1106488"/>
              <a:gd name="connsiteX25866" fmla="*/ 797720 w 1031876"/>
              <a:gd name="connsiteY25866" fmla="*/ 811808 h 1106488"/>
              <a:gd name="connsiteX25867" fmla="*/ 800101 w 1031876"/>
              <a:gd name="connsiteY25867" fmla="*/ 804862 h 1106488"/>
              <a:gd name="connsiteX25868" fmla="*/ 800101 w 1031876"/>
              <a:gd name="connsiteY25868" fmla="*/ 808831 h 1106488"/>
              <a:gd name="connsiteX25869" fmla="*/ 800101 w 1031876"/>
              <a:gd name="connsiteY25869" fmla="*/ 811808 h 1106488"/>
              <a:gd name="connsiteX25870" fmla="*/ 800101 w 1031876"/>
              <a:gd name="connsiteY25870" fmla="*/ 812006 h 1106488"/>
              <a:gd name="connsiteX25871" fmla="*/ 803417 w 1031876"/>
              <a:gd name="connsiteY25871" fmla="*/ 812006 h 1106488"/>
              <a:gd name="connsiteX25872" fmla="*/ 806451 w 1031876"/>
              <a:gd name="connsiteY25872" fmla="*/ 812006 h 1106488"/>
              <a:gd name="connsiteX25873" fmla="*/ 806836 w 1031876"/>
              <a:gd name="connsiteY25873" fmla="*/ 812006 h 1106488"/>
              <a:gd name="connsiteX25874" fmla="*/ 806451 w 1031876"/>
              <a:gd name="connsiteY25874" fmla="*/ 812679 h 1106488"/>
              <a:gd name="connsiteX25875" fmla="*/ 806370 w 1031876"/>
              <a:gd name="connsiteY25875" fmla="*/ 812820 h 1106488"/>
              <a:gd name="connsiteX25876" fmla="*/ 806450 w 1031876"/>
              <a:gd name="connsiteY25876" fmla="*/ 812800 h 1106488"/>
              <a:gd name="connsiteX25877" fmla="*/ 806290 w 1031876"/>
              <a:gd name="connsiteY25877" fmla="*/ 812960 h 1106488"/>
              <a:gd name="connsiteX25878" fmla="*/ 803417 w 1031876"/>
              <a:gd name="connsiteY25878" fmla="*/ 817983 h 1106488"/>
              <a:gd name="connsiteX25879" fmla="*/ 800552 w 1031876"/>
              <a:gd name="connsiteY25879" fmla="*/ 818698 h 1106488"/>
              <a:gd name="connsiteX25880" fmla="*/ 800483 w 1031876"/>
              <a:gd name="connsiteY25880" fmla="*/ 818767 h 1106488"/>
              <a:gd name="connsiteX25881" fmla="*/ 805981 w 1031876"/>
              <a:gd name="connsiteY25881" fmla="*/ 817983 h 1106488"/>
              <a:gd name="connsiteX25882" fmla="*/ 806759 w 1031876"/>
              <a:gd name="connsiteY25882" fmla="*/ 812543 h 1106488"/>
              <a:gd name="connsiteX25883" fmla="*/ 806836 w 1031876"/>
              <a:gd name="connsiteY25883" fmla="*/ 812006 h 1106488"/>
              <a:gd name="connsiteX25884" fmla="*/ 807404 w 1031876"/>
              <a:gd name="connsiteY25884" fmla="*/ 812006 h 1106488"/>
              <a:gd name="connsiteX25885" fmla="*/ 810255 w 1031876"/>
              <a:gd name="connsiteY25885" fmla="*/ 812006 h 1106488"/>
              <a:gd name="connsiteX25886" fmla="*/ 812642 w 1031876"/>
              <a:gd name="connsiteY25886" fmla="*/ 812006 h 1106488"/>
              <a:gd name="connsiteX25887" fmla="*/ 813076 w 1031876"/>
              <a:gd name="connsiteY25887" fmla="*/ 812006 h 1106488"/>
              <a:gd name="connsiteX25888" fmla="*/ 813595 w 1031876"/>
              <a:gd name="connsiteY25888" fmla="*/ 811506 h 1106488"/>
              <a:gd name="connsiteX25889" fmla="*/ 816373 w 1031876"/>
              <a:gd name="connsiteY25889" fmla="*/ 808831 h 1106488"/>
              <a:gd name="connsiteX25890" fmla="*/ 819945 w 1031876"/>
              <a:gd name="connsiteY25890" fmla="*/ 805391 h 1106488"/>
              <a:gd name="connsiteX25891" fmla="*/ 820738 w 1031876"/>
              <a:gd name="connsiteY25891" fmla="*/ 805391 h 1106488"/>
              <a:gd name="connsiteX25892" fmla="*/ 820738 w 1031876"/>
              <a:gd name="connsiteY25892" fmla="*/ 804862 h 1106488"/>
              <a:gd name="connsiteX25893" fmla="*/ 820968 w 1031876"/>
              <a:gd name="connsiteY25893" fmla="*/ 804862 h 1106488"/>
              <a:gd name="connsiteX25894" fmla="*/ 820983 w 1031876"/>
              <a:gd name="connsiteY25894" fmla="*/ 804801 h 1106488"/>
              <a:gd name="connsiteX25895" fmla="*/ 820738 w 1031876"/>
              <a:gd name="connsiteY25895" fmla="*/ 804862 h 1106488"/>
              <a:gd name="connsiteX25896" fmla="*/ 821041 w 1031876"/>
              <a:gd name="connsiteY25896" fmla="*/ 804559 h 1106488"/>
              <a:gd name="connsiteX25897" fmla="*/ 821581 w 1031876"/>
              <a:gd name="connsiteY25897" fmla="*/ 802323 h 1106488"/>
              <a:gd name="connsiteX25898" fmla="*/ 825735 w 1031876"/>
              <a:gd name="connsiteY25898" fmla="*/ 799866 h 1106488"/>
              <a:gd name="connsiteX25899" fmla="*/ 827088 w 1031876"/>
              <a:gd name="connsiteY25899" fmla="*/ 798512 h 1106488"/>
              <a:gd name="connsiteX25900" fmla="*/ 826611 w 1031876"/>
              <a:gd name="connsiteY25900" fmla="*/ 799347 h 1106488"/>
              <a:gd name="connsiteX25901" fmla="*/ 827088 w 1031876"/>
              <a:gd name="connsiteY25901" fmla="*/ 799065 h 1106488"/>
              <a:gd name="connsiteX25902" fmla="*/ 827089 w 1031876"/>
              <a:gd name="connsiteY25902" fmla="*/ 799064 h 1106488"/>
              <a:gd name="connsiteX25903" fmla="*/ 827485 w 1031876"/>
              <a:gd name="connsiteY25903" fmla="*/ 798830 h 1106488"/>
              <a:gd name="connsiteX25904" fmla="*/ 827089 w 1031876"/>
              <a:gd name="connsiteY25904" fmla="*/ 799548 h 1106488"/>
              <a:gd name="connsiteX25905" fmla="*/ 827088 w 1031876"/>
              <a:gd name="connsiteY25905" fmla="*/ 799549 h 1106488"/>
              <a:gd name="connsiteX25906" fmla="*/ 824112 w 1031876"/>
              <a:gd name="connsiteY25906" fmla="*/ 804942 h 1106488"/>
              <a:gd name="connsiteX25907" fmla="*/ 822375 w 1031876"/>
              <a:gd name="connsiteY25907" fmla="*/ 805391 h 1106488"/>
              <a:gd name="connsiteX25908" fmla="*/ 823517 w 1031876"/>
              <a:gd name="connsiteY25908" fmla="*/ 805391 h 1106488"/>
              <a:gd name="connsiteX25909" fmla="*/ 827089 w 1031876"/>
              <a:gd name="connsiteY25909" fmla="*/ 805391 h 1106488"/>
              <a:gd name="connsiteX25910" fmla="*/ 819945 w 1031876"/>
              <a:gd name="connsiteY25910" fmla="*/ 812271 h 1106488"/>
              <a:gd name="connsiteX25911" fmla="*/ 819052 w 1031876"/>
              <a:gd name="connsiteY25911" fmla="*/ 812271 h 1106488"/>
              <a:gd name="connsiteX25912" fmla="*/ 813608 w 1031876"/>
              <a:gd name="connsiteY25912" fmla="*/ 812271 h 1106488"/>
              <a:gd name="connsiteX25913" fmla="*/ 813595 w 1031876"/>
              <a:gd name="connsiteY25913" fmla="*/ 812323 h 1106488"/>
              <a:gd name="connsiteX25914" fmla="*/ 813496 w 1031876"/>
              <a:gd name="connsiteY25914" fmla="*/ 812718 h 1106488"/>
              <a:gd name="connsiteX25915" fmla="*/ 813451 w 1031876"/>
              <a:gd name="connsiteY25915" fmla="*/ 812897 h 1106488"/>
              <a:gd name="connsiteX25916" fmla="*/ 812819 w 1031876"/>
              <a:gd name="connsiteY25916" fmla="*/ 815421 h 1106488"/>
              <a:gd name="connsiteX25917" fmla="*/ 806836 w 1031876"/>
              <a:gd name="connsiteY25917" fmla="*/ 818836 h 1106488"/>
              <a:gd name="connsiteX25918" fmla="*/ 812819 w 1031876"/>
              <a:gd name="connsiteY25918" fmla="*/ 812860 h 1106488"/>
              <a:gd name="connsiteX25919" fmla="*/ 813110 w 1031876"/>
              <a:gd name="connsiteY25919" fmla="*/ 812569 h 1106488"/>
              <a:gd name="connsiteX25920" fmla="*/ 813204 w 1031876"/>
              <a:gd name="connsiteY25920" fmla="*/ 812475 h 1106488"/>
              <a:gd name="connsiteX25921" fmla="*/ 813409 w 1031876"/>
              <a:gd name="connsiteY25921" fmla="*/ 812271 h 1106488"/>
              <a:gd name="connsiteX25922" fmla="*/ 812960 w 1031876"/>
              <a:gd name="connsiteY25922" fmla="*/ 812271 h 1106488"/>
              <a:gd name="connsiteX25923" fmla="*/ 812801 w 1031876"/>
              <a:gd name="connsiteY25923" fmla="*/ 812271 h 1106488"/>
              <a:gd name="connsiteX25924" fmla="*/ 812867 w 1031876"/>
              <a:gd name="connsiteY25924" fmla="*/ 812207 h 1106488"/>
              <a:gd name="connsiteX25925" fmla="*/ 810255 w 1031876"/>
              <a:gd name="connsiteY25925" fmla="*/ 812860 h 1106488"/>
              <a:gd name="connsiteX25926" fmla="*/ 806836 w 1031876"/>
              <a:gd name="connsiteY25926" fmla="*/ 818836 h 1106488"/>
              <a:gd name="connsiteX25927" fmla="*/ 807691 w 1031876"/>
              <a:gd name="connsiteY25927" fmla="*/ 818836 h 1106488"/>
              <a:gd name="connsiteX25928" fmla="*/ 813193 w 1031876"/>
              <a:gd name="connsiteY25928" fmla="*/ 818836 h 1106488"/>
              <a:gd name="connsiteX25929" fmla="*/ 813487 w 1031876"/>
              <a:gd name="connsiteY25929" fmla="*/ 818836 h 1106488"/>
              <a:gd name="connsiteX25930" fmla="*/ 817852 w 1031876"/>
              <a:gd name="connsiteY25930" fmla="*/ 816841 h 1106488"/>
              <a:gd name="connsiteX25931" fmla="*/ 816770 w 1031876"/>
              <a:gd name="connsiteY25931" fmla="*/ 818356 h 1106488"/>
              <a:gd name="connsiteX25932" fmla="*/ 813298 w 1031876"/>
              <a:gd name="connsiteY25932" fmla="*/ 819051 h 1106488"/>
              <a:gd name="connsiteX25933" fmla="*/ 813124 w 1031876"/>
              <a:gd name="connsiteY25933" fmla="*/ 819150 h 1106488"/>
              <a:gd name="connsiteX25934" fmla="*/ 807691 w 1031876"/>
              <a:gd name="connsiteY25934" fmla="*/ 822252 h 1106488"/>
              <a:gd name="connsiteX25935" fmla="*/ 806836 w 1031876"/>
              <a:gd name="connsiteY25935" fmla="*/ 825667 h 1106488"/>
              <a:gd name="connsiteX25936" fmla="*/ 804272 w 1031876"/>
              <a:gd name="connsiteY25936" fmla="*/ 826520 h 1106488"/>
              <a:gd name="connsiteX25937" fmla="*/ 804785 w 1031876"/>
              <a:gd name="connsiteY25937" fmla="*/ 827716 h 1106488"/>
              <a:gd name="connsiteX25938" fmla="*/ 803417 w 1031876"/>
              <a:gd name="connsiteY25938" fmla="*/ 829082 h 1106488"/>
              <a:gd name="connsiteX25939" fmla="*/ 799998 w 1031876"/>
              <a:gd name="connsiteY25939" fmla="*/ 832497 h 1106488"/>
              <a:gd name="connsiteX25940" fmla="*/ 796580 w 1031876"/>
              <a:gd name="connsiteY25940" fmla="*/ 832497 h 1106488"/>
              <a:gd name="connsiteX25941" fmla="*/ 794870 w 1031876"/>
              <a:gd name="connsiteY25941" fmla="*/ 832497 h 1106488"/>
              <a:gd name="connsiteX25942" fmla="*/ 793161 w 1031876"/>
              <a:gd name="connsiteY25942" fmla="*/ 832497 h 1106488"/>
              <a:gd name="connsiteX25943" fmla="*/ 793161 w 1031876"/>
              <a:gd name="connsiteY25943" fmla="*/ 839328 h 1106488"/>
              <a:gd name="connsiteX25944" fmla="*/ 799998 w 1031876"/>
              <a:gd name="connsiteY25944" fmla="*/ 832497 h 1106488"/>
              <a:gd name="connsiteX25945" fmla="*/ 803417 w 1031876"/>
              <a:gd name="connsiteY25945" fmla="*/ 831643 h 1106488"/>
              <a:gd name="connsiteX25946" fmla="*/ 805161 w 1031876"/>
              <a:gd name="connsiteY25946" fmla="*/ 828594 h 1106488"/>
              <a:gd name="connsiteX25947" fmla="*/ 806836 w 1031876"/>
              <a:gd name="connsiteY25947" fmla="*/ 832497 h 1106488"/>
              <a:gd name="connsiteX25948" fmla="*/ 813674 w 1031876"/>
              <a:gd name="connsiteY25948" fmla="*/ 832497 h 1106488"/>
              <a:gd name="connsiteX25949" fmla="*/ 813674 w 1031876"/>
              <a:gd name="connsiteY25949" fmla="*/ 825667 h 1106488"/>
              <a:gd name="connsiteX25950" fmla="*/ 820511 w 1031876"/>
              <a:gd name="connsiteY25950" fmla="*/ 818836 h 1106488"/>
              <a:gd name="connsiteX25951" fmla="*/ 827349 w 1031876"/>
              <a:gd name="connsiteY25951" fmla="*/ 818836 h 1106488"/>
              <a:gd name="connsiteX25952" fmla="*/ 820511 w 1031876"/>
              <a:gd name="connsiteY25952" fmla="*/ 825667 h 1106488"/>
              <a:gd name="connsiteX25953" fmla="*/ 827349 w 1031876"/>
              <a:gd name="connsiteY25953" fmla="*/ 818836 h 1106488"/>
              <a:gd name="connsiteX25954" fmla="*/ 827349 w 1031876"/>
              <a:gd name="connsiteY25954" fmla="*/ 825667 h 1106488"/>
              <a:gd name="connsiteX25955" fmla="*/ 830767 w 1031876"/>
              <a:gd name="connsiteY25955" fmla="*/ 818836 h 1106488"/>
              <a:gd name="connsiteX25956" fmla="*/ 827349 w 1031876"/>
              <a:gd name="connsiteY25956" fmla="*/ 818836 h 1106488"/>
              <a:gd name="connsiteX25957" fmla="*/ 831290 w 1031876"/>
              <a:gd name="connsiteY25957" fmla="*/ 814899 h 1106488"/>
              <a:gd name="connsiteX25958" fmla="*/ 834186 w 1031876"/>
              <a:gd name="connsiteY25958" fmla="*/ 812006 h 1106488"/>
              <a:gd name="connsiteX25959" fmla="*/ 830768 w 1031876"/>
              <a:gd name="connsiteY25959" fmla="*/ 818836 h 1106488"/>
              <a:gd name="connsiteX25960" fmla="*/ 831622 w 1031876"/>
              <a:gd name="connsiteY25960" fmla="*/ 818836 h 1106488"/>
              <a:gd name="connsiteX25961" fmla="*/ 833331 w 1031876"/>
              <a:gd name="connsiteY25961" fmla="*/ 818836 h 1106488"/>
              <a:gd name="connsiteX25962" fmla="*/ 834186 w 1031876"/>
              <a:gd name="connsiteY25962" fmla="*/ 818836 h 1106488"/>
              <a:gd name="connsiteX25963" fmla="*/ 834186 w 1031876"/>
              <a:gd name="connsiteY25963" fmla="*/ 817983 h 1106488"/>
              <a:gd name="connsiteX25964" fmla="*/ 834186 w 1031876"/>
              <a:gd name="connsiteY25964" fmla="*/ 814567 h 1106488"/>
              <a:gd name="connsiteX25965" fmla="*/ 834186 w 1031876"/>
              <a:gd name="connsiteY25965" fmla="*/ 812006 h 1106488"/>
              <a:gd name="connsiteX25966" fmla="*/ 841024 w 1031876"/>
              <a:gd name="connsiteY25966" fmla="*/ 812006 h 1106488"/>
              <a:gd name="connsiteX25967" fmla="*/ 847861 w 1031876"/>
              <a:gd name="connsiteY25967" fmla="*/ 805175 h 1106488"/>
              <a:gd name="connsiteX25968" fmla="*/ 854699 w 1031876"/>
              <a:gd name="connsiteY25968" fmla="*/ 805175 h 1106488"/>
              <a:gd name="connsiteX25969" fmla="*/ 854699 w 1031876"/>
              <a:gd name="connsiteY25969" fmla="*/ 798345 h 1106488"/>
              <a:gd name="connsiteX25970" fmla="*/ 861537 w 1031876"/>
              <a:gd name="connsiteY25970" fmla="*/ 798345 h 1106488"/>
              <a:gd name="connsiteX25971" fmla="*/ 862013 w 1031876"/>
              <a:gd name="connsiteY25971" fmla="*/ 798345 h 1106488"/>
              <a:gd name="connsiteX25972" fmla="*/ 867519 w 1031876"/>
              <a:gd name="connsiteY25972" fmla="*/ 798345 h 1106488"/>
              <a:gd name="connsiteX25973" fmla="*/ 868374 w 1031876"/>
              <a:gd name="connsiteY25973" fmla="*/ 798345 h 1106488"/>
              <a:gd name="connsiteX25974" fmla="*/ 861537 w 1031876"/>
              <a:gd name="connsiteY25974" fmla="*/ 805175 h 1106488"/>
              <a:gd name="connsiteX25975" fmla="*/ 854699 w 1031876"/>
              <a:gd name="connsiteY25975" fmla="*/ 812006 h 1106488"/>
              <a:gd name="connsiteX25976" fmla="*/ 857263 w 1031876"/>
              <a:gd name="connsiteY25976" fmla="*/ 812006 h 1106488"/>
              <a:gd name="connsiteX25977" fmla="*/ 858118 w 1031876"/>
              <a:gd name="connsiteY25977" fmla="*/ 812006 h 1106488"/>
              <a:gd name="connsiteX25978" fmla="*/ 861537 w 1031876"/>
              <a:gd name="connsiteY25978" fmla="*/ 812006 h 1106488"/>
              <a:gd name="connsiteX25979" fmla="*/ 862767 w 1031876"/>
              <a:gd name="connsiteY25979" fmla="*/ 811830 h 1106488"/>
              <a:gd name="connsiteX25980" fmla="*/ 867519 w 1031876"/>
              <a:gd name="connsiteY25980" fmla="*/ 811152 h 1106488"/>
              <a:gd name="connsiteX25981" fmla="*/ 868374 w 1031876"/>
              <a:gd name="connsiteY25981" fmla="*/ 805176 h 1106488"/>
              <a:gd name="connsiteX25982" fmla="*/ 866810 w 1031876"/>
              <a:gd name="connsiteY25982" fmla="*/ 806737 h 1106488"/>
              <a:gd name="connsiteX25983" fmla="*/ 867519 w 1031876"/>
              <a:gd name="connsiteY25983" fmla="*/ 806029 h 1106488"/>
              <a:gd name="connsiteX25984" fmla="*/ 868374 w 1031876"/>
              <a:gd name="connsiteY25984" fmla="*/ 805175 h 1106488"/>
              <a:gd name="connsiteX25985" fmla="*/ 868374 w 1031876"/>
              <a:gd name="connsiteY25985" fmla="*/ 805175 h 1106488"/>
              <a:gd name="connsiteX25986" fmla="*/ 874357 w 1031876"/>
              <a:gd name="connsiteY25986" fmla="*/ 801760 h 1106488"/>
              <a:gd name="connsiteX25987" fmla="*/ 874773 w 1031876"/>
              <a:gd name="connsiteY25987" fmla="*/ 800100 h 1106488"/>
              <a:gd name="connsiteX25988" fmla="*/ 874713 w 1031876"/>
              <a:gd name="connsiteY25988" fmla="*/ 800100 h 1106488"/>
              <a:gd name="connsiteX25989" fmla="*/ 874713 w 1031876"/>
              <a:gd name="connsiteY25989" fmla="*/ 798844 h 1106488"/>
              <a:gd name="connsiteX25990" fmla="*/ 868374 w 1031876"/>
              <a:gd name="connsiteY25990" fmla="*/ 805175 h 1106488"/>
              <a:gd name="connsiteX25991" fmla="*/ 868374 w 1031876"/>
              <a:gd name="connsiteY25991" fmla="*/ 799199 h 1106488"/>
              <a:gd name="connsiteX25992" fmla="*/ 868374 w 1031876"/>
              <a:gd name="connsiteY25992" fmla="*/ 798345 h 1106488"/>
              <a:gd name="connsiteX25993" fmla="*/ 869229 w 1031876"/>
              <a:gd name="connsiteY25993" fmla="*/ 798345 h 1106488"/>
              <a:gd name="connsiteX25994" fmla="*/ 871793 w 1031876"/>
              <a:gd name="connsiteY25994" fmla="*/ 798345 h 1106488"/>
              <a:gd name="connsiteX25995" fmla="*/ 873502 w 1031876"/>
              <a:gd name="connsiteY25995" fmla="*/ 798345 h 1106488"/>
              <a:gd name="connsiteX25996" fmla="*/ 874357 w 1031876"/>
              <a:gd name="connsiteY25996" fmla="*/ 798345 h 1106488"/>
              <a:gd name="connsiteX25997" fmla="*/ 875212 w 1031876"/>
              <a:gd name="connsiteY25997" fmla="*/ 798345 h 1106488"/>
              <a:gd name="connsiteX25998" fmla="*/ 875045 w 1031876"/>
              <a:gd name="connsiteY25998" fmla="*/ 798512 h 1106488"/>
              <a:gd name="connsiteX25999" fmla="*/ 875170 w 1031876"/>
              <a:gd name="connsiteY25999" fmla="*/ 798512 h 1106488"/>
              <a:gd name="connsiteX26000" fmla="*/ 875212 w 1031876"/>
              <a:gd name="connsiteY26000" fmla="*/ 798345 h 1106488"/>
              <a:gd name="connsiteX26001" fmla="*/ 876067 w 1031876"/>
              <a:gd name="connsiteY26001" fmla="*/ 794930 h 1106488"/>
              <a:gd name="connsiteX26002" fmla="*/ 881840 w 1031876"/>
              <a:gd name="connsiteY26002" fmla="*/ 791634 h 1106488"/>
              <a:gd name="connsiteX26003" fmla="*/ 880964 w 1031876"/>
              <a:gd name="connsiteY26003" fmla="*/ 791634 h 1106488"/>
              <a:gd name="connsiteX26004" fmla="*/ 875195 w 1031876"/>
              <a:gd name="connsiteY26004" fmla="*/ 791634 h 1106488"/>
              <a:gd name="connsiteX26005" fmla="*/ 875187 w 1031876"/>
              <a:gd name="connsiteY26005" fmla="*/ 791689 h 1106488"/>
              <a:gd name="connsiteX26006" fmla="*/ 875119 w 1031876"/>
              <a:gd name="connsiteY26006" fmla="*/ 792162 h 1106488"/>
              <a:gd name="connsiteX26007" fmla="*/ 876301 w 1031876"/>
              <a:gd name="connsiteY26007" fmla="*/ 792162 h 1106488"/>
              <a:gd name="connsiteX26008" fmla="*/ 876301 w 1031876"/>
              <a:gd name="connsiteY26008" fmla="*/ 793750 h 1106488"/>
              <a:gd name="connsiteX26009" fmla="*/ 874892 w 1031876"/>
              <a:gd name="connsiteY26009" fmla="*/ 793750 h 1106488"/>
              <a:gd name="connsiteX26010" fmla="*/ 874357 w 1031876"/>
              <a:gd name="connsiteY26010" fmla="*/ 797491 h 1106488"/>
              <a:gd name="connsiteX26011" fmla="*/ 868374 w 1031876"/>
              <a:gd name="connsiteY26011" fmla="*/ 798345 h 1106488"/>
              <a:gd name="connsiteX26012" fmla="*/ 869229 w 1031876"/>
              <a:gd name="connsiteY26012" fmla="*/ 797491 h 1106488"/>
              <a:gd name="connsiteX26013" fmla="*/ 874713 w 1031876"/>
              <a:gd name="connsiteY26013" fmla="*/ 792013 h 1106488"/>
              <a:gd name="connsiteX26014" fmla="*/ 874357 w 1031876"/>
              <a:gd name="connsiteY26014" fmla="*/ 792368 h 1106488"/>
              <a:gd name="connsiteX26015" fmla="*/ 868374 w 1031876"/>
              <a:gd name="connsiteY26015" fmla="*/ 798345 h 1106488"/>
              <a:gd name="connsiteX26016" fmla="*/ 873502 w 1031876"/>
              <a:gd name="connsiteY26016" fmla="*/ 792490 h 1106488"/>
              <a:gd name="connsiteX26017" fmla="*/ 874713 w 1031876"/>
              <a:gd name="connsiteY26017" fmla="*/ 791799 h 1106488"/>
              <a:gd name="connsiteX26018" fmla="*/ 874833 w 1031876"/>
              <a:gd name="connsiteY26018" fmla="*/ 791731 h 1106488"/>
              <a:gd name="connsiteX26019" fmla="*/ 874860 w 1031876"/>
              <a:gd name="connsiteY26019" fmla="*/ 791634 h 1106488"/>
              <a:gd name="connsiteX26020" fmla="*/ 874713 w 1031876"/>
              <a:gd name="connsiteY26020" fmla="*/ 791634 h 1106488"/>
              <a:gd name="connsiteX26021" fmla="*/ 874866 w 1031876"/>
              <a:gd name="connsiteY26021" fmla="*/ 791613 h 1106488"/>
              <a:gd name="connsiteX26022" fmla="*/ 874965 w 1031876"/>
              <a:gd name="connsiteY26022" fmla="*/ 791255 h 1106488"/>
              <a:gd name="connsiteX26023" fmla="*/ 874457 w 1031876"/>
              <a:gd name="connsiteY26023" fmla="*/ 790718 h 1106488"/>
              <a:gd name="connsiteX26024" fmla="*/ 875068 w 1031876"/>
              <a:gd name="connsiteY26024" fmla="*/ 785832 h 1106488"/>
              <a:gd name="connsiteX26025" fmla="*/ 875212 w 1031876"/>
              <a:gd name="connsiteY26025" fmla="*/ 785538 h 1106488"/>
              <a:gd name="connsiteX26026" fmla="*/ 875212 w 1031876"/>
              <a:gd name="connsiteY26026" fmla="*/ 788099 h 1106488"/>
              <a:gd name="connsiteX26027" fmla="*/ 875212 w 1031876"/>
              <a:gd name="connsiteY26027" fmla="*/ 788953 h 1106488"/>
              <a:gd name="connsiteX26028" fmla="*/ 875212 w 1031876"/>
              <a:gd name="connsiteY26028" fmla="*/ 790367 h 1106488"/>
              <a:gd name="connsiteX26029" fmla="*/ 875705 w 1031876"/>
              <a:gd name="connsiteY26029" fmla="*/ 788591 h 1106488"/>
              <a:gd name="connsiteX26030" fmla="*/ 879007 w 1031876"/>
              <a:gd name="connsiteY26030" fmla="*/ 786893 h 1106488"/>
              <a:gd name="connsiteX26031" fmla="*/ 878682 w 1031876"/>
              <a:gd name="connsiteY26031" fmla="*/ 787698 h 1106488"/>
              <a:gd name="connsiteX26032" fmla="*/ 875249 w 1031876"/>
              <a:gd name="connsiteY26032" fmla="*/ 791560 h 1106488"/>
              <a:gd name="connsiteX26033" fmla="*/ 880964 w 1031876"/>
              <a:gd name="connsiteY26033" fmla="*/ 790774 h 1106488"/>
              <a:gd name="connsiteX26034" fmla="*/ 881749 w 1031876"/>
              <a:gd name="connsiteY26034" fmla="*/ 785483 h 1106488"/>
              <a:gd name="connsiteX26035" fmla="*/ 879007 w 1031876"/>
              <a:gd name="connsiteY26035" fmla="*/ 786893 h 1106488"/>
              <a:gd name="connsiteX26036" fmla="*/ 882651 w 1031876"/>
              <a:gd name="connsiteY26036" fmla="*/ 777875 h 1106488"/>
              <a:gd name="connsiteX26037" fmla="*/ 882651 w 1031876"/>
              <a:gd name="connsiteY26037" fmla="*/ 783990 h 1106488"/>
              <a:gd name="connsiteX26038" fmla="*/ 885429 w 1031876"/>
              <a:gd name="connsiteY26038" fmla="*/ 781315 h 1106488"/>
              <a:gd name="connsiteX26039" fmla="*/ 888887 w 1031876"/>
              <a:gd name="connsiteY26039" fmla="*/ 777985 h 1106488"/>
              <a:gd name="connsiteX26040" fmla="*/ 888887 w 1031876"/>
              <a:gd name="connsiteY26040" fmla="*/ 777875 h 1106488"/>
              <a:gd name="connsiteX26041" fmla="*/ 885826 w 1031876"/>
              <a:gd name="connsiteY26041" fmla="*/ 777875 h 1106488"/>
              <a:gd name="connsiteX26042" fmla="*/ 882651 w 1031876"/>
              <a:gd name="connsiteY26042" fmla="*/ 777875 h 1106488"/>
              <a:gd name="connsiteX26043" fmla="*/ 887096 w 1031876"/>
              <a:gd name="connsiteY26043" fmla="*/ 775335 h 1106488"/>
              <a:gd name="connsiteX26044" fmla="*/ 888207 w 1031876"/>
              <a:gd name="connsiteY26044" fmla="*/ 774700 h 1106488"/>
              <a:gd name="connsiteX26045" fmla="*/ 889001 w 1031876"/>
              <a:gd name="connsiteY26045" fmla="*/ 771525 h 1106488"/>
              <a:gd name="connsiteX26046" fmla="*/ 889001 w 1031876"/>
              <a:gd name="connsiteY26046" fmla="*/ 774700 h 1106488"/>
              <a:gd name="connsiteX26047" fmla="*/ 889001 w 1031876"/>
              <a:gd name="connsiteY26047" fmla="*/ 777839 h 1106488"/>
              <a:gd name="connsiteX26048" fmla="*/ 895725 w 1031876"/>
              <a:gd name="connsiteY26048" fmla="*/ 777000 h 1106488"/>
              <a:gd name="connsiteX26049" fmla="*/ 902562 w 1031876"/>
              <a:gd name="connsiteY26049" fmla="*/ 771023 h 1106488"/>
              <a:gd name="connsiteX26050" fmla="*/ 909400 w 1031876"/>
              <a:gd name="connsiteY26050" fmla="*/ 764193 h 1106488"/>
              <a:gd name="connsiteX26051" fmla="*/ 911964 w 1031876"/>
              <a:gd name="connsiteY26051" fmla="*/ 760778 h 1106488"/>
              <a:gd name="connsiteX26052" fmla="*/ 910220 w 1031876"/>
              <a:gd name="connsiteY26052" fmla="*/ 758455 h 1106488"/>
              <a:gd name="connsiteX26053" fmla="*/ 910255 w 1031876"/>
              <a:gd name="connsiteY26053" fmla="*/ 758216 h 1106488"/>
              <a:gd name="connsiteX26054" fmla="*/ 916237 w 1031876"/>
              <a:gd name="connsiteY26054" fmla="*/ 757362 h 1106488"/>
              <a:gd name="connsiteX26055" fmla="*/ 923075 w 1031876"/>
              <a:gd name="connsiteY26055" fmla="*/ 750532 h 1106488"/>
              <a:gd name="connsiteX26056" fmla="*/ 916237 w 1031876"/>
              <a:gd name="connsiteY26056" fmla="*/ 750532 h 1106488"/>
              <a:gd name="connsiteX26057" fmla="*/ 916237 w 1031876"/>
              <a:gd name="connsiteY26057" fmla="*/ 749678 h 1106488"/>
              <a:gd name="connsiteX26058" fmla="*/ 916237 w 1031876"/>
              <a:gd name="connsiteY26058" fmla="*/ 748824 h 1106488"/>
              <a:gd name="connsiteX26059" fmla="*/ 916237 w 1031876"/>
              <a:gd name="connsiteY26059" fmla="*/ 745409 h 1106488"/>
              <a:gd name="connsiteX26060" fmla="*/ 916237 w 1031876"/>
              <a:gd name="connsiteY26060" fmla="*/ 743702 h 1106488"/>
              <a:gd name="connsiteX26061" fmla="*/ 919656 w 1031876"/>
              <a:gd name="connsiteY26061" fmla="*/ 743702 h 1106488"/>
              <a:gd name="connsiteX26062" fmla="*/ 920777 w 1031876"/>
              <a:gd name="connsiteY26062" fmla="*/ 743702 h 1106488"/>
              <a:gd name="connsiteX26063" fmla="*/ 916782 w 1031876"/>
              <a:gd name="connsiteY26063" fmla="*/ 741561 h 1106488"/>
              <a:gd name="connsiteX26064" fmla="*/ 915988 w 1031876"/>
              <a:gd name="connsiteY26064" fmla="*/ 744538 h 1106488"/>
              <a:gd name="connsiteX26065" fmla="*/ 915194 w 1031876"/>
              <a:gd name="connsiteY26065" fmla="*/ 741561 h 1106488"/>
              <a:gd name="connsiteX26066" fmla="*/ 909639 w 1031876"/>
              <a:gd name="connsiteY26066" fmla="*/ 744538 h 1106488"/>
              <a:gd name="connsiteX26067" fmla="*/ 909638 w 1031876"/>
              <a:gd name="connsiteY26067" fmla="*/ 744538 h 1106488"/>
              <a:gd name="connsiteX26068" fmla="*/ 915988 w 1031876"/>
              <a:gd name="connsiteY26068" fmla="*/ 736600 h 1106488"/>
              <a:gd name="connsiteX26069" fmla="*/ 916782 w 1031876"/>
              <a:gd name="connsiteY26069" fmla="*/ 739577 h 1106488"/>
              <a:gd name="connsiteX26070" fmla="*/ 920039 w 1031876"/>
              <a:gd name="connsiteY26070" fmla="*/ 737832 h 1106488"/>
              <a:gd name="connsiteX26071" fmla="*/ 922051 w 1031876"/>
              <a:gd name="connsiteY26071" fmla="*/ 743702 h 1106488"/>
              <a:gd name="connsiteX26072" fmla="*/ 922338 w 1031876"/>
              <a:gd name="connsiteY26072" fmla="*/ 743702 h 1106488"/>
              <a:gd name="connsiteX26073" fmla="*/ 923075 w 1031876"/>
              <a:gd name="connsiteY26073" fmla="*/ 743702 h 1106488"/>
              <a:gd name="connsiteX26074" fmla="*/ 929913 w 1031876"/>
              <a:gd name="connsiteY26074" fmla="*/ 736871 h 1106488"/>
              <a:gd name="connsiteX26075" fmla="*/ 929913 w 1031876"/>
              <a:gd name="connsiteY26075" fmla="*/ 730041 h 1106488"/>
              <a:gd name="connsiteX26076" fmla="*/ 936750 w 1031876"/>
              <a:gd name="connsiteY26076" fmla="*/ 723210 h 1106488"/>
              <a:gd name="connsiteX26077" fmla="*/ 936750 w 1031876"/>
              <a:gd name="connsiteY26077" fmla="*/ 720649 h 1106488"/>
              <a:gd name="connsiteX26078" fmla="*/ 936750 w 1031876"/>
              <a:gd name="connsiteY26078" fmla="*/ 717234 h 1106488"/>
              <a:gd name="connsiteX26079" fmla="*/ 936750 w 1031876"/>
              <a:gd name="connsiteY26079" fmla="*/ 716380 h 1106488"/>
              <a:gd name="connsiteX26080" fmla="*/ 937482 w 1031876"/>
              <a:gd name="connsiteY26080" fmla="*/ 715962 h 1106488"/>
              <a:gd name="connsiteX26081" fmla="*/ 936626 w 1031876"/>
              <a:gd name="connsiteY26081" fmla="*/ 715962 h 1106488"/>
              <a:gd name="connsiteX26082" fmla="*/ 939801 w 1031876"/>
              <a:gd name="connsiteY26082" fmla="*/ 713581 h 1106488"/>
              <a:gd name="connsiteX26083" fmla="*/ 940602 w 1031876"/>
              <a:gd name="connsiteY26083" fmla="*/ 714181 h 1106488"/>
              <a:gd name="connsiteX26084" fmla="*/ 941101 w 1031876"/>
              <a:gd name="connsiteY26084" fmla="*/ 713896 h 1106488"/>
              <a:gd name="connsiteX26085" fmla="*/ 942733 w 1031876"/>
              <a:gd name="connsiteY26085" fmla="*/ 712965 h 1106488"/>
              <a:gd name="connsiteX26086" fmla="*/ 942976 w 1031876"/>
              <a:gd name="connsiteY26086" fmla="*/ 711994 h 1106488"/>
              <a:gd name="connsiteX26087" fmla="*/ 943572 w 1031876"/>
              <a:gd name="connsiteY26087" fmla="*/ 709612 h 1106488"/>
              <a:gd name="connsiteX26088" fmla="*/ 943588 w 1031876"/>
              <a:gd name="connsiteY26088" fmla="*/ 709549 h 1106488"/>
              <a:gd name="connsiteX26089" fmla="*/ 948800 w 1031876"/>
              <a:gd name="connsiteY26089" fmla="*/ 708805 h 1106488"/>
              <a:gd name="connsiteX26090" fmla="*/ 948585 w 1031876"/>
              <a:gd name="connsiteY26090" fmla="*/ 709612 h 1106488"/>
              <a:gd name="connsiteX26091" fmla="*/ 947939 w 1031876"/>
              <a:gd name="connsiteY26091" fmla="*/ 712033 h 1106488"/>
              <a:gd name="connsiteX26092" fmla="*/ 947006 w 1031876"/>
              <a:gd name="connsiteY26092" fmla="*/ 712965 h 1106488"/>
              <a:gd name="connsiteX26093" fmla="*/ 943588 w 1031876"/>
              <a:gd name="connsiteY26093" fmla="*/ 716380 h 1106488"/>
              <a:gd name="connsiteX26094" fmla="*/ 943588 w 1031876"/>
              <a:gd name="connsiteY26094" fmla="*/ 718941 h 1106488"/>
              <a:gd name="connsiteX26095" fmla="*/ 943588 w 1031876"/>
              <a:gd name="connsiteY26095" fmla="*/ 719795 h 1106488"/>
              <a:gd name="connsiteX26096" fmla="*/ 943588 w 1031876"/>
              <a:gd name="connsiteY26096" fmla="*/ 722357 h 1106488"/>
              <a:gd name="connsiteX26097" fmla="*/ 943588 w 1031876"/>
              <a:gd name="connsiteY26097" fmla="*/ 723210 h 1106488"/>
              <a:gd name="connsiteX26098" fmla="*/ 950425 w 1031876"/>
              <a:gd name="connsiteY26098" fmla="*/ 723210 h 1106488"/>
              <a:gd name="connsiteX26099" fmla="*/ 943588 w 1031876"/>
              <a:gd name="connsiteY26099" fmla="*/ 730041 h 1106488"/>
              <a:gd name="connsiteX26100" fmla="*/ 936750 w 1031876"/>
              <a:gd name="connsiteY26100" fmla="*/ 736871 h 1106488"/>
              <a:gd name="connsiteX26101" fmla="*/ 943588 w 1031876"/>
              <a:gd name="connsiteY26101" fmla="*/ 730041 h 1106488"/>
              <a:gd name="connsiteX26102" fmla="*/ 943588 w 1031876"/>
              <a:gd name="connsiteY26102" fmla="*/ 730695 h 1106488"/>
              <a:gd name="connsiteX26103" fmla="*/ 944033 w 1031876"/>
              <a:gd name="connsiteY26103" fmla="*/ 730634 h 1106488"/>
              <a:gd name="connsiteX26104" fmla="*/ 943588 w 1031876"/>
              <a:gd name="connsiteY26104" fmla="*/ 730041 h 1106488"/>
              <a:gd name="connsiteX26105" fmla="*/ 944443 w 1031876"/>
              <a:gd name="connsiteY26105" fmla="*/ 730041 h 1106488"/>
              <a:gd name="connsiteX26106" fmla="*/ 947269 w 1031876"/>
              <a:gd name="connsiteY26106" fmla="*/ 730041 h 1106488"/>
              <a:gd name="connsiteX26107" fmla="*/ 947183 w 1031876"/>
              <a:gd name="connsiteY26107" fmla="*/ 730201 h 1106488"/>
              <a:gd name="connsiteX26108" fmla="*/ 948345 w 1031876"/>
              <a:gd name="connsiteY26108" fmla="*/ 730041 h 1106488"/>
              <a:gd name="connsiteX26109" fmla="*/ 947269 w 1031876"/>
              <a:gd name="connsiteY26109" fmla="*/ 730041 h 1106488"/>
              <a:gd name="connsiteX26110" fmla="*/ 948374 w 1031876"/>
              <a:gd name="connsiteY26110" fmla="*/ 727991 h 1106488"/>
              <a:gd name="connsiteX26111" fmla="*/ 947861 w 1031876"/>
              <a:gd name="connsiteY26111" fmla="*/ 729187 h 1106488"/>
              <a:gd name="connsiteX26112" fmla="*/ 949265 w 1031876"/>
              <a:gd name="connsiteY26112" fmla="*/ 729654 h 1106488"/>
              <a:gd name="connsiteX26113" fmla="*/ 949409 w 1031876"/>
              <a:gd name="connsiteY26113" fmla="*/ 728687 h 1106488"/>
              <a:gd name="connsiteX26114" fmla="*/ 948588 w 1031876"/>
              <a:gd name="connsiteY26114" fmla="*/ 727594 h 1106488"/>
              <a:gd name="connsiteX26115" fmla="*/ 949570 w 1031876"/>
              <a:gd name="connsiteY26115" fmla="*/ 725772 h 1106488"/>
              <a:gd name="connsiteX26116" fmla="*/ 949944 w 1031876"/>
              <a:gd name="connsiteY26116" fmla="*/ 725077 h 1106488"/>
              <a:gd name="connsiteX26117" fmla="*/ 950114 w 1031876"/>
              <a:gd name="connsiteY26117" fmla="*/ 723936 h 1106488"/>
              <a:gd name="connsiteX26118" fmla="*/ 948560 w 1031876"/>
              <a:gd name="connsiteY26118" fmla="*/ 727557 h 1106488"/>
              <a:gd name="connsiteX26119" fmla="*/ 947861 w 1031876"/>
              <a:gd name="connsiteY26119" fmla="*/ 726625 h 1106488"/>
              <a:gd name="connsiteX26120" fmla="*/ 950425 w 1031876"/>
              <a:gd name="connsiteY26120" fmla="*/ 723210 h 1106488"/>
              <a:gd name="connsiteX26121" fmla="*/ 950129 w 1031876"/>
              <a:gd name="connsiteY26121" fmla="*/ 723900 h 1106488"/>
              <a:gd name="connsiteX26122" fmla="*/ 956370 w 1031876"/>
              <a:gd name="connsiteY26122" fmla="*/ 723900 h 1106488"/>
              <a:gd name="connsiteX26123" fmla="*/ 957263 w 1031876"/>
              <a:gd name="connsiteY26123" fmla="*/ 723900 h 1106488"/>
              <a:gd name="connsiteX26124" fmla="*/ 951012 w 1031876"/>
              <a:gd name="connsiteY26124" fmla="*/ 727340 h 1106488"/>
              <a:gd name="connsiteX26125" fmla="*/ 950417 w 1031876"/>
              <a:gd name="connsiteY26125" fmla="*/ 729631 h 1106488"/>
              <a:gd name="connsiteX26126" fmla="*/ 950425 w 1031876"/>
              <a:gd name="connsiteY26126" fmla="*/ 730041 h 1106488"/>
              <a:gd name="connsiteX26127" fmla="*/ 950340 w 1031876"/>
              <a:gd name="connsiteY26127" fmla="*/ 729928 h 1106488"/>
              <a:gd name="connsiteX26128" fmla="*/ 950320 w 1031876"/>
              <a:gd name="connsiteY26128" fmla="*/ 730006 h 1106488"/>
              <a:gd name="connsiteX26129" fmla="*/ 950425 w 1031876"/>
              <a:gd name="connsiteY26129" fmla="*/ 730041 h 1106488"/>
              <a:gd name="connsiteX26130" fmla="*/ 950311 w 1031876"/>
              <a:gd name="connsiteY26130" fmla="*/ 730041 h 1106488"/>
              <a:gd name="connsiteX26131" fmla="*/ 950119 w 1031876"/>
              <a:gd name="connsiteY26131" fmla="*/ 730779 h 1106488"/>
              <a:gd name="connsiteX26132" fmla="*/ 950119 w 1031876"/>
              <a:gd name="connsiteY26132" fmla="*/ 733359 h 1106488"/>
              <a:gd name="connsiteX26133" fmla="*/ 950119 w 1031876"/>
              <a:gd name="connsiteY26133" fmla="*/ 734219 h 1106488"/>
              <a:gd name="connsiteX26134" fmla="*/ 950119 w 1031876"/>
              <a:gd name="connsiteY26134" fmla="*/ 737221 h 1106488"/>
              <a:gd name="connsiteX26135" fmla="*/ 950425 w 1031876"/>
              <a:gd name="connsiteY26135" fmla="*/ 736871 h 1106488"/>
              <a:gd name="connsiteX26136" fmla="*/ 950119 w 1031876"/>
              <a:gd name="connsiteY26136" fmla="*/ 737253 h 1106488"/>
              <a:gd name="connsiteX26137" fmla="*/ 950119 w 1031876"/>
              <a:gd name="connsiteY26137" fmla="*/ 737659 h 1106488"/>
              <a:gd name="connsiteX26138" fmla="*/ 949794 w 1031876"/>
              <a:gd name="connsiteY26138" fmla="*/ 737659 h 1106488"/>
              <a:gd name="connsiteX26139" fmla="*/ 947006 w 1031876"/>
              <a:gd name="connsiteY26139" fmla="*/ 741140 h 1106488"/>
              <a:gd name="connsiteX26140" fmla="*/ 945269 w 1031876"/>
              <a:gd name="connsiteY26140" fmla="*/ 745914 h 1106488"/>
              <a:gd name="connsiteX26141" fmla="*/ 946150 w 1031876"/>
              <a:gd name="connsiteY26141" fmla="*/ 746443 h 1106488"/>
              <a:gd name="connsiteX26142" fmla="*/ 943961 w 1031876"/>
              <a:gd name="connsiteY26142" fmla="*/ 749508 h 1106488"/>
              <a:gd name="connsiteX26143" fmla="*/ 943657 w 1031876"/>
              <a:gd name="connsiteY26143" fmla="*/ 750343 h 1106488"/>
              <a:gd name="connsiteX26144" fmla="*/ 946944 w 1031876"/>
              <a:gd name="connsiteY26144" fmla="*/ 747713 h 1106488"/>
              <a:gd name="connsiteX26145" fmla="*/ 950913 w 1031876"/>
              <a:gd name="connsiteY26145" fmla="*/ 744538 h 1106488"/>
              <a:gd name="connsiteX26146" fmla="*/ 942975 w 1031876"/>
              <a:gd name="connsiteY26146" fmla="*/ 750888 h 1106488"/>
              <a:gd name="connsiteX26147" fmla="*/ 943469 w 1031876"/>
              <a:gd name="connsiteY26147" fmla="*/ 750493 h 1106488"/>
              <a:gd name="connsiteX26148" fmla="*/ 943298 w 1031876"/>
              <a:gd name="connsiteY26148" fmla="*/ 750436 h 1106488"/>
              <a:gd name="connsiteX26149" fmla="*/ 942975 w 1031876"/>
              <a:gd name="connsiteY26149" fmla="*/ 750888 h 1106488"/>
              <a:gd name="connsiteX26150" fmla="*/ 942975 w 1031876"/>
              <a:gd name="connsiteY26150" fmla="*/ 750328 h 1106488"/>
              <a:gd name="connsiteX26151" fmla="*/ 942767 w 1031876"/>
              <a:gd name="connsiteY26151" fmla="*/ 750259 h 1106488"/>
              <a:gd name="connsiteX26152" fmla="*/ 942828 w 1031876"/>
              <a:gd name="connsiteY26152" fmla="*/ 749773 h 1106488"/>
              <a:gd name="connsiteX26153" fmla="*/ 942975 w 1031876"/>
              <a:gd name="connsiteY26153" fmla="*/ 748599 h 1106488"/>
              <a:gd name="connsiteX26154" fmla="*/ 942975 w 1031876"/>
              <a:gd name="connsiteY26154" fmla="*/ 748507 h 1106488"/>
              <a:gd name="connsiteX26155" fmla="*/ 942975 w 1031876"/>
              <a:gd name="connsiteY26155" fmla="*/ 745332 h 1106488"/>
              <a:gd name="connsiteX26156" fmla="*/ 942975 w 1031876"/>
              <a:gd name="connsiteY26156" fmla="*/ 745131 h 1106488"/>
              <a:gd name="connsiteX26157" fmla="*/ 941537 w 1031876"/>
              <a:gd name="connsiteY26157" fmla="*/ 748483 h 1106488"/>
              <a:gd name="connsiteX26158" fmla="*/ 941024 w 1031876"/>
              <a:gd name="connsiteY26158" fmla="*/ 749678 h 1106488"/>
              <a:gd name="connsiteX26159" fmla="*/ 942767 w 1031876"/>
              <a:gd name="connsiteY26159" fmla="*/ 750259 h 1106488"/>
              <a:gd name="connsiteX26160" fmla="*/ 942733 w 1031876"/>
              <a:gd name="connsiteY26160" fmla="*/ 750532 h 1106488"/>
              <a:gd name="connsiteX26161" fmla="*/ 938870 w 1031876"/>
              <a:gd name="connsiteY26161" fmla="*/ 754942 h 1106488"/>
              <a:gd name="connsiteX26162" fmla="*/ 939006 w 1031876"/>
              <a:gd name="connsiteY26162" fmla="*/ 755188 h 1106488"/>
              <a:gd name="connsiteX26163" fmla="*/ 938357 w 1031876"/>
              <a:gd name="connsiteY26163" fmla="*/ 757767 h 1106488"/>
              <a:gd name="connsiteX26164" fmla="*/ 938213 w 1031876"/>
              <a:gd name="connsiteY26164" fmla="*/ 757767 h 1106488"/>
              <a:gd name="connsiteX26165" fmla="*/ 937419 w 1031876"/>
              <a:gd name="connsiteY26165" fmla="*/ 757767 h 1106488"/>
              <a:gd name="connsiteX26166" fmla="*/ 936625 w 1031876"/>
              <a:gd name="connsiteY26166" fmla="*/ 757767 h 1106488"/>
              <a:gd name="connsiteX26167" fmla="*/ 936625 w 1031876"/>
              <a:gd name="connsiteY26167" fmla="*/ 757487 h 1106488"/>
              <a:gd name="connsiteX26168" fmla="*/ 930768 w 1031876"/>
              <a:gd name="connsiteY26168" fmla="*/ 763339 h 1106488"/>
              <a:gd name="connsiteX26169" fmla="*/ 929913 w 1031876"/>
              <a:gd name="connsiteY26169" fmla="*/ 764193 h 1106488"/>
              <a:gd name="connsiteX26170" fmla="*/ 929913 w 1031876"/>
              <a:gd name="connsiteY26170" fmla="*/ 757362 h 1106488"/>
              <a:gd name="connsiteX26171" fmla="*/ 935895 w 1031876"/>
              <a:gd name="connsiteY26171" fmla="*/ 757362 h 1106488"/>
              <a:gd name="connsiteX26172" fmla="*/ 936625 w 1031876"/>
              <a:gd name="connsiteY26172" fmla="*/ 757362 h 1106488"/>
              <a:gd name="connsiteX26173" fmla="*/ 936625 w 1031876"/>
              <a:gd name="connsiteY26173" fmla="*/ 754328 h 1106488"/>
              <a:gd name="connsiteX26174" fmla="*/ 936625 w 1031876"/>
              <a:gd name="connsiteY26174" fmla="*/ 751406 h 1106488"/>
              <a:gd name="connsiteX26175" fmla="*/ 935895 w 1031876"/>
              <a:gd name="connsiteY26175" fmla="*/ 756509 h 1106488"/>
              <a:gd name="connsiteX26176" fmla="*/ 929913 w 1031876"/>
              <a:gd name="connsiteY26176" fmla="*/ 757362 h 1106488"/>
              <a:gd name="connsiteX26177" fmla="*/ 935895 w 1031876"/>
              <a:gd name="connsiteY26177" fmla="*/ 753947 h 1106488"/>
              <a:gd name="connsiteX26178" fmla="*/ 936625 w 1031876"/>
              <a:gd name="connsiteY26178" fmla="*/ 751032 h 1106488"/>
              <a:gd name="connsiteX26179" fmla="*/ 936625 w 1031876"/>
              <a:gd name="connsiteY26179" fmla="*/ 750888 h 1106488"/>
              <a:gd name="connsiteX26180" fmla="*/ 936650 w 1031876"/>
              <a:gd name="connsiteY26180" fmla="*/ 750933 h 1106488"/>
              <a:gd name="connsiteX26181" fmla="*/ 936750 w 1031876"/>
              <a:gd name="connsiteY26181" fmla="*/ 750532 h 1106488"/>
              <a:gd name="connsiteX26182" fmla="*/ 936684 w 1031876"/>
              <a:gd name="connsiteY26182" fmla="*/ 750994 h 1106488"/>
              <a:gd name="connsiteX26183" fmla="*/ 937388 w 1031876"/>
              <a:gd name="connsiteY26183" fmla="*/ 752266 h 1106488"/>
              <a:gd name="connsiteX26184" fmla="*/ 937605 w 1031876"/>
              <a:gd name="connsiteY26184" fmla="*/ 750532 h 1106488"/>
              <a:gd name="connsiteX26185" fmla="*/ 942975 w 1031876"/>
              <a:gd name="connsiteY26185" fmla="*/ 744401 h 1106488"/>
              <a:gd name="connsiteX26186" fmla="*/ 942975 w 1031876"/>
              <a:gd name="connsiteY26186" fmla="*/ 744147 h 1106488"/>
              <a:gd name="connsiteX26187" fmla="*/ 936932 w 1031876"/>
              <a:gd name="connsiteY26187" fmla="*/ 748538 h 1106488"/>
              <a:gd name="connsiteX26188" fmla="*/ 937605 w 1031876"/>
              <a:gd name="connsiteY26188" fmla="*/ 741140 h 1106488"/>
              <a:gd name="connsiteX26189" fmla="*/ 943588 w 1031876"/>
              <a:gd name="connsiteY26189" fmla="*/ 736871 h 1106488"/>
              <a:gd name="connsiteX26190" fmla="*/ 943588 w 1031876"/>
              <a:gd name="connsiteY26190" fmla="*/ 737322 h 1106488"/>
              <a:gd name="connsiteX26191" fmla="*/ 943588 w 1031876"/>
              <a:gd name="connsiteY26191" fmla="*/ 737462 h 1106488"/>
              <a:gd name="connsiteX26192" fmla="*/ 945654 w 1031876"/>
              <a:gd name="connsiteY26192" fmla="*/ 736799 h 1106488"/>
              <a:gd name="connsiteX26193" fmla="*/ 945434 w 1031876"/>
              <a:gd name="connsiteY26193" fmla="*/ 736306 h 1106488"/>
              <a:gd name="connsiteX26194" fmla="*/ 944905 w 1031876"/>
              <a:gd name="connsiteY26194" fmla="*/ 735117 h 1106488"/>
              <a:gd name="connsiteX26195" fmla="*/ 943588 w 1031876"/>
              <a:gd name="connsiteY26195" fmla="*/ 736871 h 1106488"/>
              <a:gd name="connsiteX26196" fmla="*/ 944737 w 1031876"/>
              <a:gd name="connsiteY26196" fmla="*/ 734739 h 1106488"/>
              <a:gd name="connsiteX26197" fmla="*/ 943588 w 1031876"/>
              <a:gd name="connsiteY26197" fmla="*/ 732157 h 1106488"/>
              <a:gd name="connsiteX26198" fmla="*/ 943588 w 1031876"/>
              <a:gd name="connsiteY26198" fmla="*/ 736017 h 1106488"/>
              <a:gd name="connsiteX26199" fmla="*/ 943588 w 1031876"/>
              <a:gd name="connsiteY26199" fmla="*/ 736871 h 1106488"/>
              <a:gd name="connsiteX26200" fmla="*/ 936750 w 1031876"/>
              <a:gd name="connsiteY26200" fmla="*/ 743702 h 1106488"/>
              <a:gd name="connsiteX26201" fmla="*/ 935895 w 1031876"/>
              <a:gd name="connsiteY26201" fmla="*/ 744555 h 1106488"/>
              <a:gd name="connsiteX26202" fmla="*/ 933840 w 1031876"/>
              <a:gd name="connsiteY26202" fmla="*/ 746609 h 1106488"/>
              <a:gd name="connsiteX26203" fmla="*/ 933331 w 1031876"/>
              <a:gd name="connsiteY26203" fmla="*/ 747117 h 1106488"/>
              <a:gd name="connsiteX26204" fmla="*/ 929913 w 1031876"/>
              <a:gd name="connsiteY26204" fmla="*/ 750532 h 1106488"/>
              <a:gd name="connsiteX26205" fmla="*/ 933840 w 1031876"/>
              <a:gd name="connsiteY26205" fmla="*/ 746609 h 1106488"/>
              <a:gd name="connsiteX26206" fmla="*/ 936750 w 1031876"/>
              <a:gd name="connsiteY26206" fmla="*/ 743702 h 1106488"/>
              <a:gd name="connsiteX26207" fmla="*/ 936750 w 1031876"/>
              <a:gd name="connsiteY26207" fmla="*/ 747117 h 1106488"/>
              <a:gd name="connsiteX26208" fmla="*/ 936750 w 1031876"/>
              <a:gd name="connsiteY26208" fmla="*/ 748669 h 1106488"/>
              <a:gd name="connsiteX26209" fmla="*/ 934186 w 1031876"/>
              <a:gd name="connsiteY26209" fmla="*/ 750532 h 1106488"/>
              <a:gd name="connsiteX26210" fmla="*/ 929913 w 1031876"/>
              <a:gd name="connsiteY26210" fmla="*/ 757362 h 1106488"/>
              <a:gd name="connsiteX26211" fmla="*/ 923075 w 1031876"/>
              <a:gd name="connsiteY26211" fmla="*/ 764193 h 1106488"/>
              <a:gd name="connsiteX26212" fmla="*/ 923075 w 1031876"/>
              <a:gd name="connsiteY26212" fmla="*/ 768462 h 1106488"/>
              <a:gd name="connsiteX26213" fmla="*/ 923075 w 1031876"/>
              <a:gd name="connsiteY26213" fmla="*/ 770170 h 1106488"/>
              <a:gd name="connsiteX26214" fmla="*/ 923075 w 1031876"/>
              <a:gd name="connsiteY26214" fmla="*/ 771023 h 1106488"/>
              <a:gd name="connsiteX26215" fmla="*/ 923930 w 1031876"/>
              <a:gd name="connsiteY26215" fmla="*/ 767608 h 1106488"/>
              <a:gd name="connsiteX26216" fmla="*/ 925562 w 1031876"/>
              <a:gd name="connsiteY26216" fmla="*/ 766677 h 1106488"/>
              <a:gd name="connsiteX26217" fmla="*/ 926494 w 1031876"/>
              <a:gd name="connsiteY26217" fmla="*/ 767608 h 1106488"/>
              <a:gd name="connsiteX26218" fmla="*/ 929913 w 1031876"/>
              <a:gd name="connsiteY26218" fmla="*/ 771023 h 1106488"/>
              <a:gd name="connsiteX26219" fmla="*/ 923075 w 1031876"/>
              <a:gd name="connsiteY26219" fmla="*/ 777854 h 1106488"/>
              <a:gd name="connsiteX26220" fmla="*/ 923075 w 1031876"/>
              <a:gd name="connsiteY26220" fmla="*/ 778707 h 1106488"/>
              <a:gd name="connsiteX26221" fmla="*/ 923075 w 1031876"/>
              <a:gd name="connsiteY26221" fmla="*/ 781269 h 1106488"/>
              <a:gd name="connsiteX26222" fmla="*/ 923075 w 1031876"/>
              <a:gd name="connsiteY26222" fmla="*/ 781605 h 1106488"/>
              <a:gd name="connsiteX26223" fmla="*/ 923231 w 1031876"/>
              <a:gd name="connsiteY26223" fmla="*/ 781050 h 1106488"/>
              <a:gd name="connsiteX26224" fmla="*/ 923624 w 1031876"/>
              <a:gd name="connsiteY26224" fmla="*/ 780851 h 1106488"/>
              <a:gd name="connsiteX26225" fmla="*/ 923896 w 1031876"/>
              <a:gd name="connsiteY26225" fmla="*/ 778947 h 1106488"/>
              <a:gd name="connsiteX26226" fmla="*/ 924856 w 1031876"/>
              <a:gd name="connsiteY26226" fmla="*/ 780225 h 1106488"/>
              <a:gd name="connsiteX26227" fmla="*/ 924936 w 1031876"/>
              <a:gd name="connsiteY26227" fmla="*/ 780184 h 1106488"/>
              <a:gd name="connsiteX26228" fmla="*/ 924885 w 1031876"/>
              <a:gd name="connsiteY26228" fmla="*/ 780264 h 1106488"/>
              <a:gd name="connsiteX26229" fmla="*/ 925639 w 1031876"/>
              <a:gd name="connsiteY26229" fmla="*/ 781269 h 1106488"/>
              <a:gd name="connsiteX26230" fmla="*/ 925589 w 1031876"/>
              <a:gd name="connsiteY26230" fmla="*/ 781335 h 1106488"/>
              <a:gd name="connsiteX26231" fmla="*/ 923075 w 1031876"/>
              <a:gd name="connsiteY26231" fmla="*/ 784684 h 1106488"/>
              <a:gd name="connsiteX26232" fmla="*/ 923258 w 1031876"/>
              <a:gd name="connsiteY26232" fmla="*/ 783408 h 1106488"/>
              <a:gd name="connsiteX26233" fmla="*/ 923370 w 1031876"/>
              <a:gd name="connsiteY26233" fmla="*/ 782619 h 1106488"/>
              <a:gd name="connsiteX26234" fmla="*/ 923075 w 1031876"/>
              <a:gd name="connsiteY26234" fmla="*/ 783079 h 1106488"/>
              <a:gd name="connsiteX26235" fmla="*/ 923075 w 1031876"/>
              <a:gd name="connsiteY26235" fmla="*/ 783570 h 1106488"/>
              <a:gd name="connsiteX26236" fmla="*/ 923075 w 1031876"/>
              <a:gd name="connsiteY26236" fmla="*/ 784684 h 1106488"/>
              <a:gd name="connsiteX26237" fmla="*/ 922338 w 1031876"/>
              <a:gd name="connsiteY26237" fmla="*/ 785420 h 1106488"/>
              <a:gd name="connsiteX26238" fmla="*/ 922220 w 1031876"/>
              <a:gd name="connsiteY26238" fmla="*/ 785538 h 1106488"/>
              <a:gd name="connsiteX26239" fmla="*/ 916237 w 1031876"/>
              <a:gd name="connsiteY26239" fmla="*/ 791515 h 1106488"/>
              <a:gd name="connsiteX26240" fmla="*/ 910255 w 1031876"/>
              <a:gd name="connsiteY26240" fmla="*/ 798345 h 1106488"/>
              <a:gd name="connsiteX26241" fmla="*/ 910238 w 1031876"/>
              <a:gd name="connsiteY26241" fmla="*/ 798482 h 1106488"/>
              <a:gd name="connsiteX26242" fmla="*/ 915657 w 1031876"/>
              <a:gd name="connsiteY26242" fmla="*/ 795338 h 1106488"/>
              <a:gd name="connsiteX26243" fmla="*/ 916517 w 1031876"/>
              <a:gd name="connsiteY26243" fmla="*/ 791845 h 1106488"/>
              <a:gd name="connsiteX26244" fmla="*/ 916517 w 1031876"/>
              <a:gd name="connsiteY26244" fmla="*/ 795338 h 1106488"/>
              <a:gd name="connsiteX26245" fmla="*/ 916517 w 1031876"/>
              <a:gd name="connsiteY26245" fmla="*/ 798513 h 1106488"/>
              <a:gd name="connsiteX26246" fmla="*/ 916517 w 1031876"/>
              <a:gd name="connsiteY26246" fmla="*/ 798830 h 1106488"/>
              <a:gd name="connsiteX26247" fmla="*/ 915657 w 1031876"/>
              <a:gd name="connsiteY26247" fmla="*/ 798830 h 1106488"/>
              <a:gd name="connsiteX26248" fmla="*/ 913937 w 1031876"/>
              <a:gd name="connsiteY26248" fmla="*/ 798830 h 1106488"/>
              <a:gd name="connsiteX26249" fmla="*/ 910194 w 1031876"/>
              <a:gd name="connsiteY26249" fmla="*/ 798830 h 1106488"/>
              <a:gd name="connsiteX26250" fmla="*/ 910133 w 1031876"/>
              <a:gd name="connsiteY26250" fmla="*/ 799321 h 1106488"/>
              <a:gd name="connsiteX26251" fmla="*/ 909764 w 1031876"/>
              <a:gd name="connsiteY26251" fmla="*/ 798830 h 1106488"/>
              <a:gd name="connsiteX26252" fmla="*/ 909638 w 1031876"/>
              <a:gd name="connsiteY26252" fmla="*/ 798830 h 1106488"/>
              <a:gd name="connsiteX26253" fmla="*/ 909726 w 1031876"/>
              <a:gd name="connsiteY26253" fmla="*/ 798779 h 1106488"/>
              <a:gd name="connsiteX26254" fmla="*/ 909400 w 1031876"/>
              <a:gd name="connsiteY26254" fmla="*/ 798345 h 1106488"/>
              <a:gd name="connsiteX26255" fmla="*/ 903417 w 1031876"/>
              <a:gd name="connsiteY26255" fmla="*/ 801760 h 1106488"/>
              <a:gd name="connsiteX26256" fmla="*/ 902562 w 1031876"/>
              <a:gd name="connsiteY26256" fmla="*/ 805175 h 1106488"/>
              <a:gd name="connsiteX26257" fmla="*/ 901906 w 1031876"/>
              <a:gd name="connsiteY26257" fmla="*/ 809760 h 1106488"/>
              <a:gd name="connsiteX26258" fmla="*/ 895725 w 1031876"/>
              <a:gd name="connsiteY26258" fmla="*/ 812006 h 1106488"/>
              <a:gd name="connsiteX26259" fmla="*/ 901707 w 1031876"/>
              <a:gd name="connsiteY26259" fmla="*/ 811152 h 1106488"/>
              <a:gd name="connsiteX26260" fmla="*/ 901906 w 1031876"/>
              <a:gd name="connsiteY26260" fmla="*/ 809760 h 1106488"/>
              <a:gd name="connsiteX26261" fmla="*/ 905126 w 1031876"/>
              <a:gd name="connsiteY26261" fmla="*/ 808591 h 1106488"/>
              <a:gd name="connsiteX26262" fmla="*/ 908183 w 1031876"/>
              <a:gd name="connsiteY26262" fmla="*/ 806148 h 1106488"/>
              <a:gd name="connsiteX26263" fmla="*/ 908683 w 1031876"/>
              <a:gd name="connsiteY26263" fmla="*/ 805175 h 1106488"/>
              <a:gd name="connsiteX26264" fmla="*/ 906665 w 1031876"/>
              <a:gd name="connsiteY26264" fmla="*/ 805175 h 1106488"/>
              <a:gd name="connsiteX26265" fmla="*/ 906913 w 1031876"/>
              <a:gd name="connsiteY26265" fmla="*/ 804554 h 1106488"/>
              <a:gd name="connsiteX26266" fmla="*/ 908545 w 1031876"/>
              <a:gd name="connsiteY26266" fmla="*/ 804322 h 1106488"/>
              <a:gd name="connsiteX26267" fmla="*/ 909400 w 1031876"/>
              <a:gd name="connsiteY26267" fmla="*/ 798345 h 1106488"/>
              <a:gd name="connsiteX26268" fmla="*/ 909400 w 1031876"/>
              <a:gd name="connsiteY26268" fmla="*/ 800906 h 1106488"/>
              <a:gd name="connsiteX26269" fmla="*/ 909400 w 1031876"/>
              <a:gd name="connsiteY26269" fmla="*/ 801760 h 1106488"/>
              <a:gd name="connsiteX26270" fmla="*/ 909400 w 1031876"/>
              <a:gd name="connsiteY26270" fmla="*/ 805171 h 1106488"/>
              <a:gd name="connsiteX26271" fmla="*/ 909401 w 1031876"/>
              <a:gd name="connsiteY26271" fmla="*/ 805171 h 1106488"/>
              <a:gd name="connsiteX26272" fmla="*/ 910133 w 1031876"/>
              <a:gd name="connsiteY26272" fmla="*/ 799321 h 1106488"/>
              <a:gd name="connsiteX26273" fmla="*/ 911939 w 1031876"/>
              <a:gd name="connsiteY26273" fmla="*/ 801727 h 1106488"/>
              <a:gd name="connsiteX26274" fmla="*/ 913077 w 1031876"/>
              <a:gd name="connsiteY26274" fmla="*/ 799703 h 1106488"/>
              <a:gd name="connsiteX26275" fmla="*/ 916517 w 1031876"/>
              <a:gd name="connsiteY26275" fmla="*/ 798830 h 1106488"/>
              <a:gd name="connsiteX26276" fmla="*/ 913077 w 1031876"/>
              <a:gd name="connsiteY26276" fmla="*/ 802323 h 1106488"/>
              <a:gd name="connsiteX26277" fmla="*/ 909964 w 1031876"/>
              <a:gd name="connsiteY26277" fmla="*/ 805484 h 1106488"/>
              <a:gd name="connsiteX26278" fmla="*/ 910089 w 1031876"/>
              <a:gd name="connsiteY26278" fmla="*/ 805554 h 1106488"/>
              <a:gd name="connsiteX26279" fmla="*/ 913862 w 1031876"/>
              <a:gd name="connsiteY26279" fmla="*/ 803364 h 1106488"/>
              <a:gd name="connsiteX26280" fmla="*/ 913460 w 1031876"/>
              <a:gd name="connsiteY26280" fmla="*/ 804262 h 1106488"/>
              <a:gd name="connsiteX26281" fmla="*/ 913077 w 1031876"/>
              <a:gd name="connsiteY26281" fmla="*/ 804942 h 1106488"/>
              <a:gd name="connsiteX26282" fmla="*/ 910270 w 1031876"/>
              <a:gd name="connsiteY26282" fmla="*/ 805655 h 1106488"/>
              <a:gd name="connsiteX26283" fmla="*/ 910630 w 1031876"/>
              <a:gd name="connsiteY26283" fmla="*/ 805854 h 1106488"/>
              <a:gd name="connsiteX26284" fmla="*/ 910269 w 1031876"/>
              <a:gd name="connsiteY26284" fmla="*/ 806135 h 1106488"/>
              <a:gd name="connsiteX26285" fmla="*/ 912186 w 1031876"/>
              <a:gd name="connsiteY26285" fmla="*/ 807109 h 1106488"/>
              <a:gd name="connsiteX26286" fmla="*/ 909638 w 1031876"/>
              <a:gd name="connsiteY26286" fmla="*/ 812800 h 1106488"/>
              <a:gd name="connsiteX26287" fmla="*/ 909638 w 1031876"/>
              <a:gd name="connsiteY26287" fmla="*/ 811927 h 1106488"/>
              <a:gd name="connsiteX26288" fmla="*/ 909638 w 1031876"/>
              <a:gd name="connsiteY26288" fmla="*/ 806626 h 1106488"/>
              <a:gd name="connsiteX26289" fmla="*/ 906803 w 1031876"/>
              <a:gd name="connsiteY26289" fmla="*/ 808831 h 1106488"/>
              <a:gd name="connsiteX26290" fmla="*/ 907925 w 1031876"/>
              <a:gd name="connsiteY26290" fmla="*/ 806648 h 1106488"/>
              <a:gd name="connsiteX26291" fmla="*/ 903417 w 1031876"/>
              <a:gd name="connsiteY26291" fmla="*/ 811152 h 1106488"/>
              <a:gd name="connsiteX26292" fmla="*/ 902562 w 1031876"/>
              <a:gd name="connsiteY26292" fmla="*/ 812006 h 1106488"/>
              <a:gd name="connsiteX26293" fmla="*/ 902542 w 1031876"/>
              <a:gd name="connsiteY26293" fmla="*/ 812145 h 1106488"/>
              <a:gd name="connsiteX26294" fmla="*/ 906803 w 1031876"/>
              <a:gd name="connsiteY26294" fmla="*/ 808831 h 1106488"/>
              <a:gd name="connsiteX26295" fmla="*/ 905272 w 1031876"/>
              <a:gd name="connsiteY26295" fmla="*/ 811808 h 1106488"/>
              <a:gd name="connsiteX26296" fmla="*/ 902479 w 1031876"/>
              <a:gd name="connsiteY26296" fmla="*/ 812584 h 1106488"/>
              <a:gd name="connsiteX26297" fmla="*/ 902448 w 1031876"/>
              <a:gd name="connsiteY26297" fmla="*/ 812800 h 1106488"/>
              <a:gd name="connsiteX26298" fmla="*/ 901878 w 1031876"/>
              <a:gd name="connsiteY26298" fmla="*/ 816787 h 1106488"/>
              <a:gd name="connsiteX26299" fmla="*/ 901707 w 1031876"/>
              <a:gd name="connsiteY26299" fmla="*/ 816275 h 1106488"/>
              <a:gd name="connsiteX26300" fmla="*/ 895725 w 1031876"/>
              <a:gd name="connsiteY26300" fmla="*/ 818836 h 1106488"/>
              <a:gd name="connsiteX26301" fmla="*/ 895725 w 1031876"/>
              <a:gd name="connsiteY26301" fmla="*/ 824813 h 1106488"/>
              <a:gd name="connsiteX26302" fmla="*/ 895725 w 1031876"/>
              <a:gd name="connsiteY26302" fmla="*/ 825500 h 1106488"/>
              <a:gd name="connsiteX26303" fmla="*/ 895820 w 1031876"/>
              <a:gd name="connsiteY26303" fmla="*/ 825500 h 1106488"/>
              <a:gd name="connsiteX26304" fmla="*/ 899144 w 1031876"/>
              <a:gd name="connsiteY26304" fmla="*/ 819690 h 1106488"/>
              <a:gd name="connsiteX26305" fmla="*/ 901733 w 1031876"/>
              <a:gd name="connsiteY26305" fmla="*/ 819043 h 1106488"/>
              <a:gd name="connsiteX26306" fmla="*/ 902562 w 1031876"/>
              <a:gd name="connsiteY26306" fmla="*/ 818836 h 1106488"/>
              <a:gd name="connsiteX26307" fmla="*/ 897776 w 1031876"/>
              <a:gd name="connsiteY26307" fmla="*/ 823618 h 1106488"/>
              <a:gd name="connsiteX26308" fmla="*/ 895892 w 1031876"/>
              <a:gd name="connsiteY26308" fmla="*/ 825500 h 1106488"/>
              <a:gd name="connsiteX26309" fmla="*/ 896580 w 1031876"/>
              <a:gd name="connsiteY26309" fmla="*/ 824813 h 1106488"/>
              <a:gd name="connsiteX26310" fmla="*/ 897776 w 1031876"/>
              <a:gd name="connsiteY26310" fmla="*/ 823618 h 1106488"/>
              <a:gd name="connsiteX26311" fmla="*/ 899144 w 1031876"/>
              <a:gd name="connsiteY26311" fmla="*/ 822252 h 1106488"/>
              <a:gd name="connsiteX26312" fmla="*/ 902562 w 1031876"/>
              <a:gd name="connsiteY26312" fmla="*/ 818836 h 1106488"/>
              <a:gd name="connsiteX26313" fmla="*/ 902562 w 1031876"/>
              <a:gd name="connsiteY26313" fmla="*/ 819690 h 1106488"/>
              <a:gd name="connsiteX26314" fmla="*/ 902562 w 1031876"/>
              <a:gd name="connsiteY26314" fmla="*/ 825500 h 1106488"/>
              <a:gd name="connsiteX26315" fmla="*/ 902562 w 1031876"/>
              <a:gd name="connsiteY26315" fmla="*/ 825667 h 1106488"/>
              <a:gd name="connsiteX26316" fmla="*/ 902340 w 1031876"/>
              <a:gd name="connsiteY26316" fmla="*/ 825500 h 1106488"/>
              <a:gd name="connsiteX26317" fmla="*/ 899605 w 1031876"/>
              <a:gd name="connsiteY26317" fmla="*/ 823451 h 1106488"/>
              <a:gd name="connsiteX26318" fmla="*/ 899144 w 1031876"/>
              <a:gd name="connsiteY26318" fmla="*/ 823105 h 1106488"/>
              <a:gd name="connsiteX26319" fmla="*/ 895947 w 1031876"/>
              <a:gd name="connsiteY26319" fmla="*/ 825500 h 1106488"/>
              <a:gd name="connsiteX26320" fmla="*/ 898525 w 1031876"/>
              <a:gd name="connsiteY26320" fmla="*/ 825500 h 1106488"/>
              <a:gd name="connsiteX26321" fmla="*/ 901700 w 1031876"/>
              <a:gd name="connsiteY26321" fmla="*/ 825500 h 1106488"/>
              <a:gd name="connsiteX26322" fmla="*/ 898525 w 1031876"/>
              <a:gd name="connsiteY26322" fmla="*/ 828477 h 1106488"/>
              <a:gd name="connsiteX26323" fmla="*/ 895725 w 1031876"/>
              <a:gd name="connsiteY26323" fmla="*/ 825852 h 1106488"/>
              <a:gd name="connsiteX26324" fmla="*/ 895725 w 1031876"/>
              <a:gd name="connsiteY26324" fmla="*/ 831643 h 1106488"/>
              <a:gd name="connsiteX26325" fmla="*/ 895725 w 1031876"/>
              <a:gd name="connsiteY26325" fmla="*/ 832497 h 1106488"/>
              <a:gd name="connsiteX26326" fmla="*/ 888887 w 1031876"/>
              <a:gd name="connsiteY26326" fmla="*/ 839328 h 1106488"/>
              <a:gd name="connsiteX26327" fmla="*/ 884997 w 1031876"/>
              <a:gd name="connsiteY26327" fmla="*/ 841548 h 1106488"/>
              <a:gd name="connsiteX26328" fmla="*/ 885825 w 1031876"/>
              <a:gd name="connsiteY26328" fmla="*/ 842169 h 1106488"/>
              <a:gd name="connsiteX26329" fmla="*/ 889000 w 1031876"/>
              <a:gd name="connsiteY26329" fmla="*/ 839788 h 1106488"/>
              <a:gd name="connsiteX26330" fmla="*/ 889000 w 1031876"/>
              <a:gd name="connsiteY26330" fmla="*/ 846138 h 1106488"/>
              <a:gd name="connsiteX26331" fmla="*/ 888206 w 1031876"/>
              <a:gd name="connsiteY26331" fmla="*/ 846138 h 1106488"/>
              <a:gd name="connsiteX26332" fmla="*/ 883444 w 1031876"/>
              <a:gd name="connsiteY26332" fmla="*/ 846138 h 1106488"/>
              <a:gd name="connsiteX26333" fmla="*/ 882650 w 1031876"/>
              <a:gd name="connsiteY26333" fmla="*/ 846138 h 1106488"/>
              <a:gd name="connsiteX26334" fmla="*/ 882650 w 1031876"/>
              <a:gd name="connsiteY26334" fmla="*/ 845344 h 1106488"/>
              <a:gd name="connsiteX26335" fmla="*/ 882650 w 1031876"/>
              <a:gd name="connsiteY26335" fmla="*/ 843757 h 1106488"/>
              <a:gd name="connsiteX26336" fmla="*/ 882049 w 1031876"/>
              <a:gd name="connsiteY26336" fmla="*/ 846158 h 1106488"/>
              <a:gd name="connsiteX26337" fmla="*/ 875212 w 1031876"/>
              <a:gd name="connsiteY26337" fmla="*/ 852988 h 1106488"/>
              <a:gd name="connsiteX26338" fmla="*/ 874946 w 1031876"/>
              <a:gd name="connsiteY26338" fmla="*/ 853187 h 1106488"/>
              <a:gd name="connsiteX26339" fmla="*/ 874963 w 1031876"/>
              <a:gd name="connsiteY26339" fmla="*/ 853237 h 1106488"/>
              <a:gd name="connsiteX26340" fmla="*/ 875212 w 1031876"/>
              <a:gd name="connsiteY26340" fmla="*/ 852988 h 1106488"/>
              <a:gd name="connsiteX26341" fmla="*/ 875112 w 1031876"/>
              <a:gd name="connsiteY26341" fmla="*/ 853685 h 1106488"/>
              <a:gd name="connsiteX26342" fmla="*/ 875705 w 1031876"/>
              <a:gd name="connsiteY26342" fmla="*/ 855464 h 1106488"/>
              <a:gd name="connsiteX26343" fmla="*/ 882650 w 1031876"/>
              <a:gd name="connsiteY26343" fmla="*/ 852488 h 1106488"/>
              <a:gd name="connsiteX26344" fmla="*/ 875705 w 1031876"/>
              <a:gd name="connsiteY26344" fmla="*/ 856456 h 1106488"/>
              <a:gd name="connsiteX26345" fmla="*/ 874865 w 1031876"/>
              <a:gd name="connsiteY26345" fmla="*/ 859819 h 1106488"/>
              <a:gd name="connsiteX26346" fmla="*/ 875212 w 1031876"/>
              <a:gd name="connsiteY26346" fmla="*/ 859819 h 1106488"/>
              <a:gd name="connsiteX26347" fmla="*/ 874740 w 1031876"/>
              <a:gd name="connsiteY26347" fmla="*/ 860318 h 1106488"/>
              <a:gd name="connsiteX26348" fmla="*/ 874713 w 1031876"/>
              <a:gd name="connsiteY26348" fmla="*/ 860425 h 1106488"/>
              <a:gd name="connsiteX26349" fmla="*/ 874713 w 1031876"/>
              <a:gd name="connsiteY26349" fmla="*/ 860346 h 1106488"/>
              <a:gd name="connsiteX26350" fmla="*/ 873395 w 1031876"/>
              <a:gd name="connsiteY26350" fmla="*/ 861740 h 1106488"/>
              <a:gd name="connsiteX26351" fmla="*/ 874615 w 1031876"/>
              <a:gd name="connsiteY26351" fmla="*/ 860863 h 1106488"/>
              <a:gd name="connsiteX26352" fmla="*/ 871793 w 1031876"/>
              <a:gd name="connsiteY26352" fmla="*/ 865796 h 1106488"/>
              <a:gd name="connsiteX26353" fmla="*/ 868374 w 1031876"/>
              <a:gd name="connsiteY26353" fmla="*/ 866649 h 1106488"/>
              <a:gd name="connsiteX26354" fmla="*/ 862392 w 1031876"/>
              <a:gd name="connsiteY26354" fmla="*/ 870064 h 1106488"/>
              <a:gd name="connsiteX26355" fmla="*/ 862159 w 1031876"/>
              <a:gd name="connsiteY26355" fmla="*/ 870996 h 1106488"/>
              <a:gd name="connsiteX26356" fmla="*/ 854699 w 1031876"/>
              <a:gd name="connsiteY26356" fmla="*/ 873480 h 1106488"/>
              <a:gd name="connsiteX26357" fmla="*/ 847861 w 1031876"/>
              <a:gd name="connsiteY26357" fmla="*/ 880310 h 1106488"/>
              <a:gd name="connsiteX26358" fmla="*/ 854699 w 1031876"/>
              <a:gd name="connsiteY26358" fmla="*/ 879456 h 1106488"/>
              <a:gd name="connsiteX26359" fmla="*/ 854839 w 1031876"/>
              <a:gd name="connsiteY26359" fmla="*/ 879334 h 1106488"/>
              <a:gd name="connsiteX26360" fmla="*/ 854699 w 1031876"/>
              <a:gd name="connsiteY26360" fmla="*/ 880310 h 1106488"/>
              <a:gd name="connsiteX26361" fmla="*/ 854173 w 1031876"/>
              <a:gd name="connsiteY26361" fmla="*/ 883988 h 1106488"/>
              <a:gd name="connsiteX26362" fmla="*/ 847861 w 1031876"/>
              <a:gd name="connsiteY26362" fmla="*/ 887141 h 1106488"/>
              <a:gd name="connsiteX26363" fmla="*/ 853844 w 1031876"/>
              <a:gd name="connsiteY26363" fmla="*/ 886287 h 1106488"/>
              <a:gd name="connsiteX26364" fmla="*/ 854173 w 1031876"/>
              <a:gd name="connsiteY26364" fmla="*/ 883988 h 1106488"/>
              <a:gd name="connsiteX26365" fmla="*/ 854699 w 1031876"/>
              <a:gd name="connsiteY26365" fmla="*/ 883725 h 1106488"/>
              <a:gd name="connsiteX26366" fmla="*/ 857434 w 1031876"/>
              <a:gd name="connsiteY26366" fmla="*/ 882359 h 1106488"/>
              <a:gd name="connsiteX26367" fmla="*/ 857186 w 1031876"/>
              <a:gd name="connsiteY26367" fmla="*/ 882794 h 1106488"/>
              <a:gd name="connsiteX26368" fmla="*/ 855554 w 1031876"/>
              <a:gd name="connsiteY26368" fmla="*/ 883725 h 1106488"/>
              <a:gd name="connsiteX26369" fmla="*/ 854699 w 1031876"/>
              <a:gd name="connsiteY26369" fmla="*/ 887141 h 1106488"/>
              <a:gd name="connsiteX26370" fmla="*/ 849155 w 1031876"/>
              <a:gd name="connsiteY26370" fmla="*/ 891017 h 1106488"/>
              <a:gd name="connsiteX26371" fmla="*/ 841024 w 1031876"/>
              <a:gd name="connsiteY26371" fmla="*/ 893971 h 1106488"/>
              <a:gd name="connsiteX26372" fmla="*/ 841024 w 1031876"/>
              <a:gd name="connsiteY26372" fmla="*/ 897386 h 1106488"/>
              <a:gd name="connsiteX26373" fmla="*/ 841024 w 1031876"/>
              <a:gd name="connsiteY26373" fmla="*/ 898938 h 1106488"/>
              <a:gd name="connsiteX26374" fmla="*/ 834186 w 1031876"/>
              <a:gd name="connsiteY26374" fmla="*/ 900801 h 1106488"/>
              <a:gd name="connsiteX26375" fmla="*/ 834186 w 1031876"/>
              <a:gd name="connsiteY26375" fmla="*/ 907632 h 1106488"/>
              <a:gd name="connsiteX26376" fmla="*/ 841024 w 1031876"/>
              <a:gd name="connsiteY26376" fmla="*/ 900801 h 1106488"/>
              <a:gd name="connsiteX26377" fmla="*/ 841024 w 1031876"/>
              <a:gd name="connsiteY26377" fmla="*/ 907632 h 1106488"/>
              <a:gd name="connsiteX26378" fmla="*/ 841024 w 1031876"/>
              <a:gd name="connsiteY26378" fmla="*/ 914462 h 1106488"/>
              <a:gd name="connsiteX26379" fmla="*/ 841879 w 1031876"/>
              <a:gd name="connsiteY26379" fmla="*/ 914462 h 1106488"/>
              <a:gd name="connsiteX26380" fmla="*/ 844443 w 1031876"/>
              <a:gd name="connsiteY26380" fmla="*/ 914462 h 1106488"/>
              <a:gd name="connsiteX26381" fmla="*/ 847861 w 1031876"/>
              <a:gd name="connsiteY26381" fmla="*/ 914462 h 1106488"/>
              <a:gd name="connsiteX26382" fmla="*/ 848838 w 1031876"/>
              <a:gd name="connsiteY26382" fmla="*/ 912755 h 1106488"/>
              <a:gd name="connsiteX26383" fmla="*/ 854699 w 1031876"/>
              <a:gd name="connsiteY26383" fmla="*/ 907632 h 1106488"/>
              <a:gd name="connsiteX26384" fmla="*/ 857263 w 1031876"/>
              <a:gd name="connsiteY26384" fmla="*/ 904217 h 1106488"/>
              <a:gd name="connsiteX26385" fmla="*/ 854944 w 1031876"/>
              <a:gd name="connsiteY26385" fmla="*/ 901127 h 1106488"/>
              <a:gd name="connsiteX26386" fmla="*/ 854870 w 1031876"/>
              <a:gd name="connsiteY26386" fmla="*/ 901701 h 1106488"/>
              <a:gd name="connsiteX26387" fmla="*/ 854513 w 1031876"/>
              <a:gd name="connsiteY26387" fmla="*/ 901172 h 1106488"/>
              <a:gd name="connsiteX26388" fmla="*/ 854328 w 1031876"/>
              <a:gd name="connsiteY26388" fmla="*/ 901172 h 1106488"/>
              <a:gd name="connsiteX26389" fmla="*/ 853188 w 1031876"/>
              <a:gd name="connsiteY26389" fmla="*/ 902310 h 1106488"/>
              <a:gd name="connsiteX26390" fmla="*/ 853192 w 1031876"/>
              <a:gd name="connsiteY26390" fmla="*/ 902307 h 1106488"/>
              <a:gd name="connsiteX26391" fmla="*/ 853194 w 1031876"/>
              <a:gd name="connsiteY26391" fmla="*/ 902305 h 1106488"/>
              <a:gd name="connsiteX26392" fmla="*/ 853188 w 1031876"/>
              <a:gd name="connsiteY26392" fmla="*/ 902312 h 1106488"/>
              <a:gd name="connsiteX26393" fmla="*/ 853188 w 1031876"/>
              <a:gd name="connsiteY26393" fmla="*/ 902311 h 1106488"/>
              <a:gd name="connsiteX26394" fmla="*/ 853187 w 1031876"/>
              <a:gd name="connsiteY26394" fmla="*/ 902312 h 1106488"/>
              <a:gd name="connsiteX26395" fmla="*/ 853188 w 1031876"/>
              <a:gd name="connsiteY26395" fmla="*/ 902311 h 1106488"/>
              <a:gd name="connsiteX26396" fmla="*/ 853189 w 1031876"/>
              <a:gd name="connsiteY26396" fmla="*/ 902310 h 1106488"/>
              <a:gd name="connsiteX26397" fmla="*/ 853188 w 1031876"/>
              <a:gd name="connsiteY26397" fmla="*/ 902311 h 1106488"/>
              <a:gd name="connsiteX26398" fmla="*/ 853156 w 1031876"/>
              <a:gd name="connsiteY26398" fmla="*/ 902343 h 1106488"/>
              <a:gd name="connsiteX26399" fmla="*/ 853095 w 1031876"/>
              <a:gd name="connsiteY26399" fmla="*/ 902403 h 1106488"/>
              <a:gd name="connsiteX26400" fmla="*/ 853036 w 1031876"/>
              <a:gd name="connsiteY26400" fmla="*/ 902462 h 1106488"/>
              <a:gd name="connsiteX26401" fmla="*/ 853002 w 1031876"/>
              <a:gd name="connsiteY26401" fmla="*/ 902496 h 1106488"/>
              <a:gd name="connsiteX26402" fmla="*/ 853000 w 1031876"/>
              <a:gd name="connsiteY26402" fmla="*/ 902498 h 1106488"/>
              <a:gd name="connsiteX26403" fmla="*/ 852997 w 1031876"/>
              <a:gd name="connsiteY26403" fmla="*/ 902502 h 1106488"/>
              <a:gd name="connsiteX26404" fmla="*/ 852995 w 1031876"/>
              <a:gd name="connsiteY26404" fmla="*/ 902504 h 1106488"/>
              <a:gd name="connsiteX26405" fmla="*/ 852990 w 1031876"/>
              <a:gd name="connsiteY26405" fmla="*/ 902508 h 1106488"/>
              <a:gd name="connsiteX26406" fmla="*/ 852983 w 1031876"/>
              <a:gd name="connsiteY26406" fmla="*/ 902515 h 1106488"/>
              <a:gd name="connsiteX26407" fmla="*/ 852951 w 1031876"/>
              <a:gd name="connsiteY26407" fmla="*/ 902547 h 1106488"/>
              <a:gd name="connsiteX26408" fmla="*/ 852856 w 1031876"/>
              <a:gd name="connsiteY26408" fmla="*/ 902642 h 1106488"/>
              <a:gd name="connsiteX26409" fmla="*/ 852795 w 1031876"/>
              <a:gd name="connsiteY26409" fmla="*/ 902703 h 1106488"/>
              <a:gd name="connsiteX26410" fmla="*/ 852790 w 1031876"/>
              <a:gd name="connsiteY26410" fmla="*/ 902708 h 1106488"/>
              <a:gd name="connsiteX26411" fmla="*/ 852788 w 1031876"/>
              <a:gd name="connsiteY26411" fmla="*/ 902710 h 1106488"/>
              <a:gd name="connsiteX26412" fmla="*/ 852782 w 1031876"/>
              <a:gd name="connsiteY26412" fmla="*/ 902716 h 1106488"/>
              <a:gd name="connsiteX26413" fmla="*/ 852781 w 1031876"/>
              <a:gd name="connsiteY26413" fmla="*/ 902717 h 1106488"/>
              <a:gd name="connsiteX26414" fmla="*/ 852780 w 1031876"/>
              <a:gd name="connsiteY26414" fmla="*/ 902718 h 1106488"/>
              <a:gd name="connsiteX26415" fmla="*/ 852778 w 1031876"/>
              <a:gd name="connsiteY26415" fmla="*/ 902720 h 1106488"/>
              <a:gd name="connsiteX26416" fmla="*/ 852211 w 1031876"/>
              <a:gd name="connsiteY26416" fmla="*/ 903287 h 1106488"/>
              <a:gd name="connsiteX26417" fmla="*/ 851594 w 1031876"/>
              <a:gd name="connsiteY26417" fmla="*/ 903903 h 1106488"/>
              <a:gd name="connsiteX26418" fmla="*/ 851462 w 1031876"/>
              <a:gd name="connsiteY26418" fmla="*/ 904035 h 1106488"/>
              <a:gd name="connsiteX26419" fmla="*/ 851420 w 1031876"/>
              <a:gd name="connsiteY26419" fmla="*/ 904077 h 1106488"/>
              <a:gd name="connsiteX26420" fmla="*/ 851363 w 1031876"/>
              <a:gd name="connsiteY26420" fmla="*/ 904134 h 1106488"/>
              <a:gd name="connsiteX26421" fmla="*/ 851355 w 1031876"/>
              <a:gd name="connsiteY26421" fmla="*/ 904142 h 1106488"/>
              <a:gd name="connsiteX26422" fmla="*/ 851352 w 1031876"/>
              <a:gd name="connsiteY26422" fmla="*/ 904145 h 1106488"/>
              <a:gd name="connsiteX26423" fmla="*/ 851346 w 1031876"/>
              <a:gd name="connsiteY26423" fmla="*/ 904151 h 1106488"/>
              <a:gd name="connsiteX26424" fmla="*/ 851345 w 1031876"/>
              <a:gd name="connsiteY26424" fmla="*/ 904153 h 1106488"/>
              <a:gd name="connsiteX26425" fmla="*/ 851343 w 1031876"/>
              <a:gd name="connsiteY26425" fmla="*/ 904155 h 1106488"/>
              <a:gd name="connsiteX26426" fmla="*/ 851342 w 1031876"/>
              <a:gd name="connsiteY26426" fmla="*/ 904156 h 1106488"/>
              <a:gd name="connsiteX26427" fmla="*/ 851341 w 1031876"/>
              <a:gd name="connsiteY26427" fmla="*/ 904157 h 1106488"/>
              <a:gd name="connsiteX26428" fmla="*/ 851340 w 1031876"/>
              <a:gd name="connsiteY26428" fmla="*/ 904158 h 1106488"/>
              <a:gd name="connsiteX26429" fmla="*/ 851338 w 1031876"/>
              <a:gd name="connsiteY26429" fmla="*/ 904159 h 1106488"/>
              <a:gd name="connsiteX26430" fmla="*/ 851280 w 1031876"/>
              <a:gd name="connsiteY26430" fmla="*/ 904217 h 1106488"/>
              <a:gd name="connsiteX26431" fmla="*/ 847861 w 1031876"/>
              <a:gd name="connsiteY26431" fmla="*/ 907632 h 1106488"/>
              <a:gd name="connsiteX26432" fmla="*/ 848275 w 1031876"/>
              <a:gd name="connsiteY26432" fmla="*/ 904734 h 1106488"/>
              <a:gd name="connsiteX26433" fmla="*/ 849571 w 1031876"/>
              <a:gd name="connsiteY26433" fmla="*/ 904217 h 1106488"/>
              <a:gd name="connsiteX26434" fmla="*/ 848621 w 1031876"/>
              <a:gd name="connsiteY26434" fmla="*/ 902319 h 1106488"/>
              <a:gd name="connsiteX26435" fmla="*/ 848716 w 1031876"/>
              <a:gd name="connsiteY26435" fmla="*/ 901655 h 1106488"/>
              <a:gd name="connsiteX26436" fmla="*/ 852103 w 1031876"/>
              <a:gd name="connsiteY26436" fmla="*/ 901172 h 1106488"/>
              <a:gd name="connsiteX26437" fmla="*/ 851497 w 1031876"/>
              <a:gd name="connsiteY26437" fmla="*/ 901172 h 1106488"/>
              <a:gd name="connsiteX26438" fmla="*/ 848123 w 1031876"/>
              <a:gd name="connsiteY26438" fmla="*/ 901172 h 1106488"/>
              <a:gd name="connsiteX26439" fmla="*/ 851497 w 1031876"/>
              <a:gd name="connsiteY26439" fmla="*/ 897732 h 1106488"/>
              <a:gd name="connsiteX26440" fmla="*/ 853724 w 1031876"/>
              <a:gd name="connsiteY26440" fmla="*/ 895461 h 1106488"/>
              <a:gd name="connsiteX26441" fmla="*/ 854870 w 1031876"/>
              <a:gd name="connsiteY26441" fmla="*/ 893763 h 1106488"/>
              <a:gd name="connsiteX26442" fmla="*/ 857050 w 1031876"/>
              <a:gd name="connsiteY26442" fmla="*/ 893763 h 1106488"/>
              <a:gd name="connsiteX26443" fmla="*/ 858665 w 1031876"/>
              <a:gd name="connsiteY26443" fmla="*/ 892465 h 1106488"/>
              <a:gd name="connsiteX26444" fmla="*/ 861617 w 1031876"/>
              <a:gd name="connsiteY26444" fmla="*/ 887413 h 1106488"/>
              <a:gd name="connsiteX26445" fmla="*/ 867521 w 1031876"/>
              <a:gd name="connsiteY26445" fmla="*/ 887413 h 1106488"/>
              <a:gd name="connsiteX26446" fmla="*/ 868363 w 1031876"/>
              <a:gd name="connsiteY26446" fmla="*/ 887413 h 1106488"/>
              <a:gd name="connsiteX26447" fmla="*/ 868364 w 1031876"/>
              <a:gd name="connsiteY26447" fmla="*/ 887413 h 1106488"/>
              <a:gd name="connsiteX26448" fmla="*/ 868363 w 1031876"/>
              <a:gd name="connsiteY26448" fmla="*/ 887413 h 1106488"/>
              <a:gd name="connsiteX26449" fmla="*/ 862460 w 1031876"/>
              <a:gd name="connsiteY26449" fmla="*/ 888273 h 1106488"/>
              <a:gd name="connsiteX26450" fmla="*/ 861691 w 1031876"/>
              <a:gd name="connsiteY26450" fmla="*/ 893763 h 1106488"/>
              <a:gd name="connsiteX26451" fmla="*/ 862013 w 1031876"/>
              <a:gd name="connsiteY26451" fmla="*/ 893763 h 1106488"/>
              <a:gd name="connsiteX26452" fmla="*/ 862014 w 1031876"/>
              <a:gd name="connsiteY26452" fmla="*/ 893763 h 1106488"/>
              <a:gd name="connsiteX26453" fmla="*/ 861684 w 1031876"/>
              <a:gd name="connsiteY26453" fmla="*/ 893816 h 1106488"/>
              <a:gd name="connsiteX26454" fmla="*/ 861650 w 1031876"/>
              <a:gd name="connsiteY26454" fmla="*/ 894056 h 1106488"/>
              <a:gd name="connsiteX26455" fmla="*/ 864272 w 1031876"/>
              <a:gd name="connsiteY26455" fmla="*/ 896020 h 1106488"/>
              <a:gd name="connsiteX26456" fmla="*/ 861537 w 1031876"/>
              <a:gd name="connsiteY26456" fmla="*/ 897386 h 1106488"/>
              <a:gd name="connsiteX26457" fmla="*/ 858802 w 1031876"/>
              <a:gd name="connsiteY26457" fmla="*/ 898752 h 1106488"/>
              <a:gd name="connsiteX26458" fmla="*/ 858118 w 1031876"/>
              <a:gd name="connsiteY26458" fmla="*/ 898240 h 1106488"/>
              <a:gd name="connsiteX26459" fmla="*/ 855016 w 1031876"/>
              <a:gd name="connsiteY26459" fmla="*/ 900563 h 1106488"/>
              <a:gd name="connsiteX26460" fmla="*/ 855005 w 1031876"/>
              <a:gd name="connsiteY26460" fmla="*/ 900648 h 1106488"/>
              <a:gd name="connsiteX26461" fmla="*/ 858802 w 1031876"/>
              <a:gd name="connsiteY26461" fmla="*/ 898752 h 1106488"/>
              <a:gd name="connsiteX26462" fmla="*/ 861537 w 1031876"/>
              <a:gd name="connsiteY26462" fmla="*/ 900801 h 1106488"/>
              <a:gd name="connsiteX26463" fmla="*/ 868374 w 1031876"/>
              <a:gd name="connsiteY26463" fmla="*/ 893971 h 1106488"/>
              <a:gd name="connsiteX26464" fmla="*/ 871109 w 1031876"/>
              <a:gd name="connsiteY26464" fmla="*/ 893971 h 1106488"/>
              <a:gd name="connsiteX26465" fmla="*/ 868374 w 1031876"/>
              <a:gd name="connsiteY26465" fmla="*/ 900801 h 1106488"/>
              <a:gd name="connsiteX26466" fmla="*/ 875212 w 1031876"/>
              <a:gd name="connsiteY26466" fmla="*/ 900801 h 1106488"/>
              <a:gd name="connsiteX26467" fmla="*/ 883700 w 1031876"/>
              <a:gd name="connsiteY26467" fmla="*/ 893029 h 1106488"/>
              <a:gd name="connsiteX26468" fmla="*/ 888032 w 1031876"/>
              <a:gd name="connsiteY26468" fmla="*/ 890556 h 1106488"/>
              <a:gd name="connsiteX26469" fmla="*/ 888092 w 1031876"/>
              <a:gd name="connsiteY26469" fmla="*/ 890318 h 1106488"/>
              <a:gd name="connsiteX26470" fmla="*/ 895351 w 1031876"/>
              <a:gd name="connsiteY26470" fmla="*/ 887296 h 1106488"/>
              <a:gd name="connsiteX26471" fmla="*/ 895369 w 1031876"/>
              <a:gd name="connsiteY26471" fmla="*/ 887289 h 1106488"/>
              <a:gd name="connsiteX26472" fmla="*/ 896244 w 1031876"/>
              <a:gd name="connsiteY26472" fmla="*/ 881162 h 1106488"/>
              <a:gd name="connsiteX26473" fmla="*/ 896937 w 1031876"/>
              <a:gd name="connsiteY26473" fmla="*/ 881063 h 1106488"/>
              <a:gd name="connsiteX26474" fmla="*/ 896144 w 1031876"/>
              <a:gd name="connsiteY26474" fmla="*/ 881063 h 1106488"/>
              <a:gd name="connsiteX26475" fmla="*/ 895351 w 1031876"/>
              <a:gd name="connsiteY26475" fmla="*/ 881063 h 1106488"/>
              <a:gd name="connsiteX26476" fmla="*/ 895350 w 1031876"/>
              <a:gd name="connsiteY26476" fmla="*/ 881063 h 1106488"/>
              <a:gd name="connsiteX26477" fmla="*/ 895350 w 1031876"/>
              <a:gd name="connsiteY26477" fmla="*/ 881063 h 1106488"/>
              <a:gd name="connsiteX26478" fmla="*/ 895350 w 1031876"/>
              <a:gd name="connsiteY26478" fmla="*/ 881062 h 1106488"/>
              <a:gd name="connsiteX26479" fmla="*/ 895350 w 1031876"/>
              <a:gd name="connsiteY26479" fmla="*/ 881062 h 1106488"/>
              <a:gd name="connsiteX26480" fmla="*/ 892176 w 1031876"/>
              <a:gd name="connsiteY26480" fmla="*/ 878086 h 1106488"/>
              <a:gd name="connsiteX26481" fmla="*/ 889001 w 1031876"/>
              <a:gd name="connsiteY26481" fmla="*/ 881063 h 1106488"/>
              <a:gd name="connsiteX26482" fmla="*/ 892176 w 1031876"/>
              <a:gd name="connsiteY26482" fmla="*/ 874117 h 1106488"/>
              <a:gd name="connsiteX26483" fmla="*/ 892677 w 1031876"/>
              <a:gd name="connsiteY26483" fmla="*/ 873961 h 1106488"/>
              <a:gd name="connsiteX26484" fmla="*/ 894458 w 1031876"/>
              <a:gd name="connsiteY26484" fmla="*/ 874365 h 1106488"/>
              <a:gd name="connsiteX26485" fmla="*/ 894557 w 1031876"/>
              <a:gd name="connsiteY26485" fmla="*/ 877094 h 1106488"/>
              <a:gd name="connsiteX26486" fmla="*/ 895350 w 1031876"/>
              <a:gd name="connsiteY26486" fmla="*/ 881058 h 1106488"/>
              <a:gd name="connsiteX26487" fmla="*/ 895350 w 1031876"/>
              <a:gd name="connsiteY26487" fmla="*/ 880071 h 1106488"/>
              <a:gd name="connsiteX26488" fmla="*/ 895350 w 1031876"/>
              <a:gd name="connsiteY26488" fmla="*/ 873125 h 1106488"/>
              <a:gd name="connsiteX26489" fmla="*/ 892677 w 1031876"/>
              <a:gd name="connsiteY26489" fmla="*/ 873961 h 1106488"/>
              <a:gd name="connsiteX26490" fmla="*/ 889001 w 1031876"/>
              <a:gd name="connsiteY26490" fmla="*/ 873125 h 1106488"/>
              <a:gd name="connsiteX26491" fmla="*/ 894557 w 1031876"/>
              <a:gd name="connsiteY26491" fmla="*/ 873125 h 1106488"/>
              <a:gd name="connsiteX26492" fmla="*/ 895350 w 1031876"/>
              <a:gd name="connsiteY26492" fmla="*/ 873125 h 1106488"/>
              <a:gd name="connsiteX26493" fmla="*/ 895351 w 1031876"/>
              <a:gd name="connsiteY26493" fmla="*/ 873125 h 1106488"/>
              <a:gd name="connsiteX26494" fmla="*/ 896144 w 1031876"/>
              <a:gd name="connsiteY26494" fmla="*/ 873125 h 1106488"/>
              <a:gd name="connsiteX26495" fmla="*/ 901700 w 1031876"/>
              <a:gd name="connsiteY26495" fmla="*/ 873125 h 1106488"/>
              <a:gd name="connsiteX26496" fmla="*/ 896144 w 1031876"/>
              <a:gd name="connsiteY26496" fmla="*/ 877094 h 1106488"/>
              <a:gd name="connsiteX26497" fmla="*/ 895509 w 1031876"/>
              <a:gd name="connsiteY26497" fmla="*/ 880269 h 1106488"/>
              <a:gd name="connsiteX26498" fmla="*/ 895351 w 1031876"/>
              <a:gd name="connsiteY26498" fmla="*/ 881058 h 1106488"/>
              <a:gd name="connsiteX26499" fmla="*/ 895350 w 1031876"/>
              <a:gd name="connsiteY26499" fmla="*/ 881060 h 1106488"/>
              <a:gd name="connsiteX26500" fmla="*/ 895351 w 1031876"/>
              <a:gd name="connsiteY26500" fmla="*/ 881062 h 1106488"/>
              <a:gd name="connsiteX26501" fmla="*/ 895351 w 1031876"/>
              <a:gd name="connsiteY26501" fmla="*/ 881062 h 1106488"/>
              <a:gd name="connsiteX26502" fmla="*/ 896091 w 1031876"/>
              <a:gd name="connsiteY26502" fmla="*/ 880269 h 1106488"/>
              <a:gd name="connsiteX26503" fmla="*/ 900906 w 1031876"/>
              <a:gd name="connsiteY26503" fmla="*/ 875110 h 1106488"/>
              <a:gd name="connsiteX26504" fmla="*/ 901594 w 1031876"/>
              <a:gd name="connsiteY26504" fmla="*/ 880269 h 1106488"/>
              <a:gd name="connsiteX26505" fmla="*/ 901611 w 1031876"/>
              <a:gd name="connsiteY26505" fmla="*/ 880395 h 1106488"/>
              <a:gd name="connsiteX26506" fmla="*/ 902272 w 1031876"/>
              <a:gd name="connsiteY26506" fmla="*/ 880301 h 1106488"/>
              <a:gd name="connsiteX26507" fmla="*/ 902295 w 1031876"/>
              <a:gd name="connsiteY26507" fmla="*/ 880269 h 1106488"/>
              <a:gd name="connsiteX26508" fmla="*/ 902595 w 1031876"/>
              <a:gd name="connsiteY26508" fmla="*/ 879870 h 1106488"/>
              <a:gd name="connsiteX26509" fmla="*/ 903388 w 1031876"/>
              <a:gd name="connsiteY26509" fmla="*/ 876697 h 1106488"/>
              <a:gd name="connsiteX26510" fmla="*/ 904082 w 1031876"/>
              <a:gd name="connsiteY26510" fmla="*/ 876301 h 1106488"/>
              <a:gd name="connsiteX26511" fmla="*/ 901700 w 1031876"/>
              <a:gd name="connsiteY26511" fmla="*/ 873125 h 1106488"/>
              <a:gd name="connsiteX26512" fmla="*/ 901701 w 1031876"/>
              <a:gd name="connsiteY26512" fmla="*/ 873125 h 1106488"/>
              <a:gd name="connsiteX26513" fmla="*/ 905669 w 1031876"/>
              <a:gd name="connsiteY26513" fmla="*/ 873125 h 1106488"/>
              <a:gd name="connsiteX26514" fmla="*/ 909638 w 1031876"/>
              <a:gd name="connsiteY26514" fmla="*/ 873125 h 1106488"/>
              <a:gd name="connsiteX26515" fmla="*/ 909637 w 1031876"/>
              <a:gd name="connsiteY26515" fmla="*/ 873126 h 1106488"/>
              <a:gd name="connsiteX26516" fmla="*/ 909639 w 1031876"/>
              <a:gd name="connsiteY26516" fmla="*/ 873125 h 1106488"/>
              <a:gd name="connsiteX26517" fmla="*/ 902495 w 1031876"/>
              <a:gd name="connsiteY26517" fmla="*/ 880269 h 1106488"/>
              <a:gd name="connsiteX26518" fmla="*/ 902495 w 1031876"/>
              <a:gd name="connsiteY26518" fmla="*/ 880268 h 1106488"/>
              <a:gd name="connsiteX26519" fmla="*/ 902494 w 1031876"/>
              <a:gd name="connsiteY26519" fmla="*/ 880269 h 1106488"/>
              <a:gd name="connsiteX26520" fmla="*/ 902494 w 1031876"/>
              <a:gd name="connsiteY26520" fmla="*/ 880269 h 1106488"/>
              <a:gd name="connsiteX26521" fmla="*/ 902495 w 1031876"/>
              <a:gd name="connsiteY26521" fmla="*/ 880269 h 1106488"/>
              <a:gd name="connsiteX26522" fmla="*/ 895551 w 1031876"/>
              <a:gd name="connsiteY26522" fmla="*/ 887213 h 1106488"/>
              <a:gd name="connsiteX26523" fmla="*/ 895725 w 1031876"/>
              <a:gd name="connsiteY26523" fmla="*/ 887141 h 1106488"/>
              <a:gd name="connsiteX26524" fmla="*/ 899144 w 1031876"/>
              <a:gd name="connsiteY26524" fmla="*/ 886287 h 1106488"/>
              <a:gd name="connsiteX26525" fmla="*/ 899827 w 1031876"/>
              <a:gd name="connsiteY26525" fmla="*/ 885092 h 1106488"/>
              <a:gd name="connsiteX26526" fmla="*/ 909164 w 1031876"/>
              <a:gd name="connsiteY26526" fmla="*/ 880428 h 1106488"/>
              <a:gd name="connsiteX26527" fmla="*/ 908685 w 1031876"/>
              <a:gd name="connsiteY26527" fmla="*/ 880428 h 1106488"/>
              <a:gd name="connsiteX26528" fmla="*/ 908808 w 1031876"/>
              <a:gd name="connsiteY26528" fmla="*/ 880310 h 1106488"/>
              <a:gd name="connsiteX26529" fmla="*/ 908545 w 1031876"/>
              <a:gd name="connsiteY26529" fmla="*/ 880310 h 1106488"/>
              <a:gd name="connsiteX26530" fmla="*/ 904713 w 1031876"/>
              <a:gd name="connsiteY26530" fmla="*/ 880310 h 1106488"/>
              <a:gd name="connsiteX26531" fmla="*/ 902562 w 1031876"/>
              <a:gd name="connsiteY26531" fmla="*/ 880310 h 1106488"/>
              <a:gd name="connsiteX26532" fmla="*/ 909400 w 1031876"/>
              <a:gd name="connsiteY26532" fmla="*/ 873480 h 1106488"/>
              <a:gd name="connsiteX26533" fmla="*/ 909400 w 1031876"/>
              <a:gd name="connsiteY26533" fmla="*/ 873543 h 1106488"/>
              <a:gd name="connsiteX26534" fmla="*/ 909400 w 1031876"/>
              <a:gd name="connsiteY26534" fmla="*/ 876895 h 1106488"/>
              <a:gd name="connsiteX26535" fmla="*/ 909400 w 1031876"/>
              <a:gd name="connsiteY26535" fmla="*/ 879745 h 1106488"/>
              <a:gd name="connsiteX26536" fmla="*/ 909558 w 1031876"/>
              <a:gd name="connsiteY26536" fmla="*/ 879594 h 1106488"/>
              <a:gd name="connsiteX26537" fmla="*/ 915670 w 1031876"/>
              <a:gd name="connsiteY26537" fmla="*/ 873760 h 1106488"/>
              <a:gd name="connsiteX26538" fmla="*/ 919163 w 1031876"/>
              <a:gd name="connsiteY26538" fmla="*/ 872927 h 1106488"/>
              <a:gd name="connsiteX26539" fmla="*/ 922655 w 1031876"/>
              <a:gd name="connsiteY26539" fmla="*/ 867093 h 1106488"/>
              <a:gd name="connsiteX26540" fmla="*/ 920036 w 1031876"/>
              <a:gd name="connsiteY26540" fmla="*/ 872927 h 1106488"/>
              <a:gd name="connsiteX26541" fmla="*/ 922655 w 1031876"/>
              <a:gd name="connsiteY26541" fmla="*/ 873760 h 1106488"/>
              <a:gd name="connsiteX26542" fmla="*/ 915670 w 1031876"/>
              <a:gd name="connsiteY26542" fmla="*/ 880428 h 1106488"/>
              <a:gd name="connsiteX26543" fmla="*/ 914797 w 1031876"/>
              <a:gd name="connsiteY26543" fmla="*/ 880428 h 1106488"/>
              <a:gd name="connsiteX26544" fmla="*/ 912177 w 1031876"/>
              <a:gd name="connsiteY26544" fmla="*/ 880428 h 1106488"/>
              <a:gd name="connsiteX26545" fmla="*/ 909558 w 1031876"/>
              <a:gd name="connsiteY26545" fmla="*/ 880428 h 1106488"/>
              <a:gd name="connsiteX26546" fmla="*/ 909238 w 1031876"/>
              <a:gd name="connsiteY26546" fmla="*/ 880428 h 1106488"/>
              <a:gd name="connsiteX26547" fmla="*/ 899998 w 1031876"/>
              <a:gd name="connsiteY26547" fmla="*/ 887141 h 1106488"/>
              <a:gd name="connsiteX26548" fmla="*/ 899828 w 1031876"/>
              <a:gd name="connsiteY26548" fmla="*/ 887413 h 1106488"/>
              <a:gd name="connsiteX26549" fmla="*/ 898105 w 1031876"/>
              <a:gd name="connsiteY26549" fmla="*/ 890167 h 1106488"/>
              <a:gd name="connsiteX26550" fmla="*/ 898525 w 1031876"/>
              <a:gd name="connsiteY26550" fmla="*/ 890587 h 1106488"/>
              <a:gd name="connsiteX26551" fmla="*/ 900906 w 1031876"/>
              <a:gd name="connsiteY26551" fmla="*/ 892968 h 1106488"/>
              <a:gd name="connsiteX26552" fmla="*/ 901700 w 1031876"/>
              <a:gd name="connsiteY26552" fmla="*/ 893762 h 1106488"/>
              <a:gd name="connsiteX26553" fmla="*/ 898525 w 1031876"/>
              <a:gd name="connsiteY26553" fmla="*/ 893762 h 1106488"/>
              <a:gd name="connsiteX26554" fmla="*/ 897731 w 1031876"/>
              <a:gd name="connsiteY26554" fmla="*/ 893762 h 1106488"/>
              <a:gd name="connsiteX26555" fmla="*/ 895856 w 1031876"/>
              <a:gd name="connsiteY26555" fmla="*/ 893762 h 1106488"/>
              <a:gd name="connsiteX26556" fmla="*/ 895725 w 1031876"/>
              <a:gd name="connsiteY26556" fmla="*/ 893971 h 1106488"/>
              <a:gd name="connsiteX26557" fmla="*/ 895446 w 1031876"/>
              <a:gd name="connsiteY26557" fmla="*/ 893762 h 1106488"/>
              <a:gd name="connsiteX26558" fmla="*/ 895350 w 1031876"/>
              <a:gd name="connsiteY26558" fmla="*/ 893762 h 1106488"/>
              <a:gd name="connsiteX26559" fmla="*/ 895227 w 1031876"/>
              <a:gd name="connsiteY26559" fmla="*/ 893598 h 1106488"/>
              <a:gd name="connsiteX26560" fmla="*/ 892306 w 1031876"/>
              <a:gd name="connsiteY26560" fmla="*/ 891410 h 1106488"/>
              <a:gd name="connsiteX26561" fmla="*/ 889073 w 1031876"/>
              <a:gd name="connsiteY26561" fmla="*/ 893832 h 1106488"/>
              <a:gd name="connsiteX26562" fmla="*/ 891683 w 1031876"/>
              <a:gd name="connsiteY26562" fmla="*/ 896279 h 1106488"/>
              <a:gd name="connsiteX26563" fmla="*/ 894199 w 1031876"/>
              <a:gd name="connsiteY26563" fmla="*/ 894842 h 1106488"/>
              <a:gd name="connsiteX26564" fmla="*/ 895350 w 1031876"/>
              <a:gd name="connsiteY26564" fmla="*/ 893763 h 1106488"/>
              <a:gd name="connsiteX26565" fmla="*/ 894729 w 1031876"/>
              <a:gd name="connsiteY26565" fmla="*/ 894540 h 1106488"/>
              <a:gd name="connsiteX26566" fmla="*/ 895725 w 1031876"/>
              <a:gd name="connsiteY26566" fmla="*/ 893971 h 1106488"/>
              <a:gd name="connsiteX26567" fmla="*/ 894870 w 1031876"/>
              <a:gd name="connsiteY26567" fmla="*/ 894825 h 1106488"/>
              <a:gd name="connsiteX26568" fmla="*/ 893031 w 1031876"/>
              <a:gd name="connsiteY26568" fmla="*/ 896662 h 1106488"/>
              <a:gd name="connsiteX26569" fmla="*/ 895725 w 1031876"/>
              <a:gd name="connsiteY26569" fmla="*/ 893971 h 1106488"/>
              <a:gd name="connsiteX26570" fmla="*/ 895725 w 1031876"/>
              <a:gd name="connsiteY26570" fmla="*/ 900801 h 1106488"/>
              <a:gd name="connsiteX26571" fmla="*/ 894870 w 1031876"/>
              <a:gd name="connsiteY26571" fmla="*/ 901655 h 1106488"/>
              <a:gd name="connsiteX26572" fmla="*/ 894124 w 1031876"/>
              <a:gd name="connsiteY26572" fmla="*/ 902401 h 1106488"/>
              <a:gd name="connsiteX26573" fmla="*/ 895350 w 1031876"/>
              <a:gd name="connsiteY26573" fmla="*/ 901700 h 1106488"/>
              <a:gd name="connsiteX26574" fmla="*/ 889000 w 1031876"/>
              <a:gd name="connsiteY26574" fmla="*/ 908050 h 1106488"/>
              <a:gd name="connsiteX26575" fmla="*/ 889177 w 1031876"/>
              <a:gd name="connsiteY26575" fmla="*/ 907342 h 1106488"/>
              <a:gd name="connsiteX26576" fmla="*/ 889000 w 1031876"/>
              <a:gd name="connsiteY26576" fmla="*/ 907519 h 1106488"/>
              <a:gd name="connsiteX26577" fmla="*/ 888887 w 1031876"/>
              <a:gd name="connsiteY26577" fmla="*/ 907632 h 1106488"/>
              <a:gd name="connsiteX26578" fmla="*/ 888887 w 1031876"/>
              <a:gd name="connsiteY26578" fmla="*/ 906778 h 1106488"/>
              <a:gd name="connsiteX26579" fmla="*/ 888887 w 1031876"/>
              <a:gd name="connsiteY26579" fmla="*/ 903363 h 1106488"/>
              <a:gd name="connsiteX26580" fmla="*/ 888887 w 1031876"/>
              <a:gd name="connsiteY26580" fmla="*/ 901513 h 1106488"/>
              <a:gd name="connsiteX26581" fmla="*/ 888228 w 1031876"/>
              <a:gd name="connsiteY26581" fmla="*/ 900414 h 1106488"/>
              <a:gd name="connsiteX26582" fmla="*/ 887071 w 1031876"/>
              <a:gd name="connsiteY26582" fmla="*/ 899734 h 1106488"/>
              <a:gd name="connsiteX26583" fmla="*/ 887561 w 1031876"/>
              <a:gd name="connsiteY26583" fmla="*/ 899303 h 1106488"/>
              <a:gd name="connsiteX26584" fmla="*/ 886619 w 1031876"/>
              <a:gd name="connsiteY26584" fmla="*/ 897732 h 1106488"/>
              <a:gd name="connsiteX26585" fmla="*/ 888858 w 1031876"/>
              <a:gd name="connsiteY26585" fmla="*/ 894001 h 1106488"/>
              <a:gd name="connsiteX26586" fmla="*/ 885468 w 1031876"/>
              <a:gd name="connsiteY26586" fmla="*/ 897386 h 1106488"/>
              <a:gd name="connsiteX26587" fmla="*/ 882049 w 1031876"/>
              <a:gd name="connsiteY26587" fmla="*/ 900801 h 1106488"/>
              <a:gd name="connsiteX26588" fmla="*/ 882049 w 1031876"/>
              <a:gd name="connsiteY26588" fmla="*/ 907632 h 1106488"/>
              <a:gd name="connsiteX26589" fmla="*/ 881194 w 1031876"/>
              <a:gd name="connsiteY26589" fmla="*/ 908486 h 1106488"/>
              <a:gd name="connsiteX26590" fmla="*/ 879153 w 1031876"/>
              <a:gd name="connsiteY26590" fmla="*/ 910525 h 1106488"/>
              <a:gd name="connsiteX26591" fmla="*/ 878630 w 1031876"/>
              <a:gd name="connsiteY26591" fmla="*/ 911047 h 1106488"/>
              <a:gd name="connsiteX26592" fmla="*/ 875212 w 1031876"/>
              <a:gd name="connsiteY26592" fmla="*/ 914462 h 1106488"/>
              <a:gd name="connsiteX26593" fmla="*/ 874701 w 1031876"/>
              <a:gd name="connsiteY26593" fmla="*/ 914462 h 1106488"/>
              <a:gd name="connsiteX26594" fmla="*/ 874656 w 1031876"/>
              <a:gd name="connsiteY26594" fmla="*/ 914684 h 1106488"/>
              <a:gd name="connsiteX26595" fmla="*/ 875212 w 1031876"/>
              <a:gd name="connsiteY26595" fmla="*/ 914462 h 1106488"/>
              <a:gd name="connsiteX26596" fmla="*/ 874644 w 1031876"/>
              <a:gd name="connsiteY26596" fmla="*/ 914746 h 1106488"/>
              <a:gd name="connsiteX26597" fmla="*/ 874635 w 1031876"/>
              <a:gd name="connsiteY26597" fmla="*/ 914792 h 1106488"/>
              <a:gd name="connsiteX26598" fmla="*/ 875212 w 1031876"/>
              <a:gd name="connsiteY26598" fmla="*/ 914462 h 1106488"/>
              <a:gd name="connsiteX26599" fmla="*/ 874592 w 1031876"/>
              <a:gd name="connsiteY26599" fmla="*/ 915004 h 1106488"/>
              <a:gd name="connsiteX26600" fmla="*/ 874573 w 1031876"/>
              <a:gd name="connsiteY26600" fmla="*/ 915101 h 1106488"/>
              <a:gd name="connsiteX26601" fmla="*/ 873919 w 1031876"/>
              <a:gd name="connsiteY26601" fmla="*/ 918369 h 1106488"/>
              <a:gd name="connsiteX26602" fmla="*/ 872404 w 1031876"/>
              <a:gd name="connsiteY26602" fmla="*/ 919452 h 1106488"/>
              <a:gd name="connsiteX26603" fmla="*/ 874241 w 1031876"/>
              <a:gd name="connsiteY26603" fmla="*/ 915432 h 1106488"/>
              <a:gd name="connsiteX26604" fmla="*/ 874334 w 1031876"/>
              <a:gd name="connsiteY26604" fmla="*/ 915230 h 1106488"/>
              <a:gd name="connsiteX26605" fmla="*/ 869134 w 1031876"/>
              <a:gd name="connsiteY26605" fmla="*/ 919775 h 1106488"/>
              <a:gd name="connsiteX26606" fmla="*/ 868647 w 1031876"/>
              <a:gd name="connsiteY26606" fmla="*/ 920200 h 1106488"/>
              <a:gd name="connsiteX26607" fmla="*/ 869229 w 1031876"/>
              <a:gd name="connsiteY26607" fmla="*/ 917878 h 1106488"/>
              <a:gd name="connsiteX26608" fmla="*/ 870425 w 1031876"/>
              <a:gd name="connsiteY26608" fmla="*/ 917194 h 1106488"/>
              <a:gd name="connsiteX26609" fmla="*/ 874498 w 1031876"/>
              <a:gd name="connsiteY26609" fmla="*/ 914870 h 1106488"/>
              <a:gd name="connsiteX26610" fmla="*/ 874529 w 1031876"/>
              <a:gd name="connsiteY26610" fmla="*/ 914804 h 1106488"/>
              <a:gd name="connsiteX26611" fmla="*/ 870653 w 1031876"/>
              <a:gd name="connsiteY26611" fmla="*/ 916739 h 1106488"/>
              <a:gd name="connsiteX26612" fmla="*/ 868375 w 1031876"/>
              <a:gd name="connsiteY26612" fmla="*/ 917878 h 1106488"/>
              <a:gd name="connsiteX26613" fmla="*/ 867007 w 1031876"/>
              <a:gd name="connsiteY26613" fmla="*/ 918561 h 1106488"/>
              <a:gd name="connsiteX26614" fmla="*/ 866855 w 1031876"/>
              <a:gd name="connsiteY26614" fmla="*/ 918257 h 1106488"/>
              <a:gd name="connsiteX26615" fmla="*/ 867519 w 1031876"/>
              <a:gd name="connsiteY26615" fmla="*/ 917878 h 1106488"/>
              <a:gd name="connsiteX26616" fmla="*/ 867614 w 1031876"/>
              <a:gd name="connsiteY26616" fmla="*/ 917498 h 1106488"/>
              <a:gd name="connsiteX26617" fmla="*/ 870938 w 1031876"/>
              <a:gd name="connsiteY26617" fmla="*/ 916170 h 1106488"/>
              <a:gd name="connsiteX26618" fmla="*/ 874567 w 1031876"/>
              <a:gd name="connsiteY26618" fmla="*/ 914720 h 1106488"/>
              <a:gd name="connsiteX26619" fmla="*/ 874685 w 1031876"/>
              <a:gd name="connsiteY26619" fmla="*/ 914462 h 1106488"/>
              <a:gd name="connsiteX26620" fmla="*/ 869229 w 1031876"/>
              <a:gd name="connsiteY26620" fmla="*/ 914462 h 1106488"/>
              <a:gd name="connsiteX26621" fmla="*/ 868374 w 1031876"/>
              <a:gd name="connsiteY26621" fmla="*/ 914462 h 1106488"/>
              <a:gd name="connsiteX26622" fmla="*/ 864955 w 1031876"/>
              <a:gd name="connsiteY26622" fmla="*/ 914462 h 1106488"/>
              <a:gd name="connsiteX26623" fmla="*/ 864101 w 1031876"/>
              <a:gd name="connsiteY26623" fmla="*/ 914462 h 1106488"/>
              <a:gd name="connsiteX26624" fmla="*/ 861537 w 1031876"/>
              <a:gd name="connsiteY26624" fmla="*/ 914462 h 1106488"/>
              <a:gd name="connsiteX26625" fmla="*/ 854699 w 1031876"/>
              <a:gd name="connsiteY26625" fmla="*/ 914462 h 1106488"/>
              <a:gd name="connsiteX26626" fmla="*/ 847861 w 1031876"/>
              <a:gd name="connsiteY26626" fmla="*/ 921293 h 1106488"/>
              <a:gd name="connsiteX26627" fmla="*/ 851280 w 1031876"/>
              <a:gd name="connsiteY26627" fmla="*/ 923854 h 1106488"/>
              <a:gd name="connsiteX26628" fmla="*/ 854699 w 1031876"/>
              <a:gd name="connsiteY26628" fmla="*/ 921293 h 1106488"/>
              <a:gd name="connsiteX26629" fmla="*/ 851995 w 1031876"/>
              <a:gd name="connsiteY26629" fmla="*/ 923994 h 1106488"/>
              <a:gd name="connsiteX26630" fmla="*/ 855134 w 1031876"/>
              <a:gd name="connsiteY26630" fmla="*/ 922338 h 1106488"/>
              <a:gd name="connsiteX26631" fmla="*/ 852301 w 1031876"/>
              <a:gd name="connsiteY26631" fmla="*/ 926913 h 1106488"/>
              <a:gd name="connsiteX26632" fmla="*/ 853234 w 1031876"/>
              <a:gd name="connsiteY26632" fmla="*/ 926659 h 1106488"/>
              <a:gd name="connsiteX26633" fmla="*/ 855134 w 1031876"/>
              <a:gd name="connsiteY26633" fmla="*/ 926142 h 1106488"/>
              <a:gd name="connsiteX26634" fmla="*/ 855134 w 1031876"/>
              <a:gd name="connsiteY26634" fmla="*/ 922338 h 1106488"/>
              <a:gd name="connsiteX26635" fmla="*/ 857578 w 1031876"/>
              <a:gd name="connsiteY26635" fmla="*/ 923090 h 1106488"/>
              <a:gd name="connsiteX26636" fmla="*/ 858118 w 1031876"/>
              <a:gd name="connsiteY26636" fmla="*/ 922146 h 1106488"/>
              <a:gd name="connsiteX26637" fmla="*/ 861537 w 1031876"/>
              <a:gd name="connsiteY26637" fmla="*/ 921293 h 1106488"/>
              <a:gd name="connsiteX26638" fmla="*/ 860682 w 1031876"/>
              <a:gd name="connsiteY26638" fmla="*/ 922146 h 1106488"/>
              <a:gd name="connsiteX26639" fmla="*/ 857263 w 1031876"/>
              <a:gd name="connsiteY26639" fmla="*/ 925562 h 1106488"/>
              <a:gd name="connsiteX26640" fmla="*/ 856487 w 1031876"/>
              <a:gd name="connsiteY26640" fmla="*/ 925773 h 1106488"/>
              <a:gd name="connsiteX26641" fmla="*/ 856000 w 1031876"/>
              <a:gd name="connsiteY26641" fmla="*/ 926824 h 1106488"/>
              <a:gd name="connsiteX26642" fmla="*/ 857263 w 1031876"/>
              <a:gd name="connsiteY26642" fmla="*/ 925562 h 1106488"/>
              <a:gd name="connsiteX26643" fmla="*/ 858721 w 1031876"/>
              <a:gd name="connsiteY26643" fmla="*/ 926435 h 1106488"/>
              <a:gd name="connsiteX26644" fmla="*/ 855554 w 1031876"/>
              <a:gd name="connsiteY26644" fmla="*/ 928123 h 1106488"/>
              <a:gd name="connsiteX26645" fmla="*/ 855286 w 1031876"/>
              <a:gd name="connsiteY26645" fmla="*/ 928362 h 1106488"/>
              <a:gd name="connsiteX26646" fmla="*/ 855134 w 1031876"/>
              <a:gd name="connsiteY26646" fmla="*/ 928688 h 1106488"/>
              <a:gd name="connsiteX26647" fmla="*/ 855134 w 1031876"/>
              <a:gd name="connsiteY26647" fmla="*/ 928496 h 1106488"/>
              <a:gd name="connsiteX26648" fmla="*/ 854918 w 1031876"/>
              <a:gd name="connsiteY26648" fmla="*/ 928688 h 1106488"/>
              <a:gd name="connsiteX26649" fmla="*/ 847988 w 1031876"/>
              <a:gd name="connsiteY26649" fmla="*/ 934841 h 1106488"/>
              <a:gd name="connsiteX26650" fmla="*/ 850900 w 1031876"/>
              <a:gd name="connsiteY26650" fmla="*/ 932657 h 1106488"/>
              <a:gd name="connsiteX26651" fmla="*/ 854075 w 1031876"/>
              <a:gd name="connsiteY26651" fmla="*/ 935038 h 1106488"/>
              <a:gd name="connsiteX26652" fmla="*/ 850900 w 1031876"/>
              <a:gd name="connsiteY26652" fmla="*/ 935038 h 1106488"/>
              <a:gd name="connsiteX26653" fmla="*/ 847726 w 1031876"/>
              <a:gd name="connsiteY26653" fmla="*/ 935038 h 1106488"/>
              <a:gd name="connsiteX26654" fmla="*/ 847725 w 1031876"/>
              <a:gd name="connsiteY26654" fmla="*/ 935038 h 1106488"/>
              <a:gd name="connsiteX26655" fmla="*/ 847861 w 1031876"/>
              <a:gd name="connsiteY26655" fmla="*/ 934936 h 1106488"/>
              <a:gd name="connsiteX26656" fmla="*/ 847861 w 1031876"/>
              <a:gd name="connsiteY26656" fmla="*/ 931538 h 1106488"/>
              <a:gd name="connsiteX26657" fmla="*/ 847861 w 1031876"/>
              <a:gd name="connsiteY26657" fmla="*/ 928688 h 1106488"/>
              <a:gd name="connsiteX26658" fmla="*/ 847861 w 1031876"/>
              <a:gd name="connsiteY26658" fmla="*/ 928123 h 1106488"/>
              <a:gd name="connsiteX26659" fmla="*/ 848451 w 1031876"/>
              <a:gd name="connsiteY26659" fmla="*/ 927963 h 1106488"/>
              <a:gd name="connsiteX26660" fmla="*/ 848610 w 1031876"/>
              <a:gd name="connsiteY26660" fmla="*/ 927375 h 1106488"/>
              <a:gd name="connsiteX26661" fmla="*/ 847861 w 1031876"/>
              <a:gd name="connsiteY26661" fmla="*/ 928123 h 1106488"/>
              <a:gd name="connsiteX26662" fmla="*/ 847861 w 1031876"/>
              <a:gd name="connsiteY26662" fmla="*/ 927269 h 1106488"/>
              <a:gd name="connsiteX26663" fmla="*/ 847861 w 1031876"/>
              <a:gd name="connsiteY26663" fmla="*/ 925562 h 1106488"/>
              <a:gd name="connsiteX26664" fmla="*/ 847861 w 1031876"/>
              <a:gd name="connsiteY26664" fmla="*/ 923854 h 1106488"/>
              <a:gd name="connsiteX26665" fmla="*/ 847861 w 1031876"/>
              <a:gd name="connsiteY26665" fmla="*/ 921293 h 1106488"/>
              <a:gd name="connsiteX26666" fmla="*/ 841024 w 1031876"/>
              <a:gd name="connsiteY26666" fmla="*/ 928123 h 1106488"/>
              <a:gd name="connsiteX26667" fmla="*/ 847861 w 1031876"/>
              <a:gd name="connsiteY26667" fmla="*/ 928123 h 1106488"/>
              <a:gd name="connsiteX26668" fmla="*/ 843902 w 1031876"/>
              <a:gd name="connsiteY26668" fmla="*/ 928688 h 1106488"/>
              <a:gd name="connsiteX26669" fmla="*/ 841879 w 1031876"/>
              <a:gd name="connsiteY26669" fmla="*/ 928977 h 1106488"/>
              <a:gd name="connsiteX26670" fmla="*/ 841024 w 1031876"/>
              <a:gd name="connsiteY26670" fmla="*/ 934954 h 1106488"/>
              <a:gd name="connsiteX26671" fmla="*/ 840169 w 1031876"/>
              <a:gd name="connsiteY26671" fmla="*/ 934954 h 1106488"/>
              <a:gd name="connsiteX26672" fmla="*/ 837605 w 1031876"/>
              <a:gd name="connsiteY26672" fmla="*/ 934954 h 1106488"/>
              <a:gd name="connsiteX26673" fmla="*/ 834186 w 1031876"/>
              <a:gd name="connsiteY26673" fmla="*/ 934954 h 1106488"/>
              <a:gd name="connsiteX26674" fmla="*/ 833369 w 1031876"/>
              <a:gd name="connsiteY26674" fmla="*/ 935158 h 1106488"/>
              <a:gd name="connsiteX26675" fmla="*/ 830263 w 1031876"/>
              <a:gd name="connsiteY26675" fmla="*/ 940593 h 1106488"/>
              <a:gd name="connsiteX26676" fmla="*/ 827658 w 1031876"/>
              <a:gd name="connsiteY26676" fmla="*/ 941245 h 1106488"/>
              <a:gd name="connsiteX26677" fmla="*/ 827349 w 1031876"/>
              <a:gd name="connsiteY26677" fmla="*/ 941784 h 1106488"/>
              <a:gd name="connsiteX26678" fmla="*/ 820511 w 1031876"/>
              <a:gd name="connsiteY26678" fmla="*/ 948614 h 1106488"/>
              <a:gd name="connsiteX26679" fmla="*/ 827349 w 1031876"/>
              <a:gd name="connsiteY26679" fmla="*/ 934954 h 1106488"/>
              <a:gd name="connsiteX26680" fmla="*/ 820511 w 1031876"/>
              <a:gd name="connsiteY26680" fmla="*/ 941784 h 1106488"/>
              <a:gd name="connsiteX26681" fmla="*/ 813674 w 1031876"/>
              <a:gd name="connsiteY26681" fmla="*/ 948614 h 1106488"/>
              <a:gd name="connsiteX26682" fmla="*/ 813674 w 1031876"/>
              <a:gd name="connsiteY26682" fmla="*/ 941784 h 1106488"/>
              <a:gd name="connsiteX26683" fmla="*/ 813674 w 1031876"/>
              <a:gd name="connsiteY26683" fmla="*/ 948614 h 1106488"/>
              <a:gd name="connsiteX26684" fmla="*/ 807691 w 1031876"/>
              <a:gd name="connsiteY26684" fmla="*/ 949468 h 1106488"/>
              <a:gd name="connsiteX26685" fmla="*/ 807492 w 1031876"/>
              <a:gd name="connsiteY26685" fmla="*/ 950860 h 1106488"/>
              <a:gd name="connsiteX26686" fmla="*/ 806836 w 1031876"/>
              <a:gd name="connsiteY26686" fmla="*/ 951098 h 1106488"/>
              <a:gd name="connsiteX26687" fmla="*/ 804272 w 1031876"/>
              <a:gd name="connsiteY26687" fmla="*/ 952030 h 1106488"/>
              <a:gd name="connsiteX26688" fmla="*/ 799998 w 1031876"/>
              <a:gd name="connsiteY26688" fmla="*/ 955445 h 1106488"/>
              <a:gd name="connsiteX26689" fmla="*/ 793161 w 1031876"/>
              <a:gd name="connsiteY26689" fmla="*/ 962275 h 1106488"/>
              <a:gd name="connsiteX26690" fmla="*/ 797434 w 1031876"/>
              <a:gd name="connsiteY26690" fmla="*/ 958860 h 1106488"/>
              <a:gd name="connsiteX26691" fmla="*/ 799998 w 1031876"/>
              <a:gd name="connsiteY26691" fmla="*/ 957929 h 1106488"/>
              <a:gd name="connsiteX26692" fmla="*/ 799998 w 1031876"/>
              <a:gd name="connsiteY26692" fmla="*/ 958006 h 1106488"/>
              <a:gd name="connsiteX26693" fmla="*/ 799998 w 1031876"/>
              <a:gd name="connsiteY26693" fmla="*/ 961422 h 1106488"/>
              <a:gd name="connsiteX26694" fmla="*/ 799998 w 1031876"/>
              <a:gd name="connsiteY26694" fmla="*/ 962275 h 1106488"/>
              <a:gd name="connsiteX26695" fmla="*/ 793161 w 1031876"/>
              <a:gd name="connsiteY26695" fmla="*/ 969106 h 1106488"/>
              <a:gd name="connsiteX26696" fmla="*/ 793796 w 1031876"/>
              <a:gd name="connsiteY26696" fmla="*/ 969952 h 1106488"/>
              <a:gd name="connsiteX26697" fmla="*/ 797180 w 1031876"/>
              <a:gd name="connsiteY26697" fmla="*/ 969106 h 1106488"/>
              <a:gd name="connsiteX26698" fmla="*/ 797719 w 1031876"/>
              <a:gd name="connsiteY26698" fmla="*/ 968971 h 1106488"/>
              <a:gd name="connsiteX26699" fmla="*/ 798367 w 1031876"/>
              <a:gd name="connsiteY26699" fmla="*/ 968456 h 1106488"/>
              <a:gd name="connsiteX26700" fmla="*/ 793161 w 1031876"/>
              <a:gd name="connsiteY26700" fmla="*/ 969106 h 1106488"/>
              <a:gd name="connsiteX26701" fmla="*/ 796580 w 1031876"/>
              <a:gd name="connsiteY26701" fmla="*/ 968252 h 1106488"/>
              <a:gd name="connsiteX26702" fmla="*/ 796860 w 1031876"/>
              <a:gd name="connsiteY26702" fmla="*/ 967762 h 1106488"/>
              <a:gd name="connsiteX26703" fmla="*/ 797766 w 1031876"/>
              <a:gd name="connsiteY26703" fmla="*/ 967433 h 1106488"/>
              <a:gd name="connsiteX26704" fmla="*/ 798737 w 1031876"/>
              <a:gd name="connsiteY26704" fmla="*/ 968161 h 1106488"/>
              <a:gd name="connsiteX26705" fmla="*/ 799998 w 1031876"/>
              <a:gd name="connsiteY26705" fmla="*/ 967157 h 1106488"/>
              <a:gd name="connsiteX26706" fmla="*/ 799998 w 1031876"/>
              <a:gd name="connsiteY26706" fmla="*/ 966622 h 1106488"/>
              <a:gd name="connsiteX26707" fmla="*/ 800828 w 1031876"/>
              <a:gd name="connsiteY26707" fmla="*/ 966320 h 1106488"/>
              <a:gd name="connsiteX26708" fmla="*/ 800894 w 1031876"/>
              <a:gd name="connsiteY26708" fmla="*/ 965994 h 1106488"/>
              <a:gd name="connsiteX26709" fmla="*/ 802409 w 1031876"/>
              <a:gd name="connsiteY26709" fmla="*/ 964912 h 1106488"/>
              <a:gd name="connsiteX26710" fmla="*/ 802481 w 1031876"/>
              <a:gd name="connsiteY26710" fmla="*/ 964755 h 1106488"/>
              <a:gd name="connsiteX26711" fmla="*/ 803275 w 1031876"/>
              <a:gd name="connsiteY26711" fmla="*/ 963017 h 1106488"/>
              <a:gd name="connsiteX26712" fmla="*/ 805649 w 1031876"/>
              <a:gd name="connsiteY26712" fmla="*/ 962275 h 1106488"/>
              <a:gd name="connsiteX26713" fmla="*/ 799998 w 1031876"/>
              <a:gd name="connsiteY26713" fmla="*/ 962275 h 1106488"/>
              <a:gd name="connsiteX26714" fmla="*/ 803417 w 1031876"/>
              <a:gd name="connsiteY26714" fmla="*/ 961422 h 1106488"/>
              <a:gd name="connsiteX26715" fmla="*/ 806724 w 1031876"/>
              <a:gd name="connsiteY26715" fmla="*/ 955640 h 1106488"/>
              <a:gd name="connsiteX26716" fmla="*/ 806451 w 1031876"/>
              <a:gd name="connsiteY26716" fmla="*/ 955675 h 1106488"/>
              <a:gd name="connsiteX26717" fmla="*/ 806775 w 1031876"/>
              <a:gd name="connsiteY26717" fmla="*/ 955552 h 1106488"/>
              <a:gd name="connsiteX26718" fmla="*/ 806836 w 1031876"/>
              <a:gd name="connsiteY26718" fmla="*/ 955445 h 1106488"/>
              <a:gd name="connsiteX26719" fmla="*/ 807691 w 1031876"/>
              <a:gd name="connsiteY26719" fmla="*/ 954591 h 1106488"/>
              <a:gd name="connsiteX26720" fmla="*/ 812962 w 1031876"/>
              <a:gd name="connsiteY26720" fmla="*/ 949325 h 1106488"/>
              <a:gd name="connsiteX26721" fmla="*/ 813674 w 1031876"/>
              <a:gd name="connsiteY26721" fmla="*/ 948614 h 1106488"/>
              <a:gd name="connsiteX26722" fmla="*/ 813140 w 1031876"/>
              <a:gd name="connsiteY26722" fmla="*/ 949325 h 1106488"/>
              <a:gd name="connsiteX26723" fmla="*/ 811110 w 1031876"/>
              <a:gd name="connsiteY26723" fmla="*/ 952030 h 1106488"/>
              <a:gd name="connsiteX26724" fmla="*/ 812202 w 1031876"/>
              <a:gd name="connsiteY26724" fmla="*/ 953484 h 1106488"/>
              <a:gd name="connsiteX26725" fmla="*/ 812702 w 1031876"/>
              <a:gd name="connsiteY26725" fmla="*/ 953294 h 1106488"/>
              <a:gd name="connsiteX26726" fmla="*/ 812962 w 1031876"/>
              <a:gd name="connsiteY26726" fmla="*/ 953266 h 1106488"/>
              <a:gd name="connsiteX26727" fmla="*/ 812799 w 1031876"/>
              <a:gd name="connsiteY26727" fmla="*/ 954279 h 1106488"/>
              <a:gd name="connsiteX26728" fmla="*/ 813461 w 1031876"/>
              <a:gd name="connsiteY26728" fmla="*/ 955161 h 1106488"/>
              <a:gd name="connsiteX26729" fmla="*/ 813595 w 1031876"/>
              <a:gd name="connsiteY26729" fmla="*/ 955057 h 1106488"/>
              <a:gd name="connsiteX26730" fmla="*/ 813595 w 1031876"/>
              <a:gd name="connsiteY26730" fmla="*/ 953199 h 1106488"/>
              <a:gd name="connsiteX26731" fmla="*/ 815493 w 1031876"/>
              <a:gd name="connsiteY26731" fmla="*/ 952996 h 1106488"/>
              <a:gd name="connsiteX26732" fmla="*/ 814570 w 1031876"/>
              <a:gd name="connsiteY26732" fmla="*/ 954298 h 1106488"/>
              <a:gd name="connsiteX26733" fmla="*/ 819944 w 1031876"/>
              <a:gd name="connsiteY26733" fmla="*/ 950119 h 1106488"/>
              <a:gd name="connsiteX26734" fmla="*/ 827088 w 1031876"/>
              <a:gd name="connsiteY26734" fmla="*/ 949325 h 1106488"/>
              <a:gd name="connsiteX26735" fmla="*/ 817265 w 1031876"/>
              <a:gd name="connsiteY26735" fmla="*/ 952500 h 1106488"/>
              <a:gd name="connsiteX26736" fmla="*/ 814402 w 1031876"/>
              <a:gd name="connsiteY26736" fmla="*/ 954536 h 1106488"/>
              <a:gd name="connsiteX26737" fmla="*/ 813595 w 1031876"/>
              <a:gd name="connsiteY26737" fmla="*/ 955675 h 1106488"/>
              <a:gd name="connsiteX26738" fmla="*/ 813595 w 1031876"/>
              <a:gd name="connsiteY26738" fmla="*/ 955465 h 1106488"/>
              <a:gd name="connsiteX26739" fmla="*/ 812826 w 1031876"/>
              <a:gd name="connsiteY26739" fmla="*/ 955657 h 1106488"/>
              <a:gd name="connsiteX26740" fmla="*/ 812800 w 1031876"/>
              <a:gd name="connsiteY26740" fmla="*/ 955675 h 1106488"/>
              <a:gd name="connsiteX26741" fmla="*/ 812823 w 1031876"/>
              <a:gd name="connsiteY26741" fmla="*/ 955657 h 1106488"/>
              <a:gd name="connsiteX26742" fmla="*/ 810255 w 1031876"/>
              <a:gd name="connsiteY26742" fmla="*/ 956299 h 1106488"/>
              <a:gd name="connsiteX26743" fmla="*/ 807434 w 1031876"/>
              <a:gd name="connsiteY26743" fmla="*/ 961231 h 1106488"/>
              <a:gd name="connsiteX26744" fmla="*/ 806836 w 1031876"/>
              <a:gd name="connsiteY26744" fmla="*/ 961661 h 1106488"/>
              <a:gd name="connsiteX26745" fmla="*/ 806236 w 1031876"/>
              <a:gd name="connsiteY26745" fmla="*/ 962092 h 1106488"/>
              <a:gd name="connsiteX26746" fmla="*/ 806450 w 1031876"/>
              <a:gd name="connsiteY26746" fmla="*/ 962025 h 1106488"/>
              <a:gd name="connsiteX26747" fmla="*/ 806250 w 1031876"/>
              <a:gd name="connsiteY26747" fmla="*/ 962275 h 1106488"/>
              <a:gd name="connsiteX26748" fmla="*/ 805211 w 1031876"/>
              <a:gd name="connsiteY26748" fmla="*/ 963574 h 1106488"/>
              <a:gd name="connsiteX26749" fmla="*/ 806450 w 1031876"/>
              <a:gd name="connsiteY26749" fmla="*/ 962584 h 1106488"/>
              <a:gd name="connsiteX26750" fmla="*/ 806450 w 1031876"/>
              <a:gd name="connsiteY26750" fmla="*/ 962275 h 1106488"/>
              <a:gd name="connsiteX26751" fmla="*/ 806450 w 1031876"/>
              <a:gd name="connsiteY26751" fmla="*/ 962025 h 1106488"/>
              <a:gd name="connsiteX26752" fmla="*/ 806836 w 1031876"/>
              <a:gd name="connsiteY26752" fmla="*/ 962025 h 1106488"/>
              <a:gd name="connsiteX26753" fmla="*/ 806979 w 1031876"/>
              <a:gd name="connsiteY26753" fmla="*/ 962025 h 1106488"/>
              <a:gd name="connsiteX26754" fmla="*/ 807434 w 1031876"/>
              <a:gd name="connsiteY26754" fmla="*/ 961231 h 1106488"/>
              <a:gd name="connsiteX26755" fmla="*/ 808652 w 1031876"/>
              <a:gd name="connsiteY26755" fmla="*/ 960354 h 1106488"/>
              <a:gd name="connsiteX26756" fmla="*/ 807073 w 1031876"/>
              <a:gd name="connsiteY26756" fmla="*/ 962025 h 1106488"/>
              <a:gd name="connsiteX26757" fmla="*/ 807087 w 1031876"/>
              <a:gd name="connsiteY26757" fmla="*/ 962025 h 1106488"/>
              <a:gd name="connsiteX26758" fmla="*/ 812006 w 1031876"/>
              <a:gd name="connsiteY26758" fmla="*/ 962025 h 1106488"/>
              <a:gd name="connsiteX26759" fmla="*/ 812800 w 1031876"/>
              <a:gd name="connsiteY26759" fmla="*/ 962025 h 1106488"/>
              <a:gd name="connsiteX26760" fmla="*/ 812006 w 1031876"/>
              <a:gd name="connsiteY26760" fmla="*/ 963017 h 1106488"/>
              <a:gd name="connsiteX26761" fmla="*/ 807085 w 1031876"/>
              <a:gd name="connsiteY26761" fmla="*/ 969169 h 1106488"/>
              <a:gd name="connsiteX26762" fmla="*/ 806642 w 1031876"/>
              <a:gd name="connsiteY26762" fmla="*/ 969723 h 1106488"/>
              <a:gd name="connsiteX26763" fmla="*/ 806824 w 1031876"/>
              <a:gd name="connsiteY26763" fmla="*/ 969963 h 1106488"/>
              <a:gd name="connsiteX26764" fmla="*/ 808775 w 1031876"/>
              <a:gd name="connsiteY26764" fmla="*/ 972543 h 1106488"/>
              <a:gd name="connsiteX26765" fmla="*/ 806224 w 1031876"/>
              <a:gd name="connsiteY26765" fmla="*/ 975916 h 1106488"/>
              <a:gd name="connsiteX26766" fmla="*/ 805374 w 1031876"/>
              <a:gd name="connsiteY26766" fmla="*/ 973386 h 1106488"/>
              <a:gd name="connsiteX26767" fmla="*/ 800461 w 1031876"/>
              <a:gd name="connsiteY26767" fmla="*/ 975474 h 1106488"/>
              <a:gd name="connsiteX26768" fmla="*/ 800018 w 1031876"/>
              <a:gd name="connsiteY26768" fmla="*/ 975916 h 1106488"/>
              <a:gd name="connsiteX26769" fmla="*/ 799998 w 1031876"/>
              <a:gd name="connsiteY26769" fmla="*/ 975936 h 1106488"/>
              <a:gd name="connsiteX26770" fmla="*/ 799991 w 1031876"/>
              <a:gd name="connsiteY26770" fmla="*/ 975916 h 1106488"/>
              <a:gd name="connsiteX26771" fmla="*/ 799920 w 1031876"/>
              <a:gd name="connsiteY26771" fmla="*/ 975703 h 1106488"/>
              <a:gd name="connsiteX26772" fmla="*/ 799420 w 1031876"/>
              <a:gd name="connsiteY26772" fmla="*/ 975916 h 1106488"/>
              <a:gd name="connsiteX26773" fmla="*/ 799849 w 1031876"/>
              <a:gd name="connsiteY26773" fmla="*/ 975490 h 1106488"/>
              <a:gd name="connsiteX26774" fmla="*/ 799143 w 1031876"/>
              <a:gd name="connsiteY26774" fmla="*/ 973375 h 1106488"/>
              <a:gd name="connsiteX26775" fmla="*/ 793208 w 1031876"/>
              <a:gd name="connsiteY26775" fmla="*/ 975916 h 1106488"/>
              <a:gd name="connsiteX26776" fmla="*/ 796018 w 1031876"/>
              <a:gd name="connsiteY26776" fmla="*/ 975916 h 1106488"/>
              <a:gd name="connsiteX26777" fmla="*/ 799420 w 1031876"/>
              <a:gd name="connsiteY26777" fmla="*/ 975916 h 1106488"/>
              <a:gd name="connsiteX26778" fmla="*/ 793161 w 1031876"/>
              <a:gd name="connsiteY26778" fmla="*/ 979020 h 1106488"/>
              <a:gd name="connsiteX26779" fmla="*/ 793161 w 1031876"/>
              <a:gd name="connsiteY26779" fmla="*/ 979351 h 1106488"/>
              <a:gd name="connsiteX26780" fmla="*/ 793161 w 1031876"/>
              <a:gd name="connsiteY26780" fmla="*/ 979589 h 1106488"/>
              <a:gd name="connsiteX26781" fmla="*/ 793403 w 1031876"/>
              <a:gd name="connsiteY26781" fmla="*/ 979487 h 1106488"/>
              <a:gd name="connsiteX26782" fmla="*/ 798106 w 1031876"/>
              <a:gd name="connsiteY26782" fmla="*/ 978307 h 1106488"/>
              <a:gd name="connsiteX26783" fmla="*/ 799306 w 1031876"/>
              <a:gd name="connsiteY26783" fmla="*/ 977107 h 1106488"/>
              <a:gd name="connsiteX26784" fmla="*/ 800100 w 1031876"/>
              <a:gd name="connsiteY26784" fmla="*/ 976313 h 1106488"/>
              <a:gd name="connsiteX26785" fmla="*/ 799879 w 1031876"/>
              <a:gd name="connsiteY26785" fmla="*/ 977862 h 1106488"/>
              <a:gd name="connsiteX26786" fmla="*/ 806054 w 1031876"/>
              <a:gd name="connsiteY26786" fmla="*/ 976312 h 1106488"/>
              <a:gd name="connsiteX26787" fmla="*/ 799593 w 1031876"/>
              <a:gd name="connsiteY26787" fmla="*/ 979859 h 1106488"/>
              <a:gd name="connsiteX26788" fmla="*/ 799479 w 1031876"/>
              <a:gd name="connsiteY26788" fmla="*/ 980663 h 1106488"/>
              <a:gd name="connsiteX26789" fmla="*/ 803417 w 1031876"/>
              <a:gd name="connsiteY26789" fmla="*/ 979351 h 1106488"/>
              <a:gd name="connsiteX26790" fmla="*/ 812982 w 1031876"/>
              <a:gd name="connsiteY26790" fmla="*/ 976167 h 1106488"/>
              <a:gd name="connsiteX26791" fmla="*/ 813674 w 1031876"/>
              <a:gd name="connsiteY26791" fmla="*/ 975936 h 1106488"/>
              <a:gd name="connsiteX26792" fmla="*/ 812953 w 1031876"/>
              <a:gd name="connsiteY26792" fmla="*/ 976296 h 1106488"/>
              <a:gd name="connsiteX26793" fmla="*/ 813267 w 1031876"/>
              <a:gd name="connsiteY26793" fmla="*/ 976261 h 1106488"/>
              <a:gd name="connsiteX26794" fmla="*/ 816193 w 1031876"/>
              <a:gd name="connsiteY26794" fmla="*/ 975936 h 1106488"/>
              <a:gd name="connsiteX26795" fmla="*/ 813674 w 1031876"/>
              <a:gd name="connsiteY26795" fmla="*/ 975936 h 1106488"/>
              <a:gd name="connsiteX26796" fmla="*/ 820505 w 1031876"/>
              <a:gd name="connsiteY26796" fmla="*/ 975083 h 1106488"/>
              <a:gd name="connsiteX26797" fmla="*/ 820553 w 1031876"/>
              <a:gd name="connsiteY26797" fmla="*/ 975046 h 1106488"/>
              <a:gd name="connsiteX26798" fmla="*/ 826368 w 1031876"/>
              <a:gd name="connsiteY26798" fmla="*/ 969963 h 1106488"/>
              <a:gd name="connsiteX26799" fmla="*/ 826914 w 1031876"/>
              <a:gd name="connsiteY26799" fmla="*/ 969486 h 1106488"/>
              <a:gd name="connsiteX26800" fmla="*/ 825790 w 1031876"/>
              <a:gd name="connsiteY26800" fmla="*/ 968723 h 1106488"/>
              <a:gd name="connsiteX26801" fmla="*/ 827617 w 1031876"/>
              <a:gd name="connsiteY26801" fmla="*/ 966867 h 1106488"/>
              <a:gd name="connsiteX26802" fmla="*/ 827617 w 1031876"/>
              <a:gd name="connsiteY26802" fmla="*/ 963712 h 1106488"/>
              <a:gd name="connsiteX26803" fmla="*/ 827617 w 1031876"/>
              <a:gd name="connsiteY26803" fmla="*/ 962819 h 1106488"/>
              <a:gd name="connsiteX26804" fmla="*/ 831057 w 1031876"/>
              <a:gd name="connsiteY26804" fmla="*/ 962819 h 1106488"/>
              <a:gd name="connsiteX26805" fmla="*/ 833075 w 1031876"/>
              <a:gd name="connsiteY26805" fmla="*/ 962819 h 1106488"/>
              <a:gd name="connsiteX26806" fmla="*/ 833438 w 1031876"/>
              <a:gd name="connsiteY26806" fmla="*/ 962025 h 1106488"/>
              <a:gd name="connsiteX26807" fmla="*/ 833438 w 1031876"/>
              <a:gd name="connsiteY26807" fmla="*/ 962723 h 1106488"/>
              <a:gd name="connsiteX26808" fmla="*/ 834497 w 1031876"/>
              <a:gd name="connsiteY26808" fmla="*/ 962025 h 1106488"/>
              <a:gd name="connsiteX26809" fmla="*/ 833809 w 1031876"/>
              <a:gd name="connsiteY26809" fmla="*/ 962819 h 1106488"/>
              <a:gd name="connsiteX26810" fmla="*/ 834497 w 1031876"/>
              <a:gd name="connsiteY26810" fmla="*/ 962819 h 1106488"/>
              <a:gd name="connsiteX26811" fmla="*/ 839689 w 1031876"/>
              <a:gd name="connsiteY26811" fmla="*/ 962819 h 1106488"/>
              <a:gd name="connsiteX26812" fmla="*/ 840582 w 1031876"/>
              <a:gd name="connsiteY26812" fmla="*/ 962819 h 1106488"/>
              <a:gd name="connsiteX26813" fmla="*/ 837010 w 1031876"/>
              <a:gd name="connsiteY26813" fmla="*/ 965498 h 1106488"/>
              <a:gd name="connsiteX26814" fmla="*/ 833663 w 1031876"/>
              <a:gd name="connsiteY26814" fmla="*/ 962988 h 1106488"/>
              <a:gd name="connsiteX26815" fmla="*/ 833438 w 1031876"/>
              <a:gd name="connsiteY26815" fmla="*/ 963247 h 1106488"/>
              <a:gd name="connsiteX26816" fmla="*/ 833438 w 1031876"/>
              <a:gd name="connsiteY26816" fmla="*/ 965994 h 1106488"/>
              <a:gd name="connsiteX26817" fmla="*/ 833438 w 1031876"/>
              <a:gd name="connsiteY26817" fmla="*/ 969963 h 1106488"/>
              <a:gd name="connsiteX26818" fmla="*/ 830263 w 1031876"/>
              <a:gd name="connsiteY26818" fmla="*/ 969963 h 1106488"/>
              <a:gd name="connsiteX26819" fmla="*/ 827617 w 1031876"/>
              <a:gd name="connsiteY26819" fmla="*/ 969963 h 1106488"/>
              <a:gd name="connsiteX26820" fmla="*/ 827088 w 1031876"/>
              <a:gd name="connsiteY26820" fmla="*/ 969963 h 1106488"/>
              <a:gd name="connsiteX26821" fmla="*/ 827450 w 1031876"/>
              <a:gd name="connsiteY26821" fmla="*/ 969850 h 1106488"/>
              <a:gd name="connsiteX26822" fmla="*/ 827070 w 1031876"/>
              <a:gd name="connsiteY26822" fmla="*/ 969592 h 1106488"/>
              <a:gd name="connsiteX26823" fmla="*/ 826858 w 1031876"/>
              <a:gd name="connsiteY26823" fmla="*/ 969963 h 1106488"/>
              <a:gd name="connsiteX26824" fmla="*/ 826674 w 1031876"/>
              <a:gd name="connsiteY26824" fmla="*/ 970285 h 1106488"/>
              <a:gd name="connsiteX26825" fmla="*/ 827088 w 1031876"/>
              <a:gd name="connsiteY26825" fmla="*/ 969963 h 1106488"/>
              <a:gd name="connsiteX26826" fmla="*/ 826621 w 1031876"/>
              <a:gd name="connsiteY26826" fmla="*/ 970378 h 1106488"/>
              <a:gd name="connsiteX26827" fmla="*/ 823954 w 1031876"/>
              <a:gd name="connsiteY26827" fmla="*/ 975041 h 1106488"/>
              <a:gd name="connsiteX26828" fmla="*/ 826758 w 1031876"/>
              <a:gd name="connsiteY26828" fmla="*/ 973932 h 1106488"/>
              <a:gd name="connsiteX26829" fmla="*/ 827026 w 1031876"/>
              <a:gd name="connsiteY26829" fmla="*/ 973902 h 1106488"/>
              <a:gd name="connsiteX26830" fmla="*/ 820738 w 1031876"/>
              <a:gd name="connsiteY26830" fmla="*/ 976313 h 1106488"/>
              <a:gd name="connsiteX26831" fmla="*/ 823711 w 1031876"/>
              <a:gd name="connsiteY26831" fmla="*/ 975137 h 1106488"/>
              <a:gd name="connsiteX26832" fmla="*/ 820511 w 1031876"/>
              <a:gd name="connsiteY26832" fmla="*/ 975936 h 1106488"/>
              <a:gd name="connsiteX26833" fmla="*/ 820368 w 1031876"/>
              <a:gd name="connsiteY26833" fmla="*/ 975936 h 1106488"/>
              <a:gd name="connsiteX26834" fmla="*/ 820341 w 1031876"/>
              <a:gd name="connsiteY26834" fmla="*/ 975960 h 1106488"/>
              <a:gd name="connsiteX26835" fmla="*/ 820511 w 1031876"/>
              <a:gd name="connsiteY26835" fmla="*/ 975936 h 1106488"/>
              <a:gd name="connsiteX26836" fmla="*/ 820283 w 1031876"/>
              <a:gd name="connsiteY26836" fmla="*/ 976012 h 1106488"/>
              <a:gd name="connsiteX26837" fmla="*/ 819944 w 1031876"/>
              <a:gd name="connsiteY26837" fmla="*/ 976313 h 1106488"/>
              <a:gd name="connsiteX26838" fmla="*/ 819379 w 1031876"/>
              <a:gd name="connsiteY26838" fmla="*/ 976313 h 1106488"/>
              <a:gd name="connsiteX26839" fmla="*/ 814358 w 1031876"/>
              <a:gd name="connsiteY26839" fmla="*/ 977985 h 1106488"/>
              <a:gd name="connsiteX26840" fmla="*/ 814529 w 1031876"/>
              <a:gd name="connsiteY26840" fmla="*/ 976790 h 1106488"/>
              <a:gd name="connsiteX26841" fmla="*/ 817869 w 1031876"/>
              <a:gd name="connsiteY26841" fmla="*/ 976313 h 1106488"/>
              <a:gd name="connsiteX26842" fmla="*/ 816372 w 1031876"/>
              <a:gd name="connsiteY26842" fmla="*/ 976313 h 1106488"/>
              <a:gd name="connsiteX26843" fmla="*/ 813202 w 1031876"/>
              <a:gd name="connsiteY26843" fmla="*/ 976313 h 1106488"/>
              <a:gd name="connsiteX26844" fmla="*/ 812919 w 1031876"/>
              <a:gd name="connsiteY26844" fmla="*/ 976313 h 1106488"/>
              <a:gd name="connsiteX26845" fmla="*/ 806836 w 1031876"/>
              <a:gd name="connsiteY26845" fmla="*/ 979351 h 1106488"/>
              <a:gd name="connsiteX26846" fmla="*/ 799998 w 1031876"/>
              <a:gd name="connsiteY26846" fmla="*/ 982767 h 1106488"/>
              <a:gd name="connsiteX26847" fmla="*/ 800853 w 1031876"/>
              <a:gd name="connsiteY26847" fmla="*/ 981913 h 1106488"/>
              <a:gd name="connsiteX26848" fmla="*/ 802137 w 1031876"/>
              <a:gd name="connsiteY26848" fmla="*/ 980629 h 1106488"/>
              <a:gd name="connsiteX26849" fmla="*/ 799998 w 1031876"/>
              <a:gd name="connsiteY26849" fmla="*/ 982767 h 1106488"/>
              <a:gd name="connsiteX26850" fmla="*/ 793161 w 1031876"/>
              <a:gd name="connsiteY26850" fmla="*/ 982767 h 1106488"/>
              <a:gd name="connsiteX26851" fmla="*/ 793889 w 1031876"/>
              <a:gd name="connsiteY26851" fmla="*/ 982524 h 1106488"/>
              <a:gd name="connsiteX26852" fmla="*/ 794427 w 1031876"/>
              <a:gd name="connsiteY26852" fmla="*/ 981987 h 1106488"/>
              <a:gd name="connsiteX26853" fmla="*/ 793161 w 1031876"/>
              <a:gd name="connsiteY26853" fmla="*/ 982086 h 1106488"/>
              <a:gd name="connsiteX26854" fmla="*/ 793161 w 1031876"/>
              <a:gd name="connsiteY26854" fmla="*/ 982767 h 1106488"/>
              <a:gd name="connsiteX26855" fmla="*/ 792940 w 1031876"/>
              <a:gd name="connsiteY26855" fmla="*/ 982103 h 1106488"/>
              <a:gd name="connsiteX26856" fmla="*/ 787167 w 1031876"/>
              <a:gd name="connsiteY26856" fmla="*/ 982556 h 1106488"/>
              <a:gd name="connsiteX26857" fmla="*/ 786323 w 1031876"/>
              <a:gd name="connsiteY26857" fmla="*/ 982767 h 1106488"/>
              <a:gd name="connsiteX26858" fmla="*/ 786736 w 1031876"/>
              <a:gd name="connsiteY26858" fmla="*/ 982590 h 1106488"/>
              <a:gd name="connsiteX26859" fmla="*/ 785819 w 1031876"/>
              <a:gd name="connsiteY26859" fmla="*/ 982662 h 1106488"/>
              <a:gd name="connsiteX26860" fmla="*/ 785813 w 1031876"/>
              <a:gd name="connsiteY26860" fmla="*/ 982663 h 1106488"/>
              <a:gd name="connsiteX26861" fmla="*/ 785815 w 1031876"/>
              <a:gd name="connsiteY26861" fmla="*/ 982662 h 1106488"/>
              <a:gd name="connsiteX26862" fmla="*/ 785813 w 1031876"/>
              <a:gd name="connsiteY26862" fmla="*/ 982662 h 1106488"/>
              <a:gd name="connsiteX26863" fmla="*/ 785826 w 1031876"/>
              <a:gd name="connsiteY26863" fmla="*/ 982657 h 1106488"/>
              <a:gd name="connsiteX26864" fmla="*/ 789895 w 1031876"/>
              <a:gd name="connsiteY26864" fmla="*/ 980639 h 1106488"/>
              <a:gd name="connsiteX26865" fmla="*/ 789656 w 1031876"/>
              <a:gd name="connsiteY26865" fmla="*/ 981054 h 1106488"/>
              <a:gd name="connsiteX26866" fmla="*/ 790414 w 1031876"/>
              <a:gd name="connsiteY26866" fmla="*/ 980737 h 1106488"/>
              <a:gd name="connsiteX26867" fmla="*/ 790698 w 1031876"/>
              <a:gd name="connsiteY26867" fmla="*/ 980241 h 1106488"/>
              <a:gd name="connsiteX26868" fmla="*/ 789895 w 1031876"/>
              <a:gd name="connsiteY26868" fmla="*/ 980639 h 1106488"/>
              <a:gd name="connsiteX26869" fmla="*/ 792183 w 1031876"/>
              <a:gd name="connsiteY26869" fmla="*/ 976669 h 1106488"/>
              <a:gd name="connsiteX26870" fmla="*/ 789742 w 1031876"/>
              <a:gd name="connsiteY26870" fmla="*/ 978498 h 1106488"/>
              <a:gd name="connsiteX26871" fmla="*/ 788117 w 1031876"/>
              <a:gd name="connsiteY26871" fmla="*/ 977280 h 1106488"/>
              <a:gd name="connsiteX26872" fmla="*/ 788887 w 1031876"/>
              <a:gd name="connsiteY26872" fmla="*/ 976790 h 1106488"/>
              <a:gd name="connsiteX26873" fmla="*/ 792533 w 1031876"/>
              <a:gd name="connsiteY26873" fmla="*/ 976062 h 1106488"/>
              <a:gd name="connsiteX26874" fmla="*/ 792605 w 1031876"/>
              <a:gd name="connsiteY26874" fmla="*/ 975936 h 1106488"/>
              <a:gd name="connsiteX26875" fmla="*/ 789742 w 1031876"/>
              <a:gd name="connsiteY26875" fmla="*/ 975936 h 1106488"/>
              <a:gd name="connsiteX26876" fmla="*/ 786323 w 1031876"/>
              <a:gd name="connsiteY26876" fmla="*/ 975936 h 1106488"/>
              <a:gd name="connsiteX26877" fmla="*/ 779486 w 1031876"/>
              <a:gd name="connsiteY26877" fmla="*/ 982767 h 1106488"/>
              <a:gd name="connsiteX26878" fmla="*/ 772648 w 1031876"/>
              <a:gd name="connsiteY26878" fmla="*/ 989597 h 1106488"/>
              <a:gd name="connsiteX26879" fmla="*/ 765810 w 1031876"/>
              <a:gd name="connsiteY26879" fmla="*/ 996427 h 1106488"/>
              <a:gd name="connsiteX26880" fmla="*/ 779486 w 1031876"/>
              <a:gd name="connsiteY26880" fmla="*/ 989597 h 1106488"/>
              <a:gd name="connsiteX26881" fmla="*/ 782050 w 1031876"/>
              <a:gd name="connsiteY26881" fmla="*/ 988743 h 1106488"/>
              <a:gd name="connsiteX26882" fmla="*/ 781788 w 1031876"/>
              <a:gd name="connsiteY26882" fmla="*/ 988134 h 1106488"/>
              <a:gd name="connsiteX26883" fmla="*/ 788887 w 1031876"/>
              <a:gd name="connsiteY26883" fmla="*/ 983620 h 1106488"/>
              <a:gd name="connsiteX26884" fmla="*/ 793161 w 1031876"/>
              <a:gd name="connsiteY26884" fmla="*/ 982767 h 1106488"/>
              <a:gd name="connsiteX26885" fmla="*/ 786323 w 1031876"/>
              <a:gd name="connsiteY26885" fmla="*/ 989597 h 1106488"/>
              <a:gd name="connsiteX26886" fmla="*/ 786323 w 1031876"/>
              <a:gd name="connsiteY26886" fmla="*/ 993240 h 1106488"/>
              <a:gd name="connsiteX26887" fmla="*/ 780516 w 1031876"/>
              <a:gd name="connsiteY26887" fmla="*/ 996334 h 1106488"/>
              <a:gd name="connsiteX26888" fmla="*/ 779486 w 1031876"/>
              <a:gd name="connsiteY26888" fmla="*/ 996427 h 1106488"/>
              <a:gd name="connsiteX26889" fmla="*/ 780341 w 1031876"/>
              <a:gd name="connsiteY26889" fmla="*/ 996427 h 1106488"/>
              <a:gd name="connsiteX26890" fmla="*/ 772648 w 1031876"/>
              <a:gd name="connsiteY26890" fmla="*/ 1003258 h 1106488"/>
              <a:gd name="connsiteX26891" fmla="*/ 765810 w 1031876"/>
              <a:gd name="connsiteY26891" fmla="*/ 1010088 h 1106488"/>
              <a:gd name="connsiteX26892" fmla="*/ 758973 w 1031876"/>
              <a:gd name="connsiteY26892" fmla="*/ 1010088 h 1106488"/>
              <a:gd name="connsiteX26893" fmla="*/ 765810 w 1031876"/>
              <a:gd name="connsiteY26893" fmla="*/ 1010088 h 1106488"/>
              <a:gd name="connsiteX26894" fmla="*/ 768374 w 1031876"/>
              <a:gd name="connsiteY26894" fmla="*/ 1010088 h 1106488"/>
              <a:gd name="connsiteX26895" fmla="*/ 772648 w 1031876"/>
              <a:gd name="connsiteY26895" fmla="*/ 1010088 h 1106488"/>
              <a:gd name="connsiteX26896" fmla="*/ 772648 w 1031876"/>
              <a:gd name="connsiteY26896" fmla="*/ 1016919 h 1106488"/>
              <a:gd name="connsiteX26897" fmla="*/ 765810 w 1031876"/>
              <a:gd name="connsiteY26897" fmla="*/ 1016919 h 1106488"/>
              <a:gd name="connsiteX26898" fmla="*/ 758973 w 1031876"/>
              <a:gd name="connsiteY26898" fmla="*/ 1016919 h 1106488"/>
              <a:gd name="connsiteX26899" fmla="*/ 752135 w 1031876"/>
              <a:gd name="connsiteY26899" fmla="*/ 1023749 h 1106488"/>
              <a:gd name="connsiteX26900" fmla="*/ 751280 w 1031876"/>
              <a:gd name="connsiteY26900" fmla="*/ 1023749 h 1106488"/>
              <a:gd name="connsiteX26901" fmla="*/ 748717 w 1031876"/>
              <a:gd name="connsiteY26901" fmla="*/ 1023749 h 1106488"/>
              <a:gd name="connsiteX26902" fmla="*/ 746153 w 1031876"/>
              <a:gd name="connsiteY26902" fmla="*/ 1023749 h 1106488"/>
              <a:gd name="connsiteX26903" fmla="*/ 745298 w 1031876"/>
              <a:gd name="connsiteY26903" fmla="*/ 1023749 h 1106488"/>
              <a:gd name="connsiteX26904" fmla="*/ 742652 w 1031876"/>
              <a:gd name="connsiteY26904" fmla="*/ 1028374 h 1106488"/>
              <a:gd name="connsiteX26905" fmla="*/ 743744 w 1031876"/>
              <a:gd name="connsiteY26905" fmla="*/ 1027906 h 1106488"/>
              <a:gd name="connsiteX26906" fmla="*/ 744538 w 1031876"/>
              <a:gd name="connsiteY26906" fmla="*/ 1030287 h 1106488"/>
              <a:gd name="connsiteX26907" fmla="*/ 741363 w 1031876"/>
              <a:gd name="connsiteY26907" fmla="*/ 1030287 h 1106488"/>
              <a:gd name="connsiteX26908" fmla="*/ 740569 w 1031876"/>
              <a:gd name="connsiteY26908" fmla="*/ 1030287 h 1106488"/>
              <a:gd name="connsiteX26909" fmla="*/ 739631 w 1031876"/>
              <a:gd name="connsiteY26909" fmla="*/ 1030287 h 1106488"/>
              <a:gd name="connsiteX26910" fmla="*/ 738460 w 1031876"/>
              <a:gd name="connsiteY26910" fmla="*/ 1030580 h 1106488"/>
              <a:gd name="connsiteX26911" fmla="*/ 728204 w 1031876"/>
              <a:gd name="connsiteY26911" fmla="*/ 1033995 h 1106488"/>
              <a:gd name="connsiteX26912" fmla="*/ 728203 w 1031876"/>
              <a:gd name="connsiteY26912" fmla="*/ 1033995 h 1106488"/>
              <a:gd name="connsiteX26913" fmla="*/ 730767 w 1031876"/>
              <a:gd name="connsiteY26913" fmla="*/ 1031433 h 1106488"/>
              <a:gd name="connsiteX26914" fmla="*/ 731622 w 1031876"/>
              <a:gd name="connsiteY26914" fmla="*/ 1030580 h 1106488"/>
              <a:gd name="connsiteX26915" fmla="*/ 724785 w 1031876"/>
              <a:gd name="connsiteY26915" fmla="*/ 1030580 h 1106488"/>
              <a:gd name="connsiteX26916" fmla="*/ 727349 w 1031876"/>
              <a:gd name="connsiteY26916" fmla="*/ 1033995 h 1106488"/>
              <a:gd name="connsiteX26917" fmla="*/ 727064 w 1031876"/>
              <a:gd name="connsiteY26917" fmla="*/ 1034374 h 1106488"/>
              <a:gd name="connsiteX26918" fmla="*/ 717947 w 1031876"/>
              <a:gd name="connsiteY26918" fmla="*/ 1037410 h 1106488"/>
              <a:gd name="connsiteX26919" fmla="*/ 715383 w 1031876"/>
              <a:gd name="connsiteY26919" fmla="*/ 1037410 h 1106488"/>
              <a:gd name="connsiteX26920" fmla="*/ 714529 w 1031876"/>
              <a:gd name="connsiteY26920" fmla="*/ 1037410 h 1106488"/>
              <a:gd name="connsiteX26921" fmla="*/ 712926 w 1031876"/>
              <a:gd name="connsiteY26921" fmla="*/ 1037410 h 1106488"/>
              <a:gd name="connsiteX26922" fmla="*/ 711110 w 1031876"/>
              <a:gd name="connsiteY26922" fmla="*/ 1037410 h 1106488"/>
              <a:gd name="connsiteX26923" fmla="*/ 704272 w 1031876"/>
              <a:gd name="connsiteY26923" fmla="*/ 1044240 h 1106488"/>
              <a:gd name="connsiteX26924" fmla="*/ 704272 w 1031876"/>
              <a:gd name="connsiteY26924" fmla="*/ 1037410 h 1106488"/>
              <a:gd name="connsiteX26925" fmla="*/ 690597 w 1031876"/>
              <a:gd name="connsiteY26925" fmla="*/ 1044240 h 1106488"/>
              <a:gd name="connsiteX26926" fmla="*/ 683759 w 1031876"/>
              <a:gd name="connsiteY26926" fmla="*/ 1051071 h 1106488"/>
              <a:gd name="connsiteX26927" fmla="*/ 676922 w 1031876"/>
              <a:gd name="connsiteY26927" fmla="*/ 1044240 h 1106488"/>
              <a:gd name="connsiteX26928" fmla="*/ 680340 w 1031876"/>
              <a:gd name="connsiteY26928" fmla="*/ 1043387 h 1106488"/>
              <a:gd name="connsiteX26929" fmla="*/ 681273 w 1031876"/>
              <a:gd name="connsiteY26929" fmla="*/ 1041757 h 1106488"/>
              <a:gd name="connsiteX26930" fmla="*/ 682904 w 1031876"/>
              <a:gd name="connsiteY26930" fmla="*/ 1040825 h 1106488"/>
              <a:gd name="connsiteX26931" fmla="*/ 683555 w 1031876"/>
              <a:gd name="connsiteY26931" fmla="*/ 1038225 h 1106488"/>
              <a:gd name="connsiteX26932" fmla="*/ 683759 w 1031876"/>
              <a:gd name="connsiteY26932" fmla="*/ 1037410 h 1106488"/>
              <a:gd name="connsiteX26933" fmla="*/ 697435 w 1031876"/>
              <a:gd name="connsiteY26933" fmla="*/ 1030580 h 1106488"/>
              <a:gd name="connsiteX26934" fmla="*/ 690597 w 1031876"/>
              <a:gd name="connsiteY26934" fmla="*/ 1030580 h 1106488"/>
              <a:gd name="connsiteX26935" fmla="*/ 689742 w 1031876"/>
              <a:gd name="connsiteY26935" fmla="*/ 1030580 h 1106488"/>
              <a:gd name="connsiteX26936" fmla="*/ 687178 w 1031876"/>
              <a:gd name="connsiteY26936" fmla="*/ 1030580 h 1106488"/>
              <a:gd name="connsiteX26937" fmla="*/ 683759 w 1031876"/>
              <a:gd name="connsiteY26937" fmla="*/ 1030580 h 1106488"/>
              <a:gd name="connsiteX26938" fmla="*/ 676922 w 1031876"/>
              <a:gd name="connsiteY26938" fmla="*/ 1030580 h 1106488"/>
              <a:gd name="connsiteX26939" fmla="*/ 676922 w 1031876"/>
              <a:gd name="connsiteY26939" fmla="*/ 1037410 h 1106488"/>
              <a:gd name="connsiteX26940" fmla="*/ 673824 w 1031876"/>
              <a:gd name="connsiteY26940" fmla="*/ 1037410 h 1106488"/>
              <a:gd name="connsiteX26941" fmla="*/ 673503 w 1031876"/>
              <a:gd name="connsiteY26941" fmla="*/ 1037410 h 1106488"/>
              <a:gd name="connsiteX26942" fmla="*/ 670084 w 1031876"/>
              <a:gd name="connsiteY26942" fmla="*/ 1037410 h 1106488"/>
              <a:gd name="connsiteX26943" fmla="*/ 667520 w 1031876"/>
              <a:gd name="connsiteY26943" fmla="*/ 1037410 h 1106488"/>
              <a:gd name="connsiteX26944" fmla="*/ 666665 w 1031876"/>
              <a:gd name="connsiteY26944" fmla="*/ 1037410 h 1106488"/>
              <a:gd name="connsiteX26945" fmla="*/ 664102 w 1031876"/>
              <a:gd name="connsiteY26945" fmla="*/ 1037410 h 1106488"/>
              <a:gd name="connsiteX26946" fmla="*/ 663247 w 1031876"/>
              <a:gd name="connsiteY26946" fmla="*/ 1037410 h 1106488"/>
              <a:gd name="connsiteX26947" fmla="*/ 670084 w 1031876"/>
              <a:gd name="connsiteY26947" fmla="*/ 1030580 h 1106488"/>
              <a:gd name="connsiteX26948" fmla="*/ 663247 w 1031876"/>
              <a:gd name="connsiteY26948" fmla="*/ 1037410 h 1106488"/>
              <a:gd name="connsiteX26949" fmla="*/ 649571 w 1031876"/>
              <a:gd name="connsiteY26949" fmla="*/ 1044240 h 1106488"/>
              <a:gd name="connsiteX26950" fmla="*/ 656409 w 1031876"/>
              <a:gd name="connsiteY26950" fmla="*/ 1037410 h 1106488"/>
              <a:gd name="connsiteX26951" fmla="*/ 656409 w 1031876"/>
              <a:gd name="connsiteY26951" fmla="*/ 1030580 h 1106488"/>
              <a:gd name="connsiteX26952" fmla="*/ 642734 w 1031876"/>
              <a:gd name="connsiteY26952" fmla="*/ 1037410 h 1106488"/>
              <a:gd name="connsiteX26953" fmla="*/ 639315 w 1031876"/>
              <a:gd name="connsiteY26953" fmla="*/ 1037410 h 1106488"/>
              <a:gd name="connsiteX26954" fmla="*/ 638460 w 1031876"/>
              <a:gd name="connsiteY26954" fmla="*/ 1037410 h 1106488"/>
              <a:gd name="connsiteX26955" fmla="*/ 635896 w 1031876"/>
              <a:gd name="connsiteY26955" fmla="*/ 1037410 h 1106488"/>
              <a:gd name="connsiteX26956" fmla="*/ 629059 w 1031876"/>
              <a:gd name="connsiteY26956" fmla="*/ 1037410 h 1106488"/>
              <a:gd name="connsiteX26957" fmla="*/ 622221 w 1031876"/>
              <a:gd name="connsiteY26957" fmla="*/ 1037410 h 1106488"/>
              <a:gd name="connsiteX26958" fmla="*/ 621366 w 1031876"/>
              <a:gd name="connsiteY26958" fmla="*/ 1037410 h 1106488"/>
              <a:gd name="connsiteX26959" fmla="*/ 617947 w 1031876"/>
              <a:gd name="connsiteY26959" fmla="*/ 1037410 h 1106488"/>
              <a:gd name="connsiteX26960" fmla="*/ 615383 w 1031876"/>
              <a:gd name="connsiteY26960" fmla="*/ 1037410 h 1106488"/>
              <a:gd name="connsiteX26961" fmla="*/ 608546 w 1031876"/>
              <a:gd name="connsiteY26961" fmla="*/ 1037410 h 1106488"/>
              <a:gd name="connsiteX26962" fmla="*/ 601708 w 1031876"/>
              <a:gd name="connsiteY26962" fmla="*/ 1044240 h 1106488"/>
              <a:gd name="connsiteX26963" fmla="*/ 600853 w 1031876"/>
              <a:gd name="connsiteY26963" fmla="*/ 1044240 h 1106488"/>
              <a:gd name="connsiteX26964" fmla="*/ 598289 w 1031876"/>
              <a:gd name="connsiteY26964" fmla="*/ 1044240 h 1106488"/>
              <a:gd name="connsiteX26965" fmla="*/ 594871 w 1031876"/>
              <a:gd name="connsiteY26965" fmla="*/ 1044240 h 1106488"/>
              <a:gd name="connsiteX26966" fmla="*/ 594871 w 1031876"/>
              <a:gd name="connsiteY26966" fmla="*/ 1037410 h 1106488"/>
              <a:gd name="connsiteX26967" fmla="*/ 588033 w 1031876"/>
              <a:gd name="connsiteY26967" fmla="*/ 1037410 h 1106488"/>
              <a:gd name="connsiteX26968" fmla="*/ 588033 w 1031876"/>
              <a:gd name="connsiteY26968" fmla="*/ 1044240 h 1106488"/>
              <a:gd name="connsiteX26969" fmla="*/ 584614 w 1031876"/>
              <a:gd name="connsiteY26969" fmla="*/ 1044240 h 1106488"/>
              <a:gd name="connsiteX26970" fmla="*/ 582050 w 1031876"/>
              <a:gd name="connsiteY26970" fmla="*/ 1044240 h 1106488"/>
              <a:gd name="connsiteX26971" fmla="*/ 581195 w 1031876"/>
              <a:gd name="connsiteY26971" fmla="*/ 1044240 h 1106488"/>
              <a:gd name="connsiteX26972" fmla="*/ 590597 w 1031876"/>
              <a:gd name="connsiteY26972" fmla="*/ 1047656 h 1106488"/>
              <a:gd name="connsiteX26973" fmla="*/ 590931 w 1031876"/>
              <a:gd name="connsiteY26973" fmla="*/ 1047684 h 1106488"/>
              <a:gd name="connsiteX26974" fmla="*/ 588033 w 1031876"/>
              <a:gd name="connsiteY26974" fmla="*/ 1050217 h 1106488"/>
              <a:gd name="connsiteX26975" fmla="*/ 581195 w 1031876"/>
              <a:gd name="connsiteY26975" fmla="*/ 1051071 h 1106488"/>
              <a:gd name="connsiteX26976" fmla="*/ 580940 w 1031876"/>
              <a:gd name="connsiteY26976" fmla="*/ 1050925 h 1106488"/>
              <a:gd name="connsiteX26977" fmla="*/ 575213 w 1031876"/>
              <a:gd name="connsiteY26977" fmla="*/ 1047656 h 1106488"/>
              <a:gd name="connsiteX26978" fmla="*/ 574358 w 1031876"/>
              <a:gd name="connsiteY26978" fmla="*/ 1044240 h 1106488"/>
              <a:gd name="connsiteX26979" fmla="*/ 574358 w 1031876"/>
              <a:gd name="connsiteY26979" fmla="*/ 1051071 h 1106488"/>
              <a:gd name="connsiteX26980" fmla="*/ 567520 w 1031876"/>
              <a:gd name="connsiteY26980" fmla="*/ 1044240 h 1106488"/>
              <a:gd name="connsiteX26981" fmla="*/ 567520 w 1031876"/>
              <a:gd name="connsiteY26981" fmla="*/ 1037410 h 1106488"/>
              <a:gd name="connsiteX26982" fmla="*/ 564101 w 1031876"/>
              <a:gd name="connsiteY26982" fmla="*/ 1038264 h 1106488"/>
              <a:gd name="connsiteX26983" fmla="*/ 560683 w 1031876"/>
              <a:gd name="connsiteY26983" fmla="*/ 1037410 h 1106488"/>
              <a:gd name="connsiteX26984" fmla="*/ 557401 w 1031876"/>
              <a:gd name="connsiteY26984" fmla="*/ 1043148 h 1106488"/>
              <a:gd name="connsiteX26985" fmla="*/ 550426 w 1031876"/>
              <a:gd name="connsiteY26985" fmla="*/ 1040825 h 1106488"/>
              <a:gd name="connsiteX26986" fmla="*/ 540170 w 1031876"/>
              <a:gd name="connsiteY26986" fmla="*/ 1037410 h 1106488"/>
              <a:gd name="connsiteX26987" fmla="*/ 533332 w 1031876"/>
              <a:gd name="connsiteY26987" fmla="*/ 1044240 h 1106488"/>
              <a:gd name="connsiteX26988" fmla="*/ 529914 w 1031876"/>
              <a:gd name="connsiteY26988" fmla="*/ 1043387 h 1106488"/>
              <a:gd name="connsiteX26989" fmla="*/ 528712 w 1031876"/>
              <a:gd name="connsiteY26989" fmla="*/ 1041287 h 1106488"/>
              <a:gd name="connsiteX26990" fmla="*/ 529059 w 1031876"/>
              <a:gd name="connsiteY26990" fmla="*/ 1040825 h 1106488"/>
              <a:gd name="connsiteX26991" fmla="*/ 526495 w 1031876"/>
              <a:gd name="connsiteY26991" fmla="*/ 1037410 h 1106488"/>
              <a:gd name="connsiteX26992" fmla="*/ 528712 w 1031876"/>
              <a:gd name="connsiteY26992" fmla="*/ 1041287 h 1106488"/>
              <a:gd name="connsiteX26993" fmla="*/ 526495 w 1031876"/>
              <a:gd name="connsiteY26993" fmla="*/ 1044240 h 1106488"/>
              <a:gd name="connsiteX26994" fmla="*/ 519657 w 1031876"/>
              <a:gd name="connsiteY26994" fmla="*/ 1037410 h 1106488"/>
              <a:gd name="connsiteX26995" fmla="*/ 517170 w 1031876"/>
              <a:gd name="connsiteY26995" fmla="*/ 1039273 h 1106488"/>
              <a:gd name="connsiteX26996" fmla="*/ 512819 w 1031876"/>
              <a:gd name="connsiteY26996" fmla="*/ 1037410 h 1106488"/>
              <a:gd name="connsiteX26997" fmla="*/ 512819 w 1031876"/>
              <a:gd name="connsiteY26997" fmla="*/ 1030580 h 1106488"/>
              <a:gd name="connsiteX26998" fmla="*/ 512819 w 1031876"/>
              <a:gd name="connsiteY26998" fmla="*/ 1023749 h 1106488"/>
              <a:gd name="connsiteX26999" fmla="*/ 511964 w 1031876"/>
              <a:gd name="connsiteY26999" fmla="*/ 1023749 h 1106488"/>
              <a:gd name="connsiteX27000" fmla="*/ 510255 w 1031876"/>
              <a:gd name="connsiteY27000" fmla="*/ 1023749 h 1106488"/>
              <a:gd name="connsiteX27001" fmla="*/ 509401 w 1031876"/>
              <a:gd name="connsiteY27001" fmla="*/ 1023749 h 1106488"/>
              <a:gd name="connsiteX27002" fmla="*/ 508546 w 1031876"/>
              <a:gd name="connsiteY27002" fmla="*/ 1023749 h 1106488"/>
              <a:gd name="connsiteX27003" fmla="*/ 506837 w 1031876"/>
              <a:gd name="connsiteY27003" fmla="*/ 1023749 h 1106488"/>
              <a:gd name="connsiteX27004" fmla="*/ 506836 w 1031876"/>
              <a:gd name="connsiteY27004" fmla="*/ 1023749 h 1106488"/>
              <a:gd name="connsiteX27005" fmla="*/ 505982 w 1031876"/>
              <a:gd name="connsiteY27005" fmla="*/ 1023749 h 1106488"/>
              <a:gd name="connsiteX27006" fmla="*/ 505982 w 1031876"/>
              <a:gd name="connsiteY27006" fmla="*/ 1024603 h 1106488"/>
              <a:gd name="connsiteX27007" fmla="*/ 505982 w 1031876"/>
              <a:gd name="connsiteY27007" fmla="*/ 1028096 h 1106488"/>
              <a:gd name="connsiteX27008" fmla="*/ 504188 w 1031876"/>
              <a:gd name="connsiteY27008" fmla="*/ 1027444 h 1106488"/>
              <a:gd name="connsiteX27009" fmla="*/ 502563 w 1031876"/>
              <a:gd name="connsiteY27009" fmla="*/ 1024603 h 1106488"/>
              <a:gd name="connsiteX27010" fmla="*/ 499144 w 1031876"/>
              <a:gd name="connsiteY27010" fmla="*/ 1023749 h 1106488"/>
              <a:gd name="connsiteX27011" fmla="*/ 496580 w 1031876"/>
              <a:gd name="connsiteY27011" fmla="*/ 1023749 h 1106488"/>
              <a:gd name="connsiteX27012" fmla="*/ 495726 w 1031876"/>
              <a:gd name="connsiteY27012" fmla="*/ 1023749 h 1106488"/>
              <a:gd name="connsiteX27013" fmla="*/ 493162 w 1031876"/>
              <a:gd name="connsiteY27013" fmla="*/ 1023749 h 1106488"/>
              <a:gd name="connsiteX27014" fmla="*/ 492307 w 1031876"/>
              <a:gd name="connsiteY27014" fmla="*/ 1023749 h 1106488"/>
              <a:gd name="connsiteX27015" fmla="*/ 492307 w 1031876"/>
              <a:gd name="connsiteY27015" fmla="*/ 1029726 h 1106488"/>
              <a:gd name="connsiteX27016" fmla="*/ 492307 w 1031876"/>
              <a:gd name="connsiteY27016" fmla="*/ 1030288 h 1106488"/>
              <a:gd name="connsiteX27017" fmla="*/ 492307 w 1031876"/>
              <a:gd name="connsiteY27017" fmla="*/ 1030580 h 1106488"/>
              <a:gd name="connsiteX27018" fmla="*/ 491452 w 1031876"/>
              <a:gd name="connsiteY27018" fmla="*/ 1030580 h 1106488"/>
              <a:gd name="connsiteX27019" fmla="*/ 488888 w 1031876"/>
              <a:gd name="connsiteY27019" fmla="*/ 1030580 h 1106488"/>
              <a:gd name="connsiteX27020" fmla="*/ 486324 w 1031876"/>
              <a:gd name="connsiteY27020" fmla="*/ 1030580 h 1106488"/>
              <a:gd name="connsiteX27021" fmla="*/ 486031 w 1031876"/>
              <a:gd name="connsiteY27021" fmla="*/ 1030580 h 1106488"/>
              <a:gd name="connsiteX27022" fmla="*/ 488554 w 1031876"/>
              <a:gd name="connsiteY27022" fmla="*/ 1031280 h 1106488"/>
              <a:gd name="connsiteX27023" fmla="*/ 491951 w 1031876"/>
              <a:gd name="connsiteY27023" fmla="*/ 1037885 h 1106488"/>
              <a:gd name="connsiteX27024" fmla="*/ 492307 w 1031876"/>
              <a:gd name="connsiteY27024" fmla="*/ 1037410 h 1106488"/>
              <a:gd name="connsiteX27025" fmla="*/ 492307 w 1031876"/>
              <a:gd name="connsiteY27025" fmla="*/ 1038225 h 1106488"/>
              <a:gd name="connsiteX27026" fmla="*/ 492307 w 1031876"/>
              <a:gd name="connsiteY27026" fmla="*/ 1040825 h 1106488"/>
              <a:gd name="connsiteX27027" fmla="*/ 492307 w 1031876"/>
              <a:gd name="connsiteY27027" fmla="*/ 1044240 h 1106488"/>
              <a:gd name="connsiteX27028" fmla="*/ 489743 w 1031876"/>
              <a:gd name="connsiteY27028" fmla="*/ 1040825 h 1106488"/>
              <a:gd name="connsiteX27029" fmla="*/ 491834 w 1031876"/>
              <a:gd name="connsiteY27029" fmla="*/ 1038041 h 1106488"/>
              <a:gd name="connsiteX27030" fmla="*/ 485875 w 1031876"/>
              <a:gd name="connsiteY27030" fmla="*/ 1034257 h 1106488"/>
              <a:gd name="connsiteX27031" fmla="*/ 485048 w 1031876"/>
              <a:gd name="connsiteY27031" fmla="*/ 1030580 h 1106488"/>
              <a:gd name="connsiteX27032" fmla="*/ 480448 w 1031876"/>
              <a:gd name="connsiteY27032" fmla="*/ 1030580 h 1106488"/>
              <a:gd name="connsiteX27033" fmla="*/ 480341 w 1031876"/>
              <a:gd name="connsiteY27033" fmla="*/ 1030580 h 1106488"/>
              <a:gd name="connsiteX27034" fmla="*/ 478631 w 1031876"/>
              <a:gd name="connsiteY27034" fmla="*/ 1030580 h 1106488"/>
              <a:gd name="connsiteX27035" fmla="*/ 477777 w 1031876"/>
              <a:gd name="connsiteY27035" fmla="*/ 1030580 h 1106488"/>
              <a:gd name="connsiteX27036" fmla="*/ 477776 w 1031876"/>
              <a:gd name="connsiteY27036" fmla="*/ 1030580 h 1106488"/>
              <a:gd name="connsiteX27037" fmla="*/ 474358 w 1031876"/>
              <a:gd name="connsiteY27037" fmla="*/ 1030580 h 1106488"/>
              <a:gd name="connsiteX27038" fmla="*/ 472649 w 1031876"/>
              <a:gd name="connsiteY27038" fmla="*/ 1030580 h 1106488"/>
              <a:gd name="connsiteX27039" fmla="*/ 471794 w 1031876"/>
              <a:gd name="connsiteY27039" fmla="*/ 1030580 h 1106488"/>
              <a:gd name="connsiteX27040" fmla="*/ 471794 w 1031876"/>
              <a:gd name="connsiteY27040" fmla="*/ 1037410 h 1106488"/>
              <a:gd name="connsiteX27041" fmla="*/ 468375 w 1031876"/>
              <a:gd name="connsiteY27041" fmla="*/ 1031433 h 1106488"/>
              <a:gd name="connsiteX27042" fmla="*/ 465023 w 1031876"/>
              <a:gd name="connsiteY27042" fmla="*/ 1030847 h 1106488"/>
              <a:gd name="connsiteX27043" fmla="*/ 464956 w 1031876"/>
              <a:gd name="connsiteY27043" fmla="*/ 1030580 h 1106488"/>
              <a:gd name="connsiteX27044" fmla="*/ 461538 w 1031876"/>
              <a:gd name="connsiteY27044" fmla="*/ 1030580 h 1106488"/>
              <a:gd name="connsiteX27045" fmla="*/ 458974 w 1031876"/>
              <a:gd name="connsiteY27045" fmla="*/ 1030580 h 1106488"/>
              <a:gd name="connsiteX27046" fmla="*/ 458119 w 1031876"/>
              <a:gd name="connsiteY27046" fmla="*/ 1030580 h 1106488"/>
              <a:gd name="connsiteX27047" fmla="*/ 451281 w 1031876"/>
              <a:gd name="connsiteY27047" fmla="*/ 1037410 h 1106488"/>
              <a:gd name="connsiteX27048" fmla="*/ 451281 w 1031876"/>
              <a:gd name="connsiteY27048" fmla="*/ 1030580 h 1106488"/>
              <a:gd name="connsiteX27049" fmla="*/ 447008 w 1031876"/>
              <a:gd name="connsiteY27049" fmla="*/ 1030580 h 1106488"/>
              <a:gd name="connsiteX27050" fmla="*/ 444444 w 1031876"/>
              <a:gd name="connsiteY27050" fmla="*/ 1030580 h 1106488"/>
              <a:gd name="connsiteX27051" fmla="*/ 440093 w 1031876"/>
              <a:gd name="connsiteY27051" fmla="*/ 1028096 h 1106488"/>
              <a:gd name="connsiteX27052" fmla="*/ 437606 w 1031876"/>
              <a:gd name="connsiteY27052" fmla="*/ 1023749 h 1106488"/>
              <a:gd name="connsiteX27053" fmla="*/ 430768 w 1031876"/>
              <a:gd name="connsiteY27053" fmla="*/ 1023749 h 1106488"/>
              <a:gd name="connsiteX27054" fmla="*/ 427350 w 1031876"/>
              <a:gd name="connsiteY27054" fmla="*/ 1023749 h 1106488"/>
              <a:gd name="connsiteX27055" fmla="*/ 423931 w 1031876"/>
              <a:gd name="connsiteY27055" fmla="*/ 1023749 h 1106488"/>
              <a:gd name="connsiteX27056" fmla="*/ 430768 w 1031876"/>
              <a:gd name="connsiteY27056" fmla="*/ 1030580 h 1106488"/>
              <a:gd name="connsiteX27057" fmla="*/ 417093 w 1031876"/>
              <a:gd name="connsiteY27057" fmla="*/ 1023749 h 1106488"/>
              <a:gd name="connsiteX27058" fmla="*/ 413675 w 1031876"/>
              <a:gd name="connsiteY27058" fmla="*/ 1023749 h 1106488"/>
              <a:gd name="connsiteX27059" fmla="*/ 411111 w 1031876"/>
              <a:gd name="connsiteY27059" fmla="*/ 1023749 h 1106488"/>
              <a:gd name="connsiteX27060" fmla="*/ 410256 w 1031876"/>
              <a:gd name="connsiteY27060" fmla="*/ 1023749 h 1106488"/>
              <a:gd name="connsiteX27061" fmla="*/ 407692 w 1031876"/>
              <a:gd name="connsiteY27061" fmla="*/ 1023749 h 1106488"/>
              <a:gd name="connsiteX27062" fmla="*/ 403418 w 1031876"/>
              <a:gd name="connsiteY27062" fmla="*/ 1023749 h 1106488"/>
              <a:gd name="connsiteX27063" fmla="*/ 403793 w 1031876"/>
              <a:gd name="connsiteY27063" fmla="*/ 1024404 h 1106488"/>
              <a:gd name="connsiteX27064" fmla="*/ 396580 w 1031876"/>
              <a:gd name="connsiteY27064" fmla="*/ 1023749 h 1106488"/>
              <a:gd name="connsiteX27065" fmla="*/ 394016 w 1031876"/>
              <a:gd name="connsiteY27065" fmla="*/ 1023749 h 1106488"/>
              <a:gd name="connsiteX27066" fmla="*/ 393162 w 1031876"/>
              <a:gd name="connsiteY27066" fmla="*/ 1023749 h 1106488"/>
              <a:gd name="connsiteX27067" fmla="*/ 390597 w 1031876"/>
              <a:gd name="connsiteY27067" fmla="*/ 1023749 h 1106488"/>
              <a:gd name="connsiteX27068" fmla="*/ 389743 w 1031876"/>
              <a:gd name="connsiteY27068" fmla="*/ 1023749 h 1106488"/>
              <a:gd name="connsiteX27069" fmla="*/ 369230 w 1031876"/>
              <a:gd name="connsiteY27069" fmla="*/ 1016919 h 1106488"/>
              <a:gd name="connsiteX27070" fmla="*/ 369212 w 1031876"/>
              <a:gd name="connsiteY27070" fmla="*/ 1016794 h 1106488"/>
              <a:gd name="connsiteX27071" fmla="*/ 368375 w 1031876"/>
              <a:gd name="connsiteY27071" fmla="*/ 1010942 h 1106488"/>
              <a:gd name="connsiteX27072" fmla="*/ 362392 w 1031876"/>
              <a:gd name="connsiteY27072" fmla="*/ 1010088 h 1106488"/>
              <a:gd name="connsiteX27073" fmla="*/ 361537 w 1031876"/>
              <a:gd name="connsiteY27073" fmla="*/ 1010088 h 1106488"/>
              <a:gd name="connsiteX27074" fmla="*/ 359828 w 1031876"/>
              <a:gd name="connsiteY27074" fmla="*/ 1010088 h 1106488"/>
              <a:gd name="connsiteX27075" fmla="*/ 355688 w 1031876"/>
              <a:gd name="connsiteY27075" fmla="*/ 1010088 h 1106488"/>
              <a:gd name="connsiteX27076" fmla="*/ 355775 w 1031876"/>
              <a:gd name="connsiteY27076" fmla="*/ 1010524 h 1106488"/>
              <a:gd name="connsiteX27077" fmla="*/ 355918 w 1031876"/>
              <a:gd name="connsiteY27077" fmla="*/ 1010543 h 1106488"/>
              <a:gd name="connsiteX27078" fmla="*/ 362585 w 1031876"/>
              <a:gd name="connsiteY27078" fmla="*/ 1016794 h 1106488"/>
              <a:gd name="connsiteX27079" fmla="*/ 360839 w 1031876"/>
              <a:gd name="connsiteY27079" fmla="*/ 1016794 h 1106488"/>
              <a:gd name="connsiteX27080" fmla="*/ 361950 w 1031876"/>
              <a:gd name="connsiteY27080" fmla="*/ 1017588 h 1106488"/>
              <a:gd name="connsiteX27081" fmla="*/ 355600 w 1031876"/>
              <a:gd name="connsiteY27081" fmla="*/ 1017588 h 1106488"/>
              <a:gd name="connsiteX27082" fmla="*/ 354806 w 1031876"/>
              <a:gd name="connsiteY27082" fmla="*/ 1013619 h 1106488"/>
              <a:gd name="connsiteX27083" fmla="*/ 349863 w 1031876"/>
              <a:gd name="connsiteY27083" fmla="*/ 1010088 h 1106488"/>
              <a:gd name="connsiteX27084" fmla="*/ 349600 w 1031876"/>
              <a:gd name="connsiteY27084" fmla="*/ 1010088 h 1106488"/>
              <a:gd name="connsiteX27085" fmla="*/ 348717 w 1031876"/>
              <a:gd name="connsiteY27085" fmla="*/ 1010088 h 1106488"/>
              <a:gd name="connsiteX27086" fmla="*/ 348717 w 1031876"/>
              <a:gd name="connsiteY27086" fmla="*/ 1016919 h 1106488"/>
              <a:gd name="connsiteX27087" fmla="*/ 341880 w 1031876"/>
              <a:gd name="connsiteY27087" fmla="*/ 1010088 h 1106488"/>
              <a:gd name="connsiteX27088" fmla="*/ 341025 w 1031876"/>
              <a:gd name="connsiteY27088" fmla="*/ 1007527 h 1106488"/>
              <a:gd name="connsiteX27089" fmla="*/ 340217 w 1031876"/>
              <a:gd name="connsiteY27089" fmla="*/ 1007873 h 1106488"/>
              <a:gd name="connsiteX27090" fmla="*/ 339316 w 1031876"/>
              <a:gd name="connsiteY27090" fmla="*/ 1006673 h 1106488"/>
              <a:gd name="connsiteX27091" fmla="*/ 341880 w 1031876"/>
              <a:gd name="connsiteY27091" fmla="*/ 1003258 h 1106488"/>
              <a:gd name="connsiteX27092" fmla="*/ 337606 w 1031876"/>
              <a:gd name="connsiteY27092" fmla="*/ 1003258 h 1106488"/>
              <a:gd name="connsiteX27093" fmla="*/ 335897 w 1031876"/>
              <a:gd name="connsiteY27093" fmla="*/ 1003258 h 1106488"/>
              <a:gd name="connsiteX27094" fmla="*/ 335042 w 1031876"/>
              <a:gd name="connsiteY27094" fmla="*/ 1003258 h 1106488"/>
              <a:gd name="connsiteX27095" fmla="*/ 321367 w 1031876"/>
              <a:gd name="connsiteY27095" fmla="*/ 996427 h 1106488"/>
              <a:gd name="connsiteX27096" fmla="*/ 307692 w 1031876"/>
              <a:gd name="connsiteY27096" fmla="*/ 989597 h 1106488"/>
              <a:gd name="connsiteX27097" fmla="*/ 305128 w 1031876"/>
              <a:gd name="connsiteY27097" fmla="*/ 989597 h 1106488"/>
              <a:gd name="connsiteX27098" fmla="*/ 304273 w 1031876"/>
              <a:gd name="connsiteY27098" fmla="*/ 989597 h 1106488"/>
              <a:gd name="connsiteX27099" fmla="*/ 300854 w 1031876"/>
              <a:gd name="connsiteY27099" fmla="*/ 989597 h 1106488"/>
              <a:gd name="connsiteX27100" fmla="*/ 299999 w 1031876"/>
              <a:gd name="connsiteY27100" fmla="*/ 989597 h 1106488"/>
              <a:gd name="connsiteX27101" fmla="*/ 297436 w 1031876"/>
              <a:gd name="connsiteY27101" fmla="*/ 989597 h 1106488"/>
              <a:gd name="connsiteX27102" fmla="*/ 294872 w 1031876"/>
              <a:gd name="connsiteY27102" fmla="*/ 989597 h 1106488"/>
              <a:gd name="connsiteX27103" fmla="*/ 294017 w 1031876"/>
              <a:gd name="connsiteY27103" fmla="*/ 989597 h 1106488"/>
              <a:gd name="connsiteX27104" fmla="*/ 293162 w 1031876"/>
              <a:gd name="connsiteY27104" fmla="*/ 986182 h 1106488"/>
              <a:gd name="connsiteX27105" fmla="*/ 291530 w 1031876"/>
              <a:gd name="connsiteY27105" fmla="*/ 985250 h 1106488"/>
              <a:gd name="connsiteX27106" fmla="*/ 290598 w 1031876"/>
              <a:gd name="connsiteY27106" fmla="*/ 983620 h 1106488"/>
              <a:gd name="connsiteX27107" fmla="*/ 287481 w 1031876"/>
              <a:gd name="connsiteY27107" fmla="*/ 982842 h 1106488"/>
              <a:gd name="connsiteX27108" fmla="*/ 287179 w 1031876"/>
              <a:gd name="connsiteY27108" fmla="*/ 982767 h 1106488"/>
              <a:gd name="connsiteX27109" fmla="*/ 282905 w 1031876"/>
              <a:gd name="connsiteY27109" fmla="*/ 981913 h 1106488"/>
              <a:gd name="connsiteX27110" fmla="*/ 280341 w 1031876"/>
              <a:gd name="connsiteY27110" fmla="*/ 980283 h 1106488"/>
              <a:gd name="connsiteX27111" fmla="*/ 280341 w 1031876"/>
              <a:gd name="connsiteY27111" fmla="*/ 975936 h 1106488"/>
              <a:gd name="connsiteX27112" fmla="*/ 273504 w 1031876"/>
              <a:gd name="connsiteY27112" fmla="*/ 975936 h 1106488"/>
              <a:gd name="connsiteX27113" fmla="*/ 267521 w 1031876"/>
              <a:gd name="connsiteY27113" fmla="*/ 972521 h 1106488"/>
              <a:gd name="connsiteX27114" fmla="*/ 265086 w 1031876"/>
              <a:gd name="connsiteY27114" fmla="*/ 970380 h 1106488"/>
              <a:gd name="connsiteX27115" fmla="*/ 263129 w 1031876"/>
              <a:gd name="connsiteY27115" fmla="*/ 971848 h 1106488"/>
              <a:gd name="connsiteX27116" fmla="*/ 261162 w 1031876"/>
              <a:gd name="connsiteY27116" fmla="*/ 970373 h 1106488"/>
              <a:gd name="connsiteX27117" fmla="*/ 261835 w 1031876"/>
              <a:gd name="connsiteY27117" fmla="*/ 971447 h 1106488"/>
              <a:gd name="connsiteX27118" fmla="*/ 266392 w 1031876"/>
              <a:gd name="connsiteY27118" fmla="*/ 976004 h 1106488"/>
              <a:gd name="connsiteX27119" fmla="*/ 266977 w 1031876"/>
              <a:gd name="connsiteY27119" fmla="*/ 975565 h 1106488"/>
              <a:gd name="connsiteX27120" fmla="*/ 267832 w 1031876"/>
              <a:gd name="connsiteY27120" fmla="*/ 976312 h 1106488"/>
              <a:gd name="connsiteX27121" fmla="*/ 273050 w 1031876"/>
              <a:gd name="connsiteY27121" fmla="*/ 980867 h 1106488"/>
              <a:gd name="connsiteX27122" fmla="*/ 273810 w 1031876"/>
              <a:gd name="connsiteY27122" fmla="*/ 981530 h 1106488"/>
              <a:gd name="connsiteX27123" fmla="*/ 280081 w 1031876"/>
              <a:gd name="connsiteY27123" fmla="*/ 982312 h 1106488"/>
              <a:gd name="connsiteX27124" fmla="*/ 278108 w 1031876"/>
              <a:gd name="connsiteY27124" fmla="*/ 978863 h 1106488"/>
              <a:gd name="connsiteX27125" fmla="*/ 280341 w 1031876"/>
              <a:gd name="connsiteY27125" fmla="*/ 980283 h 1106488"/>
              <a:gd name="connsiteX27126" fmla="*/ 280341 w 1031876"/>
              <a:gd name="connsiteY27126" fmla="*/ 981913 h 1106488"/>
              <a:gd name="connsiteX27127" fmla="*/ 280341 w 1031876"/>
              <a:gd name="connsiteY27127" fmla="*/ 982345 h 1106488"/>
              <a:gd name="connsiteX27128" fmla="*/ 280643 w 1031876"/>
              <a:gd name="connsiteY27128" fmla="*/ 982382 h 1106488"/>
              <a:gd name="connsiteX27129" fmla="*/ 281497 w 1031876"/>
              <a:gd name="connsiteY27129" fmla="*/ 985791 h 1106488"/>
              <a:gd name="connsiteX27130" fmla="*/ 282742 w 1031876"/>
              <a:gd name="connsiteY27130" fmla="*/ 986501 h 1106488"/>
              <a:gd name="connsiteX27131" fmla="*/ 280988 w 1031876"/>
              <a:gd name="connsiteY27131" fmla="*/ 982663 h 1106488"/>
              <a:gd name="connsiteX27132" fmla="*/ 287338 w 1031876"/>
              <a:gd name="connsiteY27132" fmla="*/ 986632 h 1106488"/>
              <a:gd name="connsiteX27133" fmla="*/ 292211 w 1031876"/>
              <a:gd name="connsiteY27133" fmla="*/ 989678 h 1106488"/>
              <a:gd name="connsiteX27134" fmla="*/ 293150 w 1031876"/>
              <a:gd name="connsiteY27134" fmla="*/ 989928 h 1106488"/>
              <a:gd name="connsiteX27135" fmla="*/ 293688 w 1031876"/>
              <a:gd name="connsiteY27135" fmla="*/ 990072 h 1106488"/>
              <a:gd name="connsiteX27136" fmla="*/ 293688 w 1031876"/>
              <a:gd name="connsiteY27136" fmla="*/ 990600 h 1106488"/>
              <a:gd name="connsiteX27137" fmla="*/ 295276 w 1031876"/>
              <a:gd name="connsiteY27137" fmla="*/ 990600 h 1106488"/>
              <a:gd name="connsiteX27138" fmla="*/ 295276 w 1031876"/>
              <a:gd name="connsiteY27138" fmla="*/ 992188 h 1106488"/>
              <a:gd name="connsiteX27139" fmla="*/ 294539 w 1031876"/>
              <a:gd name="connsiteY27139" fmla="*/ 992188 h 1106488"/>
              <a:gd name="connsiteX27140" fmla="*/ 296665 w 1031876"/>
              <a:gd name="connsiteY27140" fmla="*/ 996156 h 1106488"/>
              <a:gd name="connsiteX27141" fmla="*/ 293688 w 1031876"/>
              <a:gd name="connsiteY27141" fmla="*/ 996950 h 1106488"/>
              <a:gd name="connsiteX27142" fmla="*/ 297161 w 1031876"/>
              <a:gd name="connsiteY27142" fmla="*/ 996950 h 1106488"/>
              <a:gd name="connsiteX27143" fmla="*/ 301625 w 1031876"/>
              <a:gd name="connsiteY27143" fmla="*/ 996950 h 1106488"/>
              <a:gd name="connsiteX27144" fmla="*/ 301626 w 1031876"/>
              <a:gd name="connsiteY27144" fmla="*/ 996950 h 1106488"/>
              <a:gd name="connsiteX27145" fmla="*/ 301626 w 1031876"/>
              <a:gd name="connsiteY27145" fmla="*/ 996950 h 1106488"/>
              <a:gd name="connsiteX27146" fmla="*/ 307181 w 1031876"/>
              <a:gd name="connsiteY27146" fmla="*/ 997744 h 1106488"/>
              <a:gd name="connsiteX27147" fmla="*/ 307366 w 1031876"/>
              <a:gd name="connsiteY27147" fmla="*/ 999038 h 1106488"/>
              <a:gd name="connsiteX27148" fmla="*/ 310356 w 1031876"/>
              <a:gd name="connsiteY27148" fmla="*/ 1000125 h 1106488"/>
              <a:gd name="connsiteX27149" fmla="*/ 314325 w 1031876"/>
              <a:gd name="connsiteY27149" fmla="*/ 1003300 h 1106488"/>
              <a:gd name="connsiteX27150" fmla="*/ 307975 w 1031876"/>
              <a:gd name="connsiteY27150" fmla="*/ 1000125 h 1106488"/>
              <a:gd name="connsiteX27151" fmla="*/ 307486 w 1031876"/>
              <a:gd name="connsiteY27151" fmla="*/ 999881 h 1106488"/>
              <a:gd name="connsiteX27152" fmla="*/ 307975 w 1031876"/>
              <a:gd name="connsiteY27152" fmla="*/ 1003300 h 1106488"/>
              <a:gd name="connsiteX27153" fmla="*/ 304800 w 1031876"/>
              <a:gd name="connsiteY27153" fmla="*/ 1000125 h 1106488"/>
              <a:gd name="connsiteX27154" fmla="*/ 301626 w 1031876"/>
              <a:gd name="connsiteY27154" fmla="*/ 996951 h 1106488"/>
              <a:gd name="connsiteX27155" fmla="*/ 301626 w 1031876"/>
              <a:gd name="connsiteY27155" fmla="*/ 1000125 h 1106488"/>
              <a:gd name="connsiteX27156" fmla="*/ 301626 w 1031876"/>
              <a:gd name="connsiteY27156" fmla="*/ 1003299 h 1106488"/>
              <a:gd name="connsiteX27157" fmla="*/ 304800 w 1031876"/>
              <a:gd name="connsiteY27157" fmla="*/ 1000919 h 1106488"/>
              <a:gd name="connsiteX27158" fmla="*/ 307975 w 1031876"/>
              <a:gd name="connsiteY27158" fmla="*/ 1003300 h 1106488"/>
              <a:gd name="connsiteX27159" fmla="*/ 307447 w 1031876"/>
              <a:gd name="connsiteY27159" fmla="*/ 1003300 h 1106488"/>
              <a:gd name="connsiteX27160" fmla="*/ 310887 w 1031876"/>
              <a:gd name="connsiteY27160" fmla="*/ 1008856 h 1106488"/>
              <a:gd name="connsiteX27161" fmla="*/ 314022 w 1031876"/>
              <a:gd name="connsiteY27161" fmla="*/ 1009580 h 1106488"/>
              <a:gd name="connsiteX27162" fmla="*/ 313994 w 1031876"/>
              <a:gd name="connsiteY27162" fmla="*/ 1009551 h 1106488"/>
              <a:gd name="connsiteX27163" fmla="*/ 307975 w 1031876"/>
              <a:gd name="connsiteY27163" fmla="*/ 1003300 h 1106488"/>
              <a:gd name="connsiteX27164" fmla="*/ 312275 w 1031876"/>
              <a:gd name="connsiteY27164" fmla="*/ 1006872 h 1106488"/>
              <a:gd name="connsiteX27165" fmla="*/ 314854 w 1031876"/>
              <a:gd name="connsiteY27165" fmla="*/ 1007846 h 1106488"/>
              <a:gd name="connsiteX27166" fmla="*/ 317434 w 1031876"/>
              <a:gd name="connsiteY27166" fmla="*/ 1009551 h 1106488"/>
              <a:gd name="connsiteX27167" fmla="*/ 321310 w 1031876"/>
              <a:gd name="connsiteY27167" fmla="*/ 1010356 h 1106488"/>
              <a:gd name="connsiteX27168" fmla="*/ 321285 w 1031876"/>
              <a:gd name="connsiteY27168" fmla="*/ 1010327 h 1106488"/>
              <a:gd name="connsiteX27169" fmla="*/ 318294 w 1031876"/>
              <a:gd name="connsiteY27169" fmla="*/ 1009551 h 1106488"/>
              <a:gd name="connsiteX27170" fmla="*/ 318012 w 1031876"/>
              <a:gd name="connsiteY27170" fmla="*/ 1009039 h 1106488"/>
              <a:gd name="connsiteX27171" fmla="*/ 321212 w 1031876"/>
              <a:gd name="connsiteY27171" fmla="*/ 1010247 h 1106488"/>
              <a:gd name="connsiteX27172" fmla="*/ 320995 w 1031876"/>
              <a:gd name="connsiteY27172" fmla="*/ 1010006 h 1106488"/>
              <a:gd name="connsiteX27173" fmla="*/ 317356 w 1031876"/>
              <a:gd name="connsiteY27173" fmla="*/ 1007846 h 1106488"/>
              <a:gd name="connsiteX27174" fmla="*/ 314854 w 1031876"/>
              <a:gd name="connsiteY27174" fmla="*/ 1003300 h 1106488"/>
              <a:gd name="connsiteX27175" fmla="*/ 320874 w 1031876"/>
              <a:gd name="connsiteY27175" fmla="*/ 1006872 h 1106488"/>
              <a:gd name="connsiteX27176" fmla="*/ 321543 w 1031876"/>
              <a:gd name="connsiteY27176" fmla="*/ 1009650 h 1106488"/>
              <a:gd name="connsiteX27177" fmla="*/ 326926 w 1031876"/>
              <a:gd name="connsiteY27177" fmla="*/ 1009650 h 1106488"/>
              <a:gd name="connsiteX27178" fmla="*/ 327819 w 1031876"/>
              <a:gd name="connsiteY27178" fmla="*/ 1009650 h 1106488"/>
              <a:gd name="connsiteX27179" fmla="*/ 329605 w 1031876"/>
              <a:gd name="connsiteY27179" fmla="*/ 1012627 h 1106488"/>
              <a:gd name="connsiteX27180" fmla="*/ 328873 w 1031876"/>
              <a:gd name="connsiteY27180" fmla="*/ 1012383 h 1106488"/>
              <a:gd name="connsiteX27181" fmla="*/ 330045 w 1031876"/>
              <a:gd name="connsiteY27181" fmla="*/ 1015421 h 1106488"/>
              <a:gd name="connsiteX27182" fmla="*/ 331947 w 1031876"/>
              <a:gd name="connsiteY27182" fmla="*/ 1013950 h 1106488"/>
              <a:gd name="connsiteX27183" fmla="*/ 335281 w 1031876"/>
              <a:gd name="connsiteY27183" fmla="*/ 1016529 h 1106488"/>
              <a:gd name="connsiteX27184" fmla="*/ 334343 w 1031876"/>
              <a:gd name="connsiteY27184" fmla="*/ 1019432 h 1106488"/>
              <a:gd name="connsiteX27185" fmla="*/ 329485 w 1031876"/>
              <a:gd name="connsiteY27185" fmla="*/ 1016971 h 1106488"/>
              <a:gd name="connsiteX27186" fmla="*/ 328404 w 1031876"/>
              <a:gd name="connsiteY27186" fmla="*/ 1017371 h 1106488"/>
              <a:gd name="connsiteX27187" fmla="*/ 328308 w 1031876"/>
              <a:gd name="connsiteY27187" fmla="*/ 1017407 h 1106488"/>
              <a:gd name="connsiteX27188" fmla="*/ 328613 w 1031876"/>
              <a:gd name="connsiteY27188" fmla="*/ 1017588 h 1106488"/>
              <a:gd name="connsiteX27189" fmla="*/ 327820 w 1031876"/>
              <a:gd name="connsiteY27189" fmla="*/ 1019491 h 1106488"/>
              <a:gd name="connsiteX27190" fmla="*/ 327820 w 1031876"/>
              <a:gd name="connsiteY27190" fmla="*/ 1023144 h 1106488"/>
              <a:gd name="connsiteX27191" fmla="*/ 327820 w 1031876"/>
              <a:gd name="connsiteY27191" fmla="*/ 1023905 h 1106488"/>
              <a:gd name="connsiteX27192" fmla="*/ 328437 w 1031876"/>
              <a:gd name="connsiteY27192" fmla="*/ 1024256 h 1106488"/>
              <a:gd name="connsiteX27193" fmla="*/ 325086 w 1031876"/>
              <a:gd name="connsiteY27193" fmla="*/ 1023422 h 1106488"/>
              <a:gd name="connsiteX27194" fmla="*/ 324171 w 1031876"/>
              <a:gd name="connsiteY27194" fmla="*/ 1021831 h 1106488"/>
              <a:gd name="connsiteX27195" fmla="*/ 327786 w 1031876"/>
              <a:gd name="connsiteY27195" fmla="*/ 1023886 h 1106488"/>
              <a:gd name="connsiteX27196" fmla="*/ 324604 w 1031876"/>
              <a:gd name="connsiteY27196" fmla="*/ 1018935 h 1106488"/>
              <a:gd name="connsiteX27197" fmla="*/ 322606 w 1031876"/>
              <a:gd name="connsiteY27197" fmla="*/ 1018250 h 1106488"/>
              <a:gd name="connsiteX27198" fmla="*/ 322148 w 1031876"/>
              <a:gd name="connsiteY27198" fmla="*/ 1018308 h 1106488"/>
              <a:gd name="connsiteX27199" fmla="*/ 324171 w 1031876"/>
              <a:gd name="connsiteY27199" fmla="*/ 1021831 h 1106488"/>
              <a:gd name="connsiteX27200" fmla="*/ 322572 w 1031876"/>
              <a:gd name="connsiteY27200" fmla="*/ 1020922 h 1106488"/>
              <a:gd name="connsiteX27201" fmla="*/ 321922 w 1031876"/>
              <a:gd name="connsiteY27201" fmla="*/ 1018337 h 1106488"/>
              <a:gd name="connsiteX27202" fmla="*/ 321569 w 1031876"/>
              <a:gd name="connsiteY27202" fmla="*/ 1018382 h 1106488"/>
              <a:gd name="connsiteX27203" fmla="*/ 320676 w 1031876"/>
              <a:gd name="connsiteY27203" fmla="*/ 1023938 h 1106488"/>
              <a:gd name="connsiteX27204" fmla="*/ 320676 w 1031876"/>
              <a:gd name="connsiteY27204" fmla="*/ 1018382 h 1106488"/>
              <a:gd name="connsiteX27205" fmla="*/ 320676 w 1031876"/>
              <a:gd name="connsiteY27205" fmla="*/ 1017588 h 1106488"/>
              <a:gd name="connsiteX27206" fmla="*/ 320675 w 1031876"/>
              <a:gd name="connsiteY27206" fmla="*/ 1017588 h 1106488"/>
              <a:gd name="connsiteX27207" fmla="*/ 320676 w 1031876"/>
              <a:gd name="connsiteY27207" fmla="*/ 1017588 h 1106488"/>
              <a:gd name="connsiteX27208" fmla="*/ 321667 w 1031876"/>
              <a:gd name="connsiteY27208" fmla="*/ 1017588 h 1106488"/>
              <a:gd name="connsiteX27209" fmla="*/ 321734 w 1031876"/>
              <a:gd name="connsiteY27209" fmla="*/ 1017588 h 1106488"/>
              <a:gd name="connsiteX27210" fmla="*/ 319670 w 1031876"/>
              <a:gd name="connsiteY27210" fmla="*/ 1012587 h 1106488"/>
              <a:gd name="connsiteX27211" fmla="*/ 319154 w 1031876"/>
              <a:gd name="connsiteY27211" fmla="*/ 1011337 h 1106488"/>
              <a:gd name="connsiteX27212" fmla="*/ 321471 w 1031876"/>
              <a:gd name="connsiteY27212" fmla="*/ 1010535 h 1106488"/>
              <a:gd name="connsiteX27213" fmla="*/ 321390 w 1031876"/>
              <a:gd name="connsiteY27213" fmla="*/ 1010444 h 1106488"/>
              <a:gd name="connsiteX27214" fmla="*/ 320874 w 1031876"/>
              <a:gd name="connsiteY27214" fmla="*/ 1010444 h 1106488"/>
              <a:gd name="connsiteX27215" fmla="*/ 314854 w 1031876"/>
              <a:gd name="connsiteY27215" fmla="*/ 1010444 h 1106488"/>
              <a:gd name="connsiteX27216" fmla="*/ 314325 w 1031876"/>
              <a:gd name="connsiteY27216" fmla="*/ 1009895 h 1106488"/>
              <a:gd name="connsiteX27217" fmla="*/ 314325 w 1031876"/>
              <a:gd name="connsiteY27217" fmla="*/ 1016596 h 1106488"/>
              <a:gd name="connsiteX27218" fmla="*/ 314325 w 1031876"/>
              <a:gd name="connsiteY27218" fmla="*/ 1017213 h 1106488"/>
              <a:gd name="connsiteX27219" fmla="*/ 314679 w 1031876"/>
              <a:gd name="connsiteY27219" fmla="*/ 1017588 h 1106488"/>
              <a:gd name="connsiteX27220" fmla="*/ 314772 w 1031876"/>
              <a:gd name="connsiteY27220" fmla="*/ 1017687 h 1106488"/>
              <a:gd name="connsiteX27221" fmla="*/ 320676 w 1031876"/>
              <a:gd name="connsiteY27221" fmla="*/ 1023938 h 1106488"/>
              <a:gd name="connsiteX27222" fmla="*/ 317303 w 1031876"/>
              <a:gd name="connsiteY27222" fmla="*/ 1023938 h 1106488"/>
              <a:gd name="connsiteX27223" fmla="*/ 314325 w 1031876"/>
              <a:gd name="connsiteY27223" fmla="*/ 1023938 h 1106488"/>
              <a:gd name="connsiteX27224" fmla="*/ 313929 w 1031876"/>
              <a:gd name="connsiteY27224" fmla="*/ 1023938 h 1106488"/>
              <a:gd name="connsiteX27225" fmla="*/ 313673 w 1031876"/>
              <a:gd name="connsiteY27225" fmla="*/ 1023701 h 1106488"/>
              <a:gd name="connsiteX27226" fmla="*/ 305594 w 1031876"/>
              <a:gd name="connsiteY27226" fmla="*/ 1020763 h 1106488"/>
              <a:gd name="connsiteX27227" fmla="*/ 301625 w 1031876"/>
              <a:gd name="connsiteY27227" fmla="*/ 1017588 h 1106488"/>
              <a:gd name="connsiteX27228" fmla="*/ 310356 w 1031876"/>
              <a:gd name="connsiteY27228" fmla="*/ 1020763 h 1106488"/>
              <a:gd name="connsiteX27229" fmla="*/ 311424 w 1031876"/>
              <a:gd name="connsiteY27229" fmla="*/ 1021618 h 1106488"/>
              <a:gd name="connsiteX27230" fmla="*/ 307182 w 1031876"/>
              <a:gd name="connsiteY27230" fmla="*/ 1017687 h 1106488"/>
              <a:gd name="connsiteX27231" fmla="*/ 302785 w 1031876"/>
              <a:gd name="connsiteY27231" fmla="*/ 1017105 h 1106488"/>
              <a:gd name="connsiteX27232" fmla="*/ 301305 w 1031876"/>
              <a:gd name="connsiteY27232" fmla="*/ 1017427 h 1106488"/>
              <a:gd name="connsiteX27233" fmla="*/ 301626 w 1031876"/>
              <a:gd name="connsiteY27233" fmla="*/ 1017588 h 1106488"/>
              <a:gd name="connsiteX27234" fmla="*/ 301625 w 1031876"/>
              <a:gd name="connsiteY27234" fmla="*/ 1017588 h 1106488"/>
              <a:gd name="connsiteX27235" fmla="*/ 300832 w 1031876"/>
              <a:gd name="connsiteY27235" fmla="*/ 1017588 h 1106488"/>
              <a:gd name="connsiteX27236" fmla="*/ 300567 w 1031876"/>
              <a:gd name="connsiteY27236" fmla="*/ 1017588 h 1106488"/>
              <a:gd name="connsiteX27237" fmla="*/ 298187 w 1031876"/>
              <a:gd name="connsiteY27237" fmla="*/ 1017588 h 1106488"/>
              <a:gd name="connsiteX27238" fmla="*/ 294747 w 1031876"/>
              <a:gd name="connsiteY27238" fmla="*/ 1017588 h 1106488"/>
              <a:gd name="connsiteX27239" fmla="*/ 294482 w 1031876"/>
              <a:gd name="connsiteY27239" fmla="*/ 1015733 h 1106488"/>
              <a:gd name="connsiteX27240" fmla="*/ 294482 w 1031876"/>
              <a:gd name="connsiteY27240" fmla="*/ 1017588 h 1106488"/>
              <a:gd name="connsiteX27241" fmla="*/ 289124 w 1031876"/>
              <a:gd name="connsiteY27241" fmla="*/ 1016596 h 1106488"/>
              <a:gd name="connsiteX27242" fmla="*/ 292052 w 1031876"/>
              <a:gd name="connsiteY27242" fmla="*/ 1012801 h 1106488"/>
              <a:gd name="connsiteX27243" fmla="*/ 287868 w 1031876"/>
              <a:gd name="connsiteY27243" fmla="*/ 1010709 h 1106488"/>
              <a:gd name="connsiteX27244" fmla="*/ 293090 w 1031876"/>
              <a:gd name="connsiteY27244" fmla="*/ 1011455 h 1106488"/>
              <a:gd name="connsiteX27245" fmla="*/ 293665 w 1031876"/>
              <a:gd name="connsiteY27245" fmla="*/ 1010709 h 1106488"/>
              <a:gd name="connsiteX27246" fmla="*/ 293760 w 1031876"/>
              <a:gd name="connsiteY27246" fmla="*/ 1010586 h 1106488"/>
              <a:gd name="connsiteX27247" fmla="*/ 287868 w 1031876"/>
              <a:gd name="connsiteY27247" fmla="*/ 1009849 h 1106488"/>
              <a:gd name="connsiteX27248" fmla="*/ 287728 w 1031876"/>
              <a:gd name="connsiteY27248" fmla="*/ 1009726 h 1106488"/>
              <a:gd name="connsiteX27249" fmla="*/ 287012 w 1031876"/>
              <a:gd name="connsiteY27249" fmla="*/ 1004718 h 1106488"/>
              <a:gd name="connsiteX27250" fmla="*/ 286717 w 1031876"/>
              <a:gd name="connsiteY27250" fmla="*/ 1004648 h 1106488"/>
              <a:gd name="connsiteX27251" fmla="*/ 280988 w 1031876"/>
              <a:gd name="connsiteY27251" fmla="*/ 1003830 h 1106488"/>
              <a:gd name="connsiteX27252" fmla="*/ 283239 w 1031876"/>
              <a:gd name="connsiteY27252" fmla="*/ 1003830 h 1106488"/>
              <a:gd name="connsiteX27253" fmla="*/ 280992 w 1031876"/>
              <a:gd name="connsiteY27253" fmla="*/ 1003301 h 1106488"/>
              <a:gd name="connsiteX27254" fmla="*/ 280459 w 1031876"/>
              <a:gd name="connsiteY27254" fmla="*/ 1003301 h 1106488"/>
              <a:gd name="connsiteX27255" fmla="*/ 280988 w 1031876"/>
              <a:gd name="connsiteY27255" fmla="*/ 1003830 h 1106488"/>
              <a:gd name="connsiteX27256" fmla="*/ 274109 w 1031876"/>
              <a:gd name="connsiteY27256" fmla="*/ 1001766 h 1106488"/>
              <a:gd name="connsiteX27257" fmla="*/ 272389 w 1031876"/>
              <a:gd name="connsiteY27257" fmla="*/ 1001250 h 1106488"/>
              <a:gd name="connsiteX27258" fmla="*/ 273759 w 1031876"/>
              <a:gd name="connsiteY27258" fmla="*/ 1003305 h 1106488"/>
              <a:gd name="connsiteX27259" fmla="*/ 273844 w 1031876"/>
              <a:gd name="connsiteY27259" fmla="*/ 1003300 h 1106488"/>
              <a:gd name="connsiteX27260" fmla="*/ 274684 w 1031876"/>
              <a:gd name="connsiteY27260" fmla="*/ 1003487 h 1106488"/>
              <a:gd name="connsiteX27261" fmla="*/ 277686 w 1031876"/>
              <a:gd name="connsiteY27261" fmla="*/ 1003830 h 1106488"/>
              <a:gd name="connsiteX27262" fmla="*/ 279996 w 1031876"/>
              <a:gd name="connsiteY27262" fmla="*/ 1004094 h 1106488"/>
              <a:gd name="connsiteX27263" fmla="*/ 280047 w 1031876"/>
              <a:gd name="connsiteY27263" fmla="*/ 1004383 h 1106488"/>
              <a:gd name="connsiteX27264" fmla="*/ 280988 w 1031876"/>
              <a:gd name="connsiteY27264" fmla="*/ 1003830 h 1106488"/>
              <a:gd name="connsiteX27265" fmla="*/ 281848 w 1031876"/>
              <a:gd name="connsiteY27265" fmla="*/ 1004690 h 1106488"/>
              <a:gd name="connsiteX27266" fmla="*/ 286980 w 1031876"/>
              <a:gd name="connsiteY27266" fmla="*/ 1009821 h 1106488"/>
              <a:gd name="connsiteX27267" fmla="*/ 287279 w 1031876"/>
              <a:gd name="connsiteY27267" fmla="*/ 1009678 h 1106488"/>
              <a:gd name="connsiteX27268" fmla="*/ 286885 w 1031876"/>
              <a:gd name="connsiteY27268" fmla="*/ 1008989 h 1106488"/>
              <a:gd name="connsiteX27269" fmla="*/ 287728 w 1031876"/>
              <a:gd name="connsiteY27269" fmla="*/ 1009726 h 1106488"/>
              <a:gd name="connsiteX27270" fmla="*/ 287868 w 1031876"/>
              <a:gd name="connsiteY27270" fmla="*/ 1010709 h 1106488"/>
              <a:gd name="connsiteX27271" fmla="*/ 287338 w 1031876"/>
              <a:gd name="connsiteY27271" fmla="*/ 1009782 h 1106488"/>
              <a:gd name="connsiteX27272" fmla="*/ 287338 w 1031876"/>
              <a:gd name="connsiteY27272" fmla="*/ 1010179 h 1106488"/>
              <a:gd name="connsiteX27273" fmla="*/ 287868 w 1031876"/>
              <a:gd name="connsiteY27273" fmla="*/ 1010709 h 1106488"/>
              <a:gd name="connsiteX27274" fmla="*/ 287338 w 1031876"/>
              <a:gd name="connsiteY27274" fmla="*/ 1010406 h 1106488"/>
              <a:gd name="connsiteX27275" fmla="*/ 287338 w 1031876"/>
              <a:gd name="connsiteY27275" fmla="*/ 1010444 h 1106488"/>
              <a:gd name="connsiteX27276" fmla="*/ 287338 w 1031876"/>
              <a:gd name="connsiteY27276" fmla="*/ 1010709 h 1106488"/>
              <a:gd name="connsiteX27277" fmla="*/ 287338 w 1031876"/>
              <a:gd name="connsiteY27277" fmla="*/ 1011337 h 1106488"/>
              <a:gd name="connsiteX27278" fmla="*/ 287338 w 1031876"/>
              <a:gd name="connsiteY27278" fmla="*/ 1012627 h 1106488"/>
              <a:gd name="connsiteX27279" fmla="*/ 287338 w 1031876"/>
              <a:gd name="connsiteY27279" fmla="*/ 1014016 h 1106488"/>
              <a:gd name="connsiteX27280" fmla="*/ 287338 w 1031876"/>
              <a:gd name="connsiteY27280" fmla="*/ 1016596 h 1106488"/>
              <a:gd name="connsiteX27281" fmla="*/ 287338 w 1031876"/>
              <a:gd name="connsiteY27281" fmla="*/ 1017587 h 1106488"/>
              <a:gd name="connsiteX27282" fmla="*/ 287339 w 1031876"/>
              <a:gd name="connsiteY27282" fmla="*/ 1017588 h 1106488"/>
              <a:gd name="connsiteX27283" fmla="*/ 287338 w 1031876"/>
              <a:gd name="connsiteY27283" fmla="*/ 1017588 h 1106488"/>
              <a:gd name="connsiteX27284" fmla="*/ 286446 w 1031876"/>
              <a:gd name="connsiteY27284" fmla="*/ 1017588 h 1106488"/>
              <a:gd name="connsiteX27285" fmla="*/ 283767 w 1031876"/>
              <a:gd name="connsiteY27285" fmla="*/ 1017588 h 1106488"/>
              <a:gd name="connsiteX27286" fmla="*/ 280195 w 1031876"/>
              <a:gd name="connsiteY27286" fmla="*/ 1017588 h 1106488"/>
              <a:gd name="connsiteX27287" fmla="*/ 280195 w 1031876"/>
              <a:gd name="connsiteY27287" fmla="*/ 1017408 h 1106488"/>
              <a:gd name="connsiteX27288" fmla="*/ 279930 w 1031876"/>
              <a:gd name="connsiteY27288" fmla="*/ 1017588 h 1106488"/>
              <a:gd name="connsiteX27289" fmla="*/ 279070 w 1031876"/>
              <a:gd name="connsiteY27289" fmla="*/ 1016596 h 1106488"/>
              <a:gd name="connsiteX27290" fmla="*/ 273739 w 1031876"/>
              <a:gd name="connsiteY27290" fmla="*/ 1010444 h 1106488"/>
              <a:gd name="connsiteX27291" fmla="*/ 273579 w 1031876"/>
              <a:gd name="connsiteY27291" fmla="*/ 1010444 h 1106488"/>
              <a:gd name="connsiteX27292" fmla="*/ 273206 w 1031876"/>
              <a:gd name="connsiteY27292" fmla="*/ 1009829 h 1106488"/>
              <a:gd name="connsiteX27293" fmla="*/ 273051 w 1031876"/>
              <a:gd name="connsiteY27293" fmla="*/ 1009650 h 1106488"/>
              <a:gd name="connsiteX27294" fmla="*/ 273129 w 1031876"/>
              <a:gd name="connsiteY27294" fmla="*/ 1009701 h 1106488"/>
              <a:gd name="connsiteX27295" fmla="*/ 273102 w 1031876"/>
              <a:gd name="connsiteY27295" fmla="*/ 1009657 h 1106488"/>
              <a:gd name="connsiteX27296" fmla="*/ 273051 w 1031876"/>
              <a:gd name="connsiteY27296" fmla="*/ 1009650 h 1106488"/>
              <a:gd name="connsiteX27297" fmla="*/ 273098 w 1031876"/>
              <a:gd name="connsiteY27297" fmla="*/ 1009650 h 1106488"/>
              <a:gd name="connsiteX27298" fmla="*/ 271752 w 1031876"/>
              <a:gd name="connsiteY27298" fmla="*/ 1007430 h 1106488"/>
              <a:gd name="connsiteX27299" fmla="*/ 274439 w 1031876"/>
              <a:gd name="connsiteY27299" fmla="*/ 1007765 h 1106488"/>
              <a:gd name="connsiteX27300" fmla="*/ 278675 w 1031876"/>
              <a:gd name="connsiteY27300" fmla="*/ 1009650 h 1106488"/>
              <a:gd name="connsiteX27301" fmla="*/ 279302 w 1031876"/>
              <a:gd name="connsiteY27301" fmla="*/ 1009650 h 1106488"/>
              <a:gd name="connsiteX27302" fmla="*/ 280194 w 1031876"/>
              <a:gd name="connsiteY27302" fmla="*/ 1009650 h 1106488"/>
              <a:gd name="connsiteX27303" fmla="*/ 280195 w 1031876"/>
              <a:gd name="connsiteY27303" fmla="*/ 1009650 h 1106488"/>
              <a:gd name="connsiteX27304" fmla="*/ 280195 w 1031876"/>
              <a:gd name="connsiteY27304" fmla="*/ 1009650 h 1106488"/>
              <a:gd name="connsiteX27305" fmla="*/ 283052 w 1031876"/>
              <a:gd name="connsiteY27305" fmla="*/ 1010444 h 1106488"/>
              <a:gd name="connsiteX27306" fmla="*/ 283766 w 1031876"/>
              <a:gd name="connsiteY27306" fmla="*/ 1010642 h 1106488"/>
              <a:gd name="connsiteX27307" fmla="*/ 284059 w 1031876"/>
              <a:gd name="connsiteY27307" fmla="*/ 1011212 h 1106488"/>
              <a:gd name="connsiteX27308" fmla="*/ 282337 w 1031876"/>
              <a:gd name="connsiteY27308" fmla="*/ 1012032 h 1106488"/>
              <a:gd name="connsiteX27309" fmla="*/ 281858 w 1031876"/>
              <a:gd name="connsiteY27309" fmla="*/ 1012260 h 1106488"/>
              <a:gd name="connsiteX27310" fmla="*/ 287331 w 1031876"/>
              <a:gd name="connsiteY27310" fmla="*/ 1017580 h 1106488"/>
              <a:gd name="connsiteX27311" fmla="*/ 287337 w 1031876"/>
              <a:gd name="connsiteY27311" fmla="*/ 1017586 h 1106488"/>
              <a:gd name="connsiteX27312" fmla="*/ 284059 w 1031876"/>
              <a:gd name="connsiteY27312" fmla="*/ 1011212 h 1106488"/>
              <a:gd name="connsiteX27313" fmla="*/ 285671 w 1031876"/>
              <a:gd name="connsiteY27313" fmla="*/ 1010444 h 1106488"/>
              <a:gd name="connsiteX27314" fmla="*/ 286617 w 1031876"/>
              <a:gd name="connsiteY27314" fmla="*/ 1009994 h 1106488"/>
              <a:gd name="connsiteX27315" fmla="*/ 281848 w 1031876"/>
              <a:gd name="connsiteY27315" fmla="*/ 1007269 h 1106488"/>
              <a:gd name="connsiteX27316" fmla="*/ 280323 w 1031876"/>
              <a:gd name="connsiteY27316" fmla="*/ 1005927 h 1106488"/>
              <a:gd name="connsiteX27317" fmla="*/ 280988 w 1031876"/>
              <a:gd name="connsiteY27317" fmla="*/ 1009650 h 1106488"/>
              <a:gd name="connsiteX27318" fmla="*/ 271946 w 1031876"/>
              <a:gd name="connsiteY27318" fmla="*/ 1003399 h 1106488"/>
              <a:gd name="connsiteX27319" fmla="*/ 273181 w 1031876"/>
              <a:gd name="connsiteY27319" fmla="*/ 1003335 h 1106488"/>
              <a:gd name="connsiteX27320" fmla="*/ 273155 w 1031876"/>
              <a:gd name="connsiteY27320" fmla="*/ 1003321 h 1106488"/>
              <a:gd name="connsiteX27321" fmla="*/ 273050 w 1031876"/>
              <a:gd name="connsiteY27321" fmla="*/ 1003300 h 1106488"/>
              <a:gd name="connsiteX27322" fmla="*/ 273134 w 1031876"/>
              <a:gd name="connsiteY27322" fmla="*/ 1003310 h 1106488"/>
              <a:gd name="connsiteX27323" fmla="*/ 272974 w 1031876"/>
              <a:gd name="connsiteY27323" fmla="*/ 1003224 h 1106488"/>
              <a:gd name="connsiteX27324" fmla="*/ 265260 w 1031876"/>
              <a:gd name="connsiteY27324" fmla="*/ 999110 h 1106488"/>
              <a:gd name="connsiteX27325" fmla="*/ 264746 w 1031876"/>
              <a:gd name="connsiteY27325" fmla="*/ 999881 h 1106488"/>
              <a:gd name="connsiteX27326" fmla="*/ 263887 w 1031876"/>
              <a:gd name="connsiteY27326" fmla="*/ 998378 h 1106488"/>
              <a:gd name="connsiteX27327" fmla="*/ 261968 w 1031876"/>
              <a:gd name="connsiteY27327" fmla="*/ 997355 h 1106488"/>
              <a:gd name="connsiteX27328" fmla="*/ 260350 w 1031876"/>
              <a:gd name="connsiteY27328" fmla="*/ 996950 h 1106488"/>
              <a:gd name="connsiteX27329" fmla="*/ 260816 w 1031876"/>
              <a:gd name="connsiteY27329" fmla="*/ 996600 h 1106488"/>
              <a:gd name="connsiteX27330" fmla="*/ 253471 w 1031876"/>
              <a:gd name="connsiteY27330" fmla="*/ 990071 h 1106488"/>
              <a:gd name="connsiteX27331" fmla="*/ 257771 w 1031876"/>
              <a:gd name="connsiteY27331" fmla="*/ 990931 h 1106488"/>
              <a:gd name="connsiteX27332" fmla="*/ 263508 w 1031876"/>
              <a:gd name="connsiteY27332" fmla="*/ 994582 h 1106488"/>
              <a:gd name="connsiteX27333" fmla="*/ 263525 w 1031876"/>
              <a:gd name="connsiteY27333" fmla="*/ 994569 h 1106488"/>
              <a:gd name="connsiteX27334" fmla="*/ 263737 w 1031876"/>
              <a:gd name="connsiteY27334" fmla="*/ 994728 h 1106488"/>
              <a:gd name="connsiteX27335" fmla="*/ 265774 w 1031876"/>
              <a:gd name="connsiteY27335" fmla="*/ 996024 h 1106488"/>
              <a:gd name="connsiteX27336" fmla="*/ 260351 w 1031876"/>
              <a:gd name="connsiteY27336" fmla="*/ 990601 h 1106488"/>
              <a:gd name="connsiteX27337" fmla="*/ 260350 w 1031876"/>
              <a:gd name="connsiteY27337" fmla="*/ 990601 h 1106488"/>
              <a:gd name="connsiteX27338" fmla="*/ 260351 w 1031876"/>
              <a:gd name="connsiteY27338" fmla="*/ 990601 h 1106488"/>
              <a:gd name="connsiteX27339" fmla="*/ 259557 w 1031876"/>
              <a:gd name="connsiteY27339" fmla="*/ 989807 h 1106488"/>
              <a:gd name="connsiteX27340" fmla="*/ 260521 w 1031876"/>
              <a:gd name="connsiteY27340" fmla="*/ 990530 h 1106488"/>
              <a:gd name="connsiteX27341" fmla="*/ 261687 w 1031876"/>
              <a:gd name="connsiteY27341" fmla="*/ 990044 h 1106488"/>
              <a:gd name="connsiteX27342" fmla="*/ 261056 w 1031876"/>
              <a:gd name="connsiteY27342" fmla="*/ 989807 h 1106488"/>
              <a:gd name="connsiteX27343" fmla="*/ 260350 w 1031876"/>
              <a:gd name="connsiteY27343" fmla="*/ 989542 h 1106488"/>
              <a:gd name="connsiteX27344" fmla="*/ 262708 w 1031876"/>
              <a:gd name="connsiteY27344" fmla="*/ 989542 h 1106488"/>
              <a:gd name="connsiteX27345" fmla="*/ 260350 w 1031876"/>
              <a:gd name="connsiteY27345" fmla="*/ 982663 h 1106488"/>
              <a:gd name="connsiteX27346" fmla="*/ 261139 w 1031876"/>
              <a:gd name="connsiteY27346" fmla="*/ 983376 h 1106488"/>
              <a:gd name="connsiteX27347" fmla="*/ 260424 w 1031876"/>
              <a:gd name="connsiteY27347" fmla="*/ 982662 h 1106488"/>
              <a:gd name="connsiteX27348" fmla="*/ 260144 w 1031876"/>
              <a:gd name="connsiteY27348" fmla="*/ 982382 h 1106488"/>
              <a:gd name="connsiteX27349" fmla="*/ 260915 w 1031876"/>
              <a:gd name="connsiteY27349" fmla="*/ 982662 h 1106488"/>
              <a:gd name="connsiteX27350" fmla="*/ 267660 w 1031876"/>
              <a:gd name="connsiteY27350" fmla="*/ 985109 h 1106488"/>
              <a:gd name="connsiteX27351" fmla="*/ 267831 w 1031876"/>
              <a:gd name="connsiteY27351" fmla="*/ 985791 h 1106488"/>
              <a:gd name="connsiteX27352" fmla="*/ 268639 w 1031876"/>
              <a:gd name="connsiteY27352" fmla="*/ 986251 h 1106488"/>
              <a:gd name="connsiteX27353" fmla="*/ 269539 w 1031876"/>
              <a:gd name="connsiteY27353" fmla="*/ 988347 h 1106488"/>
              <a:gd name="connsiteX27354" fmla="*/ 268108 w 1031876"/>
              <a:gd name="connsiteY27354" fmla="*/ 988823 h 1106488"/>
              <a:gd name="connsiteX27355" fmla="*/ 271026 w 1031876"/>
              <a:gd name="connsiteY27355" fmla="*/ 989199 h 1106488"/>
              <a:gd name="connsiteX27356" fmla="*/ 271929 w 1031876"/>
              <a:gd name="connsiteY27356" fmla="*/ 989199 h 1106488"/>
              <a:gd name="connsiteX27357" fmla="*/ 273810 w 1031876"/>
              <a:gd name="connsiteY27357" fmla="*/ 989199 h 1106488"/>
              <a:gd name="connsiteX27358" fmla="*/ 275518 w 1031876"/>
              <a:gd name="connsiteY27358" fmla="*/ 989199 h 1106488"/>
              <a:gd name="connsiteX27359" fmla="*/ 276372 w 1031876"/>
              <a:gd name="connsiteY27359" fmla="*/ 989199 h 1106488"/>
              <a:gd name="connsiteX27360" fmla="*/ 277227 w 1031876"/>
              <a:gd name="connsiteY27360" fmla="*/ 989199 h 1106488"/>
              <a:gd name="connsiteX27361" fmla="*/ 278935 w 1031876"/>
              <a:gd name="connsiteY27361" fmla="*/ 989199 h 1106488"/>
              <a:gd name="connsiteX27362" fmla="*/ 280643 w 1031876"/>
              <a:gd name="connsiteY27362" fmla="*/ 989199 h 1106488"/>
              <a:gd name="connsiteX27363" fmla="*/ 280643 w 1031876"/>
              <a:gd name="connsiteY27363" fmla="*/ 991756 h 1106488"/>
              <a:gd name="connsiteX27364" fmla="*/ 280643 w 1031876"/>
              <a:gd name="connsiteY27364" fmla="*/ 995164 h 1106488"/>
              <a:gd name="connsiteX27365" fmla="*/ 280643 w 1031876"/>
              <a:gd name="connsiteY27365" fmla="*/ 996016 h 1106488"/>
              <a:gd name="connsiteX27366" fmla="*/ 276203 w 1031876"/>
              <a:gd name="connsiteY27366" fmla="*/ 992141 h 1106488"/>
              <a:gd name="connsiteX27367" fmla="*/ 277019 w 1031876"/>
              <a:gd name="connsiteY27367" fmla="*/ 992982 h 1106488"/>
              <a:gd name="connsiteX27368" fmla="*/ 280353 w 1031876"/>
              <a:gd name="connsiteY27368" fmla="*/ 996422 h 1106488"/>
              <a:gd name="connsiteX27369" fmla="*/ 280353 w 1031876"/>
              <a:gd name="connsiteY27369" fmla="*/ 998924 h 1106488"/>
              <a:gd name="connsiteX27370" fmla="*/ 273685 w 1031876"/>
              <a:gd name="connsiteY27370" fmla="*/ 996422 h 1106488"/>
              <a:gd name="connsiteX27371" fmla="*/ 269518 w 1031876"/>
              <a:gd name="connsiteY27371" fmla="*/ 992982 h 1106488"/>
              <a:gd name="connsiteX27372" fmla="*/ 265461 w 1031876"/>
              <a:gd name="connsiteY27372" fmla="*/ 991460 h 1106488"/>
              <a:gd name="connsiteX27373" fmla="*/ 264022 w 1031876"/>
              <a:gd name="connsiteY27373" fmla="*/ 993379 h 1106488"/>
              <a:gd name="connsiteX27374" fmla="*/ 266217 w 1031876"/>
              <a:gd name="connsiteY27374" fmla="*/ 996306 h 1106488"/>
              <a:gd name="connsiteX27375" fmla="*/ 267230 w 1031876"/>
              <a:gd name="connsiteY27375" fmla="*/ 996951 h 1106488"/>
              <a:gd name="connsiteX27376" fmla="*/ 265510 w 1031876"/>
              <a:gd name="connsiteY27376" fmla="*/ 994371 h 1106488"/>
              <a:gd name="connsiteX27377" fmla="*/ 272347 w 1031876"/>
              <a:gd name="connsiteY27377" fmla="*/ 996422 h 1106488"/>
              <a:gd name="connsiteX27378" fmla="*/ 273790 w 1031876"/>
              <a:gd name="connsiteY27378" fmla="*/ 996855 h 1106488"/>
              <a:gd name="connsiteX27379" fmla="*/ 273685 w 1031876"/>
              <a:gd name="connsiteY27379" fmla="*/ 996422 h 1106488"/>
              <a:gd name="connsiteX27380" fmla="*/ 274519 w 1031876"/>
              <a:gd name="connsiteY27380" fmla="*/ 997282 h 1106488"/>
              <a:gd name="connsiteX27381" fmla="*/ 276994 w 1031876"/>
              <a:gd name="connsiteY27381" fmla="*/ 999836 h 1106488"/>
              <a:gd name="connsiteX27382" fmla="*/ 280353 w 1031876"/>
              <a:gd name="connsiteY27382" fmla="*/ 1003195 h 1106488"/>
              <a:gd name="connsiteX27383" fmla="*/ 280353 w 1031876"/>
              <a:gd name="connsiteY27383" fmla="*/ 1002441 h 1106488"/>
              <a:gd name="connsiteX27384" fmla="*/ 280353 w 1031876"/>
              <a:gd name="connsiteY27384" fmla="*/ 998924 h 1106488"/>
              <a:gd name="connsiteX27385" fmla="*/ 282853 w 1031876"/>
              <a:gd name="connsiteY27385" fmla="*/ 999861 h 1106488"/>
              <a:gd name="connsiteX27386" fmla="*/ 287019 w 1031876"/>
              <a:gd name="connsiteY27386" fmla="*/ 1003300 h 1106488"/>
              <a:gd name="connsiteX27387" fmla="*/ 287338 w 1031876"/>
              <a:gd name="connsiteY27387" fmla="*/ 1003300 h 1106488"/>
              <a:gd name="connsiteX27388" fmla="*/ 287735 w 1031876"/>
              <a:gd name="connsiteY27388" fmla="*/ 1003300 h 1106488"/>
              <a:gd name="connsiteX27389" fmla="*/ 293688 w 1031876"/>
              <a:gd name="connsiteY27389" fmla="*/ 1003300 h 1106488"/>
              <a:gd name="connsiteX27390" fmla="*/ 294085 w 1031876"/>
              <a:gd name="connsiteY27390" fmla="*/ 1003300 h 1106488"/>
              <a:gd name="connsiteX27391" fmla="*/ 294482 w 1031876"/>
              <a:gd name="connsiteY27391" fmla="*/ 1003300 h 1106488"/>
              <a:gd name="connsiteX27392" fmla="*/ 295246 w 1031876"/>
              <a:gd name="connsiteY27392" fmla="*/ 1003300 h 1106488"/>
              <a:gd name="connsiteX27393" fmla="*/ 294310 w 1031876"/>
              <a:gd name="connsiteY27393" fmla="*/ 1002833 h 1106488"/>
              <a:gd name="connsiteX27394" fmla="*/ 292702 w 1031876"/>
              <a:gd name="connsiteY27394" fmla="*/ 1000026 h 1106488"/>
              <a:gd name="connsiteX27395" fmla="*/ 300312 w 1031876"/>
              <a:gd name="connsiteY27395" fmla="*/ 1002557 h 1106488"/>
              <a:gd name="connsiteX27396" fmla="*/ 291803 w 1031876"/>
              <a:gd name="connsiteY27396" fmla="*/ 997744 h 1106488"/>
              <a:gd name="connsiteX27397" fmla="*/ 291348 w 1031876"/>
              <a:gd name="connsiteY27397" fmla="*/ 997663 h 1106488"/>
              <a:gd name="connsiteX27398" fmla="*/ 292702 w 1031876"/>
              <a:gd name="connsiteY27398" fmla="*/ 1000026 h 1106488"/>
              <a:gd name="connsiteX27399" fmla="*/ 290893 w 1031876"/>
              <a:gd name="connsiteY27399" fmla="*/ 999425 h 1106488"/>
              <a:gd name="connsiteX27400" fmla="*/ 290039 w 1031876"/>
              <a:gd name="connsiteY27400" fmla="*/ 998573 h 1106488"/>
              <a:gd name="connsiteX27401" fmla="*/ 288645 w 1031876"/>
              <a:gd name="connsiteY27401" fmla="*/ 997183 h 1106488"/>
              <a:gd name="connsiteX27402" fmla="*/ 290893 w 1031876"/>
              <a:gd name="connsiteY27402" fmla="*/ 999425 h 1106488"/>
              <a:gd name="connsiteX27403" fmla="*/ 286500 w 1031876"/>
              <a:gd name="connsiteY27403" fmla="*/ 997964 h 1106488"/>
              <a:gd name="connsiteX27404" fmla="*/ 287338 w 1031876"/>
              <a:gd name="connsiteY27404" fmla="*/ 996292 h 1106488"/>
              <a:gd name="connsiteX27405" fmla="*/ 287476 w 1031876"/>
              <a:gd name="connsiteY27405" fmla="*/ 996016 h 1106488"/>
              <a:gd name="connsiteX27406" fmla="*/ 289000 w 1031876"/>
              <a:gd name="connsiteY27406" fmla="*/ 996396 h 1106488"/>
              <a:gd name="connsiteX27407" fmla="*/ 289719 w 1031876"/>
              <a:gd name="connsiteY27407" fmla="*/ 996156 h 1106488"/>
              <a:gd name="connsiteX27408" fmla="*/ 289659 w 1031876"/>
              <a:gd name="connsiteY27408" fmla="*/ 996016 h 1106488"/>
              <a:gd name="connsiteX27409" fmla="*/ 287476 w 1031876"/>
              <a:gd name="connsiteY27409" fmla="*/ 996016 h 1106488"/>
              <a:gd name="connsiteX27410" fmla="*/ 287338 w 1031876"/>
              <a:gd name="connsiteY27410" fmla="*/ 995878 h 1106488"/>
              <a:gd name="connsiteX27411" fmla="*/ 282047 w 1031876"/>
              <a:gd name="connsiteY27411" fmla="*/ 990600 h 1106488"/>
              <a:gd name="connsiteX27412" fmla="*/ 287338 w 1031876"/>
              <a:gd name="connsiteY27412" fmla="*/ 995878 h 1106488"/>
              <a:gd name="connsiteX27413" fmla="*/ 287476 w 1031876"/>
              <a:gd name="connsiteY27413" fmla="*/ 996016 h 1106488"/>
              <a:gd name="connsiteX27414" fmla="*/ 287338 w 1031876"/>
              <a:gd name="connsiteY27414" fmla="*/ 995465 h 1106488"/>
              <a:gd name="connsiteX27415" fmla="*/ 286622 w 1031876"/>
              <a:gd name="connsiteY27415" fmla="*/ 992608 h 1106488"/>
              <a:gd name="connsiteX27416" fmla="*/ 283100 w 1031876"/>
              <a:gd name="connsiteY27416" fmla="*/ 990600 h 1106488"/>
              <a:gd name="connsiteX27417" fmla="*/ 280643 w 1031876"/>
              <a:gd name="connsiteY27417" fmla="*/ 989199 h 1106488"/>
              <a:gd name="connsiteX27418" fmla="*/ 277227 w 1031876"/>
              <a:gd name="connsiteY27418" fmla="*/ 985791 h 1106488"/>
              <a:gd name="connsiteX27419" fmla="*/ 276201 w 1031876"/>
              <a:gd name="connsiteY27419" fmla="*/ 984768 h 1106488"/>
              <a:gd name="connsiteX27420" fmla="*/ 273050 w 1031876"/>
              <a:gd name="connsiteY27420" fmla="*/ 983192 h 1106488"/>
              <a:gd name="connsiteX27421" fmla="*/ 275885 w 1031876"/>
              <a:gd name="connsiteY27421" fmla="*/ 984452 h 1106488"/>
              <a:gd name="connsiteX27422" fmla="*/ 274622 w 1031876"/>
              <a:gd name="connsiteY27422" fmla="*/ 983192 h 1106488"/>
              <a:gd name="connsiteX27423" fmla="*/ 273810 w 1031876"/>
              <a:gd name="connsiteY27423" fmla="*/ 982382 h 1106488"/>
              <a:gd name="connsiteX27424" fmla="*/ 273050 w 1031876"/>
              <a:gd name="connsiteY27424" fmla="*/ 981831 h 1106488"/>
              <a:gd name="connsiteX27425" fmla="*/ 266977 w 1031876"/>
              <a:gd name="connsiteY27425" fmla="*/ 977425 h 1106488"/>
              <a:gd name="connsiteX27426" fmla="*/ 265716 w 1031876"/>
              <a:gd name="connsiteY27426" fmla="*/ 976509 h 1106488"/>
              <a:gd name="connsiteX27427" fmla="*/ 266352 w 1031876"/>
              <a:gd name="connsiteY27427" fmla="*/ 976034 h 1106488"/>
              <a:gd name="connsiteX27428" fmla="*/ 263057 w 1031876"/>
              <a:gd name="connsiteY27428" fmla="*/ 973398 h 1106488"/>
              <a:gd name="connsiteX27429" fmla="*/ 264415 w 1031876"/>
              <a:gd name="connsiteY27429" fmla="*/ 975565 h 1106488"/>
              <a:gd name="connsiteX27430" fmla="*/ 265716 w 1031876"/>
              <a:gd name="connsiteY27430" fmla="*/ 976509 h 1106488"/>
              <a:gd name="connsiteX27431" fmla="*/ 263561 w 1031876"/>
              <a:gd name="connsiteY27431" fmla="*/ 978122 h 1106488"/>
              <a:gd name="connsiteX27432" fmla="*/ 260144 w 1031876"/>
              <a:gd name="connsiteY27432" fmla="*/ 975565 h 1106488"/>
              <a:gd name="connsiteX27433" fmla="*/ 260144 w 1031876"/>
              <a:gd name="connsiteY27433" fmla="*/ 974713 h 1106488"/>
              <a:gd name="connsiteX27434" fmla="*/ 260144 w 1031876"/>
              <a:gd name="connsiteY27434" fmla="*/ 971980 h 1106488"/>
              <a:gd name="connsiteX27435" fmla="*/ 258319 w 1031876"/>
              <a:gd name="connsiteY27435" fmla="*/ 971317 h 1106488"/>
              <a:gd name="connsiteX27436" fmla="*/ 260144 w 1031876"/>
              <a:gd name="connsiteY27436" fmla="*/ 975565 h 1106488"/>
              <a:gd name="connsiteX27437" fmla="*/ 254490 w 1031876"/>
              <a:gd name="connsiteY27437" fmla="*/ 969924 h 1106488"/>
              <a:gd name="connsiteX27438" fmla="*/ 252413 w 1031876"/>
              <a:gd name="connsiteY27438" fmla="*/ 969169 h 1106488"/>
              <a:gd name="connsiteX27439" fmla="*/ 252413 w 1031876"/>
              <a:gd name="connsiteY27439" fmla="*/ 962025 h 1106488"/>
              <a:gd name="connsiteX27440" fmla="*/ 253306 w 1031876"/>
              <a:gd name="connsiteY27440" fmla="*/ 968276 h 1106488"/>
              <a:gd name="connsiteX27441" fmla="*/ 256612 w 1031876"/>
              <a:gd name="connsiteY27441" fmla="*/ 968748 h 1106488"/>
              <a:gd name="connsiteX27442" fmla="*/ 259557 w 1031876"/>
              <a:gd name="connsiteY27442" fmla="*/ 968748 h 1106488"/>
              <a:gd name="connsiteX27443" fmla="*/ 259557 w 1031876"/>
              <a:gd name="connsiteY27443" fmla="*/ 966788 h 1106488"/>
              <a:gd name="connsiteX27444" fmla="*/ 264915 w 1031876"/>
              <a:gd name="connsiteY27444" fmla="*/ 969169 h 1106488"/>
              <a:gd name="connsiteX27445" fmla="*/ 266558 w 1031876"/>
              <a:gd name="connsiteY27445" fmla="*/ 969169 h 1106488"/>
              <a:gd name="connsiteX27446" fmla="*/ 266666 w 1031876"/>
              <a:gd name="connsiteY27446" fmla="*/ 969106 h 1106488"/>
              <a:gd name="connsiteX27447" fmla="*/ 259829 w 1031876"/>
              <a:gd name="connsiteY27447" fmla="*/ 962275 h 1106488"/>
              <a:gd name="connsiteX27448" fmla="*/ 259557 w 1031876"/>
              <a:gd name="connsiteY27448" fmla="*/ 962275 h 1106488"/>
              <a:gd name="connsiteX27449" fmla="*/ 259557 w 1031876"/>
              <a:gd name="connsiteY27449" fmla="*/ 966788 h 1106488"/>
              <a:gd name="connsiteX27450" fmla="*/ 257771 w 1031876"/>
              <a:gd name="connsiteY27450" fmla="*/ 965994 h 1106488"/>
              <a:gd name="connsiteX27451" fmla="*/ 259444 w 1031876"/>
              <a:gd name="connsiteY27451" fmla="*/ 962275 h 1106488"/>
              <a:gd name="connsiteX27452" fmla="*/ 253846 w 1031876"/>
              <a:gd name="connsiteY27452" fmla="*/ 962275 h 1106488"/>
              <a:gd name="connsiteX27453" fmla="*/ 252991 w 1031876"/>
              <a:gd name="connsiteY27453" fmla="*/ 962275 h 1106488"/>
              <a:gd name="connsiteX27454" fmla="*/ 246153 w 1031876"/>
              <a:gd name="connsiteY27454" fmla="*/ 955445 h 1106488"/>
              <a:gd name="connsiteX27455" fmla="*/ 252991 w 1031876"/>
              <a:gd name="connsiteY27455" fmla="*/ 955445 h 1106488"/>
              <a:gd name="connsiteX27456" fmla="*/ 239316 w 1031876"/>
              <a:gd name="connsiteY27456" fmla="*/ 948614 h 1106488"/>
              <a:gd name="connsiteX27457" fmla="*/ 237948 w 1031876"/>
              <a:gd name="connsiteY27457" fmla="*/ 949297 h 1106488"/>
              <a:gd name="connsiteX27458" fmla="*/ 232478 w 1031876"/>
              <a:gd name="connsiteY27458" fmla="*/ 948614 h 1106488"/>
              <a:gd name="connsiteX27459" fmla="*/ 232478 w 1031876"/>
              <a:gd name="connsiteY27459" fmla="*/ 945199 h 1106488"/>
              <a:gd name="connsiteX27460" fmla="*/ 231886 w 1031876"/>
              <a:gd name="connsiteY27460" fmla="*/ 944476 h 1106488"/>
              <a:gd name="connsiteX27461" fmla="*/ 230555 w 1031876"/>
              <a:gd name="connsiteY27461" fmla="*/ 942851 h 1106488"/>
              <a:gd name="connsiteX27462" fmla="*/ 231080 w 1031876"/>
              <a:gd name="connsiteY27462" fmla="*/ 942560 h 1106488"/>
              <a:gd name="connsiteX27463" fmla="*/ 232478 w 1031876"/>
              <a:gd name="connsiteY27463" fmla="*/ 941784 h 1106488"/>
              <a:gd name="connsiteX27464" fmla="*/ 234401 w 1031876"/>
              <a:gd name="connsiteY27464" fmla="*/ 943598 h 1106488"/>
              <a:gd name="connsiteX27465" fmla="*/ 233094 w 1031876"/>
              <a:gd name="connsiteY27465" fmla="*/ 941784 h 1106488"/>
              <a:gd name="connsiteX27466" fmla="*/ 232478 w 1031876"/>
              <a:gd name="connsiteY27466" fmla="*/ 940930 h 1106488"/>
              <a:gd name="connsiteX27467" fmla="*/ 232478 w 1031876"/>
              <a:gd name="connsiteY27467" fmla="*/ 940930 h 1106488"/>
              <a:gd name="connsiteX27468" fmla="*/ 232478 w 1031876"/>
              <a:gd name="connsiteY27468" fmla="*/ 941784 h 1106488"/>
              <a:gd name="connsiteX27469" fmla="*/ 225641 w 1031876"/>
              <a:gd name="connsiteY27469" fmla="*/ 934954 h 1106488"/>
              <a:gd name="connsiteX27470" fmla="*/ 228598 w 1031876"/>
              <a:gd name="connsiteY27470" fmla="*/ 932738 h 1106488"/>
              <a:gd name="connsiteX27471" fmla="*/ 232478 w 1031876"/>
              <a:gd name="connsiteY27471" fmla="*/ 934954 h 1106488"/>
              <a:gd name="connsiteX27472" fmla="*/ 230555 w 1031876"/>
              <a:gd name="connsiteY27472" fmla="*/ 936981 h 1106488"/>
              <a:gd name="connsiteX27473" fmla="*/ 232478 w 1031876"/>
              <a:gd name="connsiteY27473" fmla="*/ 940929 h 1106488"/>
              <a:gd name="connsiteX27474" fmla="*/ 232478 w 1031876"/>
              <a:gd name="connsiteY27474" fmla="*/ 934954 h 1106488"/>
              <a:gd name="connsiteX27475" fmla="*/ 225641 w 1031876"/>
              <a:gd name="connsiteY27475" fmla="*/ 928123 h 1106488"/>
              <a:gd name="connsiteX27476" fmla="*/ 225641 w 1031876"/>
              <a:gd name="connsiteY27476" fmla="*/ 923000 h 1106488"/>
              <a:gd name="connsiteX27477" fmla="*/ 225641 w 1031876"/>
              <a:gd name="connsiteY27477" fmla="*/ 922146 h 1106488"/>
              <a:gd name="connsiteX27478" fmla="*/ 225641 w 1031876"/>
              <a:gd name="connsiteY27478" fmla="*/ 921293 h 1106488"/>
              <a:gd name="connsiteX27479" fmla="*/ 218803 w 1031876"/>
              <a:gd name="connsiteY27479" fmla="*/ 921293 h 1106488"/>
              <a:gd name="connsiteX27480" fmla="*/ 211965 w 1031876"/>
              <a:gd name="connsiteY27480" fmla="*/ 914462 h 1106488"/>
              <a:gd name="connsiteX27481" fmla="*/ 211796 w 1031876"/>
              <a:gd name="connsiteY27481" fmla="*/ 914294 h 1106488"/>
              <a:gd name="connsiteX27482" fmla="*/ 207209 w 1031876"/>
              <a:gd name="connsiteY27482" fmla="*/ 913770 h 1106488"/>
              <a:gd name="connsiteX27483" fmla="*/ 205128 w 1031876"/>
              <a:gd name="connsiteY27483" fmla="*/ 914462 h 1106488"/>
              <a:gd name="connsiteX27484" fmla="*/ 202564 w 1031876"/>
              <a:gd name="connsiteY27484" fmla="*/ 911047 h 1106488"/>
              <a:gd name="connsiteX27485" fmla="*/ 204793 w 1031876"/>
              <a:gd name="connsiteY27485" fmla="*/ 908078 h 1106488"/>
              <a:gd name="connsiteX27486" fmla="*/ 204788 w 1031876"/>
              <a:gd name="connsiteY27486" fmla="*/ 908050 h 1106488"/>
              <a:gd name="connsiteX27487" fmla="*/ 204796 w 1031876"/>
              <a:gd name="connsiteY27487" fmla="*/ 908075 h 1106488"/>
              <a:gd name="connsiteX27488" fmla="*/ 205128 w 1031876"/>
              <a:gd name="connsiteY27488" fmla="*/ 907632 h 1106488"/>
              <a:gd name="connsiteX27489" fmla="*/ 198290 w 1031876"/>
              <a:gd name="connsiteY27489" fmla="*/ 900801 h 1106488"/>
              <a:gd name="connsiteX27490" fmla="*/ 191453 w 1031876"/>
              <a:gd name="connsiteY27490" fmla="*/ 893971 h 1106488"/>
              <a:gd name="connsiteX27491" fmla="*/ 191453 w 1031876"/>
              <a:gd name="connsiteY27491" fmla="*/ 900801 h 1106488"/>
              <a:gd name="connsiteX27492" fmla="*/ 184615 w 1031876"/>
              <a:gd name="connsiteY27492" fmla="*/ 893971 h 1106488"/>
              <a:gd name="connsiteX27493" fmla="*/ 184615 w 1031876"/>
              <a:gd name="connsiteY27493" fmla="*/ 894825 h 1106488"/>
              <a:gd name="connsiteX27494" fmla="*/ 184615 w 1031876"/>
              <a:gd name="connsiteY27494" fmla="*/ 896532 h 1106488"/>
              <a:gd name="connsiteX27495" fmla="*/ 184615 w 1031876"/>
              <a:gd name="connsiteY27495" fmla="*/ 900801 h 1106488"/>
              <a:gd name="connsiteX27496" fmla="*/ 177777 w 1031876"/>
              <a:gd name="connsiteY27496" fmla="*/ 896532 h 1106488"/>
              <a:gd name="connsiteX27497" fmla="*/ 177145 w 1031876"/>
              <a:gd name="connsiteY27497" fmla="*/ 895664 h 1106488"/>
              <a:gd name="connsiteX27498" fmla="*/ 176060 w 1031876"/>
              <a:gd name="connsiteY27498" fmla="*/ 897056 h 1106488"/>
              <a:gd name="connsiteX27499" fmla="*/ 177006 w 1031876"/>
              <a:gd name="connsiteY27499" fmla="*/ 897732 h 1106488"/>
              <a:gd name="connsiteX27500" fmla="*/ 177796 w 1031876"/>
              <a:gd name="connsiteY27500" fmla="*/ 901680 h 1106488"/>
              <a:gd name="connsiteX27501" fmla="*/ 177801 w 1031876"/>
              <a:gd name="connsiteY27501" fmla="*/ 901700 h 1106488"/>
              <a:gd name="connsiteX27502" fmla="*/ 177799 w 1031876"/>
              <a:gd name="connsiteY27502" fmla="*/ 901698 h 1106488"/>
              <a:gd name="connsiteX27503" fmla="*/ 177800 w 1031876"/>
              <a:gd name="connsiteY27503" fmla="*/ 901701 h 1106488"/>
              <a:gd name="connsiteX27504" fmla="*/ 177797 w 1031876"/>
              <a:gd name="connsiteY27504" fmla="*/ 901696 h 1106488"/>
              <a:gd name="connsiteX27505" fmla="*/ 177441 w 1031876"/>
              <a:gd name="connsiteY27505" fmla="*/ 901238 h 1106488"/>
              <a:gd name="connsiteX27506" fmla="*/ 179565 w 1031876"/>
              <a:gd name="connsiteY27506" fmla="*/ 905405 h 1106488"/>
              <a:gd name="connsiteX27507" fmla="*/ 177272 w 1031876"/>
              <a:gd name="connsiteY27507" fmla="*/ 904281 h 1106488"/>
              <a:gd name="connsiteX27508" fmla="*/ 177272 w 1031876"/>
              <a:gd name="connsiteY27508" fmla="*/ 901021 h 1106488"/>
              <a:gd name="connsiteX27509" fmla="*/ 175122 w 1031876"/>
              <a:gd name="connsiteY27509" fmla="*/ 898261 h 1106488"/>
              <a:gd name="connsiteX27510" fmla="*/ 175658 w 1031876"/>
              <a:gd name="connsiteY27510" fmla="*/ 897573 h 1106488"/>
              <a:gd name="connsiteX27511" fmla="*/ 175999 w 1031876"/>
              <a:gd name="connsiteY27511" fmla="*/ 897760 h 1106488"/>
              <a:gd name="connsiteX27512" fmla="*/ 175819 w 1031876"/>
              <a:gd name="connsiteY27512" fmla="*/ 897366 h 1106488"/>
              <a:gd name="connsiteX27513" fmla="*/ 175658 w 1031876"/>
              <a:gd name="connsiteY27513" fmla="*/ 897573 h 1106488"/>
              <a:gd name="connsiteX27514" fmla="*/ 170657 w 1031876"/>
              <a:gd name="connsiteY27514" fmla="*/ 894821 h 1106488"/>
              <a:gd name="connsiteX27515" fmla="*/ 170657 w 1031876"/>
              <a:gd name="connsiteY27515" fmla="*/ 893689 h 1106488"/>
              <a:gd name="connsiteX27516" fmla="*/ 164102 w 1031876"/>
              <a:gd name="connsiteY27516" fmla="*/ 887141 h 1106488"/>
              <a:gd name="connsiteX27517" fmla="*/ 167521 w 1031876"/>
              <a:gd name="connsiteY27517" fmla="*/ 889702 h 1106488"/>
              <a:gd name="connsiteX27518" fmla="*/ 167983 w 1031876"/>
              <a:gd name="connsiteY27518" fmla="*/ 889356 h 1106488"/>
              <a:gd name="connsiteX27519" fmla="*/ 170085 w 1031876"/>
              <a:gd name="connsiteY27519" fmla="*/ 890556 h 1106488"/>
              <a:gd name="connsiteX27520" fmla="*/ 170657 w 1031876"/>
              <a:gd name="connsiteY27520" fmla="*/ 892841 h 1106488"/>
              <a:gd name="connsiteX27521" fmla="*/ 170657 w 1031876"/>
              <a:gd name="connsiteY27521" fmla="*/ 888801 h 1106488"/>
              <a:gd name="connsiteX27522" fmla="*/ 170657 w 1031876"/>
              <a:gd name="connsiteY27522" fmla="*/ 887941 h 1106488"/>
              <a:gd name="connsiteX27523" fmla="*/ 171550 w 1031876"/>
              <a:gd name="connsiteY27523" fmla="*/ 888801 h 1106488"/>
              <a:gd name="connsiteX27524" fmla="*/ 173554 w 1031876"/>
              <a:gd name="connsiteY27524" fmla="*/ 890731 h 1106488"/>
              <a:gd name="connsiteX27525" fmla="*/ 170940 w 1031876"/>
              <a:gd name="connsiteY27525" fmla="*/ 887141 h 1106488"/>
              <a:gd name="connsiteX27526" fmla="*/ 173219 w 1031876"/>
              <a:gd name="connsiteY27526" fmla="*/ 887141 h 1106488"/>
              <a:gd name="connsiteX27527" fmla="*/ 177777 w 1031876"/>
              <a:gd name="connsiteY27527" fmla="*/ 893971 h 1106488"/>
              <a:gd name="connsiteX27528" fmla="*/ 177777 w 1031876"/>
              <a:gd name="connsiteY27528" fmla="*/ 887141 h 1106488"/>
              <a:gd name="connsiteX27529" fmla="*/ 174359 w 1031876"/>
              <a:gd name="connsiteY27529" fmla="*/ 887141 h 1106488"/>
              <a:gd name="connsiteX27530" fmla="*/ 173219 w 1031876"/>
              <a:gd name="connsiteY27530" fmla="*/ 887141 h 1106488"/>
              <a:gd name="connsiteX27531" fmla="*/ 170940 w 1031876"/>
              <a:gd name="connsiteY27531" fmla="*/ 883726 h 1106488"/>
              <a:gd name="connsiteX27532" fmla="*/ 170940 w 1031876"/>
              <a:gd name="connsiteY27532" fmla="*/ 887141 h 1106488"/>
              <a:gd name="connsiteX27533" fmla="*/ 169435 w 1031876"/>
              <a:gd name="connsiteY27533" fmla="*/ 886765 h 1106488"/>
              <a:gd name="connsiteX27534" fmla="*/ 167521 w 1031876"/>
              <a:gd name="connsiteY27534" fmla="*/ 886287 h 1106488"/>
              <a:gd name="connsiteX27535" fmla="*/ 164102 w 1031876"/>
              <a:gd name="connsiteY27535" fmla="*/ 880310 h 1106488"/>
              <a:gd name="connsiteX27536" fmla="*/ 161885 w 1031876"/>
              <a:gd name="connsiteY27536" fmla="*/ 876433 h 1106488"/>
              <a:gd name="connsiteX27537" fmla="*/ 164102 w 1031876"/>
              <a:gd name="connsiteY27537" fmla="*/ 873480 h 1106488"/>
              <a:gd name="connsiteX27538" fmla="*/ 170940 w 1031876"/>
              <a:gd name="connsiteY27538" fmla="*/ 883725 h 1106488"/>
              <a:gd name="connsiteX27539" fmla="*/ 170940 w 1031876"/>
              <a:gd name="connsiteY27539" fmla="*/ 880310 h 1106488"/>
              <a:gd name="connsiteX27540" fmla="*/ 164102 w 1031876"/>
              <a:gd name="connsiteY27540" fmla="*/ 873480 h 1106488"/>
              <a:gd name="connsiteX27541" fmla="*/ 157265 w 1031876"/>
              <a:gd name="connsiteY27541" fmla="*/ 873480 h 1106488"/>
              <a:gd name="connsiteX27542" fmla="*/ 157265 w 1031876"/>
              <a:gd name="connsiteY27542" fmla="*/ 872626 h 1106488"/>
              <a:gd name="connsiteX27543" fmla="*/ 157265 w 1031876"/>
              <a:gd name="connsiteY27543" fmla="*/ 870064 h 1106488"/>
              <a:gd name="connsiteX27544" fmla="*/ 157265 w 1031876"/>
              <a:gd name="connsiteY27544" fmla="*/ 866649 h 1106488"/>
              <a:gd name="connsiteX27545" fmla="*/ 157163 w 1031876"/>
              <a:gd name="connsiteY27545" fmla="*/ 865834 h 1106488"/>
              <a:gd name="connsiteX27546" fmla="*/ 156410 w 1031876"/>
              <a:gd name="connsiteY27546" fmla="*/ 859819 h 1106488"/>
              <a:gd name="connsiteX27547" fmla="*/ 157265 w 1031876"/>
              <a:gd name="connsiteY27547" fmla="*/ 859819 h 1106488"/>
              <a:gd name="connsiteX27548" fmla="*/ 158510 w 1031876"/>
              <a:gd name="connsiteY27548" fmla="*/ 860596 h 1106488"/>
              <a:gd name="connsiteX27549" fmla="*/ 163850 w 1031876"/>
              <a:gd name="connsiteY27549" fmla="*/ 863930 h 1106488"/>
              <a:gd name="connsiteX27550" fmla="*/ 164102 w 1031876"/>
              <a:gd name="connsiteY27550" fmla="*/ 864088 h 1106488"/>
              <a:gd name="connsiteX27551" fmla="*/ 164902 w 1031876"/>
              <a:gd name="connsiteY27551" fmla="*/ 865187 h 1106488"/>
              <a:gd name="connsiteX27552" fmla="*/ 165200 w 1031876"/>
              <a:gd name="connsiteY27552" fmla="*/ 864394 h 1106488"/>
              <a:gd name="connsiteX27553" fmla="*/ 170829 w 1031876"/>
              <a:gd name="connsiteY27553" fmla="*/ 866538 h 1106488"/>
              <a:gd name="connsiteX27554" fmla="*/ 164102 w 1031876"/>
              <a:gd name="connsiteY27554" fmla="*/ 859819 h 1106488"/>
              <a:gd name="connsiteX27555" fmla="*/ 164102 w 1031876"/>
              <a:gd name="connsiteY27555" fmla="*/ 859819 h 1106488"/>
              <a:gd name="connsiteX27556" fmla="*/ 164102 w 1031876"/>
              <a:gd name="connsiteY27556" fmla="*/ 856404 h 1106488"/>
              <a:gd name="connsiteX27557" fmla="*/ 164102 w 1031876"/>
              <a:gd name="connsiteY27557" fmla="*/ 855550 h 1106488"/>
              <a:gd name="connsiteX27558" fmla="*/ 164862 w 1031876"/>
              <a:gd name="connsiteY27558" fmla="*/ 856024 h 1106488"/>
              <a:gd name="connsiteX27559" fmla="*/ 164957 w 1031876"/>
              <a:gd name="connsiteY27559" fmla="*/ 856404 h 1106488"/>
              <a:gd name="connsiteX27560" fmla="*/ 170940 w 1031876"/>
              <a:gd name="connsiteY27560" fmla="*/ 859819 h 1106488"/>
              <a:gd name="connsiteX27561" fmla="*/ 169017 w 1031876"/>
              <a:gd name="connsiteY27561" fmla="*/ 860886 h 1106488"/>
              <a:gd name="connsiteX27562" fmla="*/ 169602 w 1031876"/>
              <a:gd name="connsiteY27562" fmla="*/ 861601 h 1106488"/>
              <a:gd name="connsiteX27563" fmla="*/ 168376 w 1031876"/>
              <a:gd name="connsiteY27563" fmla="*/ 863234 h 1106488"/>
              <a:gd name="connsiteX27564" fmla="*/ 170868 w 1031876"/>
              <a:gd name="connsiteY27564" fmla="*/ 866553 h 1106488"/>
              <a:gd name="connsiteX27565" fmla="*/ 171014 w 1031876"/>
              <a:gd name="connsiteY27565" fmla="*/ 866609 h 1106488"/>
              <a:gd name="connsiteX27566" fmla="*/ 172863 w 1031876"/>
              <a:gd name="connsiteY27566" fmla="*/ 865582 h 1106488"/>
              <a:gd name="connsiteX27567" fmla="*/ 170940 w 1031876"/>
              <a:gd name="connsiteY27567" fmla="*/ 863235 h 1106488"/>
              <a:gd name="connsiteX27568" fmla="*/ 170940 w 1031876"/>
              <a:gd name="connsiteY27568" fmla="*/ 863234 h 1106488"/>
              <a:gd name="connsiteX27569" fmla="*/ 169602 w 1031876"/>
              <a:gd name="connsiteY27569" fmla="*/ 861601 h 1106488"/>
              <a:gd name="connsiteX27570" fmla="*/ 170940 w 1031876"/>
              <a:gd name="connsiteY27570" fmla="*/ 859819 h 1106488"/>
              <a:gd name="connsiteX27571" fmla="*/ 164862 w 1031876"/>
              <a:gd name="connsiteY27571" fmla="*/ 856024 h 1106488"/>
              <a:gd name="connsiteX27572" fmla="*/ 164102 w 1031876"/>
              <a:gd name="connsiteY27572" fmla="*/ 852988 h 1106488"/>
              <a:gd name="connsiteX27573" fmla="*/ 157265 w 1031876"/>
              <a:gd name="connsiteY27573" fmla="*/ 846158 h 1106488"/>
              <a:gd name="connsiteX27574" fmla="*/ 147863 w 1031876"/>
              <a:gd name="connsiteY27574" fmla="*/ 841889 h 1106488"/>
              <a:gd name="connsiteX27575" fmla="*/ 146907 w 1031876"/>
              <a:gd name="connsiteY27575" fmla="*/ 839788 h 1106488"/>
              <a:gd name="connsiteX27576" fmla="*/ 144563 w 1031876"/>
              <a:gd name="connsiteY27576" fmla="*/ 839788 h 1106488"/>
              <a:gd name="connsiteX27577" fmla="*/ 144332 w 1031876"/>
              <a:gd name="connsiteY27577" fmla="*/ 839788 h 1106488"/>
              <a:gd name="connsiteX27578" fmla="*/ 144337 w 1031876"/>
              <a:gd name="connsiteY27578" fmla="*/ 839794 h 1106488"/>
              <a:gd name="connsiteX27579" fmla="*/ 150427 w 1031876"/>
              <a:gd name="connsiteY27579" fmla="*/ 843597 h 1106488"/>
              <a:gd name="connsiteX27580" fmla="*/ 152292 w 1031876"/>
              <a:gd name="connsiteY27580" fmla="*/ 846158 h 1106488"/>
              <a:gd name="connsiteX27581" fmla="*/ 150813 w 1031876"/>
              <a:gd name="connsiteY27581" fmla="*/ 846158 h 1106488"/>
              <a:gd name="connsiteX27582" fmla="*/ 150427 w 1031876"/>
              <a:gd name="connsiteY27582" fmla="*/ 846158 h 1106488"/>
              <a:gd name="connsiteX27583" fmla="*/ 149572 w 1031876"/>
              <a:gd name="connsiteY27583" fmla="*/ 845304 h 1106488"/>
              <a:gd name="connsiteX27584" fmla="*/ 145174 w 1031876"/>
              <a:gd name="connsiteY27584" fmla="*/ 840911 h 1106488"/>
              <a:gd name="connsiteX27585" fmla="*/ 146515 w 1031876"/>
              <a:gd name="connsiteY27585" fmla="*/ 842698 h 1106488"/>
              <a:gd name="connsiteX27586" fmla="*/ 143935 w 1031876"/>
              <a:gd name="connsiteY27586" fmla="*/ 846138 h 1106488"/>
              <a:gd name="connsiteX27587" fmla="*/ 143589 w 1031876"/>
              <a:gd name="connsiteY27587" fmla="*/ 845397 h 1106488"/>
              <a:gd name="connsiteX27588" fmla="*/ 143589 w 1031876"/>
              <a:gd name="connsiteY27588" fmla="*/ 846138 h 1106488"/>
              <a:gd name="connsiteX27589" fmla="*/ 143589 w 1031876"/>
              <a:gd name="connsiteY27589" fmla="*/ 846158 h 1106488"/>
              <a:gd name="connsiteX27590" fmla="*/ 143574 w 1031876"/>
              <a:gd name="connsiteY27590" fmla="*/ 846138 h 1106488"/>
              <a:gd name="connsiteX27591" fmla="*/ 142876 w 1031876"/>
              <a:gd name="connsiteY27591" fmla="*/ 845208 h 1106488"/>
              <a:gd name="connsiteX27592" fmla="*/ 141025 w 1031876"/>
              <a:gd name="connsiteY27592" fmla="*/ 842743 h 1106488"/>
              <a:gd name="connsiteX27593" fmla="*/ 141843 w 1031876"/>
              <a:gd name="connsiteY27593" fmla="*/ 841654 h 1106488"/>
              <a:gd name="connsiteX27594" fmla="*/ 140757 w 1031876"/>
              <a:gd name="connsiteY27594" fmla="*/ 839328 h 1106488"/>
              <a:gd name="connsiteX27595" fmla="*/ 137607 w 1031876"/>
              <a:gd name="connsiteY27595" fmla="*/ 839328 h 1106488"/>
              <a:gd name="connsiteX27596" fmla="*/ 136752 w 1031876"/>
              <a:gd name="connsiteY27596" fmla="*/ 839328 h 1106488"/>
              <a:gd name="connsiteX27597" fmla="*/ 137607 w 1031876"/>
              <a:gd name="connsiteY27597" fmla="*/ 836766 h 1106488"/>
              <a:gd name="connsiteX27598" fmla="*/ 140050 w 1031876"/>
              <a:gd name="connsiteY27598" fmla="*/ 837812 h 1106488"/>
              <a:gd name="connsiteX27599" fmla="*/ 139026 w 1031876"/>
              <a:gd name="connsiteY27599" fmla="*/ 835618 h 1106488"/>
              <a:gd name="connsiteX27600" fmla="*/ 138469 w 1031876"/>
              <a:gd name="connsiteY27600" fmla="*/ 834425 h 1106488"/>
              <a:gd name="connsiteX27601" fmla="*/ 137444 w 1031876"/>
              <a:gd name="connsiteY27601" fmla="*/ 833904 h 1106488"/>
              <a:gd name="connsiteX27602" fmla="*/ 136526 w 1031876"/>
              <a:gd name="connsiteY27602" fmla="*/ 833438 h 1106488"/>
              <a:gd name="connsiteX27603" fmla="*/ 137353 w 1031876"/>
              <a:gd name="connsiteY27603" fmla="*/ 833806 h 1106488"/>
              <a:gd name="connsiteX27604" fmla="*/ 138397 w 1031876"/>
              <a:gd name="connsiteY27604" fmla="*/ 834269 h 1106488"/>
              <a:gd name="connsiteX27605" fmla="*/ 137916 w 1031876"/>
              <a:gd name="connsiteY27605" fmla="*/ 833240 h 1106488"/>
              <a:gd name="connsiteX27606" fmla="*/ 139385 w 1031876"/>
              <a:gd name="connsiteY27606" fmla="*/ 834709 h 1106488"/>
              <a:gd name="connsiteX27607" fmla="*/ 142876 w 1031876"/>
              <a:gd name="connsiteY27607" fmla="*/ 836260 h 1106488"/>
              <a:gd name="connsiteX27608" fmla="*/ 142876 w 1031876"/>
              <a:gd name="connsiteY27608" fmla="*/ 833438 h 1106488"/>
              <a:gd name="connsiteX27609" fmla="*/ 144670 w 1031876"/>
              <a:gd name="connsiteY27609" fmla="*/ 834874 h 1106488"/>
              <a:gd name="connsiteX27610" fmla="*/ 143589 w 1031876"/>
              <a:gd name="connsiteY27610" fmla="*/ 832497 h 1106488"/>
              <a:gd name="connsiteX27611" fmla="*/ 144410 w 1031876"/>
              <a:gd name="connsiteY27611" fmla="*/ 831404 h 1106488"/>
              <a:gd name="connsiteX27612" fmla="*/ 144444 w 1031876"/>
              <a:gd name="connsiteY27612" fmla="*/ 831643 h 1106488"/>
              <a:gd name="connsiteX27613" fmla="*/ 150427 w 1031876"/>
              <a:gd name="connsiteY27613" fmla="*/ 832497 h 1106488"/>
              <a:gd name="connsiteX27614" fmla="*/ 143589 w 1031876"/>
              <a:gd name="connsiteY27614" fmla="*/ 825667 h 1106488"/>
              <a:gd name="connsiteX27615" fmla="*/ 143589 w 1031876"/>
              <a:gd name="connsiteY27615" fmla="*/ 822252 h 1106488"/>
              <a:gd name="connsiteX27616" fmla="*/ 143589 w 1031876"/>
              <a:gd name="connsiteY27616" fmla="*/ 821500 h 1106488"/>
              <a:gd name="connsiteX27617" fmla="*/ 145406 w 1031876"/>
              <a:gd name="connsiteY27617" fmla="*/ 821718 h 1106488"/>
              <a:gd name="connsiteX27618" fmla="*/ 143589 w 1031876"/>
              <a:gd name="connsiteY27618" fmla="*/ 818836 h 1106488"/>
              <a:gd name="connsiteX27619" fmla="*/ 143589 w 1031876"/>
              <a:gd name="connsiteY27619" fmla="*/ 812006 h 1106488"/>
              <a:gd name="connsiteX27620" fmla="*/ 142868 w 1031876"/>
              <a:gd name="connsiteY27620" fmla="*/ 812006 h 1106488"/>
              <a:gd name="connsiteX27621" fmla="*/ 142876 w 1031876"/>
              <a:gd name="connsiteY27621" fmla="*/ 812007 h 1106488"/>
              <a:gd name="connsiteX27622" fmla="*/ 142876 w 1031876"/>
              <a:gd name="connsiteY27622" fmla="*/ 818258 h 1106488"/>
              <a:gd name="connsiteX27623" fmla="*/ 142876 w 1031876"/>
              <a:gd name="connsiteY27623" fmla="*/ 818429 h 1106488"/>
              <a:gd name="connsiteX27624" fmla="*/ 143589 w 1031876"/>
              <a:gd name="connsiteY27624" fmla="*/ 818836 h 1106488"/>
              <a:gd name="connsiteX27625" fmla="*/ 142876 w 1031876"/>
              <a:gd name="connsiteY27625" fmla="*/ 818836 h 1106488"/>
              <a:gd name="connsiteX27626" fmla="*/ 142876 w 1031876"/>
              <a:gd name="connsiteY27626" fmla="*/ 819151 h 1106488"/>
              <a:gd name="connsiteX27627" fmla="*/ 141757 w 1031876"/>
              <a:gd name="connsiteY27627" fmla="*/ 818836 h 1106488"/>
              <a:gd name="connsiteX27628" fmla="*/ 137607 w 1031876"/>
              <a:gd name="connsiteY27628" fmla="*/ 818836 h 1106488"/>
              <a:gd name="connsiteX27629" fmla="*/ 136826 w 1031876"/>
              <a:gd name="connsiteY27629" fmla="*/ 812598 h 1106488"/>
              <a:gd name="connsiteX27630" fmla="*/ 136558 w 1031876"/>
              <a:gd name="connsiteY27630" fmla="*/ 812070 h 1106488"/>
              <a:gd name="connsiteX27631" fmla="*/ 134188 w 1031876"/>
              <a:gd name="connsiteY27631" fmla="*/ 812860 h 1106488"/>
              <a:gd name="connsiteX27632" fmla="*/ 136752 w 1031876"/>
              <a:gd name="connsiteY27632" fmla="*/ 818836 h 1106488"/>
              <a:gd name="connsiteX27633" fmla="*/ 130769 w 1031876"/>
              <a:gd name="connsiteY27633" fmla="*/ 812860 h 1106488"/>
              <a:gd name="connsiteX27634" fmla="*/ 130376 w 1031876"/>
              <a:gd name="connsiteY27634" fmla="*/ 812468 h 1106488"/>
              <a:gd name="connsiteX27635" fmla="*/ 136751 w 1031876"/>
              <a:gd name="connsiteY27635" fmla="*/ 818836 h 1106488"/>
              <a:gd name="connsiteX27636" fmla="*/ 133333 w 1031876"/>
              <a:gd name="connsiteY27636" fmla="*/ 816275 h 1106488"/>
              <a:gd name="connsiteX27637" fmla="*/ 129914 w 1031876"/>
              <a:gd name="connsiteY27637" fmla="*/ 818836 h 1106488"/>
              <a:gd name="connsiteX27638" fmla="*/ 132478 w 1031876"/>
              <a:gd name="connsiteY27638" fmla="*/ 815421 h 1106488"/>
              <a:gd name="connsiteX27639" fmla="*/ 130325 w 1031876"/>
              <a:gd name="connsiteY27639" fmla="*/ 812553 h 1106488"/>
              <a:gd name="connsiteX27640" fmla="*/ 130176 w 1031876"/>
              <a:gd name="connsiteY27640" fmla="*/ 812801 h 1106488"/>
              <a:gd name="connsiteX27641" fmla="*/ 130176 w 1031876"/>
              <a:gd name="connsiteY27641" fmla="*/ 812355 h 1106488"/>
              <a:gd name="connsiteX27642" fmla="*/ 129914 w 1031876"/>
              <a:gd name="connsiteY27642" fmla="*/ 812006 h 1106488"/>
              <a:gd name="connsiteX27643" fmla="*/ 130176 w 1031876"/>
              <a:gd name="connsiteY27643" fmla="*/ 812006 h 1106488"/>
              <a:gd name="connsiteX27644" fmla="*/ 130176 w 1031876"/>
              <a:gd name="connsiteY27644" fmla="*/ 805855 h 1106488"/>
              <a:gd name="connsiteX27645" fmla="*/ 130176 w 1031876"/>
              <a:gd name="connsiteY27645" fmla="*/ 805175 h 1106488"/>
              <a:gd name="connsiteX27646" fmla="*/ 129914 w 1031876"/>
              <a:gd name="connsiteY27646" fmla="*/ 805175 h 1106488"/>
              <a:gd name="connsiteX27647" fmla="*/ 128588 w 1031876"/>
              <a:gd name="connsiteY27647" fmla="*/ 802083 h 1106488"/>
              <a:gd name="connsiteX27648" fmla="*/ 127001 w 1031876"/>
              <a:gd name="connsiteY27648" fmla="*/ 799307 h 1106488"/>
              <a:gd name="connsiteX27649" fmla="*/ 123826 w 1031876"/>
              <a:gd name="connsiteY27649" fmla="*/ 798513 h 1106488"/>
              <a:gd name="connsiteX27650" fmla="*/ 124827 w 1031876"/>
              <a:gd name="connsiteY27650" fmla="*/ 797762 h 1106488"/>
              <a:gd name="connsiteX27651" fmla="*/ 123077 w 1031876"/>
              <a:gd name="connsiteY27651" fmla="*/ 798345 h 1106488"/>
              <a:gd name="connsiteX27652" fmla="*/ 122393 w 1031876"/>
              <a:gd name="connsiteY27652" fmla="*/ 797662 h 1106488"/>
              <a:gd name="connsiteX27653" fmla="*/ 122222 w 1031876"/>
              <a:gd name="connsiteY27653" fmla="*/ 795784 h 1106488"/>
              <a:gd name="connsiteX27654" fmla="*/ 116239 w 1031876"/>
              <a:gd name="connsiteY27654" fmla="*/ 791515 h 1106488"/>
              <a:gd name="connsiteX27655" fmla="*/ 119658 w 1031876"/>
              <a:gd name="connsiteY27655" fmla="*/ 788953 h 1106488"/>
              <a:gd name="connsiteX27656" fmla="*/ 120590 w 1031876"/>
              <a:gd name="connsiteY27656" fmla="*/ 789652 h 1106488"/>
              <a:gd name="connsiteX27657" fmla="*/ 123077 w 1031876"/>
              <a:gd name="connsiteY27657" fmla="*/ 791515 h 1106488"/>
              <a:gd name="connsiteX27658" fmla="*/ 124483 w 1031876"/>
              <a:gd name="connsiteY27658" fmla="*/ 794793 h 1106488"/>
              <a:gd name="connsiteX27659" fmla="*/ 124749 w 1031876"/>
              <a:gd name="connsiteY27659" fmla="*/ 795412 h 1106488"/>
              <a:gd name="connsiteX27660" fmla="*/ 125531 w 1031876"/>
              <a:gd name="connsiteY27660" fmla="*/ 797235 h 1106488"/>
              <a:gd name="connsiteX27661" fmla="*/ 126572 w 1031876"/>
              <a:gd name="connsiteY27661" fmla="*/ 796454 h 1106488"/>
              <a:gd name="connsiteX27662" fmla="*/ 127001 w 1031876"/>
              <a:gd name="connsiteY27662" fmla="*/ 796132 h 1106488"/>
              <a:gd name="connsiteX27663" fmla="*/ 129800 w 1031876"/>
              <a:gd name="connsiteY27663" fmla="*/ 798231 h 1106488"/>
              <a:gd name="connsiteX27664" fmla="*/ 126496 w 1031876"/>
              <a:gd name="connsiteY27664" fmla="*/ 794930 h 1106488"/>
              <a:gd name="connsiteX27665" fmla="*/ 123859 w 1031876"/>
              <a:gd name="connsiteY27665" fmla="*/ 792296 h 1106488"/>
              <a:gd name="connsiteX27666" fmla="*/ 123077 w 1031876"/>
              <a:gd name="connsiteY27666" fmla="*/ 791515 h 1106488"/>
              <a:gd name="connsiteX27667" fmla="*/ 123077 w 1031876"/>
              <a:gd name="connsiteY27667" fmla="*/ 784684 h 1106488"/>
              <a:gd name="connsiteX27668" fmla="*/ 120513 w 1031876"/>
              <a:gd name="connsiteY27668" fmla="*/ 784684 h 1106488"/>
              <a:gd name="connsiteX27669" fmla="*/ 119658 w 1031876"/>
              <a:gd name="connsiteY27669" fmla="*/ 784684 h 1106488"/>
              <a:gd name="connsiteX27670" fmla="*/ 116239 w 1031876"/>
              <a:gd name="connsiteY27670" fmla="*/ 784684 h 1106488"/>
              <a:gd name="connsiteX27671" fmla="*/ 109401 w 1031876"/>
              <a:gd name="connsiteY27671" fmla="*/ 777854 h 1106488"/>
              <a:gd name="connsiteX27672" fmla="*/ 116239 w 1031876"/>
              <a:gd name="connsiteY27672" fmla="*/ 777854 h 1106488"/>
              <a:gd name="connsiteX27673" fmla="*/ 116239 w 1031876"/>
              <a:gd name="connsiteY27673" fmla="*/ 771023 h 1106488"/>
              <a:gd name="connsiteX27674" fmla="*/ 123077 w 1031876"/>
              <a:gd name="connsiteY27674" fmla="*/ 771023 h 1106488"/>
              <a:gd name="connsiteX27675" fmla="*/ 116239 w 1031876"/>
              <a:gd name="connsiteY27675" fmla="*/ 757362 h 1106488"/>
              <a:gd name="connsiteX27676" fmla="*/ 114701 w 1031876"/>
              <a:gd name="connsiteY27676" fmla="*/ 755826 h 1106488"/>
              <a:gd name="connsiteX27677" fmla="*/ 113331 w 1031876"/>
              <a:gd name="connsiteY27677" fmla="*/ 754457 h 1106488"/>
              <a:gd name="connsiteX27678" fmla="*/ 110256 w 1031876"/>
              <a:gd name="connsiteY27678" fmla="*/ 751386 h 1106488"/>
              <a:gd name="connsiteX27679" fmla="*/ 109401 w 1031876"/>
              <a:gd name="connsiteY27679" fmla="*/ 750532 h 1106488"/>
              <a:gd name="connsiteX27680" fmla="*/ 109401 w 1031876"/>
              <a:gd name="connsiteY27680" fmla="*/ 743702 h 1106488"/>
              <a:gd name="connsiteX27681" fmla="*/ 102564 w 1031876"/>
              <a:gd name="connsiteY27681" fmla="*/ 743702 h 1106488"/>
              <a:gd name="connsiteX27682" fmla="*/ 101709 w 1031876"/>
              <a:gd name="connsiteY27682" fmla="*/ 740286 h 1106488"/>
              <a:gd name="connsiteX27683" fmla="*/ 100077 w 1031876"/>
              <a:gd name="connsiteY27683" fmla="*/ 739355 h 1106488"/>
              <a:gd name="connsiteX27684" fmla="*/ 99145 w 1031876"/>
              <a:gd name="connsiteY27684" fmla="*/ 737725 h 1106488"/>
              <a:gd name="connsiteX27685" fmla="*/ 95726 w 1031876"/>
              <a:gd name="connsiteY27685" fmla="*/ 736871 h 1106488"/>
              <a:gd name="connsiteX27686" fmla="*/ 95726 w 1031876"/>
              <a:gd name="connsiteY27686" fmla="*/ 736017 h 1106488"/>
              <a:gd name="connsiteX27687" fmla="*/ 95726 w 1031876"/>
              <a:gd name="connsiteY27687" fmla="*/ 734310 h 1106488"/>
              <a:gd name="connsiteX27688" fmla="*/ 95726 w 1031876"/>
              <a:gd name="connsiteY27688" fmla="*/ 733456 h 1106488"/>
              <a:gd name="connsiteX27689" fmla="*/ 95726 w 1031876"/>
              <a:gd name="connsiteY27689" fmla="*/ 730041 h 1106488"/>
              <a:gd name="connsiteX27690" fmla="*/ 96581 w 1031876"/>
              <a:gd name="connsiteY27690" fmla="*/ 733456 h 1106488"/>
              <a:gd name="connsiteX27691" fmla="*/ 98213 w 1031876"/>
              <a:gd name="connsiteY27691" fmla="*/ 734387 h 1106488"/>
              <a:gd name="connsiteX27692" fmla="*/ 99145 w 1031876"/>
              <a:gd name="connsiteY27692" fmla="*/ 736017 h 1106488"/>
              <a:gd name="connsiteX27693" fmla="*/ 102564 w 1031876"/>
              <a:gd name="connsiteY27693" fmla="*/ 736871 h 1106488"/>
              <a:gd name="connsiteX27694" fmla="*/ 102564 w 1031876"/>
              <a:gd name="connsiteY27694" fmla="*/ 730041 h 1106488"/>
              <a:gd name="connsiteX27695" fmla="*/ 95726 w 1031876"/>
              <a:gd name="connsiteY27695" fmla="*/ 730041 h 1106488"/>
              <a:gd name="connsiteX27696" fmla="*/ 95726 w 1031876"/>
              <a:gd name="connsiteY27696" fmla="*/ 723210 h 1106488"/>
              <a:gd name="connsiteX27697" fmla="*/ 94043 w 1031876"/>
              <a:gd name="connsiteY27697" fmla="*/ 724471 h 1106488"/>
              <a:gd name="connsiteX27698" fmla="*/ 91243 w 1031876"/>
              <a:gd name="connsiteY27698" fmla="*/ 720075 h 1106488"/>
              <a:gd name="connsiteX27699" fmla="*/ 91453 w 1031876"/>
              <a:gd name="connsiteY27699" fmla="*/ 719795 h 1106488"/>
              <a:gd name="connsiteX27700" fmla="*/ 88889 w 1031876"/>
              <a:gd name="connsiteY27700" fmla="*/ 716380 h 1106488"/>
              <a:gd name="connsiteX27701" fmla="*/ 91243 w 1031876"/>
              <a:gd name="connsiteY27701" fmla="*/ 720075 h 1106488"/>
              <a:gd name="connsiteX27702" fmla="*/ 88889 w 1031876"/>
              <a:gd name="connsiteY27702" fmla="*/ 723210 h 1106488"/>
              <a:gd name="connsiteX27703" fmla="*/ 82051 w 1031876"/>
              <a:gd name="connsiteY27703" fmla="*/ 716380 h 1106488"/>
              <a:gd name="connsiteX27704" fmla="*/ 75214 w 1031876"/>
              <a:gd name="connsiteY27704" fmla="*/ 702719 h 1106488"/>
              <a:gd name="connsiteX27705" fmla="*/ 74592 w 1031876"/>
              <a:gd name="connsiteY27705" fmla="*/ 697751 h 1106488"/>
              <a:gd name="connsiteX27706" fmla="*/ 75214 w 1031876"/>
              <a:gd name="connsiteY27706" fmla="*/ 695889 h 1106488"/>
              <a:gd name="connsiteX27707" fmla="*/ 74481 w 1031876"/>
              <a:gd name="connsiteY27707" fmla="*/ 696864 h 1106488"/>
              <a:gd name="connsiteX27708" fmla="*/ 74359 w 1031876"/>
              <a:gd name="connsiteY27708" fmla="*/ 695889 h 1106488"/>
              <a:gd name="connsiteX27709" fmla="*/ 70343 w 1031876"/>
              <a:gd name="connsiteY27709" fmla="*/ 691304 h 1106488"/>
              <a:gd name="connsiteX27710" fmla="*/ 70940 w 1031876"/>
              <a:gd name="connsiteY27710" fmla="*/ 689912 h 1106488"/>
              <a:gd name="connsiteX27711" fmla="*/ 68376 w 1031876"/>
              <a:gd name="connsiteY27711" fmla="*/ 689058 h 1106488"/>
              <a:gd name="connsiteX27712" fmla="*/ 68376 w 1031876"/>
              <a:gd name="connsiteY27712" fmla="*/ 691620 h 1106488"/>
              <a:gd name="connsiteX27713" fmla="*/ 68376 w 1031876"/>
              <a:gd name="connsiteY27713" fmla="*/ 695035 h 1106488"/>
              <a:gd name="connsiteX27714" fmla="*/ 68376 w 1031876"/>
              <a:gd name="connsiteY27714" fmla="*/ 695889 h 1106488"/>
              <a:gd name="connsiteX27715" fmla="*/ 68376 w 1031876"/>
              <a:gd name="connsiteY27715" fmla="*/ 698450 h 1106488"/>
              <a:gd name="connsiteX27716" fmla="*/ 68376 w 1031876"/>
              <a:gd name="connsiteY27716" fmla="*/ 700158 h 1106488"/>
              <a:gd name="connsiteX27717" fmla="*/ 68376 w 1031876"/>
              <a:gd name="connsiteY27717" fmla="*/ 702719 h 1106488"/>
              <a:gd name="connsiteX27718" fmla="*/ 75214 w 1031876"/>
              <a:gd name="connsiteY27718" fmla="*/ 702719 h 1106488"/>
              <a:gd name="connsiteX27719" fmla="*/ 75898 w 1031876"/>
              <a:gd name="connsiteY27719" fmla="*/ 710232 h 1106488"/>
              <a:gd name="connsiteX27720" fmla="*/ 75939 w 1031876"/>
              <a:gd name="connsiteY27720" fmla="*/ 710688 h 1106488"/>
              <a:gd name="connsiteX27721" fmla="*/ 75214 w 1031876"/>
              <a:gd name="connsiteY27721" fmla="*/ 709549 h 1106488"/>
              <a:gd name="connsiteX27722" fmla="*/ 76069 w 1031876"/>
              <a:gd name="connsiteY27722" fmla="*/ 712965 h 1106488"/>
              <a:gd name="connsiteX27723" fmla="*/ 78144 w 1031876"/>
              <a:gd name="connsiteY27723" fmla="*/ 714150 h 1106488"/>
              <a:gd name="connsiteX27724" fmla="*/ 79565 w 1031876"/>
              <a:gd name="connsiteY27724" fmla="*/ 716380 h 1106488"/>
              <a:gd name="connsiteX27725" fmla="*/ 76069 w 1031876"/>
              <a:gd name="connsiteY27725" fmla="*/ 716380 h 1106488"/>
              <a:gd name="connsiteX27726" fmla="*/ 75214 w 1031876"/>
              <a:gd name="connsiteY27726" fmla="*/ 716380 h 1106488"/>
              <a:gd name="connsiteX27727" fmla="*/ 75214 w 1031876"/>
              <a:gd name="connsiteY27727" fmla="*/ 717234 h 1106488"/>
              <a:gd name="connsiteX27728" fmla="*/ 75214 w 1031876"/>
              <a:gd name="connsiteY27728" fmla="*/ 723106 h 1106488"/>
              <a:gd name="connsiteX27729" fmla="*/ 75506 w 1031876"/>
              <a:gd name="connsiteY27729" fmla="*/ 723106 h 1106488"/>
              <a:gd name="connsiteX27730" fmla="*/ 81757 w 1031876"/>
              <a:gd name="connsiteY27730" fmla="*/ 723106 h 1106488"/>
              <a:gd name="connsiteX27731" fmla="*/ 81916 w 1031876"/>
              <a:gd name="connsiteY27731" fmla="*/ 723900 h 1106488"/>
              <a:gd name="connsiteX27732" fmla="*/ 82051 w 1031876"/>
              <a:gd name="connsiteY27732" fmla="*/ 723900 h 1106488"/>
              <a:gd name="connsiteX27733" fmla="*/ 82051 w 1031876"/>
              <a:gd name="connsiteY27733" fmla="*/ 723210 h 1106488"/>
              <a:gd name="connsiteX27734" fmla="*/ 85470 w 1031876"/>
              <a:gd name="connsiteY27734" fmla="*/ 724064 h 1106488"/>
              <a:gd name="connsiteX27735" fmla="*/ 86888 w 1031876"/>
              <a:gd name="connsiteY27735" fmla="*/ 726542 h 1106488"/>
              <a:gd name="connsiteX27736" fmla="*/ 86325 w 1031876"/>
              <a:gd name="connsiteY27736" fmla="*/ 727479 h 1106488"/>
              <a:gd name="connsiteX27737" fmla="*/ 86545 w 1031876"/>
              <a:gd name="connsiteY27737" fmla="*/ 728284 h 1106488"/>
              <a:gd name="connsiteX27738" fmla="*/ 85470 w 1031876"/>
              <a:gd name="connsiteY27738" fmla="*/ 727479 h 1106488"/>
              <a:gd name="connsiteX27739" fmla="*/ 83521 w 1031876"/>
              <a:gd name="connsiteY27739" fmla="*/ 728939 h 1106488"/>
              <a:gd name="connsiteX27740" fmla="*/ 84222 w 1031876"/>
              <a:gd name="connsiteY27740" fmla="*/ 730041 h 1106488"/>
              <a:gd name="connsiteX27741" fmla="*/ 87024 w 1031876"/>
              <a:gd name="connsiteY27741" fmla="*/ 730041 h 1106488"/>
              <a:gd name="connsiteX27742" fmla="*/ 87521 w 1031876"/>
              <a:gd name="connsiteY27742" fmla="*/ 731862 h 1106488"/>
              <a:gd name="connsiteX27743" fmla="*/ 86363 w 1031876"/>
              <a:gd name="connsiteY27743" fmla="*/ 733405 h 1106488"/>
              <a:gd name="connsiteX27744" fmla="*/ 86787 w 1031876"/>
              <a:gd name="connsiteY27744" fmla="*/ 734072 h 1106488"/>
              <a:gd name="connsiteX27745" fmla="*/ 88889 w 1031876"/>
              <a:gd name="connsiteY27745" fmla="*/ 736871 h 1106488"/>
              <a:gd name="connsiteX27746" fmla="*/ 88010 w 1031876"/>
              <a:gd name="connsiteY27746" fmla="*/ 735993 h 1106488"/>
              <a:gd name="connsiteX27747" fmla="*/ 88901 w 1031876"/>
              <a:gd name="connsiteY27747" fmla="*/ 737393 h 1106488"/>
              <a:gd name="connsiteX27748" fmla="*/ 88900 w 1031876"/>
              <a:gd name="connsiteY27748" fmla="*/ 737394 h 1106488"/>
              <a:gd name="connsiteX27749" fmla="*/ 85329 w 1031876"/>
              <a:gd name="connsiteY27749" fmla="*/ 740072 h 1106488"/>
              <a:gd name="connsiteX27750" fmla="*/ 85035 w 1031876"/>
              <a:gd name="connsiteY27750" fmla="*/ 739852 h 1106488"/>
              <a:gd name="connsiteX27751" fmla="*/ 85470 w 1031876"/>
              <a:gd name="connsiteY27751" fmla="*/ 740286 h 1106488"/>
              <a:gd name="connsiteX27752" fmla="*/ 88889 w 1031876"/>
              <a:gd name="connsiteY27752" fmla="*/ 743702 h 1106488"/>
              <a:gd name="connsiteX27753" fmla="*/ 85470 w 1031876"/>
              <a:gd name="connsiteY27753" fmla="*/ 742848 h 1106488"/>
              <a:gd name="connsiteX27754" fmla="*/ 82795 w 1031876"/>
              <a:gd name="connsiteY27754" fmla="*/ 738172 h 1106488"/>
              <a:gd name="connsiteX27755" fmla="*/ 82117 w 1031876"/>
              <a:gd name="connsiteY27755" fmla="*/ 737663 h 1106488"/>
              <a:gd name="connsiteX27756" fmla="*/ 82621 w 1031876"/>
              <a:gd name="connsiteY27756" fmla="*/ 743702 h 1106488"/>
              <a:gd name="connsiteX27757" fmla="*/ 82051 w 1031876"/>
              <a:gd name="connsiteY27757" fmla="*/ 743702 h 1106488"/>
              <a:gd name="connsiteX27758" fmla="*/ 82906 w 1031876"/>
              <a:gd name="connsiteY27758" fmla="*/ 749678 h 1106488"/>
              <a:gd name="connsiteX27759" fmla="*/ 84538 w 1031876"/>
              <a:gd name="connsiteY27759" fmla="*/ 749911 h 1106488"/>
              <a:gd name="connsiteX27760" fmla="*/ 88889 w 1031876"/>
              <a:gd name="connsiteY27760" fmla="*/ 757362 h 1106488"/>
              <a:gd name="connsiteX27761" fmla="*/ 89982 w 1031876"/>
              <a:gd name="connsiteY27761" fmla="*/ 758455 h 1106488"/>
              <a:gd name="connsiteX27762" fmla="*/ 88901 w 1031876"/>
              <a:gd name="connsiteY27762" fmla="*/ 757238 h 1106488"/>
              <a:gd name="connsiteX27763" fmla="*/ 94457 w 1031876"/>
              <a:gd name="connsiteY27763" fmla="*/ 760810 h 1106488"/>
              <a:gd name="connsiteX27764" fmla="*/ 95061 w 1031876"/>
              <a:gd name="connsiteY27764" fmla="*/ 763529 h 1106488"/>
              <a:gd name="connsiteX27765" fmla="*/ 95251 w 1031876"/>
              <a:gd name="connsiteY27765" fmla="*/ 763719 h 1106488"/>
              <a:gd name="connsiteX27766" fmla="*/ 95726 w 1031876"/>
              <a:gd name="connsiteY27766" fmla="*/ 764193 h 1106488"/>
              <a:gd name="connsiteX27767" fmla="*/ 95726 w 1031876"/>
              <a:gd name="connsiteY27767" fmla="*/ 771023 h 1106488"/>
              <a:gd name="connsiteX27768" fmla="*/ 100285 w 1031876"/>
              <a:gd name="connsiteY27768" fmla="*/ 773869 h 1106488"/>
              <a:gd name="connsiteX27769" fmla="*/ 102564 w 1031876"/>
              <a:gd name="connsiteY27769" fmla="*/ 777854 h 1106488"/>
              <a:gd name="connsiteX27770" fmla="*/ 109401 w 1031876"/>
              <a:gd name="connsiteY27770" fmla="*/ 784684 h 1106488"/>
              <a:gd name="connsiteX27771" fmla="*/ 109401 w 1031876"/>
              <a:gd name="connsiteY27771" fmla="*/ 791515 h 1106488"/>
              <a:gd name="connsiteX27772" fmla="*/ 110256 w 1031876"/>
              <a:gd name="connsiteY27772" fmla="*/ 792368 h 1106488"/>
              <a:gd name="connsiteX27773" fmla="*/ 115888 w 1031876"/>
              <a:gd name="connsiteY27773" fmla="*/ 797995 h 1106488"/>
              <a:gd name="connsiteX27774" fmla="*/ 116239 w 1031876"/>
              <a:gd name="connsiteY27774" fmla="*/ 798345 h 1106488"/>
              <a:gd name="connsiteX27775" fmla="*/ 116463 w 1031876"/>
              <a:gd name="connsiteY27775" fmla="*/ 798513 h 1106488"/>
              <a:gd name="connsiteX27776" fmla="*/ 119658 w 1031876"/>
              <a:gd name="connsiteY27776" fmla="*/ 800906 h 1106488"/>
              <a:gd name="connsiteX27777" fmla="*/ 120120 w 1031876"/>
              <a:gd name="connsiteY27777" fmla="*/ 800560 h 1106488"/>
              <a:gd name="connsiteX27778" fmla="*/ 122222 w 1031876"/>
              <a:gd name="connsiteY27778" fmla="*/ 801760 h 1106488"/>
              <a:gd name="connsiteX27779" fmla="*/ 123077 w 1031876"/>
              <a:gd name="connsiteY27779" fmla="*/ 805175 h 1106488"/>
              <a:gd name="connsiteX27780" fmla="*/ 123077 w 1031876"/>
              <a:gd name="connsiteY27780" fmla="*/ 807737 h 1106488"/>
              <a:gd name="connsiteX27781" fmla="*/ 123077 w 1031876"/>
              <a:gd name="connsiteY27781" fmla="*/ 811152 h 1106488"/>
              <a:gd name="connsiteX27782" fmla="*/ 123077 w 1031876"/>
              <a:gd name="connsiteY27782" fmla="*/ 812006 h 1106488"/>
              <a:gd name="connsiteX27783" fmla="*/ 120513 w 1031876"/>
              <a:gd name="connsiteY27783" fmla="*/ 812006 h 1106488"/>
              <a:gd name="connsiteX27784" fmla="*/ 119658 w 1031876"/>
              <a:gd name="connsiteY27784" fmla="*/ 812006 h 1106488"/>
              <a:gd name="connsiteX27785" fmla="*/ 116861 w 1031876"/>
              <a:gd name="connsiteY27785" fmla="*/ 812006 h 1106488"/>
              <a:gd name="connsiteX27786" fmla="*/ 116239 w 1031876"/>
              <a:gd name="connsiteY27786" fmla="*/ 805175 h 1106488"/>
              <a:gd name="connsiteX27787" fmla="*/ 109401 w 1031876"/>
              <a:gd name="connsiteY27787" fmla="*/ 798345 h 1106488"/>
              <a:gd name="connsiteX27788" fmla="*/ 102564 w 1031876"/>
              <a:gd name="connsiteY27788" fmla="*/ 784684 h 1106488"/>
              <a:gd name="connsiteX27789" fmla="*/ 95726 w 1031876"/>
              <a:gd name="connsiteY27789" fmla="*/ 784684 h 1106488"/>
              <a:gd name="connsiteX27790" fmla="*/ 94871 w 1031876"/>
              <a:gd name="connsiteY27790" fmla="*/ 781269 h 1106488"/>
              <a:gd name="connsiteX27791" fmla="*/ 88901 w 1031876"/>
              <a:gd name="connsiteY27791" fmla="*/ 777860 h 1106488"/>
              <a:gd name="connsiteX27792" fmla="*/ 88889 w 1031876"/>
              <a:gd name="connsiteY27792" fmla="*/ 777854 h 1106488"/>
              <a:gd name="connsiteX27793" fmla="*/ 88901 w 1031876"/>
              <a:gd name="connsiteY27793" fmla="*/ 777838 h 1106488"/>
              <a:gd name="connsiteX27794" fmla="*/ 91453 w 1031876"/>
              <a:gd name="connsiteY27794" fmla="*/ 774439 h 1106488"/>
              <a:gd name="connsiteX27795" fmla="*/ 88889 w 1031876"/>
              <a:gd name="connsiteY27795" fmla="*/ 771023 h 1106488"/>
              <a:gd name="connsiteX27796" fmla="*/ 88889 w 1031876"/>
              <a:gd name="connsiteY27796" fmla="*/ 764193 h 1106488"/>
              <a:gd name="connsiteX27797" fmla="*/ 82051 w 1031876"/>
              <a:gd name="connsiteY27797" fmla="*/ 764193 h 1106488"/>
              <a:gd name="connsiteX27798" fmla="*/ 82051 w 1031876"/>
              <a:gd name="connsiteY27798" fmla="*/ 759924 h 1106488"/>
              <a:gd name="connsiteX27799" fmla="*/ 82051 w 1031876"/>
              <a:gd name="connsiteY27799" fmla="*/ 758216 h 1106488"/>
              <a:gd name="connsiteX27800" fmla="*/ 82051 w 1031876"/>
              <a:gd name="connsiteY27800" fmla="*/ 757362 h 1106488"/>
              <a:gd name="connsiteX27801" fmla="*/ 82020 w 1031876"/>
              <a:gd name="connsiteY27801" fmla="*/ 757238 h 1106488"/>
              <a:gd name="connsiteX27802" fmla="*/ 78979 w 1031876"/>
              <a:gd name="connsiteY27802" fmla="*/ 757238 h 1106488"/>
              <a:gd name="connsiteX27803" fmla="*/ 75407 w 1031876"/>
              <a:gd name="connsiteY27803" fmla="*/ 757238 h 1106488"/>
              <a:gd name="connsiteX27804" fmla="*/ 75407 w 1031876"/>
              <a:gd name="connsiteY27804" fmla="*/ 756378 h 1106488"/>
              <a:gd name="connsiteX27805" fmla="*/ 75407 w 1031876"/>
              <a:gd name="connsiteY27805" fmla="*/ 752939 h 1106488"/>
              <a:gd name="connsiteX27806" fmla="*/ 75407 w 1031876"/>
              <a:gd name="connsiteY27806" fmla="*/ 752475 h 1106488"/>
              <a:gd name="connsiteX27807" fmla="*/ 75142 w 1031876"/>
              <a:gd name="connsiteY27807" fmla="*/ 752475 h 1106488"/>
              <a:gd name="connsiteX27808" fmla="*/ 75142 w 1031876"/>
              <a:gd name="connsiteY27808" fmla="*/ 756920 h 1106488"/>
              <a:gd name="connsiteX27809" fmla="*/ 72562 w 1031876"/>
              <a:gd name="connsiteY27809" fmla="*/ 753507 h 1106488"/>
              <a:gd name="connsiteX27810" fmla="*/ 74584 w 1031876"/>
              <a:gd name="connsiteY27810" fmla="*/ 750832 h 1106488"/>
              <a:gd name="connsiteX27811" fmla="*/ 75142 w 1031876"/>
              <a:gd name="connsiteY27811" fmla="*/ 750094 h 1106488"/>
              <a:gd name="connsiteX27812" fmla="*/ 75142 w 1031876"/>
              <a:gd name="connsiteY27812" fmla="*/ 750887 h 1106488"/>
              <a:gd name="connsiteX27813" fmla="*/ 75407 w 1031876"/>
              <a:gd name="connsiteY27813" fmla="*/ 750887 h 1106488"/>
              <a:gd name="connsiteX27814" fmla="*/ 75407 w 1031876"/>
              <a:gd name="connsiteY27814" fmla="*/ 750642 h 1106488"/>
              <a:gd name="connsiteX27815" fmla="*/ 75214 w 1031876"/>
              <a:gd name="connsiteY27815" fmla="*/ 750532 h 1106488"/>
              <a:gd name="connsiteX27816" fmla="*/ 75214 w 1031876"/>
              <a:gd name="connsiteY27816" fmla="*/ 749430 h 1106488"/>
              <a:gd name="connsiteX27817" fmla="*/ 74514 w 1031876"/>
              <a:gd name="connsiteY27817" fmla="*/ 746059 h 1106488"/>
              <a:gd name="connsiteX27818" fmla="*/ 72791 w 1031876"/>
              <a:gd name="connsiteY27818" fmla="*/ 743451 h 1106488"/>
              <a:gd name="connsiteX27819" fmla="*/ 69279 w 1031876"/>
              <a:gd name="connsiteY27819" fmla="*/ 742887 h 1106488"/>
              <a:gd name="connsiteX27820" fmla="*/ 71294 w 1031876"/>
              <a:gd name="connsiteY27820" fmla="*/ 741187 h 1106488"/>
              <a:gd name="connsiteX27821" fmla="*/ 68422 w 1031876"/>
              <a:gd name="connsiteY27821" fmla="*/ 736841 h 1106488"/>
              <a:gd name="connsiteX27822" fmla="*/ 68376 w 1031876"/>
              <a:gd name="connsiteY27822" fmla="*/ 736871 h 1106488"/>
              <a:gd name="connsiteX27823" fmla="*/ 68376 w 1031876"/>
              <a:gd name="connsiteY27823" fmla="*/ 736771 h 1106488"/>
              <a:gd name="connsiteX27824" fmla="*/ 68347 w 1031876"/>
              <a:gd name="connsiteY27824" fmla="*/ 736728 h 1106488"/>
              <a:gd name="connsiteX27825" fmla="*/ 68376 w 1031876"/>
              <a:gd name="connsiteY27825" fmla="*/ 736871 h 1106488"/>
              <a:gd name="connsiteX27826" fmla="*/ 68289 w 1031876"/>
              <a:gd name="connsiteY27826" fmla="*/ 736639 h 1106488"/>
              <a:gd name="connsiteX27827" fmla="*/ 68263 w 1031876"/>
              <a:gd name="connsiteY27827" fmla="*/ 736600 h 1106488"/>
              <a:gd name="connsiteX27828" fmla="*/ 68281 w 1031876"/>
              <a:gd name="connsiteY27828" fmla="*/ 736617 h 1106488"/>
              <a:gd name="connsiteX27829" fmla="*/ 68223 w 1031876"/>
              <a:gd name="connsiteY27829" fmla="*/ 736464 h 1106488"/>
              <a:gd name="connsiteX27830" fmla="*/ 68087 w 1031876"/>
              <a:gd name="connsiteY27830" fmla="*/ 736541 h 1106488"/>
              <a:gd name="connsiteX27831" fmla="*/ 68263 w 1031876"/>
              <a:gd name="connsiteY27831" fmla="*/ 736742 h 1106488"/>
              <a:gd name="connsiteX27832" fmla="*/ 68263 w 1031876"/>
              <a:gd name="connsiteY27832" fmla="*/ 736600 h 1106488"/>
              <a:gd name="connsiteX27833" fmla="*/ 68284 w 1031876"/>
              <a:gd name="connsiteY27833" fmla="*/ 736766 h 1106488"/>
              <a:gd name="connsiteX27834" fmla="*/ 68376 w 1031876"/>
              <a:gd name="connsiteY27834" fmla="*/ 736871 h 1106488"/>
              <a:gd name="connsiteX27835" fmla="*/ 68286 w 1031876"/>
              <a:gd name="connsiteY27835" fmla="*/ 736781 h 1106488"/>
              <a:gd name="connsiteX27836" fmla="*/ 69057 w 1031876"/>
              <a:gd name="connsiteY27836" fmla="*/ 742851 h 1106488"/>
              <a:gd name="connsiteX27837" fmla="*/ 69279 w 1031876"/>
              <a:gd name="connsiteY27837" fmla="*/ 742887 h 1106488"/>
              <a:gd name="connsiteX27838" fmla="*/ 68448 w 1031876"/>
              <a:gd name="connsiteY27838" fmla="*/ 743588 h 1106488"/>
              <a:gd name="connsiteX27839" fmla="*/ 68591 w 1031876"/>
              <a:gd name="connsiteY27839" fmla="*/ 743836 h 1106488"/>
              <a:gd name="connsiteX27840" fmla="*/ 71703 w 1031876"/>
              <a:gd name="connsiteY27840" fmla="*/ 749240 h 1106488"/>
              <a:gd name="connsiteX27841" fmla="*/ 74075 w 1031876"/>
              <a:gd name="connsiteY27841" fmla="*/ 749829 h 1106488"/>
              <a:gd name="connsiteX27842" fmla="*/ 75142 w 1031876"/>
              <a:gd name="connsiteY27842" fmla="*/ 750094 h 1106488"/>
              <a:gd name="connsiteX27843" fmla="*/ 74465 w 1031876"/>
              <a:gd name="connsiteY27843" fmla="*/ 750597 h 1106488"/>
              <a:gd name="connsiteX27844" fmla="*/ 71703 w 1031876"/>
              <a:gd name="connsiteY27844" fmla="*/ 752653 h 1106488"/>
              <a:gd name="connsiteX27845" fmla="*/ 68263 w 1031876"/>
              <a:gd name="connsiteY27845" fmla="*/ 750094 h 1106488"/>
              <a:gd name="connsiteX27846" fmla="*/ 68263 w 1031876"/>
              <a:gd name="connsiteY27846" fmla="*/ 749995 h 1106488"/>
              <a:gd name="connsiteX27847" fmla="*/ 68263 w 1031876"/>
              <a:gd name="connsiteY27847" fmla="*/ 747316 h 1106488"/>
              <a:gd name="connsiteX27848" fmla="*/ 68263 w 1031876"/>
              <a:gd name="connsiteY27848" fmla="*/ 746423 h 1106488"/>
              <a:gd name="connsiteX27849" fmla="*/ 68263 w 1031876"/>
              <a:gd name="connsiteY27849" fmla="*/ 744121 h 1106488"/>
              <a:gd name="connsiteX27850" fmla="*/ 68263 w 1031876"/>
              <a:gd name="connsiteY27850" fmla="*/ 743744 h 1106488"/>
              <a:gd name="connsiteX27851" fmla="*/ 68263 w 1031876"/>
              <a:gd name="connsiteY27851" fmla="*/ 743267 h 1106488"/>
              <a:gd name="connsiteX27852" fmla="*/ 68263 w 1031876"/>
              <a:gd name="connsiteY27852" fmla="*/ 742851 h 1106488"/>
              <a:gd name="connsiteX27853" fmla="*/ 68263 w 1031876"/>
              <a:gd name="connsiteY27853" fmla="*/ 736758 h 1106488"/>
              <a:gd name="connsiteX27854" fmla="*/ 68060 w 1031876"/>
              <a:gd name="connsiteY27854" fmla="*/ 736556 h 1106488"/>
              <a:gd name="connsiteX27855" fmla="*/ 62243 w 1031876"/>
              <a:gd name="connsiteY27855" fmla="*/ 739854 h 1106488"/>
              <a:gd name="connsiteX27856" fmla="*/ 61383 w 1031876"/>
              <a:gd name="connsiteY27856" fmla="*/ 743267 h 1106488"/>
              <a:gd name="connsiteX27857" fmla="*/ 61383 w 1031876"/>
              <a:gd name="connsiteY27857" fmla="*/ 736441 h 1106488"/>
              <a:gd name="connsiteX27858" fmla="*/ 60523 w 1031876"/>
              <a:gd name="connsiteY27858" fmla="*/ 733028 h 1106488"/>
              <a:gd name="connsiteX27859" fmla="*/ 57662 w 1031876"/>
              <a:gd name="connsiteY27859" fmla="*/ 731405 h 1106488"/>
              <a:gd name="connsiteX27860" fmla="*/ 57005 w 1031876"/>
              <a:gd name="connsiteY27860" fmla="*/ 729615 h 1106488"/>
              <a:gd name="connsiteX27861" fmla="*/ 57084 w 1031876"/>
              <a:gd name="connsiteY27861" fmla="*/ 729615 h 1106488"/>
              <a:gd name="connsiteX27862" fmla="*/ 58803 w 1031876"/>
              <a:gd name="connsiteY27862" fmla="*/ 729615 h 1106488"/>
              <a:gd name="connsiteX27863" fmla="*/ 61383 w 1031876"/>
              <a:gd name="connsiteY27863" fmla="*/ 729615 h 1106488"/>
              <a:gd name="connsiteX27864" fmla="*/ 62243 w 1031876"/>
              <a:gd name="connsiteY27864" fmla="*/ 733028 h 1106488"/>
              <a:gd name="connsiteX27865" fmla="*/ 67529 w 1031876"/>
              <a:gd name="connsiteY27865" fmla="*/ 736025 h 1106488"/>
              <a:gd name="connsiteX27866" fmla="*/ 64957 w 1031876"/>
              <a:gd name="connsiteY27866" fmla="*/ 733456 h 1106488"/>
              <a:gd name="connsiteX27867" fmla="*/ 61538 w 1031876"/>
              <a:gd name="connsiteY27867" fmla="*/ 730041 h 1106488"/>
              <a:gd name="connsiteX27868" fmla="*/ 61538 w 1031876"/>
              <a:gd name="connsiteY27868" fmla="*/ 727479 h 1106488"/>
              <a:gd name="connsiteX27869" fmla="*/ 61538 w 1031876"/>
              <a:gd name="connsiteY27869" fmla="*/ 724064 h 1106488"/>
              <a:gd name="connsiteX27870" fmla="*/ 61538 w 1031876"/>
              <a:gd name="connsiteY27870" fmla="*/ 723210 h 1106488"/>
              <a:gd name="connsiteX27871" fmla="*/ 62393 w 1031876"/>
              <a:gd name="connsiteY27871" fmla="*/ 730041 h 1106488"/>
              <a:gd name="connsiteX27872" fmla="*/ 67739 w 1031876"/>
              <a:gd name="connsiteY27872" fmla="*/ 736144 h 1106488"/>
              <a:gd name="connsiteX27873" fmla="*/ 68202 w 1031876"/>
              <a:gd name="connsiteY27873" fmla="*/ 736406 h 1106488"/>
              <a:gd name="connsiteX27874" fmla="*/ 65812 w 1031876"/>
              <a:gd name="connsiteY27874" fmla="*/ 730041 h 1106488"/>
              <a:gd name="connsiteX27875" fmla="*/ 65841 w 1031876"/>
              <a:gd name="connsiteY27875" fmla="*/ 729964 h 1106488"/>
              <a:gd name="connsiteX27876" fmla="*/ 67521 w 1031876"/>
              <a:gd name="connsiteY27876" fmla="*/ 732602 h 1106488"/>
              <a:gd name="connsiteX27877" fmla="*/ 68336 w 1031876"/>
              <a:gd name="connsiteY27877" fmla="*/ 736670 h 1106488"/>
              <a:gd name="connsiteX27878" fmla="*/ 68376 w 1031876"/>
              <a:gd name="connsiteY27878" fmla="*/ 736709 h 1106488"/>
              <a:gd name="connsiteX27879" fmla="*/ 68376 w 1031876"/>
              <a:gd name="connsiteY27879" fmla="*/ 736017 h 1106488"/>
              <a:gd name="connsiteX27880" fmla="*/ 68376 w 1031876"/>
              <a:gd name="connsiteY27880" fmla="*/ 733456 h 1106488"/>
              <a:gd name="connsiteX27881" fmla="*/ 68376 w 1031876"/>
              <a:gd name="connsiteY27881" fmla="*/ 730041 h 1106488"/>
              <a:gd name="connsiteX27882" fmla="*/ 68376 w 1031876"/>
              <a:gd name="connsiteY27882" fmla="*/ 727479 h 1106488"/>
              <a:gd name="connsiteX27883" fmla="*/ 68376 w 1031876"/>
              <a:gd name="connsiteY27883" fmla="*/ 726625 h 1106488"/>
              <a:gd name="connsiteX27884" fmla="*/ 68376 w 1031876"/>
              <a:gd name="connsiteY27884" fmla="*/ 723210 h 1106488"/>
              <a:gd name="connsiteX27885" fmla="*/ 70241 w 1031876"/>
              <a:gd name="connsiteY27885" fmla="*/ 731903 h 1106488"/>
              <a:gd name="connsiteX27886" fmla="*/ 70940 w 1031876"/>
              <a:gd name="connsiteY27886" fmla="*/ 735164 h 1106488"/>
              <a:gd name="connsiteX27887" fmla="*/ 68476 w 1031876"/>
              <a:gd name="connsiteY27887" fmla="*/ 736805 h 1106488"/>
              <a:gd name="connsiteX27888" fmla="*/ 71835 w 1031876"/>
              <a:gd name="connsiteY27888" fmla="*/ 740040 h 1106488"/>
              <a:gd name="connsiteX27889" fmla="*/ 75214 w 1031876"/>
              <a:gd name="connsiteY27889" fmla="*/ 743294 h 1106488"/>
              <a:gd name="connsiteX27890" fmla="*/ 75214 w 1031876"/>
              <a:gd name="connsiteY27890" fmla="*/ 740286 h 1106488"/>
              <a:gd name="connsiteX27891" fmla="*/ 75214 w 1031876"/>
              <a:gd name="connsiteY27891" fmla="*/ 736871 h 1106488"/>
              <a:gd name="connsiteX27892" fmla="*/ 68376 w 1031876"/>
              <a:gd name="connsiteY27892" fmla="*/ 716380 h 1106488"/>
              <a:gd name="connsiteX27893" fmla="*/ 61538 w 1031876"/>
              <a:gd name="connsiteY27893" fmla="*/ 709549 h 1106488"/>
              <a:gd name="connsiteX27894" fmla="*/ 61538 w 1031876"/>
              <a:gd name="connsiteY27894" fmla="*/ 715526 h 1106488"/>
              <a:gd name="connsiteX27895" fmla="*/ 61538 w 1031876"/>
              <a:gd name="connsiteY27895" fmla="*/ 716300 h 1106488"/>
              <a:gd name="connsiteX27896" fmla="*/ 61913 w 1031876"/>
              <a:gd name="connsiteY27896" fmla="*/ 715962 h 1106488"/>
              <a:gd name="connsiteX27897" fmla="*/ 61913 w 1031876"/>
              <a:gd name="connsiteY27897" fmla="*/ 716380 h 1106488"/>
              <a:gd name="connsiteX27898" fmla="*/ 64957 w 1031876"/>
              <a:gd name="connsiteY27898" fmla="*/ 716380 h 1106488"/>
              <a:gd name="connsiteX27899" fmla="*/ 65812 w 1031876"/>
              <a:gd name="connsiteY27899" fmla="*/ 716380 h 1106488"/>
              <a:gd name="connsiteX27900" fmla="*/ 68376 w 1031876"/>
              <a:gd name="connsiteY27900" fmla="*/ 716380 h 1106488"/>
              <a:gd name="connsiteX27901" fmla="*/ 64957 w 1031876"/>
              <a:gd name="connsiteY27901" fmla="*/ 718941 h 1106488"/>
              <a:gd name="connsiteX27902" fmla="*/ 61913 w 1031876"/>
              <a:gd name="connsiteY27902" fmla="*/ 716661 h 1106488"/>
              <a:gd name="connsiteX27903" fmla="*/ 61913 w 1031876"/>
              <a:gd name="connsiteY27903" fmla="*/ 716754 h 1106488"/>
              <a:gd name="connsiteX27904" fmla="*/ 64957 w 1031876"/>
              <a:gd name="connsiteY27904" fmla="*/ 719795 h 1106488"/>
              <a:gd name="connsiteX27905" fmla="*/ 68376 w 1031876"/>
              <a:gd name="connsiteY27905" fmla="*/ 723210 h 1106488"/>
              <a:gd name="connsiteX27906" fmla="*/ 65841 w 1031876"/>
              <a:gd name="connsiteY27906" fmla="*/ 729964 h 1106488"/>
              <a:gd name="connsiteX27907" fmla="*/ 61538 w 1031876"/>
              <a:gd name="connsiteY27907" fmla="*/ 723210 h 1106488"/>
              <a:gd name="connsiteX27908" fmla="*/ 61538 w 1031876"/>
              <a:gd name="connsiteY27908" fmla="*/ 723106 h 1106488"/>
              <a:gd name="connsiteX27909" fmla="*/ 60956 w 1031876"/>
              <a:gd name="connsiteY27909" fmla="*/ 723106 h 1106488"/>
              <a:gd name="connsiteX27910" fmla="*/ 57944 w 1031876"/>
              <a:gd name="connsiteY27910" fmla="*/ 725348 h 1106488"/>
              <a:gd name="connsiteX27911" fmla="*/ 54931 w 1031876"/>
              <a:gd name="connsiteY27911" fmla="*/ 723106 h 1106488"/>
              <a:gd name="connsiteX27912" fmla="*/ 54824 w 1031876"/>
              <a:gd name="connsiteY27912" fmla="*/ 723106 h 1106488"/>
              <a:gd name="connsiteX27913" fmla="*/ 54620 w 1031876"/>
              <a:gd name="connsiteY27913" fmla="*/ 723106 h 1106488"/>
              <a:gd name="connsiteX27914" fmla="*/ 57005 w 1031876"/>
              <a:gd name="connsiteY27914" fmla="*/ 729615 h 1106488"/>
              <a:gd name="connsiteX27915" fmla="*/ 55711 w 1031876"/>
              <a:gd name="connsiteY27915" fmla="*/ 729615 h 1106488"/>
              <a:gd name="connsiteX27916" fmla="*/ 55471 w 1031876"/>
              <a:gd name="connsiteY27916" fmla="*/ 728868 h 1106488"/>
              <a:gd name="connsiteX27917" fmla="*/ 54504 w 1031876"/>
              <a:gd name="connsiteY27917" fmla="*/ 729615 h 1106488"/>
              <a:gd name="connsiteX27918" fmla="*/ 54504 w 1031876"/>
              <a:gd name="connsiteY27918" fmla="*/ 728761 h 1106488"/>
              <a:gd name="connsiteX27919" fmla="*/ 54504 w 1031876"/>
              <a:gd name="connsiteY27919" fmla="*/ 726202 h 1106488"/>
              <a:gd name="connsiteX27920" fmla="*/ 54504 w 1031876"/>
              <a:gd name="connsiteY27920" fmla="*/ 725348 h 1106488"/>
              <a:gd name="connsiteX27921" fmla="*/ 54504 w 1031876"/>
              <a:gd name="connsiteY27921" fmla="*/ 723106 h 1106488"/>
              <a:gd name="connsiteX27922" fmla="*/ 53975 w 1031876"/>
              <a:gd name="connsiteY27922" fmla="*/ 723106 h 1106488"/>
              <a:gd name="connsiteX27923" fmla="*/ 54226 w 1031876"/>
              <a:gd name="connsiteY27923" fmla="*/ 722880 h 1106488"/>
              <a:gd name="connsiteX27924" fmla="*/ 51924 w 1031876"/>
              <a:gd name="connsiteY27924" fmla="*/ 723642 h 1106488"/>
              <a:gd name="connsiteX27925" fmla="*/ 54504 w 1031876"/>
              <a:gd name="connsiteY27925" fmla="*/ 729615 h 1106488"/>
              <a:gd name="connsiteX27926" fmla="*/ 47625 w 1031876"/>
              <a:gd name="connsiteY27926" fmla="*/ 715962 h 1106488"/>
              <a:gd name="connsiteX27927" fmla="*/ 47626 w 1031876"/>
              <a:gd name="connsiteY27927" fmla="*/ 715963 h 1106488"/>
              <a:gd name="connsiteX27928" fmla="*/ 53644 w 1031876"/>
              <a:gd name="connsiteY27928" fmla="*/ 721935 h 1106488"/>
              <a:gd name="connsiteX27929" fmla="*/ 54420 w 1031876"/>
              <a:gd name="connsiteY27929" fmla="*/ 722705 h 1106488"/>
              <a:gd name="connsiteX27930" fmla="*/ 57944 w 1031876"/>
              <a:gd name="connsiteY27930" fmla="*/ 719534 h 1106488"/>
              <a:gd name="connsiteX27931" fmla="*/ 61468 w 1031876"/>
              <a:gd name="connsiteY27931" fmla="*/ 716362 h 1106488"/>
              <a:gd name="connsiteX27932" fmla="*/ 58120 w 1031876"/>
              <a:gd name="connsiteY27932" fmla="*/ 715526 h 1106488"/>
              <a:gd name="connsiteX27933" fmla="*/ 54701 w 1031876"/>
              <a:gd name="connsiteY27933" fmla="*/ 709549 h 1106488"/>
              <a:gd name="connsiteX27934" fmla="*/ 59487 w 1031876"/>
              <a:gd name="connsiteY27934" fmla="*/ 714331 h 1106488"/>
              <a:gd name="connsiteX27935" fmla="*/ 60683 w 1031876"/>
              <a:gd name="connsiteY27935" fmla="*/ 715526 h 1106488"/>
              <a:gd name="connsiteX27936" fmla="*/ 61496 w 1031876"/>
              <a:gd name="connsiteY27936" fmla="*/ 716338 h 1106488"/>
              <a:gd name="connsiteX27937" fmla="*/ 59487 w 1031876"/>
              <a:gd name="connsiteY27937" fmla="*/ 714331 h 1106488"/>
              <a:gd name="connsiteX27938" fmla="*/ 58120 w 1031876"/>
              <a:gd name="connsiteY27938" fmla="*/ 712965 h 1106488"/>
              <a:gd name="connsiteX27939" fmla="*/ 54701 w 1031876"/>
              <a:gd name="connsiteY27939" fmla="*/ 709549 h 1106488"/>
              <a:gd name="connsiteX27940" fmla="*/ 54701 w 1031876"/>
              <a:gd name="connsiteY27940" fmla="*/ 707842 h 1106488"/>
              <a:gd name="connsiteX27941" fmla="*/ 54701 w 1031876"/>
              <a:gd name="connsiteY27941" fmla="*/ 702719 h 1106488"/>
              <a:gd name="connsiteX27942" fmla="*/ 54701 w 1031876"/>
              <a:gd name="connsiteY27942" fmla="*/ 695889 h 1106488"/>
              <a:gd name="connsiteX27943" fmla="*/ 53123 w 1031876"/>
              <a:gd name="connsiteY27943" fmla="*/ 699567 h 1106488"/>
              <a:gd name="connsiteX27944" fmla="*/ 51282 w 1031876"/>
              <a:gd name="connsiteY27944" fmla="*/ 695889 h 1106488"/>
              <a:gd name="connsiteX27945" fmla="*/ 47863 w 1031876"/>
              <a:gd name="connsiteY27945" fmla="*/ 689058 h 1106488"/>
              <a:gd name="connsiteX27946" fmla="*/ 46189 w 1031876"/>
              <a:gd name="connsiteY27946" fmla="*/ 684458 h 1106488"/>
              <a:gd name="connsiteX27947" fmla="*/ 47863 w 1031876"/>
              <a:gd name="connsiteY27947" fmla="*/ 682228 h 1106488"/>
              <a:gd name="connsiteX27948" fmla="*/ 41881 w 1031876"/>
              <a:gd name="connsiteY27948" fmla="*/ 676251 h 1106488"/>
              <a:gd name="connsiteX27949" fmla="*/ 41275 w 1031876"/>
              <a:gd name="connsiteY27949" fmla="*/ 675646 h 1106488"/>
              <a:gd name="connsiteX27950" fmla="*/ 41026 w 1031876"/>
              <a:gd name="connsiteY27950" fmla="*/ 675397 h 1106488"/>
              <a:gd name="connsiteX27951" fmla="*/ 34188 w 1031876"/>
              <a:gd name="connsiteY27951" fmla="*/ 661736 h 1106488"/>
              <a:gd name="connsiteX27952" fmla="*/ 27350 w 1031876"/>
              <a:gd name="connsiteY27952" fmla="*/ 648076 h 1106488"/>
              <a:gd name="connsiteX27953" fmla="*/ 21368 w 1031876"/>
              <a:gd name="connsiteY27953" fmla="*/ 644660 h 1106488"/>
              <a:gd name="connsiteX27954" fmla="*/ 20638 w 1031876"/>
              <a:gd name="connsiteY27954" fmla="*/ 641745 h 1106488"/>
              <a:gd name="connsiteX27955" fmla="*/ 20638 w 1031876"/>
              <a:gd name="connsiteY27955" fmla="*/ 642144 h 1106488"/>
              <a:gd name="connsiteX27956" fmla="*/ 20638 w 1031876"/>
              <a:gd name="connsiteY27956" fmla="*/ 644525 h 1106488"/>
              <a:gd name="connsiteX27957" fmla="*/ 20638 w 1031876"/>
              <a:gd name="connsiteY27957" fmla="*/ 645319 h 1106488"/>
              <a:gd name="connsiteX27958" fmla="*/ 20638 w 1031876"/>
              <a:gd name="connsiteY27958" fmla="*/ 647700 h 1106488"/>
              <a:gd name="connsiteX27959" fmla="*/ 20638 w 1031876"/>
              <a:gd name="connsiteY27959" fmla="*/ 648494 h 1106488"/>
              <a:gd name="connsiteX27960" fmla="*/ 18257 w 1031876"/>
              <a:gd name="connsiteY27960" fmla="*/ 644922 h 1106488"/>
              <a:gd name="connsiteX27961" fmla="*/ 20566 w 1031876"/>
              <a:gd name="connsiteY27961" fmla="*/ 641458 h 1106488"/>
              <a:gd name="connsiteX27962" fmla="*/ 20513 w 1031876"/>
              <a:gd name="connsiteY27962" fmla="*/ 641245 h 1106488"/>
              <a:gd name="connsiteX27963" fmla="*/ 20533 w 1031876"/>
              <a:gd name="connsiteY27963" fmla="*/ 641245 h 1106488"/>
              <a:gd name="connsiteX27964" fmla="*/ 17463 w 1031876"/>
              <a:gd name="connsiteY27964" fmla="*/ 638175 h 1106488"/>
              <a:gd name="connsiteX27965" fmla="*/ 14288 w 1031876"/>
              <a:gd name="connsiteY27965" fmla="*/ 635000 h 1106488"/>
              <a:gd name="connsiteX27966" fmla="*/ 19844 w 1031876"/>
              <a:gd name="connsiteY27966" fmla="*/ 638175 h 1106488"/>
              <a:gd name="connsiteX27967" fmla="*/ 20612 w 1031876"/>
              <a:gd name="connsiteY27967" fmla="*/ 641245 h 1106488"/>
              <a:gd name="connsiteX27968" fmla="*/ 20638 w 1031876"/>
              <a:gd name="connsiteY27968" fmla="*/ 641245 h 1106488"/>
              <a:gd name="connsiteX27969" fmla="*/ 21368 w 1031876"/>
              <a:gd name="connsiteY27969" fmla="*/ 641245 h 1106488"/>
              <a:gd name="connsiteX27970" fmla="*/ 27350 w 1031876"/>
              <a:gd name="connsiteY27970" fmla="*/ 641245 h 1106488"/>
              <a:gd name="connsiteX27971" fmla="*/ 27350 w 1031876"/>
              <a:gd name="connsiteY27971" fmla="*/ 634415 h 1106488"/>
              <a:gd name="connsiteX27972" fmla="*/ 27350 w 1031876"/>
              <a:gd name="connsiteY27972" fmla="*/ 633561 h 1106488"/>
              <a:gd name="connsiteX27973" fmla="*/ 27350 w 1031876"/>
              <a:gd name="connsiteY27973" fmla="*/ 630999 h 1106488"/>
              <a:gd name="connsiteX27974" fmla="*/ 27350 w 1031876"/>
              <a:gd name="connsiteY27974" fmla="*/ 628438 h 1106488"/>
              <a:gd name="connsiteX27975" fmla="*/ 27350 w 1031876"/>
              <a:gd name="connsiteY27975" fmla="*/ 627584 h 1106488"/>
              <a:gd name="connsiteX27976" fmla="*/ 26144 w 1031876"/>
              <a:gd name="connsiteY27976" fmla="*/ 630799 h 1106488"/>
              <a:gd name="connsiteX27977" fmla="*/ 20513 w 1031876"/>
              <a:gd name="connsiteY27977" fmla="*/ 627584 h 1106488"/>
              <a:gd name="connsiteX27978" fmla="*/ 20513 w 1031876"/>
              <a:gd name="connsiteY27978" fmla="*/ 620754 h 1106488"/>
              <a:gd name="connsiteX27979" fmla="*/ 19658 w 1031876"/>
              <a:gd name="connsiteY27979" fmla="*/ 614777 h 1106488"/>
              <a:gd name="connsiteX27980" fmla="*/ 14652 w 1031876"/>
              <a:gd name="connsiteY27980" fmla="*/ 614063 h 1106488"/>
              <a:gd name="connsiteX27981" fmla="*/ 14530 w 1031876"/>
              <a:gd name="connsiteY27981" fmla="*/ 613924 h 1106488"/>
              <a:gd name="connsiteX27982" fmla="*/ 20513 w 1031876"/>
              <a:gd name="connsiteY27982" fmla="*/ 613924 h 1106488"/>
              <a:gd name="connsiteX27983" fmla="*/ 13675 w 1031876"/>
              <a:gd name="connsiteY27983" fmla="*/ 607093 h 1106488"/>
              <a:gd name="connsiteX27984" fmla="*/ 13675 w 1031876"/>
              <a:gd name="connsiteY27984" fmla="*/ 600263 h 1106488"/>
              <a:gd name="connsiteX27985" fmla="*/ 16516 w 1031876"/>
              <a:gd name="connsiteY27985" fmla="*/ 605228 h 1106488"/>
              <a:gd name="connsiteX27986" fmla="*/ 17463 w 1031876"/>
              <a:gd name="connsiteY27986" fmla="*/ 604044 h 1106488"/>
              <a:gd name="connsiteX27987" fmla="*/ 20488 w 1031876"/>
              <a:gd name="connsiteY27987" fmla="*/ 600263 h 1106488"/>
              <a:gd name="connsiteX27988" fmla="*/ 17094 w 1031876"/>
              <a:gd name="connsiteY27988" fmla="*/ 600263 h 1106488"/>
              <a:gd name="connsiteX27989" fmla="*/ 13675 w 1031876"/>
              <a:gd name="connsiteY27989" fmla="*/ 600263 h 1106488"/>
              <a:gd name="connsiteX27990" fmla="*/ 13675 w 1031876"/>
              <a:gd name="connsiteY27990" fmla="*/ 599421 h 1106488"/>
              <a:gd name="connsiteX27991" fmla="*/ 11311 w 1031876"/>
              <a:gd name="connsiteY27991" fmla="*/ 596900 h 1106488"/>
              <a:gd name="connsiteX27992" fmla="*/ 13675 w 1031876"/>
              <a:gd name="connsiteY27992" fmla="*/ 594379 h 1106488"/>
              <a:gd name="connsiteX27993" fmla="*/ 13675 w 1031876"/>
              <a:gd name="connsiteY27993" fmla="*/ 594286 h 1106488"/>
              <a:gd name="connsiteX27994" fmla="*/ 13675 w 1031876"/>
              <a:gd name="connsiteY27994" fmla="*/ 593432 h 1106488"/>
              <a:gd name="connsiteX27995" fmla="*/ 14167 w 1031876"/>
              <a:gd name="connsiteY27995" fmla="*/ 593854 h 1106488"/>
              <a:gd name="connsiteX27996" fmla="*/ 14288 w 1031876"/>
              <a:gd name="connsiteY27996" fmla="*/ 593725 h 1106488"/>
              <a:gd name="connsiteX27997" fmla="*/ 14288 w 1031876"/>
              <a:gd name="connsiteY27997" fmla="*/ 593957 h 1106488"/>
              <a:gd name="connsiteX27998" fmla="*/ 19658 w 1031876"/>
              <a:gd name="connsiteY27998" fmla="*/ 598555 h 1106488"/>
              <a:gd name="connsiteX27999" fmla="*/ 20513 w 1031876"/>
              <a:gd name="connsiteY27999" fmla="*/ 593432 h 1106488"/>
              <a:gd name="connsiteX28000" fmla="*/ 17094 w 1031876"/>
              <a:gd name="connsiteY28000" fmla="*/ 593432 h 1106488"/>
              <a:gd name="connsiteX28001" fmla="*/ 14288 w 1031876"/>
              <a:gd name="connsiteY28001" fmla="*/ 593432 h 1106488"/>
              <a:gd name="connsiteX28002" fmla="*/ 13675 w 1031876"/>
              <a:gd name="connsiteY28002" fmla="*/ 593432 h 1106488"/>
              <a:gd name="connsiteX28003" fmla="*/ 13675 w 1031876"/>
              <a:gd name="connsiteY28003" fmla="*/ 592578 h 1106488"/>
              <a:gd name="connsiteX28004" fmla="*/ 13675 w 1031876"/>
              <a:gd name="connsiteY28004" fmla="*/ 589163 h 1106488"/>
              <a:gd name="connsiteX28005" fmla="*/ 13675 w 1031876"/>
              <a:gd name="connsiteY28005" fmla="*/ 587455 h 1106488"/>
              <a:gd name="connsiteX28006" fmla="*/ 13675 w 1031876"/>
              <a:gd name="connsiteY28006" fmla="*/ 586602 h 1106488"/>
              <a:gd name="connsiteX28007" fmla="*/ 13675 w 1031876"/>
              <a:gd name="connsiteY28007" fmla="*/ 585748 h 1106488"/>
              <a:gd name="connsiteX28008" fmla="*/ 13675 w 1031876"/>
              <a:gd name="connsiteY28008" fmla="*/ 584894 h 1106488"/>
              <a:gd name="connsiteX28009" fmla="*/ 13675 w 1031876"/>
              <a:gd name="connsiteY28009" fmla="*/ 583187 h 1106488"/>
              <a:gd name="connsiteX28010" fmla="*/ 13675 w 1031876"/>
              <a:gd name="connsiteY28010" fmla="*/ 579771 h 1106488"/>
              <a:gd name="connsiteX28011" fmla="*/ 13675 w 1031876"/>
              <a:gd name="connsiteY28011" fmla="*/ 586602 h 1106488"/>
              <a:gd name="connsiteX28012" fmla="*/ 6838 w 1031876"/>
              <a:gd name="connsiteY28012" fmla="*/ 586602 h 1106488"/>
              <a:gd name="connsiteX28013" fmla="*/ 6838 w 1031876"/>
              <a:gd name="connsiteY28013" fmla="*/ 572941 h 1106488"/>
              <a:gd name="connsiteX28014" fmla="*/ 6838 w 1031876"/>
              <a:gd name="connsiteY28014" fmla="*/ 568672 h 1106488"/>
              <a:gd name="connsiteX28015" fmla="*/ 6838 w 1031876"/>
              <a:gd name="connsiteY28015" fmla="*/ 566110 h 1106488"/>
              <a:gd name="connsiteX28016" fmla="*/ 6838 w 1031876"/>
              <a:gd name="connsiteY28016" fmla="*/ 559280 h 1106488"/>
              <a:gd name="connsiteX28017" fmla="*/ 6838 w 1031876"/>
              <a:gd name="connsiteY28017" fmla="*/ 552450 h 1106488"/>
              <a:gd name="connsiteX28018" fmla="*/ 0 w 1031876"/>
              <a:gd name="connsiteY28018" fmla="*/ 552450 h 1106488"/>
              <a:gd name="connsiteX28019" fmla="*/ 0 w 1031876"/>
              <a:gd name="connsiteY28019" fmla="*/ 545619 h 1106488"/>
              <a:gd name="connsiteX28020" fmla="*/ 6838 w 1031876"/>
              <a:gd name="connsiteY28020" fmla="*/ 545619 h 1106488"/>
              <a:gd name="connsiteX28021" fmla="*/ 6838 w 1031876"/>
              <a:gd name="connsiteY28021" fmla="*/ 541350 h 1106488"/>
              <a:gd name="connsiteX28022" fmla="*/ 6838 w 1031876"/>
              <a:gd name="connsiteY28022" fmla="*/ 539642 h 1106488"/>
              <a:gd name="connsiteX28023" fmla="*/ 6838 w 1031876"/>
              <a:gd name="connsiteY28023" fmla="*/ 538789 h 1106488"/>
              <a:gd name="connsiteX28024" fmla="*/ 6838 w 1031876"/>
              <a:gd name="connsiteY28024" fmla="*/ 535374 h 1106488"/>
              <a:gd name="connsiteX28025" fmla="*/ 6838 w 1031876"/>
              <a:gd name="connsiteY28025" fmla="*/ 531958 h 1106488"/>
              <a:gd name="connsiteX28026" fmla="*/ 3419 w 1031876"/>
              <a:gd name="connsiteY28026" fmla="*/ 531105 h 1106488"/>
              <a:gd name="connsiteX28027" fmla="*/ 2218 w 1031876"/>
              <a:gd name="connsiteY28027" fmla="*/ 529005 h 1106488"/>
              <a:gd name="connsiteX28028" fmla="*/ 2564 w 1031876"/>
              <a:gd name="connsiteY28028" fmla="*/ 528543 h 1106488"/>
              <a:gd name="connsiteX28029" fmla="*/ 0 w 1031876"/>
              <a:gd name="connsiteY28029" fmla="*/ 525128 h 1106488"/>
              <a:gd name="connsiteX28030" fmla="*/ 0 w 1031876"/>
              <a:gd name="connsiteY28030" fmla="*/ 518297 h 1106488"/>
              <a:gd name="connsiteX28031" fmla="*/ 6838 w 1031876"/>
              <a:gd name="connsiteY28031" fmla="*/ 525128 h 1106488"/>
              <a:gd name="connsiteX28032" fmla="*/ 6838 w 1031876"/>
              <a:gd name="connsiteY28032" fmla="*/ 518297 h 1106488"/>
              <a:gd name="connsiteX28033" fmla="*/ 5983 w 1031876"/>
              <a:gd name="connsiteY28033" fmla="*/ 514882 h 1106488"/>
              <a:gd name="connsiteX28034" fmla="*/ 647 w 1031876"/>
              <a:gd name="connsiteY28034" fmla="*/ 511836 h 1106488"/>
              <a:gd name="connsiteX28035" fmla="*/ 656 w 1031876"/>
              <a:gd name="connsiteY28035" fmla="*/ 511748 h 1106488"/>
              <a:gd name="connsiteX28036" fmla="*/ 5983 w 1031876"/>
              <a:gd name="connsiteY28036" fmla="*/ 514028 h 1106488"/>
              <a:gd name="connsiteX28037" fmla="*/ 6838 w 1031876"/>
              <a:gd name="connsiteY28037" fmla="*/ 511467 h 1106488"/>
              <a:gd name="connsiteX28038" fmla="*/ 855 w 1031876"/>
              <a:gd name="connsiteY28038" fmla="*/ 509759 h 1106488"/>
              <a:gd name="connsiteX28039" fmla="*/ 656 w 1031876"/>
              <a:gd name="connsiteY28039" fmla="*/ 511748 h 1106488"/>
              <a:gd name="connsiteX28040" fmla="*/ 0 w 1031876"/>
              <a:gd name="connsiteY28040" fmla="*/ 511467 h 1106488"/>
              <a:gd name="connsiteX28041" fmla="*/ 0 w 1031876"/>
              <a:gd name="connsiteY28041" fmla="*/ 511175 h 1106488"/>
              <a:gd name="connsiteX28042" fmla="*/ 0 w 1031876"/>
              <a:gd name="connsiteY28042" fmla="*/ 510381 h 1106488"/>
              <a:gd name="connsiteX28043" fmla="*/ 0 w 1031876"/>
              <a:gd name="connsiteY28043" fmla="*/ 508000 h 1106488"/>
              <a:gd name="connsiteX28044" fmla="*/ 0 w 1031876"/>
              <a:gd name="connsiteY28044" fmla="*/ 504825 h 1106488"/>
              <a:gd name="connsiteX28045" fmla="*/ 0 w 1031876"/>
              <a:gd name="connsiteY28045" fmla="*/ 504637 h 1106488"/>
              <a:gd name="connsiteX28046" fmla="*/ 0 w 1031876"/>
              <a:gd name="connsiteY28046" fmla="*/ 501650 h 1106488"/>
              <a:gd name="connsiteX28047" fmla="*/ 0 w 1031876"/>
              <a:gd name="connsiteY28047" fmla="*/ 500856 h 1106488"/>
              <a:gd name="connsiteX28048" fmla="*/ 0 w 1031876"/>
              <a:gd name="connsiteY28048" fmla="*/ 500368 h 1106488"/>
              <a:gd name="connsiteX28049" fmla="*/ 0 w 1031876"/>
              <a:gd name="connsiteY28049" fmla="*/ 498475 h 1106488"/>
              <a:gd name="connsiteX28050" fmla="*/ 0 w 1031876"/>
              <a:gd name="connsiteY28050" fmla="*/ 497806 h 1106488"/>
              <a:gd name="connsiteX28051" fmla="*/ 6838 w 1031876"/>
              <a:gd name="connsiteY28051" fmla="*/ 497806 h 1106488"/>
              <a:gd name="connsiteX28052" fmla="*/ 13675 w 1031876"/>
              <a:gd name="connsiteY28052" fmla="*/ 490976 h 1106488"/>
              <a:gd name="connsiteX28053" fmla="*/ 13675 w 1031876"/>
              <a:gd name="connsiteY28053" fmla="*/ 477315 h 1106488"/>
              <a:gd name="connsiteX28054" fmla="*/ 6838 w 1031876"/>
              <a:gd name="connsiteY28054" fmla="*/ 490976 h 1106488"/>
              <a:gd name="connsiteX28055" fmla="*/ 3419 w 1031876"/>
              <a:gd name="connsiteY28055" fmla="*/ 488414 h 1106488"/>
              <a:gd name="connsiteX28056" fmla="*/ 613 w 1031876"/>
              <a:gd name="connsiteY28056" fmla="*/ 490516 h 1106488"/>
              <a:gd name="connsiteX28057" fmla="*/ 438 w 1031876"/>
              <a:gd name="connsiteY28057" fmla="*/ 490976 h 1106488"/>
              <a:gd name="connsiteX28058" fmla="*/ 5983 w 1031876"/>
              <a:gd name="connsiteY28058" fmla="*/ 490976 h 1106488"/>
              <a:gd name="connsiteX28059" fmla="*/ 6838 w 1031876"/>
              <a:gd name="connsiteY28059" fmla="*/ 490976 h 1106488"/>
              <a:gd name="connsiteX28060" fmla="*/ 6838 w 1031876"/>
              <a:gd name="connsiteY28060" fmla="*/ 494391 h 1106488"/>
              <a:gd name="connsiteX28061" fmla="*/ 6838 w 1031876"/>
              <a:gd name="connsiteY28061" fmla="*/ 495245 h 1106488"/>
              <a:gd name="connsiteX28062" fmla="*/ 6838 w 1031876"/>
              <a:gd name="connsiteY28062" fmla="*/ 497806 h 1106488"/>
              <a:gd name="connsiteX28063" fmla="*/ 3419 w 1031876"/>
              <a:gd name="connsiteY28063" fmla="*/ 496952 h 1106488"/>
              <a:gd name="connsiteX28064" fmla="*/ 2487 w 1031876"/>
              <a:gd name="connsiteY28064" fmla="*/ 495322 h 1106488"/>
              <a:gd name="connsiteX28065" fmla="*/ 263 w 1031876"/>
              <a:gd name="connsiteY28065" fmla="*/ 491435 h 1106488"/>
              <a:gd name="connsiteX28066" fmla="*/ 0 w 1031876"/>
              <a:gd name="connsiteY28066" fmla="*/ 492126 h 1106488"/>
              <a:gd name="connsiteX28067" fmla="*/ 0 w 1031876"/>
              <a:gd name="connsiteY28067" fmla="*/ 490976 h 1106488"/>
              <a:gd name="connsiteX28068" fmla="*/ 0 w 1031876"/>
              <a:gd name="connsiteY28068" fmla="*/ 484982 h 1106488"/>
              <a:gd name="connsiteX28069" fmla="*/ 0 w 1031876"/>
              <a:gd name="connsiteY28069" fmla="*/ 484145 h 1106488"/>
              <a:gd name="connsiteX28070" fmla="*/ 0 w 1031876"/>
              <a:gd name="connsiteY28070" fmla="*/ 484089 h 1106488"/>
              <a:gd name="connsiteX28071" fmla="*/ 0 w 1031876"/>
              <a:gd name="connsiteY28071" fmla="*/ 477838 h 1106488"/>
              <a:gd name="connsiteX28072" fmla="*/ 0 w 1031876"/>
              <a:gd name="connsiteY28072" fmla="*/ 477315 h 1106488"/>
              <a:gd name="connsiteX28073" fmla="*/ 0 w 1031876"/>
              <a:gd name="connsiteY28073" fmla="*/ 471587 h 1106488"/>
              <a:gd name="connsiteX28074" fmla="*/ 0 w 1031876"/>
              <a:gd name="connsiteY28074" fmla="*/ 471488 h 1106488"/>
              <a:gd name="connsiteX28075" fmla="*/ 0 w 1031876"/>
              <a:gd name="connsiteY28075" fmla="*/ 470959 h 1106488"/>
              <a:gd name="connsiteX28076" fmla="*/ 0 w 1031876"/>
              <a:gd name="connsiteY28076" fmla="*/ 470694 h 1106488"/>
              <a:gd name="connsiteX28077" fmla="*/ 76 w 1031876"/>
              <a:gd name="connsiteY28077" fmla="*/ 470808 h 1106488"/>
              <a:gd name="connsiteX28078" fmla="*/ 101 w 1031876"/>
              <a:gd name="connsiteY28078" fmla="*/ 470581 h 1106488"/>
              <a:gd name="connsiteX28079" fmla="*/ 503 w 1031876"/>
              <a:gd name="connsiteY28079" fmla="*/ 466965 h 1106488"/>
              <a:gd name="connsiteX28080" fmla="*/ 0 w 1031876"/>
              <a:gd name="connsiteY28080" fmla="*/ 464079 h 1106488"/>
              <a:gd name="connsiteX28081" fmla="*/ 1000 w 1031876"/>
              <a:gd name="connsiteY28081" fmla="*/ 464079 h 1106488"/>
              <a:gd name="connsiteX28082" fmla="*/ 6350 w 1031876"/>
              <a:gd name="connsiteY28082" fmla="*/ 457200 h 1106488"/>
              <a:gd name="connsiteX28083" fmla="*/ 2459 w 1031876"/>
              <a:gd name="connsiteY28083" fmla="*/ 464079 h 1106488"/>
              <a:gd name="connsiteX28084" fmla="*/ 3175 w 1031876"/>
              <a:gd name="connsiteY28084" fmla="*/ 464079 h 1106488"/>
              <a:gd name="connsiteX28085" fmla="*/ 4396 w 1031876"/>
              <a:gd name="connsiteY28085" fmla="*/ 464079 h 1106488"/>
              <a:gd name="connsiteX28086" fmla="*/ 3175 w 1031876"/>
              <a:gd name="connsiteY28086" fmla="*/ 468379 h 1106488"/>
              <a:gd name="connsiteX28087" fmla="*/ 992 w 1031876"/>
              <a:gd name="connsiteY28087" fmla="*/ 469776 h 1106488"/>
              <a:gd name="connsiteX28088" fmla="*/ 963 w 1031876"/>
              <a:gd name="connsiteY28088" fmla="*/ 469610 h 1106488"/>
              <a:gd name="connsiteX28089" fmla="*/ 652 w 1031876"/>
              <a:gd name="connsiteY28089" fmla="*/ 467822 h 1106488"/>
              <a:gd name="connsiteX28090" fmla="*/ 177 w 1031876"/>
              <a:gd name="connsiteY28090" fmla="*/ 470495 h 1106488"/>
              <a:gd name="connsiteX28091" fmla="*/ 111 w 1031876"/>
              <a:gd name="connsiteY28091" fmla="*/ 470861 h 1106488"/>
              <a:gd name="connsiteX28092" fmla="*/ 2381 w 1031876"/>
              <a:gd name="connsiteY28092" fmla="*/ 474266 h 1106488"/>
              <a:gd name="connsiteX28093" fmla="*/ 697 w 1031876"/>
              <a:gd name="connsiteY28093" fmla="*/ 476793 h 1106488"/>
              <a:gd name="connsiteX28094" fmla="*/ 3419 w 1031876"/>
              <a:gd name="connsiteY28094" fmla="*/ 474753 h 1106488"/>
              <a:gd name="connsiteX28095" fmla="*/ 6838 w 1031876"/>
              <a:gd name="connsiteY28095" fmla="*/ 477315 h 1106488"/>
              <a:gd name="connsiteX28096" fmla="*/ 6838 w 1031876"/>
              <a:gd name="connsiteY28096" fmla="*/ 470484 h 1106488"/>
              <a:gd name="connsiteX28097" fmla="*/ 6838 w 1031876"/>
              <a:gd name="connsiteY28097" fmla="*/ 467069 h 1106488"/>
              <a:gd name="connsiteX28098" fmla="*/ 6838 w 1031876"/>
              <a:gd name="connsiteY28098" fmla="*/ 463654 h 1106488"/>
              <a:gd name="connsiteX28099" fmla="*/ 6838 w 1031876"/>
              <a:gd name="connsiteY28099" fmla="*/ 462800 h 1106488"/>
              <a:gd name="connsiteX28100" fmla="*/ 6838 w 1031876"/>
              <a:gd name="connsiteY28100" fmla="*/ 460239 h 1106488"/>
              <a:gd name="connsiteX28101" fmla="*/ 6838 w 1031876"/>
              <a:gd name="connsiteY28101" fmla="*/ 456824 h 1106488"/>
              <a:gd name="connsiteX28102" fmla="*/ 6838 w 1031876"/>
              <a:gd name="connsiteY28102" fmla="*/ 443163 h 1106488"/>
              <a:gd name="connsiteX28103" fmla="*/ 6838 w 1031876"/>
              <a:gd name="connsiteY28103" fmla="*/ 436332 h 1106488"/>
              <a:gd name="connsiteX28104" fmla="*/ 6838 w 1031876"/>
              <a:gd name="connsiteY28104" fmla="*/ 429502 h 1106488"/>
              <a:gd name="connsiteX28105" fmla="*/ 13675 w 1031876"/>
              <a:gd name="connsiteY28105" fmla="*/ 422671 h 1106488"/>
              <a:gd name="connsiteX28106" fmla="*/ 14288 w 1031876"/>
              <a:gd name="connsiteY28106" fmla="*/ 422322 h 1106488"/>
              <a:gd name="connsiteX28107" fmla="*/ 18026 w 1031876"/>
              <a:gd name="connsiteY28107" fmla="*/ 420188 h 1106488"/>
              <a:gd name="connsiteX28108" fmla="*/ 19658 w 1031876"/>
              <a:gd name="connsiteY28108" fmla="*/ 419256 h 1106488"/>
              <a:gd name="connsiteX28109" fmla="*/ 20513 w 1031876"/>
              <a:gd name="connsiteY28109" fmla="*/ 415841 h 1106488"/>
              <a:gd name="connsiteX28110" fmla="*/ 20513 w 1031876"/>
              <a:gd name="connsiteY28110" fmla="*/ 417549 h 1106488"/>
              <a:gd name="connsiteX28111" fmla="*/ 20513 w 1031876"/>
              <a:gd name="connsiteY28111" fmla="*/ 419256 h 1106488"/>
              <a:gd name="connsiteX28112" fmla="*/ 20513 w 1031876"/>
              <a:gd name="connsiteY28112" fmla="*/ 422671 h 1106488"/>
              <a:gd name="connsiteX28113" fmla="*/ 20513 w 1031876"/>
              <a:gd name="connsiteY28113" fmla="*/ 429502 h 1106488"/>
              <a:gd name="connsiteX28114" fmla="*/ 13675 w 1031876"/>
              <a:gd name="connsiteY28114" fmla="*/ 429502 h 1106488"/>
              <a:gd name="connsiteX28115" fmla="*/ 13675 w 1031876"/>
              <a:gd name="connsiteY28115" fmla="*/ 430356 h 1106488"/>
              <a:gd name="connsiteX28116" fmla="*/ 13675 w 1031876"/>
              <a:gd name="connsiteY28116" fmla="*/ 432063 h 1106488"/>
              <a:gd name="connsiteX28117" fmla="*/ 13675 w 1031876"/>
              <a:gd name="connsiteY28117" fmla="*/ 432917 h 1106488"/>
              <a:gd name="connsiteX28118" fmla="*/ 13675 w 1031876"/>
              <a:gd name="connsiteY28118" fmla="*/ 436332 h 1106488"/>
              <a:gd name="connsiteX28119" fmla="*/ 13675 w 1031876"/>
              <a:gd name="connsiteY28119" fmla="*/ 437186 h 1106488"/>
              <a:gd name="connsiteX28120" fmla="*/ 13675 w 1031876"/>
              <a:gd name="connsiteY28120" fmla="*/ 439748 h 1106488"/>
              <a:gd name="connsiteX28121" fmla="*/ 13675 w 1031876"/>
              <a:gd name="connsiteY28121" fmla="*/ 442309 h 1106488"/>
              <a:gd name="connsiteX28122" fmla="*/ 13675 w 1031876"/>
              <a:gd name="connsiteY28122" fmla="*/ 443163 h 1106488"/>
              <a:gd name="connsiteX28123" fmla="*/ 13675 w 1031876"/>
              <a:gd name="connsiteY28123" fmla="*/ 445724 h 1106488"/>
              <a:gd name="connsiteX28124" fmla="*/ 13675 w 1031876"/>
              <a:gd name="connsiteY28124" fmla="*/ 449993 h 1106488"/>
              <a:gd name="connsiteX28125" fmla="*/ 17094 w 1031876"/>
              <a:gd name="connsiteY28125" fmla="*/ 449139 h 1106488"/>
              <a:gd name="connsiteX28126" fmla="*/ 18838 w 1031876"/>
              <a:gd name="connsiteY28126" fmla="*/ 446090 h 1106488"/>
              <a:gd name="connsiteX28127" fmla="*/ 20513 w 1031876"/>
              <a:gd name="connsiteY28127" fmla="*/ 449993 h 1106488"/>
              <a:gd name="connsiteX28128" fmla="*/ 20513 w 1031876"/>
              <a:gd name="connsiteY28128" fmla="*/ 449139 h 1106488"/>
              <a:gd name="connsiteX28129" fmla="*/ 20513 w 1031876"/>
              <a:gd name="connsiteY28129" fmla="*/ 446578 h 1106488"/>
              <a:gd name="connsiteX28130" fmla="*/ 20513 w 1031876"/>
              <a:gd name="connsiteY28130" fmla="*/ 444870 h 1106488"/>
              <a:gd name="connsiteX28131" fmla="*/ 20513 w 1031876"/>
              <a:gd name="connsiteY28131" fmla="*/ 444017 h 1106488"/>
              <a:gd name="connsiteX28132" fmla="*/ 20513 w 1031876"/>
              <a:gd name="connsiteY28132" fmla="*/ 443163 h 1106488"/>
              <a:gd name="connsiteX28133" fmla="*/ 27350 w 1031876"/>
              <a:gd name="connsiteY28133" fmla="*/ 436332 h 1106488"/>
              <a:gd name="connsiteX28134" fmla="*/ 20513 w 1031876"/>
              <a:gd name="connsiteY28134" fmla="*/ 436332 h 1106488"/>
              <a:gd name="connsiteX28135" fmla="*/ 17949 w 1031876"/>
              <a:gd name="connsiteY28135" fmla="*/ 435479 h 1106488"/>
              <a:gd name="connsiteX28136" fmla="*/ 19452 w 1031876"/>
              <a:gd name="connsiteY28136" fmla="*/ 431975 h 1106488"/>
              <a:gd name="connsiteX28137" fmla="*/ 19658 w 1031876"/>
              <a:gd name="connsiteY28137" fmla="*/ 432063 h 1106488"/>
              <a:gd name="connsiteX28138" fmla="*/ 20513 w 1031876"/>
              <a:gd name="connsiteY28138" fmla="*/ 429502 h 1106488"/>
              <a:gd name="connsiteX28139" fmla="*/ 20638 w 1031876"/>
              <a:gd name="connsiteY28139" fmla="*/ 429306 h 1106488"/>
              <a:gd name="connsiteX28140" fmla="*/ 20638 w 1031876"/>
              <a:gd name="connsiteY28140" fmla="*/ 428004 h 1106488"/>
              <a:gd name="connsiteX28141" fmla="*/ 20513 w 1031876"/>
              <a:gd name="connsiteY28141" fmla="*/ 429502 h 1106488"/>
              <a:gd name="connsiteX28142" fmla="*/ 20513 w 1031876"/>
              <a:gd name="connsiteY28142" fmla="*/ 426940 h 1106488"/>
              <a:gd name="connsiteX28143" fmla="*/ 20513 w 1031876"/>
              <a:gd name="connsiteY28143" fmla="*/ 426087 h 1106488"/>
              <a:gd name="connsiteX28144" fmla="*/ 20513 w 1031876"/>
              <a:gd name="connsiteY28144" fmla="*/ 422671 h 1106488"/>
              <a:gd name="connsiteX28145" fmla="*/ 20638 w 1031876"/>
              <a:gd name="connsiteY28145" fmla="*/ 422172 h 1106488"/>
              <a:gd name="connsiteX28146" fmla="*/ 20638 w 1031876"/>
              <a:gd name="connsiteY28146" fmla="*/ 415925 h 1106488"/>
              <a:gd name="connsiteX28147" fmla="*/ 21432 w 1031876"/>
              <a:gd name="connsiteY28147" fmla="*/ 415925 h 1106488"/>
              <a:gd name="connsiteX28148" fmla="*/ 23313 w 1031876"/>
              <a:gd name="connsiteY28148" fmla="*/ 415925 h 1106488"/>
              <a:gd name="connsiteX28149" fmla="*/ 24831 w 1031876"/>
              <a:gd name="connsiteY28149" fmla="*/ 413325 h 1106488"/>
              <a:gd name="connsiteX28150" fmla="*/ 27350 w 1031876"/>
              <a:gd name="connsiteY28150" fmla="*/ 415841 h 1106488"/>
              <a:gd name="connsiteX28151" fmla="*/ 26816 w 1031876"/>
              <a:gd name="connsiteY28151" fmla="*/ 416146 h 1106488"/>
              <a:gd name="connsiteX28152" fmla="*/ 21432 w 1031876"/>
              <a:gd name="connsiteY28152" fmla="*/ 423069 h 1106488"/>
              <a:gd name="connsiteX28153" fmla="*/ 20760 w 1031876"/>
              <a:gd name="connsiteY28153" fmla="*/ 429114 h 1106488"/>
              <a:gd name="connsiteX28154" fmla="*/ 26495 w 1031876"/>
              <a:gd name="connsiteY28154" fmla="*/ 420110 h 1106488"/>
              <a:gd name="connsiteX28155" fmla="*/ 27350 w 1031876"/>
              <a:gd name="connsiteY28155" fmla="*/ 415841 h 1106488"/>
              <a:gd name="connsiteX28156" fmla="*/ 26565 w 1031876"/>
              <a:gd name="connsiteY28156" fmla="*/ 410354 h 1106488"/>
              <a:gd name="connsiteX28157" fmla="*/ 27350 w 1031876"/>
              <a:gd name="connsiteY28157" fmla="*/ 409011 h 1106488"/>
              <a:gd name="connsiteX28158" fmla="*/ 27350 w 1031876"/>
              <a:gd name="connsiteY28158" fmla="*/ 405595 h 1106488"/>
              <a:gd name="connsiteX28159" fmla="*/ 27350 w 1031876"/>
              <a:gd name="connsiteY28159" fmla="*/ 402180 h 1106488"/>
              <a:gd name="connsiteX28160" fmla="*/ 26988 w 1031876"/>
              <a:gd name="connsiteY28160" fmla="*/ 402180 h 1106488"/>
              <a:gd name="connsiteX28161" fmla="*/ 26495 w 1031876"/>
              <a:gd name="connsiteY28161" fmla="*/ 402180 h 1106488"/>
              <a:gd name="connsiteX28162" fmla="*/ 26254 w 1031876"/>
              <a:gd name="connsiteY28162" fmla="*/ 402180 h 1106488"/>
              <a:gd name="connsiteX28163" fmla="*/ 26194 w 1031876"/>
              <a:gd name="connsiteY28163" fmla="*/ 402697 h 1106488"/>
              <a:gd name="connsiteX28164" fmla="*/ 21035 w 1031876"/>
              <a:gd name="connsiteY28164" fmla="*/ 409085 h 1106488"/>
              <a:gd name="connsiteX28165" fmla="*/ 26495 w 1031876"/>
              <a:gd name="connsiteY28165" fmla="*/ 409864 h 1106488"/>
              <a:gd name="connsiteX28166" fmla="*/ 26565 w 1031876"/>
              <a:gd name="connsiteY28166" fmla="*/ 410354 h 1106488"/>
              <a:gd name="connsiteX28167" fmla="*/ 24831 w 1031876"/>
              <a:gd name="connsiteY28167" fmla="*/ 413325 h 1106488"/>
              <a:gd name="connsiteX28168" fmla="*/ 23932 w 1031876"/>
              <a:gd name="connsiteY28168" fmla="*/ 412426 h 1106488"/>
              <a:gd name="connsiteX28169" fmla="*/ 20835 w 1031876"/>
              <a:gd name="connsiteY28169" fmla="*/ 409332 h 1106488"/>
              <a:gd name="connsiteX28170" fmla="*/ 20638 w 1031876"/>
              <a:gd name="connsiteY28170" fmla="*/ 409576 h 1106488"/>
              <a:gd name="connsiteX28171" fmla="*/ 20679 w 1031876"/>
              <a:gd name="connsiteY28171" fmla="*/ 409520 h 1106488"/>
              <a:gd name="connsiteX28172" fmla="*/ 20638 w 1031876"/>
              <a:gd name="connsiteY28172" fmla="*/ 409575 h 1106488"/>
              <a:gd name="connsiteX28173" fmla="*/ 20638 w 1031876"/>
              <a:gd name="connsiteY28173" fmla="*/ 409135 h 1106488"/>
              <a:gd name="connsiteX28174" fmla="*/ 20513 w 1031876"/>
              <a:gd name="connsiteY28174" fmla="*/ 409011 h 1106488"/>
              <a:gd name="connsiteX28175" fmla="*/ 20638 w 1031876"/>
              <a:gd name="connsiteY28175" fmla="*/ 409028 h 1106488"/>
              <a:gd name="connsiteX28176" fmla="*/ 20638 w 1031876"/>
              <a:gd name="connsiteY28176" fmla="*/ 407194 h 1106488"/>
              <a:gd name="connsiteX28177" fmla="*/ 20638 w 1031876"/>
              <a:gd name="connsiteY28177" fmla="*/ 403225 h 1106488"/>
              <a:gd name="connsiteX28178" fmla="*/ 23001 w 1031876"/>
              <a:gd name="connsiteY28178" fmla="*/ 406376 h 1106488"/>
              <a:gd name="connsiteX28179" fmla="*/ 23813 w 1031876"/>
              <a:gd name="connsiteY28179" fmla="*/ 405276 h 1106488"/>
              <a:gd name="connsiteX28180" fmla="*/ 24852 w 1031876"/>
              <a:gd name="connsiteY28180" fmla="*/ 402180 h 1106488"/>
              <a:gd name="connsiteX28181" fmla="*/ 20670 w 1031876"/>
              <a:gd name="connsiteY28181" fmla="*/ 402180 h 1106488"/>
              <a:gd name="connsiteX28182" fmla="*/ 20638 w 1031876"/>
              <a:gd name="connsiteY28182" fmla="*/ 402432 h 1106488"/>
              <a:gd name="connsiteX28183" fmla="*/ 20638 w 1031876"/>
              <a:gd name="connsiteY28183" fmla="*/ 402432 h 1106488"/>
              <a:gd name="connsiteX28184" fmla="*/ 20638 w 1031876"/>
              <a:gd name="connsiteY28184" fmla="*/ 402180 h 1106488"/>
              <a:gd name="connsiteX28185" fmla="*/ 20514 w 1031876"/>
              <a:gd name="connsiteY28185" fmla="*/ 402180 h 1106488"/>
              <a:gd name="connsiteX28186" fmla="*/ 20638 w 1031876"/>
              <a:gd name="connsiteY28186" fmla="*/ 402432 h 1106488"/>
              <a:gd name="connsiteX28187" fmla="*/ 17463 w 1031876"/>
              <a:gd name="connsiteY28187" fmla="*/ 402432 h 1106488"/>
              <a:gd name="connsiteX28188" fmla="*/ 19646 w 1031876"/>
              <a:gd name="connsiteY28188" fmla="*/ 400423 h 1106488"/>
              <a:gd name="connsiteX28189" fmla="*/ 20513 w 1031876"/>
              <a:gd name="connsiteY28189" fmla="*/ 402179 h 1106488"/>
              <a:gd name="connsiteX28190" fmla="*/ 20638 w 1031876"/>
              <a:gd name="connsiteY28190" fmla="*/ 401930 h 1106488"/>
              <a:gd name="connsiteX28191" fmla="*/ 20638 w 1031876"/>
              <a:gd name="connsiteY28191" fmla="*/ 400534 h 1106488"/>
              <a:gd name="connsiteX28192" fmla="*/ 20638 w 1031876"/>
              <a:gd name="connsiteY28192" fmla="*/ 399753 h 1106488"/>
              <a:gd name="connsiteX28193" fmla="*/ 20638 w 1031876"/>
              <a:gd name="connsiteY28193" fmla="*/ 395288 h 1106488"/>
              <a:gd name="connsiteX28194" fmla="*/ 23813 w 1031876"/>
              <a:gd name="connsiteY28194" fmla="*/ 395288 h 1106488"/>
              <a:gd name="connsiteX28195" fmla="*/ 23963 w 1031876"/>
              <a:gd name="connsiteY28195" fmla="*/ 395288 h 1106488"/>
              <a:gd name="connsiteX28196" fmla="*/ 26988 w 1031876"/>
              <a:gd name="connsiteY28196" fmla="*/ 389243 h 1106488"/>
              <a:gd name="connsiteX28197" fmla="*/ 27350 w 1031876"/>
              <a:gd name="connsiteY28197" fmla="*/ 388519 h 1106488"/>
              <a:gd name="connsiteX28198" fmla="*/ 27350 w 1031876"/>
              <a:gd name="connsiteY28198" fmla="*/ 368028 h 1106488"/>
              <a:gd name="connsiteX28199" fmla="*/ 34188 w 1031876"/>
              <a:gd name="connsiteY28199" fmla="*/ 361198 h 1106488"/>
              <a:gd name="connsiteX28200" fmla="*/ 34188 w 1031876"/>
              <a:gd name="connsiteY28200" fmla="*/ 354367 h 1106488"/>
              <a:gd name="connsiteX28201" fmla="*/ 33333 w 1031876"/>
              <a:gd name="connsiteY28201" fmla="*/ 357782 h 1106488"/>
              <a:gd name="connsiteX28202" fmla="*/ 30342 w 1031876"/>
              <a:gd name="connsiteY28202" fmla="*/ 359490 h 1106488"/>
              <a:gd name="connsiteX28203" fmla="*/ 32479 w 1031876"/>
              <a:gd name="connsiteY28203" fmla="*/ 356075 h 1106488"/>
              <a:gd name="connsiteX28204" fmla="*/ 27350 w 1031876"/>
              <a:gd name="connsiteY28204" fmla="*/ 361198 h 1106488"/>
              <a:gd name="connsiteX28205" fmla="*/ 27350 w 1031876"/>
              <a:gd name="connsiteY28205" fmla="*/ 354367 h 1106488"/>
              <a:gd name="connsiteX28206" fmla="*/ 32051 w 1031876"/>
              <a:gd name="connsiteY28206" fmla="*/ 347537 h 1106488"/>
              <a:gd name="connsiteX28207" fmla="*/ 34188 w 1031876"/>
              <a:gd name="connsiteY28207" fmla="*/ 347537 h 1106488"/>
              <a:gd name="connsiteX28208" fmla="*/ 34663 w 1031876"/>
              <a:gd name="connsiteY28208" fmla="*/ 343742 h 1106488"/>
              <a:gd name="connsiteX28209" fmla="*/ 36752 w 1031876"/>
              <a:gd name="connsiteY28209" fmla="*/ 340706 h 1106488"/>
              <a:gd name="connsiteX28210" fmla="*/ 37702 w 1031876"/>
              <a:gd name="connsiteY28210" fmla="*/ 337671 h 1106488"/>
              <a:gd name="connsiteX28211" fmla="*/ 41026 w 1031876"/>
              <a:gd name="connsiteY28211" fmla="*/ 333876 h 1106488"/>
              <a:gd name="connsiteX28212" fmla="*/ 41026 w 1031876"/>
              <a:gd name="connsiteY28212" fmla="*/ 327045 h 1106488"/>
              <a:gd name="connsiteX28213" fmla="*/ 37918 w 1031876"/>
              <a:gd name="connsiteY28213" fmla="*/ 336981 h 1106488"/>
              <a:gd name="connsiteX28214" fmla="*/ 37607 w 1031876"/>
              <a:gd name="connsiteY28214" fmla="*/ 337291 h 1106488"/>
              <a:gd name="connsiteX28215" fmla="*/ 34188 w 1031876"/>
              <a:gd name="connsiteY28215" fmla="*/ 340706 h 1106488"/>
              <a:gd name="connsiteX28216" fmla="*/ 34188 w 1031876"/>
              <a:gd name="connsiteY28216" fmla="*/ 333876 h 1106488"/>
              <a:gd name="connsiteX28217" fmla="*/ 33504 w 1031876"/>
              <a:gd name="connsiteY28217" fmla="*/ 342072 h 1106488"/>
              <a:gd name="connsiteX28218" fmla="*/ 30769 w 1031876"/>
              <a:gd name="connsiteY28218" fmla="*/ 347537 h 1106488"/>
              <a:gd name="connsiteX28219" fmla="*/ 27350 w 1031876"/>
              <a:gd name="connsiteY28219" fmla="*/ 347537 h 1106488"/>
              <a:gd name="connsiteX28220" fmla="*/ 22222 w 1031876"/>
              <a:gd name="connsiteY28220" fmla="*/ 353513 h 1106488"/>
              <a:gd name="connsiteX28221" fmla="*/ 23416 w 1031876"/>
              <a:gd name="connsiteY28221" fmla="*/ 353712 h 1106488"/>
              <a:gd name="connsiteX28222" fmla="*/ 21368 w 1031876"/>
              <a:gd name="connsiteY28222" fmla="*/ 356929 h 1106488"/>
              <a:gd name="connsiteX28223" fmla="*/ 20513 w 1031876"/>
              <a:gd name="connsiteY28223" fmla="*/ 361198 h 1106488"/>
              <a:gd name="connsiteX28224" fmla="*/ 20513 w 1031876"/>
              <a:gd name="connsiteY28224" fmla="*/ 354367 h 1106488"/>
              <a:gd name="connsiteX28225" fmla="*/ 20513 w 1031876"/>
              <a:gd name="connsiteY28225" fmla="*/ 353513 h 1106488"/>
              <a:gd name="connsiteX28226" fmla="*/ 20513 w 1031876"/>
              <a:gd name="connsiteY28226" fmla="*/ 350952 h 1106488"/>
              <a:gd name="connsiteX28227" fmla="*/ 20513 w 1031876"/>
              <a:gd name="connsiteY28227" fmla="*/ 347537 h 1106488"/>
              <a:gd name="connsiteX28228" fmla="*/ 27350 w 1031876"/>
              <a:gd name="connsiteY28228" fmla="*/ 340706 h 1106488"/>
              <a:gd name="connsiteX28229" fmla="*/ 29914 w 1031876"/>
              <a:gd name="connsiteY28229" fmla="*/ 336437 h 1106488"/>
              <a:gd name="connsiteX28230" fmla="*/ 29629 w 1031876"/>
              <a:gd name="connsiteY28230" fmla="*/ 335394 h 1106488"/>
              <a:gd name="connsiteX28231" fmla="*/ 29914 w 1031876"/>
              <a:gd name="connsiteY28231" fmla="*/ 334730 h 1106488"/>
              <a:gd name="connsiteX28232" fmla="*/ 29401 w 1031876"/>
              <a:gd name="connsiteY28232" fmla="*/ 334559 h 1106488"/>
              <a:gd name="connsiteX28233" fmla="*/ 27350 w 1031876"/>
              <a:gd name="connsiteY28233" fmla="*/ 327045 h 1106488"/>
              <a:gd name="connsiteX28234" fmla="*/ 34188 w 1031876"/>
              <a:gd name="connsiteY28234" fmla="*/ 320215 h 1106488"/>
              <a:gd name="connsiteX28235" fmla="*/ 34188 w 1031876"/>
              <a:gd name="connsiteY28235" fmla="*/ 319361 h 1106488"/>
              <a:gd name="connsiteX28236" fmla="*/ 34188 w 1031876"/>
              <a:gd name="connsiteY28236" fmla="*/ 316800 h 1106488"/>
              <a:gd name="connsiteX28237" fmla="*/ 34188 w 1031876"/>
              <a:gd name="connsiteY28237" fmla="*/ 313384 h 1106488"/>
              <a:gd name="connsiteX28238" fmla="*/ 34925 w 1031876"/>
              <a:gd name="connsiteY28238" fmla="*/ 313384 h 1106488"/>
              <a:gd name="connsiteX28239" fmla="*/ 35043 w 1031876"/>
              <a:gd name="connsiteY28239" fmla="*/ 313384 h 1106488"/>
              <a:gd name="connsiteX28240" fmla="*/ 37607 w 1031876"/>
              <a:gd name="connsiteY28240" fmla="*/ 313384 h 1106488"/>
              <a:gd name="connsiteX28241" fmla="*/ 41026 w 1031876"/>
              <a:gd name="connsiteY28241" fmla="*/ 313384 h 1106488"/>
              <a:gd name="connsiteX28242" fmla="*/ 47863 w 1031876"/>
              <a:gd name="connsiteY28242" fmla="*/ 306554 h 1106488"/>
              <a:gd name="connsiteX28243" fmla="*/ 47991 w 1031876"/>
              <a:gd name="connsiteY28243" fmla="*/ 305535 h 1106488"/>
              <a:gd name="connsiteX28244" fmla="*/ 47863 w 1031876"/>
              <a:gd name="connsiteY28244" fmla="*/ 305833 h 1106488"/>
              <a:gd name="connsiteX28245" fmla="*/ 47863 w 1031876"/>
              <a:gd name="connsiteY28245" fmla="*/ 306554 h 1106488"/>
              <a:gd name="connsiteX28246" fmla="*/ 45377 w 1031876"/>
              <a:gd name="connsiteY28246" fmla="*/ 306554 h 1106488"/>
              <a:gd name="connsiteX28247" fmla="*/ 47625 w 1031876"/>
              <a:gd name="connsiteY28247" fmla="*/ 300378 h 1106488"/>
              <a:gd name="connsiteX28248" fmla="*/ 47625 w 1031876"/>
              <a:gd name="connsiteY28248" fmla="*/ 300038 h 1106488"/>
              <a:gd name="connsiteX28249" fmla="*/ 47735 w 1031876"/>
              <a:gd name="connsiteY28249" fmla="*/ 300075 h 1106488"/>
              <a:gd name="connsiteX28250" fmla="*/ 47863 w 1031876"/>
              <a:gd name="connsiteY28250" fmla="*/ 299724 h 1106488"/>
              <a:gd name="connsiteX28251" fmla="*/ 47863 w 1031876"/>
              <a:gd name="connsiteY28251" fmla="*/ 300117 h 1106488"/>
              <a:gd name="connsiteX28252" fmla="*/ 48636 w 1031876"/>
              <a:gd name="connsiteY28252" fmla="*/ 300375 h 1106488"/>
              <a:gd name="connsiteX28253" fmla="*/ 48718 w 1031876"/>
              <a:gd name="connsiteY28253" fmla="*/ 299724 h 1106488"/>
              <a:gd name="connsiteX28254" fmla="*/ 54701 w 1031876"/>
              <a:gd name="connsiteY28254" fmla="*/ 292893 h 1106488"/>
              <a:gd name="connsiteX28255" fmla="*/ 54701 w 1031876"/>
              <a:gd name="connsiteY28255" fmla="*/ 286063 h 1106488"/>
              <a:gd name="connsiteX28256" fmla="*/ 54701 w 1031876"/>
              <a:gd name="connsiteY28256" fmla="*/ 283501 h 1106488"/>
              <a:gd name="connsiteX28257" fmla="*/ 54701 w 1031876"/>
              <a:gd name="connsiteY28257" fmla="*/ 279232 h 1106488"/>
              <a:gd name="connsiteX28258" fmla="*/ 60683 w 1031876"/>
              <a:gd name="connsiteY28258" fmla="*/ 273256 h 1106488"/>
              <a:gd name="connsiteX28259" fmla="*/ 60761 w 1031876"/>
              <a:gd name="connsiteY28259" fmla="*/ 273178 h 1106488"/>
              <a:gd name="connsiteX28260" fmla="*/ 57988 w 1031876"/>
              <a:gd name="connsiteY28260" fmla="*/ 273486 h 1106488"/>
              <a:gd name="connsiteX28261" fmla="*/ 54701 w 1031876"/>
              <a:gd name="connsiteY28261" fmla="*/ 279232 h 1106488"/>
              <a:gd name="connsiteX28262" fmla="*/ 54701 w 1031876"/>
              <a:gd name="connsiteY28262" fmla="*/ 273897 h 1106488"/>
              <a:gd name="connsiteX28263" fmla="*/ 54623 w 1031876"/>
              <a:gd name="connsiteY28263" fmla="*/ 273957 h 1106488"/>
              <a:gd name="connsiteX28264" fmla="*/ 54701 w 1031876"/>
              <a:gd name="connsiteY28264" fmla="*/ 273473 h 1106488"/>
              <a:gd name="connsiteX28265" fmla="*/ 54701 w 1031876"/>
              <a:gd name="connsiteY28265" fmla="*/ 272402 h 1106488"/>
              <a:gd name="connsiteX28266" fmla="*/ 55025 w 1031876"/>
              <a:gd name="connsiteY28266" fmla="*/ 273050 h 1106488"/>
              <a:gd name="connsiteX28267" fmla="*/ 55662 w 1031876"/>
              <a:gd name="connsiteY28267" fmla="*/ 273050 h 1106488"/>
              <a:gd name="connsiteX28268" fmla="*/ 56298 w 1031876"/>
              <a:gd name="connsiteY28268" fmla="*/ 273050 h 1106488"/>
              <a:gd name="connsiteX28269" fmla="*/ 56752 w 1031876"/>
              <a:gd name="connsiteY28269" fmla="*/ 272402 h 1106488"/>
              <a:gd name="connsiteX28270" fmla="*/ 58120 w 1031876"/>
              <a:gd name="connsiteY28270" fmla="*/ 272402 h 1106488"/>
              <a:gd name="connsiteX28271" fmla="*/ 61538 w 1031876"/>
              <a:gd name="connsiteY28271" fmla="*/ 272402 h 1106488"/>
              <a:gd name="connsiteX28272" fmla="*/ 58943 w 1031876"/>
              <a:gd name="connsiteY28272" fmla="*/ 273050 h 1106488"/>
              <a:gd name="connsiteX28273" fmla="*/ 60889 w 1031876"/>
              <a:gd name="connsiteY28273" fmla="*/ 273050 h 1106488"/>
              <a:gd name="connsiteX28274" fmla="*/ 61538 w 1031876"/>
              <a:gd name="connsiteY28274" fmla="*/ 272402 h 1106488"/>
              <a:gd name="connsiteX28275" fmla="*/ 61260 w 1031876"/>
              <a:gd name="connsiteY28275" fmla="*/ 273050 h 1106488"/>
              <a:gd name="connsiteX28276" fmla="*/ 61538 w 1031876"/>
              <a:gd name="connsiteY28276" fmla="*/ 273050 h 1106488"/>
              <a:gd name="connsiteX28277" fmla="*/ 61538 w 1031876"/>
              <a:gd name="connsiteY28277" fmla="*/ 272402 h 1106488"/>
              <a:gd name="connsiteX28278" fmla="*/ 61538 w 1031876"/>
              <a:gd name="connsiteY28278" fmla="*/ 268987 h 1106488"/>
              <a:gd name="connsiteX28279" fmla="*/ 61538 w 1031876"/>
              <a:gd name="connsiteY28279" fmla="*/ 268133 h 1106488"/>
              <a:gd name="connsiteX28280" fmla="*/ 61538 w 1031876"/>
              <a:gd name="connsiteY28280" fmla="*/ 266576 h 1106488"/>
              <a:gd name="connsiteX28281" fmla="*/ 61306 w 1031876"/>
              <a:gd name="connsiteY28281" fmla="*/ 266499 h 1106488"/>
              <a:gd name="connsiteX28282" fmla="*/ 60683 w 1031876"/>
              <a:gd name="connsiteY28282" fmla="*/ 268987 h 1106488"/>
              <a:gd name="connsiteX28283" fmla="*/ 58119 w 1031876"/>
              <a:gd name="connsiteY28283" fmla="*/ 270450 h 1106488"/>
              <a:gd name="connsiteX28284" fmla="*/ 60967 w 1031876"/>
              <a:gd name="connsiteY28284" fmla="*/ 266386 h 1106488"/>
              <a:gd name="connsiteX28285" fmla="*/ 58936 w 1031876"/>
              <a:gd name="connsiteY28285" fmla="*/ 265709 h 1106488"/>
              <a:gd name="connsiteX28286" fmla="*/ 61913 w 1031876"/>
              <a:gd name="connsiteY28286" fmla="*/ 258763 h 1106488"/>
              <a:gd name="connsiteX28287" fmla="*/ 61913 w 1031876"/>
              <a:gd name="connsiteY28287" fmla="*/ 259556 h 1106488"/>
              <a:gd name="connsiteX28288" fmla="*/ 61913 w 1031876"/>
              <a:gd name="connsiteY28288" fmla="*/ 262235 h 1106488"/>
              <a:gd name="connsiteX28289" fmla="*/ 61913 w 1031876"/>
              <a:gd name="connsiteY28289" fmla="*/ 262732 h 1106488"/>
              <a:gd name="connsiteX28290" fmla="*/ 61913 w 1031876"/>
              <a:gd name="connsiteY28290" fmla="*/ 265357 h 1106488"/>
              <a:gd name="connsiteX28291" fmla="*/ 62713 w 1031876"/>
              <a:gd name="connsiteY28291" fmla="*/ 264901 h 1106488"/>
              <a:gd name="connsiteX28292" fmla="*/ 65088 w 1031876"/>
              <a:gd name="connsiteY28292" fmla="*/ 259557 h 1106488"/>
              <a:gd name="connsiteX28293" fmla="*/ 68257 w 1031876"/>
              <a:gd name="connsiteY28293" fmla="*/ 252427 h 1106488"/>
              <a:gd name="connsiteX28294" fmla="*/ 68261 w 1031876"/>
              <a:gd name="connsiteY28294" fmla="*/ 252419 h 1106488"/>
              <a:gd name="connsiteX28295" fmla="*/ 65088 w 1031876"/>
              <a:gd name="connsiteY28295" fmla="*/ 262236 h 1106488"/>
              <a:gd name="connsiteX28296" fmla="*/ 63521 w 1031876"/>
              <a:gd name="connsiteY28296" fmla="*/ 264440 h 1106488"/>
              <a:gd name="connsiteX28297" fmla="*/ 67521 w 1031876"/>
              <a:gd name="connsiteY28297" fmla="*/ 262156 h 1106488"/>
              <a:gd name="connsiteX28298" fmla="*/ 68263 w 1031876"/>
              <a:gd name="connsiteY28298" fmla="*/ 259192 h 1106488"/>
              <a:gd name="connsiteX28299" fmla="*/ 68357 w 1031876"/>
              <a:gd name="connsiteY28299" fmla="*/ 258817 h 1106488"/>
              <a:gd name="connsiteX28300" fmla="*/ 68385 w 1031876"/>
              <a:gd name="connsiteY28300" fmla="*/ 258600 h 1106488"/>
              <a:gd name="connsiteX28301" fmla="*/ 68263 w 1031876"/>
              <a:gd name="connsiteY28301" fmla="*/ 258762 h 1106488"/>
              <a:gd name="connsiteX28302" fmla="*/ 68393 w 1031876"/>
              <a:gd name="connsiteY28302" fmla="*/ 258535 h 1106488"/>
              <a:gd name="connsiteX28303" fmla="*/ 69039 w 1031876"/>
              <a:gd name="connsiteY28303" fmla="*/ 253447 h 1106488"/>
              <a:gd name="connsiteX28304" fmla="*/ 68263 w 1031876"/>
              <a:gd name="connsiteY28304" fmla="*/ 252413 h 1106488"/>
              <a:gd name="connsiteX28305" fmla="*/ 68263 w 1031876"/>
              <a:gd name="connsiteY28305" fmla="*/ 252412 h 1106488"/>
              <a:gd name="connsiteX28306" fmla="*/ 68263 w 1031876"/>
              <a:gd name="connsiteY28306" fmla="*/ 252412 h 1106488"/>
              <a:gd name="connsiteX28307" fmla="*/ 68263 w 1031876"/>
              <a:gd name="connsiteY28307" fmla="*/ 252412 h 1106488"/>
              <a:gd name="connsiteX28308" fmla="*/ 68263 w 1031876"/>
              <a:gd name="connsiteY28308" fmla="*/ 252412 h 1106488"/>
              <a:gd name="connsiteX28309" fmla="*/ 68263 w 1031876"/>
              <a:gd name="connsiteY28309" fmla="*/ 249238 h 1106488"/>
              <a:gd name="connsiteX28310" fmla="*/ 68263 w 1031876"/>
              <a:gd name="connsiteY28310" fmla="*/ 248444 h 1106488"/>
              <a:gd name="connsiteX28311" fmla="*/ 68263 w 1031876"/>
              <a:gd name="connsiteY28311" fmla="*/ 246063 h 1106488"/>
              <a:gd name="connsiteX28312" fmla="*/ 69057 w 1031876"/>
              <a:gd name="connsiteY28312" fmla="*/ 246063 h 1106488"/>
              <a:gd name="connsiteX28313" fmla="*/ 69671 w 1031876"/>
              <a:gd name="connsiteY28313" fmla="*/ 246063 h 1106488"/>
              <a:gd name="connsiteX28314" fmla="*/ 73706 w 1031876"/>
              <a:gd name="connsiteY28314" fmla="*/ 245414 h 1106488"/>
              <a:gd name="connsiteX28315" fmla="*/ 73202 w 1031876"/>
              <a:gd name="connsiteY28315" fmla="*/ 246063 h 1106488"/>
              <a:gd name="connsiteX28316" fmla="*/ 74613 w 1031876"/>
              <a:gd name="connsiteY28316" fmla="*/ 246063 h 1106488"/>
              <a:gd name="connsiteX28317" fmla="*/ 74613 w 1031876"/>
              <a:gd name="connsiteY28317" fmla="*/ 246062 h 1106488"/>
              <a:gd name="connsiteX28318" fmla="*/ 74613 w 1031876"/>
              <a:gd name="connsiteY28318" fmla="*/ 245269 h 1106488"/>
              <a:gd name="connsiteX28319" fmla="*/ 79078 w 1031876"/>
              <a:gd name="connsiteY28319" fmla="*/ 242859 h 1106488"/>
              <a:gd name="connsiteX28320" fmla="*/ 75506 w 1031876"/>
              <a:gd name="connsiteY28320" fmla="*/ 248642 h 1106488"/>
              <a:gd name="connsiteX28321" fmla="*/ 74613 w 1031876"/>
              <a:gd name="connsiteY28321" fmla="*/ 252016 h 1106488"/>
              <a:gd name="connsiteX28322" fmla="*/ 75298 w 1031876"/>
              <a:gd name="connsiteY28322" fmla="*/ 250999 h 1106488"/>
              <a:gd name="connsiteX28323" fmla="*/ 75218 w 1031876"/>
              <a:gd name="connsiteY28323" fmla="*/ 251911 h 1106488"/>
              <a:gd name="connsiteX28324" fmla="*/ 78633 w 1031876"/>
              <a:gd name="connsiteY28324" fmla="*/ 251911 h 1106488"/>
              <a:gd name="connsiteX28325" fmla="*/ 82051 w 1031876"/>
              <a:gd name="connsiteY28325" fmla="*/ 251911 h 1106488"/>
              <a:gd name="connsiteX28326" fmla="*/ 75214 w 1031876"/>
              <a:gd name="connsiteY28326" fmla="*/ 254643 h 1106488"/>
              <a:gd name="connsiteX28327" fmla="*/ 74968 w 1031876"/>
              <a:gd name="connsiteY28327" fmla="*/ 254741 h 1106488"/>
              <a:gd name="connsiteX28328" fmla="*/ 74705 w 1031876"/>
              <a:gd name="connsiteY28328" fmla="*/ 257723 h 1106488"/>
              <a:gd name="connsiteX28329" fmla="*/ 75214 w 1031876"/>
              <a:gd name="connsiteY28329" fmla="*/ 258741 h 1106488"/>
              <a:gd name="connsiteX28330" fmla="*/ 75213 w 1031876"/>
              <a:gd name="connsiteY28330" fmla="*/ 258742 h 1106488"/>
              <a:gd name="connsiteX28331" fmla="*/ 72650 w 1031876"/>
              <a:gd name="connsiteY28331" fmla="*/ 260449 h 1106488"/>
              <a:gd name="connsiteX28332" fmla="*/ 73932 w 1031876"/>
              <a:gd name="connsiteY28332" fmla="*/ 256180 h 1106488"/>
              <a:gd name="connsiteX28333" fmla="*/ 74613 w 1031876"/>
              <a:gd name="connsiteY28333" fmla="*/ 257540 h 1106488"/>
              <a:gd name="connsiteX28334" fmla="*/ 74613 w 1031876"/>
              <a:gd name="connsiteY28334" fmla="*/ 255389 h 1106488"/>
              <a:gd name="connsiteX28335" fmla="*/ 74613 w 1031876"/>
              <a:gd name="connsiteY28335" fmla="*/ 254883 h 1106488"/>
              <a:gd name="connsiteX28336" fmla="*/ 74282 w 1031876"/>
              <a:gd name="connsiteY28336" fmla="*/ 255015 h 1106488"/>
              <a:gd name="connsiteX28337" fmla="*/ 74613 w 1031876"/>
              <a:gd name="connsiteY28337" fmla="*/ 253913 h 1106488"/>
              <a:gd name="connsiteX28338" fmla="*/ 74613 w 1031876"/>
              <a:gd name="connsiteY28338" fmla="*/ 252597 h 1106488"/>
              <a:gd name="connsiteX28339" fmla="*/ 69231 w 1031876"/>
              <a:gd name="connsiteY28339" fmla="*/ 258741 h 1106488"/>
              <a:gd name="connsiteX28340" fmla="*/ 68376 w 1031876"/>
              <a:gd name="connsiteY28340" fmla="*/ 265571 h 1106488"/>
              <a:gd name="connsiteX28341" fmla="*/ 69068 w 1031876"/>
              <a:gd name="connsiteY28341" fmla="*/ 257973 h 1106488"/>
              <a:gd name="connsiteX28342" fmla="*/ 68376 w 1031876"/>
              <a:gd name="connsiteY28342" fmla="*/ 259334 h 1106488"/>
              <a:gd name="connsiteX28343" fmla="*/ 68376 w 1031876"/>
              <a:gd name="connsiteY28343" fmla="*/ 259595 h 1106488"/>
              <a:gd name="connsiteX28344" fmla="*/ 68376 w 1031876"/>
              <a:gd name="connsiteY28344" fmla="*/ 262156 h 1106488"/>
              <a:gd name="connsiteX28345" fmla="*/ 68376 w 1031876"/>
              <a:gd name="connsiteY28345" fmla="*/ 264718 h 1106488"/>
              <a:gd name="connsiteX28346" fmla="*/ 68376 w 1031876"/>
              <a:gd name="connsiteY28346" fmla="*/ 265571 h 1106488"/>
              <a:gd name="connsiteX28347" fmla="*/ 71795 w 1031876"/>
              <a:gd name="connsiteY28347" fmla="*/ 262156 h 1106488"/>
              <a:gd name="connsiteX28348" fmla="*/ 73799 w 1031876"/>
              <a:gd name="connsiteY28348" fmla="*/ 260155 h 1106488"/>
              <a:gd name="connsiteX28349" fmla="*/ 73398 w 1031876"/>
              <a:gd name="connsiteY28349" fmla="*/ 260555 h 1106488"/>
              <a:gd name="connsiteX28350" fmla="*/ 74525 w 1031876"/>
              <a:gd name="connsiteY28350" fmla="*/ 259430 h 1106488"/>
              <a:gd name="connsiteX28351" fmla="*/ 75214 w 1031876"/>
              <a:gd name="connsiteY28351" fmla="*/ 258741 h 1106488"/>
              <a:gd name="connsiteX28352" fmla="*/ 68376 w 1031876"/>
              <a:gd name="connsiteY28352" fmla="*/ 272402 h 1106488"/>
              <a:gd name="connsiteX28353" fmla="*/ 75214 w 1031876"/>
              <a:gd name="connsiteY28353" fmla="*/ 265571 h 1106488"/>
              <a:gd name="connsiteX28354" fmla="*/ 75214 w 1031876"/>
              <a:gd name="connsiteY28354" fmla="*/ 264718 h 1106488"/>
              <a:gd name="connsiteX28355" fmla="*/ 75214 w 1031876"/>
              <a:gd name="connsiteY28355" fmla="*/ 261302 h 1106488"/>
              <a:gd name="connsiteX28356" fmla="*/ 75214 w 1031876"/>
              <a:gd name="connsiteY28356" fmla="*/ 259595 h 1106488"/>
              <a:gd name="connsiteX28357" fmla="*/ 75214 w 1031876"/>
              <a:gd name="connsiteY28357" fmla="*/ 258741 h 1106488"/>
              <a:gd name="connsiteX28358" fmla="*/ 75214 w 1031876"/>
              <a:gd name="connsiteY28358" fmla="*/ 258741 h 1106488"/>
              <a:gd name="connsiteX28359" fmla="*/ 75214 w 1031876"/>
              <a:gd name="connsiteY28359" fmla="*/ 258741 h 1106488"/>
              <a:gd name="connsiteX28360" fmla="*/ 76068 w 1031876"/>
              <a:gd name="connsiteY28360" fmla="*/ 257887 h 1106488"/>
              <a:gd name="connsiteX28361" fmla="*/ 82051 w 1031876"/>
              <a:gd name="connsiteY28361" fmla="*/ 251911 h 1106488"/>
              <a:gd name="connsiteX28362" fmla="*/ 82906 w 1031876"/>
              <a:gd name="connsiteY28362" fmla="*/ 245080 h 1106488"/>
              <a:gd name="connsiteX28363" fmla="*/ 87451 w 1031876"/>
              <a:gd name="connsiteY28363" fmla="*/ 239891 h 1106488"/>
              <a:gd name="connsiteX28364" fmla="*/ 85329 w 1031876"/>
              <a:gd name="connsiteY28364" fmla="*/ 241895 h 1106488"/>
              <a:gd name="connsiteX28365" fmla="*/ 83684 w 1031876"/>
              <a:gd name="connsiteY28365" fmla="*/ 243449 h 1106488"/>
              <a:gd name="connsiteX28366" fmla="*/ 82051 w 1031876"/>
              <a:gd name="connsiteY28366" fmla="*/ 245080 h 1106488"/>
              <a:gd name="connsiteX28367" fmla="*/ 82162 w 1031876"/>
              <a:gd name="connsiteY28367" fmla="*/ 244887 h 1106488"/>
              <a:gd name="connsiteX28368" fmla="*/ 81757 w 1031876"/>
              <a:gd name="connsiteY28368" fmla="*/ 245269 h 1106488"/>
              <a:gd name="connsiteX28369" fmla="*/ 77675 w 1031876"/>
              <a:gd name="connsiteY28369" fmla="*/ 247472 h 1106488"/>
              <a:gd name="connsiteX28370" fmla="*/ 80864 w 1031876"/>
              <a:gd name="connsiteY28370" fmla="*/ 242739 h 1106488"/>
              <a:gd name="connsiteX28371" fmla="*/ 81757 w 1031876"/>
              <a:gd name="connsiteY28371" fmla="*/ 238522 h 1106488"/>
              <a:gd name="connsiteX28372" fmla="*/ 87799 w 1031876"/>
              <a:gd name="connsiteY28372" fmla="*/ 238522 h 1106488"/>
              <a:gd name="connsiteX28373" fmla="*/ 88889 w 1031876"/>
              <a:gd name="connsiteY28373" fmla="*/ 238250 h 1106488"/>
              <a:gd name="connsiteX28374" fmla="*/ 88617 w 1031876"/>
              <a:gd name="connsiteY28374" fmla="*/ 238522 h 1106488"/>
              <a:gd name="connsiteX28375" fmla="*/ 88651 w 1031876"/>
              <a:gd name="connsiteY28375" fmla="*/ 238522 h 1106488"/>
              <a:gd name="connsiteX28376" fmla="*/ 88889 w 1031876"/>
              <a:gd name="connsiteY28376" fmla="*/ 238250 h 1106488"/>
              <a:gd name="connsiteX28377" fmla="*/ 88901 w 1031876"/>
              <a:gd name="connsiteY28377" fmla="*/ 238229 h 1106488"/>
              <a:gd name="connsiteX28378" fmla="*/ 91375 w 1031876"/>
              <a:gd name="connsiteY28378" fmla="*/ 233903 h 1106488"/>
              <a:gd name="connsiteX28379" fmla="*/ 92308 w 1031876"/>
              <a:gd name="connsiteY28379" fmla="*/ 232273 h 1106488"/>
              <a:gd name="connsiteX28380" fmla="*/ 95726 w 1031876"/>
              <a:gd name="connsiteY28380" fmla="*/ 231419 h 1106488"/>
              <a:gd name="connsiteX28381" fmla="*/ 88889 w 1031876"/>
              <a:gd name="connsiteY28381" fmla="*/ 231419 h 1106488"/>
              <a:gd name="connsiteX28382" fmla="*/ 89744 w 1031876"/>
              <a:gd name="connsiteY28382" fmla="*/ 228004 h 1106488"/>
              <a:gd name="connsiteX28383" fmla="*/ 90940 w 1031876"/>
              <a:gd name="connsiteY28383" fmla="*/ 227321 h 1106488"/>
              <a:gd name="connsiteX28384" fmla="*/ 95119 w 1031876"/>
              <a:gd name="connsiteY28384" fmla="*/ 224935 h 1106488"/>
              <a:gd name="connsiteX28385" fmla="*/ 94456 w 1031876"/>
              <a:gd name="connsiteY28385" fmla="*/ 222448 h 1106488"/>
              <a:gd name="connsiteX28386" fmla="*/ 88900 w 1031876"/>
              <a:gd name="connsiteY28386" fmla="*/ 225425 h 1106488"/>
              <a:gd name="connsiteX28387" fmla="*/ 94456 w 1031876"/>
              <a:gd name="connsiteY28387" fmla="*/ 221456 h 1106488"/>
              <a:gd name="connsiteX28388" fmla="*/ 95250 w 1031876"/>
              <a:gd name="connsiteY28388" fmla="*/ 217488 h 1106488"/>
              <a:gd name="connsiteX28389" fmla="*/ 95250 w 1031876"/>
              <a:gd name="connsiteY28389" fmla="*/ 224433 h 1106488"/>
              <a:gd name="connsiteX28390" fmla="*/ 95250 w 1031876"/>
              <a:gd name="connsiteY28390" fmla="*/ 224861 h 1106488"/>
              <a:gd name="connsiteX28391" fmla="*/ 95726 w 1031876"/>
              <a:gd name="connsiteY28391" fmla="*/ 224589 h 1106488"/>
              <a:gd name="connsiteX28392" fmla="*/ 96581 w 1031876"/>
              <a:gd name="connsiteY28392" fmla="*/ 217758 h 1106488"/>
              <a:gd name="connsiteX28393" fmla="*/ 96820 w 1031876"/>
              <a:gd name="connsiteY28393" fmla="*/ 217485 h 1106488"/>
              <a:gd name="connsiteX28394" fmla="*/ 99145 w 1031876"/>
              <a:gd name="connsiteY28394" fmla="*/ 216905 h 1106488"/>
              <a:gd name="connsiteX28395" fmla="*/ 96820 w 1031876"/>
              <a:gd name="connsiteY28395" fmla="*/ 217485 h 1106488"/>
              <a:gd name="connsiteX28396" fmla="*/ 102564 w 1031876"/>
              <a:gd name="connsiteY28396" fmla="*/ 210928 h 1106488"/>
              <a:gd name="connsiteX28397" fmla="*/ 103327 w 1031876"/>
              <a:gd name="connsiteY28397" fmla="*/ 210166 h 1106488"/>
              <a:gd name="connsiteX28398" fmla="*/ 103982 w 1031876"/>
              <a:gd name="connsiteY28398" fmla="*/ 205582 h 1106488"/>
              <a:gd name="connsiteX28399" fmla="*/ 108572 w 1031876"/>
              <a:gd name="connsiteY28399" fmla="*/ 204926 h 1106488"/>
              <a:gd name="connsiteX28400" fmla="*/ 109401 w 1031876"/>
              <a:gd name="connsiteY28400" fmla="*/ 204098 h 1106488"/>
              <a:gd name="connsiteX28401" fmla="*/ 110256 w 1031876"/>
              <a:gd name="connsiteY28401" fmla="*/ 203244 h 1106488"/>
              <a:gd name="connsiteX28402" fmla="*/ 115067 w 1031876"/>
              <a:gd name="connsiteY28402" fmla="*/ 198438 h 1106488"/>
              <a:gd name="connsiteX28403" fmla="*/ 109538 w 1031876"/>
              <a:gd name="connsiteY28403" fmla="*/ 198438 h 1106488"/>
              <a:gd name="connsiteX28404" fmla="*/ 115888 w 1031876"/>
              <a:gd name="connsiteY28404" fmla="*/ 190500 h 1106488"/>
              <a:gd name="connsiteX28405" fmla="*/ 115888 w 1031876"/>
              <a:gd name="connsiteY28405" fmla="*/ 194469 h 1106488"/>
              <a:gd name="connsiteX28406" fmla="*/ 115888 w 1031876"/>
              <a:gd name="connsiteY28406" fmla="*/ 197618 h 1106488"/>
              <a:gd name="connsiteX28407" fmla="*/ 116239 w 1031876"/>
              <a:gd name="connsiteY28407" fmla="*/ 197267 h 1106488"/>
              <a:gd name="connsiteX28408" fmla="*/ 116239 w 1031876"/>
              <a:gd name="connsiteY28408" fmla="*/ 198531 h 1106488"/>
              <a:gd name="connsiteX28409" fmla="*/ 116969 w 1031876"/>
              <a:gd name="connsiteY28409" fmla="*/ 198725 h 1106488"/>
              <a:gd name="connsiteX28410" fmla="*/ 116239 w 1031876"/>
              <a:gd name="connsiteY28410" fmla="*/ 197267 h 1106488"/>
              <a:gd name="connsiteX28411" fmla="*/ 117333 w 1031876"/>
              <a:gd name="connsiteY28411" fmla="*/ 198087 h 1106488"/>
              <a:gd name="connsiteX28412" fmla="*/ 117584 w 1031876"/>
              <a:gd name="connsiteY28412" fmla="*/ 198275 h 1106488"/>
              <a:gd name="connsiteX28413" fmla="*/ 117222 w 1031876"/>
              <a:gd name="connsiteY28413" fmla="*/ 198793 h 1106488"/>
              <a:gd name="connsiteX28414" fmla="*/ 118857 w 1031876"/>
              <a:gd name="connsiteY28414" fmla="*/ 199229 h 1106488"/>
              <a:gd name="connsiteX28415" fmla="*/ 117584 w 1031876"/>
              <a:gd name="connsiteY28415" fmla="*/ 198275 h 1106488"/>
              <a:gd name="connsiteX28416" fmla="*/ 117759 w 1031876"/>
              <a:gd name="connsiteY28416" fmla="*/ 198026 h 1106488"/>
              <a:gd name="connsiteX28417" fmla="*/ 118290 w 1031876"/>
              <a:gd name="connsiteY28417" fmla="*/ 197267 h 1106488"/>
              <a:gd name="connsiteX28418" fmla="*/ 122222 w 1031876"/>
              <a:gd name="connsiteY28418" fmla="*/ 197267 h 1106488"/>
              <a:gd name="connsiteX28419" fmla="*/ 123077 w 1031876"/>
              <a:gd name="connsiteY28419" fmla="*/ 197267 h 1106488"/>
              <a:gd name="connsiteX28420" fmla="*/ 119658 w 1031876"/>
              <a:gd name="connsiteY28420" fmla="*/ 199829 h 1106488"/>
              <a:gd name="connsiteX28421" fmla="*/ 118863 w 1031876"/>
              <a:gd name="connsiteY28421" fmla="*/ 199233 h 1106488"/>
              <a:gd name="connsiteX28422" fmla="*/ 116262 w 1031876"/>
              <a:gd name="connsiteY28422" fmla="*/ 204088 h 1106488"/>
              <a:gd name="connsiteX28423" fmla="*/ 118869 w 1031876"/>
              <a:gd name="connsiteY28423" fmla="*/ 203047 h 1106488"/>
              <a:gd name="connsiteX28424" fmla="*/ 116239 w 1031876"/>
              <a:gd name="connsiteY28424" fmla="*/ 206659 h 1106488"/>
              <a:gd name="connsiteX28425" fmla="*/ 116239 w 1031876"/>
              <a:gd name="connsiteY28425" fmla="*/ 204132 h 1106488"/>
              <a:gd name="connsiteX28426" fmla="*/ 115888 w 1031876"/>
              <a:gd name="connsiteY28426" fmla="*/ 204787 h 1106488"/>
              <a:gd name="connsiteX28427" fmla="*/ 115888 w 1031876"/>
              <a:gd name="connsiteY28427" fmla="*/ 204448 h 1106488"/>
              <a:gd name="connsiteX28428" fmla="*/ 112820 w 1031876"/>
              <a:gd name="connsiteY28428" fmla="*/ 207513 h 1106488"/>
              <a:gd name="connsiteX28429" fmla="*/ 109401 w 1031876"/>
              <a:gd name="connsiteY28429" fmla="*/ 210928 h 1106488"/>
              <a:gd name="connsiteX28430" fmla="*/ 102564 w 1031876"/>
              <a:gd name="connsiteY28430" fmla="*/ 217758 h 1106488"/>
              <a:gd name="connsiteX28431" fmla="*/ 109401 w 1031876"/>
              <a:gd name="connsiteY28431" fmla="*/ 217758 h 1106488"/>
              <a:gd name="connsiteX28432" fmla="*/ 110256 w 1031876"/>
              <a:gd name="connsiteY28432" fmla="*/ 216905 h 1106488"/>
              <a:gd name="connsiteX28433" fmla="*/ 112820 w 1031876"/>
              <a:gd name="connsiteY28433" fmla="*/ 214343 h 1106488"/>
              <a:gd name="connsiteX28434" fmla="*/ 115888 w 1031876"/>
              <a:gd name="connsiteY28434" fmla="*/ 217408 h 1106488"/>
              <a:gd name="connsiteX28435" fmla="*/ 116239 w 1031876"/>
              <a:gd name="connsiteY28435" fmla="*/ 217758 h 1106488"/>
              <a:gd name="connsiteX28436" fmla="*/ 109401 w 1031876"/>
              <a:gd name="connsiteY28436" fmla="*/ 224589 h 1106488"/>
              <a:gd name="connsiteX28437" fmla="*/ 102564 w 1031876"/>
              <a:gd name="connsiteY28437" fmla="*/ 231419 h 1106488"/>
              <a:gd name="connsiteX28438" fmla="*/ 103419 w 1031876"/>
              <a:gd name="connsiteY28438" fmla="*/ 231419 h 1106488"/>
              <a:gd name="connsiteX28439" fmla="*/ 105128 w 1031876"/>
              <a:gd name="connsiteY28439" fmla="*/ 231419 h 1106488"/>
              <a:gd name="connsiteX28440" fmla="*/ 109401 w 1031876"/>
              <a:gd name="connsiteY28440" fmla="*/ 231419 h 1106488"/>
              <a:gd name="connsiteX28441" fmla="*/ 116239 w 1031876"/>
              <a:gd name="connsiteY28441" fmla="*/ 217758 h 1106488"/>
              <a:gd name="connsiteX28442" fmla="*/ 123077 w 1031876"/>
              <a:gd name="connsiteY28442" fmla="*/ 210928 h 1106488"/>
              <a:gd name="connsiteX28443" fmla="*/ 129914 w 1031876"/>
              <a:gd name="connsiteY28443" fmla="*/ 210928 h 1106488"/>
              <a:gd name="connsiteX28444" fmla="*/ 136752 w 1031876"/>
              <a:gd name="connsiteY28444" fmla="*/ 204098 h 1106488"/>
              <a:gd name="connsiteX28445" fmla="*/ 143589 w 1031876"/>
              <a:gd name="connsiteY28445" fmla="*/ 197267 h 1106488"/>
              <a:gd name="connsiteX28446" fmla="*/ 150427 w 1031876"/>
              <a:gd name="connsiteY28446" fmla="*/ 197267 h 1106488"/>
              <a:gd name="connsiteX28447" fmla="*/ 150427 w 1031876"/>
              <a:gd name="connsiteY28447" fmla="*/ 190437 h 1106488"/>
              <a:gd name="connsiteX28448" fmla="*/ 157265 w 1031876"/>
              <a:gd name="connsiteY28448" fmla="*/ 190437 h 1106488"/>
              <a:gd name="connsiteX28449" fmla="*/ 157265 w 1031876"/>
              <a:gd name="connsiteY28449" fmla="*/ 187022 h 1106488"/>
              <a:gd name="connsiteX28450" fmla="*/ 157265 w 1031876"/>
              <a:gd name="connsiteY28450" fmla="*/ 184048 h 1106488"/>
              <a:gd name="connsiteX28451" fmla="*/ 157265 w 1031876"/>
              <a:gd name="connsiteY28451" fmla="*/ 183606 h 1106488"/>
              <a:gd name="connsiteX28452" fmla="*/ 157780 w 1031876"/>
              <a:gd name="connsiteY28452" fmla="*/ 183533 h 1106488"/>
              <a:gd name="connsiteX28453" fmla="*/ 163247 w 1031876"/>
              <a:gd name="connsiteY28453" fmla="*/ 182753 h 1106488"/>
              <a:gd name="connsiteX28454" fmla="*/ 164102 w 1031876"/>
              <a:gd name="connsiteY28454" fmla="*/ 176776 h 1106488"/>
              <a:gd name="connsiteX28455" fmla="*/ 164102 w 1031876"/>
              <a:gd name="connsiteY28455" fmla="*/ 180439 h 1106488"/>
              <a:gd name="connsiteX28456" fmla="*/ 164102 w 1031876"/>
              <a:gd name="connsiteY28456" fmla="*/ 182753 h 1106488"/>
              <a:gd name="connsiteX28457" fmla="*/ 164102 w 1031876"/>
              <a:gd name="connsiteY28457" fmla="*/ 183606 h 1106488"/>
              <a:gd name="connsiteX28458" fmla="*/ 164957 w 1031876"/>
              <a:gd name="connsiteY28458" fmla="*/ 180191 h 1106488"/>
              <a:gd name="connsiteX28459" fmla="*/ 170271 w 1031876"/>
              <a:gd name="connsiteY28459" fmla="*/ 177158 h 1106488"/>
              <a:gd name="connsiteX28460" fmla="*/ 170940 w 1031876"/>
              <a:gd name="connsiteY28460" fmla="*/ 176776 h 1106488"/>
              <a:gd name="connsiteX28461" fmla="*/ 164102 w 1031876"/>
              <a:gd name="connsiteY28461" fmla="*/ 176776 h 1106488"/>
              <a:gd name="connsiteX28462" fmla="*/ 168376 w 1031876"/>
              <a:gd name="connsiteY28462" fmla="*/ 173361 h 1106488"/>
              <a:gd name="connsiteX28463" fmla="*/ 170940 w 1031876"/>
              <a:gd name="connsiteY28463" fmla="*/ 172429 h 1106488"/>
              <a:gd name="connsiteX28464" fmla="*/ 171451 w 1031876"/>
              <a:gd name="connsiteY28464" fmla="*/ 172244 h 1106488"/>
              <a:gd name="connsiteX28465" fmla="*/ 177777 w 1031876"/>
              <a:gd name="connsiteY28465" fmla="*/ 169945 h 1106488"/>
              <a:gd name="connsiteX28466" fmla="*/ 171795 w 1031876"/>
              <a:gd name="connsiteY28466" fmla="*/ 169945 h 1106488"/>
              <a:gd name="connsiteX28467" fmla="*/ 171054 w 1031876"/>
              <a:gd name="connsiteY28467" fmla="*/ 169945 h 1106488"/>
              <a:gd name="connsiteX28468" fmla="*/ 170940 w 1031876"/>
              <a:gd name="connsiteY28468" fmla="*/ 169945 h 1106488"/>
              <a:gd name="connsiteX28469" fmla="*/ 171054 w 1031876"/>
              <a:gd name="connsiteY28469" fmla="*/ 169832 h 1106488"/>
              <a:gd name="connsiteX28470" fmla="*/ 171795 w 1031876"/>
              <a:gd name="connsiteY28470" fmla="*/ 169092 h 1106488"/>
              <a:gd name="connsiteX28471" fmla="*/ 175242 w 1031876"/>
              <a:gd name="connsiteY28471" fmla="*/ 165648 h 1106488"/>
              <a:gd name="connsiteX28472" fmla="*/ 177777 w 1031876"/>
              <a:gd name="connsiteY28472" fmla="*/ 163115 h 1106488"/>
              <a:gd name="connsiteX28473" fmla="*/ 177777 w 1031876"/>
              <a:gd name="connsiteY28473" fmla="*/ 157187 h 1106488"/>
              <a:gd name="connsiteX28474" fmla="*/ 177777 w 1031876"/>
              <a:gd name="connsiteY28474" fmla="*/ 157138 h 1106488"/>
              <a:gd name="connsiteX28475" fmla="*/ 177777 w 1031876"/>
              <a:gd name="connsiteY28475" fmla="*/ 156372 h 1106488"/>
              <a:gd name="connsiteX28476" fmla="*/ 170657 w 1031876"/>
              <a:gd name="connsiteY28476" fmla="*/ 157262 h 1106488"/>
              <a:gd name="connsiteX28477" fmla="*/ 170657 w 1031876"/>
              <a:gd name="connsiteY28477" fmla="*/ 156369 h 1106488"/>
              <a:gd name="connsiteX28478" fmla="*/ 171550 w 1031876"/>
              <a:gd name="connsiteY28478" fmla="*/ 156369 h 1106488"/>
              <a:gd name="connsiteX28479" fmla="*/ 177777 w 1031876"/>
              <a:gd name="connsiteY28479" fmla="*/ 156369 h 1106488"/>
              <a:gd name="connsiteX28480" fmla="*/ 177777 w 1031876"/>
              <a:gd name="connsiteY28480" fmla="*/ 156361 h 1106488"/>
              <a:gd name="connsiteX28481" fmla="*/ 175122 w 1031876"/>
              <a:gd name="connsiteY28481" fmla="*/ 155476 h 1106488"/>
              <a:gd name="connsiteX28482" fmla="*/ 175853 w 1031876"/>
              <a:gd name="connsiteY28482" fmla="*/ 153771 h 1106488"/>
              <a:gd name="connsiteX28483" fmla="*/ 177777 w 1031876"/>
              <a:gd name="connsiteY28483" fmla="*/ 156337 h 1106488"/>
              <a:gd name="connsiteX28484" fmla="*/ 177777 w 1031876"/>
              <a:gd name="connsiteY28484" fmla="*/ 156285 h 1106488"/>
              <a:gd name="connsiteX28485" fmla="*/ 178503 w 1031876"/>
              <a:gd name="connsiteY28485" fmla="*/ 156285 h 1106488"/>
              <a:gd name="connsiteX28486" fmla="*/ 180975 w 1031876"/>
              <a:gd name="connsiteY28486" fmla="*/ 153194 h 1106488"/>
              <a:gd name="connsiteX28487" fmla="*/ 184150 w 1031876"/>
              <a:gd name="connsiteY28487" fmla="*/ 149225 h 1106488"/>
              <a:gd name="connsiteX28488" fmla="*/ 183356 w 1031876"/>
              <a:gd name="connsiteY28488" fmla="*/ 153194 h 1106488"/>
              <a:gd name="connsiteX28489" fmla="*/ 179029 w 1031876"/>
              <a:gd name="connsiteY28489" fmla="*/ 156285 h 1106488"/>
              <a:gd name="connsiteX28490" fmla="*/ 183760 w 1031876"/>
              <a:gd name="connsiteY28490" fmla="*/ 156285 h 1106488"/>
              <a:gd name="connsiteX28491" fmla="*/ 184615 w 1031876"/>
              <a:gd name="connsiteY28491" fmla="*/ 156285 h 1106488"/>
              <a:gd name="connsiteX28492" fmla="*/ 184615 w 1031876"/>
              <a:gd name="connsiteY28492" fmla="*/ 163115 h 1106488"/>
              <a:gd name="connsiteX28493" fmla="*/ 184615 w 1031876"/>
              <a:gd name="connsiteY28493" fmla="*/ 156285 h 1106488"/>
              <a:gd name="connsiteX28494" fmla="*/ 185470 w 1031876"/>
              <a:gd name="connsiteY28494" fmla="*/ 156285 h 1106488"/>
              <a:gd name="connsiteX28495" fmla="*/ 187179 w 1031876"/>
              <a:gd name="connsiteY28495" fmla="*/ 156285 h 1106488"/>
              <a:gd name="connsiteX28496" fmla="*/ 188034 w 1031876"/>
              <a:gd name="connsiteY28496" fmla="*/ 156285 h 1106488"/>
              <a:gd name="connsiteX28497" fmla="*/ 190598 w 1031876"/>
              <a:gd name="connsiteY28497" fmla="*/ 156285 h 1106488"/>
              <a:gd name="connsiteX28498" fmla="*/ 191453 w 1031876"/>
              <a:gd name="connsiteY28498" fmla="*/ 156285 h 1106488"/>
              <a:gd name="connsiteX28499" fmla="*/ 192088 w 1031876"/>
              <a:gd name="connsiteY28499" fmla="*/ 156126 h 1106488"/>
              <a:gd name="connsiteX28500" fmla="*/ 194872 w 1031876"/>
              <a:gd name="connsiteY28500" fmla="*/ 155431 h 1106488"/>
              <a:gd name="connsiteX28501" fmla="*/ 198290 w 1031876"/>
              <a:gd name="connsiteY28501" fmla="*/ 149454 h 1106488"/>
              <a:gd name="connsiteX28502" fmla="*/ 205128 w 1031876"/>
              <a:gd name="connsiteY28502" fmla="*/ 142624 h 1106488"/>
              <a:gd name="connsiteX28503" fmla="*/ 205738 w 1031876"/>
              <a:gd name="connsiteY28503" fmla="*/ 142319 h 1106488"/>
              <a:gd name="connsiteX28504" fmla="*/ 211965 w 1031876"/>
              <a:gd name="connsiteY28504" fmla="*/ 139209 h 1106488"/>
              <a:gd name="connsiteX28505" fmla="*/ 218803 w 1031876"/>
              <a:gd name="connsiteY28505" fmla="*/ 135793 h 1106488"/>
              <a:gd name="connsiteX28506" fmla="*/ 215384 w 1031876"/>
              <a:gd name="connsiteY28506" fmla="*/ 135793 h 1106488"/>
              <a:gd name="connsiteX28507" fmla="*/ 212726 w 1031876"/>
              <a:gd name="connsiteY28507" fmla="*/ 135793 h 1106488"/>
              <a:gd name="connsiteX28508" fmla="*/ 212726 w 1031876"/>
              <a:gd name="connsiteY28508" fmla="*/ 136525 h 1106488"/>
              <a:gd name="connsiteX28509" fmla="*/ 198438 w 1031876"/>
              <a:gd name="connsiteY28509" fmla="*/ 142875 h 1106488"/>
              <a:gd name="connsiteX28510" fmla="*/ 205582 w 1031876"/>
              <a:gd name="connsiteY28510" fmla="*/ 136525 h 1106488"/>
              <a:gd name="connsiteX28511" fmla="*/ 211833 w 1031876"/>
              <a:gd name="connsiteY28511" fmla="*/ 135731 h 1106488"/>
              <a:gd name="connsiteX28512" fmla="*/ 211838 w 1031876"/>
              <a:gd name="connsiteY28512" fmla="*/ 135698 h 1106488"/>
              <a:gd name="connsiteX28513" fmla="*/ 208547 w 1031876"/>
              <a:gd name="connsiteY28513" fmla="*/ 133232 h 1106488"/>
              <a:gd name="connsiteX28514" fmla="*/ 205128 w 1031876"/>
              <a:gd name="connsiteY28514" fmla="*/ 135793 h 1106488"/>
              <a:gd name="connsiteX28515" fmla="*/ 205128 w 1031876"/>
              <a:gd name="connsiteY28515" fmla="*/ 132378 h 1106488"/>
              <a:gd name="connsiteX28516" fmla="*/ 205128 w 1031876"/>
              <a:gd name="connsiteY28516" fmla="*/ 130176 h 1106488"/>
              <a:gd name="connsiteX28517" fmla="*/ 205128 w 1031876"/>
              <a:gd name="connsiteY28517" fmla="*/ 129982 h 1106488"/>
              <a:gd name="connsiteX28518" fmla="*/ 204969 w 1031876"/>
              <a:gd name="connsiteY28518" fmla="*/ 130073 h 1106488"/>
              <a:gd name="connsiteX28519" fmla="*/ 204954 w 1031876"/>
              <a:gd name="connsiteY28519" fmla="*/ 130176 h 1106488"/>
              <a:gd name="connsiteX28520" fmla="*/ 204273 w 1031876"/>
              <a:gd name="connsiteY28520" fmla="*/ 134940 h 1106488"/>
              <a:gd name="connsiteX28521" fmla="*/ 201972 w 1031876"/>
              <a:gd name="connsiteY28521" fmla="*/ 135268 h 1106488"/>
              <a:gd name="connsiteX28522" fmla="*/ 204147 w 1031876"/>
              <a:gd name="connsiteY28522" fmla="*/ 130923 h 1106488"/>
              <a:gd name="connsiteX28523" fmla="*/ 200207 w 1031876"/>
              <a:gd name="connsiteY28523" fmla="*/ 135520 h 1106488"/>
              <a:gd name="connsiteX28524" fmla="*/ 201972 w 1031876"/>
              <a:gd name="connsiteY28524" fmla="*/ 135268 h 1106488"/>
              <a:gd name="connsiteX28525" fmla="*/ 201709 w 1031876"/>
              <a:gd name="connsiteY28525" fmla="*/ 135793 h 1106488"/>
              <a:gd name="connsiteX28526" fmla="*/ 201608 w 1031876"/>
              <a:gd name="connsiteY28526" fmla="*/ 135995 h 1106488"/>
              <a:gd name="connsiteX28527" fmla="*/ 204788 w 1031876"/>
              <a:gd name="connsiteY28527" fmla="*/ 136525 h 1106488"/>
              <a:gd name="connsiteX28528" fmla="*/ 201613 w 1031876"/>
              <a:gd name="connsiteY28528" fmla="*/ 136525 h 1106488"/>
              <a:gd name="connsiteX28529" fmla="*/ 201343 w 1031876"/>
              <a:gd name="connsiteY28529" fmla="*/ 136525 h 1106488"/>
              <a:gd name="connsiteX28530" fmla="*/ 200180 w 1031876"/>
              <a:gd name="connsiteY28530" fmla="*/ 138848 h 1106488"/>
              <a:gd name="connsiteX28531" fmla="*/ 200819 w 1031876"/>
              <a:gd name="connsiteY28531" fmla="*/ 139700 h 1106488"/>
              <a:gd name="connsiteX28532" fmla="*/ 198438 w 1031876"/>
              <a:gd name="connsiteY28532" fmla="*/ 142875 h 1106488"/>
              <a:gd name="connsiteX28533" fmla="*/ 198438 w 1031876"/>
              <a:gd name="connsiteY28533" fmla="*/ 142328 h 1106488"/>
              <a:gd name="connsiteX28534" fmla="*/ 198290 w 1031876"/>
              <a:gd name="connsiteY28534" fmla="*/ 142624 h 1106488"/>
              <a:gd name="connsiteX28535" fmla="*/ 198290 w 1031876"/>
              <a:gd name="connsiteY28535" fmla="*/ 139209 h 1106488"/>
              <a:gd name="connsiteX28536" fmla="*/ 198290 w 1031876"/>
              <a:gd name="connsiteY28536" fmla="*/ 136673 h 1106488"/>
              <a:gd name="connsiteX28537" fmla="*/ 195263 w 1031876"/>
              <a:gd name="connsiteY28537" fmla="*/ 139700 h 1106488"/>
              <a:gd name="connsiteX28538" fmla="*/ 192088 w 1031876"/>
              <a:gd name="connsiteY28538" fmla="*/ 142875 h 1106488"/>
              <a:gd name="connsiteX28539" fmla="*/ 192862 w 1031876"/>
              <a:gd name="connsiteY28539" fmla="*/ 139778 h 1106488"/>
              <a:gd name="connsiteX28540" fmla="*/ 184151 w 1031876"/>
              <a:gd name="connsiteY28540" fmla="*/ 142875 h 1106488"/>
              <a:gd name="connsiteX28541" fmla="*/ 191295 w 1031876"/>
              <a:gd name="connsiteY28541" fmla="*/ 136525 h 1106488"/>
              <a:gd name="connsiteX28542" fmla="*/ 193033 w 1031876"/>
              <a:gd name="connsiteY28542" fmla="*/ 139614 h 1106488"/>
              <a:gd name="connsiteX28543" fmla="*/ 198290 w 1031876"/>
              <a:gd name="connsiteY28543" fmla="*/ 136610 h 1106488"/>
              <a:gd name="connsiteX28544" fmla="*/ 198290 w 1031876"/>
              <a:gd name="connsiteY28544" fmla="*/ 135793 h 1106488"/>
              <a:gd name="connsiteX28545" fmla="*/ 198633 w 1031876"/>
              <a:gd name="connsiteY28545" fmla="*/ 135744 h 1106488"/>
              <a:gd name="connsiteX28546" fmla="*/ 199232 w 1031876"/>
              <a:gd name="connsiteY28546" fmla="*/ 133350 h 1106488"/>
              <a:gd name="connsiteX28547" fmla="*/ 200748 w 1031876"/>
              <a:gd name="connsiteY28547" fmla="*/ 132484 h 1106488"/>
              <a:gd name="connsiteX28548" fmla="*/ 202010 w 1031876"/>
              <a:gd name="connsiteY28548" fmla="*/ 130275 h 1106488"/>
              <a:gd name="connsiteX28549" fmla="*/ 204639 w 1031876"/>
              <a:gd name="connsiteY28549" fmla="*/ 129618 h 1106488"/>
              <a:gd name="connsiteX28550" fmla="*/ 203994 w 1031876"/>
              <a:gd name="connsiteY28550" fmla="*/ 127199 h 1106488"/>
              <a:gd name="connsiteX28551" fmla="*/ 202042 w 1031876"/>
              <a:gd name="connsiteY28551" fmla="*/ 128245 h 1106488"/>
              <a:gd name="connsiteX28552" fmla="*/ 204788 w 1031876"/>
              <a:gd name="connsiteY28552" fmla="*/ 122238 h 1106488"/>
              <a:gd name="connsiteX28553" fmla="*/ 204788 w 1031876"/>
              <a:gd name="connsiteY28553" fmla="*/ 123230 h 1106488"/>
              <a:gd name="connsiteX28554" fmla="*/ 204788 w 1031876"/>
              <a:gd name="connsiteY28554" fmla="*/ 129580 h 1106488"/>
              <a:gd name="connsiteX28555" fmla="*/ 204823 w 1031876"/>
              <a:gd name="connsiteY28555" fmla="*/ 129572 h 1106488"/>
              <a:gd name="connsiteX28556" fmla="*/ 205128 w 1031876"/>
              <a:gd name="connsiteY28556" fmla="*/ 128963 h 1106488"/>
              <a:gd name="connsiteX28557" fmla="*/ 205049 w 1031876"/>
              <a:gd name="connsiteY28557" fmla="*/ 129515 h 1106488"/>
              <a:gd name="connsiteX28558" fmla="*/ 205128 w 1031876"/>
              <a:gd name="connsiteY28558" fmla="*/ 129495 h 1106488"/>
              <a:gd name="connsiteX28559" fmla="*/ 205128 w 1031876"/>
              <a:gd name="connsiteY28559" fmla="*/ 128963 h 1106488"/>
              <a:gd name="connsiteX28560" fmla="*/ 205627 w 1031876"/>
              <a:gd name="connsiteY28560" fmla="*/ 129337 h 1106488"/>
              <a:gd name="connsiteX28561" fmla="*/ 205699 w 1031876"/>
              <a:gd name="connsiteY28561" fmla="*/ 129265 h 1106488"/>
              <a:gd name="connsiteX28562" fmla="*/ 206475 w 1031876"/>
              <a:gd name="connsiteY28562" fmla="*/ 123230 h 1106488"/>
              <a:gd name="connsiteX28563" fmla="*/ 212726 w 1031876"/>
              <a:gd name="connsiteY28563" fmla="*/ 122238 h 1106488"/>
              <a:gd name="connsiteX28564" fmla="*/ 206475 w 1031876"/>
              <a:gd name="connsiteY28564" fmla="*/ 126207 h 1106488"/>
              <a:gd name="connsiteX28565" fmla="*/ 205812 w 1031876"/>
              <a:gd name="connsiteY28565" fmla="*/ 129152 h 1106488"/>
              <a:gd name="connsiteX28566" fmla="*/ 205812 w 1031876"/>
              <a:gd name="connsiteY28566" fmla="*/ 129152 h 1106488"/>
              <a:gd name="connsiteX28567" fmla="*/ 211039 w 1031876"/>
              <a:gd name="connsiteY28567" fmla="*/ 123925 h 1106488"/>
              <a:gd name="connsiteX28568" fmla="*/ 211932 w 1031876"/>
              <a:gd name="connsiteY28568" fmla="*/ 123032 h 1106488"/>
              <a:gd name="connsiteX28569" fmla="*/ 211039 w 1031876"/>
              <a:gd name="connsiteY28569" fmla="*/ 126604 h 1106488"/>
              <a:gd name="connsiteX28570" fmla="*/ 205899 w 1031876"/>
              <a:gd name="connsiteY28570" fmla="*/ 129541 h 1106488"/>
              <a:gd name="connsiteX28571" fmla="*/ 207345 w 1031876"/>
              <a:gd name="connsiteY28571" fmla="*/ 130624 h 1106488"/>
              <a:gd name="connsiteX28572" fmla="*/ 208547 w 1031876"/>
              <a:gd name="connsiteY28572" fmla="*/ 131524 h 1106488"/>
              <a:gd name="connsiteX28573" fmla="*/ 211965 w 1031876"/>
              <a:gd name="connsiteY28573" fmla="*/ 128963 h 1106488"/>
              <a:gd name="connsiteX28574" fmla="*/ 211965 w 1031876"/>
              <a:gd name="connsiteY28574" fmla="*/ 129817 h 1106488"/>
              <a:gd name="connsiteX28575" fmla="*/ 211965 w 1031876"/>
              <a:gd name="connsiteY28575" fmla="*/ 134910 h 1106488"/>
              <a:gd name="connsiteX28576" fmla="*/ 212726 w 1031876"/>
              <a:gd name="connsiteY28576" fmla="*/ 130175 h 1106488"/>
              <a:gd name="connsiteX28577" fmla="*/ 212726 w 1031876"/>
              <a:gd name="connsiteY28577" fmla="*/ 129976 h 1106488"/>
              <a:gd name="connsiteX28578" fmla="*/ 211965 w 1031876"/>
              <a:gd name="connsiteY28578" fmla="*/ 128963 h 1106488"/>
              <a:gd name="connsiteX28579" fmla="*/ 212726 w 1031876"/>
              <a:gd name="connsiteY28579" fmla="*/ 128963 h 1106488"/>
              <a:gd name="connsiteX28580" fmla="*/ 212726 w 1031876"/>
              <a:gd name="connsiteY28580" fmla="*/ 128868 h 1106488"/>
              <a:gd name="connsiteX28581" fmla="*/ 211965 w 1031876"/>
              <a:gd name="connsiteY28581" fmla="*/ 128963 h 1106488"/>
              <a:gd name="connsiteX28582" fmla="*/ 212726 w 1031876"/>
              <a:gd name="connsiteY28582" fmla="*/ 128528 h 1106488"/>
              <a:gd name="connsiteX28583" fmla="*/ 212726 w 1031876"/>
              <a:gd name="connsiteY28583" fmla="*/ 122238 h 1106488"/>
              <a:gd name="connsiteX28584" fmla="*/ 214314 w 1031876"/>
              <a:gd name="connsiteY28584" fmla="*/ 122238 h 1106488"/>
              <a:gd name="connsiteX28585" fmla="*/ 214314 w 1031876"/>
              <a:gd name="connsiteY28585" fmla="*/ 127049 h 1106488"/>
              <a:gd name="connsiteX28586" fmla="*/ 215901 w 1031876"/>
              <a:gd name="connsiteY28586" fmla="*/ 123925 h 1106488"/>
              <a:gd name="connsiteX28587" fmla="*/ 218255 w 1031876"/>
              <a:gd name="connsiteY28587" fmla="*/ 123263 h 1106488"/>
              <a:gd name="connsiteX28588" fmla="*/ 218540 w 1031876"/>
              <a:gd name="connsiteY28588" fmla="*/ 123183 h 1106488"/>
              <a:gd name="connsiteX28589" fmla="*/ 218641 w 1031876"/>
              <a:gd name="connsiteY28589" fmla="*/ 122781 h 1106488"/>
              <a:gd name="connsiteX28590" fmla="*/ 218777 w 1031876"/>
              <a:gd name="connsiteY28590" fmla="*/ 122238 h 1106488"/>
              <a:gd name="connsiteX28591" fmla="*/ 218803 w 1031876"/>
              <a:gd name="connsiteY28591" fmla="*/ 122132 h 1106488"/>
              <a:gd name="connsiteX28592" fmla="*/ 218971 w 1031876"/>
              <a:gd name="connsiteY28592" fmla="*/ 122132 h 1106488"/>
              <a:gd name="connsiteX28593" fmla="*/ 219076 w 1031876"/>
              <a:gd name="connsiteY28593" fmla="*/ 122132 h 1106488"/>
              <a:gd name="connsiteX28594" fmla="*/ 219876 w 1031876"/>
              <a:gd name="connsiteY28594" fmla="*/ 122132 h 1106488"/>
              <a:gd name="connsiteX28595" fmla="*/ 220142 w 1031876"/>
              <a:gd name="connsiteY28595" fmla="*/ 122132 h 1106488"/>
              <a:gd name="connsiteX28596" fmla="*/ 221347 w 1031876"/>
              <a:gd name="connsiteY28596" fmla="*/ 121116 h 1106488"/>
              <a:gd name="connsiteX28597" fmla="*/ 220466 w 1031876"/>
              <a:gd name="connsiteY28597" fmla="*/ 121468 h 1106488"/>
              <a:gd name="connsiteX28598" fmla="*/ 219076 w 1031876"/>
              <a:gd name="connsiteY28598" fmla="*/ 122023 h 1106488"/>
              <a:gd name="connsiteX28599" fmla="*/ 218923 w 1031876"/>
              <a:gd name="connsiteY28599" fmla="*/ 122085 h 1106488"/>
              <a:gd name="connsiteX28600" fmla="*/ 218803 w 1031876"/>
              <a:gd name="connsiteY28600" fmla="*/ 122132 h 1106488"/>
              <a:gd name="connsiteX28601" fmla="*/ 218887 w 1031876"/>
              <a:gd name="connsiteY28601" fmla="*/ 122049 h 1106488"/>
              <a:gd name="connsiteX28602" fmla="*/ 219076 w 1031876"/>
              <a:gd name="connsiteY28602" fmla="*/ 121860 h 1106488"/>
              <a:gd name="connsiteX28603" fmla="*/ 222222 w 1031876"/>
              <a:gd name="connsiteY28603" fmla="*/ 118717 h 1106488"/>
              <a:gd name="connsiteX28604" fmla="*/ 225054 w 1031876"/>
              <a:gd name="connsiteY28604" fmla="*/ 115888 h 1106488"/>
              <a:gd name="connsiteX28605" fmla="*/ 225641 w 1031876"/>
              <a:gd name="connsiteY28605" fmla="*/ 115302 h 1106488"/>
              <a:gd name="connsiteX28606" fmla="*/ 226052 w 1031876"/>
              <a:gd name="connsiteY28606" fmla="*/ 116123 h 1106488"/>
              <a:gd name="connsiteX28607" fmla="*/ 227807 w 1031876"/>
              <a:gd name="connsiteY28607" fmla="*/ 116781 h 1106488"/>
              <a:gd name="connsiteX28608" fmla="*/ 227191 w 1031876"/>
              <a:gd name="connsiteY28608" fmla="*/ 118399 h 1106488"/>
              <a:gd name="connsiteX28609" fmla="*/ 227350 w 1031876"/>
              <a:gd name="connsiteY28609" fmla="*/ 118717 h 1106488"/>
              <a:gd name="connsiteX28610" fmla="*/ 227019 w 1031876"/>
              <a:gd name="connsiteY28610" fmla="*/ 118849 h 1106488"/>
              <a:gd name="connsiteX28611" fmla="*/ 225818 w 1031876"/>
              <a:gd name="connsiteY28611" fmla="*/ 122004 h 1106488"/>
              <a:gd name="connsiteX28612" fmla="*/ 235042 w 1031876"/>
              <a:gd name="connsiteY28612" fmla="*/ 115302 h 1106488"/>
              <a:gd name="connsiteX28613" fmla="*/ 239316 w 1031876"/>
              <a:gd name="connsiteY28613" fmla="*/ 108472 h 1106488"/>
              <a:gd name="connsiteX28614" fmla="*/ 239713 w 1031876"/>
              <a:gd name="connsiteY28614" fmla="*/ 108295 h 1106488"/>
              <a:gd name="connsiteX28615" fmla="*/ 239713 w 1031876"/>
              <a:gd name="connsiteY28615" fmla="*/ 106219 h 1106488"/>
              <a:gd name="connsiteX28616" fmla="*/ 236241 w 1031876"/>
              <a:gd name="connsiteY28616" fmla="*/ 108744 h 1106488"/>
              <a:gd name="connsiteX28617" fmla="*/ 232533 w 1031876"/>
              <a:gd name="connsiteY28617" fmla="*/ 114676 h 1106488"/>
              <a:gd name="connsiteX28618" fmla="*/ 233162 w 1031876"/>
              <a:gd name="connsiteY28618" fmla="*/ 114619 h 1106488"/>
              <a:gd name="connsiteX28619" fmla="*/ 232478 w 1031876"/>
              <a:gd name="connsiteY28619" fmla="*/ 115302 h 1106488"/>
              <a:gd name="connsiteX28620" fmla="*/ 232478 w 1031876"/>
              <a:gd name="connsiteY28620" fmla="*/ 114765 h 1106488"/>
              <a:gd name="connsiteX28621" fmla="*/ 231776 w 1031876"/>
              <a:gd name="connsiteY28621" fmla="*/ 115888 h 1106488"/>
              <a:gd name="connsiteX28622" fmla="*/ 231776 w 1031876"/>
              <a:gd name="connsiteY28622" fmla="*/ 114745 h 1106488"/>
              <a:gd name="connsiteX28623" fmla="*/ 225641 w 1031876"/>
              <a:gd name="connsiteY28623" fmla="*/ 115302 h 1106488"/>
              <a:gd name="connsiteX28624" fmla="*/ 231623 w 1031876"/>
              <a:gd name="connsiteY28624" fmla="*/ 114448 h 1106488"/>
              <a:gd name="connsiteX28625" fmla="*/ 231776 w 1031876"/>
              <a:gd name="connsiteY28625" fmla="*/ 113381 h 1106488"/>
              <a:gd name="connsiteX28626" fmla="*/ 231776 w 1031876"/>
              <a:gd name="connsiteY28626" fmla="*/ 109637 h 1106488"/>
              <a:gd name="connsiteX28627" fmla="*/ 231776 w 1031876"/>
              <a:gd name="connsiteY28627" fmla="*/ 108744 h 1106488"/>
              <a:gd name="connsiteX28628" fmla="*/ 232459 w 1031876"/>
              <a:gd name="connsiteY28628" fmla="*/ 108607 h 1106488"/>
              <a:gd name="connsiteX28629" fmla="*/ 232478 w 1031876"/>
              <a:gd name="connsiteY28629" fmla="*/ 108472 h 1106488"/>
              <a:gd name="connsiteX28630" fmla="*/ 232478 w 1031876"/>
              <a:gd name="connsiteY28630" fmla="*/ 108604 h 1106488"/>
              <a:gd name="connsiteX28631" fmla="*/ 236241 w 1031876"/>
              <a:gd name="connsiteY28631" fmla="*/ 107851 h 1106488"/>
              <a:gd name="connsiteX28632" fmla="*/ 239713 w 1031876"/>
              <a:gd name="connsiteY28632" fmla="*/ 105641 h 1106488"/>
              <a:gd name="connsiteX28633" fmla="*/ 239713 w 1031876"/>
              <a:gd name="connsiteY28633" fmla="*/ 103287 h 1106488"/>
              <a:gd name="connsiteX28634" fmla="*/ 239713 w 1031876"/>
              <a:gd name="connsiteY28634" fmla="*/ 102394 h 1106488"/>
              <a:gd name="connsiteX28635" fmla="*/ 246063 w 1031876"/>
              <a:gd name="connsiteY28635" fmla="*/ 100251 h 1106488"/>
              <a:gd name="connsiteX28636" fmla="*/ 246063 w 1031876"/>
              <a:gd name="connsiteY28636" fmla="*/ 99219 h 1106488"/>
              <a:gd name="connsiteX28637" fmla="*/ 246063 w 1031876"/>
              <a:gd name="connsiteY28637" fmla="*/ 96044 h 1106488"/>
              <a:gd name="connsiteX28638" fmla="*/ 246063 w 1031876"/>
              <a:gd name="connsiteY28638" fmla="*/ 95250 h 1106488"/>
              <a:gd name="connsiteX28639" fmla="*/ 248444 w 1031876"/>
              <a:gd name="connsiteY28639" fmla="*/ 95250 h 1106488"/>
              <a:gd name="connsiteX28640" fmla="*/ 249238 w 1031876"/>
              <a:gd name="connsiteY28640" fmla="*/ 95250 h 1106488"/>
              <a:gd name="connsiteX28641" fmla="*/ 252413 w 1031876"/>
              <a:gd name="connsiteY28641" fmla="*/ 95250 h 1106488"/>
              <a:gd name="connsiteX28642" fmla="*/ 246857 w 1031876"/>
              <a:gd name="connsiteY28642" fmla="*/ 98425 h 1106488"/>
              <a:gd name="connsiteX28643" fmla="*/ 246431 w 1031876"/>
              <a:gd name="connsiteY28643" fmla="*/ 100126 h 1106488"/>
              <a:gd name="connsiteX28644" fmla="*/ 247651 w 1031876"/>
              <a:gd name="connsiteY28644" fmla="*/ 99715 h 1106488"/>
              <a:gd name="connsiteX28645" fmla="*/ 246910 w 1031876"/>
              <a:gd name="connsiteY28645" fmla="*/ 100965 h 1106488"/>
              <a:gd name="connsiteX28646" fmla="*/ 249238 w 1031876"/>
              <a:gd name="connsiteY28646" fmla="*/ 99219 h 1106488"/>
              <a:gd name="connsiteX28647" fmla="*/ 252413 w 1031876"/>
              <a:gd name="connsiteY28647" fmla="*/ 101600 h 1106488"/>
              <a:gd name="connsiteX28648" fmla="*/ 246857 w 1031876"/>
              <a:gd name="connsiteY28648" fmla="*/ 101600 h 1106488"/>
              <a:gd name="connsiteX28649" fmla="*/ 246533 w 1031876"/>
              <a:gd name="connsiteY28649" fmla="*/ 101600 h 1106488"/>
              <a:gd name="connsiteX28650" fmla="*/ 246509 w 1031876"/>
              <a:gd name="connsiteY28650" fmla="*/ 101641 h 1106488"/>
              <a:gd name="connsiteX28651" fmla="*/ 250427 w 1031876"/>
              <a:gd name="connsiteY28651" fmla="*/ 101641 h 1106488"/>
              <a:gd name="connsiteX28652" fmla="*/ 252991 w 1031876"/>
              <a:gd name="connsiteY28652" fmla="*/ 101641 h 1106488"/>
              <a:gd name="connsiteX28653" fmla="*/ 247008 w 1031876"/>
              <a:gd name="connsiteY28653" fmla="*/ 104203 h 1106488"/>
              <a:gd name="connsiteX28654" fmla="*/ 246281 w 1031876"/>
              <a:gd name="connsiteY28654" fmla="*/ 102026 h 1106488"/>
              <a:gd name="connsiteX28655" fmla="*/ 246063 w 1031876"/>
              <a:gd name="connsiteY28655" fmla="*/ 102394 h 1106488"/>
              <a:gd name="connsiteX28656" fmla="*/ 244284 w 1031876"/>
              <a:gd name="connsiteY28656" fmla="*/ 102894 h 1106488"/>
              <a:gd name="connsiteX28657" fmla="*/ 242386 w 1031876"/>
              <a:gd name="connsiteY28657" fmla="*/ 104275 h 1106488"/>
              <a:gd name="connsiteX28658" fmla="*/ 240528 w 1031876"/>
              <a:gd name="connsiteY28658" fmla="*/ 107934 h 1106488"/>
              <a:gd name="connsiteX28659" fmla="*/ 247008 w 1031876"/>
              <a:gd name="connsiteY28659" fmla="*/ 105056 h 1106488"/>
              <a:gd name="connsiteX28660" fmla="*/ 259829 w 1031876"/>
              <a:gd name="connsiteY28660" fmla="*/ 101641 h 1106488"/>
              <a:gd name="connsiteX28661" fmla="*/ 256682 w 1031876"/>
              <a:gd name="connsiteY28661" fmla="*/ 98498 h 1106488"/>
              <a:gd name="connsiteX28662" fmla="*/ 257264 w 1031876"/>
              <a:gd name="connsiteY28662" fmla="*/ 98226 h 1106488"/>
              <a:gd name="connsiteX28663" fmla="*/ 266666 w 1031876"/>
              <a:gd name="connsiteY28663" fmla="*/ 94811 h 1106488"/>
              <a:gd name="connsiteX28664" fmla="*/ 280341 w 1031876"/>
              <a:gd name="connsiteY28664" fmla="*/ 87980 h 1106488"/>
              <a:gd name="connsiteX28665" fmla="*/ 280341 w 1031876"/>
              <a:gd name="connsiteY28665" fmla="*/ 87127 h 1106488"/>
              <a:gd name="connsiteX28666" fmla="*/ 287179 w 1031876"/>
              <a:gd name="connsiteY28666" fmla="*/ 81150 h 1106488"/>
              <a:gd name="connsiteX28667" fmla="*/ 294017 w 1031876"/>
              <a:gd name="connsiteY28667" fmla="*/ 81150 h 1106488"/>
              <a:gd name="connsiteX28668" fmla="*/ 294017 w 1031876"/>
              <a:gd name="connsiteY28668" fmla="*/ 75173 h 1106488"/>
              <a:gd name="connsiteX28669" fmla="*/ 294017 w 1031876"/>
              <a:gd name="connsiteY28669" fmla="*/ 74612 h 1106488"/>
              <a:gd name="connsiteX28670" fmla="*/ 293975 w 1031876"/>
              <a:gd name="connsiteY28670" fmla="*/ 74612 h 1106488"/>
              <a:gd name="connsiteX28671" fmla="*/ 293162 w 1031876"/>
              <a:gd name="connsiteY28671" fmla="*/ 80296 h 1106488"/>
              <a:gd name="connsiteX28672" fmla="*/ 287179 w 1031876"/>
              <a:gd name="connsiteY28672" fmla="*/ 81150 h 1106488"/>
              <a:gd name="connsiteX28673" fmla="*/ 293162 w 1031876"/>
              <a:gd name="connsiteY28673" fmla="*/ 75173 h 1106488"/>
              <a:gd name="connsiteX28674" fmla="*/ 293724 w 1031876"/>
              <a:gd name="connsiteY28674" fmla="*/ 74612 h 1106488"/>
              <a:gd name="connsiteX28675" fmla="*/ 293688 w 1031876"/>
              <a:gd name="connsiteY28675" fmla="*/ 74612 h 1106488"/>
              <a:gd name="connsiteX28676" fmla="*/ 293682 w 1031876"/>
              <a:gd name="connsiteY28676" fmla="*/ 74612 h 1106488"/>
              <a:gd name="connsiteX28677" fmla="*/ 288156 w 1031876"/>
              <a:gd name="connsiteY28677" fmla="*/ 79442 h 1106488"/>
              <a:gd name="connsiteX28678" fmla="*/ 290598 w 1031876"/>
              <a:gd name="connsiteY28678" fmla="*/ 75173 h 1106488"/>
              <a:gd name="connsiteX28679" fmla="*/ 292846 w 1031876"/>
              <a:gd name="connsiteY28679" fmla="*/ 74612 h 1106488"/>
              <a:gd name="connsiteX28680" fmla="*/ 291307 w 1031876"/>
              <a:gd name="connsiteY28680" fmla="*/ 74612 h 1106488"/>
              <a:gd name="connsiteX28681" fmla="*/ 288727 w 1031876"/>
              <a:gd name="connsiteY28681" fmla="*/ 74612 h 1106488"/>
              <a:gd name="connsiteX28682" fmla="*/ 288132 w 1031876"/>
              <a:gd name="connsiteY28682" fmla="*/ 74612 h 1106488"/>
              <a:gd name="connsiteX28683" fmla="*/ 287867 w 1031876"/>
              <a:gd name="connsiteY28683" fmla="*/ 74612 h 1106488"/>
              <a:gd name="connsiteX28684" fmla="*/ 290686 w 1031876"/>
              <a:gd name="connsiteY28684" fmla="*/ 73125 h 1106488"/>
              <a:gd name="connsiteX28685" fmla="*/ 287341 w 1031876"/>
              <a:gd name="connsiteY28685" fmla="*/ 74612 h 1106488"/>
              <a:gd name="connsiteX28686" fmla="*/ 287867 w 1031876"/>
              <a:gd name="connsiteY28686" fmla="*/ 74612 h 1106488"/>
              <a:gd name="connsiteX28687" fmla="*/ 280988 w 1031876"/>
              <a:gd name="connsiteY28687" fmla="*/ 80962 h 1106488"/>
              <a:gd name="connsiteX28688" fmla="*/ 280988 w 1031876"/>
              <a:gd name="connsiteY28688" fmla="*/ 80168 h 1106488"/>
              <a:gd name="connsiteX28689" fmla="*/ 280988 w 1031876"/>
              <a:gd name="connsiteY28689" fmla="*/ 75142 h 1106488"/>
              <a:gd name="connsiteX28690" fmla="*/ 280195 w 1031876"/>
              <a:gd name="connsiteY28690" fmla="*/ 74613 h 1106488"/>
              <a:gd name="connsiteX28691" fmla="*/ 280988 w 1031876"/>
              <a:gd name="connsiteY28691" fmla="*/ 74613 h 1106488"/>
              <a:gd name="connsiteX28692" fmla="*/ 280988 w 1031876"/>
              <a:gd name="connsiteY28692" fmla="*/ 74612 h 1106488"/>
              <a:gd name="connsiteX28693" fmla="*/ 284428 w 1031876"/>
              <a:gd name="connsiteY28693" fmla="*/ 74612 h 1106488"/>
              <a:gd name="connsiteX28694" fmla="*/ 287338 w 1031876"/>
              <a:gd name="connsiteY28694" fmla="*/ 74612 h 1106488"/>
              <a:gd name="connsiteX28695" fmla="*/ 287339 w 1031876"/>
              <a:gd name="connsiteY28695" fmla="*/ 74612 h 1106488"/>
              <a:gd name="connsiteX28696" fmla="*/ 287340 w 1031876"/>
              <a:gd name="connsiteY28696" fmla="*/ 74612 h 1106488"/>
              <a:gd name="connsiteX28697" fmla="*/ 290911 w 1031876"/>
              <a:gd name="connsiteY28697" fmla="*/ 71438 h 1106488"/>
              <a:gd name="connsiteX28698" fmla="*/ 294482 w 1031876"/>
              <a:gd name="connsiteY28698" fmla="*/ 68263 h 1106488"/>
              <a:gd name="connsiteX28699" fmla="*/ 294747 w 1031876"/>
              <a:gd name="connsiteY28699" fmla="*/ 68263 h 1106488"/>
              <a:gd name="connsiteX28700" fmla="*/ 294747 w 1031876"/>
              <a:gd name="connsiteY28700" fmla="*/ 68262 h 1106488"/>
              <a:gd name="connsiteX28701" fmla="*/ 294749 w 1031876"/>
              <a:gd name="connsiteY28701" fmla="*/ 68263 h 1106488"/>
              <a:gd name="connsiteX28702" fmla="*/ 298054 w 1031876"/>
              <a:gd name="connsiteY28702" fmla="*/ 68263 h 1106488"/>
              <a:gd name="connsiteX28703" fmla="*/ 300832 w 1031876"/>
              <a:gd name="connsiteY28703" fmla="*/ 68263 h 1106488"/>
              <a:gd name="connsiteX28704" fmla="*/ 301622 w 1031876"/>
              <a:gd name="connsiteY28704" fmla="*/ 68263 h 1106488"/>
              <a:gd name="connsiteX28705" fmla="*/ 301625 w 1031876"/>
              <a:gd name="connsiteY28705" fmla="*/ 68262 h 1106488"/>
              <a:gd name="connsiteX28706" fmla="*/ 301625 w 1031876"/>
              <a:gd name="connsiteY28706" fmla="*/ 68262 h 1106488"/>
              <a:gd name="connsiteX28707" fmla="*/ 301628 w 1031876"/>
              <a:gd name="connsiteY28707" fmla="*/ 68261 h 1106488"/>
              <a:gd name="connsiteX28708" fmla="*/ 304801 w 1031876"/>
              <a:gd name="connsiteY28708" fmla="*/ 65088 h 1106488"/>
              <a:gd name="connsiteX28709" fmla="*/ 307976 w 1031876"/>
              <a:gd name="connsiteY28709" fmla="*/ 61913 h 1106488"/>
              <a:gd name="connsiteX28710" fmla="*/ 304801 w 1031876"/>
              <a:gd name="connsiteY28710" fmla="*/ 67469 h 1106488"/>
              <a:gd name="connsiteX28711" fmla="*/ 301650 w 1031876"/>
              <a:gd name="connsiteY28711" fmla="*/ 68257 h 1106488"/>
              <a:gd name="connsiteX28712" fmla="*/ 305594 w 1031876"/>
              <a:gd name="connsiteY28712" fmla="*/ 67468 h 1106488"/>
              <a:gd name="connsiteX28713" fmla="*/ 308661 w 1031876"/>
              <a:gd name="connsiteY28713" fmla="*/ 65516 h 1106488"/>
              <a:gd name="connsiteX28714" fmla="*/ 307975 w 1031876"/>
              <a:gd name="connsiteY28714" fmla="*/ 68262 h 1106488"/>
              <a:gd name="connsiteX28715" fmla="*/ 307692 w 1031876"/>
              <a:gd name="connsiteY28715" fmla="*/ 68262 h 1106488"/>
              <a:gd name="connsiteX28716" fmla="*/ 307692 w 1031876"/>
              <a:gd name="connsiteY28716" fmla="*/ 68343 h 1106488"/>
              <a:gd name="connsiteX28717" fmla="*/ 307692 w 1031876"/>
              <a:gd name="connsiteY28717" fmla="*/ 68424 h 1106488"/>
              <a:gd name="connsiteX28718" fmla="*/ 307975 w 1031876"/>
              <a:gd name="connsiteY28718" fmla="*/ 68262 h 1106488"/>
              <a:gd name="connsiteX28719" fmla="*/ 307692 w 1031876"/>
              <a:gd name="connsiteY28719" fmla="*/ 68545 h 1106488"/>
              <a:gd name="connsiteX28720" fmla="*/ 307692 w 1031876"/>
              <a:gd name="connsiteY28720" fmla="*/ 70904 h 1106488"/>
              <a:gd name="connsiteX28721" fmla="*/ 307692 w 1031876"/>
              <a:gd name="connsiteY28721" fmla="*/ 74320 h 1106488"/>
              <a:gd name="connsiteX28722" fmla="*/ 305128 w 1031876"/>
              <a:gd name="connsiteY28722" fmla="*/ 73466 h 1106488"/>
              <a:gd name="connsiteX28723" fmla="*/ 306899 w 1031876"/>
              <a:gd name="connsiteY28723" fmla="*/ 69338 h 1106488"/>
              <a:gd name="connsiteX28724" fmla="*/ 304800 w 1031876"/>
              <a:gd name="connsiteY28724" fmla="*/ 71437 h 1106488"/>
              <a:gd name="connsiteX28725" fmla="*/ 301917 w 1031876"/>
              <a:gd name="connsiteY28725" fmla="*/ 74320 h 1106488"/>
              <a:gd name="connsiteX28726" fmla="*/ 304273 w 1031876"/>
              <a:gd name="connsiteY28726" fmla="*/ 74320 h 1106488"/>
              <a:gd name="connsiteX28727" fmla="*/ 305128 w 1031876"/>
              <a:gd name="connsiteY28727" fmla="*/ 74320 h 1106488"/>
              <a:gd name="connsiteX28728" fmla="*/ 307692 w 1031876"/>
              <a:gd name="connsiteY28728" fmla="*/ 74320 h 1106488"/>
              <a:gd name="connsiteX28729" fmla="*/ 308547 w 1031876"/>
              <a:gd name="connsiteY28729" fmla="*/ 74320 h 1106488"/>
              <a:gd name="connsiteX28730" fmla="*/ 311111 w 1031876"/>
              <a:gd name="connsiteY28730" fmla="*/ 74320 h 1106488"/>
              <a:gd name="connsiteX28731" fmla="*/ 313674 w 1031876"/>
              <a:gd name="connsiteY28731" fmla="*/ 74320 h 1106488"/>
              <a:gd name="connsiteX28732" fmla="*/ 314529 w 1031876"/>
              <a:gd name="connsiteY28732" fmla="*/ 74320 h 1106488"/>
              <a:gd name="connsiteX28733" fmla="*/ 307692 w 1031876"/>
              <a:gd name="connsiteY28733" fmla="*/ 81150 h 1106488"/>
              <a:gd name="connsiteX28734" fmla="*/ 307692 w 1031876"/>
              <a:gd name="connsiteY28734" fmla="*/ 82004 h 1106488"/>
              <a:gd name="connsiteX28735" fmla="*/ 307692 w 1031876"/>
              <a:gd name="connsiteY28735" fmla="*/ 84565 h 1106488"/>
              <a:gd name="connsiteX28736" fmla="*/ 314529 w 1031876"/>
              <a:gd name="connsiteY28736" fmla="*/ 81150 h 1106488"/>
              <a:gd name="connsiteX28737" fmla="*/ 310588 w 1031876"/>
              <a:gd name="connsiteY28737" fmla="*/ 85087 h 1106488"/>
              <a:gd name="connsiteX28738" fmla="*/ 307692 w 1031876"/>
              <a:gd name="connsiteY28738" fmla="*/ 87980 h 1106488"/>
              <a:gd name="connsiteX28739" fmla="*/ 307692 w 1031876"/>
              <a:gd name="connsiteY28739" fmla="*/ 84565 h 1106488"/>
              <a:gd name="connsiteX28740" fmla="*/ 300854 w 1031876"/>
              <a:gd name="connsiteY28740" fmla="*/ 87980 h 1106488"/>
              <a:gd name="connsiteX28741" fmla="*/ 294017 w 1031876"/>
              <a:gd name="connsiteY28741" fmla="*/ 87980 h 1106488"/>
              <a:gd name="connsiteX28742" fmla="*/ 294017 w 1031876"/>
              <a:gd name="connsiteY28742" fmla="*/ 94811 h 1106488"/>
              <a:gd name="connsiteX28743" fmla="*/ 300854 w 1031876"/>
              <a:gd name="connsiteY28743" fmla="*/ 87980 h 1106488"/>
              <a:gd name="connsiteX28744" fmla="*/ 300854 w 1031876"/>
              <a:gd name="connsiteY28744" fmla="*/ 94811 h 1106488"/>
              <a:gd name="connsiteX28745" fmla="*/ 307692 w 1031876"/>
              <a:gd name="connsiteY28745" fmla="*/ 87980 h 1106488"/>
              <a:gd name="connsiteX28746" fmla="*/ 307692 w 1031876"/>
              <a:gd name="connsiteY28746" fmla="*/ 90542 h 1106488"/>
              <a:gd name="connsiteX28747" fmla="*/ 307692 w 1031876"/>
              <a:gd name="connsiteY28747" fmla="*/ 91396 h 1106488"/>
              <a:gd name="connsiteX28748" fmla="*/ 307692 w 1031876"/>
              <a:gd name="connsiteY28748" fmla="*/ 94811 h 1106488"/>
              <a:gd name="connsiteX28749" fmla="*/ 314529 w 1031876"/>
              <a:gd name="connsiteY28749" fmla="*/ 87980 h 1106488"/>
              <a:gd name="connsiteX28750" fmla="*/ 315151 w 1031876"/>
              <a:gd name="connsiteY28750" fmla="*/ 85497 h 1106488"/>
              <a:gd name="connsiteX28751" fmla="*/ 315384 w 1031876"/>
              <a:gd name="connsiteY28751" fmla="*/ 87127 h 1106488"/>
              <a:gd name="connsiteX28752" fmla="*/ 321367 w 1031876"/>
              <a:gd name="connsiteY28752" fmla="*/ 87980 h 1106488"/>
              <a:gd name="connsiteX28753" fmla="*/ 328204 w 1031876"/>
              <a:gd name="connsiteY28753" fmla="*/ 94811 h 1106488"/>
              <a:gd name="connsiteX28754" fmla="*/ 321367 w 1031876"/>
              <a:gd name="connsiteY28754" fmla="*/ 94811 h 1106488"/>
              <a:gd name="connsiteX28755" fmla="*/ 328204 w 1031876"/>
              <a:gd name="connsiteY28755" fmla="*/ 94811 h 1106488"/>
              <a:gd name="connsiteX28756" fmla="*/ 328204 w 1031876"/>
              <a:gd name="connsiteY28756" fmla="*/ 93957 h 1106488"/>
              <a:gd name="connsiteX28757" fmla="*/ 328204 w 1031876"/>
              <a:gd name="connsiteY28757" fmla="*/ 90542 h 1106488"/>
              <a:gd name="connsiteX28758" fmla="*/ 328204 w 1031876"/>
              <a:gd name="connsiteY28758" fmla="*/ 87980 h 1106488"/>
              <a:gd name="connsiteX28759" fmla="*/ 328907 w 1031876"/>
              <a:gd name="connsiteY28759" fmla="*/ 87679 h 1106488"/>
              <a:gd name="connsiteX28760" fmla="*/ 329473 w 1031876"/>
              <a:gd name="connsiteY28760" fmla="*/ 85328 h 1106488"/>
              <a:gd name="connsiteX28761" fmla="*/ 331114 w 1031876"/>
              <a:gd name="connsiteY28761" fmla="*/ 84354 h 1106488"/>
              <a:gd name="connsiteX28762" fmla="*/ 329401 w 1031876"/>
              <a:gd name="connsiteY28762" fmla="*/ 87468 h 1106488"/>
              <a:gd name="connsiteX28763" fmla="*/ 332991 w 1031876"/>
              <a:gd name="connsiteY28763" fmla="*/ 85931 h 1106488"/>
              <a:gd name="connsiteX28764" fmla="*/ 334187 w 1031876"/>
              <a:gd name="connsiteY28764" fmla="*/ 85419 h 1106488"/>
              <a:gd name="connsiteX28765" fmla="*/ 335042 w 1031876"/>
              <a:gd name="connsiteY28765" fmla="*/ 87980 h 1106488"/>
              <a:gd name="connsiteX28766" fmla="*/ 335825 w 1031876"/>
              <a:gd name="connsiteY28766" fmla="*/ 87824 h 1106488"/>
              <a:gd name="connsiteX28767" fmla="*/ 339316 w 1031876"/>
              <a:gd name="connsiteY28767" fmla="*/ 87127 h 1106488"/>
              <a:gd name="connsiteX28768" fmla="*/ 348520 w 1031876"/>
              <a:gd name="connsiteY28768" fmla="*/ 81275 h 1106488"/>
              <a:gd name="connsiteX28769" fmla="*/ 342305 w 1031876"/>
              <a:gd name="connsiteY28769" fmla="*/ 83939 h 1106488"/>
              <a:gd name="connsiteX28770" fmla="*/ 341313 w 1031876"/>
              <a:gd name="connsiteY28770" fmla="*/ 80962 h 1106488"/>
              <a:gd name="connsiteX28771" fmla="*/ 342107 w 1031876"/>
              <a:gd name="connsiteY28771" fmla="*/ 80962 h 1106488"/>
              <a:gd name="connsiteX28772" fmla="*/ 342108 w 1031876"/>
              <a:gd name="connsiteY28772" fmla="*/ 80962 h 1106488"/>
              <a:gd name="connsiteX28773" fmla="*/ 344786 w 1031876"/>
              <a:gd name="connsiteY28773" fmla="*/ 80962 h 1106488"/>
              <a:gd name="connsiteX28774" fmla="*/ 345282 w 1031876"/>
              <a:gd name="connsiteY28774" fmla="*/ 80962 h 1106488"/>
              <a:gd name="connsiteX28775" fmla="*/ 348259 w 1031876"/>
              <a:gd name="connsiteY28775" fmla="*/ 80962 h 1106488"/>
              <a:gd name="connsiteX28776" fmla="*/ 348905 w 1031876"/>
              <a:gd name="connsiteY28776" fmla="*/ 80962 h 1106488"/>
              <a:gd name="connsiteX28777" fmla="*/ 352136 w 1031876"/>
              <a:gd name="connsiteY28777" fmla="*/ 77735 h 1106488"/>
              <a:gd name="connsiteX28778" fmla="*/ 354241 w 1031876"/>
              <a:gd name="connsiteY28778" fmla="*/ 75632 h 1106488"/>
              <a:gd name="connsiteX28779" fmla="*/ 352426 w 1031876"/>
              <a:gd name="connsiteY28779" fmla="*/ 76993 h 1106488"/>
              <a:gd name="connsiteX28780" fmla="*/ 349251 w 1031876"/>
              <a:gd name="connsiteY28780" fmla="*/ 74612 h 1106488"/>
              <a:gd name="connsiteX28781" fmla="*/ 350045 w 1031876"/>
              <a:gd name="connsiteY28781" fmla="*/ 74612 h 1106488"/>
              <a:gd name="connsiteX28782" fmla="*/ 352426 w 1031876"/>
              <a:gd name="connsiteY28782" fmla="*/ 74612 h 1106488"/>
              <a:gd name="connsiteX28783" fmla="*/ 353220 w 1031876"/>
              <a:gd name="connsiteY28783" fmla="*/ 74612 h 1106488"/>
              <a:gd name="connsiteX28784" fmla="*/ 355262 w 1031876"/>
              <a:gd name="connsiteY28784" fmla="*/ 74612 h 1106488"/>
              <a:gd name="connsiteX28785" fmla="*/ 355555 w 1031876"/>
              <a:gd name="connsiteY28785" fmla="*/ 74320 h 1106488"/>
              <a:gd name="connsiteX28786" fmla="*/ 355768 w 1031876"/>
              <a:gd name="connsiteY28786" fmla="*/ 74320 h 1106488"/>
              <a:gd name="connsiteX28787" fmla="*/ 355949 w 1031876"/>
              <a:gd name="connsiteY28787" fmla="*/ 74003 h 1106488"/>
              <a:gd name="connsiteX28788" fmla="*/ 349251 w 1031876"/>
              <a:gd name="connsiteY28788" fmla="*/ 74612 h 1106488"/>
              <a:gd name="connsiteX28789" fmla="*/ 355601 w 1031876"/>
              <a:gd name="connsiteY28789" fmla="*/ 71437 h 1106488"/>
              <a:gd name="connsiteX28790" fmla="*/ 358141 w 1031876"/>
              <a:gd name="connsiteY28790" fmla="*/ 70167 h 1106488"/>
              <a:gd name="connsiteX28791" fmla="*/ 358776 w 1031876"/>
              <a:gd name="connsiteY28791" fmla="*/ 69056 h 1106488"/>
              <a:gd name="connsiteX28792" fmla="*/ 361951 w 1031876"/>
              <a:gd name="connsiteY28792" fmla="*/ 68262 h 1106488"/>
              <a:gd name="connsiteX28793" fmla="*/ 360599 w 1031876"/>
              <a:gd name="connsiteY28793" fmla="*/ 70154 h 1106488"/>
              <a:gd name="connsiteX28794" fmla="*/ 361753 w 1031876"/>
              <a:gd name="connsiteY28794" fmla="*/ 69056 h 1106488"/>
              <a:gd name="connsiteX28795" fmla="*/ 362586 w 1031876"/>
              <a:gd name="connsiteY28795" fmla="*/ 68262 h 1106488"/>
              <a:gd name="connsiteX28796" fmla="*/ 365920 w 1031876"/>
              <a:gd name="connsiteY28796" fmla="*/ 68262 h 1106488"/>
              <a:gd name="connsiteX28797" fmla="*/ 366754 w 1031876"/>
              <a:gd name="connsiteY28797" fmla="*/ 68262 h 1106488"/>
              <a:gd name="connsiteX28798" fmla="*/ 369095 w 1031876"/>
              <a:gd name="connsiteY28798" fmla="*/ 68262 h 1106488"/>
              <a:gd name="connsiteX28799" fmla="*/ 369254 w 1031876"/>
              <a:gd name="connsiteY28799" fmla="*/ 68262 h 1106488"/>
              <a:gd name="connsiteX28800" fmla="*/ 369128 w 1031876"/>
              <a:gd name="connsiteY28800" fmla="*/ 68279 h 1106488"/>
              <a:gd name="connsiteX28801" fmla="*/ 370993 w 1031876"/>
              <a:gd name="connsiteY28801" fmla="*/ 69254 h 1106488"/>
              <a:gd name="connsiteX28802" fmla="*/ 368202 w 1031876"/>
              <a:gd name="connsiteY28802" fmla="*/ 71437 h 1106488"/>
              <a:gd name="connsiteX28803" fmla="*/ 367357 w 1031876"/>
              <a:gd name="connsiteY28803" fmla="*/ 71866 h 1106488"/>
              <a:gd name="connsiteX28804" fmla="*/ 369084 w 1031876"/>
              <a:gd name="connsiteY28804" fmla="*/ 68285 h 1106488"/>
              <a:gd name="connsiteX28805" fmla="*/ 363420 w 1031876"/>
              <a:gd name="connsiteY28805" fmla="*/ 69056 h 1106488"/>
              <a:gd name="connsiteX28806" fmla="*/ 362639 w 1031876"/>
              <a:gd name="connsiteY28806" fmla="*/ 74263 h 1106488"/>
              <a:gd name="connsiteX28807" fmla="*/ 367357 w 1031876"/>
              <a:gd name="connsiteY28807" fmla="*/ 71866 h 1106488"/>
              <a:gd name="connsiteX28808" fmla="*/ 366416 w 1031876"/>
              <a:gd name="connsiteY28808" fmla="*/ 73818 h 1106488"/>
              <a:gd name="connsiteX28809" fmla="*/ 368108 w 1031876"/>
              <a:gd name="connsiteY28809" fmla="*/ 74320 h 1106488"/>
              <a:gd name="connsiteX28810" fmla="*/ 369230 w 1031876"/>
              <a:gd name="connsiteY28810" fmla="*/ 74320 h 1106488"/>
              <a:gd name="connsiteX28811" fmla="*/ 368621 w 1031876"/>
              <a:gd name="connsiteY28811" fmla="*/ 74472 h 1106488"/>
              <a:gd name="connsiteX28812" fmla="*/ 369095 w 1031876"/>
              <a:gd name="connsiteY28812" fmla="*/ 74612 h 1106488"/>
              <a:gd name="connsiteX28813" fmla="*/ 368059 w 1031876"/>
              <a:gd name="connsiteY28813" fmla="*/ 74612 h 1106488"/>
              <a:gd name="connsiteX28814" fmla="*/ 365811 w 1031876"/>
              <a:gd name="connsiteY28814" fmla="*/ 75173 h 1106488"/>
              <a:gd name="connsiteX28815" fmla="*/ 364012 w 1031876"/>
              <a:gd name="connsiteY28815" fmla="*/ 78319 h 1106488"/>
              <a:gd name="connsiteX28816" fmla="*/ 362392 w 1031876"/>
              <a:gd name="connsiteY28816" fmla="*/ 78589 h 1106488"/>
              <a:gd name="connsiteX28817" fmla="*/ 362392 w 1031876"/>
              <a:gd name="connsiteY28817" fmla="*/ 74612 h 1106488"/>
              <a:gd name="connsiteX28818" fmla="*/ 362225 w 1031876"/>
              <a:gd name="connsiteY28818" fmla="*/ 74612 h 1106488"/>
              <a:gd name="connsiteX28819" fmla="*/ 358974 w 1031876"/>
              <a:gd name="connsiteY28819" fmla="*/ 80296 h 1106488"/>
              <a:gd name="connsiteX28820" fmla="*/ 355555 w 1031876"/>
              <a:gd name="connsiteY28820" fmla="*/ 81150 h 1106488"/>
              <a:gd name="connsiteX28821" fmla="*/ 362392 w 1031876"/>
              <a:gd name="connsiteY28821" fmla="*/ 81150 h 1106488"/>
              <a:gd name="connsiteX28822" fmla="*/ 369230 w 1031876"/>
              <a:gd name="connsiteY28822" fmla="*/ 81150 h 1106488"/>
              <a:gd name="connsiteX28823" fmla="*/ 369230 w 1031876"/>
              <a:gd name="connsiteY28823" fmla="*/ 74320 h 1106488"/>
              <a:gd name="connsiteX28824" fmla="*/ 370940 w 1031876"/>
              <a:gd name="connsiteY28824" fmla="*/ 74320 h 1106488"/>
              <a:gd name="connsiteX28825" fmla="*/ 371794 w 1031876"/>
              <a:gd name="connsiteY28825" fmla="*/ 74320 h 1106488"/>
              <a:gd name="connsiteX28826" fmla="*/ 372649 w 1031876"/>
              <a:gd name="connsiteY28826" fmla="*/ 74320 h 1106488"/>
              <a:gd name="connsiteX28827" fmla="*/ 375213 w 1031876"/>
              <a:gd name="connsiteY28827" fmla="*/ 74320 h 1106488"/>
              <a:gd name="connsiteX28828" fmla="*/ 376068 w 1031876"/>
              <a:gd name="connsiteY28828" fmla="*/ 74320 h 1106488"/>
              <a:gd name="connsiteX28829" fmla="*/ 376361 w 1031876"/>
              <a:gd name="connsiteY28829" fmla="*/ 74612 h 1106488"/>
              <a:gd name="connsiteX28830" fmla="*/ 379866 w 1031876"/>
              <a:gd name="connsiteY28830" fmla="*/ 78114 h 1106488"/>
              <a:gd name="connsiteX28831" fmla="*/ 376068 w 1031876"/>
              <a:gd name="connsiteY28831" fmla="*/ 81150 h 1106488"/>
              <a:gd name="connsiteX28832" fmla="*/ 380854 w 1031876"/>
              <a:gd name="connsiteY28832" fmla="*/ 79101 h 1106488"/>
              <a:gd name="connsiteX28833" fmla="*/ 382050 w 1031876"/>
              <a:gd name="connsiteY28833" fmla="*/ 80296 h 1106488"/>
              <a:gd name="connsiteX28834" fmla="*/ 382905 w 1031876"/>
              <a:gd name="connsiteY28834" fmla="*/ 81150 h 1106488"/>
              <a:gd name="connsiteX28835" fmla="*/ 382050 w 1031876"/>
              <a:gd name="connsiteY28835" fmla="*/ 78589 h 1106488"/>
              <a:gd name="connsiteX28836" fmla="*/ 380854 w 1031876"/>
              <a:gd name="connsiteY28836" fmla="*/ 79101 h 1106488"/>
              <a:gd name="connsiteX28837" fmla="*/ 379866 w 1031876"/>
              <a:gd name="connsiteY28837" fmla="*/ 78114 h 1106488"/>
              <a:gd name="connsiteX28838" fmla="*/ 380341 w 1031876"/>
              <a:gd name="connsiteY28838" fmla="*/ 77735 h 1106488"/>
              <a:gd name="connsiteX28839" fmla="*/ 382905 w 1031876"/>
              <a:gd name="connsiteY28839" fmla="*/ 76803 h 1106488"/>
              <a:gd name="connsiteX28840" fmla="*/ 389743 w 1031876"/>
              <a:gd name="connsiteY28840" fmla="*/ 74320 h 1106488"/>
              <a:gd name="connsiteX28841" fmla="*/ 393162 w 1031876"/>
              <a:gd name="connsiteY28841" fmla="*/ 73466 h 1106488"/>
              <a:gd name="connsiteX28842" fmla="*/ 394363 w 1031876"/>
              <a:gd name="connsiteY28842" fmla="*/ 71366 h 1106488"/>
              <a:gd name="connsiteX28843" fmla="*/ 396580 w 1031876"/>
              <a:gd name="connsiteY28843" fmla="*/ 74320 h 1106488"/>
              <a:gd name="connsiteX28844" fmla="*/ 396580 w 1031876"/>
              <a:gd name="connsiteY28844" fmla="*/ 70904 h 1106488"/>
              <a:gd name="connsiteX28845" fmla="*/ 396580 w 1031876"/>
              <a:gd name="connsiteY28845" fmla="*/ 68262 h 1106488"/>
              <a:gd name="connsiteX28846" fmla="*/ 396580 w 1031876"/>
              <a:gd name="connsiteY28846" fmla="*/ 67489 h 1106488"/>
              <a:gd name="connsiteX28847" fmla="*/ 403418 w 1031876"/>
              <a:gd name="connsiteY28847" fmla="*/ 67489 h 1106488"/>
              <a:gd name="connsiteX28848" fmla="*/ 404661 w 1031876"/>
              <a:gd name="connsiteY28848" fmla="*/ 67489 h 1106488"/>
              <a:gd name="connsiteX28849" fmla="*/ 413545 w 1031876"/>
              <a:gd name="connsiteY28849" fmla="*/ 62706 h 1106488"/>
              <a:gd name="connsiteX28850" fmla="*/ 416032 w 1031876"/>
              <a:gd name="connsiteY28850" fmla="*/ 62514 h 1106488"/>
              <a:gd name="connsiteX28851" fmla="*/ 417093 w 1031876"/>
              <a:gd name="connsiteY28851" fmla="*/ 60659 h 1106488"/>
              <a:gd name="connsiteX28852" fmla="*/ 417093 w 1031876"/>
              <a:gd name="connsiteY28852" fmla="*/ 62433 h 1106488"/>
              <a:gd name="connsiteX28853" fmla="*/ 422577 w 1031876"/>
              <a:gd name="connsiteY28853" fmla="*/ 62011 h 1106488"/>
              <a:gd name="connsiteX28854" fmla="*/ 423931 w 1031876"/>
              <a:gd name="connsiteY28854" fmla="*/ 60659 h 1106488"/>
              <a:gd name="connsiteX28855" fmla="*/ 423613 w 1031876"/>
              <a:gd name="connsiteY28855" fmla="*/ 61931 h 1106488"/>
              <a:gd name="connsiteX28856" fmla="*/ 423864 w 1031876"/>
              <a:gd name="connsiteY28856" fmla="*/ 61912 h 1106488"/>
              <a:gd name="connsiteX28857" fmla="*/ 423610 w 1031876"/>
              <a:gd name="connsiteY28857" fmla="*/ 61941 h 1106488"/>
              <a:gd name="connsiteX28858" fmla="*/ 423076 w 1031876"/>
              <a:gd name="connsiteY28858" fmla="*/ 64074 h 1106488"/>
              <a:gd name="connsiteX28859" fmla="*/ 417093 w 1031876"/>
              <a:gd name="connsiteY28859" fmla="*/ 67489 h 1106488"/>
              <a:gd name="connsiteX28860" fmla="*/ 420512 w 1031876"/>
              <a:gd name="connsiteY28860" fmla="*/ 64074 h 1106488"/>
              <a:gd name="connsiteX28861" fmla="*/ 422521 w 1031876"/>
              <a:gd name="connsiteY28861" fmla="*/ 62067 h 1106488"/>
              <a:gd name="connsiteX28862" fmla="*/ 417093 w 1031876"/>
              <a:gd name="connsiteY28862" fmla="*/ 62693 h 1106488"/>
              <a:gd name="connsiteX28863" fmla="*/ 417093 w 1031876"/>
              <a:gd name="connsiteY28863" fmla="*/ 66635 h 1106488"/>
              <a:gd name="connsiteX28864" fmla="*/ 417093 w 1031876"/>
              <a:gd name="connsiteY28864" fmla="*/ 67489 h 1106488"/>
              <a:gd name="connsiteX28865" fmla="*/ 417948 w 1031876"/>
              <a:gd name="connsiteY28865" fmla="*/ 67489 h 1106488"/>
              <a:gd name="connsiteX28866" fmla="*/ 423076 w 1031876"/>
              <a:gd name="connsiteY28866" fmla="*/ 67489 h 1106488"/>
              <a:gd name="connsiteX28867" fmla="*/ 423931 w 1031876"/>
              <a:gd name="connsiteY28867" fmla="*/ 67489 h 1106488"/>
              <a:gd name="connsiteX28868" fmla="*/ 430768 w 1031876"/>
              <a:gd name="connsiteY28868" fmla="*/ 61513 h 1106488"/>
              <a:gd name="connsiteX28869" fmla="*/ 431745 w 1031876"/>
              <a:gd name="connsiteY28869" fmla="*/ 61391 h 1106488"/>
              <a:gd name="connsiteX28870" fmla="*/ 433807 w 1031876"/>
              <a:gd name="connsiteY28870" fmla="*/ 62936 h 1106488"/>
              <a:gd name="connsiteX28871" fmla="*/ 430768 w 1031876"/>
              <a:gd name="connsiteY28871" fmla="*/ 67489 h 1106488"/>
              <a:gd name="connsiteX28872" fmla="*/ 431623 w 1031876"/>
              <a:gd name="connsiteY28872" fmla="*/ 66635 h 1106488"/>
              <a:gd name="connsiteX28873" fmla="*/ 434871 w 1031876"/>
              <a:gd name="connsiteY28873" fmla="*/ 63391 h 1106488"/>
              <a:gd name="connsiteX28874" fmla="*/ 437606 w 1031876"/>
              <a:gd name="connsiteY28874" fmla="*/ 67489 h 1106488"/>
              <a:gd name="connsiteX28875" fmla="*/ 444444 w 1031876"/>
              <a:gd name="connsiteY28875" fmla="*/ 67489 h 1106488"/>
              <a:gd name="connsiteX28876" fmla="*/ 451281 w 1031876"/>
              <a:gd name="connsiteY28876" fmla="*/ 60659 h 1106488"/>
              <a:gd name="connsiteX28877" fmla="*/ 444138 w 1031876"/>
              <a:gd name="connsiteY28877" fmla="*/ 62799 h 1106488"/>
              <a:gd name="connsiteX28878" fmla="*/ 444444 w 1031876"/>
              <a:gd name="connsiteY28878" fmla="*/ 60659 h 1106488"/>
              <a:gd name="connsiteX28879" fmla="*/ 441025 w 1031876"/>
              <a:gd name="connsiteY28879" fmla="*/ 61513 h 1106488"/>
              <a:gd name="connsiteX28880" fmla="*/ 438700 w 1031876"/>
              <a:gd name="connsiteY28880" fmla="*/ 65577 h 1106488"/>
              <a:gd name="connsiteX28881" fmla="*/ 438461 w 1031876"/>
              <a:gd name="connsiteY28881" fmla="*/ 65781 h 1106488"/>
              <a:gd name="connsiteX28882" fmla="*/ 437606 w 1031876"/>
              <a:gd name="connsiteY28882" fmla="*/ 60659 h 1106488"/>
              <a:gd name="connsiteX28883" fmla="*/ 430768 w 1031876"/>
              <a:gd name="connsiteY28883" fmla="*/ 60659 h 1106488"/>
              <a:gd name="connsiteX28884" fmla="*/ 437606 w 1031876"/>
              <a:gd name="connsiteY28884" fmla="*/ 53828 h 1106488"/>
              <a:gd name="connsiteX28885" fmla="*/ 441025 w 1031876"/>
              <a:gd name="connsiteY28885" fmla="*/ 53828 h 1106488"/>
              <a:gd name="connsiteX28886" fmla="*/ 443589 w 1031876"/>
              <a:gd name="connsiteY28886" fmla="*/ 53828 h 1106488"/>
              <a:gd name="connsiteX28887" fmla="*/ 444444 w 1031876"/>
              <a:gd name="connsiteY28887" fmla="*/ 53828 h 1106488"/>
              <a:gd name="connsiteX28888" fmla="*/ 447008 w 1031876"/>
              <a:gd name="connsiteY28888" fmla="*/ 53828 h 1106488"/>
              <a:gd name="connsiteX28889" fmla="*/ 447863 w 1031876"/>
              <a:gd name="connsiteY28889" fmla="*/ 53828 h 1106488"/>
              <a:gd name="connsiteX28890" fmla="*/ 449572 w 1031876"/>
              <a:gd name="connsiteY28890" fmla="*/ 53828 h 1106488"/>
              <a:gd name="connsiteX28891" fmla="*/ 451281 w 1031876"/>
              <a:gd name="connsiteY28891" fmla="*/ 53828 h 1106488"/>
              <a:gd name="connsiteX28892" fmla="*/ 458119 w 1031876"/>
              <a:gd name="connsiteY28892" fmla="*/ 46998 h 1106488"/>
              <a:gd name="connsiteX28893" fmla="*/ 458119 w 1031876"/>
              <a:gd name="connsiteY28893" fmla="*/ 51267 h 1106488"/>
              <a:gd name="connsiteX28894" fmla="*/ 458119 w 1031876"/>
              <a:gd name="connsiteY28894" fmla="*/ 52974 h 1106488"/>
              <a:gd name="connsiteX28895" fmla="*/ 458119 w 1031876"/>
              <a:gd name="connsiteY28895" fmla="*/ 53828 h 1106488"/>
              <a:gd name="connsiteX28896" fmla="*/ 464956 w 1031876"/>
              <a:gd name="connsiteY28896" fmla="*/ 46998 h 1106488"/>
              <a:gd name="connsiteX28897" fmla="*/ 471794 w 1031876"/>
              <a:gd name="connsiteY28897" fmla="*/ 46998 h 1106488"/>
              <a:gd name="connsiteX28898" fmla="*/ 475213 w 1031876"/>
              <a:gd name="connsiteY28898" fmla="*/ 43583 h 1106488"/>
              <a:gd name="connsiteX28899" fmla="*/ 477838 w 1031876"/>
              <a:gd name="connsiteY28899" fmla="*/ 40960 h 1106488"/>
              <a:gd name="connsiteX28900" fmla="*/ 477838 w 1031876"/>
              <a:gd name="connsiteY28900" fmla="*/ 40283 h 1106488"/>
              <a:gd name="connsiteX28901" fmla="*/ 477838 w 1031876"/>
              <a:gd name="connsiteY28901" fmla="*/ 38298 h 1106488"/>
              <a:gd name="connsiteX28902" fmla="*/ 477838 w 1031876"/>
              <a:gd name="connsiteY28902" fmla="*/ 33338 h 1106488"/>
              <a:gd name="connsiteX28903" fmla="*/ 477763 w 1031876"/>
              <a:gd name="connsiteY28903" fmla="*/ 33338 h 1106488"/>
              <a:gd name="connsiteX28904" fmla="*/ 474663 w 1031876"/>
              <a:gd name="connsiteY28904" fmla="*/ 33338 h 1106488"/>
              <a:gd name="connsiteX28905" fmla="*/ 474290 w 1031876"/>
              <a:gd name="connsiteY28905" fmla="*/ 33338 h 1106488"/>
              <a:gd name="connsiteX28906" fmla="*/ 473869 w 1031876"/>
              <a:gd name="connsiteY28906" fmla="*/ 33338 h 1106488"/>
              <a:gd name="connsiteX28907" fmla="*/ 473076 w 1031876"/>
              <a:gd name="connsiteY28907" fmla="*/ 33338 h 1106488"/>
              <a:gd name="connsiteX28908" fmla="*/ 473076 w 1031876"/>
              <a:gd name="connsiteY28908" fmla="*/ 34926 h 1106488"/>
              <a:gd name="connsiteX28909" fmla="*/ 471488 w 1031876"/>
              <a:gd name="connsiteY28909" fmla="*/ 34926 h 1106488"/>
              <a:gd name="connsiteX28910" fmla="*/ 471488 w 1031876"/>
              <a:gd name="connsiteY28910" fmla="*/ 33338 h 1106488"/>
              <a:gd name="connsiteX28911" fmla="*/ 471686 w 1031876"/>
              <a:gd name="connsiteY28911" fmla="*/ 33338 h 1106488"/>
              <a:gd name="connsiteX28912" fmla="*/ 478631 w 1031876"/>
              <a:gd name="connsiteY28912" fmla="*/ 26988 h 1106488"/>
              <a:gd name="connsiteX28913" fmla="*/ 479499 w 1031876"/>
              <a:gd name="connsiteY28913" fmla="*/ 26988 h 1106488"/>
              <a:gd name="connsiteX28914" fmla="*/ 479558 w 1031876"/>
              <a:gd name="connsiteY28914" fmla="*/ 26988 h 1106488"/>
              <a:gd name="connsiteX28915" fmla="*/ 482104 w 1031876"/>
              <a:gd name="connsiteY28915" fmla="*/ 26988 h 1106488"/>
              <a:gd name="connsiteX28916" fmla="*/ 482972 w 1031876"/>
              <a:gd name="connsiteY28916" fmla="*/ 26988 h 1106488"/>
              <a:gd name="connsiteX28917" fmla="*/ 484717 w 1031876"/>
              <a:gd name="connsiteY28917" fmla="*/ 26988 h 1106488"/>
              <a:gd name="connsiteX28918" fmla="*/ 485577 w 1031876"/>
              <a:gd name="connsiteY28918" fmla="*/ 26988 h 1106488"/>
              <a:gd name="connsiteX28919" fmla="*/ 482104 w 1031876"/>
              <a:gd name="connsiteY28919" fmla="*/ 30163 h 1106488"/>
              <a:gd name="connsiteX28920" fmla="*/ 478632 w 1031876"/>
              <a:gd name="connsiteY28920" fmla="*/ 33337 h 1106488"/>
              <a:gd name="connsiteX28921" fmla="*/ 478635 w 1031876"/>
              <a:gd name="connsiteY28921" fmla="*/ 33337 h 1106488"/>
              <a:gd name="connsiteX28922" fmla="*/ 487313 w 1031876"/>
              <a:gd name="connsiteY28922" fmla="*/ 30957 h 1106488"/>
              <a:gd name="connsiteX28923" fmla="*/ 486966 w 1031876"/>
              <a:gd name="connsiteY28923" fmla="*/ 31432 h 1106488"/>
              <a:gd name="connsiteX28924" fmla="*/ 485577 w 1031876"/>
              <a:gd name="connsiteY28924" fmla="*/ 32544 h 1106488"/>
              <a:gd name="connsiteX28925" fmla="*/ 478640 w 1031876"/>
              <a:gd name="connsiteY28925" fmla="*/ 33337 h 1106488"/>
              <a:gd name="connsiteX28926" fmla="*/ 478830 w 1031876"/>
              <a:gd name="connsiteY28926" fmla="*/ 33337 h 1106488"/>
              <a:gd name="connsiteX28927" fmla="*/ 485578 w 1031876"/>
              <a:gd name="connsiteY28927" fmla="*/ 33337 h 1106488"/>
              <a:gd name="connsiteX28928" fmla="*/ 485776 w 1031876"/>
              <a:gd name="connsiteY28928" fmla="*/ 33337 h 1106488"/>
              <a:gd name="connsiteX28929" fmla="*/ 481807 w 1031876"/>
              <a:gd name="connsiteY28929" fmla="*/ 34329 h 1106488"/>
              <a:gd name="connsiteX28930" fmla="*/ 478258 w 1031876"/>
              <a:gd name="connsiteY28930" fmla="*/ 40540 h 1106488"/>
              <a:gd name="connsiteX28931" fmla="*/ 478631 w 1031876"/>
              <a:gd name="connsiteY28931" fmla="*/ 40167 h 1106488"/>
              <a:gd name="connsiteX28932" fmla="*/ 485469 w 1031876"/>
              <a:gd name="connsiteY28932" fmla="*/ 40167 h 1106488"/>
              <a:gd name="connsiteX28933" fmla="*/ 488888 w 1031876"/>
              <a:gd name="connsiteY28933" fmla="*/ 40167 h 1106488"/>
              <a:gd name="connsiteX28934" fmla="*/ 488898 w 1031876"/>
              <a:gd name="connsiteY28934" fmla="*/ 40167 h 1106488"/>
              <a:gd name="connsiteX28935" fmla="*/ 485776 w 1031876"/>
              <a:gd name="connsiteY28935" fmla="*/ 33337 h 1106488"/>
              <a:gd name="connsiteX28936" fmla="*/ 491332 w 1031876"/>
              <a:gd name="connsiteY28936" fmla="*/ 34329 h 1106488"/>
              <a:gd name="connsiteX28937" fmla="*/ 491999 w 1031876"/>
              <a:gd name="connsiteY28937" fmla="*/ 40167 h 1106488"/>
              <a:gd name="connsiteX28938" fmla="*/ 492307 w 1031876"/>
              <a:gd name="connsiteY28938" fmla="*/ 40167 h 1106488"/>
              <a:gd name="connsiteX28939" fmla="*/ 495726 w 1031876"/>
              <a:gd name="connsiteY28939" fmla="*/ 40167 h 1106488"/>
              <a:gd name="connsiteX28940" fmla="*/ 496580 w 1031876"/>
              <a:gd name="connsiteY28940" fmla="*/ 40167 h 1106488"/>
              <a:gd name="connsiteX28941" fmla="*/ 497858 w 1031876"/>
              <a:gd name="connsiteY28941" fmla="*/ 40167 h 1106488"/>
              <a:gd name="connsiteX28942" fmla="*/ 494210 w 1031876"/>
              <a:gd name="connsiteY28942" fmla="*/ 37306 h 1106488"/>
              <a:gd name="connsiteX28943" fmla="*/ 499269 w 1031876"/>
              <a:gd name="connsiteY28943" fmla="*/ 33338 h 1106488"/>
              <a:gd name="connsiteX28944" fmla="*/ 496740 w 1031876"/>
              <a:gd name="connsiteY28944" fmla="*/ 37306 h 1106488"/>
              <a:gd name="connsiteX28945" fmla="*/ 498564 w 1031876"/>
              <a:gd name="connsiteY28945" fmla="*/ 40167 h 1106488"/>
              <a:gd name="connsiteX28946" fmla="*/ 499144 w 1031876"/>
              <a:gd name="connsiteY28946" fmla="*/ 40167 h 1106488"/>
              <a:gd name="connsiteX28947" fmla="*/ 499270 w 1031876"/>
              <a:gd name="connsiteY28947" fmla="*/ 40167 h 1106488"/>
              <a:gd name="connsiteX28948" fmla="*/ 499270 w 1031876"/>
              <a:gd name="connsiteY28948" fmla="*/ 37306 h 1106488"/>
              <a:gd name="connsiteX28949" fmla="*/ 499270 w 1031876"/>
              <a:gd name="connsiteY28949" fmla="*/ 33338 h 1106488"/>
              <a:gd name="connsiteX28950" fmla="*/ 499270 w 1031876"/>
              <a:gd name="connsiteY28950" fmla="*/ 33337 h 1106488"/>
              <a:gd name="connsiteX28951" fmla="*/ 499271 w 1031876"/>
              <a:gd name="connsiteY28951" fmla="*/ 33338 h 1106488"/>
              <a:gd name="connsiteX28952" fmla="*/ 501800 w 1031876"/>
              <a:gd name="connsiteY28952" fmla="*/ 37306 h 1106488"/>
              <a:gd name="connsiteX28953" fmla="*/ 499976 w 1031876"/>
              <a:gd name="connsiteY28953" fmla="*/ 40167 h 1106488"/>
              <a:gd name="connsiteX28954" fmla="*/ 505127 w 1031876"/>
              <a:gd name="connsiteY28954" fmla="*/ 40167 h 1106488"/>
              <a:gd name="connsiteX28955" fmla="*/ 505982 w 1031876"/>
              <a:gd name="connsiteY28955" fmla="*/ 40167 h 1106488"/>
              <a:gd name="connsiteX28956" fmla="*/ 506413 w 1031876"/>
              <a:gd name="connsiteY28956" fmla="*/ 40167 h 1106488"/>
              <a:gd name="connsiteX28957" fmla="*/ 506413 w 1031876"/>
              <a:gd name="connsiteY28957" fmla="*/ 33338 h 1106488"/>
              <a:gd name="connsiteX28958" fmla="*/ 507207 w 1031876"/>
              <a:gd name="connsiteY28958" fmla="*/ 39290 h 1106488"/>
              <a:gd name="connsiteX28959" fmla="*/ 512762 w 1031876"/>
              <a:gd name="connsiteY28959" fmla="*/ 33338 h 1106488"/>
              <a:gd name="connsiteX28960" fmla="*/ 509588 w 1031876"/>
              <a:gd name="connsiteY28960" fmla="*/ 33338 h 1106488"/>
              <a:gd name="connsiteX28961" fmla="*/ 506968 w 1031876"/>
              <a:gd name="connsiteY28961" fmla="*/ 33338 h 1106488"/>
              <a:gd name="connsiteX28962" fmla="*/ 506413 w 1031876"/>
              <a:gd name="connsiteY28962" fmla="*/ 33338 h 1106488"/>
              <a:gd name="connsiteX28963" fmla="*/ 506095 w 1031876"/>
              <a:gd name="connsiteY28963" fmla="*/ 33338 h 1106488"/>
              <a:gd name="connsiteX28964" fmla="*/ 513080 w 1031876"/>
              <a:gd name="connsiteY28964" fmla="*/ 26988 h 1106488"/>
              <a:gd name="connsiteX28965" fmla="*/ 513080 w 1031876"/>
              <a:gd name="connsiteY28965" fmla="*/ 33338 h 1106488"/>
              <a:gd name="connsiteX28966" fmla="*/ 512763 w 1031876"/>
              <a:gd name="connsiteY28966" fmla="*/ 33338 h 1106488"/>
              <a:gd name="connsiteX28967" fmla="*/ 512763 w 1031876"/>
              <a:gd name="connsiteY28967" fmla="*/ 40167 h 1106488"/>
              <a:gd name="connsiteX28968" fmla="*/ 512819 w 1031876"/>
              <a:gd name="connsiteY28968" fmla="*/ 40167 h 1106488"/>
              <a:gd name="connsiteX28969" fmla="*/ 513674 w 1031876"/>
              <a:gd name="connsiteY28969" fmla="*/ 40167 h 1106488"/>
              <a:gd name="connsiteX28970" fmla="*/ 517947 w 1031876"/>
              <a:gd name="connsiteY28970" fmla="*/ 40167 h 1106488"/>
              <a:gd name="connsiteX28971" fmla="*/ 519657 w 1031876"/>
              <a:gd name="connsiteY28971" fmla="*/ 40167 h 1106488"/>
              <a:gd name="connsiteX28972" fmla="*/ 526495 w 1031876"/>
              <a:gd name="connsiteY28972" fmla="*/ 40167 h 1106488"/>
              <a:gd name="connsiteX28973" fmla="*/ 533332 w 1031876"/>
              <a:gd name="connsiteY28973" fmla="*/ 33337 h 1106488"/>
              <a:gd name="connsiteX28974" fmla="*/ 533332 w 1031876"/>
              <a:gd name="connsiteY28974" fmla="*/ 40167 h 1106488"/>
              <a:gd name="connsiteX28975" fmla="*/ 535896 w 1031876"/>
              <a:gd name="connsiteY28975" fmla="*/ 39314 h 1106488"/>
              <a:gd name="connsiteX28976" fmla="*/ 534995 w 1031876"/>
              <a:gd name="connsiteY28976" fmla="*/ 37214 h 1106488"/>
              <a:gd name="connsiteX28977" fmla="*/ 540170 w 1031876"/>
              <a:gd name="connsiteY28977" fmla="*/ 40167 h 1106488"/>
              <a:gd name="connsiteX28978" fmla="*/ 542734 w 1031876"/>
              <a:gd name="connsiteY28978" fmla="*/ 40167 h 1106488"/>
              <a:gd name="connsiteX28979" fmla="*/ 543588 w 1031876"/>
              <a:gd name="connsiteY28979" fmla="*/ 40167 h 1106488"/>
              <a:gd name="connsiteX28980" fmla="*/ 545768 w 1031876"/>
              <a:gd name="connsiteY28980" fmla="*/ 40167 h 1106488"/>
              <a:gd name="connsiteX28981" fmla="*/ 540809 w 1031876"/>
              <a:gd name="connsiteY28981" fmla="*/ 37306 h 1106488"/>
              <a:gd name="connsiteX28982" fmla="*/ 533929 w 1031876"/>
              <a:gd name="connsiteY28982" fmla="*/ 33337 h 1106488"/>
              <a:gd name="connsiteX28983" fmla="*/ 537369 w 1031876"/>
              <a:gd name="connsiteY28983" fmla="*/ 33337 h 1106488"/>
              <a:gd name="connsiteX28984" fmla="*/ 540543 w 1031876"/>
              <a:gd name="connsiteY28984" fmla="*/ 33337 h 1106488"/>
              <a:gd name="connsiteX28985" fmla="*/ 536079 w 1031876"/>
              <a:gd name="connsiteY28985" fmla="*/ 27782 h 1106488"/>
              <a:gd name="connsiteX28986" fmla="*/ 527050 w 1031876"/>
              <a:gd name="connsiteY28986" fmla="*/ 27052 h 1106488"/>
              <a:gd name="connsiteX28987" fmla="*/ 527050 w 1031876"/>
              <a:gd name="connsiteY28987" fmla="*/ 32544 h 1106488"/>
              <a:gd name="connsiteX28988" fmla="*/ 527050 w 1031876"/>
              <a:gd name="connsiteY28988" fmla="*/ 33338 h 1106488"/>
              <a:gd name="connsiteX28989" fmla="*/ 513080 w 1031876"/>
              <a:gd name="connsiteY28989" fmla="*/ 26988 h 1106488"/>
              <a:gd name="connsiteX28990" fmla="*/ 512922 w 1031876"/>
              <a:gd name="connsiteY28990" fmla="*/ 26988 h 1106488"/>
              <a:gd name="connsiteX28991" fmla="*/ 514735 w 1031876"/>
              <a:gd name="connsiteY28991" fmla="*/ 26889 h 1106488"/>
              <a:gd name="connsiteX28992" fmla="*/ 514081 w 1031876"/>
              <a:gd name="connsiteY28992" fmla="*/ 26718 h 1106488"/>
              <a:gd name="connsiteX28993" fmla="*/ 515197 w 1031876"/>
              <a:gd name="connsiteY28993" fmla="*/ 26459 h 1106488"/>
              <a:gd name="connsiteX28994" fmla="*/ 519748 w 1031876"/>
              <a:gd name="connsiteY28994" fmla="*/ 26988 h 1106488"/>
              <a:gd name="connsiteX28995" fmla="*/ 519907 w 1031876"/>
              <a:gd name="connsiteY28995" fmla="*/ 26988 h 1106488"/>
              <a:gd name="connsiteX28996" fmla="*/ 520065 w 1031876"/>
              <a:gd name="connsiteY28996" fmla="*/ 26988 h 1106488"/>
              <a:gd name="connsiteX28997" fmla="*/ 526177 w 1031876"/>
              <a:gd name="connsiteY28997" fmla="*/ 29369 h 1106488"/>
              <a:gd name="connsiteX28998" fmla="*/ 527027 w 1031876"/>
              <a:gd name="connsiteY28998" fmla="*/ 27050 h 1106488"/>
              <a:gd name="connsiteX28999" fmla="*/ 526257 w 1031876"/>
              <a:gd name="connsiteY28999" fmla="*/ 26988 h 1106488"/>
              <a:gd name="connsiteX29000" fmla="*/ 527050 w 1031876"/>
              <a:gd name="connsiteY29000" fmla="*/ 26988 h 1106488"/>
              <a:gd name="connsiteX29001" fmla="*/ 527150 w 1031876"/>
              <a:gd name="connsiteY29001" fmla="*/ 26988 h 1106488"/>
              <a:gd name="connsiteX29002" fmla="*/ 529829 w 1031876"/>
              <a:gd name="connsiteY29002" fmla="*/ 26988 h 1106488"/>
              <a:gd name="connsiteX29003" fmla="*/ 533401 w 1031876"/>
              <a:gd name="connsiteY29003" fmla="*/ 26988 h 1106488"/>
              <a:gd name="connsiteX29004" fmla="*/ 533797 w 1031876"/>
              <a:gd name="connsiteY29004" fmla="*/ 26988 h 1106488"/>
              <a:gd name="connsiteX29005" fmla="*/ 586740 w 1031876"/>
              <a:gd name="connsiteY29005" fmla="*/ 25083 h 1106488"/>
              <a:gd name="connsiteX29006" fmla="*/ 588169 w 1031876"/>
              <a:gd name="connsiteY29006" fmla="*/ 26194 h 1106488"/>
              <a:gd name="connsiteX29007" fmla="*/ 595313 w 1031876"/>
              <a:gd name="connsiteY29007" fmla="*/ 26988 h 1106488"/>
              <a:gd name="connsiteX29008" fmla="*/ 586383 w 1031876"/>
              <a:gd name="connsiteY29008" fmla="*/ 26194 h 1106488"/>
              <a:gd name="connsiteX29009" fmla="*/ 623690 w 1031876"/>
              <a:gd name="connsiteY29009" fmla="*/ 24607 h 1106488"/>
              <a:gd name="connsiteX29010" fmla="*/ 629710 w 1031876"/>
              <a:gd name="connsiteY29010" fmla="*/ 26988 h 1106488"/>
              <a:gd name="connsiteX29011" fmla="*/ 627130 w 1031876"/>
              <a:gd name="connsiteY29011" fmla="*/ 26988 h 1106488"/>
              <a:gd name="connsiteX29012" fmla="*/ 623690 w 1031876"/>
              <a:gd name="connsiteY29012" fmla="*/ 26988 h 1106488"/>
              <a:gd name="connsiteX29013" fmla="*/ 622830 w 1031876"/>
              <a:gd name="connsiteY29013" fmla="*/ 26988 h 1106488"/>
              <a:gd name="connsiteX29014" fmla="*/ 623690 w 1031876"/>
              <a:gd name="connsiteY29014" fmla="*/ 24607 h 1106488"/>
              <a:gd name="connsiteX29015" fmla="*/ 533797 w 1031876"/>
              <a:gd name="connsiteY29015" fmla="*/ 24607 h 1106488"/>
              <a:gd name="connsiteX29016" fmla="*/ 534375 w 1031876"/>
              <a:gd name="connsiteY29016" fmla="*/ 24811 h 1106488"/>
              <a:gd name="connsiteX29017" fmla="*/ 533797 w 1031876"/>
              <a:gd name="connsiteY29017" fmla="*/ 26988 h 1106488"/>
              <a:gd name="connsiteX29018" fmla="*/ 546448 w 1031876"/>
              <a:gd name="connsiteY29018" fmla="*/ 22225 h 1106488"/>
              <a:gd name="connsiteX29019" fmla="*/ 547291 w 1031876"/>
              <a:gd name="connsiteY29019" fmla="*/ 26988 h 1106488"/>
              <a:gd name="connsiteX29020" fmla="*/ 546894 w 1031876"/>
              <a:gd name="connsiteY29020" fmla="*/ 26988 h 1106488"/>
              <a:gd name="connsiteX29021" fmla="*/ 546001 w 1031876"/>
              <a:gd name="connsiteY29021" fmla="*/ 26988 h 1106488"/>
              <a:gd name="connsiteX29022" fmla="*/ 543917 w 1031876"/>
              <a:gd name="connsiteY29022" fmla="*/ 26988 h 1106488"/>
              <a:gd name="connsiteX29023" fmla="*/ 542442 w 1031876"/>
              <a:gd name="connsiteY29023" fmla="*/ 26988 h 1106488"/>
              <a:gd name="connsiteX29024" fmla="*/ 540643 w 1031876"/>
              <a:gd name="connsiteY29024" fmla="*/ 26988 h 1106488"/>
              <a:gd name="connsiteX29025" fmla="*/ 540544 w 1031876"/>
              <a:gd name="connsiteY29025" fmla="*/ 26988 h 1106488"/>
              <a:gd name="connsiteX29026" fmla="*/ 546448 w 1031876"/>
              <a:gd name="connsiteY29026" fmla="*/ 22225 h 1106488"/>
              <a:gd name="connsiteX29027" fmla="*/ 629710 w 1031876"/>
              <a:gd name="connsiteY29027" fmla="*/ 20638 h 1106488"/>
              <a:gd name="connsiteX29028" fmla="*/ 636589 w 1031876"/>
              <a:gd name="connsiteY29028" fmla="*/ 26988 h 1106488"/>
              <a:gd name="connsiteX29029" fmla="*/ 629710 w 1031876"/>
              <a:gd name="connsiteY29029" fmla="*/ 20638 h 1106488"/>
              <a:gd name="connsiteX29030" fmla="*/ 608013 w 1031876"/>
              <a:gd name="connsiteY29030" fmla="*/ 20638 h 1106488"/>
              <a:gd name="connsiteX29031" fmla="*/ 615951 w 1031876"/>
              <a:gd name="connsiteY29031" fmla="*/ 26988 h 1106488"/>
              <a:gd name="connsiteX29032" fmla="*/ 608013 w 1031876"/>
              <a:gd name="connsiteY29032" fmla="*/ 20638 h 1106488"/>
              <a:gd name="connsiteX29033" fmla="*/ 581025 w 1031876"/>
              <a:gd name="connsiteY29033" fmla="*/ 20638 h 1106488"/>
              <a:gd name="connsiteX29034" fmla="*/ 581918 w 1031876"/>
              <a:gd name="connsiteY29034" fmla="*/ 20638 h 1106488"/>
              <a:gd name="connsiteX29035" fmla="*/ 583704 w 1031876"/>
              <a:gd name="connsiteY29035" fmla="*/ 20638 h 1106488"/>
              <a:gd name="connsiteX29036" fmla="*/ 588169 w 1031876"/>
              <a:gd name="connsiteY29036" fmla="*/ 20638 h 1106488"/>
              <a:gd name="connsiteX29037" fmla="*/ 586740 w 1031876"/>
              <a:gd name="connsiteY29037" fmla="*/ 25083 h 1106488"/>
              <a:gd name="connsiteX29038" fmla="*/ 547291 w 1031876"/>
              <a:gd name="connsiteY29038" fmla="*/ 20638 h 1106488"/>
              <a:gd name="connsiteX29039" fmla="*/ 549083 w 1031876"/>
              <a:gd name="connsiteY29039" fmla="*/ 20638 h 1106488"/>
              <a:gd name="connsiteX29040" fmla="*/ 554038 w 1031876"/>
              <a:gd name="connsiteY29040" fmla="*/ 20638 h 1106488"/>
              <a:gd name="connsiteX29041" fmla="*/ 554038 w 1031876"/>
              <a:gd name="connsiteY29041" fmla="*/ 21432 h 1106488"/>
              <a:gd name="connsiteX29042" fmla="*/ 554038 w 1031876"/>
              <a:gd name="connsiteY29042" fmla="*/ 23813 h 1106488"/>
              <a:gd name="connsiteX29043" fmla="*/ 554038 w 1031876"/>
              <a:gd name="connsiteY29043" fmla="*/ 26194 h 1106488"/>
              <a:gd name="connsiteX29044" fmla="*/ 554038 w 1031876"/>
              <a:gd name="connsiteY29044" fmla="*/ 26988 h 1106488"/>
              <a:gd name="connsiteX29045" fmla="*/ 550863 w 1031876"/>
              <a:gd name="connsiteY29045" fmla="*/ 26988 h 1106488"/>
              <a:gd name="connsiteX29046" fmla="*/ 550664 w 1031876"/>
              <a:gd name="connsiteY29046" fmla="*/ 26988 h 1106488"/>
              <a:gd name="connsiteX29047" fmla="*/ 548482 w 1031876"/>
              <a:gd name="connsiteY29047" fmla="*/ 26988 h 1106488"/>
              <a:gd name="connsiteX29048" fmla="*/ 547688 w 1031876"/>
              <a:gd name="connsiteY29048" fmla="*/ 26988 h 1106488"/>
              <a:gd name="connsiteX29049" fmla="*/ 547291 w 1031876"/>
              <a:gd name="connsiteY29049" fmla="*/ 26988 h 1106488"/>
              <a:gd name="connsiteX29050" fmla="*/ 547291 w 1031876"/>
              <a:gd name="connsiteY29050" fmla="*/ 20638 h 1106488"/>
              <a:gd name="connsiteX29051" fmla="*/ 540544 w 1031876"/>
              <a:gd name="connsiteY29051" fmla="*/ 20638 h 1106488"/>
              <a:gd name="connsiteX29052" fmla="*/ 540544 w 1031876"/>
              <a:gd name="connsiteY29052" fmla="*/ 26988 h 1106488"/>
              <a:gd name="connsiteX29053" fmla="*/ 539701 w 1031876"/>
              <a:gd name="connsiteY29053" fmla="*/ 22225 h 1106488"/>
              <a:gd name="connsiteX29054" fmla="*/ 535850 w 1031876"/>
              <a:gd name="connsiteY29054" fmla="*/ 25331 h 1106488"/>
              <a:gd name="connsiteX29055" fmla="*/ 534375 w 1031876"/>
              <a:gd name="connsiteY29055" fmla="*/ 24811 h 1106488"/>
              <a:gd name="connsiteX29056" fmla="*/ 534640 w 1031876"/>
              <a:gd name="connsiteY29056" fmla="*/ 23813 h 1106488"/>
              <a:gd name="connsiteX29057" fmla="*/ 540544 w 1031876"/>
              <a:gd name="connsiteY29057" fmla="*/ 20638 h 1106488"/>
              <a:gd name="connsiteX29058" fmla="*/ 527050 w 1031876"/>
              <a:gd name="connsiteY29058" fmla="*/ 20638 h 1106488"/>
              <a:gd name="connsiteX29059" fmla="*/ 533797 w 1031876"/>
              <a:gd name="connsiteY29059" fmla="*/ 20638 h 1106488"/>
              <a:gd name="connsiteX29060" fmla="*/ 533797 w 1031876"/>
              <a:gd name="connsiteY29060" fmla="*/ 21432 h 1106488"/>
              <a:gd name="connsiteX29061" fmla="*/ 533797 w 1031876"/>
              <a:gd name="connsiteY29061" fmla="*/ 24607 h 1106488"/>
              <a:gd name="connsiteX29062" fmla="*/ 527050 w 1031876"/>
              <a:gd name="connsiteY29062" fmla="*/ 26988 h 1106488"/>
              <a:gd name="connsiteX29063" fmla="*/ 527050 w 1031876"/>
              <a:gd name="connsiteY29063" fmla="*/ 20638 h 1106488"/>
              <a:gd name="connsiteX29064" fmla="*/ 519748 w 1031876"/>
              <a:gd name="connsiteY29064" fmla="*/ 20638 h 1106488"/>
              <a:gd name="connsiteX29065" fmla="*/ 519748 w 1031876"/>
              <a:gd name="connsiteY29065" fmla="*/ 26988 h 1106488"/>
              <a:gd name="connsiteX29066" fmla="*/ 519748 w 1031876"/>
              <a:gd name="connsiteY29066" fmla="*/ 20638 h 1106488"/>
              <a:gd name="connsiteX29067" fmla="*/ 506096 w 1031876"/>
              <a:gd name="connsiteY29067" fmla="*/ 20638 h 1106488"/>
              <a:gd name="connsiteX29068" fmla="*/ 506413 w 1031876"/>
              <a:gd name="connsiteY29068" fmla="*/ 20638 h 1106488"/>
              <a:gd name="connsiteX29069" fmla="*/ 507803 w 1031876"/>
              <a:gd name="connsiteY29069" fmla="*/ 20638 h 1106488"/>
              <a:gd name="connsiteX29070" fmla="*/ 509509 w 1031876"/>
              <a:gd name="connsiteY29070" fmla="*/ 20638 h 1106488"/>
              <a:gd name="connsiteX29071" fmla="*/ 512763 w 1031876"/>
              <a:gd name="connsiteY29071" fmla="*/ 20638 h 1106488"/>
              <a:gd name="connsiteX29072" fmla="*/ 512922 w 1031876"/>
              <a:gd name="connsiteY29072" fmla="*/ 20638 h 1106488"/>
              <a:gd name="connsiteX29073" fmla="*/ 515482 w 1031876"/>
              <a:gd name="connsiteY29073" fmla="*/ 20638 h 1106488"/>
              <a:gd name="connsiteX29074" fmla="*/ 516335 w 1031876"/>
              <a:gd name="connsiteY29074" fmla="*/ 20638 h 1106488"/>
              <a:gd name="connsiteX29075" fmla="*/ 518895 w 1031876"/>
              <a:gd name="connsiteY29075" fmla="*/ 20638 h 1106488"/>
              <a:gd name="connsiteX29076" fmla="*/ 519748 w 1031876"/>
              <a:gd name="connsiteY29076" fmla="*/ 20638 h 1106488"/>
              <a:gd name="connsiteX29077" fmla="*/ 516335 w 1031876"/>
              <a:gd name="connsiteY29077" fmla="*/ 26194 h 1106488"/>
              <a:gd name="connsiteX29078" fmla="*/ 515197 w 1031876"/>
              <a:gd name="connsiteY29078" fmla="*/ 26459 h 1106488"/>
              <a:gd name="connsiteX29079" fmla="*/ 512922 w 1031876"/>
              <a:gd name="connsiteY29079" fmla="*/ 26194 h 1106488"/>
              <a:gd name="connsiteX29080" fmla="*/ 506096 w 1031876"/>
              <a:gd name="connsiteY29080" fmla="*/ 20638 h 1106488"/>
              <a:gd name="connsiteX29081" fmla="*/ 498475 w 1031876"/>
              <a:gd name="connsiteY29081" fmla="*/ 20638 h 1106488"/>
              <a:gd name="connsiteX29082" fmla="*/ 499269 w 1031876"/>
              <a:gd name="connsiteY29082" fmla="*/ 20638 h 1106488"/>
              <a:gd name="connsiteX29083" fmla="*/ 500063 w 1031876"/>
              <a:gd name="connsiteY29083" fmla="*/ 20638 h 1106488"/>
              <a:gd name="connsiteX29084" fmla="*/ 500122 w 1031876"/>
              <a:gd name="connsiteY29084" fmla="*/ 20638 h 1106488"/>
              <a:gd name="connsiteX29085" fmla="*/ 502444 w 1031876"/>
              <a:gd name="connsiteY29085" fmla="*/ 20638 h 1106488"/>
              <a:gd name="connsiteX29086" fmla="*/ 505421 w 1031876"/>
              <a:gd name="connsiteY29086" fmla="*/ 20638 h 1106488"/>
              <a:gd name="connsiteX29087" fmla="*/ 505619 w 1031876"/>
              <a:gd name="connsiteY29087" fmla="*/ 20638 h 1106488"/>
              <a:gd name="connsiteX29088" fmla="*/ 506096 w 1031876"/>
              <a:gd name="connsiteY29088" fmla="*/ 20638 h 1106488"/>
              <a:gd name="connsiteX29089" fmla="*/ 512069 w 1031876"/>
              <a:gd name="connsiteY29089" fmla="*/ 26194 h 1106488"/>
              <a:gd name="connsiteX29090" fmla="*/ 514081 w 1031876"/>
              <a:gd name="connsiteY29090" fmla="*/ 26718 h 1106488"/>
              <a:gd name="connsiteX29091" fmla="*/ 512922 w 1031876"/>
              <a:gd name="connsiteY29091" fmla="*/ 26988 h 1106488"/>
              <a:gd name="connsiteX29092" fmla="*/ 506096 w 1031876"/>
              <a:gd name="connsiteY29092" fmla="*/ 21432 h 1106488"/>
              <a:gd name="connsiteX29093" fmla="*/ 500063 w 1031876"/>
              <a:gd name="connsiteY29093" fmla="*/ 20730 h 1106488"/>
              <a:gd name="connsiteX29094" fmla="*/ 500063 w 1031876"/>
              <a:gd name="connsiteY29094" fmla="*/ 22226 h 1106488"/>
              <a:gd name="connsiteX29095" fmla="*/ 498475 w 1031876"/>
              <a:gd name="connsiteY29095" fmla="*/ 22226 h 1106488"/>
              <a:gd name="connsiteX29096" fmla="*/ 498475 w 1031876"/>
              <a:gd name="connsiteY29096" fmla="*/ 21432 h 1106488"/>
              <a:gd name="connsiteX29097" fmla="*/ 492443 w 1031876"/>
              <a:gd name="connsiteY29097" fmla="*/ 20638 h 1106488"/>
              <a:gd name="connsiteX29098" fmla="*/ 493591 w 1031876"/>
              <a:gd name="connsiteY29098" fmla="*/ 21065 h 1106488"/>
              <a:gd name="connsiteX29099" fmla="*/ 495300 w 1031876"/>
              <a:gd name="connsiteY29099" fmla="*/ 20638 h 1106488"/>
              <a:gd name="connsiteX29100" fmla="*/ 498475 w 1031876"/>
              <a:gd name="connsiteY29100" fmla="*/ 21432 h 1106488"/>
              <a:gd name="connsiteX29101" fmla="*/ 496144 w 1031876"/>
              <a:gd name="connsiteY29101" fmla="*/ 22015 h 1106488"/>
              <a:gd name="connsiteX29102" fmla="*/ 500976 w 1031876"/>
              <a:gd name="connsiteY29102" fmla="*/ 23813 h 1106488"/>
              <a:gd name="connsiteX29103" fmla="*/ 499269 w 1031876"/>
              <a:gd name="connsiteY29103" fmla="*/ 26988 h 1106488"/>
              <a:gd name="connsiteX29104" fmla="*/ 495856 w 1031876"/>
              <a:gd name="connsiteY29104" fmla="*/ 23813 h 1106488"/>
              <a:gd name="connsiteX29105" fmla="*/ 493727 w 1031876"/>
              <a:gd name="connsiteY29105" fmla="*/ 21833 h 1106488"/>
              <a:gd name="connsiteX29106" fmla="*/ 492443 w 1031876"/>
              <a:gd name="connsiteY29106" fmla="*/ 21511 h 1106488"/>
              <a:gd name="connsiteX29107" fmla="*/ 492443 w 1031876"/>
              <a:gd name="connsiteY29107" fmla="*/ 26988 h 1106488"/>
              <a:gd name="connsiteX29108" fmla="*/ 492125 w 1031876"/>
              <a:gd name="connsiteY29108" fmla="*/ 26988 h 1106488"/>
              <a:gd name="connsiteX29109" fmla="*/ 491597 w 1031876"/>
              <a:gd name="connsiteY29109" fmla="*/ 26988 h 1106488"/>
              <a:gd name="connsiteX29110" fmla="*/ 489017 w 1031876"/>
              <a:gd name="connsiteY29110" fmla="*/ 26988 h 1106488"/>
              <a:gd name="connsiteX29111" fmla="*/ 485617 w 1031876"/>
              <a:gd name="connsiteY29111" fmla="*/ 26988 h 1106488"/>
              <a:gd name="connsiteX29112" fmla="*/ 492443 w 1031876"/>
              <a:gd name="connsiteY29112" fmla="*/ 20638 h 1106488"/>
              <a:gd name="connsiteX29113" fmla="*/ 492443 w 1031876"/>
              <a:gd name="connsiteY29113" fmla="*/ 21352 h 1106488"/>
              <a:gd name="connsiteX29114" fmla="*/ 493048 w 1031876"/>
              <a:gd name="connsiteY29114" fmla="*/ 21201 h 1106488"/>
              <a:gd name="connsiteX29115" fmla="*/ 478791 w 1031876"/>
              <a:gd name="connsiteY29115" fmla="*/ 20638 h 1106488"/>
              <a:gd name="connsiteX29116" fmla="*/ 479644 w 1031876"/>
              <a:gd name="connsiteY29116" fmla="*/ 20638 h 1106488"/>
              <a:gd name="connsiteX29117" fmla="*/ 481351 w 1031876"/>
              <a:gd name="connsiteY29117" fmla="*/ 20638 h 1106488"/>
              <a:gd name="connsiteX29118" fmla="*/ 482204 w 1031876"/>
              <a:gd name="connsiteY29118" fmla="*/ 20638 h 1106488"/>
              <a:gd name="connsiteX29119" fmla="*/ 483057 w 1031876"/>
              <a:gd name="connsiteY29119" fmla="*/ 20638 h 1106488"/>
              <a:gd name="connsiteX29120" fmla="*/ 484764 w 1031876"/>
              <a:gd name="connsiteY29120" fmla="*/ 20638 h 1106488"/>
              <a:gd name="connsiteX29121" fmla="*/ 485617 w 1031876"/>
              <a:gd name="connsiteY29121" fmla="*/ 20638 h 1106488"/>
              <a:gd name="connsiteX29122" fmla="*/ 485617 w 1031876"/>
              <a:gd name="connsiteY29122" fmla="*/ 26988 h 1106488"/>
              <a:gd name="connsiteX29123" fmla="*/ 478791 w 1031876"/>
              <a:gd name="connsiteY29123" fmla="*/ 20638 h 1106488"/>
              <a:gd name="connsiteX29124" fmla="*/ 478631 w 1031876"/>
              <a:gd name="connsiteY29124" fmla="*/ 20638 h 1106488"/>
              <a:gd name="connsiteX29125" fmla="*/ 478631 w 1031876"/>
              <a:gd name="connsiteY29125" fmla="*/ 26988 h 1106488"/>
              <a:gd name="connsiteX29126" fmla="*/ 471686 w 1031876"/>
              <a:gd name="connsiteY29126" fmla="*/ 33338 h 1106488"/>
              <a:gd name="connsiteX29127" fmla="*/ 471686 w 1031876"/>
              <a:gd name="connsiteY29127" fmla="*/ 26988 h 1106488"/>
              <a:gd name="connsiteX29128" fmla="*/ 478631 w 1031876"/>
              <a:gd name="connsiteY29128" fmla="*/ 20638 h 1106488"/>
              <a:gd name="connsiteX29129" fmla="*/ 471488 w 1031876"/>
              <a:gd name="connsiteY29129" fmla="*/ 20638 h 1106488"/>
              <a:gd name="connsiteX29130" fmla="*/ 467189 w 1031876"/>
              <a:gd name="connsiteY29130" fmla="*/ 26194 h 1106488"/>
              <a:gd name="connsiteX29131" fmla="*/ 464769 w 1031876"/>
              <a:gd name="connsiteY29131" fmla="*/ 26397 h 1106488"/>
              <a:gd name="connsiteX29132" fmla="*/ 465469 w 1031876"/>
              <a:gd name="connsiteY29132" fmla="*/ 23813 h 1106488"/>
              <a:gd name="connsiteX29133" fmla="*/ 471488 w 1031876"/>
              <a:gd name="connsiteY29133" fmla="*/ 20638 h 1106488"/>
              <a:gd name="connsiteX29134" fmla="*/ 464609 w 1031876"/>
              <a:gd name="connsiteY29134" fmla="*/ 20638 h 1106488"/>
              <a:gd name="connsiteX29135" fmla="*/ 462029 w 1031876"/>
              <a:gd name="connsiteY29135" fmla="*/ 23813 h 1106488"/>
              <a:gd name="connsiteX29136" fmla="*/ 464170 w 1031876"/>
              <a:gd name="connsiteY29136" fmla="*/ 26448 h 1106488"/>
              <a:gd name="connsiteX29137" fmla="*/ 458719 w 1031876"/>
              <a:gd name="connsiteY29137" fmla="*/ 26905 h 1106488"/>
              <a:gd name="connsiteX29138" fmla="*/ 458788 w 1031876"/>
              <a:gd name="connsiteY29138" fmla="*/ 26988 h 1106488"/>
              <a:gd name="connsiteX29139" fmla="*/ 458658 w 1031876"/>
              <a:gd name="connsiteY29139" fmla="*/ 26910 h 1106488"/>
              <a:gd name="connsiteX29140" fmla="*/ 457729 w 1031876"/>
              <a:gd name="connsiteY29140" fmla="*/ 26988 h 1106488"/>
              <a:gd name="connsiteX29141" fmla="*/ 456927 w 1031876"/>
              <a:gd name="connsiteY29141" fmla="*/ 26988 h 1106488"/>
              <a:gd name="connsiteX29142" fmla="*/ 456870 w 1031876"/>
              <a:gd name="connsiteY29142" fmla="*/ 26988 h 1106488"/>
              <a:gd name="connsiteX29143" fmla="*/ 455191 w 1031876"/>
              <a:gd name="connsiteY29143" fmla="*/ 26988 h 1106488"/>
              <a:gd name="connsiteX29144" fmla="*/ 453736 w 1031876"/>
              <a:gd name="connsiteY29144" fmla="*/ 26988 h 1106488"/>
              <a:gd name="connsiteX29145" fmla="*/ 451909 w 1031876"/>
              <a:gd name="connsiteY29145" fmla="*/ 26988 h 1106488"/>
              <a:gd name="connsiteX29146" fmla="*/ 451049 w 1031876"/>
              <a:gd name="connsiteY29146" fmla="*/ 26988 h 1106488"/>
              <a:gd name="connsiteX29147" fmla="*/ 450850 w 1031876"/>
              <a:gd name="connsiteY29147" fmla="*/ 26988 h 1106488"/>
              <a:gd name="connsiteX29148" fmla="*/ 455150 w 1031876"/>
              <a:gd name="connsiteY29148" fmla="*/ 26194 h 1106488"/>
              <a:gd name="connsiteX29149" fmla="*/ 456320 w 1031876"/>
              <a:gd name="connsiteY29149" fmla="*/ 25507 h 1106488"/>
              <a:gd name="connsiteX29150" fmla="*/ 454819 w 1031876"/>
              <a:gd name="connsiteY29150" fmla="*/ 24607 h 1106488"/>
              <a:gd name="connsiteX29151" fmla="*/ 450850 w 1031876"/>
              <a:gd name="connsiteY29151" fmla="*/ 26988 h 1106488"/>
              <a:gd name="connsiteX29152" fmla="*/ 454819 w 1031876"/>
              <a:gd name="connsiteY29152" fmla="*/ 22225 h 1106488"/>
              <a:gd name="connsiteX29153" fmla="*/ 457148 w 1031876"/>
              <a:gd name="connsiteY29153" fmla="*/ 25020 h 1106488"/>
              <a:gd name="connsiteX29154" fmla="*/ 438150 w 1031876"/>
              <a:gd name="connsiteY29154" fmla="*/ 20638 h 1106488"/>
              <a:gd name="connsiteX29155" fmla="*/ 441590 w 1031876"/>
              <a:gd name="connsiteY29155" fmla="*/ 20638 h 1106488"/>
              <a:gd name="connsiteX29156" fmla="*/ 444501 w 1031876"/>
              <a:gd name="connsiteY29156" fmla="*/ 20638 h 1106488"/>
              <a:gd name="connsiteX29157" fmla="*/ 445029 w 1031876"/>
              <a:gd name="connsiteY29157" fmla="*/ 20638 h 1106488"/>
              <a:gd name="connsiteX29158" fmla="*/ 446749 w 1031876"/>
              <a:gd name="connsiteY29158" fmla="*/ 23019 h 1106488"/>
              <a:gd name="connsiteX29159" fmla="*/ 442401 w 1031876"/>
              <a:gd name="connsiteY29159" fmla="*/ 23251 h 1106488"/>
              <a:gd name="connsiteX29160" fmla="*/ 440036 w 1031876"/>
              <a:gd name="connsiteY29160" fmla="*/ 26194 h 1106488"/>
              <a:gd name="connsiteX29161" fmla="*/ 438071 w 1031876"/>
              <a:gd name="connsiteY29161" fmla="*/ 26353 h 1106488"/>
              <a:gd name="connsiteX29162" fmla="*/ 438250 w 1031876"/>
              <a:gd name="connsiteY29162" fmla="*/ 26194 h 1106488"/>
              <a:gd name="connsiteX29163" fmla="*/ 441508 w 1031876"/>
              <a:gd name="connsiteY29163" fmla="*/ 23298 h 1106488"/>
              <a:gd name="connsiteX29164" fmla="*/ 441160 w 1031876"/>
              <a:gd name="connsiteY29164" fmla="*/ 23317 h 1106488"/>
              <a:gd name="connsiteX29165" fmla="*/ 438150 w 1031876"/>
              <a:gd name="connsiteY29165" fmla="*/ 20638 h 1106488"/>
              <a:gd name="connsiteX29166" fmla="*/ 403226 w 1031876"/>
              <a:gd name="connsiteY29166" fmla="*/ 20638 h 1106488"/>
              <a:gd name="connsiteX29167" fmla="*/ 396082 w 1031876"/>
              <a:gd name="connsiteY29167" fmla="*/ 26988 h 1106488"/>
              <a:gd name="connsiteX29168" fmla="*/ 401440 w 1031876"/>
              <a:gd name="connsiteY29168" fmla="*/ 23813 h 1106488"/>
              <a:gd name="connsiteX29169" fmla="*/ 399466 w 1031876"/>
              <a:gd name="connsiteY29169" fmla="*/ 22643 h 1106488"/>
              <a:gd name="connsiteX29170" fmla="*/ 396082 w 1031876"/>
              <a:gd name="connsiteY29170" fmla="*/ 20638 h 1106488"/>
              <a:gd name="connsiteX29171" fmla="*/ 399466 w 1031876"/>
              <a:gd name="connsiteY29171" fmla="*/ 22643 h 1106488"/>
              <a:gd name="connsiteX29172" fmla="*/ 394296 w 1031876"/>
              <a:gd name="connsiteY29172" fmla="*/ 25400 h 1106488"/>
              <a:gd name="connsiteX29173" fmla="*/ 396082 w 1031876"/>
              <a:gd name="connsiteY29173" fmla="*/ 20638 h 1106488"/>
              <a:gd name="connsiteX29174" fmla="*/ 516335 w 1031876"/>
              <a:gd name="connsiteY29174" fmla="*/ 17661 h 1106488"/>
              <a:gd name="connsiteX29175" fmla="*/ 519907 w 1031876"/>
              <a:gd name="connsiteY29175" fmla="*/ 20638 h 1106488"/>
              <a:gd name="connsiteX29176" fmla="*/ 516335 w 1031876"/>
              <a:gd name="connsiteY29176" fmla="*/ 19646 h 1106488"/>
              <a:gd name="connsiteX29177" fmla="*/ 515621 w 1031876"/>
              <a:gd name="connsiteY29177" fmla="*/ 18257 h 1106488"/>
              <a:gd name="connsiteX29178" fmla="*/ 564781 w 1031876"/>
              <a:gd name="connsiteY29178" fmla="*/ 17593 h 1106488"/>
              <a:gd name="connsiteX29179" fmla="*/ 574676 w 1031876"/>
              <a:gd name="connsiteY29179" fmla="*/ 20638 h 1106488"/>
              <a:gd name="connsiteX29180" fmla="*/ 573684 w 1031876"/>
              <a:gd name="connsiteY29180" fmla="*/ 20638 h 1106488"/>
              <a:gd name="connsiteX29181" fmla="*/ 571237 w 1031876"/>
              <a:gd name="connsiteY29181" fmla="*/ 20638 h 1106488"/>
              <a:gd name="connsiteX29182" fmla="*/ 570707 w 1031876"/>
              <a:gd name="connsiteY29182" fmla="*/ 20638 h 1106488"/>
              <a:gd name="connsiteX29183" fmla="*/ 567797 w 1031876"/>
              <a:gd name="connsiteY29183" fmla="*/ 20638 h 1106488"/>
              <a:gd name="connsiteX29184" fmla="*/ 622301 w 1031876"/>
              <a:gd name="connsiteY29184" fmla="*/ 12700 h 1106488"/>
              <a:gd name="connsiteX29185" fmla="*/ 636589 w 1031876"/>
              <a:gd name="connsiteY29185" fmla="*/ 20638 h 1106488"/>
              <a:gd name="connsiteX29186" fmla="*/ 633017 w 1031876"/>
              <a:gd name="connsiteY29186" fmla="*/ 20638 h 1106488"/>
              <a:gd name="connsiteX29187" fmla="*/ 630570 w 1031876"/>
              <a:gd name="connsiteY29187" fmla="*/ 20638 h 1106488"/>
              <a:gd name="connsiteX29188" fmla="*/ 629710 w 1031876"/>
              <a:gd name="connsiteY29188" fmla="*/ 20638 h 1106488"/>
              <a:gd name="connsiteX29189" fmla="*/ 629710 w 1031876"/>
              <a:gd name="connsiteY29189" fmla="*/ 26988 h 1106488"/>
              <a:gd name="connsiteX29190" fmla="*/ 622830 w 1031876"/>
              <a:gd name="connsiteY29190" fmla="*/ 20638 h 1106488"/>
              <a:gd name="connsiteX29191" fmla="*/ 623690 w 1031876"/>
              <a:gd name="connsiteY29191" fmla="*/ 20638 h 1106488"/>
              <a:gd name="connsiteX29192" fmla="*/ 628850 w 1031876"/>
              <a:gd name="connsiteY29192" fmla="*/ 20638 h 1106488"/>
              <a:gd name="connsiteX29193" fmla="*/ 629445 w 1031876"/>
              <a:gd name="connsiteY29193" fmla="*/ 20638 h 1106488"/>
              <a:gd name="connsiteX29194" fmla="*/ 622301 w 1031876"/>
              <a:gd name="connsiteY29194" fmla="*/ 12700 h 1106488"/>
              <a:gd name="connsiteX29195" fmla="*/ 602060 w 1031876"/>
              <a:gd name="connsiteY29195" fmla="*/ 12700 h 1106488"/>
              <a:gd name="connsiteX29196" fmla="*/ 602283 w 1031876"/>
              <a:gd name="connsiteY29196" fmla="*/ 12752 h 1106488"/>
              <a:gd name="connsiteX29197" fmla="*/ 602192 w 1031876"/>
              <a:gd name="connsiteY29197" fmla="*/ 12700 h 1106488"/>
              <a:gd name="connsiteX29198" fmla="*/ 609072 w 1031876"/>
              <a:gd name="connsiteY29198" fmla="*/ 12700 h 1106488"/>
              <a:gd name="connsiteX29199" fmla="*/ 611500 w 1031876"/>
              <a:gd name="connsiteY29199" fmla="*/ 17603 h 1106488"/>
              <a:gd name="connsiteX29200" fmla="*/ 614220 w 1031876"/>
              <a:gd name="connsiteY29200" fmla="*/ 19639 h 1106488"/>
              <a:gd name="connsiteX29201" fmla="*/ 615951 w 1031876"/>
              <a:gd name="connsiteY29201" fmla="*/ 20638 h 1106488"/>
              <a:gd name="connsiteX29202" fmla="*/ 615305 w 1031876"/>
              <a:gd name="connsiteY29202" fmla="*/ 20452 h 1106488"/>
              <a:gd name="connsiteX29203" fmla="*/ 615554 w 1031876"/>
              <a:gd name="connsiteY29203" fmla="*/ 20638 h 1106488"/>
              <a:gd name="connsiteX29204" fmla="*/ 615172 w 1031876"/>
              <a:gd name="connsiteY29204" fmla="*/ 20413 h 1106488"/>
              <a:gd name="connsiteX29205" fmla="*/ 612512 w 1031876"/>
              <a:gd name="connsiteY29205" fmla="*/ 19646 h 1106488"/>
              <a:gd name="connsiteX29206" fmla="*/ 611954 w 1031876"/>
              <a:gd name="connsiteY29206" fmla="*/ 18520 h 1106488"/>
              <a:gd name="connsiteX29207" fmla="*/ 608807 w 1031876"/>
              <a:gd name="connsiteY29207" fmla="*/ 16669 h 1106488"/>
              <a:gd name="connsiteX29208" fmla="*/ 602060 w 1031876"/>
              <a:gd name="connsiteY29208" fmla="*/ 12700 h 1106488"/>
              <a:gd name="connsiteX29209" fmla="*/ 594519 w 1031876"/>
              <a:gd name="connsiteY29209" fmla="*/ 12700 h 1106488"/>
              <a:gd name="connsiteX29210" fmla="*/ 594519 w 1031876"/>
              <a:gd name="connsiteY29210" fmla="*/ 13692 h 1106488"/>
              <a:gd name="connsiteX29211" fmla="*/ 594519 w 1031876"/>
              <a:gd name="connsiteY29211" fmla="*/ 17661 h 1106488"/>
              <a:gd name="connsiteX29212" fmla="*/ 594519 w 1031876"/>
              <a:gd name="connsiteY29212" fmla="*/ 20638 h 1106488"/>
              <a:gd name="connsiteX29213" fmla="*/ 594519 w 1031876"/>
              <a:gd name="connsiteY29213" fmla="*/ 12700 h 1106488"/>
              <a:gd name="connsiteX29214" fmla="*/ 554038 w 1031876"/>
              <a:gd name="connsiteY29214" fmla="*/ 12700 h 1106488"/>
              <a:gd name="connsiteX29215" fmla="*/ 560917 w 1031876"/>
              <a:gd name="connsiteY29215" fmla="*/ 13692 h 1106488"/>
              <a:gd name="connsiteX29216" fmla="*/ 564781 w 1031876"/>
              <a:gd name="connsiteY29216" fmla="*/ 17593 h 1106488"/>
              <a:gd name="connsiteX29217" fmla="*/ 561777 w 1031876"/>
              <a:gd name="connsiteY29217" fmla="*/ 16669 h 1106488"/>
              <a:gd name="connsiteX29218" fmla="*/ 554038 w 1031876"/>
              <a:gd name="connsiteY29218" fmla="*/ 12700 h 1106488"/>
              <a:gd name="connsiteX29219" fmla="*/ 554038 w 1031876"/>
              <a:gd name="connsiteY29219" fmla="*/ 12700 h 1106488"/>
              <a:gd name="connsiteX29220" fmla="*/ 560917 w 1031876"/>
              <a:gd name="connsiteY29220" fmla="*/ 12700 h 1106488"/>
              <a:gd name="connsiteX29221" fmla="*/ 563563 w 1031876"/>
              <a:gd name="connsiteY29221" fmla="*/ 12700 h 1106488"/>
              <a:gd name="connsiteX29222" fmla="*/ 564357 w 1031876"/>
              <a:gd name="connsiteY29222" fmla="*/ 12700 h 1106488"/>
              <a:gd name="connsiteX29223" fmla="*/ 567797 w 1031876"/>
              <a:gd name="connsiteY29223" fmla="*/ 12700 h 1106488"/>
              <a:gd name="connsiteX29224" fmla="*/ 574676 w 1031876"/>
              <a:gd name="connsiteY29224" fmla="*/ 12700 h 1106488"/>
              <a:gd name="connsiteX29225" fmla="*/ 574676 w 1031876"/>
              <a:gd name="connsiteY29225" fmla="*/ 20638 h 1106488"/>
              <a:gd name="connsiteX29226" fmla="*/ 564787 w 1031876"/>
              <a:gd name="connsiteY29226" fmla="*/ 13982 h 1106488"/>
              <a:gd name="connsiteX29227" fmla="*/ 563563 w 1031876"/>
              <a:gd name="connsiteY29227" fmla="*/ 14288 h 1106488"/>
              <a:gd name="connsiteX29228" fmla="*/ 560388 w 1031876"/>
              <a:gd name="connsiteY29228" fmla="*/ 13494 h 1106488"/>
              <a:gd name="connsiteX29229" fmla="*/ 560918 w 1031876"/>
              <a:gd name="connsiteY29229" fmla="*/ 13361 h 1106488"/>
              <a:gd name="connsiteX29230" fmla="*/ 546894 w 1031876"/>
              <a:gd name="connsiteY29230" fmla="*/ 12700 h 1106488"/>
              <a:gd name="connsiteX29231" fmla="*/ 546894 w 1031876"/>
              <a:gd name="connsiteY29231" fmla="*/ 20638 h 1106488"/>
              <a:gd name="connsiteX29232" fmla="*/ 546894 w 1031876"/>
              <a:gd name="connsiteY29232" fmla="*/ 12700 h 1106488"/>
              <a:gd name="connsiteX29233" fmla="*/ 539750 w 1031876"/>
              <a:gd name="connsiteY29233" fmla="*/ 12700 h 1106488"/>
              <a:gd name="connsiteX29234" fmla="*/ 539750 w 1031876"/>
              <a:gd name="connsiteY29234" fmla="*/ 20638 h 1106488"/>
              <a:gd name="connsiteX29235" fmla="*/ 535781 w 1031876"/>
              <a:gd name="connsiteY29235" fmla="*/ 20638 h 1106488"/>
              <a:gd name="connsiteX29236" fmla="*/ 533797 w 1031876"/>
              <a:gd name="connsiteY29236" fmla="*/ 20638 h 1106488"/>
              <a:gd name="connsiteX29237" fmla="*/ 533400 w 1031876"/>
              <a:gd name="connsiteY29237" fmla="*/ 20638 h 1106488"/>
              <a:gd name="connsiteX29238" fmla="*/ 539750 w 1031876"/>
              <a:gd name="connsiteY29238" fmla="*/ 12700 h 1106488"/>
              <a:gd name="connsiteX29239" fmla="*/ 519907 w 1031876"/>
              <a:gd name="connsiteY29239" fmla="*/ 12700 h 1106488"/>
              <a:gd name="connsiteX29240" fmla="*/ 523479 w 1031876"/>
              <a:gd name="connsiteY29240" fmla="*/ 19646 h 1106488"/>
              <a:gd name="connsiteX29241" fmla="*/ 527050 w 1031876"/>
              <a:gd name="connsiteY29241" fmla="*/ 20638 h 1106488"/>
              <a:gd name="connsiteX29242" fmla="*/ 527051 w 1031876"/>
              <a:gd name="connsiteY29242" fmla="*/ 20638 h 1106488"/>
              <a:gd name="connsiteX29243" fmla="*/ 527050 w 1031876"/>
              <a:gd name="connsiteY29243" fmla="*/ 20638 h 1106488"/>
              <a:gd name="connsiteX29244" fmla="*/ 526257 w 1031876"/>
              <a:gd name="connsiteY29244" fmla="*/ 20638 h 1106488"/>
              <a:gd name="connsiteX29245" fmla="*/ 524359 w 1031876"/>
              <a:gd name="connsiteY29245" fmla="*/ 20638 h 1106488"/>
              <a:gd name="connsiteX29246" fmla="*/ 523479 w 1031876"/>
              <a:gd name="connsiteY29246" fmla="*/ 20638 h 1106488"/>
              <a:gd name="connsiteX29247" fmla="*/ 521916 w 1031876"/>
              <a:gd name="connsiteY29247" fmla="*/ 20638 h 1106488"/>
              <a:gd name="connsiteX29248" fmla="*/ 520800 w 1031876"/>
              <a:gd name="connsiteY29248" fmla="*/ 20638 h 1106488"/>
              <a:gd name="connsiteX29249" fmla="*/ 519907 w 1031876"/>
              <a:gd name="connsiteY29249" fmla="*/ 20638 h 1106488"/>
              <a:gd name="connsiteX29250" fmla="*/ 519907 w 1031876"/>
              <a:gd name="connsiteY29250" fmla="*/ 12700 h 1106488"/>
              <a:gd name="connsiteX29251" fmla="*/ 512763 w 1031876"/>
              <a:gd name="connsiteY29251" fmla="*/ 12700 h 1106488"/>
              <a:gd name="connsiteX29252" fmla="*/ 515621 w 1031876"/>
              <a:gd name="connsiteY29252" fmla="*/ 18257 h 1106488"/>
              <a:gd name="connsiteX29253" fmla="*/ 512763 w 1031876"/>
              <a:gd name="connsiteY29253" fmla="*/ 20638 h 1106488"/>
              <a:gd name="connsiteX29254" fmla="*/ 512763 w 1031876"/>
              <a:gd name="connsiteY29254" fmla="*/ 12700 h 1106488"/>
              <a:gd name="connsiteX29255" fmla="*/ 498475 w 1031876"/>
              <a:gd name="connsiteY29255" fmla="*/ 12700 h 1106488"/>
              <a:gd name="connsiteX29256" fmla="*/ 502865 w 1031876"/>
              <a:gd name="connsiteY29256" fmla="*/ 13397 h 1106488"/>
              <a:gd name="connsiteX29257" fmla="*/ 505884 w 1031876"/>
              <a:gd name="connsiteY29257" fmla="*/ 12700 h 1106488"/>
              <a:gd name="connsiteX29258" fmla="*/ 504285 w 1031876"/>
              <a:gd name="connsiteY29258" fmla="*/ 13622 h 1106488"/>
              <a:gd name="connsiteX29259" fmla="*/ 504726 w 1031876"/>
              <a:gd name="connsiteY29259" fmla="*/ 13692 h 1106488"/>
              <a:gd name="connsiteX29260" fmla="*/ 505619 w 1031876"/>
              <a:gd name="connsiteY29260" fmla="*/ 20638 h 1106488"/>
              <a:gd name="connsiteX29261" fmla="*/ 498475 w 1031876"/>
              <a:gd name="connsiteY29261" fmla="*/ 20638 h 1106488"/>
              <a:gd name="connsiteX29262" fmla="*/ 498475 w 1031876"/>
              <a:gd name="connsiteY29262" fmla="*/ 16974 h 1106488"/>
              <a:gd name="connsiteX29263" fmla="*/ 492125 w 1031876"/>
              <a:gd name="connsiteY29263" fmla="*/ 20638 h 1106488"/>
              <a:gd name="connsiteX29264" fmla="*/ 498475 w 1031876"/>
              <a:gd name="connsiteY29264" fmla="*/ 15975 h 1106488"/>
              <a:gd name="connsiteX29265" fmla="*/ 478791 w 1031876"/>
              <a:gd name="connsiteY29265" fmla="*/ 12700 h 1106488"/>
              <a:gd name="connsiteX29266" fmla="*/ 472123 w 1031876"/>
              <a:gd name="connsiteY29266" fmla="*/ 20638 h 1106488"/>
              <a:gd name="connsiteX29267" fmla="*/ 478791 w 1031876"/>
              <a:gd name="connsiteY29267" fmla="*/ 12700 h 1106488"/>
              <a:gd name="connsiteX29268" fmla="*/ 465138 w 1031876"/>
              <a:gd name="connsiteY29268" fmla="*/ 12700 h 1106488"/>
              <a:gd name="connsiteX29269" fmla="*/ 467519 w 1031876"/>
              <a:gd name="connsiteY29269" fmla="*/ 12700 h 1106488"/>
              <a:gd name="connsiteX29270" fmla="*/ 468313 w 1031876"/>
              <a:gd name="connsiteY29270" fmla="*/ 12700 h 1106488"/>
              <a:gd name="connsiteX29271" fmla="*/ 470694 w 1031876"/>
              <a:gd name="connsiteY29271" fmla="*/ 12700 h 1106488"/>
              <a:gd name="connsiteX29272" fmla="*/ 471488 w 1031876"/>
              <a:gd name="connsiteY29272" fmla="*/ 12700 h 1106488"/>
              <a:gd name="connsiteX29273" fmla="*/ 468313 w 1031876"/>
              <a:gd name="connsiteY29273" fmla="*/ 13692 h 1106488"/>
              <a:gd name="connsiteX29274" fmla="*/ 465192 w 1031876"/>
              <a:gd name="connsiteY29274" fmla="*/ 20521 h 1106488"/>
              <a:gd name="connsiteX29275" fmla="*/ 465560 w 1031876"/>
              <a:gd name="connsiteY29275" fmla="*/ 20514 h 1106488"/>
              <a:gd name="connsiteX29276" fmla="*/ 472123 w 1031876"/>
              <a:gd name="connsiteY29276" fmla="*/ 12700 h 1106488"/>
              <a:gd name="connsiteX29277" fmla="*/ 472123 w 1031876"/>
              <a:gd name="connsiteY29277" fmla="*/ 20638 h 1106488"/>
              <a:gd name="connsiteX29278" fmla="*/ 471964 w 1031876"/>
              <a:gd name="connsiteY29278" fmla="*/ 20638 h 1106488"/>
              <a:gd name="connsiteX29279" fmla="*/ 471488 w 1031876"/>
              <a:gd name="connsiteY29279" fmla="*/ 20638 h 1106488"/>
              <a:gd name="connsiteX29280" fmla="*/ 470694 w 1031876"/>
              <a:gd name="connsiteY29280" fmla="*/ 20638 h 1106488"/>
              <a:gd name="connsiteX29281" fmla="*/ 469404 w 1031876"/>
              <a:gd name="connsiteY29281" fmla="*/ 20638 h 1106488"/>
              <a:gd name="connsiteX29282" fmla="*/ 467519 w 1031876"/>
              <a:gd name="connsiteY29282" fmla="*/ 20638 h 1106488"/>
              <a:gd name="connsiteX29283" fmla="*/ 466726 w 1031876"/>
              <a:gd name="connsiteY29283" fmla="*/ 20638 h 1106488"/>
              <a:gd name="connsiteX29284" fmla="*/ 465932 w 1031876"/>
              <a:gd name="connsiteY29284" fmla="*/ 20638 h 1106488"/>
              <a:gd name="connsiteX29285" fmla="*/ 465456 w 1031876"/>
              <a:gd name="connsiteY29285" fmla="*/ 20638 h 1106488"/>
              <a:gd name="connsiteX29286" fmla="*/ 465138 w 1031876"/>
              <a:gd name="connsiteY29286" fmla="*/ 20638 h 1106488"/>
              <a:gd name="connsiteX29287" fmla="*/ 464623 w 1031876"/>
              <a:gd name="connsiteY29287" fmla="*/ 20638 h 1106488"/>
              <a:gd name="connsiteX29288" fmla="*/ 464609 w 1031876"/>
              <a:gd name="connsiteY29288" fmla="*/ 20638 h 1106488"/>
              <a:gd name="connsiteX29289" fmla="*/ 462122 w 1031876"/>
              <a:gd name="connsiteY29289" fmla="*/ 20638 h 1106488"/>
              <a:gd name="connsiteX29290" fmla="*/ 461963 w 1031876"/>
              <a:gd name="connsiteY29290" fmla="*/ 20638 h 1106488"/>
              <a:gd name="connsiteX29291" fmla="*/ 458789 w 1031876"/>
              <a:gd name="connsiteY29291" fmla="*/ 20638 h 1106488"/>
              <a:gd name="connsiteX29292" fmla="*/ 458788 w 1031876"/>
              <a:gd name="connsiteY29292" fmla="*/ 20638 h 1106488"/>
              <a:gd name="connsiteX29293" fmla="*/ 464344 w 1031876"/>
              <a:gd name="connsiteY29293" fmla="*/ 17661 h 1106488"/>
              <a:gd name="connsiteX29294" fmla="*/ 465107 w 1031876"/>
              <a:gd name="connsiteY29294" fmla="*/ 20522 h 1106488"/>
              <a:gd name="connsiteX29295" fmla="*/ 465138 w 1031876"/>
              <a:gd name="connsiteY29295" fmla="*/ 20522 h 1106488"/>
              <a:gd name="connsiteX29296" fmla="*/ 465138 w 1031876"/>
              <a:gd name="connsiteY29296" fmla="*/ 16669 h 1106488"/>
              <a:gd name="connsiteX29297" fmla="*/ 465138 w 1031876"/>
              <a:gd name="connsiteY29297" fmla="*/ 12700 h 1106488"/>
              <a:gd name="connsiteX29298" fmla="*/ 462829 w 1031876"/>
              <a:gd name="connsiteY29298" fmla="*/ 10391 h 1106488"/>
              <a:gd name="connsiteX29299" fmla="*/ 461963 w 1031876"/>
              <a:gd name="connsiteY29299" fmla="*/ 11906 h 1106488"/>
              <a:gd name="connsiteX29300" fmla="*/ 458788 w 1031876"/>
              <a:gd name="connsiteY29300" fmla="*/ 12700 h 1106488"/>
              <a:gd name="connsiteX29301" fmla="*/ 543224 w 1031876"/>
              <a:gd name="connsiteY29301" fmla="*/ 10319 h 1106488"/>
              <a:gd name="connsiteX29302" fmla="*/ 547689 w 1031876"/>
              <a:gd name="connsiteY29302" fmla="*/ 12700 h 1106488"/>
              <a:gd name="connsiteX29303" fmla="*/ 550466 w 1031876"/>
              <a:gd name="connsiteY29303" fmla="*/ 12700 h 1106488"/>
              <a:gd name="connsiteX29304" fmla="*/ 551359 w 1031876"/>
              <a:gd name="connsiteY29304" fmla="*/ 12700 h 1106488"/>
              <a:gd name="connsiteX29305" fmla="*/ 554038 w 1031876"/>
              <a:gd name="connsiteY29305" fmla="*/ 12700 h 1106488"/>
              <a:gd name="connsiteX29306" fmla="*/ 554038 w 1031876"/>
              <a:gd name="connsiteY29306" fmla="*/ 20638 h 1106488"/>
              <a:gd name="connsiteX29307" fmla="*/ 546894 w 1031876"/>
              <a:gd name="connsiteY29307" fmla="*/ 12700 h 1106488"/>
              <a:gd name="connsiteX29308" fmla="*/ 546001 w 1031876"/>
              <a:gd name="connsiteY29308" fmla="*/ 12700 h 1106488"/>
              <a:gd name="connsiteX29309" fmla="*/ 544215 w 1031876"/>
              <a:gd name="connsiteY29309" fmla="*/ 12700 h 1106488"/>
              <a:gd name="connsiteX29310" fmla="*/ 543224 w 1031876"/>
              <a:gd name="connsiteY29310" fmla="*/ 12700 h 1106488"/>
              <a:gd name="connsiteX29311" fmla="*/ 541536 w 1031876"/>
              <a:gd name="connsiteY29311" fmla="*/ 12700 h 1106488"/>
              <a:gd name="connsiteX29312" fmla="*/ 539750 w 1031876"/>
              <a:gd name="connsiteY29312" fmla="*/ 12700 h 1106488"/>
              <a:gd name="connsiteX29313" fmla="*/ 536575 w 1031876"/>
              <a:gd name="connsiteY29313" fmla="*/ 12700 h 1106488"/>
              <a:gd name="connsiteX29314" fmla="*/ 535781 w 1031876"/>
              <a:gd name="connsiteY29314" fmla="*/ 12700 h 1106488"/>
              <a:gd name="connsiteX29315" fmla="*/ 534194 w 1031876"/>
              <a:gd name="connsiteY29315" fmla="*/ 12700 h 1106488"/>
              <a:gd name="connsiteX29316" fmla="*/ 533401 w 1031876"/>
              <a:gd name="connsiteY29316" fmla="*/ 12700 h 1106488"/>
              <a:gd name="connsiteX29317" fmla="*/ 543224 w 1031876"/>
              <a:gd name="connsiteY29317" fmla="*/ 10319 h 1106488"/>
              <a:gd name="connsiteX29318" fmla="*/ 526971 w 1031876"/>
              <a:gd name="connsiteY29318" fmla="*/ 10160 h 1106488"/>
              <a:gd name="connsiteX29319" fmla="*/ 533401 w 1031876"/>
              <a:gd name="connsiteY29319" fmla="*/ 12700 h 1106488"/>
              <a:gd name="connsiteX29320" fmla="*/ 533400 w 1031876"/>
              <a:gd name="connsiteY29320" fmla="*/ 12700 h 1106488"/>
              <a:gd name="connsiteX29321" fmla="*/ 530225 w 1031876"/>
              <a:gd name="connsiteY29321" fmla="*/ 13692 h 1106488"/>
              <a:gd name="connsiteX29322" fmla="*/ 527050 w 1031876"/>
              <a:gd name="connsiteY29322" fmla="*/ 20638 h 1106488"/>
              <a:gd name="connsiteX29323" fmla="*/ 529431 w 1031876"/>
              <a:gd name="connsiteY29323" fmla="*/ 13692 h 1106488"/>
              <a:gd name="connsiteX29324" fmla="*/ 527050 w 1031876"/>
              <a:gd name="connsiteY29324" fmla="*/ 12700 h 1106488"/>
              <a:gd name="connsiteX29325" fmla="*/ 526257 w 1031876"/>
              <a:gd name="connsiteY29325" fmla="*/ 12700 h 1106488"/>
              <a:gd name="connsiteX29326" fmla="*/ 533401 w 1031876"/>
              <a:gd name="connsiteY29326" fmla="*/ 6350 h 1106488"/>
              <a:gd name="connsiteX29327" fmla="*/ 527150 w 1031876"/>
              <a:gd name="connsiteY29327" fmla="*/ 9525 h 1106488"/>
              <a:gd name="connsiteX29328" fmla="*/ 526971 w 1031876"/>
              <a:gd name="connsiteY29328" fmla="*/ 10160 h 1106488"/>
              <a:gd name="connsiteX29329" fmla="*/ 525364 w 1031876"/>
              <a:gd name="connsiteY29329" fmla="*/ 9525 h 1106488"/>
              <a:gd name="connsiteX29330" fmla="*/ 533401 w 1031876"/>
              <a:gd name="connsiteY29330" fmla="*/ 6350 h 1106488"/>
              <a:gd name="connsiteX29331" fmla="*/ 498476 w 1031876"/>
              <a:gd name="connsiteY29331" fmla="*/ 6350 h 1106488"/>
              <a:gd name="connsiteX29332" fmla="*/ 498476 w 1031876"/>
              <a:gd name="connsiteY29332" fmla="*/ 7144 h 1106488"/>
              <a:gd name="connsiteX29333" fmla="*/ 498476 w 1031876"/>
              <a:gd name="connsiteY29333" fmla="*/ 10319 h 1106488"/>
              <a:gd name="connsiteX29334" fmla="*/ 498476 w 1031876"/>
              <a:gd name="connsiteY29334" fmla="*/ 12700 h 1106488"/>
              <a:gd name="connsiteX29335" fmla="*/ 498476 w 1031876"/>
              <a:gd name="connsiteY29335" fmla="*/ 6350 h 1106488"/>
              <a:gd name="connsiteX29336" fmla="*/ 492126 w 1031876"/>
              <a:gd name="connsiteY29336" fmla="*/ 6350 h 1106488"/>
              <a:gd name="connsiteX29337" fmla="*/ 492126 w 1031876"/>
              <a:gd name="connsiteY29337" fmla="*/ 12700 h 1106488"/>
              <a:gd name="connsiteX29338" fmla="*/ 488951 w 1031876"/>
              <a:gd name="connsiteY29338" fmla="*/ 12700 h 1106488"/>
              <a:gd name="connsiteX29339" fmla="*/ 487959 w 1031876"/>
              <a:gd name="connsiteY29339" fmla="*/ 12700 h 1106488"/>
              <a:gd name="connsiteX29340" fmla="*/ 486768 w 1031876"/>
              <a:gd name="connsiteY29340" fmla="*/ 12700 h 1106488"/>
              <a:gd name="connsiteX29341" fmla="*/ 486098 w 1031876"/>
              <a:gd name="connsiteY29341" fmla="*/ 12700 h 1106488"/>
              <a:gd name="connsiteX29342" fmla="*/ 485776 w 1031876"/>
              <a:gd name="connsiteY29342" fmla="*/ 12700 h 1106488"/>
              <a:gd name="connsiteX29343" fmla="*/ 492126 w 1031876"/>
              <a:gd name="connsiteY29343" fmla="*/ 6350 h 1106488"/>
              <a:gd name="connsiteX29344" fmla="*/ 471488 w 1031876"/>
              <a:gd name="connsiteY29344" fmla="*/ 6350 h 1106488"/>
              <a:gd name="connsiteX29345" fmla="*/ 477838 w 1031876"/>
              <a:gd name="connsiteY29345" fmla="*/ 6350 h 1106488"/>
              <a:gd name="connsiteX29346" fmla="*/ 477838 w 1031876"/>
              <a:gd name="connsiteY29346" fmla="*/ 12700 h 1106488"/>
              <a:gd name="connsiteX29347" fmla="*/ 471488 w 1031876"/>
              <a:gd name="connsiteY29347" fmla="*/ 6350 h 1106488"/>
              <a:gd name="connsiteX29348" fmla="*/ 465138 w 1031876"/>
              <a:gd name="connsiteY29348" fmla="*/ 6350 h 1106488"/>
              <a:gd name="connsiteX29349" fmla="*/ 464344 w 1031876"/>
              <a:gd name="connsiteY29349" fmla="*/ 9525 h 1106488"/>
              <a:gd name="connsiteX29350" fmla="*/ 462829 w 1031876"/>
              <a:gd name="connsiteY29350" fmla="*/ 10391 h 1106488"/>
              <a:gd name="connsiteX29351" fmla="*/ 543720 w 1031876"/>
              <a:gd name="connsiteY29351" fmla="*/ 3969 h 1106488"/>
              <a:gd name="connsiteX29352" fmla="*/ 547689 w 1031876"/>
              <a:gd name="connsiteY29352" fmla="*/ 6350 h 1106488"/>
              <a:gd name="connsiteX29353" fmla="*/ 539751 w 1031876"/>
              <a:gd name="connsiteY29353" fmla="*/ 6350 h 1106488"/>
              <a:gd name="connsiteX29354" fmla="*/ 543720 w 1031876"/>
              <a:gd name="connsiteY29354" fmla="*/ 3969 h 1106488"/>
              <a:gd name="connsiteX29355" fmla="*/ 509192 w 1031876"/>
              <a:gd name="connsiteY29355" fmla="*/ 3969 h 1106488"/>
              <a:gd name="connsiteX29356" fmla="*/ 512764 w 1031876"/>
              <a:gd name="connsiteY29356" fmla="*/ 6350 h 1106488"/>
              <a:gd name="connsiteX29357" fmla="*/ 508105 w 1031876"/>
              <a:gd name="connsiteY29357" fmla="*/ 4693 h 1106488"/>
              <a:gd name="connsiteX29358" fmla="*/ 505620 w 1031876"/>
              <a:gd name="connsiteY29358" fmla="*/ 3810 h 1106488"/>
              <a:gd name="connsiteX29359" fmla="*/ 508105 w 1031876"/>
              <a:gd name="connsiteY29359" fmla="*/ 4693 h 1106488"/>
              <a:gd name="connsiteX29360" fmla="*/ 505620 w 1031876"/>
              <a:gd name="connsiteY29360" fmla="*/ 6350 h 1106488"/>
              <a:gd name="connsiteX29361" fmla="*/ 547689 w 1031876"/>
              <a:gd name="connsiteY29361" fmla="*/ 0 h 1106488"/>
              <a:gd name="connsiteX29362" fmla="*/ 547689 w 1031876"/>
              <a:gd name="connsiteY29362" fmla="*/ 6350 h 1106488"/>
              <a:gd name="connsiteX29363" fmla="*/ 547689 w 1031876"/>
              <a:gd name="connsiteY29363" fmla="*/ 0 h 1106488"/>
              <a:gd name="connsiteX29364" fmla="*/ 533401 w 1031876"/>
              <a:gd name="connsiteY29364" fmla="*/ 0 h 1106488"/>
              <a:gd name="connsiteX29365" fmla="*/ 533401 w 1031876"/>
              <a:gd name="connsiteY29365" fmla="*/ 6350 h 1106488"/>
              <a:gd name="connsiteX29366" fmla="*/ 527051 w 1031876"/>
              <a:gd name="connsiteY29366" fmla="*/ 6350 h 1106488"/>
              <a:gd name="connsiteX29367" fmla="*/ 533401 w 1031876"/>
              <a:gd name="connsiteY29367" fmla="*/ 0 h 1106488"/>
              <a:gd name="connsiteX29368" fmla="*/ 505620 w 1031876"/>
              <a:gd name="connsiteY29368" fmla="*/ 0 h 1106488"/>
              <a:gd name="connsiteX29369" fmla="*/ 505620 w 1031876"/>
              <a:gd name="connsiteY29369" fmla="*/ 794 h 1106488"/>
              <a:gd name="connsiteX29370" fmla="*/ 505620 w 1031876"/>
              <a:gd name="connsiteY29370" fmla="*/ 3810 h 1106488"/>
              <a:gd name="connsiteX29371" fmla="*/ 503834 w 1031876"/>
              <a:gd name="connsiteY29371" fmla="*/ 3175 h 1106488"/>
              <a:gd name="connsiteX29372" fmla="*/ 505620 w 1031876"/>
              <a:gd name="connsiteY29372" fmla="*/ 0 h 110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</a:cxnLst>
            <a:rect l="l" t="t" r="r" b="b"/>
            <a:pathLst>
              <a:path w="1031876" h="1106488">
                <a:moveTo>
                  <a:pt x="485342" y="1103601"/>
                </a:moveTo>
                <a:lnTo>
                  <a:pt x="491597" y="1106488"/>
                </a:lnTo>
                <a:cubicBezTo>
                  <a:pt x="488157" y="1106488"/>
                  <a:pt x="486437" y="1106488"/>
                  <a:pt x="485577" y="1105496"/>
                </a:cubicBezTo>
                <a:close/>
                <a:moveTo>
                  <a:pt x="511375" y="1103511"/>
                </a:moveTo>
                <a:cubicBezTo>
                  <a:pt x="512235" y="1104504"/>
                  <a:pt x="512235" y="1106488"/>
                  <a:pt x="512235" y="1106488"/>
                </a:cubicBezTo>
                <a:cubicBezTo>
                  <a:pt x="510515" y="1106488"/>
                  <a:pt x="508795" y="1106488"/>
                  <a:pt x="505355" y="1106488"/>
                </a:cubicBezTo>
                <a:cubicBezTo>
                  <a:pt x="508795" y="1102519"/>
                  <a:pt x="510515" y="1102519"/>
                  <a:pt x="511375" y="1103511"/>
                </a:cubicBezTo>
                <a:close/>
                <a:moveTo>
                  <a:pt x="574676" y="1098550"/>
                </a:moveTo>
                <a:lnTo>
                  <a:pt x="574775" y="1098550"/>
                </a:lnTo>
                <a:lnTo>
                  <a:pt x="577851" y="1098550"/>
                </a:lnTo>
                <a:lnTo>
                  <a:pt x="580232" y="1098550"/>
                </a:lnTo>
                <a:lnTo>
                  <a:pt x="581026" y="1098550"/>
                </a:lnTo>
                <a:cubicBezTo>
                  <a:pt x="581026" y="1098550"/>
                  <a:pt x="587376" y="1106488"/>
                  <a:pt x="581026" y="1106488"/>
                </a:cubicBezTo>
                <a:cubicBezTo>
                  <a:pt x="581026" y="1106488"/>
                  <a:pt x="587376" y="1098550"/>
                  <a:pt x="574676" y="1106488"/>
                </a:cubicBezTo>
                <a:cubicBezTo>
                  <a:pt x="574676" y="1106488"/>
                  <a:pt x="574676" y="1106488"/>
                  <a:pt x="574676" y="1098550"/>
                </a:cubicBezTo>
                <a:close/>
                <a:moveTo>
                  <a:pt x="505355" y="1098550"/>
                </a:moveTo>
                <a:cubicBezTo>
                  <a:pt x="505355" y="1098550"/>
                  <a:pt x="505355" y="1106488"/>
                  <a:pt x="505355" y="1106488"/>
                </a:cubicBezTo>
                <a:cubicBezTo>
                  <a:pt x="498476" y="1106488"/>
                  <a:pt x="505355" y="1106488"/>
                  <a:pt x="505355" y="1098550"/>
                </a:cubicBezTo>
                <a:close/>
                <a:moveTo>
                  <a:pt x="484717" y="1098550"/>
                </a:moveTo>
                <a:lnTo>
                  <a:pt x="485342" y="1103601"/>
                </a:lnTo>
                <a:lnTo>
                  <a:pt x="482997" y="1102519"/>
                </a:lnTo>
                <a:cubicBezTo>
                  <a:pt x="481278" y="1100535"/>
                  <a:pt x="481278" y="1098550"/>
                  <a:pt x="484717" y="1098550"/>
                </a:cubicBezTo>
                <a:close/>
                <a:moveTo>
                  <a:pt x="463551" y="1096169"/>
                </a:moveTo>
                <a:cubicBezTo>
                  <a:pt x="463551" y="1095375"/>
                  <a:pt x="465138" y="1095375"/>
                  <a:pt x="471488" y="1098550"/>
                </a:cubicBezTo>
                <a:cubicBezTo>
                  <a:pt x="471488" y="1098550"/>
                  <a:pt x="465138" y="1098550"/>
                  <a:pt x="465138" y="1098550"/>
                </a:cubicBezTo>
                <a:cubicBezTo>
                  <a:pt x="465138" y="1098550"/>
                  <a:pt x="463551" y="1096963"/>
                  <a:pt x="463551" y="1096169"/>
                </a:cubicBezTo>
                <a:close/>
                <a:moveTo>
                  <a:pt x="565658" y="1095635"/>
                </a:moveTo>
                <a:lnTo>
                  <a:pt x="568761" y="1096638"/>
                </a:lnTo>
                <a:lnTo>
                  <a:pt x="567532" y="1098550"/>
                </a:lnTo>
                <a:close/>
                <a:moveTo>
                  <a:pt x="511524" y="1092994"/>
                </a:moveTo>
                <a:lnTo>
                  <a:pt x="512367" y="1098550"/>
                </a:lnTo>
                <a:lnTo>
                  <a:pt x="509837" y="1098550"/>
                </a:lnTo>
                <a:lnTo>
                  <a:pt x="506463" y="1098550"/>
                </a:lnTo>
                <a:cubicBezTo>
                  <a:pt x="505620" y="1098550"/>
                  <a:pt x="505620" y="1098550"/>
                  <a:pt x="505620" y="1098550"/>
                </a:cubicBezTo>
                <a:cubicBezTo>
                  <a:pt x="508994" y="1098550"/>
                  <a:pt x="508994" y="1096963"/>
                  <a:pt x="508994" y="1095375"/>
                </a:cubicBezTo>
                <a:close/>
                <a:moveTo>
                  <a:pt x="676276" y="1092200"/>
                </a:moveTo>
                <a:cubicBezTo>
                  <a:pt x="676276" y="1092200"/>
                  <a:pt x="674556" y="1093788"/>
                  <a:pt x="672836" y="1094581"/>
                </a:cubicBezTo>
                <a:lnTo>
                  <a:pt x="670926" y="1093258"/>
                </a:lnTo>
                <a:close/>
                <a:moveTo>
                  <a:pt x="662517" y="1092200"/>
                </a:moveTo>
                <a:cubicBezTo>
                  <a:pt x="662517" y="1092200"/>
                  <a:pt x="662517" y="1098550"/>
                  <a:pt x="669397" y="1092200"/>
                </a:cubicBezTo>
                <a:lnTo>
                  <a:pt x="670926" y="1093258"/>
                </a:lnTo>
                <a:lnTo>
                  <a:pt x="664237" y="1094581"/>
                </a:lnTo>
                <a:cubicBezTo>
                  <a:pt x="660797" y="1095375"/>
                  <a:pt x="659078" y="1095375"/>
                  <a:pt x="662517" y="1092200"/>
                </a:cubicBezTo>
                <a:close/>
                <a:moveTo>
                  <a:pt x="594520" y="1092200"/>
                </a:moveTo>
                <a:lnTo>
                  <a:pt x="594785" y="1092200"/>
                </a:lnTo>
                <a:lnTo>
                  <a:pt x="595314" y="1092200"/>
                </a:lnTo>
                <a:lnTo>
                  <a:pt x="598092" y="1092200"/>
                </a:lnTo>
                <a:lnTo>
                  <a:pt x="598547" y="1092200"/>
                </a:lnTo>
                <a:lnTo>
                  <a:pt x="601663" y="1092200"/>
                </a:lnTo>
                <a:lnTo>
                  <a:pt x="601664" y="1092200"/>
                </a:lnTo>
                <a:cubicBezTo>
                  <a:pt x="594520" y="1092200"/>
                  <a:pt x="587376" y="1098550"/>
                  <a:pt x="587376" y="1098550"/>
                </a:cubicBezTo>
                <a:cubicBezTo>
                  <a:pt x="594520" y="1092200"/>
                  <a:pt x="594520" y="1092200"/>
                  <a:pt x="594520" y="1092200"/>
                </a:cubicBezTo>
                <a:close/>
                <a:moveTo>
                  <a:pt x="587376" y="1092200"/>
                </a:moveTo>
                <a:cubicBezTo>
                  <a:pt x="587376" y="1095375"/>
                  <a:pt x="587376" y="1095375"/>
                  <a:pt x="586582" y="1094581"/>
                </a:cubicBezTo>
                <a:lnTo>
                  <a:pt x="586127" y="1094386"/>
                </a:lnTo>
                <a:close/>
                <a:moveTo>
                  <a:pt x="581026" y="1092200"/>
                </a:moveTo>
                <a:lnTo>
                  <a:pt x="586127" y="1094386"/>
                </a:lnTo>
                <a:lnTo>
                  <a:pt x="584201" y="1097756"/>
                </a:lnTo>
                <a:cubicBezTo>
                  <a:pt x="582613" y="1098550"/>
                  <a:pt x="581026" y="1098550"/>
                  <a:pt x="581026" y="1098550"/>
                </a:cubicBezTo>
                <a:cubicBezTo>
                  <a:pt x="581026" y="1098550"/>
                  <a:pt x="587376" y="1098550"/>
                  <a:pt x="581026" y="1092200"/>
                </a:cubicBezTo>
                <a:close/>
                <a:moveTo>
                  <a:pt x="574676" y="1092200"/>
                </a:moveTo>
                <a:cubicBezTo>
                  <a:pt x="574676" y="1092200"/>
                  <a:pt x="574676" y="1092200"/>
                  <a:pt x="574676" y="1098550"/>
                </a:cubicBezTo>
                <a:lnTo>
                  <a:pt x="568761" y="1096638"/>
                </a:lnTo>
                <a:lnTo>
                  <a:pt x="571104" y="1092994"/>
                </a:lnTo>
                <a:cubicBezTo>
                  <a:pt x="571104" y="1092200"/>
                  <a:pt x="571104" y="1092200"/>
                  <a:pt x="574676" y="1092200"/>
                </a:cubicBezTo>
                <a:close/>
                <a:moveTo>
                  <a:pt x="560388" y="1092200"/>
                </a:moveTo>
                <a:cubicBezTo>
                  <a:pt x="560388" y="1092200"/>
                  <a:pt x="562174" y="1092200"/>
                  <a:pt x="563960" y="1092994"/>
                </a:cubicBezTo>
                <a:lnTo>
                  <a:pt x="565658" y="1095635"/>
                </a:lnTo>
                <a:lnTo>
                  <a:pt x="564853" y="1095375"/>
                </a:lnTo>
                <a:cubicBezTo>
                  <a:pt x="562174" y="1093788"/>
                  <a:pt x="560388" y="1092200"/>
                  <a:pt x="560388" y="1092200"/>
                </a:cubicBezTo>
                <a:close/>
                <a:moveTo>
                  <a:pt x="547160" y="1092200"/>
                </a:moveTo>
                <a:cubicBezTo>
                  <a:pt x="547160" y="1092200"/>
                  <a:pt x="547160" y="1092200"/>
                  <a:pt x="548020" y="1092200"/>
                </a:cubicBezTo>
                <a:lnTo>
                  <a:pt x="549028" y="1092200"/>
                </a:lnTo>
                <a:lnTo>
                  <a:pt x="553245" y="1092200"/>
                </a:lnTo>
                <a:lnTo>
                  <a:pt x="554039" y="1092200"/>
                </a:lnTo>
                <a:cubicBezTo>
                  <a:pt x="540280" y="1092200"/>
                  <a:pt x="554039" y="1092200"/>
                  <a:pt x="547160" y="1098550"/>
                </a:cubicBezTo>
                <a:lnTo>
                  <a:pt x="543720" y="1098550"/>
                </a:lnTo>
                <a:lnTo>
                  <a:pt x="542000" y="1098550"/>
                </a:lnTo>
                <a:cubicBezTo>
                  <a:pt x="543720" y="1098550"/>
                  <a:pt x="543720" y="1098550"/>
                  <a:pt x="540280" y="1098550"/>
                </a:cubicBezTo>
                <a:cubicBezTo>
                  <a:pt x="540280" y="1092200"/>
                  <a:pt x="547160" y="1098550"/>
                  <a:pt x="547160" y="1092200"/>
                </a:cubicBezTo>
                <a:close/>
                <a:moveTo>
                  <a:pt x="526257" y="1092200"/>
                </a:moveTo>
                <a:cubicBezTo>
                  <a:pt x="526257" y="1098550"/>
                  <a:pt x="526257" y="1098550"/>
                  <a:pt x="526257" y="1098550"/>
                </a:cubicBezTo>
                <a:lnTo>
                  <a:pt x="525364" y="1098550"/>
                </a:lnTo>
                <a:lnTo>
                  <a:pt x="519114" y="1098550"/>
                </a:lnTo>
                <a:lnTo>
                  <a:pt x="519113" y="1098550"/>
                </a:lnTo>
                <a:lnTo>
                  <a:pt x="522685" y="1097756"/>
                </a:lnTo>
                <a:cubicBezTo>
                  <a:pt x="524471" y="1096963"/>
                  <a:pt x="526257" y="1095375"/>
                  <a:pt x="526257" y="1092200"/>
                </a:cubicBezTo>
                <a:close/>
                <a:moveTo>
                  <a:pt x="526257" y="1092200"/>
                </a:moveTo>
                <a:cubicBezTo>
                  <a:pt x="533401" y="1092200"/>
                  <a:pt x="533401" y="1098550"/>
                  <a:pt x="533401" y="1098550"/>
                </a:cubicBezTo>
                <a:lnTo>
                  <a:pt x="528155" y="1098550"/>
                </a:lnTo>
                <a:lnTo>
                  <a:pt x="528043" y="1098550"/>
                </a:lnTo>
                <a:lnTo>
                  <a:pt x="526257" y="1098550"/>
                </a:lnTo>
                <a:cubicBezTo>
                  <a:pt x="533401" y="1098550"/>
                  <a:pt x="526257" y="1098550"/>
                  <a:pt x="526257" y="1092200"/>
                </a:cubicBezTo>
                <a:close/>
                <a:moveTo>
                  <a:pt x="512367" y="1092200"/>
                </a:moveTo>
                <a:cubicBezTo>
                  <a:pt x="512367" y="1095375"/>
                  <a:pt x="512367" y="1096963"/>
                  <a:pt x="513210" y="1097756"/>
                </a:cubicBezTo>
                <a:lnTo>
                  <a:pt x="519113" y="1098550"/>
                </a:lnTo>
                <a:lnTo>
                  <a:pt x="515741" y="1098550"/>
                </a:lnTo>
                <a:lnTo>
                  <a:pt x="514351" y="1098550"/>
                </a:lnTo>
                <a:lnTo>
                  <a:pt x="514351" y="1100138"/>
                </a:lnTo>
                <a:lnTo>
                  <a:pt x="512763" y="1100138"/>
                </a:lnTo>
                <a:lnTo>
                  <a:pt x="512763" y="1098550"/>
                </a:lnTo>
                <a:lnTo>
                  <a:pt x="512367" y="1098550"/>
                </a:lnTo>
                <a:cubicBezTo>
                  <a:pt x="512367" y="1098550"/>
                  <a:pt x="512367" y="1098550"/>
                  <a:pt x="512367" y="1092200"/>
                </a:cubicBezTo>
                <a:close/>
                <a:moveTo>
                  <a:pt x="505620" y="1092200"/>
                </a:moveTo>
                <a:lnTo>
                  <a:pt x="505885" y="1092200"/>
                </a:lnTo>
                <a:lnTo>
                  <a:pt x="506413" y="1092200"/>
                </a:lnTo>
                <a:lnTo>
                  <a:pt x="508465" y="1092200"/>
                </a:lnTo>
                <a:lnTo>
                  <a:pt x="508994" y="1092200"/>
                </a:lnTo>
                <a:lnTo>
                  <a:pt x="509325" y="1092200"/>
                </a:lnTo>
                <a:lnTo>
                  <a:pt x="511904" y="1092200"/>
                </a:lnTo>
                <a:lnTo>
                  <a:pt x="512367" y="1092200"/>
                </a:lnTo>
                <a:lnTo>
                  <a:pt x="511524" y="1092994"/>
                </a:lnTo>
                <a:cubicBezTo>
                  <a:pt x="510680" y="1092200"/>
                  <a:pt x="508994" y="1092200"/>
                  <a:pt x="505620" y="1092200"/>
                </a:cubicBezTo>
                <a:close/>
                <a:moveTo>
                  <a:pt x="498873" y="1092200"/>
                </a:moveTo>
                <a:lnTo>
                  <a:pt x="499005" y="1092200"/>
                </a:lnTo>
                <a:lnTo>
                  <a:pt x="499716" y="1092200"/>
                </a:lnTo>
                <a:lnTo>
                  <a:pt x="499865" y="1092200"/>
                </a:lnTo>
                <a:lnTo>
                  <a:pt x="503090" y="1092200"/>
                </a:lnTo>
                <a:lnTo>
                  <a:pt x="505025" y="1092200"/>
                </a:lnTo>
                <a:lnTo>
                  <a:pt x="505515" y="1092200"/>
                </a:lnTo>
                <a:lnTo>
                  <a:pt x="505620" y="1092200"/>
                </a:lnTo>
                <a:cubicBezTo>
                  <a:pt x="498873" y="1092200"/>
                  <a:pt x="505620" y="1092200"/>
                  <a:pt x="505620" y="1098550"/>
                </a:cubicBezTo>
                <a:cubicBezTo>
                  <a:pt x="505620" y="1092200"/>
                  <a:pt x="498873" y="1092200"/>
                  <a:pt x="498873" y="1092200"/>
                </a:cubicBezTo>
                <a:close/>
                <a:moveTo>
                  <a:pt x="492126" y="1092200"/>
                </a:moveTo>
                <a:cubicBezTo>
                  <a:pt x="498873" y="1092200"/>
                  <a:pt x="498873" y="1098550"/>
                  <a:pt x="498873" y="1098550"/>
                </a:cubicBezTo>
                <a:cubicBezTo>
                  <a:pt x="498873" y="1098550"/>
                  <a:pt x="498873" y="1098550"/>
                  <a:pt x="492126" y="1092200"/>
                </a:cubicBezTo>
                <a:close/>
                <a:moveTo>
                  <a:pt x="477838" y="1092200"/>
                </a:moveTo>
                <a:cubicBezTo>
                  <a:pt x="477838" y="1098550"/>
                  <a:pt x="485776" y="1098550"/>
                  <a:pt x="485776" y="1098550"/>
                </a:cubicBezTo>
                <a:lnTo>
                  <a:pt x="486570" y="1098550"/>
                </a:lnTo>
                <a:lnTo>
                  <a:pt x="488157" y="1098550"/>
                </a:lnTo>
                <a:lnTo>
                  <a:pt x="488951" y="1098550"/>
                </a:lnTo>
                <a:lnTo>
                  <a:pt x="491597" y="1098550"/>
                </a:lnTo>
                <a:lnTo>
                  <a:pt x="492126" y="1099618"/>
                </a:lnTo>
                <a:lnTo>
                  <a:pt x="492126" y="1098550"/>
                </a:lnTo>
                <a:lnTo>
                  <a:pt x="493714" y="1098550"/>
                </a:lnTo>
                <a:lnTo>
                  <a:pt x="493714" y="1100138"/>
                </a:lnTo>
                <a:lnTo>
                  <a:pt x="492383" y="1100138"/>
                </a:lnTo>
                <a:lnTo>
                  <a:pt x="495037" y="1105496"/>
                </a:lnTo>
                <a:cubicBezTo>
                  <a:pt x="496756" y="1106488"/>
                  <a:pt x="498476" y="1106488"/>
                  <a:pt x="498476" y="1106488"/>
                </a:cubicBezTo>
                <a:cubicBezTo>
                  <a:pt x="498476" y="1106488"/>
                  <a:pt x="491597" y="1106488"/>
                  <a:pt x="491597" y="1106488"/>
                </a:cubicBezTo>
                <a:cubicBezTo>
                  <a:pt x="491597" y="1098550"/>
                  <a:pt x="491597" y="1098550"/>
                  <a:pt x="484717" y="1098550"/>
                </a:cubicBezTo>
                <a:lnTo>
                  <a:pt x="477838" y="1098550"/>
                </a:lnTo>
                <a:cubicBezTo>
                  <a:pt x="477838" y="1098550"/>
                  <a:pt x="477838" y="1092200"/>
                  <a:pt x="477838" y="1092200"/>
                </a:cubicBezTo>
                <a:close/>
                <a:moveTo>
                  <a:pt x="451645" y="1092200"/>
                </a:moveTo>
                <a:cubicBezTo>
                  <a:pt x="451645" y="1092200"/>
                  <a:pt x="451645" y="1092200"/>
                  <a:pt x="452488" y="1092994"/>
                </a:cubicBezTo>
                <a:lnTo>
                  <a:pt x="458093" y="1098269"/>
                </a:lnTo>
                <a:lnTo>
                  <a:pt x="458789" y="1098550"/>
                </a:lnTo>
                <a:lnTo>
                  <a:pt x="458392" y="1098550"/>
                </a:lnTo>
                <a:lnTo>
                  <a:pt x="457896" y="1098550"/>
                </a:lnTo>
                <a:lnTo>
                  <a:pt x="455862" y="1098550"/>
                </a:lnTo>
                <a:lnTo>
                  <a:pt x="451645" y="1098550"/>
                </a:lnTo>
                <a:cubicBezTo>
                  <a:pt x="449859" y="1096963"/>
                  <a:pt x="449413" y="1096169"/>
                  <a:pt x="449747" y="1095871"/>
                </a:cubicBezTo>
                <a:cubicBezTo>
                  <a:pt x="450250" y="1095425"/>
                  <a:pt x="452510" y="1096094"/>
                  <a:pt x="454645" y="1096876"/>
                </a:cubicBezTo>
                <a:lnTo>
                  <a:pt x="457861" y="1098175"/>
                </a:lnTo>
                <a:lnTo>
                  <a:pt x="451645" y="1093788"/>
                </a:lnTo>
                <a:cubicBezTo>
                  <a:pt x="449958" y="1093788"/>
                  <a:pt x="448272" y="1095375"/>
                  <a:pt x="444898" y="1098550"/>
                </a:cubicBezTo>
                <a:cubicBezTo>
                  <a:pt x="438151" y="1092200"/>
                  <a:pt x="451645" y="1098550"/>
                  <a:pt x="451645" y="1092200"/>
                </a:cubicBezTo>
                <a:close/>
                <a:moveTo>
                  <a:pt x="441326" y="1089819"/>
                </a:moveTo>
                <a:cubicBezTo>
                  <a:pt x="442914" y="1090613"/>
                  <a:pt x="444501" y="1092200"/>
                  <a:pt x="444501" y="1092200"/>
                </a:cubicBezTo>
                <a:lnTo>
                  <a:pt x="438151" y="1092200"/>
                </a:lnTo>
                <a:cubicBezTo>
                  <a:pt x="438151" y="1089025"/>
                  <a:pt x="439739" y="1089025"/>
                  <a:pt x="441326" y="1089819"/>
                </a:cubicBezTo>
                <a:close/>
                <a:moveTo>
                  <a:pt x="506413" y="1085850"/>
                </a:moveTo>
                <a:lnTo>
                  <a:pt x="508794" y="1091406"/>
                </a:lnTo>
                <a:cubicBezTo>
                  <a:pt x="509588" y="1092200"/>
                  <a:pt x="509588" y="1092200"/>
                  <a:pt x="506413" y="1092200"/>
                </a:cubicBezTo>
                <a:cubicBezTo>
                  <a:pt x="506413" y="1092200"/>
                  <a:pt x="506413" y="1090613"/>
                  <a:pt x="506413" y="1089025"/>
                </a:cubicBezTo>
                <a:close/>
                <a:moveTo>
                  <a:pt x="464610" y="1085850"/>
                </a:moveTo>
                <a:cubicBezTo>
                  <a:pt x="464610" y="1085850"/>
                  <a:pt x="464610" y="1092200"/>
                  <a:pt x="471489" y="1092200"/>
                </a:cubicBezTo>
                <a:cubicBezTo>
                  <a:pt x="464610" y="1092200"/>
                  <a:pt x="464610" y="1092200"/>
                  <a:pt x="464610" y="1085850"/>
                </a:cubicBezTo>
                <a:close/>
                <a:moveTo>
                  <a:pt x="457730" y="1085850"/>
                </a:moveTo>
                <a:lnTo>
                  <a:pt x="457731" y="1085850"/>
                </a:lnTo>
                <a:lnTo>
                  <a:pt x="458590" y="1085850"/>
                </a:lnTo>
                <a:lnTo>
                  <a:pt x="460310" y="1085850"/>
                </a:lnTo>
                <a:cubicBezTo>
                  <a:pt x="462890" y="1085850"/>
                  <a:pt x="464610" y="1085850"/>
                  <a:pt x="464610" y="1085850"/>
                </a:cubicBezTo>
                <a:cubicBezTo>
                  <a:pt x="464610" y="1085850"/>
                  <a:pt x="457730" y="1085850"/>
                  <a:pt x="464610" y="1092200"/>
                </a:cubicBezTo>
                <a:cubicBezTo>
                  <a:pt x="457730" y="1092200"/>
                  <a:pt x="457730" y="1085850"/>
                  <a:pt x="457730" y="1085850"/>
                </a:cubicBezTo>
                <a:close/>
                <a:moveTo>
                  <a:pt x="450851" y="1085850"/>
                </a:moveTo>
                <a:cubicBezTo>
                  <a:pt x="450851" y="1085850"/>
                  <a:pt x="457598" y="1092200"/>
                  <a:pt x="464345" y="1092200"/>
                </a:cubicBezTo>
                <a:cubicBezTo>
                  <a:pt x="457598" y="1092200"/>
                  <a:pt x="457598" y="1092200"/>
                  <a:pt x="457598" y="1092200"/>
                </a:cubicBezTo>
                <a:cubicBezTo>
                  <a:pt x="457598" y="1092200"/>
                  <a:pt x="457598" y="1092200"/>
                  <a:pt x="450851" y="1085850"/>
                </a:cubicBezTo>
                <a:close/>
                <a:moveTo>
                  <a:pt x="430213" y="1085850"/>
                </a:moveTo>
                <a:cubicBezTo>
                  <a:pt x="430213" y="1085850"/>
                  <a:pt x="431999" y="1085850"/>
                  <a:pt x="434678" y="1085850"/>
                </a:cubicBezTo>
                <a:lnTo>
                  <a:pt x="438151" y="1085850"/>
                </a:lnTo>
                <a:lnTo>
                  <a:pt x="438945" y="1085850"/>
                </a:lnTo>
                <a:lnTo>
                  <a:pt x="440532" y="1085850"/>
                </a:lnTo>
                <a:lnTo>
                  <a:pt x="441326" y="1085850"/>
                </a:lnTo>
                <a:lnTo>
                  <a:pt x="444501" y="1085850"/>
                </a:lnTo>
                <a:cubicBezTo>
                  <a:pt x="444501" y="1092200"/>
                  <a:pt x="430213" y="1085850"/>
                  <a:pt x="430213" y="1085850"/>
                </a:cubicBezTo>
                <a:close/>
                <a:moveTo>
                  <a:pt x="519510" y="1084105"/>
                </a:moveTo>
                <a:lnTo>
                  <a:pt x="520353" y="1084859"/>
                </a:lnTo>
                <a:cubicBezTo>
                  <a:pt x="522883" y="1085851"/>
                  <a:pt x="526257" y="1085851"/>
                  <a:pt x="526257" y="1085851"/>
                </a:cubicBezTo>
                <a:cubicBezTo>
                  <a:pt x="526257" y="1085851"/>
                  <a:pt x="519510" y="1085851"/>
                  <a:pt x="519510" y="1085851"/>
                </a:cubicBezTo>
                <a:close/>
                <a:moveTo>
                  <a:pt x="431557" y="1082186"/>
                </a:moveTo>
                <a:lnTo>
                  <a:pt x="438151" y="1085850"/>
                </a:lnTo>
                <a:cubicBezTo>
                  <a:pt x="434579" y="1085850"/>
                  <a:pt x="432793" y="1085850"/>
                  <a:pt x="431900" y="1084858"/>
                </a:cubicBezTo>
                <a:close/>
                <a:moveTo>
                  <a:pt x="533628" y="1077913"/>
                </a:moveTo>
                <a:lnTo>
                  <a:pt x="533916" y="1077913"/>
                </a:lnTo>
                <a:lnTo>
                  <a:pt x="536417" y="1077913"/>
                </a:lnTo>
                <a:lnTo>
                  <a:pt x="538918" y="1077913"/>
                </a:lnTo>
                <a:lnTo>
                  <a:pt x="539305" y="1077913"/>
                </a:lnTo>
                <a:lnTo>
                  <a:pt x="539751" y="1077913"/>
                </a:lnTo>
                <a:lnTo>
                  <a:pt x="540148" y="1077913"/>
                </a:lnTo>
                <a:lnTo>
                  <a:pt x="540991" y="1077913"/>
                </a:lnTo>
                <a:lnTo>
                  <a:pt x="543522" y="1077913"/>
                </a:lnTo>
                <a:lnTo>
                  <a:pt x="546052" y="1077913"/>
                </a:lnTo>
                <a:lnTo>
                  <a:pt x="546895" y="1077913"/>
                </a:lnTo>
                <a:lnTo>
                  <a:pt x="547689" y="1077913"/>
                </a:lnTo>
                <a:lnTo>
                  <a:pt x="546942" y="1078124"/>
                </a:lnTo>
                <a:lnTo>
                  <a:pt x="547788" y="1081882"/>
                </a:lnTo>
                <a:cubicBezTo>
                  <a:pt x="548681" y="1081882"/>
                  <a:pt x="550467" y="1081882"/>
                  <a:pt x="554039" y="1085851"/>
                </a:cubicBezTo>
                <a:cubicBezTo>
                  <a:pt x="550467" y="1085851"/>
                  <a:pt x="548681" y="1083867"/>
                  <a:pt x="546895" y="1082874"/>
                </a:cubicBezTo>
                <a:lnTo>
                  <a:pt x="540902" y="1085372"/>
                </a:lnTo>
                <a:lnTo>
                  <a:pt x="540659" y="1085851"/>
                </a:lnTo>
                <a:lnTo>
                  <a:pt x="539751" y="1085851"/>
                </a:lnTo>
                <a:lnTo>
                  <a:pt x="537143" y="1085851"/>
                </a:lnTo>
                <a:lnTo>
                  <a:pt x="533719" y="1085851"/>
                </a:lnTo>
                <a:lnTo>
                  <a:pt x="537211" y="1091406"/>
                </a:lnTo>
                <a:cubicBezTo>
                  <a:pt x="537211" y="1092200"/>
                  <a:pt x="537211" y="1092200"/>
                  <a:pt x="540703" y="1092200"/>
                </a:cubicBezTo>
                <a:cubicBezTo>
                  <a:pt x="537211" y="1092200"/>
                  <a:pt x="535464" y="1092200"/>
                  <a:pt x="534591" y="1091406"/>
                </a:cubicBezTo>
                <a:lnTo>
                  <a:pt x="533718" y="1085851"/>
                </a:lnTo>
                <a:lnTo>
                  <a:pt x="533628" y="1085851"/>
                </a:lnTo>
                <a:cubicBezTo>
                  <a:pt x="533628" y="1085851"/>
                  <a:pt x="533628" y="1077913"/>
                  <a:pt x="533628" y="1077913"/>
                </a:cubicBezTo>
                <a:close/>
                <a:moveTo>
                  <a:pt x="512537" y="1077913"/>
                </a:moveTo>
                <a:lnTo>
                  <a:pt x="513081" y="1077913"/>
                </a:lnTo>
                <a:lnTo>
                  <a:pt x="515581" y="1077913"/>
                </a:lnTo>
                <a:lnTo>
                  <a:pt x="516052" y="1077913"/>
                </a:lnTo>
                <a:lnTo>
                  <a:pt x="517810" y="1077913"/>
                </a:lnTo>
                <a:lnTo>
                  <a:pt x="519510" y="1077913"/>
                </a:lnTo>
                <a:lnTo>
                  <a:pt x="519567" y="1077913"/>
                </a:lnTo>
                <a:lnTo>
                  <a:pt x="519748" y="1077913"/>
                </a:lnTo>
                <a:lnTo>
                  <a:pt x="520446" y="1077913"/>
                </a:lnTo>
                <a:lnTo>
                  <a:pt x="523082" y="1077913"/>
                </a:lnTo>
                <a:lnTo>
                  <a:pt x="523083" y="1077913"/>
                </a:lnTo>
                <a:lnTo>
                  <a:pt x="523961" y="1077913"/>
                </a:lnTo>
                <a:lnTo>
                  <a:pt x="526416" y="1077913"/>
                </a:lnTo>
                <a:lnTo>
                  <a:pt x="526598" y="1077913"/>
                </a:lnTo>
                <a:cubicBezTo>
                  <a:pt x="526598" y="1081882"/>
                  <a:pt x="524840" y="1081882"/>
                  <a:pt x="522204" y="1080890"/>
                </a:cubicBezTo>
                <a:lnTo>
                  <a:pt x="519510" y="1080060"/>
                </a:lnTo>
                <a:lnTo>
                  <a:pt x="519510" y="1081882"/>
                </a:lnTo>
                <a:lnTo>
                  <a:pt x="519510" y="1084105"/>
                </a:lnTo>
                <a:lnTo>
                  <a:pt x="517718" y="1082502"/>
                </a:lnTo>
                <a:lnTo>
                  <a:pt x="518762" y="1079830"/>
                </a:lnTo>
                <a:close/>
                <a:moveTo>
                  <a:pt x="465138" y="1077913"/>
                </a:moveTo>
                <a:cubicBezTo>
                  <a:pt x="465138" y="1077913"/>
                  <a:pt x="471488" y="1077913"/>
                  <a:pt x="471488" y="1077913"/>
                </a:cubicBezTo>
                <a:cubicBezTo>
                  <a:pt x="477838" y="1085851"/>
                  <a:pt x="465138" y="1077913"/>
                  <a:pt x="465138" y="1077913"/>
                </a:cubicBezTo>
                <a:close/>
                <a:moveTo>
                  <a:pt x="697707" y="1077912"/>
                </a:moveTo>
                <a:cubicBezTo>
                  <a:pt x="704851" y="1077912"/>
                  <a:pt x="704851" y="1077912"/>
                  <a:pt x="704851" y="1077912"/>
                </a:cubicBezTo>
                <a:cubicBezTo>
                  <a:pt x="704851" y="1077912"/>
                  <a:pt x="690563" y="1085850"/>
                  <a:pt x="697707" y="1077912"/>
                </a:cubicBezTo>
                <a:close/>
                <a:moveTo>
                  <a:pt x="423863" y="1077912"/>
                </a:moveTo>
                <a:cubicBezTo>
                  <a:pt x="423863" y="1077912"/>
                  <a:pt x="423863" y="1077912"/>
                  <a:pt x="430213" y="1085850"/>
                </a:cubicBezTo>
                <a:cubicBezTo>
                  <a:pt x="423863" y="1085850"/>
                  <a:pt x="423863" y="1077912"/>
                  <a:pt x="423863" y="1077912"/>
                </a:cubicBezTo>
                <a:close/>
                <a:moveTo>
                  <a:pt x="417513" y="1077912"/>
                </a:moveTo>
                <a:cubicBezTo>
                  <a:pt x="423863" y="1077912"/>
                  <a:pt x="423863" y="1077912"/>
                  <a:pt x="423863" y="1085850"/>
                </a:cubicBezTo>
                <a:cubicBezTo>
                  <a:pt x="423863" y="1085850"/>
                  <a:pt x="417513" y="1077912"/>
                  <a:pt x="417513" y="1077912"/>
                </a:cubicBezTo>
                <a:close/>
                <a:moveTo>
                  <a:pt x="436779" y="1076757"/>
                </a:moveTo>
                <a:lnTo>
                  <a:pt x="437040" y="1077721"/>
                </a:lnTo>
                <a:lnTo>
                  <a:pt x="437334" y="1077817"/>
                </a:lnTo>
                <a:lnTo>
                  <a:pt x="437503" y="1077750"/>
                </a:lnTo>
                <a:close/>
                <a:moveTo>
                  <a:pt x="486767" y="1075532"/>
                </a:moveTo>
                <a:cubicBezTo>
                  <a:pt x="488553" y="1074738"/>
                  <a:pt x="492125" y="1074738"/>
                  <a:pt x="492125" y="1077913"/>
                </a:cubicBezTo>
                <a:cubicBezTo>
                  <a:pt x="484982" y="1077913"/>
                  <a:pt x="484982" y="1076326"/>
                  <a:pt x="486767" y="1075532"/>
                </a:cubicBezTo>
                <a:close/>
                <a:moveTo>
                  <a:pt x="472232" y="1075234"/>
                </a:moveTo>
                <a:lnTo>
                  <a:pt x="473696" y="1075822"/>
                </a:lnTo>
                <a:lnTo>
                  <a:pt x="472017" y="1075532"/>
                </a:lnTo>
                <a:cubicBezTo>
                  <a:pt x="471157" y="1075135"/>
                  <a:pt x="471157" y="1074937"/>
                  <a:pt x="472232" y="1075234"/>
                </a:cubicBezTo>
                <a:close/>
                <a:moveTo>
                  <a:pt x="426509" y="1074249"/>
                </a:moveTo>
                <a:lnTo>
                  <a:pt x="427302" y="1074510"/>
                </a:lnTo>
                <a:lnTo>
                  <a:pt x="427990" y="1074737"/>
                </a:lnTo>
                <a:lnTo>
                  <a:pt x="430742" y="1077912"/>
                </a:lnTo>
                <a:close/>
                <a:moveTo>
                  <a:pt x="398268" y="1072954"/>
                </a:moveTo>
                <a:lnTo>
                  <a:pt x="400051" y="1074737"/>
                </a:lnTo>
                <a:cubicBezTo>
                  <a:pt x="401639" y="1076325"/>
                  <a:pt x="403226" y="1077912"/>
                  <a:pt x="403226" y="1077912"/>
                </a:cubicBezTo>
                <a:close/>
                <a:moveTo>
                  <a:pt x="655637" y="1071563"/>
                </a:moveTo>
                <a:lnTo>
                  <a:pt x="652463" y="1077118"/>
                </a:lnTo>
                <a:cubicBezTo>
                  <a:pt x="650876" y="1077912"/>
                  <a:pt x="649288" y="1077912"/>
                  <a:pt x="649288" y="1077912"/>
                </a:cubicBezTo>
                <a:cubicBezTo>
                  <a:pt x="652463" y="1074737"/>
                  <a:pt x="654050" y="1073150"/>
                  <a:pt x="654844" y="1072356"/>
                </a:cubicBezTo>
                <a:close/>
                <a:moveTo>
                  <a:pt x="649288" y="1071563"/>
                </a:moveTo>
                <a:lnTo>
                  <a:pt x="649288" y="1071564"/>
                </a:lnTo>
                <a:lnTo>
                  <a:pt x="649289" y="1071563"/>
                </a:lnTo>
                <a:lnTo>
                  <a:pt x="649287" y="1071566"/>
                </a:lnTo>
                <a:lnTo>
                  <a:pt x="648494" y="1074738"/>
                </a:lnTo>
                <a:lnTo>
                  <a:pt x="646759" y="1075729"/>
                </a:lnTo>
                <a:lnTo>
                  <a:pt x="645916" y="1077119"/>
                </a:lnTo>
                <a:lnTo>
                  <a:pt x="643215" y="1077755"/>
                </a:lnTo>
                <a:lnTo>
                  <a:pt x="642938" y="1077913"/>
                </a:lnTo>
                <a:lnTo>
                  <a:pt x="643060" y="1077791"/>
                </a:lnTo>
                <a:lnTo>
                  <a:pt x="642542" y="1077913"/>
                </a:lnTo>
                <a:cubicBezTo>
                  <a:pt x="649289" y="1071563"/>
                  <a:pt x="635795" y="1077913"/>
                  <a:pt x="635795" y="1077913"/>
                </a:cubicBezTo>
                <a:cubicBezTo>
                  <a:pt x="629048" y="1077913"/>
                  <a:pt x="629048" y="1077913"/>
                  <a:pt x="629048" y="1077913"/>
                </a:cubicBezTo>
                <a:cubicBezTo>
                  <a:pt x="639169" y="1073151"/>
                  <a:pt x="637903" y="1075532"/>
                  <a:pt x="642331" y="1074341"/>
                </a:cubicBezTo>
                <a:lnTo>
                  <a:pt x="649287" y="1071564"/>
                </a:lnTo>
                <a:close/>
                <a:moveTo>
                  <a:pt x="635795" y="1071563"/>
                </a:moveTo>
                <a:cubicBezTo>
                  <a:pt x="635795" y="1071563"/>
                  <a:pt x="629048" y="1077913"/>
                  <a:pt x="629048" y="1077913"/>
                </a:cubicBezTo>
                <a:cubicBezTo>
                  <a:pt x="629048" y="1071563"/>
                  <a:pt x="629048" y="1077913"/>
                  <a:pt x="635795" y="1071563"/>
                </a:cubicBezTo>
                <a:close/>
                <a:moveTo>
                  <a:pt x="608746" y="1071563"/>
                </a:moveTo>
                <a:cubicBezTo>
                  <a:pt x="608746" y="1078707"/>
                  <a:pt x="601907" y="1078707"/>
                  <a:pt x="601907" y="1078707"/>
                </a:cubicBezTo>
                <a:cubicBezTo>
                  <a:pt x="601907" y="1078707"/>
                  <a:pt x="601907" y="1078707"/>
                  <a:pt x="600197" y="1078707"/>
                </a:cubicBezTo>
                <a:lnTo>
                  <a:pt x="597633" y="1078707"/>
                </a:lnTo>
                <a:lnTo>
                  <a:pt x="595981" y="1078707"/>
                </a:lnTo>
                <a:lnTo>
                  <a:pt x="601148" y="1084858"/>
                </a:lnTo>
                <a:cubicBezTo>
                  <a:pt x="601981" y="1085850"/>
                  <a:pt x="601981" y="1085850"/>
                  <a:pt x="601981" y="1085850"/>
                </a:cubicBezTo>
                <a:cubicBezTo>
                  <a:pt x="601981" y="1085850"/>
                  <a:pt x="601981" y="1085850"/>
                  <a:pt x="601147" y="1085850"/>
                </a:cubicBezTo>
                <a:lnTo>
                  <a:pt x="597814" y="1085850"/>
                </a:lnTo>
                <a:cubicBezTo>
                  <a:pt x="598647" y="1085850"/>
                  <a:pt x="598647" y="1085850"/>
                  <a:pt x="595313" y="1085850"/>
                </a:cubicBezTo>
                <a:cubicBezTo>
                  <a:pt x="595313" y="1085850"/>
                  <a:pt x="595313" y="1085850"/>
                  <a:pt x="595313" y="1084858"/>
                </a:cubicBezTo>
                <a:lnTo>
                  <a:pt x="595313" y="1078707"/>
                </a:lnTo>
                <a:lnTo>
                  <a:pt x="594962" y="1078707"/>
                </a:lnTo>
                <a:cubicBezTo>
                  <a:pt x="593573" y="1078707"/>
                  <a:pt x="592932" y="1078707"/>
                  <a:pt x="592504" y="1078707"/>
                </a:cubicBezTo>
                <a:lnTo>
                  <a:pt x="590795" y="1078707"/>
                </a:lnTo>
                <a:cubicBezTo>
                  <a:pt x="591650" y="1078707"/>
                  <a:pt x="591650" y="1078707"/>
                  <a:pt x="588230" y="1078707"/>
                </a:cubicBezTo>
                <a:cubicBezTo>
                  <a:pt x="591650" y="1075135"/>
                  <a:pt x="595069" y="1075135"/>
                  <a:pt x="598488" y="1075135"/>
                </a:cubicBezTo>
                <a:lnTo>
                  <a:pt x="601053" y="1074242"/>
                </a:lnTo>
                <a:close/>
                <a:moveTo>
                  <a:pt x="595069" y="1071563"/>
                </a:moveTo>
                <a:lnTo>
                  <a:pt x="595313" y="1071563"/>
                </a:lnTo>
                <a:lnTo>
                  <a:pt x="595636" y="1071563"/>
                </a:lnTo>
                <a:lnTo>
                  <a:pt x="595924" y="1071563"/>
                </a:lnTo>
                <a:lnTo>
                  <a:pt x="596305" y="1071563"/>
                </a:lnTo>
                <a:lnTo>
                  <a:pt x="598091" y="1071563"/>
                </a:lnTo>
                <a:lnTo>
                  <a:pt x="598984" y="1071563"/>
                </a:lnTo>
                <a:lnTo>
                  <a:pt x="600770" y="1071563"/>
                </a:lnTo>
                <a:lnTo>
                  <a:pt x="601663" y="1071563"/>
                </a:lnTo>
                <a:lnTo>
                  <a:pt x="601907" y="1071563"/>
                </a:lnTo>
                <a:cubicBezTo>
                  <a:pt x="603617" y="1071563"/>
                  <a:pt x="604044" y="1072010"/>
                  <a:pt x="603724" y="1072568"/>
                </a:cubicBezTo>
                <a:lnTo>
                  <a:pt x="601053" y="1074242"/>
                </a:lnTo>
                <a:close/>
                <a:moveTo>
                  <a:pt x="581392" y="1071563"/>
                </a:moveTo>
                <a:cubicBezTo>
                  <a:pt x="581392" y="1071563"/>
                  <a:pt x="583102" y="1073349"/>
                  <a:pt x="584811" y="1075135"/>
                </a:cubicBezTo>
                <a:lnTo>
                  <a:pt x="587689" y="1078142"/>
                </a:lnTo>
                <a:lnTo>
                  <a:pt x="588170" y="1077913"/>
                </a:lnTo>
                <a:lnTo>
                  <a:pt x="587946" y="1078411"/>
                </a:lnTo>
                <a:lnTo>
                  <a:pt x="588230" y="1078707"/>
                </a:lnTo>
                <a:lnTo>
                  <a:pt x="587813" y="1078707"/>
                </a:lnTo>
                <a:lnTo>
                  <a:pt x="586384" y="1081882"/>
                </a:lnTo>
                <a:cubicBezTo>
                  <a:pt x="588170" y="1081882"/>
                  <a:pt x="591742" y="1081882"/>
                  <a:pt x="595314" y="1085851"/>
                </a:cubicBezTo>
                <a:cubicBezTo>
                  <a:pt x="588170" y="1085851"/>
                  <a:pt x="588170" y="1085851"/>
                  <a:pt x="581026" y="1085851"/>
                </a:cubicBezTo>
                <a:cubicBezTo>
                  <a:pt x="584598" y="1081882"/>
                  <a:pt x="584598" y="1081882"/>
                  <a:pt x="583705" y="1081882"/>
                </a:cubicBezTo>
                <a:lnTo>
                  <a:pt x="582764" y="1080488"/>
                </a:lnTo>
                <a:lnTo>
                  <a:pt x="586503" y="1078707"/>
                </a:lnTo>
                <a:lnTo>
                  <a:pt x="585666" y="1078707"/>
                </a:lnTo>
                <a:lnTo>
                  <a:pt x="584811" y="1078707"/>
                </a:lnTo>
                <a:lnTo>
                  <a:pt x="582247" y="1078707"/>
                </a:lnTo>
                <a:lnTo>
                  <a:pt x="581562" y="1078707"/>
                </a:lnTo>
                <a:lnTo>
                  <a:pt x="582764" y="1080488"/>
                </a:lnTo>
                <a:lnTo>
                  <a:pt x="581919" y="1080890"/>
                </a:lnTo>
                <a:lnTo>
                  <a:pt x="581270" y="1078725"/>
                </a:lnTo>
                <a:lnTo>
                  <a:pt x="575408" y="1079600"/>
                </a:lnTo>
                <a:cubicBezTo>
                  <a:pt x="574553" y="1080493"/>
                  <a:pt x="574553" y="1082279"/>
                  <a:pt x="574553" y="1085851"/>
                </a:cubicBezTo>
                <a:cubicBezTo>
                  <a:pt x="574553" y="1085851"/>
                  <a:pt x="574553" y="1085851"/>
                  <a:pt x="574553" y="1078707"/>
                </a:cubicBezTo>
                <a:cubicBezTo>
                  <a:pt x="574553" y="1078707"/>
                  <a:pt x="574553" y="1078707"/>
                  <a:pt x="575408" y="1078707"/>
                </a:cubicBezTo>
                <a:lnTo>
                  <a:pt x="577973" y="1078707"/>
                </a:lnTo>
                <a:lnTo>
                  <a:pt x="578827" y="1078707"/>
                </a:lnTo>
                <a:lnTo>
                  <a:pt x="580537" y="1078707"/>
                </a:lnTo>
                <a:lnTo>
                  <a:pt x="581264" y="1078707"/>
                </a:lnTo>
                <a:lnTo>
                  <a:pt x="581026" y="1077913"/>
                </a:lnTo>
                <a:lnTo>
                  <a:pt x="581392" y="1078455"/>
                </a:lnTo>
                <a:lnTo>
                  <a:pt x="581392" y="1072456"/>
                </a:lnTo>
                <a:cubicBezTo>
                  <a:pt x="581392" y="1071563"/>
                  <a:pt x="581392" y="1071563"/>
                  <a:pt x="581392" y="1071563"/>
                </a:cubicBezTo>
                <a:close/>
                <a:moveTo>
                  <a:pt x="574553" y="1071563"/>
                </a:moveTo>
                <a:cubicBezTo>
                  <a:pt x="571134" y="1075135"/>
                  <a:pt x="569425" y="1075135"/>
                  <a:pt x="567715" y="1074242"/>
                </a:cubicBezTo>
                <a:lnTo>
                  <a:pt x="566635" y="1073819"/>
                </a:lnTo>
                <a:close/>
                <a:moveTo>
                  <a:pt x="560876" y="1071563"/>
                </a:moveTo>
                <a:lnTo>
                  <a:pt x="566635" y="1073819"/>
                </a:lnTo>
                <a:lnTo>
                  <a:pt x="565150" y="1074242"/>
                </a:lnTo>
                <a:cubicBezTo>
                  <a:pt x="562586" y="1075135"/>
                  <a:pt x="560876" y="1075135"/>
                  <a:pt x="560876" y="1071563"/>
                </a:cubicBezTo>
                <a:close/>
                <a:moveTo>
                  <a:pt x="554038" y="1071563"/>
                </a:moveTo>
                <a:cubicBezTo>
                  <a:pt x="554038" y="1078707"/>
                  <a:pt x="560876" y="1071563"/>
                  <a:pt x="560876" y="1071563"/>
                </a:cubicBezTo>
                <a:cubicBezTo>
                  <a:pt x="560876" y="1071563"/>
                  <a:pt x="560876" y="1071563"/>
                  <a:pt x="560876" y="1072456"/>
                </a:cubicBezTo>
                <a:lnTo>
                  <a:pt x="560876" y="1077913"/>
                </a:lnTo>
                <a:lnTo>
                  <a:pt x="563159" y="1077913"/>
                </a:lnTo>
                <a:lnTo>
                  <a:pt x="564296" y="1077814"/>
                </a:lnTo>
                <a:cubicBezTo>
                  <a:pt x="567715" y="1076921"/>
                  <a:pt x="571134" y="1075135"/>
                  <a:pt x="574553" y="1071563"/>
                </a:cubicBezTo>
                <a:cubicBezTo>
                  <a:pt x="581392" y="1078707"/>
                  <a:pt x="574553" y="1078707"/>
                  <a:pt x="574553" y="1078707"/>
                </a:cubicBezTo>
                <a:cubicBezTo>
                  <a:pt x="571134" y="1082279"/>
                  <a:pt x="569425" y="1082279"/>
                  <a:pt x="567715" y="1081386"/>
                </a:cubicBezTo>
                <a:lnTo>
                  <a:pt x="563147" y="1079597"/>
                </a:lnTo>
                <a:lnTo>
                  <a:pt x="560388" y="1080890"/>
                </a:lnTo>
                <a:lnTo>
                  <a:pt x="555732" y="1078707"/>
                </a:lnTo>
                <a:lnTo>
                  <a:pt x="554038" y="1078707"/>
                </a:lnTo>
                <a:lnTo>
                  <a:pt x="555466" y="1078583"/>
                </a:lnTo>
                <a:lnTo>
                  <a:pt x="554038" y="1077913"/>
                </a:lnTo>
                <a:lnTo>
                  <a:pt x="555329" y="1077913"/>
                </a:lnTo>
                <a:lnTo>
                  <a:pt x="555556" y="1077913"/>
                </a:lnTo>
                <a:lnTo>
                  <a:pt x="554893" y="1077814"/>
                </a:lnTo>
                <a:cubicBezTo>
                  <a:pt x="554038" y="1076921"/>
                  <a:pt x="554038" y="1075135"/>
                  <a:pt x="554038" y="1071563"/>
                </a:cubicBezTo>
                <a:close/>
                <a:moveTo>
                  <a:pt x="547688" y="1071563"/>
                </a:moveTo>
                <a:cubicBezTo>
                  <a:pt x="550863" y="1071563"/>
                  <a:pt x="552450" y="1071563"/>
                  <a:pt x="552451" y="1071563"/>
                </a:cubicBezTo>
                <a:lnTo>
                  <a:pt x="552587" y="1071563"/>
                </a:lnTo>
                <a:cubicBezTo>
                  <a:pt x="553220" y="1071563"/>
                  <a:pt x="554187" y="1071563"/>
                  <a:pt x="553145" y="1071563"/>
                </a:cubicBezTo>
                <a:lnTo>
                  <a:pt x="554038" y="1071563"/>
                </a:lnTo>
                <a:cubicBezTo>
                  <a:pt x="554038" y="1077913"/>
                  <a:pt x="547688" y="1071563"/>
                  <a:pt x="547688" y="1071563"/>
                </a:cubicBezTo>
                <a:close/>
                <a:moveTo>
                  <a:pt x="526416" y="1071563"/>
                </a:moveTo>
                <a:cubicBezTo>
                  <a:pt x="526416" y="1071563"/>
                  <a:pt x="533083" y="1071563"/>
                  <a:pt x="533083" y="1077913"/>
                </a:cubicBezTo>
                <a:cubicBezTo>
                  <a:pt x="526416" y="1071563"/>
                  <a:pt x="519748" y="1077913"/>
                  <a:pt x="526416" y="1071563"/>
                </a:cubicBezTo>
                <a:close/>
                <a:moveTo>
                  <a:pt x="519748" y="1071563"/>
                </a:moveTo>
                <a:cubicBezTo>
                  <a:pt x="526416" y="1077913"/>
                  <a:pt x="533083" y="1077913"/>
                  <a:pt x="526416" y="1077913"/>
                </a:cubicBezTo>
                <a:cubicBezTo>
                  <a:pt x="526416" y="1077913"/>
                  <a:pt x="519748" y="1071563"/>
                  <a:pt x="519748" y="1071563"/>
                </a:cubicBezTo>
                <a:close/>
                <a:moveTo>
                  <a:pt x="499270" y="1071563"/>
                </a:moveTo>
                <a:cubicBezTo>
                  <a:pt x="499270" y="1071563"/>
                  <a:pt x="506414" y="1077913"/>
                  <a:pt x="506414" y="1077913"/>
                </a:cubicBezTo>
                <a:cubicBezTo>
                  <a:pt x="499270" y="1077913"/>
                  <a:pt x="499270" y="1071563"/>
                  <a:pt x="499270" y="1077913"/>
                </a:cubicBezTo>
                <a:lnTo>
                  <a:pt x="499355" y="1077913"/>
                </a:lnTo>
                <a:lnTo>
                  <a:pt x="499535" y="1077913"/>
                </a:lnTo>
                <a:lnTo>
                  <a:pt x="500163" y="1077913"/>
                </a:lnTo>
                <a:lnTo>
                  <a:pt x="501948" y="1077913"/>
                </a:lnTo>
                <a:lnTo>
                  <a:pt x="501991" y="1077913"/>
                </a:lnTo>
                <a:lnTo>
                  <a:pt x="502842" y="1077913"/>
                </a:lnTo>
                <a:lnTo>
                  <a:pt x="502975" y="1077913"/>
                </a:lnTo>
                <a:lnTo>
                  <a:pt x="505506" y="1077913"/>
                </a:lnTo>
                <a:lnTo>
                  <a:pt x="505520" y="1077913"/>
                </a:lnTo>
                <a:lnTo>
                  <a:pt x="506385" y="1077913"/>
                </a:lnTo>
                <a:lnTo>
                  <a:pt x="506413" y="1077913"/>
                </a:lnTo>
                <a:lnTo>
                  <a:pt x="506414" y="1077913"/>
                </a:lnTo>
                <a:cubicBezTo>
                  <a:pt x="506414" y="1077913"/>
                  <a:pt x="506414" y="1077913"/>
                  <a:pt x="506414" y="1078905"/>
                </a:cubicBezTo>
                <a:lnTo>
                  <a:pt x="506414" y="1085851"/>
                </a:lnTo>
                <a:lnTo>
                  <a:pt x="509588" y="1088231"/>
                </a:lnTo>
                <a:cubicBezTo>
                  <a:pt x="511176" y="1089025"/>
                  <a:pt x="512763" y="1089025"/>
                  <a:pt x="512763" y="1085850"/>
                </a:cubicBezTo>
                <a:cubicBezTo>
                  <a:pt x="512763" y="1085850"/>
                  <a:pt x="519113" y="1092200"/>
                  <a:pt x="512763" y="1092200"/>
                </a:cubicBezTo>
                <a:cubicBezTo>
                  <a:pt x="512763" y="1092200"/>
                  <a:pt x="512763" y="1092200"/>
                  <a:pt x="511969" y="1091406"/>
                </a:cubicBezTo>
                <a:lnTo>
                  <a:pt x="506414" y="1085851"/>
                </a:lnTo>
                <a:lnTo>
                  <a:pt x="506413" y="1085850"/>
                </a:lnTo>
                <a:lnTo>
                  <a:pt x="499535" y="1078905"/>
                </a:lnTo>
                <a:cubicBezTo>
                  <a:pt x="497815" y="1077913"/>
                  <a:pt x="496095" y="1077913"/>
                  <a:pt x="492655" y="1077913"/>
                </a:cubicBezTo>
                <a:cubicBezTo>
                  <a:pt x="492655" y="1077913"/>
                  <a:pt x="499535" y="1085851"/>
                  <a:pt x="492655" y="1085851"/>
                </a:cubicBezTo>
                <a:cubicBezTo>
                  <a:pt x="485776" y="1077913"/>
                  <a:pt x="492655" y="1077913"/>
                  <a:pt x="485776" y="1077913"/>
                </a:cubicBezTo>
                <a:cubicBezTo>
                  <a:pt x="485776" y="1077913"/>
                  <a:pt x="487496" y="1077913"/>
                  <a:pt x="489216" y="1077913"/>
                </a:cubicBezTo>
                <a:lnTo>
                  <a:pt x="492125" y="1077913"/>
                </a:lnTo>
                <a:lnTo>
                  <a:pt x="492126" y="1077913"/>
                </a:lnTo>
                <a:cubicBezTo>
                  <a:pt x="492126" y="1071563"/>
                  <a:pt x="506414" y="1077913"/>
                  <a:pt x="499270" y="1071563"/>
                </a:cubicBezTo>
                <a:close/>
                <a:moveTo>
                  <a:pt x="485776" y="1071563"/>
                </a:moveTo>
                <a:lnTo>
                  <a:pt x="481721" y="1073108"/>
                </a:lnTo>
                <a:lnTo>
                  <a:pt x="482204" y="1072357"/>
                </a:lnTo>
                <a:cubicBezTo>
                  <a:pt x="483990" y="1071563"/>
                  <a:pt x="485776" y="1071563"/>
                  <a:pt x="485776" y="1071563"/>
                </a:cubicBezTo>
                <a:close/>
                <a:moveTo>
                  <a:pt x="471488" y="1071563"/>
                </a:moveTo>
                <a:cubicBezTo>
                  <a:pt x="475060" y="1071563"/>
                  <a:pt x="476846" y="1071563"/>
                  <a:pt x="476846" y="1071563"/>
                </a:cubicBezTo>
                <a:lnTo>
                  <a:pt x="477739" y="1071563"/>
                </a:lnTo>
                <a:lnTo>
                  <a:pt x="477838" y="1071563"/>
                </a:lnTo>
                <a:lnTo>
                  <a:pt x="478632" y="1071563"/>
                </a:lnTo>
                <a:cubicBezTo>
                  <a:pt x="478632" y="1074738"/>
                  <a:pt x="478632" y="1074738"/>
                  <a:pt x="479525" y="1073944"/>
                </a:cubicBezTo>
                <a:lnTo>
                  <a:pt x="481721" y="1073108"/>
                </a:lnTo>
                <a:lnTo>
                  <a:pt x="479347" y="1076800"/>
                </a:lnTo>
                <a:lnTo>
                  <a:pt x="485776" y="1077913"/>
                </a:lnTo>
                <a:lnTo>
                  <a:pt x="485247" y="1077913"/>
                </a:lnTo>
                <a:cubicBezTo>
                  <a:pt x="485247" y="1077913"/>
                  <a:pt x="492126" y="1077913"/>
                  <a:pt x="492126" y="1085851"/>
                </a:cubicBezTo>
                <a:cubicBezTo>
                  <a:pt x="485247" y="1085851"/>
                  <a:pt x="478367" y="1077913"/>
                  <a:pt x="478367" y="1077913"/>
                </a:cubicBezTo>
                <a:lnTo>
                  <a:pt x="478632" y="1077913"/>
                </a:lnTo>
                <a:lnTo>
                  <a:pt x="478897" y="1077913"/>
                </a:lnTo>
                <a:lnTo>
                  <a:pt x="478686" y="1077828"/>
                </a:lnTo>
                <a:lnTo>
                  <a:pt x="478632" y="1077913"/>
                </a:lnTo>
                <a:lnTo>
                  <a:pt x="478540" y="1077769"/>
                </a:lnTo>
                <a:lnTo>
                  <a:pt x="473696" y="1075822"/>
                </a:lnTo>
                <a:lnTo>
                  <a:pt x="477738" y="1076522"/>
                </a:lnTo>
                <a:lnTo>
                  <a:pt x="475060" y="1072357"/>
                </a:lnTo>
                <a:cubicBezTo>
                  <a:pt x="473274" y="1071563"/>
                  <a:pt x="471488" y="1071563"/>
                  <a:pt x="471488" y="1071563"/>
                </a:cubicBezTo>
                <a:close/>
                <a:moveTo>
                  <a:pt x="464610" y="1071563"/>
                </a:moveTo>
                <a:lnTo>
                  <a:pt x="471224" y="1077118"/>
                </a:lnTo>
                <a:cubicBezTo>
                  <a:pt x="474531" y="1077912"/>
                  <a:pt x="477838" y="1077912"/>
                  <a:pt x="477838" y="1077912"/>
                </a:cubicBezTo>
                <a:cubicBezTo>
                  <a:pt x="477838" y="1077912"/>
                  <a:pt x="476184" y="1077912"/>
                  <a:pt x="474531" y="1077912"/>
                </a:cubicBezTo>
                <a:lnTo>
                  <a:pt x="474415" y="1077912"/>
                </a:lnTo>
                <a:lnTo>
                  <a:pt x="473572" y="1077912"/>
                </a:lnTo>
                <a:lnTo>
                  <a:pt x="471885" y="1077912"/>
                </a:lnTo>
                <a:lnTo>
                  <a:pt x="471223" y="1077912"/>
                </a:lnTo>
                <a:cubicBezTo>
                  <a:pt x="467916" y="1077912"/>
                  <a:pt x="467916" y="1076325"/>
                  <a:pt x="467916" y="1074737"/>
                </a:cubicBezTo>
                <a:close/>
                <a:moveTo>
                  <a:pt x="758826" y="1071562"/>
                </a:moveTo>
                <a:cubicBezTo>
                  <a:pt x="744538" y="1077912"/>
                  <a:pt x="758826" y="1071562"/>
                  <a:pt x="758826" y="1071562"/>
                </a:cubicBezTo>
                <a:close/>
                <a:moveTo>
                  <a:pt x="696913" y="1071562"/>
                </a:moveTo>
                <a:cubicBezTo>
                  <a:pt x="696913" y="1077912"/>
                  <a:pt x="696913" y="1071562"/>
                  <a:pt x="690563" y="1077912"/>
                </a:cubicBezTo>
                <a:cubicBezTo>
                  <a:pt x="684213" y="1077912"/>
                  <a:pt x="696913" y="1071562"/>
                  <a:pt x="696913" y="1071562"/>
                </a:cubicBezTo>
                <a:close/>
                <a:moveTo>
                  <a:pt x="396876" y="1071562"/>
                </a:moveTo>
                <a:cubicBezTo>
                  <a:pt x="396876" y="1071562"/>
                  <a:pt x="396876" y="1071562"/>
                  <a:pt x="397670" y="1072356"/>
                </a:cubicBezTo>
                <a:lnTo>
                  <a:pt x="398268" y="1072954"/>
                </a:lnTo>
                <a:close/>
                <a:moveTo>
                  <a:pt x="388938" y="1071562"/>
                </a:moveTo>
                <a:lnTo>
                  <a:pt x="389732" y="1071562"/>
                </a:lnTo>
                <a:lnTo>
                  <a:pt x="392907" y="1071562"/>
                </a:lnTo>
                <a:lnTo>
                  <a:pt x="393899" y="1071562"/>
                </a:lnTo>
                <a:cubicBezTo>
                  <a:pt x="392907" y="1071562"/>
                  <a:pt x="392907" y="1071562"/>
                  <a:pt x="396876" y="1071562"/>
                </a:cubicBezTo>
                <a:cubicBezTo>
                  <a:pt x="396876" y="1071562"/>
                  <a:pt x="396876" y="1071562"/>
                  <a:pt x="396876" y="1077912"/>
                </a:cubicBezTo>
                <a:cubicBezTo>
                  <a:pt x="396876" y="1074737"/>
                  <a:pt x="396876" y="1073150"/>
                  <a:pt x="395884" y="1072356"/>
                </a:cubicBezTo>
                <a:lnTo>
                  <a:pt x="389795" y="1071660"/>
                </a:lnTo>
                <a:lnTo>
                  <a:pt x="392746" y="1076250"/>
                </a:lnTo>
                <a:lnTo>
                  <a:pt x="394573" y="1077093"/>
                </a:lnTo>
                <a:lnTo>
                  <a:pt x="396876" y="1077912"/>
                </a:lnTo>
                <a:lnTo>
                  <a:pt x="395856" y="1077685"/>
                </a:lnTo>
                <a:lnTo>
                  <a:pt x="396347" y="1077912"/>
                </a:lnTo>
                <a:lnTo>
                  <a:pt x="389467" y="1077912"/>
                </a:lnTo>
                <a:lnTo>
                  <a:pt x="386715" y="1073467"/>
                </a:lnTo>
                <a:lnTo>
                  <a:pt x="388260" y="1074180"/>
                </a:lnTo>
                <a:lnTo>
                  <a:pt x="389684" y="1071647"/>
                </a:lnTo>
                <a:close/>
                <a:moveTo>
                  <a:pt x="382588" y="1071562"/>
                </a:moveTo>
                <a:cubicBezTo>
                  <a:pt x="382588" y="1071562"/>
                  <a:pt x="384308" y="1071562"/>
                  <a:pt x="386028" y="1072356"/>
                </a:cubicBezTo>
                <a:lnTo>
                  <a:pt x="386715" y="1073467"/>
                </a:lnTo>
                <a:close/>
                <a:moveTo>
                  <a:pt x="430742" y="1071109"/>
                </a:moveTo>
                <a:cubicBezTo>
                  <a:pt x="434182" y="1071109"/>
                  <a:pt x="435901" y="1071109"/>
                  <a:pt x="436761" y="1071959"/>
                </a:cubicBezTo>
                <a:lnTo>
                  <a:pt x="437593" y="1077715"/>
                </a:lnTo>
                <a:lnTo>
                  <a:pt x="443112" y="1075532"/>
                </a:lnTo>
                <a:cubicBezTo>
                  <a:pt x="443972" y="1076326"/>
                  <a:pt x="443972" y="1077913"/>
                  <a:pt x="443972" y="1077913"/>
                </a:cubicBezTo>
                <a:lnTo>
                  <a:pt x="443112" y="1077913"/>
                </a:lnTo>
                <a:lnTo>
                  <a:pt x="442252" y="1077913"/>
                </a:lnTo>
                <a:lnTo>
                  <a:pt x="441392" y="1077913"/>
                </a:lnTo>
                <a:lnTo>
                  <a:pt x="439672" y="1077913"/>
                </a:lnTo>
                <a:lnTo>
                  <a:pt x="437952" y="1077913"/>
                </a:lnTo>
                <a:cubicBezTo>
                  <a:pt x="437092" y="1077913"/>
                  <a:pt x="437092" y="1077913"/>
                  <a:pt x="437092" y="1077913"/>
                </a:cubicBezTo>
                <a:lnTo>
                  <a:pt x="437095" y="1077912"/>
                </a:lnTo>
                <a:lnTo>
                  <a:pt x="437092" y="1077912"/>
                </a:lnTo>
                <a:lnTo>
                  <a:pt x="437092" y="1077913"/>
                </a:lnTo>
                <a:lnTo>
                  <a:pt x="437088" y="1077912"/>
                </a:lnTo>
                <a:lnTo>
                  <a:pt x="434182" y="1077912"/>
                </a:lnTo>
                <a:lnTo>
                  <a:pt x="433322" y="1077912"/>
                </a:lnTo>
                <a:lnTo>
                  <a:pt x="431602" y="1077912"/>
                </a:lnTo>
                <a:lnTo>
                  <a:pt x="431007" y="1077912"/>
                </a:lnTo>
                <a:lnTo>
                  <a:pt x="431557" y="1082186"/>
                </a:lnTo>
                <a:lnTo>
                  <a:pt x="431007" y="1081881"/>
                </a:lnTo>
                <a:cubicBezTo>
                  <a:pt x="427435" y="1079897"/>
                  <a:pt x="423863" y="1077912"/>
                  <a:pt x="423863" y="1077912"/>
                </a:cubicBezTo>
                <a:lnTo>
                  <a:pt x="424723" y="1077912"/>
                </a:lnTo>
                <a:lnTo>
                  <a:pt x="430114" y="1077912"/>
                </a:lnTo>
                <a:lnTo>
                  <a:pt x="430742" y="1077912"/>
                </a:lnTo>
                <a:lnTo>
                  <a:pt x="430742" y="1075644"/>
                </a:lnTo>
                <a:lnTo>
                  <a:pt x="433252" y="1076472"/>
                </a:lnTo>
                <a:lnTo>
                  <a:pt x="430742" y="1072418"/>
                </a:lnTo>
                <a:lnTo>
                  <a:pt x="430742" y="1075644"/>
                </a:lnTo>
                <a:lnTo>
                  <a:pt x="427990" y="1074737"/>
                </a:lnTo>
                <a:lnTo>
                  <a:pt x="425583" y="1071959"/>
                </a:lnTo>
                <a:lnTo>
                  <a:pt x="430161" y="1071204"/>
                </a:lnTo>
                <a:lnTo>
                  <a:pt x="430742" y="1071213"/>
                </a:lnTo>
                <a:lnTo>
                  <a:pt x="430742" y="1071842"/>
                </a:lnTo>
                <a:lnTo>
                  <a:pt x="434730" y="1073946"/>
                </a:lnTo>
                <a:lnTo>
                  <a:pt x="433872" y="1072770"/>
                </a:lnTo>
                <a:cubicBezTo>
                  <a:pt x="433348" y="1071773"/>
                  <a:pt x="432945" y="1071374"/>
                  <a:pt x="430849" y="1071215"/>
                </a:cubicBezTo>
                <a:lnTo>
                  <a:pt x="430742" y="1071213"/>
                </a:lnTo>
                <a:close/>
                <a:moveTo>
                  <a:pt x="519271" y="1070961"/>
                </a:moveTo>
                <a:lnTo>
                  <a:pt x="519643" y="1071562"/>
                </a:lnTo>
                <a:cubicBezTo>
                  <a:pt x="512763" y="1077912"/>
                  <a:pt x="519643" y="1077912"/>
                  <a:pt x="519643" y="1077912"/>
                </a:cubicBezTo>
                <a:cubicBezTo>
                  <a:pt x="517923" y="1077912"/>
                  <a:pt x="516203" y="1077912"/>
                  <a:pt x="512763" y="1077912"/>
                </a:cubicBezTo>
                <a:cubicBezTo>
                  <a:pt x="519643" y="1077912"/>
                  <a:pt x="519643" y="1071562"/>
                  <a:pt x="512763" y="1071562"/>
                </a:cubicBezTo>
                <a:close/>
                <a:moveTo>
                  <a:pt x="367759" y="1069591"/>
                </a:moveTo>
                <a:lnTo>
                  <a:pt x="370327" y="1070669"/>
                </a:lnTo>
                <a:cubicBezTo>
                  <a:pt x="371080" y="1071165"/>
                  <a:pt x="371080" y="1071562"/>
                  <a:pt x="369360" y="1071562"/>
                </a:cubicBezTo>
                <a:close/>
                <a:moveTo>
                  <a:pt x="505507" y="1069127"/>
                </a:moveTo>
                <a:lnTo>
                  <a:pt x="512763" y="1071562"/>
                </a:lnTo>
                <a:cubicBezTo>
                  <a:pt x="512763" y="1071562"/>
                  <a:pt x="512763" y="1071562"/>
                  <a:pt x="511903" y="1071562"/>
                </a:cubicBezTo>
                <a:lnTo>
                  <a:pt x="509324" y="1071562"/>
                </a:lnTo>
                <a:cubicBezTo>
                  <a:pt x="507604" y="1071562"/>
                  <a:pt x="505884" y="1071562"/>
                  <a:pt x="505884" y="1071562"/>
                </a:cubicBezTo>
                <a:close/>
                <a:moveTo>
                  <a:pt x="364523" y="1068883"/>
                </a:moveTo>
                <a:lnTo>
                  <a:pt x="365138" y="1068964"/>
                </a:lnTo>
                <a:lnTo>
                  <a:pt x="369360" y="1071562"/>
                </a:lnTo>
                <a:cubicBezTo>
                  <a:pt x="365920" y="1069975"/>
                  <a:pt x="364630" y="1069181"/>
                  <a:pt x="364523" y="1068883"/>
                </a:cubicBezTo>
                <a:close/>
                <a:moveTo>
                  <a:pt x="428449" y="1068841"/>
                </a:moveTo>
                <a:lnTo>
                  <a:pt x="430742" y="1071109"/>
                </a:lnTo>
                <a:lnTo>
                  <a:pt x="430161" y="1071204"/>
                </a:lnTo>
                <a:lnTo>
                  <a:pt x="423863" y="1071109"/>
                </a:lnTo>
                <a:close/>
                <a:moveTo>
                  <a:pt x="577453" y="1066801"/>
                </a:moveTo>
                <a:cubicBezTo>
                  <a:pt x="579239" y="1066801"/>
                  <a:pt x="581025" y="1068388"/>
                  <a:pt x="581025" y="1071563"/>
                </a:cubicBezTo>
                <a:lnTo>
                  <a:pt x="580132" y="1071563"/>
                </a:lnTo>
                <a:lnTo>
                  <a:pt x="579909" y="1071563"/>
                </a:lnTo>
                <a:cubicBezTo>
                  <a:pt x="580579" y="1071563"/>
                  <a:pt x="580133" y="1071563"/>
                  <a:pt x="579240" y="1071563"/>
                </a:cubicBezTo>
                <a:lnTo>
                  <a:pt x="577453" y="1071563"/>
                </a:lnTo>
                <a:lnTo>
                  <a:pt x="574775" y="1071563"/>
                </a:lnTo>
                <a:lnTo>
                  <a:pt x="574553" y="1071563"/>
                </a:lnTo>
                <a:lnTo>
                  <a:pt x="573882" y="1071563"/>
                </a:lnTo>
                <a:cubicBezTo>
                  <a:pt x="573882" y="1068388"/>
                  <a:pt x="575668" y="1066801"/>
                  <a:pt x="577453" y="1066801"/>
                </a:cubicBezTo>
                <a:close/>
                <a:moveTo>
                  <a:pt x="367640" y="1066271"/>
                </a:moveTo>
                <a:lnTo>
                  <a:pt x="368169" y="1066678"/>
                </a:lnTo>
                <a:lnTo>
                  <a:pt x="366780" y="1068387"/>
                </a:lnTo>
                <a:lnTo>
                  <a:pt x="367759" y="1069591"/>
                </a:lnTo>
                <a:lnTo>
                  <a:pt x="366780" y="1069181"/>
                </a:lnTo>
                <a:lnTo>
                  <a:pt x="365138" y="1068964"/>
                </a:lnTo>
                <a:lnTo>
                  <a:pt x="364200" y="1068387"/>
                </a:lnTo>
                <a:close/>
                <a:moveTo>
                  <a:pt x="491729" y="1066007"/>
                </a:moveTo>
                <a:cubicBezTo>
                  <a:pt x="493416" y="1066801"/>
                  <a:pt x="495103" y="1068388"/>
                  <a:pt x="498476" y="1071563"/>
                </a:cubicBezTo>
                <a:lnTo>
                  <a:pt x="497682" y="1071563"/>
                </a:lnTo>
                <a:lnTo>
                  <a:pt x="495946" y="1071563"/>
                </a:lnTo>
                <a:lnTo>
                  <a:pt x="495103" y="1071563"/>
                </a:lnTo>
                <a:lnTo>
                  <a:pt x="492126" y="1071563"/>
                </a:lnTo>
                <a:lnTo>
                  <a:pt x="491729" y="1071563"/>
                </a:lnTo>
                <a:cubicBezTo>
                  <a:pt x="491729" y="1071563"/>
                  <a:pt x="491729" y="1071563"/>
                  <a:pt x="491729" y="1070769"/>
                </a:cubicBezTo>
                <a:close/>
                <a:moveTo>
                  <a:pt x="452239" y="1066006"/>
                </a:moveTo>
                <a:cubicBezTo>
                  <a:pt x="453099" y="1066006"/>
                  <a:pt x="454819" y="1067707"/>
                  <a:pt x="458258" y="1071109"/>
                </a:cubicBezTo>
                <a:lnTo>
                  <a:pt x="458520" y="1071562"/>
                </a:lnTo>
                <a:lnTo>
                  <a:pt x="461066" y="1075969"/>
                </a:lnTo>
                <a:lnTo>
                  <a:pt x="464176" y="1077674"/>
                </a:lnTo>
                <a:lnTo>
                  <a:pt x="465137" y="1077912"/>
                </a:lnTo>
                <a:lnTo>
                  <a:pt x="464455" y="1077828"/>
                </a:lnTo>
                <a:lnTo>
                  <a:pt x="464609" y="1077912"/>
                </a:lnTo>
                <a:lnTo>
                  <a:pt x="464048" y="1077777"/>
                </a:lnTo>
                <a:lnTo>
                  <a:pt x="458258" y="1077062"/>
                </a:lnTo>
                <a:lnTo>
                  <a:pt x="451914" y="1071572"/>
                </a:lnTo>
                <a:lnTo>
                  <a:pt x="454164" y="1076417"/>
                </a:lnTo>
                <a:lnTo>
                  <a:pt x="458788" y="1077912"/>
                </a:lnTo>
                <a:cubicBezTo>
                  <a:pt x="455216" y="1077912"/>
                  <a:pt x="453430" y="1077912"/>
                  <a:pt x="452537" y="1077912"/>
                </a:cubicBezTo>
                <a:lnTo>
                  <a:pt x="451913" y="1077912"/>
                </a:lnTo>
                <a:lnTo>
                  <a:pt x="451910" y="1077913"/>
                </a:lnTo>
                <a:lnTo>
                  <a:pt x="451910" y="1077912"/>
                </a:lnTo>
                <a:lnTo>
                  <a:pt x="451644" y="1077912"/>
                </a:lnTo>
                <a:cubicBezTo>
                  <a:pt x="448072" y="1077912"/>
                  <a:pt x="448072" y="1077912"/>
                  <a:pt x="448072" y="1077118"/>
                </a:cubicBezTo>
                <a:lnTo>
                  <a:pt x="445334" y="1072859"/>
                </a:lnTo>
                <a:lnTo>
                  <a:pt x="444170" y="1072456"/>
                </a:lnTo>
                <a:lnTo>
                  <a:pt x="444713" y="1071893"/>
                </a:lnTo>
                <a:lnTo>
                  <a:pt x="444500" y="1071562"/>
                </a:lnTo>
                <a:lnTo>
                  <a:pt x="444815" y="1071786"/>
                </a:lnTo>
                <a:lnTo>
                  <a:pt x="445030" y="1071563"/>
                </a:lnTo>
                <a:lnTo>
                  <a:pt x="449707" y="1074030"/>
                </a:lnTo>
                <a:lnTo>
                  <a:pt x="448470" y="1073944"/>
                </a:lnTo>
                <a:lnTo>
                  <a:pt x="447262" y="1073526"/>
                </a:lnTo>
                <a:lnTo>
                  <a:pt x="448965" y="1074737"/>
                </a:lnTo>
                <a:lnTo>
                  <a:pt x="451250" y="1075476"/>
                </a:lnTo>
                <a:lnTo>
                  <a:pt x="451050" y="1074738"/>
                </a:lnTo>
                <a:lnTo>
                  <a:pt x="449707" y="1074030"/>
                </a:lnTo>
                <a:lnTo>
                  <a:pt x="452770" y="1074242"/>
                </a:lnTo>
                <a:lnTo>
                  <a:pt x="451912" y="1071570"/>
                </a:lnTo>
                <a:lnTo>
                  <a:pt x="451903" y="1071562"/>
                </a:lnTo>
                <a:lnTo>
                  <a:pt x="451379" y="1071109"/>
                </a:lnTo>
                <a:cubicBezTo>
                  <a:pt x="451379" y="1067707"/>
                  <a:pt x="451379" y="1066006"/>
                  <a:pt x="452239" y="1066006"/>
                </a:cubicBezTo>
                <a:close/>
                <a:moveTo>
                  <a:pt x="406943" y="1065642"/>
                </a:moveTo>
                <a:lnTo>
                  <a:pt x="411830" y="1067400"/>
                </a:lnTo>
                <a:lnTo>
                  <a:pt x="410105" y="1066007"/>
                </a:lnTo>
                <a:close/>
                <a:moveTo>
                  <a:pt x="649289" y="1065213"/>
                </a:moveTo>
                <a:lnTo>
                  <a:pt x="649289" y="1066007"/>
                </a:lnTo>
                <a:lnTo>
                  <a:pt x="652463" y="1065213"/>
                </a:lnTo>
                <a:cubicBezTo>
                  <a:pt x="654216" y="1065213"/>
                  <a:pt x="655638" y="1065569"/>
                  <a:pt x="655638" y="1066007"/>
                </a:cubicBezTo>
                <a:cubicBezTo>
                  <a:pt x="655638" y="1066446"/>
                  <a:pt x="654216" y="1066801"/>
                  <a:pt x="652463" y="1066801"/>
                </a:cubicBezTo>
                <a:lnTo>
                  <a:pt x="649289" y="1066007"/>
                </a:lnTo>
                <a:lnTo>
                  <a:pt x="649289" y="1070769"/>
                </a:lnTo>
                <a:cubicBezTo>
                  <a:pt x="649289" y="1071563"/>
                  <a:pt x="649289" y="1071563"/>
                  <a:pt x="649289" y="1071563"/>
                </a:cubicBezTo>
                <a:lnTo>
                  <a:pt x="644990" y="1069182"/>
                </a:lnTo>
                <a:lnTo>
                  <a:pt x="645849" y="1068388"/>
                </a:lnTo>
                <a:cubicBezTo>
                  <a:pt x="647569" y="1066801"/>
                  <a:pt x="649289" y="1065213"/>
                  <a:pt x="649289" y="1065213"/>
                </a:cubicBezTo>
                <a:close/>
                <a:moveTo>
                  <a:pt x="635795" y="1065213"/>
                </a:moveTo>
                <a:cubicBezTo>
                  <a:pt x="637581" y="1065213"/>
                  <a:pt x="638027" y="1065610"/>
                  <a:pt x="637693" y="1066205"/>
                </a:cubicBezTo>
                <a:lnTo>
                  <a:pt x="635795" y="1067690"/>
                </a:lnTo>
                <a:close/>
                <a:moveTo>
                  <a:pt x="628651" y="1065213"/>
                </a:moveTo>
                <a:cubicBezTo>
                  <a:pt x="621772" y="1065213"/>
                  <a:pt x="614892" y="1065213"/>
                  <a:pt x="614892" y="1071563"/>
                </a:cubicBezTo>
                <a:cubicBezTo>
                  <a:pt x="614892" y="1071563"/>
                  <a:pt x="614892" y="1065213"/>
                  <a:pt x="608013" y="1071563"/>
                </a:cubicBezTo>
                <a:cubicBezTo>
                  <a:pt x="614892" y="1065213"/>
                  <a:pt x="621772" y="1065213"/>
                  <a:pt x="628651" y="1065213"/>
                </a:cubicBezTo>
                <a:close/>
                <a:moveTo>
                  <a:pt x="608013" y="1065213"/>
                </a:moveTo>
                <a:cubicBezTo>
                  <a:pt x="608013" y="1071563"/>
                  <a:pt x="595313" y="1071563"/>
                  <a:pt x="601663" y="1071563"/>
                </a:cubicBezTo>
                <a:cubicBezTo>
                  <a:pt x="608013" y="1071563"/>
                  <a:pt x="601663" y="1065213"/>
                  <a:pt x="608013" y="1065213"/>
                </a:cubicBezTo>
                <a:close/>
                <a:moveTo>
                  <a:pt x="588169" y="1065213"/>
                </a:moveTo>
                <a:cubicBezTo>
                  <a:pt x="588169" y="1065213"/>
                  <a:pt x="595313" y="1071563"/>
                  <a:pt x="595313" y="1065213"/>
                </a:cubicBezTo>
                <a:cubicBezTo>
                  <a:pt x="595313" y="1065213"/>
                  <a:pt x="588169" y="1071563"/>
                  <a:pt x="588169" y="1071563"/>
                </a:cubicBezTo>
                <a:cubicBezTo>
                  <a:pt x="581025" y="1071563"/>
                  <a:pt x="588169" y="1065213"/>
                  <a:pt x="588169" y="1065213"/>
                </a:cubicBezTo>
                <a:close/>
                <a:moveTo>
                  <a:pt x="577850" y="1065213"/>
                </a:moveTo>
                <a:cubicBezTo>
                  <a:pt x="579603" y="1065213"/>
                  <a:pt x="581025" y="1065569"/>
                  <a:pt x="581025" y="1066007"/>
                </a:cubicBezTo>
                <a:cubicBezTo>
                  <a:pt x="581025" y="1066446"/>
                  <a:pt x="579603" y="1066801"/>
                  <a:pt x="577850" y="1066801"/>
                </a:cubicBezTo>
                <a:cubicBezTo>
                  <a:pt x="576097" y="1066801"/>
                  <a:pt x="574675" y="1066446"/>
                  <a:pt x="574675" y="1066007"/>
                </a:cubicBezTo>
                <a:cubicBezTo>
                  <a:pt x="574675" y="1065569"/>
                  <a:pt x="576097" y="1065213"/>
                  <a:pt x="577850" y="1065213"/>
                </a:cubicBezTo>
                <a:close/>
                <a:moveTo>
                  <a:pt x="547688" y="1065213"/>
                </a:moveTo>
                <a:cubicBezTo>
                  <a:pt x="547688" y="1065213"/>
                  <a:pt x="554038" y="1065213"/>
                  <a:pt x="554038" y="1065213"/>
                </a:cubicBezTo>
                <a:cubicBezTo>
                  <a:pt x="554038" y="1071563"/>
                  <a:pt x="547688" y="1065213"/>
                  <a:pt x="547688" y="1071563"/>
                </a:cubicBezTo>
                <a:cubicBezTo>
                  <a:pt x="547688" y="1071563"/>
                  <a:pt x="547688" y="1065213"/>
                  <a:pt x="547688" y="1065213"/>
                </a:cubicBezTo>
                <a:close/>
                <a:moveTo>
                  <a:pt x="540544" y="1065213"/>
                </a:moveTo>
                <a:cubicBezTo>
                  <a:pt x="540544" y="1071563"/>
                  <a:pt x="547688" y="1071563"/>
                  <a:pt x="547688" y="1071563"/>
                </a:cubicBezTo>
                <a:cubicBezTo>
                  <a:pt x="540544" y="1071563"/>
                  <a:pt x="540544" y="1071563"/>
                  <a:pt x="540544" y="1071563"/>
                </a:cubicBezTo>
                <a:cubicBezTo>
                  <a:pt x="533401" y="1071563"/>
                  <a:pt x="540544" y="1071563"/>
                  <a:pt x="540544" y="1065213"/>
                </a:cubicBezTo>
                <a:close/>
                <a:moveTo>
                  <a:pt x="765176" y="1065212"/>
                </a:moveTo>
                <a:cubicBezTo>
                  <a:pt x="765176" y="1071562"/>
                  <a:pt x="765176" y="1065212"/>
                  <a:pt x="758826" y="1071562"/>
                </a:cubicBezTo>
                <a:cubicBezTo>
                  <a:pt x="752476" y="1071562"/>
                  <a:pt x="765176" y="1065212"/>
                  <a:pt x="765176" y="1065212"/>
                </a:cubicBezTo>
                <a:close/>
                <a:moveTo>
                  <a:pt x="711201" y="1065212"/>
                </a:moveTo>
                <a:cubicBezTo>
                  <a:pt x="717551" y="1065212"/>
                  <a:pt x="711201" y="1071562"/>
                  <a:pt x="717551" y="1071562"/>
                </a:cubicBezTo>
                <a:cubicBezTo>
                  <a:pt x="711201" y="1071562"/>
                  <a:pt x="711201" y="1071562"/>
                  <a:pt x="711201" y="1071562"/>
                </a:cubicBezTo>
                <a:cubicBezTo>
                  <a:pt x="711201" y="1071562"/>
                  <a:pt x="711201" y="1071562"/>
                  <a:pt x="711201" y="1065212"/>
                </a:cubicBezTo>
                <a:close/>
                <a:moveTo>
                  <a:pt x="499005" y="1065212"/>
                </a:moveTo>
                <a:cubicBezTo>
                  <a:pt x="502445" y="1065212"/>
                  <a:pt x="504164" y="1065212"/>
                  <a:pt x="505024" y="1066006"/>
                </a:cubicBezTo>
                <a:lnTo>
                  <a:pt x="505507" y="1069127"/>
                </a:lnTo>
                <a:lnTo>
                  <a:pt x="503304" y="1068387"/>
                </a:lnTo>
                <a:cubicBezTo>
                  <a:pt x="500725" y="1066800"/>
                  <a:pt x="499005" y="1065212"/>
                  <a:pt x="499005" y="1065212"/>
                </a:cubicBezTo>
                <a:close/>
                <a:moveTo>
                  <a:pt x="492126" y="1065212"/>
                </a:moveTo>
                <a:lnTo>
                  <a:pt x="492130" y="1065213"/>
                </a:lnTo>
                <a:lnTo>
                  <a:pt x="495566" y="1066006"/>
                </a:lnTo>
                <a:cubicBezTo>
                  <a:pt x="495566" y="1066800"/>
                  <a:pt x="495566" y="1068387"/>
                  <a:pt x="499005" y="1071562"/>
                </a:cubicBezTo>
                <a:cubicBezTo>
                  <a:pt x="495566" y="1068387"/>
                  <a:pt x="493846" y="1066800"/>
                  <a:pt x="492986" y="1066006"/>
                </a:cubicBezTo>
                <a:lnTo>
                  <a:pt x="492127" y="1065213"/>
                </a:lnTo>
                <a:close/>
                <a:moveTo>
                  <a:pt x="369360" y="1065212"/>
                </a:moveTo>
                <a:lnTo>
                  <a:pt x="367640" y="1066271"/>
                </a:lnTo>
                <a:lnTo>
                  <a:pt x="367425" y="1066105"/>
                </a:lnTo>
                <a:cubicBezTo>
                  <a:pt x="367210" y="1065609"/>
                  <a:pt x="367640" y="1065212"/>
                  <a:pt x="369360" y="1065212"/>
                </a:cubicBezTo>
                <a:close/>
                <a:moveTo>
                  <a:pt x="369360" y="1065212"/>
                </a:moveTo>
                <a:cubicBezTo>
                  <a:pt x="372800" y="1068387"/>
                  <a:pt x="371080" y="1068387"/>
                  <a:pt x="369360" y="1067593"/>
                </a:cubicBezTo>
                <a:lnTo>
                  <a:pt x="368169" y="1066678"/>
                </a:lnTo>
                <a:close/>
                <a:moveTo>
                  <a:pt x="334963" y="1065212"/>
                </a:moveTo>
                <a:cubicBezTo>
                  <a:pt x="342107" y="1065212"/>
                  <a:pt x="342107" y="1065212"/>
                  <a:pt x="349251" y="1071562"/>
                </a:cubicBezTo>
                <a:cubicBezTo>
                  <a:pt x="342107" y="1065212"/>
                  <a:pt x="334963" y="1065212"/>
                  <a:pt x="334963" y="1065212"/>
                </a:cubicBezTo>
                <a:close/>
                <a:moveTo>
                  <a:pt x="436938" y="1064643"/>
                </a:moveTo>
                <a:lnTo>
                  <a:pt x="436637" y="1064792"/>
                </a:lnTo>
                <a:lnTo>
                  <a:pt x="436706" y="1064856"/>
                </a:lnTo>
                <a:lnTo>
                  <a:pt x="436990" y="1064835"/>
                </a:lnTo>
                <a:close/>
                <a:moveTo>
                  <a:pt x="416983" y="1064305"/>
                </a:moveTo>
                <a:cubicBezTo>
                  <a:pt x="416983" y="1064305"/>
                  <a:pt x="423863" y="1071109"/>
                  <a:pt x="423863" y="1071109"/>
                </a:cubicBezTo>
                <a:cubicBezTo>
                  <a:pt x="423863" y="1071109"/>
                  <a:pt x="423863" y="1071109"/>
                  <a:pt x="416983" y="1064305"/>
                </a:cubicBezTo>
                <a:close/>
                <a:moveTo>
                  <a:pt x="403225" y="1064305"/>
                </a:moveTo>
                <a:lnTo>
                  <a:pt x="406757" y="1065575"/>
                </a:lnTo>
                <a:lnTo>
                  <a:pt x="410965" y="1066007"/>
                </a:lnTo>
                <a:cubicBezTo>
                  <a:pt x="413545" y="1066801"/>
                  <a:pt x="416985" y="1068388"/>
                  <a:pt x="423864" y="1071563"/>
                </a:cubicBezTo>
                <a:lnTo>
                  <a:pt x="420660" y="1071563"/>
                </a:lnTo>
                <a:lnTo>
                  <a:pt x="423863" y="1071959"/>
                </a:lnTo>
                <a:lnTo>
                  <a:pt x="426509" y="1074249"/>
                </a:lnTo>
                <a:lnTo>
                  <a:pt x="418362" y="1071563"/>
                </a:lnTo>
                <a:lnTo>
                  <a:pt x="417845" y="1071563"/>
                </a:lnTo>
                <a:lnTo>
                  <a:pt x="417514" y="1071563"/>
                </a:lnTo>
                <a:lnTo>
                  <a:pt x="416985" y="1071563"/>
                </a:lnTo>
                <a:lnTo>
                  <a:pt x="411263" y="1071563"/>
                </a:lnTo>
                <a:cubicBezTo>
                  <a:pt x="410370" y="1071563"/>
                  <a:pt x="410370" y="1071563"/>
                  <a:pt x="410370" y="1071563"/>
                </a:cubicBezTo>
                <a:cubicBezTo>
                  <a:pt x="410370" y="1071563"/>
                  <a:pt x="403226" y="1071563"/>
                  <a:pt x="403226" y="1071563"/>
                </a:cubicBezTo>
                <a:cubicBezTo>
                  <a:pt x="403226" y="1071563"/>
                  <a:pt x="403226" y="1065213"/>
                  <a:pt x="403226" y="1065213"/>
                </a:cubicBezTo>
                <a:cubicBezTo>
                  <a:pt x="403226" y="1068388"/>
                  <a:pt x="406798" y="1069976"/>
                  <a:pt x="410370" y="1070769"/>
                </a:cubicBezTo>
                <a:lnTo>
                  <a:pt x="416901" y="1071495"/>
                </a:lnTo>
                <a:lnTo>
                  <a:pt x="416321" y="1071027"/>
                </a:lnTo>
                <a:lnTo>
                  <a:pt x="410104" y="1070258"/>
                </a:lnTo>
                <a:lnTo>
                  <a:pt x="404436" y="1065353"/>
                </a:lnTo>
                <a:lnTo>
                  <a:pt x="403226" y="1065213"/>
                </a:lnTo>
                <a:lnTo>
                  <a:pt x="404415" y="1065335"/>
                </a:lnTo>
                <a:close/>
                <a:moveTo>
                  <a:pt x="685337" y="1064031"/>
                </a:moveTo>
                <a:lnTo>
                  <a:pt x="683759" y="1064732"/>
                </a:lnTo>
                <a:lnTo>
                  <a:pt x="684381" y="1064111"/>
                </a:lnTo>
                <a:close/>
                <a:moveTo>
                  <a:pt x="419570" y="1062904"/>
                </a:moveTo>
                <a:lnTo>
                  <a:pt x="423864" y="1065213"/>
                </a:lnTo>
                <a:cubicBezTo>
                  <a:pt x="423864" y="1065213"/>
                  <a:pt x="422177" y="1065213"/>
                  <a:pt x="420491" y="1064419"/>
                </a:cubicBezTo>
                <a:close/>
                <a:moveTo>
                  <a:pt x="537865" y="1062832"/>
                </a:moveTo>
                <a:cubicBezTo>
                  <a:pt x="540544" y="1063626"/>
                  <a:pt x="544116" y="1065213"/>
                  <a:pt x="547688" y="1065213"/>
                </a:cubicBezTo>
                <a:cubicBezTo>
                  <a:pt x="547688" y="1065213"/>
                  <a:pt x="545902" y="1065213"/>
                  <a:pt x="543223" y="1065213"/>
                </a:cubicBezTo>
                <a:lnTo>
                  <a:pt x="540544" y="1065213"/>
                </a:lnTo>
                <a:lnTo>
                  <a:pt x="533400" y="1065213"/>
                </a:lnTo>
                <a:cubicBezTo>
                  <a:pt x="533400" y="1062038"/>
                  <a:pt x="535186" y="1062038"/>
                  <a:pt x="537865" y="1062832"/>
                </a:cubicBezTo>
                <a:close/>
                <a:moveTo>
                  <a:pt x="475953" y="1062832"/>
                </a:moveTo>
                <a:cubicBezTo>
                  <a:pt x="478632" y="1063626"/>
                  <a:pt x="482204" y="1065213"/>
                  <a:pt x="485776" y="1065213"/>
                </a:cubicBezTo>
                <a:lnTo>
                  <a:pt x="488356" y="1065213"/>
                </a:lnTo>
                <a:cubicBezTo>
                  <a:pt x="490042" y="1065213"/>
                  <a:pt x="491729" y="1065213"/>
                  <a:pt x="491729" y="1065213"/>
                </a:cubicBezTo>
                <a:lnTo>
                  <a:pt x="491729" y="1066007"/>
                </a:lnTo>
                <a:cubicBezTo>
                  <a:pt x="490042" y="1065213"/>
                  <a:pt x="488356" y="1065213"/>
                  <a:pt x="484982" y="1065213"/>
                </a:cubicBezTo>
                <a:cubicBezTo>
                  <a:pt x="484982" y="1065213"/>
                  <a:pt x="491729" y="1065213"/>
                  <a:pt x="491729" y="1071563"/>
                </a:cubicBezTo>
                <a:cubicBezTo>
                  <a:pt x="484982" y="1068388"/>
                  <a:pt x="481609" y="1066801"/>
                  <a:pt x="479078" y="1066007"/>
                </a:cubicBezTo>
                <a:lnTo>
                  <a:pt x="471617" y="1065227"/>
                </a:lnTo>
                <a:lnTo>
                  <a:pt x="471617" y="1065227"/>
                </a:lnTo>
                <a:lnTo>
                  <a:pt x="478367" y="1066006"/>
                </a:lnTo>
                <a:cubicBezTo>
                  <a:pt x="480087" y="1066800"/>
                  <a:pt x="481807" y="1068387"/>
                  <a:pt x="485247" y="1071562"/>
                </a:cubicBezTo>
                <a:lnTo>
                  <a:pt x="481807" y="1071562"/>
                </a:lnTo>
                <a:lnTo>
                  <a:pt x="480947" y="1071562"/>
                </a:lnTo>
                <a:lnTo>
                  <a:pt x="478367" y="1071562"/>
                </a:lnTo>
                <a:cubicBezTo>
                  <a:pt x="474928" y="1068387"/>
                  <a:pt x="474928" y="1068387"/>
                  <a:pt x="474928" y="1068387"/>
                </a:cubicBezTo>
                <a:lnTo>
                  <a:pt x="471585" y="1065302"/>
                </a:lnTo>
                <a:lnTo>
                  <a:pt x="469437" y="1070258"/>
                </a:lnTo>
                <a:cubicBezTo>
                  <a:pt x="468577" y="1071109"/>
                  <a:pt x="468577" y="1071109"/>
                  <a:pt x="472017" y="1071109"/>
                </a:cubicBezTo>
                <a:cubicBezTo>
                  <a:pt x="468577" y="1071109"/>
                  <a:pt x="466857" y="1071109"/>
                  <a:pt x="465137" y="1071109"/>
                </a:cubicBezTo>
                <a:cubicBezTo>
                  <a:pt x="468577" y="1071109"/>
                  <a:pt x="468577" y="1071109"/>
                  <a:pt x="468577" y="1070258"/>
                </a:cubicBezTo>
                <a:lnTo>
                  <a:pt x="471491" y="1065215"/>
                </a:lnTo>
                <a:lnTo>
                  <a:pt x="471489" y="1065213"/>
                </a:lnTo>
                <a:lnTo>
                  <a:pt x="471488" y="1065213"/>
                </a:lnTo>
                <a:lnTo>
                  <a:pt x="471489" y="1065213"/>
                </a:lnTo>
                <a:lnTo>
                  <a:pt x="471488" y="1065212"/>
                </a:lnTo>
                <a:lnTo>
                  <a:pt x="471490" y="1065212"/>
                </a:lnTo>
                <a:lnTo>
                  <a:pt x="471494" y="1065210"/>
                </a:lnTo>
                <a:lnTo>
                  <a:pt x="472017" y="1064305"/>
                </a:lnTo>
                <a:lnTo>
                  <a:pt x="471664" y="1065119"/>
                </a:lnTo>
                <a:close/>
                <a:moveTo>
                  <a:pt x="699551" y="1062618"/>
                </a:moveTo>
                <a:lnTo>
                  <a:pt x="698290" y="1063878"/>
                </a:lnTo>
                <a:cubicBezTo>
                  <a:pt x="697435" y="1064732"/>
                  <a:pt x="697435" y="1064732"/>
                  <a:pt x="697435" y="1064732"/>
                </a:cubicBezTo>
                <a:close/>
                <a:moveTo>
                  <a:pt x="367532" y="1062534"/>
                </a:moveTo>
                <a:cubicBezTo>
                  <a:pt x="368500" y="1062832"/>
                  <a:pt x="371080" y="1063626"/>
                  <a:pt x="376239" y="1065213"/>
                </a:cubicBezTo>
                <a:cubicBezTo>
                  <a:pt x="376239" y="1065213"/>
                  <a:pt x="364630" y="1061641"/>
                  <a:pt x="367532" y="1062534"/>
                </a:cubicBezTo>
                <a:close/>
                <a:moveTo>
                  <a:pt x="691677" y="1061256"/>
                </a:moveTo>
                <a:lnTo>
                  <a:pt x="690597" y="1061886"/>
                </a:lnTo>
                <a:lnTo>
                  <a:pt x="687178" y="1063878"/>
                </a:lnTo>
                <a:lnTo>
                  <a:pt x="685337" y="1064031"/>
                </a:lnTo>
                <a:lnTo>
                  <a:pt x="690597" y="1061696"/>
                </a:lnTo>
                <a:lnTo>
                  <a:pt x="691452" y="1061316"/>
                </a:lnTo>
                <a:close/>
                <a:moveTo>
                  <a:pt x="671187" y="1059885"/>
                </a:moveTo>
                <a:lnTo>
                  <a:pt x="669595" y="1061179"/>
                </a:lnTo>
                <a:lnTo>
                  <a:pt x="670628" y="1060820"/>
                </a:lnTo>
                <a:lnTo>
                  <a:pt x="671286" y="1060062"/>
                </a:lnTo>
                <a:close/>
                <a:moveTo>
                  <a:pt x="703309" y="1058863"/>
                </a:moveTo>
                <a:lnTo>
                  <a:pt x="700854" y="1061316"/>
                </a:lnTo>
                <a:lnTo>
                  <a:pt x="699551" y="1062618"/>
                </a:lnTo>
                <a:close/>
                <a:moveTo>
                  <a:pt x="655638" y="1058863"/>
                </a:moveTo>
                <a:cubicBezTo>
                  <a:pt x="655638" y="1058863"/>
                  <a:pt x="655638" y="1058863"/>
                  <a:pt x="649288" y="1065213"/>
                </a:cubicBezTo>
                <a:lnTo>
                  <a:pt x="649563" y="1064733"/>
                </a:lnTo>
                <a:lnTo>
                  <a:pt x="649288" y="1064767"/>
                </a:lnTo>
                <a:lnTo>
                  <a:pt x="645715" y="1065213"/>
                </a:lnTo>
                <a:lnTo>
                  <a:pt x="642734" y="1065585"/>
                </a:lnTo>
                <a:lnTo>
                  <a:pt x="636180" y="1071314"/>
                </a:lnTo>
                <a:lnTo>
                  <a:pt x="642517" y="1068884"/>
                </a:lnTo>
                <a:cubicBezTo>
                  <a:pt x="643914" y="1068587"/>
                  <a:pt x="644559" y="1068785"/>
                  <a:pt x="644989" y="1069182"/>
                </a:cubicBezTo>
                <a:lnTo>
                  <a:pt x="644990" y="1069182"/>
                </a:lnTo>
                <a:lnTo>
                  <a:pt x="642410" y="1071563"/>
                </a:lnTo>
                <a:cubicBezTo>
                  <a:pt x="642410" y="1071563"/>
                  <a:pt x="640690" y="1071563"/>
                  <a:pt x="638110" y="1071563"/>
                </a:cubicBezTo>
                <a:lnTo>
                  <a:pt x="637358" y="1071563"/>
                </a:lnTo>
                <a:lnTo>
                  <a:pt x="635795" y="1071563"/>
                </a:lnTo>
                <a:lnTo>
                  <a:pt x="635530" y="1071563"/>
                </a:lnTo>
                <a:lnTo>
                  <a:pt x="634902" y="1071563"/>
                </a:lnTo>
                <a:cubicBezTo>
                  <a:pt x="634009" y="1071563"/>
                  <a:pt x="632223" y="1071563"/>
                  <a:pt x="628651" y="1071563"/>
                </a:cubicBezTo>
                <a:cubicBezTo>
                  <a:pt x="628651" y="1071563"/>
                  <a:pt x="632223" y="1069976"/>
                  <a:pt x="634902" y="1068388"/>
                </a:cubicBezTo>
                <a:lnTo>
                  <a:pt x="635795" y="1067690"/>
                </a:lnTo>
                <a:lnTo>
                  <a:pt x="635795" y="1070769"/>
                </a:lnTo>
                <a:lnTo>
                  <a:pt x="635795" y="1071461"/>
                </a:lnTo>
                <a:lnTo>
                  <a:pt x="636122" y="1071336"/>
                </a:lnTo>
                <a:lnTo>
                  <a:pt x="641879" y="1065585"/>
                </a:lnTo>
                <a:lnTo>
                  <a:pt x="642252" y="1065213"/>
                </a:lnTo>
                <a:lnTo>
                  <a:pt x="642734" y="1064732"/>
                </a:lnTo>
                <a:cubicBezTo>
                  <a:pt x="642734" y="1064732"/>
                  <a:pt x="644443" y="1064732"/>
                  <a:pt x="646152" y="1064732"/>
                </a:cubicBezTo>
                <a:lnTo>
                  <a:pt x="647862" y="1064732"/>
                </a:lnTo>
                <a:lnTo>
                  <a:pt x="649288" y="1064732"/>
                </a:lnTo>
                <a:lnTo>
                  <a:pt x="649563" y="1064732"/>
                </a:lnTo>
                <a:lnTo>
                  <a:pt x="652463" y="1059657"/>
                </a:lnTo>
                <a:cubicBezTo>
                  <a:pt x="652463" y="1058863"/>
                  <a:pt x="652463" y="1058863"/>
                  <a:pt x="655638" y="1058863"/>
                </a:cubicBezTo>
                <a:close/>
                <a:moveTo>
                  <a:pt x="574675" y="1058863"/>
                </a:moveTo>
                <a:cubicBezTo>
                  <a:pt x="581025" y="1058863"/>
                  <a:pt x="581025" y="1065213"/>
                  <a:pt x="587375" y="1058863"/>
                </a:cubicBezTo>
                <a:cubicBezTo>
                  <a:pt x="587375" y="1065213"/>
                  <a:pt x="587375" y="1065213"/>
                  <a:pt x="587375" y="1065213"/>
                </a:cubicBezTo>
                <a:cubicBezTo>
                  <a:pt x="581025" y="1065213"/>
                  <a:pt x="581025" y="1065213"/>
                  <a:pt x="574675" y="1058863"/>
                </a:cubicBezTo>
                <a:close/>
                <a:moveTo>
                  <a:pt x="533400" y="1058863"/>
                </a:moveTo>
                <a:cubicBezTo>
                  <a:pt x="533400" y="1065213"/>
                  <a:pt x="533400" y="1065213"/>
                  <a:pt x="527050" y="1065213"/>
                </a:cubicBezTo>
                <a:cubicBezTo>
                  <a:pt x="527050" y="1065213"/>
                  <a:pt x="527050" y="1058863"/>
                  <a:pt x="533400" y="1058863"/>
                </a:cubicBezTo>
                <a:close/>
                <a:moveTo>
                  <a:pt x="464344" y="1058863"/>
                </a:moveTo>
                <a:cubicBezTo>
                  <a:pt x="457597" y="1058863"/>
                  <a:pt x="464344" y="1065213"/>
                  <a:pt x="471091" y="1065213"/>
                </a:cubicBezTo>
                <a:lnTo>
                  <a:pt x="468561" y="1065213"/>
                </a:lnTo>
                <a:lnTo>
                  <a:pt x="467718" y="1065213"/>
                </a:lnTo>
                <a:lnTo>
                  <a:pt x="465187" y="1065213"/>
                </a:lnTo>
                <a:cubicBezTo>
                  <a:pt x="464344" y="1065213"/>
                  <a:pt x="464344" y="1065213"/>
                  <a:pt x="464344" y="1065213"/>
                </a:cubicBezTo>
                <a:cubicBezTo>
                  <a:pt x="457597" y="1065213"/>
                  <a:pt x="457597" y="1065213"/>
                  <a:pt x="464344" y="1058863"/>
                </a:cubicBezTo>
                <a:close/>
                <a:moveTo>
                  <a:pt x="444500" y="1058863"/>
                </a:moveTo>
                <a:lnTo>
                  <a:pt x="444501" y="1058863"/>
                </a:lnTo>
                <a:lnTo>
                  <a:pt x="448541" y="1058863"/>
                </a:lnTo>
                <a:lnTo>
                  <a:pt x="450751" y="1058863"/>
                </a:lnTo>
                <a:lnTo>
                  <a:pt x="451139" y="1058863"/>
                </a:lnTo>
                <a:lnTo>
                  <a:pt x="451644" y="1058863"/>
                </a:lnTo>
                <a:lnTo>
                  <a:pt x="452052" y="1061403"/>
                </a:lnTo>
                <a:lnTo>
                  <a:pt x="448965" y="1059657"/>
                </a:lnTo>
                <a:cubicBezTo>
                  <a:pt x="446286" y="1058863"/>
                  <a:pt x="444500" y="1058863"/>
                  <a:pt x="444500" y="1058863"/>
                </a:cubicBezTo>
                <a:close/>
                <a:moveTo>
                  <a:pt x="430214" y="1058863"/>
                </a:moveTo>
                <a:lnTo>
                  <a:pt x="435946" y="1064154"/>
                </a:lnTo>
                <a:lnTo>
                  <a:pt x="436827" y="1064233"/>
                </a:lnTo>
                <a:lnTo>
                  <a:pt x="436232" y="1062037"/>
                </a:lnTo>
                <a:lnTo>
                  <a:pt x="430215" y="1058863"/>
                </a:lnTo>
                <a:close/>
                <a:moveTo>
                  <a:pt x="424846" y="1058863"/>
                </a:moveTo>
                <a:lnTo>
                  <a:pt x="428162" y="1063454"/>
                </a:lnTo>
                <a:lnTo>
                  <a:pt x="430054" y="1063625"/>
                </a:lnTo>
                <a:lnTo>
                  <a:pt x="430742" y="1064305"/>
                </a:lnTo>
                <a:lnTo>
                  <a:pt x="430239" y="1063641"/>
                </a:lnTo>
                <a:lnTo>
                  <a:pt x="430963" y="1063706"/>
                </a:lnTo>
                <a:lnTo>
                  <a:pt x="430213" y="1058863"/>
                </a:lnTo>
                <a:lnTo>
                  <a:pt x="430114" y="1058863"/>
                </a:lnTo>
                <a:lnTo>
                  <a:pt x="429709" y="1058863"/>
                </a:lnTo>
                <a:lnTo>
                  <a:pt x="428162" y="1060903"/>
                </a:lnTo>
                <a:lnTo>
                  <a:pt x="430239" y="1063641"/>
                </a:lnTo>
                <a:lnTo>
                  <a:pt x="430054" y="1063625"/>
                </a:lnTo>
                <a:lnTo>
                  <a:pt x="427303" y="1060903"/>
                </a:lnTo>
                <a:lnTo>
                  <a:pt x="425240" y="1058863"/>
                </a:lnTo>
                <a:close/>
                <a:moveTo>
                  <a:pt x="417117" y="1058863"/>
                </a:moveTo>
                <a:lnTo>
                  <a:pt x="419570" y="1062904"/>
                </a:lnTo>
                <a:lnTo>
                  <a:pt x="417960" y="1062038"/>
                </a:lnTo>
                <a:cubicBezTo>
                  <a:pt x="417117" y="1060451"/>
                  <a:pt x="417117" y="1058863"/>
                  <a:pt x="417117" y="1058863"/>
                </a:cubicBezTo>
                <a:close/>
                <a:moveTo>
                  <a:pt x="724695" y="1058862"/>
                </a:moveTo>
                <a:lnTo>
                  <a:pt x="725588" y="1059656"/>
                </a:lnTo>
                <a:cubicBezTo>
                  <a:pt x="726481" y="1060450"/>
                  <a:pt x="728267" y="1062037"/>
                  <a:pt x="731839" y="1065212"/>
                </a:cubicBezTo>
                <a:cubicBezTo>
                  <a:pt x="728267" y="1065212"/>
                  <a:pt x="726481" y="1065212"/>
                  <a:pt x="724695" y="1065212"/>
                </a:cubicBezTo>
                <a:cubicBezTo>
                  <a:pt x="724695" y="1065212"/>
                  <a:pt x="724695" y="1065212"/>
                  <a:pt x="717551" y="1071562"/>
                </a:cubicBezTo>
                <a:cubicBezTo>
                  <a:pt x="717551" y="1071562"/>
                  <a:pt x="724695" y="1065212"/>
                  <a:pt x="717551" y="1065212"/>
                </a:cubicBezTo>
                <a:cubicBezTo>
                  <a:pt x="721123" y="1065212"/>
                  <a:pt x="722909" y="1065212"/>
                  <a:pt x="723802" y="1064418"/>
                </a:cubicBezTo>
                <a:lnTo>
                  <a:pt x="724695" y="1058863"/>
                </a:lnTo>
                <a:close/>
                <a:moveTo>
                  <a:pt x="355601" y="1058862"/>
                </a:moveTo>
                <a:cubicBezTo>
                  <a:pt x="362745" y="1058862"/>
                  <a:pt x="362745" y="1065212"/>
                  <a:pt x="369889" y="1065212"/>
                </a:cubicBezTo>
                <a:cubicBezTo>
                  <a:pt x="362745" y="1065212"/>
                  <a:pt x="362745" y="1065212"/>
                  <a:pt x="355601" y="1058862"/>
                </a:cubicBezTo>
                <a:close/>
                <a:moveTo>
                  <a:pt x="334963" y="1058862"/>
                </a:moveTo>
                <a:cubicBezTo>
                  <a:pt x="334963" y="1058862"/>
                  <a:pt x="349251" y="1065212"/>
                  <a:pt x="349251" y="1065212"/>
                </a:cubicBezTo>
                <a:cubicBezTo>
                  <a:pt x="342107" y="1065212"/>
                  <a:pt x="334963" y="1058862"/>
                  <a:pt x="334963" y="1058862"/>
                </a:cubicBezTo>
                <a:close/>
                <a:moveTo>
                  <a:pt x="410104" y="1057501"/>
                </a:moveTo>
                <a:lnTo>
                  <a:pt x="411481" y="1058863"/>
                </a:lnTo>
                <a:lnTo>
                  <a:pt x="413544" y="1060903"/>
                </a:lnTo>
                <a:cubicBezTo>
                  <a:pt x="415263" y="1062604"/>
                  <a:pt x="416983" y="1064305"/>
                  <a:pt x="416983" y="1064305"/>
                </a:cubicBezTo>
                <a:lnTo>
                  <a:pt x="416123" y="1064305"/>
                </a:lnTo>
                <a:lnTo>
                  <a:pt x="412684" y="1064305"/>
                </a:lnTo>
                <a:lnTo>
                  <a:pt x="410964" y="1064305"/>
                </a:lnTo>
                <a:cubicBezTo>
                  <a:pt x="410104" y="1064305"/>
                  <a:pt x="410104" y="1064305"/>
                  <a:pt x="410104" y="1064305"/>
                </a:cubicBezTo>
                <a:cubicBezTo>
                  <a:pt x="413544" y="1064305"/>
                  <a:pt x="413544" y="1062604"/>
                  <a:pt x="412684" y="1060903"/>
                </a:cubicBezTo>
                <a:lnTo>
                  <a:pt x="411137" y="1058863"/>
                </a:lnTo>
                <a:close/>
                <a:moveTo>
                  <a:pt x="460592" y="1055977"/>
                </a:moveTo>
                <a:lnTo>
                  <a:pt x="465138" y="1058863"/>
                </a:lnTo>
                <a:cubicBezTo>
                  <a:pt x="465138" y="1058863"/>
                  <a:pt x="463352" y="1058863"/>
                  <a:pt x="461566" y="1057871"/>
                </a:cubicBezTo>
                <a:close/>
                <a:moveTo>
                  <a:pt x="475457" y="1055886"/>
                </a:moveTo>
                <a:cubicBezTo>
                  <a:pt x="475457" y="1054894"/>
                  <a:pt x="475457" y="1054894"/>
                  <a:pt x="478897" y="1058863"/>
                </a:cubicBezTo>
                <a:lnTo>
                  <a:pt x="478235" y="1058863"/>
                </a:lnTo>
                <a:cubicBezTo>
                  <a:pt x="478235" y="1058863"/>
                  <a:pt x="484982" y="1065213"/>
                  <a:pt x="491729" y="1065213"/>
                </a:cubicBezTo>
                <a:cubicBezTo>
                  <a:pt x="484982" y="1065213"/>
                  <a:pt x="484982" y="1065213"/>
                  <a:pt x="471488" y="1058863"/>
                </a:cubicBezTo>
                <a:lnTo>
                  <a:pt x="472017" y="1058863"/>
                </a:lnTo>
                <a:cubicBezTo>
                  <a:pt x="475457" y="1058863"/>
                  <a:pt x="475457" y="1056879"/>
                  <a:pt x="475457" y="1055886"/>
                </a:cubicBezTo>
                <a:close/>
                <a:moveTo>
                  <a:pt x="663247" y="1055340"/>
                </a:moveTo>
                <a:lnTo>
                  <a:pt x="665112" y="1056038"/>
                </a:lnTo>
                <a:lnTo>
                  <a:pt x="663247" y="1057901"/>
                </a:lnTo>
                <a:lnTo>
                  <a:pt x="663246" y="1057901"/>
                </a:lnTo>
                <a:lnTo>
                  <a:pt x="659828" y="1057901"/>
                </a:lnTo>
                <a:lnTo>
                  <a:pt x="657264" y="1057901"/>
                </a:lnTo>
                <a:cubicBezTo>
                  <a:pt x="656409" y="1057901"/>
                  <a:pt x="656409" y="1057901"/>
                  <a:pt x="656409" y="1057901"/>
                </a:cubicBezTo>
                <a:cubicBezTo>
                  <a:pt x="659828" y="1057901"/>
                  <a:pt x="661538" y="1056194"/>
                  <a:pt x="663247" y="1055340"/>
                </a:cubicBezTo>
                <a:close/>
                <a:moveTo>
                  <a:pt x="543454" y="1054589"/>
                </a:moveTo>
                <a:lnTo>
                  <a:pt x="543719" y="1054894"/>
                </a:lnTo>
                <a:lnTo>
                  <a:pt x="544731" y="1056061"/>
                </a:lnTo>
                <a:lnTo>
                  <a:pt x="540279" y="1058863"/>
                </a:lnTo>
                <a:close/>
                <a:moveTo>
                  <a:pt x="447675" y="1053704"/>
                </a:moveTo>
                <a:lnTo>
                  <a:pt x="448060" y="1054277"/>
                </a:lnTo>
                <a:lnTo>
                  <a:pt x="447675" y="1054564"/>
                </a:lnTo>
                <a:lnTo>
                  <a:pt x="447290" y="1054277"/>
                </a:lnTo>
                <a:close/>
                <a:moveTo>
                  <a:pt x="655704" y="1053240"/>
                </a:moveTo>
                <a:lnTo>
                  <a:pt x="653455" y="1057871"/>
                </a:lnTo>
                <a:cubicBezTo>
                  <a:pt x="651769" y="1058863"/>
                  <a:pt x="650082" y="1058863"/>
                  <a:pt x="650082" y="1058863"/>
                </a:cubicBezTo>
                <a:lnTo>
                  <a:pt x="649151" y="1056673"/>
                </a:lnTo>
                <a:lnTo>
                  <a:pt x="652463" y="1054194"/>
                </a:lnTo>
                <a:close/>
                <a:moveTo>
                  <a:pt x="549739" y="1052910"/>
                </a:moveTo>
                <a:cubicBezTo>
                  <a:pt x="552318" y="1052910"/>
                  <a:pt x="554038" y="1054894"/>
                  <a:pt x="554038" y="1058863"/>
                </a:cubicBezTo>
                <a:lnTo>
                  <a:pt x="555247" y="1058863"/>
                </a:lnTo>
                <a:lnTo>
                  <a:pt x="556617" y="1058863"/>
                </a:lnTo>
                <a:lnTo>
                  <a:pt x="557213" y="1058863"/>
                </a:lnTo>
                <a:lnTo>
                  <a:pt x="557461" y="1058863"/>
                </a:lnTo>
                <a:lnTo>
                  <a:pt x="559991" y="1058863"/>
                </a:lnTo>
                <a:cubicBezTo>
                  <a:pt x="556617" y="1062038"/>
                  <a:pt x="554931" y="1062038"/>
                  <a:pt x="554087" y="1061244"/>
                </a:cubicBezTo>
                <a:lnTo>
                  <a:pt x="553411" y="1059334"/>
                </a:lnTo>
                <a:lnTo>
                  <a:pt x="550863" y="1061244"/>
                </a:lnTo>
                <a:cubicBezTo>
                  <a:pt x="549275" y="1060451"/>
                  <a:pt x="547688" y="1058863"/>
                  <a:pt x="547688" y="1058863"/>
                </a:cubicBezTo>
                <a:lnTo>
                  <a:pt x="547159" y="1058863"/>
                </a:lnTo>
                <a:lnTo>
                  <a:pt x="544731" y="1056061"/>
                </a:lnTo>
                <a:close/>
                <a:moveTo>
                  <a:pt x="469526" y="1052157"/>
                </a:moveTo>
                <a:lnTo>
                  <a:pt x="472017" y="1058863"/>
                </a:lnTo>
                <a:cubicBezTo>
                  <a:pt x="472017" y="1058863"/>
                  <a:pt x="470297" y="1056879"/>
                  <a:pt x="468578" y="1054894"/>
                </a:cubicBezTo>
                <a:lnTo>
                  <a:pt x="467202" y="1053307"/>
                </a:lnTo>
                <a:close/>
                <a:moveTo>
                  <a:pt x="451139" y="1051984"/>
                </a:moveTo>
                <a:cubicBezTo>
                  <a:pt x="451139" y="1058863"/>
                  <a:pt x="451139" y="1058863"/>
                  <a:pt x="451139" y="1058863"/>
                </a:cubicBezTo>
                <a:lnTo>
                  <a:pt x="448060" y="1054277"/>
                </a:lnTo>
                <a:close/>
                <a:moveTo>
                  <a:pt x="444211" y="1051984"/>
                </a:moveTo>
                <a:lnTo>
                  <a:pt x="447290" y="1054277"/>
                </a:lnTo>
                <a:lnTo>
                  <a:pt x="444211" y="1058863"/>
                </a:lnTo>
                <a:cubicBezTo>
                  <a:pt x="444211" y="1058863"/>
                  <a:pt x="437284" y="1051984"/>
                  <a:pt x="444211" y="1051984"/>
                </a:cubicBezTo>
                <a:close/>
                <a:moveTo>
                  <a:pt x="752476" y="1051719"/>
                </a:moveTo>
                <a:cubicBezTo>
                  <a:pt x="758826" y="1051719"/>
                  <a:pt x="752476" y="1051719"/>
                  <a:pt x="758826" y="1051719"/>
                </a:cubicBezTo>
                <a:cubicBezTo>
                  <a:pt x="758826" y="1051719"/>
                  <a:pt x="752476" y="1058863"/>
                  <a:pt x="752476" y="1051719"/>
                </a:cubicBezTo>
                <a:close/>
                <a:moveTo>
                  <a:pt x="745597" y="1051719"/>
                </a:moveTo>
                <a:cubicBezTo>
                  <a:pt x="745597" y="1051719"/>
                  <a:pt x="752476" y="1051719"/>
                  <a:pt x="752476" y="1051719"/>
                </a:cubicBezTo>
                <a:cubicBezTo>
                  <a:pt x="752476" y="1051719"/>
                  <a:pt x="738717" y="1058863"/>
                  <a:pt x="745597" y="1051719"/>
                </a:cubicBezTo>
                <a:close/>
                <a:moveTo>
                  <a:pt x="613093" y="1051719"/>
                </a:moveTo>
                <a:lnTo>
                  <a:pt x="612379" y="1051917"/>
                </a:lnTo>
                <a:lnTo>
                  <a:pt x="611405" y="1053812"/>
                </a:lnTo>
                <a:lnTo>
                  <a:pt x="609700" y="1054894"/>
                </a:lnTo>
                <a:lnTo>
                  <a:pt x="608835" y="1058740"/>
                </a:lnTo>
                <a:lnTo>
                  <a:pt x="608880" y="1058721"/>
                </a:lnTo>
                <a:lnTo>
                  <a:pt x="611405" y="1053812"/>
                </a:lnTo>
                <a:lnTo>
                  <a:pt x="614701" y="1051719"/>
                </a:lnTo>
                <a:close/>
                <a:moveTo>
                  <a:pt x="601889" y="1051719"/>
                </a:moveTo>
                <a:cubicBezTo>
                  <a:pt x="601889" y="1051719"/>
                  <a:pt x="601889" y="1058863"/>
                  <a:pt x="601889" y="1058863"/>
                </a:cubicBezTo>
                <a:lnTo>
                  <a:pt x="601663" y="1058863"/>
                </a:lnTo>
                <a:lnTo>
                  <a:pt x="601345" y="1058863"/>
                </a:lnTo>
                <a:lnTo>
                  <a:pt x="600472" y="1058863"/>
                </a:lnTo>
                <a:lnTo>
                  <a:pt x="599282" y="1058863"/>
                </a:lnTo>
                <a:lnTo>
                  <a:pt x="598488" y="1058863"/>
                </a:lnTo>
                <a:lnTo>
                  <a:pt x="597853" y="1058863"/>
                </a:lnTo>
                <a:lnTo>
                  <a:pt x="595313" y="1058863"/>
                </a:lnTo>
                <a:lnTo>
                  <a:pt x="595233" y="1058863"/>
                </a:lnTo>
                <a:lnTo>
                  <a:pt x="595086" y="1058863"/>
                </a:lnTo>
                <a:cubicBezTo>
                  <a:pt x="601889" y="1058863"/>
                  <a:pt x="595086" y="1051719"/>
                  <a:pt x="601889" y="1051719"/>
                </a:cubicBezTo>
                <a:close/>
                <a:moveTo>
                  <a:pt x="424292" y="1051342"/>
                </a:moveTo>
                <a:lnTo>
                  <a:pt x="424137" y="1051457"/>
                </a:lnTo>
                <a:lnTo>
                  <a:pt x="424408" y="1051984"/>
                </a:lnTo>
                <a:lnTo>
                  <a:pt x="426736" y="1056511"/>
                </a:lnTo>
                <a:lnTo>
                  <a:pt x="430588" y="1057463"/>
                </a:lnTo>
                <a:lnTo>
                  <a:pt x="424952" y="1051984"/>
                </a:lnTo>
                <a:close/>
                <a:moveTo>
                  <a:pt x="676922" y="1051071"/>
                </a:moveTo>
                <a:cubicBezTo>
                  <a:pt x="676922" y="1051071"/>
                  <a:pt x="678631" y="1051071"/>
                  <a:pt x="680340" y="1051071"/>
                </a:cubicBezTo>
                <a:lnTo>
                  <a:pt x="681943" y="1051071"/>
                </a:lnTo>
                <a:lnTo>
                  <a:pt x="682904" y="1051071"/>
                </a:lnTo>
                <a:cubicBezTo>
                  <a:pt x="683759" y="1051071"/>
                  <a:pt x="683759" y="1051071"/>
                  <a:pt x="683759" y="1051071"/>
                </a:cubicBezTo>
                <a:cubicBezTo>
                  <a:pt x="683759" y="1051071"/>
                  <a:pt x="676922" y="1057901"/>
                  <a:pt x="676922" y="1057901"/>
                </a:cubicBezTo>
                <a:cubicBezTo>
                  <a:pt x="676922" y="1057901"/>
                  <a:pt x="683759" y="1051071"/>
                  <a:pt x="676922" y="1051071"/>
                </a:cubicBezTo>
                <a:close/>
                <a:moveTo>
                  <a:pt x="670084" y="1051071"/>
                </a:moveTo>
                <a:cubicBezTo>
                  <a:pt x="670084" y="1051071"/>
                  <a:pt x="670084" y="1057901"/>
                  <a:pt x="670084" y="1057901"/>
                </a:cubicBezTo>
                <a:lnTo>
                  <a:pt x="665112" y="1056038"/>
                </a:lnTo>
                <a:lnTo>
                  <a:pt x="666665" y="1054486"/>
                </a:lnTo>
                <a:cubicBezTo>
                  <a:pt x="668375" y="1052778"/>
                  <a:pt x="670084" y="1051071"/>
                  <a:pt x="670084" y="1051071"/>
                </a:cubicBezTo>
                <a:close/>
                <a:moveTo>
                  <a:pt x="676275" y="1050925"/>
                </a:moveTo>
                <a:lnTo>
                  <a:pt x="676210" y="1051249"/>
                </a:lnTo>
                <a:lnTo>
                  <a:pt x="676922" y="1051071"/>
                </a:lnTo>
                <a:lnTo>
                  <a:pt x="676077" y="1051915"/>
                </a:lnTo>
                <a:lnTo>
                  <a:pt x="675481" y="1054894"/>
                </a:lnTo>
                <a:lnTo>
                  <a:pt x="671272" y="1057901"/>
                </a:lnTo>
                <a:lnTo>
                  <a:pt x="675213" y="1057901"/>
                </a:lnTo>
                <a:lnTo>
                  <a:pt x="676067" y="1057901"/>
                </a:lnTo>
                <a:cubicBezTo>
                  <a:pt x="676922" y="1057901"/>
                  <a:pt x="676922" y="1057901"/>
                  <a:pt x="676922" y="1057901"/>
                </a:cubicBezTo>
                <a:lnTo>
                  <a:pt x="675684" y="1058863"/>
                </a:lnTo>
                <a:lnTo>
                  <a:pt x="675209" y="1059232"/>
                </a:lnTo>
                <a:lnTo>
                  <a:pt x="676276" y="1058862"/>
                </a:lnTo>
                <a:cubicBezTo>
                  <a:pt x="672902" y="1062037"/>
                  <a:pt x="671216" y="1063625"/>
                  <a:pt x="670372" y="1064418"/>
                </a:cubicBezTo>
                <a:lnTo>
                  <a:pt x="670056" y="1064716"/>
                </a:lnTo>
                <a:lnTo>
                  <a:pt x="670084" y="1064732"/>
                </a:lnTo>
                <a:lnTo>
                  <a:pt x="670040" y="1064732"/>
                </a:lnTo>
                <a:lnTo>
                  <a:pt x="669529" y="1065212"/>
                </a:lnTo>
                <a:lnTo>
                  <a:pt x="662657" y="1065139"/>
                </a:lnTo>
                <a:lnTo>
                  <a:pt x="662517" y="1065213"/>
                </a:lnTo>
                <a:lnTo>
                  <a:pt x="662563" y="1065138"/>
                </a:lnTo>
                <a:lnTo>
                  <a:pt x="662529" y="1065138"/>
                </a:lnTo>
                <a:lnTo>
                  <a:pt x="662517" y="1065213"/>
                </a:lnTo>
                <a:cubicBezTo>
                  <a:pt x="662517" y="1065213"/>
                  <a:pt x="662517" y="1065213"/>
                  <a:pt x="655638" y="1065213"/>
                </a:cubicBezTo>
                <a:cubicBezTo>
                  <a:pt x="655638" y="1065213"/>
                  <a:pt x="662517" y="1058863"/>
                  <a:pt x="662517" y="1058863"/>
                </a:cubicBezTo>
                <a:cubicBezTo>
                  <a:pt x="662517" y="1058863"/>
                  <a:pt x="662517" y="1058863"/>
                  <a:pt x="669397" y="1058863"/>
                </a:cubicBezTo>
                <a:cubicBezTo>
                  <a:pt x="665957" y="1058863"/>
                  <a:pt x="664237" y="1058863"/>
                  <a:pt x="663377" y="1059657"/>
                </a:cubicBezTo>
                <a:lnTo>
                  <a:pt x="662775" y="1063543"/>
                </a:lnTo>
                <a:lnTo>
                  <a:pt x="663763" y="1063201"/>
                </a:lnTo>
                <a:lnTo>
                  <a:pt x="665957" y="1059657"/>
                </a:lnTo>
                <a:cubicBezTo>
                  <a:pt x="667677" y="1058863"/>
                  <a:pt x="669397" y="1058863"/>
                  <a:pt x="669397" y="1058863"/>
                </a:cubicBezTo>
                <a:lnTo>
                  <a:pt x="671148" y="1059814"/>
                </a:lnTo>
                <a:lnTo>
                  <a:pt x="670619" y="1058863"/>
                </a:lnTo>
                <a:lnTo>
                  <a:pt x="670422" y="1058508"/>
                </a:lnTo>
                <a:lnTo>
                  <a:pt x="669925" y="1058863"/>
                </a:lnTo>
                <a:lnTo>
                  <a:pt x="670334" y="1058351"/>
                </a:lnTo>
                <a:lnTo>
                  <a:pt x="670084" y="1057901"/>
                </a:lnTo>
                <a:lnTo>
                  <a:pt x="670695" y="1057901"/>
                </a:lnTo>
                <a:lnTo>
                  <a:pt x="673122" y="1054866"/>
                </a:lnTo>
                <a:lnTo>
                  <a:pt x="670939" y="1057047"/>
                </a:lnTo>
                <a:cubicBezTo>
                  <a:pt x="670084" y="1057901"/>
                  <a:pt x="670084" y="1057901"/>
                  <a:pt x="670084" y="1057901"/>
                </a:cubicBezTo>
                <a:cubicBezTo>
                  <a:pt x="670084" y="1054486"/>
                  <a:pt x="671793" y="1052778"/>
                  <a:pt x="673503" y="1051925"/>
                </a:cubicBezTo>
                <a:lnTo>
                  <a:pt x="675968" y="1051309"/>
                </a:lnTo>
                <a:close/>
                <a:moveTo>
                  <a:pt x="636588" y="1050925"/>
                </a:moveTo>
                <a:cubicBezTo>
                  <a:pt x="636588" y="1050925"/>
                  <a:pt x="638175" y="1050925"/>
                  <a:pt x="638969" y="1050925"/>
                </a:cubicBezTo>
                <a:lnTo>
                  <a:pt x="639763" y="1050925"/>
                </a:lnTo>
                <a:lnTo>
                  <a:pt x="641350" y="1050925"/>
                </a:lnTo>
                <a:lnTo>
                  <a:pt x="642144" y="1050925"/>
                </a:lnTo>
                <a:lnTo>
                  <a:pt x="642938" y="1050925"/>
                </a:lnTo>
                <a:cubicBezTo>
                  <a:pt x="642938" y="1050925"/>
                  <a:pt x="636588" y="1058863"/>
                  <a:pt x="636588" y="1058863"/>
                </a:cubicBezTo>
                <a:cubicBezTo>
                  <a:pt x="636588" y="1058863"/>
                  <a:pt x="636588" y="1050925"/>
                  <a:pt x="636588" y="1050925"/>
                </a:cubicBezTo>
                <a:close/>
                <a:moveTo>
                  <a:pt x="574675" y="1050925"/>
                </a:moveTo>
                <a:lnTo>
                  <a:pt x="576263" y="1050925"/>
                </a:lnTo>
                <a:lnTo>
                  <a:pt x="576263" y="1052275"/>
                </a:lnTo>
                <a:lnTo>
                  <a:pt x="584881" y="1055291"/>
                </a:lnTo>
                <a:cubicBezTo>
                  <a:pt x="588282" y="1057077"/>
                  <a:pt x="591684" y="1058863"/>
                  <a:pt x="595086" y="1058863"/>
                </a:cubicBezTo>
                <a:lnTo>
                  <a:pt x="594360" y="1058863"/>
                </a:lnTo>
                <a:lnTo>
                  <a:pt x="593487" y="1058863"/>
                </a:lnTo>
                <a:lnTo>
                  <a:pt x="590867" y="1058863"/>
                </a:lnTo>
                <a:lnTo>
                  <a:pt x="588282" y="1058863"/>
                </a:lnTo>
                <a:lnTo>
                  <a:pt x="587375" y="1058863"/>
                </a:lnTo>
                <a:lnTo>
                  <a:pt x="584200" y="1058863"/>
                </a:lnTo>
                <a:lnTo>
                  <a:pt x="583180" y="1058863"/>
                </a:lnTo>
                <a:lnTo>
                  <a:pt x="581479" y="1058863"/>
                </a:lnTo>
                <a:cubicBezTo>
                  <a:pt x="581479" y="1055291"/>
                  <a:pt x="579778" y="1055291"/>
                  <a:pt x="578077" y="1055291"/>
                </a:cubicBezTo>
                <a:lnTo>
                  <a:pt x="575431" y="1052513"/>
                </a:lnTo>
                <a:lnTo>
                  <a:pt x="574675" y="1052513"/>
                </a:lnTo>
                <a:lnTo>
                  <a:pt x="574675" y="1051719"/>
                </a:lnTo>
                <a:close/>
                <a:moveTo>
                  <a:pt x="472017" y="1050925"/>
                </a:moveTo>
                <a:lnTo>
                  <a:pt x="469526" y="1052157"/>
                </a:lnTo>
                <a:lnTo>
                  <a:pt x="469437" y="1051917"/>
                </a:lnTo>
                <a:cubicBezTo>
                  <a:pt x="470297" y="1050925"/>
                  <a:pt x="472017" y="1050925"/>
                  <a:pt x="472017" y="1050925"/>
                </a:cubicBezTo>
                <a:close/>
                <a:moveTo>
                  <a:pt x="465138" y="1050925"/>
                </a:moveTo>
                <a:lnTo>
                  <a:pt x="467202" y="1053307"/>
                </a:lnTo>
                <a:lnTo>
                  <a:pt x="465998" y="1053902"/>
                </a:lnTo>
                <a:cubicBezTo>
                  <a:pt x="465138" y="1052910"/>
                  <a:pt x="465138" y="1050925"/>
                  <a:pt x="465138" y="1050925"/>
                </a:cubicBezTo>
                <a:close/>
                <a:moveTo>
                  <a:pt x="376238" y="1050925"/>
                </a:moveTo>
                <a:cubicBezTo>
                  <a:pt x="376238" y="1050925"/>
                  <a:pt x="388938" y="1058863"/>
                  <a:pt x="376238" y="1058863"/>
                </a:cubicBezTo>
                <a:cubicBezTo>
                  <a:pt x="382588" y="1058863"/>
                  <a:pt x="376238" y="1050925"/>
                  <a:pt x="376238" y="1050925"/>
                </a:cubicBezTo>
                <a:close/>
                <a:moveTo>
                  <a:pt x="361951" y="1050925"/>
                </a:moveTo>
                <a:cubicBezTo>
                  <a:pt x="361951" y="1050925"/>
                  <a:pt x="369889" y="1050925"/>
                  <a:pt x="369889" y="1050925"/>
                </a:cubicBezTo>
                <a:cubicBezTo>
                  <a:pt x="361951" y="1050925"/>
                  <a:pt x="361951" y="1050925"/>
                  <a:pt x="369889" y="1058863"/>
                </a:cubicBezTo>
                <a:cubicBezTo>
                  <a:pt x="369889" y="1058863"/>
                  <a:pt x="361951" y="1058863"/>
                  <a:pt x="361951" y="1058863"/>
                </a:cubicBezTo>
                <a:cubicBezTo>
                  <a:pt x="361951" y="1058863"/>
                  <a:pt x="361951" y="1050925"/>
                  <a:pt x="361951" y="1050925"/>
                </a:cubicBezTo>
                <a:close/>
                <a:moveTo>
                  <a:pt x="334963" y="1050925"/>
                </a:moveTo>
                <a:cubicBezTo>
                  <a:pt x="334963" y="1050925"/>
                  <a:pt x="336749" y="1050925"/>
                  <a:pt x="338535" y="1050925"/>
                </a:cubicBezTo>
                <a:lnTo>
                  <a:pt x="340321" y="1050925"/>
                </a:lnTo>
                <a:lnTo>
                  <a:pt x="341313" y="1050925"/>
                </a:lnTo>
                <a:lnTo>
                  <a:pt x="342107" y="1050925"/>
                </a:lnTo>
                <a:cubicBezTo>
                  <a:pt x="342107" y="1050925"/>
                  <a:pt x="349251" y="1058863"/>
                  <a:pt x="349251" y="1058863"/>
                </a:cubicBezTo>
                <a:cubicBezTo>
                  <a:pt x="349251" y="1058863"/>
                  <a:pt x="342107" y="1050925"/>
                  <a:pt x="334963" y="1050925"/>
                </a:cubicBezTo>
                <a:close/>
                <a:moveTo>
                  <a:pt x="676922" y="1050217"/>
                </a:moveTo>
                <a:lnTo>
                  <a:pt x="678845" y="1050964"/>
                </a:lnTo>
                <a:cubicBezTo>
                  <a:pt x="679058" y="1051071"/>
                  <a:pt x="678631" y="1051071"/>
                  <a:pt x="676922" y="1051071"/>
                </a:cubicBezTo>
                <a:close/>
                <a:moveTo>
                  <a:pt x="458066" y="1049404"/>
                </a:moveTo>
                <a:cubicBezTo>
                  <a:pt x="461530" y="1050264"/>
                  <a:pt x="464993" y="1051984"/>
                  <a:pt x="464993" y="1051984"/>
                </a:cubicBezTo>
                <a:lnTo>
                  <a:pt x="458150" y="1051229"/>
                </a:lnTo>
                <a:lnTo>
                  <a:pt x="460592" y="1055977"/>
                </a:lnTo>
                <a:lnTo>
                  <a:pt x="458887" y="1054894"/>
                </a:lnTo>
                <a:cubicBezTo>
                  <a:pt x="457548" y="1053902"/>
                  <a:pt x="456431" y="1052910"/>
                  <a:pt x="456096" y="1052165"/>
                </a:cubicBezTo>
                <a:lnTo>
                  <a:pt x="457619" y="1051170"/>
                </a:lnTo>
                <a:lnTo>
                  <a:pt x="457200" y="1051124"/>
                </a:lnTo>
                <a:lnTo>
                  <a:pt x="456771" y="1050925"/>
                </a:lnTo>
                <a:lnTo>
                  <a:pt x="455528" y="1050349"/>
                </a:lnTo>
                <a:close/>
                <a:moveTo>
                  <a:pt x="426894" y="1049404"/>
                </a:moveTo>
                <a:lnTo>
                  <a:pt x="424851" y="1050925"/>
                </a:lnTo>
                <a:lnTo>
                  <a:pt x="428936" y="1050925"/>
                </a:lnTo>
                <a:close/>
                <a:moveTo>
                  <a:pt x="718668" y="1049085"/>
                </a:moveTo>
                <a:lnTo>
                  <a:pt x="716013" y="1050714"/>
                </a:lnTo>
                <a:lnTo>
                  <a:pt x="716671" y="1051071"/>
                </a:lnTo>
                <a:lnTo>
                  <a:pt x="717830" y="1051699"/>
                </a:lnTo>
                <a:lnTo>
                  <a:pt x="723499" y="1051126"/>
                </a:lnTo>
                <a:lnTo>
                  <a:pt x="723041" y="1050925"/>
                </a:lnTo>
                <a:lnTo>
                  <a:pt x="718394" y="1050925"/>
                </a:lnTo>
                <a:cubicBezTo>
                  <a:pt x="717551" y="1050925"/>
                  <a:pt x="717551" y="1050925"/>
                  <a:pt x="717551" y="1050925"/>
                </a:cubicBezTo>
                <a:close/>
                <a:moveTo>
                  <a:pt x="635080" y="1049020"/>
                </a:moveTo>
                <a:lnTo>
                  <a:pt x="636542" y="1049375"/>
                </a:lnTo>
                <a:lnTo>
                  <a:pt x="635794" y="1050925"/>
                </a:lnTo>
                <a:close/>
                <a:moveTo>
                  <a:pt x="799307" y="1048544"/>
                </a:moveTo>
                <a:cubicBezTo>
                  <a:pt x="801688" y="1047750"/>
                  <a:pt x="803276" y="1047750"/>
                  <a:pt x="800101" y="1050925"/>
                </a:cubicBezTo>
                <a:lnTo>
                  <a:pt x="797720" y="1050925"/>
                </a:lnTo>
                <a:lnTo>
                  <a:pt x="796926" y="1050925"/>
                </a:lnTo>
                <a:cubicBezTo>
                  <a:pt x="795338" y="1050925"/>
                  <a:pt x="793751" y="1050925"/>
                  <a:pt x="793751" y="1050925"/>
                </a:cubicBezTo>
                <a:cubicBezTo>
                  <a:pt x="793751" y="1050925"/>
                  <a:pt x="796926" y="1049338"/>
                  <a:pt x="799307" y="1048544"/>
                </a:cubicBezTo>
                <a:close/>
                <a:moveTo>
                  <a:pt x="634901" y="1048544"/>
                </a:moveTo>
                <a:lnTo>
                  <a:pt x="635080" y="1049020"/>
                </a:lnTo>
                <a:lnTo>
                  <a:pt x="634206" y="1048808"/>
                </a:lnTo>
                <a:close/>
                <a:moveTo>
                  <a:pt x="633115" y="1048544"/>
                </a:moveTo>
                <a:lnTo>
                  <a:pt x="634206" y="1048808"/>
                </a:lnTo>
                <a:lnTo>
                  <a:pt x="628650" y="1050925"/>
                </a:lnTo>
                <a:cubicBezTo>
                  <a:pt x="628650" y="1050925"/>
                  <a:pt x="630436" y="1049338"/>
                  <a:pt x="633115" y="1048544"/>
                </a:cubicBezTo>
                <a:close/>
                <a:moveTo>
                  <a:pt x="470337" y="1048544"/>
                </a:moveTo>
                <a:cubicBezTo>
                  <a:pt x="471170" y="1047750"/>
                  <a:pt x="471170" y="1047750"/>
                  <a:pt x="471170" y="1050925"/>
                </a:cubicBezTo>
                <a:lnTo>
                  <a:pt x="467420" y="1049735"/>
                </a:lnTo>
                <a:close/>
                <a:moveTo>
                  <a:pt x="712819" y="1048509"/>
                </a:moveTo>
                <a:lnTo>
                  <a:pt x="707213" y="1050190"/>
                </a:lnTo>
                <a:lnTo>
                  <a:pt x="709511" y="1051071"/>
                </a:lnTo>
                <a:lnTo>
                  <a:pt x="710255" y="1051071"/>
                </a:lnTo>
                <a:lnTo>
                  <a:pt x="711110" y="1051071"/>
                </a:lnTo>
                <a:lnTo>
                  <a:pt x="710486" y="1051445"/>
                </a:lnTo>
                <a:lnTo>
                  <a:pt x="710860" y="1051588"/>
                </a:lnTo>
                <a:lnTo>
                  <a:pt x="711135" y="1051053"/>
                </a:lnTo>
                <a:lnTo>
                  <a:pt x="711110" y="1051071"/>
                </a:lnTo>
                <a:lnTo>
                  <a:pt x="711180" y="1050966"/>
                </a:lnTo>
                <a:lnTo>
                  <a:pt x="711201" y="1050925"/>
                </a:lnTo>
                <a:lnTo>
                  <a:pt x="711201" y="1050934"/>
                </a:lnTo>
                <a:close/>
                <a:moveTo>
                  <a:pt x="542734" y="1048509"/>
                </a:moveTo>
                <a:lnTo>
                  <a:pt x="546764" y="1050925"/>
                </a:lnTo>
                <a:lnTo>
                  <a:pt x="547007" y="1051071"/>
                </a:lnTo>
                <a:cubicBezTo>
                  <a:pt x="547007" y="1051071"/>
                  <a:pt x="545298" y="1051071"/>
                  <a:pt x="543588" y="1051071"/>
                </a:cubicBezTo>
                <a:lnTo>
                  <a:pt x="541879" y="1051071"/>
                </a:lnTo>
                <a:lnTo>
                  <a:pt x="541037" y="1051071"/>
                </a:lnTo>
                <a:lnTo>
                  <a:pt x="545439" y="1051917"/>
                </a:lnTo>
                <a:lnTo>
                  <a:pt x="543454" y="1054589"/>
                </a:lnTo>
                <a:lnTo>
                  <a:pt x="540405" y="1051071"/>
                </a:lnTo>
                <a:lnTo>
                  <a:pt x="540170" y="1051071"/>
                </a:lnTo>
                <a:lnTo>
                  <a:pt x="539733" y="1051071"/>
                </a:lnTo>
                <a:lnTo>
                  <a:pt x="538956" y="1057871"/>
                </a:lnTo>
                <a:cubicBezTo>
                  <a:pt x="538163" y="1058863"/>
                  <a:pt x="536575" y="1058863"/>
                  <a:pt x="533400" y="1058863"/>
                </a:cubicBezTo>
                <a:cubicBezTo>
                  <a:pt x="533400" y="1054894"/>
                  <a:pt x="533400" y="1052910"/>
                  <a:pt x="533400" y="1051917"/>
                </a:cubicBezTo>
                <a:lnTo>
                  <a:pt x="533400" y="1051071"/>
                </a:lnTo>
                <a:lnTo>
                  <a:pt x="533332" y="1051071"/>
                </a:lnTo>
                <a:lnTo>
                  <a:pt x="533400" y="1051052"/>
                </a:lnTo>
                <a:lnTo>
                  <a:pt x="533400" y="1050925"/>
                </a:lnTo>
                <a:lnTo>
                  <a:pt x="533867" y="1050925"/>
                </a:lnTo>
                <a:close/>
                <a:moveTo>
                  <a:pt x="757874" y="1048385"/>
                </a:moveTo>
                <a:lnTo>
                  <a:pt x="759223" y="1050925"/>
                </a:lnTo>
                <a:cubicBezTo>
                  <a:pt x="752476" y="1050925"/>
                  <a:pt x="752476" y="1050925"/>
                  <a:pt x="752476" y="1050925"/>
                </a:cubicBezTo>
                <a:close/>
                <a:moveTo>
                  <a:pt x="451139" y="1048315"/>
                </a:moveTo>
                <a:lnTo>
                  <a:pt x="455528" y="1050349"/>
                </a:lnTo>
                <a:lnTo>
                  <a:pt x="453982" y="1050925"/>
                </a:lnTo>
                <a:lnTo>
                  <a:pt x="451139" y="1051984"/>
                </a:lnTo>
                <a:lnTo>
                  <a:pt x="451139" y="1050925"/>
                </a:lnTo>
                <a:lnTo>
                  <a:pt x="451139" y="1048544"/>
                </a:lnTo>
                <a:close/>
                <a:moveTo>
                  <a:pt x="461169" y="1047750"/>
                </a:moveTo>
                <a:lnTo>
                  <a:pt x="467420" y="1049735"/>
                </a:lnTo>
                <a:lnTo>
                  <a:pt x="464503" y="1050925"/>
                </a:lnTo>
                <a:cubicBezTo>
                  <a:pt x="464503" y="1050925"/>
                  <a:pt x="462836" y="1049338"/>
                  <a:pt x="461169" y="1047750"/>
                </a:cubicBezTo>
                <a:close/>
                <a:moveTo>
                  <a:pt x="384993" y="1046884"/>
                </a:moveTo>
                <a:lnTo>
                  <a:pt x="389997" y="1050925"/>
                </a:lnTo>
                <a:lnTo>
                  <a:pt x="390857" y="1050925"/>
                </a:lnTo>
                <a:lnTo>
                  <a:pt x="392378" y="1050925"/>
                </a:lnTo>
                <a:lnTo>
                  <a:pt x="392510" y="1050925"/>
                </a:lnTo>
                <a:lnTo>
                  <a:pt x="394073" y="1050925"/>
                </a:lnTo>
                <a:lnTo>
                  <a:pt x="394957" y="1050925"/>
                </a:lnTo>
                <a:lnTo>
                  <a:pt x="395189" y="1050925"/>
                </a:lnTo>
                <a:lnTo>
                  <a:pt x="395817" y="1050925"/>
                </a:lnTo>
                <a:cubicBezTo>
                  <a:pt x="395817" y="1050925"/>
                  <a:pt x="395817" y="1058863"/>
                  <a:pt x="395817" y="1058863"/>
                </a:cubicBezTo>
                <a:cubicBezTo>
                  <a:pt x="395817" y="1058863"/>
                  <a:pt x="388938" y="1058863"/>
                  <a:pt x="388938" y="1050925"/>
                </a:cubicBezTo>
                <a:lnTo>
                  <a:pt x="387417" y="1050925"/>
                </a:lnTo>
                <a:cubicBezTo>
                  <a:pt x="384837" y="1050925"/>
                  <a:pt x="383117" y="1050925"/>
                  <a:pt x="383117" y="1050925"/>
                </a:cubicBezTo>
                <a:cubicBezTo>
                  <a:pt x="386557" y="1050925"/>
                  <a:pt x="386557" y="1049338"/>
                  <a:pt x="385697" y="1047750"/>
                </a:cubicBezTo>
                <a:close/>
                <a:moveTo>
                  <a:pt x="754975" y="1046327"/>
                </a:moveTo>
                <a:lnTo>
                  <a:pt x="751417" y="1050925"/>
                </a:lnTo>
                <a:cubicBezTo>
                  <a:pt x="747978" y="1050925"/>
                  <a:pt x="749698" y="1049338"/>
                  <a:pt x="752277" y="1047750"/>
                </a:cubicBezTo>
                <a:close/>
                <a:moveTo>
                  <a:pt x="756996" y="1045262"/>
                </a:moveTo>
                <a:lnTo>
                  <a:pt x="754975" y="1046327"/>
                </a:lnTo>
                <a:lnTo>
                  <a:pt x="755717" y="1045369"/>
                </a:lnTo>
                <a:close/>
                <a:moveTo>
                  <a:pt x="452501" y="1045210"/>
                </a:moveTo>
                <a:lnTo>
                  <a:pt x="453391" y="1045281"/>
                </a:lnTo>
                <a:lnTo>
                  <a:pt x="455613" y="1045986"/>
                </a:lnTo>
                <a:lnTo>
                  <a:pt x="464503" y="1050925"/>
                </a:lnTo>
                <a:cubicBezTo>
                  <a:pt x="461169" y="1050925"/>
                  <a:pt x="459502" y="1049338"/>
                  <a:pt x="457835" y="1047750"/>
                </a:cubicBezTo>
                <a:close/>
                <a:moveTo>
                  <a:pt x="398251" y="1045210"/>
                </a:moveTo>
                <a:lnTo>
                  <a:pt x="400315" y="1045369"/>
                </a:lnTo>
                <a:cubicBezTo>
                  <a:pt x="403755" y="1046163"/>
                  <a:pt x="407195" y="1047750"/>
                  <a:pt x="410634" y="1050925"/>
                </a:cubicBezTo>
                <a:close/>
                <a:moveTo>
                  <a:pt x="451139" y="1045104"/>
                </a:moveTo>
                <a:lnTo>
                  <a:pt x="451139" y="1048315"/>
                </a:lnTo>
                <a:lnTo>
                  <a:pt x="448286" y="1046993"/>
                </a:lnTo>
                <a:close/>
                <a:moveTo>
                  <a:pt x="437284" y="1045104"/>
                </a:moveTo>
                <a:cubicBezTo>
                  <a:pt x="437284" y="1045104"/>
                  <a:pt x="444211" y="1051984"/>
                  <a:pt x="444211" y="1051984"/>
                </a:cubicBezTo>
                <a:cubicBezTo>
                  <a:pt x="437284" y="1051984"/>
                  <a:pt x="437284" y="1045104"/>
                  <a:pt x="437284" y="1045104"/>
                </a:cubicBezTo>
                <a:close/>
                <a:moveTo>
                  <a:pt x="437284" y="1045104"/>
                </a:moveTo>
                <a:cubicBezTo>
                  <a:pt x="437284" y="1045104"/>
                  <a:pt x="437284" y="1045104"/>
                  <a:pt x="444211" y="1045104"/>
                </a:cubicBezTo>
                <a:lnTo>
                  <a:pt x="448286" y="1046993"/>
                </a:lnTo>
                <a:lnTo>
                  <a:pt x="445943" y="1048544"/>
                </a:lnTo>
                <a:cubicBezTo>
                  <a:pt x="445943" y="1050264"/>
                  <a:pt x="447675" y="1051984"/>
                  <a:pt x="451139" y="1051984"/>
                </a:cubicBezTo>
                <a:cubicBezTo>
                  <a:pt x="444211" y="1051984"/>
                  <a:pt x="444211" y="1051984"/>
                  <a:pt x="437284" y="1045104"/>
                </a:cubicBezTo>
                <a:close/>
                <a:moveTo>
                  <a:pt x="390279" y="1044597"/>
                </a:moveTo>
                <a:lnTo>
                  <a:pt x="391727" y="1045850"/>
                </a:lnTo>
                <a:lnTo>
                  <a:pt x="393443" y="1046635"/>
                </a:lnTo>
                <a:lnTo>
                  <a:pt x="392965" y="1046922"/>
                </a:lnTo>
                <a:lnTo>
                  <a:pt x="396346" y="1049847"/>
                </a:lnTo>
                <a:lnTo>
                  <a:pt x="396547" y="1049872"/>
                </a:lnTo>
                <a:lnTo>
                  <a:pt x="395884" y="1047750"/>
                </a:lnTo>
                <a:lnTo>
                  <a:pt x="393443" y="1046635"/>
                </a:lnTo>
                <a:lnTo>
                  <a:pt x="396094" y="1045044"/>
                </a:lnTo>
                <a:close/>
                <a:moveTo>
                  <a:pt x="635794" y="1044575"/>
                </a:moveTo>
                <a:cubicBezTo>
                  <a:pt x="642938" y="1044575"/>
                  <a:pt x="635794" y="1044575"/>
                  <a:pt x="642938" y="1050925"/>
                </a:cubicBezTo>
                <a:lnTo>
                  <a:pt x="636542" y="1049375"/>
                </a:lnTo>
                <a:lnTo>
                  <a:pt x="638473" y="1045369"/>
                </a:lnTo>
                <a:cubicBezTo>
                  <a:pt x="637580" y="1044575"/>
                  <a:pt x="635794" y="1044575"/>
                  <a:pt x="635794" y="1044575"/>
                </a:cubicBezTo>
                <a:close/>
                <a:moveTo>
                  <a:pt x="622300" y="1044575"/>
                </a:moveTo>
                <a:cubicBezTo>
                  <a:pt x="622300" y="1048147"/>
                  <a:pt x="622300" y="1048147"/>
                  <a:pt x="621450" y="1048147"/>
                </a:cubicBezTo>
                <a:lnTo>
                  <a:pt x="616819" y="1050925"/>
                </a:lnTo>
                <a:lnTo>
                  <a:pt x="615563" y="1051679"/>
                </a:lnTo>
                <a:lnTo>
                  <a:pt x="615543" y="1051719"/>
                </a:lnTo>
                <a:lnTo>
                  <a:pt x="612784" y="1057083"/>
                </a:lnTo>
                <a:lnTo>
                  <a:pt x="618002" y="1054894"/>
                </a:lnTo>
                <a:cubicBezTo>
                  <a:pt x="620581" y="1052910"/>
                  <a:pt x="622301" y="1050925"/>
                  <a:pt x="622301" y="1050925"/>
                </a:cubicBezTo>
                <a:cubicBezTo>
                  <a:pt x="622301" y="1050925"/>
                  <a:pt x="615422" y="1058863"/>
                  <a:pt x="622301" y="1058863"/>
                </a:cubicBezTo>
                <a:lnTo>
                  <a:pt x="627459" y="1058863"/>
                </a:lnTo>
                <a:lnTo>
                  <a:pt x="628319" y="1058863"/>
                </a:lnTo>
                <a:cubicBezTo>
                  <a:pt x="629179" y="1058863"/>
                  <a:pt x="629179" y="1058863"/>
                  <a:pt x="629179" y="1058863"/>
                </a:cubicBezTo>
                <a:cubicBezTo>
                  <a:pt x="629179" y="1058863"/>
                  <a:pt x="627459" y="1058863"/>
                  <a:pt x="625739" y="1059657"/>
                </a:cubicBezTo>
                <a:lnTo>
                  <a:pt x="622456" y="1064961"/>
                </a:lnTo>
                <a:lnTo>
                  <a:pt x="628849" y="1062038"/>
                </a:lnTo>
                <a:cubicBezTo>
                  <a:pt x="630585" y="1060451"/>
                  <a:pt x="632322" y="1058863"/>
                  <a:pt x="635795" y="1058863"/>
                </a:cubicBezTo>
                <a:lnTo>
                  <a:pt x="636058" y="1058863"/>
                </a:lnTo>
                <a:lnTo>
                  <a:pt x="636059" y="1058863"/>
                </a:lnTo>
                <a:lnTo>
                  <a:pt x="636588" y="1058863"/>
                </a:lnTo>
                <a:lnTo>
                  <a:pt x="642938" y="1056995"/>
                </a:lnTo>
                <a:lnTo>
                  <a:pt x="642938" y="1054894"/>
                </a:lnTo>
                <a:cubicBezTo>
                  <a:pt x="642938" y="1052910"/>
                  <a:pt x="642938" y="1050925"/>
                  <a:pt x="642938" y="1050925"/>
                </a:cubicBezTo>
                <a:cubicBezTo>
                  <a:pt x="642938" y="1050925"/>
                  <a:pt x="649288" y="1050925"/>
                  <a:pt x="655638" y="1044575"/>
                </a:cubicBezTo>
                <a:cubicBezTo>
                  <a:pt x="652463" y="1047750"/>
                  <a:pt x="650876" y="1049338"/>
                  <a:pt x="650082" y="1050131"/>
                </a:cubicBezTo>
                <a:lnTo>
                  <a:pt x="649923" y="1050290"/>
                </a:lnTo>
                <a:lnTo>
                  <a:pt x="651669" y="1050131"/>
                </a:lnTo>
                <a:cubicBezTo>
                  <a:pt x="654051" y="1049338"/>
                  <a:pt x="655638" y="1047750"/>
                  <a:pt x="655638" y="1044575"/>
                </a:cubicBezTo>
                <a:cubicBezTo>
                  <a:pt x="655638" y="1050925"/>
                  <a:pt x="649288" y="1050925"/>
                  <a:pt x="649288" y="1050925"/>
                </a:cubicBezTo>
                <a:cubicBezTo>
                  <a:pt x="649288" y="1050925"/>
                  <a:pt x="647701" y="1050925"/>
                  <a:pt x="646113" y="1051917"/>
                </a:cubicBezTo>
                <a:lnTo>
                  <a:pt x="643924" y="1056705"/>
                </a:lnTo>
                <a:lnTo>
                  <a:pt x="648583" y="1055335"/>
                </a:lnTo>
                <a:lnTo>
                  <a:pt x="649151" y="1056673"/>
                </a:lnTo>
                <a:lnTo>
                  <a:pt x="647552" y="1057871"/>
                </a:lnTo>
                <a:cubicBezTo>
                  <a:pt x="645022" y="1058863"/>
                  <a:pt x="643335" y="1058863"/>
                  <a:pt x="643335" y="1058863"/>
                </a:cubicBezTo>
                <a:lnTo>
                  <a:pt x="645319" y="1058863"/>
                </a:lnTo>
                <a:lnTo>
                  <a:pt x="646709" y="1058863"/>
                </a:lnTo>
                <a:lnTo>
                  <a:pt x="647081" y="1058863"/>
                </a:lnTo>
                <a:lnTo>
                  <a:pt x="647840" y="1058863"/>
                </a:lnTo>
                <a:lnTo>
                  <a:pt x="649288" y="1058863"/>
                </a:lnTo>
                <a:cubicBezTo>
                  <a:pt x="642938" y="1065213"/>
                  <a:pt x="642938" y="1058863"/>
                  <a:pt x="636588" y="1065213"/>
                </a:cubicBezTo>
                <a:cubicBezTo>
                  <a:pt x="636588" y="1065213"/>
                  <a:pt x="638175" y="1063626"/>
                  <a:pt x="638969" y="1062038"/>
                </a:cubicBezTo>
                <a:lnTo>
                  <a:pt x="637137" y="1059595"/>
                </a:lnTo>
                <a:lnTo>
                  <a:pt x="636663" y="1059657"/>
                </a:lnTo>
                <a:cubicBezTo>
                  <a:pt x="635795" y="1060451"/>
                  <a:pt x="635795" y="1062038"/>
                  <a:pt x="635795" y="1065213"/>
                </a:cubicBezTo>
                <a:cubicBezTo>
                  <a:pt x="635795" y="1065213"/>
                  <a:pt x="628849" y="1065213"/>
                  <a:pt x="628849" y="1065213"/>
                </a:cubicBezTo>
                <a:lnTo>
                  <a:pt x="628651" y="1065213"/>
                </a:lnTo>
                <a:lnTo>
                  <a:pt x="622772" y="1065213"/>
                </a:lnTo>
                <a:lnTo>
                  <a:pt x="622300" y="1065213"/>
                </a:lnTo>
                <a:lnTo>
                  <a:pt x="621904" y="1065213"/>
                </a:lnTo>
                <a:lnTo>
                  <a:pt x="622407" y="1064983"/>
                </a:lnTo>
                <a:lnTo>
                  <a:pt x="624880" y="1059657"/>
                </a:lnTo>
                <a:cubicBezTo>
                  <a:pt x="625739" y="1058863"/>
                  <a:pt x="625739" y="1058863"/>
                  <a:pt x="622300" y="1058863"/>
                </a:cubicBezTo>
                <a:cubicBezTo>
                  <a:pt x="622300" y="1058863"/>
                  <a:pt x="615950" y="1058863"/>
                  <a:pt x="615950" y="1065213"/>
                </a:cubicBezTo>
                <a:cubicBezTo>
                  <a:pt x="615950" y="1065213"/>
                  <a:pt x="615950" y="1063626"/>
                  <a:pt x="615950" y="1062038"/>
                </a:cubicBezTo>
                <a:lnTo>
                  <a:pt x="615950" y="1058864"/>
                </a:lnTo>
                <a:lnTo>
                  <a:pt x="609932" y="1064419"/>
                </a:lnTo>
                <a:cubicBezTo>
                  <a:pt x="609072" y="1065213"/>
                  <a:pt x="609072" y="1065213"/>
                  <a:pt x="609072" y="1065213"/>
                </a:cubicBezTo>
                <a:lnTo>
                  <a:pt x="608013" y="1065213"/>
                </a:lnTo>
                <a:lnTo>
                  <a:pt x="604772" y="1065213"/>
                </a:lnTo>
                <a:lnTo>
                  <a:pt x="601663" y="1065213"/>
                </a:lnTo>
                <a:lnTo>
                  <a:pt x="598091" y="1065213"/>
                </a:lnTo>
                <a:lnTo>
                  <a:pt x="595313" y="1065213"/>
                </a:lnTo>
                <a:cubicBezTo>
                  <a:pt x="598752" y="1062038"/>
                  <a:pt x="600472" y="1062038"/>
                  <a:pt x="603052" y="1062038"/>
                </a:cubicBezTo>
                <a:lnTo>
                  <a:pt x="615950" y="1058863"/>
                </a:lnTo>
                <a:lnTo>
                  <a:pt x="615950" y="1058863"/>
                </a:lnTo>
                <a:lnTo>
                  <a:pt x="615422" y="1058863"/>
                </a:lnTo>
                <a:lnTo>
                  <a:pt x="614562" y="1058863"/>
                </a:lnTo>
                <a:lnTo>
                  <a:pt x="613702" y="1058863"/>
                </a:lnTo>
                <a:lnTo>
                  <a:pt x="611982" y="1058863"/>
                </a:lnTo>
                <a:lnTo>
                  <a:pt x="608807" y="1058863"/>
                </a:lnTo>
                <a:lnTo>
                  <a:pt x="608542" y="1058863"/>
                </a:lnTo>
                <a:lnTo>
                  <a:pt x="608666" y="1058811"/>
                </a:lnTo>
                <a:lnTo>
                  <a:pt x="606128" y="1057871"/>
                </a:lnTo>
                <a:lnTo>
                  <a:pt x="608501" y="1051719"/>
                </a:lnTo>
                <a:lnTo>
                  <a:pt x="608807" y="1050925"/>
                </a:lnTo>
                <a:lnTo>
                  <a:pt x="609005" y="1050925"/>
                </a:lnTo>
                <a:lnTo>
                  <a:pt x="609700" y="1050925"/>
                </a:lnTo>
                <a:lnTo>
                  <a:pt x="610205" y="1050925"/>
                </a:lnTo>
                <a:lnTo>
                  <a:pt x="615496" y="1048147"/>
                </a:lnTo>
                <a:lnTo>
                  <a:pt x="617764" y="1046957"/>
                </a:lnTo>
                <a:close/>
                <a:moveTo>
                  <a:pt x="608807" y="1044575"/>
                </a:moveTo>
                <a:cubicBezTo>
                  <a:pt x="608807" y="1050925"/>
                  <a:pt x="608807" y="1050925"/>
                  <a:pt x="601663" y="1050925"/>
                </a:cubicBezTo>
                <a:lnTo>
                  <a:pt x="603861" y="1047506"/>
                </a:lnTo>
                <a:lnTo>
                  <a:pt x="605235" y="1049338"/>
                </a:lnTo>
                <a:cubicBezTo>
                  <a:pt x="607021" y="1049338"/>
                  <a:pt x="608807" y="1047750"/>
                  <a:pt x="608807" y="1044575"/>
                </a:cubicBezTo>
                <a:close/>
                <a:moveTo>
                  <a:pt x="601663" y="1044575"/>
                </a:moveTo>
                <a:cubicBezTo>
                  <a:pt x="608807" y="1044575"/>
                  <a:pt x="608807" y="1044575"/>
                  <a:pt x="608807" y="1044575"/>
                </a:cubicBezTo>
                <a:cubicBezTo>
                  <a:pt x="608807" y="1044575"/>
                  <a:pt x="607021" y="1044575"/>
                  <a:pt x="605235" y="1045369"/>
                </a:cubicBezTo>
                <a:lnTo>
                  <a:pt x="603861" y="1047506"/>
                </a:lnTo>
                <a:close/>
                <a:moveTo>
                  <a:pt x="471488" y="1044575"/>
                </a:moveTo>
                <a:lnTo>
                  <a:pt x="472883" y="1044575"/>
                </a:lnTo>
                <a:lnTo>
                  <a:pt x="473076" y="1044575"/>
                </a:lnTo>
                <a:lnTo>
                  <a:pt x="473076" y="1046163"/>
                </a:lnTo>
                <a:lnTo>
                  <a:pt x="471488" y="1046163"/>
                </a:lnTo>
                <a:close/>
                <a:moveTo>
                  <a:pt x="451168" y="1044575"/>
                </a:moveTo>
                <a:lnTo>
                  <a:pt x="451272" y="1044575"/>
                </a:lnTo>
                <a:cubicBezTo>
                  <a:pt x="453304" y="1044575"/>
                  <a:pt x="453694" y="1044575"/>
                  <a:pt x="454202" y="1044575"/>
                </a:cubicBezTo>
                <a:lnTo>
                  <a:pt x="454819" y="1044575"/>
                </a:lnTo>
                <a:lnTo>
                  <a:pt x="457729" y="1044575"/>
                </a:lnTo>
                <a:lnTo>
                  <a:pt x="457835" y="1044575"/>
                </a:lnTo>
                <a:cubicBezTo>
                  <a:pt x="457835" y="1044575"/>
                  <a:pt x="459502" y="1046163"/>
                  <a:pt x="461169" y="1047750"/>
                </a:cubicBezTo>
                <a:lnTo>
                  <a:pt x="455613" y="1045986"/>
                </a:lnTo>
                <a:lnTo>
                  <a:pt x="454502" y="1045369"/>
                </a:lnTo>
                <a:lnTo>
                  <a:pt x="453391" y="1045281"/>
                </a:lnTo>
                <a:close/>
                <a:moveTo>
                  <a:pt x="444500" y="1044575"/>
                </a:moveTo>
                <a:lnTo>
                  <a:pt x="450850" y="1044575"/>
                </a:lnTo>
                <a:lnTo>
                  <a:pt x="451168" y="1044575"/>
                </a:lnTo>
                <a:lnTo>
                  <a:pt x="452501" y="1045210"/>
                </a:lnTo>
                <a:close/>
                <a:moveTo>
                  <a:pt x="376238" y="1044575"/>
                </a:moveTo>
                <a:cubicBezTo>
                  <a:pt x="376238" y="1044575"/>
                  <a:pt x="383117" y="1044575"/>
                  <a:pt x="383117" y="1044575"/>
                </a:cubicBezTo>
                <a:lnTo>
                  <a:pt x="384993" y="1046884"/>
                </a:lnTo>
                <a:lnTo>
                  <a:pt x="383117" y="1045369"/>
                </a:lnTo>
                <a:cubicBezTo>
                  <a:pt x="381397" y="1044575"/>
                  <a:pt x="379678" y="1044575"/>
                  <a:pt x="376238" y="1044575"/>
                </a:cubicBezTo>
                <a:close/>
                <a:moveTo>
                  <a:pt x="334963" y="1044575"/>
                </a:moveTo>
                <a:cubicBezTo>
                  <a:pt x="341313" y="1044575"/>
                  <a:pt x="341313" y="1050925"/>
                  <a:pt x="341313" y="1050925"/>
                </a:cubicBezTo>
                <a:cubicBezTo>
                  <a:pt x="328613" y="1044575"/>
                  <a:pt x="334963" y="1044575"/>
                  <a:pt x="334963" y="1044575"/>
                </a:cubicBezTo>
                <a:close/>
                <a:moveTo>
                  <a:pt x="314326" y="1044575"/>
                </a:moveTo>
                <a:cubicBezTo>
                  <a:pt x="317898" y="1044575"/>
                  <a:pt x="319684" y="1044575"/>
                  <a:pt x="321470" y="1044575"/>
                </a:cubicBezTo>
                <a:cubicBezTo>
                  <a:pt x="328614" y="1044575"/>
                  <a:pt x="328614" y="1050925"/>
                  <a:pt x="328614" y="1050925"/>
                </a:cubicBezTo>
                <a:cubicBezTo>
                  <a:pt x="321470" y="1044575"/>
                  <a:pt x="321470" y="1044575"/>
                  <a:pt x="314326" y="1044575"/>
                </a:cubicBezTo>
                <a:close/>
                <a:moveTo>
                  <a:pt x="348545" y="1044259"/>
                </a:moveTo>
                <a:cubicBezTo>
                  <a:pt x="355248" y="1044259"/>
                  <a:pt x="348545" y="1044259"/>
                  <a:pt x="355248" y="1050926"/>
                </a:cubicBezTo>
                <a:cubicBezTo>
                  <a:pt x="355248" y="1050926"/>
                  <a:pt x="348545" y="1050926"/>
                  <a:pt x="348545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5926"/>
                  <a:pt x="344356" y="1046759"/>
                </a:cubicBezTo>
                <a:lnTo>
                  <a:pt x="345194" y="1047592"/>
                </a:lnTo>
                <a:cubicBezTo>
                  <a:pt x="346870" y="1049259"/>
                  <a:pt x="348545" y="1050926"/>
                  <a:pt x="348545" y="1050926"/>
                </a:cubicBezTo>
                <a:cubicBezTo>
                  <a:pt x="341843" y="1050926"/>
                  <a:pt x="341843" y="1050926"/>
                  <a:pt x="341843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4259"/>
                  <a:pt x="345194" y="1044259"/>
                </a:cubicBezTo>
                <a:lnTo>
                  <a:pt x="347707" y="1044259"/>
                </a:lnTo>
                <a:lnTo>
                  <a:pt x="348545" y="1044259"/>
                </a:lnTo>
                <a:cubicBezTo>
                  <a:pt x="348545" y="1044259"/>
                  <a:pt x="348545" y="1050926"/>
                  <a:pt x="341843" y="1044259"/>
                </a:cubicBezTo>
                <a:close/>
                <a:moveTo>
                  <a:pt x="676922" y="1044240"/>
                </a:moveTo>
                <a:cubicBezTo>
                  <a:pt x="676922" y="1047656"/>
                  <a:pt x="676922" y="1049363"/>
                  <a:pt x="676922" y="1050217"/>
                </a:cubicBezTo>
                <a:cubicBezTo>
                  <a:pt x="675212" y="1049363"/>
                  <a:pt x="673503" y="1047656"/>
                  <a:pt x="676922" y="1044240"/>
                </a:cubicBezTo>
                <a:close/>
                <a:moveTo>
                  <a:pt x="594871" y="1044240"/>
                </a:moveTo>
                <a:lnTo>
                  <a:pt x="595122" y="1044575"/>
                </a:lnTo>
                <a:lnTo>
                  <a:pt x="597435" y="1047656"/>
                </a:lnTo>
                <a:cubicBezTo>
                  <a:pt x="596580" y="1049363"/>
                  <a:pt x="594871" y="1051071"/>
                  <a:pt x="594871" y="1051071"/>
                </a:cubicBezTo>
                <a:cubicBezTo>
                  <a:pt x="596580" y="1049363"/>
                  <a:pt x="596580" y="1048509"/>
                  <a:pt x="595618" y="1048083"/>
                </a:cubicBezTo>
                <a:lnTo>
                  <a:pt x="590931" y="1047684"/>
                </a:lnTo>
                <a:lnTo>
                  <a:pt x="594488" y="1044575"/>
                </a:lnTo>
                <a:close/>
                <a:moveTo>
                  <a:pt x="553845" y="1044240"/>
                </a:moveTo>
                <a:cubicBezTo>
                  <a:pt x="557264" y="1047656"/>
                  <a:pt x="558973" y="1049363"/>
                  <a:pt x="560683" y="1050217"/>
                </a:cubicBezTo>
                <a:lnTo>
                  <a:pt x="566353" y="1050925"/>
                </a:lnTo>
                <a:lnTo>
                  <a:pt x="566738" y="1050925"/>
                </a:lnTo>
                <a:lnTo>
                  <a:pt x="566738" y="1050973"/>
                </a:lnTo>
                <a:lnTo>
                  <a:pt x="567520" y="1051071"/>
                </a:lnTo>
                <a:lnTo>
                  <a:pt x="567414" y="1051071"/>
                </a:lnTo>
                <a:lnTo>
                  <a:pt x="566738" y="1051071"/>
                </a:lnTo>
                <a:lnTo>
                  <a:pt x="566738" y="1051917"/>
                </a:lnTo>
                <a:cubicBezTo>
                  <a:pt x="566738" y="1052910"/>
                  <a:pt x="566738" y="1054894"/>
                  <a:pt x="566738" y="1058863"/>
                </a:cubicBezTo>
                <a:cubicBezTo>
                  <a:pt x="566738" y="1050925"/>
                  <a:pt x="560388" y="1050925"/>
                  <a:pt x="554038" y="1058863"/>
                </a:cubicBezTo>
                <a:cubicBezTo>
                  <a:pt x="554038" y="1054894"/>
                  <a:pt x="555625" y="1052910"/>
                  <a:pt x="557213" y="1051917"/>
                </a:cubicBezTo>
                <a:lnTo>
                  <a:pt x="560260" y="1050965"/>
                </a:lnTo>
                <a:lnTo>
                  <a:pt x="560100" y="1050925"/>
                </a:lnTo>
                <a:lnTo>
                  <a:pt x="557264" y="1050217"/>
                </a:lnTo>
                <a:lnTo>
                  <a:pt x="554037" y="1044575"/>
                </a:lnTo>
                <a:close/>
                <a:moveTo>
                  <a:pt x="547007" y="1044240"/>
                </a:moveTo>
                <a:lnTo>
                  <a:pt x="548348" y="1044575"/>
                </a:lnTo>
                <a:lnTo>
                  <a:pt x="550426" y="1045094"/>
                </a:lnTo>
                <a:cubicBezTo>
                  <a:pt x="552136" y="1045948"/>
                  <a:pt x="553845" y="1047656"/>
                  <a:pt x="553845" y="1051071"/>
                </a:cubicBezTo>
                <a:cubicBezTo>
                  <a:pt x="553845" y="1047656"/>
                  <a:pt x="552135" y="1047656"/>
                  <a:pt x="550426" y="1048509"/>
                </a:cubicBezTo>
                <a:lnTo>
                  <a:pt x="547202" y="1050925"/>
                </a:lnTo>
                <a:lnTo>
                  <a:pt x="547007" y="1051071"/>
                </a:lnTo>
                <a:lnTo>
                  <a:pt x="547116" y="1050925"/>
                </a:lnTo>
                <a:lnTo>
                  <a:pt x="549571" y="1047656"/>
                </a:lnTo>
                <a:lnTo>
                  <a:pt x="547258" y="1044575"/>
                </a:lnTo>
                <a:close/>
                <a:moveTo>
                  <a:pt x="557401" y="1043148"/>
                </a:moveTo>
                <a:lnTo>
                  <a:pt x="560683" y="1044240"/>
                </a:lnTo>
                <a:lnTo>
                  <a:pt x="556409" y="1044240"/>
                </a:lnTo>
                <a:lnTo>
                  <a:pt x="554700" y="1044240"/>
                </a:lnTo>
                <a:cubicBezTo>
                  <a:pt x="553845" y="1044240"/>
                  <a:pt x="553845" y="1044240"/>
                  <a:pt x="553845" y="1044240"/>
                </a:cubicBezTo>
                <a:cubicBezTo>
                  <a:pt x="553845" y="1044240"/>
                  <a:pt x="555555" y="1044240"/>
                  <a:pt x="557264" y="1043387"/>
                </a:cubicBezTo>
                <a:close/>
                <a:moveTo>
                  <a:pt x="502090" y="1042559"/>
                </a:moveTo>
                <a:lnTo>
                  <a:pt x="502563" y="1043387"/>
                </a:lnTo>
                <a:cubicBezTo>
                  <a:pt x="504273" y="1044240"/>
                  <a:pt x="505982" y="1044240"/>
                  <a:pt x="505982" y="1044240"/>
                </a:cubicBezTo>
                <a:lnTo>
                  <a:pt x="505127" y="1044240"/>
                </a:lnTo>
                <a:lnTo>
                  <a:pt x="502563" y="1044240"/>
                </a:lnTo>
                <a:lnTo>
                  <a:pt x="499999" y="1044240"/>
                </a:lnTo>
                <a:cubicBezTo>
                  <a:pt x="499144" y="1044240"/>
                  <a:pt x="499144" y="1044240"/>
                  <a:pt x="499144" y="1044240"/>
                </a:cubicBezTo>
                <a:close/>
                <a:moveTo>
                  <a:pt x="438569" y="1042359"/>
                </a:moveTo>
                <a:lnTo>
                  <a:pt x="440134" y="1043682"/>
                </a:lnTo>
                <a:cubicBezTo>
                  <a:pt x="441008" y="1044575"/>
                  <a:pt x="441008" y="1044575"/>
                  <a:pt x="444500" y="1044575"/>
                </a:cubicBezTo>
                <a:cubicBezTo>
                  <a:pt x="441008" y="1044575"/>
                  <a:pt x="439261" y="1044575"/>
                  <a:pt x="438388" y="1043682"/>
                </a:cubicBezTo>
                <a:lnTo>
                  <a:pt x="438286" y="1042953"/>
                </a:lnTo>
                <a:close/>
                <a:moveTo>
                  <a:pt x="731045" y="1042266"/>
                </a:moveTo>
                <a:lnTo>
                  <a:pt x="731045" y="1044575"/>
                </a:lnTo>
                <a:cubicBezTo>
                  <a:pt x="731045" y="1044575"/>
                  <a:pt x="729358" y="1044575"/>
                  <a:pt x="727671" y="1045369"/>
                </a:cubicBezTo>
                <a:lnTo>
                  <a:pt x="726658" y="1047037"/>
                </a:lnTo>
                <a:lnTo>
                  <a:pt x="727472" y="1048147"/>
                </a:lnTo>
                <a:lnTo>
                  <a:pt x="725431" y="1050931"/>
                </a:lnTo>
                <a:lnTo>
                  <a:pt x="725488" y="1050925"/>
                </a:lnTo>
                <a:lnTo>
                  <a:pt x="725486" y="1050925"/>
                </a:lnTo>
                <a:lnTo>
                  <a:pt x="725489" y="1050925"/>
                </a:lnTo>
                <a:lnTo>
                  <a:pt x="725399" y="1050975"/>
                </a:lnTo>
                <a:lnTo>
                  <a:pt x="725200" y="1051246"/>
                </a:lnTo>
                <a:lnTo>
                  <a:pt x="725050" y="1051451"/>
                </a:lnTo>
                <a:lnTo>
                  <a:pt x="727374" y="1054894"/>
                </a:lnTo>
                <a:lnTo>
                  <a:pt x="724695" y="1058862"/>
                </a:lnTo>
                <a:lnTo>
                  <a:pt x="724695" y="1058862"/>
                </a:lnTo>
                <a:lnTo>
                  <a:pt x="724695" y="1055886"/>
                </a:lnTo>
                <a:lnTo>
                  <a:pt x="724695" y="1054894"/>
                </a:lnTo>
                <a:lnTo>
                  <a:pt x="724695" y="1051807"/>
                </a:lnTo>
                <a:lnTo>
                  <a:pt x="724695" y="1051719"/>
                </a:lnTo>
                <a:lnTo>
                  <a:pt x="724695" y="1051650"/>
                </a:lnTo>
                <a:lnTo>
                  <a:pt x="724410" y="1051525"/>
                </a:lnTo>
                <a:lnTo>
                  <a:pt x="718345" y="1054894"/>
                </a:lnTo>
                <a:cubicBezTo>
                  <a:pt x="716559" y="1054894"/>
                  <a:pt x="714773" y="1054894"/>
                  <a:pt x="711201" y="1058863"/>
                </a:cubicBezTo>
                <a:cubicBezTo>
                  <a:pt x="711201" y="1054894"/>
                  <a:pt x="712987" y="1052910"/>
                  <a:pt x="715666" y="1051917"/>
                </a:cubicBezTo>
                <a:lnTo>
                  <a:pt x="717628" y="1051719"/>
                </a:lnTo>
                <a:lnTo>
                  <a:pt x="711756" y="1051719"/>
                </a:lnTo>
                <a:lnTo>
                  <a:pt x="711201" y="1051719"/>
                </a:lnTo>
                <a:lnTo>
                  <a:pt x="711201" y="1054894"/>
                </a:lnTo>
                <a:cubicBezTo>
                  <a:pt x="711201" y="1056879"/>
                  <a:pt x="711201" y="1058863"/>
                  <a:pt x="711201" y="1058863"/>
                </a:cubicBezTo>
                <a:lnTo>
                  <a:pt x="708522" y="1058863"/>
                </a:lnTo>
                <a:lnTo>
                  <a:pt x="704057" y="1058863"/>
                </a:lnTo>
                <a:cubicBezTo>
                  <a:pt x="704057" y="1058863"/>
                  <a:pt x="705843" y="1058863"/>
                  <a:pt x="707629" y="1057871"/>
                </a:cubicBezTo>
                <a:lnTo>
                  <a:pt x="710692" y="1051914"/>
                </a:lnTo>
                <a:lnTo>
                  <a:pt x="707390" y="1055291"/>
                </a:lnTo>
                <a:cubicBezTo>
                  <a:pt x="705644" y="1057077"/>
                  <a:pt x="703898" y="1058863"/>
                  <a:pt x="703898" y="1058863"/>
                </a:cubicBezTo>
                <a:lnTo>
                  <a:pt x="703309" y="1058863"/>
                </a:lnTo>
                <a:lnTo>
                  <a:pt x="702271" y="1058863"/>
                </a:lnTo>
                <a:lnTo>
                  <a:pt x="700661" y="1058863"/>
                </a:lnTo>
                <a:lnTo>
                  <a:pt x="694949" y="1060385"/>
                </a:lnTo>
                <a:lnTo>
                  <a:pt x="691677" y="1061256"/>
                </a:lnTo>
                <a:lnTo>
                  <a:pt x="695786" y="1058862"/>
                </a:lnTo>
                <a:lnTo>
                  <a:pt x="697435" y="1057901"/>
                </a:lnTo>
                <a:cubicBezTo>
                  <a:pt x="697435" y="1057901"/>
                  <a:pt x="697435" y="1057901"/>
                  <a:pt x="698290" y="1057901"/>
                </a:cubicBezTo>
                <a:lnTo>
                  <a:pt x="698559" y="1057901"/>
                </a:lnTo>
                <a:lnTo>
                  <a:pt x="703025" y="1055291"/>
                </a:lnTo>
                <a:lnTo>
                  <a:pt x="703643" y="1052762"/>
                </a:lnTo>
                <a:lnTo>
                  <a:pt x="699815" y="1051719"/>
                </a:lnTo>
                <a:lnTo>
                  <a:pt x="698104" y="1051719"/>
                </a:lnTo>
                <a:lnTo>
                  <a:pt x="697435" y="1051719"/>
                </a:lnTo>
                <a:lnTo>
                  <a:pt x="697435" y="1057047"/>
                </a:lnTo>
                <a:cubicBezTo>
                  <a:pt x="697435" y="1057901"/>
                  <a:pt x="697435" y="1057901"/>
                  <a:pt x="697435" y="1057901"/>
                </a:cubicBezTo>
                <a:lnTo>
                  <a:pt x="696580" y="1057901"/>
                </a:lnTo>
                <a:lnTo>
                  <a:pt x="694016" y="1057901"/>
                </a:lnTo>
                <a:lnTo>
                  <a:pt x="693161" y="1057901"/>
                </a:lnTo>
                <a:cubicBezTo>
                  <a:pt x="692307" y="1057901"/>
                  <a:pt x="690597" y="1057901"/>
                  <a:pt x="690597" y="1057901"/>
                </a:cubicBezTo>
                <a:lnTo>
                  <a:pt x="689900" y="1058598"/>
                </a:lnTo>
                <a:lnTo>
                  <a:pt x="690246" y="1058863"/>
                </a:lnTo>
                <a:lnTo>
                  <a:pt x="689634" y="1058863"/>
                </a:lnTo>
                <a:lnTo>
                  <a:pt x="684614" y="1063878"/>
                </a:lnTo>
                <a:lnTo>
                  <a:pt x="684381" y="1064111"/>
                </a:lnTo>
                <a:lnTo>
                  <a:pt x="676922" y="1064732"/>
                </a:lnTo>
                <a:cubicBezTo>
                  <a:pt x="676922" y="1064732"/>
                  <a:pt x="676922" y="1064732"/>
                  <a:pt x="677777" y="1064732"/>
                </a:cubicBezTo>
                <a:lnTo>
                  <a:pt x="680340" y="1064732"/>
                </a:lnTo>
                <a:lnTo>
                  <a:pt x="681195" y="1064732"/>
                </a:lnTo>
                <a:lnTo>
                  <a:pt x="683759" y="1064732"/>
                </a:lnTo>
                <a:lnTo>
                  <a:pt x="676276" y="1065355"/>
                </a:lnTo>
                <a:lnTo>
                  <a:pt x="676276" y="1066007"/>
                </a:lnTo>
                <a:cubicBezTo>
                  <a:pt x="676276" y="1066801"/>
                  <a:pt x="676276" y="1068388"/>
                  <a:pt x="676276" y="1071563"/>
                </a:cubicBezTo>
                <a:cubicBezTo>
                  <a:pt x="676276" y="1065213"/>
                  <a:pt x="669397" y="1071563"/>
                  <a:pt x="669397" y="1071563"/>
                </a:cubicBezTo>
                <a:cubicBezTo>
                  <a:pt x="669397" y="1071563"/>
                  <a:pt x="671117" y="1069976"/>
                  <a:pt x="672837" y="1068388"/>
                </a:cubicBezTo>
                <a:lnTo>
                  <a:pt x="676108" y="1065369"/>
                </a:lnTo>
                <a:lnTo>
                  <a:pt x="673503" y="1065585"/>
                </a:lnTo>
                <a:lnTo>
                  <a:pt x="666585" y="1069617"/>
                </a:lnTo>
                <a:lnTo>
                  <a:pt x="669397" y="1071563"/>
                </a:lnTo>
                <a:cubicBezTo>
                  <a:pt x="669397" y="1071563"/>
                  <a:pt x="667677" y="1071563"/>
                  <a:pt x="665957" y="1071563"/>
                </a:cubicBezTo>
                <a:lnTo>
                  <a:pt x="665097" y="1071563"/>
                </a:lnTo>
                <a:lnTo>
                  <a:pt x="663576" y="1071563"/>
                </a:lnTo>
                <a:lnTo>
                  <a:pt x="662517" y="1071563"/>
                </a:lnTo>
                <a:lnTo>
                  <a:pt x="663576" y="1070830"/>
                </a:lnTo>
                <a:lnTo>
                  <a:pt x="664891" y="1069920"/>
                </a:lnTo>
                <a:lnTo>
                  <a:pt x="666665" y="1068147"/>
                </a:lnTo>
                <a:cubicBezTo>
                  <a:pt x="668375" y="1066439"/>
                  <a:pt x="670084" y="1064732"/>
                  <a:pt x="670084" y="1064732"/>
                </a:cubicBezTo>
                <a:cubicBezTo>
                  <a:pt x="673503" y="1061316"/>
                  <a:pt x="675212" y="1061316"/>
                  <a:pt x="676067" y="1061316"/>
                </a:cubicBezTo>
                <a:lnTo>
                  <a:pt x="676681" y="1058863"/>
                </a:lnTo>
                <a:lnTo>
                  <a:pt x="676276" y="1058863"/>
                </a:lnTo>
                <a:lnTo>
                  <a:pt x="676723" y="1058697"/>
                </a:lnTo>
                <a:lnTo>
                  <a:pt x="676922" y="1057901"/>
                </a:lnTo>
                <a:cubicBezTo>
                  <a:pt x="676922" y="1057901"/>
                  <a:pt x="676922" y="1057901"/>
                  <a:pt x="677777" y="1057901"/>
                </a:cubicBezTo>
                <a:lnTo>
                  <a:pt x="678631" y="1057901"/>
                </a:lnTo>
                <a:lnTo>
                  <a:pt x="678863" y="1057901"/>
                </a:lnTo>
                <a:lnTo>
                  <a:pt x="679422" y="1057693"/>
                </a:lnTo>
                <a:lnTo>
                  <a:pt x="676922" y="1057901"/>
                </a:lnTo>
                <a:cubicBezTo>
                  <a:pt x="676922" y="1057901"/>
                  <a:pt x="678631" y="1056194"/>
                  <a:pt x="680340" y="1055340"/>
                </a:cubicBezTo>
                <a:lnTo>
                  <a:pt x="682134" y="1056684"/>
                </a:lnTo>
                <a:lnTo>
                  <a:pt x="685880" y="1055291"/>
                </a:lnTo>
                <a:cubicBezTo>
                  <a:pt x="688500" y="1053505"/>
                  <a:pt x="690246" y="1051719"/>
                  <a:pt x="690246" y="1051719"/>
                </a:cubicBezTo>
                <a:lnTo>
                  <a:pt x="684847" y="1057241"/>
                </a:lnTo>
                <a:lnTo>
                  <a:pt x="685439" y="1057192"/>
                </a:lnTo>
                <a:lnTo>
                  <a:pt x="686754" y="1056184"/>
                </a:lnTo>
                <a:lnTo>
                  <a:pt x="687576" y="1056815"/>
                </a:lnTo>
                <a:lnTo>
                  <a:pt x="696322" y="1051719"/>
                </a:lnTo>
                <a:lnTo>
                  <a:pt x="697435" y="1051071"/>
                </a:lnTo>
                <a:lnTo>
                  <a:pt x="697435" y="1051641"/>
                </a:lnTo>
                <a:lnTo>
                  <a:pt x="698304" y="1051308"/>
                </a:lnTo>
                <a:lnTo>
                  <a:pt x="697435" y="1051071"/>
                </a:lnTo>
                <a:cubicBezTo>
                  <a:pt x="697435" y="1051071"/>
                  <a:pt x="697435" y="1051071"/>
                  <a:pt x="698290" y="1051071"/>
                </a:cubicBezTo>
                <a:lnTo>
                  <a:pt x="698921" y="1051071"/>
                </a:lnTo>
                <a:lnTo>
                  <a:pt x="703557" y="1049293"/>
                </a:lnTo>
                <a:lnTo>
                  <a:pt x="704216" y="1049040"/>
                </a:lnTo>
                <a:lnTo>
                  <a:pt x="705725" y="1049619"/>
                </a:lnTo>
                <a:lnTo>
                  <a:pt x="707691" y="1047656"/>
                </a:lnTo>
                <a:cubicBezTo>
                  <a:pt x="709401" y="1047656"/>
                  <a:pt x="711110" y="1047656"/>
                  <a:pt x="711110" y="1044240"/>
                </a:cubicBezTo>
                <a:cubicBezTo>
                  <a:pt x="711110" y="1044240"/>
                  <a:pt x="711110" y="1044240"/>
                  <a:pt x="711965" y="1044240"/>
                </a:cubicBezTo>
                <a:lnTo>
                  <a:pt x="714529" y="1044240"/>
                </a:lnTo>
                <a:lnTo>
                  <a:pt x="717092" y="1044240"/>
                </a:lnTo>
                <a:lnTo>
                  <a:pt x="717947" y="1044240"/>
                </a:lnTo>
                <a:lnTo>
                  <a:pt x="718617" y="1044575"/>
                </a:lnTo>
                <a:lnTo>
                  <a:pt x="719657" y="1045094"/>
                </a:lnTo>
                <a:lnTo>
                  <a:pt x="711201" y="1051007"/>
                </a:lnTo>
                <a:lnTo>
                  <a:pt x="711201" y="1051601"/>
                </a:lnTo>
                <a:lnTo>
                  <a:pt x="712626" y="1051071"/>
                </a:lnTo>
                <a:lnTo>
                  <a:pt x="718873" y="1048747"/>
                </a:lnTo>
                <a:lnTo>
                  <a:pt x="720924" y="1045369"/>
                </a:lnTo>
                <a:cubicBezTo>
                  <a:pt x="722611" y="1044575"/>
                  <a:pt x="724298" y="1044575"/>
                  <a:pt x="724298" y="1044575"/>
                </a:cubicBezTo>
                <a:close/>
                <a:moveTo>
                  <a:pt x="742157" y="1042194"/>
                </a:moveTo>
                <a:lnTo>
                  <a:pt x="743447" y="1043087"/>
                </a:lnTo>
                <a:lnTo>
                  <a:pt x="742157" y="1043781"/>
                </a:lnTo>
                <a:lnTo>
                  <a:pt x="739577" y="1043980"/>
                </a:lnTo>
                <a:close/>
                <a:moveTo>
                  <a:pt x="406400" y="1042194"/>
                </a:moveTo>
                <a:cubicBezTo>
                  <a:pt x="407988" y="1042988"/>
                  <a:pt x="409575" y="1044575"/>
                  <a:pt x="409575" y="1044575"/>
                </a:cubicBezTo>
                <a:cubicBezTo>
                  <a:pt x="409575" y="1044575"/>
                  <a:pt x="403225" y="1044575"/>
                  <a:pt x="403225" y="1044575"/>
                </a:cubicBezTo>
                <a:cubicBezTo>
                  <a:pt x="403225" y="1041400"/>
                  <a:pt x="404813" y="1041400"/>
                  <a:pt x="406400" y="1042194"/>
                </a:cubicBezTo>
                <a:close/>
                <a:moveTo>
                  <a:pt x="287115" y="1041995"/>
                </a:moveTo>
                <a:cubicBezTo>
                  <a:pt x="290017" y="1041400"/>
                  <a:pt x="301626" y="1046163"/>
                  <a:pt x="301626" y="1050925"/>
                </a:cubicBezTo>
                <a:cubicBezTo>
                  <a:pt x="301626" y="1050925"/>
                  <a:pt x="294747" y="1044575"/>
                  <a:pt x="287867" y="1044575"/>
                </a:cubicBezTo>
                <a:cubicBezTo>
                  <a:pt x="286147" y="1042988"/>
                  <a:pt x="286147" y="1042194"/>
                  <a:pt x="287115" y="1041995"/>
                </a:cubicBezTo>
                <a:close/>
                <a:moveTo>
                  <a:pt x="475996" y="1041896"/>
                </a:moveTo>
                <a:lnTo>
                  <a:pt x="478056" y="1042484"/>
                </a:lnTo>
                <a:lnTo>
                  <a:pt x="476102" y="1042194"/>
                </a:lnTo>
                <a:cubicBezTo>
                  <a:pt x="474837" y="1041797"/>
                  <a:pt x="474626" y="1041599"/>
                  <a:pt x="475996" y="1041896"/>
                </a:cubicBezTo>
                <a:close/>
                <a:moveTo>
                  <a:pt x="341234" y="1041834"/>
                </a:moveTo>
                <a:lnTo>
                  <a:pt x="341843" y="1042259"/>
                </a:lnTo>
                <a:lnTo>
                  <a:pt x="341843" y="1043425"/>
                </a:lnTo>
                <a:cubicBezTo>
                  <a:pt x="341843" y="1044259"/>
                  <a:pt x="341843" y="1044259"/>
                  <a:pt x="341843" y="1044259"/>
                </a:cubicBezTo>
                <a:close/>
                <a:moveTo>
                  <a:pt x="348081" y="1041027"/>
                </a:moveTo>
                <a:lnTo>
                  <a:pt x="348545" y="1044259"/>
                </a:lnTo>
                <a:cubicBezTo>
                  <a:pt x="346870" y="1042592"/>
                  <a:pt x="346451" y="1041758"/>
                  <a:pt x="346660" y="1041341"/>
                </a:cubicBezTo>
                <a:close/>
                <a:moveTo>
                  <a:pt x="353696" y="1040765"/>
                </a:moveTo>
                <a:lnTo>
                  <a:pt x="354807" y="1041400"/>
                </a:lnTo>
                <a:lnTo>
                  <a:pt x="355522" y="1044259"/>
                </a:lnTo>
                <a:lnTo>
                  <a:pt x="355601" y="1044575"/>
                </a:lnTo>
                <a:lnTo>
                  <a:pt x="355364" y="1044259"/>
                </a:lnTo>
                <a:lnTo>
                  <a:pt x="353220" y="1041400"/>
                </a:lnTo>
                <a:close/>
                <a:moveTo>
                  <a:pt x="738377" y="1040723"/>
                </a:moveTo>
                <a:lnTo>
                  <a:pt x="737862" y="1044112"/>
                </a:lnTo>
                <a:lnTo>
                  <a:pt x="739577" y="1043980"/>
                </a:lnTo>
                <a:lnTo>
                  <a:pt x="738717" y="1044575"/>
                </a:lnTo>
                <a:lnTo>
                  <a:pt x="738188" y="1044575"/>
                </a:lnTo>
                <a:cubicBezTo>
                  <a:pt x="738188" y="1044575"/>
                  <a:pt x="731838" y="1044575"/>
                  <a:pt x="725488" y="1050925"/>
                </a:cubicBezTo>
                <a:cubicBezTo>
                  <a:pt x="725488" y="1050925"/>
                  <a:pt x="731838" y="1044575"/>
                  <a:pt x="731838" y="1044575"/>
                </a:cubicBezTo>
                <a:lnTo>
                  <a:pt x="731045" y="1044575"/>
                </a:lnTo>
                <a:cubicBezTo>
                  <a:pt x="736105" y="1039813"/>
                  <a:pt x="733575" y="1042194"/>
                  <a:pt x="737687" y="1041003"/>
                </a:cubicBezTo>
                <a:close/>
                <a:moveTo>
                  <a:pt x="716338" y="1040223"/>
                </a:moveTo>
                <a:lnTo>
                  <a:pt x="715714" y="1041313"/>
                </a:lnTo>
                <a:lnTo>
                  <a:pt x="711110" y="1044240"/>
                </a:lnTo>
                <a:cubicBezTo>
                  <a:pt x="697435" y="1044240"/>
                  <a:pt x="704272" y="1044240"/>
                  <a:pt x="697435" y="1051071"/>
                </a:cubicBezTo>
                <a:cubicBezTo>
                  <a:pt x="697435" y="1051071"/>
                  <a:pt x="697435" y="1051071"/>
                  <a:pt x="696580" y="1051071"/>
                </a:cubicBezTo>
                <a:lnTo>
                  <a:pt x="691452" y="1051071"/>
                </a:lnTo>
                <a:cubicBezTo>
                  <a:pt x="690597" y="1051071"/>
                  <a:pt x="690597" y="1051071"/>
                  <a:pt x="690597" y="1051071"/>
                </a:cubicBezTo>
                <a:cubicBezTo>
                  <a:pt x="690597" y="1051071"/>
                  <a:pt x="683759" y="1057901"/>
                  <a:pt x="683759" y="1051071"/>
                </a:cubicBezTo>
                <a:cubicBezTo>
                  <a:pt x="683759" y="1051071"/>
                  <a:pt x="690597" y="1044240"/>
                  <a:pt x="690597" y="1044240"/>
                </a:cubicBezTo>
                <a:cubicBezTo>
                  <a:pt x="690597" y="1044240"/>
                  <a:pt x="697435" y="1044240"/>
                  <a:pt x="697435" y="1044240"/>
                </a:cubicBezTo>
                <a:cubicBezTo>
                  <a:pt x="697435" y="1044240"/>
                  <a:pt x="697435" y="1044240"/>
                  <a:pt x="698290" y="1044240"/>
                </a:cubicBezTo>
                <a:lnTo>
                  <a:pt x="700854" y="1044240"/>
                </a:lnTo>
                <a:lnTo>
                  <a:pt x="704272" y="1044240"/>
                </a:lnTo>
                <a:cubicBezTo>
                  <a:pt x="707691" y="1044240"/>
                  <a:pt x="711110" y="1042533"/>
                  <a:pt x="714529" y="1040825"/>
                </a:cubicBezTo>
                <a:close/>
                <a:moveTo>
                  <a:pt x="328437" y="1040191"/>
                </a:moveTo>
                <a:lnTo>
                  <a:pt x="329275" y="1040925"/>
                </a:lnTo>
                <a:lnTo>
                  <a:pt x="330448" y="1041592"/>
                </a:lnTo>
                <a:lnTo>
                  <a:pt x="328437" y="1044259"/>
                </a:lnTo>
                <a:cubicBezTo>
                  <a:pt x="328437" y="1044259"/>
                  <a:pt x="328437" y="1042592"/>
                  <a:pt x="328437" y="1040925"/>
                </a:cubicBezTo>
                <a:close/>
                <a:moveTo>
                  <a:pt x="717556" y="1040142"/>
                </a:moveTo>
                <a:lnTo>
                  <a:pt x="717291" y="1041995"/>
                </a:lnTo>
                <a:lnTo>
                  <a:pt x="717092" y="1043387"/>
                </a:lnTo>
                <a:cubicBezTo>
                  <a:pt x="716238" y="1044240"/>
                  <a:pt x="714529" y="1044240"/>
                  <a:pt x="711110" y="1044240"/>
                </a:cubicBezTo>
                <a:cubicBezTo>
                  <a:pt x="711110" y="1044240"/>
                  <a:pt x="712819" y="1044240"/>
                  <a:pt x="714529" y="1043387"/>
                </a:cubicBezTo>
                <a:lnTo>
                  <a:pt x="714809" y="1042897"/>
                </a:lnTo>
                <a:lnTo>
                  <a:pt x="715714" y="1041313"/>
                </a:lnTo>
                <a:close/>
                <a:moveTo>
                  <a:pt x="434967" y="1040014"/>
                </a:moveTo>
                <a:lnTo>
                  <a:pt x="437624" y="1041561"/>
                </a:lnTo>
                <a:lnTo>
                  <a:pt x="438154" y="1042009"/>
                </a:lnTo>
                <a:lnTo>
                  <a:pt x="438286" y="1042953"/>
                </a:lnTo>
                <a:lnTo>
                  <a:pt x="437515" y="1044575"/>
                </a:lnTo>
                <a:close/>
                <a:moveTo>
                  <a:pt x="434721" y="1039574"/>
                </a:moveTo>
                <a:lnTo>
                  <a:pt x="434967" y="1040014"/>
                </a:lnTo>
                <a:lnTo>
                  <a:pt x="434501" y="1039743"/>
                </a:lnTo>
                <a:close/>
                <a:moveTo>
                  <a:pt x="718631" y="1039459"/>
                </a:moveTo>
                <a:lnTo>
                  <a:pt x="717947" y="1039894"/>
                </a:lnTo>
                <a:lnTo>
                  <a:pt x="717556" y="1040142"/>
                </a:lnTo>
                <a:lnTo>
                  <a:pt x="717605" y="1039801"/>
                </a:lnTo>
                <a:lnTo>
                  <a:pt x="717947" y="1039687"/>
                </a:lnTo>
                <a:close/>
                <a:moveTo>
                  <a:pt x="437662" y="1038483"/>
                </a:moveTo>
                <a:lnTo>
                  <a:pt x="438772" y="1039681"/>
                </a:lnTo>
                <a:lnTo>
                  <a:pt x="439350" y="1040716"/>
                </a:lnTo>
                <a:lnTo>
                  <a:pt x="438569" y="1042359"/>
                </a:lnTo>
                <a:lnTo>
                  <a:pt x="438154" y="1042009"/>
                </a:lnTo>
                <a:close/>
                <a:moveTo>
                  <a:pt x="765811" y="1038324"/>
                </a:moveTo>
                <a:lnTo>
                  <a:pt x="765811" y="1041003"/>
                </a:lnTo>
                <a:lnTo>
                  <a:pt x="758826" y="1044575"/>
                </a:lnTo>
                <a:cubicBezTo>
                  <a:pt x="762318" y="1041003"/>
                  <a:pt x="764065" y="1039217"/>
                  <a:pt x="765811" y="1038324"/>
                </a:cubicBezTo>
                <a:close/>
                <a:moveTo>
                  <a:pt x="564101" y="1038264"/>
                </a:moveTo>
                <a:cubicBezTo>
                  <a:pt x="565811" y="1039118"/>
                  <a:pt x="567520" y="1040825"/>
                  <a:pt x="567520" y="1044240"/>
                </a:cubicBezTo>
                <a:cubicBezTo>
                  <a:pt x="560683" y="1051071"/>
                  <a:pt x="567520" y="1044240"/>
                  <a:pt x="560683" y="1044240"/>
                </a:cubicBezTo>
                <a:cubicBezTo>
                  <a:pt x="560683" y="1040825"/>
                  <a:pt x="562392" y="1039118"/>
                  <a:pt x="564101" y="1038264"/>
                </a:cubicBezTo>
                <a:close/>
                <a:moveTo>
                  <a:pt x="812801" y="1038225"/>
                </a:moveTo>
                <a:cubicBezTo>
                  <a:pt x="812801" y="1038225"/>
                  <a:pt x="820739" y="1038225"/>
                  <a:pt x="820739" y="1038225"/>
                </a:cubicBezTo>
                <a:cubicBezTo>
                  <a:pt x="812801" y="1044575"/>
                  <a:pt x="820739" y="1038225"/>
                  <a:pt x="812801" y="1038225"/>
                </a:cubicBezTo>
                <a:close/>
                <a:moveTo>
                  <a:pt x="772585" y="1038225"/>
                </a:moveTo>
                <a:lnTo>
                  <a:pt x="774488" y="1040567"/>
                </a:lnTo>
                <a:lnTo>
                  <a:pt x="779464" y="1038225"/>
                </a:lnTo>
                <a:lnTo>
                  <a:pt x="775151" y="1041383"/>
                </a:lnTo>
                <a:lnTo>
                  <a:pt x="775165" y="1041400"/>
                </a:lnTo>
                <a:cubicBezTo>
                  <a:pt x="774305" y="1042988"/>
                  <a:pt x="772585" y="1044575"/>
                  <a:pt x="772585" y="1044575"/>
                </a:cubicBezTo>
                <a:lnTo>
                  <a:pt x="773114" y="1044575"/>
                </a:lnTo>
                <a:lnTo>
                  <a:pt x="776934" y="1044575"/>
                </a:lnTo>
                <a:cubicBezTo>
                  <a:pt x="776091" y="1044575"/>
                  <a:pt x="776091" y="1044575"/>
                  <a:pt x="779464" y="1044575"/>
                </a:cubicBezTo>
                <a:lnTo>
                  <a:pt x="772424" y="1045127"/>
                </a:lnTo>
                <a:lnTo>
                  <a:pt x="769145" y="1047750"/>
                </a:lnTo>
                <a:cubicBezTo>
                  <a:pt x="767161" y="1049338"/>
                  <a:pt x="765176" y="1050925"/>
                  <a:pt x="765176" y="1050925"/>
                </a:cubicBezTo>
                <a:cubicBezTo>
                  <a:pt x="765176" y="1050925"/>
                  <a:pt x="765176" y="1049338"/>
                  <a:pt x="766168" y="1047750"/>
                </a:cubicBezTo>
                <a:lnTo>
                  <a:pt x="771799" y="1045176"/>
                </a:lnTo>
                <a:lnTo>
                  <a:pt x="769344" y="1045369"/>
                </a:lnTo>
                <a:cubicBezTo>
                  <a:pt x="765970" y="1046163"/>
                  <a:pt x="762597" y="1047750"/>
                  <a:pt x="759223" y="1050925"/>
                </a:cubicBezTo>
                <a:cubicBezTo>
                  <a:pt x="759223" y="1050925"/>
                  <a:pt x="759223" y="1050925"/>
                  <a:pt x="759223" y="1050131"/>
                </a:cubicBezTo>
                <a:lnTo>
                  <a:pt x="759223" y="1047750"/>
                </a:lnTo>
                <a:lnTo>
                  <a:pt x="757874" y="1048385"/>
                </a:lnTo>
                <a:lnTo>
                  <a:pt x="757536" y="1047750"/>
                </a:lnTo>
                <a:lnTo>
                  <a:pt x="759223" y="1047115"/>
                </a:lnTo>
                <a:lnTo>
                  <a:pt x="759223" y="1045075"/>
                </a:lnTo>
                <a:lnTo>
                  <a:pt x="756996" y="1045262"/>
                </a:lnTo>
                <a:lnTo>
                  <a:pt x="758207" y="1044623"/>
                </a:lnTo>
                <a:lnTo>
                  <a:pt x="751899" y="1045108"/>
                </a:lnTo>
                <a:lnTo>
                  <a:pt x="749036" y="1047750"/>
                </a:lnTo>
                <a:cubicBezTo>
                  <a:pt x="747317" y="1049338"/>
                  <a:pt x="745597" y="1050925"/>
                  <a:pt x="745597" y="1050925"/>
                </a:cubicBezTo>
                <a:cubicBezTo>
                  <a:pt x="742157" y="1050925"/>
                  <a:pt x="742157" y="1050925"/>
                  <a:pt x="743877" y="1050131"/>
                </a:cubicBezTo>
                <a:lnTo>
                  <a:pt x="751618" y="1045130"/>
                </a:lnTo>
                <a:lnTo>
                  <a:pt x="748507" y="1045369"/>
                </a:lnTo>
                <a:lnTo>
                  <a:pt x="739554" y="1050190"/>
                </a:lnTo>
                <a:lnTo>
                  <a:pt x="744538" y="1051719"/>
                </a:lnTo>
                <a:lnTo>
                  <a:pt x="745597" y="1051719"/>
                </a:lnTo>
                <a:lnTo>
                  <a:pt x="742538" y="1052116"/>
                </a:lnTo>
                <a:lnTo>
                  <a:pt x="738347" y="1052948"/>
                </a:lnTo>
                <a:lnTo>
                  <a:pt x="731838" y="1058863"/>
                </a:lnTo>
                <a:cubicBezTo>
                  <a:pt x="731838" y="1058863"/>
                  <a:pt x="733558" y="1057077"/>
                  <a:pt x="735277" y="1055291"/>
                </a:cubicBezTo>
                <a:lnTo>
                  <a:pt x="737341" y="1053148"/>
                </a:lnTo>
                <a:lnTo>
                  <a:pt x="731044" y="1054398"/>
                </a:lnTo>
                <a:cubicBezTo>
                  <a:pt x="728663" y="1055291"/>
                  <a:pt x="728663" y="1055291"/>
                  <a:pt x="731838" y="1051719"/>
                </a:cubicBezTo>
                <a:cubicBezTo>
                  <a:pt x="731838" y="1051719"/>
                  <a:pt x="733425" y="1049933"/>
                  <a:pt x="735807" y="1049040"/>
                </a:cubicBezTo>
                <a:lnTo>
                  <a:pt x="738789" y="1049955"/>
                </a:lnTo>
                <a:lnTo>
                  <a:pt x="741627" y="1045369"/>
                </a:lnTo>
                <a:cubicBezTo>
                  <a:pt x="743347" y="1044575"/>
                  <a:pt x="745067" y="1044575"/>
                  <a:pt x="745067" y="1044575"/>
                </a:cubicBezTo>
                <a:lnTo>
                  <a:pt x="745597" y="1044575"/>
                </a:lnTo>
                <a:lnTo>
                  <a:pt x="748507" y="1044575"/>
                </a:lnTo>
                <a:lnTo>
                  <a:pt x="751682" y="1044575"/>
                </a:lnTo>
                <a:lnTo>
                  <a:pt x="751947" y="1044575"/>
                </a:lnTo>
                <a:cubicBezTo>
                  <a:pt x="758826" y="1038225"/>
                  <a:pt x="751947" y="1038225"/>
                  <a:pt x="758826" y="1044575"/>
                </a:cubicBezTo>
                <a:lnTo>
                  <a:pt x="765811" y="1043989"/>
                </a:lnTo>
                <a:lnTo>
                  <a:pt x="765811" y="1041896"/>
                </a:lnTo>
                <a:lnTo>
                  <a:pt x="765811" y="1041003"/>
                </a:lnTo>
                <a:lnTo>
                  <a:pt x="768605" y="1039574"/>
                </a:lnTo>
                <a:lnTo>
                  <a:pt x="766323" y="1043657"/>
                </a:lnTo>
                <a:lnTo>
                  <a:pt x="766154" y="1043960"/>
                </a:lnTo>
                <a:lnTo>
                  <a:pt x="767520" y="1043846"/>
                </a:lnTo>
                <a:lnTo>
                  <a:pt x="768645" y="1043316"/>
                </a:lnTo>
                <a:close/>
                <a:moveTo>
                  <a:pt x="758826" y="1038225"/>
                </a:moveTo>
                <a:lnTo>
                  <a:pt x="760414" y="1038225"/>
                </a:lnTo>
                <a:lnTo>
                  <a:pt x="760414" y="1039813"/>
                </a:lnTo>
                <a:lnTo>
                  <a:pt x="758826" y="1039813"/>
                </a:lnTo>
                <a:close/>
                <a:moveTo>
                  <a:pt x="738188" y="1038225"/>
                </a:moveTo>
                <a:lnTo>
                  <a:pt x="739479" y="1038225"/>
                </a:lnTo>
                <a:lnTo>
                  <a:pt x="743744" y="1038225"/>
                </a:lnTo>
                <a:cubicBezTo>
                  <a:pt x="744538" y="1038225"/>
                  <a:pt x="744538" y="1038225"/>
                  <a:pt x="744538" y="1038225"/>
                </a:cubicBezTo>
                <a:lnTo>
                  <a:pt x="744538" y="1038225"/>
                </a:lnTo>
                <a:lnTo>
                  <a:pt x="744539" y="1038225"/>
                </a:lnTo>
                <a:lnTo>
                  <a:pt x="744537" y="1038226"/>
                </a:lnTo>
                <a:lnTo>
                  <a:pt x="741363" y="1040606"/>
                </a:lnTo>
                <a:lnTo>
                  <a:pt x="740416" y="1039896"/>
                </a:lnTo>
                <a:lnTo>
                  <a:pt x="738377" y="1040723"/>
                </a:lnTo>
                <a:lnTo>
                  <a:pt x="738635" y="1039019"/>
                </a:lnTo>
                <a:lnTo>
                  <a:pt x="739153" y="1038949"/>
                </a:lnTo>
                <a:close/>
                <a:moveTo>
                  <a:pt x="677334" y="1038225"/>
                </a:moveTo>
                <a:cubicBezTo>
                  <a:pt x="677334" y="1038225"/>
                  <a:pt x="675614" y="1039813"/>
                  <a:pt x="673894" y="1041400"/>
                </a:cubicBezTo>
                <a:lnTo>
                  <a:pt x="670817" y="1044240"/>
                </a:lnTo>
                <a:lnTo>
                  <a:pt x="676922" y="1044240"/>
                </a:lnTo>
                <a:cubicBezTo>
                  <a:pt x="673503" y="1047656"/>
                  <a:pt x="670084" y="1049363"/>
                  <a:pt x="666665" y="1050217"/>
                </a:cubicBezTo>
                <a:lnTo>
                  <a:pt x="658160" y="1050925"/>
                </a:lnTo>
                <a:lnTo>
                  <a:pt x="660202" y="1050925"/>
                </a:lnTo>
                <a:lnTo>
                  <a:pt x="661889" y="1050925"/>
                </a:lnTo>
                <a:lnTo>
                  <a:pt x="662782" y="1050925"/>
                </a:lnTo>
                <a:lnTo>
                  <a:pt x="663575" y="1050925"/>
                </a:lnTo>
                <a:lnTo>
                  <a:pt x="663576" y="1050925"/>
                </a:lnTo>
                <a:lnTo>
                  <a:pt x="664680" y="1050925"/>
                </a:lnTo>
                <a:lnTo>
                  <a:pt x="669926" y="1050925"/>
                </a:lnTo>
                <a:cubicBezTo>
                  <a:pt x="666354" y="1050925"/>
                  <a:pt x="662782" y="1052910"/>
                  <a:pt x="660103" y="1053902"/>
                </a:cubicBezTo>
                <a:lnTo>
                  <a:pt x="658068" y="1052545"/>
                </a:lnTo>
                <a:lnTo>
                  <a:pt x="655704" y="1053240"/>
                </a:lnTo>
                <a:lnTo>
                  <a:pt x="656538" y="1051525"/>
                </a:lnTo>
                <a:lnTo>
                  <a:pt x="656268" y="1051345"/>
                </a:lnTo>
                <a:lnTo>
                  <a:pt x="652463" y="1054194"/>
                </a:lnTo>
                <a:lnTo>
                  <a:pt x="650082" y="1054894"/>
                </a:lnTo>
                <a:lnTo>
                  <a:pt x="648583" y="1055335"/>
                </a:lnTo>
                <a:lnTo>
                  <a:pt x="648395" y="1054894"/>
                </a:lnTo>
                <a:lnTo>
                  <a:pt x="656131" y="1051254"/>
                </a:lnTo>
                <a:lnTo>
                  <a:pt x="655638" y="1050925"/>
                </a:lnTo>
                <a:lnTo>
                  <a:pt x="656531" y="1050925"/>
                </a:lnTo>
                <a:lnTo>
                  <a:pt x="656701" y="1050925"/>
                </a:lnTo>
                <a:lnTo>
                  <a:pt x="663247" y="1047656"/>
                </a:lnTo>
                <a:lnTo>
                  <a:pt x="669414" y="1044575"/>
                </a:lnTo>
                <a:lnTo>
                  <a:pt x="670084" y="1044240"/>
                </a:lnTo>
                <a:lnTo>
                  <a:pt x="670661" y="1044240"/>
                </a:lnTo>
                <a:lnTo>
                  <a:pt x="673894" y="1039019"/>
                </a:lnTo>
                <a:cubicBezTo>
                  <a:pt x="673894" y="1038225"/>
                  <a:pt x="673894" y="1038225"/>
                  <a:pt x="677334" y="1038225"/>
                </a:cubicBezTo>
                <a:close/>
                <a:moveTo>
                  <a:pt x="477838" y="1038225"/>
                </a:moveTo>
                <a:lnTo>
                  <a:pt x="478632" y="1038225"/>
                </a:lnTo>
                <a:lnTo>
                  <a:pt x="481311" y="1038225"/>
                </a:lnTo>
                <a:lnTo>
                  <a:pt x="481410" y="1038225"/>
                </a:lnTo>
                <a:lnTo>
                  <a:pt x="484982" y="1038225"/>
                </a:lnTo>
                <a:lnTo>
                  <a:pt x="485776" y="1038225"/>
                </a:lnTo>
                <a:lnTo>
                  <a:pt x="482343" y="1040285"/>
                </a:lnTo>
                <a:lnTo>
                  <a:pt x="484784" y="1041400"/>
                </a:lnTo>
                <a:lnTo>
                  <a:pt x="485467" y="1043585"/>
                </a:lnTo>
                <a:lnTo>
                  <a:pt x="489873" y="1044240"/>
                </a:lnTo>
                <a:lnTo>
                  <a:pt x="490597" y="1044240"/>
                </a:lnTo>
                <a:cubicBezTo>
                  <a:pt x="490597" y="1044240"/>
                  <a:pt x="491025" y="1044240"/>
                  <a:pt x="492307" y="1044240"/>
                </a:cubicBezTo>
                <a:cubicBezTo>
                  <a:pt x="495726" y="1047656"/>
                  <a:pt x="494016" y="1047656"/>
                  <a:pt x="491452" y="1046802"/>
                </a:cubicBezTo>
                <a:lnTo>
                  <a:pt x="486251" y="1044575"/>
                </a:lnTo>
                <a:lnTo>
                  <a:pt x="485776" y="1044575"/>
                </a:lnTo>
                <a:lnTo>
                  <a:pt x="485660" y="1044575"/>
                </a:lnTo>
                <a:lnTo>
                  <a:pt x="488888" y="1050217"/>
                </a:lnTo>
                <a:lnTo>
                  <a:pt x="491723" y="1050925"/>
                </a:lnTo>
                <a:lnTo>
                  <a:pt x="492126" y="1050925"/>
                </a:lnTo>
                <a:lnTo>
                  <a:pt x="492092" y="1051017"/>
                </a:lnTo>
                <a:lnTo>
                  <a:pt x="492307" y="1051071"/>
                </a:lnTo>
                <a:lnTo>
                  <a:pt x="492072" y="1051071"/>
                </a:lnTo>
                <a:lnTo>
                  <a:pt x="489546" y="1057871"/>
                </a:lnTo>
                <a:cubicBezTo>
                  <a:pt x="488687" y="1058863"/>
                  <a:pt x="488687" y="1058863"/>
                  <a:pt x="492126" y="1058863"/>
                </a:cubicBezTo>
                <a:cubicBezTo>
                  <a:pt x="485247" y="1058863"/>
                  <a:pt x="485247" y="1058863"/>
                  <a:pt x="485247" y="1050925"/>
                </a:cubicBezTo>
                <a:lnTo>
                  <a:pt x="485469" y="1050925"/>
                </a:lnTo>
                <a:lnTo>
                  <a:pt x="485469" y="1047656"/>
                </a:lnTo>
                <a:lnTo>
                  <a:pt x="485469" y="1044575"/>
                </a:lnTo>
                <a:lnTo>
                  <a:pt x="485379" y="1044575"/>
                </a:lnTo>
                <a:lnTo>
                  <a:pt x="478056" y="1042484"/>
                </a:lnTo>
                <a:lnTo>
                  <a:pt x="484328" y="1043416"/>
                </a:lnTo>
                <a:lnTo>
                  <a:pt x="481807" y="1041400"/>
                </a:lnTo>
                <a:cubicBezTo>
                  <a:pt x="479823" y="1039813"/>
                  <a:pt x="477838" y="1038225"/>
                  <a:pt x="477838" y="1038225"/>
                </a:cubicBezTo>
                <a:close/>
                <a:moveTo>
                  <a:pt x="450850" y="1038225"/>
                </a:moveTo>
                <a:cubicBezTo>
                  <a:pt x="454224" y="1038225"/>
                  <a:pt x="454224" y="1038225"/>
                  <a:pt x="454224" y="1038225"/>
                </a:cubicBezTo>
                <a:lnTo>
                  <a:pt x="456754" y="1038225"/>
                </a:lnTo>
                <a:cubicBezTo>
                  <a:pt x="457597" y="1038225"/>
                  <a:pt x="457597" y="1038225"/>
                  <a:pt x="457597" y="1038225"/>
                </a:cubicBezTo>
                <a:cubicBezTo>
                  <a:pt x="457597" y="1038225"/>
                  <a:pt x="459284" y="1038225"/>
                  <a:pt x="460971" y="1039019"/>
                </a:cubicBezTo>
                <a:cubicBezTo>
                  <a:pt x="457597" y="1038225"/>
                  <a:pt x="454224" y="1038225"/>
                  <a:pt x="450850" y="1038225"/>
                </a:cubicBezTo>
                <a:close/>
                <a:moveTo>
                  <a:pt x="409575" y="1038225"/>
                </a:moveTo>
                <a:cubicBezTo>
                  <a:pt x="416502" y="1045104"/>
                  <a:pt x="416502" y="1045104"/>
                  <a:pt x="423430" y="1045104"/>
                </a:cubicBezTo>
                <a:lnTo>
                  <a:pt x="422564" y="1045104"/>
                </a:lnTo>
                <a:lnTo>
                  <a:pt x="419966" y="1045104"/>
                </a:lnTo>
                <a:lnTo>
                  <a:pt x="419101" y="1045104"/>
                </a:lnTo>
                <a:lnTo>
                  <a:pt x="420291" y="1045369"/>
                </a:lnTo>
                <a:lnTo>
                  <a:pt x="423430" y="1050252"/>
                </a:lnTo>
                <a:lnTo>
                  <a:pt x="423430" y="1048544"/>
                </a:lnTo>
                <a:cubicBezTo>
                  <a:pt x="423430" y="1046824"/>
                  <a:pt x="423430" y="1045104"/>
                  <a:pt x="423430" y="1045104"/>
                </a:cubicBezTo>
                <a:lnTo>
                  <a:pt x="429291" y="1050925"/>
                </a:lnTo>
                <a:lnTo>
                  <a:pt x="429882" y="1050925"/>
                </a:lnTo>
                <a:lnTo>
                  <a:pt x="429900" y="1050925"/>
                </a:lnTo>
                <a:lnTo>
                  <a:pt x="427759" y="1045964"/>
                </a:lnTo>
                <a:cubicBezTo>
                  <a:pt x="428625" y="1045104"/>
                  <a:pt x="430357" y="1045104"/>
                  <a:pt x="430357" y="1045104"/>
                </a:cubicBezTo>
                <a:cubicBezTo>
                  <a:pt x="430357" y="1045104"/>
                  <a:pt x="430357" y="1045104"/>
                  <a:pt x="431223" y="1045104"/>
                </a:cubicBezTo>
                <a:lnTo>
                  <a:pt x="432955" y="1045104"/>
                </a:lnTo>
                <a:lnTo>
                  <a:pt x="433821" y="1045104"/>
                </a:lnTo>
                <a:lnTo>
                  <a:pt x="436418" y="1045104"/>
                </a:lnTo>
                <a:lnTo>
                  <a:pt x="437284" y="1045104"/>
                </a:lnTo>
                <a:lnTo>
                  <a:pt x="437284" y="1050925"/>
                </a:lnTo>
                <a:lnTo>
                  <a:pt x="437622" y="1050925"/>
                </a:lnTo>
                <a:lnTo>
                  <a:pt x="438151" y="1050925"/>
                </a:lnTo>
                <a:lnTo>
                  <a:pt x="437436" y="1051984"/>
                </a:lnTo>
                <a:lnTo>
                  <a:pt x="435472" y="1054894"/>
                </a:lnTo>
                <a:cubicBezTo>
                  <a:pt x="436365" y="1056879"/>
                  <a:pt x="438151" y="1058863"/>
                  <a:pt x="438151" y="1058863"/>
                </a:cubicBezTo>
                <a:cubicBezTo>
                  <a:pt x="434579" y="1058863"/>
                  <a:pt x="432793" y="1058863"/>
                  <a:pt x="431007" y="1057871"/>
                </a:cubicBezTo>
                <a:lnTo>
                  <a:pt x="430693" y="1057566"/>
                </a:lnTo>
                <a:lnTo>
                  <a:pt x="429935" y="1058565"/>
                </a:lnTo>
                <a:lnTo>
                  <a:pt x="431003" y="1058862"/>
                </a:lnTo>
                <a:lnTo>
                  <a:pt x="432793" y="1058862"/>
                </a:lnTo>
                <a:lnTo>
                  <a:pt x="433653" y="1058862"/>
                </a:lnTo>
                <a:cubicBezTo>
                  <a:pt x="433653" y="1058862"/>
                  <a:pt x="433653" y="1058862"/>
                  <a:pt x="437092" y="1058862"/>
                </a:cubicBezTo>
                <a:lnTo>
                  <a:pt x="437094" y="1058863"/>
                </a:lnTo>
                <a:lnTo>
                  <a:pt x="437357" y="1058863"/>
                </a:lnTo>
                <a:lnTo>
                  <a:pt x="438151" y="1058863"/>
                </a:lnTo>
                <a:lnTo>
                  <a:pt x="439672" y="1058863"/>
                </a:lnTo>
                <a:lnTo>
                  <a:pt x="440036" y="1058863"/>
                </a:lnTo>
                <a:lnTo>
                  <a:pt x="440532" y="1058863"/>
                </a:lnTo>
                <a:lnTo>
                  <a:pt x="440929" y="1058863"/>
                </a:lnTo>
                <a:lnTo>
                  <a:pt x="443112" y="1058863"/>
                </a:lnTo>
                <a:lnTo>
                  <a:pt x="443608" y="1058863"/>
                </a:lnTo>
                <a:lnTo>
                  <a:pt x="443972" y="1058863"/>
                </a:lnTo>
                <a:cubicBezTo>
                  <a:pt x="443972" y="1058863"/>
                  <a:pt x="443972" y="1058863"/>
                  <a:pt x="443972" y="1059657"/>
                </a:cubicBezTo>
                <a:lnTo>
                  <a:pt x="443972" y="1062903"/>
                </a:lnTo>
                <a:lnTo>
                  <a:pt x="446358" y="1064305"/>
                </a:lnTo>
                <a:lnTo>
                  <a:pt x="447080" y="1064305"/>
                </a:lnTo>
                <a:lnTo>
                  <a:pt x="447940" y="1064305"/>
                </a:lnTo>
                <a:lnTo>
                  <a:pt x="451379" y="1064305"/>
                </a:lnTo>
                <a:lnTo>
                  <a:pt x="451998" y="1064917"/>
                </a:lnTo>
                <a:lnTo>
                  <a:pt x="451379" y="1065155"/>
                </a:lnTo>
                <a:lnTo>
                  <a:pt x="451325" y="1065212"/>
                </a:lnTo>
                <a:lnTo>
                  <a:pt x="451324" y="1065213"/>
                </a:lnTo>
                <a:lnTo>
                  <a:pt x="451290" y="1065249"/>
                </a:lnTo>
                <a:lnTo>
                  <a:pt x="452426" y="1065340"/>
                </a:lnTo>
                <a:lnTo>
                  <a:pt x="452297" y="1065213"/>
                </a:lnTo>
                <a:lnTo>
                  <a:pt x="452296" y="1065212"/>
                </a:lnTo>
                <a:lnTo>
                  <a:pt x="452239" y="1065155"/>
                </a:lnTo>
                <a:lnTo>
                  <a:pt x="451998" y="1064917"/>
                </a:lnTo>
                <a:lnTo>
                  <a:pt x="453105" y="1064492"/>
                </a:lnTo>
                <a:lnTo>
                  <a:pt x="452537" y="1064419"/>
                </a:lnTo>
                <a:lnTo>
                  <a:pt x="452529" y="1064368"/>
                </a:lnTo>
                <a:lnTo>
                  <a:pt x="451379" y="1064305"/>
                </a:lnTo>
                <a:lnTo>
                  <a:pt x="452519" y="1064305"/>
                </a:lnTo>
                <a:lnTo>
                  <a:pt x="452052" y="1061403"/>
                </a:lnTo>
                <a:lnTo>
                  <a:pt x="457182" y="1064305"/>
                </a:lnTo>
                <a:lnTo>
                  <a:pt x="458258" y="1064305"/>
                </a:lnTo>
                <a:lnTo>
                  <a:pt x="459175" y="1065212"/>
                </a:lnTo>
                <a:lnTo>
                  <a:pt x="459917" y="1065946"/>
                </a:lnTo>
                <a:lnTo>
                  <a:pt x="460674" y="1066007"/>
                </a:lnTo>
                <a:lnTo>
                  <a:pt x="463367" y="1069358"/>
                </a:lnTo>
                <a:lnTo>
                  <a:pt x="464277" y="1070258"/>
                </a:lnTo>
                <a:cubicBezTo>
                  <a:pt x="465137" y="1071109"/>
                  <a:pt x="465137" y="1071109"/>
                  <a:pt x="465137" y="1071109"/>
                </a:cubicBezTo>
                <a:lnTo>
                  <a:pt x="464774" y="1071109"/>
                </a:lnTo>
                <a:lnTo>
                  <a:pt x="465139" y="1071563"/>
                </a:lnTo>
                <a:lnTo>
                  <a:pt x="464555" y="1071109"/>
                </a:lnTo>
                <a:lnTo>
                  <a:pt x="458258" y="1071109"/>
                </a:lnTo>
                <a:lnTo>
                  <a:pt x="452480" y="1065394"/>
                </a:lnTo>
                <a:lnTo>
                  <a:pt x="451279" y="1065261"/>
                </a:lnTo>
                <a:lnTo>
                  <a:pt x="449444" y="1067175"/>
                </a:lnTo>
                <a:cubicBezTo>
                  <a:pt x="449230" y="1068132"/>
                  <a:pt x="449660" y="1069408"/>
                  <a:pt x="451379" y="1071109"/>
                </a:cubicBezTo>
                <a:lnTo>
                  <a:pt x="448262" y="1071109"/>
                </a:lnTo>
                <a:lnTo>
                  <a:pt x="447940" y="1071109"/>
                </a:lnTo>
                <a:lnTo>
                  <a:pt x="446220" y="1071109"/>
                </a:lnTo>
                <a:lnTo>
                  <a:pt x="445360" y="1071109"/>
                </a:lnTo>
                <a:cubicBezTo>
                  <a:pt x="444500" y="1071109"/>
                  <a:pt x="444500" y="1071109"/>
                  <a:pt x="444500" y="1071109"/>
                </a:cubicBezTo>
                <a:lnTo>
                  <a:pt x="443889" y="1071562"/>
                </a:lnTo>
                <a:lnTo>
                  <a:pt x="441061" y="1073660"/>
                </a:lnTo>
                <a:lnTo>
                  <a:pt x="438232" y="1071562"/>
                </a:lnTo>
                <a:lnTo>
                  <a:pt x="437621" y="1071109"/>
                </a:lnTo>
                <a:lnTo>
                  <a:pt x="440176" y="1065212"/>
                </a:lnTo>
                <a:lnTo>
                  <a:pt x="437621" y="1065212"/>
                </a:lnTo>
                <a:lnTo>
                  <a:pt x="437621" y="1071109"/>
                </a:lnTo>
                <a:lnTo>
                  <a:pt x="436869" y="1071109"/>
                </a:lnTo>
                <a:lnTo>
                  <a:pt x="435041" y="1071109"/>
                </a:lnTo>
                <a:lnTo>
                  <a:pt x="434182" y="1071109"/>
                </a:lnTo>
                <a:lnTo>
                  <a:pt x="431602" y="1071109"/>
                </a:lnTo>
                <a:cubicBezTo>
                  <a:pt x="430742" y="1071109"/>
                  <a:pt x="430742" y="1071109"/>
                  <a:pt x="430742" y="1071109"/>
                </a:cubicBezTo>
                <a:lnTo>
                  <a:pt x="431889" y="1067140"/>
                </a:lnTo>
                <a:lnTo>
                  <a:pt x="435787" y="1065212"/>
                </a:lnTo>
                <a:lnTo>
                  <a:pt x="436062" y="1065076"/>
                </a:lnTo>
                <a:lnTo>
                  <a:pt x="435197" y="1064962"/>
                </a:lnTo>
                <a:lnTo>
                  <a:pt x="432462" y="1065155"/>
                </a:lnTo>
                <a:lnTo>
                  <a:pt x="431889" y="1067140"/>
                </a:lnTo>
                <a:lnTo>
                  <a:pt x="430742" y="1067707"/>
                </a:lnTo>
                <a:lnTo>
                  <a:pt x="428449" y="1068841"/>
                </a:lnTo>
                <a:lnTo>
                  <a:pt x="424723" y="1065155"/>
                </a:lnTo>
                <a:cubicBezTo>
                  <a:pt x="423863" y="1064305"/>
                  <a:pt x="423863" y="1064305"/>
                  <a:pt x="423863" y="1064305"/>
                </a:cubicBezTo>
                <a:cubicBezTo>
                  <a:pt x="416983" y="1057501"/>
                  <a:pt x="416983" y="1057501"/>
                  <a:pt x="410104" y="1057501"/>
                </a:cubicBezTo>
                <a:lnTo>
                  <a:pt x="406665" y="1057501"/>
                </a:lnTo>
                <a:lnTo>
                  <a:pt x="404085" y="1057501"/>
                </a:lnTo>
                <a:cubicBezTo>
                  <a:pt x="403225" y="1057501"/>
                  <a:pt x="403225" y="1057501"/>
                  <a:pt x="403225" y="1057501"/>
                </a:cubicBezTo>
                <a:cubicBezTo>
                  <a:pt x="403225" y="1057501"/>
                  <a:pt x="410104" y="1057501"/>
                  <a:pt x="403225" y="1050698"/>
                </a:cubicBezTo>
                <a:lnTo>
                  <a:pt x="413543" y="1053249"/>
                </a:lnTo>
                <a:lnTo>
                  <a:pt x="410410" y="1050925"/>
                </a:lnTo>
                <a:lnTo>
                  <a:pt x="410104" y="1050698"/>
                </a:lnTo>
                <a:lnTo>
                  <a:pt x="410465" y="1050925"/>
                </a:lnTo>
                <a:lnTo>
                  <a:pt x="413826" y="1053040"/>
                </a:lnTo>
                <a:lnTo>
                  <a:pt x="413544" y="1053249"/>
                </a:lnTo>
                <a:lnTo>
                  <a:pt x="414555" y="1053499"/>
                </a:lnTo>
                <a:lnTo>
                  <a:pt x="416983" y="1055027"/>
                </a:lnTo>
                <a:lnTo>
                  <a:pt x="416983" y="1056651"/>
                </a:lnTo>
                <a:lnTo>
                  <a:pt x="416983" y="1057501"/>
                </a:lnTo>
                <a:cubicBezTo>
                  <a:pt x="416983" y="1057501"/>
                  <a:pt x="418703" y="1057501"/>
                  <a:pt x="420423" y="1057501"/>
                </a:cubicBezTo>
                <a:cubicBezTo>
                  <a:pt x="422143" y="1057501"/>
                  <a:pt x="423863" y="1057501"/>
                  <a:pt x="423863" y="1057501"/>
                </a:cubicBezTo>
                <a:lnTo>
                  <a:pt x="424565" y="1058473"/>
                </a:lnTo>
                <a:lnTo>
                  <a:pt x="424745" y="1058373"/>
                </a:lnTo>
                <a:lnTo>
                  <a:pt x="423863" y="1057501"/>
                </a:lnTo>
                <a:cubicBezTo>
                  <a:pt x="423863" y="1057501"/>
                  <a:pt x="422143" y="1057501"/>
                  <a:pt x="419563" y="1056651"/>
                </a:cubicBezTo>
                <a:lnTo>
                  <a:pt x="416983" y="1055027"/>
                </a:lnTo>
                <a:lnTo>
                  <a:pt x="416983" y="1054100"/>
                </a:lnTo>
                <a:lnTo>
                  <a:pt x="416984" y="1054100"/>
                </a:lnTo>
                <a:lnTo>
                  <a:pt x="422580" y="1055483"/>
                </a:lnTo>
                <a:lnTo>
                  <a:pt x="416983" y="1051130"/>
                </a:lnTo>
                <a:lnTo>
                  <a:pt x="416983" y="1051548"/>
                </a:lnTo>
                <a:lnTo>
                  <a:pt x="416983" y="1054100"/>
                </a:lnTo>
                <a:lnTo>
                  <a:pt x="414555" y="1053499"/>
                </a:lnTo>
                <a:lnTo>
                  <a:pt x="413826" y="1053040"/>
                </a:lnTo>
                <a:lnTo>
                  <a:pt x="416677" y="1050925"/>
                </a:lnTo>
                <a:lnTo>
                  <a:pt x="416700" y="1050908"/>
                </a:lnTo>
                <a:lnTo>
                  <a:pt x="416463" y="1050698"/>
                </a:lnTo>
                <a:lnTo>
                  <a:pt x="413147" y="1047750"/>
                </a:lnTo>
                <a:lnTo>
                  <a:pt x="410170" y="1045104"/>
                </a:lnTo>
                <a:lnTo>
                  <a:pt x="409575" y="1044575"/>
                </a:lnTo>
                <a:lnTo>
                  <a:pt x="410617" y="1045104"/>
                </a:lnTo>
                <a:lnTo>
                  <a:pt x="415826" y="1047750"/>
                </a:lnTo>
                <a:lnTo>
                  <a:pt x="416655" y="1050698"/>
                </a:lnTo>
                <a:lnTo>
                  <a:pt x="416712" y="1050899"/>
                </a:lnTo>
                <a:lnTo>
                  <a:pt x="416983" y="1050698"/>
                </a:lnTo>
                <a:lnTo>
                  <a:pt x="416983" y="1050925"/>
                </a:lnTo>
                <a:lnTo>
                  <a:pt x="417513" y="1050925"/>
                </a:lnTo>
                <a:lnTo>
                  <a:pt x="419399" y="1050925"/>
                </a:lnTo>
                <a:lnTo>
                  <a:pt x="423430" y="1050925"/>
                </a:lnTo>
                <a:lnTo>
                  <a:pt x="423430" y="1050540"/>
                </a:lnTo>
                <a:lnTo>
                  <a:pt x="420291" y="1047750"/>
                </a:lnTo>
                <a:lnTo>
                  <a:pt x="417314" y="1045104"/>
                </a:lnTo>
                <a:lnTo>
                  <a:pt x="416502" y="1045104"/>
                </a:lnTo>
                <a:lnTo>
                  <a:pt x="415969" y="1044575"/>
                </a:lnTo>
                <a:lnTo>
                  <a:pt x="413039" y="1041665"/>
                </a:lnTo>
                <a:cubicBezTo>
                  <a:pt x="411307" y="1039945"/>
                  <a:pt x="409575" y="1038225"/>
                  <a:pt x="409575" y="1038225"/>
                </a:cubicBezTo>
                <a:close/>
                <a:moveTo>
                  <a:pt x="341843" y="1037591"/>
                </a:moveTo>
                <a:cubicBezTo>
                  <a:pt x="348545" y="1044259"/>
                  <a:pt x="341843" y="1044259"/>
                  <a:pt x="341843" y="1044259"/>
                </a:cubicBezTo>
                <a:cubicBezTo>
                  <a:pt x="345194" y="1044259"/>
                  <a:pt x="345194" y="1044259"/>
                  <a:pt x="343518" y="1043425"/>
                </a:cubicBezTo>
                <a:lnTo>
                  <a:pt x="341843" y="1042259"/>
                </a:lnTo>
                <a:close/>
                <a:moveTo>
                  <a:pt x="341843" y="1037591"/>
                </a:moveTo>
                <a:cubicBezTo>
                  <a:pt x="341843" y="1037591"/>
                  <a:pt x="348545" y="1044259"/>
                  <a:pt x="348545" y="1044259"/>
                </a:cubicBezTo>
                <a:cubicBezTo>
                  <a:pt x="348545" y="1044259"/>
                  <a:pt x="341843" y="1044259"/>
                  <a:pt x="341843" y="1037591"/>
                </a:cubicBezTo>
                <a:close/>
                <a:moveTo>
                  <a:pt x="341843" y="1037591"/>
                </a:moveTo>
                <a:cubicBezTo>
                  <a:pt x="341843" y="1037591"/>
                  <a:pt x="343519" y="1037591"/>
                  <a:pt x="345194" y="1037591"/>
                </a:cubicBezTo>
                <a:lnTo>
                  <a:pt x="348545" y="1037591"/>
                </a:lnTo>
                <a:cubicBezTo>
                  <a:pt x="351897" y="1040925"/>
                  <a:pt x="350221" y="1040925"/>
                  <a:pt x="348545" y="1040925"/>
                </a:cubicBezTo>
                <a:lnTo>
                  <a:pt x="348081" y="1041027"/>
                </a:lnTo>
                <a:lnTo>
                  <a:pt x="347707" y="1038424"/>
                </a:lnTo>
                <a:cubicBezTo>
                  <a:pt x="346870" y="1037591"/>
                  <a:pt x="345194" y="1037591"/>
                  <a:pt x="341843" y="1037591"/>
                </a:cubicBezTo>
                <a:close/>
                <a:moveTo>
                  <a:pt x="437515" y="1037431"/>
                </a:moveTo>
                <a:lnTo>
                  <a:pt x="437662" y="1038483"/>
                </a:lnTo>
                <a:lnTo>
                  <a:pt x="437515" y="1038324"/>
                </a:lnTo>
                <a:lnTo>
                  <a:pt x="436748" y="1038019"/>
                </a:lnTo>
                <a:close/>
                <a:moveTo>
                  <a:pt x="437515" y="1037431"/>
                </a:moveTo>
                <a:cubicBezTo>
                  <a:pt x="437515" y="1037431"/>
                  <a:pt x="437515" y="1037431"/>
                  <a:pt x="444500" y="1044575"/>
                </a:cubicBezTo>
                <a:cubicBezTo>
                  <a:pt x="444500" y="1044575"/>
                  <a:pt x="442754" y="1044575"/>
                  <a:pt x="441008" y="1043682"/>
                </a:cubicBezTo>
                <a:lnTo>
                  <a:pt x="439350" y="1040716"/>
                </a:lnTo>
                <a:lnTo>
                  <a:pt x="439480" y="1040445"/>
                </a:lnTo>
                <a:lnTo>
                  <a:pt x="438772" y="1039681"/>
                </a:lnTo>
                <a:close/>
                <a:moveTo>
                  <a:pt x="430530" y="1037431"/>
                </a:moveTo>
                <a:lnTo>
                  <a:pt x="434501" y="1039743"/>
                </a:lnTo>
                <a:lnTo>
                  <a:pt x="434023" y="1040110"/>
                </a:lnTo>
                <a:cubicBezTo>
                  <a:pt x="434023" y="1041003"/>
                  <a:pt x="434023" y="1041003"/>
                  <a:pt x="430530" y="1037431"/>
                </a:cubicBezTo>
                <a:close/>
                <a:moveTo>
                  <a:pt x="430530" y="1037431"/>
                </a:moveTo>
                <a:cubicBezTo>
                  <a:pt x="430530" y="1037431"/>
                  <a:pt x="437515" y="1037431"/>
                  <a:pt x="437515" y="1037431"/>
                </a:cubicBezTo>
                <a:cubicBezTo>
                  <a:pt x="435769" y="1037431"/>
                  <a:pt x="435332" y="1037431"/>
                  <a:pt x="435550" y="1037543"/>
                </a:cubicBezTo>
                <a:lnTo>
                  <a:pt x="436748" y="1038019"/>
                </a:lnTo>
                <a:lnTo>
                  <a:pt x="434721" y="1039574"/>
                </a:lnTo>
                <a:lnTo>
                  <a:pt x="434023" y="1038324"/>
                </a:lnTo>
                <a:cubicBezTo>
                  <a:pt x="432276" y="1037431"/>
                  <a:pt x="430530" y="1037431"/>
                  <a:pt x="430530" y="1037431"/>
                </a:cubicBezTo>
                <a:close/>
                <a:moveTo>
                  <a:pt x="724785" y="1037410"/>
                </a:moveTo>
                <a:lnTo>
                  <a:pt x="718631" y="1039459"/>
                </a:lnTo>
                <a:lnTo>
                  <a:pt x="720511" y="1038264"/>
                </a:lnTo>
                <a:cubicBezTo>
                  <a:pt x="723076" y="1037410"/>
                  <a:pt x="724785" y="1037410"/>
                  <a:pt x="724785" y="1037410"/>
                </a:cubicBezTo>
                <a:close/>
                <a:moveTo>
                  <a:pt x="717947" y="1037410"/>
                </a:moveTo>
                <a:lnTo>
                  <a:pt x="717605" y="1039801"/>
                </a:lnTo>
                <a:lnTo>
                  <a:pt x="716338" y="1040223"/>
                </a:lnTo>
                <a:close/>
                <a:moveTo>
                  <a:pt x="663247" y="1037410"/>
                </a:moveTo>
                <a:cubicBezTo>
                  <a:pt x="663247" y="1044240"/>
                  <a:pt x="663247" y="1044240"/>
                  <a:pt x="663247" y="1044240"/>
                </a:cubicBezTo>
                <a:cubicBezTo>
                  <a:pt x="656409" y="1044240"/>
                  <a:pt x="656409" y="1044240"/>
                  <a:pt x="663247" y="1037410"/>
                </a:cubicBezTo>
                <a:close/>
                <a:moveTo>
                  <a:pt x="649571" y="1037410"/>
                </a:moveTo>
                <a:lnTo>
                  <a:pt x="650426" y="1037410"/>
                </a:lnTo>
                <a:lnTo>
                  <a:pt x="652135" y="1037410"/>
                </a:lnTo>
                <a:lnTo>
                  <a:pt x="652990" y="1037410"/>
                </a:lnTo>
                <a:cubicBezTo>
                  <a:pt x="652990" y="1037410"/>
                  <a:pt x="652990" y="1037410"/>
                  <a:pt x="656409" y="1037410"/>
                </a:cubicBezTo>
                <a:cubicBezTo>
                  <a:pt x="649571" y="1037410"/>
                  <a:pt x="649571" y="1044240"/>
                  <a:pt x="649571" y="1037410"/>
                </a:cubicBezTo>
                <a:close/>
                <a:moveTo>
                  <a:pt x="642734" y="1037410"/>
                </a:moveTo>
                <a:cubicBezTo>
                  <a:pt x="649571" y="1037410"/>
                  <a:pt x="649571" y="1037410"/>
                  <a:pt x="649571" y="1037410"/>
                </a:cubicBezTo>
                <a:lnTo>
                  <a:pt x="641863" y="1039031"/>
                </a:lnTo>
                <a:lnTo>
                  <a:pt x="639763" y="1040606"/>
                </a:lnTo>
                <a:lnTo>
                  <a:pt x="639632" y="1040508"/>
                </a:lnTo>
                <a:lnTo>
                  <a:pt x="639315" y="1040825"/>
                </a:lnTo>
                <a:cubicBezTo>
                  <a:pt x="637606" y="1040825"/>
                  <a:pt x="635896" y="1040825"/>
                  <a:pt x="635896" y="1044240"/>
                </a:cubicBezTo>
                <a:cubicBezTo>
                  <a:pt x="630768" y="1044240"/>
                  <a:pt x="633332" y="1044240"/>
                  <a:pt x="629165" y="1044240"/>
                </a:cubicBezTo>
                <a:lnTo>
                  <a:pt x="624785" y="1044240"/>
                </a:lnTo>
                <a:lnTo>
                  <a:pt x="623025" y="1044240"/>
                </a:lnTo>
                <a:lnTo>
                  <a:pt x="622300" y="1044575"/>
                </a:lnTo>
                <a:lnTo>
                  <a:pt x="622714" y="1044240"/>
                </a:lnTo>
                <a:lnTo>
                  <a:pt x="622221" y="1044240"/>
                </a:lnTo>
                <a:lnTo>
                  <a:pt x="623018" y="1043996"/>
                </a:lnTo>
                <a:lnTo>
                  <a:pt x="629179" y="1039019"/>
                </a:lnTo>
                <a:cubicBezTo>
                  <a:pt x="630899" y="1038225"/>
                  <a:pt x="632619" y="1038225"/>
                  <a:pt x="636059" y="1038225"/>
                </a:cubicBezTo>
                <a:cubicBezTo>
                  <a:pt x="632619" y="1041400"/>
                  <a:pt x="630899" y="1041400"/>
                  <a:pt x="629179" y="1041400"/>
                </a:cubicBezTo>
                <a:lnTo>
                  <a:pt x="624629" y="1043500"/>
                </a:lnTo>
                <a:lnTo>
                  <a:pt x="633332" y="1040825"/>
                </a:lnTo>
                <a:lnTo>
                  <a:pt x="638583" y="1039721"/>
                </a:lnTo>
                <a:lnTo>
                  <a:pt x="638301" y="1039509"/>
                </a:lnTo>
                <a:lnTo>
                  <a:pt x="634339" y="1040606"/>
                </a:lnTo>
                <a:cubicBezTo>
                  <a:pt x="632619" y="1041400"/>
                  <a:pt x="632619" y="1041400"/>
                  <a:pt x="636059" y="1038225"/>
                </a:cubicBezTo>
                <a:lnTo>
                  <a:pt x="636588" y="1038225"/>
                </a:lnTo>
                <a:lnTo>
                  <a:pt x="639499" y="1038225"/>
                </a:lnTo>
                <a:lnTo>
                  <a:pt x="641918" y="1038225"/>
                </a:lnTo>
                <a:close/>
                <a:moveTo>
                  <a:pt x="622221" y="1037410"/>
                </a:moveTo>
                <a:cubicBezTo>
                  <a:pt x="622221" y="1044240"/>
                  <a:pt x="622221" y="1044240"/>
                  <a:pt x="622221" y="1044240"/>
                </a:cubicBezTo>
                <a:cubicBezTo>
                  <a:pt x="618802" y="1044240"/>
                  <a:pt x="618802" y="1044240"/>
                  <a:pt x="618802" y="1044240"/>
                </a:cubicBezTo>
                <a:lnTo>
                  <a:pt x="616238" y="1044240"/>
                </a:lnTo>
                <a:cubicBezTo>
                  <a:pt x="615383" y="1044240"/>
                  <a:pt x="615383" y="1044240"/>
                  <a:pt x="615383" y="1044240"/>
                </a:cubicBezTo>
                <a:cubicBezTo>
                  <a:pt x="615383" y="1044240"/>
                  <a:pt x="615383" y="1044240"/>
                  <a:pt x="622221" y="1037410"/>
                </a:cubicBezTo>
                <a:close/>
                <a:moveTo>
                  <a:pt x="615383" y="1037410"/>
                </a:moveTo>
                <a:cubicBezTo>
                  <a:pt x="615383" y="1037410"/>
                  <a:pt x="615383" y="1037410"/>
                  <a:pt x="615383" y="1044240"/>
                </a:cubicBezTo>
                <a:cubicBezTo>
                  <a:pt x="615383" y="1044240"/>
                  <a:pt x="608546" y="1044240"/>
                  <a:pt x="615383" y="1037410"/>
                </a:cubicBezTo>
                <a:close/>
                <a:moveTo>
                  <a:pt x="540170" y="1037410"/>
                </a:moveTo>
                <a:cubicBezTo>
                  <a:pt x="547007" y="1037410"/>
                  <a:pt x="553845" y="1044240"/>
                  <a:pt x="553845" y="1044240"/>
                </a:cubicBezTo>
                <a:lnTo>
                  <a:pt x="550426" y="1044240"/>
                </a:lnTo>
                <a:lnTo>
                  <a:pt x="549571" y="1044240"/>
                </a:lnTo>
                <a:cubicBezTo>
                  <a:pt x="550426" y="1044240"/>
                  <a:pt x="550426" y="1044240"/>
                  <a:pt x="547007" y="1044240"/>
                </a:cubicBezTo>
                <a:lnTo>
                  <a:pt x="546152" y="1044240"/>
                </a:lnTo>
                <a:lnTo>
                  <a:pt x="543588" y="1044240"/>
                </a:lnTo>
                <a:lnTo>
                  <a:pt x="541025" y="1044240"/>
                </a:lnTo>
                <a:cubicBezTo>
                  <a:pt x="540170" y="1044240"/>
                  <a:pt x="540170" y="1044240"/>
                  <a:pt x="540170" y="1044240"/>
                </a:cubicBezTo>
                <a:cubicBezTo>
                  <a:pt x="540170" y="1044240"/>
                  <a:pt x="540170" y="1044240"/>
                  <a:pt x="540170" y="1037410"/>
                </a:cubicBezTo>
                <a:close/>
                <a:moveTo>
                  <a:pt x="499144" y="1037410"/>
                </a:moveTo>
                <a:cubicBezTo>
                  <a:pt x="499144" y="1037410"/>
                  <a:pt x="499144" y="1037410"/>
                  <a:pt x="499144" y="1044240"/>
                </a:cubicBezTo>
                <a:cubicBezTo>
                  <a:pt x="499144" y="1044240"/>
                  <a:pt x="499144" y="1044240"/>
                  <a:pt x="498289" y="1044240"/>
                </a:cubicBezTo>
                <a:cubicBezTo>
                  <a:pt x="497435" y="1044240"/>
                  <a:pt x="495726" y="1044240"/>
                  <a:pt x="492307" y="1044240"/>
                </a:cubicBezTo>
                <a:cubicBezTo>
                  <a:pt x="492307" y="1044240"/>
                  <a:pt x="492307" y="1044240"/>
                  <a:pt x="499144" y="1037410"/>
                </a:cubicBezTo>
                <a:close/>
                <a:moveTo>
                  <a:pt x="492307" y="1037410"/>
                </a:moveTo>
                <a:cubicBezTo>
                  <a:pt x="495726" y="1037410"/>
                  <a:pt x="495726" y="1037410"/>
                  <a:pt x="494871" y="1037410"/>
                </a:cubicBezTo>
                <a:lnTo>
                  <a:pt x="495726" y="1037410"/>
                </a:lnTo>
                <a:lnTo>
                  <a:pt x="496580" y="1037410"/>
                </a:lnTo>
                <a:lnTo>
                  <a:pt x="498289" y="1037410"/>
                </a:lnTo>
                <a:lnTo>
                  <a:pt x="499144" y="1037410"/>
                </a:lnTo>
                <a:cubicBezTo>
                  <a:pt x="495726" y="1037410"/>
                  <a:pt x="494016" y="1039118"/>
                  <a:pt x="493162" y="1039971"/>
                </a:cubicBezTo>
                <a:lnTo>
                  <a:pt x="492579" y="1038225"/>
                </a:lnTo>
                <a:close/>
                <a:moveTo>
                  <a:pt x="429973" y="1036775"/>
                </a:moveTo>
                <a:lnTo>
                  <a:pt x="437606" y="1037410"/>
                </a:lnTo>
                <a:cubicBezTo>
                  <a:pt x="434187" y="1037410"/>
                  <a:pt x="432478" y="1037410"/>
                  <a:pt x="431623" y="1037410"/>
                </a:cubicBezTo>
                <a:cubicBezTo>
                  <a:pt x="430768" y="1037410"/>
                  <a:pt x="430768" y="1037410"/>
                  <a:pt x="430768" y="1037410"/>
                </a:cubicBezTo>
                <a:close/>
                <a:moveTo>
                  <a:pt x="748593" y="1036295"/>
                </a:moveTo>
                <a:lnTo>
                  <a:pt x="748110" y="1037234"/>
                </a:lnTo>
                <a:cubicBezTo>
                  <a:pt x="746324" y="1038226"/>
                  <a:pt x="744538" y="1038226"/>
                  <a:pt x="744538" y="1038226"/>
                </a:cubicBezTo>
                <a:close/>
                <a:moveTo>
                  <a:pt x="742159" y="1036066"/>
                </a:moveTo>
                <a:lnTo>
                  <a:pt x="741879" y="1036556"/>
                </a:lnTo>
                <a:cubicBezTo>
                  <a:pt x="741879" y="1037410"/>
                  <a:pt x="741879" y="1037410"/>
                  <a:pt x="738460" y="1037410"/>
                </a:cubicBezTo>
                <a:close/>
                <a:moveTo>
                  <a:pt x="765337" y="1035214"/>
                </a:moveTo>
                <a:lnTo>
                  <a:pt x="765077" y="1037233"/>
                </a:lnTo>
                <a:cubicBezTo>
                  <a:pt x="764184" y="1038225"/>
                  <a:pt x="762398" y="1038225"/>
                  <a:pt x="758826" y="1038225"/>
                </a:cubicBezTo>
                <a:cubicBezTo>
                  <a:pt x="758826" y="1038225"/>
                  <a:pt x="762398" y="1036241"/>
                  <a:pt x="765077" y="1035248"/>
                </a:cubicBezTo>
                <a:close/>
                <a:moveTo>
                  <a:pt x="465716" y="1035133"/>
                </a:moveTo>
                <a:lnTo>
                  <a:pt x="471794" y="1037410"/>
                </a:lnTo>
                <a:lnTo>
                  <a:pt x="469230" y="1037410"/>
                </a:lnTo>
                <a:lnTo>
                  <a:pt x="464956" y="1037410"/>
                </a:lnTo>
                <a:close/>
                <a:moveTo>
                  <a:pt x="753580" y="1034877"/>
                </a:moveTo>
                <a:lnTo>
                  <a:pt x="751683" y="1038225"/>
                </a:lnTo>
                <a:lnTo>
                  <a:pt x="752476" y="1038225"/>
                </a:lnTo>
                <a:lnTo>
                  <a:pt x="752477" y="1038225"/>
                </a:lnTo>
                <a:lnTo>
                  <a:pt x="755254" y="1038225"/>
                </a:lnTo>
                <a:lnTo>
                  <a:pt x="757933" y="1038225"/>
                </a:lnTo>
                <a:lnTo>
                  <a:pt x="758826" y="1038225"/>
                </a:lnTo>
                <a:cubicBezTo>
                  <a:pt x="751682" y="1038225"/>
                  <a:pt x="751682" y="1038225"/>
                  <a:pt x="751682" y="1044575"/>
                </a:cubicBezTo>
                <a:cubicBezTo>
                  <a:pt x="751682" y="1041400"/>
                  <a:pt x="751682" y="1041400"/>
                  <a:pt x="751682" y="1041400"/>
                </a:cubicBezTo>
                <a:lnTo>
                  <a:pt x="751682" y="1038958"/>
                </a:lnTo>
                <a:lnTo>
                  <a:pt x="749037" y="1041400"/>
                </a:lnTo>
                <a:cubicBezTo>
                  <a:pt x="747317" y="1042988"/>
                  <a:pt x="745597" y="1044575"/>
                  <a:pt x="745597" y="1044575"/>
                </a:cubicBezTo>
                <a:lnTo>
                  <a:pt x="743447" y="1043087"/>
                </a:lnTo>
                <a:lnTo>
                  <a:pt x="751682" y="1038653"/>
                </a:lnTo>
                <a:lnTo>
                  <a:pt x="751682" y="1038226"/>
                </a:lnTo>
                <a:lnTo>
                  <a:pt x="749944" y="1035652"/>
                </a:lnTo>
                <a:lnTo>
                  <a:pt x="750789" y="1035249"/>
                </a:lnTo>
                <a:cubicBezTo>
                  <a:pt x="752128" y="1034753"/>
                  <a:pt x="753245" y="1034505"/>
                  <a:pt x="753580" y="1034877"/>
                </a:cubicBezTo>
                <a:close/>
                <a:moveTo>
                  <a:pt x="464956" y="1034849"/>
                </a:moveTo>
                <a:lnTo>
                  <a:pt x="464956" y="1037410"/>
                </a:lnTo>
                <a:cubicBezTo>
                  <a:pt x="464956" y="1037410"/>
                  <a:pt x="464956" y="1037410"/>
                  <a:pt x="464101" y="1037410"/>
                </a:cubicBezTo>
                <a:lnTo>
                  <a:pt x="460683" y="1037410"/>
                </a:lnTo>
                <a:lnTo>
                  <a:pt x="459828" y="1037410"/>
                </a:lnTo>
                <a:lnTo>
                  <a:pt x="458119" y="1037410"/>
                </a:lnTo>
                <a:close/>
                <a:moveTo>
                  <a:pt x="749365" y="1034793"/>
                </a:moveTo>
                <a:lnTo>
                  <a:pt x="749944" y="1035652"/>
                </a:lnTo>
                <a:lnTo>
                  <a:pt x="748593" y="1036295"/>
                </a:lnTo>
                <a:close/>
                <a:moveTo>
                  <a:pt x="280955" y="1034678"/>
                </a:moveTo>
                <a:lnTo>
                  <a:pt x="281320" y="1037332"/>
                </a:lnTo>
                <a:lnTo>
                  <a:pt x="281987" y="1037431"/>
                </a:lnTo>
                <a:lnTo>
                  <a:pt x="285910" y="1037431"/>
                </a:lnTo>
                <a:close/>
                <a:moveTo>
                  <a:pt x="745982" y="1034678"/>
                </a:moveTo>
                <a:lnTo>
                  <a:pt x="745298" y="1037410"/>
                </a:lnTo>
                <a:lnTo>
                  <a:pt x="745298" y="1034926"/>
                </a:lnTo>
                <a:close/>
                <a:moveTo>
                  <a:pt x="346257" y="1034418"/>
                </a:moveTo>
                <a:lnTo>
                  <a:pt x="349251" y="1035494"/>
                </a:lnTo>
                <a:lnTo>
                  <a:pt x="349402" y="1035548"/>
                </a:lnTo>
                <a:lnTo>
                  <a:pt x="349251" y="1035783"/>
                </a:lnTo>
                <a:lnTo>
                  <a:pt x="348192" y="1037432"/>
                </a:lnTo>
                <a:cubicBezTo>
                  <a:pt x="346472" y="1035646"/>
                  <a:pt x="346042" y="1034753"/>
                  <a:pt x="346257" y="1034418"/>
                </a:cubicBezTo>
                <a:close/>
                <a:moveTo>
                  <a:pt x="728203" y="1033995"/>
                </a:moveTo>
                <a:lnTo>
                  <a:pt x="724785" y="1037410"/>
                </a:lnTo>
                <a:lnTo>
                  <a:pt x="727064" y="1034374"/>
                </a:lnTo>
                <a:close/>
                <a:moveTo>
                  <a:pt x="424615" y="1033312"/>
                </a:moveTo>
                <a:lnTo>
                  <a:pt x="426495" y="1033995"/>
                </a:lnTo>
                <a:lnTo>
                  <a:pt x="429973" y="1036775"/>
                </a:lnTo>
                <a:lnTo>
                  <a:pt x="429601" y="1036744"/>
                </a:lnTo>
                <a:lnTo>
                  <a:pt x="424786" y="1033995"/>
                </a:lnTo>
                <a:close/>
                <a:moveTo>
                  <a:pt x="503247" y="1032629"/>
                </a:moveTo>
                <a:lnTo>
                  <a:pt x="505982" y="1033995"/>
                </a:lnTo>
                <a:cubicBezTo>
                  <a:pt x="507691" y="1033995"/>
                  <a:pt x="509401" y="1033995"/>
                  <a:pt x="512819" y="1037410"/>
                </a:cubicBezTo>
                <a:cubicBezTo>
                  <a:pt x="512819" y="1040825"/>
                  <a:pt x="514529" y="1040825"/>
                  <a:pt x="516238" y="1039971"/>
                </a:cubicBezTo>
                <a:lnTo>
                  <a:pt x="517170" y="1039273"/>
                </a:lnTo>
                <a:lnTo>
                  <a:pt x="518802" y="1039971"/>
                </a:lnTo>
                <a:cubicBezTo>
                  <a:pt x="519657" y="1039118"/>
                  <a:pt x="519657" y="1037410"/>
                  <a:pt x="519657" y="1037410"/>
                </a:cubicBezTo>
                <a:cubicBezTo>
                  <a:pt x="519657" y="1044240"/>
                  <a:pt x="526495" y="1044240"/>
                  <a:pt x="519657" y="1044240"/>
                </a:cubicBezTo>
                <a:cubicBezTo>
                  <a:pt x="526495" y="1044240"/>
                  <a:pt x="526495" y="1044240"/>
                  <a:pt x="526495" y="1044240"/>
                </a:cubicBezTo>
                <a:cubicBezTo>
                  <a:pt x="529913" y="1044240"/>
                  <a:pt x="531623" y="1045948"/>
                  <a:pt x="531623" y="1047656"/>
                </a:cubicBezTo>
                <a:lnTo>
                  <a:pt x="526714" y="1050925"/>
                </a:lnTo>
                <a:lnTo>
                  <a:pt x="526495" y="1051071"/>
                </a:lnTo>
                <a:cubicBezTo>
                  <a:pt x="519657" y="1057901"/>
                  <a:pt x="512819" y="1051071"/>
                  <a:pt x="512819" y="1057901"/>
                </a:cubicBezTo>
                <a:cubicBezTo>
                  <a:pt x="509401" y="1057901"/>
                  <a:pt x="509401" y="1057901"/>
                  <a:pt x="510255" y="1057901"/>
                </a:cubicBezTo>
                <a:lnTo>
                  <a:pt x="509401" y="1057901"/>
                </a:lnTo>
                <a:lnTo>
                  <a:pt x="508546" y="1057901"/>
                </a:lnTo>
                <a:lnTo>
                  <a:pt x="506837" y="1057901"/>
                </a:lnTo>
                <a:cubicBezTo>
                  <a:pt x="505982" y="1057901"/>
                  <a:pt x="505982" y="1057901"/>
                  <a:pt x="505982" y="1057901"/>
                </a:cubicBezTo>
                <a:cubicBezTo>
                  <a:pt x="512819" y="1051071"/>
                  <a:pt x="512819" y="1057901"/>
                  <a:pt x="512819" y="1051071"/>
                </a:cubicBezTo>
                <a:lnTo>
                  <a:pt x="511964" y="1051071"/>
                </a:lnTo>
                <a:lnTo>
                  <a:pt x="511896" y="1051071"/>
                </a:lnTo>
                <a:lnTo>
                  <a:pt x="506859" y="1051917"/>
                </a:lnTo>
                <a:cubicBezTo>
                  <a:pt x="504329" y="1052910"/>
                  <a:pt x="502643" y="1054894"/>
                  <a:pt x="506016" y="1058863"/>
                </a:cubicBezTo>
                <a:lnTo>
                  <a:pt x="506215" y="1058863"/>
                </a:lnTo>
                <a:lnTo>
                  <a:pt x="506413" y="1058863"/>
                </a:lnTo>
                <a:lnTo>
                  <a:pt x="507074" y="1058863"/>
                </a:lnTo>
                <a:lnTo>
                  <a:pt x="507934" y="1058863"/>
                </a:lnTo>
                <a:lnTo>
                  <a:pt x="507935" y="1058863"/>
                </a:lnTo>
                <a:lnTo>
                  <a:pt x="508795" y="1058863"/>
                </a:lnTo>
                <a:lnTo>
                  <a:pt x="512234" y="1058863"/>
                </a:lnTo>
                <a:lnTo>
                  <a:pt x="512235" y="1058863"/>
                </a:lnTo>
                <a:lnTo>
                  <a:pt x="513094" y="1058863"/>
                </a:lnTo>
                <a:lnTo>
                  <a:pt x="513095" y="1058863"/>
                </a:lnTo>
                <a:lnTo>
                  <a:pt x="513202" y="1058863"/>
                </a:lnTo>
                <a:lnTo>
                  <a:pt x="514277" y="1058863"/>
                </a:lnTo>
                <a:lnTo>
                  <a:pt x="515674" y="1058863"/>
                </a:lnTo>
                <a:lnTo>
                  <a:pt x="519113" y="1058863"/>
                </a:lnTo>
                <a:lnTo>
                  <a:pt x="519114" y="1058863"/>
                </a:lnTo>
                <a:lnTo>
                  <a:pt x="520105" y="1058863"/>
                </a:lnTo>
                <a:lnTo>
                  <a:pt x="521931" y="1058863"/>
                </a:lnTo>
                <a:lnTo>
                  <a:pt x="523082" y="1058863"/>
                </a:lnTo>
                <a:lnTo>
                  <a:pt x="524987" y="1058863"/>
                </a:lnTo>
                <a:lnTo>
                  <a:pt x="526733" y="1058863"/>
                </a:lnTo>
                <a:lnTo>
                  <a:pt x="527050" y="1058863"/>
                </a:lnTo>
                <a:cubicBezTo>
                  <a:pt x="527050" y="1058863"/>
                  <a:pt x="527050" y="1058863"/>
                  <a:pt x="527050" y="1050925"/>
                </a:cubicBezTo>
                <a:cubicBezTo>
                  <a:pt x="533400" y="1058863"/>
                  <a:pt x="533400" y="1058863"/>
                  <a:pt x="533400" y="1058863"/>
                </a:cubicBezTo>
                <a:cubicBezTo>
                  <a:pt x="530225" y="1058863"/>
                  <a:pt x="528638" y="1058863"/>
                  <a:pt x="527844" y="1058863"/>
                </a:cubicBezTo>
                <a:lnTo>
                  <a:pt x="527051" y="1058863"/>
                </a:lnTo>
                <a:cubicBezTo>
                  <a:pt x="527051" y="1062038"/>
                  <a:pt x="525067" y="1062038"/>
                  <a:pt x="523082" y="1061244"/>
                </a:cubicBezTo>
                <a:lnTo>
                  <a:pt x="519113" y="1058863"/>
                </a:lnTo>
                <a:lnTo>
                  <a:pt x="515674" y="1059657"/>
                </a:lnTo>
                <a:lnTo>
                  <a:pt x="513736" y="1062789"/>
                </a:lnTo>
                <a:lnTo>
                  <a:pt x="519643" y="1065212"/>
                </a:lnTo>
                <a:lnTo>
                  <a:pt x="519643" y="1065213"/>
                </a:lnTo>
                <a:lnTo>
                  <a:pt x="520006" y="1065213"/>
                </a:lnTo>
                <a:cubicBezTo>
                  <a:pt x="520899" y="1065213"/>
                  <a:pt x="522685" y="1065213"/>
                  <a:pt x="526257" y="1065213"/>
                </a:cubicBezTo>
                <a:cubicBezTo>
                  <a:pt x="526257" y="1071563"/>
                  <a:pt x="533401" y="1065213"/>
                  <a:pt x="533401" y="1071563"/>
                </a:cubicBezTo>
                <a:cubicBezTo>
                  <a:pt x="529829" y="1068388"/>
                  <a:pt x="528043" y="1066801"/>
                  <a:pt x="526257" y="1066007"/>
                </a:cubicBezTo>
                <a:lnTo>
                  <a:pt x="519662" y="1065274"/>
                </a:lnTo>
                <a:lnTo>
                  <a:pt x="521363" y="1070768"/>
                </a:lnTo>
                <a:lnTo>
                  <a:pt x="519271" y="1070961"/>
                </a:lnTo>
                <a:lnTo>
                  <a:pt x="516203" y="1066006"/>
                </a:lnTo>
                <a:cubicBezTo>
                  <a:pt x="514483" y="1065212"/>
                  <a:pt x="512763" y="1065212"/>
                  <a:pt x="512763" y="1065212"/>
                </a:cubicBezTo>
                <a:lnTo>
                  <a:pt x="512236" y="1065212"/>
                </a:lnTo>
                <a:lnTo>
                  <a:pt x="512235" y="1065213"/>
                </a:lnTo>
                <a:lnTo>
                  <a:pt x="512235" y="1065212"/>
                </a:lnTo>
                <a:lnTo>
                  <a:pt x="511903" y="1065212"/>
                </a:lnTo>
                <a:lnTo>
                  <a:pt x="510183" y="1065212"/>
                </a:lnTo>
                <a:lnTo>
                  <a:pt x="508464" y="1065212"/>
                </a:lnTo>
                <a:lnTo>
                  <a:pt x="506744" y="1065212"/>
                </a:lnTo>
                <a:cubicBezTo>
                  <a:pt x="505884" y="1065212"/>
                  <a:pt x="505884" y="1065212"/>
                  <a:pt x="505884" y="1065212"/>
                </a:cubicBezTo>
                <a:cubicBezTo>
                  <a:pt x="505884" y="1065212"/>
                  <a:pt x="505884" y="1063625"/>
                  <a:pt x="505024" y="1062037"/>
                </a:cubicBezTo>
                <a:lnTo>
                  <a:pt x="499007" y="1058863"/>
                </a:lnTo>
                <a:lnTo>
                  <a:pt x="498476" y="1058863"/>
                </a:lnTo>
                <a:lnTo>
                  <a:pt x="498475" y="1058863"/>
                </a:lnTo>
                <a:lnTo>
                  <a:pt x="496739" y="1058863"/>
                </a:lnTo>
                <a:lnTo>
                  <a:pt x="495300" y="1058863"/>
                </a:lnTo>
                <a:lnTo>
                  <a:pt x="494506" y="1058863"/>
                </a:lnTo>
                <a:lnTo>
                  <a:pt x="494177" y="1058863"/>
                </a:lnTo>
                <a:lnTo>
                  <a:pt x="492522" y="1058863"/>
                </a:lnTo>
                <a:cubicBezTo>
                  <a:pt x="492522" y="1058863"/>
                  <a:pt x="492522" y="1056879"/>
                  <a:pt x="492522" y="1054894"/>
                </a:cubicBezTo>
                <a:lnTo>
                  <a:pt x="492522" y="1051071"/>
                </a:lnTo>
                <a:lnTo>
                  <a:pt x="492307" y="1051071"/>
                </a:lnTo>
                <a:lnTo>
                  <a:pt x="492356" y="1050925"/>
                </a:lnTo>
                <a:lnTo>
                  <a:pt x="493162" y="1048509"/>
                </a:lnTo>
                <a:lnTo>
                  <a:pt x="498804" y="1050925"/>
                </a:lnTo>
                <a:lnTo>
                  <a:pt x="499035" y="1050925"/>
                </a:lnTo>
                <a:lnTo>
                  <a:pt x="496580" y="1047656"/>
                </a:lnTo>
                <a:cubicBezTo>
                  <a:pt x="495726" y="1045948"/>
                  <a:pt x="495726" y="1044240"/>
                  <a:pt x="499144" y="1044240"/>
                </a:cubicBezTo>
                <a:cubicBezTo>
                  <a:pt x="499144" y="1044240"/>
                  <a:pt x="499144" y="1045948"/>
                  <a:pt x="499144" y="1047656"/>
                </a:cubicBezTo>
                <a:lnTo>
                  <a:pt x="499144" y="1050925"/>
                </a:lnTo>
                <a:lnTo>
                  <a:pt x="499269" y="1050925"/>
                </a:lnTo>
                <a:cubicBezTo>
                  <a:pt x="499269" y="1054894"/>
                  <a:pt x="499269" y="1054894"/>
                  <a:pt x="498426" y="1053902"/>
                </a:cubicBezTo>
                <a:lnTo>
                  <a:pt x="492811" y="1051071"/>
                </a:lnTo>
                <a:lnTo>
                  <a:pt x="492739" y="1051071"/>
                </a:lnTo>
                <a:lnTo>
                  <a:pt x="498426" y="1054894"/>
                </a:lnTo>
                <a:cubicBezTo>
                  <a:pt x="499269" y="1054894"/>
                  <a:pt x="499269" y="1054894"/>
                  <a:pt x="499269" y="1058863"/>
                </a:cubicBezTo>
                <a:lnTo>
                  <a:pt x="499009" y="1058863"/>
                </a:lnTo>
                <a:lnTo>
                  <a:pt x="511737" y="1061996"/>
                </a:lnTo>
                <a:lnTo>
                  <a:pt x="511375" y="1059657"/>
                </a:lnTo>
                <a:cubicBezTo>
                  <a:pt x="510515" y="1058863"/>
                  <a:pt x="508795" y="1058863"/>
                  <a:pt x="505355" y="1058863"/>
                </a:cubicBezTo>
                <a:lnTo>
                  <a:pt x="505354" y="1058863"/>
                </a:lnTo>
                <a:lnTo>
                  <a:pt x="504495" y="1058863"/>
                </a:lnTo>
                <a:lnTo>
                  <a:pt x="501916" y="1058863"/>
                </a:lnTo>
                <a:lnTo>
                  <a:pt x="500112" y="1058863"/>
                </a:lnTo>
                <a:lnTo>
                  <a:pt x="499467" y="1058863"/>
                </a:lnTo>
                <a:lnTo>
                  <a:pt x="499269" y="1058863"/>
                </a:lnTo>
                <a:cubicBezTo>
                  <a:pt x="502643" y="1058863"/>
                  <a:pt x="502643" y="1056879"/>
                  <a:pt x="502642" y="1054894"/>
                </a:cubicBezTo>
                <a:lnTo>
                  <a:pt x="505940" y="1051015"/>
                </a:lnTo>
                <a:lnTo>
                  <a:pt x="505873" y="1050925"/>
                </a:lnTo>
                <a:lnTo>
                  <a:pt x="503418" y="1047656"/>
                </a:lnTo>
                <a:cubicBezTo>
                  <a:pt x="502563" y="1045948"/>
                  <a:pt x="502563" y="1044240"/>
                  <a:pt x="505982" y="1044240"/>
                </a:cubicBezTo>
                <a:cubicBezTo>
                  <a:pt x="505982" y="1044240"/>
                  <a:pt x="505982" y="1042533"/>
                  <a:pt x="505982" y="1041679"/>
                </a:cubicBezTo>
                <a:lnTo>
                  <a:pt x="505982" y="1040825"/>
                </a:lnTo>
                <a:cubicBezTo>
                  <a:pt x="505982" y="1039118"/>
                  <a:pt x="505982" y="1037410"/>
                  <a:pt x="505982" y="1037410"/>
                </a:cubicBezTo>
                <a:close/>
                <a:moveTo>
                  <a:pt x="372162" y="1032180"/>
                </a:moveTo>
                <a:lnTo>
                  <a:pt x="372605" y="1032793"/>
                </a:lnTo>
                <a:lnTo>
                  <a:pt x="372270" y="1032207"/>
                </a:lnTo>
                <a:close/>
                <a:moveTo>
                  <a:pt x="274472" y="1032008"/>
                </a:moveTo>
                <a:lnTo>
                  <a:pt x="276505" y="1035422"/>
                </a:lnTo>
                <a:lnTo>
                  <a:pt x="279549" y="1037279"/>
                </a:lnTo>
                <a:close/>
                <a:moveTo>
                  <a:pt x="322821" y="1031541"/>
                </a:moveTo>
                <a:lnTo>
                  <a:pt x="325175" y="1034257"/>
                </a:lnTo>
                <a:lnTo>
                  <a:pt x="327926" y="1037432"/>
                </a:lnTo>
                <a:close/>
                <a:moveTo>
                  <a:pt x="363022" y="1031347"/>
                </a:moveTo>
                <a:lnTo>
                  <a:pt x="365390" y="1033689"/>
                </a:lnTo>
                <a:lnTo>
                  <a:pt x="367969" y="1036240"/>
                </a:lnTo>
                <a:close/>
                <a:moveTo>
                  <a:pt x="771969" y="1031242"/>
                </a:moveTo>
                <a:lnTo>
                  <a:pt x="768826" y="1032668"/>
                </a:lnTo>
                <a:lnTo>
                  <a:pt x="769542" y="1033264"/>
                </a:lnTo>
                <a:close/>
                <a:moveTo>
                  <a:pt x="375708" y="1031082"/>
                </a:moveTo>
                <a:cubicBezTo>
                  <a:pt x="375708" y="1031082"/>
                  <a:pt x="375708" y="1031082"/>
                  <a:pt x="376568" y="1031082"/>
                </a:cubicBezTo>
                <a:lnTo>
                  <a:pt x="377428" y="1031082"/>
                </a:lnTo>
                <a:lnTo>
                  <a:pt x="381727" y="1031082"/>
                </a:lnTo>
                <a:lnTo>
                  <a:pt x="382587" y="1031082"/>
                </a:lnTo>
                <a:cubicBezTo>
                  <a:pt x="386027" y="1034654"/>
                  <a:pt x="386027" y="1034654"/>
                  <a:pt x="386027" y="1034654"/>
                </a:cubicBezTo>
                <a:lnTo>
                  <a:pt x="389466" y="1038225"/>
                </a:lnTo>
                <a:lnTo>
                  <a:pt x="389467" y="1038225"/>
                </a:lnTo>
                <a:lnTo>
                  <a:pt x="389467" y="1037333"/>
                </a:lnTo>
                <a:cubicBezTo>
                  <a:pt x="389467" y="1036440"/>
                  <a:pt x="389467" y="1034654"/>
                  <a:pt x="389467" y="1031082"/>
                </a:cubicBezTo>
                <a:cubicBezTo>
                  <a:pt x="389467" y="1034654"/>
                  <a:pt x="391187" y="1036440"/>
                  <a:pt x="392907" y="1037333"/>
                </a:cubicBezTo>
                <a:lnTo>
                  <a:pt x="393845" y="1037577"/>
                </a:lnTo>
                <a:lnTo>
                  <a:pt x="389474" y="1038225"/>
                </a:lnTo>
                <a:lnTo>
                  <a:pt x="389732" y="1038225"/>
                </a:lnTo>
                <a:lnTo>
                  <a:pt x="396342" y="1038225"/>
                </a:lnTo>
                <a:lnTo>
                  <a:pt x="393845" y="1037577"/>
                </a:lnTo>
                <a:lnTo>
                  <a:pt x="395486" y="1037333"/>
                </a:lnTo>
                <a:cubicBezTo>
                  <a:pt x="396346" y="1036440"/>
                  <a:pt x="396346" y="1034654"/>
                  <a:pt x="396346" y="1031082"/>
                </a:cubicBezTo>
                <a:cubicBezTo>
                  <a:pt x="396346" y="1031082"/>
                  <a:pt x="396346" y="1032868"/>
                  <a:pt x="396346" y="1034654"/>
                </a:cubicBezTo>
                <a:lnTo>
                  <a:pt x="396346" y="1038225"/>
                </a:lnTo>
                <a:lnTo>
                  <a:pt x="396875" y="1038225"/>
                </a:lnTo>
                <a:lnTo>
                  <a:pt x="396876" y="1038225"/>
                </a:lnTo>
                <a:cubicBezTo>
                  <a:pt x="396876" y="1041400"/>
                  <a:pt x="393304" y="1041400"/>
                  <a:pt x="389732" y="1040606"/>
                </a:cubicBezTo>
                <a:lnTo>
                  <a:pt x="384492" y="1038860"/>
                </a:lnTo>
                <a:lnTo>
                  <a:pt x="384568" y="1038895"/>
                </a:lnTo>
                <a:cubicBezTo>
                  <a:pt x="386019" y="1039565"/>
                  <a:pt x="388922" y="1040904"/>
                  <a:pt x="394726" y="1043583"/>
                </a:cubicBezTo>
                <a:lnTo>
                  <a:pt x="396875" y="1044575"/>
                </a:lnTo>
                <a:lnTo>
                  <a:pt x="396876" y="1044575"/>
                </a:lnTo>
                <a:lnTo>
                  <a:pt x="398251" y="1045210"/>
                </a:lnTo>
                <a:lnTo>
                  <a:pt x="396876" y="1045104"/>
                </a:lnTo>
                <a:lnTo>
                  <a:pt x="396876" y="1045203"/>
                </a:lnTo>
                <a:lnTo>
                  <a:pt x="396876" y="1049913"/>
                </a:lnTo>
                <a:lnTo>
                  <a:pt x="403225" y="1050698"/>
                </a:lnTo>
                <a:cubicBezTo>
                  <a:pt x="403225" y="1050698"/>
                  <a:pt x="401505" y="1050698"/>
                  <a:pt x="400645" y="1050698"/>
                </a:cubicBezTo>
                <a:lnTo>
                  <a:pt x="397206" y="1050698"/>
                </a:lnTo>
                <a:lnTo>
                  <a:pt x="396876" y="1050698"/>
                </a:lnTo>
                <a:lnTo>
                  <a:pt x="396876" y="1050925"/>
                </a:lnTo>
                <a:lnTo>
                  <a:pt x="396805" y="1050698"/>
                </a:lnTo>
                <a:lnTo>
                  <a:pt x="396346" y="1050698"/>
                </a:lnTo>
                <a:cubicBezTo>
                  <a:pt x="396346" y="1050698"/>
                  <a:pt x="394626" y="1050698"/>
                  <a:pt x="392907" y="1049847"/>
                </a:cubicBezTo>
                <a:lnTo>
                  <a:pt x="390350" y="1045422"/>
                </a:lnTo>
                <a:lnTo>
                  <a:pt x="388938" y="1044575"/>
                </a:lnTo>
                <a:lnTo>
                  <a:pt x="390191" y="1045148"/>
                </a:lnTo>
                <a:lnTo>
                  <a:pt x="389860" y="1044575"/>
                </a:lnTo>
                <a:lnTo>
                  <a:pt x="389705" y="1044306"/>
                </a:lnTo>
                <a:lnTo>
                  <a:pt x="389351" y="1043980"/>
                </a:lnTo>
                <a:lnTo>
                  <a:pt x="386027" y="1046446"/>
                </a:lnTo>
                <a:cubicBezTo>
                  <a:pt x="384307" y="1045595"/>
                  <a:pt x="382587" y="1043894"/>
                  <a:pt x="382587" y="1043894"/>
                </a:cubicBezTo>
                <a:cubicBezTo>
                  <a:pt x="382587" y="1043894"/>
                  <a:pt x="384307" y="1043894"/>
                  <a:pt x="386027" y="1043894"/>
                </a:cubicBezTo>
                <a:lnTo>
                  <a:pt x="386887" y="1043894"/>
                </a:lnTo>
                <a:lnTo>
                  <a:pt x="388607" y="1043894"/>
                </a:lnTo>
                <a:lnTo>
                  <a:pt x="389259" y="1043894"/>
                </a:lnTo>
                <a:lnTo>
                  <a:pt x="389136" y="1043781"/>
                </a:lnTo>
                <a:lnTo>
                  <a:pt x="383416" y="1038501"/>
                </a:lnTo>
                <a:lnTo>
                  <a:pt x="382591" y="1038226"/>
                </a:lnTo>
                <a:lnTo>
                  <a:pt x="382587" y="1038226"/>
                </a:lnTo>
                <a:cubicBezTo>
                  <a:pt x="382587" y="1031082"/>
                  <a:pt x="382587" y="1031082"/>
                  <a:pt x="375708" y="1031082"/>
                </a:cubicBezTo>
                <a:close/>
                <a:moveTo>
                  <a:pt x="341843" y="1030923"/>
                </a:moveTo>
                <a:cubicBezTo>
                  <a:pt x="348546" y="1034257"/>
                  <a:pt x="346870" y="1034257"/>
                  <a:pt x="344356" y="1033424"/>
                </a:cubicBezTo>
                <a:lnTo>
                  <a:pt x="341535" y="1032148"/>
                </a:lnTo>
                <a:close/>
                <a:moveTo>
                  <a:pt x="464956" y="1030836"/>
                </a:moveTo>
                <a:lnTo>
                  <a:pt x="465023" y="1030847"/>
                </a:lnTo>
                <a:lnTo>
                  <a:pt x="465811" y="1033995"/>
                </a:lnTo>
                <a:cubicBezTo>
                  <a:pt x="466666" y="1035702"/>
                  <a:pt x="468375" y="1037410"/>
                  <a:pt x="471794" y="1037410"/>
                </a:cubicBezTo>
                <a:cubicBezTo>
                  <a:pt x="468375" y="1037410"/>
                  <a:pt x="466666" y="1035702"/>
                  <a:pt x="465811" y="1034849"/>
                </a:cubicBezTo>
                <a:lnTo>
                  <a:pt x="465716" y="1035133"/>
                </a:lnTo>
                <a:lnTo>
                  <a:pt x="464956" y="1034849"/>
                </a:lnTo>
                <a:lnTo>
                  <a:pt x="464956" y="1031433"/>
                </a:lnTo>
                <a:close/>
                <a:moveTo>
                  <a:pt x="273644" y="1030617"/>
                </a:moveTo>
                <a:lnTo>
                  <a:pt x="273921" y="1031081"/>
                </a:lnTo>
                <a:lnTo>
                  <a:pt x="274480" y="1031081"/>
                </a:lnTo>
                <a:close/>
                <a:moveTo>
                  <a:pt x="745298" y="1030580"/>
                </a:moveTo>
                <a:cubicBezTo>
                  <a:pt x="745298" y="1030580"/>
                  <a:pt x="745298" y="1032287"/>
                  <a:pt x="745298" y="1033995"/>
                </a:cubicBezTo>
                <a:lnTo>
                  <a:pt x="745298" y="1034926"/>
                </a:lnTo>
                <a:lnTo>
                  <a:pt x="742159" y="1036066"/>
                </a:lnTo>
                <a:close/>
                <a:moveTo>
                  <a:pt x="738460" y="1030580"/>
                </a:moveTo>
                <a:cubicBezTo>
                  <a:pt x="731622" y="1037410"/>
                  <a:pt x="731622" y="1037410"/>
                  <a:pt x="731622" y="1037410"/>
                </a:cubicBezTo>
                <a:lnTo>
                  <a:pt x="730767" y="1037410"/>
                </a:lnTo>
                <a:lnTo>
                  <a:pt x="729913" y="1037410"/>
                </a:lnTo>
                <a:lnTo>
                  <a:pt x="729058" y="1037410"/>
                </a:lnTo>
                <a:lnTo>
                  <a:pt x="728204" y="1037410"/>
                </a:lnTo>
                <a:cubicBezTo>
                  <a:pt x="726494" y="1037410"/>
                  <a:pt x="724785" y="1037410"/>
                  <a:pt x="724785" y="1037410"/>
                </a:cubicBezTo>
                <a:cubicBezTo>
                  <a:pt x="731622" y="1030580"/>
                  <a:pt x="724785" y="1037410"/>
                  <a:pt x="738460" y="1030580"/>
                </a:cubicBezTo>
                <a:close/>
                <a:moveTo>
                  <a:pt x="738460" y="1030580"/>
                </a:moveTo>
                <a:cubicBezTo>
                  <a:pt x="738460" y="1037410"/>
                  <a:pt x="738460" y="1037410"/>
                  <a:pt x="738460" y="1037410"/>
                </a:cubicBezTo>
                <a:cubicBezTo>
                  <a:pt x="741879" y="1037410"/>
                  <a:pt x="741879" y="1037410"/>
                  <a:pt x="741879" y="1037410"/>
                </a:cubicBezTo>
                <a:lnTo>
                  <a:pt x="742734" y="1037410"/>
                </a:lnTo>
                <a:lnTo>
                  <a:pt x="745298" y="1037410"/>
                </a:lnTo>
                <a:lnTo>
                  <a:pt x="735507" y="1038225"/>
                </a:lnTo>
                <a:lnTo>
                  <a:pt x="737792" y="1038225"/>
                </a:lnTo>
                <a:cubicBezTo>
                  <a:pt x="737792" y="1038225"/>
                  <a:pt x="736105" y="1039813"/>
                  <a:pt x="733575" y="1041400"/>
                </a:cubicBezTo>
                <a:lnTo>
                  <a:pt x="731045" y="1042266"/>
                </a:lnTo>
                <a:lnTo>
                  <a:pt x="731045" y="1041400"/>
                </a:lnTo>
                <a:lnTo>
                  <a:pt x="731045" y="1040593"/>
                </a:lnTo>
                <a:lnTo>
                  <a:pt x="724785" y="1044240"/>
                </a:lnTo>
                <a:cubicBezTo>
                  <a:pt x="731622" y="1037410"/>
                  <a:pt x="724785" y="1037410"/>
                  <a:pt x="731622" y="1037410"/>
                </a:cubicBezTo>
                <a:cubicBezTo>
                  <a:pt x="731622" y="1037410"/>
                  <a:pt x="738460" y="1037410"/>
                  <a:pt x="738460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8887" y="1030580"/>
                  <a:pt x="687178" y="1031433"/>
                </a:cubicBezTo>
                <a:lnTo>
                  <a:pt x="686245" y="1033064"/>
                </a:lnTo>
                <a:lnTo>
                  <a:pt x="684614" y="1033995"/>
                </a:lnTo>
                <a:cubicBezTo>
                  <a:pt x="682050" y="1035702"/>
                  <a:pt x="680340" y="1037410"/>
                  <a:pt x="683759" y="1037410"/>
                </a:cubicBezTo>
                <a:lnTo>
                  <a:pt x="683293" y="1038225"/>
                </a:lnTo>
                <a:lnTo>
                  <a:pt x="681273" y="1041757"/>
                </a:lnTo>
                <a:lnTo>
                  <a:pt x="676922" y="1044240"/>
                </a:lnTo>
                <a:cubicBezTo>
                  <a:pt x="680340" y="1040825"/>
                  <a:pt x="682050" y="1039118"/>
                  <a:pt x="682050" y="1038264"/>
                </a:cubicBezTo>
                <a:lnTo>
                  <a:pt x="681817" y="1038225"/>
                </a:lnTo>
                <a:lnTo>
                  <a:pt x="676922" y="1037410"/>
                </a:lnTo>
                <a:cubicBezTo>
                  <a:pt x="683759" y="1030580"/>
                  <a:pt x="683759" y="1030580"/>
                  <a:pt x="690597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3759" y="1037410"/>
                  <a:pt x="683759" y="1037410"/>
                </a:cubicBezTo>
                <a:lnTo>
                  <a:pt x="686245" y="1033064"/>
                </a:lnTo>
                <a:close/>
                <a:moveTo>
                  <a:pt x="499144" y="1030580"/>
                </a:moveTo>
                <a:cubicBezTo>
                  <a:pt x="499144" y="1037410"/>
                  <a:pt x="499144" y="1037410"/>
                  <a:pt x="505982" y="1037410"/>
                </a:cubicBezTo>
                <a:cubicBezTo>
                  <a:pt x="505982" y="1037410"/>
                  <a:pt x="505982" y="1039118"/>
                  <a:pt x="505127" y="1040825"/>
                </a:cubicBezTo>
                <a:lnTo>
                  <a:pt x="502090" y="1042559"/>
                </a:lnTo>
                <a:lnTo>
                  <a:pt x="499144" y="1037410"/>
                </a:lnTo>
                <a:cubicBezTo>
                  <a:pt x="492307" y="1037410"/>
                  <a:pt x="492307" y="1037410"/>
                  <a:pt x="499144" y="1030580"/>
                </a:cubicBezTo>
                <a:close/>
                <a:moveTo>
                  <a:pt x="499144" y="1030580"/>
                </a:moveTo>
                <a:cubicBezTo>
                  <a:pt x="499144" y="1030580"/>
                  <a:pt x="500854" y="1030580"/>
                  <a:pt x="502563" y="1031433"/>
                </a:cubicBezTo>
                <a:lnTo>
                  <a:pt x="503247" y="1032629"/>
                </a:lnTo>
                <a:close/>
                <a:moveTo>
                  <a:pt x="464956" y="1030580"/>
                </a:moveTo>
                <a:lnTo>
                  <a:pt x="464956" y="1030836"/>
                </a:lnTo>
                <a:lnTo>
                  <a:pt x="464102" y="1030686"/>
                </a:lnTo>
                <a:cubicBezTo>
                  <a:pt x="463247" y="1030580"/>
                  <a:pt x="463247" y="1030580"/>
                  <a:pt x="464956" y="1030580"/>
                </a:cubicBezTo>
                <a:close/>
                <a:moveTo>
                  <a:pt x="430768" y="1030580"/>
                </a:moveTo>
                <a:lnTo>
                  <a:pt x="431623" y="1030580"/>
                </a:lnTo>
                <a:lnTo>
                  <a:pt x="432691" y="1030580"/>
                </a:lnTo>
                <a:lnTo>
                  <a:pt x="434187" y="1030580"/>
                </a:lnTo>
                <a:lnTo>
                  <a:pt x="435042" y="1030580"/>
                </a:lnTo>
                <a:lnTo>
                  <a:pt x="437606" y="1030580"/>
                </a:lnTo>
                <a:cubicBezTo>
                  <a:pt x="444444" y="1037410"/>
                  <a:pt x="444444" y="1037410"/>
                  <a:pt x="444444" y="1037410"/>
                </a:cubicBezTo>
                <a:lnTo>
                  <a:pt x="446280" y="1038225"/>
                </a:lnTo>
                <a:lnTo>
                  <a:pt x="452136" y="1040825"/>
                </a:lnTo>
                <a:lnTo>
                  <a:pt x="452524" y="1040929"/>
                </a:lnTo>
                <a:lnTo>
                  <a:pt x="450850" y="1038225"/>
                </a:lnTo>
                <a:lnTo>
                  <a:pt x="455021" y="1041594"/>
                </a:lnTo>
                <a:lnTo>
                  <a:pt x="460484" y="1043049"/>
                </a:lnTo>
                <a:lnTo>
                  <a:pt x="461894" y="1042269"/>
                </a:lnTo>
                <a:lnTo>
                  <a:pt x="462029" y="1042194"/>
                </a:lnTo>
                <a:lnTo>
                  <a:pt x="463055" y="1042452"/>
                </a:lnTo>
                <a:lnTo>
                  <a:pt x="460971" y="1039019"/>
                </a:lnTo>
                <a:lnTo>
                  <a:pt x="470755" y="1044391"/>
                </a:lnTo>
                <a:lnTo>
                  <a:pt x="471091" y="1044475"/>
                </a:lnTo>
                <a:lnTo>
                  <a:pt x="471488" y="1044575"/>
                </a:lnTo>
                <a:lnTo>
                  <a:pt x="471091" y="1044575"/>
                </a:lnTo>
                <a:lnTo>
                  <a:pt x="470628" y="1044575"/>
                </a:lnTo>
                <a:lnTo>
                  <a:pt x="470248" y="1044575"/>
                </a:lnTo>
                <a:lnTo>
                  <a:pt x="467189" y="1044575"/>
                </a:lnTo>
                <a:lnTo>
                  <a:pt x="465469" y="1044575"/>
                </a:lnTo>
                <a:cubicBezTo>
                  <a:pt x="464609" y="1044575"/>
                  <a:pt x="464609" y="1044575"/>
                  <a:pt x="464609" y="1044575"/>
                </a:cubicBezTo>
                <a:lnTo>
                  <a:pt x="464344" y="1044575"/>
                </a:lnTo>
                <a:lnTo>
                  <a:pt x="464324" y="1044542"/>
                </a:lnTo>
                <a:lnTo>
                  <a:pt x="464307" y="1044540"/>
                </a:lnTo>
                <a:lnTo>
                  <a:pt x="461707" y="1044240"/>
                </a:lnTo>
                <a:lnTo>
                  <a:pt x="460683" y="1044240"/>
                </a:lnTo>
                <a:lnTo>
                  <a:pt x="458333" y="1044240"/>
                </a:lnTo>
                <a:lnTo>
                  <a:pt x="457729" y="1044575"/>
                </a:lnTo>
                <a:lnTo>
                  <a:pt x="456278" y="1044240"/>
                </a:lnTo>
                <a:lnTo>
                  <a:pt x="451281" y="1044240"/>
                </a:lnTo>
                <a:cubicBezTo>
                  <a:pt x="451281" y="1044240"/>
                  <a:pt x="444444" y="1037410"/>
                  <a:pt x="437606" y="1037410"/>
                </a:cubicBezTo>
                <a:cubicBezTo>
                  <a:pt x="430768" y="1030580"/>
                  <a:pt x="430768" y="1030580"/>
                  <a:pt x="430768" y="1030580"/>
                </a:cubicBezTo>
                <a:close/>
                <a:moveTo>
                  <a:pt x="423931" y="1030580"/>
                </a:moveTo>
                <a:cubicBezTo>
                  <a:pt x="423931" y="1030580"/>
                  <a:pt x="423931" y="1030580"/>
                  <a:pt x="424786" y="1030580"/>
                </a:cubicBezTo>
                <a:lnTo>
                  <a:pt x="426495" y="1030580"/>
                </a:lnTo>
                <a:lnTo>
                  <a:pt x="427350" y="1030580"/>
                </a:lnTo>
                <a:lnTo>
                  <a:pt x="428845" y="1030580"/>
                </a:lnTo>
                <a:cubicBezTo>
                  <a:pt x="428632" y="1030580"/>
                  <a:pt x="429059" y="1030580"/>
                  <a:pt x="430768" y="1030580"/>
                </a:cubicBezTo>
                <a:cubicBezTo>
                  <a:pt x="430768" y="1037410"/>
                  <a:pt x="430768" y="1030580"/>
                  <a:pt x="423931" y="1030580"/>
                </a:cubicBezTo>
                <a:close/>
                <a:moveTo>
                  <a:pt x="417093" y="1030580"/>
                </a:moveTo>
                <a:cubicBezTo>
                  <a:pt x="420512" y="1030580"/>
                  <a:pt x="420512" y="1030580"/>
                  <a:pt x="419657" y="1030580"/>
                </a:cubicBezTo>
                <a:lnTo>
                  <a:pt x="420512" y="1030580"/>
                </a:lnTo>
                <a:cubicBezTo>
                  <a:pt x="422222" y="1030580"/>
                  <a:pt x="423931" y="1030580"/>
                  <a:pt x="423931" y="1030580"/>
                </a:cubicBezTo>
                <a:lnTo>
                  <a:pt x="424615" y="1033312"/>
                </a:lnTo>
                <a:close/>
                <a:moveTo>
                  <a:pt x="328172" y="1030461"/>
                </a:moveTo>
                <a:lnTo>
                  <a:pt x="328437" y="1030479"/>
                </a:lnTo>
                <a:lnTo>
                  <a:pt x="328437" y="1030923"/>
                </a:lnTo>
                <a:close/>
                <a:moveTo>
                  <a:pt x="793701" y="1030336"/>
                </a:moveTo>
                <a:lnTo>
                  <a:pt x="792693" y="1031296"/>
                </a:lnTo>
                <a:lnTo>
                  <a:pt x="792693" y="1031316"/>
                </a:lnTo>
                <a:close/>
                <a:moveTo>
                  <a:pt x="355600" y="1030288"/>
                </a:moveTo>
                <a:lnTo>
                  <a:pt x="361851" y="1034257"/>
                </a:lnTo>
                <a:lnTo>
                  <a:pt x="362289" y="1034685"/>
                </a:lnTo>
                <a:lnTo>
                  <a:pt x="362030" y="1032670"/>
                </a:lnTo>
                <a:lnTo>
                  <a:pt x="369888" y="1038226"/>
                </a:lnTo>
                <a:lnTo>
                  <a:pt x="368830" y="1038226"/>
                </a:lnTo>
                <a:lnTo>
                  <a:pt x="374849" y="1043781"/>
                </a:lnTo>
                <a:cubicBezTo>
                  <a:pt x="375709" y="1044575"/>
                  <a:pt x="375709" y="1044575"/>
                  <a:pt x="375709" y="1044575"/>
                </a:cubicBezTo>
                <a:cubicBezTo>
                  <a:pt x="372269" y="1044575"/>
                  <a:pt x="368829" y="1042988"/>
                  <a:pt x="367109" y="1041400"/>
                </a:cubicBezTo>
                <a:lnTo>
                  <a:pt x="368828" y="1038226"/>
                </a:lnTo>
                <a:lnTo>
                  <a:pt x="367209" y="1038226"/>
                </a:lnTo>
                <a:lnTo>
                  <a:pt x="366316" y="1038226"/>
                </a:lnTo>
                <a:lnTo>
                  <a:pt x="363637" y="1038226"/>
                </a:lnTo>
                <a:cubicBezTo>
                  <a:pt x="362744" y="1038226"/>
                  <a:pt x="362744" y="1038226"/>
                  <a:pt x="362744" y="1038226"/>
                </a:cubicBezTo>
                <a:lnTo>
                  <a:pt x="362598" y="1037092"/>
                </a:lnTo>
                <a:close/>
                <a:moveTo>
                  <a:pt x="751682" y="1030288"/>
                </a:moveTo>
                <a:lnTo>
                  <a:pt x="751281" y="1031067"/>
                </a:lnTo>
                <a:lnTo>
                  <a:pt x="752135" y="1030580"/>
                </a:lnTo>
                <a:lnTo>
                  <a:pt x="751111" y="1031398"/>
                </a:lnTo>
                <a:lnTo>
                  <a:pt x="750242" y="1033088"/>
                </a:lnTo>
                <a:lnTo>
                  <a:pt x="752135" y="1031433"/>
                </a:lnTo>
                <a:lnTo>
                  <a:pt x="753091" y="1031314"/>
                </a:lnTo>
                <a:lnTo>
                  <a:pt x="752476" y="1030288"/>
                </a:lnTo>
                <a:lnTo>
                  <a:pt x="752575" y="1030288"/>
                </a:lnTo>
                <a:lnTo>
                  <a:pt x="755254" y="1030288"/>
                </a:lnTo>
                <a:lnTo>
                  <a:pt x="757933" y="1030288"/>
                </a:lnTo>
                <a:lnTo>
                  <a:pt x="758032" y="1030288"/>
                </a:lnTo>
                <a:cubicBezTo>
                  <a:pt x="758826" y="1030288"/>
                  <a:pt x="758826" y="1030288"/>
                  <a:pt x="758826" y="1030288"/>
                </a:cubicBezTo>
                <a:lnTo>
                  <a:pt x="758551" y="1030632"/>
                </a:lnTo>
                <a:lnTo>
                  <a:pt x="758973" y="1030580"/>
                </a:lnTo>
                <a:lnTo>
                  <a:pt x="758437" y="1030774"/>
                </a:lnTo>
                <a:lnTo>
                  <a:pt x="758032" y="1031280"/>
                </a:lnTo>
                <a:lnTo>
                  <a:pt x="752477" y="1038225"/>
                </a:lnTo>
                <a:lnTo>
                  <a:pt x="754857" y="1034257"/>
                </a:lnTo>
                <a:lnTo>
                  <a:pt x="753782" y="1032465"/>
                </a:lnTo>
                <a:lnTo>
                  <a:pt x="749823" y="1033903"/>
                </a:lnTo>
                <a:lnTo>
                  <a:pt x="749365" y="1034793"/>
                </a:lnTo>
                <a:lnTo>
                  <a:pt x="749087" y="1034382"/>
                </a:lnTo>
                <a:lnTo>
                  <a:pt x="745298" y="1037410"/>
                </a:lnTo>
                <a:lnTo>
                  <a:pt x="749144" y="1034048"/>
                </a:lnTo>
                <a:lnTo>
                  <a:pt x="750724" y="1031707"/>
                </a:lnTo>
                <a:lnTo>
                  <a:pt x="747862" y="1033995"/>
                </a:lnTo>
                <a:lnTo>
                  <a:pt x="745982" y="1034678"/>
                </a:lnTo>
                <a:lnTo>
                  <a:pt x="746153" y="1033995"/>
                </a:lnTo>
                <a:lnTo>
                  <a:pt x="751078" y="1031183"/>
                </a:lnTo>
                <a:close/>
                <a:moveTo>
                  <a:pt x="403225" y="1030288"/>
                </a:moveTo>
                <a:cubicBezTo>
                  <a:pt x="406599" y="1034257"/>
                  <a:pt x="408285" y="1036242"/>
                  <a:pt x="409129" y="1037234"/>
                </a:cubicBezTo>
                <a:lnTo>
                  <a:pt x="409453" y="1037615"/>
                </a:lnTo>
                <a:lnTo>
                  <a:pt x="409972" y="1038226"/>
                </a:lnTo>
                <a:lnTo>
                  <a:pt x="409550" y="1038102"/>
                </a:lnTo>
                <a:lnTo>
                  <a:pt x="406599" y="1037234"/>
                </a:lnTo>
                <a:cubicBezTo>
                  <a:pt x="404912" y="1036242"/>
                  <a:pt x="403225" y="1034257"/>
                  <a:pt x="403225" y="1030288"/>
                </a:cubicBezTo>
                <a:close/>
                <a:moveTo>
                  <a:pt x="355601" y="1030288"/>
                </a:moveTo>
                <a:lnTo>
                  <a:pt x="361851" y="1031280"/>
                </a:lnTo>
                <a:lnTo>
                  <a:pt x="362030" y="1032670"/>
                </a:lnTo>
                <a:lnTo>
                  <a:pt x="360065" y="1031280"/>
                </a:lnTo>
                <a:close/>
                <a:moveTo>
                  <a:pt x="349251" y="1030288"/>
                </a:moveTo>
                <a:lnTo>
                  <a:pt x="349350" y="1030288"/>
                </a:lnTo>
                <a:lnTo>
                  <a:pt x="350045" y="1030288"/>
                </a:lnTo>
                <a:lnTo>
                  <a:pt x="352922" y="1030288"/>
                </a:lnTo>
                <a:lnTo>
                  <a:pt x="354013" y="1030288"/>
                </a:lnTo>
                <a:lnTo>
                  <a:pt x="355283" y="1030288"/>
                </a:lnTo>
                <a:lnTo>
                  <a:pt x="355600" y="1030288"/>
                </a:lnTo>
                <a:lnTo>
                  <a:pt x="355601" y="1030288"/>
                </a:lnTo>
                <a:lnTo>
                  <a:pt x="355600" y="1030288"/>
                </a:lnTo>
                <a:lnTo>
                  <a:pt x="351791" y="1031082"/>
                </a:lnTo>
                <a:lnTo>
                  <a:pt x="350839" y="1031280"/>
                </a:lnTo>
                <a:lnTo>
                  <a:pt x="355057" y="1037432"/>
                </a:lnTo>
                <a:lnTo>
                  <a:pt x="355072" y="1037432"/>
                </a:lnTo>
                <a:lnTo>
                  <a:pt x="355237" y="1037432"/>
                </a:lnTo>
                <a:lnTo>
                  <a:pt x="358512" y="1037432"/>
                </a:lnTo>
                <a:cubicBezTo>
                  <a:pt x="360231" y="1037432"/>
                  <a:pt x="361951" y="1037432"/>
                  <a:pt x="361951" y="1037432"/>
                </a:cubicBezTo>
                <a:lnTo>
                  <a:pt x="361951" y="1038226"/>
                </a:lnTo>
                <a:lnTo>
                  <a:pt x="361951" y="1043683"/>
                </a:lnTo>
                <a:lnTo>
                  <a:pt x="361951" y="1044259"/>
                </a:lnTo>
                <a:lnTo>
                  <a:pt x="361951" y="1044575"/>
                </a:lnTo>
                <a:lnTo>
                  <a:pt x="361951" y="1044576"/>
                </a:lnTo>
                <a:lnTo>
                  <a:pt x="361950" y="1044575"/>
                </a:lnTo>
                <a:lnTo>
                  <a:pt x="358776" y="1044575"/>
                </a:lnTo>
                <a:lnTo>
                  <a:pt x="357387" y="1044575"/>
                </a:lnTo>
                <a:lnTo>
                  <a:pt x="357189" y="1044575"/>
                </a:lnTo>
                <a:lnTo>
                  <a:pt x="356395" y="1044575"/>
                </a:lnTo>
                <a:cubicBezTo>
                  <a:pt x="355601" y="1044575"/>
                  <a:pt x="355601" y="1044575"/>
                  <a:pt x="355601" y="1044575"/>
                </a:cubicBezTo>
                <a:lnTo>
                  <a:pt x="355601" y="1044259"/>
                </a:lnTo>
                <a:lnTo>
                  <a:pt x="355601" y="1043781"/>
                </a:lnTo>
                <a:lnTo>
                  <a:pt x="355601" y="1040230"/>
                </a:lnTo>
                <a:lnTo>
                  <a:pt x="354429" y="1039787"/>
                </a:lnTo>
                <a:lnTo>
                  <a:pt x="353696" y="1040765"/>
                </a:lnTo>
                <a:lnTo>
                  <a:pt x="349253" y="1038226"/>
                </a:lnTo>
                <a:lnTo>
                  <a:pt x="349251" y="1038226"/>
                </a:lnTo>
                <a:lnTo>
                  <a:pt x="349252" y="1038226"/>
                </a:lnTo>
                <a:lnTo>
                  <a:pt x="349251" y="1038225"/>
                </a:lnTo>
                <a:lnTo>
                  <a:pt x="349253" y="1038225"/>
                </a:lnTo>
                <a:lnTo>
                  <a:pt x="349747" y="1038019"/>
                </a:lnTo>
                <a:lnTo>
                  <a:pt x="349251" y="1037832"/>
                </a:lnTo>
                <a:lnTo>
                  <a:pt x="348612" y="1037591"/>
                </a:lnTo>
                <a:lnTo>
                  <a:pt x="348192" y="1037432"/>
                </a:lnTo>
                <a:lnTo>
                  <a:pt x="349251" y="1037432"/>
                </a:lnTo>
                <a:lnTo>
                  <a:pt x="351157" y="1037432"/>
                </a:lnTo>
                <a:lnTo>
                  <a:pt x="351632" y="1037234"/>
                </a:lnTo>
                <a:lnTo>
                  <a:pt x="349251" y="1030288"/>
                </a:lnTo>
                <a:close/>
                <a:moveTo>
                  <a:pt x="287338" y="1030288"/>
                </a:moveTo>
                <a:cubicBezTo>
                  <a:pt x="287338" y="1030288"/>
                  <a:pt x="287338" y="1030288"/>
                  <a:pt x="288132" y="1030288"/>
                </a:cubicBezTo>
                <a:lnTo>
                  <a:pt x="289719" y="1030288"/>
                </a:lnTo>
                <a:lnTo>
                  <a:pt x="293688" y="1030288"/>
                </a:lnTo>
                <a:cubicBezTo>
                  <a:pt x="287338" y="1038226"/>
                  <a:pt x="287338" y="1030288"/>
                  <a:pt x="287338" y="1030288"/>
                </a:cubicBezTo>
                <a:close/>
                <a:moveTo>
                  <a:pt x="812801" y="1030287"/>
                </a:moveTo>
                <a:cubicBezTo>
                  <a:pt x="812801" y="1030287"/>
                  <a:pt x="820739" y="1030287"/>
                  <a:pt x="820739" y="1030287"/>
                </a:cubicBezTo>
                <a:cubicBezTo>
                  <a:pt x="812801" y="1038225"/>
                  <a:pt x="812801" y="1030287"/>
                  <a:pt x="812801" y="1030287"/>
                </a:cubicBezTo>
                <a:close/>
                <a:moveTo>
                  <a:pt x="280111" y="1029773"/>
                </a:moveTo>
                <a:lnTo>
                  <a:pt x="280194" y="1030287"/>
                </a:lnTo>
                <a:lnTo>
                  <a:pt x="280195" y="1030287"/>
                </a:lnTo>
                <a:lnTo>
                  <a:pt x="280614" y="1030068"/>
                </a:lnTo>
                <a:close/>
                <a:moveTo>
                  <a:pt x="785813" y="1028844"/>
                </a:moveTo>
                <a:lnTo>
                  <a:pt x="785813" y="1030486"/>
                </a:lnTo>
                <a:lnTo>
                  <a:pt x="778934" y="1031346"/>
                </a:lnTo>
                <a:cubicBezTo>
                  <a:pt x="778934" y="1031346"/>
                  <a:pt x="780654" y="1031346"/>
                  <a:pt x="783233" y="1030486"/>
                </a:cubicBezTo>
                <a:close/>
                <a:moveTo>
                  <a:pt x="280989" y="1028433"/>
                </a:moveTo>
                <a:lnTo>
                  <a:pt x="280989" y="1029872"/>
                </a:lnTo>
                <a:lnTo>
                  <a:pt x="282092" y="1029296"/>
                </a:lnTo>
                <a:close/>
                <a:moveTo>
                  <a:pt x="505982" y="1028096"/>
                </a:moveTo>
                <a:lnTo>
                  <a:pt x="512819" y="1030580"/>
                </a:lnTo>
                <a:cubicBezTo>
                  <a:pt x="512819" y="1030580"/>
                  <a:pt x="511110" y="1030580"/>
                  <a:pt x="509401" y="1030580"/>
                </a:cubicBezTo>
                <a:lnTo>
                  <a:pt x="506837" y="1030580"/>
                </a:lnTo>
                <a:cubicBezTo>
                  <a:pt x="505982" y="1030580"/>
                  <a:pt x="505982" y="1030580"/>
                  <a:pt x="505982" y="1030580"/>
                </a:cubicBezTo>
                <a:close/>
                <a:moveTo>
                  <a:pt x="276332" y="1027553"/>
                </a:moveTo>
                <a:lnTo>
                  <a:pt x="274110" y="1030287"/>
                </a:lnTo>
                <a:lnTo>
                  <a:pt x="271480" y="1028900"/>
                </a:lnTo>
                <a:lnTo>
                  <a:pt x="272815" y="1030287"/>
                </a:lnTo>
                <a:lnTo>
                  <a:pt x="273051" y="1030287"/>
                </a:lnTo>
                <a:lnTo>
                  <a:pt x="273448" y="1030287"/>
                </a:lnTo>
                <a:lnTo>
                  <a:pt x="274110" y="1030287"/>
                </a:lnTo>
                <a:lnTo>
                  <a:pt x="276623" y="1030287"/>
                </a:lnTo>
                <a:lnTo>
                  <a:pt x="279302" y="1030287"/>
                </a:lnTo>
                <a:lnTo>
                  <a:pt x="280193" y="1030287"/>
                </a:lnTo>
                <a:lnTo>
                  <a:pt x="279301" y="1029494"/>
                </a:lnTo>
                <a:lnTo>
                  <a:pt x="278645" y="1028911"/>
                </a:lnTo>
                <a:close/>
                <a:moveTo>
                  <a:pt x="795000" y="1026852"/>
                </a:moveTo>
                <a:lnTo>
                  <a:pt x="795656" y="1028382"/>
                </a:lnTo>
                <a:lnTo>
                  <a:pt x="794545" y="1029493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3751" y="1030287"/>
                  <a:pt x="793751" y="1028700"/>
                  <a:pt x="794545" y="1027112"/>
                </a:cubicBezTo>
                <a:close/>
                <a:moveTo>
                  <a:pt x="803762" y="1026626"/>
                </a:moveTo>
                <a:lnTo>
                  <a:pt x="803276" y="1027112"/>
                </a:lnTo>
                <a:cubicBezTo>
                  <a:pt x="801688" y="1028700"/>
                  <a:pt x="800101" y="1030287"/>
                  <a:pt x="800101" y="1030287"/>
                </a:cubicBezTo>
                <a:close/>
                <a:moveTo>
                  <a:pt x="362811" y="1026187"/>
                </a:moveTo>
                <a:lnTo>
                  <a:pt x="367594" y="1030287"/>
                </a:lnTo>
                <a:lnTo>
                  <a:pt x="367969" y="1030287"/>
                </a:lnTo>
                <a:cubicBezTo>
                  <a:pt x="368829" y="1030287"/>
                  <a:pt x="368829" y="1030287"/>
                  <a:pt x="368829" y="1030287"/>
                </a:cubicBezTo>
                <a:lnTo>
                  <a:pt x="368829" y="1030906"/>
                </a:lnTo>
                <a:lnTo>
                  <a:pt x="368255" y="1030854"/>
                </a:lnTo>
                <a:lnTo>
                  <a:pt x="368829" y="1031346"/>
                </a:lnTo>
                <a:lnTo>
                  <a:pt x="368829" y="1031138"/>
                </a:lnTo>
                <a:lnTo>
                  <a:pt x="368829" y="1031082"/>
                </a:lnTo>
                <a:lnTo>
                  <a:pt x="368829" y="1030906"/>
                </a:lnTo>
                <a:lnTo>
                  <a:pt x="370792" y="1031082"/>
                </a:lnTo>
                <a:lnTo>
                  <a:pt x="371409" y="1031138"/>
                </a:lnTo>
                <a:lnTo>
                  <a:pt x="371560" y="1031347"/>
                </a:lnTo>
                <a:lnTo>
                  <a:pt x="371874" y="1031782"/>
                </a:lnTo>
                <a:lnTo>
                  <a:pt x="374849" y="1032207"/>
                </a:lnTo>
                <a:lnTo>
                  <a:pt x="375507" y="1036812"/>
                </a:lnTo>
                <a:lnTo>
                  <a:pt x="375708" y="1037091"/>
                </a:lnTo>
                <a:lnTo>
                  <a:pt x="375547" y="1037091"/>
                </a:lnTo>
                <a:lnTo>
                  <a:pt x="375582" y="1037339"/>
                </a:lnTo>
                <a:lnTo>
                  <a:pt x="375708" y="1037091"/>
                </a:lnTo>
                <a:cubicBezTo>
                  <a:pt x="375708" y="1037091"/>
                  <a:pt x="377428" y="1037091"/>
                  <a:pt x="379148" y="1037941"/>
                </a:cubicBezTo>
                <a:lnTo>
                  <a:pt x="379313" y="1038226"/>
                </a:lnTo>
                <a:lnTo>
                  <a:pt x="380635" y="1040516"/>
                </a:lnTo>
                <a:lnTo>
                  <a:pt x="382587" y="1043894"/>
                </a:lnTo>
                <a:cubicBezTo>
                  <a:pt x="379148" y="1043894"/>
                  <a:pt x="375708" y="1042193"/>
                  <a:pt x="373988" y="1040492"/>
                </a:cubicBezTo>
                <a:lnTo>
                  <a:pt x="375134" y="1038226"/>
                </a:lnTo>
                <a:lnTo>
                  <a:pt x="375404" y="1037692"/>
                </a:lnTo>
                <a:lnTo>
                  <a:pt x="375060" y="1037091"/>
                </a:lnTo>
                <a:lnTo>
                  <a:pt x="374848" y="1037091"/>
                </a:lnTo>
                <a:lnTo>
                  <a:pt x="372269" y="1037091"/>
                </a:lnTo>
                <a:lnTo>
                  <a:pt x="369689" y="1037091"/>
                </a:lnTo>
                <a:cubicBezTo>
                  <a:pt x="368829" y="1037091"/>
                  <a:pt x="368829" y="1037091"/>
                  <a:pt x="368829" y="1037091"/>
                </a:cubicBezTo>
                <a:lnTo>
                  <a:pt x="368829" y="1031347"/>
                </a:lnTo>
                <a:lnTo>
                  <a:pt x="366250" y="1031347"/>
                </a:lnTo>
                <a:lnTo>
                  <a:pt x="365391" y="1031347"/>
                </a:lnTo>
                <a:lnTo>
                  <a:pt x="364531" y="1031347"/>
                </a:lnTo>
                <a:lnTo>
                  <a:pt x="363022" y="1031347"/>
                </a:lnTo>
                <a:lnTo>
                  <a:pt x="361951" y="1031347"/>
                </a:lnTo>
                <a:lnTo>
                  <a:pt x="362102" y="1030438"/>
                </a:lnTo>
                <a:lnTo>
                  <a:pt x="361951" y="1030288"/>
                </a:lnTo>
                <a:lnTo>
                  <a:pt x="362103" y="1030438"/>
                </a:lnTo>
                <a:lnTo>
                  <a:pt x="362125" y="1030303"/>
                </a:lnTo>
                <a:lnTo>
                  <a:pt x="361951" y="1030287"/>
                </a:lnTo>
                <a:lnTo>
                  <a:pt x="362128" y="1030287"/>
                </a:lnTo>
                <a:close/>
                <a:moveTo>
                  <a:pt x="785813" y="1026014"/>
                </a:moveTo>
                <a:lnTo>
                  <a:pt x="785813" y="1026724"/>
                </a:lnTo>
                <a:lnTo>
                  <a:pt x="784094" y="1027906"/>
                </a:lnTo>
                <a:lnTo>
                  <a:pt x="780515" y="1028929"/>
                </a:lnTo>
                <a:lnTo>
                  <a:pt x="782374" y="1027906"/>
                </a:lnTo>
                <a:close/>
                <a:moveTo>
                  <a:pt x="792693" y="1025326"/>
                </a:moveTo>
                <a:lnTo>
                  <a:pt x="792693" y="1027906"/>
                </a:lnTo>
                <a:lnTo>
                  <a:pt x="792693" y="1030287"/>
                </a:lnTo>
                <a:lnTo>
                  <a:pt x="793751" y="1030287"/>
                </a:lnTo>
                <a:lnTo>
                  <a:pt x="793749" y="1030288"/>
                </a:lnTo>
                <a:lnTo>
                  <a:pt x="793750" y="1030288"/>
                </a:lnTo>
                <a:lnTo>
                  <a:pt x="793751" y="1030288"/>
                </a:lnTo>
                <a:lnTo>
                  <a:pt x="793745" y="1030294"/>
                </a:lnTo>
                <a:lnTo>
                  <a:pt x="790179" y="1034256"/>
                </a:lnTo>
                <a:cubicBezTo>
                  <a:pt x="788393" y="1036241"/>
                  <a:pt x="786607" y="1038225"/>
                  <a:pt x="786607" y="1038225"/>
                </a:cubicBezTo>
                <a:cubicBezTo>
                  <a:pt x="783035" y="1038225"/>
                  <a:pt x="783035" y="1038225"/>
                  <a:pt x="783035" y="1038225"/>
                </a:cubicBezTo>
                <a:lnTo>
                  <a:pt x="779467" y="1038225"/>
                </a:lnTo>
                <a:lnTo>
                  <a:pt x="779463" y="1038226"/>
                </a:lnTo>
                <a:lnTo>
                  <a:pt x="779465" y="1038225"/>
                </a:lnTo>
                <a:lnTo>
                  <a:pt x="779464" y="1038225"/>
                </a:lnTo>
                <a:lnTo>
                  <a:pt x="779463" y="1038225"/>
                </a:lnTo>
                <a:lnTo>
                  <a:pt x="779465" y="1038225"/>
                </a:lnTo>
                <a:lnTo>
                  <a:pt x="784009" y="1035340"/>
                </a:lnTo>
                <a:lnTo>
                  <a:pt x="783035" y="1037234"/>
                </a:lnTo>
                <a:lnTo>
                  <a:pt x="779470" y="1038224"/>
                </a:lnTo>
                <a:lnTo>
                  <a:pt x="785813" y="1037343"/>
                </a:lnTo>
                <a:lnTo>
                  <a:pt x="786607" y="1037233"/>
                </a:lnTo>
                <a:lnTo>
                  <a:pt x="792662" y="1031346"/>
                </a:lnTo>
                <a:lnTo>
                  <a:pt x="792641" y="1031346"/>
                </a:lnTo>
                <a:lnTo>
                  <a:pt x="787500" y="1036242"/>
                </a:lnTo>
                <a:lnTo>
                  <a:pt x="787063" y="1033327"/>
                </a:lnTo>
                <a:lnTo>
                  <a:pt x="785893" y="1033859"/>
                </a:lnTo>
                <a:lnTo>
                  <a:pt x="785798" y="1033885"/>
                </a:lnTo>
                <a:lnTo>
                  <a:pt x="785714" y="1034257"/>
                </a:lnTo>
                <a:lnTo>
                  <a:pt x="784010" y="1035339"/>
                </a:lnTo>
                <a:lnTo>
                  <a:pt x="784009" y="1035340"/>
                </a:lnTo>
                <a:lnTo>
                  <a:pt x="784009" y="1035339"/>
                </a:lnTo>
                <a:lnTo>
                  <a:pt x="784587" y="1034215"/>
                </a:lnTo>
                <a:lnTo>
                  <a:pt x="772796" y="1037431"/>
                </a:lnTo>
                <a:lnTo>
                  <a:pt x="785813" y="1030774"/>
                </a:lnTo>
                <a:lnTo>
                  <a:pt x="785813" y="1030486"/>
                </a:lnTo>
                <a:lnTo>
                  <a:pt x="786403" y="1029970"/>
                </a:lnTo>
                <a:lnTo>
                  <a:pt x="786127" y="1030614"/>
                </a:lnTo>
                <a:lnTo>
                  <a:pt x="786551" y="1030397"/>
                </a:lnTo>
                <a:lnTo>
                  <a:pt x="786607" y="1030288"/>
                </a:lnTo>
                <a:lnTo>
                  <a:pt x="786586" y="1030379"/>
                </a:lnTo>
                <a:lnTo>
                  <a:pt x="786618" y="1030363"/>
                </a:lnTo>
                <a:lnTo>
                  <a:pt x="786607" y="1030288"/>
                </a:lnTo>
                <a:lnTo>
                  <a:pt x="786764" y="1030288"/>
                </a:lnTo>
                <a:lnTo>
                  <a:pt x="786766" y="1030287"/>
                </a:lnTo>
                <a:lnTo>
                  <a:pt x="786872" y="1030287"/>
                </a:lnTo>
                <a:lnTo>
                  <a:pt x="787023" y="1030287"/>
                </a:lnTo>
                <a:close/>
                <a:moveTo>
                  <a:pt x="342305" y="1024732"/>
                </a:moveTo>
                <a:lnTo>
                  <a:pt x="345282" y="1027113"/>
                </a:lnTo>
                <a:cubicBezTo>
                  <a:pt x="347267" y="1028701"/>
                  <a:pt x="349251" y="1030288"/>
                  <a:pt x="349251" y="1030288"/>
                </a:cubicBezTo>
                <a:cubicBezTo>
                  <a:pt x="345282" y="1027113"/>
                  <a:pt x="343298" y="1025526"/>
                  <a:pt x="342305" y="1024732"/>
                </a:cubicBezTo>
                <a:close/>
                <a:moveTo>
                  <a:pt x="393200" y="1024670"/>
                </a:moveTo>
                <a:lnTo>
                  <a:pt x="396580" y="1030580"/>
                </a:lnTo>
                <a:lnTo>
                  <a:pt x="390623" y="1025372"/>
                </a:lnTo>
                <a:close/>
                <a:moveTo>
                  <a:pt x="792693" y="1024466"/>
                </a:moveTo>
                <a:lnTo>
                  <a:pt x="786403" y="1029970"/>
                </a:lnTo>
                <a:lnTo>
                  <a:pt x="787287" y="1027906"/>
                </a:lnTo>
                <a:close/>
                <a:moveTo>
                  <a:pt x="792693" y="1024466"/>
                </a:moveTo>
                <a:cubicBezTo>
                  <a:pt x="792693" y="1024466"/>
                  <a:pt x="792693" y="1024466"/>
                  <a:pt x="791833" y="1025326"/>
                </a:cubicBezTo>
                <a:lnTo>
                  <a:pt x="786872" y="1030287"/>
                </a:lnTo>
                <a:close/>
                <a:moveTo>
                  <a:pt x="785813" y="1024466"/>
                </a:moveTo>
                <a:cubicBezTo>
                  <a:pt x="787533" y="1024466"/>
                  <a:pt x="787533" y="1024896"/>
                  <a:pt x="786673" y="1025541"/>
                </a:cubicBezTo>
                <a:lnTo>
                  <a:pt x="785813" y="1026014"/>
                </a:lnTo>
                <a:close/>
                <a:moveTo>
                  <a:pt x="785813" y="1024466"/>
                </a:moveTo>
                <a:cubicBezTo>
                  <a:pt x="789253" y="1024466"/>
                  <a:pt x="789253" y="1024466"/>
                  <a:pt x="788393" y="1025326"/>
                </a:cubicBezTo>
                <a:lnTo>
                  <a:pt x="787287" y="1027906"/>
                </a:lnTo>
                <a:lnTo>
                  <a:pt x="785813" y="1028844"/>
                </a:lnTo>
                <a:lnTo>
                  <a:pt x="785813" y="1027906"/>
                </a:lnTo>
                <a:lnTo>
                  <a:pt x="785813" y="1026724"/>
                </a:lnTo>
                <a:lnTo>
                  <a:pt x="787533" y="1025541"/>
                </a:lnTo>
                <a:cubicBezTo>
                  <a:pt x="787963" y="1024896"/>
                  <a:pt x="787533" y="1024466"/>
                  <a:pt x="785813" y="1024466"/>
                </a:cubicBezTo>
                <a:close/>
                <a:moveTo>
                  <a:pt x="388516" y="1024450"/>
                </a:moveTo>
                <a:lnTo>
                  <a:pt x="389743" y="1024603"/>
                </a:lnTo>
                <a:lnTo>
                  <a:pt x="390623" y="1025372"/>
                </a:lnTo>
                <a:lnTo>
                  <a:pt x="387284" y="1026282"/>
                </a:lnTo>
                <a:lnTo>
                  <a:pt x="386797" y="1025430"/>
                </a:lnTo>
                <a:close/>
                <a:moveTo>
                  <a:pt x="328437" y="1024256"/>
                </a:moveTo>
                <a:cubicBezTo>
                  <a:pt x="331789" y="1027590"/>
                  <a:pt x="331789" y="1027590"/>
                  <a:pt x="331789" y="1026756"/>
                </a:cubicBezTo>
                <a:lnTo>
                  <a:pt x="332241" y="1026418"/>
                </a:lnTo>
                <a:lnTo>
                  <a:pt x="332703" y="1026680"/>
                </a:lnTo>
                <a:lnTo>
                  <a:pt x="334302" y="1027590"/>
                </a:lnTo>
                <a:cubicBezTo>
                  <a:pt x="335140" y="1029256"/>
                  <a:pt x="335140" y="1030923"/>
                  <a:pt x="335140" y="1030923"/>
                </a:cubicBezTo>
                <a:lnTo>
                  <a:pt x="328437" y="1030479"/>
                </a:lnTo>
                <a:lnTo>
                  <a:pt x="328437" y="1025089"/>
                </a:lnTo>
                <a:cubicBezTo>
                  <a:pt x="328437" y="1024256"/>
                  <a:pt x="328437" y="1024256"/>
                  <a:pt x="328437" y="1024256"/>
                </a:cubicBezTo>
                <a:close/>
                <a:moveTo>
                  <a:pt x="328437" y="1024256"/>
                </a:moveTo>
                <a:cubicBezTo>
                  <a:pt x="328437" y="1024256"/>
                  <a:pt x="328437" y="1024256"/>
                  <a:pt x="335140" y="1024256"/>
                </a:cubicBezTo>
                <a:lnTo>
                  <a:pt x="332459" y="1026256"/>
                </a:lnTo>
                <a:lnTo>
                  <a:pt x="332241" y="1026418"/>
                </a:lnTo>
                <a:close/>
                <a:moveTo>
                  <a:pt x="321734" y="1024256"/>
                </a:moveTo>
                <a:cubicBezTo>
                  <a:pt x="321734" y="1024256"/>
                  <a:pt x="323410" y="1024256"/>
                  <a:pt x="325086" y="1025089"/>
                </a:cubicBezTo>
                <a:lnTo>
                  <a:pt x="326263" y="1027139"/>
                </a:lnTo>
                <a:lnTo>
                  <a:pt x="328172" y="1030461"/>
                </a:lnTo>
                <a:lnTo>
                  <a:pt x="328084" y="1030455"/>
                </a:lnTo>
                <a:lnTo>
                  <a:pt x="322572" y="1030090"/>
                </a:lnTo>
                <a:close/>
                <a:moveTo>
                  <a:pt x="315032" y="1024256"/>
                </a:moveTo>
                <a:cubicBezTo>
                  <a:pt x="315032" y="1027590"/>
                  <a:pt x="316708" y="1029256"/>
                  <a:pt x="318383" y="1030090"/>
                </a:cubicBezTo>
                <a:lnTo>
                  <a:pt x="319053" y="1030257"/>
                </a:lnTo>
                <a:lnTo>
                  <a:pt x="318863" y="1030288"/>
                </a:lnTo>
                <a:lnTo>
                  <a:pt x="315032" y="1030923"/>
                </a:lnTo>
                <a:lnTo>
                  <a:pt x="314872" y="1030288"/>
                </a:lnTo>
                <a:lnTo>
                  <a:pt x="314194" y="1027590"/>
                </a:lnTo>
                <a:lnTo>
                  <a:pt x="312133" y="1026418"/>
                </a:lnTo>
                <a:close/>
                <a:moveTo>
                  <a:pt x="315032" y="1024256"/>
                </a:moveTo>
                <a:lnTo>
                  <a:pt x="321734" y="1029441"/>
                </a:lnTo>
                <a:lnTo>
                  <a:pt x="322572" y="1030090"/>
                </a:lnTo>
                <a:cubicBezTo>
                  <a:pt x="323410" y="1030923"/>
                  <a:pt x="325086" y="1030923"/>
                  <a:pt x="328437" y="1030923"/>
                </a:cubicBezTo>
                <a:cubicBezTo>
                  <a:pt x="328437" y="1030923"/>
                  <a:pt x="330113" y="1030923"/>
                  <a:pt x="331789" y="1030923"/>
                </a:cubicBezTo>
                <a:lnTo>
                  <a:pt x="332626" y="1030923"/>
                </a:lnTo>
                <a:lnTo>
                  <a:pt x="334302" y="1030923"/>
                </a:lnTo>
                <a:lnTo>
                  <a:pt x="335140" y="1030923"/>
                </a:lnTo>
                <a:cubicBezTo>
                  <a:pt x="341843" y="1030923"/>
                  <a:pt x="335140" y="1030923"/>
                  <a:pt x="335140" y="1024256"/>
                </a:cubicBezTo>
                <a:cubicBezTo>
                  <a:pt x="335140" y="1024256"/>
                  <a:pt x="341843" y="1030923"/>
                  <a:pt x="341843" y="1030923"/>
                </a:cubicBezTo>
                <a:cubicBezTo>
                  <a:pt x="340167" y="1030923"/>
                  <a:pt x="340167" y="1031340"/>
                  <a:pt x="340900" y="1031861"/>
                </a:cubicBezTo>
                <a:lnTo>
                  <a:pt x="341535" y="1032148"/>
                </a:lnTo>
                <a:lnTo>
                  <a:pt x="341005" y="1034257"/>
                </a:lnTo>
                <a:lnTo>
                  <a:pt x="335149" y="1037586"/>
                </a:lnTo>
                <a:lnTo>
                  <a:pt x="337941" y="1038325"/>
                </a:lnTo>
                <a:lnTo>
                  <a:pt x="338608" y="1039562"/>
                </a:lnTo>
                <a:lnTo>
                  <a:pt x="341005" y="1040925"/>
                </a:lnTo>
                <a:lnTo>
                  <a:pt x="341234" y="1041834"/>
                </a:lnTo>
                <a:lnTo>
                  <a:pt x="338992" y="1040273"/>
                </a:lnTo>
                <a:lnTo>
                  <a:pt x="341314" y="1044576"/>
                </a:lnTo>
                <a:cubicBezTo>
                  <a:pt x="341314" y="1044576"/>
                  <a:pt x="339627" y="1042790"/>
                  <a:pt x="337941" y="1041004"/>
                </a:cubicBezTo>
                <a:lnTo>
                  <a:pt x="336068" y="1039022"/>
                </a:lnTo>
                <a:lnTo>
                  <a:pt x="334717" y="1037591"/>
                </a:lnTo>
                <a:lnTo>
                  <a:pt x="335410" y="1038325"/>
                </a:lnTo>
                <a:lnTo>
                  <a:pt x="336068" y="1039022"/>
                </a:lnTo>
                <a:lnTo>
                  <a:pt x="341314" y="1044576"/>
                </a:lnTo>
                <a:lnTo>
                  <a:pt x="333621" y="1041614"/>
                </a:lnTo>
                <a:lnTo>
                  <a:pt x="335140" y="1044259"/>
                </a:lnTo>
                <a:lnTo>
                  <a:pt x="330448" y="1041592"/>
                </a:lnTo>
                <a:lnTo>
                  <a:pt x="330951" y="1040925"/>
                </a:lnTo>
                <a:lnTo>
                  <a:pt x="329197" y="1038598"/>
                </a:lnTo>
                <a:lnTo>
                  <a:pt x="328437" y="1037955"/>
                </a:lnTo>
                <a:lnTo>
                  <a:pt x="328437" y="1038022"/>
                </a:lnTo>
                <a:lnTo>
                  <a:pt x="328437" y="1040191"/>
                </a:lnTo>
                <a:lnTo>
                  <a:pt x="326657" y="1038633"/>
                </a:lnTo>
                <a:lnTo>
                  <a:pt x="328183" y="1037739"/>
                </a:lnTo>
                <a:lnTo>
                  <a:pt x="327820" y="1037432"/>
                </a:lnTo>
                <a:lnTo>
                  <a:pt x="327926" y="1037432"/>
                </a:lnTo>
                <a:lnTo>
                  <a:pt x="328397" y="1037432"/>
                </a:lnTo>
                <a:lnTo>
                  <a:pt x="327599" y="1034257"/>
                </a:lnTo>
                <a:lnTo>
                  <a:pt x="322821" y="1031541"/>
                </a:lnTo>
                <a:lnTo>
                  <a:pt x="321735" y="1030924"/>
                </a:lnTo>
                <a:lnTo>
                  <a:pt x="321735" y="1034257"/>
                </a:lnTo>
                <a:lnTo>
                  <a:pt x="321735" y="1037432"/>
                </a:lnTo>
                <a:lnTo>
                  <a:pt x="321735" y="1038226"/>
                </a:lnTo>
                <a:lnTo>
                  <a:pt x="321219" y="1037432"/>
                </a:lnTo>
                <a:lnTo>
                  <a:pt x="319155" y="1034257"/>
                </a:lnTo>
                <a:lnTo>
                  <a:pt x="321379" y="1030835"/>
                </a:lnTo>
                <a:lnTo>
                  <a:pt x="319180" y="1030288"/>
                </a:lnTo>
                <a:lnTo>
                  <a:pt x="319053" y="1030257"/>
                </a:lnTo>
                <a:lnTo>
                  <a:pt x="320059" y="1030090"/>
                </a:lnTo>
                <a:cubicBezTo>
                  <a:pt x="320059" y="1029256"/>
                  <a:pt x="318383" y="1027590"/>
                  <a:pt x="315032" y="1024256"/>
                </a:cubicBezTo>
                <a:close/>
                <a:moveTo>
                  <a:pt x="308329" y="1024256"/>
                </a:moveTo>
                <a:lnTo>
                  <a:pt x="312133" y="1026418"/>
                </a:lnTo>
                <a:lnTo>
                  <a:pt x="311681" y="1026756"/>
                </a:lnTo>
                <a:cubicBezTo>
                  <a:pt x="311681" y="1027590"/>
                  <a:pt x="311681" y="1027590"/>
                  <a:pt x="308329" y="1024256"/>
                </a:cubicBezTo>
                <a:close/>
                <a:moveTo>
                  <a:pt x="274279" y="1024094"/>
                </a:moveTo>
                <a:lnTo>
                  <a:pt x="275407" y="1025136"/>
                </a:lnTo>
                <a:lnTo>
                  <a:pt x="279301" y="1027113"/>
                </a:lnTo>
                <a:lnTo>
                  <a:pt x="279739" y="1027456"/>
                </a:lnTo>
                <a:lnTo>
                  <a:pt x="280056" y="1029427"/>
                </a:lnTo>
                <a:lnTo>
                  <a:pt x="280701" y="1030023"/>
                </a:lnTo>
                <a:lnTo>
                  <a:pt x="280921" y="1029908"/>
                </a:lnTo>
                <a:lnTo>
                  <a:pt x="280604" y="1028132"/>
                </a:lnTo>
                <a:lnTo>
                  <a:pt x="279739" y="1027456"/>
                </a:lnTo>
                <a:lnTo>
                  <a:pt x="279301" y="1024732"/>
                </a:lnTo>
                <a:close/>
                <a:moveTo>
                  <a:pt x="779463" y="1023938"/>
                </a:moveTo>
                <a:lnTo>
                  <a:pt x="781051" y="1023938"/>
                </a:lnTo>
                <a:lnTo>
                  <a:pt x="781051" y="1025526"/>
                </a:lnTo>
                <a:lnTo>
                  <a:pt x="779463" y="1025526"/>
                </a:lnTo>
                <a:close/>
                <a:moveTo>
                  <a:pt x="779067" y="1023938"/>
                </a:moveTo>
                <a:cubicBezTo>
                  <a:pt x="779067" y="1023938"/>
                  <a:pt x="777380" y="1025724"/>
                  <a:pt x="775693" y="1027510"/>
                </a:cubicBezTo>
                <a:lnTo>
                  <a:pt x="772911" y="1030456"/>
                </a:lnTo>
                <a:lnTo>
                  <a:pt x="773114" y="1030287"/>
                </a:lnTo>
                <a:lnTo>
                  <a:pt x="772470" y="1031003"/>
                </a:lnTo>
                <a:lnTo>
                  <a:pt x="779067" y="1027510"/>
                </a:lnTo>
                <a:cubicBezTo>
                  <a:pt x="780754" y="1025724"/>
                  <a:pt x="782440" y="1023938"/>
                  <a:pt x="785814" y="1023938"/>
                </a:cubicBezTo>
                <a:cubicBezTo>
                  <a:pt x="785814" y="1023938"/>
                  <a:pt x="784127" y="1025724"/>
                  <a:pt x="781597" y="1027510"/>
                </a:cubicBezTo>
                <a:lnTo>
                  <a:pt x="772440" y="1031036"/>
                </a:lnTo>
                <a:lnTo>
                  <a:pt x="772198" y="1031305"/>
                </a:lnTo>
                <a:lnTo>
                  <a:pt x="780515" y="1028929"/>
                </a:lnTo>
                <a:lnTo>
                  <a:pt x="778074" y="1030271"/>
                </a:lnTo>
                <a:cubicBezTo>
                  <a:pt x="777214" y="1030916"/>
                  <a:pt x="777214" y="1031346"/>
                  <a:pt x="778934" y="1031346"/>
                </a:cubicBezTo>
                <a:cubicBezTo>
                  <a:pt x="775494" y="1034785"/>
                  <a:pt x="773775" y="1036505"/>
                  <a:pt x="772055" y="1037365"/>
                </a:cubicBezTo>
                <a:lnTo>
                  <a:pt x="772055" y="1031464"/>
                </a:lnTo>
                <a:lnTo>
                  <a:pt x="769542" y="1034256"/>
                </a:lnTo>
                <a:lnTo>
                  <a:pt x="766685" y="1037431"/>
                </a:lnTo>
                <a:lnTo>
                  <a:pt x="771527" y="1037431"/>
                </a:lnTo>
                <a:lnTo>
                  <a:pt x="772055" y="1037365"/>
                </a:lnTo>
                <a:lnTo>
                  <a:pt x="772055" y="1037431"/>
                </a:lnTo>
                <a:lnTo>
                  <a:pt x="772796" y="1037431"/>
                </a:lnTo>
                <a:lnTo>
                  <a:pt x="772055" y="1037526"/>
                </a:lnTo>
                <a:lnTo>
                  <a:pt x="772055" y="1037621"/>
                </a:lnTo>
                <a:lnTo>
                  <a:pt x="772796" y="1037431"/>
                </a:lnTo>
                <a:lnTo>
                  <a:pt x="772055" y="1037810"/>
                </a:lnTo>
                <a:lnTo>
                  <a:pt x="772055" y="1038225"/>
                </a:lnTo>
                <a:lnTo>
                  <a:pt x="771243" y="1038225"/>
                </a:lnTo>
                <a:lnTo>
                  <a:pt x="768605" y="1039574"/>
                </a:lnTo>
                <a:lnTo>
                  <a:pt x="769303" y="1038324"/>
                </a:lnTo>
                <a:lnTo>
                  <a:pt x="769691" y="1038225"/>
                </a:lnTo>
                <a:lnTo>
                  <a:pt x="768615" y="1038225"/>
                </a:lnTo>
                <a:lnTo>
                  <a:pt x="766585" y="1038225"/>
                </a:lnTo>
                <a:lnTo>
                  <a:pt x="765811" y="1038324"/>
                </a:lnTo>
                <a:lnTo>
                  <a:pt x="765811" y="1038225"/>
                </a:lnTo>
                <a:lnTo>
                  <a:pt x="765176" y="1038225"/>
                </a:lnTo>
                <a:lnTo>
                  <a:pt x="765811" y="1038146"/>
                </a:lnTo>
                <a:lnTo>
                  <a:pt x="765811" y="1037431"/>
                </a:lnTo>
                <a:lnTo>
                  <a:pt x="766420" y="1037431"/>
                </a:lnTo>
                <a:lnTo>
                  <a:pt x="767868" y="1034876"/>
                </a:lnTo>
                <a:lnTo>
                  <a:pt x="765337" y="1035214"/>
                </a:lnTo>
                <a:lnTo>
                  <a:pt x="765509" y="1033876"/>
                </a:lnTo>
                <a:lnTo>
                  <a:pt x="763781" y="1034096"/>
                </a:lnTo>
                <a:cubicBezTo>
                  <a:pt x="763465" y="1033761"/>
                  <a:pt x="763886" y="1032868"/>
                  <a:pt x="765573" y="1031082"/>
                </a:cubicBezTo>
                <a:lnTo>
                  <a:pt x="765889" y="1030915"/>
                </a:lnTo>
                <a:lnTo>
                  <a:pt x="765970" y="1030288"/>
                </a:lnTo>
                <a:lnTo>
                  <a:pt x="765970" y="1030287"/>
                </a:lnTo>
                <a:lnTo>
                  <a:pt x="766399" y="1030645"/>
                </a:lnTo>
                <a:lnTo>
                  <a:pt x="772320" y="1027510"/>
                </a:lnTo>
                <a:cubicBezTo>
                  <a:pt x="774007" y="1027510"/>
                  <a:pt x="775693" y="1027510"/>
                  <a:pt x="779067" y="1023938"/>
                </a:cubicBezTo>
                <a:close/>
                <a:moveTo>
                  <a:pt x="758826" y="1023938"/>
                </a:moveTo>
                <a:cubicBezTo>
                  <a:pt x="765970" y="1023938"/>
                  <a:pt x="758826" y="1030288"/>
                  <a:pt x="765970" y="1023938"/>
                </a:cubicBezTo>
                <a:cubicBezTo>
                  <a:pt x="773114" y="1023938"/>
                  <a:pt x="765970" y="1030288"/>
                  <a:pt x="758826" y="1030288"/>
                </a:cubicBezTo>
                <a:cubicBezTo>
                  <a:pt x="758826" y="1030288"/>
                  <a:pt x="758826" y="1023938"/>
                  <a:pt x="758826" y="1023938"/>
                </a:cubicBezTo>
                <a:close/>
                <a:moveTo>
                  <a:pt x="752476" y="1023938"/>
                </a:moveTo>
                <a:lnTo>
                  <a:pt x="752575" y="1023938"/>
                </a:lnTo>
                <a:lnTo>
                  <a:pt x="755254" y="1023938"/>
                </a:lnTo>
                <a:lnTo>
                  <a:pt x="755651" y="1023938"/>
                </a:lnTo>
                <a:lnTo>
                  <a:pt x="758032" y="1023938"/>
                </a:lnTo>
                <a:lnTo>
                  <a:pt x="758825" y="1023938"/>
                </a:lnTo>
                <a:lnTo>
                  <a:pt x="758826" y="1023938"/>
                </a:lnTo>
                <a:cubicBezTo>
                  <a:pt x="758826" y="1023938"/>
                  <a:pt x="758826" y="1023938"/>
                  <a:pt x="752476" y="1030288"/>
                </a:cubicBezTo>
                <a:cubicBezTo>
                  <a:pt x="752476" y="1030288"/>
                  <a:pt x="752476" y="1023938"/>
                  <a:pt x="752476" y="1023938"/>
                </a:cubicBezTo>
                <a:close/>
                <a:moveTo>
                  <a:pt x="375708" y="1023938"/>
                </a:moveTo>
                <a:cubicBezTo>
                  <a:pt x="379148" y="1027510"/>
                  <a:pt x="380867" y="1029296"/>
                  <a:pt x="382587" y="1030189"/>
                </a:cubicBezTo>
                <a:lnTo>
                  <a:pt x="382990" y="1030241"/>
                </a:lnTo>
                <a:lnTo>
                  <a:pt x="383760" y="1027164"/>
                </a:lnTo>
                <a:lnTo>
                  <a:pt x="386241" y="1025748"/>
                </a:lnTo>
                <a:lnTo>
                  <a:pt x="387179" y="1026311"/>
                </a:lnTo>
                <a:lnTo>
                  <a:pt x="387284" y="1026282"/>
                </a:lnTo>
                <a:lnTo>
                  <a:pt x="389743" y="1030580"/>
                </a:lnTo>
                <a:cubicBezTo>
                  <a:pt x="386324" y="1030580"/>
                  <a:pt x="386324" y="1030580"/>
                  <a:pt x="386324" y="1030580"/>
                </a:cubicBezTo>
                <a:lnTo>
                  <a:pt x="385596" y="1030580"/>
                </a:lnTo>
                <a:lnTo>
                  <a:pt x="389467" y="1031082"/>
                </a:lnTo>
                <a:lnTo>
                  <a:pt x="386887" y="1031082"/>
                </a:lnTo>
                <a:lnTo>
                  <a:pt x="385167" y="1031082"/>
                </a:lnTo>
                <a:cubicBezTo>
                  <a:pt x="386027" y="1031082"/>
                  <a:pt x="386027" y="1031082"/>
                  <a:pt x="382587" y="1031082"/>
                </a:cubicBezTo>
                <a:cubicBezTo>
                  <a:pt x="382587" y="1031082"/>
                  <a:pt x="375708" y="1023938"/>
                  <a:pt x="375708" y="1023938"/>
                </a:cubicBezTo>
                <a:close/>
                <a:moveTo>
                  <a:pt x="341313" y="1023938"/>
                </a:moveTo>
                <a:cubicBezTo>
                  <a:pt x="341313" y="1023938"/>
                  <a:pt x="341313" y="1023938"/>
                  <a:pt x="348457" y="1030288"/>
                </a:cubicBezTo>
                <a:cubicBezTo>
                  <a:pt x="346671" y="1030288"/>
                  <a:pt x="344885" y="1030288"/>
                  <a:pt x="341313" y="1030288"/>
                </a:cubicBezTo>
                <a:cubicBezTo>
                  <a:pt x="341313" y="1030288"/>
                  <a:pt x="341313" y="1023938"/>
                  <a:pt x="341313" y="1023938"/>
                </a:cubicBezTo>
                <a:close/>
                <a:moveTo>
                  <a:pt x="293688" y="1023938"/>
                </a:moveTo>
                <a:lnTo>
                  <a:pt x="294680" y="1023938"/>
                </a:lnTo>
                <a:lnTo>
                  <a:pt x="297260" y="1023938"/>
                </a:lnTo>
                <a:cubicBezTo>
                  <a:pt x="299046" y="1023938"/>
                  <a:pt x="300832" y="1023938"/>
                  <a:pt x="300832" y="1023938"/>
                </a:cubicBezTo>
                <a:lnTo>
                  <a:pt x="301626" y="1023938"/>
                </a:lnTo>
                <a:lnTo>
                  <a:pt x="301152" y="1024223"/>
                </a:lnTo>
                <a:lnTo>
                  <a:pt x="304404" y="1027113"/>
                </a:lnTo>
                <a:lnTo>
                  <a:pt x="307952" y="1030266"/>
                </a:lnTo>
                <a:lnTo>
                  <a:pt x="304978" y="1025089"/>
                </a:lnTo>
                <a:cubicBezTo>
                  <a:pt x="303302" y="1024256"/>
                  <a:pt x="301626" y="1024256"/>
                  <a:pt x="301626" y="1024256"/>
                </a:cubicBezTo>
                <a:cubicBezTo>
                  <a:pt x="301626" y="1024256"/>
                  <a:pt x="303302" y="1024256"/>
                  <a:pt x="305815" y="1025089"/>
                </a:cubicBezTo>
                <a:lnTo>
                  <a:pt x="314028" y="1030288"/>
                </a:lnTo>
                <a:lnTo>
                  <a:pt x="314326" y="1030477"/>
                </a:lnTo>
                <a:lnTo>
                  <a:pt x="314326" y="1030288"/>
                </a:lnTo>
                <a:lnTo>
                  <a:pt x="314768" y="1030757"/>
                </a:lnTo>
                <a:lnTo>
                  <a:pt x="315032" y="1030923"/>
                </a:lnTo>
                <a:lnTo>
                  <a:pt x="314926" y="1030923"/>
                </a:lnTo>
                <a:lnTo>
                  <a:pt x="317700" y="1033860"/>
                </a:lnTo>
                <a:cubicBezTo>
                  <a:pt x="319386" y="1035646"/>
                  <a:pt x="321073" y="1037432"/>
                  <a:pt x="321073" y="1037432"/>
                </a:cubicBezTo>
                <a:cubicBezTo>
                  <a:pt x="321073" y="1037432"/>
                  <a:pt x="314326" y="1030288"/>
                  <a:pt x="314326" y="1037432"/>
                </a:cubicBezTo>
                <a:cubicBezTo>
                  <a:pt x="314326" y="1033860"/>
                  <a:pt x="314326" y="1032074"/>
                  <a:pt x="314326" y="1031181"/>
                </a:cubicBezTo>
                <a:lnTo>
                  <a:pt x="314326" y="1030923"/>
                </a:lnTo>
                <a:lnTo>
                  <a:pt x="314194" y="1030923"/>
                </a:lnTo>
                <a:cubicBezTo>
                  <a:pt x="311680" y="1030923"/>
                  <a:pt x="308329" y="1030923"/>
                  <a:pt x="308329" y="1030923"/>
                </a:cubicBezTo>
                <a:lnTo>
                  <a:pt x="307954" y="1030271"/>
                </a:lnTo>
                <a:lnTo>
                  <a:pt x="300832" y="1024732"/>
                </a:lnTo>
                <a:lnTo>
                  <a:pt x="300386" y="1024682"/>
                </a:lnTo>
                <a:lnTo>
                  <a:pt x="297657" y="1026319"/>
                </a:lnTo>
                <a:cubicBezTo>
                  <a:pt x="295673" y="1025526"/>
                  <a:pt x="293688" y="1023938"/>
                  <a:pt x="293688" y="1023938"/>
                </a:cubicBezTo>
                <a:close/>
                <a:moveTo>
                  <a:pt x="287338" y="1023938"/>
                </a:moveTo>
                <a:cubicBezTo>
                  <a:pt x="294482" y="1023938"/>
                  <a:pt x="301626" y="1030288"/>
                  <a:pt x="301626" y="1030288"/>
                </a:cubicBezTo>
                <a:cubicBezTo>
                  <a:pt x="301626" y="1030288"/>
                  <a:pt x="294482" y="1030288"/>
                  <a:pt x="287338" y="1023938"/>
                </a:cubicBezTo>
                <a:close/>
                <a:moveTo>
                  <a:pt x="812801" y="1023937"/>
                </a:moveTo>
                <a:cubicBezTo>
                  <a:pt x="812801" y="1023937"/>
                  <a:pt x="812801" y="1023937"/>
                  <a:pt x="812801" y="1030287"/>
                </a:cubicBezTo>
                <a:cubicBezTo>
                  <a:pt x="806451" y="1030287"/>
                  <a:pt x="812801" y="1023937"/>
                  <a:pt x="806451" y="1030287"/>
                </a:cubicBezTo>
                <a:cubicBezTo>
                  <a:pt x="800101" y="1030287"/>
                  <a:pt x="806451" y="1030287"/>
                  <a:pt x="812801" y="1023937"/>
                </a:cubicBezTo>
                <a:close/>
                <a:moveTo>
                  <a:pt x="806451" y="1023937"/>
                </a:moveTo>
                <a:lnTo>
                  <a:pt x="803762" y="1026626"/>
                </a:lnTo>
                <a:lnTo>
                  <a:pt x="805657" y="1024731"/>
                </a:lnTo>
                <a:cubicBezTo>
                  <a:pt x="806451" y="1023937"/>
                  <a:pt x="806451" y="1023937"/>
                  <a:pt x="806451" y="1023937"/>
                </a:cubicBezTo>
                <a:close/>
                <a:moveTo>
                  <a:pt x="259557" y="1023937"/>
                </a:moveTo>
                <a:cubicBezTo>
                  <a:pt x="259557" y="1023937"/>
                  <a:pt x="266701" y="1030287"/>
                  <a:pt x="266701" y="1023937"/>
                </a:cubicBezTo>
                <a:lnTo>
                  <a:pt x="266701" y="1024224"/>
                </a:lnTo>
                <a:lnTo>
                  <a:pt x="266843" y="1024147"/>
                </a:lnTo>
                <a:lnTo>
                  <a:pt x="266701" y="1023937"/>
                </a:lnTo>
                <a:lnTo>
                  <a:pt x="266883" y="1024126"/>
                </a:lnTo>
                <a:lnTo>
                  <a:pt x="267229" y="1023937"/>
                </a:lnTo>
                <a:lnTo>
                  <a:pt x="267230" y="1023937"/>
                </a:lnTo>
                <a:cubicBezTo>
                  <a:pt x="267230" y="1023937"/>
                  <a:pt x="267230" y="1023937"/>
                  <a:pt x="268090" y="1023937"/>
                </a:cubicBezTo>
                <a:lnTo>
                  <a:pt x="273050" y="1023937"/>
                </a:lnTo>
                <a:lnTo>
                  <a:pt x="274110" y="1023937"/>
                </a:lnTo>
                <a:lnTo>
                  <a:pt x="274111" y="1023938"/>
                </a:lnTo>
                <a:lnTo>
                  <a:pt x="277020" y="1023938"/>
                </a:lnTo>
                <a:lnTo>
                  <a:pt x="280195" y="1023938"/>
                </a:lnTo>
                <a:lnTo>
                  <a:pt x="280989" y="1023938"/>
                </a:lnTo>
                <a:lnTo>
                  <a:pt x="280989" y="1025350"/>
                </a:lnTo>
                <a:lnTo>
                  <a:pt x="287337" y="1030287"/>
                </a:lnTo>
                <a:lnTo>
                  <a:pt x="287339" y="1030287"/>
                </a:lnTo>
                <a:lnTo>
                  <a:pt x="287338" y="1030288"/>
                </a:lnTo>
                <a:lnTo>
                  <a:pt x="283767" y="1033264"/>
                </a:lnTo>
                <a:lnTo>
                  <a:pt x="280196" y="1030288"/>
                </a:lnTo>
                <a:lnTo>
                  <a:pt x="283767" y="1034256"/>
                </a:lnTo>
                <a:lnTo>
                  <a:pt x="286624" y="1037431"/>
                </a:lnTo>
                <a:lnTo>
                  <a:pt x="286942" y="1037431"/>
                </a:lnTo>
                <a:lnTo>
                  <a:pt x="287067" y="1037923"/>
                </a:lnTo>
                <a:lnTo>
                  <a:pt x="287339" y="1038225"/>
                </a:lnTo>
                <a:lnTo>
                  <a:pt x="287112" y="1038099"/>
                </a:lnTo>
                <a:lnTo>
                  <a:pt x="287136" y="1038195"/>
                </a:lnTo>
                <a:lnTo>
                  <a:pt x="287339" y="1038225"/>
                </a:lnTo>
                <a:lnTo>
                  <a:pt x="287144" y="1038225"/>
                </a:lnTo>
                <a:lnTo>
                  <a:pt x="287680" y="1040333"/>
                </a:lnTo>
                <a:cubicBezTo>
                  <a:pt x="286731" y="1040557"/>
                  <a:pt x="284834" y="1040110"/>
                  <a:pt x="282725" y="1039217"/>
                </a:cubicBezTo>
                <a:lnTo>
                  <a:pt x="281099" y="1038225"/>
                </a:lnTo>
                <a:lnTo>
                  <a:pt x="280460" y="1038225"/>
                </a:lnTo>
                <a:lnTo>
                  <a:pt x="279695" y="1037431"/>
                </a:lnTo>
                <a:lnTo>
                  <a:pt x="279122" y="1037431"/>
                </a:lnTo>
                <a:lnTo>
                  <a:pt x="280460" y="1038225"/>
                </a:lnTo>
                <a:lnTo>
                  <a:pt x="277401" y="1037431"/>
                </a:lnTo>
                <a:lnTo>
                  <a:pt x="273448" y="1037431"/>
                </a:lnTo>
                <a:lnTo>
                  <a:pt x="272839" y="1032916"/>
                </a:lnTo>
                <a:lnTo>
                  <a:pt x="272721" y="1032867"/>
                </a:lnTo>
                <a:lnTo>
                  <a:pt x="271517" y="1031081"/>
                </a:lnTo>
                <a:lnTo>
                  <a:pt x="271467" y="1031008"/>
                </a:lnTo>
                <a:lnTo>
                  <a:pt x="266701" y="1030287"/>
                </a:lnTo>
                <a:cubicBezTo>
                  <a:pt x="266701" y="1030287"/>
                  <a:pt x="268388" y="1030287"/>
                  <a:pt x="270075" y="1030287"/>
                </a:cubicBezTo>
                <a:lnTo>
                  <a:pt x="270981" y="1030287"/>
                </a:lnTo>
                <a:lnTo>
                  <a:pt x="269255" y="1027726"/>
                </a:lnTo>
                <a:lnTo>
                  <a:pt x="268090" y="1027112"/>
                </a:lnTo>
                <a:lnTo>
                  <a:pt x="266701" y="1025984"/>
                </a:lnTo>
                <a:lnTo>
                  <a:pt x="266701" y="1027112"/>
                </a:lnTo>
                <a:cubicBezTo>
                  <a:pt x="266701" y="1028700"/>
                  <a:pt x="266701" y="1030287"/>
                  <a:pt x="266701" y="1030287"/>
                </a:cubicBezTo>
                <a:cubicBezTo>
                  <a:pt x="259557" y="1023937"/>
                  <a:pt x="259557" y="1023937"/>
                  <a:pt x="259557" y="1023937"/>
                </a:cubicBezTo>
                <a:close/>
                <a:moveTo>
                  <a:pt x="253207" y="1023937"/>
                </a:moveTo>
                <a:cubicBezTo>
                  <a:pt x="253207" y="1023937"/>
                  <a:pt x="253207" y="1023937"/>
                  <a:pt x="260351" y="1030287"/>
                </a:cubicBezTo>
                <a:cubicBezTo>
                  <a:pt x="260351" y="1030287"/>
                  <a:pt x="246063" y="1023937"/>
                  <a:pt x="253207" y="1023937"/>
                </a:cubicBezTo>
                <a:close/>
                <a:moveTo>
                  <a:pt x="519657" y="1023749"/>
                </a:moveTo>
                <a:cubicBezTo>
                  <a:pt x="512819" y="1030580"/>
                  <a:pt x="512819" y="1030580"/>
                  <a:pt x="519657" y="1030580"/>
                </a:cubicBezTo>
                <a:cubicBezTo>
                  <a:pt x="519657" y="1030580"/>
                  <a:pt x="519657" y="1023749"/>
                  <a:pt x="519657" y="1023749"/>
                </a:cubicBezTo>
                <a:cubicBezTo>
                  <a:pt x="519657" y="1023749"/>
                  <a:pt x="519657" y="1030580"/>
                  <a:pt x="526495" y="1023749"/>
                </a:cubicBezTo>
                <a:cubicBezTo>
                  <a:pt x="523076" y="1023749"/>
                  <a:pt x="523076" y="1023749"/>
                  <a:pt x="523076" y="1023749"/>
                </a:cubicBezTo>
                <a:cubicBezTo>
                  <a:pt x="521367" y="1023749"/>
                  <a:pt x="519657" y="1023749"/>
                  <a:pt x="519657" y="1023749"/>
                </a:cubicBezTo>
                <a:close/>
                <a:moveTo>
                  <a:pt x="499144" y="1023749"/>
                </a:moveTo>
                <a:cubicBezTo>
                  <a:pt x="499144" y="1023749"/>
                  <a:pt x="500854" y="1025457"/>
                  <a:pt x="503418" y="1027164"/>
                </a:cubicBezTo>
                <a:lnTo>
                  <a:pt x="504188" y="1027444"/>
                </a:lnTo>
                <a:lnTo>
                  <a:pt x="505982" y="1030580"/>
                </a:lnTo>
                <a:cubicBezTo>
                  <a:pt x="505982" y="1030580"/>
                  <a:pt x="499144" y="1030580"/>
                  <a:pt x="499144" y="1023749"/>
                </a:cubicBezTo>
                <a:close/>
                <a:moveTo>
                  <a:pt x="437606" y="1023749"/>
                </a:moveTo>
                <a:cubicBezTo>
                  <a:pt x="437606" y="1030580"/>
                  <a:pt x="430768" y="1030580"/>
                  <a:pt x="437606" y="1030580"/>
                </a:cubicBezTo>
                <a:cubicBezTo>
                  <a:pt x="437606" y="1030580"/>
                  <a:pt x="435897" y="1030580"/>
                  <a:pt x="434187" y="1029726"/>
                </a:cubicBezTo>
                <a:lnTo>
                  <a:pt x="433255" y="1028096"/>
                </a:lnTo>
                <a:lnTo>
                  <a:pt x="434187" y="1027164"/>
                </a:lnTo>
                <a:cubicBezTo>
                  <a:pt x="434187" y="1025457"/>
                  <a:pt x="434187" y="1023749"/>
                  <a:pt x="437606" y="1023749"/>
                </a:cubicBezTo>
                <a:close/>
                <a:moveTo>
                  <a:pt x="437606" y="1023749"/>
                </a:moveTo>
                <a:cubicBezTo>
                  <a:pt x="437606" y="1027164"/>
                  <a:pt x="437606" y="1027164"/>
                  <a:pt x="438461" y="1027164"/>
                </a:cubicBezTo>
                <a:lnTo>
                  <a:pt x="440093" y="1028096"/>
                </a:lnTo>
                <a:lnTo>
                  <a:pt x="441025" y="1029726"/>
                </a:lnTo>
                <a:cubicBezTo>
                  <a:pt x="441025" y="1030580"/>
                  <a:pt x="441025" y="1030580"/>
                  <a:pt x="444444" y="1030580"/>
                </a:cubicBezTo>
                <a:cubicBezTo>
                  <a:pt x="451281" y="1030580"/>
                  <a:pt x="451281" y="1037410"/>
                  <a:pt x="451281" y="1037410"/>
                </a:cubicBezTo>
                <a:cubicBezTo>
                  <a:pt x="444444" y="1037410"/>
                  <a:pt x="437606" y="1030580"/>
                  <a:pt x="437606" y="1030580"/>
                </a:cubicBezTo>
                <a:cubicBezTo>
                  <a:pt x="437606" y="1030580"/>
                  <a:pt x="437606" y="1030580"/>
                  <a:pt x="437606" y="1023749"/>
                </a:cubicBezTo>
                <a:close/>
                <a:moveTo>
                  <a:pt x="430768" y="1023749"/>
                </a:moveTo>
                <a:lnTo>
                  <a:pt x="433255" y="1028096"/>
                </a:lnTo>
                <a:lnTo>
                  <a:pt x="430768" y="1030580"/>
                </a:lnTo>
                <a:cubicBezTo>
                  <a:pt x="430768" y="1023749"/>
                  <a:pt x="423931" y="1023749"/>
                  <a:pt x="430768" y="1023749"/>
                </a:cubicBezTo>
                <a:close/>
                <a:moveTo>
                  <a:pt x="410256" y="1023749"/>
                </a:moveTo>
                <a:cubicBezTo>
                  <a:pt x="410256" y="1023749"/>
                  <a:pt x="417093" y="1023749"/>
                  <a:pt x="417093" y="1030580"/>
                </a:cubicBezTo>
                <a:cubicBezTo>
                  <a:pt x="420512" y="1033995"/>
                  <a:pt x="423931" y="1035702"/>
                  <a:pt x="427350" y="1036556"/>
                </a:cubicBezTo>
                <a:lnTo>
                  <a:pt x="429601" y="1036744"/>
                </a:lnTo>
                <a:lnTo>
                  <a:pt x="430768" y="1037410"/>
                </a:lnTo>
                <a:lnTo>
                  <a:pt x="430222" y="1037410"/>
                </a:lnTo>
                <a:lnTo>
                  <a:pt x="430530" y="1037431"/>
                </a:lnTo>
                <a:lnTo>
                  <a:pt x="429657" y="1037431"/>
                </a:lnTo>
                <a:lnTo>
                  <a:pt x="427038" y="1037431"/>
                </a:lnTo>
                <a:cubicBezTo>
                  <a:pt x="425291" y="1037431"/>
                  <a:pt x="423545" y="1037431"/>
                  <a:pt x="423545" y="1037431"/>
                </a:cubicBezTo>
                <a:lnTo>
                  <a:pt x="422672" y="1037431"/>
                </a:lnTo>
                <a:lnTo>
                  <a:pt x="420053" y="1037431"/>
                </a:lnTo>
                <a:lnTo>
                  <a:pt x="418306" y="1037431"/>
                </a:lnTo>
                <a:lnTo>
                  <a:pt x="416560" y="1037431"/>
                </a:lnTo>
                <a:lnTo>
                  <a:pt x="409575" y="1037431"/>
                </a:lnTo>
                <a:cubicBezTo>
                  <a:pt x="409575" y="1037431"/>
                  <a:pt x="409575" y="1035645"/>
                  <a:pt x="409575" y="1033859"/>
                </a:cubicBezTo>
                <a:lnTo>
                  <a:pt x="409575" y="1030410"/>
                </a:lnTo>
                <a:lnTo>
                  <a:pt x="406837" y="1029726"/>
                </a:lnTo>
                <a:lnTo>
                  <a:pt x="403793" y="1024404"/>
                </a:lnTo>
                <a:lnTo>
                  <a:pt x="405982" y="1024603"/>
                </a:lnTo>
                <a:cubicBezTo>
                  <a:pt x="408547" y="1025457"/>
                  <a:pt x="410256" y="1027164"/>
                  <a:pt x="410256" y="1030580"/>
                </a:cubicBezTo>
                <a:lnTo>
                  <a:pt x="409799" y="1030466"/>
                </a:lnTo>
                <a:lnTo>
                  <a:pt x="417433" y="1036538"/>
                </a:lnTo>
                <a:lnTo>
                  <a:pt x="423046" y="1036921"/>
                </a:lnTo>
                <a:lnTo>
                  <a:pt x="423399" y="1036945"/>
                </a:lnTo>
                <a:lnTo>
                  <a:pt x="421135" y="1034966"/>
                </a:lnTo>
                <a:lnTo>
                  <a:pt x="417093" y="1031433"/>
                </a:lnTo>
                <a:cubicBezTo>
                  <a:pt x="415384" y="1030580"/>
                  <a:pt x="413675" y="1030580"/>
                  <a:pt x="410256" y="1030580"/>
                </a:cubicBezTo>
                <a:cubicBezTo>
                  <a:pt x="417093" y="1030580"/>
                  <a:pt x="403418" y="1023749"/>
                  <a:pt x="410256" y="1023749"/>
                </a:cubicBezTo>
                <a:close/>
                <a:moveTo>
                  <a:pt x="396580" y="1023749"/>
                </a:moveTo>
                <a:cubicBezTo>
                  <a:pt x="403418" y="1023749"/>
                  <a:pt x="396580" y="1023749"/>
                  <a:pt x="396580" y="1030580"/>
                </a:cubicBezTo>
                <a:cubicBezTo>
                  <a:pt x="396580" y="1027164"/>
                  <a:pt x="396580" y="1025457"/>
                  <a:pt x="395725" y="1024603"/>
                </a:cubicBezTo>
                <a:lnTo>
                  <a:pt x="394230" y="1024389"/>
                </a:lnTo>
                <a:close/>
                <a:moveTo>
                  <a:pt x="389743" y="1023749"/>
                </a:moveTo>
                <a:lnTo>
                  <a:pt x="394230" y="1024389"/>
                </a:lnTo>
                <a:lnTo>
                  <a:pt x="393200" y="1024670"/>
                </a:lnTo>
                <a:lnTo>
                  <a:pt x="393162" y="1024603"/>
                </a:lnTo>
                <a:cubicBezTo>
                  <a:pt x="393162" y="1023749"/>
                  <a:pt x="393162" y="1023749"/>
                  <a:pt x="389743" y="1023749"/>
                </a:cubicBez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6324" y="1024603"/>
                </a:cubicBezTo>
                <a:lnTo>
                  <a:pt x="386797" y="1025430"/>
                </a:lnTo>
                <a:lnTo>
                  <a:pt x="386241" y="1025748"/>
                </a:ln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5469" y="1023749"/>
                </a:cubicBezTo>
                <a:lnTo>
                  <a:pt x="386324" y="1023749"/>
                </a:lnTo>
                <a:lnTo>
                  <a:pt x="387179" y="1023749"/>
                </a:lnTo>
                <a:lnTo>
                  <a:pt x="387927" y="1023749"/>
                </a:lnTo>
                <a:lnTo>
                  <a:pt x="388034" y="1023749"/>
                </a:lnTo>
                <a:lnTo>
                  <a:pt x="389743" y="1023749"/>
                </a:lnTo>
                <a:lnTo>
                  <a:pt x="388516" y="1024450"/>
                </a:lnTo>
                <a:close/>
                <a:moveTo>
                  <a:pt x="281593" y="1022282"/>
                </a:moveTo>
                <a:lnTo>
                  <a:pt x="282204" y="1022946"/>
                </a:lnTo>
                <a:lnTo>
                  <a:pt x="280686" y="1023696"/>
                </a:lnTo>
                <a:lnTo>
                  <a:pt x="280195" y="1023938"/>
                </a:lnTo>
                <a:lnTo>
                  <a:pt x="280515" y="1023559"/>
                </a:lnTo>
                <a:close/>
                <a:moveTo>
                  <a:pt x="796132" y="1021887"/>
                </a:moveTo>
                <a:lnTo>
                  <a:pt x="796820" y="1022403"/>
                </a:lnTo>
                <a:lnTo>
                  <a:pt x="793751" y="1023937"/>
                </a:lnTo>
                <a:lnTo>
                  <a:pt x="792693" y="1024466"/>
                </a:lnTo>
                <a:cubicBezTo>
                  <a:pt x="792693" y="1024466"/>
                  <a:pt x="794413" y="1022747"/>
                  <a:pt x="796132" y="1021887"/>
                </a:cubicBezTo>
                <a:close/>
                <a:moveTo>
                  <a:pt x="329407" y="1021557"/>
                </a:moveTo>
                <a:lnTo>
                  <a:pt x="330158" y="1021879"/>
                </a:lnTo>
                <a:lnTo>
                  <a:pt x="328613" y="1023938"/>
                </a:lnTo>
                <a:cubicBezTo>
                  <a:pt x="328613" y="1023938"/>
                  <a:pt x="328613" y="1022351"/>
                  <a:pt x="329407" y="1021557"/>
                </a:cubicBezTo>
                <a:close/>
                <a:moveTo>
                  <a:pt x="804731" y="1018447"/>
                </a:moveTo>
                <a:lnTo>
                  <a:pt x="804289" y="1018963"/>
                </a:lnTo>
                <a:lnTo>
                  <a:pt x="797768" y="1023113"/>
                </a:lnTo>
                <a:lnTo>
                  <a:pt x="796820" y="1022403"/>
                </a:lnTo>
                <a:lnTo>
                  <a:pt x="799572" y="1021027"/>
                </a:lnTo>
                <a:close/>
                <a:moveTo>
                  <a:pt x="765969" y="1017588"/>
                </a:moveTo>
                <a:cubicBezTo>
                  <a:pt x="765969" y="1017588"/>
                  <a:pt x="765969" y="1017588"/>
                  <a:pt x="766862" y="1017588"/>
                </a:cubicBezTo>
                <a:lnTo>
                  <a:pt x="768648" y="1017588"/>
                </a:lnTo>
                <a:lnTo>
                  <a:pt x="772121" y="1017588"/>
                </a:lnTo>
                <a:lnTo>
                  <a:pt x="772220" y="1017588"/>
                </a:lnTo>
                <a:cubicBezTo>
                  <a:pt x="773113" y="1017588"/>
                  <a:pt x="773113" y="1017588"/>
                  <a:pt x="773113" y="1017588"/>
                </a:cubicBezTo>
                <a:cubicBezTo>
                  <a:pt x="773113" y="1017588"/>
                  <a:pt x="765969" y="1017588"/>
                  <a:pt x="765969" y="1023938"/>
                </a:cubicBezTo>
                <a:cubicBezTo>
                  <a:pt x="765969" y="1023938"/>
                  <a:pt x="765969" y="1022351"/>
                  <a:pt x="765969" y="1021557"/>
                </a:cubicBezTo>
                <a:lnTo>
                  <a:pt x="765969" y="1018382"/>
                </a:lnTo>
                <a:cubicBezTo>
                  <a:pt x="765969" y="1017588"/>
                  <a:pt x="765969" y="1017588"/>
                  <a:pt x="765969" y="1017588"/>
                </a:cubicBezTo>
                <a:close/>
                <a:moveTo>
                  <a:pt x="758825" y="1017588"/>
                </a:moveTo>
                <a:cubicBezTo>
                  <a:pt x="762397" y="1017588"/>
                  <a:pt x="764183" y="1017588"/>
                  <a:pt x="764183" y="1017588"/>
                </a:cubicBezTo>
                <a:lnTo>
                  <a:pt x="765076" y="1017588"/>
                </a:lnTo>
                <a:lnTo>
                  <a:pt x="765175" y="1017588"/>
                </a:lnTo>
                <a:lnTo>
                  <a:pt x="765969" y="1017588"/>
                </a:lnTo>
                <a:cubicBezTo>
                  <a:pt x="765969" y="1017588"/>
                  <a:pt x="758825" y="1017588"/>
                  <a:pt x="758825" y="1023938"/>
                </a:cubicBezTo>
                <a:cubicBezTo>
                  <a:pt x="758825" y="1017588"/>
                  <a:pt x="758825" y="1017588"/>
                  <a:pt x="758825" y="1017588"/>
                </a:cubicBezTo>
                <a:close/>
                <a:moveTo>
                  <a:pt x="355600" y="1017588"/>
                </a:moveTo>
                <a:cubicBezTo>
                  <a:pt x="355600" y="1017588"/>
                  <a:pt x="357386" y="1019176"/>
                  <a:pt x="358279" y="1020763"/>
                </a:cubicBezTo>
                <a:lnTo>
                  <a:pt x="355766" y="1023741"/>
                </a:lnTo>
                <a:lnTo>
                  <a:pt x="356053" y="1023938"/>
                </a:lnTo>
                <a:lnTo>
                  <a:pt x="356822" y="1024467"/>
                </a:lnTo>
                <a:lnTo>
                  <a:pt x="356899" y="1024467"/>
                </a:lnTo>
                <a:lnTo>
                  <a:pt x="357651" y="1024467"/>
                </a:lnTo>
                <a:lnTo>
                  <a:pt x="361951" y="1024467"/>
                </a:lnTo>
                <a:cubicBezTo>
                  <a:pt x="361951" y="1024467"/>
                  <a:pt x="361951" y="1026187"/>
                  <a:pt x="361951" y="1027907"/>
                </a:cubicBezTo>
                <a:lnTo>
                  <a:pt x="361951" y="1030287"/>
                </a:lnTo>
                <a:lnTo>
                  <a:pt x="361951" y="1030288"/>
                </a:lnTo>
                <a:lnTo>
                  <a:pt x="361951" y="1031347"/>
                </a:lnTo>
                <a:lnTo>
                  <a:pt x="361686" y="1030288"/>
                </a:lnTo>
                <a:lnTo>
                  <a:pt x="361091" y="1027907"/>
                </a:lnTo>
                <a:lnTo>
                  <a:pt x="359809" y="1027175"/>
                </a:lnTo>
                <a:lnTo>
                  <a:pt x="355283" y="1030288"/>
                </a:lnTo>
                <a:cubicBezTo>
                  <a:pt x="355283" y="1030288"/>
                  <a:pt x="355283" y="1028568"/>
                  <a:pt x="355283" y="1026849"/>
                </a:cubicBezTo>
                <a:lnTo>
                  <a:pt x="355283" y="1024589"/>
                </a:lnTo>
                <a:lnTo>
                  <a:pt x="355071" y="1024467"/>
                </a:lnTo>
                <a:lnTo>
                  <a:pt x="355283" y="1024467"/>
                </a:lnTo>
                <a:lnTo>
                  <a:pt x="355283" y="1023409"/>
                </a:lnTo>
                <a:lnTo>
                  <a:pt x="355600" y="1023627"/>
                </a:lnTo>
                <a:lnTo>
                  <a:pt x="355600" y="1023144"/>
                </a:lnTo>
                <a:cubicBezTo>
                  <a:pt x="355600" y="1022351"/>
                  <a:pt x="355600" y="1020763"/>
                  <a:pt x="355600" y="1017588"/>
                </a:cubicBezTo>
                <a:close/>
                <a:moveTo>
                  <a:pt x="328613" y="1017588"/>
                </a:moveTo>
                <a:cubicBezTo>
                  <a:pt x="334963" y="1017588"/>
                  <a:pt x="334963" y="1023938"/>
                  <a:pt x="334963" y="1023938"/>
                </a:cubicBezTo>
                <a:lnTo>
                  <a:pt x="330158" y="1021879"/>
                </a:lnTo>
                <a:lnTo>
                  <a:pt x="330994" y="1020763"/>
                </a:lnTo>
                <a:cubicBezTo>
                  <a:pt x="330201" y="1019176"/>
                  <a:pt x="328613" y="1017588"/>
                  <a:pt x="328613" y="1017588"/>
                </a:cubicBezTo>
                <a:close/>
                <a:moveTo>
                  <a:pt x="300832" y="1017588"/>
                </a:moveTo>
                <a:lnTo>
                  <a:pt x="301740" y="1018395"/>
                </a:lnTo>
                <a:lnTo>
                  <a:pt x="301625" y="1017588"/>
                </a:lnTo>
                <a:cubicBezTo>
                  <a:pt x="301625" y="1017588"/>
                  <a:pt x="303213" y="1019176"/>
                  <a:pt x="304800" y="1020763"/>
                </a:cubicBezTo>
                <a:lnTo>
                  <a:pt x="307967" y="1023930"/>
                </a:lnTo>
                <a:lnTo>
                  <a:pt x="307976" y="1023938"/>
                </a:lnTo>
                <a:lnTo>
                  <a:pt x="307974" y="1023938"/>
                </a:lnTo>
                <a:lnTo>
                  <a:pt x="307975" y="1023938"/>
                </a:lnTo>
                <a:cubicBezTo>
                  <a:pt x="304800" y="1023938"/>
                  <a:pt x="303213" y="1023938"/>
                  <a:pt x="302419" y="1023144"/>
                </a:cubicBezTo>
                <a:lnTo>
                  <a:pt x="302241" y="1021899"/>
                </a:lnTo>
                <a:lnTo>
                  <a:pt x="299046" y="1020763"/>
                </a:lnTo>
                <a:cubicBezTo>
                  <a:pt x="297260" y="1019176"/>
                  <a:pt x="297260" y="1017588"/>
                  <a:pt x="300832" y="1017588"/>
                </a:cubicBezTo>
                <a:close/>
                <a:moveTo>
                  <a:pt x="273051" y="1017588"/>
                </a:moveTo>
                <a:lnTo>
                  <a:pt x="278734" y="1018310"/>
                </a:lnTo>
                <a:lnTo>
                  <a:pt x="280195" y="1017588"/>
                </a:lnTo>
                <a:cubicBezTo>
                  <a:pt x="283767" y="1020763"/>
                  <a:pt x="283767" y="1020763"/>
                  <a:pt x="282874" y="1020763"/>
                </a:cubicBezTo>
                <a:lnTo>
                  <a:pt x="281593" y="1022282"/>
                </a:lnTo>
                <a:lnTo>
                  <a:pt x="280195" y="1020763"/>
                </a:lnTo>
                <a:lnTo>
                  <a:pt x="279577" y="1020091"/>
                </a:lnTo>
                <a:lnTo>
                  <a:pt x="280078" y="1023209"/>
                </a:lnTo>
                <a:lnTo>
                  <a:pt x="280195" y="1023938"/>
                </a:lnTo>
                <a:cubicBezTo>
                  <a:pt x="280195" y="1023938"/>
                  <a:pt x="273051" y="1017588"/>
                  <a:pt x="273051" y="1017588"/>
                </a:cubicBezTo>
                <a:close/>
                <a:moveTo>
                  <a:pt x="833438" y="1017587"/>
                </a:moveTo>
                <a:cubicBezTo>
                  <a:pt x="833438" y="1017587"/>
                  <a:pt x="833438" y="1023937"/>
                  <a:pt x="827088" y="1023937"/>
                </a:cubicBezTo>
                <a:cubicBezTo>
                  <a:pt x="827088" y="1023937"/>
                  <a:pt x="833438" y="1017587"/>
                  <a:pt x="833438" y="1017587"/>
                </a:cubicBezTo>
                <a:close/>
                <a:moveTo>
                  <a:pt x="799572" y="1017587"/>
                </a:moveTo>
                <a:lnTo>
                  <a:pt x="799571" y="1017588"/>
                </a:lnTo>
                <a:lnTo>
                  <a:pt x="793553" y="1023606"/>
                </a:lnTo>
                <a:cubicBezTo>
                  <a:pt x="792693" y="1024466"/>
                  <a:pt x="792693" y="1024466"/>
                  <a:pt x="792693" y="1024466"/>
                </a:cubicBezTo>
                <a:cubicBezTo>
                  <a:pt x="792693" y="1021027"/>
                  <a:pt x="792693" y="1021027"/>
                  <a:pt x="793553" y="1021027"/>
                </a:cubicBezTo>
                <a:lnTo>
                  <a:pt x="799570" y="1017588"/>
                </a:lnTo>
                <a:close/>
                <a:moveTo>
                  <a:pt x="799572" y="1017587"/>
                </a:moveTo>
                <a:lnTo>
                  <a:pt x="800102" y="1017587"/>
                </a:lnTo>
                <a:lnTo>
                  <a:pt x="805591" y="1017587"/>
                </a:lnTo>
                <a:cubicBezTo>
                  <a:pt x="806451" y="1017587"/>
                  <a:pt x="806451" y="1017587"/>
                  <a:pt x="806451" y="1017587"/>
                </a:cubicBezTo>
                <a:lnTo>
                  <a:pt x="806450" y="1017588"/>
                </a:lnTo>
                <a:lnTo>
                  <a:pt x="805591" y="1018447"/>
                </a:lnTo>
                <a:lnTo>
                  <a:pt x="804480" y="1019558"/>
                </a:lnTo>
                <a:lnTo>
                  <a:pt x="800101" y="1023937"/>
                </a:lnTo>
                <a:lnTo>
                  <a:pt x="803705" y="1022393"/>
                </a:lnTo>
                <a:lnTo>
                  <a:pt x="805657" y="1021556"/>
                </a:lnTo>
                <a:cubicBezTo>
                  <a:pt x="808038" y="1020762"/>
                  <a:pt x="809626" y="1020762"/>
                  <a:pt x="806451" y="1023937"/>
                </a:cubicBezTo>
                <a:cubicBezTo>
                  <a:pt x="806451" y="1023937"/>
                  <a:pt x="800101" y="1023937"/>
                  <a:pt x="800101" y="1030287"/>
                </a:cubicBezTo>
                <a:cubicBezTo>
                  <a:pt x="796926" y="1030287"/>
                  <a:pt x="796926" y="1030287"/>
                  <a:pt x="796926" y="1030287"/>
                </a:cubicBezTo>
                <a:lnTo>
                  <a:pt x="796132" y="1030287"/>
                </a:lnTo>
                <a:lnTo>
                  <a:pt x="794545" y="1030287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6926" y="1030287"/>
                  <a:pt x="796926" y="1030287"/>
                  <a:pt x="796132" y="1029493"/>
                </a:cubicBezTo>
                <a:lnTo>
                  <a:pt x="795656" y="1028382"/>
                </a:lnTo>
                <a:lnTo>
                  <a:pt x="799572" y="1024466"/>
                </a:lnTo>
                <a:lnTo>
                  <a:pt x="799574" y="1024465"/>
                </a:lnTo>
                <a:lnTo>
                  <a:pt x="799890" y="1024095"/>
                </a:lnTo>
                <a:lnTo>
                  <a:pt x="799484" y="1024400"/>
                </a:lnTo>
                <a:lnTo>
                  <a:pt x="799572" y="1024466"/>
                </a:lnTo>
                <a:lnTo>
                  <a:pt x="799360" y="1024493"/>
                </a:lnTo>
                <a:lnTo>
                  <a:pt x="796926" y="1026318"/>
                </a:lnTo>
                <a:lnTo>
                  <a:pt x="796497" y="1025997"/>
                </a:lnTo>
                <a:lnTo>
                  <a:pt x="799064" y="1024530"/>
                </a:lnTo>
                <a:lnTo>
                  <a:pt x="795187" y="1025014"/>
                </a:lnTo>
                <a:lnTo>
                  <a:pt x="796497" y="1025997"/>
                </a:lnTo>
                <a:lnTo>
                  <a:pt x="795000" y="1026852"/>
                </a:lnTo>
                <a:lnTo>
                  <a:pt x="794262" y="1025130"/>
                </a:lnTo>
                <a:lnTo>
                  <a:pt x="792693" y="1025326"/>
                </a:lnTo>
                <a:lnTo>
                  <a:pt x="792693" y="1024466"/>
                </a:lnTo>
                <a:lnTo>
                  <a:pt x="793876" y="1024230"/>
                </a:lnTo>
                <a:lnTo>
                  <a:pt x="793751" y="1023937"/>
                </a:lnTo>
                <a:lnTo>
                  <a:pt x="794085" y="1024188"/>
                </a:lnTo>
                <a:lnTo>
                  <a:pt x="796992" y="1023606"/>
                </a:lnTo>
                <a:lnTo>
                  <a:pt x="797768" y="1023113"/>
                </a:lnTo>
                <a:lnTo>
                  <a:pt x="799400" y="1024338"/>
                </a:lnTo>
                <a:lnTo>
                  <a:pt x="799953" y="1024022"/>
                </a:lnTo>
                <a:lnTo>
                  <a:pt x="804289" y="1018963"/>
                </a:lnTo>
                <a:lnTo>
                  <a:pt x="806449" y="1017588"/>
                </a:lnTo>
                <a:lnTo>
                  <a:pt x="804731" y="1018447"/>
                </a:lnTo>
                <a:lnTo>
                  <a:pt x="799578" y="1017588"/>
                </a:lnTo>
                <a:close/>
                <a:moveTo>
                  <a:pt x="259557" y="1017587"/>
                </a:moveTo>
                <a:cubicBezTo>
                  <a:pt x="259557" y="1023937"/>
                  <a:pt x="266701" y="1023937"/>
                  <a:pt x="259557" y="1023937"/>
                </a:cubicBezTo>
                <a:cubicBezTo>
                  <a:pt x="252413" y="1017587"/>
                  <a:pt x="259557" y="1023937"/>
                  <a:pt x="259557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9175"/>
                  <a:pt x="249238" y="1020762"/>
                </a:cubicBezTo>
                <a:lnTo>
                  <a:pt x="251619" y="1023143"/>
                </a:lnTo>
                <a:cubicBezTo>
                  <a:pt x="250826" y="1022350"/>
                  <a:pt x="249238" y="1020762"/>
                  <a:pt x="246063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7587"/>
                  <a:pt x="249238" y="1017587"/>
                </a:cubicBezTo>
                <a:lnTo>
                  <a:pt x="251619" y="1017587"/>
                </a:lnTo>
                <a:lnTo>
                  <a:pt x="252413" y="1017587"/>
                </a:lnTo>
                <a:cubicBezTo>
                  <a:pt x="252413" y="1017587"/>
                  <a:pt x="252413" y="1023937"/>
                  <a:pt x="252413" y="1023937"/>
                </a:cubicBezTo>
                <a:cubicBezTo>
                  <a:pt x="252413" y="1017587"/>
                  <a:pt x="252413" y="1017587"/>
                  <a:pt x="246063" y="1017587"/>
                </a:cubicBezTo>
                <a:close/>
                <a:moveTo>
                  <a:pt x="369230" y="1016919"/>
                </a:moveTo>
                <a:cubicBezTo>
                  <a:pt x="376068" y="1016919"/>
                  <a:pt x="376068" y="1023749"/>
                  <a:pt x="382905" y="1023749"/>
                </a:cubicBezTo>
                <a:cubicBezTo>
                  <a:pt x="382905" y="1023749"/>
                  <a:pt x="381196" y="1023749"/>
                  <a:pt x="379487" y="1023749"/>
                </a:cubicBezTo>
                <a:lnTo>
                  <a:pt x="378632" y="1023749"/>
                </a:lnTo>
                <a:cubicBezTo>
                  <a:pt x="379487" y="1023749"/>
                  <a:pt x="379487" y="1023749"/>
                  <a:pt x="376068" y="1023749"/>
                </a:cubicBezTo>
                <a:cubicBezTo>
                  <a:pt x="376068" y="1023749"/>
                  <a:pt x="376068" y="1023749"/>
                  <a:pt x="369230" y="1016919"/>
                </a:cubicBezTo>
                <a:close/>
                <a:moveTo>
                  <a:pt x="362392" y="1016919"/>
                </a:moveTo>
                <a:cubicBezTo>
                  <a:pt x="369230" y="1023749"/>
                  <a:pt x="369230" y="1023749"/>
                  <a:pt x="376068" y="1023749"/>
                </a:cubicBezTo>
                <a:cubicBezTo>
                  <a:pt x="376068" y="1023749"/>
                  <a:pt x="374359" y="1023749"/>
                  <a:pt x="373504" y="1023749"/>
                </a:cubicBezTo>
                <a:lnTo>
                  <a:pt x="372649" y="1023749"/>
                </a:lnTo>
                <a:lnTo>
                  <a:pt x="370085" y="1023749"/>
                </a:lnTo>
                <a:lnTo>
                  <a:pt x="369392" y="1023749"/>
                </a:lnTo>
                <a:lnTo>
                  <a:pt x="369888" y="1023938"/>
                </a:lnTo>
                <a:lnTo>
                  <a:pt x="369888" y="1024095"/>
                </a:lnTo>
                <a:lnTo>
                  <a:pt x="374848" y="1024831"/>
                </a:lnTo>
                <a:cubicBezTo>
                  <a:pt x="375708" y="1025724"/>
                  <a:pt x="375708" y="1027510"/>
                  <a:pt x="375708" y="1031082"/>
                </a:cubicBezTo>
                <a:cubicBezTo>
                  <a:pt x="375708" y="1031082"/>
                  <a:pt x="375708" y="1029296"/>
                  <a:pt x="374848" y="1027510"/>
                </a:cubicBezTo>
                <a:lnTo>
                  <a:pt x="369888" y="1024567"/>
                </a:lnTo>
                <a:lnTo>
                  <a:pt x="369888" y="1025038"/>
                </a:lnTo>
                <a:lnTo>
                  <a:pt x="372269" y="1027510"/>
                </a:lnTo>
                <a:cubicBezTo>
                  <a:pt x="373988" y="1029296"/>
                  <a:pt x="375708" y="1031082"/>
                  <a:pt x="375708" y="1031082"/>
                </a:cubicBezTo>
                <a:lnTo>
                  <a:pt x="369888" y="1025793"/>
                </a:lnTo>
                <a:lnTo>
                  <a:pt x="369888" y="1026319"/>
                </a:lnTo>
                <a:lnTo>
                  <a:pt x="369888" y="1027113"/>
                </a:lnTo>
                <a:cubicBezTo>
                  <a:pt x="369888" y="1028701"/>
                  <a:pt x="369888" y="1030288"/>
                  <a:pt x="369888" y="1030288"/>
                </a:cubicBezTo>
                <a:cubicBezTo>
                  <a:pt x="361950" y="1023938"/>
                  <a:pt x="361950" y="1023938"/>
                  <a:pt x="361950" y="1023938"/>
                </a:cubicBezTo>
                <a:lnTo>
                  <a:pt x="362744" y="1023938"/>
                </a:lnTo>
                <a:cubicBezTo>
                  <a:pt x="359172" y="1020763"/>
                  <a:pt x="360958" y="1020763"/>
                  <a:pt x="363637" y="1021557"/>
                </a:cubicBezTo>
                <a:lnTo>
                  <a:pt x="369130" y="1023649"/>
                </a:lnTo>
                <a:lnTo>
                  <a:pt x="368375" y="1022895"/>
                </a:lnTo>
                <a:cubicBezTo>
                  <a:pt x="367521" y="1022042"/>
                  <a:pt x="365811" y="1020334"/>
                  <a:pt x="362392" y="1016919"/>
                </a:cubicBezTo>
                <a:close/>
                <a:moveTo>
                  <a:pt x="799704" y="1016794"/>
                </a:moveTo>
                <a:cubicBezTo>
                  <a:pt x="796330" y="1016794"/>
                  <a:pt x="792957" y="1018580"/>
                  <a:pt x="790427" y="1019473"/>
                </a:cubicBezTo>
                <a:lnTo>
                  <a:pt x="789584" y="1018937"/>
                </a:lnTo>
                <a:lnTo>
                  <a:pt x="792114" y="1017687"/>
                </a:lnTo>
                <a:lnTo>
                  <a:pt x="792956" y="1017588"/>
                </a:lnTo>
                <a:close/>
                <a:moveTo>
                  <a:pt x="273051" y="1016794"/>
                </a:moveTo>
                <a:cubicBezTo>
                  <a:pt x="273051" y="1020366"/>
                  <a:pt x="271464" y="1020366"/>
                  <a:pt x="270670" y="1020366"/>
                </a:cubicBezTo>
                <a:lnTo>
                  <a:pt x="273050" y="1023937"/>
                </a:lnTo>
                <a:lnTo>
                  <a:pt x="268289" y="1020366"/>
                </a:lnTo>
                <a:cubicBezTo>
                  <a:pt x="268289" y="1018580"/>
                  <a:pt x="269876" y="1016794"/>
                  <a:pt x="273051" y="1016794"/>
                </a:cubicBezTo>
                <a:close/>
                <a:moveTo>
                  <a:pt x="341948" y="1016529"/>
                </a:moveTo>
                <a:lnTo>
                  <a:pt x="342205" y="1017588"/>
                </a:lnTo>
                <a:lnTo>
                  <a:pt x="342901" y="1017588"/>
                </a:lnTo>
                <a:lnTo>
                  <a:pt x="344290" y="1017588"/>
                </a:lnTo>
                <a:lnTo>
                  <a:pt x="345282" y="1017588"/>
                </a:lnTo>
                <a:lnTo>
                  <a:pt x="348192" y="1017588"/>
                </a:lnTo>
                <a:lnTo>
                  <a:pt x="348192" y="1023081"/>
                </a:lnTo>
                <a:lnTo>
                  <a:pt x="348616" y="1023409"/>
                </a:lnTo>
                <a:lnTo>
                  <a:pt x="348192" y="1023159"/>
                </a:lnTo>
                <a:lnTo>
                  <a:pt x="348192" y="1023354"/>
                </a:lnTo>
                <a:lnTo>
                  <a:pt x="348616" y="1023409"/>
                </a:lnTo>
                <a:cubicBezTo>
                  <a:pt x="355283" y="1023409"/>
                  <a:pt x="355283" y="1030288"/>
                  <a:pt x="355283" y="1030288"/>
                </a:cubicBezTo>
                <a:cubicBezTo>
                  <a:pt x="355283" y="1026848"/>
                  <a:pt x="351949" y="1025129"/>
                  <a:pt x="348616" y="1024269"/>
                </a:cubicBezTo>
                <a:lnTo>
                  <a:pt x="348192" y="1024214"/>
                </a:lnTo>
                <a:lnTo>
                  <a:pt x="348192" y="1024467"/>
                </a:lnTo>
                <a:lnTo>
                  <a:pt x="347901" y="1024177"/>
                </a:lnTo>
                <a:lnTo>
                  <a:pt x="341948" y="1023409"/>
                </a:lnTo>
                <a:lnTo>
                  <a:pt x="342901" y="1022672"/>
                </a:lnTo>
                <a:lnTo>
                  <a:pt x="346914" y="1023189"/>
                </a:lnTo>
                <a:lnTo>
                  <a:pt x="345006" y="1021280"/>
                </a:lnTo>
                <a:lnTo>
                  <a:pt x="344831" y="1021178"/>
                </a:lnTo>
                <a:lnTo>
                  <a:pt x="344872" y="1021146"/>
                </a:lnTo>
                <a:lnTo>
                  <a:pt x="344753" y="1021028"/>
                </a:lnTo>
                <a:lnTo>
                  <a:pt x="342901" y="1019176"/>
                </a:lnTo>
                <a:lnTo>
                  <a:pt x="342901" y="1019176"/>
                </a:lnTo>
                <a:lnTo>
                  <a:pt x="342590" y="1019176"/>
                </a:lnTo>
                <a:lnTo>
                  <a:pt x="342782" y="1019969"/>
                </a:lnTo>
                <a:lnTo>
                  <a:pt x="344831" y="1021178"/>
                </a:lnTo>
                <a:lnTo>
                  <a:pt x="342901" y="1022672"/>
                </a:lnTo>
                <a:lnTo>
                  <a:pt x="341948" y="1022549"/>
                </a:lnTo>
                <a:lnTo>
                  <a:pt x="341948" y="1019176"/>
                </a:lnTo>
                <a:lnTo>
                  <a:pt x="341313" y="1019176"/>
                </a:lnTo>
                <a:lnTo>
                  <a:pt x="341313" y="1017588"/>
                </a:lnTo>
                <a:lnTo>
                  <a:pt x="341948" y="1017588"/>
                </a:lnTo>
                <a:close/>
                <a:moveTo>
                  <a:pt x="335281" y="1016529"/>
                </a:moveTo>
                <a:lnTo>
                  <a:pt x="341948" y="1022549"/>
                </a:lnTo>
                <a:cubicBezTo>
                  <a:pt x="341948" y="1023409"/>
                  <a:pt x="341948" y="1023409"/>
                  <a:pt x="341948" y="1023409"/>
                </a:cubicBezTo>
                <a:cubicBezTo>
                  <a:pt x="341948" y="1023409"/>
                  <a:pt x="335281" y="1016529"/>
                  <a:pt x="335281" y="1016529"/>
                </a:cubicBezTo>
                <a:close/>
                <a:moveTo>
                  <a:pt x="783035" y="1014611"/>
                </a:moveTo>
                <a:lnTo>
                  <a:pt x="783404" y="1014919"/>
                </a:lnTo>
                <a:lnTo>
                  <a:pt x="785788" y="1016906"/>
                </a:lnTo>
                <a:lnTo>
                  <a:pt x="786210" y="1016794"/>
                </a:lnTo>
                <a:lnTo>
                  <a:pt x="787460" y="1017588"/>
                </a:lnTo>
                <a:lnTo>
                  <a:pt x="789584" y="1018937"/>
                </a:lnTo>
                <a:lnTo>
                  <a:pt x="779463" y="1023938"/>
                </a:lnTo>
                <a:cubicBezTo>
                  <a:pt x="782837" y="1020366"/>
                  <a:pt x="782837" y="1018580"/>
                  <a:pt x="782837" y="1017687"/>
                </a:cubicBezTo>
                <a:lnTo>
                  <a:pt x="783211" y="1017588"/>
                </a:lnTo>
                <a:lnTo>
                  <a:pt x="783035" y="1017588"/>
                </a:lnTo>
                <a:cubicBezTo>
                  <a:pt x="781249" y="1017588"/>
                  <a:pt x="779463" y="1017588"/>
                  <a:pt x="779463" y="1017588"/>
                </a:cubicBezTo>
                <a:cubicBezTo>
                  <a:pt x="779463" y="1017588"/>
                  <a:pt x="781249" y="1015604"/>
                  <a:pt x="783035" y="1014611"/>
                </a:cubicBezTo>
                <a:close/>
                <a:moveTo>
                  <a:pt x="265143" y="1014368"/>
                </a:moveTo>
                <a:lnTo>
                  <a:pt x="273051" y="1016794"/>
                </a:lnTo>
                <a:cubicBezTo>
                  <a:pt x="269876" y="1016794"/>
                  <a:pt x="268289" y="1016794"/>
                  <a:pt x="266701" y="1015901"/>
                </a:cubicBezTo>
                <a:close/>
                <a:moveTo>
                  <a:pt x="252558" y="1012537"/>
                </a:moveTo>
                <a:lnTo>
                  <a:pt x="254993" y="1013619"/>
                </a:lnTo>
                <a:cubicBezTo>
                  <a:pt x="256779" y="1015604"/>
                  <a:pt x="256779" y="1017588"/>
                  <a:pt x="253207" y="1017588"/>
                </a:cubicBezTo>
                <a:close/>
                <a:moveTo>
                  <a:pt x="305799" y="1011553"/>
                </a:moveTo>
                <a:lnTo>
                  <a:pt x="307579" y="1013123"/>
                </a:lnTo>
                <a:lnTo>
                  <a:pt x="308239" y="1013240"/>
                </a:lnTo>
                <a:lnTo>
                  <a:pt x="308422" y="1014016"/>
                </a:lnTo>
                <a:cubicBezTo>
                  <a:pt x="307157" y="1013123"/>
                  <a:pt x="306103" y="1012230"/>
                  <a:pt x="305787" y="1011560"/>
                </a:cubicBezTo>
                <a:close/>
                <a:moveTo>
                  <a:pt x="321860" y="1010967"/>
                </a:moveTo>
                <a:lnTo>
                  <a:pt x="322594" y="1014016"/>
                </a:lnTo>
                <a:lnTo>
                  <a:pt x="326909" y="1016577"/>
                </a:lnTo>
                <a:close/>
                <a:moveTo>
                  <a:pt x="294482" y="1010676"/>
                </a:moveTo>
                <a:lnTo>
                  <a:pt x="294482" y="1010709"/>
                </a:lnTo>
                <a:lnTo>
                  <a:pt x="294482" y="1014016"/>
                </a:lnTo>
                <a:lnTo>
                  <a:pt x="294747" y="1014148"/>
                </a:lnTo>
                <a:lnTo>
                  <a:pt x="299757" y="1016654"/>
                </a:lnTo>
                <a:lnTo>
                  <a:pt x="299707" y="1016596"/>
                </a:lnTo>
                <a:lnTo>
                  <a:pt x="294588" y="1010689"/>
                </a:lnTo>
                <a:close/>
                <a:moveTo>
                  <a:pt x="307579" y="1010444"/>
                </a:moveTo>
                <a:lnTo>
                  <a:pt x="305799" y="1011553"/>
                </a:lnTo>
                <a:lnTo>
                  <a:pt x="305681" y="1011449"/>
                </a:lnTo>
                <a:cubicBezTo>
                  <a:pt x="305471" y="1010891"/>
                  <a:pt x="305892" y="1010444"/>
                  <a:pt x="307579" y="1010444"/>
                </a:cubicBezTo>
                <a:close/>
                <a:moveTo>
                  <a:pt x="307579" y="1010444"/>
                </a:moveTo>
                <a:cubicBezTo>
                  <a:pt x="309266" y="1012230"/>
                  <a:pt x="309687" y="1013123"/>
                  <a:pt x="309477" y="1013458"/>
                </a:cubicBezTo>
                <a:lnTo>
                  <a:pt x="308239" y="1013240"/>
                </a:lnTo>
                <a:close/>
                <a:moveTo>
                  <a:pt x="274255" y="1010444"/>
                </a:moveTo>
                <a:lnTo>
                  <a:pt x="279071" y="1013619"/>
                </a:lnTo>
                <a:lnTo>
                  <a:pt x="280195" y="1014761"/>
                </a:lnTo>
                <a:lnTo>
                  <a:pt x="280195" y="1013619"/>
                </a:lnTo>
                <a:lnTo>
                  <a:pt x="280195" y="1012032"/>
                </a:lnTo>
                <a:lnTo>
                  <a:pt x="278296" y="1010766"/>
                </a:lnTo>
                <a:lnTo>
                  <a:pt x="278830" y="1010453"/>
                </a:lnTo>
                <a:lnTo>
                  <a:pt x="278769" y="1010444"/>
                </a:lnTo>
                <a:close/>
                <a:moveTo>
                  <a:pt x="293688" y="1009650"/>
                </a:moveTo>
                <a:lnTo>
                  <a:pt x="293688" y="1009651"/>
                </a:lnTo>
                <a:lnTo>
                  <a:pt x="293690" y="1009652"/>
                </a:lnTo>
                <a:close/>
                <a:moveTo>
                  <a:pt x="812801" y="1009650"/>
                </a:moveTo>
                <a:cubicBezTo>
                  <a:pt x="812801" y="1009650"/>
                  <a:pt x="806451" y="1017588"/>
                  <a:pt x="812801" y="1017588"/>
                </a:cubicBezTo>
                <a:cubicBezTo>
                  <a:pt x="806451" y="1017588"/>
                  <a:pt x="806451" y="1017588"/>
                  <a:pt x="806451" y="1017588"/>
                </a:cubicBezTo>
                <a:cubicBezTo>
                  <a:pt x="806451" y="1013619"/>
                  <a:pt x="806451" y="1013619"/>
                  <a:pt x="807245" y="1013619"/>
                </a:cubicBezTo>
                <a:lnTo>
                  <a:pt x="809197" y="1012225"/>
                </a:lnTo>
                <a:close/>
                <a:moveTo>
                  <a:pt x="806451" y="1009650"/>
                </a:moveTo>
                <a:cubicBezTo>
                  <a:pt x="806451" y="1009650"/>
                  <a:pt x="804863" y="1011635"/>
                  <a:pt x="803276" y="1013619"/>
                </a:cubicBezTo>
                <a:lnTo>
                  <a:pt x="800102" y="1017587"/>
                </a:lnTo>
                <a:lnTo>
                  <a:pt x="805657" y="1010642"/>
                </a:lnTo>
                <a:cubicBezTo>
                  <a:pt x="806451" y="1009650"/>
                  <a:pt x="806451" y="1009650"/>
                  <a:pt x="806451" y="1009650"/>
                </a:cubicBezTo>
                <a:close/>
                <a:moveTo>
                  <a:pt x="785813" y="1009650"/>
                </a:moveTo>
                <a:cubicBezTo>
                  <a:pt x="785813" y="1009650"/>
                  <a:pt x="779463" y="1017588"/>
                  <a:pt x="779463" y="1017588"/>
                </a:cubicBezTo>
                <a:cubicBezTo>
                  <a:pt x="779463" y="1009650"/>
                  <a:pt x="785813" y="1009650"/>
                  <a:pt x="785813" y="1009650"/>
                </a:cubicBezTo>
                <a:close/>
                <a:moveTo>
                  <a:pt x="303830" y="1009650"/>
                </a:moveTo>
                <a:lnTo>
                  <a:pt x="307579" y="1010444"/>
                </a:lnTo>
                <a:cubicBezTo>
                  <a:pt x="304206" y="1010444"/>
                  <a:pt x="302519" y="1010444"/>
                  <a:pt x="301675" y="1010444"/>
                </a:cubicBezTo>
                <a:lnTo>
                  <a:pt x="301372" y="1010444"/>
                </a:lnTo>
                <a:lnTo>
                  <a:pt x="304652" y="1013222"/>
                </a:lnTo>
                <a:lnTo>
                  <a:pt x="311412" y="1015825"/>
                </a:lnTo>
                <a:lnTo>
                  <a:pt x="313583" y="1016661"/>
                </a:lnTo>
                <a:lnTo>
                  <a:pt x="311150" y="1013619"/>
                </a:lnTo>
                <a:cubicBezTo>
                  <a:pt x="311150" y="1013619"/>
                  <a:pt x="311150" y="1013619"/>
                  <a:pt x="307975" y="1009650"/>
                </a:cubicBezTo>
                <a:cubicBezTo>
                  <a:pt x="307975" y="1009650"/>
                  <a:pt x="309563" y="1011635"/>
                  <a:pt x="311150" y="1012627"/>
                </a:cubicBezTo>
                <a:lnTo>
                  <a:pt x="314201" y="1009766"/>
                </a:lnTo>
                <a:lnTo>
                  <a:pt x="314089" y="1009650"/>
                </a:lnTo>
                <a:lnTo>
                  <a:pt x="313466" y="1009650"/>
                </a:lnTo>
                <a:lnTo>
                  <a:pt x="309167" y="1009650"/>
                </a:lnTo>
                <a:lnTo>
                  <a:pt x="307976" y="1009650"/>
                </a:lnTo>
                <a:lnTo>
                  <a:pt x="307975" y="1009650"/>
                </a:lnTo>
                <a:lnTo>
                  <a:pt x="307447" y="1009650"/>
                </a:lnTo>
                <a:close/>
                <a:moveTo>
                  <a:pt x="260351" y="1009650"/>
                </a:moveTo>
                <a:lnTo>
                  <a:pt x="265143" y="1014368"/>
                </a:lnTo>
                <a:lnTo>
                  <a:pt x="264320" y="1014115"/>
                </a:lnTo>
                <a:cubicBezTo>
                  <a:pt x="261939" y="1013222"/>
                  <a:pt x="260351" y="1013222"/>
                  <a:pt x="260351" y="1016794"/>
                </a:cubicBezTo>
                <a:close/>
                <a:moveTo>
                  <a:pt x="246063" y="1009650"/>
                </a:moveTo>
                <a:cubicBezTo>
                  <a:pt x="249635" y="1009650"/>
                  <a:pt x="251421" y="1009650"/>
                  <a:pt x="252314" y="1010642"/>
                </a:cubicBezTo>
                <a:lnTo>
                  <a:pt x="252558" y="1012537"/>
                </a:lnTo>
                <a:close/>
                <a:moveTo>
                  <a:pt x="239713" y="1009650"/>
                </a:moveTo>
                <a:cubicBezTo>
                  <a:pt x="242888" y="1013619"/>
                  <a:pt x="244476" y="1015604"/>
                  <a:pt x="245269" y="1016596"/>
                </a:cubicBezTo>
                <a:lnTo>
                  <a:pt x="246062" y="1017587"/>
                </a:lnTo>
                <a:lnTo>
                  <a:pt x="246063" y="1017587"/>
                </a:lnTo>
                <a:lnTo>
                  <a:pt x="246063" y="1017588"/>
                </a:lnTo>
                <a:lnTo>
                  <a:pt x="246063" y="1018381"/>
                </a:lnTo>
                <a:lnTo>
                  <a:pt x="246063" y="1023143"/>
                </a:lnTo>
                <a:cubicBezTo>
                  <a:pt x="246063" y="1023937"/>
                  <a:pt x="246063" y="1023937"/>
                  <a:pt x="246063" y="1023937"/>
                </a:cubicBezTo>
                <a:cubicBezTo>
                  <a:pt x="246063" y="1023937"/>
                  <a:pt x="246063" y="1022350"/>
                  <a:pt x="245269" y="1020762"/>
                </a:cubicBezTo>
                <a:lnTo>
                  <a:pt x="244158" y="1020127"/>
                </a:lnTo>
                <a:lnTo>
                  <a:pt x="245301" y="1018603"/>
                </a:lnTo>
                <a:lnTo>
                  <a:pt x="245269" y="1018381"/>
                </a:lnTo>
                <a:lnTo>
                  <a:pt x="239720" y="1017588"/>
                </a:lnTo>
                <a:lnTo>
                  <a:pt x="239715" y="1017588"/>
                </a:lnTo>
                <a:lnTo>
                  <a:pt x="244158" y="1020127"/>
                </a:lnTo>
                <a:lnTo>
                  <a:pt x="243682" y="1020762"/>
                </a:lnTo>
                <a:cubicBezTo>
                  <a:pt x="244476" y="1022350"/>
                  <a:pt x="246063" y="1023937"/>
                  <a:pt x="246063" y="1023937"/>
                </a:cubicBezTo>
                <a:cubicBezTo>
                  <a:pt x="246063" y="1023937"/>
                  <a:pt x="244476" y="1022350"/>
                  <a:pt x="242888" y="1020762"/>
                </a:cubicBezTo>
                <a:lnTo>
                  <a:pt x="239714" y="1017588"/>
                </a:lnTo>
                <a:lnTo>
                  <a:pt x="239713" y="1017588"/>
                </a:lnTo>
                <a:lnTo>
                  <a:pt x="239713" y="1017587"/>
                </a:lnTo>
                <a:lnTo>
                  <a:pt x="239713" y="1010642"/>
                </a:lnTo>
                <a:cubicBezTo>
                  <a:pt x="239713" y="1009650"/>
                  <a:pt x="239713" y="1009650"/>
                  <a:pt x="239713" y="1009650"/>
                </a:cubicBezTo>
                <a:close/>
                <a:moveTo>
                  <a:pt x="299754" y="1009303"/>
                </a:moveTo>
                <a:lnTo>
                  <a:pt x="300082" y="1009650"/>
                </a:lnTo>
                <a:lnTo>
                  <a:pt x="300189" y="1009650"/>
                </a:lnTo>
                <a:lnTo>
                  <a:pt x="299945" y="1009348"/>
                </a:lnTo>
                <a:close/>
                <a:moveTo>
                  <a:pt x="771965" y="1008039"/>
                </a:moveTo>
                <a:lnTo>
                  <a:pt x="770084" y="1009234"/>
                </a:lnTo>
                <a:cubicBezTo>
                  <a:pt x="767520" y="1010088"/>
                  <a:pt x="765810" y="1010088"/>
                  <a:pt x="765810" y="1010088"/>
                </a:cubicBezTo>
                <a:cubicBezTo>
                  <a:pt x="765810" y="1010088"/>
                  <a:pt x="765810" y="1010088"/>
                  <a:pt x="768374" y="1009234"/>
                </a:cubicBezTo>
                <a:close/>
                <a:moveTo>
                  <a:pt x="340217" y="1007873"/>
                </a:moveTo>
                <a:lnTo>
                  <a:pt x="341880" y="1010088"/>
                </a:lnTo>
                <a:cubicBezTo>
                  <a:pt x="341880" y="1010088"/>
                  <a:pt x="341880" y="1010088"/>
                  <a:pt x="335042" y="1010088"/>
                </a:cubicBezTo>
                <a:close/>
                <a:moveTo>
                  <a:pt x="774881" y="1006185"/>
                </a:moveTo>
                <a:lnTo>
                  <a:pt x="774257" y="1007275"/>
                </a:lnTo>
                <a:lnTo>
                  <a:pt x="771965" y="1008039"/>
                </a:lnTo>
                <a:close/>
                <a:moveTo>
                  <a:pt x="303213" y="1004179"/>
                </a:moveTo>
                <a:lnTo>
                  <a:pt x="303213" y="1004888"/>
                </a:lnTo>
                <a:lnTo>
                  <a:pt x="303203" y="1004888"/>
                </a:lnTo>
                <a:lnTo>
                  <a:pt x="305655" y="1007334"/>
                </a:lnTo>
                <a:close/>
                <a:moveTo>
                  <a:pt x="280988" y="1003830"/>
                </a:moveTo>
                <a:cubicBezTo>
                  <a:pt x="284428" y="1003830"/>
                  <a:pt x="284428" y="1003830"/>
                  <a:pt x="284428" y="1004690"/>
                </a:cubicBezTo>
                <a:lnTo>
                  <a:pt x="286885" y="1008989"/>
                </a:lnTo>
                <a:close/>
                <a:moveTo>
                  <a:pt x="294757" y="1003753"/>
                </a:moveTo>
                <a:lnTo>
                  <a:pt x="295197" y="1004477"/>
                </a:lnTo>
                <a:lnTo>
                  <a:pt x="297459" y="1006872"/>
                </a:lnTo>
                <a:lnTo>
                  <a:pt x="297827" y="1007262"/>
                </a:lnTo>
                <a:lnTo>
                  <a:pt x="298357" y="1007387"/>
                </a:lnTo>
                <a:lnTo>
                  <a:pt x="296205" y="1004729"/>
                </a:lnTo>
                <a:lnTo>
                  <a:pt x="301112" y="1008035"/>
                </a:lnTo>
                <a:lnTo>
                  <a:pt x="307266" y="1009483"/>
                </a:lnTo>
                <a:lnTo>
                  <a:pt x="307329" y="1009498"/>
                </a:lnTo>
                <a:lnTo>
                  <a:pt x="307114" y="1009220"/>
                </a:lnTo>
                <a:lnTo>
                  <a:pt x="306825" y="1009076"/>
                </a:lnTo>
                <a:lnTo>
                  <a:pt x="301143" y="1006242"/>
                </a:lnTo>
                <a:lnTo>
                  <a:pt x="296706" y="1004028"/>
                </a:lnTo>
                <a:lnTo>
                  <a:pt x="295772" y="1004193"/>
                </a:lnTo>
                <a:lnTo>
                  <a:pt x="296205" y="1004729"/>
                </a:lnTo>
                <a:close/>
                <a:moveTo>
                  <a:pt x="287843" y="1003377"/>
                </a:moveTo>
                <a:lnTo>
                  <a:pt x="291109" y="1005681"/>
                </a:lnTo>
                <a:lnTo>
                  <a:pt x="289292" y="1005254"/>
                </a:lnTo>
                <a:lnTo>
                  <a:pt x="291308" y="1007269"/>
                </a:lnTo>
                <a:lnTo>
                  <a:pt x="293688" y="1009650"/>
                </a:lnTo>
                <a:lnTo>
                  <a:pt x="293978" y="1009650"/>
                </a:lnTo>
                <a:lnTo>
                  <a:pt x="293519" y="1006248"/>
                </a:lnTo>
                <a:lnTo>
                  <a:pt x="291109" y="1005681"/>
                </a:lnTo>
                <a:lnTo>
                  <a:pt x="293221" y="1004190"/>
                </a:lnTo>
                <a:close/>
                <a:moveTo>
                  <a:pt x="294119" y="1003336"/>
                </a:moveTo>
                <a:lnTo>
                  <a:pt x="294244" y="1003468"/>
                </a:lnTo>
                <a:lnTo>
                  <a:pt x="294288" y="1003437"/>
                </a:lnTo>
                <a:lnTo>
                  <a:pt x="294142" y="1003338"/>
                </a:lnTo>
                <a:close/>
                <a:moveTo>
                  <a:pt x="820739" y="1003300"/>
                </a:moveTo>
                <a:cubicBezTo>
                  <a:pt x="820739" y="1006475"/>
                  <a:pt x="819019" y="1008063"/>
                  <a:pt x="818159" y="1008856"/>
                </a:cubicBezTo>
                <a:lnTo>
                  <a:pt x="818293" y="1008898"/>
                </a:lnTo>
                <a:lnTo>
                  <a:pt x="827089" y="1003300"/>
                </a:lnTo>
                <a:cubicBezTo>
                  <a:pt x="827089" y="1010444"/>
                  <a:pt x="819945" y="1010444"/>
                  <a:pt x="819945" y="1010444"/>
                </a:cubicBezTo>
                <a:lnTo>
                  <a:pt x="819052" y="1010444"/>
                </a:lnTo>
                <a:cubicBezTo>
                  <a:pt x="816373" y="1010444"/>
                  <a:pt x="812801" y="1010444"/>
                  <a:pt x="812801" y="1010444"/>
                </a:cubicBezTo>
                <a:lnTo>
                  <a:pt x="816771" y="1009650"/>
                </a:lnTo>
                <a:lnTo>
                  <a:pt x="815580" y="1009650"/>
                </a:lnTo>
                <a:lnTo>
                  <a:pt x="812801" y="1009650"/>
                </a:lnTo>
                <a:lnTo>
                  <a:pt x="811280" y="1009650"/>
                </a:lnTo>
                <a:cubicBezTo>
                  <a:pt x="808700" y="1009650"/>
                  <a:pt x="806980" y="1009650"/>
                  <a:pt x="806980" y="1009650"/>
                </a:cubicBezTo>
                <a:lnTo>
                  <a:pt x="806451" y="1009650"/>
                </a:lnTo>
                <a:cubicBezTo>
                  <a:pt x="806451" y="1009650"/>
                  <a:pt x="799704" y="1016794"/>
                  <a:pt x="799704" y="1016794"/>
                </a:cubicBezTo>
                <a:cubicBezTo>
                  <a:pt x="799704" y="1009650"/>
                  <a:pt x="799704" y="1009650"/>
                  <a:pt x="799704" y="1009650"/>
                </a:cubicBezTo>
                <a:lnTo>
                  <a:pt x="800101" y="1009650"/>
                </a:lnTo>
                <a:lnTo>
                  <a:pt x="807028" y="1009117"/>
                </a:lnTo>
                <a:lnTo>
                  <a:pt x="810420" y="1008856"/>
                </a:lnTo>
                <a:cubicBezTo>
                  <a:pt x="813860" y="1008063"/>
                  <a:pt x="817300" y="1006475"/>
                  <a:pt x="820739" y="1003300"/>
                </a:cubicBezTo>
                <a:close/>
                <a:moveTo>
                  <a:pt x="307975" y="1003300"/>
                </a:moveTo>
                <a:lnTo>
                  <a:pt x="310356" y="1003300"/>
                </a:lnTo>
                <a:lnTo>
                  <a:pt x="311415" y="1003300"/>
                </a:lnTo>
                <a:lnTo>
                  <a:pt x="311944" y="1003300"/>
                </a:lnTo>
                <a:lnTo>
                  <a:pt x="314325" y="1003300"/>
                </a:lnTo>
                <a:lnTo>
                  <a:pt x="314854" y="1003300"/>
                </a:lnTo>
                <a:cubicBezTo>
                  <a:pt x="314854" y="1003300"/>
                  <a:pt x="314854" y="1005086"/>
                  <a:pt x="315714" y="1006872"/>
                </a:cubicBezTo>
                <a:lnTo>
                  <a:pt x="317356" y="1007846"/>
                </a:lnTo>
                <a:lnTo>
                  <a:pt x="318012" y="1009039"/>
                </a:lnTo>
                <a:lnTo>
                  <a:pt x="314854" y="1007846"/>
                </a:lnTo>
                <a:close/>
                <a:moveTo>
                  <a:pt x="260351" y="1003300"/>
                </a:moveTo>
                <a:cubicBezTo>
                  <a:pt x="260351" y="1003300"/>
                  <a:pt x="261939" y="1003300"/>
                  <a:pt x="262732" y="1003300"/>
                </a:cubicBezTo>
                <a:lnTo>
                  <a:pt x="263526" y="1003300"/>
                </a:lnTo>
                <a:lnTo>
                  <a:pt x="264319" y="1003300"/>
                </a:lnTo>
                <a:lnTo>
                  <a:pt x="264320" y="1003300"/>
                </a:lnTo>
                <a:lnTo>
                  <a:pt x="266700" y="1003300"/>
                </a:lnTo>
                <a:lnTo>
                  <a:pt x="266701" y="1003300"/>
                </a:lnTo>
                <a:cubicBezTo>
                  <a:pt x="273051" y="1009650"/>
                  <a:pt x="266701" y="1003300"/>
                  <a:pt x="260351" y="1003300"/>
                </a:cubicBezTo>
                <a:close/>
                <a:moveTo>
                  <a:pt x="246063" y="1003300"/>
                </a:moveTo>
                <a:cubicBezTo>
                  <a:pt x="246063" y="1003300"/>
                  <a:pt x="252413" y="1003300"/>
                  <a:pt x="252413" y="1009650"/>
                </a:cubicBezTo>
                <a:cubicBezTo>
                  <a:pt x="252413" y="1009650"/>
                  <a:pt x="246063" y="1003300"/>
                  <a:pt x="246063" y="1003300"/>
                </a:cubicBezTo>
                <a:close/>
                <a:moveTo>
                  <a:pt x="301592" y="1003281"/>
                </a:moveTo>
                <a:lnTo>
                  <a:pt x="301612" y="1003300"/>
                </a:lnTo>
                <a:lnTo>
                  <a:pt x="301625" y="1003300"/>
                </a:lnTo>
                <a:lnTo>
                  <a:pt x="301625" y="1003300"/>
                </a:lnTo>
                <a:close/>
                <a:moveTo>
                  <a:pt x="786323" y="1003258"/>
                </a:moveTo>
                <a:cubicBezTo>
                  <a:pt x="793161" y="1003258"/>
                  <a:pt x="786323" y="1010088"/>
                  <a:pt x="786323" y="1010088"/>
                </a:cubicBezTo>
                <a:cubicBezTo>
                  <a:pt x="786323" y="1010088"/>
                  <a:pt x="786323" y="1010088"/>
                  <a:pt x="786323" y="1003258"/>
                </a:cubicBezTo>
                <a:close/>
                <a:moveTo>
                  <a:pt x="779486" y="1003258"/>
                </a:moveTo>
                <a:lnTo>
                  <a:pt x="774881" y="1006185"/>
                </a:lnTo>
                <a:lnTo>
                  <a:pt x="776067" y="1004112"/>
                </a:lnTo>
                <a:cubicBezTo>
                  <a:pt x="777776" y="1003258"/>
                  <a:pt x="779486" y="1003258"/>
                  <a:pt x="779486" y="1003258"/>
                </a:cubicBezTo>
                <a:close/>
                <a:moveTo>
                  <a:pt x="783167" y="1002983"/>
                </a:moveTo>
                <a:lnTo>
                  <a:pt x="783168" y="1002983"/>
                </a:lnTo>
                <a:cubicBezTo>
                  <a:pt x="784843" y="1002983"/>
                  <a:pt x="786519" y="1002983"/>
                  <a:pt x="786519" y="1002983"/>
                </a:cubicBezTo>
                <a:lnTo>
                  <a:pt x="785308" y="1003596"/>
                </a:lnTo>
                <a:lnTo>
                  <a:pt x="785627" y="1003490"/>
                </a:lnTo>
                <a:lnTo>
                  <a:pt x="786519" y="1002983"/>
                </a:lnTo>
                <a:lnTo>
                  <a:pt x="785819" y="1003426"/>
                </a:lnTo>
                <a:lnTo>
                  <a:pt x="786323" y="1003258"/>
                </a:lnTo>
                <a:cubicBezTo>
                  <a:pt x="786323" y="1003258"/>
                  <a:pt x="786323" y="1010088"/>
                  <a:pt x="779486" y="1010088"/>
                </a:cubicBezTo>
                <a:lnTo>
                  <a:pt x="778062" y="1010088"/>
                </a:lnTo>
                <a:lnTo>
                  <a:pt x="772648" y="1010088"/>
                </a:lnTo>
                <a:lnTo>
                  <a:pt x="774257" y="1007275"/>
                </a:lnTo>
                <a:lnTo>
                  <a:pt x="774464" y="1007207"/>
                </a:lnTo>
                <a:lnTo>
                  <a:pt x="779151" y="1005646"/>
                </a:lnTo>
                <a:close/>
                <a:moveTo>
                  <a:pt x="786694" y="999657"/>
                </a:moveTo>
                <a:lnTo>
                  <a:pt x="780086" y="1002958"/>
                </a:lnTo>
                <a:lnTo>
                  <a:pt x="786323" y="999843"/>
                </a:lnTo>
                <a:close/>
                <a:moveTo>
                  <a:pt x="251019" y="999472"/>
                </a:moveTo>
                <a:lnTo>
                  <a:pt x="253207" y="1003301"/>
                </a:lnTo>
                <a:cubicBezTo>
                  <a:pt x="253207" y="1003301"/>
                  <a:pt x="251520" y="1001614"/>
                  <a:pt x="250677" y="999928"/>
                </a:cubicBezTo>
                <a:close/>
                <a:moveTo>
                  <a:pt x="823047" y="999259"/>
                </a:moveTo>
                <a:lnTo>
                  <a:pt x="821327" y="1002269"/>
                </a:lnTo>
                <a:lnTo>
                  <a:pt x="820738" y="1003300"/>
                </a:lnTo>
                <a:lnTo>
                  <a:pt x="820896" y="1002666"/>
                </a:lnTo>
                <a:lnTo>
                  <a:pt x="821532" y="1000125"/>
                </a:lnTo>
                <a:close/>
                <a:moveTo>
                  <a:pt x="246460" y="999253"/>
                </a:moveTo>
                <a:lnTo>
                  <a:pt x="248147" y="999928"/>
                </a:lnTo>
                <a:cubicBezTo>
                  <a:pt x="249834" y="1001614"/>
                  <a:pt x="249834" y="1003301"/>
                  <a:pt x="246460" y="1003301"/>
                </a:cubicBezTo>
                <a:close/>
                <a:moveTo>
                  <a:pt x="212953" y="998538"/>
                </a:moveTo>
                <a:lnTo>
                  <a:pt x="219076" y="1003300"/>
                </a:lnTo>
                <a:cubicBezTo>
                  <a:pt x="219076" y="1003300"/>
                  <a:pt x="217290" y="1003300"/>
                  <a:pt x="215504" y="1002506"/>
                </a:cubicBezTo>
                <a:close/>
                <a:moveTo>
                  <a:pt x="805656" y="997744"/>
                </a:moveTo>
                <a:lnTo>
                  <a:pt x="803275" y="1000125"/>
                </a:lnTo>
                <a:cubicBezTo>
                  <a:pt x="801687" y="1001713"/>
                  <a:pt x="800100" y="1003300"/>
                  <a:pt x="800100" y="1003300"/>
                </a:cubicBezTo>
                <a:cubicBezTo>
                  <a:pt x="803275" y="1000125"/>
                  <a:pt x="804863" y="998538"/>
                  <a:pt x="805656" y="997744"/>
                </a:cubicBezTo>
                <a:close/>
                <a:moveTo>
                  <a:pt x="814389" y="997683"/>
                </a:moveTo>
                <a:lnTo>
                  <a:pt x="814389" y="998538"/>
                </a:lnTo>
                <a:lnTo>
                  <a:pt x="812801" y="998538"/>
                </a:lnTo>
                <a:lnTo>
                  <a:pt x="812801" y="1000478"/>
                </a:lnTo>
                <a:lnTo>
                  <a:pt x="813595" y="1000125"/>
                </a:lnTo>
                <a:lnTo>
                  <a:pt x="816227" y="998955"/>
                </a:lnTo>
                <a:close/>
                <a:moveTo>
                  <a:pt x="791451" y="997281"/>
                </a:moveTo>
                <a:lnTo>
                  <a:pt x="791452" y="997281"/>
                </a:lnTo>
                <a:lnTo>
                  <a:pt x="786694" y="999657"/>
                </a:lnTo>
                <a:close/>
                <a:moveTo>
                  <a:pt x="827089" y="996950"/>
                </a:moveTo>
                <a:lnTo>
                  <a:pt x="821327" y="1002269"/>
                </a:lnTo>
                <a:lnTo>
                  <a:pt x="823649" y="1000125"/>
                </a:lnTo>
                <a:cubicBezTo>
                  <a:pt x="825369" y="998538"/>
                  <a:pt x="827089" y="996950"/>
                  <a:pt x="827089" y="996950"/>
                </a:cubicBezTo>
                <a:close/>
                <a:moveTo>
                  <a:pt x="827088" y="996950"/>
                </a:moveTo>
                <a:lnTo>
                  <a:pt x="823047" y="999259"/>
                </a:lnTo>
                <a:lnTo>
                  <a:pt x="823913" y="997744"/>
                </a:lnTo>
                <a:cubicBezTo>
                  <a:pt x="825501" y="996950"/>
                  <a:pt x="827088" y="996950"/>
                  <a:pt x="827088" y="996950"/>
                </a:cubicBezTo>
                <a:close/>
                <a:moveTo>
                  <a:pt x="320675" y="996950"/>
                </a:moveTo>
                <a:cubicBezTo>
                  <a:pt x="327819" y="1003300"/>
                  <a:pt x="334963" y="1003300"/>
                  <a:pt x="334963" y="1003300"/>
                </a:cubicBezTo>
                <a:cubicBezTo>
                  <a:pt x="327819" y="1003300"/>
                  <a:pt x="320675" y="1003300"/>
                  <a:pt x="320675" y="996950"/>
                </a:cubicBezTo>
                <a:close/>
                <a:moveTo>
                  <a:pt x="260350" y="996950"/>
                </a:moveTo>
                <a:cubicBezTo>
                  <a:pt x="260350" y="1000125"/>
                  <a:pt x="261938" y="1001713"/>
                  <a:pt x="263525" y="1001713"/>
                </a:cubicBezTo>
                <a:lnTo>
                  <a:pt x="264746" y="999881"/>
                </a:lnTo>
                <a:lnTo>
                  <a:pt x="266700" y="1003300"/>
                </a:lnTo>
                <a:cubicBezTo>
                  <a:pt x="260350" y="1003300"/>
                  <a:pt x="266700" y="1003300"/>
                  <a:pt x="260350" y="996950"/>
                </a:cubicBezTo>
                <a:close/>
                <a:moveTo>
                  <a:pt x="238920" y="996950"/>
                </a:moveTo>
                <a:cubicBezTo>
                  <a:pt x="246064" y="1003300"/>
                  <a:pt x="231776" y="996950"/>
                  <a:pt x="238920" y="996950"/>
                </a:cubicBezTo>
                <a:close/>
                <a:moveTo>
                  <a:pt x="238920" y="996950"/>
                </a:moveTo>
                <a:cubicBezTo>
                  <a:pt x="238920" y="996950"/>
                  <a:pt x="246064" y="996950"/>
                  <a:pt x="246064" y="1003300"/>
                </a:cubicBezTo>
                <a:cubicBezTo>
                  <a:pt x="246064" y="1003300"/>
                  <a:pt x="246064" y="1003300"/>
                  <a:pt x="238920" y="996950"/>
                </a:cubicBezTo>
                <a:close/>
                <a:moveTo>
                  <a:pt x="204788" y="996950"/>
                </a:moveTo>
                <a:lnTo>
                  <a:pt x="209253" y="996950"/>
                </a:lnTo>
                <a:lnTo>
                  <a:pt x="211039" y="996950"/>
                </a:lnTo>
                <a:lnTo>
                  <a:pt x="211932" y="996950"/>
                </a:lnTo>
                <a:lnTo>
                  <a:pt x="212953" y="998538"/>
                </a:lnTo>
                <a:lnTo>
                  <a:pt x="211932" y="997744"/>
                </a:lnTo>
                <a:cubicBezTo>
                  <a:pt x="210146" y="996950"/>
                  <a:pt x="208360" y="996950"/>
                  <a:pt x="204788" y="996950"/>
                </a:cubicBezTo>
                <a:close/>
                <a:moveTo>
                  <a:pt x="253207" y="996554"/>
                </a:moveTo>
                <a:lnTo>
                  <a:pt x="251019" y="999472"/>
                </a:lnTo>
                <a:lnTo>
                  <a:pt x="250508" y="998578"/>
                </a:lnTo>
                <a:close/>
                <a:moveTo>
                  <a:pt x="253207" y="996554"/>
                </a:moveTo>
                <a:cubicBezTo>
                  <a:pt x="253207" y="996554"/>
                  <a:pt x="259954" y="996554"/>
                  <a:pt x="259954" y="1003301"/>
                </a:cubicBezTo>
                <a:cubicBezTo>
                  <a:pt x="259954" y="1003301"/>
                  <a:pt x="253207" y="996554"/>
                  <a:pt x="253207" y="996554"/>
                </a:cubicBezTo>
                <a:close/>
                <a:moveTo>
                  <a:pt x="246460" y="996554"/>
                </a:moveTo>
                <a:cubicBezTo>
                  <a:pt x="246460" y="996554"/>
                  <a:pt x="248147" y="996554"/>
                  <a:pt x="249834" y="997398"/>
                </a:cubicBezTo>
                <a:lnTo>
                  <a:pt x="250508" y="998578"/>
                </a:lnTo>
                <a:lnTo>
                  <a:pt x="249834" y="999084"/>
                </a:lnTo>
                <a:cubicBezTo>
                  <a:pt x="248147" y="998241"/>
                  <a:pt x="246460" y="996554"/>
                  <a:pt x="246460" y="996554"/>
                </a:cubicBezTo>
                <a:close/>
                <a:moveTo>
                  <a:pt x="793139" y="996437"/>
                </a:moveTo>
                <a:lnTo>
                  <a:pt x="793131" y="996440"/>
                </a:lnTo>
                <a:lnTo>
                  <a:pt x="793129" y="996444"/>
                </a:lnTo>
                <a:lnTo>
                  <a:pt x="793138" y="996439"/>
                </a:lnTo>
                <a:close/>
                <a:moveTo>
                  <a:pt x="786323" y="996427"/>
                </a:moveTo>
                <a:cubicBezTo>
                  <a:pt x="784614" y="998135"/>
                  <a:pt x="784187" y="998989"/>
                  <a:pt x="784507" y="999309"/>
                </a:cubicBezTo>
                <a:lnTo>
                  <a:pt x="785636" y="999174"/>
                </a:lnTo>
                <a:lnTo>
                  <a:pt x="785468" y="999843"/>
                </a:lnTo>
                <a:lnTo>
                  <a:pt x="779997" y="1002966"/>
                </a:lnTo>
                <a:lnTo>
                  <a:pt x="780086" y="1002958"/>
                </a:lnTo>
                <a:lnTo>
                  <a:pt x="783696" y="1002632"/>
                </a:lnTo>
                <a:lnTo>
                  <a:pt x="783167" y="1002983"/>
                </a:lnTo>
                <a:lnTo>
                  <a:pt x="780037" y="1002983"/>
                </a:lnTo>
                <a:lnTo>
                  <a:pt x="779968" y="1002983"/>
                </a:lnTo>
                <a:lnTo>
                  <a:pt x="779486" y="1003258"/>
                </a:lnTo>
                <a:cubicBezTo>
                  <a:pt x="779486" y="1003258"/>
                  <a:pt x="779486" y="1003258"/>
                  <a:pt x="786323" y="996427"/>
                </a:cubicBezTo>
                <a:close/>
                <a:moveTo>
                  <a:pt x="806627" y="996315"/>
                </a:moveTo>
                <a:cubicBezTo>
                  <a:pt x="799924" y="1002983"/>
                  <a:pt x="799924" y="1002983"/>
                  <a:pt x="799924" y="1002983"/>
                </a:cubicBezTo>
                <a:cubicBezTo>
                  <a:pt x="799924" y="996315"/>
                  <a:pt x="799924" y="996315"/>
                  <a:pt x="806627" y="996315"/>
                </a:cubicBezTo>
                <a:close/>
                <a:moveTo>
                  <a:pt x="800075" y="996293"/>
                </a:moveTo>
                <a:lnTo>
                  <a:pt x="799998" y="996304"/>
                </a:lnTo>
                <a:lnTo>
                  <a:pt x="799998" y="996306"/>
                </a:lnTo>
                <a:lnTo>
                  <a:pt x="800073" y="996296"/>
                </a:lnTo>
                <a:close/>
                <a:moveTo>
                  <a:pt x="280643" y="996016"/>
                </a:moveTo>
                <a:lnTo>
                  <a:pt x="286500" y="997964"/>
                </a:lnTo>
                <a:lnTo>
                  <a:pt x="285768" y="999425"/>
                </a:lnTo>
                <a:cubicBezTo>
                  <a:pt x="285768" y="999425"/>
                  <a:pt x="287477" y="999425"/>
                  <a:pt x="294310" y="1002833"/>
                </a:cubicBezTo>
                <a:cubicBezTo>
                  <a:pt x="287476" y="1002833"/>
                  <a:pt x="280643" y="996016"/>
                  <a:pt x="280643" y="996016"/>
                </a:cubicBezTo>
                <a:close/>
                <a:moveTo>
                  <a:pt x="800245" y="995996"/>
                </a:moveTo>
                <a:lnTo>
                  <a:pt x="799998" y="996241"/>
                </a:lnTo>
                <a:lnTo>
                  <a:pt x="799998" y="996283"/>
                </a:lnTo>
                <a:lnTo>
                  <a:pt x="800107" y="996237"/>
                </a:lnTo>
                <a:close/>
                <a:moveTo>
                  <a:pt x="786323" y="995806"/>
                </a:moveTo>
                <a:lnTo>
                  <a:pt x="786323" y="996427"/>
                </a:lnTo>
                <a:cubicBezTo>
                  <a:pt x="786323" y="996427"/>
                  <a:pt x="786323" y="996427"/>
                  <a:pt x="785468" y="996427"/>
                </a:cubicBezTo>
                <a:lnTo>
                  <a:pt x="780341" y="996427"/>
                </a:lnTo>
                <a:lnTo>
                  <a:pt x="780516" y="996334"/>
                </a:lnTo>
                <a:close/>
                <a:moveTo>
                  <a:pt x="251027" y="992714"/>
                </a:moveTo>
                <a:lnTo>
                  <a:pt x="253882" y="994530"/>
                </a:lnTo>
                <a:lnTo>
                  <a:pt x="254050" y="995711"/>
                </a:lnTo>
                <a:cubicBezTo>
                  <a:pt x="254894" y="996554"/>
                  <a:pt x="256581" y="996554"/>
                  <a:pt x="259954" y="996554"/>
                </a:cubicBezTo>
                <a:cubicBezTo>
                  <a:pt x="253207" y="996554"/>
                  <a:pt x="259954" y="996554"/>
                  <a:pt x="253207" y="996554"/>
                </a:cubicBezTo>
                <a:cubicBezTo>
                  <a:pt x="254894" y="996554"/>
                  <a:pt x="255315" y="996554"/>
                  <a:pt x="254999" y="996449"/>
                </a:cubicBezTo>
                <a:lnTo>
                  <a:pt x="252631" y="995785"/>
                </a:lnTo>
                <a:lnTo>
                  <a:pt x="250677" y="993181"/>
                </a:lnTo>
                <a:close/>
                <a:moveTo>
                  <a:pt x="253577" y="992395"/>
                </a:moveTo>
                <a:lnTo>
                  <a:pt x="255737" y="993181"/>
                </a:lnTo>
                <a:cubicBezTo>
                  <a:pt x="258267" y="994867"/>
                  <a:pt x="259954" y="996554"/>
                  <a:pt x="259954" y="996554"/>
                </a:cubicBezTo>
                <a:cubicBezTo>
                  <a:pt x="259954" y="996554"/>
                  <a:pt x="258267" y="996554"/>
                  <a:pt x="255737" y="995711"/>
                </a:cubicBezTo>
                <a:lnTo>
                  <a:pt x="253882" y="994530"/>
                </a:lnTo>
                <a:close/>
                <a:moveTo>
                  <a:pt x="825372" y="992185"/>
                </a:moveTo>
                <a:lnTo>
                  <a:pt x="820210" y="996950"/>
                </a:lnTo>
                <a:cubicBezTo>
                  <a:pt x="820210" y="996950"/>
                  <a:pt x="821930" y="995363"/>
                  <a:pt x="823649" y="993775"/>
                </a:cubicBezTo>
                <a:close/>
                <a:moveTo>
                  <a:pt x="260616" y="990601"/>
                </a:moveTo>
                <a:lnTo>
                  <a:pt x="263129" y="992486"/>
                </a:lnTo>
                <a:lnTo>
                  <a:pt x="264819" y="991219"/>
                </a:lnTo>
                <a:lnTo>
                  <a:pt x="263172" y="990601"/>
                </a:lnTo>
                <a:close/>
                <a:moveTo>
                  <a:pt x="827089" y="990601"/>
                </a:moveTo>
                <a:lnTo>
                  <a:pt x="825372" y="992185"/>
                </a:lnTo>
                <a:lnTo>
                  <a:pt x="826229" y="991394"/>
                </a:lnTo>
                <a:close/>
                <a:moveTo>
                  <a:pt x="882651" y="990600"/>
                </a:moveTo>
                <a:cubicBezTo>
                  <a:pt x="882651" y="990600"/>
                  <a:pt x="875507" y="996950"/>
                  <a:pt x="875507" y="996950"/>
                </a:cubicBezTo>
                <a:cubicBezTo>
                  <a:pt x="868363" y="996950"/>
                  <a:pt x="882651" y="990600"/>
                  <a:pt x="882651" y="990600"/>
                </a:cubicBezTo>
                <a:close/>
                <a:moveTo>
                  <a:pt x="841376" y="990600"/>
                </a:moveTo>
                <a:cubicBezTo>
                  <a:pt x="834232" y="990600"/>
                  <a:pt x="834232" y="996950"/>
                  <a:pt x="827088" y="996950"/>
                </a:cubicBezTo>
                <a:cubicBezTo>
                  <a:pt x="834232" y="990600"/>
                  <a:pt x="841376" y="990600"/>
                  <a:pt x="841376" y="990600"/>
                </a:cubicBezTo>
                <a:close/>
                <a:moveTo>
                  <a:pt x="813859" y="990600"/>
                </a:moveTo>
                <a:lnTo>
                  <a:pt x="816533" y="992451"/>
                </a:lnTo>
                <a:lnTo>
                  <a:pt x="820210" y="990600"/>
                </a:lnTo>
                <a:lnTo>
                  <a:pt x="820738" y="990600"/>
                </a:lnTo>
                <a:lnTo>
                  <a:pt x="820739" y="990600"/>
                </a:lnTo>
                <a:lnTo>
                  <a:pt x="821070" y="990600"/>
                </a:lnTo>
                <a:lnTo>
                  <a:pt x="827089" y="990600"/>
                </a:lnTo>
                <a:lnTo>
                  <a:pt x="827085" y="990601"/>
                </a:lnTo>
                <a:lnTo>
                  <a:pt x="823649" y="991394"/>
                </a:lnTo>
                <a:cubicBezTo>
                  <a:pt x="821930" y="992188"/>
                  <a:pt x="820210" y="993775"/>
                  <a:pt x="820210" y="996950"/>
                </a:cubicBezTo>
                <a:lnTo>
                  <a:pt x="817529" y="995094"/>
                </a:lnTo>
                <a:lnTo>
                  <a:pt x="816770" y="996156"/>
                </a:lnTo>
                <a:lnTo>
                  <a:pt x="814152" y="996680"/>
                </a:lnTo>
                <a:lnTo>
                  <a:pt x="813859" y="996950"/>
                </a:lnTo>
                <a:lnTo>
                  <a:pt x="814389" y="996950"/>
                </a:lnTo>
                <a:lnTo>
                  <a:pt x="816770" y="996950"/>
                </a:lnTo>
                <a:cubicBezTo>
                  <a:pt x="818490" y="996950"/>
                  <a:pt x="820210" y="996950"/>
                  <a:pt x="820210" y="996950"/>
                </a:cubicBezTo>
                <a:lnTo>
                  <a:pt x="819261" y="997607"/>
                </a:lnTo>
                <a:lnTo>
                  <a:pt x="820739" y="996950"/>
                </a:lnTo>
                <a:cubicBezTo>
                  <a:pt x="820739" y="996950"/>
                  <a:pt x="818953" y="998538"/>
                  <a:pt x="816274" y="1000125"/>
                </a:cubicBezTo>
                <a:lnTo>
                  <a:pt x="812801" y="1001248"/>
                </a:lnTo>
                <a:lnTo>
                  <a:pt x="812801" y="1002506"/>
                </a:lnTo>
                <a:cubicBezTo>
                  <a:pt x="812801" y="1003300"/>
                  <a:pt x="812801" y="1003300"/>
                  <a:pt x="812801" y="1003300"/>
                </a:cubicBezTo>
                <a:cubicBezTo>
                  <a:pt x="806451" y="1003300"/>
                  <a:pt x="812801" y="1003300"/>
                  <a:pt x="806451" y="1003300"/>
                </a:cubicBezTo>
                <a:cubicBezTo>
                  <a:pt x="809626" y="1003300"/>
                  <a:pt x="811214" y="1003300"/>
                  <a:pt x="812007" y="1002506"/>
                </a:cubicBezTo>
                <a:lnTo>
                  <a:pt x="812157" y="1001456"/>
                </a:lnTo>
                <a:lnTo>
                  <a:pt x="806451" y="1003300"/>
                </a:lnTo>
                <a:lnTo>
                  <a:pt x="812263" y="1000717"/>
                </a:lnTo>
                <a:lnTo>
                  <a:pt x="812738" y="997394"/>
                </a:lnTo>
                <a:lnTo>
                  <a:pt x="807839" y="999331"/>
                </a:lnTo>
                <a:cubicBezTo>
                  <a:pt x="805259" y="1000125"/>
                  <a:pt x="803539" y="1000125"/>
                  <a:pt x="806979" y="996950"/>
                </a:cubicBezTo>
                <a:lnTo>
                  <a:pt x="812089" y="996276"/>
                </a:lnTo>
                <a:lnTo>
                  <a:pt x="811503" y="995958"/>
                </a:lnTo>
                <a:lnTo>
                  <a:pt x="813218" y="994740"/>
                </a:lnTo>
                <a:close/>
                <a:moveTo>
                  <a:pt x="198438" y="990600"/>
                </a:moveTo>
                <a:cubicBezTo>
                  <a:pt x="204788" y="996950"/>
                  <a:pt x="204788" y="996950"/>
                  <a:pt x="204788" y="996950"/>
                </a:cubicBezTo>
                <a:cubicBezTo>
                  <a:pt x="198438" y="996950"/>
                  <a:pt x="204788" y="996950"/>
                  <a:pt x="198438" y="990600"/>
                </a:cubicBezTo>
                <a:close/>
                <a:moveTo>
                  <a:pt x="246460" y="989807"/>
                </a:moveTo>
                <a:lnTo>
                  <a:pt x="246830" y="992399"/>
                </a:lnTo>
                <a:lnTo>
                  <a:pt x="246460" y="992337"/>
                </a:lnTo>
                <a:lnTo>
                  <a:pt x="244638" y="990819"/>
                </a:lnTo>
                <a:close/>
                <a:moveTo>
                  <a:pt x="246460" y="989807"/>
                </a:moveTo>
                <a:lnTo>
                  <a:pt x="246724" y="990071"/>
                </a:lnTo>
                <a:lnTo>
                  <a:pt x="247236" y="990583"/>
                </a:lnTo>
                <a:lnTo>
                  <a:pt x="248990" y="992337"/>
                </a:lnTo>
                <a:lnTo>
                  <a:pt x="250585" y="993932"/>
                </a:lnTo>
                <a:lnTo>
                  <a:pt x="252364" y="995711"/>
                </a:lnTo>
                <a:lnTo>
                  <a:pt x="252631" y="995785"/>
                </a:lnTo>
                <a:lnTo>
                  <a:pt x="253207" y="996554"/>
                </a:lnTo>
                <a:lnTo>
                  <a:pt x="247840" y="995787"/>
                </a:lnTo>
                <a:lnTo>
                  <a:pt x="248358" y="995500"/>
                </a:lnTo>
                <a:lnTo>
                  <a:pt x="247044" y="993894"/>
                </a:lnTo>
                <a:lnTo>
                  <a:pt x="246830" y="992399"/>
                </a:lnTo>
                <a:lnTo>
                  <a:pt x="248358" y="992654"/>
                </a:lnTo>
                <a:lnTo>
                  <a:pt x="246636" y="990071"/>
                </a:lnTo>
                <a:close/>
                <a:moveTo>
                  <a:pt x="246460" y="989807"/>
                </a:moveTo>
                <a:lnTo>
                  <a:pt x="247187" y="990071"/>
                </a:lnTo>
                <a:lnTo>
                  <a:pt x="251761" y="991735"/>
                </a:lnTo>
                <a:lnTo>
                  <a:pt x="251027" y="992714"/>
                </a:lnTo>
                <a:lnTo>
                  <a:pt x="246875" y="990071"/>
                </a:lnTo>
                <a:close/>
                <a:moveTo>
                  <a:pt x="813330" y="989647"/>
                </a:moveTo>
                <a:cubicBezTo>
                  <a:pt x="806627" y="996315"/>
                  <a:pt x="806627" y="996315"/>
                  <a:pt x="806627" y="996315"/>
                </a:cubicBezTo>
                <a:lnTo>
                  <a:pt x="806627" y="995481"/>
                </a:lnTo>
                <a:cubicBezTo>
                  <a:pt x="808303" y="994648"/>
                  <a:pt x="809979" y="992981"/>
                  <a:pt x="813330" y="989647"/>
                </a:cubicBezTo>
                <a:close/>
                <a:moveTo>
                  <a:pt x="806450" y="989597"/>
                </a:moveTo>
                <a:lnTo>
                  <a:pt x="806450" y="989691"/>
                </a:lnTo>
                <a:lnTo>
                  <a:pt x="806627" y="989647"/>
                </a:lnTo>
                <a:lnTo>
                  <a:pt x="806624" y="989650"/>
                </a:lnTo>
                <a:lnTo>
                  <a:pt x="806627" y="989649"/>
                </a:lnTo>
                <a:lnTo>
                  <a:pt x="806629" y="989649"/>
                </a:lnTo>
                <a:lnTo>
                  <a:pt x="806627" y="989647"/>
                </a:lnTo>
                <a:lnTo>
                  <a:pt x="806728" y="989597"/>
                </a:lnTo>
                <a:lnTo>
                  <a:pt x="806694" y="989597"/>
                </a:lnTo>
                <a:lnTo>
                  <a:pt x="806627" y="989647"/>
                </a:lnTo>
                <a:lnTo>
                  <a:pt x="806678" y="989597"/>
                </a:lnTo>
                <a:close/>
                <a:moveTo>
                  <a:pt x="793161" y="989597"/>
                </a:moveTo>
                <a:cubicBezTo>
                  <a:pt x="793161" y="989597"/>
                  <a:pt x="791451" y="991305"/>
                  <a:pt x="789742" y="993012"/>
                </a:cubicBezTo>
                <a:lnTo>
                  <a:pt x="787007" y="995744"/>
                </a:lnTo>
                <a:lnTo>
                  <a:pt x="786323" y="995806"/>
                </a:lnTo>
                <a:lnTo>
                  <a:pt x="786323" y="995574"/>
                </a:lnTo>
                <a:lnTo>
                  <a:pt x="786323" y="993240"/>
                </a:lnTo>
                <a:lnTo>
                  <a:pt x="789165" y="991726"/>
                </a:lnTo>
                <a:lnTo>
                  <a:pt x="789742" y="992158"/>
                </a:lnTo>
                <a:cubicBezTo>
                  <a:pt x="791451" y="991305"/>
                  <a:pt x="793161" y="989597"/>
                  <a:pt x="793161" y="989597"/>
                </a:cubicBezTo>
                <a:close/>
                <a:moveTo>
                  <a:pt x="786323" y="989597"/>
                </a:moveTo>
                <a:cubicBezTo>
                  <a:pt x="788033" y="989597"/>
                  <a:pt x="789742" y="989597"/>
                  <a:pt x="793161" y="989597"/>
                </a:cubicBezTo>
                <a:lnTo>
                  <a:pt x="789165" y="991726"/>
                </a:lnTo>
                <a:close/>
                <a:moveTo>
                  <a:pt x="265550" y="989164"/>
                </a:moveTo>
                <a:lnTo>
                  <a:pt x="265853" y="989542"/>
                </a:lnTo>
                <a:lnTo>
                  <a:pt x="266185" y="989542"/>
                </a:lnTo>
                <a:cubicBezTo>
                  <a:pt x="267018" y="989542"/>
                  <a:pt x="267018" y="989542"/>
                  <a:pt x="267018" y="989542"/>
                </a:cubicBezTo>
                <a:close/>
                <a:moveTo>
                  <a:pt x="829849" y="987786"/>
                </a:moveTo>
                <a:lnTo>
                  <a:pt x="827089" y="990600"/>
                </a:lnTo>
                <a:lnTo>
                  <a:pt x="827931" y="989741"/>
                </a:lnTo>
                <a:close/>
                <a:moveTo>
                  <a:pt x="817351" y="987647"/>
                </a:moveTo>
                <a:lnTo>
                  <a:pt x="816681" y="988814"/>
                </a:lnTo>
                <a:cubicBezTo>
                  <a:pt x="815006" y="989647"/>
                  <a:pt x="813330" y="989647"/>
                  <a:pt x="813330" y="989647"/>
                </a:cubicBezTo>
                <a:close/>
                <a:moveTo>
                  <a:pt x="778631" y="987036"/>
                </a:moveTo>
                <a:cubicBezTo>
                  <a:pt x="779486" y="986182"/>
                  <a:pt x="779486" y="986182"/>
                  <a:pt x="779486" y="989597"/>
                </a:cubicBezTo>
                <a:cubicBezTo>
                  <a:pt x="772648" y="989597"/>
                  <a:pt x="772648" y="989597"/>
                  <a:pt x="772648" y="989597"/>
                </a:cubicBezTo>
                <a:cubicBezTo>
                  <a:pt x="776067" y="989597"/>
                  <a:pt x="777776" y="987889"/>
                  <a:pt x="778631" y="987036"/>
                </a:cubicBezTo>
                <a:close/>
                <a:moveTo>
                  <a:pt x="781160" y="986670"/>
                </a:moveTo>
                <a:lnTo>
                  <a:pt x="781788" y="988134"/>
                </a:lnTo>
                <a:lnTo>
                  <a:pt x="779486" y="989597"/>
                </a:lnTo>
                <a:close/>
                <a:moveTo>
                  <a:pt x="272192" y="986374"/>
                </a:moveTo>
                <a:lnTo>
                  <a:pt x="273810" y="986643"/>
                </a:lnTo>
                <a:cubicBezTo>
                  <a:pt x="275518" y="987495"/>
                  <a:pt x="277227" y="989199"/>
                  <a:pt x="273810" y="989199"/>
                </a:cubicBezTo>
                <a:close/>
                <a:moveTo>
                  <a:pt x="268238" y="985319"/>
                </a:moveTo>
                <a:lnTo>
                  <a:pt x="269065" y="985619"/>
                </a:lnTo>
                <a:lnTo>
                  <a:pt x="269539" y="985791"/>
                </a:lnTo>
                <a:cubicBezTo>
                  <a:pt x="272102" y="987495"/>
                  <a:pt x="273810" y="989199"/>
                  <a:pt x="273810" y="989199"/>
                </a:cubicBezTo>
                <a:lnTo>
                  <a:pt x="270353" y="987228"/>
                </a:lnTo>
                <a:lnTo>
                  <a:pt x="268639" y="986251"/>
                </a:lnTo>
                <a:close/>
                <a:moveTo>
                  <a:pt x="837407" y="984127"/>
                </a:moveTo>
                <a:lnTo>
                  <a:pt x="827089" y="990601"/>
                </a:lnTo>
                <a:lnTo>
                  <a:pt x="827088" y="990601"/>
                </a:lnTo>
                <a:lnTo>
                  <a:pt x="827089" y="990600"/>
                </a:lnTo>
                <a:lnTo>
                  <a:pt x="833835" y="984582"/>
                </a:lnTo>
                <a:close/>
                <a:moveTo>
                  <a:pt x="838052" y="983722"/>
                </a:moveTo>
                <a:lnTo>
                  <a:pt x="840582" y="983722"/>
                </a:lnTo>
                <a:lnTo>
                  <a:pt x="837407" y="984127"/>
                </a:lnTo>
                <a:close/>
                <a:moveTo>
                  <a:pt x="833835" y="983722"/>
                </a:moveTo>
                <a:lnTo>
                  <a:pt x="829849" y="987786"/>
                </a:lnTo>
                <a:lnTo>
                  <a:pt x="830461" y="987162"/>
                </a:lnTo>
                <a:cubicBezTo>
                  <a:pt x="832148" y="985442"/>
                  <a:pt x="833835" y="983722"/>
                  <a:pt x="833835" y="983722"/>
                </a:cubicBezTo>
                <a:close/>
                <a:moveTo>
                  <a:pt x="246592" y="983192"/>
                </a:moveTo>
                <a:lnTo>
                  <a:pt x="249093" y="987570"/>
                </a:lnTo>
                <a:lnTo>
                  <a:pt x="247452" y="986632"/>
                </a:lnTo>
                <a:cubicBezTo>
                  <a:pt x="246592" y="984912"/>
                  <a:pt x="246592" y="983192"/>
                  <a:pt x="246592" y="983192"/>
                </a:cubicBezTo>
                <a:close/>
                <a:moveTo>
                  <a:pt x="239845" y="983192"/>
                </a:moveTo>
                <a:lnTo>
                  <a:pt x="243087" y="986434"/>
                </a:lnTo>
                <a:cubicBezTo>
                  <a:pt x="244773" y="988120"/>
                  <a:pt x="246460" y="989807"/>
                  <a:pt x="246460" y="989807"/>
                </a:cubicBezTo>
                <a:close/>
                <a:moveTo>
                  <a:pt x="219473" y="983060"/>
                </a:moveTo>
                <a:cubicBezTo>
                  <a:pt x="222847" y="983060"/>
                  <a:pt x="222847" y="983060"/>
                  <a:pt x="222003" y="983060"/>
                </a:cubicBezTo>
                <a:lnTo>
                  <a:pt x="225377" y="983060"/>
                </a:lnTo>
                <a:cubicBezTo>
                  <a:pt x="226220" y="983060"/>
                  <a:pt x="226220" y="983060"/>
                  <a:pt x="226220" y="983060"/>
                </a:cubicBezTo>
                <a:cubicBezTo>
                  <a:pt x="232967" y="983060"/>
                  <a:pt x="239713" y="989807"/>
                  <a:pt x="232967" y="983060"/>
                </a:cubicBezTo>
                <a:cubicBezTo>
                  <a:pt x="239713" y="989807"/>
                  <a:pt x="239713" y="989807"/>
                  <a:pt x="239713" y="983060"/>
                </a:cubicBezTo>
                <a:lnTo>
                  <a:pt x="239713" y="983192"/>
                </a:lnTo>
                <a:lnTo>
                  <a:pt x="239713" y="986434"/>
                </a:lnTo>
                <a:cubicBezTo>
                  <a:pt x="239713" y="988120"/>
                  <a:pt x="239713" y="989807"/>
                  <a:pt x="239713" y="989807"/>
                </a:cubicBezTo>
                <a:cubicBezTo>
                  <a:pt x="246460" y="989807"/>
                  <a:pt x="246460" y="989807"/>
                  <a:pt x="246460" y="989807"/>
                </a:cubicBezTo>
                <a:cubicBezTo>
                  <a:pt x="244773" y="989807"/>
                  <a:pt x="244352" y="990229"/>
                  <a:pt x="244562" y="990756"/>
                </a:cubicBezTo>
                <a:lnTo>
                  <a:pt x="244638" y="990819"/>
                </a:lnTo>
                <a:lnTo>
                  <a:pt x="244562" y="990861"/>
                </a:lnTo>
                <a:cubicBezTo>
                  <a:pt x="244773" y="991494"/>
                  <a:pt x="245617" y="992337"/>
                  <a:pt x="246460" y="993181"/>
                </a:cubicBezTo>
                <a:lnTo>
                  <a:pt x="247044" y="993894"/>
                </a:lnTo>
                <a:lnTo>
                  <a:pt x="247303" y="995711"/>
                </a:lnTo>
                <a:lnTo>
                  <a:pt x="247840" y="995787"/>
                </a:lnTo>
                <a:lnTo>
                  <a:pt x="246460" y="996554"/>
                </a:lnTo>
                <a:cubicBezTo>
                  <a:pt x="246460" y="996554"/>
                  <a:pt x="246460" y="996554"/>
                  <a:pt x="246460" y="997398"/>
                </a:cubicBezTo>
                <a:lnTo>
                  <a:pt x="246460" y="999253"/>
                </a:lnTo>
                <a:lnTo>
                  <a:pt x="240703" y="996950"/>
                </a:lnTo>
                <a:lnTo>
                  <a:pt x="239713" y="996554"/>
                </a:lnTo>
                <a:cubicBezTo>
                  <a:pt x="232967" y="989807"/>
                  <a:pt x="239713" y="996554"/>
                  <a:pt x="232967" y="989807"/>
                </a:cubicBezTo>
                <a:cubicBezTo>
                  <a:pt x="232967" y="989807"/>
                  <a:pt x="232967" y="989807"/>
                  <a:pt x="232124" y="989807"/>
                </a:cubicBezTo>
                <a:lnTo>
                  <a:pt x="229594" y="989807"/>
                </a:lnTo>
                <a:lnTo>
                  <a:pt x="228750" y="989807"/>
                </a:lnTo>
                <a:lnTo>
                  <a:pt x="227063" y="989807"/>
                </a:lnTo>
                <a:cubicBezTo>
                  <a:pt x="226220" y="989807"/>
                  <a:pt x="226220" y="989807"/>
                  <a:pt x="226220" y="989807"/>
                </a:cubicBezTo>
                <a:cubicBezTo>
                  <a:pt x="219473" y="983060"/>
                  <a:pt x="232967" y="989807"/>
                  <a:pt x="219473" y="983060"/>
                </a:cubicBezTo>
                <a:close/>
                <a:moveTo>
                  <a:pt x="826735" y="982980"/>
                </a:moveTo>
                <a:cubicBezTo>
                  <a:pt x="823383" y="982980"/>
                  <a:pt x="821708" y="984647"/>
                  <a:pt x="820032" y="986313"/>
                </a:cubicBezTo>
                <a:lnTo>
                  <a:pt x="817351" y="987647"/>
                </a:lnTo>
                <a:lnTo>
                  <a:pt x="818274" y="986040"/>
                </a:lnTo>
                <a:close/>
                <a:moveTo>
                  <a:pt x="820032" y="982980"/>
                </a:moveTo>
                <a:lnTo>
                  <a:pt x="818274" y="986040"/>
                </a:lnTo>
                <a:lnTo>
                  <a:pt x="817519" y="986313"/>
                </a:lnTo>
                <a:cubicBezTo>
                  <a:pt x="815006" y="986313"/>
                  <a:pt x="813330" y="986313"/>
                  <a:pt x="813330" y="989647"/>
                </a:cubicBezTo>
                <a:cubicBezTo>
                  <a:pt x="820032" y="982980"/>
                  <a:pt x="820032" y="982980"/>
                  <a:pt x="820032" y="982980"/>
                </a:cubicBezTo>
                <a:close/>
                <a:moveTo>
                  <a:pt x="813674" y="982767"/>
                </a:moveTo>
                <a:lnTo>
                  <a:pt x="809571" y="984816"/>
                </a:lnTo>
                <a:lnTo>
                  <a:pt x="810255" y="983620"/>
                </a:lnTo>
                <a:cubicBezTo>
                  <a:pt x="811964" y="982767"/>
                  <a:pt x="813674" y="982767"/>
                  <a:pt x="813674" y="982767"/>
                </a:cubicBezTo>
                <a:close/>
                <a:moveTo>
                  <a:pt x="793161" y="982767"/>
                </a:moveTo>
                <a:cubicBezTo>
                  <a:pt x="793161" y="989597"/>
                  <a:pt x="799998" y="982767"/>
                  <a:pt x="799998" y="982767"/>
                </a:cubicBezTo>
                <a:cubicBezTo>
                  <a:pt x="799998" y="989597"/>
                  <a:pt x="799998" y="989597"/>
                  <a:pt x="793161" y="989597"/>
                </a:cubicBezTo>
                <a:cubicBezTo>
                  <a:pt x="793161" y="982767"/>
                  <a:pt x="793161" y="982767"/>
                  <a:pt x="793161" y="982767"/>
                </a:cubicBezTo>
                <a:close/>
                <a:moveTo>
                  <a:pt x="780341" y="982767"/>
                </a:moveTo>
                <a:lnTo>
                  <a:pt x="782905" y="982767"/>
                </a:lnTo>
                <a:lnTo>
                  <a:pt x="785468" y="982767"/>
                </a:lnTo>
                <a:lnTo>
                  <a:pt x="786323" y="982767"/>
                </a:lnTo>
                <a:cubicBezTo>
                  <a:pt x="782905" y="982767"/>
                  <a:pt x="782905" y="982767"/>
                  <a:pt x="782905" y="983620"/>
                </a:cubicBezTo>
                <a:lnTo>
                  <a:pt x="781160" y="986670"/>
                </a:lnTo>
                <a:lnTo>
                  <a:pt x="780148" y="984309"/>
                </a:lnTo>
                <a:close/>
                <a:moveTo>
                  <a:pt x="779486" y="982767"/>
                </a:moveTo>
                <a:lnTo>
                  <a:pt x="780148" y="984309"/>
                </a:lnTo>
                <a:lnTo>
                  <a:pt x="779486" y="989597"/>
                </a:lnTo>
                <a:cubicBezTo>
                  <a:pt x="779486" y="989597"/>
                  <a:pt x="779486" y="989597"/>
                  <a:pt x="779486" y="982767"/>
                </a:cubicBezTo>
                <a:close/>
                <a:moveTo>
                  <a:pt x="287179" y="982767"/>
                </a:moveTo>
                <a:lnTo>
                  <a:pt x="287624" y="983021"/>
                </a:lnTo>
                <a:lnTo>
                  <a:pt x="291530" y="985250"/>
                </a:lnTo>
                <a:lnTo>
                  <a:pt x="294017" y="989597"/>
                </a:lnTo>
                <a:lnTo>
                  <a:pt x="288382" y="983969"/>
                </a:lnTo>
                <a:lnTo>
                  <a:pt x="288034" y="983620"/>
                </a:lnTo>
                <a:cubicBezTo>
                  <a:pt x="287179" y="982767"/>
                  <a:pt x="287179" y="982767"/>
                  <a:pt x="287179" y="982767"/>
                </a:cubicBezTo>
                <a:close/>
                <a:moveTo>
                  <a:pt x="827088" y="982663"/>
                </a:moveTo>
                <a:cubicBezTo>
                  <a:pt x="823913" y="986632"/>
                  <a:pt x="822326" y="988617"/>
                  <a:pt x="821532" y="989609"/>
                </a:cubicBezTo>
                <a:lnTo>
                  <a:pt x="820739" y="990600"/>
                </a:lnTo>
                <a:lnTo>
                  <a:pt x="823913" y="986632"/>
                </a:lnTo>
                <a:cubicBezTo>
                  <a:pt x="825501" y="984648"/>
                  <a:pt x="827088" y="982663"/>
                  <a:pt x="827088" y="982663"/>
                </a:cubicBezTo>
                <a:close/>
                <a:moveTo>
                  <a:pt x="266977" y="982382"/>
                </a:moveTo>
                <a:lnTo>
                  <a:pt x="267557" y="983734"/>
                </a:lnTo>
                <a:lnTo>
                  <a:pt x="268238" y="985319"/>
                </a:lnTo>
                <a:lnTo>
                  <a:pt x="267660" y="985109"/>
                </a:lnTo>
                <a:lnTo>
                  <a:pt x="267205" y="983294"/>
                </a:lnTo>
                <a:close/>
                <a:moveTo>
                  <a:pt x="266977" y="982382"/>
                </a:moveTo>
                <a:cubicBezTo>
                  <a:pt x="266977" y="982382"/>
                  <a:pt x="268685" y="982382"/>
                  <a:pt x="270394" y="983235"/>
                </a:cubicBezTo>
                <a:lnTo>
                  <a:pt x="272192" y="986374"/>
                </a:lnTo>
                <a:lnTo>
                  <a:pt x="271888" y="986323"/>
                </a:lnTo>
                <a:cubicBezTo>
                  <a:pt x="271675" y="986643"/>
                  <a:pt x="272102" y="987495"/>
                  <a:pt x="273810" y="989199"/>
                </a:cubicBezTo>
                <a:cubicBezTo>
                  <a:pt x="273810" y="989199"/>
                  <a:pt x="273810" y="989199"/>
                  <a:pt x="266977" y="982382"/>
                </a:cubicBezTo>
                <a:close/>
                <a:moveTo>
                  <a:pt x="820702" y="982313"/>
                </a:moveTo>
                <a:lnTo>
                  <a:pt x="820032" y="982980"/>
                </a:lnTo>
                <a:lnTo>
                  <a:pt x="820188" y="982359"/>
                </a:lnTo>
                <a:close/>
                <a:moveTo>
                  <a:pt x="821601" y="981809"/>
                </a:moveTo>
                <a:lnTo>
                  <a:pt x="820957" y="982290"/>
                </a:lnTo>
                <a:lnTo>
                  <a:pt x="820951" y="982290"/>
                </a:lnTo>
                <a:lnTo>
                  <a:pt x="820947" y="982297"/>
                </a:lnTo>
                <a:lnTo>
                  <a:pt x="820957" y="982290"/>
                </a:lnTo>
                <a:lnTo>
                  <a:pt x="821131" y="982274"/>
                </a:lnTo>
                <a:close/>
                <a:moveTo>
                  <a:pt x="245081" y="981681"/>
                </a:moveTo>
                <a:lnTo>
                  <a:pt x="246592" y="983192"/>
                </a:lnTo>
                <a:cubicBezTo>
                  <a:pt x="246592" y="983192"/>
                  <a:pt x="246592" y="983192"/>
                  <a:pt x="245732" y="982332"/>
                </a:cubicBezTo>
                <a:close/>
                <a:moveTo>
                  <a:pt x="781414" y="981541"/>
                </a:moveTo>
                <a:lnTo>
                  <a:pt x="780341" y="982767"/>
                </a:lnTo>
                <a:lnTo>
                  <a:pt x="779486" y="982767"/>
                </a:lnTo>
                <a:close/>
                <a:moveTo>
                  <a:pt x="253038" y="981292"/>
                </a:moveTo>
                <a:lnTo>
                  <a:pt x="253311" y="981530"/>
                </a:lnTo>
                <a:cubicBezTo>
                  <a:pt x="255019" y="982382"/>
                  <a:pt x="256728" y="982382"/>
                  <a:pt x="260144" y="982382"/>
                </a:cubicBezTo>
                <a:cubicBezTo>
                  <a:pt x="260144" y="982382"/>
                  <a:pt x="260144" y="982382"/>
                  <a:pt x="259290" y="982382"/>
                </a:cubicBezTo>
                <a:lnTo>
                  <a:pt x="256728" y="982382"/>
                </a:lnTo>
                <a:cubicBezTo>
                  <a:pt x="255019" y="982382"/>
                  <a:pt x="253311" y="982382"/>
                  <a:pt x="253311" y="982382"/>
                </a:cubicBezTo>
                <a:close/>
                <a:moveTo>
                  <a:pt x="235665" y="981036"/>
                </a:moveTo>
                <a:lnTo>
                  <a:pt x="239713" y="983060"/>
                </a:lnTo>
                <a:cubicBezTo>
                  <a:pt x="239713" y="983060"/>
                  <a:pt x="238027" y="983060"/>
                  <a:pt x="236340" y="982217"/>
                </a:cubicBezTo>
                <a:close/>
                <a:moveTo>
                  <a:pt x="823465" y="980866"/>
                </a:moveTo>
                <a:lnTo>
                  <a:pt x="821358" y="982254"/>
                </a:lnTo>
                <a:lnTo>
                  <a:pt x="822546" y="982146"/>
                </a:lnTo>
                <a:close/>
                <a:moveTo>
                  <a:pt x="228600" y="980282"/>
                </a:moveTo>
                <a:cubicBezTo>
                  <a:pt x="228600" y="979488"/>
                  <a:pt x="228600" y="979488"/>
                  <a:pt x="231775" y="982663"/>
                </a:cubicBezTo>
                <a:lnTo>
                  <a:pt x="226441" y="981901"/>
                </a:lnTo>
                <a:close/>
                <a:moveTo>
                  <a:pt x="820757" y="980097"/>
                </a:moveTo>
                <a:lnTo>
                  <a:pt x="820188" y="982359"/>
                </a:lnTo>
                <a:lnTo>
                  <a:pt x="813474" y="982967"/>
                </a:lnTo>
                <a:lnTo>
                  <a:pt x="813330" y="982980"/>
                </a:lnTo>
                <a:lnTo>
                  <a:pt x="813493" y="982947"/>
                </a:lnTo>
                <a:lnTo>
                  <a:pt x="817519" y="982146"/>
                </a:lnTo>
                <a:close/>
                <a:moveTo>
                  <a:pt x="259335" y="979153"/>
                </a:moveTo>
                <a:lnTo>
                  <a:pt x="260144" y="982382"/>
                </a:lnTo>
                <a:cubicBezTo>
                  <a:pt x="258436" y="980678"/>
                  <a:pt x="258009" y="979826"/>
                  <a:pt x="258222" y="979400"/>
                </a:cubicBezTo>
                <a:close/>
                <a:moveTo>
                  <a:pt x="231039" y="977759"/>
                </a:moveTo>
                <a:lnTo>
                  <a:pt x="234363" y="978756"/>
                </a:lnTo>
                <a:lnTo>
                  <a:pt x="235665" y="981036"/>
                </a:lnTo>
                <a:lnTo>
                  <a:pt x="232967" y="979687"/>
                </a:lnTo>
                <a:lnTo>
                  <a:pt x="230268" y="978337"/>
                </a:lnTo>
                <a:close/>
                <a:moveTo>
                  <a:pt x="198537" y="977305"/>
                </a:moveTo>
                <a:cubicBezTo>
                  <a:pt x="199629" y="977901"/>
                  <a:pt x="201613" y="979488"/>
                  <a:pt x="204788" y="982663"/>
                </a:cubicBezTo>
                <a:cubicBezTo>
                  <a:pt x="200026" y="982663"/>
                  <a:pt x="195263" y="975519"/>
                  <a:pt x="198537" y="977305"/>
                </a:cubicBezTo>
                <a:close/>
                <a:moveTo>
                  <a:pt x="826256" y="976789"/>
                </a:moveTo>
                <a:lnTo>
                  <a:pt x="823446" y="978394"/>
                </a:lnTo>
                <a:lnTo>
                  <a:pt x="823025" y="978661"/>
                </a:lnTo>
                <a:lnTo>
                  <a:pt x="821249" y="981769"/>
                </a:lnTo>
                <a:lnTo>
                  <a:pt x="823383" y="979646"/>
                </a:lnTo>
                <a:close/>
                <a:moveTo>
                  <a:pt x="219606" y="976446"/>
                </a:moveTo>
                <a:lnTo>
                  <a:pt x="222847" y="979687"/>
                </a:lnTo>
                <a:lnTo>
                  <a:pt x="224894" y="981734"/>
                </a:lnTo>
                <a:lnTo>
                  <a:pt x="224120" y="980379"/>
                </a:lnTo>
                <a:lnTo>
                  <a:pt x="219632" y="976452"/>
                </a:lnTo>
                <a:close/>
                <a:moveTo>
                  <a:pt x="841376" y="976313"/>
                </a:moveTo>
                <a:cubicBezTo>
                  <a:pt x="841376" y="976313"/>
                  <a:pt x="833438" y="976313"/>
                  <a:pt x="833438" y="982663"/>
                </a:cubicBezTo>
                <a:cubicBezTo>
                  <a:pt x="833438" y="976313"/>
                  <a:pt x="833438" y="976313"/>
                  <a:pt x="841376" y="976313"/>
                </a:cubicBezTo>
                <a:close/>
                <a:moveTo>
                  <a:pt x="833438" y="976313"/>
                </a:moveTo>
                <a:cubicBezTo>
                  <a:pt x="830263" y="979488"/>
                  <a:pt x="828676" y="981076"/>
                  <a:pt x="827882" y="981869"/>
                </a:cubicBezTo>
                <a:lnTo>
                  <a:pt x="830263" y="979488"/>
                </a:lnTo>
                <a:cubicBezTo>
                  <a:pt x="831850" y="977901"/>
                  <a:pt x="833438" y="976313"/>
                  <a:pt x="833438" y="976313"/>
                </a:cubicBezTo>
                <a:close/>
                <a:moveTo>
                  <a:pt x="820738" y="976313"/>
                </a:moveTo>
                <a:lnTo>
                  <a:pt x="813804" y="981860"/>
                </a:lnTo>
                <a:lnTo>
                  <a:pt x="813674" y="982767"/>
                </a:lnTo>
                <a:lnTo>
                  <a:pt x="813156" y="982378"/>
                </a:lnTo>
                <a:lnTo>
                  <a:pt x="812800" y="982663"/>
                </a:lnTo>
                <a:lnTo>
                  <a:pt x="812940" y="982216"/>
                </a:lnTo>
                <a:lnTo>
                  <a:pt x="810255" y="980205"/>
                </a:lnTo>
                <a:cubicBezTo>
                  <a:pt x="808545" y="981059"/>
                  <a:pt x="806836" y="982767"/>
                  <a:pt x="806836" y="982767"/>
                </a:cubicBezTo>
                <a:lnTo>
                  <a:pt x="806450" y="982767"/>
                </a:lnTo>
                <a:lnTo>
                  <a:pt x="806450" y="983654"/>
                </a:lnTo>
                <a:lnTo>
                  <a:pt x="806450" y="986375"/>
                </a:lnTo>
                <a:lnTo>
                  <a:pt x="806836" y="986182"/>
                </a:lnTo>
                <a:lnTo>
                  <a:pt x="809571" y="984816"/>
                </a:lnTo>
                <a:lnTo>
                  <a:pt x="807045" y="989231"/>
                </a:lnTo>
                <a:lnTo>
                  <a:pt x="809979" y="986313"/>
                </a:lnTo>
                <a:cubicBezTo>
                  <a:pt x="811654" y="984647"/>
                  <a:pt x="813330" y="982980"/>
                  <a:pt x="813330" y="982980"/>
                </a:cubicBezTo>
                <a:lnTo>
                  <a:pt x="813461" y="982980"/>
                </a:lnTo>
                <a:lnTo>
                  <a:pt x="814168" y="982980"/>
                </a:lnTo>
                <a:lnTo>
                  <a:pt x="817519" y="982980"/>
                </a:lnTo>
                <a:cubicBezTo>
                  <a:pt x="816681" y="982980"/>
                  <a:pt x="816681" y="982980"/>
                  <a:pt x="820032" y="982980"/>
                </a:cubicBezTo>
                <a:cubicBezTo>
                  <a:pt x="816681" y="986313"/>
                  <a:pt x="815006" y="986313"/>
                  <a:pt x="813330" y="986313"/>
                </a:cubicBezTo>
                <a:lnTo>
                  <a:pt x="810649" y="987647"/>
                </a:lnTo>
                <a:lnTo>
                  <a:pt x="809979" y="987147"/>
                </a:lnTo>
                <a:lnTo>
                  <a:pt x="807254" y="989180"/>
                </a:lnTo>
                <a:lnTo>
                  <a:pt x="806941" y="989413"/>
                </a:lnTo>
                <a:lnTo>
                  <a:pt x="806879" y="989522"/>
                </a:lnTo>
                <a:lnTo>
                  <a:pt x="806943" y="989490"/>
                </a:lnTo>
                <a:lnTo>
                  <a:pt x="810649" y="987647"/>
                </a:lnTo>
                <a:lnTo>
                  <a:pt x="813330" y="989647"/>
                </a:lnTo>
                <a:cubicBezTo>
                  <a:pt x="813330" y="989647"/>
                  <a:pt x="811654" y="991314"/>
                  <a:pt x="809979" y="992148"/>
                </a:cubicBezTo>
                <a:lnTo>
                  <a:pt x="806718" y="989715"/>
                </a:lnTo>
                <a:lnTo>
                  <a:pt x="806627" y="989806"/>
                </a:lnTo>
                <a:lnTo>
                  <a:pt x="806627" y="992981"/>
                </a:lnTo>
                <a:lnTo>
                  <a:pt x="806627" y="995481"/>
                </a:lnTo>
                <a:lnTo>
                  <a:pt x="806359" y="995515"/>
                </a:lnTo>
                <a:lnTo>
                  <a:pt x="805957" y="994315"/>
                </a:lnTo>
                <a:lnTo>
                  <a:pt x="806600" y="989832"/>
                </a:lnTo>
                <a:lnTo>
                  <a:pt x="806450" y="989982"/>
                </a:lnTo>
                <a:lnTo>
                  <a:pt x="806450" y="990600"/>
                </a:lnTo>
                <a:lnTo>
                  <a:pt x="806113" y="990319"/>
                </a:lnTo>
                <a:lnTo>
                  <a:pt x="805981" y="990451"/>
                </a:lnTo>
                <a:lnTo>
                  <a:pt x="800250" y="996176"/>
                </a:lnTo>
                <a:lnTo>
                  <a:pt x="805789" y="993815"/>
                </a:lnTo>
                <a:lnTo>
                  <a:pt x="805957" y="994315"/>
                </a:lnTo>
                <a:lnTo>
                  <a:pt x="805789" y="995481"/>
                </a:lnTo>
                <a:lnTo>
                  <a:pt x="800142" y="996284"/>
                </a:lnTo>
                <a:lnTo>
                  <a:pt x="800137" y="996288"/>
                </a:lnTo>
                <a:lnTo>
                  <a:pt x="806359" y="995515"/>
                </a:lnTo>
                <a:lnTo>
                  <a:pt x="806627" y="996315"/>
                </a:lnTo>
                <a:cubicBezTo>
                  <a:pt x="806627" y="996315"/>
                  <a:pt x="806627" y="996315"/>
                  <a:pt x="805789" y="996315"/>
                </a:cubicBezTo>
                <a:lnTo>
                  <a:pt x="803275" y="996315"/>
                </a:lnTo>
                <a:lnTo>
                  <a:pt x="801600" y="996315"/>
                </a:lnTo>
                <a:lnTo>
                  <a:pt x="800762" y="996315"/>
                </a:lnTo>
                <a:lnTo>
                  <a:pt x="800111" y="996315"/>
                </a:lnTo>
                <a:lnTo>
                  <a:pt x="799998" y="996427"/>
                </a:lnTo>
                <a:lnTo>
                  <a:pt x="800062" y="996315"/>
                </a:lnTo>
                <a:lnTo>
                  <a:pt x="799998" y="996315"/>
                </a:lnTo>
                <a:lnTo>
                  <a:pt x="799998" y="996427"/>
                </a:lnTo>
                <a:lnTo>
                  <a:pt x="799876" y="996427"/>
                </a:lnTo>
                <a:lnTo>
                  <a:pt x="797410" y="1002149"/>
                </a:lnTo>
                <a:cubicBezTo>
                  <a:pt x="796572" y="1002983"/>
                  <a:pt x="796572" y="1002983"/>
                  <a:pt x="799924" y="1002983"/>
                </a:cubicBezTo>
                <a:cubicBezTo>
                  <a:pt x="799924" y="1002983"/>
                  <a:pt x="798248" y="1002983"/>
                  <a:pt x="796572" y="1002983"/>
                </a:cubicBezTo>
                <a:lnTo>
                  <a:pt x="794059" y="1002983"/>
                </a:lnTo>
                <a:cubicBezTo>
                  <a:pt x="793221" y="1002983"/>
                  <a:pt x="793221" y="1002983"/>
                  <a:pt x="793221" y="1002983"/>
                </a:cubicBezTo>
                <a:cubicBezTo>
                  <a:pt x="793221" y="1002983"/>
                  <a:pt x="793221" y="1002983"/>
                  <a:pt x="794059" y="1002149"/>
                </a:cubicBezTo>
                <a:lnTo>
                  <a:pt x="795146" y="1001067"/>
                </a:lnTo>
                <a:lnTo>
                  <a:pt x="799811" y="996427"/>
                </a:lnTo>
                <a:lnTo>
                  <a:pt x="796572" y="999649"/>
                </a:lnTo>
                <a:lnTo>
                  <a:pt x="795146" y="1001067"/>
                </a:lnTo>
                <a:lnTo>
                  <a:pt x="793221" y="1002983"/>
                </a:lnTo>
                <a:lnTo>
                  <a:pt x="793221" y="1002149"/>
                </a:lnTo>
                <a:lnTo>
                  <a:pt x="793221" y="1000482"/>
                </a:lnTo>
                <a:lnTo>
                  <a:pt x="793221" y="998315"/>
                </a:lnTo>
                <a:lnTo>
                  <a:pt x="799547" y="996427"/>
                </a:lnTo>
                <a:lnTo>
                  <a:pt x="797434" y="996427"/>
                </a:lnTo>
                <a:lnTo>
                  <a:pt x="794016" y="996427"/>
                </a:lnTo>
                <a:lnTo>
                  <a:pt x="793221" y="996427"/>
                </a:lnTo>
                <a:lnTo>
                  <a:pt x="793221" y="996431"/>
                </a:lnTo>
                <a:lnTo>
                  <a:pt x="794870" y="996534"/>
                </a:lnTo>
                <a:lnTo>
                  <a:pt x="793221" y="996895"/>
                </a:lnTo>
                <a:lnTo>
                  <a:pt x="793221" y="998315"/>
                </a:lnTo>
                <a:lnTo>
                  <a:pt x="792921" y="998405"/>
                </a:lnTo>
                <a:lnTo>
                  <a:pt x="791546" y="998815"/>
                </a:lnTo>
                <a:lnTo>
                  <a:pt x="792766" y="996994"/>
                </a:lnTo>
                <a:lnTo>
                  <a:pt x="792727" y="997002"/>
                </a:lnTo>
                <a:lnTo>
                  <a:pt x="789032" y="1002149"/>
                </a:lnTo>
                <a:lnTo>
                  <a:pt x="783696" y="1002632"/>
                </a:lnTo>
                <a:lnTo>
                  <a:pt x="791917" y="997179"/>
                </a:lnTo>
                <a:lnTo>
                  <a:pt x="791452" y="997281"/>
                </a:lnTo>
                <a:lnTo>
                  <a:pt x="792717" y="996649"/>
                </a:lnTo>
                <a:lnTo>
                  <a:pt x="792852" y="996560"/>
                </a:lnTo>
                <a:lnTo>
                  <a:pt x="787178" y="998989"/>
                </a:lnTo>
                <a:lnTo>
                  <a:pt x="785636" y="999174"/>
                </a:lnTo>
                <a:lnTo>
                  <a:pt x="786323" y="996427"/>
                </a:lnTo>
                <a:lnTo>
                  <a:pt x="787007" y="995744"/>
                </a:lnTo>
                <a:lnTo>
                  <a:pt x="788887" y="995574"/>
                </a:lnTo>
                <a:cubicBezTo>
                  <a:pt x="791451" y="994720"/>
                  <a:pt x="793161" y="993012"/>
                  <a:pt x="793161" y="989597"/>
                </a:cubicBezTo>
                <a:cubicBezTo>
                  <a:pt x="793161" y="989597"/>
                  <a:pt x="794870" y="989597"/>
                  <a:pt x="796580" y="989597"/>
                </a:cubicBezTo>
                <a:lnTo>
                  <a:pt x="797434" y="989597"/>
                </a:lnTo>
                <a:lnTo>
                  <a:pt x="799998" y="989597"/>
                </a:lnTo>
                <a:cubicBezTo>
                  <a:pt x="799998" y="989597"/>
                  <a:pt x="799998" y="989597"/>
                  <a:pt x="799998" y="990451"/>
                </a:cubicBezTo>
                <a:lnTo>
                  <a:pt x="799998" y="996186"/>
                </a:lnTo>
                <a:lnTo>
                  <a:pt x="803275" y="990481"/>
                </a:lnTo>
                <a:lnTo>
                  <a:pt x="805610" y="989900"/>
                </a:lnTo>
                <a:lnTo>
                  <a:pt x="805246" y="989597"/>
                </a:lnTo>
                <a:lnTo>
                  <a:pt x="804272" y="989597"/>
                </a:lnTo>
                <a:lnTo>
                  <a:pt x="799998" y="989597"/>
                </a:lnTo>
                <a:lnTo>
                  <a:pt x="803280" y="987958"/>
                </a:lnTo>
                <a:lnTo>
                  <a:pt x="801687" y="986631"/>
                </a:lnTo>
                <a:lnTo>
                  <a:pt x="806325" y="982767"/>
                </a:lnTo>
                <a:lnTo>
                  <a:pt x="800853" y="982767"/>
                </a:lnTo>
                <a:cubicBezTo>
                  <a:pt x="799998" y="982767"/>
                  <a:pt x="799998" y="982767"/>
                  <a:pt x="799998" y="982767"/>
                </a:cubicBezTo>
                <a:cubicBezTo>
                  <a:pt x="803417" y="982767"/>
                  <a:pt x="806836" y="981059"/>
                  <a:pt x="810255" y="979351"/>
                </a:cubicBezTo>
                <a:lnTo>
                  <a:pt x="814358" y="977985"/>
                </a:lnTo>
                <a:lnTo>
                  <a:pt x="814168" y="979317"/>
                </a:lnTo>
                <a:close/>
                <a:moveTo>
                  <a:pt x="255060" y="976313"/>
                </a:moveTo>
                <a:lnTo>
                  <a:pt x="259290" y="978122"/>
                </a:lnTo>
                <a:lnTo>
                  <a:pt x="259894" y="976313"/>
                </a:lnTo>
                <a:lnTo>
                  <a:pt x="259458" y="976313"/>
                </a:lnTo>
                <a:lnTo>
                  <a:pt x="256912" y="976313"/>
                </a:lnTo>
                <a:close/>
                <a:moveTo>
                  <a:pt x="239713" y="976313"/>
                </a:moveTo>
                <a:cubicBezTo>
                  <a:pt x="239713" y="976313"/>
                  <a:pt x="241433" y="978033"/>
                  <a:pt x="243153" y="979753"/>
                </a:cubicBezTo>
                <a:lnTo>
                  <a:pt x="245081" y="981681"/>
                </a:lnTo>
                <a:close/>
                <a:moveTo>
                  <a:pt x="226220" y="976313"/>
                </a:moveTo>
                <a:lnTo>
                  <a:pt x="230268" y="978337"/>
                </a:lnTo>
                <a:lnTo>
                  <a:pt x="229594" y="978843"/>
                </a:lnTo>
                <a:cubicBezTo>
                  <a:pt x="227907" y="978000"/>
                  <a:pt x="226220" y="976313"/>
                  <a:pt x="226220" y="976313"/>
                </a:cubicBezTo>
                <a:close/>
                <a:moveTo>
                  <a:pt x="219075" y="976313"/>
                </a:moveTo>
                <a:lnTo>
                  <a:pt x="219076" y="976313"/>
                </a:lnTo>
                <a:lnTo>
                  <a:pt x="219473" y="976313"/>
                </a:lnTo>
                <a:lnTo>
                  <a:pt x="224631" y="976313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5425" y="979488"/>
                  <a:pt x="225425" y="981076"/>
                  <a:pt x="226219" y="981869"/>
                </a:cubicBezTo>
                <a:lnTo>
                  <a:pt x="226441" y="981901"/>
                </a:lnTo>
                <a:lnTo>
                  <a:pt x="226128" y="982136"/>
                </a:lnTo>
                <a:lnTo>
                  <a:pt x="226220" y="982217"/>
                </a:lnTo>
                <a:cubicBezTo>
                  <a:pt x="227907" y="983060"/>
                  <a:pt x="229594" y="983060"/>
                  <a:pt x="232967" y="983060"/>
                </a:cubicBezTo>
                <a:cubicBezTo>
                  <a:pt x="232967" y="983060"/>
                  <a:pt x="226220" y="983060"/>
                  <a:pt x="226220" y="983060"/>
                </a:cubicBezTo>
                <a:lnTo>
                  <a:pt x="226092" y="982163"/>
                </a:lnTo>
                <a:lnTo>
                  <a:pt x="225652" y="982493"/>
                </a:lnTo>
                <a:lnTo>
                  <a:pt x="226220" y="983060"/>
                </a:lnTo>
                <a:cubicBezTo>
                  <a:pt x="222847" y="983060"/>
                  <a:pt x="222847" y="983060"/>
                  <a:pt x="222847" y="982217"/>
                </a:cubicBezTo>
                <a:lnTo>
                  <a:pt x="219539" y="976429"/>
                </a:lnTo>
                <a:close/>
                <a:moveTo>
                  <a:pt x="212726" y="976313"/>
                </a:moveTo>
                <a:cubicBezTo>
                  <a:pt x="212726" y="976313"/>
                  <a:pt x="214413" y="978000"/>
                  <a:pt x="216100" y="979687"/>
                </a:cubicBezTo>
                <a:lnTo>
                  <a:pt x="219076" y="982663"/>
                </a:lnTo>
                <a:lnTo>
                  <a:pt x="219473" y="983060"/>
                </a:lnTo>
                <a:cubicBezTo>
                  <a:pt x="216100" y="983060"/>
                  <a:pt x="216100" y="983060"/>
                  <a:pt x="216100" y="982217"/>
                </a:cubicBezTo>
                <a:lnTo>
                  <a:pt x="215180" y="980608"/>
                </a:lnTo>
                <a:lnTo>
                  <a:pt x="213057" y="979488"/>
                </a:lnTo>
                <a:lnTo>
                  <a:pt x="212197" y="976313"/>
                </a:lnTo>
                <a:lnTo>
                  <a:pt x="213317" y="977347"/>
                </a:lnTo>
                <a:close/>
                <a:moveTo>
                  <a:pt x="786323" y="975936"/>
                </a:moveTo>
                <a:lnTo>
                  <a:pt x="788117" y="977280"/>
                </a:lnTo>
                <a:lnTo>
                  <a:pt x="781414" y="981541"/>
                </a:lnTo>
                <a:close/>
                <a:moveTo>
                  <a:pt x="273504" y="975936"/>
                </a:moveTo>
                <a:cubicBezTo>
                  <a:pt x="273504" y="975936"/>
                  <a:pt x="275213" y="975936"/>
                  <a:pt x="276923" y="976790"/>
                </a:cubicBezTo>
                <a:lnTo>
                  <a:pt x="278108" y="978863"/>
                </a:lnTo>
                <a:lnTo>
                  <a:pt x="274095" y="976312"/>
                </a:lnTo>
                <a:close/>
                <a:moveTo>
                  <a:pt x="246477" y="975565"/>
                </a:moveTo>
                <a:cubicBezTo>
                  <a:pt x="246477" y="975565"/>
                  <a:pt x="253311" y="982382"/>
                  <a:pt x="253311" y="982382"/>
                </a:cubicBezTo>
                <a:cubicBezTo>
                  <a:pt x="246477" y="975565"/>
                  <a:pt x="246477" y="975565"/>
                  <a:pt x="246477" y="975565"/>
                </a:cubicBezTo>
                <a:close/>
                <a:moveTo>
                  <a:pt x="246477" y="975565"/>
                </a:moveTo>
                <a:cubicBezTo>
                  <a:pt x="249894" y="975565"/>
                  <a:pt x="251603" y="977270"/>
                  <a:pt x="252457" y="978974"/>
                </a:cubicBezTo>
                <a:lnTo>
                  <a:pt x="253038" y="981292"/>
                </a:lnTo>
                <a:close/>
                <a:moveTo>
                  <a:pt x="239644" y="975565"/>
                </a:moveTo>
                <a:cubicBezTo>
                  <a:pt x="243061" y="975565"/>
                  <a:pt x="244769" y="977270"/>
                  <a:pt x="246477" y="978974"/>
                </a:cubicBezTo>
                <a:lnTo>
                  <a:pt x="246592" y="979031"/>
                </a:lnTo>
                <a:lnTo>
                  <a:pt x="246592" y="976313"/>
                </a:lnTo>
                <a:lnTo>
                  <a:pt x="248764" y="980115"/>
                </a:lnTo>
                <a:lnTo>
                  <a:pt x="253311" y="982382"/>
                </a:lnTo>
                <a:cubicBezTo>
                  <a:pt x="253311" y="982382"/>
                  <a:pt x="253311" y="982382"/>
                  <a:pt x="252457" y="982382"/>
                </a:cubicBezTo>
                <a:lnTo>
                  <a:pt x="250231" y="982382"/>
                </a:lnTo>
                <a:lnTo>
                  <a:pt x="252413" y="982928"/>
                </a:lnTo>
                <a:lnTo>
                  <a:pt x="252657" y="982989"/>
                </a:lnTo>
                <a:lnTo>
                  <a:pt x="252413" y="982663"/>
                </a:lnTo>
                <a:lnTo>
                  <a:pt x="252766" y="983016"/>
                </a:lnTo>
                <a:lnTo>
                  <a:pt x="253471" y="983192"/>
                </a:lnTo>
                <a:lnTo>
                  <a:pt x="252942" y="983192"/>
                </a:lnTo>
                <a:lnTo>
                  <a:pt x="253306" y="983556"/>
                </a:lnTo>
                <a:cubicBezTo>
                  <a:pt x="254199" y="984449"/>
                  <a:pt x="255985" y="986235"/>
                  <a:pt x="259557" y="989807"/>
                </a:cubicBezTo>
                <a:cubicBezTo>
                  <a:pt x="259557" y="989807"/>
                  <a:pt x="259557" y="989807"/>
                  <a:pt x="258664" y="989807"/>
                </a:cubicBezTo>
                <a:lnTo>
                  <a:pt x="256878" y="989807"/>
                </a:lnTo>
                <a:lnTo>
                  <a:pt x="255985" y="989807"/>
                </a:lnTo>
                <a:lnTo>
                  <a:pt x="253207" y="989807"/>
                </a:lnTo>
                <a:lnTo>
                  <a:pt x="253008" y="989807"/>
                </a:lnTo>
                <a:lnTo>
                  <a:pt x="253147" y="989887"/>
                </a:lnTo>
                <a:lnTo>
                  <a:pt x="253207" y="989807"/>
                </a:lnTo>
                <a:lnTo>
                  <a:pt x="253225" y="989931"/>
                </a:lnTo>
                <a:lnTo>
                  <a:pt x="253471" y="990071"/>
                </a:lnTo>
                <a:lnTo>
                  <a:pt x="253236" y="990013"/>
                </a:lnTo>
                <a:lnTo>
                  <a:pt x="253245" y="990071"/>
                </a:lnTo>
                <a:lnTo>
                  <a:pt x="253577" y="992395"/>
                </a:lnTo>
                <a:lnTo>
                  <a:pt x="251761" y="991735"/>
                </a:lnTo>
                <a:lnTo>
                  <a:pt x="253009" y="990071"/>
                </a:lnTo>
                <a:lnTo>
                  <a:pt x="253082" y="989974"/>
                </a:lnTo>
                <a:lnTo>
                  <a:pt x="252414" y="989807"/>
                </a:lnTo>
                <a:lnTo>
                  <a:pt x="252413" y="989807"/>
                </a:lnTo>
                <a:lnTo>
                  <a:pt x="252413" y="989807"/>
                </a:lnTo>
                <a:lnTo>
                  <a:pt x="250032" y="989212"/>
                </a:lnTo>
                <a:lnTo>
                  <a:pt x="249093" y="987570"/>
                </a:lnTo>
                <a:lnTo>
                  <a:pt x="252591" y="989569"/>
                </a:lnTo>
                <a:lnTo>
                  <a:pt x="255092" y="986235"/>
                </a:lnTo>
                <a:lnTo>
                  <a:pt x="252810" y="983192"/>
                </a:lnTo>
                <a:lnTo>
                  <a:pt x="252611" y="983192"/>
                </a:lnTo>
                <a:lnTo>
                  <a:pt x="252413" y="983192"/>
                </a:lnTo>
                <a:lnTo>
                  <a:pt x="246592" y="983192"/>
                </a:lnTo>
                <a:lnTo>
                  <a:pt x="246592" y="982382"/>
                </a:lnTo>
                <a:lnTo>
                  <a:pt x="246477" y="982382"/>
                </a:lnTo>
                <a:close/>
                <a:moveTo>
                  <a:pt x="894774" y="974003"/>
                </a:moveTo>
                <a:lnTo>
                  <a:pt x="894557" y="975518"/>
                </a:lnTo>
                <a:cubicBezTo>
                  <a:pt x="893764" y="976312"/>
                  <a:pt x="892176" y="976312"/>
                  <a:pt x="889001" y="976312"/>
                </a:cubicBezTo>
                <a:close/>
                <a:moveTo>
                  <a:pt x="827617" y="973676"/>
                </a:moveTo>
                <a:lnTo>
                  <a:pt x="827617" y="973837"/>
                </a:lnTo>
                <a:lnTo>
                  <a:pt x="827026" y="973902"/>
                </a:lnTo>
                <a:close/>
                <a:moveTo>
                  <a:pt x="243534" y="970426"/>
                </a:moveTo>
                <a:lnTo>
                  <a:pt x="246477" y="975565"/>
                </a:lnTo>
                <a:cubicBezTo>
                  <a:pt x="246477" y="975565"/>
                  <a:pt x="246477" y="975565"/>
                  <a:pt x="239644" y="975565"/>
                </a:cubicBezTo>
                <a:cubicBezTo>
                  <a:pt x="239644" y="975565"/>
                  <a:pt x="239644" y="973861"/>
                  <a:pt x="240498" y="972157"/>
                </a:cubicBezTo>
                <a:close/>
                <a:moveTo>
                  <a:pt x="847315" y="969987"/>
                </a:moveTo>
                <a:lnTo>
                  <a:pt x="845326" y="972608"/>
                </a:lnTo>
                <a:lnTo>
                  <a:pt x="845626" y="973002"/>
                </a:lnTo>
                <a:close/>
                <a:moveTo>
                  <a:pt x="847725" y="969963"/>
                </a:moveTo>
                <a:lnTo>
                  <a:pt x="850034" y="971695"/>
                </a:lnTo>
                <a:lnTo>
                  <a:pt x="848519" y="972344"/>
                </a:lnTo>
                <a:cubicBezTo>
                  <a:pt x="847725" y="971551"/>
                  <a:pt x="847725" y="969963"/>
                  <a:pt x="847725" y="969963"/>
                </a:cubicBezTo>
                <a:close/>
                <a:moveTo>
                  <a:pt x="827617" y="969963"/>
                </a:moveTo>
                <a:cubicBezTo>
                  <a:pt x="827617" y="973138"/>
                  <a:pt x="829337" y="973138"/>
                  <a:pt x="830197" y="973138"/>
                </a:cubicBezTo>
                <a:lnTo>
                  <a:pt x="829609" y="973861"/>
                </a:lnTo>
                <a:lnTo>
                  <a:pt x="829314" y="973826"/>
                </a:lnTo>
                <a:lnTo>
                  <a:pt x="829445" y="973634"/>
                </a:lnTo>
                <a:lnTo>
                  <a:pt x="828549" y="973733"/>
                </a:lnTo>
                <a:lnTo>
                  <a:pt x="827725" y="973634"/>
                </a:lnTo>
                <a:lnTo>
                  <a:pt x="827617" y="973676"/>
                </a:lnTo>
                <a:lnTo>
                  <a:pt x="827617" y="970757"/>
                </a:lnTo>
                <a:cubicBezTo>
                  <a:pt x="827617" y="969963"/>
                  <a:pt x="827617" y="969963"/>
                  <a:pt x="827617" y="969963"/>
                </a:cubicBezTo>
                <a:close/>
                <a:moveTo>
                  <a:pt x="793805" y="969963"/>
                </a:moveTo>
                <a:lnTo>
                  <a:pt x="795725" y="972521"/>
                </a:lnTo>
                <a:lnTo>
                  <a:pt x="793176" y="975916"/>
                </a:lnTo>
                <a:lnTo>
                  <a:pt x="793186" y="975916"/>
                </a:lnTo>
                <a:lnTo>
                  <a:pt x="797434" y="972521"/>
                </a:lnTo>
                <a:lnTo>
                  <a:pt x="800107" y="971550"/>
                </a:lnTo>
                <a:lnTo>
                  <a:pt x="800100" y="971550"/>
                </a:lnTo>
                <a:lnTo>
                  <a:pt x="800100" y="969963"/>
                </a:lnTo>
                <a:cubicBezTo>
                  <a:pt x="800100" y="969963"/>
                  <a:pt x="800100" y="969963"/>
                  <a:pt x="799306" y="969963"/>
                </a:cubicBezTo>
                <a:lnTo>
                  <a:pt x="799140" y="969963"/>
                </a:lnTo>
                <a:close/>
                <a:moveTo>
                  <a:pt x="246892" y="969963"/>
                </a:moveTo>
                <a:lnTo>
                  <a:pt x="247013" y="970069"/>
                </a:lnTo>
                <a:lnTo>
                  <a:pt x="249806" y="972506"/>
                </a:lnTo>
                <a:lnTo>
                  <a:pt x="247512" y="970124"/>
                </a:lnTo>
                <a:lnTo>
                  <a:pt x="247357" y="969963"/>
                </a:lnTo>
                <a:close/>
                <a:moveTo>
                  <a:pt x="225425" y="969963"/>
                </a:moveTo>
                <a:cubicBezTo>
                  <a:pt x="225425" y="969963"/>
                  <a:pt x="231775" y="976313"/>
                  <a:pt x="231775" y="976313"/>
                </a:cubicBezTo>
                <a:cubicBezTo>
                  <a:pt x="231775" y="976313"/>
                  <a:pt x="225425" y="976313"/>
                  <a:pt x="225425" y="969963"/>
                </a:cubicBezTo>
                <a:close/>
                <a:moveTo>
                  <a:pt x="225425" y="969963"/>
                </a:moveTo>
                <a:cubicBezTo>
                  <a:pt x="225425" y="969963"/>
                  <a:pt x="227211" y="969963"/>
                  <a:pt x="228997" y="970757"/>
                </a:cubicBezTo>
                <a:lnTo>
                  <a:pt x="229711" y="971868"/>
                </a:lnTo>
                <a:close/>
                <a:moveTo>
                  <a:pt x="198438" y="969963"/>
                </a:moveTo>
                <a:cubicBezTo>
                  <a:pt x="198438" y="969963"/>
                  <a:pt x="212197" y="976313"/>
                  <a:pt x="205317" y="969963"/>
                </a:cubicBezTo>
                <a:lnTo>
                  <a:pt x="212197" y="976313"/>
                </a:lnTo>
                <a:lnTo>
                  <a:pt x="206177" y="973932"/>
                </a:lnTo>
                <a:cubicBezTo>
                  <a:pt x="205317" y="973138"/>
                  <a:pt x="205317" y="973138"/>
                  <a:pt x="205317" y="976313"/>
                </a:cubicBezTo>
                <a:cubicBezTo>
                  <a:pt x="198438" y="969963"/>
                  <a:pt x="198438" y="969963"/>
                  <a:pt x="198438" y="969963"/>
                </a:cubicBezTo>
                <a:close/>
                <a:moveTo>
                  <a:pt x="895351" y="969962"/>
                </a:moveTo>
                <a:cubicBezTo>
                  <a:pt x="898526" y="969962"/>
                  <a:pt x="898526" y="971550"/>
                  <a:pt x="896938" y="973137"/>
                </a:cubicBezTo>
                <a:lnTo>
                  <a:pt x="894774" y="974003"/>
                </a:lnTo>
                <a:close/>
                <a:moveTo>
                  <a:pt x="812801" y="969962"/>
                </a:moveTo>
                <a:cubicBezTo>
                  <a:pt x="812801" y="976312"/>
                  <a:pt x="806054" y="976312"/>
                  <a:pt x="806054" y="976312"/>
                </a:cubicBezTo>
                <a:cubicBezTo>
                  <a:pt x="806054" y="976312"/>
                  <a:pt x="806054" y="976312"/>
                  <a:pt x="806897" y="975518"/>
                </a:cubicBezTo>
                <a:lnTo>
                  <a:pt x="812800" y="969963"/>
                </a:lnTo>
                <a:close/>
                <a:moveTo>
                  <a:pt x="252413" y="969962"/>
                </a:moveTo>
                <a:lnTo>
                  <a:pt x="254001" y="969962"/>
                </a:lnTo>
                <a:lnTo>
                  <a:pt x="254001" y="971374"/>
                </a:lnTo>
                <a:lnTo>
                  <a:pt x="254001" y="971550"/>
                </a:lnTo>
                <a:lnTo>
                  <a:pt x="252413" y="971550"/>
                </a:lnTo>
                <a:lnTo>
                  <a:pt x="252413" y="970669"/>
                </a:lnTo>
                <a:lnTo>
                  <a:pt x="252413" y="969963"/>
                </a:lnTo>
                <a:close/>
                <a:moveTo>
                  <a:pt x="212197" y="969434"/>
                </a:moveTo>
                <a:cubicBezTo>
                  <a:pt x="212197" y="969434"/>
                  <a:pt x="212197" y="969434"/>
                  <a:pt x="213057" y="969434"/>
                </a:cubicBezTo>
                <a:lnTo>
                  <a:pt x="218652" y="969434"/>
                </a:lnTo>
                <a:lnTo>
                  <a:pt x="219076" y="969434"/>
                </a:lnTo>
                <a:lnTo>
                  <a:pt x="219076" y="969963"/>
                </a:lnTo>
                <a:lnTo>
                  <a:pt x="219076" y="969964"/>
                </a:lnTo>
                <a:lnTo>
                  <a:pt x="224631" y="975519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2250" y="976313"/>
                  <a:pt x="220663" y="976313"/>
                  <a:pt x="219869" y="975519"/>
                </a:cubicBezTo>
                <a:lnTo>
                  <a:pt x="219076" y="969970"/>
                </a:lnTo>
                <a:lnTo>
                  <a:pt x="219076" y="972873"/>
                </a:lnTo>
                <a:cubicBezTo>
                  <a:pt x="219076" y="974593"/>
                  <a:pt x="219076" y="976313"/>
                  <a:pt x="219076" y="976313"/>
                </a:cubicBezTo>
                <a:cubicBezTo>
                  <a:pt x="219076" y="976313"/>
                  <a:pt x="212197" y="969434"/>
                  <a:pt x="212197" y="969434"/>
                </a:cubicBezTo>
                <a:close/>
                <a:moveTo>
                  <a:pt x="177272" y="969434"/>
                </a:moveTo>
                <a:cubicBezTo>
                  <a:pt x="177272" y="969434"/>
                  <a:pt x="177272" y="969434"/>
                  <a:pt x="178132" y="969434"/>
                </a:cubicBezTo>
                <a:lnTo>
                  <a:pt x="183681" y="969434"/>
                </a:lnTo>
                <a:lnTo>
                  <a:pt x="184151" y="969434"/>
                </a:lnTo>
                <a:lnTo>
                  <a:pt x="183869" y="969646"/>
                </a:lnTo>
                <a:lnTo>
                  <a:pt x="180712" y="972014"/>
                </a:lnTo>
                <a:cubicBezTo>
                  <a:pt x="178992" y="971154"/>
                  <a:pt x="177272" y="969434"/>
                  <a:pt x="177272" y="969434"/>
                </a:cubicBezTo>
                <a:close/>
                <a:moveTo>
                  <a:pt x="854653" y="969257"/>
                </a:moveTo>
                <a:lnTo>
                  <a:pt x="853833" y="970067"/>
                </a:lnTo>
                <a:lnTo>
                  <a:pt x="854075" y="969963"/>
                </a:lnTo>
                <a:lnTo>
                  <a:pt x="853507" y="970389"/>
                </a:lnTo>
                <a:lnTo>
                  <a:pt x="847870" y="975959"/>
                </a:lnTo>
                <a:lnTo>
                  <a:pt x="850245" y="971853"/>
                </a:lnTo>
                <a:lnTo>
                  <a:pt x="850034" y="971695"/>
                </a:lnTo>
                <a:lnTo>
                  <a:pt x="850435" y="971523"/>
                </a:lnTo>
                <a:lnTo>
                  <a:pt x="851261" y="970094"/>
                </a:lnTo>
                <a:cubicBezTo>
                  <a:pt x="852957" y="969257"/>
                  <a:pt x="854653" y="969257"/>
                  <a:pt x="854653" y="969257"/>
                </a:cubicBezTo>
                <a:close/>
                <a:moveTo>
                  <a:pt x="841087" y="969257"/>
                </a:moveTo>
                <a:lnTo>
                  <a:pt x="840015" y="969963"/>
                </a:lnTo>
                <a:lnTo>
                  <a:pt x="837188" y="971826"/>
                </a:lnTo>
                <a:lnTo>
                  <a:pt x="837472" y="972023"/>
                </a:lnTo>
                <a:lnTo>
                  <a:pt x="835357" y="973138"/>
                </a:lnTo>
                <a:cubicBezTo>
                  <a:pt x="834497" y="973138"/>
                  <a:pt x="834497" y="973138"/>
                  <a:pt x="834497" y="976313"/>
                </a:cubicBezTo>
                <a:lnTo>
                  <a:pt x="832258" y="975073"/>
                </a:lnTo>
                <a:lnTo>
                  <a:pt x="830913" y="975959"/>
                </a:lnTo>
                <a:lnTo>
                  <a:pt x="823696" y="980713"/>
                </a:lnTo>
                <a:lnTo>
                  <a:pt x="826735" y="982980"/>
                </a:lnTo>
                <a:cubicBezTo>
                  <a:pt x="820032" y="982980"/>
                  <a:pt x="820032" y="982980"/>
                  <a:pt x="820032" y="982980"/>
                </a:cubicBezTo>
                <a:lnTo>
                  <a:pt x="820803" y="982405"/>
                </a:lnTo>
                <a:lnTo>
                  <a:pt x="820828" y="982301"/>
                </a:lnTo>
                <a:lnTo>
                  <a:pt x="820702" y="982313"/>
                </a:lnTo>
                <a:lnTo>
                  <a:pt x="820866" y="982149"/>
                </a:lnTo>
                <a:lnTo>
                  <a:pt x="821497" y="979628"/>
                </a:lnTo>
                <a:lnTo>
                  <a:pt x="820757" y="980097"/>
                </a:lnTo>
                <a:lnTo>
                  <a:pt x="820870" y="979646"/>
                </a:lnTo>
                <a:lnTo>
                  <a:pt x="823228" y="978306"/>
                </a:lnTo>
                <a:lnTo>
                  <a:pt x="823913" y="977107"/>
                </a:lnTo>
                <a:lnTo>
                  <a:pt x="826455" y="976471"/>
                </a:lnTo>
                <a:lnTo>
                  <a:pt x="826735" y="976312"/>
                </a:lnTo>
                <a:lnTo>
                  <a:pt x="826502" y="976460"/>
                </a:lnTo>
                <a:lnTo>
                  <a:pt x="826615" y="976431"/>
                </a:lnTo>
                <a:lnTo>
                  <a:pt x="826735" y="976312"/>
                </a:lnTo>
                <a:lnTo>
                  <a:pt x="826657" y="976421"/>
                </a:lnTo>
                <a:lnTo>
                  <a:pt x="827088" y="976313"/>
                </a:lnTo>
                <a:lnTo>
                  <a:pt x="826488" y="976656"/>
                </a:lnTo>
                <a:lnTo>
                  <a:pt x="825686" y="977772"/>
                </a:lnTo>
                <a:lnTo>
                  <a:pt x="827521" y="975959"/>
                </a:lnTo>
                <a:lnTo>
                  <a:pt x="827617" y="975912"/>
                </a:lnTo>
                <a:lnTo>
                  <a:pt x="827617" y="973837"/>
                </a:lnTo>
                <a:lnTo>
                  <a:pt x="828549" y="973733"/>
                </a:lnTo>
                <a:lnTo>
                  <a:pt x="829314" y="973826"/>
                </a:lnTo>
                <a:lnTo>
                  <a:pt x="828030" y="975708"/>
                </a:lnTo>
                <a:lnTo>
                  <a:pt x="828162" y="975643"/>
                </a:lnTo>
                <a:lnTo>
                  <a:pt x="829609" y="973861"/>
                </a:lnTo>
                <a:lnTo>
                  <a:pt x="830197" y="973932"/>
                </a:lnTo>
                <a:lnTo>
                  <a:pt x="830870" y="974305"/>
                </a:lnTo>
                <a:lnTo>
                  <a:pt x="833700" y="972907"/>
                </a:lnTo>
                <a:lnTo>
                  <a:pt x="834497" y="969963"/>
                </a:lnTo>
                <a:lnTo>
                  <a:pt x="836646" y="971451"/>
                </a:lnTo>
                <a:lnTo>
                  <a:pt x="839657" y="969963"/>
                </a:lnTo>
                <a:close/>
                <a:moveTo>
                  <a:pt x="841087" y="969257"/>
                </a:moveTo>
                <a:cubicBezTo>
                  <a:pt x="841087" y="969257"/>
                  <a:pt x="841087" y="969257"/>
                  <a:pt x="841935" y="969257"/>
                </a:cubicBezTo>
                <a:lnTo>
                  <a:pt x="844478" y="969257"/>
                </a:lnTo>
                <a:lnTo>
                  <a:pt x="847870" y="969257"/>
                </a:lnTo>
                <a:lnTo>
                  <a:pt x="847329" y="969969"/>
                </a:lnTo>
                <a:lnTo>
                  <a:pt x="847329" y="973403"/>
                </a:lnTo>
                <a:lnTo>
                  <a:pt x="847329" y="975247"/>
                </a:lnTo>
                <a:lnTo>
                  <a:pt x="847870" y="975959"/>
                </a:lnTo>
                <a:lnTo>
                  <a:pt x="847329" y="975883"/>
                </a:lnTo>
                <a:lnTo>
                  <a:pt x="847329" y="976015"/>
                </a:lnTo>
                <a:lnTo>
                  <a:pt x="847726" y="976313"/>
                </a:lnTo>
                <a:lnTo>
                  <a:pt x="847329" y="976313"/>
                </a:lnTo>
                <a:lnTo>
                  <a:pt x="847329" y="976842"/>
                </a:lnTo>
                <a:cubicBezTo>
                  <a:pt x="847329" y="976842"/>
                  <a:pt x="847329" y="976842"/>
                  <a:pt x="846486" y="976842"/>
                </a:cubicBezTo>
                <a:lnTo>
                  <a:pt x="841376" y="976842"/>
                </a:lnTo>
                <a:lnTo>
                  <a:pt x="841376" y="977107"/>
                </a:lnTo>
                <a:lnTo>
                  <a:pt x="841376" y="980383"/>
                </a:lnTo>
                <a:lnTo>
                  <a:pt x="847329" y="976842"/>
                </a:lnTo>
                <a:cubicBezTo>
                  <a:pt x="847329" y="976842"/>
                  <a:pt x="854076" y="976842"/>
                  <a:pt x="854076" y="976842"/>
                </a:cubicBezTo>
                <a:lnTo>
                  <a:pt x="841376" y="982295"/>
                </a:lnTo>
                <a:lnTo>
                  <a:pt x="841376" y="982663"/>
                </a:lnTo>
                <a:lnTo>
                  <a:pt x="840518" y="982663"/>
                </a:lnTo>
                <a:lnTo>
                  <a:pt x="838052" y="983722"/>
                </a:lnTo>
                <a:lnTo>
                  <a:pt x="833835" y="983722"/>
                </a:lnTo>
                <a:cubicBezTo>
                  <a:pt x="832148" y="983722"/>
                  <a:pt x="830461" y="983722"/>
                  <a:pt x="827088" y="983722"/>
                </a:cubicBezTo>
                <a:cubicBezTo>
                  <a:pt x="830461" y="983722"/>
                  <a:pt x="833835" y="983722"/>
                  <a:pt x="837208" y="982862"/>
                </a:cubicBezTo>
                <a:lnTo>
                  <a:pt x="837543" y="982663"/>
                </a:lnTo>
                <a:lnTo>
                  <a:pt x="834232" y="982663"/>
                </a:lnTo>
                <a:cubicBezTo>
                  <a:pt x="834232" y="982663"/>
                  <a:pt x="834232" y="982663"/>
                  <a:pt x="835125" y="981869"/>
                </a:cubicBezTo>
                <a:lnTo>
                  <a:pt x="840781" y="976842"/>
                </a:lnTo>
                <a:lnTo>
                  <a:pt x="840582" y="976842"/>
                </a:lnTo>
                <a:lnTo>
                  <a:pt x="840860" y="976771"/>
                </a:lnTo>
                <a:lnTo>
                  <a:pt x="841376" y="976313"/>
                </a:lnTo>
                <a:lnTo>
                  <a:pt x="841376" y="976640"/>
                </a:lnTo>
                <a:lnTo>
                  <a:pt x="842658" y="976313"/>
                </a:lnTo>
                <a:lnTo>
                  <a:pt x="842170" y="976313"/>
                </a:lnTo>
                <a:cubicBezTo>
                  <a:pt x="841376" y="976313"/>
                  <a:pt x="841376" y="976313"/>
                  <a:pt x="841376" y="976313"/>
                </a:cubicBezTo>
                <a:lnTo>
                  <a:pt x="842802" y="975244"/>
                </a:lnTo>
                <a:lnTo>
                  <a:pt x="841935" y="975122"/>
                </a:lnTo>
                <a:lnTo>
                  <a:pt x="841206" y="970081"/>
                </a:lnTo>
                <a:lnTo>
                  <a:pt x="837936" y="972344"/>
                </a:lnTo>
                <a:lnTo>
                  <a:pt x="837472" y="972023"/>
                </a:lnTo>
                <a:lnTo>
                  <a:pt x="841202" y="970055"/>
                </a:lnTo>
                <a:lnTo>
                  <a:pt x="841189" y="969963"/>
                </a:lnTo>
                <a:close/>
                <a:moveTo>
                  <a:pt x="813674" y="969106"/>
                </a:moveTo>
                <a:cubicBezTo>
                  <a:pt x="817092" y="969106"/>
                  <a:pt x="817092" y="970813"/>
                  <a:pt x="816238" y="972521"/>
                </a:cubicBezTo>
                <a:lnTo>
                  <a:pt x="814281" y="975127"/>
                </a:lnTo>
                <a:lnTo>
                  <a:pt x="813674" y="975936"/>
                </a:lnTo>
                <a:lnTo>
                  <a:pt x="813674" y="975613"/>
                </a:lnTo>
                <a:lnTo>
                  <a:pt x="813674" y="975082"/>
                </a:lnTo>
                <a:cubicBezTo>
                  <a:pt x="813674" y="974229"/>
                  <a:pt x="813674" y="972521"/>
                  <a:pt x="813674" y="969106"/>
                </a:cubicBezTo>
                <a:close/>
                <a:moveTo>
                  <a:pt x="246063" y="968985"/>
                </a:moveTo>
                <a:lnTo>
                  <a:pt x="245887" y="969085"/>
                </a:lnTo>
                <a:lnTo>
                  <a:pt x="245978" y="969538"/>
                </a:lnTo>
                <a:lnTo>
                  <a:pt x="246063" y="969549"/>
                </a:lnTo>
                <a:close/>
                <a:moveTo>
                  <a:pt x="259557" y="968944"/>
                </a:moveTo>
                <a:lnTo>
                  <a:pt x="259083" y="969101"/>
                </a:lnTo>
                <a:lnTo>
                  <a:pt x="259557" y="969169"/>
                </a:lnTo>
                <a:lnTo>
                  <a:pt x="259557" y="968971"/>
                </a:lnTo>
                <a:close/>
                <a:moveTo>
                  <a:pt x="232811" y="968749"/>
                </a:moveTo>
                <a:lnTo>
                  <a:pt x="233665" y="972157"/>
                </a:lnTo>
                <a:lnTo>
                  <a:pt x="239644" y="975565"/>
                </a:lnTo>
                <a:lnTo>
                  <a:pt x="237269" y="975227"/>
                </a:lnTo>
                <a:lnTo>
                  <a:pt x="239713" y="976313"/>
                </a:lnTo>
                <a:cubicBezTo>
                  <a:pt x="239713" y="976313"/>
                  <a:pt x="237927" y="976313"/>
                  <a:pt x="236141" y="976313"/>
                </a:cubicBezTo>
                <a:lnTo>
                  <a:pt x="235248" y="976313"/>
                </a:lnTo>
                <a:cubicBezTo>
                  <a:pt x="237927" y="977901"/>
                  <a:pt x="239713" y="979488"/>
                  <a:pt x="239713" y="982663"/>
                </a:cubicBezTo>
                <a:cubicBezTo>
                  <a:pt x="239713" y="982663"/>
                  <a:pt x="237927" y="981076"/>
                  <a:pt x="235248" y="978694"/>
                </a:cubicBezTo>
                <a:lnTo>
                  <a:pt x="233545" y="977181"/>
                </a:lnTo>
                <a:lnTo>
                  <a:pt x="234653" y="978843"/>
                </a:lnTo>
                <a:lnTo>
                  <a:pt x="234363" y="978756"/>
                </a:lnTo>
                <a:lnTo>
                  <a:pt x="233378" y="977032"/>
                </a:lnTo>
                <a:lnTo>
                  <a:pt x="232751" y="976475"/>
                </a:lnTo>
                <a:lnTo>
                  <a:pt x="231039" y="977759"/>
                </a:lnTo>
                <a:lnTo>
                  <a:pt x="226220" y="976313"/>
                </a:lnTo>
                <a:cubicBezTo>
                  <a:pt x="226220" y="976313"/>
                  <a:pt x="227907" y="976313"/>
                  <a:pt x="229594" y="976313"/>
                </a:cubicBezTo>
                <a:lnTo>
                  <a:pt x="231676" y="976313"/>
                </a:lnTo>
                <a:lnTo>
                  <a:pt x="231775" y="976313"/>
                </a:lnTo>
                <a:lnTo>
                  <a:pt x="232569" y="976313"/>
                </a:lnTo>
                <a:lnTo>
                  <a:pt x="225425" y="969963"/>
                </a:lnTo>
                <a:lnTo>
                  <a:pt x="230664" y="973350"/>
                </a:lnTo>
                <a:lnTo>
                  <a:pt x="229711" y="971868"/>
                </a:lnTo>
                <a:lnTo>
                  <a:pt x="232569" y="973138"/>
                </a:lnTo>
                <a:lnTo>
                  <a:pt x="233499" y="973551"/>
                </a:lnTo>
                <a:close/>
                <a:moveTo>
                  <a:pt x="239644" y="968748"/>
                </a:moveTo>
                <a:lnTo>
                  <a:pt x="244801" y="969392"/>
                </a:lnTo>
                <a:lnTo>
                  <a:pt x="245042" y="969566"/>
                </a:lnTo>
                <a:lnTo>
                  <a:pt x="243534" y="970426"/>
                </a:lnTo>
                <a:lnTo>
                  <a:pt x="243061" y="969601"/>
                </a:lnTo>
                <a:cubicBezTo>
                  <a:pt x="243061" y="968748"/>
                  <a:pt x="243061" y="968748"/>
                  <a:pt x="239644" y="968748"/>
                </a:cubicBezTo>
                <a:close/>
                <a:moveTo>
                  <a:pt x="232811" y="968748"/>
                </a:moveTo>
                <a:lnTo>
                  <a:pt x="235373" y="968748"/>
                </a:lnTo>
                <a:cubicBezTo>
                  <a:pt x="237936" y="970453"/>
                  <a:pt x="239644" y="972157"/>
                  <a:pt x="239644" y="975565"/>
                </a:cubicBezTo>
                <a:lnTo>
                  <a:pt x="232811" y="968749"/>
                </a:lnTo>
                <a:close/>
                <a:moveTo>
                  <a:pt x="232810" y="968747"/>
                </a:moveTo>
                <a:lnTo>
                  <a:pt x="232811" y="968748"/>
                </a:lnTo>
                <a:lnTo>
                  <a:pt x="232811" y="968748"/>
                </a:lnTo>
                <a:close/>
                <a:moveTo>
                  <a:pt x="232808" y="968745"/>
                </a:moveTo>
                <a:lnTo>
                  <a:pt x="232810" y="968747"/>
                </a:lnTo>
                <a:lnTo>
                  <a:pt x="232810" y="968747"/>
                </a:lnTo>
                <a:close/>
                <a:moveTo>
                  <a:pt x="854653" y="968419"/>
                </a:moveTo>
                <a:lnTo>
                  <a:pt x="854653" y="969257"/>
                </a:lnTo>
                <a:lnTo>
                  <a:pt x="853684" y="968538"/>
                </a:lnTo>
                <a:close/>
                <a:moveTo>
                  <a:pt x="245724" y="968267"/>
                </a:moveTo>
                <a:lnTo>
                  <a:pt x="245820" y="968748"/>
                </a:lnTo>
                <a:lnTo>
                  <a:pt x="246063" y="968748"/>
                </a:lnTo>
                <a:lnTo>
                  <a:pt x="246063" y="968620"/>
                </a:lnTo>
                <a:close/>
                <a:moveTo>
                  <a:pt x="239406" y="967084"/>
                </a:moveTo>
                <a:lnTo>
                  <a:pt x="239644" y="967215"/>
                </a:lnTo>
                <a:lnTo>
                  <a:pt x="239644" y="967896"/>
                </a:lnTo>
                <a:cubicBezTo>
                  <a:pt x="239644" y="968748"/>
                  <a:pt x="239644" y="968748"/>
                  <a:pt x="239644" y="968748"/>
                </a:cubicBezTo>
                <a:close/>
                <a:moveTo>
                  <a:pt x="801470" y="966966"/>
                </a:moveTo>
                <a:lnTo>
                  <a:pt x="800536" y="967782"/>
                </a:lnTo>
                <a:lnTo>
                  <a:pt x="800100" y="969962"/>
                </a:lnTo>
                <a:close/>
                <a:moveTo>
                  <a:pt x="851262" y="966743"/>
                </a:moveTo>
                <a:lnTo>
                  <a:pt x="853684" y="968538"/>
                </a:lnTo>
                <a:lnTo>
                  <a:pt x="847870" y="969257"/>
                </a:lnTo>
                <a:cubicBezTo>
                  <a:pt x="847870" y="969257"/>
                  <a:pt x="849566" y="967581"/>
                  <a:pt x="851262" y="966743"/>
                </a:cubicBezTo>
                <a:close/>
                <a:moveTo>
                  <a:pt x="796580" y="966544"/>
                </a:moveTo>
                <a:lnTo>
                  <a:pt x="797263" y="967057"/>
                </a:lnTo>
                <a:lnTo>
                  <a:pt x="796860" y="967762"/>
                </a:lnTo>
                <a:lnTo>
                  <a:pt x="793161" y="969106"/>
                </a:lnTo>
                <a:cubicBezTo>
                  <a:pt x="793161" y="969106"/>
                  <a:pt x="794870" y="967398"/>
                  <a:pt x="796580" y="966544"/>
                </a:cubicBezTo>
                <a:close/>
                <a:moveTo>
                  <a:pt x="193633" y="966530"/>
                </a:moveTo>
                <a:lnTo>
                  <a:pt x="198438" y="969963"/>
                </a:lnTo>
                <a:lnTo>
                  <a:pt x="193993" y="969169"/>
                </a:lnTo>
                <a:lnTo>
                  <a:pt x="194469" y="968971"/>
                </a:lnTo>
                <a:close/>
                <a:moveTo>
                  <a:pt x="802173" y="965427"/>
                </a:moveTo>
                <a:lnTo>
                  <a:pt x="801236" y="966172"/>
                </a:lnTo>
                <a:lnTo>
                  <a:pt x="801951" y="965913"/>
                </a:lnTo>
                <a:close/>
                <a:moveTo>
                  <a:pt x="832256" y="964611"/>
                </a:moveTo>
                <a:lnTo>
                  <a:pt x="828477" y="968971"/>
                </a:lnTo>
                <a:lnTo>
                  <a:pt x="827814" y="969736"/>
                </a:lnTo>
                <a:lnTo>
                  <a:pt x="830263" y="968971"/>
                </a:lnTo>
                <a:close/>
                <a:moveTo>
                  <a:pt x="173832" y="964520"/>
                </a:moveTo>
                <a:lnTo>
                  <a:pt x="176412" y="965994"/>
                </a:lnTo>
                <a:cubicBezTo>
                  <a:pt x="177272" y="967714"/>
                  <a:pt x="177272" y="969434"/>
                  <a:pt x="177272" y="969434"/>
                </a:cubicBezTo>
                <a:close/>
                <a:moveTo>
                  <a:pt x="866255" y="964495"/>
                </a:moveTo>
                <a:lnTo>
                  <a:pt x="864828" y="965905"/>
                </a:lnTo>
                <a:cubicBezTo>
                  <a:pt x="863132" y="967581"/>
                  <a:pt x="861436" y="969257"/>
                  <a:pt x="861436" y="969257"/>
                </a:cubicBezTo>
                <a:close/>
                <a:moveTo>
                  <a:pt x="198780" y="963737"/>
                </a:moveTo>
                <a:lnTo>
                  <a:pt x="199232" y="965994"/>
                </a:lnTo>
                <a:lnTo>
                  <a:pt x="200747" y="967077"/>
                </a:lnTo>
                <a:lnTo>
                  <a:pt x="199450" y="964239"/>
                </a:lnTo>
                <a:close/>
                <a:moveTo>
                  <a:pt x="861436" y="963392"/>
                </a:moveTo>
                <a:lnTo>
                  <a:pt x="861436" y="965905"/>
                </a:lnTo>
                <a:cubicBezTo>
                  <a:pt x="861436" y="965905"/>
                  <a:pt x="861436" y="965905"/>
                  <a:pt x="861436" y="969257"/>
                </a:cubicBezTo>
                <a:cubicBezTo>
                  <a:pt x="854653" y="975959"/>
                  <a:pt x="854653" y="969257"/>
                  <a:pt x="854653" y="969257"/>
                </a:cubicBezTo>
                <a:cubicBezTo>
                  <a:pt x="858045" y="965905"/>
                  <a:pt x="859740" y="964230"/>
                  <a:pt x="861436" y="963392"/>
                </a:cubicBezTo>
                <a:close/>
                <a:moveTo>
                  <a:pt x="832943" y="963050"/>
                </a:moveTo>
                <a:lnTo>
                  <a:pt x="828477" y="963712"/>
                </a:lnTo>
                <a:lnTo>
                  <a:pt x="828112" y="966365"/>
                </a:lnTo>
                <a:lnTo>
                  <a:pt x="828477" y="965994"/>
                </a:lnTo>
                <a:close/>
                <a:moveTo>
                  <a:pt x="237594" y="962613"/>
                </a:moveTo>
                <a:lnTo>
                  <a:pt x="238790" y="962784"/>
                </a:lnTo>
                <a:lnTo>
                  <a:pt x="239406" y="967084"/>
                </a:lnTo>
                <a:lnTo>
                  <a:pt x="238782" y="966742"/>
                </a:lnTo>
                <a:lnTo>
                  <a:pt x="237082" y="962784"/>
                </a:lnTo>
                <a:close/>
                <a:moveTo>
                  <a:pt x="806450" y="962613"/>
                </a:moveTo>
                <a:lnTo>
                  <a:pt x="804887" y="963978"/>
                </a:lnTo>
                <a:lnTo>
                  <a:pt x="803275" y="965994"/>
                </a:lnTo>
                <a:lnTo>
                  <a:pt x="800101" y="969962"/>
                </a:lnTo>
                <a:lnTo>
                  <a:pt x="800894" y="969962"/>
                </a:lnTo>
                <a:lnTo>
                  <a:pt x="801688" y="969962"/>
                </a:lnTo>
                <a:lnTo>
                  <a:pt x="801688" y="969963"/>
                </a:lnTo>
                <a:lnTo>
                  <a:pt x="801688" y="970976"/>
                </a:lnTo>
                <a:lnTo>
                  <a:pt x="804478" y="969962"/>
                </a:lnTo>
                <a:lnTo>
                  <a:pt x="805971" y="969420"/>
                </a:lnTo>
                <a:lnTo>
                  <a:pt x="806224" y="969169"/>
                </a:lnTo>
                <a:lnTo>
                  <a:pt x="806318" y="969294"/>
                </a:lnTo>
                <a:lnTo>
                  <a:pt x="806450" y="969246"/>
                </a:lnTo>
                <a:lnTo>
                  <a:pt x="806450" y="969169"/>
                </a:lnTo>
                <a:lnTo>
                  <a:pt x="806450" y="965994"/>
                </a:lnTo>
                <a:close/>
                <a:moveTo>
                  <a:pt x="212197" y="962554"/>
                </a:moveTo>
                <a:cubicBezTo>
                  <a:pt x="212197" y="962554"/>
                  <a:pt x="212197" y="962554"/>
                  <a:pt x="212197" y="969434"/>
                </a:cubicBezTo>
                <a:cubicBezTo>
                  <a:pt x="205317" y="969434"/>
                  <a:pt x="212197" y="969434"/>
                  <a:pt x="212197" y="962554"/>
                </a:cubicBezTo>
                <a:close/>
                <a:moveTo>
                  <a:pt x="868219" y="962554"/>
                </a:moveTo>
                <a:cubicBezTo>
                  <a:pt x="864828" y="962554"/>
                  <a:pt x="863132" y="964230"/>
                  <a:pt x="862284" y="965067"/>
                </a:cubicBezTo>
                <a:lnTo>
                  <a:pt x="861707" y="963358"/>
                </a:lnTo>
                <a:close/>
                <a:moveTo>
                  <a:pt x="868219" y="962554"/>
                </a:moveTo>
                <a:lnTo>
                  <a:pt x="866255" y="964495"/>
                </a:lnTo>
                <a:lnTo>
                  <a:pt x="867371" y="963392"/>
                </a:lnTo>
                <a:cubicBezTo>
                  <a:pt x="868219" y="962554"/>
                  <a:pt x="868219" y="962554"/>
                  <a:pt x="868219" y="962554"/>
                </a:cubicBezTo>
                <a:close/>
                <a:moveTo>
                  <a:pt x="861436" y="962554"/>
                </a:moveTo>
                <a:lnTo>
                  <a:pt x="861707" y="963358"/>
                </a:lnTo>
                <a:lnTo>
                  <a:pt x="861436" y="963392"/>
                </a:lnTo>
                <a:close/>
                <a:moveTo>
                  <a:pt x="854653" y="962554"/>
                </a:moveTo>
                <a:cubicBezTo>
                  <a:pt x="847870" y="969257"/>
                  <a:pt x="847870" y="969257"/>
                  <a:pt x="847870" y="969257"/>
                </a:cubicBezTo>
                <a:cubicBezTo>
                  <a:pt x="847870" y="969257"/>
                  <a:pt x="847870" y="962554"/>
                  <a:pt x="854653" y="962554"/>
                </a:cubicBezTo>
                <a:close/>
                <a:moveTo>
                  <a:pt x="854653" y="962554"/>
                </a:moveTo>
                <a:cubicBezTo>
                  <a:pt x="854653" y="962554"/>
                  <a:pt x="854653" y="962554"/>
                  <a:pt x="861436" y="962554"/>
                </a:cubicBezTo>
                <a:cubicBezTo>
                  <a:pt x="858045" y="965905"/>
                  <a:pt x="856349" y="967581"/>
                  <a:pt x="854653" y="968419"/>
                </a:cubicBezTo>
                <a:lnTo>
                  <a:pt x="854653" y="965067"/>
                </a:lnTo>
                <a:lnTo>
                  <a:pt x="854653" y="963392"/>
                </a:lnTo>
                <a:cubicBezTo>
                  <a:pt x="854653" y="962554"/>
                  <a:pt x="854653" y="962554"/>
                  <a:pt x="854653" y="962554"/>
                </a:cubicBezTo>
                <a:close/>
                <a:moveTo>
                  <a:pt x="841087" y="962554"/>
                </a:moveTo>
                <a:cubicBezTo>
                  <a:pt x="847870" y="962554"/>
                  <a:pt x="847870" y="962554"/>
                  <a:pt x="847870" y="962554"/>
                </a:cubicBezTo>
                <a:cubicBezTo>
                  <a:pt x="847870" y="969257"/>
                  <a:pt x="847870" y="969257"/>
                  <a:pt x="847870" y="969257"/>
                </a:cubicBezTo>
                <a:cubicBezTo>
                  <a:pt x="841087" y="969257"/>
                  <a:pt x="847870" y="962554"/>
                  <a:pt x="841087" y="969257"/>
                </a:cubicBezTo>
                <a:cubicBezTo>
                  <a:pt x="841087" y="969257"/>
                  <a:pt x="841087" y="962554"/>
                  <a:pt x="841087" y="962554"/>
                </a:cubicBezTo>
                <a:close/>
                <a:moveTo>
                  <a:pt x="826634" y="962422"/>
                </a:moveTo>
                <a:cubicBezTo>
                  <a:pt x="819831" y="962422"/>
                  <a:pt x="813027" y="969169"/>
                  <a:pt x="813027" y="969169"/>
                </a:cubicBezTo>
                <a:cubicBezTo>
                  <a:pt x="819831" y="962422"/>
                  <a:pt x="819831" y="962422"/>
                  <a:pt x="826634" y="962422"/>
                </a:cubicBezTo>
                <a:close/>
                <a:moveTo>
                  <a:pt x="799998" y="962275"/>
                </a:moveTo>
                <a:lnTo>
                  <a:pt x="799998" y="966622"/>
                </a:lnTo>
                <a:lnTo>
                  <a:pt x="797766" y="967433"/>
                </a:lnTo>
                <a:lnTo>
                  <a:pt x="797263" y="967057"/>
                </a:lnTo>
                <a:close/>
                <a:moveTo>
                  <a:pt x="889001" y="962025"/>
                </a:moveTo>
                <a:cubicBezTo>
                  <a:pt x="889001" y="962025"/>
                  <a:pt x="889001" y="962025"/>
                  <a:pt x="895351" y="962025"/>
                </a:cubicBezTo>
                <a:cubicBezTo>
                  <a:pt x="889001" y="969963"/>
                  <a:pt x="889001" y="962025"/>
                  <a:pt x="889001" y="962025"/>
                </a:cubicBezTo>
                <a:close/>
                <a:moveTo>
                  <a:pt x="219075" y="962025"/>
                </a:moveTo>
                <a:cubicBezTo>
                  <a:pt x="225425" y="962025"/>
                  <a:pt x="225425" y="969963"/>
                  <a:pt x="225425" y="969963"/>
                </a:cubicBezTo>
                <a:cubicBezTo>
                  <a:pt x="225425" y="969963"/>
                  <a:pt x="225425" y="969963"/>
                  <a:pt x="219075" y="962025"/>
                </a:cubicBezTo>
                <a:close/>
                <a:moveTo>
                  <a:pt x="212725" y="962025"/>
                </a:moveTo>
                <a:cubicBezTo>
                  <a:pt x="212725" y="962025"/>
                  <a:pt x="214313" y="964010"/>
                  <a:pt x="215900" y="965994"/>
                </a:cubicBezTo>
                <a:lnTo>
                  <a:pt x="218652" y="969434"/>
                </a:lnTo>
                <a:lnTo>
                  <a:pt x="218281" y="968971"/>
                </a:lnTo>
                <a:cubicBezTo>
                  <a:pt x="217488" y="967979"/>
                  <a:pt x="215900" y="965994"/>
                  <a:pt x="212725" y="962025"/>
                </a:cubicBezTo>
                <a:close/>
                <a:moveTo>
                  <a:pt x="239644" y="961932"/>
                </a:moveTo>
                <a:lnTo>
                  <a:pt x="240012" y="962520"/>
                </a:lnTo>
                <a:lnTo>
                  <a:pt x="240066" y="962466"/>
                </a:lnTo>
                <a:lnTo>
                  <a:pt x="239713" y="962025"/>
                </a:lnTo>
                <a:lnTo>
                  <a:pt x="240176" y="962356"/>
                </a:lnTo>
                <a:lnTo>
                  <a:pt x="240507" y="962025"/>
                </a:lnTo>
                <a:cubicBezTo>
                  <a:pt x="240945" y="962025"/>
                  <a:pt x="241301" y="962381"/>
                  <a:pt x="241301" y="962819"/>
                </a:cubicBezTo>
                <a:lnTo>
                  <a:pt x="241102" y="963018"/>
                </a:lnTo>
                <a:lnTo>
                  <a:pt x="245269" y="965994"/>
                </a:lnTo>
                <a:lnTo>
                  <a:pt x="245595" y="967625"/>
                </a:lnTo>
                <a:lnTo>
                  <a:pt x="246063" y="968070"/>
                </a:lnTo>
                <a:lnTo>
                  <a:pt x="246063" y="965994"/>
                </a:lnTo>
                <a:lnTo>
                  <a:pt x="246063" y="962185"/>
                </a:lnTo>
                <a:lnTo>
                  <a:pt x="246063" y="962025"/>
                </a:lnTo>
                <a:cubicBezTo>
                  <a:pt x="252413" y="962025"/>
                  <a:pt x="252413" y="969963"/>
                  <a:pt x="252413" y="969963"/>
                </a:cubicBezTo>
                <a:cubicBezTo>
                  <a:pt x="252413" y="969963"/>
                  <a:pt x="250826" y="969963"/>
                  <a:pt x="249238" y="969963"/>
                </a:cubicBezTo>
                <a:lnTo>
                  <a:pt x="248052" y="969963"/>
                </a:lnTo>
                <a:lnTo>
                  <a:pt x="248315" y="970213"/>
                </a:lnTo>
                <a:lnTo>
                  <a:pt x="250032" y="971848"/>
                </a:lnTo>
                <a:lnTo>
                  <a:pt x="259952" y="976140"/>
                </a:lnTo>
                <a:lnTo>
                  <a:pt x="259988" y="976031"/>
                </a:lnTo>
                <a:lnTo>
                  <a:pt x="260144" y="975565"/>
                </a:lnTo>
                <a:cubicBezTo>
                  <a:pt x="263561" y="978974"/>
                  <a:pt x="261852" y="978974"/>
                  <a:pt x="260144" y="978974"/>
                </a:cubicBezTo>
                <a:lnTo>
                  <a:pt x="259335" y="979153"/>
                </a:lnTo>
                <a:lnTo>
                  <a:pt x="259290" y="978974"/>
                </a:lnTo>
                <a:lnTo>
                  <a:pt x="254623" y="976313"/>
                </a:lnTo>
                <a:lnTo>
                  <a:pt x="254061" y="976313"/>
                </a:lnTo>
                <a:lnTo>
                  <a:pt x="259290" y="981530"/>
                </a:lnTo>
                <a:cubicBezTo>
                  <a:pt x="260144" y="982382"/>
                  <a:pt x="260144" y="982382"/>
                  <a:pt x="260144" y="982382"/>
                </a:cubicBezTo>
                <a:cubicBezTo>
                  <a:pt x="253311" y="982382"/>
                  <a:pt x="253311" y="975565"/>
                  <a:pt x="246477" y="975565"/>
                </a:cubicBezTo>
                <a:lnTo>
                  <a:pt x="247216" y="971143"/>
                </a:lnTo>
                <a:lnTo>
                  <a:pt x="251455" y="974219"/>
                </a:lnTo>
                <a:lnTo>
                  <a:pt x="250146" y="972859"/>
                </a:lnTo>
                <a:lnTo>
                  <a:pt x="247331" y="970453"/>
                </a:lnTo>
                <a:lnTo>
                  <a:pt x="247216" y="971143"/>
                </a:lnTo>
                <a:lnTo>
                  <a:pt x="245042" y="969566"/>
                </a:lnTo>
                <a:lnTo>
                  <a:pt x="245251" y="969448"/>
                </a:lnTo>
                <a:lnTo>
                  <a:pt x="245695" y="969503"/>
                </a:lnTo>
                <a:lnTo>
                  <a:pt x="245525" y="969291"/>
                </a:lnTo>
                <a:lnTo>
                  <a:pt x="245251" y="969448"/>
                </a:lnTo>
                <a:lnTo>
                  <a:pt x="244801" y="969392"/>
                </a:lnTo>
                <a:lnTo>
                  <a:pt x="243915" y="968748"/>
                </a:lnTo>
                <a:lnTo>
                  <a:pt x="245091" y="968748"/>
                </a:lnTo>
                <a:lnTo>
                  <a:pt x="240772" y="963349"/>
                </a:lnTo>
                <a:lnTo>
                  <a:pt x="240624" y="963496"/>
                </a:lnTo>
                <a:lnTo>
                  <a:pt x="243915" y="968748"/>
                </a:lnTo>
                <a:lnTo>
                  <a:pt x="240498" y="968748"/>
                </a:lnTo>
                <a:cubicBezTo>
                  <a:pt x="239644" y="968748"/>
                  <a:pt x="239644" y="968748"/>
                  <a:pt x="239644" y="968748"/>
                </a:cubicBezTo>
                <a:cubicBezTo>
                  <a:pt x="241352" y="968748"/>
                  <a:pt x="241352" y="968322"/>
                  <a:pt x="240498" y="967683"/>
                </a:cubicBezTo>
                <a:lnTo>
                  <a:pt x="239644" y="967215"/>
                </a:lnTo>
                <a:close/>
                <a:moveTo>
                  <a:pt x="232811" y="961932"/>
                </a:moveTo>
                <a:cubicBezTo>
                  <a:pt x="239644" y="961932"/>
                  <a:pt x="239644" y="961932"/>
                  <a:pt x="239644" y="961932"/>
                </a:cubicBezTo>
                <a:lnTo>
                  <a:pt x="237594" y="962613"/>
                </a:lnTo>
                <a:close/>
                <a:moveTo>
                  <a:pt x="225978" y="961932"/>
                </a:moveTo>
                <a:lnTo>
                  <a:pt x="232242" y="966476"/>
                </a:lnTo>
                <a:lnTo>
                  <a:pt x="232811" y="968748"/>
                </a:lnTo>
                <a:lnTo>
                  <a:pt x="232810" y="968747"/>
                </a:lnTo>
                <a:lnTo>
                  <a:pt x="231042" y="966984"/>
                </a:lnTo>
                <a:lnTo>
                  <a:pt x="229395" y="965340"/>
                </a:lnTo>
                <a:cubicBezTo>
                  <a:pt x="227686" y="963636"/>
                  <a:pt x="225978" y="961932"/>
                  <a:pt x="225978" y="961932"/>
                </a:cubicBezTo>
                <a:close/>
                <a:moveTo>
                  <a:pt x="848028" y="961930"/>
                </a:moveTo>
                <a:lnTo>
                  <a:pt x="847870" y="962554"/>
                </a:lnTo>
                <a:lnTo>
                  <a:pt x="846916" y="962030"/>
                </a:lnTo>
                <a:lnTo>
                  <a:pt x="846972" y="962025"/>
                </a:lnTo>
                <a:close/>
                <a:moveTo>
                  <a:pt x="846624" y="961870"/>
                </a:moveTo>
                <a:lnTo>
                  <a:pt x="846907" y="962025"/>
                </a:lnTo>
                <a:lnTo>
                  <a:pt x="846916" y="962030"/>
                </a:lnTo>
                <a:lnTo>
                  <a:pt x="841087" y="962554"/>
                </a:lnTo>
                <a:lnTo>
                  <a:pt x="845367" y="962025"/>
                </a:lnTo>
                <a:close/>
                <a:moveTo>
                  <a:pt x="168565" y="959760"/>
                </a:moveTo>
                <a:cubicBezTo>
                  <a:pt x="168887" y="959545"/>
                  <a:pt x="169962" y="959975"/>
                  <a:pt x="171252" y="960835"/>
                </a:cubicBezTo>
                <a:lnTo>
                  <a:pt x="173832" y="964520"/>
                </a:lnTo>
                <a:lnTo>
                  <a:pt x="170392" y="962554"/>
                </a:lnTo>
                <a:cubicBezTo>
                  <a:pt x="168672" y="960835"/>
                  <a:pt x="168242" y="959975"/>
                  <a:pt x="168565" y="959760"/>
                </a:cubicBezTo>
                <a:close/>
                <a:moveTo>
                  <a:pt x="219145" y="959273"/>
                </a:moveTo>
                <a:lnTo>
                  <a:pt x="219999" y="959375"/>
                </a:lnTo>
                <a:lnTo>
                  <a:pt x="222100" y="960273"/>
                </a:lnTo>
                <a:lnTo>
                  <a:pt x="222562" y="961079"/>
                </a:lnTo>
                <a:cubicBezTo>
                  <a:pt x="224270" y="961932"/>
                  <a:pt x="225978" y="961932"/>
                  <a:pt x="225978" y="961932"/>
                </a:cubicBezTo>
                <a:lnTo>
                  <a:pt x="231042" y="966984"/>
                </a:lnTo>
                <a:lnTo>
                  <a:pt x="232808" y="968745"/>
                </a:lnTo>
                <a:lnTo>
                  <a:pt x="225978" y="962784"/>
                </a:lnTo>
                <a:cubicBezTo>
                  <a:pt x="224270" y="961932"/>
                  <a:pt x="222562" y="961932"/>
                  <a:pt x="219145" y="961932"/>
                </a:cubicBezTo>
                <a:close/>
                <a:moveTo>
                  <a:pt x="221488" y="959205"/>
                </a:moveTo>
                <a:lnTo>
                  <a:pt x="225978" y="961932"/>
                </a:lnTo>
                <a:lnTo>
                  <a:pt x="222100" y="960273"/>
                </a:lnTo>
                <a:close/>
                <a:moveTo>
                  <a:pt x="221303" y="958882"/>
                </a:moveTo>
                <a:lnTo>
                  <a:pt x="221488" y="959205"/>
                </a:lnTo>
                <a:lnTo>
                  <a:pt x="221067" y="958949"/>
                </a:lnTo>
                <a:close/>
                <a:moveTo>
                  <a:pt x="222562" y="958523"/>
                </a:moveTo>
                <a:lnTo>
                  <a:pt x="225124" y="961079"/>
                </a:lnTo>
                <a:cubicBezTo>
                  <a:pt x="225978" y="961932"/>
                  <a:pt x="225978" y="961932"/>
                  <a:pt x="225978" y="961932"/>
                </a:cubicBezTo>
                <a:close/>
                <a:moveTo>
                  <a:pt x="242226" y="958352"/>
                </a:moveTo>
                <a:lnTo>
                  <a:pt x="242735" y="958860"/>
                </a:lnTo>
                <a:lnTo>
                  <a:pt x="245903" y="962025"/>
                </a:lnTo>
                <a:close/>
                <a:moveTo>
                  <a:pt x="202565" y="957739"/>
                </a:moveTo>
                <a:lnTo>
                  <a:pt x="205317" y="959115"/>
                </a:lnTo>
                <a:cubicBezTo>
                  <a:pt x="207037" y="960835"/>
                  <a:pt x="208757" y="962554"/>
                  <a:pt x="212197" y="962554"/>
                </a:cubicBezTo>
                <a:cubicBezTo>
                  <a:pt x="212197" y="962554"/>
                  <a:pt x="210477" y="962554"/>
                  <a:pt x="209617" y="962554"/>
                </a:cubicBezTo>
                <a:lnTo>
                  <a:pt x="206177" y="962554"/>
                </a:lnTo>
                <a:cubicBezTo>
                  <a:pt x="205317" y="962554"/>
                  <a:pt x="205317" y="962554"/>
                  <a:pt x="205317" y="962554"/>
                </a:cubicBezTo>
                <a:close/>
                <a:moveTo>
                  <a:pt x="854257" y="956537"/>
                </a:moveTo>
                <a:lnTo>
                  <a:pt x="854653" y="956689"/>
                </a:lnTo>
                <a:lnTo>
                  <a:pt x="854653" y="960040"/>
                </a:lnTo>
                <a:cubicBezTo>
                  <a:pt x="854653" y="960878"/>
                  <a:pt x="854653" y="962554"/>
                  <a:pt x="854653" y="962554"/>
                </a:cubicBezTo>
                <a:cubicBezTo>
                  <a:pt x="854653" y="962554"/>
                  <a:pt x="854653" y="962554"/>
                  <a:pt x="847870" y="962554"/>
                </a:cubicBezTo>
                <a:cubicBezTo>
                  <a:pt x="847870" y="962554"/>
                  <a:pt x="849566" y="962554"/>
                  <a:pt x="851262" y="961716"/>
                </a:cubicBezTo>
                <a:close/>
                <a:moveTo>
                  <a:pt x="853982" y="956431"/>
                </a:moveTo>
                <a:lnTo>
                  <a:pt x="854179" y="956507"/>
                </a:lnTo>
                <a:lnTo>
                  <a:pt x="850414" y="961716"/>
                </a:lnTo>
                <a:lnTo>
                  <a:pt x="848028" y="961930"/>
                </a:lnTo>
                <a:lnTo>
                  <a:pt x="848141" y="961481"/>
                </a:lnTo>
                <a:close/>
                <a:moveTo>
                  <a:pt x="854653" y="955851"/>
                </a:moveTo>
                <a:lnTo>
                  <a:pt x="853982" y="956431"/>
                </a:lnTo>
                <a:lnTo>
                  <a:pt x="853770" y="956350"/>
                </a:lnTo>
                <a:close/>
                <a:moveTo>
                  <a:pt x="854653" y="955851"/>
                </a:moveTo>
                <a:lnTo>
                  <a:pt x="854257" y="956537"/>
                </a:lnTo>
                <a:lnTo>
                  <a:pt x="854179" y="956507"/>
                </a:lnTo>
                <a:close/>
                <a:moveTo>
                  <a:pt x="847726" y="955675"/>
                </a:moveTo>
                <a:cubicBezTo>
                  <a:pt x="844154" y="959247"/>
                  <a:pt x="842368" y="961033"/>
                  <a:pt x="841475" y="961926"/>
                </a:cubicBezTo>
                <a:lnTo>
                  <a:pt x="841376" y="962025"/>
                </a:lnTo>
                <a:lnTo>
                  <a:pt x="840582" y="962819"/>
                </a:lnTo>
                <a:lnTo>
                  <a:pt x="841036" y="962025"/>
                </a:lnTo>
                <a:lnTo>
                  <a:pt x="844154" y="956568"/>
                </a:lnTo>
                <a:cubicBezTo>
                  <a:pt x="845940" y="955675"/>
                  <a:pt x="847726" y="955675"/>
                  <a:pt x="847726" y="955675"/>
                </a:cubicBezTo>
                <a:close/>
                <a:moveTo>
                  <a:pt x="239713" y="955675"/>
                </a:moveTo>
                <a:lnTo>
                  <a:pt x="240209" y="956337"/>
                </a:lnTo>
                <a:lnTo>
                  <a:pt x="242226" y="958352"/>
                </a:lnTo>
                <a:lnTo>
                  <a:pt x="240211" y="956339"/>
                </a:lnTo>
                <a:lnTo>
                  <a:pt x="242094" y="958850"/>
                </a:lnTo>
                <a:cubicBezTo>
                  <a:pt x="241301" y="958850"/>
                  <a:pt x="239713" y="958850"/>
                  <a:pt x="239713" y="962025"/>
                </a:cubicBezTo>
                <a:cubicBezTo>
                  <a:pt x="239713" y="958850"/>
                  <a:pt x="239713" y="958850"/>
                  <a:pt x="239713" y="958850"/>
                </a:cubicBezTo>
                <a:lnTo>
                  <a:pt x="239713" y="955842"/>
                </a:lnTo>
                <a:lnTo>
                  <a:pt x="239713" y="955676"/>
                </a:lnTo>
                <a:close/>
                <a:moveTo>
                  <a:pt x="212197" y="955675"/>
                </a:moveTo>
                <a:cubicBezTo>
                  <a:pt x="212197" y="955675"/>
                  <a:pt x="212197" y="955675"/>
                  <a:pt x="213057" y="956469"/>
                </a:cubicBezTo>
                <a:lnTo>
                  <a:pt x="214845" y="958119"/>
                </a:lnTo>
                <a:lnTo>
                  <a:pt x="219076" y="962025"/>
                </a:lnTo>
                <a:cubicBezTo>
                  <a:pt x="219076" y="962025"/>
                  <a:pt x="212197" y="962025"/>
                  <a:pt x="212197" y="955675"/>
                </a:cubicBezTo>
                <a:close/>
                <a:moveTo>
                  <a:pt x="212197" y="955675"/>
                </a:moveTo>
                <a:cubicBezTo>
                  <a:pt x="212197" y="955675"/>
                  <a:pt x="213917" y="955675"/>
                  <a:pt x="215637" y="956469"/>
                </a:cubicBezTo>
                <a:lnTo>
                  <a:pt x="216575" y="957984"/>
                </a:lnTo>
                <a:close/>
                <a:moveTo>
                  <a:pt x="198438" y="955675"/>
                </a:moveTo>
                <a:cubicBezTo>
                  <a:pt x="201878" y="955675"/>
                  <a:pt x="201878" y="955675"/>
                  <a:pt x="201878" y="956535"/>
                </a:cubicBezTo>
                <a:lnTo>
                  <a:pt x="202565" y="957739"/>
                </a:lnTo>
                <a:close/>
                <a:moveTo>
                  <a:pt x="239316" y="955445"/>
                </a:moveTo>
                <a:cubicBezTo>
                  <a:pt x="242735" y="955445"/>
                  <a:pt x="242735" y="955445"/>
                  <a:pt x="241880" y="955445"/>
                </a:cubicBezTo>
                <a:lnTo>
                  <a:pt x="242735" y="955445"/>
                </a:lnTo>
                <a:lnTo>
                  <a:pt x="243589" y="955445"/>
                </a:lnTo>
                <a:lnTo>
                  <a:pt x="246153" y="955445"/>
                </a:lnTo>
                <a:cubicBezTo>
                  <a:pt x="252991" y="962275"/>
                  <a:pt x="252991" y="962275"/>
                  <a:pt x="239316" y="95544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6819"/>
                  <a:pt x="219145" y="958523"/>
                </a:cubicBezTo>
                <a:lnTo>
                  <a:pt x="219145" y="959273"/>
                </a:lnTo>
                <a:lnTo>
                  <a:pt x="218303" y="959172"/>
                </a:lnTo>
                <a:lnTo>
                  <a:pt x="218890" y="961337"/>
                </a:lnTo>
                <a:lnTo>
                  <a:pt x="219145" y="961932"/>
                </a:lnTo>
                <a:lnTo>
                  <a:pt x="218980" y="961670"/>
                </a:lnTo>
                <a:lnTo>
                  <a:pt x="219076" y="962025"/>
                </a:lnTo>
                <a:lnTo>
                  <a:pt x="216575" y="957984"/>
                </a:lnTo>
                <a:lnTo>
                  <a:pt x="217706" y="958581"/>
                </a:lnTo>
                <a:lnTo>
                  <a:pt x="216583" y="955967"/>
                </a:lnTo>
                <a:cubicBezTo>
                  <a:pt x="215729" y="955115"/>
                  <a:pt x="215729" y="955115"/>
                  <a:pt x="219145" y="95511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5115"/>
                  <a:pt x="219999" y="955967"/>
                </a:cubicBezTo>
                <a:lnTo>
                  <a:pt x="222562" y="958523"/>
                </a:lnTo>
                <a:lnTo>
                  <a:pt x="221303" y="958882"/>
                </a:lnTo>
                <a:close/>
                <a:moveTo>
                  <a:pt x="219145" y="955115"/>
                </a:moveTo>
                <a:lnTo>
                  <a:pt x="223601" y="958227"/>
                </a:lnTo>
                <a:lnTo>
                  <a:pt x="222562" y="958523"/>
                </a:lnTo>
                <a:close/>
                <a:moveTo>
                  <a:pt x="813595" y="955110"/>
                </a:moveTo>
                <a:lnTo>
                  <a:pt x="813482" y="955190"/>
                </a:lnTo>
                <a:lnTo>
                  <a:pt x="813595" y="955340"/>
                </a:lnTo>
                <a:close/>
                <a:moveTo>
                  <a:pt x="852438" y="954210"/>
                </a:moveTo>
                <a:lnTo>
                  <a:pt x="854653" y="955851"/>
                </a:lnTo>
                <a:cubicBezTo>
                  <a:pt x="852957" y="955851"/>
                  <a:pt x="852533" y="955851"/>
                  <a:pt x="852745" y="955956"/>
                </a:cubicBezTo>
                <a:lnTo>
                  <a:pt x="853770" y="956350"/>
                </a:lnTo>
                <a:lnTo>
                  <a:pt x="848718" y="959202"/>
                </a:lnTo>
                <a:lnTo>
                  <a:pt x="848141" y="961481"/>
                </a:lnTo>
                <a:lnTo>
                  <a:pt x="847870" y="961716"/>
                </a:lnTo>
                <a:lnTo>
                  <a:pt x="846624" y="961870"/>
                </a:lnTo>
                <a:lnTo>
                  <a:pt x="845962" y="961507"/>
                </a:lnTo>
                <a:cubicBezTo>
                  <a:pt x="846598" y="959621"/>
                  <a:pt x="852957" y="955851"/>
                  <a:pt x="847870" y="955851"/>
                </a:cubicBezTo>
                <a:close/>
                <a:moveTo>
                  <a:pt x="843261" y="953294"/>
                </a:moveTo>
                <a:lnTo>
                  <a:pt x="844704" y="954064"/>
                </a:lnTo>
                <a:lnTo>
                  <a:pt x="845157" y="953840"/>
                </a:lnTo>
                <a:lnTo>
                  <a:pt x="844951" y="954195"/>
                </a:lnTo>
                <a:lnTo>
                  <a:pt x="847726" y="955675"/>
                </a:lnTo>
                <a:lnTo>
                  <a:pt x="841799" y="955675"/>
                </a:lnTo>
                <a:lnTo>
                  <a:pt x="841087" y="955851"/>
                </a:lnTo>
                <a:lnTo>
                  <a:pt x="841443" y="955675"/>
                </a:lnTo>
                <a:lnTo>
                  <a:pt x="840582" y="955675"/>
                </a:lnTo>
                <a:cubicBezTo>
                  <a:pt x="838796" y="955675"/>
                  <a:pt x="837010" y="955675"/>
                  <a:pt x="833438" y="955675"/>
                </a:cubicBezTo>
                <a:cubicBezTo>
                  <a:pt x="837010" y="955675"/>
                  <a:pt x="840582" y="954088"/>
                  <a:pt x="843261" y="953294"/>
                </a:cubicBezTo>
                <a:close/>
                <a:moveTo>
                  <a:pt x="228600" y="953294"/>
                </a:moveTo>
                <a:cubicBezTo>
                  <a:pt x="230188" y="954088"/>
                  <a:pt x="231775" y="955675"/>
                  <a:pt x="231775" y="955675"/>
                </a:cubicBezTo>
                <a:lnTo>
                  <a:pt x="228171" y="953616"/>
                </a:lnTo>
                <a:close/>
                <a:moveTo>
                  <a:pt x="807211" y="952825"/>
                </a:moveTo>
                <a:lnTo>
                  <a:pt x="806836" y="955445"/>
                </a:lnTo>
                <a:lnTo>
                  <a:pt x="799998" y="957929"/>
                </a:lnTo>
                <a:lnTo>
                  <a:pt x="799998" y="955445"/>
                </a:lnTo>
                <a:lnTo>
                  <a:pt x="806836" y="952961"/>
                </a:lnTo>
                <a:close/>
                <a:moveTo>
                  <a:pt x="187648" y="952822"/>
                </a:moveTo>
                <a:lnTo>
                  <a:pt x="188517" y="954287"/>
                </a:lnTo>
                <a:lnTo>
                  <a:pt x="189301" y="954476"/>
                </a:lnTo>
                <a:close/>
                <a:moveTo>
                  <a:pt x="206005" y="951865"/>
                </a:moveTo>
                <a:lnTo>
                  <a:pt x="207122" y="952240"/>
                </a:lnTo>
                <a:lnTo>
                  <a:pt x="207819" y="953366"/>
                </a:lnTo>
                <a:lnTo>
                  <a:pt x="206177" y="952500"/>
                </a:lnTo>
                <a:close/>
                <a:moveTo>
                  <a:pt x="186858" y="951492"/>
                </a:moveTo>
                <a:lnTo>
                  <a:pt x="187647" y="952820"/>
                </a:lnTo>
                <a:lnTo>
                  <a:pt x="189302" y="954476"/>
                </a:lnTo>
                <a:lnTo>
                  <a:pt x="191143" y="954919"/>
                </a:lnTo>
                <a:close/>
                <a:moveTo>
                  <a:pt x="239642" y="950891"/>
                </a:moveTo>
                <a:lnTo>
                  <a:pt x="246153" y="955445"/>
                </a:lnTo>
                <a:cubicBezTo>
                  <a:pt x="242735" y="955445"/>
                  <a:pt x="241025" y="955445"/>
                  <a:pt x="240171" y="954591"/>
                </a:cubicBezTo>
                <a:close/>
                <a:moveTo>
                  <a:pt x="223446" y="950062"/>
                </a:moveTo>
                <a:lnTo>
                  <a:pt x="224017" y="951202"/>
                </a:lnTo>
                <a:lnTo>
                  <a:pt x="224552" y="950488"/>
                </a:lnTo>
                <a:close/>
                <a:moveTo>
                  <a:pt x="833438" y="949325"/>
                </a:moveTo>
                <a:cubicBezTo>
                  <a:pt x="833438" y="955675"/>
                  <a:pt x="841376" y="949325"/>
                  <a:pt x="841376" y="949325"/>
                </a:cubicBezTo>
                <a:cubicBezTo>
                  <a:pt x="833438" y="955675"/>
                  <a:pt x="833438" y="955675"/>
                  <a:pt x="833438" y="955675"/>
                </a:cubicBezTo>
                <a:cubicBezTo>
                  <a:pt x="833438" y="955675"/>
                  <a:pt x="833438" y="955675"/>
                  <a:pt x="833438" y="949325"/>
                </a:cubicBezTo>
                <a:close/>
                <a:moveTo>
                  <a:pt x="813595" y="949325"/>
                </a:moveTo>
                <a:cubicBezTo>
                  <a:pt x="813595" y="949325"/>
                  <a:pt x="813595" y="950913"/>
                  <a:pt x="813595" y="952500"/>
                </a:cubicBezTo>
                <a:lnTo>
                  <a:pt x="813595" y="953199"/>
                </a:lnTo>
                <a:lnTo>
                  <a:pt x="812962" y="953266"/>
                </a:lnTo>
                <a:close/>
                <a:moveTo>
                  <a:pt x="232569" y="949325"/>
                </a:moveTo>
                <a:lnTo>
                  <a:pt x="235167" y="953366"/>
                </a:lnTo>
                <a:lnTo>
                  <a:pt x="233462" y="952500"/>
                </a:lnTo>
                <a:cubicBezTo>
                  <a:pt x="230783" y="950913"/>
                  <a:pt x="228997" y="949325"/>
                  <a:pt x="232569" y="949325"/>
                </a:cubicBezTo>
                <a:close/>
                <a:moveTo>
                  <a:pt x="205317" y="949325"/>
                </a:moveTo>
                <a:cubicBezTo>
                  <a:pt x="205317" y="949325"/>
                  <a:pt x="207037" y="950913"/>
                  <a:pt x="208757" y="952500"/>
                </a:cubicBezTo>
                <a:lnTo>
                  <a:pt x="211884" y="955387"/>
                </a:lnTo>
                <a:lnTo>
                  <a:pt x="212726" y="955675"/>
                </a:lnTo>
                <a:lnTo>
                  <a:pt x="212197" y="955675"/>
                </a:lnTo>
                <a:lnTo>
                  <a:pt x="205780" y="955675"/>
                </a:lnTo>
                <a:cubicBezTo>
                  <a:pt x="204788" y="955675"/>
                  <a:pt x="204788" y="955675"/>
                  <a:pt x="204788" y="955675"/>
                </a:cubicBezTo>
                <a:cubicBezTo>
                  <a:pt x="204788" y="952500"/>
                  <a:pt x="204788" y="952500"/>
                  <a:pt x="205780" y="953294"/>
                </a:cubicBezTo>
                <a:lnTo>
                  <a:pt x="208311" y="954162"/>
                </a:lnTo>
                <a:lnTo>
                  <a:pt x="207819" y="953366"/>
                </a:lnTo>
                <a:lnTo>
                  <a:pt x="211214" y="955157"/>
                </a:lnTo>
                <a:lnTo>
                  <a:pt x="211738" y="955337"/>
                </a:lnTo>
                <a:lnTo>
                  <a:pt x="207897" y="952500"/>
                </a:lnTo>
                <a:lnTo>
                  <a:pt x="207122" y="952240"/>
                </a:lnTo>
                <a:close/>
                <a:moveTo>
                  <a:pt x="198438" y="949325"/>
                </a:moveTo>
                <a:cubicBezTo>
                  <a:pt x="205317" y="949325"/>
                  <a:pt x="205317" y="949325"/>
                  <a:pt x="205317" y="949325"/>
                </a:cubicBezTo>
                <a:lnTo>
                  <a:pt x="206005" y="951865"/>
                </a:lnTo>
                <a:close/>
                <a:moveTo>
                  <a:pt x="157163" y="949325"/>
                </a:moveTo>
                <a:cubicBezTo>
                  <a:pt x="164307" y="949325"/>
                  <a:pt x="164307" y="949325"/>
                  <a:pt x="164307" y="949325"/>
                </a:cubicBezTo>
                <a:cubicBezTo>
                  <a:pt x="171451" y="955675"/>
                  <a:pt x="164307" y="955675"/>
                  <a:pt x="157163" y="949325"/>
                </a:cubicBezTo>
                <a:close/>
                <a:moveTo>
                  <a:pt x="237948" y="949297"/>
                </a:moveTo>
                <a:lnTo>
                  <a:pt x="239316" y="949468"/>
                </a:lnTo>
                <a:lnTo>
                  <a:pt x="239316" y="949469"/>
                </a:lnTo>
                <a:lnTo>
                  <a:pt x="239456" y="949591"/>
                </a:lnTo>
                <a:lnTo>
                  <a:pt x="239642" y="950891"/>
                </a:lnTo>
                <a:lnTo>
                  <a:pt x="239316" y="950664"/>
                </a:lnTo>
                <a:lnTo>
                  <a:pt x="237606" y="949468"/>
                </a:lnTo>
                <a:close/>
                <a:moveTo>
                  <a:pt x="854653" y="949148"/>
                </a:moveTo>
                <a:cubicBezTo>
                  <a:pt x="854653" y="949148"/>
                  <a:pt x="856349" y="949148"/>
                  <a:pt x="858044" y="949148"/>
                </a:cubicBezTo>
                <a:lnTo>
                  <a:pt x="860588" y="949148"/>
                </a:lnTo>
                <a:cubicBezTo>
                  <a:pt x="861436" y="949148"/>
                  <a:pt x="861436" y="949148"/>
                  <a:pt x="861436" y="949148"/>
                </a:cubicBezTo>
                <a:cubicBezTo>
                  <a:pt x="858045" y="949148"/>
                  <a:pt x="856349" y="950824"/>
                  <a:pt x="855501" y="952500"/>
                </a:cubicBezTo>
                <a:lnTo>
                  <a:pt x="855331" y="953170"/>
                </a:lnTo>
                <a:lnTo>
                  <a:pt x="855025" y="953280"/>
                </a:lnTo>
                <a:lnTo>
                  <a:pt x="852438" y="954210"/>
                </a:lnTo>
                <a:lnTo>
                  <a:pt x="851262" y="953338"/>
                </a:lnTo>
                <a:cubicBezTo>
                  <a:pt x="849566" y="954175"/>
                  <a:pt x="847870" y="955851"/>
                  <a:pt x="847870" y="955851"/>
                </a:cubicBezTo>
                <a:cubicBezTo>
                  <a:pt x="847870" y="955851"/>
                  <a:pt x="854653" y="949148"/>
                  <a:pt x="854653" y="949148"/>
                </a:cubicBezTo>
                <a:close/>
                <a:moveTo>
                  <a:pt x="847870" y="949148"/>
                </a:moveTo>
                <a:cubicBezTo>
                  <a:pt x="847870" y="949148"/>
                  <a:pt x="847870" y="949148"/>
                  <a:pt x="848718" y="949148"/>
                </a:cubicBezTo>
                <a:lnTo>
                  <a:pt x="851262" y="949148"/>
                </a:lnTo>
                <a:lnTo>
                  <a:pt x="853805" y="949148"/>
                </a:lnTo>
                <a:cubicBezTo>
                  <a:pt x="854653" y="949148"/>
                  <a:pt x="854653" y="949148"/>
                  <a:pt x="854653" y="949148"/>
                </a:cubicBezTo>
                <a:cubicBezTo>
                  <a:pt x="851262" y="949148"/>
                  <a:pt x="849566" y="950824"/>
                  <a:pt x="847870" y="952500"/>
                </a:cubicBezTo>
                <a:lnTo>
                  <a:pt x="845157" y="953840"/>
                </a:lnTo>
                <a:close/>
                <a:moveTo>
                  <a:pt x="185351" y="948951"/>
                </a:moveTo>
                <a:lnTo>
                  <a:pt x="185764" y="949648"/>
                </a:lnTo>
                <a:lnTo>
                  <a:pt x="186798" y="949855"/>
                </a:lnTo>
                <a:close/>
                <a:moveTo>
                  <a:pt x="813674" y="948614"/>
                </a:moveTo>
                <a:cubicBezTo>
                  <a:pt x="813674" y="948614"/>
                  <a:pt x="811964" y="950322"/>
                  <a:pt x="809400" y="952030"/>
                </a:cubicBezTo>
                <a:lnTo>
                  <a:pt x="807211" y="952825"/>
                </a:lnTo>
                <a:lnTo>
                  <a:pt x="807492" y="950860"/>
                </a:lnTo>
                <a:close/>
                <a:moveTo>
                  <a:pt x="239316" y="948614"/>
                </a:moveTo>
                <a:cubicBezTo>
                  <a:pt x="246153" y="955445"/>
                  <a:pt x="246153" y="955445"/>
                  <a:pt x="246153" y="955445"/>
                </a:cubicBezTo>
                <a:lnTo>
                  <a:pt x="239456" y="949591"/>
                </a:lnTo>
                <a:close/>
                <a:moveTo>
                  <a:pt x="226219" y="948532"/>
                </a:moveTo>
                <a:cubicBezTo>
                  <a:pt x="226219" y="948532"/>
                  <a:pt x="227906" y="950318"/>
                  <a:pt x="230436" y="952104"/>
                </a:cubicBezTo>
                <a:lnTo>
                  <a:pt x="235645" y="954110"/>
                </a:lnTo>
                <a:lnTo>
                  <a:pt x="235167" y="953366"/>
                </a:lnTo>
                <a:lnTo>
                  <a:pt x="239713" y="955675"/>
                </a:lnTo>
                <a:lnTo>
                  <a:pt x="239707" y="955674"/>
                </a:lnTo>
                <a:lnTo>
                  <a:pt x="239710" y="955675"/>
                </a:lnTo>
                <a:lnTo>
                  <a:pt x="239713" y="955676"/>
                </a:lnTo>
                <a:lnTo>
                  <a:pt x="239705" y="955675"/>
                </a:lnTo>
                <a:lnTo>
                  <a:pt x="239522" y="955651"/>
                </a:lnTo>
                <a:lnTo>
                  <a:pt x="232966" y="954783"/>
                </a:lnTo>
                <a:cubicBezTo>
                  <a:pt x="231279" y="953890"/>
                  <a:pt x="229593" y="952104"/>
                  <a:pt x="226219" y="948532"/>
                </a:cubicBezTo>
                <a:close/>
                <a:moveTo>
                  <a:pt x="212312" y="948298"/>
                </a:moveTo>
                <a:cubicBezTo>
                  <a:pt x="212312" y="955115"/>
                  <a:pt x="219145" y="955115"/>
                  <a:pt x="212312" y="955115"/>
                </a:cubicBezTo>
                <a:cubicBezTo>
                  <a:pt x="212312" y="955115"/>
                  <a:pt x="212312" y="953410"/>
                  <a:pt x="211458" y="951706"/>
                </a:cubicBezTo>
                <a:lnTo>
                  <a:pt x="209357" y="950509"/>
                </a:lnTo>
                <a:close/>
                <a:moveTo>
                  <a:pt x="205478" y="948298"/>
                </a:moveTo>
                <a:lnTo>
                  <a:pt x="209357" y="950509"/>
                </a:lnTo>
                <a:lnTo>
                  <a:pt x="208895" y="950854"/>
                </a:lnTo>
                <a:cubicBezTo>
                  <a:pt x="207187" y="950002"/>
                  <a:pt x="205478" y="948298"/>
                  <a:pt x="205478" y="948298"/>
                </a:cubicBezTo>
                <a:close/>
                <a:moveTo>
                  <a:pt x="222299" y="947773"/>
                </a:moveTo>
                <a:lnTo>
                  <a:pt x="225935" y="948291"/>
                </a:lnTo>
                <a:lnTo>
                  <a:pt x="225978" y="948298"/>
                </a:lnTo>
                <a:lnTo>
                  <a:pt x="225942" y="948298"/>
                </a:lnTo>
                <a:lnTo>
                  <a:pt x="222562" y="948298"/>
                </a:lnTo>
                <a:close/>
                <a:moveTo>
                  <a:pt x="214797" y="945819"/>
                </a:moveTo>
                <a:lnTo>
                  <a:pt x="219145" y="948298"/>
                </a:lnTo>
                <a:cubicBezTo>
                  <a:pt x="219145" y="948298"/>
                  <a:pt x="217437" y="948298"/>
                  <a:pt x="215729" y="947445"/>
                </a:cubicBezTo>
                <a:close/>
                <a:moveTo>
                  <a:pt x="228941" y="943668"/>
                </a:moveTo>
                <a:lnTo>
                  <a:pt x="231623" y="945199"/>
                </a:lnTo>
                <a:cubicBezTo>
                  <a:pt x="232478" y="945199"/>
                  <a:pt x="232478" y="945199"/>
                  <a:pt x="232478" y="948614"/>
                </a:cubicBezTo>
                <a:close/>
                <a:moveTo>
                  <a:pt x="226935" y="942523"/>
                </a:moveTo>
                <a:lnTo>
                  <a:pt x="228205" y="942638"/>
                </a:lnTo>
                <a:lnTo>
                  <a:pt x="228941" y="943668"/>
                </a:lnTo>
                <a:close/>
                <a:moveTo>
                  <a:pt x="888568" y="942445"/>
                </a:moveTo>
                <a:cubicBezTo>
                  <a:pt x="888568" y="942445"/>
                  <a:pt x="888568" y="942445"/>
                  <a:pt x="888568" y="943283"/>
                </a:cubicBezTo>
                <a:lnTo>
                  <a:pt x="888568" y="944959"/>
                </a:lnTo>
                <a:lnTo>
                  <a:pt x="888568" y="948654"/>
                </a:lnTo>
                <a:lnTo>
                  <a:pt x="889001" y="948532"/>
                </a:lnTo>
                <a:cubicBezTo>
                  <a:pt x="890588" y="946746"/>
                  <a:pt x="890985" y="946300"/>
                  <a:pt x="890688" y="946634"/>
                </a:cubicBezTo>
                <a:lnTo>
                  <a:pt x="888568" y="949019"/>
                </a:lnTo>
                <a:lnTo>
                  <a:pt x="888568" y="949148"/>
                </a:lnTo>
                <a:lnTo>
                  <a:pt x="888453" y="949148"/>
                </a:lnTo>
                <a:lnTo>
                  <a:pt x="888207" y="949425"/>
                </a:lnTo>
                <a:cubicBezTo>
                  <a:pt x="885826" y="952104"/>
                  <a:pt x="882651" y="955676"/>
                  <a:pt x="882651" y="955676"/>
                </a:cubicBezTo>
                <a:cubicBezTo>
                  <a:pt x="882651" y="952104"/>
                  <a:pt x="884238" y="950318"/>
                  <a:pt x="885826" y="949425"/>
                </a:cubicBezTo>
                <a:lnTo>
                  <a:pt x="886811" y="949148"/>
                </a:lnTo>
                <a:lnTo>
                  <a:pt x="884329" y="949148"/>
                </a:lnTo>
                <a:lnTo>
                  <a:pt x="882633" y="949148"/>
                </a:lnTo>
                <a:cubicBezTo>
                  <a:pt x="881785" y="949148"/>
                  <a:pt x="881785" y="949148"/>
                  <a:pt x="881785" y="949148"/>
                </a:cubicBezTo>
                <a:cubicBezTo>
                  <a:pt x="881785" y="949148"/>
                  <a:pt x="881785" y="942445"/>
                  <a:pt x="888568" y="942445"/>
                </a:cubicBezTo>
                <a:close/>
                <a:moveTo>
                  <a:pt x="861436" y="942445"/>
                </a:moveTo>
                <a:cubicBezTo>
                  <a:pt x="861436" y="949148"/>
                  <a:pt x="854653" y="949148"/>
                  <a:pt x="854653" y="949148"/>
                </a:cubicBezTo>
                <a:cubicBezTo>
                  <a:pt x="854653" y="949148"/>
                  <a:pt x="854653" y="949148"/>
                  <a:pt x="861436" y="942445"/>
                </a:cubicBezTo>
                <a:close/>
                <a:moveTo>
                  <a:pt x="226016" y="942439"/>
                </a:moveTo>
                <a:lnTo>
                  <a:pt x="226325" y="942467"/>
                </a:lnTo>
                <a:lnTo>
                  <a:pt x="229060" y="945199"/>
                </a:lnTo>
                <a:cubicBezTo>
                  <a:pt x="230769" y="946907"/>
                  <a:pt x="232478" y="948614"/>
                  <a:pt x="232478" y="948614"/>
                </a:cubicBezTo>
                <a:cubicBezTo>
                  <a:pt x="232478" y="948614"/>
                  <a:pt x="230769" y="948614"/>
                  <a:pt x="229060" y="947761"/>
                </a:cubicBezTo>
                <a:close/>
                <a:moveTo>
                  <a:pt x="840582" y="942182"/>
                </a:moveTo>
                <a:cubicBezTo>
                  <a:pt x="840582" y="942182"/>
                  <a:pt x="840582" y="942182"/>
                  <a:pt x="840582" y="949326"/>
                </a:cubicBezTo>
                <a:cubicBezTo>
                  <a:pt x="833438" y="949326"/>
                  <a:pt x="840582" y="942182"/>
                  <a:pt x="840582" y="942182"/>
                </a:cubicBezTo>
                <a:close/>
                <a:moveTo>
                  <a:pt x="170657" y="942182"/>
                </a:moveTo>
                <a:cubicBezTo>
                  <a:pt x="172443" y="943968"/>
                  <a:pt x="174229" y="945754"/>
                  <a:pt x="177801" y="949326"/>
                </a:cubicBezTo>
                <a:cubicBezTo>
                  <a:pt x="170657" y="942182"/>
                  <a:pt x="170657" y="942182"/>
                  <a:pt x="170657" y="942182"/>
                </a:cubicBezTo>
                <a:close/>
                <a:moveTo>
                  <a:pt x="225641" y="941784"/>
                </a:moveTo>
                <a:lnTo>
                  <a:pt x="226935" y="942523"/>
                </a:lnTo>
                <a:lnTo>
                  <a:pt x="226325" y="942467"/>
                </a:lnTo>
                <a:close/>
                <a:moveTo>
                  <a:pt x="219145" y="941481"/>
                </a:moveTo>
                <a:lnTo>
                  <a:pt x="219297" y="941784"/>
                </a:lnTo>
                <a:lnTo>
                  <a:pt x="224786" y="941784"/>
                </a:lnTo>
                <a:cubicBezTo>
                  <a:pt x="225641" y="941784"/>
                  <a:pt x="225641" y="941784"/>
                  <a:pt x="225641" y="941784"/>
                </a:cubicBezTo>
                <a:lnTo>
                  <a:pt x="226016" y="942439"/>
                </a:lnTo>
                <a:lnTo>
                  <a:pt x="219321" y="941831"/>
                </a:lnTo>
                <a:lnTo>
                  <a:pt x="220623" y="944429"/>
                </a:lnTo>
                <a:lnTo>
                  <a:pt x="222299" y="947773"/>
                </a:lnTo>
                <a:lnTo>
                  <a:pt x="219999" y="947445"/>
                </a:lnTo>
                <a:lnTo>
                  <a:pt x="219506" y="943999"/>
                </a:lnTo>
                <a:lnTo>
                  <a:pt x="219194" y="941820"/>
                </a:lnTo>
                <a:lnTo>
                  <a:pt x="218803" y="941784"/>
                </a:lnTo>
                <a:lnTo>
                  <a:pt x="219188" y="941784"/>
                </a:lnTo>
                <a:close/>
                <a:moveTo>
                  <a:pt x="212312" y="941481"/>
                </a:moveTo>
                <a:lnTo>
                  <a:pt x="214797" y="945819"/>
                </a:lnTo>
                <a:lnTo>
                  <a:pt x="213166" y="944889"/>
                </a:lnTo>
                <a:cubicBezTo>
                  <a:pt x="212312" y="943185"/>
                  <a:pt x="212312" y="941481"/>
                  <a:pt x="212312" y="941481"/>
                </a:cubicBezTo>
                <a:close/>
                <a:moveTo>
                  <a:pt x="212312" y="941481"/>
                </a:moveTo>
                <a:lnTo>
                  <a:pt x="213349" y="941628"/>
                </a:lnTo>
                <a:lnTo>
                  <a:pt x="218291" y="942333"/>
                </a:lnTo>
                <a:lnTo>
                  <a:pt x="218473" y="943601"/>
                </a:lnTo>
                <a:lnTo>
                  <a:pt x="219145" y="948298"/>
                </a:lnTo>
                <a:lnTo>
                  <a:pt x="215884" y="942605"/>
                </a:lnTo>
                <a:lnTo>
                  <a:pt x="215729" y="942333"/>
                </a:lnTo>
                <a:lnTo>
                  <a:pt x="214167" y="941943"/>
                </a:lnTo>
                <a:close/>
                <a:moveTo>
                  <a:pt x="198645" y="941481"/>
                </a:moveTo>
                <a:cubicBezTo>
                  <a:pt x="198645" y="941481"/>
                  <a:pt x="198645" y="941481"/>
                  <a:pt x="198645" y="942333"/>
                </a:cubicBezTo>
                <a:lnTo>
                  <a:pt x="198645" y="943634"/>
                </a:lnTo>
                <a:lnTo>
                  <a:pt x="200394" y="947716"/>
                </a:lnTo>
                <a:lnTo>
                  <a:pt x="201207" y="947445"/>
                </a:lnTo>
                <a:cubicBezTo>
                  <a:pt x="202062" y="946593"/>
                  <a:pt x="202062" y="944889"/>
                  <a:pt x="198645" y="941481"/>
                </a:cubicBezTo>
                <a:close/>
                <a:moveTo>
                  <a:pt x="909639" y="941388"/>
                </a:moveTo>
                <a:cubicBezTo>
                  <a:pt x="909639" y="949326"/>
                  <a:pt x="901701" y="949326"/>
                  <a:pt x="901701" y="949326"/>
                </a:cubicBezTo>
                <a:cubicBezTo>
                  <a:pt x="901701" y="949326"/>
                  <a:pt x="909639" y="941388"/>
                  <a:pt x="909639" y="941388"/>
                </a:cubicBezTo>
                <a:close/>
                <a:moveTo>
                  <a:pt x="833438" y="941388"/>
                </a:moveTo>
                <a:cubicBezTo>
                  <a:pt x="833438" y="941388"/>
                  <a:pt x="827088" y="949326"/>
                  <a:pt x="827088" y="949326"/>
                </a:cubicBezTo>
                <a:cubicBezTo>
                  <a:pt x="827088" y="941388"/>
                  <a:pt x="833438" y="941388"/>
                  <a:pt x="833438" y="941388"/>
                </a:cubicBezTo>
                <a:close/>
                <a:moveTo>
                  <a:pt x="835898" y="939605"/>
                </a:moveTo>
                <a:lnTo>
                  <a:pt x="834827" y="940593"/>
                </a:lnTo>
                <a:cubicBezTo>
                  <a:pt x="833967" y="941387"/>
                  <a:pt x="833967" y="941387"/>
                  <a:pt x="833967" y="941387"/>
                </a:cubicBezTo>
                <a:close/>
                <a:moveTo>
                  <a:pt x="834443" y="938310"/>
                </a:moveTo>
                <a:lnTo>
                  <a:pt x="835902" y="938609"/>
                </a:lnTo>
                <a:cubicBezTo>
                  <a:pt x="836117" y="939006"/>
                  <a:pt x="835687" y="939800"/>
                  <a:pt x="833967" y="941387"/>
                </a:cubicBezTo>
                <a:close/>
                <a:moveTo>
                  <a:pt x="205751" y="935754"/>
                </a:moveTo>
                <a:lnTo>
                  <a:pt x="212312" y="941481"/>
                </a:lnTo>
                <a:lnTo>
                  <a:pt x="206161" y="937390"/>
                </a:lnTo>
                <a:close/>
                <a:moveTo>
                  <a:pt x="881785" y="935743"/>
                </a:moveTo>
                <a:cubicBezTo>
                  <a:pt x="881785" y="935743"/>
                  <a:pt x="881785" y="937418"/>
                  <a:pt x="880937" y="939094"/>
                </a:cubicBezTo>
                <a:lnTo>
                  <a:pt x="878852" y="940272"/>
                </a:lnTo>
                <a:lnTo>
                  <a:pt x="878393" y="939932"/>
                </a:lnTo>
                <a:cubicBezTo>
                  <a:pt x="876698" y="940770"/>
                  <a:pt x="875002" y="942445"/>
                  <a:pt x="875002" y="942445"/>
                </a:cubicBezTo>
                <a:cubicBezTo>
                  <a:pt x="875002" y="942445"/>
                  <a:pt x="875002" y="942445"/>
                  <a:pt x="875850" y="941608"/>
                </a:cubicBezTo>
                <a:lnTo>
                  <a:pt x="877963" y="939520"/>
                </a:lnTo>
                <a:close/>
                <a:moveTo>
                  <a:pt x="881785" y="935743"/>
                </a:moveTo>
                <a:cubicBezTo>
                  <a:pt x="888568" y="935743"/>
                  <a:pt x="881785" y="942445"/>
                  <a:pt x="888568" y="935743"/>
                </a:cubicBezTo>
                <a:cubicBezTo>
                  <a:pt x="888568" y="935743"/>
                  <a:pt x="881785" y="942445"/>
                  <a:pt x="881785" y="942445"/>
                </a:cubicBezTo>
                <a:cubicBezTo>
                  <a:pt x="881785" y="935743"/>
                  <a:pt x="881785" y="935743"/>
                  <a:pt x="881785" y="935743"/>
                </a:cubicBezTo>
                <a:close/>
                <a:moveTo>
                  <a:pt x="875002" y="935743"/>
                </a:moveTo>
                <a:lnTo>
                  <a:pt x="872535" y="940008"/>
                </a:lnTo>
                <a:lnTo>
                  <a:pt x="868219" y="942445"/>
                </a:lnTo>
                <a:cubicBezTo>
                  <a:pt x="875002" y="935743"/>
                  <a:pt x="875002" y="935743"/>
                  <a:pt x="875002" y="935743"/>
                </a:cubicBezTo>
                <a:close/>
                <a:moveTo>
                  <a:pt x="875002" y="935743"/>
                </a:moveTo>
                <a:cubicBezTo>
                  <a:pt x="875002" y="935743"/>
                  <a:pt x="875002" y="942445"/>
                  <a:pt x="875002" y="942445"/>
                </a:cubicBezTo>
                <a:lnTo>
                  <a:pt x="878852" y="940272"/>
                </a:lnTo>
                <a:lnTo>
                  <a:pt x="881785" y="942445"/>
                </a:lnTo>
                <a:cubicBezTo>
                  <a:pt x="888568" y="942445"/>
                  <a:pt x="881785" y="942445"/>
                  <a:pt x="888568" y="942445"/>
                </a:cubicBezTo>
                <a:cubicBezTo>
                  <a:pt x="885177" y="942445"/>
                  <a:pt x="883481" y="944121"/>
                  <a:pt x="881785" y="945797"/>
                </a:cubicBezTo>
                <a:lnTo>
                  <a:pt x="879072" y="947137"/>
                </a:lnTo>
                <a:lnTo>
                  <a:pt x="878393" y="946635"/>
                </a:lnTo>
                <a:cubicBezTo>
                  <a:pt x="876698" y="947472"/>
                  <a:pt x="875002" y="949148"/>
                  <a:pt x="875002" y="949148"/>
                </a:cubicBezTo>
                <a:cubicBezTo>
                  <a:pt x="868219" y="949148"/>
                  <a:pt x="868219" y="949148"/>
                  <a:pt x="868219" y="955851"/>
                </a:cubicBezTo>
                <a:cubicBezTo>
                  <a:pt x="868219" y="949148"/>
                  <a:pt x="875002" y="949148"/>
                  <a:pt x="875002" y="949148"/>
                </a:cubicBezTo>
                <a:lnTo>
                  <a:pt x="879072" y="947137"/>
                </a:lnTo>
                <a:lnTo>
                  <a:pt x="881785" y="949148"/>
                </a:lnTo>
                <a:cubicBezTo>
                  <a:pt x="881785" y="949148"/>
                  <a:pt x="881785" y="955851"/>
                  <a:pt x="875002" y="955851"/>
                </a:cubicBezTo>
                <a:cubicBezTo>
                  <a:pt x="875002" y="955851"/>
                  <a:pt x="873306" y="957527"/>
                  <a:pt x="871611" y="959202"/>
                </a:cubicBezTo>
                <a:lnTo>
                  <a:pt x="868804" y="961976"/>
                </a:lnTo>
                <a:lnTo>
                  <a:pt x="868219" y="962554"/>
                </a:lnTo>
                <a:cubicBezTo>
                  <a:pt x="868219" y="962554"/>
                  <a:pt x="868219" y="962554"/>
                  <a:pt x="861436" y="962554"/>
                </a:cubicBezTo>
                <a:cubicBezTo>
                  <a:pt x="868219" y="955851"/>
                  <a:pt x="861436" y="962554"/>
                  <a:pt x="861436" y="955851"/>
                </a:cubicBezTo>
                <a:cubicBezTo>
                  <a:pt x="861436" y="955851"/>
                  <a:pt x="861436" y="957527"/>
                  <a:pt x="861436" y="959202"/>
                </a:cubicBezTo>
                <a:lnTo>
                  <a:pt x="861436" y="961716"/>
                </a:lnTo>
                <a:lnTo>
                  <a:pt x="861436" y="962554"/>
                </a:lnTo>
                <a:cubicBezTo>
                  <a:pt x="861436" y="955851"/>
                  <a:pt x="854653" y="962554"/>
                  <a:pt x="854653" y="962554"/>
                </a:cubicBezTo>
                <a:cubicBezTo>
                  <a:pt x="858045" y="959202"/>
                  <a:pt x="856349" y="957527"/>
                  <a:pt x="854653" y="956689"/>
                </a:cubicBezTo>
                <a:cubicBezTo>
                  <a:pt x="854653" y="955851"/>
                  <a:pt x="854653" y="955851"/>
                  <a:pt x="854653" y="955851"/>
                </a:cubicBezTo>
                <a:lnTo>
                  <a:pt x="855331" y="953170"/>
                </a:lnTo>
                <a:lnTo>
                  <a:pt x="857197" y="952500"/>
                </a:lnTo>
                <a:cubicBezTo>
                  <a:pt x="859740" y="950824"/>
                  <a:pt x="861436" y="949148"/>
                  <a:pt x="861436" y="949148"/>
                </a:cubicBezTo>
                <a:cubicBezTo>
                  <a:pt x="868219" y="942445"/>
                  <a:pt x="868219" y="942445"/>
                  <a:pt x="868219" y="942445"/>
                </a:cubicBezTo>
                <a:cubicBezTo>
                  <a:pt x="868219" y="942445"/>
                  <a:pt x="869915" y="942445"/>
                  <a:pt x="871611" y="941608"/>
                </a:cubicBezTo>
                <a:lnTo>
                  <a:pt x="872535" y="940008"/>
                </a:lnTo>
                <a:lnTo>
                  <a:pt x="874154" y="939094"/>
                </a:lnTo>
                <a:cubicBezTo>
                  <a:pt x="875002" y="937418"/>
                  <a:pt x="875002" y="935743"/>
                  <a:pt x="875002" y="935743"/>
                </a:cubicBezTo>
                <a:close/>
                <a:moveTo>
                  <a:pt x="833300" y="935175"/>
                </a:moveTo>
                <a:lnTo>
                  <a:pt x="830768" y="935807"/>
                </a:lnTo>
                <a:lnTo>
                  <a:pt x="828228" y="940247"/>
                </a:lnTo>
                <a:lnTo>
                  <a:pt x="830263" y="938212"/>
                </a:lnTo>
                <a:close/>
                <a:moveTo>
                  <a:pt x="212726" y="935077"/>
                </a:moveTo>
                <a:lnTo>
                  <a:pt x="215729" y="938072"/>
                </a:lnTo>
                <a:cubicBezTo>
                  <a:pt x="217437" y="939776"/>
                  <a:pt x="219145" y="941481"/>
                  <a:pt x="219145" y="941481"/>
                </a:cubicBezTo>
                <a:cubicBezTo>
                  <a:pt x="219145" y="941481"/>
                  <a:pt x="219145" y="941481"/>
                  <a:pt x="218291" y="940629"/>
                </a:cubicBezTo>
                <a:close/>
                <a:moveTo>
                  <a:pt x="881886" y="935042"/>
                </a:moveTo>
                <a:lnTo>
                  <a:pt x="881785" y="935743"/>
                </a:lnTo>
                <a:cubicBezTo>
                  <a:pt x="878394" y="939094"/>
                  <a:pt x="878394" y="939094"/>
                  <a:pt x="878393" y="939094"/>
                </a:cubicBezTo>
                <a:lnTo>
                  <a:pt x="877963" y="939520"/>
                </a:lnTo>
                <a:lnTo>
                  <a:pt x="875002" y="942445"/>
                </a:lnTo>
                <a:lnTo>
                  <a:pt x="878394" y="937083"/>
                </a:lnTo>
                <a:lnTo>
                  <a:pt x="879241" y="937418"/>
                </a:lnTo>
                <a:lnTo>
                  <a:pt x="881107" y="935743"/>
                </a:lnTo>
                <a:close/>
                <a:moveTo>
                  <a:pt x="895350" y="935038"/>
                </a:moveTo>
                <a:cubicBezTo>
                  <a:pt x="895350" y="941388"/>
                  <a:pt x="889000" y="941388"/>
                  <a:pt x="889000" y="941388"/>
                </a:cubicBezTo>
                <a:cubicBezTo>
                  <a:pt x="889000" y="941388"/>
                  <a:pt x="889000" y="935038"/>
                  <a:pt x="895350" y="935038"/>
                </a:cubicBezTo>
                <a:close/>
                <a:moveTo>
                  <a:pt x="867834" y="935038"/>
                </a:moveTo>
                <a:lnTo>
                  <a:pt x="868363" y="935038"/>
                </a:lnTo>
                <a:lnTo>
                  <a:pt x="868694" y="935038"/>
                </a:lnTo>
                <a:cubicBezTo>
                  <a:pt x="869554" y="935038"/>
                  <a:pt x="871273" y="935038"/>
                  <a:pt x="874713" y="935038"/>
                </a:cubicBezTo>
                <a:lnTo>
                  <a:pt x="870475" y="936461"/>
                </a:lnTo>
                <a:lnTo>
                  <a:pt x="868363" y="941388"/>
                </a:lnTo>
                <a:cubicBezTo>
                  <a:pt x="868363" y="941388"/>
                  <a:pt x="868363" y="941388"/>
                  <a:pt x="868363" y="940594"/>
                </a:cubicBezTo>
                <a:lnTo>
                  <a:pt x="868363" y="937419"/>
                </a:lnTo>
                <a:lnTo>
                  <a:pt x="868363" y="937170"/>
                </a:lnTo>
                <a:lnTo>
                  <a:pt x="868043" y="937277"/>
                </a:lnTo>
                <a:lnTo>
                  <a:pt x="867569" y="940594"/>
                </a:lnTo>
                <a:cubicBezTo>
                  <a:pt x="866776" y="941388"/>
                  <a:pt x="865188" y="941388"/>
                  <a:pt x="862013" y="941388"/>
                </a:cubicBezTo>
                <a:cubicBezTo>
                  <a:pt x="862013" y="941388"/>
                  <a:pt x="863601" y="941388"/>
                  <a:pt x="865188" y="940594"/>
                </a:cubicBezTo>
                <a:lnTo>
                  <a:pt x="866856" y="937675"/>
                </a:lnTo>
                <a:lnTo>
                  <a:pt x="865254" y="938213"/>
                </a:lnTo>
                <a:cubicBezTo>
                  <a:pt x="862674" y="939801"/>
                  <a:pt x="860954" y="941388"/>
                  <a:pt x="860954" y="941388"/>
                </a:cubicBezTo>
                <a:cubicBezTo>
                  <a:pt x="860954" y="941388"/>
                  <a:pt x="867834" y="935038"/>
                  <a:pt x="867834" y="935038"/>
                </a:cubicBezTo>
                <a:close/>
                <a:moveTo>
                  <a:pt x="847726" y="935038"/>
                </a:moveTo>
                <a:cubicBezTo>
                  <a:pt x="847726" y="935038"/>
                  <a:pt x="847726" y="935038"/>
                  <a:pt x="847726" y="935931"/>
                </a:cubicBezTo>
                <a:lnTo>
                  <a:pt x="847726" y="938610"/>
                </a:lnTo>
                <a:cubicBezTo>
                  <a:pt x="847726" y="938610"/>
                  <a:pt x="847726" y="938610"/>
                  <a:pt x="847726" y="942182"/>
                </a:cubicBezTo>
                <a:cubicBezTo>
                  <a:pt x="847726" y="942182"/>
                  <a:pt x="840582" y="942182"/>
                  <a:pt x="840582" y="942182"/>
                </a:cubicBezTo>
                <a:cubicBezTo>
                  <a:pt x="847726" y="942182"/>
                  <a:pt x="840582" y="942182"/>
                  <a:pt x="847726" y="935038"/>
                </a:cubicBezTo>
                <a:close/>
                <a:moveTo>
                  <a:pt x="163513" y="935038"/>
                </a:moveTo>
                <a:cubicBezTo>
                  <a:pt x="170657" y="942182"/>
                  <a:pt x="170657" y="942182"/>
                  <a:pt x="170657" y="942182"/>
                </a:cubicBezTo>
                <a:cubicBezTo>
                  <a:pt x="168871" y="940396"/>
                  <a:pt x="167085" y="938610"/>
                  <a:pt x="163513" y="935038"/>
                </a:cubicBezTo>
                <a:close/>
                <a:moveTo>
                  <a:pt x="841375" y="935037"/>
                </a:moveTo>
                <a:lnTo>
                  <a:pt x="842963" y="935037"/>
                </a:lnTo>
                <a:lnTo>
                  <a:pt x="842963" y="936625"/>
                </a:lnTo>
                <a:lnTo>
                  <a:pt x="841375" y="936625"/>
                </a:lnTo>
                <a:close/>
                <a:moveTo>
                  <a:pt x="840847" y="935037"/>
                </a:moveTo>
                <a:lnTo>
                  <a:pt x="835898" y="939605"/>
                </a:lnTo>
                <a:lnTo>
                  <a:pt x="837407" y="938212"/>
                </a:lnTo>
                <a:cubicBezTo>
                  <a:pt x="839127" y="936625"/>
                  <a:pt x="840847" y="935037"/>
                  <a:pt x="840847" y="935037"/>
                </a:cubicBezTo>
                <a:close/>
                <a:moveTo>
                  <a:pt x="833967" y="935037"/>
                </a:moveTo>
                <a:cubicBezTo>
                  <a:pt x="833967" y="935037"/>
                  <a:pt x="840847" y="935037"/>
                  <a:pt x="840847" y="935037"/>
                </a:cubicBezTo>
                <a:cubicBezTo>
                  <a:pt x="837407" y="935037"/>
                  <a:pt x="835687" y="935037"/>
                  <a:pt x="834827" y="935831"/>
                </a:cubicBezTo>
                <a:lnTo>
                  <a:pt x="834443" y="938310"/>
                </a:lnTo>
                <a:lnTo>
                  <a:pt x="833967" y="938212"/>
                </a:lnTo>
                <a:cubicBezTo>
                  <a:pt x="832247" y="938212"/>
                  <a:pt x="830527" y="938212"/>
                  <a:pt x="833967" y="935037"/>
                </a:cubicBezTo>
                <a:close/>
                <a:moveTo>
                  <a:pt x="184150" y="935037"/>
                </a:moveTo>
                <a:lnTo>
                  <a:pt x="184155" y="935042"/>
                </a:lnTo>
                <a:lnTo>
                  <a:pt x="185010" y="935897"/>
                </a:lnTo>
                <a:lnTo>
                  <a:pt x="190501" y="941388"/>
                </a:lnTo>
                <a:lnTo>
                  <a:pt x="191294" y="941388"/>
                </a:lnTo>
                <a:lnTo>
                  <a:pt x="191411" y="942298"/>
                </a:lnTo>
                <a:lnTo>
                  <a:pt x="191889" y="942776"/>
                </a:lnTo>
                <a:cubicBezTo>
                  <a:pt x="192749" y="943636"/>
                  <a:pt x="194469" y="945356"/>
                  <a:pt x="197909" y="948796"/>
                </a:cubicBezTo>
                <a:lnTo>
                  <a:pt x="191857" y="945770"/>
                </a:lnTo>
                <a:lnTo>
                  <a:pt x="192187" y="948334"/>
                </a:lnTo>
                <a:cubicBezTo>
                  <a:pt x="193080" y="949326"/>
                  <a:pt x="194866" y="949326"/>
                  <a:pt x="198438" y="949326"/>
                </a:cubicBezTo>
                <a:cubicBezTo>
                  <a:pt x="194866" y="949326"/>
                  <a:pt x="193080" y="949326"/>
                  <a:pt x="191294" y="948334"/>
                </a:cubicBezTo>
                <a:lnTo>
                  <a:pt x="185268" y="942475"/>
                </a:lnTo>
                <a:lnTo>
                  <a:pt x="185087" y="942385"/>
                </a:lnTo>
                <a:lnTo>
                  <a:pt x="191559" y="951906"/>
                </a:lnTo>
                <a:lnTo>
                  <a:pt x="192645" y="953504"/>
                </a:lnTo>
                <a:lnTo>
                  <a:pt x="188841" y="951130"/>
                </a:lnTo>
                <a:lnTo>
                  <a:pt x="191632" y="955037"/>
                </a:lnTo>
                <a:lnTo>
                  <a:pt x="192089" y="955147"/>
                </a:lnTo>
                <a:lnTo>
                  <a:pt x="191966" y="955504"/>
                </a:lnTo>
                <a:lnTo>
                  <a:pt x="192088" y="955675"/>
                </a:lnTo>
                <a:lnTo>
                  <a:pt x="191946" y="955561"/>
                </a:lnTo>
                <a:lnTo>
                  <a:pt x="191822" y="955917"/>
                </a:lnTo>
                <a:lnTo>
                  <a:pt x="192133" y="956204"/>
                </a:lnTo>
                <a:lnTo>
                  <a:pt x="192543" y="956583"/>
                </a:lnTo>
                <a:lnTo>
                  <a:pt x="194470" y="957064"/>
                </a:lnTo>
                <a:lnTo>
                  <a:pt x="195158" y="958268"/>
                </a:lnTo>
                <a:lnTo>
                  <a:pt x="196039" y="959809"/>
                </a:lnTo>
                <a:lnTo>
                  <a:pt x="198434" y="962021"/>
                </a:lnTo>
                <a:lnTo>
                  <a:pt x="192645" y="953504"/>
                </a:lnTo>
                <a:lnTo>
                  <a:pt x="194139" y="954436"/>
                </a:lnTo>
                <a:lnTo>
                  <a:pt x="197945" y="955182"/>
                </a:lnTo>
                <a:lnTo>
                  <a:pt x="195263" y="952500"/>
                </a:lnTo>
                <a:cubicBezTo>
                  <a:pt x="195263" y="952500"/>
                  <a:pt x="195263" y="952500"/>
                  <a:pt x="192088" y="949325"/>
                </a:cubicBezTo>
                <a:cubicBezTo>
                  <a:pt x="192088" y="949325"/>
                  <a:pt x="193676" y="949325"/>
                  <a:pt x="195263" y="950119"/>
                </a:cubicBezTo>
                <a:lnTo>
                  <a:pt x="195898" y="951230"/>
                </a:lnTo>
                <a:lnTo>
                  <a:pt x="198183" y="955229"/>
                </a:lnTo>
                <a:lnTo>
                  <a:pt x="198438" y="955279"/>
                </a:lnTo>
                <a:lnTo>
                  <a:pt x="198438" y="955675"/>
                </a:lnTo>
                <a:cubicBezTo>
                  <a:pt x="198438" y="962025"/>
                  <a:pt x="204788" y="962025"/>
                  <a:pt x="204788" y="962025"/>
                </a:cubicBezTo>
                <a:cubicBezTo>
                  <a:pt x="204788" y="962025"/>
                  <a:pt x="203201" y="962025"/>
                  <a:pt x="201613" y="962025"/>
                </a:cubicBezTo>
                <a:lnTo>
                  <a:pt x="198439" y="962025"/>
                </a:lnTo>
                <a:lnTo>
                  <a:pt x="198438" y="962025"/>
                </a:lnTo>
                <a:lnTo>
                  <a:pt x="198650" y="963084"/>
                </a:lnTo>
                <a:lnTo>
                  <a:pt x="198770" y="963084"/>
                </a:lnTo>
                <a:lnTo>
                  <a:pt x="198922" y="963084"/>
                </a:lnTo>
                <a:lnTo>
                  <a:pt x="198438" y="962025"/>
                </a:lnTo>
                <a:lnTo>
                  <a:pt x="199285" y="963084"/>
                </a:lnTo>
                <a:lnTo>
                  <a:pt x="200490" y="963084"/>
                </a:lnTo>
                <a:lnTo>
                  <a:pt x="204789" y="963084"/>
                </a:lnTo>
                <a:cubicBezTo>
                  <a:pt x="204789" y="966523"/>
                  <a:pt x="203069" y="966523"/>
                  <a:pt x="201350" y="965664"/>
                </a:cubicBezTo>
                <a:lnTo>
                  <a:pt x="201347" y="965662"/>
                </a:lnTo>
                <a:lnTo>
                  <a:pt x="201613" y="965994"/>
                </a:lnTo>
                <a:cubicBezTo>
                  <a:pt x="203201" y="967979"/>
                  <a:pt x="204788" y="969963"/>
                  <a:pt x="204788" y="969963"/>
                </a:cubicBezTo>
                <a:cubicBezTo>
                  <a:pt x="198438" y="969963"/>
                  <a:pt x="204788" y="969963"/>
                  <a:pt x="198438" y="969963"/>
                </a:cubicBezTo>
                <a:cubicBezTo>
                  <a:pt x="198438" y="969963"/>
                  <a:pt x="198438" y="969963"/>
                  <a:pt x="198438" y="968971"/>
                </a:cubicBezTo>
                <a:lnTo>
                  <a:pt x="198438" y="963480"/>
                </a:lnTo>
                <a:lnTo>
                  <a:pt x="197910" y="963084"/>
                </a:lnTo>
                <a:lnTo>
                  <a:pt x="198438" y="963084"/>
                </a:lnTo>
                <a:lnTo>
                  <a:pt x="198438" y="962026"/>
                </a:lnTo>
                <a:lnTo>
                  <a:pt x="198437" y="962025"/>
                </a:lnTo>
                <a:lnTo>
                  <a:pt x="197305" y="962025"/>
                </a:lnTo>
                <a:lnTo>
                  <a:pt x="197910" y="963084"/>
                </a:lnTo>
                <a:lnTo>
                  <a:pt x="196851" y="962025"/>
                </a:lnTo>
                <a:lnTo>
                  <a:pt x="196498" y="962025"/>
                </a:lnTo>
                <a:lnTo>
                  <a:pt x="197910" y="963084"/>
                </a:lnTo>
                <a:cubicBezTo>
                  <a:pt x="197910" y="963084"/>
                  <a:pt x="196190" y="963084"/>
                  <a:pt x="194470" y="963084"/>
                </a:cubicBezTo>
                <a:lnTo>
                  <a:pt x="192451" y="963084"/>
                </a:lnTo>
                <a:lnTo>
                  <a:pt x="193633" y="966530"/>
                </a:lnTo>
                <a:lnTo>
                  <a:pt x="192882" y="965994"/>
                </a:lnTo>
                <a:lnTo>
                  <a:pt x="192300" y="963084"/>
                </a:lnTo>
                <a:lnTo>
                  <a:pt x="192209" y="963084"/>
                </a:lnTo>
                <a:lnTo>
                  <a:pt x="192882" y="968971"/>
                </a:lnTo>
                <a:lnTo>
                  <a:pt x="193993" y="969169"/>
                </a:lnTo>
                <a:lnTo>
                  <a:pt x="192088" y="969963"/>
                </a:lnTo>
                <a:lnTo>
                  <a:pt x="192088" y="963084"/>
                </a:lnTo>
                <a:lnTo>
                  <a:pt x="191030" y="963084"/>
                </a:lnTo>
                <a:lnTo>
                  <a:pt x="192088" y="962290"/>
                </a:lnTo>
                <a:lnTo>
                  <a:pt x="192088" y="962025"/>
                </a:lnTo>
                <a:lnTo>
                  <a:pt x="192116" y="962269"/>
                </a:lnTo>
                <a:lnTo>
                  <a:pt x="192134" y="962256"/>
                </a:lnTo>
                <a:lnTo>
                  <a:pt x="192088" y="962025"/>
                </a:lnTo>
                <a:lnTo>
                  <a:pt x="192160" y="962236"/>
                </a:lnTo>
                <a:lnTo>
                  <a:pt x="192442" y="962025"/>
                </a:lnTo>
                <a:lnTo>
                  <a:pt x="192088" y="962025"/>
                </a:lnTo>
                <a:lnTo>
                  <a:pt x="191560" y="962025"/>
                </a:lnTo>
                <a:cubicBezTo>
                  <a:pt x="191560" y="958850"/>
                  <a:pt x="189840" y="957263"/>
                  <a:pt x="188120" y="956469"/>
                </a:cubicBezTo>
                <a:lnTo>
                  <a:pt x="184684" y="955676"/>
                </a:lnTo>
                <a:lnTo>
                  <a:pt x="184350" y="955676"/>
                </a:lnTo>
                <a:lnTo>
                  <a:pt x="184242" y="955676"/>
                </a:lnTo>
                <a:lnTo>
                  <a:pt x="183167" y="955676"/>
                </a:lnTo>
                <a:lnTo>
                  <a:pt x="178330" y="955676"/>
                </a:lnTo>
                <a:cubicBezTo>
                  <a:pt x="176610" y="952104"/>
                  <a:pt x="176180" y="950318"/>
                  <a:pt x="176503" y="949648"/>
                </a:cubicBezTo>
                <a:cubicBezTo>
                  <a:pt x="176987" y="948644"/>
                  <a:pt x="179164" y="950151"/>
                  <a:pt x="181220" y="951909"/>
                </a:cubicBezTo>
                <a:lnTo>
                  <a:pt x="183724" y="954273"/>
                </a:lnTo>
                <a:lnTo>
                  <a:pt x="182853" y="952996"/>
                </a:lnTo>
                <a:lnTo>
                  <a:pt x="183353" y="953103"/>
                </a:lnTo>
                <a:lnTo>
                  <a:pt x="182266" y="951707"/>
                </a:lnTo>
                <a:lnTo>
                  <a:pt x="184719" y="948557"/>
                </a:lnTo>
                <a:lnTo>
                  <a:pt x="184679" y="948532"/>
                </a:lnTo>
                <a:cubicBezTo>
                  <a:pt x="188119" y="948532"/>
                  <a:pt x="188119" y="946845"/>
                  <a:pt x="186399" y="945159"/>
                </a:cubicBezTo>
                <a:lnTo>
                  <a:pt x="184679" y="944484"/>
                </a:lnTo>
                <a:lnTo>
                  <a:pt x="177800" y="941785"/>
                </a:lnTo>
                <a:cubicBezTo>
                  <a:pt x="177800" y="941785"/>
                  <a:pt x="177800" y="941785"/>
                  <a:pt x="178660" y="941785"/>
                </a:cubicBezTo>
                <a:lnTo>
                  <a:pt x="181240" y="941785"/>
                </a:lnTo>
                <a:lnTo>
                  <a:pt x="183819" y="941785"/>
                </a:lnTo>
                <a:lnTo>
                  <a:pt x="184150" y="941785"/>
                </a:lnTo>
                <a:lnTo>
                  <a:pt x="184150" y="941388"/>
                </a:lnTo>
                <a:lnTo>
                  <a:pt x="184150" y="941387"/>
                </a:lnTo>
                <a:lnTo>
                  <a:pt x="184150" y="938477"/>
                </a:lnTo>
                <a:lnTo>
                  <a:pt x="184150" y="935038"/>
                </a:lnTo>
                <a:close/>
                <a:moveTo>
                  <a:pt x="218803" y="934954"/>
                </a:moveTo>
                <a:lnTo>
                  <a:pt x="219145" y="935002"/>
                </a:lnTo>
                <a:lnTo>
                  <a:pt x="224786" y="935807"/>
                </a:lnTo>
                <a:lnTo>
                  <a:pt x="225568" y="941276"/>
                </a:lnTo>
                <a:lnTo>
                  <a:pt x="225641" y="941313"/>
                </a:lnTo>
                <a:lnTo>
                  <a:pt x="225641" y="938369"/>
                </a:lnTo>
                <a:cubicBezTo>
                  <a:pt x="225641" y="936661"/>
                  <a:pt x="225641" y="934954"/>
                  <a:pt x="225641" y="934954"/>
                </a:cubicBezTo>
                <a:cubicBezTo>
                  <a:pt x="225641" y="934954"/>
                  <a:pt x="232478" y="941784"/>
                  <a:pt x="232478" y="941784"/>
                </a:cubicBezTo>
                <a:lnTo>
                  <a:pt x="230769" y="941784"/>
                </a:lnTo>
                <a:lnTo>
                  <a:pt x="229060" y="941784"/>
                </a:lnTo>
                <a:cubicBezTo>
                  <a:pt x="227350" y="941784"/>
                  <a:pt x="225641" y="941784"/>
                  <a:pt x="225641" y="941784"/>
                </a:cubicBezTo>
                <a:lnTo>
                  <a:pt x="225641" y="941481"/>
                </a:lnTo>
                <a:lnTo>
                  <a:pt x="225598" y="941481"/>
                </a:lnTo>
                <a:lnTo>
                  <a:pt x="225641" y="941784"/>
                </a:lnTo>
                <a:lnTo>
                  <a:pt x="225467" y="941481"/>
                </a:lnTo>
                <a:lnTo>
                  <a:pt x="222562" y="941481"/>
                </a:lnTo>
                <a:lnTo>
                  <a:pt x="219999" y="941481"/>
                </a:lnTo>
                <a:cubicBezTo>
                  <a:pt x="219145" y="941481"/>
                  <a:pt x="219145" y="941481"/>
                  <a:pt x="219145" y="941481"/>
                </a:cubicBezTo>
                <a:lnTo>
                  <a:pt x="216412" y="936709"/>
                </a:lnTo>
                <a:lnTo>
                  <a:pt x="219145" y="938072"/>
                </a:lnTo>
                <a:lnTo>
                  <a:pt x="220066" y="938532"/>
                </a:lnTo>
                <a:lnTo>
                  <a:pt x="220526" y="938164"/>
                </a:lnTo>
                <a:lnTo>
                  <a:pt x="219145" y="935189"/>
                </a:lnTo>
                <a:lnTo>
                  <a:pt x="219075" y="935038"/>
                </a:lnTo>
                <a:lnTo>
                  <a:pt x="222234" y="935828"/>
                </a:lnTo>
                <a:lnTo>
                  <a:pt x="222222" y="935807"/>
                </a:lnTo>
                <a:lnTo>
                  <a:pt x="219145" y="935039"/>
                </a:lnTo>
                <a:close/>
                <a:moveTo>
                  <a:pt x="212312" y="934664"/>
                </a:moveTo>
                <a:cubicBezTo>
                  <a:pt x="212312" y="934664"/>
                  <a:pt x="214020" y="934664"/>
                  <a:pt x="215729" y="935516"/>
                </a:cubicBezTo>
                <a:lnTo>
                  <a:pt x="216412" y="936709"/>
                </a:lnTo>
                <a:close/>
                <a:moveTo>
                  <a:pt x="184003" y="932960"/>
                </a:moveTo>
                <a:lnTo>
                  <a:pt x="184706" y="933573"/>
                </a:lnTo>
                <a:lnTo>
                  <a:pt x="184979" y="934664"/>
                </a:lnTo>
                <a:close/>
                <a:moveTo>
                  <a:pt x="229060" y="932392"/>
                </a:moveTo>
                <a:cubicBezTo>
                  <a:pt x="230769" y="933246"/>
                  <a:pt x="232478" y="934954"/>
                  <a:pt x="232478" y="934954"/>
                </a:cubicBezTo>
                <a:lnTo>
                  <a:pt x="228749" y="932625"/>
                </a:lnTo>
                <a:close/>
                <a:moveTo>
                  <a:pt x="883123" y="931730"/>
                </a:moveTo>
                <a:lnTo>
                  <a:pt x="882593" y="931992"/>
                </a:lnTo>
                <a:lnTo>
                  <a:pt x="882360" y="933502"/>
                </a:lnTo>
                <a:lnTo>
                  <a:pt x="882928" y="933093"/>
                </a:lnTo>
                <a:close/>
                <a:moveTo>
                  <a:pt x="226401" y="931159"/>
                </a:moveTo>
                <a:lnTo>
                  <a:pt x="228749" y="932625"/>
                </a:lnTo>
                <a:lnTo>
                  <a:pt x="228598" y="932738"/>
                </a:lnTo>
                <a:lnTo>
                  <a:pt x="226496" y="931538"/>
                </a:lnTo>
                <a:close/>
                <a:moveTo>
                  <a:pt x="196367" y="930877"/>
                </a:moveTo>
                <a:lnTo>
                  <a:pt x="200460" y="933598"/>
                </a:lnTo>
                <a:lnTo>
                  <a:pt x="200460" y="933599"/>
                </a:lnTo>
                <a:cubicBezTo>
                  <a:pt x="200780" y="934238"/>
                  <a:pt x="200353" y="934664"/>
                  <a:pt x="198645" y="934664"/>
                </a:cubicBezTo>
                <a:cubicBezTo>
                  <a:pt x="198645" y="934664"/>
                  <a:pt x="196937" y="932960"/>
                  <a:pt x="196083" y="931255"/>
                </a:cubicBezTo>
                <a:close/>
                <a:moveTo>
                  <a:pt x="888988" y="928690"/>
                </a:moveTo>
                <a:lnTo>
                  <a:pt x="882982" y="929482"/>
                </a:lnTo>
                <a:lnTo>
                  <a:pt x="882927" y="929836"/>
                </a:lnTo>
                <a:lnTo>
                  <a:pt x="883403" y="929769"/>
                </a:lnTo>
                <a:lnTo>
                  <a:pt x="883444" y="929482"/>
                </a:lnTo>
                <a:close/>
                <a:moveTo>
                  <a:pt x="889000" y="928688"/>
                </a:moveTo>
                <a:lnTo>
                  <a:pt x="889001" y="928688"/>
                </a:lnTo>
                <a:lnTo>
                  <a:pt x="889000" y="928688"/>
                </a:lnTo>
                <a:lnTo>
                  <a:pt x="888648" y="929040"/>
                </a:lnTo>
                <a:lnTo>
                  <a:pt x="889416" y="929040"/>
                </a:lnTo>
                <a:lnTo>
                  <a:pt x="888568" y="929643"/>
                </a:lnTo>
                <a:lnTo>
                  <a:pt x="886766" y="930925"/>
                </a:lnTo>
                <a:lnTo>
                  <a:pt x="886831" y="930857"/>
                </a:lnTo>
                <a:lnTo>
                  <a:pt x="885825" y="931863"/>
                </a:lnTo>
                <a:cubicBezTo>
                  <a:pt x="884237" y="933451"/>
                  <a:pt x="882650" y="935038"/>
                  <a:pt x="882650" y="935038"/>
                </a:cubicBezTo>
                <a:lnTo>
                  <a:pt x="882762" y="934256"/>
                </a:lnTo>
                <a:lnTo>
                  <a:pt x="882159" y="934797"/>
                </a:lnTo>
                <a:lnTo>
                  <a:pt x="882122" y="935038"/>
                </a:lnTo>
                <a:lnTo>
                  <a:pt x="881891" y="935038"/>
                </a:lnTo>
                <a:lnTo>
                  <a:pt x="881886" y="935042"/>
                </a:lnTo>
                <a:lnTo>
                  <a:pt x="881887" y="935038"/>
                </a:lnTo>
                <a:lnTo>
                  <a:pt x="880221" y="935038"/>
                </a:lnTo>
                <a:lnTo>
                  <a:pt x="879241" y="935743"/>
                </a:lnTo>
                <a:lnTo>
                  <a:pt x="878394" y="937083"/>
                </a:lnTo>
                <a:lnTo>
                  <a:pt x="875002" y="935743"/>
                </a:lnTo>
                <a:lnTo>
                  <a:pt x="876428" y="935038"/>
                </a:lnTo>
                <a:lnTo>
                  <a:pt x="876102" y="935038"/>
                </a:lnTo>
                <a:cubicBezTo>
                  <a:pt x="875242" y="935038"/>
                  <a:pt x="875242" y="935038"/>
                  <a:pt x="875242" y="935038"/>
                </a:cubicBezTo>
                <a:cubicBezTo>
                  <a:pt x="878682" y="931863"/>
                  <a:pt x="880402" y="930276"/>
                  <a:pt x="882122" y="929482"/>
                </a:cubicBezTo>
                <a:lnTo>
                  <a:pt x="888996" y="928689"/>
                </a:lnTo>
                <a:close/>
                <a:moveTo>
                  <a:pt x="861219" y="928688"/>
                </a:moveTo>
                <a:cubicBezTo>
                  <a:pt x="854075" y="928688"/>
                  <a:pt x="854075" y="935038"/>
                  <a:pt x="854075" y="935038"/>
                </a:cubicBezTo>
                <a:cubicBezTo>
                  <a:pt x="854075" y="928688"/>
                  <a:pt x="854075" y="928688"/>
                  <a:pt x="861219" y="928688"/>
                </a:cubicBezTo>
                <a:close/>
                <a:moveTo>
                  <a:pt x="163513" y="928688"/>
                </a:moveTo>
                <a:cubicBezTo>
                  <a:pt x="163513" y="928688"/>
                  <a:pt x="163513" y="928688"/>
                  <a:pt x="164505" y="928688"/>
                </a:cubicBezTo>
                <a:lnTo>
                  <a:pt x="170392" y="928688"/>
                </a:lnTo>
                <a:lnTo>
                  <a:pt x="171450" y="928688"/>
                </a:lnTo>
                <a:lnTo>
                  <a:pt x="171451" y="928688"/>
                </a:lnTo>
                <a:lnTo>
                  <a:pt x="173831" y="928688"/>
                </a:lnTo>
                <a:lnTo>
                  <a:pt x="174625" y="928688"/>
                </a:lnTo>
                <a:lnTo>
                  <a:pt x="176213" y="928688"/>
                </a:lnTo>
                <a:lnTo>
                  <a:pt x="177800" y="928688"/>
                </a:lnTo>
                <a:cubicBezTo>
                  <a:pt x="177800" y="935038"/>
                  <a:pt x="177800" y="928688"/>
                  <a:pt x="177800" y="935038"/>
                </a:cubicBezTo>
                <a:cubicBezTo>
                  <a:pt x="177800" y="935038"/>
                  <a:pt x="177800" y="935038"/>
                  <a:pt x="177006" y="934244"/>
                </a:cubicBezTo>
                <a:lnTo>
                  <a:pt x="171451" y="928689"/>
                </a:lnTo>
                <a:lnTo>
                  <a:pt x="171451" y="929666"/>
                </a:lnTo>
                <a:lnTo>
                  <a:pt x="176412" y="934244"/>
                </a:lnTo>
                <a:cubicBezTo>
                  <a:pt x="177272" y="935038"/>
                  <a:pt x="177272" y="935038"/>
                  <a:pt x="177272" y="935038"/>
                </a:cubicBezTo>
                <a:cubicBezTo>
                  <a:pt x="173832" y="935038"/>
                  <a:pt x="173832" y="935038"/>
                  <a:pt x="173832" y="935038"/>
                </a:cubicBezTo>
                <a:lnTo>
                  <a:pt x="171451" y="935038"/>
                </a:lnTo>
                <a:lnTo>
                  <a:pt x="170392" y="935038"/>
                </a:lnTo>
                <a:lnTo>
                  <a:pt x="170392" y="931833"/>
                </a:lnTo>
                <a:close/>
                <a:moveTo>
                  <a:pt x="847725" y="928687"/>
                </a:moveTo>
                <a:lnTo>
                  <a:pt x="847724" y="928688"/>
                </a:lnTo>
                <a:lnTo>
                  <a:pt x="844550" y="931862"/>
                </a:lnTo>
                <a:cubicBezTo>
                  <a:pt x="842962" y="933450"/>
                  <a:pt x="841375" y="935037"/>
                  <a:pt x="841375" y="935037"/>
                </a:cubicBezTo>
                <a:cubicBezTo>
                  <a:pt x="841375" y="931862"/>
                  <a:pt x="842962" y="930275"/>
                  <a:pt x="844550" y="929481"/>
                </a:cubicBezTo>
                <a:lnTo>
                  <a:pt x="847721" y="928688"/>
                </a:lnTo>
                <a:close/>
                <a:moveTo>
                  <a:pt x="177800" y="928687"/>
                </a:moveTo>
                <a:cubicBezTo>
                  <a:pt x="184150" y="935037"/>
                  <a:pt x="177800" y="928687"/>
                  <a:pt x="184150" y="935037"/>
                </a:cubicBezTo>
                <a:cubicBezTo>
                  <a:pt x="184150" y="935037"/>
                  <a:pt x="177800" y="935037"/>
                  <a:pt x="177800" y="928687"/>
                </a:cubicBezTo>
                <a:close/>
                <a:moveTo>
                  <a:pt x="205478" y="927847"/>
                </a:moveTo>
                <a:lnTo>
                  <a:pt x="205478" y="928699"/>
                </a:lnTo>
                <a:lnTo>
                  <a:pt x="205478" y="930403"/>
                </a:lnTo>
                <a:lnTo>
                  <a:pt x="205478" y="934664"/>
                </a:lnTo>
                <a:lnTo>
                  <a:pt x="203614" y="932185"/>
                </a:lnTo>
                <a:close/>
                <a:moveTo>
                  <a:pt x="205478" y="927847"/>
                </a:moveTo>
                <a:cubicBezTo>
                  <a:pt x="212312" y="934664"/>
                  <a:pt x="212312" y="934664"/>
                  <a:pt x="212312" y="934664"/>
                </a:cubicBezTo>
                <a:cubicBezTo>
                  <a:pt x="212312" y="934664"/>
                  <a:pt x="205478" y="927847"/>
                  <a:pt x="205478" y="927847"/>
                </a:cubicBezTo>
                <a:close/>
                <a:moveTo>
                  <a:pt x="191812" y="927847"/>
                </a:moveTo>
                <a:lnTo>
                  <a:pt x="193520" y="928821"/>
                </a:lnTo>
                <a:lnTo>
                  <a:pt x="196595" y="930574"/>
                </a:lnTo>
                <a:lnTo>
                  <a:pt x="196367" y="930877"/>
                </a:lnTo>
                <a:lnTo>
                  <a:pt x="193862" y="929210"/>
                </a:lnTo>
                <a:close/>
                <a:moveTo>
                  <a:pt x="178146" y="927847"/>
                </a:moveTo>
                <a:lnTo>
                  <a:pt x="182494" y="930326"/>
                </a:lnTo>
                <a:lnTo>
                  <a:pt x="184003" y="932960"/>
                </a:lnTo>
                <a:close/>
                <a:moveTo>
                  <a:pt x="855134" y="927362"/>
                </a:moveTo>
                <a:lnTo>
                  <a:pt x="854699" y="928123"/>
                </a:lnTo>
                <a:lnTo>
                  <a:pt x="855134" y="927689"/>
                </a:lnTo>
                <a:close/>
                <a:moveTo>
                  <a:pt x="871967" y="927144"/>
                </a:moveTo>
                <a:lnTo>
                  <a:pt x="871538" y="927894"/>
                </a:lnTo>
                <a:cubicBezTo>
                  <a:pt x="869951" y="928688"/>
                  <a:pt x="868363" y="928688"/>
                  <a:pt x="868363" y="928688"/>
                </a:cubicBezTo>
                <a:close/>
                <a:moveTo>
                  <a:pt x="874078" y="926783"/>
                </a:moveTo>
                <a:lnTo>
                  <a:pt x="874713" y="928688"/>
                </a:lnTo>
                <a:cubicBezTo>
                  <a:pt x="868363" y="928688"/>
                  <a:pt x="868363" y="928688"/>
                  <a:pt x="868363" y="928688"/>
                </a:cubicBezTo>
                <a:cubicBezTo>
                  <a:pt x="871538" y="928688"/>
                  <a:pt x="873125" y="928688"/>
                  <a:pt x="873919" y="927894"/>
                </a:cubicBezTo>
                <a:close/>
                <a:moveTo>
                  <a:pt x="212726" y="925160"/>
                </a:moveTo>
                <a:lnTo>
                  <a:pt x="213718" y="925513"/>
                </a:lnTo>
                <a:lnTo>
                  <a:pt x="213520" y="925866"/>
                </a:lnTo>
                <a:lnTo>
                  <a:pt x="212825" y="925513"/>
                </a:lnTo>
                <a:close/>
                <a:moveTo>
                  <a:pt x="862030" y="924672"/>
                </a:moveTo>
                <a:lnTo>
                  <a:pt x="861809" y="926219"/>
                </a:lnTo>
                <a:lnTo>
                  <a:pt x="863228" y="926009"/>
                </a:lnTo>
                <a:cubicBezTo>
                  <a:pt x="863451" y="926307"/>
                  <a:pt x="863005" y="927101"/>
                  <a:pt x="861219" y="928688"/>
                </a:cubicBezTo>
                <a:cubicBezTo>
                  <a:pt x="859433" y="928688"/>
                  <a:pt x="858987" y="928291"/>
                  <a:pt x="859210" y="927795"/>
                </a:cubicBezTo>
                <a:lnTo>
                  <a:pt x="860006" y="927205"/>
                </a:lnTo>
                <a:lnTo>
                  <a:pt x="858721" y="926435"/>
                </a:lnTo>
                <a:lnTo>
                  <a:pt x="859456" y="926044"/>
                </a:lnTo>
                <a:lnTo>
                  <a:pt x="861537" y="924935"/>
                </a:lnTo>
                <a:close/>
                <a:moveTo>
                  <a:pt x="212726" y="923316"/>
                </a:moveTo>
                <a:lnTo>
                  <a:pt x="212726" y="925116"/>
                </a:lnTo>
                <a:lnTo>
                  <a:pt x="212726" y="925160"/>
                </a:lnTo>
                <a:lnTo>
                  <a:pt x="212726" y="926386"/>
                </a:lnTo>
                <a:lnTo>
                  <a:pt x="213136" y="926548"/>
                </a:lnTo>
                <a:lnTo>
                  <a:pt x="213520" y="925866"/>
                </a:lnTo>
                <a:lnTo>
                  <a:pt x="217900" y="928091"/>
                </a:lnTo>
                <a:lnTo>
                  <a:pt x="217687" y="927894"/>
                </a:lnTo>
                <a:close/>
                <a:moveTo>
                  <a:pt x="929482" y="922338"/>
                </a:moveTo>
                <a:cubicBezTo>
                  <a:pt x="936626" y="922338"/>
                  <a:pt x="922338" y="928688"/>
                  <a:pt x="929482" y="922338"/>
                </a:cubicBezTo>
                <a:close/>
                <a:moveTo>
                  <a:pt x="922338" y="922338"/>
                </a:moveTo>
                <a:cubicBezTo>
                  <a:pt x="922338" y="928688"/>
                  <a:pt x="915988" y="928688"/>
                  <a:pt x="915988" y="928688"/>
                </a:cubicBezTo>
                <a:cubicBezTo>
                  <a:pt x="915988" y="922338"/>
                  <a:pt x="915988" y="928688"/>
                  <a:pt x="9223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01700" y="928688"/>
                </a:cubicBezTo>
                <a:cubicBezTo>
                  <a:pt x="901700" y="922338"/>
                  <a:pt x="909638" y="92233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8688"/>
                  <a:pt x="901700" y="928688"/>
                  <a:pt x="901700" y="928688"/>
                </a:cubicBezTo>
                <a:cubicBezTo>
                  <a:pt x="901700" y="928688"/>
                  <a:pt x="901700" y="92868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10432" y="922338"/>
                </a:cubicBezTo>
                <a:lnTo>
                  <a:pt x="914401" y="922338"/>
                </a:lnTo>
                <a:lnTo>
                  <a:pt x="915988" y="922338"/>
                </a:lnTo>
                <a:cubicBezTo>
                  <a:pt x="909638" y="922338"/>
                  <a:pt x="909638" y="922338"/>
                  <a:pt x="909638" y="928688"/>
                </a:cubicBezTo>
                <a:cubicBezTo>
                  <a:pt x="909638" y="922338"/>
                  <a:pt x="909638" y="922338"/>
                  <a:pt x="909638" y="922338"/>
                </a:cubicBezTo>
                <a:close/>
                <a:moveTo>
                  <a:pt x="901700" y="922338"/>
                </a:moveTo>
                <a:cubicBezTo>
                  <a:pt x="901700" y="922338"/>
                  <a:pt x="901700" y="922338"/>
                  <a:pt x="901700" y="923132"/>
                </a:cubicBezTo>
                <a:lnTo>
                  <a:pt x="901700" y="925513"/>
                </a:lnTo>
                <a:lnTo>
                  <a:pt x="901700" y="927894"/>
                </a:lnTo>
                <a:cubicBezTo>
                  <a:pt x="901700" y="928688"/>
                  <a:pt x="901700" y="928688"/>
                  <a:pt x="901700" y="928688"/>
                </a:cubicBezTo>
                <a:cubicBezTo>
                  <a:pt x="901700" y="928688"/>
                  <a:pt x="895350" y="928688"/>
                  <a:pt x="895350" y="928688"/>
                </a:cubicBezTo>
                <a:cubicBezTo>
                  <a:pt x="895350" y="928688"/>
                  <a:pt x="901700" y="928688"/>
                  <a:pt x="901700" y="922338"/>
                </a:cubicBezTo>
                <a:close/>
                <a:moveTo>
                  <a:pt x="889000" y="922338"/>
                </a:moveTo>
                <a:cubicBezTo>
                  <a:pt x="895350" y="922338"/>
                  <a:pt x="889000" y="928688"/>
                  <a:pt x="889000" y="928688"/>
                </a:cubicBezTo>
                <a:cubicBezTo>
                  <a:pt x="882650" y="928688"/>
                  <a:pt x="889000" y="928688"/>
                  <a:pt x="889000" y="922338"/>
                </a:cubicBezTo>
                <a:close/>
                <a:moveTo>
                  <a:pt x="874713" y="922338"/>
                </a:moveTo>
                <a:lnTo>
                  <a:pt x="874078" y="926783"/>
                </a:lnTo>
                <a:lnTo>
                  <a:pt x="873919" y="926307"/>
                </a:lnTo>
                <a:lnTo>
                  <a:pt x="871967" y="927144"/>
                </a:lnTo>
                <a:close/>
                <a:moveTo>
                  <a:pt x="868363" y="922338"/>
                </a:moveTo>
                <a:cubicBezTo>
                  <a:pt x="868363" y="928688"/>
                  <a:pt x="862013" y="928688"/>
                  <a:pt x="862013" y="928688"/>
                </a:cubicBezTo>
                <a:cubicBezTo>
                  <a:pt x="862013" y="928688"/>
                  <a:pt x="868363" y="922338"/>
                  <a:pt x="868363" y="922338"/>
                </a:cubicBezTo>
                <a:close/>
                <a:moveTo>
                  <a:pt x="171450" y="922338"/>
                </a:moveTo>
                <a:cubicBezTo>
                  <a:pt x="171450" y="922338"/>
                  <a:pt x="177800" y="928688"/>
                  <a:pt x="171450" y="928688"/>
                </a:cubicBezTo>
                <a:cubicBezTo>
                  <a:pt x="171450" y="928688"/>
                  <a:pt x="171450" y="922338"/>
                  <a:pt x="171450" y="922338"/>
                </a:cubicBezTo>
                <a:close/>
                <a:moveTo>
                  <a:pt x="212726" y="922053"/>
                </a:moveTo>
                <a:lnTo>
                  <a:pt x="212726" y="922897"/>
                </a:lnTo>
                <a:lnTo>
                  <a:pt x="214516" y="923841"/>
                </a:lnTo>
                <a:close/>
                <a:moveTo>
                  <a:pt x="185494" y="921544"/>
                </a:moveTo>
                <a:lnTo>
                  <a:pt x="191812" y="927847"/>
                </a:lnTo>
                <a:cubicBezTo>
                  <a:pt x="193520" y="929551"/>
                  <a:pt x="195229" y="931255"/>
                  <a:pt x="198645" y="934664"/>
                </a:cubicBezTo>
                <a:lnTo>
                  <a:pt x="202850" y="935188"/>
                </a:lnTo>
                <a:lnTo>
                  <a:pt x="203535" y="935644"/>
                </a:lnTo>
                <a:lnTo>
                  <a:pt x="204414" y="935383"/>
                </a:lnTo>
                <a:lnTo>
                  <a:pt x="202850" y="935188"/>
                </a:lnTo>
                <a:lnTo>
                  <a:pt x="202062" y="934664"/>
                </a:lnTo>
                <a:lnTo>
                  <a:pt x="200460" y="933598"/>
                </a:lnTo>
                <a:lnTo>
                  <a:pt x="197791" y="931255"/>
                </a:lnTo>
                <a:lnTo>
                  <a:pt x="196595" y="930574"/>
                </a:lnTo>
                <a:lnTo>
                  <a:pt x="198195" y="928445"/>
                </a:lnTo>
                <a:lnTo>
                  <a:pt x="197423" y="927673"/>
                </a:lnTo>
                <a:lnTo>
                  <a:pt x="192666" y="926995"/>
                </a:lnTo>
                <a:lnTo>
                  <a:pt x="191985" y="922235"/>
                </a:lnTo>
                <a:lnTo>
                  <a:pt x="191553" y="921804"/>
                </a:lnTo>
                <a:lnTo>
                  <a:pt x="190958" y="923586"/>
                </a:lnTo>
                <a:lnTo>
                  <a:pt x="186182" y="921544"/>
                </a:lnTo>
                <a:lnTo>
                  <a:pt x="185881" y="921544"/>
                </a:lnTo>
                <a:lnTo>
                  <a:pt x="190958" y="924438"/>
                </a:lnTo>
                <a:cubicBezTo>
                  <a:pt x="191812" y="926143"/>
                  <a:pt x="191812" y="927847"/>
                  <a:pt x="191812" y="927847"/>
                </a:cubicBezTo>
                <a:cubicBezTo>
                  <a:pt x="191812" y="927847"/>
                  <a:pt x="191812" y="927847"/>
                  <a:pt x="190958" y="926995"/>
                </a:cubicBezTo>
                <a:close/>
                <a:moveTo>
                  <a:pt x="868374" y="921293"/>
                </a:moveTo>
                <a:lnTo>
                  <a:pt x="862030" y="924672"/>
                </a:lnTo>
                <a:lnTo>
                  <a:pt x="862392" y="922146"/>
                </a:lnTo>
                <a:cubicBezTo>
                  <a:pt x="863246" y="921293"/>
                  <a:pt x="864955" y="921293"/>
                  <a:pt x="868374" y="921293"/>
                </a:cubicBezTo>
                <a:close/>
                <a:moveTo>
                  <a:pt x="218803" y="921293"/>
                </a:moveTo>
                <a:cubicBezTo>
                  <a:pt x="218803" y="921293"/>
                  <a:pt x="225641" y="921293"/>
                  <a:pt x="225641" y="928123"/>
                </a:cubicBezTo>
                <a:lnTo>
                  <a:pt x="222449" y="926301"/>
                </a:lnTo>
                <a:close/>
                <a:moveTo>
                  <a:pt x="171313" y="921030"/>
                </a:moveTo>
                <a:cubicBezTo>
                  <a:pt x="171313" y="921030"/>
                  <a:pt x="171313" y="921030"/>
                  <a:pt x="172167" y="921030"/>
                </a:cubicBezTo>
                <a:lnTo>
                  <a:pt x="176096" y="921030"/>
                </a:lnTo>
                <a:lnTo>
                  <a:pt x="177292" y="922734"/>
                </a:lnTo>
                <a:cubicBezTo>
                  <a:pt x="178146" y="924438"/>
                  <a:pt x="178146" y="924438"/>
                  <a:pt x="178146" y="921030"/>
                </a:cubicBezTo>
                <a:cubicBezTo>
                  <a:pt x="178146" y="921030"/>
                  <a:pt x="178146" y="921030"/>
                  <a:pt x="178146" y="927847"/>
                </a:cubicBezTo>
                <a:cubicBezTo>
                  <a:pt x="171313" y="921030"/>
                  <a:pt x="171313" y="921030"/>
                  <a:pt x="171313" y="921030"/>
                </a:cubicBezTo>
                <a:close/>
                <a:moveTo>
                  <a:pt x="206824" y="920785"/>
                </a:moveTo>
                <a:lnTo>
                  <a:pt x="207356" y="921544"/>
                </a:lnTo>
                <a:lnTo>
                  <a:pt x="212217" y="921544"/>
                </a:lnTo>
                <a:lnTo>
                  <a:pt x="212142" y="921469"/>
                </a:lnTo>
                <a:close/>
                <a:moveTo>
                  <a:pt x="896091" y="920710"/>
                </a:moveTo>
                <a:lnTo>
                  <a:pt x="895350" y="921544"/>
                </a:lnTo>
                <a:cubicBezTo>
                  <a:pt x="893763" y="923330"/>
                  <a:pt x="893366" y="923777"/>
                  <a:pt x="893663" y="923442"/>
                </a:cubicBezTo>
                <a:close/>
                <a:moveTo>
                  <a:pt x="175868" y="920705"/>
                </a:moveTo>
                <a:lnTo>
                  <a:pt x="178146" y="921030"/>
                </a:lnTo>
                <a:lnTo>
                  <a:pt x="176096" y="921030"/>
                </a:lnTo>
                <a:close/>
                <a:moveTo>
                  <a:pt x="191942" y="920642"/>
                </a:moveTo>
                <a:lnTo>
                  <a:pt x="191880" y="920724"/>
                </a:lnTo>
                <a:lnTo>
                  <a:pt x="191913" y="920728"/>
                </a:lnTo>
                <a:close/>
                <a:moveTo>
                  <a:pt x="868647" y="920200"/>
                </a:moveTo>
                <a:lnTo>
                  <a:pt x="868374" y="921293"/>
                </a:lnTo>
                <a:lnTo>
                  <a:pt x="867972" y="920489"/>
                </a:lnTo>
                <a:lnTo>
                  <a:pt x="868374" y="920439"/>
                </a:lnTo>
                <a:close/>
                <a:moveTo>
                  <a:pt x="872404" y="919452"/>
                </a:moveTo>
                <a:lnTo>
                  <a:pt x="871538" y="921346"/>
                </a:lnTo>
                <a:cubicBezTo>
                  <a:pt x="869951" y="922338"/>
                  <a:pt x="868363" y="922338"/>
                  <a:pt x="868363" y="922338"/>
                </a:cubicBezTo>
                <a:close/>
                <a:moveTo>
                  <a:pt x="858118" y="918731"/>
                </a:moveTo>
                <a:cubicBezTo>
                  <a:pt x="859828" y="917877"/>
                  <a:pt x="861537" y="917877"/>
                  <a:pt x="861537" y="921293"/>
                </a:cubicBezTo>
                <a:cubicBezTo>
                  <a:pt x="858118" y="921293"/>
                  <a:pt x="856408" y="921293"/>
                  <a:pt x="855554" y="921293"/>
                </a:cubicBezTo>
                <a:lnTo>
                  <a:pt x="854699" y="921293"/>
                </a:lnTo>
                <a:lnTo>
                  <a:pt x="854699" y="921292"/>
                </a:lnTo>
                <a:close/>
                <a:moveTo>
                  <a:pt x="867007" y="918561"/>
                </a:moveTo>
                <a:lnTo>
                  <a:pt x="867972" y="920489"/>
                </a:lnTo>
                <a:lnTo>
                  <a:pt x="861537" y="921293"/>
                </a:lnTo>
                <a:close/>
                <a:moveTo>
                  <a:pt x="903843" y="918052"/>
                </a:moveTo>
                <a:lnTo>
                  <a:pt x="901700" y="922338"/>
                </a:lnTo>
                <a:cubicBezTo>
                  <a:pt x="901700" y="922338"/>
                  <a:pt x="901700" y="920552"/>
                  <a:pt x="902593" y="918766"/>
                </a:cubicBezTo>
                <a:close/>
                <a:moveTo>
                  <a:pt x="174160" y="917053"/>
                </a:moveTo>
                <a:lnTo>
                  <a:pt x="175584" y="918474"/>
                </a:lnTo>
                <a:lnTo>
                  <a:pt x="177326" y="920212"/>
                </a:lnTo>
                <a:close/>
                <a:moveTo>
                  <a:pt x="922765" y="916029"/>
                </a:moveTo>
                <a:lnTo>
                  <a:pt x="919956" y="918865"/>
                </a:lnTo>
                <a:lnTo>
                  <a:pt x="917413" y="921433"/>
                </a:lnTo>
                <a:lnTo>
                  <a:pt x="922239" y="918369"/>
                </a:lnTo>
                <a:close/>
                <a:moveTo>
                  <a:pt x="199274" y="915445"/>
                </a:moveTo>
                <a:lnTo>
                  <a:pt x="203741" y="921030"/>
                </a:lnTo>
                <a:lnTo>
                  <a:pt x="204865" y="921030"/>
                </a:lnTo>
                <a:close/>
                <a:moveTo>
                  <a:pt x="874241" y="915432"/>
                </a:moveTo>
                <a:lnTo>
                  <a:pt x="869229" y="920439"/>
                </a:lnTo>
                <a:cubicBezTo>
                  <a:pt x="868374" y="921293"/>
                  <a:pt x="868374" y="921293"/>
                  <a:pt x="868374" y="921293"/>
                </a:cubicBezTo>
                <a:close/>
                <a:moveTo>
                  <a:pt x="179130" y="915194"/>
                </a:moveTo>
                <a:lnTo>
                  <a:pt x="181563" y="917621"/>
                </a:lnTo>
                <a:lnTo>
                  <a:pt x="182838" y="918893"/>
                </a:lnTo>
                <a:lnTo>
                  <a:pt x="184150" y="920203"/>
                </a:lnTo>
                <a:lnTo>
                  <a:pt x="182838" y="918894"/>
                </a:lnTo>
                <a:close/>
                <a:moveTo>
                  <a:pt x="868374" y="914462"/>
                </a:moveTo>
                <a:lnTo>
                  <a:pt x="867614" y="917498"/>
                </a:lnTo>
                <a:lnTo>
                  <a:pt x="866665" y="917878"/>
                </a:lnTo>
                <a:lnTo>
                  <a:pt x="866855" y="918257"/>
                </a:lnTo>
                <a:lnTo>
                  <a:pt x="861537" y="921293"/>
                </a:lnTo>
                <a:cubicBezTo>
                  <a:pt x="861537" y="921293"/>
                  <a:pt x="861537" y="914462"/>
                  <a:pt x="868374" y="914462"/>
                </a:cubicBezTo>
                <a:close/>
                <a:moveTo>
                  <a:pt x="861537" y="914462"/>
                </a:moveTo>
                <a:cubicBezTo>
                  <a:pt x="861537" y="914462"/>
                  <a:pt x="859828" y="916170"/>
                  <a:pt x="857263" y="918731"/>
                </a:cubicBezTo>
                <a:lnTo>
                  <a:pt x="854699" y="921292"/>
                </a:lnTo>
                <a:lnTo>
                  <a:pt x="855554" y="915316"/>
                </a:lnTo>
                <a:cubicBezTo>
                  <a:pt x="856408" y="914462"/>
                  <a:pt x="858118" y="914462"/>
                  <a:pt x="861537" y="914462"/>
                </a:cubicBezTo>
                <a:close/>
                <a:moveTo>
                  <a:pt x="211965" y="914462"/>
                </a:move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1965" y="921293"/>
                  <a:pt x="211965" y="914462"/>
                </a:cubicBezTo>
                <a:close/>
                <a:moveTo>
                  <a:pt x="198488" y="914462"/>
                </a:moveTo>
                <a:lnTo>
                  <a:pt x="198537" y="914524"/>
                </a:lnTo>
                <a:lnTo>
                  <a:pt x="201709" y="915316"/>
                </a:lnTo>
                <a:lnTo>
                  <a:pt x="204978" y="921030"/>
                </a:lnTo>
                <a:lnTo>
                  <a:pt x="205260" y="921030"/>
                </a:lnTo>
                <a:lnTo>
                  <a:pt x="205701" y="920149"/>
                </a:lnTo>
                <a:lnTo>
                  <a:pt x="204798" y="914462"/>
                </a:lnTo>
                <a:lnTo>
                  <a:pt x="204788" y="914462"/>
                </a:lnTo>
                <a:lnTo>
                  <a:pt x="202564" y="914462"/>
                </a:lnTo>
                <a:lnTo>
                  <a:pt x="199145" y="914462"/>
                </a:lnTo>
                <a:close/>
                <a:moveTo>
                  <a:pt x="923132" y="914400"/>
                </a:moveTo>
                <a:lnTo>
                  <a:pt x="923004" y="915393"/>
                </a:lnTo>
                <a:lnTo>
                  <a:pt x="923396" y="915393"/>
                </a:lnTo>
                <a:lnTo>
                  <a:pt x="922991" y="915495"/>
                </a:lnTo>
                <a:lnTo>
                  <a:pt x="922981" y="915572"/>
                </a:lnTo>
                <a:lnTo>
                  <a:pt x="923396" y="915393"/>
                </a:lnTo>
                <a:lnTo>
                  <a:pt x="922946" y="915847"/>
                </a:lnTo>
                <a:lnTo>
                  <a:pt x="922239" y="921346"/>
                </a:lnTo>
                <a:lnTo>
                  <a:pt x="916616" y="922238"/>
                </a:lnTo>
                <a:lnTo>
                  <a:pt x="916517" y="922338"/>
                </a:lnTo>
                <a:lnTo>
                  <a:pt x="916569" y="922246"/>
                </a:lnTo>
                <a:lnTo>
                  <a:pt x="915988" y="922338"/>
                </a:lnTo>
                <a:lnTo>
                  <a:pt x="916814" y="921814"/>
                </a:lnTo>
                <a:lnTo>
                  <a:pt x="919492" y="917082"/>
                </a:lnTo>
                <a:lnTo>
                  <a:pt x="922856" y="915626"/>
                </a:lnTo>
                <a:lnTo>
                  <a:pt x="922879" y="915523"/>
                </a:lnTo>
                <a:lnTo>
                  <a:pt x="919956" y="916261"/>
                </a:lnTo>
                <a:lnTo>
                  <a:pt x="919492" y="917082"/>
                </a:lnTo>
                <a:lnTo>
                  <a:pt x="917377" y="917997"/>
                </a:lnTo>
                <a:lnTo>
                  <a:pt x="916517" y="915393"/>
                </a:lnTo>
                <a:lnTo>
                  <a:pt x="917377" y="915393"/>
                </a:lnTo>
                <a:lnTo>
                  <a:pt x="919097" y="915393"/>
                </a:lnTo>
                <a:lnTo>
                  <a:pt x="920816" y="915393"/>
                </a:lnTo>
                <a:lnTo>
                  <a:pt x="922909" y="915393"/>
                </a:lnTo>
                <a:close/>
                <a:moveTo>
                  <a:pt x="901700" y="914400"/>
                </a:moveTo>
                <a:cubicBezTo>
                  <a:pt x="901700" y="914400"/>
                  <a:pt x="898525" y="917972"/>
                  <a:pt x="896144" y="920651"/>
                </a:cubicBezTo>
                <a:lnTo>
                  <a:pt x="896091" y="920710"/>
                </a:lnTo>
                <a:lnTo>
                  <a:pt x="898525" y="917972"/>
                </a:lnTo>
                <a:cubicBezTo>
                  <a:pt x="900113" y="916186"/>
                  <a:pt x="901700" y="914400"/>
                  <a:pt x="901700" y="914400"/>
                </a:cubicBezTo>
                <a:close/>
                <a:moveTo>
                  <a:pt x="171313" y="914213"/>
                </a:moveTo>
                <a:lnTo>
                  <a:pt x="175868" y="920705"/>
                </a:lnTo>
                <a:lnTo>
                  <a:pt x="172167" y="920178"/>
                </a:lnTo>
                <a:cubicBezTo>
                  <a:pt x="171313" y="919326"/>
                  <a:pt x="171313" y="917621"/>
                  <a:pt x="171313" y="914213"/>
                </a:cubicBezTo>
                <a:close/>
                <a:moveTo>
                  <a:pt x="171313" y="914213"/>
                </a:moveTo>
                <a:lnTo>
                  <a:pt x="174160" y="917053"/>
                </a:lnTo>
                <a:lnTo>
                  <a:pt x="172167" y="915065"/>
                </a:lnTo>
                <a:cubicBezTo>
                  <a:pt x="171313" y="914213"/>
                  <a:pt x="171313" y="914213"/>
                  <a:pt x="171313" y="914213"/>
                </a:cubicBezTo>
                <a:close/>
                <a:moveTo>
                  <a:pt x="171313" y="914213"/>
                </a:moveTo>
                <a:cubicBezTo>
                  <a:pt x="174730" y="917621"/>
                  <a:pt x="176438" y="917621"/>
                  <a:pt x="177292" y="917621"/>
                </a:cubicBezTo>
                <a:lnTo>
                  <a:pt x="178146" y="921030"/>
                </a:lnTo>
                <a:lnTo>
                  <a:pt x="177326" y="920212"/>
                </a:lnTo>
                <a:lnTo>
                  <a:pt x="177603" y="920488"/>
                </a:lnTo>
                <a:lnTo>
                  <a:pt x="174730" y="917621"/>
                </a:lnTo>
                <a:cubicBezTo>
                  <a:pt x="173021" y="915917"/>
                  <a:pt x="171313" y="914213"/>
                  <a:pt x="171313" y="914213"/>
                </a:cubicBezTo>
                <a:close/>
                <a:moveTo>
                  <a:pt x="164479" y="914213"/>
                </a:moveTo>
                <a:cubicBezTo>
                  <a:pt x="167896" y="914213"/>
                  <a:pt x="169605" y="914213"/>
                  <a:pt x="170459" y="915065"/>
                </a:cubicBezTo>
                <a:lnTo>
                  <a:pt x="171313" y="921030"/>
                </a:lnTo>
                <a:lnTo>
                  <a:pt x="168828" y="916692"/>
                </a:lnTo>
                <a:lnTo>
                  <a:pt x="167896" y="915065"/>
                </a:lnTo>
                <a:cubicBezTo>
                  <a:pt x="167896" y="914213"/>
                  <a:pt x="167896" y="914213"/>
                  <a:pt x="164479" y="914213"/>
                </a:cubicBezTo>
                <a:close/>
                <a:moveTo>
                  <a:pt x="926836" y="912788"/>
                </a:moveTo>
                <a:lnTo>
                  <a:pt x="927524" y="913309"/>
                </a:lnTo>
                <a:lnTo>
                  <a:pt x="926836" y="914524"/>
                </a:lnTo>
                <a:cubicBezTo>
                  <a:pt x="925116" y="915393"/>
                  <a:pt x="923396" y="915393"/>
                  <a:pt x="923396" y="915393"/>
                </a:cubicBezTo>
                <a:cubicBezTo>
                  <a:pt x="923396" y="915393"/>
                  <a:pt x="925116" y="913656"/>
                  <a:pt x="926836" y="912788"/>
                </a:cubicBezTo>
                <a:close/>
                <a:moveTo>
                  <a:pt x="881194" y="911901"/>
                </a:moveTo>
                <a:cubicBezTo>
                  <a:pt x="882049" y="911047"/>
                  <a:pt x="882049" y="911047"/>
                  <a:pt x="882049" y="914462"/>
                </a:cubicBezTo>
                <a:cubicBezTo>
                  <a:pt x="875212" y="914462"/>
                  <a:pt x="875212" y="914462"/>
                  <a:pt x="875212" y="914462"/>
                </a:cubicBezTo>
                <a:cubicBezTo>
                  <a:pt x="878630" y="914462"/>
                  <a:pt x="880340" y="912755"/>
                  <a:pt x="881194" y="911901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16517" y="915393"/>
                </a:cubicBezTo>
                <a:lnTo>
                  <a:pt x="916624" y="915284"/>
                </a:lnTo>
                <a:cubicBezTo>
                  <a:pt x="917807" y="914090"/>
                  <a:pt x="919956" y="911920"/>
                  <a:pt x="923396" y="908447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23396" y="909316"/>
                </a:cubicBezTo>
                <a:lnTo>
                  <a:pt x="923396" y="911156"/>
                </a:lnTo>
                <a:lnTo>
                  <a:pt x="922537" y="911920"/>
                </a:lnTo>
                <a:lnTo>
                  <a:pt x="916517" y="915393"/>
                </a:lnTo>
                <a:close/>
                <a:moveTo>
                  <a:pt x="915988" y="908050"/>
                </a:moveTo>
                <a:cubicBezTo>
                  <a:pt x="915988" y="911622"/>
                  <a:pt x="914202" y="913408"/>
                  <a:pt x="911523" y="915194"/>
                </a:cubicBezTo>
                <a:lnTo>
                  <a:pt x="908977" y="917046"/>
                </a:lnTo>
                <a:lnTo>
                  <a:pt x="908646" y="918369"/>
                </a:lnTo>
                <a:cubicBezTo>
                  <a:pt x="907654" y="920354"/>
                  <a:pt x="905669" y="922338"/>
                  <a:pt x="901700" y="922338"/>
                </a:cubicBezTo>
                <a:cubicBezTo>
                  <a:pt x="908844" y="915194"/>
                  <a:pt x="915988" y="908050"/>
                  <a:pt x="915988" y="908050"/>
                </a:cubicBezTo>
                <a:close/>
                <a:moveTo>
                  <a:pt x="908844" y="908050"/>
                </a:moveTo>
                <a:cubicBezTo>
                  <a:pt x="915988" y="908050"/>
                  <a:pt x="908844" y="915194"/>
                  <a:pt x="908844" y="915194"/>
                </a:cubicBezTo>
                <a:lnTo>
                  <a:pt x="903843" y="918052"/>
                </a:lnTo>
                <a:lnTo>
                  <a:pt x="905272" y="915194"/>
                </a:lnTo>
                <a:lnTo>
                  <a:pt x="905938" y="913862"/>
                </a:lnTo>
                <a:close/>
                <a:moveTo>
                  <a:pt x="889001" y="908050"/>
                </a:moveTo>
                <a:cubicBezTo>
                  <a:pt x="889001" y="908050"/>
                  <a:pt x="889001" y="909836"/>
                  <a:pt x="888108" y="911622"/>
                </a:cubicBezTo>
                <a:lnTo>
                  <a:pt x="883246" y="914400"/>
                </a:lnTo>
                <a:lnTo>
                  <a:pt x="884238" y="914400"/>
                </a:lnTo>
                <a:lnTo>
                  <a:pt x="884238" y="915988"/>
                </a:lnTo>
                <a:lnTo>
                  <a:pt x="882650" y="915988"/>
                </a:lnTo>
                <a:lnTo>
                  <a:pt x="882650" y="914741"/>
                </a:lnTo>
                <a:lnTo>
                  <a:pt x="881857" y="915194"/>
                </a:lnTo>
                <a:lnTo>
                  <a:pt x="882650" y="914401"/>
                </a:lnTo>
                <a:lnTo>
                  <a:pt x="882650" y="914401"/>
                </a:lnTo>
                <a:lnTo>
                  <a:pt x="882650" y="914400"/>
                </a:lnTo>
                <a:lnTo>
                  <a:pt x="882651" y="914400"/>
                </a:lnTo>
                <a:lnTo>
                  <a:pt x="882750" y="914301"/>
                </a:lnTo>
                <a:cubicBezTo>
                  <a:pt x="883643" y="913408"/>
                  <a:pt x="885429" y="911622"/>
                  <a:pt x="889001" y="908050"/>
                </a:cubicBezTo>
                <a:close/>
                <a:moveTo>
                  <a:pt x="172836" y="908050"/>
                </a:moveTo>
                <a:lnTo>
                  <a:pt x="175635" y="911298"/>
                </a:lnTo>
                <a:lnTo>
                  <a:pt x="177751" y="908124"/>
                </a:lnTo>
                <a:lnTo>
                  <a:pt x="177676" y="908050"/>
                </a:lnTo>
                <a:lnTo>
                  <a:pt x="174625" y="908050"/>
                </a:lnTo>
                <a:close/>
                <a:moveTo>
                  <a:pt x="928507" y="907852"/>
                </a:moveTo>
                <a:lnTo>
                  <a:pt x="929376" y="908144"/>
                </a:lnTo>
                <a:lnTo>
                  <a:pt x="929482" y="908050"/>
                </a:lnTo>
                <a:lnTo>
                  <a:pt x="929449" y="908169"/>
                </a:lnTo>
                <a:lnTo>
                  <a:pt x="930276" y="908447"/>
                </a:lnTo>
                <a:lnTo>
                  <a:pt x="929370" y="908447"/>
                </a:lnTo>
                <a:lnTo>
                  <a:pt x="929301" y="908693"/>
                </a:lnTo>
                <a:lnTo>
                  <a:pt x="930276" y="908447"/>
                </a:lnTo>
                <a:lnTo>
                  <a:pt x="930275" y="908448"/>
                </a:lnTo>
                <a:lnTo>
                  <a:pt x="929195" y="909071"/>
                </a:lnTo>
                <a:lnTo>
                  <a:pt x="929011" y="909724"/>
                </a:lnTo>
                <a:lnTo>
                  <a:pt x="930275" y="908448"/>
                </a:lnTo>
                <a:lnTo>
                  <a:pt x="930276" y="908448"/>
                </a:lnTo>
                <a:lnTo>
                  <a:pt x="929011" y="909725"/>
                </a:lnTo>
                <a:lnTo>
                  <a:pt x="928589" y="911225"/>
                </a:lnTo>
                <a:lnTo>
                  <a:pt x="926447" y="912313"/>
                </a:lnTo>
                <a:lnTo>
                  <a:pt x="923396" y="915393"/>
                </a:lnTo>
                <a:lnTo>
                  <a:pt x="926446" y="912313"/>
                </a:lnTo>
                <a:lnTo>
                  <a:pt x="924778" y="913161"/>
                </a:lnTo>
                <a:lnTo>
                  <a:pt x="923396" y="915393"/>
                </a:lnTo>
                <a:lnTo>
                  <a:pt x="924612" y="913245"/>
                </a:lnTo>
                <a:lnTo>
                  <a:pt x="923829" y="913643"/>
                </a:lnTo>
                <a:lnTo>
                  <a:pt x="923396" y="915393"/>
                </a:lnTo>
                <a:lnTo>
                  <a:pt x="923396" y="913863"/>
                </a:lnTo>
                <a:lnTo>
                  <a:pt x="922338" y="914400"/>
                </a:lnTo>
                <a:lnTo>
                  <a:pt x="923396" y="913460"/>
                </a:lnTo>
                <a:lnTo>
                  <a:pt x="923396" y="911156"/>
                </a:lnTo>
                <a:lnTo>
                  <a:pt x="925224" y="909533"/>
                </a:lnTo>
                <a:cubicBezTo>
                  <a:pt x="925546" y="908881"/>
                  <a:pt x="925116" y="908447"/>
                  <a:pt x="923396" y="908447"/>
                </a:cubicBezTo>
                <a:cubicBezTo>
                  <a:pt x="923396" y="908447"/>
                  <a:pt x="925116" y="908447"/>
                  <a:pt x="926836" y="908447"/>
                </a:cubicBezTo>
                <a:lnTo>
                  <a:pt x="927696" y="908447"/>
                </a:lnTo>
                <a:lnTo>
                  <a:pt x="927218" y="909219"/>
                </a:lnTo>
                <a:lnTo>
                  <a:pt x="926836" y="909316"/>
                </a:lnTo>
                <a:lnTo>
                  <a:pt x="925898" y="910973"/>
                </a:lnTo>
                <a:lnTo>
                  <a:pt x="924256" y="911920"/>
                </a:lnTo>
                <a:lnTo>
                  <a:pt x="924010" y="912914"/>
                </a:lnTo>
                <a:lnTo>
                  <a:pt x="925598" y="911502"/>
                </a:lnTo>
                <a:lnTo>
                  <a:pt x="925898" y="910973"/>
                </a:lnTo>
                <a:lnTo>
                  <a:pt x="926263" y="910763"/>
                </a:lnTo>
                <a:lnTo>
                  <a:pt x="926058" y="911093"/>
                </a:lnTo>
                <a:lnTo>
                  <a:pt x="926740" y="910488"/>
                </a:lnTo>
                <a:lnTo>
                  <a:pt x="926263" y="910763"/>
                </a:lnTo>
                <a:lnTo>
                  <a:pt x="927218" y="909219"/>
                </a:lnTo>
                <a:lnTo>
                  <a:pt x="928543" y="908885"/>
                </a:lnTo>
                <a:lnTo>
                  <a:pt x="929035" y="908447"/>
                </a:lnTo>
                <a:lnTo>
                  <a:pt x="927696" y="908447"/>
                </a:lnTo>
                <a:close/>
                <a:moveTo>
                  <a:pt x="205128" y="907632"/>
                </a:moveTo>
                <a:lnTo>
                  <a:pt x="206886" y="911731"/>
                </a:lnTo>
                <a:lnTo>
                  <a:pt x="211208" y="913706"/>
                </a:lnTo>
                <a:close/>
                <a:moveTo>
                  <a:pt x="827349" y="907632"/>
                </a:moveTo>
                <a:cubicBezTo>
                  <a:pt x="827349" y="914462"/>
                  <a:pt x="827349" y="914462"/>
                  <a:pt x="827349" y="914462"/>
                </a:cubicBezTo>
                <a:cubicBezTo>
                  <a:pt x="827349" y="907632"/>
                  <a:pt x="834186" y="907632"/>
                  <a:pt x="827349" y="907632"/>
                </a:cubicBezTo>
                <a:close/>
                <a:moveTo>
                  <a:pt x="164479" y="907396"/>
                </a:moveTo>
                <a:cubicBezTo>
                  <a:pt x="171313" y="914213"/>
                  <a:pt x="171313" y="914213"/>
                  <a:pt x="171313" y="914213"/>
                </a:cubicBezTo>
                <a:cubicBezTo>
                  <a:pt x="164479" y="914213"/>
                  <a:pt x="164479" y="907396"/>
                  <a:pt x="164479" y="907396"/>
                </a:cubicBezTo>
                <a:close/>
                <a:moveTo>
                  <a:pt x="157646" y="907396"/>
                </a:moveTo>
                <a:cubicBezTo>
                  <a:pt x="157646" y="907396"/>
                  <a:pt x="157646" y="907396"/>
                  <a:pt x="158500" y="907396"/>
                </a:cubicBezTo>
                <a:lnTo>
                  <a:pt x="162859" y="907396"/>
                </a:lnTo>
                <a:lnTo>
                  <a:pt x="163625" y="907396"/>
                </a:lnTo>
                <a:cubicBezTo>
                  <a:pt x="164479" y="907396"/>
                  <a:pt x="164479" y="907396"/>
                  <a:pt x="164479" y="907396"/>
                </a:cubicBezTo>
                <a:cubicBezTo>
                  <a:pt x="164479" y="914213"/>
                  <a:pt x="157646" y="907396"/>
                  <a:pt x="157646" y="907396"/>
                </a:cubicBezTo>
                <a:close/>
                <a:moveTo>
                  <a:pt x="172167" y="905692"/>
                </a:moveTo>
                <a:cubicBezTo>
                  <a:pt x="172594" y="905692"/>
                  <a:pt x="173235" y="906118"/>
                  <a:pt x="173341" y="906544"/>
                </a:cubicBezTo>
                <a:lnTo>
                  <a:pt x="172249" y="907003"/>
                </a:lnTo>
                <a:close/>
                <a:moveTo>
                  <a:pt x="179565" y="905405"/>
                </a:moveTo>
                <a:lnTo>
                  <a:pt x="184151" y="907654"/>
                </a:lnTo>
                <a:cubicBezTo>
                  <a:pt x="184151" y="907654"/>
                  <a:pt x="182431" y="907654"/>
                  <a:pt x="180712" y="907654"/>
                </a:cubicBezTo>
                <a:close/>
                <a:moveTo>
                  <a:pt x="885468" y="905070"/>
                </a:moveTo>
                <a:cubicBezTo>
                  <a:pt x="885468" y="905924"/>
                  <a:pt x="885468" y="907632"/>
                  <a:pt x="888887" y="907632"/>
                </a:cubicBezTo>
                <a:cubicBezTo>
                  <a:pt x="882049" y="907632"/>
                  <a:pt x="882049" y="914462"/>
                  <a:pt x="875212" y="914462"/>
                </a:cubicBezTo>
                <a:lnTo>
                  <a:pt x="879153" y="910525"/>
                </a:lnTo>
                <a:lnTo>
                  <a:pt x="882049" y="907632"/>
                </a:lnTo>
                <a:cubicBezTo>
                  <a:pt x="885468" y="904217"/>
                  <a:pt x="885468" y="904217"/>
                  <a:pt x="885468" y="905070"/>
                </a:cubicBezTo>
                <a:close/>
                <a:moveTo>
                  <a:pt x="168865" y="904954"/>
                </a:moveTo>
                <a:lnTo>
                  <a:pt x="170459" y="906544"/>
                </a:lnTo>
                <a:cubicBezTo>
                  <a:pt x="171313" y="907396"/>
                  <a:pt x="171313" y="907396"/>
                  <a:pt x="171313" y="907396"/>
                </a:cubicBezTo>
                <a:close/>
                <a:moveTo>
                  <a:pt x="941135" y="904429"/>
                </a:moveTo>
                <a:lnTo>
                  <a:pt x="937155" y="908447"/>
                </a:lnTo>
                <a:cubicBezTo>
                  <a:pt x="937155" y="908447"/>
                  <a:pt x="938875" y="906711"/>
                  <a:pt x="940594" y="904975"/>
                </a:cubicBezTo>
                <a:close/>
                <a:moveTo>
                  <a:pt x="926311" y="904327"/>
                </a:moveTo>
                <a:lnTo>
                  <a:pt x="925810" y="905036"/>
                </a:lnTo>
                <a:lnTo>
                  <a:pt x="916517" y="908447"/>
                </a:lnTo>
                <a:close/>
                <a:moveTo>
                  <a:pt x="851339" y="904158"/>
                </a:moveTo>
                <a:lnTo>
                  <a:pt x="847861" y="907632"/>
                </a:lnTo>
                <a:lnTo>
                  <a:pt x="851338" y="904159"/>
                </a:lnTo>
                <a:close/>
                <a:moveTo>
                  <a:pt x="851342" y="904156"/>
                </a:moveTo>
                <a:lnTo>
                  <a:pt x="851341" y="904157"/>
                </a:lnTo>
                <a:lnTo>
                  <a:pt x="851341" y="904157"/>
                </a:lnTo>
                <a:close/>
                <a:moveTo>
                  <a:pt x="851343" y="904155"/>
                </a:moveTo>
                <a:lnTo>
                  <a:pt x="851342" y="904156"/>
                </a:lnTo>
                <a:lnTo>
                  <a:pt x="851342" y="904156"/>
                </a:lnTo>
                <a:close/>
                <a:moveTo>
                  <a:pt x="851345" y="904153"/>
                </a:moveTo>
                <a:lnTo>
                  <a:pt x="851343" y="904155"/>
                </a:lnTo>
                <a:lnTo>
                  <a:pt x="851343" y="904155"/>
                </a:lnTo>
                <a:close/>
                <a:moveTo>
                  <a:pt x="851346" y="904152"/>
                </a:moveTo>
                <a:lnTo>
                  <a:pt x="851345" y="904153"/>
                </a:lnTo>
                <a:lnTo>
                  <a:pt x="851345" y="904153"/>
                </a:lnTo>
                <a:close/>
                <a:moveTo>
                  <a:pt x="851349" y="904149"/>
                </a:moveTo>
                <a:lnTo>
                  <a:pt x="851346" y="904152"/>
                </a:lnTo>
                <a:lnTo>
                  <a:pt x="851346" y="904151"/>
                </a:lnTo>
                <a:close/>
                <a:moveTo>
                  <a:pt x="851354" y="904144"/>
                </a:moveTo>
                <a:lnTo>
                  <a:pt x="851349" y="904149"/>
                </a:lnTo>
                <a:lnTo>
                  <a:pt x="851352" y="904145"/>
                </a:lnTo>
                <a:close/>
                <a:moveTo>
                  <a:pt x="851362" y="904135"/>
                </a:moveTo>
                <a:lnTo>
                  <a:pt x="851354" y="904144"/>
                </a:lnTo>
                <a:lnTo>
                  <a:pt x="851355" y="904142"/>
                </a:lnTo>
                <a:close/>
                <a:moveTo>
                  <a:pt x="851397" y="904100"/>
                </a:moveTo>
                <a:lnTo>
                  <a:pt x="851362" y="904135"/>
                </a:lnTo>
                <a:lnTo>
                  <a:pt x="851363" y="904134"/>
                </a:lnTo>
                <a:close/>
                <a:moveTo>
                  <a:pt x="851437" y="904060"/>
                </a:moveTo>
                <a:lnTo>
                  <a:pt x="851397" y="904100"/>
                </a:lnTo>
                <a:lnTo>
                  <a:pt x="851420" y="904077"/>
                </a:lnTo>
                <a:close/>
                <a:moveTo>
                  <a:pt x="851466" y="904031"/>
                </a:moveTo>
                <a:lnTo>
                  <a:pt x="851437" y="904060"/>
                </a:lnTo>
                <a:lnTo>
                  <a:pt x="851462" y="904035"/>
                </a:lnTo>
                <a:close/>
                <a:moveTo>
                  <a:pt x="945910" y="904028"/>
                </a:moveTo>
                <a:lnTo>
                  <a:pt x="946614" y="904975"/>
                </a:lnTo>
                <a:lnTo>
                  <a:pt x="944034" y="908447"/>
                </a:lnTo>
                <a:lnTo>
                  <a:pt x="944034" y="904975"/>
                </a:lnTo>
                <a:close/>
                <a:moveTo>
                  <a:pt x="930276" y="904028"/>
                </a:moveTo>
                <a:lnTo>
                  <a:pt x="930276" y="906553"/>
                </a:lnTo>
                <a:lnTo>
                  <a:pt x="928507" y="907852"/>
                </a:lnTo>
                <a:lnTo>
                  <a:pt x="927696" y="907579"/>
                </a:lnTo>
                <a:lnTo>
                  <a:pt x="929006" y="904494"/>
                </a:lnTo>
                <a:close/>
                <a:moveTo>
                  <a:pt x="851720" y="903778"/>
                </a:moveTo>
                <a:lnTo>
                  <a:pt x="851466" y="904031"/>
                </a:lnTo>
                <a:lnTo>
                  <a:pt x="851594" y="903903"/>
                </a:lnTo>
                <a:close/>
                <a:moveTo>
                  <a:pt x="852438" y="903060"/>
                </a:moveTo>
                <a:lnTo>
                  <a:pt x="851720" y="903778"/>
                </a:lnTo>
                <a:lnTo>
                  <a:pt x="852211" y="903287"/>
                </a:lnTo>
                <a:close/>
                <a:moveTo>
                  <a:pt x="929686" y="902891"/>
                </a:moveTo>
                <a:lnTo>
                  <a:pt x="929006" y="904494"/>
                </a:lnTo>
                <a:lnTo>
                  <a:pt x="927696" y="904975"/>
                </a:lnTo>
                <a:cubicBezTo>
                  <a:pt x="925116" y="906711"/>
                  <a:pt x="923396" y="908447"/>
                  <a:pt x="923396" y="908447"/>
                </a:cubicBezTo>
                <a:close/>
                <a:moveTo>
                  <a:pt x="852778" y="902720"/>
                </a:moveTo>
                <a:lnTo>
                  <a:pt x="852776" y="902722"/>
                </a:lnTo>
                <a:lnTo>
                  <a:pt x="852438" y="903060"/>
                </a:lnTo>
                <a:close/>
                <a:moveTo>
                  <a:pt x="852781" y="902717"/>
                </a:moveTo>
                <a:lnTo>
                  <a:pt x="852780" y="902718"/>
                </a:lnTo>
                <a:lnTo>
                  <a:pt x="852780" y="902718"/>
                </a:lnTo>
                <a:close/>
                <a:moveTo>
                  <a:pt x="852788" y="902711"/>
                </a:moveTo>
                <a:lnTo>
                  <a:pt x="852785" y="902714"/>
                </a:lnTo>
                <a:lnTo>
                  <a:pt x="852786" y="902712"/>
                </a:lnTo>
                <a:close/>
                <a:moveTo>
                  <a:pt x="852789" y="902709"/>
                </a:moveTo>
                <a:lnTo>
                  <a:pt x="852786" y="902712"/>
                </a:lnTo>
                <a:lnTo>
                  <a:pt x="852784" y="902715"/>
                </a:lnTo>
                <a:lnTo>
                  <a:pt x="852783" y="902715"/>
                </a:lnTo>
                <a:lnTo>
                  <a:pt x="852788" y="902710"/>
                </a:lnTo>
                <a:close/>
                <a:moveTo>
                  <a:pt x="852793" y="902705"/>
                </a:moveTo>
                <a:lnTo>
                  <a:pt x="852789" y="902709"/>
                </a:lnTo>
                <a:lnTo>
                  <a:pt x="852790" y="902708"/>
                </a:lnTo>
                <a:close/>
                <a:moveTo>
                  <a:pt x="852796" y="902702"/>
                </a:moveTo>
                <a:lnTo>
                  <a:pt x="852793" y="902705"/>
                </a:lnTo>
                <a:lnTo>
                  <a:pt x="852795" y="902703"/>
                </a:lnTo>
                <a:close/>
                <a:moveTo>
                  <a:pt x="852798" y="902701"/>
                </a:moveTo>
                <a:lnTo>
                  <a:pt x="852788" y="902711"/>
                </a:lnTo>
                <a:lnTo>
                  <a:pt x="852797" y="902702"/>
                </a:lnTo>
                <a:close/>
                <a:moveTo>
                  <a:pt x="852798" y="902700"/>
                </a:moveTo>
                <a:lnTo>
                  <a:pt x="852798" y="902701"/>
                </a:lnTo>
                <a:lnTo>
                  <a:pt x="852797" y="902702"/>
                </a:lnTo>
                <a:lnTo>
                  <a:pt x="852796" y="902702"/>
                </a:lnTo>
                <a:close/>
                <a:moveTo>
                  <a:pt x="852842" y="902656"/>
                </a:moveTo>
                <a:lnTo>
                  <a:pt x="852826" y="902673"/>
                </a:lnTo>
                <a:lnTo>
                  <a:pt x="852798" y="902701"/>
                </a:lnTo>
                <a:lnTo>
                  <a:pt x="852798" y="902701"/>
                </a:lnTo>
                <a:lnTo>
                  <a:pt x="852816" y="902683"/>
                </a:lnTo>
                <a:lnTo>
                  <a:pt x="852798" y="902700"/>
                </a:lnTo>
                <a:close/>
                <a:moveTo>
                  <a:pt x="852886" y="902613"/>
                </a:moveTo>
                <a:lnTo>
                  <a:pt x="852842" y="902656"/>
                </a:lnTo>
                <a:lnTo>
                  <a:pt x="852856" y="902642"/>
                </a:lnTo>
                <a:close/>
                <a:moveTo>
                  <a:pt x="852959" y="902540"/>
                </a:moveTo>
                <a:lnTo>
                  <a:pt x="852886" y="902613"/>
                </a:lnTo>
                <a:lnTo>
                  <a:pt x="852951" y="902547"/>
                </a:lnTo>
                <a:close/>
                <a:moveTo>
                  <a:pt x="852988" y="902511"/>
                </a:moveTo>
                <a:lnTo>
                  <a:pt x="852959" y="902540"/>
                </a:lnTo>
                <a:lnTo>
                  <a:pt x="852983" y="902515"/>
                </a:lnTo>
                <a:close/>
                <a:moveTo>
                  <a:pt x="852994" y="902505"/>
                </a:moveTo>
                <a:lnTo>
                  <a:pt x="852988" y="902511"/>
                </a:lnTo>
                <a:lnTo>
                  <a:pt x="852990" y="902508"/>
                </a:lnTo>
                <a:close/>
                <a:moveTo>
                  <a:pt x="853001" y="902497"/>
                </a:moveTo>
                <a:lnTo>
                  <a:pt x="852999" y="902500"/>
                </a:lnTo>
                <a:lnTo>
                  <a:pt x="853000" y="902498"/>
                </a:lnTo>
                <a:close/>
                <a:moveTo>
                  <a:pt x="151607" y="902494"/>
                </a:moveTo>
                <a:cubicBezTo>
                  <a:pt x="152401" y="903288"/>
                  <a:pt x="153988" y="904875"/>
                  <a:pt x="157163" y="908050"/>
                </a:cubicBezTo>
                <a:cubicBezTo>
                  <a:pt x="157163" y="908050"/>
                  <a:pt x="155576" y="906463"/>
                  <a:pt x="153988" y="904875"/>
                </a:cubicBezTo>
                <a:close/>
                <a:moveTo>
                  <a:pt x="853022" y="902476"/>
                </a:moveTo>
                <a:lnTo>
                  <a:pt x="853001" y="902497"/>
                </a:lnTo>
                <a:lnTo>
                  <a:pt x="853002" y="902496"/>
                </a:lnTo>
                <a:close/>
                <a:moveTo>
                  <a:pt x="853059" y="902439"/>
                </a:moveTo>
                <a:lnTo>
                  <a:pt x="853022" y="902476"/>
                </a:lnTo>
                <a:lnTo>
                  <a:pt x="853036" y="902462"/>
                </a:lnTo>
                <a:close/>
                <a:moveTo>
                  <a:pt x="166325" y="902420"/>
                </a:moveTo>
                <a:lnTo>
                  <a:pt x="168865" y="904954"/>
                </a:lnTo>
                <a:lnTo>
                  <a:pt x="167896" y="903988"/>
                </a:lnTo>
                <a:close/>
                <a:moveTo>
                  <a:pt x="853138" y="902361"/>
                </a:moveTo>
                <a:lnTo>
                  <a:pt x="853059" y="902439"/>
                </a:lnTo>
                <a:lnTo>
                  <a:pt x="853095" y="902403"/>
                </a:lnTo>
                <a:close/>
                <a:moveTo>
                  <a:pt x="853169" y="902330"/>
                </a:moveTo>
                <a:lnTo>
                  <a:pt x="853138" y="902361"/>
                </a:lnTo>
                <a:lnTo>
                  <a:pt x="853156" y="902343"/>
                </a:lnTo>
                <a:close/>
                <a:moveTo>
                  <a:pt x="853187" y="902312"/>
                </a:moveTo>
                <a:lnTo>
                  <a:pt x="853187" y="902312"/>
                </a:lnTo>
                <a:lnTo>
                  <a:pt x="853186" y="902313"/>
                </a:lnTo>
                <a:lnTo>
                  <a:pt x="853187" y="902313"/>
                </a:lnTo>
                <a:lnTo>
                  <a:pt x="853184" y="902315"/>
                </a:lnTo>
                <a:lnTo>
                  <a:pt x="853169" y="902330"/>
                </a:lnTo>
                <a:close/>
                <a:moveTo>
                  <a:pt x="853188" y="902312"/>
                </a:moveTo>
                <a:lnTo>
                  <a:pt x="853187" y="902313"/>
                </a:lnTo>
                <a:lnTo>
                  <a:pt x="853187" y="902312"/>
                </a:lnTo>
                <a:close/>
                <a:moveTo>
                  <a:pt x="853202" y="902297"/>
                </a:moveTo>
                <a:lnTo>
                  <a:pt x="853195" y="902304"/>
                </a:lnTo>
                <a:lnTo>
                  <a:pt x="853192" y="902307"/>
                </a:lnTo>
                <a:close/>
                <a:moveTo>
                  <a:pt x="853212" y="902287"/>
                </a:moveTo>
                <a:lnTo>
                  <a:pt x="853194" y="902305"/>
                </a:lnTo>
                <a:lnTo>
                  <a:pt x="853195" y="902304"/>
                </a:lnTo>
                <a:close/>
                <a:moveTo>
                  <a:pt x="853228" y="902271"/>
                </a:moveTo>
                <a:lnTo>
                  <a:pt x="853224" y="902275"/>
                </a:lnTo>
                <a:lnTo>
                  <a:pt x="853202" y="902297"/>
                </a:lnTo>
                <a:close/>
                <a:moveTo>
                  <a:pt x="928824" y="902267"/>
                </a:moveTo>
                <a:lnTo>
                  <a:pt x="926836" y="904107"/>
                </a:lnTo>
                <a:lnTo>
                  <a:pt x="926311" y="904327"/>
                </a:lnTo>
                <a:lnTo>
                  <a:pt x="927696" y="902370"/>
                </a:lnTo>
                <a:close/>
                <a:moveTo>
                  <a:pt x="929588" y="902197"/>
                </a:moveTo>
                <a:lnTo>
                  <a:pt x="923396" y="908447"/>
                </a:lnTo>
                <a:lnTo>
                  <a:pt x="925810" y="905036"/>
                </a:lnTo>
                <a:lnTo>
                  <a:pt x="925976" y="904975"/>
                </a:lnTo>
                <a:lnTo>
                  <a:pt x="929394" y="902214"/>
                </a:lnTo>
                <a:close/>
                <a:moveTo>
                  <a:pt x="930276" y="902133"/>
                </a:moveTo>
                <a:lnTo>
                  <a:pt x="930276" y="902370"/>
                </a:lnTo>
                <a:lnTo>
                  <a:pt x="929686" y="902891"/>
                </a:lnTo>
                <a:lnTo>
                  <a:pt x="929997" y="902159"/>
                </a:lnTo>
                <a:close/>
                <a:moveTo>
                  <a:pt x="957262" y="901701"/>
                </a:moveTo>
                <a:lnTo>
                  <a:pt x="953824" y="907256"/>
                </a:lnTo>
                <a:cubicBezTo>
                  <a:pt x="952104" y="908050"/>
                  <a:pt x="950384" y="908050"/>
                  <a:pt x="950384" y="908050"/>
                </a:cubicBezTo>
                <a:lnTo>
                  <a:pt x="954079" y="904639"/>
                </a:lnTo>
                <a:close/>
                <a:moveTo>
                  <a:pt x="915987" y="901701"/>
                </a:moveTo>
                <a:lnTo>
                  <a:pt x="912416" y="907256"/>
                </a:lnTo>
                <a:cubicBezTo>
                  <a:pt x="910630" y="908050"/>
                  <a:pt x="908844" y="908050"/>
                  <a:pt x="908844" y="908050"/>
                </a:cubicBezTo>
                <a:cubicBezTo>
                  <a:pt x="908844" y="908050"/>
                  <a:pt x="908844" y="908050"/>
                  <a:pt x="909737" y="907256"/>
                </a:cubicBezTo>
                <a:close/>
                <a:moveTo>
                  <a:pt x="957263" y="901700"/>
                </a:moveTo>
                <a:lnTo>
                  <a:pt x="957262" y="901701"/>
                </a:lnTo>
                <a:lnTo>
                  <a:pt x="956403" y="902494"/>
                </a:lnTo>
                <a:lnTo>
                  <a:pt x="954079" y="904639"/>
                </a:lnTo>
                <a:lnTo>
                  <a:pt x="950384" y="908050"/>
                </a:lnTo>
                <a:lnTo>
                  <a:pt x="951244" y="904875"/>
                </a:lnTo>
                <a:lnTo>
                  <a:pt x="957261" y="901701"/>
                </a:lnTo>
                <a:close/>
                <a:moveTo>
                  <a:pt x="854076" y="901700"/>
                </a:moveTo>
                <a:cubicBezTo>
                  <a:pt x="850901" y="904875"/>
                  <a:pt x="850901" y="906463"/>
                  <a:pt x="850901" y="907256"/>
                </a:cubicBezTo>
                <a:lnTo>
                  <a:pt x="849399" y="907632"/>
                </a:lnTo>
                <a:lnTo>
                  <a:pt x="853844" y="907632"/>
                </a:lnTo>
                <a:cubicBezTo>
                  <a:pt x="854699" y="907632"/>
                  <a:pt x="854699" y="907632"/>
                  <a:pt x="854699" y="907632"/>
                </a:cubicBezTo>
                <a:cubicBezTo>
                  <a:pt x="854699" y="907632"/>
                  <a:pt x="852989" y="907632"/>
                  <a:pt x="851280" y="908486"/>
                </a:cubicBezTo>
                <a:lnTo>
                  <a:pt x="848838" y="912755"/>
                </a:lnTo>
                <a:lnTo>
                  <a:pt x="847861" y="913609"/>
                </a:lnTo>
                <a:lnTo>
                  <a:pt x="841024" y="914462"/>
                </a:lnTo>
                <a:lnTo>
                  <a:pt x="847861" y="907632"/>
                </a:lnTo>
                <a:lnTo>
                  <a:pt x="848144" y="907632"/>
                </a:lnTo>
                <a:lnTo>
                  <a:pt x="850901" y="904875"/>
                </a:lnTo>
                <a:cubicBezTo>
                  <a:pt x="852489" y="903288"/>
                  <a:pt x="854076" y="901700"/>
                  <a:pt x="854076" y="901700"/>
                </a:cubicBezTo>
                <a:close/>
                <a:moveTo>
                  <a:pt x="157163" y="901700"/>
                </a:moveTo>
                <a:cubicBezTo>
                  <a:pt x="157163" y="901700"/>
                  <a:pt x="157163" y="901700"/>
                  <a:pt x="157957" y="902494"/>
                </a:cubicBezTo>
                <a:lnTo>
                  <a:pt x="162859" y="907396"/>
                </a:lnTo>
                <a:lnTo>
                  <a:pt x="162719" y="907256"/>
                </a:lnTo>
                <a:cubicBezTo>
                  <a:pt x="161926" y="906463"/>
                  <a:pt x="160338" y="904875"/>
                  <a:pt x="157163" y="901700"/>
                </a:cubicBezTo>
                <a:close/>
                <a:moveTo>
                  <a:pt x="150813" y="901700"/>
                </a:moveTo>
                <a:cubicBezTo>
                  <a:pt x="150813" y="901700"/>
                  <a:pt x="157163" y="908050"/>
                  <a:pt x="157163" y="901700"/>
                </a:cubicBezTo>
                <a:cubicBezTo>
                  <a:pt x="157163" y="908050"/>
                  <a:pt x="157163" y="908050"/>
                  <a:pt x="150813" y="901700"/>
                </a:cubicBezTo>
                <a:close/>
                <a:moveTo>
                  <a:pt x="950913" y="901502"/>
                </a:moveTo>
                <a:cubicBezTo>
                  <a:pt x="950913" y="901502"/>
                  <a:pt x="950913" y="901502"/>
                  <a:pt x="944034" y="908447"/>
                </a:cubicBezTo>
                <a:lnTo>
                  <a:pt x="944034" y="908447"/>
                </a:lnTo>
                <a:close/>
                <a:moveTo>
                  <a:pt x="944034" y="901502"/>
                </a:moveTo>
                <a:lnTo>
                  <a:pt x="941135" y="904429"/>
                </a:lnTo>
                <a:lnTo>
                  <a:pt x="943174" y="902370"/>
                </a:lnTo>
                <a:cubicBezTo>
                  <a:pt x="944034" y="901502"/>
                  <a:pt x="944034" y="901502"/>
                  <a:pt x="944034" y="901502"/>
                </a:cubicBezTo>
                <a:close/>
                <a:moveTo>
                  <a:pt x="944034" y="901502"/>
                </a:moveTo>
                <a:cubicBezTo>
                  <a:pt x="944034" y="901502"/>
                  <a:pt x="944034" y="903238"/>
                  <a:pt x="944034" y="904975"/>
                </a:cubicBezTo>
                <a:cubicBezTo>
                  <a:pt x="942314" y="904975"/>
                  <a:pt x="940594" y="904975"/>
                  <a:pt x="937155" y="908447"/>
                </a:cubicBezTo>
                <a:cubicBezTo>
                  <a:pt x="944034" y="908447"/>
                  <a:pt x="944034" y="901502"/>
                  <a:pt x="944034" y="901502"/>
                </a:cubicBezTo>
                <a:close/>
                <a:moveTo>
                  <a:pt x="937155" y="901502"/>
                </a:moveTo>
                <a:lnTo>
                  <a:pt x="930276" y="904028"/>
                </a:lnTo>
                <a:lnTo>
                  <a:pt x="930276" y="902370"/>
                </a:lnTo>
                <a:close/>
                <a:moveTo>
                  <a:pt x="937155" y="901502"/>
                </a:moveTo>
                <a:lnTo>
                  <a:pt x="936010" y="902658"/>
                </a:lnTo>
                <a:lnTo>
                  <a:pt x="931004" y="907712"/>
                </a:lnTo>
                <a:lnTo>
                  <a:pt x="930276" y="908447"/>
                </a:lnTo>
                <a:lnTo>
                  <a:pt x="930276" y="907874"/>
                </a:lnTo>
                <a:lnTo>
                  <a:pt x="930276" y="906553"/>
                </a:lnTo>
                <a:lnTo>
                  <a:pt x="936394" y="902061"/>
                </a:lnTo>
                <a:close/>
                <a:moveTo>
                  <a:pt x="854328" y="901172"/>
                </a:moveTo>
                <a:lnTo>
                  <a:pt x="853212" y="902287"/>
                </a:lnTo>
                <a:lnTo>
                  <a:pt x="853224" y="902275"/>
                </a:lnTo>
                <a:lnTo>
                  <a:pt x="853231" y="902268"/>
                </a:lnTo>
                <a:lnTo>
                  <a:pt x="853228" y="902271"/>
                </a:lnTo>
                <a:close/>
                <a:moveTo>
                  <a:pt x="854438" y="901062"/>
                </a:moveTo>
                <a:lnTo>
                  <a:pt x="854438" y="901062"/>
                </a:lnTo>
                <a:lnTo>
                  <a:pt x="854439" y="901062"/>
                </a:lnTo>
                <a:close/>
                <a:moveTo>
                  <a:pt x="170657" y="900907"/>
                </a:moveTo>
                <a:lnTo>
                  <a:pt x="170912" y="901162"/>
                </a:lnTo>
                <a:lnTo>
                  <a:pt x="171233" y="901319"/>
                </a:lnTo>
                <a:lnTo>
                  <a:pt x="171133" y="901145"/>
                </a:lnTo>
                <a:lnTo>
                  <a:pt x="170997" y="900907"/>
                </a:lnTo>
                <a:close/>
                <a:moveTo>
                  <a:pt x="191453" y="900801"/>
                </a:moveTo>
                <a:cubicBezTo>
                  <a:pt x="191453" y="900801"/>
                  <a:pt x="193162" y="900801"/>
                  <a:pt x="194872" y="900801"/>
                </a:cubicBezTo>
                <a:lnTo>
                  <a:pt x="197435" y="900801"/>
                </a:lnTo>
                <a:lnTo>
                  <a:pt x="198290" y="900801"/>
                </a:lnTo>
                <a:cubicBezTo>
                  <a:pt x="198290" y="900801"/>
                  <a:pt x="198290" y="907632"/>
                  <a:pt x="198290" y="907632"/>
                </a:cubicBezTo>
                <a:cubicBezTo>
                  <a:pt x="191453" y="900801"/>
                  <a:pt x="198290" y="900801"/>
                  <a:pt x="191453" y="900801"/>
                </a:cubicBezTo>
                <a:close/>
                <a:moveTo>
                  <a:pt x="177777" y="900801"/>
                </a:moveTo>
                <a:cubicBezTo>
                  <a:pt x="177777" y="900801"/>
                  <a:pt x="177777" y="900801"/>
                  <a:pt x="184615" y="900801"/>
                </a:cubicBezTo>
                <a:cubicBezTo>
                  <a:pt x="177777" y="900801"/>
                  <a:pt x="184615" y="907632"/>
                  <a:pt x="177777" y="900801"/>
                </a:cubicBezTo>
                <a:close/>
                <a:moveTo>
                  <a:pt x="845810" y="900118"/>
                </a:moveTo>
                <a:lnTo>
                  <a:pt x="847861" y="900801"/>
                </a:lnTo>
                <a:lnTo>
                  <a:pt x="845265" y="901172"/>
                </a:lnTo>
                <a:lnTo>
                  <a:pt x="847490" y="901172"/>
                </a:lnTo>
                <a:lnTo>
                  <a:pt x="847861" y="900801"/>
                </a:lnTo>
                <a:lnTo>
                  <a:pt x="848047" y="901172"/>
                </a:lnTo>
                <a:lnTo>
                  <a:pt x="848123" y="901172"/>
                </a:lnTo>
                <a:lnTo>
                  <a:pt x="848072" y="901224"/>
                </a:lnTo>
                <a:lnTo>
                  <a:pt x="848621" y="902319"/>
                </a:lnTo>
                <a:lnTo>
                  <a:pt x="848275" y="904734"/>
                </a:lnTo>
                <a:lnTo>
                  <a:pt x="847861" y="904900"/>
                </a:lnTo>
                <a:lnTo>
                  <a:pt x="842279" y="907130"/>
                </a:lnTo>
                <a:lnTo>
                  <a:pt x="841376" y="908051"/>
                </a:lnTo>
                <a:lnTo>
                  <a:pt x="841959" y="907258"/>
                </a:lnTo>
                <a:lnTo>
                  <a:pt x="841024" y="907632"/>
                </a:lnTo>
                <a:cubicBezTo>
                  <a:pt x="841024" y="907632"/>
                  <a:pt x="841024" y="907632"/>
                  <a:pt x="841879" y="906778"/>
                </a:cubicBezTo>
                <a:lnTo>
                  <a:pt x="843514" y="905144"/>
                </a:lnTo>
                <a:lnTo>
                  <a:pt x="843906" y="904611"/>
                </a:lnTo>
                <a:lnTo>
                  <a:pt x="842503" y="902705"/>
                </a:lnTo>
                <a:lnTo>
                  <a:pt x="841024" y="907632"/>
                </a:lnTo>
                <a:lnTo>
                  <a:pt x="841855" y="901824"/>
                </a:lnTo>
                <a:lnTo>
                  <a:pt x="841376" y="901172"/>
                </a:lnTo>
                <a:lnTo>
                  <a:pt x="842964" y="901172"/>
                </a:lnTo>
                <a:lnTo>
                  <a:pt x="843167" y="900496"/>
                </a:lnTo>
                <a:close/>
                <a:moveTo>
                  <a:pt x="847041" y="899709"/>
                </a:moveTo>
                <a:lnTo>
                  <a:pt x="847861" y="900801"/>
                </a:lnTo>
                <a:lnTo>
                  <a:pt x="846546" y="900013"/>
                </a:lnTo>
                <a:lnTo>
                  <a:pt x="847006" y="899948"/>
                </a:lnTo>
                <a:close/>
                <a:moveTo>
                  <a:pt x="917788" y="899676"/>
                </a:moveTo>
                <a:lnTo>
                  <a:pt x="916782" y="900808"/>
                </a:lnTo>
                <a:lnTo>
                  <a:pt x="915989" y="901700"/>
                </a:lnTo>
                <a:close/>
                <a:moveTo>
                  <a:pt x="170185" y="899486"/>
                </a:moveTo>
                <a:lnTo>
                  <a:pt x="170347" y="900597"/>
                </a:lnTo>
                <a:lnTo>
                  <a:pt x="170525" y="900775"/>
                </a:lnTo>
                <a:lnTo>
                  <a:pt x="170957" y="900837"/>
                </a:lnTo>
                <a:close/>
                <a:moveTo>
                  <a:pt x="856025" y="899477"/>
                </a:moveTo>
                <a:lnTo>
                  <a:pt x="855952" y="899550"/>
                </a:lnTo>
                <a:lnTo>
                  <a:pt x="855918" y="899584"/>
                </a:lnTo>
                <a:close/>
                <a:moveTo>
                  <a:pt x="845530" y="899404"/>
                </a:moveTo>
                <a:lnTo>
                  <a:pt x="846546" y="900013"/>
                </a:lnTo>
                <a:lnTo>
                  <a:pt x="845810" y="900118"/>
                </a:lnTo>
                <a:lnTo>
                  <a:pt x="845297" y="899948"/>
                </a:lnTo>
                <a:close/>
                <a:moveTo>
                  <a:pt x="856166" y="899336"/>
                </a:moveTo>
                <a:lnTo>
                  <a:pt x="856092" y="899411"/>
                </a:lnTo>
                <a:lnTo>
                  <a:pt x="856025" y="899477"/>
                </a:lnTo>
                <a:close/>
                <a:moveTo>
                  <a:pt x="856328" y="899174"/>
                </a:moveTo>
                <a:lnTo>
                  <a:pt x="856270" y="899233"/>
                </a:lnTo>
                <a:lnTo>
                  <a:pt x="856166" y="899336"/>
                </a:lnTo>
                <a:close/>
                <a:moveTo>
                  <a:pt x="843588" y="899094"/>
                </a:moveTo>
                <a:lnTo>
                  <a:pt x="843167" y="900496"/>
                </a:lnTo>
                <a:lnTo>
                  <a:pt x="841024" y="900801"/>
                </a:lnTo>
                <a:cubicBezTo>
                  <a:pt x="844443" y="897386"/>
                  <a:pt x="844443" y="897386"/>
                  <a:pt x="843588" y="899094"/>
                </a:cubicBezTo>
                <a:close/>
                <a:moveTo>
                  <a:pt x="189402" y="898752"/>
                </a:moveTo>
                <a:lnTo>
                  <a:pt x="191453" y="900801"/>
                </a:lnTo>
                <a:cubicBezTo>
                  <a:pt x="191453" y="900801"/>
                  <a:pt x="191453" y="900801"/>
                  <a:pt x="190598" y="899948"/>
                </a:cubicBezTo>
                <a:close/>
                <a:moveTo>
                  <a:pt x="842286" y="898595"/>
                </a:moveTo>
                <a:lnTo>
                  <a:pt x="841024" y="900801"/>
                </a:lnTo>
                <a:lnTo>
                  <a:pt x="841024" y="898938"/>
                </a:lnTo>
                <a:close/>
                <a:moveTo>
                  <a:pt x="927353" y="898580"/>
                </a:moveTo>
                <a:lnTo>
                  <a:pt x="926406" y="900237"/>
                </a:lnTo>
                <a:lnTo>
                  <a:pt x="922965" y="901098"/>
                </a:lnTo>
                <a:lnTo>
                  <a:pt x="922933" y="901106"/>
                </a:lnTo>
                <a:lnTo>
                  <a:pt x="922991" y="901073"/>
                </a:lnTo>
                <a:lnTo>
                  <a:pt x="922991" y="901073"/>
                </a:lnTo>
                <a:close/>
                <a:moveTo>
                  <a:pt x="852265" y="897842"/>
                </a:moveTo>
                <a:lnTo>
                  <a:pt x="850231" y="899989"/>
                </a:lnTo>
                <a:lnTo>
                  <a:pt x="853877" y="900919"/>
                </a:lnTo>
                <a:lnTo>
                  <a:pt x="854301" y="900858"/>
                </a:lnTo>
                <a:close/>
                <a:moveTo>
                  <a:pt x="950913" y="896872"/>
                </a:moveTo>
                <a:lnTo>
                  <a:pt x="950913" y="900634"/>
                </a:lnTo>
                <a:cubicBezTo>
                  <a:pt x="950913" y="901502"/>
                  <a:pt x="950913" y="901502"/>
                  <a:pt x="950913" y="901502"/>
                </a:cubicBezTo>
                <a:lnTo>
                  <a:pt x="945910" y="904028"/>
                </a:lnTo>
                <a:lnTo>
                  <a:pt x="944034" y="901502"/>
                </a:lnTo>
                <a:lnTo>
                  <a:pt x="950120" y="897406"/>
                </a:lnTo>
                <a:close/>
                <a:moveTo>
                  <a:pt x="963613" y="894557"/>
                </a:moveTo>
                <a:cubicBezTo>
                  <a:pt x="963613" y="894557"/>
                  <a:pt x="962025" y="896343"/>
                  <a:pt x="960438" y="897236"/>
                </a:cubicBezTo>
                <a:lnTo>
                  <a:pt x="960009" y="896874"/>
                </a:lnTo>
                <a:close/>
                <a:moveTo>
                  <a:pt x="922338" y="894557"/>
                </a:moveTo>
                <a:lnTo>
                  <a:pt x="917788" y="899676"/>
                </a:lnTo>
                <a:lnTo>
                  <a:pt x="919163" y="898129"/>
                </a:lnTo>
                <a:cubicBezTo>
                  <a:pt x="920750" y="896343"/>
                  <a:pt x="922338" y="894557"/>
                  <a:pt x="922338" y="894557"/>
                </a:cubicBezTo>
                <a:close/>
                <a:moveTo>
                  <a:pt x="915988" y="894557"/>
                </a:moveTo>
                <a:cubicBezTo>
                  <a:pt x="915988" y="894557"/>
                  <a:pt x="915988" y="894557"/>
                  <a:pt x="915988" y="895450"/>
                </a:cubicBezTo>
                <a:lnTo>
                  <a:pt x="915988" y="901700"/>
                </a:lnTo>
                <a:lnTo>
                  <a:pt x="915989" y="901700"/>
                </a:lnTo>
                <a:lnTo>
                  <a:pt x="915991" y="901700"/>
                </a:lnTo>
                <a:lnTo>
                  <a:pt x="919163" y="901700"/>
                </a:lnTo>
                <a:lnTo>
                  <a:pt x="922338" y="901700"/>
                </a:lnTo>
                <a:cubicBezTo>
                  <a:pt x="919163" y="901700"/>
                  <a:pt x="917576" y="903288"/>
                  <a:pt x="916782" y="904081"/>
                </a:cubicBezTo>
                <a:lnTo>
                  <a:pt x="915988" y="901701"/>
                </a:lnTo>
                <a:lnTo>
                  <a:pt x="915987" y="901701"/>
                </a:lnTo>
                <a:lnTo>
                  <a:pt x="912813" y="901701"/>
                </a:lnTo>
                <a:cubicBezTo>
                  <a:pt x="912813" y="901701"/>
                  <a:pt x="912813" y="901701"/>
                  <a:pt x="909638" y="901701"/>
                </a:cubicBezTo>
                <a:cubicBezTo>
                  <a:pt x="915988" y="894557"/>
                  <a:pt x="915988" y="894557"/>
                  <a:pt x="915988" y="894557"/>
                </a:cubicBezTo>
                <a:close/>
                <a:moveTo>
                  <a:pt x="950913" y="894557"/>
                </a:moveTo>
                <a:lnTo>
                  <a:pt x="952532" y="895782"/>
                </a:lnTo>
                <a:lnTo>
                  <a:pt x="950913" y="896872"/>
                </a:lnTo>
                <a:close/>
                <a:moveTo>
                  <a:pt x="944034" y="894557"/>
                </a:moveTo>
                <a:cubicBezTo>
                  <a:pt x="944034" y="894557"/>
                  <a:pt x="944034" y="894557"/>
                  <a:pt x="944894" y="894557"/>
                </a:cubicBezTo>
                <a:lnTo>
                  <a:pt x="949406" y="894557"/>
                </a:lnTo>
                <a:lnTo>
                  <a:pt x="950053" y="894557"/>
                </a:lnTo>
                <a:lnTo>
                  <a:pt x="950120" y="894557"/>
                </a:lnTo>
                <a:lnTo>
                  <a:pt x="950913" y="894557"/>
                </a:lnTo>
                <a:lnTo>
                  <a:pt x="950120" y="895157"/>
                </a:lnTo>
                <a:lnTo>
                  <a:pt x="947474" y="897161"/>
                </a:lnTo>
                <a:lnTo>
                  <a:pt x="947229" y="896976"/>
                </a:lnTo>
                <a:close/>
                <a:moveTo>
                  <a:pt x="937155" y="894557"/>
                </a:moveTo>
                <a:cubicBezTo>
                  <a:pt x="937155" y="894557"/>
                  <a:pt x="937155" y="894557"/>
                  <a:pt x="930276" y="901502"/>
                </a:cubicBezTo>
                <a:lnTo>
                  <a:pt x="929997" y="902159"/>
                </a:lnTo>
                <a:lnTo>
                  <a:pt x="929588" y="902197"/>
                </a:lnTo>
                <a:lnTo>
                  <a:pt x="930275" y="901503"/>
                </a:lnTo>
                <a:lnTo>
                  <a:pt x="929394" y="902214"/>
                </a:lnTo>
                <a:lnTo>
                  <a:pt x="928824" y="902267"/>
                </a:lnTo>
                <a:close/>
                <a:moveTo>
                  <a:pt x="157727" y="894327"/>
                </a:moveTo>
                <a:lnTo>
                  <a:pt x="158293" y="898283"/>
                </a:lnTo>
                <a:lnTo>
                  <a:pt x="161056" y="900091"/>
                </a:lnTo>
                <a:lnTo>
                  <a:pt x="163896" y="900496"/>
                </a:lnTo>
                <a:lnTo>
                  <a:pt x="163734" y="900334"/>
                </a:lnTo>
                <a:lnTo>
                  <a:pt x="160272" y="896872"/>
                </a:lnTo>
                <a:lnTo>
                  <a:pt x="159552" y="896152"/>
                </a:lnTo>
                <a:close/>
                <a:moveTo>
                  <a:pt x="861215" y="894292"/>
                </a:moveTo>
                <a:lnTo>
                  <a:pt x="860682" y="894825"/>
                </a:lnTo>
                <a:lnTo>
                  <a:pt x="859885" y="895622"/>
                </a:lnTo>
                <a:lnTo>
                  <a:pt x="859486" y="896020"/>
                </a:lnTo>
                <a:lnTo>
                  <a:pt x="858155" y="897350"/>
                </a:lnTo>
                <a:lnTo>
                  <a:pt x="856328" y="899174"/>
                </a:lnTo>
                <a:lnTo>
                  <a:pt x="856622" y="898880"/>
                </a:lnTo>
                <a:lnTo>
                  <a:pt x="855028" y="900473"/>
                </a:lnTo>
                <a:lnTo>
                  <a:pt x="855028" y="900473"/>
                </a:lnTo>
                <a:lnTo>
                  <a:pt x="855952" y="899550"/>
                </a:lnTo>
                <a:lnTo>
                  <a:pt x="856092" y="899411"/>
                </a:lnTo>
                <a:lnTo>
                  <a:pt x="856270" y="899233"/>
                </a:lnTo>
                <a:lnTo>
                  <a:pt x="858155" y="897350"/>
                </a:lnTo>
                <a:lnTo>
                  <a:pt x="859885" y="895622"/>
                </a:lnTo>
                <a:close/>
                <a:moveTo>
                  <a:pt x="858680" y="894292"/>
                </a:moveTo>
                <a:lnTo>
                  <a:pt x="855830" y="894745"/>
                </a:lnTo>
                <a:lnTo>
                  <a:pt x="855768" y="894794"/>
                </a:lnTo>
                <a:lnTo>
                  <a:pt x="859286" y="894292"/>
                </a:lnTo>
                <a:close/>
                <a:moveTo>
                  <a:pt x="164381" y="894282"/>
                </a:moveTo>
                <a:lnTo>
                  <a:pt x="164439" y="894689"/>
                </a:lnTo>
                <a:lnTo>
                  <a:pt x="167482" y="897732"/>
                </a:lnTo>
                <a:lnTo>
                  <a:pt x="169219" y="899469"/>
                </a:lnTo>
                <a:lnTo>
                  <a:pt x="166953" y="896690"/>
                </a:lnTo>
                <a:lnTo>
                  <a:pt x="166152" y="894530"/>
                </a:lnTo>
                <a:lnTo>
                  <a:pt x="167126" y="894666"/>
                </a:lnTo>
                <a:lnTo>
                  <a:pt x="166108" y="894412"/>
                </a:lnTo>
                <a:lnTo>
                  <a:pt x="166152" y="894530"/>
                </a:lnTo>
                <a:close/>
                <a:moveTo>
                  <a:pt x="163975" y="894225"/>
                </a:moveTo>
                <a:lnTo>
                  <a:pt x="164109" y="894359"/>
                </a:lnTo>
                <a:lnTo>
                  <a:pt x="164146" y="894249"/>
                </a:lnTo>
                <a:close/>
                <a:moveTo>
                  <a:pt x="902562" y="893971"/>
                </a:moveTo>
                <a:lnTo>
                  <a:pt x="902136" y="894715"/>
                </a:lnTo>
                <a:lnTo>
                  <a:pt x="901700" y="895478"/>
                </a:lnTo>
                <a:lnTo>
                  <a:pt x="899144" y="899948"/>
                </a:lnTo>
                <a:cubicBezTo>
                  <a:pt x="897434" y="900801"/>
                  <a:pt x="895725" y="900801"/>
                  <a:pt x="895725" y="900801"/>
                </a:cubicBezTo>
                <a:cubicBezTo>
                  <a:pt x="895725" y="900801"/>
                  <a:pt x="897434" y="899094"/>
                  <a:pt x="899144" y="897386"/>
                </a:cubicBezTo>
                <a:lnTo>
                  <a:pt x="901700" y="894832"/>
                </a:lnTo>
                <a:lnTo>
                  <a:pt x="901817" y="894715"/>
                </a:lnTo>
                <a:close/>
                <a:moveTo>
                  <a:pt x="875212" y="893971"/>
                </a:moveTo>
                <a:cubicBezTo>
                  <a:pt x="875212" y="893971"/>
                  <a:pt x="875212" y="895679"/>
                  <a:pt x="875212" y="897386"/>
                </a:cubicBezTo>
                <a:lnTo>
                  <a:pt x="875212" y="898069"/>
                </a:lnTo>
                <a:lnTo>
                  <a:pt x="868374" y="900801"/>
                </a:lnTo>
                <a:cubicBezTo>
                  <a:pt x="868374" y="900801"/>
                  <a:pt x="875212" y="893971"/>
                  <a:pt x="875212" y="893971"/>
                </a:cubicBezTo>
                <a:close/>
                <a:moveTo>
                  <a:pt x="875212" y="893971"/>
                </a:moveTo>
                <a:cubicBezTo>
                  <a:pt x="875212" y="893971"/>
                  <a:pt x="875212" y="893971"/>
                  <a:pt x="882049" y="893971"/>
                </a:cubicBezTo>
                <a:cubicBezTo>
                  <a:pt x="875212" y="900801"/>
                  <a:pt x="875212" y="900801"/>
                  <a:pt x="875212" y="900801"/>
                </a:cubicBezTo>
                <a:lnTo>
                  <a:pt x="875212" y="898069"/>
                </a:lnTo>
                <a:lnTo>
                  <a:pt x="876921" y="897386"/>
                </a:lnTo>
                <a:cubicBezTo>
                  <a:pt x="878630" y="895679"/>
                  <a:pt x="878630" y="893971"/>
                  <a:pt x="875212" y="893971"/>
                </a:cubicBezTo>
                <a:close/>
                <a:moveTo>
                  <a:pt x="868374" y="893971"/>
                </a:moveTo>
                <a:cubicBezTo>
                  <a:pt x="868374" y="893971"/>
                  <a:pt x="866665" y="895679"/>
                  <a:pt x="864955" y="896532"/>
                </a:cubicBezTo>
                <a:lnTo>
                  <a:pt x="864272" y="896020"/>
                </a:lnTo>
                <a:close/>
                <a:moveTo>
                  <a:pt x="847861" y="893971"/>
                </a:moveTo>
                <a:cubicBezTo>
                  <a:pt x="847861" y="893971"/>
                  <a:pt x="846152" y="895679"/>
                  <a:pt x="845297" y="897386"/>
                </a:cubicBezTo>
                <a:lnTo>
                  <a:pt x="845996" y="898318"/>
                </a:lnTo>
                <a:lnTo>
                  <a:pt x="845530" y="899404"/>
                </a:lnTo>
                <a:lnTo>
                  <a:pt x="843588" y="898240"/>
                </a:lnTo>
                <a:lnTo>
                  <a:pt x="842286" y="898595"/>
                </a:lnTo>
                <a:lnTo>
                  <a:pt x="844443" y="894825"/>
                </a:lnTo>
                <a:cubicBezTo>
                  <a:pt x="846152" y="893971"/>
                  <a:pt x="847861" y="893971"/>
                  <a:pt x="847861" y="893971"/>
                </a:cubicBezTo>
                <a:close/>
                <a:moveTo>
                  <a:pt x="847861" y="893971"/>
                </a:moveTo>
                <a:lnTo>
                  <a:pt x="847041" y="899709"/>
                </a:lnTo>
                <a:lnTo>
                  <a:pt x="845996" y="898318"/>
                </a:lnTo>
                <a:close/>
                <a:moveTo>
                  <a:pt x="184615" y="893971"/>
                </a:moveTo>
                <a:lnTo>
                  <a:pt x="189402" y="898752"/>
                </a:lnTo>
                <a:lnTo>
                  <a:pt x="188034" y="897386"/>
                </a:lnTo>
                <a:cubicBezTo>
                  <a:pt x="186325" y="895679"/>
                  <a:pt x="184615" y="893971"/>
                  <a:pt x="184615" y="893971"/>
                </a:cubicBezTo>
                <a:close/>
                <a:moveTo>
                  <a:pt x="938351" y="893349"/>
                </a:moveTo>
                <a:lnTo>
                  <a:pt x="938105" y="893597"/>
                </a:lnTo>
                <a:lnTo>
                  <a:pt x="937155" y="894557"/>
                </a:lnTo>
                <a:close/>
                <a:moveTo>
                  <a:pt x="946933" y="891629"/>
                </a:moveTo>
                <a:lnTo>
                  <a:pt x="944894" y="893688"/>
                </a:lnTo>
                <a:cubicBezTo>
                  <a:pt x="944034" y="894557"/>
                  <a:pt x="944034" y="894557"/>
                  <a:pt x="944034" y="894557"/>
                </a:cubicBezTo>
                <a:close/>
                <a:moveTo>
                  <a:pt x="152575" y="891183"/>
                </a:moveTo>
                <a:lnTo>
                  <a:pt x="152678" y="891223"/>
                </a:lnTo>
                <a:cubicBezTo>
                  <a:pt x="155178" y="892969"/>
                  <a:pt x="156845" y="894715"/>
                  <a:pt x="156845" y="894715"/>
                </a:cubicBezTo>
                <a:cubicBezTo>
                  <a:pt x="156845" y="894715"/>
                  <a:pt x="156845" y="894715"/>
                  <a:pt x="156845" y="895588"/>
                </a:cubicBezTo>
                <a:lnTo>
                  <a:pt x="156845" y="897334"/>
                </a:lnTo>
                <a:close/>
                <a:moveTo>
                  <a:pt x="922830" y="887980"/>
                </a:moveTo>
                <a:lnTo>
                  <a:pt x="922100" y="892920"/>
                </a:lnTo>
                <a:cubicBezTo>
                  <a:pt x="921227" y="893763"/>
                  <a:pt x="919480" y="893763"/>
                  <a:pt x="915988" y="893763"/>
                </a:cubicBezTo>
                <a:cubicBezTo>
                  <a:pt x="919480" y="893763"/>
                  <a:pt x="921227" y="892076"/>
                  <a:pt x="922100" y="890390"/>
                </a:cubicBezTo>
                <a:lnTo>
                  <a:pt x="922694" y="888096"/>
                </a:lnTo>
                <a:close/>
                <a:moveTo>
                  <a:pt x="150178" y="887730"/>
                </a:moveTo>
                <a:lnTo>
                  <a:pt x="152575" y="891183"/>
                </a:lnTo>
                <a:lnTo>
                  <a:pt x="151409" y="890739"/>
                </a:lnTo>
                <a:close/>
                <a:moveTo>
                  <a:pt x="150178" y="887730"/>
                </a:moveTo>
                <a:cubicBezTo>
                  <a:pt x="156845" y="887730"/>
                  <a:pt x="156845" y="894715"/>
                  <a:pt x="156845" y="894715"/>
                </a:cubicBezTo>
                <a:cubicBezTo>
                  <a:pt x="156845" y="894715"/>
                  <a:pt x="150178" y="887730"/>
                  <a:pt x="150178" y="887730"/>
                </a:cubicBezTo>
                <a:close/>
                <a:moveTo>
                  <a:pt x="881298" y="887684"/>
                </a:moveTo>
                <a:lnTo>
                  <a:pt x="878682" y="888207"/>
                </a:lnTo>
                <a:lnTo>
                  <a:pt x="874735" y="893733"/>
                </a:lnTo>
                <a:lnTo>
                  <a:pt x="874741" y="893736"/>
                </a:lnTo>
                <a:lnTo>
                  <a:pt x="878153" y="890587"/>
                </a:lnTo>
                <a:close/>
                <a:moveTo>
                  <a:pt x="964672" y="887611"/>
                </a:moveTo>
                <a:cubicBezTo>
                  <a:pt x="964672" y="887611"/>
                  <a:pt x="962952" y="889348"/>
                  <a:pt x="961232" y="891084"/>
                </a:cubicBezTo>
                <a:lnTo>
                  <a:pt x="959322" y="893013"/>
                </a:lnTo>
                <a:lnTo>
                  <a:pt x="959942" y="892548"/>
                </a:lnTo>
                <a:cubicBezTo>
                  <a:pt x="960240" y="892771"/>
                  <a:pt x="960041" y="893664"/>
                  <a:pt x="959644" y="894557"/>
                </a:cubicBezTo>
                <a:lnTo>
                  <a:pt x="958728" y="895794"/>
                </a:lnTo>
                <a:lnTo>
                  <a:pt x="957513" y="894768"/>
                </a:lnTo>
                <a:lnTo>
                  <a:pt x="957396" y="894857"/>
                </a:lnTo>
                <a:lnTo>
                  <a:pt x="958156" y="896566"/>
                </a:lnTo>
                <a:lnTo>
                  <a:pt x="958728" y="895794"/>
                </a:lnTo>
                <a:lnTo>
                  <a:pt x="960009" y="896874"/>
                </a:lnTo>
                <a:lnTo>
                  <a:pt x="958057" y="898129"/>
                </a:lnTo>
                <a:lnTo>
                  <a:pt x="957307" y="901502"/>
                </a:lnTo>
                <a:lnTo>
                  <a:pt x="957263" y="901701"/>
                </a:lnTo>
                <a:lnTo>
                  <a:pt x="957263" y="901700"/>
                </a:lnTo>
                <a:lnTo>
                  <a:pt x="957263" y="901502"/>
                </a:lnTo>
                <a:lnTo>
                  <a:pt x="957263" y="898129"/>
                </a:lnTo>
                <a:lnTo>
                  <a:pt x="957263" y="894958"/>
                </a:lnTo>
                <a:lnTo>
                  <a:pt x="954353" y="897161"/>
                </a:lnTo>
                <a:lnTo>
                  <a:pt x="952532" y="895782"/>
                </a:lnTo>
                <a:lnTo>
                  <a:pt x="954353" y="894557"/>
                </a:lnTo>
                <a:lnTo>
                  <a:pt x="962663" y="888963"/>
                </a:lnTo>
                <a:close/>
                <a:moveTo>
                  <a:pt x="950913" y="887611"/>
                </a:moveTo>
                <a:cubicBezTo>
                  <a:pt x="950913" y="887611"/>
                  <a:pt x="949193" y="889348"/>
                  <a:pt x="947474" y="891084"/>
                </a:cubicBezTo>
                <a:lnTo>
                  <a:pt x="946933" y="891629"/>
                </a:lnTo>
                <a:close/>
                <a:moveTo>
                  <a:pt x="944034" y="887611"/>
                </a:moveTo>
                <a:lnTo>
                  <a:pt x="947473" y="887611"/>
                </a:lnTo>
                <a:cubicBezTo>
                  <a:pt x="945754" y="889348"/>
                  <a:pt x="944034" y="891084"/>
                  <a:pt x="944034" y="894557"/>
                </a:cubicBezTo>
                <a:lnTo>
                  <a:pt x="946463" y="897827"/>
                </a:lnTo>
                <a:lnTo>
                  <a:pt x="946614" y="898029"/>
                </a:lnTo>
                <a:cubicBezTo>
                  <a:pt x="947474" y="898029"/>
                  <a:pt x="947474" y="898029"/>
                  <a:pt x="944034" y="901502"/>
                </a:cubicBezTo>
                <a:cubicBezTo>
                  <a:pt x="937155" y="901502"/>
                  <a:pt x="937155" y="908447"/>
                  <a:pt x="937155" y="908447"/>
                </a:cubicBezTo>
                <a:cubicBezTo>
                  <a:pt x="937155" y="908447"/>
                  <a:pt x="937155" y="908447"/>
                  <a:pt x="936295" y="909316"/>
                </a:cubicBezTo>
                <a:lnTo>
                  <a:pt x="935051" y="910571"/>
                </a:lnTo>
                <a:lnTo>
                  <a:pt x="931259" y="914400"/>
                </a:lnTo>
                <a:lnTo>
                  <a:pt x="931864" y="914400"/>
                </a:lnTo>
                <a:lnTo>
                  <a:pt x="931864" y="915164"/>
                </a:lnTo>
                <a:lnTo>
                  <a:pt x="936295" y="914524"/>
                </a:lnTo>
                <a:cubicBezTo>
                  <a:pt x="937155" y="913656"/>
                  <a:pt x="937155" y="911920"/>
                  <a:pt x="937155" y="908447"/>
                </a:cubicBezTo>
                <a:cubicBezTo>
                  <a:pt x="937155" y="908447"/>
                  <a:pt x="938875" y="908447"/>
                  <a:pt x="939735" y="908447"/>
                </a:cubicBezTo>
                <a:lnTo>
                  <a:pt x="943174" y="908447"/>
                </a:lnTo>
                <a:lnTo>
                  <a:pt x="943181" y="908447"/>
                </a:lnTo>
                <a:lnTo>
                  <a:pt x="943504" y="908050"/>
                </a:lnTo>
                <a:lnTo>
                  <a:pt x="943827" y="908447"/>
                </a:lnTo>
                <a:lnTo>
                  <a:pt x="944034" y="908447"/>
                </a:lnTo>
                <a:lnTo>
                  <a:pt x="943920" y="908562"/>
                </a:lnTo>
                <a:lnTo>
                  <a:pt x="946084" y="911225"/>
                </a:lnTo>
                <a:cubicBezTo>
                  <a:pt x="945224" y="912813"/>
                  <a:pt x="943504" y="914400"/>
                  <a:pt x="943504" y="914400"/>
                </a:cubicBezTo>
                <a:lnTo>
                  <a:pt x="941086" y="911424"/>
                </a:lnTo>
                <a:lnTo>
                  <a:pt x="937155" y="915393"/>
                </a:lnTo>
                <a:lnTo>
                  <a:pt x="935832" y="915393"/>
                </a:lnTo>
                <a:lnTo>
                  <a:pt x="933451" y="918369"/>
                </a:lnTo>
                <a:cubicBezTo>
                  <a:pt x="931864" y="920354"/>
                  <a:pt x="930276" y="922338"/>
                  <a:pt x="930276" y="922338"/>
                </a:cubicBezTo>
                <a:cubicBezTo>
                  <a:pt x="930276" y="922338"/>
                  <a:pt x="930276" y="920354"/>
                  <a:pt x="931070" y="918369"/>
                </a:cubicBezTo>
                <a:lnTo>
                  <a:pt x="935237" y="915393"/>
                </a:lnTo>
                <a:lnTo>
                  <a:pt x="931864" y="915393"/>
                </a:lnTo>
                <a:lnTo>
                  <a:pt x="931864" y="915988"/>
                </a:lnTo>
                <a:lnTo>
                  <a:pt x="930276" y="915988"/>
                </a:lnTo>
                <a:lnTo>
                  <a:pt x="930276" y="918369"/>
                </a:lnTo>
                <a:cubicBezTo>
                  <a:pt x="930276" y="920354"/>
                  <a:pt x="930276" y="922338"/>
                  <a:pt x="930276" y="922338"/>
                </a:cubicBezTo>
                <a:lnTo>
                  <a:pt x="929482" y="922338"/>
                </a:lnTo>
                <a:lnTo>
                  <a:pt x="926307" y="922338"/>
                </a:lnTo>
                <a:cubicBezTo>
                  <a:pt x="926307" y="922338"/>
                  <a:pt x="926307" y="922338"/>
                  <a:pt x="922338" y="922338"/>
                </a:cubicBezTo>
                <a:cubicBezTo>
                  <a:pt x="926307" y="922338"/>
                  <a:pt x="928292" y="920354"/>
                  <a:pt x="929284" y="918369"/>
                </a:cubicBezTo>
                <a:lnTo>
                  <a:pt x="930067" y="915235"/>
                </a:lnTo>
                <a:lnTo>
                  <a:pt x="927524" y="913309"/>
                </a:lnTo>
                <a:lnTo>
                  <a:pt x="930276" y="908448"/>
                </a:lnTo>
                <a:lnTo>
                  <a:pt x="930276" y="908448"/>
                </a:lnTo>
                <a:lnTo>
                  <a:pt x="930276" y="908447"/>
                </a:lnTo>
                <a:cubicBezTo>
                  <a:pt x="937155" y="908447"/>
                  <a:pt x="937155" y="908447"/>
                  <a:pt x="937155" y="901502"/>
                </a:cubicBezTo>
                <a:lnTo>
                  <a:pt x="930276" y="902133"/>
                </a:lnTo>
                <a:lnTo>
                  <a:pt x="930276" y="901502"/>
                </a:lnTo>
                <a:cubicBezTo>
                  <a:pt x="931996" y="899766"/>
                  <a:pt x="933716" y="898029"/>
                  <a:pt x="937155" y="894557"/>
                </a:cubicBezTo>
                <a:cubicBezTo>
                  <a:pt x="937155" y="894557"/>
                  <a:pt x="937155" y="894557"/>
                  <a:pt x="938015" y="893688"/>
                </a:cubicBezTo>
                <a:lnTo>
                  <a:pt x="938105" y="893597"/>
                </a:lnTo>
                <a:lnTo>
                  <a:pt x="943174" y="888479"/>
                </a:ln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868363" y="887413"/>
                </a:moveTo>
                <a:lnTo>
                  <a:pt x="868363" y="889794"/>
                </a:lnTo>
                <a:lnTo>
                  <a:pt x="868363" y="890588"/>
                </a:lnTo>
                <a:cubicBezTo>
                  <a:pt x="866776" y="892176"/>
                  <a:pt x="865188" y="893763"/>
                  <a:pt x="868363" y="893763"/>
                </a:cubicBezTo>
                <a:cubicBezTo>
                  <a:pt x="862013" y="893763"/>
                  <a:pt x="868363" y="887413"/>
                  <a:pt x="862013" y="893763"/>
                </a:cubicBezTo>
                <a:cubicBezTo>
                  <a:pt x="862013" y="893763"/>
                  <a:pt x="863601" y="892176"/>
                  <a:pt x="865188" y="890588"/>
                </a:cubicBezTo>
                <a:close/>
                <a:moveTo>
                  <a:pt x="163513" y="887413"/>
                </a:moveTo>
                <a:lnTo>
                  <a:pt x="165999" y="894118"/>
                </a:lnTo>
                <a:lnTo>
                  <a:pt x="170459" y="894755"/>
                </a:lnTo>
                <a:lnTo>
                  <a:pt x="171335" y="900891"/>
                </a:lnTo>
                <a:lnTo>
                  <a:pt x="171451" y="900907"/>
                </a:lnTo>
                <a:lnTo>
                  <a:pt x="171338" y="900907"/>
                </a:lnTo>
                <a:lnTo>
                  <a:pt x="171349" y="900984"/>
                </a:lnTo>
                <a:lnTo>
                  <a:pt x="171409" y="901406"/>
                </a:lnTo>
                <a:lnTo>
                  <a:pt x="177272" y="904281"/>
                </a:lnTo>
                <a:lnTo>
                  <a:pt x="177272" y="905967"/>
                </a:lnTo>
                <a:lnTo>
                  <a:pt x="177272" y="906811"/>
                </a:lnTo>
                <a:lnTo>
                  <a:pt x="177272" y="907654"/>
                </a:lnTo>
                <a:lnTo>
                  <a:pt x="176412" y="906811"/>
                </a:lnTo>
                <a:lnTo>
                  <a:pt x="171159" y="901659"/>
                </a:lnTo>
                <a:lnTo>
                  <a:pt x="170562" y="901574"/>
                </a:lnTo>
                <a:lnTo>
                  <a:pt x="165893" y="900907"/>
                </a:lnTo>
                <a:lnTo>
                  <a:pt x="165200" y="900907"/>
                </a:lnTo>
                <a:lnTo>
                  <a:pt x="164807" y="900907"/>
                </a:lnTo>
                <a:lnTo>
                  <a:pt x="164561" y="900907"/>
                </a:lnTo>
                <a:lnTo>
                  <a:pt x="164620" y="901142"/>
                </a:lnTo>
                <a:lnTo>
                  <a:pt x="164646" y="901246"/>
                </a:lnTo>
                <a:lnTo>
                  <a:pt x="170111" y="906711"/>
                </a:lnTo>
                <a:lnTo>
                  <a:pt x="171313" y="907396"/>
                </a:lnTo>
                <a:lnTo>
                  <a:pt x="172249" y="907003"/>
                </a:lnTo>
                <a:lnTo>
                  <a:pt x="172273" y="907396"/>
                </a:lnTo>
                <a:lnTo>
                  <a:pt x="172292" y="907418"/>
                </a:lnTo>
                <a:lnTo>
                  <a:pt x="174625" y="905669"/>
                </a:lnTo>
                <a:lnTo>
                  <a:pt x="177272" y="907654"/>
                </a:lnTo>
                <a:lnTo>
                  <a:pt x="180712" y="907654"/>
                </a:lnTo>
                <a:lnTo>
                  <a:pt x="184151" y="914401"/>
                </a:lnTo>
                <a:lnTo>
                  <a:pt x="191225" y="920591"/>
                </a:lnTo>
                <a:lnTo>
                  <a:pt x="191308" y="920653"/>
                </a:lnTo>
                <a:lnTo>
                  <a:pt x="191453" y="920671"/>
                </a:lnTo>
                <a:lnTo>
                  <a:pt x="191453" y="920439"/>
                </a:lnTo>
                <a:lnTo>
                  <a:pt x="191453" y="920194"/>
                </a:lnTo>
                <a:lnTo>
                  <a:pt x="189250" y="915065"/>
                </a:lnTo>
                <a:lnTo>
                  <a:pt x="189762" y="914895"/>
                </a:lnTo>
                <a:lnTo>
                  <a:pt x="190958" y="915065"/>
                </a:lnTo>
                <a:lnTo>
                  <a:pt x="191453" y="918523"/>
                </a:lnTo>
                <a:lnTo>
                  <a:pt x="191453" y="914462"/>
                </a:lnTo>
                <a:lnTo>
                  <a:pt x="191812" y="914941"/>
                </a:lnTo>
                <a:lnTo>
                  <a:pt x="194017" y="917878"/>
                </a:lnTo>
                <a:lnTo>
                  <a:pt x="193350" y="918766"/>
                </a:lnTo>
                <a:lnTo>
                  <a:pt x="197565" y="920568"/>
                </a:lnTo>
                <a:lnTo>
                  <a:pt x="194872" y="917878"/>
                </a:lnTo>
                <a:lnTo>
                  <a:pt x="191812" y="914821"/>
                </a:lnTo>
                <a:lnTo>
                  <a:pt x="191453" y="914462"/>
                </a:lnTo>
                <a:lnTo>
                  <a:pt x="191355" y="914365"/>
                </a:lnTo>
                <a:lnTo>
                  <a:pt x="189762" y="914895"/>
                </a:lnTo>
                <a:lnTo>
                  <a:pt x="184979" y="914213"/>
                </a:lnTo>
                <a:cubicBezTo>
                  <a:pt x="184979" y="914213"/>
                  <a:pt x="184979" y="914213"/>
                  <a:pt x="185833" y="914213"/>
                </a:cubicBezTo>
                <a:lnTo>
                  <a:pt x="187541" y="914213"/>
                </a:lnTo>
                <a:lnTo>
                  <a:pt x="189250" y="914213"/>
                </a:lnTo>
                <a:lnTo>
                  <a:pt x="191203" y="914213"/>
                </a:lnTo>
                <a:lnTo>
                  <a:pt x="190394" y="913404"/>
                </a:lnTo>
                <a:lnTo>
                  <a:pt x="185833" y="910805"/>
                </a:lnTo>
                <a:lnTo>
                  <a:pt x="185179" y="908196"/>
                </a:lnTo>
                <a:lnTo>
                  <a:pt x="184979" y="907995"/>
                </a:lnTo>
                <a:lnTo>
                  <a:pt x="184615" y="907632"/>
                </a:lnTo>
                <a:cubicBezTo>
                  <a:pt x="184615" y="900801"/>
                  <a:pt x="191453" y="907632"/>
                  <a:pt x="184615" y="900801"/>
                </a:cubicBezTo>
                <a:cubicBezTo>
                  <a:pt x="184615" y="893971"/>
                  <a:pt x="198290" y="907632"/>
                  <a:pt x="198290" y="907632"/>
                </a:cubicBezTo>
                <a:cubicBezTo>
                  <a:pt x="198290" y="911047"/>
                  <a:pt x="198290" y="912755"/>
                  <a:pt x="199145" y="913609"/>
                </a:cubicBezTo>
                <a:lnTo>
                  <a:pt x="204788" y="914414"/>
                </a:lnTo>
                <a:lnTo>
                  <a:pt x="204790" y="914414"/>
                </a:lnTo>
                <a:lnTo>
                  <a:pt x="204788" y="914400"/>
                </a:lnTo>
                <a:lnTo>
                  <a:pt x="204806" y="914416"/>
                </a:lnTo>
                <a:lnTo>
                  <a:pt x="205128" y="914462"/>
                </a:lnTo>
                <a:lnTo>
                  <a:pt x="204857" y="914462"/>
                </a:lnTo>
                <a:lnTo>
                  <a:pt x="207589" y="916921"/>
                </a:lnTo>
                <a:lnTo>
                  <a:pt x="205128" y="914462"/>
                </a:lnTo>
                <a:cubicBezTo>
                  <a:pt x="208547" y="914462"/>
                  <a:pt x="210256" y="914462"/>
                  <a:pt x="211110" y="915316"/>
                </a:cubicBezTo>
                <a:lnTo>
                  <a:pt x="211894" y="920795"/>
                </a:lnTo>
                <a:lnTo>
                  <a:pt x="211965" y="920859"/>
                </a:lnTo>
                <a:lnTo>
                  <a:pt x="211965" y="917878"/>
                </a:lnTo>
                <a:cubicBezTo>
                  <a:pt x="211965" y="916170"/>
                  <a:pt x="211965" y="914462"/>
                  <a:pt x="211965" y="914462"/>
                </a:cubicBezTo>
                <a:cubicBezTo>
                  <a:pt x="211965" y="921293"/>
                  <a:pt x="211965" y="921293"/>
                  <a:pt x="218803" y="921293"/>
                </a:cubicBezTo>
                <a:cubicBezTo>
                  <a:pt x="218803" y="921293"/>
                  <a:pt x="218803" y="923000"/>
                  <a:pt x="219658" y="924708"/>
                </a:cubicBezTo>
                <a:lnTo>
                  <a:pt x="222449" y="926301"/>
                </a:lnTo>
                <a:lnTo>
                  <a:pt x="223776" y="928123"/>
                </a:lnTo>
                <a:lnTo>
                  <a:pt x="222222" y="928123"/>
                </a:lnTo>
                <a:lnTo>
                  <a:pt x="219587" y="928123"/>
                </a:lnTo>
                <a:lnTo>
                  <a:pt x="218803" y="928549"/>
                </a:lnTo>
                <a:lnTo>
                  <a:pt x="219074" y="928687"/>
                </a:lnTo>
                <a:lnTo>
                  <a:pt x="219076" y="928688"/>
                </a:lnTo>
                <a:lnTo>
                  <a:pt x="219407" y="928688"/>
                </a:lnTo>
                <a:lnTo>
                  <a:pt x="224187" y="928688"/>
                </a:lnTo>
                <a:lnTo>
                  <a:pt x="223776" y="928123"/>
                </a:lnTo>
                <a:lnTo>
                  <a:pt x="225641" y="928123"/>
                </a:lnTo>
                <a:lnTo>
                  <a:pt x="226401" y="931159"/>
                </a:lnTo>
                <a:lnTo>
                  <a:pt x="225641" y="930685"/>
                </a:lnTo>
                <a:lnTo>
                  <a:pt x="225641" y="930685"/>
                </a:lnTo>
                <a:lnTo>
                  <a:pt x="224773" y="929492"/>
                </a:lnTo>
                <a:lnTo>
                  <a:pt x="222846" y="931863"/>
                </a:lnTo>
                <a:cubicBezTo>
                  <a:pt x="221987" y="931863"/>
                  <a:pt x="221987" y="931863"/>
                  <a:pt x="225426" y="935038"/>
                </a:cubicBezTo>
                <a:cubicBezTo>
                  <a:pt x="221987" y="931863"/>
                  <a:pt x="221987" y="931863"/>
                  <a:pt x="221987" y="932657"/>
                </a:cubicBezTo>
                <a:lnTo>
                  <a:pt x="219114" y="934646"/>
                </a:lnTo>
                <a:lnTo>
                  <a:pt x="219145" y="934664"/>
                </a:lnTo>
                <a:lnTo>
                  <a:pt x="219103" y="934653"/>
                </a:lnTo>
                <a:lnTo>
                  <a:pt x="218547" y="935038"/>
                </a:lnTo>
                <a:lnTo>
                  <a:pt x="218547" y="934515"/>
                </a:lnTo>
                <a:lnTo>
                  <a:pt x="215729" y="933812"/>
                </a:lnTo>
                <a:lnTo>
                  <a:pt x="214797" y="932185"/>
                </a:lnTo>
                <a:lnTo>
                  <a:pt x="218547" y="934323"/>
                </a:lnTo>
                <a:lnTo>
                  <a:pt x="218547" y="929482"/>
                </a:lnTo>
                <a:cubicBezTo>
                  <a:pt x="218547" y="928688"/>
                  <a:pt x="218547" y="928688"/>
                  <a:pt x="218547" y="928688"/>
                </a:cubicBezTo>
                <a:lnTo>
                  <a:pt x="215504" y="928688"/>
                </a:lnTo>
                <a:lnTo>
                  <a:pt x="212794" y="928688"/>
                </a:lnTo>
                <a:lnTo>
                  <a:pt x="214797" y="932185"/>
                </a:lnTo>
                <a:lnTo>
                  <a:pt x="213166" y="931255"/>
                </a:lnTo>
                <a:lnTo>
                  <a:pt x="212523" y="928688"/>
                </a:lnTo>
                <a:lnTo>
                  <a:pt x="212312" y="928688"/>
                </a:lnTo>
                <a:lnTo>
                  <a:pt x="212312" y="931255"/>
                </a:lnTo>
                <a:cubicBezTo>
                  <a:pt x="212312" y="932960"/>
                  <a:pt x="212312" y="934664"/>
                  <a:pt x="212312" y="934664"/>
                </a:cubicBezTo>
                <a:cubicBezTo>
                  <a:pt x="212312" y="934664"/>
                  <a:pt x="212312" y="927847"/>
                  <a:pt x="205478" y="927847"/>
                </a:cubicBezTo>
                <a:cubicBezTo>
                  <a:pt x="205478" y="921030"/>
                  <a:pt x="198645" y="921030"/>
                  <a:pt x="198645" y="921030"/>
                </a:cubicBezTo>
                <a:cubicBezTo>
                  <a:pt x="202062" y="921030"/>
                  <a:pt x="202062" y="921030"/>
                  <a:pt x="202062" y="921030"/>
                </a:cubicBezTo>
                <a:lnTo>
                  <a:pt x="202957" y="921030"/>
                </a:lnTo>
                <a:lnTo>
                  <a:pt x="199232" y="918369"/>
                </a:lnTo>
                <a:lnTo>
                  <a:pt x="198491" y="914663"/>
                </a:lnTo>
                <a:lnTo>
                  <a:pt x="198290" y="914462"/>
                </a:lnTo>
                <a:lnTo>
                  <a:pt x="198459" y="914505"/>
                </a:lnTo>
                <a:lnTo>
                  <a:pt x="198450" y="914462"/>
                </a:lnTo>
                <a:lnTo>
                  <a:pt x="198290" y="914462"/>
                </a:lnTo>
                <a:cubicBezTo>
                  <a:pt x="198290" y="914462"/>
                  <a:pt x="198290" y="914462"/>
                  <a:pt x="198290" y="915316"/>
                </a:cubicBezTo>
                <a:lnTo>
                  <a:pt x="198290" y="920676"/>
                </a:lnTo>
                <a:lnTo>
                  <a:pt x="198290" y="920878"/>
                </a:lnTo>
                <a:lnTo>
                  <a:pt x="198645" y="921030"/>
                </a:lnTo>
                <a:lnTo>
                  <a:pt x="198290" y="921030"/>
                </a:lnTo>
                <a:lnTo>
                  <a:pt x="198290" y="921293"/>
                </a:lnTo>
                <a:lnTo>
                  <a:pt x="198027" y="921030"/>
                </a:lnTo>
                <a:lnTo>
                  <a:pt x="197791" y="921030"/>
                </a:lnTo>
                <a:lnTo>
                  <a:pt x="195229" y="921030"/>
                </a:lnTo>
                <a:lnTo>
                  <a:pt x="194324" y="921030"/>
                </a:lnTo>
                <a:lnTo>
                  <a:pt x="198438" y="921544"/>
                </a:lnTo>
                <a:cubicBezTo>
                  <a:pt x="198438" y="925116"/>
                  <a:pt x="198438" y="925116"/>
                  <a:pt x="198438" y="925116"/>
                </a:cubicBezTo>
                <a:lnTo>
                  <a:pt x="198438" y="927640"/>
                </a:lnTo>
                <a:lnTo>
                  <a:pt x="198645" y="927847"/>
                </a:lnTo>
                <a:lnTo>
                  <a:pt x="198438" y="927817"/>
                </a:lnTo>
                <a:lnTo>
                  <a:pt x="198438" y="928122"/>
                </a:lnTo>
                <a:lnTo>
                  <a:pt x="198645" y="927847"/>
                </a:lnTo>
                <a:cubicBezTo>
                  <a:pt x="202062" y="931255"/>
                  <a:pt x="202062" y="931255"/>
                  <a:pt x="201207" y="929551"/>
                </a:cubicBezTo>
                <a:lnTo>
                  <a:pt x="200695" y="927847"/>
                </a:lnTo>
                <a:lnTo>
                  <a:pt x="198645" y="921030"/>
                </a:lnTo>
                <a:cubicBezTo>
                  <a:pt x="198645" y="921030"/>
                  <a:pt x="205478" y="927847"/>
                  <a:pt x="205478" y="927847"/>
                </a:cubicBezTo>
                <a:cubicBezTo>
                  <a:pt x="205478" y="931255"/>
                  <a:pt x="203770" y="931255"/>
                  <a:pt x="202916" y="931255"/>
                </a:cubicBezTo>
                <a:lnTo>
                  <a:pt x="203614" y="932185"/>
                </a:lnTo>
                <a:lnTo>
                  <a:pt x="202916" y="933812"/>
                </a:lnTo>
                <a:cubicBezTo>
                  <a:pt x="202062" y="934664"/>
                  <a:pt x="202062" y="934664"/>
                  <a:pt x="205478" y="934664"/>
                </a:cubicBezTo>
                <a:lnTo>
                  <a:pt x="205572" y="935038"/>
                </a:lnTo>
                <a:lnTo>
                  <a:pt x="205579" y="935038"/>
                </a:lnTo>
                <a:lnTo>
                  <a:pt x="205582" y="935037"/>
                </a:lnTo>
                <a:lnTo>
                  <a:pt x="205582" y="935038"/>
                </a:lnTo>
                <a:lnTo>
                  <a:pt x="205780" y="935038"/>
                </a:lnTo>
                <a:lnTo>
                  <a:pt x="211734" y="935038"/>
                </a:lnTo>
                <a:lnTo>
                  <a:pt x="212687" y="935038"/>
                </a:lnTo>
                <a:lnTo>
                  <a:pt x="212726" y="935038"/>
                </a:lnTo>
                <a:lnTo>
                  <a:pt x="212726" y="935077"/>
                </a:lnTo>
                <a:lnTo>
                  <a:pt x="212726" y="941388"/>
                </a:lnTo>
                <a:cubicBezTo>
                  <a:pt x="212726" y="941388"/>
                  <a:pt x="212726" y="939801"/>
                  <a:pt x="211734" y="938213"/>
                </a:cubicBezTo>
                <a:lnTo>
                  <a:pt x="205673" y="935443"/>
                </a:lnTo>
                <a:lnTo>
                  <a:pt x="205751" y="935754"/>
                </a:lnTo>
                <a:lnTo>
                  <a:pt x="205582" y="935607"/>
                </a:lnTo>
                <a:lnTo>
                  <a:pt x="205582" y="935831"/>
                </a:lnTo>
                <a:lnTo>
                  <a:pt x="205582" y="937005"/>
                </a:lnTo>
                <a:lnTo>
                  <a:pt x="206161" y="937390"/>
                </a:lnTo>
                <a:lnTo>
                  <a:pt x="206332" y="938072"/>
                </a:lnTo>
                <a:cubicBezTo>
                  <a:pt x="207187" y="939776"/>
                  <a:pt x="208895" y="941481"/>
                  <a:pt x="212312" y="941481"/>
                </a:cubicBezTo>
                <a:cubicBezTo>
                  <a:pt x="212312" y="948298"/>
                  <a:pt x="212312" y="948298"/>
                  <a:pt x="219145" y="948298"/>
                </a:cubicBezTo>
                <a:cubicBezTo>
                  <a:pt x="219145" y="948298"/>
                  <a:pt x="219145" y="948298"/>
                  <a:pt x="219999" y="948298"/>
                </a:cubicBezTo>
                <a:lnTo>
                  <a:pt x="222562" y="948298"/>
                </a:lnTo>
                <a:lnTo>
                  <a:pt x="222680" y="948532"/>
                </a:lnTo>
                <a:lnTo>
                  <a:pt x="222846" y="948532"/>
                </a:lnTo>
                <a:lnTo>
                  <a:pt x="223689" y="948532"/>
                </a:lnTo>
                <a:cubicBezTo>
                  <a:pt x="224532" y="948532"/>
                  <a:pt x="226219" y="948532"/>
                  <a:pt x="226219" y="948532"/>
                </a:cubicBezTo>
                <a:cubicBezTo>
                  <a:pt x="226219" y="948532"/>
                  <a:pt x="227906" y="950318"/>
                  <a:pt x="229593" y="952104"/>
                </a:cubicBezTo>
                <a:lnTo>
                  <a:pt x="232965" y="955675"/>
                </a:lnTo>
                <a:lnTo>
                  <a:pt x="228749" y="952104"/>
                </a:lnTo>
                <a:lnTo>
                  <a:pt x="225840" y="950984"/>
                </a:lnTo>
                <a:lnTo>
                  <a:pt x="226219" y="952500"/>
                </a:lnTo>
                <a:lnTo>
                  <a:pt x="228171" y="953616"/>
                </a:lnTo>
                <a:lnTo>
                  <a:pt x="226061" y="955198"/>
                </a:lnTo>
                <a:lnTo>
                  <a:pt x="226540" y="955675"/>
                </a:lnTo>
                <a:lnTo>
                  <a:pt x="226832" y="955967"/>
                </a:lnTo>
                <a:lnTo>
                  <a:pt x="231775" y="960898"/>
                </a:lnTo>
                <a:lnTo>
                  <a:pt x="231775" y="958056"/>
                </a:lnTo>
                <a:cubicBezTo>
                  <a:pt x="231775" y="958850"/>
                  <a:pt x="231775" y="958850"/>
                  <a:pt x="231775" y="955675"/>
                </a:cubicBezTo>
                <a:cubicBezTo>
                  <a:pt x="231775" y="955675"/>
                  <a:pt x="233760" y="957263"/>
                  <a:pt x="234752" y="958850"/>
                </a:cubicBezTo>
                <a:lnTo>
                  <a:pt x="232321" y="961443"/>
                </a:lnTo>
                <a:lnTo>
                  <a:pt x="232811" y="961932"/>
                </a:lnTo>
                <a:cubicBezTo>
                  <a:pt x="229395" y="961932"/>
                  <a:pt x="232811" y="963636"/>
                  <a:pt x="236228" y="965340"/>
                </a:cubicBezTo>
                <a:lnTo>
                  <a:pt x="238782" y="966742"/>
                </a:lnTo>
                <a:lnTo>
                  <a:pt x="239644" y="968748"/>
                </a:lnTo>
                <a:lnTo>
                  <a:pt x="238790" y="968748"/>
                </a:lnTo>
                <a:lnTo>
                  <a:pt x="236228" y="968748"/>
                </a:lnTo>
                <a:lnTo>
                  <a:pt x="235373" y="968748"/>
                </a:lnTo>
                <a:lnTo>
                  <a:pt x="232242" y="966476"/>
                </a:lnTo>
                <a:lnTo>
                  <a:pt x="231957" y="965340"/>
                </a:lnTo>
                <a:cubicBezTo>
                  <a:pt x="231103" y="965340"/>
                  <a:pt x="229395" y="965340"/>
                  <a:pt x="225978" y="961932"/>
                </a:cubicBezTo>
                <a:cubicBezTo>
                  <a:pt x="229395" y="961932"/>
                  <a:pt x="229395" y="961932"/>
                  <a:pt x="227686" y="961079"/>
                </a:cubicBezTo>
                <a:lnTo>
                  <a:pt x="223601" y="958227"/>
                </a:lnTo>
                <a:lnTo>
                  <a:pt x="224056" y="958097"/>
                </a:lnTo>
                <a:cubicBezTo>
                  <a:pt x="223843" y="957671"/>
                  <a:pt x="222562" y="956819"/>
                  <a:pt x="219145" y="955115"/>
                </a:cubicBezTo>
                <a:cubicBezTo>
                  <a:pt x="212312" y="955115"/>
                  <a:pt x="219145" y="955115"/>
                  <a:pt x="212312" y="948298"/>
                </a:cubicBezTo>
                <a:lnTo>
                  <a:pt x="205478" y="948298"/>
                </a:lnTo>
                <a:lnTo>
                  <a:pt x="202916" y="948298"/>
                </a:lnTo>
                <a:lnTo>
                  <a:pt x="199404" y="948298"/>
                </a:lnTo>
                <a:lnTo>
                  <a:pt x="197909" y="948796"/>
                </a:lnTo>
                <a:lnTo>
                  <a:pt x="197909" y="945360"/>
                </a:lnTo>
                <a:lnTo>
                  <a:pt x="197791" y="944889"/>
                </a:lnTo>
                <a:cubicBezTo>
                  <a:pt x="196937" y="943185"/>
                  <a:pt x="195229" y="941481"/>
                  <a:pt x="191812" y="941481"/>
                </a:cubicBezTo>
                <a:lnTo>
                  <a:pt x="191812" y="941167"/>
                </a:lnTo>
                <a:lnTo>
                  <a:pt x="191812" y="938072"/>
                </a:lnTo>
                <a:lnTo>
                  <a:pt x="191812" y="937220"/>
                </a:lnTo>
                <a:cubicBezTo>
                  <a:pt x="191812" y="938072"/>
                  <a:pt x="191812" y="938072"/>
                  <a:pt x="191812" y="934664"/>
                </a:cubicBezTo>
                <a:cubicBezTo>
                  <a:pt x="188396" y="934664"/>
                  <a:pt x="186687" y="934664"/>
                  <a:pt x="184979" y="933812"/>
                </a:cubicBezTo>
                <a:lnTo>
                  <a:pt x="184706" y="933573"/>
                </a:lnTo>
                <a:lnTo>
                  <a:pt x="184125" y="931255"/>
                </a:lnTo>
                <a:lnTo>
                  <a:pt x="182494" y="930326"/>
                </a:lnTo>
                <a:lnTo>
                  <a:pt x="181563" y="928699"/>
                </a:lnTo>
                <a:cubicBezTo>
                  <a:pt x="179854" y="927847"/>
                  <a:pt x="178146" y="927847"/>
                  <a:pt x="178146" y="927847"/>
                </a:cubicBezTo>
                <a:lnTo>
                  <a:pt x="180879" y="925802"/>
                </a:lnTo>
                <a:lnTo>
                  <a:pt x="181563" y="925291"/>
                </a:lnTo>
                <a:cubicBezTo>
                  <a:pt x="181563" y="924438"/>
                  <a:pt x="181563" y="924438"/>
                  <a:pt x="184979" y="927847"/>
                </a:cubicBezTo>
                <a:lnTo>
                  <a:pt x="178146" y="921030"/>
                </a:lnTo>
                <a:lnTo>
                  <a:pt x="181563" y="921030"/>
                </a:lnTo>
                <a:lnTo>
                  <a:pt x="183652" y="921030"/>
                </a:lnTo>
                <a:lnTo>
                  <a:pt x="184125" y="921030"/>
                </a:lnTo>
                <a:lnTo>
                  <a:pt x="184150" y="921030"/>
                </a:lnTo>
                <a:lnTo>
                  <a:pt x="184150" y="920651"/>
                </a:lnTo>
                <a:lnTo>
                  <a:pt x="184150" y="920203"/>
                </a:lnTo>
                <a:lnTo>
                  <a:pt x="184150" y="919659"/>
                </a:lnTo>
                <a:lnTo>
                  <a:pt x="184150" y="915194"/>
                </a:lnTo>
                <a:lnTo>
                  <a:pt x="184150" y="914400"/>
                </a:lnTo>
                <a:lnTo>
                  <a:pt x="178132" y="908498"/>
                </a:lnTo>
                <a:lnTo>
                  <a:pt x="178035" y="908402"/>
                </a:lnTo>
                <a:lnTo>
                  <a:pt x="180181" y="911622"/>
                </a:lnTo>
                <a:lnTo>
                  <a:pt x="178331" y="914397"/>
                </a:lnTo>
                <a:lnTo>
                  <a:pt x="177800" y="915194"/>
                </a:lnTo>
                <a:lnTo>
                  <a:pt x="176648" y="913465"/>
                </a:lnTo>
                <a:lnTo>
                  <a:pt x="171313" y="910805"/>
                </a:lnTo>
                <a:cubicBezTo>
                  <a:pt x="169605" y="910805"/>
                  <a:pt x="167896" y="910805"/>
                  <a:pt x="164479" y="907396"/>
                </a:cubicBezTo>
                <a:cubicBezTo>
                  <a:pt x="164479" y="907396"/>
                  <a:pt x="164479" y="905692"/>
                  <a:pt x="164479" y="903988"/>
                </a:cubicBezTo>
                <a:lnTo>
                  <a:pt x="164479" y="901079"/>
                </a:lnTo>
                <a:lnTo>
                  <a:pt x="164307" y="900907"/>
                </a:lnTo>
                <a:lnTo>
                  <a:pt x="164308" y="900908"/>
                </a:lnTo>
                <a:lnTo>
                  <a:pt x="164479" y="901079"/>
                </a:lnTo>
                <a:lnTo>
                  <a:pt x="164479" y="901036"/>
                </a:lnTo>
                <a:lnTo>
                  <a:pt x="164479" y="900907"/>
                </a:lnTo>
                <a:lnTo>
                  <a:pt x="164307" y="900907"/>
                </a:lnTo>
                <a:lnTo>
                  <a:pt x="163979" y="900579"/>
                </a:lnTo>
                <a:lnTo>
                  <a:pt x="161801" y="900579"/>
                </a:lnTo>
                <a:lnTo>
                  <a:pt x="163513" y="901700"/>
                </a:lnTo>
                <a:cubicBezTo>
                  <a:pt x="163513" y="901700"/>
                  <a:pt x="161846" y="901700"/>
                  <a:pt x="160179" y="901700"/>
                </a:cubicBezTo>
                <a:lnTo>
                  <a:pt x="157163" y="901700"/>
                </a:lnTo>
                <a:lnTo>
                  <a:pt x="156845" y="901700"/>
                </a:lnTo>
                <a:lnTo>
                  <a:pt x="156845" y="897334"/>
                </a:lnTo>
                <a:lnTo>
                  <a:pt x="157646" y="897859"/>
                </a:lnTo>
                <a:lnTo>
                  <a:pt x="157646" y="894614"/>
                </a:lnTo>
                <a:lnTo>
                  <a:pt x="157646" y="894246"/>
                </a:lnTo>
                <a:lnTo>
                  <a:pt x="157163" y="893763"/>
                </a:lnTo>
                <a:lnTo>
                  <a:pt x="157646" y="893970"/>
                </a:lnTo>
                <a:lnTo>
                  <a:pt x="157646" y="893762"/>
                </a:lnTo>
                <a:lnTo>
                  <a:pt x="157678" y="893984"/>
                </a:lnTo>
                <a:lnTo>
                  <a:pt x="163414" y="896442"/>
                </a:lnTo>
                <a:lnTo>
                  <a:pt x="163751" y="895431"/>
                </a:lnTo>
                <a:lnTo>
                  <a:pt x="163579" y="894225"/>
                </a:lnTo>
                <a:lnTo>
                  <a:pt x="163571" y="894168"/>
                </a:lnTo>
                <a:lnTo>
                  <a:pt x="163513" y="894160"/>
                </a:lnTo>
                <a:lnTo>
                  <a:pt x="163513" y="893763"/>
                </a:lnTo>
                <a:lnTo>
                  <a:pt x="163513" y="893317"/>
                </a:lnTo>
                <a:cubicBezTo>
                  <a:pt x="163513" y="892473"/>
                  <a:pt x="163513" y="890787"/>
                  <a:pt x="163513" y="887413"/>
                </a:cubicBezTo>
                <a:close/>
                <a:moveTo>
                  <a:pt x="156634" y="887413"/>
                </a:moveTo>
                <a:cubicBezTo>
                  <a:pt x="163513" y="893763"/>
                  <a:pt x="156634" y="887413"/>
                  <a:pt x="163513" y="893763"/>
                </a:cubicBezTo>
                <a:cubicBezTo>
                  <a:pt x="163513" y="893763"/>
                  <a:pt x="156634" y="887413"/>
                  <a:pt x="156634" y="893763"/>
                </a:cubicBezTo>
                <a:lnTo>
                  <a:pt x="156634" y="892969"/>
                </a:lnTo>
                <a:lnTo>
                  <a:pt x="156634" y="888207"/>
                </a:lnTo>
                <a:close/>
                <a:moveTo>
                  <a:pt x="977901" y="887412"/>
                </a:moveTo>
                <a:cubicBezTo>
                  <a:pt x="977901" y="893762"/>
                  <a:pt x="977901" y="893762"/>
                  <a:pt x="971551" y="893762"/>
                </a:cubicBezTo>
                <a:cubicBezTo>
                  <a:pt x="977901" y="887412"/>
                  <a:pt x="977901" y="893762"/>
                  <a:pt x="977901" y="887412"/>
                </a:cubicBezTo>
                <a:close/>
                <a:moveTo>
                  <a:pt x="854699" y="887141"/>
                </a:moveTo>
                <a:cubicBezTo>
                  <a:pt x="854699" y="887141"/>
                  <a:pt x="852989" y="888848"/>
                  <a:pt x="851280" y="890556"/>
                </a:cubicBezTo>
                <a:lnTo>
                  <a:pt x="848070" y="893762"/>
                </a:lnTo>
                <a:lnTo>
                  <a:pt x="847861" y="893971"/>
                </a:lnTo>
                <a:cubicBezTo>
                  <a:pt x="844443" y="893971"/>
                  <a:pt x="844443" y="893971"/>
                  <a:pt x="846152" y="893117"/>
                </a:cubicBezTo>
                <a:lnTo>
                  <a:pt x="849155" y="891017"/>
                </a:lnTo>
                <a:lnTo>
                  <a:pt x="850425" y="890556"/>
                </a:lnTo>
                <a:cubicBezTo>
                  <a:pt x="852989" y="888848"/>
                  <a:pt x="854699" y="887141"/>
                  <a:pt x="854699" y="887141"/>
                </a:cubicBezTo>
                <a:close/>
                <a:moveTo>
                  <a:pt x="908685" y="887096"/>
                </a:moveTo>
                <a:cubicBezTo>
                  <a:pt x="908685" y="887096"/>
                  <a:pt x="908685" y="887096"/>
                  <a:pt x="908685" y="893763"/>
                </a:cubicBezTo>
                <a:cubicBezTo>
                  <a:pt x="901700" y="893763"/>
                  <a:pt x="908685" y="893763"/>
                  <a:pt x="901700" y="893763"/>
                </a:cubicBezTo>
                <a:cubicBezTo>
                  <a:pt x="908685" y="887096"/>
                  <a:pt x="908685" y="887096"/>
                  <a:pt x="908685" y="887096"/>
                </a:cubicBezTo>
                <a:close/>
                <a:moveTo>
                  <a:pt x="922973" y="887016"/>
                </a:moveTo>
                <a:lnTo>
                  <a:pt x="922694" y="888096"/>
                </a:lnTo>
                <a:lnTo>
                  <a:pt x="915988" y="893763"/>
                </a:lnTo>
                <a:cubicBezTo>
                  <a:pt x="915988" y="893763"/>
                  <a:pt x="915988" y="893763"/>
                  <a:pt x="922973" y="887016"/>
                </a:cubicBezTo>
                <a:close/>
                <a:moveTo>
                  <a:pt x="922973" y="887016"/>
                </a:moveTo>
                <a:lnTo>
                  <a:pt x="923572" y="887787"/>
                </a:lnTo>
                <a:lnTo>
                  <a:pt x="922973" y="887860"/>
                </a:lnTo>
                <a:lnTo>
                  <a:pt x="922830" y="887980"/>
                </a:lnTo>
                <a:close/>
                <a:moveTo>
                  <a:pt x="957793" y="886883"/>
                </a:moveTo>
                <a:lnTo>
                  <a:pt x="957690" y="886986"/>
                </a:lnTo>
                <a:lnTo>
                  <a:pt x="957698" y="887033"/>
                </a:lnTo>
                <a:lnTo>
                  <a:pt x="957793" y="886949"/>
                </a:lnTo>
                <a:close/>
                <a:moveTo>
                  <a:pt x="885063" y="886756"/>
                </a:moveTo>
                <a:lnTo>
                  <a:pt x="883322" y="887935"/>
                </a:lnTo>
                <a:lnTo>
                  <a:pt x="888070" y="887257"/>
                </a:lnTo>
                <a:close/>
                <a:moveTo>
                  <a:pt x="163342" y="885623"/>
                </a:moveTo>
                <a:lnTo>
                  <a:pt x="164102" y="886287"/>
                </a:lnTo>
                <a:lnTo>
                  <a:pt x="164102" y="886287"/>
                </a:lnTo>
                <a:lnTo>
                  <a:pt x="169659" y="886981"/>
                </a:lnTo>
                <a:lnTo>
                  <a:pt x="170940" y="887141"/>
                </a:lnTo>
                <a:lnTo>
                  <a:pt x="170313" y="887610"/>
                </a:lnTo>
                <a:lnTo>
                  <a:pt x="167983" y="889356"/>
                </a:lnTo>
                <a:lnTo>
                  <a:pt x="164102" y="887141"/>
                </a:lnTo>
                <a:close/>
                <a:moveTo>
                  <a:pt x="948849" y="884833"/>
                </a:moveTo>
                <a:lnTo>
                  <a:pt x="948620" y="885296"/>
                </a:lnTo>
                <a:lnTo>
                  <a:pt x="944034" y="887611"/>
                </a:lnTo>
                <a:close/>
                <a:moveTo>
                  <a:pt x="146846" y="884240"/>
                </a:moveTo>
                <a:lnTo>
                  <a:pt x="149754" y="887286"/>
                </a:lnTo>
                <a:lnTo>
                  <a:pt x="149754" y="886566"/>
                </a:lnTo>
                <a:close/>
                <a:moveTo>
                  <a:pt x="134734" y="884038"/>
                </a:moveTo>
                <a:lnTo>
                  <a:pt x="136922" y="887943"/>
                </a:lnTo>
                <a:cubicBezTo>
                  <a:pt x="136922" y="887943"/>
                  <a:pt x="135235" y="886223"/>
                  <a:pt x="134392" y="884503"/>
                </a:cubicBezTo>
                <a:close/>
                <a:moveTo>
                  <a:pt x="951442" y="883872"/>
                </a:moveTo>
                <a:lnTo>
                  <a:pt x="950913" y="887611"/>
                </a:lnTo>
                <a:cubicBezTo>
                  <a:pt x="950913" y="887611"/>
                  <a:pt x="949193" y="887611"/>
                  <a:pt x="948333" y="887611"/>
                </a:cubicBezTo>
                <a:lnTo>
                  <a:pt x="947474" y="887611"/>
                </a:lnTo>
                <a:lnTo>
                  <a:pt x="948620" y="885296"/>
                </a:lnTo>
                <a:lnTo>
                  <a:pt x="950913" y="884138"/>
                </a:lnTo>
                <a:close/>
                <a:moveTo>
                  <a:pt x="920808" y="883850"/>
                </a:moveTo>
                <a:lnTo>
                  <a:pt x="918897" y="887730"/>
                </a:lnTo>
                <a:lnTo>
                  <a:pt x="915922" y="893772"/>
                </a:lnTo>
                <a:lnTo>
                  <a:pt x="915458" y="894715"/>
                </a:lnTo>
                <a:lnTo>
                  <a:pt x="914482" y="893972"/>
                </a:lnTo>
                <a:lnTo>
                  <a:pt x="912019" y="892096"/>
                </a:lnTo>
                <a:cubicBezTo>
                  <a:pt x="910299" y="892969"/>
                  <a:pt x="908579" y="894715"/>
                  <a:pt x="908579" y="894715"/>
                </a:cubicBezTo>
                <a:cubicBezTo>
                  <a:pt x="908579" y="894715"/>
                  <a:pt x="908579" y="894715"/>
                  <a:pt x="915458" y="887730"/>
                </a:cubicBezTo>
                <a:cubicBezTo>
                  <a:pt x="915458" y="887730"/>
                  <a:pt x="917178" y="885984"/>
                  <a:pt x="919757" y="884238"/>
                </a:cubicBezTo>
                <a:close/>
                <a:moveTo>
                  <a:pt x="941397" y="883658"/>
                </a:moveTo>
                <a:lnTo>
                  <a:pt x="937692" y="888951"/>
                </a:lnTo>
                <a:cubicBezTo>
                  <a:pt x="936824" y="890688"/>
                  <a:pt x="936824" y="890688"/>
                  <a:pt x="936824" y="887215"/>
                </a:cubicBezTo>
                <a:cubicBezTo>
                  <a:pt x="936824" y="887215"/>
                  <a:pt x="938560" y="885479"/>
                  <a:pt x="941165" y="883742"/>
                </a:cubicBezTo>
                <a:close/>
                <a:moveTo>
                  <a:pt x="140566" y="882867"/>
                </a:moveTo>
                <a:lnTo>
                  <a:pt x="142081" y="883841"/>
                </a:lnTo>
                <a:cubicBezTo>
                  <a:pt x="142875" y="885627"/>
                  <a:pt x="142875" y="887413"/>
                  <a:pt x="142875" y="887413"/>
                </a:cubicBezTo>
                <a:close/>
                <a:moveTo>
                  <a:pt x="929575" y="882857"/>
                </a:moveTo>
                <a:lnTo>
                  <a:pt x="929085" y="886173"/>
                </a:lnTo>
                <a:cubicBezTo>
                  <a:pt x="928212" y="887016"/>
                  <a:pt x="926466" y="887016"/>
                  <a:pt x="922973" y="887016"/>
                </a:cubicBezTo>
                <a:cubicBezTo>
                  <a:pt x="922973" y="887016"/>
                  <a:pt x="924719" y="885329"/>
                  <a:pt x="927339" y="883643"/>
                </a:cubicBezTo>
                <a:close/>
                <a:moveTo>
                  <a:pt x="152401" y="882651"/>
                </a:moveTo>
                <a:lnTo>
                  <a:pt x="153988" y="884238"/>
                </a:lnTo>
                <a:cubicBezTo>
                  <a:pt x="155576" y="885826"/>
                  <a:pt x="157163" y="887413"/>
                  <a:pt x="157163" y="887413"/>
                </a:cubicBezTo>
                <a:close/>
                <a:moveTo>
                  <a:pt x="881740" y="881792"/>
                </a:moveTo>
                <a:lnTo>
                  <a:pt x="881659" y="881857"/>
                </a:lnTo>
                <a:cubicBezTo>
                  <a:pt x="880666" y="882651"/>
                  <a:pt x="878682" y="884238"/>
                  <a:pt x="874713" y="887413"/>
                </a:cubicBezTo>
                <a:cubicBezTo>
                  <a:pt x="874713" y="887413"/>
                  <a:pt x="876697" y="885826"/>
                  <a:pt x="878682" y="884238"/>
                </a:cubicBezTo>
                <a:close/>
                <a:moveTo>
                  <a:pt x="143510" y="881571"/>
                </a:moveTo>
                <a:lnTo>
                  <a:pt x="143510" y="886857"/>
                </a:lnTo>
                <a:lnTo>
                  <a:pt x="143510" y="887703"/>
                </a:lnTo>
                <a:lnTo>
                  <a:pt x="143524" y="887710"/>
                </a:lnTo>
                <a:lnTo>
                  <a:pt x="146011" y="884238"/>
                </a:lnTo>
                <a:lnTo>
                  <a:pt x="144895" y="882679"/>
                </a:lnTo>
                <a:close/>
                <a:moveTo>
                  <a:pt x="888983" y="881079"/>
                </a:moveTo>
                <a:lnTo>
                  <a:pt x="885429" y="884238"/>
                </a:lnTo>
                <a:lnTo>
                  <a:pt x="882145" y="887157"/>
                </a:lnTo>
                <a:lnTo>
                  <a:pt x="883557" y="886505"/>
                </a:lnTo>
                <a:lnTo>
                  <a:pt x="888206" y="881856"/>
                </a:lnTo>
                <a:close/>
                <a:moveTo>
                  <a:pt x="136922" y="881063"/>
                </a:moveTo>
                <a:lnTo>
                  <a:pt x="138850" y="887615"/>
                </a:lnTo>
                <a:lnTo>
                  <a:pt x="136922" y="887943"/>
                </a:lnTo>
                <a:cubicBezTo>
                  <a:pt x="136922" y="887943"/>
                  <a:pt x="136922" y="886223"/>
                  <a:pt x="136922" y="884503"/>
                </a:cubicBezTo>
                <a:lnTo>
                  <a:pt x="136922" y="883643"/>
                </a:lnTo>
                <a:cubicBezTo>
                  <a:pt x="136922" y="882783"/>
                  <a:pt x="136922" y="881063"/>
                  <a:pt x="136922" y="881063"/>
                </a:cubicBezTo>
                <a:close/>
                <a:moveTo>
                  <a:pt x="136922" y="881063"/>
                </a:moveTo>
                <a:cubicBezTo>
                  <a:pt x="140296" y="884503"/>
                  <a:pt x="143669" y="887943"/>
                  <a:pt x="146199" y="891382"/>
                </a:cubicBezTo>
                <a:lnTo>
                  <a:pt x="147605" y="894822"/>
                </a:lnTo>
                <a:lnTo>
                  <a:pt x="145356" y="894822"/>
                </a:lnTo>
                <a:lnTo>
                  <a:pt x="144512" y="894822"/>
                </a:lnTo>
                <a:lnTo>
                  <a:pt x="143934" y="894822"/>
                </a:lnTo>
                <a:lnTo>
                  <a:pt x="149821" y="900709"/>
                </a:lnTo>
                <a:lnTo>
                  <a:pt x="150142" y="901030"/>
                </a:lnTo>
                <a:lnTo>
                  <a:pt x="147605" y="894822"/>
                </a:lnTo>
                <a:lnTo>
                  <a:pt x="150416" y="894822"/>
                </a:lnTo>
                <a:cubicBezTo>
                  <a:pt x="150416" y="894822"/>
                  <a:pt x="152103" y="896542"/>
                  <a:pt x="152946" y="898261"/>
                </a:cubicBezTo>
                <a:lnTo>
                  <a:pt x="150584" y="901472"/>
                </a:lnTo>
                <a:lnTo>
                  <a:pt x="150813" y="901701"/>
                </a:lnTo>
                <a:lnTo>
                  <a:pt x="150416" y="901701"/>
                </a:lnTo>
                <a:lnTo>
                  <a:pt x="143867" y="901701"/>
                </a:lnTo>
                <a:cubicBezTo>
                  <a:pt x="142875" y="901701"/>
                  <a:pt x="142875" y="901701"/>
                  <a:pt x="142875" y="901701"/>
                </a:cubicBezTo>
                <a:cubicBezTo>
                  <a:pt x="142875" y="897732"/>
                  <a:pt x="142875" y="895748"/>
                  <a:pt x="142875" y="894755"/>
                </a:cubicBezTo>
                <a:lnTo>
                  <a:pt x="142875" y="894012"/>
                </a:lnTo>
                <a:lnTo>
                  <a:pt x="142826" y="893962"/>
                </a:lnTo>
                <a:cubicBezTo>
                  <a:pt x="141982" y="893102"/>
                  <a:pt x="140296" y="891382"/>
                  <a:pt x="136922" y="887943"/>
                </a:cubicBezTo>
                <a:cubicBezTo>
                  <a:pt x="140296" y="891382"/>
                  <a:pt x="140296" y="891382"/>
                  <a:pt x="139452" y="889662"/>
                </a:cubicBezTo>
                <a:lnTo>
                  <a:pt x="138850" y="887615"/>
                </a:lnTo>
                <a:lnTo>
                  <a:pt x="141982" y="887083"/>
                </a:lnTo>
                <a:cubicBezTo>
                  <a:pt x="141982" y="886223"/>
                  <a:pt x="140296" y="884503"/>
                  <a:pt x="136922" y="881063"/>
                </a:cubicBezTo>
                <a:close/>
                <a:moveTo>
                  <a:pt x="130175" y="881063"/>
                </a:moveTo>
                <a:lnTo>
                  <a:pt x="130969" y="881857"/>
                </a:lnTo>
                <a:cubicBezTo>
                  <a:pt x="131763" y="882651"/>
                  <a:pt x="133350" y="884238"/>
                  <a:pt x="136525" y="887413"/>
                </a:cubicBezTo>
                <a:lnTo>
                  <a:pt x="136314" y="887323"/>
                </a:lnTo>
                <a:lnTo>
                  <a:pt x="130969" y="885032"/>
                </a:lnTo>
                <a:cubicBezTo>
                  <a:pt x="130175" y="885826"/>
                  <a:pt x="130175" y="887413"/>
                  <a:pt x="130175" y="887413"/>
                </a:cubicBezTo>
                <a:cubicBezTo>
                  <a:pt x="127000" y="884238"/>
                  <a:pt x="127000" y="884238"/>
                  <a:pt x="127794" y="884238"/>
                </a:cubicBezTo>
                <a:close/>
                <a:moveTo>
                  <a:pt x="977901" y="881063"/>
                </a:moveTo>
                <a:cubicBezTo>
                  <a:pt x="977901" y="881063"/>
                  <a:pt x="971551" y="887413"/>
                  <a:pt x="971551" y="887413"/>
                </a:cubicBezTo>
                <a:lnTo>
                  <a:pt x="971551" y="887412"/>
                </a:lnTo>
                <a:lnTo>
                  <a:pt x="971551" y="887412"/>
                </a:lnTo>
                <a:lnTo>
                  <a:pt x="972345" y="884238"/>
                </a:lnTo>
                <a:lnTo>
                  <a:pt x="977899" y="881064"/>
                </a:lnTo>
                <a:close/>
                <a:moveTo>
                  <a:pt x="936625" y="881063"/>
                </a:moveTo>
                <a:lnTo>
                  <a:pt x="936625" y="881064"/>
                </a:lnTo>
                <a:lnTo>
                  <a:pt x="935831" y="884238"/>
                </a:lnTo>
                <a:lnTo>
                  <a:pt x="934720" y="884873"/>
                </a:lnTo>
                <a:lnTo>
                  <a:pt x="936624" y="881065"/>
                </a:lnTo>
                <a:lnTo>
                  <a:pt x="930504" y="887283"/>
                </a:lnTo>
                <a:lnTo>
                  <a:pt x="934720" y="884873"/>
                </a:lnTo>
                <a:lnTo>
                  <a:pt x="933450" y="887413"/>
                </a:lnTo>
                <a:lnTo>
                  <a:pt x="930375" y="887413"/>
                </a:lnTo>
                <a:lnTo>
                  <a:pt x="930276" y="888117"/>
                </a:lnTo>
                <a:lnTo>
                  <a:pt x="930276" y="890091"/>
                </a:lnTo>
                <a:lnTo>
                  <a:pt x="930276" y="893484"/>
                </a:lnTo>
                <a:lnTo>
                  <a:pt x="931157" y="892000"/>
                </a:lnTo>
                <a:lnTo>
                  <a:pt x="933450" y="887413"/>
                </a:lnTo>
                <a:lnTo>
                  <a:pt x="935831" y="887413"/>
                </a:lnTo>
                <a:cubicBezTo>
                  <a:pt x="936625" y="887413"/>
                  <a:pt x="936625" y="887413"/>
                  <a:pt x="936625" y="887413"/>
                </a:cubicBezTo>
                <a:lnTo>
                  <a:pt x="934256" y="888513"/>
                </a:lnTo>
                <a:lnTo>
                  <a:pt x="933386" y="888722"/>
                </a:lnTo>
                <a:lnTo>
                  <a:pt x="933053" y="888306"/>
                </a:lnTo>
                <a:lnTo>
                  <a:pt x="931270" y="891809"/>
                </a:lnTo>
                <a:lnTo>
                  <a:pt x="933054" y="888802"/>
                </a:lnTo>
                <a:lnTo>
                  <a:pt x="933386" y="888722"/>
                </a:lnTo>
                <a:lnTo>
                  <a:pt x="933499" y="888864"/>
                </a:lnTo>
                <a:lnTo>
                  <a:pt x="934256" y="888513"/>
                </a:lnTo>
                <a:lnTo>
                  <a:pt x="935929" y="888110"/>
                </a:lnTo>
                <a:lnTo>
                  <a:pt x="936356" y="887683"/>
                </a:lnTo>
                <a:lnTo>
                  <a:pt x="936824" y="887215"/>
                </a:lnTo>
                <a:lnTo>
                  <a:pt x="936514" y="887835"/>
                </a:lnTo>
                <a:lnTo>
                  <a:pt x="936438" y="887988"/>
                </a:lnTo>
                <a:lnTo>
                  <a:pt x="936626" y="887942"/>
                </a:lnTo>
                <a:lnTo>
                  <a:pt x="936307" y="888250"/>
                </a:lnTo>
                <a:lnTo>
                  <a:pt x="936163" y="888536"/>
                </a:lnTo>
                <a:lnTo>
                  <a:pt x="936626" y="887942"/>
                </a:lnTo>
                <a:cubicBezTo>
                  <a:pt x="936626" y="887942"/>
                  <a:pt x="936626" y="887942"/>
                  <a:pt x="936626" y="894822"/>
                </a:cubicBezTo>
                <a:lnTo>
                  <a:pt x="934430" y="892003"/>
                </a:lnTo>
                <a:lnTo>
                  <a:pt x="933352" y="894160"/>
                </a:lnTo>
                <a:cubicBezTo>
                  <a:pt x="931615" y="895897"/>
                  <a:pt x="929879" y="897633"/>
                  <a:pt x="929879" y="901106"/>
                </a:cubicBezTo>
                <a:cubicBezTo>
                  <a:pt x="929879" y="901106"/>
                  <a:pt x="929879" y="899369"/>
                  <a:pt x="929879" y="897633"/>
                </a:cubicBezTo>
                <a:lnTo>
                  <a:pt x="929879" y="894824"/>
                </a:lnTo>
                <a:lnTo>
                  <a:pt x="929679" y="894959"/>
                </a:lnTo>
                <a:lnTo>
                  <a:pt x="929011" y="897633"/>
                </a:lnTo>
                <a:lnTo>
                  <a:pt x="927353" y="898580"/>
                </a:lnTo>
                <a:lnTo>
                  <a:pt x="929261" y="895241"/>
                </a:lnTo>
                <a:lnTo>
                  <a:pt x="926307" y="897235"/>
                </a:lnTo>
                <a:cubicBezTo>
                  <a:pt x="926307" y="896342"/>
                  <a:pt x="926307" y="894556"/>
                  <a:pt x="922338" y="894556"/>
                </a:cubicBezTo>
                <a:cubicBezTo>
                  <a:pt x="922338" y="894556"/>
                  <a:pt x="922338" y="894556"/>
                  <a:pt x="923330" y="893663"/>
                </a:cubicBezTo>
                <a:lnTo>
                  <a:pt x="926980" y="890379"/>
                </a:lnTo>
                <a:lnTo>
                  <a:pt x="929196" y="887753"/>
                </a:lnTo>
                <a:lnTo>
                  <a:pt x="926466" y="890390"/>
                </a:lnTo>
                <a:cubicBezTo>
                  <a:pt x="924719" y="892076"/>
                  <a:pt x="922973" y="893763"/>
                  <a:pt x="922973" y="893763"/>
                </a:cubicBezTo>
                <a:cubicBezTo>
                  <a:pt x="922973" y="893763"/>
                  <a:pt x="924719" y="892076"/>
                  <a:pt x="925592" y="890390"/>
                </a:cubicBezTo>
                <a:lnTo>
                  <a:pt x="923572" y="887787"/>
                </a:lnTo>
                <a:lnTo>
                  <a:pt x="929924" y="887020"/>
                </a:lnTo>
                <a:lnTo>
                  <a:pt x="933054" y="884238"/>
                </a:lnTo>
                <a:lnTo>
                  <a:pt x="936624" y="881065"/>
                </a:lnTo>
                <a:close/>
                <a:moveTo>
                  <a:pt x="881857" y="881063"/>
                </a:moveTo>
                <a:lnTo>
                  <a:pt x="882651" y="881063"/>
                </a:lnTo>
                <a:lnTo>
                  <a:pt x="882750" y="881063"/>
                </a:lnTo>
                <a:lnTo>
                  <a:pt x="888999" y="881063"/>
                </a:lnTo>
                <a:lnTo>
                  <a:pt x="889001" y="881063"/>
                </a:lnTo>
                <a:lnTo>
                  <a:pt x="888993" y="881070"/>
                </a:lnTo>
                <a:lnTo>
                  <a:pt x="885190" y="885507"/>
                </a:lnTo>
                <a:lnTo>
                  <a:pt x="884342" y="886143"/>
                </a:lnTo>
                <a:lnTo>
                  <a:pt x="884843" y="885912"/>
                </a:lnTo>
                <a:lnTo>
                  <a:pt x="885190" y="885507"/>
                </a:lnTo>
                <a:lnTo>
                  <a:pt x="885825" y="885031"/>
                </a:lnTo>
                <a:lnTo>
                  <a:pt x="886178" y="885296"/>
                </a:lnTo>
                <a:lnTo>
                  <a:pt x="888472" y="884237"/>
                </a:lnTo>
                <a:lnTo>
                  <a:pt x="895349" y="881063"/>
                </a:lnTo>
                <a:lnTo>
                  <a:pt x="887612" y="885031"/>
                </a:lnTo>
                <a:lnTo>
                  <a:pt x="886673" y="885667"/>
                </a:lnTo>
                <a:lnTo>
                  <a:pt x="888678" y="887170"/>
                </a:lnTo>
                <a:lnTo>
                  <a:pt x="888887" y="887141"/>
                </a:lnTo>
                <a:lnTo>
                  <a:pt x="888700" y="887187"/>
                </a:lnTo>
                <a:lnTo>
                  <a:pt x="888780" y="887247"/>
                </a:lnTo>
                <a:lnTo>
                  <a:pt x="888887" y="887141"/>
                </a:lnTo>
                <a:lnTo>
                  <a:pt x="888848" y="887298"/>
                </a:lnTo>
                <a:lnTo>
                  <a:pt x="889000" y="887412"/>
                </a:lnTo>
                <a:lnTo>
                  <a:pt x="888826" y="887383"/>
                </a:lnTo>
                <a:lnTo>
                  <a:pt x="888092" y="890318"/>
                </a:lnTo>
                <a:lnTo>
                  <a:pt x="885468" y="891410"/>
                </a:lnTo>
                <a:lnTo>
                  <a:pt x="883700" y="893029"/>
                </a:lnTo>
                <a:lnTo>
                  <a:pt x="882049" y="893971"/>
                </a:lnTo>
                <a:cubicBezTo>
                  <a:pt x="882049" y="893971"/>
                  <a:pt x="883758" y="892264"/>
                  <a:pt x="885468" y="890556"/>
                </a:cubicBezTo>
                <a:lnTo>
                  <a:pt x="888670" y="887357"/>
                </a:lnTo>
                <a:lnTo>
                  <a:pt x="888280" y="887292"/>
                </a:lnTo>
                <a:lnTo>
                  <a:pt x="885468" y="887994"/>
                </a:lnTo>
                <a:cubicBezTo>
                  <a:pt x="883758" y="888848"/>
                  <a:pt x="882049" y="890556"/>
                  <a:pt x="882049" y="893971"/>
                </a:cubicBezTo>
                <a:lnTo>
                  <a:pt x="882868" y="888242"/>
                </a:lnTo>
                <a:lnTo>
                  <a:pt x="874747" y="893739"/>
                </a:lnTo>
                <a:lnTo>
                  <a:pt x="875212" y="893971"/>
                </a:lnTo>
                <a:cubicBezTo>
                  <a:pt x="875212" y="893971"/>
                  <a:pt x="873502" y="893971"/>
                  <a:pt x="871793" y="893971"/>
                </a:cubicBezTo>
                <a:lnTo>
                  <a:pt x="871109" y="893971"/>
                </a:lnTo>
                <a:lnTo>
                  <a:pt x="871413" y="893212"/>
                </a:lnTo>
                <a:lnTo>
                  <a:pt x="871793" y="893117"/>
                </a:lnTo>
                <a:lnTo>
                  <a:pt x="872173" y="892453"/>
                </a:lnTo>
                <a:lnTo>
                  <a:pt x="874713" y="893722"/>
                </a:lnTo>
                <a:lnTo>
                  <a:pt x="874713" y="891382"/>
                </a:lnTo>
                <a:lnTo>
                  <a:pt x="874713" y="890588"/>
                </a:lnTo>
                <a:lnTo>
                  <a:pt x="874713" y="888013"/>
                </a:lnTo>
                <a:lnTo>
                  <a:pt x="872173" y="892453"/>
                </a:lnTo>
                <a:lnTo>
                  <a:pt x="871793" y="892263"/>
                </a:lnTo>
                <a:lnTo>
                  <a:pt x="871413" y="893212"/>
                </a:lnTo>
                <a:lnTo>
                  <a:pt x="868374" y="893971"/>
                </a:lnTo>
                <a:cubicBezTo>
                  <a:pt x="868374" y="893971"/>
                  <a:pt x="868374" y="893971"/>
                  <a:pt x="869229" y="893117"/>
                </a:cubicBezTo>
                <a:lnTo>
                  <a:pt x="874713" y="887639"/>
                </a:lnTo>
                <a:lnTo>
                  <a:pt x="874713" y="887413"/>
                </a:lnTo>
                <a:lnTo>
                  <a:pt x="874939" y="887413"/>
                </a:lnTo>
                <a:lnTo>
                  <a:pt x="874972" y="887380"/>
                </a:lnTo>
                <a:lnTo>
                  <a:pt x="874713" y="887413"/>
                </a:lnTo>
                <a:lnTo>
                  <a:pt x="875021" y="887331"/>
                </a:lnTo>
                <a:lnTo>
                  <a:pt x="875212" y="887141"/>
                </a:lnTo>
                <a:lnTo>
                  <a:pt x="875118" y="887305"/>
                </a:lnTo>
                <a:lnTo>
                  <a:pt x="881111" y="885707"/>
                </a:lnTo>
                <a:lnTo>
                  <a:pt x="880964" y="886619"/>
                </a:lnTo>
                <a:lnTo>
                  <a:pt x="875083" y="887366"/>
                </a:lnTo>
                <a:lnTo>
                  <a:pt x="875056" y="887413"/>
                </a:lnTo>
                <a:lnTo>
                  <a:pt x="879178" y="887413"/>
                </a:lnTo>
                <a:lnTo>
                  <a:pt x="881591" y="887413"/>
                </a:lnTo>
                <a:lnTo>
                  <a:pt x="881592" y="887412"/>
                </a:lnTo>
                <a:lnTo>
                  <a:pt x="881998" y="887225"/>
                </a:lnTo>
                <a:lnTo>
                  <a:pt x="883643" y="885032"/>
                </a:lnTo>
                <a:lnTo>
                  <a:pt x="881111" y="885707"/>
                </a:lnTo>
                <a:lnTo>
                  <a:pt x="881740" y="881792"/>
                </a:lnTo>
                <a:close/>
                <a:moveTo>
                  <a:pt x="874713" y="881063"/>
                </a:moveTo>
                <a:cubicBezTo>
                  <a:pt x="874713" y="884238"/>
                  <a:pt x="873125" y="885826"/>
                  <a:pt x="871538" y="886619"/>
                </a:cubicBezTo>
                <a:lnTo>
                  <a:pt x="868545" y="887368"/>
                </a:lnTo>
                <a:lnTo>
                  <a:pt x="870938" y="890556"/>
                </a:lnTo>
                <a:cubicBezTo>
                  <a:pt x="870083" y="892264"/>
                  <a:pt x="868374" y="893971"/>
                  <a:pt x="868374" y="893971"/>
                </a:cubicBezTo>
                <a:cubicBezTo>
                  <a:pt x="868374" y="890556"/>
                  <a:pt x="868374" y="888848"/>
                  <a:pt x="868374" y="887994"/>
                </a:cubicBezTo>
                <a:lnTo>
                  <a:pt x="868374" y="887410"/>
                </a:lnTo>
                <a:lnTo>
                  <a:pt x="868363" y="887413"/>
                </a:lnTo>
                <a:lnTo>
                  <a:pt x="868374" y="887402"/>
                </a:lnTo>
                <a:lnTo>
                  <a:pt x="868374" y="887141"/>
                </a:lnTo>
                <a:lnTo>
                  <a:pt x="868486" y="887290"/>
                </a:lnTo>
                <a:lnTo>
                  <a:pt x="871538" y="884238"/>
                </a:lnTo>
                <a:cubicBezTo>
                  <a:pt x="871538" y="884238"/>
                  <a:pt x="871538" y="884238"/>
                  <a:pt x="874713" y="881063"/>
                </a:cubicBezTo>
                <a:close/>
                <a:moveTo>
                  <a:pt x="143510" y="881063"/>
                </a:moveTo>
                <a:lnTo>
                  <a:pt x="143510" y="881353"/>
                </a:lnTo>
                <a:lnTo>
                  <a:pt x="144158" y="881649"/>
                </a:lnTo>
                <a:lnTo>
                  <a:pt x="143738" y="881063"/>
                </a:lnTo>
                <a:close/>
                <a:moveTo>
                  <a:pt x="922337" y="880745"/>
                </a:moveTo>
                <a:cubicBezTo>
                  <a:pt x="929217" y="880745"/>
                  <a:pt x="929217" y="880745"/>
                  <a:pt x="929217" y="880745"/>
                </a:cubicBezTo>
                <a:lnTo>
                  <a:pt x="922337" y="883285"/>
                </a:lnTo>
                <a:lnTo>
                  <a:pt x="920808" y="883850"/>
                </a:lnTo>
                <a:close/>
                <a:moveTo>
                  <a:pt x="950913" y="880666"/>
                </a:move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950913" y="880666"/>
                </a:moveTo>
                <a:cubicBezTo>
                  <a:pt x="950913" y="880666"/>
                  <a:pt x="950913" y="882402"/>
                  <a:pt x="950053" y="884138"/>
                </a:cubicBezTo>
                <a:lnTo>
                  <a:pt x="948849" y="884833"/>
                </a:lnTo>
                <a:close/>
                <a:moveTo>
                  <a:pt x="136922" y="880524"/>
                </a:moveTo>
                <a:lnTo>
                  <a:pt x="136922" y="880635"/>
                </a:lnTo>
                <a:lnTo>
                  <a:pt x="136976" y="880559"/>
                </a:lnTo>
                <a:close/>
                <a:moveTo>
                  <a:pt x="915670" y="880428"/>
                </a:moveTo>
                <a:cubicBezTo>
                  <a:pt x="915670" y="880428"/>
                  <a:pt x="915670" y="882095"/>
                  <a:pt x="914797" y="883762"/>
                </a:cubicBezTo>
                <a:lnTo>
                  <a:pt x="915225" y="883402"/>
                </a:lnTo>
                <a:lnTo>
                  <a:pt x="914797" y="886262"/>
                </a:lnTo>
                <a:cubicBezTo>
                  <a:pt x="913924" y="887096"/>
                  <a:pt x="912178" y="887096"/>
                  <a:pt x="908685" y="887096"/>
                </a:cubicBezTo>
                <a:cubicBezTo>
                  <a:pt x="908685" y="887096"/>
                  <a:pt x="910431" y="887096"/>
                  <a:pt x="912177" y="886262"/>
                </a:cubicBezTo>
                <a:lnTo>
                  <a:pt x="913130" y="884671"/>
                </a:lnTo>
                <a:close/>
                <a:moveTo>
                  <a:pt x="915670" y="880428"/>
                </a:moveTo>
                <a:lnTo>
                  <a:pt x="915670" y="883028"/>
                </a:lnTo>
                <a:lnTo>
                  <a:pt x="915225" y="883402"/>
                </a:lnTo>
                <a:close/>
                <a:moveTo>
                  <a:pt x="902562" y="880310"/>
                </a:moveTo>
                <a:lnTo>
                  <a:pt x="902203" y="880938"/>
                </a:lnTo>
                <a:lnTo>
                  <a:pt x="899827" y="885092"/>
                </a:lnTo>
                <a:lnTo>
                  <a:pt x="897434" y="886287"/>
                </a:lnTo>
                <a:cubicBezTo>
                  <a:pt x="895725" y="887141"/>
                  <a:pt x="895725" y="887141"/>
                  <a:pt x="895725" y="887141"/>
                </a:cubicBezTo>
                <a:lnTo>
                  <a:pt x="901844" y="881027"/>
                </a:lnTo>
                <a:close/>
                <a:moveTo>
                  <a:pt x="861537" y="880310"/>
                </a:moveTo>
                <a:lnTo>
                  <a:pt x="857434" y="882359"/>
                </a:lnTo>
                <a:lnTo>
                  <a:pt x="858118" y="881164"/>
                </a:lnTo>
                <a:cubicBezTo>
                  <a:pt x="859828" y="880310"/>
                  <a:pt x="861537" y="880310"/>
                  <a:pt x="861537" y="880310"/>
                </a:cubicBezTo>
                <a:close/>
                <a:moveTo>
                  <a:pt x="861537" y="880310"/>
                </a:moveTo>
                <a:cubicBezTo>
                  <a:pt x="861537" y="880310"/>
                  <a:pt x="854699" y="887141"/>
                  <a:pt x="854699" y="887141"/>
                </a:cubicBezTo>
                <a:lnTo>
                  <a:pt x="857186" y="882794"/>
                </a:lnTo>
                <a:close/>
                <a:moveTo>
                  <a:pt x="929958" y="880269"/>
                </a:moveTo>
                <a:cubicBezTo>
                  <a:pt x="929958" y="880269"/>
                  <a:pt x="931704" y="880269"/>
                  <a:pt x="933450" y="880269"/>
                </a:cubicBezTo>
                <a:lnTo>
                  <a:pt x="936625" y="880269"/>
                </a:lnTo>
                <a:lnTo>
                  <a:pt x="936943" y="880269"/>
                </a:lnTo>
                <a:lnTo>
                  <a:pt x="929958" y="882723"/>
                </a:lnTo>
                <a:lnTo>
                  <a:pt x="929575" y="882857"/>
                </a:lnTo>
                <a:close/>
                <a:moveTo>
                  <a:pt x="932053" y="878245"/>
                </a:moveTo>
                <a:lnTo>
                  <a:pt x="929958" y="880269"/>
                </a:lnTo>
                <a:cubicBezTo>
                  <a:pt x="929958" y="880269"/>
                  <a:pt x="929958" y="880269"/>
                  <a:pt x="930831" y="879426"/>
                </a:cubicBezTo>
                <a:close/>
                <a:moveTo>
                  <a:pt x="886692" y="878177"/>
                </a:moveTo>
                <a:lnTo>
                  <a:pt x="885826" y="880071"/>
                </a:lnTo>
                <a:cubicBezTo>
                  <a:pt x="884238" y="881063"/>
                  <a:pt x="882651" y="881063"/>
                  <a:pt x="882651" y="881063"/>
                </a:cubicBezTo>
                <a:close/>
                <a:moveTo>
                  <a:pt x="933039" y="874536"/>
                </a:moveTo>
                <a:lnTo>
                  <a:pt x="932656" y="875506"/>
                </a:lnTo>
                <a:lnTo>
                  <a:pt x="932493" y="875423"/>
                </a:lnTo>
                <a:close/>
                <a:moveTo>
                  <a:pt x="131255" y="874459"/>
                </a:moveTo>
                <a:lnTo>
                  <a:pt x="133174" y="874949"/>
                </a:lnTo>
                <a:lnTo>
                  <a:pt x="136922" y="881063"/>
                </a:lnTo>
                <a:close/>
                <a:moveTo>
                  <a:pt x="130175" y="874184"/>
                </a:moveTo>
                <a:lnTo>
                  <a:pt x="131019" y="875044"/>
                </a:lnTo>
                <a:cubicBezTo>
                  <a:pt x="133549" y="877624"/>
                  <a:pt x="136922" y="881063"/>
                  <a:pt x="136922" y="881063"/>
                </a:cubicBezTo>
                <a:lnTo>
                  <a:pt x="134734" y="884038"/>
                </a:lnTo>
                <a:lnTo>
                  <a:pt x="133549" y="881923"/>
                </a:lnTo>
                <a:lnTo>
                  <a:pt x="130175" y="881063"/>
                </a:lnTo>
                <a:lnTo>
                  <a:pt x="130175" y="881063"/>
                </a:lnTo>
                <a:lnTo>
                  <a:pt x="130175" y="880203"/>
                </a:lnTo>
                <a:lnTo>
                  <a:pt x="130175" y="877624"/>
                </a:lnTo>
                <a:cubicBezTo>
                  <a:pt x="130175" y="875904"/>
                  <a:pt x="130175" y="874184"/>
                  <a:pt x="130175" y="874184"/>
                </a:cubicBezTo>
                <a:close/>
                <a:moveTo>
                  <a:pt x="130175" y="874184"/>
                </a:moveTo>
                <a:lnTo>
                  <a:pt x="131018" y="874184"/>
                </a:lnTo>
                <a:lnTo>
                  <a:pt x="131255" y="874459"/>
                </a:lnTo>
                <a:close/>
                <a:moveTo>
                  <a:pt x="123429" y="874184"/>
                </a:moveTo>
                <a:cubicBezTo>
                  <a:pt x="126802" y="877624"/>
                  <a:pt x="128489" y="879344"/>
                  <a:pt x="129332" y="880203"/>
                </a:cubicBezTo>
                <a:lnTo>
                  <a:pt x="130175" y="881063"/>
                </a:lnTo>
                <a:lnTo>
                  <a:pt x="126802" y="877624"/>
                </a:lnTo>
                <a:cubicBezTo>
                  <a:pt x="125116" y="875904"/>
                  <a:pt x="123429" y="874184"/>
                  <a:pt x="123429" y="874184"/>
                </a:cubicBezTo>
                <a:close/>
                <a:moveTo>
                  <a:pt x="123429" y="874184"/>
                </a:moveTo>
                <a:cubicBezTo>
                  <a:pt x="123429" y="874184"/>
                  <a:pt x="123429" y="874184"/>
                  <a:pt x="124272" y="874184"/>
                </a:cubicBezTo>
                <a:lnTo>
                  <a:pt x="129332" y="874184"/>
                </a:lnTo>
                <a:cubicBezTo>
                  <a:pt x="130175" y="874184"/>
                  <a:pt x="130175" y="874184"/>
                  <a:pt x="130175" y="874184"/>
                </a:cubicBezTo>
                <a:cubicBezTo>
                  <a:pt x="130175" y="874184"/>
                  <a:pt x="130175" y="881063"/>
                  <a:pt x="123429" y="874184"/>
                </a:cubicBezTo>
                <a:close/>
                <a:moveTo>
                  <a:pt x="130174" y="874182"/>
                </a:moveTo>
                <a:lnTo>
                  <a:pt x="130175" y="874182"/>
                </a:lnTo>
                <a:lnTo>
                  <a:pt x="130175" y="874183"/>
                </a:lnTo>
                <a:close/>
                <a:moveTo>
                  <a:pt x="861388" y="874073"/>
                </a:moveTo>
                <a:lnTo>
                  <a:pt x="860682" y="876895"/>
                </a:lnTo>
                <a:cubicBezTo>
                  <a:pt x="859828" y="878602"/>
                  <a:pt x="858118" y="880310"/>
                  <a:pt x="854699" y="880310"/>
                </a:cubicBezTo>
                <a:close/>
                <a:moveTo>
                  <a:pt x="950913" y="873918"/>
                </a:moveTo>
                <a:lnTo>
                  <a:pt x="950913" y="875947"/>
                </a:lnTo>
                <a:lnTo>
                  <a:pt x="951502" y="875686"/>
                </a:lnTo>
                <a:close/>
                <a:moveTo>
                  <a:pt x="136843" y="873760"/>
                </a:moveTo>
                <a:cubicBezTo>
                  <a:pt x="136843" y="873760"/>
                  <a:pt x="138510" y="875506"/>
                  <a:pt x="140177" y="878126"/>
                </a:cubicBezTo>
                <a:lnTo>
                  <a:pt x="141086" y="880745"/>
                </a:lnTo>
                <a:lnTo>
                  <a:pt x="140177" y="880745"/>
                </a:lnTo>
                <a:lnTo>
                  <a:pt x="139374" y="880745"/>
                </a:lnTo>
                <a:lnTo>
                  <a:pt x="139700" y="881162"/>
                </a:lnTo>
                <a:lnTo>
                  <a:pt x="140566" y="882867"/>
                </a:lnTo>
                <a:lnTo>
                  <a:pt x="137265" y="880745"/>
                </a:lnTo>
                <a:lnTo>
                  <a:pt x="136922" y="880745"/>
                </a:lnTo>
                <a:lnTo>
                  <a:pt x="136922" y="881063"/>
                </a:lnTo>
                <a:cubicBezTo>
                  <a:pt x="136922" y="877624"/>
                  <a:pt x="135235" y="875904"/>
                  <a:pt x="133549" y="875044"/>
                </a:cubicBezTo>
                <a:lnTo>
                  <a:pt x="133174" y="874949"/>
                </a:lnTo>
                <a:lnTo>
                  <a:pt x="132705" y="874184"/>
                </a:lnTo>
                <a:lnTo>
                  <a:pt x="136922" y="874184"/>
                </a:lnTo>
                <a:cubicBezTo>
                  <a:pt x="136922" y="874184"/>
                  <a:pt x="136922" y="875904"/>
                  <a:pt x="136922" y="877624"/>
                </a:cubicBezTo>
                <a:lnTo>
                  <a:pt x="136922" y="878484"/>
                </a:lnTo>
                <a:lnTo>
                  <a:pt x="136922" y="879510"/>
                </a:lnTo>
                <a:lnTo>
                  <a:pt x="137517" y="878372"/>
                </a:lnTo>
                <a:lnTo>
                  <a:pt x="138052" y="879056"/>
                </a:lnTo>
                <a:lnTo>
                  <a:pt x="139343" y="877253"/>
                </a:lnTo>
                <a:cubicBezTo>
                  <a:pt x="140177" y="877253"/>
                  <a:pt x="140177" y="877253"/>
                  <a:pt x="136843" y="873760"/>
                </a:cubicBezTo>
                <a:close/>
                <a:moveTo>
                  <a:pt x="936943" y="873522"/>
                </a:moveTo>
                <a:lnTo>
                  <a:pt x="932053" y="878245"/>
                </a:lnTo>
                <a:lnTo>
                  <a:pt x="933450" y="876896"/>
                </a:lnTo>
                <a:cubicBezTo>
                  <a:pt x="933451" y="876896"/>
                  <a:pt x="933451" y="876896"/>
                  <a:pt x="936943" y="873522"/>
                </a:cubicBezTo>
                <a:close/>
                <a:moveTo>
                  <a:pt x="861537" y="873480"/>
                </a:moveTo>
                <a:lnTo>
                  <a:pt x="854839" y="879334"/>
                </a:lnTo>
                <a:lnTo>
                  <a:pt x="855554" y="874333"/>
                </a:lnTo>
                <a:cubicBezTo>
                  <a:pt x="856408" y="873480"/>
                  <a:pt x="858118" y="873480"/>
                  <a:pt x="861537" y="873480"/>
                </a:cubicBezTo>
                <a:close/>
                <a:moveTo>
                  <a:pt x="157265" y="873480"/>
                </a:moveTo>
                <a:cubicBezTo>
                  <a:pt x="160684" y="876895"/>
                  <a:pt x="160684" y="878602"/>
                  <a:pt x="160684" y="880310"/>
                </a:cubicBezTo>
                <a:lnTo>
                  <a:pt x="163342" y="885623"/>
                </a:lnTo>
                <a:lnTo>
                  <a:pt x="157265" y="880310"/>
                </a:lnTo>
                <a:lnTo>
                  <a:pt x="154740" y="876842"/>
                </a:lnTo>
                <a:close/>
                <a:moveTo>
                  <a:pt x="157265" y="873480"/>
                </a:moveTo>
                <a:cubicBezTo>
                  <a:pt x="157265" y="873480"/>
                  <a:pt x="158974" y="873480"/>
                  <a:pt x="160684" y="874333"/>
                </a:cubicBezTo>
                <a:lnTo>
                  <a:pt x="161885" y="876433"/>
                </a:lnTo>
                <a:lnTo>
                  <a:pt x="161538" y="876895"/>
                </a:lnTo>
                <a:cubicBezTo>
                  <a:pt x="162393" y="878602"/>
                  <a:pt x="164102" y="880310"/>
                  <a:pt x="164102" y="880310"/>
                </a:cubicBezTo>
                <a:cubicBezTo>
                  <a:pt x="164102" y="880310"/>
                  <a:pt x="157265" y="880310"/>
                  <a:pt x="157265" y="873480"/>
                </a:cubicBezTo>
                <a:close/>
                <a:moveTo>
                  <a:pt x="957660" y="873324"/>
                </a:moveTo>
                <a:cubicBezTo>
                  <a:pt x="957660" y="873324"/>
                  <a:pt x="957660" y="873324"/>
                  <a:pt x="956792" y="874192"/>
                </a:cubicBezTo>
                <a:lnTo>
                  <a:pt x="952555" y="878430"/>
                </a:lnTo>
                <a:lnTo>
                  <a:pt x="954187" y="876797"/>
                </a:lnTo>
                <a:cubicBezTo>
                  <a:pt x="955924" y="875060"/>
                  <a:pt x="957660" y="873324"/>
                  <a:pt x="957660" y="873324"/>
                </a:cubicBezTo>
                <a:close/>
                <a:moveTo>
                  <a:pt x="977900" y="873125"/>
                </a:moveTo>
                <a:lnTo>
                  <a:pt x="977901" y="873125"/>
                </a:lnTo>
                <a:lnTo>
                  <a:pt x="981075" y="873125"/>
                </a:lnTo>
                <a:cubicBezTo>
                  <a:pt x="982662" y="873125"/>
                  <a:pt x="984250" y="873125"/>
                  <a:pt x="984250" y="873125"/>
                </a:cubicBezTo>
                <a:cubicBezTo>
                  <a:pt x="981075" y="873125"/>
                  <a:pt x="979487" y="873125"/>
                  <a:pt x="978694" y="874117"/>
                </a:cubicBezTo>
                <a:lnTo>
                  <a:pt x="978597" y="874964"/>
                </a:lnTo>
                <a:lnTo>
                  <a:pt x="980282" y="877491"/>
                </a:lnTo>
                <a:cubicBezTo>
                  <a:pt x="979488" y="879277"/>
                  <a:pt x="977901" y="881063"/>
                  <a:pt x="977901" y="881063"/>
                </a:cubicBezTo>
                <a:lnTo>
                  <a:pt x="977901" y="881054"/>
                </a:lnTo>
                <a:lnTo>
                  <a:pt x="977900" y="881063"/>
                </a:lnTo>
                <a:lnTo>
                  <a:pt x="977900" y="877094"/>
                </a:lnTo>
                <a:cubicBezTo>
                  <a:pt x="977900" y="875110"/>
                  <a:pt x="977900" y="873125"/>
                  <a:pt x="977900" y="873125"/>
                </a:cubicBezTo>
                <a:close/>
                <a:moveTo>
                  <a:pt x="971551" y="873125"/>
                </a:moveTo>
                <a:lnTo>
                  <a:pt x="973139" y="873125"/>
                </a:lnTo>
                <a:lnTo>
                  <a:pt x="973139" y="874713"/>
                </a:lnTo>
                <a:lnTo>
                  <a:pt x="971551" y="874713"/>
                </a:lnTo>
                <a:lnTo>
                  <a:pt x="971551" y="873721"/>
                </a:lnTo>
                <a:close/>
                <a:moveTo>
                  <a:pt x="963613" y="873125"/>
                </a:moveTo>
                <a:cubicBezTo>
                  <a:pt x="963613" y="873125"/>
                  <a:pt x="962025" y="876697"/>
                  <a:pt x="960438" y="879376"/>
                </a:cubicBezTo>
                <a:lnTo>
                  <a:pt x="959429" y="880666"/>
                </a:lnTo>
                <a:lnTo>
                  <a:pt x="961232" y="880666"/>
                </a:lnTo>
                <a:lnTo>
                  <a:pt x="964308" y="880666"/>
                </a:lnTo>
                <a:lnTo>
                  <a:pt x="964407" y="880269"/>
                </a:lnTo>
                <a:cubicBezTo>
                  <a:pt x="964407" y="880269"/>
                  <a:pt x="964407" y="880269"/>
                  <a:pt x="971551" y="880269"/>
                </a:cubicBezTo>
                <a:cubicBezTo>
                  <a:pt x="967979" y="880269"/>
                  <a:pt x="966193" y="880269"/>
                  <a:pt x="964407" y="881162"/>
                </a:cubicBezTo>
                <a:lnTo>
                  <a:pt x="964121" y="881412"/>
                </a:lnTo>
                <a:lnTo>
                  <a:pt x="964294" y="880720"/>
                </a:lnTo>
                <a:lnTo>
                  <a:pt x="958762" y="881518"/>
                </a:lnTo>
                <a:lnTo>
                  <a:pt x="958631" y="881686"/>
                </a:lnTo>
                <a:lnTo>
                  <a:pt x="958005" y="886115"/>
                </a:lnTo>
                <a:lnTo>
                  <a:pt x="960438" y="881857"/>
                </a:lnTo>
                <a:cubicBezTo>
                  <a:pt x="962025" y="881063"/>
                  <a:pt x="963613" y="881063"/>
                  <a:pt x="963613" y="881063"/>
                </a:cubicBezTo>
                <a:cubicBezTo>
                  <a:pt x="963613" y="881063"/>
                  <a:pt x="962025" y="882651"/>
                  <a:pt x="960438" y="884238"/>
                </a:cubicBezTo>
                <a:lnTo>
                  <a:pt x="957913" y="886763"/>
                </a:lnTo>
                <a:lnTo>
                  <a:pt x="957900" y="886856"/>
                </a:lnTo>
                <a:lnTo>
                  <a:pt x="964121" y="881412"/>
                </a:lnTo>
                <a:lnTo>
                  <a:pt x="963514" y="883841"/>
                </a:lnTo>
                <a:lnTo>
                  <a:pt x="957870" y="887066"/>
                </a:lnTo>
                <a:lnTo>
                  <a:pt x="957793" y="887611"/>
                </a:lnTo>
                <a:lnTo>
                  <a:pt x="957793" y="887110"/>
                </a:lnTo>
                <a:lnTo>
                  <a:pt x="957717" y="887153"/>
                </a:lnTo>
                <a:lnTo>
                  <a:pt x="957793" y="887611"/>
                </a:lnTo>
                <a:lnTo>
                  <a:pt x="957416" y="887326"/>
                </a:lnTo>
                <a:lnTo>
                  <a:pt x="957263" y="887413"/>
                </a:lnTo>
                <a:lnTo>
                  <a:pt x="957388" y="887304"/>
                </a:lnTo>
                <a:lnTo>
                  <a:pt x="957379" y="887297"/>
                </a:lnTo>
                <a:lnTo>
                  <a:pt x="957263" y="887413"/>
                </a:lnTo>
                <a:lnTo>
                  <a:pt x="957344" y="887271"/>
                </a:lnTo>
                <a:lnTo>
                  <a:pt x="954353" y="885007"/>
                </a:lnTo>
                <a:cubicBezTo>
                  <a:pt x="954353" y="884138"/>
                  <a:pt x="954353" y="884138"/>
                  <a:pt x="950913" y="887611"/>
                </a:cubicBezTo>
                <a:cubicBezTo>
                  <a:pt x="954353" y="884138"/>
                  <a:pt x="956073" y="882402"/>
                  <a:pt x="956933" y="882402"/>
                </a:cubicBezTo>
                <a:lnTo>
                  <a:pt x="957649" y="886737"/>
                </a:lnTo>
                <a:lnTo>
                  <a:pt x="957793" y="886486"/>
                </a:lnTo>
                <a:lnTo>
                  <a:pt x="957793" y="884138"/>
                </a:lnTo>
                <a:lnTo>
                  <a:pt x="957793" y="881283"/>
                </a:lnTo>
                <a:lnTo>
                  <a:pt x="957538" y="880795"/>
                </a:lnTo>
                <a:lnTo>
                  <a:pt x="957437" y="880846"/>
                </a:lnTo>
                <a:lnTo>
                  <a:pt x="957263" y="881063"/>
                </a:lnTo>
                <a:lnTo>
                  <a:pt x="957292" y="880919"/>
                </a:lnTo>
                <a:lnTo>
                  <a:pt x="951442" y="883872"/>
                </a:lnTo>
                <a:lnTo>
                  <a:pt x="951773" y="881534"/>
                </a:lnTo>
                <a:lnTo>
                  <a:pt x="957329" y="880733"/>
                </a:lnTo>
                <a:lnTo>
                  <a:pt x="957342" y="880666"/>
                </a:lnTo>
                <a:lnTo>
                  <a:pt x="953493" y="880666"/>
                </a:lnTo>
                <a:lnTo>
                  <a:pt x="951773" y="880666"/>
                </a:lnTo>
                <a:cubicBezTo>
                  <a:pt x="950913" y="880666"/>
                  <a:pt x="950913" y="880666"/>
                  <a:pt x="950913" y="880666"/>
                </a:cubicBezTo>
                <a:cubicBezTo>
                  <a:pt x="957793" y="880666"/>
                  <a:pt x="957793" y="880666"/>
                  <a:pt x="957793" y="873721"/>
                </a:cubicBezTo>
                <a:lnTo>
                  <a:pt x="957793" y="878413"/>
                </a:lnTo>
                <a:lnTo>
                  <a:pt x="958057" y="877094"/>
                </a:lnTo>
                <a:cubicBezTo>
                  <a:pt x="958850" y="877094"/>
                  <a:pt x="960438" y="877094"/>
                  <a:pt x="963613" y="873125"/>
                </a:cubicBezTo>
                <a:close/>
                <a:moveTo>
                  <a:pt x="957263" y="873125"/>
                </a:moveTo>
                <a:lnTo>
                  <a:pt x="957084" y="873324"/>
                </a:lnTo>
                <a:lnTo>
                  <a:pt x="957660" y="873324"/>
                </a:lnTo>
                <a:lnTo>
                  <a:pt x="956722" y="873726"/>
                </a:lnTo>
                <a:lnTo>
                  <a:pt x="951897" y="879088"/>
                </a:lnTo>
                <a:lnTo>
                  <a:pt x="952555" y="878430"/>
                </a:lnTo>
                <a:lnTo>
                  <a:pt x="951897" y="879088"/>
                </a:lnTo>
                <a:lnTo>
                  <a:pt x="951012" y="880071"/>
                </a:lnTo>
                <a:lnTo>
                  <a:pt x="950913" y="880181"/>
                </a:lnTo>
                <a:lnTo>
                  <a:pt x="950913" y="880666"/>
                </a:lnTo>
                <a:lnTo>
                  <a:pt x="950578" y="880553"/>
                </a:lnTo>
                <a:lnTo>
                  <a:pt x="950119" y="881063"/>
                </a:lnTo>
                <a:lnTo>
                  <a:pt x="949957" y="880703"/>
                </a:lnTo>
                <a:lnTo>
                  <a:pt x="944637" y="883742"/>
                </a:lnTo>
                <a:lnTo>
                  <a:pt x="944253" y="885281"/>
                </a:lnTo>
                <a:lnTo>
                  <a:pt x="945969" y="884681"/>
                </a:lnTo>
                <a:cubicBezTo>
                  <a:pt x="946184" y="885007"/>
                  <a:pt x="945754" y="885875"/>
                  <a:pt x="944034" y="887611"/>
                </a:cubicBezTo>
                <a:lnTo>
                  <a:pt x="943770" y="887211"/>
                </a:lnTo>
                <a:lnTo>
                  <a:pt x="943769" y="887215"/>
                </a:lnTo>
                <a:lnTo>
                  <a:pt x="943770" y="887211"/>
                </a:lnTo>
                <a:lnTo>
                  <a:pt x="942825" y="885780"/>
                </a:lnTo>
                <a:lnTo>
                  <a:pt x="944034" y="885357"/>
                </a:lnTo>
                <a:lnTo>
                  <a:pt x="944435" y="882553"/>
                </a:lnTo>
                <a:lnTo>
                  <a:pt x="949896" y="880567"/>
                </a:lnTo>
                <a:lnTo>
                  <a:pt x="949820" y="880397"/>
                </a:lnTo>
                <a:lnTo>
                  <a:pt x="944637" y="881138"/>
                </a:lnTo>
                <a:lnTo>
                  <a:pt x="944435" y="882553"/>
                </a:lnTo>
                <a:lnTo>
                  <a:pt x="942225" y="883356"/>
                </a:lnTo>
                <a:lnTo>
                  <a:pt x="941397" y="883658"/>
                </a:lnTo>
                <a:lnTo>
                  <a:pt x="943768" y="880271"/>
                </a:lnTo>
                <a:lnTo>
                  <a:pt x="943769" y="880270"/>
                </a:lnTo>
                <a:cubicBezTo>
                  <a:pt x="943769" y="880270"/>
                  <a:pt x="950715" y="873324"/>
                  <a:pt x="950715" y="873324"/>
                </a:cubicBezTo>
                <a:lnTo>
                  <a:pt x="950715" y="874187"/>
                </a:lnTo>
                <a:lnTo>
                  <a:pt x="950876" y="873808"/>
                </a:lnTo>
                <a:lnTo>
                  <a:pt x="950715" y="873324"/>
                </a:lnTo>
                <a:cubicBezTo>
                  <a:pt x="950715" y="873324"/>
                  <a:pt x="950715" y="873324"/>
                  <a:pt x="951583" y="873324"/>
                </a:cubicBezTo>
                <a:lnTo>
                  <a:pt x="956815" y="873324"/>
                </a:lnTo>
                <a:close/>
                <a:moveTo>
                  <a:pt x="889001" y="873125"/>
                </a:moveTo>
                <a:cubicBezTo>
                  <a:pt x="889001" y="873125"/>
                  <a:pt x="889001" y="875110"/>
                  <a:pt x="888207" y="877094"/>
                </a:cubicBezTo>
                <a:lnTo>
                  <a:pt x="886692" y="878177"/>
                </a:lnTo>
                <a:close/>
                <a:moveTo>
                  <a:pt x="868363" y="873125"/>
                </a:moveTo>
                <a:cubicBezTo>
                  <a:pt x="862013" y="881063"/>
                  <a:pt x="862013" y="881063"/>
                  <a:pt x="862013" y="881063"/>
                </a:cubicBezTo>
                <a:cubicBezTo>
                  <a:pt x="862013" y="873125"/>
                  <a:pt x="868363" y="873125"/>
                  <a:pt x="868363" y="873125"/>
                </a:cubicBezTo>
                <a:close/>
                <a:moveTo>
                  <a:pt x="128383" y="872357"/>
                </a:moveTo>
                <a:lnTo>
                  <a:pt x="128558" y="872535"/>
                </a:lnTo>
                <a:lnTo>
                  <a:pt x="130175" y="874184"/>
                </a:lnTo>
                <a:cubicBezTo>
                  <a:pt x="128489" y="872464"/>
                  <a:pt x="128067" y="872034"/>
                  <a:pt x="128383" y="872357"/>
                </a:cubicBezTo>
                <a:close/>
                <a:moveTo>
                  <a:pt x="123429" y="872121"/>
                </a:moveTo>
                <a:lnTo>
                  <a:pt x="125115" y="873324"/>
                </a:lnTo>
                <a:cubicBezTo>
                  <a:pt x="126802" y="875904"/>
                  <a:pt x="126802" y="877624"/>
                  <a:pt x="123429" y="874184"/>
                </a:cubicBezTo>
                <a:close/>
                <a:moveTo>
                  <a:pt x="151819" y="872040"/>
                </a:moveTo>
                <a:lnTo>
                  <a:pt x="152153" y="872466"/>
                </a:lnTo>
                <a:lnTo>
                  <a:pt x="152243" y="872412"/>
                </a:lnTo>
                <a:close/>
                <a:moveTo>
                  <a:pt x="130741" y="871920"/>
                </a:moveTo>
                <a:lnTo>
                  <a:pt x="132705" y="874184"/>
                </a:lnTo>
                <a:lnTo>
                  <a:pt x="131018" y="874184"/>
                </a:lnTo>
                <a:close/>
                <a:moveTo>
                  <a:pt x="147008" y="870918"/>
                </a:moveTo>
                <a:lnTo>
                  <a:pt x="149996" y="873156"/>
                </a:lnTo>
                <a:lnTo>
                  <a:pt x="150019" y="873125"/>
                </a:lnTo>
                <a:lnTo>
                  <a:pt x="150027" y="873180"/>
                </a:lnTo>
                <a:lnTo>
                  <a:pt x="150427" y="873480"/>
                </a:lnTo>
                <a:lnTo>
                  <a:pt x="150038" y="873258"/>
                </a:lnTo>
                <a:lnTo>
                  <a:pt x="150132" y="873919"/>
                </a:lnTo>
                <a:lnTo>
                  <a:pt x="150813" y="873919"/>
                </a:lnTo>
                <a:lnTo>
                  <a:pt x="150241" y="874681"/>
                </a:lnTo>
                <a:lnTo>
                  <a:pt x="150912" y="879376"/>
                </a:lnTo>
                <a:lnTo>
                  <a:pt x="151732" y="879493"/>
                </a:lnTo>
                <a:lnTo>
                  <a:pt x="153988" y="877590"/>
                </a:lnTo>
                <a:cubicBezTo>
                  <a:pt x="155576" y="878483"/>
                  <a:pt x="157163" y="880269"/>
                  <a:pt x="157163" y="880269"/>
                </a:cubicBezTo>
                <a:cubicBezTo>
                  <a:pt x="157163" y="887413"/>
                  <a:pt x="157163" y="887413"/>
                  <a:pt x="163513" y="887413"/>
                </a:cubicBezTo>
                <a:cubicBezTo>
                  <a:pt x="163513" y="893763"/>
                  <a:pt x="157163" y="887413"/>
                  <a:pt x="157163" y="887413"/>
                </a:cubicBezTo>
                <a:cubicBezTo>
                  <a:pt x="157163" y="883841"/>
                  <a:pt x="157163" y="883841"/>
                  <a:pt x="156369" y="883841"/>
                </a:cubicBezTo>
                <a:lnTo>
                  <a:pt x="152401" y="881290"/>
                </a:lnTo>
                <a:lnTo>
                  <a:pt x="152401" y="882651"/>
                </a:lnTo>
                <a:lnTo>
                  <a:pt x="150813" y="882651"/>
                </a:lnTo>
                <a:lnTo>
                  <a:pt x="150813" y="881063"/>
                </a:lnTo>
                <a:lnTo>
                  <a:pt x="152048" y="881063"/>
                </a:lnTo>
                <a:lnTo>
                  <a:pt x="150813" y="880269"/>
                </a:lnTo>
                <a:lnTo>
                  <a:pt x="150218" y="880269"/>
                </a:lnTo>
                <a:lnTo>
                  <a:pt x="150813" y="881063"/>
                </a:lnTo>
                <a:lnTo>
                  <a:pt x="149754" y="881063"/>
                </a:lnTo>
                <a:lnTo>
                  <a:pt x="148134" y="881063"/>
                </a:lnTo>
                <a:lnTo>
                  <a:pt x="146844" y="881063"/>
                </a:lnTo>
                <a:lnTo>
                  <a:pt x="143813" y="881063"/>
                </a:lnTo>
                <a:lnTo>
                  <a:pt x="144540" y="881824"/>
                </a:lnTo>
                <a:lnTo>
                  <a:pt x="149709" y="884187"/>
                </a:lnTo>
                <a:lnTo>
                  <a:pt x="147819" y="882055"/>
                </a:lnTo>
                <a:cubicBezTo>
                  <a:pt x="147604" y="881460"/>
                  <a:pt x="148034" y="881063"/>
                  <a:pt x="149754" y="881063"/>
                </a:cubicBezTo>
                <a:lnTo>
                  <a:pt x="149754" y="884208"/>
                </a:lnTo>
                <a:lnTo>
                  <a:pt x="149821" y="884238"/>
                </a:lnTo>
                <a:lnTo>
                  <a:pt x="149857" y="884354"/>
                </a:lnTo>
                <a:lnTo>
                  <a:pt x="151689" y="886421"/>
                </a:lnTo>
                <a:lnTo>
                  <a:pt x="150667" y="886945"/>
                </a:lnTo>
                <a:lnTo>
                  <a:pt x="150813" y="887413"/>
                </a:lnTo>
                <a:lnTo>
                  <a:pt x="150399" y="887082"/>
                </a:lnTo>
                <a:lnTo>
                  <a:pt x="149836" y="887371"/>
                </a:lnTo>
                <a:lnTo>
                  <a:pt x="149875" y="887413"/>
                </a:lnTo>
                <a:lnTo>
                  <a:pt x="150178" y="887730"/>
                </a:lnTo>
                <a:lnTo>
                  <a:pt x="149345" y="887730"/>
                </a:lnTo>
                <a:lnTo>
                  <a:pt x="146844" y="887730"/>
                </a:lnTo>
                <a:lnTo>
                  <a:pt x="143568" y="887730"/>
                </a:lnTo>
                <a:lnTo>
                  <a:pt x="143861" y="887864"/>
                </a:lnTo>
                <a:lnTo>
                  <a:pt x="150178" y="890270"/>
                </a:lnTo>
                <a:lnTo>
                  <a:pt x="151409" y="890739"/>
                </a:lnTo>
                <a:lnTo>
                  <a:pt x="152678" y="893842"/>
                </a:lnTo>
                <a:lnTo>
                  <a:pt x="150277" y="894680"/>
                </a:lnTo>
                <a:lnTo>
                  <a:pt x="150178" y="894715"/>
                </a:lnTo>
                <a:cubicBezTo>
                  <a:pt x="150178" y="894715"/>
                  <a:pt x="148511" y="892969"/>
                  <a:pt x="146844" y="891223"/>
                </a:cubicBezTo>
                <a:lnTo>
                  <a:pt x="145314" y="889619"/>
                </a:lnTo>
                <a:lnTo>
                  <a:pt x="144282" y="888539"/>
                </a:lnTo>
                <a:lnTo>
                  <a:pt x="142875" y="887413"/>
                </a:lnTo>
                <a:lnTo>
                  <a:pt x="143499" y="887698"/>
                </a:lnTo>
                <a:lnTo>
                  <a:pt x="141086" y="880745"/>
                </a:lnTo>
                <a:lnTo>
                  <a:pt x="142875" y="880745"/>
                </a:lnTo>
                <a:lnTo>
                  <a:pt x="142875" y="880071"/>
                </a:lnTo>
                <a:lnTo>
                  <a:pt x="142875" y="873126"/>
                </a:lnTo>
                <a:lnTo>
                  <a:pt x="142875" y="873125"/>
                </a:lnTo>
                <a:cubicBezTo>
                  <a:pt x="142875" y="873125"/>
                  <a:pt x="142875" y="873125"/>
                  <a:pt x="143867" y="874117"/>
                </a:cubicBezTo>
                <a:lnTo>
                  <a:pt x="150019" y="880269"/>
                </a:lnTo>
                <a:lnTo>
                  <a:pt x="144562" y="874812"/>
                </a:lnTo>
                <a:cubicBezTo>
                  <a:pt x="143669" y="873919"/>
                  <a:pt x="143669" y="873919"/>
                  <a:pt x="143669" y="873919"/>
                </a:cubicBezTo>
                <a:cubicBezTo>
                  <a:pt x="143669" y="873919"/>
                  <a:pt x="143669" y="873919"/>
                  <a:pt x="144562" y="873919"/>
                </a:cubicBezTo>
                <a:lnTo>
                  <a:pt x="149424" y="873919"/>
                </a:lnTo>
                <a:lnTo>
                  <a:pt x="149955" y="873210"/>
                </a:lnTo>
                <a:lnTo>
                  <a:pt x="146546" y="871264"/>
                </a:lnTo>
                <a:close/>
                <a:moveTo>
                  <a:pt x="864956" y="870747"/>
                </a:moveTo>
                <a:lnTo>
                  <a:pt x="862025" y="873480"/>
                </a:lnTo>
                <a:lnTo>
                  <a:pt x="861537" y="873935"/>
                </a:lnTo>
                <a:lnTo>
                  <a:pt x="861388" y="874073"/>
                </a:lnTo>
                <a:lnTo>
                  <a:pt x="861537" y="873480"/>
                </a:lnTo>
                <a:close/>
                <a:moveTo>
                  <a:pt x="128195" y="870146"/>
                </a:moveTo>
                <a:lnTo>
                  <a:pt x="130175" y="871326"/>
                </a:lnTo>
                <a:lnTo>
                  <a:pt x="130175" y="874182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3" y="874180"/>
                </a:lnTo>
                <a:lnTo>
                  <a:pt x="130174" y="874180"/>
                </a:lnTo>
                <a:lnTo>
                  <a:pt x="130173" y="874179"/>
                </a:lnTo>
                <a:close/>
                <a:moveTo>
                  <a:pt x="148926" y="869981"/>
                </a:moveTo>
                <a:lnTo>
                  <a:pt x="149220" y="870165"/>
                </a:lnTo>
                <a:lnTo>
                  <a:pt x="150427" y="873480"/>
                </a:lnTo>
                <a:close/>
                <a:moveTo>
                  <a:pt x="899027" y="869857"/>
                </a:moveTo>
                <a:lnTo>
                  <a:pt x="898923" y="869950"/>
                </a:lnTo>
                <a:cubicBezTo>
                  <a:pt x="897137" y="871538"/>
                  <a:pt x="895351" y="873125"/>
                  <a:pt x="895351" y="873125"/>
                </a:cubicBezTo>
                <a:close/>
                <a:moveTo>
                  <a:pt x="865744" y="869802"/>
                </a:moveTo>
                <a:lnTo>
                  <a:pt x="861537" y="873480"/>
                </a:lnTo>
                <a:lnTo>
                  <a:pt x="862159" y="870996"/>
                </a:lnTo>
                <a:lnTo>
                  <a:pt x="864955" y="870064"/>
                </a:lnTo>
                <a:close/>
                <a:moveTo>
                  <a:pt x="149082" y="869785"/>
                </a:moveTo>
                <a:lnTo>
                  <a:pt x="149572" y="870064"/>
                </a:lnTo>
                <a:lnTo>
                  <a:pt x="150427" y="870816"/>
                </a:lnTo>
                <a:lnTo>
                  <a:pt x="150427" y="870918"/>
                </a:lnTo>
                <a:lnTo>
                  <a:pt x="149220" y="870165"/>
                </a:lnTo>
                <a:close/>
                <a:moveTo>
                  <a:pt x="920560" y="869093"/>
                </a:moveTo>
                <a:lnTo>
                  <a:pt x="919163" y="870426"/>
                </a:lnTo>
                <a:cubicBezTo>
                  <a:pt x="917416" y="872093"/>
                  <a:pt x="915670" y="873760"/>
                  <a:pt x="915670" y="873760"/>
                </a:cubicBezTo>
                <a:close/>
                <a:moveTo>
                  <a:pt x="127258" y="868978"/>
                </a:moveTo>
                <a:lnTo>
                  <a:pt x="127722" y="869181"/>
                </a:lnTo>
                <a:lnTo>
                  <a:pt x="128195" y="870146"/>
                </a:lnTo>
                <a:lnTo>
                  <a:pt x="127770" y="869893"/>
                </a:lnTo>
                <a:close/>
                <a:moveTo>
                  <a:pt x="977372" y="868892"/>
                </a:moveTo>
                <a:lnTo>
                  <a:pt x="977107" y="869950"/>
                </a:lnTo>
                <a:cubicBezTo>
                  <a:pt x="976313" y="871538"/>
                  <a:pt x="974726" y="873125"/>
                  <a:pt x="971551" y="873125"/>
                </a:cubicBezTo>
                <a:close/>
                <a:moveTo>
                  <a:pt x="928767" y="868760"/>
                </a:moveTo>
                <a:cubicBezTo>
                  <a:pt x="929640" y="868760"/>
                  <a:pt x="929640" y="870426"/>
                  <a:pt x="929640" y="873760"/>
                </a:cubicBezTo>
                <a:lnTo>
                  <a:pt x="929493" y="873900"/>
                </a:lnTo>
                <a:lnTo>
                  <a:pt x="932493" y="875423"/>
                </a:lnTo>
                <a:lnTo>
                  <a:pt x="929217" y="880745"/>
                </a:lnTo>
                <a:cubicBezTo>
                  <a:pt x="929217" y="877253"/>
                  <a:pt x="929217" y="875506"/>
                  <a:pt x="929217" y="874633"/>
                </a:cubicBezTo>
                <a:lnTo>
                  <a:pt x="929217" y="874164"/>
                </a:lnTo>
                <a:lnTo>
                  <a:pt x="929151" y="874227"/>
                </a:lnTo>
                <a:lnTo>
                  <a:pt x="928357" y="879872"/>
                </a:lnTo>
                <a:cubicBezTo>
                  <a:pt x="927497" y="880745"/>
                  <a:pt x="925777" y="880745"/>
                  <a:pt x="922337" y="880745"/>
                </a:cubicBezTo>
                <a:cubicBezTo>
                  <a:pt x="925777" y="880745"/>
                  <a:pt x="927497" y="878999"/>
                  <a:pt x="928357" y="877253"/>
                </a:cubicBezTo>
                <a:lnTo>
                  <a:pt x="929087" y="874288"/>
                </a:lnTo>
                <a:lnTo>
                  <a:pt x="926147" y="877094"/>
                </a:lnTo>
                <a:cubicBezTo>
                  <a:pt x="926148" y="877094"/>
                  <a:pt x="926148" y="877094"/>
                  <a:pt x="922655" y="880428"/>
                </a:cubicBezTo>
                <a:cubicBezTo>
                  <a:pt x="922655" y="880428"/>
                  <a:pt x="922655" y="880428"/>
                  <a:pt x="915670" y="887096"/>
                </a:cubicBezTo>
                <a:cubicBezTo>
                  <a:pt x="915670" y="887096"/>
                  <a:pt x="915670" y="887096"/>
                  <a:pt x="915670" y="886262"/>
                </a:cubicBezTo>
                <a:lnTo>
                  <a:pt x="915670" y="883028"/>
                </a:lnTo>
                <a:lnTo>
                  <a:pt x="917525" y="881470"/>
                </a:lnTo>
                <a:cubicBezTo>
                  <a:pt x="917853" y="880845"/>
                  <a:pt x="917416" y="880428"/>
                  <a:pt x="915670" y="880428"/>
                </a:cubicBezTo>
                <a:cubicBezTo>
                  <a:pt x="915670" y="880428"/>
                  <a:pt x="922655" y="880428"/>
                  <a:pt x="922655" y="873760"/>
                </a:cubicBezTo>
                <a:cubicBezTo>
                  <a:pt x="926148" y="870426"/>
                  <a:pt x="927894" y="868760"/>
                  <a:pt x="928767" y="868760"/>
                </a:cubicBezTo>
                <a:close/>
                <a:moveTo>
                  <a:pt x="152497" y="868717"/>
                </a:moveTo>
                <a:lnTo>
                  <a:pt x="157265" y="873480"/>
                </a:lnTo>
                <a:cubicBezTo>
                  <a:pt x="157265" y="873480"/>
                  <a:pt x="157265" y="873480"/>
                  <a:pt x="156410" y="872626"/>
                </a:cubicBezTo>
                <a:close/>
                <a:moveTo>
                  <a:pt x="954725" y="868255"/>
                </a:moveTo>
                <a:lnTo>
                  <a:pt x="953294" y="869686"/>
                </a:lnTo>
                <a:lnTo>
                  <a:pt x="949855" y="873125"/>
                </a:lnTo>
                <a:close/>
                <a:moveTo>
                  <a:pt x="151832" y="868053"/>
                </a:moveTo>
                <a:lnTo>
                  <a:pt x="152497" y="868717"/>
                </a:lnTo>
                <a:lnTo>
                  <a:pt x="152478" y="868698"/>
                </a:lnTo>
                <a:close/>
                <a:moveTo>
                  <a:pt x="148209" y="867388"/>
                </a:moveTo>
                <a:lnTo>
                  <a:pt x="149082" y="869785"/>
                </a:lnTo>
                <a:lnTo>
                  <a:pt x="148764" y="869603"/>
                </a:lnTo>
                <a:lnTo>
                  <a:pt x="147863" y="867503"/>
                </a:lnTo>
                <a:close/>
                <a:moveTo>
                  <a:pt x="130175" y="867305"/>
                </a:moveTo>
                <a:lnTo>
                  <a:pt x="130741" y="871920"/>
                </a:lnTo>
                <a:lnTo>
                  <a:pt x="130281" y="871390"/>
                </a:lnTo>
                <a:lnTo>
                  <a:pt x="130175" y="871326"/>
                </a:lnTo>
                <a:lnTo>
                  <a:pt x="130175" y="868165"/>
                </a:lnTo>
                <a:cubicBezTo>
                  <a:pt x="130175" y="867305"/>
                  <a:pt x="130175" y="867305"/>
                  <a:pt x="130175" y="867305"/>
                </a:cubicBezTo>
                <a:close/>
                <a:moveTo>
                  <a:pt x="126802" y="867305"/>
                </a:moveTo>
                <a:lnTo>
                  <a:pt x="130175" y="867305"/>
                </a:lnTo>
                <a:cubicBezTo>
                  <a:pt x="130175" y="867305"/>
                  <a:pt x="130175" y="869025"/>
                  <a:pt x="129332" y="869885"/>
                </a:cubicBezTo>
                <a:lnTo>
                  <a:pt x="127722" y="869181"/>
                </a:lnTo>
                <a:close/>
                <a:moveTo>
                  <a:pt x="123429" y="867305"/>
                </a:moveTo>
                <a:lnTo>
                  <a:pt x="127770" y="869893"/>
                </a:lnTo>
                <a:lnTo>
                  <a:pt x="130173" y="874179"/>
                </a:lnTo>
                <a:lnTo>
                  <a:pt x="130173" y="874180"/>
                </a:lnTo>
                <a:lnTo>
                  <a:pt x="128558" y="872535"/>
                </a:lnTo>
                <a:lnTo>
                  <a:pt x="124272" y="868165"/>
                </a:lnTo>
                <a:cubicBezTo>
                  <a:pt x="123429" y="867305"/>
                  <a:pt x="123429" y="867305"/>
                  <a:pt x="123429" y="867305"/>
                </a:cubicBezTo>
                <a:close/>
                <a:moveTo>
                  <a:pt x="123429" y="867305"/>
                </a:moveTo>
                <a:cubicBezTo>
                  <a:pt x="123429" y="867305"/>
                  <a:pt x="125116" y="867305"/>
                  <a:pt x="126802" y="868165"/>
                </a:cubicBezTo>
                <a:lnTo>
                  <a:pt x="127258" y="868978"/>
                </a:lnTo>
                <a:close/>
                <a:moveTo>
                  <a:pt x="901916" y="867290"/>
                </a:moveTo>
                <a:lnTo>
                  <a:pt x="899027" y="869857"/>
                </a:lnTo>
                <a:lnTo>
                  <a:pt x="901602" y="867569"/>
                </a:lnTo>
                <a:close/>
                <a:moveTo>
                  <a:pt x="949854" y="867287"/>
                </a:moveTo>
                <a:lnTo>
                  <a:pt x="946515" y="868899"/>
                </a:lnTo>
                <a:lnTo>
                  <a:pt x="946944" y="869156"/>
                </a:lnTo>
                <a:lnTo>
                  <a:pt x="949854" y="867410"/>
                </a:lnTo>
                <a:close/>
                <a:moveTo>
                  <a:pt x="922655" y="867093"/>
                </a:moveTo>
                <a:lnTo>
                  <a:pt x="915670" y="873760"/>
                </a:lnTo>
                <a:lnTo>
                  <a:pt x="915988" y="872546"/>
                </a:lnTo>
                <a:lnTo>
                  <a:pt x="916543" y="870426"/>
                </a:lnTo>
                <a:cubicBezTo>
                  <a:pt x="917416" y="868760"/>
                  <a:pt x="919163" y="867093"/>
                  <a:pt x="922655" y="867093"/>
                </a:cubicBezTo>
                <a:close/>
                <a:moveTo>
                  <a:pt x="922655" y="867093"/>
                </a:moveTo>
                <a:lnTo>
                  <a:pt x="920560" y="869093"/>
                </a:lnTo>
                <a:lnTo>
                  <a:pt x="921782" y="867926"/>
                </a:lnTo>
                <a:cubicBezTo>
                  <a:pt x="922655" y="867093"/>
                  <a:pt x="922655" y="867093"/>
                  <a:pt x="922655" y="867093"/>
                </a:cubicBezTo>
                <a:close/>
                <a:moveTo>
                  <a:pt x="977901" y="866775"/>
                </a:moveTo>
                <a:cubicBezTo>
                  <a:pt x="977901" y="866775"/>
                  <a:pt x="977901" y="866775"/>
                  <a:pt x="978695" y="866775"/>
                </a:cubicBezTo>
                <a:lnTo>
                  <a:pt x="980282" y="866775"/>
                </a:lnTo>
                <a:lnTo>
                  <a:pt x="977372" y="868892"/>
                </a:lnTo>
                <a:close/>
                <a:moveTo>
                  <a:pt x="964672" y="866775"/>
                </a:moveTo>
                <a:lnTo>
                  <a:pt x="964673" y="866776"/>
                </a:lnTo>
                <a:lnTo>
                  <a:pt x="968112" y="870248"/>
                </a:lnTo>
                <a:cubicBezTo>
                  <a:pt x="969831" y="870248"/>
                  <a:pt x="971551" y="870248"/>
                  <a:pt x="971551" y="873721"/>
                </a:cubicBezTo>
                <a:cubicBezTo>
                  <a:pt x="971551" y="873721"/>
                  <a:pt x="971551" y="873721"/>
                  <a:pt x="964672" y="873721"/>
                </a:cubicBezTo>
                <a:cubicBezTo>
                  <a:pt x="964672" y="873721"/>
                  <a:pt x="964672" y="873721"/>
                  <a:pt x="964672" y="872852"/>
                </a:cubicBezTo>
                <a:lnTo>
                  <a:pt x="964672" y="871984"/>
                </a:lnTo>
                <a:lnTo>
                  <a:pt x="964672" y="866776"/>
                </a:lnTo>
                <a:close/>
                <a:moveTo>
                  <a:pt x="936096" y="866775"/>
                </a:moveTo>
                <a:cubicBezTo>
                  <a:pt x="936096" y="873760"/>
                  <a:pt x="936096" y="866775"/>
                  <a:pt x="942975" y="866775"/>
                </a:cubicBezTo>
                <a:cubicBezTo>
                  <a:pt x="939536" y="870268"/>
                  <a:pt x="936096" y="872014"/>
                  <a:pt x="933516" y="873760"/>
                </a:cubicBezTo>
                <a:lnTo>
                  <a:pt x="933039" y="874536"/>
                </a:lnTo>
                <a:close/>
                <a:moveTo>
                  <a:pt x="915988" y="866775"/>
                </a:moveTo>
                <a:cubicBezTo>
                  <a:pt x="909638" y="866775"/>
                  <a:pt x="909638" y="873125"/>
                  <a:pt x="909638" y="873125"/>
                </a:cubicBezTo>
                <a:cubicBezTo>
                  <a:pt x="909638" y="866775"/>
                  <a:pt x="909638" y="866775"/>
                  <a:pt x="915988" y="866775"/>
                </a:cubicBezTo>
                <a:close/>
                <a:moveTo>
                  <a:pt x="909639" y="866775"/>
                </a:moveTo>
                <a:lnTo>
                  <a:pt x="906752" y="870816"/>
                </a:lnTo>
                <a:lnTo>
                  <a:pt x="901701" y="873125"/>
                </a:lnTo>
                <a:cubicBezTo>
                  <a:pt x="901701" y="873125"/>
                  <a:pt x="909639" y="866775"/>
                  <a:pt x="909639" y="866775"/>
                </a:cubicBezTo>
                <a:close/>
                <a:moveTo>
                  <a:pt x="909639" y="866775"/>
                </a:moveTo>
                <a:cubicBezTo>
                  <a:pt x="909639" y="873125"/>
                  <a:pt x="909639" y="873125"/>
                  <a:pt x="901701" y="873125"/>
                </a:cubicBezTo>
                <a:cubicBezTo>
                  <a:pt x="901701" y="873125"/>
                  <a:pt x="903686" y="873125"/>
                  <a:pt x="905670" y="872331"/>
                </a:cubicBezTo>
                <a:lnTo>
                  <a:pt x="906752" y="870816"/>
                </a:lnTo>
                <a:lnTo>
                  <a:pt x="908647" y="869950"/>
                </a:lnTo>
                <a:cubicBezTo>
                  <a:pt x="909639" y="868363"/>
                  <a:pt x="909639" y="866775"/>
                  <a:pt x="909639" y="866775"/>
                </a:cubicBezTo>
                <a:close/>
                <a:moveTo>
                  <a:pt x="889001" y="866775"/>
                </a:moveTo>
                <a:cubicBezTo>
                  <a:pt x="895351" y="866775"/>
                  <a:pt x="895351" y="866775"/>
                  <a:pt x="895351" y="866775"/>
                </a:cubicBezTo>
                <a:cubicBezTo>
                  <a:pt x="895351" y="866775"/>
                  <a:pt x="889001" y="873125"/>
                  <a:pt x="889001" y="866775"/>
                </a:cubicBezTo>
                <a:close/>
                <a:moveTo>
                  <a:pt x="875212" y="866649"/>
                </a:moveTo>
                <a:cubicBezTo>
                  <a:pt x="875212" y="863234"/>
                  <a:pt x="871793" y="864942"/>
                  <a:pt x="867520" y="868357"/>
                </a:cubicBezTo>
                <a:lnTo>
                  <a:pt x="866095" y="869685"/>
                </a:lnTo>
                <a:lnTo>
                  <a:pt x="865744" y="869802"/>
                </a:lnTo>
                <a:lnTo>
                  <a:pt x="868374" y="867503"/>
                </a:lnTo>
                <a:cubicBezTo>
                  <a:pt x="870083" y="866649"/>
                  <a:pt x="871793" y="866649"/>
                  <a:pt x="875212" y="866649"/>
                </a:cubicBezTo>
                <a:close/>
                <a:moveTo>
                  <a:pt x="875212" y="866649"/>
                </a:moveTo>
                <a:cubicBezTo>
                  <a:pt x="871793" y="866649"/>
                  <a:pt x="868374" y="868357"/>
                  <a:pt x="865810" y="870064"/>
                </a:cubicBezTo>
                <a:lnTo>
                  <a:pt x="864956" y="870747"/>
                </a:lnTo>
                <a:lnTo>
                  <a:pt x="866095" y="869685"/>
                </a:lnTo>
                <a:close/>
                <a:moveTo>
                  <a:pt x="164102" y="866649"/>
                </a:moveTo>
                <a:cubicBezTo>
                  <a:pt x="164102" y="866649"/>
                  <a:pt x="170940" y="873480"/>
                  <a:pt x="170940" y="873480"/>
                </a:cubicBezTo>
                <a:lnTo>
                  <a:pt x="166059" y="866775"/>
                </a:lnTo>
                <a:lnTo>
                  <a:pt x="164307" y="866775"/>
                </a:lnTo>
                <a:lnTo>
                  <a:pt x="164354" y="866649"/>
                </a:lnTo>
                <a:lnTo>
                  <a:pt x="164287" y="866649"/>
                </a:lnTo>
                <a:close/>
                <a:moveTo>
                  <a:pt x="150427" y="866649"/>
                </a:moveTo>
                <a:cubicBezTo>
                  <a:pt x="150427" y="866649"/>
                  <a:pt x="150427" y="873480"/>
                  <a:pt x="157265" y="873480"/>
                </a:cubicBezTo>
                <a:lnTo>
                  <a:pt x="152946" y="873480"/>
                </a:lnTo>
                <a:lnTo>
                  <a:pt x="153988" y="874812"/>
                </a:lnTo>
                <a:lnTo>
                  <a:pt x="153075" y="874555"/>
                </a:lnTo>
                <a:lnTo>
                  <a:pt x="154740" y="876842"/>
                </a:lnTo>
                <a:lnTo>
                  <a:pt x="154701" y="876895"/>
                </a:lnTo>
                <a:cubicBezTo>
                  <a:pt x="155556" y="878602"/>
                  <a:pt x="157265" y="880310"/>
                  <a:pt x="157265" y="880310"/>
                </a:cubicBezTo>
                <a:cubicBezTo>
                  <a:pt x="153846" y="876895"/>
                  <a:pt x="152137" y="875187"/>
                  <a:pt x="151282" y="874333"/>
                </a:cubicBezTo>
                <a:lnTo>
                  <a:pt x="150888" y="873940"/>
                </a:lnTo>
                <a:lnTo>
                  <a:pt x="150813" y="873919"/>
                </a:lnTo>
                <a:lnTo>
                  <a:pt x="150832" y="873884"/>
                </a:lnTo>
                <a:lnTo>
                  <a:pt x="150427" y="873480"/>
                </a:lnTo>
                <a:lnTo>
                  <a:pt x="151043" y="873480"/>
                </a:lnTo>
                <a:lnTo>
                  <a:pt x="151316" y="872957"/>
                </a:lnTo>
                <a:lnTo>
                  <a:pt x="150427" y="873480"/>
                </a:lnTo>
                <a:lnTo>
                  <a:pt x="150427" y="870918"/>
                </a:lnTo>
                <a:lnTo>
                  <a:pt x="151565" y="872481"/>
                </a:lnTo>
                <a:lnTo>
                  <a:pt x="151803" y="872025"/>
                </a:lnTo>
                <a:lnTo>
                  <a:pt x="150427" y="870816"/>
                </a:lnTo>
                <a:lnTo>
                  <a:pt x="150427" y="870064"/>
                </a:lnTo>
                <a:cubicBezTo>
                  <a:pt x="150427" y="868357"/>
                  <a:pt x="150427" y="866649"/>
                  <a:pt x="150427" y="866649"/>
                </a:cubicBezTo>
                <a:close/>
                <a:moveTo>
                  <a:pt x="150427" y="866649"/>
                </a:moveTo>
                <a:cubicBezTo>
                  <a:pt x="150427" y="866649"/>
                  <a:pt x="150427" y="866649"/>
                  <a:pt x="151282" y="867503"/>
                </a:cubicBezTo>
                <a:lnTo>
                  <a:pt x="151832" y="868053"/>
                </a:lnTo>
                <a:close/>
                <a:moveTo>
                  <a:pt x="143589" y="866649"/>
                </a:moveTo>
                <a:lnTo>
                  <a:pt x="148764" y="869603"/>
                </a:lnTo>
                <a:lnTo>
                  <a:pt x="148926" y="869981"/>
                </a:lnTo>
                <a:close/>
                <a:moveTo>
                  <a:pt x="956734" y="866247"/>
                </a:moveTo>
                <a:cubicBezTo>
                  <a:pt x="956734" y="866247"/>
                  <a:pt x="956734" y="866247"/>
                  <a:pt x="955874" y="867107"/>
                </a:cubicBezTo>
                <a:lnTo>
                  <a:pt x="954725" y="868255"/>
                </a:lnTo>
                <a:close/>
                <a:moveTo>
                  <a:pt x="136525" y="866247"/>
                </a:moveTo>
                <a:lnTo>
                  <a:pt x="137013" y="866775"/>
                </a:lnTo>
                <a:lnTo>
                  <a:pt x="139204" y="866775"/>
                </a:lnTo>
                <a:lnTo>
                  <a:pt x="140097" y="866775"/>
                </a:lnTo>
                <a:lnTo>
                  <a:pt x="143589" y="866775"/>
                </a:lnTo>
                <a:lnTo>
                  <a:pt x="143589" y="866649"/>
                </a:lnTo>
                <a:lnTo>
                  <a:pt x="143621" y="866775"/>
                </a:lnTo>
                <a:lnTo>
                  <a:pt x="143669" y="866775"/>
                </a:lnTo>
                <a:lnTo>
                  <a:pt x="143633" y="866824"/>
                </a:lnTo>
                <a:lnTo>
                  <a:pt x="144444" y="870064"/>
                </a:lnTo>
                <a:lnTo>
                  <a:pt x="146546" y="871264"/>
                </a:lnTo>
                <a:lnTo>
                  <a:pt x="143589" y="873480"/>
                </a:lnTo>
                <a:cubicBezTo>
                  <a:pt x="143589" y="873480"/>
                  <a:pt x="143589" y="873480"/>
                  <a:pt x="143589" y="872626"/>
                </a:cubicBezTo>
                <a:lnTo>
                  <a:pt x="143589" y="866882"/>
                </a:lnTo>
                <a:lnTo>
                  <a:pt x="140990" y="870347"/>
                </a:lnTo>
                <a:cubicBezTo>
                  <a:pt x="140097" y="870347"/>
                  <a:pt x="140097" y="870347"/>
                  <a:pt x="143669" y="873919"/>
                </a:cubicBezTo>
                <a:lnTo>
                  <a:pt x="142863" y="873113"/>
                </a:lnTo>
                <a:lnTo>
                  <a:pt x="142875" y="873126"/>
                </a:lnTo>
                <a:cubicBezTo>
                  <a:pt x="139700" y="873126"/>
                  <a:pt x="138113" y="871406"/>
                  <a:pt x="137319" y="869686"/>
                </a:cubicBezTo>
                <a:lnTo>
                  <a:pt x="136843" y="867625"/>
                </a:lnTo>
                <a:lnTo>
                  <a:pt x="136843" y="870268"/>
                </a:lnTo>
                <a:cubicBezTo>
                  <a:pt x="136843" y="872014"/>
                  <a:pt x="136843" y="873760"/>
                  <a:pt x="136843" y="873760"/>
                </a:cubicBezTo>
                <a:cubicBezTo>
                  <a:pt x="133509" y="870268"/>
                  <a:pt x="133509" y="870268"/>
                  <a:pt x="134343" y="870268"/>
                </a:cubicBezTo>
                <a:lnTo>
                  <a:pt x="136695" y="866982"/>
                </a:lnTo>
                <a:lnTo>
                  <a:pt x="136684" y="866934"/>
                </a:lnTo>
                <a:lnTo>
                  <a:pt x="136525" y="866775"/>
                </a:lnTo>
                <a:lnTo>
                  <a:pt x="136647" y="866775"/>
                </a:lnTo>
                <a:close/>
                <a:moveTo>
                  <a:pt x="150997" y="866222"/>
                </a:moveTo>
                <a:lnTo>
                  <a:pt x="150643" y="866488"/>
                </a:lnTo>
                <a:lnTo>
                  <a:pt x="150739" y="866649"/>
                </a:lnTo>
                <a:lnTo>
                  <a:pt x="150855" y="866649"/>
                </a:lnTo>
                <a:close/>
                <a:moveTo>
                  <a:pt x="152771" y="864893"/>
                </a:moveTo>
                <a:lnTo>
                  <a:pt x="151524" y="865828"/>
                </a:lnTo>
                <a:lnTo>
                  <a:pt x="150907" y="866649"/>
                </a:lnTo>
                <a:lnTo>
                  <a:pt x="151282" y="866649"/>
                </a:lnTo>
                <a:lnTo>
                  <a:pt x="152137" y="866649"/>
                </a:lnTo>
                <a:lnTo>
                  <a:pt x="152991" y="866649"/>
                </a:lnTo>
                <a:lnTo>
                  <a:pt x="153846" y="866649"/>
                </a:lnTo>
                <a:lnTo>
                  <a:pt x="156870" y="866649"/>
                </a:lnTo>
                <a:lnTo>
                  <a:pt x="156318" y="866413"/>
                </a:lnTo>
                <a:lnTo>
                  <a:pt x="153846" y="865796"/>
                </a:lnTo>
                <a:lnTo>
                  <a:pt x="153511" y="865210"/>
                </a:lnTo>
                <a:close/>
                <a:moveTo>
                  <a:pt x="928767" y="864592"/>
                </a:moveTo>
                <a:cubicBezTo>
                  <a:pt x="929640" y="865426"/>
                  <a:pt x="929640" y="867093"/>
                  <a:pt x="929640" y="867093"/>
                </a:cubicBezTo>
                <a:cubicBezTo>
                  <a:pt x="922655" y="873760"/>
                  <a:pt x="922655" y="873760"/>
                  <a:pt x="922655" y="873760"/>
                </a:cubicBezTo>
                <a:cubicBezTo>
                  <a:pt x="922655" y="873760"/>
                  <a:pt x="922655" y="873760"/>
                  <a:pt x="922655" y="872927"/>
                </a:cubicBezTo>
                <a:lnTo>
                  <a:pt x="922655" y="872093"/>
                </a:lnTo>
                <a:lnTo>
                  <a:pt x="922655" y="869593"/>
                </a:lnTo>
                <a:lnTo>
                  <a:pt x="922655" y="867093"/>
                </a:lnTo>
                <a:lnTo>
                  <a:pt x="926147" y="866259"/>
                </a:lnTo>
                <a:lnTo>
                  <a:pt x="926619" y="865471"/>
                </a:lnTo>
                <a:close/>
                <a:moveTo>
                  <a:pt x="970130" y="862432"/>
                </a:moveTo>
                <a:lnTo>
                  <a:pt x="969632" y="865916"/>
                </a:lnTo>
                <a:cubicBezTo>
                  <a:pt x="968772" y="866776"/>
                  <a:pt x="967052" y="866776"/>
                  <a:pt x="963613" y="866776"/>
                </a:cubicBezTo>
                <a:close/>
                <a:moveTo>
                  <a:pt x="976799" y="861526"/>
                </a:moveTo>
                <a:lnTo>
                  <a:pt x="974725" y="863600"/>
                </a:lnTo>
                <a:cubicBezTo>
                  <a:pt x="973137" y="865188"/>
                  <a:pt x="971550" y="866775"/>
                  <a:pt x="971550" y="866775"/>
                </a:cubicBezTo>
                <a:close/>
                <a:moveTo>
                  <a:pt x="990326" y="860907"/>
                </a:moveTo>
                <a:lnTo>
                  <a:pt x="989521" y="861505"/>
                </a:lnTo>
                <a:lnTo>
                  <a:pt x="988022" y="863005"/>
                </a:lnTo>
                <a:cubicBezTo>
                  <a:pt x="986335" y="864691"/>
                  <a:pt x="984648" y="866378"/>
                  <a:pt x="984648" y="866378"/>
                </a:cubicBezTo>
                <a:lnTo>
                  <a:pt x="984347" y="866579"/>
                </a:lnTo>
                <a:lnTo>
                  <a:pt x="984563" y="866697"/>
                </a:lnTo>
                <a:lnTo>
                  <a:pt x="987426" y="865981"/>
                </a:lnTo>
                <a:close/>
                <a:moveTo>
                  <a:pt x="144403" y="860426"/>
                </a:moveTo>
                <a:lnTo>
                  <a:pt x="147242" y="862477"/>
                </a:lnTo>
                <a:lnTo>
                  <a:pt x="147956" y="861961"/>
                </a:lnTo>
                <a:lnTo>
                  <a:pt x="150427" y="866124"/>
                </a:lnTo>
                <a:lnTo>
                  <a:pt x="150427" y="865796"/>
                </a:lnTo>
                <a:lnTo>
                  <a:pt x="150427" y="860426"/>
                </a:lnTo>
                <a:lnTo>
                  <a:pt x="150081" y="860426"/>
                </a:lnTo>
                <a:lnTo>
                  <a:pt x="147956" y="861961"/>
                </a:lnTo>
                <a:lnTo>
                  <a:pt x="147242" y="860757"/>
                </a:lnTo>
                <a:lnTo>
                  <a:pt x="145868" y="860426"/>
                </a:lnTo>
                <a:close/>
                <a:moveTo>
                  <a:pt x="123429" y="860426"/>
                </a:moveTo>
                <a:cubicBezTo>
                  <a:pt x="130175" y="867305"/>
                  <a:pt x="130175" y="867305"/>
                  <a:pt x="130175" y="867305"/>
                </a:cubicBezTo>
                <a:lnTo>
                  <a:pt x="125453" y="864553"/>
                </a:lnTo>
                <a:close/>
                <a:moveTo>
                  <a:pt x="121180" y="860426"/>
                </a:moveTo>
                <a:lnTo>
                  <a:pt x="123429" y="860426"/>
                </a:lnTo>
                <a:cubicBezTo>
                  <a:pt x="123429" y="863865"/>
                  <a:pt x="123429" y="863865"/>
                  <a:pt x="124272" y="863866"/>
                </a:cubicBezTo>
                <a:lnTo>
                  <a:pt x="125453" y="864553"/>
                </a:lnTo>
                <a:lnTo>
                  <a:pt x="126802" y="867305"/>
                </a:lnTo>
                <a:cubicBezTo>
                  <a:pt x="126802" y="867305"/>
                  <a:pt x="126802" y="867305"/>
                  <a:pt x="123429" y="867305"/>
                </a:cubicBezTo>
                <a:close/>
                <a:moveTo>
                  <a:pt x="984251" y="860425"/>
                </a:moveTo>
                <a:lnTo>
                  <a:pt x="982086" y="863889"/>
                </a:lnTo>
                <a:lnTo>
                  <a:pt x="981870" y="863600"/>
                </a:lnTo>
                <a:cubicBezTo>
                  <a:pt x="982664" y="862013"/>
                  <a:pt x="984251" y="860425"/>
                  <a:pt x="984251" y="860425"/>
                </a:cubicBezTo>
                <a:close/>
                <a:moveTo>
                  <a:pt x="977901" y="860425"/>
                </a:moveTo>
                <a:cubicBezTo>
                  <a:pt x="977901" y="860425"/>
                  <a:pt x="977901" y="866775"/>
                  <a:pt x="977901" y="866775"/>
                </a:cubicBezTo>
                <a:cubicBezTo>
                  <a:pt x="974726" y="866775"/>
                  <a:pt x="974726" y="866775"/>
                  <a:pt x="975520" y="866775"/>
                </a:cubicBezTo>
                <a:lnTo>
                  <a:pt x="972345" y="866775"/>
                </a:lnTo>
                <a:cubicBezTo>
                  <a:pt x="971551" y="866775"/>
                  <a:pt x="971551" y="866775"/>
                  <a:pt x="971551" y="866775"/>
                </a:cubicBezTo>
                <a:cubicBezTo>
                  <a:pt x="977901" y="866775"/>
                  <a:pt x="977901" y="866775"/>
                  <a:pt x="977901" y="860425"/>
                </a:cubicBezTo>
                <a:close/>
                <a:moveTo>
                  <a:pt x="977900" y="860425"/>
                </a:moveTo>
                <a:cubicBezTo>
                  <a:pt x="977900" y="860425"/>
                  <a:pt x="977900" y="860425"/>
                  <a:pt x="977106" y="861219"/>
                </a:cubicBezTo>
                <a:lnTo>
                  <a:pt x="976799" y="861526"/>
                </a:lnTo>
                <a:close/>
                <a:moveTo>
                  <a:pt x="950913" y="860425"/>
                </a:moveTo>
                <a:cubicBezTo>
                  <a:pt x="950913" y="866775"/>
                  <a:pt x="950913" y="860425"/>
                  <a:pt x="942975" y="866775"/>
                </a:cubicBezTo>
                <a:cubicBezTo>
                  <a:pt x="942975" y="866775"/>
                  <a:pt x="950913" y="860425"/>
                  <a:pt x="950913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29640" y="867093"/>
                  <a:pt x="929640" y="867093"/>
                </a:cubicBezTo>
                <a:cubicBezTo>
                  <a:pt x="929640" y="867093"/>
                  <a:pt x="929640" y="867093"/>
                  <a:pt x="936625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36625" y="866775"/>
                  <a:pt x="930275" y="866775"/>
                </a:cubicBezTo>
                <a:cubicBezTo>
                  <a:pt x="930275" y="866775"/>
                  <a:pt x="936625" y="860425"/>
                  <a:pt x="936625" y="860425"/>
                </a:cubicBezTo>
                <a:close/>
                <a:moveTo>
                  <a:pt x="929640" y="860425"/>
                </a:moveTo>
                <a:lnTo>
                  <a:pt x="926619" y="865471"/>
                </a:lnTo>
                <a:lnTo>
                  <a:pt x="922655" y="867093"/>
                </a:lnTo>
                <a:close/>
                <a:moveTo>
                  <a:pt x="922338" y="860425"/>
                </a:moveTo>
                <a:cubicBezTo>
                  <a:pt x="922338" y="860425"/>
                  <a:pt x="915988" y="866775"/>
                  <a:pt x="915988" y="866775"/>
                </a:cubicBezTo>
                <a:cubicBezTo>
                  <a:pt x="915988" y="866775"/>
                  <a:pt x="915988" y="860425"/>
                  <a:pt x="922338" y="860425"/>
                </a:cubicBezTo>
                <a:close/>
                <a:moveTo>
                  <a:pt x="150427" y="860176"/>
                </a:moveTo>
                <a:lnTo>
                  <a:pt x="150202" y="860339"/>
                </a:lnTo>
                <a:lnTo>
                  <a:pt x="150427" y="860371"/>
                </a:lnTo>
                <a:close/>
                <a:moveTo>
                  <a:pt x="970492" y="859897"/>
                </a:moveTo>
                <a:lnTo>
                  <a:pt x="963613" y="866776"/>
                </a:lnTo>
                <a:cubicBezTo>
                  <a:pt x="963613" y="866776"/>
                  <a:pt x="970492" y="859897"/>
                  <a:pt x="970492" y="859897"/>
                </a:cubicBezTo>
                <a:close/>
                <a:moveTo>
                  <a:pt x="136752" y="859819"/>
                </a:moveTo>
                <a:lnTo>
                  <a:pt x="140433" y="860344"/>
                </a:lnTo>
                <a:lnTo>
                  <a:pt x="143589" y="866649"/>
                </a:lnTo>
                <a:lnTo>
                  <a:pt x="140679" y="863742"/>
                </a:lnTo>
                <a:lnTo>
                  <a:pt x="140171" y="863234"/>
                </a:lnTo>
                <a:cubicBezTo>
                  <a:pt x="138461" y="861526"/>
                  <a:pt x="136752" y="859819"/>
                  <a:pt x="136752" y="859819"/>
                </a:cubicBezTo>
                <a:close/>
                <a:moveTo>
                  <a:pt x="902495" y="859632"/>
                </a:moveTo>
                <a:cubicBezTo>
                  <a:pt x="902495" y="859632"/>
                  <a:pt x="900709" y="861418"/>
                  <a:pt x="898923" y="863204"/>
                </a:cubicBezTo>
                <a:lnTo>
                  <a:pt x="895354" y="866773"/>
                </a:lnTo>
                <a:lnTo>
                  <a:pt x="898923" y="864394"/>
                </a:lnTo>
                <a:lnTo>
                  <a:pt x="899637" y="864870"/>
                </a:lnTo>
                <a:lnTo>
                  <a:pt x="895353" y="866774"/>
                </a:lnTo>
                <a:lnTo>
                  <a:pt x="895352" y="866776"/>
                </a:lnTo>
                <a:lnTo>
                  <a:pt x="898440" y="868835"/>
                </a:lnTo>
                <a:lnTo>
                  <a:pt x="896244" y="869950"/>
                </a:lnTo>
                <a:cubicBezTo>
                  <a:pt x="895351" y="871538"/>
                  <a:pt x="895351" y="873125"/>
                  <a:pt x="895351" y="873125"/>
                </a:cubicBezTo>
                <a:cubicBezTo>
                  <a:pt x="895351" y="873125"/>
                  <a:pt x="895351" y="873125"/>
                  <a:pt x="895351" y="872331"/>
                </a:cubicBezTo>
                <a:lnTo>
                  <a:pt x="895351" y="866776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8923" y="860525"/>
                </a:lnTo>
                <a:cubicBezTo>
                  <a:pt x="900709" y="859632"/>
                  <a:pt x="902495" y="859632"/>
                  <a:pt x="902495" y="859632"/>
                </a:cubicBezTo>
                <a:close/>
                <a:moveTo>
                  <a:pt x="964762" y="859434"/>
                </a:moveTo>
                <a:lnTo>
                  <a:pt x="964532" y="859801"/>
                </a:lnTo>
                <a:lnTo>
                  <a:pt x="964433" y="860296"/>
                </a:lnTo>
                <a:lnTo>
                  <a:pt x="969864" y="859434"/>
                </a:lnTo>
                <a:lnTo>
                  <a:pt x="969864" y="859434"/>
                </a:lnTo>
                <a:lnTo>
                  <a:pt x="965474" y="859434"/>
                </a:lnTo>
                <a:close/>
                <a:moveTo>
                  <a:pt x="961112" y="859367"/>
                </a:moveTo>
                <a:lnTo>
                  <a:pt x="963613" y="859367"/>
                </a:lnTo>
                <a:cubicBezTo>
                  <a:pt x="963613" y="859367"/>
                  <a:pt x="956734" y="866247"/>
                  <a:pt x="956734" y="866247"/>
                </a:cubicBezTo>
                <a:cubicBezTo>
                  <a:pt x="956734" y="866247"/>
                  <a:pt x="958454" y="864527"/>
                  <a:pt x="960174" y="861947"/>
                </a:cubicBezTo>
                <a:close/>
                <a:moveTo>
                  <a:pt x="130175" y="859367"/>
                </a:moveTo>
                <a:cubicBezTo>
                  <a:pt x="136525" y="866247"/>
                  <a:pt x="136525" y="866247"/>
                  <a:pt x="136525" y="866247"/>
                </a:cubicBezTo>
                <a:lnTo>
                  <a:pt x="134144" y="866247"/>
                </a:lnTo>
                <a:lnTo>
                  <a:pt x="130969" y="866247"/>
                </a:lnTo>
                <a:cubicBezTo>
                  <a:pt x="130175" y="866247"/>
                  <a:pt x="130175" y="866247"/>
                  <a:pt x="130175" y="866247"/>
                </a:cubicBezTo>
                <a:cubicBezTo>
                  <a:pt x="136525" y="866247"/>
                  <a:pt x="130175" y="859367"/>
                  <a:pt x="130175" y="859367"/>
                </a:cubicBezTo>
                <a:close/>
                <a:moveTo>
                  <a:pt x="971805" y="858415"/>
                </a:moveTo>
                <a:lnTo>
                  <a:pt x="971357" y="858851"/>
                </a:lnTo>
                <a:lnTo>
                  <a:pt x="971402" y="858987"/>
                </a:lnTo>
                <a:lnTo>
                  <a:pt x="971781" y="858608"/>
                </a:lnTo>
                <a:close/>
                <a:moveTo>
                  <a:pt x="878630" y="857257"/>
                </a:moveTo>
                <a:cubicBezTo>
                  <a:pt x="878630" y="858111"/>
                  <a:pt x="878630" y="859819"/>
                  <a:pt x="882049" y="859819"/>
                </a:cubicBezTo>
                <a:cubicBezTo>
                  <a:pt x="882049" y="856404"/>
                  <a:pt x="878630" y="858111"/>
                  <a:pt x="876066" y="859819"/>
                </a:cubicBezTo>
                <a:lnTo>
                  <a:pt x="874615" y="860863"/>
                </a:lnTo>
                <a:lnTo>
                  <a:pt x="875212" y="859819"/>
                </a:lnTo>
                <a:cubicBezTo>
                  <a:pt x="878630" y="856404"/>
                  <a:pt x="878630" y="856404"/>
                  <a:pt x="878630" y="857257"/>
                </a:cubicBezTo>
                <a:close/>
                <a:moveTo>
                  <a:pt x="158120" y="857257"/>
                </a:moveTo>
                <a:cubicBezTo>
                  <a:pt x="158974" y="856404"/>
                  <a:pt x="160684" y="856404"/>
                  <a:pt x="164102" y="859819"/>
                </a:cubicBezTo>
                <a:cubicBezTo>
                  <a:pt x="164102" y="859819"/>
                  <a:pt x="162393" y="859819"/>
                  <a:pt x="160684" y="859819"/>
                </a:cubicBezTo>
                <a:lnTo>
                  <a:pt x="159829" y="859819"/>
                </a:lnTo>
                <a:cubicBezTo>
                  <a:pt x="158974" y="859819"/>
                  <a:pt x="157265" y="859819"/>
                  <a:pt x="157265" y="859819"/>
                </a:cubicBezTo>
                <a:cubicBezTo>
                  <a:pt x="157265" y="859819"/>
                  <a:pt x="157265" y="858111"/>
                  <a:pt x="158120" y="857257"/>
                </a:cubicBezTo>
                <a:close/>
                <a:moveTo>
                  <a:pt x="989301" y="857111"/>
                </a:moveTo>
                <a:lnTo>
                  <a:pt x="990691" y="858949"/>
                </a:lnTo>
                <a:lnTo>
                  <a:pt x="990657" y="859185"/>
                </a:lnTo>
                <a:lnTo>
                  <a:pt x="990419" y="859219"/>
                </a:lnTo>
                <a:lnTo>
                  <a:pt x="988786" y="858004"/>
                </a:lnTo>
                <a:close/>
                <a:moveTo>
                  <a:pt x="120056" y="856986"/>
                </a:moveTo>
                <a:cubicBezTo>
                  <a:pt x="120056" y="856986"/>
                  <a:pt x="120056" y="856986"/>
                  <a:pt x="123429" y="860426"/>
                </a:cubicBezTo>
                <a:lnTo>
                  <a:pt x="120651" y="858807"/>
                </a:lnTo>
                <a:close/>
                <a:moveTo>
                  <a:pt x="114658" y="856298"/>
                </a:moveTo>
                <a:lnTo>
                  <a:pt x="115355" y="856704"/>
                </a:lnTo>
                <a:lnTo>
                  <a:pt x="116682" y="860426"/>
                </a:lnTo>
                <a:close/>
                <a:moveTo>
                  <a:pt x="134701" y="855721"/>
                </a:moveTo>
                <a:lnTo>
                  <a:pt x="135089" y="855942"/>
                </a:lnTo>
                <a:lnTo>
                  <a:pt x="136752" y="859819"/>
                </a:lnTo>
                <a:close/>
                <a:moveTo>
                  <a:pt x="119381" y="854923"/>
                </a:moveTo>
                <a:lnTo>
                  <a:pt x="121742" y="856126"/>
                </a:lnTo>
                <a:cubicBezTo>
                  <a:pt x="122585" y="856556"/>
                  <a:pt x="123007" y="856771"/>
                  <a:pt x="122374" y="856449"/>
                </a:cubicBezTo>
                <a:close/>
                <a:moveTo>
                  <a:pt x="969807" y="854232"/>
                </a:moveTo>
                <a:lnTo>
                  <a:pt x="965022" y="859017"/>
                </a:lnTo>
                <a:lnTo>
                  <a:pt x="969233" y="854806"/>
                </a:lnTo>
                <a:close/>
                <a:moveTo>
                  <a:pt x="109935" y="853547"/>
                </a:moveTo>
                <a:lnTo>
                  <a:pt x="111622" y="854529"/>
                </a:lnTo>
                <a:lnTo>
                  <a:pt x="116682" y="860426"/>
                </a:lnTo>
                <a:cubicBezTo>
                  <a:pt x="123429" y="867305"/>
                  <a:pt x="123429" y="867305"/>
                  <a:pt x="123429" y="867305"/>
                </a:cubicBezTo>
                <a:cubicBezTo>
                  <a:pt x="123429" y="867305"/>
                  <a:pt x="123429" y="869025"/>
                  <a:pt x="123429" y="870745"/>
                </a:cubicBezTo>
                <a:lnTo>
                  <a:pt x="123429" y="872121"/>
                </a:lnTo>
                <a:lnTo>
                  <a:pt x="122080" y="871158"/>
                </a:lnTo>
                <a:lnTo>
                  <a:pt x="116682" y="867305"/>
                </a:lnTo>
                <a:cubicBezTo>
                  <a:pt x="116682" y="867305"/>
                  <a:pt x="116682" y="860426"/>
                  <a:pt x="109935" y="860426"/>
                </a:cubicBezTo>
                <a:cubicBezTo>
                  <a:pt x="109935" y="860426"/>
                  <a:pt x="109935" y="860426"/>
                  <a:pt x="109935" y="853547"/>
                </a:cubicBezTo>
                <a:close/>
                <a:moveTo>
                  <a:pt x="976955" y="853434"/>
                </a:moveTo>
                <a:lnTo>
                  <a:pt x="976922" y="853439"/>
                </a:lnTo>
                <a:lnTo>
                  <a:pt x="972508" y="857732"/>
                </a:lnTo>
                <a:lnTo>
                  <a:pt x="972426" y="857963"/>
                </a:lnTo>
                <a:close/>
                <a:moveTo>
                  <a:pt x="970640" y="853399"/>
                </a:moveTo>
                <a:lnTo>
                  <a:pt x="970559" y="853480"/>
                </a:lnTo>
                <a:lnTo>
                  <a:pt x="969807" y="854232"/>
                </a:lnTo>
                <a:close/>
                <a:moveTo>
                  <a:pt x="143716" y="853328"/>
                </a:moveTo>
                <a:lnTo>
                  <a:pt x="149822" y="859434"/>
                </a:lnTo>
                <a:lnTo>
                  <a:pt x="150200" y="859812"/>
                </a:lnTo>
                <a:lnTo>
                  <a:pt x="146845" y="856457"/>
                </a:lnTo>
                <a:close/>
                <a:moveTo>
                  <a:pt x="984251" y="853017"/>
                </a:moveTo>
                <a:cubicBezTo>
                  <a:pt x="977372" y="859897"/>
                  <a:pt x="970492" y="859897"/>
                  <a:pt x="970492" y="866776"/>
                </a:cubicBezTo>
                <a:lnTo>
                  <a:pt x="971117" y="861773"/>
                </a:lnTo>
                <a:lnTo>
                  <a:pt x="973932" y="859897"/>
                </a:lnTo>
                <a:cubicBezTo>
                  <a:pt x="977372" y="858177"/>
                  <a:pt x="980812" y="856457"/>
                  <a:pt x="984251" y="853017"/>
                </a:cubicBezTo>
                <a:close/>
                <a:moveTo>
                  <a:pt x="868374" y="852988"/>
                </a:moveTo>
                <a:cubicBezTo>
                  <a:pt x="868374" y="859819"/>
                  <a:pt x="868374" y="859819"/>
                  <a:pt x="868374" y="859819"/>
                </a:cubicBezTo>
                <a:cubicBezTo>
                  <a:pt x="868374" y="859819"/>
                  <a:pt x="870083" y="859819"/>
                  <a:pt x="871793" y="859819"/>
                </a:cubicBezTo>
                <a:lnTo>
                  <a:pt x="874713" y="859819"/>
                </a:lnTo>
                <a:lnTo>
                  <a:pt x="874713" y="859433"/>
                </a:lnTo>
                <a:lnTo>
                  <a:pt x="874713" y="856478"/>
                </a:lnTo>
                <a:lnTo>
                  <a:pt x="874357" y="858965"/>
                </a:lnTo>
                <a:cubicBezTo>
                  <a:pt x="873502" y="859819"/>
                  <a:pt x="871793" y="859819"/>
                  <a:pt x="868374" y="859819"/>
                </a:cubicBezTo>
                <a:cubicBezTo>
                  <a:pt x="871793" y="856404"/>
                  <a:pt x="873502" y="854696"/>
                  <a:pt x="874357" y="853842"/>
                </a:cubicBezTo>
                <a:lnTo>
                  <a:pt x="874713" y="853487"/>
                </a:lnTo>
                <a:lnTo>
                  <a:pt x="874713" y="853362"/>
                </a:lnTo>
                <a:lnTo>
                  <a:pt x="871793" y="855550"/>
                </a:lnTo>
                <a:cubicBezTo>
                  <a:pt x="870083" y="856404"/>
                  <a:pt x="868374" y="856404"/>
                  <a:pt x="868374" y="852988"/>
                </a:cubicBezTo>
                <a:close/>
                <a:moveTo>
                  <a:pt x="157265" y="852988"/>
                </a:moveTo>
                <a:lnTo>
                  <a:pt x="162814" y="853780"/>
                </a:lnTo>
                <a:lnTo>
                  <a:pt x="163342" y="854506"/>
                </a:lnTo>
                <a:lnTo>
                  <a:pt x="164102" y="859819"/>
                </a:lnTo>
                <a:close/>
                <a:moveTo>
                  <a:pt x="150427" y="852988"/>
                </a:moveTo>
                <a:lnTo>
                  <a:pt x="150684" y="853282"/>
                </a:lnTo>
                <a:lnTo>
                  <a:pt x="150741" y="853347"/>
                </a:lnTo>
                <a:lnTo>
                  <a:pt x="156410" y="859819"/>
                </a:lnTo>
                <a:lnTo>
                  <a:pt x="151282" y="859819"/>
                </a:lnTo>
                <a:cubicBezTo>
                  <a:pt x="150427" y="859819"/>
                  <a:pt x="150427" y="859819"/>
                  <a:pt x="150427" y="859819"/>
                </a:cubicBezTo>
                <a:lnTo>
                  <a:pt x="150427" y="858965"/>
                </a:lnTo>
                <a:lnTo>
                  <a:pt x="150427" y="855550"/>
                </a:lnTo>
                <a:lnTo>
                  <a:pt x="150427" y="853842"/>
                </a:lnTo>
                <a:lnTo>
                  <a:pt x="150427" y="853630"/>
                </a:lnTo>
                <a:lnTo>
                  <a:pt x="150427" y="853282"/>
                </a:lnTo>
                <a:close/>
                <a:moveTo>
                  <a:pt x="150427" y="852988"/>
                </a:moveTo>
                <a:cubicBezTo>
                  <a:pt x="157265" y="852988"/>
                  <a:pt x="150427" y="852988"/>
                  <a:pt x="157265" y="859819"/>
                </a:cubicBezTo>
                <a:cubicBezTo>
                  <a:pt x="157265" y="859819"/>
                  <a:pt x="157265" y="859819"/>
                  <a:pt x="156410" y="858965"/>
                </a:cubicBezTo>
                <a:lnTo>
                  <a:pt x="150765" y="853326"/>
                </a:lnTo>
                <a:lnTo>
                  <a:pt x="150721" y="853282"/>
                </a:lnTo>
                <a:close/>
                <a:moveTo>
                  <a:pt x="915989" y="852488"/>
                </a:moveTo>
                <a:cubicBezTo>
                  <a:pt x="915989" y="852488"/>
                  <a:pt x="914203" y="854473"/>
                  <a:pt x="912417" y="855465"/>
                </a:cubicBezTo>
                <a:lnTo>
                  <a:pt x="909988" y="853441"/>
                </a:lnTo>
                <a:close/>
                <a:moveTo>
                  <a:pt x="902495" y="852488"/>
                </a:moveTo>
                <a:cubicBezTo>
                  <a:pt x="902495" y="852488"/>
                  <a:pt x="904281" y="852488"/>
                  <a:pt x="906067" y="852488"/>
                </a:cubicBezTo>
                <a:lnTo>
                  <a:pt x="908845" y="852488"/>
                </a:lnTo>
                <a:lnTo>
                  <a:pt x="909639" y="852488"/>
                </a:lnTo>
                <a:lnTo>
                  <a:pt x="909278" y="852849"/>
                </a:lnTo>
                <a:lnTo>
                  <a:pt x="909988" y="853441"/>
                </a:lnTo>
                <a:lnTo>
                  <a:pt x="909738" y="853480"/>
                </a:lnTo>
                <a:lnTo>
                  <a:pt x="908845" y="860425"/>
                </a:lnTo>
                <a:lnTo>
                  <a:pt x="909639" y="860425"/>
                </a:lnTo>
                <a:lnTo>
                  <a:pt x="912417" y="860425"/>
                </a:lnTo>
                <a:cubicBezTo>
                  <a:pt x="914203" y="860425"/>
                  <a:pt x="915989" y="860425"/>
                  <a:pt x="915989" y="860425"/>
                </a:cubicBezTo>
                <a:cubicBezTo>
                  <a:pt x="908845" y="866775"/>
                  <a:pt x="908845" y="860425"/>
                  <a:pt x="908845" y="866775"/>
                </a:cubicBezTo>
                <a:lnTo>
                  <a:pt x="909639" y="866775"/>
                </a:lnTo>
                <a:lnTo>
                  <a:pt x="907755" y="867421"/>
                </a:lnTo>
                <a:lnTo>
                  <a:pt x="906166" y="868363"/>
                </a:lnTo>
                <a:lnTo>
                  <a:pt x="906317" y="867914"/>
                </a:lnTo>
                <a:lnTo>
                  <a:pt x="902693" y="869156"/>
                </a:lnTo>
                <a:lnTo>
                  <a:pt x="901916" y="867290"/>
                </a:lnTo>
                <a:lnTo>
                  <a:pt x="901874" y="867189"/>
                </a:lnTo>
                <a:lnTo>
                  <a:pt x="898923" y="869156"/>
                </a:lnTo>
                <a:lnTo>
                  <a:pt x="898440" y="868835"/>
                </a:lnTo>
                <a:lnTo>
                  <a:pt x="901840" y="867108"/>
                </a:lnTo>
                <a:lnTo>
                  <a:pt x="901701" y="866775"/>
                </a:lnTo>
                <a:lnTo>
                  <a:pt x="902495" y="866775"/>
                </a:lnTo>
                <a:lnTo>
                  <a:pt x="905670" y="866775"/>
                </a:lnTo>
                <a:lnTo>
                  <a:pt x="906702" y="866775"/>
                </a:lnTo>
                <a:lnTo>
                  <a:pt x="907572" y="864196"/>
                </a:lnTo>
                <a:lnTo>
                  <a:pt x="902495" y="866775"/>
                </a:lnTo>
                <a:lnTo>
                  <a:pt x="908505" y="861433"/>
                </a:lnTo>
                <a:lnTo>
                  <a:pt x="906067" y="863600"/>
                </a:lnTo>
                <a:cubicBezTo>
                  <a:pt x="904281" y="865188"/>
                  <a:pt x="902495" y="866775"/>
                  <a:pt x="902495" y="866775"/>
                </a:cubicBezTo>
                <a:lnTo>
                  <a:pt x="899637" y="864870"/>
                </a:lnTo>
                <a:lnTo>
                  <a:pt x="902495" y="863600"/>
                </a:lnTo>
                <a:lnTo>
                  <a:pt x="908705" y="860840"/>
                </a:lnTo>
                <a:lnTo>
                  <a:pt x="908845" y="860426"/>
                </a:lnTo>
                <a:lnTo>
                  <a:pt x="907952" y="860426"/>
                </a:lnTo>
                <a:cubicBezTo>
                  <a:pt x="907059" y="860426"/>
                  <a:pt x="905273" y="860426"/>
                  <a:pt x="901701" y="860426"/>
                </a:cubicBezTo>
                <a:cubicBezTo>
                  <a:pt x="905273" y="860426"/>
                  <a:pt x="907059" y="858442"/>
                  <a:pt x="907952" y="856457"/>
                </a:cubicBezTo>
                <a:lnTo>
                  <a:pt x="908614" y="853513"/>
                </a:lnTo>
                <a:lnTo>
                  <a:pt x="906067" y="856060"/>
                </a:lnTo>
                <a:cubicBezTo>
                  <a:pt x="904281" y="857846"/>
                  <a:pt x="902495" y="859632"/>
                  <a:pt x="902495" y="859632"/>
                </a:cubicBezTo>
                <a:cubicBezTo>
                  <a:pt x="902495" y="852488"/>
                  <a:pt x="902495" y="852488"/>
                  <a:pt x="902495" y="852488"/>
                </a:cubicBezTo>
                <a:close/>
                <a:moveTo>
                  <a:pt x="123825" y="852488"/>
                </a:moveTo>
                <a:cubicBezTo>
                  <a:pt x="127000" y="856457"/>
                  <a:pt x="128588" y="856457"/>
                  <a:pt x="129381" y="856457"/>
                </a:cubicBezTo>
                <a:lnTo>
                  <a:pt x="129982" y="859462"/>
                </a:lnTo>
                <a:lnTo>
                  <a:pt x="130032" y="859506"/>
                </a:lnTo>
                <a:lnTo>
                  <a:pt x="130175" y="859123"/>
                </a:lnTo>
                <a:lnTo>
                  <a:pt x="130175" y="855928"/>
                </a:lnTo>
                <a:lnTo>
                  <a:pt x="130175" y="853137"/>
                </a:lnTo>
                <a:lnTo>
                  <a:pt x="129914" y="852988"/>
                </a:lnTo>
                <a:lnTo>
                  <a:pt x="130175" y="853075"/>
                </a:lnTo>
                <a:lnTo>
                  <a:pt x="130175" y="852488"/>
                </a:lnTo>
                <a:lnTo>
                  <a:pt x="130815" y="853289"/>
                </a:lnTo>
                <a:lnTo>
                  <a:pt x="130816" y="853289"/>
                </a:lnTo>
                <a:lnTo>
                  <a:pt x="132193" y="853747"/>
                </a:lnTo>
                <a:lnTo>
                  <a:pt x="132026" y="854194"/>
                </a:lnTo>
                <a:lnTo>
                  <a:pt x="131131" y="853683"/>
                </a:lnTo>
                <a:lnTo>
                  <a:pt x="131382" y="853997"/>
                </a:lnTo>
                <a:lnTo>
                  <a:pt x="131383" y="853998"/>
                </a:lnTo>
                <a:lnTo>
                  <a:pt x="131870" y="854608"/>
                </a:lnTo>
                <a:lnTo>
                  <a:pt x="131870" y="854607"/>
                </a:lnTo>
                <a:lnTo>
                  <a:pt x="132026" y="854194"/>
                </a:lnTo>
                <a:lnTo>
                  <a:pt x="132268" y="854332"/>
                </a:lnTo>
                <a:lnTo>
                  <a:pt x="132052" y="854835"/>
                </a:lnTo>
                <a:lnTo>
                  <a:pt x="132052" y="854835"/>
                </a:lnTo>
                <a:lnTo>
                  <a:pt x="133290" y="856382"/>
                </a:lnTo>
                <a:lnTo>
                  <a:pt x="133350" y="856457"/>
                </a:lnTo>
                <a:cubicBezTo>
                  <a:pt x="134938" y="858442"/>
                  <a:pt x="136525" y="860426"/>
                  <a:pt x="136525" y="860426"/>
                </a:cubicBezTo>
                <a:lnTo>
                  <a:pt x="132157" y="859646"/>
                </a:lnTo>
                <a:lnTo>
                  <a:pt x="132556" y="861087"/>
                </a:lnTo>
                <a:cubicBezTo>
                  <a:pt x="133350" y="862807"/>
                  <a:pt x="133350" y="862807"/>
                  <a:pt x="130175" y="859367"/>
                </a:cubicBezTo>
                <a:lnTo>
                  <a:pt x="130175" y="859211"/>
                </a:lnTo>
                <a:lnTo>
                  <a:pt x="130044" y="859516"/>
                </a:lnTo>
                <a:lnTo>
                  <a:pt x="130176" y="859632"/>
                </a:lnTo>
                <a:lnTo>
                  <a:pt x="130057" y="859835"/>
                </a:lnTo>
                <a:lnTo>
                  <a:pt x="130175" y="860426"/>
                </a:lnTo>
                <a:lnTo>
                  <a:pt x="129906" y="860090"/>
                </a:lnTo>
                <a:lnTo>
                  <a:pt x="129060" y="861530"/>
                </a:lnTo>
                <a:lnTo>
                  <a:pt x="127390" y="859632"/>
                </a:lnTo>
                <a:lnTo>
                  <a:pt x="126604" y="858739"/>
                </a:lnTo>
                <a:lnTo>
                  <a:pt x="124053" y="854274"/>
                </a:lnTo>
                <a:lnTo>
                  <a:pt x="128055" y="857775"/>
                </a:lnTo>
                <a:lnTo>
                  <a:pt x="127000" y="856457"/>
                </a:lnTo>
                <a:cubicBezTo>
                  <a:pt x="125413" y="854473"/>
                  <a:pt x="123825" y="852488"/>
                  <a:pt x="123825" y="852488"/>
                </a:cubicBezTo>
                <a:close/>
                <a:moveTo>
                  <a:pt x="112465" y="851827"/>
                </a:moveTo>
                <a:lnTo>
                  <a:pt x="113309" y="853547"/>
                </a:lnTo>
                <a:lnTo>
                  <a:pt x="114658" y="856298"/>
                </a:lnTo>
                <a:lnTo>
                  <a:pt x="111622" y="854529"/>
                </a:lnTo>
                <a:lnTo>
                  <a:pt x="110778" y="853547"/>
                </a:lnTo>
                <a:lnTo>
                  <a:pt x="110714" y="853017"/>
                </a:lnTo>
                <a:close/>
                <a:moveTo>
                  <a:pt x="962621" y="851385"/>
                </a:moveTo>
                <a:lnTo>
                  <a:pt x="963410" y="852894"/>
                </a:lnTo>
                <a:lnTo>
                  <a:pt x="963613" y="852488"/>
                </a:lnTo>
                <a:lnTo>
                  <a:pt x="963443" y="852956"/>
                </a:lnTo>
                <a:lnTo>
                  <a:pt x="963613" y="853282"/>
                </a:lnTo>
                <a:lnTo>
                  <a:pt x="963125" y="853832"/>
                </a:lnTo>
                <a:lnTo>
                  <a:pt x="961112" y="859367"/>
                </a:lnTo>
                <a:lnTo>
                  <a:pt x="960174" y="859367"/>
                </a:lnTo>
                <a:lnTo>
                  <a:pt x="962706" y="854303"/>
                </a:lnTo>
                <a:lnTo>
                  <a:pt x="958204" y="859367"/>
                </a:lnTo>
                <a:lnTo>
                  <a:pt x="960174" y="859367"/>
                </a:lnTo>
                <a:lnTo>
                  <a:pt x="957594" y="864527"/>
                </a:lnTo>
                <a:cubicBezTo>
                  <a:pt x="956734" y="866247"/>
                  <a:pt x="956734" y="866247"/>
                  <a:pt x="956734" y="866247"/>
                </a:cubicBezTo>
                <a:cubicBezTo>
                  <a:pt x="956734" y="862807"/>
                  <a:pt x="956734" y="862807"/>
                  <a:pt x="956734" y="862807"/>
                </a:cubicBezTo>
                <a:lnTo>
                  <a:pt x="956734" y="860954"/>
                </a:lnTo>
                <a:lnTo>
                  <a:pt x="954088" y="863600"/>
                </a:lnTo>
                <a:lnTo>
                  <a:pt x="951441" y="866247"/>
                </a:lnTo>
                <a:lnTo>
                  <a:pt x="953294" y="866247"/>
                </a:lnTo>
                <a:lnTo>
                  <a:pt x="954154" y="866247"/>
                </a:lnTo>
                <a:lnTo>
                  <a:pt x="956734" y="866247"/>
                </a:lnTo>
                <a:cubicBezTo>
                  <a:pt x="956734" y="866247"/>
                  <a:pt x="955014" y="866247"/>
                  <a:pt x="953294" y="867107"/>
                </a:cubicBezTo>
                <a:lnTo>
                  <a:pt x="949855" y="873125"/>
                </a:lnTo>
                <a:lnTo>
                  <a:pt x="950913" y="873125"/>
                </a:lnTo>
                <a:cubicBezTo>
                  <a:pt x="950913" y="873125"/>
                  <a:pt x="943769" y="880269"/>
                  <a:pt x="943769" y="880269"/>
                </a:cubicBezTo>
                <a:cubicBezTo>
                  <a:pt x="943769" y="880269"/>
                  <a:pt x="943769" y="880269"/>
                  <a:pt x="943769" y="879376"/>
                </a:cubicBezTo>
                <a:lnTo>
                  <a:pt x="943769" y="873654"/>
                </a:lnTo>
                <a:lnTo>
                  <a:pt x="943196" y="874129"/>
                </a:lnTo>
                <a:lnTo>
                  <a:pt x="941171" y="877671"/>
                </a:lnTo>
                <a:lnTo>
                  <a:pt x="940197" y="879376"/>
                </a:lnTo>
                <a:lnTo>
                  <a:pt x="936998" y="880176"/>
                </a:lnTo>
                <a:lnTo>
                  <a:pt x="936943" y="880269"/>
                </a:lnTo>
                <a:lnTo>
                  <a:pt x="936891" y="880203"/>
                </a:lnTo>
                <a:lnTo>
                  <a:pt x="936625" y="880269"/>
                </a:lnTo>
                <a:lnTo>
                  <a:pt x="936804" y="880090"/>
                </a:lnTo>
                <a:lnTo>
                  <a:pt x="934324" y="876896"/>
                </a:lnTo>
                <a:cubicBezTo>
                  <a:pt x="933451" y="876896"/>
                  <a:pt x="933451" y="876896"/>
                  <a:pt x="936943" y="873522"/>
                </a:cubicBezTo>
                <a:cubicBezTo>
                  <a:pt x="936943" y="876896"/>
                  <a:pt x="936943" y="878582"/>
                  <a:pt x="937816" y="878582"/>
                </a:cubicBezTo>
                <a:lnTo>
                  <a:pt x="938061" y="878380"/>
                </a:lnTo>
                <a:lnTo>
                  <a:pt x="937404" y="879490"/>
                </a:lnTo>
                <a:lnTo>
                  <a:pt x="940197" y="876697"/>
                </a:lnTo>
                <a:lnTo>
                  <a:pt x="940696" y="876198"/>
                </a:lnTo>
                <a:lnTo>
                  <a:pt x="938061" y="878380"/>
                </a:lnTo>
                <a:lnTo>
                  <a:pt x="940436" y="874366"/>
                </a:lnTo>
                <a:lnTo>
                  <a:pt x="943195" y="873699"/>
                </a:lnTo>
                <a:lnTo>
                  <a:pt x="943769" y="873125"/>
                </a:lnTo>
                <a:lnTo>
                  <a:pt x="943480" y="873630"/>
                </a:lnTo>
                <a:lnTo>
                  <a:pt x="943769" y="873561"/>
                </a:lnTo>
                <a:lnTo>
                  <a:pt x="943769" y="873125"/>
                </a:lnTo>
                <a:lnTo>
                  <a:pt x="945555" y="873125"/>
                </a:lnTo>
                <a:lnTo>
                  <a:pt x="947341" y="873125"/>
                </a:lnTo>
                <a:lnTo>
                  <a:pt x="949854" y="873125"/>
                </a:lnTo>
                <a:lnTo>
                  <a:pt x="949854" y="867622"/>
                </a:lnTo>
                <a:lnTo>
                  <a:pt x="946944" y="869950"/>
                </a:lnTo>
                <a:cubicBezTo>
                  <a:pt x="944960" y="871538"/>
                  <a:pt x="942975" y="873125"/>
                  <a:pt x="942975" y="873125"/>
                </a:cubicBezTo>
                <a:cubicBezTo>
                  <a:pt x="946944" y="869950"/>
                  <a:pt x="946944" y="869950"/>
                  <a:pt x="945952" y="869950"/>
                </a:cubicBezTo>
                <a:lnTo>
                  <a:pt x="945449" y="869414"/>
                </a:lnTo>
                <a:lnTo>
                  <a:pt x="943928" y="870149"/>
                </a:lnTo>
                <a:cubicBezTo>
                  <a:pt x="942182" y="870149"/>
                  <a:pt x="940436" y="870149"/>
                  <a:pt x="936943" y="873522"/>
                </a:cubicBezTo>
                <a:cubicBezTo>
                  <a:pt x="940436" y="873522"/>
                  <a:pt x="942182" y="871835"/>
                  <a:pt x="943055" y="870149"/>
                </a:cubicBezTo>
                <a:lnTo>
                  <a:pt x="943722" y="867572"/>
                </a:lnTo>
                <a:lnTo>
                  <a:pt x="942975" y="866775"/>
                </a:lnTo>
                <a:lnTo>
                  <a:pt x="943800" y="867270"/>
                </a:lnTo>
                <a:lnTo>
                  <a:pt x="943928" y="866775"/>
                </a:lnTo>
                <a:cubicBezTo>
                  <a:pt x="943928" y="866775"/>
                  <a:pt x="945674" y="866775"/>
                  <a:pt x="947420" y="866775"/>
                </a:cubicBezTo>
                <a:lnTo>
                  <a:pt x="949326" y="866775"/>
                </a:lnTo>
                <a:lnTo>
                  <a:pt x="949854" y="866775"/>
                </a:lnTo>
                <a:lnTo>
                  <a:pt x="949854" y="866247"/>
                </a:lnTo>
                <a:lnTo>
                  <a:pt x="949326" y="866775"/>
                </a:lnTo>
                <a:lnTo>
                  <a:pt x="949854" y="866247"/>
                </a:lnTo>
                <a:lnTo>
                  <a:pt x="951215" y="866247"/>
                </a:lnTo>
                <a:lnTo>
                  <a:pt x="954088" y="861219"/>
                </a:lnTo>
                <a:lnTo>
                  <a:pt x="956734" y="860557"/>
                </a:lnTo>
                <a:lnTo>
                  <a:pt x="956734" y="859367"/>
                </a:lnTo>
                <a:lnTo>
                  <a:pt x="957801" y="859367"/>
                </a:lnTo>
                <a:lnTo>
                  <a:pt x="960438" y="854175"/>
                </a:lnTo>
                <a:cubicBezTo>
                  <a:pt x="961232" y="852836"/>
                  <a:pt x="962025" y="851719"/>
                  <a:pt x="962621" y="851385"/>
                </a:cubicBezTo>
                <a:close/>
                <a:moveTo>
                  <a:pt x="501879" y="850939"/>
                </a:moveTo>
                <a:lnTo>
                  <a:pt x="505982" y="852988"/>
                </a:lnTo>
                <a:cubicBezTo>
                  <a:pt x="505982" y="852988"/>
                  <a:pt x="504273" y="852988"/>
                  <a:pt x="502563" y="852135"/>
                </a:cubicBezTo>
                <a:close/>
                <a:moveTo>
                  <a:pt x="113983" y="850795"/>
                </a:moveTo>
                <a:lnTo>
                  <a:pt x="116682" y="853547"/>
                </a:lnTo>
                <a:cubicBezTo>
                  <a:pt x="116682" y="853547"/>
                  <a:pt x="116682" y="855266"/>
                  <a:pt x="117525" y="856986"/>
                </a:cubicBezTo>
                <a:lnTo>
                  <a:pt x="120651" y="858807"/>
                </a:lnTo>
                <a:lnTo>
                  <a:pt x="121180" y="860426"/>
                </a:lnTo>
                <a:lnTo>
                  <a:pt x="117525" y="860426"/>
                </a:lnTo>
                <a:cubicBezTo>
                  <a:pt x="116682" y="860426"/>
                  <a:pt x="116682" y="860426"/>
                  <a:pt x="116682" y="860426"/>
                </a:cubicBezTo>
                <a:cubicBezTo>
                  <a:pt x="116682" y="856986"/>
                  <a:pt x="116682" y="856986"/>
                  <a:pt x="115839" y="856986"/>
                </a:cubicBezTo>
                <a:lnTo>
                  <a:pt x="115355" y="856704"/>
                </a:lnTo>
                <a:lnTo>
                  <a:pt x="114229" y="853547"/>
                </a:lnTo>
                <a:lnTo>
                  <a:pt x="113391" y="851198"/>
                </a:lnTo>
                <a:close/>
                <a:moveTo>
                  <a:pt x="147008" y="850427"/>
                </a:moveTo>
                <a:lnTo>
                  <a:pt x="147940" y="851126"/>
                </a:lnTo>
                <a:lnTo>
                  <a:pt x="149572" y="852988"/>
                </a:lnTo>
                <a:lnTo>
                  <a:pt x="149609" y="853282"/>
                </a:lnTo>
                <a:lnTo>
                  <a:pt x="149731" y="854257"/>
                </a:lnTo>
                <a:lnTo>
                  <a:pt x="150427" y="859819"/>
                </a:lnTo>
                <a:lnTo>
                  <a:pt x="149643" y="854336"/>
                </a:lnTo>
                <a:lnTo>
                  <a:pt x="149572" y="853842"/>
                </a:lnTo>
                <a:lnTo>
                  <a:pt x="145648" y="853282"/>
                </a:lnTo>
                <a:lnTo>
                  <a:pt x="143589" y="852988"/>
                </a:lnTo>
                <a:cubicBezTo>
                  <a:pt x="143589" y="849573"/>
                  <a:pt x="145299" y="849573"/>
                  <a:pt x="147008" y="850427"/>
                </a:cubicBezTo>
                <a:close/>
                <a:moveTo>
                  <a:pt x="543588" y="847866"/>
                </a:moveTo>
                <a:lnTo>
                  <a:pt x="544272" y="848890"/>
                </a:lnTo>
                <a:lnTo>
                  <a:pt x="542449" y="850712"/>
                </a:lnTo>
                <a:lnTo>
                  <a:pt x="541879" y="850427"/>
                </a:lnTo>
                <a:close/>
                <a:moveTo>
                  <a:pt x="109935" y="846667"/>
                </a:moveTo>
                <a:lnTo>
                  <a:pt x="110714" y="853017"/>
                </a:lnTo>
                <a:lnTo>
                  <a:pt x="109935" y="853547"/>
                </a:lnTo>
                <a:cubicBezTo>
                  <a:pt x="109935" y="846667"/>
                  <a:pt x="109935" y="846667"/>
                  <a:pt x="109935" y="846667"/>
                </a:cubicBezTo>
                <a:close/>
                <a:moveTo>
                  <a:pt x="109935" y="846667"/>
                </a:moveTo>
                <a:cubicBezTo>
                  <a:pt x="109935" y="846667"/>
                  <a:pt x="111622" y="848387"/>
                  <a:pt x="113309" y="850967"/>
                </a:cubicBezTo>
                <a:lnTo>
                  <a:pt x="113391" y="851198"/>
                </a:lnTo>
                <a:lnTo>
                  <a:pt x="112465" y="851827"/>
                </a:lnTo>
                <a:close/>
                <a:moveTo>
                  <a:pt x="109935" y="846667"/>
                </a:moveTo>
                <a:cubicBezTo>
                  <a:pt x="113309" y="846667"/>
                  <a:pt x="114995" y="848387"/>
                  <a:pt x="114995" y="850107"/>
                </a:cubicBezTo>
                <a:lnTo>
                  <a:pt x="113983" y="850795"/>
                </a:lnTo>
                <a:lnTo>
                  <a:pt x="113309" y="850107"/>
                </a:lnTo>
                <a:cubicBezTo>
                  <a:pt x="111622" y="848387"/>
                  <a:pt x="109935" y="846667"/>
                  <a:pt x="109935" y="846667"/>
                </a:cubicBezTo>
                <a:close/>
                <a:moveTo>
                  <a:pt x="981477" y="846534"/>
                </a:moveTo>
                <a:lnTo>
                  <a:pt x="978473" y="846964"/>
                </a:lnTo>
                <a:lnTo>
                  <a:pt x="977901" y="846535"/>
                </a:lnTo>
                <a:lnTo>
                  <a:pt x="977901" y="846666"/>
                </a:lnTo>
                <a:cubicBezTo>
                  <a:pt x="974462" y="850106"/>
                  <a:pt x="971022" y="851826"/>
                  <a:pt x="968442" y="853546"/>
                </a:cubicBezTo>
                <a:lnTo>
                  <a:pt x="965022" y="859017"/>
                </a:lnTo>
                <a:lnTo>
                  <a:pt x="964819" y="859342"/>
                </a:lnTo>
                <a:lnTo>
                  <a:pt x="970171" y="857049"/>
                </a:lnTo>
                <a:lnTo>
                  <a:pt x="970640" y="853399"/>
                </a:lnTo>
                <a:lnTo>
                  <a:pt x="970757" y="852488"/>
                </a:lnTo>
                <a:lnTo>
                  <a:pt x="971190" y="852849"/>
                </a:lnTo>
                <a:lnTo>
                  <a:pt x="972711" y="854116"/>
                </a:lnTo>
                <a:lnTo>
                  <a:pt x="973859" y="853932"/>
                </a:lnTo>
                <a:lnTo>
                  <a:pt x="973546" y="854812"/>
                </a:lnTo>
                <a:lnTo>
                  <a:pt x="974329" y="855465"/>
                </a:lnTo>
                <a:lnTo>
                  <a:pt x="976721" y="853472"/>
                </a:lnTo>
                <a:lnTo>
                  <a:pt x="973859" y="853932"/>
                </a:lnTo>
                <a:lnTo>
                  <a:pt x="974725" y="851496"/>
                </a:lnTo>
                <a:lnTo>
                  <a:pt x="977332" y="852962"/>
                </a:lnTo>
                <a:lnTo>
                  <a:pt x="977386" y="852917"/>
                </a:lnTo>
                <a:lnTo>
                  <a:pt x="978232" y="846998"/>
                </a:lnTo>
                <a:lnTo>
                  <a:pt x="978473" y="846964"/>
                </a:lnTo>
                <a:lnTo>
                  <a:pt x="980124" y="848202"/>
                </a:lnTo>
                <a:lnTo>
                  <a:pt x="977468" y="852849"/>
                </a:lnTo>
                <a:lnTo>
                  <a:pt x="977901" y="852488"/>
                </a:lnTo>
                <a:lnTo>
                  <a:pt x="977391" y="852984"/>
                </a:lnTo>
                <a:lnTo>
                  <a:pt x="977386" y="852993"/>
                </a:lnTo>
                <a:lnTo>
                  <a:pt x="977393" y="852997"/>
                </a:lnTo>
                <a:lnTo>
                  <a:pt x="980811" y="849578"/>
                </a:lnTo>
                <a:lnTo>
                  <a:pt x="983855" y="846534"/>
                </a:lnTo>
                <a:lnTo>
                  <a:pt x="983723" y="846534"/>
                </a:lnTo>
                <a:lnTo>
                  <a:pt x="980811" y="848718"/>
                </a:lnTo>
                <a:lnTo>
                  <a:pt x="980124" y="848202"/>
                </a:lnTo>
                <a:lnTo>
                  <a:pt x="980811" y="846998"/>
                </a:lnTo>
                <a:lnTo>
                  <a:pt x="982666" y="846534"/>
                </a:lnTo>
                <a:close/>
                <a:moveTo>
                  <a:pt x="882049" y="846158"/>
                </a:moveTo>
                <a:cubicBezTo>
                  <a:pt x="882049" y="846158"/>
                  <a:pt x="882049" y="846158"/>
                  <a:pt x="875212" y="852988"/>
                </a:cubicBezTo>
                <a:cubicBezTo>
                  <a:pt x="875212" y="852988"/>
                  <a:pt x="875212" y="852988"/>
                  <a:pt x="882049" y="846158"/>
                </a:cubicBezTo>
                <a:close/>
                <a:moveTo>
                  <a:pt x="547007" y="846158"/>
                </a:moveTo>
                <a:cubicBezTo>
                  <a:pt x="547007" y="852988"/>
                  <a:pt x="547007" y="852988"/>
                  <a:pt x="547007" y="852988"/>
                </a:cubicBezTo>
                <a:lnTo>
                  <a:pt x="544272" y="848890"/>
                </a:lnTo>
                <a:lnTo>
                  <a:pt x="546152" y="847012"/>
                </a:lnTo>
                <a:cubicBezTo>
                  <a:pt x="547007" y="846158"/>
                  <a:pt x="547007" y="846158"/>
                  <a:pt x="547007" y="846158"/>
                </a:cubicBezTo>
                <a:close/>
                <a:moveTo>
                  <a:pt x="533332" y="846158"/>
                </a:moveTo>
                <a:cubicBezTo>
                  <a:pt x="533332" y="846158"/>
                  <a:pt x="533332" y="846158"/>
                  <a:pt x="534187" y="846158"/>
                </a:cubicBezTo>
                <a:lnTo>
                  <a:pt x="536751" y="846158"/>
                </a:lnTo>
                <a:lnTo>
                  <a:pt x="539315" y="846158"/>
                </a:lnTo>
                <a:cubicBezTo>
                  <a:pt x="540170" y="846158"/>
                  <a:pt x="540170" y="846158"/>
                  <a:pt x="540170" y="846158"/>
                </a:cubicBezTo>
                <a:lnTo>
                  <a:pt x="536979" y="847980"/>
                </a:lnTo>
                <a:close/>
                <a:moveTo>
                  <a:pt x="499144" y="846158"/>
                </a:moveTo>
                <a:cubicBezTo>
                  <a:pt x="499144" y="846158"/>
                  <a:pt x="505982" y="846158"/>
                  <a:pt x="505982" y="852988"/>
                </a:cubicBezTo>
                <a:lnTo>
                  <a:pt x="500121" y="847866"/>
                </a:lnTo>
                <a:close/>
                <a:moveTo>
                  <a:pt x="492307" y="846158"/>
                </a:moveTo>
                <a:lnTo>
                  <a:pt x="499144" y="849573"/>
                </a:lnTo>
                <a:lnTo>
                  <a:pt x="499144" y="847012"/>
                </a:lnTo>
                <a:lnTo>
                  <a:pt x="500121" y="847866"/>
                </a:lnTo>
                <a:lnTo>
                  <a:pt x="501879" y="850939"/>
                </a:lnTo>
                <a:lnTo>
                  <a:pt x="499144" y="849573"/>
                </a:lnTo>
                <a:lnTo>
                  <a:pt x="499144" y="852135"/>
                </a:lnTo>
                <a:cubicBezTo>
                  <a:pt x="499144" y="852988"/>
                  <a:pt x="499144" y="852988"/>
                  <a:pt x="499144" y="852988"/>
                </a:cubicBezTo>
                <a:lnTo>
                  <a:pt x="492833" y="849836"/>
                </a:lnTo>
                <a:close/>
                <a:moveTo>
                  <a:pt x="492307" y="846158"/>
                </a:moveTo>
                <a:cubicBezTo>
                  <a:pt x="492307" y="846158"/>
                  <a:pt x="492307" y="846158"/>
                  <a:pt x="493162" y="846158"/>
                </a:cubicBezTo>
                <a:lnTo>
                  <a:pt x="494871" y="846158"/>
                </a:lnTo>
                <a:lnTo>
                  <a:pt x="499144" y="846158"/>
                </a:lnTo>
                <a:lnTo>
                  <a:pt x="499144" y="847012"/>
                </a:lnTo>
                <a:close/>
                <a:moveTo>
                  <a:pt x="157265" y="846158"/>
                </a:moveTo>
                <a:cubicBezTo>
                  <a:pt x="157265" y="846158"/>
                  <a:pt x="157265" y="846158"/>
                  <a:pt x="164102" y="852988"/>
                </a:cubicBezTo>
                <a:lnTo>
                  <a:pt x="164102" y="855550"/>
                </a:lnTo>
                <a:lnTo>
                  <a:pt x="163342" y="854506"/>
                </a:lnTo>
                <a:lnTo>
                  <a:pt x="163247" y="853842"/>
                </a:lnTo>
                <a:lnTo>
                  <a:pt x="162814" y="853780"/>
                </a:lnTo>
                <a:close/>
                <a:moveTo>
                  <a:pt x="152292" y="846158"/>
                </a:moveTo>
                <a:lnTo>
                  <a:pt x="153846" y="846158"/>
                </a:lnTo>
                <a:cubicBezTo>
                  <a:pt x="155556" y="846158"/>
                  <a:pt x="157265" y="846158"/>
                  <a:pt x="157265" y="846158"/>
                </a:cubicBezTo>
                <a:lnTo>
                  <a:pt x="157265" y="850427"/>
                </a:lnTo>
                <a:lnTo>
                  <a:pt x="157265" y="852135"/>
                </a:lnTo>
                <a:lnTo>
                  <a:pt x="157265" y="852988"/>
                </a:lnTo>
                <a:cubicBezTo>
                  <a:pt x="157265" y="852988"/>
                  <a:pt x="157265" y="851281"/>
                  <a:pt x="156410" y="849573"/>
                </a:cubicBezTo>
                <a:lnTo>
                  <a:pt x="153618" y="847980"/>
                </a:lnTo>
                <a:close/>
                <a:moveTo>
                  <a:pt x="150427" y="846158"/>
                </a:moveTo>
                <a:lnTo>
                  <a:pt x="150813" y="846378"/>
                </a:lnTo>
                <a:lnTo>
                  <a:pt x="153618" y="847980"/>
                </a:lnTo>
                <a:lnTo>
                  <a:pt x="157265" y="852988"/>
                </a:lnTo>
                <a:cubicBezTo>
                  <a:pt x="157265" y="852988"/>
                  <a:pt x="157265" y="852988"/>
                  <a:pt x="156410" y="852135"/>
                </a:cubicBezTo>
                <a:lnTo>
                  <a:pt x="150813" y="846544"/>
                </a:lnTo>
                <a:close/>
                <a:moveTo>
                  <a:pt x="143589" y="846158"/>
                </a:moveTo>
                <a:cubicBezTo>
                  <a:pt x="143589" y="846158"/>
                  <a:pt x="143589" y="846158"/>
                  <a:pt x="150427" y="852988"/>
                </a:cubicBezTo>
                <a:lnTo>
                  <a:pt x="147940" y="851126"/>
                </a:lnTo>
                <a:close/>
                <a:moveTo>
                  <a:pt x="131763" y="846158"/>
                </a:moveTo>
                <a:lnTo>
                  <a:pt x="131763" y="847725"/>
                </a:lnTo>
                <a:lnTo>
                  <a:pt x="131483" y="847725"/>
                </a:lnTo>
                <a:lnTo>
                  <a:pt x="136526" y="852763"/>
                </a:lnTo>
                <a:lnTo>
                  <a:pt x="136526" y="852487"/>
                </a:lnTo>
                <a:lnTo>
                  <a:pt x="136525" y="852487"/>
                </a:lnTo>
                <a:cubicBezTo>
                  <a:pt x="136525" y="849312"/>
                  <a:pt x="136525" y="849312"/>
                  <a:pt x="136525" y="849312"/>
                </a:cubicBezTo>
                <a:lnTo>
                  <a:pt x="136525" y="846158"/>
                </a:lnTo>
                <a:lnTo>
                  <a:pt x="135897" y="846158"/>
                </a:lnTo>
                <a:close/>
                <a:moveTo>
                  <a:pt x="990600" y="846138"/>
                </a:moveTo>
                <a:lnTo>
                  <a:pt x="989907" y="846534"/>
                </a:lnTo>
                <a:lnTo>
                  <a:pt x="991961" y="846534"/>
                </a:lnTo>
                <a:cubicBezTo>
                  <a:pt x="990260" y="848271"/>
                  <a:pt x="988559" y="850007"/>
                  <a:pt x="985157" y="853480"/>
                </a:cubicBezTo>
                <a:cubicBezTo>
                  <a:pt x="985157" y="853480"/>
                  <a:pt x="986858" y="851743"/>
                  <a:pt x="987708" y="850007"/>
                </a:cubicBezTo>
                <a:lnTo>
                  <a:pt x="986561" y="848446"/>
                </a:lnTo>
                <a:lnTo>
                  <a:pt x="985044" y="849313"/>
                </a:lnTo>
                <a:lnTo>
                  <a:pt x="984251" y="852484"/>
                </a:lnTo>
                <a:lnTo>
                  <a:pt x="984250" y="852488"/>
                </a:lnTo>
                <a:lnTo>
                  <a:pt x="984251" y="852481"/>
                </a:lnTo>
                <a:lnTo>
                  <a:pt x="985044" y="846932"/>
                </a:lnTo>
                <a:lnTo>
                  <a:pt x="985411" y="846879"/>
                </a:lnTo>
                <a:lnTo>
                  <a:pt x="985157" y="846534"/>
                </a:lnTo>
                <a:lnTo>
                  <a:pt x="987826" y="846534"/>
                </a:lnTo>
                <a:close/>
                <a:moveTo>
                  <a:pt x="964407" y="846138"/>
                </a:moveTo>
                <a:cubicBezTo>
                  <a:pt x="964407" y="852488"/>
                  <a:pt x="971551" y="839788"/>
                  <a:pt x="957263" y="852488"/>
                </a:cubicBezTo>
                <a:cubicBezTo>
                  <a:pt x="964407" y="846138"/>
                  <a:pt x="964407" y="846138"/>
                  <a:pt x="964407" y="846138"/>
                </a:cubicBezTo>
                <a:close/>
                <a:moveTo>
                  <a:pt x="512763" y="846138"/>
                </a:moveTo>
                <a:cubicBezTo>
                  <a:pt x="512763" y="846138"/>
                  <a:pt x="512763" y="846138"/>
                  <a:pt x="519113" y="846138"/>
                </a:cubicBezTo>
                <a:cubicBezTo>
                  <a:pt x="515938" y="846138"/>
                  <a:pt x="515938" y="846138"/>
                  <a:pt x="516732" y="846932"/>
                </a:cubicBezTo>
                <a:lnTo>
                  <a:pt x="519113" y="852487"/>
                </a:lnTo>
                <a:lnTo>
                  <a:pt x="519113" y="852488"/>
                </a:lnTo>
                <a:lnTo>
                  <a:pt x="519112" y="852487"/>
                </a:lnTo>
                <a:lnTo>
                  <a:pt x="513557" y="846932"/>
                </a:lnTo>
                <a:lnTo>
                  <a:pt x="512801" y="846176"/>
                </a:lnTo>
                <a:lnTo>
                  <a:pt x="509401" y="849573"/>
                </a:lnTo>
                <a:cubicBezTo>
                  <a:pt x="509401" y="851281"/>
                  <a:pt x="509401" y="852988"/>
                  <a:pt x="505982" y="852988"/>
                </a:cubicBezTo>
                <a:cubicBezTo>
                  <a:pt x="505982" y="846158"/>
                  <a:pt x="512819" y="852988"/>
                  <a:pt x="505982" y="846158"/>
                </a:cubicBezTo>
                <a:cubicBezTo>
                  <a:pt x="505982" y="846158"/>
                  <a:pt x="507691" y="846158"/>
                  <a:pt x="509401" y="846158"/>
                </a:cubicBezTo>
                <a:lnTo>
                  <a:pt x="512783" y="846158"/>
                </a:lnTo>
                <a:close/>
                <a:moveTo>
                  <a:pt x="115888" y="846138"/>
                </a:moveTo>
                <a:lnTo>
                  <a:pt x="116682" y="846985"/>
                </a:lnTo>
                <a:lnTo>
                  <a:pt x="116682" y="846667"/>
                </a:lnTo>
                <a:lnTo>
                  <a:pt x="116841" y="847155"/>
                </a:lnTo>
                <a:lnTo>
                  <a:pt x="118865" y="849313"/>
                </a:lnTo>
                <a:lnTo>
                  <a:pt x="117888" y="850355"/>
                </a:lnTo>
                <a:lnTo>
                  <a:pt x="118585" y="852488"/>
                </a:lnTo>
                <a:lnTo>
                  <a:pt x="119460" y="852488"/>
                </a:lnTo>
                <a:cubicBezTo>
                  <a:pt x="119460" y="852488"/>
                  <a:pt x="119460" y="852488"/>
                  <a:pt x="123032" y="852488"/>
                </a:cubicBezTo>
                <a:lnTo>
                  <a:pt x="124053" y="854274"/>
                </a:lnTo>
                <a:lnTo>
                  <a:pt x="123032" y="853381"/>
                </a:lnTo>
                <a:lnTo>
                  <a:pt x="118700" y="852840"/>
                </a:lnTo>
                <a:lnTo>
                  <a:pt x="119381" y="854923"/>
                </a:lnTo>
                <a:lnTo>
                  <a:pt x="120056" y="856986"/>
                </a:lnTo>
                <a:cubicBezTo>
                  <a:pt x="120056" y="856986"/>
                  <a:pt x="120056" y="856986"/>
                  <a:pt x="116682" y="853547"/>
                </a:cubicBezTo>
                <a:cubicBezTo>
                  <a:pt x="116682" y="853547"/>
                  <a:pt x="116682" y="853547"/>
                  <a:pt x="116682" y="852687"/>
                </a:cubicBezTo>
                <a:lnTo>
                  <a:pt x="116682" y="852587"/>
                </a:lnTo>
                <a:lnTo>
                  <a:pt x="115888" y="852488"/>
                </a:lnTo>
                <a:lnTo>
                  <a:pt x="116682" y="852488"/>
                </a:lnTo>
                <a:lnTo>
                  <a:pt x="116682" y="851641"/>
                </a:lnTo>
                <a:lnTo>
                  <a:pt x="115888" y="852488"/>
                </a:lnTo>
                <a:cubicBezTo>
                  <a:pt x="115888" y="846138"/>
                  <a:pt x="115888" y="852488"/>
                  <a:pt x="115888" y="846138"/>
                </a:cubicBezTo>
                <a:close/>
                <a:moveTo>
                  <a:pt x="519907" y="846137"/>
                </a:moveTo>
                <a:lnTo>
                  <a:pt x="522224" y="850943"/>
                </a:lnTo>
                <a:lnTo>
                  <a:pt x="519907" y="852487"/>
                </a:lnTo>
                <a:cubicBezTo>
                  <a:pt x="519907" y="852487"/>
                  <a:pt x="519907" y="852487"/>
                  <a:pt x="519907" y="846137"/>
                </a:cubicBezTo>
                <a:close/>
                <a:moveTo>
                  <a:pt x="555287" y="843222"/>
                </a:moveTo>
                <a:lnTo>
                  <a:pt x="560388" y="846137"/>
                </a:lnTo>
                <a:cubicBezTo>
                  <a:pt x="560388" y="846137"/>
                  <a:pt x="554038" y="846137"/>
                  <a:pt x="554038" y="846137"/>
                </a:cubicBezTo>
                <a:close/>
                <a:moveTo>
                  <a:pt x="998349" y="840013"/>
                </a:moveTo>
                <a:lnTo>
                  <a:pt x="992173" y="846318"/>
                </a:lnTo>
                <a:lnTo>
                  <a:pt x="997914" y="840457"/>
                </a:lnTo>
                <a:close/>
                <a:moveTo>
                  <a:pt x="116718" y="839883"/>
                </a:moveTo>
                <a:lnTo>
                  <a:pt x="117211" y="841200"/>
                </a:lnTo>
                <a:lnTo>
                  <a:pt x="117819" y="841848"/>
                </a:lnTo>
                <a:lnTo>
                  <a:pt x="117496" y="841958"/>
                </a:lnTo>
                <a:lnTo>
                  <a:pt x="118156" y="843719"/>
                </a:lnTo>
                <a:lnTo>
                  <a:pt x="118865" y="842963"/>
                </a:lnTo>
                <a:lnTo>
                  <a:pt x="117819" y="841848"/>
                </a:lnTo>
                <a:lnTo>
                  <a:pt x="121842" y="840468"/>
                </a:lnTo>
                <a:lnTo>
                  <a:pt x="122834" y="840582"/>
                </a:lnTo>
                <a:lnTo>
                  <a:pt x="123191" y="842582"/>
                </a:lnTo>
                <a:lnTo>
                  <a:pt x="123191" y="840006"/>
                </a:lnTo>
                <a:lnTo>
                  <a:pt x="121842" y="840468"/>
                </a:lnTo>
                <a:close/>
                <a:moveTo>
                  <a:pt x="123689" y="839835"/>
                </a:moveTo>
                <a:lnTo>
                  <a:pt x="123432" y="839923"/>
                </a:lnTo>
                <a:lnTo>
                  <a:pt x="124064" y="842367"/>
                </a:lnTo>
                <a:lnTo>
                  <a:pt x="125731" y="843287"/>
                </a:lnTo>
                <a:lnTo>
                  <a:pt x="126684" y="844897"/>
                </a:lnTo>
                <a:lnTo>
                  <a:pt x="129637" y="845610"/>
                </a:lnTo>
                <a:lnTo>
                  <a:pt x="129684" y="845621"/>
                </a:lnTo>
                <a:lnTo>
                  <a:pt x="129598" y="845421"/>
                </a:lnTo>
                <a:lnTo>
                  <a:pt x="129248" y="845228"/>
                </a:lnTo>
                <a:lnTo>
                  <a:pt x="125731" y="843287"/>
                </a:lnTo>
                <a:close/>
                <a:moveTo>
                  <a:pt x="109538" y="839788"/>
                </a:moveTo>
                <a:cubicBezTo>
                  <a:pt x="109538" y="839788"/>
                  <a:pt x="111126" y="841376"/>
                  <a:pt x="112713" y="842963"/>
                </a:cubicBezTo>
                <a:lnTo>
                  <a:pt x="115094" y="845344"/>
                </a:lnTo>
                <a:cubicBezTo>
                  <a:pt x="114301" y="844551"/>
                  <a:pt x="112713" y="842963"/>
                  <a:pt x="109538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4848"/>
                </a:cubicBezTo>
                <a:lnTo>
                  <a:pt x="998991" y="843836"/>
                </a:lnTo>
                <a:lnTo>
                  <a:pt x="999161" y="843161"/>
                </a:lnTo>
                <a:cubicBezTo>
                  <a:pt x="1000012" y="843161"/>
                  <a:pt x="1001712" y="843161"/>
                  <a:pt x="1005114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5691"/>
                </a:cubicBezTo>
                <a:lnTo>
                  <a:pt x="1001712" y="843161"/>
                </a:lnTo>
                <a:cubicBezTo>
                  <a:pt x="1003413" y="841474"/>
                  <a:pt x="1005114" y="839788"/>
                  <a:pt x="1005114" y="839788"/>
                </a:cubicBezTo>
                <a:close/>
                <a:moveTo>
                  <a:pt x="1005114" y="839788"/>
                </a:moveTo>
                <a:cubicBezTo>
                  <a:pt x="1005114" y="843161"/>
                  <a:pt x="1005114" y="844848"/>
                  <a:pt x="1004264" y="845691"/>
                </a:cubicBezTo>
                <a:lnTo>
                  <a:pt x="998428" y="846518"/>
                </a:lnTo>
                <a:lnTo>
                  <a:pt x="1000672" y="849511"/>
                </a:lnTo>
                <a:cubicBezTo>
                  <a:pt x="999829" y="851197"/>
                  <a:pt x="998142" y="852884"/>
                  <a:pt x="998142" y="852884"/>
                </a:cubicBezTo>
                <a:lnTo>
                  <a:pt x="995109" y="852884"/>
                </a:lnTo>
                <a:lnTo>
                  <a:pt x="994909" y="853281"/>
                </a:lnTo>
                <a:lnTo>
                  <a:pt x="992025" y="859001"/>
                </a:lnTo>
                <a:lnTo>
                  <a:pt x="994768" y="856258"/>
                </a:lnTo>
                <a:cubicBezTo>
                  <a:pt x="996455" y="854571"/>
                  <a:pt x="998142" y="852884"/>
                  <a:pt x="998142" y="852884"/>
                </a:cubicBezTo>
                <a:cubicBezTo>
                  <a:pt x="998142" y="856258"/>
                  <a:pt x="998142" y="857944"/>
                  <a:pt x="997299" y="858788"/>
                </a:cubicBezTo>
                <a:lnTo>
                  <a:pt x="991731" y="859583"/>
                </a:lnTo>
                <a:lnTo>
                  <a:pt x="991507" y="860028"/>
                </a:lnTo>
                <a:lnTo>
                  <a:pt x="991288" y="859738"/>
                </a:lnTo>
                <a:lnTo>
                  <a:pt x="991215" y="859811"/>
                </a:lnTo>
                <a:lnTo>
                  <a:pt x="991507" y="860028"/>
                </a:lnTo>
                <a:lnTo>
                  <a:pt x="990601" y="860702"/>
                </a:lnTo>
                <a:lnTo>
                  <a:pt x="990601" y="863600"/>
                </a:lnTo>
                <a:cubicBezTo>
                  <a:pt x="990601" y="863600"/>
                  <a:pt x="990601" y="863600"/>
                  <a:pt x="990601" y="866775"/>
                </a:cubicBezTo>
                <a:cubicBezTo>
                  <a:pt x="990601" y="866775"/>
                  <a:pt x="984251" y="873125"/>
                  <a:pt x="984251" y="866775"/>
                </a:cubicBezTo>
                <a:lnTo>
                  <a:pt x="984509" y="866711"/>
                </a:lnTo>
                <a:lnTo>
                  <a:pt x="984268" y="866631"/>
                </a:lnTo>
                <a:lnTo>
                  <a:pt x="984185" y="866687"/>
                </a:lnTo>
                <a:lnTo>
                  <a:pt x="984251" y="866775"/>
                </a:lnTo>
                <a:lnTo>
                  <a:pt x="984052" y="866775"/>
                </a:lnTo>
                <a:lnTo>
                  <a:pt x="982118" y="868065"/>
                </a:lnTo>
                <a:lnTo>
                  <a:pt x="982505" y="866775"/>
                </a:lnTo>
                <a:lnTo>
                  <a:pt x="980282" y="866775"/>
                </a:lnTo>
                <a:lnTo>
                  <a:pt x="982086" y="863889"/>
                </a:lnTo>
                <a:lnTo>
                  <a:pt x="982688" y="864692"/>
                </a:lnTo>
                <a:lnTo>
                  <a:pt x="984132" y="861353"/>
                </a:lnTo>
                <a:lnTo>
                  <a:pt x="984648" y="859631"/>
                </a:lnTo>
                <a:lnTo>
                  <a:pt x="985157" y="859631"/>
                </a:lnTo>
                <a:lnTo>
                  <a:pt x="985238" y="859631"/>
                </a:lnTo>
                <a:lnTo>
                  <a:pt x="988105" y="857498"/>
                </a:lnTo>
                <a:lnTo>
                  <a:pt x="988786" y="858004"/>
                </a:lnTo>
                <a:lnTo>
                  <a:pt x="988105" y="859185"/>
                </a:lnTo>
                <a:lnTo>
                  <a:pt x="986305" y="859631"/>
                </a:lnTo>
                <a:lnTo>
                  <a:pt x="987506" y="859631"/>
                </a:lnTo>
                <a:lnTo>
                  <a:pt x="990419" y="859219"/>
                </a:lnTo>
                <a:lnTo>
                  <a:pt x="990973" y="859631"/>
                </a:lnTo>
                <a:lnTo>
                  <a:pt x="991207" y="859631"/>
                </a:lnTo>
                <a:lnTo>
                  <a:pt x="990691" y="858949"/>
                </a:lnTo>
                <a:lnTo>
                  <a:pt x="991478" y="853480"/>
                </a:lnTo>
                <a:lnTo>
                  <a:pt x="991501" y="853323"/>
                </a:lnTo>
                <a:lnTo>
                  <a:pt x="991486" y="853318"/>
                </a:lnTo>
                <a:lnTo>
                  <a:pt x="991393" y="853480"/>
                </a:lnTo>
                <a:lnTo>
                  <a:pt x="989301" y="857111"/>
                </a:lnTo>
                <a:lnTo>
                  <a:pt x="988956" y="856655"/>
                </a:lnTo>
                <a:lnTo>
                  <a:pt x="991357" y="853480"/>
                </a:lnTo>
                <a:lnTo>
                  <a:pt x="991481" y="853316"/>
                </a:lnTo>
                <a:lnTo>
                  <a:pt x="989409" y="852611"/>
                </a:lnTo>
                <a:cubicBezTo>
                  <a:pt x="988559" y="851743"/>
                  <a:pt x="988559" y="850007"/>
                  <a:pt x="991961" y="846534"/>
                </a:cubicBezTo>
                <a:lnTo>
                  <a:pt x="991961" y="847403"/>
                </a:lnTo>
                <a:lnTo>
                  <a:pt x="991961" y="849139"/>
                </a:lnTo>
                <a:lnTo>
                  <a:pt x="991961" y="851481"/>
                </a:lnTo>
                <a:lnTo>
                  <a:pt x="992357" y="849908"/>
                </a:lnTo>
                <a:lnTo>
                  <a:pt x="997004" y="847275"/>
                </a:lnTo>
                <a:lnTo>
                  <a:pt x="998142" y="846137"/>
                </a:lnTo>
                <a:lnTo>
                  <a:pt x="998311" y="846362"/>
                </a:lnTo>
                <a:lnTo>
                  <a:pt x="998332" y="846390"/>
                </a:lnTo>
                <a:lnTo>
                  <a:pt x="998764" y="843388"/>
                </a:lnTo>
                <a:lnTo>
                  <a:pt x="998834" y="842902"/>
                </a:lnTo>
                <a:lnTo>
                  <a:pt x="998991" y="843836"/>
                </a:lnTo>
                <a:lnTo>
                  <a:pt x="998764" y="844736"/>
                </a:lnTo>
                <a:lnTo>
                  <a:pt x="998343" y="846406"/>
                </a:lnTo>
                <a:lnTo>
                  <a:pt x="998385" y="846461"/>
                </a:lnTo>
                <a:close/>
                <a:moveTo>
                  <a:pt x="1005114" y="839788"/>
                </a:moveTo>
                <a:cubicBezTo>
                  <a:pt x="1005114" y="839788"/>
                  <a:pt x="1005114" y="839788"/>
                  <a:pt x="1011918" y="839788"/>
                </a:cubicBezTo>
                <a:cubicBezTo>
                  <a:pt x="1011918" y="839788"/>
                  <a:pt x="1005114" y="839788"/>
                  <a:pt x="1005114" y="846535"/>
                </a:cubicBezTo>
                <a:lnTo>
                  <a:pt x="1005114" y="845691"/>
                </a:lnTo>
                <a:lnTo>
                  <a:pt x="1005114" y="844004"/>
                </a:lnTo>
                <a:close/>
                <a:moveTo>
                  <a:pt x="554038" y="839787"/>
                </a:moveTo>
                <a:cubicBezTo>
                  <a:pt x="557213" y="839787"/>
                  <a:pt x="557213" y="839787"/>
                  <a:pt x="556419" y="840581"/>
                </a:cubicBezTo>
                <a:lnTo>
                  <a:pt x="555287" y="843222"/>
                </a:lnTo>
                <a:lnTo>
                  <a:pt x="554832" y="842962"/>
                </a:lnTo>
                <a:cubicBezTo>
                  <a:pt x="554038" y="841375"/>
                  <a:pt x="554038" y="839787"/>
                  <a:pt x="554038" y="839787"/>
                </a:cubicBezTo>
                <a:close/>
                <a:moveTo>
                  <a:pt x="485776" y="839787"/>
                </a:moveTo>
                <a:cubicBezTo>
                  <a:pt x="492126" y="839787"/>
                  <a:pt x="492126" y="846137"/>
                  <a:pt x="492126" y="846137"/>
                </a:cubicBezTo>
                <a:cubicBezTo>
                  <a:pt x="485776" y="839787"/>
                  <a:pt x="492126" y="846137"/>
                  <a:pt x="485776" y="846137"/>
                </a:cubicBezTo>
                <a:cubicBezTo>
                  <a:pt x="485776" y="839787"/>
                  <a:pt x="492126" y="846137"/>
                  <a:pt x="485776" y="839787"/>
                </a:cubicBezTo>
                <a:close/>
                <a:moveTo>
                  <a:pt x="985157" y="839589"/>
                </a:moveTo>
                <a:cubicBezTo>
                  <a:pt x="985157" y="843062"/>
                  <a:pt x="985157" y="844798"/>
                  <a:pt x="984307" y="845666"/>
                </a:cubicBezTo>
                <a:lnTo>
                  <a:pt x="984069" y="845701"/>
                </a:lnTo>
                <a:lnTo>
                  <a:pt x="981755" y="843930"/>
                </a:lnTo>
                <a:lnTo>
                  <a:pt x="978871" y="846138"/>
                </a:lnTo>
                <a:lnTo>
                  <a:pt x="980811" y="846138"/>
                </a:lnTo>
                <a:lnTo>
                  <a:pt x="981071" y="846138"/>
                </a:lnTo>
                <a:lnTo>
                  <a:pt x="984069" y="845701"/>
                </a:lnTo>
                <a:lnTo>
                  <a:pt x="985157" y="846534"/>
                </a:lnTo>
                <a:cubicBezTo>
                  <a:pt x="985157" y="846534"/>
                  <a:pt x="985157" y="846534"/>
                  <a:pt x="984307" y="846534"/>
                </a:cubicBezTo>
                <a:lnTo>
                  <a:pt x="984251" y="846534"/>
                </a:lnTo>
                <a:lnTo>
                  <a:pt x="983954" y="846534"/>
                </a:lnTo>
                <a:lnTo>
                  <a:pt x="981671" y="849578"/>
                </a:lnTo>
                <a:cubicBezTo>
                  <a:pt x="980812" y="851298"/>
                  <a:pt x="980812" y="853017"/>
                  <a:pt x="984251" y="853017"/>
                </a:cubicBezTo>
                <a:cubicBezTo>
                  <a:pt x="984251" y="853017"/>
                  <a:pt x="982531" y="853017"/>
                  <a:pt x="980811" y="853017"/>
                </a:cubicBezTo>
                <a:lnTo>
                  <a:pt x="977429" y="853017"/>
                </a:lnTo>
                <a:lnTo>
                  <a:pt x="977900" y="853282"/>
                </a:lnTo>
                <a:lnTo>
                  <a:pt x="977016" y="853424"/>
                </a:lnTo>
                <a:lnTo>
                  <a:pt x="972002" y="859154"/>
                </a:lnTo>
                <a:lnTo>
                  <a:pt x="971550" y="860426"/>
                </a:lnTo>
                <a:lnTo>
                  <a:pt x="971662" y="859542"/>
                </a:lnTo>
                <a:lnTo>
                  <a:pt x="971352" y="859897"/>
                </a:lnTo>
                <a:lnTo>
                  <a:pt x="971117" y="861773"/>
                </a:lnTo>
                <a:lnTo>
                  <a:pt x="970130" y="862432"/>
                </a:lnTo>
                <a:lnTo>
                  <a:pt x="970492" y="859897"/>
                </a:lnTo>
                <a:lnTo>
                  <a:pt x="970955" y="859434"/>
                </a:lnTo>
                <a:lnTo>
                  <a:pt x="970757" y="859434"/>
                </a:lnTo>
                <a:lnTo>
                  <a:pt x="970757" y="859434"/>
                </a:lnTo>
                <a:lnTo>
                  <a:pt x="964430" y="860313"/>
                </a:lnTo>
                <a:lnTo>
                  <a:pt x="963738" y="863774"/>
                </a:lnTo>
                <a:cubicBezTo>
                  <a:pt x="962870" y="866379"/>
                  <a:pt x="961133" y="869851"/>
                  <a:pt x="957660" y="873324"/>
                </a:cubicBezTo>
                <a:cubicBezTo>
                  <a:pt x="957660" y="873324"/>
                  <a:pt x="959396" y="869851"/>
                  <a:pt x="961133" y="866379"/>
                </a:cubicBezTo>
                <a:lnTo>
                  <a:pt x="964147" y="860352"/>
                </a:lnTo>
                <a:lnTo>
                  <a:pt x="963620" y="860425"/>
                </a:lnTo>
                <a:lnTo>
                  <a:pt x="963613" y="860426"/>
                </a:lnTo>
                <a:lnTo>
                  <a:pt x="963619" y="860425"/>
                </a:lnTo>
                <a:lnTo>
                  <a:pt x="964153" y="860340"/>
                </a:lnTo>
                <a:lnTo>
                  <a:pt x="964163" y="860320"/>
                </a:lnTo>
                <a:lnTo>
                  <a:pt x="964274" y="859765"/>
                </a:lnTo>
                <a:lnTo>
                  <a:pt x="965002" y="856126"/>
                </a:lnTo>
                <a:lnTo>
                  <a:pt x="968837" y="850100"/>
                </a:lnTo>
                <a:lnTo>
                  <a:pt x="963613" y="852488"/>
                </a:lnTo>
                <a:cubicBezTo>
                  <a:pt x="963613" y="852488"/>
                  <a:pt x="971551" y="846138"/>
                  <a:pt x="971551" y="846138"/>
                </a:cubicBezTo>
                <a:lnTo>
                  <a:pt x="971403" y="846612"/>
                </a:lnTo>
                <a:lnTo>
                  <a:pt x="971550" y="846591"/>
                </a:lnTo>
                <a:lnTo>
                  <a:pt x="971551" y="846591"/>
                </a:lnTo>
                <a:lnTo>
                  <a:pt x="974720" y="846138"/>
                </a:lnTo>
                <a:lnTo>
                  <a:pt x="972344" y="846138"/>
                </a:lnTo>
                <a:lnTo>
                  <a:pt x="971551" y="846138"/>
                </a:lnTo>
                <a:lnTo>
                  <a:pt x="971550" y="846138"/>
                </a:lnTo>
                <a:cubicBezTo>
                  <a:pt x="971550" y="846138"/>
                  <a:pt x="971550" y="846138"/>
                  <a:pt x="971550" y="839788"/>
                </a:cubicBezTo>
                <a:cubicBezTo>
                  <a:pt x="974725" y="842963"/>
                  <a:pt x="974725" y="844551"/>
                  <a:pt x="974725" y="845344"/>
                </a:cubicBezTo>
                <a:lnTo>
                  <a:pt x="976743" y="845849"/>
                </a:lnTo>
                <a:lnTo>
                  <a:pt x="977041" y="845806"/>
                </a:lnTo>
                <a:cubicBezTo>
                  <a:pt x="977901" y="844947"/>
                  <a:pt x="977901" y="843227"/>
                  <a:pt x="977901" y="839787"/>
                </a:cubicBezTo>
                <a:cubicBezTo>
                  <a:pt x="977901" y="843227"/>
                  <a:pt x="977901" y="844947"/>
                  <a:pt x="977901" y="845806"/>
                </a:cubicBezTo>
                <a:lnTo>
                  <a:pt x="977901" y="846138"/>
                </a:lnTo>
                <a:lnTo>
                  <a:pt x="978409" y="846138"/>
                </a:lnTo>
                <a:lnTo>
                  <a:pt x="979204" y="840457"/>
                </a:lnTo>
                <a:cubicBezTo>
                  <a:pt x="980055" y="839589"/>
                  <a:pt x="981756" y="839589"/>
                  <a:pt x="985157" y="839589"/>
                </a:cubicBezTo>
                <a:close/>
                <a:moveTo>
                  <a:pt x="123605" y="839391"/>
                </a:moveTo>
                <a:lnTo>
                  <a:pt x="123608" y="839396"/>
                </a:lnTo>
                <a:lnTo>
                  <a:pt x="126684" y="842367"/>
                </a:lnTo>
                <a:lnTo>
                  <a:pt x="129422" y="845012"/>
                </a:lnTo>
                <a:lnTo>
                  <a:pt x="127350" y="840181"/>
                </a:lnTo>
                <a:lnTo>
                  <a:pt x="129723" y="839391"/>
                </a:lnTo>
                <a:lnTo>
                  <a:pt x="126737" y="839391"/>
                </a:lnTo>
                <a:close/>
                <a:moveTo>
                  <a:pt x="581195" y="839328"/>
                </a:moveTo>
                <a:lnTo>
                  <a:pt x="581540" y="839787"/>
                </a:lnTo>
                <a:lnTo>
                  <a:pt x="582016" y="840421"/>
                </a:lnTo>
                <a:lnTo>
                  <a:pt x="581195" y="846158"/>
                </a:lnTo>
                <a:cubicBezTo>
                  <a:pt x="581195" y="846158"/>
                  <a:pt x="581195" y="846158"/>
                  <a:pt x="581195" y="845304"/>
                </a:cubicBezTo>
                <a:lnTo>
                  <a:pt x="581195" y="839787"/>
                </a:lnTo>
                <a:close/>
                <a:moveTo>
                  <a:pt x="136752" y="839328"/>
                </a:moveTo>
                <a:cubicBezTo>
                  <a:pt x="136752" y="842743"/>
                  <a:pt x="136752" y="844451"/>
                  <a:pt x="137607" y="845304"/>
                </a:cubicBezTo>
                <a:lnTo>
                  <a:pt x="142613" y="846019"/>
                </a:lnTo>
                <a:lnTo>
                  <a:pt x="142735" y="846158"/>
                </a:lnTo>
                <a:lnTo>
                  <a:pt x="142735" y="846158"/>
                </a:lnTo>
                <a:lnTo>
                  <a:pt x="143589" y="847660"/>
                </a:lnTo>
                <a:lnTo>
                  <a:pt x="145406" y="850854"/>
                </a:lnTo>
                <a:cubicBezTo>
                  <a:pt x="145726" y="852135"/>
                  <a:pt x="145299" y="852988"/>
                  <a:pt x="143589" y="852988"/>
                </a:cubicBezTo>
                <a:lnTo>
                  <a:pt x="142876" y="852276"/>
                </a:lnTo>
                <a:lnTo>
                  <a:pt x="142734" y="852135"/>
                </a:lnTo>
                <a:cubicBezTo>
                  <a:pt x="141880" y="851281"/>
                  <a:pt x="140171" y="849573"/>
                  <a:pt x="136752" y="846158"/>
                </a:cubicBezTo>
                <a:cubicBezTo>
                  <a:pt x="136752" y="846158"/>
                  <a:pt x="136752" y="839328"/>
                  <a:pt x="136752" y="839328"/>
                </a:cubicBezTo>
                <a:close/>
                <a:moveTo>
                  <a:pt x="136752" y="839328"/>
                </a:moveTo>
                <a:cubicBezTo>
                  <a:pt x="136752" y="839328"/>
                  <a:pt x="138461" y="841035"/>
                  <a:pt x="140171" y="842743"/>
                </a:cubicBezTo>
                <a:lnTo>
                  <a:pt x="142876" y="845446"/>
                </a:lnTo>
                <a:lnTo>
                  <a:pt x="143569" y="846138"/>
                </a:lnTo>
                <a:lnTo>
                  <a:pt x="143589" y="846158"/>
                </a:lnTo>
                <a:lnTo>
                  <a:pt x="143449" y="846138"/>
                </a:lnTo>
                <a:lnTo>
                  <a:pt x="142876" y="846056"/>
                </a:lnTo>
                <a:lnTo>
                  <a:pt x="142613" y="846019"/>
                </a:lnTo>
                <a:close/>
                <a:moveTo>
                  <a:pt x="979204" y="838721"/>
                </a:moveTo>
                <a:cubicBezTo>
                  <a:pt x="980055" y="839589"/>
                  <a:pt x="981756" y="839589"/>
                  <a:pt x="985157" y="839589"/>
                </a:cubicBezTo>
                <a:cubicBezTo>
                  <a:pt x="978354" y="839589"/>
                  <a:pt x="978354" y="839589"/>
                  <a:pt x="978354" y="839589"/>
                </a:cubicBezTo>
                <a:close/>
                <a:moveTo>
                  <a:pt x="143350" y="838650"/>
                </a:moveTo>
                <a:lnTo>
                  <a:pt x="143343" y="838667"/>
                </a:lnTo>
                <a:lnTo>
                  <a:pt x="143359" y="838683"/>
                </a:lnTo>
                <a:close/>
                <a:moveTo>
                  <a:pt x="898525" y="837407"/>
                </a:moveTo>
                <a:cubicBezTo>
                  <a:pt x="900113" y="836613"/>
                  <a:pt x="901700" y="836613"/>
                  <a:pt x="901700" y="839788"/>
                </a:cubicBezTo>
                <a:cubicBezTo>
                  <a:pt x="901700" y="839788"/>
                  <a:pt x="895350" y="846138"/>
                  <a:pt x="895350" y="839788"/>
                </a:cubicBezTo>
                <a:cubicBezTo>
                  <a:pt x="895350" y="839788"/>
                  <a:pt x="896938" y="838201"/>
                  <a:pt x="898525" y="837407"/>
                </a:cubicBezTo>
                <a:close/>
                <a:moveTo>
                  <a:pt x="978840" y="836116"/>
                </a:moveTo>
                <a:lnTo>
                  <a:pt x="978972" y="837063"/>
                </a:lnTo>
                <a:lnTo>
                  <a:pt x="978354" y="839589"/>
                </a:lnTo>
                <a:close/>
                <a:moveTo>
                  <a:pt x="139754" y="835077"/>
                </a:moveTo>
                <a:lnTo>
                  <a:pt x="142876" y="838200"/>
                </a:lnTo>
                <a:lnTo>
                  <a:pt x="142876" y="836965"/>
                </a:lnTo>
                <a:lnTo>
                  <a:pt x="142777" y="836613"/>
                </a:lnTo>
                <a:close/>
                <a:moveTo>
                  <a:pt x="110526" y="834316"/>
                </a:moveTo>
                <a:lnTo>
                  <a:pt x="113110" y="836613"/>
                </a:lnTo>
                <a:lnTo>
                  <a:pt x="115068" y="838354"/>
                </a:lnTo>
                <a:close/>
                <a:moveTo>
                  <a:pt x="109538" y="833438"/>
                </a:moveTo>
                <a:lnTo>
                  <a:pt x="110526" y="834316"/>
                </a:lnTo>
                <a:lnTo>
                  <a:pt x="110431" y="834232"/>
                </a:lnTo>
                <a:cubicBezTo>
                  <a:pt x="109538" y="833438"/>
                  <a:pt x="109538" y="833438"/>
                  <a:pt x="109538" y="833438"/>
                </a:cubicBezTo>
                <a:close/>
                <a:moveTo>
                  <a:pt x="103188" y="833438"/>
                </a:moveTo>
                <a:cubicBezTo>
                  <a:pt x="103188" y="839788"/>
                  <a:pt x="103188" y="839788"/>
                  <a:pt x="109538" y="839788"/>
                </a:cubicBezTo>
                <a:lnTo>
                  <a:pt x="109538" y="842963"/>
                </a:lnTo>
                <a:lnTo>
                  <a:pt x="109538" y="845344"/>
                </a:lnTo>
                <a:cubicBezTo>
                  <a:pt x="109538" y="846138"/>
                  <a:pt x="109538" y="846138"/>
                  <a:pt x="109538" y="846138"/>
                </a:cubicBezTo>
                <a:cubicBezTo>
                  <a:pt x="109538" y="846138"/>
                  <a:pt x="103188" y="839788"/>
                  <a:pt x="103188" y="839788"/>
                </a:cubicBezTo>
                <a:cubicBezTo>
                  <a:pt x="103188" y="839788"/>
                  <a:pt x="103188" y="839788"/>
                  <a:pt x="103188" y="833438"/>
                </a:cubicBezTo>
                <a:close/>
                <a:moveTo>
                  <a:pt x="895350" y="833437"/>
                </a:moveTo>
                <a:cubicBezTo>
                  <a:pt x="889000" y="839787"/>
                  <a:pt x="895350" y="839787"/>
                  <a:pt x="895350" y="839787"/>
                </a:cubicBezTo>
                <a:cubicBezTo>
                  <a:pt x="889000" y="839787"/>
                  <a:pt x="889000" y="839787"/>
                  <a:pt x="889000" y="839787"/>
                </a:cubicBezTo>
                <a:cubicBezTo>
                  <a:pt x="889000" y="833437"/>
                  <a:pt x="895350" y="833437"/>
                  <a:pt x="895350" y="833437"/>
                </a:cubicBezTo>
                <a:close/>
                <a:moveTo>
                  <a:pt x="560388" y="833437"/>
                </a:moveTo>
                <a:cubicBezTo>
                  <a:pt x="554038" y="839787"/>
                  <a:pt x="554038" y="839787"/>
                  <a:pt x="560388" y="839787"/>
                </a:cubicBezTo>
                <a:cubicBezTo>
                  <a:pt x="560388" y="839787"/>
                  <a:pt x="560388" y="839787"/>
                  <a:pt x="559594" y="839787"/>
                </a:cubicBezTo>
                <a:lnTo>
                  <a:pt x="556419" y="839787"/>
                </a:lnTo>
                <a:cubicBezTo>
                  <a:pt x="557213" y="839787"/>
                  <a:pt x="557213" y="839787"/>
                  <a:pt x="554038" y="839787"/>
                </a:cubicBezTo>
                <a:cubicBezTo>
                  <a:pt x="560388" y="839787"/>
                  <a:pt x="554038" y="833437"/>
                  <a:pt x="560388" y="833437"/>
                </a:cubicBezTo>
                <a:close/>
                <a:moveTo>
                  <a:pt x="137915" y="833238"/>
                </a:moveTo>
                <a:lnTo>
                  <a:pt x="137916" y="833240"/>
                </a:lnTo>
                <a:lnTo>
                  <a:pt x="137915" y="833239"/>
                </a:lnTo>
                <a:close/>
                <a:moveTo>
                  <a:pt x="1011918" y="833041"/>
                </a:moveTo>
                <a:cubicBezTo>
                  <a:pt x="1011918" y="839788"/>
                  <a:pt x="1005114" y="839788"/>
                  <a:pt x="1005114" y="839788"/>
                </a:cubicBezTo>
                <a:cubicBezTo>
                  <a:pt x="1011918" y="833041"/>
                  <a:pt x="1005114" y="839788"/>
                  <a:pt x="1011918" y="833041"/>
                </a:cubicBezTo>
                <a:close/>
                <a:moveTo>
                  <a:pt x="136525" y="832909"/>
                </a:moveTo>
                <a:lnTo>
                  <a:pt x="137353" y="833806"/>
                </a:lnTo>
                <a:lnTo>
                  <a:pt x="137319" y="833769"/>
                </a:lnTo>
                <a:cubicBezTo>
                  <a:pt x="136525" y="832909"/>
                  <a:pt x="136525" y="832909"/>
                  <a:pt x="136525" y="832909"/>
                </a:cubicBezTo>
                <a:close/>
                <a:moveTo>
                  <a:pt x="998764" y="832644"/>
                </a:moveTo>
                <a:cubicBezTo>
                  <a:pt x="998764" y="832644"/>
                  <a:pt x="991961" y="839589"/>
                  <a:pt x="991961" y="839589"/>
                </a:cubicBezTo>
                <a:cubicBezTo>
                  <a:pt x="998764" y="832644"/>
                  <a:pt x="998764" y="832644"/>
                  <a:pt x="998764" y="832644"/>
                </a:cubicBezTo>
                <a:close/>
                <a:moveTo>
                  <a:pt x="998764" y="832644"/>
                </a:moveTo>
                <a:cubicBezTo>
                  <a:pt x="998764" y="839589"/>
                  <a:pt x="998764" y="839589"/>
                  <a:pt x="991961" y="839589"/>
                </a:cubicBezTo>
                <a:cubicBezTo>
                  <a:pt x="998764" y="839589"/>
                  <a:pt x="998764" y="832644"/>
                  <a:pt x="998764" y="832644"/>
                </a:cubicBezTo>
                <a:close/>
                <a:moveTo>
                  <a:pt x="991961" y="832644"/>
                </a:moveTo>
                <a:cubicBezTo>
                  <a:pt x="991961" y="839589"/>
                  <a:pt x="991961" y="839589"/>
                  <a:pt x="991961" y="839589"/>
                </a:cubicBezTo>
                <a:cubicBezTo>
                  <a:pt x="985157" y="846534"/>
                  <a:pt x="991961" y="839589"/>
                  <a:pt x="985157" y="839589"/>
                </a:cubicBezTo>
                <a:cubicBezTo>
                  <a:pt x="985157" y="839589"/>
                  <a:pt x="991961" y="832644"/>
                  <a:pt x="991961" y="832644"/>
                </a:cubicBezTo>
                <a:close/>
                <a:moveTo>
                  <a:pt x="985157" y="832644"/>
                </a:moveTo>
                <a:cubicBezTo>
                  <a:pt x="981756" y="836116"/>
                  <a:pt x="981756" y="836116"/>
                  <a:pt x="981755" y="836116"/>
                </a:cubicBezTo>
                <a:lnTo>
                  <a:pt x="979204" y="838721"/>
                </a:lnTo>
                <a:lnTo>
                  <a:pt x="978972" y="837063"/>
                </a:lnTo>
                <a:lnTo>
                  <a:pt x="979204" y="836116"/>
                </a:lnTo>
                <a:cubicBezTo>
                  <a:pt x="980055" y="834380"/>
                  <a:pt x="981756" y="832644"/>
                  <a:pt x="985157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9589"/>
                  <a:pt x="978354" y="839589"/>
                </a:cubicBezTo>
                <a:cubicBezTo>
                  <a:pt x="978354" y="839589"/>
                  <a:pt x="978354" y="839589"/>
                  <a:pt x="977504" y="839589"/>
                </a:cubicBezTo>
                <a:lnTo>
                  <a:pt x="976653" y="839589"/>
                </a:lnTo>
                <a:cubicBezTo>
                  <a:pt x="976653" y="839589"/>
                  <a:pt x="974952" y="839589"/>
                  <a:pt x="971550" y="839589"/>
                </a:cubicBezTo>
                <a:cubicBezTo>
                  <a:pt x="978354" y="832644"/>
                  <a:pt x="978354" y="839589"/>
                  <a:pt x="978354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2644"/>
                  <a:pt x="985157" y="832644"/>
                </a:cubicBezTo>
                <a:cubicBezTo>
                  <a:pt x="981756" y="832644"/>
                  <a:pt x="980055" y="832644"/>
                  <a:pt x="979204" y="833512"/>
                </a:cubicBezTo>
                <a:lnTo>
                  <a:pt x="978840" y="836116"/>
                </a:lnTo>
                <a:close/>
                <a:moveTo>
                  <a:pt x="987377" y="830377"/>
                </a:moveTo>
                <a:lnTo>
                  <a:pt x="986935" y="830829"/>
                </a:lnTo>
                <a:lnTo>
                  <a:pt x="985157" y="832644"/>
                </a:lnTo>
                <a:close/>
                <a:moveTo>
                  <a:pt x="991110" y="830039"/>
                </a:moveTo>
                <a:cubicBezTo>
                  <a:pt x="991961" y="829171"/>
                  <a:pt x="991961" y="829171"/>
                  <a:pt x="991961" y="832644"/>
                </a:cubicBezTo>
                <a:cubicBezTo>
                  <a:pt x="985157" y="832644"/>
                  <a:pt x="985157" y="839589"/>
                  <a:pt x="985157" y="839589"/>
                </a:cubicBezTo>
                <a:cubicBezTo>
                  <a:pt x="985157" y="839589"/>
                  <a:pt x="985157" y="839589"/>
                  <a:pt x="985157" y="832644"/>
                </a:cubicBezTo>
                <a:cubicBezTo>
                  <a:pt x="988559" y="832644"/>
                  <a:pt x="990260" y="830907"/>
                  <a:pt x="991110" y="830039"/>
                </a:cubicBezTo>
                <a:close/>
                <a:moveTo>
                  <a:pt x="988024" y="829717"/>
                </a:moveTo>
                <a:lnTo>
                  <a:pt x="987986" y="829756"/>
                </a:lnTo>
                <a:lnTo>
                  <a:pt x="987377" y="830377"/>
                </a:lnTo>
                <a:close/>
                <a:moveTo>
                  <a:pt x="988123" y="829616"/>
                </a:moveTo>
                <a:lnTo>
                  <a:pt x="988094" y="829646"/>
                </a:lnTo>
                <a:lnTo>
                  <a:pt x="988024" y="829717"/>
                </a:lnTo>
                <a:close/>
                <a:moveTo>
                  <a:pt x="467189" y="829570"/>
                </a:moveTo>
                <a:lnTo>
                  <a:pt x="471794" y="832497"/>
                </a:lnTo>
                <a:cubicBezTo>
                  <a:pt x="471794" y="832497"/>
                  <a:pt x="470085" y="832497"/>
                  <a:pt x="468375" y="831643"/>
                </a:cubicBezTo>
                <a:close/>
                <a:moveTo>
                  <a:pt x="988386" y="829347"/>
                </a:moveTo>
                <a:lnTo>
                  <a:pt x="988211" y="829526"/>
                </a:lnTo>
                <a:lnTo>
                  <a:pt x="988123" y="829616"/>
                </a:lnTo>
                <a:close/>
                <a:moveTo>
                  <a:pt x="988692" y="829035"/>
                </a:moveTo>
                <a:lnTo>
                  <a:pt x="988637" y="829092"/>
                </a:lnTo>
                <a:lnTo>
                  <a:pt x="988559" y="829171"/>
                </a:lnTo>
                <a:lnTo>
                  <a:pt x="988544" y="829186"/>
                </a:lnTo>
                <a:lnTo>
                  <a:pt x="988386" y="829347"/>
                </a:lnTo>
                <a:close/>
                <a:moveTo>
                  <a:pt x="988769" y="828956"/>
                </a:moveTo>
                <a:lnTo>
                  <a:pt x="988708" y="829019"/>
                </a:lnTo>
                <a:lnTo>
                  <a:pt x="988692" y="829035"/>
                </a:lnTo>
                <a:close/>
                <a:moveTo>
                  <a:pt x="776678" y="828471"/>
                </a:moveTo>
                <a:lnTo>
                  <a:pt x="776067" y="829082"/>
                </a:lnTo>
                <a:cubicBezTo>
                  <a:pt x="774357" y="830790"/>
                  <a:pt x="772648" y="832497"/>
                  <a:pt x="772648" y="832497"/>
                </a:cubicBezTo>
                <a:close/>
                <a:moveTo>
                  <a:pt x="989504" y="828206"/>
                </a:moveTo>
                <a:lnTo>
                  <a:pt x="989094" y="828625"/>
                </a:lnTo>
                <a:lnTo>
                  <a:pt x="988769" y="828956"/>
                </a:lnTo>
                <a:close/>
                <a:moveTo>
                  <a:pt x="135281" y="827866"/>
                </a:moveTo>
                <a:lnTo>
                  <a:pt x="137055" y="831484"/>
                </a:lnTo>
                <a:lnTo>
                  <a:pt x="137337" y="832059"/>
                </a:lnTo>
                <a:lnTo>
                  <a:pt x="140171" y="829936"/>
                </a:lnTo>
                <a:cubicBezTo>
                  <a:pt x="141880" y="830790"/>
                  <a:pt x="143589" y="832497"/>
                  <a:pt x="143589" y="832497"/>
                </a:cubicBezTo>
                <a:cubicBezTo>
                  <a:pt x="143589" y="832497"/>
                  <a:pt x="143589" y="832497"/>
                  <a:pt x="142734" y="832497"/>
                </a:cubicBezTo>
                <a:lnTo>
                  <a:pt x="137552" y="832497"/>
                </a:lnTo>
                <a:lnTo>
                  <a:pt x="137915" y="833238"/>
                </a:lnTo>
                <a:lnTo>
                  <a:pt x="137173" y="832497"/>
                </a:lnTo>
                <a:lnTo>
                  <a:pt x="136752" y="832497"/>
                </a:lnTo>
                <a:lnTo>
                  <a:pt x="137003" y="832309"/>
                </a:lnTo>
                <a:lnTo>
                  <a:pt x="134475" y="828940"/>
                </a:lnTo>
                <a:close/>
                <a:moveTo>
                  <a:pt x="771554" y="827579"/>
                </a:moveTo>
                <a:lnTo>
                  <a:pt x="769229" y="831643"/>
                </a:lnTo>
                <a:cubicBezTo>
                  <a:pt x="767520" y="832497"/>
                  <a:pt x="765810" y="832497"/>
                  <a:pt x="765810" y="832497"/>
                </a:cubicBezTo>
                <a:close/>
                <a:moveTo>
                  <a:pt x="125628" y="827453"/>
                </a:moveTo>
                <a:lnTo>
                  <a:pt x="127000" y="828940"/>
                </a:lnTo>
                <a:lnTo>
                  <a:pt x="129865" y="832044"/>
                </a:lnTo>
                <a:lnTo>
                  <a:pt x="129381" y="829866"/>
                </a:lnTo>
                <a:close/>
                <a:moveTo>
                  <a:pt x="1011238" y="826856"/>
                </a:moveTo>
                <a:lnTo>
                  <a:pt x="1005260" y="832958"/>
                </a:lnTo>
                <a:lnTo>
                  <a:pt x="1011067" y="829667"/>
                </a:lnTo>
                <a:lnTo>
                  <a:pt x="1011238" y="828990"/>
                </a:lnTo>
                <a:close/>
                <a:moveTo>
                  <a:pt x="123825" y="826559"/>
                </a:moveTo>
                <a:lnTo>
                  <a:pt x="121879" y="827184"/>
                </a:lnTo>
                <a:lnTo>
                  <a:pt x="123297" y="829271"/>
                </a:lnTo>
                <a:lnTo>
                  <a:pt x="123674" y="829826"/>
                </a:lnTo>
                <a:lnTo>
                  <a:pt x="123825" y="829910"/>
                </a:lnTo>
                <a:lnTo>
                  <a:pt x="123825" y="828940"/>
                </a:lnTo>
                <a:close/>
                <a:moveTo>
                  <a:pt x="123939" y="826368"/>
                </a:moveTo>
                <a:lnTo>
                  <a:pt x="124452" y="830258"/>
                </a:lnTo>
                <a:lnTo>
                  <a:pt x="127535" y="831971"/>
                </a:lnTo>
                <a:lnTo>
                  <a:pt x="129367" y="832254"/>
                </a:lnTo>
                <a:lnTo>
                  <a:pt x="129469" y="832379"/>
                </a:lnTo>
                <a:lnTo>
                  <a:pt x="129381" y="832379"/>
                </a:lnTo>
                <a:lnTo>
                  <a:pt x="128270" y="832379"/>
                </a:lnTo>
                <a:lnTo>
                  <a:pt x="130175" y="833437"/>
                </a:lnTo>
                <a:lnTo>
                  <a:pt x="130115" y="833166"/>
                </a:lnTo>
                <a:lnTo>
                  <a:pt x="129469" y="832379"/>
                </a:lnTo>
                <a:lnTo>
                  <a:pt x="129940" y="832379"/>
                </a:lnTo>
                <a:lnTo>
                  <a:pt x="129931" y="832342"/>
                </a:lnTo>
                <a:lnTo>
                  <a:pt x="129367" y="832254"/>
                </a:lnTo>
                <a:lnTo>
                  <a:pt x="125204" y="827181"/>
                </a:lnTo>
                <a:close/>
                <a:moveTo>
                  <a:pt x="130175" y="826029"/>
                </a:moveTo>
                <a:cubicBezTo>
                  <a:pt x="130175" y="822590"/>
                  <a:pt x="131763" y="824310"/>
                  <a:pt x="133350" y="826889"/>
                </a:cubicBezTo>
                <a:lnTo>
                  <a:pt x="136525" y="832909"/>
                </a:lnTo>
                <a:close/>
                <a:moveTo>
                  <a:pt x="116320" y="825802"/>
                </a:moveTo>
                <a:lnTo>
                  <a:pt x="116876" y="827278"/>
                </a:lnTo>
                <a:lnTo>
                  <a:pt x="119857" y="832644"/>
                </a:lnTo>
                <a:lnTo>
                  <a:pt x="123205" y="838670"/>
                </a:lnTo>
                <a:lnTo>
                  <a:pt x="122437" y="832644"/>
                </a:lnTo>
                <a:lnTo>
                  <a:pt x="117321" y="826911"/>
                </a:lnTo>
                <a:lnTo>
                  <a:pt x="116682" y="826559"/>
                </a:lnTo>
                <a:lnTo>
                  <a:pt x="116834" y="826364"/>
                </a:lnTo>
                <a:lnTo>
                  <a:pt x="116417" y="825897"/>
                </a:lnTo>
                <a:close/>
                <a:moveTo>
                  <a:pt x="649520" y="825718"/>
                </a:moveTo>
                <a:lnTo>
                  <a:pt x="646152" y="829082"/>
                </a:lnTo>
                <a:cubicBezTo>
                  <a:pt x="644443" y="830790"/>
                  <a:pt x="642734" y="832497"/>
                  <a:pt x="642734" y="832497"/>
                </a:cubicBezTo>
                <a:cubicBezTo>
                  <a:pt x="642734" y="832497"/>
                  <a:pt x="642734" y="832497"/>
                  <a:pt x="642734" y="831643"/>
                </a:cubicBezTo>
                <a:lnTo>
                  <a:pt x="642734" y="830821"/>
                </a:lnTo>
                <a:lnTo>
                  <a:pt x="642544" y="832355"/>
                </a:lnTo>
                <a:lnTo>
                  <a:pt x="642734" y="832497"/>
                </a:lnTo>
                <a:cubicBezTo>
                  <a:pt x="642734" y="832497"/>
                  <a:pt x="644443" y="832497"/>
                  <a:pt x="646152" y="831643"/>
                </a:cubicBezTo>
                <a:lnTo>
                  <a:pt x="649534" y="825731"/>
                </a:lnTo>
                <a:close/>
                <a:moveTo>
                  <a:pt x="985157" y="825698"/>
                </a:moveTo>
                <a:lnTo>
                  <a:pt x="984634" y="829438"/>
                </a:lnTo>
                <a:lnTo>
                  <a:pt x="978354" y="832644"/>
                </a:lnTo>
                <a:cubicBezTo>
                  <a:pt x="985157" y="832644"/>
                  <a:pt x="985157" y="825698"/>
                  <a:pt x="985157" y="825698"/>
                </a:cubicBezTo>
                <a:close/>
                <a:moveTo>
                  <a:pt x="806836" y="825667"/>
                </a:moveTo>
                <a:lnTo>
                  <a:pt x="805161" y="828594"/>
                </a:lnTo>
                <a:lnTo>
                  <a:pt x="804785" y="827716"/>
                </a:lnTo>
                <a:close/>
                <a:moveTo>
                  <a:pt x="806836" y="825667"/>
                </a:moveTo>
                <a:cubicBezTo>
                  <a:pt x="813674" y="825667"/>
                  <a:pt x="806836" y="832497"/>
                  <a:pt x="806836" y="832497"/>
                </a:cubicBezTo>
                <a:cubicBezTo>
                  <a:pt x="806836" y="832497"/>
                  <a:pt x="806836" y="832497"/>
                  <a:pt x="806836" y="831643"/>
                </a:cubicBezTo>
                <a:lnTo>
                  <a:pt x="806836" y="828228"/>
                </a:lnTo>
                <a:cubicBezTo>
                  <a:pt x="806836" y="827374"/>
                  <a:pt x="806836" y="825667"/>
                  <a:pt x="806836" y="825667"/>
                </a:cubicBezTo>
                <a:close/>
                <a:moveTo>
                  <a:pt x="779486" y="825667"/>
                </a:moveTo>
                <a:lnTo>
                  <a:pt x="776678" y="828471"/>
                </a:lnTo>
                <a:lnTo>
                  <a:pt x="778631" y="826520"/>
                </a:lnTo>
                <a:cubicBezTo>
                  <a:pt x="779486" y="825667"/>
                  <a:pt x="779486" y="825667"/>
                  <a:pt x="779486" y="825667"/>
                </a:cubicBezTo>
                <a:close/>
                <a:moveTo>
                  <a:pt x="772648" y="825667"/>
                </a:moveTo>
                <a:cubicBezTo>
                  <a:pt x="772648" y="825667"/>
                  <a:pt x="772648" y="825667"/>
                  <a:pt x="772648" y="832497"/>
                </a:cubicBezTo>
                <a:cubicBezTo>
                  <a:pt x="772648" y="829082"/>
                  <a:pt x="772648" y="827374"/>
                  <a:pt x="771793" y="827374"/>
                </a:cubicBezTo>
                <a:lnTo>
                  <a:pt x="771554" y="827579"/>
                </a:lnTo>
                <a:close/>
                <a:moveTo>
                  <a:pt x="772648" y="825667"/>
                </a:moveTo>
                <a:cubicBezTo>
                  <a:pt x="772648" y="825667"/>
                  <a:pt x="779486" y="825667"/>
                  <a:pt x="779486" y="825667"/>
                </a:cubicBezTo>
                <a:cubicBezTo>
                  <a:pt x="779486" y="825667"/>
                  <a:pt x="772648" y="832497"/>
                  <a:pt x="772648" y="825667"/>
                </a:cubicBezTo>
                <a:close/>
                <a:moveTo>
                  <a:pt x="765810" y="825667"/>
                </a:moveTo>
                <a:cubicBezTo>
                  <a:pt x="765810" y="832497"/>
                  <a:pt x="765810" y="825667"/>
                  <a:pt x="772648" y="825667"/>
                </a:cubicBezTo>
                <a:cubicBezTo>
                  <a:pt x="765810" y="832497"/>
                  <a:pt x="772648" y="825667"/>
                  <a:pt x="765810" y="832497"/>
                </a:cubicBezTo>
                <a:cubicBezTo>
                  <a:pt x="765810" y="832497"/>
                  <a:pt x="765810" y="825667"/>
                  <a:pt x="765810" y="825667"/>
                </a:cubicBezTo>
                <a:close/>
                <a:moveTo>
                  <a:pt x="629059" y="825667"/>
                </a:moveTo>
                <a:cubicBezTo>
                  <a:pt x="622221" y="832497"/>
                  <a:pt x="629059" y="832497"/>
                  <a:pt x="629059" y="832497"/>
                </a:cubicBezTo>
                <a:cubicBezTo>
                  <a:pt x="629059" y="832497"/>
                  <a:pt x="622221" y="832497"/>
                  <a:pt x="622221" y="839328"/>
                </a:cubicBezTo>
                <a:lnTo>
                  <a:pt x="622221" y="833437"/>
                </a:lnTo>
                <a:lnTo>
                  <a:pt x="622221" y="833351"/>
                </a:lnTo>
                <a:cubicBezTo>
                  <a:pt x="622221" y="832497"/>
                  <a:pt x="622221" y="832497"/>
                  <a:pt x="622221" y="832497"/>
                </a:cubicBezTo>
                <a:cubicBezTo>
                  <a:pt x="622221" y="825667"/>
                  <a:pt x="622221" y="825667"/>
                  <a:pt x="629059" y="825667"/>
                </a:cubicBezTo>
                <a:close/>
                <a:moveTo>
                  <a:pt x="471794" y="825667"/>
                </a:moveTo>
                <a:cubicBezTo>
                  <a:pt x="471794" y="825667"/>
                  <a:pt x="471794" y="825667"/>
                  <a:pt x="478631" y="825667"/>
                </a:cubicBezTo>
                <a:cubicBezTo>
                  <a:pt x="478631" y="832497"/>
                  <a:pt x="471794" y="825667"/>
                  <a:pt x="471794" y="825667"/>
                </a:cubicBezTo>
                <a:close/>
                <a:moveTo>
                  <a:pt x="143589" y="825667"/>
                </a:moveTo>
                <a:cubicBezTo>
                  <a:pt x="143589" y="825667"/>
                  <a:pt x="145299" y="827374"/>
                  <a:pt x="146153" y="829082"/>
                </a:cubicBezTo>
                <a:lnTo>
                  <a:pt x="144410" y="831404"/>
                </a:lnTo>
                <a:close/>
                <a:moveTo>
                  <a:pt x="649288" y="825500"/>
                </a:moveTo>
                <a:lnTo>
                  <a:pt x="648279" y="825667"/>
                </a:lnTo>
                <a:lnTo>
                  <a:pt x="648716" y="825667"/>
                </a:lnTo>
                <a:lnTo>
                  <a:pt x="649466" y="825667"/>
                </a:lnTo>
                <a:close/>
                <a:moveTo>
                  <a:pt x="990600" y="825500"/>
                </a:moveTo>
                <a:lnTo>
                  <a:pt x="992188" y="825500"/>
                </a:lnTo>
                <a:lnTo>
                  <a:pt x="992188" y="827088"/>
                </a:lnTo>
                <a:lnTo>
                  <a:pt x="991621" y="827088"/>
                </a:lnTo>
                <a:lnTo>
                  <a:pt x="991110" y="829171"/>
                </a:lnTo>
                <a:cubicBezTo>
                  <a:pt x="990260" y="830907"/>
                  <a:pt x="988559" y="832644"/>
                  <a:pt x="985157" y="832644"/>
                </a:cubicBezTo>
                <a:cubicBezTo>
                  <a:pt x="985157" y="832644"/>
                  <a:pt x="985157" y="832644"/>
                  <a:pt x="986008" y="831775"/>
                </a:cubicBezTo>
                <a:lnTo>
                  <a:pt x="986935" y="830829"/>
                </a:lnTo>
                <a:lnTo>
                  <a:pt x="987986" y="829756"/>
                </a:lnTo>
                <a:lnTo>
                  <a:pt x="988094" y="829646"/>
                </a:lnTo>
                <a:lnTo>
                  <a:pt x="988211" y="829526"/>
                </a:lnTo>
                <a:lnTo>
                  <a:pt x="988544" y="829186"/>
                </a:lnTo>
                <a:lnTo>
                  <a:pt x="988637" y="829092"/>
                </a:lnTo>
                <a:lnTo>
                  <a:pt x="988708" y="829019"/>
                </a:lnTo>
                <a:lnTo>
                  <a:pt x="989094" y="828625"/>
                </a:lnTo>
                <a:lnTo>
                  <a:pt x="990600" y="827087"/>
                </a:lnTo>
                <a:lnTo>
                  <a:pt x="989504" y="828206"/>
                </a:lnTo>
                <a:lnTo>
                  <a:pt x="990600" y="827087"/>
                </a:lnTo>
                <a:lnTo>
                  <a:pt x="990600" y="826914"/>
                </a:lnTo>
                <a:lnTo>
                  <a:pt x="985157" y="831775"/>
                </a:lnTo>
                <a:cubicBezTo>
                  <a:pt x="983456" y="832644"/>
                  <a:pt x="981756" y="832644"/>
                  <a:pt x="978354" y="832644"/>
                </a:cubicBezTo>
                <a:cubicBezTo>
                  <a:pt x="981756" y="832644"/>
                  <a:pt x="983456" y="832644"/>
                  <a:pt x="984307" y="831775"/>
                </a:cubicBezTo>
                <a:lnTo>
                  <a:pt x="984634" y="829438"/>
                </a:lnTo>
                <a:lnTo>
                  <a:pt x="985157" y="829171"/>
                </a:lnTo>
                <a:lnTo>
                  <a:pt x="990600" y="826393"/>
                </a:lnTo>
                <a:close/>
                <a:moveTo>
                  <a:pt x="581026" y="825500"/>
                </a:moveTo>
                <a:cubicBezTo>
                  <a:pt x="581026" y="825500"/>
                  <a:pt x="579439" y="825500"/>
                  <a:pt x="577851" y="826492"/>
                </a:cubicBezTo>
                <a:lnTo>
                  <a:pt x="574676" y="833437"/>
                </a:lnTo>
                <a:lnTo>
                  <a:pt x="575470" y="826492"/>
                </a:lnTo>
                <a:cubicBezTo>
                  <a:pt x="576264" y="825500"/>
                  <a:pt x="577851" y="825500"/>
                  <a:pt x="581026" y="825500"/>
                </a:cubicBezTo>
                <a:close/>
                <a:moveTo>
                  <a:pt x="560388" y="825500"/>
                </a:moveTo>
                <a:cubicBezTo>
                  <a:pt x="566738" y="825500"/>
                  <a:pt x="566738" y="833438"/>
                  <a:pt x="566738" y="833438"/>
                </a:cubicBezTo>
                <a:cubicBezTo>
                  <a:pt x="560388" y="833438"/>
                  <a:pt x="566738" y="825500"/>
                  <a:pt x="560388" y="825500"/>
                </a:cubicBezTo>
                <a:close/>
                <a:moveTo>
                  <a:pt x="93997" y="825500"/>
                </a:moveTo>
                <a:lnTo>
                  <a:pt x="95250" y="826558"/>
                </a:lnTo>
                <a:lnTo>
                  <a:pt x="95250" y="826558"/>
                </a:lnTo>
                <a:lnTo>
                  <a:pt x="94418" y="825699"/>
                </a:lnTo>
                <a:lnTo>
                  <a:pt x="94225" y="825500"/>
                </a:lnTo>
                <a:close/>
                <a:moveTo>
                  <a:pt x="88900" y="825500"/>
                </a:moveTo>
                <a:cubicBezTo>
                  <a:pt x="88900" y="825500"/>
                  <a:pt x="95250" y="833438"/>
                  <a:pt x="95250" y="833438"/>
                </a:cubicBezTo>
                <a:cubicBezTo>
                  <a:pt x="88900" y="833438"/>
                  <a:pt x="88900" y="825500"/>
                  <a:pt x="88900" y="825500"/>
                </a:cubicBezTo>
                <a:close/>
                <a:moveTo>
                  <a:pt x="1013098" y="824957"/>
                </a:moveTo>
                <a:lnTo>
                  <a:pt x="1011575" y="826511"/>
                </a:lnTo>
                <a:lnTo>
                  <a:pt x="1011739" y="827003"/>
                </a:lnTo>
                <a:lnTo>
                  <a:pt x="1011918" y="826294"/>
                </a:lnTo>
                <a:close/>
                <a:moveTo>
                  <a:pt x="1015320" y="824607"/>
                </a:moveTo>
                <a:lnTo>
                  <a:pt x="1017809" y="825842"/>
                </a:lnTo>
                <a:lnTo>
                  <a:pt x="1019176" y="825500"/>
                </a:lnTo>
                <a:lnTo>
                  <a:pt x="1018073" y="825973"/>
                </a:lnTo>
                <a:lnTo>
                  <a:pt x="1018721" y="826294"/>
                </a:lnTo>
                <a:lnTo>
                  <a:pt x="1016634" y="826590"/>
                </a:lnTo>
                <a:lnTo>
                  <a:pt x="1014671" y="827431"/>
                </a:lnTo>
                <a:lnTo>
                  <a:pt x="1015021" y="826818"/>
                </a:lnTo>
                <a:lnTo>
                  <a:pt x="1014392" y="826907"/>
                </a:lnTo>
                <a:close/>
                <a:moveTo>
                  <a:pt x="123825" y="824546"/>
                </a:moveTo>
                <a:lnTo>
                  <a:pt x="123449" y="825108"/>
                </a:lnTo>
                <a:lnTo>
                  <a:pt x="123825" y="826555"/>
                </a:lnTo>
                <a:lnTo>
                  <a:pt x="123825" y="826294"/>
                </a:lnTo>
                <a:lnTo>
                  <a:pt x="123825" y="825500"/>
                </a:lnTo>
                <a:lnTo>
                  <a:pt x="123925" y="826257"/>
                </a:lnTo>
                <a:lnTo>
                  <a:pt x="124323" y="826107"/>
                </a:lnTo>
                <a:lnTo>
                  <a:pt x="123825" y="825500"/>
                </a:lnTo>
                <a:lnTo>
                  <a:pt x="124369" y="826090"/>
                </a:lnTo>
                <a:lnTo>
                  <a:pt x="125942" y="825500"/>
                </a:lnTo>
                <a:lnTo>
                  <a:pt x="123825" y="825500"/>
                </a:lnTo>
                <a:cubicBezTo>
                  <a:pt x="123825" y="825500"/>
                  <a:pt x="123825" y="825500"/>
                  <a:pt x="123825" y="824706"/>
                </a:cubicBezTo>
                <a:close/>
                <a:moveTo>
                  <a:pt x="776288" y="823119"/>
                </a:moveTo>
                <a:cubicBezTo>
                  <a:pt x="776288" y="823913"/>
                  <a:pt x="776288" y="825500"/>
                  <a:pt x="779463" y="825500"/>
                </a:cubicBezTo>
                <a:lnTo>
                  <a:pt x="776288" y="825500"/>
                </a:lnTo>
                <a:lnTo>
                  <a:pt x="773907" y="825500"/>
                </a:lnTo>
                <a:cubicBezTo>
                  <a:pt x="773113" y="825500"/>
                  <a:pt x="773113" y="825500"/>
                  <a:pt x="773113" y="825500"/>
                </a:cubicBezTo>
                <a:cubicBezTo>
                  <a:pt x="776288" y="822325"/>
                  <a:pt x="776288" y="822325"/>
                  <a:pt x="776288" y="823119"/>
                </a:cubicBezTo>
                <a:close/>
                <a:moveTo>
                  <a:pt x="812819" y="823105"/>
                </a:moveTo>
                <a:cubicBezTo>
                  <a:pt x="813674" y="822251"/>
                  <a:pt x="813674" y="822251"/>
                  <a:pt x="813674" y="825667"/>
                </a:cubicBezTo>
                <a:cubicBezTo>
                  <a:pt x="813674" y="818836"/>
                  <a:pt x="806836" y="832497"/>
                  <a:pt x="806836" y="825667"/>
                </a:cubicBezTo>
                <a:cubicBezTo>
                  <a:pt x="810255" y="825667"/>
                  <a:pt x="811964" y="823959"/>
                  <a:pt x="812819" y="823105"/>
                </a:cubicBezTo>
                <a:close/>
                <a:moveTo>
                  <a:pt x="89549" y="821745"/>
                </a:moveTo>
                <a:lnTo>
                  <a:pt x="89694" y="822325"/>
                </a:lnTo>
                <a:lnTo>
                  <a:pt x="91370" y="823283"/>
                </a:lnTo>
                <a:close/>
                <a:moveTo>
                  <a:pt x="117428" y="820637"/>
                </a:moveTo>
                <a:lnTo>
                  <a:pt x="119230" y="823288"/>
                </a:lnTo>
                <a:lnTo>
                  <a:pt x="119361" y="823119"/>
                </a:lnTo>
                <a:close/>
                <a:moveTo>
                  <a:pt x="995583" y="820613"/>
                </a:moveTo>
                <a:lnTo>
                  <a:pt x="994040" y="822127"/>
                </a:lnTo>
                <a:cubicBezTo>
                  <a:pt x="992320" y="823813"/>
                  <a:pt x="990600" y="825500"/>
                  <a:pt x="990600" y="825500"/>
                </a:cubicBezTo>
                <a:close/>
                <a:moveTo>
                  <a:pt x="126496" y="820544"/>
                </a:moveTo>
                <a:lnTo>
                  <a:pt x="125882" y="821464"/>
                </a:lnTo>
                <a:lnTo>
                  <a:pt x="127000" y="822722"/>
                </a:lnTo>
                <a:lnTo>
                  <a:pt x="129268" y="825273"/>
                </a:lnTo>
                <a:lnTo>
                  <a:pt x="129728" y="825388"/>
                </a:lnTo>
                <a:close/>
                <a:moveTo>
                  <a:pt x="676922" y="820354"/>
                </a:moveTo>
                <a:lnTo>
                  <a:pt x="676922" y="823105"/>
                </a:lnTo>
                <a:lnTo>
                  <a:pt x="676922" y="825667"/>
                </a:lnTo>
                <a:lnTo>
                  <a:pt x="676067" y="825667"/>
                </a:lnTo>
                <a:lnTo>
                  <a:pt x="670939" y="825667"/>
                </a:lnTo>
                <a:cubicBezTo>
                  <a:pt x="670084" y="825667"/>
                  <a:pt x="670084" y="825667"/>
                  <a:pt x="670084" y="825667"/>
                </a:cubicBezTo>
                <a:cubicBezTo>
                  <a:pt x="673503" y="825667"/>
                  <a:pt x="675213" y="825667"/>
                  <a:pt x="676067" y="824813"/>
                </a:cubicBezTo>
                <a:lnTo>
                  <a:pt x="676678" y="820544"/>
                </a:lnTo>
                <a:close/>
                <a:moveTo>
                  <a:pt x="89189" y="820304"/>
                </a:moveTo>
                <a:lnTo>
                  <a:pt x="89246" y="820535"/>
                </a:lnTo>
                <a:lnTo>
                  <a:pt x="91382" y="823290"/>
                </a:lnTo>
                <a:lnTo>
                  <a:pt x="92953" y="824187"/>
                </a:lnTo>
                <a:close/>
                <a:moveTo>
                  <a:pt x="664342" y="820136"/>
                </a:moveTo>
                <a:lnTo>
                  <a:pt x="663602" y="825312"/>
                </a:lnTo>
                <a:lnTo>
                  <a:pt x="668657" y="820261"/>
                </a:lnTo>
                <a:lnTo>
                  <a:pt x="666751" y="820738"/>
                </a:lnTo>
                <a:close/>
                <a:moveTo>
                  <a:pt x="116956" y="819944"/>
                </a:moveTo>
                <a:lnTo>
                  <a:pt x="120113" y="822983"/>
                </a:lnTo>
                <a:lnTo>
                  <a:pt x="120254" y="823119"/>
                </a:lnTo>
                <a:lnTo>
                  <a:pt x="123825" y="826558"/>
                </a:lnTo>
                <a:lnTo>
                  <a:pt x="120113" y="822983"/>
                </a:lnTo>
                <a:lnTo>
                  <a:pt x="117575" y="820539"/>
                </a:lnTo>
                <a:lnTo>
                  <a:pt x="116957" y="819944"/>
                </a:lnTo>
                <a:close/>
                <a:moveTo>
                  <a:pt x="908844" y="819679"/>
                </a:moveTo>
                <a:cubicBezTo>
                  <a:pt x="908844" y="819679"/>
                  <a:pt x="915988" y="819679"/>
                  <a:pt x="915988" y="819679"/>
                </a:cubicBezTo>
                <a:cubicBezTo>
                  <a:pt x="912416" y="819679"/>
                  <a:pt x="910630" y="821399"/>
                  <a:pt x="909737" y="823119"/>
                </a:cubicBezTo>
                <a:lnTo>
                  <a:pt x="909119" y="825500"/>
                </a:lnTo>
                <a:lnTo>
                  <a:pt x="908844" y="826559"/>
                </a:lnTo>
                <a:cubicBezTo>
                  <a:pt x="908844" y="826559"/>
                  <a:pt x="901700" y="833438"/>
                  <a:pt x="901700" y="833438"/>
                </a:cubicBezTo>
                <a:lnTo>
                  <a:pt x="907588" y="825500"/>
                </a:lnTo>
                <a:lnTo>
                  <a:pt x="910630" y="821399"/>
                </a:lnTo>
                <a:cubicBezTo>
                  <a:pt x="912416" y="817960"/>
                  <a:pt x="912416" y="816240"/>
                  <a:pt x="908844" y="819679"/>
                </a:cubicBezTo>
                <a:close/>
                <a:moveTo>
                  <a:pt x="423345" y="819617"/>
                </a:moveTo>
                <a:lnTo>
                  <a:pt x="423931" y="819690"/>
                </a:lnTo>
                <a:lnTo>
                  <a:pt x="423931" y="824813"/>
                </a:lnTo>
                <a:cubicBezTo>
                  <a:pt x="423931" y="825667"/>
                  <a:pt x="423931" y="825667"/>
                  <a:pt x="423931" y="825667"/>
                </a:cubicBezTo>
                <a:cubicBezTo>
                  <a:pt x="423931" y="822251"/>
                  <a:pt x="422222" y="822251"/>
                  <a:pt x="421367" y="822252"/>
                </a:cubicBezTo>
                <a:close/>
                <a:moveTo>
                  <a:pt x="138119" y="819422"/>
                </a:moveTo>
                <a:lnTo>
                  <a:pt x="141926" y="821051"/>
                </a:lnTo>
                <a:lnTo>
                  <a:pt x="141025" y="822252"/>
                </a:lnTo>
                <a:cubicBezTo>
                  <a:pt x="140171" y="822251"/>
                  <a:pt x="140171" y="822251"/>
                  <a:pt x="143589" y="825667"/>
                </a:cubicBezTo>
                <a:close/>
                <a:moveTo>
                  <a:pt x="690108" y="819264"/>
                </a:moveTo>
                <a:lnTo>
                  <a:pt x="687388" y="819944"/>
                </a:lnTo>
                <a:lnTo>
                  <a:pt x="685450" y="823335"/>
                </a:lnTo>
                <a:close/>
                <a:moveTo>
                  <a:pt x="669744" y="819176"/>
                </a:moveTo>
                <a:lnTo>
                  <a:pt x="667905" y="819439"/>
                </a:lnTo>
                <a:lnTo>
                  <a:pt x="669165" y="819754"/>
                </a:lnTo>
                <a:lnTo>
                  <a:pt x="669229" y="819690"/>
                </a:lnTo>
                <a:close/>
                <a:moveTo>
                  <a:pt x="458788" y="819150"/>
                </a:moveTo>
                <a:cubicBezTo>
                  <a:pt x="458788" y="819150"/>
                  <a:pt x="465138" y="819150"/>
                  <a:pt x="465138" y="825500"/>
                </a:cubicBezTo>
                <a:cubicBezTo>
                  <a:pt x="458788" y="819150"/>
                  <a:pt x="458788" y="819150"/>
                  <a:pt x="458788" y="819150"/>
                </a:cubicBezTo>
                <a:close/>
                <a:moveTo>
                  <a:pt x="130175" y="819150"/>
                </a:moveTo>
                <a:lnTo>
                  <a:pt x="132518" y="823250"/>
                </a:lnTo>
                <a:lnTo>
                  <a:pt x="133350" y="824706"/>
                </a:lnTo>
                <a:lnTo>
                  <a:pt x="136410" y="825471"/>
                </a:lnTo>
                <a:lnTo>
                  <a:pt x="136525" y="825500"/>
                </a:lnTo>
                <a:lnTo>
                  <a:pt x="136460" y="825500"/>
                </a:lnTo>
                <a:lnTo>
                  <a:pt x="135731" y="825500"/>
                </a:lnTo>
                <a:cubicBezTo>
                  <a:pt x="134938" y="825500"/>
                  <a:pt x="133350" y="825500"/>
                  <a:pt x="130175" y="825500"/>
                </a:cubicBezTo>
                <a:cubicBezTo>
                  <a:pt x="130175" y="822325"/>
                  <a:pt x="130175" y="820738"/>
                  <a:pt x="130175" y="819944"/>
                </a:cubicBezTo>
                <a:lnTo>
                  <a:pt x="130175" y="819879"/>
                </a:lnTo>
                <a:close/>
                <a:moveTo>
                  <a:pt x="676922" y="819026"/>
                </a:moveTo>
                <a:lnTo>
                  <a:pt x="677776" y="819690"/>
                </a:lnTo>
                <a:lnTo>
                  <a:pt x="676922" y="820354"/>
                </a:lnTo>
                <a:lnTo>
                  <a:pt x="676922" y="819690"/>
                </a:lnTo>
                <a:close/>
                <a:moveTo>
                  <a:pt x="765810" y="818836"/>
                </a:moveTo>
                <a:cubicBezTo>
                  <a:pt x="765810" y="818836"/>
                  <a:pt x="765810" y="818836"/>
                  <a:pt x="765810" y="819690"/>
                </a:cubicBezTo>
                <a:lnTo>
                  <a:pt x="765810" y="823242"/>
                </a:lnTo>
                <a:lnTo>
                  <a:pt x="766068" y="822325"/>
                </a:lnTo>
                <a:cubicBezTo>
                  <a:pt x="766961" y="822325"/>
                  <a:pt x="768747" y="822325"/>
                  <a:pt x="772319" y="819150"/>
                </a:cubicBezTo>
                <a:cubicBezTo>
                  <a:pt x="772319" y="819150"/>
                  <a:pt x="770533" y="820738"/>
                  <a:pt x="768747" y="822325"/>
                </a:cubicBezTo>
                <a:lnTo>
                  <a:pt x="765810" y="824936"/>
                </a:lnTo>
                <a:lnTo>
                  <a:pt x="765810" y="825077"/>
                </a:lnTo>
                <a:lnTo>
                  <a:pt x="765810" y="825500"/>
                </a:lnTo>
                <a:lnTo>
                  <a:pt x="765810" y="825667"/>
                </a:lnTo>
                <a:lnTo>
                  <a:pt x="764955" y="825667"/>
                </a:lnTo>
                <a:lnTo>
                  <a:pt x="762392" y="825667"/>
                </a:lnTo>
                <a:lnTo>
                  <a:pt x="759828" y="825667"/>
                </a:lnTo>
                <a:cubicBezTo>
                  <a:pt x="758973" y="825667"/>
                  <a:pt x="758973" y="825667"/>
                  <a:pt x="758973" y="825667"/>
                </a:cubicBezTo>
                <a:cubicBezTo>
                  <a:pt x="765810" y="818836"/>
                  <a:pt x="765810" y="818836"/>
                  <a:pt x="765810" y="818836"/>
                </a:cubicBezTo>
                <a:close/>
                <a:moveTo>
                  <a:pt x="676922" y="818836"/>
                </a:moveTo>
                <a:lnTo>
                  <a:pt x="676922" y="819026"/>
                </a:lnTo>
                <a:lnTo>
                  <a:pt x="676898" y="819007"/>
                </a:lnTo>
                <a:close/>
                <a:moveTo>
                  <a:pt x="451281" y="818836"/>
                </a:moveTo>
                <a:cubicBezTo>
                  <a:pt x="451281" y="818836"/>
                  <a:pt x="458119" y="825667"/>
                  <a:pt x="458119" y="825667"/>
                </a:cubicBezTo>
                <a:lnTo>
                  <a:pt x="454582" y="824607"/>
                </a:lnTo>
                <a:close/>
                <a:moveTo>
                  <a:pt x="389743" y="818836"/>
                </a:moveTo>
                <a:cubicBezTo>
                  <a:pt x="389743" y="818836"/>
                  <a:pt x="396580" y="825667"/>
                  <a:pt x="396580" y="825667"/>
                </a:cubicBezTo>
                <a:cubicBezTo>
                  <a:pt x="389743" y="825667"/>
                  <a:pt x="389743" y="818836"/>
                  <a:pt x="389743" y="818836"/>
                </a:cubicBezTo>
                <a:close/>
                <a:moveTo>
                  <a:pt x="389743" y="818836"/>
                </a:moveTo>
                <a:lnTo>
                  <a:pt x="393623" y="821052"/>
                </a:lnTo>
                <a:lnTo>
                  <a:pt x="393162" y="821398"/>
                </a:lnTo>
                <a:cubicBezTo>
                  <a:pt x="391452" y="820544"/>
                  <a:pt x="389743" y="818836"/>
                  <a:pt x="389743" y="818836"/>
                </a:cubicBezTo>
                <a:close/>
                <a:moveTo>
                  <a:pt x="143589" y="818836"/>
                </a:moveTo>
                <a:lnTo>
                  <a:pt x="143589" y="821500"/>
                </a:lnTo>
                <a:lnTo>
                  <a:pt x="142735" y="821398"/>
                </a:lnTo>
                <a:lnTo>
                  <a:pt x="141926" y="821051"/>
                </a:lnTo>
                <a:close/>
                <a:moveTo>
                  <a:pt x="136752" y="818836"/>
                </a:moveTo>
                <a:cubicBezTo>
                  <a:pt x="136752" y="818836"/>
                  <a:pt x="136752" y="818836"/>
                  <a:pt x="137607" y="818836"/>
                </a:cubicBezTo>
                <a:lnTo>
                  <a:pt x="138119" y="819422"/>
                </a:lnTo>
                <a:close/>
                <a:moveTo>
                  <a:pt x="129914" y="818836"/>
                </a:moveTo>
                <a:cubicBezTo>
                  <a:pt x="133333" y="818836"/>
                  <a:pt x="135043" y="818836"/>
                  <a:pt x="135897" y="818836"/>
                </a:cubicBezTo>
                <a:lnTo>
                  <a:pt x="136752" y="818836"/>
                </a:lnTo>
                <a:lnTo>
                  <a:pt x="136752" y="818837"/>
                </a:lnTo>
                <a:lnTo>
                  <a:pt x="139316" y="821398"/>
                </a:lnTo>
                <a:cubicBezTo>
                  <a:pt x="141880" y="823959"/>
                  <a:pt x="143589" y="825667"/>
                  <a:pt x="143589" y="825667"/>
                </a:cubicBezTo>
                <a:cubicBezTo>
                  <a:pt x="143589" y="829082"/>
                  <a:pt x="143589" y="829082"/>
                  <a:pt x="143589" y="828228"/>
                </a:cubicBezTo>
                <a:lnTo>
                  <a:pt x="143589" y="831643"/>
                </a:lnTo>
                <a:cubicBezTo>
                  <a:pt x="143589" y="832497"/>
                  <a:pt x="143589" y="832497"/>
                  <a:pt x="143589" y="832497"/>
                </a:cubicBezTo>
                <a:cubicBezTo>
                  <a:pt x="143589" y="829082"/>
                  <a:pt x="143589" y="829082"/>
                  <a:pt x="142734" y="829082"/>
                </a:cubicBezTo>
                <a:lnTo>
                  <a:pt x="138113" y="826444"/>
                </a:lnTo>
                <a:lnTo>
                  <a:pt x="138113" y="827088"/>
                </a:lnTo>
                <a:lnTo>
                  <a:pt x="136752" y="827088"/>
                </a:lnTo>
                <a:lnTo>
                  <a:pt x="136525" y="827088"/>
                </a:lnTo>
                <a:lnTo>
                  <a:pt x="136525" y="826207"/>
                </a:lnTo>
                <a:lnTo>
                  <a:pt x="135281" y="827866"/>
                </a:lnTo>
                <a:lnTo>
                  <a:pt x="135228" y="827757"/>
                </a:lnTo>
                <a:lnTo>
                  <a:pt x="136525" y="826155"/>
                </a:lnTo>
                <a:lnTo>
                  <a:pt x="136525" y="825537"/>
                </a:lnTo>
                <a:lnTo>
                  <a:pt x="136525" y="825500"/>
                </a:lnTo>
                <a:lnTo>
                  <a:pt x="136585" y="825500"/>
                </a:lnTo>
                <a:lnTo>
                  <a:pt x="135897" y="824813"/>
                </a:lnTo>
                <a:cubicBezTo>
                  <a:pt x="135043" y="823959"/>
                  <a:pt x="133333" y="822251"/>
                  <a:pt x="129914" y="818836"/>
                </a:cubicBezTo>
                <a:close/>
                <a:moveTo>
                  <a:pt x="997479" y="818753"/>
                </a:moveTo>
                <a:lnTo>
                  <a:pt x="995583" y="820613"/>
                </a:lnTo>
                <a:lnTo>
                  <a:pt x="996619" y="819597"/>
                </a:lnTo>
                <a:cubicBezTo>
                  <a:pt x="997479" y="818753"/>
                  <a:pt x="997479" y="818753"/>
                  <a:pt x="997479" y="818753"/>
                </a:cubicBezTo>
                <a:close/>
                <a:moveTo>
                  <a:pt x="998764" y="818753"/>
                </a:moveTo>
                <a:lnTo>
                  <a:pt x="997914" y="825698"/>
                </a:lnTo>
                <a:lnTo>
                  <a:pt x="997676" y="825976"/>
                </a:lnTo>
                <a:lnTo>
                  <a:pt x="991961" y="832644"/>
                </a:lnTo>
                <a:cubicBezTo>
                  <a:pt x="995362" y="829171"/>
                  <a:pt x="995362" y="827435"/>
                  <a:pt x="995362" y="825698"/>
                </a:cubicBezTo>
                <a:lnTo>
                  <a:pt x="995363" y="825698"/>
                </a:lnTo>
                <a:close/>
                <a:moveTo>
                  <a:pt x="998764" y="818753"/>
                </a:moveTo>
                <a:cubicBezTo>
                  <a:pt x="1002166" y="818753"/>
                  <a:pt x="1002166" y="818753"/>
                  <a:pt x="1002166" y="818753"/>
                </a:cubicBezTo>
                <a:lnTo>
                  <a:pt x="1005335" y="818753"/>
                </a:lnTo>
                <a:lnTo>
                  <a:pt x="1005568" y="818753"/>
                </a:lnTo>
                <a:lnTo>
                  <a:pt x="1005289" y="818794"/>
                </a:lnTo>
                <a:lnTo>
                  <a:pt x="999614" y="819621"/>
                </a:lnTo>
                <a:cubicBezTo>
                  <a:pt x="998764" y="820489"/>
                  <a:pt x="998764" y="822225"/>
                  <a:pt x="998764" y="825698"/>
                </a:cubicBezTo>
                <a:lnTo>
                  <a:pt x="998764" y="822225"/>
                </a:lnTo>
                <a:lnTo>
                  <a:pt x="998764" y="819621"/>
                </a:lnTo>
                <a:cubicBezTo>
                  <a:pt x="998764" y="818753"/>
                  <a:pt x="998764" y="818753"/>
                  <a:pt x="998764" y="818753"/>
                </a:cubicBezTo>
                <a:close/>
                <a:moveTo>
                  <a:pt x="901878" y="816787"/>
                </a:moveTo>
                <a:lnTo>
                  <a:pt x="902167" y="817654"/>
                </a:lnTo>
                <a:lnTo>
                  <a:pt x="902562" y="818836"/>
                </a:lnTo>
                <a:lnTo>
                  <a:pt x="901798" y="818836"/>
                </a:lnTo>
                <a:lnTo>
                  <a:pt x="899144" y="818836"/>
                </a:lnTo>
                <a:lnTo>
                  <a:pt x="898289" y="818836"/>
                </a:lnTo>
                <a:cubicBezTo>
                  <a:pt x="899144" y="818836"/>
                  <a:pt x="899144" y="818836"/>
                  <a:pt x="895725" y="818836"/>
                </a:cubicBezTo>
                <a:cubicBezTo>
                  <a:pt x="899144" y="818836"/>
                  <a:pt x="900853" y="818836"/>
                  <a:pt x="901707" y="817983"/>
                </a:cubicBezTo>
                <a:close/>
                <a:moveTo>
                  <a:pt x="774311" y="816621"/>
                </a:moveTo>
                <a:lnTo>
                  <a:pt x="779486" y="818836"/>
                </a:lnTo>
                <a:cubicBezTo>
                  <a:pt x="772648" y="818836"/>
                  <a:pt x="772648" y="818836"/>
                  <a:pt x="772648" y="818836"/>
                </a:cubicBezTo>
                <a:close/>
                <a:moveTo>
                  <a:pt x="118726" y="816353"/>
                </a:moveTo>
                <a:lnTo>
                  <a:pt x="123077" y="818836"/>
                </a:lnTo>
                <a:cubicBezTo>
                  <a:pt x="123077" y="818836"/>
                  <a:pt x="121368" y="818836"/>
                  <a:pt x="119658" y="817983"/>
                </a:cubicBezTo>
                <a:close/>
                <a:moveTo>
                  <a:pt x="427849" y="815920"/>
                </a:moveTo>
                <a:lnTo>
                  <a:pt x="430213" y="818282"/>
                </a:lnTo>
                <a:lnTo>
                  <a:pt x="427858" y="815929"/>
                </a:lnTo>
                <a:close/>
                <a:moveTo>
                  <a:pt x="765435" y="814626"/>
                </a:moveTo>
                <a:lnTo>
                  <a:pt x="764955" y="817983"/>
                </a:lnTo>
                <a:cubicBezTo>
                  <a:pt x="764101" y="818836"/>
                  <a:pt x="762391" y="818836"/>
                  <a:pt x="758973" y="818836"/>
                </a:cubicBezTo>
                <a:cubicBezTo>
                  <a:pt x="758973" y="818836"/>
                  <a:pt x="760682" y="818836"/>
                  <a:pt x="762392" y="817983"/>
                </a:cubicBezTo>
                <a:lnTo>
                  <a:pt x="764017" y="815141"/>
                </a:lnTo>
                <a:close/>
                <a:moveTo>
                  <a:pt x="111317" y="814030"/>
                </a:moveTo>
                <a:lnTo>
                  <a:pt x="112714" y="815379"/>
                </a:lnTo>
                <a:lnTo>
                  <a:pt x="115944" y="818499"/>
                </a:lnTo>
                <a:close/>
                <a:moveTo>
                  <a:pt x="1009248" y="813629"/>
                </a:moveTo>
                <a:lnTo>
                  <a:pt x="1008970" y="814412"/>
                </a:lnTo>
                <a:lnTo>
                  <a:pt x="1006103" y="818070"/>
                </a:lnTo>
                <a:lnTo>
                  <a:pt x="1005568" y="818753"/>
                </a:lnTo>
                <a:lnTo>
                  <a:pt x="1005633" y="818488"/>
                </a:lnTo>
                <a:lnTo>
                  <a:pt x="1006418" y="815280"/>
                </a:lnTo>
                <a:lnTo>
                  <a:pt x="1007609" y="814586"/>
                </a:lnTo>
                <a:close/>
                <a:moveTo>
                  <a:pt x="425451" y="813524"/>
                </a:moveTo>
                <a:lnTo>
                  <a:pt x="427350" y="815421"/>
                </a:lnTo>
                <a:lnTo>
                  <a:pt x="427849" y="815920"/>
                </a:lnTo>
                <a:close/>
                <a:moveTo>
                  <a:pt x="799998" y="813441"/>
                </a:moveTo>
                <a:lnTo>
                  <a:pt x="799208" y="818356"/>
                </a:lnTo>
                <a:lnTo>
                  <a:pt x="795428" y="818836"/>
                </a:lnTo>
                <a:lnTo>
                  <a:pt x="796580" y="818836"/>
                </a:lnTo>
                <a:cubicBezTo>
                  <a:pt x="798289" y="818836"/>
                  <a:pt x="799998" y="818836"/>
                  <a:pt x="799998" y="818836"/>
                </a:cubicBezTo>
                <a:cubicBezTo>
                  <a:pt x="793161" y="818836"/>
                  <a:pt x="793161" y="818836"/>
                  <a:pt x="793161" y="825667"/>
                </a:cubicBezTo>
                <a:cubicBezTo>
                  <a:pt x="793161" y="825667"/>
                  <a:pt x="799998" y="818836"/>
                  <a:pt x="799998" y="818836"/>
                </a:cubicBezTo>
                <a:lnTo>
                  <a:pt x="800304" y="818793"/>
                </a:lnTo>
                <a:lnTo>
                  <a:pt x="800326" y="818754"/>
                </a:lnTo>
                <a:lnTo>
                  <a:pt x="799998" y="818836"/>
                </a:lnTo>
                <a:lnTo>
                  <a:pt x="799998" y="817983"/>
                </a:lnTo>
                <a:lnTo>
                  <a:pt x="799998" y="816275"/>
                </a:lnTo>
                <a:lnTo>
                  <a:pt x="799998" y="815421"/>
                </a:lnTo>
                <a:close/>
                <a:moveTo>
                  <a:pt x="768949" y="813350"/>
                </a:moveTo>
                <a:lnTo>
                  <a:pt x="765810" y="818836"/>
                </a:lnTo>
                <a:lnTo>
                  <a:pt x="766466" y="814252"/>
                </a:lnTo>
                <a:close/>
                <a:moveTo>
                  <a:pt x="91182" y="812894"/>
                </a:moveTo>
                <a:lnTo>
                  <a:pt x="91404" y="813260"/>
                </a:lnTo>
                <a:lnTo>
                  <a:pt x="95250" y="815390"/>
                </a:lnTo>
                <a:lnTo>
                  <a:pt x="95250" y="814584"/>
                </a:lnTo>
                <a:close/>
                <a:moveTo>
                  <a:pt x="1008438" y="812893"/>
                </a:moveTo>
                <a:lnTo>
                  <a:pt x="1007609" y="814586"/>
                </a:lnTo>
                <a:lnTo>
                  <a:pt x="1008119" y="813544"/>
                </a:lnTo>
                <a:cubicBezTo>
                  <a:pt x="1008544" y="812676"/>
                  <a:pt x="1008757" y="812242"/>
                  <a:pt x="1008438" y="812893"/>
                </a:cubicBezTo>
                <a:close/>
                <a:moveTo>
                  <a:pt x="136972" y="812885"/>
                </a:moveTo>
                <a:lnTo>
                  <a:pt x="137607" y="815421"/>
                </a:lnTo>
                <a:lnTo>
                  <a:pt x="138527" y="815947"/>
                </a:lnTo>
                <a:close/>
                <a:moveTo>
                  <a:pt x="922338" y="812800"/>
                </a:moveTo>
                <a:cubicBezTo>
                  <a:pt x="922338" y="812800"/>
                  <a:pt x="915988" y="812800"/>
                  <a:pt x="915988" y="819150"/>
                </a:cubicBezTo>
                <a:cubicBezTo>
                  <a:pt x="915988" y="812800"/>
                  <a:pt x="915988" y="812800"/>
                  <a:pt x="922338" y="812800"/>
                </a:cubicBezTo>
                <a:close/>
                <a:moveTo>
                  <a:pt x="820739" y="812800"/>
                </a:moveTo>
                <a:cubicBezTo>
                  <a:pt x="820739" y="812800"/>
                  <a:pt x="820739" y="814388"/>
                  <a:pt x="819747" y="815975"/>
                </a:cubicBezTo>
                <a:lnTo>
                  <a:pt x="817852" y="816841"/>
                </a:lnTo>
                <a:close/>
                <a:moveTo>
                  <a:pt x="792957" y="812800"/>
                </a:moveTo>
                <a:cubicBezTo>
                  <a:pt x="792957" y="812800"/>
                  <a:pt x="785813" y="819150"/>
                  <a:pt x="785813" y="819150"/>
                </a:cubicBezTo>
                <a:cubicBezTo>
                  <a:pt x="785813" y="812800"/>
                  <a:pt x="792957" y="812800"/>
                  <a:pt x="792957" y="812800"/>
                </a:cubicBezTo>
                <a:close/>
                <a:moveTo>
                  <a:pt x="655638" y="812800"/>
                </a:moveTo>
                <a:cubicBezTo>
                  <a:pt x="663576" y="812800"/>
                  <a:pt x="663576" y="812800"/>
                  <a:pt x="663576" y="812800"/>
                </a:cubicBezTo>
                <a:cubicBezTo>
                  <a:pt x="663576" y="812800"/>
                  <a:pt x="655638" y="819150"/>
                  <a:pt x="655638" y="812800"/>
                </a:cubicBezTo>
                <a:close/>
                <a:moveTo>
                  <a:pt x="410369" y="812800"/>
                </a:moveTo>
                <a:cubicBezTo>
                  <a:pt x="410369" y="812800"/>
                  <a:pt x="412155" y="814388"/>
                  <a:pt x="413941" y="815975"/>
                </a:cubicBezTo>
                <a:lnTo>
                  <a:pt x="417160" y="818836"/>
                </a:lnTo>
                <a:lnTo>
                  <a:pt x="417948" y="818836"/>
                </a:lnTo>
                <a:lnTo>
                  <a:pt x="419657" y="818836"/>
                </a:lnTo>
                <a:lnTo>
                  <a:pt x="420512" y="818836"/>
                </a:lnTo>
                <a:lnTo>
                  <a:pt x="423931" y="818836"/>
                </a:lnTo>
                <a:lnTo>
                  <a:pt x="423345" y="819617"/>
                </a:lnTo>
                <a:lnTo>
                  <a:pt x="417171" y="818846"/>
                </a:lnTo>
                <a:lnTo>
                  <a:pt x="417513" y="819150"/>
                </a:lnTo>
                <a:lnTo>
                  <a:pt x="417093" y="819057"/>
                </a:lnTo>
                <a:lnTo>
                  <a:pt x="417093" y="819150"/>
                </a:lnTo>
                <a:lnTo>
                  <a:pt x="417093" y="822252"/>
                </a:lnTo>
                <a:cubicBezTo>
                  <a:pt x="417093" y="823959"/>
                  <a:pt x="417093" y="825667"/>
                  <a:pt x="417093" y="825667"/>
                </a:cubicBezTo>
                <a:cubicBezTo>
                  <a:pt x="413675" y="822251"/>
                  <a:pt x="413675" y="822251"/>
                  <a:pt x="413675" y="822252"/>
                </a:cubicBezTo>
                <a:lnTo>
                  <a:pt x="410369" y="818949"/>
                </a:lnTo>
                <a:lnTo>
                  <a:pt x="410256" y="818836"/>
                </a:lnTo>
                <a:lnTo>
                  <a:pt x="410369" y="818836"/>
                </a:lnTo>
                <a:lnTo>
                  <a:pt x="413675" y="818836"/>
                </a:lnTo>
                <a:lnTo>
                  <a:pt x="416101" y="818836"/>
                </a:lnTo>
                <a:lnTo>
                  <a:pt x="413941" y="818356"/>
                </a:lnTo>
                <a:cubicBezTo>
                  <a:pt x="413941" y="817563"/>
                  <a:pt x="413941" y="815975"/>
                  <a:pt x="410369" y="812800"/>
                </a:cubicBezTo>
                <a:close/>
                <a:moveTo>
                  <a:pt x="826665" y="812689"/>
                </a:moveTo>
                <a:lnTo>
                  <a:pt x="823930" y="815421"/>
                </a:lnTo>
                <a:cubicBezTo>
                  <a:pt x="823930" y="815421"/>
                  <a:pt x="823930" y="815421"/>
                  <a:pt x="820511" y="818836"/>
                </a:cubicBezTo>
                <a:cubicBezTo>
                  <a:pt x="820511" y="815421"/>
                  <a:pt x="822220" y="813713"/>
                  <a:pt x="824785" y="812860"/>
                </a:cubicBezTo>
                <a:close/>
                <a:moveTo>
                  <a:pt x="116923" y="812689"/>
                </a:moveTo>
                <a:lnTo>
                  <a:pt x="123077" y="818836"/>
                </a:lnTo>
                <a:lnTo>
                  <a:pt x="118125" y="815303"/>
                </a:lnTo>
                <a:lnTo>
                  <a:pt x="116978" y="813298"/>
                </a:lnTo>
                <a:close/>
                <a:moveTo>
                  <a:pt x="110495" y="812279"/>
                </a:moveTo>
                <a:lnTo>
                  <a:pt x="112820" y="812860"/>
                </a:lnTo>
                <a:lnTo>
                  <a:pt x="116173" y="818720"/>
                </a:lnTo>
                <a:lnTo>
                  <a:pt x="116184" y="818741"/>
                </a:lnTo>
                <a:lnTo>
                  <a:pt x="116206" y="818753"/>
                </a:lnTo>
                <a:lnTo>
                  <a:pt x="116189" y="818748"/>
                </a:lnTo>
                <a:lnTo>
                  <a:pt x="116190" y="818750"/>
                </a:lnTo>
                <a:lnTo>
                  <a:pt x="116206" y="818753"/>
                </a:lnTo>
                <a:lnTo>
                  <a:pt x="116191" y="818753"/>
                </a:lnTo>
                <a:lnTo>
                  <a:pt x="116239" y="818836"/>
                </a:lnTo>
                <a:lnTo>
                  <a:pt x="116166" y="818753"/>
                </a:lnTo>
                <a:lnTo>
                  <a:pt x="115720" y="818753"/>
                </a:lnTo>
                <a:lnTo>
                  <a:pt x="112714" y="818753"/>
                </a:lnTo>
                <a:lnTo>
                  <a:pt x="112445" y="818234"/>
                </a:lnTo>
                <a:lnTo>
                  <a:pt x="115638" y="818674"/>
                </a:lnTo>
                <a:lnTo>
                  <a:pt x="116160" y="818746"/>
                </a:lnTo>
                <a:lnTo>
                  <a:pt x="116155" y="818740"/>
                </a:lnTo>
                <a:lnTo>
                  <a:pt x="115557" y="818596"/>
                </a:lnTo>
                <a:lnTo>
                  <a:pt x="112714" y="817909"/>
                </a:lnTo>
                <a:lnTo>
                  <a:pt x="111761" y="816299"/>
                </a:lnTo>
                <a:lnTo>
                  <a:pt x="115066" y="818124"/>
                </a:lnTo>
                <a:lnTo>
                  <a:pt x="114784" y="817852"/>
                </a:lnTo>
                <a:lnTo>
                  <a:pt x="115067" y="818124"/>
                </a:lnTo>
                <a:lnTo>
                  <a:pt x="116128" y="818710"/>
                </a:lnTo>
                <a:lnTo>
                  <a:pt x="115944" y="818499"/>
                </a:lnTo>
                <a:close/>
                <a:moveTo>
                  <a:pt x="834186" y="812006"/>
                </a:moveTo>
                <a:cubicBezTo>
                  <a:pt x="834186" y="812006"/>
                  <a:pt x="834186" y="812006"/>
                  <a:pt x="833331" y="812860"/>
                </a:cubicBezTo>
                <a:lnTo>
                  <a:pt x="831290" y="814899"/>
                </a:lnTo>
                <a:lnTo>
                  <a:pt x="830767" y="815421"/>
                </a:lnTo>
                <a:cubicBezTo>
                  <a:pt x="829058" y="817129"/>
                  <a:pt x="827349" y="818836"/>
                  <a:pt x="827349" y="818836"/>
                </a:cubicBezTo>
                <a:lnTo>
                  <a:pt x="830605" y="812331"/>
                </a:lnTo>
                <a:close/>
                <a:moveTo>
                  <a:pt x="697435" y="812006"/>
                </a:moveTo>
                <a:cubicBezTo>
                  <a:pt x="697435" y="812006"/>
                  <a:pt x="697435" y="812006"/>
                  <a:pt x="698290" y="812006"/>
                </a:cubicBezTo>
                <a:lnTo>
                  <a:pt x="700854" y="812006"/>
                </a:lnTo>
                <a:lnTo>
                  <a:pt x="703417" y="812006"/>
                </a:lnTo>
                <a:lnTo>
                  <a:pt x="704272" y="812006"/>
                </a:lnTo>
                <a:cubicBezTo>
                  <a:pt x="697435" y="812006"/>
                  <a:pt x="697435" y="812006"/>
                  <a:pt x="697435" y="818836"/>
                </a:cubicBezTo>
                <a:cubicBezTo>
                  <a:pt x="697435" y="812006"/>
                  <a:pt x="697435" y="812006"/>
                  <a:pt x="697435" y="812006"/>
                </a:cubicBezTo>
                <a:close/>
                <a:moveTo>
                  <a:pt x="690597" y="812006"/>
                </a:moveTo>
                <a:cubicBezTo>
                  <a:pt x="697435" y="812006"/>
                  <a:pt x="690597" y="818836"/>
                  <a:pt x="690597" y="818836"/>
                </a:cubicBezTo>
                <a:cubicBezTo>
                  <a:pt x="683759" y="818836"/>
                  <a:pt x="690597" y="812006"/>
                  <a:pt x="690597" y="812006"/>
                </a:cubicBezTo>
                <a:close/>
                <a:moveTo>
                  <a:pt x="423931" y="812006"/>
                </a:moveTo>
                <a:lnTo>
                  <a:pt x="424726" y="812800"/>
                </a:lnTo>
                <a:lnTo>
                  <a:pt x="425451" y="812800"/>
                </a:lnTo>
                <a:lnTo>
                  <a:pt x="425451" y="813524"/>
                </a:lnTo>
                <a:lnTo>
                  <a:pt x="427858" y="815929"/>
                </a:lnTo>
                <a:lnTo>
                  <a:pt x="429913" y="817983"/>
                </a:lnTo>
                <a:lnTo>
                  <a:pt x="430213" y="818282"/>
                </a:lnTo>
                <a:lnTo>
                  <a:pt x="430768" y="818836"/>
                </a:lnTo>
                <a:lnTo>
                  <a:pt x="430213" y="818520"/>
                </a:lnTo>
                <a:lnTo>
                  <a:pt x="424786" y="815421"/>
                </a:lnTo>
                <a:lnTo>
                  <a:pt x="424527" y="814388"/>
                </a:lnTo>
                <a:lnTo>
                  <a:pt x="423931" y="814388"/>
                </a:lnTo>
                <a:lnTo>
                  <a:pt x="423863" y="814388"/>
                </a:lnTo>
                <a:lnTo>
                  <a:pt x="423863" y="812800"/>
                </a:lnTo>
                <a:lnTo>
                  <a:pt x="423931" y="812800"/>
                </a:lnTo>
                <a:lnTo>
                  <a:pt x="424130" y="812800"/>
                </a:lnTo>
                <a:close/>
                <a:moveTo>
                  <a:pt x="417093" y="812006"/>
                </a:moveTo>
                <a:cubicBezTo>
                  <a:pt x="417093" y="812006"/>
                  <a:pt x="423931" y="818836"/>
                  <a:pt x="423931" y="818836"/>
                </a:cubicBezTo>
                <a:cubicBezTo>
                  <a:pt x="417093" y="818836"/>
                  <a:pt x="417093" y="818836"/>
                  <a:pt x="417093" y="812006"/>
                </a:cubicBezTo>
                <a:close/>
                <a:moveTo>
                  <a:pt x="369230" y="812006"/>
                </a:moveTo>
                <a:cubicBezTo>
                  <a:pt x="376068" y="812006"/>
                  <a:pt x="369230" y="812006"/>
                  <a:pt x="369230" y="818836"/>
                </a:cubicBezTo>
                <a:cubicBezTo>
                  <a:pt x="369230" y="818836"/>
                  <a:pt x="369230" y="818836"/>
                  <a:pt x="369230" y="812006"/>
                </a:cubicBezTo>
                <a:close/>
                <a:moveTo>
                  <a:pt x="123077" y="812006"/>
                </a:moveTo>
                <a:cubicBezTo>
                  <a:pt x="129914" y="812006"/>
                  <a:pt x="129914" y="812006"/>
                  <a:pt x="129914" y="818836"/>
                </a:cubicBezTo>
                <a:cubicBezTo>
                  <a:pt x="129914" y="818836"/>
                  <a:pt x="129914" y="812006"/>
                  <a:pt x="123077" y="812006"/>
                </a:cubicBezTo>
                <a:close/>
                <a:moveTo>
                  <a:pt x="116239" y="812006"/>
                </a:moveTo>
                <a:lnTo>
                  <a:pt x="116978" y="813298"/>
                </a:lnTo>
                <a:lnTo>
                  <a:pt x="117094" y="814567"/>
                </a:lnTo>
                <a:lnTo>
                  <a:pt x="118125" y="815303"/>
                </a:lnTo>
                <a:lnTo>
                  <a:pt x="118726" y="816353"/>
                </a:lnTo>
                <a:lnTo>
                  <a:pt x="117094" y="815421"/>
                </a:lnTo>
                <a:cubicBezTo>
                  <a:pt x="116239" y="813713"/>
                  <a:pt x="116239" y="812006"/>
                  <a:pt x="116239" y="812006"/>
                </a:cubicBezTo>
                <a:close/>
                <a:moveTo>
                  <a:pt x="116239" y="812006"/>
                </a:moveTo>
                <a:lnTo>
                  <a:pt x="116861" y="812006"/>
                </a:lnTo>
                <a:lnTo>
                  <a:pt x="116923" y="812689"/>
                </a:lnTo>
                <a:close/>
                <a:moveTo>
                  <a:pt x="1005568" y="811808"/>
                </a:moveTo>
                <a:cubicBezTo>
                  <a:pt x="1005568" y="811808"/>
                  <a:pt x="1005568" y="811808"/>
                  <a:pt x="1005568" y="812676"/>
                </a:cubicBezTo>
                <a:lnTo>
                  <a:pt x="1005568" y="816148"/>
                </a:lnTo>
                <a:lnTo>
                  <a:pt x="1005568" y="818546"/>
                </a:lnTo>
                <a:lnTo>
                  <a:pt x="1005568" y="818753"/>
                </a:lnTo>
                <a:lnTo>
                  <a:pt x="1005443" y="818657"/>
                </a:lnTo>
                <a:lnTo>
                  <a:pt x="1002166" y="816148"/>
                </a:lnTo>
                <a:cubicBezTo>
                  <a:pt x="1000465" y="817017"/>
                  <a:pt x="998764" y="818753"/>
                  <a:pt x="998764" y="818753"/>
                </a:cubicBezTo>
                <a:cubicBezTo>
                  <a:pt x="998764" y="818753"/>
                  <a:pt x="998764" y="818753"/>
                  <a:pt x="999614" y="817885"/>
                </a:cubicBezTo>
                <a:lnTo>
                  <a:pt x="1004888" y="812502"/>
                </a:lnTo>
                <a:close/>
                <a:moveTo>
                  <a:pt x="766340" y="811636"/>
                </a:moveTo>
                <a:lnTo>
                  <a:pt x="765810" y="812006"/>
                </a:lnTo>
                <a:lnTo>
                  <a:pt x="765597" y="812378"/>
                </a:lnTo>
                <a:lnTo>
                  <a:pt x="765783" y="812192"/>
                </a:lnTo>
                <a:lnTo>
                  <a:pt x="765810" y="812006"/>
                </a:lnTo>
                <a:lnTo>
                  <a:pt x="765996" y="811979"/>
                </a:lnTo>
                <a:close/>
                <a:moveTo>
                  <a:pt x="123858" y="810640"/>
                </a:moveTo>
                <a:lnTo>
                  <a:pt x="123932" y="811152"/>
                </a:lnTo>
                <a:cubicBezTo>
                  <a:pt x="124786" y="812006"/>
                  <a:pt x="126496" y="812006"/>
                  <a:pt x="129914" y="812006"/>
                </a:cubicBezTo>
                <a:cubicBezTo>
                  <a:pt x="123077" y="812006"/>
                  <a:pt x="123077" y="812006"/>
                  <a:pt x="123077" y="812006"/>
                </a:cubicBezTo>
                <a:close/>
                <a:moveTo>
                  <a:pt x="1010345" y="810552"/>
                </a:moveTo>
                <a:lnTo>
                  <a:pt x="1010318" y="810627"/>
                </a:lnTo>
                <a:lnTo>
                  <a:pt x="1010733" y="811250"/>
                </a:lnTo>
                <a:lnTo>
                  <a:pt x="1010915" y="811312"/>
                </a:lnTo>
                <a:close/>
                <a:moveTo>
                  <a:pt x="997298" y="810109"/>
                </a:moveTo>
                <a:cubicBezTo>
                  <a:pt x="998042" y="809775"/>
                  <a:pt x="998538" y="810221"/>
                  <a:pt x="998538" y="812007"/>
                </a:cubicBezTo>
                <a:cubicBezTo>
                  <a:pt x="998538" y="812007"/>
                  <a:pt x="996554" y="813793"/>
                  <a:pt x="994569" y="815579"/>
                </a:cubicBezTo>
                <a:lnTo>
                  <a:pt x="991042" y="818753"/>
                </a:lnTo>
                <a:lnTo>
                  <a:pt x="994040" y="818753"/>
                </a:lnTo>
                <a:lnTo>
                  <a:pt x="996715" y="818753"/>
                </a:lnTo>
                <a:lnTo>
                  <a:pt x="990600" y="825500"/>
                </a:lnTo>
                <a:cubicBezTo>
                  <a:pt x="990600" y="825500"/>
                  <a:pt x="990600" y="823813"/>
                  <a:pt x="990600" y="822127"/>
                </a:cubicBezTo>
                <a:lnTo>
                  <a:pt x="990600" y="819151"/>
                </a:lnTo>
                <a:lnTo>
                  <a:pt x="990600" y="818753"/>
                </a:lnTo>
                <a:lnTo>
                  <a:pt x="990853" y="818753"/>
                </a:lnTo>
                <a:lnTo>
                  <a:pt x="994569" y="812900"/>
                </a:lnTo>
                <a:cubicBezTo>
                  <a:pt x="995561" y="811561"/>
                  <a:pt x="996554" y="810444"/>
                  <a:pt x="997298" y="810109"/>
                </a:cubicBezTo>
                <a:close/>
                <a:moveTo>
                  <a:pt x="1009650" y="809625"/>
                </a:moveTo>
                <a:lnTo>
                  <a:pt x="1010093" y="810290"/>
                </a:lnTo>
                <a:lnTo>
                  <a:pt x="1010113" y="810242"/>
                </a:lnTo>
                <a:close/>
                <a:moveTo>
                  <a:pt x="858118" y="809444"/>
                </a:moveTo>
                <a:lnTo>
                  <a:pt x="858580" y="809791"/>
                </a:lnTo>
                <a:lnTo>
                  <a:pt x="854699" y="812006"/>
                </a:lnTo>
                <a:cubicBezTo>
                  <a:pt x="854699" y="812006"/>
                  <a:pt x="856408" y="810298"/>
                  <a:pt x="858118" y="809444"/>
                </a:cubicBezTo>
                <a:close/>
                <a:moveTo>
                  <a:pt x="413675" y="809444"/>
                </a:moveTo>
                <a:cubicBezTo>
                  <a:pt x="415384" y="810298"/>
                  <a:pt x="417093" y="812006"/>
                  <a:pt x="417093" y="812006"/>
                </a:cubicBezTo>
                <a:cubicBezTo>
                  <a:pt x="417093" y="812006"/>
                  <a:pt x="415384" y="812006"/>
                  <a:pt x="414529" y="812006"/>
                </a:cubicBezTo>
                <a:lnTo>
                  <a:pt x="413675" y="812006"/>
                </a:lnTo>
                <a:cubicBezTo>
                  <a:pt x="411965" y="812006"/>
                  <a:pt x="410256" y="812006"/>
                  <a:pt x="410256" y="812006"/>
                </a:cubicBezTo>
                <a:cubicBezTo>
                  <a:pt x="410256" y="808591"/>
                  <a:pt x="411965" y="808591"/>
                  <a:pt x="413675" y="809444"/>
                </a:cubicBezTo>
                <a:close/>
                <a:moveTo>
                  <a:pt x="841024" y="808591"/>
                </a:moveTo>
                <a:lnTo>
                  <a:pt x="841024" y="809444"/>
                </a:lnTo>
                <a:lnTo>
                  <a:pt x="841024" y="811152"/>
                </a:lnTo>
                <a:lnTo>
                  <a:pt x="841164" y="811030"/>
                </a:lnTo>
                <a:lnTo>
                  <a:pt x="841024" y="812006"/>
                </a:lnTo>
                <a:lnTo>
                  <a:pt x="841024" y="811152"/>
                </a:lnTo>
                <a:cubicBezTo>
                  <a:pt x="839315" y="812006"/>
                  <a:pt x="837605" y="812006"/>
                  <a:pt x="834186" y="812006"/>
                </a:cubicBezTo>
                <a:cubicBezTo>
                  <a:pt x="837605" y="812006"/>
                  <a:pt x="839315" y="810298"/>
                  <a:pt x="841024" y="808591"/>
                </a:cubicBezTo>
                <a:close/>
                <a:moveTo>
                  <a:pt x="424211" y="807908"/>
                </a:moveTo>
                <a:lnTo>
                  <a:pt x="426244" y="808832"/>
                </a:lnTo>
                <a:cubicBezTo>
                  <a:pt x="428626" y="810817"/>
                  <a:pt x="430213" y="812801"/>
                  <a:pt x="430213" y="812801"/>
                </a:cubicBezTo>
                <a:cubicBezTo>
                  <a:pt x="427038" y="812801"/>
                  <a:pt x="425451" y="812801"/>
                  <a:pt x="424657" y="811809"/>
                </a:cubicBezTo>
                <a:close/>
                <a:moveTo>
                  <a:pt x="1019811" y="807226"/>
                </a:moveTo>
                <a:lnTo>
                  <a:pt x="1021061" y="808831"/>
                </a:lnTo>
                <a:cubicBezTo>
                  <a:pt x="1021954" y="808831"/>
                  <a:pt x="1021954" y="808831"/>
                  <a:pt x="1018382" y="812271"/>
                </a:cubicBezTo>
                <a:close/>
                <a:moveTo>
                  <a:pt x="866810" y="806737"/>
                </a:moveTo>
                <a:lnTo>
                  <a:pt x="866442" y="807106"/>
                </a:lnTo>
                <a:lnTo>
                  <a:pt x="861537" y="812006"/>
                </a:lnTo>
                <a:lnTo>
                  <a:pt x="866441" y="807106"/>
                </a:lnTo>
                <a:close/>
                <a:moveTo>
                  <a:pt x="829994" y="806442"/>
                </a:moveTo>
                <a:lnTo>
                  <a:pt x="828328" y="806688"/>
                </a:lnTo>
                <a:lnTo>
                  <a:pt x="827657" y="811556"/>
                </a:lnTo>
                <a:close/>
                <a:moveTo>
                  <a:pt x="833427" y="805934"/>
                </a:moveTo>
                <a:lnTo>
                  <a:pt x="832467" y="806076"/>
                </a:lnTo>
                <a:lnTo>
                  <a:pt x="832269" y="806323"/>
                </a:lnTo>
                <a:lnTo>
                  <a:pt x="833306" y="806055"/>
                </a:lnTo>
                <a:close/>
                <a:moveTo>
                  <a:pt x="834186" y="805822"/>
                </a:moveTo>
                <a:lnTo>
                  <a:pt x="833837" y="805874"/>
                </a:lnTo>
                <a:lnTo>
                  <a:pt x="833811" y="805924"/>
                </a:lnTo>
                <a:lnTo>
                  <a:pt x="834186" y="805827"/>
                </a:lnTo>
                <a:close/>
                <a:moveTo>
                  <a:pt x="75407" y="805657"/>
                </a:moveTo>
                <a:lnTo>
                  <a:pt x="75671" y="805921"/>
                </a:lnTo>
                <a:lnTo>
                  <a:pt x="76915" y="805921"/>
                </a:lnTo>
                <a:lnTo>
                  <a:pt x="81083" y="805921"/>
                </a:lnTo>
                <a:lnTo>
                  <a:pt x="81916" y="805921"/>
                </a:lnTo>
                <a:lnTo>
                  <a:pt x="79916" y="808673"/>
                </a:lnTo>
                <a:lnTo>
                  <a:pt x="76278" y="806529"/>
                </a:lnTo>
                <a:lnTo>
                  <a:pt x="76300" y="806550"/>
                </a:lnTo>
                <a:lnTo>
                  <a:pt x="80227" y="810477"/>
                </a:lnTo>
                <a:lnTo>
                  <a:pt x="79416" y="809361"/>
                </a:lnTo>
                <a:lnTo>
                  <a:pt x="79916" y="808673"/>
                </a:lnTo>
                <a:lnTo>
                  <a:pt x="81083" y="809361"/>
                </a:lnTo>
                <a:lnTo>
                  <a:pt x="81713" y="811963"/>
                </a:lnTo>
                <a:lnTo>
                  <a:pt x="81916" y="812166"/>
                </a:lnTo>
                <a:lnTo>
                  <a:pt x="81916" y="809361"/>
                </a:lnTo>
                <a:cubicBezTo>
                  <a:pt x="81916" y="807641"/>
                  <a:pt x="81916" y="805921"/>
                  <a:pt x="81916" y="805921"/>
                </a:cubicBezTo>
                <a:cubicBezTo>
                  <a:pt x="81916" y="805921"/>
                  <a:pt x="81916" y="807641"/>
                  <a:pt x="82749" y="809361"/>
                </a:cubicBezTo>
                <a:lnTo>
                  <a:pt x="83093" y="809563"/>
                </a:lnTo>
                <a:lnTo>
                  <a:pt x="84509" y="813947"/>
                </a:lnTo>
                <a:lnTo>
                  <a:pt x="82950" y="813258"/>
                </a:lnTo>
                <a:lnTo>
                  <a:pt x="85068" y="815678"/>
                </a:lnTo>
                <a:lnTo>
                  <a:pt x="84509" y="813947"/>
                </a:lnTo>
                <a:lnTo>
                  <a:pt x="87750" y="815380"/>
                </a:lnTo>
                <a:cubicBezTo>
                  <a:pt x="88583" y="817960"/>
                  <a:pt x="88583" y="819680"/>
                  <a:pt x="88583" y="819680"/>
                </a:cubicBezTo>
                <a:lnTo>
                  <a:pt x="88900" y="820088"/>
                </a:lnTo>
                <a:lnTo>
                  <a:pt x="88900" y="820007"/>
                </a:lnTo>
                <a:lnTo>
                  <a:pt x="88583" y="819680"/>
                </a:lnTo>
                <a:lnTo>
                  <a:pt x="88900" y="819761"/>
                </a:lnTo>
                <a:lnTo>
                  <a:pt x="88900" y="819150"/>
                </a:lnTo>
                <a:lnTo>
                  <a:pt x="89063" y="819804"/>
                </a:lnTo>
                <a:lnTo>
                  <a:pt x="91917" y="820540"/>
                </a:lnTo>
                <a:lnTo>
                  <a:pt x="94393" y="825011"/>
                </a:lnTo>
                <a:lnTo>
                  <a:pt x="95250" y="825500"/>
                </a:lnTo>
                <a:lnTo>
                  <a:pt x="94665" y="825500"/>
                </a:lnTo>
                <a:lnTo>
                  <a:pt x="95250" y="826557"/>
                </a:lnTo>
                <a:lnTo>
                  <a:pt x="95250" y="825500"/>
                </a:lnTo>
                <a:lnTo>
                  <a:pt x="96152" y="831183"/>
                </a:lnTo>
                <a:lnTo>
                  <a:pt x="96490" y="830635"/>
                </a:lnTo>
                <a:lnTo>
                  <a:pt x="96759" y="830833"/>
                </a:lnTo>
                <a:lnTo>
                  <a:pt x="96203" y="831501"/>
                </a:lnTo>
                <a:lnTo>
                  <a:pt x="96242" y="831751"/>
                </a:lnTo>
                <a:lnTo>
                  <a:pt x="98379" y="832026"/>
                </a:lnTo>
                <a:lnTo>
                  <a:pt x="96759" y="830833"/>
                </a:lnTo>
                <a:lnTo>
                  <a:pt x="98227" y="829072"/>
                </a:lnTo>
                <a:cubicBezTo>
                  <a:pt x="99219" y="829072"/>
                  <a:pt x="99219" y="829072"/>
                  <a:pt x="95250" y="825500"/>
                </a:cubicBezTo>
                <a:lnTo>
                  <a:pt x="97150" y="827210"/>
                </a:lnTo>
                <a:lnTo>
                  <a:pt x="95779" y="825818"/>
                </a:lnTo>
                <a:cubicBezTo>
                  <a:pt x="99219" y="825818"/>
                  <a:pt x="100939" y="827564"/>
                  <a:pt x="101799" y="829311"/>
                </a:cubicBezTo>
                <a:lnTo>
                  <a:pt x="102394" y="831727"/>
                </a:lnTo>
                <a:lnTo>
                  <a:pt x="102394" y="826559"/>
                </a:lnTo>
                <a:lnTo>
                  <a:pt x="102659" y="826750"/>
                </a:lnTo>
                <a:lnTo>
                  <a:pt x="102659" y="826691"/>
                </a:lnTo>
                <a:cubicBezTo>
                  <a:pt x="102659" y="825818"/>
                  <a:pt x="102659" y="825818"/>
                  <a:pt x="102659" y="825818"/>
                </a:cubicBezTo>
                <a:lnTo>
                  <a:pt x="102873" y="826905"/>
                </a:lnTo>
                <a:lnTo>
                  <a:pt x="103188" y="827132"/>
                </a:lnTo>
                <a:lnTo>
                  <a:pt x="103188" y="826294"/>
                </a:lnTo>
                <a:lnTo>
                  <a:pt x="103410" y="827293"/>
                </a:lnTo>
                <a:lnTo>
                  <a:pt x="105966" y="829139"/>
                </a:lnTo>
                <a:lnTo>
                  <a:pt x="109502" y="826585"/>
                </a:lnTo>
                <a:lnTo>
                  <a:pt x="109494" y="826553"/>
                </a:lnTo>
                <a:lnTo>
                  <a:pt x="103287" y="825699"/>
                </a:lnTo>
                <a:cubicBezTo>
                  <a:pt x="102394" y="824839"/>
                  <a:pt x="102394" y="823119"/>
                  <a:pt x="102394" y="819679"/>
                </a:cubicBezTo>
                <a:cubicBezTo>
                  <a:pt x="102394" y="819679"/>
                  <a:pt x="102394" y="821399"/>
                  <a:pt x="103287" y="823119"/>
                </a:cubicBezTo>
                <a:lnTo>
                  <a:pt x="109488" y="826531"/>
                </a:lnTo>
                <a:lnTo>
                  <a:pt x="109221" y="825500"/>
                </a:lnTo>
                <a:cubicBezTo>
                  <a:pt x="109221" y="825500"/>
                  <a:pt x="109221" y="825500"/>
                  <a:pt x="110094" y="826343"/>
                </a:cubicBezTo>
                <a:lnTo>
                  <a:pt x="115888" y="831939"/>
                </a:lnTo>
                <a:lnTo>
                  <a:pt x="115888" y="830096"/>
                </a:lnTo>
                <a:lnTo>
                  <a:pt x="115333" y="826343"/>
                </a:lnTo>
                <a:cubicBezTo>
                  <a:pt x="114460" y="825500"/>
                  <a:pt x="112714" y="825500"/>
                  <a:pt x="109221" y="825500"/>
                </a:cubicBezTo>
                <a:cubicBezTo>
                  <a:pt x="109221" y="825500"/>
                  <a:pt x="109221" y="825500"/>
                  <a:pt x="109221" y="818753"/>
                </a:cubicBezTo>
                <a:lnTo>
                  <a:pt x="112714" y="818753"/>
                </a:lnTo>
                <a:lnTo>
                  <a:pt x="112920" y="819150"/>
                </a:lnTo>
                <a:lnTo>
                  <a:pt x="112978" y="819150"/>
                </a:lnTo>
                <a:lnTo>
                  <a:pt x="116132" y="819150"/>
                </a:lnTo>
                <a:lnTo>
                  <a:pt x="116417" y="819150"/>
                </a:lnTo>
                <a:lnTo>
                  <a:pt x="116682" y="819540"/>
                </a:lnTo>
                <a:lnTo>
                  <a:pt x="116833" y="819763"/>
                </a:lnTo>
                <a:lnTo>
                  <a:pt x="122933" y="823119"/>
                </a:lnTo>
                <a:lnTo>
                  <a:pt x="123077" y="823674"/>
                </a:lnTo>
                <a:lnTo>
                  <a:pt x="123077" y="819690"/>
                </a:lnTo>
                <a:cubicBezTo>
                  <a:pt x="123077" y="818836"/>
                  <a:pt x="123077" y="818836"/>
                  <a:pt x="123077" y="818836"/>
                </a:cubicBezTo>
                <a:cubicBezTo>
                  <a:pt x="123077" y="812006"/>
                  <a:pt x="123077" y="818836"/>
                  <a:pt x="123077" y="812006"/>
                </a:cubicBezTo>
                <a:cubicBezTo>
                  <a:pt x="123077" y="812006"/>
                  <a:pt x="129914" y="818836"/>
                  <a:pt x="129914" y="818836"/>
                </a:cubicBezTo>
                <a:cubicBezTo>
                  <a:pt x="129914" y="822251"/>
                  <a:pt x="129914" y="822251"/>
                  <a:pt x="129914" y="821398"/>
                </a:cubicBezTo>
                <a:lnTo>
                  <a:pt x="129914" y="822252"/>
                </a:lnTo>
                <a:lnTo>
                  <a:pt x="129914" y="825435"/>
                </a:lnTo>
                <a:lnTo>
                  <a:pt x="130175" y="825500"/>
                </a:lnTo>
                <a:lnTo>
                  <a:pt x="129914" y="825500"/>
                </a:lnTo>
                <a:lnTo>
                  <a:pt x="129914" y="825667"/>
                </a:lnTo>
                <a:lnTo>
                  <a:pt x="129803" y="825500"/>
                </a:lnTo>
                <a:lnTo>
                  <a:pt x="129469" y="825500"/>
                </a:lnTo>
                <a:lnTo>
                  <a:pt x="130175" y="826294"/>
                </a:lnTo>
                <a:cubicBezTo>
                  <a:pt x="133350" y="829866"/>
                  <a:pt x="133350" y="829866"/>
                  <a:pt x="132556" y="829866"/>
                </a:cubicBezTo>
                <a:lnTo>
                  <a:pt x="130676" y="832687"/>
                </a:lnTo>
                <a:lnTo>
                  <a:pt x="133333" y="833351"/>
                </a:lnTo>
                <a:cubicBezTo>
                  <a:pt x="135043" y="834205"/>
                  <a:pt x="136752" y="835912"/>
                  <a:pt x="136752" y="839328"/>
                </a:cubicBezTo>
                <a:lnTo>
                  <a:pt x="131756" y="834337"/>
                </a:lnTo>
                <a:lnTo>
                  <a:pt x="135731" y="839259"/>
                </a:lnTo>
                <a:lnTo>
                  <a:pt x="136511" y="846021"/>
                </a:lnTo>
                <a:lnTo>
                  <a:pt x="136752" y="846158"/>
                </a:lnTo>
                <a:lnTo>
                  <a:pt x="136546" y="846158"/>
                </a:lnTo>
                <a:lnTo>
                  <a:pt x="137319" y="846931"/>
                </a:lnTo>
                <a:cubicBezTo>
                  <a:pt x="138113" y="847725"/>
                  <a:pt x="139700" y="849312"/>
                  <a:pt x="142875" y="852487"/>
                </a:cubicBezTo>
                <a:cubicBezTo>
                  <a:pt x="142875" y="852487"/>
                  <a:pt x="141288" y="852487"/>
                  <a:pt x="139700" y="852487"/>
                </a:cubicBezTo>
                <a:lnTo>
                  <a:pt x="138924" y="852487"/>
                </a:lnTo>
                <a:lnTo>
                  <a:pt x="139124" y="853017"/>
                </a:lnTo>
                <a:lnTo>
                  <a:pt x="136781" y="853017"/>
                </a:lnTo>
                <a:lnTo>
                  <a:pt x="143589" y="859819"/>
                </a:lnTo>
                <a:lnTo>
                  <a:pt x="143589" y="860188"/>
                </a:lnTo>
                <a:lnTo>
                  <a:pt x="143823" y="860111"/>
                </a:lnTo>
                <a:lnTo>
                  <a:pt x="143589" y="859819"/>
                </a:lnTo>
                <a:lnTo>
                  <a:pt x="143866" y="860096"/>
                </a:lnTo>
                <a:lnTo>
                  <a:pt x="143874" y="860093"/>
                </a:lnTo>
                <a:lnTo>
                  <a:pt x="143670" y="859897"/>
                </a:lnTo>
                <a:lnTo>
                  <a:pt x="143921" y="860078"/>
                </a:lnTo>
                <a:lnTo>
                  <a:pt x="144131" y="860008"/>
                </a:lnTo>
                <a:lnTo>
                  <a:pt x="143670" y="859897"/>
                </a:lnTo>
                <a:cubicBezTo>
                  <a:pt x="143670" y="859897"/>
                  <a:pt x="141884" y="858177"/>
                  <a:pt x="140098" y="855597"/>
                </a:cubicBezTo>
                <a:lnTo>
                  <a:pt x="139124" y="853017"/>
                </a:lnTo>
                <a:lnTo>
                  <a:pt x="142777" y="853017"/>
                </a:lnTo>
                <a:lnTo>
                  <a:pt x="142876" y="853017"/>
                </a:lnTo>
                <a:lnTo>
                  <a:pt x="142952" y="853017"/>
                </a:lnTo>
                <a:lnTo>
                  <a:pt x="142876" y="852488"/>
                </a:lnTo>
                <a:lnTo>
                  <a:pt x="143103" y="853017"/>
                </a:lnTo>
                <a:lnTo>
                  <a:pt x="143405" y="853017"/>
                </a:lnTo>
                <a:lnTo>
                  <a:pt x="143670" y="853017"/>
                </a:lnTo>
                <a:lnTo>
                  <a:pt x="143709" y="853282"/>
                </a:lnTo>
                <a:lnTo>
                  <a:pt x="143716" y="853328"/>
                </a:lnTo>
                <a:lnTo>
                  <a:pt x="143970" y="855041"/>
                </a:lnTo>
                <a:lnTo>
                  <a:pt x="145753" y="859201"/>
                </a:lnTo>
                <a:lnTo>
                  <a:pt x="150200" y="859812"/>
                </a:lnTo>
                <a:lnTo>
                  <a:pt x="150427" y="859844"/>
                </a:lnTo>
                <a:lnTo>
                  <a:pt x="150427" y="859819"/>
                </a:lnTo>
                <a:lnTo>
                  <a:pt x="150442" y="859846"/>
                </a:lnTo>
                <a:lnTo>
                  <a:pt x="150814" y="859897"/>
                </a:lnTo>
                <a:lnTo>
                  <a:pt x="150572" y="860072"/>
                </a:lnTo>
                <a:lnTo>
                  <a:pt x="150722" y="860334"/>
                </a:lnTo>
                <a:lnTo>
                  <a:pt x="150771" y="860420"/>
                </a:lnTo>
                <a:lnTo>
                  <a:pt x="150814" y="860426"/>
                </a:lnTo>
                <a:lnTo>
                  <a:pt x="150775" y="860426"/>
                </a:lnTo>
                <a:lnTo>
                  <a:pt x="152851" y="864057"/>
                </a:lnTo>
                <a:lnTo>
                  <a:pt x="153194" y="863600"/>
                </a:lnTo>
                <a:lnTo>
                  <a:pt x="150814" y="860426"/>
                </a:lnTo>
                <a:lnTo>
                  <a:pt x="150813" y="860425"/>
                </a:lnTo>
                <a:cubicBezTo>
                  <a:pt x="153988" y="860425"/>
                  <a:pt x="155576" y="862013"/>
                  <a:pt x="156369" y="863600"/>
                </a:cubicBezTo>
                <a:lnTo>
                  <a:pt x="157101" y="866526"/>
                </a:lnTo>
                <a:lnTo>
                  <a:pt x="157163" y="866573"/>
                </a:lnTo>
                <a:lnTo>
                  <a:pt x="157265" y="866649"/>
                </a:lnTo>
                <a:lnTo>
                  <a:pt x="157163" y="866624"/>
                </a:lnTo>
                <a:lnTo>
                  <a:pt x="157123" y="866614"/>
                </a:lnTo>
                <a:lnTo>
                  <a:pt x="157132" y="866649"/>
                </a:lnTo>
                <a:lnTo>
                  <a:pt x="157163" y="866649"/>
                </a:lnTo>
                <a:lnTo>
                  <a:pt x="157265" y="866649"/>
                </a:lnTo>
                <a:lnTo>
                  <a:pt x="157163" y="866726"/>
                </a:lnTo>
                <a:lnTo>
                  <a:pt x="157153" y="866734"/>
                </a:lnTo>
                <a:lnTo>
                  <a:pt x="157163" y="866775"/>
                </a:lnTo>
                <a:lnTo>
                  <a:pt x="157121" y="866757"/>
                </a:lnTo>
                <a:lnTo>
                  <a:pt x="153846" y="869211"/>
                </a:lnTo>
                <a:cubicBezTo>
                  <a:pt x="152137" y="868357"/>
                  <a:pt x="150427" y="866649"/>
                  <a:pt x="150427" y="866649"/>
                </a:cubicBezTo>
                <a:lnTo>
                  <a:pt x="150682" y="866649"/>
                </a:lnTo>
                <a:lnTo>
                  <a:pt x="150571" y="866542"/>
                </a:lnTo>
                <a:lnTo>
                  <a:pt x="150427" y="866649"/>
                </a:lnTo>
                <a:lnTo>
                  <a:pt x="150427" y="866403"/>
                </a:lnTo>
                <a:lnTo>
                  <a:pt x="149921" y="865916"/>
                </a:lnTo>
                <a:lnTo>
                  <a:pt x="144220" y="860426"/>
                </a:lnTo>
                <a:lnTo>
                  <a:pt x="144197" y="860426"/>
                </a:lnTo>
                <a:lnTo>
                  <a:pt x="144444" y="860673"/>
                </a:lnTo>
                <a:cubicBezTo>
                  <a:pt x="145299" y="861526"/>
                  <a:pt x="147008" y="863234"/>
                  <a:pt x="150427" y="866649"/>
                </a:cubicBezTo>
                <a:lnTo>
                  <a:pt x="148209" y="867388"/>
                </a:lnTo>
                <a:lnTo>
                  <a:pt x="147940" y="866649"/>
                </a:lnTo>
                <a:lnTo>
                  <a:pt x="147008" y="864088"/>
                </a:lnTo>
                <a:lnTo>
                  <a:pt x="144075" y="860426"/>
                </a:lnTo>
                <a:lnTo>
                  <a:pt x="143589" y="860426"/>
                </a:lnTo>
                <a:lnTo>
                  <a:pt x="143589" y="860673"/>
                </a:lnTo>
                <a:lnTo>
                  <a:pt x="143589" y="865796"/>
                </a:lnTo>
                <a:lnTo>
                  <a:pt x="143589" y="866649"/>
                </a:lnTo>
                <a:cubicBezTo>
                  <a:pt x="143589" y="863234"/>
                  <a:pt x="143589" y="861526"/>
                  <a:pt x="142734" y="860673"/>
                </a:cubicBezTo>
                <a:lnTo>
                  <a:pt x="140433" y="860344"/>
                </a:lnTo>
                <a:lnTo>
                  <a:pt x="140171" y="859819"/>
                </a:lnTo>
                <a:lnTo>
                  <a:pt x="136766" y="853017"/>
                </a:lnTo>
                <a:lnTo>
                  <a:pt x="136752" y="853017"/>
                </a:lnTo>
                <a:lnTo>
                  <a:pt x="136752" y="853842"/>
                </a:lnTo>
                <a:lnTo>
                  <a:pt x="136752" y="855550"/>
                </a:lnTo>
                <a:lnTo>
                  <a:pt x="136752" y="859819"/>
                </a:lnTo>
                <a:cubicBezTo>
                  <a:pt x="136752" y="859819"/>
                  <a:pt x="136752" y="858111"/>
                  <a:pt x="135897" y="856404"/>
                </a:cubicBezTo>
                <a:lnTo>
                  <a:pt x="135089" y="855942"/>
                </a:lnTo>
                <a:lnTo>
                  <a:pt x="134188" y="853842"/>
                </a:lnTo>
                <a:lnTo>
                  <a:pt x="136665" y="853017"/>
                </a:lnTo>
                <a:lnTo>
                  <a:pt x="136526" y="853017"/>
                </a:lnTo>
                <a:lnTo>
                  <a:pt x="136526" y="852932"/>
                </a:lnTo>
                <a:lnTo>
                  <a:pt x="133333" y="852135"/>
                </a:lnTo>
                <a:lnTo>
                  <a:pt x="130810" y="847725"/>
                </a:lnTo>
                <a:lnTo>
                  <a:pt x="130698" y="847725"/>
                </a:lnTo>
                <a:lnTo>
                  <a:pt x="133333" y="852988"/>
                </a:lnTo>
                <a:lnTo>
                  <a:pt x="134701" y="855721"/>
                </a:lnTo>
                <a:lnTo>
                  <a:pt x="132268" y="854332"/>
                </a:lnTo>
                <a:lnTo>
                  <a:pt x="132478" y="853842"/>
                </a:lnTo>
                <a:lnTo>
                  <a:pt x="132193" y="853747"/>
                </a:lnTo>
                <a:lnTo>
                  <a:pt x="132478" y="852988"/>
                </a:lnTo>
                <a:lnTo>
                  <a:pt x="130502" y="847725"/>
                </a:lnTo>
                <a:lnTo>
                  <a:pt x="130175" y="847725"/>
                </a:lnTo>
                <a:lnTo>
                  <a:pt x="130175" y="846853"/>
                </a:lnTo>
                <a:lnTo>
                  <a:pt x="129914" y="846158"/>
                </a:lnTo>
                <a:lnTo>
                  <a:pt x="130175" y="846680"/>
                </a:lnTo>
                <a:lnTo>
                  <a:pt x="130175" y="846614"/>
                </a:lnTo>
                <a:lnTo>
                  <a:pt x="129914" y="846158"/>
                </a:lnTo>
                <a:lnTo>
                  <a:pt x="130175" y="846419"/>
                </a:lnTo>
                <a:lnTo>
                  <a:pt x="130175" y="846158"/>
                </a:lnTo>
                <a:lnTo>
                  <a:pt x="129914" y="846158"/>
                </a:lnTo>
                <a:lnTo>
                  <a:pt x="130125" y="846088"/>
                </a:lnTo>
                <a:lnTo>
                  <a:pt x="130176" y="846071"/>
                </a:lnTo>
                <a:lnTo>
                  <a:pt x="132478" y="845304"/>
                </a:lnTo>
                <a:lnTo>
                  <a:pt x="131577" y="843204"/>
                </a:lnTo>
                <a:lnTo>
                  <a:pt x="136361" y="845935"/>
                </a:lnTo>
                <a:lnTo>
                  <a:pt x="130969" y="839259"/>
                </a:lnTo>
                <a:lnTo>
                  <a:pt x="130305" y="833503"/>
                </a:lnTo>
                <a:lnTo>
                  <a:pt x="136450" y="845986"/>
                </a:lnTo>
                <a:lnTo>
                  <a:pt x="136456" y="845989"/>
                </a:lnTo>
                <a:lnTo>
                  <a:pt x="133350" y="839259"/>
                </a:lnTo>
                <a:lnTo>
                  <a:pt x="130499" y="833082"/>
                </a:lnTo>
                <a:lnTo>
                  <a:pt x="130447" y="833030"/>
                </a:lnTo>
                <a:lnTo>
                  <a:pt x="130279" y="833282"/>
                </a:lnTo>
                <a:lnTo>
                  <a:pt x="130305" y="833503"/>
                </a:lnTo>
                <a:lnTo>
                  <a:pt x="130231" y="833354"/>
                </a:lnTo>
                <a:lnTo>
                  <a:pt x="130175" y="833438"/>
                </a:lnTo>
                <a:lnTo>
                  <a:pt x="130176" y="833438"/>
                </a:lnTo>
                <a:lnTo>
                  <a:pt x="130175" y="833438"/>
                </a:lnTo>
                <a:lnTo>
                  <a:pt x="126130" y="833438"/>
                </a:lnTo>
                <a:lnTo>
                  <a:pt x="130176" y="839391"/>
                </a:lnTo>
                <a:lnTo>
                  <a:pt x="129941" y="839391"/>
                </a:lnTo>
                <a:lnTo>
                  <a:pt x="130176" y="839938"/>
                </a:lnTo>
                <a:lnTo>
                  <a:pt x="131577" y="843204"/>
                </a:lnTo>
                <a:lnTo>
                  <a:pt x="130769" y="842743"/>
                </a:lnTo>
                <a:lnTo>
                  <a:pt x="130176" y="840374"/>
                </a:lnTo>
                <a:lnTo>
                  <a:pt x="129930" y="839391"/>
                </a:lnTo>
                <a:lnTo>
                  <a:pt x="129914" y="839391"/>
                </a:lnTo>
                <a:lnTo>
                  <a:pt x="129914" y="841889"/>
                </a:lnTo>
                <a:lnTo>
                  <a:pt x="129914" y="842743"/>
                </a:lnTo>
                <a:lnTo>
                  <a:pt x="129914" y="845487"/>
                </a:lnTo>
                <a:lnTo>
                  <a:pt x="130176" y="845740"/>
                </a:lnTo>
                <a:lnTo>
                  <a:pt x="129914" y="845596"/>
                </a:lnTo>
                <a:lnTo>
                  <a:pt x="129914" y="845677"/>
                </a:lnTo>
                <a:lnTo>
                  <a:pt x="130176" y="845740"/>
                </a:lnTo>
                <a:lnTo>
                  <a:pt x="129914" y="845740"/>
                </a:lnTo>
                <a:lnTo>
                  <a:pt x="129914" y="845881"/>
                </a:lnTo>
                <a:lnTo>
                  <a:pt x="129914" y="846158"/>
                </a:lnTo>
                <a:lnTo>
                  <a:pt x="129735" y="845740"/>
                </a:lnTo>
                <a:lnTo>
                  <a:pt x="126684" y="845740"/>
                </a:lnTo>
                <a:lnTo>
                  <a:pt x="123755" y="845740"/>
                </a:lnTo>
                <a:lnTo>
                  <a:pt x="123817" y="846085"/>
                </a:lnTo>
                <a:lnTo>
                  <a:pt x="128166" y="848486"/>
                </a:lnTo>
                <a:lnTo>
                  <a:pt x="129914" y="846158"/>
                </a:lnTo>
                <a:cubicBezTo>
                  <a:pt x="129914" y="846158"/>
                  <a:pt x="129914" y="846158"/>
                  <a:pt x="129914" y="847012"/>
                </a:cubicBezTo>
                <a:lnTo>
                  <a:pt x="129914" y="851475"/>
                </a:lnTo>
                <a:lnTo>
                  <a:pt x="130176" y="852487"/>
                </a:lnTo>
                <a:lnTo>
                  <a:pt x="129914" y="852234"/>
                </a:lnTo>
                <a:lnTo>
                  <a:pt x="129914" y="852988"/>
                </a:lnTo>
                <a:lnTo>
                  <a:pt x="127854" y="850244"/>
                </a:lnTo>
                <a:lnTo>
                  <a:pt x="126684" y="849114"/>
                </a:lnTo>
                <a:lnTo>
                  <a:pt x="123603" y="846138"/>
                </a:lnTo>
                <a:lnTo>
                  <a:pt x="122834" y="846138"/>
                </a:lnTo>
                <a:cubicBezTo>
                  <a:pt x="121842" y="846138"/>
                  <a:pt x="119857" y="846138"/>
                  <a:pt x="115888" y="846138"/>
                </a:cubicBezTo>
                <a:lnTo>
                  <a:pt x="117740" y="844162"/>
                </a:lnTo>
                <a:lnTo>
                  <a:pt x="115842" y="843150"/>
                </a:lnTo>
                <a:lnTo>
                  <a:pt x="109538" y="839788"/>
                </a:lnTo>
                <a:cubicBezTo>
                  <a:pt x="109538" y="839788"/>
                  <a:pt x="116682" y="839788"/>
                  <a:pt x="109538" y="833438"/>
                </a:cubicBezTo>
                <a:cubicBezTo>
                  <a:pt x="109538" y="836613"/>
                  <a:pt x="111324" y="838201"/>
                  <a:pt x="113110" y="838994"/>
                </a:cubicBezTo>
                <a:lnTo>
                  <a:pt x="115772" y="839586"/>
                </a:lnTo>
                <a:lnTo>
                  <a:pt x="115068" y="838354"/>
                </a:lnTo>
                <a:lnTo>
                  <a:pt x="112713" y="834232"/>
                </a:lnTo>
                <a:cubicBezTo>
                  <a:pt x="111126" y="833438"/>
                  <a:pt x="109538" y="833438"/>
                  <a:pt x="109538" y="833438"/>
                </a:cubicBezTo>
                <a:cubicBezTo>
                  <a:pt x="112713" y="833438"/>
                  <a:pt x="114301" y="833438"/>
                  <a:pt x="115094" y="834232"/>
                </a:cubicBezTo>
                <a:lnTo>
                  <a:pt x="115773" y="838980"/>
                </a:lnTo>
                <a:lnTo>
                  <a:pt x="115862" y="839606"/>
                </a:lnTo>
                <a:lnTo>
                  <a:pt x="115888" y="839612"/>
                </a:lnTo>
                <a:lnTo>
                  <a:pt x="115888" y="839082"/>
                </a:lnTo>
                <a:lnTo>
                  <a:pt x="115888" y="838994"/>
                </a:lnTo>
                <a:lnTo>
                  <a:pt x="115888" y="836613"/>
                </a:lnTo>
                <a:lnTo>
                  <a:pt x="115888" y="834232"/>
                </a:lnTo>
                <a:lnTo>
                  <a:pt x="115888" y="833438"/>
                </a:lnTo>
                <a:cubicBezTo>
                  <a:pt x="115888" y="836613"/>
                  <a:pt x="117873" y="838201"/>
                  <a:pt x="119857" y="838994"/>
                </a:cubicBezTo>
                <a:lnTo>
                  <a:pt x="123191" y="839661"/>
                </a:lnTo>
                <a:lnTo>
                  <a:pt x="123191" y="838993"/>
                </a:lnTo>
                <a:lnTo>
                  <a:pt x="123373" y="839698"/>
                </a:lnTo>
                <a:lnTo>
                  <a:pt x="123639" y="839751"/>
                </a:lnTo>
                <a:lnTo>
                  <a:pt x="123605" y="839693"/>
                </a:lnTo>
                <a:lnTo>
                  <a:pt x="123426" y="839391"/>
                </a:lnTo>
                <a:lnTo>
                  <a:pt x="123297" y="839391"/>
                </a:lnTo>
                <a:lnTo>
                  <a:pt x="123261" y="839113"/>
                </a:lnTo>
                <a:lnTo>
                  <a:pt x="123191" y="838993"/>
                </a:lnTo>
                <a:lnTo>
                  <a:pt x="123254" y="839054"/>
                </a:lnTo>
                <a:lnTo>
                  <a:pt x="123227" y="838845"/>
                </a:lnTo>
                <a:lnTo>
                  <a:pt x="119857" y="833537"/>
                </a:lnTo>
                <a:lnTo>
                  <a:pt x="119174" y="833384"/>
                </a:lnTo>
                <a:lnTo>
                  <a:pt x="119699" y="834777"/>
                </a:lnTo>
                <a:cubicBezTo>
                  <a:pt x="121445" y="837307"/>
                  <a:pt x="123191" y="838993"/>
                  <a:pt x="123191" y="838993"/>
                </a:cubicBezTo>
                <a:cubicBezTo>
                  <a:pt x="123191" y="838993"/>
                  <a:pt x="121445" y="838993"/>
                  <a:pt x="119699" y="838150"/>
                </a:cubicBezTo>
                <a:lnTo>
                  <a:pt x="116526" y="832788"/>
                </a:lnTo>
                <a:lnTo>
                  <a:pt x="115888" y="832644"/>
                </a:lnTo>
                <a:lnTo>
                  <a:pt x="115888" y="832071"/>
                </a:lnTo>
                <a:lnTo>
                  <a:pt x="110094" y="828873"/>
                </a:lnTo>
                <a:lnTo>
                  <a:pt x="109506" y="826600"/>
                </a:lnTo>
                <a:lnTo>
                  <a:pt x="106859" y="829999"/>
                </a:lnTo>
                <a:lnTo>
                  <a:pt x="107734" y="831122"/>
                </a:lnTo>
                <a:lnTo>
                  <a:pt x="109538" y="832644"/>
                </a:lnTo>
                <a:lnTo>
                  <a:pt x="109538" y="833438"/>
                </a:lnTo>
                <a:lnTo>
                  <a:pt x="109538" y="833537"/>
                </a:lnTo>
                <a:lnTo>
                  <a:pt x="109538" y="836216"/>
                </a:lnTo>
                <a:lnTo>
                  <a:pt x="109538" y="839788"/>
                </a:lnTo>
                <a:cubicBezTo>
                  <a:pt x="109538" y="839788"/>
                  <a:pt x="107818" y="838042"/>
                  <a:pt x="105239" y="835423"/>
                </a:cubicBezTo>
                <a:lnTo>
                  <a:pt x="103284" y="833438"/>
                </a:lnTo>
                <a:lnTo>
                  <a:pt x="103188" y="833438"/>
                </a:lnTo>
                <a:lnTo>
                  <a:pt x="103188" y="833340"/>
                </a:lnTo>
                <a:lnTo>
                  <a:pt x="102924" y="833072"/>
                </a:lnTo>
                <a:lnTo>
                  <a:pt x="101948" y="834653"/>
                </a:lnTo>
                <a:lnTo>
                  <a:pt x="101402" y="834252"/>
                </a:lnTo>
                <a:lnTo>
                  <a:pt x="99219" y="836216"/>
                </a:lnTo>
                <a:cubicBezTo>
                  <a:pt x="97235" y="836216"/>
                  <a:pt x="95250" y="836216"/>
                  <a:pt x="95250" y="839788"/>
                </a:cubicBezTo>
                <a:lnTo>
                  <a:pt x="95250" y="833438"/>
                </a:lnTo>
                <a:lnTo>
                  <a:pt x="95250" y="833437"/>
                </a:lnTo>
                <a:lnTo>
                  <a:pt x="92751" y="829999"/>
                </a:lnTo>
                <a:lnTo>
                  <a:pt x="93618" y="828805"/>
                </a:lnTo>
                <a:lnTo>
                  <a:pt x="95250" y="833435"/>
                </a:lnTo>
                <a:lnTo>
                  <a:pt x="95250" y="832644"/>
                </a:lnTo>
                <a:lnTo>
                  <a:pt x="95250" y="826560"/>
                </a:lnTo>
                <a:lnTo>
                  <a:pt x="93618" y="828805"/>
                </a:lnTo>
                <a:lnTo>
                  <a:pt x="92453" y="825500"/>
                </a:lnTo>
                <a:lnTo>
                  <a:pt x="92075" y="825500"/>
                </a:lnTo>
                <a:cubicBezTo>
                  <a:pt x="90488" y="825500"/>
                  <a:pt x="88900" y="825500"/>
                  <a:pt x="88900" y="825500"/>
                </a:cubicBezTo>
                <a:cubicBezTo>
                  <a:pt x="88900" y="825500"/>
                  <a:pt x="88900" y="825500"/>
                  <a:pt x="88900" y="824706"/>
                </a:cubicBezTo>
                <a:lnTo>
                  <a:pt x="88900" y="821198"/>
                </a:lnTo>
                <a:lnTo>
                  <a:pt x="88299" y="820690"/>
                </a:lnTo>
                <a:lnTo>
                  <a:pt x="88900" y="825500"/>
                </a:lnTo>
                <a:lnTo>
                  <a:pt x="88201" y="820608"/>
                </a:lnTo>
                <a:lnTo>
                  <a:pt x="87274" y="819825"/>
                </a:lnTo>
                <a:lnTo>
                  <a:pt x="82550" y="819150"/>
                </a:lnTo>
                <a:cubicBezTo>
                  <a:pt x="82550" y="819150"/>
                  <a:pt x="82550" y="817563"/>
                  <a:pt x="82550" y="815975"/>
                </a:cubicBezTo>
                <a:lnTo>
                  <a:pt x="82550" y="813081"/>
                </a:lnTo>
                <a:lnTo>
                  <a:pt x="81918" y="812801"/>
                </a:lnTo>
                <a:lnTo>
                  <a:pt x="78979" y="812801"/>
                </a:lnTo>
                <a:lnTo>
                  <a:pt x="77766" y="812801"/>
                </a:lnTo>
                <a:lnTo>
                  <a:pt x="78102" y="813263"/>
                </a:lnTo>
                <a:lnTo>
                  <a:pt x="76819" y="812801"/>
                </a:lnTo>
                <a:lnTo>
                  <a:pt x="75407" y="812801"/>
                </a:lnTo>
                <a:lnTo>
                  <a:pt x="75407" y="812293"/>
                </a:lnTo>
                <a:lnTo>
                  <a:pt x="74613" y="812007"/>
                </a:lnTo>
                <a:lnTo>
                  <a:pt x="75407" y="810578"/>
                </a:lnTo>
                <a:lnTo>
                  <a:pt x="75407" y="809229"/>
                </a:lnTo>
                <a:lnTo>
                  <a:pt x="75407" y="806015"/>
                </a:lnTo>
                <a:lnTo>
                  <a:pt x="75248" y="805921"/>
                </a:lnTo>
                <a:lnTo>
                  <a:pt x="75407" y="805921"/>
                </a:lnTo>
                <a:close/>
                <a:moveTo>
                  <a:pt x="833968" y="805610"/>
                </a:moveTo>
                <a:lnTo>
                  <a:pt x="833866" y="805815"/>
                </a:lnTo>
                <a:lnTo>
                  <a:pt x="834186" y="805815"/>
                </a:lnTo>
                <a:lnTo>
                  <a:pt x="834186" y="805779"/>
                </a:lnTo>
                <a:close/>
                <a:moveTo>
                  <a:pt x="1004359" y="805259"/>
                </a:moveTo>
                <a:cubicBezTo>
                  <a:pt x="1004359" y="805259"/>
                  <a:pt x="1004359" y="805259"/>
                  <a:pt x="1004359" y="806102"/>
                </a:cubicBezTo>
                <a:lnTo>
                  <a:pt x="1004359" y="809476"/>
                </a:lnTo>
                <a:lnTo>
                  <a:pt x="1004359" y="812006"/>
                </a:lnTo>
                <a:cubicBezTo>
                  <a:pt x="1004359" y="812006"/>
                  <a:pt x="997479" y="812006"/>
                  <a:pt x="997479" y="818753"/>
                </a:cubicBezTo>
                <a:lnTo>
                  <a:pt x="996715" y="818753"/>
                </a:lnTo>
                <a:lnTo>
                  <a:pt x="997479" y="817910"/>
                </a:lnTo>
                <a:cubicBezTo>
                  <a:pt x="999199" y="815380"/>
                  <a:pt x="1000919" y="812006"/>
                  <a:pt x="1004359" y="805259"/>
                </a:cubicBezTo>
                <a:close/>
                <a:moveTo>
                  <a:pt x="902562" y="805175"/>
                </a:moveTo>
                <a:cubicBezTo>
                  <a:pt x="902562" y="805175"/>
                  <a:pt x="902562" y="805175"/>
                  <a:pt x="903417" y="805175"/>
                </a:cubicBezTo>
                <a:lnTo>
                  <a:pt x="906665" y="805175"/>
                </a:lnTo>
                <a:lnTo>
                  <a:pt x="905981" y="806883"/>
                </a:lnTo>
                <a:cubicBezTo>
                  <a:pt x="904271" y="808591"/>
                  <a:pt x="902562" y="808591"/>
                  <a:pt x="902562" y="805175"/>
                </a:cubicBezTo>
                <a:close/>
                <a:moveTo>
                  <a:pt x="847861" y="805175"/>
                </a:moveTo>
                <a:lnTo>
                  <a:pt x="841164" y="811030"/>
                </a:lnTo>
                <a:lnTo>
                  <a:pt x="841550" y="808328"/>
                </a:lnTo>
                <a:close/>
                <a:moveTo>
                  <a:pt x="841024" y="805175"/>
                </a:moveTo>
                <a:cubicBezTo>
                  <a:pt x="841024" y="805175"/>
                  <a:pt x="842733" y="805175"/>
                  <a:pt x="844443" y="805175"/>
                </a:cubicBezTo>
                <a:lnTo>
                  <a:pt x="847006" y="805175"/>
                </a:lnTo>
                <a:cubicBezTo>
                  <a:pt x="847861" y="805175"/>
                  <a:pt x="847861" y="805175"/>
                  <a:pt x="847861" y="805175"/>
                </a:cubicBezTo>
                <a:cubicBezTo>
                  <a:pt x="844443" y="805175"/>
                  <a:pt x="842733" y="805175"/>
                  <a:pt x="841879" y="806029"/>
                </a:cubicBezTo>
                <a:lnTo>
                  <a:pt x="841550" y="808328"/>
                </a:lnTo>
                <a:lnTo>
                  <a:pt x="841024" y="808591"/>
                </a:lnTo>
                <a:close/>
                <a:moveTo>
                  <a:pt x="711110" y="805175"/>
                </a:moveTo>
                <a:cubicBezTo>
                  <a:pt x="711110" y="805175"/>
                  <a:pt x="712819" y="805175"/>
                  <a:pt x="714529" y="805175"/>
                </a:cubicBezTo>
                <a:lnTo>
                  <a:pt x="717092" y="805175"/>
                </a:lnTo>
                <a:lnTo>
                  <a:pt x="717947" y="805175"/>
                </a:lnTo>
                <a:cubicBezTo>
                  <a:pt x="717947" y="805175"/>
                  <a:pt x="716238" y="806883"/>
                  <a:pt x="714529" y="808591"/>
                </a:cubicBezTo>
                <a:lnTo>
                  <a:pt x="712575" y="810542"/>
                </a:lnTo>
                <a:lnTo>
                  <a:pt x="708690" y="809484"/>
                </a:lnTo>
                <a:lnTo>
                  <a:pt x="708546" y="809444"/>
                </a:lnTo>
                <a:lnTo>
                  <a:pt x="704851" y="811659"/>
                </a:lnTo>
                <a:lnTo>
                  <a:pt x="704272" y="812006"/>
                </a:lnTo>
                <a:lnTo>
                  <a:pt x="704851" y="811428"/>
                </a:lnTo>
                <a:lnTo>
                  <a:pt x="705127" y="811152"/>
                </a:lnTo>
                <a:lnTo>
                  <a:pt x="706323" y="809957"/>
                </a:lnTo>
                <a:lnTo>
                  <a:pt x="707691" y="808591"/>
                </a:lnTo>
                <a:cubicBezTo>
                  <a:pt x="709401" y="806883"/>
                  <a:pt x="711110" y="805175"/>
                  <a:pt x="711110" y="805175"/>
                </a:cubicBezTo>
                <a:close/>
                <a:moveTo>
                  <a:pt x="362392" y="805175"/>
                </a:moveTo>
                <a:cubicBezTo>
                  <a:pt x="362392" y="812006"/>
                  <a:pt x="369230" y="812006"/>
                  <a:pt x="369230" y="812006"/>
                </a:cubicBezTo>
                <a:cubicBezTo>
                  <a:pt x="369230" y="812006"/>
                  <a:pt x="369230" y="818836"/>
                  <a:pt x="362392" y="812006"/>
                </a:cubicBezTo>
                <a:cubicBezTo>
                  <a:pt x="362392" y="805175"/>
                  <a:pt x="355555" y="805175"/>
                  <a:pt x="362392" y="805175"/>
                </a:cubicBezTo>
                <a:close/>
                <a:moveTo>
                  <a:pt x="130363" y="805175"/>
                </a:moveTo>
                <a:lnTo>
                  <a:pt x="132557" y="808832"/>
                </a:lnTo>
                <a:lnTo>
                  <a:pt x="132081" y="809626"/>
                </a:lnTo>
                <a:lnTo>
                  <a:pt x="130653" y="812006"/>
                </a:lnTo>
                <a:lnTo>
                  <a:pt x="134188" y="812006"/>
                </a:lnTo>
                <a:lnTo>
                  <a:pt x="135897" y="812006"/>
                </a:lnTo>
                <a:lnTo>
                  <a:pt x="136526" y="812006"/>
                </a:lnTo>
                <a:lnTo>
                  <a:pt x="136526" y="808435"/>
                </a:lnTo>
                <a:lnTo>
                  <a:pt x="136526" y="805175"/>
                </a:lnTo>
                <a:lnTo>
                  <a:pt x="130769" y="805175"/>
                </a:lnTo>
                <a:close/>
                <a:moveTo>
                  <a:pt x="109401" y="805175"/>
                </a:moveTo>
                <a:cubicBezTo>
                  <a:pt x="109401" y="805175"/>
                  <a:pt x="109401" y="805175"/>
                  <a:pt x="116239" y="812006"/>
                </a:cubicBezTo>
                <a:cubicBezTo>
                  <a:pt x="112820" y="812006"/>
                  <a:pt x="111111" y="810298"/>
                  <a:pt x="110256" y="808591"/>
                </a:cubicBezTo>
                <a:lnTo>
                  <a:pt x="109538" y="805723"/>
                </a:lnTo>
                <a:lnTo>
                  <a:pt x="109538" y="806270"/>
                </a:lnTo>
                <a:lnTo>
                  <a:pt x="110256" y="812006"/>
                </a:lnTo>
                <a:lnTo>
                  <a:pt x="110495" y="812279"/>
                </a:lnTo>
                <a:lnTo>
                  <a:pt x="109538" y="812040"/>
                </a:lnTo>
                <a:lnTo>
                  <a:pt x="109538" y="812312"/>
                </a:lnTo>
                <a:lnTo>
                  <a:pt x="111317" y="814030"/>
                </a:lnTo>
                <a:lnTo>
                  <a:pt x="110094" y="812849"/>
                </a:lnTo>
                <a:lnTo>
                  <a:pt x="109538" y="812312"/>
                </a:lnTo>
                <a:lnTo>
                  <a:pt x="109538" y="812542"/>
                </a:lnTo>
                <a:lnTo>
                  <a:pt x="111761" y="816299"/>
                </a:lnTo>
                <a:lnTo>
                  <a:pt x="111317" y="816054"/>
                </a:lnTo>
                <a:lnTo>
                  <a:pt x="109538" y="812618"/>
                </a:lnTo>
                <a:lnTo>
                  <a:pt x="109538" y="812801"/>
                </a:lnTo>
                <a:lnTo>
                  <a:pt x="109512" y="812568"/>
                </a:lnTo>
                <a:lnTo>
                  <a:pt x="109221" y="812006"/>
                </a:lnTo>
                <a:lnTo>
                  <a:pt x="109503" y="812482"/>
                </a:lnTo>
                <a:lnTo>
                  <a:pt x="109477" y="812253"/>
                </a:lnTo>
                <a:lnTo>
                  <a:pt x="109221" y="812006"/>
                </a:lnTo>
                <a:lnTo>
                  <a:pt x="109477" y="812253"/>
                </a:lnTo>
                <a:lnTo>
                  <a:pt x="109451" y="812018"/>
                </a:lnTo>
                <a:lnTo>
                  <a:pt x="109401" y="812006"/>
                </a:lnTo>
                <a:lnTo>
                  <a:pt x="109401" y="811568"/>
                </a:lnTo>
                <a:lnTo>
                  <a:pt x="108744" y="805657"/>
                </a:lnTo>
                <a:lnTo>
                  <a:pt x="109401" y="805657"/>
                </a:lnTo>
                <a:lnTo>
                  <a:pt x="109401" y="805175"/>
                </a:lnTo>
                <a:lnTo>
                  <a:pt x="109461" y="805657"/>
                </a:lnTo>
                <a:lnTo>
                  <a:pt x="109522" y="805657"/>
                </a:lnTo>
                <a:close/>
                <a:moveTo>
                  <a:pt x="841025" y="805174"/>
                </a:moveTo>
                <a:lnTo>
                  <a:pt x="841024" y="805175"/>
                </a:lnTo>
                <a:lnTo>
                  <a:pt x="841024" y="805175"/>
                </a:lnTo>
                <a:close/>
                <a:moveTo>
                  <a:pt x="833272" y="805070"/>
                </a:moveTo>
                <a:lnTo>
                  <a:pt x="832676" y="805815"/>
                </a:lnTo>
                <a:lnTo>
                  <a:pt x="833546" y="805815"/>
                </a:lnTo>
                <a:lnTo>
                  <a:pt x="833846" y="805515"/>
                </a:lnTo>
                <a:close/>
                <a:moveTo>
                  <a:pt x="136539" y="804962"/>
                </a:moveTo>
                <a:lnTo>
                  <a:pt x="136539" y="804962"/>
                </a:lnTo>
                <a:lnTo>
                  <a:pt x="136752" y="805175"/>
                </a:lnTo>
                <a:lnTo>
                  <a:pt x="136566" y="805175"/>
                </a:lnTo>
                <a:lnTo>
                  <a:pt x="136752" y="806643"/>
                </a:lnTo>
                <a:lnTo>
                  <a:pt x="136752" y="806029"/>
                </a:lnTo>
                <a:cubicBezTo>
                  <a:pt x="136752" y="805175"/>
                  <a:pt x="136752" y="805175"/>
                  <a:pt x="136752" y="805175"/>
                </a:cubicBezTo>
                <a:close/>
                <a:moveTo>
                  <a:pt x="1025526" y="804863"/>
                </a:moveTo>
                <a:cubicBezTo>
                  <a:pt x="1025526" y="808435"/>
                  <a:pt x="1023938" y="810221"/>
                  <a:pt x="1022351" y="812007"/>
                </a:cubicBezTo>
                <a:lnTo>
                  <a:pt x="1019577" y="818250"/>
                </a:lnTo>
                <a:lnTo>
                  <a:pt x="1024732" y="813462"/>
                </a:lnTo>
                <a:cubicBezTo>
                  <a:pt x="1025526" y="813462"/>
                  <a:pt x="1025526" y="815182"/>
                  <a:pt x="1025526" y="818622"/>
                </a:cubicBezTo>
                <a:cubicBezTo>
                  <a:pt x="1022351" y="818622"/>
                  <a:pt x="1022351" y="816902"/>
                  <a:pt x="1022351" y="816042"/>
                </a:cubicBezTo>
                <a:lnTo>
                  <a:pt x="1019544" y="818323"/>
                </a:lnTo>
                <a:lnTo>
                  <a:pt x="1019176" y="819151"/>
                </a:lnTo>
                <a:lnTo>
                  <a:pt x="1019176" y="818622"/>
                </a:lnTo>
                <a:lnTo>
                  <a:pt x="1019176" y="815579"/>
                </a:lnTo>
                <a:lnTo>
                  <a:pt x="1019176" y="812800"/>
                </a:lnTo>
                <a:lnTo>
                  <a:pt x="1019176" y="812007"/>
                </a:lnTo>
                <a:cubicBezTo>
                  <a:pt x="1019176" y="812007"/>
                  <a:pt x="1019176" y="812007"/>
                  <a:pt x="1025526" y="804863"/>
                </a:cubicBezTo>
                <a:close/>
                <a:moveTo>
                  <a:pt x="922338" y="804863"/>
                </a:moveTo>
                <a:cubicBezTo>
                  <a:pt x="922338" y="804863"/>
                  <a:pt x="915988" y="812007"/>
                  <a:pt x="915988" y="812007"/>
                </a:cubicBezTo>
                <a:cubicBezTo>
                  <a:pt x="915988" y="812007"/>
                  <a:pt x="915988" y="812007"/>
                  <a:pt x="922338" y="804863"/>
                </a:cubicBezTo>
                <a:close/>
                <a:moveTo>
                  <a:pt x="417513" y="804863"/>
                </a:moveTo>
                <a:cubicBezTo>
                  <a:pt x="423863" y="804863"/>
                  <a:pt x="423863" y="804863"/>
                  <a:pt x="423863" y="804863"/>
                </a:cubicBezTo>
                <a:lnTo>
                  <a:pt x="423951" y="805635"/>
                </a:lnTo>
                <a:lnTo>
                  <a:pt x="427038" y="804863"/>
                </a:lnTo>
                <a:cubicBezTo>
                  <a:pt x="428791" y="804863"/>
                  <a:pt x="430213" y="805219"/>
                  <a:pt x="430213" y="805657"/>
                </a:cubicBezTo>
                <a:cubicBezTo>
                  <a:pt x="430213" y="806096"/>
                  <a:pt x="428791" y="806451"/>
                  <a:pt x="427038" y="806451"/>
                </a:cubicBezTo>
                <a:lnTo>
                  <a:pt x="423956" y="805680"/>
                </a:lnTo>
                <a:lnTo>
                  <a:pt x="424211" y="807908"/>
                </a:lnTo>
                <a:close/>
                <a:moveTo>
                  <a:pt x="81757" y="804863"/>
                </a:moveTo>
                <a:lnTo>
                  <a:pt x="84211" y="809240"/>
                </a:lnTo>
                <a:lnTo>
                  <a:pt x="83824" y="809015"/>
                </a:lnTo>
                <a:lnTo>
                  <a:pt x="84773" y="810554"/>
                </a:lnTo>
                <a:lnTo>
                  <a:pt x="83093" y="809563"/>
                </a:lnTo>
                <a:lnTo>
                  <a:pt x="82705" y="808363"/>
                </a:lnTo>
                <a:lnTo>
                  <a:pt x="82600" y="808302"/>
                </a:lnTo>
                <a:lnTo>
                  <a:pt x="82333" y="807210"/>
                </a:lnTo>
                <a:lnTo>
                  <a:pt x="81916" y="805921"/>
                </a:lnTo>
                <a:lnTo>
                  <a:pt x="82083" y="806192"/>
                </a:lnTo>
                <a:close/>
                <a:moveTo>
                  <a:pt x="800101" y="804862"/>
                </a:moveTo>
                <a:cubicBezTo>
                  <a:pt x="800101" y="804862"/>
                  <a:pt x="793751" y="812800"/>
                  <a:pt x="793751" y="812800"/>
                </a:cubicBezTo>
                <a:cubicBezTo>
                  <a:pt x="793751" y="812800"/>
                  <a:pt x="793751" y="810816"/>
                  <a:pt x="794545" y="808831"/>
                </a:cubicBezTo>
                <a:lnTo>
                  <a:pt x="796497" y="807437"/>
                </a:lnTo>
                <a:lnTo>
                  <a:pt x="796926" y="807839"/>
                </a:lnTo>
                <a:cubicBezTo>
                  <a:pt x="798513" y="806847"/>
                  <a:pt x="800101" y="804862"/>
                  <a:pt x="800101" y="804862"/>
                </a:cubicBezTo>
                <a:close/>
                <a:moveTo>
                  <a:pt x="793751" y="804862"/>
                </a:moveTo>
                <a:cubicBezTo>
                  <a:pt x="793751" y="804862"/>
                  <a:pt x="795338" y="804862"/>
                  <a:pt x="796926" y="804862"/>
                </a:cubicBezTo>
                <a:lnTo>
                  <a:pt x="797720" y="804862"/>
                </a:lnTo>
                <a:cubicBezTo>
                  <a:pt x="798513" y="804862"/>
                  <a:pt x="800101" y="804862"/>
                  <a:pt x="800101" y="804862"/>
                </a:cubicBezTo>
                <a:lnTo>
                  <a:pt x="796497" y="807437"/>
                </a:lnTo>
                <a:close/>
                <a:moveTo>
                  <a:pt x="786607" y="804862"/>
                </a:moveTo>
                <a:cubicBezTo>
                  <a:pt x="793751" y="804862"/>
                  <a:pt x="786607" y="812006"/>
                  <a:pt x="786607" y="812006"/>
                </a:cubicBezTo>
                <a:cubicBezTo>
                  <a:pt x="786607" y="804862"/>
                  <a:pt x="786607" y="812006"/>
                  <a:pt x="786607" y="804862"/>
                </a:cubicBezTo>
                <a:close/>
                <a:moveTo>
                  <a:pt x="785813" y="804862"/>
                </a:moveTo>
                <a:cubicBezTo>
                  <a:pt x="785813" y="804862"/>
                  <a:pt x="785813" y="804862"/>
                  <a:pt x="785019" y="805854"/>
                </a:cubicBezTo>
                <a:lnTo>
                  <a:pt x="780098" y="812006"/>
                </a:lnTo>
                <a:lnTo>
                  <a:pt x="783035" y="812006"/>
                </a:lnTo>
                <a:cubicBezTo>
                  <a:pt x="784821" y="812006"/>
                  <a:pt x="786607" y="812006"/>
                  <a:pt x="786607" y="812006"/>
                </a:cubicBezTo>
                <a:cubicBezTo>
                  <a:pt x="786607" y="812006"/>
                  <a:pt x="784821" y="813792"/>
                  <a:pt x="783035" y="814685"/>
                </a:cubicBezTo>
                <a:lnTo>
                  <a:pt x="779860" y="812304"/>
                </a:lnTo>
                <a:lnTo>
                  <a:pt x="779463" y="812800"/>
                </a:lnTo>
                <a:lnTo>
                  <a:pt x="779601" y="812110"/>
                </a:lnTo>
                <a:lnTo>
                  <a:pt x="779463" y="812006"/>
                </a:lnTo>
                <a:lnTo>
                  <a:pt x="779622" y="812006"/>
                </a:lnTo>
                <a:lnTo>
                  <a:pt x="780257" y="808831"/>
                </a:lnTo>
                <a:lnTo>
                  <a:pt x="781772" y="807749"/>
                </a:lnTo>
                <a:lnTo>
                  <a:pt x="782638" y="805854"/>
                </a:lnTo>
                <a:cubicBezTo>
                  <a:pt x="784226" y="804862"/>
                  <a:pt x="785813" y="804862"/>
                  <a:pt x="785813" y="804862"/>
                </a:cubicBezTo>
                <a:close/>
                <a:moveTo>
                  <a:pt x="704851" y="804862"/>
                </a:moveTo>
                <a:cubicBezTo>
                  <a:pt x="704851" y="804862"/>
                  <a:pt x="704851" y="804862"/>
                  <a:pt x="705645" y="804862"/>
                </a:cubicBezTo>
                <a:lnTo>
                  <a:pt x="708820" y="804862"/>
                </a:lnTo>
                <a:lnTo>
                  <a:pt x="711201" y="804862"/>
                </a:lnTo>
                <a:lnTo>
                  <a:pt x="710779" y="805258"/>
                </a:lnTo>
                <a:lnTo>
                  <a:pt x="711110" y="805175"/>
                </a:lnTo>
                <a:lnTo>
                  <a:pt x="706323" y="809957"/>
                </a:lnTo>
                <a:lnTo>
                  <a:pt x="704851" y="811427"/>
                </a:lnTo>
                <a:lnTo>
                  <a:pt x="704272" y="812006"/>
                </a:lnTo>
                <a:lnTo>
                  <a:pt x="704851" y="810994"/>
                </a:lnTo>
                <a:lnTo>
                  <a:pt x="707134" y="807003"/>
                </a:lnTo>
                <a:close/>
                <a:moveTo>
                  <a:pt x="403226" y="804862"/>
                </a:moveTo>
                <a:cubicBezTo>
                  <a:pt x="403226" y="804862"/>
                  <a:pt x="403226" y="804862"/>
                  <a:pt x="409576" y="812800"/>
                </a:cubicBezTo>
                <a:cubicBezTo>
                  <a:pt x="403226" y="812800"/>
                  <a:pt x="403226" y="804862"/>
                  <a:pt x="403226" y="804862"/>
                </a:cubicBezTo>
                <a:close/>
                <a:moveTo>
                  <a:pt x="396876" y="804862"/>
                </a:moveTo>
                <a:cubicBezTo>
                  <a:pt x="396876" y="804862"/>
                  <a:pt x="403226" y="804862"/>
                  <a:pt x="403226" y="812800"/>
                </a:cubicBezTo>
                <a:cubicBezTo>
                  <a:pt x="396876" y="812800"/>
                  <a:pt x="403226" y="812800"/>
                  <a:pt x="396876" y="804862"/>
                </a:cubicBezTo>
                <a:close/>
                <a:moveTo>
                  <a:pt x="376238" y="804862"/>
                </a:moveTo>
                <a:cubicBezTo>
                  <a:pt x="376238" y="804862"/>
                  <a:pt x="376238" y="806847"/>
                  <a:pt x="377032" y="808831"/>
                </a:cubicBezTo>
                <a:lnTo>
                  <a:pt x="382121" y="812467"/>
                </a:lnTo>
                <a:lnTo>
                  <a:pt x="382905" y="812006"/>
                </a:lnTo>
                <a:cubicBezTo>
                  <a:pt x="382905" y="812006"/>
                  <a:pt x="382905" y="812006"/>
                  <a:pt x="382905" y="812860"/>
                </a:cubicBezTo>
                <a:lnTo>
                  <a:pt x="382905" y="813117"/>
                </a:lnTo>
                <a:lnTo>
                  <a:pt x="385763" y="815975"/>
                </a:lnTo>
                <a:lnTo>
                  <a:pt x="386175" y="816387"/>
                </a:lnTo>
                <a:lnTo>
                  <a:pt x="386324" y="816275"/>
                </a:lnTo>
                <a:cubicBezTo>
                  <a:pt x="388034" y="817129"/>
                  <a:pt x="389743" y="818836"/>
                  <a:pt x="389743" y="818836"/>
                </a:cubicBezTo>
                <a:lnTo>
                  <a:pt x="387136" y="817348"/>
                </a:lnTo>
                <a:lnTo>
                  <a:pt x="388938" y="819150"/>
                </a:lnTo>
                <a:cubicBezTo>
                  <a:pt x="388938" y="819150"/>
                  <a:pt x="387351" y="819150"/>
                  <a:pt x="385763" y="818356"/>
                </a:cubicBezTo>
                <a:lnTo>
                  <a:pt x="385128" y="817245"/>
                </a:lnTo>
                <a:lnTo>
                  <a:pt x="385098" y="817193"/>
                </a:lnTo>
                <a:lnTo>
                  <a:pt x="385069" y="817215"/>
                </a:lnTo>
                <a:lnTo>
                  <a:pt x="382905" y="818836"/>
                </a:lnTo>
                <a:lnTo>
                  <a:pt x="382905" y="814669"/>
                </a:lnTo>
                <a:lnTo>
                  <a:pt x="383760" y="815421"/>
                </a:lnTo>
                <a:lnTo>
                  <a:pt x="384243" y="815697"/>
                </a:lnTo>
                <a:lnTo>
                  <a:pt x="382905" y="813355"/>
                </a:lnTo>
                <a:lnTo>
                  <a:pt x="382905" y="814669"/>
                </a:lnTo>
                <a:lnTo>
                  <a:pt x="381089" y="813073"/>
                </a:lnTo>
                <a:lnTo>
                  <a:pt x="381795" y="812658"/>
                </a:lnTo>
                <a:lnTo>
                  <a:pt x="377032" y="811808"/>
                </a:lnTo>
                <a:cubicBezTo>
                  <a:pt x="376238" y="810816"/>
                  <a:pt x="376238" y="808831"/>
                  <a:pt x="376238" y="804862"/>
                </a:cubicBezTo>
                <a:close/>
                <a:moveTo>
                  <a:pt x="369095" y="804862"/>
                </a:moveTo>
                <a:cubicBezTo>
                  <a:pt x="369095" y="804862"/>
                  <a:pt x="376239" y="804862"/>
                  <a:pt x="376239" y="812800"/>
                </a:cubicBezTo>
                <a:cubicBezTo>
                  <a:pt x="369095" y="804862"/>
                  <a:pt x="369095" y="804862"/>
                  <a:pt x="369095" y="804862"/>
                </a:cubicBezTo>
                <a:close/>
                <a:moveTo>
                  <a:pt x="830859" y="803196"/>
                </a:moveTo>
                <a:lnTo>
                  <a:pt x="831533" y="803720"/>
                </a:lnTo>
                <a:lnTo>
                  <a:pt x="830859" y="804942"/>
                </a:lnTo>
                <a:cubicBezTo>
                  <a:pt x="829172" y="805815"/>
                  <a:pt x="827485" y="805815"/>
                  <a:pt x="827485" y="805815"/>
                </a:cubicBezTo>
                <a:cubicBezTo>
                  <a:pt x="827485" y="805815"/>
                  <a:pt x="829172" y="804069"/>
                  <a:pt x="830859" y="803196"/>
                </a:cubicBezTo>
                <a:close/>
                <a:moveTo>
                  <a:pt x="914103" y="803119"/>
                </a:moveTo>
                <a:lnTo>
                  <a:pt x="914016" y="803275"/>
                </a:lnTo>
                <a:lnTo>
                  <a:pt x="913862" y="803364"/>
                </a:lnTo>
                <a:lnTo>
                  <a:pt x="913937" y="803196"/>
                </a:lnTo>
                <a:close/>
                <a:moveTo>
                  <a:pt x="914988" y="802711"/>
                </a:moveTo>
                <a:lnTo>
                  <a:pt x="913077" y="807561"/>
                </a:lnTo>
                <a:lnTo>
                  <a:pt x="912186" y="807109"/>
                </a:lnTo>
                <a:lnTo>
                  <a:pt x="913460" y="804262"/>
                </a:lnTo>
                <a:lnTo>
                  <a:pt x="914016" y="803275"/>
                </a:lnTo>
                <a:lnTo>
                  <a:pt x="914987" y="802711"/>
                </a:lnTo>
                <a:close/>
                <a:moveTo>
                  <a:pt x="358974" y="802614"/>
                </a:moveTo>
                <a:lnTo>
                  <a:pt x="361974" y="804862"/>
                </a:lnTo>
                <a:lnTo>
                  <a:pt x="362392" y="805175"/>
                </a:lnTo>
                <a:lnTo>
                  <a:pt x="361537" y="805175"/>
                </a:lnTo>
                <a:lnTo>
                  <a:pt x="359828" y="805175"/>
                </a:lnTo>
                <a:lnTo>
                  <a:pt x="358974" y="805175"/>
                </a:lnTo>
                <a:lnTo>
                  <a:pt x="358119" y="805175"/>
                </a:lnTo>
                <a:cubicBezTo>
                  <a:pt x="358974" y="805175"/>
                  <a:pt x="358974" y="805175"/>
                  <a:pt x="355555" y="805175"/>
                </a:cubicBezTo>
                <a:cubicBezTo>
                  <a:pt x="358974" y="805175"/>
                  <a:pt x="358974" y="805175"/>
                  <a:pt x="358119" y="804322"/>
                </a:cubicBezTo>
                <a:lnTo>
                  <a:pt x="357772" y="803514"/>
                </a:lnTo>
                <a:close/>
                <a:moveTo>
                  <a:pt x="373063" y="802482"/>
                </a:moveTo>
                <a:cubicBezTo>
                  <a:pt x="374651" y="803276"/>
                  <a:pt x="376238" y="804863"/>
                  <a:pt x="376238" y="804863"/>
                </a:cubicBezTo>
                <a:cubicBezTo>
                  <a:pt x="376238" y="804863"/>
                  <a:pt x="369888" y="804863"/>
                  <a:pt x="369888" y="804863"/>
                </a:cubicBezTo>
                <a:cubicBezTo>
                  <a:pt x="369888" y="801688"/>
                  <a:pt x="371476" y="801688"/>
                  <a:pt x="373063" y="802482"/>
                </a:cubicBezTo>
                <a:close/>
                <a:moveTo>
                  <a:pt x="379413" y="802481"/>
                </a:moveTo>
                <a:cubicBezTo>
                  <a:pt x="379413" y="801687"/>
                  <a:pt x="379413" y="801687"/>
                  <a:pt x="382588" y="804862"/>
                </a:cubicBezTo>
                <a:cubicBezTo>
                  <a:pt x="382588" y="804862"/>
                  <a:pt x="382588" y="804862"/>
                  <a:pt x="376238" y="804862"/>
                </a:cubicBezTo>
                <a:cubicBezTo>
                  <a:pt x="379413" y="804862"/>
                  <a:pt x="379413" y="803275"/>
                  <a:pt x="379413" y="802481"/>
                </a:cubicBezTo>
                <a:close/>
                <a:moveTo>
                  <a:pt x="783754" y="802116"/>
                </a:moveTo>
                <a:lnTo>
                  <a:pt x="785813" y="804862"/>
                </a:lnTo>
                <a:cubicBezTo>
                  <a:pt x="779463" y="804862"/>
                  <a:pt x="785813" y="804862"/>
                  <a:pt x="779463" y="804862"/>
                </a:cubicBezTo>
                <a:cubicBezTo>
                  <a:pt x="779463" y="804862"/>
                  <a:pt x="781051" y="804862"/>
                  <a:pt x="782638" y="804068"/>
                </a:cubicBezTo>
                <a:close/>
                <a:moveTo>
                  <a:pt x="911788" y="801994"/>
                </a:moveTo>
                <a:lnTo>
                  <a:pt x="909402" y="805172"/>
                </a:lnTo>
                <a:lnTo>
                  <a:pt x="909857" y="805425"/>
                </a:lnTo>
                <a:close/>
                <a:moveTo>
                  <a:pt x="110462" y="801878"/>
                </a:moveTo>
                <a:lnTo>
                  <a:pt x="111888" y="802692"/>
                </a:lnTo>
                <a:lnTo>
                  <a:pt x="116239" y="805175"/>
                </a:lnTo>
                <a:cubicBezTo>
                  <a:pt x="116239" y="805175"/>
                  <a:pt x="116239" y="805175"/>
                  <a:pt x="116239" y="806029"/>
                </a:cubicBezTo>
                <a:lnTo>
                  <a:pt x="116239" y="806883"/>
                </a:lnTo>
                <a:lnTo>
                  <a:pt x="116239" y="811152"/>
                </a:lnTo>
                <a:lnTo>
                  <a:pt x="116239" y="812006"/>
                </a:lnTo>
                <a:cubicBezTo>
                  <a:pt x="114530" y="810298"/>
                  <a:pt x="112820" y="808591"/>
                  <a:pt x="109401" y="805175"/>
                </a:cubicBezTo>
                <a:cubicBezTo>
                  <a:pt x="112820" y="808591"/>
                  <a:pt x="112820" y="808591"/>
                  <a:pt x="111965" y="806883"/>
                </a:cubicBezTo>
                <a:lnTo>
                  <a:pt x="111452" y="805175"/>
                </a:lnTo>
                <a:lnTo>
                  <a:pt x="110979" y="803599"/>
                </a:lnTo>
                <a:close/>
                <a:moveTo>
                  <a:pt x="1018382" y="800300"/>
                </a:moveTo>
                <a:lnTo>
                  <a:pt x="1017105" y="803172"/>
                </a:lnTo>
                <a:lnTo>
                  <a:pt x="1016260" y="802158"/>
                </a:lnTo>
                <a:lnTo>
                  <a:pt x="1015604" y="802978"/>
                </a:lnTo>
                <a:lnTo>
                  <a:pt x="1014630" y="805657"/>
                </a:lnTo>
                <a:lnTo>
                  <a:pt x="1016001" y="805657"/>
                </a:lnTo>
                <a:lnTo>
                  <a:pt x="1015207" y="807443"/>
                </a:lnTo>
                <a:lnTo>
                  <a:pt x="1014153" y="806969"/>
                </a:lnTo>
                <a:lnTo>
                  <a:pt x="1012472" y="811592"/>
                </a:lnTo>
                <a:lnTo>
                  <a:pt x="1017489" y="808831"/>
                </a:lnTo>
                <a:lnTo>
                  <a:pt x="1018313" y="805657"/>
                </a:lnTo>
                <a:lnTo>
                  <a:pt x="1018184" y="805657"/>
                </a:lnTo>
                <a:lnTo>
                  <a:pt x="1016001" y="805657"/>
                </a:lnTo>
                <a:lnTo>
                  <a:pt x="1017105" y="803172"/>
                </a:lnTo>
                <a:lnTo>
                  <a:pt x="1018382" y="804704"/>
                </a:lnTo>
                <a:lnTo>
                  <a:pt x="1018382" y="804531"/>
                </a:lnTo>
                <a:close/>
                <a:moveTo>
                  <a:pt x="75248" y="799042"/>
                </a:moveTo>
                <a:cubicBezTo>
                  <a:pt x="75248" y="805921"/>
                  <a:pt x="81916" y="805921"/>
                  <a:pt x="81916" y="805921"/>
                </a:cubicBezTo>
                <a:cubicBezTo>
                  <a:pt x="75248" y="805921"/>
                  <a:pt x="75248" y="805921"/>
                  <a:pt x="75248" y="799042"/>
                </a:cubicBezTo>
                <a:close/>
                <a:moveTo>
                  <a:pt x="916517" y="798830"/>
                </a:moveTo>
                <a:lnTo>
                  <a:pt x="914988" y="802711"/>
                </a:lnTo>
                <a:lnTo>
                  <a:pt x="914987" y="802711"/>
                </a:lnTo>
                <a:lnTo>
                  <a:pt x="914103" y="803119"/>
                </a:lnTo>
                <a:close/>
                <a:moveTo>
                  <a:pt x="916517" y="798830"/>
                </a:moveTo>
                <a:cubicBezTo>
                  <a:pt x="916517" y="798830"/>
                  <a:pt x="916517" y="798830"/>
                  <a:pt x="923397" y="798830"/>
                </a:cubicBezTo>
                <a:lnTo>
                  <a:pt x="914988" y="802711"/>
                </a:lnTo>
                <a:lnTo>
                  <a:pt x="914988" y="802711"/>
                </a:lnTo>
                <a:lnTo>
                  <a:pt x="915657" y="802323"/>
                </a:lnTo>
                <a:cubicBezTo>
                  <a:pt x="916517" y="800576"/>
                  <a:pt x="916517" y="798830"/>
                  <a:pt x="916517" y="798830"/>
                </a:cubicBezTo>
                <a:close/>
                <a:moveTo>
                  <a:pt x="834232" y="798830"/>
                </a:moveTo>
                <a:cubicBezTo>
                  <a:pt x="834232" y="798830"/>
                  <a:pt x="834232" y="798830"/>
                  <a:pt x="827485" y="805815"/>
                </a:cubicBezTo>
                <a:cubicBezTo>
                  <a:pt x="827485" y="805815"/>
                  <a:pt x="829172" y="804069"/>
                  <a:pt x="830015" y="802323"/>
                </a:cubicBezTo>
                <a:lnTo>
                  <a:pt x="829509" y="801624"/>
                </a:lnTo>
                <a:close/>
                <a:moveTo>
                  <a:pt x="827485" y="798830"/>
                </a:moveTo>
                <a:lnTo>
                  <a:pt x="829509" y="801624"/>
                </a:lnTo>
                <a:lnTo>
                  <a:pt x="828328" y="802323"/>
                </a:lnTo>
                <a:cubicBezTo>
                  <a:pt x="827485" y="804069"/>
                  <a:pt x="827485" y="805815"/>
                  <a:pt x="827485" y="805815"/>
                </a:cubicBezTo>
                <a:cubicBezTo>
                  <a:pt x="827485" y="805815"/>
                  <a:pt x="827485" y="798830"/>
                  <a:pt x="827485" y="798830"/>
                </a:cubicBezTo>
                <a:close/>
                <a:moveTo>
                  <a:pt x="80258" y="798748"/>
                </a:moveTo>
                <a:lnTo>
                  <a:pt x="80914" y="798843"/>
                </a:lnTo>
                <a:lnTo>
                  <a:pt x="81007" y="799512"/>
                </a:lnTo>
                <a:lnTo>
                  <a:pt x="80914" y="799703"/>
                </a:lnTo>
                <a:close/>
                <a:moveTo>
                  <a:pt x="130176" y="798607"/>
                </a:moveTo>
                <a:lnTo>
                  <a:pt x="135204" y="803629"/>
                </a:lnTo>
                <a:lnTo>
                  <a:pt x="135897" y="804322"/>
                </a:lnTo>
                <a:lnTo>
                  <a:pt x="136439" y="804863"/>
                </a:lnTo>
                <a:lnTo>
                  <a:pt x="135204" y="803629"/>
                </a:lnTo>
                <a:lnTo>
                  <a:pt x="130769" y="799199"/>
                </a:lnTo>
                <a:close/>
                <a:moveTo>
                  <a:pt x="806451" y="798512"/>
                </a:moveTo>
                <a:cubicBezTo>
                  <a:pt x="810023" y="798512"/>
                  <a:pt x="811809" y="798512"/>
                  <a:pt x="812702" y="799306"/>
                </a:cubicBezTo>
                <a:lnTo>
                  <a:pt x="810023" y="801687"/>
                </a:lnTo>
                <a:cubicBezTo>
                  <a:pt x="808237" y="803275"/>
                  <a:pt x="806451" y="804862"/>
                  <a:pt x="806451" y="804862"/>
                </a:cubicBezTo>
                <a:cubicBezTo>
                  <a:pt x="813595" y="798512"/>
                  <a:pt x="813595" y="798512"/>
                  <a:pt x="806451" y="798512"/>
                </a:cubicBezTo>
                <a:close/>
                <a:moveTo>
                  <a:pt x="785813" y="798512"/>
                </a:moveTo>
                <a:lnTo>
                  <a:pt x="783754" y="802116"/>
                </a:lnTo>
                <a:lnTo>
                  <a:pt x="783432" y="801687"/>
                </a:lnTo>
                <a:cubicBezTo>
                  <a:pt x="784226" y="800100"/>
                  <a:pt x="785813" y="798512"/>
                  <a:pt x="785813" y="798512"/>
                </a:cubicBezTo>
                <a:close/>
                <a:moveTo>
                  <a:pt x="909400" y="798345"/>
                </a:moveTo>
                <a:lnTo>
                  <a:pt x="906913" y="804554"/>
                </a:lnTo>
                <a:lnTo>
                  <a:pt x="902562" y="805175"/>
                </a:lnTo>
                <a:cubicBezTo>
                  <a:pt x="902562" y="812006"/>
                  <a:pt x="909400" y="798345"/>
                  <a:pt x="909400" y="798345"/>
                </a:cubicBezTo>
                <a:close/>
                <a:moveTo>
                  <a:pt x="868374" y="798345"/>
                </a:moveTo>
                <a:cubicBezTo>
                  <a:pt x="868374" y="805175"/>
                  <a:pt x="861537" y="805175"/>
                  <a:pt x="861537" y="812006"/>
                </a:cubicBezTo>
                <a:lnTo>
                  <a:pt x="858580" y="809791"/>
                </a:lnTo>
                <a:lnTo>
                  <a:pt x="860682" y="808591"/>
                </a:lnTo>
                <a:cubicBezTo>
                  <a:pt x="861537" y="808591"/>
                  <a:pt x="861537" y="808591"/>
                  <a:pt x="861537" y="805175"/>
                </a:cubicBezTo>
                <a:cubicBezTo>
                  <a:pt x="868374" y="805175"/>
                  <a:pt x="861537" y="805175"/>
                  <a:pt x="868374" y="798345"/>
                </a:cubicBezTo>
                <a:close/>
                <a:moveTo>
                  <a:pt x="854699" y="798345"/>
                </a:moveTo>
                <a:cubicBezTo>
                  <a:pt x="854699" y="798345"/>
                  <a:pt x="847861" y="805175"/>
                  <a:pt x="847861" y="805175"/>
                </a:cubicBezTo>
                <a:cubicBezTo>
                  <a:pt x="844443" y="805175"/>
                  <a:pt x="844443" y="803468"/>
                  <a:pt x="846152" y="801760"/>
                </a:cubicBezTo>
                <a:lnTo>
                  <a:pt x="847861" y="801077"/>
                </a:lnTo>
                <a:lnTo>
                  <a:pt x="850240" y="800127"/>
                </a:lnTo>
                <a:lnTo>
                  <a:pt x="850818" y="800560"/>
                </a:lnTo>
                <a:lnTo>
                  <a:pt x="851280" y="800906"/>
                </a:lnTo>
                <a:cubicBezTo>
                  <a:pt x="852989" y="800053"/>
                  <a:pt x="854699" y="798345"/>
                  <a:pt x="854699" y="798345"/>
                </a:cubicBezTo>
                <a:close/>
                <a:moveTo>
                  <a:pt x="724785" y="798345"/>
                </a:moveTo>
                <a:lnTo>
                  <a:pt x="719041" y="803263"/>
                </a:lnTo>
                <a:lnTo>
                  <a:pt x="721366" y="799199"/>
                </a:lnTo>
                <a:cubicBezTo>
                  <a:pt x="723076" y="798345"/>
                  <a:pt x="724785" y="798345"/>
                  <a:pt x="724785" y="798345"/>
                </a:cubicBezTo>
                <a:close/>
                <a:moveTo>
                  <a:pt x="724785" y="798345"/>
                </a:moveTo>
                <a:cubicBezTo>
                  <a:pt x="717947" y="805175"/>
                  <a:pt x="717947" y="805175"/>
                  <a:pt x="717947" y="805175"/>
                </a:cubicBezTo>
                <a:cubicBezTo>
                  <a:pt x="717947" y="805175"/>
                  <a:pt x="724785" y="798345"/>
                  <a:pt x="724785" y="798345"/>
                </a:cubicBezTo>
                <a:close/>
                <a:moveTo>
                  <a:pt x="717947" y="798345"/>
                </a:moveTo>
                <a:cubicBezTo>
                  <a:pt x="717947" y="801760"/>
                  <a:pt x="717947" y="803468"/>
                  <a:pt x="718802" y="803468"/>
                </a:cubicBezTo>
                <a:lnTo>
                  <a:pt x="719041" y="803263"/>
                </a:lnTo>
                <a:lnTo>
                  <a:pt x="717947" y="805175"/>
                </a:lnTo>
                <a:cubicBezTo>
                  <a:pt x="717947" y="805175"/>
                  <a:pt x="711110" y="805175"/>
                  <a:pt x="717947" y="798345"/>
                </a:cubicBezTo>
                <a:close/>
                <a:moveTo>
                  <a:pt x="123077" y="798345"/>
                </a:moveTo>
                <a:lnTo>
                  <a:pt x="123119" y="798513"/>
                </a:lnTo>
                <a:lnTo>
                  <a:pt x="123932" y="801760"/>
                </a:lnTo>
                <a:cubicBezTo>
                  <a:pt x="124786" y="803468"/>
                  <a:pt x="126496" y="805175"/>
                  <a:pt x="129914" y="805175"/>
                </a:cubicBezTo>
                <a:cubicBezTo>
                  <a:pt x="126496" y="805175"/>
                  <a:pt x="126496" y="805175"/>
                  <a:pt x="126496" y="806029"/>
                </a:cubicBezTo>
                <a:lnTo>
                  <a:pt x="123858" y="810640"/>
                </a:lnTo>
                <a:lnTo>
                  <a:pt x="123077" y="805175"/>
                </a:lnTo>
                <a:lnTo>
                  <a:pt x="122495" y="798781"/>
                </a:lnTo>
                <a:lnTo>
                  <a:pt x="122853" y="798513"/>
                </a:lnTo>
                <a:close/>
                <a:moveTo>
                  <a:pt x="109401" y="798345"/>
                </a:moveTo>
                <a:lnTo>
                  <a:pt x="110462" y="801878"/>
                </a:lnTo>
                <a:lnTo>
                  <a:pt x="110256" y="801760"/>
                </a:lnTo>
                <a:cubicBezTo>
                  <a:pt x="109401" y="800053"/>
                  <a:pt x="109401" y="798345"/>
                  <a:pt x="109401" y="798345"/>
                </a:cubicBezTo>
                <a:close/>
                <a:moveTo>
                  <a:pt x="103419" y="798345"/>
                </a:moveTo>
                <a:lnTo>
                  <a:pt x="109401" y="798345"/>
                </a:lnTo>
                <a:cubicBezTo>
                  <a:pt x="109401" y="798345"/>
                  <a:pt x="109401" y="800053"/>
                  <a:pt x="109401" y="801760"/>
                </a:cubicBezTo>
                <a:lnTo>
                  <a:pt x="109401" y="802614"/>
                </a:lnTo>
                <a:cubicBezTo>
                  <a:pt x="109401" y="801760"/>
                  <a:pt x="109401" y="801760"/>
                  <a:pt x="109401" y="805175"/>
                </a:cubicBezTo>
                <a:cubicBezTo>
                  <a:pt x="109401" y="801760"/>
                  <a:pt x="109401" y="800053"/>
                  <a:pt x="108546" y="799199"/>
                </a:cubicBezTo>
                <a:lnTo>
                  <a:pt x="103541" y="798485"/>
                </a:lnTo>
                <a:close/>
                <a:moveTo>
                  <a:pt x="102564" y="798345"/>
                </a:moveTo>
                <a:lnTo>
                  <a:pt x="103541" y="798485"/>
                </a:lnTo>
                <a:lnTo>
                  <a:pt x="109401" y="805175"/>
                </a:lnTo>
                <a:cubicBezTo>
                  <a:pt x="109401" y="805175"/>
                  <a:pt x="109401" y="805175"/>
                  <a:pt x="108546" y="804322"/>
                </a:cubicBezTo>
                <a:lnTo>
                  <a:pt x="104776" y="800555"/>
                </a:lnTo>
                <a:lnTo>
                  <a:pt x="108744" y="805657"/>
                </a:lnTo>
                <a:lnTo>
                  <a:pt x="106831" y="805657"/>
                </a:lnTo>
                <a:lnTo>
                  <a:pt x="109221" y="812006"/>
                </a:lnTo>
                <a:cubicBezTo>
                  <a:pt x="109221" y="812006"/>
                  <a:pt x="107475" y="810319"/>
                  <a:pt x="105729" y="807789"/>
                </a:cubicBezTo>
                <a:lnTo>
                  <a:pt x="104926" y="805657"/>
                </a:lnTo>
                <a:lnTo>
                  <a:pt x="103823" y="805657"/>
                </a:lnTo>
                <a:lnTo>
                  <a:pt x="103982" y="805855"/>
                </a:lnTo>
                <a:lnTo>
                  <a:pt x="108862" y="811956"/>
                </a:lnTo>
                <a:lnTo>
                  <a:pt x="109221" y="812006"/>
                </a:lnTo>
                <a:lnTo>
                  <a:pt x="109221" y="812405"/>
                </a:lnTo>
                <a:lnTo>
                  <a:pt x="109293" y="812495"/>
                </a:lnTo>
                <a:lnTo>
                  <a:pt x="109221" y="812006"/>
                </a:lnTo>
                <a:lnTo>
                  <a:pt x="109374" y="812596"/>
                </a:lnTo>
                <a:lnTo>
                  <a:pt x="109538" y="812801"/>
                </a:lnTo>
                <a:lnTo>
                  <a:pt x="109421" y="812780"/>
                </a:lnTo>
                <a:lnTo>
                  <a:pt x="110094" y="815379"/>
                </a:lnTo>
                <a:lnTo>
                  <a:pt x="111317" y="816054"/>
                </a:lnTo>
                <a:lnTo>
                  <a:pt x="112445" y="818234"/>
                </a:lnTo>
                <a:lnTo>
                  <a:pt x="110094" y="817909"/>
                </a:lnTo>
                <a:lnTo>
                  <a:pt x="109333" y="812765"/>
                </a:lnTo>
                <a:lnTo>
                  <a:pt x="109221" y="812745"/>
                </a:lnTo>
                <a:lnTo>
                  <a:pt x="109221" y="812849"/>
                </a:lnTo>
                <a:cubicBezTo>
                  <a:pt x="109221" y="813693"/>
                  <a:pt x="109221" y="815379"/>
                  <a:pt x="109221" y="818753"/>
                </a:cubicBezTo>
                <a:lnTo>
                  <a:pt x="103189" y="818753"/>
                </a:lnTo>
                <a:lnTo>
                  <a:pt x="103189" y="819150"/>
                </a:lnTo>
                <a:lnTo>
                  <a:pt x="103134" y="818753"/>
                </a:lnTo>
                <a:lnTo>
                  <a:pt x="103117" y="818753"/>
                </a:lnTo>
                <a:lnTo>
                  <a:pt x="103188" y="819150"/>
                </a:lnTo>
                <a:lnTo>
                  <a:pt x="102691" y="818753"/>
                </a:lnTo>
                <a:lnTo>
                  <a:pt x="102236" y="818753"/>
                </a:lnTo>
                <a:lnTo>
                  <a:pt x="102040" y="818232"/>
                </a:lnTo>
                <a:lnTo>
                  <a:pt x="99219" y="815975"/>
                </a:lnTo>
                <a:lnTo>
                  <a:pt x="95909" y="813328"/>
                </a:lnTo>
                <a:lnTo>
                  <a:pt x="95537" y="814409"/>
                </a:lnTo>
                <a:lnTo>
                  <a:pt x="96242" y="818356"/>
                </a:lnTo>
                <a:lnTo>
                  <a:pt x="96967" y="818439"/>
                </a:lnTo>
                <a:lnTo>
                  <a:pt x="98822" y="817100"/>
                </a:lnTo>
                <a:lnTo>
                  <a:pt x="101374" y="818943"/>
                </a:lnTo>
                <a:lnTo>
                  <a:pt x="103188" y="819150"/>
                </a:lnTo>
                <a:lnTo>
                  <a:pt x="101661" y="819150"/>
                </a:lnTo>
                <a:lnTo>
                  <a:pt x="102394" y="819679"/>
                </a:lnTo>
                <a:cubicBezTo>
                  <a:pt x="102394" y="819679"/>
                  <a:pt x="102394" y="819679"/>
                  <a:pt x="101501" y="819679"/>
                </a:cubicBezTo>
                <a:lnTo>
                  <a:pt x="96612" y="819679"/>
                </a:lnTo>
                <a:lnTo>
                  <a:pt x="102394" y="825549"/>
                </a:lnTo>
                <a:lnTo>
                  <a:pt x="102659" y="825818"/>
                </a:lnTo>
                <a:lnTo>
                  <a:pt x="102394" y="825703"/>
                </a:lnTo>
                <a:lnTo>
                  <a:pt x="96639" y="823199"/>
                </a:lnTo>
                <a:cubicBezTo>
                  <a:pt x="95779" y="824072"/>
                  <a:pt x="95779" y="825818"/>
                  <a:pt x="95779" y="825818"/>
                </a:cubicBezTo>
                <a:lnTo>
                  <a:pt x="95140" y="818678"/>
                </a:lnTo>
                <a:lnTo>
                  <a:pt x="91878" y="820341"/>
                </a:lnTo>
                <a:lnTo>
                  <a:pt x="91203" y="818621"/>
                </a:lnTo>
                <a:lnTo>
                  <a:pt x="89298" y="813765"/>
                </a:lnTo>
                <a:lnTo>
                  <a:pt x="89347" y="813462"/>
                </a:lnTo>
                <a:lnTo>
                  <a:pt x="95125" y="818511"/>
                </a:lnTo>
                <a:lnTo>
                  <a:pt x="95091" y="818134"/>
                </a:lnTo>
                <a:lnTo>
                  <a:pt x="95250" y="818296"/>
                </a:lnTo>
                <a:lnTo>
                  <a:pt x="95250" y="817807"/>
                </a:lnTo>
                <a:lnTo>
                  <a:pt x="95044" y="817607"/>
                </a:lnTo>
                <a:lnTo>
                  <a:pt x="95091" y="818134"/>
                </a:lnTo>
                <a:lnTo>
                  <a:pt x="93200" y="816214"/>
                </a:lnTo>
                <a:lnTo>
                  <a:pt x="92618" y="815256"/>
                </a:lnTo>
                <a:lnTo>
                  <a:pt x="90085" y="812801"/>
                </a:lnTo>
                <a:lnTo>
                  <a:pt x="88920" y="812801"/>
                </a:lnTo>
                <a:lnTo>
                  <a:pt x="89298" y="813765"/>
                </a:lnTo>
                <a:lnTo>
                  <a:pt x="88504" y="818621"/>
                </a:lnTo>
                <a:lnTo>
                  <a:pt x="88504" y="813045"/>
                </a:lnTo>
                <a:lnTo>
                  <a:pt x="87750" y="815380"/>
                </a:lnTo>
                <a:lnTo>
                  <a:pt x="84773" y="810554"/>
                </a:lnTo>
                <a:lnTo>
                  <a:pt x="85033" y="810707"/>
                </a:lnTo>
                <a:lnTo>
                  <a:pt x="84211" y="809240"/>
                </a:lnTo>
                <a:lnTo>
                  <a:pt x="88504" y="811742"/>
                </a:lnTo>
                <a:lnTo>
                  <a:pt x="85480" y="810971"/>
                </a:lnTo>
                <a:lnTo>
                  <a:pt x="88504" y="812754"/>
                </a:lnTo>
                <a:lnTo>
                  <a:pt x="88504" y="812602"/>
                </a:lnTo>
                <a:cubicBezTo>
                  <a:pt x="88504" y="811742"/>
                  <a:pt x="88504" y="811742"/>
                  <a:pt x="88504" y="811742"/>
                </a:cubicBezTo>
                <a:lnTo>
                  <a:pt x="88914" y="812788"/>
                </a:lnTo>
                <a:lnTo>
                  <a:pt x="89473" y="812264"/>
                </a:lnTo>
                <a:lnTo>
                  <a:pt x="88900" y="811848"/>
                </a:lnTo>
                <a:lnTo>
                  <a:pt x="89283" y="811600"/>
                </a:lnTo>
                <a:lnTo>
                  <a:pt x="88569" y="808832"/>
                </a:lnTo>
                <a:lnTo>
                  <a:pt x="87669" y="808333"/>
                </a:lnTo>
                <a:lnTo>
                  <a:pt x="88504" y="811742"/>
                </a:lnTo>
                <a:lnTo>
                  <a:pt x="86111" y="807470"/>
                </a:lnTo>
                <a:lnTo>
                  <a:pt x="82550" y="805498"/>
                </a:lnTo>
                <a:lnTo>
                  <a:pt x="82550" y="805325"/>
                </a:lnTo>
                <a:lnTo>
                  <a:pt x="81757" y="804863"/>
                </a:lnTo>
                <a:lnTo>
                  <a:pt x="82550" y="805065"/>
                </a:lnTo>
                <a:lnTo>
                  <a:pt x="82550" y="799042"/>
                </a:lnTo>
                <a:lnTo>
                  <a:pt x="82550" y="798831"/>
                </a:lnTo>
                <a:lnTo>
                  <a:pt x="82768" y="799042"/>
                </a:lnTo>
                <a:lnTo>
                  <a:pt x="83155" y="799417"/>
                </a:lnTo>
                <a:lnTo>
                  <a:pt x="88106" y="802482"/>
                </a:lnTo>
                <a:lnTo>
                  <a:pt x="88622" y="804716"/>
                </a:lnTo>
                <a:lnTo>
                  <a:pt x="88900" y="804986"/>
                </a:lnTo>
                <a:lnTo>
                  <a:pt x="89429" y="805498"/>
                </a:lnTo>
                <a:lnTo>
                  <a:pt x="94560" y="810470"/>
                </a:lnTo>
                <a:lnTo>
                  <a:pt x="93972" y="808486"/>
                </a:lnTo>
                <a:lnTo>
                  <a:pt x="88900" y="804863"/>
                </a:lnTo>
                <a:lnTo>
                  <a:pt x="93122" y="805617"/>
                </a:lnTo>
                <a:lnTo>
                  <a:pt x="92075" y="802085"/>
                </a:lnTo>
                <a:lnTo>
                  <a:pt x="92075" y="802084"/>
                </a:lnTo>
                <a:lnTo>
                  <a:pt x="95250" y="805656"/>
                </a:lnTo>
                <a:cubicBezTo>
                  <a:pt x="95250" y="805656"/>
                  <a:pt x="95250" y="805656"/>
                  <a:pt x="95250" y="806549"/>
                </a:cubicBezTo>
                <a:lnTo>
                  <a:pt x="95250" y="811140"/>
                </a:lnTo>
                <a:lnTo>
                  <a:pt x="96309" y="812166"/>
                </a:lnTo>
                <a:lnTo>
                  <a:pt x="96059" y="812893"/>
                </a:lnTo>
                <a:lnTo>
                  <a:pt x="100208" y="813367"/>
                </a:lnTo>
                <a:lnTo>
                  <a:pt x="99373" y="811148"/>
                </a:lnTo>
                <a:lnTo>
                  <a:pt x="99220" y="811113"/>
                </a:lnTo>
                <a:lnTo>
                  <a:pt x="96331" y="806563"/>
                </a:lnTo>
                <a:lnTo>
                  <a:pt x="95251" y="805259"/>
                </a:lnTo>
                <a:lnTo>
                  <a:pt x="95251" y="804862"/>
                </a:lnTo>
                <a:lnTo>
                  <a:pt x="95251" y="801886"/>
                </a:lnTo>
                <a:lnTo>
                  <a:pt x="95251" y="798513"/>
                </a:lnTo>
                <a:lnTo>
                  <a:pt x="96124" y="804416"/>
                </a:lnTo>
                <a:cubicBezTo>
                  <a:pt x="96997" y="805259"/>
                  <a:pt x="98744" y="805259"/>
                  <a:pt x="102236" y="805259"/>
                </a:cubicBezTo>
                <a:cubicBezTo>
                  <a:pt x="102236" y="808632"/>
                  <a:pt x="102236" y="810319"/>
                  <a:pt x="103109" y="811163"/>
                </a:cubicBezTo>
                <a:lnTo>
                  <a:pt x="103921" y="811275"/>
                </a:lnTo>
                <a:lnTo>
                  <a:pt x="103279" y="805657"/>
                </a:lnTo>
                <a:lnTo>
                  <a:pt x="103188" y="805657"/>
                </a:lnTo>
                <a:lnTo>
                  <a:pt x="103188" y="804863"/>
                </a:lnTo>
                <a:lnTo>
                  <a:pt x="103188" y="804862"/>
                </a:lnTo>
                <a:lnTo>
                  <a:pt x="99862" y="802202"/>
                </a:lnTo>
                <a:lnTo>
                  <a:pt x="102236" y="805259"/>
                </a:lnTo>
                <a:cubicBezTo>
                  <a:pt x="102236" y="805259"/>
                  <a:pt x="100490" y="803572"/>
                  <a:pt x="98744" y="801886"/>
                </a:cubicBezTo>
                <a:lnTo>
                  <a:pt x="95257" y="798518"/>
                </a:lnTo>
                <a:lnTo>
                  <a:pt x="95251" y="798513"/>
                </a:lnTo>
                <a:lnTo>
                  <a:pt x="95251" y="798513"/>
                </a:lnTo>
                <a:lnTo>
                  <a:pt x="95253" y="798514"/>
                </a:lnTo>
                <a:lnTo>
                  <a:pt x="95251" y="798512"/>
                </a:lnTo>
                <a:cubicBezTo>
                  <a:pt x="95251" y="798512"/>
                  <a:pt x="95251" y="798512"/>
                  <a:pt x="102236" y="798512"/>
                </a:cubicBezTo>
                <a:lnTo>
                  <a:pt x="100406" y="800869"/>
                </a:lnTo>
                <a:lnTo>
                  <a:pt x="102197" y="801688"/>
                </a:lnTo>
                <a:lnTo>
                  <a:pt x="103188" y="804860"/>
                </a:lnTo>
                <a:lnTo>
                  <a:pt x="103188" y="802085"/>
                </a:lnTo>
                <a:lnTo>
                  <a:pt x="103188" y="801041"/>
                </a:lnTo>
                <a:lnTo>
                  <a:pt x="102236" y="798512"/>
                </a:lnTo>
                <a:lnTo>
                  <a:pt x="103188" y="799662"/>
                </a:lnTo>
                <a:lnTo>
                  <a:pt x="103188" y="798969"/>
                </a:lnTo>
                <a:close/>
                <a:moveTo>
                  <a:pt x="68263" y="797984"/>
                </a:moveTo>
                <a:lnTo>
                  <a:pt x="68898" y="798672"/>
                </a:lnTo>
                <a:lnTo>
                  <a:pt x="69240" y="799042"/>
                </a:lnTo>
                <a:lnTo>
                  <a:pt x="71438" y="801424"/>
                </a:lnTo>
                <a:cubicBezTo>
                  <a:pt x="73026" y="803143"/>
                  <a:pt x="74613" y="804863"/>
                  <a:pt x="74613" y="804863"/>
                </a:cubicBezTo>
                <a:cubicBezTo>
                  <a:pt x="71438" y="804863"/>
                  <a:pt x="71438" y="804863"/>
                  <a:pt x="71438" y="804003"/>
                </a:cubicBezTo>
                <a:lnTo>
                  <a:pt x="68822" y="799042"/>
                </a:lnTo>
                <a:lnTo>
                  <a:pt x="68585" y="798594"/>
                </a:lnTo>
                <a:close/>
                <a:moveTo>
                  <a:pt x="122410" y="797845"/>
                </a:moveTo>
                <a:lnTo>
                  <a:pt x="123077" y="798345"/>
                </a:lnTo>
                <a:lnTo>
                  <a:pt x="122430" y="798068"/>
                </a:lnTo>
                <a:close/>
                <a:moveTo>
                  <a:pt x="118726" y="796482"/>
                </a:moveTo>
                <a:lnTo>
                  <a:pt x="122430" y="798068"/>
                </a:lnTo>
                <a:lnTo>
                  <a:pt x="122471" y="798513"/>
                </a:lnTo>
                <a:lnTo>
                  <a:pt x="122495" y="798781"/>
                </a:lnTo>
                <a:lnTo>
                  <a:pt x="120120" y="800560"/>
                </a:lnTo>
                <a:lnTo>
                  <a:pt x="116533" y="798513"/>
                </a:lnTo>
                <a:lnTo>
                  <a:pt x="116239" y="798345"/>
                </a:lnTo>
                <a:close/>
                <a:moveTo>
                  <a:pt x="831779" y="796290"/>
                </a:moveTo>
                <a:lnTo>
                  <a:pt x="830859" y="797957"/>
                </a:lnTo>
                <a:cubicBezTo>
                  <a:pt x="829172" y="798830"/>
                  <a:pt x="827485" y="798830"/>
                  <a:pt x="827485" y="798830"/>
                </a:cubicBezTo>
                <a:close/>
                <a:moveTo>
                  <a:pt x="786607" y="792163"/>
                </a:moveTo>
                <a:cubicBezTo>
                  <a:pt x="779463" y="798513"/>
                  <a:pt x="793751" y="792163"/>
                  <a:pt x="786607" y="798513"/>
                </a:cubicBezTo>
                <a:cubicBezTo>
                  <a:pt x="779463" y="798513"/>
                  <a:pt x="786607" y="792163"/>
                  <a:pt x="779463" y="798513"/>
                </a:cubicBezTo>
                <a:cubicBezTo>
                  <a:pt x="786607" y="792163"/>
                  <a:pt x="786607" y="792163"/>
                  <a:pt x="786607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883"/>
                  <a:pt x="85725" y="795603"/>
                </a:cubicBezTo>
                <a:lnTo>
                  <a:pt x="88106" y="798182"/>
                </a:lnTo>
                <a:cubicBezTo>
                  <a:pt x="87313" y="797323"/>
                  <a:pt x="85725" y="795603"/>
                  <a:pt x="82550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751"/>
                  <a:pt x="85725" y="795338"/>
                </a:cubicBezTo>
                <a:lnTo>
                  <a:pt x="88106" y="797719"/>
                </a:lnTo>
                <a:cubicBezTo>
                  <a:pt x="87313" y="796926"/>
                  <a:pt x="85725" y="795338"/>
                  <a:pt x="82550" y="792163"/>
                </a:cubicBezTo>
                <a:close/>
                <a:moveTo>
                  <a:pt x="369889" y="792162"/>
                </a:moveTo>
                <a:cubicBezTo>
                  <a:pt x="369889" y="792162"/>
                  <a:pt x="369889" y="792162"/>
                  <a:pt x="369889" y="792956"/>
                </a:cubicBezTo>
                <a:lnTo>
                  <a:pt x="369889" y="796131"/>
                </a:lnTo>
                <a:lnTo>
                  <a:pt x="369889" y="798511"/>
                </a:lnTo>
                <a:lnTo>
                  <a:pt x="373063" y="796131"/>
                </a:lnTo>
                <a:cubicBezTo>
                  <a:pt x="374651" y="796925"/>
                  <a:pt x="376238" y="798512"/>
                  <a:pt x="376238" y="798512"/>
                </a:cubicBezTo>
                <a:cubicBezTo>
                  <a:pt x="376238" y="798512"/>
                  <a:pt x="376238" y="798512"/>
                  <a:pt x="375444" y="798512"/>
                </a:cubicBezTo>
                <a:lnTo>
                  <a:pt x="369889" y="798512"/>
                </a:lnTo>
                <a:cubicBezTo>
                  <a:pt x="369889" y="798512"/>
                  <a:pt x="369889" y="798512"/>
                  <a:pt x="369889" y="804862"/>
                </a:cubicBezTo>
                <a:cubicBezTo>
                  <a:pt x="369889" y="798512"/>
                  <a:pt x="369889" y="798512"/>
                  <a:pt x="361951" y="798512"/>
                </a:cubicBezTo>
                <a:cubicBezTo>
                  <a:pt x="361951" y="798512"/>
                  <a:pt x="361951" y="798512"/>
                  <a:pt x="362943" y="798512"/>
                </a:cubicBezTo>
                <a:lnTo>
                  <a:pt x="366912" y="798512"/>
                </a:lnTo>
                <a:lnTo>
                  <a:pt x="369888" y="798512"/>
                </a:lnTo>
                <a:lnTo>
                  <a:pt x="369888" y="798512"/>
                </a:lnTo>
                <a:lnTo>
                  <a:pt x="366912" y="797718"/>
                </a:lnTo>
                <a:cubicBezTo>
                  <a:pt x="367905" y="796925"/>
                  <a:pt x="369889" y="795337"/>
                  <a:pt x="369889" y="792162"/>
                </a:cubicBezTo>
                <a:close/>
                <a:moveTo>
                  <a:pt x="361951" y="792162"/>
                </a:moveTo>
                <a:cubicBezTo>
                  <a:pt x="361951" y="792162"/>
                  <a:pt x="361951" y="798512"/>
                  <a:pt x="361951" y="798512"/>
                </a:cubicBezTo>
                <a:cubicBezTo>
                  <a:pt x="361951" y="792162"/>
                  <a:pt x="355601" y="792162"/>
                  <a:pt x="361951" y="792162"/>
                </a:cubicBezTo>
                <a:close/>
                <a:moveTo>
                  <a:pt x="112302" y="791929"/>
                </a:moveTo>
                <a:lnTo>
                  <a:pt x="114719" y="792274"/>
                </a:lnTo>
                <a:lnTo>
                  <a:pt x="112820" y="793222"/>
                </a:lnTo>
                <a:close/>
                <a:moveTo>
                  <a:pt x="115435" y="791916"/>
                </a:moveTo>
                <a:lnTo>
                  <a:pt x="116239" y="798345"/>
                </a:lnTo>
                <a:cubicBezTo>
                  <a:pt x="116239" y="794930"/>
                  <a:pt x="116239" y="793222"/>
                  <a:pt x="115384" y="792368"/>
                </a:cubicBezTo>
                <a:lnTo>
                  <a:pt x="114719" y="792274"/>
                </a:lnTo>
                <a:close/>
                <a:moveTo>
                  <a:pt x="923397" y="791845"/>
                </a:moveTo>
                <a:lnTo>
                  <a:pt x="922338" y="792920"/>
                </a:lnTo>
                <a:lnTo>
                  <a:pt x="920817" y="794464"/>
                </a:lnTo>
                <a:lnTo>
                  <a:pt x="916829" y="798513"/>
                </a:lnTo>
                <a:lnTo>
                  <a:pt x="916517" y="798830"/>
                </a:lnTo>
                <a:lnTo>
                  <a:pt x="916562" y="798513"/>
                </a:lnTo>
                <a:lnTo>
                  <a:pt x="917377" y="792718"/>
                </a:lnTo>
                <a:lnTo>
                  <a:pt x="922338" y="791999"/>
                </a:lnTo>
                <a:close/>
                <a:moveTo>
                  <a:pt x="840979" y="791845"/>
                </a:moveTo>
                <a:cubicBezTo>
                  <a:pt x="840979" y="795338"/>
                  <a:pt x="840979" y="795338"/>
                  <a:pt x="840979" y="794464"/>
                </a:cubicBezTo>
                <a:lnTo>
                  <a:pt x="840979" y="795338"/>
                </a:lnTo>
                <a:lnTo>
                  <a:pt x="840979" y="797957"/>
                </a:lnTo>
                <a:lnTo>
                  <a:pt x="840979" y="798592"/>
                </a:lnTo>
                <a:lnTo>
                  <a:pt x="841179" y="798552"/>
                </a:lnTo>
                <a:lnTo>
                  <a:pt x="841024" y="798345"/>
                </a:lnTo>
                <a:lnTo>
                  <a:pt x="841274" y="798533"/>
                </a:lnTo>
                <a:lnTo>
                  <a:pt x="841376" y="798512"/>
                </a:lnTo>
                <a:lnTo>
                  <a:pt x="841351" y="798591"/>
                </a:lnTo>
                <a:lnTo>
                  <a:pt x="841375" y="798608"/>
                </a:lnTo>
                <a:lnTo>
                  <a:pt x="844443" y="800906"/>
                </a:lnTo>
                <a:lnTo>
                  <a:pt x="847638" y="798512"/>
                </a:lnTo>
                <a:lnTo>
                  <a:pt x="847712" y="798457"/>
                </a:lnTo>
                <a:lnTo>
                  <a:pt x="847861" y="798345"/>
                </a:lnTo>
                <a:lnTo>
                  <a:pt x="847719" y="798487"/>
                </a:lnTo>
                <a:lnTo>
                  <a:pt x="847694" y="798512"/>
                </a:lnTo>
                <a:lnTo>
                  <a:pt x="841375" y="804825"/>
                </a:lnTo>
                <a:lnTo>
                  <a:pt x="841025" y="805174"/>
                </a:lnTo>
                <a:lnTo>
                  <a:pt x="841375" y="804708"/>
                </a:lnTo>
                <a:lnTo>
                  <a:pt x="843588" y="801760"/>
                </a:lnTo>
                <a:lnTo>
                  <a:pt x="841375" y="798813"/>
                </a:lnTo>
                <a:lnTo>
                  <a:pt x="841309" y="798725"/>
                </a:lnTo>
                <a:lnTo>
                  <a:pt x="840384" y="801687"/>
                </a:lnTo>
                <a:lnTo>
                  <a:pt x="836508" y="803459"/>
                </a:lnTo>
                <a:lnTo>
                  <a:pt x="834850" y="805175"/>
                </a:lnTo>
                <a:lnTo>
                  <a:pt x="835041" y="805175"/>
                </a:lnTo>
                <a:lnTo>
                  <a:pt x="841024" y="805175"/>
                </a:lnTo>
                <a:lnTo>
                  <a:pt x="838460" y="807737"/>
                </a:lnTo>
                <a:cubicBezTo>
                  <a:pt x="835896" y="810298"/>
                  <a:pt x="834186" y="812006"/>
                  <a:pt x="834186" y="812006"/>
                </a:cubicBezTo>
                <a:lnTo>
                  <a:pt x="834186" y="810298"/>
                </a:lnTo>
                <a:lnTo>
                  <a:pt x="834186" y="808591"/>
                </a:lnTo>
                <a:lnTo>
                  <a:pt x="834186" y="805863"/>
                </a:lnTo>
                <a:lnTo>
                  <a:pt x="833472" y="806602"/>
                </a:lnTo>
                <a:lnTo>
                  <a:pt x="830768" y="812006"/>
                </a:lnTo>
                <a:lnTo>
                  <a:pt x="830605" y="812331"/>
                </a:lnTo>
                <a:lnTo>
                  <a:pt x="827682" y="812596"/>
                </a:lnTo>
                <a:lnTo>
                  <a:pt x="827485" y="812800"/>
                </a:lnTo>
                <a:lnTo>
                  <a:pt x="827593" y="812605"/>
                </a:lnTo>
                <a:lnTo>
                  <a:pt x="827511" y="812612"/>
                </a:lnTo>
                <a:lnTo>
                  <a:pt x="827485" y="812800"/>
                </a:lnTo>
                <a:lnTo>
                  <a:pt x="827485" y="812614"/>
                </a:lnTo>
                <a:lnTo>
                  <a:pt x="827217" y="812639"/>
                </a:lnTo>
                <a:lnTo>
                  <a:pt x="827088" y="812800"/>
                </a:lnTo>
                <a:lnTo>
                  <a:pt x="827159" y="812644"/>
                </a:lnTo>
                <a:lnTo>
                  <a:pt x="826665" y="812689"/>
                </a:lnTo>
                <a:lnTo>
                  <a:pt x="827349" y="812006"/>
                </a:lnTo>
                <a:lnTo>
                  <a:pt x="827485" y="811870"/>
                </a:lnTo>
                <a:lnTo>
                  <a:pt x="827485" y="808434"/>
                </a:lnTo>
                <a:lnTo>
                  <a:pt x="827485" y="806688"/>
                </a:lnTo>
                <a:cubicBezTo>
                  <a:pt x="827485" y="805815"/>
                  <a:pt x="827485" y="805815"/>
                  <a:pt x="827485" y="805815"/>
                </a:cubicBezTo>
                <a:lnTo>
                  <a:pt x="830389" y="805815"/>
                </a:lnTo>
                <a:lnTo>
                  <a:pt x="833129" y="804959"/>
                </a:lnTo>
                <a:lnTo>
                  <a:pt x="831533" y="803720"/>
                </a:lnTo>
                <a:lnTo>
                  <a:pt x="834232" y="798830"/>
                </a:lnTo>
                <a:cubicBezTo>
                  <a:pt x="840979" y="798830"/>
                  <a:pt x="834232" y="798830"/>
                  <a:pt x="840979" y="791845"/>
                </a:cubicBezTo>
                <a:close/>
                <a:moveTo>
                  <a:pt x="834232" y="791845"/>
                </a:moveTo>
                <a:cubicBezTo>
                  <a:pt x="834232" y="791845"/>
                  <a:pt x="834232" y="793591"/>
                  <a:pt x="833389" y="795338"/>
                </a:cubicBezTo>
                <a:lnTo>
                  <a:pt x="831779" y="796290"/>
                </a:lnTo>
                <a:close/>
                <a:moveTo>
                  <a:pt x="834232" y="791845"/>
                </a:moveTo>
                <a:cubicBezTo>
                  <a:pt x="834232" y="798830"/>
                  <a:pt x="834232" y="798830"/>
                  <a:pt x="840979" y="791845"/>
                </a:cubicBezTo>
                <a:cubicBezTo>
                  <a:pt x="834232" y="798830"/>
                  <a:pt x="834232" y="798830"/>
                  <a:pt x="834232" y="798830"/>
                </a:cubicBezTo>
                <a:lnTo>
                  <a:pt x="834232" y="797957"/>
                </a:lnTo>
                <a:lnTo>
                  <a:pt x="834232" y="792718"/>
                </a:lnTo>
                <a:cubicBezTo>
                  <a:pt x="834232" y="791845"/>
                  <a:pt x="834232" y="791845"/>
                  <a:pt x="834232" y="791845"/>
                </a:cubicBezTo>
                <a:close/>
                <a:moveTo>
                  <a:pt x="779486" y="791515"/>
                </a:moveTo>
                <a:cubicBezTo>
                  <a:pt x="779486" y="791515"/>
                  <a:pt x="779486" y="791515"/>
                  <a:pt x="780341" y="791515"/>
                </a:cubicBezTo>
                <a:lnTo>
                  <a:pt x="782905" y="791515"/>
                </a:lnTo>
                <a:cubicBezTo>
                  <a:pt x="784614" y="791515"/>
                  <a:pt x="786323" y="791515"/>
                  <a:pt x="786323" y="791515"/>
                </a:cubicBezTo>
                <a:lnTo>
                  <a:pt x="785282" y="792295"/>
                </a:lnTo>
                <a:lnTo>
                  <a:pt x="785813" y="792162"/>
                </a:lnTo>
                <a:cubicBezTo>
                  <a:pt x="779463" y="798512"/>
                  <a:pt x="779463" y="798512"/>
                  <a:pt x="779463" y="798512"/>
                </a:cubicBezTo>
                <a:lnTo>
                  <a:pt x="782270" y="793600"/>
                </a:lnTo>
                <a:close/>
                <a:moveTo>
                  <a:pt x="341880" y="791515"/>
                </a:moveTo>
                <a:cubicBezTo>
                  <a:pt x="348717" y="798345"/>
                  <a:pt x="348717" y="798345"/>
                  <a:pt x="348717" y="798345"/>
                </a:cubicBezTo>
                <a:cubicBezTo>
                  <a:pt x="348717" y="791515"/>
                  <a:pt x="348717" y="798345"/>
                  <a:pt x="341880" y="791515"/>
                </a:cubicBezTo>
                <a:close/>
                <a:moveTo>
                  <a:pt x="116239" y="791515"/>
                </a:moveTo>
                <a:cubicBezTo>
                  <a:pt x="119658" y="794930"/>
                  <a:pt x="121368" y="796637"/>
                  <a:pt x="122222" y="797491"/>
                </a:cubicBezTo>
                <a:lnTo>
                  <a:pt x="122393" y="797662"/>
                </a:lnTo>
                <a:lnTo>
                  <a:pt x="122410" y="797845"/>
                </a:lnTo>
                <a:lnTo>
                  <a:pt x="119658" y="795784"/>
                </a:lnTo>
                <a:lnTo>
                  <a:pt x="118726" y="796482"/>
                </a:lnTo>
                <a:lnTo>
                  <a:pt x="117094" y="795784"/>
                </a:lnTo>
                <a:cubicBezTo>
                  <a:pt x="116239" y="794930"/>
                  <a:pt x="116239" y="794930"/>
                  <a:pt x="116239" y="798345"/>
                </a:cubicBezTo>
                <a:lnTo>
                  <a:pt x="115644" y="791812"/>
                </a:lnTo>
                <a:close/>
                <a:moveTo>
                  <a:pt x="115384" y="791515"/>
                </a:moveTo>
                <a:lnTo>
                  <a:pt x="115617" y="791515"/>
                </a:lnTo>
                <a:lnTo>
                  <a:pt x="115644" y="791812"/>
                </a:lnTo>
                <a:lnTo>
                  <a:pt x="115435" y="791916"/>
                </a:lnTo>
                <a:close/>
                <a:moveTo>
                  <a:pt x="109401" y="791515"/>
                </a:moveTo>
                <a:cubicBezTo>
                  <a:pt x="109401" y="791515"/>
                  <a:pt x="109401" y="791515"/>
                  <a:pt x="110256" y="791515"/>
                </a:cubicBezTo>
                <a:lnTo>
                  <a:pt x="112136" y="791515"/>
                </a:lnTo>
                <a:lnTo>
                  <a:pt x="112302" y="791929"/>
                </a:lnTo>
                <a:close/>
                <a:moveTo>
                  <a:pt x="102564" y="791515"/>
                </a:moveTo>
                <a:cubicBezTo>
                  <a:pt x="102564" y="791515"/>
                  <a:pt x="109401" y="798345"/>
                  <a:pt x="109401" y="798345"/>
                </a:cubicBezTo>
                <a:cubicBezTo>
                  <a:pt x="102564" y="798345"/>
                  <a:pt x="102564" y="791515"/>
                  <a:pt x="102564" y="791515"/>
                </a:cubicBezTo>
                <a:close/>
                <a:moveTo>
                  <a:pt x="99145" y="791515"/>
                </a:moveTo>
                <a:lnTo>
                  <a:pt x="102564" y="791515"/>
                </a:lnTo>
                <a:cubicBezTo>
                  <a:pt x="102564" y="794930"/>
                  <a:pt x="102564" y="796637"/>
                  <a:pt x="103419" y="798345"/>
                </a:cubicBezTo>
                <a:cubicBezTo>
                  <a:pt x="102564" y="798345"/>
                  <a:pt x="102564" y="798345"/>
                  <a:pt x="102564" y="798345"/>
                </a:cubicBezTo>
                <a:cubicBezTo>
                  <a:pt x="102564" y="794930"/>
                  <a:pt x="100855" y="793222"/>
                  <a:pt x="99145" y="791515"/>
                </a:cubicBezTo>
                <a:close/>
                <a:moveTo>
                  <a:pt x="61913" y="791104"/>
                </a:moveTo>
                <a:cubicBezTo>
                  <a:pt x="68263" y="797984"/>
                  <a:pt x="68263" y="797984"/>
                  <a:pt x="61913" y="797984"/>
                </a:cubicBezTo>
                <a:cubicBezTo>
                  <a:pt x="61913" y="791104"/>
                  <a:pt x="61913" y="791104"/>
                  <a:pt x="61913" y="791104"/>
                </a:cubicBezTo>
                <a:close/>
                <a:moveTo>
                  <a:pt x="61913" y="791104"/>
                </a:moveTo>
                <a:cubicBezTo>
                  <a:pt x="61913" y="791104"/>
                  <a:pt x="61913" y="791104"/>
                  <a:pt x="62707" y="791104"/>
                </a:cubicBezTo>
                <a:lnTo>
                  <a:pt x="67469" y="791104"/>
                </a:lnTo>
                <a:cubicBezTo>
                  <a:pt x="68263" y="791104"/>
                  <a:pt x="68263" y="791104"/>
                  <a:pt x="68263" y="791104"/>
                </a:cubicBezTo>
                <a:cubicBezTo>
                  <a:pt x="68263" y="794544"/>
                  <a:pt x="68263" y="794544"/>
                  <a:pt x="68263" y="792824"/>
                </a:cubicBezTo>
                <a:lnTo>
                  <a:pt x="68263" y="793684"/>
                </a:lnTo>
                <a:lnTo>
                  <a:pt x="68263" y="797124"/>
                </a:lnTo>
                <a:cubicBezTo>
                  <a:pt x="68263" y="797984"/>
                  <a:pt x="68263" y="797984"/>
                  <a:pt x="68263" y="797984"/>
                </a:cubicBezTo>
                <a:cubicBezTo>
                  <a:pt x="68263" y="797984"/>
                  <a:pt x="68263" y="791104"/>
                  <a:pt x="61913" y="791104"/>
                </a:cubicBezTo>
                <a:close/>
                <a:moveTo>
                  <a:pt x="114100" y="789377"/>
                </a:moveTo>
                <a:lnTo>
                  <a:pt x="115555" y="790832"/>
                </a:lnTo>
                <a:lnTo>
                  <a:pt x="115384" y="790661"/>
                </a:lnTo>
                <a:close/>
                <a:moveTo>
                  <a:pt x="734276" y="788864"/>
                </a:moveTo>
                <a:lnTo>
                  <a:pt x="731950" y="791187"/>
                </a:lnTo>
                <a:lnTo>
                  <a:pt x="731950" y="791187"/>
                </a:lnTo>
                <a:close/>
                <a:moveTo>
                  <a:pt x="736409" y="786733"/>
                </a:moveTo>
                <a:lnTo>
                  <a:pt x="734276" y="788864"/>
                </a:lnTo>
                <a:lnTo>
                  <a:pt x="735041" y="788099"/>
                </a:lnTo>
                <a:close/>
                <a:moveTo>
                  <a:pt x="112023" y="786555"/>
                </a:moveTo>
                <a:lnTo>
                  <a:pt x="112713" y="787202"/>
                </a:lnTo>
                <a:lnTo>
                  <a:pt x="112807" y="787114"/>
                </a:lnTo>
                <a:close/>
                <a:moveTo>
                  <a:pt x="95726" y="786547"/>
                </a:moveTo>
                <a:lnTo>
                  <a:pt x="97191" y="787611"/>
                </a:lnTo>
                <a:lnTo>
                  <a:pt x="99145" y="791515"/>
                </a:lnTo>
                <a:lnTo>
                  <a:pt x="96581" y="791515"/>
                </a:lnTo>
                <a:cubicBezTo>
                  <a:pt x="95726" y="791515"/>
                  <a:pt x="95726" y="791515"/>
                  <a:pt x="95726" y="791515"/>
                </a:cubicBezTo>
                <a:cubicBezTo>
                  <a:pt x="95726" y="788099"/>
                  <a:pt x="95726" y="788099"/>
                  <a:pt x="95726" y="788099"/>
                </a:cubicBezTo>
                <a:lnTo>
                  <a:pt x="95726" y="787246"/>
                </a:lnTo>
                <a:close/>
                <a:moveTo>
                  <a:pt x="63044" y="785450"/>
                </a:moveTo>
                <a:lnTo>
                  <a:pt x="65954" y="788603"/>
                </a:lnTo>
                <a:lnTo>
                  <a:pt x="65088" y="787665"/>
                </a:lnTo>
                <a:close/>
                <a:moveTo>
                  <a:pt x="882049" y="785329"/>
                </a:moveTo>
                <a:lnTo>
                  <a:pt x="881857" y="785427"/>
                </a:lnTo>
                <a:lnTo>
                  <a:pt x="881857" y="785614"/>
                </a:lnTo>
                <a:lnTo>
                  <a:pt x="881857" y="791624"/>
                </a:lnTo>
                <a:lnTo>
                  <a:pt x="882049" y="791515"/>
                </a:lnTo>
                <a:cubicBezTo>
                  <a:pt x="878630" y="794930"/>
                  <a:pt x="878630" y="794930"/>
                  <a:pt x="879485" y="794930"/>
                </a:cubicBezTo>
                <a:lnTo>
                  <a:pt x="880184" y="795861"/>
                </a:lnTo>
                <a:lnTo>
                  <a:pt x="879485" y="797491"/>
                </a:lnTo>
                <a:cubicBezTo>
                  <a:pt x="880340" y="798345"/>
                  <a:pt x="882049" y="798345"/>
                  <a:pt x="882049" y="798345"/>
                </a:cubicBezTo>
                <a:lnTo>
                  <a:pt x="876301" y="799165"/>
                </a:lnTo>
                <a:lnTo>
                  <a:pt x="876301" y="800100"/>
                </a:lnTo>
                <a:lnTo>
                  <a:pt x="875938" y="800100"/>
                </a:lnTo>
                <a:lnTo>
                  <a:pt x="875212" y="805175"/>
                </a:lnTo>
                <a:cubicBezTo>
                  <a:pt x="875212" y="805175"/>
                  <a:pt x="875212" y="798345"/>
                  <a:pt x="882049" y="798345"/>
                </a:cubicBezTo>
                <a:lnTo>
                  <a:pt x="880184" y="795861"/>
                </a:lnTo>
                <a:lnTo>
                  <a:pt x="882049" y="791515"/>
                </a:lnTo>
                <a:cubicBezTo>
                  <a:pt x="882049" y="791515"/>
                  <a:pt x="882049" y="791515"/>
                  <a:pt x="882049" y="790661"/>
                </a:cubicBezTo>
                <a:close/>
                <a:moveTo>
                  <a:pt x="930276" y="784860"/>
                </a:moveTo>
                <a:cubicBezTo>
                  <a:pt x="926836" y="784860"/>
                  <a:pt x="925117" y="786606"/>
                  <a:pt x="924257" y="788353"/>
                </a:cubicBezTo>
                <a:lnTo>
                  <a:pt x="923397" y="791845"/>
                </a:lnTo>
                <a:lnTo>
                  <a:pt x="924257" y="785733"/>
                </a:lnTo>
                <a:cubicBezTo>
                  <a:pt x="925117" y="784860"/>
                  <a:pt x="926836" y="784860"/>
                  <a:pt x="930276" y="784860"/>
                </a:cubicBezTo>
                <a:close/>
                <a:moveTo>
                  <a:pt x="930276" y="784860"/>
                </a:moveTo>
                <a:cubicBezTo>
                  <a:pt x="923397" y="791845"/>
                  <a:pt x="923397" y="791845"/>
                  <a:pt x="923397" y="791845"/>
                </a:cubicBezTo>
                <a:lnTo>
                  <a:pt x="923397" y="791845"/>
                </a:lnTo>
                <a:close/>
                <a:moveTo>
                  <a:pt x="930276" y="784860"/>
                </a:moveTo>
                <a:cubicBezTo>
                  <a:pt x="930276" y="791845"/>
                  <a:pt x="930276" y="791845"/>
                  <a:pt x="923397" y="791845"/>
                </a:cubicBezTo>
                <a:cubicBezTo>
                  <a:pt x="923397" y="791845"/>
                  <a:pt x="930276" y="791845"/>
                  <a:pt x="930276" y="784860"/>
                </a:cubicBezTo>
                <a:close/>
                <a:moveTo>
                  <a:pt x="110124" y="784774"/>
                </a:moveTo>
                <a:lnTo>
                  <a:pt x="111003" y="785598"/>
                </a:lnTo>
                <a:lnTo>
                  <a:pt x="113129" y="786812"/>
                </a:lnTo>
                <a:lnTo>
                  <a:pt x="114694" y="785345"/>
                </a:lnTo>
                <a:close/>
                <a:moveTo>
                  <a:pt x="833015" y="784754"/>
                </a:moveTo>
                <a:lnTo>
                  <a:pt x="830263" y="788194"/>
                </a:lnTo>
                <a:cubicBezTo>
                  <a:pt x="828676" y="790179"/>
                  <a:pt x="827088" y="792163"/>
                  <a:pt x="827088" y="792163"/>
                </a:cubicBezTo>
                <a:cubicBezTo>
                  <a:pt x="830263" y="788194"/>
                  <a:pt x="831850" y="786210"/>
                  <a:pt x="832644" y="785217"/>
                </a:cubicBezTo>
                <a:close/>
                <a:moveTo>
                  <a:pt x="820739" y="784754"/>
                </a:moveTo>
                <a:lnTo>
                  <a:pt x="820739" y="788194"/>
                </a:lnTo>
                <a:lnTo>
                  <a:pt x="820739" y="791633"/>
                </a:lnTo>
                <a:lnTo>
                  <a:pt x="823913" y="788194"/>
                </a:lnTo>
                <a:cubicBezTo>
                  <a:pt x="825501" y="786474"/>
                  <a:pt x="827088" y="784754"/>
                  <a:pt x="827088" y="784754"/>
                </a:cubicBezTo>
                <a:cubicBezTo>
                  <a:pt x="827088" y="784754"/>
                  <a:pt x="827088" y="784754"/>
                  <a:pt x="826294" y="784754"/>
                </a:cubicBezTo>
                <a:close/>
                <a:moveTo>
                  <a:pt x="875212" y="784684"/>
                </a:moveTo>
                <a:lnTo>
                  <a:pt x="875068" y="785832"/>
                </a:lnTo>
                <a:lnTo>
                  <a:pt x="873289" y="789487"/>
                </a:lnTo>
                <a:lnTo>
                  <a:pt x="874457" y="790718"/>
                </a:lnTo>
                <a:lnTo>
                  <a:pt x="874357" y="791515"/>
                </a:lnTo>
                <a:lnTo>
                  <a:pt x="873502" y="792490"/>
                </a:lnTo>
                <a:lnTo>
                  <a:pt x="869229" y="794930"/>
                </a:lnTo>
                <a:cubicBezTo>
                  <a:pt x="868374" y="796637"/>
                  <a:pt x="868374" y="798345"/>
                  <a:pt x="868374" y="798345"/>
                </a:cubicBezTo>
                <a:lnTo>
                  <a:pt x="868374" y="797491"/>
                </a:lnTo>
                <a:lnTo>
                  <a:pt x="868374" y="794930"/>
                </a:lnTo>
                <a:lnTo>
                  <a:pt x="868374" y="792368"/>
                </a:lnTo>
                <a:lnTo>
                  <a:pt x="868374" y="791515"/>
                </a:lnTo>
                <a:cubicBezTo>
                  <a:pt x="868374" y="791515"/>
                  <a:pt x="868374" y="791515"/>
                  <a:pt x="875212" y="784684"/>
                </a:cubicBezTo>
                <a:close/>
                <a:moveTo>
                  <a:pt x="738460" y="784684"/>
                </a:moveTo>
                <a:lnTo>
                  <a:pt x="736409" y="786733"/>
                </a:lnTo>
                <a:lnTo>
                  <a:pt x="737605" y="785538"/>
                </a:lnTo>
                <a:cubicBezTo>
                  <a:pt x="738460" y="784684"/>
                  <a:pt x="738460" y="784684"/>
                  <a:pt x="738460" y="784684"/>
                </a:cubicBezTo>
                <a:close/>
                <a:moveTo>
                  <a:pt x="116239" y="784684"/>
                </a:moveTo>
                <a:cubicBezTo>
                  <a:pt x="116239" y="784684"/>
                  <a:pt x="123077" y="784684"/>
                  <a:pt x="123077" y="791515"/>
                </a:cubicBezTo>
                <a:cubicBezTo>
                  <a:pt x="123077" y="791515"/>
                  <a:pt x="121368" y="789807"/>
                  <a:pt x="119658" y="788099"/>
                </a:cubicBezTo>
                <a:lnTo>
                  <a:pt x="118290" y="786733"/>
                </a:lnTo>
                <a:lnTo>
                  <a:pt x="117094" y="785538"/>
                </a:lnTo>
                <a:cubicBezTo>
                  <a:pt x="116239" y="784684"/>
                  <a:pt x="116239" y="784684"/>
                  <a:pt x="116239" y="784684"/>
                </a:cubicBezTo>
                <a:close/>
                <a:moveTo>
                  <a:pt x="109401" y="784684"/>
                </a:moveTo>
                <a:cubicBezTo>
                  <a:pt x="112820" y="788099"/>
                  <a:pt x="114530" y="789807"/>
                  <a:pt x="115384" y="791515"/>
                </a:cubicBezTo>
                <a:lnTo>
                  <a:pt x="112136" y="791515"/>
                </a:lnTo>
                <a:close/>
                <a:moveTo>
                  <a:pt x="109401" y="784684"/>
                </a:moveTo>
                <a:lnTo>
                  <a:pt x="114100" y="789377"/>
                </a:lnTo>
                <a:lnTo>
                  <a:pt x="112820" y="788099"/>
                </a:lnTo>
                <a:cubicBezTo>
                  <a:pt x="111111" y="786392"/>
                  <a:pt x="109401" y="784684"/>
                  <a:pt x="109401" y="784684"/>
                </a:cubicBezTo>
                <a:close/>
                <a:moveTo>
                  <a:pt x="95726" y="784684"/>
                </a:moveTo>
                <a:cubicBezTo>
                  <a:pt x="102564" y="784684"/>
                  <a:pt x="102564" y="791515"/>
                  <a:pt x="102564" y="791515"/>
                </a:cubicBezTo>
                <a:lnTo>
                  <a:pt x="97191" y="787611"/>
                </a:lnTo>
                <a:close/>
                <a:moveTo>
                  <a:pt x="875962" y="784497"/>
                </a:moveTo>
                <a:lnTo>
                  <a:pt x="875827" y="784684"/>
                </a:lnTo>
                <a:lnTo>
                  <a:pt x="875212" y="785537"/>
                </a:lnTo>
                <a:lnTo>
                  <a:pt x="875212" y="784684"/>
                </a:lnTo>
                <a:close/>
                <a:moveTo>
                  <a:pt x="68480" y="784446"/>
                </a:moveTo>
                <a:lnTo>
                  <a:pt x="74167" y="790244"/>
                </a:lnTo>
                <a:lnTo>
                  <a:pt x="74613" y="790699"/>
                </a:lnTo>
                <a:lnTo>
                  <a:pt x="75010" y="791104"/>
                </a:lnTo>
                <a:lnTo>
                  <a:pt x="74613" y="790700"/>
                </a:lnTo>
                <a:lnTo>
                  <a:pt x="71637" y="787665"/>
                </a:lnTo>
                <a:close/>
                <a:moveTo>
                  <a:pt x="1025526" y="784225"/>
                </a:moveTo>
                <a:cubicBezTo>
                  <a:pt x="1025526" y="791104"/>
                  <a:pt x="1025526" y="791104"/>
                  <a:pt x="1025526" y="791104"/>
                </a:cubicBezTo>
                <a:lnTo>
                  <a:pt x="1022969" y="795953"/>
                </a:lnTo>
                <a:lnTo>
                  <a:pt x="1025526" y="794227"/>
                </a:lnTo>
                <a:lnTo>
                  <a:pt x="1027113" y="793155"/>
                </a:lnTo>
                <a:cubicBezTo>
                  <a:pt x="1027907" y="792262"/>
                  <a:pt x="1028304" y="791816"/>
                  <a:pt x="1028106" y="792485"/>
                </a:cubicBezTo>
                <a:lnTo>
                  <a:pt x="1027068" y="794911"/>
                </a:lnTo>
                <a:lnTo>
                  <a:pt x="1031876" y="792163"/>
                </a:lnTo>
                <a:cubicBezTo>
                  <a:pt x="1031876" y="792163"/>
                  <a:pt x="1025526" y="798513"/>
                  <a:pt x="1025526" y="798513"/>
                </a:cubicBezTo>
                <a:cubicBezTo>
                  <a:pt x="1025526" y="798513"/>
                  <a:pt x="1025526" y="798513"/>
                  <a:pt x="1024732" y="798513"/>
                </a:cubicBezTo>
                <a:lnTo>
                  <a:pt x="1020642" y="798513"/>
                </a:lnTo>
                <a:lnTo>
                  <a:pt x="1021557" y="798844"/>
                </a:lnTo>
                <a:lnTo>
                  <a:pt x="1020404" y="801758"/>
                </a:lnTo>
                <a:lnTo>
                  <a:pt x="1021061" y="802812"/>
                </a:lnTo>
                <a:lnTo>
                  <a:pt x="1019811" y="807226"/>
                </a:lnTo>
                <a:lnTo>
                  <a:pt x="1018589" y="805657"/>
                </a:lnTo>
                <a:lnTo>
                  <a:pt x="1018348" y="805657"/>
                </a:lnTo>
                <a:lnTo>
                  <a:pt x="1017489" y="812271"/>
                </a:lnTo>
                <a:lnTo>
                  <a:pt x="1017008" y="812800"/>
                </a:lnTo>
                <a:lnTo>
                  <a:pt x="1013293" y="816888"/>
                </a:lnTo>
                <a:lnTo>
                  <a:pt x="1012371" y="814817"/>
                </a:lnTo>
                <a:lnTo>
                  <a:pt x="1012082" y="814167"/>
                </a:lnTo>
                <a:lnTo>
                  <a:pt x="1011521" y="818753"/>
                </a:lnTo>
                <a:lnTo>
                  <a:pt x="1011238" y="819083"/>
                </a:lnTo>
                <a:lnTo>
                  <a:pt x="1011238" y="819150"/>
                </a:lnTo>
                <a:lnTo>
                  <a:pt x="1011222" y="819102"/>
                </a:lnTo>
                <a:lnTo>
                  <a:pt x="1005568" y="825698"/>
                </a:lnTo>
                <a:cubicBezTo>
                  <a:pt x="1008970" y="825698"/>
                  <a:pt x="1010670" y="825698"/>
                  <a:pt x="1010670" y="825698"/>
                </a:cubicBezTo>
                <a:lnTo>
                  <a:pt x="1011238" y="825698"/>
                </a:lnTo>
                <a:lnTo>
                  <a:pt x="1011238" y="825500"/>
                </a:lnTo>
                <a:lnTo>
                  <a:pt x="1011304" y="825698"/>
                </a:lnTo>
                <a:lnTo>
                  <a:pt x="1011521" y="825698"/>
                </a:lnTo>
                <a:cubicBezTo>
                  <a:pt x="1012371" y="825698"/>
                  <a:pt x="1012371" y="825698"/>
                  <a:pt x="1012371" y="825698"/>
                </a:cubicBezTo>
                <a:cubicBezTo>
                  <a:pt x="1012371" y="822225"/>
                  <a:pt x="1012371" y="820489"/>
                  <a:pt x="1013222" y="818753"/>
                </a:cubicBezTo>
                <a:lnTo>
                  <a:pt x="1013505" y="818422"/>
                </a:lnTo>
                <a:lnTo>
                  <a:pt x="1012371" y="818786"/>
                </a:lnTo>
                <a:lnTo>
                  <a:pt x="1012323" y="818802"/>
                </a:lnTo>
                <a:lnTo>
                  <a:pt x="1011238" y="819150"/>
                </a:lnTo>
                <a:lnTo>
                  <a:pt x="1012371" y="817903"/>
                </a:lnTo>
                <a:lnTo>
                  <a:pt x="1013293" y="816888"/>
                </a:lnTo>
                <a:lnTo>
                  <a:pt x="1013815" y="818061"/>
                </a:lnTo>
                <a:lnTo>
                  <a:pt x="1018324" y="812800"/>
                </a:lnTo>
                <a:lnTo>
                  <a:pt x="1019175" y="811808"/>
                </a:lnTo>
                <a:lnTo>
                  <a:pt x="1018446" y="812800"/>
                </a:lnTo>
                <a:lnTo>
                  <a:pt x="1016623" y="815280"/>
                </a:lnTo>
                <a:lnTo>
                  <a:pt x="1017491" y="816461"/>
                </a:lnTo>
                <a:lnTo>
                  <a:pt x="1018721" y="812800"/>
                </a:lnTo>
                <a:lnTo>
                  <a:pt x="1018147" y="817354"/>
                </a:lnTo>
                <a:lnTo>
                  <a:pt x="1019175" y="818753"/>
                </a:lnTo>
                <a:lnTo>
                  <a:pt x="1015438" y="822567"/>
                </a:lnTo>
                <a:lnTo>
                  <a:pt x="1015320" y="822920"/>
                </a:lnTo>
                <a:lnTo>
                  <a:pt x="1013959" y="826969"/>
                </a:lnTo>
                <a:lnTo>
                  <a:pt x="1012768" y="827137"/>
                </a:lnTo>
                <a:lnTo>
                  <a:pt x="1012598" y="828319"/>
                </a:lnTo>
                <a:lnTo>
                  <a:pt x="1013658" y="827865"/>
                </a:lnTo>
                <a:lnTo>
                  <a:pt x="1013959" y="826969"/>
                </a:lnTo>
                <a:lnTo>
                  <a:pt x="1014392" y="826907"/>
                </a:lnTo>
                <a:lnTo>
                  <a:pt x="1014078" y="827685"/>
                </a:lnTo>
                <a:lnTo>
                  <a:pt x="1014671" y="827431"/>
                </a:lnTo>
                <a:lnTo>
                  <a:pt x="1013005" y="830346"/>
                </a:lnTo>
                <a:lnTo>
                  <a:pt x="1011918" y="833041"/>
                </a:lnTo>
                <a:lnTo>
                  <a:pt x="1012565" y="831116"/>
                </a:lnTo>
                <a:lnTo>
                  <a:pt x="1012071" y="831981"/>
                </a:lnTo>
                <a:lnTo>
                  <a:pt x="1011918" y="833041"/>
                </a:lnTo>
                <a:lnTo>
                  <a:pt x="1011248" y="833420"/>
                </a:lnTo>
                <a:lnTo>
                  <a:pt x="1011238" y="833438"/>
                </a:lnTo>
                <a:lnTo>
                  <a:pt x="1011238" y="833426"/>
                </a:lnTo>
                <a:lnTo>
                  <a:pt x="1005964" y="836414"/>
                </a:lnTo>
                <a:cubicBezTo>
                  <a:pt x="1005114" y="838101"/>
                  <a:pt x="1005114" y="839788"/>
                  <a:pt x="1005114" y="839788"/>
                </a:cubicBezTo>
                <a:cubicBezTo>
                  <a:pt x="1001712" y="839788"/>
                  <a:pt x="1000012" y="839788"/>
                  <a:pt x="999161" y="840631"/>
                </a:cubicBezTo>
                <a:lnTo>
                  <a:pt x="998834" y="842902"/>
                </a:lnTo>
                <a:lnTo>
                  <a:pt x="998764" y="842485"/>
                </a:lnTo>
                <a:lnTo>
                  <a:pt x="998543" y="841169"/>
                </a:lnTo>
                <a:lnTo>
                  <a:pt x="997914" y="845666"/>
                </a:lnTo>
                <a:cubicBezTo>
                  <a:pt x="997063" y="846534"/>
                  <a:pt x="995362" y="846534"/>
                  <a:pt x="991961" y="846534"/>
                </a:cubicBezTo>
                <a:lnTo>
                  <a:pt x="991962" y="846533"/>
                </a:lnTo>
                <a:lnTo>
                  <a:pt x="997914" y="839589"/>
                </a:lnTo>
                <a:cubicBezTo>
                  <a:pt x="998764" y="837853"/>
                  <a:pt x="998764" y="836116"/>
                  <a:pt x="998764" y="832644"/>
                </a:cubicBezTo>
                <a:cubicBezTo>
                  <a:pt x="998764" y="832644"/>
                  <a:pt x="998764" y="832644"/>
                  <a:pt x="997914" y="832644"/>
                </a:cubicBezTo>
                <a:lnTo>
                  <a:pt x="995362" y="832644"/>
                </a:lnTo>
                <a:cubicBezTo>
                  <a:pt x="993662" y="832644"/>
                  <a:pt x="991961" y="832644"/>
                  <a:pt x="991961" y="832644"/>
                </a:cubicBezTo>
                <a:cubicBezTo>
                  <a:pt x="998764" y="825698"/>
                  <a:pt x="998764" y="825698"/>
                  <a:pt x="998764" y="825698"/>
                </a:cubicBezTo>
                <a:cubicBezTo>
                  <a:pt x="998764" y="825698"/>
                  <a:pt x="1000465" y="825698"/>
                  <a:pt x="1002166" y="824830"/>
                </a:cubicBezTo>
                <a:lnTo>
                  <a:pt x="1005490" y="818892"/>
                </a:lnTo>
                <a:lnTo>
                  <a:pt x="1005389" y="818935"/>
                </a:lnTo>
                <a:lnTo>
                  <a:pt x="1004717" y="819621"/>
                </a:lnTo>
                <a:cubicBezTo>
                  <a:pt x="1003867" y="820489"/>
                  <a:pt x="1002166" y="822225"/>
                  <a:pt x="998764" y="825698"/>
                </a:cubicBezTo>
                <a:cubicBezTo>
                  <a:pt x="998764" y="825698"/>
                  <a:pt x="998764" y="823962"/>
                  <a:pt x="999614" y="822225"/>
                </a:cubicBezTo>
                <a:lnTo>
                  <a:pt x="1004890" y="819148"/>
                </a:lnTo>
                <a:lnTo>
                  <a:pt x="1005568" y="818753"/>
                </a:lnTo>
                <a:lnTo>
                  <a:pt x="1005549" y="818773"/>
                </a:lnTo>
                <a:lnTo>
                  <a:pt x="1005561" y="818766"/>
                </a:lnTo>
                <a:lnTo>
                  <a:pt x="1005568" y="818753"/>
                </a:lnTo>
                <a:cubicBezTo>
                  <a:pt x="1005568" y="818753"/>
                  <a:pt x="1005568" y="818753"/>
                  <a:pt x="1006418" y="817885"/>
                </a:cubicBezTo>
                <a:lnTo>
                  <a:pt x="1007134" y="817154"/>
                </a:lnTo>
                <a:lnTo>
                  <a:pt x="1007134" y="817154"/>
                </a:lnTo>
                <a:lnTo>
                  <a:pt x="1011183" y="813021"/>
                </a:lnTo>
                <a:lnTo>
                  <a:pt x="1011238" y="812800"/>
                </a:lnTo>
                <a:lnTo>
                  <a:pt x="1011238" y="812964"/>
                </a:lnTo>
                <a:lnTo>
                  <a:pt x="1011450" y="812748"/>
                </a:lnTo>
                <a:lnTo>
                  <a:pt x="1011308" y="812428"/>
                </a:lnTo>
                <a:lnTo>
                  <a:pt x="1009248" y="813629"/>
                </a:lnTo>
                <a:lnTo>
                  <a:pt x="1010153" y="811091"/>
                </a:lnTo>
                <a:lnTo>
                  <a:pt x="1010075" y="811026"/>
                </a:lnTo>
                <a:lnTo>
                  <a:pt x="1009820" y="810939"/>
                </a:lnTo>
                <a:lnTo>
                  <a:pt x="1009860" y="810844"/>
                </a:lnTo>
                <a:lnTo>
                  <a:pt x="1008063" y="809328"/>
                </a:lnTo>
                <a:cubicBezTo>
                  <a:pt x="1008063" y="808435"/>
                  <a:pt x="1008063" y="808435"/>
                  <a:pt x="1004888" y="812007"/>
                </a:cubicBezTo>
                <a:cubicBezTo>
                  <a:pt x="1004888" y="812007"/>
                  <a:pt x="1004888" y="812007"/>
                  <a:pt x="1011238" y="804863"/>
                </a:cubicBezTo>
                <a:cubicBezTo>
                  <a:pt x="1011238" y="804863"/>
                  <a:pt x="1009650" y="806649"/>
                  <a:pt x="1008857" y="808435"/>
                </a:cubicBezTo>
                <a:lnTo>
                  <a:pt x="1009371" y="809206"/>
                </a:lnTo>
                <a:lnTo>
                  <a:pt x="1011832" y="805924"/>
                </a:lnTo>
                <a:lnTo>
                  <a:pt x="1011238" y="805657"/>
                </a:lnTo>
                <a:lnTo>
                  <a:pt x="1012032" y="805657"/>
                </a:lnTo>
                <a:lnTo>
                  <a:pt x="1012041" y="805649"/>
                </a:lnTo>
                <a:lnTo>
                  <a:pt x="1012371" y="804862"/>
                </a:lnTo>
                <a:lnTo>
                  <a:pt x="1012119" y="805570"/>
                </a:lnTo>
                <a:lnTo>
                  <a:pt x="1012925" y="804764"/>
                </a:lnTo>
                <a:lnTo>
                  <a:pt x="1018382" y="799307"/>
                </a:lnTo>
                <a:lnTo>
                  <a:pt x="1018382" y="798512"/>
                </a:lnTo>
                <a:lnTo>
                  <a:pt x="1018687" y="799002"/>
                </a:lnTo>
                <a:lnTo>
                  <a:pt x="1019176" y="798513"/>
                </a:lnTo>
                <a:lnTo>
                  <a:pt x="1018846" y="799256"/>
                </a:lnTo>
                <a:lnTo>
                  <a:pt x="1019176" y="799786"/>
                </a:lnTo>
                <a:lnTo>
                  <a:pt x="1019176" y="798513"/>
                </a:lnTo>
                <a:lnTo>
                  <a:pt x="1019176" y="797984"/>
                </a:lnTo>
                <a:lnTo>
                  <a:pt x="1019687" y="798168"/>
                </a:lnTo>
                <a:lnTo>
                  <a:pt x="1020485" y="797629"/>
                </a:lnTo>
                <a:lnTo>
                  <a:pt x="1019176" y="797984"/>
                </a:lnTo>
                <a:cubicBezTo>
                  <a:pt x="1025526" y="791104"/>
                  <a:pt x="1025526" y="791104"/>
                  <a:pt x="1025526" y="784225"/>
                </a:cubicBezTo>
                <a:close/>
                <a:moveTo>
                  <a:pt x="840582" y="784225"/>
                </a:moveTo>
                <a:lnTo>
                  <a:pt x="842725" y="787083"/>
                </a:lnTo>
                <a:lnTo>
                  <a:pt x="841475" y="787797"/>
                </a:lnTo>
                <a:cubicBezTo>
                  <a:pt x="840582" y="789583"/>
                  <a:pt x="840582" y="791369"/>
                  <a:pt x="840582" y="791369"/>
                </a:cubicBezTo>
                <a:cubicBezTo>
                  <a:pt x="840582" y="791369"/>
                  <a:pt x="840582" y="791369"/>
                  <a:pt x="840582" y="784225"/>
                </a:cubicBezTo>
                <a:close/>
                <a:moveTo>
                  <a:pt x="655638" y="784225"/>
                </a:moveTo>
                <a:cubicBezTo>
                  <a:pt x="655638" y="784225"/>
                  <a:pt x="655638" y="784225"/>
                  <a:pt x="649288" y="792163"/>
                </a:cubicBezTo>
                <a:cubicBezTo>
                  <a:pt x="649288" y="784225"/>
                  <a:pt x="655638" y="784225"/>
                  <a:pt x="655638" y="784225"/>
                </a:cubicBezTo>
                <a:close/>
                <a:moveTo>
                  <a:pt x="88900" y="784225"/>
                </a:moveTo>
                <a:lnTo>
                  <a:pt x="88901" y="784225"/>
                </a:lnTo>
                <a:lnTo>
                  <a:pt x="88901" y="784226"/>
                </a:lnTo>
                <a:lnTo>
                  <a:pt x="92075" y="785217"/>
                </a:lnTo>
                <a:lnTo>
                  <a:pt x="95249" y="792160"/>
                </a:lnTo>
                <a:lnTo>
                  <a:pt x="95251" y="792163"/>
                </a:lnTo>
                <a:lnTo>
                  <a:pt x="95250" y="792162"/>
                </a:lnTo>
                <a:lnTo>
                  <a:pt x="95250" y="792163"/>
                </a:lnTo>
                <a:lnTo>
                  <a:pt x="95249" y="792161"/>
                </a:lnTo>
                <a:lnTo>
                  <a:pt x="89695" y="788194"/>
                </a:lnTo>
                <a:lnTo>
                  <a:pt x="88901" y="784227"/>
                </a:lnTo>
                <a:close/>
                <a:moveTo>
                  <a:pt x="82550" y="784225"/>
                </a:moveTo>
                <a:cubicBezTo>
                  <a:pt x="82550" y="784225"/>
                  <a:pt x="84138" y="784225"/>
                  <a:pt x="85725" y="785118"/>
                </a:cubicBezTo>
                <a:lnTo>
                  <a:pt x="86591" y="786823"/>
                </a:lnTo>
                <a:lnTo>
                  <a:pt x="88744" y="791062"/>
                </a:lnTo>
                <a:lnTo>
                  <a:pt x="88837" y="791087"/>
                </a:lnTo>
                <a:lnTo>
                  <a:pt x="88900" y="791104"/>
                </a:lnTo>
                <a:lnTo>
                  <a:pt x="88900" y="791369"/>
                </a:lnTo>
                <a:lnTo>
                  <a:pt x="90714" y="797493"/>
                </a:lnTo>
                <a:lnTo>
                  <a:pt x="95250" y="804863"/>
                </a:lnTo>
                <a:lnTo>
                  <a:pt x="94456" y="804003"/>
                </a:lnTo>
                <a:lnTo>
                  <a:pt x="91787" y="801111"/>
                </a:lnTo>
                <a:lnTo>
                  <a:pt x="92075" y="802084"/>
                </a:lnTo>
                <a:lnTo>
                  <a:pt x="89694" y="799406"/>
                </a:lnTo>
                <a:cubicBezTo>
                  <a:pt x="88900" y="798513"/>
                  <a:pt x="88900" y="798513"/>
                  <a:pt x="88900" y="798513"/>
                </a:cubicBezTo>
                <a:cubicBezTo>
                  <a:pt x="88900" y="798513"/>
                  <a:pt x="88900" y="796727"/>
                  <a:pt x="88106" y="794048"/>
                </a:cubicBezTo>
                <a:lnTo>
                  <a:pt x="85996" y="790318"/>
                </a:lnTo>
                <a:lnTo>
                  <a:pt x="85725" y="790244"/>
                </a:lnTo>
                <a:cubicBezTo>
                  <a:pt x="84138" y="789385"/>
                  <a:pt x="82550" y="787665"/>
                  <a:pt x="82550" y="784225"/>
                </a:cubicBezTo>
                <a:close/>
                <a:moveTo>
                  <a:pt x="845538" y="784105"/>
                </a:moveTo>
                <a:lnTo>
                  <a:pt x="845886" y="784225"/>
                </a:lnTo>
                <a:lnTo>
                  <a:pt x="847033" y="784621"/>
                </a:lnTo>
                <a:lnTo>
                  <a:pt x="847726" y="784225"/>
                </a:lnTo>
                <a:lnTo>
                  <a:pt x="847423" y="784756"/>
                </a:lnTo>
                <a:lnTo>
                  <a:pt x="847726" y="784860"/>
                </a:lnTo>
                <a:lnTo>
                  <a:pt x="847300" y="784970"/>
                </a:lnTo>
                <a:lnTo>
                  <a:pt x="844154" y="790476"/>
                </a:lnTo>
                <a:lnTo>
                  <a:pt x="841530" y="791132"/>
                </a:lnTo>
                <a:lnTo>
                  <a:pt x="840979" y="791845"/>
                </a:lnTo>
                <a:lnTo>
                  <a:pt x="841347" y="791178"/>
                </a:lnTo>
                <a:lnTo>
                  <a:pt x="840582" y="791369"/>
                </a:lnTo>
                <a:lnTo>
                  <a:pt x="843079" y="788040"/>
                </a:lnTo>
                <a:lnTo>
                  <a:pt x="843233" y="787760"/>
                </a:lnTo>
                <a:lnTo>
                  <a:pt x="842725" y="787083"/>
                </a:lnTo>
                <a:lnTo>
                  <a:pt x="844013" y="786347"/>
                </a:lnTo>
                <a:lnTo>
                  <a:pt x="844352" y="785733"/>
                </a:lnTo>
                <a:lnTo>
                  <a:pt x="845027" y="785559"/>
                </a:lnTo>
                <a:lnTo>
                  <a:pt x="844935" y="785820"/>
                </a:lnTo>
                <a:lnTo>
                  <a:pt x="845695" y="785386"/>
                </a:lnTo>
                <a:lnTo>
                  <a:pt x="845027" y="785559"/>
                </a:lnTo>
                <a:lnTo>
                  <a:pt x="845496" y="784225"/>
                </a:lnTo>
                <a:close/>
                <a:moveTo>
                  <a:pt x="923258" y="783408"/>
                </a:moveTo>
                <a:lnTo>
                  <a:pt x="923075" y="783570"/>
                </a:lnTo>
                <a:lnTo>
                  <a:pt x="923231" y="783431"/>
                </a:lnTo>
                <a:close/>
                <a:moveTo>
                  <a:pt x="877135" y="782870"/>
                </a:moveTo>
                <a:lnTo>
                  <a:pt x="876257" y="784088"/>
                </a:lnTo>
                <a:lnTo>
                  <a:pt x="875212" y="784684"/>
                </a:lnTo>
                <a:cubicBezTo>
                  <a:pt x="876921" y="782977"/>
                  <a:pt x="877348" y="782550"/>
                  <a:pt x="877135" y="782870"/>
                </a:cubicBezTo>
                <a:close/>
                <a:moveTo>
                  <a:pt x="879563" y="782200"/>
                </a:moveTo>
                <a:lnTo>
                  <a:pt x="878630" y="783830"/>
                </a:lnTo>
                <a:lnTo>
                  <a:pt x="875962" y="784497"/>
                </a:lnTo>
                <a:lnTo>
                  <a:pt x="876257" y="784088"/>
                </a:lnTo>
                <a:close/>
                <a:moveTo>
                  <a:pt x="837407" y="781844"/>
                </a:moveTo>
                <a:cubicBezTo>
                  <a:pt x="839391" y="781050"/>
                  <a:pt x="841376" y="781050"/>
                  <a:pt x="841376" y="784225"/>
                </a:cubicBezTo>
                <a:lnTo>
                  <a:pt x="840582" y="784225"/>
                </a:lnTo>
                <a:lnTo>
                  <a:pt x="840384" y="784225"/>
                </a:lnTo>
                <a:cubicBezTo>
                  <a:pt x="839391" y="784225"/>
                  <a:pt x="837407" y="784225"/>
                  <a:pt x="833438" y="784225"/>
                </a:cubicBezTo>
                <a:cubicBezTo>
                  <a:pt x="833438" y="784225"/>
                  <a:pt x="835422" y="782638"/>
                  <a:pt x="837407" y="781844"/>
                </a:cubicBezTo>
                <a:close/>
                <a:moveTo>
                  <a:pt x="111520" y="779971"/>
                </a:moveTo>
                <a:lnTo>
                  <a:pt x="112820" y="781269"/>
                </a:lnTo>
                <a:lnTo>
                  <a:pt x="115832" y="784278"/>
                </a:lnTo>
                <a:close/>
                <a:moveTo>
                  <a:pt x="64209" y="779758"/>
                </a:moveTo>
                <a:lnTo>
                  <a:pt x="66156" y="780906"/>
                </a:lnTo>
                <a:lnTo>
                  <a:pt x="68132" y="784473"/>
                </a:lnTo>
                <a:lnTo>
                  <a:pt x="68263" y="784225"/>
                </a:lnTo>
                <a:lnTo>
                  <a:pt x="68263" y="784710"/>
                </a:lnTo>
                <a:lnTo>
                  <a:pt x="68581" y="785284"/>
                </a:lnTo>
                <a:lnTo>
                  <a:pt x="74989" y="792722"/>
                </a:lnTo>
                <a:lnTo>
                  <a:pt x="74613" y="791369"/>
                </a:lnTo>
                <a:lnTo>
                  <a:pt x="75010" y="791726"/>
                </a:lnTo>
                <a:lnTo>
                  <a:pt x="75010" y="791104"/>
                </a:lnTo>
                <a:lnTo>
                  <a:pt x="76128" y="792732"/>
                </a:lnTo>
                <a:lnTo>
                  <a:pt x="78582" y="794941"/>
                </a:lnTo>
                <a:lnTo>
                  <a:pt x="80211" y="796408"/>
                </a:lnTo>
                <a:lnTo>
                  <a:pt x="78384" y="794544"/>
                </a:lnTo>
                <a:cubicBezTo>
                  <a:pt x="76697" y="792824"/>
                  <a:pt x="75010" y="791104"/>
                  <a:pt x="75010" y="791104"/>
                </a:cubicBezTo>
                <a:cubicBezTo>
                  <a:pt x="78384" y="791104"/>
                  <a:pt x="80070" y="792824"/>
                  <a:pt x="80914" y="794544"/>
                </a:cubicBezTo>
                <a:lnTo>
                  <a:pt x="81699" y="797746"/>
                </a:lnTo>
                <a:lnTo>
                  <a:pt x="82550" y="798512"/>
                </a:lnTo>
                <a:lnTo>
                  <a:pt x="82551" y="798513"/>
                </a:lnTo>
                <a:lnTo>
                  <a:pt x="82550" y="798513"/>
                </a:lnTo>
                <a:lnTo>
                  <a:pt x="81757" y="798105"/>
                </a:lnTo>
                <a:lnTo>
                  <a:pt x="81757" y="801423"/>
                </a:lnTo>
                <a:cubicBezTo>
                  <a:pt x="81757" y="803143"/>
                  <a:pt x="81757" y="804863"/>
                  <a:pt x="81757" y="804863"/>
                </a:cubicBezTo>
                <a:lnTo>
                  <a:pt x="81007" y="799512"/>
                </a:lnTo>
                <a:lnTo>
                  <a:pt x="81709" y="798080"/>
                </a:lnTo>
                <a:lnTo>
                  <a:pt x="78757" y="796562"/>
                </a:lnTo>
                <a:lnTo>
                  <a:pt x="80258" y="798748"/>
                </a:lnTo>
                <a:lnTo>
                  <a:pt x="78041" y="798425"/>
                </a:lnTo>
                <a:lnTo>
                  <a:pt x="81916" y="805921"/>
                </a:lnTo>
                <a:cubicBezTo>
                  <a:pt x="81916" y="805921"/>
                  <a:pt x="75248" y="799042"/>
                  <a:pt x="75248" y="799042"/>
                </a:cubicBezTo>
                <a:cubicBezTo>
                  <a:pt x="75248" y="799042"/>
                  <a:pt x="73581" y="797322"/>
                  <a:pt x="71915" y="795602"/>
                </a:cubicBezTo>
                <a:cubicBezTo>
                  <a:pt x="70248" y="793883"/>
                  <a:pt x="68581" y="792163"/>
                  <a:pt x="68581" y="792163"/>
                </a:cubicBezTo>
                <a:lnTo>
                  <a:pt x="68263" y="789866"/>
                </a:lnTo>
                <a:lnTo>
                  <a:pt x="68263" y="791104"/>
                </a:lnTo>
                <a:lnTo>
                  <a:pt x="65528" y="789411"/>
                </a:lnTo>
                <a:lnTo>
                  <a:pt x="65954" y="788603"/>
                </a:lnTo>
                <a:lnTo>
                  <a:pt x="67287" y="786076"/>
                </a:lnTo>
                <a:lnTo>
                  <a:pt x="63044" y="785450"/>
                </a:lnTo>
                <a:lnTo>
                  <a:pt x="62166" y="785321"/>
                </a:lnTo>
                <a:lnTo>
                  <a:pt x="62707" y="787665"/>
                </a:lnTo>
                <a:lnTo>
                  <a:pt x="65528" y="789411"/>
                </a:lnTo>
                <a:lnTo>
                  <a:pt x="65088" y="790245"/>
                </a:lnTo>
                <a:cubicBezTo>
                  <a:pt x="65088" y="792824"/>
                  <a:pt x="65088" y="794544"/>
                  <a:pt x="61913" y="791104"/>
                </a:cubicBezTo>
                <a:lnTo>
                  <a:pt x="61913" y="785284"/>
                </a:lnTo>
                <a:lnTo>
                  <a:pt x="61913" y="785085"/>
                </a:lnTo>
                <a:cubicBezTo>
                  <a:pt x="61913" y="784225"/>
                  <a:pt x="61913" y="784225"/>
                  <a:pt x="61913" y="784225"/>
                </a:cubicBezTo>
                <a:lnTo>
                  <a:pt x="62070" y="784906"/>
                </a:lnTo>
                <a:lnTo>
                  <a:pt x="62216" y="784554"/>
                </a:lnTo>
                <a:close/>
                <a:moveTo>
                  <a:pt x="873821" y="778768"/>
                </a:moveTo>
                <a:lnTo>
                  <a:pt x="868363" y="784225"/>
                </a:lnTo>
                <a:cubicBezTo>
                  <a:pt x="868363" y="784225"/>
                  <a:pt x="869951" y="782638"/>
                  <a:pt x="871538" y="781050"/>
                </a:cubicBezTo>
                <a:close/>
                <a:moveTo>
                  <a:pt x="104843" y="778423"/>
                </a:moveTo>
                <a:lnTo>
                  <a:pt x="105983" y="778707"/>
                </a:lnTo>
                <a:cubicBezTo>
                  <a:pt x="105983" y="779561"/>
                  <a:pt x="105983" y="781269"/>
                  <a:pt x="109401" y="784684"/>
                </a:cubicBezTo>
                <a:cubicBezTo>
                  <a:pt x="109401" y="784684"/>
                  <a:pt x="107692" y="781269"/>
                  <a:pt x="105983" y="778708"/>
                </a:cubicBezTo>
                <a:close/>
                <a:moveTo>
                  <a:pt x="61913" y="778404"/>
                </a:moveTo>
                <a:cubicBezTo>
                  <a:pt x="65247" y="778404"/>
                  <a:pt x="65247" y="778404"/>
                  <a:pt x="64414" y="779264"/>
                </a:cubicBezTo>
                <a:lnTo>
                  <a:pt x="64209" y="779758"/>
                </a:lnTo>
                <a:close/>
                <a:moveTo>
                  <a:pt x="888887" y="778067"/>
                </a:moveTo>
                <a:lnTo>
                  <a:pt x="885429" y="783894"/>
                </a:lnTo>
                <a:lnTo>
                  <a:pt x="882651" y="784563"/>
                </a:lnTo>
                <a:lnTo>
                  <a:pt x="882651" y="784684"/>
                </a:lnTo>
                <a:lnTo>
                  <a:pt x="888032" y="784684"/>
                </a:lnTo>
                <a:cubicBezTo>
                  <a:pt x="888887" y="784684"/>
                  <a:pt x="888887" y="784684"/>
                  <a:pt x="888887" y="784684"/>
                </a:cubicBezTo>
                <a:lnTo>
                  <a:pt x="888887" y="782123"/>
                </a:lnTo>
                <a:lnTo>
                  <a:pt x="888887" y="778707"/>
                </a:lnTo>
                <a:close/>
                <a:moveTo>
                  <a:pt x="929428" y="777923"/>
                </a:moveTo>
                <a:lnTo>
                  <a:pt x="928589" y="778669"/>
                </a:lnTo>
                <a:lnTo>
                  <a:pt x="925589" y="781335"/>
                </a:lnTo>
                <a:close/>
                <a:moveTo>
                  <a:pt x="957263" y="777875"/>
                </a:moveTo>
                <a:cubicBezTo>
                  <a:pt x="957263" y="777875"/>
                  <a:pt x="950913" y="784225"/>
                  <a:pt x="950913" y="784225"/>
                </a:cubicBezTo>
                <a:cubicBezTo>
                  <a:pt x="950913" y="784225"/>
                  <a:pt x="950913" y="777875"/>
                  <a:pt x="957263" y="777875"/>
                </a:cubicBezTo>
                <a:close/>
                <a:moveTo>
                  <a:pt x="950914" y="777875"/>
                </a:moveTo>
                <a:cubicBezTo>
                  <a:pt x="950914" y="777875"/>
                  <a:pt x="942976" y="784225"/>
                  <a:pt x="942976" y="784225"/>
                </a:cubicBezTo>
                <a:cubicBezTo>
                  <a:pt x="950914" y="777875"/>
                  <a:pt x="950914" y="777875"/>
                  <a:pt x="950914" y="777875"/>
                </a:cubicBezTo>
                <a:close/>
                <a:moveTo>
                  <a:pt x="874713" y="777875"/>
                </a:moveTo>
                <a:lnTo>
                  <a:pt x="873821" y="778768"/>
                </a:lnTo>
                <a:lnTo>
                  <a:pt x="873919" y="778669"/>
                </a:lnTo>
                <a:cubicBezTo>
                  <a:pt x="874713" y="777875"/>
                  <a:pt x="874713" y="777875"/>
                  <a:pt x="874713" y="777875"/>
                </a:cubicBezTo>
                <a:close/>
                <a:moveTo>
                  <a:pt x="868363" y="777875"/>
                </a:moveTo>
                <a:cubicBezTo>
                  <a:pt x="868363" y="777875"/>
                  <a:pt x="868363" y="777875"/>
                  <a:pt x="868363" y="784225"/>
                </a:cubicBezTo>
                <a:cubicBezTo>
                  <a:pt x="862013" y="784225"/>
                  <a:pt x="868363" y="777875"/>
                  <a:pt x="868363" y="777875"/>
                </a:cubicBezTo>
                <a:close/>
                <a:moveTo>
                  <a:pt x="847726" y="777875"/>
                </a:moveTo>
                <a:cubicBezTo>
                  <a:pt x="847726" y="777875"/>
                  <a:pt x="841376" y="784225"/>
                  <a:pt x="841376" y="784225"/>
                </a:cubicBezTo>
                <a:cubicBezTo>
                  <a:pt x="847726" y="777875"/>
                  <a:pt x="847726" y="777875"/>
                  <a:pt x="847726" y="777875"/>
                </a:cubicBezTo>
                <a:close/>
                <a:moveTo>
                  <a:pt x="847726" y="777875"/>
                </a:moveTo>
                <a:lnTo>
                  <a:pt x="845538" y="784105"/>
                </a:lnTo>
                <a:lnTo>
                  <a:pt x="845196" y="783987"/>
                </a:lnTo>
                <a:cubicBezTo>
                  <a:pt x="846039" y="783114"/>
                  <a:pt x="847726" y="781368"/>
                  <a:pt x="847726" y="777875"/>
                </a:cubicBezTo>
                <a:close/>
                <a:moveTo>
                  <a:pt x="841376" y="777875"/>
                </a:moveTo>
                <a:lnTo>
                  <a:pt x="842964" y="777875"/>
                </a:lnTo>
                <a:lnTo>
                  <a:pt x="842964" y="779463"/>
                </a:lnTo>
                <a:lnTo>
                  <a:pt x="841376" y="779463"/>
                </a:lnTo>
                <a:close/>
                <a:moveTo>
                  <a:pt x="827088" y="777875"/>
                </a:moveTo>
                <a:cubicBezTo>
                  <a:pt x="827088" y="777875"/>
                  <a:pt x="827088" y="784225"/>
                  <a:pt x="820738" y="784225"/>
                </a:cubicBezTo>
                <a:cubicBezTo>
                  <a:pt x="820738" y="784225"/>
                  <a:pt x="827088" y="777875"/>
                  <a:pt x="827088" y="777875"/>
                </a:cubicBezTo>
                <a:close/>
                <a:moveTo>
                  <a:pt x="827088" y="777875"/>
                </a:moveTo>
                <a:cubicBezTo>
                  <a:pt x="827088" y="777875"/>
                  <a:pt x="828676" y="777875"/>
                  <a:pt x="830263" y="777875"/>
                </a:cubicBezTo>
                <a:lnTo>
                  <a:pt x="831057" y="777875"/>
                </a:lnTo>
                <a:cubicBezTo>
                  <a:pt x="830263" y="777875"/>
                  <a:pt x="830263" y="777875"/>
                  <a:pt x="833438" y="777875"/>
                </a:cubicBezTo>
                <a:cubicBezTo>
                  <a:pt x="833438" y="777875"/>
                  <a:pt x="833438" y="777875"/>
                  <a:pt x="832644" y="778735"/>
                </a:cubicBezTo>
                <a:lnTo>
                  <a:pt x="831780" y="779672"/>
                </a:lnTo>
                <a:lnTo>
                  <a:pt x="830263" y="781315"/>
                </a:lnTo>
                <a:lnTo>
                  <a:pt x="827577" y="784225"/>
                </a:lnTo>
                <a:lnTo>
                  <a:pt x="831780" y="779672"/>
                </a:lnTo>
                <a:lnTo>
                  <a:pt x="833438" y="777875"/>
                </a:lnTo>
                <a:cubicBezTo>
                  <a:pt x="833438" y="777875"/>
                  <a:pt x="833438" y="777875"/>
                  <a:pt x="833438" y="778735"/>
                </a:cubicBezTo>
                <a:lnTo>
                  <a:pt x="833438" y="784225"/>
                </a:lnTo>
                <a:cubicBezTo>
                  <a:pt x="841376" y="784225"/>
                  <a:pt x="833438" y="792163"/>
                  <a:pt x="833438" y="792163"/>
                </a:cubicBezTo>
                <a:cubicBezTo>
                  <a:pt x="833438" y="788194"/>
                  <a:pt x="833438" y="788194"/>
                  <a:pt x="833438" y="788194"/>
                </a:cubicBezTo>
                <a:lnTo>
                  <a:pt x="833438" y="784754"/>
                </a:lnTo>
                <a:lnTo>
                  <a:pt x="833015" y="784754"/>
                </a:lnTo>
                <a:lnTo>
                  <a:pt x="830474" y="784754"/>
                </a:lnTo>
                <a:lnTo>
                  <a:pt x="827882" y="785217"/>
                </a:lnTo>
                <a:cubicBezTo>
                  <a:pt x="827088" y="786210"/>
                  <a:pt x="827088" y="788194"/>
                  <a:pt x="827088" y="792163"/>
                </a:cubicBezTo>
                <a:lnTo>
                  <a:pt x="827088" y="792163"/>
                </a:lnTo>
                <a:lnTo>
                  <a:pt x="826294" y="797718"/>
                </a:lnTo>
                <a:lnTo>
                  <a:pt x="820739" y="798512"/>
                </a:lnTo>
                <a:lnTo>
                  <a:pt x="823913" y="797718"/>
                </a:lnTo>
                <a:lnTo>
                  <a:pt x="827087" y="792164"/>
                </a:lnTo>
                <a:lnTo>
                  <a:pt x="823913" y="795338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8" y="798513"/>
                </a:lnTo>
                <a:lnTo>
                  <a:pt x="820738" y="798513"/>
                </a:lnTo>
                <a:lnTo>
                  <a:pt x="815583" y="800869"/>
                </a:lnTo>
                <a:lnTo>
                  <a:pt x="816274" y="801687"/>
                </a:lnTo>
                <a:cubicBezTo>
                  <a:pt x="815381" y="803275"/>
                  <a:pt x="813595" y="804862"/>
                  <a:pt x="813595" y="804862"/>
                </a:cubicBezTo>
                <a:lnTo>
                  <a:pt x="813595" y="802321"/>
                </a:lnTo>
                <a:lnTo>
                  <a:pt x="813325" y="803184"/>
                </a:lnTo>
                <a:lnTo>
                  <a:pt x="813595" y="804862"/>
                </a:lnTo>
                <a:lnTo>
                  <a:pt x="812868" y="804647"/>
                </a:lnTo>
                <a:lnTo>
                  <a:pt x="812801" y="804862"/>
                </a:lnTo>
                <a:lnTo>
                  <a:pt x="812801" y="804627"/>
                </a:lnTo>
                <a:lnTo>
                  <a:pt x="810916" y="804068"/>
                </a:lnTo>
                <a:lnTo>
                  <a:pt x="812801" y="800159"/>
                </a:lnTo>
                <a:lnTo>
                  <a:pt x="812801" y="799922"/>
                </a:lnTo>
                <a:lnTo>
                  <a:pt x="812702" y="799306"/>
                </a:lnTo>
                <a:lnTo>
                  <a:pt x="812801" y="799218"/>
                </a:lnTo>
                <a:lnTo>
                  <a:pt x="812801" y="798512"/>
                </a:lnTo>
                <a:lnTo>
                  <a:pt x="813595" y="798512"/>
                </a:lnTo>
                <a:lnTo>
                  <a:pt x="816770" y="798512"/>
                </a:lnTo>
                <a:lnTo>
                  <a:pt x="820738" y="798512"/>
                </a:lnTo>
                <a:lnTo>
                  <a:pt x="820738" y="798512"/>
                </a:lnTo>
                <a:lnTo>
                  <a:pt x="821532" y="792957"/>
                </a:lnTo>
                <a:lnTo>
                  <a:pt x="821909" y="792903"/>
                </a:lnTo>
                <a:lnTo>
                  <a:pt x="827087" y="792163"/>
                </a:lnTo>
                <a:lnTo>
                  <a:pt x="827088" y="792162"/>
                </a:lnTo>
                <a:lnTo>
                  <a:pt x="827088" y="791634"/>
                </a:lnTo>
                <a:cubicBezTo>
                  <a:pt x="823913" y="791634"/>
                  <a:pt x="822326" y="791634"/>
                  <a:pt x="821532" y="791634"/>
                </a:cubicBezTo>
                <a:lnTo>
                  <a:pt x="820739" y="791634"/>
                </a:lnTo>
                <a:lnTo>
                  <a:pt x="820739" y="792163"/>
                </a:lnTo>
                <a:cubicBezTo>
                  <a:pt x="820739" y="792163"/>
                  <a:pt x="812801" y="792163"/>
                  <a:pt x="812801" y="792163"/>
                </a:cubicBezTo>
                <a:cubicBezTo>
                  <a:pt x="812801" y="792163"/>
                  <a:pt x="820739" y="792163"/>
                  <a:pt x="820739" y="784225"/>
                </a:cubicBezTo>
                <a:lnTo>
                  <a:pt x="820739" y="784754"/>
                </a:lnTo>
                <a:lnTo>
                  <a:pt x="826294" y="781315"/>
                </a:lnTo>
                <a:cubicBezTo>
                  <a:pt x="827088" y="779595"/>
                  <a:pt x="827088" y="777875"/>
                  <a:pt x="827088" y="777875"/>
                </a:cubicBezTo>
                <a:close/>
                <a:moveTo>
                  <a:pt x="75407" y="777875"/>
                </a:moveTo>
                <a:lnTo>
                  <a:pt x="75495" y="778581"/>
                </a:lnTo>
                <a:lnTo>
                  <a:pt x="76300" y="785019"/>
                </a:lnTo>
                <a:cubicBezTo>
                  <a:pt x="77193" y="786805"/>
                  <a:pt x="78979" y="788591"/>
                  <a:pt x="82551" y="792163"/>
                </a:cubicBezTo>
                <a:cubicBezTo>
                  <a:pt x="75407" y="785019"/>
                  <a:pt x="82551" y="792163"/>
                  <a:pt x="75407" y="785019"/>
                </a:cubicBezTo>
                <a:lnTo>
                  <a:pt x="75407" y="781447"/>
                </a:lnTo>
                <a:lnTo>
                  <a:pt x="75407" y="780554"/>
                </a:lnTo>
                <a:lnTo>
                  <a:pt x="75407" y="778768"/>
                </a:lnTo>
                <a:lnTo>
                  <a:pt x="75407" y="778510"/>
                </a:lnTo>
                <a:close/>
                <a:moveTo>
                  <a:pt x="882049" y="777854"/>
                </a:moveTo>
                <a:lnTo>
                  <a:pt x="881194" y="781269"/>
                </a:lnTo>
                <a:lnTo>
                  <a:pt x="879563" y="782200"/>
                </a:lnTo>
                <a:close/>
                <a:moveTo>
                  <a:pt x="882049" y="777854"/>
                </a:moveTo>
                <a:lnTo>
                  <a:pt x="882049" y="777854"/>
                </a:lnTo>
                <a:lnTo>
                  <a:pt x="882049" y="777854"/>
                </a:lnTo>
                <a:lnTo>
                  <a:pt x="875212" y="784684"/>
                </a:lnTo>
                <a:cubicBezTo>
                  <a:pt x="871793" y="784684"/>
                  <a:pt x="870083" y="786392"/>
                  <a:pt x="869229" y="788099"/>
                </a:cubicBezTo>
                <a:lnTo>
                  <a:pt x="868519" y="790935"/>
                </a:lnTo>
                <a:lnTo>
                  <a:pt x="868374" y="791515"/>
                </a:lnTo>
                <a:lnTo>
                  <a:pt x="868363" y="791526"/>
                </a:lnTo>
                <a:lnTo>
                  <a:pt x="868363" y="792163"/>
                </a:lnTo>
                <a:lnTo>
                  <a:pt x="868124" y="791764"/>
                </a:lnTo>
                <a:lnTo>
                  <a:pt x="867893" y="791995"/>
                </a:lnTo>
                <a:lnTo>
                  <a:pt x="865188" y="797124"/>
                </a:lnTo>
                <a:cubicBezTo>
                  <a:pt x="863600" y="797984"/>
                  <a:pt x="862013" y="797984"/>
                  <a:pt x="862013" y="797984"/>
                </a:cubicBezTo>
                <a:lnTo>
                  <a:pt x="863368" y="796516"/>
                </a:lnTo>
                <a:lnTo>
                  <a:pt x="861537" y="798345"/>
                </a:lnTo>
                <a:cubicBezTo>
                  <a:pt x="861537" y="798345"/>
                  <a:pt x="861537" y="798345"/>
                  <a:pt x="861537" y="797491"/>
                </a:cubicBezTo>
                <a:lnTo>
                  <a:pt x="861537" y="792545"/>
                </a:lnTo>
                <a:lnTo>
                  <a:pt x="858045" y="795338"/>
                </a:lnTo>
                <a:lnTo>
                  <a:pt x="856360" y="796686"/>
                </a:lnTo>
                <a:lnTo>
                  <a:pt x="856359" y="796686"/>
                </a:lnTo>
                <a:lnTo>
                  <a:pt x="854699" y="798345"/>
                </a:lnTo>
                <a:lnTo>
                  <a:pt x="854752" y="797972"/>
                </a:lnTo>
                <a:lnTo>
                  <a:pt x="854699" y="798015"/>
                </a:lnTo>
                <a:lnTo>
                  <a:pt x="854286" y="798345"/>
                </a:lnTo>
                <a:lnTo>
                  <a:pt x="854699" y="798345"/>
                </a:lnTo>
                <a:lnTo>
                  <a:pt x="850240" y="800127"/>
                </a:lnTo>
                <a:lnTo>
                  <a:pt x="847861" y="798345"/>
                </a:lnTo>
                <a:cubicBezTo>
                  <a:pt x="847861" y="798345"/>
                  <a:pt x="849571" y="798345"/>
                  <a:pt x="851280" y="798345"/>
                </a:cubicBezTo>
                <a:lnTo>
                  <a:pt x="853950" y="798345"/>
                </a:lnTo>
                <a:lnTo>
                  <a:pt x="851695" y="795338"/>
                </a:lnTo>
                <a:cubicBezTo>
                  <a:pt x="852488" y="793751"/>
                  <a:pt x="854076" y="792163"/>
                  <a:pt x="854076" y="792163"/>
                </a:cubicBezTo>
                <a:cubicBezTo>
                  <a:pt x="854076" y="792163"/>
                  <a:pt x="854076" y="793751"/>
                  <a:pt x="854076" y="795338"/>
                </a:cubicBezTo>
                <a:lnTo>
                  <a:pt x="854076" y="798345"/>
                </a:lnTo>
                <a:lnTo>
                  <a:pt x="854129" y="798345"/>
                </a:lnTo>
                <a:lnTo>
                  <a:pt x="854699" y="796520"/>
                </a:lnTo>
                <a:lnTo>
                  <a:pt x="855068" y="795338"/>
                </a:lnTo>
                <a:lnTo>
                  <a:pt x="855133" y="795308"/>
                </a:lnTo>
                <a:lnTo>
                  <a:pt x="855554" y="792368"/>
                </a:lnTo>
                <a:cubicBezTo>
                  <a:pt x="856408" y="791515"/>
                  <a:pt x="858118" y="791515"/>
                  <a:pt x="861537" y="791515"/>
                </a:cubicBezTo>
                <a:lnTo>
                  <a:pt x="859938" y="793112"/>
                </a:lnTo>
                <a:lnTo>
                  <a:pt x="861537" y="792381"/>
                </a:lnTo>
                <a:lnTo>
                  <a:pt x="861537" y="791515"/>
                </a:lnTo>
                <a:lnTo>
                  <a:pt x="862013" y="791039"/>
                </a:lnTo>
                <a:lnTo>
                  <a:pt x="862013" y="788194"/>
                </a:lnTo>
                <a:lnTo>
                  <a:pt x="862013" y="785217"/>
                </a:lnTo>
                <a:lnTo>
                  <a:pt x="862013" y="784229"/>
                </a:lnTo>
                <a:lnTo>
                  <a:pt x="861022" y="788194"/>
                </a:lnTo>
                <a:cubicBezTo>
                  <a:pt x="860030" y="788194"/>
                  <a:pt x="858045" y="788194"/>
                  <a:pt x="854076" y="792163"/>
                </a:cubicBezTo>
                <a:cubicBezTo>
                  <a:pt x="854076" y="788194"/>
                  <a:pt x="856061" y="786210"/>
                  <a:pt x="858045" y="785217"/>
                </a:cubicBezTo>
                <a:lnTo>
                  <a:pt x="862013" y="784225"/>
                </a:lnTo>
                <a:lnTo>
                  <a:pt x="862014" y="784225"/>
                </a:lnTo>
                <a:lnTo>
                  <a:pt x="862014" y="784226"/>
                </a:lnTo>
                <a:lnTo>
                  <a:pt x="864394" y="788194"/>
                </a:lnTo>
                <a:lnTo>
                  <a:pt x="863696" y="789358"/>
                </a:lnTo>
                <a:lnTo>
                  <a:pt x="867659" y="785398"/>
                </a:lnTo>
                <a:lnTo>
                  <a:pt x="868363" y="784225"/>
                </a:lnTo>
                <a:lnTo>
                  <a:pt x="868363" y="784695"/>
                </a:lnTo>
                <a:lnTo>
                  <a:pt x="868374" y="784684"/>
                </a:lnTo>
                <a:cubicBezTo>
                  <a:pt x="875212" y="784684"/>
                  <a:pt x="875212" y="777854"/>
                  <a:pt x="882049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9561"/>
                  <a:pt x="110256" y="781269"/>
                </a:cubicBezTo>
                <a:lnTo>
                  <a:pt x="115717" y="784386"/>
                </a:lnTo>
                <a:lnTo>
                  <a:pt x="115832" y="784278"/>
                </a:lnTo>
                <a:lnTo>
                  <a:pt x="115888" y="784225"/>
                </a:lnTo>
                <a:lnTo>
                  <a:pt x="115875" y="784321"/>
                </a:lnTo>
                <a:lnTo>
                  <a:pt x="115856" y="784465"/>
                </a:lnTo>
                <a:lnTo>
                  <a:pt x="116239" y="784684"/>
                </a:lnTo>
                <a:lnTo>
                  <a:pt x="118290" y="786733"/>
                </a:lnTo>
                <a:lnTo>
                  <a:pt x="123077" y="791515"/>
                </a:lnTo>
                <a:lnTo>
                  <a:pt x="119430" y="788327"/>
                </a:lnTo>
                <a:lnTo>
                  <a:pt x="116239" y="785538"/>
                </a:lnTo>
                <a:lnTo>
                  <a:pt x="115722" y="785473"/>
                </a:lnTo>
                <a:lnTo>
                  <a:pt x="115372" y="788093"/>
                </a:lnTo>
                <a:lnTo>
                  <a:pt x="115384" y="788099"/>
                </a:lnTo>
                <a:cubicBezTo>
                  <a:pt x="116239" y="789807"/>
                  <a:pt x="116239" y="791515"/>
                  <a:pt x="116239" y="791515"/>
                </a:cubicBezTo>
                <a:lnTo>
                  <a:pt x="115617" y="791515"/>
                </a:lnTo>
                <a:lnTo>
                  <a:pt x="115555" y="790832"/>
                </a:lnTo>
                <a:lnTo>
                  <a:pt x="115384" y="788953"/>
                </a:lnTo>
                <a:lnTo>
                  <a:pt x="115269" y="788871"/>
                </a:lnTo>
                <a:lnTo>
                  <a:pt x="115094" y="790179"/>
                </a:lnTo>
                <a:lnTo>
                  <a:pt x="111093" y="785892"/>
                </a:lnTo>
                <a:lnTo>
                  <a:pt x="109401" y="784684"/>
                </a:lnTo>
                <a:lnTo>
                  <a:pt x="110611" y="785375"/>
                </a:lnTo>
                <a:lnTo>
                  <a:pt x="110041" y="784764"/>
                </a:lnTo>
                <a:lnTo>
                  <a:pt x="109401" y="784684"/>
                </a:lnTo>
                <a:cubicBezTo>
                  <a:pt x="109401" y="784684"/>
                  <a:pt x="109401" y="782977"/>
                  <a:pt x="109401" y="781269"/>
                </a:cubicBezTo>
                <a:lnTo>
                  <a:pt x="109401" y="780415"/>
                </a:lnTo>
                <a:cubicBezTo>
                  <a:pt x="109401" y="779561"/>
                  <a:pt x="109401" y="777854"/>
                  <a:pt x="109401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7854"/>
                  <a:pt x="110256" y="778707"/>
                </a:cubicBezTo>
                <a:lnTo>
                  <a:pt x="111520" y="779971"/>
                </a:lnTo>
                <a:close/>
                <a:moveTo>
                  <a:pt x="88889" y="777854"/>
                </a:moveTo>
                <a:lnTo>
                  <a:pt x="88901" y="777866"/>
                </a:lnTo>
                <a:lnTo>
                  <a:pt x="92308" y="781269"/>
                </a:lnTo>
                <a:cubicBezTo>
                  <a:pt x="92308" y="781269"/>
                  <a:pt x="92308" y="781269"/>
                  <a:pt x="95726" y="784684"/>
                </a:cubicBezTo>
                <a:lnTo>
                  <a:pt x="95726" y="786547"/>
                </a:lnTo>
                <a:lnTo>
                  <a:pt x="93162" y="784684"/>
                </a:lnTo>
                <a:lnTo>
                  <a:pt x="88901" y="777873"/>
                </a:lnTo>
                <a:close/>
                <a:moveTo>
                  <a:pt x="104065" y="777354"/>
                </a:moveTo>
                <a:lnTo>
                  <a:pt x="104428" y="777854"/>
                </a:lnTo>
                <a:lnTo>
                  <a:pt x="104843" y="778423"/>
                </a:lnTo>
                <a:lnTo>
                  <a:pt x="109401" y="784684"/>
                </a:lnTo>
                <a:cubicBezTo>
                  <a:pt x="109401" y="791515"/>
                  <a:pt x="102564" y="777854"/>
                  <a:pt x="102564" y="777854"/>
                </a:cubicBezTo>
                <a:close/>
                <a:moveTo>
                  <a:pt x="67469" y="776288"/>
                </a:moveTo>
                <a:lnTo>
                  <a:pt x="67557" y="777170"/>
                </a:lnTo>
                <a:lnTo>
                  <a:pt x="66852" y="776464"/>
                </a:lnTo>
                <a:close/>
                <a:moveTo>
                  <a:pt x="107350" y="775805"/>
                </a:moveTo>
                <a:lnTo>
                  <a:pt x="109401" y="777854"/>
                </a:lnTo>
                <a:cubicBezTo>
                  <a:pt x="109401" y="777854"/>
                  <a:pt x="109401" y="777854"/>
                  <a:pt x="108546" y="777000"/>
                </a:cubicBezTo>
                <a:close/>
                <a:moveTo>
                  <a:pt x="872404" y="775566"/>
                </a:moveTo>
                <a:lnTo>
                  <a:pt x="871538" y="777081"/>
                </a:lnTo>
                <a:cubicBezTo>
                  <a:pt x="869951" y="777875"/>
                  <a:pt x="868363" y="777875"/>
                  <a:pt x="868363" y="777875"/>
                </a:cubicBezTo>
                <a:close/>
                <a:moveTo>
                  <a:pt x="104429" y="775370"/>
                </a:moveTo>
                <a:lnTo>
                  <a:pt x="105128" y="777000"/>
                </a:lnTo>
                <a:lnTo>
                  <a:pt x="104065" y="777354"/>
                </a:lnTo>
                <a:lnTo>
                  <a:pt x="103511" y="776593"/>
                </a:lnTo>
                <a:close/>
                <a:moveTo>
                  <a:pt x="102564" y="775292"/>
                </a:moveTo>
                <a:lnTo>
                  <a:pt x="103511" y="776593"/>
                </a:lnTo>
                <a:lnTo>
                  <a:pt x="102564" y="777854"/>
                </a:lnTo>
                <a:cubicBezTo>
                  <a:pt x="102564" y="777854"/>
                  <a:pt x="102564" y="777854"/>
                  <a:pt x="102564" y="777000"/>
                </a:cubicBezTo>
                <a:close/>
                <a:moveTo>
                  <a:pt x="809366" y="772774"/>
                </a:moveTo>
                <a:lnTo>
                  <a:pt x="806451" y="777875"/>
                </a:lnTo>
                <a:lnTo>
                  <a:pt x="805657" y="777875"/>
                </a:lnTo>
                <a:lnTo>
                  <a:pt x="803276" y="777875"/>
                </a:lnTo>
                <a:lnTo>
                  <a:pt x="802482" y="777875"/>
                </a:lnTo>
                <a:lnTo>
                  <a:pt x="800895" y="777875"/>
                </a:lnTo>
                <a:cubicBezTo>
                  <a:pt x="800101" y="777875"/>
                  <a:pt x="800101" y="777875"/>
                  <a:pt x="800101" y="777875"/>
                </a:cubicBezTo>
                <a:cubicBezTo>
                  <a:pt x="800101" y="777875"/>
                  <a:pt x="801688" y="776288"/>
                  <a:pt x="804070" y="774700"/>
                </a:cubicBezTo>
                <a:close/>
                <a:moveTo>
                  <a:pt x="874713" y="771525"/>
                </a:moveTo>
                <a:cubicBezTo>
                  <a:pt x="871538" y="774700"/>
                  <a:pt x="869951" y="776288"/>
                  <a:pt x="869157" y="777081"/>
                </a:cubicBezTo>
                <a:lnTo>
                  <a:pt x="871538" y="774700"/>
                </a:lnTo>
                <a:cubicBezTo>
                  <a:pt x="873125" y="773113"/>
                  <a:pt x="874713" y="771525"/>
                  <a:pt x="874713" y="771525"/>
                </a:cubicBezTo>
                <a:close/>
                <a:moveTo>
                  <a:pt x="874713" y="771525"/>
                </a:moveTo>
                <a:cubicBezTo>
                  <a:pt x="874713" y="771525"/>
                  <a:pt x="874713" y="773113"/>
                  <a:pt x="873919" y="774700"/>
                </a:cubicBezTo>
                <a:lnTo>
                  <a:pt x="872404" y="775566"/>
                </a:lnTo>
                <a:close/>
                <a:moveTo>
                  <a:pt x="847726" y="771525"/>
                </a:moveTo>
                <a:lnTo>
                  <a:pt x="848520" y="771525"/>
                </a:lnTo>
                <a:lnTo>
                  <a:pt x="849314" y="771525"/>
                </a:lnTo>
                <a:lnTo>
                  <a:pt x="849314" y="773113"/>
                </a:lnTo>
                <a:lnTo>
                  <a:pt x="847726" y="773113"/>
                </a:lnTo>
                <a:close/>
                <a:moveTo>
                  <a:pt x="841376" y="771525"/>
                </a:moveTo>
                <a:cubicBezTo>
                  <a:pt x="841376" y="771525"/>
                  <a:pt x="841376" y="771525"/>
                  <a:pt x="842170" y="771525"/>
                </a:cubicBezTo>
                <a:lnTo>
                  <a:pt x="842963" y="771525"/>
                </a:lnTo>
                <a:cubicBezTo>
                  <a:pt x="842963" y="771525"/>
                  <a:pt x="844551" y="771525"/>
                  <a:pt x="847726" y="771525"/>
                </a:cubicBezTo>
                <a:cubicBezTo>
                  <a:pt x="847726" y="771525"/>
                  <a:pt x="847726" y="771525"/>
                  <a:pt x="841376" y="777875"/>
                </a:cubicBezTo>
                <a:cubicBezTo>
                  <a:pt x="833438" y="784225"/>
                  <a:pt x="841376" y="777875"/>
                  <a:pt x="833438" y="777875"/>
                </a:cubicBezTo>
                <a:lnTo>
                  <a:pt x="838995" y="775335"/>
                </a:lnTo>
                <a:lnTo>
                  <a:pt x="838399" y="774700"/>
                </a:lnTo>
                <a:cubicBezTo>
                  <a:pt x="839391" y="773113"/>
                  <a:pt x="841376" y="771525"/>
                  <a:pt x="841376" y="771525"/>
                </a:cubicBezTo>
                <a:close/>
                <a:moveTo>
                  <a:pt x="833438" y="771525"/>
                </a:moveTo>
                <a:cubicBezTo>
                  <a:pt x="841376" y="771525"/>
                  <a:pt x="833438" y="777875"/>
                  <a:pt x="833438" y="777875"/>
                </a:cubicBezTo>
                <a:cubicBezTo>
                  <a:pt x="833438" y="777875"/>
                  <a:pt x="833438" y="771525"/>
                  <a:pt x="833438" y="771525"/>
                </a:cubicBezTo>
                <a:close/>
                <a:moveTo>
                  <a:pt x="812801" y="771525"/>
                </a:moveTo>
                <a:lnTo>
                  <a:pt x="809366" y="772774"/>
                </a:lnTo>
                <a:lnTo>
                  <a:pt x="809626" y="772319"/>
                </a:lnTo>
                <a:cubicBezTo>
                  <a:pt x="811214" y="771525"/>
                  <a:pt x="812801" y="771525"/>
                  <a:pt x="812801" y="771525"/>
                </a:cubicBezTo>
                <a:close/>
                <a:moveTo>
                  <a:pt x="341313" y="771525"/>
                </a:moveTo>
                <a:cubicBezTo>
                  <a:pt x="341313" y="771525"/>
                  <a:pt x="349251" y="771525"/>
                  <a:pt x="349251" y="777875"/>
                </a:cubicBezTo>
                <a:cubicBezTo>
                  <a:pt x="349251" y="777875"/>
                  <a:pt x="341313" y="771525"/>
                  <a:pt x="341313" y="771525"/>
                </a:cubicBezTo>
                <a:close/>
                <a:moveTo>
                  <a:pt x="61913" y="771525"/>
                </a:moveTo>
                <a:cubicBezTo>
                  <a:pt x="61913" y="771525"/>
                  <a:pt x="63501" y="773113"/>
                  <a:pt x="65088" y="774700"/>
                </a:cubicBezTo>
                <a:lnTo>
                  <a:pt x="66852" y="776464"/>
                </a:lnTo>
                <a:lnTo>
                  <a:pt x="66248" y="776636"/>
                </a:lnTo>
                <a:lnTo>
                  <a:pt x="67672" y="778315"/>
                </a:lnTo>
                <a:lnTo>
                  <a:pt x="67557" y="777170"/>
                </a:lnTo>
                <a:lnTo>
                  <a:pt x="68263" y="777875"/>
                </a:lnTo>
                <a:cubicBezTo>
                  <a:pt x="68263" y="777875"/>
                  <a:pt x="68263" y="777875"/>
                  <a:pt x="68263" y="778669"/>
                </a:cubicBezTo>
                <a:lnTo>
                  <a:pt x="68263" y="779463"/>
                </a:lnTo>
                <a:lnTo>
                  <a:pt x="68263" y="781050"/>
                </a:lnTo>
                <a:lnTo>
                  <a:pt x="68263" y="782655"/>
                </a:lnTo>
                <a:lnTo>
                  <a:pt x="68480" y="784446"/>
                </a:lnTo>
                <a:lnTo>
                  <a:pt x="68581" y="785284"/>
                </a:lnTo>
                <a:lnTo>
                  <a:pt x="68345" y="784309"/>
                </a:lnTo>
                <a:lnTo>
                  <a:pt x="68263" y="783970"/>
                </a:lnTo>
                <a:lnTo>
                  <a:pt x="68263" y="784225"/>
                </a:lnTo>
                <a:lnTo>
                  <a:pt x="68220" y="783791"/>
                </a:lnTo>
                <a:lnTo>
                  <a:pt x="67748" y="781844"/>
                </a:lnTo>
                <a:lnTo>
                  <a:pt x="66156" y="780906"/>
                </a:lnTo>
                <a:lnTo>
                  <a:pt x="65247" y="779264"/>
                </a:lnTo>
                <a:cubicBezTo>
                  <a:pt x="63580" y="778404"/>
                  <a:pt x="61913" y="778404"/>
                  <a:pt x="61913" y="778404"/>
                </a:cubicBezTo>
                <a:lnTo>
                  <a:pt x="61913" y="777875"/>
                </a:lnTo>
                <a:lnTo>
                  <a:pt x="61913" y="773245"/>
                </a:lnTo>
                <a:lnTo>
                  <a:pt x="61913" y="772385"/>
                </a:lnTo>
                <a:cubicBezTo>
                  <a:pt x="61913" y="771525"/>
                  <a:pt x="61913" y="771525"/>
                  <a:pt x="61913" y="771525"/>
                </a:cubicBezTo>
                <a:close/>
                <a:moveTo>
                  <a:pt x="888887" y="771023"/>
                </a:moveTo>
                <a:lnTo>
                  <a:pt x="888179" y="771730"/>
                </a:lnTo>
                <a:lnTo>
                  <a:pt x="883478" y="776426"/>
                </a:lnTo>
                <a:lnTo>
                  <a:pt x="882650" y="777253"/>
                </a:lnTo>
                <a:lnTo>
                  <a:pt x="882049" y="777854"/>
                </a:lnTo>
                <a:lnTo>
                  <a:pt x="882650" y="776803"/>
                </a:lnTo>
                <a:lnTo>
                  <a:pt x="885468" y="771877"/>
                </a:lnTo>
                <a:cubicBezTo>
                  <a:pt x="887177" y="771023"/>
                  <a:pt x="888887" y="771023"/>
                  <a:pt x="888887" y="771023"/>
                </a:cubicBezTo>
                <a:close/>
                <a:moveTo>
                  <a:pt x="882049" y="771023"/>
                </a:moveTo>
                <a:lnTo>
                  <a:pt x="882049" y="771525"/>
                </a:lnTo>
                <a:lnTo>
                  <a:pt x="882651" y="771525"/>
                </a:lnTo>
                <a:lnTo>
                  <a:pt x="882049" y="771646"/>
                </a:lnTo>
                <a:lnTo>
                  <a:pt x="882049" y="777000"/>
                </a:lnTo>
                <a:cubicBezTo>
                  <a:pt x="882049" y="777854"/>
                  <a:pt x="882049" y="777854"/>
                  <a:pt x="882049" y="777854"/>
                </a:cubicBezTo>
                <a:cubicBezTo>
                  <a:pt x="882049" y="774439"/>
                  <a:pt x="880340" y="774439"/>
                  <a:pt x="879485" y="774439"/>
                </a:cubicBezTo>
                <a:lnTo>
                  <a:pt x="881499" y="771755"/>
                </a:lnTo>
                <a:lnTo>
                  <a:pt x="878682" y="772319"/>
                </a:lnTo>
                <a:cubicBezTo>
                  <a:pt x="876698" y="773113"/>
                  <a:pt x="874713" y="774700"/>
                  <a:pt x="874713" y="777875"/>
                </a:cubicBezTo>
                <a:cubicBezTo>
                  <a:pt x="874713" y="771525"/>
                  <a:pt x="874713" y="771525"/>
                  <a:pt x="874713" y="771525"/>
                </a:cubicBezTo>
                <a:cubicBezTo>
                  <a:pt x="874713" y="771525"/>
                  <a:pt x="876698" y="771525"/>
                  <a:pt x="878682" y="771525"/>
                </a:cubicBezTo>
                <a:lnTo>
                  <a:pt x="881672" y="771525"/>
                </a:lnTo>
                <a:close/>
                <a:moveTo>
                  <a:pt x="328204" y="771023"/>
                </a:moveTo>
                <a:lnTo>
                  <a:pt x="329059" y="771023"/>
                </a:lnTo>
                <a:lnTo>
                  <a:pt x="331623" y="771023"/>
                </a:lnTo>
                <a:lnTo>
                  <a:pt x="335042" y="771023"/>
                </a:lnTo>
                <a:cubicBezTo>
                  <a:pt x="335042" y="771023"/>
                  <a:pt x="328204" y="771023"/>
                  <a:pt x="335042" y="777854"/>
                </a:cubicBezTo>
                <a:cubicBezTo>
                  <a:pt x="328204" y="771023"/>
                  <a:pt x="328204" y="771023"/>
                  <a:pt x="328204" y="771023"/>
                </a:cubicBezTo>
                <a:close/>
                <a:moveTo>
                  <a:pt x="102564" y="771023"/>
                </a:moveTo>
                <a:cubicBezTo>
                  <a:pt x="102564" y="771023"/>
                  <a:pt x="104273" y="772731"/>
                  <a:pt x="105128" y="774439"/>
                </a:cubicBezTo>
                <a:lnTo>
                  <a:pt x="104429" y="775370"/>
                </a:lnTo>
                <a:close/>
                <a:moveTo>
                  <a:pt x="102564" y="771023"/>
                </a:moveTo>
                <a:cubicBezTo>
                  <a:pt x="105983" y="774439"/>
                  <a:pt x="105983" y="774439"/>
                  <a:pt x="105983" y="774439"/>
                </a:cubicBezTo>
                <a:lnTo>
                  <a:pt x="107350" y="775805"/>
                </a:lnTo>
                <a:close/>
                <a:moveTo>
                  <a:pt x="95726" y="771023"/>
                </a:moveTo>
                <a:cubicBezTo>
                  <a:pt x="95726" y="771023"/>
                  <a:pt x="102564" y="771023"/>
                  <a:pt x="102564" y="771023"/>
                </a:cubicBezTo>
                <a:lnTo>
                  <a:pt x="102564" y="774439"/>
                </a:lnTo>
                <a:lnTo>
                  <a:pt x="102564" y="775292"/>
                </a:lnTo>
                <a:lnTo>
                  <a:pt x="100285" y="773869"/>
                </a:lnTo>
                <a:lnTo>
                  <a:pt x="99145" y="771877"/>
                </a:lnTo>
                <a:cubicBezTo>
                  <a:pt x="97436" y="771023"/>
                  <a:pt x="95726" y="771023"/>
                  <a:pt x="95726" y="771023"/>
                </a:cubicBezTo>
                <a:close/>
                <a:moveTo>
                  <a:pt x="863996" y="769542"/>
                </a:moveTo>
                <a:lnTo>
                  <a:pt x="862807" y="770731"/>
                </a:lnTo>
                <a:cubicBezTo>
                  <a:pt x="862013" y="771525"/>
                  <a:pt x="862013" y="771525"/>
                  <a:pt x="862013" y="771525"/>
                </a:cubicBezTo>
                <a:close/>
                <a:moveTo>
                  <a:pt x="873919" y="766763"/>
                </a:moveTo>
                <a:cubicBezTo>
                  <a:pt x="874713" y="766763"/>
                  <a:pt x="874713" y="768350"/>
                  <a:pt x="874713" y="771525"/>
                </a:cubicBezTo>
                <a:cubicBezTo>
                  <a:pt x="868363" y="771525"/>
                  <a:pt x="868363" y="777875"/>
                  <a:pt x="868363" y="771525"/>
                </a:cubicBezTo>
                <a:cubicBezTo>
                  <a:pt x="871538" y="768350"/>
                  <a:pt x="873125" y="766763"/>
                  <a:pt x="873919" y="766763"/>
                </a:cubicBezTo>
                <a:close/>
                <a:moveTo>
                  <a:pt x="934836" y="765286"/>
                </a:moveTo>
                <a:lnTo>
                  <a:pt x="929913" y="771023"/>
                </a:lnTo>
                <a:cubicBezTo>
                  <a:pt x="929913" y="771023"/>
                  <a:pt x="929913" y="769316"/>
                  <a:pt x="930768" y="767608"/>
                </a:cubicBezTo>
                <a:close/>
                <a:moveTo>
                  <a:pt x="889001" y="765175"/>
                </a:moveTo>
                <a:cubicBezTo>
                  <a:pt x="895351" y="765175"/>
                  <a:pt x="889001" y="771525"/>
                  <a:pt x="889001" y="771525"/>
                </a:cubicBezTo>
                <a:cubicBezTo>
                  <a:pt x="889001" y="771525"/>
                  <a:pt x="889001" y="771525"/>
                  <a:pt x="889001" y="765175"/>
                </a:cubicBezTo>
                <a:close/>
                <a:moveTo>
                  <a:pt x="882651" y="765175"/>
                </a:moveTo>
                <a:lnTo>
                  <a:pt x="882049" y="766018"/>
                </a:lnTo>
                <a:lnTo>
                  <a:pt x="878682" y="770731"/>
                </a:lnTo>
                <a:cubicBezTo>
                  <a:pt x="876698" y="771525"/>
                  <a:pt x="874713" y="771525"/>
                  <a:pt x="874713" y="771525"/>
                </a:cubicBezTo>
                <a:cubicBezTo>
                  <a:pt x="874713" y="771525"/>
                  <a:pt x="876698" y="769938"/>
                  <a:pt x="878682" y="768350"/>
                </a:cubicBezTo>
                <a:lnTo>
                  <a:pt x="882049" y="765657"/>
                </a:lnTo>
                <a:close/>
                <a:moveTo>
                  <a:pt x="868363" y="765175"/>
                </a:moveTo>
                <a:cubicBezTo>
                  <a:pt x="868363" y="765175"/>
                  <a:pt x="866776" y="766763"/>
                  <a:pt x="865188" y="768350"/>
                </a:cubicBezTo>
                <a:lnTo>
                  <a:pt x="863996" y="769542"/>
                </a:lnTo>
                <a:close/>
                <a:moveTo>
                  <a:pt x="847726" y="765175"/>
                </a:moveTo>
                <a:cubicBezTo>
                  <a:pt x="854076" y="765175"/>
                  <a:pt x="854076" y="765175"/>
                  <a:pt x="854076" y="765175"/>
                </a:cubicBezTo>
                <a:cubicBezTo>
                  <a:pt x="854076" y="771525"/>
                  <a:pt x="847726" y="771525"/>
                  <a:pt x="847726" y="765175"/>
                </a:cubicBezTo>
                <a:close/>
                <a:moveTo>
                  <a:pt x="41275" y="765175"/>
                </a:moveTo>
                <a:cubicBezTo>
                  <a:pt x="41275" y="771525"/>
                  <a:pt x="41275" y="771525"/>
                  <a:pt x="47625" y="777875"/>
                </a:cubicBezTo>
                <a:cubicBezTo>
                  <a:pt x="41275" y="777875"/>
                  <a:pt x="41275" y="771525"/>
                  <a:pt x="41275" y="765175"/>
                </a:cubicBezTo>
                <a:close/>
                <a:moveTo>
                  <a:pt x="929913" y="764193"/>
                </a:moveTo>
                <a:lnTo>
                  <a:pt x="933069" y="764718"/>
                </a:lnTo>
                <a:lnTo>
                  <a:pt x="930768" y="765047"/>
                </a:lnTo>
                <a:cubicBezTo>
                  <a:pt x="929913" y="765900"/>
                  <a:pt x="929913" y="767608"/>
                  <a:pt x="929913" y="771023"/>
                </a:cubicBezTo>
                <a:cubicBezTo>
                  <a:pt x="929913" y="771023"/>
                  <a:pt x="929913" y="771023"/>
                  <a:pt x="929913" y="770170"/>
                </a:cubicBezTo>
                <a:lnTo>
                  <a:pt x="929913" y="767608"/>
                </a:lnTo>
                <a:close/>
                <a:moveTo>
                  <a:pt x="902562" y="764193"/>
                </a:moveTo>
                <a:lnTo>
                  <a:pt x="902562" y="765047"/>
                </a:lnTo>
                <a:lnTo>
                  <a:pt x="902562" y="770170"/>
                </a:lnTo>
                <a:lnTo>
                  <a:pt x="902562" y="771023"/>
                </a:lnTo>
                <a:cubicBezTo>
                  <a:pt x="902562" y="771023"/>
                  <a:pt x="902562" y="771023"/>
                  <a:pt x="895725" y="771023"/>
                </a:cubicBezTo>
                <a:cubicBezTo>
                  <a:pt x="902562" y="764193"/>
                  <a:pt x="902562" y="771023"/>
                  <a:pt x="902562" y="764193"/>
                </a:cubicBezTo>
                <a:close/>
                <a:moveTo>
                  <a:pt x="758973" y="764193"/>
                </a:moveTo>
                <a:cubicBezTo>
                  <a:pt x="758973" y="764193"/>
                  <a:pt x="758973" y="764193"/>
                  <a:pt x="765810" y="764193"/>
                </a:cubicBezTo>
                <a:cubicBezTo>
                  <a:pt x="765810" y="764193"/>
                  <a:pt x="758973" y="764193"/>
                  <a:pt x="758973" y="771023"/>
                </a:cubicBezTo>
                <a:cubicBezTo>
                  <a:pt x="758973" y="771023"/>
                  <a:pt x="758973" y="771023"/>
                  <a:pt x="758973" y="764193"/>
                </a:cubicBezTo>
                <a:close/>
                <a:moveTo>
                  <a:pt x="321367" y="764193"/>
                </a:moveTo>
                <a:cubicBezTo>
                  <a:pt x="321367" y="764193"/>
                  <a:pt x="321367" y="764193"/>
                  <a:pt x="328204" y="771023"/>
                </a:cubicBezTo>
                <a:cubicBezTo>
                  <a:pt x="328204" y="774439"/>
                  <a:pt x="328204" y="774439"/>
                  <a:pt x="328204" y="773585"/>
                </a:cubicBezTo>
                <a:lnTo>
                  <a:pt x="328204" y="774439"/>
                </a:lnTo>
                <a:cubicBezTo>
                  <a:pt x="328204" y="776146"/>
                  <a:pt x="328204" y="777854"/>
                  <a:pt x="328204" y="777854"/>
                </a:cubicBezTo>
                <a:cubicBezTo>
                  <a:pt x="321367" y="771023"/>
                  <a:pt x="328204" y="777854"/>
                  <a:pt x="321367" y="771023"/>
                </a:cubicBezTo>
                <a:lnTo>
                  <a:pt x="321367" y="770170"/>
                </a:lnTo>
                <a:lnTo>
                  <a:pt x="321367" y="767608"/>
                </a:lnTo>
                <a:lnTo>
                  <a:pt x="321367" y="765047"/>
                </a:lnTo>
                <a:cubicBezTo>
                  <a:pt x="321367" y="764193"/>
                  <a:pt x="321367" y="764193"/>
                  <a:pt x="321367" y="764193"/>
                </a:cubicBezTo>
                <a:close/>
                <a:moveTo>
                  <a:pt x="95726" y="764193"/>
                </a:moveTo>
                <a:cubicBezTo>
                  <a:pt x="95726" y="764193"/>
                  <a:pt x="102564" y="764193"/>
                  <a:pt x="102564" y="764193"/>
                </a:cubicBezTo>
                <a:cubicBezTo>
                  <a:pt x="95726" y="764193"/>
                  <a:pt x="102564" y="771023"/>
                  <a:pt x="95726" y="764193"/>
                </a:cubicBezTo>
                <a:close/>
                <a:moveTo>
                  <a:pt x="82051" y="764193"/>
                </a:moveTo>
                <a:cubicBezTo>
                  <a:pt x="82051" y="764193"/>
                  <a:pt x="88889" y="771023"/>
                  <a:pt x="88889" y="771023"/>
                </a:cubicBezTo>
                <a:cubicBezTo>
                  <a:pt x="85470" y="771023"/>
                  <a:pt x="83761" y="771023"/>
                  <a:pt x="82906" y="771023"/>
                </a:cubicBezTo>
                <a:lnTo>
                  <a:pt x="82551" y="771023"/>
                </a:lnTo>
                <a:lnTo>
                  <a:pt x="82051" y="771023"/>
                </a:lnTo>
                <a:lnTo>
                  <a:pt x="82051" y="765176"/>
                </a:lnTo>
                <a:lnTo>
                  <a:pt x="82051" y="765105"/>
                </a:lnTo>
                <a:lnTo>
                  <a:pt x="82051" y="765047"/>
                </a:lnTo>
                <a:cubicBezTo>
                  <a:pt x="82051" y="764193"/>
                  <a:pt x="82051" y="764193"/>
                  <a:pt x="82051" y="764193"/>
                </a:cubicBezTo>
                <a:close/>
                <a:moveTo>
                  <a:pt x="854076" y="764116"/>
                </a:moveTo>
                <a:cubicBezTo>
                  <a:pt x="854076" y="767556"/>
                  <a:pt x="856061" y="767556"/>
                  <a:pt x="858045" y="766696"/>
                </a:cubicBezTo>
                <a:lnTo>
                  <a:pt x="860716" y="764960"/>
                </a:lnTo>
                <a:lnTo>
                  <a:pt x="860955" y="764381"/>
                </a:lnTo>
                <a:lnTo>
                  <a:pt x="861607" y="764381"/>
                </a:lnTo>
                <a:lnTo>
                  <a:pt x="862014" y="764116"/>
                </a:lnTo>
                <a:lnTo>
                  <a:pt x="861709" y="764381"/>
                </a:lnTo>
                <a:lnTo>
                  <a:pt x="861815" y="764381"/>
                </a:lnTo>
                <a:cubicBezTo>
                  <a:pt x="862675" y="764381"/>
                  <a:pt x="864395" y="764381"/>
                  <a:pt x="867835" y="764381"/>
                </a:cubicBezTo>
                <a:cubicBezTo>
                  <a:pt x="864395" y="764381"/>
                  <a:pt x="862675" y="764381"/>
                  <a:pt x="861815" y="765274"/>
                </a:cubicBezTo>
                <a:lnTo>
                  <a:pt x="861028" y="770996"/>
                </a:lnTo>
                <a:lnTo>
                  <a:pt x="862014" y="770996"/>
                </a:lnTo>
                <a:cubicBezTo>
                  <a:pt x="854076" y="777875"/>
                  <a:pt x="854076" y="777875"/>
                  <a:pt x="854076" y="777875"/>
                </a:cubicBezTo>
                <a:cubicBezTo>
                  <a:pt x="854076" y="777875"/>
                  <a:pt x="847726" y="777875"/>
                  <a:pt x="847726" y="784225"/>
                </a:cubicBezTo>
                <a:cubicBezTo>
                  <a:pt x="847726" y="777875"/>
                  <a:pt x="854076" y="777875"/>
                  <a:pt x="854076" y="771525"/>
                </a:cubicBezTo>
                <a:lnTo>
                  <a:pt x="854076" y="770996"/>
                </a:lnTo>
                <a:cubicBezTo>
                  <a:pt x="854076" y="770996"/>
                  <a:pt x="856061" y="770996"/>
                  <a:pt x="858045" y="770996"/>
                </a:cubicBezTo>
                <a:lnTo>
                  <a:pt x="859426" y="770996"/>
                </a:lnTo>
                <a:lnTo>
                  <a:pt x="858375" y="770632"/>
                </a:lnTo>
                <a:lnTo>
                  <a:pt x="860535" y="765398"/>
                </a:lnTo>
                <a:lnTo>
                  <a:pt x="860535" y="765398"/>
                </a:lnTo>
                <a:lnTo>
                  <a:pt x="858045" y="767556"/>
                </a:lnTo>
                <a:cubicBezTo>
                  <a:pt x="856061" y="769276"/>
                  <a:pt x="854076" y="770996"/>
                  <a:pt x="854076" y="770996"/>
                </a:cubicBezTo>
                <a:lnTo>
                  <a:pt x="854076" y="770136"/>
                </a:lnTo>
                <a:lnTo>
                  <a:pt x="854076" y="767556"/>
                </a:lnTo>
                <a:lnTo>
                  <a:pt x="854076" y="765175"/>
                </a:lnTo>
                <a:lnTo>
                  <a:pt x="854076" y="764976"/>
                </a:lnTo>
                <a:cubicBezTo>
                  <a:pt x="854076" y="764116"/>
                  <a:pt x="854076" y="764116"/>
                  <a:pt x="854076" y="764116"/>
                </a:cubicBezTo>
                <a:close/>
                <a:moveTo>
                  <a:pt x="878087" y="762496"/>
                </a:moveTo>
                <a:cubicBezTo>
                  <a:pt x="879773" y="761603"/>
                  <a:pt x="881460" y="761603"/>
                  <a:pt x="881460" y="765175"/>
                </a:cubicBezTo>
                <a:cubicBezTo>
                  <a:pt x="881460" y="765175"/>
                  <a:pt x="881460" y="765175"/>
                  <a:pt x="880617" y="765175"/>
                </a:cubicBezTo>
                <a:lnTo>
                  <a:pt x="878930" y="765175"/>
                </a:lnTo>
                <a:lnTo>
                  <a:pt x="874713" y="765175"/>
                </a:lnTo>
                <a:close/>
                <a:moveTo>
                  <a:pt x="72562" y="761918"/>
                </a:moveTo>
                <a:lnTo>
                  <a:pt x="74613" y="763371"/>
                </a:lnTo>
                <a:lnTo>
                  <a:pt x="75142" y="763746"/>
                </a:lnTo>
                <a:lnTo>
                  <a:pt x="75502" y="765175"/>
                </a:lnTo>
                <a:lnTo>
                  <a:pt x="75713" y="766013"/>
                </a:lnTo>
                <a:lnTo>
                  <a:pt x="80755" y="769855"/>
                </a:lnTo>
                <a:lnTo>
                  <a:pt x="80868" y="769919"/>
                </a:lnTo>
                <a:lnTo>
                  <a:pt x="81757" y="765176"/>
                </a:lnTo>
                <a:lnTo>
                  <a:pt x="81757" y="770423"/>
                </a:lnTo>
                <a:lnTo>
                  <a:pt x="82021" y="770573"/>
                </a:lnTo>
                <a:cubicBezTo>
                  <a:pt x="82021" y="770573"/>
                  <a:pt x="82021" y="770573"/>
                  <a:pt x="82021" y="771426"/>
                </a:cubicBezTo>
                <a:lnTo>
                  <a:pt x="82021" y="771994"/>
                </a:lnTo>
                <a:lnTo>
                  <a:pt x="82021" y="773402"/>
                </a:lnTo>
                <a:lnTo>
                  <a:pt x="82650" y="777875"/>
                </a:lnTo>
                <a:cubicBezTo>
                  <a:pt x="83543" y="779463"/>
                  <a:pt x="85329" y="781050"/>
                  <a:pt x="88901" y="784225"/>
                </a:cubicBezTo>
                <a:lnTo>
                  <a:pt x="88891" y="784217"/>
                </a:lnTo>
                <a:lnTo>
                  <a:pt x="85329" y="781050"/>
                </a:lnTo>
                <a:cubicBezTo>
                  <a:pt x="83543" y="779463"/>
                  <a:pt x="81757" y="777875"/>
                  <a:pt x="81757" y="777875"/>
                </a:cubicBezTo>
                <a:lnTo>
                  <a:pt x="81757" y="777399"/>
                </a:lnTo>
                <a:lnTo>
                  <a:pt x="79441" y="777399"/>
                </a:lnTo>
                <a:lnTo>
                  <a:pt x="78582" y="777399"/>
                </a:lnTo>
                <a:lnTo>
                  <a:pt x="77722" y="777399"/>
                </a:lnTo>
                <a:cubicBezTo>
                  <a:pt x="78582" y="777399"/>
                  <a:pt x="78582" y="777399"/>
                  <a:pt x="75142" y="777399"/>
                </a:cubicBezTo>
                <a:lnTo>
                  <a:pt x="75142" y="774839"/>
                </a:lnTo>
                <a:lnTo>
                  <a:pt x="75142" y="773986"/>
                </a:lnTo>
                <a:cubicBezTo>
                  <a:pt x="75142" y="773986"/>
                  <a:pt x="75142" y="773986"/>
                  <a:pt x="75142" y="770573"/>
                </a:cubicBezTo>
                <a:lnTo>
                  <a:pt x="76671" y="767539"/>
                </a:lnTo>
                <a:lnTo>
                  <a:pt x="78331" y="768480"/>
                </a:lnTo>
                <a:lnTo>
                  <a:pt x="76857" y="767170"/>
                </a:lnTo>
                <a:lnTo>
                  <a:pt x="76671" y="767539"/>
                </a:lnTo>
                <a:lnTo>
                  <a:pt x="76002" y="767159"/>
                </a:lnTo>
                <a:lnTo>
                  <a:pt x="75906" y="766780"/>
                </a:lnTo>
                <a:lnTo>
                  <a:pt x="76832" y="767147"/>
                </a:lnTo>
                <a:lnTo>
                  <a:pt x="75758" y="766193"/>
                </a:lnTo>
                <a:lnTo>
                  <a:pt x="75906" y="766780"/>
                </a:lnTo>
                <a:lnTo>
                  <a:pt x="74613" y="766267"/>
                </a:lnTo>
                <a:lnTo>
                  <a:pt x="74613" y="770731"/>
                </a:lnTo>
                <a:cubicBezTo>
                  <a:pt x="74613" y="771525"/>
                  <a:pt x="74613" y="771525"/>
                  <a:pt x="74613" y="771525"/>
                </a:cubicBezTo>
                <a:cubicBezTo>
                  <a:pt x="71438" y="768350"/>
                  <a:pt x="69851" y="766763"/>
                  <a:pt x="69851" y="765969"/>
                </a:cubicBezTo>
                <a:lnTo>
                  <a:pt x="72676" y="765498"/>
                </a:lnTo>
                <a:lnTo>
                  <a:pt x="68263" y="763746"/>
                </a:lnTo>
                <a:close/>
                <a:moveTo>
                  <a:pt x="861815" y="761702"/>
                </a:moveTo>
                <a:lnTo>
                  <a:pt x="862014" y="761791"/>
                </a:lnTo>
                <a:lnTo>
                  <a:pt x="863019" y="762238"/>
                </a:lnTo>
                <a:lnTo>
                  <a:pt x="862014" y="763281"/>
                </a:lnTo>
                <a:lnTo>
                  <a:pt x="861210" y="764116"/>
                </a:lnTo>
                <a:lnTo>
                  <a:pt x="860955" y="764381"/>
                </a:lnTo>
                <a:lnTo>
                  <a:pt x="861040" y="764116"/>
                </a:lnTo>
                <a:close/>
                <a:moveTo>
                  <a:pt x="929058" y="761631"/>
                </a:moveTo>
                <a:cubicBezTo>
                  <a:pt x="929913" y="760778"/>
                  <a:pt x="929913" y="760778"/>
                  <a:pt x="929913" y="764193"/>
                </a:cubicBezTo>
                <a:lnTo>
                  <a:pt x="925562" y="766677"/>
                </a:lnTo>
                <a:lnTo>
                  <a:pt x="923075" y="764193"/>
                </a:lnTo>
                <a:cubicBezTo>
                  <a:pt x="926494" y="764193"/>
                  <a:pt x="928203" y="762485"/>
                  <a:pt x="929058" y="761631"/>
                </a:cubicBezTo>
                <a:close/>
                <a:moveTo>
                  <a:pt x="894870" y="761631"/>
                </a:moveTo>
                <a:lnTo>
                  <a:pt x="895351" y="763072"/>
                </a:lnTo>
                <a:lnTo>
                  <a:pt x="895725" y="764193"/>
                </a:lnTo>
                <a:lnTo>
                  <a:pt x="895351" y="763695"/>
                </a:lnTo>
                <a:lnTo>
                  <a:pt x="894062" y="761978"/>
                </a:lnTo>
                <a:close/>
                <a:moveTo>
                  <a:pt x="881460" y="758031"/>
                </a:moveTo>
                <a:cubicBezTo>
                  <a:pt x="881460" y="758031"/>
                  <a:pt x="881460" y="758031"/>
                  <a:pt x="882303" y="758031"/>
                </a:cubicBezTo>
                <a:lnTo>
                  <a:pt x="882651" y="758031"/>
                </a:lnTo>
                <a:lnTo>
                  <a:pt x="884159" y="758031"/>
                </a:lnTo>
                <a:lnTo>
                  <a:pt x="881460" y="765175"/>
                </a:lnTo>
                <a:cubicBezTo>
                  <a:pt x="881460" y="758031"/>
                  <a:pt x="874713" y="765175"/>
                  <a:pt x="881460" y="758031"/>
                </a:cubicBezTo>
                <a:close/>
                <a:moveTo>
                  <a:pt x="320676" y="758031"/>
                </a:moveTo>
                <a:cubicBezTo>
                  <a:pt x="324645" y="758031"/>
                  <a:pt x="326630" y="759817"/>
                  <a:pt x="327622" y="761603"/>
                </a:cubicBezTo>
                <a:lnTo>
                  <a:pt x="328377" y="764323"/>
                </a:lnTo>
                <a:lnTo>
                  <a:pt x="329515" y="765175"/>
                </a:lnTo>
                <a:lnTo>
                  <a:pt x="331623" y="766754"/>
                </a:lnTo>
                <a:lnTo>
                  <a:pt x="333731" y="765175"/>
                </a:lnTo>
                <a:lnTo>
                  <a:pt x="334501" y="764598"/>
                </a:lnTo>
                <a:lnTo>
                  <a:pt x="335042" y="764193"/>
                </a:lnTo>
                <a:cubicBezTo>
                  <a:pt x="335042" y="771023"/>
                  <a:pt x="335042" y="771023"/>
                  <a:pt x="335042" y="771023"/>
                </a:cubicBezTo>
                <a:cubicBezTo>
                  <a:pt x="331623" y="771023"/>
                  <a:pt x="329914" y="769316"/>
                  <a:pt x="329059" y="767608"/>
                </a:cubicBezTo>
                <a:lnTo>
                  <a:pt x="328402" y="764984"/>
                </a:lnTo>
                <a:lnTo>
                  <a:pt x="327832" y="764471"/>
                </a:lnTo>
                <a:lnTo>
                  <a:pt x="324786" y="766754"/>
                </a:lnTo>
                <a:cubicBezTo>
                  <a:pt x="323076" y="765900"/>
                  <a:pt x="321367" y="764193"/>
                  <a:pt x="321367" y="764193"/>
                </a:cubicBezTo>
                <a:cubicBezTo>
                  <a:pt x="324786" y="764193"/>
                  <a:pt x="324786" y="764193"/>
                  <a:pt x="324786" y="764193"/>
                </a:cubicBezTo>
                <a:lnTo>
                  <a:pt x="327523" y="764193"/>
                </a:lnTo>
                <a:lnTo>
                  <a:pt x="321668" y="758924"/>
                </a:lnTo>
                <a:cubicBezTo>
                  <a:pt x="320676" y="758031"/>
                  <a:pt x="320676" y="758031"/>
                  <a:pt x="320676" y="758031"/>
                </a:cubicBezTo>
                <a:close/>
                <a:moveTo>
                  <a:pt x="938357" y="757767"/>
                </a:moveTo>
                <a:lnTo>
                  <a:pt x="942975" y="757767"/>
                </a:lnTo>
                <a:cubicBezTo>
                  <a:pt x="939800" y="761207"/>
                  <a:pt x="938213" y="762927"/>
                  <a:pt x="937419" y="764647"/>
                </a:cubicBezTo>
                <a:lnTo>
                  <a:pt x="936625" y="771525"/>
                </a:lnTo>
                <a:lnTo>
                  <a:pt x="936626" y="771525"/>
                </a:lnTo>
                <a:lnTo>
                  <a:pt x="939006" y="771525"/>
                </a:lnTo>
                <a:lnTo>
                  <a:pt x="939800" y="771525"/>
                </a:lnTo>
                <a:cubicBezTo>
                  <a:pt x="941388" y="771525"/>
                  <a:pt x="942975" y="771525"/>
                  <a:pt x="942975" y="771525"/>
                </a:cubicBezTo>
                <a:cubicBezTo>
                  <a:pt x="939800" y="774700"/>
                  <a:pt x="938213" y="774700"/>
                  <a:pt x="937419" y="773906"/>
                </a:cubicBezTo>
                <a:lnTo>
                  <a:pt x="936625" y="771525"/>
                </a:lnTo>
                <a:lnTo>
                  <a:pt x="936625" y="771526"/>
                </a:lnTo>
                <a:lnTo>
                  <a:pt x="935831" y="777081"/>
                </a:lnTo>
                <a:cubicBezTo>
                  <a:pt x="935038" y="777875"/>
                  <a:pt x="933450" y="777875"/>
                  <a:pt x="930275" y="777875"/>
                </a:cubicBezTo>
                <a:cubicBezTo>
                  <a:pt x="933450" y="774700"/>
                  <a:pt x="935038" y="773113"/>
                  <a:pt x="935831" y="772319"/>
                </a:cubicBezTo>
                <a:lnTo>
                  <a:pt x="936624" y="771526"/>
                </a:lnTo>
                <a:lnTo>
                  <a:pt x="935830" y="771526"/>
                </a:lnTo>
                <a:lnTo>
                  <a:pt x="930275" y="777875"/>
                </a:lnTo>
                <a:lnTo>
                  <a:pt x="933450" y="771526"/>
                </a:lnTo>
                <a:lnTo>
                  <a:pt x="932080" y="771526"/>
                </a:lnTo>
                <a:lnTo>
                  <a:pt x="929640" y="777490"/>
                </a:lnTo>
                <a:lnTo>
                  <a:pt x="929913" y="777854"/>
                </a:lnTo>
                <a:lnTo>
                  <a:pt x="929428" y="777923"/>
                </a:lnTo>
                <a:lnTo>
                  <a:pt x="929372" y="777931"/>
                </a:lnTo>
                <a:lnTo>
                  <a:pt x="924936" y="780184"/>
                </a:lnTo>
                <a:lnTo>
                  <a:pt x="925910" y="778669"/>
                </a:lnTo>
                <a:lnTo>
                  <a:pt x="928979" y="777987"/>
                </a:lnTo>
                <a:lnTo>
                  <a:pt x="923930" y="778707"/>
                </a:lnTo>
                <a:lnTo>
                  <a:pt x="923896" y="778947"/>
                </a:lnTo>
                <a:lnTo>
                  <a:pt x="923075" y="777854"/>
                </a:lnTo>
                <a:lnTo>
                  <a:pt x="927862" y="775122"/>
                </a:lnTo>
                <a:lnTo>
                  <a:pt x="929482" y="777280"/>
                </a:lnTo>
                <a:lnTo>
                  <a:pt x="929482" y="774700"/>
                </a:lnTo>
                <a:lnTo>
                  <a:pt x="929482" y="772745"/>
                </a:lnTo>
                <a:lnTo>
                  <a:pt x="929058" y="774439"/>
                </a:lnTo>
                <a:lnTo>
                  <a:pt x="927862" y="775122"/>
                </a:lnTo>
                <a:lnTo>
                  <a:pt x="927349" y="774439"/>
                </a:lnTo>
                <a:lnTo>
                  <a:pt x="929482" y="771597"/>
                </a:lnTo>
                <a:lnTo>
                  <a:pt x="929482" y="771525"/>
                </a:lnTo>
                <a:lnTo>
                  <a:pt x="929536" y="771525"/>
                </a:lnTo>
                <a:lnTo>
                  <a:pt x="929913" y="771023"/>
                </a:lnTo>
                <a:lnTo>
                  <a:pt x="929787" y="771525"/>
                </a:lnTo>
                <a:lnTo>
                  <a:pt x="930276" y="771525"/>
                </a:lnTo>
                <a:lnTo>
                  <a:pt x="935831" y="765507"/>
                </a:lnTo>
                <a:cubicBezTo>
                  <a:pt x="936625" y="764647"/>
                  <a:pt x="936625" y="764647"/>
                  <a:pt x="936625" y="764647"/>
                </a:cubicBezTo>
                <a:cubicBezTo>
                  <a:pt x="936625" y="761207"/>
                  <a:pt x="938213" y="759487"/>
                  <a:pt x="939006" y="758627"/>
                </a:cubicBezTo>
                <a:lnTo>
                  <a:pt x="938213" y="758341"/>
                </a:lnTo>
                <a:close/>
                <a:moveTo>
                  <a:pt x="936625" y="757767"/>
                </a:moveTo>
                <a:lnTo>
                  <a:pt x="938213" y="758341"/>
                </a:lnTo>
                <a:lnTo>
                  <a:pt x="936739" y="764194"/>
                </a:lnTo>
                <a:lnTo>
                  <a:pt x="936750" y="764193"/>
                </a:lnTo>
                <a:lnTo>
                  <a:pt x="936737" y="764200"/>
                </a:lnTo>
                <a:lnTo>
                  <a:pt x="936625" y="764647"/>
                </a:lnTo>
                <a:lnTo>
                  <a:pt x="936625" y="764264"/>
                </a:lnTo>
                <a:lnTo>
                  <a:pt x="934836" y="765286"/>
                </a:lnTo>
                <a:lnTo>
                  <a:pt x="935041" y="765047"/>
                </a:lnTo>
                <a:lnTo>
                  <a:pt x="933069" y="764718"/>
                </a:lnTo>
                <a:lnTo>
                  <a:pt x="936625" y="764211"/>
                </a:lnTo>
                <a:lnTo>
                  <a:pt x="936625" y="763787"/>
                </a:lnTo>
                <a:lnTo>
                  <a:pt x="936625" y="762067"/>
                </a:lnTo>
                <a:lnTo>
                  <a:pt x="936625" y="761207"/>
                </a:lnTo>
                <a:lnTo>
                  <a:pt x="936625" y="758627"/>
                </a:lnTo>
                <a:cubicBezTo>
                  <a:pt x="936625" y="757767"/>
                  <a:pt x="936625" y="757767"/>
                  <a:pt x="936625" y="757767"/>
                </a:cubicBezTo>
                <a:close/>
                <a:moveTo>
                  <a:pt x="315481" y="757598"/>
                </a:moveTo>
                <a:lnTo>
                  <a:pt x="315914" y="758031"/>
                </a:lnTo>
                <a:lnTo>
                  <a:pt x="315556" y="758389"/>
                </a:lnTo>
                <a:lnTo>
                  <a:pt x="319269" y="762097"/>
                </a:lnTo>
                <a:lnTo>
                  <a:pt x="317501" y="758229"/>
                </a:lnTo>
                <a:close/>
                <a:moveTo>
                  <a:pt x="876301" y="757420"/>
                </a:moveTo>
                <a:lnTo>
                  <a:pt x="875706" y="758031"/>
                </a:lnTo>
                <a:lnTo>
                  <a:pt x="880617" y="758031"/>
                </a:lnTo>
                <a:cubicBezTo>
                  <a:pt x="881460" y="758031"/>
                  <a:pt x="881460" y="758031"/>
                  <a:pt x="881460" y="758031"/>
                </a:cubicBezTo>
                <a:cubicBezTo>
                  <a:pt x="878087" y="758031"/>
                  <a:pt x="876400" y="759817"/>
                  <a:pt x="875556" y="761603"/>
                </a:cubicBezTo>
                <a:lnTo>
                  <a:pt x="874713" y="765174"/>
                </a:lnTo>
                <a:lnTo>
                  <a:pt x="874713" y="764282"/>
                </a:lnTo>
                <a:lnTo>
                  <a:pt x="874713" y="764184"/>
                </a:lnTo>
                <a:lnTo>
                  <a:pt x="874713" y="761207"/>
                </a:lnTo>
                <a:lnTo>
                  <a:pt x="874713" y="758925"/>
                </a:lnTo>
                <a:lnTo>
                  <a:pt x="874713" y="758032"/>
                </a:lnTo>
                <a:lnTo>
                  <a:pt x="874713" y="758031"/>
                </a:lnTo>
                <a:lnTo>
                  <a:pt x="874715" y="758031"/>
                </a:lnTo>
                <a:close/>
                <a:moveTo>
                  <a:pt x="909400" y="757362"/>
                </a:moveTo>
                <a:cubicBezTo>
                  <a:pt x="909400" y="757362"/>
                  <a:pt x="902562" y="764193"/>
                  <a:pt x="902562" y="764193"/>
                </a:cubicBezTo>
                <a:cubicBezTo>
                  <a:pt x="902562" y="764193"/>
                  <a:pt x="902562" y="757362"/>
                  <a:pt x="909400" y="757362"/>
                </a:cubicBezTo>
                <a:close/>
                <a:moveTo>
                  <a:pt x="909400" y="757362"/>
                </a:moveTo>
                <a:lnTo>
                  <a:pt x="910220" y="758455"/>
                </a:lnTo>
                <a:lnTo>
                  <a:pt x="909400" y="764193"/>
                </a:lnTo>
                <a:cubicBezTo>
                  <a:pt x="909400" y="764193"/>
                  <a:pt x="909400" y="757362"/>
                  <a:pt x="909400" y="757362"/>
                </a:cubicBezTo>
                <a:close/>
                <a:moveTo>
                  <a:pt x="888887" y="757362"/>
                </a:moveTo>
                <a:cubicBezTo>
                  <a:pt x="888887" y="757362"/>
                  <a:pt x="888887" y="757362"/>
                  <a:pt x="888887" y="764193"/>
                </a:cubicBezTo>
                <a:cubicBezTo>
                  <a:pt x="882049" y="771023"/>
                  <a:pt x="882049" y="771023"/>
                  <a:pt x="882049" y="771023"/>
                </a:cubicBezTo>
                <a:lnTo>
                  <a:pt x="885205" y="764718"/>
                </a:lnTo>
                <a:lnTo>
                  <a:pt x="885468" y="764193"/>
                </a:lnTo>
                <a:cubicBezTo>
                  <a:pt x="887177" y="762485"/>
                  <a:pt x="888887" y="760778"/>
                  <a:pt x="888887" y="757362"/>
                </a:cubicBezTo>
                <a:close/>
                <a:moveTo>
                  <a:pt x="314468" y="757282"/>
                </a:moveTo>
                <a:lnTo>
                  <a:pt x="314529" y="757362"/>
                </a:lnTo>
                <a:lnTo>
                  <a:pt x="314529" y="757828"/>
                </a:lnTo>
                <a:lnTo>
                  <a:pt x="314587" y="757770"/>
                </a:lnTo>
                <a:lnTo>
                  <a:pt x="314529" y="757362"/>
                </a:lnTo>
                <a:lnTo>
                  <a:pt x="314762" y="757595"/>
                </a:lnTo>
                <a:lnTo>
                  <a:pt x="314931" y="757426"/>
                </a:lnTo>
                <a:close/>
                <a:moveTo>
                  <a:pt x="950913" y="757238"/>
                </a:moveTo>
                <a:lnTo>
                  <a:pt x="950611" y="757767"/>
                </a:lnTo>
                <a:lnTo>
                  <a:pt x="953691" y="757767"/>
                </a:lnTo>
                <a:cubicBezTo>
                  <a:pt x="955477" y="757767"/>
                  <a:pt x="957263" y="757767"/>
                  <a:pt x="957263" y="757767"/>
                </a:cubicBezTo>
                <a:cubicBezTo>
                  <a:pt x="953691" y="761207"/>
                  <a:pt x="951905" y="762927"/>
                  <a:pt x="951012" y="762927"/>
                </a:cubicBezTo>
                <a:lnTo>
                  <a:pt x="950233" y="758428"/>
                </a:lnTo>
                <a:lnTo>
                  <a:pt x="950119" y="758628"/>
                </a:lnTo>
                <a:lnTo>
                  <a:pt x="950119" y="761207"/>
                </a:lnTo>
                <a:cubicBezTo>
                  <a:pt x="950119" y="761207"/>
                  <a:pt x="950119" y="761207"/>
                  <a:pt x="950119" y="764647"/>
                </a:cubicBezTo>
                <a:cubicBezTo>
                  <a:pt x="950119" y="764647"/>
                  <a:pt x="942975" y="771526"/>
                  <a:pt x="942975" y="771526"/>
                </a:cubicBezTo>
                <a:cubicBezTo>
                  <a:pt x="946547" y="768086"/>
                  <a:pt x="948333" y="766367"/>
                  <a:pt x="949226" y="764647"/>
                </a:cubicBezTo>
                <a:lnTo>
                  <a:pt x="949975" y="758881"/>
                </a:lnTo>
                <a:lnTo>
                  <a:pt x="946944" y="764184"/>
                </a:lnTo>
                <a:cubicBezTo>
                  <a:pt x="944960" y="765176"/>
                  <a:pt x="942975" y="765176"/>
                  <a:pt x="942975" y="765176"/>
                </a:cubicBezTo>
                <a:lnTo>
                  <a:pt x="943931" y="764220"/>
                </a:lnTo>
                <a:lnTo>
                  <a:pt x="946947" y="761204"/>
                </a:lnTo>
                <a:lnTo>
                  <a:pt x="946944" y="761207"/>
                </a:lnTo>
                <a:lnTo>
                  <a:pt x="943931" y="764220"/>
                </a:lnTo>
                <a:lnTo>
                  <a:pt x="943769" y="764382"/>
                </a:lnTo>
                <a:cubicBezTo>
                  <a:pt x="943769" y="757238"/>
                  <a:pt x="950913" y="757238"/>
                  <a:pt x="950913" y="757238"/>
                </a:cubicBezTo>
                <a:close/>
                <a:moveTo>
                  <a:pt x="867835" y="757237"/>
                </a:moveTo>
                <a:cubicBezTo>
                  <a:pt x="867835" y="757237"/>
                  <a:pt x="860955" y="764381"/>
                  <a:pt x="867835" y="764381"/>
                </a:cubicBezTo>
                <a:lnTo>
                  <a:pt x="863019" y="762238"/>
                </a:lnTo>
                <a:lnTo>
                  <a:pt x="864395" y="760809"/>
                </a:lnTo>
                <a:cubicBezTo>
                  <a:pt x="866115" y="759023"/>
                  <a:pt x="867835" y="757237"/>
                  <a:pt x="867835" y="757237"/>
                </a:cubicBezTo>
                <a:close/>
                <a:moveTo>
                  <a:pt x="328613" y="757237"/>
                </a:moveTo>
                <a:cubicBezTo>
                  <a:pt x="328613" y="757237"/>
                  <a:pt x="330201" y="759222"/>
                  <a:pt x="331788" y="761206"/>
                </a:cubicBezTo>
                <a:lnTo>
                  <a:pt x="334501" y="764598"/>
                </a:lnTo>
                <a:lnTo>
                  <a:pt x="334169" y="764183"/>
                </a:lnTo>
                <a:cubicBezTo>
                  <a:pt x="333376" y="763191"/>
                  <a:pt x="331788" y="761206"/>
                  <a:pt x="328613" y="757237"/>
                </a:cubicBezTo>
                <a:close/>
                <a:moveTo>
                  <a:pt x="68888" y="756920"/>
                </a:moveTo>
                <a:lnTo>
                  <a:pt x="74282" y="756920"/>
                </a:lnTo>
                <a:cubicBezTo>
                  <a:pt x="75142" y="756920"/>
                  <a:pt x="75142" y="756920"/>
                  <a:pt x="75142" y="756920"/>
                </a:cubicBezTo>
                <a:cubicBezTo>
                  <a:pt x="75142" y="756920"/>
                  <a:pt x="75142" y="756920"/>
                  <a:pt x="75142" y="757773"/>
                </a:cubicBezTo>
                <a:lnTo>
                  <a:pt x="75142" y="760941"/>
                </a:lnTo>
                <a:lnTo>
                  <a:pt x="75142" y="763746"/>
                </a:lnTo>
                <a:cubicBezTo>
                  <a:pt x="75142" y="760333"/>
                  <a:pt x="75142" y="760333"/>
                  <a:pt x="74282" y="761186"/>
                </a:cubicBezTo>
                <a:lnTo>
                  <a:pt x="72562" y="761918"/>
                </a:lnTo>
                <a:lnTo>
                  <a:pt x="69123" y="759480"/>
                </a:lnTo>
                <a:lnTo>
                  <a:pt x="68951" y="757603"/>
                </a:lnTo>
                <a:close/>
                <a:moveTo>
                  <a:pt x="884834" y="756245"/>
                </a:moveTo>
                <a:lnTo>
                  <a:pt x="886709" y="757238"/>
                </a:lnTo>
                <a:lnTo>
                  <a:pt x="888207" y="758031"/>
                </a:lnTo>
                <a:lnTo>
                  <a:pt x="884159" y="758031"/>
                </a:lnTo>
                <a:lnTo>
                  <a:pt x="884459" y="757238"/>
                </a:lnTo>
                <a:close/>
                <a:moveTo>
                  <a:pt x="74066" y="755852"/>
                </a:moveTo>
                <a:lnTo>
                  <a:pt x="74282" y="756067"/>
                </a:lnTo>
                <a:cubicBezTo>
                  <a:pt x="75142" y="756920"/>
                  <a:pt x="75142" y="756920"/>
                  <a:pt x="75142" y="756920"/>
                </a:cubicBezTo>
                <a:close/>
                <a:moveTo>
                  <a:pt x="881659" y="755353"/>
                </a:moveTo>
                <a:lnTo>
                  <a:pt x="877638" y="756904"/>
                </a:lnTo>
                <a:lnTo>
                  <a:pt x="881659" y="756444"/>
                </a:lnTo>
                <a:lnTo>
                  <a:pt x="881790" y="755708"/>
                </a:lnTo>
                <a:close/>
                <a:moveTo>
                  <a:pt x="948339" y="754492"/>
                </a:moveTo>
                <a:lnTo>
                  <a:pt x="950913" y="757238"/>
                </a:lnTo>
                <a:cubicBezTo>
                  <a:pt x="942975" y="757238"/>
                  <a:pt x="942975" y="757238"/>
                  <a:pt x="942975" y="757238"/>
                </a:cubicBezTo>
                <a:cubicBezTo>
                  <a:pt x="942975" y="757238"/>
                  <a:pt x="944960" y="757238"/>
                  <a:pt x="946944" y="756444"/>
                </a:cubicBezTo>
                <a:close/>
                <a:moveTo>
                  <a:pt x="79880" y="753196"/>
                </a:moveTo>
                <a:lnTo>
                  <a:pt x="79973" y="753338"/>
                </a:lnTo>
                <a:lnTo>
                  <a:pt x="80749" y="753692"/>
                </a:lnTo>
                <a:close/>
                <a:moveTo>
                  <a:pt x="874141" y="752380"/>
                </a:moveTo>
                <a:lnTo>
                  <a:pt x="871802" y="756395"/>
                </a:lnTo>
                <a:lnTo>
                  <a:pt x="868367" y="757237"/>
                </a:lnTo>
                <a:lnTo>
                  <a:pt x="869157" y="757237"/>
                </a:lnTo>
                <a:cubicBezTo>
                  <a:pt x="869951" y="757237"/>
                  <a:pt x="871538" y="757237"/>
                  <a:pt x="874713" y="757237"/>
                </a:cubicBezTo>
                <a:lnTo>
                  <a:pt x="874713" y="757237"/>
                </a:lnTo>
                <a:lnTo>
                  <a:pt x="874714" y="757237"/>
                </a:lnTo>
                <a:lnTo>
                  <a:pt x="874713" y="757238"/>
                </a:lnTo>
                <a:lnTo>
                  <a:pt x="871275" y="760809"/>
                </a:lnTo>
                <a:cubicBezTo>
                  <a:pt x="869555" y="762595"/>
                  <a:pt x="867835" y="764381"/>
                  <a:pt x="867835" y="764381"/>
                </a:cubicBezTo>
                <a:cubicBezTo>
                  <a:pt x="867835" y="760809"/>
                  <a:pt x="867835" y="759023"/>
                  <a:pt x="868695" y="758130"/>
                </a:cubicBezTo>
                <a:lnTo>
                  <a:pt x="869231" y="758051"/>
                </a:lnTo>
                <a:lnTo>
                  <a:pt x="868364" y="757238"/>
                </a:lnTo>
                <a:lnTo>
                  <a:pt x="868363" y="757238"/>
                </a:lnTo>
                <a:lnTo>
                  <a:pt x="868364" y="757238"/>
                </a:lnTo>
                <a:lnTo>
                  <a:pt x="868363" y="757237"/>
                </a:lnTo>
                <a:lnTo>
                  <a:pt x="868364" y="757237"/>
                </a:lnTo>
                <a:close/>
                <a:moveTo>
                  <a:pt x="89616" y="751692"/>
                </a:moveTo>
                <a:lnTo>
                  <a:pt x="89744" y="753093"/>
                </a:lnTo>
                <a:lnTo>
                  <a:pt x="92801" y="755275"/>
                </a:lnTo>
                <a:lnTo>
                  <a:pt x="89695" y="751781"/>
                </a:lnTo>
                <a:close/>
                <a:moveTo>
                  <a:pt x="902495" y="751416"/>
                </a:moveTo>
                <a:cubicBezTo>
                  <a:pt x="902495" y="751416"/>
                  <a:pt x="900709" y="753136"/>
                  <a:pt x="898923" y="753996"/>
                </a:cubicBezTo>
                <a:lnTo>
                  <a:pt x="898440" y="753648"/>
                </a:lnTo>
                <a:close/>
                <a:moveTo>
                  <a:pt x="902495" y="751416"/>
                </a:moveTo>
                <a:lnTo>
                  <a:pt x="899897" y="756420"/>
                </a:lnTo>
                <a:lnTo>
                  <a:pt x="899406" y="756622"/>
                </a:lnTo>
                <a:close/>
                <a:moveTo>
                  <a:pt x="909400" y="751078"/>
                </a:moveTo>
                <a:lnTo>
                  <a:pt x="909291" y="751165"/>
                </a:lnTo>
                <a:lnTo>
                  <a:pt x="909400" y="751244"/>
                </a:lnTo>
                <a:close/>
                <a:moveTo>
                  <a:pt x="963613" y="750888"/>
                </a:moveTo>
                <a:cubicBezTo>
                  <a:pt x="963613" y="757238"/>
                  <a:pt x="957263" y="757238"/>
                  <a:pt x="957263" y="757238"/>
                </a:cubicBezTo>
                <a:cubicBezTo>
                  <a:pt x="957263" y="757238"/>
                  <a:pt x="958850" y="755651"/>
                  <a:pt x="960438" y="754063"/>
                </a:cubicBezTo>
                <a:cubicBezTo>
                  <a:pt x="962025" y="752476"/>
                  <a:pt x="963613" y="750888"/>
                  <a:pt x="963613" y="750888"/>
                </a:cubicBezTo>
                <a:close/>
                <a:moveTo>
                  <a:pt x="950913" y="750888"/>
                </a:moveTo>
                <a:lnTo>
                  <a:pt x="948339" y="754492"/>
                </a:lnTo>
                <a:lnTo>
                  <a:pt x="947936" y="754063"/>
                </a:lnTo>
                <a:cubicBezTo>
                  <a:pt x="948929" y="752476"/>
                  <a:pt x="950913" y="750888"/>
                  <a:pt x="950913" y="750888"/>
                </a:cubicBezTo>
                <a:close/>
                <a:moveTo>
                  <a:pt x="889001" y="750888"/>
                </a:moveTo>
                <a:cubicBezTo>
                  <a:pt x="889001" y="750888"/>
                  <a:pt x="895351" y="750888"/>
                  <a:pt x="895351" y="750888"/>
                </a:cubicBezTo>
                <a:cubicBezTo>
                  <a:pt x="889001" y="750888"/>
                  <a:pt x="889001" y="750888"/>
                  <a:pt x="889001" y="757238"/>
                </a:cubicBezTo>
                <a:cubicBezTo>
                  <a:pt x="889001" y="757238"/>
                  <a:pt x="889001" y="755651"/>
                  <a:pt x="889001" y="754857"/>
                </a:cubicBezTo>
                <a:lnTo>
                  <a:pt x="889001" y="751682"/>
                </a:lnTo>
                <a:cubicBezTo>
                  <a:pt x="889001" y="750888"/>
                  <a:pt x="889001" y="750888"/>
                  <a:pt x="889001" y="750888"/>
                </a:cubicBezTo>
                <a:close/>
                <a:moveTo>
                  <a:pt x="773114" y="750887"/>
                </a:moveTo>
                <a:cubicBezTo>
                  <a:pt x="773114" y="757237"/>
                  <a:pt x="773114" y="757237"/>
                  <a:pt x="765176" y="757237"/>
                </a:cubicBezTo>
                <a:cubicBezTo>
                  <a:pt x="765176" y="757237"/>
                  <a:pt x="773114" y="757237"/>
                  <a:pt x="773114" y="750887"/>
                </a:cubicBezTo>
                <a:close/>
                <a:moveTo>
                  <a:pt x="779463" y="750532"/>
                </a:moveTo>
                <a:lnTo>
                  <a:pt x="779463" y="750538"/>
                </a:lnTo>
                <a:lnTo>
                  <a:pt x="779486" y="750532"/>
                </a:lnTo>
                <a:close/>
                <a:moveTo>
                  <a:pt x="314237" y="750532"/>
                </a:moveTo>
                <a:lnTo>
                  <a:pt x="314296" y="750765"/>
                </a:lnTo>
                <a:lnTo>
                  <a:pt x="314307" y="750754"/>
                </a:lnTo>
                <a:lnTo>
                  <a:pt x="314275" y="750532"/>
                </a:lnTo>
                <a:close/>
                <a:moveTo>
                  <a:pt x="109401" y="750532"/>
                </a:moveTo>
                <a:lnTo>
                  <a:pt x="113331" y="754457"/>
                </a:lnTo>
                <a:lnTo>
                  <a:pt x="114693" y="755818"/>
                </a:lnTo>
                <a:lnTo>
                  <a:pt x="114701" y="755826"/>
                </a:lnTo>
                <a:lnTo>
                  <a:pt x="115384" y="756509"/>
                </a:lnTo>
                <a:cubicBezTo>
                  <a:pt x="116239" y="757362"/>
                  <a:pt x="116239" y="757362"/>
                  <a:pt x="116239" y="757362"/>
                </a:cubicBezTo>
                <a:cubicBezTo>
                  <a:pt x="109401" y="757362"/>
                  <a:pt x="116239" y="757362"/>
                  <a:pt x="109401" y="750532"/>
                </a:cubicBezTo>
                <a:close/>
                <a:moveTo>
                  <a:pt x="102564" y="750532"/>
                </a:move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9401" y="750532"/>
                  <a:pt x="109401" y="751386"/>
                </a:cubicBezTo>
                <a:lnTo>
                  <a:pt x="109401" y="754801"/>
                </a:lnTo>
                <a:lnTo>
                  <a:pt x="109401" y="756509"/>
                </a:lnTo>
                <a:lnTo>
                  <a:pt x="109401" y="757362"/>
                </a:lnTo>
                <a:cubicBezTo>
                  <a:pt x="109401" y="750532"/>
                  <a:pt x="109401" y="750532"/>
                  <a:pt x="102564" y="750532"/>
                </a:cubicBezTo>
                <a:close/>
                <a:moveTo>
                  <a:pt x="95726" y="750532"/>
                </a:moveTo>
                <a:cubicBezTo>
                  <a:pt x="102564" y="757362"/>
                  <a:pt x="95726" y="750532"/>
                  <a:pt x="102564" y="750532"/>
                </a:cubicBezTo>
                <a:cubicBezTo>
                  <a:pt x="102564" y="750532"/>
                  <a:pt x="102564" y="750532"/>
                  <a:pt x="109401" y="757362"/>
                </a:cubicBezTo>
                <a:lnTo>
                  <a:pt x="109401" y="764193"/>
                </a:lnTo>
                <a:cubicBezTo>
                  <a:pt x="116239" y="764193"/>
                  <a:pt x="109401" y="757362"/>
                  <a:pt x="116239" y="764193"/>
                </a:cubicBezTo>
                <a:cubicBezTo>
                  <a:pt x="116239" y="764193"/>
                  <a:pt x="116239" y="764193"/>
                  <a:pt x="123077" y="771023"/>
                </a:cubicBezTo>
                <a:cubicBezTo>
                  <a:pt x="116239" y="764193"/>
                  <a:pt x="116239" y="764193"/>
                  <a:pt x="116239" y="771023"/>
                </a:cubicBezTo>
                <a:cubicBezTo>
                  <a:pt x="109401" y="771023"/>
                  <a:pt x="109401" y="771023"/>
                  <a:pt x="109401" y="771023"/>
                </a:cubicBezTo>
                <a:cubicBezTo>
                  <a:pt x="109401" y="777854"/>
                  <a:pt x="109401" y="771023"/>
                  <a:pt x="102564" y="771023"/>
                </a:cubicBezTo>
                <a:cubicBezTo>
                  <a:pt x="102564" y="771023"/>
                  <a:pt x="102564" y="771023"/>
                  <a:pt x="102564" y="770170"/>
                </a:cubicBezTo>
                <a:lnTo>
                  <a:pt x="102564" y="768462"/>
                </a:lnTo>
                <a:lnTo>
                  <a:pt x="102564" y="767608"/>
                </a:lnTo>
                <a:cubicBezTo>
                  <a:pt x="102564" y="765900"/>
                  <a:pt x="102564" y="764193"/>
                  <a:pt x="102564" y="764193"/>
                </a:cubicBezTo>
                <a:cubicBezTo>
                  <a:pt x="95726" y="757362"/>
                  <a:pt x="95726" y="757362"/>
                  <a:pt x="95726" y="757362"/>
                </a:cubicBezTo>
                <a:cubicBezTo>
                  <a:pt x="95726" y="757362"/>
                  <a:pt x="95726" y="757362"/>
                  <a:pt x="96581" y="757362"/>
                </a:cubicBezTo>
                <a:lnTo>
                  <a:pt x="99145" y="757362"/>
                </a:lnTo>
                <a:lnTo>
                  <a:pt x="101709" y="757362"/>
                </a:lnTo>
                <a:lnTo>
                  <a:pt x="102564" y="757362"/>
                </a:lnTo>
                <a:cubicBezTo>
                  <a:pt x="95726" y="750532"/>
                  <a:pt x="95726" y="750532"/>
                  <a:pt x="95726" y="750532"/>
                </a:cubicBezTo>
                <a:close/>
                <a:moveTo>
                  <a:pt x="87912" y="750393"/>
                </a:moveTo>
                <a:lnTo>
                  <a:pt x="88889" y="750532"/>
                </a:lnTo>
                <a:cubicBezTo>
                  <a:pt x="88889" y="750532"/>
                  <a:pt x="88889" y="752240"/>
                  <a:pt x="88889" y="753947"/>
                </a:cubicBezTo>
                <a:cubicBezTo>
                  <a:pt x="88889" y="755655"/>
                  <a:pt x="88889" y="757362"/>
                  <a:pt x="88889" y="757362"/>
                </a:cubicBezTo>
                <a:cubicBezTo>
                  <a:pt x="88889" y="753947"/>
                  <a:pt x="88889" y="752240"/>
                  <a:pt x="88034" y="750532"/>
                </a:cubicBezTo>
                <a:close/>
                <a:moveTo>
                  <a:pt x="68263" y="750094"/>
                </a:moveTo>
                <a:lnTo>
                  <a:pt x="68888" y="756920"/>
                </a:lnTo>
                <a:lnTo>
                  <a:pt x="68263" y="756920"/>
                </a:lnTo>
                <a:cubicBezTo>
                  <a:pt x="68263" y="756920"/>
                  <a:pt x="68263" y="756920"/>
                  <a:pt x="68263" y="756067"/>
                </a:cubicBezTo>
                <a:lnTo>
                  <a:pt x="68263" y="752653"/>
                </a:lnTo>
                <a:lnTo>
                  <a:pt x="68263" y="750888"/>
                </a:lnTo>
                <a:close/>
                <a:moveTo>
                  <a:pt x="68263" y="750094"/>
                </a:moveTo>
                <a:cubicBezTo>
                  <a:pt x="71703" y="753507"/>
                  <a:pt x="71703" y="753507"/>
                  <a:pt x="71703" y="753507"/>
                </a:cubicBezTo>
                <a:lnTo>
                  <a:pt x="74066" y="755852"/>
                </a:lnTo>
                <a:close/>
                <a:moveTo>
                  <a:pt x="958155" y="749996"/>
                </a:moveTo>
                <a:lnTo>
                  <a:pt x="958057" y="750094"/>
                </a:lnTo>
                <a:cubicBezTo>
                  <a:pt x="957263" y="750888"/>
                  <a:pt x="957263" y="750888"/>
                  <a:pt x="957263" y="750888"/>
                </a:cubicBezTo>
                <a:close/>
                <a:moveTo>
                  <a:pt x="943665" y="749923"/>
                </a:moveTo>
                <a:lnTo>
                  <a:pt x="943588" y="750030"/>
                </a:lnTo>
                <a:lnTo>
                  <a:pt x="943588" y="750398"/>
                </a:lnTo>
                <a:lnTo>
                  <a:pt x="943607" y="750383"/>
                </a:lnTo>
                <a:close/>
                <a:moveTo>
                  <a:pt x="936932" y="748538"/>
                </a:moveTo>
                <a:lnTo>
                  <a:pt x="936750" y="750532"/>
                </a:lnTo>
                <a:lnTo>
                  <a:pt x="936750" y="748669"/>
                </a:lnTo>
                <a:close/>
                <a:moveTo>
                  <a:pt x="881663" y="747342"/>
                </a:moveTo>
                <a:lnTo>
                  <a:pt x="881262" y="750491"/>
                </a:lnTo>
                <a:lnTo>
                  <a:pt x="875302" y="757171"/>
                </a:lnTo>
                <a:lnTo>
                  <a:pt x="876698" y="757011"/>
                </a:lnTo>
                <a:lnTo>
                  <a:pt x="882651" y="750888"/>
                </a:lnTo>
                <a:cubicBezTo>
                  <a:pt x="882651" y="750888"/>
                  <a:pt x="882651" y="750888"/>
                  <a:pt x="882651" y="751682"/>
                </a:cubicBezTo>
                <a:lnTo>
                  <a:pt x="882651" y="751781"/>
                </a:lnTo>
                <a:lnTo>
                  <a:pt x="882651" y="752476"/>
                </a:lnTo>
                <a:lnTo>
                  <a:pt x="882651" y="754063"/>
                </a:lnTo>
                <a:lnTo>
                  <a:pt x="882651" y="756444"/>
                </a:lnTo>
                <a:lnTo>
                  <a:pt x="882651" y="757238"/>
                </a:lnTo>
                <a:lnTo>
                  <a:pt x="882651" y="758031"/>
                </a:lnTo>
                <a:lnTo>
                  <a:pt x="882357" y="757238"/>
                </a:lnTo>
                <a:lnTo>
                  <a:pt x="880667" y="757238"/>
                </a:lnTo>
                <a:lnTo>
                  <a:pt x="878682" y="757238"/>
                </a:lnTo>
                <a:lnTo>
                  <a:pt x="877690" y="757238"/>
                </a:lnTo>
                <a:lnTo>
                  <a:pt x="876772" y="757238"/>
                </a:lnTo>
                <a:lnTo>
                  <a:pt x="876301" y="757420"/>
                </a:lnTo>
                <a:lnTo>
                  <a:pt x="876477" y="757238"/>
                </a:lnTo>
                <a:lnTo>
                  <a:pt x="875242" y="757238"/>
                </a:lnTo>
                <a:lnTo>
                  <a:pt x="874713" y="757238"/>
                </a:lnTo>
                <a:lnTo>
                  <a:pt x="875232" y="757179"/>
                </a:lnTo>
                <a:lnTo>
                  <a:pt x="874382" y="752178"/>
                </a:lnTo>
                <a:lnTo>
                  <a:pt x="874141" y="752380"/>
                </a:lnTo>
                <a:lnTo>
                  <a:pt x="875242" y="750491"/>
                </a:lnTo>
                <a:close/>
                <a:moveTo>
                  <a:pt x="105460" y="746595"/>
                </a:moveTo>
                <a:lnTo>
                  <a:pt x="105983" y="747117"/>
                </a:lnTo>
                <a:cubicBezTo>
                  <a:pt x="105983" y="747117"/>
                  <a:pt x="105983" y="747117"/>
                  <a:pt x="109401" y="750532"/>
                </a:cubicBezTo>
                <a:close/>
                <a:moveTo>
                  <a:pt x="308846" y="744854"/>
                </a:moveTo>
                <a:lnTo>
                  <a:pt x="309267" y="745275"/>
                </a:lnTo>
                <a:lnTo>
                  <a:pt x="313532" y="747712"/>
                </a:lnTo>
                <a:lnTo>
                  <a:pt x="314140" y="750144"/>
                </a:lnTo>
                <a:lnTo>
                  <a:pt x="314233" y="750236"/>
                </a:lnTo>
                <a:lnTo>
                  <a:pt x="313532" y="745332"/>
                </a:lnTo>
                <a:lnTo>
                  <a:pt x="313086" y="746671"/>
                </a:lnTo>
                <a:close/>
                <a:moveTo>
                  <a:pt x="963613" y="744538"/>
                </a:moveTo>
                <a:cubicBezTo>
                  <a:pt x="963613" y="744538"/>
                  <a:pt x="962025" y="746126"/>
                  <a:pt x="960438" y="747713"/>
                </a:cubicBezTo>
                <a:lnTo>
                  <a:pt x="958155" y="749996"/>
                </a:lnTo>
                <a:close/>
                <a:moveTo>
                  <a:pt x="950913" y="744538"/>
                </a:moveTo>
                <a:cubicBezTo>
                  <a:pt x="946944" y="747713"/>
                  <a:pt x="946944" y="747713"/>
                  <a:pt x="946944" y="746919"/>
                </a:cubicBezTo>
                <a:lnTo>
                  <a:pt x="946150" y="746443"/>
                </a:lnTo>
                <a:lnTo>
                  <a:pt x="946944" y="745332"/>
                </a:lnTo>
                <a:cubicBezTo>
                  <a:pt x="948929" y="744538"/>
                  <a:pt x="950913" y="744538"/>
                  <a:pt x="950913" y="744538"/>
                </a:cubicBezTo>
                <a:close/>
                <a:moveTo>
                  <a:pt x="902495" y="744538"/>
                </a:moveTo>
                <a:cubicBezTo>
                  <a:pt x="909639" y="744538"/>
                  <a:pt x="902495" y="750888"/>
                  <a:pt x="902495" y="750888"/>
                </a:cubicBezTo>
                <a:lnTo>
                  <a:pt x="902495" y="750542"/>
                </a:lnTo>
                <a:lnTo>
                  <a:pt x="901700" y="750655"/>
                </a:lnTo>
                <a:lnTo>
                  <a:pt x="901497" y="750684"/>
                </a:lnTo>
                <a:lnTo>
                  <a:pt x="896580" y="751386"/>
                </a:lnTo>
                <a:lnTo>
                  <a:pt x="896543" y="751644"/>
                </a:lnTo>
                <a:lnTo>
                  <a:pt x="896461" y="752218"/>
                </a:lnTo>
                <a:lnTo>
                  <a:pt x="898440" y="753648"/>
                </a:lnTo>
                <a:lnTo>
                  <a:pt x="896244" y="754856"/>
                </a:lnTo>
                <a:lnTo>
                  <a:pt x="895887" y="756233"/>
                </a:lnTo>
                <a:lnTo>
                  <a:pt x="895725" y="757362"/>
                </a:lnTo>
                <a:lnTo>
                  <a:pt x="895593" y="757362"/>
                </a:lnTo>
                <a:lnTo>
                  <a:pt x="895588" y="757382"/>
                </a:lnTo>
                <a:lnTo>
                  <a:pt x="895725" y="757362"/>
                </a:lnTo>
                <a:lnTo>
                  <a:pt x="895584" y="757398"/>
                </a:lnTo>
                <a:lnTo>
                  <a:pt x="895547" y="757540"/>
                </a:lnTo>
                <a:lnTo>
                  <a:pt x="895725" y="757362"/>
                </a:lnTo>
                <a:lnTo>
                  <a:pt x="895524" y="757630"/>
                </a:lnTo>
                <a:lnTo>
                  <a:pt x="895351" y="758296"/>
                </a:lnTo>
                <a:lnTo>
                  <a:pt x="895351" y="757861"/>
                </a:lnTo>
                <a:lnTo>
                  <a:pt x="893161" y="760778"/>
                </a:lnTo>
                <a:lnTo>
                  <a:pt x="894062" y="761978"/>
                </a:lnTo>
                <a:lnTo>
                  <a:pt x="888887" y="764193"/>
                </a:lnTo>
                <a:cubicBezTo>
                  <a:pt x="888887" y="764193"/>
                  <a:pt x="890596" y="762485"/>
                  <a:pt x="892306" y="760778"/>
                </a:cubicBezTo>
                <a:lnTo>
                  <a:pt x="895351" y="757736"/>
                </a:lnTo>
                <a:lnTo>
                  <a:pt x="895351" y="757456"/>
                </a:lnTo>
                <a:lnTo>
                  <a:pt x="892306" y="758216"/>
                </a:lnTo>
                <a:cubicBezTo>
                  <a:pt x="890596" y="759070"/>
                  <a:pt x="888887" y="760778"/>
                  <a:pt x="888887" y="764193"/>
                </a:cubicBezTo>
                <a:cubicBezTo>
                  <a:pt x="888887" y="760778"/>
                  <a:pt x="888887" y="759070"/>
                  <a:pt x="889742" y="758216"/>
                </a:cubicBezTo>
                <a:lnTo>
                  <a:pt x="895351" y="757416"/>
                </a:lnTo>
                <a:lnTo>
                  <a:pt x="895351" y="757362"/>
                </a:lnTo>
                <a:lnTo>
                  <a:pt x="894870" y="757362"/>
                </a:lnTo>
                <a:lnTo>
                  <a:pt x="893161" y="757362"/>
                </a:lnTo>
                <a:lnTo>
                  <a:pt x="889742" y="757362"/>
                </a:lnTo>
                <a:cubicBezTo>
                  <a:pt x="888887" y="757362"/>
                  <a:pt x="888887" y="757362"/>
                  <a:pt x="888887" y="757362"/>
                </a:cubicBezTo>
                <a:cubicBezTo>
                  <a:pt x="892306" y="757362"/>
                  <a:pt x="894015" y="757362"/>
                  <a:pt x="894870" y="756509"/>
                </a:cubicBezTo>
                <a:lnTo>
                  <a:pt x="895351" y="753147"/>
                </a:lnTo>
                <a:lnTo>
                  <a:pt x="895351" y="751416"/>
                </a:lnTo>
                <a:lnTo>
                  <a:pt x="895575" y="751578"/>
                </a:lnTo>
                <a:lnTo>
                  <a:pt x="895725" y="750532"/>
                </a:lnTo>
                <a:cubicBezTo>
                  <a:pt x="895725" y="750532"/>
                  <a:pt x="897434" y="748824"/>
                  <a:pt x="899144" y="747971"/>
                </a:cubicBezTo>
                <a:lnTo>
                  <a:pt x="901700" y="749886"/>
                </a:lnTo>
                <a:lnTo>
                  <a:pt x="902495" y="750482"/>
                </a:lnTo>
                <a:lnTo>
                  <a:pt x="902495" y="750094"/>
                </a:lnTo>
                <a:cubicBezTo>
                  <a:pt x="902495" y="749301"/>
                  <a:pt x="902495" y="747713"/>
                  <a:pt x="902495" y="744538"/>
                </a:cubicBezTo>
                <a:close/>
                <a:moveTo>
                  <a:pt x="889001" y="744538"/>
                </a:moveTo>
                <a:lnTo>
                  <a:pt x="883543" y="749996"/>
                </a:lnTo>
                <a:lnTo>
                  <a:pt x="882651" y="750888"/>
                </a:lnTo>
                <a:cubicBezTo>
                  <a:pt x="882651" y="744538"/>
                  <a:pt x="882651" y="750888"/>
                  <a:pt x="889001" y="744538"/>
                </a:cubicBezTo>
                <a:close/>
                <a:moveTo>
                  <a:pt x="889001" y="744538"/>
                </a:moveTo>
                <a:cubicBezTo>
                  <a:pt x="889001" y="750888"/>
                  <a:pt x="882651" y="750888"/>
                  <a:pt x="882651" y="750888"/>
                </a:cubicBezTo>
                <a:cubicBezTo>
                  <a:pt x="882651" y="750888"/>
                  <a:pt x="882651" y="750888"/>
                  <a:pt x="883445" y="750094"/>
                </a:cubicBezTo>
                <a:lnTo>
                  <a:pt x="883543" y="749996"/>
                </a:lnTo>
                <a:lnTo>
                  <a:pt x="885826" y="747713"/>
                </a:lnTo>
                <a:cubicBezTo>
                  <a:pt x="887413" y="746126"/>
                  <a:pt x="889001" y="744538"/>
                  <a:pt x="889001" y="744538"/>
                </a:cubicBezTo>
                <a:close/>
                <a:moveTo>
                  <a:pt x="328613" y="744538"/>
                </a:moveTo>
                <a:cubicBezTo>
                  <a:pt x="328613" y="744538"/>
                  <a:pt x="328613" y="744538"/>
                  <a:pt x="334963" y="750888"/>
                </a:cubicBezTo>
                <a:cubicBezTo>
                  <a:pt x="328613" y="750888"/>
                  <a:pt x="334963" y="750888"/>
                  <a:pt x="328613" y="744538"/>
                </a:cubicBezTo>
                <a:close/>
                <a:moveTo>
                  <a:pt x="909639" y="744538"/>
                </a:moveTo>
                <a:lnTo>
                  <a:pt x="909639" y="745331"/>
                </a:lnTo>
                <a:lnTo>
                  <a:pt x="910432" y="744538"/>
                </a:lnTo>
                <a:cubicBezTo>
                  <a:pt x="910870" y="744538"/>
                  <a:pt x="911226" y="744894"/>
                  <a:pt x="911226" y="745332"/>
                </a:cubicBezTo>
                <a:cubicBezTo>
                  <a:pt x="911226" y="745771"/>
                  <a:pt x="910870" y="746126"/>
                  <a:pt x="910432" y="746126"/>
                </a:cubicBezTo>
                <a:lnTo>
                  <a:pt x="909639" y="745333"/>
                </a:lnTo>
                <a:lnTo>
                  <a:pt x="909639" y="747712"/>
                </a:lnTo>
                <a:lnTo>
                  <a:pt x="909639" y="750532"/>
                </a:lnTo>
                <a:lnTo>
                  <a:pt x="912818" y="750532"/>
                </a:lnTo>
                <a:cubicBezTo>
                  <a:pt x="914528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51386"/>
                </a:cubicBezTo>
                <a:lnTo>
                  <a:pt x="916237" y="754801"/>
                </a:lnTo>
                <a:lnTo>
                  <a:pt x="916237" y="756509"/>
                </a:lnTo>
                <a:lnTo>
                  <a:pt x="916237" y="757362"/>
                </a:lnTo>
                <a:cubicBezTo>
                  <a:pt x="916237" y="757362"/>
                  <a:pt x="916237" y="750532"/>
                  <a:pt x="909400" y="757362"/>
                </a:cubicBezTo>
                <a:cubicBezTo>
                  <a:pt x="909400" y="757362"/>
                  <a:pt x="909400" y="757362"/>
                  <a:pt x="909400" y="756509"/>
                </a:cubicBezTo>
                <a:lnTo>
                  <a:pt x="909400" y="751416"/>
                </a:lnTo>
                <a:lnTo>
                  <a:pt x="908977" y="751416"/>
                </a:lnTo>
                <a:lnTo>
                  <a:pt x="905670" y="754062"/>
                </a:lnTo>
                <a:lnTo>
                  <a:pt x="902495" y="756602"/>
                </a:lnTo>
                <a:lnTo>
                  <a:pt x="902495" y="757362"/>
                </a:lnTo>
                <a:lnTo>
                  <a:pt x="902562" y="757362"/>
                </a:lnTo>
                <a:lnTo>
                  <a:pt x="902495" y="757379"/>
                </a:lnTo>
                <a:lnTo>
                  <a:pt x="902495" y="757436"/>
                </a:lnTo>
                <a:cubicBezTo>
                  <a:pt x="902495" y="758296"/>
                  <a:pt x="902495" y="758296"/>
                  <a:pt x="902495" y="758296"/>
                </a:cubicBezTo>
                <a:lnTo>
                  <a:pt x="902203" y="757452"/>
                </a:lnTo>
                <a:lnTo>
                  <a:pt x="901701" y="757577"/>
                </a:lnTo>
                <a:lnTo>
                  <a:pt x="901701" y="758487"/>
                </a:lnTo>
                <a:lnTo>
                  <a:pt x="902495" y="758296"/>
                </a:lnTo>
                <a:lnTo>
                  <a:pt x="901701" y="759060"/>
                </a:lnTo>
                <a:lnTo>
                  <a:pt x="901701" y="760214"/>
                </a:lnTo>
                <a:lnTo>
                  <a:pt x="901701" y="761206"/>
                </a:lnTo>
                <a:cubicBezTo>
                  <a:pt x="901701" y="763191"/>
                  <a:pt x="901701" y="765175"/>
                  <a:pt x="901701" y="765175"/>
                </a:cubicBezTo>
                <a:cubicBezTo>
                  <a:pt x="901701" y="765175"/>
                  <a:pt x="901701" y="765175"/>
                  <a:pt x="895351" y="765175"/>
                </a:cubicBezTo>
                <a:lnTo>
                  <a:pt x="899406" y="759040"/>
                </a:lnTo>
                <a:lnTo>
                  <a:pt x="900462" y="758785"/>
                </a:lnTo>
                <a:lnTo>
                  <a:pt x="900907" y="758229"/>
                </a:lnTo>
                <a:lnTo>
                  <a:pt x="901361" y="757662"/>
                </a:lnTo>
                <a:lnTo>
                  <a:pt x="900109" y="757975"/>
                </a:lnTo>
                <a:lnTo>
                  <a:pt x="899406" y="759040"/>
                </a:lnTo>
                <a:lnTo>
                  <a:pt x="898923" y="759156"/>
                </a:lnTo>
                <a:cubicBezTo>
                  <a:pt x="897137" y="760016"/>
                  <a:pt x="895351" y="761735"/>
                  <a:pt x="895351" y="765175"/>
                </a:cubicBezTo>
                <a:lnTo>
                  <a:pt x="897199" y="761617"/>
                </a:lnTo>
                <a:lnTo>
                  <a:pt x="895725" y="764193"/>
                </a:lnTo>
                <a:lnTo>
                  <a:pt x="895725" y="760778"/>
                </a:lnTo>
                <a:lnTo>
                  <a:pt x="895725" y="758216"/>
                </a:lnTo>
                <a:lnTo>
                  <a:pt x="895725" y="758206"/>
                </a:lnTo>
                <a:lnTo>
                  <a:pt x="895351" y="758296"/>
                </a:lnTo>
                <a:lnTo>
                  <a:pt x="895725" y="758142"/>
                </a:lnTo>
                <a:lnTo>
                  <a:pt x="895725" y="757362"/>
                </a:lnTo>
                <a:cubicBezTo>
                  <a:pt x="895725" y="757362"/>
                  <a:pt x="895725" y="757362"/>
                  <a:pt x="896580" y="757362"/>
                </a:cubicBezTo>
                <a:lnTo>
                  <a:pt x="897613" y="757362"/>
                </a:lnTo>
                <a:lnTo>
                  <a:pt x="899406" y="756622"/>
                </a:lnTo>
                <a:lnTo>
                  <a:pt x="898967" y="757362"/>
                </a:lnTo>
                <a:lnTo>
                  <a:pt x="899408" y="757362"/>
                </a:lnTo>
                <a:lnTo>
                  <a:pt x="899897" y="756420"/>
                </a:lnTo>
                <a:lnTo>
                  <a:pt x="901602" y="755716"/>
                </a:lnTo>
                <a:lnTo>
                  <a:pt x="900514" y="757362"/>
                </a:lnTo>
                <a:lnTo>
                  <a:pt x="901601" y="757362"/>
                </a:lnTo>
                <a:lnTo>
                  <a:pt x="901701" y="757237"/>
                </a:lnTo>
                <a:lnTo>
                  <a:pt x="901701" y="757362"/>
                </a:lnTo>
                <a:lnTo>
                  <a:pt x="902172" y="757362"/>
                </a:lnTo>
                <a:lnTo>
                  <a:pt x="902036" y="756969"/>
                </a:lnTo>
                <a:lnTo>
                  <a:pt x="901701" y="757237"/>
                </a:lnTo>
                <a:lnTo>
                  <a:pt x="902026" y="756940"/>
                </a:lnTo>
                <a:lnTo>
                  <a:pt x="901602" y="755716"/>
                </a:lnTo>
                <a:cubicBezTo>
                  <a:pt x="902495" y="753136"/>
                  <a:pt x="902495" y="751416"/>
                  <a:pt x="902495" y="751416"/>
                </a:cubicBezTo>
                <a:lnTo>
                  <a:pt x="902495" y="756511"/>
                </a:lnTo>
                <a:lnTo>
                  <a:pt x="908068" y="751416"/>
                </a:lnTo>
                <a:lnTo>
                  <a:pt x="903388" y="751416"/>
                </a:lnTo>
                <a:cubicBezTo>
                  <a:pt x="902495" y="751416"/>
                  <a:pt x="902495" y="751416"/>
                  <a:pt x="902495" y="751416"/>
                </a:cubicBezTo>
                <a:cubicBezTo>
                  <a:pt x="902495" y="751416"/>
                  <a:pt x="904281" y="749697"/>
                  <a:pt x="906067" y="748837"/>
                </a:cubicBezTo>
                <a:lnTo>
                  <a:pt x="908673" y="750719"/>
                </a:lnTo>
                <a:close/>
                <a:moveTo>
                  <a:pt x="82681" y="744421"/>
                </a:moveTo>
                <a:lnTo>
                  <a:pt x="87912" y="750393"/>
                </a:lnTo>
                <a:lnTo>
                  <a:pt x="84538" y="749911"/>
                </a:lnTo>
                <a:lnTo>
                  <a:pt x="82906" y="747117"/>
                </a:lnTo>
                <a:close/>
                <a:moveTo>
                  <a:pt x="75516" y="744003"/>
                </a:moveTo>
                <a:lnTo>
                  <a:pt x="76300" y="747779"/>
                </a:lnTo>
                <a:lnTo>
                  <a:pt x="77710" y="749913"/>
                </a:lnTo>
                <a:lnTo>
                  <a:pt x="82051" y="750532"/>
                </a:lnTo>
                <a:cubicBezTo>
                  <a:pt x="82051" y="750532"/>
                  <a:pt x="82051" y="750532"/>
                  <a:pt x="81196" y="749678"/>
                </a:cubicBezTo>
                <a:close/>
                <a:moveTo>
                  <a:pt x="894810" y="743896"/>
                </a:moveTo>
                <a:lnTo>
                  <a:pt x="892176" y="744637"/>
                </a:lnTo>
                <a:lnTo>
                  <a:pt x="889925" y="749068"/>
                </a:lnTo>
                <a:lnTo>
                  <a:pt x="894111" y="744637"/>
                </a:lnTo>
                <a:close/>
                <a:moveTo>
                  <a:pt x="943581" y="743761"/>
                </a:moveTo>
                <a:lnTo>
                  <a:pt x="943541" y="743812"/>
                </a:lnTo>
                <a:lnTo>
                  <a:pt x="943177" y="744659"/>
                </a:lnTo>
                <a:lnTo>
                  <a:pt x="943448" y="744822"/>
                </a:lnTo>
                <a:close/>
                <a:moveTo>
                  <a:pt x="875507" y="743744"/>
                </a:moveTo>
                <a:cubicBezTo>
                  <a:pt x="875507" y="743744"/>
                  <a:pt x="868363" y="743744"/>
                  <a:pt x="868363" y="750888"/>
                </a:cubicBezTo>
                <a:cubicBezTo>
                  <a:pt x="868363" y="743744"/>
                  <a:pt x="868363" y="743744"/>
                  <a:pt x="875507" y="743744"/>
                </a:cubicBezTo>
                <a:close/>
                <a:moveTo>
                  <a:pt x="862013" y="743744"/>
                </a:moveTo>
                <a:cubicBezTo>
                  <a:pt x="868363" y="743744"/>
                  <a:pt x="868363" y="743744"/>
                  <a:pt x="868363" y="743744"/>
                </a:cubicBezTo>
                <a:cubicBezTo>
                  <a:pt x="862013" y="743744"/>
                  <a:pt x="868363" y="743744"/>
                  <a:pt x="862013" y="750888"/>
                </a:cubicBezTo>
                <a:cubicBezTo>
                  <a:pt x="862013" y="747316"/>
                  <a:pt x="862013" y="747316"/>
                  <a:pt x="862013" y="748209"/>
                </a:cubicBezTo>
                <a:lnTo>
                  <a:pt x="862013" y="744637"/>
                </a:lnTo>
                <a:cubicBezTo>
                  <a:pt x="862013" y="743744"/>
                  <a:pt x="862013" y="743744"/>
                  <a:pt x="862013" y="743744"/>
                </a:cubicBezTo>
                <a:close/>
                <a:moveTo>
                  <a:pt x="894954" y="743744"/>
                </a:moveTo>
                <a:lnTo>
                  <a:pt x="894954" y="743808"/>
                </a:lnTo>
                <a:lnTo>
                  <a:pt x="895351" y="743744"/>
                </a:lnTo>
                <a:lnTo>
                  <a:pt x="894954" y="743856"/>
                </a:lnTo>
                <a:lnTo>
                  <a:pt x="894954" y="744191"/>
                </a:lnTo>
                <a:lnTo>
                  <a:pt x="895351" y="743744"/>
                </a:lnTo>
                <a:lnTo>
                  <a:pt x="894954" y="745531"/>
                </a:lnTo>
                <a:lnTo>
                  <a:pt x="894954" y="750888"/>
                </a:lnTo>
                <a:cubicBezTo>
                  <a:pt x="894954" y="750888"/>
                  <a:pt x="893267" y="750888"/>
                  <a:pt x="891580" y="750888"/>
                </a:cubicBezTo>
                <a:lnTo>
                  <a:pt x="889002" y="750888"/>
                </a:lnTo>
                <a:lnTo>
                  <a:pt x="889001" y="750888"/>
                </a:lnTo>
                <a:lnTo>
                  <a:pt x="889001" y="750888"/>
                </a:lnTo>
                <a:lnTo>
                  <a:pt x="888207" y="750888"/>
                </a:lnTo>
                <a:lnTo>
                  <a:pt x="889124" y="749916"/>
                </a:lnTo>
                <a:lnTo>
                  <a:pt x="889795" y="744637"/>
                </a:lnTo>
                <a:lnTo>
                  <a:pt x="894883" y="743819"/>
                </a:lnTo>
                <a:close/>
                <a:moveTo>
                  <a:pt x="102564" y="743702"/>
                </a:moveTo>
                <a:cubicBezTo>
                  <a:pt x="109401" y="750532"/>
                  <a:pt x="102564" y="750532"/>
                  <a:pt x="102564" y="750532"/>
                </a:cubicBezTo>
                <a:cubicBezTo>
                  <a:pt x="102564" y="750532"/>
                  <a:pt x="102564" y="750532"/>
                  <a:pt x="102564" y="743702"/>
                </a:cubicBezTo>
                <a:close/>
                <a:moveTo>
                  <a:pt x="102564" y="743702"/>
                </a:moveTo>
                <a:cubicBezTo>
                  <a:pt x="102564" y="743702"/>
                  <a:pt x="102564" y="743702"/>
                  <a:pt x="103419" y="744555"/>
                </a:cubicBezTo>
                <a:lnTo>
                  <a:pt x="105460" y="746595"/>
                </a:lnTo>
                <a:close/>
                <a:moveTo>
                  <a:pt x="95726" y="743702"/>
                </a:moveTo>
                <a:lnTo>
                  <a:pt x="96581" y="743702"/>
                </a:lnTo>
                <a:cubicBezTo>
                  <a:pt x="97436" y="745409"/>
                  <a:pt x="99145" y="747117"/>
                  <a:pt x="102564" y="750532"/>
                </a:cubicBezTo>
                <a:cubicBezTo>
                  <a:pt x="102564" y="750532"/>
                  <a:pt x="102564" y="750532"/>
                  <a:pt x="95726" y="750532"/>
                </a:cubicBezTo>
                <a:lnTo>
                  <a:pt x="95726" y="746263"/>
                </a:lnTo>
                <a:cubicBezTo>
                  <a:pt x="95726" y="745409"/>
                  <a:pt x="95726" y="743702"/>
                  <a:pt x="95726" y="743702"/>
                </a:cubicBezTo>
                <a:close/>
                <a:moveTo>
                  <a:pt x="82051" y="743702"/>
                </a:moveTo>
                <a:lnTo>
                  <a:pt x="82673" y="744323"/>
                </a:lnTo>
                <a:lnTo>
                  <a:pt x="82681" y="744421"/>
                </a:lnTo>
                <a:close/>
                <a:moveTo>
                  <a:pt x="61383" y="743267"/>
                </a:moveTo>
                <a:cubicBezTo>
                  <a:pt x="61383" y="743267"/>
                  <a:pt x="63103" y="746681"/>
                  <a:pt x="63963" y="749240"/>
                </a:cubicBezTo>
                <a:lnTo>
                  <a:pt x="61913" y="749918"/>
                </a:lnTo>
                <a:lnTo>
                  <a:pt x="61913" y="750094"/>
                </a:lnTo>
                <a:lnTo>
                  <a:pt x="62243" y="750094"/>
                </a:lnTo>
                <a:lnTo>
                  <a:pt x="66199" y="750094"/>
                </a:lnTo>
                <a:lnTo>
                  <a:pt x="66789" y="750929"/>
                </a:lnTo>
                <a:lnTo>
                  <a:pt x="65867" y="751452"/>
                </a:lnTo>
                <a:lnTo>
                  <a:pt x="67302" y="751657"/>
                </a:lnTo>
                <a:lnTo>
                  <a:pt x="66789" y="750929"/>
                </a:lnTo>
                <a:lnTo>
                  <a:pt x="68263" y="750094"/>
                </a:lnTo>
                <a:lnTo>
                  <a:pt x="67464" y="751680"/>
                </a:lnTo>
                <a:lnTo>
                  <a:pt x="67469" y="751681"/>
                </a:lnTo>
                <a:lnTo>
                  <a:pt x="68210" y="756867"/>
                </a:lnTo>
                <a:lnTo>
                  <a:pt x="68263" y="756920"/>
                </a:lnTo>
                <a:lnTo>
                  <a:pt x="68218" y="756920"/>
                </a:lnTo>
                <a:lnTo>
                  <a:pt x="68263" y="757237"/>
                </a:lnTo>
                <a:lnTo>
                  <a:pt x="67946" y="756920"/>
                </a:lnTo>
                <a:lnTo>
                  <a:pt x="62583" y="756920"/>
                </a:lnTo>
                <a:lnTo>
                  <a:pt x="62707" y="758032"/>
                </a:lnTo>
                <a:cubicBezTo>
                  <a:pt x="63501" y="759818"/>
                  <a:pt x="65088" y="761604"/>
                  <a:pt x="68263" y="765176"/>
                </a:cubicBezTo>
                <a:cubicBezTo>
                  <a:pt x="68263" y="765176"/>
                  <a:pt x="66676" y="763390"/>
                  <a:pt x="65088" y="761604"/>
                </a:cubicBezTo>
                <a:lnTo>
                  <a:pt x="63379" y="759681"/>
                </a:lnTo>
                <a:lnTo>
                  <a:pt x="64294" y="761207"/>
                </a:lnTo>
                <a:cubicBezTo>
                  <a:pt x="65088" y="763192"/>
                  <a:pt x="65088" y="765176"/>
                  <a:pt x="61913" y="765176"/>
                </a:cubicBezTo>
                <a:cubicBezTo>
                  <a:pt x="61913" y="761207"/>
                  <a:pt x="61913" y="759223"/>
                  <a:pt x="61913" y="758230"/>
                </a:cubicBezTo>
                <a:lnTo>
                  <a:pt x="61913" y="758032"/>
                </a:lnTo>
                <a:lnTo>
                  <a:pt x="61913" y="757238"/>
                </a:lnTo>
                <a:lnTo>
                  <a:pt x="61913" y="756920"/>
                </a:lnTo>
                <a:lnTo>
                  <a:pt x="61383" y="756920"/>
                </a:lnTo>
                <a:lnTo>
                  <a:pt x="61913" y="754816"/>
                </a:lnTo>
                <a:lnTo>
                  <a:pt x="61913" y="754460"/>
                </a:lnTo>
                <a:cubicBezTo>
                  <a:pt x="61913" y="752674"/>
                  <a:pt x="61913" y="750888"/>
                  <a:pt x="61913" y="750888"/>
                </a:cubicBezTo>
                <a:lnTo>
                  <a:pt x="62216" y="753614"/>
                </a:lnTo>
                <a:lnTo>
                  <a:pt x="62243" y="753507"/>
                </a:lnTo>
                <a:lnTo>
                  <a:pt x="63704" y="752678"/>
                </a:lnTo>
                <a:lnTo>
                  <a:pt x="62707" y="751681"/>
                </a:lnTo>
                <a:cubicBezTo>
                  <a:pt x="61913" y="750887"/>
                  <a:pt x="61913" y="750887"/>
                  <a:pt x="61913" y="750887"/>
                </a:cubicBezTo>
                <a:lnTo>
                  <a:pt x="62228" y="750932"/>
                </a:lnTo>
                <a:lnTo>
                  <a:pt x="61913" y="750620"/>
                </a:lnTo>
                <a:lnTo>
                  <a:pt x="61913" y="750887"/>
                </a:lnTo>
                <a:lnTo>
                  <a:pt x="61913" y="750888"/>
                </a:lnTo>
                <a:cubicBezTo>
                  <a:pt x="61913" y="750888"/>
                  <a:pt x="53975" y="744538"/>
                  <a:pt x="53975" y="744538"/>
                </a:cubicBezTo>
                <a:cubicBezTo>
                  <a:pt x="57944" y="747713"/>
                  <a:pt x="59929" y="749301"/>
                  <a:pt x="60921" y="749301"/>
                </a:cubicBezTo>
                <a:lnTo>
                  <a:pt x="61383" y="747082"/>
                </a:lnTo>
                <a:lnTo>
                  <a:pt x="61383" y="746681"/>
                </a:lnTo>
                <a:cubicBezTo>
                  <a:pt x="61383" y="744974"/>
                  <a:pt x="61383" y="743267"/>
                  <a:pt x="61383" y="743267"/>
                </a:cubicBezTo>
                <a:close/>
                <a:moveTo>
                  <a:pt x="61383" y="743267"/>
                </a:moveTo>
                <a:cubicBezTo>
                  <a:pt x="68263" y="743267"/>
                  <a:pt x="68263" y="750094"/>
                  <a:pt x="68263" y="750094"/>
                </a:cubicBezTo>
                <a:lnTo>
                  <a:pt x="66199" y="750094"/>
                </a:lnTo>
                <a:close/>
                <a:moveTo>
                  <a:pt x="783185" y="742358"/>
                </a:moveTo>
                <a:lnTo>
                  <a:pt x="786323" y="743702"/>
                </a:lnTo>
                <a:lnTo>
                  <a:pt x="785468" y="743702"/>
                </a:lnTo>
                <a:lnTo>
                  <a:pt x="782905" y="743702"/>
                </a:lnTo>
                <a:lnTo>
                  <a:pt x="782050" y="743702"/>
                </a:lnTo>
                <a:cubicBezTo>
                  <a:pt x="781195" y="743702"/>
                  <a:pt x="779486" y="743702"/>
                  <a:pt x="779486" y="743702"/>
                </a:cubicBezTo>
                <a:cubicBezTo>
                  <a:pt x="779486" y="743702"/>
                  <a:pt x="781195" y="743702"/>
                  <a:pt x="782905" y="742848"/>
                </a:cubicBezTo>
                <a:close/>
                <a:moveTo>
                  <a:pt x="99145" y="741140"/>
                </a:moveTo>
                <a:cubicBezTo>
                  <a:pt x="100855" y="741994"/>
                  <a:pt x="102564" y="743702"/>
                  <a:pt x="102564" y="743702"/>
                </a:cubicBezTo>
                <a:lnTo>
                  <a:pt x="101709" y="743702"/>
                </a:lnTo>
                <a:lnTo>
                  <a:pt x="100000" y="743702"/>
                </a:lnTo>
                <a:lnTo>
                  <a:pt x="96581" y="743702"/>
                </a:lnTo>
                <a:lnTo>
                  <a:pt x="96508" y="743116"/>
                </a:lnTo>
                <a:close/>
                <a:moveTo>
                  <a:pt x="55978" y="737904"/>
                </a:moveTo>
                <a:lnTo>
                  <a:pt x="61383" y="743267"/>
                </a:lnTo>
                <a:cubicBezTo>
                  <a:pt x="61383" y="743267"/>
                  <a:pt x="61383" y="743267"/>
                  <a:pt x="60523" y="743267"/>
                </a:cubicBezTo>
                <a:lnTo>
                  <a:pt x="55364" y="743267"/>
                </a:lnTo>
                <a:cubicBezTo>
                  <a:pt x="54504" y="743267"/>
                  <a:pt x="54504" y="743267"/>
                  <a:pt x="54504" y="743267"/>
                </a:cubicBezTo>
                <a:close/>
                <a:moveTo>
                  <a:pt x="943588" y="737659"/>
                </a:moveTo>
                <a:lnTo>
                  <a:pt x="943588" y="737725"/>
                </a:lnTo>
                <a:lnTo>
                  <a:pt x="943588" y="738446"/>
                </a:lnTo>
                <a:lnTo>
                  <a:pt x="945654" y="741098"/>
                </a:lnTo>
                <a:lnTo>
                  <a:pt x="943588" y="743751"/>
                </a:lnTo>
                <a:lnTo>
                  <a:pt x="943588" y="744555"/>
                </a:lnTo>
                <a:lnTo>
                  <a:pt x="943588" y="744906"/>
                </a:lnTo>
                <a:lnTo>
                  <a:pt x="944243" y="745299"/>
                </a:lnTo>
                <a:lnTo>
                  <a:pt x="944443" y="743702"/>
                </a:lnTo>
                <a:lnTo>
                  <a:pt x="949735" y="737659"/>
                </a:lnTo>
                <a:lnTo>
                  <a:pt x="947440" y="737659"/>
                </a:lnTo>
                <a:lnTo>
                  <a:pt x="943868" y="737659"/>
                </a:lnTo>
                <a:close/>
                <a:moveTo>
                  <a:pt x="95196" y="737578"/>
                </a:moveTo>
                <a:lnTo>
                  <a:pt x="94691" y="738250"/>
                </a:lnTo>
                <a:lnTo>
                  <a:pt x="94762" y="739043"/>
                </a:lnTo>
                <a:lnTo>
                  <a:pt x="94456" y="740073"/>
                </a:lnTo>
                <a:lnTo>
                  <a:pt x="93624" y="739672"/>
                </a:lnTo>
                <a:lnTo>
                  <a:pt x="93162" y="740286"/>
                </a:lnTo>
                <a:lnTo>
                  <a:pt x="95102" y="742870"/>
                </a:lnTo>
                <a:lnTo>
                  <a:pt x="94762" y="739043"/>
                </a:lnTo>
                <a:close/>
                <a:moveTo>
                  <a:pt x="89119" y="737500"/>
                </a:moveTo>
                <a:lnTo>
                  <a:pt x="90446" y="742972"/>
                </a:lnTo>
                <a:lnTo>
                  <a:pt x="95178" y="743732"/>
                </a:lnTo>
                <a:lnTo>
                  <a:pt x="95163" y="743561"/>
                </a:lnTo>
                <a:lnTo>
                  <a:pt x="92308" y="742848"/>
                </a:lnTo>
                <a:lnTo>
                  <a:pt x="89298" y="737586"/>
                </a:lnTo>
                <a:close/>
                <a:moveTo>
                  <a:pt x="314325" y="737394"/>
                </a:moveTo>
                <a:cubicBezTo>
                  <a:pt x="314325" y="737394"/>
                  <a:pt x="320675" y="737394"/>
                  <a:pt x="320675" y="737394"/>
                </a:cubicBezTo>
                <a:cubicBezTo>
                  <a:pt x="314325" y="737394"/>
                  <a:pt x="320675" y="744538"/>
                  <a:pt x="320675" y="744538"/>
                </a:cubicBezTo>
                <a:cubicBezTo>
                  <a:pt x="314325" y="744538"/>
                  <a:pt x="314325" y="737394"/>
                  <a:pt x="314325" y="737394"/>
                </a:cubicBezTo>
                <a:close/>
                <a:moveTo>
                  <a:pt x="895351" y="737394"/>
                </a:moveTo>
                <a:cubicBezTo>
                  <a:pt x="895351" y="737394"/>
                  <a:pt x="895351" y="737394"/>
                  <a:pt x="889001" y="744538"/>
                </a:cubicBezTo>
                <a:cubicBezTo>
                  <a:pt x="889001" y="744538"/>
                  <a:pt x="895351" y="737394"/>
                  <a:pt x="895351" y="737394"/>
                </a:cubicBezTo>
                <a:close/>
                <a:moveTo>
                  <a:pt x="89024" y="737107"/>
                </a:moveTo>
                <a:lnTo>
                  <a:pt x="89080" y="737336"/>
                </a:lnTo>
                <a:lnTo>
                  <a:pt x="89144" y="737316"/>
                </a:lnTo>
                <a:close/>
                <a:moveTo>
                  <a:pt x="889001" y="736997"/>
                </a:moveTo>
                <a:cubicBezTo>
                  <a:pt x="889001" y="736997"/>
                  <a:pt x="889001" y="736997"/>
                  <a:pt x="889001" y="737841"/>
                </a:cubicBezTo>
                <a:lnTo>
                  <a:pt x="889001" y="742057"/>
                </a:lnTo>
                <a:lnTo>
                  <a:pt x="889001" y="743744"/>
                </a:lnTo>
                <a:lnTo>
                  <a:pt x="882122" y="747118"/>
                </a:lnTo>
                <a:lnTo>
                  <a:pt x="881663" y="747342"/>
                </a:lnTo>
                <a:lnTo>
                  <a:pt x="882122" y="743744"/>
                </a:lnTo>
                <a:lnTo>
                  <a:pt x="882760" y="743588"/>
                </a:lnTo>
                <a:lnTo>
                  <a:pt x="882845" y="743567"/>
                </a:lnTo>
                <a:lnTo>
                  <a:pt x="885562" y="742901"/>
                </a:lnTo>
                <a:cubicBezTo>
                  <a:pt x="887281" y="742057"/>
                  <a:pt x="889001" y="740371"/>
                  <a:pt x="889001" y="736997"/>
                </a:cubicBezTo>
                <a:close/>
                <a:moveTo>
                  <a:pt x="786323" y="736871"/>
                </a:moveTo>
                <a:lnTo>
                  <a:pt x="783185" y="742358"/>
                </a:lnTo>
                <a:lnTo>
                  <a:pt x="780341" y="741140"/>
                </a:lnTo>
                <a:cubicBezTo>
                  <a:pt x="779486" y="741994"/>
                  <a:pt x="779486" y="743702"/>
                  <a:pt x="779486" y="743702"/>
                </a:cubicBezTo>
                <a:cubicBezTo>
                  <a:pt x="779486" y="740286"/>
                  <a:pt x="779486" y="738579"/>
                  <a:pt x="780341" y="737725"/>
                </a:cubicBezTo>
                <a:lnTo>
                  <a:pt x="780580" y="737691"/>
                </a:lnTo>
                <a:lnTo>
                  <a:pt x="782905" y="739433"/>
                </a:lnTo>
                <a:cubicBezTo>
                  <a:pt x="784614" y="738579"/>
                  <a:pt x="786323" y="736871"/>
                  <a:pt x="786323" y="736871"/>
                </a:cubicBezTo>
                <a:close/>
                <a:moveTo>
                  <a:pt x="779486" y="736871"/>
                </a:moveTo>
                <a:cubicBezTo>
                  <a:pt x="786323" y="736871"/>
                  <a:pt x="786323" y="736871"/>
                  <a:pt x="786323" y="736871"/>
                </a:cubicBezTo>
                <a:lnTo>
                  <a:pt x="780580" y="737691"/>
                </a:lnTo>
                <a:close/>
                <a:moveTo>
                  <a:pt x="95726" y="736871"/>
                </a:moveTo>
                <a:lnTo>
                  <a:pt x="96508" y="743116"/>
                </a:lnTo>
                <a:lnTo>
                  <a:pt x="95726" y="743702"/>
                </a:lnTo>
                <a:lnTo>
                  <a:pt x="95726" y="741140"/>
                </a:lnTo>
                <a:cubicBezTo>
                  <a:pt x="95726" y="738579"/>
                  <a:pt x="95726" y="736871"/>
                  <a:pt x="95726" y="736871"/>
                </a:cubicBezTo>
                <a:close/>
                <a:moveTo>
                  <a:pt x="95726" y="736871"/>
                </a:moveTo>
                <a:lnTo>
                  <a:pt x="100077" y="739355"/>
                </a:lnTo>
                <a:lnTo>
                  <a:pt x="102564" y="743702"/>
                </a:lnTo>
                <a:cubicBezTo>
                  <a:pt x="102564" y="743702"/>
                  <a:pt x="95726" y="736871"/>
                  <a:pt x="95726" y="736871"/>
                </a:cubicBezTo>
                <a:close/>
                <a:moveTo>
                  <a:pt x="922338" y="736600"/>
                </a:moveTo>
                <a:lnTo>
                  <a:pt x="920039" y="737832"/>
                </a:lnTo>
                <a:lnTo>
                  <a:pt x="919957" y="737592"/>
                </a:lnTo>
                <a:cubicBezTo>
                  <a:pt x="920750" y="736600"/>
                  <a:pt x="922338" y="736600"/>
                  <a:pt x="922338" y="736600"/>
                </a:cubicBezTo>
                <a:close/>
                <a:moveTo>
                  <a:pt x="901701" y="736600"/>
                </a:moveTo>
                <a:lnTo>
                  <a:pt x="901701" y="737493"/>
                </a:lnTo>
                <a:lnTo>
                  <a:pt x="901701" y="740172"/>
                </a:lnTo>
                <a:lnTo>
                  <a:pt x="901701" y="742851"/>
                </a:lnTo>
                <a:lnTo>
                  <a:pt x="901701" y="743744"/>
                </a:lnTo>
                <a:lnTo>
                  <a:pt x="901701" y="743744"/>
                </a:lnTo>
                <a:cubicBezTo>
                  <a:pt x="895351" y="750888"/>
                  <a:pt x="901701" y="743744"/>
                  <a:pt x="895351" y="743744"/>
                </a:cubicBezTo>
                <a:lnTo>
                  <a:pt x="895351" y="743744"/>
                </a:lnTo>
                <a:lnTo>
                  <a:pt x="894954" y="743744"/>
                </a:lnTo>
                <a:lnTo>
                  <a:pt x="895351" y="743324"/>
                </a:lnTo>
                <a:lnTo>
                  <a:pt x="898327" y="740172"/>
                </a:lnTo>
                <a:cubicBezTo>
                  <a:pt x="900014" y="738386"/>
                  <a:pt x="901701" y="736600"/>
                  <a:pt x="901701" y="736600"/>
                </a:cubicBezTo>
                <a:close/>
                <a:moveTo>
                  <a:pt x="875507" y="736600"/>
                </a:moveTo>
                <a:cubicBezTo>
                  <a:pt x="875507" y="736600"/>
                  <a:pt x="875507" y="736600"/>
                  <a:pt x="876400" y="736600"/>
                </a:cubicBezTo>
                <a:lnTo>
                  <a:pt x="881857" y="736600"/>
                </a:lnTo>
                <a:lnTo>
                  <a:pt x="882651" y="736600"/>
                </a:lnTo>
                <a:lnTo>
                  <a:pt x="885429" y="736600"/>
                </a:lnTo>
                <a:cubicBezTo>
                  <a:pt x="887215" y="736600"/>
                  <a:pt x="889001" y="736600"/>
                  <a:pt x="889001" y="736600"/>
                </a:cubicBezTo>
                <a:cubicBezTo>
                  <a:pt x="881857" y="736600"/>
                  <a:pt x="881857" y="736600"/>
                  <a:pt x="881857" y="744538"/>
                </a:cubicBezTo>
                <a:cubicBezTo>
                  <a:pt x="881857" y="744538"/>
                  <a:pt x="881857" y="742554"/>
                  <a:pt x="881857" y="740569"/>
                </a:cubicBezTo>
                <a:lnTo>
                  <a:pt x="881857" y="736714"/>
                </a:lnTo>
                <a:lnTo>
                  <a:pt x="876400" y="737493"/>
                </a:lnTo>
                <a:cubicBezTo>
                  <a:pt x="875507" y="738386"/>
                  <a:pt x="875507" y="740172"/>
                  <a:pt x="875507" y="743744"/>
                </a:cubicBezTo>
                <a:cubicBezTo>
                  <a:pt x="875507" y="743744"/>
                  <a:pt x="875507" y="743744"/>
                  <a:pt x="875507" y="736600"/>
                </a:cubicBezTo>
                <a:close/>
                <a:moveTo>
                  <a:pt x="328613" y="736600"/>
                </a:moveTo>
                <a:cubicBezTo>
                  <a:pt x="328613" y="736600"/>
                  <a:pt x="334963" y="736600"/>
                  <a:pt x="334963" y="736600"/>
                </a:cubicBezTo>
                <a:cubicBezTo>
                  <a:pt x="334963" y="736600"/>
                  <a:pt x="334963" y="736600"/>
                  <a:pt x="334963" y="744538"/>
                </a:cubicBezTo>
                <a:cubicBezTo>
                  <a:pt x="334963" y="744538"/>
                  <a:pt x="334963" y="736600"/>
                  <a:pt x="328613" y="736600"/>
                </a:cubicBezTo>
                <a:close/>
                <a:moveTo>
                  <a:pt x="306984" y="736600"/>
                </a:moveTo>
                <a:lnTo>
                  <a:pt x="307149" y="737260"/>
                </a:lnTo>
                <a:lnTo>
                  <a:pt x="307166" y="737269"/>
                </a:lnTo>
                <a:lnTo>
                  <a:pt x="307082" y="736600"/>
                </a:lnTo>
                <a:close/>
                <a:moveTo>
                  <a:pt x="305777" y="736600"/>
                </a:moveTo>
                <a:lnTo>
                  <a:pt x="306955" y="737167"/>
                </a:lnTo>
                <a:lnTo>
                  <a:pt x="306388" y="736600"/>
                </a:lnTo>
                <a:close/>
                <a:moveTo>
                  <a:pt x="303740" y="733952"/>
                </a:moveTo>
                <a:lnTo>
                  <a:pt x="304800" y="735806"/>
                </a:lnTo>
                <a:lnTo>
                  <a:pt x="305859" y="736071"/>
                </a:lnTo>
                <a:lnTo>
                  <a:pt x="303809" y="734021"/>
                </a:lnTo>
                <a:close/>
                <a:moveTo>
                  <a:pt x="321998" y="731309"/>
                </a:moveTo>
                <a:lnTo>
                  <a:pt x="321998" y="731309"/>
                </a:lnTo>
                <a:lnTo>
                  <a:pt x="324644" y="733425"/>
                </a:lnTo>
                <a:close/>
                <a:moveTo>
                  <a:pt x="306411" y="731225"/>
                </a:moveTo>
                <a:lnTo>
                  <a:pt x="306569" y="732487"/>
                </a:lnTo>
                <a:lnTo>
                  <a:pt x="306339" y="733177"/>
                </a:lnTo>
                <a:lnTo>
                  <a:pt x="304729" y="732487"/>
                </a:lnTo>
                <a:close/>
                <a:moveTo>
                  <a:pt x="47625" y="730779"/>
                </a:moveTo>
                <a:cubicBezTo>
                  <a:pt x="47625" y="727340"/>
                  <a:pt x="49213" y="729060"/>
                  <a:pt x="50800" y="731639"/>
                </a:cubicBezTo>
                <a:lnTo>
                  <a:pt x="53752" y="737236"/>
                </a:lnTo>
                <a:lnTo>
                  <a:pt x="53975" y="737394"/>
                </a:lnTo>
                <a:lnTo>
                  <a:pt x="53975" y="737659"/>
                </a:lnTo>
                <a:lnTo>
                  <a:pt x="53975" y="738519"/>
                </a:lnTo>
                <a:lnTo>
                  <a:pt x="53975" y="741098"/>
                </a:lnTo>
                <a:lnTo>
                  <a:pt x="53975" y="743645"/>
                </a:lnTo>
                <a:lnTo>
                  <a:pt x="53975" y="743744"/>
                </a:lnTo>
                <a:lnTo>
                  <a:pt x="53975" y="744538"/>
                </a:lnTo>
                <a:lnTo>
                  <a:pt x="53975" y="748209"/>
                </a:lnTo>
                <a:lnTo>
                  <a:pt x="53975" y="749995"/>
                </a:lnTo>
                <a:cubicBezTo>
                  <a:pt x="53975" y="750888"/>
                  <a:pt x="53975" y="750888"/>
                  <a:pt x="53975" y="750888"/>
                </a:cubicBezTo>
                <a:cubicBezTo>
                  <a:pt x="50800" y="747316"/>
                  <a:pt x="50800" y="745530"/>
                  <a:pt x="51594" y="744637"/>
                </a:cubicBezTo>
                <a:lnTo>
                  <a:pt x="52820" y="744177"/>
                </a:lnTo>
                <a:lnTo>
                  <a:pt x="50800" y="743546"/>
                </a:lnTo>
                <a:lnTo>
                  <a:pt x="49562" y="740838"/>
                </a:lnTo>
                <a:lnTo>
                  <a:pt x="47625" y="743744"/>
                </a:lnTo>
                <a:cubicBezTo>
                  <a:pt x="47625" y="736600"/>
                  <a:pt x="47625" y="736600"/>
                  <a:pt x="47625" y="736600"/>
                </a:cubicBezTo>
                <a:cubicBezTo>
                  <a:pt x="50800" y="736600"/>
                  <a:pt x="50800" y="736600"/>
                  <a:pt x="50800" y="737592"/>
                </a:cubicBezTo>
                <a:lnTo>
                  <a:pt x="53665" y="743860"/>
                </a:lnTo>
                <a:lnTo>
                  <a:pt x="53710" y="743843"/>
                </a:lnTo>
                <a:lnTo>
                  <a:pt x="51594" y="738287"/>
                </a:lnTo>
                <a:cubicBezTo>
                  <a:pt x="51197" y="736948"/>
                  <a:pt x="50998" y="735831"/>
                  <a:pt x="51296" y="735496"/>
                </a:cubicBezTo>
                <a:lnTo>
                  <a:pt x="53269" y="736894"/>
                </a:lnTo>
                <a:lnTo>
                  <a:pt x="53181" y="736799"/>
                </a:lnTo>
                <a:cubicBezTo>
                  <a:pt x="52388" y="735939"/>
                  <a:pt x="50800" y="734219"/>
                  <a:pt x="47625" y="730779"/>
                </a:cubicBezTo>
                <a:close/>
                <a:moveTo>
                  <a:pt x="307182" y="730647"/>
                </a:moveTo>
                <a:cubicBezTo>
                  <a:pt x="313929" y="737394"/>
                  <a:pt x="313929" y="737394"/>
                  <a:pt x="313929" y="737394"/>
                </a:cubicBezTo>
                <a:cubicBezTo>
                  <a:pt x="313929" y="737394"/>
                  <a:pt x="312242" y="737394"/>
                  <a:pt x="310556" y="736551"/>
                </a:cubicBezTo>
                <a:lnTo>
                  <a:pt x="309370" y="734477"/>
                </a:lnTo>
                <a:lnTo>
                  <a:pt x="309712" y="734021"/>
                </a:lnTo>
                <a:cubicBezTo>
                  <a:pt x="308869" y="732334"/>
                  <a:pt x="307182" y="730647"/>
                  <a:pt x="307182" y="730647"/>
                </a:cubicBezTo>
                <a:close/>
                <a:moveTo>
                  <a:pt x="306339" y="730647"/>
                </a:moveTo>
                <a:lnTo>
                  <a:pt x="307182" y="730647"/>
                </a:lnTo>
                <a:lnTo>
                  <a:pt x="306411" y="731225"/>
                </a:lnTo>
                <a:close/>
                <a:moveTo>
                  <a:pt x="55981" y="730452"/>
                </a:moveTo>
                <a:lnTo>
                  <a:pt x="57662" y="731405"/>
                </a:lnTo>
                <a:lnTo>
                  <a:pt x="57944" y="732175"/>
                </a:lnTo>
                <a:cubicBezTo>
                  <a:pt x="59663" y="734734"/>
                  <a:pt x="61383" y="736441"/>
                  <a:pt x="61383" y="736441"/>
                </a:cubicBezTo>
                <a:lnTo>
                  <a:pt x="57055" y="733987"/>
                </a:lnTo>
                <a:lnTo>
                  <a:pt x="57084" y="733881"/>
                </a:lnTo>
                <a:close/>
                <a:moveTo>
                  <a:pt x="895351" y="730250"/>
                </a:moveTo>
                <a:cubicBezTo>
                  <a:pt x="895351" y="730250"/>
                  <a:pt x="895351" y="736600"/>
                  <a:pt x="895351" y="736600"/>
                </a:cubicBezTo>
                <a:cubicBezTo>
                  <a:pt x="889001" y="736600"/>
                  <a:pt x="895351" y="730250"/>
                  <a:pt x="895351" y="730250"/>
                </a:cubicBezTo>
                <a:close/>
                <a:moveTo>
                  <a:pt x="320675" y="730250"/>
                </a:moveTo>
                <a:lnTo>
                  <a:pt x="321388" y="730332"/>
                </a:lnTo>
                <a:lnTo>
                  <a:pt x="321469" y="730250"/>
                </a:lnTo>
                <a:lnTo>
                  <a:pt x="321571" y="730353"/>
                </a:lnTo>
                <a:lnTo>
                  <a:pt x="327621" y="731044"/>
                </a:lnTo>
                <a:cubicBezTo>
                  <a:pt x="328613" y="731838"/>
                  <a:pt x="328613" y="733425"/>
                  <a:pt x="328613" y="736600"/>
                </a:cubicBezTo>
                <a:cubicBezTo>
                  <a:pt x="324644" y="736600"/>
                  <a:pt x="322660" y="735013"/>
                  <a:pt x="321667" y="733425"/>
                </a:cubicBezTo>
                <a:lnTo>
                  <a:pt x="321036" y="731405"/>
                </a:lnTo>
                <a:lnTo>
                  <a:pt x="320675" y="731044"/>
                </a:lnTo>
                <a:lnTo>
                  <a:pt x="320864" y="730855"/>
                </a:lnTo>
                <a:close/>
                <a:moveTo>
                  <a:pt x="314325" y="730250"/>
                </a:moveTo>
                <a:cubicBezTo>
                  <a:pt x="320675" y="730250"/>
                  <a:pt x="320675" y="736600"/>
                  <a:pt x="320675" y="736600"/>
                </a:cubicBezTo>
                <a:cubicBezTo>
                  <a:pt x="320675" y="736600"/>
                  <a:pt x="320675" y="736600"/>
                  <a:pt x="314325" y="730250"/>
                </a:cubicBezTo>
                <a:close/>
                <a:moveTo>
                  <a:pt x="95726" y="730041"/>
                </a:moveTo>
                <a:cubicBezTo>
                  <a:pt x="102564" y="736871"/>
                  <a:pt x="102564" y="736871"/>
                  <a:pt x="102564" y="736871"/>
                </a:cubicBezTo>
                <a:lnTo>
                  <a:pt x="98213" y="734387"/>
                </a:lnTo>
                <a:close/>
                <a:moveTo>
                  <a:pt x="88889" y="730041"/>
                </a:moveTo>
                <a:lnTo>
                  <a:pt x="88889" y="730894"/>
                </a:lnTo>
                <a:lnTo>
                  <a:pt x="88889" y="733456"/>
                </a:lnTo>
                <a:lnTo>
                  <a:pt x="88889" y="736871"/>
                </a:lnTo>
                <a:lnTo>
                  <a:pt x="87521" y="731862"/>
                </a:lnTo>
                <a:close/>
                <a:moveTo>
                  <a:pt x="88889" y="730041"/>
                </a:moveTo>
                <a:cubicBezTo>
                  <a:pt x="88889" y="730041"/>
                  <a:pt x="88889" y="731748"/>
                  <a:pt x="89744" y="733456"/>
                </a:cubicBezTo>
                <a:lnTo>
                  <a:pt x="90552" y="733917"/>
                </a:lnTo>
                <a:lnTo>
                  <a:pt x="91453" y="736017"/>
                </a:lnTo>
                <a:lnTo>
                  <a:pt x="90940" y="736188"/>
                </a:lnTo>
                <a:lnTo>
                  <a:pt x="89744" y="736017"/>
                </a:lnTo>
                <a:cubicBezTo>
                  <a:pt x="88889" y="735164"/>
                  <a:pt x="88889" y="733456"/>
                  <a:pt x="88889" y="730041"/>
                </a:cubicBezTo>
                <a:close/>
                <a:moveTo>
                  <a:pt x="88889" y="730041"/>
                </a:moveTo>
                <a:lnTo>
                  <a:pt x="92816" y="733964"/>
                </a:lnTo>
                <a:lnTo>
                  <a:pt x="94871" y="736017"/>
                </a:lnTo>
                <a:cubicBezTo>
                  <a:pt x="95726" y="736871"/>
                  <a:pt x="95726" y="736871"/>
                  <a:pt x="95726" y="736871"/>
                </a:cubicBezTo>
                <a:lnTo>
                  <a:pt x="94507" y="736175"/>
                </a:lnTo>
                <a:lnTo>
                  <a:pt x="94554" y="736704"/>
                </a:lnTo>
                <a:lnTo>
                  <a:pt x="95726" y="736871"/>
                </a:lnTo>
                <a:lnTo>
                  <a:pt x="95250" y="737505"/>
                </a:lnTo>
                <a:lnTo>
                  <a:pt x="95250" y="743068"/>
                </a:lnTo>
                <a:lnTo>
                  <a:pt x="95726" y="743702"/>
                </a:lnTo>
                <a:lnTo>
                  <a:pt x="95250" y="743583"/>
                </a:lnTo>
                <a:lnTo>
                  <a:pt x="95250" y="743645"/>
                </a:lnTo>
                <a:lnTo>
                  <a:pt x="95250" y="743744"/>
                </a:lnTo>
                <a:lnTo>
                  <a:pt x="95251" y="743744"/>
                </a:lnTo>
                <a:lnTo>
                  <a:pt x="95250" y="743744"/>
                </a:lnTo>
                <a:lnTo>
                  <a:pt x="95250" y="744538"/>
                </a:lnTo>
                <a:lnTo>
                  <a:pt x="95179" y="743744"/>
                </a:lnTo>
                <a:lnTo>
                  <a:pt x="92076" y="743744"/>
                </a:lnTo>
                <a:lnTo>
                  <a:pt x="90633" y="743744"/>
                </a:lnTo>
                <a:lnTo>
                  <a:pt x="91282" y="746423"/>
                </a:lnTo>
                <a:lnTo>
                  <a:pt x="89449" y="749859"/>
                </a:lnTo>
                <a:lnTo>
                  <a:pt x="89583" y="751326"/>
                </a:lnTo>
                <a:lnTo>
                  <a:pt x="94457" y="754459"/>
                </a:lnTo>
                <a:lnTo>
                  <a:pt x="94985" y="756833"/>
                </a:lnTo>
                <a:lnTo>
                  <a:pt x="95251" y="757023"/>
                </a:lnTo>
                <a:lnTo>
                  <a:pt x="95726" y="757362"/>
                </a:lnTo>
                <a:lnTo>
                  <a:pt x="95251" y="757295"/>
                </a:lnTo>
                <a:lnTo>
                  <a:pt x="95082" y="757270"/>
                </a:lnTo>
                <a:lnTo>
                  <a:pt x="95251" y="758031"/>
                </a:lnTo>
                <a:lnTo>
                  <a:pt x="94501" y="757188"/>
                </a:lnTo>
                <a:lnTo>
                  <a:pt x="94500" y="757187"/>
                </a:lnTo>
                <a:lnTo>
                  <a:pt x="89744" y="756509"/>
                </a:lnTo>
                <a:lnTo>
                  <a:pt x="88947" y="750940"/>
                </a:lnTo>
                <a:lnTo>
                  <a:pt x="88901" y="750888"/>
                </a:lnTo>
                <a:lnTo>
                  <a:pt x="88944" y="750915"/>
                </a:lnTo>
                <a:lnTo>
                  <a:pt x="88932" y="750830"/>
                </a:lnTo>
                <a:lnTo>
                  <a:pt x="88901" y="750888"/>
                </a:lnTo>
                <a:lnTo>
                  <a:pt x="88901" y="750616"/>
                </a:lnTo>
                <a:lnTo>
                  <a:pt x="88889" y="750532"/>
                </a:lnTo>
                <a:cubicBezTo>
                  <a:pt x="88889" y="750532"/>
                  <a:pt x="87180" y="748824"/>
                  <a:pt x="85470" y="747117"/>
                </a:cubicBezTo>
                <a:lnTo>
                  <a:pt x="82673" y="744323"/>
                </a:lnTo>
                <a:lnTo>
                  <a:pt x="82621" y="743702"/>
                </a:lnTo>
                <a:lnTo>
                  <a:pt x="82906" y="743702"/>
                </a:lnTo>
                <a:cubicBezTo>
                  <a:pt x="83761" y="743702"/>
                  <a:pt x="85470" y="743702"/>
                  <a:pt x="88889" y="743702"/>
                </a:cubicBezTo>
                <a:lnTo>
                  <a:pt x="88901" y="743833"/>
                </a:lnTo>
                <a:lnTo>
                  <a:pt x="88901" y="743744"/>
                </a:lnTo>
                <a:lnTo>
                  <a:pt x="88901" y="741065"/>
                </a:lnTo>
                <a:lnTo>
                  <a:pt x="88901" y="740172"/>
                </a:lnTo>
                <a:lnTo>
                  <a:pt x="88901" y="737395"/>
                </a:lnTo>
                <a:lnTo>
                  <a:pt x="88900" y="737394"/>
                </a:lnTo>
                <a:lnTo>
                  <a:pt x="88901" y="737394"/>
                </a:lnTo>
                <a:lnTo>
                  <a:pt x="88901" y="737393"/>
                </a:lnTo>
                <a:lnTo>
                  <a:pt x="88901" y="736892"/>
                </a:lnTo>
                <a:lnTo>
                  <a:pt x="88889" y="736871"/>
                </a:lnTo>
                <a:lnTo>
                  <a:pt x="88901" y="736867"/>
                </a:lnTo>
                <a:lnTo>
                  <a:pt x="88901" y="736600"/>
                </a:lnTo>
                <a:lnTo>
                  <a:pt x="88961" y="736847"/>
                </a:lnTo>
                <a:lnTo>
                  <a:pt x="90940" y="736188"/>
                </a:lnTo>
                <a:lnTo>
                  <a:pt x="92126" y="736357"/>
                </a:lnTo>
                <a:lnTo>
                  <a:pt x="93853" y="735802"/>
                </a:lnTo>
                <a:lnTo>
                  <a:pt x="90552" y="733917"/>
                </a:lnTo>
                <a:close/>
                <a:moveTo>
                  <a:pt x="88889" y="730041"/>
                </a:moveTo>
                <a:cubicBezTo>
                  <a:pt x="88889" y="730041"/>
                  <a:pt x="90598" y="730041"/>
                  <a:pt x="91453" y="730041"/>
                </a:cubicBezTo>
                <a:lnTo>
                  <a:pt x="92308" y="730041"/>
                </a:lnTo>
                <a:cubicBezTo>
                  <a:pt x="94017" y="730041"/>
                  <a:pt x="95726" y="730041"/>
                  <a:pt x="95726" y="730041"/>
                </a:cubicBezTo>
                <a:cubicBezTo>
                  <a:pt x="95726" y="736871"/>
                  <a:pt x="88889" y="730041"/>
                  <a:pt x="88889" y="730041"/>
                </a:cubicBezTo>
                <a:close/>
                <a:moveTo>
                  <a:pt x="75214" y="730041"/>
                </a:moveTo>
                <a:cubicBezTo>
                  <a:pt x="78633" y="730041"/>
                  <a:pt x="80342" y="731748"/>
                  <a:pt x="81196" y="733456"/>
                </a:cubicBezTo>
                <a:lnTo>
                  <a:pt x="81333" y="734002"/>
                </a:lnTo>
                <a:lnTo>
                  <a:pt x="80864" y="730250"/>
                </a:lnTo>
                <a:lnTo>
                  <a:pt x="80681" y="730041"/>
                </a:lnTo>
                <a:lnTo>
                  <a:pt x="78633" y="730041"/>
                </a:lnTo>
                <a:cubicBezTo>
                  <a:pt x="76923" y="730041"/>
                  <a:pt x="75214" y="730041"/>
                  <a:pt x="75214" y="730041"/>
                </a:cubicBezTo>
                <a:close/>
                <a:moveTo>
                  <a:pt x="54504" y="729615"/>
                </a:moveTo>
                <a:cubicBezTo>
                  <a:pt x="54504" y="729615"/>
                  <a:pt x="54504" y="729615"/>
                  <a:pt x="55364" y="729615"/>
                </a:cubicBezTo>
                <a:lnTo>
                  <a:pt x="55711" y="729615"/>
                </a:lnTo>
                <a:lnTo>
                  <a:pt x="55981" y="730452"/>
                </a:lnTo>
                <a:close/>
                <a:moveTo>
                  <a:pt x="916895" y="728663"/>
                </a:moveTo>
                <a:lnTo>
                  <a:pt x="915988" y="730250"/>
                </a:lnTo>
                <a:cubicBezTo>
                  <a:pt x="915988" y="730250"/>
                  <a:pt x="915988" y="730250"/>
                  <a:pt x="915988" y="731044"/>
                </a:cubicBezTo>
                <a:lnTo>
                  <a:pt x="915988" y="734219"/>
                </a:lnTo>
                <a:cubicBezTo>
                  <a:pt x="915988" y="733425"/>
                  <a:pt x="915988" y="733425"/>
                  <a:pt x="915988" y="736600"/>
                </a:cubicBezTo>
                <a:lnTo>
                  <a:pt x="914083" y="732155"/>
                </a:lnTo>
                <a:lnTo>
                  <a:pt x="912813" y="733425"/>
                </a:lnTo>
                <a:cubicBezTo>
                  <a:pt x="911226" y="735013"/>
                  <a:pt x="909638" y="736600"/>
                  <a:pt x="909638" y="736600"/>
                </a:cubicBezTo>
                <a:cubicBezTo>
                  <a:pt x="909638" y="736600"/>
                  <a:pt x="915988" y="730250"/>
                  <a:pt x="909638" y="730250"/>
                </a:cubicBezTo>
                <a:cubicBezTo>
                  <a:pt x="912813" y="730250"/>
                  <a:pt x="914400" y="730250"/>
                  <a:pt x="915988" y="729456"/>
                </a:cubicBezTo>
                <a:close/>
                <a:moveTo>
                  <a:pt x="86545" y="728284"/>
                </a:moveTo>
                <a:lnTo>
                  <a:pt x="88889" y="730041"/>
                </a:lnTo>
                <a:lnTo>
                  <a:pt x="87024" y="730041"/>
                </a:lnTo>
                <a:close/>
                <a:moveTo>
                  <a:pt x="893042" y="727941"/>
                </a:moveTo>
                <a:lnTo>
                  <a:pt x="892176" y="729456"/>
                </a:lnTo>
                <a:lnTo>
                  <a:pt x="891310" y="729673"/>
                </a:lnTo>
                <a:lnTo>
                  <a:pt x="889795" y="731838"/>
                </a:lnTo>
                <a:cubicBezTo>
                  <a:pt x="889001" y="733425"/>
                  <a:pt x="889001" y="733425"/>
                  <a:pt x="889001" y="730250"/>
                </a:cubicBezTo>
                <a:lnTo>
                  <a:pt x="892176" y="728436"/>
                </a:lnTo>
                <a:lnTo>
                  <a:pt x="892176" y="728436"/>
                </a:lnTo>
                <a:close/>
                <a:moveTo>
                  <a:pt x="316634" y="727652"/>
                </a:moveTo>
                <a:lnTo>
                  <a:pt x="320675" y="730250"/>
                </a:lnTo>
                <a:cubicBezTo>
                  <a:pt x="320675" y="730250"/>
                  <a:pt x="319088" y="730250"/>
                  <a:pt x="317500" y="729357"/>
                </a:cubicBezTo>
                <a:close/>
                <a:moveTo>
                  <a:pt x="948560" y="727557"/>
                </a:moveTo>
                <a:lnTo>
                  <a:pt x="948588" y="727594"/>
                </a:lnTo>
                <a:lnTo>
                  <a:pt x="948374" y="727991"/>
                </a:lnTo>
                <a:close/>
                <a:moveTo>
                  <a:pt x="92308" y="727479"/>
                </a:moveTo>
                <a:cubicBezTo>
                  <a:pt x="94017" y="728333"/>
                  <a:pt x="95726" y="730041"/>
                  <a:pt x="95726" y="730041"/>
                </a:cubicBezTo>
                <a:lnTo>
                  <a:pt x="91846" y="727825"/>
                </a:lnTo>
                <a:close/>
                <a:moveTo>
                  <a:pt x="56662" y="724929"/>
                </a:moveTo>
                <a:lnTo>
                  <a:pt x="57944" y="726202"/>
                </a:lnTo>
                <a:cubicBezTo>
                  <a:pt x="59663" y="727908"/>
                  <a:pt x="61383" y="729615"/>
                  <a:pt x="61383" y="729615"/>
                </a:cubicBezTo>
                <a:close/>
                <a:moveTo>
                  <a:pt x="42167" y="724793"/>
                </a:moveTo>
                <a:lnTo>
                  <a:pt x="44450" y="727075"/>
                </a:lnTo>
                <a:cubicBezTo>
                  <a:pt x="46038" y="728663"/>
                  <a:pt x="47625" y="730250"/>
                  <a:pt x="47625" y="730250"/>
                </a:cubicBezTo>
                <a:close/>
                <a:moveTo>
                  <a:pt x="75580" y="724674"/>
                </a:moveTo>
                <a:lnTo>
                  <a:pt x="75580" y="724674"/>
                </a:lnTo>
                <a:lnTo>
                  <a:pt x="76242" y="725203"/>
                </a:lnTo>
                <a:close/>
                <a:moveTo>
                  <a:pt x="94043" y="724471"/>
                </a:moveTo>
                <a:lnTo>
                  <a:pt x="94871" y="725772"/>
                </a:lnTo>
                <a:cubicBezTo>
                  <a:pt x="95726" y="728333"/>
                  <a:pt x="95726" y="730041"/>
                  <a:pt x="95726" y="730041"/>
                </a:cubicBezTo>
                <a:cubicBezTo>
                  <a:pt x="95726" y="730041"/>
                  <a:pt x="95726" y="728333"/>
                  <a:pt x="94871" y="726625"/>
                </a:cubicBezTo>
                <a:lnTo>
                  <a:pt x="92769" y="725426"/>
                </a:lnTo>
                <a:close/>
                <a:moveTo>
                  <a:pt x="922338" y="723900"/>
                </a:moveTo>
                <a:lnTo>
                  <a:pt x="916895" y="728663"/>
                </a:lnTo>
                <a:lnTo>
                  <a:pt x="919163" y="724694"/>
                </a:lnTo>
                <a:cubicBezTo>
                  <a:pt x="920750" y="723900"/>
                  <a:pt x="922338" y="723900"/>
                  <a:pt x="922338" y="723900"/>
                </a:cubicBezTo>
                <a:close/>
                <a:moveTo>
                  <a:pt x="895351" y="723900"/>
                </a:moveTo>
                <a:cubicBezTo>
                  <a:pt x="895351" y="723900"/>
                  <a:pt x="895351" y="725488"/>
                  <a:pt x="894557" y="727075"/>
                </a:cubicBezTo>
                <a:lnTo>
                  <a:pt x="893765" y="727528"/>
                </a:lnTo>
                <a:lnTo>
                  <a:pt x="893042" y="727941"/>
                </a:lnTo>
                <a:lnTo>
                  <a:pt x="893042" y="727941"/>
                </a:lnTo>
                <a:lnTo>
                  <a:pt x="892176" y="728436"/>
                </a:lnTo>
                <a:close/>
                <a:moveTo>
                  <a:pt x="895351" y="723900"/>
                </a:moveTo>
                <a:cubicBezTo>
                  <a:pt x="901701" y="723900"/>
                  <a:pt x="895351" y="730250"/>
                  <a:pt x="895351" y="730250"/>
                </a:cubicBezTo>
                <a:cubicBezTo>
                  <a:pt x="895351" y="723900"/>
                  <a:pt x="895351" y="730250"/>
                  <a:pt x="895351" y="723900"/>
                </a:cubicBezTo>
                <a:close/>
                <a:moveTo>
                  <a:pt x="868363" y="723900"/>
                </a:moveTo>
                <a:cubicBezTo>
                  <a:pt x="874713" y="723900"/>
                  <a:pt x="868363" y="730250"/>
                  <a:pt x="868363" y="730250"/>
                </a:cubicBezTo>
                <a:cubicBezTo>
                  <a:pt x="868363" y="730250"/>
                  <a:pt x="868363" y="736600"/>
                  <a:pt x="862013" y="730250"/>
                </a:cubicBezTo>
                <a:cubicBezTo>
                  <a:pt x="868363" y="730250"/>
                  <a:pt x="868363" y="730250"/>
                  <a:pt x="868363" y="723900"/>
                </a:cubicBezTo>
                <a:close/>
                <a:moveTo>
                  <a:pt x="309209" y="723900"/>
                </a:moveTo>
                <a:lnTo>
                  <a:pt x="312420" y="725964"/>
                </a:lnTo>
                <a:lnTo>
                  <a:pt x="313796" y="723900"/>
                </a:lnTo>
                <a:lnTo>
                  <a:pt x="313532" y="723900"/>
                </a:lnTo>
                <a:close/>
                <a:moveTo>
                  <a:pt x="41275" y="723900"/>
                </a:moveTo>
                <a:cubicBezTo>
                  <a:pt x="41275" y="723900"/>
                  <a:pt x="41275" y="723900"/>
                  <a:pt x="42069" y="724694"/>
                </a:cubicBezTo>
                <a:lnTo>
                  <a:pt x="42167" y="724793"/>
                </a:lnTo>
                <a:close/>
                <a:moveTo>
                  <a:pt x="936750" y="723210"/>
                </a:moveTo>
                <a:cubicBezTo>
                  <a:pt x="936750" y="723210"/>
                  <a:pt x="936750" y="723210"/>
                  <a:pt x="929913" y="730041"/>
                </a:cubicBezTo>
                <a:cubicBezTo>
                  <a:pt x="929913" y="723210"/>
                  <a:pt x="929913" y="730041"/>
                  <a:pt x="936750" y="723210"/>
                </a:cubicBezTo>
                <a:close/>
                <a:moveTo>
                  <a:pt x="88889" y="723210"/>
                </a:moveTo>
                <a:cubicBezTo>
                  <a:pt x="88889" y="723210"/>
                  <a:pt x="88889" y="724918"/>
                  <a:pt x="89744" y="726625"/>
                </a:cubicBezTo>
                <a:lnTo>
                  <a:pt x="91846" y="727825"/>
                </a:lnTo>
                <a:lnTo>
                  <a:pt x="88889" y="730041"/>
                </a:lnTo>
                <a:lnTo>
                  <a:pt x="86888" y="726542"/>
                </a:lnTo>
                <a:close/>
                <a:moveTo>
                  <a:pt x="88889" y="723210"/>
                </a:moveTo>
                <a:lnTo>
                  <a:pt x="92769" y="725426"/>
                </a:lnTo>
                <a:lnTo>
                  <a:pt x="92308" y="725772"/>
                </a:lnTo>
                <a:cubicBezTo>
                  <a:pt x="92308" y="726626"/>
                  <a:pt x="92308" y="726626"/>
                  <a:pt x="88889" y="723210"/>
                </a:cubicBezTo>
                <a:close/>
                <a:moveTo>
                  <a:pt x="328216" y="723106"/>
                </a:moveTo>
                <a:lnTo>
                  <a:pt x="328613" y="723205"/>
                </a:lnTo>
                <a:lnTo>
                  <a:pt x="331590" y="723949"/>
                </a:lnTo>
                <a:cubicBezTo>
                  <a:pt x="333276" y="724793"/>
                  <a:pt x="334963" y="726480"/>
                  <a:pt x="334963" y="729853"/>
                </a:cubicBezTo>
                <a:cubicBezTo>
                  <a:pt x="331590" y="726480"/>
                  <a:pt x="329903" y="724793"/>
                  <a:pt x="329059" y="723949"/>
                </a:cubicBezTo>
                <a:lnTo>
                  <a:pt x="328613" y="723503"/>
                </a:lnTo>
                <a:close/>
                <a:moveTo>
                  <a:pt x="314325" y="723106"/>
                </a:moveTo>
                <a:lnTo>
                  <a:pt x="316634" y="727652"/>
                </a:lnTo>
                <a:lnTo>
                  <a:pt x="315119" y="726678"/>
                </a:lnTo>
                <a:cubicBezTo>
                  <a:pt x="314325" y="724892"/>
                  <a:pt x="314325" y="723106"/>
                  <a:pt x="314325" y="723106"/>
                </a:cubicBezTo>
                <a:close/>
                <a:moveTo>
                  <a:pt x="314325" y="723106"/>
                </a:moveTo>
                <a:cubicBezTo>
                  <a:pt x="314325" y="723106"/>
                  <a:pt x="320675" y="723106"/>
                  <a:pt x="320675" y="730250"/>
                </a:cubicBezTo>
                <a:cubicBezTo>
                  <a:pt x="314325" y="723106"/>
                  <a:pt x="314325" y="723106"/>
                  <a:pt x="314325" y="723106"/>
                </a:cubicBezTo>
                <a:close/>
                <a:moveTo>
                  <a:pt x="54824" y="723106"/>
                </a:moveTo>
                <a:lnTo>
                  <a:pt x="55364" y="723642"/>
                </a:lnTo>
                <a:lnTo>
                  <a:pt x="56662" y="724929"/>
                </a:lnTo>
                <a:close/>
                <a:moveTo>
                  <a:pt x="905670" y="720924"/>
                </a:moveTo>
                <a:lnTo>
                  <a:pt x="908369" y="722949"/>
                </a:lnTo>
                <a:lnTo>
                  <a:pt x="901701" y="723901"/>
                </a:lnTo>
                <a:cubicBezTo>
                  <a:pt x="901701" y="723901"/>
                  <a:pt x="903686" y="721917"/>
                  <a:pt x="905670" y="720924"/>
                </a:cubicBezTo>
                <a:close/>
                <a:moveTo>
                  <a:pt x="311151" y="720923"/>
                </a:moveTo>
                <a:lnTo>
                  <a:pt x="313480" y="723107"/>
                </a:lnTo>
                <a:lnTo>
                  <a:pt x="314000" y="723595"/>
                </a:lnTo>
                <a:lnTo>
                  <a:pt x="314325" y="723107"/>
                </a:lnTo>
                <a:lnTo>
                  <a:pt x="314325" y="723899"/>
                </a:lnTo>
                <a:lnTo>
                  <a:pt x="314326" y="723900"/>
                </a:lnTo>
                <a:lnTo>
                  <a:pt x="314325" y="723900"/>
                </a:lnTo>
                <a:lnTo>
                  <a:pt x="314325" y="729358"/>
                </a:lnTo>
                <a:lnTo>
                  <a:pt x="314325" y="730250"/>
                </a:lnTo>
                <a:lnTo>
                  <a:pt x="314325" y="730251"/>
                </a:lnTo>
                <a:lnTo>
                  <a:pt x="314325" y="730251"/>
                </a:lnTo>
                <a:lnTo>
                  <a:pt x="314325" y="731144"/>
                </a:lnTo>
                <a:lnTo>
                  <a:pt x="314325" y="735806"/>
                </a:lnTo>
                <a:lnTo>
                  <a:pt x="314325" y="736600"/>
                </a:lnTo>
                <a:lnTo>
                  <a:pt x="314325" y="737394"/>
                </a:lnTo>
                <a:lnTo>
                  <a:pt x="311809" y="732441"/>
                </a:lnTo>
                <a:lnTo>
                  <a:pt x="307977" y="730251"/>
                </a:lnTo>
                <a:lnTo>
                  <a:pt x="307975" y="730251"/>
                </a:lnTo>
                <a:lnTo>
                  <a:pt x="307976" y="730251"/>
                </a:lnTo>
                <a:lnTo>
                  <a:pt x="307975" y="730250"/>
                </a:lnTo>
                <a:cubicBezTo>
                  <a:pt x="307975" y="730250"/>
                  <a:pt x="307975" y="730250"/>
                  <a:pt x="308769" y="730250"/>
                </a:cubicBezTo>
                <a:lnTo>
                  <a:pt x="314323" y="730250"/>
                </a:lnTo>
                <a:lnTo>
                  <a:pt x="314321" y="730250"/>
                </a:lnTo>
                <a:lnTo>
                  <a:pt x="308769" y="729456"/>
                </a:lnTo>
                <a:cubicBezTo>
                  <a:pt x="307975" y="728663"/>
                  <a:pt x="307975" y="727075"/>
                  <a:pt x="307975" y="723900"/>
                </a:cubicBezTo>
                <a:cubicBezTo>
                  <a:pt x="307975" y="727075"/>
                  <a:pt x="309563" y="728663"/>
                  <a:pt x="311150" y="729456"/>
                </a:cubicBezTo>
                <a:lnTo>
                  <a:pt x="314307" y="730246"/>
                </a:lnTo>
                <a:lnTo>
                  <a:pt x="311150" y="729358"/>
                </a:lnTo>
                <a:lnTo>
                  <a:pt x="308378" y="723900"/>
                </a:lnTo>
                <a:lnTo>
                  <a:pt x="307976" y="723900"/>
                </a:lnTo>
                <a:lnTo>
                  <a:pt x="308248" y="723645"/>
                </a:lnTo>
                <a:lnTo>
                  <a:pt x="307975" y="723107"/>
                </a:lnTo>
                <a:lnTo>
                  <a:pt x="308478" y="723430"/>
                </a:lnTo>
                <a:lnTo>
                  <a:pt x="308822" y="723107"/>
                </a:lnTo>
                <a:close/>
                <a:moveTo>
                  <a:pt x="315870" y="720017"/>
                </a:moveTo>
                <a:lnTo>
                  <a:pt x="320675" y="723106"/>
                </a:lnTo>
                <a:lnTo>
                  <a:pt x="318294" y="723106"/>
                </a:lnTo>
                <a:lnTo>
                  <a:pt x="315119" y="723106"/>
                </a:lnTo>
                <a:cubicBezTo>
                  <a:pt x="314325" y="723106"/>
                  <a:pt x="314325" y="723106"/>
                  <a:pt x="314325" y="723106"/>
                </a:cubicBezTo>
                <a:cubicBezTo>
                  <a:pt x="314325" y="723106"/>
                  <a:pt x="315913" y="723106"/>
                  <a:pt x="316706" y="722213"/>
                </a:cubicBezTo>
                <a:close/>
                <a:moveTo>
                  <a:pt x="80442" y="717757"/>
                </a:moveTo>
                <a:lnTo>
                  <a:pt x="81196" y="718941"/>
                </a:lnTo>
                <a:cubicBezTo>
                  <a:pt x="82051" y="721503"/>
                  <a:pt x="82051" y="723210"/>
                  <a:pt x="82051" y="723210"/>
                </a:cubicBezTo>
                <a:lnTo>
                  <a:pt x="79429" y="718626"/>
                </a:lnTo>
                <a:close/>
                <a:moveTo>
                  <a:pt x="847726" y="716756"/>
                </a:moveTo>
                <a:cubicBezTo>
                  <a:pt x="841376" y="716756"/>
                  <a:pt x="841376" y="723900"/>
                  <a:pt x="841376" y="723900"/>
                </a:cubicBezTo>
                <a:cubicBezTo>
                  <a:pt x="841376" y="716756"/>
                  <a:pt x="841376" y="716756"/>
                  <a:pt x="847726" y="716756"/>
                </a:cubicBezTo>
                <a:close/>
                <a:moveTo>
                  <a:pt x="287338" y="716491"/>
                </a:moveTo>
                <a:cubicBezTo>
                  <a:pt x="294482" y="716491"/>
                  <a:pt x="294482" y="716491"/>
                  <a:pt x="294482" y="723371"/>
                </a:cubicBezTo>
                <a:cubicBezTo>
                  <a:pt x="294482" y="723371"/>
                  <a:pt x="287338" y="716491"/>
                  <a:pt x="287338" y="716491"/>
                </a:cubicBezTo>
                <a:close/>
                <a:moveTo>
                  <a:pt x="841024" y="716380"/>
                </a:moveTo>
                <a:cubicBezTo>
                  <a:pt x="841024" y="716380"/>
                  <a:pt x="841024" y="716380"/>
                  <a:pt x="841024" y="723210"/>
                </a:cubicBezTo>
                <a:lnTo>
                  <a:pt x="840402" y="718864"/>
                </a:lnTo>
                <a:close/>
                <a:moveTo>
                  <a:pt x="280341" y="716380"/>
                </a:moveTo>
                <a:cubicBezTo>
                  <a:pt x="287179" y="716380"/>
                  <a:pt x="287179" y="723210"/>
                  <a:pt x="287179" y="716380"/>
                </a:cubicBezTo>
                <a:lnTo>
                  <a:pt x="287179" y="719795"/>
                </a:lnTo>
                <a:lnTo>
                  <a:pt x="287179" y="722357"/>
                </a:lnTo>
                <a:cubicBezTo>
                  <a:pt x="287179" y="723210"/>
                  <a:pt x="287179" y="723210"/>
                  <a:pt x="287179" y="723210"/>
                </a:cubicBezTo>
                <a:cubicBezTo>
                  <a:pt x="280341" y="723210"/>
                  <a:pt x="280341" y="723210"/>
                  <a:pt x="280341" y="716380"/>
                </a:cubicBezTo>
                <a:close/>
                <a:moveTo>
                  <a:pt x="79565" y="716380"/>
                </a:moveTo>
                <a:lnTo>
                  <a:pt x="82051" y="716380"/>
                </a:lnTo>
                <a:lnTo>
                  <a:pt x="80442" y="717757"/>
                </a:lnTo>
                <a:close/>
                <a:moveTo>
                  <a:pt x="75214" y="716380"/>
                </a:moveTo>
                <a:cubicBezTo>
                  <a:pt x="75214" y="716380"/>
                  <a:pt x="76923" y="716380"/>
                  <a:pt x="78633" y="717234"/>
                </a:cubicBezTo>
                <a:lnTo>
                  <a:pt x="79429" y="718626"/>
                </a:lnTo>
                <a:lnTo>
                  <a:pt x="76069" y="721503"/>
                </a:lnTo>
                <a:cubicBezTo>
                  <a:pt x="75214" y="721503"/>
                  <a:pt x="75214" y="719795"/>
                  <a:pt x="75214" y="716380"/>
                </a:cubicBezTo>
                <a:close/>
                <a:moveTo>
                  <a:pt x="314722" y="716359"/>
                </a:moveTo>
                <a:cubicBezTo>
                  <a:pt x="314722" y="716359"/>
                  <a:pt x="321469" y="723106"/>
                  <a:pt x="321469" y="723106"/>
                </a:cubicBezTo>
                <a:cubicBezTo>
                  <a:pt x="318096" y="719733"/>
                  <a:pt x="316409" y="718046"/>
                  <a:pt x="315565" y="717202"/>
                </a:cubicBezTo>
                <a:cubicBezTo>
                  <a:pt x="314722" y="716359"/>
                  <a:pt x="314722" y="716359"/>
                  <a:pt x="314722" y="716359"/>
                </a:cubicBezTo>
                <a:close/>
                <a:moveTo>
                  <a:pt x="314722" y="716359"/>
                </a:moveTo>
                <a:cubicBezTo>
                  <a:pt x="318096" y="716359"/>
                  <a:pt x="318096" y="716359"/>
                  <a:pt x="318096" y="716359"/>
                </a:cubicBezTo>
                <a:lnTo>
                  <a:pt x="318939" y="716359"/>
                </a:lnTo>
                <a:lnTo>
                  <a:pt x="321469" y="716359"/>
                </a:lnTo>
                <a:cubicBezTo>
                  <a:pt x="328216" y="716359"/>
                  <a:pt x="328216" y="716359"/>
                  <a:pt x="328216" y="716359"/>
                </a:cubicBezTo>
                <a:cubicBezTo>
                  <a:pt x="328216" y="716359"/>
                  <a:pt x="328216" y="723106"/>
                  <a:pt x="328216" y="723106"/>
                </a:cubicBezTo>
                <a:lnTo>
                  <a:pt x="323396" y="725172"/>
                </a:lnTo>
                <a:lnTo>
                  <a:pt x="320675" y="730250"/>
                </a:lnTo>
                <a:lnTo>
                  <a:pt x="320675" y="726281"/>
                </a:lnTo>
                <a:lnTo>
                  <a:pt x="320675" y="724694"/>
                </a:lnTo>
                <a:lnTo>
                  <a:pt x="320675" y="723999"/>
                </a:lnTo>
                <a:lnTo>
                  <a:pt x="320675" y="723900"/>
                </a:lnTo>
                <a:lnTo>
                  <a:pt x="321837" y="724210"/>
                </a:lnTo>
                <a:lnTo>
                  <a:pt x="321469" y="723106"/>
                </a:lnTo>
                <a:cubicBezTo>
                  <a:pt x="321469" y="716359"/>
                  <a:pt x="314722" y="716359"/>
                  <a:pt x="314722" y="716359"/>
                </a:cubicBezTo>
                <a:close/>
                <a:moveTo>
                  <a:pt x="909639" y="715963"/>
                </a:moveTo>
                <a:cubicBezTo>
                  <a:pt x="909639" y="719932"/>
                  <a:pt x="909639" y="719932"/>
                  <a:pt x="909639" y="719932"/>
                </a:cubicBezTo>
                <a:lnTo>
                  <a:pt x="909639" y="720924"/>
                </a:lnTo>
                <a:lnTo>
                  <a:pt x="909639" y="723899"/>
                </a:lnTo>
                <a:lnTo>
                  <a:pt x="912813" y="716955"/>
                </a:lnTo>
                <a:cubicBezTo>
                  <a:pt x="914400" y="715963"/>
                  <a:pt x="915988" y="715963"/>
                  <a:pt x="915988" y="715963"/>
                </a:cubicBezTo>
                <a:cubicBezTo>
                  <a:pt x="915988" y="715963"/>
                  <a:pt x="915988" y="715963"/>
                  <a:pt x="915194" y="716955"/>
                </a:cubicBezTo>
                <a:lnTo>
                  <a:pt x="909639" y="723900"/>
                </a:lnTo>
                <a:lnTo>
                  <a:pt x="909639" y="723901"/>
                </a:lnTo>
                <a:lnTo>
                  <a:pt x="909638" y="723901"/>
                </a:lnTo>
                <a:lnTo>
                  <a:pt x="908369" y="722949"/>
                </a:lnTo>
                <a:lnTo>
                  <a:pt x="908647" y="722909"/>
                </a:lnTo>
                <a:cubicBezTo>
                  <a:pt x="909639" y="721917"/>
                  <a:pt x="909639" y="719932"/>
                  <a:pt x="909639" y="715963"/>
                </a:cubicBezTo>
                <a:close/>
                <a:moveTo>
                  <a:pt x="301626" y="715963"/>
                </a:moveTo>
                <a:lnTo>
                  <a:pt x="301626" y="715964"/>
                </a:lnTo>
                <a:lnTo>
                  <a:pt x="304800" y="719535"/>
                </a:lnTo>
                <a:cubicBezTo>
                  <a:pt x="306388" y="721321"/>
                  <a:pt x="307975" y="723107"/>
                  <a:pt x="307975" y="723107"/>
                </a:cubicBezTo>
                <a:cubicBezTo>
                  <a:pt x="304800" y="723107"/>
                  <a:pt x="304800" y="723107"/>
                  <a:pt x="304800" y="723107"/>
                </a:cubicBezTo>
                <a:lnTo>
                  <a:pt x="301626" y="723107"/>
                </a:lnTo>
                <a:lnTo>
                  <a:pt x="301626" y="723901"/>
                </a:lnTo>
                <a:lnTo>
                  <a:pt x="298451" y="718345"/>
                </a:lnTo>
                <a:lnTo>
                  <a:pt x="301625" y="715964"/>
                </a:lnTo>
                <a:lnTo>
                  <a:pt x="301625" y="715964"/>
                </a:lnTo>
                <a:close/>
                <a:moveTo>
                  <a:pt x="47625" y="715963"/>
                </a:moveTo>
                <a:cubicBezTo>
                  <a:pt x="47625" y="719535"/>
                  <a:pt x="47625" y="721321"/>
                  <a:pt x="48419" y="723107"/>
                </a:cubicBezTo>
                <a:lnTo>
                  <a:pt x="48641" y="723393"/>
                </a:lnTo>
                <a:lnTo>
                  <a:pt x="48073" y="723233"/>
                </a:lnTo>
                <a:lnTo>
                  <a:pt x="50017" y="725162"/>
                </a:lnTo>
                <a:lnTo>
                  <a:pt x="48641" y="723393"/>
                </a:lnTo>
                <a:lnTo>
                  <a:pt x="50800" y="724000"/>
                </a:lnTo>
                <a:lnTo>
                  <a:pt x="52786" y="727909"/>
                </a:lnTo>
                <a:lnTo>
                  <a:pt x="53644" y="728761"/>
                </a:lnTo>
                <a:cubicBezTo>
                  <a:pt x="54504" y="729615"/>
                  <a:pt x="54504" y="729615"/>
                  <a:pt x="54504" y="729615"/>
                </a:cubicBezTo>
                <a:cubicBezTo>
                  <a:pt x="54504" y="729615"/>
                  <a:pt x="54504" y="731321"/>
                  <a:pt x="55364" y="733028"/>
                </a:cubicBezTo>
                <a:lnTo>
                  <a:pt x="57055" y="733987"/>
                </a:lnTo>
                <a:lnTo>
                  <a:pt x="55978" y="737904"/>
                </a:lnTo>
                <a:lnTo>
                  <a:pt x="55364" y="737294"/>
                </a:lnTo>
                <a:cubicBezTo>
                  <a:pt x="54504" y="736441"/>
                  <a:pt x="54504" y="736441"/>
                  <a:pt x="54504" y="736441"/>
                </a:cubicBezTo>
                <a:lnTo>
                  <a:pt x="53676" y="729866"/>
                </a:lnTo>
                <a:lnTo>
                  <a:pt x="52253" y="728037"/>
                </a:lnTo>
                <a:lnTo>
                  <a:pt x="47999" y="723212"/>
                </a:lnTo>
                <a:lnTo>
                  <a:pt x="47625" y="723107"/>
                </a:lnTo>
                <a:lnTo>
                  <a:pt x="47625" y="722788"/>
                </a:lnTo>
                <a:lnTo>
                  <a:pt x="47625" y="718642"/>
                </a:lnTo>
                <a:lnTo>
                  <a:pt x="47625" y="716856"/>
                </a:lnTo>
                <a:cubicBezTo>
                  <a:pt x="47625" y="715963"/>
                  <a:pt x="47625" y="715963"/>
                  <a:pt x="47625" y="715963"/>
                </a:cubicBezTo>
                <a:close/>
                <a:moveTo>
                  <a:pt x="26988" y="715963"/>
                </a:moveTo>
                <a:cubicBezTo>
                  <a:pt x="26988" y="723107"/>
                  <a:pt x="26988" y="723107"/>
                  <a:pt x="34926" y="730251"/>
                </a:cubicBezTo>
                <a:cubicBezTo>
                  <a:pt x="26988" y="723107"/>
                  <a:pt x="26988" y="723107"/>
                  <a:pt x="26988" y="723107"/>
                </a:cubicBezTo>
                <a:cubicBezTo>
                  <a:pt x="26988" y="723107"/>
                  <a:pt x="26988" y="715963"/>
                  <a:pt x="26988" y="715963"/>
                </a:cubicBezTo>
                <a:close/>
                <a:moveTo>
                  <a:pt x="895351" y="715962"/>
                </a:moveTo>
                <a:cubicBezTo>
                  <a:pt x="895351" y="723900"/>
                  <a:pt x="895351" y="715962"/>
                  <a:pt x="895351" y="723900"/>
                </a:cubicBezTo>
                <a:cubicBezTo>
                  <a:pt x="889001" y="723900"/>
                  <a:pt x="895351" y="715962"/>
                  <a:pt x="895351" y="715962"/>
                </a:cubicBezTo>
                <a:close/>
                <a:moveTo>
                  <a:pt x="288195" y="715391"/>
                </a:moveTo>
                <a:lnTo>
                  <a:pt x="288231" y="715631"/>
                </a:lnTo>
                <a:lnTo>
                  <a:pt x="294372" y="716476"/>
                </a:lnTo>
                <a:lnTo>
                  <a:pt x="293688" y="715963"/>
                </a:lnTo>
                <a:cubicBezTo>
                  <a:pt x="293688" y="715963"/>
                  <a:pt x="295673" y="715963"/>
                  <a:pt x="297657" y="716955"/>
                </a:cubicBezTo>
                <a:lnTo>
                  <a:pt x="298451" y="718345"/>
                </a:lnTo>
                <a:lnTo>
                  <a:pt x="297657" y="718940"/>
                </a:lnTo>
                <a:lnTo>
                  <a:pt x="294392" y="716491"/>
                </a:lnTo>
                <a:lnTo>
                  <a:pt x="293589" y="716491"/>
                </a:lnTo>
                <a:lnTo>
                  <a:pt x="291803" y="716491"/>
                </a:lnTo>
                <a:lnTo>
                  <a:pt x="287338" y="716491"/>
                </a:lnTo>
                <a:close/>
                <a:moveTo>
                  <a:pt x="835732" y="714836"/>
                </a:moveTo>
                <a:lnTo>
                  <a:pt x="835041" y="715526"/>
                </a:lnTo>
                <a:cubicBezTo>
                  <a:pt x="834186" y="716380"/>
                  <a:pt x="834186" y="716380"/>
                  <a:pt x="834186" y="716380"/>
                </a:cubicBezTo>
                <a:close/>
                <a:moveTo>
                  <a:pt x="926704" y="713913"/>
                </a:moveTo>
                <a:lnTo>
                  <a:pt x="930019" y="716306"/>
                </a:lnTo>
                <a:lnTo>
                  <a:pt x="930276" y="715963"/>
                </a:lnTo>
                <a:lnTo>
                  <a:pt x="930276" y="716492"/>
                </a:lnTo>
                <a:lnTo>
                  <a:pt x="930276" y="716955"/>
                </a:lnTo>
                <a:lnTo>
                  <a:pt x="930276" y="718940"/>
                </a:lnTo>
                <a:lnTo>
                  <a:pt x="930276" y="719931"/>
                </a:lnTo>
                <a:lnTo>
                  <a:pt x="930276" y="720923"/>
                </a:lnTo>
                <a:lnTo>
                  <a:pt x="930276" y="722908"/>
                </a:lnTo>
                <a:lnTo>
                  <a:pt x="930276" y="723900"/>
                </a:lnTo>
                <a:lnTo>
                  <a:pt x="930276" y="723900"/>
                </a:lnTo>
                <a:lnTo>
                  <a:pt x="923330" y="729456"/>
                </a:lnTo>
                <a:cubicBezTo>
                  <a:pt x="922338" y="730250"/>
                  <a:pt x="922338" y="730250"/>
                  <a:pt x="922338" y="730250"/>
                </a:cubicBezTo>
                <a:lnTo>
                  <a:pt x="922338" y="729456"/>
                </a:lnTo>
                <a:lnTo>
                  <a:pt x="922338" y="727075"/>
                </a:lnTo>
                <a:lnTo>
                  <a:pt x="922338" y="726281"/>
                </a:lnTo>
                <a:lnTo>
                  <a:pt x="922338" y="724694"/>
                </a:lnTo>
                <a:lnTo>
                  <a:pt x="922338" y="723900"/>
                </a:lnTo>
                <a:cubicBezTo>
                  <a:pt x="922338" y="723900"/>
                  <a:pt x="922338" y="723900"/>
                  <a:pt x="923330" y="723900"/>
                </a:cubicBezTo>
                <a:lnTo>
                  <a:pt x="930275" y="723900"/>
                </a:lnTo>
                <a:lnTo>
                  <a:pt x="927299" y="719932"/>
                </a:lnTo>
                <a:lnTo>
                  <a:pt x="929833" y="716553"/>
                </a:lnTo>
                <a:lnTo>
                  <a:pt x="924025" y="717352"/>
                </a:lnTo>
                <a:cubicBezTo>
                  <a:pt x="923132" y="718212"/>
                  <a:pt x="923132" y="719932"/>
                  <a:pt x="923132" y="723372"/>
                </a:cubicBezTo>
                <a:cubicBezTo>
                  <a:pt x="923132" y="719932"/>
                  <a:pt x="923132" y="719932"/>
                  <a:pt x="923132" y="719932"/>
                </a:cubicBezTo>
                <a:lnTo>
                  <a:pt x="923132" y="719072"/>
                </a:lnTo>
                <a:cubicBezTo>
                  <a:pt x="923132" y="718212"/>
                  <a:pt x="923132" y="716492"/>
                  <a:pt x="923132" y="716492"/>
                </a:cubicBezTo>
                <a:cubicBezTo>
                  <a:pt x="923132" y="716492"/>
                  <a:pt x="924918" y="714773"/>
                  <a:pt x="926704" y="713913"/>
                </a:cubicBezTo>
                <a:close/>
                <a:moveTo>
                  <a:pt x="311349" y="713829"/>
                </a:moveTo>
                <a:lnTo>
                  <a:pt x="314193" y="715962"/>
                </a:lnTo>
                <a:lnTo>
                  <a:pt x="314325" y="715962"/>
                </a:lnTo>
                <a:lnTo>
                  <a:pt x="314326" y="715962"/>
                </a:lnTo>
                <a:lnTo>
                  <a:pt x="314325" y="715963"/>
                </a:lnTo>
                <a:lnTo>
                  <a:pt x="314267" y="716018"/>
                </a:lnTo>
                <a:lnTo>
                  <a:pt x="314351" y="716081"/>
                </a:lnTo>
                <a:lnTo>
                  <a:pt x="314325" y="715963"/>
                </a:lnTo>
                <a:lnTo>
                  <a:pt x="314378" y="716101"/>
                </a:lnTo>
                <a:lnTo>
                  <a:pt x="314722" y="716359"/>
                </a:lnTo>
                <a:lnTo>
                  <a:pt x="314476" y="716359"/>
                </a:lnTo>
                <a:lnTo>
                  <a:pt x="315870" y="720017"/>
                </a:lnTo>
                <a:lnTo>
                  <a:pt x="315119" y="719534"/>
                </a:lnTo>
                <a:lnTo>
                  <a:pt x="314413" y="716359"/>
                </a:lnTo>
                <a:lnTo>
                  <a:pt x="313903" y="716359"/>
                </a:lnTo>
                <a:lnTo>
                  <a:pt x="311151" y="718939"/>
                </a:lnTo>
                <a:lnTo>
                  <a:pt x="308399" y="716359"/>
                </a:lnTo>
                <a:lnTo>
                  <a:pt x="307975" y="716359"/>
                </a:lnTo>
                <a:lnTo>
                  <a:pt x="308211" y="716182"/>
                </a:lnTo>
                <a:lnTo>
                  <a:pt x="307976" y="715962"/>
                </a:lnTo>
                <a:lnTo>
                  <a:pt x="308504" y="715962"/>
                </a:lnTo>
                <a:close/>
                <a:moveTo>
                  <a:pt x="39158" y="713200"/>
                </a:moveTo>
                <a:lnTo>
                  <a:pt x="38894" y="713582"/>
                </a:lnTo>
                <a:cubicBezTo>
                  <a:pt x="39688" y="715302"/>
                  <a:pt x="41275" y="717022"/>
                  <a:pt x="41275" y="717022"/>
                </a:cubicBezTo>
                <a:lnTo>
                  <a:pt x="41275" y="717882"/>
                </a:lnTo>
                <a:lnTo>
                  <a:pt x="41275" y="719602"/>
                </a:lnTo>
                <a:lnTo>
                  <a:pt x="41275" y="723041"/>
                </a:lnTo>
                <a:lnTo>
                  <a:pt x="41275" y="723900"/>
                </a:lnTo>
                <a:lnTo>
                  <a:pt x="41275" y="723901"/>
                </a:lnTo>
                <a:cubicBezTo>
                  <a:pt x="41275" y="723901"/>
                  <a:pt x="41275" y="717022"/>
                  <a:pt x="34925" y="717022"/>
                </a:cubicBezTo>
                <a:close/>
                <a:moveTo>
                  <a:pt x="77493" y="713127"/>
                </a:moveTo>
                <a:lnTo>
                  <a:pt x="82051" y="716380"/>
                </a:lnTo>
                <a:lnTo>
                  <a:pt x="78144" y="714150"/>
                </a:lnTo>
                <a:close/>
                <a:moveTo>
                  <a:pt x="39604" y="712556"/>
                </a:moveTo>
                <a:lnTo>
                  <a:pt x="39688" y="712722"/>
                </a:lnTo>
                <a:lnTo>
                  <a:pt x="39158" y="713200"/>
                </a:lnTo>
                <a:close/>
                <a:moveTo>
                  <a:pt x="897256" y="712152"/>
                </a:moveTo>
                <a:lnTo>
                  <a:pt x="897732" y="712787"/>
                </a:lnTo>
                <a:cubicBezTo>
                  <a:pt x="896939" y="714375"/>
                  <a:pt x="895351" y="715962"/>
                  <a:pt x="895351" y="715962"/>
                </a:cubicBezTo>
                <a:cubicBezTo>
                  <a:pt x="895351" y="715962"/>
                  <a:pt x="895351" y="714375"/>
                  <a:pt x="896145" y="712787"/>
                </a:cubicBezTo>
                <a:close/>
                <a:moveTo>
                  <a:pt x="75939" y="710688"/>
                </a:moveTo>
                <a:lnTo>
                  <a:pt x="77493" y="713127"/>
                </a:lnTo>
                <a:lnTo>
                  <a:pt x="76069" y="712111"/>
                </a:lnTo>
                <a:close/>
                <a:moveTo>
                  <a:pt x="970757" y="710142"/>
                </a:moveTo>
                <a:cubicBezTo>
                  <a:pt x="970757" y="710142"/>
                  <a:pt x="970757" y="711862"/>
                  <a:pt x="969864" y="713582"/>
                </a:cubicBezTo>
                <a:lnTo>
                  <a:pt x="964407" y="716585"/>
                </a:lnTo>
                <a:lnTo>
                  <a:pt x="964407" y="716757"/>
                </a:lnTo>
                <a:lnTo>
                  <a:pt x="964142" y="717022"/>
                </a:lnTo>
                <a:lnTo>
                  <a:pt x="967185" y="717022"/>
                </a:lnTo>
                <a:cubicBezTo>
                  <a:pt x="968971" y="717022"/>
                  <a:pt x="970757" y="717022"/>
                  <a:pt x="970757" y="717022"/>
                </a:cubicBezTo>
                <a:cubicBezTo>
                  <a:pt x="970757" y="717022"/>
                  <a:pt x="963613" y="723901"/>
                  <a:pt x="963613" y="723901"/>
                </a:cubicBezTo>
                <a:cubicBezTo>
                  <a:pt x="963613" y="723901"/>
                  <a:pt x="963613" y="722181"/>
                  <a:pt x="963613" y="720461"/>
                </a:cubicBezTo>
                <a:lnTo>
                  <a:pt x="963613" y="717551"/>
                </a:lnTo>
                <a:lnTo>
                  <a:pt x="960835" y="720329"/>
                </a:lnTo>
                <a:cubicBezTo>
                  <a:pt x="959049" y="722115"/>
                  <a:pt x="957263" y="723901"/>
                  <a:pt x="957263" y="723901"/>
                </a:cubicBezTo>
                <a:lnTo>
                  <a:pt x="957263" y="723900"/>
                </a:lnTo>
                <a:lnTo>
                  <a:pt x="957263" y="723008"/>
                </a:lnTo>
                <a:lnTo>
                  <a:pt x="957263" y="721222"/>
                </a:lnTo>
                <a:lnTo>
                  <a:pt x="957263" y="720329"/>
                </a:lnTo>
                <a:lnTo>
                  <a:pt x="957263" y="718543"/>
                </a:lnTo>
                <a:lnTo>
                  <a:pt x="957263" y="716757"/>
                </a:lnTo>
                <a:cubicBezTo>
                  <a:pt x="960438" y="713185"/>
                  <a:pt x="962025" y="711399"/>
                  <a:pt x="962026" y="712292"/>
                </a:cubicBezTo>
                <a:lnTo>
                  <a:pt x="960950" y="714914"/>
                </a:lnTo>
                <a:lnTo>
                  <a:pt x="964407" y="713185"/>
                </a:lnTo>
                <a:lnTo>
                  <a:pt x="964407" y="715864"/>
                </a:lnTo>
                <a:lnTo>
                  <a:pt x="964407" y="716257"/>
                </a:lnTo>
                <a:lnTo>
                  <a:pt x="969864" y="711002"/>
                </a:lnTo>
                <a:cubicBezTo>
                  <a:pt x="970757" y="710142"/>
                  <a:pt x="970757" y="710142"/>
                  <a:pt x="970757" y="710142"/>
                </a:cubicBezTo>
                <a:close/>
                <a:moveTo>
                  <a:pt x="915988" y="710142"/>
                </a:moveTo>
                <a:cubicBezTo>
                  <a:pt x="915988" y="710142"/>
                  <a:pt x="922338" y="710142"/>
                  <a:pt x="922338" y="710142"/>
                </a:cubicBezTo>
                <a:cubicBezTo>
                  <a:pt x="922338" y="710142"/>
                  <a:pt x="922338" y="711862"/>
                  <a:pt x="921544" y="713582"/>
                </a:cubicBezTo>
                <a:lnTo>
                  <a:pt x="916667" y="716601"/>
                </a:lnTo>
                <a:lnTo>
                  <a:pt x="920274" y="717180"/>
                </a:lnTo>
                <a:lnTo>
                  <a:pt x="919560" y="717352"/>
                </a:lnTo>
                <a:lnTo>
                  <a:pt x="916616" y="722313"/>
                </a:lnTo>
                <a:lnTo>
                  <a:pt x="916365" y="722948"/>
                </a:lnTo>
                <a:lnTo>
                  <a:pt x="921346" y="717352"/>
                </a:lnTo>
                <a:lnTo>
                  <a:pt x="920274" y="717180"/>
                </a:lnTo>
                <a:lnTo>
                  <a:pt x="923132" y="716492"/>
                </a:lnTo>
                <a:cubicBezTo>
                  <a:pt x="923132" y="716492"/>
                  <a:pt x="921346" y="718212"/>
                  <a:pt x="919560" y="719932"/>
                </a:cubicBezTo>
                <a:lnTo>
                  <a:pt x="916326" y="723046"/>
                </a:lnTo>
                <a:lnTo>
                  <a:pt x="915988" y="723901"/>
                </a:lnTo>
                <a:lnTo>
                  <a:pt x="915988" y="723900"/>
                </a:lnTo>
                <a:lnTo>
                  <a:pt x="915988" y="723372"/>
                </a:lnTo>
                <a:lnTo>
                  <a:pt x="915988" y="723372"/>
                </a:lnTo>
                <a:lnTo>
                  <a:pt x="915988" y="719932"/>
                </a:lnTo>
                <a:lnTo>
                  <a:pt x="915988" y="717882"/>
                </a:lnTo>
                <a:lnTo>
                  <a:pt x="915988" y="717022"/>
                </a:lnTo>
                <a:lnTo>
                  <a:pt x="915988" y="716492"/>
                </a:lnTo>
                <a:lnTo>
                  <a:pt x="915988" y="715963"/>
                </a:lnTo>
                <a:lnTo>
                  <a:pt x="915988" y="712722"/>
                </a:lnTo>
                <a:lnTo>
                  <a:pt x="915988" y="711002"/>
                </a:lnTo>
                <a:cubicBezTo>
                  <a:pt x="915988" y="710142"/>
                  <a:pt x="915988" y="710142"/>
                  <a:pt x="915988" y="710142"/>
                </a:cubicBezTo>
                <a:close/>
                <a:moveTo>
                  <a:pt x="964407" y="709613"/>
                </a:moveTo>
                <a:cubicBezTo>
                  <a:pt x="964407" y="709613"/>
                  <a:pt x="971551" y="709613"/>
                  <a:pt x="971551" y="709613"/>
                </a:cubicBezTo>
                <a:cubicBezTo>
                  <a:pt x="967979" y="709613"/>
                  <a:pt x="966193" y="711399"/>
                  <a:pt x="964407" y="713185"/>
                </a:cubicBezTo>
                <a:close/>
                <a:moveTo>
                  <a:pt x="957263" y="709613"/>
                </a:moveTo>
                <a:cubicBezTo>
                  <a:pt x="963613" y="709613"/>
                  <a:pt x="957263" y="716757"/>
                  <a:pt x="957263" y="716757"/>
                </a:cubicBezTo>
                <a:lnTo>
                  <a:pt x="957263" y="715962"/>
                </a:lnTo>
                <a:lnTo>
                  <a:pt x="957263" y="715864"/>
                </a:lnTo>
                <a:lnTo>
                  <a:pt x="957263" y="715168"/>
                </a:lnTo>
                <a:close/>
                <a:moveTo>
                  <a:pt x="942975" y="709613"/>
                </a:moveTo>
                <a:cubicBezTo>
                  <a:pt x="942975" y="709613"/>
                  <a:pt x="941388" y="709613"/>
                  <a:pt x="939800" y="710407"/>
                </a:cubicBezTo>
                <a:lnTo>
                  <a:pt x="936626" y="715961"/>
                </a:lnTo>
                <a:lnTo>
                  <a:pt x="936625" y="715963"/>
                </a:lnTo>
                <a:lnTo>
                  <a:pt x="936626" y="715956"/>
                </a:lnTo>
                <a:lnTo>
                  <a:pt x="937419" y="710407"/>
                </a:lnTo>
                <a:cubicBezTo>
                  <a:pt x="938213" y="709613"/>
                  <a:pt x="939800" y="709613"/>
                  <a:pt x="942975" y="709613"/>
                </a:cubicBezTo>
                <a:close/>
                <a:moveTo>
                  <a:pt x="53976" y="709613"/>
                </a:moveTo>
                <a:cubicBezTo>
                  <a:pt x="53976" y="709613"/>
                  <a:pt x="61914" y="723901"/>
                  <a:pt x="53976" y="716757"/>
                </a:cubicBezTo>
                <a:lnTo>
                  <a:pt x="53976" y="715963"/>
                </a:lnTo>
                <a:lnTo>
                  <a:pt x="53976" y="715864"/>
                </a:lnTo>
                <a:lnTo>
                  <a:pt x="53976" y="712788"/>
                </a:lnTo>
                <a:lnTo>
                  <a:pt x="53976" y="710506"/>
                </a:lnTo>
                <a:lnTo>
                  <a:pt x="53976" y="710407"/>
                </a:lnTo>
                <a:close/>
                <a:moveTo>
                  <a:pt x="47626" y="709613"/>
                </a:moveTo>
                <a:cubicBezTo>
                  <a:pt x="50801" y="712788"/>
                  <a:pt x="52389" y="714376"/>
                  <a:pt x="53182" y="715169"/>
                </a:cubicBezTo>
                <a:lnTo>
                  <a:pt x="53976" y="715963"/>
                </a:lnTo>
                <a:cubicBezTo>
                  <a:pt x="47626" y="715963"/>
                  <a:pt x="47626" y="709613"/>
                  <a:pt x="47626" y="709613"/>
                </a:cubicBezTo>
                <a:close/>
                <a:moveTo>
                  <a:pt x="895351" y="709612"/>
                </a:moveTo>
                <a:cubicBezTo>
                  <a:pt x="895351" y="715962"/>
                  <a:pt x="895351" y="715962"/>
                  <a:pt x="889001" y="715962"/>
                </a:cubicBezTo>
                <a:cubicBezTo>
                  <a:pt x="889001" y="715962"/>
                  <a:pt x="895351" y="715962"/>
                  <a:pt x="895351" y="709612"/>
                </a:cubicBezTo>
                <a:close/>
                <a:moveTo>
                  <a:pt x="895351" y="709612"/>
                </a:moveTo>
                <a:lnTo>
                  <a:pt x="898526" y="709612"/>
                </a:lnTo>
                <a:lnTo>
                  <a:pt x="901602" y="709612"/>
                </a:lnTo>
                <a:lnTo>
                  <a:pt x="901701" y="709612"/>
                </a:lnTo>
                <a:lnTo>
                  <a:pt x="902495" y="709612"/>
                </a:lnTo>
                <a:cubicBezTo>
                  <a:pt x="902495" y="712787"/>
                  <a:pt x="902495" y="712787"/>
                  <a:pt x="901602" y="711993"/>
                </a:cubicBezTo>
                <a:lnTo>
                  <a:pt x="899161" y="711064"/>
                </a:lnTo>
                <a:lnTo>
                  <a:pt x="897256" y="712152"/>
                </a:lnTo>
                <a:close/>
                <a:moveTo>
                  <a:pt x="889001" y="709612"/>
                </a:moveTo>
                <a:cubicBezTo>
                  <a:pt x="895351" y="709612"/>
                  <a:pt x="889001" y="715962"/>
                  <a:pt x="895351" y="709612"/>
                </a:cubicBezTo>
                <a:cubicBezTo>
                  <a:pt x="895351" y="709612"/>
                  <a:pt x="889001" y="715962"/>
                  <a:pt x="889001" y="715962"/>
                </a:cubicBezTo>
                <a:cubicBezTo>
                  <a:pt x="889001" y="715962"/>
                  <a:pt x="889001" y="715962"/>
                  <a:pt x="889001" y="715168"/>
                </a:cubicBezTo>
                <a:lnTo>
                  <a:pt x="889001" y="711200"/>
                </a:lnTo>
                <a:close/>
                <a:moveTo>
                  <a:pt x="847726" y="709612"/>
                </a:moveTo>
                <a:lnTo>
                  <a:pt x="847726" y="709613"/>
                </a:lnTo>
                <a:lnTo>
                  <a:pt x="847726" y="712291"/>
                </a:lnTo>
                <a:lnTo>
                  <a:pt x="847726" y="713184"/>
                </a:lnTo>
                <a:cubicBezTo>
                  <a:pt x="847726" y="714970"/>
                  <a:pt x="847726" y="716756"/>
                  <a:pt x="847726" y="716756"/>
                </a:cubicBezTo>
                <a:cubicBezTo>
                  <a:pt x="844551" y="716756"/>
                  <a:pt x="844551" y="716756"/>
                  <a:pt x="845345" y="716756"/>
                </a:cubicBezTo>
                <a:lnTo>
                  <a:pt x="844551" y="716756"/>
                </a:lnTo>
                <a:cubicBezTo>
                  <a:pt x="842963" y="716756"/>
                  <a:pt x="841376" y="716756"/>
                  <a:pt x="841376" y="716756"/>
                </a:cubicBezTo>
                <a:cubicBezTo>
                  <a:pt x="841376" y="716756"/>
                  <a:pt x="841376" y="716756"/>
                  <a:pt x="842170" y="715863"/>
                </a:cubicBezTo>
                <a:lnTo>
                  <a:pt x="847718" y="709621"/>
                </a:lnTo>
                <a:lnTo>
                  <a:pt x="842170" y="715169"/>
                </a:lnTo>
                <a:cubicBezTo>
                  <a:pt x="841376" y="715963"/>
                  <a:pt x="841376" y="715963"/>
                  <a:pt x="841376" y="715963"/>
                </a:cubicBezTo>
                <a:cubicBezTo>
                  <a:pt x="841376" y="715963"/>
                  <a:pt x="841376" y="714376"/>
                  <a:pt x="842170" y="712788"/>
                </a:cubicBezTo>
                <a:lnTo>
                  <a:pt x="847724" y="709614"/>
                </a:lnTo>
                <a:close/>
                <a:moveTo>
                  <a:pt x="314722" y="709612"/>
                </a:moveTo>
                <a:lnTo>
                  <a:pt x="316746" y="714335"/>
                </a:lnTo>
                <a:lnTo>
                  <a:pt x="317252" y="715516"/>
                </a:lnTo>
                <a:cubicBezTo>
                  <a:pt x="316409" y="716359"/>
                  <a:pt x="314722" y="716359"/>
                  <a:pt x="314722" y="716359"/>
                </a:cubicBezTo>
                <a:lnTo>
                  <a:pt x="314722" y="715516"/>
                </a:lnTo>
                <a:lnTo>
                  <a:pt x="314722" y="712986"/>
                </a:lnTo>
                <a:lnTo>
                  <a:pt x="314722" y="712142"/>
                </a:lnTo>
                <a:lnTo>
                  <a:pt x="314722" y="710456"/>
                </a:lnTo>
                <a:cubicBezTo>
                  <a:pt x="314722" y="709612"/>
                  <a:pt x="314722" y="709612"/>
                  <a:pt x="314722" y="709612"/>
                </a:cubicBezTo>
                <a:close/>
                <a:moveTo>
                  <a:pt x="314722" y="709612"/>
                </a:moveTo>
                <a:cubicBezTo>
                  <a:pt x="321469" y="716359"/>
                  <a:pt x="314722" y="709612"/>
                  <a:pt x="321469" y="709612"/>
                </a:cubicBezTo>
                <a:cubicBezTo>
                  <a:pt x="321907" y="709612"/>
                  <a:pt x="322263" y="709968"/>
                  <a:pt x="322263" y="710406"/>
                </a:cubicBezTo>
                <a:lnTo>
                  <a:pt x="321945" y="710724"/>
                </a:lnTo>
                <a:lnTo>
                  <a:pt x="323999" y="715516"/>
                </a:lnTo>
                <a:lnTo>
                  <a:pt x="322660" y="715962"/>
                </a:lnTo>
                <a:lnTo>
                  <a:pt x="321469" y="716359"/>
                </a:lnTo>
                <a:lnTo>
                  <a:pt x="321072" y="715962"/>
                </a:lnTo>
                <a:lnTo>
                  <a:pt x="318096" y="712986"/>
                </a:lnTo>
                <a:cubicBezTo>
                  <a:pt x="316409" y="711299"/>
                  <a:pt x="314722" y="709612"/>
                  <a:pt x="314722" y="709612"/>
                </a:cubicBezTo>
                <a:close/>
                <a:moveTo>
                  <a:pt x="287338" y="709612"/>
                </a:moveTo>
                <a:lnTo>
                  <a:pt x="287339" y="709613"/>
                </a:lnTo>
                <a:lnTo>
                  <a:pt x="290513" y="709613"/>
                </a:lnTo>
                <a:cubicBezTo>
                  <a:pt x="290513" y="709613"/>
                  <a:pt x="290513" y="709613"/>
                  <a:pt x="293688" y="709613"/>
                </a:cubicBezTo>
                <a:cubicBezTo>
                  <a:pt x="293688" y="709613"/>
                  <a:pt x="293688" y="709613"/>
                  <a:pt x="293688" y="710407"/>
                </a:cubicBezTo>
                <a:lnTo>
                  <a:pt x="293688" y="712788"/>
                </a:lnTo>
                <a:lnTo>
                  <a:pt x="293688" y="715169"/>
                </a:lnTo>
                <a:lnTo>
                  <a:pt x="293688" y="715963"/>
                </a:lnTo>
                <a:cubicBezTo>
                  <a:pt x="293688" y="715963"/>
                  <a:pt x="293688" y="715963"/>
                  <a:pt x="292894" y="715169"/>
                </a:cubicBezTo>
                <a:lnTo>
                  <a:pt x="287342" y="709617"/>
                </a:lnTo>
                <a:lnTo>
                  <a:pt x="290017" y="713052"/>
                </a:lnTo>
                <a:lnTo>
                  <a:pt x="288195" y="715391"/>
                </a:lnTo>
                <a:lnTo>
                  <a:pt x="287338" y="709613"/>
                </a:lnTo>
                <a:lnTo>
                  <a:pt x="287338" y="709613"/>
                </a:lnTo>
                <a:close/>
                <a:moveTo>
                  <a:pt x="950425" y="709549"/>
                </a:moveTo>
                <a:lnTo>
                  <a:pt x="950425" y="709612"/>
                </a:lnTo>
                <a:lnTo>
                  <a:pt x="950425" y="713818"/>
                </a:lnTo>
                <a:lnTo>
                  <a:pt x="950425" y="715526"/>
                </a:lnTo>
                <a:lnTo>
                  <a:pt x="950425" y="716380"/>
                </a:lnTo>
                <a:cubicBezTo>
                  <a:pt x="950425" y="716380"/>
                  <a:pt x="943588" y="723210"/>
                  <a:pt x="943588" y="723210"/>
                </a:cubicBezTo>
                <a:cubicBezTo>
                  <a:pt x="943588" y="723210"/>
                  <a:pt x="945297" y="719795"/>
                  <a:pt x="947006" y="715526"/>
                </a:cubicBezTo>
                <a:lnTo>
                  <a:pt x="947939" y="712033"/>
                </a:lnTo>
                <a:lnTo>
                  <a:pt x="950362" y="709612"/>
                </a:lnTo>
                <a:close/>
                <a:moveTo>
                  <a:pt x="841024" y="709549"/>
                </a:moveTo>
                <a:lnTo>
                  <a:pt x="835732" y="714836"/>
                </a:lnTo>
                <a:lnTo>
                  <a:pt x="837605" y="712965"/>
                </a:lnTo>
                <a:cubicBezTo>
                  <a:pt x="839315" y="711257"/>
                  <a:pt x="841024" y="709549"/>
                  <a:pt x="841024" y="709549"/>
                </a:cubicBezTo>
                <a:close/>
                <a:moveTo>
                  <a:pt x="799998" y="709549"/>
                </a:moveTo>
                <a:cubicBezTo>
                  <a:pt x="799998" y="709549"/>
                  <a:pt x="801708" y="709549"/>
                  <a:pt x="803417" y="709549"/>
                </a:cubicBezTo>
                <a:lnTo>
                  <a:pt x="804272" y="709549"/>
                </a:lnTo>
                <a:lnTo>
                  <a:pt x="806836" y="709549"/>
                </a:lnTo>
                <a:cubicBezTo>
                  <a:pt x="806836" y="709549"/>
                  <a:pt x="805126" y="711257"/>
                  <a:pt x="803417" y="712111"/>
                </a:cubicBezTo>
                <a:lnTo>
                  <a:pt x="800101" y="709627"/>
                </a:lnTo>
                <a:close/>
                <a:moveTo>
                  <a:pt x="38100" y="707563"/>
                </a:moveTo>
                <a:cubicBezTo>
                  <a:pt x="39688" y="708423"/>
                  <a:pt x="41275" y="710142"/>
                  <a:pt x="41275" y="710142"/>
                </a:cubicBezTo>
                <a:lnTo>
                  <a:pt x="39604" y="712556"/>
                </a:lnTo>
                <a:lnTo>
                  <a:pt x="37383" y="708145"/>
                </a:lnTo>
                <a:close/>
                <a:moveTo>
                  <a:pt x="317500" y="707231"/>
                </a:moveTo>
                <a:cubicBezTo>
                  <a:pt x="317500" y="706437"/>
                  <a:pt x="317500" y="706437"/>
                  <a:pt x="320675" y="709612"/>
                </a:cubicBezTo>
                <a:cubicBezTo>
                  <a:pt x="320675" y="709612"/>
                  <a:pt x="319088" y="709612"/>
                  <a:pt x="318294" y="709612"/>
                </a:cubicBezTo>
                <a:lnTo>
                  <a:pt x="317500" y="709612"/>
                </a:lnTo>
                <a:lnTo>
                  <a:pt x="314722" y="709612"/>
                </a:lnTo>
                <a:lnTo>
                  <a:pt x="314325" y="709612"/>
                </a:lnTo>
                <a:cubicBezTo>
                  <a:pt x="317500" y="709612"/>
                  <a:pt x="317500" y="708025"/>
                  <a:pt x="317500" y="707231"/>
                </a:cubicBezTo>
                <a:close/>
                <a:moveTo>
                  <a:pt x="311150" y="707231"/>
                </a:moveTo>
                <a:cubicBezTo>
                  <a:pt x="312738" y="708025"/>
                  <a:pt x="314325" y="709612"/>
                  <a:pt x="314325" y="709612"/>
                </a:cubicBezTo>
                <a:cubicBezTo>
                  <a:pt x="307975" y="709612"/>
                  <a:pt x="314325" y="709612"/>
                  <a:pt x="307975" y="709612"/>
                </a:cubicBezTo>
                <a:cubicBezTo>
                  <a:pt x="307975" y="706437"/>
                  <a:pt x="309563" y="706437"/>
                  <a:pt x="311150" y="707231"/>
                </a:cubicBezTo>
                <a:close/>
                <a:moveTo>
                  <a:pt x="949326" y="704533"/>
                </a:moveTo>
                <a:lnTo>
                  <a:pt x="942976" y="709612"/>
                </a:lnTo>
                <a:cubicBezTo>
                  <a:pt x="942976" y="709612"/>
                  <a:pt x="944961" y="708025"/>
                  <a:pt x="946945" y="706437"/>
                </a:cubicBezTo>
                <a:close/>
                <a:moveTo>
                  <a:pt x="950108" y="703907"/>
                </a:moveTo>
                <a:lnTo>
                  <a:pt x="949326" y="704533"/>
                </a:lnTo>
                <a:lnTo>
                  <a:pt x="949922" y="704056"/>
                </a:lnTo>
                <a:close/>
                <a:moveTo>
                  <a:pt x="47626" y="703263"/>
                </a:moveTo>
                <a:cubicBezTo>
                  <a:pt x="47626" y="703263"/>
                  <a:pt x="47626" y="704851"/>
                  <a:pt x="48420" y="706438"/>
                </a:cubicBezTo>
                <a:lnTo>
                  <a:pt x="49935" y="707304"/>
                </a:lnTo>
                <a:lnTo>
                  <a:pt x="50801" y="708819"/>
                </a:lnTo>
                <a:cubicBezTo>
                  <a:pt x="52389" y="709613"/>
                  <a:pt x="53976" y="709613"/>
                  <a:pt x="53976" y="709613"/>
                </a:cubicBezTo>
                <a:cubicBezTo>
                  <a:pt x="47626" y="709613"/>
                  <a:pt x="47626" y="709613"/>
                  <a:pt x="47626" y="703263"/>
                </a:cubicBezTo>
                <a:close/>
                <a:moveTo>
                  <a:pt x="47626" y="703263"/>
                </a:moveTo>
                <a:cubicBezTo>
                  <a:pt x="47626" y="703263"/>
                  <a:pt x="47626" y="703263"/>
                  <a:pt x="53976" y="709613"/>
                </a:cubicBezTo>
                <a:lnTo>
                  <a:pt x="49935" y="707304"/>
                </a:lnTo>
                <a:close/>
                <a:moveTo>
                  <a:pt x="34132" y="703263"/>
                </a:moveTo>
                <a:lnTo>
                  <a:pt x="34925" y="705613"/>
                </a:lnTo>
                <a:lnTo>
                  <a:pt x="34925" y="703263"/>
                </a:lnTo>
                <a:lnTo>
                  <a:pt x="37383" y="708145"/>
                </a:lnTo>
                <a:lnTo>
                  <a:pt x="36125" y="709168"/>
                </a:lnTo>
                <a:lnTo>
                  <a:pt x="36811" y="711201"/>
                </a:lnTo>
                <a:lnTo>
                  <a:pt x="34967" y="710108"/>
                </a:lnTo>
                <a:lnTo>
                  <a:pt x="34925" y="710142"/>
                </a:lnTo>
                <a:lnTo>
                  <a:pt x="34925" y="710083"/>
                </a:lnTo>
                <a:lnTo>
                  <a:pt x="34132" y="709613"/>
                </a:lnTo>
                <a:cubicBezTo>
                  <a:pt x="34132" y="709613"/>
                  <a:pt x="34132" y="709613"/>
                  <a:pt x="34132" y="710407"/>
                </a:cubicBezTo>
                <a:lnTo>
                  <a:pt x="34132" y="711994"/>
                </a:lnTo>
                <a:lnTo>
                  <a:pt x="34132" y="715963"/>
                </a:lnTo>
                <a:cubicBezTo>
                  <a:pt x="34132" y="715963"/>
                  <a:pt x="26988" y="703263"/>
                  <a:pt x="34132" y="703263"/>
                </a:cubicBezTo>
                <a:close/>
                <a:moveTo>
                  <a:pt x="26988" y="703263"/>
                </a:moveTo>
                <a:cubicBezTo>
                  <a:pt x="26988" y="703263"/>
                  <a:pt x="34926" y="715963"/>
                  <a:pt x="26988" y="709613"/>
                </a:cubicBezTo>
                <a:cubicBezTo>
                  <a:pt x="26988" y="709613"/>
                  <a:pt x="26988" y="703263"/>
                  <a:pt x="26988" y="703263"/>
                </a:cubicBezTo>
                <a:close/>
                <a:moveTo>
                  <a:pt x="963613" y="703262"/>
                </a:moveTo>
                <a:cubicBezTo>
                  <a:pt x="963613" y="709612"/>
                  <a:pt x="963613" y="703262"/>
                  <a:pt x="957263" y="709612"/>
                </a:cubicBezTo>
                <a:cubicBezTo>
                  <a:pt x="957263" y="709612"/>
                  <a:pt x="963613" y="703262"/>
                  <a:pt x="963613" y="703262"/>
                </a:cubicBezTo>
                <a:close/>
                <a:moveTo>
                  <a:pt x="902495" y="703262"/>
                </a:moveTo>
                <a:cubicBezTo>
                  <a:pt x="902495" y="709612"/>
                  <a:pt x="909639" y="703262"/>
                  <a:pt x="909639" y="703262"/>
                </a:cubicBezTo>
                <a:cubicBezTo>
                  <a:pt x="902495" y="709612"/>
                  <a:pt x="902495" y="709612"/>
                  <a:pt x="902495" y="703262"/>
                </a:cubicBezTo>
                <a:close/>
                <a:moveTo>
                  <a:pt x="307975" y="703262"/>
                </a:moveTo>
                <a:cubicBezTo>
                  <a:pt x="307975" y="703262"/>
                  <a:pt x="307975" y="703262"/>
                  <a:pt x="307975" y="704056"/>
                </a:cubicBezTo>
                <a:lnTo>
                  <a:pt x="307975" y="706437"/>
                </a:lnTo>
                <a:lnTo>
                  <a:pt x="307975" y="707231"/>
                </a:lnTo>
                <a:lnTo>
                  <a:pt x="307975" y="708818"/>
                </a:lnTo>
                <a:lnTo>
                  <a:pt x="307975" y="709612"/>
                </a:lnTo>
                <a:cubicBezTo>
                  <a:pt x="301625" y="703262"/>
                  <a:pt x="307975" y="703262"/>
                  <a:pt x="307975" y="703262"/>
                </a:cubicBezTo>
                <a:close/>
                <a:moveTo>
                  <a:pt x="307975" y="703262"/>
                </a:moveTo>
                <a:cubicBezTo>
                  <a:pt x="314325" y="703262"/>
                  <a:pt x="314325" y="703262"/>
                  <a:pt x="314325" y="709612"/>
                </a:cubicBezTo>
                <a:cubicBezTo>
                  <a:pt x="314325" y="709612"/>
                  <a:pt x="314325" y="703262"/>
                  <a:pt x="307975" y="703262"/>
                </a:cubicBezTo>
                <a:close/>
                <a:moveTo>
                  <a:pt x="841024" y="702719"/>
                </a:moveTo>
                <a:cubicBezTo>
                  <a:pt x="841024" y="702719"/>
                  <a:pt x="847861" y="702719"/>
                  <a:pt x="847861" y="702719"/>
                </a:cubicBezTo>
                <a:cubicBezTo>
                  <a:pt x="841024" y="702719"/>
                  <a:pt x="841024" y="709549"/>
                  <a:pt x="841024" y="709549"/>
                </a:cubicBezTo>
                <a:lnTo>
                  <a:pt x="841024" y="708696"/>
                </a:lnTo>
                <a:lnTo>
                  <a:pt x="841024" y="706134"/>
                </a:lnTo>
                <a:cubicBezTo>
                  <a:pt x="841024" y="706134"/>
                  <a:pt x="841024" y="706134"/>
                  <a:pt x="841024" y="702719"/>
                </a:cubicBezTo>
                <a:close/>
                <a:moveTo>
                  <a:pt x="806836" y="702719"/>
                </a:moveTo>
                <a:lnTo>
                  <a:pt x="806836" y="702878"/>
                </a:lnTo>
                <a:lnTo>
                  <a:pt x="806836" y="705280"/>
                </a:lnTo>
                <a:lnTo>
                  <a:pt x="806836" y="706134"/>
                </a:lnTo>
                <a:lnTo>
                  <a:pt x="806836" y="706988"/>
                </a:lnTo>
                <a:lnTo>
                  <a:pt x="806836" y="709549"/>
                </a:lnTo>
                <a:cubicBezTo>
                  <a:pt x="806836" y="702719"/>
                  <a:pt x="799998" y="709549"/>
                  <a:pt x="806836" y="702719"/>
                </a:cubicBezTo>
                <a:close/>
                <a:moveTo>
                  <a:pt x="49935" y="700954"/>
                </a:moveTo>
                <a:lnTo>
                  <a:pt x="53976" y="703263"/>
                </a:lnTo>
                <a:cubicBezTo>
                  <a:pt x="53976" y="706438"/>
                  <a:pt x="52389" y="704851"/>
                  <a:pt x="50801" y="702469"/>
                </a:cubicBezTo>
                <a:close/>
                <a:moveTo>
                  <a:pt x="954954" y="700953"/>
                </a:moveTo>
                <a:lnTo>
                  <a:pt x="954088" y="702468"/>
                </a:lnTo>
                <a:lnTo>
                  <a:pt x="950914" y="703262"/>
                </a:lnTo>
                <a:lnTo>
                  <a:pt x="950913" y="703262"/>
                </a:lnTo>
                <a:lnTo>
                  <a:pt x="950914" y="703262"/>
                </a:lnTo>
                <a:close/>
                <a:moveTo>
                  <a:pt x="310034" y="700516"/>
                </a:moveTo>
                <a:lnTo>
                  <a:pt x="311150" y="702468"/>
                </a:lnTo>
                <a:cubicBezTo>
                  <a:pt x="312738" y="703262"/>
                  <a:pt x="314325" y="703262"/>
                  <a:pt x="314325" y="703262"/>
                </a:cubicBezTo>
                <a:cubicBezTo>
                  <a:pt x="314325" y="703262"/>
                  <a:pt x="314325" y="703262"/>
                  <a:pt x="307975" y="703262"/>
                </a:cubicBezTo>
                <a:close/>
                <a:moveTo>
                  <a:pt x="908250" y="700336"/>
                </a:moveTo>
                <a:cubicBezTo>
                  <a:pt x="909110" y="701179"/>
                  <a:pt x="909110" y="702866"/>
                  <a:pt x="909110" y="702866"/>
                </a:cubicBezTo>
                <a:cubicBezTo>
                  <a:pt x="909110" y="702866"/>
                  <a:pt x="902230" y="702866"/>
                  <a:pt x="902230" y="702866"/>
                </a:cubicBezTo>
                <a:cubicBezTo>
                  <a:pt x="905670" y="699493"/>
                  <a:pt x="907390" y="699493"/>
                  <a:pt x="908250" y="700336"/>
                </a:cubicBezTo>
                <a:close/>
                <a:moveTo>
                  <a:pt x="53123" y="699567"/>
                </a:moveTo>
                <a:lnTo>
                  <a:pt x="54701" y="702719"/>
                </a:lnTo>
                <a:cubicBezTo>
                  <a:pt x="54701" y="702719"/>
                  <a:pt x="52992" y="702719"/>
                  <a:pt x="52137" y="701865"/>
                </a:cubicBezTo>
                <a:close/>
                <a:moveTo>
                  <a:pt x="904294" y="698818"/>
                </a:moveTo>
                <a:lnTo>
                  <a:pt x="904810" y="699493"/>
                </a:lnTo>
                <a:cubicBezTo>
                  <a:pt x="903950" y="701179"/>
                  <a:pt x="902230" y="702866"/>
                  <a:pt x="902230" y="702866"/>
                </a:cubicBezTo>
                <a:cubicBezTo>
                  <a:pt x="902230" y="702866"/>
                  <a:pt x="902230" y="701179"/>
                  <a:pt x="903090" y="699493"/>
                </a:cubicBezTo>
                <a:close/>
                <a:moveTo>
                  <a:pt x="262537" y="698161"/>
                </a:moveTo>
                <a:lnTo>
                  <a:pt x="261779" y="699929"/>
                </a:lnTo>
                <a:lnTo>
                  <a:pt x="266548" y="702652"/>
                </a:lnTo>
                <a:lnTo>
                  <a:pt x="265907" y="700087"/>
                </a:lnTo>
                <a:close/>
                <a:moveTo>
                  <a:pt x="915096" y="697806"/>
                </a:moveTo>
                <a:lnTo>
                  <a:pt x="909638" y="703263"/>
                </a:lnTo>
                <a:cubicBezTo>
                  <a:pt x="909638" y="703263"/>
                  <a:pt x="911226" y="701676"/>
                  <a:pt x="912813" y="700088"/>
                </a:cubicBezTo>
                <a:close/>
                <a:moveTo>
                  <a:pt x="977900" y="696913"/>
                </a:moveTo>
                <a:cubicBezTo>
                  <a:pt x="977900" y="696913"/>
                  <a:pt x="971550" y="703263"/>
                  <a:pt x="977900" y="703263"/>
                </a:cubicBezTo>
                <a:cubicBezTo>
                  <a:pt x="971550" y="703263"/>
                  <a:pt x="971550" y="703263"/>
                  <a:pt x="971550" y="703263"/>
                </a:cubicBezTo>
                <a:cubicBezTo>
                  <a:pt x="971550" y="703263"/>
                  <a:pt x="971550" y="703263"/>
                  <a:pt x="977900" y="696913"/>
                </a:cubicBezTo>
                <a:close/>
                <a:moveTo>
                  <a:pt x="915988" y="696913"/>
                </a:moveTo>
                <a:lnTo>
                  <a:pt x="915096" y="697806"/>
                </a:lnTo>
                <a:lnTo>
                  <a:pt x="915194" y="697707"/>
                </a:lnTo>
                <a:cubicBezTo>
                  <a:pt x="915988" y="696913"/>
                  <a:pt x="915988" y="696913"/>
                  <a:pt x="915988" y="696913"/>
                </a:cubicBezTo>
                <a:close/>
                <a:moveTo>
                  <a:pt x="915988" y="696913"/>
                </a:moveTo>
                <a:cubicBezTo>
                  <a:pt x="915988" y="703263"/>
                  <a:pt x="915988" y="703263"/>
                  <a:pt x="909638" y="703263"/>
                </a:cubicBezTo>
                <a:cubicBezTo>
                  <a:pt x="915988" y="703263"/>
                  <a:pt x="915988" y="696913"/>
                  <a:pt x="915988" y="696913"/>
                </a:cubicBezTo>
                <a:close/>
                <a:moveTo>
                  <a:pt x="47626" y="696913"/>
                </a:moveTo>
                <a:lnTo>
                  <a:pt x="49935" y="700954"/>
                </a:lnTo>
                <a:lnTo>
                  <a:pt x="48420" y="700088"/>
                </a:lnTo>
                <a:cubicBezTo>
                  <a:pt x="47626" y="698501"/>
                  <a:pt x="47626" y="696913"/>
                  <a:pt x="47626" y="696913"/>
                </a:cubicBezTo>
                <a:close/>
                <a:moveTo>
                  <a:pt x="47625" y="696913"/>
                </a:moveTo>
                <a:lnTo>
                  <a:pt x="47625" y="698501"/>
                </a:lnTo>
                <a:lnTo>
                  <a:pt x="47625" y="702469"/>
                </a:lnTo>
                <a:cubicBezTo>
                  <a:pt x="47625" y="703263"/>
                  <a:pt x="47625" y="703263"/>
                  <a:pt x="47625" y="703263"/>
                </a:cubicBezTo>
                <a:cubicBezTo>
                  <a:pt x="47625" y="696913"/>
                  <a:pt x="41275" y="696913"/>
                  <a:pt x="47625" y="696913"/>
                </a:cubicBezTo>
                <a:close/>
                <a:moveTo>
                  <a:pt x="41275" y="696913"/>
                </a:moveTo>
                <a:cubicBezTo>
                  <a:pt x="44450" y="696913"/>
                  <a:pt x="46038" y="698501"/>
                  <a:pt x="46038" y="700088"/>
                </a:cubicBezTo>
                <a:lnTo>
                  <a:pt x="42008" y="702775"/>
                </a:lnTo>
                <a:lnTo>
                  <a:pt x="42069" y="703263"/>
                </a:lnTo>
                <a:cubicBezTo>
                  <a:pt x="42863" y="704851"/>
                  <a:pt x="44450" y="706438"/>
                  <a:pt x="47625" y="709613"/>
                </a:cubicBezTo>
                <a:cubicBezTo>
                  <a:pt x="44450" y="709613"/>
                  <a:pt x="42863" y="708026"/>
                  <a:pt x="42069" y="705644"/>
                </a:cubicBezTo>
                <a:lnTo>
                  <a:pt x="41819" y="702900"/>
                </a:lnTo>
                <a:lnTo>
                  <a:pt x="41275" y="703263"/>
                </a:lnTo>
                <a:lnTo>
                  <a:pt x="41790" y="702577"/>
                </a:lnTo>
                <a:lnTo>
                  <a:pt x="41275" y="696913"/>
                </a:lnTo>
                <a:lnTo>
                  <a:pt x="41955" y="702356"/>
                </a:lnTo>
                <a:lnTo>
                  <a:pt x="43656" y="700088"/>
                </a:lnTo>
                <a:cubicBezTo>
                  <a:pt x="44450" y="700088"/>
                  <a:pt x="44450" y="700088"/>
                  <a:pt x="41275" y="696913"/>
                </a:cubicBezTo>
                <a:close/>
                <a:moveTo>
                  <a:pt x="34132" y="696913"/>
                </a:moveTo>
                <a:cubicBezTo>
                  <a:pt x="34132" y="700088"/>
                  <a:pt x="34132" y="701676"/>
                  <a:pt x="34132" y="703263"/>
                </a:cubicBezTo>
                <a:cubicBezTo>
                  <a:pt x="34132" y="703263"/>
                  <a:pt x="26988" y="696913"/>
                  <a:pt x="34132" y="696913"/>
                </a:cubicBezTo>
                <a:close/>
                <a:moveTo>
                  <a:pt x="26988" y="696913"/>
                </a:moveTo>
                <a:cubicBezTo>
                  <a:pt x="34132" y="703263"/>
                  <a:pt x="34132" y="703263"/>
                  <a:pt x="34132" y="703263"/>
                </a:cubicBezTo>
                <a:cubicBezTo>
                  <a:pt x="34132" y="703263"/>
                  <a:pt x="26988" y="703263"/>
                  <a:pt x="26988" y="696913"/>
                </a:cubicBezTo>
                <a:close/>
                <a:moveTo>
                  <a:pt x="963613" y="696912"/>
                </a:moveTo>
                <a:cubicBezTo>
                  <a:pt x="963613" y="696912"/>
                  <a:pt x="962025" y="698500"/>
                  <a:pt x="960438" y="699293"/>
                </a:cubicBezTo>
                <a:lnTo>
                  <a:pt x="958279" y="697674"/>
                </a:lnTo>
                <a:close/>
                <a:moveTo>
                  <a:pt x="854076" y="696912"/>
                </a:moveTo>
                <a:cubicBezTo>
                  <a:pt x="854076" y="700087"/>
                  <a:pt x="852489" y="701675"/>
                  <a:pt x="850901" y="702468"/>
                </a:cubicBezTo>
                <a:lnTo>
                  <a:pt x="847861" y="703228"/>
                </a:lnTo>
                <a:lnTo>
                  <a:pt x="847861" y="703573"/>
                </a:lnTo>
                <a:cubicBezTo>
                  <a:pt x="847861" y="704427"/>
                  <a:pt x="847861" y="706134"/>
                  <a:pt x="847861" y="709549"/>
                </a:cubicBezTo>
                <a:lnTo>
                  <a:pt x="847726" y="709569"/>
                </a:lnTo>
                <a:lnTo>
                  <a:pt x="847725" y="709569"/>
                </a:lnTo>
                <a:lnTo>
                  <a:pt x="847421" y="709612"/>
                </a:lnTo>
                <a:lnTo>
                  <a:pt x="841879" y="710403"/>
                </a:lnTo>
                <a:cubicBezTo>
                  <a:pt x="841024" y="711257"/>
                  <a:pt x="841024" y="712965"/>
                  <a:pt x="841024" y="716380"/>
                </a:cubicBezTo>
                <a:cubicBezTo>
                  <a:pt x="841024" y="716380"/>
                  <a:pt x="841024" y="716380"/>
                  <a:pt x="834186" y="716380"/>
                </a:cubicBezTo>
                <a:cubicBezTo>
                  <a:pt x="841024" y="716380"/>
                  <a:pt x="841024" y="716380"/>
                  <a:pt x="841024" y="709549"/>
                </a:cubicBezTo>
                <a:cubicBezTo>
                  <a:pt x="841024" y="709549"/>
                  <a:pt x="847861" y="702719"/>
                  <a:pt x="847861" y="702719"/>
                </a:cubicBezTo>
                <a:lnTo>
                  <a:pt x="847861" y="703127"/>
                </a:lnTo>
                <a:lnTo>
                  <a:pt x="847863" y="703125"/>
                </a:lnTo>
                <a:lnTo>
                  <a:pt x="848520" y="702468"/>
                </a:lnTo>
                <a:cubicBezTo>
                  <a:pt x="849313" y="701675"/>
                  <a:pt x="850901" y="700087"/>
                  <a:pt x="854076" y="696912"/>
                </a:cubicBezTo>
                <a:close/>
                <a:moveTo>
                  <a:pt x="307975" y="696912"/>
                </a:moveTo>
                <a:cubicBezTo>
                  <a:pt x="307975" y="696912"/>
                  <a:pt x="309563" y="698500"/>
                  <a:pt x="310356" y="700087"/>
                </a:cubicBezTo>
                <a:lnTo>
                  <a:pt x="310034" y="700516"/>
                </a:lnTo>
                <a:close/>
                <a:moveTo>
                  <a:pt x="301625" y="696912"/>
                </a:moveTo>
                <a:cubicBezTo>
                  <a:pt x="301625" y="696912"/>
                  <a:pt x="307975" y="703262"/>
                  <a:pt x="307975" y="703262"/>
                </a:cubicBezTo>
                <a:cubicBezTo>
                  <a:pt x="301625" y="703262"/>
                  <a:pt x="301625" y="696912"/>
                  <a:pt x="301625" y="696912"/>
                </a:cubicBezTo>
                <a:close/>
                <a:moveTo>
                  <a:pt x="266701" y="696912"/>
                </a:moveTo>
                <a:cubicBezTo>
                  <a:pt x="266701" y="696912"/>
                  <a:pt x="268289" y="698500"/>
                  <a:pt x="269082" y="700087"/>
                </a:cubicBezTo>
                <a:lnTo>
                  <a:pt x="266887" y="703014"/>
                </a:lnTo>
                <a:lnTo>
                  <a:pt x="269230" y="706134"/>
                </a:lnTo>
                <a:lnTo>
                  <a:pt x="268717" y="706817"/>
                </a:lnTo>
                <a:lnTo>
                  <a:pt x="267521" y="706134"/>
                </a:lnTo>
                <a:lnTo>
                  <a:pt x="266777" y="703161"/>
                </a:lnTo>
                <a:lnTo>
                  <a:pt x="266701" y="703262"/>
                </a:lnTo>
                <a:lnTo>
                  <a:pt x="266701" y="702859"/>
                </a:lnTo>
                <a:lnTo>
                  <a:pt x="266666" y="702719"/>
                </a:lnTo>
                <a:lnTo>
                  <a:pt x="266701" y="702766"/>
                </a:lnTo>
                <a:lnTo>
                  <a:pt x="266701" y="700087"/>
                </a:lnTo>
                <a:cubicBezTo>
                  <a:pt x="266701" y="698500"/>
                  <a:pt x="266701" y="696912"/>
                  <a:pt x="266701" y="696912"/>
                </a:cubicBezTo>
                <a:close/>
                <a:moveTo>
                  <a:pt x="74481" y="696864"/>
                </a:moveTo>
                <a:lnTo>
                  <a:pt x="74592" y="697751"/>
                </a:lnTo>
                <a:lnTo>
                  <a:pt x="74359" y="698450"/>
                </a:lnTo>
                <a:lnTo>
                  <a:pt x="73551" y="698104"/>
                </a:lnTo>
                <a:close/>
                <a:moveTo>
                  <a:pt x="909110" y="696119"/>
                </a:moveTo>
                <a:cubicBezTo>
                  <a:pt x="909110" y="696119"/>
                  <a:pt x="902230" y="702866"/>
                  <a:pt x="902230" y="702866"/>
                </a:cubicBezTo>
                <a:cubicBezTo>
                  <a:pt x="902230" y="702866"/>
                  <a:pt x="902230" y="702866"/>
                  <a:pt x="909110" y="696119"/>
                </a:cubicBezTo>
                <a:close/>
                <a:moveTo>
                  <a:pt x="902230" y="696119"/>
                </a:moveTo>
                <a:cubicBezTo>
                  <a:pt x="909110" y="696119"/>
                  <a:pt x="909110" y="696119"/>
                  <a:pt x="909110" y="696119"/>
                </a:cubicBezTo>
                <a:lnTo>
                  <a:pt x="904294" y="698818"/>
                </a:lnTo>
                <a:close/>
                <a:moveTo>
                  <a:pt x="847861" y="695889"/>
                </a:moveTo>
                <a:lnTo>
                  <a:pt x="848546" y="695889"/>
                </a:lnTo>
                <a:lnTo>
                  <a:pt x="851280" y="695889"/>
                </a:lnTo>
                <a:lnTo>
                  <a:pt x="854076" y="695889"/>
                </a:lnTo>
                <a:lnTo>
                  <a:pt x="854699" y="695889"/>
                </a:lnTo>
                <a:lnTo>
                  <a:pt x="854076" y="696433"/>
                </a:lnTo>
                <a:lnTo>
                  <a:pt x="847861" y="701865"/>
                </a:lnTo>
                <a:lnTo>
                  <a:pt x="841024" y="702719"/>
                </a:lnTo>
                <a:cubicBezTo>
                  <a:pt x="847861" y="702719"/>
                  <a:pt x="847861" y="695889"/>
                  <a:pt x="847861" y="695889"/>
                </a:cubicBezTo>
                <a:close/>
                <a:moveTo>
                  <a:pt x="252991" y="695889"/>
                </a:moveTo>
                <a:cubicBezTo>
                  <a:pt x="252991" y="695889"/>
                  <a:pt x="254701" y="697596"/>
                  <a:pt x="256410" y="698450"/>
                </a:cubicBezTo>
                <a:lnTo>
                  <a:pt x="258735" y="696708"/>
                </a:lnTo>
                <a:lnTo>
                  <a:pt x="258974" y="696742"/>
                </a:lnTo>
                <a:cubicBezTo>
                  <a:pt x="259829" y="697596"/>
                  <a:pt x="259829" y="699304"/>
                  <a:pt x="259829" y="702719"/>
                </a:cubicBezTo>
                <a:lnTo>
                  <a:pt x="256690" y="700928"/>
                </a:lnTo>
                <a:lnTo>
                  <a:pt x="256410" y="700158"/>
                </a:lnTo>
                <a:cubicBezTo>
                  <a:pt x="254701" y="697596"/>
                  <a:pt x="252991" y="695889"/>
                  <a:pt x="252991" y="695889"/>
                </a:cubicBezTo>
                <a:close/>
                <a:moveTo>
                  <a:pt x="68376" y="695889"/>
                </a:moveTo>
                <a:lnTo>
                  <a:pt x="73551" y="698104"/>
                </a:lnTo>
                <a:lnTo>
                  <a:pt x="72650" y="699304"/>
                </a:lnTo>
                <a:cubicBezTo>
                  <a:pt x="71795" y="699304"/>
                  <a:pt x="71795" y="699304"/>
                  <a:pt x="75214" y="702719"/>
                </a:cubicBezTo>
                <a:cubicBezTo>
                  <a:pt x="75214" y="702719"/>
                  <a:pt x="68376" y="695889"/>
                  <a:pt x="68376" y="695889"/>
                </a:cubicBezTo>
                <a:close/>
                <a:moveTo>
                  <a:pt x="936626" y="695854"/>
                </a:moveTo>
                <a:lnTo>
                  <a:pt x="936626" y="696714"/>
                </a:lnTo>
                <a:cubicBezTo>
                  <a:pt x="936626" y="697574"/>
                  <a:pt x="936626" y="699294"/>
                  <a:pt x="936626" y="702734"/>
                </a:cubicBezTo>
                <a:cubicBezTo>
                  <a:pt x="936626" y="702734"/>
                  <a:pt x="936626" y="702734"/>
                  <a:pt x="930276" y="702734"/>
                </a:cubicBezTo>
                <a:cubicBezTo>
                  <a:pt x="930276" y="702734"/>
                  <a:pt x="931863" y="701014"/>
                  <a:pt x="934245" y="698434"/>
                </a:cubicBezTo>
                <a:close/>
                <a:moveTo>
                  <a:pt x="814492" y="695222"/>
                </a:moveTo>
                <a:lnTo>
                  <a:pt x="814488" y="695226"/>
                </a:lnTo>
                <a:lnTo>
                  <a:pt x="813876" y="695838"/>
                </a:lnTo>
                <a:close/>
                <a:moveTo>
                  <a:pt x="255726" y="693839"/>
                </a:moveTo>
                <a:lnTo>
                  <a:pt x="256410" y="695035"/>
                </a:lnTo>
                <a:cubicBezTo>
                  <a:pt x="258120" y="695889"/>
                  <a:pt x="259829" y="695889"/>
                  <a:pt x="259829" y="695889"/>
                </a:cubicBezTo>
                <a:lnTo>
                  <a:pt x="258735" y="696708"/>
                </a:lnTo>
                <a:lnTo>
                  <a:pt x="252991" y="695889"/>
                </a:lnTo>
                <a:close/>
                <a:moveTo>
                  <a:pt x="255478" y="693405"/>
                </a:moveTo>
                <a:lnTo>
                  <a:pt x="255948" y="693673"/>
                </a:lnTo>
                <a:lnTo>
                  <a:pt x="255726" y="693839"/>
                </a:lnTo>
                <a:close/>
                <a:moveTo>
                  <a:pt x="256410" y="693327"/>
                </a:moveTo>
                <a:cubicBezTo>
                  <a:pt x="258120" y="694181"/>
                  <a:pt x="259829" y="695889"/>
                  <a:pt x="259829" y="695889"/>
                </a:cubicBezTo>
                <a:lnTo>
                  <a:pt x="255948" y="693673"/>
                </a:lnTo>
                <a:close/>
                <a:moveTo>
                  <a:pt x="70241" y="691542"/>
                </a:moveTo>
                <a:lnTo>
                  <a:pt x="70940" y="692473"/>
                </a:lnTo>
                <a:cubicBezTo>
                  <a:pt x="71795" y="694181"/>
                  <a:pt x="71795" y="695889"/>
                  <a:pt x="68376" y="695889"/>
                </a:cubicBezTo>
                <a:close/>
                <a:moveTo>
                  <a:pt x="820317" y="689397"/>
                </a:moveTo>
                <a:lnTo>
                  <a:pt x="817167" y="692547"/>
                </a:lnTo>
                <a:lnTo>
                  <a:pt x="814492" y="695222"/>
                </a:lnTo>
                <a:close/>
                <a:moveTo>
                  <a:pt x="827349" y="689058"/>
                </a:moveTo>
                <a:cubicBezTo>
                  <a:pt x="820511" y="689058"/>
                  <a:pt x="820511" y="689058"/>
                  <a:pt x="820511" y="695889"/>
                </a:cubicBezTo>
                <a:cubicBezTo>
                  <a:pt x="827349" y="695889"/>
                  <a:pt x="820511" y="695889"/>
                  <a:pt x="827349" y="689058"/>
                </a:cubicBezTo>
                <a:close/>
                <a:moveTo>
                  <a:pt x="252991" y="689058"/>
                </a:moveTo>
                <a:lnTo>
                  <a:pt x="255478" y="693405"/>
                </a:lnTo>
                <a:lnTo>
                  <a:pt x="253846" y="692473"/>
                </a:lnTo>
                <a:cubicBezTo>
                  <a:pt x="252991" y="690766"/>
                  <a:pt x="252991" y="689058"/>
                  <a:pt x="252991" y="689058"/>
                </a:cubicBezTo>
                <a:close/>
                <a:moveTo>
                  <a:pt x="246153" y="689058"/>
                </a:moveTo>
                <a:cubicBezTo>
                  <a:pt x="249572" y="692473"/>
                  <a:pt x="249572" y="692473"/>
                  <a:pt x="249572" y="691620"/>
                </a:cubicBezTo>
                <a:lnTo>
                  <a:pt x="252413" y="689491"/>
                </a:lnTo>
                <a:lnTo>
                  <a:pt x="252991" y="689058"/>
                </a:lnTo>
                <a:lnTo>
                  <a:pt x="252413" y="692522"/>
                </a:lnTo>
                <a:lnTo>
                  <a:pt x="252136" y="694181"/>
                </a:lnTo>
                <a:cubicBezTo>
                  <a:pt x="251282" y="694181"/>
                  <a:pt x="249572" y="692473"/>
                  <a:pt x="246153" y="689058"/>
                </a:cubicBezTo>
                <a:close/>
                <a:moveTo>
                  <a:pt x="68376" y="689058"/>
                </a:moveTo>
                <a:lnTo>
                  <a:pt x="70343" y="691304"/>
                </a:lnTo>
                <a:lnTo>
                  <a:pt x="70241" y="691542"/>
                </a:lnTo>
                <a:close/>
                <a:moveTo>
                  <a:pt x="942976" y="688975"/>
                </a:moveTo>
                <a:lnTo>
                  <a:pt x="936626" y="695854"/>
                </a:lnTo>
                <a:cubicBezTo>
                  <a:pt x="936626" y="695854"/>
                  <a:pt x="942976" y="688975"/>
                  <a:pt x="942976" y="688975"/>
                </a:cubicBezTo>
                <a:close/>
                <a:moveTo>
                  <a:pt x="922338" y="688975"/>
                </a:moveTo>
                <a:cubicBezTo>
                  <a:pt x="922338" y="696913"/>
                  <a:pt x="922338" y="688975"/>
                  <a:pt x="915988" y="696913"/>
                </a:cubicBezTo>
                <a:cubicBezTo>
                  <a:pt x="915988" y="696913"/>
                  <a:pt x="922338" y="688975"/>
                  <a:pt x="922338" y="688975"/>
                </a:cubicBezTo>
                <a:close/>
                <a:moveTo>
                  <a:pt x="915988" y="688975"/>
                </a:moveTo>
                <a:lnTo>
                  <a:pt x="915783" y="689423"/>
                </a:lnTo>
                <a:lnTo>
                  <a:pt x="915988" y="689372"/>
                </a:lnTo>
                <a:lnTo>
                  <a:pt x="915989" y="689372"/>
                </a:lnTo>
                <a:lnTo>
                  <a:pt x="915988" y="689374"/>
                </a:lnTo>
                <a:lnTo>
                  <a:pt x="914223" y="692837"/>
                </a:lnTo>
                <a:lnTo>
                  <a:pt x="912813" y="695921"/>
                </a:lnTo>
                <a:lnTo>
                  <a:pt x="912620" y="695981"/>
                </a:lnTo>
                <a:lnTo>
                  <a:pt x="912550" y="696119"/>
                </a:lnTo>
                <a:cubicBezTo>
                  <a:pt x="910830" y="697806"/>
                  <a:pt x="909110" y="699493"/>
                  <a:pt x="909110" y="702866"/>
                </a:cubicBezTo>
                <a:lnTo>
                  <a:pt x="909110" y="702023"/>
                </a:lnTo>
                <a:lnTo>
                  <a:pt x="909110" y="699493"/>
                </a:lnTo>
                <a:lnTo>
                  <a:pt x="909110" y="696963"/>
                </a:lnTo>
                <a:cubicBezTo>
                  <a:pt x="909110" y="696119"/>
                  <a:pt x="909110" y="696119"/>
                  <a:pt x="909110" y="696119"/>
                </a:cubicBezTo>
                <a:cubicBezTo>
                  <a:pt x="909110" y="696119"/>
                  <a:pt x="910830" y="694432"/>
                  <a:pt x="912550" y="692746"/>
                </a:cubicBezTo>
                <a:lnTo>
                  <a:pt x="914510" y="690823"/>
                </a:lnTo>
                <a:lnTo>
                  <a:pt x="914510" y="690823"/>
                </a:lnTo>
                <a:lnTo>
                  <a:pt x="909110" y="696119"/>
                </a:lnTo>
                <a:cubicBezTo>
                  <a:pt x="909110" y="696119"/>
                  <a:pt x="910830" y="694432"/>
                  <a:pt x="912550" y="691902"/>
                </a:cubicBezTo>
                <a:lnTo>
                  <a:pt x="913237" y="690047"/>
                </a:lnTo>
                <a:lnTo>
                  <a:pt x="915593" y="689469"/>
                </a:lnTo>
                <a:close/>
                <a:moveTo>
                  <a:pt x="854076" y="688975"/>
                </a:moveTo>
                <a:lnTo>
                  <a:pt x="848546" y="695889"/>
                </a:lnTo>
                <a:lnTo>
                  <a:pt x="850901" y="692944"/>
                </a:lnTo>
                <a:cubicBezTo>
                  <a:pt x="852489" y="690960"/>
                  <a:pt x="854076" y="688975"/>
                  <a:pt x="854076" y="688975"/>
                </a:cubicBezTo>
                <a:close/>
                <a:moveTo>
                  <a:pt x="959644" y="687983"/>
                </a:moveTo>
                <a:lnTo>
                  <a:pt x="957263" y="696912"/>
                </a:lnTo>
                <a:lnTo>
                  <a:pt x="958279" y="697674"/>
                </a:lnTo>
                <a:lnTo>
                  <a:pt x="958057" y="697706"/>
                </a:lnTo>
                <a:cubicBezTo>
                  <a:pt x="957263" y="698500"/>
                  <a:pt x="957263" y="700087"/>
                  <a:pt x="957263" y="703262"/>
                </a:cubicBezTo>
                <a:lnTo>
                  <a:pt x="957263" y="700087"/>
                </a:lnTo>
                <a:lnTo>
                  <a:pt x="957263" y="697706"/>
                </a:lnTo>
                <a:lnTo>
                  <a:pt x="957263" y="696913"/>
                </a:lnTo>
                <a:lnTo>
                  <a:pt x="956469" y="700087"/>
                </a:lnTo>
                <a:lnTo>
                  <a:pt x="954954" y="700953"/>
                </a:lnTo>
                <a:lnTo>
                  <a:pt x="957263" y="696913"/>
                </a:lnTo>
                <a:lnTo>
                  <a:pt x="954882" y="695921"/>
                </a:lnTo>
                <a:cubicBezTo>
                  <a:pt x="955676" y="694929"/>
                  <a:pt x="957263" y="692944"/>
                  <a:pt x="957263" y="688975"/>
                </a:cubicBezTo>
                <a:lnTo>
                  <a:pt x="957263" y="689769"/>
                </a:lnTo>
                <a:cubicBezTo>
                  <a:pt x="960438" y="686197"/>
                  <a:pt x="960438" y="686197"/>
                  <a:pt x="959644" y="687983"/>
                </a:cubicBezTo>
                <a:close/>
                <a:moveTo>
                  <a:pt x="946945" y="687090"/>
                </a:moveTo>
                <a:lnTo>
                  <a:pt x="950913" y="689768"/>
                </a:lnTo>
                <a:lnTo>
                  <a:pt x="950913" y="688975"/>
                </a:lnTo>
                <a:lnTo>
                  <a:pt x="951707" y="688975"/>
                </a:lnTo>
                <a:lnTo>
                  <a:pt x="952501" y="688975"/>
                </a:lnTo>
                <a:lnTo>
                  <a:pt x="957263" y="688975"/>
                </a:lnTo>
                <a:cubicBezTo>
                  <a:pt x="954088" y="692944"/>
                  <a:pt x="952501" y="692944"/>
                  <a:pt x="951707" y="691952"/>
                </a:cubicBezTo>
                <a:lnTo>
                  <a:pt x="951336" y="690563"/>
                </a:lnTo>
                <a:lnTo>
                  <a:pt x="950913" y="690563"/>
                </a:lnTo>
                <a:lnTo>
                  <a:pt x="950913" y="689769"/>
                </a:lnTo>
                <a:lnTo>
                  <a:pt x="943968" y="689769"/>
                </a:lnTo>
                <a:lnTo>
                  <a:pt x="943770" y="689769"/>
                </a:lnTo>
                <a:lnTo>
                  <a:pt x="943770" y="692415"/>
                </a:lnTo>
                <a:cubicBezTo>
                  <a:pt x="943770" y="694135"/>
                  <a:pt x="943770" y="695854"/>
                  <a:pt x="943770" y="695854"/>
                </a:cubicBezTo>
                <a:lnTo>
                  <a:pt x="943613" y="696912"/>
                </a:lnTo>
                <a:lnTo>
                  <a:pt x="943770" y="696912"/>
                </a:lnTo>
                <a:lnTo>
                  <a:pt x="949922" y="696912"/>
                </a:lnTo>
                <a:cubicBezTo>
                  <a:pt x="950914" y="696912"/>
                  <a:pt x="950914" y="696912"/>
                  <a:pt x="950914" y="696912"/>
                </a:cubicBezTo>
                <a:cubicBezTo>
                  <a:pt x="946945" y="696912"/>
                  <a:pt x="944961" y="698500"/>
                  <a:pt x="943968" y="700087"/>
                </a:cubicBezTo>
                <a:lnTo>
                  <a:pt x="943770" y="700722"/>
                </a:lnTo>
                <a:lnTo>
                  <a:pt x="943141" y="702734"/>
                </a:lnTo>
                <a:lnTo>
                  <a:pt x="943636" y="702734"/>
                </a:lnTo>
                <a:lnTo>
                  <a:pt x="943770" y="702627"/>
                </a:lnTo>
                <a:lnTo>
                  <a:pt x="946945" y="700087"/>
                </a:lnTo>
                <a:cubicBezTo>
                  <a:pt x="948930" y="698500"/>
                  <a:pt x="950914" y="696912"/>
                  <a:pt x="950914" y="696912"/>
                </a:cubicBezTo>
                <a:cubicBezTo>
                  <a:pt x="950914" y="696912"/>
                  <a:pt x="950914" y="698500"/>
                  <a:pt x="949922" y="700087"/>
                </a:cubicBezTo>
                <a:lnTo>
                  <a:pt x="948027" y="700953"/>
                </a:lnTo>
                <a:lnTo>
                  <a:pt x="943443" y="703049"/>
                </a:lnTo>
                <a:lnTo>
                  <a:pt x="943221" y="703262"/>
                </a:lnTo>
                <a:lnTo>
                  <a:pt x="943967" y="703262"/>
                </a:lnTo>
                <a:lnTo>
                  <a:pt x="947936" y="703262"/>
                </a:lnTo>
                <a:lnTo>
                  <a:pt x="950280" y="703262"/>
                </a:lnTo>
                <a:lnTo>
                  <a:pt x="950391" y="702845"/>
                </a:lnTo>
                <a:lnTo>
                  <a:pt x="950425" y="702719"/>
                </a:lnTo>
                <a:lnTo>
                  <a:pt x="950405" y="702856"/>
                </a:lnTo>
                <a:lnTo>
                  <a:pt x="950347" y="703262"/>
                </a:lnTo>
                <a:lnTo>
                  <a:pt x="950425" y="703262"/>
                </a:lnTo>
                <a:lnTo>
                  <a:pt x="950425" y="702872"/>
                </a:lnTo>
                <a:lnTo>
                  <a:pt x="950425" y="702719"/>
                </a:lnTo>
                <a:lnTo>
                  <a:pt x="950524" y="702951"/>
                </a:lnTo>
                <a:lnTo>
                  <a:pt x="950658" y="703262"/>
                </a:lnTo>
                <a:lnTo>
                  <a:pt x="950913" y="703262"/>
                </a:lnTo>
                <a:lnTo>
                  <a:pt x="950690" y="703338"/>
                </a:lnTo>
                <a:lnTo>
                  <a:pt x="950723" y="703415"/>
                </a:lnTo>
                <a:lnTo>
                  <a:pt x="952989" y="708696"/>
                </a:lnTo>
                <a:cubicBezTo>
                  <a:pt x="952134" y="709549"/>
                  <a:pt x="950425" y="709549"/>
                  <a:pt x="950425" y="709549"/>
                </a:cubicBezTo>
                <a:lnTo>
                  <a:pt x="950425" y="708696"/>
                </a:lnTo>
                <a:lnTo>
                  <a:pt x="950425" y="706134"/>
                </a:lnTo>
                <a:lnTo>
                  <a:pt x="950425" y="705280"/>
                </a:lnTo>
                <a:lnTo>
                  <a:pt x="950425" y="704427"/>
                </a:lnTo>
                <a:lnTo>
                  <a:pt x="950425" y="703653"/>
                </a:lnTo>
                <a:lnTo>
                  <a:pt x="950425" y="703429"/>
                </a:lnTo>
                <a:lnTo>
                  <a:pt x="950318" y="703466"/>
                </a:lnTo>
                <a:lnTo>
                  <a:pt x="950274" y="703774"/>
                </a:lnTo>
                <a:lnTo>
                  <a:pt x="949570" y="708696"/>
                </a:lnTo>
                <a:lnTo>
                  <a:pt x="948800" y="708805"/>
                </a:lnTo>
                <a:lnTo>
                  <a:pt x="950108" y="703907"/>
                </a:lnTo>
                <a:lnTo>
                  <a:pt x="950216" y="703501"/>
                </a:lnTo>
                <a:lnTo>
                  <a:pt x="943967" y="705643"/>
                </a:lnTo>
                <a:lnTo>
                  <a:pt x="943046" y="703431"/>
                </a:lnTo>
                <a:lnTo>
                  <a:pt x="940198" y="706173"/>
                </a:lnTo>
                <a:cubicBezTo>
                  <a:pt x="938412" y="707893"/>
                  <a:pt x="936626" y="709613"/>
                  <a:pt x="936626" y="709613"/>
                </a:cubicBezTo>
                <a:lnTo>
                  <a:pt x="936626" y="709612"/>
                </a:lnTo>
                <a:lnTo>
                  <a:pt x="936626" y="706173"/>
                </a:lnTo>
                <a:lnTo>
                  <a:pt x="936626" y="705314"/>
                </a:lnTo>
                <a:cubicBezTo>
                  <a:pt x="936626" y="706173"/>
                  <a:pt x="936626" y="706173"/>
                  <a:pt x="936626" y="702734"/>
                </a:cubicBezTo>
                <a:cubicBezTo>
                  <a:pt x="936626" y="702734"/>
                  <a:pt x="936626" y="702734"/>
                  <a:pt x="937519" y="702734"/>
                </a:cubicBezTo>
                <a:lnTo>
                  <a:pt x="942976" y="702734"/>
                </a:lnTo>
                <a:lnTo>
                  <a:pt x="942976" y="702468"/>
                </a:lnTo>
                <a:lnTo>
                  <a:pt x="942976" y="701207"/>
                </a:lnTo>
                <a:lnTo>
                  <a:pt x="942877" y="701874"/>
                </a:lnTo>
                <a:cubicBezTo>
                  <a:pt x="941984" y="702734"/>
                  <a:pt x="940198" y="702734"/>
                  <a:pt x="936626" y="702734"/>
                </a:cubicBezTo>
                <a:cubicBezTo>
                  <a:pt x="940198" y="699294"/>
                  <a:pt x="941984" y="697574"/>
                  <a:pt x="942877" y="695854"/>
                </a:cubicBezTo>
                <a:lnTo>
                  <a:pt x="942976" y="695092"/>
                </a:lnTo>
                <a:lnTo>
                  <a:pt x="943667" y="689769"/>
                </a:lnTo>
                <a:lnTo>
                  <a:pt x="942976" y="689769"/>
                </a:lnTo>
                <a:lnTo>
                  <a:pt x="943733" y="689258"/>
                </a:lnTo>
                <a:lnTo>
                  <a:pt x="943770" y="688975"/>
                </a:lnTo>
                <a:lnTo>
                  <a:pt x="943770" y="689233"/>
                </a:lnTo>
                <a:close/>
                <a:moveTo>
                  <a:pt x="247008" y="686497"/>
                </a:moveTo>
                <a:lnTo>
                  <a:pt x="247816" y="686843"/>
                </a:lnTo>
                <a:lnTo>
                  <a:pt x="246153" y="689058"/>
                </a:lnTo>
                <a:cubicBezTo>
                  <a:pt x="246153" y="685643"/>
                  <a:pt x="246153" y="685643"/>
                  <a:pt x="247008" y="686497"/>
                </a:cubicBezTo>
                <a:close/>
                <a:moveTo>
                  <a:pt x="45812" y="684960"/>
                </a:moveTo>
                <a:lnTo>
                  <a:pt x="47863" y="689058"/>
                </a:lnTo>
                <a:cubicBezTo>
                  <a:pt x="47863" y="689058"/>
                  <a:pt x="46154" y="687350"/>
                  <a:pt x="45299" y="685643"/>
                </a:cubicBezTo>
                <a:close/>
                <a:moveTo>
                  <a:pt x="970492" y="682852"/>
                </a:moveTo>
                <a:cubicBezTo>
                  <a:pt x="970492" y="682852"/>
                  <a:pt x="970492" y="684610"/>
                  <a:pt x="970492" y="686367"/>
                </a:cubicBezTo>
                <a:lnTo>
                  <a:pt x="970492" y="689883"/>
                </a:lnTo>
                <a:cubicBezTo>
                  <a:pt x="970492" y="689883"/>
                  <a:pt x="970492" y="689883"/>
                  <a:pt x="963613" y="689883"/>
                </a:cubicBezTo>
                <a:cubicBezTo>
                  <a:pt x="970492" y="682852"/>
                  <a:pt x="970492" y="682852"/>
                  <a:pt x="970492" y="682852"/>
                </a:cubicBezTo>
                <a:close/>
                <a:moveTo>
                  <a:pt x="942976" y="682625"/>
                </a:moveTo>
                <a:cubicBezTo>
                  <a:pt x="950914" y="682625"/>
                  <a:pt x="942976" y="689769"/>
                  <a:pt x="942976" y="689769"/>
                </a:cubicBezTo>
                <a:lnTo>
                  <a:pt x="942976" y="688975"/>
                </a:lnTo>
                <a:lnTo>
                  <a:pt x="942976" y="688876"/>
                </a:lnTo>
                <a:cubicBezTo>
                  <a:pt x="942976" y="687983"/>
                  <a:pt x="942976" y="686197"/>
                  <a:pt x="942976" y="682625"/>
                </a:cubicBezTo>
                <a:close/>
                <a:moveTo>
                  <a:pt x="930276" y="682625"/>
                </a:moveTo>
                <a:cubicBezTo>
                  <a:pt x="922338" y="688975"/>
                  <a:pt x="922338" y="688975"/>
                  <a:pt x="922338" y="688975"/>
                </a:cubicBezTo>
                <a:cubicBezTo>
                  <a:pt x="922338" y="688975"/>
                  <a:pt x="930276" y="682625"/>
                  <a:pt x="930276" y="682625"/>
                </a:cubicBezTo>
                <a:close/>
                <a:moveTo>
                  <a:pt x="922338" y="682625"/>
                </a:moveTo>
                <a:cubicBezTo>
                  <a:pt x="919163" y="685800"/>
                  <a:pt x="919163" y="685800"/>
                  <a:pt x="919163" y="685800"/>
                </a:cubicBezTo>
                <a:lnTo>
                  <a:pt x="915989" y="688974"/>
                </a:lnTo>
                <a:lnTo>
                  <a:pt x="915988" y="688975"/>
                </a:lnTo>
                <a:lnTo>
                  <a:pt x="915989" y="688973"/>
                </a:lnTo>
                <a:lnTo>
                  <a:pt x="919163" y="683419"/>
                </a:lnTo>
                <a:cubicBezTo>
                  <a:pt x="920750" y="681038"/>
                  <a:pt x="922338" y="679450"/>
                  <a:pt x="922338" y="682625"/>
                </a:cubicBezTo>
                <a:close/>
                <a:moveTo>
                  <a:pt x="915989" y="682625"/>
                </a:moveTo>
                <a:lnTo>
                  <a:pt x="913237" y="690047"/>
                </a:lnTo>
                <a:lnTo>
                  <a:pt x="912550" y="690216"/>
                </a:lnTo>
                <a:cubicBezTo>
                  <a:pt x="910830" y="692746"/>
                  <a:pt x="909110" y="696119"/>
                  <a:pt x="909110" y="696119"/>
                </a:cubicBezTo>
                <a:cubicBezTo>
                  <a:pt x="909110" y="689372"/>
                  <a:pt x="909110" y="689372"/>
                  <a:pt x="909110" y="689372"/>
                </a:cubicBezTo>
                <a:cubicBezTo>
                  <a:pt x="915989" y="682625"/>
                  <a:pt x="915989" y="682625"/>
                  <a:pt x="915989" y="682625"/>
                </a:cubicBezTo>
                <a:close/>
                <a:moveTo>
                  <a:pt x="922987" y="682042"/>
                </a:moveTo>
                <a:lnTo>
                  <a:pt x="922348" y="682617"/>
                </a:lnTo>
                <a:lnTo>
                  <a:pt x="923000" y="682096"/>
                </a:lnTo>
                <a:close/>
                <a:moveTo>
                  <a:pt x="852451" y="681573"/>
                </a:moveTo>
                <a:lnTo>
                  <a:pt x="851280" y="684789"/>
                </a:lnTo>
                <a:cubicBezTo>
                  <a:pt x="849571" y="685643"/>
                  <a:pt x="847861" y="685643"/>
                  <a:pt x="847861" y="682228"/>
                </a:cubicBezTo>
                <a:cubicBezTo>
                  <a:pt x="847861" y="685643"/>
                  <a:pt x="849571" y="685643"/>
                  <a:pt x="851280" y="683935"/>
                </a:cubicBezTo>
                <a:lnTo>
                  <a:pt x="852212" y="681607"/>
                </a:lnTo>
                <a:close/>
                <a:moveTo>
                  <a:pt x="963613" y="676275"/>
                </a:moveTo>
                <a:cubicBezTo>
                  <a:pt x="963613" y="682625"/>
                  <a:pt x="957263" y="682625"/>
                  <a:pt x="957263" y="682625"/>
                </a:cubicBezTo>
                <a:cubicBezTo>
                  <a:pt x="957263" y="676275"/>
                  <a:pt x="963613" y="682625"/>
                  <a:pt x="963613" y="676275"/>
                </a:cubicBezTo>
                <a:close/>
                <a:moveTo>
                  <a:pt x="41275" y="676275"/>
                </a:moveTo>
                <a:lnTo>
                  <a:pt x="41275" y="676276"/>
                </a:lnTo>
                <a:lnTo>
                  <a:pt x="41276" y="676275"/>
                </a:lnTo>
                <a:cubicBezTo>
                  <a:pt x="41276" y="676275"/>
                  <a:pt x="41276" y="677863"/>
                  <a:pt x="41276" y="679450"/>
                </a:cubicBezTo>
                <a:lnTo>
                  <a:pt x="41276" y="682477"/>
                </a:lnTo>
                <a:lnTo>
                  <a:pt x="47008" y="688204"/>
                </a:lnTo>
                <a:cubicBezTo>
                  <a:pt x="47863" y="689058"/>
                  <a:pt x="47863" y="689058"/>
                  <a:pt x="47863" y="689058"/>
                </a:cubicBezTo>
                <a:cubicBezTo>
                  <a:pt x="44445" y="689058"/>
                  <a:pt x="42735" y="687350"/>
                  <a:pt x="41881" y="685643"/>
                </a:cubicBezTo>
                <a:lnTo>
                  <a:pt x="41276" y="683227"/>
                </a:lnTo>
                <a:lnTo>
                  <a:pt x="41275" y="683223"/>
                </a:lnTo>
                <a:lnTo>
                  <a:pt x="41275" y="688314"/>
                </a:lnTo>
                <a:cubicBezTo>
                  <a:pt x="41275" y="691754"/>
                  <a:pt x="41275" y="693474"/>
                  <a:pt x="41275" y="690034"/>
                </a:cubicBezTo>
                <a:cubicBezTo>
                  <a:pt x="41275" y="690034"/>
                  <a:pt x="39688" y="686594"/>
                  <a:pt x="38894" y="683155"/>
                </a:cubicBezTo>
                <a:lnTo>
                  <a:pt x="39771" y="680619"/>
                </a:lnTo>
                <a:lnTo>
                  <a:pt x="38895" y="679450"/>
                </a:lnTo>
                <a:lnTo>
                  <a:pt x="41274" y="676278"/>
                </a:lnTo>
                <a:close/>
                <a:moveTo>
                  <a:pt x="26988" y="676275"/>
                </a:moveTo>
                <a:cubicBezTo>
                  <a:pt x="30957" y="679450"/>
                  <a:pt x="32942" y="681038"/>
                  <a:pt x="33934" y="681831"/>
                </a:cubicBezTo>
                <a:lnTo>
                  <a:pt x="34925" y="682624"/>
                </a:lnTo>
                <a:lnTo>
                  <a:pt x="30957" y="679450"/>
                </a:lnTo>
                <a:cubicBezTo>
                  <a:pt x="28973" y="677863"/>
                  <a:pt x="26988" y="676275"/>
                  <a:pt x="26988" y="676275"/>
                </a:cubicBezTo>
                <a:close/>
                <a:moveTo>
                  <a:pt x="33124" y="676271"/>
                </a:moveTo>
                <a:lnTo>
                  <a:pt x="33934" y="676375"/>
                </a:lnTo>
                <a:lnTo>
                  <a:pt x="34926" y="682625"/>
                </a:lnTo>
                <a:lnTo>
                  <a:pt x="34926" y="682625"/>
                </a:lnTo>
                <a:lnTo>
                  <a:pt x="34926" y="682626"/>
                </a:lnTo>
                <a:lnTo>
                  <a:pt x="34925" y="682624"/>
                </a:lnTo>
                <a:lnTo>
                  <a:pt x="31377" y="677036"/>
                </a:lnTo>
                <a:close/>
                <a:moveTo>
                  <a:pt x="970492" y="675822"/>
                </a:moveTo>
                <a:cubicBezTo>
                  <a:pt x="970492" y="682852"/>
                  <a:pt x="970492" y="682852"/>
                  <a:pt x="963613" y="689883"/>
                </a:cubicBezTo>
                <a:cubicBezTo>
                  <a:pt x="963613" y="682852"/>
                  <a:pt x="970492" y="682852"/>
                  <a:pt x="970492" y="675822"/>
                </a:cubicBezTo>
                <a:close/>
                <a:moveTo>
                  <a:pt x="28336" y="675785"/>
                </a:moveTo>
                <a:lnTo>
                  <a:pt x="30957" y="676375"/>
                </a:lnTo>
                <a:lnTo>
                  <a:pt x="31377" y="677036"/>
                </a:lnTo>
                <a:lnTo>
                  <a:pt x="30337" y="677491"/>
                </a:lnTo>
                <a:close/>
                <a:moveTo>
                  <a:pt x="930276" y="675482"/>
                </a:moveTo>
                <a:lnTo>
                  <a:pt x="923363" y="681704"/>
                </a:lnTo>
                <a:lnTo>
                  <a:pt x="923331" y="681831"/>
                </a:lnTo>
                <a:lnTo>
                  <a:pt x="926307" y="679450"/>
                </a:lnTo>
                <a:cubicBezTo>
                  <a:pt x="928291" y="677863"/>
                  <a:pt x="930276" y="676275"/>
                  <a:pt x="930276" y="676275"/>
                </a:cubicBezTo>
                <a:cubicBezTo>
                  <a:pt x="930276" y="679450"/>
                  <a:pt x="928291" y="681038"/>
                  <a:pt x="926307" y="681831"/>
                </a:cubicBezTo>
                <a:lnTo>
                  <a:pt x="923174" y="682458"/>
                </a:lnTo>
                <a:lnTo>
                  <a:pt x="923132" y="682625"/>
                </a:lnTo>
                <a:lnTo>
                  <a:pt x="923094" y="682474"/>
                </a:lnTo>
                <a:lnTo>
                  <a:pt x="922339" y="682625"/>
                </a:lnTo>
                <a:lnTo>
                  <a:pt x="922338" y="682626"/>
                </a:lnTo>
                <a:lnTo>
                  <a:pt x="922338" y="683419"/>
                </a:lnTo>
                <a:lnTo>
                  <a:pt x="922338" y="685006"/>
                </a:lnTo>
                <a:lnTo>
                  <a:pt x="922338" y="685800"/>
                </a:lnTo>
                <a:lnTo>
                  <a:pt x="922338" y="688181"/>
                </a:lnTo>
                <a:lnTo>
                  <a:pt x="922338" y="688975"/>
                </a:lnTo>
                <a:cubicBezTo>
                  <a:pt x="915988" y="688975"/>
                  <a:pt x="922338" y="682625"/>
                  <a:pt x="922338" y="682625"/>
                </a:cubicBezTo>
                <a:lnTo>
                  <a:pt x="922338" y="682625"/>
                </a:lnTo>
                <a:lnTo>
                  <a:pt x="922792" y="681264"/>
                </a:lnTo>
                <a:lnTo>
                  <a:pt x="922756" y="681121"/>
                </a:lnTo>
                <a:lnTo>
                  <a:pt x="922338" y="682625"/>
                </a:lnTo>
                <a:lnTo>
                  <a:pt x="922646" y="680683"/>
                </a:lnTo>
                <a:lnTo>
                  <a:pt x="922338" y="679450"/>
                </a:lnTo>
                <a:cubicBezTo>
                  <a:pt x="922338" y="677697"/>
                  <a:pt x="922694" y="676275"/>
                  <a:pt x="923132" y="676275"/>
                </a:cubicBezTo>
                <a:lnTo>
                  <a:pt x="923263" y="676799"/>
                </a:lnTo>
                <a:lnTo>
                  <a:pt x="923330" y="676375"/>
                </a:lnTo>
                <a:lnTo>
                  <a:pt x="924471" y="676229"/>
                </a:lnTo>
                <a:lnTo>
                  <a:pt x="923699" y="678543"/>
                </a:lnTo>
                <a:lnTo>
                  <a:pt x="923770" y="678828"/>
                </a:lnTo>
                <a:close/>
                <a:moveTo>
                  <a:pt x="26988" y="675482"/>
                </a:moveTo>
                <a:lnTo>
                  <a:pt x="28156" y="675632"/>
                </a:lnTo>
                <a:lnTo>
                  <a:pt x="28336" y="675785"/>
                </a:lnTo>
                <a:close/>
                <a:moveTo>
                  <a:pt x="246153" y="675397"/>
                </a:moveTo>
                <a:lnTo>
                  <a:pt x="246153" y="676395"/>
                </a:lnTo>
                <a:lnTo>
                  <a:pt x="246153" y="681374"/>
                </a:lnTo>
                <a:cubicBezTo>
                  <a:pt x="246153" y="682228"/>
                  <a:pt x="246153" y="682228"/>
                  <a:pt x="246153" y="682228"/>
                </a:cubicBezTo>
                <a:lnTo>
                  <a:pt x="246063" y="682205"/>
                </a:lnTo>
                <a:lnTo>
                  <a:pt x="242735" y="681374"/>
                </a:lnTo>
                <a:lnTo>
                  <a:pt x="241802" y="679744"/>
                </a:lnTo>
                <a:lnTo>
                  <a:pt x="240246" y="677024"/>
                </a:lnTo>
                <a:lnTo>
                  <a:pt x="240097" y="676763"/>
                </a:lnTo>
                <a:lnTo>
                  <a:pt x="240168" y="676275"/>
                </a:lnTo>
                <a:lnTo>
                  <a:pt x="240171" y="676251"/>
                </a:lnTo>
                <a:cubicBezTo>
                  <a:pt x="241025" y="675397"/>
                  <a:pt x="242735" y="675397"/>
                  <a:pt x="246153" y="675397"/>
                </a:cubicBezTo>
                <a:close/>
                <a:moveTo>
                  <a:pt x="239316" y="675397"/>
                </a:moveTo>
                <a:lnTo>
                  <a:pt x="239818" y="676275"/>
                </a:lnTo>
                <a:lnTo>
                  <a:pt x="240097" y="676763"/>
                </a:lnTo>
                <a:lnTo>
                  <a:pt x="240082" y="676866"/>
                </a:lnTo>
                <a:lnTo>
                  <a:pt x="239938" y="677881"/>
                </a:lnTo>
                <a:lnTo>
                  <a:pt x="239316" y="682228"/>
                </a:lnTo>
                <a:lnTo>
                  <a:pt x="239316" y="681374"/>
                </a:lnTo>
                <a:lnTo>
                  <a:pt x="239316" y="678813"/>
                </a:lnTo>
                <a:lnTo>
                  <a:pt x="239316" y="676251"/>
                </a:lnTo>
                <a:lnTo>
                  <a:pt x="239316" y="676128"/>
                </a:lnTo>
                <a:close/>
                <a:moveTo>
                  <a:pt x="41026" y="675397"/>
                </a:moveTo>
                <a:lnTo>
                  <a:pt x="41275" y="675708"/>
                </a:lnTo>
                <a:lnTo>
                  <a:pt x="44445" y="679666"/>
                </a:lnTo>
                <a:lnTo>
                  <a:pt x="46189" y="684458"/>
                </a:lnTo>
                <a:lnTo>
                  <a:pt x="45812" y="684960"/>
                </a:lnTo>
                <a:lnTo>
                  <a:pt x="44445" y="682228"/>
                </a:lnTo>
                <a:lnTo>
                  <a:pt x="41275" y="675895"/>
                </a:lnTo>
                <a:close/>
                <a:moveTo>
                  <a:pt x="838067" y="673736"/>
                </a:moveTo>
                <a:lnTo>
                  <a:pt x="837605" y="674544"/>
                </a:lnTo>
                <a:cubicBezTo>
                  <a:pt x="835896" y="675397"/>
                  <a:pt x="834186" y="675397"/>
                  <a:pt x="834186" y="675397"/>
                </a:cubicBezTo>
                <a:close/>
                <a:moveTo>
                  <a:pt x="27112" y="673473"/>
                </a:moveTo>
                <a:lnTo>
                  <a:pt x="27446" y="674246"/>
                </a:lnTo>
                <a:lnTo>
                  <a:pt x="26988" y="675482"/>
                </a:lnTo>
                <a:cubicBezTo>
                  <a:pt x="26988" y="673696"/>
                  <a:pt x="26988" y="673250"/>
                  <a:pt x="27112" y="673473"/>
                </a:cubicBezTo>
                <a:close/>
                <a:moveTo>
                  <a:pt x="928512" y="669529"/>
                </a:moveTo>
                <a:lnTo>
                  <a:pt x="926307" y="670025"/>
                </a:lnTo>
                <a:lnTo>
                  <a:pt x="925866" y="670720"/>
                </a:lnTo>
                <a:lnTo>
                  <a:pt x="926307" y="671017"/>
                </a:lnTo>
                <a:close/>
                <a:moveTo>
                  <a:pt x="35719" y="669330"/>
                </a:moveTo>
                <a:lnTo>
                  <a:pt x="41026" y="675965"/>
                </a:lnTo>
                <a:lnTo>
                  <a:pt x="38100" y="672307"/>
                </a:lnTo>
                <a:close/>
                <a:moveTo>
                  <a:pt x="834186" y="668567"/>
                </a:moveTo>
                <a:cubicBezTo>
                  <a:pt x="841024" y="668567"/>
                  <a:pt x="841024" y="668567"/>
                  <a:pt x="841024" y="668567"/>
                </a:cubicBezTo>
                <a:cubicBezTo>
                  <a:pt x="834186" y="675397"/>
                  <a:pt x="834186" y="675397"/>
                  <a:pt x="834186" y="675397"/>
                </a:cubicBezTo>
                <a:lnTo>
                  <a:pt x="834186" y="671128"/>
                </a:lnTo>
                <a:lnTo>
                  <a:pt x="834186" y="669421"/>
                </a:lnTo>
                <a:cubicBezTo>
                  <a:pt x="834186" y="668567"/>
                  <a:pt x="834186" y="668567"/>
                  <a:pt x="834186" y="668567"/>
                </a:cubicBezTo>
                <a:close/>
                <a:moveTo>
                  <a:pt x="984250" y="668338"/>
                </a:moveTo>
                <a:cubicBezTo>
                  <a:pt x="984250" y="668338"/>
                  <a:pt x="977900" y="675482"/>
                  <a:pt x="977900" y="675482"/>
                </a:cubicBezTo>
                <a:cubicBezTo>
                  <a:pt x="977900" y="668338"/>
                  <a:pt x="984250" y="668338"/>
                  <a:pt x="984250" y="668338"/>
                </a:cubicBezTo>
                <a:close/>
                <a:moveTo>
                  <a:pt x="936626" y="661988"/>
                </a:moveTo>
                <a:cubicBezTo>
                  <a:pt x="936626" y="661988"/>
                  <a:pt x="930276" y="668338"/>
                  <a:pt x="930276" y="668338"/>
                </a:cubicBezTo>
                <a:cubicBezTo>
                  <a:pt x="930276" y="668338"/>
                  <a:pt x="930276" y="661988"/>
                  <a:pt x="936626" y="661988"/>
                </a:cubicBezTo>
                <a:close/>
                <a:moveTo>
                  <a:pt x="930276" y="661988"/>
                </a:moveTo>
                <a:cubicBezTo>
                  <a:pt x="930276" y="661988"/>
                  <a:pt x="930276" y="663774"/>
                  <a:pt x="930276" y="665560"/>
                </a:cubicBezTo>
                <a:lnTo>
                  <a:pt x="930276" y="668338"/>
                </a:lnTo>
                <a:lnTo>
                  <a:pt x="930276" y="669132"/>
                </a:lnTo>
                <a:lnTo>
                  <a:pt x="929853" y="669227"/>
                </a:lnTo>
                <a:lnTo>
                  <a:pt x="927299" y="674589"/>
                </a:lnTo>
                <a:cubicBezTo>
                  <a:pt x="928291" y="675482"/>
                  <a:pt x="930276" y="675482"/>
                  <a:pt x="930276" y="675482"/>
                </a:cubicBezTo>
                <a:lnTo>
                  <a:pt x="924471" y="676229"/>
                </a:lnTo>
                <a:lnTo>
                  <a:pt x="924984" y="674688"/>
                </a:lnTo>
                <a:lnTo>
                  <a:pt x="925315" y="674589"/>
                </a:lnTo>
                <a:lnTo>
                  <a:pt x="925140" y="674221"/>
                </a:lnTo>
                <a:lnTo>
                  <a:pt x="925315" y="673696"/>
                </a:lnTo>
                <a:lnTo>
                  <a:pt x="924984" y="673895"/>
                </a:lnTo>
                <a:lnTo>
                  <a:pt x="924498" y="672874"/>
                </a:lnTo>
                <a:lnTo>
                  <a:pt x="923152" y="674994"/>
                </a:lnTo>
                <a:lnTo>
                  <a:pt x="924984" y="673895"/>
                </a:lnTo>
                <a:lnTo>
                  <a:pt x="925140" y="674221"/>
                </a:lnTo>
                <a:lnTo>
                  <a:pt x="924984" y="674688"/>
                </a:lnTo>
                <a:lnTo>
                  <a:pt x="922961" y="675295"/>
                </a:lnTo>
                <a:lnTo>
                  <a:pt x="922338" y="676276"/>
                </a:lnTo>
                <a:lnTo>
                  <a:pt x="922338" y="675482"/>
                </a:lnTo>
                <a:lnTo>
                  <a:pt x="922338" y="675383"/>
                </a:lnTo>
                <a:cubicBezTo>
                  <a:pt x="922338" y="674490"/>
                  <a:pt x="922338" y="672704"/>
                  <a:pt x="922338" y="669132"/>
                </a:cubicBezTo>
                <a:lnTo>
                  <a:pt x="922694" y="669086"/>
                </a:lnTo>
                <a:lnTo>
                  <a:pt x="922338" y="668338"/>
                </a:lnTo>
                <a:lnTo>
                  <a:pt x="923326" y="669005"/>
                </a:lnTo>
                <a:lnTo>
                  <a:pt x="929284" y="668239"/>
                </a:lnTo>
                <a:cubicBezTo>
                  <a:pt x="930276" y="667346"/>
                  <a:pt x="930276" y="665560"/>
                  <a:pt x="930276" y="661988"/>
                </a:cubicBezTo>
                <a:close/>
                <a:moveTo>
                  <a:pt x="26988" y="661988"/>
                </a:moveTo>
                <a:cubicBezTo>
                  <a:pt x="30957" y="665560"/>
                  <a:pt x="32942" y="667346"/>
                  <a:pt x="33934" y="669132"/>
                </a:cubicBezTo>
                <a:lnTo>
                  <a:pt x="34188" y="670963"/>
                </a:lnTo>
                <a:lnTo>
                  <a:pt x="34188" y="668567"/>
                </a:lnTo>
                <a:lnTo>
                  <a:pt x="34926" y="670287"/>
                </a:lnTo>
                <a:lnTo>
                  <a:pt x="36752" y="674543"/>
                </a:lnTo>
                <a:lnTo>
                  <a:pt x="34926" y="675152"/>
                </a:lnTo>
                <a:lnTo>
                  <a:pt x="34777" y="675201"/>
                </a:lnTo>
                <a:lnTo>
                  <a:pt x="34810" y="675437"/>
                </a:lnTo>
                <a:lnTo>
                  <a:pt x="34926" y="675482"/>
                </a:lnTo>
                <a:lnTo>
                  <a:pt x="34822" y="675528"/>
                </a:lnTo>
                <a:lnTo>
                  <a:pt x="34926" y="676276"/>
                </a:lnTo>
                <a:lnTo>
                  <a:pt x="34191" y="675804"/>
                </a:lnTo>
                <a:lnTo>
                  <a:pt x="33124" y="676271"/>
                </a:lnTo>
                <a:lnTo>
                  <a:pt x="28156" y="675632"/>
                </a:lnTo>
                <a:lnTo>
                  <a:pt x="27980" y="675482"/>
                </a:lnTo>
                <a:lnTo>
                  <a:pt x="27446" y="674246"/>
                </a:lnTo>
                <a:lnTo>
                  <a:pt x="27980" y="672803"/>
                </a:lnTo>
                <a:lnTo>
                  <a:pt x="31838" y="674291"/>
                </a:lnTo>
                <a:lnTo>
                  <a:pt x="27980" y="671811"/>
                </a:lnTo>
                <a:cubicBezTo>
                  <a:pt x="26988" y="669132"/>
                  <a:pt x="26988" y="665560"/>
                  <a:pt x="26988" y="661988"/>
                </a:cubicBezTo>
                <a:close/>
                <a:moveTo>
                  <a:pt x="977372" y="661761"/>
                </a:moveTo>
                <a:lnTo>
                  <a:pt x="977372" y="666740"/>
                </a:lnTo>
                <a:lnTo>
                  <a:pt x="977900" y="661988"/>
                </a:lnTo>
                <a:cubicBezTo>
                  <a:pt x="977900" y="661988"/>
                  <a:pt x="977900" y="663774"/>
                  <a:pt x="977900" y="664667"/>
                </a:cubicBezTo>
                <a:lnTo>
                  <a:pt x="977900" y="668239"/>
                </a:lnTo>
                <a:cubicBezTo>
                  <a:pt x="977900" y="669132"/>
                  <a:pt x="977900" y="669132"/>
                  <a:pt x="977900" y="669132"/>
                </a:cubicBezTo>
                <a:cubicBezTo>
                  <a:pt x="977900" y="669132"/>
                  <a:pt x="977900" y="670918"/>
                  <a:pt x="977900" y="672704"/>
                </a:cubicBezTo>
                <a:lnTo>
                  <a:pt x="977900" y="675482"/>
                </a:lnTo>
                <a:lnTo>
                  <a:pt x="977900" y="676275"/>
                </a:lnTo>
                <a:lnTo>
                  <a:pt x="977900" y="676276"/>
                </a:lnTo>
                <a:cubicBezTo>
                  <a:pt x="977900" y="676276"/>
                  <a:pt x="977900" y="676276"/>
                  <a:pt x="971550" y="676276"/>
                </a:cubicBezTo>
                <a:lnTo>
                  <a:pt x="971903" y="675822"/>
                </a:lnTo>
                <a:lnTo>
                  <a:pt x="970492" y="675822"/>
                </a:lnTo>
                <a:lnTo>
                  <a:pt x="970492" y="673185"/>
                </a:lnTo>
                <a:lnTo>
                  <a:pt x="970492" y="672307"/>
                </a:lnTo>
                <a:cubicBezTo>
                  <a:pt x="970492" y="670549"/>
                  <a:pt x="970492" y="668791"/>
                  <a:pt x="970492" y="668791"/>
                </a:cubicBezTo>
                <a:cubicBezTo>
                  <a:pt x="977372" y="668791"/>
                  <a:pt x="977372" y="654731"/>
                  <a:pt x="977372" y="661761"/>
                </a:cubicBezTo>
                <a:close/>
                <a:moveTo>
                  <a:pt x="970492" y="661761"/>
                </a:moveTo>
                <a:cubicBezTo>
                  <a:pt x="977372" y="661761"/>
                  <a:pt x="977372" y="661761"/>
                  <a:pt x="977372" y="661761"/>
                </a:cubicBezTo>
                <a:cubicBezTo>
                  <a:pt x="977372" y="661761"/>
                  <a:pt x="977372" y="661761"/>
                  <a:pt x="970492" y="668791"/>
                </a:cubicBezTo>
                <a:cubicBezTo>
                  <a:pt x="970492" y="668791"/>
                  <a:pt x="970492" y="668791"/>
                  <a:pt x="970492" y="667913"/>
                </a:cubicBezTo>
                <a:lnTo>
                  <a:pt x="970492" y="665276"/>
                </a:lnTo>
                <a:cubicBezTo>
                  <a:pt x="970492" y="663518"/>
                  <a:pt x="970492" y="661761"/>
                  <a:pt x="970492" y="661761"/>
                </a:cubicBezTo>
                <a:close/>
                <a:moveTo>
                  <a:pt x="20638" y="655638"/>
                </a:moveTo>
                <a:cubicBezTo>
                  <a:pt x="20638" y="655638"/>
                  <a:pt x="26988" y="661988"/>
                  <a:pt x="26988" y="661988"/>
                </a:cubicBezTo>
                <a:cubicBezTo>
                  <a:pt x="20638" y="661988"/>
                  <a:pt x="20638" y="655638"/>
                  <a:pt x="20638" y="655638"/>
                </a:cubicBezTo>
                <a:close/>
                <a:moveTo>
                  <a:pt x="854699" y="654906"/>
                </a:moveTo>
                <a:cubicBezTo>
                  <a:pt x="854699" y="654906"/>
                  <a:pt x="854699" y="654906"/>
                  <a:pt x="855554" y="654906"/>
                </a:cubicBezTo>
                <a:lnTo>
                  <a:pt x="860682" y="654906"/>
                </a:lnTo>
                <a:lnTo>
                  <a:pt x="861537" y="654906"/>
                </a:lnTo>
                <a:cubicBezTo>
                  <a:pt x="861537" y="654906"/>
                  <a:pt x="861537" y="661736"/>
                  <a:pt x="861537" y="661736"/>
                </a:cubicBezTo>
                <a:cubicBezTo>
                  <a:pt x="854699" y="668567"/>
                  <a:pt x="854699" y="668567"/>
                  <a:pt x="854699" y="668567"/>
                </a:cubicBezTo>
                <a:lnTo>
                  <a:pt x="854699" y="665152"/>
                </a:lnTo>
                <a:lnTo>
                  <a:pt x="854699" y="662590"/>
                </a:lnTo>
                <a:lnTo>
                  <a:pt x="854699" y="661736"/>
                </a:lnTo>
                <a:cubicBezTo>
                  <a:pt x="854699" y="661736"/>
                  <a:pt x="854699" y="661736"/>
                  <a:pt x="853844" y="661736"/>
                </a:cubicBezTo>
                <a:cubicBezTo>
                  <a:pt x="852989" y="661736"/>
                  <a:pt x="851280" y="661736"/>
                  <a:pt x="847861" y="661736"/>
                </a:cubicBezTo>
                <a:cubicBezTo>
                  <a:pt x="847861" y="661736"/>
                  <a:pt x="847861" y="654906"/>
                  <a:pt x="854699" y="654906"/>
                </a:cubicBezTo>
                <a:close/>
                <a:moveTo>
                  <a:pt x="847861" y="654906"/>
                </a:moveTo>
                <a:lnTo>
                  <a:pt x="847221" y="655637"/>
                </a:lnTo>
                <a:lnTo>
                  <a:pt x="841879" y="661736"/>
                </a:lnTo>
                <a:lnTo>
                  <a:pt x="841376" y="661736"/>
                </a:lnTo>
                <a:lnTo>
                  <a:pt x="841024" y="661736"/>
                </a:lnTo>
                <a:lnTo>
                  <a:pt x="841376" y="661385"/>
                </a:lnTo>
                <a:lnTo>
                  <a:pt x="844443" y="658321"/>
                </a:lnTo>
                <a:lnTo>
                  <a:pt x="847129" y="655637"/>
                </a:lnTo>
                <a:close/>
                <a:moveTo>
                  <a:pt x="847861" y="654906"/>
                </a:moveTo>
                <a:lnTo>
                  <a:pt x="848716" y="654906"/>
                </a:lnTo>
                <a:lnTo>
                  <a:pt x="847861" y="661736"/>
                </a:lnTo>
                <a:lnTo>
                  <a:pt x="847861" y="660883"/>
                </a:lnTo>
                <a:lnTo>
                  <a:pt x="847861" y="658321"/>
                </a:lnTo>
                <a:lnTo>
                  <a:pt x="847861" y="655760"/>
                </a:lnTo>
                <a:cubicBezTo>
                  <a:pt x="847861" y="654906"/>
                  <a:pt x="847861" y="654906"/>
                  <a:pt x="847861" y="654906"/>
                </a:cubicBezTo>
                <a:close/>
                <a:moveTo>
                  <a:pt x="27350" y="654906"/>
                </a:moveTo>
                <a:cubicBezTo>
                  <a:pt x="34188" y="661736"/>
                  <a:pt x="27350" y="654906"/>
                  <a:pt x="34188" y="661736"/>
                </a:cubicBezTo>
                <a:lnTo>
                  <a:pt x="30769" y="661736"/>
                </a:lnTo>
                <a:lnTo>
                  <a:pt x="29060" y="661736"/>
                </a:lnTo>
                <a:lnTo>
                  <a:pt x="27350" y="661736"/>
                </a:lnTo>
                <a:cubicBezTo>
                  <a:pt x="27350" y="654906"/>
                  <a:pt x="27350" y="661736"/>
                  <a:pt x="27350" y="654906"/>
                </a:cubicBezTo>
                <a:close/>
                <a:moveTo>
                  <a:pt x="864759" y="653707"/>
                </a:moveTo>
                <a:lnTo>
                  <a:pt x="868363" y="655638"/>
                </a:lnTo>
                <a:cubicBezTo>
                  <a:pt x="868363" y="655638"/>
                  <a:pt x="866776" y="655638"/>
                  <a:pt x="865188" y="654646"/>
                </a:cubicBezTo>
                <a:close/>
                <a:moveTo>
                  <a:pt x="856750" y="652857"/>
                </a:moveTo>
                <a:lnTo>
                  <a:pt x="855554" y="654052"/>
                </a:lnTo>
                <a:cubicBezTo>
                  <a:pt x="854699" y="654906"/>
                  <a:pt x="854699" y="654906"/>
                  <a:pt x="854699" y="654906"/>
                </a:cubicBezTo>
                <a:close/>
                <a:moveTo>
                  <a:pt x="849524" y="651029"/>
                </a:moveTo>
                <a:lnTo>
                  <a:pt x="847861" y="654906"/>
                </a:lnTo>
                <a:cubicBezTo>
                  <a:pt x="847861" y="654906"/>
                  <a:pt x="847861" y="653199"/>
                  <a:pt x="848716" y="651491"/>
                </a:cubicBezTo>
                <a:close/>
                <a:moveTo>
                  <a:pt x="854699" y="648076"/>
                </a:moveTo>
                <a:lnTo>
                  <a:pt x="849570" y="653930"/>
                </a:lnTo>
                <a:lnTo>
                  <a:pt x="847861" y="654906"/>
                </a:lnTo>
                <a:cubicBezTo>
                  <a:pt x="854699" y="648076"/>
                  <a:pt x="854699" y="648076"/>
                  <a:pt x="854699" y="648076"/>
                </a:cubicBezTo>
                <a:close/>
                <a:moveTo>
                  <a:pt x="854699" y="648076"/>
                </a:moveTo>
                <a:lnTo>
                  <a:pt x="854699" y="648929"/>
                </a:lnTo>
                <a:lnTo>
                  <a:pt x="854699" y="651491"/>
                </a:lnTo>
                <a:lnTo>
                  <a:pt x="854699" y="652345"/>
                </a:lnTo>
                <a:cubicBezTo>
                  <a:pt x="854699" y="651491"/>
                  <a:pt x="854699" y="651491"/>
                  <a:pt x="854699" y="654906"/>
                </a:cubicBezTo>
                <a:cubicBezTo>
                  <a:pt x="854699" y="654906"/>
                  <a:pt x="852989" y="654906"/>
                  <a:pt x="851280" y="654906"/>
                </a:cubicBezTo>
                <a:lnTo>
                  <a:pt x="848716" y="654906"/>
                </a:lnTo>
                <a:lnTo>
                  <a:pt x="849570" y="653930"/>
                </a:lnTo>
                <a:lnTo>
                  <a:pt x="853844" y="651491"/>
                </a:lnTo>
                <a:cubicBezTo>
                  <a:pt x="854699" y="649783"/>
                  <a:pt x="854699" y="648076"/>
                  <a:pt x="854699" y="648076"/>
                </a:cubicBezTo>
                <a:close/>
                <a:moveTo>
                  <a:pt x="27350" y="648076"/>
                </a:moveTo>
                <a:lnTo>
                  <a:pt x="27350" y="648929"/>
                </a:lnTo>
                <a:lnTo>
                  <a:pt x="27350" y="651491"/>
                </a:lnTo>
                <a:lnTo>
                  <a:pt x="27350" y="652345"/>
                </a:lnTo>
                <a:lnTo>
                  <a:pt x="27350" y="654906"/>
                </a:lnTo>
                <a:cubicBezTo>
                  <a:pt x="20513" y="648076"/>
                  <a:pt x="27350" y="648076"/>
                  <a:pt x="27350" y="648076"/>
                </a:cubicBezTo>
                <a:close/>
                <a:moveTo>
                  <a:pt x="984251" y="647700"/>
                </a:moveTo>
                <a:cubicBezTo>
                  <a:pt x="984251" y="651669"/>
                  <a:pt x="984251" y="653654"/>
                  <a:pt x="983457" y="654646"/>
                </a:cubicBezTo>
                <a:lnTo>
                  <a:pt x="978126" y="655598"/>
                </a:lnTo>
                <a:lnTo>
                  <a:pt x="977372" y="661761"/>
                </a:lnTo>
                <a:cubicBezTo>
                  <a:pt x="977372" y="654731"/>
                  <a:pt x="977372" y="654731"/>
                  <a:pt x="977372" y="654731"/>
                </a:cubicBezTo>
                <a:cubicBezTo>
                  <a:pt x="977372" y="654731"/>
                  <a:pt x="977372" y="647700"/>
                  <a:pt x="984251" y="647700"/>
                </a:cubicBezTo>
                <a:cubicBezTo>
                  <a:pt x="980812" y="651215"/>
                  <a:pt x="979092" y="652973"/>
                  <a:pt x="978232" y="654731"/>
                </a:cubicBezTo>
                <a:lnTo>
                  <a:pt x="978142" y="655466"/>
                </a:lnTo>
                <a:lnTo>
                  <a:pt x="983457" y="651669"/>
                </a:lnTo>
                <a:cubicBezTo>
                  <a:pt x="984251" y="649685"/>
                  <a:pt x="984251" y="647700"/>
                  <a:pt x="984251" y="647700"/>
                </a:cubicBezTo>
                <a:close/>
                <a:moveTo>
                  <a:pt x="942976" y="647700"/>
                </a:moveTo>
                <a:cubicBezTo>
                  <a:pt x="942976" y="647700"/>
                  <a:pt x="936626" y="654844"/>
                  <a:pt x="936626" y="661988"/>
                </a:cubicBezTo>
                <a:cubicBezTo>
                  <a:pt x="936626" y="654844"/>
                  <a:pt x="936626" y="647700"/>
                  <a:pt x="942976" y="647700"/>
                </a:cubicBezTo>
                <a:close/>
                <a:moveTo>
                  <a:pt x="915988" y="647700"/>
                </a:moveTo>
                <a:cubicBezTo>
                  <a:pt x="915988" y="647700"/>
                  <a:pt x="915988" y="647700"/>
                  <a:pt x="916782" y="647700"/>
                </a:cubicBezTo>
                <a:lnTo>
                  <a:pt x="919163" y="647700"/>
                </a:lnTo>
                <a:lnTo>
                  <a:pt x="922338" y="647700"/>
                </a:lnTo>
                <a:cubicBezTo>
                  <a:pt x="922338" y="647700"/>
                  <a:pt x="915988" y="647700"/>
                  <a:pt x="915988" y="655638"/>
                </a:cubicBezTo>
                <a:lnTo>
                  <a:pt x="915988" y="656431"/>
                </a:lnTo>
                <a:cubicBezTo>
                  <a:pt x="915988" y="657225"/>
                  <a:pt x="915988" y="658812"/>
                  <a:pt x="915988" y="661987"/>
                </a:cubicBezTo>
                <a:cubicBezTo>
                  <a:pt x="915988" y="661987"/>
                  <a:pt x="915988" y="661987"/>
                  <a:pt x="915194" y="661987"/>
                </a:cubicBezTo>
                <a:lnTo>
                  <a:pt x="912813" y="661987"/>
                </a:lnTo>
                <a:lnTo>
                  <a:pt x="909638" y="661987"/>
                </a:lnTo>
                <a:cubicBezTo>
                  <a:pt x="909638" y="655637"/>
                  <a:pt x="909638" y="661987"/>
                  <a:pt x="915988" y="655637"/>
                </a:cubicBezTo>
                <a:lnTo>
                  <a:pt x="915988" y="651669"/>
                </a:lnTo>
                <a:cubicBezTo>
                  <a:pt x="915988" y="649685"/>
                  <a:pt x="915988" y="647700"/>
                  <a:pt x="915988" y="647700"/>
                </a:cubicBezTo>
                <a:close/>
                <a:moveTo>
                  <a:pt x="862013" y="647700"/>
                </a:moveTo>
                <a:lnTo>
                  <a:pt x="864759" y="653707"/>
                </a:lnTo>
                <a:lnTo>
                  <a:pt x="862807" y="652661"/>
                </a:lnTo>
                <a:cubicBezTo>
                  <a:pt x="862013" y="651669"/>
                  <a:pt x="862013" y="651669"/>
                  <a:pt x="862013" y="655638"/>
                </a:cubicBezTo>
                <a:lnTo>
                  <a:pt x="862013" y="655637"/>
                </a:lnTo>
                <a:lnTo>
                  <a:pt x="862013" y="654646"/>
                </a:lnTo>
                <a:cubicBezTo>
                  <a:pt x="862013" y="653654"/>
                  <a:pt x="862013" y="651669"/>
                  <a:pt x="862013" y="647700"/>
                </a:cubicBezTo>
                <a:close/>
                <a:moveTo>
                  <a:pt x="957263" y="641350"/>
                </a:moveTo>
                <a:cubicBezTo>
                  <a:pt x="957263" y="641350"/>
                  <a:pt x="957263" y="647700"/>
                  <a:pt x="957263" y="647700"/>
                </a:cubicBezTo>
                <a:cubicBezTo>
                  <a:pt x="957263" y="647700"/>
                  <a:pt x="957263" y="647700"/>
                  <a:pt x="950913" y="647700"/>
                </a:cubicBezTo>
                <a:cubicBezTo>
                  <a:pt x="950913" y="647700"/>
                  <a:pt x="957263" y="641350"/>
                  <a:pt x="957263" y="641350"/>
                </a:cubicBezTo>
                <a:close/>
                <a:moveTo>
                  <a:pt x="915988" y="641350"/>
                </a:moveTo>
                <a:cubicBezTo>
                  <a:pt x="915988" y="641350"/>
                  <a:pt x="915988" y="647700"/>
                  <a:pt x="915988" y="647700"/>
                </a:cubicBezTo>
                <a:cubicBezTo>
                  <a:pt x="915988" y="647700"/>
                  <a:pt x="915988" y="647700"/>
                  <a:pt x="909638" y="647700"/>
                </a:cubicBezTo>
                <a:cubicBezTo>
                  <a:pt x="915988" y="647700"/>
                  <a:pt x="915988" y="647700"/>
                  <a:pt x="915988" y="641350"/>
                </a:cubicBezTo>
                <a:close/>
                <a:moveTo>
                  <a:pt x="14288" y="641350"/>
                </a:moveTo>
                <a:cubicBezTo>
                  <a:pt x="14288" y="641350"/>
                  <a:pt x="20638" y="647700"/>
                  <a:pt x="14288" y="647700"/>
                </a:cubicBezTo>
                <a:cubicBezTo>
                  <a:pt x="14288" y="647700"/>
                  <a:pt x="14288" y="641350"/>
                  <a:pt x="14288" y="641350"/>
                </a:cubicBezTo>
                <a:close/>
                <a:moveTo>
                  <a:pt x="861537" y="641245"/>
                </a:moveTo>
                <a:lnTo>
                  <a:pt x="861537" y="645514"/>
                </a:lnTo>
                <a:lnTo>
                  <a:pt x="861537" y="647222"/>
                </a:lnTo>
                <a:cubicBezTo>
                  <a:pt x="861537" y="648076"/>
                  <a:pt x="861537" y="648076"/>
                  <a:pt x="861537" y="648076"/>
                </a:cubicBezTo>
                <a:cubicBezTo>
                  <a:pt x="861537" y="651491"/>
                  <a:pt x="861537" y="651491"/>
                  <a:pt x="860682" y="650637"/>
                </a:cubicBezTo>
                <a:lnTo>
                  <a:pt x="859486" y="650125"/>
                </a:lnTo>
                <a:lnTo>
                  <a:pt x="854699" y="648076"/>
                </a:lnTo>
                <a:cubicBezTo>
                  <a:pt x="854699" y="648076"/>
                  <a:pt x="861537" y="641245"/>
                  <a:pt x="861537" y="641245"/>
                </a:cubicBezTo>
                <a:close/>
                <a:moveTo>
                  <a:pt x="232478" y="641245"/>
                </a:moveTo>
                <a:cubicBezTo>
                  <a:pt x="235897" y="641245"/>
                  <a:pt x="237607" y="642953"/>
                  <a:pt x="238461" y="643807"/>
                </a:cubicBezTo>
                <a:lnTo>
                  <a:pt x="238632" y="643294"/>
                </a:lnTo>
                <a:lnTo>
                  <a:pt x="239316" y="648076"/>
                </a:lnTo>
                <a:cubicBezTo>
                  <a:pt x="239316" y="648076"/>
                  <a:pt x="232478" y="641245"/>
                  <a:pt x="232478" y="641245"/>
                </a:cubicBezTo>
                <a:close/>
                <a:moveTo>
                  <a:pt x="232478" y="641245"/>
                </a:moveTo>
                <a:cubicBezTo>
                  <a:pt x="239316" y="641245"/>
                  <a:pt x="232478" y="641245"/>
                  <a:pt x="239316" y="641245"/>
                </a:cubicBezTo>
                <a:lnTo>
                  <a:pt x="238632" y="643294"/>
                </a:lnTo>
                <a:lnTo>
                  <a:pt x="238461" y="642099"/>
                </a:lnTo>
                <a:cubicBezTo>
                  <a:pt x="237607" y="641245"/>
                  <a:pt x="235897" y="641245"/>
                  <a:pt x="232478" y="641245"/>
                </a:cubicBezTo>
                <a:close/>
                <a:moveTo>
                  <a:pt x="225641" y="641245"/>
                </a:moveTo>
                <a:cubicBezTo>
                  <a:pt x="225641" y="644660"/>
                  <a:pt x="227350" y="646368"/>
                  <a:pt x="229060" y="647222"/>
                </a:cubicBezTo>
                <a:lnTo>
                  <a:pt x="231976" y="647950"/>
                </a:lnTo>
                <a:lnTo>
                  <a:pt x="232078" y="647676"/>
                </a:lnTo>
                <a:lnTo>
                  <a:pt x="231623" y="647222"/>
                </a:lnTo>
                <a:cubicBezTo>
                  <a:pt x="230769" y="646368"/>
                  <a:pt x="229060" y="644660"/>
                  <a:pt x="225641" y="641245"/>
                </a:cubicBezTo>
                <a:close/>
                <a:moveTo>
                  <a:pt x="865335" y="639727"/>
                </a:moveTo>
                <a:lnTo>
                  <a:pt x="868374" y="641245"/>
                </a:lnTo>
                <a:cubicBezTo>
                  <a:pt x="868374" y="641245"/>
                  <a:pt x="868374" y="641245"/>
                  <a:pt x="867519" y="642099"/>
                </a:cubicBezTo>
                <a:lnTo>
                  <a:pt x="866582" y="643035"/>
                </a:lnTo>
                <a:lnTo>
                  <a:pt x="868374" y="641245"/>
                </a:lnTo>
                <a:cubicBezTo>
                  <a:pt x="866665" y="644660"/>
                  <a:pt x="865383" y="646368"/>
                  <a:pt x="864528" y="647008"/>
                </a:cubicBezTo>
                <a:lnTo>
                  <a:pt x="863246" y="646368"/>
                </a:lnTo>
                <a:lnTo>
                  <a:pt x="861537" y="648076"/>
                </a:lnTo>
                <a:lnTo>
                  <a:pt x="864576" y="640486"/>
                </a:lnTo>
                <a:lnTo>
                  <a:pt x="864955" y="640391"/>
                </a:lnTo>
                <a:close/>
                <a:moveTo>
                  <a:pt x="25028" y="635059"/>
                </a:moveTo>
                <a:lnTo>
                  <a:pt x="26495" y="635268"/>
                </a:lnTo>
                <a:cubicBezTo>
                  <a:pt x="27350" y="636122"/>
                  <a:pt x="27350" y="637830"/>
                  <a:pt x="27350" y="641245"/>
                </a:cubicBezTo>
                <a:close/>
                <a:moveTo>
                  <a:pt x="869157" y="635000"/>
                </a:moveTo>
                <a:cubicBezTo>
                  <a:pt x="869595" y="635000"/>
                  <a:pt x="869951" y="636422"/>
                  <a:pt x="869951" y="638175"/>
                </a:cubicBezTo>
                <a:cubicBezTo>
                  <a:pt x="869951" y="639928"/>
                  <a:pt x="869595" y="641350"/>
                  <a:pt x="869157" y="641350"/>
                </a:cubicBezTo>
                <a:cubicBezTo>
                  <a:pt x="868719" y="641350"/>
                  <a:pt x="868363" y="639928"/>
                  <a:pt x="868363" y="638175"/>
                </a:cubicBezTo>
                <a:cubicBezTo>
                  <a:pt x="868363" y="636422"/>
                  <a:pt x="868719" y="635000"/>
                  <a:pt x="869157" y="635000"/>
                </a:cubicBezTo>
                <a:close/>
                <a:moveTo>
                  <a:pt x="854076" y="635000"/>
                </a:moveTo>
                <a:cubicBezTo>
                  <a:pt x="854076" y="635000"/>
                  <a:pt x="854076" y="635000"/>
                  <a:pt x="847726" y="641350"/>
                </a:cubicBezTo>
                <a:cubicBezTo>
                  <a:pt x="847726" y="635000"/>
                  <a:pt x="854076" y="635000"/>
                  <a:pt x="854076" y="635000"/>
                </a:cubicBezTo>
                <a:close/>
                <a:moveTo>
                  <a:pt x="957263" y="634472"/>
                </a:moveTo>
                <a:cubicBezTo>
                  <a:pt x="957263" y="634472"/>
                  <a:pt x="950913" y="641351"/>
                  <a:pt x="950913" y="641351"/>
                </a:cubicBezTo>
                <a:cubicBezTo>
                  <a:pt x="950913" y="641351"/>
                  <a:pt x="950913" y="641351"/>
                  <a:pt x="957263" y="634472"/>
                </a:cubicBezTo>
                <a:close/>
                <a:moveTo>
                  <a:pt x="868374" y="634415"/>
                </a:moveTo>
                <a:lnTo>
                  <a:pt x="865335" y="639727"/>
                </a:lnTo>
                <a:lnTo>
                  <a:pt x="864955" y="639538"/>
                </a:lnTo>
                <a:lnTo>
                  <a:pt x="864576" y="640486"/>
                </a:lnTo>
                <a:lnTo>
                  <a:pt x="861537" y="641245"/>
                </a:lnTo>
                <a:cubicBezTo>
                  <a:pt x="861537" y="641245"/>
                  <a:pt x="861537" y="641245"/>
                  <a:pt x="868374" y="634415"/>
                </a:cubicBezTo>
                <a:close/>
                <a:moveTo>
                  <a:pt x="26144" y="630799"/>
                </a:moveTo>
                <a:lnTo>
                  <a:pt x="26495" y="630999"/>
                </a:lnTo>
                <a:cubicBezTo>
                  <a:pt x="27350" y="632707"/>
                  <a:pt x="27350" y="634415"/>
                  <a:pt x="27350" y="634415"/>
                </a:cubicBezTo>
                <a:cubicBezTo>
                  <a:pt x="27350" y="634415"/>
                  <a:pt x="27350" y="634415"/>
                  <a:pt x="26495" y="633561"/>
                </a:cubicBezTo>
                <a:lnTo>
                  <a:pt x="25485" y="632552"/>
                </a:lnTo>
                <a:close/>
                <a:moveTo>
                  <a:pt x="867519" y="629292"/>
                </a:moveTo>
                <a:cubicBezTo>
                  <a:pt x="868374" y="629292"/>
                  <a:pt x="868374" y="630999"/>
                  <a:pt x="868374" y="634415"/>
                </a:cubicBezTo>
                <a:lnTo>
                  <a:pt x="866665" y="634415"/>
                </a:lnTo>
                <a:lnTo>
                  <a:pt x="864955" y="634415"/>
                </a:lnTo>
                <a:cubicBezTo>
                  <a:pt x="864955" y="634415"/>
                  <a:pt x="864955" y="634415"/>
                  <a:pt x="861537" y="634415"/>
                </a:cubicBezTo>
                <a:cubicBezTo>
                  <a:pt x="864955" y="630999"/>
                  <a:pt x="866665" y="629292"/>
                  <a:pt x="867519" y="629292"/>
                </a:cubicBezTo>
                <a:close/>
                <a:moveTo>
                  <a:pt x="963613" y="628650"/>
                </a:moveTo>
                <a:cubicBezTo>
                  <a:pt x="963613" y="628650"/>
                  <a:pt x="957263" y="635000"/>
                  <a:pt x="957263" y="635000"/>
                </a:cubicBezTo>
                <a:cubicBezTo>
                  <a:pt x="957263" y="628650"/>
                  <a:pt x="957263" y="635000"/>
                  <a:pt x="963613" y="628650"/>
                </a:cubicBezTo>
                <a:close/>
                <a:moveTo>
                  <a:pt x="854075" y="628650"/>
                </a:moveTo>
                <a:cubicBezTo>
                  <a:pt x="854075" y="631825"/>
                  <a:pt x="854075" y="631825"/>
                  <a:pt x="854075" y="631031"/>
                </a:cubicBezTo>
                <a:lnTo>
                  <a:pt x="854075" y="631825"/>
                </a:lnTo>
                <a:cubicBezTo>
                  <a:pt x="854075" y="633413"/>
                  <a:pt x="854075" y="635000"/>
                  <a:pt x="854075" y="635000"/>
                </a:cubicBezTo>
                <a:cubicBezTo>
                  <a:pt x="854075" y="635000"/>
                  <a:pt x="854075" y="635000"/>
                  <a:pt x="847725" y="635000"/>
                </a:cubicBezTo>
                <a:cubicBezTo>
                  <a:pt x="854075" y="635000"/>
                  <a:pt x="854075" y="635000"/>
                  <a:pt x="854075" y="628650"/>
                </a:cubicBezTo>
                <a:close/>
                <a:moveTo>
                  <a:pt x="232478" y="628303"/>
                </a:moveTo>
                <a:lnTo>
                  <a:pt x="232478" y="628438"/>
                </a:lnTo>
                <a:lnTo>
                  <a:pt x="232478" y="634370"/>
                </a:lnTo>
                <a:lnTo>
                  <a:pt x="237729" y="633612"/>
                </a:lnTo>
                <a:close/>
                <a:moveTo>
                  <a:pt x="861537" y="627584"/>
                </a:moveTo>
                <a:cubicBezTo>
                  <a:pt x="861537" y="627584"/>
                  <a:pt x="854699" y="634415"/>
                  <a:pt x="854699" y="634415"/>
                </a:cubicBezTo>
                <a:lnTo>
                  <a:pt x="857434" y="629633"/>
                </a:lnTo>
                <a:lnTo>
                  <a:pt x="858118" y="630146"/>
                </a:lnTo>
                <a:cubicBezTo>
                  <a:pt x="859828" y="629292"/>
                  <a:pt x="861537" y="627584"/>
                  <a:pt x="861537" y="627584"/>
                </a:cubicBezTo>
                <a:close/>
                <a:moveTo>
                  <a:pt x="861537" y="627584"/>
                </a:moveTo>
                <a:lnTo>
                  <a:pt x="860682" y="634415"/>
                </a:lnTo>
                <a:cubicBezTo>
                  <a:pt x="859828" y="636122"/>
                  <a:pt x="858118" y="637830"/>
                  <a:pt x="854699" y="641245"/>
                </a:cubicBezTo>
                <a:cubicBezTo>
                  <a:pt x="854699" y="641245"/>
                  <a:pt x="861537" y="634415"/>
                  <a:pt x="861537" y="634415"/>
                </a:cubicBezTo>
                <a:cubicBezTo>
                  <a:pt x="861537" y="637830"/>
                  <a:pt x="861537" y="639537"/>
                  <a:pt x="860682" y="641245"/>
                </a:cubicBezTo>
                <a:lnTo>
                  <a:pt x="859828" y="642221"/>
                </a:lnTo>
                <a:lnTo>
                  <a:pt x="854699" y="648076"/>
                </a:lnTo>
                <a:lnTo>
                  <a:pt x="849524" y="651029"/>
                </a:lnTo>
                <a:lnTo>
                  <a:pt x="850425" y="648929"/>
                </a:lnTo>
                <a:cubicBezTo>
                  <a:pt x="849571" y="648076"/>
                  <a:pt x="847861" y="648076"/>
                  <a:pt x="847861" y="648076"/>
                </a:cubicBezTo>
                <a:cubicBezTo>
                  <a:pt x="851280" y="644660"/>
                  <a:pt x="852989" y="642953"/>
                  <a:pt x="853844" y="641245"/>
                </a:cubicBezTo>
                <a:lnTo>
                  <a:pt x="854075" y="639401"/>
                </a:lnTo>
                <a:lnTo>
                  <a:pt x="854076" y="639393"/>
                </a:lnTo>
                <a:lnTo>
                  <a:pt x="854699" y="634415"/>
                </a:lnTo>
                <a:cubicBezTo>
                  <a:pt x="861537" y="634415"/>
                  <a:pt x="861537" y="634415"/>
                  <a:pt x="861537" y="627584"/>
                </a:cubicBezTo>
                <a:close/>
                <a:moveTo>
                  <a:pt x="20513" y="627584"/>
                </a:moveTo>
                <a:lnTo>
                  <a:pt x="25485" y="632552"/>
                </a:lnTo>
                <a:lnTo>
                  <a:pt x="24786" y="634415"/>
                </a:lnTo>
                <a:lnTo>
                  <a:pt x="25028" y="635059"/>
                </a:lnTo>
                <a:lnTo>
                  <a:pt x="20638" y="634432"/>
                </a:lnTo>
                <a:lnTo>
                  <a:pt x="20638" y="635000"/>
                </a:lnTo>
                <a:lnTo>
                  <a:pt x="20555" y="634421"/>
                </a:lnTo>
                <a:lnTo>
                  <a:pt x="20513" y="634415"/>
                </a:lnTo>
                <a:lnTo>
                  <a:pt x="20552" y="634402"/>
                </a:lnTo>
                <a:lnTo>
                  <a:pt x="19844" y="629444"/>
                </a:lnTo>
                <a:cubicBezTo>
                  <a:pt x="19051" y="628650"/>
                  <a:pt x="17463" y="628650"/>
                  <a:pt x="14288" y="628650"/>
                </a:cubicBezTo>
                <a:cubicBezTo>
                  <a:pt x="14288" y="628650"/>
                  <a:pt x="20638" y="628650"/>
                  <a:pt x="20638" y="628650"/>
                </a:cubicBezTo>
                <a:lnTo>
                  <a:pt x="20638" y="634373"/>
                </a:lnTo>
                <a:lnTo>
                  <a:pt x="23077" y="633561"/>
                </a:lnTo>
                <a:cubicBezTo>
                  <a:pt x="23932" y="634415"/>
                  <a:pt x="23932" y="634415"/>
                  <a:pt x="20513" y="627584"/>
                </a:cubicBezTo>
                <a:close/>
                <a:moveTo>
                  <a:pt x="225907" y="621817"/>
                </a:moveTo>
                <a:lnTo>
                  <a:pt x="226496" y="624169"/>
                </a:lnTo>
                <a:lnTo>
                  <a:pt x="231401" y="626970"/>
                </a:lnTo>
                <a:lnTo>
                  <a:pt x="230981" y="625079"/>
                </a:lnTo>
                <a:close/>
                <a:moveTo>
                  <a:pt x="873919" y="621705"/>
                </a:moveTo>
                <a:lnTo>
                  <a:pt x="871538" y="624682"/>
                </a:lnTo>
                <a:cubicBezTo>
                  <a:pt x="869951" y="624682"/>
                  <a:pt x="868363" y="624682"/>
                  <a:pt x="868363" y="628651"/>
                </a:cubicBezTo>
                <a:cubicBezTo>
                  <a:pt x="871538" y="624682"/>
                  <a:pt x="873126" y="622698"/>
                  <a:pt x="873919" y="621705"/>
                </a:cubicBezTo>
                <a:close/>
                <a:moveTo>
                  <a:pt x="984251" y="620712"/>
                </a:moveTo>
                <a:cubicBezTo>
                  <a:pt x="984251" y="628650"/>
                  <a:pt x="984251" y="628650"/>
                  <a:pt x="977901" y="628650"/>
                </a:cubicBezTo>
                <a:cubicBezTo>
                  <a:pt x="984251" y="628650"/>
                  <a:pt x="984251" y="620712"/>
                  <a:pt x="984251" y="620712"/>
                </a:cubicBezTo>
                <a:close/>
                <a:moveTo>
                  <a:pt x="857838" y="618962"/>
                </a:moveTo>
                <a:lnTo>
                  <a:pt x="857322" y="620380"/>
                </a:lnTo>
                <a:lnTo>
                  <a:pt x="854699" y="620754"/>
                </a:lnTo>
                <a:close/>
                <a:moveTo>
                  <a:pt x="891541" y="618172"/>
                </a:moveTo>
                <a:lnTo>
                  <a:pt x="895351" y="620712"/>
                </a:lnTo>
                <a:cubicBezTo>
                  <a:pt x="895351" y="620712"/>
                  <a:pt x="893764" y="620712"/>
                  <a:pt x="892970" y="620712"/>
                </a:cubicBezTo>
                <a:lnTo>
                  <a:pt x="892176" y="620712"/>
                </a:lnTo>
                <a:cubicBezTo>
                  <a:pt x="890588" y="620712"/>
                  <a:pt x="889001" y="620712"/>
                  <a:pt x="889001" y="620712"/>
                </a:cubicBezTo>
                <a:close/>
                <a:moveTo>
                  <a:pt x="960438" y="616149"/>
                </a:moveTo>
                <a:cubicBezTo>
                  <a:pt x="962025" y="616149"/>
                  <a:pt x="963613" y="617935"/>
                  <a:pt x="963613" y="621507"/>
                </a:cubicBezTo>
                <a:cubicBezTo>
                  <a:pt x="963613" y="621507"/>
                  <a:pt x="962025" y="621507"/>
                  <a:pt x="960438" y="622400"/>
                </a:cubicBezTo>
                <a:lnTo>
                  <a:pt x="958910" y="625409"/>
                </a:lnTo>
                <a:lnTo>
                  <a:pt x="963613" y="627592"/>
                </a:lnTo>
                <a:cubicBezTo>
                  <a:pt x="960438" y="627592"/>
                  <a:pt x="958850" y="627592"/>
                  <a:pt x="958057" y="627592"/>
                </a:cubicBezTo>
                <a:lnTo>
                  <a:pt x="957801" y="627592"/>
                </a:lnTo>
                <a:lnTo>
                  <a:pt x="957263" y="628651"/>
                </a:lnTo>
                <a:lnTo>
                  <a:pt x="956966" y="628156"/>
                </a:lnTo>
                <a:lnTo>
                  <a:pt x="954088" y="633612"/>
                </a:lnTo>
                <a:lnTo>
                  <a:pt x="950914" y="634472"/>
                </a:lnTo>
                <a:lnTo>
                  <a:pt x="950914" y="635000"/>
                </a:lnTo>
                <a:cubicBezTo>
                  <a:pt x="950914" y="641350"/>
                  <a:pt x="950914" y="641350"/>
                  <a:pt x="942976" y="641350"/>
                </a:cubicBezTo>
                <a:cubicBezTo>
                  <a:pt x="942976" y="641350"/>
                  <a:pt x="944961" y="641350"/>
                  <a:pt x="946945" y="639763"/>
                </a:cubicBezTo>
                <a:lnTo>
                  <a:pt x="948203" y="636239"/>
                </a:lnTo>
                <a:lnTo>
                  <a:pt x="943968" y="638175"/>
                </a:lnTo>
                <a:cubicBezTo>
                  <a:pt x="942976" y="638175"/>
                  <a:pt x="942976" y="638175"/>
                  <a:pt x="942976" y="641350"/>
                </a:cubicBezTo>
                <a:cubicBezTo>
                  <a:pt x="942976" y="641350"/>
                  <a:pt x="942976" y="641350"/>
                  <a:pt x="942976" y="640556"/>
                </a:cubicBezTo>
                <a:lnTo>
                  <a:pt x="942976" y="637381"/>
                </a:lnTo>
                <a:cubicBezTo>
                  <a:pt x="942976" y="636588"/>
                  <a:pt x="942976" y="635000"/>
                  <a:pt x="942976" y="635000"/>
                </a:cubicBezTo>
                <a:cubicBezTo>
                  <a:pt x="942976" y="635000"/>
                  <a:pt x="942976" y="636588"/>
                  <a:pt x="943968" y="637381"/>
                </a:cubicBezTo>
                <a:lnTo>
                  <a:pt x="948330" y="635886"/>
                </a:lnTo>
                <a:lnTo>
                  <a:pt x="948646" y="635000"/>
                </a:lnTo>
                <a:lnTo>
                  <a:pt x="950914" y="628650"/>
                </a:lnTo>
                <a:cubicBezTo>
                  <a:pt x="950914" y="631825"/>
                  <a:pt x="950914" y="631825"/>
                  <a:pt x="950914" y="631825"/>
                </a:cubicBezTo>
                <a:lnTo>
                  <a:pt x="950914" y="632619"/>
                </a:lnTo>
                <a:lnTo>
                  <a:pt x="950914" y="634471"/>
                </a:lnTo>
                <a:lnTo>
                  <a:pt x="954088" y="631032"/>
                </a:lnTo>
                <a:lnTo>
                  <a:pt x="956878" y="628009"/>
                </a:lnTo>
                <a:lnTo>
                  <a:pt x="954882" y="624682"/>
                </a:lnTo>
                <a:cubicBezTo>
                  <a:pt x="955676" y="622698"/>
                  <a:pt x="957263" y="620713"/>
                  <a:pt x="957263" y="620713"/>
                </a:cubicBezTo>
                <a:lnTo>
                  <a:pt x="957263" y="621507"/>
                </a:lnTo>
                <a:cubicBezTo>
                  <a:pt x="957263" y="617935"/>
                  <a:pt x="958850" y="616149"/>
                  <a:pt x="960438" y="616149"/>
                </a:cubicBezTo>
                <a:close/>
                <a:moveTo>
                  <a:pt x="872477" y="614607"/>
                </a:moveTo>
                <a:lnTo>
                  <a:pt x="871793" y="616485"/>
                </a:lnTo>
                <a:cubicBezTo>
                  <a:pt x="870083" y="619046"/>
                  <a:pt x="868374" y="620754"/>
                  <a:pt x="868374" y="620754"/>
                </a:cubicBezTo>
                <a:cubicBezTo>
                  <a:pt x="868374" y="617339"/>
                  <a:pt x="870083" y="615631"/>
                  <a:pt x="871793" y="614777"/>
                </a:cubicBezTo>
                <a:close/>
                <a:moveTo>
                  <a:pt x="950913" y="614363"/>
                </a:moveTo>
                <a:cubicBezTo>
                  <a:pt x="957263" y="614363"/>
                  <a:pt x="950913" y="614363"/>
                  <a:pt x="950913" y="620713"/>
                </a:cubicBezTo>
                <a:cubicBezTo>
                  <a:pt x="950913" y="620713"/>
                  <a:pt x="950913" y="619126"/>
                  <a:pt x="950913" y="618332"/>
                </a:cubicBezTo>
                <a:lnTo>
                  <a:pt x="950913" y="615157"/>
                </a:lnTo>
                <a:cubicBezTo>
                  <a:pt x="950913" y="614363"/>
                  <a:pt x="950913" y="614363"/>
                  <a:pt x="950913" y="614363"/>
                </a:cubicBezTo>
                <a:close/>
                <a:moveTo>
                  <a:pt x="231775" y="614363"/>
                </a:moveTo>
                <a:cubicBezTo>
                  <a:pt x="231775" y="617935"/>
                  <a:pt x="231775" y="619721"/>
                  <a:pt x="231775" y="620614"/>
                </a:cubicBezTo>
                <a:lnTo>
                  <a:pt x="231775" y="620713"/>
                </a:lnTo>
                <a:lnTo>
                  <a:pt x="231775" y="621507"/>
                </a:lnTo>
                <a:cubicBezTo>
                  <a:pt x="231775" y="621507"/>
                  <a:pt x="225425" y="614363"/>
                  <a:pt x="231775" y="614363"/>
                </a:cubicBezTo>
                <a:close/>
                <a:moveTo>
                  <a:pt x="6350" y="614363"/>
                </a:moveTo>
                <a:cubicBezTo>
                  <a:pt x="6350" y="621507"/>
                  <a:pt x="14288" y="621507"/>
                  <a:pt x="14288" y="621507"/>
                </a:cubicBezTo>
                <a:cubicBezTo>
                  <a:pt x="14288" y="621507"/>
                  <a:pt x="14288" y="621507"/>
                  <a:pt x="14288" y="622400"/>
                </a:cubicBezTo>
                <a:lnTo>
                  <a:pt x="14288" y="623405"/>
                </a:lnTo>
                <a:lnTo>
                  <a:pt x="14288" y="624186"/>
                </a:lnTo>
                <a:lnTo>
                  <a:pt x="14288" y="625972"/>
                </a:lnTo>
                <a:lnTo>
                  <a:pt x="14288" y="628650"/>
                </a:lnTo>
                <a:lnTo>
                  <a:pt x="14288" y="628651"/>
                </a:lnTo>
                <a:cubicBezTo>
                  <a:pt x="6350" y="621507"/>
                  <a:pt x="14288" y="628651"/>
                  <a:pt x="6350" y="614363"/>
                </a:cubicBezTo>
                <a:close/>
                <a:moveTo>
                  <a:pt x="971551" y="614363"/>
                </a:moveTo>
                <a:lnTo>
                  <a:pt x="974726" y="617537"/>
                </a:lnTo>
                <a:cubicBezTo>
                  <a:pt x="974726" y="619125"/>
                  <a:pt x="974726" y="620712"/>
                  <a:pt x="977901" y="620712"/>
                </a:cubicBezTo>
                <a:cubicBezTo>
                  <a:pt x="971551" y="620712"/>
                  <a:pt x="971551" y="620712"/>
                  <a:pt x="971551" y="620712"/>
                </a:cubicBezTo>
                <a:cubicBezTo>
                  <a:pt x="971551" y="620712"/>
                  <a:pt x="971551" y="620712"/>
                  <a:pt x="971551" y="619918"/>
                </a:cubicBezTo>
                <a:lnTo>
                  <a:pt x="971551" y="617934"/>
                </a:lnTo>
                <a:lnTo>
                  <a:pt x="971551" y="614363"/>
                </a:lnTo>
                <a:close/>
                <a:moveTo>
                  <a:pt x="895351" y="614362"/>
                </a:moveTo>
                <a:cubicBezTo>
                  <a:pt x="895351" y="614362"/>
                  <a:pt x="895351" y="614362"/>
                  <a:pt x="894557" y="615156"/>
                </a:cubicBezTo>
                <a:lnTo>
                  <a:pt x="891541" y="618172"/>
                </a:lnTo>
                <a:lnTo>
                  <a:pt x="890588" y="617537"/>
                </a:lnTo>
                <a:cubicBezTo>
                  <a:pt x="890588" y="615950"/>
                  <a:pt x="892176" y="614362"/>
                  <a:pt x="895351" y="614362"/>
                </a:cubicBezTo>
                <a:close/>
                <a:moveTo>
                  <a:pt x="872725" y="613924"/>
                </a:moveTo>
                <a:lnTo>
                  <a:pt x="875212" y="613924"/>
                </a:lnTo>
                <a:lnTo>
                  <a:pt x="872477" y="614607"/>
                </a:lnTo>
                <a:close/>
                <a:moveTo>
                  <a:pt x="218803" y="613924"/>
                </a:moveTo>
                <a:lnTo>
                  <a:pt x="219076" y="614287"/>
                </a:lnTo>
                <a:lnTo>
                  <a:pt x="219132" y="614362"/>
                </a:lnTo>
                <a:lnTo>
                  <a:pt x="221367" y="617339"/>
                </a:lnTo>
                <a:lnTo>
                  <a:pt x="220854" y="618022"/>
                </a:lnTo>
                <a:close/>
                <a:moveTo>
                  <a:pt x="13675" y="613924"/>
                </a:moveTo>
                <a:lnTo>
                  <a:pt x="14652" y="614063"/>
                </a:lnTo>
                <a:lnTo>
                  <a:pt x="20513" y="620754"/>
                </a:lnTo>
                <a:cubicBezTo>
                  <a:pt x="17094" y="617339"/>
                  <a:pt x="15385" y="615631"/>
                  <a:pt x="14530" y="614777"/>
                </a:cubicBezTo>
                <a:lnTo>
                  <a:pt x="14288" y="614536"/>
                </a:lnTo>
                <a:close/>
                <a:moveTo>
                  <a:pt x="861537" y="609539"/>
                </a:moveTo>
                <a:lnTo>
                  <a:pt x="861022" y="611188"/>
                </a:lnTo>
                <a:lnTo>
                  <a:pt x="854078" y="614362"/>
                </a:lnTo>
                <a:lnTo>
                  <a:pt x="861021" y="614362"/>
                </a:lnTo>
                <a:lnTo>
                  <a:pt x="861186" y="614362"/>
                </a:lnTo>
                <a:lnTo>
                  <a:pt x="861537" y="613924"/>
                </a:lnTo>
                <a:lnTo>
                  <a:pt x="861427" y="614362"/>
                </a:lnTo>
                <a:lnTo>
                  <a:pt x="861474" y="614362"/>
                </a:lnTo>
                <a:lnTo>
                  <a:pt x="861537" y="613924"/>
                </a:lnTo>
                <a:lnTo>
                  <a:pt x="861537" y="613070"/>
                </a:lnTo>
                <a:lnTo>
                  <a:pt x="861537" y="611362"/>
                </a:lnTo>
                <a:lnTo>
                  <a:pt x="861537" y="610508"/>
                </a:lnTo>
                <a:close/>
                <a:moveTo>
                  <a:pt x="239713" y="608012"/>
                </a:moveTo>
                <a:lnTo>
                  <a:pt x="241301" y="608012"/>
                </a:lnTo>
                <a:lnTo>
                  <a:pt x="241301" y="609600"/>
                </a:lnTo>
                <a:lnTo>
                  <a:pt x="239713" y="609600"/>
                </a:lnTo>
                <a:lnTo>
                  <a:pt x="239713" y="608013"/>
                </a:lnTo>
                <a:close/>
                <a:moveTo>
                  <a:pt x="874357" y="607093"/>
                </a:moveTo>
                <a:lnTo>
                  <a:pt x="874713" y="607093"/>
                </a:lnTo>
                <a:lnTo>
                  <a:pt x="875212" y="607093"/>
                </a:lnTo>
                <a:lnTo>
                  <a:pt x="872725" y="613924"/>
                </a:lnTo>
                <a:lnTo>
                  <a:pt x="871793" y="613924"/>
                </a:lnTo>
                <a:lnTo>
                  <a:pt x="869229" y="613924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71793" y="610508"/>
                  <a:pt x="873502" y="608801"/>
                  <a:pt x="874357" y="607093"/>
                </a:cubicBezTo>
                <a:close/>
                <a:moveTo>
                  <a:pt x="225641" y="607093"/>
                </a:moveTo>
                <a:lnTo>
                  <a:pt x="225641" y="608013"/>
                </a:lnTo>
                <a:lnTo>
                  <a:pt x="230981" y="608013"/>
                </a:lnTo>
                <a:cubicBezTo>
                  <a:pt x="231775" y="608013"/>
                  <a:pt x="231775" y="608013"/>
                  <a:pt x="231775" y="608013"/>
                </a:cubicBezTo>
                <a:cubicBezTo>
                  <a:pt x="228600" y="608013"/>
                  <a:pt x="228600" y="609601"/>
                  <a:pt x="228600" y="610394"/>
                </a:cubicBezTo>
                <a:lnTo>
                  <a:pt x="225641" y="608175"/>
                </a:lnTo>
                <a:lnTo>
                  <a:pt x="225641" y="609655"/>
                </a:lnTo>
                <a:lnTo>
                  <a:pt x="225641" y="613070"/>
                </a:lnTo>
                <a:cubicBezTo>
                  <a:pt x="225641" y="613924"/>
                  <a:pt x="225641" y="613924"/>
                  <a:pt x="225641" y="613924"/>
                </a:cubicBezTo>
                <a:cubicBezTo>
                  <a:pt x="225641" y="610508"/>
                  <a:pt x="225641" y="608801"/>
                  <a:pt x="224786" y="607947"/>
                </a:cubicBezTo>
                <a:lnTo>
                  <a:pt x="224547" y="607913"/>
                </a:lnTo>
                <a:lnTo>
                  <a:pt x="225425" y="607255"/>
                </a:lnTo>
                <a:close/>
                <a:moveTo>
                  <a:pt x="218803" y="607093"/>
                </a:moveTo>
                <a:lnTo>
                  <a:pt x="219076" y="607132"/>
                </a:lnTo>
                <a:lnTo>
                  <a:pt x="224547" y="607913"/>
                </a:lnTo>
                <a:lnTo>
                  <a:pt x="222222" y="609655"/>
                </a:lnTo>
                <a:lnTo>
                  <a:pt x="219076" y="607298"/>
                </a:lnTo>
                <a:close/>
                <a:moveTo>
                  <a:pt x="13675" y="607093"/>
                </a:moveTo>
                <a:cubicBezTo>
                  <a:pt x="13675" y="610508"/>
                  <a:pt x="13675" y="612216"/>
                  <a:pt x="14530" y="613924"/>
                </a:cubicBezTo>
                <a:cubicBezTo>
                  <a:pt x="13675" y="613924"/>
                  <a:pt x="13675" y="613924"/>
                  <a:pt x="13675" y="613924"/>
                </a:cubicBezTo>
                <a:cubicBezTo>
                  <a:pt x="13675" y="610508"/>
                  <a:pt x="13675" y="610508"/>
                  <a:pt x="13675" y="610508"/>
                </a:cubicBezTo>
                <a:lnTo>
                  <a:pt x="13675" y="609655"/>
                </a:lnTo>
                <a:cubicBezTo>
                  <a:pt x="13675" y="610508"/>
                  <a:pt x="13675" y="610508"/>
                  <a:pt x="13675" y="607093"/>
                </a:cubicBezTo>
                <a:close/>
                <a:moveTo>
                  <a:pt x="17463" y="605036"/>
                </a:moveTo>
                <a:lnTo>
                  <a:pt x="16775" y="605682"/>
                </a:lnTo>
                <a:lnTo>
                  <a:pt x="17094" y="606239"/>
                </a:lnTo>
                <a:lnTo>
                  <a:pt x="19346" y="606802"/>
                </a:lnTo>
                <a:close/>
                <a:moveTo>
                  <a:pt x="984251" y="600604"/>
                </a:moveTo>
                <a:cubicBezTo>
                  <a:pt x="984251" y="607484"/>
                  <a:pt x="977901" y="607484"/>
                  <a:pt x="977901" y="607484"/>
                </a:cubicBezTo>
                <a:cubicBezTo>
                  <a:pt x="977901" y="607484"/>
                  <a:pt x="979489" y="604044"/>
                  <a:pt x="980282" y="601464"/>
                </a:cubicBezTo>
                <a:lnTo>
                  <a:pt x="979806" y="601292"/>
                </a:lnTo>
                <a:close/>
                <a:moveTo>
                  <a:pt x="967582" y="598554"/>
                </a:moveTo>
                <a:lnTo>
                  <a:pt x="970909" y="600717"/>
                </a:lnTo>
                <a:lnTo>
                  <a:pt x="971551" y="600075"/>
                </a:lnTo>
                <a:lnTo>
                  <a:pt x="971551" y="601134"/>
                </a:lnTo>
                <a:lnTo>
                  <a:pt x="971551" y="604044"/>
                </a:lnTo>
                <a:cubicBezTo>
                  <a:pt x="971551" y="604044"/>
                  <a:pt x="971551" y="604044"/>
                  <a:pt x="971551" y="608013"/>
                </a:cubicBezTo>
                <a:cubicBezTo>
                  <a:pt x="971551" y="608013"/>
                  <a:pt x="971551" y="608013"/>
                  <a:pt x="970559" y="608013"/>
                </a:cubicBezTo>
                <a:lnTo>
                  <a:pt x="964275" y="608013"/>
                </a:lnTo>
                <a:lnTo>
                  <a:pt x="966590" y="610791"/>
                </a:lnTo>
                <a:cubicBezTo>
                  <a:pt x="965597" y="612577"/>
                  <a:pt x="963613" y="614363"/>
                  <a:pt x="963613" y="614363"/>
                </a:cubicBezTo>
                <a:cubicBezTo>
                  <a:pt x="957263" y="614363"/>
                  <a:pt x="957263" y="614363"/>
                  <a:pt x="957263" y="614363"/>
                </a:cubicBezTo>
                <a:cubicBezTo>
                  <a:pt x="957263" y="614363"/>
                  <a:pt x="963613" y="614363"/>
                  <a:pt x="963613" y="608013"/>
                </a:cubicBezTo>
                <a:lnTo>
                  <a:pt x="963613" y="607219"/>
                </a:lnTo>
                <a:lnTo>
                  <a:pt x="963974" y="607652"/>
                </a:lnTo>
                <a:lnTo>
                  <a:pt x="964605" y="607021"/>
                </a:lnTo>
                <a:lnTo>
                  <a:pt x="970492" y="601134"/>
                </a:lnTo>
                <a:lnTo>
                  <a:pt x="967582" y="601134"/>
                </a:lnTo>
                <a:cubicBezTo>
                  <a:pt x="967582" y="601134"/>
                  <a:pt x="967582" y="601134"/>
                  <a:pt x="963613" y="601134"/>
                </a:cubicBezTo>
                <a:cubicBezTo>
                  <a:pt x="963613" y="601134"/>
                  <a:pt x="965597" y="599414"/>
                  <a:pt x="967582" y="598554"/>
                </a:cubicBezTo>
                <a:close/>
                <a:moveTo>
                  <a:pt x="990601" y="593725"/>
                </a:moveTo>
                <a:cubicBezTo>
                  <a:pt x="990601" y="593725"/>
                  <a:pt x="984251" y="600075"/>
                  <a:pt x="984251" y="600075"/>
                </a:cubicBezTo>
                <a:cubicBezTo>
                  <a:pt x="984251" y="600075"/>
                  <a:pt x="984251" y="593725"/>
                  <a:pt x="990601" y="593725"/>
                </a:cubicBezTo>
                <a:close/>
                <a:moveTo>
                  <a:pt x="990601" y="593725"/>
                </a:moveTo>
                <a:lnTo>
                  <a:pt x="992189" y="593725"/>
                </a:lnTo>
                <a:lnTo>
                  <a:pt x="992189" y="595313"/>
                </a:lnTo>
                <a:lnTo>
                  <a:pt x="990601" y="595313"/>
                </a:lnTo>
                <a:close/>
                <a:moveTo>
                  <a:pt x="882651" y="593725"/>
                </a:moveTo>
                <a:cubicBezTo>
                  <a:pt x="882651" y="597297"/>
                  <a:pt x="880667" y="599083"/>
                  <a:pt x="878682" y="599976"/>
                </a:cubicBezTo>
                <a:lnTo>
                  <a:pt x="875148" y="600771"/>
                </a:lnTo>
                <a:lnTo>
                  <a:pt x="875136" y="600869"/>
                </a:lnTo>
                <a:lnTo>
                  <a:pt x="874713" y="604249"/>
                </a:lnTo>
                <a:lnTo>
                  <a:pt x="874452" y="606334"/>
                </a:lnTo>
                <a:lnTo>
                  <a:pt x="874357" y="607093"/>
                </a:lnTo>
                <a:cubicBezTo>
                  <a:pt x="873502" y="607093"/>
                  <a:pt x="871793" y="607093"/>
                  <a:pt x="868374" y="607093"/>
                </a:cubicBezTo>
                <a:lnTo>
                  <a:pt x="872725" y="604609"/>
                </a:lnTo>
                <a:lnTo>
                  <a:pt x="874357" y="603678"/>
                </a:lnTo>
                <a:lnTo>
                  <a:pt x="874713" y="602256"/>
                </a:lnTo>
                <a:lnTo>
                  <a:pt x="875060" y="600869"/>
                </a:lnTo>
                <a:lnTo>
                  <a:pt x="875081" y="600786"/>
                </a:lnTo>
                <a:lnTo>
                  <a:pt x="874713" y="600869"/>
                </a:lnTo>
                <a:lnTo>
                  <a:pt x="875161" y="600466"/>
                </a:lnTo>
                <a:lnTo>
                  <a:pt x="875212" y="600263"/>
                </a:lnTo>
                <a:lnTo>
                  <a:pt x="875190" y="600440"/>
                </a:lnTo>
                <a:lnTo>
                  <a:pt x="878682" y="597297"/>
                </a:lnTo>
                <a:cubicBezTo>
                  <a:pt x="880667" y="595511"/>
                  <a:pt x="882651" y="593725"/>
                  <a:pt x="882651" y="593725"/>
                </a:cubicBezTo>
                <a:close/>
                <a:moveTo>
                  <a:pt x="865400" y="589068"/>
                </a:moveTo>
                <a:lnTo>
                  <a:pt x="862807" y="590550"/>
                </a:lnTo>
                <a:lnTo>
                  <a:pt x="862145" y="593196"/>
                </a:lnTo>
                <a:lnTo>
                  <a:pt x="862599" y="593196"/>
                </a:lnTo>
                <a:lnTo>
                  <a:pt x="864959" y="590501"/>
                </a:lnTo>
                <a:lnTo>
                  <a:pt x="865188" y="589756"/>
                </a:lnTo>
                <a:close/>
                <a:moveTo>
                  <a:pt x="977121" y="588266"/>
                </a:moveTo>
                <a:lnTo>
                  <a:pt x="977901" y="593725"/>
                </a:lnTo>
                <a:cubicBezTo>
                  <a:pt x="974726" y="593725"/>
                  <a:pt x="973138" y="593725"/>
                  <a:pt x="972345" y="593725"/>
                </a:cubicBezTo>
                <a:close/>
                <a:moveTo>
                  <a:pt x="977901" y="587375"/>
                </a:moveTo>
                <a:cubicBezTo>
                  <a:pt x="977901" y="587375"/>
                  <a:pt x="984251" y="587375"/>
                  <a:pt x="984251" y="587375"/>
                </a:cubicBezTo>
                <a:cubicBezTo>
                  <a:pt x="984251" y="590815"/>
                  <a:pt x="982664" y="592535"/>
                  <a:pt x="981076" y="594255"/>
                </a:cubicBezTo>
                <a:lnTo>
                  <a:pt x="978110" y="600680"/>
                </a:lnTo>
                <a:lnTo>
                  <a:pt x="979806" y="601292"/>
                </a:lnTo>
                <a:lnTo>
                  <a:pt x="978695" y="601464"/>
                </a:lnTo>
                <a:cubicBezTo>
                  <a:pt x="977901" y="602324"/>
                  <a:pt x="977901" y="604044"/>
                  <a:pt x="977901" y="607484"/>
                </a:cubicBezTo>
                <a:lnTo>
                  <a:pt x="977901" y="607120"/>
                </a:lnTo>
                <a:lnTo>
                  <a:pt x="977901" y="604904"/>
                </a:lnTo>
                <a:lnTo>
                  <a:pt x="977901" y="604574"/>
                </a:lnTo>
                <a:lnTo>
                  <a:pt x="977901" y="604441"/>
                </a:lnTo>
                <a:lnTo>
                  <a:pt x="977901" y="601994"/>
                </a:lnTo>
                <a:lnTo>
                  <a:pt x="977901" y="601464"/>
                </a:lnTo>
                <a:lnTo>
                  <a:pt x="977901" y="601134"/>
                </a:lnTo>
                <a:lnTo>
                  <a:pt x="977437" y="601511"/>
                </a:lnTo>
                <a:lnTo>
                  <a:pt x="974726" y="609898"/>
                </a:lnTo>
                <a:lnTo>
                  <a:pt x="971551" y="614363"/>
                </a:lnTo>
                <a:lnTo>
                  <a:pt x="971551" y="614362"/>
                </a:lnTo>
                <a:lnTo>
                  <a:pt x="974726" y="607219"/>
                </a:lnTo>
                <a:lnTo>
                  <a:pt x="977165" y="601732"/>
                </a:lnTo>
                <a:lnTo>
                  <a:pt x="974726" y="603714"/>
                </a:lnTo>
                <a:cubicBezTo>
                  <a:pt x="973138" y="604574"/>
                  <a:pt x="971551" y="604574"/>
                  <a:pt x="971551" y="601134"/>
                </a:cubicBezTo>
                <a:cubicBezTo>
                  <a:pt x="971551" y="601134"/>
                  <a:pt x="977901" y="601134"/>
                  <a:pt x="977901" y="594255"/>
                </a:cubicBezTo>
                <a:lnTo>
                  <a:pt x="977901" y="595114"/>
                </a:lnTo>
                <a:lnTo>
                  <a:pt x="977901" y="596834"/>
                </a:lnTo>
                <a:lnTo>
                  <a:pt x="977901" y="597694"/>
                </a:lnTo>
                <a:lnTo>
                  <a:pt x="977901" y="598190"/>
                </a:lnTo>
                <a:lnTo>
                  <a:pt x="977901" y="598554"/>
                </a:lnTo>
                <a:lnTo>
                  <a:pt x="977901" y="599414"/>
                </a:lnTo>
                <a:lnTo>
                  <a:pt x="977901" y="600075"/>
                </a:lnTo>
                <a:lnTo>
                  <a:pt x="977901" y="600274"/>
                </a:lnTo>
                <a:lnTo>
                  <a:pt x="977901" y="600604"/>
                </a:lnTo>
                <a:lnTo>
                  <a:pt x="978064" y="600663"/>
                </a:lnTo>
                <a:lnTo>
                  <a:pt x="980282" y="594255"/>
                </a:lnTo>
                <a:cubicBezTo>
                  <a:pt x="981076" y="590815"/>
                  <a:pt x="981076" y="587375"/>
                  <a:pt x="977901" y="587375"/>
                </a:cubicBezTo>
                <a:close/>
                <a:moveTo>
                  <a:pt x="971551" y="587375"/>
                </a:moveTo>
                <a:lnTo>
                  <a:pt x="972344" y="587375"/>
                </a:lnTo>
                <a:lnTo>
                  <a:pt x="974726" y="587375"/>
                </a:lnTo>
                <a:cubicBezTo>
                  <a:pt x="976314" y="587375"/>
                  <a:pt x="977901" y="587375"/>
                  <a:pt x="977901" y="587375"/>
                </a:cubicBezTo>
                <a:lnTo>
                  <a:pt x="977121" y="588266"/>
                </a:lnTo>
                <a:lnTo>
                  <a:pt x="977107" y="588169"/>
                </a:lnTo>
                <a:lnTo>
                  <a:pt x="972476" y="587507"/>
                </a:lnTo>
                <a:lnTo>
                  <a:pt x="973138" y="588169"/>
                </a:lnTo>
                <a:cubicBezTo>
                  <a:pt x="973138" y="588608"/>
                  <a:pt x="972782" y="588963"/>
                  <a:pt x="972344" y="588963"/>
                </a:cubicBezTo>
                <a:lnTo>
                  <a:pt x="971551" y="588170"/>
                </a:lnTo>
                <a:lnTo>
                  <a:pt x="971551" y="593395"/>
                </a:lnTo>
                <a:lnTo>
                  <a:pt x="971551" y="593725"/>
                </a:lnTo>
                <a:cubicBezTo>
                  <a:pt x="971551" y="593725"/>
                  <a:pt x="971551" y="593725"/>
                  <a:pt x="972345" y="593725"/>
                </a:cubicBezTo>
                <a:cubicBezTo>
                  <a:pt x="971551" y="595313"/>
                  <a:pt x="971551" y="596900"/>
                  <a:pt x="971551" y="600075"/>
                </a:cubicBezTo>
                <a:lnTo>
                  <a:pt x="971551" y="596106"/>
                </a:lnTo>
                <a:lnTo>
                  <a:pt x="971551" y="594519"/>
                </a:lnTo>
                <a:lnTo>
                  <a:pt x="971551" y="594254"/>
                </a:lnTo>
                <a:cubicBezTo>
                  <a:pt x="971551" y="594254"/>
                  <a:pt x="971551" y="594254"/>
                  <a:pt x="963613" y="601134"/>
                </a:cubicBezTo>
                <a:cubicBezTo>
                  <a:pt x="963613" y="597694"/>
                  <a:pt x="963613" y="597694"/>
                  <a:pt x="963613" y="599414"/>
                </a:cubicBezTo>
                <a:lnTo>
                  <a:pt x="963613" y="597694"/>
                </a:lnTo>
                <a:cubicBezTo>
                  <a:pt x="963613" y="595974"/>
                  <a:pt x="963613" y="594254"/>
                  <a:pt x="963613" y="594254"/>
                </a:cubicBezTo>
                <a:cubicBezTo>
                  <a:pt x="971551" y="594254"/>
                  <a:pt x="963613" y="594254"/>
                  <a:pt x="971551" y="587375"/>
                </a:cubicBezTo>
                <a:lnTo>
                  <a:pt x="971551" y="587376"/>
                </a:lnTo>
                <a:lnTo>
                  <a:pt x="971551" y="588168"/>
                </a:lnTo>
                <a:lnTo>
                  <a:pt x="972245" y="587474"/>
                </a:lnTo>
                <a:close/>
                <a:moveTo>
                  <a:pt x="984251" y="580496"/>
                </a:moveTo>
                <a:cubicBezTo>
                  <a:pt x="984251" y="580496"/>
                  <a:pt x="984251" y="587375"/>
                  <a:pt x="977901" y="587375"/>
                </a:cubicBezTo>
                <a:cubicBezTo>
                  <a:pt x="984251" y="587375"/>
                  <a:pt x="984251" y="573617"/>
                  <a:pt x="984251" y="580496"/>
                </a:cubicBezTo>
                <a:close/>
                <a:moveTo>
                  <a:pt x="990601" y="579437"/>
                </a:moveTo>
                <a:cubicBezTo>
                  <a:pt x="984251" y="586581"/>
                  <a:pt x="984251" y="593725"/>
                  <a:pt x="984251" y="593725"/>
                </a:cubicBezTo>
                <a:cubicBezTo>
                  <a:pt x="984251" y="579437"/>
                  <a:pt x="984251" y="586581"/>
                  <a:pt x="990601" y="579437"/>
                </a:cubicBezTo>
                <a:close/>
                <a:moveTo>
                  <a:pt x="868363" y="579437"/>
                </a:moveTo>
                <a:cubicBezTo>
                  <a:pt x="868363" y="582877"/>
                  <a:pt x="868363" y="582877"/>
                  <a:pt x="868363" y="582877"/>
                </a:cubicBezTo>
                <a:cubicBezTo>
                  <a:pt x="868363" y="584597"/>
                  <a:pt x="868363" y="586316"/>
                  <a:pt x="868363" y="586316"/>
                </a:cubicBezTo>
                <a:lnTo>
                  <a:pt x="868363" y="586614"/>
                </a:lnTo>
                <a:lnTo>
                  <a:pt x="868374" y="586602"/>
                </a:lnTo>
                <a:cubicBezTo>
                  <a:pt x="868374" y="584894"/>
                  <a:pt x="868374" y="583186"/>
                  <a:pt x="868374" y="579771"/>
                </a:cubicBezTo>
                <a:cubicBezTo>
                  <a:pt x="868374" y="579771"/>
                  <a:pt x="868374" y="579771"/>
                  <a:pt x="869229" y="579771"/>
                </a:cubicBezTo>
                <a:lnTo>
                  <a:pt x="872648" y="579771"/>
                </a:lnTo>
                <a:lnTo>
                  <a:pt x="875212" y="579771"/>
                </a:lnTo>
                <a:cubicBezTo>
                  <a:pt x="868374" y="586602"/>
                  <a:pt x="875212" y="586602"/>
                  <a:pt x="868374" y="593432"/>
                </a:cubicBezTo>
                <a:cubicBezTo>
                  <a:pt x="868374" y="593432"/>
                  <a:pt x="866665" y="593432"/>
                  <a:pt x="864955" y="593432"/>
                </a:cubicBezTo>
                <a:lnTo>
                  <a:pt x="864057" y="593432"/>
                </a:lnTo>
                <a:lnTo>
                  <a:pt x="862141" y="599659"/>
                </a:lnTo>
                <a:lnTo>
                  <a:pt x="862392" y="599409"/>
                </a:lnTo>
                <a:cubicBezTo>
                  <a:pt x="863246" y="598555"/>
                  <a:pt x="864955" y="596847"/>
                  <a:pt x="868374" y="593432"/>
                </a:cubicBezTo>
                <a:cubicBezTo>
                  <a:pt x="871793" y="593432"/>
                  <a:pt x="873502" y="591724"/>
                  <a:pt x="874357" y="590871"/>
                </a:cubicBezTo>
                <a:lnTo>
                  <a:pt x="874713" y="591937"/>
                </a:lnTo>
                <a:lnTo>
                  <a:pt x="875212" y="593432"/>
                </a:lnTo>
                <a:cubicBezTo>
                  <a:pt x="875212" y="593432"/>
                  <a:pt x="875212" y="600263"/>
                  <a:pt x="868374" y="600263"/>
                </a:cubicBezTo>
                <a:lnTo>
                  <a:pt x="872648" y="600263"/>
                </a:lnTo>
                <a:lnTo>
                  <a:pt x="874357" y="600263"/>
                </a:lnTo>
                <a:lnTo>
                  <a:pt x="875212" y="600263"/>
                </a:lnTo>
                <a:cubicBezTo>
                  <a:pt x="875212" y="600263"/>
                  <a:pt x="868374" y="607093"/>
                  <a:pt x="868374" y="607093"/>
                </a:cubicBezTo>
                <a:cubicBezTo>
                  <a:pt x="868374" y="607093"/>
                  <a:pt x="868374" y="607093"/>
                  <a:pt x="868374" y="607947"/>
                </a:cubicBezTo>
                <a:lnTo>
                  <a:pt x="868374" y="609655"/>
                </a:lnTo>
                <a:lnTo>
                  <a:pt x="868374" y="610508"/>
                </a:lnTo>
                <a:lnTo>
                  <a:pt x="868374" y="613070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68374" y="613924"/>
                  <a:pt x="868374" y="613924"/>
                  <a:pt x="868374" y="614777"/>
                </a:cubicBezTo>
                <a:lnTo>
                  <a:pt x="868374" y="617339"/>
                </a:lnTo>
                <a:lnTo>
                  <a:pt x="868374" y="619900"/>
                </a:lnTo>
                <a:lnTo>
                  <a:pt x="868374" y="620754"/>
                </a:lnTo>
                <a:cubicBezTo>
                  <a:pt x="868374" y="620754"/>
                  <a:pt x="868374" y="620754"/>
                  <a:pt x="875212" y="613924"/>
                </a:cubicBezTo>
                <a:cubicBezTo>
                  <a:pt x="875212" y="613924"/>
                  <a:pt x="875212" y="615631"/>
                  <a:pt x="875212" y="616485"/>
                </a:cubicBezTo>
                <a:lnTo>
                  <a:pt x="875212" y="617339"/>
                </a:lnTo>
                <a:lnTo>
                  <a:pt x="875212" y="619900"/>
                </a:lnTo>
                <a:cubicBezTo>
                  <a:pt x="875212" y="620754"/>
                  <a:pt x="875212" y="620754"/>
                  <a:pt x="875212" y="620754"/>
                </a:cubicBezTo>
                <a:lnTo>
                  <a:pt x="874713" y="621039"/>
                </a:lnTo>
                <a:lnTo>
                  <a:pt x="874713" y="624682"/>
                </a:lnTo>
                <a:cubicBezTo>
                  <a:pt x="874713" y="626667"/>
                  <a:pt x="874713" y="628651"/>
                  <a:pt x="874713" y="628651"/>
                </a:cubicBezTo>
                <a:cubicBezTo>
                  <a:pt x="874713" y="628651"/>
                  <a:pt x="868363" y="628651"/>
                  <a:pt x="868363" y="628651"/>
                </a:cubicBezTo>
                <a:cubicBezTo>
                  <a:pt x="868363" y="628651"/>
                  <a:pt x="869951" y="628651"/>
                  <a:pt x="871538" y="627659"/>
                </a:cubicBezTo>
                <a:lnTo>
                  <a:pt x="874512" y="621154"/>
                </a:lnTo>
                <a:lnTo>
                  <a:pt x="869229" y="624169"/>
                </a:lnTo>
                <a:cubicBezTo>
                  <a:pt x="868374" y="625877"/>
                  <a:pt x="868374" y="627584"/>
                  <a:pt x="868374" y="627584"/>
                </a:cubicBezTo>
                <a:cubicBezTo>
                  <a:pt x="868374" y="634415"/>
                  <a:pt x="861537" y="627584"/>
                  <a:pt x="861537" y="634415"/>
                </a:cubicBezTo>
                <a:cubicBezTo>
                  <a:pt x="861537" y="634415"/>
                  <a:pt x="861537" y="627584"/>
                  <a:pt x="861537" y="627584"/>
                </a:cubicBezTo>
                <a:cubicBezTo>
                  <a:pt x="861537" y="627584"/>
                  <a:pt x="859828" y="627584"/>
                  <a:pt x="858118" y="628438"/>
                </a:cubicBezTo>
                <a:lnTo>
                  <a:pt x="857434" y="629633"/>
                </a:lnTo>
                <a:lnTo>
                  <a:pt x="854699" y="627584"/>
                </a:lnTo>
                <a:lnTo>
                  <a:pt x="856044" y="623889"/>
                </a:lnTo>
                <a:lnTo>
                  <a:pt x="857322" y="620380"/>
                </a:lnTo>
                <a:lnTo>
                  <a:pt x="860343" y="619949"/>
                </a:lnTo>
                <a:lnTo>
                  <a:pt x="857992" y="618874"/>
                </a:lnTo>
                <a:lnTo>
                  <a:pt x="857838" y="618962"/>
                </a:lnTo>
                <a:lnTo>
                  <a:pt x="857888" y="618826"/>
                </a:lnTo>
                <a:lnTo>
                  <a:pt x="855067" y="617537"/>
                </a:lnTo>
                <a:cubicBezTo>
                  <a:pt x="854075" y="615950"/>
                  <a:pt x="854075" y="614362"/>
                  <a:pt x="854075" y="614362"/>
                </a:cubicBezTo>
                <a:lnTo>
                  <a:pt x="854077" y="614362"/>
                </a:lnTo>
                <a:lnTo>
                  <a:pt x="861022" y="608807"/>
                </a:lnTo>
                <a:lnTo>
                  <a:pt x="861537" y="608395"/>
                </a:lnTo>
                <a:lnTo>
                  <a:pt x="861537" y="608013"/>
                </a:lnTo>
                <a:lnTo>
                  <a:pt x="861537" y="607947"/>
                </a:lnTo>
                <a:lnTo>
                  <a:pt x="861537" y="607093"/>
                </a:lnTo>
                <a:lnTo>
                  <a:pt x="861537" y="601116"/>
                </a:lnTo>
                <a:cubicBezTo>
                  <a:pt x="861537" y="600263"/>
                  <a:pt x="861537" y="600263"/>
                  <a:pt x="861537" y="600263"/>
                </a:cubicBezTo>
                <a:lnTo>
                  <a:pt x="861833" y="599967"/>
                </a:lnTo>
                <a:lnTo>
                  <a:pt x="862013" y="599787"/>
                </a:lnTo>
                <a:lnTo>
                  <a:pt x="862013" y="596460"/>
                </a:lnTo>
                <a:lnTo>
                  <a:pt x="861592" y="599822"/>
                </a:lnTo>
                <a:lnTo>
                  <a:pt x="861537" y="600263"/>
                </a:lnTo>
                <a:lnTo>
                  <a:pt x="861537" y="599789"/>
                </a:lnTo>
                <a:lnTo>
                  <a:pt x="861537" y="596847"/>
                </a:lnTo>
                <a:cubicBezTo>
                  <a:pt x="861537" y="595140"/>
                  <a:pt x="861537" y="593432"/>
                  <a:pt x="861537" y="593432"/>
                </a:cubicBezTo>
                <a:lnTo>
                  <a:pt x="862013" y="593432"/>
                </a:lnTo>
                <a:lnTo>
                  <a:pt x="862013" y="593196"/>
                </a:lnTo>
                <a:lnTo>
                  <a:pt x="862089" y="593196"/>
                </a:lnTo>
                <a:lnTo>
                  <a:pt x="862807" y="588169"/>
                </a:lnTo>
                <a:lnTo>
                  <a:pt x="865808" y="587740"/>
                </a:lnTo>
                <a:close/>
                <a:moveTo>
                  <a:pt x="984251" y="573617"/>
                </a:moveTo>
                <a:cubicBezTo>
                  <a:pt x="984251" y="580496"/>
                  <a:pt x="984251" y="580496"/>
                  <a:pt x="977901" y="580496"/>
                </a:cubicBezTo>
                <a:cubicBezTo>
                  <a:pt x="984251" y="580496"/>
                  <a:pt x="984251" y="573617"/>
                  <a:pt x="984251" y="573617"/>
                </a:cubicBezTo>
                <a:close/>
                <a:moveTo>
                  <a:pt x="977901" y="573616"/>
                </a:moveTo>
                <a:cubicBezTo>
                  <a:pt x="977901" y="573616"/>
                  <a:pt x="977901" y="580496"/>
                  <a:pt x="971551" y="580496"/>
                </a:cubicBezTo>
                <a:cubicBezTo>
                  <a:pt x="977901" y="573616"/>
                  <a:pt x="977901" y="573616"/>
                  <a:pt x="977901" y="573616"/>
                </a:cubicBezTo>
                <a:close/>
                <a:moveTo>
                  <a:pt x="0" y="573088"/>
                </a:moveTo>
                <a:cubicBezTo>
                  <a:pt x="6350" y="573088"/>
                  <a:pt x="6350" y="573088"/>
                  <a:pt x="6350" y="573088"/>
                </a:cubicBezTo>
                <a:lnTo>
                  <a:pt x="6350" y="573882"/>
                </a:lnTo>
                <a:lnTo>
                  <a:pt x="6350" y="575469"/>
                </a:lnTo>
                <a:lnTo>
                  <a:pt x="6350" y="576263"/>
                </a:lnTo>
                <a:cubicBezTo>
                  <a:pt x="6350" y="576263"/>
                  <a:pt x="6350" y="576263"/>
                  <a:pt x="6350" y="579438"/>
                </a:cubicBezTo>
                <a:cubicBezTo>
                  <a:pt x="6350" y="579438"/>
                  <a:pt x="6350" y="573088"/>
                  <a:pt x="0" y="573088"/>
                </a:cubicBezTo>
                <a:close/>
                <a:moveTo>
                  <a:pt x="990601" y="573087"/>
                </a:moveTo>
                <a:lnTo>
                  <a:pt x="991593" y="578643"/>
                </a:lnTo>
                <a:cubicBezTo>
                  <a:pt x="992586" y="579437"/>
                  <a:pt x="994570" y="579437"/>
                  <a:pt x="998539" y="579437"/>
                </a:cubicBezTo>
                <a:cubicBezTo>
                  <a:pt x="998539" y="579437"/>
                  <a:pt x="998539" y="579437"/>
                  <a:pt x="990601" y="579437"/>
                </a:cubicBezTo>
                <a:cubicBezTo>
                  <a:pt x="990601" y="579437"/>
                  <a:pt x="990601" y="579437"/>
                  <a:pt x="990601" y="578643"/>
                </a:cubicBezTo>
                <a:lnTo>
                  <a:pt x="990601" y="573881"/>
                </a:lnTo>
                <a:close/>
                <a:moveTo>
                  <a:pt x="205128" y="572941"/>
                </a:moveTo>
                <a:cubicBezTo>
                  <a:pt x="205128" y="572941"/>
                  <a:pt x="211965" y="572941"/>
                  <a:pt x="211965" y="572941"/>
                </a:cubicBezTo>
                <a:lnTo>
                  <a:pt x="211965" y="573795"/>
                </a:lnTo>
                <a:lnTo>
                  <a:pt x="211965" y="575502"/>
                </a:lnTo>
                <a:lnTo>
                  <a:pt x="211965" y="576356"/>
                </a:lnTo>
                <a:lnTo>
                  <a:pt x="211965" y="578917"/>
                </a:lnTo>
                <a:cubicBezTo>
                  <a:pt x="211965" y="579771"/>
                  <a:pt x="211965" y="579771"/>
                  <a:pt x="211965" y="579771"/>
                </a:cubicBezTo>
                <a:cubicBezTo>
                  <a:pt x="205128" y="572941"/>
                  <a:pt x="211965" y="579771"/>
                  <a:pt x="205128" y="579771"/>
                </a:cubicBezTo>
                <a:cubicBezTo>
                  <a:pt x="205128" y="572941"/>
                  <a:pt x="211965" y="572941"/>
                  <a:pt x="205128" y="572941"/>
                </a:cubicBezTo>
                <a:close/>
                <a:moveTo>
                  <a:pt x="217171" y="571182"/>
                </a:moveTo>
                <a:lnTo>
                  <a:pt x="219075" y="573086"/>
                </a:lnTo>
                <a:lnTo>
                  <a:pt x="219076" y="573087"/>
                </a:lnTo>
                <a:lnTo>
                  <a:pt x="219075" y="573087"/>
                </a:lnTo>
                <a:lnTo>
                  <a:pt x="213520" y="573087"/>
                </a:lnTo>
                <a:cubicBezTo>
                  <a:pt x="212726" y="573087"/>
                  <a:pt x="212726" y="573087"/>
                  <a:pt x="212726" y="573087"/>
                </a:cubicBezTo>
                <a:close/>
                <a:moveTo>
                  <a:pt x="984251" y="566738"/>
                </a:moveTo>
                <a:lnTo>
                  <a:pt x="984251" y="566738"/>
                </a:lnTo>
                <a:lnTo>
                  <a:pt x="984251" y="567598"/>
                </a:lnTo>
                <a:lnTo>
                  <a:pt x="984251" y="569317"/>
                </a:lnTo>
                <a:lnTo>
                  <a:pt x="984251" y="570177"/>
                </a:lnTo>
                <a:lnTo>
                  <a:pt x="984251" y="572757"/>
                </a:lnTo>
                <a:lnTo>
                  <a:pt x="984251" y="573617"/>
                </a:lnTo>
                <a:cubicBezTo>
                  <a:pt x="977901" y="580496"/>
                  <a:pt x="977901" y="580496"/>
                  <a:pt x="977901" y="580496"/>
                </a:cubicBezTo>
                <a:lnTo>
                  <a:pt x="977901" y="580496"/>
                </a:lnTo>
                <a:lnTo>
                  <a:pt x="977901" y="577056"/>
                </a:lnTo>
                <a:lnTo>
                  <a:pt x="977901" y="574477"/>
                </a:lnTo>
                <a:cubicBezTo>
                  <a:pt x="977901" y="573617"/>
                  <a:pt x="977901" y="573617"/>
                  <a:pt x="977901" y="573617"/>
                </a:cubicBezTo>
                <a:cubicBezTo>
                  <a:pt x="984251" y="566738"/>
                  <a:pt x="984251" y="566738"/>
                  <a:pt x="984251" y="566738"/>
                </a:cubicBezTo>
                <a:close/>
                <a:moveTo>
                  <a:pt x="212726" y="566737"/>
                </a:moveTo>
                <a:cubicBezTo>
                  <a:pt x="215901" y="569912"/>
                  <a:pt x="217489" y="569912"/>
                  <a:pt x="218282" y="569118"/>
                </a:cubicBezTo>
                <a:lnTo>
                  <a:pt x="219075" y="566741"/>
                </a:lnTo>
                <a:lnTo>
                  <a:pt x="219076" y="566738"/>
                </a:lnTo>
                <a:lnTo>
                  <a:pt x="219076" y="566738"/>
                </a:lnTo>
                <a:lnTo>
                  <a:pt x="219076" y="567531"/>
                </a:lnTo>
                <a:cubicBezTo>
                  <a:pt x="219076" y="568325"/>
                  <a:pt x="219076" y="569912"/>
                  <a:pt x="219076" y="573087"/>
                </a:cubicBezTo>
                <a:lnTo>
                  <a:pt x="219075" y="573084"/>
                </a:lnTo>
                <a:lnTo>
                  <a:pt x="218282" y="570706"/>
                </a:lnTo>
                <a:lnTo>
                  <a:pt x="217171" y="571182"/>
                </a:lnTo>
                <a:lnTo>
                  <a:pt x="215901" y="569912"/>
                </a:lnTo>
                <a:cubicBezTo>
                  <a:pt x="214314" y="568325"/>
                  <a:pt x="212726" y="566737"/>
                  <a:pt x="212726" y="566737"/>
                </a:cubicBezTo>
                <a:close/>
                <a:moveTo>
                  <a:pt x="3175" y="564357"/>
                </a:moveTo>
                <a:cubicBezTo>
                  <a:pt x="4763" y="565151"/>
                  <a:pt x="6350" y="566738"/>
                  <a:pt x="6350" y="566738"/>
                </a:cubicBezTo>
                <a:cubicBezTo>
                  <a:pt x="6350" y="566738"/>
                  <a:pt x="6350" y="566738"/>
                  <a:pt x="6350" y="573088"/>
                </a:cubicBezTo>
                <a:cubicBezTo>
                  <a:pt x="6350" y="573088"/>
                  <a:pt x="6350" y="566738"/>
                  <a:pt x="0" y="566738"/>
                </a:cubicBezTo>
                <a:cubicBezTo>
                  <a:pt x="0" y="563563"/>
                  <a:pt x="1588" y="563563"/>
                  <a:pt x="3175" y="564357"/>
                </a:cubicBezTo>
                <a:close/>
                <a:moveTo>
                  <a:pt x="215637" y="564134"/>
                </a:moveTo>
                <a:lnTo>
                  <a:pt x="219076" y="566738"/>
                </a:lnTo>
                <a:lnTo>
                  <a:pt x="219076" y="566738"/>
                </a:lnTo>
                <a:lnTo>
                  <a:pt x="215172" y="564486"/>
                </a:lnTo>
                <a:close/>
                <a:moveTo>
                  <a:pt x="998539" y="560387"/>
                </a:moveTo>
                <a:cubicBezTo>
                  <a:pt x="998539" y="560387"/>
                  <a:pt x="990601" y="566737"/>
                  <a:pt x="990601" y="566737"/>
                </a:cubicBezTo>
                <a:cubicBezTo>
                  <a:pt x="990601" y="566737"/>
                  <a:pt x="990601" y="560387"/>
                  <a:pt x="998539" y="560387"/>
                </a:cubicBezTo>
                <a:close/>
                <a:moveTo>
                  <a:pt x="984251" y="559859"/>
                </a:moveTo>
                <a:cubicBezTo>
                  <a:pt x="984251" y="559859"/>
                  <a:pt x="977901" y="566738"/>
                  <a:pt x="984251" y="566738"/>
                </a:cubicBezTo>
                <a:cubicBezTo>
                  <a:pt x="984251" y="566738"/>
                  <a:pt x="977901" y="573617"/>
                  <a:pt x="977901" y="573617"/>
                </a:cubicBezTo>
                <a:lnTo>
                  <a:pt x="977901" y="573616"/>
                </a:lnTo>
                <a:lnTo>
                  <a:pt x="977901" y="572757"/>
                </a:lnTo>
                <a:lnTo>
                  <a:pt x="977901" y="570177"/>
                </a:lnTo>
                <a:lnTo>
                  <a:pt x="977901" y="570177"/>
                </a:lnTo>
                <a:lnTo>
                  <a:pt x="977901" y="566738"/>
                </a:lnTo>
                <a:cubicBezTo>
                  <a:pt x="977901" y="566738"/>
                  <a:pt x="984251" y="559859"/>
                  <a:pt x="984251" y="559859"/>
                </a:cubicBezTo>
                <a:close/>
                <a:moveTo>
                  <a:pt x="984251" y="559594"/>
                </a:moveTo>
                <a:cubicBezTo>
                  <a:pt x="984251" y="559594"/>
                  <a:pt x="984251" y="559594"/>
                  <a:pt x="990601" y="559594"/>
                </a:cubicBezTo>
                <a:cubicBezTo>
                  <a:pt x="990601" y="566738"/>
                  <a:pt x="984251" y="559594"/>
                  <a:pt x="984251" y="559594"/>
                </a:cubicBezTo>
                <a:close/>
                <a:moveTo>
                  <a:pt x="207381" y="557709"/>
                </a:moveTo>
                <a:lnTo>
                  <a:pt x="207897" y="558925"/>
                </a:lnTo>
                <a:cubicBezTo>
                  <a:pt x="207037" y="559793"/>
                  <a:pt x="205317" y="559793"/>
                  <a:pt x="205317" y="559793"/>
                </a:cubicBezTo>
                <a:close/>
                <a:moveTo>
                  <a:pt x="198438" y="553244"/>
                </a:moveTo>
                <a:lnTo>
                  <a:pt x="199118" y="558602"/>
                </a:lnTo>
                <a:lnTo>
                  <a:pt x="198438" y="560388"/>
                </a:lnTo>
                <a:lnTo>
                  <a:pt x="198438" y="560387"/>
                </a:lnTo>
                <a:lnTo>
                  <a:pt x="198438" y="556816"/>
                </a:lnTo>
                <a:lnTo>
                  <a:pt x="198438" y="554137"/>
                </a:lnTo>
                <a:cubicBezTo>
                  <a:pt x="198438" y="553244"/>
                  <a:pt x="198438" y="553244"/>
                  <a:pt x="198438" y="553244"/>
                </a:cubicBezTo>
                <a:close/>
                <a:moveTo>
                  <a:pt x="987426" y="550565"/>
                </a:moveTo>
                <a:lnTo>
                  <a:pt x="990319" y="553006"/>
                </a:lnTo>
                <a:lnTo>
                  <a:pt x="990601" y="552450"/>
                </a:lnTo>
                <a:lnTo>
                  <a:pt x="990510" y="553167"/>
                </a:lnTo>
                <a:lnTo>
                  <a:pt x="990601" y="553244"/>
                </a:lnTo>
                <a:lnTo>
                  <a:pt x="990500" y="553244"/>
                </a:lnTo>
                <a:lnTo>
                  <a:pt x="989807" y="558701"/>
                </a:lnTo>
                <a:cubicBezTo>
                  <a:pt x="989014" y="559594"/>
                  <a:pt x="987426" y="559594"/>
                  <a:pt x="984251" y="559594"/>
                </a:cubicBezTo>
                <a:cubicBezTo>
                  <a:pt x="984251" y="559594"/>
                  <a:pt x="985839" y="559594"/>
                  <a:pt x="987426" y="558701"/>
                </a:cubicBezTo>
                <a:lnTo>
                  <a:pt x="990198" y="553244"/>
                </a:lnTo>
                <a:lnTo>
                  <a:pt x="987426" y="553244"/>
                </a:lnTo>
                <a:cubicBezTo>
                  <a:pt x="985839" y="553244"/>
                  <a:pt x="984251" y="553244"/>
                  <a:pt x="984251" y="553244"/>
                </a:cubicBezTo>
                <a:cubicBezTo>
                  <a:pt x="984251" y="553244"/>
                  <a:pt x="985839" y="551458"/>
                  <a:pt x="987426" y="550565"/>
                </a:cubicBezTo>
                <a:close/>
                <a:moveTo>
                  <a:pt x="984251" y="546100"/>
                </a:moveTo>
                <a:cubicBezTo>
                  <a:pt x="984251" y="546100"/>
                  <a:pt x="984251" y="547820"/>
                  <a:pt x="984251" y="549540"/>
                </a:cubicBezTo>
                <a:lnTo>
                  <a:pt x="984251" y="552119"/>
                </a:lnTo>
                <a:lnTo>
                  <a:pt x="984251" y="552450"/>
                </a:lnTo>
                <a:lnTo>
                  <a:pt x="984251" y="552979"/>
                </a:lnTo>
                <a:cubicBezTo>
                  <a:pt x="984251" y="559859"/>
                  <a:pt x="984251" y="559859"/>
                  <a:pt x="977901" y="566738"/>
                </a:cubicBezTo>
                <a:lnTo>
                  <a:pt x="977901" y="566737"/>
                </a:lnTo>
                <a:lnTo>
                  <a:pt x="977901" y="566209"/>
                </a:lnTo>
                <a:cubicBezTo>
                  <a:pt x="977901" y="562769"/>
                  <a:pt x="976314" y="564489"/>
                  <a:pt x="974726" y="567069"/>
                </a:cubicBezTo>
                <a:lnTo>
                  <a:pt x="971552" y="573086"/>
                </a:lnTo>
                <a:lnTo>
                  <a:pt x="971551" y="573088"/>
                </a:lnTo>
                <a:lnTo>
                  <a:pt x="971551" y="573087"/>
                </a:lnTo>
                <a:lnTo>
                  <a:pt x="971551" y="572228"/>
                </a:lnTo>
                <a:lnTo>
                  <a:pt x="971551" y="566738"/>
                </a:lnTo>
                <a:lnTo>
                  <a:pt x="971551" y="566209"/>
                </a:lnTo>
                <a:cubicBezTo>
                  <a:pt x="977901" y="566209"/>
                  <a:pt x="977901" y="559329"/>
                  <a:pt x="977901" y="552450"/>
                </a:cubicBezTo>
                <a:cubicBezTo>
                  <a:pt x="977901" y="552450"/>
                  <a:pt x="977901" y="559329"/>
                  <a:pt x="977901" y="559329"/>
                </a:cubicBezTo>
                <a:lnTo>
                  <a:pt x="977901" y="559859"/>
                </a:lnTo>
                <a:cubicBezTo>
                  <a:pt x="984251" y="559859"/>
                  <a:pt x="984251" y="552979"/>
                  <a:pt x="984251" y="546100"/>
                </a:cubicBezTo>
                <a:close/>
                <a:moveTo>
                  <a:pt x="198438" y="539750"/>
                </a:moveTo>
                <a:lnTo>
                  <a:pt x="200026" y="539750"/>
                </a:lnTo>
                <a:lnTo>
                  <a:pt x="200026" y="541338"/>
                </a:lnTo>
                <a:lnTo>
                  <a:pt x="198438" y="541338"/>
                </a:lnTo>
                <a:lnTo>
                  <a:pt x="198438" y="540544"/>
                </a:lnTo>
                <a:close/>
                <a:moveTo>
                  <a:pt x="6838" y="531958"/>
                </a:moveTo>
                <a:cubicBezTo>
                  <a:pt x="6838" y="531958"/>
                  <a:pt x="0" y="538789"/>
                  <a:pt x="0" y="545619"/>
                </a:cubicBezTo>
                <a:cubicBezTo>
                  <a:pt x="0" y="538789"/>
                  <a:pt x="0" y="531958"/>
                  <a:pt x="6838" y="531958"/>
                </a:cubicBezTo>
                <a:close/>
                <a:moveTo>
                  <a:pt x="0" y="525128"/>
                </a:moveTo>
                <a:lnTo>
                  <a:pt x="2218" y="529005"/>
                </a:lnTo>
                <a:lnTo>
                  <a:pt x="0" y="531958"/>
                </a:lnTo>
                <a:cubicBezTo>
                  <a:pt x="0" y="531958"/>
                  <a:pt x="0" y="531958"/>
                  <a:pt x="0" y="525128"/>
                </a:cubicBezTo>
                <a:close/>
                <a:moveTo>
                  <a:pt x="205317" y="525066"/>
                </a:moveTo>
                <a:cubicBezTo>
                  <a:pt x="205317" y="525066"/>
                  <a:pt x="205317" y="525066"/>
                  <a:pt x="206177" y="525066"/>
                </a:cubicBezTo>
                <a:lnTo>
                  <a:pt x="211667" y="525066"/>
                </a:lnTo>
                <a:lnTo>
                  <a:pt x="212197" y="525066"/>
                </a:lnTo>
                <a:cubicBezTo>
                  <a:pt x="212197" y="525066"/>
                  <a:pt x="212197" y="525066"/>
                  <a:pt x="212197" y="525934"/>
                </a:cubicBezTo>
                <a:lnTo>
                  <a:pt x="212197" y="528539"/>
                </a:lnTo>
                <a:lnTo>
                  <a:pt x="212197" y="531143"/>
                </a:lnTo>
                <a:lnTo>
                  <a:pt x="212197" y="532011"/>
                </a:lnTo>
                <a:cubicBezTo>
                  <a:pt x="215637" y="532011"/>
                  <a:pt x="217356" y="533748"/>
                  <a:pt x="218216" y="534616"/>
                </a:cubicBezTo>
                <a:lnTo>
                  <a:pt x="219075" y="532014"/>
                </a:lnTo>
                <a:lnTo>
                  <a:pt x="219076" y="532011"/>
                </a:lnTo>
                <a:cubicBezTo>
                  <a:pt x="219076" y="532011"/>
                  <a:pt x="219076" y="538957"/>
                  <a:pt x="219076" y="538957"/>
                </a:cubicBezTo>
                <a:cubicBezTo>
                  <a:pt x="219076" y="538957"/>
                  <a:pt x="219076" y="540693"/>
                  <a:pt x="219076" y="543297"/>
                </a:cubicBezTo>
                <a:lnTo>
                  <a:pt x="219076" y="545902"/>
                </a:lnTo>
                <a:lnTo>
                  <a:pt x="219075" y="545903"/>
                </a:lnTo>
                <a:lnTo>
                  <a:pt x="216496" y="549375"/>
                </a:lnTo>
                <a:lnTo>
                  <a:pt x="219075" y="552846"/>
                </a:lnTo>
                <a:lnTo>
                  <a:pt x="219076" y="552847"/>
                </a:lnTo>
                <a:lnTo>
                  <a:pt x="219075" y="552848"/>
                </a:lnTo>
                <a:lnTo>
                  <a:pt x="215637" y="556320"/>
                </a:lnTo>
                <a:cubicBezTo>
                  <a:pt x="215637" y="558056"/>
                  <a:pt x="215637" y="559793"/>
                  <a:pt x="212197" y="559793"/>
                </a:cubicBezTo>
                <a:cubicBezTo>
                  <a:pt x="212197" y="556320"/>
                  <a:pt x="212197" y="556320"/>
                  <a:pt x="212197" y="556320"/>
                </a:cubicBezTo>
                <a:lnTo>
                  <a:pt x="212197" y="555452"/>
                </a:lnTo>
                <a:cubicBezTo>
                  <a:pt x="212197" y="556320"/>
                  <a:pt x="212197" y="556320"/>
                  <a:pt x="212197" y="552847"/>
                </a:cubicBezTo>
                <a:cubicBezTo>
                  <a:pt x="208757" y="552847"/>
                  <a:pt x="208757" y="554584"/>
                  <a:pt x="208757" y="556320"/>
                </a:cubicBezTo>
                <a:lnTo>
                  <a:pt x="207381" y="557709"/>
                </a:lnTo>
                <a:lnTo>
                  <a:pt x="205317" y="552847"/>
                </a:lnTo>
                <a:cubicBezTo>
                  <a:pt x="205317" y="552847"/>
                  <a:pt x="205317" y="551111"/>
                  <a:pt x="204457" y="549375"/>
                </a:cubicBezTo>
                <a:lnTo>
                  <a:pt x="198781" y="546100"/>
                </a:lnTo>
                <a:lnTo>
                  <a:pt x="198438" y="545902"/>
                </a:lnTo>
                <a:cubicBezTo>
                  <a:pt x="198438" y="545902"/>
                  <a:pt x="205317" y="545902"/>
                  <a:pt x="205317" y="538957"/>
                </a:cubicBezTo>
                <a:cubicBezTo>
                  <a:pt x="205317" y="538957"/>
                  <a:pt x="205317" y="538957"/>
                  <a:pt x="205317" y="538088"/>
                </a:cubicBezTo>
                <a:lnTo>
                  <a:pt x="205317" y="535484"/>
                </a:lnTo>
                <a:lnTo>
                  <a:pt x="205317" y="534616"/>
                </a:lnTo>
                <a:cubicBezTo>
                  <a:pt x="205317" y="535484"/>
                  <a:pt x="205317" y="535484"/>
                  <a:pt x="205317" y="532011"/>
                </a:cubicBezTo>
                <a:cubicBezTo>
                  <a:pt x="205317" y="532011"/>
                  <a:pt x="205317" y="532011"/>
                  <a:pt x="205317" y="531143"/>
                </a:cubicBezTo>
                <a:lnTo>
                  <a:pt x="205317" y="525934"/>
                </a:lnTo>
                <a:cubicBezTo>
                  <a:pt x="205317" y="525066"/>
                  <a:pt x="205317" y="525066"/>
                  <a:pt x="205317" y="525066"/>
                </a:cubicBezTo>
                <a:close/>
                <a:moveTo>
                  <a:pt x="212725" y="519112"/>
                </a:moveTo>
                <a:cubicBezTo>
                  <a:pt x="212725" y="519112"/>
                  <a:pt x="212725" y="525462"/>
                  <a:pt x="219075" y="519112"/>
                </a:cubicBezTo>
                <a:lnTo>
                  <a:pt x="219075" y="519113"/>
                </a:lnTo>
                <a:lnTo>
                  <a:pt x="219075" y="519906"/>
                </a:lnTo>
                <a:lnTo>
                  <a:pt x="219075" y="522288"/>
                </a:lnTo>
                <a:lnTo>
                  <a:pt x="219075" y="524669"/>
                </a:lnTo>
                <a:lnTo>
                  <a:pt x="219075" y="525462"/>
                </a:lnTo>
                <a:cubicBezTo>
                  <a:pt x="212725" y="531812"/>
                  <a:pt x="212725" y="525462"/>
                  <a:pt x="212725" y="519112"/>
                </a:cubicBezTo>
                <a:close/>
                <a:moveTo>
                  <a:pt x="198438" y="518795"/>
                </a:moveTo>
                <a:cubicBezTo>
                  <a:pt x="198438" y="525780"/>
                  <a:pt x="204788" y="525780"/>
                  <a:pt x="204788" y="518795"/>
                </a:cubicBezTo>
                <a:cubicBezTo>
                  <a:pt x="204788" y="518795"/>
                  <a:pt x="204788" y="525780"/>
                  <a:pt x="204788" y="525780"/>
                </a:cubicBezTo>
                <a:cubicBezTo>
                  <a:pt x="204788" y="525780"/>
                  <a:pt x="204788" y="525780"/>
                  <a:pt x="204788" y="526653"/>
                </a:cubicBezTo>
                <a:lnTo>
                  <a:pt x="204788" y="531892"/>
                </a:lnTo>
                <a:lnTo>
                  <a:pt x="204788" y="532011"/>
                </a:lnTo>
                <a:lnTo>
                  <a:pt x="205317" y="532011"/>
                </a:lnTo>
                <a:lnTo>
                  <a:pt x="204788" y="532545"/>
                </a:lnTo>
                <a:lnTo>
                  <a:pt x="204788" y="532765"/>
                </a:lnTo>
                <a:lnTo>
                  <a:pt x="204788" y="536286"/>
                </a:lnTo>
                <a:lnTo>
                  <a:pt x="205317" y="538957"/>
                </a:lnTo>
                <a:lnTo>
                  <a:pt x="204788" y="538957"/>
                </a:lnTo>
                <a:lnTo>
                  <a:pt x="204788" y="539750"/>
                </a:lnTo>
                <a:lnTo>
                  <a:pt x="204548" y="538957"/>
                </a:lnTo>
                <a:lnTo>
                  <a:pt x="199298" y="538957"/>
                </a:lnTo>
                <a:cubicBezTo>
                  <a:pt x="198438" y="538957"/>
                  <a:pt x="198438" y="538957"/>
                  <a:pt x="198438" y="538957"/>
                </a:cubicBezTo>
                <a:cubicBezTo>
                  <a:pt x="198438" y="538957"/>
                  <a:pt x="198438" y="538957"/>
                  <a:pt x="199298" y="538088"/>
                </a:cubicBezTo>
                <a:lnTo>
                  <a:pt x="203116" y="534233"/>
                </a:lnTo>
                <a:lnTo>
                  <a:pt x="202443" y="532011"/>
                </a:lnTo>
                <a:lnTo>
                  <a:pt x="198438" y="532011"/>
                </a:lnTo>
                <a:cubicBezTo>
                  <a:pt x="198438" y="532011"/>
                  <a:pt x="198438" y="532011"/>
                  <a:pt x="198438" y="525066"/>
                </a:cubicBezTo>
                <a:lnTo>
                  <a:pt x="202097" y="530871"/>
                </a:lnTo>
                <a:lnTo>
                  <a:pt x="201613" y="529273"/>
                </a:lnTo>
                <a:cubicBezTo>
                  <a:pt x="200026" y="527526"/>
                  <a:pt x="198438" y="525780"/>
                  <a:pt x="198438" y="518795"/>
                </a:cubicBezTo>
                <a:close/>
                <a:moveTo>
                  <a:pt x="202479" y="514350"/>
                </a:moveTo>
                <a:lnTo>
                  <a:pt x="204788" y="518795"/>
                </a:lnTo>
                <a:cubicBezTo>
                  <a:pt x="198438" y="518795"/>
                  <a:pt x="198438" y="518795"/>
                  <a:pt x="198438" y="518795"/>
                </a:cubicBezTo>
                <a:cubicBezTo>
                  <a:pt x="198438" y="518795"/>
                  <a:pt x="200026" y="517049"/>
                  <a:pt x="201613" y="515303"/>
                </a:cubicBezTo>
                <a:close/>
                <a:moveTo>
                  <a:pt x="0" y="511467"/>
                </a:moveTo>
                <a:lnTo>
                  <a:pt x="647" y="511836"/>
                </a:lnTo>
                <a:lnTo>
                  <a:pt x="0" y="518297"/>
                </a:lnTo>
                <a:cubicBezTo>
                  <a:pt x="0" y="518297"/>
                  <a:pt x="0" y="511467"/>
                  <a:pt x="0" y="511467"/>
                </a:cubicBezTo>
                <a:close/>
                <a:moveTo>
                  <a:pt x="219075" y="511175"/>
                </a:moveTo>
                <a:cubicBezTo>
                  <a:pt x="219075" y="519113"/>
                  <a:pt x="225425" y="511175"/>
                  <a:pt x="225425" y="519113"/>
                </a:cubicBezTo>
                <a:cubicBezTo>
                  <a:pt x="225425" y="519113"/>
                  <a:pt x="219075" y="519113"/>
                  <a:pt x="219075" y="511175"/>
                </a:cubicBezTo>
                <a:close/>
                <a:moveTo>
                  <a:pt x="199232" y="509191"/>
                </a:moveTo>
                <a:cubicBezTo>
                  <a:pt x="200026" y="508318"/>
                  <a:pt x="201613" y="508318"/>
                  <a:pt x="204788" y="511810"/>
                </a:cubicBezTo>
                <a:lnTo>
                  <a:pt x="202479" y="514350"/>
                </a:lnTo>
                <a:lnTo>
                  <a:pt x="201613" y="512683"/>
                </a:lnTo>
                <a:cubicBezTo>
                  <a:pt x="200026" y="511810"/>
                  <a:pt x="198438" y="511810"/>
                  <a:pt x="198438" y="511810"/>
                </a:cubicBezTo>
                <a:cubicBezTo>
                  <a:pt x="198438" y="511810"/>
                  <a:pt x="198438" y="510064"/>
                  <a:pt x="199232" y="509191"/>
                </a:cubicBezTo>
                <a:close/>
                <a:moveTo>
                  <a:pt x="210807" y="506691"/>
                </a:moveTo>
                <a:lnTo>
                  <a:pt x="205535" y="511175"/>
                </a:lnTo>
                <a:lnTo>
                  <a:pt x="208757" y="511175"/>
                </a:lnTo>
                <a:lnTo>
                  <a:pt x="211560" y="511175"/>
                </a:lnTo>
                <a:close/>
                <a:moveTo>
                  <a:pt x="219075" y="504825"/>
                </a:moveTo>
                <a:cubicBezTo>
                  <a:pt x="225425" y="504825"/>
                  <a:pt x="225425" y="511175"/>
                  <a:pt x="225425" y="511175"/>
                </a:cubicBezTo>
                <a:cubicBezTo>
                  <a:pt x="219075" y="511175"/>
                  <a:pt x="219075" y="511175"/>
                  <a:pt x="219075" y="511175"/>
                </a:cubicBezTo>
                <a:cubicBezTo>
                  <a:pt x="219075" y="511175"/>
                  <a:pt x="225425" y="511175"/>
                  <a:pt x="219075" y="504825"/>
                </a:cubicBezTo>
                <a:close/>
                <a:moveTo>
                  <a:pt x="198290" y="504637"/>
                </a:moveTo>
                <a:cubicBezTo>
                  <a:pt x="198290" y="504637"/>
                  <a:pt x="198290" y="506344"/>
                  <a:pt x="198290" y="508052"/>
                </a:cubicBezTo>
                <a:lnTo>
                  <a:pt x="198290" y="510613"/>
                </a:lnTo>
                <a:cubicBezTo>
                  <a:pt x="198290" y="511467"/>
                  <a:pt x="198290" y="511467"/>
                  <a:pt x="198290" y="511467"/>
                </a:cubicBezTo>
                <a:lnTo>
                  <a:pt x="197720" y="510898"/>
                </a:lnTo>
                <a:close/>
                <a:moveTo>
                  <a:pt x="211667" y="498158"/>
                </a:moveTo>
                <a:lnTo>
                  <a:pt x="211667" y="502424"/>
                </a:lnTo>
                <a:lnTo>
                  <a:pt x="211667" y="504131"/>
                </a:lnTo>
                <a:lnTo>
                  <a:pt x="211667" y="504984"/>
                </a:lnTo>
                <a:cubicBezTo>
                  <a:pt x="211667" y="498158"/>
                  <a:pt x="211667" y="504984"/>
                  <a:pt x="218547" y="504984"/>
                </a:cubicBezTo>
                <a:cubicBezTo>
                  <a:pt x="218547" y="511810"/>
                  <a:pt x="218547" y="511810"/>
                  <a:pt x="218547" y="511810"/>
                </a:cubicBezTo>
                <a:cubicBezTo>
                  <a:pt x="218547" y="508397"/>
                  <a:pt x="218547" y="508397"/>
                  <a:pt x="217687" y="509251"/>
                </a:cubicBezTo>
                <a:lnTo>
                  <a:pt x="211707" y="511793"/>
                </a:lnTo>
                <a:lnTo>
                  <a:pt x="211694" y="511810"/>
                </a:lnTo>
                <a:lnTo>
                  <a:pt x="211673" y="511836"/>
                </a:lnTo>
                <a:lnTo>
                  <a:pt x="212527" y="515224"/>
                </a:lnTo>
                <a:cubicBezTo>
                  <a:pt x="213387" y="516930"/>
                  <a:pt x="215107" y="518637"/>
                  <a:pt x="218547" y="518637"/>
                </a:cubicBezTo>
                <a:cubicBezTo>
                  <a:pt x="211667" y="518637"/>
                  <a:pt x="211667" y="518637"/>
                  <a:pt x="211667" y="518637"/>
                </a:cubicBezTo>
                <a:lnTo>
                  <a:pt x="211667" y="517784"/>
                </a:lnTo>
                <a:lnTo>
                  <a:pt x="211667" y="515224"/>
                </a:lnTo>
                <a:lnTo>
                  <a:pt x="211667" y="512664"/>
                </a:lnTo>
                <a:lnTo>
                  <a:pt x="211667" y="511844"/>
                </a:lnTo>
                <a:lnTo>
                  <a:pt x="208757" y="515516"/>
                </a:lnTo>
                <a:cubicBezTo>
                  <a:pt x="208757" y="518120"/>
                  <a:pt x="208757" y="521593"/>
                  <a:pt x="205317" y="525066"/>
                </a:cubicBezTo>
                <a:lnTo>
                  <a:pt x="205317" y="524198"/>
                </a:lnTo>
                <a:lnTo>
                  <a:pt x="205317" y="522461"/>
                </a:lnTo>
                <a:lnTo>
                  <a:pt x="205317" y="521593"/>
                </a:lnTo>
                <a:lnTo>
                  <a:pt x="205317" y="520725"/>
                </a:lnTo>
                <a:cubicBezTo>
                  <a:pt x="205317" y="519857"/>
                  <a:pt x="205317" y="518120"/>
                  <a:pt x="205317" y="518120"/>
                </a:cubicBezTo>
                <a:cubicBezTo>
                  <a:pt x="205317" y="518120"/>
                  <a:pt x="205317" y="516384"/>
                  <a:pt x="205317" y="515516"/>
                </a:cubicBezTo>
                <a:lnTo>
                  <a:pt x="205317" y="514648"/>
                </a:lnTo>
                <a:lnTo>
                  <a:pt x="205317" y="511361"/>
                </a:lnTo>
                <a:lnTo>
                  <a:pt x="204788" y="511810"/>
                </a:lnTo>
                <a:cubicBezTo>
                  <a:pt x="211667" y="504984"/>
                  <a:pt x="204788" y="504984"/>
                  <a:pt x="204788" y="504984"/>
                </a:cubicBezTo>
                <a:cubicBezTo>
                  <a:pt x="204788" y="501571"/>
                  <a:pt x="206508" y="501571"/>
                  <a:pt x="208228" y="501571"/>
                </a:cubicBezTo>
                <a:lnTo>
                  <a:pt x="210557" y="499260"/>
                </a:lnTo>
                <a:close/>
                <a:moveTo>
                  <a:pt x="204788" y="498158"/>
                </a:moveTo>
                <a:lnTo>
                  <a:pt x="205185" y="498158"/>
                </a:lnTo>
                <a:lnTo>
                  <a:pt x="205648" y="498158"/>
                </a:lnTo>
                <a:lnTo>
                  <a:pt x="208228" y="498158"/>
                </a:lnTo>
                <a:lnTo>
                  <a:pt x="211667" y="498158"/>
                </a:lnTo>
                <a:cubicBezTo>
                  <a:pt x="211667" y="498158"/>
                  <a:pt x="211667" y="498158"/>
                  <a:pt x="210807" y="499011"/>
                </a:cubicBezTo>
                <a:lnTo>
                  <a:pt x="210557" y="499260"/>
                </a:lnTo>
                <a:lnTo>
                  <a:pt x="204788" y="504984"/>
                </a:lnTo>
                <a:lnTo>
                  <a:pt x="204788" y="504825"/>
                </a:lnTo>
                <a:lnTo>
                  <a:pt x="204788" y="504131"/>
                </a:lnTo>
                <a:lnTo>
                  <a:pt x="204788" y="501571"/>
                </a:lnTo>
                <a:lnTo>
                  <a:pt x="204788" y="500718"/>
                </a:lnTo>
                <a:lnTo>
                  <a:pt x="204788" y="499011"/>
                </a:lnTo>
                <a:close/>
                <a:moveTo>
                  <a:pt x="225425" y="492125"/>
                </a:moveTo>
                <a:cubicBezTo>
                  <a:pt x="225425" y="492125"/>
                  <a:pt x="225425" y="498475"/>
                  <a:pt x="225425" y="498475"/>
                </a:cubicBezTo>
                <a:cubicBezTo>
                  <a:pt x="219075" y="498475"/>
                  <a:pt x="225425" y="492125"/>
                  <a:pt x="225425" y="492125"/>
                </a:cubicBezTo>
                <a:close/>
                <a:moveTo>
                  <a:pt x="198438" y="492125"/>
                </a:moveTo>
                <a:cubicBezTo>
                  <a:pt x="198438" y="492125"/>
                  <a:pt x="200026" y="492125"/>
                  <a:pt x="201613" y="492125"/>
                </a:cubicBezTo>
                <a:lnTo>
                  <a:pt x="202407" y="492125"/>
                </a:lnTo>
                <a:cubicBezTo>
                  <a:pt x="201613" y="492125"/>
                  <a:pt x="201613" y="492125"/>
                  <a:pt x="204788" y="492125"/>
                </a:cubicBezTo>
                <a:cubicBezTo>
                  <a:pt x="204788" y="492125"/>
                  <a:pt x="204788" y="492125"/>
                  <a:pt x="198438" y="498475"/>
                </a:cubicBezTo>
                <a:cubicBezTo>
                  <a:pt x="198438" y="492125"/>
                  <a:pt x="198438" y="492125"/>
                  <a:pt x="198438" y="492125"/>
                </a:cubicBezTo>
                <a:close/>
                <a:moveTo>
                  <a:pt x="225425" y="484981"/>
                </a:moveTo>
                <a:cubicBezTo>
                  <a:pt x="225425" y="484981"/>
                  <a:pt x="225425" y="484981"/>
                  <a:pt x="225425" y="485874"/>
                </a:cubicBezTo>
                <a:lnTo>
                  <a:pt x="225425" y="489446"/>
                </a:lnTo>
                <a:lnTo>
                  <a:pt x="225425" y="492125"/>
                </a:lnTo>
                <a:cubicBezTo>
                  <a:pt x="225425" y="484981"/>
                  <a:pt x="219075" y="484981"/>
                  <a:pt x="225425" y="484981"/>
                </a:cubicBezTo>
                <a:close/>
                <a:moveTo>
                  <a:pt x="930276" y="484584"/>
                </a:moveTo>
                <a:cubicBezTo>
                  <a:pt x="936626" y="491331"/>
                  <a:pt x="936626" y="484584"/>
                  <a:pt x="936626" y="491331"/>
                </a:cubicBezTo>
                <a:cubicBezTo>
                  <a:pt x="936626" y="491331"/>
                  <a:pt x="930276" y="484584"/>
                  <a:pt x="930276" y="491331"/>
                </a:cubicBezTo>
                <a:lnTo>
                  <a:pt x="930276" y="489446"/>
                </a:lnTo>
                <a:lnTo>
                  <a:pt x="930276" y="488553"/>
                </a:lnTo>
                <a:lnTo>
                  <a:pt x="930276" y="487958"/>
                </a:lnTo>
                <a:lnTo>
                  <a:pt x="930276" y="484981"/>
                </a:lnTo>
                <a:close/>
                <a:moveTo>
                  <a:pt x="196239" y="479364"/>
                </a:moveTo>
                <a:lnTo>
                  <a:pt x="198290" y="484145"/>
                </a:lnTo>
                <a:cubicBezTo>
                  <a:pt x="198290" y="484145"/>
                  <a:pt x="196581" y="484145"/>
                  <a:pt x="194872" y="483292"/>
                </a:cubicBezTo>
                <a:lnTo>
                  <a:pt x="193939" y="481662"/>
                </a:lnTo>
                <a:lnTo>
                  <a:pt x="194872" y="480730"/>
                </a:lnTo>
                <a:close/>
                <a:moveTo>
                  <a:pt x="196239" y="477998"/>
                </a:moveTo>
                <a:lnTo>
                  <a:pt x="197435" y="478169"/>
                </a:lnTo>
                <a:lnTo>
                  <a:pt x="196239" y="479364"/>
                </a:lnTo>
                <a:lnTo>
                  <a:pt x="195726" y="478169"/>
                </a:lnTo>
                <a:close/>
                <a:moveTo>
                  <a:pt x="936626" y="477837"/>
                </a:moveTo>
                <a:cubicBezTo>
                  <a:pt x="936626" y="477837"/>
                  <a:pt x="942976" y="484187"/>
                  <a:pt x="936626" y="484187"/>
                </a:cubicBezTo>
                <a:cubicBezTo>
                  <a:pt x="936626" y="484187"/>
                  <a:pt x="936626" y="477837"/>
                  <a:pt x="936626" y="477837"/>
                </a:cubicBezTo>
                <a:close/>
                <a:moveTo>
                  <a:pt x="225426" y="477837"/>
                </a:moveTo>
                <a:lnTo>
                  <a:pt x="225425" y="477844"/>
                </a:lnTo>
                <a:lnTo>
                  <a:pt x="224632" y="483393"/>
                </a:lnTo>
                <a:cubicBezTo>
                  <a:pt x="223839" y="484187"/>
                  <a:pt x="222251" y="484187"/>
                  <a:pt x="219076" y="484187"/>
                </a:cubicBezTo>
                <a:cubicBezTo>
                  <a:pt x="222251" y="484187"/>
                  <a:pt x="223839" y="482600"/>
                  <a:pt x="224632" y="481012"/>
                </a:cubicBezTo>
                <a:lnTo>
                  <a:pt x="225425" y="477841"/>
                </a:lnTo>
                <a:close/>
                <a:moveTo>
                  <a:pt x="198290" y="477315"/>
                </a:moveTo>
                <a:cubicBezTo>
                  <a:pt x="198290" y="477315"/>
                  <a:pt x="198290" y="477315"/>
                  <a:pt x="198290" y="478169"/>
                </a:cubicBezTo>
                <a:lnTo>
                  <a:pt x="198290" y="480730"/>
                </a:lnTo>
                <a:lnTo>
                  <a:pt x="198290" y="483292"/>
                </a:lnTo>
                <a:cubicBezTo>
                  <a:pt x="198290" y="484145"/>
                  <a:pt x="198290" y="484145"/>
                  <a:pt x="198290" y="484145"/>
                </a:cubicBezTo>
                <a:lnTo>
                  <a:pt x="197435" y="478169"/>
                </a:lnTo>
                <a:close/>
                <a:moveTo>
                  <a:pt x="226219" y="471488"/>
                </a:moveTo>
                <a:cubicBezTo>
                  <a:pt x="226657" y="471488"/>
                  <a:pt x="227013" y="471844"/>
                  <a:pt x="227013" y="472282"/>
                </a:cubicBezTo>
                <a:cubicBezTo>
                  <a:pt x="227013" y="472721"/>
                  <a:pt x="226657" y="473076"/>
                  <a:pt x="226219" y="473076"/>
                </a:cubicBezTo>
                <a:cubicBezTo>
                  <a:pt x="225781" y="473076"/>
                  <a:pt x="225425" y="472721"/>
                  <a:pt x="225425" y="472282"/>
                </a:cubicBezTo>
                <a:cubicBezTo>
                  <a:pt x="225425" y="471844"/>
                  <a:pt x="225781" y="471488"/>
                  <a:pt x="226219" y="471488"/>
                </a:cubicBezTo>
                <a:close/>
                <a:moveTo>
                  <a:pt x="197435" y="464508"/>
                </a:moveTo>
                <a:cubicBezTo>
                  <a:pt x="196581" y="465362"/>
                  <a:pt x="194872" y="467069"/>
                  <a:pt x="191453" y="470484"/>
                </a:cubicBezTo>
                <a:cubicBezTo>
                  <a:pt x="191453" y="470484"/>
                  <a:pt x="193162" y="468777"/>
                  <a:pt x="194872" y="467069"/>
                </a:cubicBezTo>
                <a:close/>
                <a:moveTo>
                  <a:pt x="931070" y="462558"/>
                </a:moveTo>
                <a:cubicBezTo>
                  <a:pt x="931863" y="460772"/>
                  <a:pt x="933451" y="460772"/>
                  <a:pt x="936626" y="464344"/>
                </a:cubicBezTo>
                <a:cubicBezTo>
                  <a:pt x="930276" y="464344"/>
                  <a:pt x="936626" y="471488"/>
                  <a:pt x="930276" y="471488"/>
                </a:cubicBezTo>
                <a:cubicBezTo>
                  <a:pt x="930276" y="467916"/>
                  <a:pt x="930276" y="464344"/>
                  <a:pt x="931070" y="462558"/>
                </a:cubicBezTo>
                <a:close/>
                <a:moveTo>
                  <a:pt x="225425" y="457200"/>
                </a:moveTo>
                <a:lnTo>
                  <a:pt x="225425" y="461169"/>
                </a:lnTo>
                <a:lnTo>
                  <a:pt x="225425" y="462756"/>
                </a:lnTo>
                <a:lnTo>
                  <a:pt x="225425" y="463550"/>
                </a:lnTo>
                <a:cubicBezTo>
                  <a:pt x="225425" y="463550"/>
                  <a:pt x="219075" y="463550"/>
                  <a:pt x="219075" y="463550"/>
                </a:cubicBezTo>
                <a:cubicBezTo>
                  <a:pt x="219075" y="463550"/>
                  <a:pt x="225425" y="463550"/>
                  <a:pt x="225425" y="457200"/>
                </a:cubicBezTo>
                <a:close/>
                <a:moveTo>
                  <a:pt x="218547" y="457200"/>
                </a:moveTo>
                <a:cubicBezTo>
                  <a:pt x="218547" y="457200"/>
                  <a:pt x="218547" y="457200"/>
                  <a:pt x="218547" y="464026"/>
                </a:cubicBezTo>
                <a:lnTo>
                  <a:pt x="213731" y="466757"/>
                </a:lnTo>
                <a:lnTo>
                  <a:pt x="215107" y="464026"/>
                </a:lnTo>
                <a:close/>
                <a:moveTo>
                  <a:pt x="6350" y="457200"/>
                </a:moveTo>
                <a:cubicBezTo>
                  <a:pt x="6350" y="457200"/>
                  <a:pt x="6350" y="457200"/>
                  <a:pt x="6350" y="458060"/>
                </a:cubicBezTo>
                <a:lnTo>
                  <a:pt x="6350" y="459780"/>
                </a:lnTo>
                <a:lnTo>
                  <a:pt x="6350" y="464079"/>
                </a:lnTo>
                <a:lnTo>
                  <a:pt x="4396" y="464079"/>
                </a:lnTo>
                <a:close/>
                <a:moveTo>
                  <a:pt x="198290" y="456824"/>
                </a:moveTo>
                <a:lnTo>
                  <a:pt x="200777" y="458686"/>
                </a:lnTo>
                <a:lnTo>
                  <a:pt x="199145" y="459385"/>
                </a:lnTo>
                <a:cubicBezTo>
                  <a:pt x="198290" y="458531"/>
                  <a:pt x="198290" y="456824"/>
                  <a:pt x="198290" y="456824"/>
                </a:cubicBezTo>
                <a:close/>
                <a:moveTo>
                  <a:pt x="911947" y="454891"/>
                </a:moveTo>
                <a:lnTo>
                  <a:pt x="915988" y="457200"/>
                </a:lnTo>
                <a:cubicBezTo>
                  <a:pt x="915988" y="457200"/>
                  <a:pt x="914400" y="457200"/>
                  <a:pt x="912813" y="456406"/>
                </a:cubicBezTo>
                <a:close/>
                <a:moveTo>
                  <a:pt x="909638" y="450850"/>
                </a:moveTo>
                <a:lnTo>
                  <a:pt x="911947" y="454891"/>
                </a:lnTo>
                <a:lnTo>
                  <a:pt x="910432" y="454025"/>
                </a:lnTo>
                <a:cubicBezTo>
                  <a:pt x="909638" y="452438"/>
                  <a:pt x="909638" y="450850"/>
                  <a:pt x="909638" y="450850"/>
                </a:cubicBezTo>
                <a:close/>
                <a:moveTo>
                  <a:pt x="225425" y="450850"/>
                </a:moveTo>
                <a:lnTo>
                  <a:pt x="225425" y="450851"/>
                </a:lnTo>
                <a:lnTo>
                  <a:pt x="225425" y="454025"/>
                </a:lnTo>
                <a:lnTo>
                  <a:pt x="225425" y="456406"/>
                </a:lnTo>
                <a:lnTo>
                  <a:pt x="225425" y="457200"/>
                </a:lnTo>
                <a:cubicBezTo>
                  <a:pt x="219075" y="457200"/>
                  <a:pt x="219075" y="457200"/>
                  <a:pt x="219075" y="457200"/>
                </a:cubicBezTo>
                <a:cubicBezTo>
                  <a:pt x="219075" y="457200"/>
                  <a:pt x="225425" y="457200"/>
                  <a:pt x="225425" y="450850"/>
                </a:cubicBezTo>
                <a:close/>
                <a:moveTo>
                  <a:pt x="20513" y="443163"/>
                </a:moveTo>
                <a:lnTo>
                  <a:pt x="18838" y="446090"/>
                </a:lnTo>
                <a:lnTo>
                  <a:pt x="17949" y="444017"/>
                </a:lnTo>
                <a:cubicBezTo>
                  <a:pt x="18804" y="443163"/>
                  <a:pt x="20513" y="443163"/>
                  <a:pt x="20513" y="443163"/>
                </a:cubicBezTo>
                <a:close/>
                <a:moveTo>
                  <a:pt x="212725" y="442916"/>
                </a:moveTo>
                <a:lnTo>
                  <a:pt x="212682" y="443089"/>
                </a:lnTo>
                <a:lnTo>
                  <a:pt x="212725" y="443078"/>
                </a:lnTo>
                <a:close/>
                <a:moveTo>
                  <a:pt x="915988" y="442912"/>
                </a:moveTo>
                <a:lnTo>
                  <a:pt x="917576" y="442912"/>
                </a:lnTo>
                <a:lnTo>
                  <a:pt x="917576" y="450850"/>
                </a:lnTo>
                <a:lnTo>
                  <a:pt x="915988" y="450850"/>
                </a:lnTo>
                <a:close/>
                <a:moveTo>
                  <a:pt x="231776" y="442912"/>
                </a:moveTo>
                <a:cubicBezTo>
                  <a:pt x="239714" y="442912"/>
                  <a:pt x="231776" y="442912"/>
                  <a:pt x="231776" y="450850"/>
                </a:cubicBezTo>
                <a:cubicBezTo>
                  <a:pt x="231776" y="442912"/>
                  <a:pt x="231776" y="442912"/>
                  <a:pt x="231776" y="442912"/>
                </a:cubicBezTo>
                <a:close/>
                <a:moveTo>
                  <a:pt x="219522" y="440715"/>
                </a:moveTo>
                <a:lnTo>
                  <a:pt x="220703" y="441227"/>
                </a:lnTo>
                <a:lnTo>
                  <a:pt x="218679" y="443279"/>
                </a:lnTo>
                <a:cubicBezTo>
                  <a:pt x="218679" y="443279"/>
                  <a:pt x="218679" y="441569"/>
                  <a:pt x="219522" y="440715"/>
                </a:cubicBezTo>
                <a:close/>
                <a:moveTo>
                  <a:pt x="217115" y="439215"/>
                </a:moveTo>
                <a:lnTo>
                  <a:pt x="213801" y="442805"/>
                </a:lnTo>
                <a:lnTo>
                  <a:pt x="215900" y="440531"/>
                </a:lnTo>
                <a:close/>
                <a:moveTo>
                  <a:pt x="225425" y="437356"/>
                </a:moveTo>
                <a:cubicBezTo>
                  <a:pt x="225425" y="437356"/>
                  <a:pt x="225425" y="437356"/>
                  <a:pt x="231775" y="437356"/>
                </a:cubicBezTo>
                <a:cubicBezTo>
                  <a:pt x="225425" y="444103"/>
                  <a:pt x="225425" y="444103"/>
                  <a:pt x="231775" y="444103"/>
                </a:cubicBezTo>
                <a:cubicBezTo>
                  <a:pt x="231775" y="444103"/>
                  <a:pt x="231775" y="444103"/>
                  <a:pt x="225425" y="444103"/>
                </a:cubicBezTo>
                <a:lnTo>
                  <a:pt x="225425" y="443707"/>
                </a:lnTo>
                <a:lnTo>
                  <a:pt x="225425" y="443279"/>
                </a:lnTo>
                <a:lnTo>
                  <a:pt x="220703" y="441227"/>
                </a:lnTo>
                <a:lnTo>
                  <a:pt x="222053" y="439860"/>
                </a:lnTo>
                <a:lnTo>
                  <a:pt x="223402" y="438492"/>
                </a:lnTo>
                <a:lnTo>
                  <a:pt x="225425" y="443277"/>
                </a:lnTo>
                <a:lnTo>
                  <a:pt x="225425" y="442814"/>
                </a:lnTo>
                <a:lnTo>
                  <a:pt x="225425" y="441028"/>
                </a:lnTo>
                <a:lnTo>
                  <a:pt x="225425" y="440730"/>
                </a:lnTo>
                <a:cubicBezTo>
                  <a:pt x="225425" y="439043"/>
                  <a:pt x="225425" y="437356"/>
                  <a:pt x="225425" y="437356"/>
                </a:cubicBezTo>
                <a:close/>
                <a:moveTo>
                  <a:pt x="14408" y="437308"/>
                </a:moveTo>
                <a:lnTo>
                  <a:pt x="16239" y="439748"/>
                </a:lnTo>
                <a:cubicBezTo>
                  <a:pt x="15385" y="441455"/>
                  <a:pt x="13675" y="443163"/>
                  <a:pt x="13675" y="443163"/>
                </a:cubicBezTo>
                <a:close/>
                <a:moveTo>
                  <a:pt x="895351" y="436562"/>
                </a:moveTo>
                <a:cubicBezTo>
                  <a:pt x="895351" y="436562"/>
                  <a:pt x="895351" y="436562"/>
                  <a:pt x="901701" y="436562"/>
                </a:cubicBezTo>
                <a:cubicBezTo>
                  <a:pt x="901701" y="436562"/>
                  <a:pt x="895351" y="436562"/>
                  <a:pt x="901701" y="442912"/>
                </a:cubicBezTo>
                <a:cubicBezTo>
                  <a:pt x="901701" y="442912"/>
                  <a:pt x="895351" y="436562"/>
                  <a:pt x="895351" y="436562"/>
                </a:cubicBezTo>
                <a:close/>
                <a:moveTo>
                  <a:pt x="20513" y="436332"/>
                </a:moveTo>
                <a:lnTo>
                  <a:pt x="20513" y="437186"/>
                </a:lnTo>
                <a:lnTo>
                  <a:pt x="20513" y="440601"/>
                </a:lnTo>
                <a:lnTo>
                  <a:pt x="20513" y="441455"/>
                </a:lnTo>
                <a:lnTo>
                  <a:pt x="20513" y="442309"/>
                </a:lnTo>
                <a:lnTo>
                  <a:pt x="20513" y="443163"/>
                </a:lnTo>
                <a:cubicBezTo>
                  <a:pt x="13675" y="436332"/>
                  <a:pt x="20513" y="436332"/>
                  <a:pt x="20513" y="436332"/>
                </a:cubicBezTo>
                <a:close/>
                <a:moveTo>
                  <a:pt x="6838" y="436332"/>
                </a:moveTo>
                <a:cubicBezTo>
                  <a:pt x="6838" y="436332"/>
                  <a:pt x="6838" y="449993"/>
                  <a:pt x="0" y="449993"/>
                </a:cubicBezTo>
                <a:cubicBezTo>
                  <a:pt x="6838" y="443163"/>
                  <a:pt x="6838" y="436332"/>
                  <a:pt x="6838" y="436332"/>
                </a:cubicBezTo>
                <a:close/>
                <a:moveTo>
                  <a:pt x="16151" y="430562"/>
                </a:moveTo>
                <a:lnTo>
                  <a:pt x="18648" y="431631"/>
                </a:lnTo>
                <a:lnTo>
                  <a:pt x="14530" y="436332"/>
                </a:lnTo>
                <a:lnTo>
                  <a:pt x="14408" y="437308"/>
                </a:lnTo>
                <a:lnTo>
                  <a:pt x="13675" y="436332"/>
                </a:lnTo>
                <a:close/>
                <a:moveTo>
                  <a:pt x="901701" y="430212"/>
                </a:moveTo>
                <a:lnTo>
                  <a:pt x="902143" y="430565"/>
                </a:lnTo>
                <a:lnTo>
                  <a:pt x="902495" y="430213"/>
                </a:lnTo>
                <a:cubicBezTo>
                  <a:pt x="902933" y="430213"/>
                  <a:pt x="903289" y="430569"/>
                  <a:pt x="903289" y="431007"/>
                </a:cubicBezTo>
                <a:lnTo>
                  <a:pt x="903025" y="431271"/>
                </a:lnTo>
                <a:lnTo>
                  <a:pt x="905670" y="433387"/>
                </a:lnTo>
                <a:cubicBezTo>
                  <a:pt x="907655" y="434975"/>
                  <a:pt x="909639" y="436562"/>
                  <a:pt x="909639" y="436562"/>
                </a:cubicBezTo>
                <a:lnTo>
                  <a:pt x="909638" y="436562"/>
                </a:lnTo>
                <a:lnTo>
                  <a:pt x="905670" y="436562"/>
                </a:lnTo>
                <a:lnTo>
                  <a:pt x="904678" y="436562"/>
                </a:lnTo>
                <a:lnTo>
                  <a:pt x="901701" y="436562"/>
                </a:lnTo>
                <a:lnTo>
                  <a:pt x="901701" y="431007"/>
                </a:lnTo>
                <a:lnTo>
                  <a:pt x="901701" y="431006"/>
                </a:lnTo>
                <a:cubicBezTo>
                  <a:pt x="901701" y="430212"/>
                  <a:pt x="901701" y="430212"/>
                  <a:pt x="901701" y="430212"/>
                </a:cubicBezTo>
                <a:close/>
                <a:moveTo>
                  <a:pt x="231775" y="430212"/>
                </a:moveTo>
                <a:cubicBezTo>
                  <a:pt x="239713" y="430212"/>
                  <a:pt x="231775" y="430212"/>
                  <a:pt x="231775" y="436562"/>
                </a:cubicBezTo>
                <a:lnTo>
                  <a:pt x="231775" y="437356"/>
                </a:lnTo>
                <a:cubicBezTo>
                  <a:pt x="225425" y="444103"/>
                  <a:pt x="231775" y="430609"/>
                  <a:pt x="231775" y="430609"/>
                </a:cubicBezTo>
                <a:close/>
                <a:moveTo>
                  <a:pt x="218679" y="429602"/>
                </a:moveTo>
                <a:lnTo>
                  <a:pt x="218976" y="430506"/>
                </a:lnTo>
                <a:lnTo>
                  <a:pt x="219075" y="430212"/>
                </a:lnTo>
                <a:lnTo>
                  <a:pt x="219019" y="430636"/>
                </a:lnTo>
                <a:lnTo>
                  <a:pt x="219522" y="432166"/>
                </a:lnTo>
                <a:lnTo>
                  <a:pt x="225425" y="429602"/>
                </a:lnTo>
                <a:lnTo>
                  <a:pt x="225426" y="429602"/>
                </a:lnTo>
                <a:lnTo>
                  <a:pt x="225425" y="429603"/>
                </a:lnTo>
                <a:lnTo>
                  <a:pt x="224583" y="430457"/>
                </a:lnTo>
                <a:cubicBezTo>
                  <a:pt x="223739" y="431312"/>
                  <a:pt x="222053" y="433021"/>
                  <a:pt x="218679" y="436440"/>
                </a:cubicBezTo>
                <a:lnTo>
                  <a:pt x="218318" y="435953"/>
                </a:lnTo>
                <a:lnTo>
                  <a:pt x="218281" y="436232"/>
                </a:lnTo>
                <a:lnTo>
                  <a:pt x="216987" y="436432"/>
                </a:lnTo>
                <a:lnTo>
                  <a:pt x="217513" y="434865"/>
                </a:lnTo>
                <a:lnTo>
                  <a:pt x="216149" y="433021"/>
                </a:lnTo>
                <a:cubicBezTo>
                  <a:pt x="216992" y="431312"/>
                  <a:pt x="218679" y="429602"/>
                  <a:pt x="218679" y="429602"/>
                </a:cubicBezTo>
                <a:close/>
                <a:moveTo>
                  <a:pt x="205128" y="429502"/>
                </a:moveTo>
                <a:cubicBezTo>
                  <a:pt x="205128" y="429502"/>
                  <a:pt x="205128" y="429502"/>
                  <a:pt x="205983" y="429502"/>
                </a:cubicBezTo>
                <a:lnTo>
                  <a:pt x="209401" y="429502"/>
                </a:lnTo>
                <a:cubicBezTo>
                  <a:pt x="210256" y="429502"/>
                  <a:pt x="211965" y="429502"/>
                  <a:pt x="211965" y="429502"/>
                </a:cubicBezTo>
                <a:cubicBezTo>
                  <a:pt x="205128" y="436332"/>
                  <a:pt x="211965" y="429502"/>
                  <a:pt x="205128" y="429502"/>
                </a:cubicBezTo>
                <a:close/>
                <a:moveTo>
                  <a:pt x="20513" y="429502"/>
                </a:moveTo>
                <a:lnTo>
                  <a:pt x="19452" y="431975"/>
                </a:lnTo>
                <a:lnTo>
                  <a:pt x="18648" y="431631"/>
                </a:lnTo>
                <a:close/>
                <a:moveTo>
                  <a:pt x="13675" y="429502"/>
                </a:moveTo>
                <a:cubicBezTo>
                  <a:pt x="17094" y="429502"/>
                  <a:pt x="17094" y="429502"/>
                  <a:pt x="16239" y="430356"/>
                </a:cubicBezTo>
                <a:lnTo>
                  <a:pt x="16151" y="430562"/>
                </a:lnTo>
                <a:close/>
                <a:moveTo>
                  <a:pt x="230188" y="424090"/>
                </a:moveTo>
                <a:lnTo>
                  <a:pt x="225425" y="430213"/>
                </a:lnTo>
                <a:cubicBezTo>
                  <a:pt x="225425" y="430213"/>
                  <a:pt x="225425" y="428427"/>
                  <a:pt x="226219" y="426641"/>
                </a:cubicBezTo>
                <a:close/>
                <a:moveTo>
                  <a:pt x="923330" y="423334"/>
                </a:moveTo>
                <a:lnTo>
                  <a:pt x="926307" y="423334"/>
                </a:lnTo>
                <a:cubicBezTo>
                  <a:pt x="926307" y="421614"/>
                  <a:pt x="926307" y="419894"/>
                  <a:pt x="930276" y="423334"/>
                </a:cubicBezTo>
                <a:cubicBezTo>
                  <a:pt x="930276" y="430213"/>
                  <a:pt x="930276" y="430213"/>
                  <a:pt x="930276" y="430213"/>
                </a:cubicBezTo>
                <a:cubicBezTo>
                  <a:pt x="926307" y="426773"/>
                  <a:pt x="924322" y="425054"/>
                  <a:pt x="923330" y="423334"/>
                </a:cubicBezTo>
                <a:close/>
                <a:moveTo>
                  <a:pt x="205128" y="423146"/>
                </a:moveTo>
                <a:lnTo>
                  <a:pt x="205128" y="426087"/>
                </a:lnTo>
                <a:cubicBezTo>
                  <a:pt x="205128" y="427794"/>
                  <a:pt x="205128" y="429502"/>
                  <a:pt x="205128" y="429502"/>
                </a:cubicBezTo>
                <a:lnTo>
                  <a:pt x="205128" y="430356"/>
                </a:lnTo>
                <a:lnTo>
                  <a:pt x="205128" y="432917"/>
                </a:lnTo>
                <a:lnTo>
                  <a:pt x="205128" y="433771"/>
                </a:lnTo>
                <a:lnTo>
                  <a:pt x="205128" y="435479"/>
                </a:lnTo>
                <a:lnTo>
                  <a:pt x="205128" y="436332"/>
                </a:lnTo>
                <a:cubicBezTo>
                  <a:pt x="205128" y="436332"/>
                  <a:pt x="205128" y="436332"/>
                  <a:pt x="205983" y="436332"/>
                </a:cubicBezTo>
                <a:lnTo>
                  <a:pt x="211932" y="436332"/>
                </a:lnTo>
                <a:lnTo>
                  <a:pt x="211932" y="430457"/>
                </a:lnTo>
                <a:cubicBezTo>
                  <a:pt x="211932" y="429602"/>
                  <a:pt x="211932" y="429602"/>
                  <a:pt x="211932" y="429602"/>
                </a:cubicBezTo>
                <a:lnTo>
                  <a:pt x="212338" y="429602"/>
                </a:lnTo>
                <a:lnTo>
                  <a:pt x="208757" y="423962"/>
                </a:lnTo>
                <a:close/>
                <a:moveTo>
                  <a:pt x="225425" y="416719"/>
                </a:moveTo>
                <a:lnTo>
                  <a:pt x="220663" y="417484"/>
                </a:lnTo>
                <a:lnTo>
                  <a:pt x="220663" y="417513"/>
                </a:lnTo>
                <a:lnTo>
                  <a:pt x="220485" y="417513"/>
                </a:lnTo>
                <a:lnTo>
                  <a:pt x="219869" y="417612"/>
                </a:lnTo>
                <a:lnTo>
                  <a:pt x="219246" y="422517"/>
                </a:lnTo>
                <a:lnTo>
                  <a:pt x="224583" y="420199"/>
                </a:lnTo>
                <a:lnTo>
                  <a:pt x="225425" y="422761"/>
                </a:lnTo>
                <a:lnTo>
                  <a:pt x="225425" y="419894"/>
                </a:lnTo>
                <a:close/>
                <a:moveTo>
                  <a:pt x="215846" y="416580"/>
                </a:moveTo>
                <a:lnTo>
                  <a:pt x="212726" y="421477"/>
                </a:lnTo>
                <a:lnTo>
                  <a:pt x="211965" y="422671"/>
                </a:lnTo>
                <a:lnTo>
                  <a:pt x="212726" y="421341"/>
                </a:lnTo>
                <a:lnTo>
                  <a:pt x="215384" y="416695"/>
                </a:lnTo>
                <a:close/>
                <a:moveTo>
                  <a:pt x="922338" y="416454"/>
                </a:moveTo>
                <a:lnTo>
                  <a:pt x="923152" y="422099"/>
                </a:lnTo>
                <a:lnTo>
                  <a:pt x="922338" y="423334"/>
                </a:lnTo>
                <a:lnTo>
                  <a:pt x="922338" y="417314"/>
                </a:lnTo>
                <a:close/>
                <a:moveTo>
                  <a:pt x="219075" y="415927"/>
                </a:moveTo>
                <a:lnTo>
                  <a:pt x="215901" y="422871"/>
                </a:lnTo>
                <a:lnTo>
                  <a:pt x="212837" y="423828"/>
                </a:lnTo>
                <a:lnTo>
                  <a:pt x="213213" y="426366"/>
                </a:lnTo>
                <a:lnTo>
                  <a:pt x="212803" y="429602"/>
                </a:lnTo>
                <a:lnTo>
                  <a:pt x="213035" y="429602"/>
                </a:lnTo>
                <a:lnTo>
                  <a:pt x="213741" y="428213"/>
                </a:lnTo>
                <a:lnTo>
                  <a:pt x="218679" y="423451"/>
                </a:lnTo>
                <a:lnTo>
                  <a:pt x="218679" y="423180"/>
                </a:lnTo>
                <a:lnTo>
                  <a:pt x="215900" y="423962"/>
                </a:lnTo>
                <a:lnTo>
                  <a:pt x="213741" y="428213"/>
                </a:lnTo>
                <a:lnTo>
                  <a:pt x="213519" y="428427"/>
                </a:lnTo>
                <a:lnTo>
                  <a:pt x="213213" y="426366"/>
                </a:lnTo>
                <a:lnTo>
                  <a:pt x="213519" y="423962"/>
                </a:lnTo>
                <a:lnTo>
                  <a:pt x="218679" y="423133"/>
                </a:lnTo>
                <a:lnTo>
                  <a:pt x="218679" y="422764"/>
                </a:lnTo>
                <a:lnTo>
                  <a:pt x="218993" y="423082"/>
                </a:lnTo>
                <a:lnTo>
                  <a:pt x="219075" y="423069"/>
                </a:lnTo>
                <a:lnTo>
                  <a:pt x="219001" y="423090"/>
                </a:lnTo>
                <a:lnTo>
                  <a:pt x="219027" y="423116"/>
                </a:lnTo>
                <a:lnTo>
                  <a:pt x="219075" y="423069"/>
                </a:lnTo>
                <a:lnTo>
                  <a:pt x="219030" y="423120"/>
                </a:lnTo>
                <a:lnTo>
                  <a:pt x="219075" y="423165"/>
                </a:lnTo>
                <a:lnTo>
                  <a:pt x="219075" y="423069"/>
                </a:lnTo>
                <a:lnTo>
                  <a:pt x="219075" y="422764"/>
                </a:lnTo>
                <a:lnTo>
                  <a:pt x="218679" y="422764"/>
                </a:lnTo>
                <a:lnTo>
                  <a:pt x="219075" y="422592"/>
                </a:lnTo>
                <a:lnTo>
                  <a:pt x="219075" y="420291"/>
                </a:lnTo>
                <a:lnTo>
                  <a:pt x="219075" y="417513"/>
                </a:lnTo>
                <a:lnTo>
                  <a:pt x="219075" y="416719"/>
                </a:lnTo>
                <a:close/>
                <a:moveTo>
                  <a:pt x="231775" y="415925"/>
                </a:moveTo>
                <a:cubicBezTo>
                  <a:pt x="231775" y="419497"/>
                  <a:pt x="231775" y="421283"/>
                  <a:pt x="231775" y="422176"/>
                </a:cubicBezTo>
                <a:lnTo>
                  <a:pt x="231775" y="422871"/>
                </a:lnTo>
                <a:lnTo>
                  <a:pt x="231775" y="423069"/>
                </a:lnTo>
                <a:lnTo>
                  <a:pt x="231775" y="423862"/>
                </a:lnTo>
                <a:lnTo>
                  <a:pt x="231776" y="423862"/>
                </a:lnTo>
                <a:lnTo>
                  <a:pt x="231776" y="419894"/>
                </a:lnTo>
                <a:cubicBezTo>
                  <a:pt x="231776" y="417910"/>
                  <a:pt x="231776" y="415925"/>
                  <a:pt x="231776" y="415925"/>
                </a:cubicBezTo>
                <a:cubicBezTo>
                  <a:pt x="235745" y="415925"/>
                  <a:pt x="235745" y="417910"/>
                  <a:pt x="234753" y="419894"/>
                </a:cubicBezTo>
                <a:lnTo>
                  <a:pt x="231777" y="423862"/>
                </a:lnTo>
                <a:lnTo>
                  <a:pt x="232569" y="423862"/>
                </a:lnTo>
                <a:lnTo>
                  <a:pt x="235744" y="423862"/>
                </a:lnTo>
                <a:cubicBezTo>
                  <a:pt x="237729" y="423862"/>
                  <a:pt x="239713" y="423862"/>
                  <a:pt x="239713" y="423862"/>
                </a:cubicBezTo>
                <a:cubicBezTo>
                  <a:pt x="239713" y="423862"/>
                  <a:pt x="237729" y="423862"/>
                  <a:pt x="235744" y="424656"/>
                </a:cubicBezTo>
                <a:lnTo>
                  <a:pt x="232997" y="428502"/>
                </a:lnTo>
                <a:lnTo>
                  <a:pt x="232569" y="430212"/>
                </a:lnTo>
                <a:lnTo>
                  <a:pt x="232363" y="429389"/>
                </a:lnTo>
                <a:lnTo>
                  <a:pt x="231775" y="430212"/>
                </a:lnTo>
                <a:cubicBezTo>
                  <a:pt x="231775" y="430212"/>
                  <a:pt x="231775" y="428625"/>
                  <a:pt x="231775" y="427037"/>
                </a:cubicBezTo>
                <a:lnTo>
                  <a:pt x="231775" y="423863"/>
                </a:lnTo>
                <a:lnTo>
                  <a:pt x="231431" y="423290"/>
                </a:lnTo>
                <a:lnTo>
                  <a:pt x="230188" y="424090"/>
                </a:lnTo>
                <a:lnTo>
                  <a:pt x="230981" y="423069"/>
                </a:lnTo>
                <a:lnTo>
                  <a:pt x="231031" y="422622"/>
                </a:lnTo>
                <a:lnTo>
                  <a:pt x="229394" y="419894"/>
                </a:lnTo>
                <a:cubicBezTo>
                  <a:pt x="230188" y="417910"/>
                  <a:pt x="231775" y="415925"/>
                  <a:pt x="231775" y="415925"/>
                </a:cubicBezTo>
                <a:close/>
                <a:moveTo>
                  <a:pt x="218803" y="415841"/>
                </a:moveTo>
                <a:lnTo>
                  <a:pt x="215846" y="416580"/>
                </a:lnTo>
                <a:lnTo>
                  <a:pt x="216068" y="416231"/>
                </a:lnTo>
                <a:close/>
                <a:moveTo>
                  <a:pt x="13675" y="415841"/>
                </a:moveTo>
                <a:cubicBezTo>
                  <a:pt x="13675" y="422671"/>
                  <a:pt x="6838" y="429502"/>
                  <a:pt x="6838" y="429502"/>
                </a:cubicBezTo>
                <a:cubicBezTo>
                  <a:pt x="6838" y="422671"/>
                  <a:pt x="6838" y="422671"/>
                  <a:pt x="13675" y="415841"/>
                </a:cubicBezTo>
                <a:close/>
                <a:moveTo>
                  <a:pt x="878682" y="414040"/>
                </a:moveTo>
                <a:cubicBezTo>
                  <a:pt x="880666" y="414933"/>
                  <a:pt x="882651" y="416719"/>
                  <a:pt x="882651" y="416719"/>
                </a:cubicBezTo>
                <a:cubicBezTo>
                  <a:pt x="882651" y="416719"/>
                  <a:pt x="882651" y="416719"/>
                  <a:pt x="882651" y="423863"/>
                </a:cubicBezTo>
                <a:cubicBezTo>
                  <a:pt x="874713" y="416719"/>
                  <a:pt x="882651" y="416719"/>
                  <a:pt x="874713" y="416719"/>
                </a:cubicBezTo>
                <a:cubicBezTo>
                  <a:pt x="874713" y="413147"/>
                  <a:pt x="876697" y="413147"/>
                  <a:pt x="878682" y="414040"/>
                </a:cubicBezTo>
                <a:close/>
                <a:moveTo>
                  <a:pt x="217948" y="413280"/>
                </a:moveTo>
                <a:cubicBezTo>
                  <a:pt x="218803" y="414133"/>
                  <a:pt x="218803" y="415841"/>
                  <a:pt x="218803" y="415841"/>
                </a:cubicBezTo>
                <a:lnTo>
                  <a:pt x="216316" y="415841"/>
                </a:lnTo>
                <a:close/>
                <a:moveTo>
                  <a:pt x="215121" y="411112"/>
                </a:moveTo>
                <a:lnTo>
                  <a:pt x="211965" y="415841"/>
                </a:lnTo>
                <a:cubicBezTo>
                  <a:pt x="211965" y="415841"/>
                  <a:pt x="211965" y="414133"/>
                  <a:pt x="212820" y="412426"/>
                </a:cubicBezTo>
                <a:close/>
                <a:moveTo>
                  <a:pt x="901701" y="410104"/>
                </a:moveTo>
                <a:cubicBezTo>
                  <a:pt x="901701" y="413544"/>
                  <a:pt x="901701" y="415264"/>
                  <a:pt x="902693" y="416984"/>
                </a:cubicBezTo>
                <a:lnTo>
                  <a:pt x="909638" y="423862"/>
                </a:lnTo>
                <a:lnTo>
                  <a:pt x="909639" y="423863"/>
                </a:lnTo>
                <a:lnTo>
                  <a:pt x="909638" y="423862"/>
                </a:lnTo>
                <a:lnTo>
                  <a:pt x="905670" y="421283"/>
                </a:lnTo>
                <a:cubicBezTo>
                  <a:pt x="905670" y="422143"/>
                  <a:pt x="905670" y="423863"/>
                  <a:pt x="901701" y="423863"/>
                </a:cubicBezTo>
                <a:lnTo>
                  <a:pt x="901701" y="423862"/>
                </a:lnTo>
                <a:lnTo>
                  <a:pt x="901701" y="419894"/>
                </a:lnTo>
                <a:lnTo>
                  <a:pt x="901701" y="419563"/>
                </a:lnTo>
                <a:lnTo>
                  <a:pt x="901701" y="416917"/>
                </a:lnTo>
                <a:lnTo>
                  <a:pt x="901701" y="415925"/>
                </a:lnTo>
                <a:close/>
                <a:moveTo>
                  <a:pt x="930276" y="409575"/>
                </a:moveTo>
                <a:cubicBezTo>
                  <a:pt x="930276" y="409575"/>
                  <a:pt x="930276" y="416454"/>
                  <a:pt x="930276" y="416454"/>
                </a:cubicBezTo>
                <a:lnTo>
                  <a:pt x="927702" y="412550"/>
                </a:lnTo>
                <a:close/>
                <a:moveTo>
                  <a:pt x="922338" y="409575"/>
                </a:moveTo>
                <a:cubicBezTo>
                  <a:pt x="922338" y="409575"/>
                  <a:pt x="930276" y="423334"/>
                  <a:pt x="922338" y="416454"/>
                </a:cubicBezTo>
                <a:lnTo>
                  <a:pt x="922338" y="413875"/>
                </a:lnTo>
                <a:lnTo>
                  <a:pt x="922338" y="412155"/>
                </a:lnTo>
                <a:cubicBezTo>
                  <a:pt x="922338" y="413015"/>
                  <a:pt x="922338" y="413015"/>
                  <a:pt x="922338" y="409575"/>
                </a:cubicBezTo>
                <a:close/>
                <a:moveTo>
                  <a:pt x="922338" y="409575"/>
                </a:moveTo>
                <a:cubicBezTo>
                  <a:pt x="922338" y="409575"/>
                  <a:pt x="924322" y="409575"/>
                  <a:pt x="926307" y="410435"/>
                </a:cubicBezTo>
                <a:lnTo>
                  <a:pt x="927702" y="412550"/>
                </a:lnTo>
                <a:lnTo>
                  <a:pt x="927299" y="413015"/>
                </a:lnTo>
                <a:cubicBezTo>
                  <a:pt x="928291" y="414735"/>
                  <a:pt x="930276" y="416454"/>
                  <a:pt x="930276" y="416454"/>
                </a:cubicBezTo>
                <a:cubicBezTo>
                  <a:pt x="930276" y="416454"/>
                  <a:pt x="930276" y="416454"/>
                  <a:pt x="930276" y="417314"/>
                </a:cubicBezTo>
                <a:lnTo>
                  <a:pt x="930276" y="419894"/>
                </a:lnTo>
                <a:lnTo>
                  <a:pt x="930276" y="420754"/>
                </a:lnTo>
                <a:lnTo>
                  <a:pt x="930276" y="423334"/>
                </a:lnTo>
                <a:cubicBezTo>
                  <a:pt x="926307" y="423334"/>
                  <a:pt x="924322" y="423334"/>
                  <a:pt x="923330" y="423334"/>
                </a:cubicBezTo>
                <a:lnTo>
                  <a:pt x="923152" y="422099"/>
                </a:lnTo>
                <a:lnTo>
                  <a:pt x="926307" y="417314"/>
                </a:lnTo>
                <a:lnTo>
                  <a:pt x="929314" y="416663"/>
                </a:lnTo>
                <a:lnTo>
                  <a:pt x="929284" y="416454"/>
                </a:lnTo>
                <a:cubicBezTo>
                  <a:pt x="928291" y="414735"/>
                  <a:pt x="926307" y="413015"/>
                  <a:pt x="922338" y="409575"/>
                </a:cubicBezTo>
                <a:close/>
                <a:moveTo>
                  <a:pt x="240507" y="409575"/>
                </a:moveTo>
                <a:cubicBezTo>
                  <a:pt x="240945" y="409575"/>
                  <a:pt x="241301" y="409931"/>
                  <a:pt x="241301" y="410369"/>
                </a:cubicBezTo>
                <a:cubicBezTo>
                  <a:pt x="241301" y="410808"/>
                  <a:pt x="240945" y="411163"/>
                  <a:pt x="240507" y="411163"/>
                </a:cubicBezTo>
                <a:cubicBezTo>
                  <a:pt x="240069" y="411163"/>
                  <a:pt x="239713" y="410808"/>
                  <a:pt x="239713" y="410369"/>
                </a:cubicBezTo>
                <a:cubicBezTo>
                  <a:pt x="239713" y="409931"/>
                  <a:pt x="240069" y="409575"/>
                  <a:pt x="240507" y="409575"/>
                </a:cubicBezTo>
                <a:close/>
                <a:moveTo>
                  <a:pt x="239713" y="409575"/>
                </a:moveTo>
                <a:cubicBezTo>
                  <a:pt x="231775" y="415925"/>
                  <a:pt x="239713" y="415925"/>
                  <a:pt x="239713" y="415925"/>
                </a:cubicBezTo>
                <a:cubicBezTo>
                  <a:pt x="239713" y="415925"/>
                  <a:pt x="237729" y="415925"/>
                  <a:pt x="235744" y="415925"/>
                </a:cubicBezTo>
                <a:lnTo>
                  <a:pt x="231776" y="415925"/>
                </a:lnTo>
                <a:lnTo>
                  <a:pt x="231775" y="415925"/>
                </a:lnTo>
                <a:cubicBezTo>
                  <a:pt x="231775" y="415925"/>
                  <a:pt x="239713" y="409575"/>
                  <a:pt x="239713" y="409575"/>
                </a:cubicBezTo>
                <a:close/>
                <a:moveTo>
                  <a:pt x="218803" y="409011"/>
                </a:moveTo>
                <a:lnTo>
                  <a:pt x="215121" y="411112"/>
                </a:lnTo>
                <a:lnTo>
                  <a:pt x="216284" y="409370"/>
                </a:lnTo>
                <a:close/>
                <a:moveTo>
                  <a:pt x="218803" y="409011"/>
                </a:moveTo>
                <a:cubicBezTo>
                  <a:pt x="218803" y="409011"/>
                  <a:pt x="218803" y="410718"/>
                  <a:pt x="217948" y="413280"/>
                </a:cubicBezTo>
                <a:lnTo>
                  <a:pt x="211965" y="415841"/>
                </a:lnTo>
                <a:cubicBezTo>
                  <a:pt x="211965" y="415841"/>
                  <a:pt x="218803" y="409011"/>
                  <a:pt x="218803" y="409011"/>
                </a:cubicBezTo>
                <a:close/>
                <a:moveTo>
                  <a:pt x="941071" y="405289"/>
                </a:moveTo>
                <a:lnTo>
                  <a:pt x="942976" y="409575"/>
                </a:lnTo>
                <a:cubicBezTo>
                  <a:pt x="942976" y="409575"/>
                  <a:pt x="941389" y="407789"/>
                  <a:pt x="940595" y="406003"/>
                </a:cubicBezTo>
                <a:close/>
                <a:moveTo>
                  <a:pt x="246063" y="403225"/>
                </a:moveTo>
                <a:cubicBezTo>
                  <a:pt x="242888" y="406400"/>
                  <a:pt x="242888" y="406400"/>
                  <a:pt x="243682" y="406400"/>
                </a:cubicBezTo>
                <a:lnTo>
                  <a:pt x="244004" y="406829"/>
                </a:lnTo>
                <a:lnTo>
                  <a:pt x="242888" y="408781"/>
                </a:lnTo>
                <a:cubicBezTo>
                  <a:pt x="241301" y="409575"/>
                  <a:pt x="239713" y="409575"/>
                  <a:pt x="239713" y="409575"/>
                </a:cubicBezTo>
                <a:cubicBezTo>
                  <a:pt x="239713" y="403225"/>
                  <a:pt x="246063" y="403225"/>
                  <a:pt x="246063" y="403225"/>
                </a:cubicBezTo>
                <a:close/>
                <a:moveTo>
                  <a:pt x="246063" y="403225"/>
                </a:moveTo>
                <a:cubicBezTo>
                  <a:pt x="246063" y="403225"/>
                  <a:pt x="246063" y="409575"/>
                  <a:pt x="246063" y="409575"/>
                </a:cubicBezTo>
                <a:lnTo>
                  <a:pt x="244004" y="406829"/>
                </a:lnTo>
                <a:close/>
                <a:moveTo>
                  <a:pt x="239713" y="403225"/>
                </a:moveTo>
                <a:cubicBezTo>
                  <a:pt x="239713" y="409575"/>
                  <a:pt x="239713" y="409575"/>
                  <a:pt x="231775" y="409575"/>
                </a:cubicBezTo>
                <a:cubicBezTo>
                  <a:pt x="231775" y="409575"/>
                  <a:pt x="239713" y="409575"/>
                  <a:pt x="239713" y="403225"/>
                </a:cubicBezTo>
                <a:close/>
                <a:moveTo>
                  <a:pt x="20638" y="402432"/>
                </a:moveTo>
                <a:cubicBezTo>
                  <a:pt x="20638" y="409576"/>
                  <a:pt x="14288" y="416719"/>
                  <a:pt x="14288" y="416719"/>
                </a:cubicBezTo>
                <a:lnTo>
                  <a:pt x="14288" y="415826"/>
                </a:lnTo>
                <a:lnTo>
                  <a:pt x="14288" y="414822"/>
                </a:lnTo>
                <a:lnTo>
                  <a:pt x="14288" y="413147"/>
                </a:lnTo>
                <a:lnTo>
                  <a:pt x="14288" y="412254"/>
                </a:lnTo>
                <a:cubicBezTo>
                  <a:pt x="14288" y="413147"/>
                  <a:pt x="14288" y="413147"/>
                  <a:pt x="14288" y="409576"/>
                </a:cubicBezTo>
                <a:cubicBezTo>
                  <a:pt x="14288" y="409576"/>
                  <a:pt x="14288" y="402432"/>
                  <a:pt x="20638" y="402432"/>
                </a:cubicBezTo>
                <a:close/>
                <a:moveTo>
                  <a:pt x="225641" y="402180"/>
                </a:moveTo>
                <a:cubicBezTo>
                  <a:pt x="225641" y="402180"/>
                  <a:pt x="225641" y="402180"/>
                  <a:pt x="224786" y="403034"/>
                </a:cubicBezTo>
                <a:lnTo>
                  <a:pt x="223522" y="404297"/>
                </a:lnTo>
                <a:lnTo>
                  <a:pt x="222222" y="405595"/>
                </a:lnTo>
                <a:cubicBezTo>
                  <a:pt x="220513" y="407303"/>
                  <a:pt x="218803" y="409011"/>
                  <a:pt x="218803" y="409011"/>
                </a:cubicBezTo>
                <a:cubicBezTo>
                  <a:pt x="218803" y="409011"/>
                  <a:pt x="218803" y="409011"/>
                  <a:pt x="218803" y="408157"/>
                </a:cubicBezTo>
                <a:lnTo>
                  <a:pt x="218803" y="405595"/>
                </a:lnTo>
                <a:lnTo>
                  <a:pt x="220323" y="403319"/>
                </a:lnTo>
                <a:lnTo>
                  <a:pt x="222222" y="404742"/>
                </a:lnTo>
                <a:cubicBezTo>
                  <a:pt x="223932" y="403888"/>
                  <a:pt x="225641" y="402180"/>
                  <a:pt x="225641" y="402180"/>
                </a:cubicBezTo>
                <a:close/>
                <a:moveTo>
                  <a:pt x="225641" y="402180"/>
                </a:moveTo>
                <a:lnTo>
                  <a:pt x="225641" y="404737"/>
                </a:lnTo>
                <a:lnTo>
                  <a:pt x="226219" y="408781"/>
                </a:lnTo>
                <a:cubicBezTo>
                  <a:pt x="227013" y="409575"/>
                  <a:pt x="228600" y="409575"/>
                  <a:pt x="231775" y="409575"/>
                </a:cubicBezTo>
                <a:lnTo>
                  <a:pt x="230981" y="409575"/>
                </a:lnTo>
                <a:lnTo>
                  <a:pt x="228600" y="409575"/>
                </a:lnTo>
                <a:lnTo>
                  <a:pt x="226219" y="409575"/>
                </a:lnTo>
                <a:lnTo>
                  <a:pt x="225425" y="409575"/>
                </a:lnTo>
                <a:lnTo>
                  <a:pt x="225425" y="408849"/>
                </a:lnTo>
                <a:lnTo>
                  <a:pt x="222222" y="406449"/>
                </a:lnTo>
                <a:cubicBezTo>
                  <a:pt x="222222" y="405595"/>
                  <a:pt x="222222" y="405595"/>
                  <a:pt x="218803" y="409011"/>
                </a:cubicBezTo>
                <a:lnTo>
                  <a:pt x="223522" y="404297"/>
                </a:lnTo>
                <a:close/>
                <a:moveTo>
                  <a:pt x="902693" y="399752"/>
                </a:moveTo>
                <a:cubicBezTo>
                  <a:pt x="903686" y="400645"/>
                  <a:pt x="905670" y="402431"/>
                  <a:pt x="909639" y="402431"/>
                </a:cubicBezTo>
                <a:cubicBezTo>
                  <a:pt x="901701" y="402431"/>
                  <a:pt x="909639" y="402431"/>
                  <a:pt x="901701" y="402431"/>
                </a:cubicBezTo>
                <a:cubicBezTo>
                  <a:pt x="901701" y="398859"/>
                  <a:pt x="901701" y="398859"/>
                  <a:pt x="902693" y="399752"/>
                </a:cubicBezTo>
                <a:close/>
                <a:moveTo>
                  <a:pt x="903245" y="396677"/>
                </a:moveTo>
                <a:lnTo>
                  <a:pt x="908647" y="401538"/>
                </a:lnTo>
                <a:cubicBezTo>
                  <a:pt x="909639" y="402431"/>
                  <a:pt x="909639" y="402431"/>
                  <a:pt x="909639" y="402431"/>
                </a:cubicBezTo>
                <a:cubicBezTo>
                  <a:pt x="909639" y="402431"/>
                  <a:pt x="907655" y="400645"/>
                  <a:pt x="905670" y="398859"/>
                </a:cubicBezTo>
                <a:close/>
                <a:moveTo>
                  <a:pt x="238656" y="396345"/>
                </a:moveTo>
                <a:lnTo>
                  <a:pt x="236141" y="396974"/>
                </a:lnTo>
                <a:lnTo>
                  <a:pt x="233626" y="401375"/>
                </a:lnTo>
                <a:lnTo>
                  <a:pt x="235744" y="399257"/>
                </a:lnTo>
                <a:close/>
                <a:moveTo>
                  <a:pt x="23698" y="395817"/>
                </a:moveTo>
                <a:lnTo>
                  <a:pt x="21432" y="396181"/>
                </a:lnTo>
                <a:lnTo>
                  <a:pt x="20723" y="401760"/>
                </a:lnTo>
                <a:close/>
                <a:moveTo>
                  <a:pt x="225641" y="395350"/>
                </a:moveTo>
                <a:cubicBezTo>
                  <a:pt x="225641" y="402180"/>
                  <a:pt x="225641" y="395350"/>
                  <a:pt x="232478" y="395350"/>
                </a:cubicBezTo>
                <a:cubicBezTo>
                  <a:pt x="232478" y="395350"/>
                  <a:pt x="225641" y="402180"/>
                  <a:pt x="225641" y="402180"/>
                </a:cubicBezTo>
                <a:cubicBezTo>
                  <a:pt x="225641" y="402180"/>
                  <a:pt x="225641" y="402180"/>
                  <a:pt x="225641" y="401326"/>
                </a:cubicBezTo>
                <a:lnTo>
                  <a:pt x="225641" y="398765"/>
                </a:lnTo>
                <a:lnTo>
                  <a:pt x="225641" y="397911"/>
                </a:lnTo>
                <a:close/>
                <a:moveTo>
                  <a:pt x="20513" y="395350"/>
                </a:moveTo>
                <a:cubicBezTo>
                  <a:pt x="20513" y="395350"/>
                  <a:pt x="18804" y="398765"/>
                  <a:pt x="17094" y="401326"/>
                </a:cubicBezTo>
                <a:lnTo>
                  <a:pt x="14769" y="401907"/>
                </a:lnTo>
                <a:close/>
                <a:moveTo>
                  <a:pt x="942976" y="395288"/>
                </a:moveTo>
                <a:cubicBezTo>
                  <a:pt x="942976" y="395288"/>
                  <a:pt x="944961" y="395288"/>
                  <a:pt x="946945" y="396280"/>
                </a:cubicBezTo>
                <a:lnTo>
                  <a:pt x="948340" y="398721"/>
                </a:lnTo>
                <a:lnTo>
                  <a:pt x="947937" y="399257"/>
                </a:lnTo>
                <a:lnTo>
                  <a:pt x="950318" y="402432"/>
                </a:lnTo>
                <a:lnTo>
                  <a:pt x="950460" y="402432"/>
                </a:lnTo>
                <a:lnTo>
                  <a:pt x="948340" y="398721"/>
                </a:lnTo>
                <a:lnTo>
                  <a:pt x="950914" y="395288"/>
                </a:lnTo>
                <a:cubicBezTo>
                  <a:pt x="950914" y="395288"/>
                  <a:pt x="950914" y="397273"/>
                  <a:pt x="950914" y="399257"/>
                </a:cubicBezTo>
                <a:lnTo>
                  <a:pt x="950914" y="402432"/>
                </a:lnTo>
                <a:lnTo>
                  <a:pt x="950914" y="403226"/>
                </a:lnTo>
                <a:lnTo>
                  <a:pt x="950766" y="402966"/>
                </a:lnTo>
                <a:lnTo>
                  <a:pt x="950753" y="403011"/>
                </a:lnTo>
                <a:lnTo>
                  <a:pt x="950914" y="403226"/>
                </a:lnTo>
                <a:lnTo>
                  <a:pt x="950741" y="403053"/>
                </a:lnTo>
                <a:lnTo>
                  <a:pt x="949922" y="406004"/>
                </a:lnTo>
                <a:cubicBezTo>
                  <a:pt x="948930" y="406004"/>
                  <a:pt x="946945" y="406004"/>
                  <a:pt x="942976" y="409576"/>
                </a:cubicBezTo>
                <a:lnTo>
                  <a:pt x="942976" y="409575"/>
                </a:lnTo>
                <a:lnTo>
                  <a:pt x="942976" y="403325"/>
                </a:lnTo>
                <a:lnTo>
                  <a:pt x="942976" y="403225"/>
                </a:lnTo>
                <a:lnTo>
                  <a:pt x="942976" y="402432"/>
                </a:lnTo>
                <a:cubicBezTo>
                  <a:pt x="946945" y="402432"/>
                  <a:pt x="948930" y="402432"/>
                  <a:pt x="949922" y="402432"/>
                </a:cubicBezTo>
                <a:lnTo>
                  <a:pt x="950120" y="402432"/>
                </a:lnTo>
                <a:lnTo>
                  <a:pt x="949922" y="402234"/>
                </a:lnTo>
                <a:cubicBezTo>
                  <a:pt x="948930" y="401242"/>
                  <a:pt x="946945" y="399257"/>
                  <a:pt x="942976" y="395288"/>
                </a:cubicBezTo>
                <a:close/>
                <a:moveTo>
                  <a:pt x="239713" y="395288"/>
                </a:moveTo>
                <a:cubicBezTo>
                  <a:pt x="246063" y="395288"/>
                  <a:pt x="239713" y="403226"/>
                  <a:pt x="239713" y="403226"/>
                </a:cubicBezTo>
                <a:lnTo>
                  <a:pt x="239713" y="403225"/>
                </a:lnTo>
                <a:lnTo>
                  <a:pt x="239713" y="402234"/>
                </a:lnTo>
                <a:lnTo>
                  <a:pt x="239713" y="396081"/>
                </a:lnTo>
                <a:close/>
                <a:moveTo>
                  <a:pt x="868363" y="395287"/>
                </a:moveTo>
                <a:lnTo>
                  <a:pt x="869951" y="395287"/>
                </a:lnTo>
                <a:lnTo>
                  <a:pt x="869951" y="396422"/>
                </a:lnTo>
                <a:lnTo>
                  <a:pt x="873919" y="399257"/>
                </a:lnTo>
                <a:cubicBezTo>
                  <a:pt x="874713" y="401242"/>
                  <a:pt x="874713" y="403226"/>
                  <a:pt x="874713" y="403226"/>
                </a:cubicBezTo>
                <a:lnTo>
                  <a:pt x="869633" y="396875"/>
                </a:lnTo>
                <a:lnTo>
                  <a:pt x="868363" y="396875"/>
                </a:lnTo>
                <a:lnTo>
                  <a:pt x="868363" y="395288"/>
                </a:lnTo>
                <a:close/>
                <a:moveTo>
                  <a:pt x="249238" y="392906"/>
                </a:moveTo>
                <a:lnTo>
                  <a:pt x="250354" y="393742"/>
                </a:lnTo>
                <a:lnTo>
                  <a:pt x="250032" y="394493"/>
                </a:lnTo>
                <a:cubicBezTo>
                  <a:pt x="249238" y="395287"/>
                  <a:pt x="249238" y="395287"/>
                  <a:pt x="252413" y="39528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95287"/>
                  <a:pt x="247651" y="393700"/>
                  <a:pt x="249238" y="392906"/>
                </a:cubicBezTo>
                <a:close/>
                <a:moveTo>
                  <a:pt x="234328" y="392014"/>
                </a:moveTo>
                <a:lnTo>
                  <a:pt x="236141" y="395188"/>
                </a:lnTo>
                <a:lnTo>
                  <a:pt x="239079" y="395922"/>
                </a:lnTo>
                <a:lnTo>
                  <a:pt x="239713" y="395288"/>
                </a:lnTo>
                <a:lnTo>
                  <a:pt x="239526" y="396034"/>
                </a:lnTo>
                <a:lnTo>
                  <a:pt x="239713" y="396081"/>
                </a:lnTo>
                <a:lnTo>
                  <a:pt x="239502" y="396134"/>
                </a:lnTo>
                <a:lnTo>
                  <a:pt x="238721" y="399257"/>
                </a:lnTo>
                <a:lnTo>
                  <a:pt x="232953" y="402553"/>
                </a:lnTo>
                <a:lnTo>
                  <a:pt x="232569" y="403225"/>
                </a:lnTo>
                <a:lnTo>
                  <a:pt x="232331" y="402908"/>
                </a:lnTo>
                <a:lnTo>
                  <a:pt x="231777" y="403225"/>
                </a:lnTo>
                <a:lnTo>
                  <a:pt x="231775" y="403226"/>
                </a:lnTo>
                <a:lnTo>
                  <a:pt x="231776" y="403225"/>
                </a:lnTo>
                <a:lnTo>
                  <a:pt x="232229" y="402772"/>
                </a:lnTo>
                <a:lnTo>
                  <a:pt x="229890" y="399653"/>
                </a:lnTo>
                <a:cubicBezTo>
                  <a:pt x="230783" y="397867"/>
                  <a:pt x="232569" y="396081"/>
                  <a:pt x="232569" y="396081"/>
                </a:cubicBezTo>
                <a:cubicBezTo>
                  <a:pt x="232569" y="396081"/>
                  <a:pt x="232569" y="394295"/>
                  <a:pt x="233462" y="392509"/>
                </a:cubicBezTo>
                <a:close/>
                <a:moveTo>
                  <a:pt x="936626" y="389467"/>
                </a:moveTo>
                <a:cubicBezTo>
                  <a:pt x="942976" y="396347"/>
                  <a:pt x="942976" y="389467"/>
                  <a:pt x="942976" y="389467"/>
                </a:cubicBezTo>
                <a:lnTo>
                  <a:pt x="942976" y="391187"/>
                </a:lnTo>
                <a:lnTo>
                  <a:pt x="942976" y="392047"/>
                </a:lnTo>
                <a:lnTo>
                  <a:pt x="942976" y="392907"/>
                </a:lnTo>
                <a:lnTo>
                  <a:pt x="942976" y="395287"/>
                </a:lnTo>
                <a:lnTo>
                  <a:pt x="942976" y="395288"/>
                </a:lnTo>
                <a:lnTo>
                  <a:pt x="942976" y="396347"/>
                </a:lnTo>
                <a:cubicBezTo>
                  <a:pt x="942976" y="396347"/>
                  <a:pt x="942976" y="396347"/>
                  <a:pt x="942182" y="395487"/>
                </a:cubicBezTo>
                <a:lnTo>
                  <a:pt x="942142" y="395443"/>
                </a:lnTo>
                <a:lnTo>
                  <a:pt x="938214" y="396180"/>
                </a:lnTo>
                <a:cubicBezTo>
                  <a:pt x="938214" y="397073"/>
                  <a:pt x="939801" y="398859"/>
                  <a:pt x="942976" y="402431"/>
                </a:cubicBezTo>
                <a:lnTo>
                  <a:pt x="941071" y="405289"/>
                </a:lnTo>
                <a:lnTo>
                  <a:pt x="939801" y="402431"/>
                </a:lnTo>
                <a:cubicBezTo>
                  <a:pt x="939801" y="400645"/>
                  <a:pt x="939801" y="398859"/>
                  <a:pt x="936626" y="395287"/>
                </a:cubicBezTo>
                <a:cubicBezTo>
                  <a:pt x="936626" y="395287"/>
                  <a:pt x="936626" y="395287"/>
                  <a:pt x="937420" y="395287"/>
                </a:cubicBezTo>
                <a:lnTo>
                  <a:pt x="941998" y="395287"/>
                </a:lnTo>
                <a:close/>
                <a:moveTo>
                  <a:pt x="868363" y="388938"/>
                </a:moveTo>
                <a:cubicBezTo>
                  <a:pt x="874713" y="388938"/>
                  <a:pt x="874713" y="395288"/>
                  <a:pt x="874713" y="395288"/>
                </a:cubicBezTo>
                <a:cubicBezTo>
                  <a:pt x="874713" y="395288"/>
                  <a:pt x="868363" y="388938"/>
                  <a:pt x="868363" y="388938"/>
                </a:cubicBezTo>
                <a:close/>
                <a:moveTo>
                  <a:pt x="901701" y="388937"/>
                </a:moveTo>
                <a:lnTo>
                  <a:pt x="902349" y="389083"/>
                </a:lnTo>
                <a:lnTo>
                  <a:pt x="902495" y="388937"/>
                </a:lnTo>
                <a:lnTo>
                  <a:pt x="902726" y="389168"/>
                </a:lnTo>
                <a:lnTo>
                  <a:pt x="905670" y="389830"/>
                </a:lnTo>
                <a:cubicBezTo>
                  <a:pt x="907655" y="390723"/>
                  <a:pt x="909639" y="392509"/>
                  <a:pt x="909639" y="396081"/>
                </a:cubicBezTo>
                <a:cubicBezTo>
                  <a:pt x="909639" y="399653"/>
                  <a:pt x="909639" y="399653"/>
                  <a:pt x="908647" y="398760"/>
                </a:cubicBezTo>
                <a:lnTo>
                  <a:pt x="903245" y="396677"/>
                </a:lnTo>
                <a:lnTo>
                  <a:pt x="901701" y="396081"/>
                </a:lnTo>
                <a:lnTo>
                  <a:pt x="902457" y="395968"/>
                </a:lnTo>
                <a:lnTo>
                  <a:pt x="907655" y="395188"/>
                </a:lnTo>
                <a:lnTo>
                  <a:pt x="902863" y="390157"/>
                </a:lnTo>
                <a:lnTo>
                  <a:pt x="902495" y="390525"/>
                </a:lnTo>
                <a:cubicBezTo>
                  <a:pt x="902057" y="390525"/>
                  <a:pt x="901701" y="390170"/>
                  <a:pt x="901701" y="389731"/>
                </a:cubicBezTo>
                <a:lnTo>
                  <a:pt x="902088" y="389344"/>
                </a:lnTo>
                <a:close/>
                <a:moveTo>
                  <a:pt x="895351" y="388937"/>
                </a:moveTo>
                <a:lnTo>
                  <a:pt x="895971" y="389111"/>
                </a:lnTo>
                <a:lnTo>
                  <a:pt x="896145" y="388937"/>
                </a:lnTo>
                <a:lnTo>
                  <a:pt x="896456" y="389248"/>
                </a:lnTo>
                <a:lnTo>
                  <a:pt x="898526" y="389830"/>
                </a:lnTo>
                <a:cubicBezTo>
                  <a:pt x="898526" y="390723"/>
                  <a:pt x="898526" y="392509"/>
                  <a:pt x="901701" y="396081"/>
                </a:cubicBezTo>
                <a:cubicBezTo>
                  <a:pt x="901701" y="396081"/>
                  <a:pt x="901701" y="397867"/>
                  <a:pt x="901701" y="399653"/>
                </a:cubicBezTo>
                <a:lnTo>
                  <a:pt x="901701" y="402431"/>
                </a:lnTo>
                <a:lnTo>
                  <a:pt x="901701" y="403225"/>
                </a:lnTo>
                <a:cubicBezTo>
                  <a:pt x="901701" y="399653"/>
                  <a:pt x="901701" y="397867"/>
                  <a:pt x="900907" y="396974"/>
                </a:cubicBezTo>
                <a:lnTo>
                  <a:pt x="896080" y="396198"/>
                </a:lnTo>
                <a:lnTo>
                  <a:pt x="900907" y="402233"/>
                </a:lnTo>
                <a:cubicBezTo>
                  <a:pt x="901701" y="403225"/>
                  <a:pt x="901701" y="403225"/>
                  <a:pt x="901701" y="403225"/>
                </a:cubicBezTo>
                <a:cubicBezTo>
                  <a:pt x="898526" y="403225"/>
                  <a:pt x="896939" y="401241"/>
                  <a:pt x="896145" y="399256"/>
                </a:cubicBezTo>
                <a:lnTo>
                  <a:pt x="895515" y="396107"/>
                </a:lnTo>
                <a:lnTo>
                  <a:pt x="895351" y="396081"/>
                </a:lnTo>
                <a:lnTo>
                  <a:pt x="895455" y="395808"/>
                </a:lnTo>
                <a:lnTo>
                  <a:pt x="895351" y="395287"/>
                </a:lnTo>
                <a:lnTo>
                  <a:pt x="895556" y="395543"/>
                </a:lnTo>
                <a:lnTo>
                  <a:pt x="897732" y="389830"/>
                </a:lnTo>
                <a:lnTo>
                  <a:pt x="896621" y="389414"/>
                </a:lnTo>
                <a:lnTo>
                  <a:pt x="896939" y="389731"/>
                </a:lnTo>
                <a:cubicBezTo>
                  <a:pt x="896939" y="390170"/>
                  <a:pt x="896583" y="390525"/>
                  <a:pt x="896145" y="390525"/>
                </a:cubicBezTo>
                <a:cubicBezTo>
                  <a:pt x="895707" y="390525"/>
                  <a:pt x="895351" y="390170"/>
                  <a:pt x="895351" y="389731"/>
                </a:cubicBezTo>
                <a:lnTo>
                  <a:pt x="895928" y="389154"/>
                </a:lnTo>
                <a:close/>
                <a:moveTo>
                  <a:pt x="889001" y="388937"/>
                </a:moveTo>
                <a:cubicBezTo>
                  <a:pt x="889001" y="388937"/>
                  <a:pt x="889001" y="388937"/>
                  <a:pt x="895351" y="388937"/>
                </a:cubicBezTo>
                <a:cubicBezTo>
                  <a:pt x="895351" y="388937"/>
                  <a:pt x="895351" y="388937"/>
                  <a:pt x="895351" y="389731"/>
                </a:cubicBezTo>
                <a:lnTo>
                  <a:pt x="895351" y="389731"/>
                </a:lnTo>
                <a:lnTo>
                  <a:pt x="895351" y="391318"/>
                </a:lnTo>
                <a:lnTo>
                  <a:pt x="895351" y="392112"/>
                </a:lnTo>
                <a:lnTo>
                  <a:pt x="895351" y="392906"/>
                </a:lnTo>
                <a:lnTo>
                  <a:pt x="895351" y="394493"/>
                </a:lnTo>
                <a:lnTo>
                  <a:pt x="895351" y="395287"/>
                </a:lnTo>
                <a:cubicBezTo>
                  <a:pt x="889001" y="388937"/>
                  <a:pt x="895351" y="395287"/>
                  <a:pt x="889001" y="388937"/>
                </a:cubicBezTo>
                <a:close/>
                <a:moveTo>
                  <a:pt x="868363" y="388937"/>
                </a:moveTo>
                <a:lnTo>
                  <a:pt x="868363" y="388938"/>
                </a:lnTo>
                <a:lnTo>
                  <a:pt x="868363" y="392112"/>
                </a:lnTo>
                <a:cubicBezTo>
                  <a:pt x="868363" y="393700"/>
                  <a:pt x="868363" y="395287"/>
                  <a:pt x="868363" y="395287"/>
                </a:cubicBezTo>
                <a:cubicBezTo>
                  <a:pt x="862013" y="388937"/>
                  <a:pt x="862013" y="388937"/>
                  <a:pt x="868363" y="388937"/>
                </a:cubicBezTo>
                <a:close/>
                <a:moveTo>
                  <a:pt x="252413" y="388937"/>
                </a:moveTo>
                <a:cubicBezTo>
                  <a:pt x="252413" y="388937"/>
                  <a:pt x="252413" y="390525"/>
                  <a:pt x="252413" y="392112"/>
                </a:cubicBezTo>
                <a:lnTo>
                  <a:pt x="252413" y="394493"/>
                </a:lnTo>
                <a:lnTo>
                  <a:pt x="252413" y="395287"/>
                </a:lnTo>
                <a:lnTo>
                  <a:pt x="250354" y="393742"/>
                </a:lnTo>
                <a:close/>
                <a:moveTo>
                  <a:pt x="246063" y="388937"/>
                </a:moveTo>
                <a:cubicBezTo>
                  <a:pt x="249238" y="388937"/>
                  <a:pt x="249238" y="388937"/>
                  <a:pt x="248444" y="388937"/>
                </a:cubicBezTo>
                <a:lnTo>
                  <a:pt x="251619" y="388937"/>
                </a:lnTo>
                <a:cubicBezTo>
                  <a:pt x="252413" y="388937"/>
                  <a:pt x="252413" y="388937"/>
                  <a:pt x="252413" y="38893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88937"/>
                  <a:pt x="246063" y="395287"/>
                  <a:pt x="246063" y="388937"/>
                </a:cubicBezTo>
                <a:close/>
                <a:moveTo>
                  <a:pt x="239713" y="388937"/>
                </a:moveTo>
                <a:lnTo>
                  <a:pt x="238654" y="389731"/>
                </a:lnTo>
                <a:lnTo>
                  <a:pt x="236141" y="391616"/>
                </a:lnTo>
                <a:lnTo>
                  <a:pt x="235658" y="391254"/>
                </a:lnTo>
                <a:lnTo>
                  <a:pt x="238654" y="389542"/>
                </a:lnTo>
                <a:close/>
                <a:moveTo>
                  <a:pt x="232569" y="388937"/>
                </a:moveTo>
                <a:lnTo>
                  <a:pt x="235658" y="391254"/>
                </a:lnTo>
                <a:lnTo>
                  <a:pt x="234328" y="392014"/>
                </a:lnTo>
                <a:close/>
                <a:moveTo>
                  <a:pt x="245534" y="388620"/>
                </a:moveTo>
                <a:cubicBezTo>
                  <a:pt x="245534" y="388620"/>
                  <a:pt x="243814" y="390287"/>
                  <a:pt x="242094" y="391954"/>
                </a:cubicBezTo>
                <a:lnTo>
                  <a:pt x="239713" y="394262"/>
                </a:lnTo>
                <a:lnTo>
                  <a:pt x="238654" y="395288"/>
                </a:lnTo>
                <a:lnTo>
                  <a:pt x="239713" y="393492"/>
                </a:lnTo>
                <a:lnTo>
                  <a:pt x="242094" y="389454"/>
                </a:lnTo>
                <a:cubicBezTo>
                  <a:pt x="243814" y="388620"/>
                  <a:pt x="245534" y="388620"/>
                  <a:pt x="245534" y="388620"/>
                </a:cubicBezTo>
                <a:close/>
                <a:moveTo>
                  <a:pt x="245534" y="388620"/>
                </a:moveTo>
                <a:cubicBezTo>
                  <a:pt x="245534" y="388620"/>
                  <a:pt x="245534" y="390287"/>
                  <a:pt x="245534" y="391954"/>
                </a:cubicBezTo>
                <a:lnTo>
                  <a:pt x="245534" y="395287"/>
                </a:lnTo>
                <a:lnTo>
                  <a:pt x="245534" y="395288"/>
                </a:lnTo>
                <a:lnTo>
                  <a:pt x="239713" y="395288"/>
                </a:lnTo>
                <a:lnTo>
                  <a:pt x="239514" y="395288"/>
                </a:lnTo>
                <a:cubicBezTo>
                  <a:pt x="238654" y="395288"/>
                  <a:pt x="238654" y="395288"/>
                  <a:pt x="238654" y="395288"/>
                </a:cubicBezTo>
                <a:lnTo>
                  <a:pt x="239713" y="394702"/>
                </a:lnTo>
                <a:lnTo>
                  <a:pt x="244674" y="391954"/>
                </a:lnTo>
                <a:cubicBezTo>
                  <a:pt x="245534" y="390287"/>
                  <a:pt x="245534" y="388620"/>
                  <a:pt x="245534" y="388620"/>
                </a:cubicBezTo>
                <a:close/>
                <a:moveTo>
                  <a:pt x="23932" y="385958"/>
                </a:moveTo>
                <a:cubicBezTo>
                  <a:pt x="25641" y="385104"/>
                  <a:pt x="27350" y="385104"/>
                  <a:pt x="27350" y="388519"/>
                </a:cubicBezTo>
                <a:cubicBezTo>
                  <a:pt x="20513" y="388519"/>
                  <a:pt x="20513" y="395350"/>
                  <a:pt x="20513" y="395350"/>
                </a:cubicBezTo>
                <a:lnTo>
                  <a:pt x="20513" y="392788"/>
                </a:lnTo>
                <a:lnTo>
                  <a:pt x="20513" y="391935"/>
                </a:lnTo>
                <a:lnTo>
                  <a:pt x="20513" y="389373"/>
                </a:lnTo>
                <a:lnTo>
                  <a:pt x="20513" y="388519"/>
                </a:lnTo>
                <a:cubicBezTo>
                  <a:pt x="20513" y="388519"/>
                  <a:pt x="22222" y="386812"/>
                  <a:pt x="23932" y="385958"/>
                </a:cubicBezTo>
                <a:close/>
                <a:moveTo>
                  <a:pt x="909638" y="382587"/>
                </a:moveTo>
                <a:cubicBezTo>
                  <a:pt x="909638" y="382587"/>
                  <a:pt x="909638" y="388937"/>
                  <a:pt x="915988" y="388937"/>
                </a:cubicBezTo>
                <a:cubicBezTo>
                  <a:pt x="909638" y="388937"/>
                  <a:pt x="909638" y="388937"/>
                  <a:pt x="909638" y="388937"/>
                </a:cubicBezTo>
                <a:cubicBezTo>
                  <a:pt x="909638" y="388937"/>
                  <a:pt x="909638" y="388937"/>
                  <a:pt x="909638" y="382587"/>
                </a:cubicBezTo>
                <a:close/>
                <a:moveTo>
                  <a:pt x="882651" y="382587"/>
                </a:moveTo>
                <a:cubicBezTo>
                  <a:pt x="882651" y="382587"/>
                  <a:pt x="889001" y="382587"/>
                  <a:pt x="882651" y="388937"/>
                </a:cubicBezTo>
                <a:cubicBezTo>
                  <a:pt x="882651" y="382587"/>
                  <a:pt x="882651" y="382587"/>
                  <a:pt x="882651" y="382587"/>
                </a:cubicBezTo>
                <a:close/>
                <a:moveTo>
                  <a:pt x="245534" y="381953"/>
                </a:moveTo>
                <a:cubicBezTo>
                  <a:pt x="245534" y="381953"/>
                  <a:pt x="252413" y="381953"/>
                  <a:pt x="252413" y="381953"/>
                </a:cubicBezTo>
                <a:cubicBezTo>
                  <a:pt x="248974" y="381953"/>
                  <a:pt x="247254" y="381953"/>
                  <a:pt x="246394" y="382786"/>
                </a:cubicBezTo>
                <a:lnTo>
                  <a:pt x="246387" y="382830"/>
                </a:lnTo>
                <a:lnTo>
                  <a:pt x="249238" y="384968"/>
                </a:lnTo>
                <a:cubicBezTo>
                  <a:pt x="250826" y="384175"/>
                  <a:pt x="252413" y="382587"/>
                  <a:pt x="252413" y="382587"/>
                </a:cubicBezTo>
                <a:cubicBezTo>
                  <a:pt x="252413" y="382587"/>
                  <a:pt x="246063" y="388937"/>
                  <a:pt x="246063" y="388937"/>
                </a:cubicBezTo>
                <a:cubicBezTo>
                  <a:pt x="246063" y="388937"/>
                  <a:pt x="246063" y="388937"/>
                  <a:pt x="246063" y="388143"/>
                </a:cubicBezTo>
                <a:lnTo>
                  <a:pt x="246063" y="385031"/>
                </a:lnTo>
                <a:lnTo>
                  <a:pt x="245534" y="388620"/>
                </a:lnTo>
                <a:lnTo>
                  <a:pt x="244674" y="388620"/>
                </a:lnTo>
                <a:lnTo>
                  <a:pt x="242094" y="388620"/>
                </a:lnTo>
                <a:lnTo>
                  <a:pt x="239514" y="388620"/>
                </a:lnTo>
                <a:cubicBezTo>
                  <a:pt x="238654" y="388620"/>
                  <a:pt x="238654" y="388620"/>
                  <a:pt x="238654" y="388620"/>
                </a:cubicBezTo>
                <a:cubicBezTo>
                  <a:pt x="238654" y="381953"/>
                  <a:pt x="238654" y="388620"/>
                  <a:pt x="245534" y="381953"/>
                </a:cubicBezTo>
                <a:close/>
                <a:moveTo>
                  <a:pt x="225425" y="381743"/>
                </a:moveTo>
                <a:lnTo>
                  <a:pt x="222222" y="382543"/>
                </a:lnTo>
                <a:lnTo>
                  <a:pt x="221290" y="384173"/>
                </a:lnTo>
                <a:lnTo>
                  <a:pt x="219658" y="385104"/>
                </a:lnTo>
                <a:cubicBezTo>
                  <a:pt x="218803" y="386812"/>
                  <a:pt x="218803" y="388519"/>
                  <a:pt x="218803" y="388519"/>
                </a:cubicBezTo>
                <a:cubicBezTo>
                  <a:pt x="222222" y="388519"/>
                  <a:pt x="223932" y="386812"/>
                  <a:pt x="224786" y="385104"/>
                </a:cubicBezTo>
                <a:lnTo>
                  <a:pt x="225425" y="382552"/>
                </a:lnTo>
                <a:lnTo>
                  <a:pt x="225425" y="381905"/>
                </a:lnTo>
                <a:lnTo>
                  <a:pt x="219658" y="387666"/>
                </a:lnTo>
                <a:cubicBezTo>
                  <a:pt x="218803" y="388519"/>
                  <a:pt x="218803" y="388519"/>
                  <a:pt x="218803" y="388519"/>
                </a:cubicBezTo>
                <a:lnTo>
                  <a:pt x="221290" y="384173"/>
                </a:lnTo>
                <a:lnTo>
                  <a:pt x="225425" y="381812"/>
                </a:lnTo>
                <a:close/>
                <a:moveTo>
                  <a:pt x="15726" y="379640"/>
                </a:moveTo>
                <a:lnTo>
                  <a:pt x="14530" y="380835"/>
                </a:lnTo>
                <a:cubicBezTo>
                  <a:pt x="13675" y="381689"/>
                  <a:pt x="13675" y="381689"/>
                  <a:pt x="13675" y="381689"/>
                </a:cubicBezTo>
                <a:close/>
                <a:moveTo>
                  <a:pt x="896145" y="379115"/>
                </a:moveTo>
                <a:cubicBezTo>
                  <a:pt x="896939" y="380008"/>
                  <a:pt x="898526" y="381794"/>
                  <a:pt x="901701" y="381794"/>
                </a:cubicBezTo>
                <a:cubicBezTo>
                  <a:pt x="901701" y="381794"/>
                  <a:pt x="901701" y="381794"/>
                  <a:pt x="901701" y="382687"/>
                </a:cubicBezTo>
                <a:lnTo>
                  <a:pt x="901701" y="388937"/>
                </a:lnTo>
                <a:lnTo>
                  <a:pt x="901701" y="388938"/>
                </a:lnTo>
                <a:cubicBezTo>
                  <a:pt x="901701" y="381794"/>
                  <a:pt x="901701" y="381794"/>
                  <a:pt x="895351" y="381794"/>
                </a:cubicBezTo>
                <a:cubicBezTo>
                  <a:pt x="895351" y="378222"/>
                  <a:pt x="895351" y="378222"/>
                  <a:pt x="896145" y="379115"/>
                </a:cubicBezTo>
                <a:close/>
                <a:moveTo>
                  <a:pt x="887096" y="378302"/>
                </a:moveTo>
                <a:lnTo>
                  <a:pt x="888207" y="379016"/>
                </a:lnTo>
                <a:cubicBezTo>
                  <a:pt x="889001" y="380802"/>
                  <a:pt x="889001" y="382588"/>
                  <a:pt x="889001" y="382588"/>
                </a:cubicBezTo>
                <a:close/>
                <a:moveTo>
                  <a:pt x="26988" y="375709"/>
                </a:moveTo>
                <a:cubicBezTo>
                  <a:pt x="26988" y="375709"/>
                  <a:pt x="26988" y="382588"/>
                  <a:pt x="20638" y="382588"/>
                </a:cubicBezTo>
                <a:cubicBezTo>
                  <a:pt x="20638" y="382588"/>
                  <a:pt x="20638" y="382588"/>
                  <a:pt x="26988" y="375709"/>
                </a:cubicBezTo>
                <a:close/>
                <a:moveTo>
                  <a:pt x="936626" y="375179"/>
                </a:moveTo>
                <a:cubicBezTo>
                  <a:pt x="936626" y="375179"/>
                  <a:pt x="942976" y="375179"/>
                  <a:pt x="942976" y="375179"/>
                </a:cubicBezTo>
                <a:cubicBezTo>
                  <a:pt x="936626" y="375179"/>
                  <a:pt x="942976" y="382059"/>
                  <a:pt x="942976" y="382059"/>
                </a:cubicBezTo>
                <a:lnTo>
                  <a:pt x="942976" y="382588"/>
                </a:lnTo>
                <a:lnTo>
                  <a:pt x="942976" y="383448"/>
                </a:lnTo>
                <a:lnTo>
                  <a:pt x="942976" y="385168"/>
                </a:lnTo>
                <a:lnTo>
                  <a:pt x="942976" y="386028"/>
                </a:lnTo>
                <a:lnTo>
                  <a:pt x="942976" y="386888"/>
                </a:lnTo>
                <a:lnTo>
                  <a:pt x="942976" y="388078"/>
                </a:lnTo>
                <a:cubicBezTo>
                  <a:pt x="942976" y="388938"/>
                  <a:pt x="942976" y="388938"/>
                  <a:pt x="942976" y="388938"/>
                </a:cubicBezTo>
                <a:cubicBezTo>
                  <a:pt x="936626" y="382059"/>
                  <a:pt x="942976" y="382059"/>
                  <a:pt x="936626" y="382059"/>
                </a:cubicBezTo>
                <a:cubicBezTo>
                  <a:pt x="942976" y="382059"/>
                  <a:pt x="936626" y="375179"/>
                  <a:pt x="936626" y="375179"/>
                </a:cubicBezTo>
                <a:close/>
                <a:moveTo>
                  <a:pt x="890099" y="375179"/>
                </a:moveTo>
                <a:lnTo>
                  <a:pt x="894557" y="377329"/>
                </a:lnTo>
                <a:lnTo>
                  <a:pt x="895194" y="375179"/>
                </a:lnTo>
                <a:lnTo>
                  <a:pt x="892176" y="375179"/>
                </a:lnTo>
                <a:close/>
                <a:moveTo>
                  <a:pt x="20513" y="374858"/>
                </a:moveTo>
                <a:cubicBezTo>
                  <a:pt x="20513" y="374858"/>
                  <a:pt x="18804" y="376566"/>
                  <a:pt x="17094" y="378274"/>
                </a:cubicBezTo>
                <a:lnTo>
                  <a:pt x="15726" y="379640"/>
                </a:lnTo>
                <a:close/>
                <a:moveTo>
                  <a:pt x="936626" y="374650"/>
                </a:moveTo>
                <a:lnTo>
                  <a:pt x="936626" y="375179"/>
                </a:lnTo>
                <a:lnTo>
                  <a:pt x="936626" y="378619"/>
                </a:lnTo>
                <a:lnTo>
                  <a:pt x="936626" y="382059"/>
                </a:lnTo>
                <a:lnTo>
                  <a:pt x="936626" y="382587"/>
                </a:lnTo>
                <a:cubicBezTo>
                  <a:pt x="936626" y="382587"/>
                  <a:pt x="942976" y="388937"/>
                  <a:pt x="936626" y="388937"/>
                </a:cubicBezTo>
                <a:cubicBezTo>
                  <a:pt x="936626" y="388937"/>
                  <a:pt x="936626" y="387350"/>
                  <a:pt x="936626" y="385762"/>
                </a:cubicBezTo>
                <a:lnTo>
                  <a:pt x="936626" y="382588"/>
                </a:lnTo>
                <a:cubicBezTo>
                  <a:pt x="936626" y="382588"/>
                  <a:pt x="930276" y="374650"/>
                  <a:pt x="936626" y="374650"/>
                </a:cubicBezTo>
                <a:close/>
                <a:moveTo>
                  <a:pt x="922338" y="374650"/>
                </a:moveTo>
                <a:lnTo>
                  <a:pt x="923926" y="374650"/>
                </a:lnTo>
                <a:lnTo>
                  <a:pt x="923926" y="376238"/>
                </a:lnTo>
                <a:lnTo>
                  <a:pt x="922338" y="376238"/>
                </a:lnTo>
                <a:close/>
                <a:moveTo>
                  <a:pt x="253207" y="374650"/>
                </a:moveTo>
                <a:lnTo>
                  <a:pt x="253366" y="375444"/>
                </a:lnTo>
                <a:lnTo>
                  <a:pt x="253405" y="375444"/>
                </a:lnTo>
                <a:lnTo>
                  <a:pt x="256382" y="375444"/>
                </a:lnTo>
                <a:lnTo>
                  <a:pt x="259359" y="375444"/>
                </a:lnTo>
                <a:lnTo>
                  <a:pt x="260351" y="375444"/>
                </a:lnTo>
                <a:cubicBezTo>
                  <a:pt x="256382" y="379016"/>
                  <a:pt x="256382" y="379016"/>
                  <a:pt x="256382" y="378123"/>
                </a:cubicBezTo>
                <a:lnTo>
                  <a:pt x="253515" y="376188"/>
                </a:lnTo>
                <a:lnTo>
                  <a:pt x="254001" y="378619"/>
                </a:lnTo>
                <a:lnTo>
                  <a:pt x="253381" y="381717"/>
                </a:lnTo>
                <a:lnTo>
                  <a:pt x="259359" y="376337"/>
                </a:lnTo>
                <a:cubicBezTo>
                  <a:pt x="260351" y="375444"/>
                  <a:pt x="260351" y="375444"/>
                  <a:pt x="260351" y="375444"/>
                </a:cubicBezTo>
                <a:cubicBezTo>
                  <a:pt x="260351" y="375444"/>
                  <a:pt x="260351" y="377230"/>
                  <a:pt x="259359" y="379016"/>
                </a:cubicBezTo>
                <a:lnTo>
                  <a:pt x="253298" y="382133"/>
                </a:lnTo>
                <a:lnTo>
                  <a:pt x="253207" y="382588"/>
                </a:lnTo>
                <a:lnTo>
                  <a:pt x="253133" y="382218"/>
                </a:lnTo>
                <a:lnTo>
                  <a:pt x="252413" y="382588"/>
                </a:lnTo>
                <a:lnTo>
                  <a:pt x="253086" y="381983"/>
                </a:lnTo>
                <a:lnTo>
                  <a:pt x="252413" y="378619"/>
                </a:lnTo>
                <a:lnTo>
                  <a:pt x="252973" y="375822"/>
                </a:lnTo>
                <a:lnTo>
                  <a:pt x="252413" y="375444"/>
                </a:lnTo>
                <a:lnTo>
                  <a:pt x="253048" y="375444"/>
                </a:lnTo>
                <a:close/>
                <a:moveTo>
                  <a:pt x="26194" y="372765"/>
                </a:moveTo>
                <a:cubicBezTo>
                  <a:pt x="26988" y="371872"/>
                  <a:pt x="26988" y="371872"/>
                  <a:pt x="26988" y="375444"/>
                </a:cubicBezTo>
                <a:cubicBezTo>
                  <a:pt x="23813" y="375444"/>
                  <a:pt x="22226" y="375444"/>
                  <a:pt x="21432" y="375444"/>
                </a:cubicBezTo>
                <a:lnTo>
                  <a:pt x="21215" y="375444"/>
                </a:lnTo>
                <a:lnTo>
                  <a:pt x="21239" y="375155"/>
                </a:lnTo>
                <a:close/>
                <a:moveTo>
                  <a:pt x="238461" y="372297"/>
                </a:moveTo>
                <a:cubicBezTo>
                  <a:pt x="239316" y="371443"/>
                  <a:pt x="239316" y="371443"/>
                  <a:pt x="239316" y="374858"/>
                </a:cubicBezTo>
                <a:cubicBezTo>
                  <a:pt x="232478" y="374858"/>
                  <a:pt x="232478" y="374858"/>
                  <a:pt x="232478" y="381689"/>
                </a:cubicBezTo>
                <a:cubicBezTo>
                  <a:pt x="232478" y="381689"/>
                  <a:pt x="232478" y="381689"/>
                  <a:pt x="232478" y="380835"/>
                </a:cubicBezTo>
                <a:lnTo>
                  <a:pt x="232478" y="379127"/>
                </a:lnTo>
                <a:lnTo>
                  <a:pt x="232478" y="378274"/>
                </a:lnTo>
                <a:lnTo>
                  <a:pt x="232478" y="375712"/>
                </a:lnTo>
                <a:cubicBezTo>
                  <a:pt x="232478" y="374858"/>
                  <a:pt x="232478" y="374858"/>
                  <a:pt x="232478" y="374858"/>
                </a:cubicBezTo>
                <a:cubicBezTo>
                  <a:pt x="235897" y="374858"/>
                  <a:pt x="237607" y="373151"/>
                  <a:pt x="238461" y="372297"/>
                </a:cubicBezTo>
                <a:close/>
                <a:moveTo>
                  <a:pt x="26988" y="368301"/>
                </a:moveTo>
                <a:cubicBezTo>
                  <a:pt x="26988" y="368301"/>
                  <a:pt x="26988" y="368301"/>
                  <a:pt x="26194" y="369194"/>
                </a:cubicBezTo>
                <a:lnTo>
                  <a:pt x="21273" y="374730"/>
                </a:lnTo>
                <a:lnTo>
                  <a:pt x="21432" y="372765"/>
                </a:lnTo>
                <a:cubicBezTo>
                  <a:pt x="22226" y="370087"/>
                  <a:pt x="23813" y="368301"/>
                  <a:pt x="26988" y="368301"/>
                </a:cubicBezTo>
                <a:close/>
                <a:moveTo>
                  <a:pt x="936626" y="368300"/>
                </a:moveTo>
                <a:cubicBezTo>
                  <a:pt x="936626" y="368300"/>
                  <a:pt x="936626" y="368300"/>
                  <a:pt x="942976" y="375179"/>
                </a:cubicBezTo>
                <a:cubicBezTo>
                  <a:pt x="936626" y="375179"/>
                  <a:pt x="936626" y="368300"/>
                  <a:pt x="936626" y="368300"/>
                </a:cubicBezTo>
                <a:close/>
                <a:moveTo>
                  <a:pt x="889001" y="368300"/>
                </a:moveTo>
                <a:cubicBezTo>
                  <a:pt x="889001" y="368300"/>
                  <a:pt x="890588" y="370020"/>
                  <a:pt x="891382" y="371740"/>
                </a:cubicBezTo>
                <a:lnTo>
                  <a:pt x="891060" y="372205"/>
                </a:lnTo>
                <a:close/>
                <a:moveTo>
                  <a:pt x="874713" y="368300"/>
                </a:moveTo>
                <a:cubicBezTo>
                  <a:pt x="874713" y="368300"/>
                  <a:pt x="882651" y="374650"/>
                  <a:pt x="882651" y="374650"/>
                </a:cubicBezTo>
                <a:cubicBezTo>
                  <a:pt x="874713" y="374650"/>
                  <a:pt x="874713" y="368300"/>
                  <a:pt x="874713" y="368300"/>
                </a:cubicBezTo>
                <a:close/>
                <a:moveTo>
                  <a:pt x="862807" y="368300"/>
                </a:moveTo>
                <a:cubicBezTo>
                  <a:pt x="863245" y="368300"/>
                  <a:pt x="863601" y="369722"/>
                  <a:pt x="863601" y="371475"/>
                </a:cubicBezTo>
                <a:cubicBezTo>
                  <a:pt x="863601" y="373228"/>
                  <a:pt x="863245" y="374650"/>
                  <a:pt x="862807" y="374650"/>
                </a:cubicBezTo>
                <a:cubicBezTo>
                  <a:pt x="862369" y="374650"/>
                  <a:pt x="862013" y="373228"/>
                  <a:pt x="862013" y="371475"/>
                </a:cubicBezTo>
                <a:cubicBezTo>
                  <a:pt x="862013" y="369722"/>
                  <a:pt x="862369" y="368300"/>
                  <a:pt x="862807" y="368300"/>
                </a:cubicBezTo>
                <a:close/>
                <a:moveTo>
                  <a:pt x="880270" y="366395"/>
                </a:moveTo>
                <a:lnTo>
                  <a:pt x="881659" y="367506"/>
                </a:lnTo>
                <a:cubicBezTo>
                  <a:pt x="882651" y="368300"/>
                  <a:pt x="882651" y="368300"/>
                  <a:pt x="882651" y="368300"/>
                </a:cubicBezTo>
                <a:close/>
                <a:moveTo>
                  <a:pt x="883900" y="365385"/>
                </a:moveTo>
                <a:lnTo>
                  <a:pt x="888683" y="368118"/>
                </a:lnTo>
                <a:lnTo>
                  <a:pt x="888683" y="367846"/>
                </a:lnTo>
                <a:lnTo>
                  <a:pt x="888833" y="368204"/>
                </a:lnTo>
                <a:lnTo>
                  <a:pt x="889001" y="368300"/>
                </a:lnTo>
                <a:lnTo>
                  <a:pt x="888874" y="368300"/>
                </a:lnTo>
                <a:lnTo>
                  <a:pt x="888890" y="368337"/>
                </a:lnTo>
                <a:lnTo>
                  <a:pt x="889001" y="368300"/>
                </a:lnTo>
                <a:lnTo>
                  <a:pt x="889001" y="368602"/>
                </a:lnTo>
                <a:lnTo>
                  <a:pt x="890720" y="372696"/>
                </a:lnTo>
                <a:lnTo>
                  <a:pt x="891060" y="372205"/>
                </a:lnTo>
                <a:lnTo>
                  <a:pt x="892176" y="374320"/>
                </a:lnTo>
                <a:lnTo>
                  <a:pt x="895206" y="375140"/>
                </a:lnTo>
                <a:lnTo>
                  <a:pt x="895351" y="374650"/>
                </a:lnTo>
                <a:lnTo>
                  <a:pt x="895300" y="375166"/>
                </a:lnTo>
                <a:lnTo>
                  <a:pt x="895351" y="375179"/>
                </a:lnTo>
                <a:lnTo>
                  <a:pt x="895299" y="375179"/>
                </a:lnTo>
                <a:lnTo>
                  <a:pt x="894653" y="381716"/>
                </a:lnTo>
                <a:lnTo>
                  <a:pt x="895351" y="382588"/>
                </a:lnTo>
                <a:lnTo>
                  <a:pt x="894618" y="382065"/>
                </a:lnTo>
                <a:lnTo>
                  <a:pt x="894567" y="382588"/>
                </a:lnTo>
                <a:lnTo>
                  <a:pt x="894557" y="382687"/>
                </a:lnTo>
                <a:lnTo>
                  <a:pt x="894489" y="382588"/>
                </a:lnTo>
                <a:lnTo>
                  <a:pt x="893647" y="381371"/>
                </a:lnTo>
                <a:lnTo>
                  <a:pt x="889795" y="378619"/>
                </a:lnTo>
                <a:lnTo>
                  <a:pt x="889107" y="375179"/>
                </a:lnTo>
                <a:lnTo>
                  <a:pt x="889001" y="375179"/>
                </a:lnTo>
                <a:lnTo>
                  <a:pt x="889083" y="375061"/>
                </a:lnTo>
                <a:lnTo>
                  <a:pt x="889001" y="374650"/>
                </a:lnTo>
                <a:lnTo>
                  <a:pt x="889276" y="374783"/>
                </a:lnTo>
                <a:lnTo>
                  <a:pt x="889578" y="374346"/>
                </a:lnTo>
                <a:lnTo>
                  <a:pt x="889001" y="374542"/>
                </a:lnTo>
                <a:lnTo>
                  <a:pt x="889001" y="374650"/>
                </a:lnTo>
                <a:lnTo>
                  <a:pt x="888961" y="374556"/>
                </a:lnTo>
                <a:lnTo>
                  <a:pt x="888920" y="374569"/>
                </a:lnTo>
                <a:lnTo>
                  <a:pt x="889001" y="374650"/>
                </a:lnTo>
                <a:lnTo>
                  <a:pt x="888683" y="374650"/>
                </a:lnTo>
                <a:lnTo>
                  <a:pt x="888207" y="374650"/>
                </a:lnTo>
                <a:lnTo>
                  <a:pt x="885473" y="374650"/>
                </a:lnTo>
                <a:lnTo>
                  <a:pt x="885826" y="375444"/>
                </a:lnTo>
                <a:lnTo>
                  <a:pt x="887096" y="378302"/>
                </a:lnTo>
                <a:lnTo>
                  <a:pt x="883958" y="376284"/>
                </a:lnTo>
                <a:lnTo>
                  <a:pt x="888207" y="381596"/>
                </a:lnTo>
                <a:cubicBezTo>
                  <a:pt x="889001" y="382588"/>
                  <a:pt x="889001" y="382588"/>
                  <a:pt x="889001" y="382588"/>
                </a:cubicBezTo>
                <a:cubicBezTo>
                  <a:pt x="885826" y="382588"/>
                  <a:pt x="884238" y="382588"/>
                  <a:pt x="883445" y="381596"/>
                </a:cubicBezTo>
                <a:lnTo>
                  <a:pt x="882832" y="376238"/>
                </a:lnTo>
                <a:lnTo>
                  <a:pt x="882651" y="376238"/>
                </a:lnTo>
                <a:lnTo>
                  <a:pt x="882651" y="375444"/>
                </a:lnTo>
                <a:lnTo>
                  <a:pt x="882651" y="374650"/>
                </a:lnTo>
                <a:lnTo>
                  <a:pt x="882651" y="374551"/>
                </a:lnTo>
                <a:lnTo>
                  <a:pt x="882651" y="371872"/>
                </a:lnTo>
                <a:lnTo>
                  <a:pt x="882651" y="369094"/>
                </a:lnTo>
                <a:cubicBezTo>
                  <a:pt x="882651" y="368300"/>
                  <a:pt x="882651" y="368300"/>
                  <a:pt x="882651" y="368300"/>
                </a:cubicBezTo>
                <a:cubicBezTo>
                  <a:pt x="882651" y="368300"/>
                  <a:pt x="882651" y="368300"/>
                  <a:pt x="883445" y="369094"/>
                </a:cubicBezTo>
                <a:lnTo>
                  <a:pt x="888683" y="374332"/>
                </a:lnTo>
                <a:lnTo>
                  <a:pt x="888683" y="373908"/>
                </a:lnTo>
                <a:lnTo>
                  <a:pt x="886620" y="369094"/>
                </a:lnTo>
                <a:lnTo>
                  <a:pt x="888683" y="368406"/>
                </a:lnTo>
                <a:lnTo>
                  <a:pt x="888683" y="368300"/>
                </a:lnTo>
                <a:lnTo>
                  <a:pt x="888207" y="368300"/>
                </a:lnTo>
                <a:lnTo>
                  <a:pt x="886620" y="368300"/>
                </a:lnTo>
                <a:lnTo>
                  <a:pt x="882651" y="368300"/>
                </a:lnTo>
                <a:close/>
                <a:moveTo>
                  <a:pt x="259359" y="362744"/>
                </a:moveTo>
                <a:lnTo>
                  <a:pt x="254398" y="366712"/>
                </a:lnTo>
                <a:lnTo>
                  <a:pt x="256382" y="365125"/>
                </a:lnTo>
                <a:close/>
                <a:moveTo>
                  <a:pt x="915988" y="361950"/>
                </a:moveTo>
                <a:lnTo>
                  <a:pt x="915989" y="361950"/>
                </a:lnTo>
                <a:lnTo>
                  <a:pt x="917576" y="361950"/>
                </a:lnTo>
                <a:lnTo>
                  <a:pt x="917576" y="363538"/>
                </a:lnTo>
                <a:lnTo>
                  <a:pt x="915988" y="363538"/>
                </a:lnTo>
                <a:close/>
                <a:moveTo>
                  <a:pt x="889001" y="361950"/>
                </a:moveTo>
                <a:cubicBezTo>
                  <a:pt x="889001" y="361950"/>
                  <a:pt x="895351" y="368300"/>
                  <a:pt x="895351" y="368300"/>
                </a:cubicBezTo>
                <a:cubicBezTo>
                  <a:pt x="895351" y="368300"/>
                  <a:pt x="889001" y="368300"/>
                  <a:pt x="889001" y="361950"/>
                </a:cubicBezTo>
                <a:close/>
                <a:moveTo>
                  <a:pt x="882651" y="361950"/>
                </a:moveTo>
                <a:cubicBezTo>
                  <a:pt x="885826" y="361950"/>
                  <a:pt x="885826" y="361950"/>
                  <a:pt x="885032" y="362744"/>
                </a:cubicBezTo>
                <a:lnTo>
                  <a:pt x="883900" y="365385"/>
                </a:lnTo>
                <a:lnTo>
                  <a:pt x="883445" y="365125"/>
                </a:lnTo>
                <a:cubicBezTo>
                  <a:pt x="882651" y="363538"/>
                  <a:pt x="882651" y="361950"/>
                  <a:pt x="882651" y="361950"/>
                </a:cubicBezTo>
                <a:close/>
                <a:moveTo>
                  <a:pt x="874713" y="361950"/>
                </a:moveTo>
                <a:cubicBezTo>
                  <a:pt x="882651" y="368300"/>
                  <a:pt x="874713" y="368300"/>
                  <a:pt x="882651" y="368300"/>
                </a:cubicBezTo>
                <a:cubicBezTo>
                  <a:pt x="882651" y="368300"/>
                  <a:pt x="874713" y="368300"/>
                  <a:pt x="874713" y="368300"/>
                </a:cubicBezTo>
                <a:cubicBezTo>
                  <a:pt x="874713" y="361950"/>
                  <a:pt x="874713" y="361950"/>
                  <a:pt x="874713" y="361950"/>
                </a:cubicBezTo>
                <a:close/>
                <a:moveTo>
                  <a:pt x="874713" y="361950"/>
                </a:moveTo>
                <a:lnTo>
                  <a:pt x="880270" y="366395"/>
                </a:lnTo>
                <a:lnTo>
                  <a:pt x="878682" y="365125"/>
                </a:lnTo>
                <a:cubicBezTo>
                  <a:pt x="878682" y="365125"/>
                  <a:pt x="878682" y="365125"/>
                  <a:pt x="874713" y="361950"/>
                </a:cubicBezTo>
                <a:close/>
                <a:moveTo>
                  <a:pt x="266700" y="361950"/>
                </a:moveTo>
                <a:lnTo>
                  <a:pt x="262659" y="364259"/>
                </a:lnTo>
                <a:lnTo>
                  <a:pt x="263525" y="362744"/>
                </a:lnTo>
                <a:cubicBezTo>
                  <a:pt x="265113" y="361950"/>
                  <a:pt x="266700" y="361950"/>
                  <a:pt x="266700" y="361950"/>
                </a:cubicBezTo>
                <a:close/>
                <a:moveTo>
                  <a:pt x="252413" y="361950"/>
                </a:moveTo>
                <a:lnTo>
                  <a:pt x="250104" y="365991"/>
                </a:lnTo>
                <a:lnTo>
                  <a:pt x="246063" y="368300"/>
                </a:lnTo>
                <a:cubicBezTo>
                  <a:pt x="252413" y="361950"/>
                  <a:pt x="252413" y="361950"/>
                  <a:pt x="252413" y="361950"/>
                </a:cubicBezTo>
                <a:close/>
                <a:moveTo>
                  <a:pt x="252413" y="361950"/>
                </a:moveTo>
                <a:lnTo>
                  <a:pt x="252413" y="361951"/>
                </a:lnTo>
                <a:lnTo>
                  <a:pt x="252413" y="365125"/>
                </a:lnTo>
                <a:cubicBezTo>
                  <a:pt x="252413" y="366713"/>
                  <a:pt x="252413" y="368300"/>
                  <a:pt x="252413" y="368300"/>
                </a:cubicBezTo>
                <a:cubicBezTo>
                  <a:pt x="246063" y="368300"/>
                  <a:pt x="246063" y="368300"/>
                  <a:pt x="246063" y="368300"/>
                </a:cubicBezTo>
                <a:cubicBezTo>
                  <a:pt x="246063" y="368300"/>
                  <a:pt x="247651" y="368300"/>
                  <a:pt x="249238" y="367506"/>
                </a:cubicBezTo>
                <a:lnTo>
                  <a:pt x="250104" y="365991"/>
                </a:lnTo>
                <a:lnTo>
                  <a:pt x="251619" y="365125"/>
                </a:lnTo>
                <a:cubicBezTo>
                  <a:pt x="252413" y="363538"/>
                  <a:pt x="252413" y="361950"/>
                  <a:pt x="252413" y="361950"/>
                </a:cubicBezTo>
                <a:close/>
                <a:moveTo>
                  <a:pt x="878682" y="361421"/>
                </a:moveTo>
                <a:lnTo>
                  <a:pt x="881659" y="361421"/>
                </a:lnTo>
                <a:cubicBezTo>
                  <a:pt x="882651" y="361421"/>
                  <a:pt x="882651" y="361421"/>
                  <a:pt x="882651" y="361421"/>
                </a:cubicBezTo>
                <a:lnTo>
                  <a:pt x="882651" y="361950"/>
                </a:lnTo>
                <a:lnTo>
                  <a:pt x="882651" y="362281"/>
                </a:lnTo>
                <a:lnTo>
                  <a:pt x="882651" y="363141"/>
                </a:lnTo>
                <a:lnTo>
                  <a:pt x="882651" y="364860"/>
                </a:lnTo>
                <a:lnTo>
                  <a:pt x="882651" y="367440"/>
                </a:lnTo>
                <a:lnTo>
                  <a:pt x="882651" y="368300"/>
                </a:lnTo>
                <a:cubicBezTo>
                  <a:pt x="878682" y="364860"/>
                  <a:pt x="878682" y="363141"/>
                  <a:pt x="878682" y="361421"/>
                </a:cubicBezTo>
                <a:close/>
                <a:moveTo>
                  <a:pt x="246153" y="361198"/>
                </a:moveTo>
                <a:cubicBezTo>
                  <a:pt x="239316" y="361198"/>
                  <a:pt x="246153" y="361198"/>
                  <a:pt x="239316" y="368028"/>
                </a:cubicBezTo>
                <a:cubicBezTo>
                  <a:pt x="239316" y="361198"/>
                  <a:pt x="239316" y="361198"/>
                  <a:pt x="246153" y="361198"/>
                </a:cubicBezTo>
                <a:close/>
                <a:moveTo>
                  <a:pt x="239316" y="361198"/>
                </a:moveTo>
                <a:cubicBezTo>
                  <a:pt x="239316" y="361198"/>
                  <a:pt x="239316" y="361198"/>
                  <a:pt x="239316" y="362051"/>
                </a:cubicBezTo>
                <a:lnTo>
                  <a:pt x="239316" y="363759"/>
                </a:lnTo>
                <a:lnTo>
                  <a:pt x="239316" y="364613"/>
                </a:lnTo>
                <a:cubicBezTo>
                  <a:pt x="239316" y="366320"/>
                  <a:pt x="239316" y="368028"/>
                  <a:pt x="239316" y="368028"/>
                </a:cubicBezTo>
                <a:cubicBezTo>
                  <a:pt x="232478" y="368028"/>
                  <a:pt x="232478" y="368028"/>
                  <a:pt x="232478" y="368028"/>
                </a:cubicBezTo>
                <a:cubicBezTo>
                  <a:pt x="239316" y="368028"/>
                  <a:pt x="239316" y="361198"/>
                  <a:pt x="239316" y="361198"/>
                </a:cubicBezTo>
                <a:close/>
                <a:moveTo>
                  <a:pt x="34188" y="361198"/>
                </a:moveTo>
                <a:cubicBezTo>
                  <a:pt x="27350" y="368028"/>
                  <a:pt x="34188" y="361198"/>
                  <a:pt x="27350" y="368028"/>
                </a:cubicBezTo>
                <a:cubicBezTo>
                  <a:pt x="27350" y="361198"/>
                  <a:pt x="34188" y="361198"/>
                  <a:pt x="34188" y="361198"/>
                </a:cubicBezTo>
                <a:close/>
                <a:moveTo>
                  <a:pt x="27350" y="361198"/>
                </a:moveTo>
                <a:lnTo>
                  <a:pt x="26988" y="362041"/>
                </a:lnTo>
                <a:lnTo>
                  <a:pt x="24786" y="367174"/>
                </a:lnTo>
                <a:lnTo>
                  <a:pt x="26988" y="367908"/>
                </a:lnTo>
                <a:lnTo>
                  <a:pt x="27350" y="368028"/>
                </a:lnTo>
                <a:lnTo>
                  <a:pt x="26988" y="368286"/>
                </a:lnTo>
                <a:lnTo>
                  <a:pt x="21368" y="372297"/>
                </a:lnTo>
                <a:lnTo>
                  <a:pt x="21132" y="374889"/>
                </a:lnTo>
                <a:lnTo>
                  <a:pt x="21273" y="374730"/>
                </a:lnTo>
                <a:lnTo>
                  <a:pt x="21239" y="375155"/>
                </a:lnTo>
                <a:lnTo>
                  <a:pt x="21102" y="375221"/>
                </a:lnTo>
                <a:lnTo>
                  <a:pt x="21081" y="375444"/>
                </a:lnTo>
                <a:lnTo>
                  <a:pt x="21215" y="375444"/>
                </a:lnTo>
                <a:lnTo>
                  <a:pt x="20638" y="382588"/>
                </a:lnTo>
                <a:lnTo>
                  <a:pt x="20638" y="380315"/>
                </a:lnTo>
                <a:lnTo>
                  <a:pt x="20513" y="381689"/>
                </a:lnTo>
                <a:cubicBezTo>
                  <a:pt x="20513" y="381689"/>
                  <a:pt x="13675" y="388519"/>
                  <a:pt x="20513" y="388519"/>
                </a:cubicBezTo>
                <a:cubicBezTo>
                  <a:pt x="17094" y="388519"/>
                  <a:pt x="15385" y="390227"/>
                  <a:pt x="14530" y="391935"/>
                </a:cubicBezTo>
                <a:lnTo>
                  <a:pt x="14288" y="392901"/>
                </a:lnTo>
                <a:lnTo>
                  <a:pt x="13729" y="395132"/>
                </a:lnTo>
                <a:lnTo>
                  <a:pt x="13790" y="395235"/>
                </a:lnTo>
                <a:lnTo>
                  <a:pt x="14288" y="394738"/>
                </a:lnTo>
                <a:lnTo>
                  <a:pt x="14530" y="394496"/>
                </a:lnTo>
                <a:cubicBezTo>
                  <a:pt x="15385" y="393642"/>
                  <a:pt x="17094" y="391935"/>
                  <a:pt x="20513" y="388519"/>
                </a:cubicBezTo>
                <a:cubicBezTo>
                  <a:pt x="17094" y="391935"/>
                  <a:pt x="15385" y="393642"/>
                  <a:pt x="14530" y="395350"/>
                </a:cubicBezTo>
                <a:lnTo>
                  <a:pt x="14288" y="397283"/>
                </a:lnTo>
                <a:lnTo>
                  <a:pt x="13699" y="401989"/>
                </a:lnTo>
                <a:lnTo>
                  <a:pt x="13778" y="402155"/>
                </a:lnTo>
                <a:lnTo>
                  <a:pt x="14288" y="402027"/>
                </a:lnTo>
                <a:lnTo>
                  <a:pt x="14769" y="401907"/>
                </a:lnTo>
                <a:lnTo>
                  <a:pt x="14530" y="402180"/>
                </a:lnTo>
                <a:lnTo>
                  <a:pt x="14499" y="402432"/>
                </a:lnTo>
                <a:lnTo>
                  <a:pt x="17463" y="402432"/>
                </a:lnTo>
                <a:cubicBezTo>
                  <a:pt x="16669" y="403325"/>
                  <a:pt x="15876" y="404218"/>
                  <a:pt x="15280" y="404441"/>
                </a:cubicBezTo>
                <a:lnTo>
                  <a:pt x="14456" y="402772"/>
                </a:lnTo>
                <a:lnTo>
                  <a:pt x="14288" y="404114"/>
                </a:lnTo>
                <a:lnTo>
                  <a:pt x="13675" y="409011"/>
                </a:lnTo>
                <a:cubicBezTo>
                  <a:pt x="13675" y="405595"/>
                  <a:pt x="13675" y="405595"/>
                  <a:pt x="13675" y="406449"/>
                </a:cubicBezTo>
                <a:lnTo>
                  <a:pt x="13675" y="405595"/>
                </a:lnTo>
                <a:lnTo>
                  <a:pt x="13675" y="403226"/>
                </a:lnTo>
                <a:lnTo>
                  <a:pt x="13161" y="403226"/>
                </a:lnTo>
                <a:lnTo>
                  <a:pt x="10791" y="408050"/>
                </a:lnTo>
                <a:cubicBezTo>
                  <a:pt x="9829" y="410291"/>
                  <a:pt x="13675" y="403888"/>
                  <a:pt x="13675" y="409011"/>
                </a:cubicBezTo>
                <a:cubicBezTo>
                  <a:pt x="10257" y="412426"/>
                  <a:pt x="8547" y="412426"/>
                  <a:pt x="8547" y="410718"/>
                </a:cubicBezTo>
                <a:lnTo>
                  <a:pt x="13047" y="403226"/>
                </a:lnTo>
                <a:lnTo>
                  <a:pt x="11311" y="403226"/>
                </a:lnTo>
                <a:lnTo>
                  <a:pt x="7342" y="403226"/>
                </a:lnTo>
                <a:cubicBezTo>
                  <a:pt x="6350" y="403226"/>
                  <a:pt x="6350" y="403226"/>
                  <a:pt x="6350" y="403226"/>
                </a:cubicBezTo>
                <a:cubicBezTo>
                  <a:pt x="6350" y="403226"/>
                  <a:pt x="8335" y="403226"/>
                  <a:pt x="10319" y="402333"/>
                </a:cubicBezTo>
                <a:lnTo>
                  <a:pt x="12344" y="399144"/>
                </a:lnTo>
                <a:lnTo>
                  <a:pt x="13675" y="401939"/>
                </a:lnTo>
                <a:lnTo>
                  <a:pt x="13675" y="397048"/>
                </a:lnTo>
                <a:lnTo>
                  <a:pt x="12344" y="399144"/>
                </a:lnTo>
                <a:lnTo>
                  <a:pt x="11311" y="396975"/>
                </a:lnTo>
                <a:cubicBezTo>
                  <a:pt x="11807" y="395636"/>
                  <a:pt x="12552" y="394519"/>
                  <a:pt x="13172" y="394184"/>
                </a:cubicBezTo>
                <a:lnTo>
                  <a:pt x="13675" y="395040"/>
                </a:lnTo>
                <a:lnTo>
                  <a:pt x="13675" y="391935"/>
                </a:lnTo>
                <a:cubicBezTo>
                  <a:pt x="13675" y="390227"/>
                  <a:pt x="13675" y="388519"/>
                  <a:pt x="13675" y="388519"/>
                </a:cubicBezTo>
                <a:cubicBezTo>
                  <a:pt x="13675" y="388519"/>
                  <a:pt x="13675" y="381689"/>
                  <a:pt x="20513" y="374858"/>
                </a:cubicBezTo>
                <a:cubicBezTo>
                  <a:pt x="20513" y="371443"/>
                  <a:pt x="20513" y="371443"/>
                  <a:pt x="20513" y="370589"/>
                </a:cubicBezTo>
                <a:lnTo>
                  <a:pt x="20513" y="368028"/>
                </a:lnTo>
                <a:cubicBezTo>
                  <a:pt x="20513" y="368028"/>
                  <a:pt x="22222" y="368028"/>
                  <a:pt x="23932" y="367174"/>
                </a:cubicBezTo>
                <a:lnTo>
                  <a:pt x="26988" y="361830"/>
                </a:lnTo>
                <a:close/>
                <a:moveTo>
                  <a:pt x="253207" y="361156"/>
                </a:moveTo>
                <a:cubicBezTo>
                  <a:pt x="253207" y="364728"/>
                  <a:pt x="254993" y="364728"/>
                  <a:pt x="255886" y="364728"/>
                </a:cubicBezTo>
                <a:lnTo>
                  <a:pt x="254398" y="366712"/>
                </a:lnTo>
                <a:lnTo>
                  <a:pt x="253482" y="367934"/>
                </a:lnTo>
                <a:lnTo>
                  <a:pt x="259359" y="365919"/>
                </a:lnTo>
                <a:lnTo>
                  <a:pt x="260350" y="368298"/>
                </a:lnTo>
                <a:lnTo>
                  <a:pt x="260350" y="368299"/>
                </a:lnTo>
                <a:lnTo>
                  <a:pt x="261144" y="365125"/>
                </a:lnTo>
                <a:lnTo>
                  <a:pt x="262659" y="364259"/>
                </a:lnTo>
                <a:lnTo>
                  <a:pt x="260351" y="368299"/>
                </a:lnTo>
                <a:lnTo>
                  <a:pt x="260351" y="368300"/>
                </a:lnTo>
                <a:lnTo>
                  <a:pt x="260350" y="368300"/>
                </a:lnTo>
                <a:lnTo>
                  <a:pt x="256382" y="368300"/>
                </a:lnTo>
                <a:lnTo>
                  <a:pt x="253207" y="368300"/>
                </a:lnTo>
                <a:lnTo>
                  <a:pt x="252413" y="368300"/>
                </a:lnTo>
                <a:lnTo>
                  <a:pt x="253207" y="368028"/>
                </a:lnTo>
                <a:lnTo>
                  <a:pt x="253207" y="367665"/>
                </a:lnTo>
                <a:lnTo>
                  <a:pt x="253207" y="367407"/>
                </a:lnTo>
                <a:lnTo>
                  <a:pt x="253207" y="364728"/>
                </a:lnTo>
                <a:lnTo>
                  <a:pt x="253207" y="363835"/>
                </a:lnTo>
                <a:cubicBezTo>
                  <a:pt x="253207" y="362942"/>
                  <a:pt x="253207" y="361156"/>
                  <a:pt x="253207" y="361156"/>
                </a:cubicBezTo>
                <a:close/>
                <a:moveTo>
                  <a:pt x="875564" y="359701"/>
                </a:moveTo>
                <a:lnTo>
                  <a:pt x="875705" y="360561"/>
                </a:lnTo>
                <a:lnTo>
                  <a:pt x="878377" y="360892"/>
                </a:lnTo>
                <a:lnTo>
                  <a:pt x="878682" y="361421"/>
                </a:lnTo>
                <a:lnTo>
                  <a:pt x="874713" y="361421"/>
                </a:lnTo>
                <a:close/>
                <a:moveTo>
                  <a:pt x="30342" y="359490"/>
                </a:moveTo>
                <a:lnTo>
                  <a:pt x="29273" y="361198"/>
                </a:lnTo>
                <a:cubicBezTo>
                  <a:pt x="28205" y="362478"/>
                  <a:pt x="27350" y="362905"/>
                  <a:pt x="27350" y="361198"/>
                </a:cubicBezTo>
                <a:close/>
                <a:moveTo>
                  <a:pt x="263525" y="358973"/>
                </a:moveTo>
                <a:cubicBezTo>
                  <a:pt x="265113" y="357981"/>
                  <a:pt x="266700" y="357981"/>
                  <a:pt x="266700" y="361950"/>
                </a:cubicBezTo>
                <a:cubicBezTo>
                  <a:pt x="266700" y="361950"/>
                  <a:pt x="266700" y="361950"/>
                  <a:pt x="265906" y="361950"/>
                </a:cubicBezTo>
                <a:lnTo>
                  <a:pt x="262731" y="361950"/>
                </a:lnTo>
                <a:cubicBezTo>
                  <a:pt x="261938" y="361950"/>
                  <a:pt x="260350" y="361950"/>
                  <a:pt x="260350" y="361950"/>
                </a:cubicBezTo>
                <a:cubicBezTo>
                  <a:pt x="260350" y="361950"/>
                  <a:pt x="261938" y="359966"/>
                  <a:pt x="263525" y="358973"/>
                </a:cubicBezTo>
                <a:close/>
                <a:moveTo>
                  <a:pt x="911807" y="355406"/>
                </a:moveTo>
                <a:lnTo>
                  <a:pt x="915194" y="357584"/>
                </a:lnTo>
                <a:lnTo>
                  <a:pt x="915730" y="359997"/>
                </a:lnTo>
                <a:lnTo>
                  <a:pt x="915194" y="355931"/>
                </a:lnTo>
                <a:close/>
                <a:moveTo>
                  <a:pt x="868363" y="354806"/>
                </a:moveTo>
                <a:cubicBezTo>
                  <a:pt x="868363" y="354806"/>
                  <a:pt x="868363" y="354806"/>
                  <a:pt x="874713" y="361950"/>
                </a:cubicBezTo>
                <a:cubicBezTo>
                  <a:pt x="868363" y="361950"/>
                  <a:pt x="868363" y="361950"/>
                  <a:pt x="868363" y="354806"/>
                </a:cubicBezTo>
                <a:close/>
                <a:moveTo>
                  <a:pt x="874713" y="354541"/>
                </a:moveTo>
                <a:lnTo>
                  <a:pt x="876545" y="357716"/>
                </a:lnTo>
                <a:lnTo>
                  <a:pt x="875564" y="359701"/>
                </a:lnTo>
                <a:close/>
                <a:moveTo>
                  <a:pt x="874713" y="354541"/>
                </a:moveTo>
                <a:cubicBezTo>
                  <a:pt x="878682" y="354541"/>
                  <a:pt x="878682" y="354541"/>
                  <a:pt x="877690" y="355401"/>
                </a:cubicBezTo>
                <a:lnTo>
                  <a:pt x="877094" y="356605"/>
                </a:lnTo>
                <a:lnTo>
                  <a:pt x="875705" y="355401"/>
                </a:lnTo>
                <a:cubicBezTo>
                  <a:pt x="874713" y="354541"/>
                  <a:pt x="874713" y="354541"/>
                  <a:pt x="874713" y="354541"/>
                </a:cubicBezTo>
                <a:close/>
                <a:moveTo>
                  <a:pt x="246153" y="354367"/>
                </a:moveTo>
                <a:lnTo>
                  <a:pt x="248563" y="357577"/>
                </a:lnTo>
                <a:lnTo>
                  <a:pt x="249635" y="355700"/>
                </a:lnTo>
                <a:lnTo>
                  <a:pt x="252413" y="355006"/>
                </a:lnTo>
                <a:lnTo>
                  <a:pt x="253207" y="354807"/>
                </a:lnTo>
                <a:lnTo>
                  <a:pt x="252413" y="355601"/>
                </a:lnTo>
                <a:lnTo>
                  <a:pt x="247313" y="360701"/>
                </a:lnTo>
                <a:lnTo>
                  <a:pt x="252136" y="358636"/>
                </a:lnTo>
                <a:lnTo>
                  <a:pt x="252413" y="359466"/>
                </a:lnTo>
                <a:lnTo>
                  <a:pt x="252991" y="361198"/>
                </a:lnTo>
                <a:lnTo>
                  <a:pt x="252413" y="361198"/>
                </a:lnTo>
                <a:lnTo>
                  <a:pt x="249572" y="361198"/>
                </a:lnTo>
                <a:lnTo>
                  <a:pt x="246817" y="361198"/>
                </a:lnTo>
                <a:lnTo>
                  <a:pt x="246153" y="361861"/>
                </a:lnTo>
                <a:lnTo>
                  <a:pt x="246153" y="364613"/>
                </a:lnTo>
                <a:lnTo>
                  <a:pt x="246153" y="365467"/>
                </a:lnTo>
                <a:cubicBezTo>
                  <a:pt x="246153" y="364613"/>
                  <a:pt x="246153" y="364613"/>
                  <a:pt x="246153" y="368028"/>
                </a:cubicBezTo>
                <a:lnTo>
                  <a:pt x="245534" y="368028"/>
                </a:lnTo>
                <a:lnTo>
                  <a:pt x="242735" y="368028"/>
                </a:lnTo>
                <a:cubicBezTo>
                  <a:pt x="241025" y="368028"/>
                  <a:pt x="239316" y="368028"/>
                  <a:pt x="239316" y="368028"/>
                </a:cubicBezTo>
                <a:cubicBezTo>
                  <a:pt x="242735" y="368028"/>
                  <a:pt x="244444" y="368028"/>
                  <a:pt x="245298" y="367174"/>
                </a:cubicBezTo>
                <a:lnTo>
                  <a:pt x="245534" y="365526"/>
                </a:lnTo>
                <a:lnTo>
                  <a:pt x="246153" y="361198"/>
                </a:lnTo>
                <a:lnTo>
                  <a:pt x="246153" y="361794"/>
                </a:lnTo>
                <a:lnTo>
                  <a:pt x="246494" y="361198"/>
                </a:lnTo>
                <a:lnTo>
                  <a:pt x="246153" y="361198"/>
                </a:lnTo>
                <a:lnTo>
                  <a:pt x="246604" y="361005"/>
                </a:lnTo>
                <a:lnTo>
                  <a:pt x="247578" y="359299"/>
                </a:lnTo>
                <a:lnTo>
                  <a:pt x="246153" y="361198"/>
                </a:lnTo>
                <a:cubicBezTo>
                  <a:pt x="246153" y="361198"/>
                  <a:pt x="246153" y="361198"/>
                  <a:pt x="239316" y="361198"/>
                </a:cubicBezTo>
                <a:cubicBezTo>
                  <a:pt x="246153" y="361198"/>
                  <a:pt x="239316" y="361198"/>
                  <a:pt x="246153" y="354367"/>
                </a:cubicBezTo>
                <a:close/>
                <a:moveTo>
                  <a:pt x="239316" y="354367"/>
                </a:moveTo>
                <a:cubicBezTo>
                  <a:pt x="246153" y="354367"/>
                  <a:pt x="246153" y="354367"/>
                  <a:pt x="246153" y="354367"/>
                </a:cubicBezTo>
                <a:cubicBezTo>
                  <a:pt x="246153" y="354367"/>
                  <a:pt x="246153" y="354367"/>
                  <a:pt x="239316" y="361198"/>
                </a:cubicBezTo>
                <a:cubicBezTo>
                  <a:pt x="239316" y="361198"/>
                  <a:pt x="239316" y="361198"/>
                  <a:pt x="238461" y="361198"/>
                </a:cubicBezTo>
                <a:lnTo>
                  <a:pt x="235042" y="361198"/>
                </a:lnTo>
                <a:cubicBezTo>
                  <a:pt x="234188" y="361198"/>
                  <a:pt x="232478" y="361198"/>
                  <a:pt x="232478" y="361198"/>
                </a:cubicBezTo>
                <a:cubicBezTo>
                  <a:pt x="239316" y="361198"/>
                  <a:pt x="239316" y="361198"/>
                  <a:pt x="239316" y="354367"/>
                </a:cubicBezTo>
                <a:close/>
                <a:moveTo>
                  <a:pt x="27350" y="354367"/>
                </a:moveTo>
                <a:cubicBezTo>
                  <a:pt x="23932" y="354367"/>
                  <a:pt x="22222" y="356075"/>
                  <a:pt x="21368" y="358636"/>
                </a:cubicBezTo>
                <a:lnTo>
                  <a:pt x="21197" y="360515"/>
                </a:lnTo>
                <a:lnTo>
                  <a:pt x="20513" y="361198"/>
                </a:lnTo>
                <a:cubicBezTo>
                  <a:pt x="20513" y="361198"/>
                  <a:pt x="20513" y="354367"/>
                  <a:pt x="27350" y="354367"/>
                </a:cubicBezTo>
                <a:close/>
                <a:moveTo>
                  <a:pt x="27350" y="354367"/>
                </a:moveTo>
                <a:lnTo>
                  <a:pt x="27350" y="355221"/>
                </a:lnTo>
                <a:lnTo>
                  <a:pt x="27350" y="356929"/>
                </a:lnTo>
                <a:lnTo>
                  <a:pt x="27350" y="360344"/>
                </a:lnTo>
                <a:lnTo>
                  <a:pt x="27350" y="361198"/>
                </a:lnTo>
                <a:lnTo>
                  <a:pt x="26988" y="361559"/>
                </a:lnTo>
                <a:lnTo>
                  <a:pt x="23932" y="364613"/>
                </a:lnTo>
                <a:cubicBezTo>
                  <a:pt x="22222" y="366320"/>
                  <a:pt x="20513" y="368028"/>
                  <a:pt x="20513" y="368028"/>
                </a:cubicBezTo>
                <a:lnTo>
                  <a:pt x="21197" y="360515"/>
                </a:lnTo>
                <a:lnTo>
                  <a:pt x="21368" y="360344"/>
                </a:lnTo>
                <a:cubicBezTo>
                  <a:pt x="22222" y="359490"/>
                  <a:pt x="23932" y="357782"/>
                  <a:pt x="27350" y="354367"/>
                </a:cubicBezTo>
                <a:close/>
                <a:moveTo>
                  <a:pt x="930276" y="354013"/>
                </a:moveTo>
                <a:cubicBezTo>
                  <a:pt x="936626" y="354013"/>
                  <a:pt x="936626" y="361157"/>
                  <a:pt x="936626" y="361157"/>
                </a:cubicBezTo>
                <a:cubicBezTo>
                  <a:pt x="936626" y="361157"/>
                  <a:pt x="936626" y="361157"/>
                  <a:pt x="930276" y="354013"/>
                </a:cubicBezTo>
                <a:close/>
                <a:moveTo>
                  <a:pt x="922338" y="354012"/>
                </a:moveTo>
                <a:cubicBezTo>
                  <a:pt x="930276" y="354012"/>
                  <a:pt x="930276" y="361950"/>
                  <a:pt x="930276" y="361950"/>
                </a:cubicBezTo>
                <a:cubicBezTo>
                  <a:pt x="930276" y="361950"/>
                  <a:pt x="922338" y="354012"/>
                  <a:pt x="922338" y="354012"/>
                </a:cubicBezTo>
                <a:close/>
                <a:moveTo>
                  <a:pt x="901701" y="354012"/>
                </a:moveTo>
                <a:cubicBezTo>
                  <a:pt x="901701" y="354012"/>
                  <a:pt x="909639" y="361950"/>
                  <a:pt x="901701" y="361950"/>
                </a:cubicBezTo>
                <a:cubicBezTo>
                  <a:pt x="901701" y="354012"/>
                  <a:pt x="901701" y="354012"/>
                  <a:pt x="901701" y="354012"/>
                </a:cubicBezTo>
                <a:close/>
                <a:moveTo>
                  <a:pt x="889001" y="354012"/>
                </a:moveTo>
                <a:cubicBezTo>
                  <a:pt x="895351" y="361950"/>
                  <a:pt x="895351" y="361950"/>
                  <a:pt x="895351" y="361950"/>
                </a:cubicBezTo>
                <a:cubicBezTo>
                  <a:pt x="895351" y="361950"/>
                  <a:pt x="889001" y="354012"/>
                  <a:pt x="889001" y="354012"/>
                </a:cubicBezTo>
                <a:close/>
                <a:moveTo>
                  <a:pt x="827882" y="354012"/>
                </a:moveTo>
                <a:cubicBezTo>
                  <a:pt x="828320" y="354012"/>
                  <a:pt x="828676" y="355789"/>
                  <a:pt x="828676" y="357981"/>
                </a:cubicBezTo>
                <a:cubicBezTo>
                  <a:pt x="828676" y="360173"/>
                  <a:pt x="828320" y="361950"/>
                  <a:pt x="827882" y="361950"/>
                </a:cubicBezTo>
                <a:cubicBezTo>
                  <a:pt x="827444" y="361950"/>
                  <a:pt x="827088" y="360173"/>
                  <a:pt x="827088" y="357981"/>
                </a:cubicBezTo>
                <a:cubicBezTo>
                  <a:pt x="827088" y="355789"/>
                  <a:pt x="827444" y="354012"/>
                  <a:pt x="827882" y="354012"/>
                </a:cubicBezTo>
                <a:close/>
                <a:moveTo>
                  <a:pt x="266700" y="354012"/>
                </a:moveTo>
                <a:cubicBezTo>
                  <a:pt x="266700" y="354012"/>
                  <a:pt x="273050" y="354012"/>
                  <a:pt x="273050" y="354012"/>
                </a:cubicBezTo>
                <a:cubicBezTo>
                  <a:pt x="266700" y="354012"/>
                  <a:pt x="266700" y="354012"/>
                  <a:pt x="266700" y="361950"/>
                </a:cubicBezTo>
                <a:cubicBezTo>
                  <a:pt x="266700" y="361950"/>
                  <a:pt x="266700" y="354012"/>
                  <a:pt x="266700" y="354012"/>
                </a:cubicBezTo>
                <a:close/>
                <a:moveTo>
                  <a:pt x="260351" y="354012"/>
                </a:moveTo>
                <a:lnTo>
                  <a:pt x="260350" y="354019"/>
                </a:lnTo>
                <a:lnTo>
                  <a:pt x="259458" y="360263"/>
                </a:lnTo>
                <a:cubicBezTo>
                  <a:pt x="258565" y="361156"/>
                  <a:pt x="256779" y="361156"/>
                  <a:pt x="253207" y="361156"/>
                </a:cubicBezTo>
                <a:cubicBezTo>
                  <a:pt x="256779" y="361156"/>
                  <a:pt x="258565" y="359370"/>
                  <a:pt x="259458" y="357584"/>
                </a:cubicBezTo>
                <a:lnTo>
                  <a:pt x="260350" y="354016"/>
                </a:lnTo>
                <a:close/>
                <a:moveTo>
                  <a:pt x="858045" y="351631"/>
                </a:moveTo>
                <a:cubicBezTo>
                  <a:pt x="860030" y="352425"/>
                  <a:pt x="862014" y="354012"/>
                  <a:pt x="862014" y="354012"/>
                </a:cubicBezTo>
                <a:cubicBezTo>
                  <a:pt x="862014" y="354012"/>
                  <a:pt x="862014" y="354012"/>
                  <a:pt x="854076" y="354012"/>
                </a:cubicBezTo>
                <a:cubicBezTo>
                  <a:pt x="854076" y="350837"/>
                  <a:pt x="856061" y="350837"/>
                  <a:pt x="858045" y="351631"/>
                </a:cubicBezTo>
                <a:close/>
                <a:moveTo>
                  <a:pt x="251813" y="348714"/>
                </a:moveTo>
                <a:lnTo>
                  <a:pt x="246656" y="353865"/>
                </a:lnTo>
                <a:lnTo>
                  <a:pt x="249238" y="353219"/>
                </a:lnTo>
                <a:close/>
                <a:moveTo>
                  <a:pt x="265780" y="348687"/>
                </a:moveTo>
                <a:lnTo>
                  <a:pt x="263790" y="350640"/>
                </a:lnTo>
                <a:lnTo>
                  <a:pt x="260351" y="354012"/>
                </a:lnTo>
                <a:close/>
                <a:moveTo>
                  <a:pt x="868363" y="347663"/>
                </a:moveTo>
                <a:cubicBezTo>
                  <a:pt x="874713" y="354013"/>
                  <a:pt x="874713" y="354013"/>
                  <a:pt x="874713" y="354013"/>
                </a:cubicBezTo>
                <a:cubicBezTo>
                  <a:pt x="868363" y="354013"/>
                  <a:pt x="868363" y="347663"/>
                  <a:pt x="868363" y="347663"/>
                </a:cubicBezTo>
                <a:close/>
                <a:moveTo>
                  <a:pt x="263525" y="347663"/>
                </a:moveTo>
                <a:lnTo>
                  <a:pt x="264679" y="347952"/>
                </a:lnTo>
                <a:lnTo>
                  <a:pt x="266700" y="347663"/>
                </a:lnTo>
                <a:lnTo>
                  <a:pt x="265112" y="348060"/>
                </a:lnTo>
                <a:lnTo>
                  <a:pt x="266154" y="348321"/>
                </a:lnTo>
                <a:lnTo>
                  <a:pt x="266700" y="348457"/>
                </a:lnTo>
                <a:lnTo>
                  <a:pt x="265780" y="348687"/>
                </a:lnTo>
                <a:lnTo>
                  <a:pt x="263525" y="349251"/>
                </a:lnTo>
                <a:lnTo>
                  <a:pt x="263128" y="349152"/>
                </a:lnTo>
                <a:lnTo>
                  <a:pt x="260351" y="354012"/>
                </a:lnTo>
                <a:lnTo>
                  <a:pt x="260350" y="354013"/>
                </a:lnTo>
                <a:lnTo>
                  <a:pt x="260350" y="354012"/>
                </a:lnTo>
                <a:lnTo>
                  <a:pt x="261116" y="348649"/>
                </a:lnTo>
                <a:lnTo>
                  <a:pt x="260350" y="348457"/>
                </a:lnTo>
                <a:cubicBezTo>
                  <a:pt x="260350" y="348019"/>
                  <a:pt x="261772" y="347663"/>
                  <a:pt x="263525" y="347663"/>
                </a:cubicBezTo>
                <a:close/>
                <a:moveTo>
                  <a:pt x="246857" y="347663"/>
                </a:moveTo>
                <a:cubicBezTo>
                  <a:pt x="247295" y="347663"/>
                  <a:pt x="247651" y="348019"/>
                  <a:pt x="247651" y="348457"/>
                </a:cubicBezTo>
                <a:cubicBezTo>
                  <a:pt x="247651" y="348896"/>
                  <a:pt x="247295" y="349251"/>
                  <a:pt x="246857" y="349251"/>
                </a:cubicBezTo>
                <a:lnTo>
                  <a:pt x="246153" y="348547"/>
                </a:lnTo>
                <a:lnTo>
                  <a:pt x="246063" y="348457"/>
                </a:lnTo>
                <a:lnTo>
                  <a:pt x="246153" y="348367"/>
                </a:lnTo>
                <a:close/>
                <a:moveTo>
                  <a:pt x="246063" y="347663"/>
                </a:moveTo>
                <a:lnTo>
                  <a:pt x="246063" y="348457"/>
                </a:lnTo>
                <a:lnTo>
                  <a:pt x="246063" y="354013"/>
                </a:lnTo>
                <a:lnTo>
                  <a:pt x="243682" y="354013"/>
                </a:lnTo>
                <a:lnTo>
                  <a:pt x="240507" y="354013"/>
                </a:lnTo>
                <a:cubicBezTo>
                  <a:pt x="239713" y="354013"/>
                  <a:pt x="239713" y="354013"/>
                  <a:pt x="239713" y="354013"/>
                </a:cubicBezTo>
                <a:cubicBezTo>
                  <a:pt x="239713" y="354013"/>
                  <a:pt x="239713" y="354013"/>
                  <a:pt x="246063" y="347663"/>
                </a:cubicBezTo>
                <a:close/>
                <a:moveTo>
                  <a:pt x="922338" y="347662"/>
                </a:moveTo>
                <a:cubicBezTo>
                  <a:pt x="922338" y="354012"/>
                  <a:pt x="922338" y="347662"/>
                  <a:pt x="922338" y="354012"/>
                </a:cubicBezTo>
                <a:cubicBezTo>
                  <a:pt x="922338" y="354012"/>
                  <a:pt x="915988" y="347662"/>
                  <a:pt x="922338" y="347662"/>
                </a:cubicBezTo>
                <a:close/>
                <a:moveTo>
                  <a:pt x="882651" y="347662"/>
                </a:moveTo>
                <a:lnTo>
                  <a:pt x="884556" y="347662"/>
                </a:lnTo>
                <a:lnTo>
                  <a:pt x="885032" y="349250"/>
                </a:lnTo>
                <a:cubicBezTo>
                  <a:pt x="885826" y="350837"/>
                  <a:pt x="885826" y="350837"/>
                  <a:pt x="882651" y="347662"/>
                </a:cubicBezTo>
                <a:close/>
                <a:moveTo>
                  <a:pt x="273050" y="347662"/>
                </a:moveTo>
                <a:cubicBezTo>
                  <a:pt x="273050" y="347662"/>
                  <a:pt x="266700" y="354012"/>
                  <a:pt x="266700" y="354012"/>
                </a:cubicBezTo>
                <a:cubicBezTo>
                  <a:pt x="266700" y="347662"/>
                  <a:pt x="266700" y="347662"/>
                  <a:pt x="273050" y="347662"/>
                </a:cubicBezTo>
                <a:close/>
                <a:moveTo>
                  <a:pt x="252991" y="347537"/>
                </a:moveTo>
                <a:lnTo>
                  <a:pt x="252865" y="347663"/>
                </a:lnTo>
                <a:lnTo>
                  <a:pt x="259359" y="347663"/>
                </a:lnTo>
                <a:lnTo>
                  <a:pt x="260350" y="347663"/>
                </a:lnTo>
                <a:lnTo>
                  <a:pt x="260351" y="347663"/>
                </a:lnTo>
                <a:lnTo>
                  <a:pt x="260350" y="347664"/>
                </a:lnTo>
                <a:lnTo>
                  <a:pt x="256382" y="350044"/>
                </a:lnTo>
                <a:lnTo>
                  <a:pt x="255300" y="349395"/>
                </a:lnTo>
                <a:lnTo>
                  <a:pt x="252695" y="347832"/>
                </a:lnTo>
                <a:lnTo>
                  <a:pt x="252546" y="347982"/>
                </a:lnTo>
                <a:lnTo>
                  <a:pt x="252413" y="348114"/>
                </a:lnTo>
                <a:lnTo>
                  <a:pt x="252413" y="348457"/>
                </a:lnTo>
                <a:cubicBezTo>
                  <a:pt x="252413" y="349251"/>
                  <a:pt x="252413" y="350838"/>
                  <a:pt x="252413" y="354013"/>
                </a:cubicBezTo>
                <a:cubicBezTo>
                  <a:pt x="252413" y="354013"/>
                  <a:pt x="252413" y="354013"/>
                  <a:pt x="251619" y="354013"/>
                </a:cubicBezTo>
                <a:lnTo>
                  <a:pt x="246508" y="354013"/>
                </a:lnTo>
                <a:lnTo>
                  <a:pt x="246153" y="354367"/>
                </a:lnTo>
                <a:lnTo>
                  <a:pt x="246242" y="354013"/>
                </a:lnTo>
                <a:lnTo>
                  <a:pt x="246153" y="354013"/>
                </a:lnTo>
                <a:lnTo>
                  <a:pt x="246063" y="354013"/>
                </a:lnTo>
                <a:lnTo>
                  <a:pt x="246153" y="353991"/>
                </a:lnTo>
                <a:lnTo>
                  <a:pt x="246254" y="353965"/>
                </a:lnTo>
                <a:lnTo>
                  <a:pt x="247008" y="350952"/>
                </a:lnTo>
                <a:lnTo>
                  <a:pt x="252240" y="347965"/>
                </a:lnTo>
                <a:lnTo>
                  <a:pt x="252413" y="347663"/>
                </a:lnTo>
                <a:lnTo>
                  <a:pt x="252413" y="347867"/>
                </a:lnTo>
                <a:lnTo>
                  <a:pt x="252482" y="347827"/>
                </a:lnTo>
                <a:lnTo>
                  <a:pt x="252587" y="347767"/>
                </a:lnTo>
                <a:lnTo>
                  <a:pt x="252413" y="347663"/>
                </a:lnTo>
                <a:lnTo>
                  <a:pt x="252770" y="347663"/>
                </a:lnTo>
                <a:close/>
                <a:moveTo>
                  <a:pt x="30769" y="347537"/>
                </a:moveTo>
                <a:lnTo>
                  <a:pt x="31339" y="347537"/>
                </a:lnTo>
                <a:lnTo>
                  <a:pt x="27350" y="354367"/>
                </a:lnTo>
                <a:cubicBezTo>
                  <a:pt x="27350" y="354367"/>
                  <a:pt x="27350" y="354367"/>
                  <a:pt x="28205" y="352660"/>
                </a:cubicBezTo>
                <a:close/>
                <a:moveTo>
                  <a:pt x="27350" y="347537"/>
                </a:moveTo>
                <a:cubicBezTo>
                  <a:pt x="27350" y="347537"/>
                  <a:pt x="34188" y="347537"/>
                  <a:pt x="27350" y="354367"/>
                </a:cubicBezTo>
                <a:lnTo>
                  <a:pt x="23416" y="353712"/>
                </a:lnTo>
                <a:close/>
                <a:moveTo>
                  <a:pt x="882016" y="347436"/>
                </a:moveTo>
                <a:lnTo>
                  <a:pt x="884440" y="351765"/>
                </a:lnTo>
                <a:lnTo>
                  <a:pt x="885349" y="353389"/>
                </a:lnTo>
                <a:cubicBezTo>
                  <a:pt x="887016" y="354239"/>
                  <a:pt x="888683" y="354239"/>
                  <a:pt x="888683" y="354239"/>
                </a:cubicBezTo>
                <a:cubicBezTo>
                  <a:pt x="888683" y="357641"/>
                  <a:pt x="888683" y="357641"/>
                  <a:pt x="888683" y="357641"/>
                </a:cubicBezTo>
                <a:lnTo>
                  <a:pt x="888683" y="358492"/>
                </a:lnTo>
                <a:cubicBezTo>
                  <a:pt x="888683" y="359342"/>
                  <a:pt x="888683" y="361043"/>
                  <a:pt x="888683" y="361043"/>
                </a:cubicBezTo>
                <a:cubicBezTo>
                  <a:pt x="888683" y="361043"/>
                  <a:pt x="888683" y="361043"/>
                  <a:pt x="887850" y="361043"/>
                </a:cubicBezTo>
                <a:lnTo>
                  <a:pt x="882215" y="361043"/>
                </a:lnTo>
                <a:lnTo>
                  <a:pt x="882651" y="361421"/>
                </a:lnTo>
                <a:lnTo>
                  <a:pt x="878377" y="360892"/>
                </a:lnTo>
                <a:lnTo>
                  <a:pt x="876545" y="357716"/>
                </a:lnTo>
                <a:lnTo>
                  <a:pt x="877094" y="356605"/>
                </a:lnTo>
                <a:lnTo>
                  <a:pt x="882016" y="360870"/>
                </a:lnTo>
                <a:lnTo>
                  <a:pt x="882016" y="360193"/>
                </a:lnTo>
                <a:lnTo>
                  <a:pt x="882016" y="357641"/>
                </a:lnTo>
                <a:lnTo>
                  <a:pt x="882016" y="356791"/>
                </a:lnTo>
                <a:lnTo>
                  <a:pt x="882016" y="354239"/>
                </a:lnTo>
                <a:lnTo>
                  <a:pt x="882016" y="354239"/>
                </a:lnTo>
                <a:lnTo>
                  <a:pt x="882016" y="350838"/>
                </a:lnTo>
                <a:lnTo>
                  <a:pt x="882016" y="349987"/>
                </a:lnTo>
                <a:lnTo>
                  <a:pt x="882016" y="348286"/>
                </a:lnTo>
                <a:cubicBezTo>
                  <a:pt x="882016" y="347436"/>
                  <a:pt x="882016" y="347436"/>
                  <a:pt x="882016" y="347436"/>
                </a:cubicBezTo>
                <a:close/>
                <a:moveTo>
                  <a:pt x="875348" y="347436"/>
                </a:moveTo>
                <a:cubicBezTo>
                  <a:pt x="875348" y="354239"/>
                  <a:pt x="882016" y="354239"/>
                  <a:pt x="875348" y="354239"/>
                </a:cubicBezTo>
                <a:lnTo>
                  <a:pt x="875348" y="351688"/>
                </a:lnTo>
                <a:lnTo>
                  <a:pt x="875348" y="350838"/>
                </a:lnTo>
                <a:cubicBezTo>
                  <a:pt x="875348" y="349137"/>
                  <a:pt x="875348" y="347436"/>
                  <a:pt x="875348" y="347436"/>
                </a:cubicBezTo>
                <a:close/>
                <a:moveTo>
                  <a:pt x="875348" y="347436"/>
                </a:moveTo>
                <a:cubicBezTo>
                  <a:pt x="875348" y="347436"/>
                  <a:pt x="882016" y="347436"/>
                  <a:pt x="882016" y="347436"/>
                </a:cubicBezTo>
                <a:cubicBezTo>
                  <a:pt x="875348" y="347436"/>
                  <a:pt x="882016" y="354239"/>
                  <a:pt x="882016" y="354239"/>
                </a:cubicBezTo>
                <a:cubicBezTo>
                  <a:pt x="882016" y="354239"/>
                  <a:pt x="882016" y="354239"/>
                  <a:pt x="875348" y="347436"/>
                </a:cubicBezTo>
                <a:close/>
                <a:moveTo>
                  <a:pt x="267229" y="347266"/>
                </a:moveTo>
                <a:lnTo>
                  <a:pt x="266154" y="348321"/>
                </a:lnTo>
                <a:lnTo>
                  <a:pt x="266369" y="348109"/>
                </a:lnTo>
                <a:cubicBezTo>
                  <a:pt x="267229" y="347266"/>
                  <a:pt x="267229" y="347266"/>
                  <a:pt x="267229" y="347266"/>
                </a:cubicBezTo>
                <a:close/>
                <a:moveTo>
                  <a:pt x="912813" y="346472"/>
                </a:moveTo>
                <a:lnTo>
                  <a:pt x="915947" y="354959"/>
                </a:lnTo>
                <a:lnTo>
                  <a:pt x="915949" y="354965"/>
                </a:lnTo>
                <a:lnTo>
                  <a:pt x="915988" y="355071"/>
                </a:lnTo>
                <a:cubicBezTo>
                  <a:pt x="915988" y="358510"/>
                  <a:pt x="915988" y="358510"/>
                  <a:pt x="915988" y="358510"/>
                </a:cubicBezTo>
                <a:lnTo>
                  <a:pt x="915988" y="361156"/>
                </a:lnTo>
                <a:lnTo>
                  <a:pt x="915988" y="361950"/>
                </a:lnTo>
                <a:lnTo>
                  <a:pt x="915883" y="361156"/>
                </a:lnTo>
                <a:lnTo>
                  <a:pt x="915865" y="361018"/>
                </a:lnTo>
                <a:lnTo>
                  <a:pt x="915194" y="360263"/>
                </a:lnTo>
                <a:lnTo>
                  <a:pt x="910729" y="355240"/>
                </a:lnTo>
                <a:lnTo>
                  <a:pt x="909638" y="355071"/>
                </a:lnTo>
                <a:lnTo>
                  <a:pt x="909638" y="354012"/>
                </a:lnTo>
                <a:lnTo>
                  <a:pt x="909110" y="353449"/>
                </a:lnTo>
                <a:lnTo>
                  <a:pt x="906662" y="350838"/>
                </a:lnTo>
                <a:lnTo>
                  <a:pt x="909110" y="348227"/>
                </a:lnTo>
                <a:lnTo>
                  <a:pt x="909140" y="348195"/>
                </a:lnTo>
                <a:lnTo>
                  <a:pt x="909638" y="347664"/>
                </a:lnTo>
                <a:lnTo>
                  <a:pt x="909639" y="347663"/>
                </a:lnTo>
                <a:lnTo>
                  <a:pt x="909639" y="348191"/>
                </a:lnTo>
                <a:close/>
                <a:moveTo>
                  <a:pt x="880016" y="345395"/>
                </a:moveTo>
                <a:lnTo>
                  <a:pt x="882016" y="347436"/>
                </a:lnTo>
                <a:cubicBezTo>
                  <a:pt x="882016" y="347436"/>
                  <a:pt x="880349" y="347436"/>
                  <a:pt x="879515" y="346585"/>
                </a:cubicBezTo>
                <a:close/>
                <a:moveTo>
                  <a:pt x="846964" y="342328"/>
                </a:moveTo>
                <a:lnTo>
                  <a:pt x="847726" y="347662"/>
                </a:lnTo>
                <a:cubicBezTo>
                  <a:pt x="847726" y="347662"/>
                  <a:pt x="846138" y="346075"/>
                  <a:pt x="845345" y="344487"/>
                </a:cubicBezTo>
                <a:close/>
                <a:moveTo>
                  <a:pt x="898449" y="341623"/>
                </a:moveTo>
                <a:lnTo>
                  <a:pt x="898526" y="341644"/>
                </a:lnTo>
                <a:cubicBezTo>
                  <a:pt x="900114" y="342504"/>
                  <a:pt x="901701" y="344223"/>
                  <a:pt x="901701" y="347663"/>
                </a:cubicBezTo>
                <a:close/>
                <a:moveTo>
                  <a:pt x="260350" y="341313"/>
                </a:moveTo>
                <a:cubicBezTo>
                  <a:pt x="266700" y="341313"/>
                  <a:pt x="266700" y="341313"/>
                  <a:pt x="266700" y="341313"/>
                </a:cubicBezTo>
                <a:cubicBezTo>
                  <a:pt x="266700" y="341313"/>
                  <a:pt x="266700" y="341313"/>
                  <a:pt x="260350" y="347663"/>
                </a:cubicBezTo>
                <a:lnTo>
                  <a:pt x="260350" y="345282"/>
                </a:lnTo>
                <a:lnTo>
                  <a:pt x="260350" y="342107"/>
                </a:lnTo>
                <a:cubicBezTo>
                  <a:pt x="260350" y="341313"/>
                  <a:pt x="260350" y="341313"/>
                  <a:pt x="260350" y="341313"/>
                </a:cubicBezTo>
                <a:close/>
                <a:moveTo>
                  <a:pt x="922338" y="341312"/>
                </a:moveTo>
                <a:cubicBezTo>
                  <a:pt x="922338" y="341312"/>
                  <a:pt x="915988" y="341312"/>
                  <a:pt x="922338" y="347662"/>
                </a:cubicBezTo>
                <a:cubicBezTo>
                  <a:pt x="915988" y="341312"/>
                  <a:pt x="915988" y="341312"/>
                  <a:pt x="922338" y="341312"/>
                </a:cubicBezTo>
                <a:close/>
                <a:moveTo>
                  <a:pt x="908845" y="341312"/>
                </a:moveTo>
                <a:lnTo>
                  <a:pt x="909638" y="341312"/>
                </a:lnTo>
                <a:lnTo>
                  <a:pt x="909738" y="341312"/>
                </a:lnTo>
                <a:cubicBezTo>
                  <a:pt x="910631" y="341312"/>
                  <a:pt x="912417" y="341312"/>
                  <a:pt x="915989" y="341312"/>
                </a:cubicBezTo>
                <a:cubicBezTo>
                  <a:pt x="915989" y="347662"/>
                  <a:pt x="908845" y="341312"/>
                  <a:pt x="915989" y="347662"/>
                </a:cubicBezTo>
                <a:cubicBezTo>
                  <a:pt x="915989" y="347662"/>
                  <a:pt x="914203" y="346075"/>
                  <a:pt x="912417" y="344487"/>
                </a:cubicBezTo>
                <a:lnTo>
                  <a:pt x="909638" y="342017"/>
                </a:lnTo>
                <a:close/>
                <a:moveTo>
                  <a:pt x="882651" y="341312"/>
                </a:moveTo>
                <a:cubicBezTo>
                  <a:pt x="882651" y="341312"/>
                  <a:pt x="882651" y="341312"/>
                  <a:pt x="883445" y="341312"/>
                </a:cubicBezTo>
                <a:lnTo>
                  <a:pt x="889001" y="341312"/>
                </a:lnTo>
                <a:cubicBezTo>
                  <a:pt x="882651" y="341312"/>
                  <a:pt x="889001" y="347662"/>
                  <a:pt x="889001" y="347662"/>
                </a:cubicBezTo>
                <a:cubicBezTo>
                  <a:pt x="889001" y="347662"/>
                  <a:pt x="887413" y="347662"/>
                  <a:pt x="885826" y="347662"/>
                </a:cubicBezTo>
                <a:lnTo>
                  <a:pt x="884556" y="347662"/>
                </a:lnTo>
                <a:close/>
                <a:moveTo>
                  <a:pt x="854870" y="341312"/>
                </a:moveTo>
                <a:cubicBezTo>
                  <a:pt x="855308" y="341312"/>
                  <a:pt x="855664" y="342734"/>
                  <a:pt x="855664" y="344487"/>
                </a:cubicBezTo>
                <a:cubicBezTo>
                  <a:pt x="855664" y="346240"/>
                  <a:pt x="855308" y="347662"/>
                  <a:pt x="854870" y="347662"/>
                </a:cubicBezTo>
                <a:cubicBezTo>
                  <a:pt x="854432" y="347662"/>
                  <a:pt x="854076" y="346240"/>
                  <a:pt x="854076" y="344487"/>
                </a:cubicBezTo>
                <a:cubicBezTo>
                  <a:pt x="854076" y="342734"/>
                  <a:pt x="854432" y="341312"/>
                  <a:pt x="854870" y="341312"/>
                </a:cubicBezTo>
                <a:close/>
                <a:moveTo>
                  <a:pt x="847726" y="341312"/>
                </a:moveTo>
                <a:cubicBezTo>
                  <a:pt x="854076" y="347662"/>
                  <a:pt x="847726" y="341312"/>
                  <a:pt x="847726" y="347662"/>
                </a:cubicBezTo>
                <a:lnTo>
                  <a:pt x="847726" y="344487"/>
                </a:lnTo>
                <a:lnTo>
                  <a:pt x="847726" y="342106"/>
                </a:lnTo>
                <a:cubicBezTo>
                  <a:pt x="847726" y="341312"/>
                  <a:pt x="847726" y="341312"/>
                  <a:pt x="847726" y="341312"/>
                </a:cubicBezTo>
                <a:close/>
                <a:moveTo>
                  <a:pt x="841376" y="341312"/>
                </a:moveTo>
                <a:cubicBezTo>
                  <a:pt x="847726" y="347662"/>
                  <a:pt x="841376" y="347662"/>
                  <a:pt x="847726" y="347662"/>
                </a:cubicBezTo>
                <a:cubicBezTo>
                  <a:pt x="847726" y="347662"/>
                  <a:pt x="847726" y="347662"/>
                  <a:pt x="847726" y="348456"/>
                </a:cubicBezTo>
                <a:lnTo>
                  <a:pt x="847726" y="350837"/>
                </a:lnTo>
                <a:lnTo>
                  <a:pt x="847726" y="351631"/>
                </a:lnTo>
                <a:lnTo>
                  <a:pt x="847726" y="354012"/>
                </a:lnTo>
                <a:cubicBezTo>
                  <a:pt x="847726" y="350837"/>
                  <a:pt x="847726" y="350837"/>
                  <a:pt x="846932" y="350837"/>
                </a:cubicBezTo>
                <a:lnTo>
                  <a:pt x="845417" y="349971"/>
                </a:lnTo>
                <a:lnTo>
                  <a:pt x="841376" y="347662"/>
                </a:lnTo>
                <a:cubicBezTo>
                  <a:pt x="841376" y="347662"/>
                  <a:pt x="847726" y="347662"/>
                  <a:pt x="841376" y="341312"/>
                </a:cubicBezTo>
                <a:close/>
                <a:moveTo>
                  <a:pt x="841376" y="341312"/>
                </a:moveTo>
                <a:cubicBezTo>
                  <a:pt x="841376" y="341312"/>
                  <a:pt x="841376" y="341312"/>
                  <a:pt x="842170" y="341312"/>
                </a:cubicBezTo>
                <a:lnTo>
                  <a:pt x="843757" y="341312"/>
                </a:lnTo>
                <a:lnTo>
                  <a:pt x="847726" y="341312"/>
                </a:lnTo>
                <a:lnTo>
                  <a:pt x="846964" y="342328"/>
                </a:lnTo>
                <a:lnTo>
                  <a:pt x="846932" y="342106"/>
                </a:lnTo>
                <a:cubicBezTo>
                  <a:pt x="846138" y="341312"/>
                  <a:pt x="844551" y="341312"/>
                  <a:pt x="841376" y="341312"/>
                </a:cubicBezTo>
                <a:close/>
                <a:moveTo>
                  <a:pt x="287338" y="341312"/>
                </a:moveTo>
                <a:cubicBezTo>
                  <a:pt x="287338" y="344487"/>
                  <a:pt x="287338" y="344487"/>
                  <a:pt x="287338" y="343693"/>
                </a:cubicBezTo>
                <a:lnTo>
                  <a:pt x="287338" y="346868"/>
                </a:lnTo>
                <a:cubicBezTo>
                  <a:pt x="287338" y="347662"/>
                  <a:pt x="287338" y="347662"/>
                  <a:pt x="287338" y="347662"/>
                </a:cubicBezTo>
                <a:cubicBezTo>
                  <a:pt x="280988" y="347662"/>
                  <a:pt x="287338" y="347662"/>
                  <a:pt x="287338" y="341312"/>
                </a:cubicBezTo>
                <a:close/>
                <a:moveTo>
                  <a:pt x="902230" y="340995"/>
                </a:moveTo>
                <a:cubicBezTo>
                  <a:pt x="902230" y="347980"/>
                  <a:pt x="909110" y="340995"/>
                  <a:pt x="909110" y="347980"/>
                </a:cubicBezTo>
                <a:lnTo>
                  <a:pt x="908250" y="347980"/>
                </a:lnTo>
                <a:lnTo>
                  <a:pt x="905670" y="347980"/>
                </a:lnTo>
                <a:cubicBezTo>
                  <a:pt x="903950" y="347980"/>
                  <a:pt x="902230" y="347980"/>
                  <a:pt x="902230" y="347980"/>
                </a:cubicBezTo>
                <a:cubicBezTo>
                  <a:pt x="902230" y="340995"/>
                  <a:pt x="902230" y="340995"/>
                  <a:pt x="902230" y="340995"/>
                </a:cubicBezTo>
                <a:close/>
                <a:moveTo>
                  <a:pt x="273008" y="340789"/>
                </a:moveTo>
                <a:lnTo>
                  <a:pt x="267229" y="347266"/>
                </a:lnTo>
                <a:cubicBezTo>
                  <a:pt x="267229" y="343893"/>
                  <a:pt x="268949" y="342206"/>
                  <a:pt x="270669" y="341362"/>
                </a:cubicBezTo>
                <a:close/>
                <a:moveTo>
                  <a:pt x="895351" y="340784"/>
                </a:moveTo>
                <a:cubicBezTo>
                  <a:pt x="895351" y="340784"/>
                  <a:pt x="895351" y="347663"/>
                  <a:pt x="901701" y="347663"/>
                </a:cubicBezTo>
                <a:cubicBezTo>
                  <a:pt x="895351" y="347663"/>
                  <a:pt x="895351" y="347663"/>
                  <a:pt x="895351" y="340784"/>
                </a:cubicBezTo>
                <a:close/>
                <a:moveTo>
                  <a:pt x="246204" y="340750"/>
                </a:moveTo>
                <a:lnTo>
                  <a:pt x="246153" y="340762"/>
                </a:lnTo>
                <a:lnTo>
                  <a:pt x="246153" y="340766"/>
                </a:lnTo>
                <a:lnTo>
                  <a:pt x="246202" y="340757"/>
                </a:lnTo>
                <a:close/>
                <a:moveTo>
                  <a:pt x="259829" y="340706"/>
                </a:moveTo>
                <a:cubicBezTo>
                  <a:pt x="259829" y="340706"/>
                  <a:pt x="259829" y="340706"/>
                  <a:pt x="259829" y="347537"/>
                </a:cubicBezTo>
                <a:cubicBezTo>
                  <a:pt x="252991" y="347537"/>
                  <a:pt x="259829" y="340706"/>
                  <a:pt x="259829" y="340706"/>
                </a:cubicBezTo>
                <a:close/>
                <a:moveTo>
                  <a:pt x="882016" y="340632"/>
                </a:moveTo>
                <a:cubicBezTo>
                  <a:pt x="882016" y="340632"/>
                  <a:pt x="882016" y="342333"/>
                  <a:pt x="882016" y="344034"/>
                </a:cubicBezTo>
                <a:lnTo>
                  <a:pt x="882016" y="346585"/>
                </a:lnTo>
                <a:cubicBezTo>
                  <a:pt x="882016" y="347436"/>
                  <a:pt x="882016" y="347436"/>
                  <a:pt x="882016" y="347436"/>
                </a:cubicBezTo>
                <a:lnTo>
                  <a:pt x="881371" y="342169"/>
                </a:lnTo>
                <a:close/>
                <a:moveTo>
                  <a:pt x="875348" y="340632"/>
                </a:moveTo>
                <a:cubicBezTo>
                  <a:pt x="875348" y="340632"/>
                  <a:pt x="882016" y="347436"/>
                  <a:pt x="875348" y="347436"/>
                </a:cubicBezTo>
                <a:lnTo>
                  <a:pt x="875348" y="346585"/>
                </a:lnTo>
                <a:lnTo>
                  <a:pt x="875348" y="343184"/>
                </a:lnTo>
                <a:lnTo>
                  <a:pt x="875348" y="341483"/>
                </a:lnTo>
                <a:close/>
                <a:moveTo>
                  <a:pt x="875348" y="340632"/>
                </a:moveTo>
                <a:cubicBezTo>
                  <a:pt x="875348" y="340632"/>
                  <a:pt x="875348" y="340632"/>
                  <a:pt x="876181" y="340632"/>
                </a:cubicBezTo>
                <a:lnTo>
                  <a:pt x="878682" y="340632"/>
                </a:lnTo>
                <a:lnTo>
                  <a:pt x="881182" y="340632"/>
                </a:lnTo>
                <a:lnTo>
                  <a:pt x="881371" y="342169"/>
                </a:lnTo>
                <a:lnTo>
                  <a:pt x="880016" y="345395"/>
                </a:lnTo>
                <a:lnTo>
                  <a:pt x="878682" y="344034"/>
                </a:lnTo>
                <a:cubicBezTo>
                  <a:pt x="877015" y="342333"/>
                  <a:pt x="875348" y="340632"/>
                  <a:pt x="875348" y="340632"/>
                </a:cubicBezTo>
                <a:close/>
                <a:moveTo>
                  <a:pt x="868681" y="340632"/>
                </a:moveTo>
                <a:cubicBezTo>
                  <a:pt x="875348" y="340632"/>
                  <a:pt x="875348" y="347436"/>
                  <a:pt x="875348" y="347436"/>
                </a:cubicBezTo>
                <a:cubicBezTo>
                  <a:pt x="875348" y="347436"/>
                  <a:pt x="875348" y="347436"/>
                  <a:pt x="868681" y="340632"/>
                </a:cubicBezTo>
                <a:close/>
                <a:moveTo>
                  <a:pt x="246759" y="340616"/>
                </a:moveTo>
                <a:lnTo>
                  <a:pt x="246254" y="340738"/>
                </a:lnTo>
                <a:lnTo>
                  <a:pt x="246251" y="340747"/>
                </a:lnTo>
                <a:lnTo>
                  <a:pt x="246717" y="340658"/>
                </a:lnTo>
                <a:close/>
                <a:moveTo>
                  <a:pt x="273249" y="340519"/>
                </a:moveTo>
                <a:lnTo>
                  <a:pt x="274109" y="340519"/>
                </a:lnTo>
                <a:lnTo>
                  <a:pt x="273050" y="340779"/>
                </a:lnTo>
                <a:lnTo>
                  <a:pt x="273008" y="340789"/>
                </a:lnTo>
                <a:lnTo>
                  <a:pt x="273050" y="340742"/>
                </a:lnTo>
                <a:close/>
                <a:moveTo>
                  <a:pt x="246262" y="340516"/>
                </a:moveTo>
                <a:lnTo>
                  <a:pt x="246165" y="340686"/>
                </a:lnTo>
                <a:lnTo>
                  <a:pt x="246237" y="340616"/>
                </a:lnTo>
                <a:close/>
                <a:moveTo>
                  <a:pt x="249339" y="339995"/>
                </a:moveTo>
                <a:lnTo>
                  <a:pt x="247101" y="340534"/>
                </a:lnTo>
                <a:lnTo>
                  <a:pt x="247011" y="340601"/>
                </a:lnTo>
                <a:lnTo>
                  <a:pt x="249594" y="340104"/>
                </a:lnTo>
                <a:close/>
                <a:moveTo>
                  <a:pt x="247107" y="339038"/>
                </a:moveTo>
                <a:lnTo>
                  <a:pt x="246421" y="340238"/>
                </a:lnTo>
                <a:lnTo>
                  <a:pt x="246322" y="340534"/>
                </a:lnTo>
                <a:lnTo>
                  <a:pt x="247639" y="339266"/>
                </a:lnTo>
                <a:close/>
                <a:moveTo>
                  <a:pt x="871105" y="338158"/>
                </a:moveTo>
                <a:lnTo>
                  <a:pt x="875348" y="340632"/>
                </a:lnTo>
                <a:cubicBezTo>
                  <a:pt x="875348" y="340632"/>
                  <a:pt x="873681" y="340632"/>
                  <a:pt x="872014" y="339782"/>
                </a:cubicBezTo>
                <a:close/>
                <a:moveTo>
                  <a:pt x="37918" y="336981"/>
                </a:moveTo>
                <a:lnTo>
                  <a:pt x="37702" y="337671"/>
                </a:lnTo>
                <a:lnTo>
                  <a:pt x="35043" y="340706"/>
                </a:lnTo>
                <a:lnTo>
                  <a:pt x="34663" y="343742"/>
                </a:lnTo>
                <a:lnTo>
                  <a:pt x="34188" y="344432"/>
                </a:lnTo>
                <a:lnTo>
                  <a:pt x="32051" y="347537"/>
                </a:lnTo>
                <a:lnTo>
                  <a:pt x="31339" y="347537"/>
                </a:lnTo>
                <a:lnTo>
                  <a:pt x="33333" y="344122"/>
                </a:lnTo>
                <a:lnTo>
                  <a:pt x="33504" y="342072"/>
                </a:lnTo>
                <a:lnTo>
                  <a:pt x="34188" y="340706"/>
                </a:lnTo>
                <a:cubicBezTo>
                  <a:pt x="34188" y="340706"/>
                  <a:pt x="34188" y="340706"/>
                  <a:pt x="35043" y="339853"/>
                </a:cubicBezTo>
                <a:close/>
                <a:moveTo>
                  <a:pt x="26988" y="334963"/>
                </a:moveTo>
                <a:cubicBezTo>
                  <a:pt x="26988" y="341313"/>
                  <a:pt x="26988" y="341313"/>
                  <a:pt x="26988" y="341313"/>
                </a:cubicBezTo>
                <a:cubicBezTo>
                  <a:pt x="26988" y="334963"/>
                  <a:pt x="20638" y="341313"/>
                  <a:pt x="26988" y="334963"/>
                </a:cubicBezTo>
                <a:close/>
                <a:moveTo>
                  <a:pt x="909638" y="334962"/>
                </a:moveTo>
                <a:cubicBezTo>
                  <a:pt x="909638" y="334962"/>
                  <a:pt x="915988" y="341312"/>
                  <a:pt x="915988" y="334962"/>
                </a:cubicBezTo>
                <a:cubicBezTo>
                  <a:pt x="915988" y="341312"/>
                  <a:pt x="915988" y="341312"/>
                  <a:pt x="909638" y="341312"/>
                </a:cubicBezTo>
                <a:cubicBezTo>
                  <a:pt x="909638" y="334962"/>
                  <a:pt x="909638" y="334962"/>
                  <a:pt x="909638" y="334962"/>
                </a:cubicBezTo>
                <a:close/>
                <a:moveTo>
                  <a:pt x="883445" y="334962"/>
                </a:moveTo>
                <a:cubicBezTo>
                  <a:pt x="883883" y="334962"/>
                  <a:pt x="884239" y="336384"/>
                  <a:pt x="884239" y="338137"/>
                </a:cubicBezTo>
                <a:cubicBezTo>
                  <a:pt x="884239" y="339890"/>
                  <a:pt x="883883" y="341312"/>
                  <a:pt x="883445" y="341312"/>
                </a:cubicBezTo>
                <a:cubicBezTo>
                  <a:pt x="883007" y="341312"/>
                  <a:pt x="882651" y="339890"/>
                  <a:pt x="882651" y="338137"/>
                </a:cubicBezTo>
                <a:cubicBezTo>
                  <a:pt x="882651" y="336384"/>
                  <a:pt x="883007" y="334962"/>
                  <a:pt x="883445" y="334962"/>
                </a:cubicBezTo>
                <a:close/>
                <a:moveTo>
                  <a:pt x="841376" y="334962"/>
                </a:moveTo>
                <a:cubicBezTo>
                  <a:pt x="841376" y="334962"/>
                  <a:pt x="847726" y="341312"/>
                  <a:pt x="847726" y="341312"/>
                </a:cubicBezTo>
                <a:cubicBezTo>
                  <a:pt x="841376" y="341312"/>
                  <a:pt x="847726" y="341312"/>
                  <a:pt x="841376" y="334962"/>
                </a:cubicBezTo>
                <a:close/>
                <a:moveTo>
                  <a:pt x="280988" y="334962"/>
                </a:moveTo>
                <a:cubicBezTo>
                  <a:pt x="280988" y="334962"/>
                  <a:pt x="280988" y="334962"/>
                  <a:pt x="280988" y="335756"/>
                </a:cubicBezTo>
                <a:lnTo>
                  <a:pt x="280988" y="338931"/>
                </a:lnTo>
                <a:lnTo>
                  <a:pt x="280988" y="341312"/>
                </a:lnTo>
                <a:cubicBezTo>
                  <a:pt x="280988" y="341312"/>
                  <a:pt x="280988" y="341312"/>
                  <a:pt x="279996" y="341312"/>
                </a:cubicBezTo>
                <a:lnTo>
                  <a:pt x="273907" y="341312"/>
                </a:lnTo>
                <a:lnTo>
                  <a:pt x="273249" y="343893"/>
                </a:lnTo>
                <a:cubicBezTo>
                  <a:pt x="272389" y="345579"/>
                  <a:pt x="270669" y="347266"/>
                  <a:pt x="267229" y="347266"/>
                </a:cubicBezTo>
                <a:cubicBezTo>
                  <a:pt x="267229" y="347266"/>
                  <a:pt x="268949" y="345579"/>
                  <a:pt x="270669" y="343893"/>
                </a:cubicBezTo>
                <a:lnTo>
                  <a:pt x="273300" y="341312"/>
                </a:lnTo>
                <a:lnTo>
                  <a:pt x="273050" y="341312"/>
                </a:lnTo>
                <a:lnTo>
                  <a:pt x="273365" y="341249"/>
                </a:lnTo>
                <a:lnTo>
                  <a:pt x="274109" y="340519"/>
                </a:lnTo>
                <a:lnTo>
                  <a:pt x="273953" y="341132"/>
                </a:lnTo>
                <a:lnTo>
                  <a:pt x="277019" y="340518"/>
                </a:lnTo>
                <a:cubicBezTo>
                  <a:pt x="277019" y="339725"/>
                  <a:pt x="277019" y="338137"/>
                  <a:pt x="280988" y="334962"/>
                </a:cubicBezTo>
                <a:close/>
                <a:moveTo>
                  <a:pt x="869584" y="334750"/>
                </a:moveTo>
                <a:lnTo>
                  <a:pt x="875348" y="340632"/>
                </a:lnTo>
                <a:cubicBezTo>
                  <a:pt x="875348" y="340632"/>
                  <a:pt x="873681" y="338931"/>
                  <a:pt x="872014" y="337230"/>
                </a:cubicBezTo>
                <a:close/>
                <a:moveTo>
                  <a:pt x="902230" y="334010"/>
                </a:moveTo>
                <a:cubicBezTo>
                  <a:pt x="902230" y="337503"/>
                  <a:pt x="902230" y="337503"/>
                  <a:pt x="903090" y="337503"/>
                </a:cubicBezTo>
                <a:lnTo>
                  <a:pt x="908067" y="340390"/>
                </a:lnTo>
                <a:lnTo>
                  <a:pt x="906166" y="338137"/>
                </a:lnTo>
                <a:cubicBezTo>
                  <a:pt x="905273" y="336550"/>
                  <a:pt x="905273" y="334962"/>
                  <a:pt x="908845" y="334962"/>
                </a:cubicBezTo>
                <a:cubicBezTo>
                  <a:pt x="908845" y="334962"/>
                  <a:pt x="908845" y="334962"/>
                  <a:pt x="908845" y="335756"/>
                </a:cubicBezTo>
                <a:lnTo>
                  <a:pt x="908845" y="338137"/>
                </a:lnTo>
                <a:lnTo>
                  <a:pt x="908845" y="340518"/>
                </a:lnTo>
                <a:lnTo>
                  <a:pt x="908845" y="340841"/>
                </a:lnTo>
                <a:lnTo>
                  <a:pt x="909110" y="340995"/>
                </a:lnTo>
                <a:lnTo>
                  <a:pt x="908845" y="340995"/>
                </a:lnTo>
                <a:lnTo>
                  <a:pt x="908845" y="341312"/>
                </a:lnTo>
                <a:lnTo>
                  <a:pt x="908578" y="340995"/>
                </a:lnTo>
                <a:lnTo>
                  <a:pt x="905670" y="340995"/>
                </a:lnTo>
                <a:cubicBezTo>
                  <a:pt x="903950" y="340995"/>
                  <a:pt x="902230" y="340995"/>
                  <a:pt x="902230" y="340995"/>
                </a:cubicBezTo>
                <a:lnTo>
                  <a:pt x="902230" y="340122"/>
                </a:lnTo>
                <a:lnTo>
                  <a:pt x="902230" y="337503"/>
                </a:lnTo>
                <a:lnTo>
                  <a:pt x="902230" y="334883"/>
                </a:lnTo>
                <a:cubicBezTo>
                  <a:pt x="902230" y="334010"/>
                  <a:pt x="902230" y="334010"/>
                  <a:pt x="902230" y="334010"/>
                </a:cubicBezTo>
                <a:close/>
                <a:moveTo>
                  <a:pt x="868763" y="333913"/>
                </a:moveTo>
                <a:lnTo>
                  <a:pt x="869584" y="334750"/>
                </a:lnTo>
                <a:lnTo>
                  <a:pt x="869514" y="334679"/>
                </a:lnTo>
                <a:close/>
                <a:moveTo>
                  <a:pt x="27350" y="333876"/>
                </a:moveTo>
                <a:lnTo>
                  <a:pt x="29401" y="334559"/>
                </a:lnTo>
                <a:lnTo>
                  <a:pt x="29629" y="335394"/>
                </a:lnTo>
                <a:lnTo>
                  <a:pt x="27350" y="340706"/>
                </a:lnTo>
                <a:cubicBezTo>
                  <a:pt x="27350" y="340706"/>
                  <a:pt x="27350" y="340706"/>
                  <a:pt x="27350" y="339853"/>
                </a:cubicBezTo>
                <a:lnTo>
                  <a:pt x="27350" y="337291"/>
                </a:lnTo>
                <a:close/>
                <a:moveTo>
                  <a:pt x="875348" y="333829"/>
                </a:moveTo>
                <a:lnTo>
                  <a:pt x="875956" y="334449"/>
                </a:lnTo>
                <a:lnTo>
                  <a:pt x="881182" y="339782"/>
                </a:lnTo>
                <a:cubicBezTo>
                  <a:pt x="882016" y="340632"/>
                  <a:pt x="882016" y="340632"/>
                  <a:pt x="882016" y="340632"/>
                </a:cubicBezTo>
                <a:lnTo>
                  <a:pt x="881182" y="340632"/>
                </a:lnTo>
                <a:lnTo>
                  <a:pt x="875861" y="334427"/>
                </a:lnTo>
                <a:close/>
                <a:moveTo>
                  <a:pt x="274109" y="333772"/>
                </a:moveTo>
                <a:cubicBezTo>
                  <a:pt x="274109" y="337146"/>
                  <a:pt x="274109" y="338832"/>
                  <a:pt x="273249" y="340519"/>
                </a:cubicBezTo>
                <a:lnTo>
                  <a:pt x="273050" y="340519"/>
                </a:lnTo>
                <a:lnTo>
                  <a:pt x="270669" y="340519"/>
                </a:lnTo>
                <a:lnTo>
                  <a:pt x="269081" y="340519"/>
                </a:lnTo>
                <a:lnTo>
                  <a:pt x="269081" y="340519"/>
                </a:lnTo>
                <a:lnTo>
                  <a:pt x="267229" y="341137"/>
                </a:lnTo>
                <a:lnTo>
                  <a:pt x="266700" y="341313"/>
                </a:lnTo>
                <a:lnTo>
                  <a:pt x="266700" y="338138"/>
                </a:lnTo>
                <a:lnTo>
                  <a:pt x="266700" y="335757"/>
                </a:lnTo>
                <a:cubicBezTo>
                  <a:pt x="266700" y="334963"/>
                  <a:pt x="266700" y="334963"/>
                  <a:pt x="266700" y="334963"/>
                </a:cubicBezTo>
                <a:cubicBezTo>
                  <a:pt x="269875" y="334963"/>
                  <a:pt x="269875" y="336551"/>
                  <a:pt x="269081" y="338138"/>
                </a:cubicBezTo>
                <a:lnTo>
                  <a:pt x="268432" y="339004"/>
                </a:lnTo>
                <a:lnTo>
                  <a:pt x="268905" y="340108"/>
                </a:lnTo>
                <a:lnTo>
                  <a:pt x="270669" y="339676"/>
                </a:lnTo>
                <a:lnTo>
                  <a:pt x="273050" y="335589"/>
                </a:lnTo>
                <a:close/>
                <a:moveTo>
                  <a:pt x="258664" y="332383"/>
                </a:moveTo>
                <a:lnTo>
                  <a:pt x="254978" y="333904"/>
                </a:lnTo>
                <a:lnTo>
                  <a:pt x="255886" y="333904"/>
                </a:lnTo>
                <a:lnTo>
                  <a:pt x="256779" y="333904"/>
                </a:lnTo>
                <a:lnTo>
                  <a:pt x="259191" y="333904"/>
                </a:lnTo>
                <a:close/>
                <a:moveTo>
                  <a:pt x="869888" y="330960"/>
                </a:moveTo>
                <a:lnTo>
                  <a:pt x="869408" y="332220"/>
                </a:lnTo>
                <a:lnTo>
                  <a:pt x="869514" y="332978"/>
                </a:lnTo>
                <a:lnTo>
                  <a:pt x="871147" y="333216"/>
                </a:lnTo>
                <a:close/>
                <a:moveTo>
                  <a:pt x="279635" y="330675"/>
                </a:moveTo>
                <a:lnTo>
                  <a:pt x="277549" y="336302"/>
                </a:lnTo>
                <a:cubicBezTo>
                  <a:pt x="275829" y="338832"/>
                  <a:pt x="274109" y="340519"/>
                  <a:pt x="274109" y="340519"/>
                </a:cubicBezTo>
                <a:cubicBezTo>
                  <a:pt x="274109" y="340519"/>
                  <a:pt x="274109" y="340519"/>
                  <a:pt x="274109" y="339676"/>
                </a:cubicBezTo>
                <a:lnTo>
                  <a:pt x="274109" y="336302"/>
                </a:lnTo>
                <a:cubicBezTo>
                  <a:pt x="274109" y="335459"/>
                  <a:pt x="274109" y="333772"/>
                  <a:pt x="274109" y="333772"/>
                </a:cubicBezTo>
                <a:close/>
                <a:moveTo>
                  <a:pt x="260350" y="329618"/>
                </a:moveTo>
                <a:lnTo>
                  <a:pt x="259714" y="333904"/>
                </a:lnTo>
                <a:lnTo>
                  <a:pt x="259815" y="333904"/>
                </a:lnTo>
                <a:lnTo>
                  <a:pt x="259829" y="333876"/>
                </a:lnTo>
                <a:lnTo>
                  <a:pt x="260350" y="333876"/>
                </a:lnTo>
                <a:lnTo>
                  <a:pt x="260350" y="331391"/>
                </a:lnTo>
                <a:close/>
                <a:moveTo>
                  <a:pt x="870580" y="329143"/>
                </a:moveTo>
                <a:lnTo>
                  <a:pt x="870275" y="329943"/>
                </a:lnTo>
                <a:lnTo>
                  <a:pt x="873859" y="333612"/>
                </a:lnTo>
                <a:lnTo>
                  <a:pt x="874524" y="333709"/>
                </a:lnTo>
                <a:lnTo>
                  <a:pt x="873881" y="331074"/>
                </a:lnTo>
                <a:close/>
                <a:moveTo>
                  <a:pt x="930276" y="327819"/>
                </a:moveTo>
                <a:cubicBezTo>
                  <a:pt x="930276" y="334566"/>
                  <a:pt x="930276" y="334566"/>
                  <a:pt x="930276" y="334566"/>
                </a:cubicBezTo>
                <a:lnTo>
                  <a:pt x="928111" y="330273"/>
                </a:lnTo>
                <a:lnTo>
                  <a:pt x="927299" y="328662"/>
                </a:lnTo>
                <a:cubicBezTo>
                  <a:pt x="926307" y="327819"/>
                  <a:pt x="926307" y="327819"/>
                  <a:pt x="930276" y="327819"/>
                </a:cubicBezTo>
                <a:close/>
                <a:moveTo>
                  <a:pt x="252991" y="327045"/>
                </a:moveTo>
                <a:cubicBezTo>
                  <a:pt x="246153" y="333876"/>
                  <a:pt x="246153" y="333876"/>
                  <a:pt x="246153" y="333876"/>
                </a:cubicBezTo>
                <a:cubicBezTo>
                  <a:pt x="246153" y="327045"/>
                  <a:pt x="252991" y="327045"/>
                  <a:pt x="252991" y="327045"/>
                </a:cubicBezTo>
                <a:close/>
                <a:moveTo>
                  <a:pt x="909638" y="327025"/>
                </a:moveTo>
                <a:cubicBezTo>
                  <a:pt x="915988" y="327025"/>
                  <a:pt x="915988" y="334169"/>
                  <a:pt x="915988" y="334169"/>
                </a:cubicBezTo>
                <a:cubicBezTo>
                  <a:pt x="915988" y="334169"/>
                  <a:pt x="909638" y="327025"/>
                  <a:pt x="909638" y="327025"/>
                </a:cubicBezTo>
                <a:close/>
                <a:moveTo>
                  <a:pt x="895351" y="327025"/>
                </a:moveTo>
                <a:cubicBezTo>
                  <a:pt x="895351" y="330465"/>
                  <a:pt x="895351" y="333904"/>
                  <a:pt x="896145" y="337344"/>
                </a:cubicBezTo>
                <a:lnTo>
                  <a:pt x="898449" y="341623"/>
                </a:lnTo>
                <a:lnTo>
                  <a:pt x="895351" y="340784"/>
                </a:lnTo>
                <a:lnTo>
                  <a:pt x="895351" y="340518"/>
                </a:lnTo>
                <a:lnTo>
                  <a:pt x="895351" y="338137"/>
                </a:lnTo>
                <a:lnTo>
                  <a:pt x="895351" y="334962"/>
                </a:lnTo>
                <a:lnTo>
                  <a:pt x="895351" y="333904"/>
                </a:lnTo>
                <a:cubicBezTo>
                  <a:pt x="895351" y="332185"/>
                  <a:pt x="895351" y="330465"/>
                  <a:pt x="895351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4076" y="329010"/>
                  <a:pt x="854076" y="330994"/>
                </a:cubicBezTo>
                <a:lnTo>
                  <a:pt x="854076" y="334434"/>
                </a:lnTo>
                <a:lnTo>
                  <a:pt x="854076" y="334962"/>
                </a:lnTo>
                <a:cubicBezTo>
                  <a:pt x="854076" y="341312"/>
                  <a:pt x="862014" y="341312"/>
                  <a:pt x="854076" y="341312"/>
                </a:cubicBezTo>
                <a:cubicBezTo>
                  <a:pt x="854076" y="341312"/>
                  <a:pt x="852489" y="339725"/>
                  <a:pt x="851695" y="338137"/>
                </a:cubicBezTo>
                <a:lnTo>
                  <a:pt x="854076" y="334963"/>
                </a:lnTo>
                <a:lnTo>
                  <a:pt x="853862" y="334607"/>
                </a:lnTo>
                <a:lnTo>
                  <a:pt x="850901" y="337013"/>
                </a:lnTo>
                <a:lnTo>
                  <a:pt x="847880" y="334559"/>
                </a:lnTo>
                <a:lnTo>
                  <a:pt x="847726" y="334963"/>
                </a:lnTo>
                <a:lnTo>
                  <a:pt x="847726" y="334962"/>
                </a:lnTo>
                <a:lnTo>
                  <a:pt x="847726" y="334434"/>
                </a:lnTo>
                <a:lnTo>
                  <a:pt x="847726" y="333574"/>
                </a:lnTo>
                <a:lnTo>
                  <a:pt x="847726" y="327819"/>
                </a:lnTo>
                <a:lnTo>
                  <a:pt x="847726" y="327554"/>
                </a:lnTo>
                <a:cubicBezTo>
                  <a:pt x="850901" y="330994"/>
                  <a:pt x="850901" y="329274"/>
                  <a:pt x="850107" y="328414"/>
                </a:cubicBezTo>
                <a:lnTo>
                  <a:pt x="849441" y="328462"/>
                </a:lnTo>
                <a:lnTo>
                  <a:pt x="850107" y="328712"/>
                </a:lnTo>
                <a:lnTo>
                  <a:pt x="848018" y="334196"/>
                </a:lnTo>
                <a:lnTo>
                  <a:pt x="850901" y="331854"/>
                </a:lnTo>
                <a:lnTo>
                  <a:pt x="853456" y="333930"/>
                </a:lnTo>
                <a:lnTo>
                  <a:pt x="851695" y="330994"/>
                </a:lnTo>
                <a:cubicBezTo>
                  <a:pt x="850901" y="329010"/>
                  <a:pt x="850901" y="327025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62014" y="334963"/>
                  <a:pt x="862014" y="334963"/>
                </a:cubicBezTo>
                <a:cubicBezTo>
                  <a:pt x="854076" y="334963"/>
                  <a:pt x="854076" y="334963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6061" y="327025"/>
                  <a:pt x="858045" y="327025"/>
                </a:cubicBezTo>
                <a:lnTo>
                  <a:pt x="861022" y="327025"/>
                </a:lnTo>
                <a:lnTo>
                  <a:pt x="862014" y="327025"/>
                </a:lnTo>
                <a:cubicBezTo>
                  <a:pt x="862014" y="327025"/>
                  <a:pt x="862014" y="334963"/>
                  <a:pt x="854076" y="327025"/>
                </a:cubicBezTo>
                <a:close/>
                <a:moveTo>
                  <a:pt x="280988" y="327025"/>
                </a:moveTo>
                <a:cubicBezTo>
                  <a:pt x="280988" y="327025"/>
                  <a:pt x="280988" y="328712"/>
                  <a:pt x="280128" y="330399"/>
                </a:cubicBezTo>
                <a:lnTo>
                  <a:pt x="279635" y="330675"/>
                </a:lnTo>
                <a:close/>
                <a:moveTo>
                  <a:pt x="280988" y="327025"/>
                </a:moveTo>
                <a:lnTo>
                  <a:pt x="282576" y="327025"/>
                </a:lnTo>
                <a:lnTo>
                  <a:pt x="282576" y="328613"/>
                </a:lnTo>
                <a:lnTo>
                  <a:pt x="280988" y="328613"/>
                </a:lnTo>
                <a:close/>
                <a:moveTo>
                  <a:pt x="803276" y="325140"/>
                </a:moveTo>
                <a:cubicBezTo>
                  <a:pt x="804863" y="326033"/>
                  <a:pt x="806451" y="327819"/>
                  <a:pt x="806451" y="327819"/>
                </a:cubicBezTo>
                <a:cubicBezTo>
                  <a:pt x="806451" y="327819"/>
                  <a:pt x="806451" y="327819"/>
                  <a:pt x="806451" y="334963"/>
                </a:cubicBezTo>
                <a:cubicBezTo>
                  <a:pt x="806451" y="327819"/>
                  <a:pt x="806451" y="327819"/>
                  <a:pt x="800101" y="327819"/>
                </a:cubicBezTo>
                <a:cubicBezTo>
                  <a:pt x="800101" y="324247"/>
                  <a:pt x="801688" y="324247"/>
                  <a:pt x="803276" y="325140"/>
                </a:cubicBezTo>
                <a:close/>
                <a:moveTo>
                  <a:pt x="837407" y="324644"/>
                </a:moveTo>
                <a:cubicBezTo>
                  <a:pt x="839391" y="325438"/>
                  <a:pt x="841376" y="327025"/>
                  <a:pt x="841376" y="327025"/>
                </a:cubicBezTo>
                <a:cubicBezTo>
                  <a:pt x="841376" y="327025"/>
                  <a:pt x="833438" y="327025"/>
                  <a:pt x="833438" y="327025"/>
                </a:cubicBezTo>
                <a:cubicBezTo>
                  <a:pt x="833438" y="323850"/>
                  <a:pt x="835422" y="323850"/>
                  <a:pt x="837407" y="324644"/>
                </a:cubicBezTo>
                <a:close/>
                <a:moveTo>
                  <a:pt x="259557" y="321204"/>
                </a:moveTo>
                <a:cubicBezTo>
                  <a:pt x="259557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58664" y="328084"/>
                </a:cubicBezTo>
                <a:lnTo>
                  <a:pt x="255985" y="328084"/>
                </a:lnTo>
                <a:lnTo>
                  <a:pt x="253306" y="328084"/>
                </a:lnTo>
                <a:lnTo>
                  <a:pt x="252991" y="328084"/>
                </a:lnTo>
                <a:lnTo>
                  <a:pt x="252991" y="330461"/>
                </a:lnTo>
                <a:lnTo>
                  <a:pt x="252991" y="333022"/>
                </a:lnTo>
                <a:lnTo>
                  <a:pt x="252991" y="333876"/>
                </a:lnTo>
                <a:cubicBezTo>
                  <a:pt x="252991" y="333876"/>
                  <a:pt x="251282" y="333876"/>
                  <a:pt x="249572" y="334730"/>
                </a:cubicBezTo>
                <a:lnTo>
                  <a:pt x="247995" y="337487"/>
                </a:lnTo>
                <a:lnTo>
                  <a:pt x="251664" y="335390"/>
                </a:lnTo>
                <a:lnTo>
                  <a:pt x="252820" y="334277"/>
                </a:lnTo>
                <a:lnTo>
                  <a:pt x="255985" y="328944"/>
                </a:lnTo>
                <a:cubicBezTo>
                  <a:pt x="257771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66701" y="321204"/>
                </a:cubicBezTo>
                <a:cubicBezTo>
                  <a:pt x="266701" y="321204"/>
                  <a:pt x="264915" y="322924"/>
                  <a:pt x="264022" y="324644"/>
                </a:cubicBezTo>
                <a:lnTo>
                  <a:pt x="266495" y="327819"/>
                </a:lnTo>
                <a:lnTo>
                  <a:pt x="266700" y="327819"/>
                </a:lnTo>
                <a:lnTo>
                  <a:pt x="266591" y="327942"/>
                </a:lnTo>
                <a:lnTo>
                  <a:pt x="266701" y="328084"/>
                </a:lnTo>
                <a:lnTo>
                  <a:pt x="266432" y="328121"/>
                </a:lnTo>
                <a:lnTo>
                  <a:pt x="265906" y="328712"/>
                </a:lnTo>
                <a:lnTo>
                  <a:pt x="261316" y="333876"/>
                </a:lnTo>
                <a:lnTo>
                  <a:pt x="264102" y="333876"/>
                </a:lnTo>
                <a:lnTo>
                  <a:pt x="265811" y="333876"/>
                </a:lnTo>
                <a:lnTo>
                  <a:pt x="266666" y="333876"/>
                </a:lnTo>
                <a:cubicBezTo>
                  <a:pt x="259829" y="333876"/>
                  <a:pt x="259829" y="340706"/>
                  <a:pt x="259829" y="340706"/>
                </a:cubicBezTo>
                <a:cubicBezTo>
                  <a:pt x="259829" y="340706"/>
                  <a:pt x="259829" y="340706"/>
                  <a:pt x="252991" y="347537"/>
                </a:cubicBezTo>
                <a:cubicBezTo>
                  <a:pt x="252991" y="344122"/>
                  <a:pt x="254701" y="342414"/>
                  <a:pt x="256410" y="340706"/>
                </a:cubicBezTo>
                <a:lnTo>
                  <a:pt x="256470" y="340587"/>
                </a:lnTo>
                <a:lnTo>
                  <a:pt x="253207" y="341312"/>
                </a:lnTo>
                <a:cubicBezTo>
                  <a:pt x="253207" y="341312"/>
                  <a:pt x="253207" y="341312"/>
                  <a:pt x="254100" y="340518"/>
                </a:cubicBezTo>
                <a:lnTo>
                  <a:pt x="258431" y="336669"/>
                </a:lnTo>
                <a:lnTo>
                  <a:pt x="259446" y="334641"/>
                </a:lnTo>
                <a:lnTo>
                  <a:pt x="259394" y="334491"/>
                </a:lnTo>
                <a:lnTo>
                  <a:pt x="251056" y="339600"/>
                </a:lnTo>
                <a:lnTo>
                  <a:pt x="252880" y="334770"/>
                </a:lnTo>
                <a:lnTo>
                  <a:pt x="252633" y="334872"/>
                </a:lnTo>
                <a:lnTo>
                  <a:pt x="249921" y="339443"/>
                </a:lnTo>
                <a:lnTo>
                  <a:pt x="250547" y="339912"/>
                </a:lnTo>
                <a:lnTo>
                  <a:pt x="251056" y="339600"/>
                </a:lnTo>
                <a:lnTo>
                  <a:pt x="250852" y="340141"/>
                </a:lnTo>
                <a:lnTo>
                  <a:pt x="252413" y="341312"/>
                </a:lnTo>
                <a:lnTo>
                  <a:pt x="250689" y="340573"/>
                </a:lnTo>
                <a:lnTo>
                  <a:pt x="249635" y="343363"/>
                </a:lnTo>
                <a:cubicBezTo>
                  <a:pt x="247849" y="345943"/>
                  <a:pt x="246063" y="347663"/>
                  <a:pt x="246063" y="347663"/>
                </a:cubicBezTo>
                <a:lnTo>
                  <a:pt x="246063" y="347537"/>
                </a:lnTo>
                <a:lnTo>
                  <a:pt x="240171" y="347537"/>
                </a:lnTo>
                <a:cubicBezTo>
                  <a:pt x="239316" y="347537"/>
                  <a:pt x="239316" y="347537"/>
                  <a:pt x="239316" y="347537"/>
                </a:cubicBezTo>
                <a:cubicBezTo>
                  <a:pt x="239316" y="344122"/>
                  <a:pt x="241025" y="342414"/>
                  <a:pt x="242735" y="341560"/>
                </a:cubicBezTo>
                <a:lnTo>
                  <a:pt x="246140" y="340710"/>
                </a:lnTo>
                <a:lnTo>
                  <a:pt x="246153" y="340697"/>
                </a:lnTo>
                <a:lnTo>
                  <a:pt x="246153" y="338145"/>
                </a:lnTo>
                <a:lnTo>
                  <a:pt x="246153" y="337291"/>
                </a:lnTo>
                <a:lnTo>
                  <a:pt x="246153" y="334730"/>
                </a:lnTo>
                <a:cubicBezTo>
                  <a:pt x="246153" y="333876"/>
                  <a:pt x="246153" y="333876"/>
                  <a:pt x="246153" y="333876"/>
                </a:cubicBezTo>
                <a:cubicBezTo>
                  <a:pt x="249572" y="333876"/>
                  <a:pt x="251282" y="333876"/>
                  <a:pt x="252136" y="333022"/>
                </a:cubicBezTo>
                <a:lnTo>
                  <a:pt x="252843" y="328084"/>
                </a:lnTo>
                <a:lnTo>
                  <a:pt x="252413" y="328084"/>
                </a:lnTo>
                <a:lnTo>
                  <a:pt x="252851" y="328023"/>
                </a:lnTo>
                <a:lnTo>
                  <a:pt x="252991" y="327045"/>
                </a:lnTo>
                <a:cubicBezTo>
                  <a:pt x="252991" y="327045"/>
                  <a:pt x="252991" y="327045"/>
                  <a:pt x="252991" y="327899"/>
                </a:cubicBezTo>
                <a:lnTo>
                  <a:pt x="252991" y="328004"/>
                </a:lnTo>
                <a:lnTo>
                  <a:pt x="258664" y="327224"/>
                </a:lnTo>
                <a:cubicBezTo>
                  <a:pt x="259557" y="326364"/>
                  <a:pt x="259557" y="324644"/>
                  <a:pt x="259557" y="321204"/>
                </a:cubicBezTo>
                <a:close/>
                <a:moveTo>
                  <a:pt x="273050" y="320676"/>
                </a:moveTo>
                <a:lnTo>
                  <a:pt x="267494" y="326926"/>
                </a:lnTo>
                <a:cubicBezTo>
                  <a:pt x="266700" y="327819"/>
                  <a:pt x="266700" y="327819"/>
                  <a:pt x="266700" y="327819"/>
                </a:cubicBezTo>
                <a:cubicBezTo>
                  <a:pt x="269875" y="324247"/>
                  <a:pt x="271463" y="322461"/>
                  <a:pt x="272256" y="321568"/>
                </a:cubicBezTo>
                <a:close/>
                <a:moveTo>
                  <a:pt x="862013" y="320675"/>
                </a:moveTo>
                <a:lnTo>
                  <a:pt x="867569" y="324247"/>
                </a:lnTo>
                <a:lnTo>
                  <a:pt x="868214" y="327146"/>
                </a:lnTo>
                <a:lnTo>
                  <a:pt x="868363" y="326687"/>
                </a:lnTo>
                <a:lnTo>
                  <a:pt x="868880" y="325101"/>
                </a:lnTo>
                <a:lnTo>
                  <a:pt x="874713" y="327660"/>
                </a:lnTo>
                <a:lnTo>
                  <a:pt x="874714" y="327660"/>
                </a:lnTo>
                <a:lnTo>
                  <a:pt x="874714" y="327819"/>
                </a:lnTo>
                <a:lnTo>
                  <a:pt x="875705" y="327819"/>
                </a:lnTo>
                <a:cubicBezTo>
                  <a:pt x="876697" y="327819"/>
                  <a:pt x="878682" y="327819"/>
                  <a:pt x="882651" y="327819"/>
                </a:cubicBezTo>
                <a:cubicBezTo>
                  <a:pt x="878682" y="327819"/>
                  <a:pt x="876697" y="329605"/>
                  <a:pt x="875705" y="330498"/>
                </a:cubicBezTo>
                <a:lnTo>
                  <a:pt x="874714" y="327822"/>
                </a:lnTo>
                <a:lnTo>
                  <a:pt x="874714" y="333736"/>
                </a:lnTo>
                <a:lnTo>
                  <a:pt x="875348" y="333829"/>
                </a:lnTo>
                <a:lnTo>
                  <a:pt x="875201" y="334279"/>
                </a:lnTo>
                <a:lnTo>
                  <a:pt x="874515" y="336380"/>
                </a:lnTo>
                <a:lnTo>
                  <a:pt x="868779" y="333871"/>
                </a:lnTo>
                <a:lnTo>
                  <a:pt x="868763" y="333913"/>
                </a:lnTo>
                <a:lnTo>
                  <a:pt x="868749" y="333950"/>
                </a:lnTo>
                <a:lnTo>
                  <a:pt x="871105" y="338158"/>
                </a:lnTo>
                <a:lnTo>
                  <a:pt x="869514" y="337230"/>
                </a:lnTo>
                <a:lnTo>
                  <a:pt x="868726" y="334011"/>
                </a:lnTo>
                <a:lnTo>
                  <a:pt x="868363" y="334963"/>
                </a:lnTo>
                <a:lnTo>
                  <a:pt x="868363" y="334962"/>
                </a:lnTo>
                <a:lnTo>
                  <a:pt x="868363" y="330498"/>
                </a:lnTo>
                <a:lnTo>
                  <a:pt x="868363" y="328228"/>
                </a:lnTo>
                <a:lnTo>
                  <a:pt x="868046" y="327660"/>
                </a:lnTo>
                <a:lnTo>
                  <a:pt x="868363" y="327985"/>
                </a:lnTo>
                <a:lnTo>
                  <a:pt x="868363" y="327846"/>
                </a:lnTo>
                <a:lnTo>
                  <a:pt x="868046" y="327660"/>
                </a:lnTo>
                <a:lnTo>
                  <a:pt x="868093" y="327516"/>
                </a:lnTo>
                <a:lnTo>
                  <a:pt x="865188" y="324247"/>
                </a:lnTo>
                <a:close/>
                <a:moveTo>
                  <a:pt x="902495" y="320675"/>
                </a:moveTo>
                <a:cubicBezTo>
                  <a:pt x="902933" y="320675"/>
                  <a:pt x="903289" y="321031"/>
                  <a:pt x="903289" y="321469"/>
                </a:cubicBezTo>
                <a:cubicBezTo>
                  <a:pt x="903289" y="321908"/>
                  <a:pt x="902933" y="322263"/>
                  <a:pt x="902495" y="322263"/>
                </a:cubicBezTo>
                <a:cubicBezTo>
                  <a:pt x="902057" y="322263"/>
                  <a:pt x="901701" y="321908"/>
                  <a:pt x="901701" y="321469"/>
                </a:cubicBezTo>
                <a:cubicBezTo>
                  <a:pt x="901701" y="321031"/>
                  <a:pt x="902057" y="320675"/>
                  <a:pt x="902495" y="320675"/>
                </a:cubicBezTo>
                <a:close/>
                <a:moveTo>
                  <a:pt x="882651" y="320675"/>
                </a:moveTo>
                <a:cubicBezTo>
                  <a:pt x="885826" y="324247"/>
                  <a:pt x="887413" y="326033"/>
                  <a:pt x="887413" y="326926"/>
                </a:cubicBezTo>
                <a:lnTo>
                  <a:pt x="882853" y="327781"/>
                </a:lnTo>
                <a:lnTo>
                  <a:pt x="885032" y="335955"/>
                </a:lnTo>
                <a:cubicBezTo>
                  <a:pt x="885826" y="337741"/>
                  <a:pt x="885826" y="337741"/>
                  <a:pt x="882651" y="334169"/>
                </a:cubicBezTo>
                <a:cubicBezTo>
                  <a:pt x="882651" y="334169"/>
                  <a:pt x="882651" y="332383"/>
                  <a:pt x="882651" y="330597"/>
                </a:cubicBezTo>
                <a:lnTo>
                  <a:pt x="882651" y="327819"/>
                </a:lnTo>
                <a:lnTo>
                  <a:pt x="882651" y="327025"/>
                </a:lnTo>
                <a:lnTo>
                  <a:pt x="882651" y="325140"/>
                </a:lnTo>
                <a:lnTo>
                  <a:pt x="882651" y="324247"/>
                </a:lnTo>
                <a:cubicBezTo>
                  <a:pt x="882651" y="322461"/>
                  <a:pt x="882651" y="320675"/>
                  <a:pt x="882651" y="320675"/>
                </a:cubicBezTo>
                <a:close/>
                <a:moveTo>
                  <a:pt x="854076" y="320675"/>
                </a:moveTo>
                <a:cubicBezTo>
                  <a:pt x="854076" y="320675"/>
                  <a:pt x="854076" y="327025"/>
                  <a:pt x="862014" y="327025"/>
                </a:cubicBezTo>
                <a:cubicBezTo>
                  <a:pt x="854076" y="327025"/>
                  <a:pt x="854076" y="327025"/>
                  <a:pt x="854076" y="320675"/>
                </a:cubicBezTo>
                <a:close/>
                <a:moveTo>
                  <a:pt x="847726" y="320675"/>
                </a:moveTo>
                <a:cubicBezTo>
                  <a:pt x="847726" y="320675"/>
                  <a:pt x="854076" y="327025"/>
                  <a:pt x="854076" y="327025"/>
                </a:cubicBezTo>
                <a:cubicBezTo>
                  <a:pt x="847726" y="327025"/>
                  <a:pt x="847726" y="320675"/>
                  <a:pt x="847726" y="320675"/>
                </a:cubicBezTo>
                <a:close/>
                <a:moveTo>
                  <a:pt x="841376" y="320675"/>
                </a:moveTo>
                <a:cubicBezTo>
                  <a:pt x="841376" y="320675"/>
                  <a:pt x="847726" y="327025"/>
                  <a:pt x="847726" y="327025"/>
                </a:cubicBezTo>
                <a:cubicBezTo>
                  <a:pt x="841376" y="327025"/>
                  <a:pt x="841376" y="320675"/>
                  <a:pt x="841376" y="320675"/>
                </a:cubicBezTo>
                <a:close/>
                <a:moveTo>
                  <a:pt x="827088" y="320675"/>
                </a:moveTo>
                <a:cubicBezTo>
                  <a:pt x="827088" y="320675"/>
                  <a:pt x="827088" y="320675"/>
                  <a:pt x="827882" y="320675"/>
                </a:cubicBezTo>
                <a:lnTo>
                  <a:pt x="830263" y="320675"/>
                </a:lnTo>
                <a:lnTo>
                  <a:pt x="833438" y="320675"/>
                </a:lnTo>
                <a:cubicBezTo>
                  <a:pt x="833438" y="327025"/>
                  <a:pt x="827088" y="320675"/>
                  <a:pt x="827088" y="320675"/>
                </a:cubicBezTo>
                <a:close/>
                <a:moveTo>
                  <a:pt x="800895" y="320675"/>
                </a:moveTo>
                <a:cubicBezTo>
                  <a:pt x="801333" y="320675"/>
                  <a:pt x="801689" y="321031"/>
                  <a:pt x="801689" y="321469"/>
                </a:cubicBezTo>
                <a:cubicBezTo>
                  <a:pt x="801689" y="321908"/>
                  <a:pt x="801333" y="322263"/>
                  <a:pt x="800895" y="322263"/>
                </a:cubicBezTo>
                <a:cubicBezTo>
                  <a:pt x="800457" y="322263"/>
                  <a:pt x="800101" y="321908"/>
                  <a:pt x="800101" y="321469"/>
                </a:cubicBezTo>
                <a:cubicBezTo>
                  <a:pt x="800101" y="321031"/>
                  <a:pt x="800457" y="320675"/>
                  <a:pt x="800895" y="320675"/>
                </a:cubicBezTo>
                <a:close/>
                <a:moveTo>
                  <a:pt x="280988" y="320675"/>
                </a:moveTo>
                <a:cubicBezTo>
                  <a:pt x="280988" y="320675"/>
                  <a:pt x="280988" y="327025"/>
                  <a:pt x="287338" y="320675"/>
                </a:cubicBezTo>
                <a:cubicBezTo>
                  <a:pt x="287338" y="327025"/>
                  <a:pt x="280988" y="327025"/>
                  <a:pt x="280988" y="327025"/>
                </a:cubicBezTo>
                <a:cubicBezTo>
                  <a:pt x="280988" y="327025"/>
                  <a:pt x="280988" y="327025"/>
                  <a:pt x="280988" y="326231"/>
                </a:cubicBezTo>
                <a:lnTo>
                  <a:pt x="280988" y="324644"/>
                </a:lnTo>
                <a:lnTo>
                  <a:pt x="280988" y="323850"/>
                </a:lnTo>
                <a:lnTo>
                  <a:pt x="280988" y="323056"/>
                </a:lnTo>
                <a:lnTo>
                  <a:pt x="280988" y="321469"/>
                </a:lnTo>
                <a:cubicBezTo>
                  <a:pt x="280988" y="320675"/>
                  <a:pt x="280988" y="320675"/>
                  <a:pt x="280988" y="320675"/>
                </a:cubicBezTo>
                <a:close/>
                <a:moveTo>
                  <a:pt x="259829" y="320215"/>
                </a:moveTo>
                <a:cubicBezTo>
                  <a:pt x="259829" y="320215"/>
                  <a:pt x="258120" y="321923"/>
                  <a:pt x="256410" y="323630"/>
                </a:cubicBezTo>
                <a:lnTo>
                  <a:pt x="253011" y="327025"/>
                </a:lnTo>
                <a:lnTo>
                  <a:pt x="252991" y="327045"/>
                </a:lnTo>
                <a:lnTo>
                  <a:pt x="252996" y="327025"/>
                </a:lnTo>
                <a:lnTo>
                  <a:pt x="253846" y="323630"/>
                </a:lnTo>
                <a:cubicBezTo>
                  <a:pt x="254701" y="323630"/>
                  <a:pt x="256410" y="323630"/>
                  <a:pt x="259829" y="320215"/>
                </a:cubicBezTo>
                <a:close/>
                <a:moveTo>
                  <a:pt x="803276" y="318294"/>
                </a:moveTo>
                <a:cubicBezTo>
                  <a:pt x="804863" y="319087"/>
                  <a:pt x="806451" y="320675"/>
                  <a:pt x="806451" y="320675"/>
                </a:cubicBezTo>
                <a:cubicBezTo>
                  <a:pt x="803276" y="320675"/>
                  <a:pt x="803276" y="320675"/>
                  <a:pt x="804070" y="320675"/>
                </a:cubicBezTo>
                <a:lnTo>
                  <a:pt x="803276" y="320675"/>
                </a:lnTo>
                <a:lnTo>
                  <a:pt x="800895" y="320675"/>
                </a:lnTo>
                <a:cubicBezTo>
                  <a:pt x="800101" y="320675"/>
                  <a:pt x="800101" y="320675"/>
                  <a:pt x="800101" y="320675"/>
                </a:cubicBezTo>
                <a:cubicBezTo>
                  <a:pt x="800101" y="317500"/>
                  <a:pt x="801688" y="317500"/>
                  <a:pt x="803276" y="318294"/>
                </a:cubicBezTo>
                <a:close/>
                <a:moveTo>
                  <a:pt x="914083" y="318083"/>
                </a:moveTo>
                <a:lnTo>
                  <a:pt x="915988" y="320147"/>
                </a:lnTo>
                <a:cubicBezTo>
                  <a:pt x="915988" y="323586"/>
                  <a:pt x="914400" y="321867"/>
                  <a:pt x="913607" y="319287"/>
                </a:cubicBezTo>
                <a:close/>
                <a:moveTo>
                  <a:pt x="859757" y="316960"/>
                </a:moveTo>
                <a:lnTo>
                  <a:pt x="860546" y="317421"/>
                </a:lnTo>
                <a:lnTo>
                  <a:pt x="861256" y="320328"/>
                </a:lnTo>
                <a:lnTo>
                  <a:pt x="861340" y="320675"/>
                </a:lnTo>
                <a:lnTo>
                  <a:pt x="862013" y="320675"/>
                </a:lnTo>
                <a:lnTo>
                  <a:pt x="862014" y="320675"/>
                </a:lnTo>
                <a:lnTo>
                  <a:pt x="862013" y="320675"/>
                </a:lnTo>
                <a:lnTo>
                  <a:pt x="859037" y="321469"/>
                </a:lnTo>
                <a:cubicBezTo>
                  <a:pt x="860030" y="322263"/>
                  <a:pt x="862014" y="323850"/>
                  <a:pt x="862014" y="327025"/>
                </a:cubicBezTo>
                <a:cubicBezTo>
                  <a:pt x="862014" y="327025"/>
                  <a:pt x="854076" y="320675"/>
                  <a:pt x="854076" y="320675"/>
                </a:cubicBezTo>
                <a:cubicBezTo>
                  <a:pt x="858045" y="320675"/>
                  <a:pt x="860030" y="320675"/>
                  <a:pt x="861022" y="320675"/>
                </a:cubicBezTo>
                <a:lnTo>
                  <a:pt x="861312" y="320675"/>
                </a:lnTo>
                <a:lnTo>
                  <a:pt x="861146" y="320278"/>
                </a:lnTo>
                <a:close/>
                <a:moveTo>
                  <a:pt x="835662" y="314675"/>
                </a:moveTo>
                <a:lnTo>
                  <a:pt x="840515" y="319435"/>
                </a:lnTo>
                <a:lnTo>
                  <a:pt x="841064" y="319973"/>
                </a:lnTo>
                <a:close/>
                <a:moveTo>
                  <a:pt x="922338" y="314325"/>
                </a:moveTo>
                <a:cubicBezTo>
                  <a:pt x="922338" y="314325"/>
                  <a:pt x="930276" y="320675"/>
                  <a:pt x="930276" y="320675"/>
                </a:cubicBezTo>
                <a:cubicBezTo>
                  <a:pt x="922338" y="320675"/>
                  <a:pt x="922338" y="314325"/>
                  <a:pt x="922338" y="314325"/>
                </a:cubicBezTo>
                <a:close/>
                <a:moveTo>
                  <a:pt x="915988" y="314325"/>
                </a:moveTo>
                <a:cubicBezTo>
                  <a:pt x="915988" y="314325"/>
                  <a:pt x="915988" y="315912"/>
                  <a:pt x="916782" y="317500"/>
                </a:cubicBezTo>
                <a:lnTo>
                  <a:pt x="917237" y="317760"/>
                </a:lnTo>
                <a:lnTo>
                  <a:pt x="919163" y="323056"/>
                </a:lnTo>
                <a:cubicBezTo>
                  <a:pt x="920750" y="325438"/>
                  <a:pt x="922338" y="327025"/>
                  <a:pt x="922338" y="327025"/>
                </a:cubicBezTo>
                <a:cubicBezTo>
                  <a:pt x="915988" y="320675"/>
                  <a:pt x="915988" y="320675"/>
                  <a:pt x="915988" y="314325"/>
                </a:cubicBezTo>
                <a:close/>
                <a:moveTo>
                  <a:pt x="915988" y="314325"/>
                </a:moveTo>
                <a:cubicBezTo>
                  <a:pt x="922338" y="320675"/>
                  <a:pt x="922338" y="320675"/>
                  <a:pt x="922338" y="320675"/>
                </a:cubicBezTo>
                <a:lnTo>
                  <a:pt x="917237" y="317760"/>
                </a:lnTo>
                <a:close/>
                <a:moveTo>
                  <a:pt x="882651" y="314325"/>
                </a:moveTo>
                <a:lnTo>
                  <a:pt x="884239" y="314325"/>
                </a:lnTo>
                <a:lnTo>
                  <a:pt x="884239" y="315232"/>
                </a:lnTo>
                <a:lnTo>
                  <a:pt x="888207" y="317500"/>
                </a:lnTo>
                <a:cubicBezTo>
                  <a:pt x="889001" y="319087"/>
                  <a:pt x="889001" y="320675"/>
                  <a:pt x="889001" y="320675"/>
                </a:cubicBezTo>
                <a:cubicBezTo>
                  <a:pt x="889001" y="320675"/>
                  <a:pt x="887413" y="320675"/>
                  <a:pt x="885826" y="319881"/>
                </a:cubicBezTo>
                <a:lnTo>
                  <a:pt x="883558" y="315913"/>
                </a:lnTo>
                <a:lnTo>
                  <a:pt x="882651" y="315913"/>
                </a:lnTo>
                <a:lnTo>
                  <a:pt x="882651" y="317500"/>
                </a:lnTo>
                <a:cubicBezTo>
                  <a:pt x="882651" y="319087"/>
                  <a:pt x="882651" y="320675"/>
                  <a:pt x="882651" y="320675"/>
                </a:cubicBezTo>
                <a:cubicBezTo>
                  <a:pt x="882651" y="314325"/>
                  <a:pt x="874713" y="314325"/>
                  <a:pt x="882651" y="314325"/>
                </a:cubicBezTo>
                <a:close/>
                <a:moveTo>
                  <a:pt x="847726" y="314325"/>
                </a:moveTo>
                <a:cubicBezTo>
                  <a:pt x="847726" y="314325"/>
                  <a:pt x="854076" y="320675"/>
                  <a:pt x="854076" y="320675"/>
                </a:cubicBezTo>
                <a:cubicBezTo>
                  <a:pt x="847726" y="320675"/>
                  <a:pt x="847726" y="320675"/>
                  <a:pt x="847726" y="314325"/>
                </a:cubicBezTo>
                <a:close/>
                <a:moveTo>
                  <a:pt x="806451" y="314325"/>
                </a:moveTo>
                <a:cubicBezTo>
                  <a:pt x="806451" y="314325"/>
                  <a:pt x="806451" y="320675"/>
                  <a:pt x="806451" y="320675"/>
                </a:cubicBezTo>
                <a:cubicBezTo>
                  <a:pt x="806451" y="320675"/>
                  <a:pt x="800101" y="314325"/>
                  <a:pt x="806451" y="314325"/>
                </a:cubicBezTo>
                <a:close/>
                <a:moveTo>
                  <a:pt x="280988" y="314325"/>
                </a:moveTo>
                <a:lnTo>
                  <a:pt x="280988" y="314326"/>
                </a:lnTo>
                <a:lnTo>
                  <a:pt x="280988" y="315119"/>
                </a:lnTo>
                <a:cubicBezTo>
                  <a:pt x="280988" y="315912"/>
                  <a:pt x="280988" y="317500"/>
                  <a:pt x="280988" y="320675"/>
                </a:cubicBezTo>
                <a:cubicBezTo>
                  <a:pt x="273050" y="320675"/>
                  <a:pt x="280988" y="314325"/>
                  <a:pt x="280988" y="314325"/>
                </a:cubicBezTo>
                <a:close/>
                <a:moveTo>
                  <a:pt x="272345" y="314325"/>
                </a:moveTo>
                <a:lnTo>
                  <a:pt x="269875" y="317104"/>
                </a:lnTo>
                <a:lnTo>
                  <a:pt x="266701" y="320675"/>
                </a:lnTo>
                <a:lnTo>
                  <a:pt x="272256" y="314425"/>
                </a:lnTo>
                <a:close/>
                <a:moveTo>
                  <a:pt x="868046" y="314008"/>
                </a:moveTo>
                <a:lnTo>
                  <a:pt x="869286" y="314325"/>
                </a:lnTo>
                <a:lnTo>
                  <a:pt x="871538" y="314325"/>
                </a:lnTo>
                <a:cubicBezTo>
                  <a:pt x="873125" y="314325"/>
                  <a:pt x="874713" y="314325"/>
                  <a:pt x="874713" y="314325"/>
                </a:cubicBezTo>
                <a:cubicBezTo>
                  <a:pt x="874713" y="314325"/>
                  <a:pt x="874713" y="320675"/>
                  <a:pt x="874713" y="320675"/>
                </a:cubicBezTo>
                <a:cubicBezTo>
                  <a:pt x="871538" y="317500"/>
                  <a:pt x="871538" y="315912"/>
                  <a:pt x="871538" y="315119"/>
                </a:cubicBezTo>
                <a:lnTo>
                  <a:pt x="871522" y="315115"/>
                </a:lnTo>
                <a:lnTo>
                  <a:pt x="874713" y="320832"/>
                </a:lnTo>
                <a:lnTo>
                  <a:pt x="874713" y="320675"/>
                </a:lnTo>
                <a:lnTo>
                  <a:pt x="876301" y="320675"/>
                </a:lnTo>
                <a:lnTo>
                  <a:pt x="876301" y="322263"/>
                </a:lnTo>
                <a:lnTo>
                  <a:pt x="874997" y="322263"/>
                </a:lnTo>
                <a:lnTo>
                  <a:pt x="875705" y="326231"/>
                </a:lnTo>
                <a:cubicBezTo>
                  <a:pt x="876697" y="327025"/>
                  <a:pt x="878682" y="327025"/>
                  <a:pt x="882651" y="327025"/>
                </a:cubicBezTo>
                <a:cubicBezTo>
                  <a:pt x="882651" y="327025"/>
                  <a:pt x="880666" y="327025"/>
                  <a:pt x="878682" y="327025"/>
                </a:cubicBezTo>
                <a:lnTo>
                  <a:pt x="874714" y="327025"/>
                </a:lnTo>
                <a:lnTo>
                  <a:pt x="874714" y="327660"/>
                </a:lnTo>
                <a:lnTo>
                  <a:pt x="874713" y="327659"/>
                </a:lnTo>
                <a:lnTo>
                  <a:pt x="871380" y="324247"/>
                </a:lnTo>
                <a:lnTo>
                  <a:pt x="868363" y="321159"/>
                </a:lnTo>
                <a:lnTo>
                  <a:pt x="868046" y="320834"/>
                </a:lnTo>
                <a:cubicBezTo>
                  <a:pt x="868046" y="320834"/>
                  <a:pt x="861379" y="314008"/>
                  <a:pt x="868046" y="314008"/>
                </a:cubicBezTo>
                <a:close/>
                <a:moveTo>
                  <a:pt x="861379" y="314008"/>
                </a:moveTo>
                <a:cubicBezTo>
                  <a:pt x="868046" y="320834"/>
                  <a:pt x="868046" y="320834"/>
                  <a:pt x="868046" y="320834"/>
                </a:cubicBezTo>
                <a:cubicBezTo>
                  <a:pt x="868046" y="320834"/>
                  <a:pt x="861379" y="314008"/>
                  <a:pt x="861379" y="314008"/>
                </a:cubicBezTo>
                <a:close/>
                <a:moveTo>
                  <a:pt x="854711" y="314008"/>
                </a:moveTo>
                <a:cubicBezTo>
                  <a:pt x="854711" y="314008"/>
                  <a:pt x="854711" y="314008"/>
                  <a:pt x="855544" y="314008"/>
                </a:cubicBezTo>
                <a:lnTo>
                  <a:pt x="858045" y="314008"/>
                </a:lnTo>
                <a:lnTo>
                  <a:pt x="858878" y="314008"/>
                </a:lnTo>
                <a:cubicBezTo>
                  <a:pt x="859712" y="314008"/>
                  <a:pt x="861379" y="314008"/>
                  <a:pt x="861379" y="314008"/>
                </a:cubicBezTo>
                <a:cubicBezTo>
                  <a:pt x="858045" y="314008"/>
                  <a:pt x="858045" y="314008"/>
                  <a:pt x="858878" y="314861"/>
                </a:cubicBezTo>
                <a:lnTo>
                  <a:pt x="859757" y="316960"/>
                </a:lnTo>
                <a:close/>
                <a:moveTo>
                  <a:pt x="901701" y="313796"/>
                </a:moveTo>
                <a:cubicBezTo>
                  <a:pt x="909639" y="313796"/>
                  <a:pt x="909639" y="313796"/>
                  <a:pt x="909639" y="313796"/>
                </a:cubicBezTo>
                <a:cubicBezTo>
                  <a:pt x="909639" y="313796"/>
                  <a:pt x="907655" y="313796"/>
                  <a:pt x="906662" y="314656"/>
                </a:cubicBezTo>
                <a:lnTo>
                  <a:pt x="909638" y="320673"/>
                </a:lnTo>
                <a:lnTo>
                  <a:pt x="909638" y="317500"/>
                </a:lnTo>
                <a:cubicBezTo>
                  <a:pt x="909638" y="315912"/>
                  <a:pt x="909638" y="314325"/>
                  <a:pt x="909638" y="314325"/>
                </a:cubicBezTo>
                <a:cubicBezTo>
                  <a:pt x="909638" y="320675"/>
                  <a:pt x="915988" y="327025"/>
                  <a:pt x="909638" y="320675"/>
                </a:cubicBezTo>
                <a:lnTo>
                  <a:pt x="909638" y="320674"/>
                </a:lnTo>
                <a:lnTo>
                  <a:pt x="902693" y="317235"/>
                </a:lnTo>
                <a:cubicBezTo>
                  <a:pt x="901701" y="315515"/>
                  <a:pt x="901701" y="313796"/>
                  <a:pt x="901701" y="313796"/>
                </a:cubicBezTo>
                <a:close/>
                <a:moveTo>
                  <a:pt x="266666" y="313384"/>
                </a:moveTo>
                <a:cubicBezTo>
                  <a:pt x="266666" y="313384"/>
                  <a:pt x="259829" y="320215"/>
                  <a:pt x="259829" y="320215"/>
                </a:cubicBezTo>
                <a:cubicBezTo>
                  <a:pt x="259829" y="316800"/>
                  <a:pt x="259829" y="315092"/>
                  <a:pt x="260684" y="314238"/>
                </a:cubicBezTo>
                <a:cubicBezTo>
                  <a:pt x="261538" y="313384"/>
                  <a:pt x="263248" y="313384"/>
                  <a:pt x="266666" y="313384"/>
                </a:cubicBezTo>
                <a:close/>
                <a:moveTo>
                  <a:pt x="909638" y="313267"/>
                </a:moveTo>
                <a:cubicBezTo>
                  <a:pt x="909638" y="313267"/>
                  <a:pt x="909638" y="313267"/>
                  <a:pt x="915988" y="313267"/>
                </a:cubicBezTo>
                <a:lnTo>
                  <a:pt x="914083" y="318083"/>
                </a:lnTo>
                <a:lnTo>
                  <a:pt x="912813" y="316707"/>
                </a:lnTo>
                <a:cubicBezTo>
                  <a:pt x="911226" y="314987"/>
                  <a:pt x="909638" y="313267"/>
                  <a:pt x="909638" y="313267"/>
                </a:cubicBezTo>
                <a:close/>
                <a:moveTo>
                  <a:pt x="267426" y="311867"/>
                </a:moveTo>
                <a:lnTo>
                  <a:pt x="266666" y="313384"/>
                </a:lnTo>
                <a:lnTo>
                  <a:pt x="265906" y="312626"/>
                </a:lnTo>
                <a:lnTo>
                  <a:pt x="266666" y="312531"/>
                </a:lnTo>
                <a:close/>
                <a:moveTo>
                  <a:pt x="270992" y="310892"/>
                </a:moveTo>
                <a:lnTo>
                  <a:pt x="272767" y="313851"/>
                </a:lnTo>
                <a:lnTo>
                  <a:pt x="272800" y="313907"/>
                </a:lnTo>
                <a:lnTo>
                  <a:pt x="273050" y="313532"/>
                </a:lnTo>
                <a:lnTo>
                  <a:pt x="273050" y="314323"/>
                </a:lnTo>
                <a:lnTo>
                  <a:pt x="273051" y="314325"/>
                </a:lnTo>
                <a:lnTo>
                  <a:pt x="273050" y="314325"/>
                </a:lnTo>
                <a:lnTo>
                  <a:pt x="273050" y="314425"/>
                </a:lnTo>
                <a:lnTo>
                  <a:pt x="273050" y="320675"/>
                </a:lnTo>
                <a:lnTo>
                  <a:pt x="270669" y="317104"/>
                </a:lnTo>
                <a:lnTo>
                  <a:pt x="272521" y="314325"/>
                </a:lnTo>
                <a:lnTo>
                  <a:pt x="272345" y="314325"/>
                </a:lnTo>
                <a:lnTo>
                  <a:pt x="272257" y="314325"/>
                </a:lnTo>
                <a:lnTo>
                  <a:pt x="268289" y="314325"/>
                </a:lnTo>
                <a:lnTo>
                  <a:pt x="268289" y="315913"/>
                </a:lnTo>
                <a:lnTo>
                  <a:pt x="266701" y="315913"/>
                </a:lnTo>
                <a:lnTo>
                  <a:pt x="266701" y="317765"/>
                </a:lnTo>
                <a:lnTo>
                  <a:pt x="266701" y="318625"/>
                </a:lnTo>
                <a:lnTo>
                  <a:pt x="266701" y="320675"/>
                </a:lnTo>
                <a:lnTo>
                  <a:pt x="266701" y="320675"/>
                </a:lnTo>
                <a:lnTo>
                  <a:pt x="266701" y="321204"/>
                </a:lnTo>
                <a:cubicBezTo>
                  <a:pt x="266701" y="314325"/>
                  <a:pt x="259557" y="321204"/>
                  <a:pt x="259557" y="321204"/>
                </a:cubicBezTo>
                <a:cubicBezTo>
                  <a:pt x="259557" y="321204"/>
                  <a:pt x="259557" y="321204"/>
                  <a:pt x="266701" y="314325"/>
                </a:cubicBezTo>
                <a:cubicBezTo>
                  <a:pt x="266701" y="314325"/>
                  <a:pt x="268289" y="314325"/>
                  <a:pt x="269876" y="313333"/>
                </a:cubicBezTo>
                <a:close/>
                <a:moveTo>
                  <a:pt x="915988" y="307447"/>
                </a:moveTo>
                <a:cubicBezTo>
                  <a:pt x="915988" y="307447"/>
                  <a:pt x="917575" y="309166"/>
                  <a:pt x="919163" y="310886"/>
                </a:cubicBezTo>
                <a:lnTo>
                  <a:pt x="922337" y="314325"/>
                </a:lnTo>
                <a:lnTo>
                  <a:pt x="922338" y="314325"/>
                </a:lnTo>
                <a:cubicBezTo>
                  <a:pt x="922338" y="314325"/>
                  <a:pt x="922338" y="321072"/>
                  <a:pt x="930276" y="327819"/>
                </a:cubicBezTo>
                <a:cubicBezTo>
                  <a:pt x="922338" y="321072"/>
                  <a:pt x="922338" y="321072"/>
                  <a:pt x="922338" y="321072"/>
                </a:cubicBezTo>
                <a:lnTo>
                  <a:pt x="922338" y="320675"/>
                </a:lnTo>
                <a:cubicBezTo>
                  <a:pt x="922338" y="320675"/>
                  <a:pt x="915988" y="314325"/>
                  <a:pt x="915988" y="314325"/>
                </a:cubicBezTo>
                <a:cubicBezTo>
                  <a:pt x="915988" y="314325"/>
                  <a:pt x="917575" y="314325"/>
                  <a:pt x="919163" y="314325"/>
                </a:cubicBezTo>
                <a:lnTo>
                  <a:pt x="922331" y="314325"/>
                </a:lnTo>
                <a:lnTo>
                  <a:pt x="916782" y="313466"/>
                </a:lnTo>
                <a:cubicBezTo>
                  <a:pt x="915988" y="312606"/>
                  <a:pt x="915988" y="310886"/>
                  <a:pt x="915988" y="307447"/>
                </a:cubicBezTo>
                <a:close/>
                <a:moveTo>
                  <a:pt x="915988" y="307182"/>
                </a:moveTo>
                <a:cubicBezTo>
                  <a:pt x="915988" y="307182"/>
                  <a:pt x="917575" y="307182"/>
                  <a:pt x="919163" y="308075"/>
                </a:cubicBezTo>
                <a:lnTo>
                  <a:pt x="922337" y="314325"/>
                </a:lnTo>
                <a:lnTo>
                  <a:pt x="921544" y="313433"/>
                </a:lnTo>
                <a:cubicBezTo>
                  <a:pt x="920750" y="312540"/>
                  <a:pt x="919163" y="310754"/>
                  <a:pt x="915988" y="307182"/>
                </a:cubicBezTo>
                <a:close/>
                <a:moveTo>
                  <a:pt x="287338" y="307182"/>
                </a:moveTo>
                <a:cubicBezTo>
                  <a:pt x="287338" y="307182"/>
                  <a:pt x="285751" y="308968"/>
                  <a:pt x="284163" y="310754"/>
                </a:cubicBezTo>
                <a:lnTo>
                  <a:pt x="280989" y="314325"/>
                </a:lnTo>
                <a:lnTo>
                  <a:pt x="286544" y="308075"/>
                </a:lnTo>
                <a:cubicBezTo>
                  <a:pt x="287338" y="307182"/>
                  <a:pt x="287338" y="307182"/>
                  <a:pt x="287338" y="307182"/>
                </a:cubicBezTo>
                <a:close/>
                <a:moveTo>
                  <a:pt x="280194" y="307181"/>
                </a:moveTo>
                <a:cubicBezTo>
                  <a:pt x="283766" y="307181"/>
                  <a:pt x="283766" y="307181"/>
                  <a:pt x="282873" y="307181"/>
                </a:cubicBezTo>
                <a:lnTo>
                  <a:pt x="286444" y="307181"/>
                </a:lnTo>
                <a:cubicBezTo>
                  <a:pt x="287337" y="307181"/>
                  <a:pt x="287337" y="307181"/>
                  <a:pt x="287337" y="307181"/>
                </a:cubicBezTo>
                <a:cubicBezTo>
                  <a:pt x="280194" y="307181"/>
                  <a:pt x="280194" y="307181"/>
                  <a:pt x="280194" y="314325"/>
                </a:cubicBezTo>
                <a:cubicBezTo>
                  <a:pt x="280194" y="307181"/>
                  <a:pt x="280194" y="307181"/>
                  <a:pt x="280194" y="307181"/>
                </a:cubicBezTo>
                <a:close/>
                <a:moveTo>
                  <a:pt x="847726" y="307181"/>
                </a:moveTo>
                <a:cubicBezTo>
                  <a:pt x="854076" y="307181"/>
                  <a:pt x="854076" y="307181"/>
                  <a:pt x="854076" y="307181"/>
                </a:cubicBezTo>
                <a:cubicBezTo>
                  <a:pt x="854076" y="307181"/>
                  <a:pt x="854076" y="307181"/>
                  <a:pt x="854076" y="308074"/>
                </a:cubicBezTo>
                <a:lnTo>
                  <a:pt x="854076" y="308967"/>
                </a:lnTo>
                <a:lnTo>
                  <a:pt x="854076" y="310753"/>
                </a:lnTo>
                <a:lnTo>
                  <a:pt x="854076" y="314325"/>
                </a:lnTo>
                <a:cubicBezTo>
                  <a:pt x="854076" y="307181"/>
                  <a:pt x="854076" y="307181"/>
                  <a:pt x="847726" y="307181"/>
                </a:cubicBezTo>
                <a:close/>
                <a:moveTo>
                  <a:pt x="47863" y="306554"/>
                </a:moveTo>
                <a:cubicBezTo>
                  <a:pt x="41026" y="313384"/>
                  <a:pt x="41026" y="313384"/>
                  <a:pt x="41026" y="313384"/>
                </a:cubicBezTo>
                <a:cubicBezTo>
                  <a:pt x="41026" y="313384"/>
                  <a:pt x="42735" y="311677"/>
                  <a:pt x="44445" y="309115"/>
                </a:cubicBezTo>
                <a:lnTo>
                  <a:pt x="45128" y="307237"/>
                </a:lnTo>
                <a:close/>
                <a:moveTo>
                  <a:pt x="41026" y="306554"/>
                </a:moveTo>
                <a:cubicBezTo>
                  <a:pt x="41026" y="306554"/>
                  <a:pt x="41026" y="306554"/>
                  <a:pt x="41881" y="306554"/>
                </a:cubicBezTo>
                <a:lnTo>
                  <a:pt x="45299" y="306554"/>
                </a:lnTo>
                <a:lnTo>
                  <a:pt x="45377" y="306554"/>
                </a:lnTo>
                <a:lnTo>
                  <a:pt x="45128" y="307237"/>
                </a:lnTo>
                <a:lnTo>
                  <a:pt x="44445" y="307408"/>
                </a:lnTo>
                <a:cubicBezTo>
                  <a:pt x="42735" y="308262"/>
                  <a:pt x="41026" y="309969"/>
                  <a:pt x="41026" y="313384"/>
                </a:cubicBezTo>
                <a:lnTo>
                  <a:pt x="41026" y="312531"/>
                </a:lnTo>
                <a:lnTo>
                  <a:pt x="41026" y="309969"/>
                </a:lnTo>
                <a:close/>
                <a:moveTo>
                  <a:pt x="909638" y="306388"/>
                </a:moveTo>
                <a:cubicBezTo>
                  <a:pt x="915988" y="313267"/>
                  <a:pt x="915988" y="313267"/>
                  <a:pt x="909638" y="313267"/>
                </a:cubicBezTo>
                <a:lnTo>
                  <a:pt x="909638" y="312407"/>
                </a:lnTo>
                <a:lnTo>
                  <a:pt x="909638" y="309828"/>
                </a:lnTo>
                <a:cubicBezTo>
                  <a:pt x="909638" y="308108"/>
                  <a:pt x="909638" y="306388"/>
                  <a:pt x="909638" y="306388"/>
                </a:cubicBezTo>
                <a:close/>
                <a:moveTo>
                  <a:pt x="895351" y="306387"/>
                </a:moveTo>
                <a:cubicBezTo>
                  <a:pt x="895351" y="306387"/>
                  <a:pt x="896939" y="306387"/>
                  <a:pt x="898526" y="306387"/>
                </a:cubicBezTo>
                <a:lnTo>
                  <a:pt x="901700" y="306387"/>
                </a:lnTo>
                <a:lnTo>
                  <a:pt x="901701" y="306387"/>
                </a:lnTo>
                <a:lnTo>
                  <a:pt x="901701" y="306388"/>
                </a:lnTo>
                <a:lnTo>
                  <a:pt x="901701" y="307379"/>
                </a:lnTo>
                <a:lnTo>
                  <a:pt x="901701" y="313796"/>
                </a:lnTo>
                <a:lnTo>
                  <a:pt x="901701" y="314325"/>
                </a:lnTo>
                <a:cubicBezTo>
                  <a:pt x="901701" y="314325"/>
                  <a:pt x="901701" y="306387"/>
                  <a:pt x="895351" y="306387"/>
                </a:cubicBezTo>
                <a:close/>
                <a:moveTo>
                  <a:pt x="874713" y="306387"/>
                </a:moveTo>
                <a:cubicBezTo>
                  <a:pt x="874713" y="314325"/>
                  <a:pt x="874713" y="314325"/>
                  <a:pt x="882651" y="314325"/>
                </a:cubicBezTo>
                <a:cubicBezTo>
                  <a:pt x="874713" y="314325"/>
                  <a:pt x="874713" y="314325"/>
                  <a:pt x="874713" y="314325"/>
                </a:cubicBezTo>
                <a:lnTo>
                  <a:pt x="874713" y="314008"/>
                </a:lnTo>
                <a:lnTo>
                  <a:pt x="874713" y="313333"/>
                </a:lnTo>
                <a:cubicBezTo>
                  <a:pt x="874713" y="312340"/>
                  <a:pt x="874713" y="310356"/>
                  <a:pt x="874713" y="306387"/>
                </a:cubicBezTo>
                <a:close/>
                <a:moveTo>
                  <a:pt x="793751" y="306387"/>
                </a:moveTo>
                <a:cubicBezTo>
                  <a:pt x="796926" y="306387"/>
                  <a:pt x="798513" y="308371"/>
                  <a:pt x="799307" y="310356"/>
                </a:cubicBezTo>
                <a:lnTo>
                  <a:pt x="799933" y="313484"/>
                </a:lnTo>
                <a:lnTo>
                  <a:pt x="800101" y="313531"/>
                </a:lnTo>
                <a:lnTo>
                  <a:pt x="799979" y="313714"/>
                </a:lnTo>
                <a:lnTo>
                  <a:pt x="800101" y="314325"/>
                </a:lnTo>
                <a:lnTo>
                  <a:pt x="799812" y="313964"/>
                </a:lnTo>
                <a:lnTo>
                  <a:pt x="799710" y="314117"/>
                </a:lnTo>
                <a:lnTo>
                  <a:pt x="800101" y="314326"/>
                </a:lnTo>
                <a:lnTo>
                  <a:pt x="799571" y="314326"/>
                </a:lnTo>
                <a:lnTo>
                  <a:pt x="797720" y="317103"/>
                </a:lnTo>
                <a:cubicBezTo>
                  <a:pt x="798513" y="318889"/>
                  <a:pt x="800101" y="320675"/>
                  <a:pt x="800101" y="320675"/>
                </a:cubicBezTo>
                <a:cubicBezTo>
                  <a:pt x="800101" y="320675"/>
                  <a:pt x="798513" y="318889"/>
                  <a:pt x="796926" y="316210"/>
                </a:cubicBezTo>
                <a:lnTo>
                  <a:pt x="796317" y="314326"/>
                </a:lnTo>
                <a:lnTo>
                  <a:pt x="794545" y="314326"/>
                </a:lnTo>
                <a:cubicBezTo>
                  <a:pt x="793751" y="314326"/>
                  <a:pt x="793751" y="314326"/>
                  <a:pt x="793751" y="314326"/>
                </a:cubicBezTo>
                <a:cubicBezTo>
                  <a:pt x="793751" y="310357"/>
                  <a:pt x="793751" y="310357"/>
                  <a:pt x="794545" y="311349"/>
                </a:cubicBezTo>
                <a:lnTo>
                  <a:pt x="795525" y="311874"/>
                </a:lnTo>
                <a:lnTo>
                  <a:pt x="793751" y="306387"/>
                </a:lnTo>
                <a:lnTo>
                  <a:pt x="796917" y="312620"/>
                </a:lnTo>
                <a:lnTo>
                  <a:pt x="796977" y="312652"/>
                </a:lnTo>
                <a:lnTo>
                  <a:pt x="799281" y="313300"/>
                </a:lnTo>
                <a:lnTo>
                  <a:pt x="796926" y="310356"/>
                </a:lnTo>
                <a:cubicBezTo>
                  <a:pt x="796926" y="308371"/>
                  <a:pt x="796926" y="306387"/>
                  <a:pt x="793751" y="306387"/>
                </a:cubicBezTo>
                <a:close/>
                <a:moveTo>
                  <a:pt x="899718" y="304405"/>
                </a:moveTo>
                <a:lnTo>
                  <a:pt x="901700" y="306387"/>
                </a:lnTo>
                <a:lnTo>
                  <a:pt x="900907" y="305594"/>
                </a:lnTo>
                <a:close/>
                <a:moveTo>
                  <a:pt x="276414" y="303647"/>
                </a:moveTo>
                <a:lnTo>
                  <a:pt x="274359" y="305700"/>
                </a:lnTo>
                <a:lnTo>
                  <a:pt x="273671" y="306387"/>
                </a:lnTo>
                <a:close/>
                <a:moveTo>
                  <a:pt x="821597" y="300881"/>
                </a:moveTo>
                <a:lnTo>
                  <a:pt x="824177" y="303411"/>
                </a:lnTo>
                <a:lnTo>
                  <a:pt x="827088" y="306266"/>
                </a:lnTo>
                <a:lnTo>
                  <a:pt x="827617" y="306784"/>
                </a:lnTo>
                <a:lnTo>
                  <a:pt x="827088" y="306655"/>
                </a:lnTo>
                <a:lnTo>
                  <a:pt x="824177" y="305941"/>
                </a:lnTo>
                <a:lnTo>
                  <a:pt x="821523" y="301387"/>
                </a:lnTo>
                <a:close/>
                <a:moveTo>
                  <a:pt x="909638" y="300567"/>
                </a:moveTo>
                <a:cubicBezTo>
                  <a:pt x="915988" y="300567"/>
                  <a:pt x="909638" y="300567"/>
                  <a:pt x="915988" y="300567"/>
                </a:cubicBezTo>
                <a:cubicBezTo>
                  <a:pt x="909638" y="300567"/>
                  <a:pt x="915988" y="307447"/>
                  <a:pt x="915988" y="307447"/>
                </a:cubicBezTo>
                <a:cubicBezTo>
                  <a:pt x="915988" y="307447"/>
                  <a:pt x="909638" y="300567"/>
                  <a:pt x="909638" y="300567"/>
                </a:cubicBezTo>
                <a:close/>
                <a:moveTo>
                  <a:pt x="861379" y="300355"/>
                </a:moveTo>
                <a:cubicBezTo>
                  <a:pt x="861379" y="300355"/>
                  <a:pt x="861379" y="300355"/>
                  <a:pt x="861379" y="301208"/>
                </a:cubicBezTo>
                <a:lnTo>
                  <a:pt x="861379" y="303768"/>
                </a:lnTo>
                <a:lnTo>
                  <a:pt x="861379" y="306328"/>
                </a:lnTo>
                <a:lnTo>
                  <a:pt x="861379" y="307181"/>
                </a:lnTo>
                <a:lnTo>
                  <a:pt x="860546" y="303768"/>
                </a:lnTo>
                <a:lnTo>
                  <a:pt x="859757" y="303307"/>
                </a:lnTo>
                <a:lnTo>
                  <a:pt x="858878" y="301208"/>
                </a:lnTo>
                <a:cubicBezTo>
                  <a:pt x="858045" y="300355"/>
                  <a:pt x="858045" y="300355"/>
                  <a:pt x="861379" y="300355"/>
                </a:cubicBezTo>
                <a:close/>
                <a:moveTo>
                  <a:pt x="854711" y="300355"/>
                </a:moveTo>
                <a:lnTo>
                  <a:pt x="859757" y="303307"/>
                </a:lnTo>
                <a:lnTo>
                  <a:pt x="861379" y="307181"/>
                </a:lnTo>
                <a:lnTo>
                  <a:pt x="863879" y="303768"/>
                </a:lnTo>
                <a:cubicBezTo>
                  <a:pt x="863046" y="302062"/>
                  <a:pt x="861379" y="300355"/>
                  <a:pt x="861379" y="300355"/>
                </a:cubicBezTo>
                <a:cubicBezTo>
                  <a:pt x="861379" y="300355"/>
                  <a:pt x="868046" y="307181"/>
                  <a:pt x="868046" y="300355"/>
                </a:cubicBezTo>
                <a:cubicBezTo>
                  <a:pt x="868046" y="307181"/>
                  <a:pt x="868046" y="307181"/>
                  <a:pt x="868046" y="307181"/>
                </a:cubicBezTo>
                <a:cubicBezTo>
                  <a:pt x="874714" y="314008"/>
                  <a:pt x="868046" y="314008"/>
                  <a:pt x="868046" y="314008"/>
                </a:cubicBezTo>
                <a:cubicBezTo>
                  <a:pt x="868046" y="314008"/>
                  <a:pt x="866379" y="314008"/>
                  <a:pt x="864713" y="314008"/>
                </a:cubicBezTo>
                <a:lnTo>
                  <a:pt x="863879" y="314008"/>
                </a:lnTo>
                <a:lnTo>
                  <a:pt x="862014" y="314008"/>
                </a:lnTo>
                <a:lnTo>
                  <a:pt x="862014" y="314325"/>
                </a:lnTo>
                <a:lnTo>
                  <a:pt x="861813" y="314008"/>
                </a:lnTo>
                <a:lnTo>
                  <a:pt x="861379" y="314008"/>
                </a:lnTo>
                <a:lnTo>
                  <a:pt x="861276" y="313162"/>
                </a:lnTo>
                <a:lnTo>
                  <a:pt x="858045" y="308074"/>
                </a:lnTo>
                <a:cubicBezTo>
                  <a:pt x="858045" y="307181"/>
                  <a:pt x="858045" y="307181"/>
                  <a:pt x="854076" y="307181"/>
                </a:cubicBezTo>
                <a:cubicBezTo>
                  <a:pt x="854076" y="307181"/>
                  <a:pt x="854076" y="307181"/>
                  <a:pt x="855068" y="307181"/>
                </a:cubicBezTo>
                <a:lnTo>
                  <a:pt x="860545" y="307181"/>
                </a:lnTo>
                <a:close/>
                <a:moveTo>
                  <a:pt x="895351" y="300038"/>
                </a:moveTo>
                <a:lnTo>
                  <a:pt x="899718" y="304405"/>
                </a:lnTo>
                <a:lnTo>
                  <a:pt x="898526" y="303213"/>
                </a:lnTo>
                <a:cubicBezTo>
                  <a:pt x="896939" y="301625"/>
                  <a:pt x="895351" y="300038"/>
                  <a:pt x="895351" y="300038"/>
                </a:cubicBezTo>
                <a:close/>
                <a:moveTo>
                  <a:pt x="765175" y="300038"/>
                </a:moveTo>
                <a:cubicBezTo>
                  <a:pt x="765175" y="300038"/>
                  <a:pt x="773113" y="300038"/>
                  <a:pt x="773113" y="300038"/>
                </a:cubicBezTo>
                <a:cubicBezTo>
                  <a:pt x="773113" y="306388"/>
                  <a:pt x="765175" y="300038"/>
                  <a:pt x="765175" y="300038"/>
                </a:cubicBezTo>
                <a:close/>
                <a:moveTo>
                  <a:pt x="901701" y="300037"/>
                </a:moveTo>
                <a:cubicBezTo>
                  <a:pt x="901701" y="300037"/>
                  <a:pt x="901701" y="300037"/>
                  <a:pt x="909639" y="306387"/>
                </a:cubicBezTo>
                <a:cubicBezTo>
                  <a:pt x="909639" y="306387"/>
                  <a:pt x="901701" y="300037"/>
                  <a:pt x="901701" y="300037"/>
                </a:cubicBezTo>
                <a:close/>
                <a:moveTo>
                  <a:pt x="307975" y="300037"/>
                </a:moveTo>
                <a:cubicBezTo>
                  <a:pt x="307975" y="300037"/>
                  <a:pt x="307975" y="306387"/>
                  <a:pt x="301625" y="306387"/>
                </a:cubicBezTo>
                <a:cubicBezTo>
                  <a:pt x="301625" y="306387"/>
                  <a:pt x="307975" y="300037"/>
                  <a:pt x="307975" y="300037"/>
                </a:cubicBezTo>
                <a:close/>
                <a:moveTo>
                  <a:pt x="300567" y="300037"/>
                </a:moveTo>
                <a:lnTo>
                  <a:pt x="301626" y="300037"/>
                </a:lnTo>
                <a:lnTo>
                  <a:pt x="304007" y="300037"/>
                </a:lnTo>
                <a:cubicBezTo>
                  <a:pt x="305727" y="300037"/>
                  <a:pt x="307447" y="300037"/>
                  <a:pt x="307447" y="300037"/>
                </a:cubicBezTo>
                <a:lnTo>
                  <a:pt x="301103" y="302965"/>
                </a:lnTo>
                <a:lnTo>
                  <a:pt x="300634" y="305593"/>
                </a:lnTo>
                <a:lnTo>
                  <a:pt x="300567" y="305601"/>
                </a:lnTo>
                <a:lnTo>
                  <a:pt x="300567" y="306387"/>
                </a:lnTo>
                <a:cubicBezTo>
                  <a:pt x="300567" y="306387"/>
                  <a:pt x="300567" y="306387"/>
                  <a:pt x="293688" y="306387"/>
                </a:cubicBezTo>
                <a:lnTo>
                  <a:pt x="300567" y="300884"/>
                </a:lnTo>
                <a:lnTo>
                  <a:pt x="300567" y="300831"/>
                </a:lnTo>
                <a:cubicBezTo>
                  <a:pt x="300567" y="300037"/>
                  <a:pt x="300567" y="300037"/>
                  <a:pt x="300567" y="300037"/>
                </a:cubicBezTo>
                <a:close/>
                <a:moveTo>
                  <a:pt x="820736" y="300035"/>
                </a:moveTo>
                <a:lnTo>
                  <a:pt x="820736" y="300036"/>
                </a:lnTo>
                <a:lnTo>
                  <a:pt x="820737" y="300036"/>
                </a:lnTo>
                <a:lnTo>
                  <a:pt x="820737" y="300035"/>
                </a:lnTo>
                <a:close/>
                <a:moveTo>
                  <a:pt x="280341" y="299724"/>
                </a:moveTo>
                <a:cubicBezTo>
                  <a:pt x="280341" y="299724"/>
                  <a:pt x="278632" y="301431"/>
                  <a:pt x="276923" y="303139"/>
                </a:cubicBezTo>
                <a:lnTo>
                  <a:pt x="276414" y="303647"/>
                </a:lnTo>
                <a:close/>
                <a:moveTo>
                  <a:pt x="41026" y="299724"/>
                </a:moveTo>
                <a:lnTo>
                  <a:pt x="41275" y="299807"/>
                </a:lnTo>
                <a:lnTo>
                  <a:pt x="41449" y="299864"/>
                </a:lnTo>
                <a:lnTo>
                  <a:pt x="43590" y="300578"/>
                </a:lnTo>
                <a:cubicBezTo>
                  <a:pt x="44445" y="301431"/>
                  <a:pt x="44445" y="303139"/>
                  <a:pt x="41026" y="306554"/>
                </a:cubicBezTo>
                <a:cubicBezTo>
                  <a:pt x="41026" y="306554"/>
                  <a:pt x="41026" y="306554"/>
                  <a:pt x="40171" y="307408"/>
                </a:cubicBezTo>
                <a:lnTo>
                  <a:pt x="34925" y="312648"/>
                </a:lnTo>
                <a:lnTo>
                  <a:pt x="34188" y="313384"/>
                </a:lnTo>
                <a:lnTo>
                  <a:pt x="34925" y="312543"/>
                </a:lnTo>
                <a:lnTo>
                  <a:pt x="40171" y="306554"/>
                </a:lnTo>
                <a:cubicBezTo>
                  <a:pt x="41026" y="304846"/>
                  <a:pt x="41026" y="303139"/>
                  <a:pt x="41026" y="299724"/>
                </a:cubicBezTo>
                <a:close/>
                <a:moveTo>
                  <a:pt x="895351" y="299641"/>
                </a:moveTo>
                <a:lnTo>
                  <a:pt x="895351" y="300038"/>
                </a:lnTo>
                <a:lnTo>
                  <a:pt x="895351" y="300484"/>
                </a:lnTo>
                <a:lnTo>
                  <a:pt x="895351" y="303014"/>
                </a:lnTo>
                <a:lnTo>
                  <a:pt x="895351" y="306387"/>
                </a:lnTo>
                <a:cubicBezTo>
                  <a:pt x="895351" y="306387"/>
                  <a:pt x="901701" y="314325"/>
                  <a:pt x="901701" y="314325"/>
                </a:cubicBezTo>
                <a:cubicBezTo>
                  <a:pt x="901701" y="314325"/>
                  <a:pt x="895351" y="314325"/>
                  <a:pt x="895351" y="314325"/>
                </a:cubicBezTo>
                <a:lnTo>
                  <a:pt x="895351" y="313333"/>
                </a:lnTo>
                <a:lnTo>
                  <a:pt x="895351" y="310356"/>
                </a:lnTo>
                <a:lnTo>
                  <a:pt x="895351" y="309364"/>
                </a:lnTo>
                <a:lnTo>
                  <a:pt x="895351" y="307379"/>
                </a:lnTo>
                <a:lnTo>
                  <a:pt x="895351" y="306388"/>
                </a:lnTo>
                <a:cubicBezTo>
                  <a:pt x="895351" y="306388"/>
                  <a:pt x="888472" y="299641"/>
                  <a:pt x="895351" y="299641"/>
                </a:cubicBezTo>
                <a:close/>
                <a:moveTo>
                  <a:pt x="911947" y="298066"/>
                </a:moveTo>
                <a:lnTo>
                  <a:pt x="915988" y="300567"/>
                </a:lnTo>
                <a:cubicBezTo>
                  <a:pt x="915988" y="300567"/>
                  <a:pt x="914400" y="300567"/>
                  <a:pt x="912813" y="299707"/>
                </a:cubicBezTo>
                <a:close/>
                <a:moveTo>
                  <a:pt x="832135" y="297675"/>
                </a:moveTo>
                <a:lnTo>
                  <a:pt x="834186" y="299724"/>
                </a:lnTo>
                <a:cubicBezTo>
                  <a:pt x="834186" y="299724"/>
                  <a:pt x="834186" y="299724"/>
                  <a:pt x="833331" y="298870"/>
                </a:cubicBezTo>
                <a:close/>
                <a:moveTo>
                  <a:pt x="912271" y="296541"/>
                </a:moveTo>
                <a:lnTo>
                  <a:pt x="912813" y="297128"/>
                </a:lnTo>
                <a:cubicBezTo>
                  <a:pt x="914400" y="298847"/>
                  <a:pt x="915988" y="300567"/>
                  <a:pt x="915988" y="300567"/>
                </a:cubicBezTo>
                <a:close/>
                <a:moveTo>
                  <a:pt x="814388" y="294956"/>
                </a:moveTo>
                <a:lnTo>
                  <a:pt x="814388" y="295275"/>
                </a:lnTo>
                <a:lnTo>
                  <a:pt x="813297" y="295275"/>
                </a:lnTo>
                <a:lnTo>
                  <a:pt x="813793" y="296862"/>
                </a:lnTo>
                <a:lnTo>
                  <a:pt x="817179" y="298410"/>
                </a:lnTo>
                <a:lnTo>
                  <a:pt x="815533" y="295873"/>
                </a:lnTo>
                <a:close/>
                <a:moveTo>
                  <a:pt x="856378" y="294504"/>
                </a:moveTo>
                <a:lnTo>
                  <a:pt x="860546" y="296942"/>
                </a:lnTo>
                <a:cubicBezTo>
                  <a:pt x="861379" y="298649"/>
                  <a:pt x="861379" y="300355"/>
                  <a:pt x="861379" y="300355"/>
                </a:cubicBezTo>
                <a:close/>
                <a:moveTo>
                  <a:pt x="814388" y="294107"/>
                </a:moveTo>
                <a:lnTo>
                  <a:pt x="814388" y="294412"/>
                </a:lnTo>
                <a:lnTo>
                  <a:pt x="814669" y="294541"/>
                </a:lnTo>
                <a:close/>
                <a:moveTo>
                  <a:pt x="909638" y="293688"/>
                </a:moveTo>
                <a:lnTo>
                  <a:pt x="911947" y="298066"/>
                </a:lnTo>
                <a:lnTo>
                  <a:pt x="910432" y="297128"/>
                </a:lnTo>
                <a:cubicBezTo>
                  <a:pt x="909638" y="295408"/>
                  <a:pt x="909638" y="293688"/>
                  <a:pt x="909638" y="293688"/>
                </a:cubicBezTo>
                <a:close/>
                <a:moveTo>
                  <a:pt x="909638" y="293688"/>
                </a:moveTo>
                <a:cubicBezTo>
                  <a:pt x="909638" y="293688"/>
                  <a:pt x="909638" y="293688"/>
                  <a:pt x="910432" y="294548"/>
                </a:cubicBezTo>
                <a:lnTo>
                  <a:pt x="912271" y="296541"/>
                </a:lnTo>
                <a:close/>
                <a:moveTo>
                  <a:pt x="862013" y="293687"/>
                </a:moveTo>
                <a:cubicBezTo>
                  <a:pt x="862013" y="293687"/>
                  <a:pt x="868363" y="300037"/>
                  <a:pt x="868363" y="300037"/>
                </a:cubicBezTo>
                <a:cubicBezTo>
                  <a:pt x="862013" y="300037"/>
                  <a:pt x="862013" y="300037"/>
                  <a:pt x="862013" y="293687"/>
                </a:cubicBezTo>
                <a:close/>
                <a:moveTo>
                  <a:pt x="307447" y="293687"/>
                </a:moveTo>
                <a:cubicBezTo>
                  <a:pt x="314326" y="293687"/>
                  <a:pt x="314326" y="300037"/>
                  <a:pt x="307447" y="300037"/>
                </a:cubicBezTo>
                <a:cubicBezTo>
                  <a:pt x="307447" y="300037"/>
                  <a:pt x="307447" y="300037"/>
                  <a:pt x="307447" y="293687"/>
                </a:cubicBezTo>
                <a:close/>
                <a:moveTo>
                  <a:pt x="854711" y="293529"/>
                </a:moveTo>
                <a:lnTo>
                  <a:pt x="852893" y="296011"/>
                </a:lnTo>
                <a:lnTo>
                  <a:pt x="852211" y="294382"/>
                </a:lnTo>
                <a:cubicBezTo>
                  <a:pt x="853044" y="293529"/>
                  <a:pt x="854711" y="293529"/>
                  <a:pt x="854711" y="293529"/>
                </a:cubicBezTo>
                <a:close/>
                <a:moveTo>
                  <a:pt x="854711" y="293529"/>
                </a:moveTo>
                <a:cubicBezTo>
                  <a:pt x="854711" y="293529"/>
                  <a:pt x="861379" y="300355"/>
                  <a:pt x="861379" y="300355"/>
                </a:cubicBezTo>
                <a:cubicBezTo>
                  <a:pt x="861379" y="300355"/>
                  <a:pt x="861379" y="300355"/>
                  <a:pt x="854711" y="300355"/>
                </a:cubicBezTo>
                <a:cubicBezTo>
                  <a:pt x="854711" y="300355"/>
                  <a:pt x="861379" y="300355"/>
                  <a:pt x="854711" y="293529"/>
                </a:cubicBezTo>
                <a:close/>
                <a:moveTo>
                  <a:pt x="854711" y="293529"/>
                </a:moveTo>
                <a:lnTo>
                  <a:pt x="855544" y="293529"/>
                </a:lnTo>
                <a:lnTo>
                  <a:pt x="856378" y="294504"/>
                </a:lnTo>
                <a:close/>
                <a:moveTo>
                  <a:pt x="901701" y="292894"/>
                </a:moveTo>
                <a:cubicBezTo>
                  <a:pt x="901701" y="292894"/>
                  <a:pt x="909639" y="300038"/>
                  <a:pt x="909639" y="300038"/>
                </a:cubicBezTo>
                <a:cubicBezTo>
                  <a:pt x="901701" y="300038"/>
                  <a:pt x="901701" y="292894"/>
                  <a:pt x="901701" y="292894"/>
                </a:cubicBezTo>
                <a:close/>
                <a:moveTo>
                  <a:pt x="888472" y="292894"/>
                </a:moveTo>
                <a:cubicBezTo>
                  <a:pt x="895351" y="299641"/>
                  <a:pt x="888472" y="292894"/>
                  <a:pt x="895351" y="299641"/>
                </a:cubicBezTo>
                <a:cubicBezTo>
                  <a:pt x="895351" y="299641"/>
                  <a:pt x="895351" y="299641"/>
                  <a:pt x="894491" y="299641"/>
                </a:cubicBezTo>
                <a:lnTo>
                  <a:pt x="893631" y="299641"/>
                </a:lnTo>
                <a:cubicBezTo>
                  <a:pt x="893631" y="299641"/>
                  <a:pt x="891911" y="299641"/>
                  <a:pt x="888472" y="299641"/>
                </a:cubicBezTo>
                <a:cubicBezTo>
                  <a:pt x="888472" y="299641"/>
                  <a:pt x="888472" y="299641"/>
                  <a:pt x="888472" y="298798"/>
                </a:cubicBezTo>
                <a:lnTo>
                  <a:pt x="888472" y="296267"/>
                </a:lnTo>
                <a:lnTo>
                  <a:pt x="888472" y="295424"/>
                </a:lnTo>
                <a:cubicBezTo>
                  <a:pt x="888472" y="296267"/>
                  <a:pt x="888472" y="296267"/>
                  <a:pt x="888472" y="292894"/>
                </a:cubicBezTo>
                <a:close/>
                <a:moveTo>
                  <a:pt x="834186" y="292893"/>
                </a:moveTo>
                <a:cubicBezTo>
                  <a:pt x="841024" y="292893"/>
                  <a:pt x="841024" y="292893"/>
                  <a:pt x="841024" y="292893"/>
                </a:cubicBezTo>
                <a:lnTo>
                  <a:pt x="843378" y="294237"/>
                </a:lnTo>
                <a:lnTo>
                  <a:pt x="841024" y="299724"/>
                </a:lnTo>
                <a:cubicBezTo>
                  <a:pt x="841024" y="292893"/>
                  <a:pt x="841024" y="292893"/>
                  <a:pt x="834186" y="292893"/>
                </a:cubicBezTo>
                <a:close/>
                <a:moveTo>
                  <a:pt x="827349" y="292893"/>
                </a:moveTo>
                <a:lnTo>
                  <a:pt x="832135" y="297675"/>
                </a:lnTo>
                <a:lnTo>
                  <a:pt x="830767" y="296308"/>
                </a:lnTo>
                <a:cubicBezTo>
                  <a:pt x="829058" y="294601"/>
                  <a:pt x="827349" y="292893"/>
                  <a:pt x="827349" y="292893"/>
                </a:cubicBezTo>
                <a:close/>
                <a:moveTo>
                  <a:pt x="47625" y="292629"/>
                </a:moveTo>
                <a:cubicBezTo>
                  <a:pt x="47625" y="292629"/>
                  <a:pt x="41275" y="306388"/>
                  <a:pt x="47625" y="292629"/>
                </a:cubicBezTo>
                <a:close/>
                <a:moveTo>
                  <a:pt x="830084" y="290844"/>
                </a:moveTo>
                <a:lnTo>
                  <a:pt x="830768" y="292039"/>
                </a:lnTo>
                <a:cubicBezTo>
                  <a:pt x="832477" y="294601"/>
                  <a:pt x="834186" y="296308"/>
                  <a:pt x="834186" y="292893"/>
                </a:cubicBezTo>
                <a:cubicBezTo>
                  <a:pt x="834186" y="292893"/>
                  <a:pt x="841024" y="299724"/>
                  <a:pt x="841024" y="299724"/>
                </a:cubicBezTo>
                <a:lnTo>
                  <a:pt x="841024" y="299755"/>
                </a:lnTo>
                <a:lnTo>
                  <a:pt x="841376" y="300037"/>
                </a:lnTo>
                <a:lnTo>
                  <a:pt x="841024" y="299967"/>
                </a:lnTo>
                <a:lnTo>
                  <a:pt x="841024" y="300037"/>
                </a:lnTo>
                <a:lnTo>
                  <a:pt x="841024" y="305700"/>
                </a:lnTo>
                <a:cubicBezTo>
                  <a:pt x="841024" y="306554"/>
                  <a:pt x="841024" y="306554"/>
                  <a:pt x="841024" y="306554"/>
                </a:cubicBezTo>
                <a:lnTo>
                  <a:pt x="840547" y="306435"/>
                </a:lnTo>
                <a:lnTo>
                  <a:pt x="840895" y="306748"/>
                </a:lnTo>
                <a:lnTo>
                  <a:pt x="841376" y="306388"/>
                </a:lnTo>
                <a:lnTo>
                  <a:pt x="841376" y="307181"/>
                </a:lnTo>
                <a:lnTo>
                  <a:pt x="841376" y="308074"/>
                </a:lnTo>
                <a:lnTo>
                  <a:pt x="841376" y="311646"/>
                </a:lnTo>
                <a:lnTo>
                  <a:pt x="841376" y="313334"/>
                </a:lnTo>
                <a:lnTo>
                  <a:pt x="841376" y="314325"/>
                </a:lnTo>
                <a:cubicBezTo>
                  <a:pt x="841376" y="314325"/>
                  <a:pt x="847726" y="320675"/>
                  <a:pt x="841376" y="320675"/>
                </a:cubicBezTo>
                <a:cubicBezTo>
                  <a:pt x="841376" y="320675"/>
                  <a:pt x="841376" y="319087"/>
                  <a:pt x="841376" y="317500"/>
                </a:cubicBezTo>
                <a:lnTo>
                  <a:pt x="841376" y="314326"/>
                </a:lnTo>
                <a:cubicBezTo>
                  <a:pt x="841376" y="314326"/>
                  <a:pt x="841376" y="314326"/>
                  <a:pt x="840384" y="313334"/>
                </a:cubicBezTo>
                <a:lnTo>
                  <a:pt x="834496" y="307446"/>
                </a:lnTo>
                <a:lnTo>
                  <a:pt x="834231" y="307181"/>
                </a:lnTo>
                <a:lnTo>
                  <a:pt x="834209" y="307159"/>
                </a:lnTo>
                <a:lnTo>
                  <a:pt x="834192" y="307181"/>
                </a:lnTo>
                <a:lnTo>
                  <a:pt x="833671" y="307864"/>
                </a:lnTo>
                <a:lnTo>
                  <a:pt x="833438" y="308168"/>
                </a:lnTo>
                <a:lnTo>
                  <a:pt x="831916" y="310158"/>
                </a:lnTo>
                <a:lnTo>
                  <a:pt x="833438" y="312148"/>
                </a:lnTo>
                <a:lnTo>
                  <a:pt x="834225" y="313177"/>
                </a:lnTo>
                <a:lnTo>
                  <a:pt x="837407" y="311745"/>
                </a:lnTo>
                <a:lnTo>
                  <a:pt x="839612" y="316706"/>
                </a:lnTo>
                <a:lnTo>
                  <a:pt x="839158" y="316472"/>
                </a:lnTo>
                <a:lnTo>
                  <a:pt x="840635" y="319009"/>
                </a:lnTo>
                <a:lnTo>
                  <a:pt x="839612" y="316706"/>
                </a:lnTo>
                <a:lnTo>
                  <a:pt x="840384" y="317103"/>
                </a:lnTo>
                <a:lnTo>
                  <a:pt x="841166" y="319920"/>
                </a:lnTo>
                <a:lnTo>
                  <a:pt x="841375" y="320278"/>
                </a:lnTo>
                <a:lnTo>
                  <a:pt x="841266" y="320278"/>
                </a:lnTo>
                <a:lnTo>
                  <a:pt x="841376" y="320675"/>
                </a:lnTo>
                <a:lnTo>
                  <a:pt x="841200" y="320278"/>
                </a:lnTo>
                <a:lnTo>
                  <a:pt x="840880" y="320278"/>
                </a:lnTo>
                <a:lnTo>
                  <a:pt x="841376" y="320675"/>
                </a:lnTo>
                <a:lnTo>
                  <a:pt x="840508" y="320278"/>
                </a:lnTo>
                <a:lnTo>
                  <a:pt x="838795" y="320278"/>
                </a:lnTo>
                <a:lnTo>
                  <a:pt x="837936" y="320278"/>
                </a:lnTo>
                <a:cubicBezTo>
                  <a:pt x="836216" y="320278"/>
                  <a:pt x="834496" y="320278"/>
                  <a:pt x="834496" y="320278"/>
                </a:cubicBezTo>
                <a:lnTo>
                  <a:pt x="834496" y="317748"/>
                </a:lnTo>
                <a:lnTo>
                  <a:pt x="834496" y="317530"/>
                </a:lnTo>
                <a:lnTo>
                  <a:pt x="834430" y="317500"/>
                </a:lnTo>
                <a:cubicBezTo>
                  <a:pt x="833438" y="315912"/>
                  <a:pt x="833438" y="314325"/>
                  <a:pt x="833438" y="314325"/>
                </a:cubicBezTo>
                <a:lnTo>
                  <a:pt x="834496" y="315171"/>
                </a:lnTo>
                <a:lnTo>
                  <a:pt x="834496" y="314075"/>
                </a:lnTo>
                <a:lnTo>
                  <a:pt x="833438" y="313531"/>
                </a:lnTo>
                <a:lnTo>
                  <a:pt x="831916" y="313531"/>
                </a:lnTo>
                <a:lnTo>
                  <a:pt x="828477" y="313531"/>
                </a:lnTo>
                <a:cubicBezTo>
                  <a:pt x="827617" y="313531"/>
                  <a:pt x="827617" y="313531"/>
                  <a:pt x="827617" y="313531"/>
                </a:cubicBezTo>
                <a:cubicBezTo>
                  <a:pt x="827617" y="313531"/>
                  <a:pt x="827617" y="313531"/>
                  <a:pt x="827617" y="320278"/>
                </a:cubicBezTo>
                <a:cubicBezTo>
                  <a:pt x="827617" y="313531"/>
                  <a:pt x="827617" y="306784"/>
                  <a:pt x="820737" y="306784"/>
                </a:cubicBezTo>
                <a:cubicBezTo>
                  <a:pt x="820737" y="306784"/>
                  <a:pt x="822457" y="306784"/>
                  <a:pt x="823317" y="306784"/>
                </a:cubicBezTo>
                <a:lnTo>
                  <a:pt x="826757" y="306784"/>
                </a:lnTo>
                <a:lnTo>
                  <a:pt x="827088" y="306784"/>
                </a:lnTo>
                <a:lnTo>
                  <a:pt x="827617" y="306784"/>
                </a:lnTo>
                <a:lnTo>
                  <a:pt x="827088" y="306093"/>
                </a:lnTo>
                <a:lnTo>
                  <a:pt x="825037" y="303411"/>
                </a:lnTo>
                <a:lnTo>
                  <a:pt x="827088" y="300729"/>
                </a:lnTo>
                <a:lnTo>
                  <a:pt x="827617" y="300037"/>
                </a:lnTo>
                <a:cubicBezTo>
                  <a:pt x="827617" y="300037"/>
                  <a:pt x="827617" y="301724"/>
                  <a:pt x="828477" y="303411"/>
                </a:cubicBezTo>
                <a:lnTo>
                  <a:pt x="833185" y="306050"/>
                </a:lnTo>
                <a:lnTo>
                  <a:pt x="831057" y="303212"/>
                </a:lnTo>
                <a:cubicBezTo>
                  <a:pt x="830263" y="301624"/>
                  <a:pt x="830263" y="300037"/>
                  <a:pt x="833438" y="300037"/>
                </a:cubicBezTo>
                <a:cubicBezTo>
                  <a:pt x="833438" y="303212"/>
                  <a:pt x="833438" y="304799"/>
                  <a:pt x="833438" y="305593"/>
                </a:cubicBezTo>
                <a:lnTo>
                  <a:pt x="833438" y="306191"/>
                </a:lnTo>
                <a:lnTo>
                  <a:pt x="834496" y="306784"/>
                </a:lnTo>
                <a:lnTo>
                  <a:pt x="834303" y="307037"/>
                </a:lnTo>
                <a:lnTo>
                  <a:pt x="834495" y="307181"/>
                </a:lnTo>
                <a:lnTo>
                  <a:pt x="834496" y="307181"/>
                </a:lnTo>
                <a:lnTo>
                  <a:pt x="837407" y="309365"/>
                </a:lnTo>
                <a:lnTo>
                  <a:pt x="838201" y="308769"/>
                </a:lnTo>
                <a:lnTo>
                  <a:pt x="840319" y="307181"/>
                </a:lnTo>
                <a:lnTo>
                  <a:pt x="840473" y="307065"/>
                </a:lnTo>
                <a:lnTo>
                  <a:pt x="834430" y="306288"/>
                </a:lnTo>
                <a:cubicBezTo>
                  <a:pt x="833438" y="305395"/>
                  <a:pt x="833438" y="303609"/>
                  <a:pt x="833438" y="300037"/>
                </a:cubicBezTo>
                <a:cubicBezTo>
                  <a:pt x="833438" y="300037"/>
                  <a:pt x="833438" y="300037"/>
                  <a:pt x="834430" y="300930"/>
                </a:cubicBezTo>
                <a:lnTo>
                  <a:pt x="835349" y="301757"/>
                </a:lnTo>
                <a:lnTo>
                  <a:pt x="834186" y="299724"/>
                </a:lnTo>
                <a:cubicBezTo>
                  <a:pt x="834186" y="299724"/>
                  <a:pt x="834186" y="292893"/>
                  <a:pt x="827349" y="292893"/>
                </a:cubicBezTo>
                <a:cubicBezTo>
                  <a:pt x="830768" y="292893"/>
                  <a:pt x="830768" y="292893"/>
                  <a:pt x="829913" y="292039"/>
                </a:cubicBezTo>
                <a:lnTo>
                  <a:pt x="829566" y="291232"/>
                </a:lnTo>
                <a:close/>
                <a:moveTo>
                  <a:pt x="298767" y="290751"/>
                </a:moveTo>
                <a:lnTo>
                  <a:pt x="301625" y="292894"/>
                </a:lnTo>
                <a:cubicBezTo>
                  <a:pt x="294481" y="300037"/>
                  <a:pt x="294481" y="292894"/>
                  <a:pt x="294481" y="292894"/>
                </a:cubicBezTo>
                <a:cubicBezTo>
                  <a:pt x="294481" y="292894"/>
                  <a:pt x="296267" y="292894"/>
                  <a:pt x="298053" y="292001"/>
                </a:cubicBezTo>
                <a:close/>
                <a:moveTo>
                  <a:pt x="829214" y="290409"/>
                </a:moveTo>
                <a:lnTo>
                  <a:pt x="829566" y="291232"/>
                </a:lnTo>
                <a:lnTo>
                  <a:pt x="827349" y="292893"/>
                </a:lnTo>
                <a:close/>
                <a:moveTo>
                  <a:pt x="841879" y="290332"/>
                </a:moveTo>
                <a:cubicBezTo>
                  <a:pt x="842733" y="291186"/>
                  <a:pt x="844443" y="292893"/>
                  <a:pt x="847861" y="292893"/>
                </a:cubicBezTo>
                <a:lnTo>
                  <a:pt x="847861" y="293868"/>
                </a:lnTo>
                <a:lnTo>
                  <a:pt x="850106" y="296862"/>
                </a:lnTo>
                <a:lnTo>
                  <a:pt x="849598" y="297540"/>
                </a:lnTo>
                <a:lnTo>
                  <a:pt x="854043" y="299443"/>
                </a:lnTo>
                <a:lnTo>
                  <a:pt x="852211" y="296942"/>
                </a:lnTo>
                <a:lnTo>
                  <a:pt x="852893" y="296011"/>
                </a:lnTo>
                <a:lnTo>
                  <a:pt x="854392" y="299592"/>
                </a:lnTo>
                <a:lnTo>
                  <a:pt x="854699" y="299724"/>
                </a:lnTo>
                <a:lnTo>
                  <a:pt x="854447" y="299724"/>
                </a:lnTo>
                <a:lnTo>
                  <a:pt x="854711" y="300355"/>
                </a:lnTo>
                <a:lnTo>
                  <a:pt x="854248" y="299724"/>
                </a:lnTo>
                <a:lnTo>
                  <a:pt x="848716" y="299724"/>
                </a:lnTo>
                <a:lnTo>
                  <a:pt x="847960" y="299724"/>
                </a:lnTo>
                <a:lnTo>
                  <a:pt x="847725" y="300037"/>
                </a:lnTo>
                <a:lnTo>
                  <a:pt x="847725" y="299180"/>
                </a:lnTo>
                <a:lnTo>
                  <a:pt x="847006" y="296308"/>
                </a:lnTo>
                <a:lnTo>
                  <a:pt x="843378" y="294237"/>
                </a:lnTo>
                <a:lnTo>
                  <a:pt x="843588" y="293747"/>
                </a:lnTo>
                <a:cubicBezTo>
                  <a:pt x="844443" y="292893"/>
                  <a:pt x="844443" y="292893"/>
                  <a:pt x="841024" y="292893"/>
                </a:cubicBezTo>
                <a:cubicBezTo>
                  <a:pt x="841024" y="289478"/>
                  <a:pt x="841024" y="289478"/>
                  <a:pt x="841879" y="290332"/>
                </a:cubicBezTo>
                <a:close/>
                <a:moveTo>
                  <a:pt x="293162" y="290332"/>
                </a:moveTo>
                <a:lnTo>
                  <a:pt x="293395" y="291030"/>
                </a:lnTo>
                <a:lnTo>
                  <a:pt x="293162" y="292893"/>
                </a:lnTo>
                <a:lnTo>
                  <a:pt x="292467" y="293687"/>
                </a:lnTo>
                <a:lnTo>
                  <a:pt x="292894" y="293687"/>
                </a:lnTo>
                <a:lnTo>
                  <a:pt x="293688" y="293687"/>
                </a:lnTo>
                <a:lnTo>
                  <a:pt x="294481" y="292894"/>
                </a:lnTo>
                <a:cubicBezTo>
                  <a:pt x="294481" y="292894"/>
                  <a:pt x="294481" y="292894"/>
                  <a:pt x="294481" y="293787"/>
                </a:cubicBezTo>
                <a:lnTo>
                  <a:pt x="294481" y="296466"/>
                </a:lnTo>
                <a:lnTo>
                  <a:pt x="294481" y="300037"/>
                </a:lnTo>
                <a:cubicBezTo>
                  <a:pt x="294481" y="300037"/>
                  <a:pt x="294481" y="300037"/>
                  <a:pt x="287337" y="300037"/>
                </a:cubicBezTo>
                <a:lnTo>
                  <a:pt x="287339" y="300035"/>
                </a:lnTo>
                <a:lnTo>
                  <a:pt x="289719" y="296862"/>
                </a:lnTo>
                <a:lnTo>
                  <a:pt x="289704" y="296841"/>
                </a:lnTo>
                <a:lnTo>
                  <a:pt x="287337" y="299543"/>
                </a:lnTo>
                <a:lnTo>
                  <a:pt x="287179" y="299724"/>
                </a:lnTo>
                <a:lnTo>
                  <a:pt x="284980" y="300037"/>
                </a:lnTo>
                <a:lnTo>
                  <a:pt x="286444" y="300037"/>
                </a:lnTo>
                <a:lnTo>
                  <a:pt x="287337" y="300037"/>
                </a:lnTo>
                <a:cubicBezTo>
                  <a:pt x="287337" y="300037"/>
                  <a:pt x="287337" y="307181"/>
                  <a:pt x="280194" y="307181"/>
                </a:cubicBezTo>
                <a:cubicBezTo>
                  <a:pt x="280194" y="300037"/>
                  <a:pt x="280194" y="300037"/>
                  <a:pt x="280194" y="300037"/>
                </a:cubicBezTo>
                <a:lnTo>
                  <a:pt x="280341" y="300037"/>
                </a:lnTo>
                <a:lnTo>
                  <a:pt x="280341" y="299724"/>
                </a:lnTo>
                <a:cubicBezTo>
                  <a:pt x="280341" y="299724"/>
                  <a:pt x="287179" y="299724"/>
                  <a:pt x="287179" y="292893"/>
                </a:cubicBezTo>
                <a:cubicBezTo>
                  <a:pt x="290598" y="292893"/>
                  <a:pt x="292308" y="291186"/>
                  <a:pt x="293162" y="290332"/>
                </a:cubicBezTo>
                <a:close/>
                <a:moveTo>
                  <a:pt x="829023" y="288990"/>
                </a:moveTo>
                <a:lnTo>
                  <a:pt x="829566" y="289940"/>
                </a:lnTo>
                <a:lnTo>
                  <a:pt x="829214" y="290409"/>
                </a:lnTo>
                <a:lnTo>
                  <a:pt x="828814" y="289478"/>
                </a:lnTo>
                <a:close/>
                <a:moveTo>
                  <a:pt x="762866" y="288636"/>
                </a:moveTo>
                <a:lnTo>
                  <a:pt x="764381" y="289719"/>
                </a:lnTo>
                <a:cubicBezTo>
                  <a:pt x="765175" y="291703"/>
                  <a:pt x="765175" y="293688"/>
                  <a:pt x="765175" y="293688"/>
                </a:cubicBezTo>
                <a:close/>
                <a:moveTo>
                  <a:pt x="855544" y="288409"/>
                </a:moveTo>
                <a:lnTo>
                  <a:pt x="855778" y="288614"/>
                </a:lnTo>
                <a:lnTo>
                  <a:pt x="858045" y="292676"/>
                </a:lnTo>
                <a:cubicBezTo>
                  <a:pt x="858045" y="293529"/>
                  <a:pt x="858045" y="293529"/>
                  <a:pt x="861379" y="293529"/>
                </a:cubicBezTo>
                <a:cubicBezTo>
                  <a:pt x="861379" y="293529"/>
                  <a:pt x="861379" y="293529"/>
                  <a:pt x="860546" y="293529"/>
                </a:cubicBezTo>
                <a:lnTo>
                  <a:pt x="855544" y="293529"/>
                </a:lnTo>
                <a:lnTo>
                  <a:pt x="855187" y="290603"/>
                </a:lnTo>
                <a:close/>
                <a:moveTo>
                  <a:pt x="53313" y="287680"/>
                </a:moveTo>
                <a:lnTo>
                  <a:pt x="49573" y="292039"/>
                </a:lnTo>
                <a:lnTo>
                  <a:pt x="51697" y="292393"/>
                </a:lnTo>
                <a:close/>
                <a:moveTo>
                  <a:pt x="814390" y="286935"/>
                </a:moveTo>
                <a:lnTo>
                  <a:pt x="817298" y="289074"/>
                </a:lnTo>
                <a:lnTo>
                  <a:pt x="818115" y="288472"/>
                </a:lnTo>
                <a:close/>
                <a:moveTo>
                  <a:pt x="854711" y="286703"/>
                </a:moveTo>
                <a:cubicBezTo>
                  <a:pt x="848044" y="286703"/>
                  <a:pt x="854711" y="293529"/>
                  <a:pt x="854711" y="293529"/>
                </a:cubicBezTo>
                <a:cubicBezTo>
                  <a:pt x="848044" y="293529"/>
                  <a:pt x="848044" y="286703"/>
                  <a:pt x="854711" y="286703"/>
                </a:cubicBezTo>
                <a:close/>
                <a:moveTo>
                  <a:pt x="854711" y="286703"/>
                </a:moveTo>
                <a:lnTo>
                  <a:pt x="855187" y="290603"/>
                </a:lnTo>
                <a:lnTo>
                  <a:pt x="854711" y="293529"/>
                </a:lnTo>
                <a:cubicBezTo>
                  <a:pt x="854711" y="293529"/>
                  <a:pt x="854711" y="293529"/>
                  <a:pt x="854711" y="292676"/>
                </a:cubicBezTo>
                <a:lnTo>
                  <a:pt x="854711" y="287556"/>
                </a:lnTo>
                <a:close/>
                <a:moveTo>
                  <a:pt x="854711" y="286703"/>
                </a:moveTo>
                <a:cubicBezTo>
                  <a:pt x="854711" y="286703"/>
                  <a:pt x="854711" y="286703"/>
                  <a:pt x="855544" y="287556"/>
                </a:cubicBezTo>
                <a:lnTo>
                  <a:pt x="857520" y="289578"/>
                </a:lnTo>
                <a:lnTo>
                  <a:pt x="861379" y="293529"/>
                </a:lnTo>
                <a:lnTo>
                  <a:pt x="855778" y="288614"/>
                </a:lnTo>
                <a:close/>
                <a:moveTo>
                  <a:pt x="806979" y="286544"/>
                </a:moveTo>
                <a:cubicBezTo>
                  <a:pt x="810419" y="289917"/>
                  <a:pt x="812138" y="291604"/>
                  <a:pt x="812998" y="292447"/>
                </a:cubicBezTo>
                <a:cubicBezTo>
                  <a:pt x="813858" y="293291"/>
                  <a:pt x="813858" y="293291"/>
                  <a:pt x="813858" y="293291"/>
                </a:cubicBezTo>
                <a:cubicBezTo>
                  <a:pt x="806979" y="293291"/>
                  <a:pt x="806979" y="286544"/>
                  <a:pt x="806979" y="286544"/>
                </a:cubicBezTo>
                <a:close/>
                <a:moveTo>
                  <a:pt x="827349" y="286063"/>
                </a:moveTo>
                <a:lnTo>
                  <a:pt x="828814" y="289478"/>
                </a:lnTo>
                <a:lnTo>
                  <a:pt x="827349" y="292893"/>
                </a:lnTo>
                <a:cubicBezTo>
                  <a:pt x="827349" y="292893"/>
                  <a:pt x="827349" y="299724"/>
                  <a:pt x="827349" y="299724"/>
                </a:cubicBezTo>
                <a:lnTo>
                  <a:pt x="826678" y="297264"/>
                </a:lnTo>
                <a:lnTo>
                  <a:pt x="826999" y="299432"/>
                </a:lnTo>
                <a:lnTo>
                  <a:pt x="827387" y="299813"/>
                </a:lnTo>
                <a:lnTo>
                  <a:pt x="830263" y="297656"/>
                </a:lnTo>
                <a:cubicBezTo>
                  <a:pt x="831850" y="298449"/>
                  <a:pt x="833438" y="300037"/>
                  <a:pt x="833438" y="300037"/>
                </a:cubicBezTo>
                <a:cubicBezTo>
                  <a:pt x="833438" y="300037"/>
                  <a:pt x="831850" y="300037"/>
                  <a:pt x="830263" y="300037"/>
                </a:cubicBezTo>
                <a:lnTo>
                  <a:pt x="827616" y="300037"/>
                </a:lnTo>
                <a:lnTo>
                  <a:pt x="827617" y="300037"/>
                </a:lnTo>
                <a:lnTo>
                  <a:pt x="827088" y="300112"/>
                </a:lnTo>
                <a:lnTo>
                  <a:pt x="821597" y="300881"/>
                </a:lnTo>
                <a:lnTo>
                  <a:pt x="820737" y="300037"/>
                </a:lnTo>
                <a:lnTo>
                  <a:pt x="821523" y="301387"/>
                </a:lnTo>
                <a:lnTo>
                  <a:pt x="820737" y="306784"/>
                </a:lnTo>
                <a:cubicBezTo>
                  <a:pt x="820737" y="306784"/>
                  <a:pt x="820737" y="305098"/>
                  <a:pt x="819877" y="302568"/>
                </a:cubicBezTo>
                <a:lnTo>
                  <a:pt x="818235" y="300037"/>
                </a:lnTo>
                <a:lnTo>
                  <a:pt x="817762" y="300037"/>
                </a:lnTo>
                <a:lnTo>
                  <a:pt x="816770" y="300037"/>
                </a:lnTo>
                <a:cubicBezTo>
                  <a:pt x="816770" y="300037"/>
                  <a:pt x="816770" y="300037"/>
                  <a:pt x="812801" y="300037"/>
                </a:cubicBezTo>
                <a:cubicBezTo>
                  <a:pt x="812801" y="296862"/>
                  <a:pt x="812801" y="296862"/>
                  <a:pt x="812801" y="296862"/>
                </a:cubicBezTo>
                <a:lnTo>
                  <a:pt x="812801" y="295275"/>
                </a:lnTo>
                <a:lnTo>
                  <a:pt x="812800" y="295275"/>
                </a:lnTo>
                <a:lnTo>
                  <a:pt x="812800" y="293687"/>
                </a:lnTo>
                <a:lnTo>
                  <a:pt x="812801" y="293687"/>
                </a:lnTo>
                <a:lnTo>
                  <a:pt x="814115" y="293687"/>
                </a:lnTo>
                <a:lnTo>
                  <a:pt x="813858" y="293291"/>
                </a:lnTo>
                <a:cubicBezTo>
                  <a:pt x="817298" y="293291"/>
                  <a:pt x="819017" y="294977"/>
                  <a:pt x="819877" y="296664"/>
                </a:cubicBezTo>
                <a:lnTo>
                  <a:pt x="820727" y="300000"/>
                </a:lnTo>
                <a:lnTo>
                  <a:pt x="820737" y="300031"/>
                </a:lnTo>
                <a:lnTo>
                  <a:pt x="820737" y="299194"/>
                </a:lnTo>
                <a:lnTo>
                  <a:pt x="820737" y="296664"/>
                </a:lnTo>
                <a:lnTo>
                  <a:pt x="820737" y="295821"/>
                </a:lnTo>
                <a:lnTo>
                  <a:pt x="820737" y="293921"/>
                </a:lnTo>
                <a:lnTo>
                  <a:pt x="819945" y="293159"/>
                </a:lnTo>
                <a:lnTo>
                  <a:pt x="825776" y="293961"/>
                </a:lnTo>
                <a:lnTo>
                  <a:pt x="825557" y="293159"/>
                </a:lnTo>
                <a:lnTo>
                  <a:pt x="825497" y="292940"/>
                </a:lnTo>
                <a:lnTo>
                  <a:pt x="820838" y="292299"/>
                </a:lnTo>
                <a:lnTo>
                  <a:pt x="820353" y="289031"/>
                </a:lnTo>
                <a:lnTo>
                  <a:pt x="825249" y="292031"/>
                </a:lnTo>
                <a:lnTo>
                  <a:pt x="824785" y="290332"/>
                </a:lnTo>
                <a:cubicBezTo>
                  <a:pt x="823930" y="287770"/>
                  <a:pt x="823930" y="286063"/>
                  <a:pt x="827349" y="286063"/>
                </a:cubicBezTo>
                <a:close/>
                <a:moveTo>
                  <a:pt x="827349" y="286063"/>
                </a:moveTo>
                <a:lnTo>
                  <a:pt x="829214" y="288547"/>
                </a:lnTo>
                <a:lnTo>
                  <a:pt x="829023" y="288990"/>
                </a:lnTo>
                <a:close/>
                <a:moveTo>
                  <a:pt x="294017" y="286063"/>
                </a:moveTo>
                <a:cubicBezTo>
                  <a:pt x="294017" y="286063"/>
                  <a:pt x="294017" y="292893"/>
                  <a:pt x="294017" y="292893"/>
                </a:cubicBezTo>
                <a:lnTo>
                  <a:pt x="293395" y="291030"/>
                </a:lnTo>
                <a:close/>
                <a:moveTo>
                  <a:pt x="895351" y="285750"/>
                </a:moveTo>
                <a:cubicBezTo>
                  <a:pt x="895351" y="285750"/>
                  <a:pt x="895351" y="293688"/>
                  <a:pt x="901701" y="293688"/>
                </a:cubicBezTo>
                <a:cubicBezTo>
                  <a:pt x="895351" y="293688"/>
                  <a:pt x="895351" y="293688"/>
                  <a:pt x="895351" y="285750"/>
                </a:cubicBezTo>
                <a:close/>
                <a:moveTo>
                  <a:pt x="874713" y="285750"/>
                </a:moveTo>
                <a:cubicBezTo>
                  <a:pt x="874713" y="285750"/>
                  <a:pt x="876697" y="287734"/>
                  <a:pt x="878682" y="289719"/>
                </a:cubicBezTo>
                <a:lnTo>
                  <a:pt x="881745" y="292782"/>
                </a:lnTo>
                <a:lnTo>
                  <a:pt x="882122" y="292504"/>
                </a:lnTo>
                <a:lnTo>
                  <a:pt x="882122" y="287784"/>
                </a:lnTo>
                <a:cubicBezTo>
                  <a:pt x="882122" y="286941"/>
                  <a:pt x="882122" y="286941"/>
                  <a:pt x="882122" y="286941"/>
                </a:cubicBezTo>
                <a:cubicBezTo>
                  <a:pt x="882122" y="286941"/>
                  <a:pt x="883842" y="288628"/>
                  <a:pt x="884702" y="290314"/>
                </a:cubicBezTo>
                <a:lnTo>
                  <a:pt x="884191" y="290983"/>
                </a:lnTo>
                <a:lnTo>
                  <a:pt x="885032" y="290364"/>
                </a:lnTo>
                <a:lnTo>
                  <a:pt x="887860" y="292444"/>
                </a:lnTo>
                <a:lnTo>
                  <a:pt x="887899" y="292894"/>
                </a:lnTo>
                <a:lnTo>
                  <a:pt x="888472" y="299641"/>
                </a:lnTo>
                <a:cubicBezTo>
                  <a:pt x="888472" y="306388"/>
                  <a:pt x="888472" y="299641"/>
                  <a:pt x="888472" y="306388"/>
                </a:cubicBezTo>
                <a:cubicBezTo>
                  <a:pt x="888472" y="303014"/>
                  <a:pt x="888472" y="301328"/>
                  <a:pt x="887612" y="299641"/>
                </a:cubicBezTo>
                <a:lnTo>
                  <a:pt x="882651" y="294081"/>
                </a:lnTo>
                <a:lnTo>
                  <a:pt x="882204" y="293580"/>
                </a:lnTo>
                <a:lnTo>
                  <a:pt x="882122" y="293688"/>
                </a:lnTo>
                <a:lnTo>
                  <a:pt x="882122" y="293488"/>
                </a:lnTo>
                <a:lnTo>
                  <a:pt x="881936" y="293279"/>
                </a:lnTo>
                <a:lnTo>
                  <a:pt x="875705" y="289719"/>
                </a:lnTo>
                <a:cubicBezTo>
                  <a:pt x="874713" y="289719"/>
                  <a:pt x="874713" y="289719"/>
                  <a:pt x="874713" y="285750"/>
                </a:cubicBezTo>
                <a:close/>
                <a:moveTo>
                  <a:pt x="862013" y="285750"/>
                </a:moveTo>
                <a:cubicBezTo>
                  <a:pt x="862013" y="285750"/>
                  <a:pt x="868363" y="293688"/>
                  <a:pt x="868363" y="293688"/>
                </a:cubicBezTo>
                <a:cubicBezTo>
                  <a:pt x="862013" y="285750"/>
                  <a:pt x="862013" y="285750"/>
                  <a:pt x="862013" y="285750"/>
                </a:cubicBezTo>
                <a:close/>
                <a:moveTo>
                  <a:pt x="862013" y="285750"/>
                </a:moveTo>
                <a:cubicBezTo>
                  <a:pt x="868363" y="285750"/>
                  <a:pt x="862013" y="285750"/>
                  <a:pt x="868363" y="285750"/>
                </a:cubicBezTo>
                <a:cubicBezTo>
                  <a:pt x="868363" y="285750"/>
                  <a:pt x="874713" y="293688"/>
                  <a:pt x="874713" y="293688"/>
                </a:cubicBezTo>
                <a:cubicBezTo>
                  <a:pt x="874713" y="293688"/>
                  <a:pt x="868363" y="293688"/>
                  <a:pt x="868363" y="293688"/>
                </a:cubicBezTo>
                <a:cubicBezTo>
                  <a:pt x="868363" y="285750"/>
                  <a:pt x="862013" y="285750"/>
                  <a:pt x="862013" y="285750"/>
                </a:cubicBezTo>
                <a:close/>
                <a:moveTo>
                  <a:pt x="758825" y="285750"/>
                </a:moveTo>
                <a:cubicBezTo>
                  <a:pt x="765175" y="293688"/>
                  <a:pt x="765175" y="293688"/>
                  <a:pt x="765175" y="293688"/>
                </a:cubicBezTo>
                <a:cubicBezTo>
                  <a:pt x="758825" y="293688"/>
                  <a:pt x="758825" y="285750"/>
                  <a:pt x="758825" y="285750"/>
                </a:cubicBezTo>
                <a:close/>
                <a:moveTo>
                  <a:pt x="758825" y="285750"/>
                </a:moveTo>
                <a:cubicBezTo>
                  <a:pt x="762000" y="285750"/>
                  <a:pt x="762000" y="285750"/>
                  <a:pt x="762000" y="286742"/>
                </a:cubicBezTo>
                <a:lnTo>
                  <a:pt x="762866" y="288636"/>
                </a:lnTo>
                <a:close/>
                <a:moveTo>
                  <a:pt x="301625" y="285750"/>
                </a:moveTo>
                <a:lnTo>
                  <a:pt x="298767" y="290751"/>
                </a:lnTo>
                <a:lnTo>
                  <a:pt x="298053" y="290215"/>
                </a:lnTo>
                <a:cubicBezTo>
                  <a:pt x="296267" y="291108"/>
                  <a:pt x="294481" y="292894"/>
                  <a:pt x="294481" y="292894"/>
                </a:cubicBezTo>
                <a:cubicBezTo>
                  <a:pt x="301625" y="285750"/>
                  <a:pt x="301625" y="285750"/>
                  <a:pt x="301625" y="285750"/>
                </a:cubicBezTo>
                <a:close/>
                <a:moveTo>
                  <a:pt x="53975" y="285750"/>
                </a:moveTo>
                <a:cubicBezTo>
                  <a:pt x="53975" y="285750"/>
                  <a:pt x="53975" y="285750"/>
                  <a:pt x="53975" y="286742"/>
                </a:cubicBezTo>
                <a:lnTo>
                  <a:pt x="53975" y="286788"/>
                </a:lnTo>
                <a:lnTo>
                  <a:pt x="54701" y="286063"/>
                </a:lnTo>
                <a:lnTo>
                  <a:pt x="53975" y="286909"/>
                </a:lnTo>
                <a:lnTo>
                  <a:pt x="53975" y="292772"/>
                </a:lnTo>
                <a:lnTo>
                  <a:pt x="54701" y="292893"/>
                </a:lnTo>
                <a:lnTo>
                  <a:pt x="53975" y="293618"/>
                </a:lnTo>
                <a:lnTo>
                  <a:pt x="53975" y="293688"/>
                </a:lnTo>
                <a:lnTo>
                  <a:pt x="53926" y="293667"/>
                </a:lnTo>
                <a:lnTo>
                  <a:pt x="51282" y="296308"/>
                </a:lnTo>
                <a:cubicBezTo>
                  <a:pt x="49573" y="298016"/>
                  <a:pt x="47863" y="299724"/>
                  <a:pt x="47863" y="299724"/>
                </a:cubicBezTo>
                <a:cubicBezTo>
                  <a:pt x="47863" y="299724"/>
                  <a:pt x="41026" y="306554"/>
                  <a:pt x="41026" y="306554"/>
                </a:cubicBezTo>
                <a:cubicBezTo>
                  <a:pt x="41026" y="303139"/>
                  <a:pt x="42735" y="301431"/>
                  <a:pt x="44445" y="299724"/>
                </a:cubicBezTo>
                <a:lnTo>
                  <a:pt x="47625" y="293369"/>
                </a:lnTo>
                <a:lnTo>
                  <a:pt x="47863" y="292893"/>
                </a:lnTo>
                <a:cubicBezTo>
                  <a:pt x="47863" y="292893"/>
                  <a:pt x="47863" y="292893"/>
                  <a:pt x="48718" y="292039"/>
                </a:cubicBezTo>
                <a:lnTo>
                  <a:pt x="53434" y="287329"/>
                </a:lnTo>
                <a:close/>
                <a:moveTo>
                  <a:pt x="47625" y="285750"/>
                </a:moveTo>
                <a:cubicBezTo>
                  <a:pt x="47625" y="285750"/>
                  <a:pt x="47625" y="285750"/>
                  <a:pt x="53975" y="285750"/>
                </a:cubicBezTo>
                <a:cubicBezTo>
                  <a:pt x="53975" y="285750"/>
                  <a:pt x="47625" y="292629"/>
                  <a:pt x="47625" y="292629"/>
                </a:cubicBezTo>
                <a:cubicBezTo>
                  <a:pt x="47625" y="292629"/>
                  <a:pt x="47625" y="285750"/>
                  <a:pt x="47625" y="285750"/>
                </a:cubicBezTo>
                <a:close/>
                <a:moveTo>
                  <a:pt x="889001" y="280194"/>
                </a:moveTo>
                <a:cubicBezTo>
                  <a:pt x="889001" y="286941"/>
                  <a:pt x="889001" y="286941"/>
                  <a:pt x="895351" y="286941"/>
                </a:cubicBezTo>
                <a:cubicBezTo>
                  <a:pt x="895351" y="286941"/>
                  <a:pt x="895351" y="286941"/>
                  <a:pt x="895351" y="287784"/>
                </a:cubicBezTo>
                <a:lnTo>
                  <a:pt x="895351" y="290314"/>
                </a:lnTo>
                <a:lnTo>
                  <a:pt x="895351" y="292629"/>
                </a:lnTo>
                <a:lnTo>
                  <a:pt x="895351" y="293687"/>
                </a:lnTo>
                <a:lnTo>
                  <a:pt x="895351" y="293688"/>
                </a:lnTo>
                <a:lnTo>
                  <a:pt x="895351" y="298649"/>
                </a:lnTo>
                <a:cubicBezTo>
                  <a:pt x="895351" y="301228"/>
                  <a:pt x="895351" y="302948"/>
                  <a:pt x="895351" y="299509"/>
                </a:cubicBezTo>
                <a:cubicBezTo>
                  <a:pt x="895351" y="296069"/>
                  <a:pt x="893764" y="294349"/>
                  <a:pt x="892176" y="292629"/>
                </a:cubicBezTo>
                <a:lnTo>
                  <a:pt x="890080" y="288087"/>
                </a:lnTo>
                <a:lnTo>
                  <a:pt x="889795" y="287784"/>
                </a:lnTo>
                <a:cubicBezTo>
                  <a:pt x="889001" y="286941"/>
                  <a:pt x="889001" y="286941"/>
                  <a:pt x="889001" y="286941"/>
                </a:cubicBezTo>
                <a:cubicBezTo>
                  <a:pt x="889001" y="286941"/>
                  <a:pt x="889001" y="286941"/>
                  <a:pt x="889001" y="286098"/>
                </a:cubicBezTo>
                <a:lnTo>
                  <a:pt x="889001" y="285750"/>
                </a:lnTo>
                <a:lnTo>
                  <a:pt x="889001" y="283567"/>
                </a:lnTo>
                <a:lnTo>
                  <a:pt x="889001" y="281037"/>
                </a:lnTo>
                <a:cubicBezTo>
                  <a:pt x="889001" y="280194"/>
                  <a:pt x="889001" y="280194"/>
                  <a:pt x="889001" y="280194"/>
                </a:cubicBezTo>
                <a:close/>
                <a:moveTo>
                  <a:pt x="875242" y="280194"/>
                </a:moveTo>
                <a:cubicBezTo>
                  <a:pt x="875242" y="280194"/>
                  <a:pt x="876962" y="280194"/>
                  <a:pt x="878682" y="281037"/>
                </a:cubicBezTo>
                <a:lnTo>
                  <a:pt x="881659" y="286147"/>
                </a:lnTo>
                <a:lnTo>
                  <a:pt x="881692" y="286203"/>
                </a:lnTo>
                <a:lnTo>
                  <a:pt x="882122" y="286941"/>
                </a:lnTo>
                <a:lnTo>
                  <a:pt x="881592" y="286421"/>
                </a:lnTo>
                <a:lnTo>
                  <a:pt x="876102" y="281037"/>
                </a:lnTo>
                <a:cubicBezTo>
                  <a:pt x="875242" y="280194"/>
                  <a:pt x="875242" y="280194"/>
                  <a:pt x="875242" y="280194"/>
                </a:cubicBezTo>
                <a:close/>
                <a:moveTo>
                  <a:pt x="287070" y="279668"/>
                </a:moveTo>
                <a:lnTo>
                  <a:pt x="281782" y="284956"/>
                </a:lnTo>
                <a:lnTo>
                  <a:pt x="281120" y="285618"/>
                </a:lnTo>
                <a:lnTo>
                  <a:pt x="286324" y="282648"/>
                </a:lnTo>
                <a:close/>
                <a:moveTo>
                  <a:pt x="901701" y="279400"/>
                </a:moveTo>
                <a:cubicBezTo>
                  <a:pt x="901701" y="279400"/>
                  <a:pt x="903686" y="282972"/>
                  <a:pt x="905670" y="285651"/>
                </a:cubicBezTo>
                <a:lnTo>
                  <a:pt x="909638" y="286544"/>
                </a:lnTo>
                <a:lnTo>
                  <a:pt x="909638" y="285750"/>
                </a:lnTo>
                <a:cubicBezTo>
                  <a:pt x="915988" y="293688"/>
                  <a:pt x="909638" y="293688"/>
                  <a:pt x="915988" y="293688"/>
                </a:cubicBezTo>
                <a:cubicBezTo>
                  <a:pt x="912813" y="293688"/>
                  <a:pt x="911226" y="293688"/>
                  <a:pt x="910432" y="293688"/>
                </a:cubicBezTo>
                <a:lnTo>
                  <a:pt x="909639" y="293688"/>
                </a:lnTo>
                <a:lnTo>
                  <a:pt x="909638" y="293688"/>
                </a:lnTo>
                <a:lnTo>
                  <a:pt x="909638" y="293688"/>
                </a:lnTo>
                <a:lnTo>
                  <a:pt x="904644" y="292974"/>
                </a:lnTo>
                <a:lnTo>
                  <a:pt x="909639" y="300038"/>
                </a:lnTo>
                <a:cubicBezTo>
                  <a:pt x="905670" y="296466"/>
                  <a:pt x="903686" y="294680"/>
                  <a:pt x="902693" y="292894"/>
                </a:cubicBezTo>
                <a:lnTo>
                  <a:pt x="901922" y="287338"/>
                </a:lnTo>
                <a:lnTo>
                  <a:pt x="901701" y="287338"/>
                </a:lnTo>
                <a:lnTo>
                  <a:pt x="901701" y="285750"/>
                </a:lnTo>
                <a:lnTo>
                  <a:pt x="903289" y="285750"/>
                </a:lnTo>
                <a:lnTo>
                  <a:pt x="903289" y="287338"/>
                </a:lnTo>
                <a:lnTo>
                  <a:pt x="902608" y="287338"/>
                </a:lnTo>
                <a:lnTo>
                  <a:pt x="905670" y="292696"/>
                </a:lnTo>
                <a:lnTo>
                  <a:pt x="909638" y="293688"/>
                </a:lnTo>
                <a:lnTo>
                  <a:pt x="909638" y="292696"/>
                </a:lnTo>
                <a:lnTo>
                  <a:pt x="909638" y="290711"/>
                </a:lnTo>
                <a:lnTo>
                  <a:pt x="909638" y="289719"/>
                </a:lnTo>
                <a:lnTo>
                  <a:pt x="909638" y="286544"/>
                </a:lnTo>
                <a:lnTo>
                  <a:pt x="902693" y="285651"/>
                </a:lnTo>
                <a:cubicBezTo>
                  <a:pt x="901701" y="284758"/>
                  <a:pt x="901701" y="282972"/>
                  <a:pt x="901701" y="279400"/>
                </a:cubicBezTo>
                <a:close/>
                <a:moveTo>
                  <a:pt x="889001" y="279400"/>
                </a:moveTo>
                <a:cubicBezTo>
                  <a:pt x="889001" y="279400"/>
                  <a:pt x="889001" y="279400"/>
                  <a:pt x="895351" y="279400"/>
                </a:cubicBezTo>
                <a:cubicBezTo>
                  <a:pt x="895351" y="279400"/>
                  <a:pt x="901701" y="285750"/>
                  <a:pt x="895351" y="285750"/>
                </a:cubicBezTo>
                <a:cubicBezTo>
                  <a:pt x="895351" y="285750"/>
                  <a:pt x="889001" y="279400"/>
                  <a:pt x="889001" y="279400"/>
                </a:cubicBezTo>
                <a:close/>
                <a:moveTo>
                  <a:pt x="862013" y="279400"/>
                </a:moveTo>
                <a:lnTo>
                  <a:pt x="862905" y="280292"/>
                </a:lnTo>
                <a:lnTo>
                  <a:pt x="868363" y="285750"/>
                </a:lnTo>
                <a:cubicBezTo>
                  <a:pt x="868363" y="285750"/>
                  <a:pt x="866776" y="285750"/>
                  <a:pt x="865188" y="284956"/>
                </a:cubicBezTo>
                <a:lnTo>
                  <a:pt x="864072" y="283004"/>
                </a:lnTo>
                <a:lnTo>
                  <a:pt x="862013" y="285750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62013" y="279400"/>
                </a:moveTo>
                <a:cubicBezTo>
                  <a:pt x="868363" y="279400"/>
                  <a:pt x="868363" y="285750"/>
                  <a:pt x="868363" y="285750"/>
                </a:cubicBezTo>
                <a:cubicBezTo>
                  <a:pt x="868363" y="285750"/>
                  <a:pt x="866776" y="284162"/>
                  <a:pt x="865188" y="282575"/>
                </a:cubicBezTo>
                <a:lnTo>
                  <a:pt x="862905" y="280292"/>
                </a:lnTo>
                <a:lnTo>
                  <a:pt x="862807" y="280194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54076" y="279400"/>
                </a:moveTo>
                <a:cubicBezTo>
                  <a:pt x="858045" y="282575"/>
                  <a:pt x="858045" y="282575"/>
                  <a:pt x="857053" y="282575"/>
                </a:cubicBezTo>
                <a:lnTo>
                  <a:pt x="854141" y="285681"/>
                </a:lnTo>
                <a:lnTo>
                  <a:pt x="854711" y="286703"/>
                </a:lnTo>
                <a:cubicBezTo>
                  <a:pt x="854711" y="286703"/>
                  <a:pt x="848044" y="279876"/>
                  <a:pt x="848044" y="279876"/>
                </a:cubicBezTo>
                <a:lnTo>
                  <a:pt x="850468" y="280497"/>
                </a:lnTo>
                <a:lnTo>
                  <a:pt x="851377" y="280730"/>
                </a:lnTo>
                <a:lnTo>
                  <a:pt x="854076" y="285565"/>
                </a:lnTo>
                <a:lnTo>
                  <a:pt x="854076" y="284956"/>
                </a:lnTo>
                <a:lnTo>
                  <a:pt x="854076" y="282575"/>
                </a:lnTo>
                <a:cubicBezTo>
                  <a:pt x="854076" y="280987"/>
                  <a:pt x="854076" y="279400"/>
                  <a:pt x="854076" y="279400"/>
                </a:cubicBezTo>
                <a:close/>
                <a:moveTo>
                  <a:pt x="328613" y="279400"/>
                </a:moveTo>
                <a:cubicBezTo>
                  <a:pt x="328613" y="285750"/>
                  <a:pt x="320675" y="285750"/>
                  <a:pt x="320675" y="285750"/>
                </a:cubicBezTo>
                <a:cubicBezTo>
                  <a:pt x="320675" y="285750"/>
                  <a:pt x="328613" y="279400"/>
                  <a:pt x="328613" y="279400"/>
                </a:cubicBezTo>
                <a:close/>
                <a:moveTo>
                  <a:pt x="53975" y="279400"/>
                </a:moveTo>
                <a:cubicBezTo>
                  <a:pt x="53975" y="285750"/>
                  <a:pt x="53975" y="285750"/>
                  <a:pt x="47625" y="285750"/>
                </a:cubicBezTo>
                <a:cubicBezTo>
                  <a:pt x="53975" y="279400"/>
                  <a:pt x="53975" y="285750"/>
                  <a:pt x="53975" y="279400"/>
                </a:cubicBezTo>
                <a:close/>
                <a:moveTo>
                  <a:pt x="813674" y="279232"/>
                </a:moveTo>
                <a:cubicBezTo>
                  <a:pt x="817092" y="279232"/>
                  <a:pt x="817092" y="279232"/>
                  <a:pt x="816238" y="279232"/>
                </a:cubicBezTo>
                <a:lnTo>
                  <a:pt x="817092" y="279232"/>
                </a:lnTo>
                <a:lnTo>
                  <a:pt x="819656" y="279232"/>
                </a:lnTo>
                <a:cubicBezTo>
                  <a:pt x="820511" y="279232"/>
                  <a:pt x="820511" y="279232"/>
                  <a:pt x="820511" y="279232"/>
                </a:cubicBezTo>
                <a:lnTo>
                  <a:pt x="819945" y="279421"/>
                </a:lnTo>
                <a:lnTo>
                  <a:pt x="817947" y="280086"/>
                </a:lnTo>
                <a:lnTo>
                  <a:pt x="819945" y="284743"/>
                </a:lnTo>
                <a:lnTo>
                  <a:pt x="820511" y="286063"/>
                </a:lnTo>
                <a:lnTo>
                  <a:pt x="819945" y="285497"/>
                </a:lnTo>
                <a:lnTo>
                  <a:pt x="817093" y="282648"/>
                </a:lnTo>
                <a:cubicBezTo>
                  <a:pt x="815383" y="280940"/>
                  <a:pt x="813674" y="279232"/>
                  <a:pt x="813674" y="279232"/>
                </a:cubicBezTo>
                <a:close/>
                <a:moveTo>
                  <a:pt x="287179" y="279232"/>
                </a:moveTo>
                <a:cubicBezTo>
                  <a:pt x="283760" y="282648"/>
                  <a:pt x="282051" y="282648"/>
                  <a:pt x="281196" y="281794"/>
                </a:cubicBezTo>
                <a:lnTo>
                  <a:pt x="280615" y="280052"/>
                </a:lnTo>
                <a:close/>
                <a:moveTo>
                  <a:pt x="280341" y="279232"/>
                </a:moveTo>
                <a:lnTo>
                  <a:pt x="280615" y="280052"/>
                </a:lnTo>
                <a:lnTo>
                  <a:pt x="280341" y="280086"/>
                </a:lnTo>
                <a:cubicBezTo>
                  <a:pt x="278632" y="280940"/>
                  <a:pt x="276923" y="282648"/>
                  <a:pt x="273504" y="286063"/>
                </a:cubicBezTo>
                <a:cubicBezTo>
                  <a:pt x="273504" y="286063"/>
                  <a:pt x="275213" y="284355"/>
                  <a:pt x="276923" y="282648"/>
                </a:cubicBezTo>
                <a:lnTo>
                  <a:pt x="280173" y="279400"/>
                </a:lnTo>
                <a:lnTo>
                  <a:pt x="280194" y="279379"/>
                </a:lnTo>
                <a:lnTo>
                  <a:pt x="280231" y="279342"/>
                </a:lnTo>
                <a:close/>
                <a:moveTo>
                  <a:pt x="845161" y="279138"/>
                </a:moveTo>
                <a:lnTo>
                  <a:pt x="847726" y="279795"/>
                </a:lnTo>
                <a:lnTo>
                  <a:pt x="848044" y="279876"/>
                </a:lnTo>
                <a:cubicBezTo>
                  <a:pt x="848044" y="286703"/>
                  <a:pt x="848044" y="286703"/>
                  <a:pt x="854711" y="286703"/>
                </a:cubicBezTo>
                <a:cubicBezTo>
                  <a:pt x="851377" y="286703"/>
                  <a:pt x="851377" y="286703"/>
                  <a:pt x="852211" y="286703"/>
                </a:cubicBezTo>
                <a:lnTo>
                  <a:pt x="851377" y="286703"/>
                </a:lnTo>
                <a:cubicBezTo>
                  <a:pt x="851377" y="286703"/>
                  <a:pt x="851377" y="286703"/>
                  <a:pt x="848044" y="286703"/>
                </a:cubicBezTo>
                <a:lnTo>
                  <a:pt x="847726" y="285074"/>
                </a:lnTo>
                <a:lnTo>
                  <a:pt x="847211" y="282436"/>
                </a:lnTo>
                <a:close/>
                <a:moveTo>
                  <a:pt x="277855" y="276749"/>
                </a:moveTo>
                <a:lnTo>
                  <a:pt x="276923" y="278379"/>
                </a:lnTo>
                <a:cubicBezTo>
                  <a:pt x="275213" y="279232"/>
                  <a:pt x="273504" y="279232"/>
                  <a:pt x="273504" y="279232"/>
                </a:cubicBezTo>
                <a:close/>
                <a:moveTo>
                  <a:pt x="804809" y="275689"/>
                </a:moveTo>
                <a:lnTo>
                  <a:pt x="806834" y="279230"/>
                </a:lnTo>
                <a:lnTo>
                  <a:pt x="806119" y="276423"/>
                </a:lnTo>
                <a:close/>
                <a:moveTo>
                  <a:pt x="49357" y="275359"/>
                </a:moveTo>
                <a:lnTo>
                  <a:pt x="50006" y="276225"/>
                </a:lnTo>
                <a:cubicBezTo>
                  <a:pt x="49213" y="277812"/>
                  <a:pt x="47625" y="279400"/>
                  <a:pt x="47625" y="279400"/>
                </a:cubicBezTo>
                <a:close/>
                <a:moveTo>
                  <a:pt x="54623" y="273957"/>
                </a:moveTo>
                <a:lnTo>
                  <a:pt x="53876" y="278606"/>
                </a:lnTo>
                <a:cubicBezTo>
                  <a:pt x="52983" y="279400"/>
                  <a:pt x="51197" y="279400"/>
                  <a:pt x="47625" y="279400"/>
                </a:cubicBezTo>
                <a:close/>
                <a:moveTo>
                  <a:pt x="55824" y="273726"/>
                </a:moveTo>
                <a:lnTo>
                  <a:pt x="55388" y="273775"/>
                </a:lnTo>
                <a:lnTo>
                  <a:pt x="55556" y="274110"/>
                </a:lnTo>
                <a:close/>
                <a:moveTo>
                  <a:pt x="882651" y="273447"/>
                </a:moveTo>
                <a:cubicBezTo>
                  <a:pt x="889001" y="273447"/>
                  <a:pt x="882651" y="273447"/>
                  <a:pt x="889001" y="280194"/>
                </a:cubicBezTo>
                <a:lnTo>
                  <a:pt x="884556" y="277495"/>
                </a:lnTo>
                <a:close/>
                <a:moveTo>
                  <a:pt x="875242" y="273447"/>
                </a:moveTo>
                <a:lnTo>
                  <a:pt x="877611" y="277097"/>
                </a:lnTo>
                <a:lnTo>
                  <a:pt x="875242" y="280194"/>
                </a:lnTo>
                <a:cubicBezTo>
                  <a:pt x="875242" y="280194"/>
                  <a:pt x="875242" y="273447"/>
                  <a:pt x="875242" y="273447"/>
                </a:cubicBezTo>
                <a:close/>
                <a:moveTo>
                  <a:pt x="875242" y="273447"/>
                </a:moveTo>
                <a:cubicBezTo>
                  <a:pt x="875242" y="273447"/>
                  <a:pt x="875242" y="273447"/>
                  <a:pt x="876102" y="273447"/>
                </a:cubicBezTo>
                <a:lnTo>
                  <a:pt x="879542" y="273447"/>
                </a:lnTo>
                <a:cubicBezTo>
                  <a:pt x="878682" y="273447"/>
                  <a:pt x="878682" y="273447"/>
                  <a:pt x="882122" y="273447"/>
                </a:cubicBezTo>
                <a:cubicBezTo>
                  <a:pt x="882122" y="273447"/>
                  <a:pt x="880402" y="273447"/>
                  <a:pt x="879542" y="274290"/>
                </a:cubicBezTo>
                <a:lnTo>
                  <a:pt x="881912" y="279714"/>
                </a:lnTo>
                <a:lnTo>
                  <a:pt x="885032" y="282773"/>
                </a:lnTo>
                <a:lnTo>
                  <a:pt x="885639" y="283368"/>
                </a:lnTo>
                <a:lnTo>
                  <a:pt x="882651" y="280194"/>
                </a:lnTo>
                <a:cubicBezTo>
                  <a:pt x="882651" y="280194"/>
                  <a:pt x="882651" y="280194"/>
                  <a:pt x="882651" y="273447"/>
                </a:cubicBezTo>
                <a:cubicBezTo>
                  <a:pt x="882651" y="273447"/>
                  <a:pt x="882651" y="275134"/>
                  <a:pt x="883445" y="276820"/>
                </a:cubicBezTo>
                <a:lnTo>
                  <a:pt x="884556" y="277495"/>
                </a:lnTo>
                <a:lnTo>
                  <a:pt x="885826" y="280194"/>
                </a:lnTo>
                <a:cubicBezTo>
                  <a:pt x="887413" y="281881"/>
                  <a:pt x="889001" y="283567"/>
                  <a:pt x="889001" y="286941"/>
                </a:cubicBezTo>
                <a:lnTo>
                  <a:pt x="888472" y="286379"/>
                </a:lnTo>
                <a:lnTo>
                  <a:pt x="888472" y="289520"/>
                </a:lnTo>
                <a:lnTo>
                  <a:pt x="888472" y="290364"/>
                </a:lnTo>
                <a:lnTo>
                  <a:pt x="888472" y="292051"/>
                </a:lnTo>
                <a:lnTo>
                  <a:pt x="888472" y="292894"/>
                </a:lnTo>
                <a:lnTo>
                  <a:pt x="887860" y="292444"/>
                </a:lnTo>
                <a:lnTo>
                  <a:pt x="887612" y="289520"/>
                </a:lnTo>
                <a:lnTo>
                  <a:pt x="885605" y="286147"/>
                </a:lnTo>
                <a:lnTo>
                  <a:pt x="882122" y="280291"/>
                </a:lnTo>
                <a:lnTo>
                  <a:pt x="882122" y="283567"/>
                </a:lnTo>
                <a:lnTo>
                  <a:pt x="882122" y="286147"/>
                </a:lnTo>
                <a:lnTo>
                  <a:pt x="882122" y="286444"/>
                </a:lnTo>
                <a:lnTo>
                  <a:pt x="882122" y="286941"/>
                </a:lnTo>
                <a:lnTo>
                  <a:pt x="882008" y="286380"/>
                </a:lnTo>
                <a:lnTo>
                  <a:pt x="881960" y="286147"/>
                </a:lnTo>
                <a:lnTo>
                  <a:pt x="881262" y="282724"/>
                </a:lnTo>
                <a:lnTo>
                  <a:pt x="877611" y="277097"/>
                </a:lnTo>
                <a:lnTo>
                  <a:pt x="877822" y="276820"/>
                </a:lnTo>
                <a:cubicBezTo>
                  <a:pt x="876962" y="275134"/>
                  <a:pt x="875242" y="273447"/>
                  <a:pt x="875242" y="273447"/>
                </a:cubicBezTo>
                <a:cubicBezTo>
                  <a:pt x="875242" y="273447"/>
                  <a:pt x="875242" y="273447"/>
                  <a:pt x="876102" y="274290"/>
                </a:cubicBezTo>
                <a:lnTo>
                  <a:pt x="881983" y="280058"/>
                </a:lnTo>
                <a:lnTo>
                  <a:pt x="881592" y="279400"/>
                </a:lnTo>
                <a:lnTo>
                  <a:pt x="881749" y="279554"/>
                </a:lnTo>
                <a:lnTo>
                  <a:pt x="878682" y="274290"/>
                </a:lnTo>
                <a:cubicBezTo>
                  <a:pt x="876962" y="273447"/>
                  <a:pt x="875242" y="273447"/>
                  <a:pt x="875242" y="273447"/>
                </a:cubicBezTo>
                <a:close/>
                <a:moveTo>
                  <a:pt x="61538" y="273092"/>
                </a:moveTo>
                <a:lnTo>
                  <a:pt x="61227" y="273126"/>
                </a:lnTo>
                <a:lnTo>
                  <a:pt x="58974" y="278379"/>
                </a:lnTo>
                <a:cubicBezTo>
                  <a:pt x="59829" y="279232"/>
                  <a:pt x="61538" y="279232"/>
                  <a:pt x="61538" y="279232"/>
                </a:cubicBezTo>
                <a:cubicBezTo>
                  <a:pt x="61538" y="275817"/>
                  <a:pt x="61538" y="274110"/>
                  <a:pt x="61538" y="273256"/>
                </a:cubicBezTo>
                <a:close/>
                <a:moveTo>
                  <a:pt x="800101" y="273051"/>
                </a:moveTo>
                <a:lnTo>
                  <a:pt x="800101" y="273051"/>
                </a:lnTo>
                <a:lnTo>
                  <a:pt x="803539" y="276423"/>
                </a:lnTo>
                <a:lnTo>
                  <a:pt x="806574" y="279400"/>
                </a:lnTo>
                <a:lnTo>
                  <a:pt x="806878" y="279400"/>
                </a:lnTo>
                <a:lnTo>
                  <a:pt x="806835" y="279231"/>
                </a:lnTo>
                <a:lnTo>
                  <a:pt x="803417" y="275817"/>
                </a:lnTo>
                <a:lnTo>
                  <a:pt x="801346" y="273748"/>
                </a:lnTo>
                <a:close/>
                <a:moveTo>
                  <a:pt x="895351" y="273050"/>
                </a:moveTo>
                <a:cubicBezTo>
                  <a:pt x="895351" y="273050"/>
                  <a:pt x="895351" y="273050"/>
                  <a:pt x="901701" y="273050"/>
                </a:cubicBezTo>
                <a:cubicBezTo>
                  <a:pt x="895351" y="273050"/>
                  <a:pt x="901701" y="279400"/>
                  <a:pt x="901701" y="279400"/>
                </a:cubicBezTo>
                <a:cubicBezTo>
                  <a:pt x="895351" y="279400"/>
                  <a:pt x="895351" y="273050"/>
                  <a:pt x="895351" y="273050"/>
                </a:cubicBezTo>
                <a:close/>
                <a:moveTo>
                  <a:pt x="889001" y="273050"/>
                </a:moveTo>
                <a:cubicBezTo>
                  <a:pt x="889001" y="273050"/>
                  <a:pt x="889001" y="273050"/>
                  <a:pt x="895351" y="273050"/>
                </a:cubicBezTo>
                <a:cubicBezTo>
                  <a:pt x="895351" y="279400"/>
                  <a:pt x="889001" y="279400"/>
                  <a:pt x="889001" y="279400"/>
                </a:cubicBezTo>
                <a:lnTo>
                  <a:pt x="889001" y="278606"/>
                </a:lnTo>
                <a:lnTo>
                  <a:pt x="889001" y="273844"/>
                </a:lnTo>
                <a:cubicBezTo>
                  <a:pt x="889001" y="273050"/>
                  <a:pt x="889001" y="273050"/>
                  <a:pt x="889001" y="273050"/>
                </a:cubicBezTo>
                <a:close/>
                <a:moveTo>
                  <a:pt x="847726" y="273050"/>
                </a:moveTo>
                <a:lnTo>
                  <a:pt x="847865" y="273294"/>
                </a:lnTo>
                <a:lnTo>
                  <a:pt x="848044" y="273050"/>
                </a:lnTo>
                <a:lnTo>
                  <a:pt x="848044" y="273606"/>
                </a:lnTo>
                <a:lnTo>
                  <a:pt x="848465" y="274343"/>
                </a:lnTo>
                <a:lnTo>
                  <a:pt x="850901" y="278606"/>
                </a:lnTo>
                <a:cubicBezTo>
                  <a:pt x="852489" y="279400"/>
                  <a:pt x="854076" y="279400"/>
                  <a:pt x="854076" y="279400"/>
                </a:cubicBezTo>
                <a:cubicBezTo>
                  <a:pt x="850901" y="279400"/>
                  <a:pt x="850901" y="279400"/>
                  <a:pt x="850901" y="279400"/>
                </a:cubicBezTo>
                <a:lnTo>
                  <a:pt x="850111" y="279400"/>
                </a:lnTo>
                <a:lnTo>
                  <a:pt x="848044" y="279400"/>
                </a:lnTo>
                <a:lnTo>
                  <a:pt x="848044" y="279876"/>
                </a:lnTo>
                <a:lnTo>
                  <a:pt x="847726" y="279442"/>
                </a:lnTo>
                <a:lnTo>
                  <a:pt x="845544" y="276463"/>
                </a:lnTo>
                <a:lnTo>
                  <a:pt x="847726" y="273484"/>
                </a:lnTo>
                <a:close/>
                <a:moveTo>
                  <a:pt x="841376" y="273050"/>
                </a:moveTo>
                <a:lnTo>
                  <a:pt x="845161" y="279138"/>
                </a:lnTo>
                <a:lnTo>
                  <a:pt x="844710" y="279023"/>
                </a:lnTo>
                <a:cubicBezTo>
                  <a:pt x="843043" y="278170"/>
                  <a:pt x="841376" y="276463"/>
                  <a:pt x="841376" y="273050"/>
                </a:cubicBezTo>
                <a:close/>
                <a:moveTo>
                  <a:pt x="841376" y="273050"/>
                </a:moveTo>
                <a:cubicBezTo>
                  <a:pt x="844710" y="276463"/>
                  <a:pt x="846377" y="278170"/>
                  <a:pt x="847211" y="279023"/>
                </a:cubicBezTo>
                <a:lnTo>
                  <a:pt x="847726" y="279551"/>
                </a:lnTo>
                <a:lnTo>
                  <a:pt x="844710" y="276463"/>
                </a:lnTo>
                <a:cubicBezTo>
                  <a:pt x="843043" y="274757"/>
                  <a:pt x="841376" y="273050"/>
                  <a:pt x="841376" y="273050"/>
                </a:cubicBezTo>
                <a:close/>
                <a:moveTo>
                  <a:pt x="785813" y="273050"/>
                </a:moveTo>
                <a:cubicBezTo>
                  <a:pt x="793751" y="279400"/>
                  <a:pt x="785813" y="279400"/>
                  <a:pt x="793751" y="279400"/>
                </a:cubicBezTo>
                <a:cubicBezTo>
                  <a:pt x="793751" y="279400"/>
                  <a:pt x="793751" y="279400"/>
                  <a:pt x="785813" y="279400"/>
                </a:cubicBezTo>
                <a:cubicBezTo>
                  <a:pt x="785813" y="279400"/>
                  <a:pt x="785813" y="273050"/>
                  <a:pt x="785813" y="273050"/>
                </a:cubicBezTo>
                <a:close/>
                <a:moveTo>
                  <a:pt x="778669" y="273050"/>
                </a:moveTo>
                <a:cubicBezTo>
                  <a:pt x="779463" y="273050"/>
                  <a:pt x="779463" y="273050"/>
                  <a:pt x="779463" y="273050"/>
                </a:cubicBezTo>
                <a:cubicBezTo>
                  <a:pt x="779463" y="273050"/>
                  <a:pt x="779463" y="274637"/>
                  <a:pt x="779463" y="276225"/>
                </a:cubicBezTo>
                <a:lnTo>
                  <a:pt x="779463" y="277019"/>
                </a:lnTo>
                <a:cubicBezTo>
                  <a:pt x="779463" y="276225"/>
                  <a:pt x="779463" y="276225"/>
                  <a:pt x="779463" y="279400"/>
                </a:cubicBezTo>
                <a:cubicBezTo>
                  <a:pt x="779463" y="276225"/>
                  <a:pt x="779463" y="274637"/>
                  <a:pt x="778669" y="273050"/>
                </a:cubicBezTo>
                <a:close/>
                <a:moveTo>
                  <a:pt x="773114" y="273050"/>
                </a:moveTo>
                <a:cubicBezTo>
                  <a:pt x="773114" y="279400"/>
                  <a:pt x="773114" y="279400"/>
                  <a:pt x="773114" y="279400"/>
                </a:cubicBezTo>
                <a:cubicBezTo>
                  <a:pt x="773114" y="273050"/>
                  <a:pt x="765176" y="273050"/>
                  <a:pt x="773114" y="273050"/>
                </a:cubicBezTo>
                <a:close/>
                <a:moveTo>
                  <a:pt x="287338" y="273050"/>
                </a:moveTo>
                <a:cubicBezTo>
                  <a:pt x="290910" y="273050"/>
                  <a:pt x="292696" y="273050"/>
                  <a:pt x="293589" y="273050"/>
                </a:cubicBezTo>
                <a:lnTo>
                  <a:pt x="293688" y="273050"/>
                </a:lnTo>
                <a:lnTo>
                  <a:pt x="294482" y="273050"/>
                </a:lnTo>
                <a:cubicBezTo>
                  <a:pt x="290910" y="276225"/>
                  <a:pt x="290910" y="276225"/>
                  <a:pt x="291803" y="276225"/>
                </a:cubicBezTo>
                <a:lnTo>
                  <a:pt x="292339" y="276860"/>
                </a:lnTo>
                <a:lnTo>
                  <a:pt x="289797" y="278151"/>
                </a:lnTo>
                <a:close/>
                <a:moveTo>
                  <a:pt x="47625" y="273050"/>
                </a:moveTo>
                <a:cubicBezTo>
                  <a:pt x="50800" y="273050"/>
                  <a:pt x="50800" y="273050"/>
                  <a:pt x="50006" y="273844"/>
                </a:cubicBezTo>
                <a:lnTo>
                  <a:pt x="49357" y="275359"/>
                </a:lnTo>
                <a:close/>
                <a:moveTo>
                  <a:pt x="806836" y="272402"/>
                </a:moveTo>
                <a:cubicBezTo>
                  <a:pt x="813674" y="279232"/>
                  <a:pt x="813674" y="272402"/>
                  <a:pt x="813674" y="272402"/>
                </a:cubicBezTo>
                <a:lnTo>
                  <a:pt x="813674" y="273256"/>
                </a:lnTo>
                <a:lnTo>
                  <a:pt x="813674" y="274963"/>
                </a:lnTo>
                <a:lnTo>
                  <a:pt x="813674" y="278379"/>
                </a:lnTo>
                <a:lnTo>
                  <a:pt x="813674" y="279232"/>
                </a:lnTo>
                <a:cubicBezTo>
                  <a:pt x="813674" y="279232"/>
                  <a:pt x="806836" y="272402"/>
                  <a:pt x="806836" y="272402"/>
                </a:cubicBezTo>
                <a:close/>
                <a:moveTo>
                  <a:pt x="799998" y="272402"/>
                </a:moveTo>
                <a:lnTo>
                  <a:pt x="802593" y="273050"/>
                </a:lnTo>
                <a:lnTo>
                  <a:pt x="803539" y="273050"/>
                </a:lnTo>
                <a:cubicBezTo>
                  <a:pt x="805259" y="273050"/>
                  <a:pt x="806979" y="273050"/>
                  <a:pt x="806979" y="273050"/>
                </a:cubicBezTo>
                <a:cubicBezTo>
                  <a:pt x="810419" y="276423"/>
                  <a:pt x="810419" y="278110"/>
                  <a:pt x="809559" y="278953"/>
                </a:cubicBezTo>
                <a:lnTo>
                  <a:pt x="808193" y="279400"/>
                </a:lnTo>
                <a:lnTo>
                  <a:pt x="812801" y="279400"/>
                </a:lnTo>
                <a:lnTo>
                  <a:pt x="812801" y="279797"/>
                </a:lnTo>
                <a:lnTo>
                  <a:pt x="813858" y="279797"/>
                </a:lnTo>
                <a:lnTo>
                  <a:pt x="813858" y="280640"/>
                </a:lnTo>
                <a:lnTo>
                  <a:pt x="813858" y="285700"/>
                </a:lnTo>
                <a:lnTo>
                  <a:pt x="813858" y="286483"/>
                </a:lnTo>
                <a:lnTo>
                  <a:pt x="817266" y="287139"/>
                </a:lnTo>
                <a:lnTo>
                  <a:pt x="818718" y="288029"/>
                </a:lnTo>
                <a:lnTo>
                  <a:pt x="819552" y="287416"/>
                </a:lnTo>
                <a:lnTo>
                  <a:pt x="819945" y="286279"/>
                </a:lnTo>
                <a:lnTo>
                  <a:pt x="820058" y="287043"/>
                </a:lnTo>
                <a:lnTo>
                  <a:pt x="820737" y="286544"/>
                </a:lnTo>
                <a:lnTo>
                  <a:pt x="820335" y="288909"/>
                </a:lnTo>
                <a:lnTo>
                  <a:pt x="820353" y="289031"/>
                </a:lnTo>
                <a:lnTo>
                  <a:pt x="820318" y="289009"/>
                </a:lnTo>
                <a:lnTo>
                  <a:pt x="819877" y="291604"/>
                </a:lnTo>
                <a:lnTo>
                  <a:pt x="814260" y="286881"/>
                </a:lnTo>
                <a:lnTo>
                  <a:pt x="813858" y="286716"/>
                </a:lnTo>
                <a:lnTo>
                  <a:pt x="813858" y="287387"/>
                </a:lnTo>
                <a:lnTo>
                  <a:pt x="813858" y="290760"/>
                </a:lnTo>
                <a:lnTo>
                  <a:pt x="813858" y="292447"/>
                </a:lnTo>
                <a:lnTo>
                  <a:pt x="813858" y="293291"/>
                </a:lnTo>
                <a:cubicBezTo>
                  <a:pt x="813858" y="286544"/>
                  <a:pt x="806979" y="286544"/>
                  <a:pt x="806979" y="286544"/>
                </a:cubicBezTo>
                <a:cubicBezTo>
                  <a:pt x="806979" y="286544"/>
                  <a:pt x="808699" y="286544"/>
                  <a:pt x="810419" y="286544"/>
                </a:cubicBezTo>
                <a:lnTo>
                  <a:pt x="813442" y="286544"/>
                </a:lnTo>
                <a:lnTo>
                  <a:pt x="813228" y="286455"/>
                </a:lnTo>
                <a:lnTo>
                  <a:pt x="807839" y="285700"/>
                </a:lnTo>
                <a:cubicBezTo>
                  <a:pt x="806979" y="284857"/>
                  <a:pt x="806979" y="283170"/>
                  <a:pt x="806979" y="279797"/>
                </a:cubicBezTo>
                <a:cubicBezTo>
                  <a:pt x="806979" y="279797"/>
                  <a:pt x="806979" y="281484"/>
                  <a:pt x="807839" y="283170"/>
                </a:cubicBezTo>
                <a:lnTo>
                  <a:pt x="813693" y="286451"/>
                </a:lnTo>
                <a:lnTo>
                  <a:pt x="813781" y="286468"/>
                </a:lnTo>
                <a:lnTo>
                  <a:pt x="812998" y="285700"/>
                </a:lnTo>
                <a:lnTo>
                  <a:pt x="812801" y="285507"/>
                </a:lnTo>
                <a:lnTo>
                  <a:pt x="812801" y="285750"/>
                </a:lnTo>
                <a:lnTo>
                  <a:pt x="812721" y="285428"/>
                </a:lnTo>
                <a:lnTo>
                  <a:pt x="806979" y="279797"/>
                </a:lnTo>
                <a:lnTo>
                  <a:pt x="807146" y="279797"/>
                </a:lnTo>
                <a:lnTo>
                  <a:pt x="807085" y="279762"/>
                </a:lnTo>
                <a:lnTo>
                  <a:pt x="806979" y="279797"/>
                </a:lnTo>
                <a:lnTo>
                  <a:pt x="806951" y="279685"/>
                </a:lnTo>
                <a:lnTo>
                  <a:pt x="806747" y="279569"/>
                </a:lnTo>
                <a:lnTo>
                  <a:pt x="806979" y="279797"/>
                </a:lnTo>
                <a:cubicBezTo>
                  <a:pt x="806979" y="279797"/>
                  <a:pt x="805259" y="279797"/>
                  <a:pt x="803539" y="279797"/>
                </a:cubicBezTo>
                <a:lnTo>
                  <a:pt x="801689" y="279797"/>
                </a:lnTo>
                <a:lnTo>
                  <a:pt x="801689" y="280988"/>
                </a:lnTo>
                <a:lnTo>
                  <a:pt x="800101" y="280988"/>
                </a:lnTo>
                <a:lnTo>
                  <a:pt x="800101" y="279797"/>
                </a:lnTo>
                <a:lnTo>
                  <a:pt x="800100" y="279797"/>
                </a:lnTo>
                <a:lnTo>
                  <a:pt x="800100" y="279398"/>
                </a:lnTo>
                <a:lnTo>
                  <a:pt x="797720" y="273844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1" y="273050"/>
                </a:lnTo>
                <a:lnTo>
                  <a:pt x="800647" y="273050"/>
                </a:lnTo>
                <a:close/>
                <a:moveTo>
                  <a:pt x="280341" y="272402"/>
                </a:moveTo>
                <a:cubicBezTo>
                  <a:pt x="280341" y="272402"/>
                  <a:pt x="280341" y="274110"/>
                  <a:pt x="279486" y="275817"/>
                </a:cubicBezTo>
                <a:lnTo>
                  <a:pt x="277855" y="276749"/>
                </a:lnTo>
                <a:close/>
                <a:moveTo>
                  <a:pt x="771427" y="270669"/>
                </a:moveTo>
                <a:cubicBezTo>
                  <a:pt x="772320" y="271462"/>
                  <a:pt x="772320" y="273050"/>
                  <a:pt x="772320" y="273050"/>
                </a:cubicBezTo>
                <a:cubicBezTo>
                  <a:pt x="772320" y="273050"/>
                  <a:pt x="770534" y="273050"/>
                  <a:pt x="769641" y="272256"/>
                </a:cubicBezTo>
                <a:lnTo>
                  <a:pt x="770177" y="271145"/>
                </a:lnTo>
                <a:close/>
                <a:moveTo>
                  <a:pt x="58119" y="270450"/>
                </a:moveTo>
                <a:lnTo>
                  <a:pt x="56752" y="272402"/>
                </a:lnTo>
                <a:lnTo>
                  <a:pt x="54701" y="272402"/>
                </a:lnTo>
                <a:close/>
                <a:moveTo>
                  <a:pt x="316648" y="270285"/>
                </a:moveTo>
                <a:lnTo>
                  <a:pt x="315384" y="271548"/>
                </a:lnTo>
                <a:cubicBezTo>
                  <a:pt x="314529" y="272402"/>
                  <a:pt x="314529" y="272402"/>
                  <a:pt x="314529" y="272402"/>
                </a:cubicBezTo>
                <a:close/>
                <a:moveTo>
                  <a:pt x="285279" y="269961"/>
                </a:moveTo>
                <a:lnTo>
                  <a:pt x="287015" y="272566"/>
                </a:lnTo>
                <a:lnTo>
                  <a:pt x="287179" y="272402"/>
                </a:lnTo>
                <a:lnTo>
                  <a:pt x="287034" y="272595"/>
                </a:lnTo>
                <a:lnTo>
                  <a:pt x="287338" y="273050"/>
                </a:lnTo>
                <a:lnTo>
                  <a:pt x="286692" y="273050"/>
                </a:lnTo>
                <a:lnTo>
                  <a:pt x="286563" y="273222"/>
                </a:lnTo>
                <a:lnTo>
                  <a:pt x="284615" y="275817"/>
                </a:lnTo>
                <a:cubicBezTo>
                  <a:pt x="283760" y="277525"/>
                  <a:pt x="283760" y="279232"/>
                  <a:pt x="287179" y="279232"/>
                </a:cubicBezTo>
                <a:cubicBezTo>
                  <a:pt x="287179" y="279232"/>
                  <a:pt x="285470" y="279232"/>
                  <a:pt x="283760" y="279232"/>
                </a:cubicBezTo>
                <a:cubicBezTo>
                  <a:pt x="282051" y="279232"/>
                  <a:pt x="280341" y="279232"/>
                  <a:pt x="280341" y="279232"/>
                </a:cubicBezTo>
                <a:cubicBezTo>
                  <a:pt x="280341" y="279232"/>
                  <a:pt x="280341" y="279232"/>
                  <a:pt x="281196" y="278379"/>
                </a:cubicBezTo>
                <a:lnTo>
                  <a:pt x="286299" y="273281"/>
                </a:lnTo>
                <a:lnTo>
                  <a:pt x="286530" y="273050"/>
                </a:lnTo>
                <a:lnTo>
                  <a:pt x="284163" y="273050"/>
                </a:lnTo>
                <a:cubicBezTo>
                  <a:pt x="282576" y="273050"/>
                  <a:pt x="280988" y="273050"/>
                  <a:pt x="280988" y="273050"/>
                </a:cubicBezTo>
                <a:cubicBezTo>
                  <a:pt x="284163" y="273050"/>
                  <a:pt x="284163" y="273050"/>
                  <a:pt x="284163" y="272157"/>
                </a:cubicBezTo>
                <a:close/>
                <a:moveTo>
                  <a:pt x="767481" y="269432"/>
                </a:moveTo>
                <a:lnTo>
                  <a:pt x="767733" y="270020"/>
                </a:lnTo>
                <a:lnTo>
                  <a:pt x="767855" y="269875"/>
                </a:lnTo>
                <a:close/>
                <a:moveTo>
                  <a:pt x="889002" y="266701"/>
                </a:moveTo>
                <a:lnTo>
                  <a:pt x="889335" y="267034"/>
                </a:lnTo>
                <a:lnTo>
                  <a:pt x="889236" y="266701"/>
                </a:lnTo>
                <a:close/>
                <a:moveTo>
                  <a:pt x="882651" y="266700"/>
                </a:moveTo>
                <a:cubicBezTo>
                  <a:pt x="889001" y="273050"/>
                  <a:pt x="882651" y="266700"/>
                  <a:pt x="889001" y="273050"/>
                </a:cubicBezTo>
                <a:cubicBezTo>
                  <a:pt x="889001" y="279400"/>
                  <a:pt x="889001" y="273050"/>
                  <a:pt x="882651" y="266700"/>
                </a:cubicBezTo>
                <a:close/>
                <a:moveTo>
                  <a:pt x="868363" y="266700"/>
                </a:moveTo>
                <a:cubicBezTo>
                  <a:pt x="868363" y="266700"/>
                  <a:pt x="874713" y="273050"/>
                  <a:pt x="874713" y="273050"/>
                </a:cubicBezTo>
                <a:cubicBezTo>
                  <a:pt x="868363" y="273050"/>
                  <a:pt x="868363" y="266700"/>
                  <a:pt x="868363" y="266700"/>
                </a:cubicBezTo>
                <a:close/>
                <a:moveTo>
                  <a:pt x="868363" y="266700"/>
                </a:moveTo>
                <a:cubicBezTo>
                  <a:pt x="871803" y="266700"/>
                  <a:pt x="873522" y="266700"/>
                  <a:pt x="874382" y="266700"/>
                </a:cubicBezTo>
                <a:lnTo>
                  <a:pt x="874713" y="266700"/>
                </a:lnTo>
                <a:lnTo>
                  <a:pt x="875242" y="266700"/>
                </a:lnTo>
                <a:lnTo>
                  <a:pt x="875242" y="267017"/>
                </a:lnTo>
                <a:lnTo>
                  <a:pt x="878682" y="269081"/>
                </a:lnTo>
                <a:cubicBezTo>
                  <a:pt x="880666" y="269875"/>
                  <a:pt x="882651" y="269875"/>
                  <a:pt x="882651" y="266700"/>
                </a:cubicBezTo>
                <a:cubicBezTo>
                  <a:pt x="882651" y="269875"/>
                  <a:pt x="882651" y="271462"/>
                  <a:pt x="881659" y="271462"/>
                </a:cubicBezTo>
                <a:lnTo>
                  <a:pt x="875242" y="267063"/>
                </a:lnTo>
                <a:lnTo>
                  <a:pt x="875242" y="267123"/>
                </a:lnTo>
                <a:lnTo>
                  <a:pt x="878682" y="269875"/>
                </a:lnTo>
                <a:cubicBezTo>
                  <a:pt x="878682" y="269875"/>
                  <a:pt x="878682" y="269875"/>
                  <a:pt x="882651" y="273050"/>
                </a:cubicBezTo>
                <a:cubicBezTo>
                  <a:pt x="882651" y="273050"/>
                  <a:pt x="880666" y="273050"/>
                  <a:pt x="878682" y="272256"/>
                </a:cubicBezTo>
                <a:lnTo>
                  <a:pt x="875242" y="267441"/>
                </a:lnTo>
                <a:lnTo>
                  <a:pt x="875242" y="270073"/>
                </a:lnTo>
                <a:cubicBezTo>
                  <a:pt x="875242" y="271760"/>
                  <a:pt x="875242" y="273447"/>
                  <a:pt x="875242" y="273447"/>
                </a:cubicBezTo>
                <a:cubicBezTo>
                  <a:pt x="875242" y="273447"/>
                  <a:pt x="875242" y="266700"/>
                  <a:pt x="868363" y="266700"/>
                </a:cubicBezTo>
                <a:close/>
                <a:moveTo>
                  <a:pt x="785813" y="266700"/>
                </a:moveTo>
                <a:cubicBezTo>
                  <a:pt x="785813" y="273050"/>
                  <a:pt x="793751" y="273050"/>
                  <a:pt x="793751" y="273050"/>
                </a:cubicBezTo>
                <a:cubicBezTo>
                  <a:pt x="793751" y="273050"/>
                  <a:pt x="785813" y="273050"/>
                  <a:pt x="785813" y="273050"/>
                </a:cubicBezTo>
                <a:cubicBezTo>
                  <a:pt x="785813" y="273050"/>
                  <a:pt x="785813" y="273050"/>
                  <a:pt x="785813" y="266700"/>
                </a:cubicBezTo>
                <a:close/>
                <a:moveTo>
                  <a:pt x="779463" y="266700"/>
                </a:moveTo>
                <a:cubicBezTo>
                  <a:pt x="779463" y="273050"/>
                  <a:pt x="779463" y="273050"/>
                  <a:pt x="779463" y="273050"/>
                </a:cubicBezTo>
                <a:lnTo>
                  <a:pt x="776717" y="268245"/>
                </a:lnTo>
                <a:lnTo>
                  <a:pt x="778669" y="269081"/>
                </a:lnTo>
                <a:cubicBezTo>
                  <a:pt x="779463" y="269875"/>
                  <a:pt x="779463" y="269875"/>
                  <a:pt x="779463" y="266700"/>
                </a:cubicBezTo>
                <a:close/>
                <a:moveTo>
                  <a:pt x="773113" y="266700"/>
                </a:moveTo>
                <a:cubicBezTo>
                  <a:pt x="776288" y="269875"/>
                  <a:pt x="777876" y="271462"/>
                  <a:pt x="778669" y="273050"/>
                </a:cubicBezTo>
                <a:lnTo>
                  <a:pt x="774999" y="273050"/>
                </a:lnTo>
                <a:lnTo>
                  <a:pt x="773114" y="273050"/>
                </a:lnTo>
                <a:lnTo>
                  <a:pt x="773113" y="273050"/>
                </a:lnTo>
                <a:cubicBezTo>
                  <a:pt x="773113" y="266700"/>
                  <a:pt x="773113" y="266700"/>
                  <a:pt x="773113" y="266700"/>
                </a:cubicBezTo>
                <a:close/>
                <a:moveTo>
                  <a:pt x="773113" y="266700"/>
                </a:moveTo>
                <a:cubicBezTo>
                  <a:pt x="773113" y="266700"/>
                  <a:pt x="774701" y="266700"/>
                  <a:pt x="776288" y="267494"/>
                </a:cubicBezTo>
                <a:lnTo>
                  <a:pt x="776717" y="268245"/>
                </a:lnTo>
                <a:close/>
                <a:moveTo>
                  <a:pt x="328613" y="266700"/>
                </a:moveTo>
                <a:lnTo>
                  <a:pt x="329407" y="266700"/>
                </a:lnTo>
                <a:lnTo>
                  <a:pt x="330201" y="266700"/>
                </a:lnTo>
                <a:lnTo>
                  <a:pt x="334963" y="266700"/>
                </a:lnTo>
                <a:lnTo>
                  <a:pt x="330201" y="267380"/>
                </a:lnTo>
                <a:lnTo>
                  <a:pt x="330201" y="268288"/>
                </a:lnTo>
                <a:lnTo>
                  <a:pt x="329293" y="268288"/>
                </a:lnTo>
                <a:lnTo>
                  <a:pt x="328613" y="273050"/>
                </a:lnTo>
                <a:cubicBezTo>
                  <a:pt x="320675" y="273050"/>
                  <a:pt x="320675" y="273050"/>
                  <a:pt x="320675" y="273050"/>
                </a:cubicBezTo>
                <a:cubicBezTo>
                  <a:pt x="320675" y="273050"/>
                  <a:pt x="320675" y="273050"/>
                  <a:pt x="328613" y="266700"/>
                </a:cubicBezTo>
                <a:close/>
                <a:moveTo>
                  <a:pt x="314325" y="266700"/>
                </a:moveTo>
                <a:cubicBezTo>
                  <a:pt x="314325" y="266700"/>
                  <a:pt x="314325" y="268287"/>
                  <a:pt x="313531" y="269875"/>
                </a:cubicBezTo>
                <a:lnTo>
                  <a:pt x="309109" y="272402"/>
                </a:lnTo>
                <a:lnTo>
                  <a:pt x="311111" y="272402"/>
                </a:lnTo>
                <a:lnTo>
                  <a:pt x="311965" y="272402"/>
                </a:lnTo>
                <a:cubicBezTo>
                  <a:pt x="311111" y="272402"/>
                  <a:pt x="311111" y="272402"/>
                  <a:pt x="314529" y="272402"/>
                </a:cubicBezTo>
                <a:cubicBezTo>
                  <a:pt x="311111" y="275817"/>
                  <a:pt x="311111" y="275817"/>
                  <a:pt x="311111" y="274963"/>
                </a:cubicBezTo>
                <a:lnTo>
                  <a:pt x="308305" y="272861"/>
                </a:lnTo>
                <a:lnTo>
                  <a:pt x="307975" y="273050"/>
                </a:lnTo>
                <a:lnTo>
                  <a:pt x="308224" y="272801"/>
                </a:lnTo>
                <a:lnTo>
                  <a:pt x="307692" y="272402"/>
                </a:lnTo>
                <a:lnTo>
                  <a:pt x="308623" y="272402"/>
                </a:lnTo>
                <a:lnTo>
                  <a:pt x="311150" y="269875"/>
                </a:lnTo>
                <a:cubicBezTo>
                  <a:pt x="312738" y="268287"/>
                  <a:pt x="314325" y="266700"/>
                  <a:pt x="314325" y="266700"/>
                </a:cubicBezTo>
                <a:close/>
                <a:moveTo>
                  <a:pt x="302419" y="266700"/>
                </a:moveTo>
                <a:cubicBezTo>
                  <a:pt x="302857" y="266700"/>
                  <a:pt x="303213" y="267055"/>
                  <a:pt x="303213" y="267494"/>
                </a:cubicBezTo>
                <a:cubicBezTo>
                  <a:pt x="303213" y="267932"/>
                  <a:pt x="302857" y="268288"/>
                  <a:pt x="302419" y="268288"/>
                </a:cubicBezTo>
                <a:cubicBezTo>
                  <a:pt x="301981" y="268288"/>
                  <a:pt x="301625" y="267932"/>
                  <a:pt x="301625" y="267494"/>
                </a:cubicBezTo>
                <a:cubicBezTo>
                  <a:pt x="301625" y="267055"/>
                  <a:pt x="301981" y="266700"/>
                  <a:pt x="302419" y="266700"/>
                </a:cubicBezTo>
                <a:close/>
                <a:moveTo>
                  <a:pt x="301626" y="266700"/>
                </a:moveTo>
                <a:cubicBezTo>
                  <a:pt x="301626" y="273050"/>
                  <a:pt x="294482" y="273050"/>
                  <a:pt x="294482" y="273050"/>
                </a:cubicBezTo>
                <a:cubicBezTo>
                  <a:pt x="294482" y="273050"/>
                  <a:pt x="294482" y="273050"/>
                  <a:pt x="301626" y="266700"/>
                </a:cubicBezTo>
                <a:close/>
                <a:moveTo>
                  <a:pt x="294482" y="266700"/>
                </a:moveTo>
                <a:cubicBezTo>
                  <a:pt x="294482" y="266700"/>
                  <a:pt x="294482" y="266700"/>
                  <a:pt x="294482" y="267494"/>
                </a:cubicBezTo>
                <a:lnTo>
                  <a:pt x="294482" y="269081"/>
                </a:lnTo>
                <a:lnTo>
                  <a:pt x="294482" y="273050"/>
                </a:lnTo>
                <a:cubicBezTo>
                  <a:pt x="294482" y="266700"/>
                  <a:pt x="294482" y="266700"/>
                  <a:pt x="287338" y="273050"/>
                </a:cubicBezTo>
                <a:cubicBezTo>
                  <a:pt x="287338" y="273050"/>
                  <a:pt x="294482" y="266700"/>
                  <a:pt x="294482" y="266700"/>
                </a:cubicBezTo>
                <a:close/>
                <a:moveTo>
                  <a:pt x="287338" y="266700"/>
                </a:moveTo>
                <a:lnTo>
                  <a:pt x="290513" y="266700"/>
                </a:lnTo>
                <a:lnTo>
                  <a:pt x="290910" y="266700"/>
                </a:lnTo>
                <a:lnTo>
                  <a:pt x="293688" y="266700"/>
                </a:lnTo>
                <a:lnTo>
                  <a:pt x="294482" y="266700"/>
                </a:lnTo>
                <a:lnTo>
                  <a:pt x="288256" y="271443"/>
                </a:lnTo>
                <a:lnTo>
                  <a:pt x="287338" y="273050"/>
                </a:lnTo>
                <a:cubicBezTo>
                  <a:pt x="287338" y="266700"/>
                  <a:pt x="287338" y="273050"/>
                  <a:pt x="287338" y="266700"/>
                </a:cubicBezTo>
                <a:close/>
                <a:moveTo>
                  <a:pt x="899796" y="266172"/>
                </a:moveTo>
                <a:lnTo>
                  <a:pt x="901701" y="266172"/>
                </a:lnTo>
                <a:cubicBezTo>
                  <a:pt x="901701" y="269611"/>
                  <a:pt x="901701" y="269611"/>
                  <a:pt x="900907" y="267891"/>
                </a:cubicBezTo>
                <a:close/>
                <a:moveTo>
                  <a:pt x="827088" y="265906"/>
                </a:moveTo>
                <a:cubicBezTo>
                  <a:pt x="827088" y="258762"/>
                  <a:pt x="833438" y="273050"/>
                  <a:pt x="833438" y="273050"/>
                </a:cubicBezTo>
                <a:cubicBezTo>
                  <a:pt x="833438" y="273050"/>
                  <a:pt x="827088" y="265906"/>
                  <a:pt x="827088" y="265906"/>
                </a:cubicBezTo>
                <a:close/>
                <a:moveTo>
                  <a:pt x="786607" y="265906"/>
                </a:moveTo>
                <a:cubicBezTo>
                  <a:pt x="793751" y="273050"/>
                  <a:pt x="793751" y="273050"/>
                  <a:pt x="793751" y="273050"/>
                </a:cubicBezTo>
                <a:cubicBezTo>
                  <a:pt x="793751" y="273050"/>
                  <a:pt x="786607" y="265906"/>
                  <a:pt x="786607" y="265906"/>
                </a:cubicBezTo>
                <a:close/>
                <a:moveTo>
                  <a:pt x="287338" y="265906"/>
                </a:moveTo>
                <a:lnTo>
                  <a:pt x="285279" y="269961"/>
                </a:lnTo>
                <a:lnTo>
                  <a:pt x="284957" y="269478"/>
                </a:lnTo>
                <a:cubicBezTo>
                  <a:pt x="285751" y="267692"/>
                  <a:pt x="287338" y="265906"/>
                  <a:pt x="287338" y="265906"/>
                </a:cubicBezTo>
                <a:close/>
                <a:moveTo>
                  <a:pt x="280988" y="265906"/>
                </a:moveTo>
                <a:cubicBezTo>
                  <a:pt x="280988" y="273050"/>
                  <a:pt x="287338" y="273050"/>
                  <a:pt x="280988" y="273050"/>
                </a:cubicBezTo>
                <a:cubicBezTo>
                  <a:pt x="280988" y="265906"/>
                  <a:pt x="280988" y="273050"/>
                  <a:pt x="280988" y="265906"/>
                </a:cubicBezTo>
                <a:close/>
                <a:moveTo>
                  <a:pt x="834186" y="265571"/>
                </a:moveTo>
                <a:lnTo>
                  <a:pt x="835007" y="272129"/>
                </a:lnTo>
                <a:lnTo>
                  <a:pt x="834186" y="272402"/>
                </a:lnTo>
                <a:cubicBezTo>
                  <a:pt x="834186" y="272402"/>
                  <a:pt x="834186" y="265571"/>
                  <a:pt x="834186" y="265571"/>
                </a:cubicBezTo>
                <a:close/>
                <a:moveTo>
                  <a:pt x="834186" y="265571"/>
                </a:moveTo>
                <a:cubicBezTo>
                  <a:pt x="834186" y="268987"/>
                  <a:pt x="834186" y="268987"/>
                  <a:pt x="835041" y="268987"/>
                </a:cubicBezTo>
                <a:lnTo>
                  <a:pt x="835849" y="269448"/>
                </a:lnTo>
                <a:lnTo>
                  <a:pt x="836750" y="271548"/>
                </a:lnTo>
                <a:lnTo>
                  <a:pt x="836237" y="271719"/>
                </a:lnTo>
                <a:lnTo>
                  <a:pt x="835041" y="271548"/>
                </a:lnTo>
                <a:cubicBezTo>
                  <a:pt x="834186" y="270694"/>
                  <a:pt x="834186" y="268987"/>
                  <a:pt x="834186" y="265571"/>
                </a:cubicBezTo>
                <a:close/>
                <a:moveTo>
                  <a:pt x="834186" y="265571"/>
                </a:moveTo>
                <a:lnTo>
                  <a:pt x="836029" y="267413"/>
                </a:lnTo>
                <a:lnTo>
                  <a:pt x="841376" y="266700"/>
                </a:lnTo>
                <a:lnTo>
                  <a:pt x="841376" y="269875"/>
                </a:lnTo>
                <a:lnTo>
                  <a:pt x="841376" y="272256"/>
                </a:lnTo>
                <a:cubicBezTo>
                  <a:pt x="841376" y="273050"/>
                  <a:pt x="841376" y="273050"/>
                  <a:pt x="841376" y="273050"/>
                </a:cubicBezTo>
                <a:lnTo>
                  <a:pt x="840682" y="272402"/>
                </a:lnTo>
                <a:lnTo>
                  <a:pt x="837605" y="272402"/>
                </a:lnTo>
                <a:lnTo>
                  <a:pt x="835041" y="272402"/>
                </a:lnTo>
                <a:lnTo>
                  <a:pt x="835007" y="272129"/>
                </a:lnTo>
                <a:lnTo>
                  <a:pt x="836237" y="271719"/>
                </a:lnTo>
                <a:lnTo>
                  <a:pt x="840620" y="272344"/>
                </a:lnTo>
                <a:lnTo>
                  <a:pt x="840143" y="271899"/>
                </a:lnTo>
                <a:lnTo>
                  <a:pt x="835849" y="269448"/>
                </a:lnTo>
                <a:close/>
                <a:moveTo>
                  <a:pt x="793161" y="265571"/>
                </a:moveTo>
                <a:cubicBezTo>
                  <a:pt x="793161" y="265571"/>
                  <a:pt x="799998" y="272402"/>
                  <a:pt x="793161" y="272402"/>
                </a:cubicBezTo>
                <a:cubicBezTo>
                  <a:pt x="793161" y="268987"/>
                  <a:pt x="793161" y="268987"/>
                  <a:pt x="793161" y="268987"/>
                </a:cubicBezTo>
                <a:lnTo>
                  <a:pt x="793161" y="266425"/>
                </a:lnTo>
                <a:cubicBezTo>
                  <a:pt x="793161" y="265571"/>
                  <a:pt x="793161" y="265571"/>
                  <a:pt x="793161" y="265571"/>
                </a:cubicBezTo>
                <a:close/>
                <a:moveTo>
                  <a:pt x="321367" y="265571"/>
                </a:moveTo>
                <a:cubicBezTo>
                  <a:pt x="321367" y="265571"/>
                  <a:pt x="319658" y="267279"/>
                  <a:pt x="317948" y="268987"/>
                </a:cubicBezTo>
                <a:lnTo>
                  <a:pt x="316648" y="270285"/>
                </a:lnTo>
                <a:close/>
                <a:moveTo>
                  <a:pt x="307692" y="265571"/>
                </a:moveTo>
                <a:lnTo>
                  <a:pt x="307975" y="265784"/>
                </a:lnTo>
                <a:lnTo>
                  <a:pt x="311111" y="268133"/>
                </a:lnTo>
                <a:cubicBezTo>
                  <a:pt x="312820" y="267279"/>
                  <a:pt x="314529" y="265571"/>
                  <a:pt x="314529" y="265571"/>
                </a:cubicBezTo>
                <a:cubicBezTo>
                  <a:pt x="307692" y="272402"/>
                  <a:pt x="307692" y="272402"/>
                  <a:pt x="307692" y="272402"/>
                </a:cubicBezTo>
                <a:cubicBezTo>
                  <a:pt x="307692" y="272402"/>
                  <a:pt x="307692" y="272402"/>
                  <a:pt x="307692" y="271548"/>
                </a:cubicBezTo>
                <a:lnTo>
                  <a:pt x="307692" y="266700"/>
                </a:lnTo>
                <a:close/>
                <a:moveTo>
                  <a:pt x="829566" y="263910"/>
                </a:moveTo>
                <a:lnTo>
                  <a:pt x="829913" y="264718"/>
                </a:lnTo>
                <a:cubicBezTo>
                  <a:pt x="830768" y="265571"/>
                  <a:pt x="830768" y="265571"/>
                  <a:pt x="827349" y="265571"/>
                </a:cubicBezTo>
                <a:close/>
                <a:moveTo>
                  <a:pt x="830306" y="263356"/>
                </a:moveTo>
                <a:lnTo>
                  <a:pt x="834186" y="265571"/>
                </a:lnTo>
                <a:cubicBezTo>
                  <a:pt x="834186" y="265571"/>
                  <a:pt x="832477" y="265571"/>
                  <a:pt x="830768" y="264718"/>
                </a:cubicBezTo>
                <a:lnTo>
                  <a:pt x="830084" y="263522"/>
                </a:lnTo>
                <a:close/>
                <a:moveTo>
                  <a:pt x="829012" y="262618"/>
                </a:moveTo>
                <a:lnTo>
                  <a:pt x="829835" y="263088"/>
                </a:lnTo>
                <a:lnTo>
                  <a:pt x="830084" y="263522"/>
                </a:lnTo>
                <a:lnTo>
                  <a:pt x="829566" y="263910"/>
                </a:lnTo>
                <a:close/>
                <a:moveTo>
                  <a:pt x="890880" y="261112"/>
                </a:moveTo>
                <a:lnTo>
                  <a:pt x="892176" y="262732"/>
                </a:lnTo>
                <a:lnTo>
                  <a:pt x="894716" y="265907"/>
                </a:lnTo>
                <a:lnTo>
                  <a:pt x="895156" y="265907"/>
                </a:lnTo>
                <a:lnTo>
                  <a:pt x="894491" y="263207"/>
                </a:lnTo>
                <a:close/>
                <a:moveTo>
                  <a:pt x="327931" y="259834"/>
                </a:moveTo>
                <a:lnTo>
                  <a:pt x="327349" y="262156"/>
                </a:lnTo>
                <a:cubicBezTo>
                  <a:pt x="326495" y="263864"/>
                  <a:pt x="324786" y="265571"/>
                  <a:pt x="321367" y="265571"/>
                </a:cubicBezTo>
                <a:close/>
                <a:moveTo>
                  <a:pt x="874713" y="259556"/>
                </a:moveTo>
                <a:cubicBezTo>
                  <a:pt x="874713" y="259556"/>
                  <a:pt x="882651" y="259556"/>
                  <a:pt x="882651" y="266700"/>
                </a:cubicBezTo>
                <a:cubicBezTo>
                  <a:pt x="874713" y="259556"/>
                  <a:pt x="874713" y="259556"/>
                  <a:pt x="874713" y="259556"/>
                </a:cubicBezTo>
                <a:close/>
                <a:moveTo>
                  <a:pt x="756921" y="259556"/>
                </a:moveTo>
                <a:lnTo>
                  <a:pt x="758032" y="259754"/>
                </a:lnTo>
                <a:cubicBezTo>
                  <a:pt x="758826" y="260746"/>
                  <a:pt x="758826" y="262731"/>
                  <a:pt x="758826" y="266700"/>
                </a:cubicBezTo>
                <a:cubicBezTo>
                  <a:pt x="758826" y="262731"/>
                  <a:pt x="757238" y="260746"/>
                  <a:pt x="756445" y="259754"/>
                </a:cubicBezTo>
                <a:close/>
                <a:moveTo>
                  <a:pt x="895351" y="259292"/>
                </a:moveTo>
                <a:cubicBezTo>
                  <a:pt x="901701" y="259292"/>
                  <a:pt x="901701" y="266172"/>
                  <a:pt x="901701" y="266172"/>
                </a:cubicBezTo>
                <a:lnTo>
                  <a:pt x="899392" y="265546"/>
                </a:lnTo>
                <a:close/>
                <a:moveTo>
                  <a:pt x="74872" y="259082"/>
                </a:moveTo>
                <a:lnTo>
                  <a:pt x="74525" y="259430"/>
                </a:lnTo>
                <a:lnTo>
                  <a:pt x="73799" y="260155"/>
                </a:lnTo>
                <a:close/>
                <a:moveTo>
                  <a:pt x="779463" y="258762"/>
                </a:moveTo>
                <a:cubicBezTo>
                  <a:pt x="783035" y="258762"/>
                  <a:pt x="784821" y="260548"/>
                  <a:pt x="785714" y="262334"/>
                </a:cubicBezTo>
                <a:lnTo>
                  <a:pt x="786323" y="264770"/>
                </a:lnTo>
                <a:lnTo>
                  <a:pt x="786323" y="264718"/>
                </a:lnTo>
                <a:lnTo>
                  <a:pt x="786323" y="262156"/>
                </a:lnTo>
                <a:lnTo>
                  <a:pt x="786607" y="262298"/>
                </a:lnTo>
                <a:lnTo>
                  <a:pt x="793161" y="265571"/>
                </a:lnTo>
                <a:cubicBezTo>
                  <a:pt x="793161" y="265571"/>
                  <a:pt x="793161" y="265571"/>
                  <a:pt x="792306" y="265571"/>
                </a:cubicBezTo>
                <a:lnTo>
                  <a:pt x="789742" y="265571"/>
                </a:lnTo>
                <a:lnTo>
                  <a:pt x="787178" y="265571"/>
                </a:lnTo>
                <a:lnTo>
                  <a:pt x="786607" y="265571"/>
                </a:lnTo>
                <a:lnTo>
                  <a:pt x="786523" y="265571"/>
                </a:lnTo>
                <a:lnTo>
                  <a:pt x="786607" y="265906"/>
                </a:lnTo>
                <a:cubicBezTo>
                  <a:pt x="786607" y="265906"/>
                  <a:pt x="779463" y="265906"/>
                  <a:pt x="779463" y="258762"/>
                </a:cubicBezTo>
                <a:close/>
                <a:moveTo>
                  <a:pt x="758826" y="258762"/>
                </a:moveTo>
                <a:cubicBezTo>
                  <a:pt x="762398" y="262334"/>
                  <a:pt x="764184" y="264120"/>
                  <a:pt x="765077" y="265013"/>
                </a:cubicBezTo>
                <a:lnTo>
                  <a:pt x="765176" y="265112"/>
                </a:lnTo>
                <a:lnTo>
                  <a:pt x="765176" y="262731"/>
                </a:lnTo>
                <a:cubicBezTo>
                  <a:pt x="765176" y="262731"/>
                  <a:pt x="765176" y="262731"/>
                  <a:pt x="765176" y="258762"/>
                </a:cubicBezTo>
                <a:cubicBezTo>
                  <a:pt x="765176" y="258762"/>
                  <a:pt x="765176" y="258762"/>
                  <a:pt x="773114" y="266700"/>
                </a:cubicBezTo>
                <a:lnTo>
                  <a:pt x="773113" y="266700"/>
                </a:lnTo>
                <a:lnTo>
                  <a:pt x="772320" y="266700"/>
                </a:lnTo>
                <a:lnTo>
                  <a:pt x="770177" y="271145"/>
                </a:lnTo>
                <a:lnTo>
                  <a:pt x="768491" y="271787"/>
                </a:lnTo>
                <a:lnTo>
                  <a:pt x="768649" y="272157"/>
                </a:lnTo>
                <a:cubicBezTo>
                  <a:pt x="769542" y="273050"/>
                  <a:pt x="769542" y="273050"/>
                  <a:pt x="765970" y="273050"/>
                </a:cubicBezTo>
                <a:lnTo>
                  <a:pt x="765970" y="272748"/>
                </a:lnTo>
                <a:lnTo>
                  <a:pt x="765176" y="273050"/>
                </a:lnTo>
                <a:lnTo>
                  <a:pt x="765970" y="272109"/>
                </a:lnTo>
                <a:lnTo>
                  <a:pt x="765970" y="269478"/>
                </a:lnTo>
                <a:lnTo>
                  <a:pt x="765970" y="267641"/>
                </a:lnTo>
                <a:lnTo>
                  <a:pt x="765176" y="266700"/>
                </a:lnTo>
                <a:lnTo>
                  <a:pt x="765176" y="266501"/>
                </a:lnTo>
                <a:lnTo>
                  <a:pt x="762398" y="268585"/>
                </a:lnTo>
                <a:cubicBezTo>
                  <a:pt x="762398" y="269478"/>
                  <a:pt x="762398" y="269478"/>
                  <a:pt x="758826" y="265906"/>
                </a:cubicBezTo>
                <a:cubicBezTo>
                  <a:pt x="762398" y="265906"/>
                  <a:pt x="762398" y="265906"/>
                  <a:pt x="762398" y="265906"/>
                </a:cubicBezTo>
                <a:lnTo>
                  <a:pt x="765176" y="265906"/>
                </a:lnTo>
                <a:lnTo>
                  <a:pt x="765176" y="265793"/>
                </a:lnTo>
                <a:lnTo>
                  <a:pt x="759719" y="265013"/>
                </a:lnTo>
                <a:cubicBezTo>
                  <a:pt x="758826" y="264120"/>
                  <a:pt x="758826" y="262334"/>
                  <a:pt x="758826" y="258762"/>
                </a:cubicBezTo>
                <a:close/>
                <a:moveTo>
                  <a:pt x="752476" y="258762"/>
                </a:moveTo>
                <a:lnTo>
                  <a:pt x="753270" y="258762"/>
                </a:lnTo>
                <a:lnTo>
                  <a:pt x="755651" y="258762"/>
                </a:lnTo>
                <a:cubicBezTo>
                  <a:pt x="757238" y="258762"/>
                  <a:pt x="758826" y="258762"/>
                  <a:pt x="758826" y="258762"/>
                </a:cubicBezTo>
                <a:lnTo>
                  <a:pt x="756921" y="259556"/>
                </a:lnTo>
                <a:close/>
                <a:moveTo>
                  <a:pt x="834186" y="258741"/>
                </a:moveTo>
                <a:cubicBezTo>
                  <a:pt x="834186" y="258741"/>
                  <a:pt x="834186" y="265571"/>
                  <a:pt x="841024" y="265571"/>
                </a:cubicBezTo>
                <a:cubicBezTo>
                  <a:pt x="834186" y="265571"/>
                  <a:pt x="834186" y="265571"/>
                  <a:pt x="834186" y="258741"/>
                </a:cubicBezTo>
                <a:close/>
                <a:moveTo>
                  <a:pt x="834186" y="258741"/>
                </a:moveTo>
                <a:cubicBezTo>
                  <a:pt x="834186" y="258741"/>
                  <a:pt x="841024" y="265571"/>
                  <a:pt x="841024" y="265571"/>
                </a:cubicBezTo>
                <a:cubicBezTo>
                  <a:pt x="834186" y="258741"/>
                  <a:pt x="834186" y="258741"/>
                  <a:pt x="834186" y="258741"/>
                </a:cubicBezTo>
                <a:close/>
                <a:moveTo>
                  <a:pt x="827349" y="258741"/>
                </a:moveTo>
                <a:lnTo>
                  <a:pt x="829012" y="262618"/>
                </a:lnTo>
                <a:lnTo>
                  <a:pt x="828204" y="262156"/>
                </a:lnTo>
                <a:cubicBezTo>
                  <a:pt x="827349" y="260449"/>
                  <a:pt x="827349" y="258741"/>
                  <a:pt x="827349" y="258741"/>
                </a:cubicBezTo>
                <a:close/>
                <a:moveTo>
                  <a:pt x="824862" y="258741"/>
                </a:moveTo>
                <a:lnTo>
                  <a:pt x="825639" y="258741"/>
                </a:lnTo>
                <a:lnTo>
                  <a:pt x="827349" y="258741"/>
                </a:lnTo>
                <a:lnTo>
                  <a:pt x="827349" y="259595"/>
                </a:lnTo>
                <a:lnTo>
                  <a:pt x="827349" y="262156"/>
                </a:lnTo>
                <a:lnTo>
                  <a:pt x="827349" y="264718"/>
                </a:lnTo>
                <a:lnTo>
                  <a:pt x="827349" y="265571"/>
                </a:lnTo>
                <a:close/>
                <a:moveTo>
                  <a:pt x="786323" y="258741"/>
                </a:moveTo>
                <a:lnTo>
                  <a:pt x="786607" y="259025"/>
                </a:lnTo>
                <a:lnTo>
                  <a:pt x="787178" y="259595"/>
                </a:lnTo>
                <a:lnTo>
                  <a:pt x="788439" y="260855"/>
                </a:lnTo>
                <a:lnTo>
                  <a:pt x="793161" y="265571"/>
                </a:lnTo>
                <a:cubicBezTo>
                  <a:pt x="789742" y="265571"/>
                  <a:pt x="788032" y="263864"/>
                  <a:pt x="787178" y="262156"/>
                </a:cubicBezTo>
                <a:lnTo>
                  <a:pt x="786607" y="259876"/>
                </a:lnTo>
                <a:close/>
                <a:moveTo>
                  <a:pt x="779486" y="258741"/>
                </a:moveTo>
                <a:cubicBezTo>
                  <a:pt x="786323" y="258741"/>
                  <a:pt x="786323" y="258741"/>
                  <a:pt x="786323" y="258741"/>
                </a:cubicBezTo>
                <a:lnTo>
                  <a:pt x="786323" y="262156"/>
                </a:lnTo>
                <a:lnTo>
                  <a:pt x="785813" y="261901"/>
                </a:lnTo>
                <a:lnTo>
                  <a:pt x="781117" y="259556"/>
                </a:lnTo>
                <a:close/>
                <a:moveTo>
                  <a:pt x="287179" y="258741"/>
                </a:moveTo>
                <a:cubicBezTo>
                  <a:pt x="287179" y="265571"/>
                  <a:pt x="287179" y="265571"/>
                  <a:pt x="287179" y="265571"/>
                </a:cubicBezTo>
                <a:cubicBezTo>
                  <a:pt x="287179" y="265571"/>
                  <a:pt x="287179" y="265571"/>
                  <a:pt x="286324" y="265571"/>
                </a:cubicBezTo>
                <a:lnTo>
                  <a:pt x="282905" y="265571"/>
                </a:lnTo>
                <a:cubicBezTo>
                  <a:pt x="282051" y="265571"/>
                  <a:pt x="280341" y="265571"/>
                  <a:pt x="280341" y="265571"/>
                </a:cubicBezTo>
                <a:cubicBezTo>
                  <a:pt x="287179" y="258741"/>
                  <a:pt x="287179" y="258741"/>
                  <a:pt x="287179" y="258741"/>
                </a:cubicBezTo>
                <a:close/>
                <a:moveTo>
                  <a:pt x="75214" y="258741"/>
                </a:moveTo>
                <a:lnTo>
                  <a:pt x="74872" y="259082"/>
                </a:lnTo>
                <a:lnTo>
                  <a:pt x="75213" y="258742"/>
                </a:lnTo>
                <a:close/>
                <a:moveTo>
                  <a:pt x="821332" y="257648"/>
                </a:moveTo>
                <a:lnTo>
                  <a:pt x="821366" y="257887"/>
                </a:lnTo>
                <a:lnTo>
                  <a:pt x="824726" y="258367"/>
                </a:lnTo>
                <a:lnTo>
                  <a:pt x="824862" y="258741"/>
                </a:lnTo>
                <a:lnTo>
                  <a:pt x="824785" y="258741"/>
                </a:lnTo>
                <a:lnTo>
                  <a:pt x="823930" y="258741"/>
                </a:lnTo>
                <a:cubicBezTo>
                  <a:pt x="822220" y="258741"/>
                  <a:pt x="820511" y="258741"/>
                  <a:pt x="820511" y="258741"/>
                </a:cubicBezTo>
                <a:close/>
                <a:moveTo>
                  <a:pt x="776288" y="256877"/>
                </a:moveTo>
                <a:lnTo>
                  <a:pt x="779147" y="259289"/>
                </a:lnTo>
                <a:lnTo>
                  <a:pt x="779463" y="258762"/>
                </a:lnTo>
                <a:lnTo>
                  <a:pt x="779463" y="259556"/>
                </a:lnTo>
                <a:lnTo>
                  <a:pt x="779463" y="259754"/>
                </a:lnTo>
                <a:cubicBezTo>
                  <a:pt x="779463" y="260746"/>
                  <a:pt x="779463" y="262731"/>
                  <a:pt x="779463" y="266700"/>
                </a:cubicBezTo>
                <a:cubicBezTo>
                  <a:pt x="776288" y="262731"/>
                  <a:pt x="776288" y="262731"/>
                  <a:pt x="777082" y="262731"/>
                </a:cubicBezTo>
                <a:lnTo>
                  <a:pt x="778987" y="259556"/>
                </a:lnTo>
                <a:lnTo>
                  <a:pt x="778669" y="259556"/>
                </a:lnTo>
                <a:lnTo>
                  <a:pt x="776288" y="259556"/>
                </a:lnTo>
                <a:lnTo>
                  <a:pt x="774701" y="259556"/>
                </a:lnTo>
                <a:cubicBezTo>
                  <a:pt x="774701" y="259994"/>
                  <a:pt x="774345" y="260350"/>
                  <a:pt x="773907" y="260350"/>
                </a:cubicBezTo>
                <a:cubicBezTo>
                  <a:pt x="773469" y="260350"/>
                  <a:pt x="773113" y="259994"/>
                  <a:pt x="773113" y="259556"/>
                </a:cubicBezTo>
                <a:cubicBezTo>
                  <a:pt x="773113" y="259117"/>
                  <a:pt x="773469" y="258762"/>
                  <a:pt x="773907" y="258762"/>
                </a:cubicBezTo>
                <a:lnTo>
                  <a:pt x="773974" y="258829"/>
                </a:lnTo>
                <a:close/>
                <a:moveTo>
                  <a:pt x="836673" y="256257"/>
                </a:moveTo>
                <a:lnTo>
                  <a:pt x="841024" y="258741"/>
                </a:lnTo>
                <a:cubicBezTo>
                  <a:pt x="841024" y="258741"/>
                  <a:pt x="839315" y="258741"/>
                  <a:pt x="837605" y="257887"/>
                </a:cubicBezTo>
                <a:close/>
                <a:moveTo>
                  <a:pt x="74282" y="255015"/>
                </a:moveTo>
                <a:lnTo>
                  <a:pt x="73932" y="256180"/>
                </a:lnTo>
                <a:lnTo>
                  <a:pt x="73504" y="255326"/>
                </a:lnTo>
                <a:close/>
                <a:moveTo>
                  <a:pt x="822562" y="253960"/>
                </a:moveTo>
                <a:lnTo>
                  <a:pt x="823930" y="255326"/>
                </a:lnTo>
                <a:cubicBezTo>
                  <a:pt x="825639" y="257033"/>
                  <a:pt x="827349" y="258741"/>
                  <a:pt x="827349" y="258741"/>
                </a:cubicBezTo>
                <a:lnTo>
                  <a:pt x="824726" y="258367"/>
                </a:lnTo>
                <a:lnTo>
                  <a:pt x="823930" y="256180"/>
                </a:lnTo>
                <a:lnTo>
                  <a:pt x="822257" y="254091"/>
                </a:lnTo>
                <a:close/>
                <a:moveTo>
                  <a:pt x="64844" y="252901"/>
                </a:moveTo>
                <a:lnTo>
                  <a:pt x="61913" y="258763"/>
                </a:lnTo>
                <a:cubicBezTo>
                  <a:pt x="61913" y="255588"/>
                  <a:pt x="61913" y="254000"/>
                  <a:pt x="62707" y="253207"/>
                </a:cubicBezTo>
                <a:close/>
                <a:moveTo>
                  <a:pt x="301543" y="252679"/>
                </a:moveTo>
                <a:lnTo>
                  <a:pt x="300854" y="252764"/>
                </a:lnTo>
                <a:lnTo>
                  <a:pt x="294328" y="258470"/>
                </a:lnTo>
                <a:lnTo>
                  <a:pt x="300634" y="255587"/>
                </a:lnTo>
                <a:close/>
                <a:moveTo>
                  <a:pt x="74443" y="252461"/>
                </a:moveTo>
                <a:lnTo>
                  <a:pt x="71438" y="253306"/>
                </a:lnTo>
                <a:lnTo>
                  <a:pt x="70427" y="255297"/>
                </a:lnTo>
                <a:lnTo>
                  <a:pt x="70441" y="255316"/>
                </a:lnTo>
                <a:close/>
                <a:moveTo>
                  <a:pt x="68263" y="252415"/>
                </a:moveTo>
                <a:lnTo>
                  <a:pt x="68261" y="252419"/>
                </a:lnTo>
                <a:lnTo>
                  <a:pt x="68262" y="252415"/>
                </a:lnTo>
                <a:close/>
                <a:moveTo>
                  <a:pt x="68263" y="252413"/>
                </a:moveTo>
                <a:lnTo>
                  <a:pt x="68263" y="252414"/>
                </a:lnTo>
                <a:lnTo>
                  <a:pt x="68263" y="252414"/>
                </a:lnTo>
                <a:lnTo>
                  <a:pt x="68262" y="252415"/>
                </a:lnTo>
                <a:lnTo>
                  <a:pt x="68257" y="252427"/>
                </a:lnTo>
                <a:lnTo>
                  <a:pt x="65088" y="258663"/>
                </a:lnTo>
                <a:cubicBezTo>
                  <a:pt x="63501" y="259556"/>
                  <a:pt x="61913" y="259556"/>
                  <a:pt x="61913" y="259556"/>
                </a:cubicBezTo>
                <a:cubicBezTo>
                  <a:pt x="61913" y="259556"/>
                  <a:pt x="63501" y="257770"/>
                  <a:pt x="65088" y="255984"/>
                </a:cubicBezTo>
                <a:lnTo>
                  <a:pt x="65580" y="255431"/>
                </a:lnTo>
                <a:close/>
                <a:moveTo>
                  <a:pt x="724694" y="252413"/>
                </a:moveTo>
                <a:cubicBezTo>
                  <a:pt x="724694" y="252413"/>
                  <a:pt x="731838" y="252413"/>
                  <a:pt x="731838" y="252413"/>
                </a:cubicBezTo>
                <a:cubicBezTo>
                  <a:pt x="731838" y="258763"/>
                  <a:pt x="731838" y="258763"/>
                  <a:pt x="731838" y="258763"/>
                </a:cubicBezTo>
                <a:cubicBezTo>
                  <a:pt x="731838" y="258763"/>
                  <a:pt x="731838" y="252413"/>
                  <a:pt x="724694" y="252413"/>
                </a:cubicBezTo>
                <a:close/>
                <a:moveTo>
                  <a:pt x="341313" y="252413"/>
                </a:moveTo>
                <a:cubicBezTo>
                  <a:pt x="341313" y="258763"/>
                  <a:pt x="341313" y="258763"/>
                  <a:pt x="341313" y="258763"/>
                </a:cubicBezTo>
                <a:cubicBezTo>
                  <a:pt x="341313" y="258763"/>
                  <a:pt x="341313" y="258763"/>
                  <a:pt x="340519" y="258763"/>
                </a:cubicBezTo>
                <a:lnTo>
                  <a:pt x="337344" y="258763"/>
                </a:lnTo>
                <a:lnTo>
                  <a:pt x="336551" y="258763"/>
                </a:lnTo>
                <a:lnTo>
                  <a:pt x="334963" y="258763"/>
                </a:lnTo>
                <a:lnTo>
                  <a:pt x="334977" y="258749"/>
                </a:lnTo>
                <a:lnTo>
                  <a:pt x="328204" y="259595"/>
                </a:lnTo>
                <a:lnTo>
                  <a:pt x="328204" y="259595"/>
                </a:lnTo>
                <a:lnTo>
                  <a:pt x="327931" y="259834"/>
                </a:lnTo>
                <a:lnTo>
                  <a:pt x="328204" y="258741"/>
                </a:lnTo>
                <a:cubicBezTo>
                  <a:pt x="331623" y="258741"/>
                  <a:pt x="333333" y="258741"/>
                  <a:pt x="334187" y="258741"/>
                </a:cubicBezTo>
                <a:lnTo>
                  <a:pt x="334985" y="258741"/>
                </a:lnTo>
                <a:lnTo>
                  <a:pt x="338138" y="255588"/>
                </a:lnTo>
                <a:cubicBezTo>
                  <a:pt x="339726" y="254000"/>
                  <a:pt x="341313" y="252413"/>
                  <a:pt x="341313" y="252413"/>
                </a:cubicBezTo>
                <a:close/>
                <a:moveTo>
                  <a:pt x="751682" y="252412"/>
                </a:moveTo>
                <a:cubicBezTo>
                  <a:pt x="751682" y="252412"/>
                  <a:pt x="758826" y="258762"/>
                  <a:pt x="751682" y="258762"/>
                </a:cubicBezTo>
                <a:cubicBezTo>
                  <a:pt x="751682" y="258762"/>
                  <a:pt x="744538" y="252412"/>
                  <a:pt x="751682" y="252412"/>
                </a:cubicBezTo>
                <a:close/>
                <a:moveTo>
                  <a:pt x="361950" y="252412"/>
                </a:moveTo>
                <a:cubicBezTo>
                  <a:pt x="365919" y="252412"/>
                  <a:pt x="365919" y="252412"/>
                  <a:pt x="364927" y="252412"/>
                </a:cubicBezTo>
                <a:lnTo>
                  <a:pt x="365919" y="252412"/>
                </a:lnTo>
                <a:cubicBezTo>
                  <a:pt x="367904" y="252412"/>
                  <a:pt x="369888" y="252412"/>
                  <a:pt x="369888" y="252412"/>
                </a:cubicBezTo>
                <a:cubicBezTo>
                  <a:pt x="361950" y="258762"/>
                  <a:pt x="361950" y="252412"/>
                  <a:pt x="361950" y="258762"/>
                </a:cubicBezTo>
                <a:cubicBezTo>
                  <a:pt x="361950" y="258762"/>
                  <a:pt x="361950" y="258762"/>
                  <a:pt x="361950" y="257968"/>
                </a:cubicBezTo>
                <a:lnTo>
                  <a:pt x="361950" y="254793"/>
                </a:lnTo>
                <a:cubicBezTo>
                  <a:pt x="361950" y="253999"/>
                  <a:pt x="361950" y="252412"/>
                  <a:pt x="361950" y="252412"/>
                </a:cubicBezTo>
                <a:close/>
                <a:moveTo>
                  <a:pt x="834231" y="252090"/>
                </a:moveTo>
                <a:lnTo>
                  <a:pt x="834231" y="252225"/>
                </a:lnTo>
                <a:lnTo>
                  <a:pt x="834258" y="252412"/>
                </a:lnTo>
                <a:lnTo>
                  <a:pt x="834311" y="252412"/>
                </a:lnTo>
                <a:close/>
                <a:moveTo>
                  <a:pt x="820511" y="251911"/>
                </a:moveTo>
                <a:cubicBezTo>
                  <a:pt x="820511" y="255326"/>
                  <a:pt x="820511" y="255326"/>
                  <a:pt x="821366" y="254472"/>
                </a:cubicBezTo>
                <a:lnTo>
                  <a:pt x="822174" y="254126"/>
                </a:lnTo>
                <a:lnTo>
                  <a:pt x="823075" y="255326"/>
                </a:lnTo>
                <a:lnTo>
                  <a:pt x="821332" y="257648"/>
                </a:lnTo>
                <a:close/>
                <a:moveTo>
                  <a:pt x="820511" y="251911"/>
                </a:moveTo>
                <a:lnTo>
                  <a:pt x="822257" y="254091"/>
                </a:lnTo>
                <a:lnTo>
                  <a:pt x="822174" y="254126"/>
                </a:lnTo>
                <a:close/>
                <a:moveTo>
                  <a:pt x="820511" y="251911"/>
                </a:moveTo>
                <a:lnTo>
                  <a:pt x="823442" y="253583"/>
                </a:lnTo>
                <a:lnTo>
                  <a:pt x="822562" y="253960"/>
                </a:lnTo>
                <a:close/>
                <a:moveTo>
                  <a:pt x="779486" y="251911"/>
                </a:moveTo>
                <a:cubicBezTo>
                  <a:pt x="779486" y="251911"/>
                  <a:pt x="786323" y="251911"/>
                  <a:pt x="786323" y="258741"/>
                </a:cubicBezTo>
                <a:cubicBezTo>
                  <a:pt x="779486" y="251911"/>
                  <a:pt x="779486" y="251911"/>
                  <a:pt x="779486" y="251911"/>
                </a:cubicBezTo>
                <a:close/>
                <a:moveTo>
                  <a:pt x="307692" y="251911"/>
                </a:moveTo>
                <a:cubicBezTo>
                  <a:pt x="307692" y="251911"/>
                  <a:pt x="307692" y="253618"/>
                  <a:pt x="306837" y="255326"/>
                </a:cubicBezTo>
                <a:lnTo>
                  <a:pt x="305205" y="256257"/>
                </a:lnTo>
                <a:close/>
                <a:moveTo>
                  <a:pt x="759619" y="251884"/>
                </a:moveTo>
                <a:lnTo>
                  <a:pt x="762000" y="251884"/>
                </a:lnTo>
                <a:cubicBezTo>
                  <a:pt x="763587" y="251884"/>
                  <a:pt x="765175" y="251884"/>
                  <a:pt x="765175" y="251884"/>
                </a:cubicBezTo>
                <a:cubicBezTo>
                  <a:pt x="765175" y="251884"/>
                  <a:pt x="765175" y="251884"/>
                  <a:pt x="765175" y="252744"/>
                </a:cubicBezTo>
                <a:lnTo>
                  <a:pt x="765175" y="258762"/>
                </a:lnTo>
                <a:lnTo>
                  <a:pt x="765175" y="258763"/>
                </a:lnTo>
                <a:lnTo>
                  <a:pt x="765174" y="258762"/>
                </a:lnTo>
                <a:lnTo>
                  <a:pt x="765174" y="258762"/>
                </a:lnTo>
                <a:lnTo>
                  <a:pt x="759619" y="257968"/>
                </a:lnTo>
                <a:cubicBezTo>
                  <a:pt x="758825" y="257174"/>
                  <a:pt x="758825" y="255587"/>
                  <a:pt x="758825" y="252412"/>
                </a:cubicBezTo>
                <a:lnTo>
                  <a:pt x="758826" y="252412"/>
                </a:lnTo>
                <a:lnTo>
                  <a:pt x="760355" y="252794"/>
                </a:lnTo>
                <a:close/>
                <a:moveTo>
                  <a:pt x="881310" y="251817"/>
                </a:moveTo>
                <a:lnTo>
                  <a:pt x="881592" y="251942"/>
                </a:lnTo>
                <a:lnTo>
                  <a:pt x="881592" y="251886"/>
                </a:lnTo>
                <a:close/>
                <a:moveTo>
                  <a:pt x="887419" y="251661"/>
                </a:moveTo>
                <a:lnTo>
                  <a:pt x="887571" y="251816"/>
                </a:lnTo>
                <a:lnTo>
                  <a:pt x="887651" y="251827"/>
                </a:lnTo>
                <a:close/>
                <a:moveTo>
                  <a:pt x="65954" y="250681"/>
                </a:moveTo>
                <a:lnTo>
                  <a:pt x="68263" y="252413"/>
                </a:lnTo>
                <a:lnTo>
                  <a:pt x="68263" y="252413"/>
                </a:lnTo>
                <a:lnTo>
                  <a:pt x="68263" y="252413"/>
                </a:lnTo>
                <a:lnTo>
                  <a:pt x="64844" y="252901"/>
                </a:lnTo>
                <a:lnTo>
                  <a:pt x="65088" y="252413"/>
                </a:lnTo>
                <a:close/>
                <a:moveTo>
                  <a:pt x="65088" y="250032"/>
                </a:moveTo>
                <a:lnTo>
                  <a:pt x="65517" y="250353"/>
                </a:lnTo>
                <a:lnTo>
                  <a:pt x="61913" y="252413"/>
                </a:lnTo>
                <a:cubicBezTo>
                  <a:pt x="61913" y="252413"/>
                  <a:pt x="63501" y="250825"/>
                  <a:pt x="65088" y="250032"/>
                </a:cubicBezTo>
                <a:close/>
                <a:moveTo>
                  <a:pt x="66358" y="249873"/>
                </a:moveTo>
                <a:lnTo>
                  <a:pt x="65954" y="250681"/>
                </a:lnTo>
                <a:lnTo>
                  <a:pt x="65517" y="250353"/>
                </a:lnTo>
                <a:close/>
                <a:moveTo>
                  <a:pt x="892599" y="249661"/>
                </a:moveTo>
                <a:lnTo>
                  <a:pt x="895351" y="252413"/>
                </a:lnTo>
                <a:lnTo>
                  <a:pt x="891647" y="250296"/>
                </a:lnTo>
                <a:close/>
                <a:moveTo>
                  <a:pt x="868760" y="247651"/>
                </a:moveTo>
                <a:lnTo>
                  <a:pt x="869157" y="249237"/>
                </a:lnTo>
                <a:lnTo>
                  <a:pt x="871109" y="250352"/>
                </a:lnTo>
                <a:lnTo>
                  <a:pt x="871538" y="250031"/>
                </a:lnTo>
                <a:lnTo>
                  <a:pt x="874331" y="252125"/>
                </a:lnTo>
                <a:lnTo>
                  <a:pt x="869926" y="247651"/>
                </a:lnTo>
                <a:close/>
                <a:moveTo>
                  <a:pt x="77675" y="247472"/>
                </a:moveTo>
                <a:lnTo>
                  <a:pt x="75298" y="250999"/>
                </a:lnTo>
                <a:lnTo>
                  <a:pt x="75506" y="248642"/>
                </a:lnTo>
                <a:close/>
                <a:moveTo>
                  <a:pt x="74613" y="246063"/>
                </a:moveTo>
                <a:lnTo>
                  <a:pt x="72861" y="246501"/>
                </a:lnTo>
                <a:lnTo>
                  <a:pt x="68264" y="252412"/>
                </a:lnTo>
                <a:lnTo>
                  <a:pt x="73819" y="249237"/>
                </a:lnTo>
                <a:close/>
                <a:moveTo>
                  <a:pt x="841376" y="246063"/>
                </a:moveTo>
                <a:cubicBezTo>
                  <a:pt x="841376" y="246063"/>
                  <a:pt x="841376" y="246063"/>
                  <a:pt x="841376" y="246857"/>
                </a:cubicBezTo>
                <a:lnTo>
                  <a:pt x="841376" y="252412"/>
                </a:lnTo>
                <a:lnTo>
                  <a:pt x="841376" y="252413"/>
                </a:lnTo>
                <a:lnTo>
                  <a:pt x="841375" y="252412"/>
                </a:lnTo>
                <a:lnTo>
                  <a:pt x="838399" y="249238"/>
                </a:lnTo>
                <a:cubicBezTo>
                  <a:pt x="837407" y="247650"/>
                  <a:pt x="837407" y="246063"/>
                  <a:pt x="841376" y="246063"/>
                </a:cubicBezTo>
                <a:close/>
                <a:moveTo>
                  <a:pt x="717550" y="246063"/>
                </a:moveTo>
                <a:cubicBezTo>
                  <a:pt x="724694" y="246063"/>
                  <a:pt x="724694" y="252413"/>
                  <a:pt x="724694" y="252413"/>
                </a:cubicBezTo>
                <a:cubicBezTo>
                  <a:pt x="724694" y="252413"/>
                  <a:pt x="717550" y="246063"/>
                  <a:pt x="717550" y="246063"/>
                </a:cubicBezTo>
                <a:close/>
                <a:moveTo>
                  <a:pt x="68263" y="246063"/>
                </a:moveTo>
                <a:cubicBezTo>
                  <a:pt x="68263" y="249238"/>
                  <a:pt x="68263" y="249238"/>
                  <a:pt x="67469" y="249238"/>
                </a:cubicBezTo>
                <a:lnTo>
                  <a:pt x="66358" y="249873"/>
                </a:lnTo>
                <a:close/>
                <a:moveTo>
                  <a:pt x="731838" y="246062"/>
                </a:moveTo>
                <a:cubicBezTo>
                  <a:pt x="731838" y="252412"/>
                  <a:pt x="738188" y="252412"/>
                  <a:pt x="731838" y="252412"/>
                </a:cubicBezTo>
                <a:cubicBezTo>
                  <a:pt x="731838" y="252412"/>
                  <a:pt x="731838" y="246062"/>
                  <a:pt x="731838" y="246062"/>
                </a:cubicBezTo>
                <a:close/>
                <a:moveTo>
                  <a:pt x="888472" y="245534"/>
                </a:moveTo>
                <a:cubicBezTo>
                  <a:pt x="891911" y="245534"/>
                  <a:pt x="893631" y="247253"/>
                  <a:pt x="893631" y="248973"/>
                </a:cubicBezTo>
                <a:lnTo>
                  <a:pt x="892599" y="249661"/>
                </a:lnTo>
                <a:lnTo>
                  <a:pt x="891911" y="248973"/>
                </a:lnTo>
                <a:cubicBezTo>
                  <a:pt x="890192" y="247253"/>
                  <a:pt x="888472" y="245534"/>
                  <a:pt x="888472" y="245534"/>
                </a:cubicBezTo>
                <a:close/>
                <a:moveTo>
                  <a:pt x="334306" y="245375"/>
                </a:moveTo>
                <a:lnTo>
                  <a:pt x="329407" y="246162"/>
                </a:lnTo>
                <a:lnTo>
                  <a:pt x="329250" y="247395"/>
                </a:lnTo>
                <a:close/>
                <a:moveTo>
                  <a:pt x="806836" y="245080"/>
                </a:moveTo>
                <a:lnTo>
                  <a:pt x="806836" y="245934"/>
                </a:lnTo>
                <a:lnTo>
                  <a:pt x="806836" y="248495"/>
                </a:lnTo>
                <a:lnTo>
                  <a:pt x="806836" y="251911"/>
                </a:lnTo>
                <a:cubicBezTo>
                  <a:pt x="810255" y="255326"/>
                  <a:pt x="811964" y="255326"/>
                  <a:pt x="812819" y="254472"/>
                </a:cubicBezTo>
                <a:lnTo>
                  <a:pt x="813330" y="252942"/>
                </a:lnTo>
                <a:lnTo>
                  <a:pt x="813330" y="252941"/>
                </a:lnTo>
                <a:lnTo>
                  <a:pt x="812423" y="251732"/>
                </a:lnTo>
                <a:lnTo>
                  <a:pt x="807691" y="251057"/>
                </a:lnTo>
                <a:cubicBezTo>
                  <a:pt x="806836" y="250203"/>
                  <a:pt x="806836" y="248495"/>
                  <a:pt x="806836" y="245080"/>
                </a:cubicBezTo>
                <a:lnTo>
                  <a:pt x="808887" y="247129"/>
                </a:lnTo>
                <a:lnTo>
                  <a:pt x="810317" y="248558"/>
                </a:lnTo>
                <a:lnTo>
                  <a:pt x="810970" y="249209"/>
                </a:lnTo>
                <a:lnTo>
                  <a:pt x="810970" y="249209"/>
                </a:lnTo>
                <a:lnTo>
                  <a:pt x="810317" y="248558"/>
                </a:lnTo>
                <a:lnTo>
                  <a:pt x="810255" y="248495"/>
                </a:lnTo>
                <a:lnTo>
                  <a:pt x="808887" y="247129"/>
                </a:lnTo>
                <a:lnTo>
                  <a:pt x="807691" y="245934"/>
                </a:lnTo>
                <a:cubicBezTo>
                  <a:pt x="806836" y="245080"/>
                  <a:pt x="806836" y="245080"/>
                  <a:pt x="806836" y="245080"/>
                </a:cubicBezTo>
                <a:lnTo>
                  <a:pt x="811187" y="247564"/>
                </a:lnTo>
                <a:lnTo>
                  <a:pt x="811627" y="248333"/>
                </a:lnTo>
                <a:lnTo>
                  <a:pt x="811899" y="247970"/>
                </a:lnTo>
                <a:lnTo>
                  <a:pt x="811187" y="247564"/>
                </a:lnTo>
                <a:lnTo>
                  <a:pt x="810255" y="245934"/>
                </a:lnTo>
                <a:cubicBezTo>
                  <a:pt x="808545" y="245080"/>
                  <a:pt x="806836" y="245080"/>
                  <a:pt x="806836" y="245080"/>
                </a:cubicBezTo>
                <a:close/>
                <a:moveTo>
                  <a:pt x="758825" y="245004"/>
                </a:moveTo>
                <a:cubicBezTo>
                  <a:pt x="758825" y="245004"/>
                  <a:pt x="758825" y="245004"/>
                  <a:pt x="765175" y="251884"/>
                </a:cubicBezTo>
                <a:cubicBezTo>
                  <a:pt x="762000" y="248444"/>
                  <a:pt x="760413" y="246724"/>
                  <a:pt x="759619" y="246724"/>
                </a:cubicBezTo>
                <a:lnTo>
                  <a:pt x="759279" y="248935"/>
                </a:lnTo>
                <a:close/>
                <a:moveTo>
                  <a:pt x="833438" y="244652"/>
                </a:moveTo>
                <a:lnTo>
                  <a:pt x="833438" y="244973"/>
                </a:lnTo>
                <a:lnTo>
                  <a:pt x="833823" y="245028"/>
                </a:lnTo>
                <a:close/>
                <a:moveTo>
                  <a:pt x="345859" y="243176"/>
                </a:moveTo>
                <a:lnTo>
                  <a:pt x="344885" y="245071"/>
                </a:lnTo>
                <a:cubicBezTo>
                  <a:pt x="343099" y="246063"/>
                  <a:pt x="341313" y="246063"/>
                  <a:pt x="341313" y="246063"/>
                </a:cubicBezTo>
                <a:close/>
                <a:moveTo>
                  <a:pt x="838414" y="243100"/>
                </a:moveTo>
                <a:lnTo>
                  <a:pt x="840740" y="245427"/>
                </a:lnTo>
                <a:lnTo>
                  <a:pt x="840384" y="245071"/>
                </a:lnTo>
                <a:close/>
                <a:moveTo>
                  <a:pt x="74415" y="239911"/>
                </a:moveTo>
                <a:lnTo>
                  <a:pt x="68263" y="246063"/>
                </a:lnTo>
                <a:cubicBezTo>
                  <a:pt x="68263" y="246063"/>
                  <a:pt x="70049" y="244277"/>
                  <a:pt x="71835" y="242491"/>
                </a:cubicBezTo>
                <a:close/>
                <a:moveTo>
                  <a:pt x="872808" y="239633"/>
                </a:moveTo>
                <a:lnTo>
                  <a:pt x="873919" y="239812"/>
                </a:lnTo>
                <a:cubicBezTo>
                  <a:pt x="874713" y="240705"/>
                  <a:pt x="874713" y="242491"/>
                  <a:pt x="874713" y="246063"/>
                </a:cubicBezTo>
                <a:cubicBezTo>
                  <a:pt x="874713" y="246063"/>
                  <a:pt x="873125" y="242491"/>
                  <a:pt x="872332" y="239812"/>
                </a:cubicBezTo>
                <a:close/>
                <a:moveTo>
                  <a:pt x="827470" y="239098"/>
                </a:moveTo>
                <a:lnTo>
                  <a:pt x="828204" y="244226"/>
                </a:lnTo>
                <a:lnTo>
                  <a:pt x="830885" y="244609"/>
                </a:lnTo>
                <a:lnTo>
                  <a:pt x="830659" y="244554"/>
                </a:lnTo>
                <a:close/>
                <a:moveTo>
                  <a:pt x="862013" y="238919"/>
                </a:moveTo>
                <a:cubicBezTo>
                  <a:pt x="868363" y="246063"/>
                  <a:pt x="862013" y="238919"/>
                  <a:pt x="868363" y="238919"/>
                </a:cubicBezTo>
                <a:cubicBezTo>
                  <a:pt x="868363" y="246063"/>
                  <a:pt x="862013" y="238919"/>
                  <a:pt x="868363" y="246063"/>
                </a:cubicBezTo>
                <a:cubicBezTo>
                  <a:pt x="868363" y="246063"/>
                  <a:pt x="868363" y="246063"/>
                  <a:pt x="862013" y="238919"/>
                </a:cubicBezTo>
                <a:close/>
                <a:moveTo>
                  <a:pt x="855134" y="238918"/>
                </a:moveTo>
                <a:cubicBezTo>
                  <a:pt x="855134" y="238918"/>
                  <a:pt x="856854" y="238918"/>
                  <a:pt x="857714" y="239762"/>
                </a:cubicBezTo>
                <a:lnTo>
                  <a:pt x="857198" y="240942"/>
                </a:lnTo>
                <a:close/>
                <a:moveTo>
                  <a:pt x="827424" y="238771"/>
                </a:moveTo>
                <a:lnTo>
                  <a:pt x="827432" y="238827"/>
                </a:lnTo>
                <a:lnTo>
                  <a:pt x="832858" y="244891"/>
                </a:lnTo>
                <a:lnTo>
                  <a:pt x="832905" y="244897"/>
                </a:lnTo>
                <a:lnTo>
                  <a:pt x="832272" y="243511"/>
                </a:lnTo>
                <a:lnTo>
                  <a:pt x="830659" y="241934"/>
                </a:lnTo>
                <a:close/>
                <a:moveTo>
                  <a:pt x="881592" y="238654"/>
                </a:moveTo>
                <a:cubicBezTo>
                  <a:pt x="881592" y="238654"/>
                  <a:pt x="881592" y="238654"/>
                  <a:pt x="888472" y="245534"/>
                </a:cubicBezTo>
                <a:lnTo>
                  <a:pt x="883656" y="242782"/>
                </a:lnTo>
                <a:close/>
                <a:moveTo>
                  <a:pt x="854869" y="238654"/>
                </a:moveTo>
                <a:lnTo>
                  <a:pt x="854882" y="238671"/>
                </a:lnTo>
                <a:lnTo>
                  <a:pt x="857001" y="241392"/>
                </a:lnTo>
                <a:lnTo>
                  <a:pt x="857198" y="240942"/>
                </a:lnTo>
                <a:lnTo>
                  <a:pt x="858573" y="242292"/>
                </a:lnTo>
                <a:lnTo>
                  <a:pt x="861504" y="245166"/>
                </a:lnTo>
                <a:lnTo>
                  <a:pt x="862013" y="245534"/>
                </a:lnTo>
                <a:lnTo>
                  <a:pt x="861979" y="245632"/>
                </a:lnTo>
                <a:lnTo>
                  <a:pt x="862013" y="245665"/>
                </a:lnTo>
                <a:lnTo>
                  <a:pt x="861801" y="246289"/>
                </a:lnTo>
                <a:lnTo>
                  <a:pt x="861153" y="248195"/>
                </a:lnTo>
                <a:lnTo>
                  <a:pt x="860336" y="247852"/>
                </a:lnTo>
                <a:lnTo>
                  <a:pt x="855134" y="245665"/>
                </a:lnTo>
                <a:lnTo>
                  <a:pt x="855142" y="245646"/>
                </a:lnTo>
                <a:lnTo>
                  <a:pt x="854869" y="245534"/>
                </a:lnTo>
                <a:lnTo>
                  <a:pt x="855340" y="245193"/>
                </a:lnTo>
                <a:lnTo>
                  <a:pt x="855604" y="244590"/>
                </a:lnTo>
                <a:lnTo>
                  <a:pt x="854869" y="245534"/>
                </a:lnTo>
                <a:lnTo>
                  <a:pt x="854869" y="242094"/>
                </a:lnTo>
                <a:lnTo>
                  <a:pt x="854869" y="240374"/>
                </a:lnTo>
                <a:lnTo>
                  <a:pt x="854869" y="239514"/>
                </a:lnTo>
                <a:lnTo>
                  <a:pt x="854869" y="238658"/>
                </a:lnTo>
                <a:close/>
                <a:moveTo>
                  <a:pt x="81757" y="238522"/>
                </a:moveTo>
                <a:cubicBezTo>
                  <a:pt x="81757" y="238522"/>
                  <a:pt x="81757" y="240209"/>
                  <a:pt x="80864" y="241895"/>
                </a:cubicBezTo>
                <a:lnTo>
                  <a:pt x="79078" y="242859"/>
                </a:lnTo>
                <a:close/>
                <a:moveTo>
                  <a:pt x="854639" y="238433"/>
                </a:moveTo>
                <a:lnTo>
                  <a:pt x="854646" y="238440"/>
                </a:lnTo>
                <a:lnTo>
                  <a:pt x="854642" y="238436"/>
                </a:lnTo>
                <a:close/>
                <a:moveTo>
                  <a:pt x="854635" y="238429"/>
                </a:moveTo>
                <a:lnTo>
                  <a:pt x="854639" y="238433"/>
                </a:lnTo>
                <a:lnTo>
                  <a:pt x="854635" y="238429"/>
                </a:lnTo>
                <a:close/>
                <a:moveTo>
                  <a:pt x="854627" y="238420"/>
                </a:moveTo>
                <a:lnTo>
                  <a:pt x="854635" y="238429"/>
                </a:lnTo>
                <a:lnTo>
                  <a:pt x="854633" y="238427"/>
                </a:lnTo>
                <a:close/>
                <a:moveTo>
                  <a:pt x="745332" y="238250"/>
                </a:moveTo>
                <a:lnTo>
                  <a:pt x="745332" y="238255"/>
                </a:lnTo>
                <a:lnTo>
                  <a:pt x="745387" y="238263"/>
                </a:lnTo>
                <a:lnTo>
                  <a:pt x="745382" y="238250"/>
                </a:lnTo>
                <a:close/>
                <a:moveTo>
                  <a:pt x="321367" y="238250"/>
                </a:moveTo>
                <a:cubicBezTo>
                  <a:pt x="324786" y="238250"/>
                  <a:pt x="324786" y="238250"/>
                  <a:pt x="324786" y="238250"/>
                </a:cubicBezTo>
                <a:lnTo>
                  <a:pt x="326495" y="238250"/>
                </a:lnTo>
                <a:lnTo>
                  <a:pt x="327349" y="238250"/>
                </a:lnTo>
                <a:lnTo>
                  <a:pt x="327819" y="238250"/>
                </a:lnTo>
                <a:lnTo>
                  <a:pt x="328204" y="238250"/>
                </a:lnTo>
                <a:lnTo>
                  <a:pt x="327819" y="238470"/>
                </a:lnTo>
                <a:lnTo>
                  <a:pt x="322222" y="241665"/>
                </a:lnTo>
                <a:lnTo>
                  <a:pt x="322051" y="242348"/>
                </a:lnTo>
                <a:close/>
                <a:moveTo>
                  <a:pt x="865823" y="238205"/>
                </a:moveTo>
                <a:lnTo>
                  <a:pt x="868363" y="238919"/>
                </a:lnTo>
                <a:cubicBezTo>
                  <a:pt x="868363" y="238919"/>
                  <a:pt x="862013" y="238919"/>
                  <a:pt x="862013" y="238919"/>
                </a:cubicBezTo>
                <a:close/>
                <a:moveTo>
                  <a:pt x="833438" y="238125"/>
                </a:moveTo>
                <a:lnTo>
                  <a:pt x="838697" y="238125"/>
                </a:lnTo>
                <a:lnTo>
                  <a:pt x="840384" y="238125"/>
                </a:lnTo>
                <a:cubicBezTo>
                  <a:pt x="841376" y="238125"/>
                  <a:pt x="841376" y="238125"/>
                  <a:pt x="841376" y="238125"/>
                </a:cubicBezTo>
                <a:cubicBezTo>
                  <a:pt x="841376" y="238125"/>
                  <a:pt x="841376" y="246063"/>
                  <a:pt x="841376" y="246063"/>
                </a:cubicBezTo>
                <a:lnTo>
                  <a:pt x="841009" y="245696"/>
                </a:lnTo>
                <a:lnTo>
                  <a:pt x="841009" y="245696"/>
                </a:lnTo>
                <a:lnTo>
                  <a:pt x="841376" y="246063"/>
                </a:lnTo>
                <a:lnTo>
                  <a:pt x="840888" y="245784"/>
                </a:lnTo>
                <a:lnTo>
                  <a:pt x="837803" y="248046"/>
                </a:lnTo>
                <a:cubicBezTo>
                  <a:pt x="836017" y="247173"/>
                  <a:pt x="834231" y="245427"/>
                  <a:pt x="834231" y="245427"/>
                </a:cubicBezTo>
                <a:cubicBezTo>
                  <a:pt x="837803" y="245427"/>
                  <a:pt x="837803" y="245427"/>
                  <a:pt x="837803" y="245427"/>
                </a:cubicBezTo>
                <a:lnTo>
                  <a:pt x="838696" y="245427"/>
                </a:lnTo>
                <a:lnTo>
                  <a:pt x="840263" y="245427"/>
                </a:lnTo>
                <a:lnTo>
                  <a:pt x="836300" y="243162"/>
                </a:lnTo>
                <a:lnTo>
                  <a:pt x="836910" y="244554"/>
                </a:lnTo>
                <a:cubicBezTo>
                  <a:pt x="836017" y="245427"/>
                  <a:pt x="834231" y="245427"/>
                  <a:pt x="834231" y="245427"/>
                </a:cubicBezTo>
                <a:lnTo>
                  <a:pt x="834231" y="244554"/>
                </a:lnTo>
                <a:lnTo>
                  <a:pt x="834231" y="241934"/>
                </a:lnTo>
                <a:lnTo>
                  <a:pt x="834231" y="241297"/>
                </a:lnTo>
                <a:close/>
                <a:moveTo>
                  <a:pt x="738188" y="238125"/>
                </a:moveTo>
                <a:lnTo>
                  <a:pt x="738188" y="239117"/>
                </a:lnTo>
                <a:lnTo>
                  <a:pt x="738188" y="245071"/>
                </a:lnTo>
                <a:cubicBezTo>
                  <a:pt x="738188" y="246063"/>
                  <a:pt x="738188" y="246063"/>
                  <a:pt x="738188" y="246063"/>
                </a:cubicBezTo>
                <a:cubicBezTo>
                  <a:pt x="738188" y="238125"/>
                  <a:pt x="731838" y="238125"/>
                  <a:pt x="738188" y="238125"/>
                </a:cubicBezTo>
                <a:close/>
                <a:moveTo>
                  <a:pt x="355600" y="238125"/>
                </a:moveTo>
                <a:cubicBezTo>
                  <a:pt x="355600" y="238125"/>
                  <a:pt x="355600" y="246063"/>
                  <a:pt x="355600" y="246063"/>
                </a:cubicBezTo>
                <a:lnTo>
                  <a:pt x="353219" y="246063"/>
                </a:lnTo>
                <a:lnTo>
                  <a:pt x="352425" y="246063"/>
                </a:lnTo>
                <a:lnTo>
                  <a:pt x="349251" y="246063"/>
                </a:lnTo>
                <a:lnTo>
                  <a:pt x="347353" y="246442"/>
                </a:lnTo>
                <a:lnTo>
                  <a:pt x="345299" y="248495"/>
                </a:lnTo>
                <a:cubicBezTo>
                  <a:pt x="343589" y="250203"/>
                  <a:pt x="341880" y="251911"/>
                  <a:pt x="341880" y="251911"/>
                </a:cubicBezTo>
                <a:lnTo>
                  <a:pt x="341932" y="251546"/>
                </a:lnTo>
                <a:lnTo>
                  <a:pt x="341313" y="252413"/>
                </a:lnTo>
                <a:cubicBezTo>
                  <a:pt x="341313" y="252413"/>
                  <a:pt x="341313" y="246063"/>
                  <a:pt x="341313" y="246063"/>
                </a:cubicBezTo>
                <a:lnTo>
                  <a:pt x="342716" y="246063"/>
                </a:lnTo>
                <a:lnTo>
                  <a:pt x="342735" y="245934"/>
                </a:lnTo>
                <a:lnTo>
                  <a:pt x="348457" y="245117"/>
                </a:lnTo>
                <a:lnTo>
                  <a:pt x="348717" y="245080"/>
                </a:lnTo>
                <a:lnTo>
                  <a:pt x="348457" y="245340"/>
                </a:lnTo>
                <a:lnTo>
                  <a:pt x="347733" y="246063"/>
                </a:lnTo>
                <a:lnTo>
                  <a:pt x="349250" y="246063"/>
                </a:lnTo>
                <a:cubicBezTo>
                  <a:pt x="355600" y="238125"/>
                  <a:pt x="355600" y="238125"/>
                  <a:pt x="355600" y="238125"/>
                </a:cubicBezTo>
                <a:close/>
                <a:moveTo>
                  <a:pt x="348457" y="238125"/>
                </a:moveTo>
                <a:cubicBezTo>
                  <a:pt x="348457" y="242094"/>
                  <a:pt x="348457" y="242094"/>
                  <a:pt x="347564" y="242094"/>
                </a:cubicBezTo>
                <a:lnTo>
                  <a:pt x="345859" y="243176"/>
                </a:lnTo>
                <a:close/>
                <a:moveTo>
                  <a:pt x="74613" y="238125"/>
                </a:moveTo>
                <a:lnTo>
                  <a:pt x="74613" y="239713"/>
                </a:lnTo>
                <a:lnTo>
                  <a:pt x="74613" y="240804"/>
                </a:lnTo>
                <a:lnTo>
                  <a:pt x="74613" y="244376"/>
                </a:lnTo>
                <a:cubicBezTo>
                  <a:pt x="74613" y="245269"/>
                  <a:pt x="74613" y="245269"/>
                  <a:pt x="74613" y="245269"/>
                </a:cubicBezTo>
                <a:lnTo>
                  <a:pt x="73706" y="245414"/>
                </a:lnTo>
                <a:lnTo>
                  <a:pt x="73819" y="245269"/>
                </a:lnTo>
                <a:lnTo>
                  <a:pt x="74415" y="239911"/>
                </a:lnTo>
                <a:close/>
                <a:moveTo>
                  <a:pt x="854081" y="237885"/>
                </a:moveTo>
                <a:lnTo>
                  <a:pt x="854627" y="238420"/>
                </a:lnTo>
                <a:lnTo>
                  <a:pt x="854606" y="238400"/>
                </a:lnTo>
                <a:close/>
                <a:moveTo>
                  <a:pt x="879872" y="237762"/>
                </a:moveTo>
                <a:lnTo>
                  <a:pt x="881592" y="238760"/>
                </a:lnTo>
                <a:lnTo>
                  <a:pt x="880732" y="238760"/>
                </a:lnTo>
                <a:close/>
                <a:moveTo>
                  <a:pt x="836830" y="235816"/>
                </a:moveTo>
                <a:lnTo>
                  <a:pt x="841376" y="238125"/>
                </a:lnTo>
                <a:cubicBezTo>
                  <a:pt x="841376" y="238125"/>
                  <a:pt x="839590" y="238125"/>
                  <a:pt x="837804" y="237331"/>
                </a:cubicBezTo>
                <a:close/>
                <a:moveTo>
                  <a:pt x="331623" y="235688"/>
                </a:moveTo>
                <a:lnTo>
                  <a:pt x="334875" y="238125"/>
                </a:lnTo>
                <a:lnTo>
                  <a:pt x="334955" y="238185"/>
                </a:lnTo>
                <a:lnTo>
                  <a:pt x="334963" y="238125"/>
                </a:lnTo>
                <a:lnTo>
                  <a:pt x="334963" y="238191"/>
                </a:lnTo>
                <a:lnTo>
                  <a:pt x="335042" y="238250"/>
                </a:lnTo>
                <a:lnTo>
                  <a:pt x="334963" y="238329"/>
                </a:lnTo>
                <a:lnTo>
                  <a:pt x="334963" y="241697"/>
                </a:lnTo>
                <a:lnTo>
                  <a:pt x="334963" y="245112"/>
                </a:lnTo>
                <a:lnTo>
                  <a:pt x="335007" y="245094"/>
                </a:lnTo>
                <a:lnTo>
                  <a:pt x="335010" y="245080"/>
                </a:lnTo>
                <a:lnTo>
                  <a:pt x="335856" y="241697"/>
                </a:lnTo>
                <a:cubicBezTo>
                  <a:pt x="336749" y="239911"/>
                  <a:pt x="338535" y="238125"/>
                  <a:pt x="342107" y="238125"/>
                </a:cubicBezTo>
                <a:cubicBezTo>
                  <a:pt x="342107" y="238125"/>
                  <a:pt x="340321" y="239911"/>
                  <a:pt x="338535" y="241697"/>
                </a:cubicBezTo>
                <a:lnTo>
                  <a:pt x="337404" y="242828"/>
                </a:lnTo>
                <a:lnTo>
                  <a:pt x="335856" y="244376"/>
                </a:lnTo>
                <a:lnTo>
                  <a:pt x="335042" y="245190"/>
                </a:lnTo>
                <a:lnTo>
                  <a:pt x="337404" y="242828"/>
                </a:lnTo>
                <a:lnTo>
                  <a:pt x="342107" y="238125"/>
                </a:lnTo>
                <a:lnTo>
                  <a:pt x="342107" y="242590"/>
                </a:lnTo>
                <a:lnTo>
                  <a:pt x="342107" y="244376"/>
                </a:lnTo>
                <a:lnTo>
                  <a:pt x="342107" y="245269"/>
                </a:lnTo>
                <a:cubicBezTo>
                  <a:pt x="342107" y="245269"/>
                  <a:pt x="340321" y="245269"/>
                  <a:pt x="338535" y="245269"/>
                </a:cubicBezTo>
                <a:lnTo>
                  <a:pt x="335856" y="245269"/>
                </a:lnTo>
                <a:lnTo>
                  <a:pt x="335042" y="245269"/>
                </a:lnTo>
                <a:lnTo>
                  <a:pt x="335015" y="245269"/>
                </a:lnTo>
                <a:lnTo>
                  <a:pt x="334187" y="251057"/>
                </a:lnTo>
                <a:lnTo>
                  <a:pt x="328686" y="251842"/>
                </a:lnTo>
                <a:lnTo>
                  <a:pt x="328677" y="251911"/>
                </a:lnTo>
                <a:lnTo>
                  <a:pt x="331623" y="251911"/>
                </a:lnTo>
                <a:cubicBezTo>
                  <a:pt x="331623" y="251911"/>
                  <a:pt x="331623" y="251911"/>
                  <a:pt x="335042" y="251911"/>
                </a:cubicBezTo>
                <a:cubicBezTo>
                  <a:pt x="335042" y="258741"/>
                  <a:pt x="328204" y="258741"/>
                  <a:pt x="328204" y="258741"/>
                </a:cubicBezTo>
                <a:cubicBezTo>
                  <a:pt x="328204" y="258741"/>
                  <a:pt x="321367" y="265571"/>
                  <a:pt x="321367" y="265571"/>
                </a:cubicBezTo>
                <a:cubicBezTo>
                  <a:pt x="328204" y="258741"/>
                  <a:pt x="314529" y="265571"/>
                  <a:pt x="321367" y="265571"/>
                </a:cubicBezTo>
                <a:cubicBezTo>
                  <a:pt x="321367" y="265571"/>
                  <a:pt x="314529" y="265571"/>
                  <a:pt x="314529" y="272402"/>
                </a:cubicBezTo>
                <a:cubicBezTo>
                  <a:pt x="314529" y="272402"/>
                  <a:pt x="314529" y="265571"/>
                  <a:pt x="314529" y="265571"/>
                </a:cubicBezTo>
                <a:cubicBezTo>
                  <a:pt x="314529" y="265571"/>
                  <a:pt x="312820" y="265571"/>
                  <a:pt x="311111" y="265571"/>
                </a:cubicBezTo>
                <a:lnTo>
                  <a:pt x="307975" y="265571"/>
                </a:lnTo>
                <a:lnTo>
                  <a:pt x="307692" y="265571"/>
                </a:lnTo>
                <a:lnTo>
                  <a:pt x="307975" y="265289"/>
                </a:lnTo>
                <a:lnTo>
                  <a:pt x="308547" y="264718"/>
                </a:lnTo>
                <a:cubicBezTo>
                  <a:pt x="309401" y="263864"/>
                  <a:pt x="311111" y="262156"/>
                  <a:pt x="314529" y="258741"/>
                </a:cubicBezTo>
                <a:cubicBezTo>
                  <a:pt x="314529" y="255326"/>
                  <a:pt x="312820" y="255326"/>
                  <a:pt x="311965" y="255326"/>
                </a:cubicBezTo>
                <a:lnTo>
                  <a:pt x="313631" y="253107"/>
                </a:lnTo>
                <a:lnTo>
                  <a:pt x="308770" y="257968"/>
                </a:lnTo>
                <a:lnTo>
                  <a:pt x="307997" y="258741"/>
                </a:lnTo>
                <a:lnTo>
                  <a:pt x="308547" y="258741"/>
                </a:lnTo>
                <a:lnTo>
                  <a:pt x="313674" y="258741"/>
                </a:lnTo>
                <a:lnTo>
                  <a:pt x="314529" y="258741"/>
                </a:lnTo>
                <a:lnTo>
                  <a:pt x="307975" y="262015"/>
                </a:lnTo>
                <a:lnTo>
                  <a:pt x="307692" y="262156"/>
                </a:lnTo>
                <a:lnTo>
                  <a:pt x="307692" y="261302"/>
                </a:lnTo>
                <a:lnTo>
                  <a:pt x="307692" y="259595"/>
                </a:lnTo>
                <a:lnTo>
                  <a:pt x="307692" y="259028"/>
                </a:lnTo>
                <a:lnTo>
                  <a:pt x="304801" y="261739"/>
                </a:lnTo>
                <a:lnTo>
                  <a:pt x="303845" y="260842"/>
                </a:lnTo>
                <a:lnTo>
                  <a:pt x="301605" y="265196"/>
                </a:lnTo>
                <a:lnTo>
                  <a:pt x="307692" y="262156"/>
                </a:lnTo>
                <a:lnTo>
                  <a:pt x="307692" y="263010"/>
                </a:lnTo>
                <a:lnTo>
                  <a:pt x="307692" y="264718"/>
                </a:lnTo>
                <a:lnTo>
                  <a:pt x="307692" y="265571"/>
                </a:lnTo>
                <a:lnTo>
                  <a:pt x="306837" y="265571"/>
                </a:lnTo>
                <a:lnTo>
                  <a:pt x="304273" y="265571"/>
                </a:lnTo>
                <a:lnTo>
                  <a:pt x="301709" y="265571"/>
                </a:lnTo>
                <a:lnTo>
                  <a:pt x="301412" y="265571"/>
                </a:lnTo>
                <a:lnTo>
                  <a:pt x="300832" y="266700"/>
                </a:lnTo>
                <a:lnTo>
                  <a:pt x="300977" y="265571"/>
                </a:lnTo>
                <a:lnTo>
                  <a:pt x="300854" y="265571"/>
                </a:lnTo>
                <a:lnTo>
                  <a:pt x="300986" y="265506"/>
                </a:lnTo>
                <a:lnTo>
                  <a:pt x="301725" y="259754"/>
                </a:lnTo>
                <a:lnTo>
                  <a:pt x="302545" y="259624"/>
                </a:lnTo>
                <a:lnTo>
                  <a:pt x="301626" y="258762"/>
                </a:lnTo>
                <a:cubicBezTo>
                  <a:pt x="304801" y="258762"/>
                  <a:pt x="306389" y="258762"/>
                  <a:pt x="307182" y="258762"/>
                </a:cubicBezTo>
                <a:lnTo>
                  <a:pt x="307692" y="258762"/>
                </a:lnTo>
                <a:lnTo>
                  <a:pt x="307692" y="258741"/>
                </a:lnTo>
                <a:lnTo>
                  <a:pt x="307992" y="258741"/>
                </a:lnTo>
                <a:lnTo>
                  <a:pt x="310357" y="255587"/>
                </a:lnTo>
                <a:cubicBezTo>
                  <a:pt x="311151" y="253999"/>
                  <a:pt x="311151" y="252412"/>
                  <a:pt x="307976" y="252412"/>
                </a:cubicBezTo>
                <a:cubicBezTo>
                  <a:pt x="311151" y="252412"/>
                  <a:pt x="312739" y="252412"/>
                  <a:pt x="313532" y="252412"/>
                </a:cubicBezTo>
                <a:lnTo>
                  <a:pt x="314153" y="252412"/>
                </a:lnTo>
                <a:lnTo>
                  <a:pt x="314529" y="251911"/>
                </a:lnTo>
                <a:cubicBezTo>
                  <a:pt x="321367" y="245080"/>
                  <a:pt x="321367" y="245080"/>
                  <a:pt x="321367" y="245080"/>
                </a:cubicBezTo>
                <a:cubicBezTo>
                  <a:pt x="321367" y="245080"/>
                  <a:pt x="314529" y="251911"/>
                  <a:pt x="321367" y="251911"/>
                </a:cubicBezTo>
                <a:lnTo>
                  <a:pt x="321367" y="251057"/>
                </a:lnTo>
                <a:lnTo>
                  <a:pt x="321367" y="248495"/>
                </a:lnTo>
                <a:lnTo>
                  <a:pt x="321367" y="247642"/>
                </a:lnTo>
                <a:lnTo>
                  <a:pt x="321367" y="246063"/>
                </a:lnTo>
                <a:lnTo>
                  <a:pt x="321367" y="245080"/>
                </a:lnTo>
                <a:lnTo>
                  <a:pt x="322679" y="246063"/>
                </a:lnTo>
                <a:lnTo>
                  <a:pt x="324786" y="247642"/>
                </a:lnTo>
                <a:lnTo>
                  <a:pt x="326892" y="246063"/>
                </a:lnTo>
                <a:lnTo>
                  <a:pt x="327819" y="245369"/>
                </a:lnTo>
                <a:lnTo>
                  <a:pt x="328204" y="245080"/>
                </a:lnTo>
                <a:lnTo>
                  <a:pt x="328204" y="247813"/>
                </a:lnTo>
                <a:lnTo>
                  <a:pt x="326495" y="248495"/>
                </a:lnTo>
                <a:cubicBezTo>
                  <a:pt x="324786" y="250203"/>
                  <a:pt x="324786" y="251911"/>
                  <a:pt x="328204" y="251911"/>
                </a:cubicBezTo>
                <a:lnTo>
                  <a:pt x="328613" y="251911"/>
                </a:lnTo>
                <a:lnTo>
                  <a:pt x="328613" y="251852"/>
                </a:lnTo>
                <a:lnTo>
                  <a:pt x="328204" y="251911"/>
                </a:lnTo>
                <a:lnTo>
                  <a:pt x="328204" y="251057"/>
                </a:lnTo>
                <a:lnTo>
                  <a:pt x="328204" y="248495"/>
                </a:lnTo>
                <a:lnTo>
                  <a:pt x="328204" y="247813"/>
                </a:lnTo>
                <a:lnTo>
                  <a:pt x="328613" y="247649"/>
                </a:lnTo>
                <a:lnTo>
                  <a:pt x="328613" y="245269"/>
                </a:lnTo>
                <a:cubicBezTo>
                  <a:pt x="331788" y="245269"/>
                  <a:pt x="333376" y="245269"/>
                  <a:pt x="334169" y="244376"/>
                </a:cubicBezTo>
                <a:lnTo>
                  <a:pt x="334933" y="238358"/>
                </a:lnTo>
                <a:lnTo>
                  <a:pt x="329059" y="244226"/>
                </a:lnTo>
                <a:cubicBezTo>
                  <a:pt x="328204" y="245080"/>
                  <a:pt x="328204" y="245080"/>
                  <a:pt x="328204" y="245080"/>
                </a:cubicBezTo>
                <a:lnTo>
                  <a:pt x="327819" y="244792"/>
                </a:lnTo>
                <a:lnTo>
                  <a:pt x="324786" y="242519"/>
                </a:lnTo>
                <a:cubicBezTo>
                  <a:pt x="323076" y="243373"/>
                  <a:pt x="321367" y="245080"/>
                  <a:pt x="321367" y="245080"/>
                </a:cubicBezTo>
                <a:cubicBezTo>
                  <a:pt x="321367" y="245080"/>
                  <a:pt x="323076" y="243373"/>
                  <a:pt x="324786" y="241665"/>
                </a:cubicBezTo>
                <a:lnTo>
                  <a:pt x="327819" y="238634"/>
                </a:lnTo>
                <a:lnTo>
                  <a:pt x="327349" y="239104"/>
                </a:lnTo>
                <a:cubicBezTo>
                  <a:pt x="326495" y="239957"/>
                  <a:pt x="324786" y="241665"/>
                  <a:pt x="321367" y="245080"/>
                </a:cubicBezTo>
                <a:lnTo>
                  <a:pt x="322051" y="242348"/>
                </a:lnTo>
                <a:lnTo>
                  <a:pt x="322222" y="243373"/>
                </a:lnTo>
                <a:lnTo>
                  <a:pt x="327819" y="238580"/>
                </a:lnTo>
                <a:lnTo>
                  <a:pt x="328204" y="238250"/>
                </a:lnTo>
                <a:lnTo>
                  <a:pt x="328371" y="238125"/>
                </a:lnTo>
                <a:close/>
                <a:moveTo>
                  <a:pt x="364548" y="234084"/>
                </a:moveTo>
                <a:lnTo>
                  <a:pt x="361950" y="238125"/>
                </a:lnTo>
                <a:cubicBezTo>
                  <a:pt x="361950" y="234950"/>
                  <a:pt x="361950" y="234950"/>
                  <a:pt x="362843" y="234950"/>
                </a:cubicBezTo>
                <a:close/>
                <a:moveTo>
                  <a:pt x="835073" y="233083"/>
                </a:moveTo>
                <a:lnTo>
                  <a:pt x="841376" y="238125"/>
                </a:lnTo>
                <a:cubicBezTo>
                  <a:pt x="841376" y="238125"/>
                  <a:pt x="839391" y="236537"/>
                  <a:pt x="837407" y="234950"/>
                </a:cubicBezTo>
                <a:close/>
                <a:moveTo>
                  <a:pt x="848255" y="232171"/>
                </a:moveTo>
                <a:cubicBezTo>
                  <a:pt x="848255" y="232171"/>
                  <a:pt x="848255" y="232171"/>
                  <a:pt x="849115" y="233015"/>
                </a:cubicBezTo>
                <a:lnTo>
                  <a:pt x="854081" y="237885"/>
                </a:lnTo>
                <a:lnTo>
                  <a:pt x="851694" y="235545"/>
                </a:lnTo>
                <a:cubicBezTo>
                  <a:pt x="849975" y="233858"/>
                  <a:pt x="848255" y="232171"/>
                  <a:pt x="848255" y="232171"/>
                </a:cubicBezTo>
                <a:close/>
                <a:moveTo>
                  <a:pt x="824944" y="232155"/>
                </a:moveTo>
                <a:lnTo>
                  <a:pt x="826194" y="232330"/>
                </a:lnTo>
                <a:cubicBezTo>
                  <a:pt x="827087" y="233203"/>
                  <a:pt x="827087" y="234949"/>
                  <a:pt x="827087" y="238442"/>
                </a:cubicBezTo>
                <a:cubicBezTo>
                  <a:pt x="827087" y="234949"/>
                  <a:pt x="825301" y="233203"/>
                  <a:pt x="824408" y="232330"/>
                </a:cubicBezTo>
                <a:close/>
                <a:moveTo>
                  <a:pt x="862013" y="231776"/>
                </a:moveTo>
                <a:lnTo>
                  <a:pt x="861642" y="232171"/>
                </a:lnTo>
                <a:lnTo>
                  <a:pt x="862013" y="232171"/>
                </a:lnTo>
                <a:lnTo>
                  <a:pt x="860526" y="234723"/>
                </a:lnTo>
                <a:lnTo>
                  <a:pt x="861022" y="234950"/>
                </a:lnTo>
                <a:lnTo>
                  <a:pt x="862013" y="238122"/>
                </a:lnTo>
                <a:lnTo>
                  <a:pt x="862013" y="234950"/>
                </a:lnTo>
                <a:lnTo>
                  <a:pt x="862013" y="232171"/>
                </a:lnTo>
                <a:close/>
                <a:moveTo>
                  <a:pt x="874713" y="231775"/>
                </a:moveTo>
                <a:lnTo>
                  <a:pt x="879872" y="237762"/>
                </a:lnTo>
                <a:lnTo>
                  <a:pt x="875573" y="235267"/>
                </a:lnTo>
                <a:cubicBezTo>
                  <a:pt x="874713" y="233521"/>
                  <a:pt x="874713" y="231775"/>
                  <a:pt x="874713" y="231775"/>
                </a:cubicBezTo>
                <a:close/>
                <a:moveTo>
                  <a:pt x="868363" y="231775"/>
                </a:moveTo>
                <a:cubicBezTo>
                  <a:pt x="868363" y="235347"/>
                  <a:pt x="868363" y="237133"/>
                  <a:pt x="869157" y="238919"/>
                </a:cubicBezTo>
                <a:lnTo>
                  <a:pt x="871538" y="238919"/>
                </a:lnTo>
                <a:cubicBezTo>
                  <a:pt x="873125" y="238919"/>
                  <a:pt x="874713" y="238919"/>
                  <a:pt x="874713" y="238919"/>
                </a:cubicBezTo>
                <a:lnTo>
                  <a:pt x="872808" y="239633"/>
                </a:lnTo>
                <a:lnTo>
                  <a:pt x="869270" y="239065"/>
                </a:lnTo>
                <a:lnTo>
                  <a:pt x="874713" y="246063"/>
                </a:lnTo>
                <a:cubicBezTo>
                  <a:pt x="874713" y="246063"/>
                  <a:pt x="873125" y="246063"/>
                  <a:pt x="871538" y="246063"/>
                </a:cubicBezTo>
                <a:lnTo>
                  <a:pt x="869951" y="246063"/>
                </a:lnTo>
                <a:lnTo>
                  <a:pt x="869951" y="246265"/>
                </a:lnTo>
                <a:lnTo>
                  <a:pt x="874614" y="246857"/>
                </a:lnTo>
                <a:lnTo>
                  <a:pt x="874713" y="247473"/>
                </a:lnTo>
                <a:lnTo>
                  <a:pt x="874713" y="246857"/>
                </a:lnTo>
                <a:cubicBezTo>
                  <a:pt x="874713" y="246063"/>
                  <a:pt x="874713" y="246063"/>
                  <a:pt x="874713" y="246063"/>
                </a:cubicBezTo>
                <a:lnTo>
                  <a:pt x="876152" y="246830"/>
                </a:lnTo>
                <a:lnTo>
                  <a:pt x="875242" y="245269"/>
                </a:lnTo>
                <a:cubicBezTo>
                  <a:pt x="875242" y="245269"/>
                  <a:pt x="876962" y="245269"/>
                  <a:pt x="878682" y="245269"/>
                </a:cubicBezTo>
                <a:lnTo>
                  <a:pt x="879542" y="245269"/>
                </a:lnTo>
                <a:lnTo>
                  <a:pt x="881533" y="245269"/>
                </a:lnTo>
                <a:lnTo>
                  <a:pt x="881490" y="244915"/>
                </a:lnTo>
                <a:lnTo>
                  <a:pt x="877306" y="242570"/>
                </a:lnTo>
                <a:lnTo>
                  <a:pt x="877822" y="241895"/>
                </a:lnTo>
                <a:lnTo>
                  <a:pt x="876415" y="240056"/>
                </a:lnTo>
                <a:lnTo>
                  <a:pt x="875445" y="239317"/>
                </a:lnTo>
                <a:lnTo>
                  <a:pt x="876102" y="241895"/>
                </a:lnTo>
                <a:lnTo>
                  <a:pt x="877306" y="242570"/>
                </a:lnTo>
                <a:lnTo>
                  <a:pt x="875242" y="245269"/>
                </a:lnTo>
                <a:cubicBezTo>
                  <a:pt x="875242" y="245269"/>
                  <a:pt x="875242" y="243582"/>
                  <a:pt x="875242" y="241895"/>
                </a:cubicBezTo>
                <a:lnTo>
                  <a:pt x="875242" y="239163"/>
                </a:lnTo>
                <a:lnTo>
                  <a:pt x="874713" y="238760"/>
                </a:lnTo>
                <a:lnTo>
                  <a:pt x="875242" y="238760"/>
                </a:lnTo>
                <a:lnTo>
                  <a:pt x="875242" y="238522"/>
                </a:lnTo>
                <a:lnTo>
                  <a:pt x="875303" y="238760"/>
                </a:lnTo>
                <a:lnTo>
                  <a:pt x="875424" y="238760"/>
                </a:lnTo>
                <a:lnTo>
                  <a:pt x="875242" y="238522"/>
                </a:lnTo>
                <a:lnTo>
                  <a:pt x="875485" y="238760"/>
                </a:lnTo>
                <a:lnTo>
                  <a:pt x="875573" y="238760"/>
                </a:lnTo>
                <a:lnTo>
                  <a:pt x="880732" y="238760"/>
                </a:lnTo>
                <a:lnTo>
                  <a:pt x="880806" y="239359"/>
                </a:lnTo>
                <a:lnTo>
                  <a:pt x="878155" y="241378"/>
                </a:lnTo>
                <a:lnTo>
                  <a:pt x="878682" y="241895"/>
                </a:lnTo>
                <a:lnTo>
                  <a:pt x="881453" y="244613"/>
                </a:lnTo>
                <a:lnTo>
                  <a:pt x="880806" y="239359"/>
                </a:lnTo>
                <a:lnTo>
                  <a:pt x="881592" y="238760"/>
                </a:lnTo>
                <a:cubicBezTo>
                  <a:pt x="881592" y="238760"/>
                  <a:pt x="881592" y="240506"/>
                  <a:pt x="881592" y="242252"/>
                </a:cubicBezTo>
                <a:lnTo>
                  <a:pt x="881592" y="244749"/>
                </a:lnTo>
                <a:lnTo>
                  <a:pt x="882122" y="245269"/>
                </a:lnTo>
                <a:lnTo>
                  <a:pt x="881592" y="244972"/>
                </a:lnTo>
                <a:lnTo>
                  <a:pt x="881592" y="245269"/>
                </a:lnTo>
                <a:lnTo>
                  <a:pt x="882122" y="245269"/>
                </a:lnTo>
                <a:lnTo>
                  <a:pt x="882295" y="246459"/>
                </a:lnTo>
                <a:lnTo>
                  <a:pt x="882302" y="246466"/>
                </a:lnTo>
                <a:lnTo>
                  <a:pt x="882217" y="245534"/>
                </a:lnTo>
                <a:lnTo>
                  <a:pt x="881592" y="238654"/>
                </a:lnTo>
                <a:cubicBezTo>
                  <a:pt x="881592" y="238654"/>
                  <a:pt x="881592" y="240374"/>
                  <a:pt x="882452" y="242094"/>
                </a:cubicBezTo>
                <a:lnTo>
                  <a:pt x="883656" y="242782"/>
                </a:lnTo>
                <a:lnTo>
                  <a:pt x="885032" y="245534"/>
                </a:lnTo>
                <a:lnTo>
                  <a:pt x="885675" y="246819"/>
                </a:lnTo>
                <a:lnTo>
                  <a:pt x="888219" y="251906"/>
                </a:lnTo>
                <a:lnTo>
                  <a:pt x="888472" y="251942"/>
                </a:lnTo>
                <a:lnTo>
                  <a:pt x="888472" y="251553"/>
                </a:lnTo>
                <a:lnTo>
                  <a:pt x="888472" y="251487"/>
                </a:lnTo>
                <a:lnTo>
                  <a:pt x="888472" y="248113"/>
                </a:lnTo>
                <a:lnTo>
                  <a:pt x="888472" y="246394"/>
                </a:lnTo>
                <a:lnTo>
                  <a:pt x="888472" y="245534"/>
                </a:lnTo>
                <a:cubicBezTo>
                  <a:pt x="888472" y="248973"/>
                  <a:pt x="888472" y="248973"/>
                  <a:pt x="889332" y="248973"/>
                </a:cubicBezTo>
                <a:lnTo>
                  <a:pt x="891647" y="250296"/>
                </a:lnTo>
                <a:lnTo>
                  <a:pt x="888855" y="252158"/>
                </a:lnTo>
                <a:lnTo>
                  <a:pt x="888472" y="252413"/>
                </a:lnTo>
                <a:lnTo>
                  <a:pt x="888472" y="252016"/>
                </a:lnTo>
                <a:lnTo>
                  <a:pt x="888273" y="252016"/>
                </a:lnTo>
                <a:lnTo>
                  <a:pt x="888472" y="252413"/>
                </a:lnTo>
                <a:lnTo>
                  <a:pt x="887916" y="252016"/>
                </a:lnTo>
                <a:lnTo>
                  <a:pt x="887769" y="252016"/>
                </a:lnTo>
                <a:lnTo>
                  <a:pt x="888472" y="252730"/>
                </a:lnTo>
                <a:cubicBezTo>
                  <a:pt x="888472" y="252730"/>
                  <a:pt x="888472" y="252730"/>
                  <a:pt x="887612" y="252730"/>
                </a:cubicBezTo>
                <a:lnTo>
                  <a:pt x="883391" y="252730"/>
                </a:lnTo>
                <a:lnTo>
                  <a:pt x="888207" y="254794"/>
                </a:lnTo>
                <a:lnTo>
                  <a:pt x="888472" y="254000"/>
                </a:lnTo>
                <a:lnTo>
                  <a:pt x="888472" y="253603"/>
                </a:lnTo>
                <a:cubicBezTo>
                  <a:pt x="888472" y="252730"/>
                  <a:pt x="888472" y="252730"/>
                  <a:pt x="888472" y="252730"/>
                </a:cubicBezTo>
                <a:lnTo>
                  <a:pt x="888788" y="253051"/>
                </a:lnTo>
                <a:lnTo>
                  <a:pt x="889001" y="252413"/>
                </a:lnTo>
                <a:cubicBezTo>
                  <a:pt x="889001" y="252413"/>
                  <a:pt x="889001" y="252413"/>
                  <a:pt x="889795" y="252413"/>
                </a:cubicBezTo>
                <a:lnTo>
                  <a:pt x="890589" y="252413"/>
                </a:lnTo>
                <a:lnTo>
                  <a:pt x="895351" y="252413"/>
                </a:lnTo>
                <a:cubicBezTo>
                  <a:pt x="895351" y="252413"/>
                  <a:pt x="895351" y="259292"/>
                  <a:pt x="895351" y="259292"/>
                </a:cubicBezTo>
                <a:lnTo>
                  <a:pt x="890467" y="254001"/>
                </a:lnTo>
                <a:lnTo>
                  <a:pt x="889724" y="254001"/>
                </a:lnTo>
                <a:lnTo>
                  <a:pt x="891911" y="256222"/>
                </a:lnTo>
                <a:cubicBezTo>
                  <a:pt x="893631" y="257969"/>
                  <a:pt x="895351" y="259715"/>
                  <a:pt x="895351" y="259715"/>
                </a:cubicBezTo>
                <a:lnTo>
                  <a:pt x="895351" y="259292"/>
                </a:lnTo>
                <a:cubicBezTo>
                  <a:pt x="895351" y="262732"/>
                  <a:pt x="896939" y="264452"/>
                  <a:pt x="898526" y="265312"/>
                </a:cubicBezTo>
                <a:lnTo>
                  <a:pt x="899392" y="265546"/>
                </a:lnTo>
                <a:lnTo>
                  <a:pt x="899796" y="266172"/>
                </a:lnTo>
                <a:lnTo>
                  <a:pt x="898526" y="266172"/>
                </a:lnTo>
                <a:cubicBezTo>
                  <a:pt x="896939" y="266172"/>
                  <a:pt x="895351" y="266172"/>
                  <a:pt x="895351" y="266172"/>
                </a:cubicBezTo>
                <a:lnTo>
                  <a:pt x="895351" y="266700"/>
                </a:lnTo>
                <a:lnTo>
                  <a:pt x="895176" y="265991"/>
                </a:lnTo>
                <a:lnTo>
                  <a:pt x="894893" y="266128"/>
                </a:lnTo>
                <a:lnTo>
                  <a:pt x="895347" y="266696"/>
                </a:lnTo>
                <a:lnTo>
                  <a:pt x="895351" y="266701"/>
                </a:lnTo>
                <a:lnTo>
                  <a:pt x="894557" y="266701"/>
                </a:lnTo>
                <a:lnTo>
                  <a:pt x="893704" y="266701"/>
                </a:lnTo>
                <a:lnTo>
                  <a:pt x="890532" y="268231"/>
                </a:lnTo>
                <a:lnTo>
                  <a:pt x="892176" y="269875"/>
                </a:lnTo>
                <a:cubicBezTo>
                  <a:pt x="892176" y="269875"/>
                  <a:pt x="892176" y="269875"/>
                  <a:pt x="895351" y="273050"/>
                </a:cubicBezTo>
                <a:cubicBezTo>
                  <a:pt x="892176" y="273050"/>
                  <a:pt x="890588" y="271462"/>
                  <a:pt x="889795" y="269875"/>
                </a:cubicBezTo>
                <a:lnTo>
                  <a:pt x="889001" y="266701"/>
                </a:lnTo>
                <a:lnTo>
                  <a:pt x="889001" y="266700"/>
                </a:lnTo>
                <a:lnTo>
                  <a:pt x="889001" y="265907"/>
                </a:lnTo>
                <a:lnTo>
                  <a:pt x="889001" y="265709"/>
                </a:lnTo>
                <a:lnTo>
                  <a:pt x="889001" y="260252"/>
                </a:lnTo>
                <a:lnTo>
                  <a:pt x="888627" y="259872"/>
                </a:lnTo>
                <a:lnTo>
                  <a:pt x="889001" y="260252"/>
                </a:lnTo>
                <a:lnTo>
                  <a:pt x="889001" y="260022"/>
                </a:lnTo>
                <a:lnTo>
                  <a:pt x="888675" y="259832"/>
                </a:lnTo>
                <a:lnTo>
                  <a:pt x="888627" y="259872"/>
                </a:lnTo>
                <a:lnTo>
                  <a:pt x="885826" y="262236"/>
                </a:lnTo>
                <a:cubicBezTo>
                  <a:pt x="884238" y="261343"/>
                  <a:pt x="882651" y="259557"/>
                  <a:pt x="882651" y="259557"/>
                </a:cubicBezTo>
                <a:cubicBezTo>
                  <a:pt x="885826" y="259557"/>
                  <a:pt x="887413" y="259557"/>
                  <a:pt x="888207" y="259557"/>
                </a:cubicBezTo>
                <a:lnTo>
                  <a:pt x="888472" y="259557"/>
                </a:lnTo>
                <a:lnTo>
                  <a:pt x="888472" y="258461"/>
                </a:lnTo>
                <a:lnTo>
                  <a:pt x="883445" y="255588"/>
                </a:lnTo>
                <a:lnTo>
                  <a:pt x="882730" y="252730"/>
                </a:lnTo>
                <a:lnTo>
                  <a:pt x="882384" y="252730"/>
                </a:lnTo>
                <a:lnTo>
                  <a:pt x="880334" y="255159"/>
                </a:lnTo>
                <a:lnTo>
                  <a:pt x="882651" y="258763"/>
                </a:lnTo>
                <a:lnTo>
                  <a:pt x="877650" y="256223"/>
                </a:lnTo>
                <a:lnTo>
                  <a:pt x="878186" y="255588"/>
                </a:lnTo>
                <a:cubicBezTo>
                  <a:pt x="877293" y="254000"/>
                  <a:pt x="875507" y="252413"/>
                  <a:pt x="875507" y="252413"/>
                </a:cubicBezTo>
                <a:cubicBezTo>
                  <a:pt x="875507" y="252413"/>
                  <a:pt x="875507" y="254000"/>
                  <a:pt x="876400" y="255588"/>
                </a:cubicBezTo>
                <a:lnTo>
                  <a:pt x="877650" y="256223"/>
                </a:lnTo>
                <a:lnTo>
                  <a:pt x="875507" y="258763"/>
                </a:lnTo>
                <a:lnTo>
                  <a:pt x="874626" y="252499"/>
                </a:lnTo>
                <a:lnTo>
                  <a:pt x="874614" y="252413"/>
                </a:lnTo>
                <a:lnTo>
                  <a:pt x="874613" y="252412"/>
                </a:lnTo>
                <a:lnTo>
                  <a:pt x="871538" y="252412"/>
                </a:lnTo>
                <a:lnTo>
                  <a:pt x="869157" y="252412"/>
                </a:lnTo>
                <a:lnTo>
                  <a:pt x="868363" y="252412"/>
                </a:lnTo>
                <a:lnTo>
                  <a:pt x="868363" y="252413"/>
                </a:lnTo>
                <a:lnTo>
                  <a:pt x="868359" y="252409"/>
                </a:lnTo>
                <a:lnTo>
                  <a:pt x="865188" y="250031"/>
                </a:lnTo>
                <a:lnTo>
                  <a:pt x="862014" y="252412"/>
                </a:lnTo>
                <a:lnTo>
                  <a:pt x="862013" y="252412"/>
                </a:lnTo>
                <a:lnTo>
                  <a:pt x="862013" y="252411"/>
                </a:lnTo>
                <a:lnTo>
                  <a:pt x="862013" y="249237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5" y="246064"/>
                </a:lnTo>
                <a:lnTo>
                  <a:pt x="867569" y="249238"/>
                </a:lnTo>
                <a:lnTo>
                  <a:pt x="868363" y="252412"/>
                </a:lnTo>
                <a:lnTo>
                  <a:pt x="868363" y="249237"/>
                </a:lnTo>
                <a:lnTo>
                  <a:pt x="868363" y="247651"/>
                </a:lnTo>
                <a:lnTo>
                  <a:pt x="868363" y="246856"/>
                </a:lnTo>
                <a:lnTo>
                  <a:pt x="868363" y="246063"/>
                </a:lnTo>
                <a:lnTo>
                  <a:pt x="868363" y="246062"/>
                </a:lnTo>
                <a:lnTo>
                  <a:pt x="868363" y="243384"/>
                </a:lnTo>
                <a:lnTo>
                  <a:pt x="868363" y="238919"/>
                </a:lnTo>
                <a:cubicBezTo>
                  <a:pt x="868363" y="237133"/>
                  <a:pt x="868363" y="235347"/>
                  <a:pt x="868363" y="231775"/>
                </a:cubicBezTo>
                <a:close/>
                <a:moveTo>
                  <a:pt x="868363" y="231775"/>
                </a:moveTo>
                <a:cubicBezTo>
                  <a:pt x="874713" y="231775"/>
                  <a:pt x="874713" y="231775"/>
                  <a:pt x="874713" y="231775"/>
                </a:cubicBezTo>
                <a:lnTo>
                  <a:pt x="874713" y="232648"/>
                </a:lnTo>
                <a:lnTo>
                  <a:pt x="874713" y="234950"/>
                </a:lnTo>
                <a:lnTo>
                  <a:pt x="874713" y="235267"/>
                </a:lnTo>
                <a:lnTo>
                  <a:pt x="874713" y="238003"/>
                </a:lnTo>
                <a:lnTo>
                  <a:pt x="874713" y="238125"/>
                </a:lnTo>
                <a:cubicBezTo>
                  <a:pt x="868363" y="238125"/>
                  <a:pt x="868363" y="231775"/>
                  <a:pt x="868363" y="231775"/>
                </a:cubicBezTo>
                <a:close/>
                <a:moveTo>
                  <a:pt x="834232" y="231775"/>
                </a:moveTo>
                <a:lnTo>
                  <a:pt x="835073" y="233083"/>
                </a:lnTo>
                <a:lnTo>
                  <a:pt x="836830" y="235816"/>
                </a:lnTo>
                <a:lnTo>
                  <a:pt x="835125" y="234950"/>
                </a:lnTo>
                <a:lnTo>
                  <a:pt x="834463" y="232595"/>
                </a:lnTo>
                <a:close/>
                <a:moveTo>
                  <a:pt x="833438" y="231775"/>
                </a:moveTo>
                <a:lnTo>
                  <a:pt x="834463" y="232595"/>
                </a:lnTo>
                <a:lnTo>
                  <a:pt x="834430" y="232569"/>
                </a:lnTo>
                <a:cubicBezTo>
                  <a:pt x="833438" y="231775"/>
                  <a:pt x="833438" y="231775"/>
                  <a:pt x="833438" y="231775"/>
                </a:cubicBezTo>
                <a:close/>
                <a:moveTo>
                  <a:pt x="731838" y="231775"/>
                </a:moveTo>
                <a:cubicBezTo>
                  <a:pt x="731838" y="231775"/>
                  <a:pt x="738188" y="238125"/>
                  <a:pt x="738188" y="238125"/>
                </a:cubicBezTo>
                <a:cubicBezTo>
                  <a:pt x="731838" y="238125"/>
                  <a:pt x="731838" y="238125"/>
                  <a:pt x="731838" y="231775"/>
                </a:cubicBezTo>
                <a:close/>
                <a:moveTo>
                  <a:pt x="684213" y="231775"/>
                </a:moveTo>
                <a:cubicBezTo>
                  <a:pt x="684213" y="231775"/>
                  <a:pt x="690563" y="238125"/>
                  <a:pt x="690563" y="238125"/>
                </a:cubicBezTo>
                <a:cubicBezTo>
                  <a:pt x="690563" y="238125"/>
                  <a:pt x="684213" y="238125"/>
                  <a:pt x="684213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55600" y="238125"/>
                  <a:pt x="355600" y="238125"/>
                </a:cubicBezTo>
                <a:cubicBezTo>
                  <a:pt x="355600" y="231775"/>
                  <a:pt x="355600" y="238125"/>
                  <a:pt x="361950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63736" y="231775"/>
                  <a:pt x="365522" y="231775"/>
                </a:cubicBezTo>
                <a:lnTo>
                  <a:pt x="365919" y="231775"/>
                </a:lnTo>
                <a:lnTo>
                  <a:pt x="369094" y="231775"/>
                </a:lnTo>
                <a:lnTo>
                  <a:pt x="367152" y="232022"/>
                </a:lnTo>
                <a:lnTo>
                  <a:pt x="367590" y="232109"/>
                </a:lnTo>
                <a:lnTo>
                  <a:pt x="369094" y="231775"/>
                </a:lnTo>
                <a:lnTo>
                  <a:pt x="368197" y="232231"/>
                </a:lnTo>
                <a:lnTo>
                  <a:pt x="368635" y="232318"/>
                </a:lnTo>
                <a:lnTo>
                  <a:pt x="369094" y="231775"/>
                </a:lnTo>
                <a:lnTo>
                  <a:pt x="369094" y="232410"/>
                </a:lnTo>
                <a:lnTo>
                  <a:pt x="369888" y="232569"/>
                </a:lnTo>
                <a:lnTo>
                  <a:pt x="369094" y="232728"/>
                </a:lnTo>
                <a:lnTo>
                  <a:pt x="369094" y="238125"/>
                </a:lnTo>
                <a:cubicBezTo>
                  <a:pt x="365522" y="238125"/>
                  <a:pt x="365522" y="236537"/>
                  <a:pt x="366415" y="234950"/>
                </a:cubicBezTo>
                <a:lnTo>
                  <a:pt x="368127" y="232921"/>
                </a:lnTo>
                <a:lnTo>
                  <a:pt x="365999" y="233347"/>
                </a:lnTo>
                <a:lnTo>
                  <a:pt x="364548" y="234084"/>
                </a:lnTo>
                <a:lnTo>
                  <a:pt x="365115" y="233202"/>
                </a:lnTo>
                <a:lnTo>
                  <a:pt x="362815" y="232742"/>
                </a:lnTo>
                <a:lnTo>
                  <a:pt x="361950" y="238125"/>
                </a:lnTo>
                <a:lnTo>
                  <a:pt x="361950" y="235744"/>
                </a:lnTo>
                <a:lnTo>
                  <a:pt x="361950" y="232569"/>
                </a:lnTo>
                <a:lnTo>
                  <a:pt x="361950" y="232569"/>
                </a:lnTo>
                <a:cubicBezTo>
                  <a:pt x="361950" y="231775"/>
                  <a:pt x="361950" y="231775"/>
                  <a:pt x="361950" y="231775"/>
                </a:cubicBezTo>
                <a:close/>
                <a:moveTo>
                  <a:pt x="349251" y="231775"/>
                </a:moveTo>
                <a:cubicBezTo>
                  <a:pt x="349251" y="238125"/>
                  <a:pt x="341313" y="238125"/>
                  <a:pt x="341313" y="238125"/>
                </a:cubicBezTo>
                <a:cubicBezTo>
                  <a:pt x="341313" y="238125"/>
                  <a:pt x="341313" y="238125"/>
                  <a:pt x="349251" y="231775"/>
                </a:cubicBezTo>
                <a:close/>
                <a:moveTo>
                  <a:pt x="75407" y="231775"/>
                </a:moveTo>
                <a:cubicBezTo>
                  <a:pt x="82551" y="231775"/>
                  <a:pt x="75407" y="238919"/>
                  <a:pt x="75407" y="238919"/>
                </a:cubicBezTo>
                <a:cubicBezTo>
                  <a:pt x="75407" y="238919"/>
                  <a:pt x="75407" y="231775"/>
                  <a:pt x="75407" y="231775"/>
                </a:cubicBezTo>
                <a:close/>
                <a:moveTo>
                  <a:pt x="819944" y="231457"/>
                </a:moveTo>
                <a:lnTo>
                  <a:pt x="820738" y="231568"/>
                </a:lnTo>
                <a:lnTo>
                  <a:pt x="823790" y="231994"/>
                </a:lnTo>
                <a:lnTo>
                  <a:pt x="827087" y="238442"/>
                </a:lnTo>
                <a:cubicBezTo>
                  <a:pt x="823515" y="234949"/>
                  <a:pt x="823515" y="233203"/>
                  <a:pt x="823516" y="232330"/>
                </a:cubicBezTo>
                <a:lnTo>
                  <a:pt x="820738" y="231651"/>
                </a:lnTo>
                <a:close/>
                <a:moveTo>
                  <a:pt x="758973" y="231419"/>
                </a:moveTo>
                <a:cubicBezTo>
                  <a:pt x="758973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65810" y="239104"/>
                </a:cubicBezTo>
                <a:lnTo>
                  <a:pt x="765810" y="241665"/>
                </a:lnTo>
                <a:lnTo>
                  <a:pt x="765810" y="242519"/>
                </a:lnTo>
                <a:cubicBezTo>
                  <a:pt x="765810" y="243373"/>
                  <a:pt x="765810" y="245080"/>
                  <a:pt x="765810" y="245080"/>
                </a:cubicBezTo>
                <a:cubicBezTo>
                  <a:pt x="765810" y="245080"/>
                  <a:pt x="765810" y="238250"/>
                  <a:pt x="758973" y="238250"/>
                </a:cubicBezTo>
                <a:cubicBezTo>
                  <a:pt x="758973" y="231419"/>
                  <a:pt x="758973" y="238250"/>
                  <a:pt x="758973" y="231419"/>
                </a:cubicBezTo>
                <a:close/>
                <a:moveTo>
                  <a:pt x="752135" y="231419"/>
                </a:moveTo>
                <a:lnTo>
                  <a:pt x="752491" y="231775"/>
                </a:lnTo>
                <a:lnTo>
                  <a:pt x="752511" y="231795"/>
                </a:lnTo>
                <a:lnTo>
                  <a:pt x="752990" y="232273"/>
                </a:lnTo>
                <a:lnTo>
                  <a:pt x="758819" y="238096"/>
                </a:lnTo>
                <a:lnTo>
                  <a:pt x="758973" y="238250"/>
                </a:lnTo>
                <a:lnTo>
                  <a:pt x="758825" y="238186"/>
                </a:lnTo>
                <a:lnTo>
                  <a:pt x="758825" y="241565"/>
                </a:lnTo>
                <a:cubicBezTo>
                  <a:pt x="758825" y="243284"/>
                  <a:pt x="758825" y="245004"/>
                  <a:pt x="758825" y="245004"/>
                </a:cubicBezTo>
                <a:cubicBezTo>
                  <a:pt x="755650" y="245004"/>
                  <a:pt x="755650" y="245004"/>
                  <a:pt x="756444" y="245004"/>
                </a:cubicBezTo>
                <a:lnTo>
                  <a:pt x="755650" y="245004"/>
                </a:lnTo>
                <a:cubicBezTo>
                  <a:pt x="754063" y="245004"/>
                  <a:pt x="752475" y="245004"/>
                  <a:pt x="752475" y="245004"/>
                </a:cubicBezTo>
                <a:cubicBezTo>
                  <a:pt x="752475" y="245004"/>
                  <a:pt x="754063" y="243284"/>
                  <a:pt x="755650" y="241565"/>
                </a:cubicBezTo>
                <a:lnTo>
                  <a:pt x="758784" y="238169"/>
                </a:lnTo>
                <a:lnTo>
                  <a:pt x="752990" y="235688"/>
                </a:lnTo>
                <a:cubicBezTo>
                  <a:pt x="752135" y="234835"/>
                  <a:pt x="752135" y="234835"/>
                  <a:pt x="752135" y="238250"/>
                </a:cubicBezTo>
                <a:cubicBezTo>
                  <a:pt x="752135" y="238250"/>
                  <a:pt x="752135" y="238250"/>
                  <a:pt x="752135" y="237396"/>
                </a:cubicBezTo>
                <a:lnTo>
                  <a:pt x="752135" y="231775"/>
                </a:lnTo>
                <a:close/>
                <a:moveTo>
                  <a:pt x="341880" y="231419"/>
                </a:moveTo>
                <a:lnTo>
                  <a:pt x="341575" y="231775"/>
                </a:lnTo>
                <a:lnTo>
                  <a:pt x="342305" y="231775"/>
                </a:lnTo>
                <a:lnTo>
                  <a:pt x="345282" y="231775"/>
                </a:lnTo>
                <a:cubicBezTo>
                  <a:pt x="347267" y="231775"/>
                  <a:pt x="349251" y="231775"/>
                  <a:pt x="349251" y="231775"/>
                </a:cubicBezTo>
                <a:cubicBezTo>
                  <a:pt x="341313" y="238125"/>
                  <a:pt x="349251" y="231775"/>
                  <a:pt x="341313" y="238125"/>
                </a:cubicBezTo>
                <a:cubicBezTo>
                  <a:pt x="341313" y="238125"/>
                  <a:pt x="341313" y="238125"/>
                  <a:pt x="341313" y="237331"/>
                </a:cubicBezTo>
                <a:lnTo>
                  <a:pt x="341313" y="234156"/>
                </a:lnTo>
                <a:lnTo>
                  <a:pt x="341313" y="232080"/>
                </a:lnTo>
                <a:lnTo>
                  <a:pt x="336752" y="237396"/>
                </a:lnTo>
                <a:lnTo>
                  <a:pt x="341130" y="238125"/>
                </a:lnTo>
                <a:lnTo>
                  <a:pt x="341880" y="238250"/>
                </a:lnTo>
                <a:cubicBezTo>
                  <a:pt x="335042" y="238250"/>
                  <a:pt x="335042" y="238250"/>
                  <a:pt x="335042" y="238250"/>
                </a:cubicBezTo>
                <a:lnTo>
                  <a:pt x="335167" y="238125"/>
                </a:lnTo>
                <a:lnTo>
                  <a:pt x="335897" y="237396"/>
                </a:lnTo>
                <a:lnTo>
                  <a:pt x="341313" y="231986"/>
                </a:lnTo>
                <a:lnTo>
                  <a:pt x="341313" y="231775"/>
                </a:lnTo>
                <a:lnTo>
                  <a:pt x="341524" y="231775"/>
                </a:lnTo>
                <a:close/>
                <a:moveTo>
                  <a:pt x="321367" y="231419"/>
                </a:moveTo>
                <a:cubicBezTo>
                  <a:pt x="321367" y="238250"/>
                  <a:pt x="321367" y="238250"/>
                  <a:pt x="314529" y="238250"/>
                </a:cubicBezTo>
                <a:lnTo>
                  <a:pt x="318471" y="234312"/>
                </a:lnTo>
                <a:close/>
                <a:moveTo>
                  <a:pt x="88889" y="231419"/>
                </a:moveTo>
                <a:lnTo>
                  <a:pt x="88889" y="233127"/>
                </a:lnTo>
                <a:lnTo>
                  <a:pt x="88889" y="237396"/>
                </a:lnTo>
                <a:lnTo>
                  <a:pt x="88889" y="238250"/>
                </a:lnTo>
                <a:cubicBezTo>
                  <a:pt x="88889" y="238250"/>
                  <a:pt x="88889" y="238250"/>
                  <a:pt x="82051" y="238250"/>
                </a:cubicBezTo>
                <a:cubicBezTo>
                  <a:pt x="82051" y="238250"/>
                  <a:pt x="88889" y="231419"/>
                  <a:pt x="88889" y="231419"/>
                </a:cubicBezTo>
                <a:close/>
                <a:moveTo>
                  <a:pt x="341880" y="230850"/>
                </a:moveTo>
                <a:lnTo>
                  <a:pt x="341880" y="231419"/>
                </a:lnTo>
                <a:lnTo>
                  <a:pt x="335042" y="233696"/>
                </a:lnTo>
                <a:lnTo>
                  <a:pt x="331623" y="234835"/>
                </a:lnTo>
                <a:lnTo>
                  <a:pt x="328204" y="235973"/>
                </a:lnTo>
                <a:lnTo>
                  <a:pt x="321367" y="238250"/>
                </a:lnTo>
                <a:cubicBezTo>
                  <a:pt x="321367" y="238250"/>
                  <a:pt x="321367" y="238250"/>
                  <a:pt x="322222" y="237396"/>
                </a:cubicBezTo>
                <a:lnTo>
                  <a:pt x="324277" y="235343"/>
                </a:lnTo>
                <a:lnTo>
                  <a:pt x="324786" y="234835"/>
                </a:lnTo>
                <a:cubicBezTo>
                  <a:pt x="326495" y="233127"/>
                  <a:pt x="328204" y="231419"/>
                  <a:pt x="328204" y="231419"/>
                </a:cubicBezTo>
                <a:cubicBezTo>
                  <a:pt x="328204" y="238250"/>
                  <a:pt x="335042" y="231419"/>
                  <a:pt x="335042" y="231419"/>
                </a:cubicBezTo>
                <a:close/>
                <a:moveTo>
                  <a:pt x="343047" y="230753"/>
                </a:moveTo>
                <a:lnTo>
                  <a:pt x="341880" y="231419"/>
                </a:lnTo>
                <a:lnTo>
                  <a:pt x="342502" y="230798"/>
                </a:lnTo>
                <a:close/>
                <a:moveTo>
                  <a:pt x="811623" y="229370"/>
                </a:moveTo>
                <a:lnTo>
                  <a:pt x="813674" y="231419"/>
                </a:lnTo>
                <a:cubicBezTo>
                  <a:pt x="813674" y="231419"/>
                  <a:pt x="813674" y="231419"/>
                  <a:pt x="812819" y="230566"/>
                </a:cubicBezTo>
                <a:close/>
                <a:moveTo>
                  <a:pt x="750084" y="229370"/>
                </a:moveTo>
                <a:lnTo>
                  <a:pt x="752135" y="231419"/>
                </a:lnTo>
                <a:cubicBezTo>
                  <a:pt x="752135" y="231419"/>
                  <a:pt x="752135" y="231419"/>
                  <a:pt x="751280" y="230566"/>
                </a:cubicBezTo>
                <a:close/>
                <a:moveTo>
                  <a:pt x="816160" y="228936"/>
                </a:moveTo>
                <a:lnTo>
                  <a:pt x="820511" y="231419"/>
                </a:lnTo>
                <a:cubicBezTo>
                  <a:pt x="820511" y="231419"/>
                  <a:pt x="818802" y="231419"/>
                  <a:pt x="817092" y="230566"/>
                </a:cubicBezTo>
                <a:close/>
                <a:moveTo>
                  <a:pt x="815891" y="228466"/>
                </a:moveTo>
                <a:lnTo>
                  <a:pt x="816160" y="228936"/>
                </a:lnTo>
                <a:lnTo>
                  <a:pt x="815725" y="228687"/>
                </a:lnTo>
                <a:close/>
                <a:moveTo>
                  <a:pt x="750084" y="227321"/>
                </a:moveTo>
                <a:lnTo>
                  <a:pt x="751280" y="228004"/>
                </a:lnTo>
                <a:cubicBezTo>
                  <a:pt x="752135" y="229712"/>
                  <a:pt x="752135" y="231419"/>
                  <a:pt x="752135" y="231419"/>
                </a:cubicBezTo>
                <a:cubicBezTo>
                  <a:pt x="752135" y="231419"/>
                  <a:pt x="750426" y="229712"/>
                  <a:pt x="749571" y="228004"/>
                </a:cubicBezTo>
                <a:close/>
                <a:moveTo>
                  <a:pt x="833438" y="225425"/>
                </a:moveTo>
                <a:cubicBezTo>
                  <a:pt x="833438" y="225425"/>
                  <a:pt x="835422" y="227012"/>
                  <a:pt x="836415" y="228600"/>
                </a:cubicBezTo>
                <a:lnTo>
                  <a:pt x="835819" y="229235"/>
                </a:lnTo>
                <a:lnTo>
                  <a:pt x="834430" y="228600"/>
                </a:lnTo>
                <a:cubicBezTo>
                  <a:pt x="833438" y="227012"/>
                  <a:pt x="833438" y="225425"/>
                  <a:pt x="833438" y="225425"/>
                </a:cubicBezTo>
                <a:close/>
                <a:moveTo>
                  <a:pt x="718345" y="225425"/>
                </a:moveTo>
                <a:lnTo>
                  <a:pt x="718462" y="226154"/>
                </a:lnTo>
                <a:lnTo>
                  <a:pt x="724497" y="230981"/>
                </a:lnTo>
                <a:lnTo>
                  <a:pt x="724785" y="231212"/>
                </a:lnTo>
                <a:lnTo>
                  <a:pt x="718543" y="226219"/>
                </a:lnTo>
                <a:lnTo>
                  <a:pt x="718462" y="226154"/>
                </a:lnTo>
                <a:lnTo>
                  <a:pt x="718800" y="228258"/>
                </a:lnTo>
                <a:lnTo>
                  <a:pt x="716447" y="226417"/>
                </a:lnTo>
                <a:lnTo>
                  <a:pt x="717865" y="225676"/>
                </a:lnTo>
                <a:close/>
                <a:moveTo>
                  <a:pt x="704851" y="225425"/>
                </a:moveTo>
                <a:cubicBezTo>
                  <a:pt x="704851" y="225425"/>
                  <a:pt x="704851" y="227012"/>
                  <a:pt x="704851" y="228600"/>
                </a:cubicBezTo>
                <a:lnTo>
                  <a:pt x="704851" y="229394"/>
                </a:lnTo>
                <a:lnTo>
                  <a:pt x="704851" y="231775"/>
                </a:lnTo>
                <a:cubicBezTo>
                  <a:pt x="696913" y="225425"/>
                  <a:pt x="704851" y="231775"/>
                  <a:pt x="704851" y="225425"/>
                </a:cubicBezTo>
                <a:close/>
                <a:moveTo>
                  <a:pt x="437357" y="225425"/>
                </a:moveTo>
                <a:cubicBezTo>
                  <a:pt x="437357" y="231775"/>
                  <a:pt x="437357" y="225425"/>
                  <a:pt x="444501" y="225425"/>
                </a:cubicBezTo>
                <a:cubicBezTo>
                  <a:pt x="437357" y="231775"/>
                  <a:pt x="437357" y="225425"/>
                  <a:pt x="430213" y="231775"/>
                </a:cubicBezTo>
                <a:cubicBezTo>
                  <a:pt x="430213" y="231775"/>
                  <a:pt x="437357" y="225425"/>
                  <a:pt x="437357" y="225425"/>
                </a:cubicBezTo>
                <a:close/>
                <a:moveTo>
                  <a:pt x="416719" y="225425"/>
                </a:moveTo>
                <a:cubicBezTo>
                  <a:pt x="416719" y="225425"/>
                  <a:pt x="409575" y="231775"/>
                  <a:pt x="409575" y="231775"/>
                </a:cubicBezTo>
                <a:cubicBezTo>
                  <a:pt x="416719" y="225425"/>
                  <a:pt x="416719" y="225425"/>
                  <a:pt x="416719" y="225425"/>
                </a:cubicBezTo>
                <a:close/>
                <a:moveTo>
                  <a:pt x="410369" y="225425"/>
                </a:moveTo>
                <a:cubicBezTo>
                  <a:pt x="410807" y="225425"/>
                  <a:pt x="411163" y="225780"/>
                  <a:pt x="411163" y="226219"/>
                </a:cubicBezTo>
                <a:cubicBezTo>
                  <a:pt x="411163" y="226657"/>
                  <a:pt x="410807" y="227013"/>
                  <a:pt x="410369" y="227013"/>
                </a:cubicBezTo>
                <a:cubicBezTo>
                  <a:pt x="409931" y="227013"/>
                  <a:pt x="409575" y="226657"/>
                  <a:pt x="409575" y="226219"/>
                </a:cubicBezTo>
                <a:cubicBezTo>
                  <a:pt x="409575" y="225780"/>
                  <a:pt x="409931" y="225425"/>
                  <a:pt x="410369" y="225425"/>
                </a:cubicBezTo>
                <a:close/>
                <a:moveTo>
                  <a:pt x="382588" y="225425"/>
                </a:moveTo>
                <a:cubicBezTo>
                  <a:pt x="382588" y="225425"/>
                  <a:pt x="382588" y="225425"/>
                  <a:pt x="388938" y="225425"/>
                </a:cubicBezTo>
                <a:cubicBezTo>
                  <a:pt x="388938" y="225425"/>
                  <a:pt x="382588" y="231775"/>
                  <a:pt x="382588" y="225425"/>
                </a:cubicBezTo>
                <a:close/>
                <a:moveTo>
                  <a:pt x="376238" y="225425"/>
                </a:moveTo>
                <a:cubicBezTo>
                  <a:pt x="376238" y="225425"/>
                  <a:pt x="377826" y="225425"/>
                  <a:pt x="378619" y="225425"/>
                </a:cubicBezTo>
                <a:lnTo>
                  <a:pt x="379413" y="225425"/>
                </a:lnTo>
                <a:lnTo>
                  <a:pt x="381794" y="225425"/>
                </a:lnTo>
                <a:lnTo>
                  <a:pt x="382588" y="225425"/>
                </a:lnTo>
                <a:lnTo>
                  <a:pt x="377931" y="227118"/>
                </a:lnTo>
                <a:lnTo>
                  <a:pt x="379413" y="228600"/>
                </a:lnTo>
                <a:cubicBezTo>
                  <a:pt x="381001" y="228600"/>
                  <a:pt x="382588" y="228600"/>
                  <a:pt x="382588" y="231775"/>
                </a:cubicBezTo>
                <a:cubicBezTo>
                  <a:pt x="379413" y="231775"/>
                  <a:pt x="377826" y="231775"/>
                  <a:pt x="377032" y="231775"/>
                </a:cubicBezTo>
                <a:cubicBezTo>
                  <a:pt x="376238" y="231775"/>
                  <a:pt x="376238" y="231775"/>
                  <a:pt x="376238" y="231775"/>
                </a:cubicBezTo>
                <a:cubicBezTo>
                  <a:pt x="376238" y="231775"/>
                  <a:pt x="376238" y="230187"/>
                  <a:pt x="376238" y="228600"/>
                </a:cubicBezTo>
                <a:lnTo>
                  <a:pt x="376238" y="227734"/>
                </a:lnTo>
                <a:lnTo>
                  <a:pt x="373857" y="228600"/>
                </a:lnTo>
                <a:cubicBezTo>
                  <a:pt x="371476" y="230187"/>
                  <a:pt x="369888" y="231775"/>
                  <a:pt x="369888" y="231775"/>
                </a:cubicBezTo>
                <a:lnTo>
                  <a:pt x="370115" y="230868"/>
                </a:lnTo>
                <a:lnTo>
                  <a:pt x="370682" y="228600"/>
                </a:lnTo>
                <a:cubicBezTo>
                  <a:pt x="371476" y="227012"/>
                  <a:pt x="373063" y="225425"/>
                  <a:pt x="376238" y="225425"/>
                </a:cubicBezTo>
                <a:close/>
                <a:moveTo>
                  <a:pt x="88900" y="225425"/>
                </a:moveTo>
                <a:cubicBezTo>
                  <a:pt x="88900" y="225425"/>
                  <a:pt x="82550" y="238125"/>
                  <a:pt x="82550" y="231775"/>
                </a:cubicBezTo>
                <a:cubicBezTo>
                  <a:pt x="82550" y="231775"/>
                  <a:pt x="88900" y="225425"/>
                  <a:pt x="88900" y="225425"/>
                </a:cubicBezTo>
                <a:close/>
                <a:moveTo>
                  <a:pt x="848255" y="225424"/>
                </a:moveTo>
                <a:cubicBezTo>
                  <a:pt x="848255" y="225424"/>
                  <a:pt x="848255" y="225424"/>
                  <a:pt x="848255" y="226268"/>
                </a:cubicBezTo>
                <a:lnTo>
                  <a:pt x="848255" y="228798"/>
                </a:lnTo>
                <a:lnTo>
                  <a:pt x="848255" y="231328"/>
                </a:lnTo>
                <a:cubicBezTo>
                  <a:pt x="848255" y="232171"/>
                  <a:pt x="848255" y="232171"/>
                  <a:pt x="848255" y="232171"/>
                </a:cubicBezTo>
                <a:cubicBezTo>
                  <a:pt x="848255" y="232171"/>
                  <a:pt x="841375" y="225424"/>
                  <a:pt x="848255" y="225424"/>
                </a:cubicBezTo>
                <a:close/>
                <a:moveTo>
                  <a:pt x="862013" y="224631"/>
                </a:moveTo>
                <a:cubicBezTo>
                  <a:pt x="862013" y="224631"/>
                  <a:pt x="862013" y="224631"/>
                  <a:pt x="862013" y="225524"/>
                </a:cubicBezTo>
                <a:lnTo>
                  <a:pt x="862013" y="228203"/>
                </a:lnTo>
                <a:lnTo>
                  <a:pt x="862013" y="231775"/>
                </a:lnTo>
                <a:lnTo>
                  <a:pt x="859036" y="225524"/>
                </a:lnTo>
                <a:cubicBezTo>
                  <a:pt x="858044" y="224631"/>
                  <a:pt x="858044" y="224631"/>
                  <a:pt x="862013" y="224631"/>
                </a:cubicBezTo>
                <a:close/>
                <a:moveTo>
                  <a:pt x="847725" y="224631"/>
                </a:moveTo>
                <a:cubicBezTo>
                  <a:pt x="851297" y="224631"/>
                  <a:pt x="853083" y="224631"/>
                  <a:pt x="853976" y="225524"/>
                </a:cubicBezTo>
                <a:lnTo>
                  <a:pt x="854076" y="226224"/>
                </a:lnTo>
                <a:lnTo>
                  <a:pt x="854076" y="225425"/>
                </a:lnTo>
                <a:cubicBezTo>
                  <a:pt x="854076" y="228600"/>
                  <a:pt x="854076" y="230187"/>
                  <a:pt x="855068" y="230981"/>
                </a:cubicBezTo>
                <a:lnTo>
                  <a:pt x="862013" y="231775"/>
                </a:lnTo>
                <a:lnTo>
                  <a:pt x="862014" y="231775"/>
                </a:lnTo>
                <a:lnTo>
                  <a:pt x="862013" y="231776"/>
                </a:lnTo>
                <a:lnTo>
                  <a:pt x="862014" y="231776"/>
                </a:lnTo>
                <a:lnTo>
                  <a:pt x="866776" y="238026"/>
                </a:lnTo>
                <a:lnTo>
                  <a:pt x="865823" y="238205"/>
                </a:lnTo>
                <a:lnTo>
                  <a:pt x="865188" y="238026"/>
                </a:lnTo>
                <a:lnTo>
                  <a:pt x="863936" y="235561"/>
                </a:lnTo>
                <a:lnTo>
                  <a:pt x="862014" y="238124"/>
                </a:lnTo>
                <a:lnTo>
                  <a:pt x="862014" y="238124"/>
                </a:lnTo>
                <a:lnTo>
                  <a:pt x="862014" y="238125"/>
                </a:lnTo>
                <a:lnTo>
                  <a:pt x="862013" y="238124"/>
                </a:lnTo>
                <a:lnTo>
                  <a:pt x="862013" y="238124"/>
                </a:lnTo>
                <a:lnTo>
                  <a:pt x="859874" y="235843"/>
                </a:lnTo>
                <a:lnTo>
                  <a:pt x="858573" y="238075"/>
                </a:lnTo>
                <a:cubicBezTo>
                  <a:pt x="856854" y="238918"/>
                  <a:pt x="855134" y="238918"/>
                  <a:pt x="855134" y="238918"/>
                </a:cubicBezTo>
                <a:cubicBezTo>
                  <a:pt x="855134" y="238918"/>
                  <a:pt x="855134" y="237231"/>
                  <a:pt x="855134" y="236388"/>
                </a:cubicBezTo>
                <a:lnTo>
                  <a:pt x="855134" y="235545"/>
                </a:lnTo>
                <a:lnTo>
                  <a:pt x="855134" y="234701"/>
                </a:lnTo>
                <a:lnTo>
                  <a:pt x="855134" y="233015"/>
                </a:lnTo>
                <a:lnTo>
                  <a:pt x="855134" y="232259"/>
                </a:lnTo>
                <a:lnTo>
                  <a:pt x="854943" y="232171"/>
                </a:lnTo>
                <a:lnTo>
                  <a:pt x="851694" y="232171"/>
                </a:lnTo>
                <a:lnTo>
                  <a:pt x="849115" y="232171"/>
                </a:lnTo>
                <a:cubicBezTo>
                  <a:pt x="848255" y="232171"/>
                  <a:pt x="848255" y="232171"/>
                  <a:pt x="848255" y="232171"/>
                </a:cubicBezTo>
                <a:lnTo>
                  <a:pt x="851230" y="229983"/>
                </a:lnTo>
                <a:lnTo>
                  <a:pt x="854076" y="231578"/>
                </a:lnTo>
                <a:lnTo>
                  <a:pt x="854076" y="231393"/>
                </a:lnTo>
                <a:lnTo>
                  <a:pt x="851694" y="229641"/>
                </a:lnTo>
                <a:lnTo>
                  <a:pt x="851230" y="229983"/>
                </a:lnTo>
                <a:lnTo>
                  <a:pt x="849115" y="228798"/>
                </a:lnTo>
                <a:cubicBezTo>
                  <a:pt x="848255" y="227111"/>
                  <a:pt x="848255" y="225424"/>
                  <a:pt x="848255" y="225424"/>
                </a:cubicBezTo>
                <a:cubicBezTo>
                  <a:pt x="848255" y="225424"/>
                  <a:pt x="849975" y="227111"/>
                  <a:pt x="851694" y="228798"/>
                </a:cubicBezTo>
                <a:lnTo>
                  <a:pt x="854076" y="231134"/>
                </a:lnTo>
                <a:lnTo>
                  <a:pt x="854076" y="231134"/>
                </a:lnTo>
                <a:lnTo>
                  <a:pt x="848255" y="225424"/>
                </a:lnTo>
                <a:lnTo>
                  <a:pt x="848604" y="225510"/>
                </a:lnTo>
                <a:close/>
                <a:moveTo>
                  <a:pt x="813674" y="224589"/>
                </a:moveTo>
                <a:cubicBezTo>
                  <a:pt x="813674" y="224589"/>
                  <a:pt x="813674" y="226297"/>
                  <a:pt x="814529" y="228004"/>
                </a:cubicBezTo>
                <a:lnTo>
                  <a:pt x="815725" y="228687"/>
                </a:lnTo>
                <a:lnTo>
                  <a:pt x="813674" y="231419"/>
                </a:lnTo>
                <a:cubicBezTo>
                  <a:pt x="813674" y="231419"/>
                  <a:pt x="813674" y="229712"/>
                  <a:pt x="813674" y="228004"/>
                </a:cubicBezTo>
                <a:lnTo>
                  <a:pt x="813674" y="225443"/>
                </a:lnTo>
                <a:cubicBezTo>
                  <a:pt x="813674" y="224589"/>
                  <a:pt x="813674" y="224589"/>
                  <a:pt x="813674" y="224589"/>
                </a:cubicBezTo>
                <a:close/>
                <a:moveTo>
                  <a:pt x="813674" y="224589"/>
                </a:moveTo>
                <a:cubicBezTo>
                  <a:pt x="813674" y="224589"/>
                  <a:pt x="815383" y="226297"/>
                  <a:pt x="816238" y="228004"/>
                </a:cubicBezTo>
                <a:lnTo>
                  <a:pt x="815891" y="228466"/>
                </a:lnTo>
                <a:close/>
                <a:moveTo>
                  <a:pt x="806836" y="224589"/>
                </a:moveTo>
                <a:lnTo>
                  <a:pt x="811623" y="229370"/>
                </a:lnTo>
                <a:lnTo>
                  <a:pt x="810255" y="228004"/>
                </a:lnTo>
                <a:cubicBezTo>
                  <a:pt x="808545" y="226297"/>
                  <a:pt x="806836" y="224589"/>
                  <a:pt x="806836" y="224589"/>
                </a:cubicBezTo>
                <a:close/>
                <a:moveTo>
                  <a:pt x="745298" y="224589"/>
                </a:moveTo>
                <a:lnTo>
                  <a:pt x="750084" y="229370"/>
                </a:lnTo>
                <a:lnTo>
                  <a:pt x="748716" y="228004"/>
                </a:lnTo>
                <a:cubicBezTo>
                  <a:pt x="747007" y="226297"/>
                  <a:pt x="745298" y="224589"/>
                  <a:pt x="745298" y="224589"/>
                </a:cubicBezTo>
                <a:close/>
                <a:moveTo>
                  <a:pt x="738460" y="224589"/>
                </a:moveTo>
                <a:cubicBezTo>
                  <a:pt x="738460" y="224589"/>
                  <a:pt x="738460" y="224589"/>
                  <a:pt x="745298" y="224589"/>
                </a:cubicBezTo>
                <a:cubicBezTo>
                  <a:pt x="752135" y="231419"/>
                  <a:pt x="745298" y="231419"/>
                  <a:pt x="752135" y="231419"/>
                </a:cubicBezTo>
                <a:cubicBezTo>
                  <a:pt x="745298" y="231419"/>
                  <a:pt x="745298" y="231419"/>
                  <a:pt x="745298" y="231419"/>
                </a:cubicBezTo>
                <a:lnTo>
                  <a:pt x="740511" y="228687"/>
                </a:lnTo>
                <a:lnTo>
                  <a:pt x="741024" y="228004"/>
                </a:lnTo>
                <a:cubicBezTo>
                  <a:pt x="741879" y="228004"/>
                  <a:pt x="741879" y="228004"/>
                  <a:pt x="738460" y="224589"/>
                </a:cubicBezTo>
                <a:close/>
                <a:moveTo>
                  <a:pt x="348717" y="224589"/>
                </a:moveTo>
                <a:cubicBezTo>
                  <a:pt x="348717" y="231419"/>
                  <a:pt x="348717" y="224589"/>
                  <a:pt x="355555" y="224589"/>
                </a:cubicBezTo>
                <a:cubicBezTo>
                  <a:pt x="352136" y="228004"/>
                  <a:pt x="348717" y="229712"/>
                  <a:pt x="345299" y="230566"/>
                </a:cubicBezTo>
                <a:lnTo>
                  <a:pt x="343047" y="230753"/>
                </a:lnTo>
                <a:lnTo>
                  <a:pt x="347862" y="228004"/>
                </a:lnTo>
                <a:cubicBezTo>
                  <a:pt x="348717" y="228004"/>
                  <a:pt x="348717" y="228004"/>
                  <a:pt x="348717" y="224589"/>
                </a:cubicBezTo>
                <a:close/>
                <a:moveTo>
                  <a:pt x="341880" y="224589"/>
                </a:moveTo>
                <a:cubicBezTo>
                  <a:pt x="343589" y="224589"/>
                  <a:pt x="344017" y="225016"/>
                  <a:pt x="343803" y="225549"/>
                </a:cubicBezTo>
                <a:lnTo>
                  <a:pt x="341880" y="227150"/>
                </a:lnTo>
                <a:close/>
                <a:moveTo>
                  <a:pt x="109401" y="224589"/>
                </a:moveTo>
                <a:cubicBezTo>
                  <a:pt x="109401" y="231419"/>
                  <a:pt x="109401" y="231419"/>
                  <a:pt x="102564" y="231419"/>
                </a:cubicBezTo>
                <a:cubicBezTo>
                  <a:pt x="102564" y="231419"/>
                  <a:pt x="109401" y="231419"/>
                  <a:pt x="109401" y="224589"/>
                </a:cubicBezTo>
                <a:close/>
                <a:moveTo>
                  <a:pt x="817686" y="222264"/>
                </a:moveTo>
                <a:lnTo>
                  <a:pt x="819051" y="223599"/>
                </a:lnTo>
                <a:cubicBezTo>
                  <a:pt x="819944" y="224472"/>
                  <a:pt x="819944" y="224472"/>
                  <a:pt x="819944" y="224472"/>
                </a:cubicBezTo>
                <a:close/>
                <a:moveTo>
                  <a:pt x="352136" y="222028"/>
                </a:moveTo>
                <a:cubicBezTo>
                  <a:pt x="353846" y="221174"/>
                  <a:pt x="355555" y="221174"/>
                  <a:pt x="355555" y="224589"/>
                </a:cubicBezTo>
                <a:cubicBezTo>
                  <a:pt x="348717" y="224589"/>
                  <a:pt x="355555" y="224589"/>
                  <a:pt x="348717" y="224589"/>
                </a:cubicBezTo>
                <a:cubicBezTo>
                  <a:pt x="348717" y="224589"/>
                  <a:pt x="350427" y="222881"/>
                  <a:pt x="352136" y="222028"/>
                </a:cubicBezTo>
                <a:close/>
                <a:moveTo>
                  <a:pt x="414094" y="219441"/>
                </a:moveTo>
                <a:lnTo>
                  <a:pt x="417513" y="225425"/>
                </a:lnTo>
                <a:lnTo>
                  <a:pt x="416719" y="225425"/>
                </a:lnTo>
                <a:lnTo>
                  <a:pt x="416521" y="225425"/>
                </a:lnTo>
                <a:lnTo>
                  <a:pt x="410369" y="225425"/>
                </a:lnTo>
                <a:lnTo>
                  <a:pt x="409575" y="225425"/>
                </a:lnTo>
                <a:cubicBezTo>
                  <a:pt x="409575" y="225425"/>
                  <a:pt x="409575" y="223440"/>
                  <a:pt x="410567" y="221456"/>
                </a:cubicBezTo>
                <a:close/>
                <a:moveTo>
                  <a:pt x="841375" y="218678"/>
                </a:moveTo>
                <a:cubicBezTo>
                  <a:pt x="841375" y="222051"/>
                  <a:pt x="843095" y="223738"/>
                  <a:pt x="844815" y="224581"/>
                </a:cubicBezTo>
                <a:lnTo>
                  <a:pt x="847711" y="225291"/>
                </a:lnTo>
                <a:lnTo>
                  <a:pt x="848255" y="225424"/>
                </a:lnTo>
                <a:lnTo>
                  <a:pt x="847726" y="225424"/>
                </a:lnTo>
                <a:lnTo>
                  <a:pt x="847395" y="225424"/>
                </a:lnTo>
                <a:cubicBezTo>
                  <a:pt x="846535" y="225424"/>
                  <a:pt x="844815" y="225424"/>
                  <a:pt x="841375" y="225424"/>
                </a:cubicBezTo>
                <a:cubicBezTo>
                  <a:pt x="841375" y="225424"/>
                  <a:pt x="848255" y="225424"/>
                  <a:pt x="841375" y="218678"/>
                </a:cubicBezTo>
                <a:close/>
                <a:moveTo>
                  <a:pt x="834628" y="218281"/>
                </a:moveTo>
                <a:lnTo>
                  <a:pt x="839867" y="218281"/>
                </a:lnTo>
                <a:lnTo>
                  <a:pt x="840582" y="218281"/>
                </a:lnTo>
                <a:lnTo>
                  <a:pt x="840740" y="218281"/>
                </a:lnTo>
                <a:cubicBezTo>
                  <a:pt x="840740" y="218281"/>
                  <a:pt x="840740" y="219935"/>
                  <a:pt x="840740" y="221588"/>
                </a:cubicBezTo>
                <a:lnTo>
                  <a:pt x="840740" y="222415"/>
                </a:lnTo>
                <a:lnTo>
                  <a:pt x="840740" y="224896"/>
                </a:lnTo>
                <a:cubicBezTo>
                  <a:pt x="837248" y="221588"/>
                  <a:pt x="835501" y="219935"/>
                  <a:pt x="834628" y="218281"/>
                </a:cubicBezTo>
                <a:close/>
                <a:moveTo>
                  <a:pt x="827405" y="218281"/>
                </a:moveTo>
                <a:cubicBezTo>
                  <a:pt x="827405" y="218281"/>
                  <a:pt x="829151" y="218281"/>
                  <a:pt x="830898" y="219108"/>
                </a:cubicBezTo>
                <a:lnTo>
                  <a:pt x="833755" y="223843"/>
                </a:lnTo>
                <a:lnTo>
                  <a:pt x="833755" y="222415"/>
                </a:lnTo>
                <a:lnTo>
                  <a:pt x="833755" y="221588"/>
                </a:lnTo>
                <a:lnTo>
                  <a:pt x="833755" y="219108"/>
                </a:lnTo>
                <a:cubicBezTo>
                  <a:pt x="833755" y="218281"/>
                  <a:pt x="833755" y="218281"/>
                  <a:pt x="833755" y="218281"/>
                </a:cubicBezTo>
                <a:lnTo>
                  <a:pt x="837248" y="224896"/>
                </a:lnTo>
                <a:lnTo>
                  <a:pt x="840105" y="230308"/>
                </a:lnTo>
                <a:lnTo>
                  <a:pt x="841375" y="231510"/>
                </a:lnTo>
                <a:lnTo>
                  <a:pt x="841613" y="231510"/>
                </a:lnTo>
                <a:lnTo>
                  <a:pt x="845979" y="231510"/>
                </a:lnTo>
                <a:lnTo>
                  <a:pt x="847581" y="231510"/>
                </a:lnTo>
                <a:lnTo>
                  <a:pt x="847725" y="231510"/>
                </a:lnTo>
                <a:lnTo>
                  <a:pt x="847662" y="231590"/>
                </a:lnTo>
                <a:lnTo>
                  <a:pt x="847516" y="231775"/>
                </a:lnTo>
                <a:lnTo>
                  <a:pt x="847725" y="231775"/>
                </a:lnTo>
                <a:lnTo>
                  <a:pt x="847726" y="231775"/>
                </a:lnTo>
                <a:lnTo>
                  <a:pt x="847726" y="231776"/>
                </a:lnTo>
                <a:lnTo>
                  <a:pt x="848137" y="232171"/>
                </a:lnTo>
                <a:lnTo>
                  <a:pt x="851297" y="235215"/>
                </a:lnTo>
                <a:lnTo>
                  <a:pt x="854606" y="238400"/>
                </a:lnTo>
                <a:lnTo>
                  <a:pt x="854633" y="238427"/>
                </a:lnTo>
                <a:lnTo>
                  <a:pt x="854635" y="238429"/>
                </a:lnTo>
                <a:lnTo>
                  <a:pt x="854642" y="238436"/>
                </a:lnTo>
                <a:lnTo>
                  <a:pt x="854646" y="238440"/>
                </a:lnTo>
                <a:lnTo>
                  <a:pt x="854869" y="238654"/>
                </a:lnTo>
                <a:lnTo>
                  <a:pt x="854860" y="238649"/>
                </a:lnTo>
                <a:lnTo>
                  <a:pt x="848618" y="235215"/>
                </a:lnTo>
                <a:lnTo>
                  <a:pt x="847828" y="232171"/>
                </a:lnTo>
                <a:lnTo>
                  <a:pt x="847726" y="231779"/>
                </a:lnTo>
                <a:lnTo>
                  <a:pt x="847726" y="234950"/>
                </a:lnTo>
                <a:cubicBezTo>
                  <a:pt x="847726" y="236537"/>
                  <a:pt x="847726" y="238125"/>
                  <a:pt x="847726" y="238125"/>
                </a:cubicBezTo>
                <a:lnTo>
                  <a:pt x="847723" y="238122"/>
                </a:lnTo>
                <a:lnTo>
                  <a:pt x="847725" y="238125"/>
                </a:lnTo>
                <a:lnTo>
                  <a:pt x="847721" y="238120"/>
                </a:lnTo>
                <a:lnTo>
                  <a:pt x="844551" y="234950"/>
                </a:lnTo>
                <a:cubicBezTo>
                  <a:pt x="842963" y="233362"/>
                  <a:pt x="841376" y="231775"/>
                  <a:pt x="841376" y="231775"/>
                </a:cubicBezTo>
                <a:lnTo>
                  <a:pt x="841858" y="231775"/>
                </a:lnTo>
                <a:lnTo>
                  <a:pt x="841326" y="231649"/>
                </a:lnTo>
                <a:lnTo>
                  <a:pt x="841295" y="231738"/>
                </a:lnTo>
                <a:lnTo>
                  <a:pt x="841376" y="231775"/>
                </a:lnTo>
                <a:lnTo>
                  <a:pt x="841282" y="231775"/>
                </a:lnTo>
                <a:lnTo>
                  <a:pt x="840502" y="233991"/>
                </a:lnTo>
                <a:lnTo>
                  <a:pt x="835042" y="231775"/>
                </a:lnTo>
                <a:lnTo>
                  <a:pt x="834232" y="231775"/>
                </a:lnTo>
                <a:lnTo>
                  <a:pt x="833438" y="231775"/>
                </a:lnTo>
                <a:lnTo>
                  <a:pt x="833522" y="231685"/>
                </a:lnTo>
                <a:lnTo>
                  <a:pt x="827981" y="230981"/>
                </a:lnTo>
                <a:cubicBezTo>
                  <a:pt x="827088" y="230187"/>
                  <a:pt x="827088" y="228600"/>
                  <a:pt x="827088" y="225425"/>
                </a:cubicBezTo>
                <a:cubicBezTo>
                  <a:pt x="830660" y="228600"/>
                  <a:pt x="830660" y="230187"/>
                  <a:pt x="830660" y="230981"/>
                </a:cubicBezTo>
                <a:lnTo>
                  <a:pt x="833575" y="231629"/>
                </a:lnTo>
                <a:lnTo>
                  <a:pt x="834017" y="231157"/>
                </a:lnTo>
                <a:lnTo>
                  <a:pt x="830898" y="228203"/>
                </a:lnTo>
                <a:cubicBezTo>
                  <a:pt x="829151" y="226549"/>
                  <a:pt x="827405" y="224896"/>
                  <a:pt x="827405" y="224896"/>
                </a:cubicBezTo>
                <a:lnTo>
                  <a:pt x="830199" y="225557"/>
                </a:lnTo>
                <a:lnTo>
                  <a:pt x="829151" y="225722"/>
                </a:lnTo>
                <a:lnTo>
                  <a:pt x="834044" y="231128"/>
                </a:lnTo>
                <a:lnTo>
                  <a:pt x="834114" y="231054"/>
                </a:lnTo>
                <a:lnTo>
                  <a:pt x="830898" y="225722"/>
                </a:lnTo>
                <a:lnTo>
                  <a:pt x="830199" y="225557"/>
                </a:lnTo>
                <a:lnTo>
                  <a:pt x="832394" y="225211"/>
                </a:lnTo>
                <a:lnTo>
                  <a:pt x="834212" y="230949"/>
                </a:lnTo>
                <a:lnTo>
                  <a:pt x="835819" y="229235"/>
                </a:lnTo>
                <a:lnTo>
                  <a:pt x="836093" y="229360"/>
                </a:lnTo>
                <a:lnTo>
                  <a:pt x="837009" y="228203"/>
                </a:lnTo>
                <a:lnTo>
                  <a:pt x="836295" y="227301"/>
                </a:lnTo>
                <a:lnTo>
                  <a:pt x="834390" y="225497"/>
                </a:lnTo>
                <a:lnTo>
                  <a:pt x="833846" y="224981"/>
                </a:lnTo>
                <a:lnTo>
                  <a:pt x="832394" y="225211"/>
                </a:lnTo>
                <a:lnTo>
                  <a:pt x="832294" y="224896"/>
                </a:lnTo>
                <a:lnTo>
                  <a:pt x="833755" y="224896"/>
                </a:lnTo>
                <a:lnTo>
                  <a:pt x="833755" y="224745"/>
                </a:lnTo>
                <a:lnTo>
                  <a:pt x="832125" y="224359"/>
                </a:lnTo>
                <a:lnTo>
                  <a:pt x="831771" y="223242"/>
                </a:lnTo>
                <a:lnTo>
                  <a:pt x="833755" y="224495"/>
                </a:lnTo>
                <a:lnTo>
                  <a:pt x="833755" y="224294"/>
                </a:lnTo>
                <a:lnTo>
                  <a:pt x="828278" y="219108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20420" y="218281"/>
                </a:moveTo>
                <a:cubicBezTo>
                  <a:pt x="827405" y="218281"/>
                  <a:pt x="827405" y="218281"/>
                  <a:pt x="827405" y="218281"/>
                </a:cubicBezTo>
                <a:lnTo>
                  <a:pt x="829945" y="222490"/>
                </a:lnTo>
                <a:lnTo>
                  <a:pt x="830898" y="224069"/>
                </a:lnTo>
                <a:lnTo>
                  <a:pt x="832125" y="224359"/>
                </a:lnTo>
                <a:lnTo>
                  <a:pt x="832294" y="224896"/>
                </a:lnTo>
                <a:lnTo>
                  <a:pt x="828278" y="224896"/>
                </a:lnTo>
                <a:cubicBezTo>
                  <a:pt x="827405" y="224896"/>
                  <a:pt x="827405" y="224896"/>
                  <a:pt x="827405" y="224896"/>
                </a:cubicBezTo>
                <a:lnTo>
                  <a:pt x="826908" y="224425"/>
                </a:lnTo>
                <a:lnTo>
                  <a:pt x="824410" y="225226"/>
                </a:lnTo>
                <a:cubicBezTo>
                  <a:pt x="825303" y="226086"/>
                  <a:pt x="827089" y="227806"/>
                  <a:pt x="827089" y="231246"/>
                </a:cubicBezTo>
                <a:cubicBezTo>
                  <a:pt x="827089" y="231246"/>
                  <a:pt x="827089" y="238125"/>
                  <a:pt x="827089" y="238125"/>
                </a:cubicBezTo>
                <a:lnTo>
                  <a:pt x="826258" y="231727"/>
                </a:lnTo>
                <a:lnTo>
                  <a:pt x="824944" y="232155"/>
                </a:lnTo>
                <a:lnTo>
                  <a:pt x="823790" y="231994"/>
                </a:lnTo>
                <a:lnTo>
                  <a:pt x="823515" y="231457"/>
                </a:lnTo>
                <a:lnTo>
                  <a:pt x="820738" y="226025"/>
                </a:lnTo>
                <a:lnTo>
                  <a:pt x="819944" y="224472"/>
                </a:lnTo>
                <a:lnTo>
                  <a:pt x="820814" y="225323"/>
                </a:lnTo>
                <a:lnTo>
                  <a:pt x="819945" y="224366"/>
                </a:lnTo>
                <a:cubicBezTo>
                  <a:pt x="819945" y="224366"/>
                  <a:pt x="819945" y="224366"/>
                  <a:pt x="820838" y="224366"/>
                </a:cubicBezTo>
                <a:lnTo>
                  <a:pt x="822624" y="224366"/>
                </a:lnTo>
                <a:lnTo>
                  <a:pt x="826846" y="224366"/>
                </a:lnTo>
                <a:lnTo>
                  <a:pt x="826532" y="224069"/>
                </a:lnTo>
                <a:cubicBezTo>
                  <a:pt x="825659" y="223242"/>
                  <a:pt x="823912" y="221588"/>
                  <a:pt x="820420" y="218281"/>
                </a:cubicBezTo>
                <a:close/>
                <a:moveTo>
                  <a:pt x="854869" y="218259"/>
                </a:moveTo>
                <a:lnTo>
                  <a:pt x="854869" y="220345"/>
                </a:lnTo>
                <a:lnTo>
                  <a:pt x="855067" y="221059"/>
                </a:lnTo>
                <a:lnTo>
                  <a:pt x="860760" y="223987"/>
                </a:lnTo>
                <a:close/>
                <a:moveTo>
                  <a:pt x="807813" y="217898"/>
                </a:moveTo>
                <a:lnTo>
                  <a:pt x="812819" y="218612"/>
                </a:lnTo>
                <a:cubicBezTo>
                  <a:pt x="813674" y="219466"/>
                  <a:pt x="813674" y="221174"/>
                  <a:pt x="813674" y="224589"/>
                </a:cubicBezTo>
                <a:close/>
                <a:moveTo>
                  <a:pt x="813078" y="217758"/>
                </a:moveTo>
                <a:lnTo>
                  <a:pt x="817686" y="222264"/>
                </a:lnTo>
                <a:lnTo>
                  <a:pt x="816372" y="220979"/>
                </a:lnTo>
                <a:close/>
                <a:moveTo>
                  <a:pt x="806836" y="217758"/>
                </a:moveTo>
                <a:lnTo>
                  <a:pt x="807691" y="217758"/>
                </a:lnTo>
                <a:lnTo>
                  <a:pt x="807813" y="217898"/>
                </a:lnTo>
                <a:close/>
                <a:moveTo>
                  <a:pt x="731622" y="217758"/>
                </a:moveTo>
                <a:cubicBezTo>
                  <a:pt x="731622" y="217758"/>
                  <a:pt x="733331" y="219466"/>
                  <a:pt x="735896" y="221174"/>
                </a:cubicBezTo>
                <a:lnTo>
                  <a:pt x="738460" y="222105"/>
                </a:lnTo>
                <a:lnTo>
                  <a:pt x="738460" y="223735"/>
                </a:lnTo>
                <a:cubicBezTo>
                  <a:pt x="738460" y="224589"/>
                  <a:pt x="738460" y="224589"/>
                  <a:pt x="738460" y="224589"/>
                </a:cubicBezTo>
                <a:cubicBezTo>
                  <a:pt x="731622" y="224589"/>
                  <a:pt x="731622" y="224589"/>
                  <a:pt x="731622" y="217758"/>
                </a:cubicBezTo>
                <a:close/>
                <a:moveTo>
                  <a:pt x="717947" y="217758"/>
                </a:moveTo>
                <a:cubicBezTo>
                  <a:pt x="717947" y="217758"/>
                  <a:pt x="724785" y="217758"/>
                  <a:pt x="724785" y="224589"/>
                </a:cubicBezTo>
                <a:cubicBezTo>
                  <a:pt x="724785" y="224589"/>
                  <a:pt x="723076" y="222881"/>
                  <a:pt x="721366" y="222028"/>
                </a:cubicBezTo>
                <a:lnTo>
                  <a:pt x="720904" y="222374"/>
                </a:lnTo>
                <a:lnTo>
                  <a:pt x="718802" y="221174"/>
                </a:lnTo>
                <a:cubicBezTo>
                  <a:pt x="717947" y="219466"/>
                  <a:pt x="717947" y="217758"/>
                  <a:pt x="717947" y="217758"/>
                </a:cubicBezTo>
                <a:close/>
                <a:moveTo>
                  <a:pt x="348717" y="217758"/>
                </a:moveTo>
                <a:cubicBezTo>
                  <a:pt x="348717" y="224589"/>
                  <a:pt x="355555" y="217758"/>
                  <a:pt x="355555" y="217758"/>
                </a:cubicBezTo>
                <a:cubicBezTo>
                  <a:pt x="348717" y="224589"/>
                  <a:pt x="348717" y="224589"/>
                  <a:pt x="341880" y="224589"/>
                </a:cubicBezTo>
                <a:cubicBezTo>
                  <a:pt x="341880" y="224589"/>
                  <a:pt x="348717" y="217758"/>
                  <a:pt x="348717" y="217758"/>
                </a:cubicBezTo>
                <a:close/>
                <a:moveTo>
                  <a:pt x="409575" y="217488"/>
                </a:moveTo>
                <a:cubicBezTo>
                  <a:pt x="409575" y="221457"/>
                  <a:pt x="407988" y="223441"/>
                  <a:pt x="406400" y="224434"/>
                </a:cubicBezTo>
                <a:lnTo>
                  <a:pt x="403228" y="225425"/>
                </a:lnTo>
                <a:lnTo>
                  <a:pt x="403225" y="225426"/>
                </a:lnTo>
                <a:lnTo>
                  <a:pt x="403226" y="225425"/>
                </a:lnTo>
                <a:lnTo>
                  <a:pt x="404019" y="224434"/>
                </a:lnTo>
                <a:cubicBezTo>
                  <a:pt x="404813" y="223441"/>
                  <a:pt x="406400" y="221457"/>
                  <a:pt x="409575" y="217488"/>
                </a:cubicBezTo>
                <a:close/>
                <a:moveTo>
                  <a:pt x="388938" y="217488"/>
                </a:moveTo>
                <a:cubicBezTo>
                  <a:pt x="396876" y="217488"/>
                  <a:pt x="396876" y="217488"/>
                  <a:pt x="396876" y="217488"/>
                </a:cubicBezTo>
                <a:cubicBezTo>
                  <a:pt x="396876" y="217488"/>
                  <a:pt x="396876" y="217488"/>
                  <a:pt x="396876" y="218480"/>
                </a:cubicBezTo>
                <a:lnTo>
                  <a:pt x="396876" y="225425"/>
                </a:lnTo>
                <a:lnTo>
                  <a:pt x="396876" y="225426"/>
                </a:lnTo>
                <a:lnTo>
                  <a:pt x="396875" y="225425"/>
                </a:lnTo>
                <a:lnTo>
                  <a:pt x="389930" y="226219"/>
                </a:lnTo>
                <a:cubicBezTo>
                  <a:pt x="388938" y="227012"/>
                  <a:pt x="388938" y="228600"/>
                  <a:pt x="388938" y="231775"/>
                </a:cubicBezTo>
                <a:cubicBezTo>
                  <a:pt x="388938" y="225425"/>
                  <a:pt x="388938" y="231775"/>
                  <a:pt x="388938" y="225425"/>
                </a:cubicBezTo>
                <a:cubicBezTo>
                  <a:pt x="392907" y="225425"/>
                  <a:pt x="392907" y="225425"/>
                  <a:pt x="392907" y="225425"/>
                </a:cubicBezTo>
                <a:lnTo>
                  <a:pt x="396875" y="225425"/>
                </a:lnTo>
                <a:lnTo>
                  <a:pt x="392907" y="221457"/>
                </a:lnTo>
                <a:cubicBezTo>
                  <a:pt x="390923" y="221457"/>
                  <a:pt x="388938" y="221457"/>
                  <a:pt x="388938" y="217488"/>
                </a:cubicBezTo>
                <a:close/>
                <a:moveTo>
                  <a:pt x="704851" y="217487"/>
                </a:moveTo>
                <a:cubicBezTo>
                  <a:pt x="704851" y="225425"/>
                  <a:pt x="704851" y="225425"/>
                  <a:pt x="711201" y="225425"/>
                </a:cubicBezTo>
                <a:cubicBezTo>
                  <a:pt x="711201" y="225425"/>
                  <a:pt x="704851" y="225425"/>
                  <a:pt x="704851" y="225425"/>
                </a:cubicBezTo>
                <a:cubicBezTo>
                  <a:pt x="704851" y="217487"/>
                  <a:pt x="704851" y="217487"/>
                  <a:pt x="704851" y="217487"/>
                </a:cubicBezTo>
                <a:close/>
                <a:moveTo>
                  <a:pt x="696913" y="217487"/>
                </a:moveTo>
                <a:cubicBezTo>
                  <a:pt x="696913" y="217487"/>
                  <a:pt x="704851" y="217487"/>
                  <a:pt x="704851" y="225425"/>
                </a:cubicBezTo>
                <a:cubicBezTo>
                  <a:pt x="704851" y="225425"/>
                  <a:pt x="696913" y="217487"/>
                  <a:pt x="696913" y="217487"/>
                </a:cubicBezTo>
                <a:close/>
                <a:moveTo>
                  <a:pt x="690563" y="217487"/>
                </a:moveTo>
                <a:cubicBezTo>
                  <a:pt x="690563" y="217487"/>
                  <a:pt x="696913" y="225425"/>
                  <a:pt x="696913" y="225425"/>
                </a:cubicBezTo>
                <a:cubicBezTo>
                  <a:pt x="696913" y="225425"/>
                  <a:pt x="696913" y="225425"/>
                  <a:pt x="696119" y="225425"/>
                </a:cubicBezTo>
                <a:lnTo>
                  <a:pt x="693738" y="225425"/>
                </a:lnTo>
                <a:lnTo>
                  <a:pt x="691357" y="225425"/>
                </a:lnTo>
                <a:cubicBezTo>
                  <a:pt x="690563" y="225425"/>
                  <a:pt x="690563" y="225425"/>
                  <a:pt x="690563" y="225425"/>
                </a:cubicBezTo>
                <a:cubicBezTo>
                  <a:pt x="690563" y="225425"/>
                  <a:pt x="690563" y="225425"/>
                  <a:pt x="690563" y="217487"/>
                </a:cubicBezTo>
                <a:close/>
                <a:moveTo>
                  <a:pt x="430213" y="217487"/>
                </a:moveTo>
                <a:lnTo>
                  <a:pt x="430667" y="217827"/>
                </a:lnTo>
                <a:lnTo>
                  <a:pt x="431007" y="217487"/>
                </a:lnTo>
                <a:cubicBezTo>
                  <a:pt x="431445" y="217487"/>
                  <a:pt x="431801" y="217842"/>
                  <a:pt x="431801" y="218281"/>
                </a:cubicBezTo>
                <a:lnTo>
                  <a:pt x="431574" y="218508"/>
                </a:lnTo>
                <a:lnTo>
                  <a:pt x="434182" y="220464"/>
                </a:lnTo>
                <a:lnTo>
                  <a:pt x="438150" y="217488"/>
                </a:lnTo>
                <a:lnTo>
                  <a:pt x="438151" y="217487"/>
                </a:lnTo>
                <a:lnTo>
                  <a:pt x="438150" y="217488"/>
                </a:lnTo>
                <a:lnTo>
                  <a:pt x="437159" y="218479"/>
                </a:lnTo>
                <a:cubicBezTo>
                  <a:pt x="436167" y="219471"/>
                  <a:pt x="434182" y="221456"/>
                  <a:pt x="430213" y="225425"/>
                </a:cubicBezTo>
                <a:cubicBezTo>
                  <a:pt x="430213" y="221456"/>
                  <a:pt x="430213" y="221456"/>
                  <a:pt x="430213" y="221456"/>
                </a:cubicBezTo>
                <a:lnTo>
                  <a:pt x="430213" y="218281"/>
                </a:lnTo>
                <a:close/>
                <a:moveTo>
                  <a:pt x="423863" y="217487"/>
                </a:moveTo>
                <a:cubicBezTo>
                  <a:pt x="430213" y="217487"/>
                  <a:pt x="423863" y="225425"/>
                  <a:pt x="423863" y="225425"/>
                </a:cubicBezTo>
                <a:cubicBezTo>
                  <a:pt x="423863" y="225425"/>
                  <a:pt x="423863" y="223440"/>
                  <a:pt x="423863" y="221456"/>
                </a:cubicBezTo>
                <a:lnTo>
                  <a:pt x="423863" y="217488"/>
                </a:lnTo>
                <a:close/>
                <a:moveTo>
                  <a:pt x="417513" y="217487"/>
                </a:moveTo>
                <a:cubicBezTo>
                  <a:pt x="423863" y="217487"/>
                  <a:pt x="423863" y="217487"/>
                  <a:pt x="423863" y="217487"/>
                </a:cubicBezTo>
                <a:lnTo>
                  <a:pt x="423862" y="217488"/>
                </a:lnTo>
                <a:lnTo>
                  <a:pt x="420688" y="220464"/>
                </a:lnTo>
                <a:lnTo>
                  <a:pt x="417514" y="217488"/>
                </a:lnTo>
                <a:close/>
                <a:moveTo>
                  <a:pt x="376238" y="217487"/>
                </a:moveTo>
                <a:cubicBezTo>
                  <a:pt x="382588" y="217487"/>
                  <a:pt x="376238" y="217487"/>
                  <a:pt x="376238" y="225425"/>
                </a:cubicBezTo>
                <a:lnTo>
                  <a:pt x="375444" y="225425"/>
                </a:lnTo>
                <a:lnTo>
                  <a:pt x="373063" y="225425"/>
                </a:lnTo>
                <a:cubicBezTo>
                  <a:pt x="371476" y="225425"/>
                  <a:pt x="369888" y="225425"/>
                  <a:pt x="369888" y="225425"/>
                </a:cubicBezTo>
                <a:cubicBezTo>
                  <a:pt x="369888" y="225425"/>
                  <a:pt x="376238" y="225425"/>
                  <a:pt x="376238" y="217487"/>
                </a:cubicBezTo>
                <a:close/>
                <a:moveTo>
                  <a:pt x="369888" y="217487"/>
                </a:moveTo>
                <a:cubicBezTo>
                  <a:pt x="369888" y="217487"/>
                  <a:pt x="369888" y="217487"/>
                  <a:pt x="376238" y="217487"/>
                </a:cubicBezTo>
                <a:cubicBezTo>
                  <a:pt x="369888" y="217487"/>
                  <a:pt x="369888" y="217487"/>
                  <a:pt x="369888" y="225425"/>
                </a:cubicBezTo>
                <a:cubicBezTo>
                  <a:pt x="369888" y="225425"/>
                  <a:pt x="369888" y="217487"/>
                  <a:pt x="369888" y="217487"/>
                </a:cubicBezTo>
                <a:close/>
                <a:moveTo>
                  <a:pt x="362745" y="217487"/>
                </a:moveTo>
                <a:cubicBezTo>
                  <a:pt x="369889" y="217487"/>
                  <a:pt x="362745" y="225425"/>
                  <a:pt x="362745" y="225425"/>
                </a:cubicBezTo>
                <a:lnTo>
                  <a:pt x="361951" y="225425"/>
                </a:lnTo>
                <a:lnTo>
                  <a:pt x="359173" y="225425"/>
                </a:lnTo>
                <a:lnTo>
                  <a:pt x="358280" y="225425"/>
                </a:lnTo>
                <a:lnTo>
                  <a:pt x="357189" y="225425"/>
                </a:lnTo>
                <a:lnTo>
                  <a:pt x="355601" y="225425"/>
                </a:lnTo>
                <a:cubicBezTo>
                  <a:pt x="362745" y="225425"/>
                  <a:pt x="362745" y="217487"/>
                  <a:pt x="362745" y="217487"/>
                </a:cubicBezTo>
                <a:close/>
                <a:moveTo>
                  <a:pt x="96820" y="217485"/>
                </a:moveTo>
                <a:lnTo>
                  <a:pt x="96820" y="217485"/>
                </a:lnTo>
                <a:lnTo>
                  <a:pt x="95726" y="217758"/>
                </a:lnTo>
                <a:close/>
                <a:moveTo>
                  <a:pt x="834503" y="217336"/>
                </a:moveTo>
                <a:lnTo>
                  <a:pt x="834628" y="218281"/>
                </a:lnTo>
                <a:lnTo>
                  <a:pt x="833755" y="218281"/>
                </a:lnTo>
                <a:close/>
                <a:moveTo>
                  <a:pt x="836295" y="215876"/>
                </a:moveTo>
                <a:lnTo>
                  <a:pt x="840582" y="218195"/>
                </a:lnTo>
                <a:lnTo>
                  <a:pt x="840740" y="218281"/>
                </a:lnTo>
                <a:lnTo>
                  <a:pt x="840582" y="218206"/>
                </a:lnTo>
                <a:lnTo>
                  <a:pt x="836549" y="216297"/>
                </a:lnTo>
                <a:close/>
                <a:moveTo>
                  <a:pt x="835660" y="215876"/>
                </a:moveTo>
                <a:lnTo>
                  <a:pt x="836549" y="216297"/>
                </a:lnTo>
                <a:lnTo>
                  <a:pt x="837248" y="217454"/>
                </a:lnTo>
                <a:lnTo>
                  <a:pt x="840582" y="218244"/>
                </a:lnTo>
                <a:lnTo>
                  <a:pt x="840740" y="218281"/>
                </a:lnTo>
                <a:lnTo>
                  <a:pt x="840582" y="218260"/>
                </a:lnTo>
                <a:lnTo>
                  <a:pt x="834628" y="217454"/>
                </a:lnTo>
                <a:lnTo>
                  <a:pt x="834593" y="217223"/>
                </a:lnTo>
                <a:close/>
                <a:moveTo>
                  <a:pt x="836020" y="215421"/>
                </a:moveTo>
                <a:lnTo>
                  <a:pt x="836295" y="215876"/>
                </a:lnTo>
                <a:lnTo>
                  <a:pt x="835851" y="215635"/>
                </a:lnTo>
                <a:close/>
                <a:moveTo>
                  <a:pt x="834221" y="215194"/>
                </a:moveTo>
                <a:lnTo>
                  <a:pt x="834292" y="215228"/>
                </a:lnTo>
                <a:lnTo>
                  <a:pt x="834593" y="217223"/>
                </a:lnTo>
                <a:lnTo>
                  <a:pt x="834503" y="217336"/>
                </a:lnTo>
                <a:close/>
                <a:moveTo>
                  <a:pt x="404019" y="215107"/>
                </a:moveTo>
                <a:cubicBezTo>
                  <a:pt x="404813" y="215900"/>
                  <a:pt x="406400" y="217488"/>
                  <a:pt x="409575" y="217488"/>
                </a:cubicBezTo>
                <a:cubicBezTo>
                  <a:pt x="406400" y="217488"/>
                  <a:pt x="406400" y="217488"/>
                  <a:pt x="407194" y="217488"/>
                </a:cubicBezTo>
                <a:lnTo>
                  <a:pt x="404019" y="217488"/>
                </a:lnTo>
                <a:cubicBezTo>
                  <a:pt x="403225" y="217488"/>
                  <a:pt x="403225" y="217488"/>
                  <a:pt x="403225" y="217488"/>
                </a:cubicBezTo>
                <a:cubicBezTo>
                  <a:pt x="403225" y="214313"/>
                  <a:pt x="403225" y="214313"/>
                  <a:pt x="404019" y="215107"/>
                </a:cubicBezTo>
                <a:close/>
                <a:moveTo>
                  <a:pt x="850169" y="213881"/>
                </a:moveTo>
                <a:lnTo>
                  <a:pt x="850637" y="214313"/>
                </a:lnTo>
                <a:lnTo>
                  <a:pt x="854075" y="217487"/>
                </a:lnTo>
                <a:close/>
                <a:moveTo>
                  <a:pt x="822326" y="213471"/>
                </a:moveTo>
                <a:lnTo>
                  <a:pt x="826532" y="217454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34496" y="211931"/>
                </a:moveTo>
                <a:cubicBezTo>
                  <a:pt x="837936" y="211931"/>
                  <a:pt x="837936" y="211931"/>
                  <a:pt x="837076" y="211931"/>
                </a:cubicBezTo>
                <a:lnTo>
                  <a:pt x="837936" y="211931"/>
                </a:lnTo>
                <a:lnTo>
                  <a:pt x="840582" y="211931"/>
                </a:lnTo>
                <a:lnTo>
                  <a:pt x="841375" y="211931"/>
                </a:lnTo>
                <a:lnTo>
                  <a:pt x="841803" y="213084"/>
                </a:lnTo>
                <a:lnTo>
                  <a:pt x="843582" y="217881"/>
                </a:lnTo>
                <a:lnTo>
                  <a:pt x="844815" y="221208"/>
                </a:lnTo>
                <a:lnTo>
                  <a:pt x="847640" y="224670"/>
                </a:lnTo>
                <a:lnTo>
                  <a:pt x="848255" y="225424"/>
                </a:lnTo>
                <a:lnTo>
                  <a:pt x="847659" y="224840"/>
                </a:lnTo>
                <a:lnTo>
                  <a:pt x="844815" y="222051"/>
                </a:lnTo>
                <a:cubicBezTo>
                  <a:pt x="844815" y="222051"/>
                  <a:pt x="844815" y="222051"/>
                  <a:pt x="841375" y="218678"/>
                </a:cubicBezTo>
                <a:lnTo>
                  <a:pt x="840582" y="217316"/>
                </a:lnTo>
                <a:lnTo>
                  <a:pt x="837936" y="212774"/>
                </a:lnTo>
                <a:cubicBezTo>
                  <a:pt x="836216" y="211931"/>
                  <a:pt x="834496" y="211931"/>
                  <a:pt x="834496" y="211931"/>
                </a:cubicBezTo>
                <a:close/>
                <a:moveTo>
                  <a:pt x="833755" y="211666"/>
                </a:moveTo>
                <a:lnTo>
                  <a:pt x="834221" y="215194"/>
                </a:lnTo>
                <a:lnTo>
                  <a:pt x="833755" y="214974"/>
                </a:lnTo>
                <a:lnTo>
                  <a:pt x="831850" y="214072"/>
                </a:lnTo>
                <a:close/>
                <a:moveTo>
                  <a:pt x="833755" y="211666"/>
                </a:moveTo>
                <a:cubicBezTo>
                  <a:pt x="833755" y="211666"/>
                  <a:pt x="833755" y="213320"/>
                  <a:pt x="834628" y="214974"/>
                </a:cubicBezTo>
                <a:lnTo>
                  <a:pt x="835851" y="215635"/>
                </a:lnTo>
                <a:lnTo>
                  <a:pt x="835660" y="215876"/>
                </a:lnTo>
                <a:lnTo>
                  <a:pt x="834292" y="215228"/>
                </a:lnTo>
                <a:close/>
                <a:moveTo>
                  <a:pt x="833755" y="211666"/>
                </a:moveTo>
                <a:cubicBezTo>
                  <a:pt x="837248" y="214974"/>
                  <a:pt x="837248" y="214974"/>
                  <a:pt x="836374" y="214974"/>
                </a:cubicBezTo>
                <a:lnTo>
                  <a:pt x="836020" y="215421"/>
                </a:lnTo>
                <a:close/>
                <a:moveTo>
                  <a:pt x="826770" y="211666"/>
                </a:moveTo>
                <a:cubicBezTo>
                  <a:pt x="826770" y="214974"/>
                  <a:pt x="826770" y="214974"/>
                  <a:pt x="825897" y="214147"/>
                </a:cubicBezTo>
                <a:lnTo>
                  <a:pt x="824230" y="213470"/>
                </a:lnTo>
                <a:close/>
                <a:moveTo>
                  <a:pt x="826770" y="211666"/>
                </a:moveTo>
                <a:lnTo>
                  <a:pt x="827088" y="211817"/>
                </a:lnTo>
                <a:lnTo>
                  <a:pt x="831850" y="214072"/>
                </a:lnTo>
                <a:lnTo>
                  <a:pt x="831136" y="214974"/>
                </a:lnTo>
                <a:lnTo>
                  <a:pt x="833126" y="217487"/>
                </a:lnTo>
                <a:lnTo>
                  <a:pt x="833755" y="218281"/>
                </a:lnTo>
                <a:lnTo>
                  <a:pt x="830401" y="217487"/>
                </a:lnTo>
                <a:lnTo>
                  <a:pt x="830262" y="217454"/>
                </a:lnTo>
                <a:lnTo>
                  <a:pt x="827088" y="212193"/>
                </a:lnTo>
                <a:close/>
                <a:moveTo>
                  <a:pt x="854076" y="211138"/>
                </a:moveTo>
                <a:cubicBezTo>
                  <a:pt x="857648" y="211138"/>
                  <a:pt x="857648" y="211138"/>
                  <a:pt x="856755" y="211138"/>
                </a:cubicBezTo>
                <a:lnTo>
                  <a:pt x="857648" y="211138"/>
                </a:lnTo>
                <a:cubicBezTo>
                  <a:pt x="857648" y="211138"/>
                  <a:pt x="857648" y="211138"/>
                  <a:pt x="861220" y="211138"/>
                </a:cubicBezTo>
                <a:cubicBezTo>
                  <a:pt x="861220" y="211138"/>
                  <a:pt x="861220" y="217488"/>
                  <a:pt x="861220" y="217488"/>
                </a:cubicBezTo>
                <a:cubicBezTo>
                  <a:pt x="861220" y="211138"/>
                  <a:pt x="861220" y="217488"/>
                  <a:pt x="854076" y="211138"/>
                </a:cubicBezTo>
                <a:close/>
                <a:moveTo>
                  <a:pt x="847197" y="211138"/>
                </a:moveTo>
                <a:cubicBezTo>
                  <a:pt x="847197" y="214313"/>
                  <a:pt x="848917" y="215900"/>
                  <a:pt x="850637" y="216694"/>
                </a:cubicBezTo>
                <a:lnTo>
                  <a:pt x="854072" y="217487"/>
                </a:lnTo>
                <a:lnTo>
                  <a:pt x="854075" y="217487"/>
                </a:lnTo>
                <a:lnTo>
                  <a:pt x="848520" y="211138"/>
                </a:lnTo>
                <a:lnTo>
                  <a:pt x="853282" y="21113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54076" y="211138"/>
                  <a:pt x="854076" y="211138"/>
                  <a:pt x="854076" y="211932"/>
                </a:cubicBezTo>
                <a:lnTo>
                  <a:pt x="854076" y="217487"/>
                </a:lnTo>
                <a:lnTo>
                  <a:pt x="854869" y="217487"/>
                </a:lnTo>
                <a:lnTo>
                  <a:pt x="854869" y="217488"/>
                </a:lnTo>
                <a:lnTo>
                  <a:pt x="854969" y="217488"/>
                </a:lnTo>
                <a:lnTo>
                  <a:pt x="858541" y="217488"/>
                </a:lnTo>
                <a:lnTo>
                  <a:pt x="861220" y="217488"/>
                </a:lnTo>
                <a:cubicBezTo>
                  <a:pt x="861220" y="221457"/>
                  <a:pt x="861220" y="223441"/>
                  <a:pt x="862113" y="224434"/>
                </a:cubicBezTo>
                <a:lnTo>
                  <a:pt x="868355" y="225425"/>
                </a:lnTo>
                <a:lnTo>
                  <a:pt x="862807" y="224434"/>
                </a:lnTo>
                <a:cubicBezTo>
                  <a:pt x="862013" y="223441"/>
                  <a:pt x="862013" y="221457"/>
                  <a:pt x="862013" y="217488"/>
                </a:cubicBezTo>
                <a:cubicBezTo>
                  <a:pt x="862013" y="217488"/>
                  <a:pt x="862013" y="219472"/>
                  <a:pt x="862807" y="221457"/>
                </a:cubicBezTo>
                <a:lnTo>
                  <a:pt x="868363" y="225426"/>
                </a:lnTo>
                <a:lnTo>
                  <a:pt x="868363" y="225425"/>
                </a:lnTo>
                <a:lnTo>
                  <a:pt x="869951" y="225425"/>
                </a:lnTo>
                <a:lnTo>
                  <a:pt x="869951" y="227013"/>
                </a:lnTo>
                <a:lnTo>
                  <a:pt x="874713" y="231775"/>
                </a:lnTo>
                <a:cubicBezTo>
                  <a:pt x="871538" y="231775"/>
                  <a:pt x="869951" y="230187"/>
                  <a:pt x="869157" y="228600"/>
                </a:cubicBezTo>
                <a:lnTo>
                  <a:pt x="868760" y="227013"/>
                </a:lnTo>
                <a:lnTo>
                  <a:pt x="868363" y="227013"/>
                </a:lnTo>
                <a:lnTo>
                  <a:pt x="868363" y="225426"/>
                </a:lnTo>
                <a:lnTo>
                  <a:pt x="868360" y="225425"/>
                </a:lnTo>
                <a:lnTo>
                  <a:pt x="861899" y="224528"/>
                </a:lnTo>
                <a:lnTo>
                  <a:pt x="861781" y="224512"/>
                </a:lnTo>
                <a:lnTo>
                  <a:pt x="862013" y="224631"/>
                </a:lnTo>
                <a:cubicBezTo>
                  <a:pt x="858044" y="224631"/>
                  <a:pt x="856059" y="224631"/>
                  <a:pt x="855067" y="223738"/>
                </a:cubicBezTo>
                <a:lnTo>
                  <a:pt x="854869" y="222489"/>
                </a:lnTo>
                <a:lnTo>
                  <a:pt x="854869" y="223204"/>
                </a:lnTo>
                <a:lnTo>
                  <a:pt x="855067" y="224631"/>
                </a:lnTo>
                <a:lnTo>
                  <a:pt x="862013" y="231775"/>
                </a:lnTo>
                <a:lnTo>
                  <a:pt x="855762" y="228203"/>
                </a:lnTo>
                <a:lnTo>
                  <a:pt x="855100" y="225553"/>
                </a:lnTo>
                <a:lnTo>
                  <a:pt x="854075" y="224631"/>
                </a:lnTo>
                <a:lnTo>
                  <a:pt x="853976" y="224631"/>
                </a:lnTo>
                <a:lnTo>
                  <a:pt x="850404" y="224631"/>
                </a:lnTo>
                <a:cubicBezTo>
                  <a:pt x="851297" y="224631"/>
                  <a:pt x="851297" y="224631"/>
                  <a:pt x="847725" y="224631"/>
                </a:cubicBezTo>
                <a:cubicBezTo>
                  <a:pt x="847725" y="224631"/>
                  <a:pt x="847725" y="224631"/>
                  <a:pt x="847725" y="217487"/>
                </a:cubicBezTo>
                <a:cubicBezTo>
                  <a:pt x="847725" y="221059"/>
                  <a:pt x="849511" y="222845"/>
                  <a:pt x="851297" y="223738"/>
                </a:cubicBezTo>
                <a:lnTo>
                  <a:pt x="854075" y="224432"/>
                </a:lnTo>
                <a:lnTo>
                  <a:pt x="854075" y="223837"/>
                </a:lnTo>
                <a:lnTo>
                  <a:pt x="851297" y="221059"/>
                </a:lnTo>
                <a:cubicBezTo>
                  <a:pt x="851297" y="221059"/>
                  <a:pt x="851297" y="221059"/>
                  <a:pt x="847725" y="217487"/>
                </a:cubicBezTo>
                <a:cubicBezTo>
                  <a:pt x="847725" y="217487"/>
                  <a:pt x="847725" y="217487"/>
                  <a:pt x="848618" y="217487"/>
                </a:cubicBezTo>
                <a:lnTo>
                  <a:pt x="854068" y="217487"/>
                </a:lnTo>
                <a:lnTo>
                  <a:pt x="848057" y="216694"/>
                </a:lnTo>
                <a:cubicBezTo>
                  <a:pt x="847197" y="215900"/>
                  <a:pt x="847197" y="214313"/>
                  <a:pt x="847197" y="211138"/>
                </a:cubicBezTo>
                <a:close/>
                <a:moveTo>
                  <a:pt x="847197" y="211138"/>
                </a:moveTo>
                <a:lnTo>
                  <a:pt x="850169" y="213881"/>
                </a:lnTo>
                <a:lnTo>
                  <a:pt x="848057" y="211932"/>
                </a:lnTo>
                <a:cubicBezTo>
                  <a:pt x="847197" y="211138"/>
                  <a:pt x="847197" y="211138"/>
                  <a:pt x="847197" y="211138"/>
                </a:cubicBezTo>
                <a:close/>
                <a:moveTo>
                  <a:pt x="676276" y="211137"/>
                </a:moveTo>
                <a:cubicBezTo>
                  <a:pt x="676276" y="211137"/>
                  <a:pt x="678260" y="211137"/>
                  <a:pt x="680245" y="211137"/>
                </a:cubicBezTo>
                <a:lnTo>
                  <a:pt x="684213" y="211137"/>
                </a:lnTo>
                <a:lnTo>
                  <a:pt x="684214" y="211137"/>
                </a:lnTo>
                <a:cubicBezTo>
                  <a:pt x="684214" y="211137"/>
                  <a:pt x="684214" y="217487"/>
                  <a:pt x="684214" y="217487"/>
                </a:cubicBezTo>
                <a:cubicBezTo>
                  <a:pt x="684214" y="217487"/>
                  <a:pt x="684214" y="217487"/>
                  <a:pt x="676276" y="211137"/>
                </a:cubicBezTo>
                <a:close/>
                <a:moveTo>
                  <a:pt x="430213" y="211137"/>
                </a:moveTo>
                <a:cubicBezTo>
                  <a:pt x="430213" y="217487"/>
                  <a:pt x="430213" y="217487"/>
                  <a:pt x="423863" y="217487"/>
                </a:cubicBezTo>
                <a:cubicBezTo>
                  <a:pt x="423863" y="217487"/>
                  <a:pt x="430213" y="211137"/>
                  <a:pt x="430213" y="211137"/>
                </a:cubicBezTo>
                <a:close/>
                <a:moveTo>
                  <a:pt x="376239" y="211137"/>
                </a:moveTo>
                <a:lnTo>
                  <a:pt x="369841" y="212843"/>
                </a:lnTo>
                <a:lnTo>
                  <a:pt x="369988" y="211931"/>
                </a:lnTo>
                <a:cubicBezTo>
                  <a:pt x="370881" y="211137"/>
                  <a:pt x="372667" y="211137"/>
                  <a:pt x="376239" y="211137"/>
                </a:cubicBezTo>
                <a:close/>
                <a:moveTo>
                  <a:pt x="369095" y="211137"/>
                </a:moveTo>
                <a:cubicBezTo>
                  <a:pt x="365523" y="214312"/>
                  <a:pt x="365523" y="214312"/>
                  <a:pt x="367309" y="213518"/>
                </a:cubicBezTo>
                <a:lnTo>
                  <a:pt x="369841" y="212843"/>
                </a:lnTo>
                <a:lnTo>
                  <a:pt x="369095" y="217487"/>
                </a:lnTo>
                <a:lnTo>
                  <a:pt x="365920" y="217487"/>
                </a:lnTo>
                <a:lnTo>
                  <a:pt x="365523" y="217487"/>
                </a:lnTo>
                <a:lnTo>
                  <a:pt x="362943" y="217487"/>
                </a:lnTo>
                <a:lnTo>
                  <a:pt x="362745" y="217487"/>
                </a:lnTo>
                <a:lnTo>
                  <a:pt x="361951" y="217487"/>
                </a:lnTo>
                <a:cubicBezTo>
                  <a:pt x="369095" y="211137"/>
                  <a:pt x="369095" y="211137"/>
                  <a:pt x="369095" y="211137"/>
                </a:cubicBezTo>
                <a:close/>
                <a:moveTo>
                  <a:pt x="123077" y="210928"/>
                </a:moveTo>
                <a:cubicBezTo>
                  <a:pt x="123077" y="210928"/>
                  <a:pt x="116239" y="217758"/>
                  <a:pt x="116239" y="217758"/>
                </a:cubicBezTo>
                <a:cubicBezTo>
                  <a:pt x="116239" y="210928"/>
                  <a:pt x="116239" y="210928"/>
                  <a:pt x="123077" y="210928"/>
                </a:cubicBezTo>
                <a:close/>
                <a:moveTo>
                  <a:pt x="109401" y="210928"/>
                </a:moveTo>
                <a:cubicBezTo>
                  <a:pt x="109401" y="214343"/>
                  <a:pt x="111111" y="214343"/>
                  <a:pt x="112820" y="214343"/>
                </a:cubicBezTo>
                <a:lnTo>
                  <a:pt x="109401" y="217758"/>
                </a:lnTo>
                <a:lnTo>
                  <a:pt x="109401" y="214343"/>
                </a:lnTo>
                <a:lnTo>
                  <a:pt x="109401" y="211782"/>
                </a:lnTo>
                <a:cubicBezTo>
                  <a:pt x="109401" y="210928"/>
                  <a:pt x="109401" y="210928"/>
                  <a:pt x="109401" y="210928"/>
                </a:cubicBezTo>
                <a:close/>
                <a:moveTo>
                  <a:pt x="121983" y="210108"/>
                </a:moveTo>
                <a:lnTo>
                  <a:pt x="123077" y="210928"/>
                </a:lnTo>
                <a:cubicBezTo>
                  <a:pt x="116239" y="210928"/>
                  <a:pt x="116239" y="210928"/>
                  <a:pt x="116239" y="210928"/>
                </a:cubicBezTo>
                <a:close/>
                <a:moveTo>
                  <a:pt x="383132" y="209867"/>
                </a:moveTo>
                <a:lnTo>
                  <a:pt x="382588" y="211137"/>
                </a:lnTo>
                <a:lnTo>
                  <a:pt x="382842" y="210121"/>
                </a:lnTo>
                <a:close/>
                <a:moveTo>
                  <a:pt x="384647" y="209592"/>
                </a:moveTo>
                <a:lnTo>
                  <a:pt x="384969" y="210343"/>
                </a:lnTo>
                <a:cubicBezTo>
                  <a:pt x="384176" y="211137"/>
                  <a:pt x="382588" y="211137"/>
                  <a:pt x="382588" y="211137"/>
                </a:cubicBezTo>
                <a:close/>
                <a:moveTo>
                  <a:pt x="445294" y="208757"/>
                </a:moveTo>
                <a:lnTo>
                  <a:pt x="450848" y="211137"/>
                </a:lnTo>
                <a:lnTo>
                  <a:pt x="450850" y="211138"/>
                </a:lnTo>
                <a:cubicBezTo>
                  <a:pt x="447675" y="211138"/>
                  <a:pt x="446088" y="211138"/>
                  <a:pt x="446088" y="211138"/>
                </a:cubicBezTo>
                <a:lnTo>
                  <a:pt x="445294" y="211138"/>
                </a:lnTo>
                <a:cubicBezTo>
                  <a:pt x="444500" y="211138"/>
                  <a:pt x="444500" y="211138"/>
                  <a:pt x="444500" y="211138"/>
                </a:cubicBezTo>
                <a:lnTo>
                  <a:pt x="444500" y="211137"/>
                </a:lnTo>
                <a:lnTo>
                  <a:pt x="437357" y="214312"/>
                </a:lnTo>
                <a:cubicBezTo>
                  <a:pt x="435571" y="214312"/>
                  <a:pt x="433785" y="214312"/>
                  <a:pt x="430213" y="217487"/>
                </a:cubicBezTo>
                <a:cubicBezTo>
                  <a:pt x="433785" y="214312"/>
                  <a:pt x="435571" y="212724"/>
                  <a:pt x="437357" y="211931"/>
                </a:cubicBezTo>
                <a:lnTo>
                  <a:pt x="444500" y="211137"/>
                </a:lnTo>
                <a:lnTo>
                  <a:pt x="444500" y="211137"/>
                </a:lnTo>
                <a:close/>
                <a:moveTo>
                  <a:pt x="812801" y="207795"/>
                </a:moveTo>
                <a:lnTo>
                  <a:pt x="812801" y="210343"/>
                </a:lnTo>
                <a:lnTo>
                  <a:pt x="812801" y="210431"/>
                </a:lnTo>
                <a:lnTo>
                  <a:pt x="813360" y="210928"/>
                </a:lnTo>
                <a:lnTo>
                  <a:pt x="813674" y="210928"/>
                </a:lnTo>
                <a:lnTo>
                  <a:pt x="813674" y="211231"/>
                </a:lnTo>
                <a:lnTo>
                  <a:pt x="813835" y="211421"/>
                </a:lnTo>
                <a:lnTo>
                  <a:pt x="815290" y="210529"/>
                </a:lnTo>
                <a:close/>
                <a:moveTo>
                  <a:pt x="371463" y="207025"/>
                </a:moveTo>
                <a:lnTo>
                  <a:pt x="369230" y="210928"/>
                </a:lnTo>
                <a:lnTo>
                  <a:pt x="367436" y="209584"/>
                </a:lnTo>
                <a:close/>
                <a:moveTo>
                  <a:pt x="116239" y="206659"/>
                </a:moveTo>
                <a:lnTo>
                  <a:pt x="116239" y="207513"/>
                </a:lnTo>
                <a:lnTo>
                  <a:pt x="116239" y="210074"/>
                </a:lnTo>
                <a:lnTo>
                  <a:pt x="116239" y="210856"/>
                </a:lnTo>
                <a:lnTo>
                  <a:pt x="116239" y="210928"/>
                </a:lnTo>
                <a:lnTo>
                  <a:pt x="116149" y="210928"/>
                </a:lnTo>
                <a:lnTo>
                  <a:pt x="110256" y="210928"/>
                </a:lnTo>
                <a:cubicBezTo>
                  <a:pt x="109401" y="210928"/>
                  <a:pt x="109401" y="210928"/>
                  <a:pt x="109401" y="210928"/>
                </a:cubicBezTo>
                <a:lnTo>
                  <a:pt x="113960" y="208082"/>
                </a:lnTo>
                <a:close/>
                <a:moveTo>
                  <a:pt x="842558" y="205970"/>
                </a:moveTo>
                <a:lnTo>
                  <a:pt x="847000" y="210412"/>
                </a:lnTo>
                <a:lnTo>
                  <a:pt x="846337" y="207963"/>
                </a:lnTo>
                <a:close/>
                <a:moveTo>
                  <a:pt x="812801" y="205052"/>
                </a:moveTo>
                <a:lnTo>
                  <a:pt x="812801" y="207239"/>
                </a:lnTo>
                <a:lnTo>
                  <a:pt x="815267" y="208088"/>
                </a:lnTo>
                <a:lnTo>
                  <a:pt x="816928" y="210839"/>
                </a:lnTo>
                <a:lnTo>
                  <a:pt x="819638" y="211481"/>
                </a:lnTo>
                <a:lnTo>
                  <a:pt x="818833" y="210464"/>
                </a:lnTo>
                <a:lnTo>
                  <a:pt x="816054" y="208359"/>
                </a:lnTo>
                <a:lnTo>
                  <a:pt x="815267" y="208088"/>
                </a:lnTo>
                <a:lnTo>
                  <a:pt x="813743" y="205562"/>
                </a:lnTo>
                <a:close/>
                <a:moveTo>
                  <a:pt x="847726" y="204788"/>
                </a:moveTo>
                <a:cubicBezTo>
                  <a:pt x="847726" y="207963"/>
                  <a:pt x="847726" y="209550"/>
                  <a:pt x="848520" y="211138"/>
                </a:cubicBezTo>
                <a:lnTo>
                  <a:pt x="847726" y="211138"/>
                </a:lnTo>
                <a:cubicBezTo>
                  <a:pt x="847726" y="204788"/>
                  <a:pt x="847726" y="204788"/>
                  <a:pt x="847726" y="204788"/>
                </a:cubicBezTo>
                <a:close/>
                <a:moveTo>
                  <a:pt x="847726" y="204788"/>
                </a:moveTo>
                <a:cubicBezTo>
                  <a:pt x="847726" y="204788"/>
                  <a:pt x="854076" y="211138"/>
                  <a:pt x="854076" y="211138"/>
                </a:cubicBezTo>
                <a:cubicBezTo>
                  <a:pt x="847726" y="211138"/>
                  <a:pt x="847726" y="204788"/>
                  <a:pt x="847726" y="204788"/>
                </a:cubicBezTo>
                <a:close/>
                <a:moveTo>
                  <a:pt x="840317" y="204788"/>
                </a:moveTo>
                <a:lnTo>
                  <a:pt x="841376" y="204928"/>
                </a:lnTo>
                <a:lnTo>
                  <a:pt x="841376" y="204788"/>
                </a:lnTo>
                <a:lnTo>
                  <a:pt x="841537" y="204949"/>
                </a:lnTo>
                <a:lnTo>
                  <a:pt x="846337" y="205582"/>
                </a:lnTo>
                <a:lnTo>
                  <a:pt x="847100" y="210512"/>
                </a:lnTo>
                <a:lnTo>
                  <a:pt x="847726" y="211138"/>
                </a:lnTo>
                <a:lnTo>
                  <a:pt x="847197" y="211138"/>
                </a:lnTo>
                <a:lnTo>
                  <a:pt x="846932" y="211138"/>
                </a:lnTo>
                <a:lnTo>
                  <a:pt x="842170" y="211138"/>
                </a:lnTo>
                <a:cubicBezTo>
                  <a:pt x="841376" y="211138"/>
                  <a:pt x="841376" y="211138"/>
                  <a:pt x="841376" y="211138"/>
                </a:cubicBezTo>
                <a:cubicBezTo>
                  <a:pt x="841376" y="207963"/>
                  <a:pt x="841376" y="206375"/>
                  <a:pt x="841376" y="205582"/>
                </a:cubicBezTo>
                <a:lnTo>
                  <a:pt x="841376" y="205346"/>
                </a:lnTo>
                <a:close/>
                <a:moveTo>
                  <a:pt x="445295" y="204788"/>
                </a:moveTo>
                <a:cubicBezTo>
                  <a:pt x="445733" y="204788"/>
                  <a:pt x="446089" y="205143"/>
                  <a:pt x="446089" y="205582"/>
                </a:cubicBezTo>
                <a:cubicBezTo>
                  <a:pt x="446089" y="206020"/>
                  <a:pt x="445733" y="206376"/>
                  <a:pt x="445295" y="206376"/>
                </a:cubicBezTo>
                <a:cubicBezTo>
                  <a:pt x="444857" y="206376"/>
                  <a:pt x="444501" y="206020"/>
                  <a:pt x="444501" y="205582"/>
                </a:cubicBezTo>
                <a:cubicBezTo>
                  <a:pt x="444501" y="205143"/>
                  <a:pt x="444857" y="204788"/>
                  <a:pt x="445295" y="204788"/>
                </a:cubicBezTo>
                <a:close/>
                <a:moveTo>
                  <a:pt x="438150" y="204788"/>
                </a:moveTo>
                <a:lnTo>
                  <a:pt x="438250" y="204788"/>
                </a:lnTo>
                <a:lnTo>
                  <a:pt x="439738" y="204788"/>
                </a:lnTo>
                <a:lnTo>
                  <a:pt x="439738" y="206376"/>
                </a:lnTo>
                <a:lnTo>
                  <a:pt x="438150" y="206376"/>
                </a:lnTo>
                <a:lnTo>
                  <a:pt x="438150" y="205582"/>
                </a:lnTo>
                <a:close/>
                <a:moveTo>
                  <a:pt x="417513" y="204788"/>
                </a:moveTo>
                <a:cubicBezTo>
                  <a:pt x="417513" y="204788"/>
                  <a:pt x="417513" y="206375"/>
                  <a:pt x="417513" y="207169"/>
                </a:cubicBezTo>
                <a:lnTo>
                  <a:pt x="417513" y="210344"/>
                </a:lnTo>
                <a:cubicBezTo>
                  <a:pt x="417513" y="211138"/>
                  <a:pt x="417513" y="211138"/>
                  <a:pt x="417513" y="211138"/>
                </a:cubicBezTo>
                <a:lnTo>
                  <a:pt x="418307" y="211138"/>
                </a:lnTo>
                <a:lnTo>
                  <a:pt x="419249" y="211138"/>
                </a:lnTo>
                <a:lnTo>
                  <a:pt x="420936" y="211138"/>
                </a:lnTo>
                <a:lnTo>
                  <a:pt x="422623" y="211138"/>
                </a:lnTo>
                <a:lnTo>
                  <a:pt x="423466" y="211138"/>
                </a:lnTo>
                <a:cubicBezTo>
                  <a:pt x="420093" y="211138"/>
                  <a:pt x="418406" y="211138"/>
                  <a:pt x="417562" y="211932"/>
                </a:cubicBezTo>
                <a:lnTo>
                  <a:pt x="416719" y="217487"/>
                </a:lnTo>
                <a:lnTo>
                  <a:pt x="417513" y="217487"/>
                </a:lnTo>
                <a:lnTo>
                  <a:pt x="414094" y="219441"/>
                </a:lnTo>
                <a:lnTo>
                  <a:pt x="413544" y="218479"/>
                </a:lnTo>
                <a:cubicBezTo>
                  <a:pt x="411560" y="217487"/>
                  <a:pt x="409575" y="217487"/>
                  <a:pt x="409575" y="217487"/>
                </a:cubicBezTo>
                <a:lnTo>
                  <a:pt x="409973" y="217487"/>
                </a:lnTo>
                <a:lnTo>
                  <a:pt x="413346" y="214313"/>
                </a:lnTo>
                <a:lnTo>
                  <a:pt x="415323" y="212452"/>
                </a:lnTo>
                <a:lnTo>
                  <a:pt x="413544" y="213519"/>
                </a:lnTo>
                <a:lnTo>
                  <a:pt x="411163" y="212091"/>
                </a:lnTo>
                <a:lnTo>
                  <a:pt x="411163" y="212726"/>
                </a:lnTo>
                <a:lnTo>
                  <a:pt x="409575" y="212726"/>
                </a:lnTo>
                <a:lnTo>
                  <a:pt x="409575" y="211138"/>
                </a:lnTo>
                <a:cubicBezTo>
                  <a:pt x="417513" y="211138"/>
                  <a:pt x="417513" y="211138"/>
                  <a:pt x="417513" y="204788"/>
                </a:cubicBezTo>
                <a:close/>
                <a:moveTo>
                  <a:pt x="684213" y="204787"/>
                </a:moveTo>
                <a:cubicBezTo>
                  <a:pt x="684213" y="204787"/>
                  <a:pt x="690563" y="211137"/>
                  <a:pt x="690563" y="211137"/>
                </a:cubicBezTo>
                <a:cubicBezTo>
                  <a:pt x="690563" y="211137"/>
                  <a:pt x="684213" y="204787"/>
                  <a:pt x="684213" y="211137"/>
                </a:cubicBezTo>
                <a:cubicBezTo>
                  <a:pt x="684213" y="211137"/>
                  <a:pt x="684213" y="204787"/>
                  <a:pt x="684213" y="204787"/>
                </a:cubicBezTo>
                <a:close/>
                <a:moveTo>
                  <a:pt x="676276" y="204787"/>
                </a:moveTo>
                <a:cubicBezTo>
                  <a:pt x="676276" y="204787"/>
                  <a:pt x="676276" y="211137"/>
                  <a:pt x="676276" y="211137"/>
                </a:cubicBezTo>
                <a:cubicBezTo>
                  <a:pt x="676276" y="211137"/>
                  <a:pt x="676276" y="209549"/>
                  <a:pt x="675482" y="207962"/>
                </a:cubicBezTo>
                <a:lnTo>
                  <a:pt x="673530" y="206846"/>
                </a:lnTo>
                <a:close/>
                <a:moveTo>
                  <a:pt x="669926" y="204787"/>
                </a:moveTo>
                <a:lnTo>
                  <a:pt x="673530" y="206846"/>
                </a:lnTo>
                <a:lnTo>
                  <a:pt x="673101" y="207168"/>
                </a:lnTo>
                <a:cubicBezTo>
                  <a:pt x="673101" y="207962"/>
                  <a:pt x="673101" y="207962"/>
                  <a:pt x="669926" y="204787"/>
                </a:cubicBezTo>
                <a:close/>
                <a:moveTo>
                  <a:pt x="574675" y="204787"/>
                </a:moveTo>
                <a:cubicBezTo>
                  <a:pt x="574675" y="204787"/>
                  <a:pt x="581025" y="204787"/>
                  <a:pt x="581025" y="211137"/>
                </a:cubicBezTo>
                <a:cubicBezTo>
                  <a:pt x="581025" y="211137"/>
                  <a:pt x="574675" y="204787"/>
                  <a:pt x="574675" y="204787"/>
                </a:cubicBezTo>
                <a:close/>
                <a:moveTo>
                  <a:pt x="458788" y="204787"/>
                </a:moveTo>
                <a:cubicBezTo>
                  <a:pt x="450850" y="211137"/>
                  <a:pt x="450850" y="204787"/>
                  <a:pt x="450850" y="211137"/>
                </a:cubicBezTo>
                <a:cubicBezTo>
                  <a:pt x="450850" y="211137"/>
                  <a:pt x="450850" y="209549"/>
                  <a:pt x="450850" y="207962"/>
                </a:cubicBezTo>
                <a:lnTo>
                  <a:pt x="450850" y="204788"/>
                </a:lnTo>
                <a:lnTo>
                  <a:pt x="450850" y="204788"/>
                </a:lnTo>
                <a:lnTo>
                  <a:pt x="451842" y="207168"/>
                </a:lnTo>
                <a:cubicBezTo>
                  <a:pt x="452835" y="206374"/>
                  <a:pt x="454819" y="204787"/>
                  <a:pt x="458788" y="204787"/>
                </a:cubicBezTo>
                <a:close/>
                <a:moveTo>
                  <a:pt x="458788" y="204787"/>
                </a:moveTo>
                <a:cubicBezTo>
                  <a:pt x="458788" y="211137"/>
                  <a:pt x="458788" y="211137"/>
                  <a:pt x="458788" y="211137"/>
                </a:cubicBezTo>
                <a:cubicBezTo>
                  <a:pt x="458788" y="204787"/>
                  <a:pt x="458788" y="211137"/>
                  <a:pt x="450850" y="211137"/>
                </a:cubicBezTo>
                <a:cubicBezTo>
                  <a:pt x="458788" y="204787"/>
                  <a:pt x="458788" y="204787"/>
                  <a:pt x="458788" y="204787"/>
                </a:cubicBezTo>
                <a:close/>
                <a:moveTo>
                  <a:pt x="409576" y="204787"/>
                </a:moveTo>
                <a:cubicBezTo>
                  <a:pt x="409576" y="204787"/>
                  <a:pt x="403226" y="211137"/>
                  <a:pt x="403226" y="211137"/>
                </a:cubicBezTo>
                <a:cubicBezTo>
                  <a:pt x="403226" y="204787"/>
                  <a:pt x="403226" y="204787"/>
                  <a:pt x="409576" y="204787"/>
                </a:cubicBezTo>
                <a:close/>
                <a:moveTo>
                  <a:pt x="376238" y="204787"/>
                </a:moveTo>
                <a:lnTo>
                  <a:pt x="376239" y="204787"/>
                </a:lnTo>
                <a:lnTo>
                  <a:pt x="377032" y="204787"/>
                </a:lnTo>
                <a:lnTo>
                  <a:pt x="380207" y="204787"/>
                </a:lnTo>
                <a:lnTo>
                  <a:pt x="381001" y="204787"/>
                </a:lnTo>
                <a:lnTo>
                  <a:pt x="381794" y="204787"/>
                </a:lnTo>
                <a:lnTo>
                  <a:pt x="382588" y="204787"/>
                </a:lnTo>
                <a:cubicBezTo>
                  <a:pt x="382588" y="204787"/>
                  <a:pt x="381001" y="206374"/>
                  <a:pt x="379413" y="207168"/>
                </a:cubicBezTo>
                <a:lnTo>
                  <a:pt x="376239" y="204788"/>
                </a:lnTo>
                <a:lnTo>
                  <a:pt x="376239" y="208756"/>
                </a:lnTo>
                <a:lnTo>
                  <a:pt x="376239" y="210343"/>
                </a:lnTo>
                <a:lnTo>
                  <a:pt x="376239" y="211137"/>
                </a:lnTo>
                <a:lnTo>
                  <a:pt x="379413" y="210343"/>
                </a:lnTo>
                <a:cubicBezTo>
                  <a:pt x="381001" y="209549"/>
                  <a:pt x="382588" y="207962"/>
                  <a:pt x="382588" y="204787"/>
                </a:cubicBezTo>
                <a:cubicBezTo>
                  <a:pt x="388938" y="204787"/>
                  <a:pt x="388938" y="204787"/>
                  <a:pt x="388938" y="204787"/>
                </a:cubicBezTo>
                <a:cubicBezTo>
                  <a:pt x="382588" y="211137"/>
                  <a:pt x="388938" y="204787"/>
                  <a:pt x="388938" y="211137"/>
                </a:cubicBezTo>
                <a:cubicBezTo>
                  <a:pt x="385763" y="211137"/>
                  <a:pt x="385763" y="209549"/>
                  <a:pt x="385763" y="208756"/>
                </a:cubicBezTo>
                <a:lnTo>
                  <a:pt x="384647" y="209592"/>
                </a:lnTo>
                <a:lnTo>
                  <a:pt x="384320" y="208828"/>
                </a:lnTo>
                <a:lnTo>
                  <a:pt x="383132" y="209867"/>
                </a:lnTo>
                <a:lnTo>
                  <a:pt x="383949" y="207962"/>
                </a:lnTo>
                <a:lnTo>
                  <a:pt x="383837" y="207702"/>
                </a:lnTo>
                <a:lnTo>
                  <a:pt x="383382" y="207962"/>
                </a:lnTo>
                <a:lnTo>
                  <a:pt x="382842" y="210121"/>
                </a:lnTo>
                <a:lnTo>
                  <a:pt x="382588" y="210343"/>
                </a:lnTo>
                <a:lnTo>
                  <a:pt x="376239" y="211137"/>
                </a:lnTo>
                <a:lnTo>
                  <a:pt x="376239" y="211137"/>
                </a:lnTo>
                <a:lnTo>
                  <a:pt x="376238" y="211137"/>
                </a:lnTo>
                <a:lnTo>
                  <a:pt x="372800" y="211137"/>
                </a:lnTo>
                <a:lnTo>
                  <a:pt x="371080" y="211137"/>
                </a:lnTo>
                <a:lnTo>
                  <a:pt x="370220" y="211137"/>
                </a:lnTo>
                <a:cubicBezTo>
                  <a:pt x="369360" y="211137"/>
                  <a:pt x="369360" y="211137"/>
                  <a:pt x="369360" y="211137"/>
                </a:cubicBezTo>
                <a:cubicBezTo>
                  <a:pt x="369360" y="211137"/>
                  <a:pt x="369360" y="211137"/>
                  <a:pt x="370220" y="210343"/>
                </a:cubicBezTo>
                <a:lnTo>
                  <a:pt x="376239" y="204787"/>
                </a:lnTo>
                <a:close/>
                <a:moveTo>
                  <a:pt x="690597" y="204098"/>
                </a:moveTo>
                <a:cubicBezTo>
                  <a:pt x="693161" y="206659"/>
                  <a:pt x="692841" y="207299"/>
                  <a:pt x="691799" y="207099"/>
                </a:cubicBezTo>
                <a:lnTo>
                  <a:pt x="691013" y="206586"/>
                </a:lnTo>
                <a:lnTo>
                  <a:pt x="691357" y="207962"/>
                </a:lnTo>
                <a:lnTo>
                  <a:pt x="692240" y="208467"/>
                </a:lnTo>
                <a:lnTo>
                  <a:pt x="693332" y="206830"/>
                </a:lnTo>
                <a:lnTo>
                  <a:pt x="696580" y="210074"/>
                </a:lnTo>
                <a:cubicBezTo>
                  <a:pt x="697435" y="210928"/>
                  <a:pt x="697435" y="210928"/>
                  <a:pt x="697435" y="210928"/>
                </a:cubicBezTo>
                <a:lnTo>
                  <a:pt x="696547" y="210928"/>
                </a:lnTo>
                <a:lnTo>
                  <a:pt x="696913" y="211137"/>
                </a:lnTo>
                <a:lnTo>
                  <a:pt x="696119" y="211137"/>
                </a:lnTo>
                <a:lnTo>
                  <a:pt x="693738" y="211137"/>
                </a:lnTo>
                <a:lnTo>
                  <a:pt x="691357" y="211137"/>
                </a:lnTo>
                <a:cubicBezTo>
                  <a:pt x="690563" y="211137"/>
                  <a:pt x="690563" y="211137"/>
                  <a:pt x="690563" y="211137"/>
                </a:cubicBezTo>
                <a:cubicBezTo>
                  <a:pt x="690563" y="211137"/>
                  <a:pt x="690563" y="209549"/>
                  <a:pt x="690563" y="208756"/>
                </a:cubicBezTo>
                <a:lnTo>
                  <a:pt x="690563" y="207962"/>
                </a:lnTo>
                <a:lnTo>
                  <a:pt x="690563" y="206292"/>
                </a:lnTo>
                <a:lnTo>
                  <a:pt x="688674" y="205058"/>
                </a:lnTo>
                <a:lnTo>
                  <a:pt x="689217" y="204787"/>
                </a:lnTo>
                <a:lnTo>
                  <a:pt x="690115" y="204339"/>
                </a:lnTo>
                <a:close/>
                <a:moveTo>
                  <a:pt x="690597" y="204098"/>
                </a:moveTo>
                <a:cubicBezTo>
                  <a:pt x="690597" y="204098"/>
                  <a:pt x="697435" y="204098"/>
                  <a:pt x="697435" y="210928"/>
                </a:cubicBezTo>
                <a:cubicBezTo>
                  <a:pt x="697435" y="207513"/>
                  <a:pt x="695726" y="205805"/>
                  <a:pt x="694016" y="205805"/>
                </a:cubicBezTo>
                <a:lnTo>
                  <a:pt x="693332" y="206830"/>
                </a:lnTo>
                <a:close/>
                <a:moveTo>
                  <a:pt x="376068" y="204098"/>
                </a:moveTo>
                <a:lnTo>
                  <a:pt x="374984" y="204787"/>
                </a:lnTo>
                <a:lnTo>
                  <a:pt x="371463" y="207025"/>
                </a:lnTo>
                <a:lnTo>
                  <a:pt x="372649" y="204951"/>
                </a:lnTo>
                <a:lnTo>
                  <a:pt x="373308" y="204787"/>
                </a:lnTo>
                <a:close/>
                <a:moveTo>
                  <a:pt x="123077" y="204098"/>
                </a:moveTo>
                <a:lnTo>
                  <a:pt x="122869" y="205553"/>
                </a:lnTo>
                <a:lnTo>
                  <a:pt x="122222" y="210074"/>
                </a:lnTo>
                <a:lnTo>
                  <a:pt x="121983" y="210108"/>
                </a:lnTo>
                <a:lnTo>
                  <a:pt x="119658" y="208367"/>
                </a:lnTo>
                <a:cubicBezTo>
                  <a:pt x="117949" y="209220"/>
                  <a:pt x="116239" y="210928"/>
                  <a:pt x="116239" y="210928"/>
                </a:cubicBezTo>
                <a:lnTo>
                  <a:pt x="116600" y="210567"/>
                </a:lnTo>
                <a:close/>
                <a:moveTo>
                  <a:pt x="406401" y="202406"/>
                </a:moveTo>
                <a:cubicBezTo>
                  <a:pt x="407989" y="201612"/>
                  <a:pt x="409576" y="201612"/>
                  <a:pt x="409576" y="204787"/>
                </a:cubicBezTo>
                <a:lnTo>
                  <a:pt x="405535" y="203055"/>
                </a:lnTo>
                <a:close/>
                <a:moveTo>
                  <a:pt x="404020" y="202406"/>
                </a:moveTo>
                <a:lnTo>
                  <a:pt x="405131" y="202882"/>
                </a:lnTo>
                <a:lnTo>
                  <a:pt x="405535" y="203055"/>
                </a:lnTo>
                <a:lnTo>
                  <a:pt x="403226" y="204787"/>
                </a:lnTo>
                <a:cubicBezTo>
                  <a:pt x="403226" y="201612"/>
                  <a:pt x="403226" y="201612"/>
                  <a:pt x="404020" y="202406"/>
                </a:cubicBezTo>
                <a:close/>
                <a:moveTo>
                  <a:pt x="845481" y="200859"/>
                </a:moveTo>
                <a:lnTo>
                  <a:pt x="846786" y="203142"/>
                </a:lnTo>
                <a:lnTo>
                  <a:pt x="846337" y="201348"/>
                </a:lnTo>
                <a:close/>
                <a:moveTo>
                  <a:pt x="806455" y="198444"/>
                </a:moveTo>
                <a:lnTo>
                  <a:pt x="809626" y="203993"/>
                </a:lnTo>
                <a:lnTo>
                  <a:pt x="810296" y="204161"/>
                </a:lnTo>
                <a:close/>
                <a:moveTo>
                  <a:pt x="847726" y="198438"/>
                </a:moveTo>
                <a:cubicBezTo>
                  <a:pt x="854870" y="204788"/>
                  <a:pt x="854870" y="198438"/>
                  <a:pt x="854870" y="198438"/>
                </a:cubicBezTo>
                <a:cubicBezTo>
                  <a:pt x="854870" y="204788"/>
                  <a:pt x="854870" y="204788"/>
                  <a:pt x="862014" y="211138"/>
                </a:cubicBezTo>
                <a:cubicBezTo>
                  <a:pt x="854870" y="204788"/>
                  <a:pt x="854870" y="204788"/>
                  <a:pt x="854870" y="204788"/>
                </a:cubicBezTo>
                <a:cubicBezTo>
                  <a:pt x="854870" y="204788"/>
                  <a:pt x="854870" y="204788"/>
                  <a:pt x="847726" y="198438"/>
                </a:cubicBezTo>
                <a:close/>
                <a:moveTo>
                  <a:pt x="840317" y="198438"/>
                </a:moveTo>
                <a:cubicBezTo>
                  <a:pt x="840317" y="198438"/>
                  <a:pt x="840317" y="198438"/>
                  <a:pt x="840317" y="199232"/>
                </a:cubicBezTo>
                <a:lnTo>
                  <a:pt x="840317" y="204425"/>
                </a:lnTo>
                <a:lnTo>
                  <a:pt x="841376" y="204788"/>
                </a:lnTo>
                <a:lnTo>
                  <a:pt x="840317" y="204576"/>
                </a:lnTo>
                <a:lnTo>
                  <a:pt x="840317" y="204788"/>
                </a:lnTo>
                <a:lnTo>
                  <a:pt x="840112" y="204535"/>
                </a:lnTo>
                <a:lnTo>
                  <a:pt x="837407" y="203994"/>
                </a:lnTo>
                <a:lnTo>
                  <a:pt x="836871" y="203243"/>
                </a:lnTo>
                <a:lnTo>
                  <a:pt x="839908" y="204285"/>
                </a:lnTo>
                <a:lnTo>
                  <a:pt x="837737" y="201613"/>
                </a:lnTo>
                <a:cubicBezTo>
                  <a:pt x="836877" y="200025"/>
                  <a:pt x="836877" y="198438"/>
                  <a:pt x="840317" y="198438"/>
                </a:cubicBezTo>
                <a:close/>
                <a:moveTo>
                  <a:pt x="591344" y="198438"/>
                </a:moveTo>
                <a:cubicBezTo>
                  <a:pt x="593536" y="198438"/>
                  <a:pt x="595313" y="198793"/>
                  <a:pt x="595313" y="199232"/>
                </a:cubicBezTo>
                <a:cubicBezTo>
                  <a:pt x="595313" y="199670"/>
                  <a:pt x="593536" y="200026"/>
                  <a:pt x="591344" y="200026"/>
                </a:cubicBezTo>
                <a:cubicBezTo>
                  <a:pt x="589152" y="200026"/>
                  <a:pt x="587375" y="199670"/>
                  <a:pt x="587375" y="199232"/>
                </a:cubicBezTo>
                <a:cubicBezTo>
                  <a:pt x="587375" y="198793"/>
                  <a:pt x="589152" y="198438"/>
                  <a:pt x="591344" y="198438"/>
                </a:cubicBezTo>
                <a:close/>
                <a:moveTo>
                  <a:pt x="458788" y="198438"/>
                </a:moveTo>
                <a:cubicBezTo>
                  <a:pt x="458788" y="198438"/>
                  <a:pt x="456804" y="200025"/>
                  <a:pt x="454819" y="201613"/>
                </a:cubicBezTo>
                <a:lnTo>
                  <a:pt x="450850" y="204788"/>
                </a:lnTo>
                <a:lnTo>
                  <a:pt x="450850" y="204787"/>
                </a:lnTo>
                <a:lnTo>
                  <a:pt x="451842" y="201613"/>
                </a:lnTo>
                <a:cubicBezTo>
                  <a:pt x="452835" y="201613"/>
                  <a:pt x="454819" y="201613"/>
                  <a:pt x="458788" y="198438"/>
                </a:cubicBezTo>
                <a:close/>
                <a:moveTo>
                  <a:pt x="450850" y="198438"/>
                </a:moveTo>
                <a:lnTo>
                  <a:pt x="448541" y="202479"/>
                </a:lnTo>
                <a:lnTo>
                  <a:pt x="447675" y="203994"/>
                </a:lnTo>
                <a:cubicBezTo>
                  <a:pt x="446088" y="204788"/>
                  <a:pt x="444500" y="204788"/>
                  <a:pt x="444500" y="204788"/>
                </a:cubicBezTo>
                <a:cubicBezTo>
                  <a:pt x="444500" y="204788"/>
                  <a:pt x="450850" y="198438"/>
                  <a:pt x="450850" y="198438"/>
                </a:cubicBezTo>
                <a:close/>
                <a:moveTo>
                  <a:pt x="444500" y="198438"/>
                </a:moveTo>
                <a:cubicBezTo>
                  <a:pt x="444500" y="204788"/>
                  <a:pt x="444500" y="204788"/>
                  <a:pt x="438150" y="204788"/>
                </a:cubicBezTo>
                <a:cubicBezTo>
                  <a:pt x="438150" y="204788"/>
                  <a:pt x="444500" y="204788"/>
                  <a:pt x="444500" y="198438"/>
                </a:cubicBezTo>
                <a:close/>
                <a:moveTo>
                  <a:pt x="684213" y="198437"/>
                </a:moveTo>
                <a:lnTo>
                  <a:pt x="687388" y="201612"/>
                </a:lnTo>
                <a:lnTo>
                  <a:pt x="688912" y="203136"/>
                </a:lnTo>
                <a:close/>
                <a:moveTo>
                  <a:pt x="663576" y="198437"/>
                </a:moveTo>
                <a:lnTo>
                  <a:pt x="663974" y="198834"/>
                </a:lnTo>
                <a:lnTo>
                  <a:pt x="664370" y="198438"/>
                </a:lnTo>
                <a:cubicBezTo>
                  <a:pt x="664808" y="198438"/>
                  <a:pt x="665164" y="198793"/>
                  <a:pt x="665164" y="199232"/>
                </a:cubicBezTo>
                <a:lnTo>
                  <a:pt x="664768" y="199628"/>
                </a:lnTo>
                <a:lnTo>
                  <a:pt x="666751" y="201612"/>
                </a:lnTo>
                <a:cubicBezTo>
                  <a:pt x="668338" y="203199"/>
                  <a:pt x="669926" y="204787"/>
                  <a:pt x="669926" y="204787"/>
                </a:cubicBezTo>
                <a:cubicBezTo>
                  <a:pt x="666751" y="204787"/>
                  <a:pt x="665164" y="203199"/>
                  <a:pt x="664370" y="201612"/>
                </a:cubicBezTo>
                <a:lnTo>
                  <a:pt x="663841" y="199497"/>
                </a:lnTo>
                <a:lnTo>
                  <a:pt x="663576" y="199232"/>
                </a:lnTo>
                <a:lnTo>
                  <a:pt x="663735" y="199073"/>
                </a:lnTo>
                <a:close/>
                <a:moveTo>
                  <a:pt x="636588" y="198437"/>
                </a:moveTo>
                <a:cubicBezTo>
                  <a:pt x="636588" y="198437"/>
                  <a:pt x="642938" y="198437"/>
                  <a:pt x="642938" y="204787"/>
                </a:cubicBezTo>
                <a:cubicBezTo>
                  <a:pt x="636588" y="198437"/>
                  <a:pt x="636588" y="198437"/>
                  <a:pt x="636588" y="198437"/>
                </a:cubicBezTo>
                <a:close/>
                <a:moveTo>
                  <a:pt x="527050" y="198437"/>
                </a:moveTo>
                <a:cubicBezTo>
                  <a:pt x="527050" y="198437"/>
                  <a:pt x="527050" y="204787"/>
                  <a:pt x="533400" y="204787"/>
                </a:cubicBezTo>
                <a:cubicBezTo>
                  <a:pt x="533400" y="204787"/>
                  <a:pt x="527050" y="204787"/>
                  <a:pt x="527050" y="204787"/>
                </a:cubicBezTo>
                <a:cubicBezTo>
                  <a:pt x="527050" y="198437"/>
                  <a:pt x="527050" y="198437"/>
                  <a:pt x="527050" y="198437"/>
                </a:cubicBezTo>
                <a:close/>
                <a:moveTo>
                  <a:pt x="396082" y="198437"/>
                </a:moveTo>
                <a:lnTo>
                  <a:pt x="396876" y="198437"/>
                </a:lnTo>
                <a:lnTo>
                  <a:pt x="396877" y="198437"/>
                </a:lnTo>
                <a:lnTo>
                  <a:pt x="397868" y="198437"/>
                </a:lnTo>
                <a:lnTo>
                  <a:pt x="398091" y="198437"/>
                </a:lnTo>
                <a:lnTo>
                  <a:pt x="398464" y="198437"/>
                </a:lnTo>
                <a:lnTo>
                  <a:pt x="399654" y="198437"/>
                </a:lnTo>
                <a:lnTo>
                  <a:pt x="400051" y="198437"/>
                </a:lnTo>
                <a:lnTo>
                  <a:pt x="402432" y="198437"/>
                </a:lnTo>
                <a:lnTo>
                  <a:pt x="403226" y="198437"/>
                </a:lnTo>
                <a:cubicBezTo>
                  <a:pt x="403226" y="198437"/>
                  <a:pt x="396876" y="198437"/>
                  <a:pt x="396876" y="204787"/>
                </a:cubicBezTo>
                <a:lnTo>
                  <a:pt x="396876" y="200025"/>
                </a:lnTo>
                <a:lnTo>
                  <a:pt x="396876" y="199231"/>
                </a:lnTo>
                <a:lnTo>
                  <a:pt x="396876" y="199142"/>
                </a:lnTo>
                <a:lnTo>
                  <a:pt x="396082" y="199231"/>
                </a:lnTo>
                <a:cubicBezTo>
                  <a:pt x="394296" y="200024"/>
                  <a:pt x="392510" y="201612"/>
                  <a:pt x="388938" y="204787"/>
                </a:cubicBezTo>
                <a:cubicBezTo>
                  <a:pt x="388938" y="198437"/>
                  <a:pt x="396082" y="198437"/>
                  <a:pt x="396082" y="198437"/>
                </a:cubicBezTo>
                <a:close/>
                <a:moveTo>
                  <a:pt x="375381" y="197782"/>
                </a:moveTo>
                <a:lnTo>
                  <a:pt x="370882" y="198505"/>
                </a:lnTo>
                <a:lnTo>
                  <a:pt x="372649" y="199829"/>
                </a:lnTo>
                <a:close/>
                <a:moveTo>
                  <a:pt x="799178" y="197540"/>
                </a:moveTo>
                <a:lnTo>
                  <a:pt x="799998" y="204098"/>
                </a:lnTo>
                <a:cubicBezTo>
                  <a:pt x="796579" y="200682"/>
                  <a:pt x="796579" y="198975"/>
                  <a:pt x="797434" y="198121"/>
                </a:cubicBezTo>
                <a:close/>
                <a:moveTo>
                  <a:pt x="799998" y="197267"/>
                </a:moveTo>
                <a:lnTo>
                  <a:pt x="799178" y="197540"/>
                </a:lnTo>
                <a:lnTo>
                  <a:pt x="799161" y="197407"/>
                </a:lnTo>
                <a:close/>
                <a:moveTo>
                  <a:pt x="793161" y="197267"/>
                </a:moveTo>
                <a:cubicBezTo>
                  <a:pt x="793161" y="197267"/>
                  <a:pt x="793161" y="197267"/>
                  <a:pt x="794016" y="197267"/>
                </a:cubicBezTo>
                <a:lnTo>
                  <a:pt x="797434" y="197267"/>
                </a:lnTo>
                <a:lnTo>
                  <a:pt x="799143" y="197267"/>
                </a:lnTo>
                <a:lnTo>
                  <a:pt x="799161" y="197407"/>
                </a:lnTo>
                <a:lnTo>
                  <a:pt x="794870" y="198121"/>
                </a:lnTo>
                <a:cubicBezTo>
                  <a:pt x="794870" y="198975"/>
                  <a:pt x="796579" y="200682"/>
                  <a:pt x="799998" y="204098"/>
                </a:cubicBezTo>
                <a:cubicBezTo>
                  <a:pt x="799998" y="204098"/>
                  <a:pt x="793161" y="197267"/>
                  <a:pt x="793161" y="197267"/>
                </a:cubicBezTo>
                <a:close/>
                <a:moveTo>
                  <a:pt x="676922" y="197267"/>
                </a:moveTo>
                <a:cubicBezTo>
                  <a:pt x="676922" y="197267"/>
                  <a:pt x="678631" y="197267"/>
                  <a:pt x="680340" y="198121"/>
                </a:cubicBezTo>
                <a:lnTo>
                  <a:pt x="680521" y="198437"/>
                </a:lnTo>
                <a:lnTo>
                  <a:pt x="683759" y="198437"/>
                </a:lnTo>
                <a:lnTo>
                  <a:pt x="683759" y="197267"/>
                </a:lnTo>
                <a:lnTo>
                  <a:pt x="684052" y="198437"/>
                </a:lnTo>
                <a:lnTo>
                  <a:pt x="684213" y="198437"/>
                </a:lnTo>
                <a:lnTo>
                  <a:pt x="684214" y="198437"/>
                </a:lnTo>
                <a:lnTo>
                  <a:pt x="684213" y="198437"/>
                </a:lnTo>
                <a:lnTo>
                  <a:pt x="684073" y="198522"/>
                </a:lnTo>
                <a:lnTo>
                  <a:pt x="684614" y="200682"/>
                </a:lnTo>
                <a:lnTo>
                  <a:pt x="688912" y="203136"/>
                </a:lnTo>
                <a:lnTo>
                  <a:pt x="690597" y="204098"/>
                </a:lnTo>
                <a:lnTo>
                  <a:pt x="689874" y="204098"/>
                </a:lnTo>
                <a:lnTo>
                  <a:pt x="689742" y="204098"/>
                </a:lnTo>
                <a:lnTo>
                  <a:pt x="684614" y="204098"/>
                </a:lnTo>
                <a:cubicBezTo>
                  <a:pt x="683759" y="204098"/>
                  <a:pt x="683759" y="204098"/>
                  <a:pt x="683759" y="204098"/>
                </a:cubicBezTo>
                <a:cubicBezTo>
                  <a:pt x="683759" y="204098"/>
                  <a:pt x="683759" y="202390"/>
                  <a:pt x="683759" y="200682"/>
                </a:cubicBezTo>
                <a:lnTo>
                  <a:pt x="683759" y="198710"/>
                </a:lnTo>
                <a:lnTo>
                  <a:pt x="681658" y="199971"/>
                </a:lnTo>
                <a:lnTo>
                  <a:pt x="682904" y="200682"/>
                </a:lnTo>
                <a:cubicBezTo>
                  <a:pt x="683759" y="202390"/>
                  <a:pt x="683759" y="204098"/>
                  <a:pt x="683759" y="204098"/>
                </a:cubicBezTo>
                <a:lnTo>
                  <a:pt x="681465" y="200086"/>
                </a:lnTo>
                <a:lnTo>
                  <a:pt x="680245" y="200818"/>
                </a:lnTo>
                <a:cubicBezTo>
                  <a:pt x="678260" y="200024"/>
                  <a:pt x="676276" y="198437"/>
                  <a:pt x="676276" y="198437"/>
                </a:cubicBezTo>
                <a:cubicBezTo>
                  <a:pt x="676276" y="198437"/>
                  <a:pt x="676276" y="198437"/>
                  <a:pt x="677268" y="198437"/>
                </a:cubicBezTo>
                <a:lnTo>
                  <a:pt x="678971" y="198437"/>
                </a:lnTo>
                <a:close/>
                <a:moveTo>
                  <a:pt x="369230" y="197267"/>
                </a:moveTo>
                <a:cubicBezTo>
                  <a:pt x="369230" y="197267"/>
                  <a:pt x="369230" y="204098"/>
                  <a:pt x="362392" y="204098"/>
                </a:cubicBezTo>
                <a:cubicBezTo>
                  <a:pt x="362392" y="204098"/>
                  <a:pt x="369230" y="197267"/>
                  <a:pt x="369230" y="197267"/>
                </a:cubicBezTo>
                <a:close/>
                <a:moveTo>
                  <a:pt x="136752" y="197267"/>
                </a:moveTo>
                <a:lnTo>
                  <a:pt x="136752" y="198121"/>
                </a:lnTo>
                <a:lnTo>
                  <a:pt x="136752" y="199829"/>
                </a:lnTo>
                <a:lnTo>
                  <a:pt x="136752" y="200682"/>
                </a:lnTo>
                <a:lnTo>
                  <a:pt x="136752" y="201536"/>
                </a:lnTo>
                <a:cubicBezTo>
                  <a:pt x="136752" y="200682"/>
                  <a:pt x="136752" y="200682"/>
                  <a:pt x="136752" y="204098"/>
                </a:cubicBezTo>
                <a:lnTo>
                  <a:pt x="135897" y="204098"/>
                </a:lnTo>
                <a:lnTo>
                  <a:pt x="133333" y="204098"/>
                </a:lnTo>
                <a:lnTo>
                  <a:pt x="130769" y="204098"/>
                </a:lnTo>
                <a:cubicBezTo>
                  <a:pt x="129914" y="204098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30769" y="203244"/>
                </a:cubicBezTo>
                <a:lnTo>
                  <a:pt x="136526" y="197493"/>
                </a:lnTo>
                <a:close/>
                <a:moveTo>
                  <a:pt x="123077" y="197267"/>
                </a:moveTo>
                <a:cubicBezTo>
                  <a:pt x="126496" y="197267"/>
                  <a:pt x="126496" y="198975"/>
                  <a:pt x="124786" y="200682"/>
                </a:cubicBezTo>
                <a:lnTo>
                  <a:pt x="118869" y="203047"/>
                </a:lnTo>
                <a:close/>
                <a:moveTo>
                  <a:pt x="620624" y="196341"/>
                </a:moveTo>
                <a:lnTo>
                  <a:pt x="622301" y="198438"/>
                </a:lnTo>
                <a:cubicBezTo>
                  <a:pt x="622301" y="198438"/>
                  <a:pt x="622301" y="198438"/>
                  <a:pt x="621507" y="197446"/>
                </a:cubicBezTo>
                <a:close/>
                <a:moveTo>
                  <a:pt x="465932" y="195461"/>
                </a:moveTo>
                <a:lnTo>
                  <a:pt x="466549" y="195792"/>
                </a:lnTo>
                <a:lnTo>
                  <a:pt x="465138" y="198438"/>
                </a:lnTo>
                <a:cubicBezTo>
                  <a:pt x="465138" y="194469"/>
                  <a:pt x="465138" y="194469"/>
                  <a:pt x="465932" y="195461"/>
                </a:cubicBezTo>
                <a:close/>
                <a:moveTo>
                  <a:pt x="394094" y="194783"/>
                </a:moveTo>
                <a:lnTo>
                  <a:pt x="393162" y="196413"/>
                </a:lnTo>
                <a:cubicBezTo>
                  <a:pt x="391452" y="197267"/>
                  <a:pt x="389743" y="197267"/>
                  <a:pt x="389743" y="197267"/>
                </a:cubicBezTo>
                <a:close/>
                <a:moveTo>
                  <a:pt x="139330" y="194692"/>
                </a:moveTo>
                <a:lnTo>
                  <a:pt x="137607" y="196413"/>
                </a:lnTo>
                <a:cubicBezTo>
                  <a:pt x="136752" y="197267"/>
                  <a:pt x="136752" y="197267"/>
                  <a:pt x="136752" y="197267"/>
                </a:cubicBezTo>
                <a:close/>
                <a:moveTo>
                  <a:pt x="822893" y="194094"/>
                </a:moveTo>
                <a:lnTo>
                  <a:pt x="823716" y="194945"/>
                </a:lnTo>
                <a:lnTo>
                  <a:pt x="826067" y="197379"/>
                </a:lnTo>
                <a:lnTo>
                  <a:pt x="826589" y="197920"/>
                </a:lnTo>
                <a:lnTo>
                  <a:pt x="827088" y="198437"/>
                </a:lnTo>
                <a:lnTo>
                  <a:pt x="826589" y="197920"/>
                </a:lnTo>
                <a:lnTo>
                  <a:pt x="826066" y="197379"/>
                </a:lnTo>
                <a:close/>
                <a:moveTo>
                  <a:pt x="453425" y="193933"/>
                </a:moveTo>
                <a:lnTo>
                  <a:pt x="453827" y="194469"/>
                </a:lnTo>
                <a:cubicBezTo>
                  <a:pt x="452835" y="196453"/>
                  <a:pt x="450850" y="198438"/>
                  <a:pt x="450850" y="198438"/>
                </a:cubicBezTo>
                <a:close/>
                <a:moveTo>
                  <a:pt x="126135" y="193892"/>
                </a:moveTo>
                <a:lnTo>
                  <a:pt x="123826" y="198438"/>
                </a:lnTo>
                <a:cubicBezTo>
                  <a:pt x="123826" y="198438"/>
                  <a:pt x="123826" y="196652"/>
                  <a:pt x="124620" y="194866"/>
                </a:cubicBezTo>
                <a:close/>
                <a:moveTo>
                  <a:pt x="468313" y="192484"/>
                </a:moveTo>
                <a:cubicBezTo>
                  <a:pt x="469901" y="192484"/>
                  <a:pt x="471488" y="194469"/>
                  <a:pt x="471488" y="198438"/>
                </a:cubicBezTo>
                <a:lnTo>
                  <a:pt x="466549" y="195792"/>
                </a:lnTo>
                <a:close/>
                <a:moveTo>
                  <a:pt x="143281" y="190745"/>
                </a:moveTo>
                <a:lnTo>
                  <a:pt x="139330" y="194692"/>
                </a:lnTo>
                <a:lnTo>
                  <a:pt x="140171" y="193852"/>
                </a:lnTo>
                <a:close/>
                <a:moveTo>
                  <a:pt x="663576" y="190500"/>
                </a:moveTo>
                <a:cubicBezTo>
                  <a:pt x="663576" y="190500"/>
                  <a:pt x="663576" y="190500"/>
                  <a:pt x="669926" y="190500"/>
                </a:cubicBezTo>
                <a:lnTo>
                  <a:pt x="667180" y="193074"/>
                </a:lnTo>
                <a:lnTo>
                  <a:pt x="669132" y="194469"/>
                </a:lnTo>
                <a:lnTo>
                  <a:pt x="669926" y="198437"/>
                </a:lnTo>
                <a:lnTo>
                  <a:pt x="669926" y="198438"/>
                </a:lnTo>
                <a:lnTo>
                  <a:pt x="669920" y="198437"/>
                </a:lnTo>
                <a:lnTo>
                  <a:pt x="664370" y="197446"/>
                </a:lnTo>
                <a:cubicBezTo>
                  <a:pt x="663576" y="196453"/>
                  <a:pt x="663576" y="194469"/>
                  <a:pt x="663576" y="190500"/>
                </a:cubicBezTo>
                <a:close/>
                <a:moveTo>
                  <a:pt x="655638" y="190500"/>
                </a:moveTo>
                <a:cubicBezTo>
                  <a:pt x="655638" y="194469"/>
                  <a:pt x="657623" y="196453"/>
                  <a:pt x="659607" y="197446"/>
                </a:cubicBezTo>
                <a:lnTo>
                  <a:pt x="663572" y="198437"/>
                </a:lnTo>
                <a:lnTo>
                  <a:pt x="663576" y="198437"/>
                </a:lnTo>
                <a:lnTo>
                  <a:pt x="663576" y="198438"/>
                </a:lnTo>
                <a:lnTo>
                  <a:pt x="663576" y="199232"/>
                </a:lnTo>
                <a:lnTo>
                  <a:pt x="663576" y="203993"/>
                </a:lnTo>
                <a:cubicBezTo>
                  <a:pt x="663576" y="204787"/>
                  <a:pt x="663576" y="204787"/>
                  <a:pt x="663576" y="204787"/>
                </a:cubicBezTo>
                <a:cubicBezTo>
                  <a:pt x="663576" y="201612"/>
                  <a:pt x="663576" y="200024"/>
                  <a:pt x="662584" y="199231"/>
                </a:cubicBezTo>
                <a:lnTo>
                  <a:pt x="655647" y="198438"/>
                </a:lnTo>
                <a:lnTo>
                  <a:pt x="655638" y="198438"/>
                </a:lnTo>
                <a:lnTo>
                  <a:pt x="655638" y="198437"/>
                </a:lnTo>
                <a:lnTo>
                  <a:pt x="655638" y="197446"/>
                </a:lnTo>
                <a:lnTo>
                  <a:pt x="655638" y="194469"/>
                </a:lnTo>
                <a:cubicBezTo>
                  <a:pt x="655638" y="192484"/>
                  <a:pt x="655638" y="190500"/>
                  <a:pt x="655638" y="190500"/>
                </a:cubicBezTo>
                <a:close/>
                <a:moveTo>
                  <a:pt x="623095" y="190500"/>
                </a:moveTo>
                <a:cubicBezTo>
                  <a:pt x="623533" y="190500"/>
                  <a:pt x="623889" y="190855"/>
                  <a:pt x="623889" y="191294"/>
                </a:cubicBezTo>
                <a:lnTo>
                  <a:pt x="623360" y="191823"/>
                </a:lnTo>
                <a:lnTo>
                  <a:pt x="623095" y="192088"/>
                </a:lnTo>
                <a:cubicBezTo>
                  <a:pt x="622657" y="192088"/>
                  <a:pt x="622301" y="191732"/>
                  <a:pt x="622301" y="191294"/>
                </a:cubicBezTo>
                <a:lnTo>
                  <a:pt x="622654" y="190941"/>
                </a:lnTo>
                <a:close/>
                <a:moveTo>
                  <a:pt x="615951" y="190500"/>
                </a:moveTo>
                <a:lnTo>
                  <a:pt x="620624" y="196341"/>
                </a:lnTo>
                <a:lnTo>
                  <a:pt x="619126" y="194469"/>
                </a:lnTo>
                <a:cubicBezTo>
                  <a:pt x="617539" y="192484"/>
                  <a:pt x="615951" y="190500"/>
                  <a:pt x="615951" y="190500"/>
                </a:cubicBezTo>
                <a:close/>
                <a:moveTo>
                  <a:pt x="567532" y="190500"/>
                </a:moveTo>
                <a:cubicBezTo>
                  <a:pt x="567970" y="190500"/>
                  <a:pt x="568326" y="190855"/>
                  <a:pt x="568326" y="191294"/>
                </a:cubicBezTo>
                <a:cubicBezTo>
                  <a:pt x="568326" y="191732"/>
                  <a:pt x="567970" y="192088"/>
                  <a:pt x="567532" y="192088"/>
                </a:cubicBezTo>
                <a:cubicBezTo>
                  <a:pt x="567094" y="192088"/>
                  <a:pt x="566738" y="191732"/>
                  <a:pt x="566738" y="191294"/>
                </a:cubicBezTo>
                <a:cubicBezTo>
                  <a:pt x="566738" y="190855"/>
                  <a:pt x="567094" y="190500"/>
                  <a:pt x="567532" y="190500"/>
                </a:cubicBezTo>
                <a:close/>
                <a:moveTo>
                  <a:pt x="450850" y="190500"/>
                </a:moveTo>
                <a:lnTo>
                  <a:pt x="450851" y="190500"/>
                </a:lnTo>
                <a:lnTo>
                  <a:pt x="457796" y="190500"/>
                </a:lnTo>
                <a:cubicBezTo>
                  <a:pt x="458788" y="190500"/>
                  <a:pt x="458788" y="190500"/>
                  <a:pt x="458788" y="190500"/>
                </a:cubicBezTo>
                <a:cubicBezTo>
                  <a:pt x="458788" y="190500"/>
                  <a:pt x="456804" y="190500"/>
                  <a:pt x="454819" y="191492"/>
                </a:cubicBezTo>
                <a:lnTo>
                  <a:pt x="453425" y="193933"/>
                </a:lnTo>
                <a:lnTo>
                  <a:pt x="450850" y="190501"/>
                </a:lnTo>
                <a:lnTo>
                  <a:pt x="447676" y="193477"/>
                </a:lnTo>
                <a:lnTo>
                  <a:pt x="445517" y="191453"/>
                </a:lnTo>
                <a:lnTo>
                  <a:pt x="450850" y="190500"/>
                </a:lnTo>
                <a:close/>
                <a:moveTo>
                  <a:pt x="444501" y="190500"/>
                </a:moveTo>
                <a:lnTo>
                  <a:pt x="445517" y="191453"/>
                </a:lnTo>
                <a:lnTo>
                  <a:pt x="445295" y="191492"/>
                </a:lnTo>
                <a:cubicBezTo>
                  <a:pt x="444501" y="192484"/>
                  <a:pt x="444501" y="194469"/>
                  <a:pt x="444501" y="198438"/>
                </a:cubicBezTo>
                <a:cubicBezTo>
                  <a:pt x="444501" y="198438"/>
                  <a:pt x="444501" y="190500"/>
                  <a:pt x="444501" y="190500"/>
                </a:cubicBezTo>
                <a:close/>
                <a:moveTo>
                  <a:pt x="438151" y="190500"/>
                </a:moveTo>
                <a:lnTo>
                  <a:pt x="436043" y="192842"/>
                </a:lnTo>
                <a:lnTo>
                  <a:pt x="431007" y="198438"/>
                </a:lnTo>
                <a:cubicBezTo>
                  <a:pt x="431007" y="190500"/>
                  <a:pt x="438151" y="190500"/>
                  <a:pt x="438151" y="190500"/>
                </a:cubicBezTo>
                <a:close/>
                <a:moveTo>
                  <a:pt x="438151" y="190500"/>
                </a:moveTo>
                <a:cubicBezTo>
                  <a:pt x="438151" y="190500"/>
                  <a:pt x="438151" y="190500"/>
                  <a:pt x="438151" y="198438"/>
                </a:cubicBezTo>
                <a:lnTo>
                  <a:pt x="438150" y="198438"/>
                </a:lnTo>
                <a:lnTo>
                  <a:pt x="434579" y="198438"/>
                </a:lnTo>
                <a:lnTo>
                  <a:pt x="433686" y="198438"/>
                </a:lnTo>
                <a:lnTo>
                  <a:pt x="431900" y="198438"/>
                </a:lnTo>
                <a:cubicBezTo>
                  <a:pt x="431007" y="198438"/>
                  <a:pt x="431007" y="198438"/>
                  <a:pt x="431007" y="198438"/>
                </a:cubicBezTo>
                <a:cubicBezTo>
                  <a:pt x="431007" y="198438"/>
                  <a:pt x="432793" y="196453"/>
                  <a:pt x="434579" y="194469"/>
                </a:cubicBezTo>
                <a:lnTo>
                  <a:pt x="436043" y="192842"/>
                </a:lnTo>
                <a:lnTo>
                  <a:pt x="437258" y="191492"/>
                </a:lnTo>
                <a:cubicBezTo>
                  <a:pt x="438151" y="190500"/>
                  <a:pt x="438151" y="190500"/>
                  <a:pt x="438151" y="190500"/>
                </a:cubicBezTo>
                <a:close/>
                <a:moveTo>
                  <a:pt x="417514" y="190500"/>
                </a:moveTo>
                <a:cubicBezTo>
                  <a:pt x="417514" y="190500"/>
                  <a:pt x="417514" y="190500"/>
                  <a:pt x="417514" y="191492"/>
                </a:cubicBezTo>
                <a:lnTo>
                  <a:pt x="417514" y="198437"/>
                </a:lnTo>
                <a:lnTo>
                  <a:pt x="423069" y="194469"/>
                </a:lnTo>
                <a:cubicBezTo>
                  <a:pt x="423863" y="194469"/>
                  <a:pt x="423863" y="194469"/>
                  <a:pt x="423863" y="190500"/>
                </a:cubicBezTo>
                <a:lnTo>
                  <a:pt x="425768" y="193675"/>
                </a:lnTo>
                <a:lnTo>
                  <a:pt x="430213" y="190500"/>
                </a:lnTo>
                <a:cubicBezTo>
                  <a:pt x="430213" y="190500"/>
                  <a:pt x="430213" y="198438"/>
                  <a:pt x="423863" y="198438"/>
                </a:cubicBezTo>
                <a:cubicBezTo>
                  <a:pt x="423863" y="198438"/>
                  <a:pt x="422276" y="198438"/>
                  <a:pt x="420688" y="198438"/>
                </a:cubicBezTo>
                <a:lnTo>
                  <a:pt x="417520" y="198438"/>
                </a:lnTo>
                <a:lnTo>
                  <a:pt x="423069" y="199231"/>
                </a:lnTo>
                <a:cubicBezTo>
                  <a:pt x="423863" y="200024"/>
                  <a:pt x="423863" y="201612"/>
                  <a:pt x="423863" y="204787"/>
                </a:cubicBezTo>
                <a:cubicBezTo>
                  <a:pt x="420688" y="204787"/>
                  <a:pt x="420688" y="204787"/>
                  <a:pt x="420688" y="204787"/>
                </a:cubicBezTo>
                <a:cubicBezTo>
                  <a:pt x="419101" y="204787"/>
                  <a:pt x="417513" y="204787"/>
                  <a:pt x="417513" y="204787"/>
                </a:cubicBezTo>
                <a:cubicBezTo>
                  <a:pt x="417513" y="204787"/>
                  <a:pt x="419101" y="203199"/>
                  <a:pt x="419894" y="201612"/>
                </a:cubicBezTo>
                <a:lnTo>
                  <a:pt x="417514" y="198438"/>
                </a:lnTo>
                <a:lnTo>
                  <a:pt x="417513" y="198438"/>
                </a:lnTo>
                <a:lnTo>
                  <a:pt x="413550" y="198438"/>
                </a:lnTo>
                <a:lnTo>
                  <a:pt x="417514" y="199231"/>
                </a:lnTo>
                <a:cubicBezTo>
                  <a:pt x="417514" y="199669"/>
                  <a:pt x="415737" y="200025"/>
                  <a:pt x="413545" y="200025"/>
                </a:cubicBezTo>
                <a:cubicBezTo>
                  <a:pt x="411353" y="200025"/>
                  <a:pt x="409576" y="199669"/>
                  <a:pt x="409576" y="199231"/>
                </a:cubicBezTo>
                <a:lnTo>
                  <a:pt x="413540" y="198438"/>
                </a:lnTo>
                <a:lnTo>
                  <a:pt x="410568" y="198438"/>
                </a:lnTo>
                <a:cubicBezTo>
                  <a:pt x="409576" y="198438"/>
                  <a:pt x="409576" y="198438"/>
                  <a:pt x="409576" y="198438"/>
                </a:cubicBezTo>
                <a:cubicBezTo>
                  <a:pt x="413545" y="198438"/>
                  <a:pt x="415530" y="198438"/>
                  <a:pt x="416522" y="197446"/>
                </a:cubicBezTo>
                <a:close/>
                <a:moveTo>
                  <a:pt x="409576" y="190500"/>
                </a:moveTo>
                <a:cubicBezTo>
                  <a:pt x="409576" y="190500"/>
                  <a:pt x="409576" y="192484"/>
                  <a:pt x="408782" y="193477"/>
                </a:cubicBezTo>
                <a:lnTo>
                  <a:pt x="407671" y="192881"/>
                </a:lnTo>
                <a:lnTo>
                  <a:pt x="408782" y="191492"/>
                </a:lnTo>
                <a:cubicBezTo>
                  <a:pt x="409576" y="190500"/>
                  <a:pt x="409576" y="190500"/>
                  <a:pt x="409576" y="190500"/>
                </a:cubicBezTo>
                <a:close/>
                <a:moveTo>
                  <a:pt x="403226" y="190500"/>
                </a:moveTo>
                <a:cubicBezTo>
                  <a:pt x="403226" y="190500"/>
                  <a:pt x="403226" y="192484"/>
                  <a:pt x="402432" y="194469"/>
                </a:cubicBezTo>
                <a:lnTo>
                  <a:pt x="396877" y="198437"/>
                </a:lnTo>
                <a:lnTo>
                  <a:pt x="402432" y="191492"/>
                </a:lnTo>
                <a:cubicBezTo>
                  <a:pt x="403226" y="190500"/>
                  <a:pt x="403226" y="190500"/>
                  <a:pt x="403226" y="190500"/>
                </a:cubicBezTo>
                <a:close/>
                <a:moveTo>
                  <a:pt x="403226" y="190500"/>
                </a:moveTo>
                <a:lnTo>
                  <a:pt x="407671" y="192881"/>
                </a:lnTo>
                <a:lnTo>
                  <a:pt x="403227" y="198437"/>
                </a:lnTo>
                <a:lnTo>
                  <a:pt x="403226" y="198438"/>
                </a:lnTo>
                <a:lnTo>
                  <a:pt x="403226" y="198437"/>
                </a:lnTo>
                <a:lnTo>
                  <a:pt x="403226" y="194469"/>
                </a:lnTo>
                <a:cubicBezTo>
                  <a:pt x="403226" y="194469"/>
                  <a:pt x="403226" y="194469"/>
                  <a:pt x="403226" y="190500"/>
                </a:cubicBezTo>
                <a:close/>
                <a:moveTo>
                  <a:pt x="813674" y="190437"/>
                </a:moveTo>
                <a:cubicBezTo>
                  <a:pt x="820511" y="190437"/>
                  <a:pt x="820511" y="190437"/>
                  <a:pt x="820511" y="197267"/>
                </a:cubicBezTo>
                <a:cubicBezTo>
                  <a:pt x="820511" y="197267"/>
                  <a:pt x="813674" y="190437"/>
                  <a:pt x="813674" y="190437"/>
                </a:cubicBezTo>
                <a:close/>
                <a:moveTo>
                  <a:pt x="806836" y="190437"/>
                </a:moveTo>
                <a:cubicBezTo>
                  <a:pt x="806836" y="190437"/>
                  <a:pt x="806836" y="190437"/>
                  <a:pt x="807691" y="191291"/>
                </a:cubicBezTo>
                <a:lnTo>
                  <a:pt x="812801" y="196395"/>
                </a:lnTo>
                <a:lnTo>
                  <a:pt x="810255" y="193852"/>
                </a:lnTo>
                <a:cubicBezTo>
                  <a:pt x="808545" y="192144"/>
                  <a:pt x="806836" y="190437"/>
                  <a:pt x="806836" y="190437"/>
                </a:cubicBezTo>
                <a:close/>
                <a:moveTo>
                  <a:pt x="787178" y="190437"/>
                </a:moveTo>
                <a:lnTo>
                  <a:pt x="788887" y="190437"/>
                </a:lnTo>
                <a:lnTo>
                  <a:pt x="789742" y="190437"/>
                </a:lnTo>
                <a:lnTo>
                  <a:pt x="793161" y="197267"/>
                </a:lnTo>
                <a:lnTo>
                  <a:pt x="788571" y="192027"/>
                </a:lnTo>
                <a:lnTo>
                  <a:pt x="788887" y="191291"/>
                </a:lnTo>
                <a:lnTo>
                  <a:pt x="787530" y="190839"/>
                </a:lnTo>
                <a:close/>
                <a:moveTo>
                  <a:pt x="670084" y="190437"/>
                </a:moveTo>
                <a:cubicBezTo>
                  <a:pt x="670084" y="197267"/>
                  <a:pt x="676922" y="190437"/>
                  <a:pt x="676922" y="197267"/>
                </a:cubicBezTo>
                <a:cubicBezTo>
                  <a:pt x="676922" y="197267"/>
                  <a:pt x="670084" y="190437"/>
                  <a:pt x="670084" y="197267"/>
                </a:cubicBezTo>
                <a:cubicBezTo>
                  <a:pt x="670084" y="190437"/>
                  <a:pt x="670084" y="190437"/>
                  <a:pt x="670084" y="190437"/>
                </a:cubicBezTo>
                <a:close/>
                <a:moveTo>
                  <a:pt x="396580" y="190437"/>
                </a:moveTo>
                <a:cubicBezTo>
                  <a:pt x="396580" y="190437"/>
                  <a:pt x="396580" y="192144"/>
                  <a:pt x="395725" y="193852"/>
                </a:cubicBezTo>
                <a:lnTo>
                  <a:pt x="394094" y="194783"/>
                </a:lnTo>
                <a:close/>
                <a:moveTo>
                  <a:pt x="389743" y="190437"/>
                </a:moveTo>
                <a:cubicBezTo>
                  <a:pt x="389743" y="197267"/>
                  <a:pt x="382905" y="197267"/>
                  <a:pt x="382905" y="197267"/>
                </a:cubicBezTo>
                <a:cubicBezTo>
                  <a:pt x="382905" y="197267"/>
                  <a:pt x="389743" y="190437"/>
                  <a:pt x="389743" y="190437"/>
                </a:cubicBezTo>
                <a:close/>
                <a:moveTo>
                  <a:pt x="123077" y="190437"/>
                </a:moveTo>
                <a:lnTo>
                  <a:pt x="118290" y="195218"/>
                </a:lnTo>
                <a:lnTo>
                  <a:pt x="116239" y="197267"/>
                </a:lnTo>
                <a:cubicBezTo>
                  <a:pt x="116239" y="197267"/>
                  <a:pt x="116239" y="190437"/>
                  <a:pt x="123077" y="190437"/>
                </a:cubicBezTo>
                <a:close/>
                <a:moveTo>
                  <a:pt x="123077" y="190437"/>
                </a:moveTo>
                <a:lnTo>
                  <a:pt x="118290" y="197267"/>
                </a:lnTo>
                <a:lnTo>
                  <a:pt x="116239" y="197267"/>
                </a:lnTo>
                <a:cubicBezTo>
                  <a:pt x="116239" y="197267"/>
                  <a:pt x="116239" y="197267"/>
                  <a:pt x="117094" y="196413"/>
                </a:cubicBezTo>
                <a:lnTo>
                  <a:pt x="118290" y="195218"/>
                </a:lnTo>
                <a:lnTo>
                  <a:pt x="119658" y="193852"/>
                </a:lnTo>
                <a:cubicBezTo>
                  <a:pt x="121368" y="192144"/>
                  <a:pt x="123077" y="190437"/>
                  <a:pt x="123077" y="190437"/>
                </a:cubicBezTo>
                <a:close/>
                <a:moveTo>
                  <a:pt x="139546" y="189705"/>
                </a:moveTo>
                <a:lnTo>
                  <a:pt x="139246" y="190500"/>
                </a:lnTo>
                <a:lnTo>
                  <a:pt x="138609" y="192186"/>
                </a:lnTo>
                <a:lnTo>
                  <a:pt x="136526" y="193730"/>
                </a:lnTo>
                <a:lnTo>
                  <a:pt x="134786" y="195020"/>
                </a:lnTo>
                <a:lnTo>
                  <a:pt x="134188" y="196413"/>
                </a:lnTo>
                <a:lnTo>
                  <a:pt x="136526" y="197192"/>
                </a:lnTo>
                <a:lnTo>
                  <a:pt x="136752" y="197267"/>
                </a:lnTo>
                <a:lnTo>
                  <a:pt x="136526" y="197396"/>
                </a:lnTo>
                <a:lnTo>
                  <a:pt x="130769" y="200682"/>
                </a:lnTo>
                <a:cubicBezTo>
                  <a:pt x="129914" y="202390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29059" y="204098"/>
                </a:cubicBezTo>
                <a:lnTo>
                  <a:pt x="126587" y="204098"/>
                </a:lnTo>
                <a:lnTo>
                  <a:pt x="123955" y="204756"/>
                </a:lnTo>
                <a:lnTo>
                  <a:pt x="126496" y="206659"/>
                </a:lnTo>
                <a:cubicBezTo>
                  <a:pt x="128205" y="205805"/>
                  <a:pt x="129914" y="204098"/>
                  <a:pt x="129914" y="204098"/>
                </a:cubicBezTo>
                <a:cubicBezTo>
                  <a:pt x="129914" y="204098"/>
                  <a:pt x="123077" y="210928"/>
                  <a:pt x="123077" y="210928"/>
                </a:cubicBezTo>
                <a:lnTo>
                  <a:pt x="123077" y="208367"/>
                </a:lnTo>
                <a:lnTo>
                  <a:pt x="123077" y="207513"/>
                </a:lnTo>
                <a:lnTo>
                  <a:pt x="123077" y="205386"/>
                </a:lnTo>
                <a:lnTo>
                  <a:pt x="123077" y="204098"/>
                </a:lnTo>
                <a:lnTo>
                  <a:pt x="123878" y="204698"/>
                </a:lnTo>
                <a:lnTo>
                  <a:pt x="124220" y="204098"/>
                </a:lnTo>
                <a:lnTo>
                  <a:pt x="123077" y="204098"/>
                </a:lnTo>
                <a:cubicBezTo>
                  <a:pt x="123077" y="204098"/>
                  <a:pt x="123077" y="204098"/>
                  <a:pt x="123932" y="203244"/>
                </a:cubicBezTo>
                <a:lnTo>
                  <a:pt x="125742" y="201436"/>
                </a:lnTo>
                <a:lnTo>
                  <a:pt x="127001" y="199232"/>
                </a:lnTo>
                <a:lnTo>
                  <a:pt x="128264" y="198916"/>
                </a:lnTo>
                <a:lnTo>
                  <a:pt x="128742" y="198438"/>
                </a:lnTo>
                <a:lnTo>
                  <a:pt x="129914" y="197267"/>
                </a:lnTo>
                <a:lnTo>
                  <a:pt x="130176" y="197006"/>
                </a:lnTo>
                <a:lnTo>
                  <a:pt x="133333" y="193852"/>
                </a:lnTo>
                <a:lnTo>
                  <a:pt x="136526" y="190663"/>
                </a:lnTo>
                <a:lnTo>
                  <a:pt x="136689" y="190500"/>
                </a:lnTo>
                <a:lnTo>
                  <a:pt x="136752" y="190437"/>
                </a:lnTo>
                <a:lnTo>
                  <a:pt x="136725" y="190500"/>
                </a:lnTo>
                <a:lnTo>
                  <a:pt x="136526" y="190963"/>
                </a:lnTo>
                <a:lnTo>
                  <a:pt x="136460" y="191116"/>
                </a:lnTo>
                <a:lnTo>
                  <a:pt x="136526" y="191040"/>
                </a:lnTo>
                <a:lnTo>
                  <a:pt x="136922" y="190579"/>
                </a:lnTo>
                <a:lnTo>
                  <a:pt x="136922" y="191293"/>
                </a:lnTo>
                <a:lnTo>
                  <a:pt x="136526" y="191712"/>
                </a:lnTo>
                <a:lnTo>
                  <a:pt x="135937" y="192336"/>
                </a:lnTo>
                <a:lnTo>
                  <a:pt x="136079" y="192186"/>
                </a:lnTo>
                <a:lnTo>
                  <a:pt x="136526" y="191713"/>
                </a:lnTo>
                <a:lnTo>
                  <a:pt x="136922" y="191293"/>
                </a:lnTo>
                <a:lnTo>
                  <a:pt x="138233" y="190500"/>
                </a:lnTo>
                <a:close/>
                <a:moveTo>
                  <a:pt x="129184" y="189396"/>
                </a:moveTo>
                <a:cubicBezTo>
                  <a:pt x="129779" y="189061"/>
                  <a:pt x="130176" y="189508"/>
                  <a:pt x="130176" y="191294"/>
                </a:cubicBezTo>
                <a:lnTo>
                  <a:pt x="126135" y="193892"/>
                </a:lnTo>
                <a:lnTo>
                  <a:pt x="126366" y="193437"/>
                </a:lnTo>
                <a:lnTo>
                  <a:pt x="127001" y="192187"/>
                </a:lnTo>
                <a:cubicBezTo>
                  <a:pt x="127795" y="190847"/>
                  <a:pt x="128589" y="189731"/>
                  <a:pt x="129184" y="189396"/>
                </a:cubicBezTo>
                <a:close/>
                <a:moveTo>
                  <a:pt x="145904" y="189115"/>
                </a:moveTo>
                <a:lnTo>
                  <a:pt x="144075" y="189951"/>
                </a:lnTo>
                <a:lnTo>
                  <a:pt x="143794" y="190232"/>
                </a:lnTo>
                <a:lnTo>
                  <a:pt x="143783" y="190326"/>
                </a:lnTo>
                <a:close/>
                <a:moveTo>
                  <a:pt x="541229" y="188412"/>
                </a:moveTo>
                <a:lnTo>
                  <a:pt x="547688" y="190500"/>
                </a:lnTo>
                <a:cubicBezTo>
                  <a:pt x="544116" y="190500"/>
                  <a:pt x="542330" y="190500"/>
                  <a:pt x="541437" y="189706"/>
                </a:cubicBezTo>
                <a:close/>
                <a:moveTo>
                  <a:pt x="791110" y="188388"/>
                </a:moveTo>
                <a:lnTo>
                  <a:pt x="793161" y="190437"/>
                </a:lnTo>
                <a:cubicBezTo>
                  <a:pt x="793161" y="190437"/>
                  <a:pt x="793161" y="190437"/>
                  <a:pt x="792306" y="189583"/>
                </a:cubicBezTo>
                <a:close/>
                <a:moveTo>
                  <a:pt x="619126" y="188119"/>
                </a:moveTo>
                <a:cubicBezTo>
                  <a:pt x="620714" y="188912"/>
                  <a:pt x="622301" y="190500"/>
                  <a:pt x="622301" y="190500"/>
                </a:cubicBezTo>
                <a:lnTo>
                  <a:pt x="621507" y="190500"/>
                </a:lnTo>
                <a:lnTo>
                  <a:pt x="619920" y="190500"/>
                </a:lnTo>
                <a:lnTo>
                  <a:pt x="619126" y="190500"/>
                </a:lnTo>
                <a:lnTo>
                  <a:pt x="618332" y="190500"/>
                </a:lnTo>
                <a:cubicBezTo>
                  <a:pt x="619126" y="190500"/>
                  <a:pt x="619126" y="190500"/>
                  <a:pt x="615951" y="190500"/>
                </a:cubicBezTo>
                <a:cubicBezTo>
                  <a:pt x="615951" y="187325"/>
                  <a:pt x="617539" y="187325"/>
                  <a:pt x="619126" y="188119"/>
                </a:cubicBezTo>
                <a:close/>
                <a:moveTo>
                  <a:pt x="434182" y="188119"/>
                </a:moveTo>
                <a:cubicBezTo>
                  <a:pt x="436167" y="187325"/>
                  <a:pt x="438151" y="187325"/>
                  <a:pt x="438151" y="190500"/>
                </a:cubicBezTo>
                <a:lnTo>
                  <a:pt x="437159" y="190500"/>
                </a:lnTo>
                <a:lnTo>
                  <a:pt x="434182" y="190500"/>
                </a:lnTo>
                <a:lnTo>
                  <a:pt x="433190" y="190500"/>
                </a:lnTo>
                <a:lnTo>
                  <a:pt x="430213" y="190500"/>
                </a:lnTo>
                <a:cubicBezTo>
                  <a:pt x="430213" y="190500"/>
                  <a:pt x="432198" y="188912"/>
                  <a:pt x="434182" y="188119"/>
                </a:cubicBezTo>
                <a:close/>
                <a:moveTo>
                  <a:pt x="786811" y="187509"/>
                </a:moveTo>
                <a:lnTo>
                  <a:pt x="787178" y="190437"/>
                </a:lnTo>
                <a:lnTo>
                  <a:pt x="786323" y="190437"/>
                </a:lnTo>
                <a:close/>
                <a:moveTo>
                  <a:pt x="154112" y="187201"/>
                </a:moveTo>
                <a:lnTo>
                  <a:pt x="153988" y="187325"/>
                </a:lnTo>
                <a:lnTo>
                  <a:pt x="151607" y="189706"/>
                </a:lnTo>
                <a:close/>
                <a:moveTo>
                  <a:pt x="465138" y="186690"/>
                </a:moveTo>
                <a:lnTo>
                  <a:pt x="466726" y="187325"/>
                </a:lnTo>
                <a:cubicBezTo>
                  <a:pt x="468313" y="187325"/>
                  <a:pt x="468313" y="187325"/>
                  <a:pt x="465138" y="190500"/>
                </a:cubicBezTo>
                <a:cubicBezTo>
                  <a:pt x="465138" y="190500"/>
                  <a:pt x="465138" y="188912"/>
                  <a:pt x="465138" y="187325"/>
                </a:cubicBezTo>
                <a:close/>
                <a:moveTo>
                  <a:pt x="640629" y="186459"/>
                </a:moveTo>
                <a:lnTo>
                  <a:pt x="642144" y="187325"/>
                </a:lnTo>
                <a:cubicBezTo>
                  <a:pt x="642938" y="188912"/>
                  <a:pt x="642938" y="190500"/>
                  <a:pt x="642938" y="190500"/>
                </a:cubicBezTo>
                <a:close/>
                <a:moveTo>
                  <a:pt x="790674" y="186090"/>
                </a:moveTo>
                <a:lnTo>
                  <a:pt x="792306" y="187022"/>
                </a:lnTo>
                <a:cubicBezTo>
                  <a:pt x="793161" y="188729"/>
                  <a:pt x="793161" y="190437"/>
                  <a:pt x="793161" y="190437"/>
                </a:cubicBezTo>
                <a:close/>
                <a:moveTo>
                  <a:pt x="787178" y="185314"/>
                </a:moveTo>
                <a:cubicBezTo>
                  <a:pt x="788033" y="185314"/>
                  <a:pt x="789742" y="187022"/>
                  <a:pt x="793161" y="190437"/>
                </a:cubicBezTo>
                <a:lnTo>
                  <a:pt x="789742" y="190437"/>
                </a:lnTo>
                <a:close/>
                <a:moveTo>
                  <a:pt x="779486" y="184173"/>
                </a:moveTo>
                <a:lnTo>
                  <a:pt x="779486" y="184460"/>
                </a:lnTo>
                <a:cubicBezTo>
                  <a:pt x="779486" y="185314"/>
                  <a:pt x="779486" y="187022"/>
                  <a:pt x="779486" y="190437"/>
                </a:cubicBezTo>
                <a:cubicBezTo>
                  <a:pt x="782905" y="190437"/>
                  <a:pt x="784614" y="190437"/>
                  <a:pt x="785468" y="190437"/>
                </a:cubicBezTo>
                <a:lnTo>
                  <a:pt x="785750" y="190437"/>
                </a:lnTo>
                <a:lnTo>
                  <a:pt x="785019" y="189706"/>
                </a:lnTo>
                <a:close/>
                <a:moveTo>
                  <a:pt x="841376" y="184150"/>
                </a:moveTo>
                <a:cubicBezTo>
                  <a:pt x="841376" y="184150"/>
                  <a:pt x="847726" y="190500"/>
                  <a:pt x="847726" y="190500"/>
                </a:cubicBezTo>
                <a:lnTo>
                  <a:pt x="844551" y="190500"/>
                </a:lnTo>
                <a:lnTo>
                  <a:pt x="842170" y="190500"/>
                </a:lnTo>
                <a:cubicBezTo>
                  <a:pt x="841376" y="190500"/>
                  <a:pt x="841376" y="190500"/>
                  <a:pt x="841376" y="190500"/>
                </a:cubicBezTo>
                <a:cubicBezTo>
                  <a:pt x="841376" y="190500"/>
                  <a:pt x="841376" y="190500"/>
                  <a:pt x="841376" y="184150"/>
                </a:cubicBezTo>
                <a:close/>
                <a:moveTo>
                  <a:pt x="655638" y="184150"/>
                </a:moveTo>
                <a:cubicBezTo>
                  <a:pt x="662782" y="184150"/>
                  <a:pt x="662782" y="190500"/>
                  <a:pt x="662782" y="190500"/>
                </a:cubicBezTo>
                <a:lnTo>
                  <a:pt x="663576" y="190500"/>
                </a:lnTo>
                <a:cubicBezTo>
                  <a:pt x="663576" y="194469"/>
                  <a:pt x="663576" y="194469"/>
                  <a:pt x="663576" y="194469"/>
                </a:cubicBezTo>
                <a:lnTo>
                  <a:pt x="663576" y="198437"/>
                </a:lnTo>
                <a:lnTo>
                  <a:pt x="662584" y="191492"/>
                </a:lnTo>
                <a:lnTo>
                  <a:pt x="656549" y="190630"/>
                </a:lnTo>
                <a:lnTo>
                  <a:pt x="655638" y="190500"/>
                </a:lnTo>
                <a:lnTo>
                  <a:pt x="655638" y="189706"/>
                </a:lnTo>
                <a:lnTo>
                  <a:pt x="655638" y="187325"/>
                </a:lnTo>
                <a:lnTo>
                  <a:pt x="655638" y="184944"/>
                </a:lnTo>
                <a:cubicBezTo>
                  <a:pt x="655638" y="184150"/>
                  <a:pt x="655638" y="184150"/>
                  <a:pt x="655638" y="184150"/>
                </a:cubicBezTo>
                <a:close/>
                <a:moveTo>
                  <a:pt x="642938" y="184150"/>
                </a:moveTo>
                <a:cubicBezTo>
                  <a:pt x="646113" y="184150"/>
                  <a:pt x="647701" y="185737"/>
                  <a:pt x="649288" y="187325"/>
                </a:cubicBezTo>
                <a:lnTo>
                  <a:pt x="649288" y="184944"/>
                </a:lnTo>
                <a:cubicBezTo>
                  <a:pt x="649288" y="184150"/>
                  <a:pt x="649288" y="184150"/>
                  <a:pt x="649288" y="184150"/>
                </a:cubicBezTo>
                <a:lnTo>
                  <a:pt x="651828" y="188595"/>
                </a:lnTo>
                <a:lnTo>
                  <a:pt x="655638" y="190500"/>
                </a:lnTo>
                <a:lnTo>
                  <a:pt x="654844" y="190500"/>
                </a:lnTo>
                <a:lnTo>
                  <a:pt x="653753" y="190500"/>
                </a:lnTo>
                <a:lnTo>
                  <a:pt x="652463" y="190500"/>
                </a:lnTo>
                <a:cubicBezTo>
                  <a:pt x="650876" y="190500"/>
                  <a:pt x="649288" y="190500"/>
                  <a:pt x="649288" y="190500"/>
                </a:cubicBezTo>
                <a:lnTo>
                  <a:pt x="649288" y="189706"/>
                </a:lnTo>
                <a:cubicBezTo>
                  <a:pt x="647701" y="188912"/>
                  <a:pt x="646113" y="187325"/>
                  <a:pt x="642938" y="184150"/>
                </a:cubicBezTo>
                <a:close/>
                <a:moveTo>
                  <a:pt x="636588" y="184150"/>
                </a:moveTo>
                <a:cubicBezTo>
                  <a:pt x="636588" y="184150"/>
                  <a:pt x="638175" y="184150"/>
                  <a:pt x="639763" y="184944"/>
                </a:cubicBezTo>
                <a:lnTo>
                  <a:pt x="640629" y="186459"/>
                </a:lnTo>
                <a:close/>
                <a:moveTo>
                  <a:pt x="608013" y="184150"/>
                </a:moveTo>
                <a:cubicBezTo>
                  <a:pt x="608013" y="190500"/>
                  <a:pt x="608013" y="190500"/>
                  <a:pt x="608013" y="190500"/>
                </a:cubicBezTo>
                <a:cubicBezTo>
                  <a:pt x="601663" y="184150"/>
                  <a:pt x="608013" y="184150"/>
                  <a:pt x="608013" y="184150"/>
                </a:cubicBezTo>
                <a:close/>
                <a:moveTo>
                  <a:pt x="594520" y="184150"/>
                </a:moveTo>
                <a:cubicBezTo>
                  <a:pt x="594520" y="184150"/>
                  <a:pt x="601664" y="190500"/>
                  <a:pt x="594520" y="190500"/>
                </a:cubicBezTo>
                <a:cubicBezTo>
                  <a:pt x="587376" y="190500"/>
                  <a:pt x="587376" y="184150"/>
                  <a:pt x="594520" y="184150"/>
                </a:cubicBezTo>
                <a:close/>
                <a:moveTo>
                  <a:pt x="581820" y="184150"/>
                </a:moveTo>
                <a:cubicBezTo>
                  <a:pt x="582258" y="184150"/>
                  <a:pt x="582614" y="184505"/>
                  <a:pt x="582614" y="184944"/>
                </a:cubicBezTo>
                <a:cubicBezTo>
                  <a:pt x="582614" y="185382"/>
                  <a:pt x="582258" y="185738"/>
                  <a:pt x="581820" y="185738"/>
                </a:cubicBezTo>
                <a:cubicBezTo>
                  <a:pt x="581382" y="185738"/>
                  <a:pt x="581026" y="185382"/>
                  <a:pt x="581026" y="184944"/>
                </a:cubicBezTo>
                <a:cubicBezTo>
                  <a:pt x="581026" y="184505"/>
                  <a:pt x="581382" y="184150"/>
                  <a:pt x="581820" y="184150"/>
                </a:cubicBezTo>
                <a:close/>
                <a:moveTo>
                  <a:pt x="477838" y="184150"/>
                </a:moveTo>
                <a:cubicBezTo>
                  <a:pt x="477838" y="187325"/>
                  <a:pt x="476251" y="187325"/>
                  <a:pt x="474663" y="186531"/>
                </a:cubicBezTo>
                <a:lnTo>
                  <a:pt x="474234" y="186209"/>
                </a:lnTo>
                <a:close/>
                <a:moveTo>
                  <a:pt x="471488" y="184150"/>
                </a:moveTo>
                <a:lnTo>
                  <a:pt x="474234" y="186209"/>
                </a:lnTo>
                <a:lnTo>
                  <a:pt x="472282" y="187325"/>
                </a:lnTo>
                <a:cubicBezTo>
                  <a:pt x="471488" y="187325"/>
                  <a:pt x="471488" y="187325"/>
                  <a:pt x="471488" y="190500"/>
                </a:cubicBezTo>
                <a:cubicBezTo>
                  <a:pt x="471488" y="190500"/>
                  <a:pt x="471488" y="184150"/>
                  <a:pt x="471488" y="184150"/>
                </a:cubicBezTo>
                <a:close/>
                <a:moveTo>
                  <a:pt x="458788" y="184150"/>
                </a:moveTo>
                <a:lnTo>
                  <a:pt x="460009" y="184639"/>
                </a:lnTo>
                <a:lnTo>
                  <a:pt x="461963" y="184150"/>
                </a:lnTo>
                <a:lnTo>
                  <a:pt x="464344" y="184745"/>
                </a:lnTo>
                <a:lnTo>
                  <a:pt x="465138" y="184150"/>
                </a:lnTo>
                <a:lnTo>
                  <a:pt x="465138" y="184944"/>
                </a:lnTo>
                <a:lnTo>
                  <a:pt x="465138" y="186690"/>
                </a:lnTo>
                <a:lnTo>
                  <a:pt x="462929" y="185806"/>
                </a:lnTo>
                <a:lnTo>
                  <a:pt x="463550" y="185341"/>
                </a:lnTo>
                <a:lnTo>
                  <a:pt x="462452" y="185616"/>
                </a:lnTo>
                <a:lnTo>
                  <a:pt x="462929" y="185806"/>
                </a:lnTo>
                <a:lnTo>
                  <a:pt x="461963" y="186531"/>
                </a:lnTo>
                <a:lnTo>
                  <a:pt x="460376" y="185341"/>
                </a:lnTo>
                <a:lnTo>
                  <a:pt x="458788" y="184944"/>
                </a:lnTo>
                <a:lnTo>
                  <a:pt x="459582" y="184745"/>
                </a:lnTo>
                <a:close/>
                <a:moveTo>
                  <a:pt x="445295" y="184150"/>
                </a:moveTo>
                <a:cubicBezTo>
                  <a:pt x="445733" y="184150"/>
                  <a:pt x="446089" y="185572"/>
                  <a:pt x="446089" y="187325"/>
                </a:cubicBezTo>
                <a:cubicBezTo>
                  <a:pt x="446089" y="189078"/>
                  <a:pt x="445733" y="190500"/>
                  <a:pt x="445295" y="190500"/>
                </a:cubicBezTo>
                <a:cubicBezTo>
                  <a:pt x="444857" y="190500"/>
                  <a:pt x="444501" y="189078"/>
                  <a:pt x="444501" y="187325"/>
                </a:cubicBezTo>
                <a:cubicBezTo>
                  <a:pt x="444501" y="185572"/>
                  <a:pt x="444857" y="184150"/>
                  <a:pt x="445295" y="184150"/>
                </a:cubicBezTo>
                <a:close/>
                <a:moveTo>
                  <a:pt x="403225" y="184150"/>
                </a:moveTo>
                <a:cubicBezTo>
                  <a:pt x="403225" y="184150"/>
                  <a:pt x="396875" y="190500"/>
                  <a:pt x="396875" y="190500"/>
                </a:cubicBezTo>
                <a:cubicBezTo>
                  <a:pt x="400050" y="187325"/>
                  <a:pt x="401638" y="185737"/>
                  <a:pt x="402431" y="184944"/>
                </a:cubicBezTo>
                <a:close/>
                <a:moveTo>
                  <a:pt x="403225" y="184150"/>
                </a:moveTo>
                <a:lnTo>
                  <a:pt x="403424" y="184746"/>
                </a:lnTo>
                <a:lnTo>
                  <a:pt x="404020" y="184150"/>
                </a:lnTo>
                <a:cubicBezTo>
                  <a:pt x="404458" y="184150"/>
                  <a:pt x="404814" y="184505"/>
                  <a:pt x="404814" y="184944"/>
                </a:cubicBezTo>
                <a:cubicBezTo>
                  <a:pt x="404814" y="185382"/>
                  <a:pt x="404458" y="185738"/>
                  <a:pt x="404020" y="185738"/>
                </a:cubicBezTo>
                <a:lnTo>
                  <a:pt x="403622" y="185339"/>
                </a:lnTo>
                <a:lnTo>
                  <a:pt x="404019" y="186531"/>
                </a:lnTo>
                <a:cubicBezTo>
                  <a:pt x="404813" y="187325"/>
                  <a:pt x="406400" y="187325"/>
                  <a:pt x="409575" y="184150"/>
                </a:cubicBezTo>
                <a:cubicBezTo>
                  <a:pt x="403225" y="190500"/>
                  <a:pt x="403225" y="184150"/>
                  <a:pt x="403225" y="190500"/>
                </a:cubicBezTo>
                <a:cubicBezTo>
                  <a:pt x="403225" y="190500"/>
                  <a:pt x="396875" y="190500"/>
                  <a:pt x="396875" y="190500"/>
                </a:cubicBezTo>
                <a:cubicBezTo>
                  <a:pt x="396875" y="190500"/>
                  <a:pt x="403225" y="190500"/>
                  <a:pt x="403225" y="184150"/>
                </a:cubicBezTo>
                <a:close/>
                <a:moveTo>
                  <a:pt x="136526" y="184150"/>
                </a:moveTo>
                <a:cubicBezTo>
                  <a:pt x="136526" y="184150"/>
                  <a:pt x="130176" y="190500"/>
                  <a:pt x="130176" y="190500"/>
                </a:cubicBezTo>
                <a:cubicBezTo>
                  <a:pt x="130176" y="190500"/>
                  <a:pt x="130176" y="184150"/>
                  <a:pt x="136526" y="184150"/>
                </a:cubicBezTo>
                <a:close/>
                <a:moveTo>
                  <a:pt x="136922" y="184149"/>
                </a:moveTo>
                <a:cubicBezTo>
                  <a:pt x="140296" y="184149"/>
                  <a:pt x="140296" y="185935"/>
                  <a:pt x="138609" y="188614"/>
                </a:cubicBezTo>
                <a:lnTo>
                  <a:pt x="136990" y="190500"/>
                </a:lnTo>
                <a:lnTo>
                  <a:pt x="136922" y="190579"/>
                </a:lnTo>
                <a:lnTo>
                  <a:pt x="136922" y="190500"/>
                </a:lnTo>
                <a:lnTo>
                  <a:pt x="136922" y="190400"/>
                </a:lnTo>
                <a:cubicBezTo>
                  <a:pt x="136922" y="189507"/>
                  <a:pt x="136922" y="187721"/>
                  <a:pt x="136922" y="184149"/>
                </a:cubicBezTo>
                <a:close/>
                <a:moveTo>
                  <a:pt x="827617" y="183622"/>
                </a:moveTo>
                <a:cubicBezTo>
                  <a:pt x="827617" y="183622"/>
                  <a:pt x="834497" y="183622"/>
                  <a:pt x="834497" y="183622"/>
                </a:cubicBezTo>
                <a:cubicBezTo>
                  <a:pt x="841376" y="183622"/>
                  <a:pt x="841376" y="190501"/>
                  <a:pt x="841376" y="190501"/>
                </a:cubicBezTo>
                <a:cubicBezTo>
                  <a:pt x="837936" y="187061"/>
                  <a:pt x="837936" y="187061"/>
                  <a:pt x="837936" y="187921"/>
                </a:cubicBezTo>
                <a:lnTo>
                  <a:pt x="837055" y="188582"/>
                </a:lnTo>
                <a:lnTo>
                  <a:pt x="840317" y="191029"/>
                </a:lnTo>
                <a:cubicBezTo>
                  <a:pt x="840317" y="191029"/>
                  <a:pt x="840317" y="191029"/>
                  <a:pt x="839457" y="191029"/>
                </a:cubicBezTo>
                <a:lnTo>
                  <a:pt x="837144" y="191029"/>
                </a:lnTo>
                <a:lnTo>
                  <a:pt x="840384" y="191492"/>
                </a:lnTo>
                <a:cubicBezTo>
                  <a:pt x="841376" y="192484"/>
                  <a:pt x="841376" y="194469"/>
                  <a:pt x="841376" y="198438"/>
                </a:cubicBezTo>
                <a:cubicBezTo>
                  <a:pt x="841376" y="198438"/>
                  <a:pt x="841376" y="196453"/>
                  <a:pt x="840384" y="194469"/>
                </a:cubicBezTo>
                <a:lnTo>
                  <a:pt x="834364" y="191029"/>
                </a:lnTo>
                <a:lnTo>
                  <a:pt x="833967" y="191029"/>
                </a:lnTo>
                <a:lnTo>
                  <a:pt x="837407" y="194469"/>
                </a:lnTo>
                <a:cubicBezTo>
                  <a:pt x="839391" y="196453"/>
                  <a:pt x="841376" y="198438"/>
                  <a:pt x="841376" y="198438"/>
                </a:cubicBezTo>
                <a:cubicBezTo>
                  <a:pt x="841376" y="198438"/>
                  <a:pt x="842963" y="198438"/>
                  <a:pt x="844551" y="199232"/>
                </a:cubicBezTo>
                <a:lnTo>
                  <a:pt x="845186" y="200343"/>
                </a:lnTo>
                <a:lnTo>
                  <a:pt x="847197" y="201348"/>
                </a:lnTo>
                <a:lnTo>
                  <a:pt x="847726" y="201613"/>
                </a:lnTo>
                <a:lnTo>
                  <a:pt x="854076" y="20478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47726" y="204788"/>
                  <a:pt x="847726" y="204788"/>
                  <a:pt x="847726" y="204788"/>
                </a:cubicBezTo>
                <a:lnTo>
                  <a:pt x="847197" y="204788"/>
                </a:lnTo>
                <a:lnTo>
                  <a:pt x="847109" y="204435"/>
                </a:lnTo>
                <a:lnTo>
                  <a:pt x="842170" y="201613"/>
                </a:lnTo>
                <a:lnTo>
                  <a:pt x="841398" y="198526"/>
                </a:lnTo>
                <a:lnTo>
                  <a:pt x="841376" y="198514"/>
                </a:lnTo>
                <a:lnTo>
                  <a:pt x="841199" y="198413"/>
                </a:lnTo>
                <a:lnTo>
                  <a:pt x="834430" y="197446"/>
                </a:lnTo>
                <a:lnTo>
                  <a:pt x="833514" y="191029"/>
                </a:lnTo>
                <a:lnTo>
                  <a:pt x="833438" y="191029"/>
                </a:lnTo>
                <a:lnTo>
                  <a:pt x="833506" y="190978"/>
                </a:lnTo>
                <a:lnTo>
                  <a:pt x="833438" y="190500"/>
                </a:lnTo>
                <a:lnTo>
                  <a:pt x="833741" y="190803"/>
                </a:lnTo>
                <a:lnTo>
                  <a:pt x="833839" y="190729"/>
                </a:lnTo>
                <a:lnTo>
                  <a:pt x="833438" y="190500"/>
                </a:lnTo>
                <a:lnTo>
                  <a:pt x="834031" y="190585"/>
                </a:lnTo>
                <a:lnTo>
                  <a:pt x="834144" y="190500"/>
                </a:lnTo>
                <a:lnTo>
                  <a:pt x="834463" y="190261"/>
                </a:lnTo>
                <a:lnTo>
                  <a:pt x="833637" y="184482"/>
                </a:lnTo>
                <a:lnTo>
                  <a:pt x="831316" y="184150"/>
                </a:lnTo>
                <a:close/>
                <a:moveTo>
                  <a:pt x="793161" y="183606"/>
                </a:moveTo>
                <a:lnTo>
                  <a:pt x="793751" y="184196"/>
                </a:lnTo>
                <a:lnTo>
                  <a:pt x="793751" y="184150"/>
                </a:lnTo>
                <a:lnTo>
                  <a:pt x="793888" y="184333"/>
                </a:lnTo>
                <a:lnTo>
                  <a:pt x="796580" y="187022"/>
                </a:lnTo>
                <a:cubicBezTo>
                  <a:pt x="798289" y="188729"/>
                  <a:pt x="799998" y="190437"/>
                  <a:pt x="799998" y="190437"/>
                </a:cubicBezTo>
                <a:lnTo>
                  <a:pt x="795657" y="187959"/>
                </a:lnTo>
                <a:lnTo>
                  <a:pt x="793798" y="190437"/>
                </a:lnTo>
                <a:lnTo>
                  <a:pt x="796580" y="190437"/>
                </a:lnTo>
                <a:cubicBezTo>
                  <a:pt x="798289" y="190437"/>
                  <a:pt x="799998" y="190437"/>
                  <a:pt x="799998" y="190437"/>
                </a:cubicBezTo>
                <a:lnTo>
                  <a:pt x="799998" y="190500"/>
                </a:lnTo>
                <a:lnTo>
                  <a:pt x="799998" y="192998"/>
                </a:lnTo>
                <a:lnTo>
                  <a:pt x="799998" y="196413"/>
                </a:lnTo>
                <a:cubicBezTo>
                  <a:pt x="799998" y="197267"/>
                  <a:pt x="799998" y="197267"/>
                  <a:pt x="799998" y="197267"/>
                </a:cubicBezTo>
                <a:lnTo>
                  <a:pt x="799143" y="197267"/>
                </a:lnTo>
                <a:lnTo>
                  <a:pt x="793161" y="190437"/>
                </a:lnTo>
                <a:lnTo>
                  <a:pt x="793751" y="190437"/>
                </a:lnTo>
                <a:lnTo>
                  <a:pt x="793751" y="187325"/>
                </a:lnTo>
                <a:lnTo>
                  <a:pt x="793751" y="186531"/>
                </a:lnTo>
                <a:lnTo>
                  <a:pt x="793751" y="185964"/>
                </a:lnTo>
                <a:close/>
                <a:moveTo>
                  <a:pt x="786323" y="183606"/>
                </a:moveTo>
                <a:lnTo>
                  <a:pt x="787178" y="185314"/>
                </a:lnTo>
                <a:lnTo>
                  <a:pt x="786811" y="187509"/>
                </a:lnTo>
                <a:close/>
                <a:moveTo>
                  <a:pt x="786323" y="183606"/>
                </a:moveTo>
                <a:lnTo>
                  <a:pt x="791110" y="188388"/>
                </a:lnTo>
                <a:lnTo>
                  <a:pt x="789742" y="187022"/>
                </a:lnTo>
                <a:cubicBezTo>
                  <a:pt x="788032" y="185314"/>
                  <a:pt x="786323" y="183606"/>
                  <a:pt x="786323" y="183606"/>
                </a:cubicBezTo>
                <a:close/>
                <a:moveTo>
                  <a:pt x="786323" y="183606"/>
                </a:moveTo>
                <a:cubicBezTo>
                  <a:pt x="786323" y="183606"/>
                  <a:pt x="788033" y="183606"/>
                  <a:pt x="789742" y="184460"/>
                </a:cubicBezTo>
                <a:lnTo>
                  <a:pt x="790674" y="186090"/>
                </a:lnTo>
                <a:close/>
                <a:moveTo>
                  <a:pt x="670084" y="183606"/>
                </a:moveTo>
                <a:lnTo>
                  <a:pt x="672203" y="185723"/>
                </a:lnTo>
                <a:lnTo>
                  <a:pt x="676922" y="190437"/>
                </a:lnTo>
                <a:cubicBezTo>
                  <a:pt x="676922" y="190437"/>
                  <a:pt x="683759" y="197267"/>
                  <a:pt x="683759" y="197267"/>
                </a:cubicBezTo>
                <a:lnTo>
                  <a:pt x="682904" y="197267"/>
                </a:lnTo>
                <a:lnTo>
                  <a:pt x="680340" y="197267"/>
                </a:lnTo>
                <a:lnTo>
                  <a:pt x="679486" y="197267"/>
                </a:lnTo>
                <a:cubicBezTo>
                  <a:pt x="678631" y="197267"/>
                  <a:pt x="676922" y="197267"/>
                  <a:pt x="676922" y="197267"/>
                </a:cubicBezTo>
                <a:cubicBezTo>
                  <a:pt x="676922" y="190437"/>
                  <a:pt x="676922" y="190437"/>
                  <a:pt x="670084" y="190437"/>
                </a:cubicBezTo>
                <a:cubicBezTo>
                  <a:pt x="670084" y="190437"/>
                  <a:pt x="670084" y="183606"/>
                  <a:pt x="670084" y="183606"/>
                </a:cubicBezTo>
                <a:close/>
                <a:moveTo>
                  <a:pt x="663247" y="183606"/>
                </a:moveTo>
                <a:cubicBezTo>
                  <a:pt x="663247" y="183606"/>
                  <a:pt x="670084" y="190437"/>
                  <a:pt x="670084" y="190437"/>
                </a:cubicBezTo>
                <a:cubicBezTo>
                  <a:pt x="663247" y="183606"/>
                  <a:pt x="663247" y="190437"/>
                  <a:pt x="663247" y="183606"/>
                </a:cubicBezTo>
                <a:close/>
                <a:moveTo>
                  <a:pt x="410256" y="183606"/>
                </a:moveTo>
                <a:cubicBezTo>
                  <a:pt x="410256" y="183606"/>
                  <a:pt x="410256" y="183606"/>
                  <a:pt x="411111" y="183606"/>
                </a:cubicBezTo>
                <a:lnTo>
                  <a:pt x="411965" y="183606"/>
                </a:lnTo>
                <a:lnTo>
                  <a:pt x="413675" y="183606"/>
                </a:lnTo>
                <a:lnTo>
                  <a:pt x="416238" y="183606"/>
                </a:lnTo>
                <a:lnTo>
                  <a:pt x="417093" y="183606"/>
                </a:lnTo>
                <a:cubicBezTo>
                  <a:pt x="417093" y="183606"/>
                  <a:pt x="417093" y="190437"/>
                  <a:pt x="410256" y="190437"/>
                </a:cubicBezTo>
                <a:cubicBezTo>
                  <a:pt x="417093" y="183606"/>
                  <a:pt x="410256" y="190437"/>
                  <a:pt x="410256" y="183606"/>
                </a:cubicBezTo>
                <a:close/>
                <a:moveTo>
                  <a:pt x="146494" y="183402"/>
                </a:moveTo>
                <a:lnTo>
                  <a:pt x="145167" y="183753"/>
                </a:lnTo>
                <a:lnTo>
                  <a:pt x="146315" y="183753"/>
                </a:lnTo>
                <a:lnTo>
                  <a:pt x="146072" y="184228"/>
                </a:lnTo>
                <a:lnTo>
                  <a:pt x="149400" y="183753"/>
                </a:lnTo>
                <a:lnTo>
                  <a:pt x="146315" y="183753"/>
                </a:lnTo>
                <a:close/>
                <a:moveTo>
                  <a:pt x="789058" y="181557"/>
                </a:moveTo>
                <a:lnTo>
                  <a:pt x="789742" y="182753"/>
                </a:lnTo>
                <a:cubicBezTo>
                  <a:pt x="791451" y="183606"/>
                  <a:pt x="793161" y="183606"/>
                  <a:pt x="793161" y="183606"/>
                </a:cubicBezTo>
                <a:cubicBezTo>
                  <a:pt x="786323" y="183606"/>
                  <a:pt x="786323" y="183606"/>
                  <a:pt x="786323" y="183606"/>
                </a:cubicBezTo>
                <a:close/>
                <a:moveTo>
                  <a:pt x="650426" y="181045"/>
                </a:moveTo>
                <a:cubicBezTo>
                  <a:pt x="651281" y="181899"/>
                  <a:pt x="652990" y="183606"/>
                  <a:pt x="656409" y="183606"/>
                </a:cubicBezTo>
                <a:cubicBezTo>
                  <a:pt x="656409" y="183606"/>
                  <a:pt x="654699" y="183606"/>
                  <a:pt x="652990" y="183606"/>
                </a:cubicBezTo>
                <a:lnTo>
                  <a:pt x="649571" y="183606"/>
                </a:lnTo>
                <a:cubicBezTo>
                  <a:pt x="649571" y="180191"/>
                  <a:pt x="649571" y="180191"/>
                  <a:pt x="650426" y="181045"/>
                </a:cubicBezTo>
                <a:close/>
                <a:moveTo>
                  <a:pt x="572648" y="181045"/>
                </a:moveTo>
                <a:cubicBezTo>
                  <a:pt x="574358" y="181899"/>
                  <a:pt x="577777" y="183606"/>
                  <a:pt x="581195" y="183606"/>
                </a:cubicBezTo>
                <a:cubicBezTo>
                  <a:pt x="581195" y="183606"/>
                  <a:pt x="581195" y="183606"/>
                  <a:pt x="574358" y="183606"/>
                </a:cubicBezTo>
                <a:cubicBezTo>
                  <a:pt x="570939" y="180191"/>
                  <a:pt x="570939" y="180191"/>
                  <a:pt x="572648" y="181045"/>
                </a:cubicBezTo>
                <a:close/>
                <a:moveTo>
                  <a:pt x="612920" y="180109"/>
                </a:moveTo>
                <a:lnTo>
                  <a:pt x="614562" y="180975"/>
                </a:lnTo>
                <a:cubicBezTo>
                  <a:pt x="617142" y="182562"/>
                  <a:pt x="618862" y="184150"/>
                  <a:pt x="615422" y="184150"/>
                </a:cubicBezTo>
                <a:close/>
                <a:moveTo>
                  <a:pt x="805775" y="180073"/>
                </a:moveTo>
                <a:lnTo>
                  <a:pt x="805981" y="180191"/>
                </a:lnTo>
                <a:cubicBezTo>
                  <a:pt x="806836" y="181899"/>
                  <a:pt x="806836" y="183606"/>
                  <a:pt x="806836" y="183606"/>
                </a:cubicBezTo>
                <a:close/>
                <a:moveTo>
                  <a:pt x="832433" y="179494"/>
                </a:moveTo>
                <a:lnTo>
                  <a:pt x="833637" y="180182"/>
                </a:lnTo>
                <a:cubicBezTo>
                  <a:pt x="834497" y="181902"/>
                  <a:pt x="834497" y="183622"/>
                  <a:pt x="834497" y="183622"/>
                </a:cubicBezTo>
                <a:cubicBezTo>
                  <a:pt x="834497" y="183622"/>
                  <a:pt x="832777" y="181902"/>
                  <a:pt x="831917" y="180182"/>
                </a:cubicBezTo>
                <a:close/>
                <a:moveTo>
                  <a:pt x="433255" y="179260"/>
                </a:moveTo>
                <a:lnTo>
                  <a:pt x="436751" y="182753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76776"/>
                  <a:pt x="430768" y="183606"/>
                  <a:pt x="430768" y="183606"/>
                </a:cubicBezTo>
                <a:cubicBezTo>
                  <a:pt x="430768" y="183606"/>
                  <a:pt x="430768" y="181899"/>
                  <a:pt x="431623" y="180191"/>
                </a:cubicBezTo>
                <a:close/>
                <a:moveTo>
                  <a:pt x="148703" y="178820"/>
                </a:moveTo>
                <a:lnTo>
                  <a:pt x="147043" y="180578"/>
                </a:lnTo>
                <a:lnTo>
                  <a:pt x="144043" y="183753"/>
                </a:lnTo>
                <a:close/>
                <a:moveTo>
                  <a:pt x="638114" y="178437"/>
                </a:moveTo>
                <a:lnTo>
                  <a:pt x="639315" y="179337"/>
                </a:lnTo>
                <a:lnTo>
                  <a:pt x="639516" y="179187"/>
                </a:lnTo>
                <a:lnTo>
                  <a:pt x="641024" y="180191"/>
                </a:lnTo>
                <a:lnTo>
                  <a:pt x="636060" y="183497"/>
                </a:lnTo>
                <a:lnTo>
                  <a:pt x="635896" y="183606"/>
                </a:lnTo>
                <a:lnTo>
                  <a:pt x="636060" y="183224"/>
                </a:lnTo>
                <a:close/>
                <a:moveTo>
                  <a:pt x="135534" y="178123"/>
                </a:moveTo>
                <a:cubicBezTo>
                  <a:pt x="134939" y="178793"/>
                  <a:pt x="133351" y="180579"/>
                  <a:pt x="130176" y="184151"/>
                </a:cubicBezTo>
                <a:cubicBezTo>
                  <a:pt x="130176" y="184151"/>
                  <a:pt x="137320" y="176114"/>
                  <a:pt x="135534" y="178123"/>
                </a:cubicBezTo>
                <a:close/>
                <a:moveTo>
                  <a:pt x="608542" y="177800"/>
                </a:moveTo>
                <a:cubicBezTo>
                  <a:pt x="608542" y="177800"/>
                  <a:pt x="610262" y="177800"/>
                  <a:pt x="611982" y="178594"/>
                </a:cubicBezTo>
                <a:lnTo>
                  <a:pt x="612920" y="180109"/>
                </a:lnTo>
                <a:close/>
                <a:moveTo>
                  <a:pt x="539751" y="177800"/>
                </a:moveTo>
                <a:lnTo>
                  <a:pt x="540545" y="178435"/>
                </a:lnTo>
                <a:lnTo>
                  <a:pt x="543720" y="177800"/>
                </a:lnTo>
                <a:cubicBezTo>
                  <a:pt x="545912" y="177800"/>
                  <a:pt x="547689" y="178155"/>
                  <a:pt x="547689" y="178594"/>
                </a:cubicBezTo>
                <a:cubicBezTo>
                  <a:pt x="547689" y="179032"/>
                  <a:pt x="545912" y="179388"/>
                  <a:pt x="543720" y="179388"/>
                </a:cubicBezTo>
                <a:lnTo>
                  <a:pt x="541075" y="178859"/>
                </a:lnTo>
                <a:lnTo>
                  <a:pt x="546697" y="183356"/>
                </a:lnTo>
                <a:cubicBezTo>
                  <a:pt x="547689" y="184150"/>
                  <a:pt x="547689" y="184150"/>
                  <a:pt x="547689" y="184150"/>
                </a:cubicBezTo>
                <a:lnTo>
                  <a:pt x="547688" y="184150"/>
                </a:lnTo>
                <a:lnTo>
                  <a:pt x="546697" y="184150"/>
                </a:lnTo>
                <a:lnTo>
                  <a:pt x="544711" y="184150"/>
                </a:lnTo>
                <a:lnTo>
                  <a:pt x="540544" y="184150"/>
                </a:lnTo>
                <a:lnTo>
                  <a:pt x="540661" y="184879"/>
                </a:lnTo>
                <a:lnTo>
                  <a:pt x="541229" y="188412"/>
                </a:lnTo>
                <a:lnTo>
                  <a:pt x="537865" y="187325"/>
                </a:lnTo>
                <a:cubicBezTo>
                  <a:pt x="535186" y="185737"/>
                  <a:pt x="533400" y="184150"/>
                  <a:pt x="533400" y="184150"/>
                </a:cubicBezTo>
                <a:lnTo>
                  <a:pt x="527051" y="184150"/>
                </a:lnTo>
                <a:lnTo>
                  <a:pt x="527845" y="178594"/>
                </a:lnTo>
                <a:lnTo>
                  <a:pt x="530226" y="180975"/>
                </a:lnTo>
                <a:cubicBezTo>
                  <a:pt x="531814" y="180975"/>
                  <a:pt x="533401" y="180975"/>
                  <a:pt x="533401" y="184150"/>
                </a:cubicBezTo>
                <a:lnTo>
                  <a:pt x="534293" y="184150"/>
                </a:lnTo>
                <a:lnTo>
                  <a:pt x="539750" y="184150"/>
                </a:lnTo>
                <a:lnTo>
                  <a:pt x="539751" y="184150"/>
                </a:lnTo>
                <a:cubicBezTo>
                  <a:pt x="539751" y="184150"/>
                  <a:pt x="541735" y="184150"/>
                  <a:pt x="542728" y="183356"/>
                </a:cubicBezTo>
                <a:lnTo>
                  <a:pt x="540227" y="178689"/>
                </a:lnTo>
                <a:lnTo>
                  <a:pt x="539751" y="178594"/>
                </a:lnTo>
                <a:lnTo>
                  <a:pt x="540135" y="178517"/>
                </a:lnTo>
                <a:close/>
                <a:moveTo>
                  <a:pt x="527051" y="177800"/>
                </a:moveTo>
                <a:cubicBezTo>
                  <a:pt x="527051" y="184150"/>
                  <a:pt x="527051" y="184150"/>
                  <a:pt x="527051" y="184150"/>
                </a:cubicBezTo>
                <a:cubicBezTo>
                  <a:pt x="519113" y="184150"/>
                  <a:pt x="527051" y="184150"/>
                  <a:pt x="527051" y="177800"/>
                </a:cubicBezTo>
                <a:close/>
                <a:moveTo>
                  <a:pt x="527051" y="177800"/>
                </a:moveTo>
                <a:cubicBezTo>
                  <a:pt x="527051" y="177800"/>
                  <a:pt x="527051" y="177800"/>
                  <a:pt x="527845" y="177800"/>
                </a:cubicBezTo>
                <a:lnTo>
                  <a:pt x="530226" y="177800"/>
                </a:lnTo>
                <a:cubicBezTo>
                  <a:pt x="531814" y="177800"/>
                  <a:pt x="533401" y="177800"/>
                  <a:pt x="533401" y="177800"/>
                </a:cubicBezTo>
                <a:lnTo>
                  <a:pt x="530226" y="178254"/>
                </a:lnTo>
                <a:lnTo>
                  <a:pt x="527845" y="178594"/>
                </a:lnTo>
                <a:close/>
                <a:moveTo>
                  <a:pt x="512763" y="177800"/>
                </a:moveTo>
                <a:cubicBezTo>
                  <a:pt x="512763" y="177800"/>
                  <a:pt x="512763" y="184150"/>
                  <a:pt x="519113" y="184150"/>
                </a:cubicBezTo>
                <a:cubicBezTo>
                  <a:pt x="512763" y="184150"/>
                  <a:pt x="512763" y="177800"/>
                  <a:pt x="512763" y="184150"/>
                </a:cubicBezTo>
                <a:cubicBezTo>
                  <a:pt x="512763" y="184150"/>
                  <a:pt x="512763" y="184150"/>
                  <a:pt x="512763" y="177800"/>
                </a:cubicBezTo>
                <a:close/>
                <a:moveTo>
                  <a:pt x="499270" y="177800"/>
                </a:moveTo>
                <a:cubicBezTo>
                  <a:pt x="506414" y="177800"/>
                  <a:pt x="492126" y="184150"/>
                  <a:pt x="506414" y="177800"/>
                </a:cubicBezTo>
                <a:cubicBezTo>
                  <a:pt x="499270" y="184150"/>
                  <a:pt x="499270" y="184150"/>
                  <a:pt x="499270" y="184150"/>
                </a:cubicBezTo>
                <a:cubicBezTo>
                  <a:pt x="499270" y="177800"/>
                  <a:pt x="499270" y="177800"/>
                  <a:pt x="499270" y="177800"/>
                </a:cubicBezTo>
                <a:close/>
                <a:moveTo>
                  <a:pt x="430213" y="177800"/>
                </a:moveTo>
                <a:cubicBezTo>
                  <a:pt x="430213" y="177800"/>
                  <a:pt x="423863" y="184150"/>
                  <a:pt x="430213" y="184150"/>
                </a:cubicBezTo>
                <a:cubicBezTo>
                  <a:pt x="423863" y="184150"/>
                  <a:pt x="423863" y="184150"/>
                  <a:pt x="430213" y="177800"/>
                </a:cubicBezTo>
                <a:close/>
                <a:moveTo>
                  <a:pt x="423863" y="177800"/>
                </a:moveTo>
                <a:cubicBezTo>
                  <a:pt x="427038" y="177800"/>
                  <a:pt x="427038" y="179387"/>
                  <a:pt x="426244" y="180975"/>
                </a:cubicBezTo>
                <a:lnTo>
                  <a:pt x="424271" y="183606"/>
                </a:lnTo>
                <a:lnTo>
                  <a:pt x="423863" y="184150"/>
                </a:lnTo>
                <a:lnTo>
                  <a:pt x="423863" y="183725"/>
                </a:lnTo>
                <a:lnTo>
                  <a:pt x="423620" y="184150"/>
                </a:lnTo>
                <a:lnTo>
                  <a:pt x="420512" y="189583"/>
                </a:lnTo>
                <a:cubicBezTo>
                  <a:pt x="418803" y="190437"/>
                  <a:pt x="417093" y="190437"/>
                  <a:pt x="417093" y="190437"/>
                </a:cubicBez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7022"/>
                  <a:pt x="417093" y="188729"/>
                  <a:pt x="417948" y="188729"/>
                </a:cubicBezTo>
                <a:lnTo>
                  <a:pt x="423296" y="184150"/>
                </a:lnTo>
                <a:lnTo>
                  <a:pt x="423863" y="183665"/>
                </a:lnTo>
                <a:lnTo>
                  <a:pt x="423863" y="183606"/>
                </a:lnTo>
                <a:lnTo>
                  <a:pt x="423863" y="180975"/>
                </a:lnTo>
                <a:cubicBezTo>
                  <a:pt x="423863" y="180975"/>
                  <a:pt x="423863" y="180975"/>
                  <a:pt x="423863" y="177800"/>
                </a:cubicBezTo>
                <a:close/>
                <a:moveTo>
                  <a:pt x="156224" y="177408"/>
                </a:moveTo>
                <a:lnTo>
                  <a:pt x="153194" y="180379"/>
                </a:lnTo>
                <a:lnTo>
                  <a:pt x="149814" y="183694"/>
                </a:lnTo>
                <a:lnTo>
                  <a:pt x="155774" y="177849"/>
                </a:lnTo>
                <a:close/>
                <a:moveTo>
                  <a:pt x="804971" y="177397"/>
                </a:moveTo>
                <a:lnTo>
                  <a:pt x="805775" y="180073"/>
                </a:lnTo>
                <a:lnTo>
                  <a:pt x="805173" y="179730"/>
                </a:lnTo>
                <a:lnTo>
                  <a:pt x="804272" y="177630"/>
                </a:lnTo>
                <a:close/>
                <a:moveTo>
                  <a:pt x="772648" y="176776"/>
                </a:moveTo>
                <a:cubicBezTo>
                  <a:pt x="772648" y="176776"/>
                  <a:pt x="774358" y="176776"/>
                  <a:pt x="776067" y="176776"/>
                </a:cubicBezTo>
                <a:lnTo>
                  <a:pt x="776922" y="176776"/>
                </a:lnTo>
                <a:cubicBezTo>
                  <a:pt x="777776" y="176776"/>
                  <a:pt x="779486" y="176776"/>
                  <a:pt x="779486" y="176776"/>
                </a:cubicBezTo>
                <a:cubicBezTo>
                  <a:pt x="779486" y="176776"/>
                  <a:pt x="779486" y="176776"/>
                  <a:pt x="786323" y="183606"/>
                </a:cubicBezTo>
                <a:cubicBezTo>
                  <a:pt x="786323" y="183606"/>
                  <a:pt x="784614" y="183606"/>
                  <a:pt x="783759" y="183606"/>
                </a:cubicBezTo>
                <a:lnTo>
                  <a:pt x="782905" y="183606"/>
                </a:lnTo>
                <a:cubicBezTo>
                  <a:pt x="781195" y="183606"/>
                  <a:pt x="779486" y="183606"/>
                  <a:pt x="779486" y="183606"/>
                </a:cubicBezTo>
                <a:cubicBezTo>
                  <a:pt x="779486" y="176776"/>
                  <a:pt x="772648" y="176776"/>
                  <a:pt x="772648" y="176776"/>
                </a:cubicBezTo>
                <a:close/>
                <a:moveTo>
                  <a:pt x="649571" y="176776"/>
                </a:moveTo>
                <a:cubicBezTo>
                  <a:pt x="649571" y="176776"/>
                  <a:pt x="649571" y="183606"/>
                  <a:pt x="649571" y="183606"/>
                </a:cubicBezTo>
                <a:lnTo>
                  <a:pt x="642734" y="183606"/>
                </a:lnTo>
                <a:cubicBezTo>
                  <a:pt x="649571" y="183606"/>
                  <a:pt x="642734" y="176776"/>
                  <a:pt x="649571" y="176776"/>
                </a:cubicBezTo>
                <a:close/>
                <a:moveTo>
                  <a:pt x="635896" y="176776"/>
                </a:moveTo>
                <a:lnTo>
                  <a:pt x="638175" y="178294"/>
                </a:lnTo>
                <a:lnTo>
                  <a:pt x="638114" y="178437"/>
                </a:lnTo>
                <a:close/>
                <a:moveTo>
                  <a:pt x="635896" y="176776"/>
                </a:moveTo>
                <a:cubicBezTo>
                  <a:pt x="635896" y="176776"/>
                  <a:pt x="635896" y="176776"/>
                  <a:pt x="636751" y="176776"/>
                </a:cubicBezTo>
                <a:lnTo>
                  <a:pt x="639315" y="176776"/>
                </a:lnTo>
                <a:lnTo>
                  <a:pt x="640170" y="176776"/>
                </a:lnTo>
                <a:lnTo>
                  <a:pt x="641879" y="176776"/>
                </a:lnTo>
                <a:lnTo>
                  <a:pt x="642734" y="176776"/>
                </a:lnTo>
                <a:lnTo>
                  <a:pt x="639516" y="179187"/>
                </a:lnTo>
                <a:lnTo>
                  <a:pt x="638175" y="178294"/>
                </a:lnTo>
                <a:lnTo>
                  <a:pt x="638460" y="177630"/>
                </a:lnTo>
                <a:cubicBezTo>
                  <a:pt x="637606" y="176776"/>
                  <a:pt x="635896" y="176776"/>
                  <a:pt x="635896" y="176776"/>
                </a:cubicBezTo>
                <a:close/>
                <a:moveTo>
                  <a:pt x="567520" y="176776"/>
                </a:moveTo>
                <a:lnTo>
                  <a:pt x="568545" y="177800"/>
                </a:lnTo>
                <a:lnTo>
                  <a:pt x="570939" y="180191"/>
                </a:lnTo>
                <a:cubicBezTo>
                  <a:pt x="572649" y="181899"/>
                  <a:pt x="574358" y="183606"/>
                  <a:pt x="574358" y="183606"/>
                </a:cubicBezTo>
                <a:lnTo>
                  <a:pt x="568495" y="180260"/>
                </a:lnTo>
                <a:lnTo>
                  <a:pt x="570707" y="183356"/>
                </a:lnTo>
                <a:cubicBezTo>
                  <a:pt x="572692" y="184150"/>
                  <a:pt x="574676" y="184150"/>
                  <a:pt x="574676" y="184150"/>
                </a:cubicBezTo>
                <a:cubicBezTo>
                  <a:pt x="566738" y="184150"/>
                  <a:pt x="566738" y="184150"/>
                  <a:pt x="566738" y="177800"/>
                </a:cubicBezTo>
                <a:lnTo>
                  <a:pt x="568337" y="180038"/>
                </a:lnTo>
                <a:lnTo>
                  <a:pt x="567776" y="177800"/>
                </a:lnTo>
                <a:close/>
                <a:moveTo>
                  <a:pt x="437606" y="176776"/>
                </a:moveTo>
                <a:lnTo>
                  <a:pt x="435812" y="177800"/>
                </a:lnTo>
                <a:lnTo>
                  <a:pt x="433255" y="179260"/>
                </a:lnTo>
                <a:lnTo>
                  <a:pt x="431793" y="177800"/>
                </a:lnTo>
                <a:lnTo>
                  <a:pt x="431623" y="177630"/>
                </a:lnTo>
                <a:cubicBezTo>
                  <a:pt x="432478" y="176776"/>
                  <a:pt x="434187" y="176776"/>
                  <a:pt x="437606" y="176776"/>
                </a:cubicBezTo>
                <a:close/>
                <a:moveTo>
                  <a:pt x="437606" y="176776"/>
                </a:moveTo>
                <a:cubicBezTo>
                  <a:pt x="437606" y="176776"/>
                  <a:pt x="437606" y="176776"/>
                  <a:pt x="438461" y="176776"/>
                </a:cubicBezTo>
                <a:lnTo>
                  <a:pt x="440170" y="176776"/>
                </a:lnTo>
                <a:lnTo>
                  <a:pt x="441025" y="176776"/>
                </a:lnTo>
                <a:lnTo>
                  <a:pt x="443589" y="176776"/>
                </a:lnTo>
                <a:cubicBezTo>
                  <a:pt x="444444" y="176776"/>
                  <a:pt x="444444" y="176776"/>
                  <a:pt x="444444" y="176776"/>
                </a:cubicBezTo>
                <a:cubicBezTo>
                  <a:pt x="444444" y="183606"/>
                  <a:pt x="444444" y="176776"/>
                  <a:pt x="451281" y="176776"/>
                </a:cubicBezTo>
                <a:cubicBezTo>
                  <a:pt x="451281" y="176776"/>
                  <a:pt x="451281" y="178484"/>
                  <a:pt x="451281" y="179337"/>
                </a:cubicBezTo>
                <a:lnTo>
                  <a:pt x="451281" y="182753"/>
                </a:lnTo>
                <a:cubicBezTo>
                  <a:pt x="451281" y="183606"/>
                  <a:pt x="451281" y="183606"/>
                  <a:pt x="451281" y="183606"/>
                </a:cubicBezTo>
                <a:cubicBezTo>
                  <a:pt x="451281" y="176776"/>
                  <a:pt x="444444" y="183606"/>
                  <a:pt x="444444" y="183606"/>
                </a:cubicBezTo>
                <a:lnTo>
                  <a:pt x="441025" y="183606"/>
                </a:lnTo>
                <a:lnTo>
                  <a:pt x="438461" y="183606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83606"/>
                  <a:pt x="437606" y="183606"/>
                  <a:pt x="437606" y="182753"/>
                </a:cubicBezTo>
                <a:lnTo>
                  <a:pt x="437606" y="177800"/>
                </a:lnTo>
                <a:close/>
                <a:moveTo>
                  <a:pt x="430768" y="176776"/>
                </a:moveTo>
                <a:lnTo>
                  <a:pt x="431623" y="177630"/>
                </a:lnTo>
                <a:lnTo>
                  <a:pt x="431599" y="177800"/>
                </a:lnTo>
                <a:lnTo>
                  <a:pt x="430768" y="183606"/>
                </a:lnTo>
                <a:cubicBezTo>
                  <a:pt x="430768" y="183606"/>
                  <a:pt x="430768" y="183606"/>
                  <a:pt x="430768" y="182753"/>
                </a:cubicBezTo>
                <a:lnTo>
                  <a:pt x="430768" y="177800"/>
                </a:lnTo>
                <a:close/>
                <a:moveTo>
                  <a:pt x="827617" y="176742"/>
                </a:moveTo>
                <a:cubicBezTo>
                  <a:pt x="827617" y="176742"/>
                  <a:pt x="834497" y="176742"/>
                  <a:pt x="834497" y="176742"/>
                </a:cubicBezTo>
                <a:lnTo>
                  <a:pt x="832433" y="179494"/>
                </a:lnTo>
                <a:close/>
                <a:moveTo>
                  <a:pt x="780401" y="176238"/>
                </a:moveTo>
                <a:lnTo>
                  <a:pt x="786323" y="176776"/>
                </a:lnTo>
                <a:cubicBezTo>
                  <a:pt x="786323" y="176776"/>
                  <a:pt x="786323" y="176776"/>
                  <a:pt x="785468" y="176776"/>
                </a:cubicBezTo>
                <a:lnTo>
                  <a:pt x="780341" y="176776"/>
                </a:lnTo>
                <a:cubicBezTo>
                  <a:pt x="779486" y="176776"/>
                  <a:pt x="779486" y="176776"/>
                  <a:pt x="779486" y="176776"/>
                </a:cubicBezTo>
                <a:close/>
                <a:moveTo>
                  <a:pt x="779011" y="176112"/>
                </a:moveTo>
                <a:lnTo>
                  <a:pt x="779327" y="176141"/>
                </a:lnTo>
                <a:lnTo>
                  <a:pt x="779486" y="176776"/>
                </a:lnTo>
                <a:close/>
                <a:moveTo>
                  <a:pt x="777967" y="176017"/>
                </a:moveTo>
                <a:lnTo>
                  <a:pt x="778802" y="176093"/>
                </a:lnTo>
                <a:lnTo>
                  <a:pt x="779486" y="176776"/>
                </a:lnTo>
                <a:close/>
                <a:moveTo>
                  <a:pt x="776447" y="175258"/>
                </a:moveTo>
                <a:lnTo>
                  <a:pt x="777967" y="176017"/>
                </a:lnTo>
                <a:lnTo>
                  <a:pt x="776922" y="175922"/>
                </a:lnTo>
                <a:close/>
                <a:moveTo>
                  <a:pt x="509588" y="174823"/>
                </a:moveTo>
                <a:cubicBezTo>
                  <a:pt x="511176" y="175815"/>
                  <a:pt x="512763" y="177800"/>
                  <a:pt x="512763" y="177800"/>
                </a:cubicBezTo>
                <a:lnTo>
                  <a:pt x="509588" y="177800"/>
                </a:lnTo>
                <a:lnTo>
                  <a:pt x="507207" y="177800"/>
                </a:lnTo>
                <a:lnTo>
                  <a:pt x="506414" y="177800"/>
                </a:lnTo>
                <a:lnTo>
                  <a:pt x="506413" y="177800"/>
                </a:lnTo>
                <a:cubicBezTo>
                  <a:pt x="506413" y="173831"/>
                  <a:pt x="508001" y="173831"/>
                  <a:pt x="509588" y="174823"/>
                </a:cubicBezTo>
                <a:close/>
                <a:moveTo>
                  <a:pt x="778631" y="173361"/>
                </a:moveTo>
                <a:lnTo>
                  <a:pt x="781302" y="175709"/>
                </a:lnTo>
                <a:lnTo>
                  <a:pt x="780401" y="176238"/>
                </a:lnTo>
                <a:lnTo>
                  <a:pt x="779327" y="176141"/>
                </a:lnTo>
                <a:close/>
                <a:moveTo>
                  <a:pt x="525097" y="173281"/>
                </a:moveTo>
                <a:lnTo>
                  <a:pt x="526059" y="173831"/>
                </a:lnTo>
                <a:cubicBezTo>
                  <a:pt x="527051" y="175815"/>
                  <a:pt x="527051" y="177800"/>
                  <a:pt x="527051" y="177800"/>
                </a:cubicBezTo>
                <a:cubicBezTo>
                  <a:pt x="523082" y="177800"/>
                  <a:pt x="523082" y="177800"/>
                  <a:pt x="524074" y="177800"/>
                </a:cubicBezTo>
                <a:lnTo>
                  <a:pt x="523082" y="177800"/>
                </a:lnTo>
                <a:lnTo>
                  <a:pt x="519907" y="177800"/>
                </a:lnTo>
                <a:cubicBezTo>
                  <a:pt x="527051" y="184150"/>
                  <a:pt x="519907" y="184150"/>
                  <a:pt x="519907" y="184150"/>
                </a:cubicBezTo>
                <a:cubicBezTo>
                  <a:pt x="519907" y="184150"/>
                  <a:pt x="519907" y="182562"/>
                  <a:pt x="519014" y="180975"/>
                </a:cubicBezTo>
                <a:lnTo>
                  <a:pt x="517309" y="180109"/>
                </a:lnTo>
                <a:lnTo>
                  <a:pt x="512763" y="177800"/>
                </a:lnTo>
                <a:cubicBezTo>
                  <a:pt x="512763" y="177800"/>
                  <a:pt x="514549" y="177800"/>
                  <a:pt x="516335" y="177800"/>
                </a:cubicBezTo>
                <a:lnTo>
                  <a:pt x="519113" y="177800"/>
                </a:lnTo>
                <a:cubicBezTo>
                  <a:pt x="519113" y="177800"/>
                  <a:pt x="521098" y="177800"/>
                  <a:pt x="523082" y="176808"/>
                </a:cubicBezTo>
                <a:close/>
                <a:moveTo>
                  <a:pt x="766201" y="172677"/>
                </a:moveTo>
                <a:lnTo>
                  <a:pt x="772648" y="176776"/>
                </a:lnTo>
                <a:cubicBezTo>
                  <a:pt x="769229" y="176776"/>
                  <a:pt x="767520" y="176776"/>
                  <a:pt x="766665" y="175922"/>
                </a:cubicBezTo>
                <a:close/>
                <a:moveTo>
                  <a:pt x="154885" y="172274"/>
                </a:moveTo>
                <a:lnTo>
                  <a:pt x="153790" y="173434"/>
                </a:lnTo>
                <a:cubicBezTo>
                  <a:pt x="152103" y="175220"/>
                  <a:pt x="150416" y="177006"/>
                  <a:pt x="150416" y="177006"/>
                </a:cubicBezTo>
                <a:close/>
                <a:moveTo>
                  <a:pt x="775949" y="171830"/>
                </a:moveTo>
                <a:lnTo>
                  <a:pt x="778631" y="173361"/>
                </a:lnTo>
                <a:lnTo>
                  <a:pt x="775949" y="171830"/>
                </a:lnTo>
                <a:close/>
                <a:moveTo>
                  <a:pt x="625688" y="171677"/>
                </a:moveTo>
                <a:lnTo>
                  <a:pt x="627856" y="172839"/>
                </a:lnTo>
                <a:lnTo>
                  <a:pt x="627875" y="172769"/>
                </a:lnTo>
                <a:close/>
                <a:moveTo>
                  <a:pt x="773942" y="170684"/>
                </a:moveTo>
                <a:lnTo>
                  <a:pt x="774168" y="170704"/>
                </a:lnTo>
                <a:lnTo>
                  <a:pt x="775212" y="170799"/>
                </a:lnTo>
                <a:lnTo>
                  <a:pt x="775687" y="171463"/>
                </a:lnTo>
                <a:lnTo>
                  <a:pt x="775949" y="171830"/>
                </a:lnTo>
                <a:close/>
                <a:moveTo>
                  <a:pt x="773332" y="170629"/>
                </a:moveTo>
                <a:lnTo>
                  <a:pt x="773942" y="170684"/>
                </a:lnTo>
                <a:lnTo>
                  <a:pt x="775949" y="171830"/>
                </a:lnTo>
                <a:lnTo>
                  <a:pt x="779011" y="176112"/>
                </a:lnTo>
                <a:lnTo>
                  <a:pt x="778802" y="176093"/>
                </a:lnTo>
                <a:lnTo>
                  <a:pt x="776067" y="173361"/>
                </a:lnTo>
                <a:close/>
                <a:moveTo>
                  <a:pt x="771183" y="170433"/>
                </a:moveTo>
                <a:lnTo>
                  <a:pt x="773123" y="170610"/>
                </a:lnTo>
                <a:lnTo>
                  <a:pt x="776447" y="175258"/>
                </a:lnTo>
                <a:lnTo>
                  <a:pt x="772648" y="173361"/>
                </a:lnTo>
                <a:lnTo>
                  <a:pt x="770783" y="172429"/>
                </a:lnTo>
                <a:lnTo>
                  <a:pt x="770084" y="170799"/>
                </a:lnTo>
                <a:close/>
                <a:moveTo>
                  <a:pt x="156634" y="170422"/>
                </a:moveTo>
                <a:lnTo>
                  <a:pt x="156320" y="170755"/>
                </a:lnTo>
                <a:lnTo>
                  <a:pt x="154885" y="172274"/>
                </a:lnTo>
                <a:close/>
                <a:moveTo>
                  <a:pt x="779486" y="169945"/>
                </a:moveTo>
                <a:cubicBezTo>
                  <a:pt x="786323" y="169945"/>
                  <a:pt x="786323" y="176776"/>
                  <a:pt x="786323" y="176776"/>
                </a:cubicBezTo>
                <a:cubicBezTo>
                  <a:pt x="779486" y="176776"/>
                  <a:pt x="779486" y="169945"/>
                  <a:pt x="779486" y="169945"/>
                </a:cubicBezTo>
                <a:close/>
                <a:moveTo>
                  <a:pt x="772648" y="169945"/>
                </a:moveTo>
                <a:lnTo>
                  <a:pt x="773332" y="170629"/>
                </a:lnTo>
                <a:lnTo>
                  <a:pt x="773123" y="170610"/>
                </a:lnTo>
                <a:close/>
                <a:moveTo>
                  <a:pt x="765810" y="169945"/>
                </a:moveTo>
                <a:lnTo>
                  <a:pt x="770783" y="172429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65810" y="169945"/>
                </a:cubicBezTo>
                <a:close/>
                <a:moveTo>
                  <a:pt x="765810" y="169945"/>
                </a:moveTo>
                <a:cubicBezTo>
                  <a:pt x="765810" y="169945"/>
                  <a:pt x="765810" y="169945"/>
                  <a:pt x="766665" y="169945"/>
                </a:cubicBezTo>
                <a:lnTo>
                  <a:pt x="769229" y="169945"/>
                </a:lnTo>
                <a:lnTo>
                  <a:pt x="770084" y="169945"/>
                </a:lnTo>
                <a:lnTo>
                  <a:pt x="771793" y="169945"/>
                </a:lnTo>
                <a:lnTo>
                  <a:pt x="772648" y="169945"/>
                </a:lnTo>
                <a:lnTo>
                  <a:pt x="771183" y="170433"/>
                </a:lnTo>
                <a:close/>
                <a:moveTo>
                  <a:pt x="574358" y="169945"/>
                </a:moveTo>
                <a:cubicBezTo>
                  <a:pt x="574358" y="176776"/>
                  <a:pt x="581195" y="169945"/>
                  <a:pt x="574358" y="176776"/>
                </a:cubicBezTo>
                <a:cubicBezTo>
                  <a:pt x="574358" y="176776"/>
                  <a:pt x="574358" y="176776"/>
                  <a:pt x="574358" y="169945"/>
                </a:cubicBezTo>
                <a:close/>
                <a:moveTo>
                  <a:pt x="567520" y="169945"/>
                </a:moveTo>
                <a:cubicBezTo>
                  <a:pt x="567520" y="176776"/>
                  <a:pt x="567520" y="176776"/>
                  <a:pt x="567520" y="176776"/>
                </a:cubicBezTo>
                <a:cubicBezTo>
                  <a:pt x="567520" y="173361"/>
                  <a:pt x="567520" y="171653"/>
                  <a:pt x="566665" y="170799"/>
                </a:cubicBezTo>
                <a:lnTo>
                  <a:pt x="565811" y="170677"/>
                </a:lnTo>
                <a:close/>
                <a:moveTo>
                  <a:pt x="567520" y="169945"/>
                </a:moveTo>
                <a:cubicBezTo>
                  <a:pt x="574358" y="169945"/>
                  <a:pt x="567520" y="169945"/>
                  <a:pt x="574358" y="176776"/>
                </a:cubicBezTo>
                <a:cubicBezTo>
                  <a:pt x="574358" y="176776"/>
                  <a:pt x="574358" y="176776"/>
                  <a:pt x="573503" y="176776"/>
                </a:cubicBezTo>
                <a:lnTo>
                  <a:pt x="570939" y="176776"/>
                </a:lnTo>
                <a:lnTo>
                  <a:pt x="568375" y="176776"/>
                </a:lnTo>
                <a:lnTo>
                  <a:pt x="567520" y="176776"/>
                </a:lnTo>
                <a:cubicBezTo>
                  <a:pt x="574358" y="176776"/>
                  <a:pt x="567520" y="169945"/>
                  <a:pt x="567520" y="169945"/>
                </a:cubicBezTo>
                <a:close/>
                <a:moveTo>
                  <a:pt x="560683" y="169945"/>
                </a:moveTo>
                <a:lnTo>
                  <a:pt x="565811" y="170677"/>
                </a:lnTo>
                <a:lnTo>
                  <a:pt x="561538" y="172507"/>
                </a:lnTo>
                <a:cubicBezTo>
                  <a:pt x="560683" y="171653"/>
                  <a:pt x="560683" y="169945"/>
                  <a:pt x="560683" y="169945"/>
                </a:cubicBezTo>
                <a:close/>
                <a:moveTo>
                  <a:pt x="540170" y="169945"/>
                </a:moveTo>
                <a:cubicBezTo>
                  <a:pt x="540170" y="169945"/>
                  <a:pt x="540170" y="169945"/>
                  <a:pt x="547007" y="176776"/>
                </a:cubicBezTo>
                <a:cubicBezTo>
                  <a:pt x="540170" y="176776"/>
                  <a:pt x="540170" y="169945"/>
                  <a:pt x="540170" y="169945"/>
                </a:cubicBezTo>
                <a:close/>
                <a:moveTo>
                  <a:pt x="464956" y="169945"/>
                </a:moveTo>
                <a:cubicBezTo>
                  <a:pt x="464956" y="169945"/>
                  <a:pt x="464956" y="169945"/>
                  <a:pt x="464956" y="176776"/>
                </a:cubicBezTo>
                <a:cubicBezTo>
                  <a:pt x="464956" y="176776"/>
                  <a:pt x="463247" y="176776"/>
                  <a:pt x="461538" y="176776"/>
                </a:cubicBezTo>
                <a:lnTo>
                  <a:pt x="458974" y="176776"/>
                </a:lnTo>
                <a:cubicBezTo>
                  <a:pt x="458119" y="176776"/>
                  <a:pt x="458119" y="176776"/>
                  <a:pt x="458119" y="176776"/>
                </a:cubicBezTo>
                <a:cubicBezTo>
                  <a:pt x="458119" y="176776"/>
                  <a:pt x="464956" y="176776"/>
                  <a:pt x="464956" y="169945"/>
                </a:cubicBezTo>
                <a:close/>
                <a:moveTo>
                  <a:pt x="430768" y="169945"/>
                </a:moveTo>
                <a:cubicBezTo>
                  <a:pt x="430768" y="176776"/>
                  <a:pt x="437606" y="169945"/>
                  <a:pt x="437606" y="169945"/>
                </a:cubicBezTo>
                <a:cubicBezTo>
                  <a:pt x="437606" y="169945"/>
                  <a:pt x="437606" y="171653"/>
                  <a:pt x="437606" y="172507"/>
                </a:cubicBezTo>
                <a:lnTo>
                  <a:pt x="437606" y="174215"/>
                </a:lnTo>
                <a:lnTo>
                  <a:pt x="437606" y="175922"/>
                </a:lnTo>
                <a:lnTo>
                  <a:pt x="437606" y="176776"/>
                </a:lnTo>
                <a:lnTo>
                  <a:pt x="436751" y="176776"/>
                </a:lnTo>
                <a:lnTo>
                  <a:pt x="435042" y="176776"/>
                </a:lnTo>
                <a:lnTo>
                  <a:pt x="434187" y="176776"/>
                </a:lnTo>
                <a:lnTo>
                  <a:pt x="431623" y="176776"/>
                </a:lnTo>
                <a:lnTo>
                  <a:pt x="430768" y="176776"/>
                </a:lnTo>
                <a:cubicBezTo>
                  <a:pt x="437606" y="176776"/>
                  <a:pt x="430768" y="176776"/>
                  <a:pt x="430768" y="169945"/>
                </a:cubicBezTo>
                <a:close/>
                <a:moveTo>
                  <a:pt x="820738" y="169863"/>
                </a:moveTo>
                <a:cubicBezTo>
                  <a:pt x="820738" y="169863"/>
                  <a:pt x="827617" y="176742"/>
                  <a:pt x="827617" y="176742"/>
                </a:cubicBezTo>
                <a:cubicBezTo>
                  <a:pt x="827617" y="176742"/>
                  <a:pt x="827617" y="176742"/>
                  <a:pt x="820738" y="176742"/>
                </a:cubicBezTo>
                <a:cubicBezTo>
                  <a:pt x="827617" y="176742"/>
                  <a:pt x="827617" y="176742"/>
                  <a:pt x="820738" y="169863"/>
                </a:cubicBezTo>
                <a:close/>
                <a:moveTo>
                  <a:pt x="812801" y="169863"/>
                </a:moveTo>
                <a:cubicBezTo>
                  <a:pt x="812801" y="169863"/>
                  <a:pt x="819945" y="169863"/>
                  <a:pt x="819945" y="169863"/>
                </a:cubicBezTo>
                <a:cubicBezTo>
                  <a:pt x="816373" y="169863"/>
                  <a:pt x="816373" y="169863"/>
                  <a:pt x="817266" y="170756"/>
                </a:cubicBezTo>
                <a:lnTo>
                  <a:pt x="818207" y="172952"/>
                </a:lnTo>
                <a:close/>
                <a:moveTo>
                  <a:pt x="806451" y="169863"/>
                </a:moveTo>
                <a:cubicBezTo>
                  <a:pt x="806451" y="169863"/>
                  <a:pt x="806451" y="169863"/>
                  <a:pt x="812801" y="169863"/>
                </a:cubicBezTo>
                <a:cubicBezTo>
                  <a:pt x="812801" y="169863"/>
                  <a:pt x="812801" y="169863"/>
                  <a:pt x="813793" y="170756"/>
                </a:cubicBezTo>
                <a:lnTo>
                  <a:pt x="819446" y="175844"/>
                </a:lnTo>
                <a:lnTo>
                  <a:pt x="818207" y="172952"/>
                </a:lnTo>
                <a:lnTo>
                  <a:pt x="819052" y="173435"/>
                </a:lnTo>
                <a:lnTo>
                  <a:pt x="819714" y="176085"/>
                </a:lnTo>
                <a:lnTo>
                  <a:pt x="820739" y="177007"/>
                </a:lnTo>
                <a:lnTo>
                  <a:pt x="823517" y="177007"/>
                </a:lnTo>
                <a:lnTo>
                  <a:pt x="826196" y="177007"/>
                </a:lnTo>
                <a:lnTo>
                  <a:pt x="827089" y="177007"/>
                </a:lnTo>
                <a:cubicBezTo>
                  <a:pt x="827089" y="177007"/>
                  <a:pt x="827089" y="177007"/>
                  <a:pt x="827089" y="177900"/>
                </a:cubicBezTo>
                <a:lnTo>
                  <a:pt x="827089" y="180579"/>
                </a:lnTo>
                <a:lnTo>
                  <a:pt x="827089" y="184150"/>
                </a:lnTo>
                <a:lnTo>
                  <a:pt x="827089" y="184151"/>
                </a:lnTo>
                <a:lnTo>
                  <a:pt x="827088" y="184150"/>
                </a:lnTo>
                <a:lnTo>
                  <a:pt x="823517" y="177900"/>
                </a:lnTo>
                <a:lnTo>
                  <a:pt x="820739" y="177205"/>
                </a:lnTo>
                <a:lnTo>
                  <a:pt x="820739" y="177801"/>
                </a:lnTo>
                <a:lnTo>
                  <a:pt x="823913" y="180975"/>
                </a:lnTo>
                <a:cubicBezTo>
                  <a:pt x="825501" y="182562"/>
                  <a:pt x="827088" y="184150"/>
                  <a:pt x="827088" y="184150"/>
                </a:cubicBezTo>
                <a:cubicBezTo>
                  <a:pt x="823913" y="180975"/>
                  <a:pt x="822326" y="179387"/>
                  <a:pt x="821532" y="179387"/>
                </a:cubicBezTo>
                <a:lnTo>
                  <a:pt x="820739" y="184144"/>
                </a:lnTo>
                <a:lnTo>
                  <a:pt x="820739" y="184150"/>
                </a:lnTo>
                <a:lnTo>
                  <a:pt x="820739" y="184150"/>
                </a:lnTo>
                <a:lnTo>
                  <a:pt x="823913" y="184944"/>
                </a:lnTo>
                <a:lnTo>
                  <a:pt x="824779" y="186459"/>
                </a:lnTo>
                <a:lnTo>
                  <a:pt x="820739" y="184151"/>
                </a:lnTo>
                <a:lnTo>
                  <a:pt x="820739" y="184151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49"/>
                </a:lnTo>
                <a:lnTo>
                  <a:pt x="820342" y="183526"/>
                </a:lnTo>
                <a:lnTo>
                  <a:pt x="816770" y="177900"/>
                </a:lnTo>
                <a:lnTo>
                  <a:pt x="813228" y="177103"/>
                </a:lnTo>
                <a:lnTo>
                  <a:pt x="812890" y="177027"/>
                </a:lnTo>
                <a:lnTo>
                  <a:pt x="813595" y="177483"/>
                </a:lnTo>
                <a:lnTo>
                  <a:pt x="812801" y="177277"/>
                </a:lnTo>
                <a:lnTo>
                  <a:pt x="812801" y="177483"/>
                </a:lnTo>
                <a:lnTo>
                  <a:pt x="812801" y="177800"/>
                </a:lnTo>
                <a:lnTo>
                  <a:pt x="813633" y="177800"/>
                </a:lnTo>
                <a:lnTo>
                  <a:pt x="813595" y="177483"/>
                </a:lnTo>
                <a:lnTo>
                  <a:pt x="813901" y="177800"/>
                </a:lnTo>
                <a:lnTo>
                  <a:pt x="814389" y="177800"/>
                </a:lnTo>
                <a:lnTo>
                  <a:pt x="814389" y="178305"/>
                </a:lnTo>
                <a:lnTo>
                  <a:pt x="816968" y="180975"/>
                </a:lnTo>
                <a:cubicBezTo>
                  <a:pt x="818655" y="182722"/>
                  <a:pt x="820342" y="184468"/>
                  <a:pt x="820342" y="184468"/>
                </a:cubicBezTo>
                <a:lnTo>
                  <a:pt x="814389" y="179075"/>
                </a:lnTo>
                <a:lnTo>
                  <a:pt x="814389" y="179388"/>
                </a:lnTo>
                <a:lnTo>
                  <a:pt x="813825" y="179388"/>
                </a:lnTo>
                <a:lnTo>
                  <a:pt x="814053" y="181276"/>
                </a:lnTo>
                <a:lnTo>
                  <a:pt x="815490" y="182539"/>
                </a:lnTo>
                <a:lnTo>
                  <a:pt x="814291" y="183244"/>
                </a:lnTo>
                <a:lnTo>
                  <a:pt x="814425" y="184356"/>
                </a:lnTo>
                <a:lnTo>
                  <a:pt x="819052" y="184944"/>
                </a:lnTo>
                <a:lnTo>
                  <a:pt x="819856" y="189946"/>
                </a:lnTo>
                <a:lnTo>
                  <a:pt x="820342" y="190310"/>
                </a:lnTo>
                <a:lnTo>
                  <a:pt x="820342" y="187960"/>
                </a:lnTo>
                <a:cubicBezTo>
                  <a:pt x="820342" y="186214"/>
                  <a:pt x="820342" y="184468"/>
                  <a:pt x="820342" y="184468"/>
                </a:cubicBezTo>
                <a:lnTo>
                  <a:pt x="825326" y="187416"/>
                </a:lnTo>
                <a:lnTo>
                  <a:pt x="824779" y="186459"/>
                </a:lnTo>
                <a:lnTo>
                  <a:pt x="826294" y="187325"/>
                </a:lnTo>
                <a:cubicBezTo>
                  <a:pt x="827088" y="188912"/>
                  <a:pt x="827088" y="190500"/>
                  <a:pt x="827088" y="190500"/>
                </a:cubicBezTo>
                <a:lnTo>
                  <a:pt x="826691" y="189805"/>
                </a:lnTo>
                <a:lnTo>
                  <a:pt x="826859" y="190500"/>
                </a:lnTo>
                <a:lnTo>
                  <a:pt x="827088" y="191449"/>
                </a:lnTo>
                <a:lnTo>
                  <a:pt x="827089" y="191453"/>
                </a:lnTo>
                <a:lnTo>
                  <a:pt x="827088" y="191452"/>
                </a:lnTo>
                <a:lnTo>
                  <a:pt x="825862" y="190500"/>
                </a:lnTo>
                <a:lnTo>
                  <a:pt x="823716" y="188834"/>
                </a:lnTo>
                <a:lnTo>
                  <a:pt x="822795" y="189548"/>
                </a:lnTo>
                <a:lnTo>
                  <a:pt x="821569" y="190500"/>
                </a:lnTo>
                <a:lnTo>
                  <a:pt x="820931" y="190996"/>
                </a:lnTo>
                <a:lnTo>
                  <a:pt x="821274" y="191453"/>
                </a:lnTo>
                <a:lnTo>
                  <a:pt x="823075" y="193852"/>
                </a:lnTo>
                <a:lnTo>
                  <a:pt x="822893" y="194094"/>
                </a:lnTo>
                <a:lnTo>
                  <a:pt x="820511" y="197267"/>
                </a:lnTo>
                <a:cubicBezTo>
                  <a:pt x="820511" y="197267"/>
                  <a:pt x="820511" y="197267"/>
                  <a:pt x="820511" y="196413"/>
                </a:cubicBezTo>
                <a:lnTo>
                  <a:pt x="820511" y="191628"/>
                </a:lnTo>
                <a:lnTo>
                  <a:pt x="820511" y="191453"/>
                </a:lnTo>
                <a:lnTo>
                  <a:pt x="820511" y="191322"/>
                </a:lnTo>
                <a:lnTo>
                  <a:pt x="820342" y="191453"/>
                </a:lnTo>
                <a:lnTo>
                  <a:pt x="820342" y="190500"/>
                </a:lnTo>
                <a:lnTo>
                  <a:pt x="820342" y="190395"/>
                </a:lnTo>
                <a:lnTo>
                  <a:pt x="819911" y="190287"/>
                </a:lnTo>
                <a:lnTo>
                  <a:pt x="819945" y="190500"/>
                </a:lnTo>
                <a:lnTo>
                  <a:pt x="819625" y="190216"/>
                </a:lnTo>
                <a:lnTo>
                  <a:pt x="819208" y="190112"/>
                </a:lnTo>
                <a:lnTo>
                  <a:pt x="820342" y="191453"/>
                </a:lnTo>
                <a:lnTo>
                  <a:pt x="818995" y="190058"/>
                </a:lnTo>
                <a:lnTo>
                  <a:pt x="817092" y="189583"/>
                </a:lnTo>
                <a:lnTo>
                  <a:pt x="816409" y="188388"/>
                </a:lnTo>
                <a:lnTo>
                  <a:pt x="816973" y="187965"/>
                </a:lnTo>
                <a:lnTo>
                  <a:pt x="816243" y="187209"/>
                </a:lnTo>
                <a:lnTo>
                  <a:pt x="815209" y="186290"/>
                </a:lnTo>
                <a:lnTo>
                  <a:pt x="816409" y="188388"/>
                </a:lnTo>
                <a:lnTo>
                  <a:pt x="813674" y="190437"/>
                </a:lnTo>
                <a:cubicBezTo>
                  <a:pt x="813674" y="190437"/>
                  <a:pt x="813674" y="190437"/>
                  <a:pt x="813674" y="197267"/>
                </a:cubicBezTo>
                <a:lnTo>
                  <a:pt x="812801" y="195741"/>
                </a:lnTo>
                <a:lnTo>
                  <a:pt x="810255" y="191291"/>
                </a:lnTo>
                <a:cubicBezTo>
                  <a:pt x="808545" y="190437"/>
                  <a:pt x="806836" y="190437"/>
                  <a:pt x="806836" y="190437"/>
                </a:cubicBezTo>
                <a:cubicBezTo>
                  <a:pt x="799998" y="190437"/>
                  <a:pt x="799998" y="183606"/>
                  <a:pt x="799998" y="190437"/>
                </a:cubicBezTo>
                <a:cubicBezTo>
                  <a:pt x="793161" y="183606"/>
                  <a:pt x="799998" y="183606"/>
                  <a:pt x="793161" y="183606"/>
                </a:cubicBezTo>
                <a:cubicBezTo>
                  <a:pt x="793161" y="183606"/>
                  <a:pt x="791451" y="181899"/>
                  <a:pt x="789742" y="181045"/>
                </a:cubicBezTo>
                <a:lnTo>
                  <a:pt x="789058" y="181557"/>
                </a:lnTo>
                <a:lnTo>
                  <a:pt x="786323" y="176776"/>
                </a:lnTo>
                <a:cubicBezTo>
                  <a:pt x="793161" y="183606"/>
                  <a:pt x="786323" y="176776"/>
                  <a:pt x="793161" y="176776"/>
                </a:cubicBezTo>
                <a:lnTo>
                  <a:pt x="799076" y="176776"/>
                </a:lnTo>
                <a:lnTo>
                  <a:pt x="797849" y="175549"/>
                </a:lnTo>
                <a:lnTo>
                  <a:pt x="794016" y="173361"/>
                </a:lnTo>
                <a:lnTo>
                  <a:pt x="793467" y="171167"/>
                </a:lnTo>
                <a:lnTo>
                  <a:pt x="792957" y="170657"/>
                </a:lnTo>
                <a:lnTo>
                  <a:pt x="793339" y="170657"/>
                </a:lnTo>
                <a:lnTo>
                  <a:pt x="793161" y="169946"/>
                </a:lnTo>
                <a:lnTo>
                  <a:pt x="793873" y="170657"/>
                </a:lnTo>
                <a:lnTo>
                  <a:pt x="795636" y="170657"/>
                </a:lnTo>
                <a:lnTo>
                  <a:pt x="796529" y="170657"/>
                </a:lnTo>
                <a:lnTo>
                  <a:pt x="800101" y="170657"/>
                </a:lnTo>
                <a:lnTo>
                  <a:pt x="800100" y="170656"/>
                </a:lnTo>
                <a:cubicBezTo>
                  <a:pt x="803275" y="170656"/>
                  <a:pt x="804863" y="172442"/>
                  <a:pt x="805656" y="174228"/>
                </a:cubicBezTo>
                <a:lnTo>
                  <a:pt x="806116" y="176296"/>
                </a:lnTo>
                <a:lnTo>
                  <a:pt x="806836" y="176776"/>
                </a:lnTo>
                <a:lnTo>
                  <a:pt x="806158" y="176486"/>
                </a:lnTo>
                <a:lnTo>
                  <a:pt x="806222" y="176776"/>
                </a:lnTo>
                <a:lnTo>
                  <a:pt x="806836" y="176776"/>
                </a:lnTo>
                <a:lnTo>
                  <a:pt x="806265" y="176966"/>
                </a:lnTo>
                <a:lnTo>
                  <a:pt x="806450" y="177800"/>
                </a:lnTo>
                <a:lnTo>
                  <a:pt x="805836" y="177109"/>
                </a:lnTo>
                <a:lnTo>
                  <a:pt x="804971" y="177397"/>
                </a:lnTo>
                <a:lnTo>
                  <a:pt x="804785" y="176776"/>
                </a:lnTo>
                <a:lnTo>
                  <a:pt x="805540" y="176776"/>
                </a:lnTo>
                <a:lnTo>
                  <a:pt x="804744" y="175880"/>
                </a:lnTo>
                <a:lnTo>
                  <a:pt x="804482" y="175768"/>
                </a:lnTo>
                <a:lnTo>
                  <a:pt x="804399" y="175493"/>
                </a:lnTo>
                <a:lnTo>
                  <a:pt x="800894" y="171549"/>
                </a:lnTo>
                <a:lnTo>
                  <a:pt x="800101" y="170657"/>
                </a:lnTo>
                <a:lnTo>
                  <a:pt x="800101" y="173336"/>
                </a:lnTo>
                <a:lnTo>
                  <a:pt x="800101" y="174229"/>
                </a:lnTo>
                <a:lnTo>
                  <a:pt x="800101" y="175122"/>
                </a:lnTo>
                <a:lnTo>
                  <a:pt x="800101" y="176467"/>
                </a:lnTo>
                <a:lnTo>
                  <a:pt x="800853" y="174215"/>
                </a:lnTo>
                <a:lnTo>
                  <a:pt x="804482" y="175768"/>
                </a:lnTo>
                <a:lnTo>
                  <a:pt x="804785" y="176776"/>
                </a:lnTo>
                <a:lnTo>
                  <a:pt x="804272" y="176776"/>
                </a:lnTo>
                <a:lnTo>
                  <a:pt x="800853" y="176776"/>
                </a:lnTo>
                <a:lnTo>
                  <a:pt x="800101" y="176776"/>
                </a:lnTo>
                <a:lnTo>
                  <a:pt x="800101" y="176835"/>
                </a:lnTo>
                <a:lnTo>
                  <a:pt x="805173" y="179730"/>
                </a:lnTo>
                <a:lnTo>
                  <a:pt x="806836" y="183606"/>
                </a:lnTo>
                <a:cubicBezTo>
                  <a:pt x="806836" y="176776"/>
                  <a:pt x="806836" y="176776"/>
                  <a:pt x="806836" y="176776"/>
                </a:cubicBezTo>
                <a:lnTo>
                  <a:pt x="808075" y="177483"/>
                </a:lnTo>
                <a:lnTo>
                  <a:pt x="808434" y="177688"/>
                </a:lnTo>
                <a:lnTo>
                  <a:pt x="812801" y="178253"/>
                </a:lnTo>
                <a:lnTo>
                  <a:pt x="812801" y="177801"/>
                </a:lnTo>
                <a:lnTo>
                  <a:pt x="812547" y="177483"/>
                </a:lnTo>
                <a:lnTo>
                  <a:pt x="812273" y="177141"/>
                </a:lnTo>
                <a:lnTo>
                  <a:pt x="810222" y="176610"/>
                </a:lnTo>
                <a:lnTo>
                  <a:pt x="809097" y="174573"/>
                </a:lnTo>
                <a:lnTo>
                  <a:pt x="811422" y="176077"/>
                </a:lnTo>
                <a:lnTo>
                  <a:pt x="807494" y="171166"/>
                </a:lnTo>
                <a:lnTo>
                  <a:pt x="807245" y="170855"/>
                </a:lnTo>
                <a:cubicBezTo>
                  <a:pt x="806451" y="169863"/>
                  <a:pt x="806451" y="169863"/>
                  <a:pt x="806451" y="169863"/>
                </a:cubicBezTo>
                <a:close/>
                <a:moveTo>
                  <a:pt x="150814" y="169863"/>
                </a:moveTo>
                <a:cubicBezTo>
                  <a:pt x="150814" y="177007"/>
                  <a:pt x="150814" y="177007"/>
                  <a:pt x="143670" y="177007"/>
                </a:cubicBezTo>
                <a:cubicBezTo>
                  <a:pt x="143670" y="177007"/>
                  <a:pt x="150814" y="169863"/>
                  <a:pt x="150814" y="169863"/>
                </a:cubicBezTo>
                <a:close/>
                <a:moveTo>
                  <a:pt x="588170" y="169862"/>
                </a:moveTo>
                <a:cubicBezTo>
                  <a:pt x="591742" y="173831"/>
                  <a:pt x="589956" y="175815"/>
                  <a:pt x="588170" y="176808"/>
                </a:cubicBezTo>
                <a:lnTo>
                  <a:pt x="588170" y="170854"/>
                </a:lnTo>
                <a:cubicBezTo>
                  <a:pt x="588170" y="169862"/>
                  <a:pt x="588170" y="169862"/>
                  <a:pt x="588170" y="169862"/>
                </a:cubicBezTo>
                <a:close/>
                <a:moveTo>
                  <a:pt x="484982" y="169862"/>
                </a:moveTo>
                <a:cubicBezTo>
                  <a:pt x="484982" y="169862"/>
                  <a:pt x="492126" y="177800"/>
                  <a:pt x="484982" y="177800"/>
                </a:cubicBezTo>
                <a:cubicBezTo>
                  <a:pt x="484982" y="169862"/>
                  <a:pt x="484982" y="169862"/>
                  <a:pt x="484982" y="169862"/>
                </a:cubicBezTo>
                <a:close/>
                <a:moveTo>
                  <a:pt x="478897" y="169862"/>
                </a:moveTo>
                <a:cubicBezTo>
                  <a:pt x="478897" y="169862"/>
                  <a:pt x="477177" y="171846"/>
                  <a:pt x="475457" y="172839"/>
                </a:cubicBezTo>
                <a:lnTo>
                  <a:pt x="474264" y="171806"/>
                </a:lnTo>
                <a:close/>
                <a:moveTo>
                  <a:pt x="478897" y="169862"/>
                </a:moveTo>
                <a:cubicBezTo>
                  <a:pt x="478897" y="177800"/>
                  <a:pt x="478897" y="177800"/>
                  <a:pt x="472017" y="177800"/>
                </a:cubicBezTo>
                <a:cubicBezTo>
                  <a:pt x="472017" y="177800"/>
                  <a:pt x="478897" y="177800"/>
                  <a:pt x="478897" y="169862"/>
                </a:cubicBezTo>
                <a:close/>
                <a:moveTo>
                  <a:pt x="472017" y="169862"/>
                </a:moveTo>
                <a:lnTo>
                  <a:pt x="474264" y="171806"/>
                </a:lnTo>
                <a:lnTo>
                  <a:pt x="469438" y="173831"/>
                </a:lnTo>
                <a:cubicBezTo>
                  <a:pt x="466858" y="175815"/>
                  <a:pt x="465138" y="177800"/>
                  <a:pt x="465138" y="177800"/>
                </a:cubicBezTo>
                <a:cubicBezTo>
                  <a:pt x="472017" y="169862"/>
                  <a:pt x="472017" y="169862"/>
                  <a:pt x="472017" y="169862"/>
                </a:cubicBezTo>
                <a:close/>
                <a:moveTo>
                  <a:pt x="469743" y="169262"/>
                </a:moveTo>
                <a:lnTo>
                  <a:pt x="471543" y="169862"/>
                </a:lnTo>
                <a:lnTo>
                  <a:pt x="471794" y="169945"/>
                </a:lnTo>
                <a:lnTo>
                  <a:pt x="468375" y="169945"/>
                </a:lnTo>
                <a:lnTo>
                  <a:pt x="465811" y="169945"/>
                </a:lnTo>
                <a:lnTo>
                  <a:pt x="465138" y="169945"/>
                </a:lnTo>
                <a:lnTo>
                  <a:pt x="464956" y="169945"/>
                </a:lnTo>
                <a:lnTo>
                  <a:pt x="465138" y="169919"/>
                </a:lnTo>
                <a:close/>
                <a:moveTo>
                  <a:pt x="803699" y="168635"/>
                </a:moveTo>
                <a:lnTo>
                  <a:pt x="806848" y="170498"/>
                </a:lnTo>
                <a:lnTo>
                  <a:pt x="809097" y="174573"/>
                </a:lnTo>
                <a:lnTo>
                  <a:pt x="806848" y="173117"/>
                </a:lnTo>
                <a:close/>
                <a:moveTo>
                  <a:pt x="797466" y="167692"/>
                </a:moveTo>
                <a:lnTo>
                  <a:pt x="800100" y="170656"/>
                </a:lnTo>
                <a:lnTo>
                  <a:pt x="798457" y="168808"/>
                </a:lnTo>
                <a:close/>
                <a:moveTo>
                  <a:pt x="766620" y="167519"/>
                </a:moveTo>
                <a:lnTo>
                  <a:pt x="767733" y="168878"/>
                </a:lnTo>
                <a:lnTo>
                  <a:pt x="765960" y="169862"/>
                </a:lnTo>
                <a:lnTo>
                  <a:pt x="765810" y="169945"/>
                </a:lnTo>
                <a:lnTo>
                  <a:pt x="765838" y="169862"/>
                </a:lnTo>
                <a:close/>
                <a:moveTo>
                  <a:pt x="564101" y="167384"/>
                </a:moveTo>
                <a:lnTo>
                  <a:pt x="567409" y="169862"/>
                </a:lnTo>
                <a:lnTo>
                  <a:pt x="567520" y="169945"/>
                </a:lnTo>
                <a:cubicBezTo>
                  <a:pt x="567520" y="169945"/>
                  <a:pt x="567520" y="169945"/>
                  <a:pt x="566665" y="169945"/>
                </a:cubicBezTo>
                <a:lnTo>
                  <a:pt x="564101" y="169945"/>
                </a:lnTo>
                <a:lnTo>
                  <a:pt x="563247" y="169945"/>
                </a:lnTo>
                <a:lnTo>
                  <a:pt x="561538" y="169945"/>
                </a:lnTo>
                <a:cubicBezTo>
                  <a:pt x="560683" y="169945"/>
                  <a:pt x="560683" y="169945"/>
                  <a:pt x="560683" y="169945"/>
                </a:cubicBezTo>
                <a:cubicBezTo>
                  <a:pt x="560683" y="166530"/>
                  <a:pt x="562392" y="166530"/>
                  <a:pt x="564101" y="167384"/>
                </a:cubicBezTo>
                <a:close/>
                <a:moveTo>
                  <a:pt x="759079" y="167064"/>
                </a:moveTo>
                <a:lnTo>
                  <a:pt x="765615" y="169862"/>
                </a:lnTo>
                <a:lnTo>
                  <a:pt x="765810" y="169945"/>
                </a:lnTo>
                <a:lnTo>
                  <a:pt x="765559" y="169862"/>
                </a:lnTo>
                <a:lnTo>
                  <a:pt x="758973" y="167669"/>
                </a:lnTo>
                <a:lnTo>
                  <a:pt x="758973" y="167099"/>
                </a:lnTo>
                <a:close/>
                <a:moveTo>
                  <a:pt x="796060" y="166111"/>
                </a:moveTo>
                <a:lnTo>
                  <a:pt x="797466" y="167692"/>
                </a:lnTo>
                <a:lnTo>
                  <a:pt x="797092" y="167272"/>
                </a:lnTo>
                <a:close/>
                <a:moveTo>
                  <a:pt x="772648" y="165676"/>
                </a:moveTo>
                <a:lnTo>
                  <a:pt x="773050" y="165928"/>
                </a:lnTo>
                <a:lnTo>
                  <a:pt x="773503" y="169092"/>
                </a:lnTo>
                <a:cubicBezTo>
                  <a:pt x="774358" y="169945"/>
                  <a:pt x="776067" y="169945"/>
                  <a:pt x="779486" y="169945"/>
                </a:cubicBezTo>
                <a:cubicBezTo>
                  <a:pt x="779486" y="169945"/>
                  <a:pt x="772648" y="169945"/>
                  <a:pt x="772648" y="169945"/>
                </a:cubicBezTo>
                <a:cubicBezTo>
                  <a:pt x="772648" y="166530"/>
                  <a:pt x="772648" y="166530"/>
                  <a:pt x="772648" y="167384"/>
                </a:cubicBezTo>
                <a:lnTo>
                  <a:pt x="772648" y="166530"/>
                </a:lnTo>
                <a:close/>
                <a:moveTo>
                  <a:pt x="795655" y="165655"/>
                </a:moveTo>
                <a:lnTo>
                  <a:pt x="796060" y="166111"/>
                </a:lnTo>
                <a:lnTo>
                  <a:pt x="795950" y="165987"/>
                </a:lnTo>
                <a:close/>
                <a:moveTo>
                  <a:pt x="555896" y="165164"/>
                </a:moveTo>
                <a:lnTo>
                  <a:pt x="557264" y="166530"/>
                </a:lnTo>
                <a:lnTo>
                  <a:pt x="557948" y="167213"/>
                </a:lnTo>
                <a:lnTo>
                  <a:pt x="557264" y="168238"/>
                </a:lnTo>
                <a:lnTo>
                  <a:pt x="555365" y="165392"/>
                </a:lnTo>
                <a:close/>
                <a:moveTo>
                  <a:pt x="588268" y="165099"/>
                </a:moveTo>
                <a:cubicBezTo>
                  <a:pt x="589161" y="165099"/>
                  <a:pt x="590947" y="166687"/>
                  <a:pt x="594519" y="169862"/>
                </a:cubicBezTo>
                <a:cubicBezTo>
                  <a:pt x="587375" y="163512"/>
                  <a:pt x="594519" y="169862"/>
                  <a:pt x="587375" y="169862"/>
                </a:cubicBezTo>
                <a:cubicBezTo>
                  <a:pt x="587375" y="166687"/>
                  <a:pt x="587375" y="165099"/>
                  <a:pt x="588268" y="165099"/>
                </a:cubicBezTo>
                <a:close/>
                <a:moveTo>
                  <a:pt x="795121" y="165054"/>
                </a:moveTo>
                <a:lnTo>
                  <a:pt x="795655" y="165655"/>
                </a:lnTo>
                <a:lnTo>
                  <a:pt x="795499" y="165480"/>
                </a:lnTo>
                <a:close/>
                <a:moveTo>
                  <a:pt x="610883" y="164497"/>
                </a:moveTo>
                <a:lnTo>
                  <a:pt x="608579" y="169867"/>
                </a:lnTo>
                <a:lnTo>
                  <a:pt x="615422" y="170854"/>
                </a:lnTo>
                <a:lnTo>
                  <a:pt x="622300" y="177799"/>
                </a:lnTo>
                <a:lnTo>
                  <a:pt x="622300" y="176808"/>
                </a:lnTo>
                <a:lnTo>
                  <a:pt x="622300" y="173831"/>
                </a:lnTo>
                <a:lnTo>
                  <a:pt x="622300" y="169985"/>
                </a:lnTo>
                <a:lnTo>
                  <a:pt x="622221" y="169945"/>
                </a:lnTo>
                <a:lnTo>
                  <a:pt x="622221" y="169862"/>
                </a:lnTo>
                <a:lnTo>
                  <a:pt x="622221" y="169805"/>
                </a:lnTo>
                <a:lnTo>
                  <a:pt x="617836" y="166687"/>
                </a:lnTo>
                <a:lnTo>
                  <a:pt x="615383" y="165894"/>
                </a:lnTo>
                <a:lnTo>
                  <a:pt x="615383" y="169092"/>
                </a:lnTo>
                <a:cubicBezTo>
                  <a:pt x="615383" y="169945"/>
                  <a:pt x="615383" y="169945"/>
                  <a:pt x="615383" y="169945"/>
                </a:cubicBezTo>
                <a:cubicBezTo>
                  <a:pt x="611964" y="166530"/>
                  <a:pt x="611964" y="166530"/>
                  <a:pt x="612819" y="166530"/>
                </a:cubicBezTo>
                <a:lnTo>
                  <a:pt x="613637" y="165441"/>
                </a:lnTo>
                <a:close/>
                <a:moveTo>
                  <a:pt x="581195" y="163798"/>
                </a:moveTo>
                <a:lnTo>
                  <a:pt x="581195" y="163969"/>
                </a:lnTo>
                <a:lnTo>
                  <a:pt x="581195" y="169352"/>
                </a:lnTo>
                <a:lnTo>
                  <a:pt x="581819" y="167481"/>
                </a:lnTo>
                <a:cubicBezTo>
                  <a:pt x="582613" y="166687"/>
                  <a:pt x="584200" y="166687"/>
                  <a:pt x="587375" y="169862"/>
                </a:cubicBezTo>
                <a:lnTo>
                  <a:pt x="586581" y="169862"/>
                </a:lnTo>
                <a:lnTo>
                  <a:pt x="584995" y="169862"/>
                </a:lnTo>
                <a:lnTo>
                  <a:pt x="584201" y="169862"/>
                </a:lnTo>
                <a:lnTo>
                  <a:pt x="584200" y="169862"/>
                </a:lnTo>
                <a:lnTo>
                  <a:pt x="583407" y="169862"/>
                </a:lnTo>
                <a:lnTo>
                  <a:pt x="581820" y="169862"/>
                </a:lnTo>
                <a:lnTo>
                  <a:pt x="581195" y="169862"/>
                </a:lnTo>
                <a:lnTo>
                  <a:pt x="581195" y="169945"/>
                </a:lnTo>
                <a:lnTo>
                  <a:pt x="581171" y="169862"/>
                </a:lnTo>
                <a:lnTo>
                  <a:pt x="581028" y="169862"/>
                </a:lnTo>
                <a:lnTo>
                  <a:pt x="581195" y="169945"/>
                </a:lnTo>
                <a:lnTo>
                  <a:pt x="581067" y="169914"/>
                </a:lnTo>
                <a:lnTo>
                  <a:pt x="581093" y="169945"/>
                </a:lnTo>
                <a:lnTo>
                  <a:pt x="581195" y="169945"/>
                </a:lnTo>
                <a:lnTo>
                  <a:pt x="581131" y="169993"/>
                </a:lnTo>
                <a:lnTo>
                  <a:pt x="584201" y="173831"/>
                </a:lnTo>
                <a:lnTo>
                  <a:pt x="586990" y="177318"/>
                </a:lnTo>
                <a:lnTo>
                  <a:pt x="587932" y="176911"/>
                </a:lnTo>
                <a:lnTo>
                  <a:pt x="588033" y="176776"/>
                </a:lnTo>
                <a:lnTo>
                  <a:pt x="588033" y="176867"/>
                </a:lnTo>
                <a:lnTo>
                  <a:pt x="588170" y="176808"/>
                </a:lnTo>
                <a:lnTo>
                  <a:pt x="588170" y="177800"/>
                </a:lnTo>
                <a:lnTo>
                  <a:pt x="588033" y="177791"/>
                </a:lnTo>
                <a:lnTo>
                  <a:pt x="588033" y="177800"/>
                </a:lnTo>
                <a:lnTo>
                  <a:pt x="588170" y="177800"/>
                </a:lnTo>
                <a:lnTo>
                  <a:pt x="590948" y="177800"/>
                </a:lnTo>
                <a:lnTo>
                  <a:pt x="594322" y="177800"/>
                </a:lnTo>
                <a:lnTo>
                  <a:pt x="594520" y="177800"/>
                </a:lnTo>
                <a:cubicBezTo>
                  <a:pt x="594520" y="184150"/>
                  <a:pt x="601664" y="184150"/>
                  <a:pt x="601664" y="184150"/>
                </a:cubicBezTo>
                <a:lnTo>
                  <a:pt x="601663" y="184150"/>
                </a:lnTo>
                <a:lnTo>
                  <a:pt x="600771" y="184150"/>
                </a:lnTo>
                <a:lnTo>
                  <a:pt x="595314" y="184150"/>
                </a:lnTo>
                <a:lnTo>
                  <a:pt x="594520" y="184150"/>
                </a:lnTo>
                <a:lnTo>
                  <a:pt x="594403" y="183421"/>
                </a:lnTo>
                <a:lnTo>
                  <a:pt x="593627" y="178594"/>
                </a:lnTo>
                <a:lnTo>
                  <a:pt x="588033" y="177883"/>
                </a:lnTo>
                <a:lnTo>
                  <a:pt x="588033" y="183606"/>
                </a:lnTo>
                <a:cubicBezTo>
                  <a:pt x="588033" y="183606"/>
                  <a:pt x="586324" y="181899"/>
                  <a:pt x="585469" y="180191"/>
                </a:cubicBezTo>
                <a:lnTo>
                  <a:pt x="587264" y="177800"/>
                </a:lnTo>
                <a:lnTo>
                  <a:pt x="586582" y="177800"/>
                </a:lnTo>
                <a:lnTo>
                  <a:pt x="584995" y="177800"/>
                </a:lnTo>
                <a:lnTo>
                  <a:pt x="584201" y="177800"/>
                </a:lnTo>
                <a:lnTo>
                  <a:pt x="581820" y="177800"/>
                </a:lnTo>
                <a:lnTo>
                  <a:pt x="581195" y="177800"/>
                </a:lnTo>
                <a:lnTo>
                  <a:pt x="581195" y="183606"/>
                </a:lnTo>
                <a:cubicBezTo>
                  <a:pt x="581195" y="183606"/>
                  <a:pt x="574358" y="176776"/>
                  <a:pt x="574358" y="176776"/>
                </a:cubicBezTo>
                <a:cubicBezTo>
                  <a:pt x="574358" y="176776"/>
                  <a:pt x="576067" y="176776"/>
                  <a:pt x="577777" y="176776"/>
                </a:cubicBezTo>
                <a:lnTo>
                  <a:pt x="579486" y="176776"/>
                </a:lnTo>
                <a:lnTo>
                  <a:pt x="580340" y="176776"/>
                </a:lnTo>
                <a:lnTo>
                  <a:pt x="581026" y="176776"/>
                </a:lnTo>
                <a:lnTo>
                  <a:pt x="581026" y="173831"/>
                </a:lnTo>
                <a:lnTo>
                  <a:pt x="581026" y="170072"/>
                </a:lnTo>
                <a:lnTo>
                  <a:pt x="577776" y="172507"/>
                </a:lnTo>
                <a:cubicBezTo>
                  <a:pt x="576067" y="171653"/>
                  <a:pt x="574358" y="169945"/>
                  <a:pt x="574358" y="169945"/>
                </a:cubicBezTo>
                <a:cubicBezTo>
                  <a:pt x="574358" y="169945"/>
                  <a:pt x="574358" y="169945"/>
                  <a:pt x="575213" y="169945"/>
                </a:cubicBezTo>
                <a:lnTo>
                  <a:pt x="577777" y="169945"/>
                </a:lnTo>
                <a:lnTo>
                  <a:pt x="581026" y="169945"/>
                </a:lnTo>
                <a:lnTo>
                  <a:pt x="581026" y="169903"/>
                </a:lnTo>
                <a:lnTo>
                  <a:pt x="580861" y="169862"/>
                </a:lnTo>
                <a:lnTo>
                  <a:pt x="577777" y="169092"/>
                </a:lnTo>
                <a:lnTo>
                  <a:pt x="577093" y="167896"/>
                </a:lnTo>
                <a:lnTo>
                  <a:pt x="581025" y="169861"/>
                </a:lnTo>
                <a:lnTo>
                  <a:pt x="581104" y="169626"/>
                </a:lnTo>
                <a:lnTo>
                  <a:pt x="579486" y="163969"/>
                </a:lnTo>
                <a:close/>
                <a:moveTo>
                  <a:pt x="806451" y="163513"/>
                </a:moveTo>
                <a:cubicBezTo>
                  <a:pt x="806451" y="163513"/>
                  <a:pt x="812801" y="163513"/>
                  <a:pt x="812801" y="163513"/>
                </a:cubicBezTo>
                <a:cubicBezTo>
                  <a:pt x="812801" y="163513"/>
                  <a:pt x="812801" y="165100"/>
                  <a:pt x="812007" y="165894"/>
                </a:cubicBezTo>
                <a:lnTo>
                  <a:pt x="810055" y="165058"/>
                </a:lnTo>
                <a:lnTo>
                  <a:pt x="812801" y="169863"/>
                </a:lnTo>
                <a:cubicBezTo>
                  <a:pt x="812801" y="169863"/>
                  <a:pt x="806451" y="163513"/>
                  <a:pt x="806451" y="163513"/>
                </a:cubicBezTo>
                <a:close/>
                <a:moveTo>
                  <a:pt x="800101" y="163513"/>
                </a:moveTo>
                <a:lnTo>
                  <a:pt x="803699" y="168635"/>
                </a:lnTo>
                <a:lnTo>
                  <a:pt x="800944" y="167005"/>
                </a:lnTo>
                <a:cubicBezTo>
                  <a:pt x="800101" y="165259"/>
                  <a:pt x="800101" y="163513"/>
                  <a:pt x="800101" y="163513"/>
                </a:cubicBezTo>
                <a:close/>
                <a:moveTo>
                  <a:pt x="793751" y="163513"/>
                </a:moveTo>
                <a:lnTo>
                  <a:pt x="795121" y="165054"/>
                </a:lnTo>
                <a:lnTo>
                  <a:pt x="794544" y="164405"/>
                </a:lnTo>
                <a:close/>
                <a:moveTo>
                  <a:pt x="157163" y="163513"/>
                </a:moveTo>
                <a:cubicBezTo>
                  <a:pt x="157163" y="169863"/>
                  <a:pt x="150813" y="169863"/>
                  <a:pt x="150813" y="169863"/>
                </a:cubicBezTo>
                <a:cubicBezTo>
                  <a:pt x="157163" y="163513"/>
                  <a:pt x="150813" y="169863"/>
                  <a:pt x="157163" y="163513"/>
                </a:cubicBezTo>
                <a:close/>
                <a:moveTo>
                  <a:pt x="780413" y="163512"/>
                </a:moveTo>
                <a:lnTo>
                  <a:pt x="785469" y="165676"/>
                </a:lnTo>
                <a:lnTo>
                  <a:pt x="786323" y="165779"/>
                </a:lnTo>
                <a:lnTo>
                  <a:pt x="787536" y="165924"/>
                </a:lnTo>
                <a:lnTo>
                  <a:pt x="788139" y="165997"/>
                </a:lnTo>
                <a:lnTo>
                  <a:pt x="786573" y="163512"/>
                </a:lnTo>
                <a:lnTo>
                  <a:pt x="785714" y="163512"/>
                </a:lnTo>
                <a:lnTo>
                  <a:pt x="783928" y="163512"/>
                </a:lnTo>
                <a:close/>
                <a:moveTo>
                  <a:pt x="594519" y="163512"/>
                </a:moveTo>
                <a:cubicBezTo>
                  <a:pt x="594519" y="163512"/>
                  <a:pt x="601663" y="163512"/>
                  <a:pt x="594519" y="169862"/>
                </a:cubicBezTo>
                <a:cubicBezTo>
                  <a:pt x="594519" y="169862"/>
                  <a:pt x="594519" y="169862"/>
                  <a:pt x="594519" y="169068"/>
                </a:cubicBezTo>
                <a:lnTo>
                  <a:pt x="594519" y="166687"/>
                </a:lnTo>
                <a:lnTo>
                  <a:pt x="594519" y="165893"/>
                </a:lnTo>
                <a:lnTo>
                  <a:pt x="594519" y="164306"/>
                </a:lnTo>
                <a:close/>
                <a:moveTo>
                  <a:pt x="587375" y="163512"/>
                </a:moveTo>
                <a:cubicBezTo>
                  <a:pt x="581025" y="163512"/>
                  <a:pt x="587375" y="169862"/>
                  <a:pt x="587375" y="169862"/>
                </a:cubicBezTo>
                <a:cubicBezTo>
                  <a:pt x="581025" y="163512"/>
                  <a:pt x="581025" y="163512"/>
                  <a:pt x="587375" y="163512"/>
                </a:cubicBezTo>
                <a:close/>
                <a:moveTo>
                  <a:pt x="163513" y="163512"/>
                </a:moveTo>
                <a:lnTo>
                  <a:pt x="163513" y="163513"/>
                </a:lnTo>
                <a:lnTo>
                  <a:pt x="163513" y="164355"/>
                </a:lnTo>
                <a:lnTo>
                  <a:pt x="163513" y="167729"/>
                </a:lnTo>
                <a:cubicBezTo>
                  <a:pt x="163513" y="168572"/>
                  <a:pt x="163513" y="170259"/>
                  <a:pt x="163513" y="170259"/>
                </a:cubicBezTo>
                <a:lnTo>
                  <a:pt x="158492" y="175183"/>
                </a:lnTo>
                <a:lnTo>
                  <a:pt x="157163" y="176487"/>
                </a:lnTo>
                <a:lnTo>
                  <a:pt x="157163" y="176487"/>
                </a:lnTo>
                <a:lnTo>
                  <a:pt x="157494" y="176163"/>
                </a:lnTo>
                <a:lnTo>
                  <a:pt x="158492" y="175183"/>
                </a:lnTo>
                <a:lnTo>
                  <a:pt x="160074" y="173632"/>
                </a:lnTo>
                <a:cubicBezTo>
                  <a:pt x="161793" y="171946"/>
                  <a:pt x="163513" y="170259"/>
                  <a:pt x="163513" y="170259"/>
                </a:cubicBezTo>
                <a:lnTo>
                  <a:pt x="162788" y="173103"/>
                </a:lnTo>
                <a:lnTo>
                  <a:pt x="164307" y="170392"/>
                </a:lnTo>
                <a:cubicBezTo>
                  <a:pt x="164307" y="170392"/>
                  <a:pt x="171054" y="170392"/>
                  <a:pt x="171054" y="170392"/>
                </a:cubicBezTo>
                <a:lnTo>
                  <a:pt x="167482" y="172820"/>
                </a:lnTo>
                <a:lnTo>
                  <a:pt x="160934" y="177272"/>
                </a:lnTo>
                <a:lnTo>
                  <a:pt x="157560" y="179565"/>
                </a:lnTo>
                <a:lnTo>
                  <a:pt x="157205" y="179806"/>
                </a:lnTo>
                <a:lnTo>
                  <a:pt x="157560" y="177272"/>
                </a:lnTo>
                <a:cubicBezTo>
                  <a:pt x="157560" y="177272"/>
                  <a:pt x="159247" y="177272"/>
                  <a:pt x="160934" y="176412"/>
                </a:cubicBezTo>
                <a:lnTo>
                  <a:pt x="162417" y="173765"/>
                </a:lnTo>
                <a:lnTo>
                  <a:pt x="157163" y="176709"/>
                </a:lnTo>
                <a:lnTo>
                  <a:pt x="157163" y="177800"/>
                </a:lnTo>
                <a:lnTo>
                  <a:pt x="156224" y="177408"/>
                </a:lnTo>
                <a:lnTo>
                  <a:pt x="155604" y="177150"/>
                </a:lnTo>
                <a:lnTo>
                  <a:pt x="150614" y="177849"/>
                </a:lnTo>
                <a:lnTo>
                  <a:pt x="149762" y="183701"/>
                </a:lnTo>
                <a:lnTo>
                  <a:pt x="149814" y="183694"/>
                </a:lnTo>
                <a:lnTo>
                  <a:pt x="150427" y="183606"/>
                </a:lnTo>
                <a:lnTo>
                  <a:pt x="144950" y="189077"/>
                </a:lnTo>
                <a:lnTo>
                  <a:pt x="149821" y="185737"/>
                </a:lnTo>
                <a:lnTo>
                  <a:pt x="149854" y="185896"/>
                </a:lnTo>
                <a:lnTo>
                  <a:pt x="150427" y="183606"/>
                </a:lnTo>
                <a:lnTo>
                  <a:pt x="151614" y="183606"/>
                </a:lnTo>
                <a:lnTo>
                  <a:pt x="157205" y="179806"/>
                </a:lnTo>
                <a:lnTo>
                  <a:pt x="156717" y="183291"/>
                </a:lnTo>
                <a:lnTo>
                  <a:pt x="154552" y="183606"/>
                </a:lnTo>
                <a:lnTo>
                  <a:pt x="156410" y="183606"/>
                </a:lnTo>
                <a:cubicBezTo>
                  <a:pt x="157265" y="183606"/>
                  <a:pt x="157265" y="183606"/>
                  <a:pt x="157265" y="183606"/>
                </a:cubicBezTo>
                <a:lnTo>
                  <a:pt x="155650" y="184528"/>
                </a:lnTo>
                <a:lnTo>
                  <a:pt x="157163" y="184150"/>
                </a:lnTo>
                <a:lnTo>
                  <a:pt x="154112" y="187201"/>
                </a:lnTo>
                <a:lnTo>
                  <a:pt x="156369" y="184944"/>
                </a:lnTo>
                <a:cubicBezTo>
                  <a:pt x="155576" y="185737"/>
                  <a:pt x="153988" y="187325"/>
                  <a:pt x="150813" y="190500"/>
                </a:cubicBezTo>
                <a:lnTo>
                  <a:pt x="153536" y="185735"/>
                </a:lnTo>
                <a:lnTo>
                  <a:pt x="151282" y="187022"/>
                </a:lnTo>
                <a:lnTo>
                  <a:pt x="150813" y="188894"/>
                </a:lnTo>
                <a:lnTo>
                  <a:pt x="150813" y="190500"/>
                </a:lnTo>
                <a:lnTo>
                  <a:pt x="150630" y="189624"/>
                </a:lnTo>
                <a:lnTo>
                  <a:pt x="150427" y="190437"/>
                </a:lnTo>
                <a:cubicBezTo>
                  <a:pt x="150427" y="190437"/>
                  <a:pt x="143589" y="197267"/>
                  <a:pt x="143589" y="197267"/>
                </a:cubicBezTo>
                <a:cubicBezTo>
                  <a:pt x="143589" y="197267"/>
                  <a:pt x="143589" y="195560"/>
                  <a:pt x="143589" y="194706"/>
                </a:cubicBezTo>
                <a:lnTo>
                  <a:pt x="143589" y="191291"/>
                </a:lnTo>
                <a:lnTo>
                  <a:pt x="143589" y="191180"/>
                </a:lnTo>
                <a:lnTo>
                  <a:pt x="143510" y="191069"/>
                </a:lnTo>
                <a:lnTo>
                  <a:pt x="142734" y="197267"/>
                </a:lnTo>
                <a:cubicBezTo>
                  <a:pt x="141880" y="198975"/>
                  <a:pt x="140171" y="200682"/>
                  <a:pt x="136752" y="204098"/>
                </a:cubicBezTo>
                <a:cubicBezTo>
                  <a:pt x="136752" y="204098"/>
                  <a:pt x="143589" y="197267"/>
                  <a:pt x="136752" y="197267"/>
                </a:cubicBezTo>
                <a:cubicBezTo>
                  <a:pt x="140171" y="193852"/>
                  <a:pt x="141880" y="193852"/>
                  <a:pt x="142734" y="193852"/>
                </a:cubicBezTo>
                <a:lnTo>
                  <a:pt x="143452" y="190986"/>
                </a:lnTo>
                <a:lnTo>
                  <a:pt x="143281" y="190745"/>
                </a:lnTo>
                <a:lnTo>
                  <a:pt x="142734" y="191291"/>
                </a:lnTo>
                <a:cubicBezTo>
                  <a:pt x="141880" y="192144"/>
                  <a:pt x="140171" y="193852"/>
                  <a:pt x="136752" y="197267"/>
                </a:cubicBezTo>
                <a:cubicBezTo>
                  <a:pt x="136752" y="193852"/>
                  <a:pt x="136752" y="193852"/>
                  <a:pt x="137607" y="193852"/>
                </a:cubicBezTo>
                <a:lnTo>
                  <a:pt x="143214" y="190651"/>
                </a:lnTo>
                <a:lnTo>
                  <a:pt x="143050" y="190420"/>
                </a:lnTo>
                <a:lnTo>
                  <a:pt x="142875" y="190500"/>
                </a:lnTo>
                <a:lnTo>
                  <a:pt x="143031" y="190393"/>
                </a:lnTo>
                <a:lnTo>
                  <a:pt x="142972" y="190309"/>
                </a:lnTo>
                <a:lnTo>
                  <a:pt x="142875" y="190500"/>
                </a:lnTo>
                <a:lnTo>
                  <a:pt x="142875" y="190172"/>
                </a:lnTo>
                <a:lnTo>
                  <a:pt x="141645" y="188436"/>
                </a:lnTo>
                <a:lnTo>
                  <a:pt x="142826" y="187721"/>
                </a:lnTo>
                <a:lnTo>
                  <a:pt x="142875" y="187512"/>
                </a:lnTo>
                <a:lnTo>
                  <a:pt x="142875" y="185270"/>
                </a:lnTo>
                <a:lnTo>
                  <a:pt x="141139" y="187721"/>
                </a:lnTo>
                <a:lnTo>
                  <a:pt x="141645" y="188436"/>
                </a:lnTo>
                <a:lnTo>
                  <a:pt x="139546" y="189705"/>
                </a:lnTo>
                <a:lnTo>
                  <a:pt x="139663" y="189396"/>
                </a:lnTo>
                <a:lnTo>
                  <a:pt x="138068" y="190500"/>
                </a:lnTo>
                <a:lnTo>
                  <a:pt x="136922" y="191293"/>
                </a:lnTo>
                <a:lnTo>
                  <a:pt x="137671" y="190500"/>
                </a:lnTo>
                <a:lnTo>
                  <a:pt x="142875" y="184990"/>
                </a:lnTo>
                <a:lnTo>
                  <a:pt x="142875" y="184596"/>
                </a:lnTo>
                <a:cubicBezTo>
                  <a:pt x="142875" y="183753"/>
                  <a:pt x="142875" y="183753"/>
                  <a:pt x="142875" y="183753"/>
                </a:cubicBezTo>
                <a:lnTo>
                  <a:pt x="143471" y="183753"/>
                </a:lnTo>
                <a:lnTo>
                  <a:pt x="141884" y="180579"/>
                </a:lnTo>
                <a:lnTo>
                  <a:pt x="143670" y="179865"/>
                </a:lnTo>
                <a:lnTo>
                  <a:pt x="143670" y="180579"/>
                </a:lnTo>
                <a:lnTo>
                  <a:pt x="143670" y="183258"/>
                </a:lnTo>
                <a:lnTo>
                  <a:pt x="143670" y="183753"/>
                </a:lnTo>
                <a:lnTo>
                  <a:pt x="143735" y="183753"/>
                </a:lnTo>
                <a:lnTo>
                  <a:pt x="144043" y="183753"/>
                </a:lnTo>
                <a:lnTo>
                  <a:pt x="144840" y="183753"/>
                </a:lnTo>
                <a:lnTo>
                  <a:pt x="148689" y="179096"/>
                </a:lnTo>
                <a:lnTo>
                  <a:pt x="148978" y="178528"/>
                </a:lnTo>
                <a:lnTo>
                  <a:pt x="148703" y="178820"/>
                </a:lnTo>
                <a:lnTo>
                  <a:pt x="148978" y="178528"/>
                </a:lnTo>
                <a:lnTo>
                  <a:pt x="149482" y="177540"/>
                </a:lnTo>
                <a:lnTo>
                  <a:pt x="143670" y="179865"/>
                </a:lnTo>
                <a:lnTo>
                  <a:pt x="143670" y="179686"/>
                </a:lnTo>
                <a:lnTo>
                  <a:pt x="143670" y="178793"/>
                </a:lnTo>
                <a:lnTo>
                  <a:pt x="143670" y="177900"/>
                </a:lnTo>
                <a:cubicBezTo>
                  <a:pt x="143670" y="177007"/>
                  <a:pt x="143670" y="177007"/>
                  <a:pt x="143670" y="177007"/>
                </a:cubicBezTo>
                <a:cubicBezTo>
                  <a:pt x="143670" y="177007"/>
                  <a:pt x="143670" y="177007"/>
                  <a:pt x="144563" y="177007"/>
                </a:cubicBezTo>
                <a:lnTo>
                  <a:pt x="149754" y="177007"/>
                </a:lnTo>
                <a:lnTo>
                  <a:pt x="149754" y="177006"/>
                </a:lnTo>
                <a:lnTo>
                  <a:pt x="150416" y="177006"/>
                </a:lnTo>
                <a:lnTo>
                  <a:pt x="150614" y="177006"/>
                </a:lnTo>
                <a:lnTo>
                  <a:pt x="155258" y="177006"/>
                </a:lnTo>
                <a:lnTo>
                  <a:pt x="154782" y="176808"/>
                </a:lnTo>
                <a:lnTo>
                  <a:pt x="156634" y="171405"/>
                </a:lnTo>
                <a:lnTo>
                  <a:pt x="156634" y="170422"/>
                </a:lnTo>
                <a:lnTo>
                  <a:pt x="156634" y="170259"/>
                </a:lnTo>
                <a:lnTo>
                  <a:pt x="157163" y="169740"/>
                </a:lnTo>
                <a:lnTo>
                  <a:pt x="157163" y="169069"/>
                </a:lnTo>
                <a:cubicBezTo>
                  <a:pt x="157163" y="168275"/>
                  <a:pt x="157163" y="166688"/>
                  <a:pt x="157163" y="163513"/>
                </a:cubicBezTo>
                <a:cubicBezTo>
                  <a:pt x="157163" y="166688"/>
                  <a:pt x="157163" y="166688"/>
                  <a:pt x="157957" y="165894"/>
                </a:cubicBezTo>
                <a:lnTo>
                  <a:pt x="159909" y="165058"/>
                </a:lnTo>
                <a:lnTo>
                  <a:pt x="157323" y="169583"/>
                </a:lnTo>
                <a:lnTo>
                  <a:pt x="160074" y="166885"/>
                </a:lnTo>
                <a:lnTo>
                  <a:pt x="163511" y="163514"/>
                </a:lnTo>
                <a:lnTo>
                  <a:pt x="159909" y="165058"/>
                </a:lnTo>
                <a:lnTo>
                  <a:pt x="160338" y="164307"/>
                </a:lnTo>
                <a:lnTo>
                  <a:pt x="163512" y="163513"/>
                </a:lnTo>
                <a:close/>
                <a:moveTo>
                  <a:pt x="779744" y="163262"/>
                </a:moveTo>
                <a:lnTo>
                  <a:pt x="779700" y="163302"/>
                </a:lnTo>
                <a:lnTo>
                  <a:pt x="779734" y="163332"/>
                </a:lnTo>
                <a:lnTo>
                  <a:pt x="779794" y="163291"/>
                </a:lnTo>
                <a:close/>
                <a:moveTo>
                  <a:pt x="765810" y="163115"/>
                </a:moveTo>
                <a:lnTo>
                  <a:pt x="768591" y="163512"/>
                </a:lnTo>
                <a:lnTo>
                  <a:pt x="771360" y="163907"/>
                </a:lnTo>
                <a:lnTo>
                  <a:pt x="771888" y="164633"/>
                </a:lnTo>
                <a:lnTo>
                  <a:pt x="772648" y="169945"/>
                </a:lnTo>
                <a:cubicBezTo>
                  <a:pt x="769229" y="169945"/>
                  <a:pt x="767520" y="168238"/>
                  <a:pt x="766665" y="167384"/>
                </a:cubicBezTo>
                <a:lnTo>
                  <a:pt x="766620" y="167519"/>
                </a:lnTo>
                <a:lnTo>
                  <a:pt x="765810" y="166530"/>
                </a:lnTo>
                <a:lnTo>
                  <a:pt x="765810" y="166530"/>
                </a:lnTo>
                <a:lnTo>
                  <a:pt x="763887" y="164182"/>
                </a:lnTo>
                <a:cubicBezTo>
                  <a:pt x="763673" y="163542"/>
                  <a:pt x="764101" y="163115"/>
                  <a:pt x="765810" y="163115"/>
                </a:cubicBezTo>
                <a:close/>
                <a:moveTo>
                  <a:pt x="758973" y="163115"/>
                </a:moveTo>
                <a:cubicBezTo>
                  <a:pt x="758973" y="163115"/>
                  <a:pt x="760682" y="163115"/>
                  <a:pt x="762391" y="163969"/>
                </a:cubicBezTo>
                <a:lnTo>
                  <a:pt x="765762" y="169862"/>
                </a:lnTo>
                <a:lnTo>
                  <a:pt x="765810" y="169945"/>
                </a:lnTo>
                <a:lnTo>
                  <a:pt x="765664" y="169862"/>
                </a:lnTo>
                <a:lnTo>
                  <a:pt x="759828" y="166530"/>
                </a:lnTo>
                <a:cubicBezTo>
                  <a:pt x="758973" y="164823"/>
                  <a:pt x="758973" y="163115"/>
                  <a:pt x="758973" y="163115"/>
                </a:cubicBezTo>
                <a:cubicBezTo>
                  <a:pt x="762392" y="166530"/>
                  <a:pt x="764101" y="168238"/>
                  <a:pt x="764955" y="169092"/>
                </a:cubicBezTo>
                <a:lnTo>
                  <a:pt x="765726" y="169862"/>
                </a:lnTo>
                <a:lnTo>
                  <a:pt x="759828" y="163969"/>
                </a:lnTo>
                <a:cubicBezTo>
                  <a:pt x="758973" y="163115"/>
                  <a:pt x="758973" y="163115"/>
                  <a:pt x="758973" y="163115"/>
                </a:cubicBezTo>
                <a:close/>
                <a:moveTo>
                  <a:pt x="567520" y="163115"/>
                </a:moveTo>
                <a:cubicBezTo>
                  <a:pt x="567520" y="163115"/>
                  <a:pt x="567520" y="163115"/>
                  <a:pt x="568375" y="163969"/>
                </a:cubicBezTo>
                <a:lnTo>
                  <a:pt x="574274" y="169862"/>
                </a:lnTo>
                <a:lnTo>
                  <a:pt x="574358" y="169945"/>
                </a:lnTo>
                <a:lnTo>
                  <a:pt x="574024" y="169862"/>
                </a:lnTo>
                <a:lnTo>
                  <a:pt x="570939" y="169092"/>
                </a:lnTo>
                <a:cubicBezTo>
                  <a:pt x="569230" y="168238"/>
                  <a:pt x="567520" y="166530"/>
                  <a:pt x="567520" y="163115"/>
                </a:cubicBezTo>
                <a:close/>
                <a:moveTo>
                  <a:pt x="560683" y="163115"/>
                </a:moveTo>
                <a:cubicBezTo>
                  <a:pt x="560683" y="163115"/>
                  <a:pt x="560683" y="163115"/>
                  <a:pt x="560683" y="169945"/>
                </a:cubicBezTo>
                <a:lnTo>
                  <a:pt x="557948" y="167213"/>
                </a:lnTo>
                <a:close/>
                <a:moveTo>
                  <a:pt x="553845" y="163115"/>
                </a:moveTo>
                <a:lnTo>
                  <a:pt x="555365" y="165392"/>
                </a:lnTo>
                <a:lnTo>
                  <a:pt x="554700" y="165676"/>
                </a:lnTo>
                <a:cubicBezTo>
                  <a:pt x="553845" y="164823"/>
                  <a:pt x="553845" y="163115"/>
                  <a:pt x="553845" y="163115"/>
                </a:cubicBezTo>
                <a:close/>
                <a:moveTo>
                  <a:pt x="547007" y="163115"/>
                </a:moveTo>
                <a:cubicBezTo>
                  <a:pt x="547007" y="166530"/>
                  <a:pt x="548716" y="168238"/>
                  <a:pt x="550426" y="169092"/>
                </a:cubicBezTo>
                <a:lnTo>
                  <a:pt x="553511" y="169862"/>
                </a:lnTo>
                <a:lnTo>
                  <a:pt x="553797" y="169862"/>
                </a:lnTo>
                <a:lnTo>
                  <a:pt x="550426" y="163969"/>
                </a:lnTo>
                <a:cubicBezTo>
                  <a:pt x="548716" y="163115"/>
                  <a:pt x="547007" y="163115"/>
                  <a:pt x="547007" y="163115"/>
                </a:cubicBezTo>
                <a:close/>
                <a:moveTo>
                  <a:pt x="158675" y="161727"/>
                </a:moveTo>
                <a:lnTo>
                  <a:pt x="157692" y="163513"/>
                </a:lnTo>
                <a:lnTo>
                  <a:pt x="157163" y="163513"/>
                </a:lnTo>
                <a:lnTo>
                  <a:pt x="156832" y="163513"/>
                </a:lnTo>
                <a:cubicBezTo>
                  <a:pt x="155972" y="163513"/>
                  <a:pt x="154253" y="163513"/>
                  <a:pt x="150813" y="163513"/>
                </a:cubicBezTo>
                <a:cubicBezTo>
                  <a:pt x="154253" y="163513"/>
                  <a:pt x="155972" y="163513"/>
                  <a:pt x="157692" y="162620"/>
                </a:cubicBezTo>
                <a:close/>
                <a:moveTo>
                  <a:pt x="488951" y="161131"/>
                </a:moveTo>
                <a:cubicBezTo>
                  <a:pt x="490539" y="161924"/>
                  <a:pt x="492126" y="163512"/>
                  <a:pt x="492126" y="163512"/>
                </a:cubicBezTo>
                <a:cubicBezTo>
                  <a:pt x="488951" y="163512"/>
                  <a:pt x="488951" y="163512"/>
                  <a:pt x="489745" y="163512"/>
                </a:cubicBezTo>
                <a:lnTo>
                  <a:pt x="488951" y="163512"/>
                </a:lnTo>
                <a:cubicBezTo>
                  <a:pt x="487364" y="163512"/>
                  <a:pt x="485776" y="163512"/>
                  <a:pt x="485776" y="163512"/>
                </a:cubicBezTo>
                <a:cubicBezTo>
                  <a:pt x="485776" y="160337"/>
                  <a:pt x="487364" y="160337"/>
                  <a:pt x="488951" y="161131"/>
                </a:cubicBezTo>
                <a:close/>
                <a:moveTo>
                  <a:pt x="770597" y="159017"/>
                </a:moveTo>
                <a:lnTo>
                  <a:pt x="771793" y="159700"/>
                </a:lnTo>
                <a:cubicBezTo>
                  <a:pt x="772648" y="161407"/>
                  <a:pt x="772648" y="163115"/>
                  <a:pt x="772648" y="163115"/>
                </a:cubicBezTo>
                <a:cubicBezTo>
                  <a:pt x="772648" y="163115"/>
                  <a:pt x="770939" y="161407"/>
                  <a:pt x="770084" y="159700"/>
                </a:cubicBezTo>
                <a:close/>
                <a:moveTo>
                  <a:pt x="499468" y="158749"/>
                </a:moveTo>
                <a:lnTo>
                  <a:pt x="506414" y="163512"/>
                </a:lnTo>
                <a:lnTo>
                  <a:pt x="502445" y="161131"/>
                </a:lnTo>
                <a:cubicBezTo>
                  <a:pt x="500461" y="160337"/>
                  <a:pt x="498476" y="160337"/>
                  <a:pt x="498476" y="163512"/>
                </a:cubicBezTo>
                <a:cubicBezTo>
                  <a:pt x="498476" y="160337"/>
                  <a:pt x="498476" y="158749"/>
                  <a:pt x="499468" y="158749"/>
                </a:cubicBezTo>
                <a:close/>
                <a:moveTo>
                  <a:pt x="170657" y="157262"/>
                </a:moveTo>
                <a:lnTo>
                  <a:pt x="170657" y="160834"/>
                </a:lnTo>
                <a:lnTo>
                  <a:pt x="170657" y="163513"/>
                </a:lnTo>
                <a:lnTo>
                  <a:pt x="169764" y="163513"/>
                </a:lnTo>
                <a:lnTo>
                  <a:pt x="167978" y="163513"/>
                </a:lnTo>
                <a:lnTo>
                  <a:pt x="163513" y="163513"/>
                </a:lnTo>
                <a:cubicBezTo>
                  <a:pt x="167085" y="159941"/>
                  <a:pt x="168871" y="158155"/>
                  <a:pt x="170657" y="157262"/>
                </a:cubicBezTo>
                <a:close/>
                <a:moveTo>
                  <a:pt x="800101" y="157163"/>
                </a:moveTo>
                <a:cubicBezTo>
                  <a:pt x="806451" y="157163"/>
                  <a:pt x="800101" y="157163"/>
                  <a:pt x="806451" y="163513"/>
                </a:cubicBezTo>
                <a:cubicBezTo>
                  <a:pt x="806451" y="163513"/>
                  <a:pt x="800101" y="157163"/>
                  <a:pt x="800101" y="157163"/>
                </a:cubicBezTo>
                <a:close/>
                <a:moveTo>
                  <a:pt x="792957" y="157163"/>
                </a:moveTo>
                <a:cubicBezTo>
                  <a:pt x="792957" y="157163"/>
                  <a:pt x="792957" y="157163"/>
                  <a:pt x="800101" y="163513"/>
                </a:cubicBezTo>
                <a:cubicBezTo>
                  <a:pt x="792957" y="163513"/>
                  <a:pt x="792957" y="163513"/>
                  <a:pt x="792957" y="157163"/>
                </a:cubicBezTo>
                <a:close/>
                <a:moveTo>
                  <a:pt x="478632" y="157162"/>
                </a:moveTo>
                <a:cubicBezTo>
                  <a:pt x="478632" y="157162"/>
                  <a:pt x="478632" y="157162"/>
                  <a:pt x="479525" y="157162"/>
                </a:cubicBezTo>
                <a:lnTo>
                  <a:pt x="483097" y="157162"/>
                </a:lnTo>
                <a:cubicBezTo>
                  <a:pt x="482204" y="157162"/>
                  <a:pt x="482204" y="157162"/>
                  <a:pt x="485776" y="157162"/>
                </a:cubicBezTo>
                <a:cubicBezTo>
                  <a:pt x="478632" y="157162"/>
                  <a:pt x="478632" y="157162"/>
                  <a:pt x="485776" y="163512"/>
                </a:cubicBezTo>
                <a:lnTo>
                  <a:pt x="485775" y="163512"/>
                </a:lnTo>
                <a:lnTo>
                  <a:pt x="479525" y="163512"/>
                </a:lnTo>
                <a:cubicBezTo>
                  <a:pt x="478632" y="163512"/>
                  <a:pt x="478632" y="163512"/>
                  <a:pt x="478632" y="163512"/>
                </a:cubicBezTo>
                <a:lnTo>
                  <a:pt x="478101" y="163512"/>
                </a:lnTo>
                <a:lnTo>
                  <a:pt x="475213" y="165676"/>
                </a:lnTo>
                <a:lnTo>
                  <a:pt x="472324" y="163512"/>
                </a:lnTo>
                <a:lnTo>
                  <a:pt x="471737" y="163512"/>
                </a:lnTo>
                <a:lnTo>
                  <a:pt x="470939" y="169092"/>
                </a:lnTo>
                <a:lnTo>
                  <a:pt x="469743" y="169262"/>
                </a:lnTo>
                <a:lnTo>
                  <a:pt x="469230" y="169092"/>
                </a:lnTo>
                <a:lnTo>
                  <a:pt x="471624" y="163512"/>
                </a:lnTo>
                <a:lnTo>
                  <a:pt x="471488" y="163512"/>
                </a:lnTo>
                <a:lnTo>
                  <a:pt x="471662" y="163424"/>
                </a:lnTo>
                <a:lnTo>
                  <a:pt x="471794" y="163115"/>
                </a:lnTo>
                <a:lnTo>
                  <a:pt x="471757" y="163375"/>
                </a:lnTo>
                <a:lnTo>
                  <a:pt x="471986" y="163259"/>
                </a:lnTo>
                <a:lnTo>
                  <a:pt x="471794" y="163115"/>
                </a:lnTo>
                <a:lnTo>
                  <a:pt x="472269" y="163115"/>
                </a:lnTo>
                <a:lnTo>
                  <a:pt x="477739" y="160337"/>
                </a:lnTo>
                <a:cubicBezTo>
                  <a:pt x="478632" y="158749"/>
                  <a:pt x="478632" y="157162"/>
                  <a:pt x="478632" y="157162"/>
                </a:cubicBezTo>
                <a:close/>
                <a:moveTo>
                  <a:pt x="471488" y="157162"/>
                </a:moveTo>
                <a:cubicBezTo>
                  <a:pt x="471488" y="157162"/>
                  <a:pt x="478632" y="157162"/>
                  <a:pt x="478632" y="157162"/>
                </a:cubicBezTo>
                <a:cubicBezTo>
                  <a:pt x="478632" y="157162"/>
                  <a:pt x="471488" y="163512"/>
                  <a:pt x="471488" y="157162"/>
                </a:cubicBezTo>
                <a:close/>
                <a:moveTo>
                  <a:pt x="808642" y="157136"/>
                </a:moveTo>
                <a:lnTo>
                  <a:pt x="811958" y="157609"/>
                </a:lnTo>
                <a:cubicBezTo>
                  <a:pt x="812801" y="158453"/>
                  <a:pt x="812801" y="160139"/>
                  <a:pt x="812801" y="163513"/>
                </a:cubicBezTo>
                <a:cubicBezTo>
                  <a:pt x="812801" y="163513"/>
                  <a:pt x="811114" y="161826"/>
                  <a:pt x="809428" y="159296"/>
                </a:cubicBezTo>
                <a:close/>
                <a:moveTo>
                  <a:pt x="772471" y="156520"/>
                </a:moveTo>
                <a:lnTo>
                  <a:pt x="772326" y="156713"/>
                </a:lnTo>
                <a:lnTo>
                  <a:pt x="772648" y="156897"/>
                </a:lnTo>
                <a:lnTo>
                  <a:pt x="772648" y="156697"/>
                </a:lnTo>
                <a:close/>
                <a:moveTo>
                  <a:pt x="164572" y="156369"/>
                </a:moveTo>
                <a:lnTo>
                  <a:pt x="158675" y="161727"/>
                </a:lnTo>
                <a:lnTo>
                  <a:pt x="161132" y="157262"/>
                </a:lnTo>
                <a:cubicBezTo>
                  <a:pt x="162852" y="156369"/>
                  <a:pt x="164572" y="156369"/>
                  <a:pt x="164572" y="156369"/>
                </a:cubicBezTo>
                <a:close/>
                <a:moveTo>
                  <a:pt x="765810" y="156285"/>
                </a:moveTo>
                <a:lnTo>
                  <a:pt x="766689" y="157163"/>
                </a:lnTo>
                <a:lnTo>
                  <a:pt x="769229" y="159700"/>
                </a:lnTo>
                <a:lnTo>
                  <a:pt x="770597" y="161066"/>
                </a:lnTo>
                <a:lnTo>
                  <a:pt x="772648" y="163115"/>
                </a:lnTo>
                <a:lnTo>
                  <a:pt x="772648" y="163512"/>
                </a:lnTo>
                <a:lnTo>
                  <a:pt x="772648" y="165676"/>
                </a:lnTo>
                <a:lnTo>
                  <a:pt x="771888" y="164633"/>
                </a:lnTo>
                <a:lnTo>
                  <a:pt x="771793" y="163969"/>
                </a:lnTo>
                <a:lnTo>
                  <a:pt x="771360" y="163907"/>
                </a:lnTo>
                <a:lnTo>
                  <a:pt x="771072" y="163512"/>
                </a:lnTo>
                <a:lnTo>
                  <a:pt x="766449" y="157163"/>
                </a:lnTo>
                <a:close/>
                <a:moveTo>
                  <a:pt x="540170" y="156285"/>
                </a:moveTo>
                <a:cubicBezTo>
                  <a:pt x="540170" y="163115"/>
                  <a:pt x="533332" y="163115"/>
                  <a:pt x="540170" y="163115"/>
                </a:cubicBezTo>
                <a:cubicBezTo>
                  <a:pt x="536751" y="163115"/>
                  <a:pt x="535041" y="163115"/>
                  <a:pt x="534187" y="162261"/>
                </a:cubicBezTo>
                <a:lnTo>
                  <a:pt x="534113" y="161749"/>
                </a:lnTo>
                <a:lnTo>
                  <a:pt x="536738" y="157162"/>
                </a:lnTo>
                <a:lnTo>
                  <a:pt x="536751" y="157138"/>
                </a:lnTo>
                <a:cubicBezTo>
                  <a:pt x="538461" y="156285"/>
                  <a:pt x="540170" y="156285"/>
                  <a:pt x="540170" y="156285"/>
                </a:cubicBezTo>
                <a:close/>
                <a:moveTo>
                  <a:pt x="533332" y="156285"/>
                </a:moveTo>
                <a:lnTo>
                  <a:pt x="533457" y="157162"/>
                </a:lnTo>
                <a:lnTo>
                  <a:pt x="534113" y="161749"/>
                </a:lnTo>
                <a:lnTo>
                  <a:pt x="533400" y="162996"/>
                </a:lnTo>
                <a:lnTo>
                  <a:pt x="533332" y="163115"/>
                </a:lnTo>
                <a:cubicBezTo>
                  <a:pt x="533332" y="163115"/>
                  <a:pt x="533332" y="163115"/>
                  <a:pt x="533332" y="156285"/>
                </a:cubicBezTo>
                <a:close/>
                <a:moveTo>
                  <a:pt x="519657" y="156285"/>
                </a:moveTo>
                <a:lnTo>
                  <a:pt x="519657" y="157308"/>
                </a:lnTo>
                <a:lnTo>
                  <a:pt x="522090" y="157957"/>
                </a:lnTo>
                <a:lnTo>
                  <a:pt x="521494" y="159068"/>
                </a:lnTo>
                <a:lnTo>
                  <a:pt x="519657" y="157598"/>
                </a:lnTo>
                <a:lnTo>
                  <a:pt x="519657" y="159700"/>
                </a:lnTo>
                <a:lnTo>
                  <a:pt x="519657" y="162497"/>
                </a:lnTo>
                <a:lnTo>
                  <a:pt x="521494" y="159068"/>
                </a:lnTo>
                <a:lnTo>
                  <a:pt x="523082" y="160338"/>
                </a:lnTo>
                <a:lnTo>
                  <a:pt x="526495" y="163068"/>
                </a:lnTo>
                <a:lnTo>
                  <a:pt x="526554" y="163115"/>
                </a:lnTo>
                <a:lnTo>
                  <a:pt x="529914" y="163115"/>
                </a:lnTo>
                <a:cubicBezTo>
                  <a:pt x="531623" y="163115"/>
                  <a:pt x="533332" y="163115"/>
                  <a:pt x="533332" y="163115"/>
                </a:cubicBezTo>
                <a:lnTo>
                  <a:pt x="533400" y="163115"/>
                </a:lnTo>
                <a:lnTo>
                  <a:pt x="534187" y="163115"/>
                </a:lnTo>
                <a:lnTo>
                  <a:pt x="539315" y="163115"/>
                </a:lnTo>
                <a:lnTo>
                  <a:pt x="540170" y="163115"/>
                </a:lnTo>
                <a:cubicBezTo>
                  <a:pt x="540170" y="156285"/>
                  <a:pt x="540170" y="156285"/>
                  <a:pt x="540170" y="156285"/>
                </a:cubicBezTo>
                <a:lnTo>
                  <a:pt x="539315" y="156285"/>
                </a:lnTo>
                <a:lnTo>
                  <a:pt x="536751" y="156285"/>
                </a:lnTo>
                <a:cubicBezTo>
                  <a:pt x="535041" y="156285"/>
                  <a:pt x="533332" y="156285"/>
                  <a:pt x="533332" y="156285"/>
                </a:cubicBezTo>
                <a:cubicBezTo>
                  <a:pt x="526495" y="156285"/>
                  <a:pt x="526495" y="156285"/>
                  <a:pt x="526495" y="156285"/>
                </a:cubicBezTo>
                <a:lnTo>
                  <a:pt x="525640" y="156285"/>
                </a:lnTo>
                <a:lnTo>
                  <a:pt x="522221" y="156285"/>
                </a:lnTo>
                <a:cubicBezTo>
                  <a:pt x="523076" y="156285"/>
                  <a:pt x="523076" y="156285"/>
                  <a:pt x="519657" y="156285"/>
                </a:cubicBezTo>
                <a:close/>
                <a:moveTo>
                  <a:pt x="512819" y="156285"/>
                </a:moveTo>
                <a:cubicBezTo>
                  <a:pt x="509401" y="156285"/>
                  <a:pt x="507691" y="156285"/>
                  <a:pt x="507691" y="157138"/>
                </a:cubicBezTo>
                <a:lnTo>
                  <a:pt x="510744" y="160696"/>
                </a:lnTo>
                <a:lnTo>
                  <a:pt x="512763" y="157162"/>
                </a:lnTo>
                <a:cubicBezTo>
                  <a:pt x="512763" y="160337"/>
                  <a:pt x="514351" y="160337"/>
                  <a:pt x="515938" y="160337"/>
                </a:cubicBezTo>
                <a:lnTo>
                  <a:pt x="518716" y="163115"/>
                </a:lnTo>
                <a:lnTo>
                  <a:pt x="518802" y="163115"/>
                </a:lnTo>
                <a:lnTo>
                  <a:pt x="519326" y="163115"/>
                </a:lnTo>
                <a:lnTo>
                  <a:pt x="519486" y="162816"/>
                </a:lnTo>
                <a:lnTo>
                  <a:pt x="516238" y="157138"/>
                </a:lnTo>
                <a:cubicBezTo>
                  <a:pt x="514529" y="156285"/>
                  <a:pt x="512819" y="156285"/>
                  <a:pt x="512819" y="156285"/>
                </a:cubicBezTo>
                <a:close/>
                <a:moveTo>
                  <a:pt x="796926" y="154186"/>
                </a:moveTo>
                <a:cubicBezTo>
                  <a:pt x="798513" y="155178"/>
                  <a:pt x="800101" y="157163"/>
                  <a:pt x="800101" y="157163"/>
                </a:cubicBezTo>
                <a:cubicBezTo>
                  <a:pt x="806451" y="163513"/>
                  <a:pt x="793751" y="157163"/>
                  <a:pt x="793751" y="157163"/>
                </a:cubicBezTo>
                <a:cubicBezTo>
                  <a:pt x="793751" y="153194"/>
                  <a:pt x="795338" y="153194"/>
                  <a:pt x="796926" y="154186"/>
                </a:cubicBezTo>
                <a:close/>
                <a:moveTo>
                  <a:pt x="781480" y="153638"/>
                </a:moveTo>
                <a:lnTo>
                  <a:pt x="779464" y="156430"/>
                </a:lnTo>
                <a:lnTo>
                  <a:pt x="779464" y="157162"/>
                </a:lnTo>
                <a:lnTo>
                  <a:pt x="783035" y="157162"/>
                </a:lnTo>
                <a:lnTo>
                  <a:pt x="785810" y="157162"/>
                </a:lnTo>
                <a:lnTo>
                  <a:pt x="782638" y="156171"/>
                </a:lnTo>
                <a:close/>
                <a:moveTo>
                  <a:pt x="823454" y="153432"/>
                </a:moveTo>
                <a:lnTo>
                  <a:pt x="823686" y="153669"/>
                </a:lnTo>
                <a:cubicBezTo>
                  <a:pt x="825387" y="155416"/>
                  <a:pt x="827088" y="157162"/>
                  <a:pt x="827088" y="157162"/>
                </a:cubicBezTo>
                <a:lnTo>
                  <a:pt x="823962" y="153953"/>
                </a:lnTo>
                <a:close/>
                <a:moveTo>
                  <a:pt x="194363" y="153377"/>
                </a:moveTo>
                <a:lnTo>
                  <a:pt x="192308" y="155431"/>
                </a:lnTo>
                <a:lnTo>
                  <a:pt x="192088" y="155651"/>
                </a:lnTo>
                <a:lnTo>
                  <a:pt x="191453" y="156285"/>
                </a:lnTo>
                <a:lnTo>
                  <a:pt x="192088" y="155650"/>
                </a:lnTo>
                <a:close/>
                <a:moveTo>
                  <a:pt x="822963" y="152928"/>
                </a:moveTo>
                <a:lnTo>
                  <a:pt x="823454" y="153432"/>
                </a:lnTo>
                <a:lnTo>
                  <a:pt x="823428" y="153405"/>
                </a:lnTo>
                <a:close/>
                <a:moveTo>
                  <a:pt x="824491" y="152617"/>
                </a:moveTo>
                <a:lnTo>
                  <a:pt x="826196" y="153591"/>
                </a:lnTo>
                <a:cubicBezTo>
                  <a:pt x="827089" y="155377"/>
                  <a:pt x="827089" y="157163"/>
                  <a:pt x="827089" y="157163"/>
                </a:cubicBezTo>
                <a:close/>
                <a:moveTo>
                  <a:pt x="771475" y="150454"/>
                </a:moveTo>
                <a:lnTo>
                  <a:pt x="770876" y="150904"/>
                </a:lnTo>
                <a:lnTo>
                  <a:pt x="771606" y="151368"/>
                </a:lnTo>
                <a:lnTo>
                  <a:pt x="772251" y="155888"/>
                </a:lnTo>
                <a:lnTo>
                  <a:pt x="772648" y="156285"/>
                </a:lnTo>
                <a:lnTo>
                  <a:pt x="772585" y="156369"/>
                </a:lnTo>
                <a:lnTo>
                  <a:pt x="772648" y="156369"/>
                </a:lnTo>
                <a:lnTo>
                  <a:pt x="772648" y="156285"/>
                </a:lnTo>
                <a:lnTo>
                  <a:pt x="772796" y="156369"/>
                </a:lnTo>
                <a:lnTo>
                  <a:pt x="774999" y="156369"/>
                </a:lnTo>
                <a:lnTo>
                  <a:pt x="775892" y="156369"/>
                </a:lnTo>
                <a:lnTo>
                  <a:pt x="776785" y="156369"/>
                </a:lnTo>
                <a:lnTo>
                  <a:pt x="778571" y="156369"/>
                </a:lnTo>
                <a:lnTo>
                  <a:pt x="778935" y="156369"/>
                </a:lnTo>
                <a:lnTo>
                  <a:pt x="778935" y="156270"/>
                </a:lnTo>
                <a:lnTo>
                  <a:pt x="778935" y="156032"/>
                </a:lnTo>
                <a:lnTo>
                  <a:pt x="773113" y="152327"/>
                </a:lnTo>
                <a:lnTo>
                  <a:pt x="771606" y="151368"/>
                </a:lnTo>
                <a:close/>
                <a:moveTo>
                  <a:pt x="766799" y="150442"/>
                </a:moveTo>
                <a:lnTo>
                  <a:pt x="769229" y="152869"/>
                </a:lnTo>
                <a:lnTo>
                  <a:pt x="771772" y="155409"/>
                </a:lnTo>
                <a:lnTo>
                  <a:pt x="769701" y="151785"/>
                </a:lnTo>
                <a:lnTo>
                  <a:pt x="769145" y="152202"/>
                </a:lnTo>
                <a:close/>
                <a:moveTo>
                  <a:pt x="820363" y="150258"/>
                </a:moveTo>
                <a:lnTo>
                  <a:pt x="822963" y="152928"/>
                </a:lnTo>
                <a:lnTo>
                  <a:pt x="822325" y="152272"/>
                </a:lnTo>
                <a:close/>
                <a:moveTo>
                  <a:pt x="813481" y="150177"/>
                </a:moveTo>
                <a:cubicBezTo>
                  <a:pt x="813481" y="157162"/>
                  <a:pt x="813481" y="157162"/>
                  <a:pt x="820284" y="157162"/>
                </a:cubicBezTo>
                <a:cubicBezTo>
                  <a:pt x="813481" y="157162"/>
                  <a:pt x="813481" y="157162"/>
                  <a:pt x="813481" y="157162"/>
                </a:cubicBezTo>
                <a:lnTo>
                  <a:pt x="813481" y="153669"/>
                </a:lnTo>
                <a:lnTo>
                  <a:pt x="813481" y="151923"/>
                </a:lnTo>
                <a:close/>
                <a:moveTo>
                  <a:pt x="813481" y="150177"/>
                </a:moveTo>
                <a:cubicBezTo>
                  <a:pt x="820284" y="157162"/>
                  <a:pt x="820284" y="157162"/>
                  <a:pt x="820284" y="157162"/>
                </a:cubicBezTo>
                <a:cubicBezTo>
                  <a:pt x="813481" y="157162"/>
                  <a:pt x="813481" y="150177"/>
                  <a:pt x="813481" y="150177"/>
                </a:cubicBezTo>
                <a:close/>
                <a:moveTo>
                  <a:pt x="765307" y="149454"/>
                </a:moveTo>
                <a:lnTo>
                  <a:pt x="767325" y="152986"/>
                </a:lnTo>
                <a:lnTo>
                  <a:pt x="766114" y="150163"/>
                </a:lnTo>
                <a:lnTo>
                  <a:pt x="765966" y="149817"/>
                </a:lnTo>
                <a:lnTo>
                  <a:pt x="765482" y="149454"/>
                </a:lnTo>
                <a:lnTo>
                  <a:pt x="765405" y="149454"/>
                </a:lnTo>
                <a:close/>
                <a:moveTo>
                  <a:pt x="198290" y="149454"/>
                </a:moveTo>
                <a:cubicBezTo>
                  <a:pt x="198290" y="149454"/>
                  <a:pt x="196581" y="151162"/>
                  <a:pt x="194872" y="152869"/>
                </a:cubicBezTo>
                <a:lnTo>
                  <a:pt x="194363" y="153377"/>
                </a:lnTo>
                <a:close/>
                <a:moveTo>
                  <a:pt x="785813" y="149225"/>
                </a:moveTo>
                <a:cubicBezTo>
                  <a:pt x="789782" y="153194"/>
                  <a:pt x="791766" y="155178"/>
                  <a:pt x="792759" y="156171"/>
                </a:cubicBezTo>
                <a:lnTo>
                  <a:pt x="789782" y="153194"/>
                </a:lnTo>
                <a:cubicBezTo>
                  <a:pt x="787797" y="151209"/>
                  <a:pt x="785813" y="149225"/>
                  <a:pt x="785813" y="149225"/>
                </a:cubicBezTo>
                <a:close/>
                <a:moveTo>
                  <a:pt x="177801" y="149225"/>
                </a:moveTo>
                <a:lnTo>
                  <a:pt x="175853" y="153771"/>
                </a:lnTo>
                <a:lnTo>
                  <a:pt x="175122" y="152797"/>
                </a:lnTo>
                <a:cubicBezTo>
                  <a:pt x="176015" y="151011"/>
                  <a:pt x="177801" y="149225"/>
                  <a:pt x="177801" y="149225"/>
                </a:cubicBezTo>
                <a:close/>
                <a:moveTo>
                  <a:pt x="811018" y="146564"/>
                </a:moveTo>
                <a:lnTo>
                  <a:pt x="811945" y="147924"/>
                </a:lnTo>
                <a:lnTo>
                  <a:pt x="811626" y="147637"/>
                </a:lnTo>
                <a:lnTo>
                  <a:pt x="810929" y="146684"/>
                </a:lnTo>
                <a:close/>
                <a:moveTo>
                  <a:pt x="817126" y="144989"/>
                </a:moveTo>
                <a:lnTo>
                  <a:pt x="816405" y="145530"/>
                </a:lnTo>
                <a:lnTo>
                  <a:pt x="820207" y="150084"/>
                </a:lnTo>
                <a:lnTo>
                  <a:pt x="820231" y="150091"/>
                </a:lnTo>
                <a:close/>
                <a:moveTo>
                  <a:pt x="814178" y="143908"/>
                </a:moveTo>
                <a:lnTo>
                  <a:pt x="814178" y="143908"/>
                </a:lnTo>
                <a:lnTo>
                  <a:pt x="814331" y="144065"/>
                </a:lnTo>
                <a:lnTo>
                  <a:pt x="820190" y="150080"/>
                </a:lnTo>
                <a:close/>
                <a:moveTo>
                  <a:pt x="767086" y="143867"/>
                </a:moveTo>
                <a:lnTo>
                  <a:pt x="773113" y="149224"/>
                </a:lnTo>
                <a:lnTo>
                  <a:pt x="769542" y="146050"/>
                </a:lnTo>
                <a:close/>
                <a:moveTo>
                  <a:pt x="785813" y="142875"/>
                </a:moveTo>
                <a:cubicBezTo>
                  <a:pt x="785813" y="142875"/>
                  <a:pt x="785813" y="149225"/>
                  <a:pt x="785813" y="149225"/>
                </a:cubicBezTo>
                <a:cubicBezTo>
                  <a:pt x="785813" y="149225"/>
                  <a:pt x="779463" y="142875"/>
                  <a:pt x="785813" y="142875"/>
                </a:cubicBezTo>
                <a:close/>
                <a:moveTo>
                  <a:pt x="779463" y="142875"/>
                </a:moveTo>
                <a:cubicBezTo>
                  <a:pt x="779463" y="142875"/>
                  <a:pt x="785813" y="149225"/>
                  <a:pt x="785813" y="149225"/>
                </a:cubicBezTo>
                <a:cubicBezTo>
                  <a:pt x="779463" y="149225"/>
                  <a:pt x="785813" y="149225"/>
                  <a:pt x="779463" y="142875"/>
                </a:cubicBezTo>
                <a:close/>
                <a:moveTo>
                  <a:pt x="773113" y="142875"/>
                </a:moveTo>
                <a:lnTo>
                  <a:pt x="773114" y="142875"/>
                </a:lnTo>
                <a:lnTo>
                  <a:pt x="776288" y="142875"/>
                </a:lnTo>
                <a:lnTo>
                  <a:pt x="778669" y="142875"/>
                </a:lnTo>
                <a:cubicBezTo>
                  <a:pt x="779463" y="142875"/>
                  <a:pt x="779463" y="142875"/>
                  <a:pt x="779463" y="142875"/>
                </a:cubicBezTo>
                <a:lnTo>
                  <a:pt x="779463" y="145554"/>
                </a:lnTo>
                <a:lnTo>
                  <a:pt x="779463" y="146050"/>
                </a:lnTo>
                <a:lnTo>
                  <a:pt x="779463" y="146447"/>
                </a:lnTo>
                <a:lnTo>
                  <a:pt x="779463" y="149126"/>
                </a:lnTo>
                <a:lnTo>
                  <a:pt x="779463" y="149225"/>
                </a:lnTo>
                <a:cubicBezTo>
                  <a:pt x="779463" y="149225"/>
                  <a:pt x="779463" y="142875"/>
                  <a:pt x="773113" y="142875"/>
                </a:cubicBezTo>
                <a:close/>
                <a:moveTo>
                  <a:pt x="198438" y="142875"/>
                </a:moveTo>
                <a:lnTo>
                  <a:pt x="198439" y="142875"/>
                </a:lnTo>
                <a:lnTo>
                  <a:pt x="201613" y="142875"/>
                </a:lnTo>
                <a:cubicBezTo>
                  <a:pt x="203201" y="142875"/>
                  <a:pt x="204788" y="142875"/>
                  <a:pt x="204788" y="142875"/>
                </a:cubicBezTo>
                <a:cubicBezTo>
                  <a:pt x="201613" y="142875"/>
                  <a:pt x="198438" y="144462"/>
                  <a:pt x="196057" y="146050"/>
                </a:cubicBezTo>
                <a:lnTo>
                  <a:pt x="192203" y="149133"/>
                </a:lnTo>
                <a:lnTo>
                  <a:pt x="197435" y="146893"/>
                </a:lnTo>
                <a:cubicBezTo>
                  <a:pt x="198290" y="146039"/>
                  <a:pt x="198290" y="146039"/>
                  <a:pt x="198290" y="149454"/>
                </a:cubicBezTo>
                <a:cubicBezTo>
                  <a:pt x="194872" y="149454"/>
                  <a:pt x="193162" y="151162"/>
                  <a:pt x="192308" y="152016"/>
                </a:cubicBezTo>
                <a:lnTo>
                  <a:pt x="192088" y="151357"/>
                </a:lnTo>
                <a:lnTo>
                  <a:pt x="191453" y="149454"/>
                </a:lnTo>
                <a:lnTo>
                  <a:pt x="192163" y="149150"/>
                </a:lnTo>
                <a:lnTo>
                  <a:pt x="195263" y="146050"/>
                </a:lnTo>
                <a:lnTo>
                  <a:pt x="198437" y="142876"/>
                </a:lnTo>
                <a:lnTo>
                  <a:pt x="191295" y="146050"/>
                </a:lnTo>
                <a:cubicBezTo>
                  <a:pt x="189509" y="147637"/>
                  <a:pt x="187723" y="149225"/>
                  <a:pt x="184151" y="149225"/>
                </a:cubicBezTo>
                <a:cubicBezTo>
                  <a:pt x="187723" y="146050"/>
                  <a:pt x="189509" y="144462"/>
                  <a:pt x="191295" y="143669"/>
                </a:cubicBezTo>
                <a:lnTo>
                  <a:pt x="198438" y="142875"/>
                </a:lnTo>
                <a:close/>
                <a:moveTo>
                  <a:pt x="177801" y="142875"/>
                </a:moveTo>
                <a:cubicBezTo>
                  <a:pt x="177801" y="142875"/>
                  <a:pt x="177801" y="142875"/>
                  <a:pt x="177801" y="149225"/>
                </a:cubicBezTo>
                <a:cubicBezTo>
                  <a:pt x="177801" y="142875"/>
                  <a:pt x="171451" y="149225"/>
                  <a:pt x="171451" y="149225"/>
                </a:cubicBezTo>
                <a:cubicBezTo>
                  <a:pt x="177801" y="142875"/>
                  <a:pt x="177801" y="142875"/>
                  <a:pt x="177801" y="142875"/>
                </a:cubicBezTo>
                <a:close/>
                <a:moveTo>
                  <a:pt x="758973" y="142624"/>
                </a:moveTo>
                <a:cubicBezTo>
                  <a:pt x="758973" y="142624"/>
                  <a:pt x="760682" y="142624"/>
                  <a:pt x="762392" y="142624"/>
                </a:cubicBezTo>
                <a:lnTo>
                  <a:pt x="764925" y="142624"/>
                </a:lnTo>
                <a:lnTo>
                  <a:pt x="765810" y="142624"/>
                </a:lnTo>
                <a:lnTo>
                  <a:pt x="765702" y="142875"/>
                </a:lnTo>
                <a:lnTo>
                  <a:pt x="765970" y="142875"/>
                </a:lnTo>
                <a:lnTo>
                  <a:pt x="768616" y="142875"/>
                </a:lnTo>
                <a:cubicBezTo>
                  <a:pt x="770335" y="142875"/>
                  <a:pt x="772055" y="142875"/>
                  <a:pt x="772055" y="142875"/>
                </a:cubicBezTo>
                <a:lnTo>
                  <a:pt x="773113" y="144798"/>
                </a:lnTo>
                <a:lnTo>
                  <a:pt x="773113" y="142875"/>
                </a:lnTo>
                <a:cubicBezTo>
                  <a:pt x="776288" y="142875"/>
                  <a:pt x="777876" y="144462"/>
                  <a:pt x="777876" y="146050"/>
                </a:cubicBezTo>
                <a:lnTo>
                  <a:pt x="774992" y="147972"/>
                </a:lnTo>
                <a:lnTo>
                  <a:pt x="778935" y="150019"/>
                </a:lnTo>
                <a:cubicBezTo>
                  <a:pt x="778935" y="150019"/>
                  <a:pt x="777215" y="150019"/>
                  <a:pt x="775495" y="149126"/>
                </a:cubicBezTo>
                <a:lnTo>
                  <a:pt x="774896" y="148037"/>
                </a:lnTo>
                <a:lnTo>
                  <a:pt x="773114" y="149225"/>
                </a:lnTo>
                <a:lnTo>
                  <a:pt x="773113" y="149225"/>
                </a:lnTo>
                <a:lnTo>
                  <a:pt x="773113" y="149224"/>
                </a:lnTo>
                <a:lnTo>
                  <a:pt x="773113" y="148431"/>
                </a:lnTo>
                <a:lnTo>
                  <a:pt x="773113" y="146996"/>
                </a:lnTo>
                <a:lnTo>
                  <a:pt x="772055" y="146447"/>
                </a:lnTo>
                <a:lnTo>
                  <a:pt x="767086" y="143867"/>
                </a:lnTo>
                <a:lnTo>
                  <a:pt x="765606" y="143098"/>
                </a:lnTo>
                <a:lnTo>
                  <a:pt x="765462" y="143434"/>
                </a:lnTo>
                <a:close/>
                <a:moveTo>
                  <a:pt x="752135" y="142624"/>
                </a:moveTo>
                <a:lnTo>
                  <a:pt x="754275" y="144761"/>
                </a:lnTo>
                <a:lnTo>
                  <a:pt x="752990" y="143478"/>
                </a:lnTo>
                <a:cubicBezTo>
                  <a:pt x="752135" y="142624"/>
                  <a:pt x="752135" y="142624"/>
                  <a:pt x="752135" y="142624"/>
                </a:cubicBezTo>
                <a:close/>
                <a:moveTo>
                  <a:pt x="205128" y="142624"/>
                </a:moveTo>
                <a:cubicBezTo>
                  <a:pt x="205128" y="149454"/>
                  <a:pt x="198290" y="149454"/>
                  <a:pt x="198290" y="149454"/>
                </a:cubicBezTo>
                <a:cubicBezTo>
                  <a:pt x="205128" y="142624"/>
                  <a:pt x="205128" y="142624"/>
                  <a:pt x="205128" y="142624"/>
                </a:cubicBezTo>
                <a:close/>
                <a:moveTo>
                  <a:pt x="806677" y="141096"/>
                </a:moveTo>
                <a:lnTo>
                  <a:pt x="807528" y="141446"/>
                </a:lnTo>
                <a:lnTo>
                  <a:pt x="808719" y="143192"/>
                </a:lnTo>
                <a:lnTo>
                  <a:pt x="807528" y="143192"/>
                </a:lnTo>
                <a:cubicBezTo>
                  <a:pt x="806677" y="143192"/>
                  <a:pt x="806677" y="143192"/>
                  <a:pt x="806677" y="143192"/>
                </a:cubicBezTo>
                <a:close/>
                <a:moveTo>
                  <a:pt x="763193" y="140892"/>
                </a:moveTo>
                <a:lnTo>
                  <a:pt x="764925" y="142624"/>
                </a:lnTo>
                <a:lnTo>
                  <a:pt x="764382" y="142081"/>
                </a:lnTo>
                <a:close/>
                <a:moveTo>
                  <a:pt x="810741" y="138069"/>
                </a:moveTo>
                <a:lnTo>
                  <a:pt x="809958" y="138657"/>
                </a:lnTo>
                <a:lnTo>
                  <a:pt x="811480" y="139793"/>
                </a:lnTo>
                <a:close/>
                <a:moveTo>
                  <a:pt x="765970" y="136525"/>
                </a:moveTo>
                <a:cubicBezTo>
                  <a:pt x="765970" y="136525"/>
                  <a:pt x="765970" y="136525"/>
                  <a:pt x="773114" y="142875"/>
                </a:cubicBezTo>
                <a:cubicBezTo>
                  <a:pt x="773114" y="142875"/>
                  <a:pt x="765970" y="136525"/>
                  <a:pt x="765970" y="136525"/>
                </a:cubicBezTo>
                <a:close/>
                <a:moveTo>
                  <a:pt x="765176" y="136525"/>
                </a:moveTo>
                <a:cubicBezTo>
                  <a:pt x="765176" y="136525"/>
                  <a:pt x="773114" y="142875"/>
                  <a:pt x="773114" y="142875"/>
                </a:cubicBezTo>
                <a:cubicBezTo>
                  <a:pt x="765176" y="142875"/>
                  <a:pt x="765176" y="142875"/>
                  <a:pt x="765176" y="136525"/>
                </a:cubicBezTo>
                <a:close/>
                <a:moveTo>
                  <a:pt x="758826" y="136525"/>
                </a:moveTo>
                <a:lnTo>
                  <a:pt x="763193" y="140892"/>
                </a:lnTo>
                <a:lnTo>
                  <a:pt x="762001" y="139700"/>
                </a:lnTo>
                <a:cubicBezTo>
                  <a:pt x="760414" y="138112"/>
                  <a:pt x="758826" y="136525"/>
                  <a:pt x="758826" y="136525"/>
                </a:cubicBezTo>
                <a:close/>
                <a:moveTo>
                  <a:pt x="767890" y="131053"/>
                </a:moveTo>
                <a:lnTo>
                  <a:pt x="769144" y="132060"/>
                </a:lnTo>
                <a:lnTo>
                  <a:pt x="769679" y="131631"/>
                </a:lnTo>
                <a:close/>
                <a:moveTo>
                  <a:pt x="212726" y="130176"/>
                </a:moveTo>
                <a:lnTo>
                  <a:pt x="212726" y="133350"/>
                </a:lnTo>
                <a:lnTo>
                  <a:pt x="212726" y="134780"/>
                </a:lnTo>
                <a:lnTo>
                  <a:pt x="214529" y="132378"/>
                </a:lnTo>
                <a:lnTo>
                  <a:pt x="212876" y="130176"/>
                </a:lnTo>
                <a:close/>
                <a:moveTo>
                  <a:pt x="793070" y="129222"/>
                </a:moveTo>
                <a:cubicBezTo>
                  <a:pt x="796472" y="132714"/>
                  <a:pt x="796472" y="132714"/>
                  <a:pt x="795622" y="130968"/>
                </a:cubicBezTo>
                <a:lnTo>
                  <a:pt x="795534" y="130667"/>
                </a:lnTo>
                <a:lnTo>
                  <a:pt x="799023" y="132714"/>
                </a:lnTo>
                <a:cubicBezTo>
                  <a:pt x="801575" y="134461"/>
                  <a:pt x="803276" y="136207"/>
                  <a:pt x="799874" y="136207"/>
                </a:cubicBezTo>
                <a:cubicBezTo>
                  <a:pt x="803276" y="136207"/>
                  <a:pt x="803276" y="136207"/>
                  <a:pt x="802425" y="136207"/>
                </a:cubicBezTo>
                <a:lnTo>
                  <a:pt x="803276" y="136207"/>
                </a:lnTo>
                <a:lnTo>
                  <a:pt x="804126" y="136207"/>
                </a:lnTo>
                <a:lnTo>
                  <a:pt x="805827" y="136207"/>
                </a:lnTo>
                <a:lnTo>
                  <a:pt x="806133" y="136207"/>
                </a:lnTo>
                <a:lnTo>
                  <a:pt x="803276" y="133350"/>
                </a:lnTo>
                <a:cubicBezTo>
                  <a:pt x="801688" y="131762"/>
                  <a:pt x="800101" y="130175"/>
                  <a:pt x="800101" y="130175"/>
                </a:cubicBezTo>
                <a:cubicBezTo>
                  <a:pt x="800101" y="130175"/>
                  <a:pt x="803276" y="131762"/>
                  <a:pt x="805657" y="133350"/>
                </a:cubicBezTo>
                <a:lnTo>
                  <a:pt x="806371" y="136207"/>
                </a:lnTo>
                <a:lnTo>
                  <a:pt x="806677" y="136207"/>
                </a:lnTo>
                <a:lnTo>
                  <a:pt x="806677" y="136525"/>
                </a:lnTo>
                <a:lnTo>
                  <a:pt x="806987" y="136525"/>
                </a:lnTo>
                <a:lnTo>
                  <a:pt x="806677" y="136207"/>
                </a:lnTo>
                <a:lnTo>
                  <a:pt x="807103" y="136525"/>
                </a:lnTo>
                <a:lnTo>
                  <a:pt x="809625" y="136525"/>
                </a:lnTo>
                <a:cubicBezTo>
                  <a:pt x="811213" y="136525"/>
                  <a:pt x="812800" y="136525"/>
                  <a:pt x="812800" y="136525"/>
                </a:cubicBezTo>
                <a:lnTo>
                  <a:pt x="812799" y="136526"/>
                </a:lnTo>
                <a:lnTo>
                  <a:pt x="812801" y="136525"/>
                </a:lnTo>
                <a:cubicBezTo>
                  <a:pt x="812801" y="136525"/>
                  <a:pt x="812801" y="138112"/>
                  <a:pt x="812801" y="139700"/>
                </a:cubicBezTo>
                <a:lnTo>
                  <a:pt x="812801" y="140780"/>
                </a:lnTo>
                <a:lnTo>
                  <a:pt x="815607" y="142875"/>
                </a:lnTo>
                <a:lnTo>
                  <a:pt x="819052" y="142875"/>
                </a:lnTo>
                <a:lnTo>
                  <a:pt x="819945" y="142875"/>
                </a:lnTo>
                <a:lnTo>
                  <a:pt x="819297" y="143361"/>
                </a:lnTo>
                <a:lnTo>
                  <a:pt x="820284" y="143192"/>
                </a:lnTo>
                <a:cubicBezTo>
                  <a:pt x="820284" y="146684"/>
                  <a:pt x="820284" y="148431"/>
                  <a:pt x="820284" y="149304"/>
                </a:cubicBezTo>
                <a:lnTo>
                  <a:pt x="820284" y="150104"/>
                </a:lnTo>
                <a:lnTo>
                  <a:pt x="823517" y="150912"/>
                </a:lnTo>
                <a:lnTo>
                  <a:pt x="824491" y="152617"/>
                </a:lnTo>
                <a:lnTo>
                  <a:pt x="820363" y="150258"/>
                </a:lnTo>
                <a:lnTo>
                  <a:pt x="821134" y="151050"/>
                </a:lnTo>
                <a:lnTo>
                  <a:pt x="822325" y="152272"/>
                </a:lnTo>
                <a:lnTo>
                  <a:pt x="823428" y="153405"/>
                </a:lnTo>
                <a:lnTo>
                  <a:pt x="823962" y="153953"/>
                </a:lnTo>
                <a:lnTo>
                  <a:pt x="826237" y="156289"/>
                </a:lnTo>
                <a:cubicBezTo>
                  <a:pt x="827088" y="157162"/>
                  <a:pt x="827088" y="157162"/>
                  <a:pt x="827088" y="157162"/>
                </a:cubicBezTo>
                <a:cubicBezTo>
                  <a:pt x="823686" y="157162"/>
                  <a:pt x="823686" y="157162"/>
                  <a:pt x="823686" y="156289"/>
                </a:cubicBezTo>
                <a:lnTo>
                  <a:pt x="822758" y="154622"/>
                </a:lnTo>
                <a:lnTo>
                  <a:pt x="820313" y="150229"/>
                </a:lnTo>
                <a:lnTo>
                  <a:pt x="820294" y="150218"/>
                </a:lnTo>
                <a:lnTo>
                  <a:pt x="820289" y="150216"/>
                </a:lnTo>
                <a:lnTo>
                  <a:pt x="821134" y="156289"/>
                </a:lnTo>
                <a:cubicBezTo>
                  <a:pt x="821985" y="157162"/>
                  <a:pt x="823686" y="157162"/>
                  <a:pt x="827088" y="157162"/>
                </a:cubicBezTo>
                <a:cubicBezTo>
                  <a:pt x="823686" y="157162"/>
                  <a:pt x="823686" y="157162"/>
                  <a:pt x="824536" y="157162"/>
                </a:cubicBezTo>
                <a:lnTo>
                  <a:pt x="821134" y="157162"/>
                </a:lnTo>
                <a:cubicBezTo>
                  <a:pt x="820284" y="157162"/>
                  <a:pt x="820284" y="157162"/>
                  <a:pt x="820284" y="157162"/>
                </a:cubicBezTo>
                <a:cubicBezTo>
                  <a:pt x="820284" y="157162"/>
                  <a:pt x="820284" y="150177"/>
                  <a:pt x="813481" y="150177"/>
                </a:cubicBezTo>
                <a:lnTo>
                  <a:pt x="811945" y="147924"/>
                </a:lnTo>
                <a:lnTo>
                  <a:pt x="813481" y="149304"/>
                </a:lnTo>
                <a:lnTo>
                  <a:pt x="820203" y="150167"/>
                </a:lnTo>
                <a:lnTo>
                  <a:pt x="819945" y="150019"/>
                </a:lnTo>
                <a:lnTo>
                  <a:pt x="820066" y="150049"/>
                </a:lnTo>
                <a:lnTo>
                  <a:pt x="814331" y="146684"/>
                </a:lnTo>
                <a:lnTo>
                  <a:pt x="814147" y="145925"/>
                </a:lnTo>
                <a:lnTo>
                  <a:pt x="815394" y="146139"/>
                </a:lnTo>
                <a:lnTo>
                  <a:pt x="813725" y="143568"/>
                </a:lnTo>
                <a:lnTo>
                  <a:pt x="813538" y="143428"/>
                </a:lnTo>
                <a:lnTo>
                  <a:pt x="814147" y="145925"/>
                </a:lnTo>
                <a:lnTo>
                  <a:pt x="813481" y="145811"/>
                </a:lnTo>
                <a:lnTo>
                  <a:pt x="812303" y="144804"/>
                </a:lnTo>
                <a:lnTo>
                  <a:pt x="813390" y="143317"/>
                </a:lnTo>
                <a:lnTo>
                  <a:pt x="813328" y="143270"/>
                </a:lnTo>
                <a:lnTo>
                  <a:pt x="811567" y="144174"/>
                </a:lnTo>
                <a:lnTo>
                  <a:pt x="812303" y="144804"/>
                </a:lnTo>
                <a:lnTo>
                  <a:pt x="811018" y="146564"/>
                </a:lnTo>
                <a:lnTo>
                  <a:pt x="808719" y="143192"/>
                </a:lnTo>
                <a:lnTo>
                  <a:pt x="813224" y="143192"/>
                </a:lnTo>
                <a:lnTo>
                  <a:pt x="812801" y="142875"/>
                </a:lnTo>
                <a:lnTo>
                  <a:pt x="813172" y="142875"/>
                </a:lnTo>
                <a:lnTo>
                  <a:pt x="812801" y="142494"/>
                </a:lnTo>
                <a:lnTo>
                  <a:pt x="812801" y="142875"/>
                </a:lnTo>
                <a:lnTo>
                  <a:pt x="812509" y="142195"/>
                </a:lnTo>
                <a:lnTo>
                  <a:pt x="808442" y="138019"/>
                </a:lnTo>
                <a:lnTo>
                  <a:pt x="806677" y="136695"/>
                </a:lnTo>
                <a:lnTo>
                  <a:pt x="806677" y="137080"/>
                </a:lnTo>
                <a:lnTo>
                  <a:pt x="806677" y="141096"/>
                </a:lnTo>
                <a:lnTo>
                  <a:pt x="804870" y="140354"/>
                </a:lnTo>
                <a:cubicBezTo>
                  <a:pt x="804551" y="140573"/>
                  <a:pt x="804976" y="141446"/>
                  <a:pt x="806677" y="143192"/>
                </a:cubicBezTo>
                <a:lnTo>
                  <a:pt x="802425" y="143192"/>
                </a:lnTo>
                <a:lnTo>
                  <a:pt x="800724" y="143192"/>
                </a:lnTo>
                <a:cubicBezTo>
                  <a:pt x="799874" y="143192"/>
                  <a:pt x="799874" y="143192"/>
                  <a:pt x="799874" y="143192"/>
                </a:cubicBezTo>
                <a:lnTo>
                  <a:pt x="799720" y="142875"/>
                </a:lnTo>
                <a:lnTo>
                  <a:pt x="797606" y="138535"/>
                </a:lnTo>
                <a:lnTo>
                  <a:pt x="797386" y="138083"/>
                </a:lnTo>
                <a:lnTo>
                  <a:pt x="793751" y="136525"/>
                </a:lnTo>
                <a:cubicBezTo>
                  <a:pt x="793751" y="136525"/>
                  <a:pt x="793751" y="134937"/>
                  <a:pt x="793751" y="133350"/>
                </a:cubicBezTo>
                <a:lnTo>
                  <a:pt x="793751" y="130620"/>
                </a:lnTo>
                <a:close/>
                <a:moveTo>
                  <a:pt x="793070" y="129222"/>
                </a:moveTo>
                <a:cubicBezTo>
                  <a:pt x="793070" y="129222"/>
                  <a:pt x="793070" y="129222"/>
                  <a:pt x="793921" y="129222"/>
                </a:cubicBezTo>
                <a:lnTo>
                  <a:pt x="795111" y="129222"/>
                </a:lnTo>
                <a:lnTo>
                  <a:pt x="795534" y="130667"/>
                </a:lnTo>
                <a:close/>
                <a:moveTo>
                  <a:pt x="786267" y="129222"/>
                </a:moveTo>
                <a:lnTo>
                  <a:pt x="786704" y="129839"/>
                </a:lnTo>
                <a:lnTo>
                  <a:pt x="787033" y="130008"/>
                </a:lnTo>
                <a:lnTo>
                  <a:pt x="792759" y="132953"/>
                </a:lnTo>
                <a:cubicBezTo>
                  <a:pt x="793751" y="134739"/>
                  <a:pt x="793751" y="136525"/>
                  <a:pt x="793751" y="136525"/>
                </a:cubicBezTo>
                <a:lnTo>
                  <a:pt x="790744" y="133819"/>
                </a:lnTo>
                <a:lnTo>
                  <a:pt x="787376" y="130788"/>
                </a:lnTo>
                <a:lnTo>
                  <a:pt x="791243" y="136246"/>
                </a:lnTo>
                <a:lnTo>
                  <a:pt x="793236" y="136468"/>
                </a:lnTo>
                <a:lnTo>
                  <a:pt x="793070" y="136207"/>
                </a:lnTo>
                <a:lnTo>
                  <a:pt x="793335" y="136479"/>
                </a:lnTo>
                <a:lnTo>
                  <a:pt x="793751" y="136525"/>
                </a:lnTo>
                <a:lnTo>
                  <a:pt x="793380" y="136525"/>
                </a:lnTo>
                <a:lnTo>
                  <a:pt x="796472" y="139699"/>
                </a:lnTo>
                <a:lnTo>
                  <a:pt x="799565" y="142875"/>
                </a:lnTo>
                <a:lnTo>
                  <a:pt x="799874" y="143192"/>
                </a:lnTo>
                <a:lnTo>
                  <a:pt x="799380" y="142875"/>
                </a:lnTo>
                <a:lnTo>
                  <a:pt x="793496" y="139100"/>
                </a:lnTo>
                <a:lnTo>
                  <a:pt x="794869" y="142875"/>
                </a:lnTo>
                <a:lnTo>
                  <a:pt x="795782" y="145386"/>
                </a:lnTo>
                <a:lnTo>
                  <a:pt x="796529" y="146050"/>
                </a:lnTo>
                <a:lnTo>
                  <a:pt x="799874" y="149023"/>
                </a:lnTo>
                <a:lnTo>
                  <a:pt x="799874" y="146684"/>
                </a:lnTo>
                <a:cubicBezTo>
                  <a:pt x="799874" y="146684"/>
                  <a:pt x="799874" y="146684"/>
                  <a:pt x="799874" y="143192"/>
                </a:cubicBezTo>
                <a:cubicBezTo>
                  <a:pt x="799874" y="143192"/>
                  <a:pt x="799874" y="143192"/>
                  <a:pt x="800724" y="144065"/>
                </a:cubicBezTo>
                <a:lnTo>
                  <a:pt x="806523" y="150019"/>
                </a:lnTo>
                <a:lnTo>
                  <a:pt x="806562" y="150019"/>
                </a:lnTo>
                <a:lnTo>
                  <a:pt x="804126" y="146684"/>
                </a:lnTo>
                <a:cubicBezTo>
                  <a:pt x="803276" y="144938"/>
                  <a:pt x="803276" y="143192"/>
                  <a:pt x="806677" y="143192"/>
                </a:cubicBezTo>
                <a:lnTo>
                  <a:pt x="811626" y="147637"/>
                </a:lnTo>
                <a:lnTo>
                  <a:pt x="813481" y="150177"/>
                </a:lnTo>
                <a:lnTo>
                  <a:pt x="812801" y="150177"/>
                </a:lnTo>
                <a:lnTo>
                  <a:pt x="812801" y="156270"/>
                </a:lnTo>
                <a:cubicBezTo>
                  <a:pt x="812801" y="157163"/>
                  <a:pt x="812801" y="157163"/>
                  <a:pt x="812801" y="157163"/>
                </a:cubicBezTo>
                <a:cubicBezTo>
                  <a:pt x="812801" y="157163"/>
                  <a:pt x="812801" y="155377"/>
                  <a:pt x="812007" y="153591"/>
                </a:cubicBezTo>
                <a:lnTo>
                  <a:pt x="806697" y="150177"/>
                </a:lnTo>
                <a:lnTo>
                  <a:pt x="806677" y="150177"/>
                </a:lnTo>
                <a:lnTo>
                  <a:pt x="806660" y="150153"/>
                </a:lnTo>
                <a:lnTo>
                  <a:pt x="806644" y="150143"/>
                </a:lnTo>
                <a:lnTo>
                  <a:pt x="806677" y="150177"/>
                </a:lnTo>
                <a:lnTo>
                  <a:pt x="806111" y="150177"/>
                </a:lnTo>
                <a:lnTo>
                  <a:pt x="808507" y="156766"/>
                </a:lnTo>
                <a:lnTo>
                  <a:pt x="808642" y="157136"/>
                </a:lnTo>
                <a:lnTo>
                  <a:pt x="806054" y="156766"/>
                </a:lnTo>
                <a:cubicBezTo>
                  <a:pt x="806054" y="156766"/>
                  <a:pt x="806054" y="155079"/>
                  <a:pt x="806054" y="153392"/>
                </a:cubicBezTo>
                <a:lnTo>
                  <a:pt x="806054" y="150177"/>
                </a:lnTo>
                <a:lnTo>
                  <a:pt x="803276" y="150177"/>
                </a:lnTo>
                <a:lnTo>
                  <a:pt x="801689" y="150177"/>
                </a:lnTo>
                <a:lnTo>
                  <a:pt x="801689" y="150813"/>
                </a:lnTo>
                <a:lnTo>
                  <a:pt x="800101" y="150813"/>
                </a:lnTo>
                <a:lnTo>
                  <a:pt x="800101" y="150177"/>
                </a:lnTo>
                <a:lnTo>
                  <a:pt x="799874" y="150177"/>
                </a:lnTo>
                <a:lnTo>
                  <a:pt x="799874" y="150019"/>
                </a:lnTo>
                <a:lnTo>
                  <a:pt x="799874" y="149124"/>
                </a:lnTo>
                <a:lnTo>
                  <a:pt x="797883" y="148239"/>
                </a:lnTo>
                <a:lnTo>
                  <a:pt x="799307" y="150019"/>
                </a:lnTo>
                <a:lnTo>
                  <a:pt x="797243" y="147955"/>
                </a:lnTo>
                <a:lnTo>
                  <a:pt x="792957" y="146050"/>
                </a:lnTo>
                <a:lnTo>
                  <a:pt x="791634" y="145462"/>
                </a:lnTo>
                <a:lnTo>
                  <a:pt x="793751" y="149225"/>
                </a:lnTo>
                <a:cubicBezTo>
                  <a:pt x="793751" y="149225"/>
                  <a:pt x="791965" y="147637"/>
                  <a:pt x="790179" y="146050"/>
                </a:cubicBezTo>
                <a:lnTo>
                  <a:pt x="787401" y="143581"/>
                </a:lnTo>
                <a:lnTo>
                  <a:pt x="785813" y="142875"/>
                </a:lnTo>
                <a:lnTo>
                  <a:pt x="785813" y="142169"/>
                </a:lnTo>
                <a:lnTo>
                  <a:pt x="781051" y="137936"/>
                </a:lnTo>
                <a:lnTo>
                  <a:pt x="781051" y="138113"/>
                </a:lnTo>
                <a:lnTo>
                  <a:pt x="785813" y="142875"/>
                </a:lnTo>
                <a:lnTo>
                  <a:pt x="784226" y="142875"/>
                </a:lnTo>
                <a:lnTo>
                  <a:pt x="783432" y="142875"/>
                </a:lnTo>
                <a:lnTo>
                  <a:pt x="782638" y="142875"/>
                </a:lnTo>
                <a:lnTo>
                  <a:pt x="781844" y="142875"/>
                </a:lnTo>
                <a:lnTo>
                  <a:pt x="780257" y="142875"/>
                </a:lnTo>
                <a:lnTo>
                  <a:pt x="779463" y="142875"/>
                </a:lnTo>
                <a:lnTo>
                  <a:pt x="779463" y="142081"/>
                </a:lnTo>
                <a:lnTo>
                  <a:pt x="779463" y="139700"/>
                </a:lnTo>
                <a:lnTo>
                  <a:pt x="779463" y="138113"/>
                </a:lnTo>
                <a:lnTo>
                  <a:pt x="779463" y="137319"/>
                </a:lnTo>
                <a:lnTo>
                  <a:pt x="779463" y="136525"/>
                </a:lnTo>
                <a:lnTo>
                  <a:pt x="781051" y="136525"/>
                </a:lnTo>
                <a:lnTo>
                  <a:pt x="781051" y="137332"/>
                </a:lnTo>
                <a:lnTo>
                  <a:pt x="784869" y="139271"/>
                </a:lnTo>
                <a:lnTo>
                  <a:pt x="785813" y="141228"/>
                </a:lnTo>
                <a:lnTo>
                  <a:pt x="785813" y="140052"/>
                </a:lnTo>
                <a:lnTo>
                  <a:pt x="785714" y="139700"/>
                </a:lnTo>
                <a:lnTo>
                  <a:pt x="784869" y="139271"/>
                </a:lnTo>
                <a:lnTo>
                  <a:pt x="783928" y="137319"/>
                </a:lnTo>
                <a:lnTo>
                  <a:pt x="785813" y="136760"/>
                </a:lnTo>
                <a:lnTo>
                  <a:pt x="785813" y="136525"/>
                </a:lnTo>
                <a:lnTo>
                  <a:pt x="786349" y="136601"/>
                </a:lnTo>
                <a:lnTo>
                  <a:pt x="786607" y="136525"/>
                </a:lnTo>
                <a:lnTo>
                  <a:pt x="786676" y="136648"/>
                </a:lnTo>
                <a:lnTo>
                  <a:pt x="791717" y="137368"/>
                </a:lnTo>
                <a:lnTo>
                  <a:pt x="792437" y="142413"/>
                </a:lnTo>
                <a:lnTo>
                  <a:pt x="792560" y="142522"/>
                </a:lnTo>
                <a:lnTo>
                  <a:pt x="792560" y="139898"/>
                </a:lnTo>
                <a:lnTo>
                  <a:pt x="792560" y="138106"/>
                </a:lnTo>
                <a:lnTo>
                  <a:pt x="792547" y="138088"/>
                </a:lnTo>
                <a:lnTo>
                  <a:pt x="792560" y="138093"/>
                </a:lnTo>
                <a:lnTo>
                  <a:pt x="792560" y="136525"/>
                </a:lnTo>
                <a:lnTo>
                  <a:pt x="793230" y="138368"/>
                </a:lnTo>
                <a:lnTo>
                  <a:pt x="794877" y="139045"/>
                </a:lnTo>
                <a:lnTo>
                  <a:pt x="793273" y="136525"/>
                </a:lnTo>
                <a:lnTo>
                  <a:pt x="792560" y="136525"/>
                </a:lnTo>
                <a:lnTo>
                  <a:pt x="791440" y="136525"/>
                </a:lnTo>
                <a:lnTo>
                  <a:pt x="792547" y="138088"/>
                </a:lnTo>
                <a:lnTo>
                  <a:pt x="792220" y="137953"/>
                </a:lnTo>
                <a:lnTo>
                  <a:pt x="791246" y="136525"/>
                </a:lnTo>
                <a:lnTo>
                  <a:pt x="787500" y="136525"/>
                </a:lnTo>
                <a:cubicBezTo>
                  <a:pt x="786607" y="136525"/>
                  <a:pt x="786607" y="136525"/>
                  <a:pt x="786607" y="136525"/>
                </a:cubicBezTo>
                <a:lnTo>
                  <a:pt x="785698" y="136323"/>
                </a:lnTo>
                <a:lnTo>
                  <a:pt x="785813" y="136525"/>
                </a:lnTo>
                <a:lnTo>
                  <a:pt x="785586" y="136298"/>
                </a:lnTo>
                <a:lnTo>
                  <a:pt x="783035" y="135731"/>
                </a:lnTo>
                <a:cubicBezTo>
                  <a:pt x="781249" y="134937"/>
                  <a:pt x="779463" y="133350"/>
                  <a:pt x="779463" y="130175"/>
                </a:cubicBezTo>
                <a:cubicBezTo>
                  <a:pt x="779463" y="130175"/>
                  <a:pt x="781051" y="130175"/>
                  <a:pt x="782638" y="130969"/>
                </a:cubicBezTo>
                <a:lnTo>
                  <a:pt x="784361" y="133985"/>
                </a:lnTo>
                <a:lnTo>
                  <a:pt x="786607" y="135731"/>
                </a:lnTo>
                <a:lnTo>
                  <a:pt x="791041" y="136224"/>
                </a:lnTo>
                <a:lnTo>
                  <a:pt x="787269" y="130691"/>
                </a:lnTo>
                <a:lnTo>
                  <a:pt x="786805" y="130274"/>
                </a:lnTo>
                <a:cubicBezTo>
                  <a:pt x="785813" y="129381"/>
                  <a:pt x="785813" y="129381"/>
                  <a:pt x="785813" y="129381"/>
                </a:cubicBezTo>
                <a:lnTo>
                  <a:pt x="786679" y="129826"/>
                </a:lnTo>
                <a:close/>
                <a:moveTo>
                  <a:pt x="202042" y="128245"/>
                </a:moveTo>
                <a:lnTo>
                  <a:pt x="201613" y="129184"/>
                </a:lnTo>
                <a:cubicBezTo>
                  <a:pt x="200026" y="130176"/>
                  <a:pt x="198438" y="130176"/>
                  <a:pt x="198438" y="130176"/>
                </a:cubicBezTo>
                <a:close/>
                <a:moveTo>
                  <a:pt x="790728" y="127848"/>
                </a:moveTo>
                <a:lnTo>
                  <a:pt x="793070" y="129222"/>
                </a:lnTo>
                <a:cubicBezTo>
                  <a:pt x="793070" y="129222"/>
                  <a:pt x="791369" y="129222"/>
                  <a:pt x="790519" y="128349"/>
                </a:cubicBezTo>
                <a:close/>
                <a:moveTo>
                  <a:pt x="723132" y="127312"/>
                </a:moveTo>
                <a:lnTo>
                  <a:pt x="722712" y="128076"/>
                </a:lnTo>
                <a:lnTo>
                  <a:pt x="724785" y="128963"/>
                </a:lnTo>
                <a:cubicBezTo>
                  <a:pt x="731622" y="135793"/>
                  <a:pt x="724785" y="135793"/>
                  <a:pt x="731622" y="135793"/>
                </a:cubicBezTo>
                <a:lnTo>
                  <a:pt x="735973" y="138277"/>
                </a:lnTo>
                <a:lnTo>
                  <a:pt x="738460" y="142624"/>
                </a:lnTo>
                <a:cubicBezTo>
                  <a:pt x="738460" y="139209"/>
                  <a:pt x="738460" y="139209"/>
                  <a:pt x="737605" y="139209"/>
                </a:cubicBezTo>
                <a:lnTo>
                  <a:pt x="735973" y="138277"/>
                </a:lnTo>
                <a:lnTo>
                  <a:pt x="735041" y="136647"/>
                </a:lnTo>
                <a:cubicBezTo>
                  <a:pt x="733331" y="135793"/>
                  <a:pt x="731622" y="135793"/>
                  <a:pt x="731622" y="135793"/>
                </a:cubicBezTo>
                <a:cubicBezTo>
                  <a:pt x="724785" y="128963"/>
                  <a:pt x="724785" y="128963"/>
                  <a:pt x="724785" y="128963"/>
                </a:cubicBezTo>
                <a:close/>
                <a:moveTo>
                  <a:pt x="770083" y="125629"/>
                </a:moveTo>
                <a:lnTo>
                  <a:pt x="771725" y="126603"/>
                </a:lnTo>
                <a:lnTo>
                  <a:pt x="771897" y="127317"/>
                </a:lnTo>
                <a:lnTo>
                  <a:pt x="770780" y="126896"/>
                </a:lnTo>
                <a:close/>
                <a:moveTo>
                  <a:pt x="218383" y="123812"/>
                </a:moveTo>
                <a:lnTo>
                  <a:pt x="215698" y="126832"/>
                </a:lnTo>
                <a:lnTo>
                  <a:pt x="217948" y="125548"/>
                </a:lnTo>
                <a:lnTo>
                  <a:pt x="218383" y="123812"/>
                </a:lnTo>
                <a:lnTo>
                  <a:pt x="217489" y="124818"/>
                </a:lnTo>
                <a:close/>
                <a:moveTo>
                  <a:pt x="752079" y="123032"/>
                </a:moveTo>
                <a:cubicBezTo>
                  <a:pt x="755452" y="126604"/>
                  <a:pt x="755452" y="128390"/>
                  <a:pt x="754609" y="129283"/>
                </a:cubicBezTo>
                <a:lnTo>
                  <a:pt x="752703" y="129956"/>
                </a:lnTo>
                <a:lnTo>
                  <a:pt x="752829" y="130176"/>
                </a:lnTo>
                <a:lnTo>
                  <a:pt x="755554" y="134940"/>
                </a:lnTo>
                <a:lnTo>
                  <a:pt x="758826" y="135757"/>
                </a:lnTo>
                <a:lnTo>
                  <a:pt x="758826" y="134144"/>
                </a:lnTo>
                <a:lnTo>
                  <a:pt x="758826" y="131762"/>
                </a:lnTo>
                <a:lnTo>
                  <a:pt x="758826" y="130969"/>
                </a:lnTo>
                <a:lnTo>
                  <a:pt x="758826" y="130176"/>
                </a:lnTo>
                <a:lnTo>
                  <a:pt x="759719" y="133350"/>
                </a:lnTo>
                <a:lnTo>
                  <a:pt x="761915" y="134465"/>
                </a:lnTo>
                <a:lnTo>
                  <a:pt x="758826" y="136525"/>
                </a:lnTo>
                <a:lnTo>
                  <a:pt x="758826" y="135793"/>
                </a:lnTo>
                <a:lnTo>
                  <a:pt x="755554" y="135793"/>
                </a:lnTo>
                <a:lnTo>
                  <a:pt x="752990" y="135793"/>
                </a:lnTo>
                <a:cubicBezTo>
                  <a:pt x="752135" y="135793"/>
                  <a:pt x="752135" y="135793"/>
                  <a:pt x="752135" y="135793"/>
                </a:cubicBezTo>
                <a:lnTo>
                  <a:pt x="752135" y="130176"/>
                </a:lnTo>
                <a:lnTo>
                  <a:pt x="752135" y="130156"/>
                </a:lnTo>
                <a:lnTo>
                  <a:pt x="752079" y="130176"/>
                </a:lnTo>
                <a:cubicBezTo>
                  <a:pt x="752079" y="130176"/>
                  <a:pt x="752079" y="123032"/>
                  <a:pt x="752079" y="123032"/>
                </a:cubicBezTo>
                <a:close/>
                <a:moveTo>
                  <a:pt x="760413" y="123031"/>
                </a:moveTo>
                <a:lnTo>
                  <a:pt x="760413" y="123326"/>
                </a:lnTo>
                <a:lnTo>
                  <a:pt x="763310" y="125809"/>
                </a:lnTo>
                <a:cubicBezTo>
                  <a:pt x="763727" y="125809"/>
                  <a:pt x="764352" y="125809"/>
                  <a:pt x="765706" y="126255"/>
                </a:cubicBezTo>
                <a:lnTo>
                  <a:pt x="766937" y="126824"/>
                </a:lnTo>
                <a:lnTo>
                  <a:pt x="766565" y="126603"/>
                </a:lnTo>
                <a:lnTo>
                  <a:pt x="765756" y="123242"/>
                </a:lnTo>
                <a:lnTo>
                  <a:pt x="765705" y="123223"/>
                </a:lnTo>
                <a:lnTo>
                  <a:pt x="765176" y="123031"/>
                </a:lnTo>
                <a:lnTo>
                  <a:pt x="762266" y="123031"/>
                </a:lnTo>
                <a:close/>
                <a:moveTo>
                  <a:pt x="224545" y="122289"/>
                </a:moveTo>
                <a:lnTo>
                  <a:pt x="219658" y="122986"/>
                </a:lnTo>
                <a:lnTo>
                  <a:pt x="218943" y="127987"/>
                </a:lnTo>
                <a:lnTo>
                  <a:pt x="218803" y="128109"/>
                </a:lnTo>
                <a:lnTo>
                  <a:pt x="214314" y="128670"/>
                </a:lnTo>
                <a:lnTo>
                  <a:pt x="214314" y="128963"/>
                </a:lnTo>
                <a:lnTo>
                  <a:pt x="214529" y="128963"/>
                </a:lnTo>
                <a:lnTo>
                  <a:pt x="215384" y="128963"/>
                </a:lnTo>
                <a:lnTo>
                  <a:pt x="217948" y="128963"/>
                </a:lnTo>
                <a:lnTo>
                  <a:pt x="218803" y="128963"/>
                </a:lnTo>
                <a:lnTo>
                  <a:pt x="218943" y="127987"/>
                </a:lnTo>
                <a:lnTo>
                  <a:pt x="225012" y="122682"/>
                </a:lnTo>
                <a:close/>
                <a:moveTo>
                  <a:pt x="752476" y="122238"/>
                </a:moveTo>
                <a:cubicBezTo>
                  <a:pt x="758826" y="122238"/>
                  <a:pt x="758826" y="130176"/>
                  <a:pt x="758826" y="130176"/>
                </a:cubicBezTo>
                <a:cubicBezTo>
                  <a:pt x="758826" y="130176"/>
                  <a:pt x="752476" y="122238"/>
                  <a:pt x="752476" y="122238"/>
                </a:cubicBezTo>
                <a:close/>
                <a:moveTo>
                  <a:pt x="725488" y="122238"/>
                </a:moveTo>
                <a:lnTo>
                  <a:pt x="728025" y="123031"/>
                </a:lnTo>
                <a:lnTo>
                  <a:pt x="728663" y="123230"/>
                </a:lnTo>
                <a:lnTo>
                  <a:pt x="729529" y="125125"/>
                </a:lnTo>
                <a:lnTo>
                  <a:pt x="726598" y="123031"/>
                </a:lnTo>
                <a:close/>
                <a:moveTo>
                  <a:pt x="212726" y="122238"/>
                </a:moveTo>
                <a:cubicBezTo>
                  <a:pt x="209154" y="125810"/>
                  <a:pt x="207368" y="127596"/>
                  <a:pt x="206475" y="128489"/>
                </a:cubicBezTo>
                <a:lnTo>
                  <a:pt x="205812" y="129152"/>
                </a:lnTo>
                <a:close/>
                <a:moveTo>
                  <a:pt x="786607" y="122237"/>
                </a:moveTo>
                <a:lnTo>
                  <a:pt x="786872" y="122237"/>
                </a:lnTo>
                <a:lnTo>
                  <a:pt x="793070" y="122237"/>
                </a:lnTo>
                <a:lnTo>
                  <a:pt x="793751" y="122237"/>
                </a:lnTo>
                <a:lnTo>
                  <a:pt x="793375" y="122550"/>
                </a:lnTo>
                <a:lnTo>
                  <a:pt x="799023" y="128349"/>
                </a:lnTo>
                <a:cubicBezTo>
                  <a:pt x="799874" y="129222"/>
                  <a:pt x="799874" y="129222"/>
                  <a:pt x="799874" y="129222"/>
                </a:cubicBezTo>
                <a:lnTo>
                  <a:pt x="795111" y="129222"/>
                </a:lnTo>
                <a:lnTo>
                  <a:pt x="794528" y="127226"/>
                </a:lnTo>
                <a:lnTo>
                  <a:pt x="795622" y="125729"/>
                </a:lnTo>
                <a:lnTo>
                  <a:pt x="793328" y="122590"/>
                </a:lnTo>
                <a:lnTo>
                  <a:pt x="793203" y="122693"/>
                </a:lnTo>
                <a:lnTo>
                  <a:pt x="794528" y="127226"/>
                </a:lnTo>
                <a:lnTo>
                  <a:pt x="793070" y="129222"/>
                </a:lnTo>
                <a:lnTo>
                  <a:pt x="791029" y="127126"/>
                </a:lnTo>
                <a:lnTo>
                  <a:pt x="792707" y="123107"/>
                </a:lnTo>
                <a:lnTo>
                  <a:pt x="790179" y="125214"/>
                </a:lnTo>
                <a:cubicBezTo>
                  <a:pt x="788393" y="124221"/>
                  <a:pt x="786607" y="122237"/>
                  <a:pt x="786607" y="122237"/>
                </a:cubicBezTo>
                <a:close/>
                <a:moveTo>
                  <a:pt x="786267" y="122237"/>
                </a:moveTo>
                <a:cubicBezTo>
                  <a:pt x="789669" y="125729"/>
                  <a:pt x="789669" y="125729"/>
                  <a:pt x="789669" y="125729"/>
                </a:cubicBezTo>
                <a:lnTo>
                  <a:pt x="791029" y="127126"/>
                </a:lnTo>
                <a:lnTo>
                  <a:pt x="790728" y="127848"/>
                </a:lnTo>
                <a:lnTo>
                  <a:pt x="787117" y="125729"/>
                </a:lnTo>
                <a:cubicBezTo>
                  <a:pt x="786267" y="123983"/>
                  <a:pt x="786267" y="122237"/>
                  <a:pt x="786267" y="122237"/>
                </a:cubicBezTo>
                <a:close/>
                <a:moveTo>
                  <a:pt x="779463" y="122237"/>
                </a:moveTo>
                <a:cubicBezTo>
                  <a:pt x="779463" y="122237"/>
                  <a:pt x="779463" y="122237"/>
                  <a:pt x="785813" y="122237"/>
                </a:cubicBezTo>
                <a:cubicBezTo>
                  <a:pt x="785813" y="130175"/>
                  <a:pt x="779463" y="122237"/>
                  <a:pt x="779463" y="122237"/>
                </a:cubicBezTo>
                <a:close/>
                <a:moveTo>
                  <a:pt x="717994" y="122179"/>
                </a:moveTo>
                <a:lnTo>
                  <a:pt x="718609" y="123031"/>
                </a:lnTo>
                <a:lnTo>
                  <a:pt x="717749" y="123031"/>
                </a:lnTo>
                <a:lnTo>
                  <a:pt x="715169" y="123031"/>
                </a:lnTo>
                <a:lnTo>
                  <a:pt x="712789" y="123031"/>
                </a:lnTo>
                <a:lnTo>
                  <a:pt x="712789" y="123188"/>
                </a:lnTo>
                <a:lnTo>
                  <a:pt x="717749" y="123924"/>
                </a:lnTo>
                <a:lnTo>
                  <a:pt x="718609" y="124603"/>
                </a:lnTo>
                <a:lnTo>
                  <a:pt x="718609" y="126979"/>
                </a:lnTo>
                <a:lnTo>
                  <a:pt x="718802" y="126402"/>
                </a:lnTo>
                <a:lnTo>
                  <a:pt x="720043" y="126933"/>
                </a:lnTo>
                <a:lnTo>
                  <a:pt x="720436" y="126045"/>
                </a:lnTo>
                <a:lnTo>
                  <a:pt x="718609" y="124603"/>
                </a:lnTo>
                <a:lnTo>
                  <a:pt x="718609" y="123924"/>
                </a:lnTo>
                <a:cubicBezTo>
                  <a:pt x="718609" y="123031"/>
                  <a:pt x="718609" y="123031"/>
                  <a:pt x="718609" y="123031"/>
                </a:cubicBezTo>
                <a:lnTo>
                  <a:pt x="718846" y="123031"/>
                </a:lnTo>
                <a:close/>
                <a:moveTo>
                  <a:pt x="704203" y="122064"/>
                </a:moveTo>
                <a:lnTo>
                  <a:pt x="704145" y="122132"/>
                </a:lnTo>
                <a:lnTo>
                  <a:pt x="704272" y="122132"/>
                </a:lnTo>
                <a:close/>
                <a:moveTo>
                  <a:pt x="764399" y="121675"/>
                </a:moveTo>
                <a:lnTo>
                  <a:pt x="764845" y="122138"/>
                </a:lnTo>
                <a:lnTo>
                  <a:pt x="765576" y="122897"/>
                </a:lnTo>
                <a:close/>
                <a:moveTo>
                  <a:pt x="223221" y="120367"/>
                </a:moveTo>
                <a:lnTo>
                  <a:pt x="222574" y="120626"/>
                </a:lnTo>
                <a:lnTo>
                  <a:pt x="222680" y="120715"/>
                </a:lnTo>
                <a:lnTo>
                  <a:pt x="220475" y="122132"/>
                </a:lnTo>
                <a:lnTo>
                  <a:pt x="221367" y="122132"/>
                </a:lnTo>
                <a:lnTo>
                  <a:pt x="222222" y="122132"/>
                </a:lnTo>
                <a:lnTo>
                  <a:pt x="224360" y="122132"/>
                </a:lnTo>
                <a:lnTo>
                  <a:pt x="222680" y="120715"/>
                </a:lnTo>
                <a:close/>
                <a:moveTo>
                  <a:pt x="702341" y="120204"/>
                </a:moveTo>
                <a:lnTo>
                  <a:pt x="703969" y="122132"/>
                </a:lnTo>
                <a:lnTo>
                  <a:pt x="704040" y="122132"/>
                </a:lnTo>
                <a:lnTo>
                  <a:pt x="703996" y="121857"/>
                </a:lnTo>
                <a:close/>
                <a:moveTo>
                  <a:pt x="781868" y="118196"/>
                </a:moveTo>
                <a:lnTo>
                  <a:pt x="785152" y="119062"/>
                </a:lnTo>
                <a:cubicBezTo>
                  <a:pt x="788592" y="120649"/>
                  <a:pt x="790312" y="122237"/>
                  <a:pt x="786872" y="122237"/>
                </a:cubicBezTo>
                <a:close/>
                <a:moveTo>
                  <a:pt x="717947" y="116804"/>
                </a:moveTo>
                <a:lnTo>
                  <a:pt x="716029" y="119459"/>
                </a:lnTo>
                <a:lnTo>
                  <a:pt x="717947" y="122114"/>
                </a:lnTo>
                <a:lnTo>
                  <a:pt x="717947" y="121279"/>
                </a:lnTo>
                <a:close/>
                <a:moveTo>
                  <a:pt x="697435" y="116351"/>
                </a:moveTo>
                <a:lnTo>
                  <a:pt x="697435" y="118717"/>
                </a:lnTo>
                <a:cubicBezTo>
                  <a:pt x="697435" y="120425"/>
                  <a:pt x="697435" y="122132"/>
                  <a:pt x="697435" y="122132"/>
                </a:cubicBezTo>
                <a:cubicBezTo>
                  <a:pt x="700854" y="122132"/>
                  <a:pt x="702563" y="122132"/>
                  <a:pt x="703417" y="122132"/>
                </a:cubicBezTo>
                <a:lnTo>
                  <a:pt x="703939" y="122132"/>
                </a:lnTo>
                <a:lnTo>
                  <a:pt x="697806" y="116681"/>
                </a:lnTo>
                <a:close/>
                <a:moveTo>
                  <a:pt x="738585" y="115888"/>
                </a:moveTo>
                <a:cubicBezTo>
                  <a:pt x="745332" y="115888"/>
                  <a:pt x="745332" y="115888"/>
                  <a:pt x="745332" y="115888"/>
                </a:cubicBezTo>
                <a:cubicBezTo>
                  <a:pt x="745332" y="115888"/>
                  <a:pt x="745332" y="123032"/>
                  <a:pt x="745332" y="123032"/>
                </a:cubicBezTo>
                <a:cubicBezTo>
                  <a:pt x="745332" y="115888"/>
                  <a:pt x="738585" y="115888"/>
                  <a:pt x="738585" y="115888"/>
                </a:cubicBezTo>
                <a:close/>
                <a:moveTo>
                  <a:pt x="724785" y="115888"/>
                </a:moveTo>
                <a:lnTo>
                  <a:pt x="724785" y="121279"/>
                </a:lnTo>
                <a:cubicBezTo>
                  <a:pt x="724785" y="122132"/>
                  <a:pt x="724785" y="122132"/>
                  <a:pt x="724785" y="122132"/>
                </a:cubicBezTo>
                <a:lnTo>
                  <a:pt x="724429" y="122132"/>
                </a:lnTo>
                <a:lnTo>
                  <a:pt x="724429" y="123031"/>
                </a:lnTo>
                <a:lnTo>
                  <a:pt x="724058" y="122132"/>
                </a:lnTo>
                <a:lnTo>
                  <a:pt x="723930" y="122132"/>
                </a:lnTo>
                <a:lnTo>
                  <a:pt x="721366" y="122132"/>
                </a:lnTo>
                <a:lnTo>
                  <a:pt x="718802" y="122132"/>
                </a:lnTo>
                <a:lnTo>
                  <a:pt x="717960" y="122132"/>
                </a:lnTo>
                <a:lnTo>
                  <a:pt x="717965" y="122139"/>
                </a:lnTo>
                <a:lnTo>
                  <a:pt x="720421" y="123031"/>
                </a:lnTo>
                <a:lnTo>
                  <a:pt x="724429" y="123031"/>
                </a:lnTo>
                <a:lnTo>
                  <a:pt x="725488" y="123031"/>
                </a:lnTo>
                <a:lnTo>
                  <a:pt x="724644" y="124565"/>
                </a:lnTo>
                <a:lnTo>
                  <a:pt x="727349" y="125548"/>
                </a:lnTo>
                <a:lnTo>
                  <a:pt x="731089" y="128537"/>
                </a:lnTo>
                <a:lnTo>
                  <a:pt x="729529" y="125125"/>
                </a:lnTo>
                <a:lnTo>
                  <a:pt x="731044" y="126207"/>
                </a:lnTo>
                <a:lnTo>
                  <a:pt x="731590" y="128938"/>
                </a:lnTo>
                <a:lnTo>
                  <a:pt x="731622" y="128963"/>
                </a:lnTo>
                <a:lnTo>
                  <a:pt x="732623" y="129106"/>
                </a:lnTo>
                <a:lnTo>
                  <a:pt x="732607" y="128963"/>
                </a:lnTo>
                <a:lnTo>
                  <a:pt x="731989" y="123561"/>
                </a:lnTo>
                <a:lnTo>
                  <a:pt x="731309" y="123031"/>
                </a:lnTo>
                <a:lnTo>
                  <a:pt x="731929" y="123031"/>
                </a:lnTo>
                <a:lnTo>
                  <a:pt x="731838" y="122237"/>
                </a:lnTo>
                <a:lnTo>
                  <a:pt x="732473" y="123031"/>
                </a:lnTo>
                <a:lnTo>
                  <a:pt x="734748" y="123031"/>
                </a:lnTo>
                <a:lnTo>
                  <a:pt x="737718" y="123031"/>
                </a:lnTo>
                <a:lnTo>
                  <a:pt x="737608" y="122155"/>
                </a:lnTo>
                <a:lnTo>
                  <a:pt x="737450" y="122132"/>
                </a:lnTo>
                <a:lnTo>
                  <a:pt x="735041" y="122132"/>
                </a:lnTo>
                <a:cubicBezTo>
                  <a:pt x="733331" y="122132"/>
                  <a:pt x="731622" y="122132"/>
                  <a:pt x="731622" y="122132"/>
                </a:cubicBezTo>
                <a:cubicBezTo>
                  <a:pt x="731622" y="118717"/>
                  <a:pt x="731622" y="117010"/>
                  <a:pt x="730767" y="116156"/>
                </a:cubicBezTo>
                <a:lnTo>
                  <a:pt x="730528" y="116122"/>
                </a:lnTo>
                <a:lnTo>
                  <a:pt x="730840" y="115888"/>
                </a:lnTo>
                <a:lnTo>
                  <a:pt x="728890" y="115888"/>
                </a:lnTo>
                <a:lnTo>
                  <a:pt x="730528" y="116122"/>
                </a:lnTo>
                <a:lnTo>
                  <a:pt x="728204" y="117863"/>
                </a:lnTo>
                <a:lnTo>
                  <a:pt x="725567" y="115888"/>
                </a:lnTo>
                <a:lnTo>
                  <a:pt x="725489" y="115888"/>
                </a:lnTo>
                <a:lnTo>
                  <a:pt x="725488" y="115888"/>
                </a:lnTo>
                <a:close/>
                <a:moveTo>
                  <a:pt x="773113" y="115887"/>
                </a:moveTo>
                <a:cubicBezTo>
                  <a:pt x="776553" y="115887"/>
                  <a:pt x="778272" y="115887"/>
                  <a:pt x="779992" y="116681"/>
                </a:cubicBezTo>
                <a:lnTo>
                  <a:pt x="781868" y="118196"/>
                </a:lnTo>
                <a:lnTo>
                  <a:pt x="778769" y="117379"/>
                </a:lnTo>
                <a:lnTo>
                  <a:pt x="779463" y="122237"/>
                </a:lnTo>
                <a:cubicBezTo>
                  <a:pt x="773113" y="115887"/>
                  <a:pt x="773113" y="115887"/>
                  <a:pt x="773113" y="115887"/>
                </a:cubicBezTo>
                <a:close/>
                <a:moveTo>
                  <a:pt x="758826" y="115887"/>
                </a:moveTo>
                <a:cubicBezTo>
                  <a:pt x="758826" y="119459"/>
                  <a:pt x="760546" y="121245"/>
                  <a:pt x="762266" y="122138"/>
                </a:cubicBezTo>
                <a:lnTo>
                  <a:pt x="765408" y="122954"/>
                </a:lnTo>
                <a:lnTo>
                  <a:pt x="765576" y="122897"/>
                </a:lnTo>
                <a:lnTo>
                  <a:pt x="767855" y="122138"/>
                </a:lnTo>
                <a:cubicBezTo>
                  <a:pt x="768748" y="121245"/>
                  <a:pt x="768748" y="119459"/>
                  <a:pt x="765176" y="115887"/>
                </a:cubicBezTo>
                <a:cubicBezTo>
                  <a:pt x="773114" y="122237"/>
                  <a:pt x="765176" y="115887"/>
                  <a:pt x="773114" y="122237"/>
                </a:cubicBezTo>
                <a:lnTo>
                  <a:pt x="771129" y="121840"/>
                </a:lnTo>
                <a:lnTo>
                  <a:pt x="772320" y="123031"/>
                </a:lnTo>
                <a:cubicBezTo>
                  <a:pt x="772320" y="123031"/>
                  <a:pt x="779464" y="130175"/>
                  <a:pt x="779464" y="130175"/>
                </a:cubicBezTo>
                <a:cubicBezTo>
                  <a:pt x="779464" y="130175"/>
                  <a:pt x="777678" y="128389"/>
                  <a:pt x="774999" y="126603"/>
                </a:cubicBezTo>
                <a:lnTo>
                  <a:pt x="769524" y="124612"/>
                </a:lnTo>
                <a:lnTo>
                  <a:pt x="770083" y="125629"/>
                </a:lnTo>
                <a:lnTo>
                  <a:pt x="766542" y="123528"/>
                </a:lnTo>
                <a:lnTo>
                  <a:pt x="766117" y="123373"/>
                </a:lnTo>
                <a:lnTo>
                  <a:pt x="770005" y="126603"/>
                </a:lnTo>
                <a:lnTo>
                  <a:pt x="770780" y="126896"/>
                </a:lnTo>
                <a:lnTo>
                  <a:pt x="772036" y="129177"/>
                </a:lnTo>
                <a:lnTo>
                  <a:pt x="772383" y="129337"/>
                </a:lnTo>
                <a:lnTo>
                  <a:pt x="771897" y="127317"/>
                </a:lnTo>
                <a:lnTo>
                  <a:pt x="779464" y="130175"/>
                </a:lnTo>
                <a:lnTo>
                  <a:pt x="779463" y="130175"/>
                </a:lnTo>
                <a:lnTo>
                  <a:pt x="776025" y="130175"/>
                </a:lnTo>
                <a:lnTo>
                  <a:pt x="773113" y="130175"/>
                </a:lnTo>
                <a:lnTo>
                  <a:pt x="772585" y="130175"/>
                </a:lnTo>
                <a:lnTo>
                  <a:pt x="772407" y="129438"/>
                </a:lnTo>
                <a:lnTo>
                  <a:pt x="772249" y="129565"/>
                </a:lnTo>
                <a:lnTo>
                  <a:pt x="772585" y="130175"/>
                </a:lnTo>
                <a:lnTo>
                  <a:pt x="771955" y="129801"/>
                </a:lnTo>
                <a:lnTo>
                  <a:pt x="770628" y="130867"/>
                </a:lnTo>
                <a:lnTo>
                  <a:pt x="771426" y="130969"/>
                </a:lnTo>
                <a:lnTo>
                  <a:pt x="771634" y="132263"/>
                </a:lnTo>
                <a:lnTo>
                  <a:pt x="769907" y="131704"/>
                </a:lnTo>
                <a:lnTo>
                  <a:pt x="772005" y="135639"/>
                </a:lnTo>
                <a:lnTo>
                  <a:pt x="772121" y="135731"/>
                </a:lnTo>
                <a:lnTo>
                  <a:pt x="772202" y="135796"/>
                </a:lnTo>
                <a:lnTo>
                  <a:pt x="771634" y="132263"/>
                </a:lnTo>
                <a:lnTo>
                  <a:pt x="774911" y="133322"/>
                </a:lnTo>
                <a:lnTo>
                  <a:pt x="773113" y="130175"/>
                </a:lnTo>
                <a:cubicBezTo>
                  <a:pt x="773113" y="130175"/>
                  <a:pt x="779463" y="136525"/>
                  <a:pt x="779463" y="136525"/>
                </a:cubicBezTo>
                <a:cubicBezTo>
                  <a:pt x="779463" y="136525"/>
                  <a:pt x="777677" y="136525"/>
                  <a:pt x="775891" y="136525"/>
                </a:cubicBezTo>
                <a:lnTo>
                  <a:pt x="773113" y="136525"/>
                </a:lnTo>
                <a:lnTo>
                  <a:pt x="772478" y="136525"/>
                </a:lnTo>
                <a:lnTo>
                  <a:pt x="772319" y="136525"/>
                </a:lnTo>
                <a:lnTo>
                  <a:pt x="772121" y="136525"/>
                </a:lnTo>
                <a:lnTo>
                  <a:pt x="769542" y="136525"/>
                </a:lnTo>
                <a:cubicBezTo>
                  <a:pt x="771328" y="138112"/>
                  <a:pt x="773114" y="139700"/>
                  <a:pt x="773114" y="142875"/>
                </a:cubicBezTo>
                <a:cubicBezTo>
                  <a:pt x="773114" y="139700"/>
                  <a:pt x="771328" y="138112"/>
                  <a:pt x="768649" y="136525"/>
                </a:cubicBezTo>
                <a:lnTo>
                  <a:pt x="765970" y="136525"/>
                </a:lnTo>
                <a:lnTo>
                  <a:pt x="765176" y="136525"/>
                </a:lnTo>
                <a:lnTo>
                  <a:pt x="765175" y="136525"/>
                </a:lnTo>
                <a:lnTo>
                  <a:pt x="765175" y="136121"/>
                </a:lnTo>
                <a:lnTo>
                  <a:pt x="761915" y="134465"/>
                </a:lnTo>
                <a:lnTo>
                  <a:pt x="762398" y="134144"/>
                </a:lnTo>
                <a:lnTo>
                  <a:pt x="765175" y="135995"/>
                </a:lnTo>
                <a:lnTo>
                  <a:pt x="765175" y="135731"/>
                </a:lnTo>
                <a:lnTo>
                  <a:pt x="765175" y="134279"/>
                </a:lnTo>
                <a:lnTo>
                  <a:pt x="758828" y="130176"/>
                </a:lnTo>
                <a:lnTo>
                  <a:pt x="758826" y="130176"/>
                </a:lnTo>
                <a:lnTo>
                  <a:pt x="758826" y="130175"/>
                </a:lnTo>
                <a:lnTo>
                  <a:pt x="759620" y="127199"/>
                </a:lnTo>
                <a:lnTo>
                  <a:pt x="760963" y="127919"/>
                </a:lnTo>
                <a:lnTo>
                  <a:pt x="762477" y="126702"/>
                </a:lnTo>
                <a:cubicBezTo>
                  <a:pt x="762476" y="125809"/>
                  <a:pt x="762476" y="125809"/>
                  <a:pt x="765810" y="129381"/>
                </a:cubicBezTo>
                <a:lnTo>
                  <a:pt x="767103" y="130420"/>
                </a:lnTo>
                <a:lnTo>
                  <a:pt x="769376" y="130708"/>
                </a:lnTo>
                <a:lnTo>
                  <a:pt x="769144" y="130274"/>
                </a:lnTo>
                <a:cubicBezTo>
                  <a:pt x="767477" y="129381"/>
                  <a:pt x="765810" y="129381"/>
                  <a:pt x="765810" y="129381"/>
                </a:cubicBezTo>
                <a:lnTo>
                  <a:pt x="759884" y="123825"/>
                </a:lnTo>
                <a:lnTo>
                  <a:pt x="758826" y="123825"/>
                </a:lnTo>
                <a:lnTo>
                  <a:pt x="758825" y="123825"/>
                </a:lnTo>
                <a:lnTo>
                  <a:pt x="758825" y="123087"/>
                </a:lnTo>
                <a:lnTo>
                  <a:pt x="752483" y="122238"/>
                </a:lnTo>
                <a:lnTo>
                  <a:pt x="752475" y="122237"/>
                </a:lnTo>
                <a:cubicBezTo>
                  <a:pt x="752475" y="122237"/>
                  <a:pt x="754142" y="122237"/>
                  <a:pt x="755809" y="122237"/>
                </a:cubicBezTo>
                <a:lnTo>
                  <a:pt x="758825" y="122237"/>
                </a:lnTo>
                <a:lnTo>
                  <a:pt x="758826" y="122237"/>
                </a:lnTo>
                <a:lnTo>
                  <a:pt x="758826" y="122138"/>
                </a:lnTo>
                <a:cubicBezTo>
                  <a:pt x="758826" y="121245"/>
                  <a:pt x="758826" y="119459"/>
                  <a:pt x="758826" y="115887"/>
                </a:cubicBezTo>
                <a:close/>
                <a:moveTo>
                  <a:pt x="758826" y="115887"/>
                </a:moveTo>
                <a:cubicBezTo>
                  <a:pt x="758826" y="115887"/>
                  <a:pt x="760546" y="117673"/>
                  <a:pt x="762266" y="119459"/>
                </a:cubicBezTo>
                <a:lnTo>
                  <a:pt x="764399" y="121675"/>
                </a:lnTo>
                <a:close/>
                <a:moveTo>
                  <a:pt x="745332" y="115887"/>
                </a:moveTo>
                <a:lnTo>
                  <a:pt x="747019" y="115887"/>
                </a:lnTo>
                <a:lnTo>
                  <a:pt x="748705" y="115887"/>
                </a:lnTo>
                <a:lnTo>
                  <a:pt x="752079" y="115887"/>
                </a:lnTo>
                <a:cubicBezTo>
                  <a:pt x="752079" y="115887"/>
                  <a:pt x="758826" y="122237"/>
                  <a:pt x="758826" y="122237"/>
                </a:cubicBezTo>
                <a:cubicBezTo>
                  <a:pt x="752079" y="115887"/>
                  <a:pt x="752079" y="115887"/>
                  <a:pt x="752079" y="122237"/>
                </a:cubicBezTo>
                <a:cubicBezTo>
                  <a:pt x="752079" y="122237"/>
                  <a:pt x="745332" y="115887"/>
                  <a:pt x="745332" y="115887"/>
                </a:cubicBezTo>
                <a:close/>
                <a:moveTo>
                  <a:pt x="767094" y="113070"/>
                </a:moveTo>
                <a:cubicBezTo>
                  <a:pt x="767954" y="112237"/>
                  <a:pt x="769674" y="112237"/>
                  <a:pt x="773113" y="115570"/>
                </a:cubicBez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7094" y="113070"/>
                </a:cubicBezTo>
                <a:close/>
                <a:moveTo>
                  <a:pt x="737451" y="112951"/>
                </a:moveTo>
                <a:lnTo>
                  <a:pt x="738460" y="113253"/>
                </a:lnTo>
                <a:lnTo>
                  <a:pt x="738460" y="115302"/>
                </a:lnTo>
                <a:close/>
                <a:moveTo>
                  <a:pt x="736751" y="112741"/>
                </a:moveTo>
                <a:lnTo>
                  <a:pt x="737045" y="112829"/>
                </a:lnTo>
                <a:lnTo>
                  <a:pt x="738460" y="115302"/>
                </a:lnTo>
                <a:cubicBezTo>
                  <a:pt x="735041" y="111887"/>
                  <a:pt x="735041" y="111887"/>
                  <a:pt x="736751" y="112741"/>
                </a:cubicBezTo>
                <a:close/>
                <a:moveTo>
                  <a:pt x="698118" y="111204"/>
                </a:moveTo>
                <a:lnTo>
                  <a:pt x="699999" y="111887"/>
                </a:lnTo>
                <a:cubicBezTo>
                  <a:pt x="702563" y="113594"/>
                  <a:pt x="704272" y="115302"/>
                  <a:pt x="704272" y="115302"/>
                </a:cubicBezTo>
                <a:close/>
                <a:moveTo>
                  <a:pt x="779463" y="109537"/>
                </a:moveTo>
                <a:cubicBezTo>
                  <a:pt x="779463" y="109537"/>
                  <a:pt x="785813" y="115887"/>
                  <a:pt x="785813" y="115887"/>
                </a:cubicBezTo>
                <a:close/>
                <a:moveTo>
                  <a:pt x="779463" y="109537"/>
                </a:moveTo>
                <a:cubicBezTo>
                  <a:pt x="786607" y="109537"/>
                  <a:pt x="793751" y="115887"/>
                  <a:pt x="786607" y="115887"/>
                </a:cubicBezTo>
                <a:cubicBezTo>
                  <a:pt x="786607" y="115887"/>
                  <a:pt x="786607" y="109537"/>
                  <a:pt x="779463" y="109537"/>
                </a:cubicBezTo>
                <a:close/>
                <a:moveTo>
                  <a:pt x="684990" y="109087"/>
                </a:moveTo>
                <a:lnTo>
                  <a:pt x="690597" y="111887"/>
                </a:lnTo>
                <a:cubicBezTo>
                  <a:pt x="690597" y="113594"/>
                  <a:pt x="690597" y="115302"/>
                  <a:pt x="690597" y="115302"/>
                </a:cubicBezTo>
                <a:cubicBezTo>
                  <a:pt x="687178" y="113594"/>
                  <a:pt x="685469" y="112314"/>
                  <a:pt x="684721" y="111353"/>
                </a:cubicBezTo>
                <a:lnTo>
                  <a:pt x="684655" y="110109"/>
                </a:lnTo>
                <a:lnTo>
                  <a:pt x="684614" y="109325"/>
                </a:lnTo>
                <a:close/>
                <a:moveTo>
                  <a:pt x="759355" y="108903"/>
                </a:moveTo>
                <a:cubicBezTo>
                  <a:pt x="766234" y="108903"/>
                  <a:pt x="759355" y="108903"/>
                  <a:pt x="766234" y="108903"/>
                </a:cubicBezTo>
                <a:cubicBezTo>
                  <a:pt x="766234" y="108903"/>
                  <a:pt x="766234" y="108903"/>
                  <a:pt x="766234" y="109736"/>
                </a:cubicBezTo>
                <a:lnTo>
                  <a:pt x="766234" y="111403"/>
                </a:lnTo>
                <a:lnTo>
                  <a:pt x="766234" y="114737"/>
                </a:ln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5374" y="112237"/>
                </a:cubicBezTo>
                <a:lnTo>
                  <a:pt x="765176" y="112127"/>
                </a:lnTo>
                <a:lnTo>
                  <a:pt x="765176" y="115093"/>
                </a:lnTo>
                <a:cubicBezTo>
                  <a:pt x="765176" y="115887"/>
                  <a:pt x="765176" y="115887"/>
                  <a:pt x="765176" y="115887"/>
                </a:cubicBezTo>
                <a:cubicBezTo>
                  <a:pt x="765176" y="115887"/>
                  <a:pt x="763589" y="114299"/>
                  <a:pt x="762795" y="112712"/>
                </a:cubicBezTo>
                <a:lnTo>
                  <a:pt x="763804" y="111367"/>
                </a:lnTo>
                <a:close/>
                <a:moveTo>
                  <a:pt x="731622" y="108472"/>
                </a:moveTo>
                <a:cubicBezTo>
                  <a:pt x="731622" y="108472"/>
                  <a:pt x="731622" y="108472"/>
                  <a:pt x="738460" y="115302"/>
                </a:cubicBezTo>
                <a:cubicBezTo>
                  <a:pt x="735041" y="115302"/>
                  <a:pt x="735041" y="115302"/>
                  <a:pt x="735041" y="114448"/>
                </a:cubicBezTo>
                <a:lnTo>
                  <a:pt x="734109" y="112818"/>
                </a:lnTo>
                <a:close/>
                <a:moveTo>
                  <a:pt x="731622" y="108472"/>
                </a:moveTo>
                <a:cubicBezTo>
                  <a:pt x="731622" y="108472"/>
                  <a:pt x="733331" y="108472"/>
                  <a:pt x="735041" y="108472"/>
                </a:cubicBezTo>
                <a:cubicBezTo>
                  <a:pt x="736751" y="108472"/>
                  <a:pt x="738460" y="108472"/>
                  <a:pt x="738460" y="108472"/>
                </a:cubicBezTo>
                <a:cubicBezTo>
                  <a:pt x="735041" y="108472"/>
                  <a:pt x="735041" y="108472"/>
                  <a:pt x="735896" y="109325"/>
                </a:cubicBezTo>
                <a:lnTo>
                  <a:pt x="737451" y="112951"/>
                </a:lnTo>
                <a:lnTo>
                  <a:pt x="737045" y="112829"/>
                </a:lnTo>
                <a:lnTo>
                  <a:pt x="735041" y="109325"/>
                </a:lnTo>
                <a:cubicBezTo>
                  <a:pt x="733331" y="108472"/>
                  <a:pt x="731622" y="108472"/>
                  <a:pt x="731622" y="108472"/>
                </a:cubicBezTo>
                <a:close/>
                <a:moveTo>
                  <a:pt x="690597" y="108472"/>
                </a:moveTo>
                <a:lnTo>
                  <a:pt x="690864" y="109538"/>
                </a:lnTo>
                <a:lnTo>
                  <a:pt x="690902" y="109688"/>
                </a:lnTo>
                <a:lnTo>
                  <a:pt x="697707" y="112713"/>
                </a:lnTo>
                <a:cubicBezTo>
                  <a:pt x="699493" y="114300"/>
                  <a:pt x="701279" y="115888"/>
                  <a:pt x="704851" y="115888"/>
                </a:cubicBezTo>
                <a:cubicBezTo>
                  <a:pt x="701279" y="115888"/>
                  <a:pt x="699493" y="115888"/>
                  <a:pt x="697707" y="115094"/>
                </a:cubicBezTo>
                <a:lnTo>
                  <a:pt x="690937" y="109829"/>
                </a:lnTo>
                <a:lnTo>
                  <a:pt x="691452" y="111887"/>
                </a:lnTo>
                <a:lnTo>
                  <a:pt x="693084" y="112818"/>
                </a:lnTo>
                <a:lnTo>
                  <a:pt x="697435" y="115302"/>
                </a:lnTo>
                <a:lnTo>
                  <a:pt x="693332" y="113253"/>
                </a:lnTo>
                <a:lnTo>
                  <a:pt x="690597" y="111887"/>
                </a:lnTo>
                <a:lnTo>
                  <a:pt x="690597" y="109564"/>
                </a:lnTo>
                <a:lnTo>
                  <a:pt x="690563" y="109538"/>
                </a:lnTo>
                <a:lnTo>
                  <a:pt x="690597" y="109553"/>
                </a:lnTo>
                <a:lnTo>
                  <a:pt x="690597" y="109538"/>
                </a:lnTo>
                <a:close/>
                <a:moveTo>
                  <a:pt x="690597" y="108472"/>
                </a:moveTo>
                <a:lnTo>
                  <a:pt x="694805" y="108997"/>
                </a:lnTo>
                <a:lnTo>
                  <a:pt x="698118" y="111204"/>
                </a:lnTo>
                <a:close/>
                <a:moveTo>
                  <a:pt x="683759" y="108472"/>
                </a:moveTo>
                <a:cubicBezTo>
                  <a:pt x="685468" y="108472"/>
                  <a:pt x="685896" y="108472"/>
                  <a:pt x="685789" y="108578"/>
                </a:cubicBezTo>
                <a:lnTo>
                  <a:pt x="684990" y="109087"/>
                </a:lnTo>
                <a:close/>
                <a:moveTo>
                  <a:pt x="239316" y="108472"/>
                </a:moveTo>
                <a:cubicBezTo>
                  <a:pt x="239316" y="111887"/>
                  <a:pt x="237607" y="113594"/>
                  <a:pt x="235042" y="114448"/>
                </a:cubicBezTo>
                <a:lnTo>
                  <a:pt x="233162" y="114619"/>
                </a:lnTo>
                <a:lnTo>
                  <a:pt x="235897" y="111887"/>
                </a:lnTo>
                <a:cubicBezTo>
                  <a:pt x="237607" y="110179"/>
                  <a:pt x="239316" y="108472"/>
                  <a:pt x="239316" y="108472"/>
                </a:cubicBezTo>
                <a:close/>
                <a:moveTo>
                  <a:pt x="759945" y="108141"/>
                </a:moveTo>
                <a:lnTo>
                  <a:pt x="760590" y="108219"/>
                </a:lnTo>
                <a:lnTo>
                  <a:pt x="759355" y="108903"/>
                </a:lnTo>
                <a:close/>
                <a:moveTo>
                  <a:pt x="744538" y="108038"/>
                </a:moveTo>
                <a:lnTo>
                  <a:pt x="744538" y="108092"/>
                </a:lnTo>
                <a:lnTo>
                  <a:pt x="744995" y="108321"/>
                </a:lnTo>
                <a:lnTo>
                  <a:pt x="744941" y="108268"/>
                </a:lnTo>
                <a:close/>
                <a:moveTo>
                  <a:pt x="713509" y="106651"/>
                </a:moveTo>
                <a:lnTo>
                  <a:pt x="717550" y="109538"/>
                </a:lnTo>
                <a:cubicBezTo>
                  <a:pt x="717550" y="109538"/>
                  <a:pt x="715962" y="109538"/>
                  <a:pt x="714375" y="108546"/>
                </a:cubicBezTo>
                <a:close/>
                <a:moveTo>
                  <a:pt x="723370" y="105999"/>
                </a:moveTo>
                <a:lnTo>
                  <a:pt x="724231" y="106256"/>
                </a:lnTo>
                <a:lnTo>
                  <a:pt x="724785" y="108472"/>
                </a:lnTo>
                <a:close/>
                <a:moveTo>
                  <a:pt x="689913" y="105740"/>
                </a:moveTo>
                <a:lnTo>
                  <a:pt x="691452" y="106764"/>
                </a:lnTo>
                <a:lnTo>
                  <a:pt x="690597" y="108472"/>
                </a:lnTo>
                <a:close/>
                <a:moveTo>
                  <a:pt x="243829" y="103022"/>
                </a:moveTo>
                <a:lnTo>
                  <a:pt x="242888" y="103287"/>
                </a:lnTo>
                <a:lnTo>
                  <a:pt x="242637" y="103781"/>
                </a:lnTo>
                <a:close/>
                <a:moveTo>
                  <a:pt x="766234" y="102235"/>
                </a:moveTo>
                <a:cubicBezTo>
                  <a:pt x="773113" y="108903"/>
                  <a:pt x="766234" y="102235"/>
                  <a:pt x="773113" y="108903"/>
                </a:cubicBezTo>
                <a:cubicBezTo>
                  <a:pt x="766234" y="108903"/>
                  <a:pt x="766234" y="108903"/>
                  <a:pt x="766234" y="108903"/>
                </a:cubicBezTo>
                <a:lnTo>
                  <a:pt x="760590" y="108219"/>
                </a:lnTo>
                <a:lnTo>
                  <a:pt x="762795" y="106998"/>
                </a:lnTo>
                <a:lnTo>
                  <a:pt x="765374" y="105569"/>
                </a:lnTo>
                <a:cubicBezTo>
                  <a:pt x="766234" y="103902"/>
                  <a:pt x="766234" y="102235"/>
                  <a:pt x="766234" y="102235"/>
                </a:cubicBezTo>
                <a:close/>
                <a:moveTo>
                  <a:pt x="744538" y="102235"/>
                </a:moveTo>
                <a:lnTo>
                  <a:pt x="744538" y="104007"/>
                </a:lnTo>
                <a:lnTo>
                  <a:pt x="750820" y="107882"/>
                </a:lnTo>
                <a:lnTo>
                  <a:pt x="748507" y="105569"/>
                </a:lnTo>
                <a:lnTo>
                  <a:pt x="745173" y="102235"/>
                </a:lnTo>
                <a:lnTo>
                  <a:pt x="744736" y="102235"/>
                </a:lnTo>
                <a:close/>
                <a:moveTo>
                  <a:pt x="704851" y="101641"/>
                </a:moveTo>
                <a:lnTo>
                  <a:pt x="704851" y="108472"/>
                </a:lnTo>
                <a:lnTo>
                  <a:pt x="705127" y="108472"/>
                </a:lnTo>
                <a:lnTo>
                  <a:pt x="707992" y="108472"/>
                </a:lnTo>
                <a:lnTo>
                  <a:pt x="704870" y="101641"/>
                </a:lnTo>
                <a:close/>
                <a:moveTo>
                  <a:pt x="683759" y="101641"/>
                </a:moveTo>
                <a:cubicBezTo>
                  <a:pt x="683759" y="101641"/>
                  <a:pt x="690597" y="108472"/>
                  <a:pt x="690597" y="108472"/>
                </a:cubicBezTo>
                <a:cubicBezTo>
                  <a:pt x="683759" y="108472"/>
                  <a:pt x="683759" y="108472"/>
                  <a:pt x="683759" y="101641"/>
                </a:cubicBezTo>
                <a:close/>
                <a:moveTo>
                  <a:pt x="683759" y="101641"/>
                </a:moveTo>
                <a:cubicBezTo>
                  <a:pt x="687178" y="101641"/>
                  <a:pt x="688887" y="103349"/>
                  <a:pt x="689742" y="105056"/>
                </a:cubicBezTo>
                <a:lnTo>
                  <a:pt x="689913" y="105740"/>
                </a:lnTo>
                <a:close/>
                <a:moveTo>
                  <a:pt x="663247" y="101641"/>
                </a:moveTo>
                <a:cubicBezTo>
                  <a:pt x="663247" y="101641"/>
                  <a:pt x="670084" y="108472"/>
                  <a:pt x="663247" y="108472"/>
                </a:cubicBezTo>
                <a:cubicBezTo>
                  <a:pt x="670084" y="108472"/>
                  <a:pt x="670084" y="108472"/>
                  <a:pt x="670084" y="108472"/>
                </a:cubicBezTo>
                <a:lnTo>
                  <a:pt x="676276" y="109245"/>
                </a:lnTo>
                <a:lnTo>
                  <a:pt x="676276" y="108472"/>
                </a:lnTo>
                <a:lnTo>
                  <a:pt x="676067" y="108472"/>
                </a:lnTo>
                <a:lnTo>
                  <a:pt x="674358" y="108472"/>
                </a:lnTo>
                <a:lnTo>
                  <a:pt x="673503" y="108472"/>
                </a:lnTo>
                <a:lnTo>
                  <a:pt x="672648" y="108472"/>
                </a:lnTo>
                <a:cubicBezTo>
                  <a:pt x="673503" y="108472"/>
                  <a:pt x="673503" y="108472"/>
                  <a:pt x="670084" y="108472"/>
                </a:cubicBezTo>
                <a:cubicBezTo>
                  <a:pt x="670084" y="108472"/>
                  <a:pt x="663247" y="101641"/>
                  <a:pt x="663247" y="101641"/>
                </a:cubicBezTo>
                <a:cubicBezTo>
                  <a:pt x="666665" y="101641"/>
                  <a:pt x="668375" y="103349"/>
                  <a:pt x="669229" y="104203"/>
                </a:cubicBezTo>
                <a:lnTo>
                  <a:pt x="669400" y="103690"/>
                </a:lnTo>
                <a:lnTo>
                  <a:pt x="676276" y="108061"/>
                </a:lnTo>
                <a:lnTo>
                  <a:pt x="676276" y="107826"/>
                </a:lnTo>
                <a:lnTo>
                  <a:pt x="670939" y="102495"/>
                </a:lnTo>
                <a:cubicBezTo>
                  <a:pt x="670084" y="101641"/>
                  <a:pt x="670084" y="101641"/>
                  <a:pt x="670084" y="101641"/>
                </a:cubicBezTo>
                <a:lnTo>
                  <a:pt x="669400" y="103690"/>
                </a:lnTo>
                <a:lnTo>
                  <a:pt x="667520" y="102495"/>
                </a:lnTo>
                <a:cubicBezTo>
                  <a:pt x="664956" y="101641"/>
                  <a:pt x="663247" y="101641"/>
                  <a:pt x="663247" y="101641"/>
                </a:cubicBezTo>
                <a:close/>
                <a:moveTo>
                  <a:pt x="758826" y="101600"/>
                </a:moveTo>
                <a:lnTo>
                  <a:pt x="759620" y="101600"/>
                </a:lnTo>
                <a:lnTo>
                  <a:pt x="760414" y="101600"/>
                </a:lnTo>
                <a:lnTo>
                  <a:pt x="760414" y="103188"/>
                </a:lnTo>
                <a:lnTo>
                  <a:pt x="760092" y="103188"/>
                </a:lnTo>
                <a:lnTo>
                  <a:pt x="761935" y="105569"/>
                </a:lnTo>
                <a:lnTo>
                  <a:pt x="761419" y="106236"/>
                </a:lnTo>
                <a:lnTo>
                  <a:pt x="759945" y="108141"/>
                </a:lnTo>
                <a:lnTo>
                  <a:pt x="759355" y="108069"/>
                </a:lnTo>
                <a:cubicBezTo>
                  <a:pt x="757635" y="107236"/>
                  <a:pt x="755915" y="105569"/>
                  <a:pt x="752475" y="102235"/>
                </a:cubicBezTo>
                <a:cubicBezTo>
                  <a:pt x="752475" y="102235"/>
                  <a:pt x="754195" y="102235"/>
                  <a:pt x="755915" y="102235"/>
                </a:cubicBezTo>
                <a:lnTo>
                  <a:pt x="758826" y="102235"/>
                </a:lnTo>
                <a:close/>
                <a:moveTo>
                  <a:pt x="745359" y="100627"/>
                </a:moveTo>
                <a:lnTo>
                  <a:pt x="744719" y="101385"/>
                </a:lnTo>
                <a:lnTo>
                  <a:pt x="745519" y="102160"/>
                </a:lnTo>
                <a:lnTo>
                  <a:pt x="745591" y="102202"/>
                </a:lnTo>
                <a:close/>
                <a:moveTo>
                  <a:pt x="252991" y="100224"/>
                </a:moveTo>
                <a:lnTo>
                  <a:pt x="252991" y="101641"/>
                </a:lnTo>
                <a:cubicBezTo>
                  <a:pt x="251282" y="101641"/>
                  <a:pt x="251281" y="101214"/>
                  <a:pt x="252243" y="100574"/>
                </a:cubicBezTo>
                <a:close/>
                <a:moveTo>
                  <a:pt x="773113" y="95250"/>
                </a:moveTo>
                <a:cubicBezTo>
                  <a:pt x="779463" y="101600"/>
                  <a:pt x="779463" y="101600"/>
                  <a:pt x="779463" y="101600"/>
                </a:cubicBezTo>
                <a:cubicBezTo>
                  <a:pt x="779463" y="101600"/>
                  <a:pt x="779463" y="101600"/>
                  <a:pt x="778669" y="101600"/>
                </a:cubicBezTo>
                <a:lnTo>
                  <a:pt x="773114" y="101600"/>
                </a:lnTo>
                <a:lnTo>
                  <a:pt x="773113" y="101600"/>
                </a:lnTo>
                <a:lnTo>
                  <a:pt x="769542" y="101600"/>
                </a:lnTo>
                <a:cubicBezTo>
                  <a:pt x="767756" y="101600"/>
                  <a:pt x="765970" y="101600"/>
                  <a:pt x="765970" y="101600"/>
                </a:cubicBezTo>
                <a:lnTo>
                  <a:pt x="769267" y="101111"/>
                </a:lnTo>
                <a:lnTo>
                  <a:pt x="773113" y="101600"/>
                </a:lnTo>
                <a:lnTo>
                  <a:pt x="775494" y="98425"/>
                </a:lnTo>
                <a:cubicBezTo>
                  <a:pt x="774701" y="96837"/>
                  <a:pt x="773113" y="95250"/>
                  <a:pt x="773113" y="95250"/>
                </a:cubicBezTo>
                <a:close/>
                <a:moveTo>
                  <a:pt x="765970" y="95250"/>
                </a:moveTo>
                <a:cubicBezTo>
                  <a:pt x="769542" y="98425"/>
                  <a:pt x="771328" y="100012"/>
                  <a:pt x="771328" y="100806"/>
                </a:cubicBezTo>
                <a:lnTo>
                  <a:pt x="769267" y="101111"/>
                </a:lnTo>
                <a:lnTo>
                  <a:pt x="766863" y="100806"/>
                </a:lnTo>
                <a:cubicBezTo>
                  <a:pt x="765970" y="100012"/>
                  <a:pt x="765970" y="98425"/>
                  <a:pt x="765970" y="95250"/>
                </a:cubicBezTo>
                <a:close/>
                <a:moveTo>
                  <a:pt x="758826" y="95250"/>
                </a:moveTo>
                <a:cubicBezTo>
                  <a:pt x="762398" y="95250"/>
                  <a:pt x="762398" y="95250"/>
                  <a:pt x="761505" y="95250"/>
                </a:cubicBezTo>
                <a:lnTo>
                  <a:pt x="765077" y="95250"/>
                </a:lnTo>
                <a:cubicBezTo>
                  <a:pt x="765970" y="95250"/>
                  <a:pt x="765970" y="95250"/>
                  <a:pt x="765970" y="95250"/>
                </a:cubicBezTo>
                <a:cubicBezTo>
                  <a:pt x="765970" y="101600"/>
                  <a:pt x="765970" y="101600"/>
                  <a:pt x="765970" y="101600"/>
                </a:cubicBezTo>
                <a:cubicBezTo>
                  <a:pt x="765970" y="95250"/>
                  <a:pt x="765970" y="95250"/>
                  <a:pt x="758826" y="95250"/>
                </a:cubicBezTo>
                <a:close/>
                <a:moveTo>
                  <a:pt x="725225" y="95250"/>
                </a:moveTo>
                <a:lnTo>
                  <a:pt x="728204" y="98226"/>
                </a:lnTo>
                <a:cubicBezTo>
                  <a:pt x="729913" y="99934"/>
                  <a:pt x="731622" y="101641"/>
                  <a:pt x="731622" y="101641"/>
                </a:cubicBezTo>
                <a:lnTo>
                  <a:pt x="726535" y="96559"/>
                </a:lnTo>
                <a:lnTo>
                  <a:pt x="725640" y="95665"/>
                </a:lnTo>
                <a:close/>
                <a:moveTo>
                  <a:pt x="231776" y="95250"/>
                </a:moveTo>
                <a:lnTo>
                  <a:pt x="232194" y="95584"/>
                </a:lnTo>
                <a:lnTo>
                  <a:pt x="232570" y="95250"/>
                </a:lnTo>
                <a:cubicBezTo>
                  <a:pt x="234356" y="95250"/>
                  <a:pt x="234803" y="95647"/>
                  <a:pt x="234468" y="96242"/>
                </a:cubicBezTo>
                <a:lnTo>
                  <a:pt x="233734" y="96816"/>
                </a:lnTo>
                <a:lnTo>
                  <a:pt x="235745" y="98425"/>
                </a:lnTo>
                <a:cubicBezTo>
                  <a:pt x="237730" y="98425"/>
                  <a:pt x="239714" y="98425"/>
                  <a:pt x="239714" y="101600"/>
                </a:cubicBezTo>
                <a:cubicBezTo>
                  <a:pt x="231776" y="101600"/>
                  <a:pt x="231776" y="101600"/>
                  <a:pt x="231776" y="101600"/>
                </a:cubicBezTo>
                <a:cubicBezTo>
                  <a:pt x="235745" y="98425"/>
                  <a:pt x="235745" y="98425"/>
                  <a:pt x="234753" y="98425"/>
                </a:cubicBezTo>
                <a:lnTo>
                  <a:pt x="233451" y="97037"/>
                </a:lnTo>
                <a:lnTo>
                  <a:pt x="231677" y="98425"/>
                </a:lnTo>
                <a:cubicBezTo>
                  <a:pt x="228998" y="100012"/>
                  <a:pt x="225426" y="101600"/>
                  <a:pt x="225426" y="101600"/>
                </a:cubicBezTo>
                <a:cubicBezTo>
                  <a:pt x="225426" y="101600"/>
                  <a:pt x="225426" y="101600"/>
                  <a:pt x="226319" y="100806"/>
                </a:cubicBezTo>
                <a:lnTo>
                  <a:pt x="232137" y="95635"/>
                </a:lnTo>
                <a:close/>
                <a:moveTo>
                  <a:pt x="219076" y="95250"/>
                </a:moveTo>
                <a:cubicBezTo>
                  <a:pt x="219076" y="101600"/>
                  <a:pt x="219076" y="101600"/>
                  <a:pt x="212726" y="101600"/>
                </a:cubicBezTo>
                <a:cubicBezTo>
                  <a:pt x="212726" y="101600"/>
                  <a:pt x="219076" y="95250"/>
                  <a:pt x="219076" y="95250"/>
                </a:cubicBezTo>
                <a:close/>
                <a:moveTo>
                  <a:pt x="704272" y="94811"/>
                </a:moveTo>
                <a:cubicBezTo>
                  <a:pt x="702563" y="94811"/>
                  <a:pt x="702136" y="94811"/>
                  <a:pt x="702456" y="94918"/>
                </a:cubicBezTo>
                <a:lnTo>
                  <a:pt x="704691" y="95543"/>
                </a:lnTo>
                <a:lnTo>
                  <a:pt x="707691" y="100787"/>
                </a:lnTo>
                <a:lnTo>
                  <a:pt x="710945" y="101600"/>
                </a:lnTo>
                <a:lnTo>
                  <a:pt x="711069" y="101600"/>
                </a:lnTo>
                <a:lnTo>
                  <a:pt x="705127" y="95665"/>
                </a:lnTo>
                <a:lnTo>
                  <a:pt x="704691" y="95543"/>
                </a:lnTo>
                <a:close/>
                <a:moveTo>
                  <a:pt x="711110" y="92351"/>
                </a:moveTo>
                <a:lnTo>
                  <a:pt x="713303" y="93168"/>
                </a:lnTo>
                <a:lnTo>
                  <a:pt x="711110" y="94811"/>
                </a:lnTo>
                <a:cubicBezTo>
                  <a:pt x="711110" y="94811"/>
                  <a:pt x="711110" y="94811"/>
                  <a:pt x="711110" y="93957"/>
                </a:cubicBezTo>
                <a:close/>
                <a:moveTo>
                  <a:pt x="714529" y="92249"/>
                </a:moveTo>
                <a:cubicBezTo>
                  <a:pt x="716238" y="93103"/>
                  <a:pt x="717947" y="94811"/>
                  <a:pt x="717947" y="94811"/>
                </a:cubicBezTo>
                <a:cubicBezTo>
                  <a:pt x="717947" y="94811"/>
                  <a:pt x="716665" y="94384"/>
                  <a:pt x="714849" y="93744"/>
                </a:cubicBezTo>
                <a:lnTo>
                  <a:pt x="713303" y="93168"/>
                </a:lnTo>
                <a:close/>
                <a:moveTo>
                  <a:pt x="705658" y="90045"/>
                </a:moveTo>
                <a:lnTo>
                  <a:pt x="706939" y="90644"/>
                </a:lnTo>
                <a:lnTo>
                  <a:pt x="707691" y="91396"/>
                </a:lnTo>
                <a:cubicBezTo>
                  <a:pt x="709401" y="93103"/>
                  <a:pt x="711110" y="94811"/>
                  <a:pt x="711110" y="94811"/>
                </a:cubicBezTo>
                <a:close/>
                <a:moveTo>
                  <a:pt x="745213" y="89845"/>
                </a:moveTo>
                <a:lnTo>
                  <a:pt x="745927" y="94456"/>
                </a:lnTo>
                <a:lnTo>
                  <a:pt x="749114" y="94876"/>
                </a:lnTo>
                <a:lnTo>
                  <a:pt x="751875" y="95183"/>
                </a:lnTo>
                <a:lnTo>
                  <a:pt x="751801" y="95115"/>
                </a:lnTo>
                <a:lnTo>
                  <a:pt x="748507" y="94456"/>
                </a:lnTo>
                <a:close/>
                <a:moveTo>
                  <a:pt x="704545" y="89073"/>
                </a:moveTo>
                <a:lnTo>
                  <a:pt x="705658" y="90045"/>
                </a:lnTo>
                <a:lnTo>
                  <a:pt x="704674" y="89585"/>
                </a:lnTo>
                <a:close/>
                <a:moveTo>
                  <a:pt x="751947" y="88900"/>
                </a:moveTo>
                <a:cubicBezTo>
                  <a:pt x="751947" y="95250"/>
                  <a:pt x="758826" y="95250"/>
                  <a:pt x="758826" y="95250"/>
                </a:cubicBezTo>
                <a:cubicBezTo>
                  <a:pt x="751947" y="95250"/>
                  <a:pt x="751947" y="95250"/>
                  <a:pt x="751947" y="88900"/>
                </a:cubicBezTo>
                <a:close/>
                <a:moveTo>
                  <a:pt x="731838" y="88900"/>
                </a:moveTo>
                <a:cubicBezTo>
                  <a:pt x="731838" y="88900"/>
                  <a:pt x="733558" y="88900"/>
                  <a:pt x="735277" y="88900"/>
                </a:cubicBezTo>
                <a:lnTo>
                  <a:pt x="738188" y="88900"/>
                </a:lnTo>
                <a:lnTo>
                  <a:pt x="738717" y="88900"/>
                </a:lnTo>
                <a:lnTo>
                  <a:pt x="738717" y="89311"/>
                </a:lnTo>
                <a:lnTo>
                  <a:pt x="745067" y="94250"/>
                </a:lnTo>
                <a:lnTo>
                  <a:pt x="745067" y="92075"/>
                </a:lnTo>
                <a:lnTo>
                  <a:pt x="745067" y="89641"/>
                </a:lnTo>
                <a:lnTo>
                  <a:pt x="744538" y="88900"/>
                </a:lnTo>
                <a:lnTo>
                  <a:pt x="745067" y="89323"/>
                </a:lnTo>
                <a:lnTo>
                  <a:pt x="745067" y="88900"/>
                </a:lnTo>
                <a:lnTo>
                  <a:pt x="745142" y="89383"/>
                </a:lnTo>
                <a:lnTo>
                  <a:pt x="748507" y="92075"/>
                </a:lnTo>
                <a:cubicBezTo>
                  <a:pt x="746787" y="90487"/>
                  <a:pt x="745067" y="88900"/>
                  <a:pt x="745067" y="88900"/>
                </a:cubicBezTo>
                <a:cubicBezTo>
                  <a:pt x="748507" y="88900"/>
                  <a:pt x="750227" y="90487"/>
                  <a:pt x="751087" y="92075"/>
                </a:cubicBezTo>
                <a:lnTo>
                  <a:pt x="751801" y="94710"/>
                </a:lnTo>
                <a:lnTo>
                  <a:pt x="752476" y="95250"/>
                </a:lnTo>
                <a:lnTo>
                  <a:pt x="751917" y="95138"/>
                </a:lnTo>
                <a:lnTo>
                  <a:pt x="751931" y="95189"/>
                </a:lnTo>
                <a:lnTo>
                  <a:pt x="752476" y="95250"/>
                </a:lnTo>
                <a:lnTo>
                  <a:pt x="752340" y="95341"/>
                </a:lnTo>
                <a:lnTo>
                  <a:pt x="755386" y="96044"/>
                </a:lnTo>
                <a:cubicBezTo>
                  <a:pt x="757106" y="96837"/>
                  <a:pt x="758826" y="98425"/>
                  <a:pt x="758826" y="101600"/>
                </a:cubicBezTo>
                <a:cubicBezTo>
                  <a:pt x="751682" y="95250"/>
                  <a:pt x="751682" y="101600"/>
                  <a:pt x="751682" y="101600"/>
                </a:cubicBezTo>
                <a:lnTo>
                  <a:pt x="751682" y="100806"/>
                </a:lnTo>
                <a:lnTo>
                  <a:pt x="751682" y="98425"/>
                </a:lnTo>
                <a:lnTo>
                  <a:pt x="751682" y="96044"/>
                </a:lnTo>
                <a:lnTo>
                  <a:pt x="751682" y="96013"/>
                </a:lnTo>
                <a:lnTo>
                  <a:pt x="751383" y="95979"/>
                </a:lnTo>
                <a:lnTo>
                  <a:pt x="748904" y="97631"/>
                </a:lnTo>
                <a:lnTo>
                  <a:pt x="745387" y="95287"/>
                </a:lnTo>
                <a:lnTo>
                  <a:pt x="745067" y="95250"/>
                </a:lnTo>
                <a:lnTo>
                  <a:pt x="745067" y="95014"/>
                </a:lnTo>
                <a:lnTo>
                  <a:pt x="741760" y="92075"/>
                </a:lnTo>
                <a:lnTo>
                  <a:pt x="738717" y="89370"/>
                </a:lnTo>
                <a:lnTo>
                  <a:pt x="738717" y="94734"/>
                </a:lnTo>
                <a:cubicBezTo>
                  <a:pt x="738717" y="95568"/>
                  <a:pt x="738717" y="95568"/>
                  <a:pt x="738717" y="95568"/>
                </a:cubicBezTo>
                <a:cubicBezTo>
                  <a:pt x="738717" y="95568"/>
                  <a:pt x="738717" y="95568"/>
                  <a:pt x="731838" y="88900"/>
                </a:cubicBezTo>
                <a:close/>
                <a:moveTo>
                  <a:pt x="677286" y="88344"/>
                </a:moveTo>
                <a:lnTo>
                  <a:pt x="677238" y="88401"/>
                </a:lnTo>
                <a:lnTo>
                  <a:pt x="677613" y="88900"/>
                </a:lnTo>
                <a:lnTo>
                  <a:pt x="679486" y="91396"/>
                </a:lnTo>
                <a:cubicBezTo>
                  <a:pt x="680340" y="93103"/>
                  <a:pt x="680340" y="94811"/>
                  <a:pt x="676922" y="94811"/>
                </a:cubicBezTo>
                <a:cubicBezTo>
                  <a:pt x="683759" y="94811"/>
                  <a:pt x="683759" y="94811"/>
                  <a:pt x="683759" y="94811"/>
                </a:cubicBezTo>
                <a:cubicBezTo>
                  <a:pt x="683759" y="94811"/>
                  <a:pt x="683759" y="94811"/>
                  <a:pt x="682904" y="93957"/>
                </a:cubicBezTo>
                <a:lnTo>
                  <a:pt x="677842" y="88900"/>
                </a:lnTo>
                <a:close/>
                <a:moveTo>
                  <a:pt x="751682" y="88107"/>
                </a:moveTo>
                <a:cubicBezTo>
                  <a:pt x="751682" y="88107"/>
                  <a:pt x="751682" y="88107"/>
                  <a:pt x="758826" y="88107"/>
                </a:cubicBezTo>
                <a:cubicBezTo>
                  <a:pt x="758826" y="95251"/>
                  <a:pt x="751682" y="88107"/>
                  <a:pt x="751682" y="88107"/>
                </a:cubicBezTo>
                <a:close/>
                <a:moveTo>
                  <a:pt x="717947" y="87980"/>
                </a:moveTo>
                <a:lnTo>
                  <a:pt x="718868" y="88900"/>
                </a:lnTo>
                <a:lnTo>
                  <a:pt x="721937" y="91967"/>
                </a:lnTo>
                <a:lnTo>
                  <a:pt x="724429" y="88900"/>
                </a:lnTo>
                <a:cubicBezTo>
                  <a:pt x="727869" y="88900"/>
                  <a:pt x="729589" y="90487"/>
                  <a:pt x="729589" y="92075"/>
                </a:cubicBezTo>
                <a:lnTo>
                  <a:pt x="725718" y="94457"/>
                </a:lnTo>
                <a:lnTo>
                  <a:pt x="726601" y="94704"/>
                </a:lnTo>
                <a:lnTo>
                  <a:pt x="725180" y="94788"/>
                </a:lnTo>
                <a:lnTo>
                  <a:pt x="724921" y="94947"/>
                </a:lnTo>
                <a:lnTo>
                  <a:pt x="725225" y="95250"/>
                </a:lnTo>
                <a:lnTo>
                  <a:pt x="726535" y="96559"/>
                </a:lnTo>
                <a:lnTo>
                  <a:pt x="730767" y="100787"/>
                </a:lnTo>
                <a:cubicBezTo>
                  <a:pt x="731622" y="101641"/>
                  <a:pt x="731622" y="101641"/>
                  <a:pt x="731622" y="101641"/>
                </a:cubicBezTo>
                <a:cubicBezTo>
                  <a:pt x="735041" y="101641"/>
                  <a:pt x="736751" y="103349"/>
                  <a:pt x="738460" y="105056"/>
                </a:cubicBezTo>
                <a:lnTo>
                  <a:pt x="742612" y="107130"/>
                </a:lnTo>
                <a:lnTo>
                  <a:pt x="742330" y="106777"/>
                </a:lnTo>
                <a:lnTo>
                  <a:pt x="739315" y="105056"/>
                </a:lnTo>
                <a:cubicBezTo>
                  <a:pt x="738033" y="104203"/>
                  <a:pt x="736964" y="103349"/>
                  <a:pt x="736644" y="102708"/>
                </a:cubicBezTo>
                <a:lnTo>
                  <a:pt x="738297" y="101737"/>
                </a:lnTo>
                <a:lnTo>
                  <a:pt x="738221" y="101641"/>
                </a:lnTo>
                <a:lnTo>
                  <a:pt x="738188" y="101600"/>
                </a:lnTo>
                <a:lnTo>
                  <a:pt x="738405" y="101600"/>
                </a:lnTo>
                <a:lnTo>
                  <a:pt x="735041" y="99080"/>
                </a:lnTo>
                <a:cubicBezTo>
                  <a:pt x="735041" y="99934"/>
                  <a:pt x="735041" y="101641"/>
                  <a:pt x="731622" y="101641"/>
                </a:cubicBezTo>
                <a:cubicBezTo>
                  <a:pt x="731622" y="98226"/>
                  <a:pt x="731622" y="96518"/>
                  <a:pt x="732477" y="96518"/>
                </a:cubicBezTo>
                <a:lnTo>
                  <a:pt x="738412" y="101600"/>
                </a:lnTo>
                <a:lnTo>
                  <a:pt x="738623" y="101600"/>
                </a:lnTo>
                <a:lnTo>
                  <a:pt x="737857" y="96401"/>
                </a:lnTo>
                <a:lnTo>
                  <a:pt x="731838" y="95568"/>
                </a:lnTo>
                <a:lnTo>
                  <a:pt x="732821" y="95250"/>
                </a:lnTo>
                <a:lnTo>
                  <a:pt x="734418" y="94734"/>
                </a:lnTo>
                <a:cubicBezTo>
                  <a:pt x="735277" y="93901"/>
                  <a:pt x="735277" y="92234"/>
                  <a:pt x="731838" y="88900"/>
                </a:cubicBezTo>
                <a:cubicBezTo>
                  <a:pt x="731838" y="92234"/>
                  <a:pt x="733558" y="93901"/>
                  <a:pt x="735277" y="94734"/>
                </a:cubicBezTo>
                <a:lnTo>
                  <a:pt x="737406" y="95250"/>
                </a:lnTo>
                <a:lnTo>
                  <a:pt x="738717" y="95568"/>
                </a:lnTo>
                <a:cubicBezTo>
                  <a:pt x="738717" y="95568"/>
                  <a:pt x="740437" y="97234"/>
                  <a:pt x="742156" y="98901"/>
                </a:cubicBezTo>
                <a:lnTo>
                  <a:pt x="744538" y="101210"/>
                </a:lnTo>
                <a:lnTo>
                  <a:pt x="744538" y="100806"/>
                </a:lnTo>
                <a:lnTo>
                  <a:pt x="744538" y="96374"/>
                </a:lnTo>
                <a:lnTo>
                  <a:pt x="738717" y="95568"/>
                </a:lnTo>
                <a:cubicBezTo>
                  <a:pt x="738717" y="95568"/>
                  <a:pt x="740437" y="95568"/>
                  <a:pt x="741297" y="95568"/>
                </a:cubicBezTo>
                <a:lnTo>
                  <a:pt x="742156" y="95568"/>
                </a:lnTo>
                <a:lnTo>
                  <a:pt x="743876" y="95568"/>
                </a:lnTo>
                <a:lnTo>
                  <a:pt x="744538" y="95568"/>
                </a:lnTo>
                <a:lnTo>
                  <a:pt x="744538" y="95250"/>
                </a:lnTo>
                <a:lnTo>
                  <a:pt x="744806" y="95568"/>
                </a:lnTo>
                <a:lnTo>
                  <a:pt x="745596" y="95568"/>
                </a:lnTo>
                <a:cubicBezTo>
                  <a:pt x="745596" y="95568"/>
                  <a:pt x="747316" y="97234"/>
                  <a:pt x="748176" y="98901"/>
                </a:cubicBezTo>
                <a:lnTo>
                  <a:pt x="745612" y="102214"/>
                </a:lnTo>
                <a:lnTo>
                  <a:pt x="745650" y="102235"/>
                </a:lnTo>
                <a:lnTo>
                  <a:pt x="746456" y="102235"/>
                </a:lnTo>
                <a:lnTo>
                  <a:pt x="749036" y="102235"/>
                </a:lnTo>
                <a:lnTo>
                  <a:pt x="751615" y="102235"/>
                </a:lnTo>
                <a:lnTo>
                  <a:pt x="752475" y="102235"/>
                </a:lnTo>
                <a:cubicBezTo>
                  <a:pt x="752475" y="102235"/>
                  <a:pt x="759355" y="108903"/>
                  <a:pt x="759355" y="108903"/>
                </a:cubicBezTo>
                <a:cubicBezTo>
                  <a:pt x="752475" y="108903"/>
                  <a:pt x="759355" y="115570"/>
                  <a:pt x="759355" y="115570"/>
                </a:cubicBezTo>
                <a:cubicBezTo>
                  <a:pt x="759355" y="115570"/>
                  <a:pt x="752475" y="108903"/>
                  <a:pt x="752475" y="108903"/>
                </a:cubicBezTo>
                <a:cubicBezTo>
                  <a:pt x="752475" y="108903"/>
                  <a:pt x="752475" y="107236"/>
                  <a:pt x="751615" y="105569"/>
                </a:cubicBezTo>
                <a:lnTo>
                  <a:pt x="747343" y="103203"/>
                </a:lnTo>
                <a:lnTo>
                  <a:pt x="751484" y="105569"/>
                </a:lnTo>
                <a:lnTo>
                  <a:pt x="752288" y="108788"/>
                </a:lnTo>
                <a:lnTo>
                  <a:pt x="752475" y="108903"/>
                </a:lnTo>
                <a:lnTo>
                  <a:pt x="752317" y="108903"/>
                </a:lnTo>
                <a:lnTo>
                  <a:pt x="752475" y="109534"/>
                </a:lnTo>
                <a:lnTo>
                  <a:pt x="752475" y="108903"/>
                </a:lnTo>
                <a:cubicBezTo>
                  <a:pt x="752475" y="108903"/>
                  <a:pt x="759355" y="115570"/>
                  <a:pt x="752475" y="115570"/>
                </a:cubicBezTo>
                <a:cubicBezTo>
                  <a:pt x="752475" y="115570"/>
                  <a:pt x="752475" y="115570"/>
                  <a:pt x="752475" y="114737"/>
                </a:cubicBezTo>
                <a:lnTo>
                  <a:pt x="752475" y="109537"/>
                </a:lnTo>
                <a:lnTo>
                  <a:pt x="751841" y="108903"/>
                </a:lnTo>
                <a:lnTo>
                  <a:pt x="751615" y="108903"/>
                </a:lnTo>
                <a:lnTo>
                  <a:pt x="747024" y="108903"/>
                </a:lnTo>
                <a:lnTo>
                  <a:pt x="748717" y="109325"/>
                </a:lnTo>
                <a:cubicBezTo>
                  <a:pt x="750426" y="110179"/>
                  <a:pt x="752135" y="111887"/>
                  <a:pt x="752135" y="115302"/>
                </a:cubicBezTo>
                <a:cubicBezTo>
                  <a:pt x="748716" y="111887"/>
                  <a:pt x="747007" y="110179"/>
                  <a:pt x="746153" y="109325"/>
                </a:cubicBezTo>
                <a:lnTo>
                  <a:pt x="745729" y="108903"/>
                </a:lnTo>
                <a:lnTo>
                  <a:pt x="751280" y="114448"/>
                </a:lnTo>
                <a:cubicBezTo>
                  <a:pt x="752135" y="115302"/>
                  <a:pt x="752135" y="115302"/>
                  <a:pt x="752135" y="115302"/>
                </a:cubicBezTo>
                <a:cubicBezTo>
                  <a:pt x="748716" y="111887"/>
                  <a:pt x="748716" y="111887"/>
                  <a:pt x="748717" y="112741"/>
                </a:cubicBezTo>
                <a:lnTo>
                  <a:pt x="748033" y="113253"/>
                </a:lnTo>
                <a:lnTo>
                  <a:pt x="745480" y="108791"/>
                </a:lnTo>
                <a:lnTo>
                  <a:pt x="745298" y="108614"/>
                </a:lnTo>
                <a:lnTo>
                  <a:pt x="745298" y="112741"/>
                </a:lnTo>
                <a:lnTo>
                  <a:pt x="745298" y="114448"/>
                </a:lnTo>
                <a:lnTo>
                  <a:pt x="745298" y="114574"/>
                </a:lnTo>
                <a:lnTo>
                  <a:pt x="745917" y="114838"/>
                </a:lnTo>
                <a:lnTo>
                  <a:pt x="748033" y="113253"/>
                </a:lnTo>
                <a:lnTo>
                  <a:pt x="748717" y="114448"/>
                </a:lnTo>
                <a:cubicBezTo>
                  <a:pt x="748716" y="115302"/>
                  <a:pt x="748716" y="115302"/>
                  <a:pt x="752135" y="115302"/>
                </a:cubicBezTo>
                <a:cubicBezTo>
                  <a:pt x="752135" y="115302"/>
                  <a:pt x="750426" y="115302"/>
                  <a:pt x="748717" y="115302"/>
                </a:cubicBezTo>
                <a:lnTo>
                  <a:pt x="746153" y="115302"/>
                </a:lnTo>
                <a:lnTo>
                  <a:pt x="745953" y="115302"/>
                </a:lnTo>
                <a:lnTo>
                  <a:pt x="745332" y="115887"/>
                </a:lnTo>
                <a:lnTo>
                  <a:pt x="744296" y="115302"/>
                </a:lnTo>
                <a:lnTo>
                  <a:pt x="743588" y="115302"/>
                </a:lnTo>
                <a:lnTo>
                  <a:pt x="741879" y="115302"/>
                </a:lnTo>
                <a:lnTo>
                  <a:pt x="741024" y="115302"/>
                </a:lnTo>
                <a:cubicBezTo>
                  <a:pt x="740170" y="115302"/>
                  <a:pt x="738460" y="115302"/>
                  <a:pt x="738460" y="115302"/>
                </a:cubicBezTo>
                <a:lnTo>
                  <a:pt x="738786" y="113351"/>
                </a:lnTo>
                <a:lnTo>
                  <a:pt x="743163" y="114662"/>
                </a:lnTo>
                <a:lnTo>
                  <a:pt x="740588" y="113208"/>
                </a:lnTo>
                <a:cubicBezTo>
                  <a:pt x="740483" y="112910"/>
                  <a:pt x="741537" y="113109"/>
                  <a:pt x="742802" y="113506"/>
                </a:cubicBezTo>
                <a:lnTo>
                  <a:pt x="743597" y="113846"/>
                </a:lnTo>
                <a:lnTo>
                  <a:pt x="739315" y="110179"/>
                </a:lnTo>
                <a:lnTo>
                  <a:pt x="738786" y="113351"/>
                </a:lnTo>
                <a:lnTo>
                  <a:pt x="738460" y="113253"/>
                </a:lnTo>
                <a:lnTo>
                  <a:pt x="738460" y="109325"/>
                </a:lnTo>
                <a:cubicBezTo>
                  <a:pt x="738460" y="108472"/>
                  <a:pt x="738460" y="108472"/>
                  <a:pt x="738460" y="108472"/>
                </a:cubicBezTo>
                <a:lnTo>
                  <a:pt x="731622" y="106422"/>
                </a:lnTo>
                <a:lnTo>
                  <a:pt x="729913" y="105910"/>
                </a:lnTo>
                <a:cubicBezTo>
                  <a:pt x="728204" y="105056"/>
                  <a:pt x="728204" y="105056"/>
                  <a:pt x="731622" y="108472"/>
                </a:cubicBezTo>
                <a:lnTo>
                  <a:pt x="724231" y="106256"/>
                </a:lnTo>
                <a:lnTo>
                  <a:pt x="723930" y="105056"/>
                </a:lnTo>
                <a:lnTo>
                  <a:pt x="722298" y="104125"/>
                </a:lnTo>
                <a:lnTo>
                  <a:pt x="721366" y="102495"/>
                </a:lnTo>
                <a:cubicBezTo>
                  <a:pt x="719656" y="101641"/>
                  <a:pt x="717947" y="101641"/>
                  <a:pt x="717947" y="101641"/>
                </a:cubicBezTo>
                <a:cubicBezTo>
                  <a:pt x="717947" y="94811"/>
                  <a:pt x="717947" y="94811"/>
                  <a:pt x="717947" y="94811"/>
                </a:cubicBezTo>
                <a:cubicBezTo>
                  <a:pt x="717947" y="101641"/>
                  <a:pt x="717947" y="101641"/>
                  <a:pt x="724785" y="101641"/>
                </a:cubicBezTo>
                <a:cubicBezTo>
                  <a:pt x="721366" y="101641"/>
                  <a:pt x="721366" y="101641"/>
                  <a:pt x="722221" y="100787"/>
                </a:cubicBezTo>
                <a:lnTo>
                  <a:pt x="724597" y="95250"/>
                </a:lnTo>
                <a:lnTo>
                  <a:pt x="724657" y="95110"/>
                </a:lnTo>
                <a:lnTo>
                  <a:pt x="724429" y="95250"/>
                </a:lnTo>
                <a:lnTo>
                  <a:pt x="723891" y="94588"/>
                </a:lnTo>
                <a:lnTo>
                  <a:pt x="721366" y="93957"/>
                </a:lnTo>
                <a:lnTo>
                  <a:pt x="719782" y="91188"/>
                </a:lnTo>
                <a:lnTo>
                  <a:pt x="711201" y="88900"/>
                </a:lnTo>
                <a:cubicBezTo>
                  <a:pt x="711201" y="88900"/>
                  <a:pt x="712987" y="88900"/>
                  <a:pt x="714773" y="88900"/>
                </a:cubicBezTo>
                <a:lnTo>
                  <a:pt x="717452" y="88900"/>
                </a:lnTo>
                <a:lnTo>
                  <a:pt x="717551" y="88900"/>
                </a:lnTo>
                <a:lnTo>
                  <a:pt x="718345" y="88900"/>
                </a:lnTo>
                <a:lnTo>
                  <a:pt x="718884" y="89619"/>
                </a:lnTo>
                <a:lnTo>
                  <a:pt x="718473" y="88900"/>
                </a:lnTo>
                <a:close/>
                <a:moveTo>
                  <a:pt x="704272" y="87980"/>
                </a:moveTo>
                <a:lnTo>
                  <a:pt x="704502" y="88900"/>
                </a:lnTo>
                <a:lnTo>
                  <a:pt x="704545" y="89073"/>
                </a:lnTo>
                <a:lnTo>
                  <a:pt x="704347" y="88900"/>
                </a:lnTo>
                <a:lnTo>
                  <a:pt x="704272" y="88834"/>
                </a:lnTo>
                <a:lnTo>
                  <a:pt x="704057" y="88807"/>
                </a:lnTo>
                <a:lnTo>
                  <a:pt x="703722" y="88765"/>
                </a:lnTo>
                <a:lnTo>
                  <a:pt x="704057" y="88287"/>
                </a:lnTo>
                <a:close/>
                <a:moveTo>
                  <a:pt x="273504" y="87980"/>
                </a:moveTo>
                <a:cubicBezTo>
                  <a:pt x="273504" y="87980"/>
                  <a:pt x="273504" y="87980"/>
                  <a:pt x="266666" y="94811"/>
                </a:cubicBezTo>
                <a:lnTo>
                  <a:pt x="269401" y="90030"/>
                </a:lnTo>
                <a:close/>
                <a:moveTo>
                  <a:pt x="269153" y="87359"/>
                </a:moveTo>
                <a:lnTo>
                  <a:pt x="273504" y="87980"/>
                </a:lnTo>
                <a:cubicBezTo>
                  <a:pt x="273504" y="87980"/>
                  <a:pt x="271795" y="87980"/>
                  <a:pt x="270085" y="88834"/>
                </a:cubicBezTo>
                <a:lnTo>
                  <a:pt x="269401" y="90030"/>
                </a:lnTo>
                <a:lnTo>
                  <a:pt x="266666" y="91396"/>
                </a:lnTo>
                <a:cubicBezTo>
                  <a:pt x="264957" y="91396"/>
                  <a:pt x="263248" y="91396"/>
                  <a:pt x="259829" y="94811"/>
                </a:cubicBezTo>
                <a:cubicBezTo>
                  <a:pt x="259829" y="94811"/>
                  <a:pt x="261538" y="93103"/>
                  <a:pt x="263248" y="91396"/>
                </a:cubicBezTo>
                <a:lnTo>
                  <a:pt x="265626" y="89019"/>
                </a:lnTo>
                <a:lnTo>
                  <a:pt x="259804" y="89666"/>
                </a:lnTo>
                <a:lnTo>
                  <a:pt x="259327" y="90334"/>
                </a:lnTo>
                <a:lnTo>
                  <a:pt x="258891" y="93043"/>
                </a:lnTo>
                <a:lnTo>
                  <a:pt x="261538" y="92249"/>
                </a:lnTo>
                <a:cubicBezTo>
                  <a:pt x="263248" y="91396"/>
                  <a:pt x="263248" y="91396"/>
                  <a:pt x="259829" y="94811"/>
                </a:cubicBezTo>
                <a:cubicBezTo>
                  <a:pt x="259829" y="94811"/>
                  <a:pt x="258120" y="94811"/>
                  <a:pt x="256410" y="94811"/>
                </a:cubicBezTo>
                <a:lnTo>
                  <a:pt x="255871" y="94811"/>
                </a:lnTo>
                <a:lnTo>
                  <a:pt x="253316" y="95135"/>
                </a:lnTo>
                <a:lnTo>
                  <a:pt x="253431" y="95250"/>
                </a:lnTo>
                <a:lnTo>
                  <a:pt x="256410" y="98226"/>
                </a:lnTo>
                <a:lnTo>
                  <a:pt x="256682" y="98498"/>
                </a:lnTo>
                <a:lnTo>
                  <a:pt x="252991" y="100224"/>
                </a:lnTo>
                <a:lnTo>
                  <a:pt x="252991" y="95665"/>
                </a:lnTo>
                <a:lnTo>
                  <a:pt x="252991" y="95250"/>
                </a:lnTo>
                <a:lnTo>
                  <a:pt x="252991" y="95177"/>
                </a:lnTo>
                <a:lnTo>
                  <a:pt x="252413" y="95250"/>
                </a:lnTo>
                <a:cubicBezTo>
                  <a:pt x="252413" y="95250"/>
                  <a:pt x="252413" y="95250"/>
                  <a:pt x="253405" y="94456"/>
                </a:cubicBezTo>
                <a:lnTo>
                  <a:pt x="259440" y="89629"/>
                </a:lnTo>
                <a:lnTo>
                  <a:pt x="259557" y="88900"/>
                </a:lnTo>
                <a:lnTo>
                  <a:pt x="260351" y="88900"/>
                </a:lnTo>
                <a:lnTo>
                  <a:pt x="263129" y="88900"/>
                </a:lnTo>
                <a:lnTo>
                  <a:pt x="265746" y="88900"/>
                </a:lnTo>
                <a:lnTo>
                  <a:pt x="266666" y="87980"/>
                </a:lnTo>
                <a:close/>
                <a:moveTo>
                  <a:pt x="740728" y="86519"/>
                </a:moveTo>
                <a:lnTo>
                  <a:pt x="744538" y="88900"/>
                </a:lnTo>
                <a:cubicBezTo>
                  <a:pt x="744538" y="88900"/>
                  <a:pt x="742951" y="88900"/>
                  <a:pt x="741363" y="87908"/>
                </a:cubicBezTo>
                <a:close/>
                <a:moveTo>
                  <a:pt x="714908" y="85596"/>
                </a:moveTo>
                <a:lnTo>
                  <a:pt x="717551" y="88900"/>
                </a:lnTo>
                <a:cubicBezTo>
                  <a:pt x="717551" y="88900"/>
                  <a:pt x="717551" y="88900"/>
                  <a:pt x="716757" y="87908"/>
                </a:cubicBezTo>
                <a:close/>
                <a:moveTo>
                  <a:pt x="314529" y="85497"/>
                </a:moveTo>
                <a:lnTo>
                  <a:pt x="314529" y="87127"/>
                </a:lnTo>
                <a:lnTo>
                  <a:pt x="314529" y="87980"/>
                </a:lnTo>
                <a:lnTo>
                  <a:pt x="313674" y="87980"/>
                </a:lnTo>
                <a:lnTo>
                  <a:pt x="311111" y="87980"/>
                </a:lnTo>
                <a:lnTo>
                  <a:pt x="310256" y="87980"/>
                </a:lnTo>
                <a:lnTo>
                  <a:pt x="308547" y="87980"/>
                </a:lnTo>
                <a:cubicBezTo>
                  <a:pt x="307692" y="87980"/>
                  <a:pt x="307692" y="87980"/>
                  <a:pt x="307692" y="87980"/>
                </a:cubicBezTo>
                <a:cubicBezTo>
                  <a:pt x="307692" y="87980"/>
                  <a:pt x="309401" y="87980"/>
                  <a:pt x="311965" y="87127"/>
                </a:cubicBezTo>
                <a:close/>
                <a:moveTo>
                  <a:pt x="315268" y="85027"/>
                </a:moveTo>
                <a:lnTo>
                  <a:pt x="315151" y="85497"/>
                </a:lnTo>
                <a:lnTo>
                  <a:pt x="315099" y="85135"/>
                </a:lnTo>
                <a:close/>
                <a:moveTo>
                  <a:pt x="280341" y="84565"/>
                </a:moveTo>
                <a:lnTo>
                  <a:pt x="280341" y="87127"/>
                </a:lnTo>
                <a:lnTo>
                  <a:pt x="273504" y="87980"/>
                </a:lnTo>
                <a:cubicBezTo>
                  <a:pt x="276923" y="87980"/>
                  <a:pt x="278632" y="87980"/>
                  <a:pt x="279486" y="87127"/>
                </a:cubicBezTo>
                <a:lnTo>
                  <a:pt x="279815" y="84828"/>
                </a:lnTo>
                <a:close/>
                <a:moveTo>
                  <a:pt x="736456" y="83849"/>
                </a:moveTo>
                <a:lnTo>
                  <a:pt x="738188" y="88900"/>
                </a:lnTo>
                <a:cubicBezTo>
                  <a:pt x="738188" y="88900"/>
                  <a:pt x="736601" y="86915"/>
                  <a:pt x="735807" y="84931"/>
                </a:cubicBezTo>
                <a:close/>
                <a:moveTo>
                  <a:pt x="708603" y="83849"/>
                </a:moveTo>
                <a:lnTo>
                  <a:pt x="710308" y="84931"/>
                </a:lnTo>
                <a:lnTo>
                  <a:pt x="710994" y="87980"/>
                </a:lnTo>
                <a:lnTo>
                  <a:pt x="711110" y="87980"/>
                </a:lnTo>
                <a:lnTo>
                  <a:pt x="711110" y="88496"/>
                </a:lnTo>
                <a:lnTo>
                  <a:pt x="711201" y="88900"/>
                </a:lnTo>
                <a:lnTo>
                  <a:pt x="711110" y="88723"/>
                </a:lnTo>
                <a:lnTo>
                  <a:pt x="711110" y="88849"/>
                </a:lnTo>
                <a:lnTo>
                  <a:pt x="711201" y="88900"/>
                </a:lnTo>
                <a:lnTo>
                  <a:pt x="711110" y="88886"/>
                </a:lnTo>
                <a:lnTo>
                  <a:pt x="711110" y="92351"/>
                </a:lnTo>
                <a:lnTo>
                  <a:pt x="708546" y="91396"/>
                </a:lnTo>
                <a:lnTo>
                  <a:pt x="706939" y="90644"/>
                </a:lnTo>
                <a:lnTo>
                  <a:pt x="704272" y="87980"/>
                </a:lnTo>
                <a:cubicBezTo>
                  <a:pt x="704272" y="87980"/>
                  <a:pt x="704272" y="87980"/>
                  <a:pt x="705127" y="87980"/>
                </a:cubicBezTo>
                <a:lnTo>
                  <a:pt x="705407" y="87980"/>
                </a:lnTo>
                <a:lnTo>
                  <a:pt x="704950" y="87908"/>
                </a:lnTo>
                <a:lnTo>
                  <a:pt x="704607" y="85236"/>
                </a:lnTo>
                <a:lnTo>
                  <a:pt x="709546" y="87980"/>
                </a:lnTo>
                <a:lnTo>
                  <a:pt x="710728" y="87980"/>
                </a:lnTo>
                <a:close/>
                <a:moveTo>
                  <a:pt x="658528" y="83267"/>
                </a:moveTo>
                <a:lnTo>
                  <a:pt x="659828" y="84565"/>
                </a:lnTo>
                <a:cubicBezTo>
                  <a:pt x="661537" y="86273"/>
                  <a:pt x="663247" y="87980"/>
                  <a:pt x="663247" y="87980"/>
                </a:cubicBezTo>
                <a:close/>
                <a:moveTo>
                  <a:pt x="712260" y="82285"/>
                </a:moveTo>
                <a:lnTo>
                  <a:pt x="714376" y="84931"/>
                </a:lnTo>
                <a:lnTo>
                  <a:pt x="714908" y="85596"/>
                </a:lnTo>
                <a:close/>
                <a:moveTo>
                  <a:pt x="654358" y="81833"/>
                </a:moveTo>
                <a:lnTo>
                  <a:pt x="655554" y="82004"/>
                </a:lnTo>
                <a:cubicBezTo>
                  <a:pt x="656409" y="82858"/>
                  <a:pt x="656409" y="84565"/>
                  <a:pt x="656409" y="87980"/>
                </a:cubicBezTo>
                <a:cubicBezTo>
                  <a:pt x="656409" y="84565"/>
                  <a:pt x="654699" y="82858"/>
                  <a:pt x="653845" y="82004"/>
                </a:cubicBezTo>
                <a:close/>
                <a:moveTo>
                  <a:pt x="663047" y="81756"/>
                </a:moveTo>
                <a:cubicBezTo>
                  <a:pt x="663047" y="81756"/>
                  <a:pt x="664701" y="81756"/>
                  <a:pt x="666354" y="82649"/>
                </a:cubicBezTo>
                <a:lnTo>
                  <a:pt x="666801" y="83494"/>
                </a:lnTo>
                <a:close/>
                <a:moveTo>
                  <a:pt x="657016" y="81756"/>
                </a:moveTo>
                <a:lnTo>
                  <a:pt x="657264" y="82004"/>
                </a:lnTo>
                <a:lnTo>
                  <a:pt x="658528" y="83267"/>
                </a:lnTo>
                <a:close/>
                <a:moveTo>
                  <a:pt x="335492" y="81756"/>
                </a:moveTo>
                <a:lnTo>
                  <a:pt x="333276" y="83071"/>
                </a:lnTo>
                <a:lnTo>
                  <a:pt x="331114" y="84354"/>
                </a:lnTo>
                <a:lnTo>
                  <a:pt x="332053" y="82649"/>
                </a:lnTo>
                <a:lnTo>
                  <a:pt x="334023" y="82138"/>
                </a:lnTo>
                <a:close/>
                <a:moveTo>
                  <a:pt x="643203" y="81217"/>
                </a:moveTo>
                <a:lnTo>
                  <a:pt x="643203" y="81306"/>
                </a:lnTo>
                <a:lnTo>
                  <a:pt x="645298" y="82004"/>
                </a:lnTo>
                <a:cubicBezTo>
                  <a:pt x="646153" y="82858"/>
                  <a:pt x="646153" y="84565"/>
                  <a:pt x="642734" y="87980"/>
                </a:cubicBezTo>
                <a:cubicBezTo>
                  <a:pt x="649571" y="87980"/>
                  <a:pt x="649571" y="87980"/>
                  <a:pt x="649571" y="87980"/>
                </a:cubicBezTo>
                <a:cubicBezTo>
                  <a:pt x="649571" y="84565"/>
                  <a:pt x="649571" y="82858"/>
                  <a:pt x="648716" y="82004"/>
                </a:cubicBezTo>
                <a:close/>
                <a:moveTo>
                  <a:pt x="348717" y="81191"/>
                </a:moveTo>
                <a:lnTo>
                  <a:pt x="348672" y="81210"/>
                </a:lnTo>
                <a:lnTo>
                  <a:pt x="346153" y="84565"/>
                </a:lnTo>
                <a:cubicBezTo>
                  <a:pt x="347008" y="84565"/>
                  <a:pt x="348717" y="84565"/>
                  <a:pt x="348717" y="87980"/>
                </a:cubicBezTo>
                <a:cubicBezTo>
                  <a:pt x="348717" y="81150"/>
                  <a:pt x="341880" y="87980"/>
                  <a:pt x="341880" y="87980"/>
                </a:cubicBezTo>
                <a:cubicBezTo>
                  <a:pt x="341880" y="87980"/>
                  <a:pt x="341880" y="87980"/>
                  <a:pt x="342735" y="87980"/>
                </a:cubicBezTo>
                <a:lnTo>
                  <a:pt x="345299" y="87980"/>
                </a:lnTo>
                <a:lnTo>
                  <a:pt x="348717" y="87980"/>
                </a:lnTo>
                <a:cubicBezTo>
                  <a:pt x="348717" y="84565"/>
                  <a:pt x="348717" y="82858"/>
                  <a:pt x="348717" y="82004"/>
                </a:cubicBezTo>
                <a:close/>
                <a:moveTo>
                  <a:pt x="677009" y="81150"/>
                </a:moveTo>
                <a:lnTo>
                  <a:pt x="680627" y="84490"/>
                </a:lnTo>
                <a:lnTo>
                  <a:pt x="680245" y="84931"/>
                </a:lnTo>
                <a:lnTo>
                  <a:pt x="677536" y="88057"/>
                </a:lnTo>
                <a:lnTo>
                  <a:pt x="683759" y="88834"/>
                </a:lnTo>
                <a:cubicBezTo>
                  <a:pt x="685468" y="89688"/>
                  <a:pt x="687178" y="91396"/>
                  <a:pt x="690597" y="94811"/>
                </a:cubicBezTo>
                <a:cubicBezTo>
                  <a:pt x="690597" y="94811"/>
                  <a:pt x="690597" y="96518"/>
                  <a:pt x="691452" y="98226"/>
                </a:cubicBezTo>
                <a:lnTo>
                  <a:pt x="693933" y="99642"/>
                </a:lnTo>
                <a:lnTo>
                  <a:pt x="690597" y="101641"/>
                </a:lnTo>
                <a:cubicBezTo>
                  <a:pt x="694016" y="105056"/>
                  <a:pt x="695726" y="106764"/>
                  <a:pt x="696580" y="107618"/>
                </a:cubicBezTo>
                <a:lnTo>
                  <a:pt x="696754" y="107792"/>
                </a:lnTo>
                <a:lnTo>
                  <a:pt x="695249" y="105707"/>
                </a:lnTo>
                <a:lnTo>
                  <a:pt x="690597" y="101641"/>
                </a:lnTo>
                <a:cubicBezTo>
                  <a:pt x="690597" y="101641"/>
                  <a:pt x="692307" y="103349"/>
                  <a:pt x="694016" y="104203"/>
                </a:cubicBezTo>
                <a:lnTo>
                  <a:pt x="694296" y="103993"/>
                </a:lnTo>
                <a:lnTo>
                  <a:pt x="695268" y="104611"/>
                </a:lnTo>
                <a:lnTo>
                  <a:pt x="697220" y="101907"/>
                </a:lnTo>
                <a:lnTo>
                  <a:pt x="697160" y="101847"/>
                </a:lnTo>
                <a:lnTo>
                  <a:pt x="694296" y="103993"/>
                </a:lnTo>
                <a:lnTo>
                  <a:pt x="690597" y="101641"/>
                </a:lnTo>
                <a:cubicBezTo>
                  <a:pt x="690597" y="101641"/>
                  <a:pt x="692307" y="101641"/>
                  <a:pt x="694016" y="101641"/>
                </a:cubicBezTo>
                <a:lnTo>
                  <a:pt x="694871" y="101641"/>
                </a:lnTo>
                <a:lnTo>
                  <a:pt x="696580" y="101641"/>
                </a:lnTo>
                <a:lnTo>
                  <a:pt x="696954" y="101641"/>
                </a:lnTo>
                <a:lnTo>
                  <a:pt x="696913" y="101600"/>
                </a:lnTo>
                <a:lnTo>
                  <a:pt x="697363" y="101600"/>
                </a:lnTo>
                <a:lnTo>
                  <a:pt x="693933" y="99642"/>
                </a:lnTo>
                <a:lnTo>
                  <a:pt x="694871" y="99080"/>
                </a:lnTo>
                <a:lnTo>
                  <a:pt x="697158" y="99703"/>
                </a:lnTo>
                <a:lnTo>
                  <a:pt x="697429" y="101600"/>
                </a:lnTo>
                <a:lnTo>
                  <a:pt x="697435" y="101600"/>
                </a:lnTo>
                <a:lnTo>
                  <a:pt x="697435" y="99778"/>
                </a:lnTo>
                <a:lnTo>
                  <a:pt x="704121" y="101600"/>
                </a:lnTo>
                <a:lnTo>
                  <a:pt x="704231" y="101600"/>
                </a:lnTo>
                <a:lnTo>
                  <a:pt x="703417" y="100787"/>
                </a:lnTo>
                <a:cubicBezTo>
                  <a:pt x="702563" y="99934"/>
                  <a:pt x="700854" y="98226"/>
                  <a:pt x="697435" y="94811"/>
                </a:cubicBezTo>
                <a:cubicBezTo>
                  <a:pt x="697435" y="94811"/>
                  <a:pt x="697435" y="96518"/>
                  <a:pt x="697435" y="98226"/>
                </a:cubicBezTo>
                <a:lnTo>
                  <a:pt x="697435" y="99778"/>
                </a:lnTo>
                <a:lnTo>
                  <a:pt x="697158" y="99703"/>
                </a:lnTo>
                <a:lnTo>
                  <a:pt x="696580" y="95665"/>
                </a:lnTo>
                <a:cubicBezTo>
                  <a:pt x="695726" y="94811"/>
                  <a:pt x="694016" y="94811"/>
                  <a:pt x="690597" y="94811"/>
                </a:cubicBezTo>
                <a:cubicBezTo>
                  <a:pt x="683759" y="87980"/>
                  <a:pt x="683759" y="87980"/>
                  <a:pt x="683759" y="87980"/>
                </a:cubicBezTo>
                <a:cubicBezTo>
                  <a:pt x="683759" y="87980"/>
                  <a:pt x="683759" y="87980"/>
                  <a:pt x="683759" y="87127"/>
                </a:cubicBezTo>
                <a:lnTo>
                  <a:pt x="683759" y="86045"/>
                </a:lnTo>
                <a:lnTo>
                  <a:pt x="681105" y="84931"/>
                </a:lnTo>
                <a:lnTo>
                  <a:pt x="680627" y="84490"/>
                </a:lnTo>
                <a:lnTo>
                  <a:pt x="683522" y="81150"/>
                </a:lnTo>
                <a:lnTo>
                  <a:pt x="682904" y="81150"/>
                </a:lnTo>
                <a:lnTo>
                  <a:pt x="680340" y="81150"/>
                </a:lnTo>
                <a:lnTo>
                  <a:pt x="677777" y="81150"/>
                </a:lnTo>
                <a:close/>
                <a:moveTo>
                  <a:pt x="328204" y="81150"/>
                </a:moveTo>
                <a:cubicBezTo>
                  <a:pt x="328204" y="81150"/>
                  <a:pt x="328204" y="81150"/>
                  <a:pt x="328204" y="82004"/>
                </a:cubicBezTo>
                <a:lnTo>
                  <a:pt x="328204" y="85419"/>
                </a:lnTo>
                <a:lnTo>
                  <a:pt x="328204" y="87980"/>
                </a:lnTo>
                <a:lnTo>
                  <a:pt x="327349" y="87980"/>
                </a:lnTo>
                <a:lnTo>
                  <a:pt x="325640" y="87980"/>
                </a:lnTo>
                <a:lnTo>
                  <a:pt x="324786" y="87980"/>
                </a:lnTo>
                <a:lnTo>
                  <a:pt x="322222" y="87980"/>
                </a:lnTo>
                <a:cubicBezTo>
                  <a:pt x="321367" y="87980"/>
                  <a:pt x="321367" y="87980"/>
                  <a:pt x="321367" y="87980"/>
                </a:cubicBezTo>
                <a:cubicBezTo>
                  <a:pt x="328204" y="87980"/>
                  <a:pt x="328204" y="81150"/>
                  <a:pt x="328204" y="81150"/>
                </a:cubicBezTo>
                <a:close/>
                <a:moveTo>
                  <a:pt x="321367" y="81150"/>
                </a:moveTo>
                <a:lnTo>
                  <a:pt x="315268" y="85027"/>
                </a:lnTo>
                <a:lnTo>
                  <a:pt x="315384" y="84565"/>
                </a:lnTo>
                <a:cubicBezTo>
                  <a:pt x="316239" y="82858"/>
                  <a:pt x="317948" y="81150"/>
                  <a:pt x="321367" y="81150"/>
                </a:cubicBezTo>
                <a:close/>
                <a:moveTo>
                  <a:pt x="321367" y="81150"/>
                </a:moveTo>
                <a:cubicBezTo>
                  <a:pt x="328204" y="81150"/>
                  <a:pt x="321367" y="87980"/>
                  <a:pt x="321367" y="87980"/>
                </a:cubicBezTo>
                <a:cubicBezTo>
                  <a:pt x="321367" y="81150"/>
                  <a:pt x="321367" y="87980"/>
                  <a:pt x="321367" y="81150"/>
                </a:cubicBezTo>
                <a:close/>
                <a:moveTo>
                  <a:pt x="314529" y="81150"/>
                </a:moveTo>
                <a:cubicBezTo>
                  <a:pt x="314529" y="81150"/>
                  <a:pt x="314529" y="87980"/>
                  <a:pt x="307692" y="87980"/>
                </a:cubicBezTo>
                <a:cubicBezTo>
                  <a:pt x="307692" y="87980"/>
                  <a:pt x="307692" y="87980"/>
                  <a:pt x="308547" y="87127"/>
                </a:cubicBezTo>
                <a:lnTo>
                  <a:pt x="310588" y="85087"/>
                </a:lnTo>
                <a:lnTo>
                  <a:pt x="311111" y="84565"/>
                </a:lnTo>
                <a:cubicBezTo>
                  <a:pt x="312820" y="82858"/>
                  <a:pt x="314529" y="81150"/>
                  <a:pt x="314529" y="81150"/>
                </a:cubicBezTo>
                <a:close/>
                <a:moveTo>
                  <a:pt x="314529" y="81150"/>
                </a:moveTo>
                <a:lnTo>
                  <a:pt x="315099" y="85135"/>
                </a:lnTo>
                <a:lnTo>
                  <a:pt x="314529" y="85497"/>
                </a:lnTo>
                <a:lnTo>
                  <a:pt x="314529" y="84565"/>
                </a:lnTo>
                <a:cubicBezTo>
                  <a:pt x="314529" y="82858"/>
                  <a:pt x="314529" y="81150"/>
                  <a:pt x="314529" y="81150"/>
                </a:cubicBezTo>
                <a:close/>
                <a:moveTo>
                  <a:pt x="287179" y="81150"/>
                </a:moveTo>
                <a:cubicBezTo>
                  <a:pt x="283760" y="81150"/>
                  <a:pt x="282051" y="82858"/>
                  <a:pt x="280341" y="84565"/>
                </a:cubicBezTo>
                <a:lnTo>
                  <a:pt x="280341" y="82516"/>
                </a:lnTo>
                <a:close/>
                <a:moveTo>
                  <a:pt x="266666" y="81150"/>
                </a:moveTo>
                <a:lnTo>
                  <a:pt x="272410" y="83063"/>
                </a:lnTo>
                <a:lnTo>
                  <a:pt x="270085" y="87127"/>
                </a:lnTo>
                <a:lnTo>
                  <a:pt x="269153" y="87359"/>
                </a:lnTo>
                <a:lnTo>
                  <a:pt x="267521" y="87127"/>
                </a:lnTo>
                <a:cubicBezTo>
                  <a:pt x="266666" y="86273"/>
                  <a:pt x="266666" y="84565"/>
                  <a:pt x="266666" y="81150"/>
                </a:cubicBezTo>
                <a:close/>
                <a:moveTo>
                  <a:pt x="711994" y="80963"/>
                </a:moveTo>
                <a:cubicBezTo>
                  <a:pt x="712432" y="80963"/>
                  <a:pt x="712788" y="81318"/>
                  <a:pt x="712788" y="81757"/>
                </a:cubicBezTo>
                <a:lnTo>
                  <a:pt x="712260" y="82285"/>
                </a:lnTo>
                <a:lnTo>
                  <a:pt x="711994" y="82551"/>
                </a:lnTo>
                <a:cubicBezTo>
                  <a:pt x="711556" y="82551"/>
                  <a:pt x="711200" y="82195"/>
                  <a:pt x="711200" y="81757"/>
                </a:cubicBezTo>
                <a:lnTo>
                  <a:pt x="711554" y="81403"/>
                </a:lnTo>
                <a:close/>
                <a:moveTo>
                  <a:pt x="341313" y="80963"/>
                </a:moveTo>
                <a:lnTo>
                  <a:pt x="335825" y="87824"/>
                </a:lnTo>
                <a:lnTo>
                  <a:pt x="340519" y="81955"/>
                </a:lnTo>
                <a:cubicBezTo>
                  <a:pt x="341313" y="80963"/>
                  <a:pt x="341313" y="80963"/>
                  <a:pt x="341313" y="80963"/>
                </a:cubicBezTo>
                <a:close/>
                <a:moveTo>
                  <a:pt x="259557" y="80963"/>
                </a:moveTo>
                <a:cubicBezTo>
                  <a:pt x="259557" y="80963"/>
                  <a:pt x="266701" y="80963"/>
                  <a:pt x="266701" y="80963"/>
                </a:cubicBezTo>
                <a:cubicBezTo>
                  <a:pt x="259557" y="80963"/>
                  <a:pt x="252413" y="88901"/>
                  <a:pt x="259557" y="80963"/>
                </a:cubicBezTo>
                <a:close/>
                <a:moveTo>
                  <a:pt x="731838" y="80962"/>
                </a:moveTo>
                <a:cubicBezTo>
                  <a:pt x="731838" y="80962"/>
                  <a:pt x="738188" y="88900"/>
                  <a:pt x="738188" y="88900"/>
                </a:cubicBezTo>
                <a:cubicBezTo>
                  <a:pt x="731838" y="88900"/>
                  <a:pt x="731838" y="88900"/>
                  <a:pt x="731838" y="80962"/>
                </a:cubicBezTo>
                <a:close/>
                <a:moveTo>
                  <a:pt x="704057" y="80962"/>
                </a:moveTo>
                <a:cubicBezTo>
                  <a:pt x="704057" y="80962"/>
                  <a:pt x="705843" y="80962"/>
                  <a:pt x="707629" y="81954"/>
                </a:cubicBezTo>
                <a:lnTo>
                  <a:pt x="708603" y="83849"/>
                </a:lnTo>
                <a:close/>
                <a:moveTo>
                  <a:pt x="676034" y="80732"/>
                </a:moveTo>
                <a:lnTo>
                  <a:pt x="676276" y="80962"/>
                </a:lnTo>
                <a:lnTo>
                  <a:pt x="676734" y="80962"/>
                </a:lnTo>
                <a:lnTo>
                  <a:pt x="676638" y="80866"/>
                </a:lnTo>
                <a:close/>
                <a:moveTo>
                  <a:pt x="629059" y="80296"/>
                </a:moveTo>
                <a:lnTo>
                  <a:pt x="629059" y="81150"/>
                </a:lnTo>
                <a:cubicBezTo>
                  <a:pt x="630768" y="81150"/>
                  <a:pt x="631196" y="81150"/>
                  <a:pt x="630982" y="81043"/>
                </a:cubicBezTo>
                <a:close/>
                <a:moveTo>
                  <a:pt x="343334" y="79872"/>
                </a:moveTo>
                <a:lnTo>
                  <a:pt x="343000" y="80169"/>
                </a:lnTo>
                <a:lnTo>
                  <a:pt x="342108" y="80962"/>
                </a:lnTo>
                <a:close/>
                <a:moveTo>
                  <a:pt x="288156" y="79442"/>
                </a:moveTo>
                <a:lnTo>
                  <a:pt x="287179" y="81150"/>
                </a:lnTo>
                <a:lnTo>
                  <a:pt x="286324" y="81150"/>
                </a:lnTo>
                <a:lnTo>
                  <a:pt x="283760" y="81150"/>
                </a:lnTo>
                <a:lnTo>
                  <a:pt x="281196" y="81150"/>
                </a:lnTo>
                <a:lnTo>
                  <a:pt x="280596" y="81150"/>
                </a:lnTo>
                <a:lnTo>
                  <a:pt x="280341" y="81272"/>
                </a:lnTo>
                <a:lnTo>
                  <a:pt x="280341" y="82004"/>
                </a:lnTo>
                <a:lnTo>
                  <a:pt x="280341" y="82516"/>
                </a:lnTo>
                <a:lnTo>
                  <a:pt x="280140" y="82556"/>
                </a:lnTo>
                <a:lnTo>
                  <a:pt x="280322" y="81280"/>
                </a:lnTo>
                <a:lnTo>
                  <a:pt x="279896" y="81483"/>
                </a:lnTo>
                <a:lnTo>
                  <a:pt x="277855" y="83013"/>
                </a:lnTo>
                <a:lnTo>
                  <a:pt x="276383" y="83307"/>
                </a:lnTo>
                <a:lnTo>
                  <a:pt x="276260" y="83215"/>
                </a:lnTo>
                <a:lnTo>
                  <a:pt x="275838" y="83416"/>
                </a:lnTo>
                <a:lnTo>
                  <a:pt x="276383" y="83307"/>
                </a:lnTo>
                <a:lnTo>
                  <a:pt x="276923" y="83711"/>
                </a:lnTo>
                <a:lnTo>
                  <a:pt x="277855" y="83013"/>
                </a:lnTo>
                <a:lnTo>
                  <a:pt x="280140" y="82556"/>
                </a:lnTo>
                <a:lnTo>
                  <a:pt x="279815" y="84828"/>
                </a:lnTo>
                <a:lnTo>
                  <a:pt x="273504" y="87980"/>
                </a:lnTo>
                <a:cubicBezTo>
                  <a:pt x="273504" y="87980"/>
                  <a:pt x="273504" y="87980"/>
                  <a:pt x="273504" y="87127"/>
                </a:cubicBezTo>
                <a:lnTo>
                  <a:pt x="273504" y="84565"/>
                </a:lnTo>
                <a:lnTo>
                  <a:pt x="273504" y="84104"/>
                </a:lnTo>
                <a:lnTo>
                  <a:pt x="271947" y="84312"/>
                </a:lnTo>
                <a:lnTo>
                  <a:pt x="272616" y="83131"/>
                </a:lnTo>
                <a:lnTo>
                  <a:pt x="272410" y="83063"/>
                </a:lnTo>
                <a:lnTo>
                  <a:pt x="273504" y="81150"/>
                </a:lnTo>
                <a:lnTo>
                  <a:pt x="273504" y="81565"/>
                </a:lnTo>
                <a:lnTo>
                  <a:pt x="273669" y="81274"/>
                </a:lnTo>
                <a:lnTo>
                  <a:pt x="273504" y="81150"/>
                </a:lnTo>
                <a:lnTo>
                  <a:pt x="273739" y="81150"/>
                </a:lnTo>
                <a:lnTo>
                  <a:pt x="273845" y="80963"/>
                </a:lnTo>
                <a:cubicBezTo>
                  <a:pt x="273845" y="80963"/>
                  <a:pt x="280989" y="80963"/>
                  <a:pt x="280989" y="80963"/>
                </a:cubicBezTo>
                <a:lnTo>
                  <a:pt x="280687" y="81107"/>
                </a:lnTo>
                <a:lnTo>
                  <a:pt x="287179" y="80296"/>
                </a:lnTo>
                <a:close/>
                <a:moveTo>
                  <a:pt x="706655" y="78653"/>
                </a:moveTo>
                <a:lnTo>
                  <a:pt x="711201" y="80962"/>
                </a:lnTo>
                <a:cubicBezTo>
                  <a:pt x="711201" y="80962"/>
                  <a:pt x="709415" y="80962"/>
                  <a:pt x="707629" y="80168"/>
                </a:cubicBezTo>
                <a:close/>
                <a:moveTo>
                  <a:pt x="362392" y="78589"/>
                </a:moveTo>
                <a:lnTo>
                  <a:pt x="362392" y="80296"/>
                </a:lnTo>
                <a:cubicBezTo>
                  <a:pt x="362392" y="81150"/>
                  <a:pt x="362392" y="81150"/>
                  <a:pt x="362392" y="81150"/>
                </a:cubicBezTo>
                <a:cubicBezTo>
                  <a:pt x="360683" y="81150"/>
                  <a:pt x="360256" y="80723"/>
                  <a:pt x="360469" y="80189"/>
                </a:cubicBezTo>
                <a:close/>
                <a:moveTo>
                  <a:pt x="364315" y="78268"/>
                </a:moveTo>
                <a:cubicBezTo>
                  <a:pt x="364529" y="78589"/>
                  <a:pt x="364102" y="79442"/>
                  <a:pt x="362392" y="81150"/>
                </a:cubicBezTo>
                <a:lnTo>
                  <a:pt x="364012" y="78319"/>
                </a:lnTo>
                <a:close/>
                <a:moveTo>
                  <a:pt x="323997" y="77997"/>
                </a:moveTo>
                <a:lnTo>
                  <a:pt x="321367" y="80296"/>
                </a:lnTo>
                <a:cubicBezTo>
                  <a:pt x="319658" y="81150"/>
                  <a:pt x="317948" y="81150"/>
                  <a:pt x="314529" y="81150"/>
                </a:cubicBezTo>
                <a:cubicBezTo>
                  <a:pt x="317948" y="81150"/>
                  <a:pt x="319658" y="81150"/>
                  <a:pt x="320512" y="80296"/>
                </a:cubicBezTo>
                <a:lnTo>
                  <a:pt x="320683" y="79101"/>
                </a:lnTo>
                <a:close/>
                <a:moveTo>
                  <a:pt x="656432" y="76779"/>
                </a:moveTo>
                <a:lnTo>
                  <a:pt x="656432" y="81173"/>
                </a:lnTo>
                <a:lnTo>
                  <a:pt x="656432" y="81756"/>
                </a:lnTo>
                <a:lnTo>
                  <a:pt x="656047" y="81271"/>
                </a:lnTo>
                <a:lnTo>
                  <a:pt x="655786" y="81357"/>
                </a:lnTo>
                <a:lnTo>
                  <a:pt x="656432" y="81756"/>
                </a:lnTo>
                <a:lnTo>
                  <a:pt x="654589" y="81756"/>
                </a:lnTo>
                <a:lnTo>
                  <a:pt x="654358" y="81833"/>
                </a:lnTo>
                <a:lnTo>
                  <a:pt x="653818" y="81756"/>
                </a:lnTo>
                <a:lnTo>
                  <a:pt x="653125" y="81756"/>
                </a:lnTo>
                <a:lnTo>
                  <a:pt x="650178" y="81756"/>
                </a:lnTo>
                <a:lnTo>
                  <a:pt x="655554" y="87127"/>
                </a:lnTo>
                <a:cubicBezTo>
                  <a:pt x="656409" y="87980"/>
                  <a:pt x="656409" y="87980"/>
                  <a:pt x="656409" y="87980"/>
                </a:cubicBezTo>
                <a:cubicBezTo>
                  <a:pt x="657264" y="87980"/>
                  <a:pt x="658119" y="87980"/>
                  <a:pt x="658332" y="87980"/>
                </a:cubicBezTo>
                <a:lnTo>
                  <a:pt x="659828" y="87980"/>
                </a:lnTo>
                <a:cubicBezTo>
                  <a:pt x="659828" y="87980"/>
                  <a:pt x="659828" y="87980"/>
                  <a:pt x="663247" y="87980"/>
                </a:cubicBezTo>
                <a:cubicBezTo>
                  <a:pt x="663247" y="87980"/>
                  <a:pt x="664956" y="87980"/>
                  <a:pt x="666666" y="87980"/>
                </a:cubicBezTo>
                <a:lnTo>
                  <a:pt x="669174" y="87980"/>
                </a:lnTo>
                <a:lnTo>
                  <a:pt x="666801" y="83494"/>
                </a:lnTo>
                <a:lnTo>
                  <a:pt x="668834" y="84435"/>
                </a:lnTo>
                <a:cubicBezTo>
                  <a:pt x="669661" y="83542"/>
                  <a:pt x="669661" y="81756"/>
                  <a:pt x="669661" y="81756"/>
                </a:cubicBezTo>
                <a:cubicBezTo>
                  <a:pt x="672968" y="85328"/>
                  <a:pt x="672968" y="85328"/>
                  <a:pt x="672969" y="85328"/>
                </a:cubicBezTo>
                <a:lnTo>
                  <a:pt x="675424" y="87980"/>
                </a:lnTo>
                <a:lnTo>
                  <a:pt x="676350" y="87980"/>
                </a:lnTo>
                <a:lnTo>
                  <a:pt x="673365" y="81954"/>
                </a:lnTo>
                <a:cubicBezTo>
                  <a:pt x="671646" y="80962"/>
                  <a:pt x="669926" y="80962"/>
                  <a:pt x="669926" y="80962"/>
                </a:cubicBezTo>
                <a:lnTo>
                  <a:pt x="669608" y="80962"/>
                </a:lnTo>
                <a:lnTo>
                  <a:pt x="669598" y="80926"/>
                </a:lnTo>
                <a:lnTo>
                  <a:pt x="669566" y="80922"/>
                </a:lnTo>
                <a:lnTo>
                  <a:pt x="669608" y="80962"/>
                </a:lnTo>
                <a:lnTo>
                  <a:pt x="669437" y="80908"/>
                </a:lnTo>
                <a:lnTo>
                  <a:pt x="662782" y="80168"/>
                </a:lnTo>
                <a:lnTo>
                  <a:pt x="659798" y="77848"/>
                </a:lnTo>
                <a:lnTo>
                  <a:pt x="659607" y="77787"/>
                </a:lnTo>
                <a:lnTo>
                  <a:pt x="658462" y="77424"/>
                </a:lnTo>
                <a:lnTo>
                  <a:pt x="663047" y="81756"/>
                </a:lnTo>
                <a:cubicBezTo>
                  <a:pt x="659739" y="81756"/>
                  <a:pt x="658086" y="81756"/>
                  <a:pt x="657259" y="80863"/>
                </a:cubicBezTo>
                <a:lnTo>
                  <a:pt x="656731" y="76874"/>
                </a:lnTo>
                <a:close/>
                <a:moveTo>
                  <a:pt x="649834" y="74684"/>
                </a:moveTo>
                <a:lnTo>
                  <a:pt x="650644" y="78184"/>
                </a:lnTo>
                <a:lnTo>
                  <a:pt x="655450" y="81150"/>
                </a:lnTo>
                <a:lnTo>
                  <a:pt x="655554" y="81150"/>
                </a:lnTo>
                <a:lnTo>
                  <a:pt x="655951" y="81150"/>
                </a:lnTo>
                <a:lnTo>
                  <a:pt x="651471" y="75505"/>
                </a:lnTo>
                <a:lnTo>
                  <a:pt x="652076" y="75396"/>
                </a:lnTo>
                <a:close/>
                <a:moveTo>
                  <a:pt x="731838" y="74613"/>
                </a:moveTo>
                <a:cubicBezTo>
                  <a:pt x="731838" y="74613"/>
                  <a:pt x="733426" y="76200"/>
                  <a:pt x="735807" y="77788"/>
                </a:cubicBezTo>
                <a:lnTo>
                  <a:pt x="744535" y="80962"/>
                </a:lnTo>
                <a:lnTo>
                  <a:pt x="744537" y="80962"/>
                </a:lnTo>
                <a:lnTo>
                  <a:pt x="738982" y="75407"/>
                </a:lnTo>
                <a:cubicBezTo>
                  <a:pt x="738188" y="74613"/>
                  <a:pt x="738188" y="74613"/>
                  <a:pt x="738188" y="74613"/>
                </a:cubicBezTo>
                <a:cubicBezTo>
                  <a:pt x="738188" y="74613"/>
                  <a:pt x="738188" y="74613"/>
                  <a:pt x="744538" y="74613"/>
                </a:cubicBezTo>
                <a:cubicBezTo>
                  <a:pt x="744538" y="77788"/>
                  <a:pt x="744538" y="79375"/>
                  <a:pt x="744538" y="80169"/>
                </a:cubicBezTo>
                <a:lnTo>
                  <a:pt x="744538" y="80962"/>
                </a:lnTo>
                <a:lnTo>
                  <a:pt x="745332" y="80962"/>
                </a:lnTo>
                <a:lnTo>
                  <a:pt x="745358" y="81168"/>
                </a:lnTo>
                <a:lnTo>
                  <a:pt x="748110" y="81856"/>
                </a:lnTo>
                <a:cubicBezTo>
                  <a:pt x="749896" y="82749"/>
                  <a:pt x="751682" y="84535"/>
                  <a:pt x="751682" y="88107"/>
                </a:cubicBezTo>
                <a:cubicBezTo>
                  <a:pt x="751682" y="88107"/>
                  <a:pt x="749896" y="86321"/>
                  <a:pt x="748110" y="84535"/>
                </a:cubicBezTo>
                <a:lnTo>
                  <a:pt x="745449" y="81874"/>
                </a:lnTo>
                <a:lnTo>
                  <a:pt x="746225" y="87908"/>
                </a:lnTo>
                <a:cubicBezTo>
                  <a:pt x="747118" y="88900"/>
                  <a:pt x="748904" y="88900"/>
                  <a:pt x="752476" y="88900"/>
                </a:cubicBezTo>
                <a:lnTo>
                  <a:pt x="751947" y="88900"/>
                </a:lnTo>
                <a:cubicBezTo>
                  <a:pt x="751947" y="88900"/>
                  <a:pt x="751947" y="95250"/>
                  <a:pt x="745067" y="88900"/>
                </a:cubicBezTo>
                <a:lnTo>
                  <a:pt x="745332" y="88900"/>
                </a:lnTo>
                <a:cubicBezTo>
                  <a:pt x="745332" y="88900"/>
                  <a:pt x="743546" y="86915"/>
                  <a:pt x="741760" y="84931"/>
                </a:cubicBezTo>
                <a:lnTo>
                  <a:pt x="738189" y="80963"/>
                </a:lnTo>
                <a:lnTo>
                  <a:pt x="738188" y="80963"/>
                </a:lnTo>
                <a:lnTo>
                  <a:pt x="740728" y="86519"/>
                </a:lnTo>
                <a:lnTo>
                  <a:pt x="738188" y="84931"/>
                </a:lnTo>
                <a:lnTo>
                  <a:pt x="736456" y="83849"/>
                </a:lnTo>
                <a:lnTo>
                  <a:pt x="738188" y="80963"/>
                </a:lnTo>
                <a:lnTo>
                  <a:pt x="738187" y="80962"/>
                </a:lnTo>
                <a:lnTo>
                  <a:pt x="735807" y="81954"/>
                </a:lnTo>
                <a:lnTo>
                  <a:pt x="736456" y="83849"/>
                </a:lnTo>
                <a:lnTo>
                  <a:pt x="731838" y="80962"/>
                </a:lnTo>
                <a:cubicBezTo>
                  <a:pt x="731838" y="80962"/>
                  <a:pt x="733426" y="80962"/>
                  <a:pt x="735013" y="80962"/>
                </a:cubicBezTo>
                <a:lnTo>
                  <a:pt x="738186" y="80962"/>
                </a:lnTo>
                <a:lnTo>
                  <a:pt x="738187" y="80962"/>
                </a:lnTo>
                <a:lnTo>
                  <a:pt x="737394" y="80169"/>
                </a:lnTo>
                <a:cubicBezTo>
                  <a:pt x="736601" y="79375"/>
                  <a:pt x="735013" y="77788"/>
                  <a:pt x="731838" y="74613"/>
                </a:cubicBezTo>
                <a:close/>
                <a:moveTo>
                  <a:pt x="349251" y="74613"/>
                </a:moveTo>
                <a:cubicBezTo>
                  <a:pt x="349251" y="74613"/>
                  <a:pt x="347465" y="76200"/>
                  <a:pt x="345679" y="77788"/>
                </a:cubicBezTo>
                <a:lnTo>
                  <a:pt x="343334" y="79872"/>
                </a:lnTo>
                <a:close/>
                <a:moveTo>
                  <a:pt x="252413" y="74613"/>
                </a:moveTo>
                <a:cubicBezTo>
                  <a:pt x="252413" y="74613"/>
                  <a:pt x="260351" y="74613"/>
                  <a:pt x="260351" y="74613"/>
                </a:cubicBezTo>
                <a:cubicBezTo>
                  <a:pt x="260351" y="74613"/>
                  <a:pt x="252413" y="74613"/>
                  <a:pt x="252413" y="80963"/>
                </a:cubicBezTo>
                <a:cubicBezTo>
                  <a:pt x="252413" y="80963"/>
                  <a:pt x="252413" y="74613"/>
                  <a:pt x="252413" y="74613"/>
                </a:cubicBezTo>
                <a:close/>
                <a:moveTo>
                  <a:pt x="711201" y="74612"/>
                </a:moveTo>
                <a:cubicBezTo>
                  <a:pt x="718345" y="80962"/>
                  <a:pt x="718345" y="80962"/>
                  <a:pt x="725489" y="80962"/>
                </a:cubicBezTo>
                <a:cubicBezTo>
                  <a:pt x="718345" y="80962"/>
                  <a:pt x="725489" y="80962"/>
                  <a:pt x="718345" y="80962"/>
                </a:cubicBezTo>
                <a:cubicBezTo>
                  <a:pt x="718345" y="80962"/>
                  <a:pt x="718345" y="80962"/>
                  <a:pt x="711201" y="74612"/>
                </a:cubicBezTo>
                <a:close/>
                <a:moveTo>
                  <a:pt x="704851" y="74612"/>
                </a:moveTo>
                <a:cubicBezTo>
                  <a:pt x="704851" y="74612"/>
                  <a:pt x="711201" y="74612"/>
                  <a:pt x="711201" y="74612"/>
                </a:cubicBezTo>
                <a:cubicBezTo>
                  <a:pt x="711201" y="74612"/>
                  <a:pt x="711201" y="74612"/>
                  <a:pt x="711201" y="80962"/>
                </a:cubicBezTo>
                <a:cubicBezTo>
                  <a:pt x="711201" y="74612"/>
                  <a:pt x="711201" y="74612"/>
                  <a:pt x="704851" y="74612"/>
                </a:cubicBezTo>
                <a:close/>
                <a:moveTo>
                  <a:pt x="690563" y="74612"/>
                </a:moveTo>
                <a:lnTo>
                  <a:pt x="690565" y="74614"/>
                </a:lnTo>
                <a:lnTo>
                  <a:pt x="696119" y="77788"/>
                </a:lnTo>
                <a:lnTo>
                  <a:pt x="696913" y="80962"/>
                </a:lnTo>
                <a:lnTo>
                  <a:pt x="696913" y="80962"/>
                </a:lnTo>
                <a:lnTo>
                  <a:pt x="696913" y="80963"/>
                </a:lnTo>
                <a:lnTo>
                  <a:pt x="696912" y="80962"/>
                </a:lnTo>
                <a:lnTo>
                  <a:pt x="691357" y="80962"/>
                </a:lnTo>
                <a:cubicBezTo>
                  <a:pt x="690563" y="80962"/>
                  <a:pt x="690563" y="80962"/>
                  <a:pt x="690563" y="80962"/>
                </a:cubicBezTo>
                <a:cubicBezTo>
                  <a:pt x="690563" y="80962"/>
                  <a:pt x="690563" y="80962"/>
                  <a:pt x="690563" y="80168"/>
                </a:cubicBezTo>
                <a:lnTo>
                  <a:pt x="690563" y="74613"/>
                </a:lnTo>
                <a:close/>
                <a:moveTo>
                  <a:pt x="662941" y="74612"/>
                </a:moveTo>
                <a:lnTo>
                  <a:pt x="666725" y="76671"/>
                </a:lnTo>
                <a:lnTo>
                  <a:pt x="666275" y="76993"/>
                </a:lnTo>
                <a:cubicBezTo>
                  <a:pt x="664608" y="76199"/>
                  <a:pt x="662941" y="74612"/>
                  <a:pt x="662941" y="74612"/>
                </a:cubicBezTo>
                <a:close/>
                <a:moveTo>
                  <a:pt x="628970" y="74502"/>
                </a:moveTo>
                <a:lnTo>
                  <a:pt x="627136" y="78268"/>
                </a:lnTo>
                <a:cubicBezTo>
                  <a:pt x="627349" y="79229"/>
                  <a:pt x="628204" y="79869"/>
                  <a:pt x="629059" y="80296"/>
                </a:cubicBezTo>
                <a:lnTo>
                  <a:pt x="629059" y="74608"/>
                </a:lnTo>
                <a:lnTo>
                  <a:pt x="629059" y="74607"/>
                </a:lnTo>
                <a:lnTo>
                  <a:pt x="629048" y="74612"/>
                </a:lnTo>
                <a:close/>
                <a:moveTo>
                  <a:pt x="635896" y="74320"/>
                </a:moveTo>
                <a:lnTo>
                  <a:pt x="636058" y="74481"/>
                </a:lnTo>
                <a:lnTo>
                  <a:pt x="636189" y="74612"/>
                </a:lnTo>
                <a:lnTo>
                  <a:pt x="639315" y="77735"/>
                </a:lnTo>
                <a:cubicBezTo>
                  <a:pt x="641024" y="79442"/>
                  <a:pt x="642734" y="81150"/>
                  <a:pt x="642734" y="81150"/>
                </a:cubicBezTo>
                <a:cubicBezTo>
                  <a:pt x="639315" y="81150"/>
                  <a:pt x="637605" y="79442"/>
                  <a:pt x="636751" y="77735"/>
                </a:cubicBezTo>
                <a:lnTo>
                  <a:pt x="635969" y="74612"/>
                </a:lnTo>
                <a:lnTo>
                  <a:pt x="635950" y="74535"/>
                </a:lnTo>
                <a:close/>
                <a:moveTo>
                  <a:pt x="335042" y="74320"/>
                </a:moveTo>
                <a:lnTo>
                  <a:pt x="334940" y="74625"/>
                </a:lnTo>
                <a:lnTo>
                  <a:pt x="334963" y="74612"/>
                </a:lnTo>
                <a:lnTo>
                  <a:pt x="334930" y="74657"/>
                </a:lnTo>
                <a:lnTo>
                  <a:pt x="334187" y="76881"/>
                </a:lnTo>
                <a:lnTo>
                  <a:pt x="333486" y="76581"/>
                </a:lnTo>
                <a:lnTo>
                  <a:pt x="332582" y="77787"/>
                </a:lnTo>
                <a:lnTo>
                  <a:pt x="334127" y="79847"/>
                </a:lnTo>
                <a:lnTo>
                  <a:pt x="338932" y="78184"/>
                </a:lnTo>
                <a:cubicBezTo>
                  <a:pt x="342372" y="76398"/>
                  <a:pt x="345812" y="74612"/>
                  <a:pt x="349251" y="74612"/>
                </a:cubicBezTo>
                <a:cubicBezTo>
                  <a:pt x="345812" y="74612"/>
                  <a:pt x="342372" y="76398"/>
                  <a:pt x="339792" y="78184"/>
                </a:cubicBezTo>
                <a:lnTo>
                  <a:pt x="336448" y="80962"/>
                </a:lnTo>
                <a:lnTo>
                  <a:pt x="335492" y="81756"/>
                </a:lnTo>
                <a:lnTo>
                  <a:pt x="334328" y="81756"/>
                </a:lnTo>
                <a:lnTo>
                  <a:pt x="332053" y="81756"/>
                </a:lnTo>
                <a:lnTo>
                  <a:pt x="330333" y="81756"/>
                </a:lnTo>
                <a:lnTo>
                  <a:pt x="328613" y="81756"/>
                </a:lnTo>
                <a:lnTo>
                  <a:pt x="330907" y="80962"/>
                </a:lnTo>
                <a:lnTo>
                  <a:pt x="329407" y="80962"/>
                </a:lnTo>
                <a:cubicBezTo>
                  <a:pt x="328613" y="80962"/>
                  <a:pt x="328613" y="80962"/>
                  <a:pt x="328613" y="80962"/>
                </a:cubicBezTo>
                <a:cubicBezTo>
                  <a:pt x="328613" y="77787"/>
                  <a:pt x="328613" y="77787"/>
                  <a:pt x="329407" y="77787"/>
                </a:cubicBezTo>
                <a:lnTo>
                  <a:pt x="332361" y="76099"/>
                </a:lnTo>
                <a:lnTo>
                  <a:pt x="331196" y="75600"/>
                </a:lnTo>
                <a:close/>
                <a:moveTo>
                  <a:pt x="328204" y="74320"/>
                </a:moveTo>
                <a:lnTo>
                  <a:pt x="328733" y="74546"/>
                </a:lnTo>
                <a:lnTo>
                  <a:pt x="331196" y="75600"/>
                </a:lnTo>
                <a:lnTo>
                  <a:pt x="328613" y="76460"/>
                </a:lnTo>
                <a:lnTo>
                  <a:pt x="328613" y="77787"/>
                </a:lnTo>
                <a:cubicBezTo>
                  <a:pt x="328613" y="77787"/>
                  <a:pt x="328613" y="77787"/>
                  <a:pt x="328613" y="80962"/>
                </a:cubicBezTo>
                <a:cubicBezTo>
                  <a:pt x="324644" y="80962"/>
                  <a:pt x="324644" y="80962"/>
                  <a:pt x="325636" y="80168"/>
                </a:cubicBezTo>
                <a:lnTo>
                  <a:pt x="327408" y="76862"/>
                </a:lnTo>
                <a:lnTo>
                  <a:pt x="324786" y="77735"/>
                </a:lnTo>
                <a:lnTo>
                  <a:pt x="323997" y="77997"/>
                </a:lnTo>
                <a:close/>
                <a:moveTo>
                  <a:pt x="321367" y="74320"/>
                </a:moveTo>
                <a:lnTo>
                  <a:pt x="320683" y="79101"/>
                </a:lnTo>
                <a:lnTo>
                  <a:pt x="314529" y="81150"/>
                </a:lnTo>
                <a:cubicBezTo>
                  <a:pt x="314529" y="81150"/>
                  <a:pt x="321367" y="74320"/>
                  <a:pt x="321367" y="74320"/>
                </a:cubicBezTo>
                <a:close/>
                <a:moveTo>
                  <a:pt x="356623" y="73942"/>
                </a:moveTo>
                <a:lnTo>
                  <a:pt x="356236" y="73977"/>
                </a:lnTo>
                <a:lnTo>
                  <a:pt x="355893" y="74320"/>
                </a:lnTo>
                <a:lnTo>
                  <a:pt x="356226" y="74320"/>
                </a:lnTo>
                <a:close/>
                <a:moveTo>
                  <a:pt x="664067" y="73227"/>
                </a:moveTo>
                <a:lnTo>
                  <a:pt x="664102" y="73466"/>
                </a:lnTo>
                <a:cubicBezTo>
                  <a:pt x="664956" y="74320"/>
                  <a:pt x="666665" y="74320"/>
                  <a:pt x="670084" y="74320"/>
                </a:cubicBezTo>
                <a:cubicBezTo>
                  <a:pt x="670084" y="74320"/>
                  <a:pt x="668375" y="74320"/>
                  <a:pt x="666665" y="74320"/>
                </a:cubicBezTo>
                <a:cubicBezTo>
                  <a:pt x="664956" y="74320"/>
                  <a:pt x="663247" y="74320"/>
                  <a:pt x="663247" y="74320"/>
                </a:cubicBezTo>
                <a:close/>
                <a:moveTo>
                  <a:pt x="707629" y="72231"/>
                </a:moveTo>
                <a:cubicBezTo>
                  <a:pt x="709415" y="73024"/>
                  <a:pt x="711201" y="74612"/>
                  <a:pt x="711201" y="74612"/>
                </a:cubicBezTo>
                <a:lnTo>
                  <a:pt x="707146" y="72552"/>
                </a:lnTo>
                <a:close/>
                <a:moveTo>
                  <a:pt x="296131" y="72048"/>
                </a:moveTo>
                <a:lnTo>
                  <a:pt x="295442" y="73119"/>
                </a:lnTo>
                <a:lnTo>
                  <a:pt x="295375" y="72231"/>
                </a:lnTo>
                <a:close/>
                <a:moveTo>
                  <a:pt x="297339" y="70168"/>
                </a:moveTo>
                <a:lnTo>
                  <a:pt x="294482" y="71438"/>
                </a:lnTo>
                <a:lnTo>
                  <a:pt x="292958" y="72115"/>
                </a:lnTo>
                <a:lnTo>
                  <a:pt x="292167" y="73818"/>
                </a:lnTo>
                <a:lnTo>
                  <a:pt x="293895" y="74350"/>
                </a:lnTo>
                <a:lnTo>
                  <a:pt x="294017" y="74320"/>
                </a:lnTo>
                <a:lnTo>
                  <a:pt x="293960" y="74370"/>
                </a:lnTo>
                <a:lnTo>
                  <a:pt x="293965" y="74371"/>
                </a:lnTo>
                <a:lnTo>
                  <a:pt x="294017" y="74320"/>
                </a:lnTo>
                <a:lnTo>
                  <a:pt x="294008" y="74385"/>
                </a:lnTo>
                <a:lnTo>
                  <a:pt x="294017" y="74387"/>
                </a:lnTo>
                <a:lnTo>
                  <a:pt x="294017" y="74320"/>
                </a:lnTo>
                <a:lnTo>
                  <a:pt x="294035" y="74393"/>
                </a:lnTo>
                <a:lnTo>
                  <a:pt x="294171" y="74435"/>
                </a:lnTo>
                <a:lnTo>
                  <a:pt x="294017" y="74320"/>
                </a:lnTo>
                <a:lnTo>
                  <a:pt x="294615" y="74405"/>
                </a:lnTo>
                <a:lnTo>
                  <a:pt x="295442" y="73119"/>
                </a:lnTo>
                <a:lnTo>
                  <a:pt x="295461" y="73376"/>
                </a:lnTo>
                <a:lnTo>
                  <a:pt x="294643" y="74409"/>
                </a:lnTo>
                <a:lnTo>
                  <a:pt x="299760" y="75139"/>
                </a:lnTo>
                <a:lnTo>
                  <a:pt x="297436" y="76881"/>
                </a:lnTo>
                <a:lnTo>
                  <a:pt x="294407" y="74612"/>
                </a:lnTo>
                <a:lnTo>
                  <a:pt x="294090" y="74612"/>
                </a:lnTo>
                <a:lnTo>
                  <a:pt x="294872" y="77735"/>
                </a:lnTo>
                <a:cubicBezTo>
                  <a:pt x="295726" y="77735"/>
                  <a:pt x="297436" y="77735"/>
                  <a:pt x="300854" y="81150"/>
                </a:cubicBezTo>
                <a:cubicBezTo>
                  <a:pt x="300854" y="77735"/>
                  <a:pt x="300854" y="76027"/>
                  <a:pt x="299999" y="75173"/>
                </a:cubicBezTo>
                <a:lnTo>
                  <a:pt x="299760" y="75139"/>
                </a:lnTo>
                <a:lnTo>
                  <a:pt x="300653" y="74470"/>
                </a:lnTo>
                <a:lnTo>
                  <a:pt x="295487" y="73719"/>
                </a:lnTo>
                <a:lnTo>
                  <a:pt x="295461" y="73376"/>
                </a:lnTo>
                <a:lnTo>
                  <a:pt x="296603" y="71933"/>
                </a:lnTo>
                <a:lnTo>
                  <a:pt x="296131" y="72048"/>
                </a:lnTo>
                <a:close/>
                <a:moveTo>
                  <a:pt x="640247" y="69973"/>
                </a:moveTo>
                <a:lnTo>
                  <a:pt x="641879" y="70904"/>
                </a:lnTo>
                <a:cubicBezTo>
                  <a:pt x="642734" y="70904"/>
                  <a:pt x="642734" y="70904"/>
                  <a:pt x="642734" y="74320"/>
                </a:cubicBezTo>
                <a:close/>
                <a:moveTo>
                  <a:pt x="292865" y="69086"/>
                </a:moveTo>
                <a:lnTo>
                  <a:pt x="287339" y="74612"/>
                </a:lnTo>
                <a:lnTo>
                  <a:pt x="290513" y="71438"/>
                </a:lnTo>
                <a:close/>
                <a:moveTo>
                  <a:pt x="388620" y="68580"/>
                </a:moveTo>
                <a:lnTo>
                  <a:pt x="386557" y="69056"/>
                </a:lnTo>
                <a:lnTo>
                  <a:pt x="383977" y="73223"/>
                </a:lnTo>
                <a:lnTo>
                  <a:pt x="385763" y="71437"/>
                </a:lnTo>
                <a:close/>
                <a:moveTo>
                  <a:pt x="717550" y="68263"/>
                </a:moveTo>
                <a:cubicBezTo>
                  <a:pt x="717550" y="68263"/>
                  <a:pt x="719485" y="69156"/>
                  <a:pt x="721540" y="70272"/>
                </a:cubicBezTo>
                <a:lnTo>
                  <a:pt x="726253" y="73618"/>
                </a:lnTo>
                <a:lnTo>
                  <a:pt x="725488" y="68263"/>
                </a:lnTo>
                <a:cubicBezTo>
                  <a:pt x="725488" y="68263"/>
                  <a:pt x="731838" y="74613"/>
                  <a:pt x="731838" y="74613"/>
                </a:cubicBezTo>
                <a:cubicBezTo>
                  <a:pt x="728663" y="74613"/>
                  <a:pt x="727075" y="74613"/>
                  <a:pt x="726282" y="73819"/>
                </a:cubicBezTo>
                <a:lnTo>
                  <a:pt x="726254" y="73623"/>
                </a:lnTo>
                <a:lnTo>
                  <a:pt x="725635" y="73958"/>
                </a:lnTo>
                <a:lnTo>
                  <a:pt x="724429" y="73819"/>
                </a:lnTo>
                <a:cubicBezTo>
                  <a:pt x="722709" y="73025"/>
                  <a:pt x="720989" y="71438"/>
                  <a:pt x="717550" y="68263"/>
                </a:cubicBezTo>
                <a:close/>
                <a:moveTo>
                  <a:pt x="708025" y="68263"/>
                </a:moveTo>
                <a:cubicBezTo>
                  <a:pt x="709778" y="68263"/>
                  <a:pt x="711200" y="68618"/>
                  <a:pt x="711200" y="69057"/>
                </a:cubicBezTo>
                <a:cubicBezTo>
                  <a:pt x="711200" y="69495"/>
                  <a:pt x="709778" y="69851"/>
                  <a:pt x="708025" y="69851"/>
                </a:cubicBezTo>
                <a:cubicBezTo>
                  <a:pt x="706272" y="69851"/>
                  <a:pt x="704850" y="69495"/>
                  <a:pt x="704850" y="69057"/>
                </a:cubicBezTo>
                <a:cubicBezTo>
                  <a:pt x="704850" y="68618"/>
                  <a:pt x="706272" y="68263"/>
                  <a:pt x="708025" y="68263"/>
                </a:cubicBezTo>
                <a:close/>
                <a:moveTo>
                  <a:pt x="349251" y="68263"/>
                </a:moveTo>
                <a:cubicBezTo>
                  <a:pt x="349251" y="68263"/>
                  <a:pt x="341313" y="74613"/>
                  <a:pt x="341313" y="74613"/>
                </a:cubicBezTo>
                <a:cubicBezTo>
                  <a:pt x="341313" y="68263"/>
                  <a:pt x="341313" y="74613"/>
                  <a:pt x="349251" y="68263"/>
                </a:cubicBezTo>
                <a:close/>
                <a:moveTo>
                  <a:pt x="341313" y="68263"/>
                </a:moveTo>
                <a:cubicBezTo>
                  <a:pt x="341313" y="68263"/>
                  <a:pt x="334963" y="74613"/>
                  <a:pt x="334963" y="74613"/>
                </a:cubicBezTo>
                <a:cubicBezTo>
                  <a:pt x="334963" y="68263"/>
                  <a:pt x="341313" y="68263"/>
                  <a:pt x="341313" y="68263"/>
                </a:cubicBezTo>
                <a:close/>
                <a:moveTo>
                  <a:pt x="293688" y="68263"/>
                </a:moveTo>
                <a:lnTo>
                  <a:pt x="292865" y="69086"/>
                </a:lnTo>
                <a:lnTo>
                  <a:pt x="292894" y="69057"/>
                </a:lnTo>
                <a:cubicBezTo>
                  <a:pt x="293688" y="68263"/>
                  <a:pt x="293688" y="68263"/>
                  <a:pt x="293688" y="68263"/>
                </a:cubicBezTo>
                <a:close/>
                <a:moveTo>
                  <a:pt x="286942" y="68263"/>
                </a:moveTo>
                <a:cubicBezTo>
                  <a:pt x="286942" y="68263"/>
                  <a:pt x="280195" y="68263"/>
                  <a:pt x="280195" y="74613"/>
                </a:cubicBezTo>
                <a:lnTo>
                  <a:pt x="279302" y="74613"/>
                </a:lnTo>
                <a:lnTo>
                  <a:pt x="277516" y="74613"/>
                </a:lnTo>
                <a:lnTo>
                  <a:pt x="274291" y="74613"/>
                </a:lnTo>
                <a:lnTo>
                  <a:pt x="273944" y="74613"/>
                </a:lnTo>
                <a:lnTo>
                  <a:pt x="273448" y="74613"/>
                </a:lnTo>
                <a:cubicBezTo>
                  <a:pt x="280195" y="68263"/>
                  <a:pt x="286942" y="68263"/>
                  <a:pt x="286942" y="68263"/>
                </a:cubicBezTo>
                <a:close/>
                <a:moveTo>
                  <a:pt x="266701" y="68263"/>
                </a:moveTo>
                <a:cubicBezTo>
                  <a:pt x="273051" y="68263"/>
                  <a:pt x="266701" y="74613"/>
                  <a:pt x="273051" y="74613"/>
                </a:cubicBezTo>
                <a:lnTo>
                  <a:pt x="273448" y="74613"/>
                </a:lnTo>
                <a:lnTo>
                  <a:pt x="272098" y="75566"/>
                </a:lnTo>
                <a:lnTo>
                  <a:pt x="266701" y="80963"/>
                </a:lnTo>
                <a:lnTo>
                  <a:pt x="269287" y="76438"/>
                </a:lnTo>
                <a:lnTo>
                  <a:pt x="266701" y="74613"/>
                </a:lnTo>
                <a:lnTo>
                  <a:pt x="266701" y="72232"/>
                </a:lnTo>
                <a:lnTo>
                  <a:pt x="266701" y="71438"/>
                </a:lnTo>
                <a:cubicBezTo>
                  <a:pt x="266701" y="71438"/>
                  <a:pt x="266701" y="71438"/>
                  <a:pt x="266701" y="68263"/>
                </a:cubicBezTo>
                <a:close/>
                <a:moveTo>
                  <a:pt x="260351" y="68263"/>
                </a:moveTo>
                <a:cubicBezTo>
                  <a:pt x="260351" y="68263"/>
                  <a:pt x="260351" y="68263"/>
                  <a:pt x="266701" y="68263"/>
                </a:cubicBezTo>
                <a:cubicBezTo>
                  <a:pt x="266701" y="68263"/>
                  <a:pt x="260351" y="74613"/>
                  <a:pt x="260351" y="74613"/>
                </a:cubicBezTo>
                <a:cubicBezTo>
                  <a:pt x="260351" y="68263"/>
                  <a:pt x="260351" y="74613"/>
                  <a:pt x="260351" y="68263"/>
                </a:cubicBezTo>
                <a:close/>
                <a:moveTo>
                  <a:pt x="711201" y="68262"/>
                </a:moveTo>
                <a:lnTo>
                  <a:pt x="713741" y="72707"/>
                </a:lnTo>
                <a:lnTo>
                  <a:pt x="714376" y="73818"/>
                </a:lnTo>
                <a:lnTo>
                  <a:pt x="717550" y="74612"/>
                </a:lnTo>
                <a:lnTo>
                  <a:pt x="717550" y="74611"/>
                </a:lnTo>
                <a:lnTo>
                  <a:pt x="717550" y="72232"/>
                </a:lnTo>
                <a:lnTo>
                  <a:pt x="717550" y="71438"/>
                </a:lnTo>
                <a:cubicBezTo>
                  <a:pt x="717550" y="69850"/>
                  <a:pt x="717550" y="68263"/>
                  <a:pt x="717550" y="68263"/>
                </a:cubicBezTo>
                <a:cubicBezTo>
                  <a:pt x="721519" y="71438"/>
                  <a:pt x="721519" y="73025"/>
                  <a:pt x="721519" y="73819"/>
                </a:cubicBezTo>
                <a:lnTo>
                  <a:pt x="724714" y="74458"/>
                </a:lnTo>
                <a:lnTo>
                  <a:pt x="725635" y="73958"/>
                </a:lnTo>
                <a:lnTo>
                  <a:pt x="731309" y="74613"/>
                </a:lnTo>
                <a:cubicBezTo>
                  <a:pt x="727869" y="74613"/>
                  <a:pt x="729589" y="76200"/>
                  <a:pt x="732169" y="77788"/>
                </a:cubicBezTo>
                <a:lnTo>
                  <a:pt x="738186" y="80962"/>
                </a:lnTo>
                <a:lnTo>
                  <a:pt x="731309" y="77788"/>
                </a:lnTo>
                <a:cubicBezTo>
                  <a:pt x="729589" y="76200"/>
                  <a:pt x="727869" y="74613"/>
                  <a:pt x="724429" y="74613"/>
                </a:cubicBezTo>
                <a:lnTo>
                  <a:pt x="721519" y="74613"/>
                </a:lnTo>
                <a:lnTo>
                  <a:pt x="717551" y="74613"/>
                </a:lnTo>
                <a:lnTo>
                  <a:pt x="716757" y="76993"/>
                </a:lnTo>
                <a:cubicBezTo>
                  <a:pt x="715963" y="76199"/>
                  <a:pt x="714376" y="74612"/>
                  <a:pt x="711201" y="74612"/>
                </a:cubicBezTo>
                <a:cubicBezTo>
                  <a:pt x="711201" y="74612"/>
                  <a:pt x="711201" y="68262"/>
                  <a:pt x="711201" y="68262"/>
                </a:cubicBezTo>
                <a:close/>
                <a:moveTo>
                  <a:pt x="642938" y="68262"/>
                </a:moveTo>
                <a:cubicBezTo>
                  <a:pt x="642938" y="68262"/>
                  <a:pt x="649288" y="68262"/>
                  <a:pt x="649288" y="68262"/>
                </a:cubicBezTo>
                <a:cubicBezTo>
                  <a:pt x="649288" y="68262"/>
                  <a:pt x="649288" y="69849"/>
                  <a:pt x="649288" y="71437"/>
                </a:cubicBezTo>
                <a:lnTo>
                  <a:pt x="649288" y="72231"/>
                </a:lnTo>
                <a:lnTo>
                  <a:pt x="649288" y="74612"/>
                </a:lnTo>
                <a:cubicBezTo>
                  <a:pt x="649288" y="68262"/>
                  <a:pt x="649288" y="68262"/>
                  <a:pt x="642938" y="68262"/>
                </a:cubicBezTo>
                <a:close/>
                <a:moveTo>
                  <a:pt x="379413" y="68262"/>
                </a:moveTo>
                <a:cubicBezTo>
                  <a:pt x="381166" y="68262"/>
                  <a:pt x="382588" y="68617"/>
                  <a:pt x="382588" y="69056"/>
                </a:cubicBezTo>
                <a:cubicBezTo>
                  <a:pt x="382588" y="69494"/>
                  <a:pt x="381166" y="69850"/>
                  <a:pt x="379413" y="69850"/>
                </a:cubicBezTo>
                <a:cubicBezTo>
                  <a:pt x="377660" y="69850"/>
                  <a:pt x="376238" y="69494"/>
                  <a:pt x="376238" y="69056"/>
                </a:cubicBezTo>
                <a:cubicBezTo>
                  <a:pt x="376238" y="68617"/>
                  <a:pt x="377660" y="68262"/>
                  <a:pt x="379413" y="68262"/>
                </a:cubicBezTo>
                <a:close/>
                <a:moveTo>
                  <a:pt x="349251" y="68262"/>
                </a:moveTo>
                <a:cubicBezTo>
                  <a:pt x="349251" y="68262"/>
                  <a:pt x="349251" y="68262"/>
                  <a:pt x="355601" y="68262"/>
                </a:cubicBezTo>
                <a:cubicBezTo>
                  <a:pt x="355601" y="68262"/>
                  <a:pt x="349251" y="68262"/>
                  <a:pt x="349251" y="74612"/>
                </a:cubicBezTo>
                <a:cubicBezTo>
                  <a:pt x="349251" y="74612"/>
                  <a:pt x="349251" y="74612"/>
                  <a:pt x="349251" y="73818"/>
                </a:cubicBezTo>
                <a:lnTo>
                  <a:pt x="349251" y="68263"/>
                </a:lnTo>
                <a:close/>
                <a:moveTo>
                  <a:pt x="303213" y="68262"/>
                </a:moveTo>
                <a:lnTo>
                  <a:pt x="303213" y="69850"/>
                </a:lnTo>
                <a:lnTo>
                  <a:pt x="301625" y="69850"/>
                </a:lnTo>
                <a:lnTo>
                  <a:pt x="301625" y="68264"/>
                </a:lnTo>
                <a:lnTo>
                  <a:pt x="298947" y="71437"/>
                </a:lnTo>
                <a:lnTo>
                  <a:pt x="301379" y="74320"/>
                </a:lnTo>
                <a:lnTo>
                  <a:pt x="301698" y="74320"/>
                </a:lnTo>
                <a:lnTo>
                  <a:pt x="302419" y="71437"/>
                </a:lnTo>
                <a:lnTo>
                  <a:pt x="307161" y="68727"/>
                </a:lnTo>
                <a:lnTo>
                  <a:pt x="307360" y="68262"/>
                </a:lnTo>
                <a:lnTo>
                  <a:pt x="307181" y="68262"/>
                </a:lnTo>
                <a:lnTo>
                  <a:pt x="304800" y="68262"/>
                </a:lnTo>
                <a:close/>
                <a:moveTo>
                  <a:pt x="663247" y="67489"/>
                </a:moveTo>
                <a:cubicBezTo>
                  <a:pt x="663247" y="67489"/>
                  <a:pt x="664956" y="69197"/>
                  <a:pt x="665811" y="70904"/>
                </a:cubicBezTo>
                <a:lnTo>
                  <a:pt x="664067" y="73227"/>
                </a:lnTo>
                <a:close/>
                <a:moveTo>
                  <a:pt x="635896" y="67489"/>
                </a:moveTo>
                <a:lnTo>
                  <a:pt x="638991" y="68262"/>
                </a:lnTo>
                <a:lnTo>
                  <a:pt x="639315" y="68343"/>
                </a:lnTo>
                <a:lnTo>
                  <a:pt x="640247" y="69973"/>
                </a:lnTo>
                <a:lnTo>
                  <a:pt x="637250" y="68262"/>
                </a:lnTo>
                <a:close/>
                <a:moveTo>
                  <a:pt x="594871" y="67489"/>
                </a:moveTo>
                <a:lnTo>
                  <a:pt x="594871" y="69352"/>
                </a:lnTo>
                <a:lnTo>
                  <a:pt x="592307" y="70051"/>
                </a:lnTo>
                <a:lnTo>
                  <a:pt x="591832" y="69766"/>
                </a:lnTo>
                <a:close/>
                <a:moveTo>
                  <a:pt x="588033" y="67489"/>
                </a:moveTo>
                <a:lnTo>
                  <a:pt x="591832" y="69766"/>
                </a:lnTo>
                <a:lnTo>
                  <a:pt x="591452" y="70051"/>
                </a:lnTo>
                <a:cubicBezTo>
                  <a:pt x="589743" y="69197"/>
                  <a:pt x="588033" y="67489"/>
                  <a:pt x="588033" y="67489"/>
                </a:cubicBezTo>
                <a:close/>
                <a:moveTo>
                  <a:pt x="328204" y="67489"/>
                </a:moveTo>
                <a:cubicBezTo>
                  <a:pt x="328204" y="67489"/>
                  <a:pt x="328204" y="74320"/>
                  <a:pt x="321367" y="74320"/>
                </a:cubicBezTo>
                <a:cubicBezTo>
                  <a:pt x="328204" y="67489"/>
                  <a:pt x="328204" y="67489"/>
                  <a:pt x="328204" y="67489"/>
                </a:cubicBezTo>
                <a:close/>
                <a:moveTo>
                  <a:pt x="325582" y="65953"/>
                </a:moveTo>
                <a:lnTo>
                  <a:pt x="324644" y="67468"/>
                </a:lnTo>
                <a:lnTo>
                  <a:pt x="324554" y="67489"/>
                </a:lnTo>
                <a:lnTo>
                  <a:pt x="327349" y="67489"/>
                </a:lnTo>
                <a:cubicBezTo>
                  <a:pt x="328204" y="67489"/>
                  <a:pt x="328204" y="67489"/>
                  <a:pt x="328204" y="67489"/>
                </a:cubicBezTo>
                <a:cubicBezTo>
                  <a:pt x="321367" y="74320"/>
                  <a:pt x="321367" y="74320"/>
                  <a:pt x="314529" y="74320"/>
                </a:cubicBezTo>
                <a:cubicBezTo>
                  <a:pt x="314529" y="74320"/>
                  <a:pt x="314529" y="74320"/>
                  <a:pt x="315384" y="73466"/>
                </a:cubicBezTo>
                <a:lnTo>
                  <a:pt x="320593" y="68262"/>
                </a:lnTo>
                <a:lnTo>
                  <a:pt x="317948" y="70904"/>
                </a:lnTo>
                <a:cubicBezTo>
                  <a:pt x="316239" y="72612"/>
                  <a:pt x="314529" y="74320"/>
                  <a:pt x="314529" y="74320"/>
                </a:cubicBezTo>
                <a:lnTo>
                  <a:pt x="313943" y="73539"/>
                </a:lnTo>
                <a:lnTo>
                  <a:pt x="314529" y="73466"/>
                </a:lnTo>
                <a:lnTo>
                  <a:pt x="320483" y="68262"/>
                </a:lnTo>
                <a:lnTo>
                  <a:pt x="321367" y="67489"/>
                </a:lnTo>
                <a:lnTo>
                  <a:pt x="322041" y="67489"/>
                </a:lnTo>
                <a:lnTo>
                  <a:pt x="322669" y="67489"/>
                </a:lnTo>
                <a:close/>
                <a:moveTo>
                  <a:pt x="353032" y="65945"/>
                </a:moveTo>
                <a:lnTo>
                  <a:pt x="355745" y="67945"/>
                </a:lnTo>
                <a:cubicBezTo>
                  <a:pt x="355745" y="67945"/>
                  <a:pt x="348962" y="67945"/>
                  <a:pt x="348962" y="67945"/>
                </a:cubicBezTo>
                <a:cubicBezTo>
                  <a:pt x="348962" y="67945"/>
                  <a:pt x="350658" y="67945"/>
                  <a:pt x="352354" y="67112"/>
                </a:cubicBezTo>
                <a:close/>
                <a:moveTo>
                  <a:pt x="392510" y="65881"/>
                </a:moveTo>
                <a:lnTo>
                  <a:pt x="396027" y="68225"/>
                </a:lnTo>
                <a:lnTo>
                  <a:pt x="396580" y="67489"/>
                </a:lnTo>
                <a:lnTo>
                  <a:pt x="396138" y="68262"/>
                </a:lnTo>
                <a:lnTo>
                  <a:pt x="394363" y="71366"/>
                </a:lnTo>
                <a:lnTo>
                  <a:pt x="394016" y="70904"/>
                </a:lnTo>
                <a:lnTo>
                  <a:pt x="396000" y="68262"/>
                </a:lnTo>
                <a:lnTo>
                  <a:pt x="395189" y="68262"/>
                </a:lnTo>
                <a:lnTo>
                  <a:pt x="393403" y="68262"/>
                </a:lnTo>
                <a:lnTo>
                  <a:pt x="392577" y="68262"/>
                </a:lnTo>
                <a:lnTo>
                  <a:pt x="392510" y="68262"/>
                </a:lnTo>
                <a:lnTo>
                  <a:pt x="389997" y="68262"/>
                </a:lnTo>
                <a:lnTo>
                  <a:pt x="388938" y="68506"/>
                </a:lnTo>
                <a:lnTo>
                  <a:pt x="388938" y="71437"/>
                </a:lnTo>
                <a:cubicBezTo>
                  <a:pt x="388938" y="73024"/>
                  <a:pt x="388938" y="74612"/>
                  <a:pt x="388938" y="74612"/>
                </a:cubicBezTo>
                <a:cubicBezTo>
                  <a:pt x="388938" y="74612"/>
                  <a:pt x="388938" y="74612"/>
                  <a:pt x="388144" y="74612"/>
                </a:cubicBezTo>
                <a:lnTo>
                  <a:pt x="384969" y="74612"/>
                </a:lnTo>
                <a:lnTo>
                  <a:pt x="383117" y="74612"/>
                </a:lnTo>
                <a:lnTo>
                  <a:pt x="382588" y="74612"/>
                </a:lnTo>
                <a:lnTo>
                  <a:pt x="383117" y="74083"/>
                </a:lnTo>
                <a:lnTo>
                  <a:pt x="383117" y="73818"/>
                </a:lnTo>
                <a:lnTo>
                  <a:pt x="383117" y="70909"/>
                </a:lnTo>
                <a:lnTo>
                  <a:pt x="382588" y="74612"/>
                </a:lnTo>
                <a:lnTo>
                  <a:pt x="382588" y="69056"/>
                </a:lnTo>
                <a:lnTo>
                  <a:pt x="382588" y="69056"/>
                </a:lnTo>
                <a:cubicBezTo>
                  <a:pt x="382588" y="68262"/>
                  <a:pt x="382588" y="68262"/>
                  <a:pt x="382588" y="68262"/>
                </a:cubicBezTo>
                <a:lnTo>
                  <a:pt x="382589" y="68262"/>
                </a:lnTo>
                <a:lnTo>
                  <a:pt x="383117" y="68262"/>
                </a:lnTo>
                <a:lnTo>
                  <a:pt x="383977" y="68262"/>
                </a:lnTo>
                <a:lnTo>
                  <a:pt x="384969" y="68262"/>
                </a:lnTo>
                <a:lnTo>
                  <a:pt x="386557" y="68262"/>
                </a:lnTo>
                <a:cubicBezTo>
                  <a:pt x="385763" y="68262"/>
                  <a:pt x="385763" y="68262"/>
                  <a:pt x="388938" y="68262"/>
                </a:cubicBezTo>
                <a:cubicBezTo>
                  <a:pt x="388938" y="68262"/>
                  <a:pt x="390724" y="66674"/>
                  <a:pt x="392510" y="65881"/>
                </a:cubicBezTo>
                <a:close/>
                <a:moveTo>
                  <a:pt x="415010" y="64301"/>
                </a:moveTo>
                <a:lnTo>
                  <a:pt x="411423" y="67198"/>
                </a:lnTo>
                <a:lnTo>
                  <a:pt x="413675" y="66635"/>
                </a:lnTo>
                <a:close/>
                <a:moveTo>
                  <a:pt x="694604" y="64221"/>
                </a:moveTo>
                <a:lnTo>
                  <a:pt x="696119" y="65087"/>
                </a:lnTo>
                <a:cubicBezTo>
                  <a:pt x="696913" y="65087"/>
                  <a:pt x="696913" y="65087"/>
                  <a:pt x="696913" y="68262"/>
                </a:cubicBezTo>
                <a:close/>
                <a:moveTo>
                  <a:pt x="647618" y="64074"/>
                </a:moveTo>
                <a:lnTo>
                  <a:pt x="649571" y="67489"/>
                </a:lnTo>
                <a:lnTo>
                  <a:pt x="647085" y="65005"/>
                </a:lnTo>
                <a:close/>
                <a:moveTo>
                  <a:pt x="380366" y="63323"/>
                </a:moveTo>
                <a:lnTo>
                  <a:pt x="382589" y="68262"/>
                </a:lnTo>
                <a:cubicBezTo>
                  <a:pt x="379255" y="68262"/>
                  <a:pt x="377588" y="66674"/>
                  <a:pt x="377588" y="65087"/>
                </a:cubicBezTo>
                <a:close/>
                <a:moveTo>
                  <a:pt x="434187" y="62366"/>
                </a:moveTo>
                <a:lnTo>
                  <a:pt x="434567" y="62936"/>
                </a:lnTo>
                <a:lnTo>
                  <a:pt x="434187" y="63220"/>
                </a:lnTo>
                <a:lnTo>
                  <a:pt x="433807" y="62936"/>
                </a:lnTo>
                <a:close/>
                <a:moveTo>
                  <a:pt x="684489" y="62361"/>
                </a:moveTo>
                <a:lnTo>
                  <a:pt x="686707" y="64691"/>
                </a:lnTo>
                <a:lnTo>
                  <a:pt x="690108" y="68262"/>
                </a:lnTo>
                <a:lnTo>
                  <a:pt x="690562" y="68262"/>
                </a:lnTo>
                <a:lnTo>
                  <a:pt x="689769" y="67469"/>
                </a:lnTo>
                <a:lnTo>
                  <a:pt x="684748" y="62448"/>
                </a:lnTo>
                <a:close/>
                <a:moveTo>
                  <a:pt x="375865" y="62285"/>
                </a:moveTo>
                <a:lnTo>
                  <a:pt x="370682" y="67468"/>
                </a:lnTo>
                <a:lnTo>
                  <a:pt x="369988" y="68162"/>
                </a:lnTo>
                <a:lnTo>
                  <a:pt x="375088" y="67468"/>
                </a:lnTo>
                <a:lnTo>
                  <a:pt x="375180" y="66851"/>
                </a:lnTo>
                <a:lnTo>
                  <a:pt x="373857" y="65087"/>
                </a:lnTo>
                <a:lnTo>
                  <a:pt x="375842" y="62440"/>
                </a:lnTo>
                <a:close/>
                <a:moveTo>
                  <a:pt x="382587" y="61913"/>
                </a:moveTo>
                <a:lnTo>
                  <a:pt x="380366" y="63323"/>
                </a:lnTo>
                <a:lnTo>
                  <a:pt x="380293" y="63161"/>
                </a:lnTo>
                <a:close/>
                <a:moveTo>
                  <a:pt x="314323" y="61913"/>
                </a:moveTo>
                <a:lnTo>
                  <a:pt x="310048" y="64633"/>
                </a:lnTo>
                <a:lnTo>
                  <a:pt x="308661" y="65516"/>
                </a:lnTo>
                <a:lnTo>
                  <a:pt x="308769" y="65087"/>
                </a:lnTo>
                <a:lnTo>
                  <a:pt x="310284" y="64221"/>
                </a:lnTo>
                <a:close/>
                <a:moveTo>
                  <a:pt x="287338" y="61913"/>
                </a:moveTo>
                <a:lnTo>
                  <a:pt x="292825" y="62726"/>
                </a:lnTo>
                <a:lnTo>
                  <a:pt x="293689" y="61913"/>
                </a:lnTo>
                <a:lnTo>
                  <a:pt x="293165" y="62776"/>
                </a:lnTo>
                <a:lnTo>
                  <a:pt x="293366" y="62806"/>
                </a:lnTo>
                <a:lnTo>
                  <a:pt x="293291" y="62971"/>
                </a:lnTo>
                <a:lnTo>
                  <a:pt x="292696" y="64294"/>
                </a:lnTo>
                <a:lnTo>
                  <a:pt x="292340" y="64136"/>
                </a:lnTo>
                <a:lnTo>
                  <a:pt x="290316" y="67469"/>
                </a:lnTo>
                <a:cubicBezTo>
                  <a:pt x="288629" y="68263"/>
                  <a:pt x="286942" y="68263"/>
                  <a:pt x="286942" y="68263"/>
                </a:cubicBezTo>
                <a:cubicBezTo>
                  <a:pt x="286942" y="68263"/>
                  <a:pt x="286942" y="68263"/>
                  <a:pt x="287785" y="67469"/>
                </a:cubicBezTo>
                <a:lnTo>
                  <a:pt x="291652" y="63830"/>
                </a:lnTo>
                <a:close/>
                <a:moveTo>
                  <a:pt x="690563" y="61912"/>
                </a:moveTo>
                <a:lnTo>
                  <a:pt x="690567" y="61913"/>
                </a:lnTo>
                <a:lnTo>
                  <a:pt x="691456" y="61913"/>
                </a:lnTo>
                <a:lnTo>
                  <a:pt x="692349" y="61913"/>
                </a:lnTo>
                <a:lnTo>
                  <a:pt x="694135" y="61913"/>
                </a:lnTo>
                <a:lnTo>
                  <a:pt x="695028" y="61913"/>
                </a:lnTo>
                <a:lnTo>
                  <a:pt x="697707" y="61913"/>
                </a:lnTo>
                <a:cubicBezTo>
                  <a:pt x="704851" y="61913"/>
                  <a:pt x="704851" y="68263"/>
                  <a:pt x="704851" y="68263"/>
                </a:cubicBezTo>
                <a:cubicBezTo>
                  <a:pt x="701279" y="68263"/>
                  <a:pt x="699493" y="66675"/>
                  <a:pt x="697707" y="65088"/>
                </a:cubicBezTo>
                <a:lnTo>
                  <a:pt x="694212" y="63534"/>
                </a:lnTo>
                <a:lnTo>
                  <a:pt x="694604" y="64221"/>
                </a:lnTo>
                <a:lnTo>
                  <a:pt x="690571" y="61916"/>
                </a:lnTo>
                <a:lnTo>
                  <a:pt x="690563" y="61913"/>
                </a:lnTo>
                <a:lnTo>
                  <a:pt x="690565" y="61913"/>
                </a:lnTo>
                <a:close/>
                <a:moveTo>
                  <a:pt x="328084" y="61912"/>
                </a:moveTo>
                <a:cubicBezTo>
                  <a:pt x="331524" y="61912"/>
                  <a:pt x="329804" y="63499"/>
                  <a:pt x="327224" y="65087"/>
                </a:cubicBezTo>
                <a:lnTo>
                  <a:pt x="325582" y="65953"/>
                </a:lnTo>
                <a:close/>
                <a:moveTo>
                  <a:pt x="348962" y="61278"/>
                </a:moveTo>
                <a:cubicBezTo>
                  <a:pt x="348962" y="61278"/>
                  <a:pt x="347266" y="62945"/>
                  <a:pt x="345571" y="63778"/>
                </a:cubicBezTo>
                <a:lnTo>
                  <a:pt x="344892" y="63278"/>
                </a:lnTo>
                <a:lnTo>
                  <a:pt x="345571" y="62111"/>
                </a:lnTo>
                <a:cubicBezTo>
                  <a:pt x="345571" y="61278"/>
                  <a:pt x="345571" y="61278"/>
                  <a:pt x="348962" y="61278"/>
                </a:cubicBezTo>
                <a:close/>
                <a:moveTo>
                  <a:pt x="335396" y="61278"/>
                </a:moveTo>
                <a:cubicBezTo>
                  <a:pt x="335396" y="61278"/>
                  <a:pt x="333700" y="62945"/>
                  <a:pt x="332005" y="64612"/>
                </a:cubicBezTo>
                <a:lnTo>
                  <a:pt x="329461" y="67112"/>
                </a:lnTo>
                <a:cubicBezTo>
                  <a:pt x="330309" y="66278"/>
                  <a:pt x="332005" y="64612"/>
                  <a:pt x="335396" y="61278"/>
                </a:cubicBezTo>
                <a:close/>
                <a:moveTo>
                  <a:pt x="335396" y="61278"/>
                </a:moveTo>
                <a:cubicBezTo>
                  <a:pt x="342179" y="61278"/>
                  <a:pt x="335396" y="61278"/>
                  <a:pt x="342179" y="61278"/>
                </a:cubicBezTo>
                <a:lnTo>
                  <a:pt x="341190" y="62129"/>
                </a:lnTo>
                <a:lnTo>
                  <a:pt x="340175" y="63904"/>
                </a:lnTo>
                <a:lnTo>
                  <a:pt x="342179" y="61278"/>
                </a:lnTo>
                <a:lnTo>
                  <a:pt x="344892" y="63278"/>
                </a:lnTo>
                <a:lnTo>
                  <a:pt x="342179" y="67945"/>
                </a:lnTo>
                <a:lnTo>
                  <a:pt x="339713" y="64713"/>
                </a:lnTo>
                <a:lnTo>
                  <a:pt x="338138" y="67469"/>
                </a:lnTo>
                <a:cubicBezTo>
                  <a:pt x="338138" y="68263"/>
                  <a:pt x="338138" y="68263"/>
                  <a:pt x="334963" y="68263"/>
                </a:cubicBezTo>
                <a:lnTo>
                  <a:pt x="334267" y="68263"/>
                </a:lnTo>
                <a:lnTo>
                  <a:pt x="329059" y="73466"/>
                </a:lnTo>
                <a:cubicBezTo>
                  <a:pt x="328204" y="74320"/>
                  <a:pt x="328204" y="74320"/>
                  <a:pt x="328204" y="74320"/>
                </a:cubicBezTo>
                <a:cubicBezTo>
                  <a:pt x="328204" y="74320"/>
                  <a:pt x="328204" y="74320"/>
                  <a:pt x="328204" y="67489"/>
                </a:cubicBezTo>
                <a:cubicBezTo>
                  <a:pt x="328204" y="67489"/>
                  <a:pt x="328204" y="69197"/>
                  <a:pt x="329059" y="70051"/>
                </a:cubicBezTo>
                <a:lnTo>
                  <a:pt x="333234" y="68263"/>
                </a:lnTo>
                <a:lnTo>
                  <a:pt x="328613" y="68263"/>
                </a:lnTo>
                <a:cubicBezTo>
                  <a:pt x="328613" y="68263"/>
                  <a:pt x="331788" y="68263"/>
                  <a:pt x="334963" y="67469"/>
                </a:cubicBezTo>
                <a:lnTo>
                  <a:pt x="335367" y="67115"/>
                </a:lnTo>
                <a:lnTo>
                  <a:pt x="328613" y="67945"/>
                </a:lnTo>
                <a:cubicBezTo>
                  <a:pt x="328613" y="67945"/>
                  <a:pt x="335396" y="67945"/>
                  <a:pt x="335396" y="61278"/>
                </a:cubicBezTo>
                <a:close/>
                <a:moveTo>
                  <a:pt x="300832" y="61119"/>
                </a:moveTo>
                <a:cubicBezTo>
                  <a:pt x="294085" y="68263"/>
                  <a:pt x="294085" y="68263"/>
                  <a:pt x="294085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300832" y="61119"/>
                </a:moveTo>
                <a:cubicBezTo>
                  <a:pt x="300832" y="61119"/>
                  <a:pt x="300832" y="61119"/>
                  <a:pt x="301675" y="61119"/>
                </a:cubicBezTo>
                <a:lnTo>
                  <a:pt x="304206" y="61119"/>
                </a:lnTo>
                <a:cubicBezTo>
                  <a:pt x="305892" y="61119"/>
                  <a:pt x="307579" y="61119"/>
                  <a:pt x="307579" y="61119"/>
                </a:cubicBezTo>
                <a:lnTo>
                  <a:pt x="302330" y="61913"/>
                </a:lnTo>
                <a:lnTo>
                  <a:pt x="301675" y="62012"/>
                </a:lnTo>
                <a:cubicBezTo>
                  <a:pt x="300832" y="62905"/>
                  <a:pt x="300832" y="64691"/>
                  <a:pt x="300832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294085" y="61119"/>
                </a:moveTo>
                <a:cubicBezTo>
                  <a:pt x="294085" y="61119"/>
                  <a:pt x="294085" y="61119"/>
                  <a:pt x="294928" y="61119"/>
                </a:cubicBezTo>
                <a:lnTo>
                  <a:pt x="298302" y="61119"/>
                </a:lnTo>
                <a:lnTo>
                  <a:pt x="300832" y="61119"/>
                </a:lnTo>
                <a:cubicBezTo>
                  <a:pt x="294085" y="61119"/>
                  <a:pt x="294085" y="68263"/>
                  <a:pt x="294085" y="61119"/>
                </a:cubicBezTo>
                <a:close/>
                <a:moveTo>
                  <a:pt x="656409" y="60659"/>
                </a:moveTo>
                <a:cubicBezTo>
                  <a:pt x="663247" y="67489"/>
                  <a:pt x="663247" y="67489"/>
                  <a:pt x="663247" y="67489"/>
                </a:cubicBezTo>
                <a:cubicBezTo>
                  <a:pt x="663247" y="67489"/>
                  <a:pt x="661538" y="65781"/>
                  <a:pt x="658973" y="64074"/>
                </a:cubicBezTo>
                <a:lnTo>
                  <a:pt x="657093" y="63391"/>
                </a:lnTo>
                <a:close/>
                <a:moveTo>
                  <a:pt x="649571" y="60659"/>
                </a:moveTo>
                <a:lnTo>
                  <a:pt x="657093" y="63391"/>
                </a:lnTo>
                <a:lnTo>
                  <a:pt x="657264" y="64074"/>
                </a:lnTo>
                <a:cubicBezTo>
                  <a:pt x="658118" y="65781"/>
                  <a:pt x="659828" y="67489"/>
                  <a:pt x="663247" y="67489"/>
                </a:cubicBezTo>
                <a:cubicBezTo>
                  <a:pt x="663247" y="74320"/>
                  <a:pt x="663247" y="67489"/>
                  <a:pt x="663247" y="74320"/>
                </a:cubicBezTo>
                <a:cubicBezTo>
                  <a:pt x="656409" y="74320"/>
                  <a:pt x="656409" y="74320"/>
                  <a:pt x="649571" y="67489"/>
                </a:cubicBezTo>
                <a:cubicBezTo>
                  <a:pt x="649571" y="67489"/>
                  <a:pt x="649571" y="67489"/>
                  <a:pt x="649571" y="66635"/>
                </a:cubicBezTo>
                <a:lnTo>
                  <a:pt x="649571" y="63142"/>
                </a:lnTo>
                <a:lnTo>
                  <a:pt x="649962" y="63391"/>
                </a:lnTo>
                <a:lnTo>
                  <a:pt x="650426" y="66635"/>
                </a:lnTo>
                <a:cubicBezTo>
                  <a:pt x="651281" y="67489"/>
                  <a:pt x="652990" y="67489"/>
                  <a:pt x="656409" y="67489"/>
                </a:cubicBezTo>
                <a:lnTo>
                  <a:pt x="649962" y="63391"/>
                </a:lnTo>
                <a:close/>
                <a:moveTo>
                  <a:pt x="642734" y="60659"/>
                </a:moveTo>
                <a:lnTo>
                  <a:pt x="643988" y="61912"/>
                </a:lnTo>
                <a:lnTo>
                  <a:pt x="646152" y="64074"/>
                </a:lnTo>
                <a:lnTo>
                  <a:pt x="647085" y="65005"/>
                </a:lnTo>
                <a:lnTo>
                  <a:pt x="646152" y="66635"/>
                </a:lnTo>
                <a:cubicBezTo>
                  <a:pt x="646153" y="67489"/>
                  <a:pt x="646153" y="67489"/>
                  <a:pt x="642734" y="67489"/>
                </a:cubicBezTo>
                <a:lnTo>
                  <a:pt x="642734" y="63220"/>
                </a:lnTo>
                <a:lnTo>
                  <a:pt x="642734" y="61513"/>
                </a:lnTo>
                <a:close/>
                <a:moveTo>
                  <a:pt x="642734" y="60659"/>
                </a:moveTo>
                <a:cubicBezTo>
                  <a:pt x="642734" y="60659"/>
                  <a:pt x="644443" y="60659"/>
                  <a:pt x="647007" y="61513"/>
                </a:cubicBezTo>
                <a:lnTo>
                  <a:pt x="647635" y="61912"/>
                </a:lnTo>
                <a:lnTo>
                  <a:pt x="648529" y="62480"/>
                </a:lnTo>
                <a:lnTo>
                  <a:pt x="647618" y="64074"/>
                </a:lnTo>
                <a:lnTo>
                  <a:pt x="646381" y="61912"/>
                </a:lnTo>
                <a:lnTo>
                  <a:pt x="646152" y="61513"/>
                </a:lnTo>
                <a:cubicBezTo>
                  <a:pt x="644443" y="60659"/>
                  <a:pt x="642734" y="60659"/>
                  <a:pt x="642734" y="60659"/>
                </a:cubicBezTo>
                <a:close/>
                <a:moveTo>
                  <a:pt x="444444" y="60659"/>
                </a:moveTo>
                <a:cubicBezTo>
                  <a:pt x="441025" y="64074"/>
                  <a:pt x="441025" y="64074"/>
                  <a:pt x="442734" y="63220"/>
                </a:cubicBezTo>
                <a:lnTo>
                  <a:pt x="444138" y="62799"/>
                </a:lnTo>
                <a:lnTo>
                  <a:pt x="443589" y="66635"/>
                </a:lnTo>
                <a:cubicBezTo>
                  <a:pt x="442735" y="67489"/>
                  <a:pt x="441025" y="67489"/>
                  <a:pt x="437606" y="67489"/>
                </a:cubicBezTo>
                <a:lnTo>
                  <a:pt x="438700" y="65577"/>
                </a:lnTo>
                <a:close/>
                <a:moveTo>
                  <a:pt x="437606" y="60659"/>
                </a:moveTo>
                <a:lnTo>
                  <a:pt x="434871" y="63391"/>
                </a:lnTo>
                <a:lnTo>
                  <a:pt x="434567" y="62936"/>
                </a:lnTo>
                <a:close/>
                <a:moveTo>
                  <a:pt x="430768" y="60659"/>
                </a:moveTo>
                <a:cubicBezTo>
                  <a:pt x="430768" y="60659"/>
                  <a:pt x="430768" y="60659"/>
                  <a:pt x="431623" y="60659"/>
                </a:cubicBezTo>
                <a:lnTo>
                  <a:pt x="434187" y="60659"/>
                </a:lnTo>
                <a:lnTo>
                  <a:pt x="435042" y="60659"/>
                </a:lnTo>
                <a:lnTo>
                  <a:pt x="436751" y="60659"/>
                </a:lnTo>
                <a:lnTo>
                  <a:pt x="437606" y="60659"/>
                </a:lnTo>
                <a:lnTo>
                  <a:pt x="431745" y="61391"/>
                </a:lnTo>
                <a:close/>
                <a:moveTo>
                  <a:pt x="362220" y="60571"/>
                </a:moveTo>
                <a:lnTo>
                  <a:pt x="362528" y="61278"/>
                </a:lnTo>
                <a:cubicBezTo>
                  <a:pt x="362528" y="61278"/>
                  <a:pt x="355745" y="67945"/>
                  <a:pt x="355745" y="61278"/>
                </a:cubicBezTo>
                <a:close/>
                <a:moveTo>
                  <a:pt x="362666" y="60325"/>
                </a:moveTo>
                <a:lnTo>
                  <a:pt x="362637" y="60525"/>
                </a:lnTo>
                <a:lnTo>
                  <a:pt x="362220" y="60571"/>
                </a:lnTo>
                <a:lnTo>
                  <a:pt x="362183" y="60487"/>
                </a:lnTo>
                <a:lnTo>
                  <a:pt x="362528" y="60444"/>
                </a:lnTo>
                <a:close/>
                <a:moveTo>
                  <a:pt x="364124" y="60101"/>
                </a:moveTo>
                <a:lnTo>
                  <a:pt x="362528" y="61278"/>
                </a:lnTo>
                <a:lnTo>
                  <a:pt x="362637" y="60525"/>
                </a:lnTo>
                <a:lnTo>
                  <a:pt x="363376" y="60444"/>
                </a:lnTo>
                <a:close/>
                <a:moveTo>
                  <a:pt x="374059" y="59277"/>
                </a:moveTo>
                <a:lnTo>
                  <a:pt x="373550" y="60444"/>
                </a:lnTo>
                <a:cubicBezTo>
                  <a:pt x="374398" y="61278"/>
                  <a:pt x="376094" y="61278"/>
                  <a:pt x="376094" y="61278"/>
                </a:cubicBezTo>
                <a:cubicBezTo>
                  <a:pt x="369311" y="61278"/>
                  <a:pt x="369311" y="61278"/>
                  <a:pt x="369311" y="61278"/>
                </a:cubicBezTo>
                <a:close/>
                <a:moveTo>
                  <a:pt x="645247" y="59026"/>
                </a:moveTo>
                <a:lnTo>
                  <a:pt x="648980" y="61693"/>
                </a:lnTo>
                <a:lnTo>
                  <a:pt x="649571" y="60659"/>
                </a:lnTo>
                <a:lnTo>
                  <a:pt x="649571" y="63142"/>
                </a:lnTo>
                <a:lnTo>
                  <a:pt x="648529" y="62480"/>
                </a:lnTo>
                <a:lnTo>
                  <a:pt x="648854" y="61912"/>
                </a:lnTo>
                <a:lnTo>
                  <a:pt x="648919" y="61798"/>
                </a:lnTo>
                <a:lnTo>
                  <a:pt x="646113" y="60921"/>
                </a:lnTo>
                <a:close/>
                <a:moveTo>
                  <a:pt x="379413" y="58936"/>
                </a:moveTo>
                <a:lnTo>
                  <a:pt x="382587" y="61912"/>
                </a:lnTo>
                <a:lnTo>
                  <a:pt x="382588" y="61912"/>
                </a:lnTo>
                <a:lnTo>
                  <a:pt x="382589" y="61912"/>
                </a:lnTo>
                <a:lnTo>
                  <a:pt x="382587" y="61912"/>
                </a:lnTo>
                <a:lnTo>
                  <a:pt x="382588" y="61913"/>
                </a:lnTo>
                <a:lnTo>
                  <a:pt x="382588" y="61913"/>
                </a:lnTo>
                <a:lnTo>
                  <a:pt x="382587" y="61913"/>
                </a:lnTo>
                <a:lnTo>
                  <a:pt x="382586" y="61913"/>
                </a:lnTo>
                <a:lnTo>
                  <a:pt x="380089" y="62706"/>
                </a:lnTo>
                <a:lnTo>
                  <a:pt x="380293" y="63161"/>
                </a:lnTo>
                <a:lnTo>
                  <a:pt x="376755" y="65087"/>
                </a:lnTo>
                <a:lnTo>
                  <a:pt x="376238" y="67054"/>
                </a:lnTo>
                <a:lnTo>
                  <a:pt x="376238" y="68262"/>
                </a:lnTo>
                <a:lnTo>
                  <a:pt x="376003" y="67949"/>
                </a:lnTo>
                <a:lnTo>
                  <a:pt x="375921" y="68262"/>
                </a:lnTo>
                <a:lnTo>
                  <a:pt x="372588" y="68262"/>
                </a:lnTo>
                <a:lnTo>
                  <a:pt x="370087" y="68262"/>
                </a:lnTo>
                <a:lnTo>
                  <a:pt x="369888" y="68262"/>
                </a:lnTo>
                <a:lnTo>
                  <a:pt x="369254" y="68262"/>
                </a:lnTo>
                <a:lnTo>
                  <a:pt x="369888" y="68176"/>
                </a:lnTo>
                <a:lnTo>
                  <a:pt x="369888" y="61912"/>
                </a:lnTo>
                <a:cubicBezTo>
                  <a:pt x="369888" y="65087"/>
                  <a:pt x="369888" y="66674"/>
                  <a:pt x="370682" y="66674"/>
                </a:cubicBezTo>
                <a:lnTo>
                  <a:pt x="375874" y="62224"/>
                </a:lnTo>
                <a:lnTo>
                  <a:pt x="375921" y="61912"/>
                </a:lnTo>
                <a:lnTo>
                  <a:pt x="376238" y="61912"/>
                </a:lnTo>
                <a:lnTo>
                  <a:pt x="376239" y="61912"/>
                </a:lnTo>
                <a:close/>
                <a:moveTo>
                  <a:pt x="311150" y="58936"/>
                </a:moveTo>
                <a:lnTo>
                  <a:pt x="314324" y="61912"/>
                </a:lnTo>
                <a:lnTo>
                  <a:pt x="314324" y="61912"/>
                </a:lnTo>
                <a:lnTo>
                  <a:pt x="314324" y="61912"/>
                </a:lnTo>
                <a:lnTo>
                  <a:pt x="314325" y="61913"/>
                </a:lnTo>
                <a:lnTo>
                  <a:pt x="314325" y="61912"/>
                </a:lnTo>
                <a:cubicBezTo>
                  <a:pt x="314325" y="61912"/>
                  <a:pt x="314325" y="61912"/>
                  <a:pt x="320675" y="61912"/>
                </a:cubicBezTo>
                <a:lnTo>
                  <a:pt x="320671" y="61913"/>
                </a:lnTo>
                <a:lnTo>
                  <a:pt x="317500" y="62706"/>
                </a:lnTo>
                <a:lnTo>
                  <a:pt x="314767" y="67489"/>
                </a:lnTo>
                <a:lnTo>
                  <a:pt x="315098" y="67489"/>
                </a:lnTo>
                <a:lnTo>
                  <a:pt x="315119" y="67468"/>
                </a:lnTo>
                <a:lnTo>
                  <a:pt x="320674" y="61913"/>
                </a:lnTo>
                <a:lnTo>
                  <a:pt x="317500" y="67468"/>
                </a:lnTo>
                <a:lnTo>
                  <a:pt x="317417" y="67489"/>
                </a:lnTo>
                <a:lnTo>
                  <a:pt x="317948" y="67489"/>
                </a:lnTo>
                <a:lnTo>
                  <a:pt x="320512" y="67489"/>
                </a:lnTo>
                <a:lnTo>
                  <a:pt x="321367" y="67489"/>
                </a:lnTo>
                <a:lnTo>
                  <a:pt x="319562" y="68262"/>
                </a:lnTo>
                <a:lnTo>
                  <a:pt x="315384" y="70051"/>
                </a:lnTo>
                <a:lnTo>
                  <a:pt x="314787" y="68262"/>
                </a:lnTo>
                <a:lnTo>
                  <a:pt x="314751" y="68155"/>
                </a:lnTo>
                <a:lnTo>
                  <a:pt x="314325" y="68262"/>
                </a:lnTo>
                <a:lnTo>
                  <a:pt x="314671" y="67916"/>
                </a:lnTo>
                <a:lnTo>
                  <a:pt x="314617" y="67752"/>
                </a:lnTo>
                <a:lnTo>
                  <a:pt x="314325" y="68262"/>
                </a:lnTo>
                <a:lnTo>
                  <a:pt x="313949" y="68262"/>
                </a:lnTo>
                <a:lnTo>
                  <a:pt x="311965" y="70904"/>
                </a:lnTo>
                <a:lnTo>
                  <a:pt x="313943" y="73539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3466"/>
                </a:cubicBezTo>
                <a:lnTo>
                  <a:pt x="313755" y="68262"/>
                </a:lnTo>
                <a:lnTo>
                  <a:pt x="310356" y="68262"/>
                </a:lnTo>
                <a:lnTo>
                  <a:pt x="308769" y="68262"/>
                </a:lnTo>
                <a:cubicBezTo>
                  <a:pt x="307975" y="68262"/>
                  <a:pt x="307975" y="68262"/>
                  <a:pt x="307975" y="68262"/>
                </a:cubicBezTo>
                <a:cubicBezTo>
                  <a:pt x="307975" y="68262"/>
                  <a:pt x="309563" y="68262"/>
                  <a:pt x="311150" y="67468"/>
                </a:cubicBezTo>
                <a:lnTo>
                  <a:pt x="314324" y="61913"/>
                </a:lnTo>
                <a:lnTo>
                  <a:pt x="314323" y="61913"/>
                </a:lnTo>
                <a:lnTo>
                  <a:pt x="314321" y="61913"/>
                </a:lnTo>
                <a:lnTo>
                  <a:pt x="313532" y="61913"/>
                </a:lnTo>
                <a:lnTo>
                  <a:pt x="311150" y="61913"/>
                </a:lnTo>
                <a:lnTo>
                  <a:pt x="310357" y="61913"/>
                </a:lnTo>
                <a:lnTo>
                  <a:pt x="307976" y="61913"/>
                </a:lnTo>
                <a:lnTo>
                  <a:pt x="307975" y="61913"/>
                </a:lnTo>
                <a:lnTo>
                  <a:pt x="307976" y="61912"/>
                </a:lnTo>
                <a:close/>
                <a:moveTo>
                  <a:pt x="365920" y="58777"/>
                </a:moveTo>
                <a:lnTo>
                  <a:pt x="366338" y="59086"/>
                </a:lnTo>
                <a:lnTo>
                  <a:pt x="364124" y="60101"/>
                </a:lnTo>
                <a:close/>
                <a:moveTo>
                  <a:pt x="429913" y="58097"/>
                </a:moveTo>
                <a:cubicBezTo>
                  <a:pt x="430768" y="57243"/>
                  <a:pt x="430768" y="57243"/>
                  <a:pt x="430768" y="60659"/>
                </a:cubicBezTo>
                <a:cubicBezTo>
                  <a:pt x="430768" y="60659"/>
                  <a:pt x="423931" y="67489"/>
                  <a:pt x="423931" y="67489"/>
                </a:cubicBezTo>
                <a:cubicBezTo>
                  <a:pt x="423931" y="60659"/>
                  <a:pt x="423931" y="60659"/>
                  <a:pt x="423931" y="60659"/>
                </a:cubicBezTo>
                <a:cubicBezTo>
                  <a:pt x="427350" y="60659"/>
                  <a:pt x="429059" y="58951"/>
                  <a:pt x="429913" y="58097"/>
                </a:cubicBezTo>
                <a:close/>
                <a:moveTo>
                  <a:pt x="640247" y="56312"/>
                </a:moveTo>
                <a:lnTo>
                  <a:pt x="641879" y="57243"/>
                </a:lnTo>
                <a:cubicBezTo>
                  <a:pt x="642734" y="58951"/>
                  <a:pt x="642734" y="60659"/>
                  <a:pt x="642734" y="60659"/>
                </a:cubicBezTo>
                <a:close/>
                <a:moveTo>
                  <a:pt x="432633" y="56312"/>
                </a:moveTo>
                <a:lnTo>
                  <a:pt x="433332" y="57243"/>
                </a:lnTo>
                <a:cubicBezTo>
                  <a:pt x="432478" y="58951"/>
                  <a:pt x="430768" y="60659"/>
                  <a:pt x="430768" y="60659"/>
                </a:cubicBezTo>
                <a:close/>
                <a:moveTo>
                  <a:pt x="376094" y="54610"/>
                </a:moveTo>
                <a:cubicBezTo>
                  <a:pt x="369311" y="61278"/>
                  <a:pt x="369311" y="61278"/>
                  <a:pt x="369311" y="61278"/>
                </a:cubicBezTo>
                <a:lnTo>
                  <a:pt x="366338" y="59086"/>
                </a:lnTo>
                <a:close/>
                <a:moveTo>
                  <a:pt x="376094" y="54610"/>
                </a:moveTo>
                <a:cubicBezTo>
                  <a:pt x="376094" y="54610"/>
                  <a:pt x="376094" y="61278"/>
                  <a:pt x="376094" y="61278"/>
                </a:cubicBezTo>
                <a:cubicBezTo>
                  <a:pt x="376094" y="61278"/>
                  <a:pt x="376094" y="59611"/>
                  <a:pt x="375246" y="58777"/>
                </a:cubicBezTo>
                <a:lnTo>
                  <a:pt x="374059" y="59277"/>
                </a:lnTo>
                <a:close/>
                <a:moveTo>
                  <a:pt x="369311" y="54610"/>
                </a:moveTo>
                <a:lnTo>
                  <a:pt x="362666" y="60325"/>
                </a:lnTo>
                <a:lnTo>
                  <a:pt x="363376" y="55444"/>
                </a:lnTo>
                <a:cubicBezTo>
                  <a:pt x="364224" y="54610"/>
                  <a:pt x="365920" y="54610"/>
                  <a:pt x="369311" y="54610"/>
                </a:cubicBezTo>
                <a:close/>
                <a:moveTo>
                  <a:pt x="342179" y="54610"/>
                </a:moveTo>
                <a:cubicBezTo>
                  <a:pt x="342179" y="54610"/>
                  <a:pt x="348962" y="54610"/>
                  <a:pt x="348962" y="54610"/>
                </a:cubicBezTo>
                <a:cubicBezTo>
                  <a:pt x="352354" y="54610"/>
                  <a:pt x="354049" y="54610"/>
                  <a:pt x="355745" y="54610"/>
                </a:cubicBezTo>
                <a:cubicBezTo>
                  <a:pt x="355745" y="54610"/>
                  <a:pt x="348962" y="61278"/>
                  <a:pt x="348962" y="61278"/>
                </a:cubicBezTo>
                <a:cubicBezTo>
                  <a:pt x="342179" y="61278"/>
                  <a:pt x="348962" y="61278"/>
                  <a:pt x="342179" y="61278"/>
                </a:cubicBezTo>
                <a:cubicBezTo>
                  <a:pt x="342179" y="61278"/>
                  <a:pt x="342179" y="54610"/>
                  <a:pt x="342179" y="54610"/>
                </a:cubicBezTo>
                <a:close/>
                <a:moveTo>
                  <a:pt x="335396" y="54610"/>
                </a:moveTo>
                <a:cubicBezTo>
                  <a:pt x="335396" y="54610"/>
                  <a:pt x="342179" y="54610"/>
                  <a:pt x="342179" y="54610"/>
                </a:cubicBezTo>
                <a:cubicBezTo>
                  <a:pt x="342179" y="61278"/>
                  <a:pt x="335396" y="61278"/>
                  <a:pt x="335396" y="61278"/>
                </a:cubicBezTo>
                <a:cubicBezTo>
                  <a:pt x="335396" y="61278"/>
                  <a:pt x="342179" y="54610"/>
                  <a:pt x="335396" y="54610"/>
                </a:cubicBezTo>
                <a:close/>
                <a:moveTo>
                  <a:pt x="684213" y="53975"/>
                </a:moveTo>
                <a:cubicBezTo>
                  <a:pt x="687388" y="53975"/>
                  <a:pt x="690563" y="53975"/>
                  <a:pt x="692151" y="54967"/>
                </a:cubicBezTo>
                <a:lnTo>
                  <a:pt x="690563" y="61912"/>
                </a:lnTo>
                <a:lnTo>
                  <a:pt x="690563" y="61913"/>
                </a:lnTo>
                <a:cubicBezTo>
                  <a:pt x="690563" y="53975"/>
                  <a:pt x="690563" y="53975"/>
                  <a:pt x="684213" y="53975"/>
                </a:cubicBezTo>
                <a:close/>
                <a:moveTo>
                  <a:pt x="642938" y="53975"/>
                </a:moveTo>
                <a:lnTo>
                  <a:pt x="645247" y="59026"/>
                </a:lnTo>
                <a:lnTo>
                  <a:pt x="643732" y="57944"/>
                </a:lnTo>
                <a:cubicBezTo>
                  <a:pt x="642938" y="55959"/>
                  <a:pt x="642938" y="53975"/>
                  <a:pt x="642938" y="53975"/>
                </a:cubicBezTo>
                <a:close/>
                <a:moveTo>
                  <a:pt x="369888" y="53975"/>
                </a:moveTo>
                <a:lnTo>
                  <a:pt x="371476" y="53975"/>
                </a:lnTo>
                <a:lnTo>
                  <a:pt x="371476" y="55563"/>
                </a:lnTo>
                <a:lnTo>
                  <a:pt x="369888" y="55563"/>
                </a:lnTo>
                <a:close/>
                <a:moveTo>
                  <a:pt x="334566" y="53975"/>
                </a:moveTo>
                <a:cubicBezTo>
                  <a:pt x="334566" y="53975"/>
                  <a:pt x="332879" y="53975"/>
                  <a:pt x="330349" y="54967"/>
                </a:cubicBezTo>
                <a:lnTo>
                  <a:pt x="321367" y="61692"/>
                </a:lnTo>
                <a:lnTo>
                  <a:pt x="321367" y="61912"/>
                </a:lnTo>
                <a:lnTo>
                  <a:pt x="321367" y="66635"/>
                </a:lnTo>
                <a:cubicBezTo>
                  <a:pt x="321367" y="67489"/>
                  <a:pt x="321367" y="67489"/>
                  <a:pt x="321367" y="67489"/>
                </a:cubicBezTo>
                <a:cubicBezTo>
                  <a:pt x="321367" y="67489"/>
                  <a:pt x="319658" y="67489"/>
                  <a:pt x="318803" y="66635"/>
                </a:cubicBezTo>
                <a:lnTo>
                  <a:pt x="320829" y="61913"/>
                </a:lnTo>
                <a:lnTo>
                  <a:pt x="320829" y="61912"/>
                </a:lnTo>
                <a:lnTo>
                  <a:pt x="321367" y="60659"/>
                </a:lnTo>
                <a:lnTo>
                  <a:pt x="321367" y="61609"/>
                </a:lnTo>
                <a:lnTo>
                  <a:pt x="327819" y="54967"/>
                </a:lnTo>
                <a:cubicBezTo>
                  <a:pt x="329506" y="53975"/>
                  <a:pt x="331193" y="53975"/>
                  <a:pt x="334566" y="53975"/>
                </a:cubicBezTo>
                <a:close/>
                <a:moveTo>
                  <a:pt x="314326" y="53975"/>
                </a:moveTo>
                <a:cubicBezTo>
                  <a:pt x="314326" y="53975"/>
                  <a:pt x="314326" y="53975"/>
                  <a:pt x="307579" y="61119"/>
                </a:cubicBezTo>
                <a:cubicBezTo>
                  <a:pt x="307579" y="61119"/>
                  <a:pt x="314326" y="53975"/>
                  <a:pt x="314326" y="53975"/>
                </a:cubicBezTo>
                <a:close/>
                <a:moveTo>
                  <a:pt x="314326" y="53975"/>
                </a:moveTo>
                <a:lnTo>
                  <a:pt x="314855" y="53975"/>
                </a:lnTo>
                <a:lnTo>
                  <a:pt x="317435" y="53975"/>
                </a:lnTo>
                <a:lnTo>
                  <a:pt x="318295" y="53975"/>
                </a:lnTo>
                <a:lnTo>
                  <a:pt x="320676" y="53975"/>
                </a:lnTo>
                <a:lnTo>
                  <a:pt x="320676" y="55563"/>
                </a:lnTo>
                <a:lnTo>
                  <a:pt x="314326" y="55563"/>
                </a:lnTo>
                <a:close/>
                <a:moveTo>
                  <a:pt x="307579" y="53975"/>
                </a:moveTo>
                <a:cubicBezTo>
                  <a:pt x="307579" y="53975"/>
                  <a:pt x="307579" y="53975"/>
                  <a:pt x="307579" y="61119"/>
                </a:cubicBezTo>
                <a:cubicBezTo>
                  <a:pt x="307579" y="53975"/>
                  <a:pt x="300832" y="61119"/>
                  <a:pt x="307579" y="53975"/>
                </a:cubicBezTo>
                <a:close/>
                <a:moveTo>
                  <a:pt x="300832" y="53975"/>
                </a:moveTo>
                <a:cubicBezTo>
                  <a:pt x="300832" y="53975"/>
                  <a:pt x="300832" y="53975"/>
                  <a:pt x="307579" y="53975"/>
                </a:cubicBezTo>
                <a:cubicBezTo>
                  <a:pt x="300832" y="61119"/>
                  <a:pt x="300832" y="61119"/>
                  <a:pt x="300832" y="61119"/>
                </a:cubicBezTo>
                <a:cubicBezTo>
                  <a:pt x="294085" y="61119"/>
                  <a:pt x="300832" y="61119"/>
                  <a:pt x="300832" y="53975"/>
                </a:cubicBezTo>
                <a:close/>
                <a:moveTo>
                  <a:pt x="635896" y="53828"/>
                </a:moveTo>
                <a:cubicBezTo>
                  <a:pt x="635896" y="53828"/>
                  <a:pt x="642734" y="60659"/>
                  <a:pt x="635896" y="60659"/>
                </a:cubicBezTo>
                <a:cubicBezTo>
                  <a:pt x="635896" y="60659"/>
                  <a:pt x="635896" y="60659"/>
                  <a:pt x="635896" y="59805"/>
                </a:cubicBezTo>
                <a:lnTo>
                  <a:pt x="635896" y="58097"/>
                </a:lnTo>
                <a:close/>
                <a:moveTo>
                  <a:pt x="635896" y="53828"/>
                </a:moveTo>
                <a:cubicBezTo>
                  <a:pt x="635896" y="53828"/>
                  <a:pt x="637606" y="53828"/>
                  <a:pt x="639315" y="54682"/>
                </a:cubicBezTo>
                <a:lnTo>
                  <a:pt x="640247" y="56312"/>
                </a:lnTo>
                <a:close/>
                <a:moveTo>
                  <a:pt x="430768" y="53828"/>
                </a:moveTo>
                <a:cubicBezTo>
                  <a:pt x="430768" y="53828"/>
                  <a:pt x="432478" y="53828"/>
                  <a:pt x="433332" y="54682"/>
                </a:cubicBezTo>
                <a:lnTo>
                  <a:pt x="432633" y="56312"/>
                </a:lnTo>
                <a:close/>
                <a:moveTo>
                  <a:pt x="417093" y="53828"/>
                </a:moveTo>
                <a:lnTo>
                  <a:pt x="417948" y="53828"/>
                </a:lnTo>
                <a:lnTo>
                  <a:pt x="419657" y="53828"/>
                </a:lnTo>
                <a:lnTo>
                  <a:pt x="420512" y="53828"/>
                </a:lnTo>
                <a:lnTo>
                  <a:pt x="421367" y="53828"/>
                </a:lnTo>
                <a:lnTo>
                  <a:pt x="423931" y="53828"/>
                </a:lnTo>
                <a:cubicBezTo>
                  <a:pt x="417093" y="60659"/>
                  <a:pt x="423931" y="53828"/>
                  <a:pt x="423931" y="60659"/>
                </a:cubicBezTo>
                <a:lnTo>
                  <a:pt x="417093" y="60659"/>
                </a:lnTo>
                <a:cubicBezTo>
                  <a:pt x="417093" y="60659"/>
                  <a:pt x="417093" y="58951"/>
                  <a:pt x="417093" y="57243"/>
                </a:cubicBezTo>
                <a:lnTo>
                  <a:pt x="417093" y="53975"/>
                </a:lnTo>
                <a:close/>
                <a:moveTo>
                  <a:pt x="410256" y="53828"/>
                </a:moveTo>
                <a:lnTo>
                  <a:pt x="410794" y="53828"/>
                </a:lnTo>
                <a:lnTo>
                  <a:pt x="417093" y="53828"/>
                </a:lnTo>
                <a:lnTo>
                  <a:pt x="415918" y="53975"/>
                </a:lnTo>
                <a:lnTo>
                  <a:pt x="410256" y="54682"/>
                </a:lnTo>
                <a:cubicBezTo>
                  <a:pt x="406837" y="55536"/>
                  <a:pt x="403418" y="57243"/>
                  <a:pt x="403418" y="60659"/>
                </a:cubicBezTo>
                <a:cubicBezTo>
                  <a:pt x="403418" y="60659"/>
                  <a:pt x="405128" y="58951"/>
                  <a:pt x="406837" y="57243"/>
                </a:cubicBezTo>
                <a:lnTo>
                  <a:pt x="410109" y="53975"/>
                </a:lnTo>
                <a:close/>
                <a:moveTo>
                  <a:pt x="403418" y="53828"/>
                </a:moveTo>
                <a:lnTo>
                  <a:pt x="403271" y="53975"/>
                </a:lnTo>
                <a:lnTo>
                  <a:pt x="397435" y="59805"/>
                </a:lnTo>
                <a:cubicBezTo>
                  <a:pt x="396580" y="60659"/>
                  <a:pt x="396580" y="60659"/>
                  <a:pt x="396580" y="60659"/>
                </a:cubicBezTo>
                <a:cubicBezTo>
                  <a:pt x="396580" y="60659"/>
                  <a:pt x="396580" y="60659"/>
                  <a:pt x="397435" y="60659"/>
                </a:cubicBezTo>
                <a:lnTo>
                  <a:pt x="399999" y="60659"/>
                </a:lnTo>
                <a:lnTo>
                  <a:pt x="402563" y="60659"/>
                </a:lnTo>
                <a:lnTo>
                  <a:pt x="403418" y="60659"/>
                </a:lnTo>
                <a:cubicBezTo>
                  <a:pt x="396580" y="60659"/>
                  <a:pt x="389743" y="60659"/>
                  <a:pt x="382905" y="67489"/>
                </a:cubicBezTo>
                <a:cubicBezTo>
                  <a:pt x="382905" y="67489"/>
                  <a:pt x="384615" y="65781"/>
                  <a:pt x="386324" y="64074"/>
                </a:cubicBezTo>
                <a:lnTo>
                  <a:pt x="388488" y="61912"/>
                </a:lnTo>
                <a:lnTo>
                  <a:pt x="388938" y="61463"/>
                </a:lnTo>
                <a:lnTo>
                  <a:pt x="388938" y="60921"/>
                </a:lnTo>
                <a:cubicBezTo>
                  <a:pt x="388938" y="59928"/>
                  <a:pt x="388938" y="57944"/>
                  <a:pt x="388938" y="53975"/>
                </a:cubicBezTo>
                <a:cubicBezTo>
                  <a:pt x="388938" y="61913"/>
                  <a:pt x="388938" y="53975"/>
                  <a:pt x="396876" y="53975"/>
                </a:cubicBezTo>
                <a:cubicBezTo>
                  <a:pt x="396876" y="53975"/>
                  <a:pt x="394892" y="55959"/>
                  <a:pt x="392907" y="57944"/>
                </a:cubicBezTo>
                <a:lnTo>
                  <a:pt x="390256" y="60595"/>
                </a:lnTo>
                <a:lnTo>
                  <a:pt x="396580" y="59805"/>
                </a:lnTo>
                <a:lnTo>
                  <a:pt x="403250" y="53975"/>
                </a:lnTo>
                <a:close/>
                <a:moveTo>
                  <a:pt x="403418" y="53828"/>
                </a:moveTo>
                <a:lnTo>
                  <a:pt x="403528" y="53975"/>
                </a:lnTo>
                <a:lnTo>
                  <a:pt x="405982" y="57243"/>
                </a:lnTo>
                <a:cubicBezTo>
                  <a:pt x="405128" y="58951"/>
                  <a:pt x="403418" y="60659"/>
                  <a:pt x="403418" y="60659"/>
                </a:cubicBezTo>
                <a:cubicBezTo>
                  <a:pt x="403418" y="60659"/>
                  <a:pt x="403418" y="60659"/>
                  <a:pt x="403418" y="59805"/>
                </a:cubicBezTo>
                <a:lnTo>
                  <a:pt x="403418" y="53975"/>
                </a:lnTo>
                <a:close/>
                <a:moveTo>
                  <a:pt x="432297" y="52308"/>
                </a:moveTo>
                <a:lnTo>
                  <a:pt x="430213" y="53975"/>
                </a:lnTo>
                <a:cubicBezTo>
                  <a:pt x="430213" y="53975"/>
                  <a:pt x="430213" y="53975"/>
                  <a:pt x="431205" y="53181"/>
                </a:cubicBezTo>
                <a:close/>
                <a:moveTo>
                  <a:pt x="346076" y="50556"/>
                </a:moveTo>
                <a:lnTo>
                  <a:pt x="341842" y="53975"/>
                </a:lnTo>
                <a:lnTo>
                  <a:pt x="340982" y="53975"/>
                </a:lnTo>
                <a:lnTo>
                  <a:pt x="338403" y="53975"/>
                </a:lnTo>
                <a:lnTo>
                  <a:pt x="337096" y="53975"/>
                </a:lnTo>
                <a:lnTo>
                  <a:pt x="334964" y="53975"/>
                </a:lnTo>
                <a:lnTo>
                  <a:pt x="334963" y="53975"/>
                </a:lnTo>
                <a:cubicBezTo>
                  <a:pt x="334963" y="53975"/>
                  <a:pt x="340123" y="52387"/>
                  <a:pt x="345282" y="50800"/>
                </a:cubicBezTo>
                <a:close/>
                <a:moveTo>
                  <a:pt x="376094" y="49761"/>
                </a:moveTo>
                <a:lnTo>
                  <a:pt x="376094" y="54610"/>
                </a:lnTo>
                <a:cubicBezTo>
                  <a:pt x="372703" y="54610"/>
                  <a:pt x="372703" y="54610"/>
                  <a:pt x="373550" y="53777"/>
                </a:cubicBezTo>
                <a:lnTo>
                  <a:pt x="375196" y="50002"/>
                </a:lnTo>
                <a:close/>
                <a:moveTo>
                  <a:pt x="382877" y="47943"/>
                </a:moveTo>
                <a:cubicBezTo>
                  <a:pt x="376094" y="54610"/>
                  <a:pt x="376094" y="54610"/>
                  <a:pt x="376094" y="54610"/>
                </a:cubicBezTo>
                <a:lnTo>
                  <a:pt x="379433" y="48866"/>
                </a:lnTo>
                <a:close/>
                <a:moveTo>
                  <a:pt x="376094" y="47943"/>
                </a:moveTo>
                <a:lnTo>
                  <a:pt x="375196" y="50002"/>
                </a:lnTo>
                <a:lnTo>
                  <a:pt x="373550" y="50443"/>
                </a:lnTo>
                <a:lnTo>
                  <a:pt x="372394" y="49761"/>
                </a:lnTo>
                <a:lnTo>
                  <a:pt x="372279" y="49693"/>
                </a:lnTo>
                <a:close/>
                <a:moveTo>
                  <a:pt x="376094" y="47943"/>
                </a:moveTo>
                <a:cubicBezTo>
                  <a:pt x="376094" y="47943"/>
                  <a:pt x="377790" y="47943"/>
                  <a:pt x="379486" y="47943"/>
                </a:cubicBezTo>
                <a:lnTo>
                  <a:pt x="382877" y="47943"/>
                </a:lnTo>
                <a:cubicBezTo>
                  <a:pt x="382877" y="47943"/>
                  <a:pt x="381181" y="47943"/>
                  <a:pt x="379486" y="48776"/>
                </a:cubicBezTo>
                <a:lnTo>
                  <a:pt x="379433" y="48866"/>
                </a:lnTo>
                <a:lnTo>
                  <a:pt x="376094" y="49761"/>
                </a:lnTo>
                <a:lnTo>
                  <a:pt x="376094" y="48776"/>
                </a:lnTo>
                <a:cubicBezTo>
                  <a:pt x="376094" y="47943"/>
                  <a:pt x="376094" y="47943"/>
                  <a:pt x="376094" y="47943"/>
                </a:cubicBezTo>
                <a:close/>
                <a:moveTo>
                  <a:pt x="369311" y="47943"/>
                </a:moveTo>
                <a:lnTo>
                  <a:pt x="372279" y="49693"/>
                </a:lnTo>
                <a:lnTo>
                  <a:pt x="369311" y="51054"/>
                </a:lnTo>
                <a:lnTo>
                  <a:pt x="369311" y="48776"/>
                </a:lnTo>
                <a:cubicBezTo>
                  <a:pt x="369311" y="47943"/>
                  <a:pt x="369311" y="47943"/>
                  <a:pt x="369311" y="47943"/>
                </a:cubicBezTo>
                <a:close/>
                <a:moveTo>
                  <a:pt x="355600" y="47625"/>
                </a:moveTo>
                <a:lnTo>
                  <a:pt x="349582" y="48419"/>
                </a:lnTo>
                <a:lnTo>
                  <a:pt x="349410" y="49530"/>
                </a:lnTo>
                <a:lnTo>
                  <a:pt x="346076" y="50556"/>
                </a:lnTo>
                <a:lnTo>
                  <a:pt x="348722" y="48419"/>
                </a:lnTo>
                <a:close/>
                <a:moveTo>
                  <a:pt x="438151" y="47625"/>
                </a:moveTo>
                <a:cubicBezTo>
                  <a:pt x="438151" y="50800"/>
                  <a:pt x="436167" y="50800"/>
                  <a:pt x="434182" y="50800"/>
                </a:cubicBezTo>
                <a:lnTo>
                  <a:pt x="432297" y="52308"/>
                </a:lnTo>
                <a:close/>
                <a:moveTo>
                  <a:pt x="403225" y="47625"/>
                </a:moveTo>
                <a:cubicBezTo>
                  <a:pt x="403225" y="47625"/>
                  <a:pt x="403225" y="47625"/>
                  <a:pt x="404019" y="47625"/>
                </a:cubicBezTo>
                <a:lnTo>
                  <a:pt x="406400" y="47625"/>
                </a:lnTo>
                <a:lnTo>
                  <a:pt x="407194" y="47625"/>
                </a:lnTo>
                <a:lnTo>
                  <a:pt x="409575" y="47625"/>
                </a:lnTo>
                <a:cubicBezTo>
                  <a:pt x="409575" y="47625"/>
                  <a:pt x="409575" y="47625"/>
                  <a:pt x="409575" y="53975"/>
                </a:cubicBezTo>
                <a:cubicBezTo>
                  <a:pt x="403225" y="53975"/>
                  <a:pt x="409575" y="47625"/>
                  <a:pt x="403225" y="47625"/>
                </a:cubicBezTo>
                <a:close/>
                <a:moveTo>
                  <a:pt x="362744" y="47625"/>
                </a:moveTo>
                <a:cubicBezTo>
                  <a:pt x="362744" y="47625"/>
                  <a:pt x="362744" y="47625"/>
                  <a:pt x="362744" y="48419"/>
                </a:cubicBezTo>
                <a:lnTo>
                  <a:pt x="362744" y="49212"/>
                </a:lnTo>
                <a:lnTo>
                  <a:pt x="362744" y="50006"/>
                </a:lnTo>
                <a:cubicBezTo>
                  <a:pt x="360958" y="50800"/>
                  <a:pt x="359172" y="50800"/>
                  <a:pt x="362744" y="47625"/>
                </a:cubicBezTo>
                <a:close/>
                <a:moveTo>
                  <a:pt x="362744" y="47625"/>
                </a:moveTo>
                <a:cubicBezTo>
                  <a:pt x="366316" y="47625"/>
                  <a:pt x="366316" y="47625"/>
                  <a:pt x="366316" y="47625"/>
                </a:cubicBezTo>
                <a:lnTo>
                  <a:pt x="369094" y="47625"/>
                </a:lnTo>
                <a:lnTo>
                  <a:pt x="369888" y="47625"/>
                </a:lnTo>
                <a:cubicBezTo>
                  <a:pt x="366316" y="47625"/>
                  <a:pt x="364530" y="49212"/>
                  <a:pt x="363637" y="50800"/>
                </a:cubicBezTo>
                <a:lnTo>
                  <a:pt x="362781" y="53842"/>
                </a:lnTo>
                <a:lnTo>
                  <a:pt x="363376" y="53777"/>
                </a:lnTo>
                <a:lnTo>
                  <a:pt x="369311" y="51054"/>
                </a:lnTo>
                <a:lnTo>
                  <a:pt x="369311" y="54610"/>
                </a:lnTo>
                <a:lnTo>
                  <a:pt x="366767" y="54610"/>
                </a:lnTo>
                <a:lnTo>
                  <a:pt x="365920" y="54610"/>
                </a:lnTo>
                <a:lnTo>
                  <a:pt x="363376" y="54610"/>
                </a:lnTo>
                <a:cubicBezTo>
                  <a:pt x="362528" y="54610"/>
                  <a:pt x="362528" y="54610"/>
                  <a:pt x="362528" y="54610"/>
                </a:cubicBezTo>
                <a:cubicBezTo>
                  <a:pt x="359137" y="54610"/>
                  <a:pt x="359137" y="54610"/>
                  <a:pt x="359984" y="55444"/>
                </a:cubicBezTo>
                <a:lnTo>
                  <a:pt x="362183" y="60487"/>
                </a:lnTo>
                <a:lnTo>
                  <a:pt x="355745" y="61278"/>
                </a:lnTo>
                <a:lnTo>
                  <a:pt x="353032" y="65945"/>
                </a:lnTo>
                <a:lnTo>
                  <a:pt x="352354" y="65445"/>
                </a:lnTo>
                <a:cubicBezTo>
                  <a:pt x="350658" y="66278"/>
                  <a:pt x="348962" y="67945"/>
                  <a:pt x="348962" y="67945"/>
                </a:cubicBezTo>
                <a:lnTo>
                  <a:pt x="347266" y="67945"/>
                </a:lnTo>
                <a:lnTo>
                  <a:pt x="343027" y="67945"/>
                </a:lnTo>
                <a:cubicBezTo>
                  <a:pt x="342179" y="67945"/>
                  <a:pt x="342179" y="67945"/>
                  <a:pt x="342179" y="67945"/>
                </a:cubicBezTo>
                <a:cubicBezTo>
                  <a:pt x="348962" y="67945"/>
                  <a:pt x="342179" y="67945"/>
                  <a:pt x="348962" y="61278"/>
                </a:cubicBezTo>
                <a:cubicBezTo>
                  <a:pt x="348962" y="61278"/>
                  <a:pt x="355745" y="61278"/>
                  <a:pt x="355745" y="54610"/>
                </a:cubicBezTo>
                <a:lnTo>
                  <a:pt x="362744" y="53846"/>
                </a:lnTo>
                <a:lnTo>
                  <a:pt x="362744" y="50006"/>
                </a:lnTo>
                <a:cubicBezTo>
                  <a:pt x="364530" y="49212"/>
                  <a:pt x="366316" y="47625"/>
                  <a:pt x="362744" y="47625"/>
                </a:cubicBezTo>
                <a:close/>
                <a:moveTo>
                  <a:pt x="355601" y="47625"/>
                </a:moveTo>
                <a:lnTo>
                  <a:pt x="355600" y="47626"/>
                </a:lnTo>
                <a:lnTo>
                  <a:pt x="355600" y="53181"/>
                </a:lnTo>
                <a:cubicBezTo>
                  <a:pt x="355600" y="53975"/>
                  <a:pt x="355600" y="53975"/>
                  <a:pt x="355600" y="53975"/>
                </a:cubicBezTo>
                <a:cubicBezTo>
                  <a:pt x="352425" y="53975"/>
                  <a:pt x="352425" y="52387"/>
                  <a:pt x="353219" y="50800"/>
                </a:cubicBezTo>
                <a:lnTo>
                  <a:pt x="355598" y="47628"/>
                </a:lnTo>
                <a:lnTo>
                  <a:pt x="355588" y="47637"/>
                </a:lnTo>
                <a:lnTo>
                  <a:pt x="352162" y="50800"/>
                </a:lnTo>
                <a:cubicBezTo>
                  <a:pt x="350442" y="52387"/>
                  <a:pt x="348722" y="53975"/>
                  <a:pt x="348722" y="53975"/>
                </a:cubicBezTo>
                <a:lnTo>
                  <a:pt x="349410" y="49530"/>
                </a:lnTo>
                <a:lnTo>
                  <a:pt x="352376" y="48617"/>
                </a:lnTo>
                <a:lnTo>
                  <a:pt x="355600" y="47625"/>
                </a:lnTo>
                <a:lnTo>
                  <a:pt x="355600" y="47625"/>
                </a:lnTo>
                <a:close/>
                <a:moveTo>
                  <a:pt x="334963" y="47625"/>
                </a:moveTo>
                <a:cubicBezTo>
                  <a:pt x="328613" y="53975"/>
                  <a:pt x="334963" y="47625"/>
                  <a:pt x="328613" y="53975"/>
                </a:cubicBezTo>
                <a:cubicBezTo>
                  <a:pt x="328613" y="53975"/>
                  <a:pt x="328613" y="47625"/>
                  <a:pt x="334963" y="47625"/>
                </a:cubicBezTo>
                <a:close/>
                <a:moveTo>
                  <a:pt x="327820" y="47625"/>
                </a:moveTo>
                <a:cubicBezTo>
                  <a:pt x="331392" y="47625"/>
                  <a:pt x="331392" y="47625"/>
                  <a:pt x="329606" y="48419"/>
                </a:cubicBezTo>
                <a:lnTo>
                  <a:pt x="327171" y="49934"/>
                </a:lnTo>
                <a:close/>
                <a:moveTo>
                  <a:pt x="321735" y="47625"/>
                </a:moveTo>
                <a:cubicBezTo>
                  <a:pt x="325175" y="47625"/>
                  <a:pt x="325175" y="49212"/>
                  <a:pt x="324315" y="50800"/>
                </a:cubicBezTo>
                <a:lnTo>
                  <a:pt x="322818" y="52642"/>
                </a:lnTo>
                <a:lnTo>
                  <a:pt x="327171" y="49934"/>
                </a:lnTo>
                <a:lnTo>
                  <a:pt x="326927" y="50800"/>
                </a:lnTo>
                <a:lnTo>
                  <a:pt x="322479" y="53059"/>
                </a:lnTo>
                <a:lnTo>
                  <a:pt x="321735" y="53975"/>
                </a:lnTo>
                <a:lnTo>
                  <a:pt x="321735" y="53437"/>
                </a:lnTo>
                <a:lnTo>
                  <a:pt x="320676" y="53975"/>
                </a:lnTo>
                <a:lnTo>
                  <a:pt x="321735" y="53316"/>
                </a:lnTo>
                <a:lnTo>
                  <a:pt x="321735" y="50800"/>
                </a:lnTo>
                <a:cubicBezTo>
                  <a:pt x="321735" y="49212"/>
                  <a:pt x="321735" y="47625"/>
                  <a:pt x="321735" y="47625"/>
                </a:cubicBezTo>
                <a:close/>
                <a:moveTo>
                  <a:pt x="320676" y="47625"/>
                </a:moveTo>
                <a:cubicBezTo>
                  <a:pt x="320676" y="47625"/>
                  <a:pt x="319089" y="49212"/>
                  <a:pt x="317501" y="50006"/>
                </a:cubicBezTo>
                <a:lnTo>
                  <a:pt x="315342" y="48387"/>
                </a:lnTo>
                <a:close/>
                <a:moveTo>
                  <a:pt x="314326" y="47625"/>
                </a:moveTo>
                <a:cubicBezTo>
                  <a:pt x="314326" y="47625"/>
                  <a:pt x="314326" y="53975"/>
                  <a:pt x="307976" y="53975"/>
                </a:cubicBezTo>
                <a:cubicBezTo>
                  <a:pt x="307976" y="53975"/>
                  <a:pt x="314326" y="47625"/>
                  <a:pt x="314326" y="47625"/>
                </a:cubicBezTo>
                <a:close/>
                <a:moveTo>
                  <a:pt x="314326" y="47625"/>
                </a:moveTo>
                <a:lnTo>
                  <a:pt x="315342" y="48387"/>
                </a:lnTo>
                <a:lnTo>
                  <a:pt x="315120" y="48419"/>
                </a:lnTo>
                <a:cubicBezTo>
                  <a:pt x="314326" y="49212"/>
                  <a:pt x="314326" y="50800"/>
                  <a:pt x="314326" y="53975"/>
                </a:cubicBezTo>
                <a:cubicBezTo>
                  <a:pt x="314326" y="53975"/>
                  <a:pt x="314326" y="53975"/>
                  <a:pt x="314326" y="47625"/>
                </a:cubicBezTo>
                <a:close/>
                <a:moveTo>
                  <a:pt x="451281" y="46998"/>
                </a:moveTo>
                <a:cubicBezTo>
                  <a:pt x="451281" y="46998"/>
                  <a:pt x="451281" y="46998"/>
                  <a:pt x="451281" y="53828"/>
                </a:cubicBezTo>
                <a:cubicBezTo>
                  <a:pt x="451281" y="53828"/>
                  <a:pt x="451281" y="53828"/>
                  <a:pt x="450426" y="52974"/>
                </a:cubicBezTo>
                <a:lnTo>
                  <a:pt x="445299" y="47852"/>
                </a:lnTo>
                <a:lnTo>
                  <a:pt x="445299" y="47852"/>
                </a:lnTo>
                <a:lnTo>
                  <a:pt x="445538" y="47817"/>
                </a:lnTo>
                <a:lnTo>
                  <a:pt x="447863" y="49559"/>
                </a:lnTo>
                <a:cubicBezTo>
                  <a:pt x="447863" y="50413"/>
                  <a:pt x="447863" y="50413"/>
                  <a:pt x="451281" y="46998"/>
                </a:cubicBezTo>
                <a:close/>
                <a:moveTo>
                  <a:pt x="444444" y="46998"/>
                </a:moveTo>
                <a:lnTo>
                  <a:pt x="445299" y="47852"/>
                </a:lnTo>
                <a:lnTo>
                  <a:pt x="444444" y="53828"/>
                </a:lnTo>
                <a:cubicBezTo>
                  <a:pt x="444444" y="46998"/>
                  <a:pt x="437606" y="53828"/>
                  <a:pt x="437606" y="53828"/>
                </a:cubicBezTo>
                <a:cubicBezTo>
                  <a:pt x="437606" y="53828"/>
                  <a:pt x="437606" y="46998"/>
                  <a:pt x="444444" y="46998"/>
                </a:cubicBezTo>
                <a:close/>
                <a:moveTo>
                  <a:pt x="369987" y="46831"/>
                </a:moveTo>
                <a:cubicBezTo>
                  <a:pt x="369094" y="47625"/>
                  <a:pt x="369094" y="47625"/>
                  <a:pt x="369094" y="47625"/>
                </a:cubicBezTo>
                <a:cubicBezTo>
                  <a:pt x="365522" y="47625"/>
                  <a:pt x="367308" y="47625"/>
                  <a:pt x="369987" y="46831"/>
                </a:cubicBezTo>
                <a:close/>
                <a:moveTo>
                  <a:pt x="454700" y="44436"/>
                </a:moveTo>
                <a:cubicBezTo>
                  <a:pt x="456410" y="43583"/>
                  <a:pt x="458119" y="43583"/>
                  <a:pt x="458119" y="46998"/>
                </a:cubicBezTo>
                <a:lnTo>
                  <a:pt x="456303" y="46998"/>
                </a:lnTo>
                <a:lnTo>
                  <a:pt x="454700" y="46998"/>
                </a:lnTo>
                <a:lnTo>
                  <a:pt x="452136" y="46998"/>
                </a:lnTo>
                <a:lnTo>
                  <a:pt x="451281" y="46998"/>
                </a:lnTo>
                <a:cubicBezTo>
                  <a:pt x="451281" y="46998"/>
                  <a:pt x="452991" y="45290"/>
                  <a:pt x="454700" y="44436"/>
                </a:cubicBezTo>
                <a:close/>
                <a:moveTo>
                  <a:pt x="621904" y="41276"/>
                </a:moveTo>
                <a:lnTo>
                  <a:pt x="624434" y="46831"/>
                </a:lnTo>
                <a:lnTo>
                  <a:pt x="623903" y="46998"/>
                </a:lnTo>
                <a:lnTo>
                  <a:pt x="629059" y="46998"/>
                </a:lnTo>
                <a:lnTo>
                  <a:pt x="629059" y="47625"/>
                </a:lnTo>
                <a:lnTo>
                  <a:pt x="635530" y="47625"/>
                </a:lnTo>
                <a:lnTo>
                  <a:pt x="636589" y="47625"/>
                </a:lnTo>
                <a:lnTo>
                  <a:pt x="636589" y="47747"/>
                </a:lnTo>
                <a:lnTo>
                  <a:pt x="642410" y="48419"/>
                </a:lnTo>
                <a:lnTo>
                  <a:pt x="643320" y="49154"/>
                </a:lnTo>
                <a:lnTo>
                  <a:pt x="642938" y="47625"/>
                </a:lnTo>
                <a:lnTo>
                  <a:pt x="644233" y="49891"/>
                </a:lnTo>
                <a:lnTo>
                  <a:pt x="649107" y="53828"/>
                </a:lnTo>
                <a:lnTo>
                  <a:pt x="649571" y="53828"/>
                </a:lnTo>
                <a:lnTo>
                  <a:pt x="649321" y="53975"/>
                </a:lnTo>
                <a:lnTo>
                  <a:pt x="647755" y="54895"/>
                </a:lnTo>
                <a:cubicBezTo>
                  <a:pt x="648717" y="56817"/>
                  <a:pt x="656409" y="60659"/>
                  <a:pt x="656409" y="60659"/>
                </a:cubicBezTo>
                <a:cubicBezTo>
                  <a:pt x="652990" y="60659"/>
                  <a:pt x="652990" y="60659"/>
                  <a:pt x="653845" y="60659"/>
                </a:cubicBezTo>
                <a:lnTo>
                  <a:pt x="652990" y="60659"/>
                </a:lnTo>
                <a:lnTo>
                  <a:pt x="652135" y="60659"/>
                </a:lnTo>
                <a:lnTo>
                  <a:pt x="650426" y="60659"/>
                </a:lnTo>
                <a:cubicBezTo>
                  <a:pt x="649571" y="60659"/>
                  <a:pt x="649571" y="60659"/>
                  <a:pt x="649571" y="60659"/>
                </a:cubicBezTo>
                <a:cubicBezTo>
                  <a:pt x="649571" y="60659"/>
                  <a:pt x="649571" y="58951"/>
                  <a:pt x="648716" y="57243"/>
                </a:cubicBezTo>
                <a:lnTo>
                  <a:pt x="642991" y="53975"/>
                </a:lnTo>
                <a:lnTo>
                  <a:pt x="642734" y="53828"/>
                </a:lnTo>
                <a:lnTo>
                  <a:pt x="643588" y="53828"/>
                </a:lnTo>
                <a:lnTo>
                  <a:pt x="648701" y="53828"/>
                </a:lnTo>
                <a:lnTo>
                  <a:pt x="646113" y="53181"/>
                </a:lnTo>
                <a:lnTo>
                  <a:pt x="645247" y="51666"/>
                </a:lnTo>
                <a:lnTo>
                  <a:pt x="649031" y="53828"/>
                </a:lnTo>
                <a:lnTo>
                  <a:pt x="649039" y="53828"/>
                </a:lnTo>
                <a:lnTo>
                  <a:pt x="645191" y="51568"/>
                </a:lnTo>
                <a:lnTo>
                  <a:pt x="645247" y="51666"/>
                </a:lnTo>
                <a:lnTo>
                  <a:pt x="643732" y="50800"/>
                </a:lnTo>
                <a:lnTo>
                  <a:pt x="643706" y="50695"/>
                </a:lnTo>
                <a:lnTo>
                  <a:pt x="639830" y="48419"/>
                </a:lnTo>
                <a:lnTo>
                  <a:pt x="636589" y="47820"/>
                </a:lnTo>
                <a:lnTo>
                  <a:pt x="636589" y="49213"/>
                </a:lnTo>
                <a:lnTo>
                  <a:pt x="636589" y="50800"/>
                </a:lnTo>
                <a:cubicBezTo>
                  <a:pt x="636589" y="52387"/>
                  <a:pt x="636589" y="53975"/>
                  <a:pt x="636589" y="53975"/>
                </a:cubicBezTo>
                <a:cubicBezTo>
                  <a:pt x="636589" y="53975"/>
                  <a:pt x="634604" y="52387"/>
                  <a:pt x="633612" y="50800"/>
                </a:cubicBezTo>
                <a:lnTo>
                  <a:pt x="635100" y="49213"/>
                </a:lnTo>
                <a:lnTo>
                  <a:pt x="629059" y="49213"/>
                </a:lnTo>
                <a:lnTo>
                  <a:pt x="629059" y="50413"/>
                </a:lnTo>
                <a:cubicBezTo>
                  <a:pt x="629059" y="50413"/>
                  <a:pt x="629059" y="50413"/>
                  <a:pt x="629059" y="53828"/>
                </a:cubicBezTo>
                <a:cubicBezTo>
                  <a:pt x="625640" y="50413"/>
                  <a:pt x="623930" y="48705"/>
                  <a:pt x="623076" y="47852"/>
                </a:cubicBezTo>
                <a:lnTo>
                  <a:pt x="622849" y="47625"/>
                </a:lnTo>
                <a:lnTo>
                  <a:pt x="622623" y="47399"/>
                </a:lnTo>
                <a:lnTo>
                  <a:pt x="621904" y="47625"/>
                </a:lnTo>
                <a:cubicBezTo>
                  <a:pt x="621904" y="47625"/>
                  <a:pt x="621904" y="46037"/>
                  <a:pt x="621904" y="44450"/>
                </a:cubicBezTo>
                <a:close/>
                <a:moveTo>
                  <a:pt x="643256" y="41275"/>
                </a:moveTo>
                <a:cubicBezTo>
                  <a:pt x="649923" y="41275"/>
                  <a:pt x="649923" y="47625"/>
                  <a:pt x="656591" y="47625"/>
                </a:cubicBezTo>
                <a:cubicBezTo>
                  <a:pt x="656591" y="47625"/>
                  <a:pt x="649923" y="47625"/>
                  <a:pt x="643256" y="41275"/>
                </a:cubicBezTo>
                <a:close/>
                <a:moveTo>
                  <a:pt x="642938" y="41275"/>
                </a:moveTo>
                <a:cubicBezTo>
                  <a:pt x="642938" y="41275"/>
                  <a:pt x="649288" y="47625"/>
                  <a:pt x="649288" y="47625"/>
                </a:cubicBezTo>
                <a:cubicBezTo>
                  <a:pt x="649288" y="47625"/>
                  <a:pt x="649288" y="47625"/>
                  <a:pt x="648494" y="47625"/>
                </a:cubicBezTo>
                <a:lnTo>
                  <a:pt x="646113" y="47625"/>
                </a:lnTo>
                <a:lnTo>
                  <a:pt x="642938" y="47625"/>
                </a:lnTo>
                <a:cubicBezTo>
                  <a:pt x="649288" y="47625"/>
                  <a:pt x="642938" y="41275"/>
                  <a:pt x="642938" y="41275"/>
                </a:cubicBezTo>
                <a:close/>
                <a:moveTo>
                  <a:pt x="431007" y="41275"/>
                </a:moveTo>
                <a:lnTo>
                  <a:pt x="427624" y="46537"/>
                </a:lnTo>
                <a:lnTo>
                  <a:pt x="430768" y="46144"/>
                </a:lnTo>
                <a:lnTo>
                  <a:pt x="431007" y="45935"/>
                </a:lnTo>
                <a:lnTo>
                  <a:pt x="431007" y="44450"/>
                </a:lnTo>
                <a:cubicBezTo>
                  <a:pt x="431007" y="42862"/>
                  <a:pt x="431007" y="41275"/>
                  <a:pt x="431007" y="41275"/>
                </a:cubicBezTo>
                <a:lnTo>
                  <a:pt x="434032" y="43291"/>
                </a:lnTo>
                <a:lnTo>
                  <a:pt x="436339" y="41275"/>
                </a:lnTo>
                <a:lnTo>
                  <a:pt x="434183" y="41275"/>
                </a:lnTo>
                <a:close/>
                <a:moveTo>
                  <a:pt x="416720" y="41275"/>
                </a:moveTo>
                <a:cubicBezTo>
                  <a:pt x="416720" y="41275"/>
                  <a:pt x="416720" y="47625"/>
                  <a:pt x="423863" y="41275"/>
                </a:cubicBezTo>
                <a:cubicBezTo>
                  <a:pt x="423863" y="41275"/>
                  <a:pt x="416720" y="47625"/>
                  <a:pt x="416720" y="47625"/>
                </a:cubicBezTo>
                <a:cubicBezTo>
                  <a:pt x="416720" y="41275"/>
                  <a:pt x="409576" y="47625"/>
                  <a:pt x="416720" y="41275"/>
                </a:cubicBezTo>
                <a:close/>
                <a:moveTo>
                  <a:pt x="389660" y="41275"/>
                </a:moveTo>
                <a:cubicBezTo>
                  <a:pt x="389660" y="41275"/>
                  <a:pt x="389660" y="41275"/>
                  <a:pt x="388812" y="42108"/>
                </a:cubicBezTo>
                <a:lnTo>
                  <a:pt x="388651" y="42267"/>
                </a:lnTo>
                <a:close/>
                <a:moveTo>
                  <a:pt x="389660" y="41275"/>
                </a:moveTo>
                <a:lnTo>
                  <a:pt x="393899" y="41275"/>
                </a:lnTo>
                <a:cubicBezTo>
                  <a:pt x="393052" y="41275"/>
                  <a:pt x="393052" y="41275"/>
                  <a:pt x="396443" y="41275"/>
                </a:cubicBezTo>
                <a:cubicBezTo>
                  <a:pt x="393052" y="44609"/>
                  <a:pt x="391356" y="46276"/>
                  <a:pt x="390508" y="47109"/>
                </a:cubicBezTo>
                <a:lnTo>
                  <a:pt x="390071" y="47538"/>
                </a:lnTo>
                <a:lnTo>
                  <a:pt x="396082" y="46831"/>
                </a:lnTo>
                <a:cubicBezTo>
                  <a:pt x="397769" y="46037"/>
                  <a:pt x="399456" y="44450"/>
                  <a:pt x="402829" y="41275"/>
                </a:cubicBezTo>
                <a:cubicBezTo>
                  <a:pt x="402829" y="47625"/>
                  <a:pt x="409576" y="41275"/>
                  <a:pt x="402829" y="47625"/>
                </a:cubicBezTo>
                <a:lnTo>
                  <a:pt x="401986" y="47625"/>
                </a:lnTo>
                <a:lnTo>
                  <a:pt x="399456" y="47625"/>
                </a:lnTo>
                <a:lnTo>
                  <a:pt x="396876" y="47625"/>
                </a:lnTo>
                <a:cubicBezTo>
                  <a:pt x="396876" y="47625"/>
                  <a:pt x="389732" y="47625"/>
                  <a:pt x="382588" y="53975"/>
                </a:cubicBezTo>
                <a:cubicBezTo>
                  <a:pt x="382588" y="53975"/>
                  <a:pt x="384374" y="52387"/>
                  <a:pt x="386160" y="50800"/>
                </a:cubicBezTo>
                <a:lnTo>
                  <a:pt x="389375" y="47943"/>
                </a:lnTo>
                <a:lnTo>
                  <a:pt x="388885" y="47943"/>
                </a:lnTo>
                <a:lnTo>
                  <a:pt x="385962" y="50006"/>
                </a:lnTo>
                <a:lnTo>
                  <a:pt x="383038" y="47943"/>
                </a:lnTo>
                <a:lnTo>
                  <a:pt x="382877" y="47943"/>
                </a:lnTo>
                <a:lnTo>
                  <a:pt x="382996" y="47913"/>
                </a:lnTo>
                <a:lnTo>
                  <a:pt x="382588" y="47625"/>
                </a:lnTo>
                <a:lnTo>
                  <a:pt x="384170" y="47625"/>
                </a:lnTo>
                <a:lnTo>
                  <a:pt x="386269" y="47109"/>
                </a:lnTo>
                <a:cubicBezTo>
                  <a:pt x="386269" y="46276"/>
                  <a:pt x="386269" y="44609"/>
                  <a:pt x="389660" y="41275"/>
                </a:cubicBezTo>
                <a:close/>
                <a:moveTo>
                  <a:pt x="388938" y="41275"/>
                </a:moveTo>
                <a:lnTo>
                  <a:pt x="388013" y="42894"/>
                </a:lnTo>
                <a:lnTo>
                  <a:pt x="388651" y="42267"/>
                </a:lnTo>
                <a:lnTo>
                  <a:pt x="388013" y="42894"/>
                </a:lnTo>
                <a:lnTo>
                  <a:pt x="385763" y="46831"/>
                </a:lnTo>
                <a:lnTo>
                  <a:pt x="383409" y="47420"/>
                </a:lnTo>
                <a:lnTo>
                  <a:pt x="382588" y="47625"/>
                </a:lnTo>
                <a:cubicBezTo>
                  <a:pt x="382588" y="47625"/>
                  <a:pt x="388938" y="41275"/>
                  <a:pt x="388938" y="41275"/>
                </a:cubicBezTo>
                <a:close/>
                <a:moveTo>
                  <a:pt x="361950" y="41275"/>
                </a:moveTo>
                <a:cubicBezTo>
                  <a:pt x="361950" y="41275"/>
                  <a:pt x="355600" y="47625"/>
                  <a:pt x="355600" y="47625"/>
                </a:cubicBezTo>
                <a:cubicBezTo>
                  <a:pt x="355600" y="41275"/>
                  <a:pt x="361950" y="41275"/>
                  <a:pt x="361950" y="41275"/>
                </a:cubicBezTo>
                <a:close/>
                <a:moveTo>
                  <a:pt x="355600" y="41275"/>
                </a:moveTo>
                <a:cubicBezTo>
                  <a:pt x="355600" y="47625"/>
                  <a:pt x="355600" y="47625"/>
                  <a:pt x="349250" y="47625"/>
                </a:cubicBezTo>
                <a:cubicBezTo>
                  <a:pt x="349250" y="47625"/>
                  <a:pt x="361950" y="41275"/>
                  <a:pt x="355600" y="41275"/>
                </a:cubicBezTo>
                <a:close/>
                <a:moveTo>
                  <a:pt x="341313" y="41275"/>
                </a:moveTo>
                <a:cubicBezTo>
                  <a:pt x="348192" y="41275"/>
                  <a:pt x="341313" y="47625"/>
                  <a:pt x="348192" y="41275"/>
                </a:cubicBezTo>
                <a:cubicBezTo>
                  <a:pt x="348192" y="41275"/>
                  <a:pt x="348192" y="41275"/>
                  <a:pt x="348192" y="47625"/>
                </a:cubicBezTo>
                <a:lnTo>
                  <a:pt x="347332" y="47625"/>
                </a:lnTo>
                <a:lnTo>
                  <a:pt x="344753" y="47625"/>
                </a:lnTo>
                <a:lnTo>
                  <a:pt x="342173" y="47625"/>
                </a:lnTo>
                <a:lnTo>
                  <a:pt x="341313" y="47625"/>
                </a:lnTo>
                <a:cubicBezTo>
                  <a:pt x="341313" y="47625"/>
                  <a:pt x="348192" y="41275"/>
                  <a:pt x="341313" y="41275"/>
                </a:cubicBezTo>
                <a:close/>
                <a:moveTo>
                  <a:pt x="567520" y="40167"/>
                </a:moveTo>
                <a:lnTo>
                  <a:pt x="572493" y="40788"/>
                </a:lnTo>
                <a:lnTo>
                  <a:pt x="571794" y="41021"/>
                </a:lnTo>
                <a:cubicBezTo>
                  <a:pt x="572649" y="41875"/>
                  <a:pt x="574358" y="43583"/>
                  <a:pt x="574358" y="46998"/>
                </a:cubicBezTo>
                <a:cubicBezTo>
                  <a:pt x="574358" y="40167"/>
                  <a:pt x="567520" y="46998"/>
                  <a:pt x="567520" y="40167"/>
                </a:cubicBezTo>
                <a:close/>
                <a:moveTo>
                  <a:pt x="458119" y="40167"/>
                </a:moveTo>
                <a:cubicBezTo>
                  <a:pt x="458119" y="46998"/>
                  <a:pt x="464956" y="40167"/>
                  <a:pt x="464956" y="46998"/>
                </a:cubicBezTo>
                <a:lnTo>
                  <a:pt x="464101" y="46998"/>
                </a:lnTo>
                <a:lnTo>
                  <a:pt x="462392" y="46998"/>
                </a:lnTo>
                <a:lnTo>
                  <a:pt x="461538" y="46998"/>
                </a:lnTo>
                <a:lnTo>
                  <a:pt x="458974" y="46998"/>
                </a:lnTo>
                <a:lnTo>
                  <a:pt x="458973" y="46998"/>
                </a:lnTo>
                <a:lnTo>
                  <a:pt x="458119" y="46998"/>
                </a:lnTo>
                <a:cubicBezTo>
                  <a:pt x="451281" y="46998"/>
                  <a:pt x="458119" y="40167"/>
                  <a:pt x="458119" y="40167"/>
                </a:cubicBezTo>
                <a:close/>
                <a:moveTo>
                  <a:pt x="429933" y="39142"/>
                </a:moveTo>
                <a:lnTo>
                  <a:pt x="429803" y="40167"/>
                </a:lnTo>
                <a:lnTo>
                  <a:pt x="429788" y="40283"/>
                </a:lnTo>
                <a:cubicBezTo>
                  <a:pt x="428910" y="41275"/>
                  <a:pt x="427152" y="41275"/>
                  <a:pt x="423637" y="41275"/>
                </a:cubicBezTo>
                <a:lnTo>
                  <a:pt x="426907" y="40167"/>
                </a:lnTo>
                <a:close/>
                <a:moveTo>
                  <a:pt x="430667" y="38894"/>
                </a:moveTo>
                <a:lnTo>
                  <a:pt x="430667" y="40167"/>
                </a:lnTo>
                <a:lnTo>
                  <a:pt x="430667" y="41275"/>
                </a:lnTo>
                <a:lnTo>
                  <a:pt x="430340" y="40167"/>
                </a:lnTo>
                <a:lnTo>
                  <a:pt x="430028" y="39110"/>
                </a:lnTo>
                <a:close/>
                <a:moveTo>
                  <a:pt x="429964" y="38894"/>
                </a:moveTo>
                <a:lnTo>
                  <a:pt x="430028" y="39110"/>
                </a:lnTo>
                <a:lnTo>
                  <a:pt x="429933" y="39142"/>
                </a:lnTo>
                <a:close/>
                <a:moveTo>
                  <a:pt x="509588" y="38298"/>
                </a:moveTo>
                <a:lnTo>
                  <a:pt x="507594" y="40167"/>
                </a:lnTo>
                <a:lnTo>
                  <a:pt x="509401" y="40167"/>
                </a:lnTo>
                <a:lnTo>
                  <a:pt x="511582" y="40167"/>
                </a:lnTo>
                <a:close/>
                <a:moveTo>
                  <a:pt x="432425" y="38298"/>
                </a:moveTo>
                <a:lnTo>
                  <a:pt x="431321" y="40167"/>
                </a:lnTo>
                <a:lnTo>
                  <a:pt x="430667" y="41275"/>
                </a:lnTo>
                <a:lnTo>
                  <a:pt x="431228" y="40167"/>
                </a:lnTo>
                <a:lnTo>
                  <a:pt x="432122" y="38401"/>
                </a:lnTo>
                <a:close/>
                <a:moveTo>
                  <a:pt x="400050" y="37307"/>
                </a:moveTo>
                <a:lnTo>
                  <a:pt x="403225" y="41276"/>
                </a:lnTo>
                <a:cubicBezTo>
                  <a:pt x="396875" y="41276"/>
                  <a:pt x="403225" y="33338"/>
                  <a:pt x="396875" y="41276"/>
                </a:cubicBezTo>
                <a:cubicBezTo>
                  <a:pt x="396875" y="41276"/>
                  <a:pt x="396875" y="41276"/>
                  <a:pt x="397669" y="40284"/>
                </a:cubicBezTo>
                <a:close/>
                <a:moveTo>
                  <a:pt x="447090" y="36326"/>
                </a:moveTo>
                <a:lnTo>
                  <a:pt x="444054" y="37926"/>
                </a:lnTo>
                <a:lnTo>
                  <a:pt x="444352" y="40167"/>
                </a:lnTo>
                <a:lnTo>
                  <a:pt x="444444" y="40167"/>
                </a:lnTo>
                <a:cubicBezTo>
                  <a:pt x="444444" y="40167"/>
                  <a:pt x="444444" y="40167"/>
                  <a:pt x="445299" y="40167"/>
                </a:cubicBezTo>
                <a:lnTo>
                  <a:pt x="447863" y="40167"/>
                </a:lnTo>
                <a:lnTo>
                  <a:pt x="449572" y="40167"/>
                </a:lnTo>
                <a:lnTo>
                  <a:pt x="450419" y="40167"/>
                </a:lnTo>
                <a:lnTo>
                  <a:pt x="447940" y="37306"/>
                </a:lnTo>
                <a:close/>
                <a:moveTo>
                  <a:pt x="458278" y="33401"/>
                </a:moveTo>
                <a:lnTo>
                  <a:pt x="458194" y="33412"/>
                </a:lnTo>
                <a:lnTo>
                  <a:pt x="454819" y="37306"/>
                </a:lnTo>
                <a:lnTo>
                  <a:pt x="452467" y="40019"/>
                </a:lnTo>
                <a:lnTo>
                  <a:pt x="458119" y="39314"/>
                </a:lnTo>
                <a:lnTo>
                  <a:pt x="464719" y="33544"/>
                </a:lnTo>
                <a:lnTo>
                  <a:pt x="459119" y="36314"/>
                </a:lnTo>
                <a:close/>
                <a:moveTo>
                  <a:pt x="628650" y="33338"/>
                </a:moveTo>
                <a:cubicBezTo>
                  <a:pt x="628650" y="33338"/>
                  <a:pt x="628650" y="33338"/>
                  <a:pt x="629642" y="34330"/>
                </a:cubicBezTo>
                <a:lnTo>
                  <a:pt x="636587" y="41275"/>
                </a:lnTo>
                <a:lnTo>
                  <a:pt x="636588" y="41275"/>
                </a:lnTo>
                <a:lnTo>
                  <a:pt x="636587" y="41275"/>
                </a:lnTo>
                <a:lnTo>
                  <a:pt x="636588" y="41276"/>
                </a:lnTo>
                <a:lnTo>
                  <a:pt x="636587" y="41275"/>
                </a:lnTo>
                <a:lnTo>
                  <a:pt x="633016" y="43656"/>
                </a:lnTo>
                <a:cubicBezTo>
                  <a:pt x="631230" y="42862"/>
                  <a:pt x="629444" y="41275"/>
                  <a:pt x="629444" y="41275"/>
                </a:cubicBezTo>
                <a:cubicBezTo>
                  <a:pt x="633016" y="41275"/>
                  <a:pt x="633016" y="41275"/>
                  <a:pt x="633016" y="41275"/>
                </a:cubicBezTo>
                <a:lnTo>
                  <a:pt x="636586" y="41275"/>
                </a:lnTo>
                <a:lnTo>
                  <a:pt x="629642" y="37307"/>
                </a:lnTo>
                <a:cubicBezTo>
                  <a:pt x="628650" y="35322"/>
                  <a:pt x="628650" y="33338"/>
                  <a:pt x="628650" y="33338"/>
                </a:cubicBezTo>
                <a:close/>
                <a:moveTo>
                  <a:pt x="608648" y="33338"/>
                </a:moveTo>
                <a:cubicBezTo>
                  <a:pt x="615316" y="41276"/>
                  <a:pt x="621983" y="41276"/>
                  <a:pt x="621983" y="33338"/>
                </a:cubicBezTo>
                <a:cubicBezTo>
                  <a:pt x="621983" y="33338"/>
                  <a:pt x="621983" y="35322"/>
                  <a:pt x="622817" y="37307"/>
                </a:cubicBezTo>
                <a:lnTo>
                  <a:pt x="628650" y="41275"/>
                </a:lnTo>
                <a:lnTo>
                  <a:pt x="628651" y="41276"/>
                </a:lnTo>
                <a:cubicBezTo>
                  <a:pt x="628651" y="41276"/>
                  <a:pt x="626984" y="41276"/>
                  <a:pt x="626150" y="41276"/>
                </a:cubicBezTo>
                <a:lnTo>
                  <a:pt x="625317" y="41276"/>
                </a:lnTo>
                <a:cubicBezTo>
                  <a:pt x="623650" y="41276"/>
                  <a:pt x="621983" y="41276"/>
                  <a:pt x="621983" y="41276"/>
                </a:cubicBezTo>
                <a:lnTo>
                  <a:pt x="621904" y="41276"/>
                </a:lnTo>
                <a:lnTo>
                  <a:pt x="616149" y="41276"/>
                </a:lnTo>
                <a:cubicBezTo>
                  <a:pt x="615316" y="41276"/>
                  <a:pt x="615316" y="41276"/>
                  <a:pt x="615316" y="41276"/>
                </a:cubicBezTo>
                <a:lnTo>
                  <a:pt x="615315" y="41275"/>
                </a:lnTo>
                <a:lnTo>
                  <a:pt x="609482" y="37307"/>
                </a:lnTo>
                <a:lnTo>
                  <a:pt x="608648" y="36433"/>
                </a:lnTo>
                <a:lnTo>
                  <a:pt x="608648" y="34132"/>
                </a:lnTo>
                <a:close/>
                <a:moveTo>
                  <a:pt x="567532" y="33338"/>
                </a:moveTo>
                <a:cubicBezTo>
                  <a:pt x="567970" y="33338"/>
                  <a:pt x="568326" y="33693"/>
                  <a:pt x="568326" y="34132"/>
                </a:cubicBezTo>
                <a:cubicBezTo>
                  <a:pt x="568326" y="34570"/>
                  <a:pt x="567970" y="34926"/>
                  <a:pt x="567532" y="34926"/>
                </a:cubicBezTo>
                <a:cubicBezTo>
                  <a:pt x="567094" y="34926"/>
                  <a:pt x="566738" y="34570"/>
                  <a:pt x="566738" y="34132"/>
                </a:cubicBezTo>
                <a:cubicBezTo>
                  <a:pt x="566738" y="33693"/>
                  <a:pt x="567094" y="33338"/>
                  <a:pt x="567532" y="33338"/>
                </a:cubicBezTo>
                <a:close/>
                <a:moveTo>
                  <a:pt x="465138" y="33338"/>
                </a:moveTo>
                <a:cubicBezTo>
                  <a:pt x="465138" y="33338"/>
                  <a:pt x="471488" y="33338"/>
                  <a:pt x="471488" y="33338"/>
                </a:cubicBezTo>
                <a:cubicBezTo>
                  <a:pt x="471488" y="41276"/>
                  <a:pt x="471488" y="33338"/>
                  <a:pt x="465138" y="33338"/>
                </a:cubicBezTo>
                <a:close/>
                <a:moveTo>
                  <a:pt x="396875" y="33338"/>
                </a:moveTo>
                <a:cubicBezTo>
                  <a:pt x="396875" y="41276"/>
                  <a:pt x="403225" y="33338"/>
                  <a:pt x="403225" y="33338"/>
                </a:cubicBezTo>
                <a:lnTo>
                  <a:pt x="400050" y="37307"/>
                </a:lnTo>
                <a:cubicBezTo>
                  <a:pt x="398463" y="37307"/>
                  <a:pt x="396875" y="37307"/>
                  <a:pt x="396875" y="33338"/>
                </a:cubicBezTo>
                <a:close/>
                <a:moveTo>
                  <a:pt x="382588" y="33338"/>
                </a:moveTo>
                <a:cubicBezTo>
                  <a:pt x="382588" y="33338"/>
                  <a:pt x="388938" y="41276"/>
                  <a:pt x="388938" y="33338"/>
                </a:cubicBezTo>
                <a:cubicBezTo>
                  <a:pt x="388938" y="41276"/>
                  <a:pt x="388938" y="41276"/>
                  <a:pt x="382588" y="41276"/>
                </a:cubicBezTo>
                <a:lnTo>
                  <a:pt x="382588" y="41275"/>
                </a:lnTo>
                <a:lnTo>
                  <a:pt x="382588" y="40284"/>
                </a:lnTo>
                <a:cubicBezTo>
                  <a:pt x="382588" y="39291"/>
                  <a:pt x="382588" y="37307"/>
                  <a:pt x="382588" y="33338"/>
                </a:cubicBezTo>
                <a:close/>
                <a:moveTo>
                  <a:pt x="533332" y="33337"/>
                </a:moveTo>
                <a:lnTo>
                  <a:pt x="534995" y="37214"/>
                </a:lnTo>
                <a:lnTo>
                  <a:pt x="534187" y="36752"/>
                </a:lnTo>
                <a:cubicBezTo>
                  <a:pt x="533332" y="35045"/>
                  <a:pt x="533332" y="33337"/>
                  <a:pt x="533332" y="33337"/>
                </a:cubicBezTo>
                <a:close/>
                <a:moveTo>
                  <a:pt x="526495" y="33337"/>
                </a:moveTo>
                <a:lnTo>
                  <a:pt x="526495" y="33338"/>
                </a:lnTo>
                <a:lnTo>
                  <a:pt x="526495" y="39314"/>
                </a:lnTo>
                <a:cubicBezTo>
                  <a:pt x="526495" y="40167"/>
                  <a:pt x="526495" y="40167"/>
                  <a:pt x="526495" y="40167"/>
                </a:cubicBezTo>
                <a:cubicBezTo>
                  <a:pt x="526495" y="36752"/>
                  <a:pt x="526495" y="35045"/>
                  <a:pt x="525640" y="34191"/>
                </a:cubicBezTo>
                <a:lnTo>
                  <a:pt x="525127" y="34118"/>
                </a:lnTo>
                <a:lnTo>
                  <a:pt x="526493" y="33338"/>
                </a:lnTo>
                <a:close/>
                <a:moveTo>
                  <a:pt x="519657" y="33337"/>
                </a:moveTo>
                <a:lnTo>
                  <a:pt x="519664" y="33338"/>
                </a:lnTo>
                <a:lnTo>
                  <a:pt x="525127" y="34118"/>
                </a:lnTo>
                <a:lnTo>
                  <a:pt x="520512" y="36752"/>
                </a:lnTo>
                <a:cubicBezTo>
                  <a:pt x="519657" y="38460"/>
                  <a:pt x="519657" y="40167"/>
                  <a:pt x="519657" y="40167"/>
                </a:cubicBezTo>
                <a:cubicBezTo>
                  <a:pt x="516238" y="36752"/>
                  <a:pt x="514529" y="35045"/>
                  <a:pt x="514528" y="34191"/>
                </a:cubicBezTo>
                <a:lnTo>
                  <a:pt x="519651" y="33338"/>
                </a:lnTo>
                <a:close/>
                <a:moveTo>
                  <a:pt x="437698" y="33337"/>
                </a:moveTo>
                <a:lnTo>
                  <a:pt x="438151" y="33337"/>
                </a:lnTo>
                <a:lnTo>
                  <a:pt x="443849" y="33337"/>
                </a:lnTo>
                <a:lnTo>
                  <a:pt x="444500" y="33337"/>
                </a:lnTo>
                <a:lnTo>
                  <a:pt x="444728" y="33337"/>
                </a:lnTo>
                <a:cubicBezTo>
                  <a:pt x="448244" y="33337"/>
                  <a:pt x="448244" y="33337"/>
                  <a:pt x="447365" y="33337"/>
                </a:cubicBezTo>
                <a:lnTo>
                  <a:pt x="450519" y="33337"/>
                </a:lnTo>
                <a:lnTo>
                  <a:pt x="451379" y="33337"/>
                </a:lnTo>
                <a:lnTo>
                  <a:pt x="451759" y="33337"/>
                </a:lnTo>
                <a:lnTo>
                  <a:pt x="453516" y="33337"/>
                </a:lnTo>
                <a:lnTo>
                  <a:pt x="453959" y="33337"/>
                </a:lnTo>
                <a:lnTo>
                  <a:pt x="455274" y="33337"/>
                </a:lnTo>
                <a:lnTo>
                  <a:pt x="457399" y="33337"/>
                </a:lnTo>
                <a:lnTo>
                  <a:pt x="458259" y="33337"/>
                </a:lnTo>
                <a:lnTo>
                  <a:pt x="458789" y="33337"/>
                </a:lnTo>
                <a:lnTo>
                  <a:pt x="461699" y="33337"/>
                </a:lnTo>
                <a:lnTo>
                  <a:pt x="464956" y="33337"/>
                </a:lnTo>
                <a:lnTo>
                  <a:pt x="465138" y="33337"/>
                </a:lnTo>
                <a:lnTo>
                  <a:pt x="464778" y="33515"/>
                </a:lnTo>
                <a:lnTo>
                  <a:pt x="458974" y="39314"/>
                </a:lnTo>
                <a:cubicBezTo>
                  <a:pt x="458119" y="40167"/>
                  <a:pt x="458119" y="40167"/>
                  <a:pt x="458119" y="40167"/>
                </a:cubicBezTo>
                <a:cubicBezTo>
                  <a:pt x="458119" y="46998"/>
                  <a:pt x="451281" y="40167"/>
                  <a:pt x="451281" y="46998"/>
                </a:cubicBezTo>
                <a:lnTo>
                  <a:pt x="445538" y="47817"/>
                </a:lnTo>
                <a:lnTo>
                  <a:pt x="444444" y="46998"/>
                </a:lnTo>
                <a:lnTo>
                  <a:pt x="443076" y="44266"/>
                </a:lnTo>
                <a:lnTo>
                  <a:pt x="444444" y="43583"/>
                </a:lnTo>
                <a:lnTo>
                  <a:pt x="450680" y="40468"/>
                </a:lnTo>
                <a:lnTo>
                  <a:pt x="450641" y="40423"/>
                </a:lnTo>
                <a:lnTo>
                  <a:pt x="442734" y="43583"/>
                </a:lnTo>
                <a:lnTo>
                  <a:pt x="443076" y="44266"/>
                </a:lnTo>
                <a:lnTo>
                  <a:pt x="437606" y="46998"/>
                </a:lnTo>
                <a:cubicBezTo>
                  <a:pt x="437606" y="46998"/>
                  <a:pt x="435897" y="48705"/>
                  <a:pt x="434187" y="49559"/>
                </a:cubicBezTo>
                <a:lnTo>
                  <a:pt x="431281" y="47382"/>
                </a:lnTo>
                <a:lnTo>
                  <a:pt x="431007" y="47625"/>
                </a:lnTo>
                <a:lnTo>
                  <a:pt x="431007" y="47177"/>
                </a:lnTo>
                <a:lnTo>
                  <a:pt x="430768" y="46998"/>
                </a:lnTo>
                <a:cubicBezTo>
                  <a:pt x="430768" y="46998"/>
                  <a:pt x="430768" y="46998"/>
                  <a:pt x="429913" y="46998"/>
                </a:cubicBezTo>
                <a:lnTo>
                  <a:pt x="426685" y="46998"/>
                </a:lnTo>
                <a:lnTo>
                  <a:pt x="423863" y="47625"/>
                </a:lnTo>
                <a:cubicBezTo>
                  <a:pt x="423863" y="41275"/>
                  <a:pt x="423863" y="47625"/>
                  <a:pt x="423863" y="41275"/>
                </a:cubicBezTo>
                <a:lnTo>
                  <a:pt x="425394" y="41275"/>
                </a:lnTo>
                <a:lnTo>
                  <a:pt x="426273" y="41275"/>
                </a:lnTo>
                <a:lnTo>
                  <a:pt x="427152" y="41275"/>
                </a:lnTo>
                <a:lnTo>
                  <a:pt x="427435" y="41275"/>
                </a:lnTo>
                <a:lnTo>
                  <a:pt x="429788" y="41275"/>
                </a:lnTo>
                <a:lnTo>
                  <a:pt x="430667" y="41275"/>
                </a:lnTo>
                <a:lnTo>
                  <a:pt x="431648" y="40167"/>
                </a:lnTo>
                <a:lnTo>
                  <a:pt x="434183" y="37306"/>
                </a:lnTo>
                <a:lnTo>
                  <a:pt x="437697" y="33338"/>
                </a:lnTo>
                <a:close/>
                <a:moveTo>
                  <a:pt x="416606" y="33337"/>
                </a:moveTo>
                <a:lnTo>
                  <a:pt x="416607" y="33338"/>
                </a:lnTo>
                <a:lnTo>
                  <a:pt x="420122" y="36314"/>
                </a:lnTo>
                <a:lnTo>
                  <a:pt x="423636" y="33338"/>
                </a:lnTo>
                <a:lnTo>
                  <a:pt x="420122" y="37306"/>
                </a:lnTo>
                <a:cubicBezTo>
                  <a:pt x="420122" y="37306"/>
                  <a:pt x="420122" y="37306"/>
                  <a:pt x="416606" y="41275"/>
                </a:cubicBezTo>
                <a:cubicBezTo>
                  <a:pt x="413091" y="41275"/>
                  <a:pt x="413091" y="39290"/>
                  <a:pt x="413970" y="37306"/>
                </a:cubicBezTo>
                <a:lnTo>
                  <a:pt x="416605" y="33338"/>
                </a:lnTo>
                <a:close/>
                <a:moveTo>
                  <a:pt x="498237" y="30957"/>
                </a:moveTo>
                <a:cubicBezTo>
                  <a:pt x="499110" y="31750"/>
                  <a:pt x="499110" y="33338"/>
                  <a:pt x="499110" y="33338"/>
                </a:cubicBezTo>
                <a:lnTo>
                  <a:pt x="496570" y="31606"/>
                </a:lnTo>
                <a:close/>
                <a:moveTo>
                  <a:pt x="495618" y="30957"/>
                </a:moveTo>
                <a:lnTo>
                  <a:pt x="496570" y="31606"/>
                </a:lnTo>
                <a:lnTo>
                  <a:pt x="492125" y="33338"/>
                </a:lnTo>
                <a:cubicBezTo>
                  <a:pt x="492125" y="30163"/>
                  <a:pt x="493871" y="30163"/>
                  <a:pt x="495618" y="30957"/>
                </a:cubicBezTo>
                <a:close/>
                <a:moveTo>
                  <a:pt x="621772" y="30659"/>
                </a:moveTo>
                <a:cubicBezTo>
                  <a:pt x="623061" y="30957"/>
                  <a:pt x="625211" y="31750"/>
                  <a:pt x="628651" y="33338"/>
                </a:cubicBezTo>
                <a:lnTo>
                  <a:pt x="628650" y="33338"/>
                </a:lnTo>
                <a:lnTo>
                  <a:pt x="625212" y="33338"/>
                </a:lnTo>
                <a:lnTo>
                  <a:pt x="622632" y="33338"/>
                </a:lnTo>
                <a:lnTo>
                  <a:pt x="621983" y="33338"/>
                </a:lnTo>
                <a:lnTo>
                  <a:pt x="621772" y="33338"/>
                </a:lnTo>
                <a:lnTo>
                  <a:pt x="620379" y="31623"/>
                </a:lnTo>
                <a:close/>
                <a:moveTo>
                  <a:pt x="431557" y="29919"/>
                </a:moveTo>
                <a:lnTo>
                  <a:pt x="431007" y="33337"/>
                </a:lnTo>
                <a:lnTo>
                  <a:pt x="431007" y="30163"/>
                </a:lnTo>
                <a:close/>
                <a:moveTo>
                  <a:pt x="621772" y="26988"/>
                </a:moveTo>
                <a:cubicBezTo>
                  <a:pt x="618332" y="26988"/>
                  <a:pt x="618332" y="28575"/>
                  <a:pt x="619192" y="30163"/>
                </a:cubicBezTo>
                <a:lnTo>
                  <a:pt x="620379" y="31623"/>
                </a:lnTo>
                <a:lnTo>
                  <a:pt x="620321" y="31664"/>
                </a:lnTo>
                <a:cubicBezTo>
                  <a:pt x="620805" y="32445"/>
                  <a:pt x="621772" y="33338"/>
                  <a:pt x="621772" y="33338"/>
                </a:cubicBezTo>
                <a:lnTo>
                  <a:pt x="620912" y="33338"/>
                </a:lnTo>
                <a:lnTo>
                  <a:pt x="618332" y="33338"/>
                </a:lnTo>
                <a:lnTo>
                  <a:pt x="615752" y="33338"/>
                </a:lnTo>
                <a:cubicBezTo>
                  <a:pt x="614892" y="33338"/>
                  <a:pt x="614892" y="33338"/>
                  <a:pt x="614892" y="33338"/>
                </a:cubicBezTo>
                <a:lnTo>
                  <a:pt x="614243" y="29145"/>
                </a:lnTo>
                <a:lnTo>
                  <a:pt x="614892" y="29369"/>
                </a:lnTo>
                <a:cubicBezTo>
                  <a:pt x="616612" y="30163"/>
                  <a:pt x="618332" y="30163"/>
                  <a:pt x="621772" y="26988"/>
                </a:cubicBezTo>
                <a:close/>
                <a:moveTo>
                  <a:pt x="608013" y="26988"/>
                </a:moveTo>
                <a:cubicBezTo>
                  <a:pt x="611453" y="26988"/>
                  <a:pt x="613172" y="26988"/>
                  <a:pt x="614032" y="27782"/>
                </a:cubicBezTo>
                <a:lnTo>
                  <a:pt x="614243" y="29145"/>
                </a:lnTo>
                <a:close/>
                <a:moveTo>
                  <a:pt x="595313" y="26988"/>
                </a:moveTo>
                <a:cubicBezTo>
                  <a:pt x="595313" y="26988"/>
                  <a:pt x="596980" y="26988"/>
                  <a:pt x="598647" y="26988"/>
                </a:cubicBezTo>
                <a:lnTo>
                  <a:pt x="601663" y="26988"/>
                </a:lnTo>
                <a:lnTo>
                  <a:pt x="601981" y="26988"/>
                </a:lnTo>
                <a:lnTo>
                  <a:pt x="602030" y="27040"/>
                </a:lnTo>
                <a:lnTo>
                  <a:pt x="607219" y="27782"/>
                </a:lnTo>
                <a:lnTo>
                  <a:pt x="607896" y="32521"/>
                </a:lnTo>
                <a:lnTo>
                  <a:pt x="608277" y="33338"/>
                </a:lnTo>
                <a:lnTo>
                  <a:pt x="608648" y="33338"/>
                </a:lnTo>
                <a:lnTo>
                  <a:pt x="608369" y="33534"/>
                </a:lnTo>
                <a:lnTo>
                  <a:pt x="608648" y="34132"/>
                </a:lnTo>
                <a:lnTo>
                  <a:pt x="608200" y="33652"/>
                </a:lnTo>
                <a:lnTo>
                  <a:pt x="606877" y="34578"/>
                </a:lnTo>
                <a:lnTo>
                  <a:pt x="608648" y="36433"/>
                </a:lnTo>
                <a:lnTo>
                  <a:pt x="608648" y="37307"/>
                </a:lnTo>
                <a:lnTo>
                  <a:pt x="608648" y="38894"/>
                </a:lnTo>
                <a:lnTo>
                  <a:pt x="606981" y="38299"/>
                </a:lnTo>
                <a:lnTo>
                  <a:pt x="608647" y="41275"/>
                </a:lnTo>
                <a:lnTo>
                  <a:pt x="608648" y="41276"/>
                </a:lnTo>
                <a:lnTo>
                  <a:pt x="608412" y="41276"/>
                </a:lnTo>
                <a:lnTo>
                  <a:pt x="614314" y="43656"/>
                </a:lnTo>
                <a:lnTo>
                  <a:pt x="615157" y="41276"/>
                </a:lnTo>
                <a:lnTo>
                  <a:pt x="611148" y="41276"/>
                </a:lnTo>
                <a:lnTo>
                  <a:pt x="609481" y="41276"/>
                </a:lnTo>
                <a:cubicBezTo>
                  <a:pt x="608648" y="41276"/>
                  <a:pt x="608648" y="41276"/>
                  <a:pt x="608648" y="41276"/>
                </a:cubicBezTo>
                <a:lnTo>
                  <a:pt x="608648" y="41275"/>
                </a:lnTo>
                <a:lnTo>
                  <a:pt x="608648" y="38894"/>
                </a:lnTo>
                <a:lnTo>
                  <a:pt x="615313" y="41275"/>
                </a:lnTo>
                <a:lnTo>
                  <a:pt x="615316" y="41276"/>
                </a:lnTo>
                <a:lnTo>
                  <a:pt x="615158" y="41276"/>
                </a:lnTo>
                <a:lnTo>
                  <a:pt x="618531" y="44450"/>
                </a:lnTo>
                <a:cubicBezTo>
                  <a:pt x="618530" y="44450"/>
                  <a:pt x="618530" y="44450"/>
                  <a:pt x="621904" y="47625"/>
                </a:cubicBezTo>
                <a:lnTo>
                  <a:pt x="621061" y="47625"/>
                </a:lnTo>
                <a:lnTo>
                  <a:pt x="618531" y="47625"/>
                </a:lnTo>
                <a:lnTo>
                  <a:pt x="616000" y="47625"/>
                </a:lnTo>
                <a:cubicBezTo>
                  <a:pt x="615157" y="47625"/>
                  <a:pt x="615157" y="47625"/>
                  <a:pt x="615157" y="47625"/>
                </a:cubicBezTo>
                <a:cubicBezTo>
                  <a:pt x="611783" y="47625"/>
                  <a:pt x="610097" y="47625"/>
                  <a:pt x="609253" y="46831"/>
                </a:cubicBezTo>
                <a:lnTo>
                  <a:pt x="608410" y="41276"/>
                </a:lnTo>
                <a:lnTo>
                  <a:pt x="608409" y="41276"/>
                </a:lnTo>
                <a:lnTo>
                  <a:pt x="605036" y="43656"/>
                </a:lnTo>
                <a:cubicBezTo>
                  <a:pt x="605036" y="44450"/>
                  <a:pt x="605036" y="44450"/>
                  <a:pt x="601663" y="41275"/>
                </a:cubicBezTo>
                <a:lnTo>
                  <a:pt x="601664" y="41275"/>
                </a:lnTo>
                <a:lnTo>
                  <a:pt x="601981" y="41275"/>
                </a:lnTo>
                <a:lnTo>
                  <a:pt x="598647" y="34330"/>
                </a:lnTo>
                <a:cubicBezTo>
                  <a:pt x="596980" y="33338"/>
                  <a:pt x="595313" y="33338"/>
                  <a:pt x="595313" y="33338"/>
                </a:cubicBezTo>
                <a:cubicBezTo>
                  <a:pt x="601981" y="33338"/>
                  <a:pt x="601981" y="33338"/>
                  <a:pt x="601981" y="33338"/>
                </a:cubicBezTo>
                <a:cubicBezTo>
                  <a:pt x="601981" y="33338"/>
                  <a:pt x="601981" y="33338"/>
                  <a:pt x="602814" y="33338"/>
                </a:cubicBezTo>
                <a:lnTo>
                  <a:pt x="605314" y="33338"/>
                </a:lnTo>
                <a:lnTo>
                  <a:pt x="607815" y="33338"/>
                </a:lnTo>
                <a:lnTo>
                  <a:pt x="607907" y="33338"/>
                </a:lnTo>
                <a:lnTo>
                  <a:pt x="606425" y="31750"/>
                </a:lnTo>
                <a:lnTo>
                  <a:pt x="604465" y="29790"/>
                </a:lnTo>
                <a:close/>
                <a:moveTo>
                  <a:pt x="588434" y="26988"/>
                </a:moveTo>
                <a:cubicBezTo>
                  <a:pt x="595313" y="26988"/>
                  <a:pt x="588434" y="33338"/>
                  <a:pt x="595313" y="33338"/>
                </a:cubicBezTo>
                <a:cubicBezTo>
                  <a:pt x="595313" y="33338"/>
                  <a:pt x="588434" y="26988"/>
                  <a:pt x="588434" y="33338"/>
                </a:cubicBezTo>
                <a:cubicBezTo>
                  <a:pt x="588434" y="26988"/>
                  <a:pt x="588434" y="26988"/>
                  <a:pt x="588434" y="26988"/>
                </a:cubicBezTo>
                <a:close/>
                <a:moveTo>
                  <a:pt x="581554" y="26988"/>
                </a:moveTo>
                <a:cubicBezTo>
                  <a:pt x="581554" y="33338"/>
                  <a:pt x="588434" y="26988"/>
                  <a:pt x="588434" y="33338"/>
                </a:cubicBezTo>
                <a:cubicBezTo>
                  <a:pt x="588434" y="33338"/>
                  <a:pt x="588434" y="33338"/>
                  <a:pt x="587574" y="33338"/>
                </a:cubicBezTo>
                <a:lnTo>
                  <a:pt x="587376" y="33338"/>
                </a:lnTo>
                <a:lnTo>
                  <a:pt x="583422" y="35049"/>
                </a:lnTo>
                <a:lnTo>
                  <a:pt x="586582" y="37306"/>
                </a:lnTo>
                <a:cubicBezTo>
                  <a:pt x="587376" y="39290"/>
                  <a:pt x="587376" y="41275"/>
                  <a:pt x="587376" y="41275"/>
                </a:cubicBezTo>
                <a:cubicBezTo>
                  <a:pt x="584201" y="41275"/>
                  <a:pt x="584201" y="41275"/>
                  <a:pt x="584201" y="40283"/>
                </a:cubicBezTo>
                <a:lnTo>
                  <a:pt x="582075" y="35632"/>
                </a:lnTo>
                <a:lnTo>
                  <a:pt x="580497" y="36315"/>
                </a:lnTo>
                <a:cubicBezTo>
                  <a:pt x="578777" y="37307"/>
                  <a:pt x="577057" y="37307"/>
                  <a:pt x="573617" y="33338"/>
                </a:cubicBezTo>
                <a:lnTo>
                  <a:pt x="573723" y="33338"/>
                </a:lnTo>
                <a:lnTo>
                  <a:pt x="574477" y="33338"/>
                </a:lnTo>
                <a:lnTo>
                  <a:pt x="574676" y="33338"/>
                </a:lnTo>
                <a:lnTo>
                  <a:pt x="575445" y="33338"/>
                </a:lnTo>
                <a:lnTo>
                  <a:pt x="576197" y="33338"/>
                </a:lnTo>
                <a:lnTo>
                  <a:pt x="577057" y="33338"/>
                </a:lnTo>
                <a:lnTo>
                  <a:pt x="579637" y="33338"/>
                </a:lnTo>
                <a:lnTo>
                  <a:pt x="580497" y="33338"/>
                </a:lnTo>
                <a:lnTo>
                  <a:pt x="580708" y="33338"/>
                </a:lnTo>
                <a:lnTo>
                  <a:pt x="581026" y="33338"/>
                </a:lnTo>
                <a:lnTo>
                  <a:pt x="581026" y="33337"/>
                </a:lnTo>
                <a:lnTo>
                  <a:pt x="581027" y="33338"/>
                </a:lnTo>
                <a:lnTo>
                  <a:pt x="581554" y="33338"/>
                </a:lnTo>
                <a:cubicBezTo>
                  <a:pt x="588434" y="33338"/>
                  <a:pt x="581554" y="26988"/>
                  <a:pt x="581554" y="26988"/>
                </a:cubicBezTo>
                <a:close/>
                <a:moveTo>
                  <a:pt x="580708" y="26988"/>
                </a:moveTo>
                <a:cubicBezTo>
                  <a:pt x="580708" y="26988"/>
                  <a:pt x="580708" y="26988"/>
                  <a:pt x="580708" y="33338"/>
                </a:cubicBezTo>
                <a:cubicBezTo>
                  <a:pt x="580708" y="33338"/>
                  <a:pt x="573723" y="33338"/>
                  <a:pt x="580708" y="26988"/>
                </a:cubicBezTo>
                <a:close/>
                <a:moveTo>
                  <a:pt x="573723" y="26988"/>
                </a:moveTo>
                <a:cubicBezTo>
                  <a:pt x="573723" y="26988"/>
                  <a:pt x="573723" y="26988"/>
                  <a:pt x="574596" y="26988"/>
                </a:cubicBezTo>
                <a:lnTo>
                  <a:pt x="574675" y="26988"/>
                </a:lnTo>
                <a:lnTo>
                  <a:pt x="578115" y="26988"/>
                </a:lnTo>
                <a:lnTo>
                  <a:pt x="580708" y="26988"/>
                </a:lnTo>
                <a:cubicBezTo>
                  <a:pt x="580708" y="33338"/>
                  <a:pt x="573723" y="33338"/>
                  <a:pt x="573723" y="33338"/>
                </a:cubicBezTo>
                <a:lnTo>
                  <a:pt x="573723" y="30957"/>
                </a:lnTo>
                <a:lnTo>
                  <a:pt x="573723" y="27782"/>
                </a:lnTo>
                <a:cubicBezTo>
                  <a:pt x="573723" y="26988"/>
                  <a:pt x="573723" y="26988"/>
                  <a:pt x="573723" y="26988"/>
                </a:cubicBezTo>
                <a:close/>
                <a:moveTo>
                  <a:pt x="554038" y="26988"/>
                </a:moveTo>
                <a:cubicBezTo>
                  <a:pt x="554038" y="26988"/>
                  <a:pt x="554038" y="28575"/>
                  <a:pt x="554038" y="30163"/>
                </a:cubicBezTo>
                <a:lnTo>
                  <a:pt x="554038" y="33337"/>
                </a:lnTo>
                <a:lnTo>
                  <a:pt x="554038" y="33338"/>
                </a:lnTo>
                <a:cubicBezTo>
                  <a:pt x="554038" y="33338"/>
                  <a:pt x="552252" y="31750"/>
                  <a:pt x="549573" y="30163"/>
                </a:cubicBezTo>
                <a:lnTo>
                  <a:pt x="547004" y="29333"/>
                </a:lnTo>
                <a:close/>
                <a:moveTo>
                  <a:pt x="492522" y="26988"/>
                </a:moveTo>
                <a:cubicBezTo>
                  <a:pt x="489050" y="26988"/>
                  <a:pt x="489050" y="28575"/>
                  <a:pt x="489050" y="30163"/>
                </a:cubicBezTo>
                <a:lnTo>
                  <a:pt x="485578" y="33337"/>
                </a:lnTo>
                <a:lnTo>
                  <a:pt x="486966" y="31432"/>
                </a:lnTo>
                <a:close/>
                <a:moveTo>
                  <a:pt x="492522" y="26988"/>
                </a:moveTo>
                <a:lnTo>
                  <a:pt x="495856" y="26988"/>
                </a:lnTo>
                <a:lnTo>
                  <a:pt x="495995" y="26988"/>
                </a:lnTo>
                <a:lnTo>
                  <a:pt x="498029" y="26988"/>
                </a:lnTo>
                <a:lnTo>
                  <a:pt x="498476" y="26988"/>
                </a:lnTo>
                <a:lnTo>
                  <a:pt x="498872" y="26988"/>
                </a:lnTo>
                <a:lnTo>
                  <a:pt x="499269" y="26988"/>
                </a:lnTo>
                <a:lnTo>
                  <a:pt x="499468" y="26988"/>
                </a:lnTo>
                <a:lnTo>
                  <a:pt x="501204" y="26988"/>
                </a:lnTo>
                <a:lnTo>
                  <a:pt x="502941" y="26988"/>
                </a:lnTo>
                <a:lnTo>
                  <a:pt x="504130" y="26988"/>
                </a:lnTo>
                <a:lnTo>
                  <a:pt x="504776" y="26988"/>
                </a:lnTo>
                <a:lnTo>
                  <a:pt x="505619" y="26988"/>
                </a:lnTo>
                <a:lnTo>
                  <a:pt x="506095" y="26988"/>
                </a:lnTo>
                <a:lnTo>
                  <a:pt x="506413" y="26988"/>
                </a:lnTo>
                <a:lnTo>
                  <a:pt x="506095" y="27067"/>
                </a:lnTo>
                <a:lnTo>
                  <a:pt x="496863" y="29369"/>
                </a:lnTo>
                <a:cubicBezTo>
                  <a:pt x="494259" y="30163"/>
                  <a:pt x="492522" y="30163"/>
                  <a:pt x="492522" y="26988"/>
                </a:cubicBezTo>
                <a:close/>
                <a:moveTo>
                  <a:pt x="444500" y="26988"/>
                </a:moveTo>
                <a:lnTo>
                  <a:pt x="445029" y="26988"/>
                </a:lnTo>
                <a:lnTo>
                  <a:pt x="447675" y="26988"/>
                </a:lnTo>
                <a:cubicBezTo>
                  <a:pt x="447675" y="26988"/>
                  <a:pt x="447675" y="26988"/>
                  <a:pt x="450850" y="26988"/>
                </a:cubicBezTo>
                <a:cubicBezTo>
                  <a:pt x="447675" y="26988"/>
                  <a:pt x="446088" y="28575"/>
                  <a:pt x="445294" y="29369"/>
                </a:cubicBezTo>
                <a:lnTo>
                  <a:pt x="444625" y="27361"/>
                </a:lnTo>
                <a:lnTo>
                  <a:pt x="441590" y="30163"/>
                </a:lnTo>
                <a:lnTo>
                  <a:pt x="438151" y="33337"/>
                </a:lnTo>
                <a:lnTo>
                  <a:pt x="441590" y="27782"/>
                </a:lnTo>
                <a:lnTo>
                  <a:pt x="444538" y="27101"/>
                </a:lnTo>
                <a:close/>
                <a:moveTo>
                  <a:pt x="438151" y="26988"/>
                </a:moveTo>
                <a:lnTo>
                  <a:pt x="431557" y="29919"/>
                </a:lnTo>
                <a:lnTo>
                  <a:pt x="431900" y="27782"/>
                </a:lnTo>
                <a:cubicBezTo>
                  <a:pt x="432793" y="26988"/>
                  <a:pt x="434579" y="26988"/>
                  <a:pt x="438151" y="26988"/>
                </a:cubicBezTo>
                <a:close/>
                <a:moveTo>
                  <a:pt x="431007" y="26988"/>
                </a:moveTo>
                <a:cubicBezTo>
                  <a:pt x="431007" y="26988"/>
                  <a:pt x="431007" y="28575"/>
                  <a:pt x="431007" y="30163"/>
                </a:cubicBezTo>
                <a:lnTo>
                  <a:pt x="424392" y="33103"/>
                </a:lnTo>
                <a:lnTo>
                  <a:pt x="424392" y="33337"/>
                </a:lnTo>
                <a:lnTo>
                  <a:pt x="426273" y="33337"/>
                </a:lnTo>
                <a:lnTo>
                  <a:pt x="430667" y="33337"/>
                </a:lnTo>
                <a:lnTo>
                  <a:pt x="431007" y="33337"/>
                </a:lnTo>
                <a:lnTo>
                  <a:pt x="437698" y="33337"/>
                </a:lnTo>
                <a:lnTo>
                  <a:pt x="437695" y="33338"/>
                </a:lnTo>
                <a:lnTo>
                  <a:pt x="434183" y="34329"/>
                </a:lnTo>
                <a:lnTo>
                  <a:pt x="432122" y="38401"/>
                </a:lnTo>
                <a:lnTo>
                  <a:pt x="430667" y="38894"/>
                </a:lnTo>
                <a:lnTo>
                  <a:pt x="430667" y="37306"/>
                </a:lnTo>
                <a:lnTo>
                  <a:pt x="430667" y="33338"/>
                </a:lnTo>
                <a:lnTo>
                  <a:pt x="429964" y="38894"/>
                </a:lnTo>
                <a:lnTo>
                  <a:pt x="429788" y="38298"/>
                </a:lnTo>
                <a:lnTo>
                  <a:pt x="425926" y="40167"/>
                </a:lnTo>
                <a:lnTo>
                  <a:pt x="423637" y="41275"/>
                </a:lnTo>
                <a:cubicBezTo>
                  <a:pt x="423637" y="37306"/>
                  <a:pt x="423637" y="35321"/>
                  <a:pt x="423637" y="34329"/>
                </a:cubicBezTo>
                <a:lnTo>
                  <a:pt x="423637" y="33338"/>
                </a:lnTo>
                <a:lnTo>
                  <a:pt x="423637" y="33337"/>
                </a:lnTo>
                <a:lnTo>
                  <a:pt x="423865" y="33337"/>
                </a:lnTo>
                <a:lnTo>
                  <a:pt x="424391" y="33337"/>
                </a:lnTo>
                <a:lnTo>
                  <a:pt x="424252" y="33165"/>
                </a:lnTo>
                <a:lnTo>
                  <a:pt x="423865" y="33337"/>
                </a:lnTo>
                <a:lnTo>
                  <a:pt x="424237" y="33148"/>
                </a:lnTo>
                <a:lnTo>
                  <a:pt x="422328" y="30798"/>
                </a:lnTo>
                <a:lnTo>
                  <a:pt x="423533" y="30163"/>
                </a:lnTo>
                <a:lnTo>
                  <a:pt x="424392" y="29465"/>
                </a:lnTo>
                <a:lnTo>
                  <a:pt x="424392" y="30163"/>
                </a:lnTo>
                <a:lnTo>
                  <a:pt x="424392" y="33069"/>
                </a:lnTo>
                <a:lnTo>
                  <a:pt x="430114" y="30163"/>
                </a:lnTo>
                <a:cubicBezTo>
                  <a:pt x="431007" y="28575"/>
                  <a:pt x="431007" y="26988"/>
                  <a:pt x="431007" y="26988"/>
                </a:cubicBezTo>
                <a:close/>
                <a:moveTo>
                  <a:pt x="424392" y="26988"/>
                </a:moveTo>
                <a:cubicBezTo>
                  <a:pt x="424392" y="26988"/>
                  <a:pt x="422672" y="28575"/>
                  <a:pt x="421812" y="30163"/>
                </a:cubicBezTo>
                <a:lnTo>
                  <a:pt x="422328" y="30798"/>
                </a:lnTo>
                <a:lnTo>
                  <a:pt x="417513" y="33338"/>
                </a:lnTo>
                <a:cubicBezTo>
                  <a:pt x="417513" y="26988"/>
                  <a:pt x="424392" y="26988"/>
                  <a:pt x="424392" y="26988"/>
                </a:cubicBezTo>
                <a:close/>
                <a:moveTo>
                  <a:pt x="424392" y="26988"/>
                </a:moveTo>
                <a:cubicBezTo>
                  <a:pt x="426112" y="26988"/>
                  <a:pt x="426542" y="27385"/>
                  <a:pt x="426220" y="27980"/>
                </a:cubicBezTo>
                <a:lnTo>
                  <a:pt x="424392" y="29465"/>
                </a:lnTo>
                <a:close/>
                <a:moveTo>
                  <a:pt x="409575" y="26988"/>
                </a:moveTo>
                <a:lnTo>
                  <a:pt x="411163" y="26988"/>
                </a:lnTo>
                <a:lnTo>
                  <a:pt x="411163" y="28576"/>
                </a:lnTo>
                <a:lnTo>
                  <a:pt x="409575" y="28576"/>
                </a:lnTo>
                <a:close/>
                <a:moveTo>
                  <a:pt x="396082" y="26988"/>
                </a:moveTo>
                <a:lnTo>
                  <a:pt x="396347" y="26988"/>
                </a:lnTo>
                <a:lnTo>
                  <a:pt x="399654" y="26988"/>
                </a:lnTo>
                <a:lnTo>
                  <a:pt x="400547" y="26988"/>
                </a:lnTo>
                <a:lnTo>
                  <a:pt x="403225" y="26988"/>
                </a:lnTo>
                <a:lnTo>
                  <a:pt x="403226" y="26988"/>
                </a:lnTo>
                <a:lnTo>
                  <a:pt x="404019" y="26988"/>
                </a:lnTo>
                <a:lnTo>
                  <a:pt x="404020" y="26988"/>
                </a:lnTo>
                <a:lnTo>
                  <a:pt x="406401" y="26988"/>
                </a:lnTo>
                <a:lnTo>
                  <a:pt x="409575" y="26988"/>
                </a:lnTo>
                <a:cubicBezTo>
                  <a:pt x="409575" y="26988"/>
                  <a:pt x="403225" y="26988"/>
                  <a:pt x="403225" y="33338"/>
                </a:cubicBezTo>
                <a:cubicBezTo>
                  <a:pt x="403225" y="33338"/>
                  <a:pt x="403225" y="31750"/>
                  <a:pt x="403225" y="30163"/>
                </a:cubicBezTo>
                <a:lnTo>
                  <a:pt x="403225" y="26988"/>
                </a:lnTo>
                <a:lnTo>
                  <a:pt x="398761" y="27782"/>
                </a:lnTo>
                <a:lnTo>
                  <a:pt x="397186" y="28673"/>
                </a:lnTo>
                <a:lnTo>
                  <a:pt x="398174" y="30659"/>
                </a:lnTo>
                <a:cubicBezTo>
                  <a:pt x="397206" y="33338"/>
                  <a:pt x="389467" y="33338"/>
                  <a:pt x="389467" y="33338"/>
                </a:cubicBezTo>
                <a:lnTo>
                  <a:pt x="388984" y="33312"/>
                </a:lnTo>
                <a:lnTo>
                  <a:pt x="388938" y="33338"/>
                </a:lnTo>
                <a:lnTo>
                  <a:pt x="388968" y="33311"/>
                </a:lnTo>
                <a:lnTo>
                  <a:pt x="387640" y="33239"/>
                </a:lnTo>
                <a:lnTo>
                  <a:pt x="389628" y="32725"/>
                </a:lnTo>
                <a:lnTo>
                  <a:pt x="389831" y="32544"/>
                </a:lnTo>
                <a:cubicBezTo>
                  <a:pt x="390724" y="31750"/>
                  <a:pt x="392510" y="30163"/>
                  <a:pt x="396082" y="26988"/>
                </a:cubicBezTo>
                <a:close/>
                <a:moveTo>
                  <a:pt x="388938" y="26988"/>
                </a:moveTo>
                <a:cubicBezTo>
                  <a:pt x="388938" y="33338"/>
                  <a:pt x="382588" y="33338"/>
                  <a:pt x="382588" y="33338"/>
                </a:cubicBezTo>
                <a:cubicBezTo>
                  <a:pt x="382588" y="33338"/>
                  <a:pt x="388938" y="26988"/>
                  <a:pt x="388938" y="26988"/>
                </a:cubicBezTo>
                <a:close/>
                <a:moveTo>
                  <a:pt x="464769" y="26397"/>
                </a:moveTo>
                <a:lnTo>
                  <a:pt x="464609" y="26988"/>
                </a:lnTo>
                <a:lnTo>
                  <a:pt x="464170" y="26448"/>
                </a:lnTo>
                <a:lnTo>
                  <a:pt x="464609" y="26411"/>
                </a:lnTo>
                <a:close/>
                <a:moveTo>
                  <a:pt x="438071" y="26353"/>
                </a:moveTo>
                <a:lnTo>
                  <a:pt x="437357" y="26988"/>
                </a:lnTo>
                <a:cubicBezTo>
                  <a:pt x="437357" y="26988"/>
                  <a:pt x="437357" y="26988"/>
                  <a:pt x="436464" y="26988"/>
                </a:cubicBezTo>
                <a:lnTo>
                  <a:pt x="433852" y="26988"/>
                </a:lnTo>
                <a:lnTo>
                  <a:pt x="432793" y="26988"/>
                </a:lnTo>
                <a:lnTo>
                  <a:pt x="431007" y="26988"/>
                </a:lnTo>
                <a:lnTo>
                  <a:pt x="430213" y="26988"/>
                </a:lnTo>
                <a:close/>
                <a:moveTo>
                  <a:pt x="535850" y="25331"/>
                </a:moveTo>
                <a:lnTo>
                  <a:pt x="540544" y="26988"/>
                </a:lnTo>
                <a:lnTo>
                  <a:pt x="541933" y="27694"/>
                </a:lnTo>
                <a:lnTo>
                  <a:pt x="547004" y="29333"/>
                </a:lnTo>
                <a:lnTo>
                  <a:pt x="546894" y="29369"/>
                </a:lnTo>
                <a:lnTo>
                  <a:pt x="542060" y="27758"/>
                </a:lnTo>
                <a:lnTo>
                  <a:pt x="546795" y="30163"/>
                </a:lnTo>
                <a:cubicBezTo>
                  <a:pt x="547688" y="31750"/>
                  <a:pt x="547688" y="33338"/>
                  <a:pt x="547688" y="33338"/>
                </a:cubicBezTo>
                <a:cubicBezTo>
                  <a:pt x="547688" y="33338"/>
                  <a:pt x="545902" y="33338"/>
                  <a:pt x="544116" y="33338"/>
                </a:cubicBezTo>
                <a:lnTo>
                  <a:pt x="543223" y="33338"/>
                </a:lnTo>
                <a:lnTo>
                  <a:pt x="540812" y="33338"/>
                </a:lnTo>
                <a:lnTo>
                  <a:pt x="544248" y="34329"/>
                </a:lnTo>
                <a:lnTo>
                  <a:pt x="547140" y="40167"/>
                </a:lnTo>
                <a:lnTo>
                  <a:pt x="549571" y="40167"/>
                </a:lnTo>
                <a:lnTo>
                  <a:pt x="550426" y="40167"/>
                </a:lnTo>
                <a:lnTo>
                  <a:pt x="552990" y="40167"/>
                </a:lnTo>
                <a:lnTo>
                  <a:pt x="553845" y="40167"/>
                </a:lnTo>
                <a:cubicBezTo>
                  <a:pt x="553845" y="40167"/>
                  <a:pt x="555555" y="40167"/>
                  <a:pt x="557264" y="40167"/>
                </a:cubicBezTo>
                <a:lnTo>
                  <a:pt x="557730" y="40167"/>
                </a:lnTo>
                <a:lnTo>
                  <a:pt x="558119" y="40167"/>
                </a:lnTo>
                <a:lnTo>
                  <a:pt x="559882" y="40167"/>
                </a:lnTo>
                <a:lnTo>
                  <a:pt x="557213" y="34329"/>
                </a:lnTo>
                <a:cubicBezTo>
                  <a:pt x="555625" y="33337"/>
                  <a:pt x="554038" y="33337"/>
                  <a:pt x="554038" y="33337"/>
                </a:cubicBezTo>
                <a:cubicBezTo>
                  <a:pt x="554038" y="33337"/>
                  <a:pt x="560388" y="33337"/>
                  <a:pt x="560388" y="33337"/>
                </a:cubicBezTo>
                <a:lnTo>
                  <a:pt x="560389" y="33338"/>
                </a:lnTo>
                <a:lnTo>
                  <a:pt x="562769" y="32544"/>
                </a:lnTo>
                <a:cubicBezTo>
                  <a:pt x="563563" y="31750"/>
                  <a:pt x="563563" y="30163"/>
                  <a:pt x="560388" y="26988"/>
                </a:cubicBezTo>
                <a:cubicBezTo>
                  <a:pt x="560388" y="26988"/>
                  <a:pt x="561976" y="26988"/>
                  <a:pt x="563563" y="27782"/>
                </a:cubicBezTo>
                <a:lnTo>
                  <a:pt x="564895" y="30113"/>
                </a:lnTo>
                <a:lnTo>
                  <a:pt x="567532" y="26988"/>
                </a:lnTo>
                <a:cubicBezTo>
                  <a:pt x="574676" y="26988"/>
                  <a:pt x="567532" y="26988"/>
                  <a:pt x="567532" y="33338"/>
                </a:cubicBezTo>
                <a:lnTo>
                  <a:pt x="565072" y="30423"/>
                </a:lnTo>
                <a:lnTo>
                  <a:pt x="566738" y="33338"/>
                </a:lnTo>
                <a:lnTo>
                  <a:pt x="563563" y="33338"/>
                </a:lnTo>
                <a:lnTo>
                  <a:pt x="561976" y="33338"/>
                </a:lnTo>
                <a:lnTo>
                  <a:pt x="561182" y="33338"/>
                </a:lnTo>
                <a:lnTo>
                  <a:pt x="560389" y="33338"/>
                </a:lnTo>
                <a:lnTo>
                  <a:pt x="563563" y="37306"/>
                </a:lnTo>
                <a:lnTo>
                  <a:pt x="565852" y="40167"/>
                </a:lnTo>
                <a:lnTo>
                  <a:pt x="567520" y="40167"/>
                </a:lnTo>
                <a:lnTo>
                  <a:pt x="566712" y="41243"/>
                </a:lnTo>
                <a:lnTo>
                  <a:pt x="566738" y="41275"/>
                </a:lnTo>
                <a:lnTo>
                  <a:pt x="566688" y="41275"/>
                </a:lnTo>
                <a:lnTo>
                  <a:pt x="564956" y="43583"/>
                </a:lnTo>
                <a:cubicBezTo>
                  <a:pt x="565811" y="45290"/>
                  <a:pt x="567520" y="46998"/>
                  <a:pt x="567520" y="46998"/>
                </a:cubicBezTo>
                <a:cubicBezTo>
                  <a:pt x="574358" y="46998"/>
                  <a:pt x="567520" y="46998"/>
                  <a:pt x="574358" y="46998"/>
                </a:cubicBezTo>
                <a:lnTo>
                  <a:pt x="578947" y="45033"/>
                </a:lnTo>
                <a:lnTo>
                  <a:pt x="581195" y="46998"/>
                </a:lnTo>
                <a:cubicBezTo>
                  <a:pt x="581195" y="43583"/>
                  <a:pt x="581195" y="43583"/>
                  <a:pt x="580340" y="44436"/>
                </a:cubicBezTo>
                <a:lnTo>
                  <a:pt x="578947" y="45033"/>
                </a:lnTo>
                <a:lnTo>
                  <a:pt x="574357" y="41021"/>
                </a:lnTo>
                <a:lnTo>
                  <a:pt x="572493" y="40788"/>
                </a:lnTo>
                <a:lnTo>
                  <a:pt x="574358" y="40167"/>
                </a:lnTo>
                <a:lnTo>
                  <a:pt x="578631" y="40167"/>
                </a:lnTo>
                <a:lnTo>
                  <a:pt x="580340" y="40167"/>
                </a:lnTo>
                <a:cubicBezTo>
                  <a:pt x="581195" y="40167"/>
                  <a:pt x="581195" y="40167"/>
                  <a:pt x="581195" y="40167"/>
                </a:cubicBezTo>
                <a:lnTo>
                  <a:pt x="583413" y="41275"/>
                </a:lnTo>
                <a:lnTo>
                  <a:pt x="584369" y="41753"/>
                </a:lnTo>
                <a:lnTo>
                  <a:pt x="586360" y="42037"/>
                </a:lnTo>
                <a:lnTo>
                  <a:pt x="585792" y="42463"/>
                </a:lnTo>
                <a:lnTo>
                  <a:pt x="586704" y="42919"/>
                </a:lnTo>
                <a:lnTo>
                  <a:pt x="586582" y="42069"/>
                </a:lnTo>
                <a:lnTo>
                  <a:pt x="586360" y="42037"/>
                </a:lnTo>
                <a:lnTo>
                  <a:pt x="587376" y="41275"/>
                </a:lnTo>
                <a:lnTo>
                  <a:pt x="587376" y="43254"/>
                </a:lnTo>
                <a:lnTo>
                  <a:pt x="588033" y="43583"/>
                </a:lnTo>
                <a:cubicBezTo>
                  <a:pt x="591452" y="45290"/>
                  <a:pt x="594871" y="46998"/>
                  <a:pt x="594871" y="46998"/>
                </a:cubicBezTo>
                <a:lnTo>
                  <a:pt x="595313" y="46998"/>
                </a:lnTo>
                <a:lnTo>
                  <a:pt x="595313" y="42069"/>
                </a:lnTo>
                <a:cubicBezTo>
                  <a:pt x="595313" y="41275"/>
                  <a:pt x="595313" y="41275"/>
                  <a:pt x="595313" y="41275"/>
                </a:cubicBezTo>
                <a:lnTo>
                  <a:pt x="597218" y="45720"/>
                </a:lnTo>
                <a:lnTo>
                  <a:pt x="596107" y="45244"/>
                </a:lnTo>
                <a:lnTo>
                  <a:pt x="595522" y="46998"/>
                </a:lnTo>
                <a:lnTo>
                  <a:pt x="595726" y="46998"/>
                </a:lnTo>
                <a:lnTo>
                  <a:pt x="597194" y="46998"/>
                </a:lnTo>
                <a:lnTo>
                  <a:pt x="597694" y="46831"/>
                </a:lnTo>
                <a:lnTo>
                  <a:pt x="597218" y="45720"/>
                </a:lnTo>
                <a:lnTo>
                  <a:pt x="600200" y="46998"/>
                </a:lnTo>
                <a:lnTo>
                  <a:pt x="601708" y="46998"/>
                </a:lnTo>
                <a:lnTo>
                  <a:pt x="602563" y="46998"/>
                </a:lnTo>
                <a:lnTo>
                  <a:pt x="603623" y="46998"/>
                </a:lnTo>
                <a:lnTo>
                  <a:pt x="602457" y="46831"/>
                </a:lnTo>
                <a:cubicBezTo>
                  <a:pt x="601663" y="46037"/>
                  <a:pt x="601663" y="44450"/>
                  <a:pt x="601663" y="41275"/>
                </a:cubicBezTo>
                <a:cubicBezTo>
                  <a:pt x="601663" y="44450"/>
                  <a:pt x="603250" y="46037"/>
                  <a:pt x="604838" y="46831"/>
                </a:cubicBezTo>
                <a:lnTo>
                  <a:pt x="605504" y="46998"/>
                </a:lnTo>
                <a:lnTo>
                  <a:pt x="607744" y="46998"/>
                </a:lnTo>
                <a:lnTo>
                  <a:pt x="608546" y="46998"/>
                </a:lnTo>
                <a:cubicBezTo>
                  <a:pt x="608546" y="46998"/>
                  <a:pt x="622221" y="46998"/>
                  <a:pt x="629059" y="53828"/>
                </a:cubicBezTo>
                <a:cubicBezTo>
                  <a:pt x="629059" y="53828"/>
                  <a:pt x="630768" y="53828"/>
                  <a:pt x="631623" y="53828"/>
                </a:cubicBezTo>
                <a:lnTo>
                  <a:pt x="632477" y="53828"/>
                </a:lnTo>
                <a:lnTo>
                  <a:pt x="634080" y="53828"/>
                </a:lnTo>
                <a:lnTo>
                  <a:pt x="635896" y="53828"/>
                </a:lnTo>
                <a:cubicBezTo>
                  <a:pt x="635896" y="53828"/>
                  <a:pt x="629059" y="60659"/>
                  <a:pt x="635896" y="60659"/>
                </a:cubicBezTo>
                <a:cubicBezTo>
                  <a:pt x="629059" y="60659"/>
                  <a:pt x="629059" y="53828"/>
                  <a:pt x="629059" y="60659"/>
                </a:cubicBezTo>
                <a:cubicBezTo>
                  <a:pt x="629059" y="60659"/>
                  <a:pt x="635896" y="67489"/>
                  <a:pt x="629059" y="67489"/>
                </a:cubicBezTo>
                <a:cubicBezTo>
                  <a:pt x="629059" y="67489"/>
                  <a:pt x="622221" y="67489"/>
                  <a:pt x="615383" y="60659"/>
                </a:cubicBezTo>
                <a:cubicBezTo>
                  <a:pt x="615383" y="60659"/>
                  <a:pt x="615383" y="60659"/>
                  <a:pt x="622221" y="67489"/>
                </a:cubicBezTo>
                <a:cubicBezTo>
                  <a:pt x="615383" y="67489"/>
                  <a:pt x="615383" y="60659"/>
                  <a:pt x="615383" y="67489"/>
                </a:cubicBezTo>
                <a:cubicBezTo>
                  <a:pt x="608546" y="60659"/>
                  <a:pt x="601708" y="67489"/>
                  <a:pt x="601708" y="60659"/>
                </a:cubicBezTo>
                <a:cubicBezTo>
                  <a:pt x="601708" y="60659"/>
                  <a:pt x="601708" y="67489"/>
                  <a:pt x="601708" y="67489"/>
                </a:cubicBezTo>
                <a:lnTo>
                  <a:pt x="595314" y="64295"/>
                </a:lnTo>
                <a:lnTo>
                  <a:pt x="595314" y="67468"/>
                </a:lnTo>
                <a:cubicBezTo>
                  <a:pt x="595314" y="68262"/>
                  <a:pt x="595314" y="68262"/>
                  <a:pt x="595314" y="68262"/>
                </a:cubicBezTo>
                <a:lnTo>
                  <a:pt x="592412" y="62846"/>
                </a:lnTo>
                <a:lnTo>
                  <a:pt x="588033" y="60659"/>
                </a:lnTo>
                <a:cubicBezTo>
                  <a:pt x="594871" y="67489"/>
                  <a:pt x="581195" y="67489"/>
                  <a:pt x="588033" y="67489"/>
                </a:cubicBezTo>
                <a:lnTo>
                  <a:pt x="587178" y="67489"/>
                </a:lnTo>
                <a:lnTo>
                  <a:pt x="585469" y="67489"/>
                </a:lnTo>
                <a:lnTo>
                  <a:pt x="584614" y="67489"/>
                </a:lnTo>
                <a:lnTo>
                  <a:pt x="582050" y="67489"/>
                </a:lnTo>
                <a:cubicBezTo>
                  <a:pt x="581195" y="67489"/>
                  <a:pt x="581195" y="67489"/>
                  <a:pt x="581195" y="67489"/>
                </a:cubicBezTo>
                <a:cubicBezTo>
                  <a:pt x="581195" y="60659"/>
                  <a:pt x="581195" y="60659"/>
                  <a:pt x="581195" y="60659"/>
                </a:cubicBezTo>
                <a:cubicBezTo>
                  <a:pt x="581195" y="60659"/>
                  <a:pt x="574358" y="60659"/>
                  <a:pt x="574358" y="60659"/>
                </a:cubicBezTo>
                <a:cubicBezTo>
                  <a:pt x="581195" y="67489"/>
                  <a:pt x="581195" y="67489"/>
                  <a:pt x="581195" y="67489"/>
                </a:cubicBezTo>
                <a:cubicBezTo>
                  <a:pt x="574358" y="67489"/>
                  <a:pt x="581195" y="67489"/>
                  <a:pt x="574358" y="67489"/>
                </a:cubicBezTo>
                <a:cubicBezTo>
                  <a:pt x="581195" y="67489"/>
                  <a:pt x="581195" y="74320"/>
                  <a:pt x="588033" y="74320"/>
                </a:cubicBezTo>
                <a:cubicBezTo>
                  <a:pt x="588033" y="74320"/>
                  <a:pt x="588033" y="74320"/>
                  <a:pt x="588888" y="74320"/>
                </a:cubicBezTo>
                <a:lnTo>
                  <a:pt x="592307" y="74320"/>
                </a:lnTo>
                <a:lnTo>
                  <a:pt x="594016" y="74320"/>
                </a:lnTo>
                <a:lnTo>
                  <a:pt x="594871" y="74320"/>
                </a:lnTo>
                <a:cubicBezTo>
                  <a:pt x="594871" y="74320"/>
                  <a:pt x="594871" y="74320"/>
                  <a:pt x="594871" y="73466"/>
                </a:cubicBezTo>
                <a:lnTo>
                  <a:pt x="594871" y="69352"/>
                </a:lnTo>
                <a:lnTo>
                  <a:pt x="601708" y="67489"/>
                </a:lnTo>
                <a:lnTo>
                  <a:pt x="602563" y="67489"/>
                </a:lnTo>
                <a:lnTo>
                  <a:pt x="604272" y="67489"/>
                </a:lnTo>
                <a:lnTo>
                  <a:pt x="605127" y="67489"/>
                </a:lnTo>
                <a:lnTo>
                  <a:pt x="606836" y="67489"/>
                </a:lnTo>
                <a:lnTo>
                  <a:pt x="607691" y="67489"/>
                </a:lnTo>
                <a:lnTo>
                  <a:pt x="608546" y="67489"/>
                </a:lnTo>
                <a:cubicBezTo>
                  <a:pt x="622221" y="74320"/>
                  <a:pt x="608546" y="67489"/>
                  <a:pt x="608546" y="67489"/>
                </a:cubicBezTo>
                <a:cubicBezTo>
                  <a:pt x="608546" y="67489"/>
                  <a:pt x="608546" y="67489"/>
                  <a:pt x="609401" y="67489"/>
                </a:cubicBezTo>
                <a:lnTo>
                  <a:pt x="611110" y="67489"/>
                </a:lnTo>
                <a:lnTo>
                  <a:pt x="612819" y="67489"/>
                </a:lnTo>
                <a:lnTo>
                  <a:pt x="614528" y="67489"/>
                </a:lnTo>
                <a:lnTo>
                  <a:pt x="615383" y="67489"/>
                </a:lnTo>
                <a:cubicBezTo>
                  <a:pt x="615383" y="67489"/>
                  <a:pt x="615383" y="67489"/>
                  <a:pt x="616238" y="67489"/>
                </a:cubicBezTo>
                <a:lnTo>
                  <a:pt x="617093" y="67489"/>
                </a:lnTo>
                <a:lnTo>
                  <a:pt x="618802" y="67489"/>
                </a:lnTo>
                <a:lnTo>
                  <a:pt x="619657" y="67489"/>
                </a:lnTo>
                <a:lnTo>
                  <a:pt x="621366" y="67489"/>
                </a:lnTo>
                <a:lnTo>
                  <a:pt x="622221" y="67489"/>
                </a:lnTo>
                <a:cubicBezTo>
                  <a:pt x="625640" y="67489"/>
                  <a:pt x="627350" y="69197"/>
                  <a:pt x="629059" y="70904"/>
                </a:cubicBezTo>
                <a:lnTo>
                  <a:pt x="633161" y="72953"/>
                </a:lnTo>
                <a:lnTo>
                  <a:pt x="635896" y="74320"/>
                </a:lnTo>
                <a:cubicBezTo>
                  <a:pt x="632477" y="74320"/>
                  <a:pt x="632477" y="76027"/>
                  <a:pt x="632478" y="76881"/>
                </a:cubicBezTo>
                <a:lnTo>
                  <a:pt x="629309" y="74507"/>
                </a:lnTo>
                <a:lnTo>
                  <a:pt x="629294" y="74496"/>
                </a:lnTo>
                <a:lnTo>
                  <a:pt x="629273" y="74506"/>
                </a:lnTo>
                <a:lnTo>
                  <a:pt x="629284" y="74517"/>
                </a:lnTo>
                <a:lnTo>
                  <a:pt x="635897" y="80296"/>
                </a:lnTo>
                <a:cubicBezTo>
                  <a:pt x="639315" y="81150"/>
                  <a:pt x="642734" y="81150"/>
                  <a:pt x="642734" y="81150"/>
                </a:cubicBezTo>
                <a:lnTo>
                  <a:pt x="642914" y="81210"/>
                </a:lnTo>
                <a:lnTo>
                  <a:pt x="642894" y="81173"/>
                </a:lnTo>
                <a:lnTo>
                  <a:pt x="642734" y="81150"/>
                </a:lnTo>
                <a:lnTo>
                  <a:pt x="642882" y="81150"/>
                </a:lnTo>
                <a:lnTo>
                  <a:pt x="639895" y="75505"/>
                </a:lnTo>
                <a:cubicBezTo>
                  <a:pt x="638242" y="74612"/>
                  <a:pt x="636588" y="74612"/>
                  <a:pt x="636588" y="74612"/>
                </a:cubicBezTo>
                <a:lnTo>
                  <a:pt x="638969" y="74612"/>
                </a:lnTo>
                <a:lnTo>
                  <a:pt x="639168" y="74612"/>
                </a:lnTo>
                <a:lnTo>
                  <a:pt x="639763" y="74612"/>
                </a:lnTo>
                <a:lnTo>
                  <a:pt x="639895" y="74612"/>
                </a:lnTo>
                <a:lnTo>
                  <a:pt x="641699" y="74612"/>
                </a:lnTo>
                <a:lnTo>
                  <a:pt x="642144" y="74612"/>
                </a:lnTo>
                <a:lnTo>
                  <a:pt x="642542" y="74612"/>
                </a:lnTo>
                <a:lnTo>
                  <a:pt x="642938" y="74612"/>
                </a:lnTo>
                <a:lnTo>
                  <a:pt x="643203" y="74612"/>
                </a:lnTo>
                <a:cubicBezTo>
                  <a:pt x="643203" y="78184"/>
                  <a:pt x="643203" y="79970"/>
                  <a:pt x="643203" y="80863"/>
                </a:cubicBezTo>
                <a:lnTo>
                  <a:pt x="643203" y="81150"/>
                </a:lnTo>
                <a:lnTo>
                  <a:pt x="645298" y="81150"/>
                </a:lnTo>
                <a:lnTo>
                  <a:pt x="646152" y="81150"/>
                </a:lnTo>
                <a:lnTo>
                  <a:pt x="649256" y="81150"/>
                </a:lnTo>
                <a:lnTo>
                  <a:pt x="646510" y="78184"/>
                </a:lnTo>
                <a:cubicBezTo>
                  <a:pt x="646510" y="78184"/>
                  <a:pt x="646510" y="78184"/>
                  <a:pt x="643203" y="74612"/>
                </a:cubicBezTo>
                <a:cubicBezTo>
                  <a:pt x="643203" y="78184"/>
                  <a:pt x="644857" y="78184"/>
                  <a:pt x="646510" y="77291"/>
                </a:cubicBezTo>
                <a:lnTo>
                  <a:pt x="649758" y="74660"/>
                </a:lnTo>
                <a:lnTo>
                  <a:pt x="649606" y="74612"/>
                </a:lnTo>
                <a:lnTo>
                  <a:pt x="649817" y="74612"/>
                </a:lnTo>
                <a:lnTo>
                  <a:pt x="653125" y="74612"/>
                </a:lnTo>
                <a:lnTo>
                  <a:pt x="655440" y="74612"/>
                </a:lnTo>
                <a:lnTo>
                  <a:pt x="655539" y="74612"/>
                </a:lnTo>
                <a:lnTo>
                  <a:pt x="655638" y="74612"/>
                </a:lnTo>
                <a:lnTo>
                  <a:pt x="656273" y="74612"/>
                </a:lnTo>
                <a:lnTo>
                  <a:pt x="656432" y="74612"/>
                </a:lnTo>
                <a:lnTo>
                  <a:pt x="658330" y="74612"/>
                </a:lnTo>
                <a:lnTo>
                  <a:pt x="662108" y="74612"/>
                </a:lnTo>
                <a:lnTo>
                  <a:pt x="662941" y="74612"/>
                </a:lnTo>
                <a:cubicBezTo>
                  <a:pt x="662941" y="74612"/>
                  <a:pt x="662941" y="74612"/>
                  <a:pt x="663774" y="75406"/>
                </a:cubicBezTo>
                <a:lnTo>
                  <a:pt x="669330" y="80697"/>
                </a:lnTo>
                <a:lnTo>
                  <a:pt x="669566" y="80802"/>
                </a:lnTo>
                <a:lnTo>
                  <a:pt x="668775" y="77787"/>
                </a:lnTo>
                <a:lnTo>
                  <a:pt x="666725" y="76671"/>
                </a:lnTo>
                <a:lnTo>
                  <a:pt x="669608" y="74612"/>
                </a:lnTo>
                <a:lnTo>
                  <a:pt x="670428" y="75393"/>
                </a:lnTo>
                <a:lnTo>
                  <a:pt x="669926" y="74612"/>
                </a:lnTo>
                <a:lnTo>
                  <a:pt x="674018" y="78249"/>
                </a:lnTo>
                <a:lnTo>
                  <a:pt x="673503" y="77735"/>
                </a:lnTo>
                <a:lnTo>
                  <a:pt x="670377" y="74612"/>
                </a:lnTo>
                <a:lnTo>
                  <a:pt x="670084" y="74320"/>
                </a:lnTo>
                <a:cubicBezTo>
                  <a:pt x="670084" y="74320"/>
                  <a:pt x="663247" y="67489"/>
                  <a:pt x="663247" y="67489"/>
                </a:cubicBezTo>
                <a:cubicBezTo>
                  <a:pt x="663247" y="67489"/>
                  <a:pt x="663247" y="60659"/>
                  <a:pt x="656409" y="60659"/>
                </a:cubicBezTo>
                <a:lnTo>
                  <a:pt x="660683" y="60659"/>
                </a:lnTo>
                <a:lnTo>
                  <a:pt x="661538" y="60659"/>
                </a:lnTo>
                <a:lnTo>
                  <a:pt x="662392" y="60659"/>
                </a:lnTo>
                <a:lnTo>
                  <a:pt x="662457" y="60659"/>
                </a:lnTo>
                <a:lnTo>
                  <a:pt x="662045" y="60226"/>
                </a:lnTo>
                <a:lnTo>
                  <a:pt x="659321" y="57365"/>
                </a:lnTo>
                <a:lnTo>
                  <a:pt x="659210" y="57448"/>
                </a:lnTo>
                <a:lnTo>
                  <a:pt x="657947" y="56501"/>
                </a:lnTo>
                <a:lnTo>
                  <a:pt x="658441" y="57324"/>
                </a:lnTo>
                <a:cubicBezTo>
                  <a:pt x="657995" y="58068"/>
                  <a:pt x="654869" y="56332"/>
                  <a:pt x="654423" y="55091"/>
                </a:cubicBezTo>
                <a:lnTo>
                  <a:pt x="655638" y="54416"/>
                </a:lnTo>
                <a:lnTo>
                  <a:pt x="656210" y="54098"/>
                </a:lnTo>
                <a:lnTo>
                  <a:pt x="656092" y="53975"/>
                </a:lnTo>
                <a:lnTo>
                  <a:pt x="656323" y="54036"/>
                </a:lnTo>
                <a:lnTo>
                  <a:pt x="656432" y="53975"/>
                </a:lnTo>
                <a:lnTo>
                  <a:pt x="656496" y="54081"/>
                </a:lnTo>
                <a:lnTo>
                  <a:pt x="657171" y="54258"/>
                </a:lnTo>
                <a:lnTo>
                  <a:pt x="658020" y="53975"/>
                </a:lnTo>
                <a:lnTo>
                  <a:pt x="658317" y="53876"/>
                </a:lnTo>
                <a:cubicBezTo>
                  <a:pt x="657424" y="52983"/>
                  <a:pt x="655638" y="51197"/>
                  <a:pt x="655638" y="47625"/>
                </a:cubicBezTo>
                <a:cubicBezTo>
                  <a:pt x="655638" y="47625"/>
                  <a:pt x="655638" y="47625"/>
                  <a:pt x="656531" y="48518"/>
                </a:cubicBezTo>
                <a:lnTo>
                  <a:pt x="661988" y="53975"/>
                </a:lnTo>
                <a:lnTo>
                  <a:pt x="662782" y="54769"/>
                </a:lnTo>
                <a:lnTo>
                  <a:pt x="660409" y="56549"/>
                </a:lnTo>
                <a:lnTo>
                  <a:pt x="662645" y="60659"/>
                </a:lnTo>
                <a:lnTo>
                  <a:pt x="663041" y="60659"/>
                </a:lnTo>
                <a:lnTo>
                  <a:pt x="663745" y="58440"/>
                </a:lnTo>
                <a:lnTo>
                  <a:pt x="668676" y="60659"/>
                </a:lnTo>
                <a:lnTo>
                  <a:pt x="669229" y="60659"/>
                </a:lnTo>
                <a:lnTo>
                  <a:pt x="669699" y="60659"/>
                </a:lnTo>
                <a:lnTo>
                  <a:pt x="669699" y="57547"/>
                </a:lnTo>
                <a:cubicBezTo>
                  <a:pt x="669699" y="55761"/>
                  <a:pt x="669699" y="53975"/>
                  <a:pt x="669699" y="53975"/>
                </a:cubicBezTo>
                <a:cubicBezTo>
                  <a:pt x="669699" y="57547"/>
                  <a:pt x="671400" y="59333"/>
                  <a:pt x="673101" y="60226"/>
                </a:cubicBezTo>
                <a:lnTo>
                  <a:pt x="674749" y="60659"/>
                </a:lnTo>
                <a:lnTo>
                  <a:pt x="675941" y="60659"/>
                </a:lnTo>
                <a:lnTo>
                  <a:pt x="673498" y="57944"/>
                </a:lnTo>
                <a:cubicBezTo>
                  <a:pt x="671712" y="55959"/>
                  <a:pt x="669926" y="53975"/>
                  <a:pt x="669926" y="53975"/>
                </a:cubicBezTo>
                <a:cubicBezTo>
                  <a:pt x="669926" y="53975"/>
                  <a:pt x="671712" y="53975"/>
                  <a:pt x="672605" y="53975"/>
                </a:cubicBezTo>
                <a:lnTo>
                  <a:pt x="673498" y="53975"/>
                </a:lnTo>
                <a:cubicBezTo>
                  <a:pt x="675284" y="53975"/>
                  <a:pt x="677070" y="53975"/>
                  <a:pt x="677070" y="53975"/>
                </a:cubicBezTo>
                <a:cubicBezTo>
                  <a:pt x="677070" y="57944"/>
                  <a:pt x="675284" y="57944"/>
                  <a:pt x="674391" y="57944"/>
                </a:cubicBezTo>
                <a:lnTo>
                  <a:pt x="676223" y="60659"/>
                </a:lnTo>
                <a:lnTo>
                  <a:pt x="676922" y="60659"/>
                </a:lnTo>
                <a:lnTo>
                  <a:pt x="676576" y="61119"/>
                </a:lnTo>
                <a:lnTo>
                  <a:pt x="676564" y="61135"/>
                </a:lnTo>
                <a:lnTo>
                  <a:pt x="679527" y="61913"/>
                </a:lnTo>
                <a:lnTo>
                  <a:pt x="679904" y="62012"/>
                </a:lnTo>
                <a:lnTo>
                  <a:pt x="683305" y="68262"/>
                </a:lnTo>
                <a:lnTo>
                  <a:pt x="679904" y="64691"/>
                </a:lnTo>
                <a:lnTo>
                  <a:pt x="677258" y="61913"/>
                </a:lnTo>
                <a:lnTo>
                  <a:pt x="676611" y="61234"/>
                </a:lnTo>
                <a:lnTo>
                  <a:pt x="677070" y="61913"/>
                </a:lnTo>
                <a:lnTo>
                  <a:pt x="676555" y="61340"/>
                </a:lnTo>
                <a:lnTo>
                  <a:pt x="676691" y="61913"/>
                </a:lnTo>
                <a:lnTo>
                  <a:pt x="677352" y="64691"/>
                </a:lnTo>
                <a:lnTo>
                  <a:pt x="683304" y="68262"/>
                </a:lnTo>
                <a:lnTo>
                  <a:pt x="683305" y="68262"/>
                </a:lnTo>
                <a:lnTo>
                  <a:pt x="683306" y="68262"/>
                </a:lnTo>
                <a:lnTo>
                  <a:pt x="683306" y="62012"/>
                </a:lnTo>
                <a:lnTo>
                  <a:pt x="683306" y="61964"/>
                </a:lnTo>
                <a:lnTo>
                  <a:pt x="683154" y="61913"/>
                </a:lnTo>
                <a:lnTo>
                  <a:pt x="683306" y="61913"/>
                </a:lnTo>
                <a:lnTo>
                  <a:pt x="683306" y="61119"/>
                </a:lnTo>
                <a:lnTo>
                  <a:pt x="684062" y="61913"/>
                </a:lnTo>
                <a:lnTo>
                  <a:pt x="684213" y="61913"/>
                </a:lnTo>
                <a:lnTo>
                  <a:pt x="684214" y="61913"/>
                </a:lnTo>
                <a:lnTo>
                  <a:pt x="686594" y="61913"/>
                </a:lnTo>
                <a:lnTo>
                  <a:pt x="689174" y="61913"/>
                </a:lnTo>
                <a:lnTo>
                  <a:pt x="690034" y="61913"/>
                </a:lnTo>
                <a:cubicBezTo>
                  <a:pt x="696913" y="68263"/>
                  <a:pt x="696913" y="68263"/>
                  <a:pt x="696913" y="68263"/>
                </a:cubicBezTo>
                <a:cubicBezTo>
                  <a:pt x="696913" y="68263"/>
                  <a:pt x="695193" y="66675"/>
                  <a:pt x="692614" y="65088"/>
                </a:cubicBezTo>
                <a:lnTo>
                  <a:pt x="689983" y="64205"/>
                </a:lnTo>
                <a:lnTo>
                  <a:pt x="690563" y="68262"/>
                </a:lnTo>
                <a:lnTo>
                  <a:pt x="690564" y="68263"/>
                </a:lnTo>
                <a:lnTo>
                  <a:pt x="690959" y="68263"/>
                </a:lnTo>
                <a:lnTo>
                  <a:pt x="690960" y="68263"/>
                </a:lnTo>
                <a:lnTo>
                  <a:pt x="696814" y="68263"/>
                </a:lnTo>
                <a:lnTo>
                  <a:pt x="696913" y="68263"/>
                </a:lnTo>
                <a:lnTo>
                  <a:pt x="696918" y="68263"/>
                </a:lnTo>
                <a:lnTo>
                  <a:pt x="696913" y="68262"/>
                </a:lnTo>
                <a:lnTo>
                  <a:pt x="697707" y="68262"/>
                </a:lnTo>
                <a:lnTo>
                  <a:pt x="700485" y="68262"/>
                </a:lnTo>
                <a:lnTo>
                  <a:pt x="703164" y="68262"/>
                </a:lnTo>
                <a:cubicBezTo>
                  <a:pt x="704057" y="68262"/>
                  <a:pt x="704057" y="68262"/>
                  <a:pt x="704057" y="68262"/>
                </a:cubicBezTo>
                <a:cubicBezTo>
                  <a:pt x="704057" y="68262"/>
                  <a:pt x="704057" y="69849"/>
                  <a:pt x="704950" y="71437"/>
                </a:cubicBezTo>
                <a:lnTo>
                  <a:pt x="707146" y="72552"/>
                </a:lnTo>
                <a:lnTo>
                  <a:pt x="704333" y="74428"/>
                </a:lnTo>
                <a:lnTo>
                  <a:pt x="704851" y="74612"/>
                </a:lnTo>
                <a:lnTo>
                  <a:pt x="704057" y="74612"/>
                </a:lnTo>
                <a:cubicBezTo>
                  <a:pt x="705843" y="76199"/>
                  <a:pt x="706289" y="76993"/>
                  <a:pt x="705955" y="77291"/>
                </a:cubicBezTo>
                <a:lnTo>
                  <a:pt x="705766" y="77271"/>
                </a:lnTo>
                <a:lnTo>
                  <a:pt x="706655" y="78653"/>
                </a:lnTo>
                <a:lnTo>
                  <a:pt x="704950" y="77787"/>
                </a:lnTo>
                <a:lnTo>
                  <a:pt x="704057" y="77088"/>
                </a:lnTo>
                <a:lnTo>
                  <a:pt x="703164" y="76993"/>
                </a:lnTo>
                <a:cubicBezTo>
                  <a:pt x="700485" y="76199"/>
                  <a:pt x="696913" y="74612"/>
                  <a:pt x="696913" y="74612"/>
                </a:cubicBezTo>
                <a:lnTo>
                  <a:pt x="697707" y="74612"/>
                </a:lnTo>
                <a:lnTo>
                  <a:pt x="697707" y="72072"/>
                </a:lnTo>
                <a:lnTo>
                  <a:pt x="703822" y="74246"/>
                </a:lnTo>
                <a:lnTo>
                  <a:pt x="700485" y="69056"/>
                </a:lnTo>
                <a:lnTo>
                  <a:pt x="697854" y="68471"/>
                </a:lnTo>
                <a:lnTo>
                  <a:pt x="699605" y="70942"/>
                </a:lnTo>
                <a:lnTo>
                  <a:pt x="697707" y="70553"/>
                </a:lnTo>
                <a:lnTo>
                  <a:pt x="697707" y="71437"/>
                </a:lnTo>
                <a:lnTo>
                  <a:pt x="697707" y="72072"/>
                </a:lnTo>
                <a:lnTo>
                  <a:pt x="695921" y="71437"/>
                </a:lnTo>
                <a:lnTo>
                  <a:pt x="696552" y="70316"/>
                </a:lnTo>
                <a:lnTo>
                  <a:pt x="694707" y="69937"/>
                </a:lnTo>
                <a:lnTo>
                  <a:pt x="690565" y="68264"/>
                </a:lnTo>
                <a:lnTo>
                  <a:pt x="691357" y="69056"/>
                </a:lnTo>
                <a:cubicBezTo>
                  <a:pt x="692151" y="69849"/>
                  <a:pt x="693738" y="71437"/>
                  <a:pt x="696913" y="74612"/>
                </a:cubicBezTo>
                <a:cubicBezTo>
                  <a:pt x="693738" y="74612"/>
                  <a:pt x="690563" y="73024"/>
                  <a:pt x="688182" y="71437"/>
                </a:cubicBezTo>
                <a:lnTo>
                  <a:pt x="684214" y="68263"/>
                </a:lnTo>
                <a:lnTo>
                  <a:pt x="684156" y="68263"/>
                </a:lnTo>
                <a:lnTo>
                  <a:pt x="683419" y="68263"/>
                </a:lnTo>
                <a:lnTo>
                  <a:pt x="683038" y="69278"/>
                </a:lnTo>
                <a:lnTo>
                  <a:pt x="683759" y="74320"/>
                </a:lnTo>
                <a:cubicBezTo>
                  <a:pt x="683759" y="74320"/>
                  <a:pt x="683759" y="72612"/>
                  <a:pt x="682904" y="70904"/>
                </a:cubicBezTo>
                <a:lnTo>
                  <a:pt x="682288" y="70553"/>
                </a:lnTo>
                <a:lnTo>
                  <a:pt x="676275" y="68262"/>
                </a:lnTo>
                <a:cubicBezTo>
                  <a:pt x="676275" y="68262"/>
                  <a:pt x="676275" y="68262"/>
                  <a:pt x="677168" y="68262"/>
                </a:cubicBezTo>
                <a:lnTo>
                  <a:pt x="678276" y="68262"/>
                </a:lnTo>
                <a:lnTo>
                  <a:pt x="676922" y="67489"/>
                </a:lnTo>
                <a:lnTo>
                  <a:pt x="682337" y="68262"/>
                </a:lnTo>
                <a:lnTo>
                  <a:pt x="683299" y="68262"/>
                </a:lnTo>
                <a:lnTo>
                  <a:pt x="677352" y="67370"/>
                </a:lnTo>
                <a:lnTo>
                  <a:pt x="676610" y="61913"/>
                </a:lnTo>
                <a:lnTo>
                  <a:pt x="676528" y="61310"/>
                </a:lnTo>
                <a:lnTo>
                  <a:pt x="676476" y="61253"/>
                </a:lnTo>
                <a:lnTo>
                  <a:pt x="674358" y="64074"/>
                </a:lnTo>
                <a:cubicBezTo>
                  <a:pt x="675213" y="65781"/>
                  <a:pt x="676922" y="67489"/>
                  <a:pt x="676922" y="67489"/>
                </a:cubicBezTo>
                <a:cubicBezTo>
                  <a:pt x="676922" y="67489"/>
                  <a:pt x="675213" y="65781"/>
                  <a:pt x="673503" y="64074"/>
                </a:cubicBezTo>
                <a:lnTo>
                  <a:pt x="670545" y="61119"/>
                </a:lnTo>
                <a:lnTo>
                  <a:pt x="670084" y="61119"/>
                </a:lnTo>
                <a:lnTo>
                  <a:pt x="670084" y="64074"/>
                </a:lnTo>
                <a:cubicBezTo>
                  <a:pt x="670084" y="65781"/>
                  <a:pt x="670084" y="67489"/>
                  <a:pt x="670084" y="67489"/>
                </a:cubicBezTo>
                <a:cubicBezTo>
                  <a:pt x="670084" y="67489"/>
                  <a:pt x="670084" y="67489"/>
                  <a:pt x="669229" y="66635"/>
                </a:cubicBezTo>
                <a:lnTo>
                  <a:pt x="663708" y="61119"/>
                </a:lnTo>
                <a:lnTo>
                  <a:pt x="663313" y="61119"/>
                </a:lnTo>
                <a:lnTo>
                  <a:pt x="664102" y="66635"/>
                </a:lnTo>
                <a:cubicBezTo>
                  <a:pt x="664956" y="67489"/>
                  <a:pt x="666665" y="67489"/>
                  <a:pt x="670084" y="67489"/>
                </a:cubicBezTo>
                <a:cubicBezTo>
                  <a:pt x="673503" y="67489"/>
                  <a:pt x="675213" y="67489"/>
                  <a:pt x="676067" y="68343"/>
                </a:cubicBezTo>
                <a:lnTo>
                  <a:pt x="676275" y="69796"/>
                </a:lnTo>
                <a:lnTo>
                  <a:pt x="676275" y="69056"/>
                </a:lnTo>
                <a:cubicBezTo>
                  <a:pt x="676275" y="68262"/>
                  <a:pt x="676275" y="68262"/>
                  <a:pt x="676275" y="68262"/>
                </a:cubicBezTo>
                <a:cubicBezTo>
                  <a:pt x="676275" y="71437"/>
                  <a:pt x="678061" y="73024"/>
                  <a:pt x="679847" y="73818"/>
                </a:cubicBezTo>
                <a:lnTo>
                  <a:pt x="682103" y="74320"/>
                </a:lnTo>
                <a:lnTo>
                  <a:pt x="683759" y="74320"/>
                </a:lnTo>
                <a:lnTo>
                  <a:pt x="684052" y="74612"/>
                </a:lnTo>
                <a:lnTo>
                  <a:pt x="689742" y="80296"/>
                </a:lnTo>
                <a:cubicBezTo>
                  <a:pt x="690597" y="81150"/>
                  <a:pt x="690597" y="81150"/>
                  <a:pt x="690597" y="81150"/>
                </a:cubicBezTo>
                <a:lnTo>
                  <a:pt x="697251" y="81150"/>
                </a:lnTo>
                <a:lnTo>
                  <a:pt x="696913" y="80962"/>
                </a:lnTo>
                <a:cubicBezTo>
                  <a:pt x="696913" y="80962"/>
                  <a:pt x="704057" y="80962"/>
                  <a:pt x="704057" y="80962"/>
                </a:cubicBezTo>
                <a:lnTo>
                  <a:pt x="704607" y="85236"/>
                </a:lnTo>
                <a:lnTo>
                  <a:pt x="704057" y="84931"/>
                </a:lnTo>
                <a:lnTo>
                  <a:pt x="697566" y="81325"/>
                </a:lnTo>
                <a:lnTo>
                  <a:pt x="699999" y="84565"/>
                </a:lnTo>
                <a:cubicBezTo>
                  <a:pt x="700854" y="86273"/>
                  <a:pt x="700854" y="87980"/>
                  <a:pt x="697435" y="87980"/>
                </a:cubicBezTo>
                <a:cubicBezTo>
                  <a:pt x="697435" y="87980"/>
                  <a:pt x="690597" y="81150"/>
                  <a:pt x="683759" y="81150"/>
                </a:cubicBezTo>
                <a:lnTo>
                  <a:pt x="683708" y="81150"/>
                </a:lnTo>
                <a:lnTo>
                  <a:pt x="683759" y="81560"/>
                </a:lnTo>
                <a:lnTo>
                  <a:pt x="683759" y="81150"/>
                </a:lnTo>
                <a:cubicBezTo>
                  <a:pt x="683759" y="87980"/>
                  <a:pt x="690597" y="87980"/>
                  <a:pt x="690597" y="87980"/>
                </a:cubicBezTo>
                <a:cubicBezTo>
                  <a:pt x="690597" y="87980"/>
                  <a:pt x="690597" y="87980"/>
                  <a:pt x="691452" y="87980"/>
                </a:cubicBezTo>
                <a:lnTo>
                  <a:pt x="694016" y="87980"/>
                </a:lnTo>
                <a:lnTo>
                  <a:pt x="697435" y="87980"/>
                </a:lnTo>
                <a:lnTo>
                  <a:pt x="703722" y="88765"/>
                </a:lnTo>
                <a:lnTo>
                  <a:pt x="703628" y="88900"/>
                </a:lnTo>
                <a:lnTo>
                  <a:pt x="703524" y="89048"/>
                </a:lnTo>
                <a:lnTo>
                  <a:pt x="704674" y="89585"/>
                </a:lnTo>
                <a:lnTo>
                  <a:pt x="705127" y="91396"/>
                </a:lnTo>
                <a:cubicBezTo>
                  <a:pt x="705982" y="93103"/>
                  <a:pt x="707691" y="94811"/>
                  <a:pt x="711110" y="94811"/>
                </a:cubicBezTo>
                <a:cubicBezTo>
                  <a:pt x="711110" y="94811"/>
                  <a:pt x="712819" y="94811"/>
                  <a:pt x="714529" y="94811"/>
                </a:cubicBezTo>
                <a:lnTo>
                  <a:pt x="715383" y="94811"/>
                </a:lnTo>
                <a:lnTo>
                  <a:pt x="717092" y="94811"/>
                </a:lnTo>
                <a:lnTo>
                  <a:pt x="717947" y="94811"/>
                </a:lnTo>
                <a:cubicBezTo>
                  <a:pt x="717947" y="94811"/>
                  <a:pt x="711110" y="94811"/>
                  <a:pt x="717947" y="101641"/>
                </a:cubicBezTo>
                <a:lnTo>
                  <a:pt x="722298" y="104125"/>
                </a:lnTo>
                <a:lnTo>
                  <a:pt x="723370" y="105999"/>
                </a:lnTo>
                <a:lnTo>
                  <a:pt x="723075" y="105910"/>
                </a:lnTo>
                <a:cubicBezTo>
                  <a:pt x="721366" y="105056"/>
                  <a:pt x="721366" y="105056"/>
                  <a:pt x="724785" y="108472"/>
                </a:cubicBezTo>
                <a:cubicBezTo>
                  <a:pt x="724785" y="108472"/>
                  <a:pt x="724785" y="108472"/>
                  <a:pt x="723930" y="108472"/>
                </a:cubicBezTo>
                <a:lnTo>
                  <a:pt x="722221" y="108472"/>
                </a:lnTo>
                <a:lnTo>
                  <a:pt x="721366" y="108472"/>
                </a:lnTo>
                <a:cubicBezTo>
                  <a:pt x="719656" y="108472"/>
                  <a:pt x="717947" y="108472"/>
                  <a:pt x="717947" y="108472"/>
                </a:cubicBezTo>
                <a:cubicBezTo>
                  <a:pt x="717947" y="105056"/>
                  <a:pt x="717947" y="105056"/>
                  <a:pt x="717092" y="105056"/>
                </a:cubicBezTo>
                <a:lnTo>
                  <a:pt x="715461" y="104125"/>
                </a:lnTo>
                <a:lnTo>
                  <a:pt x="711257" y="101725"/>
                </a:lnTo>
                <a:lnTo>
                  <a:pt x="713509" y="106651"/>
                </a:lnTo>
                <a:lnTo>
                  <a:pt x="711994" y="105569"/>
                </a:lnTo>
                <a:lnTo>
                  <a:pt x="711221" y="101705"/>
                </a:lnTo>
                <a:lnTo>
                  <a:pt x="711201" y="101693"/>
                </a:lnTo>
                <a:lnTo>
                  <a:pt x="711201" y="108546"/>
                </a:lnTo>
                <a:lnTo>
                  <a:pt x="711201" y="108744"/>
                </a:lnTo>
                <a:lnTo>
                  <a:pt x="711201" y="109538"/>
                </a:lnTo>
                <a:lnTo>
                  <a:pt x="710733" y="109392"/>
                </a:lnTo>
                <a:lnTo>
                  <a:pt x="710376" y="109887"/>
                </a:lnTo>
                <a:lnTo>
                  <a:pt x="710341" y="109637"/>
                </a:lnTo>
                <a:lnTo>
                  <a:pt x="710246" y="109623"/>
                </a:lnTo>
                <a:lnTo>
                  <a:pt x="708546" y="111887"/>
                </a:lnTo>
                <a:lnTo>
                  <a:pt x="708742" y="112149"/>
                </a:lnTo>
                <a:lnTo>
                  <a:pt x="710376" y="109887"/>
                </a:lnTo>
                <a:lnTo>
                  <a:pt x="711201" y="115888"/>
                </a:lnTo>
                <a:lnTo>
                  <a:pt x="710778" y="115302"/>
                </a:lnTo>
                <a:lnTo>
                  <a:pt x="708546" y="115302"/>
                </a:lnTo>
                <a:lnTo>
                  <a:pt x="707691" y="115302"/>
                </a:lnTo>
                <a:lnTo>
                  <a:pt x="705127" y="115302"/>
                </a:lnTo>
                <a:cubicBezTo>
                  <a:pt x="704272" y="115302"/>
                  <a:pt x="704272" y="115302"/>
                  <a:pt x="704272" y="115302"/>
                </a:cubicBezTo>
                <a:cubicBezTo>
                  <a:pt x="704272" y="111887"/>
                  <a:pt x="704272" y="110179"/>
                  <a:pt x="705127" y="110179"/>
                </a:cubicBezTo>
                <a:lnTo>
                  <a:pt x="710240" y="114557"/>
                </a:lnTo>
                <a:lnTo>
                  <a:pt x="709918" y="114112"/>
                </a:lnTo>
                <a:lnTo>
                  <a:pt x="707691" y="111887"/>
                </a:lnTo>
                <a:lnTo>
                  <a:pt x="704851" y="109050"/>
                </a:lnTo>
                <a:lnTo>
                  <a:pt x="704851" y="109538"/>
                </a:lnTo>
                <a:lnTo>
                  <a:pt x="704272" y="108959"/>
                </a:lnTo>
                <a:lnTo>
                  <a:pt x="704057" y="108744"/>
                </a:lnTo>
                <a:lnTo>
                  <a:pt x="704851" y="109538"/>
                </a:lnTo>
                <a:lnTo>
                  <a:pt x="703660" y="108744"/>
                </a:lnTo>
                <a:lnTo>
                  <a:pt x="698525" y="108744"/>
                </a:lnTo>
                <a:lnTo>
                  <a:pt x="700854" y="109325"/>
                </a:lnTo>
                <a:cubicBezTo>
                  <a:pt x="702563" y="110179"/>
                  <a:pt x="704272" y="111887"/>
                  <a:pt x="704272" y="115302"/>
                </a:cubicBezTo>
                <a:cubicBezTo>
                  <a:pt x="700854" y="111887"/>
                  <a:pt x="699144" y="110179"/>
                  <a:pt x="697435" y="109325"/>
                </a:cubicBezTo>
                <a:lnTo>
                  <a:pt x="694805" y="108997"/>
                </a:lnTo>
                <a:lnTo>
                  <a:pt x="694016" y="108472"/>
                </a:lnTo>
                <a:lnTo>
                  <a:pt x="691452" y="106764"/>
                </a:lnTo>
                <a:lnTo>
                  <a:pt x="692307" y="105056"/>
                </a:lnTo>
                <a:cubicBezTo>
                  <a:pt x="690597" y="103349"/>
                  <a:pt x="687178" y="101641"/>
                  <a:pt x="683759" y="101641"/>
                </a:cubicBezTo>
                <a:lnTo>
                  <a:pt x="681195" y="101641"/>
                </a:lnTo>
                <a:lnTo>
                  <a:pt x="679486" y="101641"/>
                </a:lnTo>
                <a:cubicBezTo>
                  <a:pt x="680340" y="101641"/>
                  <a:pt x="680340" y="101641"/>
                  <a:pt x="676922" y="101641"/>
                </a:cubicBezTo>
                <a:lnTo>
                  <a:pt x="676922" y="102246"/>
                </a:lnTo>
                <a:lnTo>
                  <a:pt x="683148" y="108472"/>
                </a:lnTo>
                <a:lnTo>
                  <a:pt x="683222" y="108546"/>
                </a:lnTo>
                <a:lnTo>
                  <a:pt x="683759" y="109083"/>
                </a:lnTo>
                <a:lnTo>
                  <a:pt x="684214" y="109538"/>
                </a:lnTo>
                <a:lnTo>
                  <a:pt x="684002" y="109538"/>
                </a:lnTo>
                <a:lnTo>
                  <a:pt x="683759" y="109538"/>
                </a:lnTo>
                <a:lnTo>
                  <a:pt x="683222" y="109538"/>
                </a:lnTo>
                <a:lnTo>
                  <a:pt x="677165" y="109538"/>
                </a:lnTo>
                <a:lnTo>
                  <a:pt x="683759" y="115302"/>
                </a:lnTo>
                <a:cubicBezTo>
                  <a:pt x="683759" y="115302"/>
                  <a:pt x="690597" y="115302"/>
                  <a:pt x="690597" y="115302"/>
                </a:cubicBezTo>
                <a:cubicBezTo>
                  <a:pt x="690597" y="115302"/>
                  <a:pt x="690597" y="115302"/>
                  <a:pt x="691452" y="115302"/>
                </a:cubicBezTo>
                <a:lnTo>
                  <a:pt x="695512" y="115302"/>
                </a:lnTo>
                <a:lnTo>
                  <a:pt x="696580" y="115302"/>
                </a:lnTo>
                <a:lnTo>
                  <a:pt x="697435" y="115302"/>
                </a:lnTo>
                <a:lnTo>
                  <a:pt x="697435" y="115953"/>
                </a:lnTo>
                <a:lnTo>
                  <a:pt x="698182" y="116048"/>
                </a:lnTo>
                <a:lnTo>
                  <a:pt x="697435" y="115302"/>
                </a:lnTo>
                <a:lnTo>
                  <a:pt x="698306" y="116064"/>
                </a:lnTo>
                <a:lnTo>
                  <a:pt x="703164" y="116681"/>
                </a:lnTo>
                <a:lnTo>
                  <a:pt x="703200" y="116903"/>
                </a:lnTo>
                <a:lnTo>
                  <a:pt x="701530" y="118882"/>
                </a:lnTo>
                <a:lnTo>
                  <a:pt x="703843" y="120903"/>
                </a:lnTo>
                <a:lnTo>
                  <a:pt x="703200" y="116903"/>
                </a:lnTo>
                <a:lnTo>
                  <a:pt x="704057" y="115887"/>
                </a:lnTo>
                <a:cubicBezTo>
                  <a:pt x="704057" y="115887"/>
                  <a:pt x="705843" y="117474"/>
                  <a:pt x="706736" y="119062"/>
                </a:cubicBezTo>
                <a:lnTo>
                  <a:pt x="704809" y="121346"/>
                </a:lnTo>
                <a:lnTo>
                  <a:pt x="710830" y="122098"/>
                </a:lnTo>
                <a:lnTo>
                  <a:pt x="711110" y="122132"/>
                </a:lnTo>
                <a:lnTo>
                  <a:pt x="711110" y="122388"/>
                </a:lnTo>
                <a:lnTo>
                  <a:pt x="711110" y="124694"/>
                </a:lnTo>
                <a:lnTo>
                  <a:pt x="711110" y="125548"/>
                </a:lnTo>
                <a:cubicBezTo>
                  <a:pt x="711110" y="127255"/>
                  <a:pt x="711110" y="128963"/>
                  <a:pt x="711110" y="128963"/>
                </a:cubicBezTo>
                <a:cubicBezTo>
                  <a:pt x="711110" y="128963"/>
                  <a:pt x="712819" y="128963"/>
                  <a:pt x="714529" y="128963"/>
                </a:cubicBezTo>
                <a:lnTo>
                  <a:pt x="717092" y="128963"/>
                </a:lnTo>
                <a:lnTo>
                  <a:pt x="717942" y="128963"/>
                </a:lnTo>
                <a:lnTo>
                  <a:pt x="715169" y="123924"/>
                </a:lnTo>
                <a:lnTo>
                  <a:pt x="712789" y="123306"/>
                </a:lnTo>
                <a:lnTo>
                  <a:pt x="712789" y="123810"/>
                </a:lnTo>
                <a:lnTo>
                  <a:pt x="712789" y="123825"/>
                </a:lnTo>
                <a:lnTo>
                  <a:pt x="711201" y="123825"/>
                </a:lnTo>
                <a:lnTo>
                  <a:pt x="711201" y="122483"/>
                </a:lnTo>
                <a:lnTo>
                  <a:pt x="711201" y="122237"/>
                </a:lnTo>
                <a:lnTo>
                  <a:pt x="711215" y="122237"/>
                </a:lnTo>
                <a:lnTo>
                  <a:pt x="711347" y="122237"/>
                </a:lnTo>
                <a:lnTo>
                  <a:pt x="711528" y="122237"/>
                </a:lnTo>
                <a:lnTo>
                  <a:pt x="711729" y="122237"/>
                </a:lnTo>
                <a:lnTo>
                  <a:pt x="711729" y="122138"/>
                </a:lnTo>
                <a:lnTo>
                  <a:pt x="711729" y="119459"/>
                </a:lnTo>
                <a:lnTo>
                  <a:pt x="711729" y="116780"/>
                </a:lnTo>
                <a:cubicBezTo>
                  <a:pt x="711729" y="115887"/>
                  <a:pt x="711729" y="115887"/>
                  <a:pt x="711729" y="115887"/>
                </a:cubicBezTo>
                <a:cubicBezTo>
                  <a:pt x="711729" y="115887"/>
                  <a:pt x="711729" y="115887"/>
                  <a:pt x="712589" y="115887"/>
                </a:cubicBezTo>
                <a:lnTo>
                  <a:pt x="714309" y="115887"/>
                </a:lnTo>
                <a:lnTo>
                  <a:pt x="717947" y="115887"/>
                </a:lnTo>
                <a:lnTo>
                  <a:pt x="717947" y="115302"/>
                </a:lnTo>
                <a:lnTo>
                  <a:pt x="718729" y="115888"/>
                </a:lnTo>
                <a:lnTo>
                  <a:pt x="721366" y="117863"/>
                </a:lnTo>
                <a:lnTo>
                  <a:pt x="722077" y="117331"/>
                </a:lnTo>
                <a:lnTo>
                  <a:pt x="721849" y="116780"/>
                </a:lnTo>
                <a:lnTo>
                  <a:pt x="723639" y="116160"/>
                </a:lnTo>
                <a:lnTo>
                  <a:pt x="724003" y="115888"/>
                </a:lnTo>
                <a:lnTo>
                  <a:pt x="724378" y="115607"/>
                </a:lnTo>
                <a:lnTo>
                  <a:pt x="724543" y="115483"/>
                </a:lnTo>
                <a:lnTo>
                  <a:pt x="722909" y="111125"/>
                </a:lnTo>
                <a:lnTo>
                  <a:pt x="731255" y="115577"/>
                </a:lnTo>
                <a:lnTo>
                  <a:pt x="731622" y="115302"/>
                </a:lnTo>
                <a:lnTo>
                  <a:pt x="732135" y="115888"/>
                </a:lnTo>
                <a:lnTo>
                  <a:pt x="732632" y="115888"/>
                </a:lnTo>
                <a:lnTo>
                  <a:pt x="732681" y="115888"/>
                </a:lnTo>
                <a:lnTo>
                  <a:pt x="735212" y="115888"/>
                </a:lnTo>
                <a:lnTo>
                  <a:pt x="738188" y="115888"/>
                </a:lnTo>
                <a:lnTo>
                  <a:pt x="738585" y="115888"/>
                </a:lnTo>
                <a:lnTo>
                  <a:pt x="738188" y="116448"/>
                </a:lnTo>
                <a:lnTo>
                  <a:pt x="736561" y="118746"/>
                </a:lnTo>
                <a:lnTo>
                  <a:pt x="732470" y="116271"/>
                </a:lnTo>
                <a:lnTo>
                  <a:pt x="735937" y="120228"/>
                </a:lnTo>
                <a:lnTo>
                  <a:pt x="737726" y="122122"/>
                </a:lnTo>
                <a:lnTo>
                  <a:pt x="735937" y="120228"/>
                </a:lnTo>
                <a:lnTo>
                  <a:pt x="737560" y="122081"/>
                </a:lnTo>
                <a:lnTo>
                  <a:pt x="737726" y="122122"/>
                </a:lnTo>
                <a:lnTo>
                  <a:pt x="737766" y="122132"/>
                </a:lnTo>
                <a:lnTo>
                  <a:pt x="737948" y="122132"/>
                </a:lnTo>
                <a:lnTo>
                  <a:pt x="736055" y="119460"/>
                </a:lnTo>
                <a:lnTo>
                  <a:pt x="736561" y="118746"/>
                </a:lnTo>
                <a:lnTo>
                  <a:pt x="737742" y="119460"/>
                </a:lnTo>
                <a:lnTo>
                  <a:pt x="738188" y="121349"/>
                </a:lnTo>
                <a:lnTo>
                  <a:pt x="738373" y="122132"/>
                </a:lnTo>
                <a:lnTo>
                  <a:pt x="738460" y="122132"/>
                </a:lnTo>
                <a:cubicBezTo>
                  <a:pt x="741879" y="122132"/>
                  <a:pt x="743588" y="122132"/>
                  <a:pt x="744443" y="122986"/>
                </a:cubicBezTo>
                <a:lnTo>
                  <a:pt x="744450" y="123032"/>
                </a:lnTo>
                <a:lnTo>
                  <a:pt x="745298" y="128963"/>
                </a:lnTo>
                <a:cubicBezTo>
                  <a:pt x="738460" y="122132"/>
                  <a:pt x="738460" y="128963"/>
                  <a:pt x="738460" y="128963"/>
                </a:cubicBezTo>
                <a:lnTo>
                  <a:pt x="737759" y="123365"/>
                </a:lnTo>
                <a:lnTo>
                  <a:pt x="734748" y="125710"/>
                </a:lnTo>
                <a:lnTo>
                  <a:pt x="734398" y="125437"/>
                </a:lnTo>
                <a:lnTo>
                  <a:pt x="735013" y="126206"/>
                </a:lnTo>
                <a:lnTo>
                  <a:pt x="737218" y="128963"/>
                </a:lnTo>
                <a:lnTo>
                  <a:pt x="738188" y="130175"/>
                </a:lnTo>
                <a:lnTo>
                  <a:pt x="737643" y="130078"/>
                </a:lnTo>
                <a:lnTo>
                  <a:pt x="738460" y="135793"/>
                </a:lnTo>
                <a:cubicBezTo>
                  <a:pt x="738460" y="135793"/>
                  <a:pt x="738460" y="135793"/>
                  <a:pt x="738460" y="128963"/>
                </a:cubicBezTo>
                <a:cubicBezTo>
                  <a:pt x="745298" y="135793"/>
                  <a:pt x="738460" y="128963"/>
                  <a:pt x="745298" y="128963"/>
                </a:cubicBezTo>
                <a:lnTo>
                  <a:pt x="745332" y="128968"/>
                </a:lnTo>
                <a:lnTo>
                  <a:pt x="745332" y="126604"/>
                </a:lnTo>
                <a:cubicBezTo>
                  <a:pt x="745332" y="124818"/>
                  <a:pt x="745332" y="123032"/>
                  <a:pt x="745332" y="123032"/>
                </a:cubicBezTo>
                <a:cubicBezTo>
                  <a:pt x="745332" y="123032"/>
                  <a:pt x="752079" y="123032"/>
                  <a:pt x="752079" y="130176"/>
                </a:cubicBezTo>
                <a:lnTo>
                  <a:pt x="751332" y="130176"/>
                </a:lnTo>
                <a:lnTo>
                  <a:pt x="752135" y="135793"/>
                </a:lnTo>
                <a:cubicBezTo>
                  <a:pt x="752135" y="135793"/>
                  <a:pt x="758973" y="135793"/>
                  <a:pt x="758973" y="142624"/>
                </a:cubicBezTo>
                <a:cubicBezTo>
                  <a:pt x="762391" y="142624"/>
                  <a:pt x="764101" y="142624"/>
                  <a:pt x="764955" y="143478"/>
                </a:cubicBezTo>
                <a:lnTo>
                  <a:pt x="765077" y="144331"/>
                </a:lnTo>
                <a:lnTo>
                  <a:pt x="764136" y="146527"/>
                </a:lnTo>
                <a:lnTo>
                  <a:pt x="763246" y="148600"/>
                </a:lnTo>
                <a:lnTo>
                  <a:pt x="765181" y="149245"/>
                </a:lnTo>
                <a:lnTo>
                  <a:pt x="765176" y="149225"/>
                </a:lnTo>
                <a:lnTo>
                  <a:pt x="765189" y="149247"/>
                </a:lnTo>
                <a:lnTo>
                  <a:pt x="765203" y="149252"/>
                </a:lnTo>
                <a:lnTo>
                  <a:pt x="765220" y="149258"/>
                </a:lnTo>
                <a:lnTo>
                  <a:pt x="765176" y="149225"/>
                </a:lnTo>
                <a:lnTo>
                  <a:pt x="765777" y="149225"/>
                </a:lnTo>
                <a:lnTo>
                  <a:pt x="765077" y="144331"/>
                </a:lnTo>
                <a:lnTo>
                  <a:pt x="765462" y="143434"/>
                </a:lnTo>
                <a:lnTo>
                  <a:pt x="765810" y="143478"/>
                </a:lnTo>
                <a:lnTo>
                  <a:pt x="772386" y="149225"/>
                </a:lnTo>
                <a:lnTo>
                  <a:pt x="773113" y="149225"/>
                </a:lnTo>
                <a:lnTo>
                  <a:pt x="773114" y="149225"/>
                </a:lnTo>
                <a:lnTo>
                  <a:pt x="772660" y="149565"/>
                </a:lnTo>
                <a:lnTo>
                  <a:pt x="773113" y="150018"/>
                </a:lnTo>
                <a:lnTo>
                  <a:pt x="773114" y="150019"/>
                </a:lnTo>
                <a:lnTo>
                  <a:pt x="775495" y="150019"/>
                </a:lnTo>
                <a:cubicBezTo>
                  <a:pt x="775495" y="150019"/>
                  <a:pt x="775495" y="150019"/>
                  <a:pt x="778935" y="150019"/>
                </a:cubicBezTo>
                <a:lnTo>
                  <a:pt x="775663" y="152567"/>
                </a:lnTo>
                <a:lnTo>
                  <a:pt x="778571" y="155476"/>
                </a:lnTo>
                <a:lnTo>
                  <a:pt x="778935" y="155840"/>
                </a:lnTo>
                <a:lnTo>
                  <a:pt x="778935" y="150019"/>
                </a:lnTo>
                <a:lnTo>
                  <a:pt x="781362" y="153380"/>
                </a:lnTo>
                <a:lnTo>
                  <a:pt x="779826" y="150019"/>
                </a:lnTo>
                <a:lnTo>
                  <a:pt x="779463" y="149225"/>
                </a:lnTo>
                <a:lnTo>
                  <a:pt x="780098" y="150019"/>
                </a:lnTo>
                <a:lnTo>
                  <a:pt x="785019" y="156171"/>
                </a:lnTo>
                <a:lnTo>
                  <a:pt x="785812" y="157162"/>
                </a:lnTo>
                <a:lnTo>
                  <a:pt x="786607" y="157162"/>
                </a:lnTo>
                <a:lnTo>
                  <a:pt x="786230" y="157497"/>
                </a:lnTo>
                <a:lnTo>
                  <a:pt x="789782" y="160338"/>
                </a:lnTo>
                <a:lnTo>
                  <a:pt x="793750" y="163512"/>
                </a:lnTo>
                <a:lnTo>
                  <a:pt x="793750" y="163512"/>
                </a:lnTo>
                <a:lnTo>
                  <a:pt x="793751" y="163513"/>
                </a:lnTo>
                <a:lnTo>
                  <a:pt x="793751" y="163513"/>
                </a:lnTo>
                <a:lnTo>
                  <a:pt x="795499" y="165480"/>
                </a:lnTo>
                <a:lnTo>
                  <a:pt x="795950" y="165987"/>
                </a:lnTo>
                <a:lnTo>
                  <a:pt x="796925" y="167084"/>
                </a:lnTo>
                <a:lnTo>
                  <a:pt x="797092" y="167272"/>
                </a:lnTo>
                <a:lnTo>
                  <a:pt x="798457" y="168808"/>
                </a:lnTo>
                <a:lnTo>
                  <a:pt x="799306" y="169763"/>
                </a:lnTo>
                <a:cubicBezTo>
                  <a:pt x="800100" y="170656"/>
                  <a:pt x="800100" y="170656"/>
                  <a:pt x="800100" y="170656"/>
                </a:cubicBezTo>
                <a:cubicBezTo>
                  <a:pt x="796925" y="170656"/>
                  <a:pt x="795337" y="168870"/>
                  <a:pt x="794544" y="167084"/>
                </a:cubicBezTo>
                <a:lnTo>
                  <a:pt x="793750" y="163513"/>
                </a:lnTo>
                <a:lnTo>
                  <a:pt x="793750" y="163513"/>
                </a:lnTo>
                <a:lnTo>
                  <a:pt x="789782" y="162719"/>
                </a:lnTo>
                <a:lnTo>
                  <a:pt x="786121" y="157594"/>
                </a:lnTo>
                <a:lnTo>
                  <a:pt x="783035" y="160337"/>
                </a:lnTo>
                <a:lnTo>
                  <a:pt x="779772" y="163237"/>
                </a:lnTo>
                <a:lnTo>
                  <a:pt x="779835" y="163264"/>
                </a:lnTo>
                <a:lnTo>
                  <a:pt x="783035" y="161131"/>
                </a:lnTo>
                <a:lnTo>
                  <a:pt x="786549" y="163473"/>
                </a:lnTo>
                <a:lnTo>
                  <a:pt x="786323" y="163115"/>
                </a:lnTo>
                <a:lnTo>
                  <a:pt x="786720" y="163512"/>
                </a:lnTo>
                <a:lnTo>
                  <a:pt x="792910" y="169695"/>
                </a:lnTo>
                <a:lnTo>
                  <a:pt x="792957" y="169742"/>
                </a:lnTo>
                <a:lnTo>
                  <a:pt x="793078" y="169863"/>
                </a:lnTo>
                <a:lnTo>
                  <a:pt x="793161" y="169945"/>
                </a:lnTo>
                <a:lnTo>
                  <a:pt x="792957" y="169920"/>
                </a:lnTo>
                <a:lnTo>
                  <a:pt x="792500" y="169863"/>
                </a:lnTo>
                <a:lnTo>
                  <a:pt x="786323" y="169092"/>
                </a:lnTo>
                <a:lnTo>
                  <a:pt x="786323" y="169092"/>
                </a:lnTo>
                <a:lnTo>
                  <a:pt x="786049" y="168852"/>
                </a:lnTo>
                <a:lnTo>
                  <a:pt x="785468" y="166530"/>
                </a:lnTo>
                <a:lnTo>
                  <a:pt x="780181" y="163512"/>
                </a:lnTo>
                <a:lnTo>
                  <a:pt x="779940" y="163512"/>
                </a:lnTo>
                <a:lnTo>
                  <a:pt x="786049" y="168852"/>
                </a:lnTo>
                <a:lnTo>
                  <a:pt x="786323" y="169945"/>
                </a:lnTo>
                <a:cubicBezTo>
                  <a:pt x="793161" y="169945"/>
                  <a:pt x="793161" y="169945"/>
                  <a:pt x="793161" y="176776"/>
                </a:cubicBezTo>
                <a:cubicBezTo>
                  <a:pt x="786323" y="176776"/>
                  <a:pt x="786323" y="176776"/>
                  <a:pt x="786323" y="176776"/>
                </a:cubicBezTo>
                <a:cubicBezTo>
                  <a:pt x="786323" y="169945"/>
                  <a:pt x="786323" y="169945"/>
                  <a:pt x="779486" y="169945"/>
                </a:cubicBezTo>
                <a:lnTo>
                  <a:pt x="773050" y="165928"/>
                </a:lnTo>
                <a:lnTo>
                  <a:pt x="772705" y="163512"/>
                </a:lnTo>
                <a:lnTo>
                  <a:pt x="772648" y="163115"/>
                </a:lnTo>
                <a:lnTo>
                  <a:pt x="772648" y="157163"/>
                </a:lnTo>
                <a:lnTo>
                  <a:pt x="772648" y="157138"/>
                </a:lnTo>
                <a:lnTo>
                  <a:pt x="772648" y="157046"/>
                </a:lnTo>
                <a:lnTo>
                  <a:pt x="772166" y="156926"/>
                </a:lnTo>
                <a:lnTo>
                  <a:pt x="771989" y="157163"/>
                </a:lnTo>
                <a:lnTo>
                  <a:pt x="770597" y="159017"/>
                </a:lnTo>
                <a:lnTo>
                  <a:pt x="767349" y="157163"/>
                </a:lnTo>
                <a:lnTo>
                  <a:pt x="765810" y="156285"/>
                </a:lnTo>
                <a:cubicBezTo>
                  <a:pt x="769229" y="156285"/>
                  <a:pt x="769229" y="156285"/>
                  <a:pt x="768374" y="155431"/>
                </a:cubicBezTo>
                <a:lnTo>
                  <a:pt x="767819" y="154137"/>
                </a:lnTo>
                <a:lnTo>
                  <a:pt x="766168" y="153194"/>
                </a:lnTo>
                <a:lnTo>
                  <a:pt x="765233" y="149454"/>
                </a:lnTo>
                <a:lnTo>
                  <a:pt x="763246" y="149454"/>
                </a:lnTo>
                <a:lnTo>
                  <a:pt x="762392" y="149454"/>
                </a:lnTo>
                <a:lnTo>
                  <a:pt x="759828" y="149454"/>
                </a:lnTo>
                <a:cubicBezTo>
                  <a:pt x="758973" y="149454"/>
                  <a:pt x="758973" y="149454"/>
                  <a:pt x="758973" y="149454"/>
                </a:cubicBezTo>
                <a:lnTo>
                  <a:pt x="758940" y="149225"/>
                </a:lnTo>
                <a:lnTo>
                  <a:pt x="758118" y="143478"/>
                </a:lnTo>
                <a:cubicBezTo>
                  <a:pt x="757264" y="142624"/>
                  <a:pt x="755554" y="142624"/>
                  <a:pt x="752135" y="142624"/>
                </a:cubicBezTo>
                <a:cubicBezTo>
                  <a:pt x="745298" y="142624"/>
                  <a:pt x="752135" y="149454"/>
                  <a:pt x="752135" y="149454"/>
                </a:cubicBezTo>
                <a:cubicBezTo>
                  <a:pt x="752135" y="156285"/>
                  <a:pt x="758973" y="156285"/>
                  <a:pt x="752135" y="156285"/>
                </a:cubicBezTo>
                <a:cubicBezTo>
                  <a:pt x="755554" y="156285"/>
                  <a:pt x="757264" y="156285"/>
                  <a:pt x="758118" y="156285"/>
                </a:cubicBezTo>
                <a:lnTo>
                  <a:pt x="758726" y="156285"/>
                </a:lnTo>
                <a:lnTo>
                  <a:pt x="758694" y="156006"/>
                </a:lnTo>
                <a:lnTo>
                  <a:pt x="755554" y="152869"/>
                </a:lnTo>
                <a:cubicBezTo>
                  <a:pt x="753845" y="151162"/>
                  <a:pt x="752135" y="149454"/>
                  <a:pt x="752135" y="149454"/>
                </a:cubicBezTo>
                <a:cubicBezTo>
                  <a:pt x="752135" y="149454"/>
                  <a:pt x="752135" y="149454"/>
                  <a:pt x="752990" y="149454"/>
                </a:cubicBezTo>
                <a:lnTo>
                  <a:pt x="753760" y="149454"/>
                </a:lnTo>
                <a:lnTo>
                  <a:pt x="752476" y="149225"/>
                </a:lnTo>
                <a:cubicBezTo>
                  <a:pt x="752476" y="149225"/>
                  <a:pt x="752476" y="149225"/>
                  <a:pt x="753270" y="149225"/>
                </a:cubicBezTo>
                <a:lnTo>
                  <a:pt x="758032" y="149225"/>
                </a:lnTo>
                <a:lnTo>
                  <a:pt x="758743" y="149225"/>
                </a:lnTo>
                <a:lnTo>
                  <a:pt x="755554" y="146039"/>
                </a:lnTo>
                <a:lnTo>
                  <a:pt x="754275" y="144761"/>
                </a:lnTo>
                <a:lnTo>
                  <a:pt x="758744" y="149225"/>
                </a:lnTo>
                <a:lnTo>
                  <a:pt x="758826" y="149225"/>
                </a:lnTo>
                <a:lnTo>
                  <a:pt x="758895" y="149377"/>
                </a:lnTo>
                <a:lnTo>
                  <a:pt x="758931" y="149454"/>
                </a:lnTo>
                <a:lnTo>
                  <a:pt x="758973" y="149454"/>
                </a:lnTo>
                <a:lnTo>
                  <a:pt x="758973" y="149547"/>
                </a:lnTo>
                <a:lnTo>
                  <a:pt x="762001" y="156171"/>
                </a:lnTo>
                <a:cubicBezTo>
                  <a:pt x="763589" y="157163"/>
                  <a:pt x="765176" y="157163"/>
                  <a:pt x="765176" y="157163"/>
                </a:cubicBezTo>
                <a:cubicBezTo>
                  <a:pt x="765176" y="157163"/>
                  <a:pt x="763589" y="157163"/>
                  <a:pt x="762001" y="157163"/>
                </a:cubicBezTo>
                <a:lnTo>
                  <a:pt x="759852" y="157163"/>
                </a:lnTo>
                <a:lnTo>
                  <a:pt x="764955" y="162261"/>
                </a:lnTo>
                <a:cubicBezTo>
                  <a:pt x="765810" y="163115"/>
                  <a:pt x="765810" y="163115"/>
                  <a:pt x="765810" y="163115"/>
                </a:cubicBezTo>
                <a:cubicBezTo>
                  <a:pt x="758973" y="163115"/>
                  <a:pt x="758973" y="163115"/>
                  <a:pt x="758973" y="163115"/>
                </a:cubicBezTo>
                <a:lnTo>
                  <a:pt x="758973" y="167099"/>
                </a:lnTo>
                <a:lnTo>
                  <a:pt x="758118" y="167384"/>
                </a:lnTo>
                <a:lnTo>
                  <a:pt x="758973" y="167669"/>
                </a:lnTo>
                <a:lnTo>
                  <a:pt x="758973" y="169092"/>
                </a:lnTo>
                <a:cubicBezTo>
                  <a:pt x="758973" y="169945"/>
                  <a:pt x="758973" y="169945"/>
                  <a:pt x="758973" y="169945"/>
                </a:cubicBezTo>
                <a:lnTo>
                  <a:pt x="763246" y="170799"/>
                </a:lnTo>
                <a:lnTo>
                  <a:pt x="765810" y="169945"/>
                </a:lnTo>
                <a:lnTo>
                  <a:pt x="766201" y="172677"/>
                </a:lnTo>
                <a:lnTo>
                  <a:pt x="763246" y="170799"/>
                </a:lnTo>
                <a:cubicBezTo>
                  <a:pt x="764101" y="171653"/>
                  <a:pt x="765810" y="173361"/>
                  <a:pt x="765810" y="176776"/>
                </a:cubicBezTo>
                <a:cubicBezTo>
                  <a:pt x="765810" y="176776"/>
                  <a:pt x="765810" y="176776"/>
                  <a:pt x="766665" y="176776"/>
                </a:cubicBezTo>
                <a:lnTo>
                  <a:pt x="769229" y="176776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79486" y="183606"/>
                </a:cubicBezTo>
                <a:lnTo>
                  <a:pt x="779486" y="184153"/>
                </a:lnTo>
                <a:lnTo>
                  <a:pt x="785019" y="184944"/>
                </a:lnTo>
                <a:lnTo>
                  <a:pt x="785804" y="190437"/>
                </a:lnTo>
                <a:lnTo>
                  <a:pt x="786323" y="190437"/>
                </a:lnTo>
                <a:lnTo>
                  <a:pt x="787530" y="190839"/>
                </a:lnTo>
                <a:lnTo>
                  <a:pt x="788571" y="192027"/>
                </a:lnTo>
                <a:lnTo>
                  <a:pt x="788374" y="192486"/>
                </a:lnTo>
                <a:lnTo>
                  <a:pt x="786323" y="197267"/>
                </a:lnTo>
                <a:cubicBezTo>
                  <a:pt x="793161" y="197267"/>
                  <a:pt x="793161" y="197267"/>
                  <a:pt x="793161" y="197267"/>
                </a:cubicBezTo>
                <a:cubicBezTo>
                  <a:pt x="793161" y="204098"/>
                  <a:pt x="799998" y="204098"/>
                  <a:pt x="799998" y="204098"/>
                </a:cubicBezTo>
                <a:cubicBezTo>
                  <a:pt x="799998" y="204098"/>
                  <a:pt x="801708" y="205805"/>
                  <a:pt x="803417" y="207513"/>
                </a:cubicBezTo>
                <a:lnTo>
                  <a:pt x="806451" y="210544"/>
                </a:lnTo>
                <a:lnTo>
                  <a:pt x="806451" y="210415"/>
                </a:lnTo>
                <a:lnTo>
                  <a:pt x="804272" y="207513"/>
                </a:lnTo>
                <a:lnTo>
                  <a:pt x="806451" y="204610"/>
                </a:lnTo>
                <a:lnTo>
                  <a:pt x="806451" y="204098"/>
                </a:lnTo>
                <a:lnTo>
                  <a:pt x="803417" y="204098"/>
                </a:lnTo>
                <a:lnTo>
                  <a:pt x="800853" y="204098"/>
                </a:lnTo>
                <a:cubicBezTo>
                  <a:pt x="799998" y="204098"/>
                  <a:pt x="799998" y="204098"/>
                  <a:pt x="799998" y="204098"/>
                </a:cubicBezTo>
                <a:cubicBezTo>
                  <a:pt x="799998" y="204098"/>
                  <a:pt x="799998" y="204098"/>
                  <a:pt x="799998" y="197267"/>
                </a:cubicBezTo>
                <a:lnTo>
                  <a:pt x="800101" y="197370"/>
                </a:lnTo>
                <a:lnTo>
                  <a:pt x="800101" y="194469"/>
                </a:lnTo>
                <a:lnTo>
                  <a:pt x="800101" y="191492"/>
                </a:lnTo>
                <a:lnTo>
                  <a:pt x="800101" y="190514"/>
                </a:lnTo>
                <a:lnTo>
                  <a:pt x="800082" y="190500"/>
                </a:lnTo>
                <a:lnTo>
                  <a:pt x="799998" y="190437"/>
                </a:lnTo>
                <a:cubicBezTo>
                  <a:pt x="799998" y="190437"/>
                  <a:pt x="801708" y="190437"/>
                  <a:pt x="803417" y="190437"/>
                </a:cubicBezTo>
                <a:lnTo>
                  <a:pt x="805981" y="190437"/>
                </a:lnTo>
                <a:lnTo>
                  <a:pt x="806836" y="190437"/>
                </a:lnTo>
                <a:cubicBezTo>
                  <a:pt x="806836" y="193852"/>
                  <a:pt x="805126" y="193852"/>
                  <a:pt x="803417" y="192998"/>
                </a:cubicBezTo>
                <a:lnTo>
                  <a:pt x="800104" y="190517"/>
                </a:lnTo>
                <a:lnTo>
                  <a:pt x="800895" y="194469"/>
                </a:lnTo>
                <a:lnTo>
                  <a:pt x="802410" y="195551"/>
                </a:lnTo>
                <a:lnTo>
                  <a:pt x="806450" y="198438"/>
                </a:lnTo>
                <a:lnTo>
                  <a:pt x="806450" y="198437"/>
                </a:lnTo>
                <a:lnTo>
                  <a:pt x="806451" y="198438"/>
                </a:lnTo>
                <a:lnTo>
                  <a:pt x="805657" y="198438"/>
                </a:lnTo>
                <a:lnTo>
                  <a:pt x="804070" y="198438"/>
                </a:lnTo>
                <a:lnTo>
                  <a:pt x="801170" y="198438"/>
                </a:lnTo>
                <a:lnTo>
                  <a:pt x="803417" y="200682"/>
                </a:lnTo>
                <a:lnTo>
                  <a:pt x="806451" y="203713"/>
                </a:lnTo>
                <a:lnTo>
                  <a:pt x="806451" y="202406"/>
                </a:lnTo>
                <a:lnTo>
                  <a:pt x="806451" y="198438"/>
                </a:lnTo>
                <a:lnTo>
                  <a:pt x="806451" y="198437"/>
                </a:lnTo>
                <a:lnTo>
                  <a:pt x="806452" y="198438"/>
                </a:lnTo>
                <a:lnTo>
                  <a:pt x="807245" y="198438"/>
                </a:lnTo>
                <a:lnTo>
                  <a:pt x="808832" y="198438"/>
                </a:lnTo>
                <a:lnTo>
                  <a:pt x="812801" y="198438"/>
                </a:lnTo>
                <a:cubicBezTo>
                  <a:pt x="812801" y="198438"/>
                  <a:pt x="812801" y="198438"/>
                  <a:pt x="812801" y="199232"/>
                </a:cubicBezTo>
                <a:lnTo>
                  <a:pt x="812801" y="204451"/>
                </a:lnTo>
                <a:lnTo>
                  <a:pt x="812959" y="204601"/>
                </a:lnTo>
                <a:lnTo>
                  <a:pt x="813435" y="203247"/>
                </a:lnTo>
                <a:lnTo>
                  <a:pt x="813673" y="202571"/>
                </a:lnTo>
                <a:lnTo>
                  <a:pt x="817432" y="204097"/>
                </a:lnTo>
                <a:lnTo>
                  <a:pt x="812801" y="198437"/>
                </a:lnTo>
                <a:cubicBezTo>
                  <a:pt x="819945" y="204787"/>
                  <a:pt x="819945" y="204787"/>
                  <a:pt x="819945" y="204787"/>
                </a:cubicBezTo>
                <a:cubicBezTo>
                  <a:pt x="819945" y="204787"/>
                  <a:pt x="821731" y="206374"/>
                  <a:pt x="823517" y="207962"/>
                </a:cubicBezTo>
                <a:lnTo>
                  <a:pt x="826538" y="210647"/>
                </a:lnTo>
                <a:lnTo>
                  <a:pt x="826770" y="210839"/>
                </a:lnTo>
                <a:lnTo>
                  <a:pt x="827344" y="210907"/>
                </a:lnTo>
                <a:lnTo>
                  <a:pt x="826494" y="207513"/>
                </a:lnTo>
                <a:cubicBezTo>
                  <a:pt x="825639" y="205805"/>
                  <a:pt x="823930" y="204098"/>
                  <a:pt x="820511" y="204098"/>
                </a:cubicBezTo>
                <a:cubicBezTo>
                  <a:pt x="820511" y="204098"/>
                  <a:pt x="820511" y="204098"/>
                  <a:pt x="821366" y="204098"/>
                </a:cubicBezTo>
                <a:lnTo>
                  <a:pt x="823930" y="204098"/>
                </a:lnTo>
                <a:lnTo>
                  <a:pt x="824785" y="204098"/>
                </a:lnTo>
                <a:lnTo>
                  <a:pt x="826494" y="204098"/>
                </a:lnTo>
                <a:lnTo>
                  <a:pt x="826510" y="204098"/>
                </a:lnTo>
                <a:lnTo>
                  <a:pt x="825341" y="202952"/>
                </a:lnTo>
                <a:lnTo>
                  <a:pt x="823468" y="201882"/>
                </a:lnTo>
                <a:lnTo>
                  <a:pt x="823912" y="201550"/>
                </a:lnTo>
                <a:lnTo>
                  <a:pt x="820825" y="198523"/>
                </a:lnTo>
                <a:lnTo>
                  <a:pt x="821366" y="200682"/>
                </a:lnTo>
                <a:lnTo>
                  <a:pt x="823468" y="201882"/>
                </a:lnTo>
                <a:lnTo>
                  <a:pt x="820511" y="204098"/>
                </a:lnTo>
                <a:cubicBezTo>
                  <a:pt x="820511" y="204098"/>
                  <a:pt x="820511" y="202390"/>
                  <a:pt x="819656" y="200682"/>
                </a:cubicBezTo>
                <a:lnTo>
                  <a:pt x="815725" y="198438"/>
                </a:lnTo>
                <a:lnTo>
                  <a:pt x="813674" y="197267"/>
                </a:lnTo>
                <a:cubicBezTo>
                  <a:pt x="813674" y="197267"/>
                  <a:pt x="820511" y="197267"/>
                  <a:pt x="820511" y="197267"/>
                </a:cubicBezTo>
                <a:lnTo>
                  <a:pt x="820804" y="198437"/>
                </a:lnTo>
                <a:lnTo>
                  <a:pt x="822623" y="198437"/>
                </a:lnTo>
                <a:lnTo>
                  <a:pt x="826112" y="198437"/>
                </a:lnTo>
                <a:lnTo>
                  <a:pt x="826757" y="198437"/>
                </a:lnTo>
                <a:lnTo>
                  <a:pt x="827088" y="198437"/>
                </a:lnTo>
                <a:lnTo>
                  <a:pt x="827088" y="197379"/>
                </a:lnTo>
                <a:lnTo>
                  <a:pt x="827576" y="198437"/>
                </a:lnTo>
                <a:lnTo>
                  <a:pt x="827617" y="198437"/>
                </a:lnTo>
                <a:lnTo>
                  <a:pt x="827636" y="198566"/>
                </a:lnTo>
                <a:lnTo>
                  <a:pt x="830263" y="204259"/>
                </a:lnTo>
                <a:lnTo>
                  <a:pt x="830427" y="204614"/>
                </a:lnTo>
                <a:lnTo>
                  <a:pt x="832622" y="204921"/>
                </a:lnTo>
                <a:lnTo>
                  <a:pt x="833438" y="204259"/>
                </a:lnTo>
                <a:lnTo>
                  <a:pt x="833438" y="201613"/>
                </a:lnTo>
                <a:lnTo>
                  <a:pt x="833438" y="200819"/>
                </a:lnTo>
                <a:cubicBezTo>
                  <a:pt x="833438" y="201613"/>
                  <a:pt x="833438" y="201613"/>
                  <a:pt x="833438" y="198438"/>
                </a:cubicBezTo>
                <a:lnTo>
                  <a:pt x="836871" y="203243"/>
                </a:lnTo>
                <a:lnTo>
                  <a:pt x="834430" y="202407"/>
                </a:lnTo>
                <a:cubicBezTo>
                  <a:pt x="833438" y="201613"/>
                  <a:pt x="833438" y="201613"/>
                  <a:pt x="833438" y="204788"/>
                </a:cubicBezTo>
                <a:lnTo>
                  <a:pt x="833438" y="205036"/>
                </a:lnTo>
                <a:lnTo>
                  <a:pt x="834219" y="205145"/>
                </a:lnTo>
                <a:lnTo>
                  <a:pt x="833438" y="204788"/>
                </a:lnTo>
                <a:cubicBezTo>
                  <a:pt x="841376" y="204788"/>
                  <a:pt x="841376" y="204788"/>
                  <a:pt x="841376" y="211138"/>
                </a:cubicBezTo>
                <a:cubicBezTo>
                  <a:pt x="841376" y="211138"/>
                  <a:pt x="841376" y="209550"/>
                  <a:pt x="840384" y="207963"/>
                </a:cubicBezTo>
                <a:lnTo>
                  <a:pt x="834384" y="205220"/>
                </a:lnTo>
                <a:lnTo>
                  <a:pt x="833710" y="205441"/>
                </a:lnTo>
                <a:lnTo>
                  <a:pt x="833438" y="205530"/>
                </a:lnTo>
                <a:lnTo>
                  <a:pt x="833438" y="207698"/>
                </a:lnTo>
                <a:lnTo>
                  <a:pt x="833438" y="209510"/>
                </a:lnTo>
                <a:lnTo>
                  <a:pt x="834496" y="211931"/>
                </a:lnTo>
                <a:cubicBezTo>
                  <a:pt x="834496" y="211931"/>
                  <a:pt x="834496" y="211931"/>
                  <a:pt x="833636" y="211087"/>
                </a:cubicBezTo>
                <a:lnTo>
                  <a:pt x="833438" y="210893"/>
                </a:lnTo>
                <a:lnTo>
                  <a:pt x="833438" y="211138"/>
                </a:lnTo>
                <a:lnTo>
                  <a:pt x="833231" y="210690"/>
                </a:lnTo>
                <a:lnTo>
                  <a:pt x="827617" y="205184"/>
                </a:lnTo>
                <a:lnTo>
                  <a:pt x="827349" y="204921"/>
                </a:lnTo>
                <a:lnTo>
                  <a:pt x="827349" y="205600"/>
                </a:lnTo>
                <a:lnTo>
                  <a:pt x="832882" y="210839"/>
                </a:lnTo>
                <a:cubicBezTo>
                  <a:pt x="833755" y="211666"/>
                  <a:pt x="833755" y="211666"/>
                  <a:pt x="833755" y="211666"/>
                </a:cubicBezTo>
                <a:lnTo>
                  <a:pt x="828675" y="211065"/>
                </a:lnTo>
                <a:lnTo>
                  <a:pt x="829389" y="210839"/>
                </a:lnTo>
                <a:lnTo>
                  <a:pt x="827349" y="206331"/>
                </a:lnTo>
                <a:lnTo>
                  <a:pt x="827349" y="206659"/>
                </a:lnTo>
                <a:lnTo>
                  <a:pt x="827349" y="207513"/>
                </a:lnTo>
                <a:lnTo>
                  <a:pt x="827349" y="210908"/>
                </a:lnTo>
                <a:lnTo>
                  <a:pt x="828675" y="211065"/>
                </a:lnTo>
                <a:lnTo>
                  <a:pt x="827088" y="211566"/>
                </a:lnTo>
                <a:lnTo>
                  <a:pt x="826770" y="211666"/>
                </a:lnTo>
                <a:cubicBezTo>
                  <a:pt x="826770" y="211666"/>
                  <a:pt x="826770" y="211666"/>
                  <a:pt x="825897" y="210839"/>
                </a:cubicBezTo>
                <a:lnTo>
                  <a:pt x="824965" y="209957"/>
                </a:lnTo>
                <a:lnTo>
                  <a:pt x="819945" y="207168"/>
                </a:lnTo>
                <a:lnTo>
                  <a:pt x="819012" y="206028"/>
                </a:lnTo>
                <a:lnTo>
                  <a:pt x="817689" y="207697"/>
                </a:lnTo>
                <a:lnTo>
                  <a:pt x="814282" y="205854"/>
                </a:lnTo>
                <a:lnTo>
                  <a:pt x="814308" y="205878"/>
                </a:lnTo>
                <a:lnTo>
                  <a:pt x="817881" y="209262"/>
                </a:lnTo>
                <a:lnTo>
                  <a:pt x="817166" y="208359"/>
                </a:lnTo>
                <a:lnTo>
                  <a:pt x="817689" y="207697"/>
                </a:lnTo>
                <a:lnTo>
                  <a:pt x="818912" y="208359"/>
                </a:lnTo>
                <a:lnTo>
                  <a:pt x="819573" y="210865"/>
                </a:lnTo>
                <a:lnTo>
                  <a:pt x="820420" y="211666"/>
                </a:lnTo>
                <a:lnTo>
                  <a:pt x="819626" y="211065"/>
                </a:lnTo>
                <a:lnTo>
                  <a:pt x="819743" y="211506"/>
                </a:lnTo>
                <a:lnTo>
                  <a:pt x="820420" y="211666"/>
                </a:lnTo>
                <a:lnTo>
                  <a:pt x="820266" y="211861"/>
                </a:lnTo>
                <a:lnTo>
                  <a:pt x="820420" y="211924"/>
                </a:lnTo>
                <a:lnTo>
                  <a:pt x="820896" y="212117"/>
                </a:lnTo>
                <a:lnTo>
                  <a:pt x="824230" y="213470"/>
                </a:lnTo>
                <a:lnTo>
                  <a:pt x="823277" y="214147"/>
                </a:lnTo>
                <a:lnTo>
                  <a:pt x="822326" y="213471"/>
                </a:lnTo>
                <a:lnTo>
                  <a:pt x="820420" y="212117"/>
                </a:lnTo>
                <a:lnTo>
                  <a:pt x="820191" y="211955"/>
                </a:lnTo>
                <a:lnTo>
                  <a:pt x="819582" y="212725"/>
                </a:lnTo>
                <a:lnTo>
                  <a:pt x="819547" y="212493"/>
                </a:lnTo>
                <a:lnTo>
                  <a:pt x="814120" y="211759"/>
                </a:lnTo>
                <a:lnTo>
                  <a:pt x="815244" y="213091"/>
                </a:lnTo>
                <a:lnTo>
                  <a:pt x="816770" y="214312"/>
                </a:lnTo>
                <a:lnTo>
                  <a:pt x="818153" y="215418"/>
                </a:lnTo>
                <a:lnTo>
                  <a:pt x="815244" y="213091"/>
                </a:lnTo>
                <a:lnTo>
                  <a:pt x="816274" y="214312"/>
                </a:lnTo>
                <a:lnTo>
                  <a:pt x="813674" y="217393"/>
                </a:lnTo>
                <a:lnTo>
                  <a:pt x="813674" y="217487"/>
                </a:lnTo>
                <a:lnTo>
                  <a:pt x="815778" y="217487"/>
                </a:lnTo>
                <a:lnTo>
                  <a:pt x="819052" y="217487"/>
                </a:lnTo>
                <a:lnTo>
                  <a:pt x="819791" y="217487"/>
                </a:lnTo>
                <a:lnTo>
                  <a:pt x="818153" y="215418"/>
                </a:lnTo>
                <a:lnTo>
                  <a:pt x="817801" y="214974"/>
                </a:lnTo>
                <a:lnTo>
                  <a:pt x="819582" y="212725"/>
                </a:lnTo>
                <a:lnTo>
                  <a:pt x="820240" y="217088"/>
                </a:lnTo>
                <a:lnTo>
                  <a:pt x="820420" y="218281"/>
                </a:lnTo>
                <a:lnTo>
                  <a:pt x="820142" y="217930"/>
                </a:lnTo>
                <a:lnTo>
                  <a:pt x="822624" y="223506"/>
                </a:lnTo>
                <a:cubicBezTo>
                  <a:pt x="823517" y="224366"/>
                  <a:pt x="823517" y="224366"/>
                  <a:pt x="819945" y="224366"/>
                </a:cubicBezTo>
                <a:cubicBezTo>
                  <a:pt x="819945" y="224366"/>
                  <a:pt x="819945" y="222646"/>
                  <a:pt x="819052" y="220927"/>
                </a:cubicBezTo>
                <a:lnTo>
                  <a:pt x="813294" y="217758"/>
                </a:lnTo>
                <a:lnTo>
                  <a:pt x="813078" y="217758"/>
                </a:lnTo>
                <a:lnTo>
                  <a:pt x="811110" y="217758"/>
                </a:lnTo>
                <a:lnTo>
                  <a:pt x="810255" y="217758"/>
                </a:lnTo>
                <a:lnTo>
                  <a:pt x="809400" y="217758"/>
                </a:lnTo>
                <a:lnTo>
                  <a:pt x="807691" y="217758"/>
                </a:lnTo>
                <a:lnTo>
                  <a:pt x="807657" y="217485"/>
                </a:lnTo>
                <a:lnTo>
                  <a:pt x="809400" y="216905"/>
                </a:lnTo>
                <a:lnTo>
                  <a:pt x="806926" y="211137"/>
                </a:lnTo>
                <a:lnTo>
                  <a:pt x="806862" y="211137"/>
                </a:lnTo>
                <a:lnTo>
                  <a:pt x="807657" y="217485"/>
                </a:lnTo>
                <a:lnTo>
                  <a:pt x="806836" y="217758"/>
                </a:lnTo>
                <a:cubicBezTo>
                  <a:pt x="813674" y="224589"/>
                  <a:pt x="813674" y="224589"/>
                  <a:pt x="813674" y="224589"/>
                </a:cubicBezTo>
                <a:cubicBezTo>
                  <a:pt x="813674" y="224589"/>
                  <a:pt x="806836" y="217758"/>
                  <a:pt x="806836" y="224589"/>
                </a:cubicBezTo>
                <a:cubicBezTo>
                  <a:pt x="806836" y="231419"/>
                  <a:pt x="813674" y="231419"/>
                  <a:pt x="813674" y="231419"/>
                </a:cubicBezTo>
                <a:cubicBezTo>
                  <a:pt x="820511" y="238250"/>
                  <a:pt x="820511" y="231419"/>
                  <a:pt x="820511" y="238250"/>
                </a:cubicBezTo>
                <a:cubicBezTo>
                  <a:pt x="827349" y="245080"/>
                  <a:pt x="827349" y="245080"/>
                  <a:pt x="827349" y="245080"/>
                </a:cubicBezTo>
                <a:lnTo>
                  <a:pt x="832870" y="250596"/>
                </a:lnTo>
                <a:lnTo>
                  <a:pt x="834164" y="251889"/>
                </a:lnTo>
                <a:lnTo>
                  <a:pt x="834164" y="251889"/>
                </a:lnTo>
                <a:lnTo>
                  <a:pt x="832870" y="250596"/>
                </a:lnTo>
                <a:lnTo>
                  <a:pt x="830768" y="248495"/>
                </a:lnTo>
                <a:cubicBezTo>
                  <a:pt x="829058" y="246788"/>
                  <a:pt x="827349" y="245080"/>
                  <a:pt x="827349" y="245080"/>
                </a:cubicBezTo>
                <a:cubicBezTo>
                  <a:pt x="827349" y="245080"/>
                  <a:pt x="827349" y="245080"/>
                  <a:pt x="827349" y="244226"/>
                </a:cubicBezTo>
                <a:lnTo>
                  <a:pt x="827349" y="240811"/>
                </a:lnTo>
                <a:lnTo>
                  <a:pt x="827349" y="238890"/>
                </a:lnTo>
                <a:lnTo>
                  <a:pt x="827087" y="238442"/>
                </a:lnTo>
                <a:lnTo>
                  <a:pt x="827349" y="238735"/>
                </a:lnTo>
                <a:lnTo>
                  <a:pt x="827349" y="238698"/>
                </a:lnTo>
                <a:lnTo>
                  <a:pt x="827087" y="238442"/>
                </a:lnTo>
                <a:lnTo>
                  <a:pt x="827349" y="238588"/>
                </a:lnTo>
                <a:lnTo>
                  <a:pt x="827349" y="238442"/>
                </a:lnTo>
                <a:lnTo>
                  <a:pt x="827349" y="238250"/>
                </a:lnTo>
                <a:lnTo>
                  <a:pt x="827376" y="238442"/>
                </a:lnTo>
                <a:lnTo>
                  <a:pt x="827402" y="238618"/>
                </a:lnTo>
                <a:lnTo>
                  <a:pt x="830938" y="240593"/>
                </a:lnTo>
                <a:lnTo>
                  <a:pt x="830263" y="239117"/>
                </a:lnTo>
                <a:cubicBezTo>
                  <a:pt x="828676" y="238125"/>
                  <a:pt x="827088" y="238125"/>
                  <a:pt x="827088" y="238125"/>
                </a:cubicBezTo>
                <a:lnTo>
                  <a:pt x="827089" y="238125"/>
                </a:lnTo>
                <a:lnTo>
                  <a:pt x="829469" y="238125"/>
                </a:lnTo>
                <a:lnTo>
                  <a:pt x="832644" y="238125"/>
                </a:lnTo>
                <a:cubicBezTo>
                  <a:pt x="833438" y="238125"/>
                  <a:pt x="833438" y="238125"/>
                  <a:pt x="833438" y="238125"/>
                </a:cubicBezTo>
                <a:cubicBezTo>
                  <a:pt x="833438" y="238125"/>
                  <a:pt x="833438" y="238125"/>
                  <a:pt x="833438" y="239117"/>
                </a:cubicBezTo>
                <a:lnTo>
                  <a:pt x="833438" y="242325"/>
                </a:lnTo>
                <a:lnTo>
                  <a:pt x="834141" y="245074"/>
                </a:lnTo>
                <a:lnTo>
                  <a:pt x="834186" y="245080"/>
                </a:lnTo>
                <a:lnTo>
                  <a:pt x="834186" y="245251"/>
                </a:lnTo>
                <a:lnTo>
                  <a:pt x="834231" y="245427"/>
                </a:lnTo>
                <a:lnTo>
                  <a:pt x="834186" y="245383"/>
                </a:lnTo>
                <a:lnTo>
                  <a:pt x="834186" y="245416"/>
                </a:lnTo>
                <a:lnTo>
                  <a:pt x="834231" y="245427"/>
                </a:lnTo>
                <a:cubicBezTo>
                  <a:pt x="834231" y="245427"/>
                  <a:pt x="834231" y="245427"/>
                  <a:pt x="834231" y="246300"/>
                </a:cubicBezTo>
                <a:lnTo>
                  <a:pt x="834231" y="248919"/>
                </a:lnTo>
                <a:lnTo>
                  <a:pt x="834231" y="251539"/>
                </a:lnTo>
                <a:lnTo>
                  <a:pt x="834231" y="251955"/>
                </a:lnTo>
                <a:lnTo>
                  <a:pt x="834688" y="252412"/>
                </a:lnTo>
                <a:lnTo>
                  <a:pt x="834231" y="251956"/>
                </a:lnTo>
                <a:lnTo>
                  <a:pt x="834231" y="251989"/>
                </a:lnTo>
                <a:lnTo>
                  <a:pt x="834473" y="252412"/>
                </a:lnTo>
                <a:lnTo>
                  <a:pt x="834688" y="252412"/>
                </a:lnTo>
                <a:lnTo>
                  <a:pt x="839689" y="252412"/>
                </a:lnTo>
                <a:cubicBezTo>
                  <a:pt x="840582" y="252412"/>
                  <a:pt x="840582" y="252412"/>
                  <a:pt x="840582" y="252412"/>
                </a:cubicBezTo>
                <a:cubicBezTo>
                  <a:pt x="840582" y="259556"/>
                  <a:pt x="847726" y="259556"/>
                  <a:pt x="847726" y="259556"/>
                </a:cubicBezTo>
                <a:lnTo>
                  <a:pt x="847726" y="259622"/>
                </a:lnTo>
                <a:lnTo>
                  <a:pt x="847726" y="263128"/>
                </a:lnTo>
                <a:lnTo>
                  <a:pt x="847726" y="264781"/>
                </a:lnTo>
                <a:lnTo>
                  <a:pt x="847726" y="265641"/>
                </a:lnTo>
                <a:lnTo>
                  <a:pt x="848564" y="266700"/>
                </a:lnTo>
                <a:lnTo>
                  <a:pt x="854076" y="266700"/>
                </a:lnTo>
                <a:cubicBezTo>
                  <a:pt x="854076" y="269875"/>
                  <a:pt x="854076" y="271462"/>
                  <a:pt x="854076" y="272256"/>
                </a:cubicBezTo>
                <a:lnTo>
                  <a:pt x="854076" y="272521"/>
                </a:lnTo>
                <a:lnTo>
                  <a:pt x="854076" y="273050"/>
                </a:lnTo>
                <a:lnTo>
                  <a:pt x="854076" y="275960"/>
                </a:lnTo>
                <a:cubicBezTo>
                  <a:pt x="854076" y="277680"/>
                  <a:pt x="854076" y="279400"/>
                  <a:pt x="854076" y="279400"/>
                </a:cubicBezTo>
                <a:cubicBezTo>
                  <a:pt x="854076" y="279400"/>
                  <a:pt x="847726" y="265641"/>
                  <a:pt x="847726" y="272521"/>
                </a:cubicBezTo>
                <a:cubicBezTo>
                  <a:pt x="850901" y="272521"/>
                  <a:pt x="852489" y="272521"/>
                  <a:pt x="852489" y="271661"/>
                </a:cubicBezTo>
                <a:lnTo>
                  <a:pt x="851536" y="270457"/>
                </a:lnTo>
                <a:lnTo>
                  <a:pt x="853511" y="272062"/>
                </a:lnTo>
                <a:lnTo>
                  <a:pt x="850901" y="267494"/>
                </a:lnTo>
                <a:lnTo>
                  <a:pt x="848770" y="266961"/>
                </a:lnTo>
                <a:lnTo>
                  <a:pt x="851536" y="270457"/>
                </a:lnTo>
                <a:lnTo>
                  <a:pt x="850901" y="269941"/>
                </a:lnTo>
                <a:lnTo>
                  <a:pt x="850035" y="270644"/>
                </a:lnTo>
                <a:lnTo>
                  <a:pt x="847726" y="272521"/>
                </a:lnTo>
                <a:lnTo>
                  <a:pt x="847726" y="266700"/>
                </a:lnTo>
                <a:lnTo>
                  <a:pt x="847725" y="266699"/>
                </a:lnTo>
                <a:lnTo>
                  <a:pt x="847725" y="269478"/>
                </a:lnTo>
                <a:cubicBezTo>
                  <a:pt x="847725" y="271264"/>
                  <a:pt x="847725" y="273050"/>
                  <a:pt x="847725" y="273050"/>
                </a:cubicBezTo>
                <a:cubicBezTo>
                  <a:pt x="847725" y="273050"/>
                  <a:pt x="847725" y="273050"/>
                  <a:pt x="841375" y="265906"/>
                </a:cubicBezTo>
                <a:cubicBezTo>
                  <a:pt x="841375" y="265906"/>
                  <a:pt x="841375" y="265906"/>
                  <a:pt x="841375" y="265013"/>
                </a:cubicBezTo>
                <a:lnTo>
                  <a:pt x="841375" y="262235"/>
                </a:lnTo>
                <a:lnTo>
                  <a:pt x="841375" y="261441"/>
                </a:lnTo>
                <a:lnTo>
                  <a:pt x="841375" y="259556"/>
                </a:lnTo>
                <a:lnTo>
                  <a:pt x="841375" y="258762"/>
                </a:lnTo>
                <a:lnTo>
                  <a:pt x="844554" y="262338"/>
                </a:lnTo>
                <a:lnTo>
                  <a:pt x="840582" y="256877"/>
                </a:lnTo>
                <a:lnTo>
                  <a:pt x="835049" y="253419"/>
                </a:lnTo>
                <a:lnTo>
                  <a:pt x="836673" y="256257"/>
                </a:lnTo>
                <a:lnTo>
                  <a:pt x="835041" y="255326"/>
                </a:lnTo>
                <a:lnTo>
                  <a:pt x="834474" y="253059"/>
                </a:lnTo>
                <a:lnTo>
                  <a:pt x="834338" y="252975"/>
                </a:lnTo>
                <a:lnTo>
                  <a:pt x="835041" y="257887"/>
                </a:lnTo>
                <a:cubicBezTo>
                  <a:pt x="835896" y="258741"/>
                  <a:pt x="837605" y="258741"/>
                  <a:pt x="841024" y="258741"/>
                </a:cubicBezTo>
                <a:cubicBezTo>
                  <a:pt x="834186" y="258741"/>
                  <a:pt x="841024" y="258741"/>
                  <a:pt x="834186" y="258741"/>
                </a:cubicBezTo>
                <a:lnTo>
                  <a:pt x="834186" y="259595"/>
                </a:lnTo>
                <a:lnTo>
                  <a:pt x="834186" y="262156"/>
                </a:lnTo>
                <a:lnTo>
                  <a:pt x="834186" y="263010"/>
                </a:lnTo>
                <a:lnTo>
                  <a:pt x="834186" y="264718"/>
                </a:lnTo>
                <a:cubicBezTo>
                  <a:pt x="834186" y="265571"/>
                  <a:pt x="834186" y="265571"/>
                  <a:pt x="834186" y="265571"/>
                </a:cubicBezTo>
                <a:cubicBezTo>
                  <a:pt x="834186" y="265571"/>
                  <a:pt x="832477" y="263864"/>
                  <a:pt x="830768" y="263010"/>
                </a:cubicBezTo>
                <a:lnTo>
                  <a:pt x="830306" y="263356"/>
                </a:lnTo>
                <a:lnTo>
                  <a:pt x="829835" y="263088"/>
                </a:lnTo>
                <a:lnTo>
                  <a:pt x="827349" y="258741"/>
                </a:lnTo>
                <a:cubicBezTo>
                  <a:pt x="827349" y="255326"/>
                  <a:pt x="827349" y="255326"/>
                  <a:pt x="826494" y="255326"/>
                </a:cubicBezTo>
                <a:lnTo>
                  <a:pt x="823442" y="253583"/>
                </a:lnTo>
                <a:lnTo>
                  <a:pt x="827349" y="251911"/>
                </a:lnTo>
                <a:cubicBezTo>
                  <a:pt x="820511" y="251911"/>
                  <a:pt x="820511" y="245080"/>
                  <a:pt x="820511" y="251911"/>
                </a:cubicBezTo>
                <a:cubicBezTo>
                  <a:pt x="820511" y="255326"/>
                  <a:pt x="818802" y="255326"/>
                  <a:pt x="817093" y="254472"/>
                </a:cubicBezTo>
                <a:lnTo>
                  <a:pt x="814101" y="252231"/>
                </a:lnTo>
                <a:lnTo>
                  <a:pt x="814190" y="252941"/>
                </a:lnTo>
                <a:lnTo>
                  <a:pt x="819265" y="258741"/>
                </a:lnTo>
                <a:lnTo>
                  <a:pt x="820511" y="258741"/>
                </a:lnTo>
                <a:lnTo>
                  <a:pt x="820511" y="260122"/>
                </a:lnTo>
                <a:lnTo>
                  <a:pt x="820511" y="264718"/>
                </a:lnTo>
                <a:cubicBezTo>
                  <a:pt x="820511" y="265571"/>
                  <a:pt x="820511" y="265571"/>
                  <a:pt x="820511" y="265571"/>
                </a:cubicBezTo>
                <a:lnTo>
                  <a:pt x="820738" y="265831"/>
                </a:lnTo>
                <a:lnTo>
                  <a:pt x="820738" y="262731"/>
                </a:lnTo>
                <a:lnTo>
                  <a:pt x="820738" y="261739"/>
                </a:lnTo>
                <a:lnTo>
                  <a:pt x="820738" y="260349"/>
                </a:lnTo>
                <a:lnTo>
                  <a:pt x="820738" y="259754"/>
                </a:lnTo>
                <a:cubicBezTo>
                  <a:pt x="820738" y="258762"/>
                  <a:pt x="820738" y="258762"/>
                  <a:pt x="820738" y="258762"/>
                </a:cubicBezTo>
                <a:cubicBezTo>
                  <a:pt x="823913" y="262731"/>
                  <a:pt x="825501" y="264715"/>
                  <a:pt x="826294" y="265708"/>
                </a:cubicBezTo>
                <a:lnTo>
                  <a:pt x="827084" y="266695"/>
                </a:lnTo>
                <a:lnTo>
                  <a:pt x="827088" y="266700"/>
                </a:lnTo>
                <a:cubicBezTo>
                  <a:pt x="827088" y="266700"/>
                  <a:pt x="825501" y="266700"/>
                  <a:pt x="823913" y="266700"/>
                </a:cubicBezTo>
                <a:lnTo>
                  <a:pt x="821500" y="266700"/>
                </a:lnTo>
                <a:lnTo>
                  <a:pt x="826494" y="272402"/>
                </a:lnTo>
                <a:cubicBezTo>
                  <a:pt x="827349" y="274110"/>
                  <a:pt x="827349" y="275817"/>
                  <a:pt x="827349" y="279232"/>
                </a:cubicBezTo>
                <a:cubicBezTo>
                  <a:pt x="830768" y="282648"/>
                  <a:pt x="832477" y="284355"/>
                  <a:pt x="833331" y="286063"/>
                </a:cubicBezTo>
                <a:lnTo>
                  <a:pt x="833438" y="286915"/>
                </a:lnTo>
                <a:lnTo>
                  <a:pt x="833438" y="285750"/>
                </a:lnTo>
                <a:lnTo>
                  <a:pt x="833438" y="285316"/>
                </a:lnTo>
                <a:lnTo>
                  <a:pt x="833331" y="285209"/>
                </a:lnTo>
                <a:cubicBezTo>
                  <a:pt x="832477" y="284355"/>
                  <a:pt x="830768" y="282648"/>
                  <a:pt x="827349" y="279232"/>
                </a:cubicBezTo>
                <a:cubicBezTo>
                  <a:pt x="834186" y="279232"/>
                  <a:pt x="834186" y="279232"/>
                  <a:pt x="834186" y="279232"/>
                </a:cubicBezTo>
                <a:lnTo>
                  <a:pt x="834186" y="280198"/>
                </a:lnTo>
                <a:lnTo>
                  <a:pt x="836415" y="282575"/>
                </a:lnTo>
                <a:lnTo>
                  <a:pt x="834391" y="284734"/>
                </a:lnTo>
                <a:lnTo>
                  <a:pt x="834430" y="284956"/>
                </a:lnTo>
                <a:lnTo>
                  <a:pt x="840625" y="285664"/>
                </a:lnTo>
                <a:lnTo>
                  <a:pt x="840933" y="285699"/>
                </a:lnTo>
                <a:lnTo>
                  <a:pt x="840169" y="282648"/>
                </a:lnTo>
                <a:cubicBezTo>
                  <a:pt x="839315" y="280940"/>
                  <a:pt x="837605" y="279232"/>
                  <a:pt x="834186" y="279232"/>
                </a:cubicBezTo>
                <a:cubicBezTo>
                  <a:pt x="834186" y="275817"/>
                  <a:pt x="834186" y="275817"/>
                  <a:pt x="834186" y="276671"/>
                </a:cubicBezTo>
                <a:lnTo>
                  <a:pt x="834186" y="275817"/>
                </a:lnTo>
                <a:cubicBezTo>
                  <a:pt x="834186" y="275817"/>
                  <a:pt x="834186" y="275817"/>
                  <a:pt x="834186" y="272402"/>
                </a:cubicBezTo>
                <a:lnTo>
                  <a:pt x="835041" y="272402"/>
                </a:lnTo>
                <a:lnTo>
                  <a:pt x="841024" y="279232"/>
                </a:lnTo>
                <a:lnTo>
                  <a:pt x="841376" y="279701"/>
                </a:lnTo>
                <a:lnTo>
                  <a:pt x="841376" y="279584"/>
                </a:lnTo>
                <a:lnTo>
                  <a:pt x="841024" y="279232"/>
                </a:lnTo>
                <a:lnTo>
                  <a:pt x="841376" y="279320"/>
                </a:lnTo>
                <a:lnTo>
                  <a:pt x="841376" y="278606"/>
                </a:lnTo>
                <a:cubicBezTo>
                  <a:pt x="841376" y="277812"/>
                  <a:pt x="841376" y="276225"/>
                  <a:pt x="841376" y="273050"/>
                </a:cubicBezTo>
                <a:cubicBezTo>
                  <a:pt x="841376" y="276225"/>
                  <a:pt x="842963" y="277812"/>
                  <a:pt x="843757" y="278606"/>
                </a:cubicBezTo>
                <a:lnTo>
                  <a:pt x="841513" y="279354"/>
                </a:lnTo>
                <a:lnTo>
                  <a:pt x="841695" y="279400"/>
                </a:lnTo>
                <a:lnTo>
                  <a:pt x="842964" y="279400"/>
                </a:lnTo>
                <a:lnTo>
                  <a:pt x="842964" y="279717"/>
                </a:lnTo>
                <a:lnTo>
                  <a:pt x="844443" y="280086"/>
                </a:lnTo>
                <a:cubicBezTo>
                  <a:pt x="846152" y="280940"/>
                  <a:pt x="847861" y="282648"/>
                  <a:pt x="847861" y="286063"/>
                </a:cubicBezTo>
                <a:lnTo>
                  <a:pt x="842781" y="280988"/>
                </a:lnTo>
                <a:lnTo>
                  <a:pt x="842342" y="280988"/>
                </a:lnTo>
                <a:lnTo>
                  <a:pt x="843588" y="282648"/>
                </a:lnTo>
                <a:lnTo>
                  <a:pt x="842687" y="283848"/>
                </a:lnTo>
                <a:lnTo>
                  <a:pt x="841879" y="283501"/>
                </a:lnTo>
                <a:lnTo>
                  <a:pt x="841376" y="285007"/>
                </a:lnTo>
                <a:lnTo>
                  <a:pt x="841137" y="285723"/>
                </a:lnTo>
                <a:lnTo>
                  <a:pt x="841268" y="285738"/>
                </a:lnTo>
                <a:lnTo>
                  <a:pt x="841376" y="285594"/>
                </a:lnTo>
                <a:lnTo>
                  <a:pt x="842687" y="283848"/>
                </a:lnTo>
                <a:lnTo>
                  <a:pt x="847861" y="286063"/>
                </a:lnTo>
                <a:cubicBezTo>
                  <a:pt x="847861" y="292893"/>
                  <a:pt x="841024" y="286063"/>
                  <a:pt x="841024" y="286063"/>
                </a:cubicBezTo>
                <a:lnTo>
                  <a:pt x="841259" y="285750"/>
                </a:lnTo>
                <a:lnTo>
                  <a:pt x="841128" y="285750"/>
                </a:lnTo>
                <a:lnTo>
                  <a:pt x="841024" y="286063"/>
                </a:lnTo>
                <a:lnTo>
                  <a:pt x="840946" y="285750"/>
                </a:lnTo>
                <a:lnTo>
                  <a:pt x="840711" y="285750"/>
                </a:lnTo>
                <a:lnTo>
                  <a:pt x="837407" y="285750"/>
                </a:lnTo>
                <a:lnTo>
                  <a:pt x="835026" y="285750"/>
                </a:lnTo>
                <a:lnTo>
                  <a:pt x="835026" y="286063"/>
                </a:lnTo>
                <a:lnTo>
                  <a:pt x="835041" y="286063"/>
                </a:lnTo>
                <a:cubicBezTo>
                  <a:pt x="835896" y="286063"/>
                  <a:pt x="837605" y="286063"/>
                  <a:pt x="841024" y="286063"/>
                </a:cubicBezTo>
                <a:lnTo>
                  <a:pt x="837117" y="287736"/>
                </a:lnTo>
                <a:lnTo>
                  <a:pt x="835026" y="286542"/>
                </a:lnTo>
                <a:lnTo>
                  <a:pt x="835026" y="287338"/>
                </a:lnTo>
                <a:lnTo>
                  <a:pt x="834612" y="287338"/>
                </a:lnTo>
                <a:lnTo>
                  <a:pt x="835041" y="288624"/>
                </a:lnTo>
                <a:lnTo>
                  <a:pt x="837117" y="287736"/>
                </a:lnTo>
                <a:lnTo>
                  <a:pt x="840169" y="289478"/>
                </a:lnTo>
                <a:cubicBezTo>
                  <a:pt x="841024" y="291186"/>
                  <a:pt x="841024" y="292893"/>
                  <a:pt x="841024" y="292893"/>
                </a:cubicBezTo>
                <a:cubicBezTo>
                  <a:pt x="837605" y="292893"/>
                  <a:pt x="835896" y="292893"/>
                  <a:pt x="835041" y="292039"/>
                </a:cubicBezTo>
                <a:lnTo>
                  <a:pt x="834368" y="287338"/>
                </a:lnTo>
                <a:lnTo>
                  <a:pt x="834186" y="287338"/>
                </a:lnTo>
                <a:lnTo>
                  <a:pt x="833491" y="287338"/>
                </a:lnTo>
                <a:lnTo>
                  <a:pt x="834186" y="292893"/>
                </a:lnTo>
                <a:cubicBezTo>
                  <a:pt x="830768" y="289478"/>
                  <a:pt x="830768" y="289478"/>
                  <a:pt x="830768" y="290332"/>
                </a:cubicBezTo>
                <a:lnTo>
                  <a:pt x="830084" y="290844"/>
                </a:lnTo>
                <a:lnTo>
                  <a:pt x="829566" y="289940"/>
                </a:lnTo>
                <a:lnTo>
                  <a:pt x="829913" y="289478"/>
                </a:lnTo>
                <a:lnTo>
                  <a:pt x="829214" y="288547"/>
                </a:lnTo>
                <a:lnTo>
                  <a:pt x="829913" y="286917"/>
                </a:lnTo>
                <a:cubicBezTo>
                  <a:pt x="830768" y="286063"/>
                  <a:pt x="830768" y="286063"/>
                  <a:pt x="827349" y="286063"/>
                </a:cubicBezTo>
                <a:cubicBezTo>
                  <a:pt x="820511" y="286063"/>
                  <a:pt x="820511" y="286063"/>
                  <a:pt x="820511" y="279232"/>
                </a:cubicBezTo>
                <a:cubicBezTo>
                  <a:pt x="820511" y="279232"/>
                  <a:pt x="820511" y="279232"/>
                  <a:pt x="813674" y="272402"/>
                </a:cubicBezTo>
                <a:cubicBezTo>
                  <a:pt x="813674" y="272402"/>
                  <a:pt x="806836" y="265571"/>
                  <a:pt x="806836" y="265571"/>
                </a:cubicBezTo>
                <a:cubicBezTo>
                  <a:pt x="806836" y="268987"/>
                  <a:pt x="806836" y="268987"/>
                  <a:pt x="806836" y="268987"/>
                </a:cubicBezTo>
                <a:lnTo>
                  <a:pt x="806836" y="269841"/>
                </a:lnTo>
                <a:cubicBezTo>
                  <a:pt x="806836" y="270694"/>
                  <a:pt x="806836" y="272402"/>
                  <a:pt x="806836" y="272402"/>
                </a:cubicBezTo>
                <a:cubicBezTo>
                  <a:pt x="799998" y="265571"/>
                  <a:pt x="799998" y="265571"/>
                  <a:pt x="799998" y="265571"/>
                </a:cubicBezTo>
                <a:cubicBezTo>
                  <a:pt x="806836" y="272402"/>
                  <a:pt x="799998" y="272402"/>
                  <a:pt x="799998" y="272402"/>
                </a:cubicBezTo>
                <a:cubicBezTo>
                  <a:pt x="793161" y="265571"/>
                  <a:pt x="793161" y="265571"/>
                  <a:pt x="793161" y="265571"/>
                </a:cubicBezTo>
                <a:cubicBezTo>
                  <a:pt x="793161" y="265571"/>
                  <a:pt x="793161" y="263864"/>
                  <a:pt x="792306" y="262156"/>
                </a:cubicBezTo>
                <a:lnTo>
                  <a:pt x="786607" y="258903"/>
                </a:lnTo>
                <a:lnTo>
                  <a:pt x="786323" y="258741"/>
                </a:lnTo>
                <a:cubicBezTo>
                  <a:pt x="779486" y="251911"/>
                  <a:pt x="786323" y="251911"/>
                  <a:pt x="786323" y="251911"/>
                </a:cubicBezTo>
                <a:lnTo>
                  <a:pt x="785468" y="251911"/>
                </a:lnTo>
                <a:lnTo>
                  <a:pt x="780341" y="251911"/>
                </a:lnTo>
                <a:cubicBezTo>
                  <a:pt x="779486" y="251911"/>
                  <a:pt x="779486" y="251911"/>
                  <a:pt x="779486" y="251911"/>
                </a:cubicBezTo>
                <a:cubicBezTo>
                  <a:pt x="779486" y="251911"/>
                  <a:pt x="779486" y="251911"/>
                  <a:pt x="779486" y="251057"/>
                </a:cubicBezTo>
                <a:lnTo>
                  <a:pt x="779486" y="248495"/>
                </a:lnTo>
                <a:lnTo>
                  <a:pt x="779486" y="245934"/>
                </a:lnTo>
                <a:lnTo>
                  <a:pt x="779486" y="245080"/>
                </a:lnTo>
                <a:cubicBezTo>
                  <a:pt x="779486" y="245080"/>
                  <a:pt x="772648" y="245080"/>
                  <a:pt x="779486" y="251911"/>
                </a:cubicBezTo>
                <a:cubicBezTo>
                  <a:pt x="776067" y="248495"/>
                  <a:pt x="776067" y="248495"/>
                  <a:pt x="776067" y="249349"/>
                </a:cubicBezTo>
                <a:lnTo>
                  <a:pt x="773742" y="251091"/>
                </a:lnTo>
                <a:lnTo>
                  <a:pt x="773503" y="251057"/>
                </a:lnTo>
                <a:lnTo>
                  <a:pt x="773114" y="248338"/>
                </a:lnTo>
                <a:lnTo>
                  <a:pt x="773114" y="249237"/>
                </a:lnTo>
                <a:lnTo>
                  <a:pt x="773114" y="251562"/>
                </a:lnTo>
                <a:lnTo>
                  <a:pt x="773742" y="251091"/>
                </a:lnTo>
                <a:lnTo>
                  <a:pt x="779486" y="251911"/>
                </a:lnTo>
                <a:cubicBezTo>
                  <a:pt x="779486" y="251911"/>
                  <a:pt x="777777" y="251911"/>
                  <a:pt x="776067" y="251911"/>
                </a:cubicBezTo>
                <a:lnTo>
                  <a:pt x="773114" y="251911"/>
                </a:lnTo>
                <a:lnTo>
                  <a:pt x="773114" y="252412"/>
                </a:lnTo>
                <a:cubicBezTo>
                  <a:pt x="773114" y="252412"/>
                  <a:pt x="773114" y="253999"/>
                  <a:pt x="773114" y="254793"/>
                </a:cubicBezTo>
                <a:lnTo>
                  <a:pt x="773114" y="256381"/>
                </a:lnTo>
                <a:lnTo>
                  <a:pt x="773114" y="257968"/>
                </a:lnTo>
                <a:lnTo>
                  <a:pt x="773114" y="258762"/>
                </a:lnTo>
                <a:cubicBezTo>
                  <a:pt x="773114" y="252412"/>
                  <a:pt x="765176" y="252412"/>
                  <a:pt x="765176" y="246062"/>
                </a:cubicBezTo>
                <a:cubicBezTo>
                  <a:pt x="769145" y="246062"/>
                  <a:pt x="771130" y="247649"/>
                  <a:pt x="772122" y="248443"/>
                </a:cubicBezTo>
                <a:lnTo>
                  <a:pt x="772872" y="246644"/>
                </a:lnTo>
                <a:lnTo>
                  <a:pt x="772648" y="245080"/>
                </a:lnTo>
                <a:cubicBezTo>
                  <a:pt x="765810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58973" y="231419"/>
                </a:cubicBezTo>
                <a:cubicBezTo>
                  <a:pt x="758973" y="231419"/>
                  <a:pt x="758973" y="231419"/>
                  <a:pt x="758118" y="231419"/>
                </a:cubicBezTo>
                <a:lnTo>
                  <a:pt x="756409" y="231419"/>
                </a:lnTo>
                <a:lnTo>
                  <a:pt x="755554" y="231419"/>
                </a:lnTo>
                <a:lnTo>
                  <a:pt x="752990" y="231419"/>
                </a:lnTo>
                <a:cubicBezTo>
                  <a:pt x="752135" y="231419"/>
                  <a:pt x="752135" y="231419"/>
                  <a:pt x="752135" y="231419"/>
                </a:cubicBezTo>
                <a:cubicBezTo>
                  <a:pt x="752135" y="231419"/>
                  <a:pt x="752135" y="229712"/>
                  <a:pt x="752135" y="228004"/>
                </a:cubicBezTo>
                <a:lnTo>
                  <a:pt x="752135" y="225443"/>
                </a:lnTo>
                <a:lnTo>
                  <a:pt x="752135" y="224589"/>
                </a:lnTo>
                <a:lnTo>
                  <a:pt x="750084" y="227321"/>
                </a:lnTo>
                <a:lnTo>
                  <a:pt x="745298" y="224589"/>
                </a:lnTo>
                <a:lnTo>
                  <a:pt x="738460" y="222105"/>
                </a:lnTo>
                <a:lnTo>
                  <a:pt x="738460" y="220320"/>
                </a:lnTo>
                <a:cubicBezTo>
                  <a:pt x="738460" y="221174"/>
                  <a:pt x="738460" y="221174"/>
                  <a:pt x="738460" y="217758"/>
                </a:cubicBezTo>
                <a:cubicBezTo>
                  <a:pt x="738460" y="217758"/>
                  <a:pt x="731622" y="217758"/>
                  <a:pt x="731622" y="217758"/>
                </a:cubicBezTo>
                <a:cubicBezTo>
                  <a:pt x="731622" y="217758"/>
                  <a:pt x="731622" y="224589"/>
                  <a:pt x="731622" y="224589"/>
                </a:cubicBezTo>
                <a:cubicBezTo>
                  <a:pt x="738460" y="224589"/>
                  <a:pt x="738460" y="224589"/>
                  <a:pt x="738460" y="224589"/>
                </a:cubicBezTo>
                <a:cubicBezTo>
                  <a:pt x="736751" y="224589"/>
                  <a:pt x="736323" y="225016"/>
                  <a:pt x="736644" y="225656"/>
                </a:cubicBezTo>
                <a:lnTo>
                  <a:pt x="738188" y="227014"/>
                </a:lnTo>
                <a:lnTo>
                  <a:pt x="738188" y="225425"/>
                </a:lnTo>
                <a:lnTo>
                  <a:pt x="738460" y="226513"/>
                </a:lnTo>
                <a:lnTo>
                  <a:pt x="738460" y="224589"/>
                </a:lnTo>
                <a:lnTo>
                  <a:pt x="738896" y="227636"/>
                </a:lnTo>
                <a:lnTo>
                  <a:pt x="738697" y="227461"/>
                </a:lnTo>
                <a:lnTo>
                  <a:pt x="738982" y="228600"/>
                </a:lnTo>
                <a:lnTo>
                  <a:pt x="739039" y="228632"/>
                </a:lnTo>
                <a:lnTo>
                  <a:pt x="738896" y="227636"/>
                </a:lnTo>
                <a:lnTo>
                  <a:pt x="739315" y="228004"/>
                </a:lnTo>
                <a:lnTo>
                  <a:pt x="740511" y="228687"/>
                </a:lnTo>
                <a:lnTo>
                  <a:pt x="740098" y="229238"/>
                </a:lnTo>
                <a:lnTo>
                  <a:pt x="743456" y="231156"/>
                </a:lnTo>
                <a:lnTo>
                  <a:pt x="745298" y="231419"/>
                </a:lnTo>
                <a:lnTo>
                  <a:pt x="745209" y="231775"/>
                </a:lnTo>
                <a:lnTo>
                  <a:pt x="744443" y="234835"/>
                </a:lnTo>
                <a:lnTo>
                  <a:pt x="738679" y="238125"/>
                </a:lnTo>
                <a:lnTo>
                  <a:pt x="741760" y="238125"/>
                </a:lnTo>
                <a:lnTo>
                  <a:pt x="744538" y="238125"/>
                </a:lnTo>
                <a:lnTo>
                  <a:pt x="745298" y="238125"/>
                </a:lnTo>
                <a:lnTo>
                  <a:pt x="745298" y="237396"/>
                </a:lnTo>
                <a:lnTo>
                  <a:pt x="745298" y="231775"/>
                </a:lnTo>
                <a:lnTo>
                  <a:pt x="745298" y="231419"/>
                </a:lnTo>
                <a:lnTo>
                  <a:pt x="745921" y="231775"/>
                </a:lnTo>
                <a:lnTo>
                  <a:pt x="751280" y="234835"/>
                </a:lnTo>
                <a:cubicBezTo>
                  <a:pt x="752135" y="236542"/>
                  <a:pt x="752135" y="238250"/>
                  <a:pt x="752135" y="238250"/>
                </a:cubicBezTo>
                <a:cubicBezTo>
                  <a:pt x="748716" y="234835"/>
                  <a:pt x="747007" y="233127"/>
                  <a:pt x="746153" y="232273"/>
                </a:cubicBezTo>
                <a:lnTo>
                  <a:pt x="745654" y="231775"/>
                </a:lnTo>
                <a:lnTo>
                  <a:pt x="751280" y="237396"/>
                </a:lnTo>
                <a:cubicBezTo>
                  <a:pt x="752135" y="238250"/>
                  <a:pt x="752135" y="238250"/>
                  <a:pt x="752135" y="238250"/>
                </a:cubicBezTo>
                <a:cubicBezTo>
                  <a:pt x="752135" y="238250"/>
                  <a:pt x="750426" y="238250"/>
                  <a:pt x="748717" y="238250"/>
                </a:cubicBezTo>
                <a:lnTo>
                  <a:pt x="746153" y="238250"/>
                </a:lnTo>
                <a:lnTo>
                  <a:pt x="745457" y="238250"/>
                </a:lnTo>
                <a:lnTo>
                  <a:pt x="745483" y="238276"/>
                </a:lnTo>
                <a:lnTo>
                  <a:pt x="751280" y="239104"/>
                </a:lnTo>
                <a:lnTo>
                  <a:pt x="751315" y="239343"/>
                </a:lnTo>
                <a:lnTo>
                  <a:pt x="749918" y="241203"/>
                </a:lnTo>
                <a:lnTo>
                  <a:pt x="748717" y="239104"/>
                </a:lnTo>
                <a:lnTo>
                  <a:pt x="745510" y="238303"/>
                </a:lnTo>
                <a:lnTo>
                  <a:pt x="748904" y="241697"/>
                </a:lnTo>
                <a:lnTo>
                  <a:pt x="751676" y="244469"/>
                </a:lnTo>
                <a:lnTo>
                  <a:pt x="749571" y="241665"/>
                </a:lnTo>
                <a:lnTo>
                  <a:pt x="749918" y="241203"/>
                </a:lnTo>
                <a:lnTo>
                  <a:pt x="751932" y="244725"/>
                </a:lnTo>
                <a:lnTo>
                  <a:pt x="752110" y="244903"/>
                </a:lnTo>
                <a:lnTo>
                  <a:pt x="751315" y="239343"/>
                </a:lnTo>
                <a:lnTo>
                  <a:pt x="752135" y="238250"/>
                </a:lnTo>
                <a:cubicBezTo>
                  <a:pt x="752135" y="238250"/>
                  <a:pt x="753845" y="239957"/>
                  <a:pt x="754699" y="241665"/>
                </a:cubicBezTo>
                <a:lnTo>
                  <a:pt x="752200" y="244993"/>
                </a:lnTo>
                <a:lnTo>
                  <a:pt x="752476" y="245269"/>
                </a:lnTo>
                <a:lnTo>
                  <a:pt x="752476" y="245421"/>
                </a:lnTo>
                <a:lnTo>
                  <a:pt x="752990" y="245934"/>
                </a:lnTo>
                <a:lnTo>
                  <a:pt x="753118" y="246062"/>
                </a:lnTo>
                <a:lnTo>
                  <a:pt x="754064" y="246062"/>
                </a:lnTo>
                <a:lnTo>
                  <a:pt x="754064" y="247007"/>
                </a:lnTo>
                <a:lnTo>
                  <a:pt x="754274" y="247217"/>
                </a:lnTo>
                <a:lnTo>
                  <a:pt x="758841" y="251779"/>
                </a:lnTo>
                <a:lnTo>
                  <a:pt x="759279" y="248935"/>
                </a:lnTo>
                <a:lnTo>
                  <a:pt x="759619" y="251884"/>
                </a:lnTo>
                <a:lnTo>
                  <a:pt x="758946" y="251884"/>
                </a:lnTo>
                <a:lnTo>
                  <a:pt x="758973" y="251911"/>
                </a:lnTo>
                <a:lnTo>
                  <a:pt x="758925" y="251884"/>
                </a:lnTo>
                <a:lnTo>
                  <a:pt x="758825" y="251884"/>
                </a:lnTo>
                <a:lnTo>
                  <a:pt x="758833" y="251831"/>
                </a:lnTo>
                <a:lnTo>
                  <a:pt x="752990" y="248495"/>
                </a:lnTo>
                <a:lnTo>
                  <a:pt x="752778" y="247650"/>
                </a:lnTo>
                <a:lnTo>
                  <a:pt x="752476" y="247650"/>
                </a:lnTo>
                <a:lnTo>
                  <a:pt x="752476" y="251520"/>
                </a:lnTo>
                <a:lnTo>
                  <a:pt x="752476" y="252412"/>
                </a:lnTo>
                <a:lnTo>
                  <a:pt x="752476" y="252413"/>
                </a:lnTo>
                <a:cubicBezTo>
                  <a:pt x="752476" y="252413"/>
                  <a:pt x="752476" y="245269"/>
                  <a:pt x="745332" y="245269"/>
                </a:cubicBezTo>
                <a:lnTo>
                  <a:pt x="748190" y="245269"/>
                </a:lnTo>
                <a:lnTo>
                  <a:pt x="747185" y="242758"/>
                </a:lnTo>
                <a:lnTo>
                  <a:pt x="745391" y="238273"/>
                </a:lnTo>
                <a:lnTo>
                  <a:pt x="745332" y="238258"/>
                </a:lnTo>
                <a:lnTo>
                  <a:pt x="745332" y="239514"/>
                </a:lnTo>
                <a:lnTo>
                  <a:pt x="745332" y="244376"/>
                </a:lnTo>
                <a:cubicBezTo>
                  <a:pt x="745332" y="245269"/>
                  <a:pt x="745332" y="245269"/>
                  <a:pt x="745332" y="245269"/>
                </a:cubicBezTo>
                <a:cubicBezTo>
                  <a:pt x="745332" y="245269"/>
                  <a:pt x="738188" y="238125"/>
                  <a:pt x="738188" y="238125"/>
                </a:cubicBezTo>
                <a:lnTo>
                  <a:pt x="738442" y="238125"/>
                </a:lnTo>
                <a:lnTo>
                  <a:pt x="737605" y="232273"/>
                </a:lnTo>
                <a:cubicBezTo>
                  <a:pt x="736751" y="231419"/>
                  <a:pt x="735041" y="231419"/>
                  <a:pt x="731622" y="231419"/>
                </a:cubicBezTo>
                <a:cubicBezTo>
                  <a:pt x="731622" y="231419"/>
                  <a:pt x="731622" y="238250"/>
                  <a:pt x="731622" y="238250"/>
                </a:cubicBezTo>
                <a:cubicBezTo>
                  <a:pt x="731622" y="238250"/>
                  <a:pt x="729913" y="236542"/>
                  <a:pt x="728203" y="234835"/>
                </a:cubicBezTo>
                <a:lnTo>
                  <a:pt x="725141" y="231775"/>
                </a:lnTo>
                <a:lnTo>
                  <a:pt x="725090" y="231724"/>
                </a:lnTo>
                <a:lnTo>
                  <a:pt x="719238" y="230981"/>
                </a:lnTo>
                <a:lnTo>
                  <a:pt x="718800" y="228258"/>
                </a:lnTo>
                <a:lnTo>
                  <a:pt x="719238" y="228600"/>
                </a:lnTo>
                <a:lnTo>
                  <a:pt x="724787" y="231418"/>
                </a:lnTo>
                <a:lnTo>
                  <a:pt x="724935" y="231331"/>
                </a:lnTo>
                <a:lnTo>
                  <a:pt x="726601" y="230352"/>
                </a:lnTo>
                <a:cubicBezTo>
                  <a:pt x="725639" y="228431"/>
                  <a:pt x="717947" y="224589"/>
                  <a:pt x="717947" y="224589"/>
                </a:cubicBezTo>
                <a:lnTo>
                  <a:pt x="720904" y="222374"/>
                </a:lnTo>
                <a:lnTo>
                  <a:pt x="724785" y="224589"/>
                </a:lnTo>
                <a:cubicBezTo>
                  <a:pt x="724785" y="217758"/>
                  <a:pt x="724785" y="217758"/>
                  <a:pt x="724785" y="217758"/>
                </a:cubicBezTo>
                <a:cubicBezTo>
                  <a:pt x="717947" y="217758"/>
                  <a:pt x="717947" y="217758"/>
                  <a:pt x="717947" y="217758"/>
                </a:cubicBezTo>
                <a:lnTo>
                  <a:pt x="717551" y="217660"/>
                </a:lnTo>
                <a:lnTo>
                  <a:pt x="717551" y="217758"/>
                </a:lnTo>
                <a:lnTo>
                  <a:pt x="717947" y="217758"/>
                </a:lnTo>
                <a:cubicBezTo>
                  <a:pt x="717947" y="217758"/>
                  <a:pt x="717947" y="217758"/>
                  <a:pt x="717947" y="218612"/>
                </a:cubicBezTo>
                <a:cubicBezTo>
                  <a:pt x="717947" y="219466"/>
                  <a:pt x="717947" y="221174"/>
                  <a:pt x="717947" y="224589"/>
                </a:cubicBezTo>
                <a:lnTo>
                  <a:pt x="717551" y="223006"/>
                </a:lnTo>
                <a:lnTo>
                  <a:pt x="717551" y="225425"/>
                </a:lnTo>
                <a:cubicBezTo>
                  <a:pt x="714376" y="221456"/>
                  <a:pt x="712788" y="219471"/>
                  <a:pt x="711995" y="218479"/>
                </a:cubicBezTo>
                <a:lnTo>
                  <a:pt x="711677" y="218082"/>
                </a:lnTo>
                <a:lnTo>
                  <a:pt x="711401" y="217925"/>
                </a:lnTo>
                <a:lnTo>
                  <a:pt x="713947" y="223494"/>
                </a:lnTo>
                <a:lnTo>
                  <a:pt x="717551" y="225425"/>
                </a:lnTo>
                <a:cubicBezTo>
                  <a:pt x="717551" y="225425"/>
                  <a:pt x="711201" y="225425"/>
                  <a:pt x="711201" y="225425"/>
                </a:cubicBezTo>
                <a:lnTo>
                  <a:pt x="711836" y="223043"/>
                </a:lnTo>
                <a:lnTo>
                  <a:pt x="711241" y="217833"/>
                </a:lnTo>
                <a:lnTo>
                  <a:pt x="711110" y="217758"/>
                </a:lnTo>
                <a:lnTo>
                  <a:pt x="711232" y="217758"/>
                </a:lnTo>
                <a:lnTo>
                  <a:pt x="711201" y="217487"/>
                </a:lnTo>
                <a:lnTo>
                  <a:pt x="711325" y="217758"/>
                </a:lnTo>
                <a:lnTo>
                  <a:pt x="711418" y="217758"/>
                </a:lnTo>
                <a:lnTo>
                  <a:pt x="711201" y="217487"/>
                </a:lnTo>
                <a:cubicBezTo>
                  <a:pt x="711201" y="217487"/>
                  <a:pt x="711201" y="217487"/>
                  <a:pt x="711995" y="217487"/>
                </a:cubicBezTo>
                <a:lnTo>
                  <a:pt x="716860" y="217487"/>
                </a:lnTo>
                <a:lnTo>
                  <a:pt x="714529" y="216905"/>
                </a:lnTo>
                <a:cubicBezTo>
                  <a:pt x="712819" y="216051"/>
                  <a:pt x="711110" y="214343"/>
                  <a:pt x="711110" y="210928"/>
                </a:cubicBezTo>
                <a:cubicBezTo>
                  <a:pt x="707691" y="210928"/>
                  <a:pt x="707691" y="210928"/>
                  <a:pt x="708546" y="211782"/>
                </a:cubicBezTo>
                <a:lnTo>
                  <a:pt x="710936" y="217352"/>
                </a:lnTo>
                <a:lnTo>
                  <a:pt x="711201" y="217487"/>
                </a:lnTo>
                <a:lnTo>
                  <a:pt x="710972" y="217436"/>
                </a:lnTo>
                <a:lnTo>
                  <a:pt x="710994" y="217487"/>
                </a:lnTo>
                <a:lnTo>
                  <a:pt x="711110" y="217758"/>
                </a:lnTo>
                <a:lnTo>
                  <a:pt x="710955" y="217487"/>
                </a:lnTo>
                <a:lnTo>
                  <a:pt x="710919" y="217424"/>
                </a:lnTo>
                <a:lnTo>
                  <a:pt x="707629" y="216693"/>
                </a:lnTo>
                <a:lnTo>
                  <a:pt x="706655" y="215178"/>
                </a:lnTo>
                <a:lnTo>
                  <a:pt x="710854" y="217311"/>
                </a:lnTo>
                <a:lnTo>
                  <a:pt x="707691" y="211782"/>
                </a:lnTo>
                <a:cubicBezTo>
                  <a:pt x="705981" y="210928"/>
                  <a:pt x="704272" y="210928"/>
                  <a:pt x="704272" y="210928"/>
                </a:cubicBezTo>
                <a:lnTo>
                  <a:pt x="704272" y="211471"/>
                </a:lnTo>
                <a:lnTo>
                  <a:pt x="706655" y="215178"/>
                </a:lnTo>
                <a:lnTo>
                  <a:pt x="704950" y="214312"/>
                </a:lnTo>
                <a:lnTo>
                  <a:pt x="704272" y="211901"/>
                </a:lnTo>
                <a:lnTo>
                  <a:pt x="704272" y="217758"/>
                </a:lnTo>
                <a:lnTo>
                  <a:pt x="704057" y="216255"/>
                </a:lnTo>
                <a:lnTo>
                  <a:pt x="704057" y="216693"/>
                </a:lnTo>
                <a:cubicBezTo>
                  <a:pt x="704057" y="217487"/>
                  <a:pt x="704057" y="217487"/>
                  <a:pt x="704057" y="217487"/>
                </a:cubicBezTo>
                <a:cubicBezTo>
                  <a:pt x="704057" y="217487"/>
                  <a:pt x="702271" y="217487"/>
                  <a:pt x="700485" y="217487"/>
                </a:cubicBezTo>
                <a:lnTo>
                  <a:pt x="699592" y="217487"/>
                </a:lnTo>
                <a:cubicBezTo>
                  <a:pt x="698699" y="217487"/>
                  <a:pt x="696913" y="217487"/>
                  <a:pt x="696913" y="217487"/>
                </a:cubicBezTo>
                <a:cubicBezTo>
                  <a:pt x="700485" y="217487"/>
                  <a:pt x="702271" y="217487"/>
                  <a:pt x="702271" y="216693"/>
                </a:cubicBezTo>
                <a:lnTo>
                  <a:pt x="698082" y="212350"/>
                </a:lnTo>
                <a:lnTo>
                  <a:pt x="697707" y="212725"/>
                </a:lnTo>
                <a:cubicBezTo>
                  <a:pt x="697269" y="212725"/>
                  <a:pt x="696913" y="212369"/>
                  <a:pt x="696913" y="211931"/>
                </a:cubicBezTo>
                <a:lnTo>
                  <a:pt x="697303" y="211541"/>
                </a:lnTo>
                <a:lnTo>
                  <a:pt x="696913" y="211137"/>
                </a:lnTo>
                <a:lnTo>
                  <a:pt x="697707" y="211137"/>
                </a:lnTo>
                <a:lnTo>
                  <a:pt x="698899" y="211137"/>
                </a:lnTo>
                <a:lnTo>
                  <a:pt x="697435" y="210928"/>
                </a:lnTo>
                <a:cubicBezTo>
                  <a:pt x="697435" y="210928"/>
                  <a:pt x="697435" y="210928"/>
                  <a:pt x="697435" y="210074"/>
                </a:cubicBezTo>
                <a:lnTo>
                  <a:pt x="697435" y="207513"/>
                </a:lnTo>
                <a:lnTo>
                  <a:pt x="697435" y="204951"/>
                </a:lnTo>
                <a:cubicBezTo>
                  <a:pt x="697435" y="204098"/>
                  <a:pt x="697435" y="204098"/>
                  <a:pt x="697435" y="204098"/>
                </a:cubicBezTo>
                <a:cubicBezTo>
                  <a:pt x="690597" y="204098"/>
                  <a:pt x="690597" y="204098"/>
                  <a:pt x="683759" y="197267"/>
                </a:cubicBezTo>
                <a:cubicBezTo>
                  <a:pt x="683759" y="190437"/>
                  <a:pt x="683759" y="190437"/>
                  <a:pt x="676922" y="190437"/>
                </a:cubicBezTo>
                <a:cubicBezTo>
                  <a:pt x="676922" y="190437"/>
                  <a:pt x="675213" y="188729"/>
                  <a:pt x="673503" y="187022"/>
                </a:cubicBezTo>
                <a:lnTo>
                  <a:pt x="672203" y="185723"/>
                </a:lnTo>
                <a:lnTo>
                  <a:pt x="670939" y="184460"/>
                </a:lnTo>
                <a:cubicBezTo>
                  <a:pt x="670084" y="183606"/>
                  <a:pt x="670084" y="183606"/>
                  <a:pt x="670084" y="183606"/>
                </a:cubicBezTo>
                <a:cubicBezTo>
                  <a:pt x="666665" y="183606"/>
                  <a:pt x="666665" y="183606"/>
                  <a:pt x="666665" y="183606"/>
                </a:cubicBezTo>
                <a:lnTo>
                  <a:pt x="665811" y="183606"/>
                </a:lnTo>
                <a:lnTo>
                  <a:pt x="664102" y="183606"/>
                </a:lnTo>
                <a:cubicBezTo>
                  <a:pt x="663247" y="183606"/>
                  <a:pt x="663247" y="183606"/>
                  <a:pt x="663247" y="183606"/>
                </a:cubicBezTo>
                <a:cubicBezTo>
                  <a:pt x="659828" y="183606"/>
                  <a:pt x="659828" y="183606"/>
                  <a:pt x="661537" y="183606"/>
                </a:cubicBezTo>
                <a:lnTo>
                  <a:pt x="660683" y="183606"/>
                </a:lnTo>
                <a:lnTo>
                  <a:pt x="659828" y="183606"/>
                </a:lnTo>
                <a:lnTo>
                  <a:pt x="658973" y="183606"/>
                </a:lnTo>
                <a:cubicBezTo>
                  <a:pt x="658118" y="183606"/>
                  <a:pt x="656409" y="183606"/>
                  <a:pt x="656409" y="183606"/>
                </a:cubicBezTo>
                <a:cubicBezTo>
                  <a:pt x="649571" y="176776"/>
                  <a:pt x="649571" y="183606"/>
                  <a:pt x="649571" y="176776"/>
                </a:cubicBezTo>
                <a:cubicBezTo>
                  <a:pt x="649571" y="176776"/>
                  <a:pt x="647862" y="176776"/>
                  <a:pt x="646152" y="176776"/>
                </a:cubicBezTo>
                <a:lnTo>
                  <a:pt x="643589" y="176776"/>
                </a:lnTo>
                <a:cubicBezTo>
                  <a:pt x="642734" y="176776"/>
                  <a:pt x="642734" y="176776"/>
                  <a:pt x="642734" y="176776"/>
                </a:cubicBezTo>
                <a:cubicBezTo>
                  <a:pt x="642734" y="169945"/>
                  <a:pt x="635896" y="169945"/>
                  <a:pt x="635896" y="169945"/>
                </a:cubicBezTo>
                <a:cubicBezTo>
                  <a:pt x="635896" y="169945"/>
                  <a:pt x="642734" y="176776"/>
                  <a:pt x="642734" y="176776"/>
                </a:cubicBezTo>
                <a:cubicBezTo>
                  <a:pt x="635896" y="169945"/>
                  <a:pt x="635896" y="169945"/>
                  <a:pt x="629059" y="169945"/>
                </a:cubicBezTo>
                <a:cubicBezTo>
                  <a:pt x="635896" y="176776"/>
                  <a:pt x="635896" y="169945"/>
                  <a:pt x="635896" y="176776"/>
                </a:cubicBezTo>
                <a:cubicBezTo>
                  <a:pt x="632478" y="176776"/>
                  <a:pt x="630768" y="175068"/>
                  <a:pt x="629059" y="173361"/>
                </a:cubicBezTo>
                <a:lnTo>
                  <a:pt x="628650" y="173156"/>
                </a:lnTo>
                <a:lnTo>
                  <a:pt x="628650" y="173831"/>
                </a:lnTo>
                <a:lnTo>
                  <a:pt x="628650" y="176808"/>
                </a:lnTo>
                <a:lnTo>
                  <a:pt x="628650" y="177800"/>
                </a:lnTo>
                <a:lnTo>
                  <a:pt x="628320" y="177800"/>
                </a:lnTo>
                <a:lnTo>
                  <a:pt x="627857" y="177800"/>
                </a:lnTo>
                <a:lnTo>
                  <a:pt x="627856" y="177800"/>
                </a:lnTo>
                <a:lnTo>
                  <a:pt x="625741" y="177800"/>
                </a:lnTo>
                <a:lnTo>
                  <a:pt x="625476" y="177800"/>
                </a:lnTo>
                <a:lnTo>
                  <a:pt x="625475" y="177800"/>
                </a:lnTo>
                <a:lnTo>
                  <a:pt x="622301" y="177800"/>
                </a:lnTo>
                <a:lnTo>
                  <a:pt x="622300" y="177800"/>
                </a:lnTo>
                <a:lnTo>
                  <a:pt x="620581" y="177800"/>
                </a:lnTo>
                <a:lnTo>
                  <a:pt x="619920" y="177800"/>
                </a:lnTo>
                <a:lnTo>
                  <a:pt x="618861" y="177800"/>
                </a:lnTo>
                <a:lnTo>
                  <a:pt x="615951" y="177800"/>
                </a:lnTo>
                <a:lnTo>
                  <a:pt x="615951" y="177801"/>
                </a:lnTo>
                <a:lnTo>
                  <a:pt x="615950" y="177800"/>
                </a:lnTo>
                <a:lnTo>
                  <a:pt x="615422" y="177800"/>
                </a:lnTo>
                <a:lnTo>
                  <a:pt x="615347" y="177197"/>
                </a:lnTo>
                <a:lnTo>
                  <a:pt x="611982" y="173832"/>
                </a:lnTo>
                <a:lnTo>
                  <a:pt x="608258" y="170108"/>
                </a:lnTo>
                <a:lnTo>
                  <a:pt x="608013" y="170320"/>
                </a:lnTo>
                <a:lnTo>
                  <a:pt x="608013" y="173831"/>
                </a:lnTo>
                <a:cubicBezTo>
                  <a:pt x="608013" y="175815"/>
                  <a:pt x="608013" y="177800"/>
                  <a:pt x="608013" y="177800"/>
                </a:cubicBezTo>
                <a:cubicBezTo>
                  <a:pt x="608013" y="177800"/>
                  <a:pt x="606426" y="175815"/>
                  <a:pt x="605632" y="173831"/>
                </a:cubicBezTo>
                <a:lnTo>
                  <a:pt x="607442" y="170814"/>
                </a:lnTo>
                <a:lnTo>
                  <a:pt x="605102" y="172839"/>
                </a:lnTo>
                <a:lnTo>
                  <a:pt x="601664" y="169863"/>
                </a:lnTo>
                <a:lnTo>
                  <a:pt x="601664" y="173434"/>
                </a:lnTo>
                <a:cubicBezTo>
                  <a:pt x="601664" y="175220"/>
                  <a:pt x="601664" y="177006"/>
                  <a:pt x="601664" y="177006"/>
                </a:cubicBezTo>
                <a:lnTo>
                  <a:pt x="601565" y="176940"/>
                </a:lnTo>
                <a:lnTo>
                  <a:pt x="601572" y="177006"/>
                </a:lnTo>
                <a:lnTo>
                  <a:pt x="601664" y="177006"/>
                </a:lnTo>
                <a:lnTo>
                  <a:pt x="601596" y="177211"/>
                </a:lnTo>
                <a:lnTo>
                  <a:pt x="601663" y="177800"/>
                </a:lnTo>
                <a:lnTo>
                  <a:pt x="601564" y="177306"/>
                </a:lnTo>
                <a:lnTo>
                  <a:pt x="600771" y="179685"/>
                </a:lnTo>
                <a:cubicBezTo>
                  <a:pt x="599878" y="178792"/>
                  <a:pt x="598092" y="177006"/>
                  <a:pt x="594520" y="177006"/>
                </a:cubicBezTo>
                <a:cubicBezTo>
                  <a:pt x="594520" y="177006"/>
                  <a:pt x="596306" y="177006"/>
                  <a:pt x="598092" y="177006"/>
                </a:cubicBezTo>
                <a:lnTo>
                  <a:pt x="598985" y="177006"/>
                </a:lnTo>
                <a:lnTo>
                  <a:pt x="599878" y="177006"/>
                </a:lnTo>
                <a:lnTo>
                  <a:pt x="600771" y="177006"/>
                </a:lnTo>
                <a:lnTo>
                  <a:pt x="601504" y="177006"/>
                </a:lnTo>
                <a:lnTo>
                  <a:pt x="601480" y="176883"/>
                </a:lnTo>
                <a:lnTo>
                  <a:pt x="596306" y="173434"/>
                </a:lnTo>
                <a:lnTo>
                  <a:pt x="598379" y="172052"/>
                </a:lnTo>
                <a:lnTo>
                  <a:pt x="595313" y="169862"/>
                </a:lnTo>
                <a:lnTo>
                  <a:pt x="600322" y="170757"/>
                </a:lnTo>
                <a:lnTo>
                  <a:pt x="601663" y="169862"/>
                </a:lnTo>
                <a:lnTo>
                  <a:pt x="601663" y="169862"/>
                </a:lnTo>
                <a:lnTo>
                  <a:pt x="601664" y="169862"/>
                </a:lnTo>
                <a:lnTo>
                  <a:pt x="605102" y="169862"/>
                </a:lnTo>
                <a:lnTo>
                  <a:pt x="605962" y="169862"/>
                </a:lnTo>
                <a:lnTo>
                  <a:pt x="608013" y="169862"/>
                </a:lnTo>
                <a:lnTo>
                  <a:pt x="608542" y="169862"/>
                </a:lnTo>
                <a:lnTo>
                  <a:pt x="608331" y="170045"/>
                </a:lnTo>
                <a:lnTo>
                  <a:pt x="614929" y="173815"/>
                </a:lnTo>
                <a:lnTo>
                  <a:pt x="614562" y="170854"/>
                </a:lnTo>
                <a:lnTo>
                  <a:pt x="608579" y="169868"/>
                </a:lnTo>
                <a:lnTo>
                  <a:pt x="608546" y="169945"/>
                </a:lnTo>
                <a:lnTo>
                  <a:pt x="608546" y="169863"/>
                </a:lnTo>
                <a:lnTo>
                  <a:pt x="608546" y="166530"/>
                </a:lnTo>
                <a:lnTo>
                  <a:pt x="608546" y="163696"/>
                </a:lnTo>
                <a:lnTo>
                  <a:pt x="608013" y="163513"/>
                </a:lnTo>
                <a:lnTo>
                  <a:pt x="608016" y="163513"/>
                </a:lnTo>
                <a:lnTo>
                  <a:pt x="608013" y="163512"/>
                </a:lnTo>
                <a:lnTo>
                  <a:pt x="608546" y="163512"/>
                </a:lnTo>
                <a:lnTo>
                  <a:pt x="608546" y="163115"/>
                </a:lnTo>
                <a:lnTo>
                  <a:pt x="609738" y="163512"/>
                </a:lnTo>
                <a:lnTo>
                  <a:pt x="614264" y="163512"/>
                </a:lnTo>
                <a:lnTo>
                  <a:pt x="615085" y="163512"/>
                </a:lnTo>
                <a:lnTo>
                  <a:pt x="615383" y="163115"/>
                </a:lnTo>
                <a:lnTo>
                  <a:pt x="615383" y="163513"/>
                </a:lnTo>
                <a:lnTo>
                  <a:pt x="615951" y="163513"/>
                </a:lnTo>
                <a:lnTo>
                  <a:pt x="615737" y="164027"/>
                </a:lnTo>
                <a:lnTo>
                  <a:pt x="621408" y="169068"/>
                </a:lnTo>
                <a:lnTo>
                  <a:pt x="622221" y="169791"/>
                </a:lnTo>
                <a:lnTo>
                  <a:pt x="622221" y="169092"/>
                </a:lnTo>
                <a:cubicBezTo>
                  <a:pt x="622221" y="168238"/>
                  <a:pt x="622221" y="166530"/>
                  <a:pt x="622221" y="163115"/>
                </a:cubicBezTo>
                <a:cubicBezTo>
                  <a:pt x="622221" y="163115"/>
                  <a:pt x="615383" y="163115"/>
                  <a:pt x="615383" y="163115"/>
                </a:cubicBezTo>
                <a:cubicBezTo>
                  <a:pt x="615383" y="163115"/>
                  <a:pt x="608546" y="163115"/>
                  <a:pt x="608546" y="163115"/>
                </a:cubicBezTo>
                <a:cubicBezTo>
                  <a:pt x="608546" y="163115"/>
                  <a:pt x="601708" y="163115"/>
                  <a:pt x="601708" y="163115"/>
                </a:cubicBezTo>
                <a:lnTo>
                  <a:pt x="595726" y="163115"/>
                </a:lnTo>
                <a:cubicBezTo>
                  <a:pt x="594871" y="163115"/>
                  <a:pt x="594871" y="163115"/>
                  <a:pt x="594871" y="163115"/>
                </a:cubicBezTo>
                <a:lnTo>
                  <a:pt x="591452" y="163115"/>
                </a:lnTo>
                <a:cubicBezTo>
                  <a:pt x="591452" y="163115"/>
                  <a:pt x="591452" y="163115"/>
                  <a:pt x="588033" y="163115"/>
                </a:cubicBezTo>
                <a:lnTo>
                  <a:pt x="581195" y="163798"/>
                </a:lnTo>
                <a:lnTo>
                  <a:pt x="581195" y="163115"/>
                </a:lnTo>
                <a:lnTo>
                  <a:pt x="580340" y="163115"/>
                </a:lnTo>
                <a:lnTo>
                  <a:pt x="575213" y="163115"/>
                </a:lnTo>
                <a:cubicBezTo>
                  <a:pt x="574358" y="163115"/>
                  <a:pt x="574358" y="163115"/>
                  <a:pt x="574358" y="163115"/>
                </a:cubicBezTo>
                <a:lnTo>
                  <a:pt x="577093" y="167896"/>
                </a:lnTo>
                <a:lnTo>
                  <a:pt x="574358" y="166530"/>
                </a:lnTo>
                <a:cubicBezTo>
                  <a:pt x="572649" y="164823"/>
                  <a:pt x="570939" y="163115"/>
                  <a:pt x="567520" y="163115"/>
                </a:cubicBezTo>
                <a:cubicBezTo>
                  <a:pt x="567520" y="169945"/>
                  <a:pt x="567520" y="163115"/>
                  <a:pt x="560683" y="163115"/>
                </a:cubicBezTo>
                <a:lnTo>
                  <a:pt x="555896" y="165164"/>
                </a:lnTo>
                <a:lnTo>
                  <a:pt x="553845" y="163115"/>
                </a:lnTo>
                <a:cubicBezTo>
                  <a:pt x="553845" y="163115"/>
                  <a:pt x="553845" y="163115"/>
                  <a:pt x="553845" y="163969"/>
                </a:cubicBezTo>
                <a:lnTo>
                  <a:pt x="553845" y="169862"/>
                </a:lnTo>
                <a:lnTo>
                  <a:pt x="554038" y="169862"/>
                </a:lnTo>
                <a:cubicBezTo>
                  <a:pt x="554038" y="169862"/>
                  <a:pt x="554038" y="169862"/>
                  <a:pt x="560388" y="169862"/>
                </a:cubicBezTo>
                <a:lnTo>
                  <a:pt x="560388" y="170854"/>
                </a:lnTo>
                <a:lnTo>
                  <a:pt x="560388" y="172839"/>
                </a:lnTo>
                <a:lnTo>
                  <a:pt x="560388" y="176540"/>
                </a:lnTo>
                <a:lnTo>
                  <a:pt x="560683" y="176776"/>
                </a:lnTo>
                <a:lnTo>
                  <a:pt x="560388" y="176669"/>
                </a:lnTo>
                <a:lnTo>
                  <a:pt x="560388" y="177800"/>
                </a:lnTo>
                <a:lnTo>
                  <a:pt x="558840" y="176106"/>
                </a:lnTo>
                <a:lnTo>
                  <a:pt x="551281" y="173361"/>
                </a:lnTo>
                <a:cubicBezTo>
                  <a:pt x="548716" y="171653"/>
                  <a:pt x="547007" y="169945"/>
                  <a:pt x="547007" y="169945"/>
                </a:cubicBezTo>
                <a:lnTo>
                  <a:pt x="556290" y="173317"/>
                </a:lnTo>
                <a:lnTo>
                  <a:pt x="554038" y="170854"/>
                </a:lnTo>
                <a:lnTo>
                  <a:pt x="548222" y="169945"/>
                </a:lnTo>
                <a:lnTo>
                  <a:pt x="547862" y="169945"/>
                </a:lnTo>
                <a:cubicBezTo>
                  <a:pt x="547007" y="169945"/>
                  <a:pt x="547007" y="169945"/>
                  <a:pt x="547007" y="169945"/>
                </a:cubicBezTo>
                <a:cubicBezTo>
                  <a:pt x="543589" y="169945"/>
                  <a:pt x="540170" y="168238"/>
                  <a:pt x="537606" y="167384"/>
                </a:cubicBezTo>
                <a:lnTo>
                  <a:pt x="533471" y="169862"/>
                </a:lnTo>
                <a:lnTo>
                  <a:pt x="533424" y="169890"/>
                </a:lnTo>
                <a:lnTo>
                  <a:pt x="538957" y="176808"/>
                </a:lnTo>
                <a:cubicBezTo>
                  <a:pt x="539751" y="177800"/>
                  <a:pt x="539751" y="177800"/>
                  <a:pt x="539751" y="177800"/>
                </a:cubicBezTo>
                <a:cubicBezTo>
                  <a:pt x="539751" y="177800"/>
                  <a:pt x="539751" y="177800"/>
                  <a:pt x="538957" y="177800"/>
                </a:cubicBezTo>
                <a:lnTo>
                  <a:pt x="536973" y="177800"/>
                </a:lnTo>
                <a:lnTo>
                  <a:pt x="535782" y="177800"/>
                </a:lnTo>
                <a:cubicBezTo>
                  <a:pt x="536576" y="177800"/>
                  <a:pt x="536576" y="177800"/>
                  <a:pt x="533401" y="177800"/>
                </a:cubicBezTo>
                <a:cubicBezTo>
                  <a:pt x="533401" y="177800"/>
                  <a:pt x="533401" y="177800"/>
                  <a:pt x="533401" y="176808"/>
                </a:cubicBezTo>
                <a:lnTo>
                  <a:pt x="533401" y="169904"/>
                </a:lnTo>
                <a:lnTo>
                  <a:pt x="533332" y="169945"/>
                </a:lnTo>
                <a:cubicBezTo>
                  <a:pt x="533332" y="169945"/>
                  <a:pt x="531623" y="169945"/>
                  <a:pt x="529914" y="169945"/>
                </a:cubicBezTo>
                <a:lnTo>
                  <a:pt x="527003" y="169945"/>
                </a:lnTo>
                <a:lnTo>
                  <a:pt x="525097" y="173281"/>
                </a:lnTo>
                <a:lnTo>
                  <a:pt x="521846" y="171424"/>
                </a:lnTo>
                <a:lnTo>
                  <a:pt x="522090" y="170854"/>
                </a:lnTo>
                <a:lnTo>
                  <a:pt x="519363" y="169945"/>
                </a:lnTo>
                <a:lnTo>
                  <a:pt x="519259" y="169945"/>
                </a:lnTo>
                <a:lnTo>
                  <a:pt x="521846" y="171424"/>
                </a:lnTo>
                <a:lnTo>
                  <a:pt x="519113" y="177800"/>
                </a:lnTo>
                <a:cubicBezTo>
                  <a:pt x="519113" y="177800"/>
                  <a:pt x="519113" y="175815"/>
                  <a:pt x="519113" y="173831"/>
                </a:cubicBezTo>
                <a:lnTo>
                  <a:pt x="519113" y="169945"/>
                </a:lnTo>
                <a:lnTo>
                  <a:pt x="519024" y="169945"/>
                </a:lnTo>
                <a:lnTo>
                  <a:pt x="515938" y="172839"/>
                </a:lnTo>
                <a:lnTo>
                  <a:pt x="512852" y="169945"/>
                </a:lnTo>
                <a:lnTo>
                  <a:pt x="512819" y="169945"/>
                </a:lnTo>
                <a:lnTo>
                  <a:pt x="512696" y="169945"/>
                </a:lnTo>
                <a:lnTo>
                  <a:pt x="509588" y="173831"/>
                </a:lnTo>
                <a:cubicBezTo>
                  <a:pt x="508001" y="175815"/>
                  <a:pt x="506413" y="177800"/>
                  <a:pt x="506413" y="177800"/>
                </a:cubicBezTo>
                <a:cubicBezTo>
                  <a:pt x="506413" y="173831"/>
                  <a:pt x="508001" y="171846"/>
                  <a:pt x="509588" y="170854"/>
                </a:cubicBezTo>
                <a:lnTo>
                  <a:pt x="512496" y="169945"/>
                </a:lnTo>
                <a:lnTo>
                  <a:pt x="509401" y="169945"/>
                </a:lnTo>
                <a:lnTo>
                  <a:pt x="506837" y="169945"/>
                </a:lnTo>
                <a:cubicBezTo>
                  <a:pt x="505982" y="169945"/>
                  <a:pt x="505982" y="169945"/>
                  <a:pt x="505982" y="169945"/>
                </a:cubicBezTo>
                <a:lnTo>
                  <a:pt x="506018" y="169862"/>
                </a:lnTo>
                <a:lnTo>
                  <a:pt x="506099" y="169674"/>
                </a:lnTo>
                <a:lnTo>
                  <a:pt x="502445" y="167482"/>
                </a:lnTo>
                <a:lnTo>
                  <a:pt x="498478" y="169862"/>
                </a:lnTo>
                <a:lnTo>
                  <a:pt x="498476" y="169863"/>
                </a:lnTo>
                <a:lnTo>
                  <a:pt x="498476" y="169862"/>
                </a:lnTo>
                <a:lnTo>
                  <a:pt x="498476" y="169069"/>
                </a:lnTo>
                <a:cubicBezTo>
                  <a:pt x="498476" y="168275"/>
                  <a:pt x="498476" y="166688"/>
                  <a:pt x="498476" y="163513"/>
                </a:cubicBezTo>
                <a:cubicBezTo>
                  <a:pt x="498476" y="163513"/>
                  <a:pt x="500461" y="163513"/>
                  <a:pt x="502445" y="164307"/>
                </a:cubicBezTo>
                <a:lnTo>
                  <a:pt x="506166" y="169516"/>
                </a:lnTo>
                <a:lnTo>
                  <a:pt x="508546" y="163969"/>
                </a:lnTo>
                <a:lnTo>
                  <a:pt x="508001" y="163787"/>
                </a:lnTo>
                <a:lnTo>
                  <a:pt x="508001" y="165100"/>
                </a:lnTo>
                <a:lnTo>
                  <a:pt x="506413" y="165100"/>
                </a:lnTo>
                <a:lnTo>
                  <a:pt x="506413" y="163512"/>
                </a:lnTo>
                <a:lnTo>
                  <a:pt x="506414" y="163512"/>
                </a:lnTo>
                <a:lnTo>
                  <a:pt x="506414" y="163512"/>
                </a:lnTo>
                <a:lnTo>
                  <a:pt x="506848" y="163403"/>
                </a:lnTo>
                <a:lnTo>
                  <a:pt x="506414" y="163259"/>
                </a:lnTo>
                <a:lnTo>
                  <a:pt x="505982" y="163115"/>
                </a:lnTo>
                <a:lnTo>
                  <a:pt x="506414" y="163115"/>
                </a:lnTo>
                <a:lnTo>
                  <a:pt x="508001" y="163115"/>
                </a:lnTo>
                <a:lnTo>
                  <a:pt x="509588" y="162718"/>
                </a:lnTo>
                <a:lnTo>
                  <a:pt x="510212" y="161627"/>
                </a:lnTo>
                <a:lnTo>
                  <a:pt x="506837" y="159700"/>
                </a:lnTo>
                <a:lnTo>
                  <a:pt x="506414" y="158010"/>
                </a:lnTo>
                <a:lnTo>
                  <a:pt x="506202" y="157162"/>
                </a:lnTo>
                <a:lnTo>
                  <a:pt x="505982" y="156285"/>
                </a:lnTo>
                <a:lnTo>
                  <a:pt x="505127" y="156285"/>
                </a:lnTo>
                <a:lnTo>
                  <a:pt x="501708" y="156285"/>
                </a:lnTo>
                <a:cubicBezTo>
                  <a:pt x="500854" y="156285"/>
                  <a:pt x="499144" y="156285"/>
                  <a:pt x="499144" y="156285"/>
                </a:cubicBezTo>
                <a:lnTo>
                  <a:pt x="498289" y="156285"/>
                </a:lnTo>
                <a:lnTo>
                  <a:pt x="495726" y="156285"/>
                </a:lnTo>
                <a:lnTo>
                  <a:pt x="494016" y="156285"/>
                </a:lnTo>
                <a:lnTo>
                  <a:pt x="493162" y="156285"/>
                </a:lnTo>
                <a:cubicBezTo>
                  <a:pt x="492307" y="156285"/>
                  <a:pt x="492307" y="156285"/>
                  <a:pt x="492307" y="156285"/>
                </a:cubicBezTo>
                <a:lnTo>
                  <a:pt x="491452" y="156285"/>
                </a:lnTo>
                <a:lnTo>
                  <a:pt x="488888" y="156285"/>
                </a:lnTo>
                <a:cubicBezTo>
                  <a:pt x="487179" y="156285"/>
                  <a:pt x="485469" y="156285"/>
                  <a:pt x="485469" y="156285"/>
                </a:cubicBezTo>
                <a:lnTo>
                  <a:pt x="484614" y="156285"/>
                </a:lnTo>
                <a:lnTo>
                  <a:pt x="482050" y="156285"/>
                </a:lnTo>
                <a:lnTo>
                  <a:pt x="479486" y="156285"/>
                </a:lnTo>
                <a:cubicBezTo>
                  <a:pt x="478631" y="156285"/>
                  <a:pt x="478631" y="156285"/>
                  <a:pt x="478631" y="156285"/>
                </a:cubicBezTo>
                <a:cubicBezTo>
                  <a:pt x="471794" y="156285"/>
                  <a:pt x="478631" y="156285"/>
                  <a:pt x="471794" y="156285"/>
                </a:cubicBezTo>
                <a:cubicBezTo>
                  <a:pt x="471794" y="156285"/>
                  <a:pt x="471794" y="156285"/>
                  <a:pt x="458119" y="163115"/>
                </a:cubicBezTo>
                <a:cubicBezTo>
                  <a:pt x="461538" y="163115"/>
                  <a:pt x="461538" y="163115"/>
                  <a:pt x="460683" y="163115"/>
                </a:cubicBezTo>
                <a:lnTo>
                  <a:pt x="462392" y="163115"/>
                </a:lnTo>
                <a:cubicBezTo>
                  <a:pt x="461538" y="163115"/>
                  <a:pt x="461538" y="163115"/>
                  <a:pt x="464956" y="163115"/>
                </a:cubicBezTo>
                <a:cubicBezTo>
                  <a:pt x="464956" y="163115"/>
                  <a:pt x="466666" y="163115"/>
                  <a:pt x="468375" y="163115"/>
                </a:cubicBezTo>
                <a:lnTo>
                  <a:pt x="470084" y="163115"/>
                </a:lnTo>
                <a:lnTo>
                  <a:pt x="471488" y="163115"/>
                </a:lnTo>
                <a:lnTo>
                  <a:pt x="471794" y="163115"/>
                </a:lnTo>
                <a:lnTo>
                  <a:pt x="471488" y="163383"/>
                </a:lnTo>
                <a:lnTo>
                  <a:pt x="464956" y="169092"/>
                </a:lnTo>
                <a:cubicBezTo>
                  <a:pt x="463247" y="169945"/>
                  <a:pt x="461538" y="169945"/>
                  <a:pt x="458119" y="169945"/>
                </a:cubicBezTo>
                <a:cubicBezTo>
                  <a:pt x="458119" y="169945"/>
                  <a:pt x="451281" y="176776"/>
                  <a:pt x="451281" y="169945"/>
                </a:cubicBezTo>
                <a:cubicBezTo>
                  <a:pt x="451281" y="176776"/>
                  <a:pt x="451281" y="176776"/>
                  <a:pt x="451281" y="176776"/>
                </a:cubicBezTo>
                <a:lnTo>
                  <a:pt x="444444" y="176776"/>
                </a:lnTo>
                <a:cubicBezTo>
                  <a:pt x="444444" y="169945"/>
                  <a:pt x="437606" y="176776"/>
                  <a:pt x="437606" y="169945"/>
                </a:cubicBezTo>
                <a:cubicBezTo>
                  <a:pt x="437606" y="169945"/>
                  <a:pt x="437606" y="169945"/>
                  <a:pt x="436751" y="169945"/>
                </a:cubicBezTo>
                <a:lnTo>
                  <a:pt x="431623" y="169945"/>
                </a:lnTo>
                <a:cubicBezTo>
                  <a:pt x="430768" y="169945"/>
                  <a:pt x="430768" y="169945"/>
                  <a:pt x="430768" y="169945"/>
                </a:cubicBezTo>
                <a:lnTo>
                  <a:pt x="430213" y="169945"/>
                </a:lnTo>
                <a:lnTo>
                  <a:pt x="430213" y="173831"/>
                </a:lnTo>
                <a:lnTo>
                  <a:pt x="430213" y="176808"/>
                </a:lnTo>
                <a:cubicBezTo>
                  <a:pt x="430213" y="177800"/>
                  <a:pt x="430213" y="177800"/>
                  <a:pt x="430213" y="177800"/>
                </a:cubicBezTo>
                <a:cubicBezTo>
                  <a:pt x="423863" y="169862"/>
                  <a:pt x="423863" y="177800"/>
                  <a:pt x="423863" y="177800"/>
                </a:cubicBezTo>
                <a:lnTo>
                  <a:pt x="423863" y="176844"/>
                </a:lnTo>
                <a:lnTo>
                  <a:pt x="417948" y="182753"/>
                </a:ln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3606"/>
                  <a:pt x="417093" y="181899"/>
                  <a:pt x="417093" y="180191"/>
                </a:cubicBezTo>
                <a:lnTo>
                  <a:pt x="417093" y="178484"/>
                </a:lnTo>
                <a:lnTo>
                  <a:pt x="417093" y="177800"/>
                </a:lnTo>
                <a:lnTo>
                  <a:pt x="417093" y="176776"/>
                </a:lnTo>
                <a:cubicBezTo>
                  <a:pt x="420512" y="176776"/>
                  <a:pt x="420512" y="176776"/>
                  <a:pt x="420512" y="176776"/>
                </a:cubicBezTo>
                <a:lnTo>
                  <a:pt x="423076" y="176776"/>
                </a:lnTo>
                <a:lnTo>
                  <a:pt x="423863" y="176776"/>
                </a:lnTo>
                <a:lnTo>
                  <a:pt x="423863" y="170854"/>
                </a:lnTo>
                <a:lnTo>
                  <a:pt x="423863" y="169962"/>
                </a:lnTo>
                <a:lnTo>
                  <a:pt x="420512" y="170799"/>
                </a:lnTo>
                <a:cubicBezTo>
                  <a:pt x="418803" y="171653"/>
                  <a:pt x="417093" y="173361"/>
                  <a:pt x="417093" y="176776"/>
                </a:cubicBezTo>
                <a:lnTo>
                  <a:pt x="416238" y="176776"/>
                </a:lnTo>
                <a:lnTo>
                  <a:pt x="414529" y="176776"/>
                </a:lnTo>
                <a:lnTo>
                  <a:pt x="411111" y="176776"/>
                </a:lnTo>
                <a:cubicBezTo>
                  <a:pt x="410256" y="176776"/>
                  <a:pt x="410256" y="176776"/>
                  <a:pt x="410256" y="176776"/>
                </a:cubicBezTo>
                <a:cubicBezTo>
                  <a:pt x="410256" y="176776"/>
                  <a:pt x="410256" y="176776"/>
                  <a:pt x="403418" y="183606"/>
                </a:cubicBezTo>
                <a:cubicBezTo>
                  <a:pt x="403418" y="176776"/>
                  <a:pt x="410256" y="176776"/>
                  <a:pt x="403418" y="176776"/>
                </a:cubicBezTo>
                <a:cubicBezTo>
                  <a:pt x="396580" y="183606"/>
                  <a:pt x="403418" y="176776"/>
                  <a:pt x="403418" y="183606"/>
                </a:cubicBezTo>
                <a:cubicBezTo>
                  <a:pt x="403418" y="183606"/>
                  <a:pt x="401709" y="183606"/>
                  <a:pt x="399999" y="183606"/>
                </a:cubicBezTo>
                <a:lnTo>
                  <a:pt x="397435" y="183606"/>
                </a:lnTo>
                <a:cubicBezTo>
                  <a:pt x="396580" y="183606"/>
                  <a:pt x="396580" y="183606"/>
                  <a:pt x="396580" y="183606"/>
                </a:cubicBezTo>
                <a:cubicBezTo>
                  <a:pt x="396580" y="183606"/>
                  <a:pt x="396580" y="190437"/>
                  <a:pt x="396580" y="190437"/>
                </a:cubicBezTo>
                <a:cubicBezTo>
                  <a:pt x="396580" y="190437"/>
                  <a:pt x="396580" y="190437"/>
                  <a:pt x="389743" y="197267"/>
                </a:cubicBezTo>
                <a:cubicBezTo>
                  <a:pt x="389743" y="197267"/>
                  <a:pt x="389743" y="197267"/>
                  <a:pt x="389743" y="190437"/>
                </a:cubicBezTo>
                <a:lnTo>
                  <a:pt x="387179" y="190437"/>
                </a:lnTo>
                <a:lnTo>
                  <a:pt x="386324" y="190437"/>
                </a:lnTo>
                <a:lnTo>
                  <a:pt x="384615" y="190437"/>
                </a:lnTo>
                <a:lnTo>
                  <a:pt x="383760" y="190437"/>
                </a:lnTo>
                <a:cubicBezTo>
                  <a:pt x="382905" y="190437"/>
                  <a:pt x="382905" y="190437"/>
                  <a:pt x="382905" y="190437"/>
                </a:cubicBezTo>
                <a:lnTo>
                  <a:pt x="379025" y="192652"/>
                </a:lnTo>
                <a:lnTo>
                  <a:pt x="376068" y="190437"/>
                </a:lnTo>
                <a:cubicBezTo>
                  <a:pt x="376068" y="190437"/>
                  <a:pt x="376068" y="192144"/>
                  <a:pt x="376068" y="193852"/>
                </a:cubicBezTo>
                <a:lnTo>
                  <a:pt x="376068" y="195558"/>
                </a:lnTo>
                <a:lnTo>
                  <a:pt x="376535" y="195400"/>
                </a:lnTo>
                <a:lnTo>
                  <a:pt x="376923" y="193852"/>
                </a:lnTo>
                <a:lnTo>
                  <a:pt x="379025" y="192652"/>
                </a:lnTo>
                <a:lnTo>
                  <a:pt x="379487" y="192998"/>
                </a:lnTo>
                <a:cubicBezTo>
                  <a:pt x="381196" y="192144"/>
                  <a:pt x="382905" y="190437"/>
                  <a:pt x="382905" y="190437"/>
                </a:cubicBezTo>
                <a:cubicBezTo>
                  <a:pt x="382905" y="190437"/>
                  <a:pt x="382905" y="190437"/>
                  <a:pt x="382905" y="197267"/>
                </a:cubicBezTo>
                <a:cubicBezTo>
                  <a:pt x="382905" y="197267"/>
                  <a:pt x="382905" y="197267"/>
                  <a:pt x="382050" y="197267"/>
                </a:cubicBezTo>
                <a:lnTo>
                  <a:pt x="379487" y="197267"/>
                </a:lnTo>
                <a:lnTo>
                  <a:pt x="378632" y="197267"/>
                </a:lnTo>
                <a:lnTo>
                  <a:pt x="376923" y="197267"/>
                </a:lnTo>
                <a:lnTo>
                  <a:pt x="376461" y="197267"/>
                </a:lnTo>
                <a:lnTo>
                  <a:pt x="376288" y="197560"/>
                </a:lnTo>
                <a:lnTo>
                  <a:pt x="378632" y="200682"/>
                </a:lnTo>
                <a:cubicBezTo>
                  <a:pt x="379487" y="200682"/>
                  <a:pt x="379487" y="200682"/>
                  <a:pt x="376068" y="204098"/>
                </a:cubicBezTo>
                <a:cubicBezTo>
                  <a:pt x="376068" y="200682"/>
                  <a:pt x="376068" y="198975"/>
                  <a:pt x="376068" y="198121"/>
                </a:cubicBezTo>
                <a:lnTo>
                  <a:pt x="376068" y="197671"/>
                </a:lnTo>
                <a:lnTo>
                  <a:pt x="376009" y="197681"/>
                </a:lnTo>
                <a:lnTo>
                  <a:pt x="375213" y="203244"/>
                </a:lnTo>
                <a:lnTo>
                  <a:pt x="369989" y="203989"/>
                </a:lnTo>
                <a:lnTo>
                  <a:pt x="369888" y="204787"/>
                </a:lnTo>
                <a:lnTo>
                  <a:pt x="369888" y="204004"/>
                </a:lnTo>
                <a:lnTo>
                  <a:pt x="369230" y="204098"/>
                </a:lnTo>
                <a:cubicBezTo>
                  <a:pt x="369230" y="204098"/>
                  <a:pt x="369230" y="204098"/>
                  <a:pt x="369230" y="197267"/>
                </a:cubicBezTo>
                <a:lnTo>
                  <a:pt x="369888" y="197760"/>
                </a:lnTo>
                <a:lnTo>
                  <a:pt x="369888" y="197644"/>
                </a:lnTo>
                <a:lnTo>
                  <a:pt x="371004" y="197267"/>
                </a:lnTo>
                <a:lnTo>
                  <a:pt x="370085" y="197267"/>
                </a:lnTo>
                <a:cubicBezTo>
                  <a:pt x="369230" y="197267"/>
                  <a:pt x="369230" y="197267"/>
                  <a:pt x="369230" y="197267"/>
                </a:cubicBezTo>
                <a:cubicBezTo>
                  <a:pt x="369230" y="197267"/>
                  <a:pt x="367521" y="197267"/>
                  <a:pt x="365811" y="197267"/>
                </a:cubicBezTo>
                <a:cubicBezTo>
                  <a:pt x="364102" y="197267"/>
                  <a:pt x="362392" y="197267"/>
                  <a:pt x="362392" y="197267"/>
                </a:cubicBezTo>
                <a:cubicBezTo>
                  <a:pt x="362392" y="204098"/>
                  <a:pt x="362392" y="197267"/>
                  <a:pt x="362392" y="204098"/>
                </a:cubicBezTo>
                <a:cubicBezTo>
                  <a:pt x="362392" y="207513"/>
                  <a:pt x="362392" y="209220"/>
                  <a:pt x="362392" y="210074"/>
                </a:cubicBezTo>
                <a:lnTo>
                  <a:pt x="362392" y="210785"/>
                </a:lnTo>
                <a:lnTo>
                  <a:pt x="368897" y="205582"/>
                </a:lnTo>
                <a:cubicBezTo>
                  <a:pt x="369889" y="204788"/>
                  <a:pt x="369889" y="204788"/>
                  <a:pt x="369889" y="204788"/>
                </a:cubicBezTo>
                <a:lnTo>
                  <a:pt x="366802" y="209109"/>
                </a:lnTo>
                <a:lnTo>
                  <a:pt x="367436" y="209584"/>
                </a:lnTo>
                <a:lnTo>
                  <a:pt x="366666" y="210074"/>
                </a:lnTo>
                <a:lnTo>
                  <a:pt x="366021" y="210203"/>
                </a:lnTo>
                <a:lnTo>
                  <a:pt x="365920" y="210344"/>
                </a:lnTo>
                <a:lnTo>
                  <a:pt x="361956" y="211137"/>
                </a:lnTo>
                <a:lnTo>
                  <a:pt x="361951" y="211138"/>
                </a:lnTo>
                <a:lnTo>
                  <a:pt x="361952" y="211137"/>
                </a:lnTo>
                <a:lnTo>
                  <a:pt x="362132" y="210993"/>
                </a:lnTo>
                <a:lnTo>
                  <a:pt x="361556" y="211137"/>
                </a:lnTo>
                <a:lnTo>
                  <a:pt x="358974" y="211782"/>
                </a:lnTo>
                <a:cubicBezTo>
                  <a:pt x="357264" y="212636"/>
                  <a:pt x="355555" y="214343"/>
                  <a:pt x="355555" y="217758"/>
                </a:cubicBezTo>
                <a:lnTo>
                  <a:pt x="354700" y="217758"/>
                </a:lnTo>
                <a:lnTo>
                  <a:pt x="352136" y="217758"/>
                </a:lnTo>
                <a:lnTo>
                  <a:pt x="349572" y="217758"/>
                </a:lnTo>
                <a:cubicBezTo>
                  <a:pt x="348717" y="217758"/>
                  <a:pt x="348717" y="217758"/>
                  <a:pt x="348717" y="217758"/>
                </a:cubicBezTo>
                <a:cubicBezTo>
                  <a:pt x="348717" y="217758"/>
                  <a:pt x="355555" y="210928"/>
                  <a:pt x="355555" y="210928"/>
                </a:cubicBezTo>
                <a:cubicBezTo>
                  <a:pt x="348717" y="210928"/>
                  <a:pt x="348717" y="210928"/>
                  <a:pt x="348717" y="217758"/>
                </a:cubicBezTo>
                <a:lnTo>
                  <a:pt x="347862" y="217758"/>
                </a:lnTo>
                <a:lnTo>
                  <a:pt x="342735" y="217758"/>
                </a:lnTo>
                <a:cubicBezTo>
                  <a:pt x="341880" y="217758"/>
                  <a:pt x="341880" y="217758"/>
                  <a:pt x="341880" y="217758"/>
                </a:cubicBezTo>
                <a:cubicBezTo>
                  <a:pt x="348717" y="217758"/>
                  <a:pt x="341880" y="224589"/>
                  <a:pt x="341880" y="224589"/>
                </a:cubicBezTo>
                <a:cubicBezTo>
                  <a:pt x="338461" y="228004"/>
                  <a:pt x="340170" y="228004"/>
                  <a:pt x="341880" y="227150"/>
                </a:cubicBezTo>
                <a:lnTo>
                  <a:pt x="341880" y="228004"/>
                </a:lnTo>
                <a:lnTo>
                  <a:pt x="348717" y="224589"/>
                </a:lnTo>
                <a:cubicBezTo>
                  <a:pt x="345299" y="228004"/>
                  <a:pt x="343589" y="229712"/>
                  <a:pt x="342735" y="230566"/>
                </a:cubicBezTo>
                <a:lnTo>
                  <a:pt x="342502" y="230798"/>
                </a:lnTo>
                <a:lnTo>
                  <a:pt x="341880" y="230850"/>
                </a:lnTo>
                <a:lnTo>
                  <a:pt x="341880" y="228004"/>
                </a:lnTo>
                <a:cubicBezTo>
                  <a:pt x="340171" y="228004"/>
                  <a:pt x="338461" y="228004"/>
                  <a:pt x="335042" y="231419"/>
                </a:cubicBezTo>
                <a:cubicBezTo>
                  <a:pt x="335042" y="231419"/>
                  <a:pt x="333333" y="231419"/>
                  <a:pt x="331623" y="231419"/>
                </a:cubicBezTo>
                <a:lnTo>
                  <a:pt x="329059" y="231419"/>
                </a:lnTo>
                <a:cubicBezTo>
                  <a:pt x="328204" y="231419"/>
                  <a:pt x="328204" y="231419"/>
                  <a:pt x="328204" y="231419"/>
                </a:cubicBezTo>
                <a:lnTo>
                  <a:pt x="324277" y="235343"/>
                </a:lnTo>
                <a:lnTo>
                  <a:pt x="321367" y="238250"/>
                </a:lnTo>
                <a:cubicBezTo>
                  <a:pt x="328204" y="231419"/>
                  <a:pt x="321367" y="231419"/>
                  <a:pt x="321367" y="231419"/>
                </a:cubicBezTo>
                <a:cubicBezTo>
                  <a:pt x="321367" y="231419"/>
                  <a:pt x="321367" y="231419"/>
                  <a:pt x="320512" y="232273"/>
                </a:cubicBezTo>
                <a:lnTo>
                  <a:pt x="318471" y="234312"/>
                </a:lnTo>
                <a:lnTo>
                  <a:pt x="317948" y="234835"/>
                </a:lnTo>
                <a:cubicBezTo>
                  <a:pt x="316239" y="236542"/>
                  <a:pt x="314529" y="238250"/>
                  <a:pt x="314529" y="238250"/>
                </a:cubicBezTo>
                <a:cubicBezTo>
                  <a:pt x="314529" y="238250"/>
                  <a:pt x="316239" y="238250"/>
                  <a:pt x="317948" y="238250"/>
                </a:cubicBezTo>
                <a:lnTo>
                  <a:pt x="320512" y="238250"/>
                </a:lnTo>
                <a:lnTo>
                  <a:pt x="321367" y="238250"/>
                </a:lnTo>
                <a:cubicBezTo>
                  <a:pt x="314529" y="238250"/>
                  <a:pt x="321367" y="238250"/>
                  <a:pt x="314529" y="245080"/>
                </a:cubicBezTo>
                <a:cubicBezTo>
                  <a:pt x="314529" y="245080"/>
                  <a:pt x="321367" y="238250"/>
                  <a:pt x="321367" y="238250"/>
                </a:cubicBezTo>
                <a:cubicBezTo>
                  <a:pt x="321367" y="245080"/>
                  <a:pt x="321367" y="245080"/>
                  <a:pt x="321367" y="245080"/>
                </a:cubicBezTo>
                <a:cubicBezTo>
                  <a:pt x="314529" y="251911"/>
                  <a:pt x="314529" y="251911"/>
                  <a:pt x="314529" y="251911"/>
                </a:cubicBezTo>
                <a:cubicBezTo>
                  <a:pt x="314529" y="251911"/>
                  <a:pt x="312820" y="251911"/>
                  <a:pt x="311111" y="251911"/>
                </a:cubicBezTo>
                <a:lnTo>
                  <a:pt x="310256" y="251911"/>
                </a:lnTo>
                <a:cubicBezTo>
                  <a:pt x="311111" y="251911"/>
                  <a:pt x="311111" y="251911"/>
                  <a:pt x="307692" y="251911"/>
                </a:cubicBezTo>
                <a:lnTo>
                  <a:pt x="301626" y="252668"/>
                </a:lnTo>
                <a:lnTo>
                  <a:pt x="301626" y="257968"/>
                </a:lnTo>
                <a:lnTo>
                  <a:pt x="301626" y="258300"/>
                </a:lnTo>
                <a:lnTo>
                  <a:pt x="305205" y="256257"/>
                </a:lnTo>
                <a:lnTo>
                  <a:pt x="304273" y="257887"/>
                </a:lnTo>
                <a:lnTo>
                  <a:pt x="301626" y="258548"/>
                </a:lnTo>
                <a:lnTo>
                  <a:pt x="301626" y="258762"/>
                </a:lnTo>
                <a:cubicBezTo>
                  <a:pt x="297657" y="258762"/>
                  <a:pt x="295673" y="260746"/>
                  <a:pt x="294680" y="261739"/>
                </a:cubicBezTo>
                <a:lnTo>
                  <a:pt x="293765" y="258993"/>
                </a:lnTo>
                <a:lnTo>
                  <a:pt x="293688" y="259070"/>
                </a:lnTo>
                <a:lnTo>
                  <a:pt x="293162" y="259595"/>
                </a:lnTo>
                <a:lnTo>
                  <a:pt x="293074" y="259683"/>
                </a:lnTo>
                <a:lnTo>
                  <a:pt x="291307" y="262334"/>
                </a:lnTo>
                <a:cubicBezTo>
                  <a:pt x="290513" y="264120"/>
                  <a:pt x="290513" y="265906"/>
                  <a:pt x="293688" y="265906"/>
                </a:cubicBezTo>
                <a:cubicBezTo>
                  <a:pt x="287338" y="265906"/>
                  <a:pt x="287338" y="265906"/>
                  <a:pt x="287338" y="265906"/>
                </a:cubicBezTo>
                <a:cubicBezTo>
                  <a:pt x="287338" y="265906"/>
                  <a:pt x="287338" y="265906"/>
                  <a:pt x="288132" y="265013"/>
                </a:cubicBezTo>
                <a:lnTo>
                  <a:pt x="291248" y="261507"/>
                </a:lnTo>
                <a:lnTo>
                  <a:pt x="287338" y="265413"/>
                </a:lnTo>
                <a:lnTo>
                  <a:pt x="287179" y="265571"/>
                </a:lnTo>
                <a:lnTo>
                  <a:pt x="287338" y="264460"/>
                </a:lnTo>
                <a:lnTo>
                  <a:pt x="288034" y="259595"/>
                </a:lnTo>
                <a:lnTo>
                  <a:pt x="293661" y="258792"/>
                </a:lnTo>
                <a:lnTo>
                  <a:pt x="293688" y="258762"/>
                </a:lnTo>
                <a:lnTo>
                  <a:pt x="293669" y="258791"/>
                </a:lnTo>
                <a:lnTo>
                  <a:pt x="293688" y="258788"/>
                </a:lnTo>
                <a:lnTo>
                  <a:pt x="293696" y="258787"/>
                </a:lnTo>
                <a:lnTo>
                  <a:pt x="293688" y="258762"/>
                </a:lnTo>
                <a:lnTo>
                  <a:pt x="293734" y="258741"/>
                </a:lnTo>
                <a:lnTo>
                  <a:pt x="290598" y="258741"/>
                </a:lnTo>
                <a:cubicBezTo>
                  <a:pt x="288889" y="258741"/>
                  <a:pt x="287179" y="258741"/>
                  <a:pt x="287179" y="258741"/>
                </a:cubicBezTo>
                <a:cubicBezTo>
                  <a:pt x="287179" y="251911"/>
                  <a:pt x="287179" y="258741"/>
                  <a:pt x="287179" y="251911"/>
                </a:cubicBezTo>
                <a:cubicBezTo>
                  <a:pt x="287179" y="258741"/>
                  <a:pt x="280341" y="258741"/>
                  <a:pt x="280341" y="258741"/>
                </a:cubicBezTo>
                <a:cubicBezTo>
                  <a:pt x="280341" y="258741"/>
                  <a:pt x="280341" y="258741"/>
                  <a:pt x="281196" y="258741"/>
                </a:cubicBezTo>
                <a:lnTo>
                  <a:pt x="284615" y="258741"/>
                </a:lnTo>
                <a:cubicBezTo>
                  <a:pt x="283760" y="258741"/>
                  <a:pt x="283760" y="258741"/>
                  <a:pt x="287179" y="258741"/>
                </a:cubicBezTo>
                <a:cubicBezTo>
                  <a:pt x="287179" y="258741"/>
                  <a:pt x="280341" y="265571"/>
                  <a:pt x="280341" y="265571"/>
                </a:cubicBezTo>
                <a:cubicBezTo>
                  <a:pt x="280341" y="265571"/>
                  <a:pt x="280341" y="272402"/>
                  <a:pt x="273504" y="272402"/>
                </a:cubicBezTo>
                <a:cubicBezTo>
                  <a:pt x="273504" y="272402"/>
                  <a:pt x="273504" y="272402"/>
                  <a:pt x="274359" y="272402"/>
                </a:cubicBezTo>
                <a:lnTo>
                  <a:pt x="276923" y="272402"/>
                </a:lnTo>
                <a:lnTo>
                  <a:pt x="279486" y="272402"/>
                </a:lnTo>
                <a:cubicBezTo>
                  <a:pt x="280341" y="272402"/>
                  <a:pt x="280341" y="272402"/>
                  <a:pt x="280341" y="272402"/>
                </a:cubicBezTo>
                <a:cubicBezTo>
                  <a:pt x="280341" y="272402"/>
                  <a:pt x="273504" y="279232"/>
                  <a:pt x="273504" y="279232"/>
                </a:cubicBezTo>
                <a:cubicBezTo>
                  <a:pt x="273504" y="279232"/>
                  <a:pt x="266666" y="286063"/>
                  <a:pt x="266666" y="286063"/>
                </a:cubicBezTo>
                <a:cubicBezTo>
                  <a:pt x="266666" y="286063"/>
                  <a:pt x="266666" y="286063"/>
                  <a:pt x="267521" y="286063"/>
                </a:cubicBezTo>
                <a:lnTo>
                  <a:pt x="270940" y="286063"/>
                </a:lnTo>
                <a:lnTo>
                  <a:pt x="272649" y="286063"/>
                </a:lnTo>
                <a:lnTo>
                  <a:pt x="273504" y="286063"/>
                </a:lnTo>
                <a:cubicBezTo>
                  <a:pt x="273504" y="286063"/>
                  <a:pt x="266666" y="292893"/>
                  <a:pt x="266666" y="292893"/>
                </a:cubicBezTo>
                <a:cubicBezTo>
                  <a:pt x="273504" y="286063"/>
                  <a:pt x="273504" y="286063"/>
                  <a:pt x="273504" y="286063"/>
                </a:cubicBezTo>
                <a:cubicBezTo>
                  <a:pt x="273504" y="286063"/>
                  <a:pt x="273504" y="286063"/>
                  <a:pt x="274359" y="286063"/>
                </a:cubicBezTo>
                <a:lnTo>
                  <a:pt x="276923" y="286063"/>
                </a:lnTo>
                <a:lnTo>
                  <a:pt x="279486" y="286063"/>
                </a:lnTo>
                <a:lnTo>
                  <a:pt x="280341" y="286063"/>
                </a:lnTo>
                <a:lnTo>
                  <a:pt x="278896" y="286544"/>
                </a:lnTo>
                <a:lnTo>
                  <a:pt x="279996" y="286544"/>
                </a:lnTo>
                <a:lnTo>
                  <a:pt x="280221" y="286544"/>
                </a:lnTo>
                <a:lnTo>
                  <a:pt x="280341" y="286063"/>
                </a:lnTo>
                <a:lnTo>
                  <a:pt x="281004" y="285684"/>
                </a:lnTo>
                <a:lnTo>
                  <a:pt x="281782" y="282575"/>
                </a:lnTo>
                <a:lnTo>
                  <a:pt x="287104" y="279534"/>
                </a:lnTo>
                <a:lnTo>
                  <a:pt x="287179" y="279232"/>
                </a:lnTo>
                <a:lnTo>
                  <a:pt x="287179" y="279491"/>
                </a:lnTo>
                <a:lnTo>
                  <a:pt x="287251" y="279449"/>
                </a:lnTo>
                <a:lnTo>
                  <a:pt x="287179" y="279232"/>
                </a:lnTo>
                <a:lnTo>
                  <a:pt x="287338" y="279232"/>
                </a:lnTo>
                <a:lnTo>
                  <a:pt x="287668" y="279232"/>
                </a:lnTo>
                <a:lnTo>
                  <a:pt x="289797" y="278151"/>
                </a:lnTo>
                <a:lnTo>
                  <a:pt x="290017" y="278606"/>
                </a:lnTo>
                <a:lnTo>
                  <a:pt x="287904" y="279232"/>
                </a:lnTo>
                <a:lnTo>
                  <a:pt x="290598" y="279232"/>
                </a:lnTo>
                <a:lnTo>
                  <a:pt x="293688" y="279232"/>
                </a:lnTo>
                <a:lnTo>
                  <a:pt x="293718" y="279232"/>
                </a:lnTo>
                <a:lnTo>
                  <a:pt x="293827" y="278623"/>
                </a:lnTo>
                <a:lnTo>
                  <a:pt x="292339" y="276860"/>
                </a:lnTo>
                <a:lnTo>
                  <a:pt x="293589" y="276225"/>
                </a:lnTo>
                <a:cubicBezTo>
                  <a:pt x="294482" y="274637"/>
                  <a:pt x="294482" y="273050"/>
                  <a:pt x="294482" y="273050"/>
                </a:cubicBezTo>
                <a:lnTo>
                  <a:pt x="294482" y="274953"/>
                </a:lnTo>
                <a:lnTo>
                  <a:pt x="294680" y="273844"/>
                </a:lnTo>
                <a:cubicBezTo>
                  <a:pt x="295673" y="273050"/>
                  <a:pt x="297657" y="273050"/>
                  <a:pt x="301626" y="273050"/>
                </a:cubicBezTo>
                <a:cubicBezTo>
                  <a:pt x="301626" y="273050"/>
                  <a:pt x="299642" y="274637"/>
                  <a:pt x="297657" y="276225"/>
                </a:cubicBezTo>
                <a:lnTo>
                  <a:pt x="294482" y="278765"/>
                </a:lnTo>
                <a:lnTo>
                  <a:pt x="294482" y="279190"/>
                </a:lnTo>
                <a:lnTo>
                  <a:pt x="300854" y="278611"/>
                </a:lnTo>
                <a:lnTo>
                  <a:pt x="303418" y="278379"/>
                </a:lnTo>
                <a:cubicBezTo>
                  <a:pt x="305983" y="277525"/>
                  <a:pt x="307692" y="275817"/>
                  <a:pt x="307692" y="272402"/>
                </a:cubicBezTo>
                <a:cubicBezTo>
                  <a:pt x="307692" y="279232"/>
                  <a:pt x="307692" y="279232"/>
                  <a:pt x="307692" y="279232"/>
                </a:cubicBezTo>
                <a:cubicBezTo>
                  <a:pt x="307692" y="279232"/>
                  <a:pt x="307692" y="279232"/>
                  <a:pt x="306837" y="279232"/>
                </a:cubicBezTo>
                <a:lnTo>
                  <a:pt x="303418" y="279232"/>
                </a:lnTo>
                <a:cubicBezTo>
                  <a:pt x="302564" y="279232"/>
                  <a:pt x="300854" y="279232"/>
                  <a:pt x="300854" y="279232"/>
                </a:cubicBezTo>
                <a:cubicBezTo>
                  <a:pt x="300854" y="279232"/>
                  <a:pt x="300854" y="279232"/>
                  <a:pt x="299999" y="280086"/>
                </a:cubicBezTo>
                <a:lnTo>
                  <a:pt x="294330" y="285750"/>
                </a:lnTo>
                <a:lnTo>
                  <a:pt x="294017" y="286063"/>
                </a:lnTo>
                <a:lnTo>
                  <a:pt x="294151" y="285750"/>
                </a:lnTo>
                <a:lnTo>
                  <a:pt x="296581" y="280086"/>
                </a:lnTo>
                <a:lnTo>
                  <a:pt x="294482" y="279387"/>
                </a:lnTo>
                <a:lnTo>
                  <a:pt x="294482" y="279400"/>
                </a:lnTo>
                <a:lnTo>
                  <a:pt x="294467" y="279382"/>
                </a:lnTo>
                <a:lnTo>
                  <a:pt x="294017" y="279232"/>
                </a:lnTo>
                <a:lnTo>
                  <a:pt x="294318" y="279205"/>
                </a:lnTo>
                <a:lnTo>
                  <a:pt x="294162" y="279021"/>
                </a:lnTo>
                <a:lnTo>
                  <a:pt x="293898" y="279232"/>
                </a:lnTo>
                <a:lnTo>
                  <a:pt x="294017" y="279232"/>
                </a:lnTo>
                <a:lnTo>
                  <a:pt x="293760" y="279342"/>
                </a:lnTo>
                <a:lnTo>
                  <a:pt x="293688" y="279400"/>
                </a:lnTo>
                <a:lnTo>
                  <a:pt x="293693" y="279371"/>
                </a:lnTo>
                <a:lnTo>
                  <a:pt x="293688" y="279373"/>
                </a:lnTo>
                <a:lnTo>
                  <a:pt x="293538" y="279437"/>
                </a:lnTo>
                <a:lnTo>
                  <a:pt x="290105" y="280907"/>
                </a:lnTo>
                <a:lnTo>
                  <a:pt x="288034" y="281794"/>
                </a:lnTo>
                <a:lnTo>
                  <a:pt x="287261" y="279477"/>
                </a:lnTo>
                <a:lnTo>
                  <a:pt x="287179" y="279559"/>
                </a:lnTo>
                <a:lnTo>
                  <a:pt x="287179" y="285209"/>
                </a:lnTo>
                <a:cubicBezTo>
                  <a:pt x="287179" y="286063"/>
                  <a:pt x="287179" y="286063"/>
                  <a:pt x="287179" y="286063"/>
                </a:cubicBezTo>
                <a:cubicBezTo>
                  <a:pt x="294017" y="279232"/>
                  <a:pt x="294017" y="279232"/>
                  <a:pt x="294017" y="279232"/>
                </a:cubicBezTo>
                <a:cubicBezTo>
                  <a:pt x="294017" y="282648"/>
                  <a:pt x="294017" y="282648"/>
                  <a:pt x="294017" y="282648"/>
                </a:cubicBezTo>
                <a:lnTo>
                  <a:pt x="294017" y="285750"/>
                </a:lnTo>
                <a:lnTo>
                  <a:pt x="294017" y="286063"/>
                </a:lnTo>
                <a:cubicBezTo>
                  <a:pt x="287179" y="286063"/>
                  <a:pt x="287179" y="286063"/>
                  <a:pt x="287179" y="292893"/>
                </a:cubicBezTo>
                <a:cubicBezTo>
                  <a:pt x="287179" y="292893"/>
                  <a:pt x="280341" y="299724"/>
                  <a:pt x="280341" y="299724"/>
                </a:cubicBezTo>
                <a:cubicBezTo>
                  <a:pt x="276923" y="299724"/>
                  <a:pt x="275213" y="301431"/>
                  <a:pt x="274359" y="303139"/>
                </a:cubicBezTo>
                <a:lnTo>
                  <a:pt x="273546" y="306387"/>
                </a:lnTo>
                <a:lnTo>
                  <a:pt x="273671" y="306387"/>
                </a:lnTo>
                <a:lnTo>
                  <a:pt x="274639" y="306387"/>
                </a:lnTo>
                <a:lnTo>
                  <a:pt x="274639" y="307975"/>
                </a:lnTo>
                <a:lnTo>
                  <a:pt x="273051" y="307975"/>
                </a:lnTo>
                <a:lnTo>
                  <a:pt x="273051" y="306950"/>
                </a:lnTo>
                <a:lnTo>
                  <a:pt x="272622" y="307325"/>
                </a:lnTo>
                <a:lnTo>
                  <a:pt x="270992" y="310892"/>
                </a:lnTo>
                <a:lnTo>
                  <a:pt x="270670" y="310356"/>
                </a:lnTo>
                <a:lnTo>
                  <a:pt x="272341" y="307571"/>
                </a:lnTo>
                <a:lnTo>
                  <a:pt x="271553" y="308260"/>
                </a:lnTo>
                <a:lnTo>
                  <a:pt x="267426" y="311867"/>
                </a:lnTo>
                <a:lnTo>
                  <a:pt x="270085" y="306554"/>
                </a:lnTo>
                <a:lnTo>
                  <a:pt x="272649" y="306554"/>
                </a:lnTo>
                <a:lnTo>
                  <a:pt x="272917" y="306554"/>
                </a:lnTo>
                <a:lnTo>
                  <a:pt x="272951" y="306554"/>
                </a:lnTo>
                <a:lnTo>
                  <a:pt x="273051" y="306387"/>
                </a:lnTo>
                <a:lnTo>
                  <a:pt x="272975" y="306554"/>
                </a:lnTo>
                <a:lnTo>
                  <a:pt x="273051" y="306554"/>
                </a:lnTo>
                <a:lnTo>
                  <a:pt x="273051" y="306387"/>
                </a:lnTo>
                <a:lnTo>
                  <a:pt x="273504" y="306387"/>
                </a:lnTo>
                <a:lnTo>
                  <a:pt x="273504" y="305700"/>
                </a:lnTo>
                <a:lnTo>
                  <a:pt x="273504" y="303139"/>
                </a:lnTo>
                <a:cubicBezTo>
                  <a:pt x="273504" y="301431"/>
                  <a:pt x="273504" y="299724"/>
                  <a:pt x="273504" y="299724"/>
                </a:cubicBezTo>
                <a:cubicBezTo>
                  <a:pt x="280341" y="292893"/>
                  <a:pt x="280341" y="292893"/>
                  <a:pt x="280341" y="292893"/>
                </a:cubicBezTo>
                <a:lnTo>
                  <a:pt x="278996" y="289758"/>
                </a:lnTo>
                <a:lnTo>
                  <a:pt x="279486" y="289478"/>
                </a:lnTo>
                <a:lnTo>
                  <a:pt x="280139" y="286872"/>
                </a:lnTo>
                <a:lnTo>
                  <a:pt x="278096" y="287659"/>
                </a:lnTo>
                <a:lnTo>
                  <a:pt x="278996" y="289758"/>
                </a:lnTo>
                <a:lnTo>
                  <a:pt x="273504" y="292893"/>
                </a:lnTo>
                <a:cubicBezTo>
                  <a:pt x="273504" y="292893"/>
                  <a:pt x="273504" y="292893"/>
                  <a:pt x="274359" y="292893"/>
                </a:cubicBezTo>
                <a:lnTo>
                  <a:pt x="277777" y="292893"/>
                </a:lnTo>
                <a:lnTo>
                  <a:pt x="280341" y="292893"/>
                </a:lnTo>
                <a:cubicBezTo>
                  <a:pt x="273504" y="299724"/>
                  <a:pt x="273504" y="299724"/>
                  <a:pt x="273504" y="299724"/>
                </a:cubicBezTo>
                <a:cubicBezTo>
                  <a:pt x="273504" y="303139"/>
                  <a:pt x="271795" y="304846"/>
                  <a:pt x="270085" y="306554"/>
                </a:cubicBezTo>
                <a:lnTo>
                  <a:pt x="266666" y="306554"/>
                </a:lnTo>
                <a:cubicBezTo>
                  <a:pt x="266666" y="306554"/>
                  <a:pt x="266666" y="306554"/>
                  <a:pt x="259829" y="306554"/>
                </a:cubicBezTo>
                <a:cubicBezTo>
                  <a:pt x="263248" y="306554"/>
                  <a:pt x="263248" y="308262"/>
                  <a:pt x="263248" y="309969"/>
                </a:cubicBezTo>
                <a:lnTo>
                  <a:pt x="265906" y="312626"/>
                </a:lnTo>
                <a:lnTo>
                  <a:pt x="259829" y="313384"/>
                </a:lnTo>
                <a:cubicBezTo>
                  <a:pt x="266666" y="306554"/>
                  <a:pt x="252991" y="320215"/>
                  <a:pt x="259829" y="313384"/>
                </a:cubicBezTo>
                <a:cubicBezTo>
                  <a:pt x="252991" y="320215"/>
                  <a:pt x="259829" y="313384"/>
                  <a:pt x="252991" y="320215"/>
                </a:cubicBezTo>
                <a:cubicBezTo>
                  <a:pt x="252991" y="320215"/>
                  <a:pt x="252991" y="320215"/>
                  <a:pt x="252991" y="321069"/>
                </a:cubicBezTo>
                <a:lnTo>
                  <a:pt x="252991" y="323630"/>
                </a:lnTo>
                <a:lnTo>
                  <a:pt x="252991" y="326192"/>
                </a:lnTo>
                <a:lnTo>
                  <a:pt x="252991" y="327025"/>
                </a:lnTo>
                <a:lnTo>
                  <a:pt x="252991" y="327045"/>
                </a:lnTo>
                <a:lnTo>
                  <a:pt x="252964" y="327025"/>
                </a:lnTo>
                <a:lnTo>
                  <a:pt x="249572" y="324484"/>
                </a:lnTo>
                <a:cubicBezTo>
                  <a:pt x="247863" y="325338"/>
                  <a:pt x="246153" y="327045"/>
                  <a:pt x="246153" y="327045"/>
                </a:cubicBezTo>
                <a:cubicBezTo>
                  <a:pt x="252991" y="327045"/>
                  <a:pt x="246153" y="327045"/>
                  <a:pt x="246153" y="333876"/>
                </a:cubicBezTo>
                <a:cubicBezTo>
                  <a:pt x="246153" y="333876"/>
                  <a:pt x="246153" y="333876"/>
                  <a:pt x="245298" y="334730"/>
                </a:cubicBezTo>
                <a:lnTo>
                  <a:pt x="243257" y="336769"/>
                </a:lnTo>
                <a:lnTo>
                  <a:pt x="239316" y="340706"/>
                </a:lnTo>
                <a:cubicBezTo>
                  <a:pt x="239316" y="340706"/>
                  <a:pt x="241025" y="338999"/>
                  <a:pt x="242735" y="337291"/>
                </a:cubicBezTo>
                <a:lnTo>
                  <a:pt x="243257" y="336769"/>
                </a:lnTo>
                <a:lnTo>
                  <a:pt x="246153" y="333876"/>
                </a:lnTo>
                <a:cubicBezTo>
                  <a:pt x="239316" y="340706"/>
                  <a:pt x="239316" y="347537"/>
                  <a:pt x="239316" y="347537"/>
                </a:cubicBezTo>
                <a:lnTo>
                  <a:pt x="239316" y="348391"/>
                </a:lnTo>
                <a:lnTo>
                  <a:pt x="239316" y="350098"/>
                </a:lnTo>
                <a:lnTo>
                  <a:pt x="239316" y="351806"/>
                </a:lnTo>
                <a:lnTo>
                  <a:pt x="239316" y="353513"/>
                </a:lnTo>
                <a:cubicBezTo>
                  <a:pt x="239316" y="354367"/>
                  <a:pt x="239316" y="354367"/>
                  <a:pt x="239316" y="354367"/>
                </a:cubicBezTo>
                <a:lnTo>
                  <a:pt x="238461" y="354367"/>
                </a:lnTo>
                <a:lnTo>
                  <a:pt x="236752" y="354367"/>
                </a:lnTo>
                <a:lnTo>
                  <a:pt x="232478" y="354367"/>
                </a:lnTo>
                <a:cubicBezTo>
                  <a:pt x="239316" y="354367"/>
                  <a:pt x="232478" y="361198"/>
                  <a:pt x="232478" y="361198"/>
                </a:cubicBezTo>
                <a:cubicBezTo>
                  <a:pt x="232478" y="364613"/>
                  <a:pt x="232478" y="364613"/>
                  <a:pt x="232478" y="364613"/>
                </a:cubicBezTo>
                <a:lnTo>
                  <a:pt x="232478" y="367174"/>
                </a:lnTo>
                <a:lnTo>
                  <a:pt x="232478" y="368028"/>
                </a:lnTo>
                <a:cubicBezTo>
                  <a:pt x="225641" y="368028"/>
                  <a:pt x="225641" y="368028"/>
                  <a:pt x="225641" y="374858"/>
                </a:cubicBezTo>
                <a:lnTo>
                  <a:pt x="225641" y="375201"/>
                </a:lnTo>
                <a:lnTo>
                  <a:pt x="228360" y="372142"/>
                </a:lnTo>
                <a:lnTo>
                  <a:pt x="225641" y="374858"/>
                </a:lnTo>
                <a:cubicBezTo>
                  <a:pt x="225641" y="371443"/>
                  <a:pt x="225641" y="371443"/>
                  <a:pt x="226496" y="371443"/>
                </a:cubicBezTo>
                <a:lnTo>
                  <a:pt x="231542" y="368563"/>
                </a:lnTo>
                <a:lnTo>
                  <a:pt x="231775" y="368300"/>
                </a:lnTo>
                <a:lnTo>
                  <a:pt x="231742" y="368448"/>
                </a:lnTo>
                <a:lnTo>
                  <a:pt x="232478" y="368028"/>
                </a:lnTo>
                <a:lnTo>
                  <a:pt x="231652" y="368853"/>
                </a:lnTo>
                <a:lnTo>
                  <a:pt x="230981" y="371872"/>
                </a:lnTo>
                <a:lnTo>
                  <a:pt x="225641" y="375305"/>
                </a:lnTo>
                <a:lnTo>
                  <a:pt x="225641" y="375444"/>
                </a:lnTo>
                <a:lnTo>
                  <a:pt x="228600" y="375444"/>
                </a:lnTo>
                <a:cubicBezTo>
                  <a:pt x="230188" y="375444"/>
                  <a:pt x="231775" y="375444"/>
                  <a:pt x="231775" y="375444"/>
                </a:cubicBezTo>
                <a:cubicBezTo>
                  <a:pt x="228600" y="375444"/>
                  <a:pt x="227013" y="377230"/>
                  <a:pt x="226219" y="379016"/>
                </a:cubicBezTo>
                <a:lnTo>
                  <a:pt x="225641" y="381616"/>
                </a:lnTo>
                <a:lnTo>
                  <a:pt x="225641" y="381689"/>
                </a:lnTo>
                <a:lnTo>
                  <a:pt x="225624" y="381693"/>
                </a:lnTo>
                <a:lnTo>
                  <a:pt x="225622" y="381699"/>
                </a:lnTo>
                <a:lnTo>
                  <a:pt x="225641" y="381689"/>
                </a:lnTo>
                <a:lnTo>
                  <a:pt x="225620" y="381710"/>
                </a:lnTo>
                <a:lnTo>
                  <a:pt x="225497" y="382265"/>
                </a:lnTo>
                <a:lnTo>
                  <a:pt x="225641" y="381689"/>
                </a:lnTo>
                <a:cubicBezTo>
                  <a:pt x="225641" y="381689"/>
                  <a:pt x="225641" y="383396"/>
                  <a:pt x="225641" y="385104"/>
                </a:cubicBezTo>
                <a:lnTo>
                  <a:pt x="225641" y="385958"/>
                </a:lnTo>
                <a:lnTo>
                  <a:pt x="225641" y="387666"/>
                </a:lnTo>
                <a:cubicBezTo>
                  <a:pt x="225641" y="388519"/>
                  <a:pt x="225641" y="388519"/>
                  <a:pt x="225641" y="388519"/>
                </a:cubicBezTo>
                <a:cubicBezTo>
                  <a:pt x="225641" y="388519"/>
                  <a:pt x="227350" y="388519"/>
                  <a:pt x="228205" y="388519"/>
                </a:cubicBezTo>
                <a:lnTo>
                  <a:pt x="231623" y="388519"/>
                </a:lnTo>
                <a:lnTo>
                  <a:pt x="231775" y="388519"/>
                </a:lnTo>
                <a:lnTo>
                  <a:pt x="231775" y="388143"/>
                </a:lnTo>
                <a:lnTo>
                  <a:pt x="231775" y="387817"/>
                </a:lnTo>
                <a:lnTo>
                  <a:pt x="231623" y="387666"/>
                </a:lnTo>
                <a:cubicBezTo>
                  <a:pt x="230769" y="386812"/>
                  <a:pt x="229060" y="385104"/>
                  <a:pt x="225641" y="381689"/>
                </a:cubicBezTo>
                <a:cubicBezTo>
                  <a:pt x="225641" y="381689"/>
                  <a:pt x="225641" y="381689"/>
                  <a:pt x="232478" y="374858"/>
                </a:cubicBezTo>
                <a:cubicBezTo>
                  <a:pt x="232478" y="374858"/>
                  <a:pt x="225641" y="381689"/>
                  <a:pt x="232478" y="381689"/>
                </a:cubicBezTo>
                <a:cubicBezTo>
                  <a:pt x="232478" y="381689"/>
                  <a:pt x="234188" y="381689"/>
                  <a:pt x="235897" y="380835"/>
                </a:cubicBezTo>
                <a:lnTo>
                  <a:pt x="236829" y="379205"/>
                </a:lnTo>
                <a:lnTo>
                  <a:pt x="238461" y="378274"/>
                </a:lnTo>
                <a:lnTo>
                  <a:pt x="238654" y="377503"/>
                </a:lnTo>
                <a:lnTo>
                  <a:pt x="238654" y="376015"/>
                </a:lnTo>
                <a:lnTo>
                  <a:pt x="236829" y="379205"/>
                </a:lnTo>
                <a:lnTo>
                  <a:pt x="232478" y="381689"/>
                </a:lnTo>
                <a:cubicBezTo>
                  <a:pt x="232478" y="381689"/>
                  <a:pt x="232478" y="374858"/>
                  <a:pt x="239316" y="374858"/>
                </a:cubicBezTo>
                <a:lnTo>
                  <a:pt x="239072" y="375285"/>
                </a:lnTo>
                <a:lnTo>
                  <a:pt x="239209" y="375285"/>
                </a:lnTo>
                <a:lnTo>
                  <a:pt x="239316" y="374858"/>
                </a:lnTo>
                <a:lnTo>
                  <a:pt x="239316" y="374005"/>
                </a:lnTo>
                <a:lnTo>
                  <a:pt x="239316" y="371443"/>
                </a:lnTo>
                <a:lnTo>
                  <a:pt x="239316" y="368882"/>
                </a:lnTo>
                <a:cubicBezTo>
                  <a:pt x="239316" y="368028"/>
                  <a:pt x="239316" y="368028"/>
                  <a:pt x="239316" y="368028"/>
                </a:cubicBezTo>
                <a:cubicBezTo>
                  <a:pt x="239316" y="371443"/>
                  <a:pt x="241025" y="371443"/>
                  <a:pt x="242735" y="370589"/>
                </a:cubicBezTo>
                <a:lnTo>
                  <a:pt x="245534" y="368492"/>
                </a:lnTo>
                <a:lnTo>
                  <a:pt x="246153" y="368028"/>
                </a:lnTo>
                <a:lnTo>
                  <a:pt x="245777" y="368618"/>
                </a:lnTo>
                <a:lnTo>
                  <a:pt x="251553" y="368618"/>
                </a:lnTo>
                <a:cubicBezTo>
                  <a:pt x="252413" y="368618"/>
                  <a:pt x="252413" y="368618"/>
                  <a:pt x="252413" y="368618"/>
                </a:cubicBezTo>
                <a:cubicBezTo>
                  <a:pt x="252413" y="375285"/>
                  <a:pt x="245534" y="375285"/>
                  <a:pt x="245534" y="375285"/>
                </a:cubicBezTo>
                <a:cubicBezTo>
                  <a:pt x="242094" y="375285"/>
                  <a:pt x="242094" y="375285"/>
                  <a:pt x="242094" y="375285"/>
                </a:cubicBezTo>
                <a:lnTo>
                  <a:pt x="244497" y="370629"/>
                </a:lnTo>
                <a:lnTo>
                  <a:pt x="241530" y="375285"/>
                </a:lnTo>
                <a:lnTo>
                  <a:pt x="242094" y="375285"/>
                </a:lnTo>
                <a:lnTo>
                  <a:pt x="240718" y="377952"/>
                </a:lnTo>
                <a:lnTo>
                  <a:pt x="239982" y="378360"/>
                </a:lnTo>
                <a:lnTo>
                  <a:pt x="239649" y="380024"/>
                </a:lnTo>
                <a:lnTo>
                  <a:pt x="240718" y="377952"/>
                </a:lnTo>
                <a:lnTo>
                  <a:pt x="245534" y="375285"/>
                </a:lnTo>
                <a:cubicBezTo>
                  <a:pt x="245534" y="375285"/>
                  <a:pt x="245534" y="376952"/>
                  <a:pt x="244674" y="378619"/>
                </a:cubicBezTo>
                <a:lnTo>
                  <a:pt x="239339" y="381573"/>
                </a:lnTo>
                <a:lnTo>
                  <a:pt x="239316" y="381689"/>
                </a:lnTo>
                <a:lnTo>
                  <a:pt x="239066" y="381724"/>
                </a:lnTo>
                <a:lnTo>
                  <a:pt x="238654" y="381953"/>
                </a:lnTo>
                <a:lnTo>
                  <a:pt x="238748" y="381770"/>
                </a:lnTo>
                <a:lnTo>
                  <a:pt x="238699" y="381777"/>
                </a:lnTo>
                <a:lnTo>
                  <a:pt x="238654" y="381953"/>
                </a:lnTo>
                <a:lnTo>
                  <a:pt x="238654" y="381783"/>
                </a:lnTo>
                <a:lnTo>
                  <a:pt x="233333" y="382543"/>
                </a:lnTo>
                <a:lnTo>
                  <a:pt x="233326" y="382587"/>
                </a:lnTo>
                <a:lnTo>
                  <a:pt x="235744" y="382587"/>
                </a:lnTo>
                <a:lnTo>
                  <a:pt x="238000" y="382587"/>
                </a:lnTo>
                <a:lnTo>
                  <a:pt x="238654" y="382587"/>
                </a:lnTo>
                <a:lnTo>
                  <a:pt x="239713" y="382587"/>
                </a:lnTo>
                <a:lnTo>
                  <a:pt x="238654" y="383434"/>
                </a:lnTo>
                <a:lnTo>
                  <a:pt x="235744" y="385762"/>
                </a:lnTo>
                <a:lnTo>
                  <a:pt x="232501" y="388356"/>
                </a:lnTo>
                <a:lnTo>
                  <a:pt x="232478" y="388519"/>
                </a:lnTo>
                <a:lnTo>
                  <a:pt x="232398" y="388439"/>
                </a:lnTo>
                <a:lnTo>
                  <a:pt x="232297" y="388519"/>
                </a:lnTo>
                <a:lnTo>
                  <a:pt x="232478" y="388519"/>
                </a:lnTo>
                <a:lnTo>
                  <a:pt x="232093" y="389192"/>
                </a:lnTo>
                <a:lnTo>
                  <a:pt x="231775" y="389748"/>
                </a:lnTo>
                <a:lnTo>
                  <a:pt x="229992" y="392866"/>
                </a:lnTo>
                <a:lnTo>
                  <a:pt x="229060" y="394496"/>
                </a:lnTo>
                <a:cubicBezTo>
                  <a:pt x="227350" y="395350"/>
                  <a:pt x="225641" y="395350"/>
                  <a:pt x="225641" y="395350"/>
                </a:cubicBezTo>
                <a:lnTo>
                  <a:pt x="221082" y="402180"/>
                </a:lnTo>
                <a:lnTo>
                  <a:pt x="220323" y="403319"/>
                </a:lnTo>
                <a:lnTo>
                  <a:pt x="218803" y="402180"/>
                </a:lnTo>
                <a:lnTo>
                  <a:pt x="218803" y="405595"/>
                </a:lnTo>
                <a:lnTo>
                  <a:pt x="216284" y="409370"/>
                </a:lnTo>
                <a:lnTo>
                  <a:pt x="212820" y="409864"/>
                </a:lnTo>
                <a:cubicBezTo>
                  <a:pt x="211965" y="410718"/>
                  <a:pt x="211965" y="412426"/>
                  <a:pt x="211965" y="415841"/>
                </a:cubicBezTo>
                <a:cubicBezTo>
                  <a:pt x="205128" y="415841"/>
                  <a:pt x="205128" y="422671"/>
                  <a:pt x="205128" y="422671"/>
                </a:cubicBezTo>
                <a:lnTo>
                  <a:pt x="205128" y="422763"/>
                </a:lnTo>
                <a:lnTo>
                  <a:pt x="205780" y="422176"/>
                </a:lnTo>
                <a:lnTo>
                  <a:pt x="211965" y="416610"/>
                </a:lnTo>
                <a:lnTo>
                  <a:pt x="211965" y="415841"/>
                </a:lnTo>
                <a:cubicBezTo>
                  <a:pt x="211965" y="415841"/>
                  <a:pt x="213675" y="415841"/>
                  <a:pt x="215384" y="415841"/>
                </a:cubicBezTo>
                <a:lnTo>
                  <a:pt x="216316" y="415841"/>
                </a:lnTo>
                <a:lnTo>
                  <a:pt x="216068" y="416231"/>
                </a:lnTo>
                <a:lnTo>
                  <a:pt x="212820" y="416695"/>
                </a:lnTo>
                <a:lnTo>
                  <a:pt x="212726" y="417352"/>
                </a:lnTo>
                <a:lnTo>
                  <a:pt x="211965" y="422671"/>
                </a:lnTo>
                <a:cubicBezTo>
                  <a:pt x="211965" y="422671"/>
                  <a:pt x="211965" y="420964"/>
                  <a:pt x="211965" y="419256"/>
                </a:cubicBezTo>
                <a:lnTo>
                  <a:pt x="211965" y="417751"/>
                </a:lnTo>
                <a:lnTo>
                  <a:pt x="209749" y="423069"/>
                </a:lnTo>
                <a:lnTo>
                  <a:pt x="212471" y="429602"/>
                </a:lnTo>
                <a:lnTo>
                  <a:pt x="212725" y="429602"/>
                </a:lnTo>
                <a:lnTo>
                  <a:pt x="212725" y="429320"/>
                </a:lnTo>
                <a:lnTo>
                  <a:pt x="212725" y="426641"/>
                </a:lnTo>
                <a:cubicBezTo>
                  <a:pt x="212725" y="424855"/>
                  <a:pt x="212725" y="423069"/>
                  <a:pt x="212725" y="423069"/>
                </a:cubicBezTo>
                <a:lnTo>
                  <a:pt x="212824" y="423740"/>
                </a:lnTo>
                <a:lnTo>
                  <a:pt x="215901" y="419894"/>
                </a:lnTo>
                <a:lnTo>
                  <a:pt x="219075" y="415926"/>
                </a:lnTo>
                <a:lnTo>
                  <a:pt x="219075" y="415925"/>
                </a:lnTo>
                <a:cubicBezTo>
                  <a:pt x="219075" y="415925"/>
                  <a:pt x="219075" y="415925"/>
                  <a:pt x="225425" y="409575"/>
                </a:cubicBezTo>
                <a:lnTo>
                  <a:pt x="225425" y="410369"/>
                </a:lnTo>
                <a:lnTo>
                  <a:pt x="225425" y="410468"/>
                </a:lnTo>
                <a:lnTo>
                  <a:pt x="225425" y="415826"/>
                </a:lnTo>
                <a:lnTo>
                  <a:pt x="225425" y="415925"/>
                </a:lnTo>
                <a:cubicBezTo>
                  <a:pt x="225425" y="415925"/>
                  <a:pt x="225425" y="409575"/>
                  <a:pt x="231775" y="409575"/>
                </a:cubicBezTo>
                <a:cubicBezTo>
                  <a:pt x="231775" y="409575"/>
                  <a:pt x="225425" y="415925"/>
                  <a:pt x="231775" y="415925"/>
                </a:cubicBezTo>
                <a:cubicBezTo>
                  <a:pt x="228600" y="415925"/>
                  <a:pt x="228600" y="417910"/>
                  <a:pt x="228600" y="419894"/>
                </a:cubicBezTo>
                <a:lnTo>
                  <a:pt x="225426" y="423862"/>
                </a:lnTo>
                <a:lnTo>
                  <a:pt x="225426" y="426183"/>
                </a:lnTo>
                <a:lnTo>
                  <a:pt x="225426" y="428747"/>
                </a:lnTo>
                <a:cubicBezTo>
                  <a:pt x="225426" y="429602"/>
                  <a:pt x="225426" y="429602"/>
                  <a:pt x="225426" y="429602"/>
                </a:cubicBezTo>
                <a:lnTo>
                  <a:pt x="225425" y="429600"/>
                </a:lnTo>
                <a:lnTo>
                  <a:pt x="222896" y="423618"/>
                </a:lnTo>
                <a:lnTo>
                  <a:pt x="225425" y="422764"/>
                </a:lnTo>
                <a:lnTo>
                  <a:pt x="225425" y="422764"/>
                </a:lnTo>
                <a:lnTo>
                  <a:pt x="222053" y="422764"/>
                </a:lnTo>
                <a:lnTo>
                  <a:pt x="219215" y="422764"/>
                </a:lnTo>
                <a:lnTo>
                  <a:pt x="219154" y="423245"/>
                </a:lnTo>
                <a:lnTo>
                  <a:pt x="222053" y="426183"/>
                </a:lnTo>
                <a:lnTo>
                  <a:pt x="225425" y="429601"/>
                </a:lnTo>
                <a:lnTo>
                  <a:pt x="225426" y="429602"/>
                </a:lnTo>
                <a:lnTo>
                  <a:pt x="225425" y="429602"/>
                </a:lnTo>
                <a:lnTo>
                  <a:pt x="222053" y="429602"/>
                </a:lnTo>
                <a:lnTo>
                  <a:pt x="221209" y="429602"/>
                </a:lnTo>
                <a:cubicBezTo>
                  <a:pt x="222053" y="429602"/>
                  <a:pt x="222053" y="429602"/>
                  <a:pt x="218679" y="429602"/>
                </a:cubicBezTo>
                <a:cubicBezTo>
                  <a:pt x="218679" y="429602"/>
                  <a:pt x="218679" y="427892"/>
                  <a:pt x="218679" y="426183"/>
                </a:cubicBezTo>
                <a:lnTo>
                  <a:pt x="218679" y="425328"/>
                </a:lnTo>
                <a:lnTo>
                  <a:pt x="218679" y="423515"/>
                </a:lnTo>
                <a:lnTo>
                  <a:pt x="218281" y="423962"/>
                </a:lnTo>
                <a:lnTo>
                  <a:pt x="213268" y="429602"/>
                </a:lnTo>
                <a:lnTo>
                  <a:pt x="218679" y="429602"/>
                </a:lnTo>
                <a:cubicBezTo>
                  <a:pt x="215306" y="433021"/>
                  <a:pt x="213619" y="434731"/>
                  <a:pt x="212775" y="435586"/>
                </a:cubicBezTo>
                <a:lnTo>
                  <a:pt x="212726" y="435636"/>
                </a:lnTo>
                <a:lnTo>
                  <a:pt x="212725" y="435637"/>
                </a:lnTo>
                <a:lnTo>
                  <a:pt x="211932" y="436440"/>
                </a:lnTo>
                <a:lnTo>
                  <a:pt x="211932" y="436351"/>
                </a:lnTo>
                <a:lnTo>
                  <a:pt x="211563" y="436562"/>
                </a:lnTo>
                <a:lnTo>
                  <a:pt x="211734" y="436562"/>
                </a:lnTo>
                <a:cubicBezTo>
                  <a:pt x="212726" y="436562"/>
                  <a:pt x="212726" y="436562"/>
                  <a:pt x="212726" y="436562"/>
                </a:cubicBezTo>
                <a:cubicBezTo>
                  <a:pt x="212726" y="439737"/>
                  <a:pt x="212726" y="439737"/>
                  <a:pt x="211734" y="438943"/>
                </a:cubicBezTo>
                <a:lnTo>
                  <a:pt x="209021" y="438013"/>
                </a:lnTo>
                <a:lnTo>
                  <a:pt x="205983" y="439748"/>
                </a:lnTo>
                <a:cubicBezTo>
                  <a:pt x="205128" y="441455"/>
                  <a:pt x="205128" y="443163"/>
                  <a:pt x="205128" y="443163"/>
                </a:cubicBezTo>
                <a:cubicBezTo>
                  <a:pt x="205128" y="443163"/>
                  <a:pt x="205128" y="444870"/>
                  <a:pt x="205128" y="445724"/>
                </a:cubicBezTo>
                <a:lnTo>
                  <a:pt x="205128" y="446578"/>
                </a:lnTo>
                <a:lnTo>
                  <a:pt x="205128" y="449139"/>
                </a:lnTo>
                <a:cubicBezTo>
                  <a:pt x="205128" y="449993"/>
                  <a:pt x="205128" y="449993"/>
                  <a:pt x="205128" y="449993"/>
                </a:cubicBezTo>
                <a:cubicBezTo>
                  <a:pt x="198290" y="456824"/>
                  <a:pt x="198290" y="449993"/>
                  <a:pt x="198290" y="449993"/>
                </a:cubicBezTo>
                <a:cubicBezTo>
                  <a:pt x="198290" y="453408"/>
                  <a:pt x="198290" y="453408"/>
                  <a:pt x="198290" y="453408"/>
                </a:cubicBezTo>
                <a:lnTo>
                  <a:pt x="198290" y="455970"/>
                </a:lnTo>
                <a:cubicBezTo>
                  <a:pt x="198290" y="458531"/>
                  <a:pt x="198290" y="460239"/>
                  <a:pt x="198290" y="456824"/>
                </a:cubicBezTo>
                <a:cubicBezTo>
                  <a:pt x="198290" y="456824"/>
                  <a:pt x="191453" y="463654"/>
                  <a:pt x="198290" y="463654"/>
                </a:cubicBezTo>
                <a:cubicBezTo>
                  <a:pt x="201709" y="460239"/>
                  <a:pt x="201709" y="460239"/>
                  <a:pt x="201709" y="461093"/>
                </a:cubicBezTo>
                <a:lnTo>
                  <a:pt x="204788" y="463399"/>
                </a:lnTo>
                <a:lnTo>
                  <a:pt x="204788" y="462029"/>
                </a:lnTo>
                <a:lnTo>
                  <a:pt x="204788" y="461169"/>
                </a:lnTo>
                <a:cubicBezTo>
                  <a:pt x="204788" y="459449"/>
                  <a:pt x="204788" y="457729"/>
                  <a:pt x="204788" y="457729"/>
                </a:cubicBezTo>
                <a:cubicBezTo>
                  <a:pt x="204788" y="457729"/>
                  <a:pt x="206773" y="459449"/>
                  <a:pt x="208757" y="459449"/>
                </a:cubicBezTo>
                <a:lnTo>
                  <a:pt x="211932" y="452570"/>
                </a:lnTo>
                <a:lnTo>
                  <a:pt x="211932" y="451538"/>
                </a:lnTo>
                <a:lnTo>
                  <a:pt x="205780" y="456870"/>
                </a:lnTo>
                <a:cubicBezTo>
                  <a:pt x="204788" y="457729"/>
                  <a:pt x="204788" y="457729"/>
                  <a:pt x="204788" y="457729"/>
                </a:cubicBezTo>
                <a:lnTo>
                  <a:pt x="204788" y="457078"/>
                </a:lnTo>
                <a:lnTo>
                  <a:pt x="201709" y="459385"/>
                </a:lnTo>
                <a:lnTo>
                  <a:pt x="200777" y="458686"/>
                </a:lnTo>
                <a:lnTo>
                  <a:pt x="204788" y="456969"/>
                </a:lnTo>
                <a:lnTo>
                  <a:pt x="204788" y="456870"/>
                </a:lnTo>
                <a:lnTo>
                  <a:pt x="204788" y="456824"/>
                </a:lnTo>
                <a:lnTo>
                  <a:pt x="201709" y="456824"/>
                </a:lnTo>
                <a:cubicBezTo>
                  <a:pt x="200000" y="456824"/>
                  <a:pt x="198290" y="456824"/>
                  <a:pt x="198290" y="456824"/>
                </a:cubicBezTo>
                <a:cubicBezTo>
                  <a:pt x="198290" y="456824"/>
                  <a:pt x="198290" y="456824"/>
                  <a:pt x="205128" y="449993"/>
                </a:cubicBezTo>
                <a:lnTo>
                  <a:pt x="205128" y="450255"/>
                </a:lnTo>
                <a:lnTo>
                  <a:pt x="208757" y="443904"/>
                </a:lnTo>
                <a:lnTo>
                  <a:pt x="212725" y="442912"/>
                </a:lnTo>
                <a:lnTo>
                  <a:pt x="212725" y="442912"/>
                </a:lnTo>
                <a:lnTo>
                  <a:pt x="212725" y="440531"/>
                </a:lnTo>
                <a:cubicBezTo>
                  <a:pt x="212725" y="438811"/>
                  <a:pt x="212725" y="437091"/>
                  <a:pt x="212725" y="437091"/>
                </a:cubicBezTo>
                <a:lnTo>
                  <a:pt x="216987" y="436432"/>
                </a:lnTo>
                <a:lnTo>
                  <a:pt x="215900" y="439671"/>
                </a:lnTo>
                <a:lnTo>
                  <a:pt x="213536" y="442873"/>
                </a:lnTo>
                <a:lnTo>
                  <a:pt x="213801" y="442805"/>
                </a:lnTo>
                <a:lnTo>
                  <a:pt x="215306" y="442424"/>
                </a:lnTo>
                <a:lnTo>
                  <a:pt x="217115" y="439215"/>
                </a:lnTo>
                <a:lnTo>
                  <a:pt x="218679" y="436440"/>
                </a:lnTo>
                <a:cubicBezTo>
                  <a:pt x="218679" y="436440"/>
                  <a:pt x="218679" y="436440"/>
                  <a:pt x="219522" y="436440"/>
                </a:cubicBezTo>
                <a:lnTo>
                  <a:pt x="224563" y="436440"/>
                </a:lnTo>
                <a:lnTo>
                  <a:pt x="225425" y="436440"/>
                </a:lnTo>
                <a:lnTo>
                  <a:pt x="225425" y="433983"/>
                </a:lnTo>
                <a:lnTo>
                  <a:pt x="225425" y="431452"/>
                </a:lnTo>
                <a:lnTo>
                  <a:pt x="225425" y="430609"/>
                </a:lnTo>
                <a:cubicBezTo>
                  <a:pt x="225425" y="430609"/>
                  <a:pt x="227013" y="428922"/>
                  <a:pt x="228600" y="428079"/>
                </a:cubicBezTo>
                <a:cubicBezTo>
                  <a:pt x="230188" y="427236"/>
                  <a:pt x="231775" y="427236"/>
                  <a:pt x="231775" y="430609"/>
                </a:cubicBezTo>
                <a:cubicBezTo>
                  <a:pt x="225425" y="430609"/>
                  <a:pt x="231775" y="430609"/>
                  <a:pt x="225425" y="437356"/>
                </a:cubicBezTo>
                <a:lnTo>
                  <a:pt x="225425" y="436563"/>
                </a:lnTo>
                <a:lnTo>
                  <a:pt x="225425" y="436562"/>
                </a:lnTo>
                <a:lnTo>
                  <a:pt x="225425" y="436513"/>
                </a:lnTo>
                <a:lnTo>
                  <a:pt x="225425" y="436441"/>
                </a:lnTo>
                <a:lnTo>
                  <a:pt x="224984" y="436888"/>
                </a:lnTo>
                <a:lnTo>
                  <a:pt x="223402" y="438492"/>
                </a:lnTo>
                <a:lnTo>
                  <a:pt x="223103" y="437786"/>
                </a:lnTo>
                <a:lnTo>
                  <a:pt x="224868" y="436764"/>
                </a:lnTo>
                <a:lnTo>
                  <a:pt x="225425" y="436441"/>
                </a:lnTo>
                <a:lnTo>
                  <a:pt x="225425" y="436441"/>
                </a:lnTo>
                <a:lnTo>
                  <a:pt x="224771" y="436662"/>
                </a:lnTo>
                <a:lnTo>
                  <a:pt x="222896" y="437295"/>
                </a:lnTo>
                <a:lnTo>
                  <a:pt x="223103" y="437786"/>
                </a:lnTo>
                <a:lnTo>
                  <a:pt x="219522" y="439860"/>
                </a:lnTo>
                <a:cubicBezTo>
                  <a:pt x="218679" y="441569"/>
                  <a:pt x="218679" y="443279"/>
                  <a:pt x="218679" y="443279"/>
                </a:cubicBezTo>
                <a:cubicBezTo>
                  <a:pt x="218679" y="443279"/>
                  <a:pt x="216992" y="443279"/>
                  <a:pt x="215306" y="443279"/>
                </a:cubicBezTo>
                <a:lnTo>
                  <a:pt x="213364" y="443279"/>
                </a:lnTo>
                <a:lnTo>
                  <a:pt x="213236" y="443279"/>
                </a:lnTo>
                <a:lnTo>
                  <a:pt x="212725" y="443971"/>
                </a:lnTo>
                <a:lnTo>
                  <a:pt x="212725" y="443904"/>
                </a:lnTo>
                <a:lnTo>
                  <a:pt x="212725" y="443279"/>
                </a:lnTo>
                <a:lnTo>
                  <a:pt x="212634" y="443279"/>
                </a:lnTo>
                <a:lnTo>
                  <a:pt x="211734" y="446881"/>
                </a:lnTo>
                <a:lnTo>
                  <a:pt x="205128" y="450656"/>
                </a:lnTo>
                <a:lnTo>
                  <a:pt x="205128" y="450847"/>
                </a:lnTo>
                <a:lnTo>
                  <a:pt x="205128" y="450850"/>
                </a:lnTo>
                <a:lnTo>
                  <a:pt x="205780" y="450850"/>
                </a:lnTo>
                <a:lnTo>
                  <a:pt x="211932" y="450850"/>
                </a:lnTo>
                <a:lnTo>
                  <a:pt x="211932" y="450117"/>
                </a:lnTo>
                <a:lnTo>
                  <a:pt x="212725" y="449658"/>
                </a:lnTo>
                <a:lnTo>
                  <a:pt x="217836" y="446698"/>
                </a:lnTo>
                <a:cubicBezTo>
                  <a:pt x="218679" y="444989"/>
                  <a:pt x="218679" y="443279"/>
                  <a:pt x="218679" y="443279"/>
                </a:cubicBezTo>
                <a:cubicBezTo>
                  <a:pt x="218679" y="446698"/>
                  <a:pt x="218679" y="446698"/>
                  <a:pt x="218679" y="445843"/>
                </a:cubicBezTo>
                <a:lnTo>
                  <a:pt x="218679" y="449263"/>
                </a:lnTo>
                <a:cubicBezTo>
                  <a:pt x="218679" y="450117"/>
                  <a:pt x="218679" y="450117"/>
                  <a:pt x="218679" y="450117"/>
                </a:cubicBezTo>
                <a:cubicBezTo>
                  <a:pt x="218679" y="450117"/>
                  <a:pt x="216992" y="451827"/>
                  <a:pt x="215306" y="453537"/>
                </a:cubicBezTo>
                <a:lnTo>
                  <a:pt x="212726" y="456151"/>
                </a:lnTo>
                <a:lnTo>
                  <a:pt x="212726" y="457199"/>
                </a:lnTo>
                <a:lnTo>
                  <a:pt x="215900" y="454025"/>
                </a:lnTo>
                <a:cubicBezTo>
                  <a:pt x="217488" y="452438"/>
                  <a:pt x="219075" y="450850"/>
                  <a:pt x="219075" y="450850"/>
                </a:cubicBezTo>
                <a:cubicBezTo>
                  <a:pt x="219075" y="450850"/>
                  <a:pt x="219075" y="450850"/>
                  <a:pt x="219075" y="457200"/>
                </a:cubicBezTo>
                <a:cubicBezTo>
                  <a:pt x="219075" y="454025"/>
                  <a:pt x="219075" y="454025"/>
                  <a:pt x="218281" y="454819"/>
                </a:cubicBezTo>
                <a:lnTo>
                  <a:pt x="212726" y="457200"/>
                </a:lnTo>
                <a:lnTo>
                  <a:pt x="212726" y="457729"/>
                </a:lnTo>
                <a:cubicBezTo>
                  <a:pt x="212726" y="464609"/>
                  <a:pt x="212726" y="464609"/>
                  <a:pt x="212726" y="464609"/>
                </a:cubicBezTo>
                <a:lnTo>
                  <a:pt x="211731" y="464609"/>
                </a:lnTo>
                <a:lnTo>
                  <a:pt x="211089" y="467214"/>
                </a:lnTo>
                <a:lnTo>
                  <a:pt x="205221" y="470612"/>
                </a:lnTo>
                <a:lnTo>
                  <a:pt x="205211" y="470633"/>
                </a:lnTo>
                <a:lnTo>
                  <a:pt x="211089" y="470633"/>
                </a:lnTo>
                <a:lnTo>
                  <a:pt x="211722" y="470633"/>
                </a:lnTo>
                <a:lnTo>
                  <a:pt x="211932" y="469801"/>
                </a:lnTo>
                <a:lnTo>
                  <a:pt x="212527" y="467440"/>
                </a:lnTo>
                <a:lnTo>
                  <a:pt x="213731" y="466757"/>
                </a:lnTo>
                <a:lnTo>
                  <a:pt x="211932" y="470327"/>
                </a:lnTo>
                <a:lnTo>
                  <a:pt x="211778" y="470633"/>
                </a:lnTo>
                <a:lnTo>
                  <a:pt x="211889" y="470633"/>
                </a:lnTo>
                <a:lnTo>
                  <a:pt x="211932" y="470590"/>
                </a:lnTo>
                <a:lnTo>
                  <a:pt x="215107" y="467440"/>
                </a:lnTo>
                <a:cubicBezTo>
                  <a:pt x="215107" y="467440"/>
                  <a:pt x="215107" y="467440"/>
                  <a:pt x="218547" y="464026"/>
                </a:cubicBezTo>
                <a:cubicBezTo>
                  <a:pt x="218547" y="464026"/>
                  <a:pt x="218547" y="464026"/>
                  <a:pt x="218547" y="464880"/>
                </a:cubicBezTo>
                <a:lnTo>
                  <a:pt x="218547" y="467440"/>
                </a:lnTo>
                <a:lnTo>
                  <a:pt x="218547" y="470853"/>
                </a:lnTo>
                <a:cubicBezTo>
                  <a:pt x="218547" y="470853"/>
                  <a:pt x="211667" y="470853"/>
                  <a:pt x="211667" y="470853"/>
                </a:cubicBezTo>
                <a:lnTo>
                  <a:pt x="211746" y="470774"/>
                </a:lnTo>
                <a:lnTo>
                  <a:pt x="211682" y="470823"/>
                </a:lnTo>
                <a:lnTo>
                  <a:pt x="211667" y="470853"/>
                </a:lnTo>
                <a:lnTo>
                  <a:pt x="211673" y="470830"/>
                </a:lnTo>
                <a:lnTo>
                  <a:pt x="208559" y="473197"/>
                </a:lnTo>
                <a:lnTo>
                  <a:pt x="205204" y="470647"/>
                </a:lnTo>
                <a:lnTo>
                  <a:pt x="204788" y="471488"/>
                </a:lnTo>
                <a:lnTo>
                  <a:pt x="204788" y="475456"/>
                </a:lnTo>
                <a:lnTo>
                  <a:pt x="204788" y="477043"/>
                </a:lnTo>
                <a:lnTo>
                  <a:pt x="204788" y="477679"/>
                </a:lnTo>
                <a:lnTo>
                  <a:pt x="205185" y="477454"/>
                </a:lnTo>
                <a:lnTo>
                  <a:pt x="210807" y="474266"/>
                </a:lnTo>
                <a:cubicBezTo>
                  <a:pt x="211667" y="472559"/>
                  <a:pt x="211667" y="470853"/>
                  <a:pt x="211667" y="470853"/>
                </a:cubicBezTo>
                <a:lnTo>
                  <a:pt x="211667" y="471706"/>
                </a:lnTo>
                <a:lnTo>
                  <a:pt x="211667" y="474266"/>
                </a:lnTo>
                <a:lnTo>
                  <a:pt x="211667" y="475972"/>
                </a:lnTo>
                <a:lnTo>
                  <a:pt x="211667" y="476826"/>
                </a:lnTo>
                <a:lnTo>
                  <a:pt x="211667" y="477679"/>
                </a:lnTo>
                <a:cubicBezTo>
                  <a:pt x="211667" y="470853"/>
                  <a:pt x="218547" y="477679"/>
                  <a:pt x="218547" y="470853"/>
                </a:cubicBezTo>
                <a:cubicBezTo>
                  <a:pt x="218547" y="470853"/>
                  <a:pt x="218547" y="472559"/>
                  <a:pt x="218547" y="474266"/>
                </a:cubicBezTo>
                <a:lnTo>
                  <a:pt x="218547" y="475972"/>
                </a:lnTo>
                <a:lnTo>
                  <a:pt x="218547" y="476826"/>
                </a:lnTo>
                <a:lnTo>
                  <a:pt x="218547" y="477679"/>
                </a:lnTo>
                <a:lnTo>
                  <a:pt x="219075" y="477679"/>
                </a:lnTo>
                <a:lnTo>
                  <a:pt x="219075" y="476945"/>
                </a:lnTo>
                <a:lnTo>
                  <a:pt x="219075" y="474266"/>
                </a:lnTo>
                <a:lnTo>
                  <a:pt x="219075" y="471587"/>
                </a:lnTo>
                <a:lnTo>
                  <a:pt x="219075" y="471487"/>
                </a:lnTo>
                <a:lnTo>
                  <a:pt x="219075" y="470694"/>
                </a:lnTo>
                <a:cubicBezTo>
                  <a:pt x="219075" y="470694"/>
                  <a:pt x="219075" y="470694"/>
                  <a:pt x="225425" y="470694"/>
                </a:cubicBezTo>
                <a:cubicBezTo>
                  <a:pt x="222250" y="470694"/>
                  <a:pt x="220663" y="472480"/>
                  <a:pt x="220663" y="474266"/>
                </a:cubicBezTo>
                <a:lnTo>
                  <a:pt x="225213" y="477679"/>
                </a:lnTo>
                <a:lnTo>
                  <a:pt x="225426" y="477679"/>
                </a:lnTo>
                <a:lnTo>
                  <a:pt x="225305" y="477748"/>
                </a:lnTo>
                <a:lnTo>
                  <a:pt x="225425" y="477838"/>
                </a:lnTo>
                <a:lnTo>
                  <a:pt x="225145" y="477838"/>
                </a:lnTo>
                <a:lnTo>
                  <a:pt x="219407" y="481092"/>
                </a:lnTo>
                <a:cubicBezTo>
                  <a:pt x="218547" y="482799"/>
                  <a:pt x="218547" y="484505"/>
                  <a:pt x="218547" y="484505"/>
                </a:cubicBezTo>
                <a:cubicBezTo>
                  <a:pt x="218547" y="487918"/>
                  <a:pt x="218547" y="487918"/>
                  <a:pt x="218547" y="487065"/>
                </a:cubicBezTo>
                <a:lnTo>
                  <a:pt x="218547" y="487918"/>
                </a:lnTo>
                <a:lnTo>
                  <a:pt x="218547" y="488772"/>
                </a:lnTo>
                <a:cubicBezTo>
                  <a:pt x="218547" y="487918"/>
                  <a:pt x="218547" y="487918"/>
                  <a:pt x="218547" y="491332"/>
                </a:cubicBezTo>
                <a:cubicBezTo>
                  <a:pt x="218547" y="491332"/>
                  <a:pt x="218547" y="491332"/>
                  <a:pt x="218547" y="492185"/>
                </a:cubicBezTo>
                <a:lnTo>
                  <a:pt x="218547" y="493891"/>
                </a:lnTo>
                <a:lnTo>
                  <a:pt x="218547" y="494745"/>
                </a:lnTo>
                <a:lnTo>
                  <a:pt x="218547" y="495598"/>
                </a:lnTo>
                <a:lnTo>
                  <a:pt x="218547" y="498158"/>
                </a:lnTo>
                <a:cubicBezTo>
                  <a:pt x="218547" y="498158"/>
                  <a:pt x="211667" y="504984"/>
                  <a:pt x="211667" y="498158"/>
                </a:cubicBezTo>
                <a:cubicBezTo>
                  <a:pt x="208228" y="494745"/>
                  <a:pt x="206508" y="493038"/>
                  <a:pt x="205648" y="492185"/>
                </a:cubicBezTo>
                <a:lnTo>
                  <a:pt x="205185" y="491726"/>
                </a:lnTo>
                <a:lnTo>
                  <a:pt x="204788" y="491332"/>
                </a:lnTo>
                <a:cubicBezTo>
                  <a:pt x="204788" y="487918"/>
                  <a:pt x="204788" y="487918"/>
                  <a:pt x="204788" y="488772"/>
                </a:cubicBezTo>
                <a:lnTo>
                  <a:pt x="204788" y="487918"/>
                </a:lnTo>
                <a:cubicBezTo>
                  <a:pt x="204788" y="486212"/>
                  <a:pt x="204788" y="484505"/>
                  <a:pt x="204788" y="484505"/>
                </a:cubicBezTo>
                <a:lnTo>
                  <a:pt x="204788" y="484310"/>
                </a:lnTo>
                <a:lnTo>
                  <a:pt x="204788" y="483652"/>
                </a:lnTo>
                <a:lnTo>
                  <a:pt x="204788" y="481092"/>
                </a:lnTo>
                <a:lnTo>
                  <a:pt x="204788" y="478532"/>
                </a:lnTo>
                <a:lnTo>
                  <a:pt x="204788" y="477837"/>
                </a:lnTo>
                <a:cubicBezTo>
                  <a:pt x="204788" y="477837"/>
                  <a:pt x="198438" y="477837"/>
                  <a:pt x="198438" y="477837"/>
                </a:cubicBezTo>
                <a:cubicBezTo>
                  <a:pt x="198438" y="471487"/>
                  <a:pt x="204788" y="477837"/>
                  <a:pt x="204788" y="471487"/>
                </a:cubicBezTo>
                <a:lnTo>
                  <a:pt x="204788" y="468048"/>
                </a:lnTo>
                <a:lnTo>
                  <a:pt x="204788" y="465469"/>
                </a:lnTo>
                <a:cubicBezTo>
                  <a:pt x="204788" y="464609"/>
                  <a:pt x="204788" y="464609"/>
                  <a:pt x="204788" y="464609"/>
                </a:cubicBezTo>
                <a:cubicBezTo>
                  <a:pt x="208757" y="464609"/>
                  <a:pt x="208757" y="464609"/>
                  <a:pt x="207765" y="465469"/>
                </a:cubicBezTo>
                <a:lnTo>
                  <a:pt x="205246" y="470562"/>
                </a:lnTo>
                <a:lnTo>
                  <a:pt x="210386" y="464609"/>
                </a:lnTo>
                <a:lnTo>
                  <a:pt x="208757" y="464609"/>
                </a:lnTo>
                <a:cubicBezTo>
                  <a:pt x="206773" y="464609"/>
                  <a:pt x="204788" y="464609"/>
                  <a:pt x="204788" y="464609"/>
                </a:cubicBezTo>
                <a:lnTo>
                  <a:pt x="204788" y="463749"/>
                </a:lnTo>
                <a:lnTo>
                  <a:pt x="204788" y="463739"/>
                </a:lnTo>
                <a:lnTo>
                  <a:pt x="201709" y="464508"/>
                </a:lnTo>
                <a:cubicBezTo>
                  <a:pt x="200000" y="465362"/>
                  <a:pt x="198290" y="467069"/>
                  <a:pt x="198290" y="470484"/>
                </a:cubicBezTo>
                <a:cubicBezTo>
                  <a:pt x="198290" y="470484"/>
                  <a:pt x="198290" y="470484"/>
                  <a:pt x="198290" y="471338"/>
                </a:cubicBezTo>
                <a:lnTo>
                  <a:pt x="198290" y="473046"/>
                </a:lnTo>
                <a:lnTo>
                  <a:pt x="198290" y="473900"/>
                </a:lnTo>
                <a:lnTo>
                  <a:pt x="198290" y="476461"/>
                </a:lnTo>
                <a:lnTo>
                  <a:pt x="198290" y="477315"/>
                </a:lnTo>
                <a:lnTo>
                  <a:pt x="196239" y="477998"/>
                </a:lnTo>
                <a:lnTo>
                  <a:pt x="191453" y="477315"/>
                </a:lnTo>
                <a:lnTo>
                  <a:pt x="193939" y="481662"/>
                </a:lnTo>
                <a:lnTo>
                  <a:pt x="191453" y="484145"/>
                </a:lnTo>
                <a:cubicBezTo>
                  <a:pt x="191453" y="484145"/>
                  <a:pt x="198290" y="484145"/>
                  <a:pt x="198290" y="484145"/>
                </a:cubicBezTo>
                <a:lnTo>
                  <a:pt x="197196" y="487697"/>
                </a:lnTo>
                <a:lnTo>
                  <a:pt x="191453" y="490976"/>
                </a:lnTo>
                <a:cubicBezTo>
                  <a:pt x="191453" y="497806"/>
                  <a:pt x="193162" y="497806"/>
                  <a:pt x="194872" y="495245"/>
                </a:cubicBezTo>
                <a:lnTo>
                  <a:pt x="197196" y="487697"/>
                </a:lnTo>
                <a:lnTo>
                  <a:pt x="197435" y="487561"/>
                </a:lnTo>
                <a:cubicBezTo>
                  <a:pt x="198290" y="485853"/>
                  <a:pt x="198290" y="484145"/>
                  <a:pt x="198290" y="484145"/>
                </a:cubicBezTo>
                <a:cubicBezTo>
                  <a:pt x="198290" y="484145"/>
                  <a:pt x="198290" y="484145"/>
                  <a:pt x="198290" y="484999"/>
                </a:cubicBezTo>
                <a:lnTo>
                  <a:pt x="198290" y="486707"/>
                </a:lnTo>
                <a:lnTo>
                  <a:pt x="198290" y="490122"/>
                </a:lnTo>
                <a:lnTo>
                  <a:pt x="198290" y="490976"/>
                </a:lnTo>
                <a:cubicBezTo>
                  <a:pt x="198290" y="490976"/>
                  <a:pt x="198290" y="490976"/>
                  <a:pt x="198290" y="491830"/>
                </a:cubicBezTo>
                <a:lnTo>
                  <a:pt x="198290" y="493537"/>
                </a:lnTo>
                <a:lnTo>
                  <a:pt x="198290" y="494391"/>
                </a:lnTo>
                <a:lnTo>
                  <a:pt x="198290" y="496952"/>
                </a:lnTo>
                <a:cubicBezTo>
                  <a:pt x="198290" y="497806"/>
                  <a:pt x="198290" y="497806"/>
                  <a:pt x="198290" y="497806"/>
                </a:cubicBezTo>
                <a:cubicBezTo>
                  <a:pt x="198290" y="497806"/>
                  <a:pt x="198290" y="497806"/>
                  <a:pt x="198290" y="498660"/>
                </a:cubicBezTo>
                <a:lnTo>
                  <a:pt x="198290" y="500368"/>
                </a:lnTo>
                <a:lnTo>
                  <a:pt x="198290" y="501221"/>
                </a:lnTo>
                <a:lnTo>
                  <a:pt x="198290" y="503783"/>
                </a:lnTo>
                <a:lnTo>
                  <a:pt x="198290" y="504637"/>
                </a:lnTo>
                <a:cubicBezTo>
                  <a:pt x="198290" y="511467"/>
                  <a:pt x="198290" y="504637"/>
                  <a:pt x="191453" y="504637"/>
                </a:cubicBezTo>
                <a:cubicBezTo>
                  <a:pt x="194872" y="504637"/>
                  <a:pt x="194872" y="506344"/>
                  <a:pt x="194872" y="508052"/>
                </a:cubicBezTo>
                <a:lnTo>
                  <a:pt x="197720" y="510898"/>
                </a:lnTo>
                <a:lnTo>
                  <a:pt x="197668" y="511467"/>
                </a:lnTo>
                <a:lnTo>
                  <a:pt x="197654" y="511626"/>
                </a:lnTo>
                <a:lnTo>
                  <a:pt x="194872" y="512321"/>
                </a:lnTo>
                <a:cubicBezTo>
                  <a:pt x="193162" y="513175"/>
                  <a:pt x="191453" y="514882"/>
                  <a:pt x="191453" y="518297"/>
                </a:cubicBezTo>
                <a:cubicBezTo>
                  <a:pt x="194872" y="518297"/>
                  <a:pt x="196581" y="516590"/>
                  <a:pt x="197435" y="514028"/>
                </a:cubicBezTo>
                <a:lnTo>
                  <a:pt x="197654" y="511626"/>
                </a:lnTo>
                <a:lnTo>
                  <a:pt x="198290" y="511467"/>
                </a:lnTo>
                <a:cubicBezTo>
                  <a:pt x="198290" y="511467"/>
                  <a:pt x="198290" y="511467"/>
                  <a:pt x="198290" y="512321"/>
                </a:cubicBezTo>
                <a:lnTo>
                  <a:pt x="198290" y="514028"/>
                </a:lnTo>
                <a:lnTo>
                  <a:pt x="198290" y="517444"/>
                </a:lnTo>
                <a:cubicBezTo>
                  <a:pt x="198290" y="518297"/>
                  <a:pt x="198290" y="518297"/>
                  <a:pt x="198290" y="518297"/>
                </a:cubicBezTo>
                <a:cubicBezTo>
                  <a:pt x="198290" y="518297"/>
                  <a:pt x="198290" y="518297"/>
                  <a:pt x="198290" y="519151"/>
                </a:cubicBezTo>
                <a:lnTo>
                  <a:pt x="198290" y="521713"/>
                </a:lnTo>
                <a:cubicBezTo>
                  <a:pt x="198290" y="523420"/>
                  <a:pt x="198290" y="525128"/>
                  <a:pt x="198290" y="525128"/>
                </a:cubicBezTo>
                <a:lnTo>
                  <a:pt x="198290" y="525982"/>
                </a:lnTo>
                <a:lnTo>
                  <a:pt x="198290" y="527689"/>
                </a:lnTo>
                <a:lnTo>
                  <a:pt x="198290" y="529397"/>
                </a:lnTo>
                <a:lnTo>
                  <a:pt x="198290" y="531105"/>
                </a:lnTo>
                <a:lnTo>
                  <a:pt x="198290" y="531958"/>
                </a:lnTo>
                <a:cubicBezTo>
                  <a:pt x="198290" y="531958"/>
                  <a:pt x="198290" y="533666"/>
                  <a:pt x="198290" y="534520"/>
                </a:cubicBezTo>
                <a:lnTo>
                  <a:pt x="198290" y="535374"/>
                </a:lnTo>
                <a:lnTo>
                  <a:pt x="198290" y="537935"/>
                </a:lnTo>
                <a:lnTo>
                  <a:pt x="198290" y="538789"/>
                </a:lnTo>
                <a:cubicBezTo>
                  <a:pt x="198290" y="538789"/>
                  <a:pt x="198290" y="538789"/>
                  <a:pt x="198290" y="539642"/>
                </a:cubicBezTo>
                <a:lnTo>
                  <a:pt x="198290" y="542204"/>
                </a:lnTo>
                <a:lnTo>
                  <a:pt x="198290" y="544765"/>
                </a:lnTo>
                <a:lnTo>
                  <a:pt x="198290" y="545619"/>
                </a:lnTo>
                <a:cubicBezTo>
                  <a:pt x="198290" y="552450"/>
                  <a:pt x="198290" y="552450"/>
                  <a:pt x="198290" y="552450"/>
                </a:cubicBezTo>
                <a:cubicBezTo>
                  <a:pt x="198290" y="552450"/>
                  <a:pt x="198290" y="554157"/>
                  <a:pt x="198290" y="555011"/>
                </a:cubicBezTo>
                <a:lnTo>
                  <a:pt x="198290" y="555865"/>
                </a:lnTo>
                <a:lnTo>
                  <a:pt x="198290" y="558426"/>
                </a:lnTo>
                <a:cubicBezTo>
                  <a:pt x="198290" y="559280"/>
                  <a:pt x="198290" y="559280"/>
                  <a:pt x="198290" y="559280"/>
                </a:cubicBezTo>
                <a:cubicBezTo>
                  <a:pt x="191453" y="566110"/>
                  <a:pt x="198290" y="566110"/>
                  <a:pt x="198290" y="566110"/>
                </a:cubicBezTo>
                <a:cubicBezTo>
                  <a:pt x="198290" y="572941"/>
                  <a:pt x="191453" y="566110"/>
                  <a:pt x="191453" y="566110"/>
                </a:cubicBezTo>
                <a:cubicBezTo>
                  <a:pt x="191453" y="569526"/>
                  <a:pt x="191453" y="571233"/>
                  <a:pt x="192308" y="572087"/>
                </a:cubicBezTo>
                <a:lnTo>
                  <a:pt x="192991" y="572185"/>
                </a:lnTo>
                <a:lnTo>
                  <a:pt x="195263" y="569913"/>
                </a:lnTo>
                <a:lnTo>
                  <a:pt x="198290" y="566886"/>
                </a:lnTo>
                <a:lnTo>
                  <a:pt x="198290" y="566110"/>
                </a:lnTo>
                <a:lnTo>
                  <a:pt x="198438" y="566110"/>
                </a:lnTo>
                <a:lnTo>
                  <a:pt x="198996" y="566110"/>
                </a:lnTo>
                <a:lnTo>
                  <a:pt x="201709" y="566110"/>
                </a:lnTo>
                <a:lnTo>
                  <a:pt x="202343" y="566110"/>
                </a:lnTo>
                <a:lnTo>
                  <a:pt x="203994" y="565845"/>
                </a:lnTo>
                <a:lnTo>
                  <a:pt x="204687" y="560388"/>
                </a:lnTo>
                <a:lnTo>
                  <a:pt x="204689" y="560372"/>
                </a:lnTo>
                <a:lnTo>
                  <a:pt x="199232" y="559495"/>
                </a:lnTo>
                <a:lnTo>
                  <a:pt x="199118" y="558602"/>
                </a:lnTo>
                <a:lnTo>
                  <a:pt x="200819" y="554137"/>
                </a:lnTo>
                <a:cubicBezTo>
                  <a:pt x="201613" y="553244"/>
                  <a:pt x="201613" y="553244"/>
                  <a:pt x="198438" y="553244"/>
                </a:cubicBezTo>
                <a:cubicBezTo>
                  <a:pt x="198438" y="553244"/>
                  <a:pt x="198438" y="553244"/>
                  <a:pt x="198438" y="552351"/>
                </a:cubicBezTo>
                <a:lnTo>
                  <a:pt x="198438" y="549672"/>
                </a:lnTo>
                <a:lnTo>
                  <a:pt x="198438" y="548779"/>
                </a:lnTo>
                <a:lnTo>
                  <a:pt x="198438" y="548481"/>
                </a:lnTo>
                <a:lnTo>
                  <a:pt x="198438" y="546100"/>
                </a:lnTo>
                <a:cubicBezTo>
                  <a:pt x="201613" y="549672"/>
                  <a:pt x="203201" y="551458"/>
                  <a:pt x="203994" y="553244"/>
                </a:cubicBezTo>
                <a:lnTo>
                  <a:pt x="204741" y="559965"/>
                </a:lnTo>
                <a:lnTo>
                  <a:pt x="204788" y="559594"/>
                </a:lnTo>
                <a:lnTo>
                  <a:pt x="204788" y="560387"/>
                </a:lnTo>
                <a:cubicBezTo>
                  <a:pt x="208757" y="560387"/>
                  <a:pt x="208757" y="560387"/>
                  <a:pt x="208757" y="561181"/>
                </a:cubicBezTo>
                <a:lnTo>
                  <a:pt x="212197" y="565997"/>
                </a:lnTo>
                <a:lnTo>
                  <a:pt x="212197" y="563265"/>
                </a:lnTo>
                <a:cubicBezTo>
                  <a:pt x="212197" y="561529"/>
                  <a:pt x="212197" y="559793"/>
                  <a:pt x="212197" y="559793"/>
                </a:cubicBezTo>
                <a:lnTo>
                  <a:pt x="212725" y="561925"/>
                </a:lnTo>
                <a:lnTo>
                  <a:pt x="213057" y="563265"/>
                </a:lnTo>
                <a:lnTo>
                  <a:pt x="215172" y="564486"/>
                </a:lnTo>
                <a:lnTo>
                  <a:pt x="212725" y="566338"/>
                </a:lnTo>
                <a:lnTo>
                  <a:pt x="212541" y="566478"/>
                </a:lnTo>
                <a:lnTo>
                  <a:pt x="212726" y="566737"/>
                </a:lnTo>
                <a:lnTo>
                  <a:pt x="212198" y="566737"/>
                </a:lnTo>
                <a:lnTo>
                  <a:pt x="212197" y="566738"/>
                </a:lnTo>
                <a:lnTo>
                  <a:pt x="212197" y="566737"/>
                </a:lnTo>
                <a:lnTo>
                  <a:pt x="211734" y="566737"/>
                </a:lnTo>
                <a:lnTo>
                  <a:pt x="205486" y="566737"/>
                </a:lnTo>
                <a:lnTo>
                  <a:pt x="208547" y="572087"/>
                </a:lnTo>
                <a:cubicBezTo>
                  <a:pt x="208547" y="572941"/>
                  <a:pt x="208547" y="572941"/>
                  <a:pt x="211965" y="572941"/>
                </a:cubicBezTo>
                <a:cubicBezTo>
                  <a:pt x="208547" y="572941"/>
                  <a:pt x="206837" y="572941"/>
                  <a:pt x="205983" y="572087"/>
                </a:cubicBezTo>
                <a:lnTo>
                  <a:pt x="205218" y="566737"/>
                </a:lnTo>
                <a:lnTo>
                  <a:pt x="205128" y="566737"/>
                </a:lnTo>
                <a:lnTo>
                  <a:pt x="205128" y="568672"/>
                </a:lnTo>
                <a:lnTo>
                  <a:pt x="205128" y="569526"/>
                </a:lnTo>
                <a:cubicBezTo>
                  <a:pt x="205128" y="569526"/>
                  <a:pt x="205128" y="569526"/>
                  <a:pt x="205128" y="572941"/>
                </a:cubicBezTo>
                <a:cubicBezTo>
                  <a:pt x="205128" y="572941"/>
                  <a:pt x="205128" y="579771"/>
                  <a:pt x="205128" y="579771"/>
                </a:cubicBezTo>
                <a:cubicBezTo>
                  <a:pt x="205128" y="579771"/>
                  <a:pt x="205128" y="579771"/>
                  <a:pt x="211965" y="579771"/>
                </a:cubicBezTo>
                <a:cubicBezTo>
                  <a:pt x="211965" y="583186"/>
                  <a:pt x="213675" y="584894"/>
                  <a:pt x="215384" y="585748"/>
                </a:cubicBezTo>
                <a:lnTo>
                  <a:pt x="218712" y="586579"/>
                </a:lnTo>
                <a:lnTo>
                  <a:pt x="215901" y="580430"/>
                </a:lnTo>
                <a:cubicBezTo>
                  <a:pt x="214314" y="579438"/>
                  <a:pt x="212726" y="579438"/>
                  <a:pt x="212726" y="579438"/>
                </a:cubicBezTo>
                <a:cubicBezTo>
                  <a:pt x="212726" y="579438"/>
                  <a:pt x="212726" y="579438"/>
                  <a:pt x="219076" y="579438"/>
                </a:cubicBezTo>
                <a:cubicBezTo>
                  <a:pt x="219076" y="579438"/>
                  <a:pt x="219076" y="581423"/>
                  <a:pt x="219076" y="583407"/>
                </a:cubicBezTo>
                <a:lnTo>
                  <a:pt x="219076" y="586874"/>
                </a:lnTo>
                <a:lnTo>
                  <a:pt x="222222" y="590017"/>
                </a:lnTo>
                <a:cubicBezTo>
                  <a:pt x="223932" y="591724"/>
                  <a:pt x="225641" y="593432"/>
                  <a:pt x="225641" y="593432"/>
                </a:cubicBezTo>
                <a:cubicBezTo>
                  <a:pt x="225641" y="593432"/>
                  <a:pt x="225641" y="593432"/>
                  <a:pt x="225641" y="594286"/>
                </a:cubicBezTo>
                <a:lnTo>
                  <a:pt x="225641" y="596847"/>
                </a:lnTo>
                <a:lnTo>
                  <a:pt x="225641" y="597701"/>
                </a:lnTo>
                <a:lnTo>
                  <a:pt x="225641" y="600263"/>
                </a:lnTo>
                <a:lnTo>
                  <a:pt x="225641" y="600345"/>
                </a:lnTo>
                <a:lnTo>
                  <a:pt x="225641" y="601116"/>
                </a:lnTo>
                <a:cubicBezTo>
                  <a:pt x="225641" y="601970"/>
                  <a:pt x="225641" y="603678"/>
                  <a:pt x="225641" y="607093"/>
                </a:cubicBezTo>
                <a:lnTo>
                  <a:pt x="225425" y="607093"/>
                </a:lnTo>
                <a:lnTo>
                  <a:pt x="219658" y="607093"/>
                </a:lnTo>
                <a:lnTo>
                  <a:pt x="219076" y="607093"/>
                </a:lnTo>
                <a:lnTo>
                  <a:pt x="218803" y="607093"/>
                </a:lnTo>
                <a:cubicBezTo>
                  <a:pt x="218803" y="610508"/>
                  <a:pt x="218803" y="610508"/>
                  <a:pt x="218803" y="609655"/>
                </a:cubicBezTo>
                <a:lnTo>
                  <a:pt x="218803" y="610508"/>
                </a:lnTo>
                <a:lnTo>
                  <a:pt x="218803" y="613070"/>
                </a:lnTo>
                <a:cubicBezTo>
                  <a:pt x="218803" y="613924"/>
                  <a:pt x="218803" y="613924"/>
                  <a:pt x="218803" y="613924"/>
                </a:cubicBezTo>
                <a:cubicBezTo>
                  <a:pt x="218803" y="613924"/>
                  <a:pt x="218803" y="613924"/>
                  <a:pt x="218803" y="614777"/>
                </a:cubicBezTo>
                <a:lnTo>
                  <a:pt x="218803" y="617339"/>
                </a:lnTo>
                <a:lnTo>
                  <a:pt x="218803" y="619900"/>
                </a:lnTo>
                <a:cubicBezTo>
                  <a:pt x="218803" y="620754"/>
                  <a:pt x="218803" y="620754"/>
                  <a:pt x="218803" y="620754"/>
                </a:cubicBezTo>
                <a:lnTo>
                  <a:pt x="220854" y="618022"/>
                </a:lnTo>
                <a:lnTo>
                  <a:pt x="222222" y="620754"/>
                </a:lnTo>
                <a:cubicBezTo>
                  <a:pt x="222222" y="622461"/>
                  <a:pt x="222222" y="624169"/>
                  <a:pt x="225641" y="627584"/>
                </a:cubicBezTo>
                <a:cubicBezTo>
                  <a:pt x="225641" y="627584"/>
                  <a:pt x="225641" y="627584"/>
                  <a:pt x="225641" y="626731"/>
                </a:cubicBezTo>
                <a:lnTo>
                  <a:pt x="225641" y="624169"/>
                </a:lnTo>
                <a:lnTo>
                  <a:pt x="225641" y="623315"/>
                </a:lnTo>
                <a:lnTo>
                  <a:pt x="225641" y="621646"/>
                </a:lnTo>
                <a:lnTo>
                  <a:pt x="225425" y="621507"/>
                </a:lnTo>
                <a:cubicBezTo>
                  <a:pt x="225425" y="621507"/>
                  <a:pt x="225425" y="619721"/>
                  <a:pt x="225425" y="617935"/>
                </a:cubicBezTo>
                <a:lnTo>
                  <a:pt x="225425" y="615950"/>
                </a:lnTo>
                <a:lnTo>
                  <a:pt x="225425" y="614363"/>
                </a:lnTo>
                <a:lnTo>
                  <a:pt x="225425" y="614362"/>
                </a:lnTo>
                <a:lnTo>
                  <a:pt x="227013" y="614362"/>
                </a:lnTo>
                <a:lnTo>
                  <a:pt x="227013" y="615950"/>
                </a:lnTo>
                <a:lnTo>
                  <a:pt x="225778" y="615950"/>
                </a:lnTo>
                <a:lnTo>
                  <a:pt x="226219" y="617935"/>
                </a:lnTo>
                <a:cubicBezTo>
                  <a:pt x="227013" y="619721"/>
                  <a:pt x="228600" y="621507"/>
                  <a:pt x="231775" y="621507"/>
                </a:cubicBezTo>
                <a:lnTo>
                  <a:pt x="231775" y="621573"/>
                </a:lnTo>
                <a:lnTo>
                  <a:pt x="231775" y="621705"/>
                </a:lnTo>
                <a:lnTo>
                  <a:pt x="231775" y="622400"/>
                </a:lnTo>
                <a:lnTo>
                  <a:pt x="231775" y="625079"/>
                </a:lnTo>
                <a:lnTo>
                  <a:pt x="231775" y="626732"/>
                </a:lnTo>
                <a:lnTo>
                  <a:pt x="231775" y="627183"/>
                </a:lnTo>
                <a:lnTo>
                  <a:pt x="231904" y="627257"/>
                </a:lnTo>
                <a:lnTo>
                  <a:pt x="232767" y="625013"/>
                </a:lnTo>
                <a:cubicBezTo>
                  <a:pt x="233760" y="624153"/>
                  <a:pt x="235744" y="624153"/>
                  <a:pt x="239713" y="627592"/>
                </a:cubicBezTo>
                <a:cubicBezTo>
                  <a:pt x="231775" y="620713"/>
                  <a:pt x="239713" y="634472"/>
                  <a:pt x="239713" y="634472"/>
                </a:cubicBezTo>
                <a:cubicBezTo>
                  <a:pt x="239713" y="637911"/>
                  <a:pt x="239713" y="637911"/>
                  <a:pt x="238721" y="637052"/>
                </a:cubicBezTo>
                <a:lnTo>
                  <a:pt x="232478" y="634733"/>
                </a:lnTo>
                <a:lnTo>
                  <a:pt x="232478" y="637830"/>
                </a:lnTo>
                <a:lnTo>
                  <a:pt x="232478" y="640391"/>
                </a:lnTo>
                <a:lnTo>
                  <a:pt x="232478" y="641245"/>
                </a:lnTo>
                <a:cubicBezTo>
                  <a:pt x="232478" y="644660"/>
                  <a:pt x="232478" y="644660"/>
                  <a:pt x="232478" y="644660"/>
                </a:cubicBezTo>
                <a:lnTo>
                  <a:pt x="232478" y="646596"/>
                </a:lnTo>
                <a:lnTo>
                  <a:pt x="232767" y="645815"/>
                </a:lnTo>
                <a:lnTo>
                  <a:pt x="236244" y="647156"/>
                </a:lnTo>
                <a:lnTo>
                  <a:pt x="232478" y="641245"/>
                </a:lnTo>
                <a:lnTo>
                  <a:pt x="238376" y="647979"/>
                </a:lnTo>
                <a:lnTo>
                  <a:pt x="239713" y="648494"/>
                </a:lnTo>
                <a:lnTo>
                  <a:pt x="238533" y="648646"/>
                </a:lnTo>
                <a:lnTo>
                  <a:pt x="239316" y="654906"/>
                </a:lnTo>
                <a:cubicBezTo>
                  <a:pt x="239316" y="654906"/>
                  <a:pt x="239316" y="653199"/>
                  <a:pt x="238461" y="650637"/>
                </a:cubicBezTo>
                <a:lnTo>
                  <a:pt x="237294" y="648805"/>
                </a:lnTo>
                <a:lnTo>
                  <a:pt x="232767" y="649387"/>
                </a:lnTo>
                <a:lnTo>
                  <a:pt x="232478" y="651209"/>
                </a:lnTo>
                <a:lnTo>
                  <a:pt x="232478" y="651491"/>
                </a:lnTo>
                <a:lnTo>
                  <a:pt x="232478" y="652345"/>
                </a:lnTo>
                <a:lnTo>
                  <a:pt x="232478" y="654906"/>
                </a:lnTo>
                <a:lnTo>
                  <a:pt x="232019" y="654103"/>
                </a:lnTo>
                <a:lnTo>
                  <a:pt x="231954" y="654513"/>
                </a:lnTo>
                <a:lnTo>
                  <a:pt x="232478" y="654906"/>
                </a:lnTo>
                <a:lnTo>
                  <a:pt x="231914" y="654765"/>
                </a:lnTo>
                <a:lnTo>
                  <a:pt x="231891" y="654906"/>
                </a:lnTo>
                <a:lnTo>
                  <a:pt x="232478" y="654906"/>
                </a:lnTo>
                <a:lnTo>
                  <a:pt x="232015" y="655060"/>
                </a:lnTo>
                <a:lnTo>
                  <a:pt x="232478" y="655477"/>
                </a:lnTo>
                <a:lnTo>
                  <a:pt x="232656" y="655637"/>
                </a:lnTo>
                <a:lnTo>
                  <a:pt x="232767" y="655737"/>
                </a:lnTo>
                <a:lnTo>
                  <a:pt x="239316" y="661631"/>
                </a:lnTo>
                <a:lnTo>
                  <a:pt x="239713" y="661988"/>
                </a:lnTo>
                <a:cubicBezTo>
                  <a:pt x="235744" y="661988"/>
                  <a:pt x="233760" y="661988"/>
                  <a:pt x="232767" y="661095"/>
                </a:cubicBezTo>
                <a:lnTo>
                  <a:pt x="232478" y="659273"/>
                </a:lnTo>
                <a:lnTo>
                  <a:pt x="231901" y="655637"/>
                </a:lnTo>
                <a:lnTo>
                  <a:pt x="231838" y="655240"/>
                </a:lnTo>
                <a:lnTo>
                  <a:pt x="231775" y="655638"/>
                </a:lnTo>
                <a:lnTo>
                  <a:pt x="231775" y="655140"/>
                </a:lnTo>
                <a:lnTo>
                  <a:pt x="229914" y="655760"/>
                </a:lnTo>
                <a:cubicBezTo>
                  <a:pt x="230769" y="656614"/>
                  <a:pt x="232478" y="658321"/>
                  <a:pt x="232478" y="661736"/>
                </a:cubicBezTo>
                <a:cubicBezTo>
                  <a:pt x="225641" y="654906"/>
                  <a:pt x="225641" y="654906"/>
                  <a:pt x="225641" y="654906"/>
                </a:cubicBezTo>
                <a:cubicBezTo>
                  <a:pt x="225641" y="654906"/>
                  <a:pt x="225641" y="654906"/>
                  <a:pt x="226496" y="654906"/>
                </a:cubicBezTo>
                <a:lnTo>
                  <a:pt x="231775" y="654906"/>
                </a:lnTo>
                <a:lnTo>
                  <a:pt x="231775" y="654844"/>
                </a:lnTo>
                <a:lnTo>
                  <a:pt x="231775" y="654731"/>
                </a:lnTo>
                <a:lnTo>
                  <a:pt x="229060" y="654052"/>
                </a:lnTo>
                <a:lnTo>
                  <a:pt x="228376" y="652857"/>
                </a:lnTo>
                <a:lnTo>
                  <a:pt x="229060" y="652345"/>
                </a:lnTo>
                <a:lnTo>
                  <a:pt x="231775" y="654379"/>
                </a:lnTo>
                <a:lnTo>
                  <a:pt x="231775" y="653677"/>
                </a:lnTo>
                <a:lnTo>
                  <a:pt x="229060" y="648929"/>
                </a:lnTo>
                <a:cubicBezTo>
                  <a:pt x="227350" y="648076"/>
                  <a:pt x="225641" y="648076"/>
                  <a:pt x="225641" y="648076"/>
                </a:cubicBezTo>
                <a:lnTo>
                  <a:pt x="228376" y="652857"/>
                </a:lnTo>
                <a:lnTo>
                  <a:pt x="225641" y="654906"/>
                </a:lnTo>
                <a:cubicBezTo>
                  <a:pt x="225641" y="654906"/>
                  <a:pt x="225641" y="654906"/>
                  <a:pt x="225641" y="661736"/>
                </a:cubicBezTo>
                <a:cubicBezTo>
                  <a:pt x="225641" y="661736"/>
                  <a:pt x="225641" y="654906"/>
                  <a:pt x="232478" y="661736"/>
                </a:cubicBezTo>
                <a:lnTo>
                  <a:pt x="232478" y="662549"/>
                </a:lnTo>
                <a:lnTo>
                  <a:pt x="232478" y="662664"/>
                </a:lnTo>
                <a:lnTo>
                  <a:pt x="238026" y="668006"/>
                </a:lnTo>
                <a:cubicBezTo>
                  <a:pt x="238919" y="668866"/>
                  <a:pt x="238919" y="668866"/>
                  <a:pt x="238919" y="668866"/>
                </a:cubicBezTo>
                <a:cubicBezTo>
                  <a:pt x="238919" y="668866"/>
                  <a:pt x="238919" y="675746"/>
                  <a:pt x="238919" y="675746"/>
                </a:cubicBezTo>
                <a:cubicBezTo>
                  <a:pt x="238919" y="672306"/>
                  <a:pt x="237133" y="670586"/>
                  <a:pt x="235347" y="668866"/>
                </a:cubicBezTo>
                <a:lnTo>
                  <a:pt x="232478" y="663341"/>
                </a:lnTo>
                <a:lnTo>
                  <a:pt x="232478" y="664298"/>
                </a:lnTo>
                <a:lnTo>
                  <a:pt x="232478" y="665152"/>
                </a:lnTo>
                <a:lnTo>
                  <a:pt x="232478" y="668337"/>
                </a:lnTo>
                <a:lnTo>
                  <a:pt x="232478" y="668567"/>
                </a:lnTo>
                <a:cubicBezTo>
                  <a:pt x="232478" y="668567"/>
                  <a:pt x="232478" y="668567"/>
                  <a:pt x="232478" y="669421"/>
                </a:cubicBezTo>
                <a:lnTo>
                  <a:pt x="232478" y="671128"/>
                </a:lnTo>
                <a:lnTo>
                  <a:pt x="232478" y="671982"/>
                </a:lnTo>
                <a:lnTo>
                  <a:pt x="232478" y="674544"/>
                </a:lnTo>
                <a:cubicBezTo>
                  <a:pt x="232478" y="675397"/>
                  <a:pt x="232478" y="675397"/>
                  <a:pt x="232478" y="675397"/>
                </a:cubicBezTo>
                <a:cubicBezTo>
                  <a:pt x="239316" y="675397"/>
                  <a:pt x="239316" y="675397"/>
                  <a:pt x="239316" y="682228"/>
                </a:cubicBezTo>
                <a:cubicBezTo>
                  <a:pt x="239316" y="682228"/>
                  <a:pt x="241025" y="682228"/>
                  <a:pt x="242735" y="682228"/>
                </a:cubicBezTo>
                <a:lnTo>
                  <a:pt x="243589" y="682228"/>
                </a:lnTo>
                <a:lnTo>
                  <a:pt x="246063" y="682228"/>
                </a:lnTo>
                <a:lnTo>
                  <a:pt x="246153" y="682228"/>
                </a:lnTo>
                <a:lnTo>
                  <a:pt x="246153" y="682505"/>
                </a:lnTo>
                <a:lnTo>
                  <a:pt x="246153" y="682625"/>
                </a:lnTo>
                <a:lnTo>
                  <a:pt x="246451" y="682625"/>
                </a:lnTo>
                <a:lnTo>
                  <a:pt x="246257" y="682366"/>
                </a:lnTo>
                <a:lnTo>
                  <a:pt x="246153" y="682228"/>
                </a:lnTo>
                <a:lnTo>
                  <a:pt x="246272" y="682346"/>
                </a:lnTo>
                <a:lnTo>
                  <a:pt x="246551" y="682625"/>
                </a:lnTo>
                <a:lnTo>
                  <a:pt x="247651" y="682625"/>
                </a:lnTo>
                <a:lnTo>
                  <a:pt x="247651" y="683724"/>
                </a:lnTo>
                <a:lnTo>
                  <a:pt x="252043" y="688111"/>
                </a:lnTo>
                <a:lnTo>
                  <a:pt x="250032" y="683419"/>
                </a:lnTo>
                <a:cubicBezTo>
                  <a:pt x="249238" y="682625"/>
                  <a:pt x="249238" y="682625"/>
                  <a:pt x="252413" y="682625"/>
                </a:cubicBezTo>
                <a:cubicBezTo>
                  <a:pt x="252413" y="682625"/>
                  <a:pt x="252413" y="682625"/>
                  <a:pt x="252413" y="683419"/>
                </a:cubicBezTo>
                <a:lnTo>
                  <a:pt x="252413" y="685800"/>
                </a:lnTo>
                <a:lnTo>
                  <a:pt x="252413" y="688481"/>
                </a:lnTo>
                <a:lnTo>
                  <a:pt x="252908" y="688975"/>
                </a:lnTo>
                <a:lnTo>
                  <a:pt x="252991" y="689058"/>
                </a:lnTo>
                <a:lnTo>
                  <a:pt x="252797" y="688975"/>
                </a:lnTo>
                <a:lnTo>
                  <a:pt x="252413" y="688811"/>
                </a:lnTo>
                <a:lnTo>
                  <a:pt x="252413" y="688975"/>
                </a:lnTo>
                <a:lnTo>
                  <a:pt x="252327" y="688774"/>
                </a:lnTo>
                <a:lnTo>
                  <a:pt x="247816" y="686843"/>
                </a:lnTo>
                <a:lnTo>
                  <a:pt x="248717" y="685643"/>
                </a:lnTo>
                <a:lnTo>
                  <a:pt x="247644" y="684213"/>
                </a:lnTo>
                <a:lnTo>
                  <a:pt x="246153" y="684213"/>
                </a:lnTo>
                <a:lnTo>
                  <a:pt x="246153" y="685643"/>
                </a:lnTo>
                <a:lnTo>
                  <a:pt x="246153" y="688204"/>
                </a:lnTo>
                <a:lnTo>
                  <a:pt x="246153" y="689058"/>
                </a:lnTo>
                <a:cubicBezTo>
                  <a:pt x="246153" y="689058"/>
                  <a:pt x="246153" y="695889"/>
                  <a:pt x="246153" y="695889"/>
                </a:cubicBezTo>
                <a:cubicBezTo>
                  <a:pt x="246153" y="695889"/>
                  <a:pt x="247863" y="695889"/>
                  <a:pt x="249572" y="695889"/>
                </a:cubicBezTo>
                <a:lnTo>
                  <a:pt x="250427" y="695889"/>
                </a:lnTo>
                <a:lnTo>
                  <a:pt x="252413" y="695889"/>
                </a:lnTo>
                <a:lnTo>
                  <a:pt x="252991" y="695889"/>
                </a:lnTo>
                <a:cubicBezTo>
                  <a:pt x="252991" y="695889"/>
                  <a:pt x="252991" y="697596"/>
                  <a:pt x="253846" y="699304"/>
                </a:cubicBezTo>
                <a:lnTo>
                  <a:pt x="256690" y="700928"/>
                </a:lnTo>
                <a:lnTo>
                  <a:pt x="259829" y="709549"/>
                </a:lnTo>
                <a:cubicBezTo>
                  <a:pt x="259829" y="702719"/>
                  <a:pt x="259829" y="702719"/>
                  <a:pt x="259829" y="702719"/>
                </a:cubicBezTo>
                <a:lnTo>
                  <a:pt x="260351" y="703241"/>
                </a:lnTo>
                <a:lnTo>
                  <a:pt x="260351" y="702719"/>
                </a:lnTo>
                <a:lnTo>
                  <a:pt x="259829" y="702719"/>
                </a:lnTo>
                <a:cubicBezTo>
                  <a:pt x="259829" y="702719"/>
                  <a:pt x="259829" y="702719"/>
                  <a:pt x="259829" y="701865"/>
                </a:cubicBezTo>
                <a:lnTo>
                  <a:pt x="259829" y="699304"/>
                </a:lnTo>
                <a:lnTo>
                  <a:pt x="259829" y="696742"/>
                </a:lnTo>
                <a:cubicBezTo>
                  <a:pt x="259829" y="695889"/>
                  <a:pt x="259829" y="695889"/>
                  <a:pt x="259829" y="695889"/>
                </a:cubicBezTo>
                <a:lnTo>
                  <a:pt x="260351" y="697975"/>
                </a:lnTo>
                <a:lnTo>
                  <a:pt x="260351" y="697706"/>
                </a:lnTo>
                <a:cubicBezTo>
                  <a:pt x="260351" y="696912"/>
                  <a:pt x="260351" y="696912"/>
                  <a:pt x="260351" y="696912"/>
                </a:cubicBezTo>
                <a:cubicBezTo>
                  <a:pt x="263526" y="696912"/>
                  <a:pt x="265114" y="696912"/>
                  <a:pt x="265907" y="697706"/>
                </a:cubicBezTo>
                <a:lnTo>
                  <a:pt x="266620" y="702693"/>
                </a:lnTo>
                <a:lnTo>
                  <a:pt x="266666" y="702719"/>
                </a:lnTo>
                <a:lnTo>
                  <a:pt x="266623" y="702719"/>
                </a:lnTo>
                <a:lnTo>
                  <a:pt x="266625" y="702733"/>
                </a:lnTo>
                <a:lnTo>
                  <a:pt x="266666" y="702719"/>
                </a:lnTo>
                <a:lnTo>
                  <a:pt x="266666" y="703017"/>
                </a:lnTo>
                <a:lnTo>
                  <a:pt x="266701" y="703262"/>
                </a:lnTo>
                <a:lnTo>
                  <a:pt x="266666" y="703122"/>
                </a:lnTo>
                <a:lnTo>
                  <a:pt x="266666" y="705280"/>
                </a:lnTo>
                <a:lnTo>
                  <a:pt x="266666" y="706134"/>
                </a:lnTo>
                <a:lnTo>
                  <a:pt x="266666" y="708696"/>
                </a:lnTo>
                <a:cubicBezTo>
                  <a:pt x="266666" y="709549"/>
                  <a:pt x="266666" y="709549"/>
                  <a:pt x="266666" y="709549"/>
                </a:cubicBezTo>
                <a:cubicBezTo>
                  <a:pt x="266666" y="706134"/>
                  <a:pt x="264957" y="704427"/>
                  <a:pt x="264102" y="703573"/>
                </a:cubicBezTo>
                <a:lnTo>
                  <a:pt x="266573" y="702750"/>
                </a:lnTo>
                <a:lnTo>
                  <a:pt x="266565" y="702719"/>
                </a:lnTo>
                <a:lnTo>
                  <a:pt x="263248" y="702719"/>
                </a:lnTo>
                <a:lnTo>
                  <a:pt x="260584" y="702719"/>
                </a:lnTo>
                <a:lnTo>
                  <a:pt x="260357" y="703247"/>
                </a:lnTo>
                <a:lnTo>
                  <a:pt x="263248" y="706134"/>
                </a:lnTo>
                <a:cubicBezTo>
                  <a:pt x="264957" y="707842"/>
                  <a:pt x="266666" y="709549"/>
                  <a:pt x="266666" y="709549"/>
                </a:cubicBezTo>
                <a:cubicBezTo>
                  <a:pt x="266666" y="709549"/>
                  <a:pt x="266666" y="709549"/>
                  <a:pt x="273504" y="716380"/>
                </a:cubicBezTo>
                <a:cubicBezTo>
                  <a:pt x="273504" y="709549"/>
                  <a:pt x="273504" y="709549"/>
                  <a:pt x="266666" y="709549"/>
                </a:cubicBezTo>
                <a:lnTo>
                  <a:pt x="268717" y="706817"/>
                </a:lnTo>
                <a:lnTo>
                  <a:pt x="273504" y="709549"/>
                </a:lnTo>
                <a:lnTo>
                  <a:pt x="273520" y="709612"/>
                </a:lnTo>
                <a:lnTo>
                  <a:pt x="274359" y="712965"/>
                </a:lnTo>
                <a:cubicBezTo>
                  <a:pt x="275213" y="714672"/>
                  <a:pt x="276923" y="716380"/>
                  <a:pt x="280341" y="716380"/>
                </a:cubicBezTo>
                <a:cubicBezTo>
                  <a:pt x="280341" y="716380"/>
                  <a:pt x="280341" y="716380"/>
                  <a:pt x="280341" y="717234"/>
                </a:cubicBezTo>
                <a:lnTo>
                  <a:pt x="280341" y="719795"/>
                </a:lnTo>
                <a:cubicBezTo>
                  <a:pt x="280341" y="721503"/>
                  <a:pt x="280341" y="723210"/>
                  <a:pt x="280341" y="723210"/>
                </a:cubicBezTo>
                <a:cubicBezTo>
                  <a:pt x="280341" y="723210"/>
                  <a:pt x="287179" y="723210"/>
                  <a:pt x="287179" y="723210"/>
                </a:cubicBezTo>
                <a:cubicBezTo>
                  <a:pt x="287179" y="723210"/>
                  <a:pt x="288889" y="724918"/>
                  <a:pt x="290598" y="726625"/>
                </a:cubicBezTo>
                <a:lnTo>
                  <a:pt x="293688" y="729712"/>
                </a:lnTo>
                <a:lnTo>
                  <a:pt x="294017" y="730041"/>
                </a:lnTo>
                <a:lnTo>
                  <a:pt x="294664" y="730779"/>
                </a:lnTo>
                <a:lnTo>
                  <a:pt x="295376" y="731592"/>
                </a:lnTo>
                <a:lnTo>
                  <a:pt x="300832" y="734219"/>
                </a:lnTo>
                <a:lnTo>
                  <a:pt x="301625" y="734601"/>
                </a:lnTo>
                <a:lnTo>
                  <a:pt x="301625" y="733425"/>
                </a:lnTo>
                <a:lnTo>
                  <a:pt x="301625" y="731837"/>
                </a:lnTo>
                <a:lnTo>
                  <a:pt x="300435" y="730647"/>
                </a:lnTo>
                <a:lnTo>
                  <a:pt x="301625" y="731539"/>
                </a:lnTo>
                <a:lnTo>
                  <a:pt x="301625" y="731327"/>
                </a:lnTo>
                <a:lnTo>
                  <a:pt x="300435" y="730647"/>
                </a:lnTo>
                <a:lnTo>
                  <a:pt x="301625" y="731157"/>
                </a:lnTo>
                <a:lnTo>
                  <a:pt x="301625" y="731044"/>
                </a:lnTo>
                <a:lnTo>
                  <a:pt x="301625" y="730647"/>
                </a:lnTo>
                <a:lnTo>
                  <a:pt x="301278" y="730647"/>
                </a:lnTo>
                <a:cubicBezTo>
                  <a:pt x="300435" y="730647"/>
                  <a:pt x="300435" y="730647"/>
                  <a:pt x="300435" y="730647"/>
                </a:cubicBezTo>
                <a:lnTo>
                  <a:pt x="300733" y="730250"/>
                </a:lnTo>
                <a:lnTo>
                  <a:pt x="300435" y="730250"/>
                </a:lnTo>
                <a:lnTo>
                  <a:pt x="300336" y="730250"/>
                </a:lnTo>
                <a:lnTo>
                  <a:pt x="300435" y="730647"/>
                </a:lnTo>
                <a:lnTo>
                  <a:pt x="300038" y="730250"/>
                </a:lnTo>
                <a:lnTo>
                  <a:pt x="295375" y="730250"/>
                </a:lnTo>
                <a:cubicBezTo>
                  <a:pt x="294482" y="730250"/>
                  <a:pt x="294482" y="730250"/>
                  <a:pt x="294482" y="730250"/>
                </a:cubicBezTo>
                <a:lnTo>
                  <a:pt x="294482" y="729390"/>
                </a:lnTo>
                <a:lnTo>
                  <a:pt x="294482" y="726810"/>
                </a:lnTo>
                <a:lnTo>
                  <a:pt x="294482" y="724694"/>
                </a:lnTo>
                <a:lnTo>
                  <a:pt x="293688" y="723900"/>
                </a:lnTo>
                <a:lnTo>
                  <a:pt x="294482" y="724354"/>
                </a:lnTo>
                <a:lnTo>
                  <a:pt x="294482" y="724231"/>
                </a:lnTo>
                <a:lnTo>
                  <a:pt x="294482" y="723900"/>
                </a:lnTo>
                <a:lnTo>
                  <a:pt x="294482" y="723371"/>
                </a:lnTo>
                <a:lnTo>
                  <a:pt x="295032" y="723900"/>
                </a:lnTo>
                <a:lnTo>
                  <a:pt x="295375" y="724231"/>
                </a:lnTo>
                <a:lnTo>
                  <a:pt x="296993" y="725788"/>
                </a:lnTo>
                <a:lnTo>
                  <a:pt x="299592" y="727274"/>
                </a:lnTo>
                <a:lnTo>
                  <a:pt x="299927" y="728614"/>
                </a:lnTo>
                <a:lnTo>
                  <a:pt x="300435" y="729103"/>
                </a:lnTo>
                <a:lnTo>
                  <a:pt x="301107" y="729751"/>
                </a:lnTo>
                <a:lnTo>
                  <a:pt x="302965" y="727274"/>
                </a:lnTo>
                <a:cubicBezTo>
                  <a:pt x="303809" y="727274"/>
                  <a:pt x="303809" y="727274"/>
                  <a:pt x="300435" y="723900"/>
                </a:cubicBezTo>
                <a:cubicBezTo>
                  <a:pt x="303809" y="727274"/>
                  <a:pt x="305495" y="728960"/>
                  <a:pt x="306339" y="730647"/>
                </a:cubicBezTo>
                <a:lnTo>
                  <a:pt x="303809" y="730647"/>
                </a:lnTo>
                <a:lnTo>
                  <a:pt x="301852" y="730647"/>
                </a:lnTo>
                <a:lnTo>
                  <a:pt x="302311" y="731451"/>
                </a:lnTo>
                <a:lnTo>
                  <a:pt x="304729" y="732487"/>
                </a:lnTo>
                <a:lnTo>
                  <a:pt x="304264" y="732835"/>
                </a:lnTo>
                <a:lnTo>
                  <a:pt x="302539" y="731849"/>
                </a:lnTo>
                <a:lnTo>
                  <a:pt x="302914" y="732506"/>
                </a:lnTo>
                <a:lnTo>
                  <a:pt x="303809" y="733177"/>
                </a:lnTo>
                <a:lnTo>
                  <a:pt x="304264" y="732835"/>
                </a:lnTo>
                <a:lnTo>
                  <a:pt x="306339" y="734021"/>
                </a:lnTo>
                <a:lnTo>
                  <a:pt x="306918" y="736336"/>
                </a:lnTo>
                <a:lnTo>
                  <a:pt x="307054" y="736370"/>
                </a:lnTo>
                <a:lnTo>
                  <a:pt x="306569" y="732487"/>
                </a:lnTo>
                <a:lnTo>
                  <a:pt x="307182" y="730647"/>
                </a:lnTo>
                <a:lnTo>
                  <a:pt x="309370" y="734477"/>
                </a:lnTo>
                <a:lnTo>
                  <a:pt x="307809" y="736559"/>
                </a:lnTo>
                <a:lnTo>
                  <a:pt x="307975" y="736600"/>
                </a:lnTo>
                <a:lnTo>
                  <a:pt x="307778" y="736600"/>
                </a:lnTo>
                <a:lnTo>
                  <a:pt x="307247" y="737308"/>
                </a:lnTo>
                <a:lnTo>
                  <a:pt x="307426" y="737394"/>
                </a:lnTo>
                <a:lnTo>
                  <a:pt x="308025" y="737394"/>
                </a:lnTo>
                <a:lnTo>
                  <a:pt x="310556" y="737394"/>
                </a:lnTo>
                <a:lnTo>
                  <a:pt x="313929" y="737394"/>
                </a:lnTo>
                <a:cubicBezTo>
                  <a:pt x="307182" y="737394"/>
                  <a:pt x="313929" y="744141"/>
                  <a:pt x="313929" y="744141"/>
                </a:cubicBezTo>
                <a:cubicBezTo>
                  <a:pt x="310556" y="744141"/>
                  <a:pt x="308869" y="742454"/>
                  <a:pt x="308025" y="740768"/>
                </a:cubicBezTo>
                <a:lnTo>
                  <a:pt x="307553" y="738880"/>
                </a:lnTo>
                <a:lnTo>
                  <a:pt x="307083" y="740239"/>
                </a:lnTo>
                <a:lnTo>
                  <a:pt x="300854" y="737668"/>
                </a:lnTo>
                <a:lnTo>
                  <a:pt x="300854" y="740286"/>
                </a:lnTo>
                <a:lnTo>
                  <a:pt x="300854" y="741140"/>
                </a:lnTo>
                <a:cubicBezTo>
                  <a:pt x="300854" y="740286"/>
                  <a:pt x="300854" y="740286"/>
                  <a:pt x="300854" y="743702"/>
                </a:cubicBezTo>
                <a:cubicBezTo>
                  <a:pt x="300854" y="740286"/>
                  <a:pt x="300854" y="738579"/>
                  <a:pt x="299999" y="736871"/>
                </a:cubicBezTo>
                <a:lnTo>
                  <a:pt x="300014" y="736871"/>
                </a:lnTo>
                <a:lnTo>
                  <a:pt x="299918" y="736779"/>
                </a:lnTo>
                <a:lnTo>
                  <a:pt x="299999" y="736871"/>
                </a:lnTo>
                <a:lnTo>
                  <a:pt x="297436" y="736871"/>
                </a:lnTo>
                <a:cubicBezTo>
                  <a:pt x="295726" y="736871"/>
                  <a:pt x="294017" y="736871"/>
                  <a:pt x="294017" y="736871"/>
                </a:cubicBezTo>
                <a:cubicBezTo>
                  <a:pt x="300854" y="736871"/>
                  <a:pt x="300854" y="743702"/>
                  <a:pt x="300854" y="743702"/>
                </a:cubicBezTo>
                <a:cubicBezTo>
                  <a:pt x="300854" y="750532"/>
                  <a:pt x="300854" y="750532"/>
                  <a:pt x="307692" y="750532"/>
                </a:cubicBezTo>
                <a:cubicBezTo>
                  <a:pt x="307692" y="750532"/>
                  <a:pt x="307692" y="750532"/>
                  <a:pt x="307692" y="751386"/>
                </a:cubicBezTo>
                <a:lnTo>
                  <a:pt x="307692" y="754801"/>
                </a:lnTo>
                <a:lnTo>
                  <a:pt x="307692" y="757362"/>
                </a:lnTo>
                <a:cubicBezTo>
                  <a:pt x="311111" y="757362"/>
                  <a:pt x="311111" y="755655"/>
                  <a:pt x="311111" y="753947"/>
                </a:cubicBezTo>
                <a:lnTo>
                  <a:pt x="314250" y="750811"/>
                </a:lnTo>
                <a:lnTo>
                  <a:pt x="313971" y="750532"/>
                </a:lnTo>
                <a:lnTo>
                  <a:pt x="311111" y="750532"/>
                </a:lnTo>
                <a:cubicBezTo>
                  <a:pt x="309401" y="750532"/>
                  <a:pt x="307692" y="750532"/>
                  <a:pt x="307692" y="750532"/>
                </a:cubicBezTo>
                <a:cubicBezTo>
                  <a:pt x="307692" y="750532"/>
                  <a:pt x="300854" y="743702"/>
                  <a:pt x="300854" y="743702"/>
                </a:cubicBezTo>
                <a:cubicBezTo>
                  <a:pt x="304273" y="747117"/>
                  <a:pt x="304273" y="747117"/>
                  <a:pt x="304273" y="746263"/>
                </a:cubicBezTo>
                <a:lnTo>
                  <a:pt x="307182" y="744084"/>
                </a:lnTo>
                <a:lnTo>
                  <a:pt x="307692" y="743702"/>
                </a:lnTo>
                <a:lnTo>
                  <a:pt x="307975" y="743984"/>
                </a:lnTo>
                <a:lnTo>
                  <a:pt x="308132" y="744141"/>
                </a:lnTo>
                <a:lnTo>
                  <a:pt x="313086" y="744141"/>
                </a:lnTo>
                <a:cubicBezTo>
                  <a:pt x="313929" y="744141"/>
                  <a:pt x="313929" y="744141"/>
                  <a:pt x="313929" y="744141"/>
                </a:cubicBezTo>
                <a:lnTo>
                  <a:pt x="313797" y="744537"/>
                </a:lnTo>
                <a:lnTo>
                  <a:pt x="314325" y="744537"/>
                </a:lnTo>
                <a:lnTo>
                  <a:pt x="314326" y="744537"/>
                </a:lnTo>
                <a:cubicBezTo>
                  <a:pt x="314326" y="744537"/>
                  <a:pt x="314326" y="750887"/>
                  <a:pt x="320676" y="750887"/>
                </a:cubicBezTo>
                <a:lnTo>
                  <a:pt x="316707" y="750887"/>
                </a:lnTo>
                <a:lnTo>
                  <a:pt x="315120" y="750887"/>
                </a:lnTo>
                <a:cubicBezTo>
                  <a:pt x="314326" y="750887"/>
                  <a:pt x="314326" y="750887"/>
                  <a:pt x="314326" y="750887"/>
                </a:cubicBezTo>
                <a:lnTo>
                  <a:pt x="314316" y="750816"/>
                </a:lnTo>
                <a:lnTo>
                  <a:pt x="314310" y="750824"/>
                </a:lnTo>
                <a:lnTo>
                  <a:pt x="314326" y="750887"/>
                </a:lnTo>
                <a:lnTo>
                  <a:pt x="314290" y="750851"/>
                </a:lnTo>
                <a:lnTo>
                  <a:pt x="311965" y="753947"/>
                </a:lnTo>
                <a:lnTo>
                  <a:pt x="314326" y="757092"/>
                </a:lnTo>
                <a:lnTo>
                  <a:pt x="314435" y="757237"/>
                </a:lnTo>
                <a:lnTo>
                  <a:pt x="315120" y="757237"/>
                </a:lnTo>
                <a:lnTo>
                  <a:pt x="317501" y="757237"/>
                </a:lnTo>
                <a:cubicBezTo>
                  <a:pt x="319089" y="757237"/>
                  <a:pt x="320676" y="757237"/>
                  <a:pt x="320676" y="757237"/>
                </a:cubicBezTo>
                <a:cubicBezTo>
                  <a:pt x="320676" y="757237"/>
                  <a:pt x="319089" y="757237"/>
                  <a:pt x="318295" y="758229"/>
                </a:cubicBezTo>
                <a:lnTo>
                  <a:pt x="319804" y="762632"/>
                </a:lnTo>
                <a:lnTo>
                  <a:pt x="320676" y="763503"/>
                </a:lnTo>
                <a:lnTo>
                  <a:pt x="321367" y="764193"/>
                </a:lnTo>
                <a:lnTo>
                  <a:pt x="320676" y="764094"/>
                </a:lnTo>
                <a:lnTo>
                  <a:pt x="320286" y="764039"/>
                </a:lnTo>
                <a:lnTo>
                  <a:pt x="320339" y="764193"/>
                </a:lnTo>
                <a:lnTo>
                  <a:pt x="320676" y="764193"/>
                </a:lnTo>
                <a:lnTo>
                  <a:pt x="321367" y="764193"/>
                </a:lnTo>
                <a:lnTo>
                  <a:pt x="320512" y="770170"/>
                </a:lnTo>
                <a:lnTo>
                  <a:pt x="317948" y="767608"/>
                </a:lnTo>
                <a:cubicBezTo>
                  <a:pt x="317948" y="767608"/>
                  <a:pt x="317948" y="767608"/>
                  <a:pt x="314529" y="764193"/>
                </a:cubicBezTo>
                <a:cubicBezTo>
                  <a:pt x="314529" y="764193"/>
                  <a:pt x="314529" y="764193"/>
                  <a:pt x="315384" y="764193"/>
                </a:cubicBezTo>
                <a:lnTo>
                  <a:pt x="317948" y="764193"/>
                </a:lnTo>
                <a:lnTo>
                  <a:pt x="320227" y="764193"/>
                </a:lnTo>
                <a:lnTo>
                  <a:pt x="320147" y="764019"/>
                </a:lnTo>
                <a:lnTo>
                  <a:pt x="315384" y="763339"/>
                </a:lnTo>
                <a:lnTo>
                  <a:pt x="314674" y="758380"/>
                </a:lnTo>
                <a:lnTo>
                  <a:pt x="314529" y="758234"/>
                </a:lnTo>
                <a:lnTo>
                  <a:pt x="314529" y="760778"/>
                </a:lnTo>
                <a:cubicBezTo>
                  <a:pt x="314529" y="762485"/>
                  <a:pt x="314529" y="764193"/>
                  <a:pt x="314529" y="764193"/>
                </a:cubicBezTo>
                <a:cubicBezTo>
                  <a:pt x="314529" y="764193"/>
                  <a:pt x="314529" y="764193"/>
                  <a:pt x="314529" y="771023"/>
                </a:cubicBezTo>
                <a:cubicBezTo>
                  <a:pt x="317948" y="771023"/>
                  <a:pt x="319658" y="771023"/>
                  <a:pt x="320512" y="770170"/>
                </a:cubicBezTo>
                <a:lnTo>
                  <a:pt x="321367" y="771023"/>
                </a:lnTo>
                <a:cubicBezTo>
                  <a:pt x="321367" y="771023"/>
                  <a:pt x="321367" y="771023"/>
                  <a:pt x="321367" y="777854"/>
                </a:cubicBezTo>
                <a:cubicBezTo>
                  <a:pt x="328204" y="777854"/>
                  <a:pt x="328204" y="777854"/>
                  <a:pt x="328204" y="777854"/>
                </a:cubicBezTo>
                <a:cubicBezTo>
                  <a:pt x="328204" y="777854"/>
                  <a:pt x="329914" y="777854"/>
                  <a:pt x="331623" y="777854"/>
                </a:cubicBezTo>
                <a:lnTo>
                  <a:pt x="334187" y="777854"/>
                </a:lnTo>
                <a:cubicBezTo>
                  <a:pt x="335042" y="777854"/>
                  <a:pt x="335042" y="777854"/>
                  <a:pt x="335042" y="777854"/>
                </a:cubicBezTo>
                <a:cubicBezTo>
                  <a:pt x="338461" y="777854"/>
                  <a:pt x="338461" y="777854"/>
                  <a:pt x="337606" y="777854"/>
                </a:cubicBezTo>
                <a:lnTo>
                  <a:pt x="338461" y="777854"/>
                </a:lnTo>
                <a:lnTo>
                  <a:pt x="341025" y="777854"/>
                </a:lnTo>
                <a:lnTo>
                  <a:pt x="341292" y="777854"/>
                </a:lnTo>
                <a:lnTo>
                  <a:pt x="338138" y="774700"/>
                </a:lnTo>
                <a:cubicBezTo>
                  <a:pt x="338138" y="774700"/>
                  <a:pt x="338138" y="774700"/>
                  <a:pt x="334963" y="771525"/>
                </a:cubicBezTo>
                <a:cubicBezTo>
                  <a:pt x="334963" y="771525"/>
                  <a:pt x="334963" y="771525"/>
                  <a:pt x="335757" y="771525"/>
                </a:cubicBezTo>
                <a:lnTo>
                  <a:pt x="337344" y="771525"/>
                </a:lnTo>
                <a:lnTo>
                  <a:pt x="338138" y="771525"/>
                </a:lnTo>
                <a:lnTo>
                  <a:pt x="341313" y="771525"/>
                </a:lnTo>
                <a:lnTo>
                  <a:pt x="341313" y="774700"/>
                </a:lnTo>
                <a:lnTo>
                  <a:pt x="341313" y="777081"/>
                </a:lnTo>
                <a:lnTo>
                  <a:pt x="341313" y="777854"/>
                </a:lnTo>
                <a:lnTo>
                  <a:pt x="341880" y="777854"/>
                </a:lnTo>
                <a:cubicBezTo>
                  <a:pt x="345299" y="781269"/>
                  <a:pt x="348717" y="784684"/>
                  <a:pt x="351281" y="787246"/>
                </a:cubicBezTo>
                <a:lnTo>
                  <a:pt x="353202" y="789164"/>
                </a:lnTo>
                <a:lnTo>
                  <a:pt x="355555" y="791515"/>
                </a:lnTo>
                <a:cubicBezTo>
                  <a:pt x="355555" y="794930"/>
                  <a:pt x="357264" y="796637"/>
                  <a:pt x="358974" y="798345"/>
                </a:cubicBezTo>
                <a:lnTo>
                  <a:pt x="362235" y="804862"/>
                </a:lnTo>
                <a:lnTo>
                  <a:pt x="362392" y="805175"/>
                </a:lnTo>
                <a:lnTo>
                  <a:pt x="362078" y="804862"/>
                </a:lnTo>
                <a:lnTo>
                  <a:pt x="356410" y="799199"/>
                </a:lnTo>
                <a:cubicBezTo>
                  <a:pt x="355555" y="798345"/>
                  <a:pt x="355555" y="798345"/>
                  <a:pt x="355555" y="798345"/>
                </a:cubicBezTo>
                <a:lnTo>
                  <a:pt x="357772" y="803514"/>
                </a:lnTo>
                <a:lnTo>
                  <a:pt x="355555" y="805175"/>
                </a:lnTo>
                <a:cubicBezTo>
                  <a:pt x="348717" y="805175"/>
                  <a:pt x="348717" y="798345"/>
                  <a:pt x="348717" y="805175"/>
                </a:cubicBezTo>
                <a:cubicBezTo>
                  <a:pt x="348717" y="805175"/>
                  <a:pt x="350427" y="805175"/>
                  <a:pt x="352136" y="805175"/>
                </a:cubicBezTo>
                <a:lnTo>
                  <a:pt x="354700" y="805175"/>
                </a:lnTo>
                <a:cubicBezTo>
                  <a:pt x="355555" y="805175"/>
                  <a:pt x="355555" y="805175"/>
                  <a:pt x="355555" y="805175"/>
                </a:cubicBezTo>
                <a:cubicBezTo>
                  <a:pt x="355555" y="805175"/>
                  <a:pt x="355555" y="805175"/>
                  <a:pt x="362392" y="812006"/>
                </a:cubicBezTo>
                <a:cubicBezTo>
                  <a:pt x="369230" y="812006"/>
                  <a:pt x="369230" y="818836"/>
                  <a:pt x="369230" y="818836"/>
                </a:cubicBezTo>
                <a:cubicBezTo>
                  <a:pt x="369230" y="818836"/>
                  <a:pt x="369230" y="818836"/>
                  <a:pt x="370085" y="818836"/>
                </a:cubicBezTo>
                <a:lnTo>
                  <a:pt x="372649" y="818836"/>
                </a:lnTo>
                <a:lnTo>
                  <a:pt x="373504" y="818836"/>
                </a:lnTo>
                <a:lnTo>
                  <a:pt x="375213" y="818836"/>
                </a:lnTo>
                <a:lnTo>
                  <a:pt x="376003" y="818836"/>
                </a:lnTo>
                <a:lnTo>
                  <a:pt x="373857" y="815975"/>
                </a:lnTo>
                <a:cubicBezTo>
                  <a:pt x="374651" y="815975"/>
                  <a:pt x="376238" y="815975"/>
                  <a:pt x="376238" y="812800"/>
                </a:cubicBezTo>
                <a:lnTo>
                  <a:pt x="376238" y="816769"/>
                </a:lnTo>
                <a:lnTo>
                  <a:pt x="376238" y="818356"/>
                </a:lnTo>
                <a:lnTo>
                  <a:pt x="376238" y="818836"/>
                </a:lnTo>
                <a:lnTo>
                  <a:pt x="376473" y="818836"/>
                </a:lnTo>
                <a:lnTo>
                  <a:pt x="378297" y="816404"/>
                </a:lnTo>
                <a:lnTo>
                  <a:pt x="376238" y="812800"/>
                </a:lnTo>
                <a:cubicBezTo>
                  <a:pt x="379413" y="812800"/>
                  <a:pt x="381001" y="814388"/>
                  <a:pt x="381794" y="815975"/>
                </a:cubicBezTo>
                <a:lnTo>
                  <a:pt x="382510" y="818836"/>
                </a:lnTo>
                <a:lnTo>
                  <a:pt x="382905" y="818836"/>
                </a:lnTo>
                <a:lnTo>
                  <a:pt x="382905" y="819690"/>
                </a:lnTo>
                <a:lnTo>
                  <a:pt x="382905" y="822252"/>
                </a:lnTo>
                <a:lnTo>
                  <a:pt x="382905" y="824813"/>
                </a:lnTo>
                <a:lnTo>
                  <a:pt x="382905" y="825667"/>
                </a:lnTo>
                <a:cubicBezTo>
                  <a:pt x="389743" y="825667"/>
                  <a:pt x="389743" y="825667"/>
                  <a:pt x="389743" y="825667"/>
                </a:cubicBezTo>
                <a:cubicBezTo>
                  <a:pt x="396580" y="825667"/>
                  <a:pt x="396580" y="825667"/>
                  <a:pt x="396580" y="825667"/>
                </a:cubicBezTo>
                <a:cubicBezTo>
                  <a:pt x="396580" y="825667"/>
                  <a:pt x="396580" y="823959"/>
                  <a:pt x="395725" y="822252"/>
                </a:cubicBezTo>
                <a:lnTo>
                  <a:pt x="393623" y="821052"/>
                </a:lnTo>
                <a:lnTo>
                  <a:pt x="396530" y="818874"/>
                </a:lnTo>
                <a:lnTo>
                  <a:pt x="396484" y="818836"/>
                </a:lnTo>
                <a:lnTo>
                  <a:pt x="396216" y="818836"/>
                </a:lnTo>
                <a:lnTo>
                  <a:pt x="396082" y="819150"/>
                </a:lnTo>
                <a:lnTo>
                  <a:pt x="396082" y="818836"/>
                </a:lnTo>
                <a:lnTo>
                  <a:pt x="395725" y="818836"/>
                </a:lnTo>
                <a:lnTo>
                  <a:pt x="393162" y="818836"/>
                </a:lnTo>
                <a:lnTo>
                  <a:pt x="392307" y="818836"/>
                </a:lnTo>
                <a:cubicBezTo>
                  <a:pt x="391452" y="818836"/>
                  <a:pt x="389743" y="818836"/>
                  <a:pt x="389743" y="818836"/>
                </a:cubicBezTo>
                <a:cubicBezTo>
                  <a:pt x="389743" y="815421"/>
                  <a:pt x="391452" y="815421"/>
                  <a:pt x="393162" y="816275"/>
                </a:cubicBezTo>
                <a:lnTo>
                  <a:pt x="395057" y="817695"/>
                </a:lnTo>
                <a:lnTo>
                  <a:pt x="389743" y="813444"/>
                </a:lnTo>
                <a:lnTo>
                  <a:pt x="389743" y="818836"/>
                </a:lnTo>
                <a:cubicBezTo>
                  <a:pt x="389743" y="818836"/>
                  <a:pt x="389743" y="818836"/>
                  <a:pt x="382905" y="812006"/>
                </a:cubicBezTo>
                <a:cubicBezTo>
                  <a:pt x="382905" y="808591"/>
                  <a:pt x="384615" y="808591"/>
                  <a:pt x="386324" y="809444"/>
                </a:cubicBezTo>
                <a:lnTo>
                  <a:pt x="387515" y="810337"/>
                </a:lnTo>
                <a:lnTo>
                  <a:pt x="383481" y="805854"/>
                </a:lnTo>
                <a:lnTo>
                  <a:pt x="382905" y="805214"/>
                </a:lnTo>
                <a:lnTo>
                  <a:pt x="382905" y="811152"/>
                </a:lnTo>
                <a:cubicBezTo>
                  <a:pt x="382905" y="812006"/>
                  <a:pt x="382905" y="812006"/>
                  <a:pt x="382905" y="812006"/>
                </a:cubicBezTo>
                <a:cubicBezTo>
                  <a:pt x="382905" y="812006"/>
                  <a:pt x="381196" y="810298"/>
                  <a:pt x="380341" y="808591"/>
                </a:cubicBezTo>
                <a:lnTo>
                  <a:pt x="382889" y="805197"/>
                </a:lnTo>
                <a:lnTo>
                  <a:pt x="382588" y="804862"/>
                </a:lnTo>
                <a:cubicBezTo>
                  <a:pt x="382588" y="804862"/>
                  <a:pt x="384374" y="806847"/>
                  <a:pt x="387053" y="808831"/>
                </a:cubicBezTo>
                <a:lnTo>
                  <a:pt x="387140" y="808866"/>
                </a:lnTo>
                <a:lnTo>
                  <a:pt x="385763" y="805854"/>
                </a:lnTo>
                <a:cubicBezTo>
                  <a:pt x="384176" y="804862"/>
                  <a:pt x="382588" y="804862"/>
                  <a:pt x="382588" y="804862"/>
                </a:cubicBezTo>
                <a:cubicBezTo>
                  <a:pt x="382588" y="804862"/>
                  <a:pt x="382588" y="804862"/>
                  <a:pt x="383382" y="804862"/>
                </a:cubicBezTo>
                <a:lnTo>
                  <a:pt x="384176" y="804862"/>
                </a:lnTo>
                <a:cubicBezTo>
                  <a:pt x="384176" y="804862"/>
                  <a:pt x="385763" y="804862"/>
                  <a:pt x="388938" y="804862"/>
                </a:cubicBezTo>
                <a:lnTo>
                  <a:pt x="388938" y="809593"/>
                </a:lnTo>
                <a:lnTo>
                  <a:pt x="389732" y="809914"/>
                </a:lnTo>
                <a:lnTo>
                  <a:pt x="389732" y="811998"/>
                </a:lnTo>
                <a:lnTo>
                  <a:pt x="389743" y="812006"/>
                </a:lnTo>
                <a:lnTo>
                  <a:pt x="389743" y="812800"/>
                </a:lnTo>
                <a:lnTo>
                  <a:pt x="391134" y="812800"/>
                </a:lnTo>
                <a:lnTo>
                  <a:pt x="389743" y="812006"/>
                </a:lnTo>
                <a:lnTo>
                  <a:pt x="395308" y="812800"/>
                </a:lnTo>
                <a:lnTo>
                  <a:pt x="396082" y="812800"/>
                </a:lnTo>
                <a:lnTo>
                  <a:pt x="396082" y="812479"/>
                </a:lnTo>
                <a:lnTo>
                  <a:pt x="389732" y="809914"/>
                </a:lnTo>
                <a:lnTo>
                  <a:pt x="389732" y="808831"/>
                </a:lnTo>
                <a:cubicBezTo>
                  <a:pt x="389732" y="806847"/>
                  <a:pt x="389732" y="804862"/>
                  <a:pt x="389732" y="804862"/>
                </a:cubicBezTo>
                <a:cubicBezTo>
                  <a:pt x="389732" y="804862"/>
                  <a:pt x="389732" y="806847"/>
                  <a:pt x="390625" y="808831"/>
                </a:cubicBezTo>
                <a:lnTo>
                  <a:pt x="396082" y="812296"/>
                </a:lnTo>
                <a:lnTo>
                  <a:pt x="396082" y="812006"/>
                </a:lnTo>
                <a:lnTo>
                  <a:pt x="398464" y="812800"/>
                </a:lnTo>
                <a:lnTo>
                  <a:pt x="398761" y="812899"/>
                </a:lnTo>
                <a:lnTo>
                  <a:pt x="397145" y="816669"/>
                </a:lnTo>
                <a:lnTo>
                  <a:pt x="398397" y="817769"/>
                </a:lnTo>
                <a:lnTo>
                  <a:pt x="396876" y="818663"/>
                </a:lnTo>
                <a:lnTo>
                  <a:pt x="396876" y="818794"/>
                </a:lnTo>
                <a:lnTo>
                  <a:pt x="402563" y="817983"/>
                </a:lnTo>
                <a:lnTo>
                  <a:pt x="403304" y="812800"/>
                </a:lnTo>
                <a:lnTo>
                  <a:pt x="403418" y="812006"/>
                </a:lnTo>
                <a:lnTo>
                  <a:pt x="404213" y="812800"/>
                </a:lnTo>
                <a:lnTo>
                  <a:pt x="406837" y="815421"/>
                </a:lnTo>
                <a:cubicBezTo>
                  <a:pt x="406837" y="817129"/>
                  <a:pt x="406837" y="818836"/>
                  <a:pt x="410256" y="818836"/>
                </a:cubicBezTo>
                <a:cubicBezTo>
                  <a:pt x="410256" y="825667"/>
                  <a:pt x="410256" y="825667"/>
                  <a:pt x="410256" y="825667"/>
                </a:cubicBezTo>
                <a:cubicBezTo>
                  <a:pt x="417093" y="825667"/>
                  <a:pt x="417093" y="825667"/>
                  <a:pt x="417093" y="825667"/>
                </a:cubicBezTo>
                <a:cubicBezTo>
                  <a:pt x="417093" y="825667"/>
                  <a:pt x="417093" y="818836"/>
                  <a:pt x="423931" y="825667"/>
                </a:cubicBezTo>
                <a:cubicBezTo>
                  <a:pt x="423931" y="825667"/>
                  <a:pt x="423931" y="825667"/>
                  <a:pt x="424786" y="825667"/>
                </a:cubicBezTo>
                <a:lnTo>
                  <a:pt x="427350" y="825667"/>
                </a:lnTo>
                <a:cubicBezTo>
                  <a:pt x="429059" y="825667"/>
                  <a:pt x="430768" y="825667"/>
                  <a:pt x="430768" y="825667"/>
                </a:cubicBezTo>
                <a:cubicBezTo>
                  <a:pt x="423931" y="825667"/>
                  <a:pt x="430768" y="825667"/>
                  <a:pt x="430768" y="832497"/>
                </a:cubicBezTo>
                <a:cubicBezTo>
                  <a:pt x="430768" y="825667"/>
                  <a:pt x="430768" y="825667"/>
                  <a:pt x="430768" y="825667"/>
                </a:cubicBezTo>
                <a:lnTo>
                  <a:pt x="423931" y="819690"/>
                </a:lnTo>
                <a:lnTo>
                  <a:pt x="423931" y="818836"/>
                </a:lnTo>
                <a:cubicBezTo>
                  <a:pt x="423931" y="818836"/>
                  <a:pt x="423931" y="818836"/>
                  <a:pt x="424786" y="818836"/>
                </a:cubicBezTo>
                <a:lnTo>
                  <a:pt x="427350" y="818836"/>
                </a:lnTo>
                <a:lnTo>
                  <a:pt x="430213" y="818836"/>
                </a:lnTo>
                <a:lnTo>
                  <a:pt x="430768" y="818836"/>
                </a:lnTo>
                <a:cubicBezTo>
                  <a:pt x="430768" y="818836"/>
                  <a:pt x="437606" y="818836"/>
                  <a:pt x="437606" y="818836"/>
                </a:cubicBezTo>
                <a:cubicBezTo>
                  <a:pt x="437606" y="818836"/>
                  <a:pt x="437606" y="818836"/>
                  <a:pt x="438461" y="818836"/>
                </a:cubicBezTo>
                <a:lnTo>
                  <a:pt x="439091" y="818836"/>
                </a:lnTo>
                <a:lnTo>
                  <a:pt x="440531" y="818356"/>
                </a:lnTo>
                <a:cubicBezTo>
                  <a:pt x="441325" y="817563"/>
                  <a:pt x="441325" y="815975"/>
                  <a:pt x="438150" y="812800"/>
                </a:cubicBezTo>
                <a:cubicBezTo>
                  <a:pt x="438150" y="812800"/>
                  <a:pt x="439738" y="814388"/>
                  <a:pt x="441325" y="815975"/>
                </a:cubicBezTo>
                <a:lnTo>
                  <a:pt x="444186" y="818836"/>
                </a:lnTo>
                <a:lnTo>
                  <a:pt x="444266" y="818836"/>
                </a:lnTo>
                <a:lnTo>
                  <a:pt x="442120" y="815975"/>
                </a:lnTo>
                <a:lnTo>
                  <a:pt x="444500" y="812801"/>
                </a:lnTo>
                <a:lnTo>
                  <a:pt x="444500" y="812800"/>
                </a:lnTo>
                <a:lnTo>
                  <a:pt x="444501" y="812800"/>
                </a:lnTo>
                <a:lnTo>
                  <a:pt x="445294" y="812800"/>
                </a:lnTo>
                <a:lnTo>
                  <a:pt x="449263" y="812800"/>
                </a:lnTo>
                <a:lnTo>
                  <a:pt x="450850" y="812800"/>
                </a:lnTo>
                <a:cubicBezTo>
                  <a:pt x="450850" y="819150"/>
                  <a:pt x="444500" y="812800"/>
                  <a:pt x="450850" y="819150"/>
                </a:cubicBezTo>
                <a:cubicBezTo>
                  <a:pt x="450850" y="819150"/>
                  <a:pt x="449263" y="819150"/>
                  <a:pt x="447675" y="818356"/>
                </a:cubicBezTo>
                <a:lnTo>
                  <a:pt x="444501" y="812802"/>
                </a:lnTo>
                <a:lnTo>
                  <a:pt x="444501" y="815975"/>
                </a:lnTo>
                <a:lnTo>
                  <a:pt x="444501" y="818836"/>
                </a:lnTo>
                <a:lnTo>
                  <a:pt x="444501" y="818851"/>
                </a:lnTo>
                <a:lnTo>
                  <a:pt x="447863" y="819690"/>
                </a:lnTo>
                <a:lnTo>
                  <a:pt x="449866" y="823194"/>
                </a:lnTo>
                <a:lnTo>
                  <a:pt x="449572" y="823105"/>
                </a:lnTo>
                <a:cubicBezTo>
                  <a:pt x="447863" y="822251"/>
                  <a:pt x="447863" y="822251"/>
                  <a:pt x="451281" y="825667"/>
                </a:cubicBezTo>
                <a:lnTo>
                  <a:pt x="449866" y="823194"/>
                </a:lnTo>
                <a:lnTo>
                  <a:pt x="454582" y="824607"/>
                </a:lnTo>
                <a:lnTo>
                  <a:pt x="454700" y="824813"/>
                </a:lnTo>
                <a:cubicBezTo>
                  <a:pt x="456410" y="825667"/>
                  <a:pt x="458119" y="825667"/>
                  <a:pt x="458119" y="825667"/>
                </a:cubicBezTo>
                <a:cubicBezTo>
                  <a:pt x="458119" y="825667"/>
                  <a:pt x="464956" y="832497"/>
                  <a:pt x="464956" y="832497"/>
                </a:cubicBezTo>
                <a:lnTo>
                  <a:pt x="465138" y="832815"/>
                </a:lnTo>
                <a:lnTo>
                  <a:pt x="465138" y="832679"/>
                </a:lnTo>
                <a:lnTo>
                  <a:pt x="464956" y="832497"/>
                </a:lnTo>
                <a:lnTo>
                  <a:pt x="465138" y="832497"/>
                </a:lnTo>
                <a:lnTo>
                  <a:pt x="465138" y="829469"/>
                </a:lnTo>
                <a:lnTo>
                  <a:pt x="465138" y="828266"/>
                </a:lnTo>
                <a:lnTo>
                  <a:pt x="462392" y="826520"/>
                </a:lnTo>
                <a:cubicBezTo>
                  <a:pt x="459828" y="825667"/>
                  <a:pt x="458119" y="825667"/>
                  <a:pt x="458119" y="825667"/>
                </a:cubicBezTo>
                <a:cubicBezTo>
                  <a:pt x="458119" y="825667"/>
                  <a:pt x="459828" y="825667"/>
                  <a:pt x="461538" y="825667"/>
                </a:cubicBezTo>
                <a:lnTo>
                  <a:pt x="462392" y="825667"/>
                </a:lnTo>
                <a:cubicBezTo>
                  <a:pt x="463247" y="825667"/>
                  <a:pt x="464956" y="825667"/>
                  <a:pt x="464956" y="825667"/>
                </a:cubicBezTo>
                <a:lnTo>
                  <a:pt x="465138" y="825985"/>
                </a:lnTo>
                <a:lnTo>
                  <a:pt x="465138" y="825500"/>
                </a:lnTo>
                <a:lnTo>
                  <a:pt x="465553" y="826709"/>
                </a:lnTo>
                <a:lnTo>
                  <a:pt x="467189" y="829570"/>
                </a:lnTo>
                <a:lnTo>
                  <a:pt x="466350" y="829037"/>
                </a:lnTo>
                <a:lnTo>
                  <a:pt x="467519" y="832446"/>
                </a:lnTo>
                <a:lnTo>
                  <a:pt x="467396" y="832497"/>
                </a:lnTo>
                <a:lnTo>
                  <a:pt x="471794" y="832497"/>
                </a:lnTo>
                <a:lnTo>
                  <a:pt x="472500" y="833437"/>
                </a:lnTo>
                <a:lnTo>
                  <a:pt x="474358" y="835912"/>
                </a:lnTo>
                <a:cubicBezTo>
                  <a:pt x="475213" y="837620"/>
                  <a:pt x="475213" y="839328"/>
                  <a:pt x="471794" y="839328"/>
                </a:cubicBezTo>
                <a:cubicBezTo>
                  <a:pt x="468375" y="835912"/>
                  <a:pt x="466666" y="834205"/>
                  <a:pt x="465811" y="833351"/>
                </a:cubicBezTo>
                <a:lnTo>
                  <a:pt x="465674" y="833215"/>
                </a:lnTo>
                <a:lnTo>
                  <a:pt x="465426" y="833318"/>
                </a:lnTo>
                <a:lnTo>
                  <a:pt x="468375" y="838474"/>
                </a:lnTo>
                <a:cubicBezTo>
                  <a:pt x="470085" y="839328"/>
                  <a:pt x="471794" y="839328"/>
                  <a:pt x="471794" y="839328"/>
                </a:cubicBezTo>
                <a:cubicBezTo>
                  <a:pt x="471794" y="839328"/>
                  <a:pt x="471794" y="839328"/>
                  <a:pt x="472649" y="839328"/>
                </a:cubicBezTo>
                <a:lnTo>
                  <a:pt x="476067" y="839328"/>
                </a:lnTo>
                <a:lnTo>
                  <a:pt x="477776" y="839328"/>
                </a:lnTo>
                <a:lnTo>
                  <a:pt x="478631" y="839328"/>
                </a:lnTo>
                <a:lnTo>
                  <a:pt x="479031" y="840027"/>
                </a:lnTo>
                <a:lnTo>
                  <a:pt x="481807" y="840582"/>
                </a:lnTo>
                <a:cubicBezTo>
                  <a:pt x="483792" y="841376"/>
                  <a:pt x="485776" y="842963"/>
                  <a:pt x="485776" y="846138"/>
                </a:cubicBezTo>
                <a:cubicBezTo>
                  <a:pt x="485776" y="846138"/>
                  <a:pt x="485776" y="846138"/>
                  <a:pt x="484784" y="845344"/>
                </a:cubicBezTo>
                <a:lnTo>
                  <a:pt x="479786" y="841346"/>
                </a:lnTo>
                <a:lnTo>
                  <a:pt x="482050" y="845304"/>
                </a:lnTo>
                <a:cubicBezTo>
                  <a:pt x="483760" y="846158"/>
                  <a:pt x="485469" y="846158"/>
                  <a:pt x="485469" y="846158"/>
                </a:cubicBezTo>
                <a:cubicBezTo>
                  <a:pt x="488888" y="846158"/>
                  <a:pt x="490598" y="847866"/>
                  <a:pt x="492307" y="849573"/>
                </a:cubicBezTo>
                <a:lnTo>
                  <a:pt x="492833" y="849836"/>
                </a:lnTo>
                <a:lnTo>
                  <a:pt x="493162" y="852135"/>
                </a:lnTo>
                <a:cubicBezTo>
                  <a:pt x="494016" y="852988"/>
                  <a:pt x="495726" y="852988"/>
                  <a:pt x="499144" y="852988"/>
                </a:cubicBezTo>
                <a:cubicBezTo>
                  <a:pt x="499144" y="852988"/>
                  <a:pt x="500854" y="852988"/>
                  <a:pt x="502563" y="852988"/>
                </a:cubicBezTo>
                <a:lnTo>
                  <a:pt x="505127" y="852988"/>
                </a:lnTo>
                <a:lnTo>
                  <a:pt x="505982" y="852988"/>
                </a:lnTo>
                <a:cubicBezTo>
                  <a:pt x="512819" y="859819"/>
                  <a:pt x="519657" y="852988"/>
                  <a:pt x="519657" y="852988"/>
                </a:cubicBezTo>
                <a:cubicBezTo>
                  <a:pt x="523076" y="852988"/>
                  <a:pt x="524786" y="852988"/>
                  <a:pt x="525640" y="852988"/>
                </a:cubicBezTo>
                <a:cubicBezTo>
                  <a:pt x="526495" y="852988"/>
                  <a:pt x="526495" y="852988"/>
                  <a:pt x="526495" y="852988"/>
                </a:cubicBezTo>
                <a:lnTo>
                  <a:pt x="526495" y="852487"/>
                </a:lnTo>
                <a:lnTo>
                  <a:pt x="523479" y="852487"/>
                </a:lnTo>
                <a:lnTo>
                  <a:pt x="520800" y="852487"/>
                </a:lnTo>
                <a:cubicBezTo>
                  <a:pt x="519907" y="852487"/>
                  <a:pt x="519907" y="852487"/>
                  <a:pt x="519907" y="852487"/>
                </a:cubicBezTo>
                <a:cubicBezTo>
                  <a:pt x="523479" y="852487"/>
                  <a:pt x="523479" y="852487"/>
                  <a:pt x="522586" y="851693"/>
                </a:cubicBezTo>
                <a:lnTo>
                  <a:pt x="522224" y="850943"/>
                </a:lnTo>
                <a:lnTo>
                  <a:pt x="523479" y="850106"/>
                </a:lnTo>
                <a:lnTo>
                  <a:pt x="526495" y="852116"/>
                </a:lnTo>
                <a:lnTo>
                  <a:pt x="526495" y="846158"/>
                </a:lnTo>
                <a:cubicBezTo>
                  <a:pt x="526495" y="852988"/>
                  <a:pt x="533332" y="852988"/>
                  <a:pt x="533332" y="852988"/>
                </a:cubicBezTo>
                <a:cubicBezTo>
                  <a:pt x="533332" y="852988"/>
                  <a:pt x="533332" y="851281"/>
                  <a:pt x="534187" y="849573"/>
                </a:cubicBezTo>
                <a:lnTo>
                  <a:pt x="536979" y="847980"/>
                </a:lnTo>
                <a:lnTo>
                  <a:pt x="540170" y="849573"/>
                </a:lnTo>
                <a:lnTo>
                  <a:pt x="541879" y="850427"/>
                </a:lnTo>
                <a:lnTo>
                  <a:pt x="540170" y="852988"/>
                </a:lnTo>
                <a:lnTo>
                  <a:pt x="542449" y="850712"/>
                </a:lnTo>
                <a:lnTo>
                  <a:pt x="547007" y="852988"/>
                </a:lnTo>
                <a:cubicBezTo>
                  <a:pt x="547007" y="846158"/>
                  <a:pt x="547007" y="852988"/>
                  <a:pt x="553845" y="846158"/>
                </a:cubicBezTo>
                <a:cubicBezTo>
                  <a:pt x="557264" y="846158"/>
                  <a:pt x="557264" y="846158"/>
                  <a:pt x="555555" y="846158"/>
                </a:cubicBezTo>
                <a:lnTo>
                  <a:pt x="556409" y="846158"/>
                </a:lnTo>
                <a:lnTo>
                  <a:pt x="558119" y="846158"/>
                </a:lnTo>
                <a:lnTo>
                  <a:pt x="560683" y="846158"/>
                </a:lnTo>
                <a:cubicBezTo>
                  <a:pt x="567520" y="839328"/>
                  <a:pt x="567520" y="846158"/>
                  <a:pt x="567520" y="846158"/>
                </a:cubicBezTo>
                <a:cubicBezTo>
                  <a:pt x="567520" y="842743"/>
                  <a:pt x="567520" y="842743"/>
                  <a:pt x="567520" y="842743"/>
                </a:cubicBezTo>
                <a:lnTo>
                  <a:pt x="567520" y="841375"/>
                </a:lnTo>
                <a:lnTo>
                  <a:pt x="566738" y="841375"/>
                </a:lnTo>
                <a:lnTo>
                  <a:pt x="566738" y="839787"/>
                </a:lnTo>
                <a:lnTo>
                  <a:pt x="567520" y="839787"/>
                </a:lnTo>
                <a:lnTo>
                  <a:pt x="567520" y="839519"/>
                </a:lnTo>
                <a:lnTo>
                  <a:pt x="566738" y="839787"/>
                </a:lnTo>
                <a:cubicBezTo>
                  <a:pt x="566738" y="833437"/>
                  <a:pt x="574676" y="839787"/>
                  <a:pt x="574676" y="833437"/>
                </a:cubicBezTo>
                <a:lnTo>
                  <a:pt x="580232" y="833437"/>
                </a:lnTo>
                <a:cubicBezTo>
                  <a:pt x="581026" y="833437"/>
                  <a:pt x="581026" y="833437"/>
                  <a:pt x="581026" y="833437"/>
                </a:cubicBezTo>
                <a:lnTo>
                  <a:pt x="581026" y="833438"/>
                </a:lnTo>
                <a:lnTo>
                  <a:pt x="581026" y="838993"/>
                </a:lnTo>
                <a:cubicBezTo>
                  <a:pt x="581026" y="839787"/>
                  <a:pt x="581026" y="839787"/>
                  <a:pt x="581026" y="839787"/>
                </a:cubicBezTo>
                <a:cubicBezTo>
                  <a:pt x="577851" y="839787"/>
                  <a:pt x="576264" y="839787"/>
                  <a:pt x="575470" y="838993"/>
                </a:cubicBezTo>
                <a:lnTo>
                  <a:pt x="574676" y="833438"/>
                </a:lnTo>
                <a:lnTo>
                  <a:pt x="574676" y="836612"/>
                </a:lnTo>
                <a:cubicBezTo>
                  <a:pt x="574676" y="838200"/>
                  <a:pt x="574676" y="839787"/>
                  <a:pt x="574676" y="839787"/>
                </a:cubicBezTo>
                <a:cubicBezTo>
                  <a:pt x="574676" y="839787"/>
                  <a:pt x="574676" y="838200"/>
                  <a:pt x="573684" y="837406"/>
                </a:cubicBezTo>
                <a:lnTo>
                  <a:pt x="567961" y="839368"/>
                </a:lnTo>
                <a:lnTo>
                  <a:pt x="572580" y="839787"/>
                </a:lnTo>
                <a:lnTo>
                  <a:pt x="574676" y="839787"/>
                </a:lnTo>
                <a:lnTo>
                  <a:pt x="574676" y="839977"/>
                </a:lnTo>
                <a:lnTo>
                  <a:pt x="576922" y="840181"/>
                </a:lnTo>
                <a:cubicBezTo>
                  <a:pt x="579486" y="841035"/>
                  <a:pt x="581195" y="842743"/>
                  <a:pt x="581195" y="846158"/>
                </a:cubicBezTo>
                <a:cubicBezTo>
                  <a:pt x="581195" y="846158"/>
                  <a:pt x="582905" y="844451"/>
                  <a:pt x="583759" y="842743"/>
                </a:cubicBezTo>
                <a:lnTo>
                  <a:pt x="582016" y="840421"/>
                </a:lnTo>
                <a:lnTo>
                  <a:pt x="582050" y="840181"/>
                </a:lnTo>
                <a:lnTo>
                  <a:pt x="582289" y="840147"/>
                </a:lnTo>
                <a:lnTo>
                  <a:pt x="584614" y="841889"/>
                </a:lnTo>
                <a:lnTo>
                  <a:pt x="587420" y="839787"/>
                </a:lnTo>
                <a:lnTo>
                  <a:pt x="588033" y="839328"/>
                </a:lnTo>
                <a:cubicBezTo>
                  <a:pt x="588033" y="839328"/>
                  <a:pt x="589743" y="839328"/>
                  <a:pt x="591452" y="839328"/>
                </a:cubicBezTo>
                <a:lnTo>
                  <a:pt x="592307" y="839328"/>
                </a:lnTo>
                <a:lnTo>
                  <a:pt x="594871" y="839328"/>
                </a:lnTo>
                <a:lnTo>
                  <a:pt x="594883" y="839328"/>
                </a:lnTo>
                <a:lnTo>
                  <a:pt x="592337" y="836612"/>
                </a:lnTo>
                <a:lnTo>
                  <a:pt x="595314" y="833438"/>
                </a:lnTo>
                <a:lnTo>
                  <a:pt x="591345" y="836612"/>
                </a:lnTo>
                <a:lnTo>
                  <a:pt x="587950" y="839328"/>
                </a:lnTo>
                <a:lnTo>
                  <a:pt x="588033" y="839328"/>
                </a:lnTo>
                <a:lnTo>
                  <a:pt x="587932" y="839342"/>
                </a:lnTo>
                <a:lnTo>
                  <a:pt x="587376" y="839787"/>
                </a:lnTo>
                <a:lnTo>
                  <a:pt x="587376" y="839421"/>
                </a:lnTo>
                <a:lnTo>
                  <a:pt x="584813" y="839787"/>
                </a:lnTo>
                <a:lnTo>
                  <a:pt x="582289" y="840147"/>
                </a:lnTo>
                <a:lnTo>
                  <a:pt x="581808" y="839787"/>
                </a:lnTo>
                <a:lnTo>
                  <a:pt x="581195" y="839328"/>
                </a:lnTo>
                <a:lnTo>
                  <a:pt x="587376" y="839328"/>
                </a:lnTo>
                <a:lnTo>
                  <a:pt x="587376" y="836612"/>
                </a:lnTo>
                <a:lnTo>
                  <a:pt x="587376" y="833438"/>
                </a:lnTo>
                <a:lnTo>
                  <a:pt x="587376" y="833437"/>
                </a:lnTo>
                <a:lnTo>
                  <a:pt x="588170" y="833437"/>
                </a:lnTo>
                <a:lnTo>
                  <a:pt x="590353" y="833437"/>
                </a:lnTo>
                <a:lnTo>
                  <a:pt x="591345" y="833437"/>
                </a:lnTo>
                <a:lnTo>
                  <a:pt x="593627" y="833437"/>
                </a:lnTo>
                <a:lnTo>
                  <a:pt x="594519" y="833437"/>
                </a:lnTo>
                <a:lnTo>
                  <a:pt x="590948" y="826492"/>
                </a:lnTo>
                <a:lnTo>
                  <a:pt x="588170" y="825721"/>
                </a:lnTo>
                <a:lnTo>
                  <a:pt x="587376" y="825500"/>
                </a:lnTo>
                <a:lnTo>
                  <a:pt x="588170" y="825500"/>
                </a:lnTo>
                <a:lnTo>
                  <a:pt x="588368" y="825500"/>
                </a:lnTo>
                <a:lnTo>
                  <a:pt x="590849" y="825500"/>
                </a:lnTo>
                <a:lnTo>
                  <a:pt x="590948" y="825500"/>
                </a:lnTo>
                <a:lnTo>
                  <a:pt x="591345" y="825500"/>
                </a:lnTo>
                <a:lnTo>
                  <a:pt x="592337" y="825500"/>
                </a:lnTo>
                <a:lnTo>
                  <a:pt x="594520" y="825500"/>
                </a:lnTo>
                <a:lnTo>
                  <a:pt x="595314" y="825500"/>
                </a:lnTo>
                <a:lnTo>
                  <a:pt x="595413" y="825500"/>
                </a:lnTo>
                <a:lnTo>
                  <a:pt x="601663" y="825500"/>
                </a:lnTo>
                <a:lnTo>
                  <a:pt x="601664" y="825500"/>
                </a:lnTo>
                <a:lnTo>
                  <a:pt x="601663" y="825500"/>
                </a:lnTo>
                <a:lnTo>
                  <a:pt x="598092" y="826492"/>
                </a:lnTo>
                <a:lnTo>
                  <a:pt x="594521" y="833437"/>
                </a:lnTo>
                <a:lnTo>
                  <a:pt x="595313" y="833437"/>
                </a:lnTo>
                <a:lnTo>
                  <a:pt x="595314" y="833437"/>
                </a:lnTo>
                <a:lnTo>
                  <a:pt x="597199" y="833437"/>
                </a:lnTo>
                <a:lnTo>
                  <a:pt x="598488" y="833437"/>
                </a:lnTo>
                <a:lnTo>
                  <a:pt x="601662" y="833437"/>
                </a:lnTo>
                <a:lnTo>
                  <a:pt x="599282" y="829469"/>
                </a:lnTo>
                <a:lnTo>
                  <a:pt x="601663" y="825500"/>
                </a:lnTo>
                <a:lnTo>
                  <a:pt x="604044" y="826492"/>
                </a:lnTo>
                <a:cubicBezTo>
                  <a:pt x="603250" y="827485"/>
                  <a:pt x="601663" y="829469"/>
                  <a:pt x="601663" y="833438"/>
                </a:cubicBezTo>
                <a:lnTo>
                  <a:pt x="601663" y="833437"/>
                </a:lnTo>
                <a:lnTo>
                  <a:pt x="598488" y="835818"/>
                </a:lnTo>
                <a:lnTo>
                  <a:pt x="595314" y="833438"/>
                </a:lnTo>
                <a:lnTo>
                  <a:pt x="595314" y="834231"/>
                </a:lnTo>
                <a:lnTo>
                  <a:pt x="595314" y="839328"/>
                </a:lnTo>
                <a:lnTo>
                  <a:pt x="595726" y="839328"/>
                </a:lnTo>
                <a:lnTo>
                  <a:pt x="597435" y="839328"/>
                </a:lnTo>
                <a:lnTo>
                  <a:pt x="598289" y="839328"/>
                </a:lnTo>
                <a:lnTo>
                  <a:pt x="600853" y="839328"/>
                </a:lnTo>
                <a:lnTo>
                  <a:pt x="601708" y="839328"/>
                </a:lnTo>
                <a:cubicBezTo>
                  <a:pt x="601708" y="839328"/>
                  <a:pt x="603417" y="837620"/>
                  <a:pt x="605127" y="836766"/>
                </a:cubicBezTo>
                <a:lnTo>
                  <a:pt x="608013" y="838928"/>
                </a:lnTo>
                <a:lnTo>
                  <a:pt x="608379" y="839202"/>
                </a:lnTo>
                <a:lnTo>
                  <a:pt x="608546" y="839328"/>
                </a:lnTo>
                <a:lnTo>
                  <a:pt x="609353" y="839328"/>
                </a:lnTo>
                <a:lnTo>
                  <a:pt x="614959" y="837406"/>
                </a:lnTo>
                <a:lnTo>
                  <a:pt x="615760" y="839328"/>
                </a:lnTo>
                <a:lnTo>
                  <a:pt x="616238" y="839328"/>
                </a:lnTo>
                <a:lnTo>
                  <a:pt x="618802" y="839328"/>
                </a:lnTo>
                <a:lnTo>
                  <a:pt x="621366" y="839328"/>
                </a:lnTo>
                <a:lnTo>
                  <a:pt x="622221" y="839328"/>
                </a:lnTo>
                <a:cubicBezTo>
                  <a:pt x="625640" y="839328"/>
                  <a:pt x="627349" y="837620"/>
                  <a:pt x="628204" y="835912"/>
                </a:cubicBezTo>
                <a:lnTo>
                  <a:pt x="628824" y="833437"/>
                </a:lnTo>
                <a:lnTo>
                  <a:pt x="629059" y="832497"/>
                </a:lnTo>
                <a:cubicBezTo>
                  <a:pt x="629059" y="832497"/>
                  <a:pt x="630768" y="832497"/>
                  <a:pt x="632477" y="832497"/>
                </a:cubicBezTo>
                <a:lnTo>
                  <a:pt x="633899" y="832497"/>
                </a:lnTo>
                <a:lnTo>
                  <a:pt x="635530" y="832497"/>
                </a:lnTo>
                <a:lnTo>
                  <a:pt x="635530" y="832446"/>
                </a:lnTo>
                <a:lnTo>
                  <a:pt x="635530" y="829469"/>
                </a:lnTo>
                <a:lnTo>
                  <a:pt x="635530" y="826492"/>
                </a:lnTo>
                <a:cubicBezTo>
                  <a:pt x="635530" y="825500"/>
                  <a:pt x="635530" y="825500"/>
                  <a:pt x="635530" y="825500"/>
                </a:cubicBezTo>
                <a:cubicBezTo>
                  <a:pt x="635530" y="829469"/>
                  <a:pt x="637250" y="829469"/>
                  <a:pt x="638970" y="828477"/>
                </a:cubicBezTo>
                <a:lnTo>
                  <a:pt x="640905" y="826803"/>
                </a:lnTo>
                <a:lnTo>
                  <a:pt x="639763" y="827088"/>
                </a:lnTo>
                <a:cubicBezTo>
                  <a:pt x="638010" y="827088"/>
                  <a:pt x="636588" y="826733"/>
                  <a:pt x="636588" y="826294"/>
                </a:cubicBezTo>
                <a:cubicBezTo>
                  <a:pt x="636588" y="825856"/>
                  <a:pt x="638010" y="825500"/>
                  <a:pt x="639763" y="825500"/>
                </a:cubicBezTo>
                <a:lnTo>
                  <a:pt x="641817" y="826014"/>
                </a:lnTo>
                <a:lnTo>
                  <a:pt x="642410" y="825500"/>
                </a:lnTo>
                <a:cubicBezTo>
                  <a:pt x="642410" y="825500"/>
                  <a:pt x="644130" y="825500"/>
                  <a:pt x="645849" y="825500"/>
                </a:cubicBezTo>
                <a:lnTo>
                  <a:pt x="649288" y="825500"/>
                </a:lnTo>
                <a:lnTo>
                  <a:pt x="649289" y="825500"/>
                </a:lnTo>
                <a:lnTo>
                  <a:pt x="652463" y="825500"/>
                </a:lnTo>
                <a:cubicBezTo>
                  <a:pt x="654051" y="825500"/>
                  <a:pt x="655638" y="825500"/>
                  <a:pt x="655638" y="825500"/>
                </a:cubicBezTo>
                <a:lnTo>
                  <a:pt x="652845" y="828119"/>
                </a:lnTo>
                <a:lnTo>
                  <a:pt x="652990" y="828228"/>
                </a:lnTo>
                <a:cubicBezTo>
                  <a:pt x="654699" y="827374"/>
                  <a:pt x="656409" y="825667"/>
                  <a:pt x="656409" y="825667"/>
                </a:cubicBezTo>
                <a:cubicBezTo>
                  <a:pt x="663247" y="825667"/>
                  <a:pt x="663247" y="825667"/>
                  <a:pt x="663247" y="825667"/>
                </a:cubicBezTo>
                <a:lnTo>
                  <a:pt x="663575" y="825339"/>
                </a:lnTo>
                <a:lnTo>
                  <a:pt x="663575" y="819944"/>
                </a:lnTo>
                <a:lnTo>
                  <a:pt x="663575" y="819152"/>
                </a:lnTo>
                <a:lnTo>
                  <a:pt x="659607" y="824706"/>
                </a:lnTo>
                <a:cubicBezTo>
                  <a:pt x="657622" y="825500"/>
                  <a:pt x="655638" y="825500"/>
                  <a:pt x="655638" y="825500"/>
                </a:cubicBezTo>
                <a:cubicBezTo>
                  <a:pt x="655638" y="825500"/>
                  <a:pt x="655638" y="825500"/>
                  <a:pt x="656630" y="824706"/>
                </a:cubicBezTo>
                <a:lnTo>
                  <a:pt x="663575" y="819151"/>
                </a:lnTo>
                <a:lnTo>
                  <a:pt x="663575" y="819150"/>
                </a:lnTo>
                <a:lnTo>
                  <a:pt x="663576" y="819150"/>
                </a:lnTo>
                <a:cubicBezTo>
                  <a:pt x="663576" y="819150"/>
                  <a:pt x="669926" y="819150"/>
                  <a:pt x="669926" y="812800"/>
                </a:cubicBezTo>
                <a:cubicBezTo>
                  <a:pt x="669926" y="812800"/>
                  <a:pt x="669926" y="814388"/>
                  <a:pt x="669926" y="815975"/>
                </a:cubicBezTo>
                <a:lnTo>
                  <a:pt x="669926" y="818994"/>
                </a:lnTo>
                <a:lnTo>
                  <a:pt x="670084" y="818836"/>
                </a:lnTo>
                <a:cubicBezTo>
                  <a:pt x="673503" y="818836"/>
                  <a:pt x="675639" y="818836"/>
                  <a:pt x="676815" y="818943"/>
                </a:cubicBezTo>
                <a:lnTo>
                  <a:pt x="676898" y="819007"/>
                </a:lnTo>
                <a:lnTo>
                  <a:pt x="676678" y="820544"/>
                </a:lnTo>
                <a:lnTo>
                  <a:pt x="670084" y="825667"/>
                </a:lnTo>
                <a:cubicBezTo>
                  <a:pt x="663247" y="832497"/>
                  <a:pt x="663247" y="832497"/>
                  <a:pt x="663247" y="832497"/>
                </a:cubicBezTo>
                <a:lnTo>
                  <a:pt x="662392" y="832497"/>
                </a:lnTo>
                <a:lnTo>
                  <a:pt x="659828" y="832497"/>
                </a:lnTo>
                <a:cubicBezTo>
                  <a:pt x="658118" y="832497"/>
                  <a:pt x="656409" y="832497"/>
                  <a:pt x="656409" y="832497"/>
                </a:cubicBezTo>
                <a:cubicBezTo>
                  <a:pt x="656409" y="832497"/>
                  <a:pt x="656409" y="832497"/>
                  <a:pt x="649571" y="839328"/>
                </a:cubicBezTo>
                <a:cubicBezTo>
                  <a:pt x="656409" y="839328"/>
                  <a:pt x="656409" y="839328"/>
                  <a:pt x="656409" y="839328"/>
                </a:cubicBezTo>
                <a:cubicBezTo>
                  <a:pt x="656409" y="839328"/>
                  <a:pt x="656409" y="832497"/>
                  <a:pt x="656409" y="832497"/>
                </a:cubicBezTo>
                <a:cubicBezTo>
                  <a:pt x="656409" y="839328"/>
                  <a:pt x="656409" y="832497"/>
                  <a:pt x="663247" y="832497"/>
                </a:cubicBezTo>
                <a:cubicBezTo>
                  <a:pt x="663247" y="832497"/>
                  <a:pt x="663247" y="832497"/>
                  <a:pt x="670084" y="832497"/>
                </a:cubicBezTo>
                <a:cubicBezTo>
                  <a:pt x="670084" y="832497"/>
                  <a:pt x="670084" y="832497"/>
                  <a:pt x="670084" y="825667"/>
                </a:cubicBezTo>
                <a:cubicBezTo>
                  <a:pt x="670084" y="832497"/>
                  <a:pt x="670084" y="825667"/>
                  <a:pt x="676922" y="825667"/>
                </a:cubicBezTo>
                <a:cubicBezTo>
                  <a:pt x="676922" y="825667"/>
                  <a:pt x="676922" y="832497"/>
                  <a:pt x="683759" y="825667"/>
                </a:cubicBezTo>
                <a:cubicBezTo>
                  <a:pt x="683759" y="825667"/>
                  <a:pt x="682050" y="825667"/>
                  <a:pt x="680340" y="825667"/>
                </a:cubicBezTo>
                <a:lnTo>
                  <a:pt x="679486" y="825667"/>
                </a:lnTo>
                <a:cubicBezTo>
                  <a:pt x="678631" y="825667"/>
                  <a:pt x="676922" y="825667"/>
                  <a:pt x="676922" y="825667"/>
                </a:cubicBezTo>
                <a:cubicBezTo>
                  <a:pt x="680340" y="825667"/>
                  <a:pt x="682050" y="825667"/>
                  <a:pt x="683759" y="824813"/>
                </a:cubicBezTo>
                <a:lnTo>
                  <a:pt x="684213" y="824416"/>
                </a:lnTo>
                <a:lnTo>
                  <a:pt x="684390" y="824261"/>
                </a:lnTo>
                <a:lnTo>
                  <a:pt x="685007" y="819944"/>
                </a:lnTo>
                <a:lnTo>
                  <a:pt x="690175" y="819206"/>
                </a:lnTo>
                <a:lnTo>
                  <a:pt x="690238" y="819150"/>
                </a:lnTo>
                <a:lnTo>
                  <a:pt x="690597" y="818836"/>
                </a:lnTo>
                <a:cubicBezTo>
                  <a:pt x="694016" y="818836"/>
                  <a:pt x="694016" y="818836"/>
                  <a:pt x="693161" y="818836"/>
                </a:cubicBezTo>
                <a:lnTo>
                  <a:pt x="694016" y="818836"/>
                </a:lnTo>
                <a:cubicBezTo>
                  <a:pt x="695726" y="818836"/>
                  <a:pt x="697435" y="818836"/>
                  <a:pt x="697435" y="818836"/>
                </a:cubicBezTo>
                <a:cubicBezTo>
                  <a:pt x="697435" y="818836"/>
                  <a:pt x="704272" y="812006"/>
                  <a:pt x="704272" y="812006"/>
                </a:cubicBezTo>
                <a:lnTo>
                  <a:pt x="704851" y="812006"/>
                </a:lnTo>
                <a:lnTo>
                  <a:pt x="706836" y="812006"/>
                </a:lnTo>
                <a:lnTo>
                  <a:pt x="707691" y="812006"/>
                </a:lnTo>
                <a:cubicBezTo>
                  <a:pt x="707691" y="812006"/>
                  <a:pt x="707691" y="812006"/>
                  <a:pt x="711110" y="812006"/>
                </a:cubicBezTo>
                <a:lnTo>
                  <a:pt x="712575" y="810542"/>
                </a:lnTo>
                <a:lnTo>
                  <a:pt x="717947" y="812006"/>
                </a:lnTo>
                <a:cubicBezTo>
                  <a:pt x="717947" y="812006"/>
                  <a:pt x="717947" y="812006"/>
                  <a:pt x="717947" y="805175"/>
                </a:cubicBezTo>
                <a:cubicBezTo>
                  <a:pt x="724785" y="798345"/>
                  <a:pt x="724785" y="805175"/>
                  <a:pt x="724785" y="798345"/>
                </a:cubicBezTo>
                <a:lnTo>
                  <a:pt x="725488" y="797994"/>
                </a:lnTo>
                <a:lnTo>
                  <a:pt x="726523" y="797477"/>
                </a:lnTo>
                <a:lnTo>
                  <a:pt x="728663" y="795337"/>
                </a:lnTo>
                <a:cubicBezTo>
                  <a:pt x="728663" y="795337"/>
                  <a:pt x="728663" y="795337"/>
                  <a:pt x="731838" y="792162"/>
                </a:cubicBezTo>
                <a:lnTo>
                  <a:pt x="731838" y="791515"/>
                </a:lnTo>
                <a:lnTo>
                  <a:pt x="731622" y="791515"/>
                </a:lnTo>
                <a:lnTo>
                  <a:pt x="731838" y="791422"/>
                </a:lnTo>
                <a:lnTo>
                  <a:pt x="731838" y="791299"/>
                </a:lnTo>
                <a:lnTo>
                  <a:pt x="731838" y="788194"/>
                </a:lnTo>
                <a:cubicBezTo>
                  <a:pt x="731838" y="786210"/>
                  <a:pt x="731838" y="784225"/>
                  <a:pt x="731838" y="784225"/>
                </a:cubicBezTo>
                <a:cubicBezTo>
                  <a:pt x="731838" y="784225"/>
                  <a:pt x="733426" y="784225"/>
                  <a:pt x="735013" y="784225"/>
                </a:cubicBezTo>
                <a:lnTo>
                  <a:pt x="735807" y="784225"/>
                </a:lnTo>
                <a:lnTo>
                  <a:pt x="738188" y="784225"/>
                </a:lnTo>
                <a:cubicBezTo>
                  <a:pt x="735013" y="784225"/>
                  <a:pt x="733426" y="784225"/>
                  <a:pt x="732632" y="785217"/>
                </a:cubicBezTo>
                <a:lnTo>
                  <a:pt x="731950" y="791187"/>
                </a:lnTo>
                <a:lnTo>
                  <a:pt x="731949" y="791188"/>
                </a:lnTo>
                <a:lnTo>
                  <a:pt x="731927" y="791384"/>
                </a:lnTo>
                <a:lnTo>
                  <a:pt x="737605" y="788953"/>
                </a:lnTo>
                <a:cubicBezTo>
                  <a:pt x="738460" y="788099"/>
                  <a:pt x="738460" y="788099"/>
                  <a:pt x="738460" y="791515"/>
                </a:cubicBezTo>
                <a:cubicBezTo>
                  <a:pt x="738460" y="791515"/>
                  <a:pt x="738460" y="791515"/>
                  <a:pt x="737605" y="791515"/>
                </a:cubicBezTo>
                <a:lnTo>
                  <a:pt x="735041" y="791515"/>
                </a:lnTo>
                <a:lnTo>
                  <a:pt x="731912" y="791515"/>
                </a:lnTo>
                <a:lnTo>
                  <a:pt x="731838" y="792163"/>
                </a:lnTo>
                <a:lnTo>
                  <a:pt x="731838" y="794543"/>
                </a:lnTo>
                <a:lnTo>
                  <a:pt x="731838" y="794822"/>
                </a:lnTo>
                <a:lnTo>
                  <a:pt x="738460" y="791515"/>
                </a:lnTo>
                <a:lnTo>
                  <a:pt x="738460" y="788953"/>
                </a:lnTo>
                <a:lnTo>
                  <a:pt x="738460" y="788099"/>
                </a:lnTo>
                <a:cubicBezTo>
                  <a:pt x="738460" y="786392"/>
                  <a:pt x="738460" y="784684"/>
                  <a:pt x="738460" y="784684"/>
                </a:cubicBezTo>
                <a:cubicBezTo>
                  <a:pt x="738460" y="784684"/>
                  <a:pt x="745298" y="784684"/>
                  <a:pt x="745298" y="777854"/>
                </a:cubicBezTo>
                <a:cubicBezTo>
                  <a:pt x="745298" y="777854"/>
                  <a:pt x="752135" y="771023"/>
                  <a:pt x="752135" y="771023"/>
                </a:cubicBezTo>
                <a:cubicBezTo>
                  <a:pt x="752135" y="771023"/>
                  <a:pt x="758973" y="771023"/>
                  <a:pt x="758973" y="771023"/>
                </a:cubicBezTo>
                <a:cubicBezTo>
                  <a:pt x="758973" y="771023"/>
                  <a:pt x="765810" y="771023"/>
                  <a:pt x="765810" y="771023"/>
                </a:cubicBezTo>
                <a:cubicBezTo>
                  <a:pt x="765810" y="764193"/>
                  <a:pt x="758973" y="771023"/>
                  <a:pt x="758973" y="771023"/>
                </a:cubicBezTo>
                <a:cubicBezTo>
                  <a:pt x="758973" y="771023"/>
                  <a:pt x="758973" y="771023"/>
                  <a:pt x="765810" y="764193"/>
                </a:cubicBezTo>
                <a:cubicBezTo>
                  <a:pt x="772648" y="757362"/>
                  <a:pt x="772648" y="757362"/>
                  <a:pt x="765810" y="757362"/>
                </a:cubicBezTo>
                <a:cubicBezTo>
                  <a:pt x="772648" y="757362"/>
                  <a:pt x="765810" y="757362"/>
                  <a:pt x="772648" y="757362"/>
                </a:cubicBezTo>
                <a:lnTo>
                  <a:pt x="772720" y="757237"/>
                </a:lnTo>
                <a:lnTo>
                  <a:pt x="776067" y="751386"/>
                </a:lnTo>
                <a:lnTo>
                  <a:pt x="779242" y="750593"/>
                </a:lnTo>
                <a:lnTo>
                  <a:pt x="779196" y="750532"/>
                </a:lnTo>
                <a:lnTo>
                  <a:pt x="776067" y="750532"/>
                </a:lnTo>
                <a:lnTo>
                  <a:pt x="773379" y="750532"/>
                </a:lnTo>
                <a:lnTo>
                  <a:pt x="773113" y="750887"/>
                </a:lnTo>
                <a:lnTo>
                  <a:pt x="773113" y="750532"/>
                </a:lnTo>
                <a:lnTo>
                  <a:pt x="772648" y="750532"/>
                </a:lnTo>
                <a:lnTo>
                  <a:pt x="773113" y="750474"/>
                </a:lnTo>
                <a:lnTo>
                  <a:pt x="773113" y="745331"/>
                </a:lnTo>
                <a:cubicBezTo>
                  <a:pt x="773113" y="744537"/>
                  <a:pt x="773113" y="744537"/>
                  <a:pt x="773113" y="744537"/>
                </a:cubicBezTo>
                <a:cubicBezTo>
                  <a:pt x="776288" y="744537"/>
                  <a:pt x="776288" y="746125"/>
                  <a:pt x="775494" y="747712"/>
                </a:cubicBezTo>
                <a:lnTo>
                  <a:pt x="773455" y="750431"/>
                </a:lnTo>
                <a:lnTo>
                  <a:pt x="778635" y="749785"/>
                </a:lnTo>
                <a:lnTo>
                  <a:pt x="777082" y="747713"/>
                </a:lnTo>
                <a:cubicBezTo>
                  <a:pt x="777875" y="746126"/>
                  <a:pt x="779463" y="744538"/>
                  <a:pt x="779463" y="744538"/>
                </a:cubicBezTo>
                <a:cubicBezTo>
                  <a:pt x="779463" y="744538"/>
                  <a:pt x="779463" y="744538"/>
                  <a:pt x="779463" y="745332"/>
                </a:cubicBezTo>
                <a:lnTo>
                  <a:pt x="779463" y="749681"/>
                </a:lnTo>
                <a:lnTo>
                  <a:pt x="779486" y="749678"/>
                </a:lnTo>
                <a:cubicBezTo>
                  <a:pt x="781195" y="748824"/>
                  <a:pt x="782905" y="747117"/>
                  <a:pt x="786323" y="743702"/>
                </a:cubicBezTo>
                <a:cubicBezTo>
                  <a:pt x="786323" y="743702"/>
                  <a:pt x="786323" y="743702"/>
                  <a:pt x="786323" y="742848"/>
                </a:cubicBezTo>
                <a:lnTo>
                  <a:pt x="786323" y="737725"/>
                </a:lnTo>
                <a:cubicBezTo>
                  <a:pt x="786323" y="736871"/>
                  <a:pt x="786323" y="736871"/>
                  <a:pt x="786323" y="736871"/>
                </a:cubicBezTo>
                <a:cubicBezTo>
                  <a:pt x="786323" y="736871"/>
                  <a:pt x="786323" y="730041"/>
                  <a:pt x="786323" y="730041"/>
                </a:cubicBezTo>
                <a:cubicBezTo>
                  <a:pt x="786323" y="730041"/>
                  <a:pt x="786323" y="730041"/>
                  <a:pt x="793161" y="730041"/>
                </a:cubicBezTo>
                <a:cubicBezTo>
                  <a:pt x="793161" y="730041"/>
                  <a:pt x="793161" y="728333"/>
                  <a:pt x="793161" y="727479"/>
                </a:cubicBezTo>
                <a:lnTo>
                  <a:pt x="793161" y="726625"/>
                </a:lnTo>
                <a:lnTo>
                  <a:pt x="793161" y="724844"/>
                </a:lnTo>
                <a:lnTo>
                  <a:pt x="793161" y="724064"/>
                </a:lnTo>
                <a:lnTo>
                  <a:pt x="793161" y="723210"/>
                </a:lnTo>
                <a:lnTo>
                  <a:pt x="793751" y="722621"/>
                </a:lnTo>
                <a:lnTo>
                  <a:pt x="793751" y="715962"/>
                </a:lnTo>
                <a:lnTo>
                  <a:pt x="795934" y="719602"/>
                </a:lnTo>
                <a:lnTo>
                  <a:pt x="796132" y="719931"/>
                </a:lnTo>
                <a:lnTo>
                  <a:pt x="795666" y="720708"/>
                </a:lnTo>
                <a:lnTo>
                  <a:pt x="796580" y="719795"/>
                </a:lnTo>
                <a:lnTo>
                  <a:pt x="798090" y="718287"/>
                </a:lnTo>
                <a:lnTo>
                  <a:pt x="796920" y="717660"/>
                </a:lnTo>
                <a:lnTo>
                  <a:pt x="793751" y="715962"/>
                </a:lnTo>
                <a:cubicBezTo>
                  <a:pt x="800101" y="715962"/>
                  <a:pt x="800101" y="715962"/>
                  <a:pt x="800101" y="715962"/>
                </a:cubicBezTo>
                <a:lnTo>
                  <a:pt x="799987" y="716391"/>
                </a:lnTo>
                <a:lnTo>
                  <a:pt x="799998" y="716380"/>
                </a:lnTo>
                <a:lnTo>
                  <a:pt x="800101" y="716321"/>
                </a:lnTo>
                <a:lnTo>
                  <a:pt x="805981" y="712965"/>
                </a:lnTo>
                <a:cubicBezTo>
                  <a:pt x="806836" y="712965"/>
                  <a:pt x="806836" y="712965"/>
                  <a:pt x="806836" y="709549"/>
                </a:cubicBezTo>
                <a:cubicBezTo>
                  <a:pt x="806836" y="709549"/>
                  <a:pt x="806836" y="709549"/>
                  <a:pt x="807691" y="708696"/>
                </a:cubicBezTo>
                <a:lnTo>
                  <a:pt x="813595" y="702798"/>
                </a:lnTo>
                <a:lnTo>
                  <a:pt x="813674" y="702719"/>
                </a:lnTo>
                <a:lnTo>
                  <a:pt x="813674" y="702565"/>
                </a:lnTo>
                <a:lnTo>
                  <a:pt x="813595" y="702628"/>
                </a:lnTo>
                <a:lnTo>
                  <a:pt x="813481" y="702719"/>
                </a:lnTo>
                <a:lnTo>
                  <a:pt x="812801" y="703263"/>
                </a:lnTo>
                <a:lnTo>
                  <a:pt x="813190" y="702719"/>
                </a:lnTo>
                <a:lnTo>
                  <a:pt x="813595" y="702152"/>
                </a:lnTo>
                <a:lnTo>
                  <a:pt x="813674" y="702041"/>
                </a:lnTo>
                <a:lnTo>
                  <a:pt x="813674" y="701865"/>
                </a:lnTo>
                <a:lnTo>
                  <a:pt x="813674" y="699304"/>
                </a:lnTo>
                <a:lnTo>
                  <a:pt x="813674" y="696040"/>
                </a:lnTo>
                <a:lnTo>
                  <a:pt x="813674" y="695889"/>
                </a:lnTo>
                <a:lnTo>
                  <a:pt x="813876" y="695838"/>
                </a:lnTo>
                <a:lnTo>
                  <a:pt x="817093" y="695035"/>
                </a:lnTo>
                <a:lnTo>
                  <a:pt x="820317" y="689397"/>
                </a:lnTo>
                <a:lnTo>
                  <a:pt x="820511" y="689058"/>
                </a:lnTo>
                <a:lnTo>
                  <a:pt x="820677" y="689037"/>
                </a:lnTo>
                <a:lnTo>
                  <a:pt x="827349" y="688204"/>
                </a:lnTo>
                <a:lnTo>
                  <a:pt x="827349" y="688204"/>
                </a:lnTo>
                <a:lnTo>
                  <a:pt x="834186" y="682228"/>
                </a:lnTo>
                <a:cubicBezTo>
                  <a:pt x="830768" y="682228"/>
                  <a:pt x="830768" y="682228"/>
                  <a:pt x="830768" y="682228"/>
                </a:cubicBezTo>
                <a:lnTo>
                  <a:pt x="829913" y="682228"/>
                </a:lnTo>
                <a:lnTo>
                  <a:pt x="828204" y="682228"/>
                </a:lnTo>
                <a:cubicBezTo>
                  <a:pt x="827349" y="682228"/>
                  <a:pt x="827349" y="682228"/>
                  <a:pt x="827349" y="682228"/>
                </a:cubicBezTo>
                <a:cubicBezTo>
                  <a:pt x="834186" y="682228"/>
                  <a:pt x="834186" y="675397"/>
                  <a:pt x="834186" y="675397"/>
                </a:cubicBezTo>
                <a:cubicBezTo>
                  <a:pt x="834186" y="675397"/>
                  <a:pt x="834186" y="675397"/>
                  <a:pt x="835041" y="675397"/>
                </a:cubicBezTo>
                <a:lnTo>
                  <a:pt x="838460" y="675397"/>
                </a:lnTo>
                <a:lnTo>
                  <a:pt x="841024" y="675397"/>
                </a:lnTo>
                <a:cubicBezTo>
                  <a:pt x="841024" y="675397"/>
                  <a:pt x="841024" y="673690"/>
                  <a:pt x="840169" y="672836"/>
                </a:cubicBezTo>
                <a:lnTo>
                  <a:pt x="838067" y="673736"/>
                </a:lnTo>
                <a:lnTo>
                  <a:pt x="841024" y="668567"/>
                </a:lnTo>
                <a:cubicBezTo>
                  <a:pt x="841024" y="665152"/>
                  <a:pt x="841024" y="663444"/>
                  <a:pt x="841879" y="661736"/>
                </a:cubicBezTo>
                <a:lnTo>
                  <a:pt x="847861" y="661736"/>
                </a:lnTo>
                <a:cubicBezTo>
                  <a:pt x="847861" y="661736"/>
                  <a:pt x="847861" y="668567"/>
                  <a:pt x="854699" y="668567"/>
                </a:cubicBezTo>
                <a:cubicBezTo>
                  <a:pt x="854699" y="668567"/>
                  <a:pt x="854699" y="670275"/>
                  <a:pt x="854699" y="671982"/>
                </a:cubicBezTo>
                <a:lnTo>
                  <a:pt x="854699" y="675186"/>
                </a:lnTo>
                <a:lnTo>
                  <a:pt x="858045" y="669330"/>
                </a:lnTo>
                <a:cubicBezTo>
                  <a:pt x="860029" y="668338"/>
                  <a:pt x="862014" y="668338"/>
                  <a:pt x="862014" y="668338"/>
                </a:cubicBezTo>
                <a:cubicBezTo>
                  <a:pt x="862014" y="668338"/>
                  <a:pt x="860029" y="670323"/>
                  <a:pt x="858045" y="672307"/>
                </a:cubicBezTo>
                <a:lnTo>
                  <a:pt x="854699" y="675653"/>
                </a:lnTo>
                <a:lnTo>
                  <a:pt x="854656" y="675696"/>
                </a:lnTo>
                <a:lnTo>
                  <a:pt x="853844" y="681374"/>
                </a:lnTo>
                <a:lnTo>
                  <a:pt x="852451" y="681573"/>
                </a:lnTo>
                <a:lnTo>
                  <a:pt x="854553" y="675800"/>
                </a:lnTo>
                <a:lnTo>
                  <a:pt x="854528" y="675824"/>
                </a:lnTo>
                <a:lnTo>
                  <a:pt x="852212" y="681607"/>
                </a:lnTo>
                <a:lnTo>
                  <a:pt x="847861" y="682228"/>
                </a:lnTo>
                <a:cubicBezTo>
                  <a:pt x="847861" y="685643"/>
                  <a:pt x="847861" y="687350"/>
                  <a:pt x="847861" y="688204"/>
                </a:cubicBezTo>
                <a:lnTo>
                  <a:pt x="847861" y="688839"/>
                </a:lnTo>
                <a:lnTo>
                  <a:pt x="848742" y="687958"/>
                </a:lnTo>
                <a:lnTo>
                  <a:pt x="851280" y="684789"/>
                </a:lnTo>
                <a:lnTo>
                  <a:pt x="853796" y="682904"/>
                </a:lnTo>
                <a:lnTo>
                  <a:pt x="854075" y="682625"/>
                </a:lnTo>
                <a:lnTo>
                  <a:pt x="854075" y="682695"/>
                </a:lnTo>
                <a:lnTo>
                  <a:pt x="854699" y="682228"/>
                </a:lnTo>
                <a:lnTo>
                  <a:pt x="854075" y="682851"/>
                </a:lnTo>
                <a:lnTo>
                  <a:pt x="854075" y="685800"/>
                </a:lnTo>
                <a:cubicBezTo>
                  <a:pt x="854075" y="687388"/>
                  <a:pt x="854075" y="688975"/>
                  <a:pt x="854075" y="688975"/>
                </a:cubicBezTo>
                <a:lnTo>
                  <a:pt x="854076" y="688975"/>
                </a:lnTo>
                <a:cubicBezTo>
                  <a:pt x="854076" y="688975"/>
                  <a:pt x="852489" y="690960"/>
                  <a:pt x="850901" y="691952"/>
                </a:cubicBezTo>
                <a:lnTo>
                  <a:pt x="847971" y="689205"/>
                </a:lnTo>
                <a:lnTo>
                  <a:pt x="850425" y="692473"/>
                </a:lnTo>
                <a:cubicBezTo>
                  <a:pt x="851280" y="692473"/>
                  <a:pt x="851280" y="692473"/>
                  <a:pt x="847861" y="695889"/>
                </a:cubicBezTo>
                <a:cubicBezTo>
                  <a:pt x="847861" y="695889"/>
                  <a:pt x="847861" y="695889"/>
                  <a:pt x="841024" y="702719"/>
                </a:cubicBezTo>
                <a:cubicBezTo>
                  <a:pt x="841024" y="702719"/>
                  <a:pt x="847861" y="695889"/>
                  <a:pt x="841024" y="695889"/>
                </a:cubicBezTo>
                <a:cubicBezTo>
                  <a:pt x="841024" y="702719"/>
                  <a:pt x="841024" y="702719"/>
                  <a:pt x="841024" y="702719"/>
                </a:cubicBezTo>
                <a:cubicBezTo>
                  <a:pt x="841024" y="709549"/>
                  <a:pt x="841024" y="709549"/>
                  <a:pt x="834186" y="709549"/>
                </a:cubicBezTo>
                <a:cubicBezTo>
                  <a:pt x="834186" y="716380"/>
                  <a:pt x="834186" y="716380"/>
                  <a:pt x="834186" y="716380"/>
                </a:cubicBezTo>
                <a:cubicBezTo>
                  <a:pt x="837605" y="716380"/>
                  <a:pt x="839315" y="716380"/>
                  <a:pt x="840169" y="717234"/>
                </a:cubicBezTo>
                <a:lnTo>
                  <a:pt x="840402" y="718864"/>
                </a:lnTo>
                <a:lnTo>
                  <a:pt x="840169" y="719795"/>
                </a:lnTo>
                <a:cubicBezTo>
                  <a:pt x="839315" y="721503"/>
                  <a:pt x="837605" y="723210"/>
                  <a:pt x="834186" y="723210"/>
                </a:cubicBezTo>
                <a:cubicBezTo>
                  <a:pt x="834186" y="723210"/>
                  <a:pt x="834186" y="723210"/>
                  <a:pt x="841024" y="723210"/>
                </a:cubicBezTo>
                <a:lnTo>
                  <a:pt x="836190" y="723900"/>
                </a:lnTo>
                <a:lnTo>
                  <a:pt x="835041" y="724064"/>
                </a:lnTo>
                <a:lnTo>
                  <a:pt x="834249" y="729602"/>
                </a:lnTo>
                <a:lnTo>
                  <a:pt x="834186" y="730041"/>
                </a:lnTo>
                <a:lnTo>
                  <a:pt x="833976" y="730250"/>
                </a:lnTo>
                <a:lnTo>
                  <a:pt x="833438" y="730788"/>
                </a:lnTo>
                <a:lnTo>
                  <a:pt x="830768" y="733456"/>
                </a:lnTo>
                <a:cubicBezTo>
                  <a:pt x="830768" y="733456"/>
                  <a:pt x="830768" y="733456"/>
                  <a:pt x="827349" y="736871"/>
                </a:cubicBezTo>
                <a:cubicBezTo>
                  <a:pt x="827349" y="736871"/>
                  <a:pt x="829058" y="736871"/>
                  <a:pt x="830768" y="736017"/>
                </a:cubicBezTo>
                <a:lnTo>
                  <a:pt x="831700" y="734387"/>
                </a:lnTo>
                <a:lnTo>
                  <a:pt x="833438" y="731349"/>
                </a:lnTo>
                <a:lnTo>
                  <a:pt x="834066" y="730250"/>
                </a:lnTo>
                <a:lnTo>
                  <a:pt x="834186" y="730041"/>
                </a:lnTo>
                <a:lnTo>
                  <a:pt x="834186" y="730250"/>
                </a:lnTo>
                <a:lnTo>
                  <a:pt x="834186" y="730894"/>
                </a:lnTo>
                <a:cubicBezTo>
                  <a:pt x="834186" y="731748"/>
                  <a:pt x="834186" y="733456"/>
                  <a:pt x="834186" y="736871"/>
                </a:cubicBezTo>
                <a:cubicBezTo>
                  <a:pt x="834186" y="736871"/>
                  <a:pt x="827349" y="743702"/>
                  <a:pt x="827349" y="743702"/>
                </a:cubicBezTo>
                <a:lnTo>
                  <a:pt x="822783" y="743702"/>
                </a:lnTo>
                <a:lnTo>
                  <a:pt x="820738" y="744538"/>
                </a:lnTo>
                <a:lnTo>
                  <a:pt x="822039" y="743702"/>
                </a:lnTo>
                <a:lnTo>
                  <a:pt x="821366" y="743702"/>
                </a:lnTo>
                <a:cubicBezTo>
                  <a:pt x="820511" y="743702"/>
                  <a:pt x="820511" y="743702"/>
                  <a:pt x="820511" y="743702"/>
                </a:cubicBezTo>
                <a:cubicBezTo>
                  <a:pt x="820511" y="743702"/>
                  <a:pt x="820511" y="743702"/>
                  <a:pt x="820511" y="750532"/>
                </a:cubicBezTo>
                <a:cubicBezTo>
                  <a:pt x="820511" y="753947"/>
                  <a:pt x="820511" y="755655"/>
                  <a:pt x="819656" y="756509"/>
                </a:cubicBezTo>
                <a:lnTo>
                  <a:pt x="814552" y="757237"/>
                </a:lnTo>
                <a:lnTo>
                  <a:pt x="813674" y="757362"/>
                </a:lnTo>
                <a:cubicBezTo>
                  <a:pt x="813674" y="757362"/>
                  <a:pt x="811964" y="759070"/>
                  <a:pt x="810255" y="761631"/>
                </a:cubicBezTo>
                <a:lnTo>
                  <a:pt x="808693" y="765922"/>
                </a:lnTo>
                <a:lnTo>
                  <a:pt x="808832" y="765969"/>
                </a:lnTo>
                <a:lnTo>
                  <a:pt x="808637" y="766424"/>
                </a:lnTo>
                <a:lnTo>
                  <a:pt x="808532" y="766364"/>
                </a:lnTo>
                <a:lnTo>
                  <a:pt x="807795" y="768390"/>
                </a:lnTo>
                <a:lnTo>
                  <a:pt x="808637" y="766424"/>
                </a:lnTo>
                <a:lnTo>
                  <a:pt x="812007" y="768350"/>
                </a:lnTo>
                <a:cubicBezTo>
                  <a:pt x="812801" y="769938"/>
                  <a:pt x="812801" y="771525"/>
                  <a:pt x="812801" y="771525"/>
                </a:cubicBezTo>
                <a:cubicBezTo>
                  <a:pt x="806451" y="771525"/>
                  <a:pt x="812801" y="765175"/>
                  <a:pt x="806451" y="771525"/>
                </a:cubicBezTo>
                <a:lnTo>
                  <a:pt x="806666" y="771023"/>
                </a:lnTo>
                <a:lnTo>
                  <a:pt x="803417" y="771023"/>
                </a:lnTo>
                <a:cubicBezTo>
                  <a:pt x="801708" y="771023"/>
                  <a:pt x="799998" y="771023"/>
                  <a:pt x="799998" y="771023"/>
                </a:cubicBezTo>
                <a:cubicBezTo>
                  <a:pt x="806836" y="771023"/>
                  <a:pt x="799998" y="777854"/>
                  <a:pt x="799998" y="777854"/>
                </a:cubicBezTo>
                <a:cubicBezTo>
                  <a:pt x="799998" y="777854"/>
                  <a:pt x="798289" y="777854"/>
                  <a:pt x="797434" y="777854"/>
                </a:cubicBezTo>
                <a:lnTo>
                  <a:pt x="794016" y="777854"/>
                </a:lnTo>
                <a:cubicBezTo>
                  <a:pt x="793161" y="777854"/>
                  <a:pt x="793161" y="777854"/>
                  <a:pt x="793161" y="777854"/>
                </a:cubicBezTo>
                <a:cubicBezTo>
                  <a:pt x="793161" y="777854"/>
                  <a:pt x="793161" y="784684"/>
                  <a:pt x="793161" y="784684"/>
                </a:cubicBezTo>
                <a:cubicBezTo>
                  <a:pt x="793161" y="784684"/>
                  <a:pt x="793161" y="784684"/>
                  <a:pt x="793161" y="791515"/>
                </a:cubicBezTo>
                <a:cubicBezTo>
                  <a:pt x="786323" y="784684"/>
                  <a:pt x="793161" y="784684"/>
                  <a:pt x="786323" y="791515"/>
                </a:cubicBezTo>
                <a:lnTo>
                  <a:pt x="783366" y="789299"/>
                </a:lnTo>
                <a:lnTo>
                  <a:pt x="782905" y="788953"/>
                </a:lnTo>
                <a:cubicBezTo>
                  <a:pt x="781195" y="789807"/>
                  <a:pt x="779486" y="791515"/>
                  <a:pt x="779486" y="791515"/>
                </a:cubicBezTo>
                <a:cubicBezTo>
                  <a:pt x="779486" y="798345"/>
                  <a:pt x="779486" y="798345"/>
                  <a:pt x="772648" y="798345"/>
                </a:cubicBezTo>
                <a:cubicBezTo>
                  <a:pt x="776067" y="798345"/>
                  <a:pt x="777777" y="798345"/>
                  <a:pt x="778631" y="798345"/>
                </a:cubicBezTo>
                <a:lnTo>
                  <a:pt x="779463" y="798345"/>
                </a:lnTo>
                <a:lnTo>
                  <a:pt x="779486" y="798345"/>
                </a:lnTo>
                <a:lnTo>
                  <a:pt x="779463" y="798368"/>
                </a:lnTo>
                <a:lnTo>
                  <a:pt x="779271" y="798560"/>
                </a:lnTo>
                <a:lnTo>
                  <a:pt x="779463" y="798512"/>
                </a:lnTo>
                <a:cubicBezTo>
                  <a:pt x="779463" y="802084"/>
                  <a:pt x="779463" y="803870"/>
                  <a:pt x="778570" y="804763"/>
                </a:cubicBezTo>
                <a:lnTo>
                  <a:pt x="777877" y="804862"/>
                </a:lnTo>
                <a:lnTo>
                  <a:pt x="778669" y="804862"/>
                </a:lnTo>
                <a:cubicBezTo>
                  <a:pt x="779463" y="804862"/>
                  <a:pt x="779463" y="804862"/>
                  <a:pt x="779463" y="804862"/>
                </a:cubicBezTo>
                <a:cubicBezTo>
                  <a:pt x="779463" y="804862"/>
                  <a:pt x="779463" y="804862"/>
                  <a:pt x="778669" y="805854"/>
                </a:cubicBezTo>
                <a:lnTo>
                  <a:pt x="773181" y="812715"/>
                </a:lnTo>
                <a:lnTo>
                  <a:pt x="773186" y="812722"/>
                </a:lnTo>
                <a:lnTo>
                  <a:pt x="778669" y="806847"/>
                </a:lnTo>
                <a:cubicBezTo>
                  <a:pt x="779463" y="806847"/>
                  <a:pt x="779463" y="808831"/>
                  <a:pt x="779463" y="812800"/>
                </a:cubicBezTo>
                <a:cubicBezTo>
                  <a:pt x="776288" y="812800"/>
                  <a:pt x="774701" y="812800"/>
                  <a:pt x="773907" y="812800"/>
                </a:cubicBezTo>
                <a:lnTo>
                  <a:pt x="773244" y="812800"/>
                </a:lnTo>
                <a:lnTo>
                  <a:pt x="775212" y="815421"/>
                </a:lnTo>
                <a:lnTo>
                  <a:pt x="774311" y="816621"/>
                </a:lnTo>
                <a:lnTo>
                  <a:pt x="773503" y="816275"/>
                </a:lnTo>
                <a:cubicBezTo>
                  <a:pt x="772648" y="815421"/>
                  <a:pt x="772648" y="815421"/>
                  <a:pt x="772648" y="818836"/>
                </a:cubicBezTo>
                <a:lnTo>
                  <a:pt x="772648" y="815421"/>
                </a:lnTo>
                <a:lnTo>
                  <a:pt x="772648" y="814567"/>
                </a:lnTo>
                <a:lnTo>
                  <a:pt x="772648" y="812860"/>
                </a:lnTo>
                <a:lnTo>
                  <a:pt x="772648" y="812006"/>
                </a:lnTo>
                <a:lnTo>
                  <a:pt x="773113" y="812625"/>
                </a:lnTo>
                <a:lnTo>
                  <a:pt x="773113" y="808831"/>
                </a:lnTo>
                <a:lnTo>
                  <a:pt x="773113" y="806900"/>
                </a:lnTo>
                <a:lnTo>
                  <a:pt x="772648" y="807225"/>
                </a:lnTo>
                <a:lnTo>
                  <a:pt x="772648" y="805656"/>
                </a:lnTo>
                <a:lnTo>
                  <a:pt x="772648" y="805609"/>
                </a:lnTo>
                <a:lnTo>
                  <a:pt x="772585" y="805618"/>
                </a:lnTo>
                <a:lnTo>
                  <a:pt x="772579" y="805656"/>
                </a:lnTo>
                <a:lnTo>
                  <a:pt x="772322" y="807452"/>
                </a:lnTo>
                <a:lnTo>
                  <a:pt x="772319" y="807454"/>
                </a:lnTo>
                <a:lnTo>
                  <a:pt x="772319" y="807473"/>
                </a:lnTo>
                <a:lnTo>
                  <a:pt x="772322" y="807452"/>
                </a:lnTo>
                <a:lnTo>
                  <a:pt x="772648" y="807225"/>
                </a:lnTo>
                <a:lnTo>
                  <a:pt x="772648" y="808591"/>
                </a:lnTo>
                <a:lnTo>
                  <a:pt x="772648" y="809444"/>
                </a:lnTo>
                <a:lnTo>
                  <a:pt x="772648" y="812006"/>
                </a:lnTo>
                <a:lnTo>
                  <a:pt x="772319" y="812053"/>
                </a:lnTo>
                <a:lnTo>
                  <a:pt x="772319" y="812088"/>
                </a:lnTo>
                <a:lnTo>
                  <a:pt x="772648" y="812006"/>
                </a:lnTo>
                <a:lnTo>
                  <a:pt x="772319" y="812125"/>
                </a:lnTo>
                <a:lnTo>
                  <a:pt x="772319" y="812335"/>
                </a:lnTo>
                <a:lnTo>
                  <a:pt x="772648" y="812006"/>
                </a:lnTo>
                <a:cubicBezTo>
                  <a:pt x="772648" y="818836"/>
                  <a:pt x="772648" y="812006"/>
                  <a:pt x="765810" y="818836"/>
                </a:cubicBezTo>
                <a:cubicBezTo>
                  <a:pt x="765810" y="818836"/>
                  <a:pt x="767520" y="817129"/>
                  <a:pt x="769229" y="815421"/>
                </a:cubicBezTo>
                <a:lnTo>
                  <a:pt x="771853" y="812800"/>
                </a:lnTo>
                <a:lnTo>
                  <a:pt x="770462" y="812800"/>
                </a:lnTo>
                <a:lnTo>
                  <a:pt x="768949" y="813350"/>
                </a:lnTo>
                <a:lnTo>
                  <a:pt x="769229" y="812860"/>
                </a:lnTo>
                <a:lnTo>
                  <a:pt x="769467" y="812800"/>
                </a:lnTo>
                <a:lnTo>
                  <a:pt x="768747" y="812800"/>
                </a:lnTo>
                <a:lnTo>
                  <a:pt x="767082" y="812800"/>
                </a:lnTo>
                <a:lnTo>
                  <a:pt x="766665" y="812860"/>
                </a:lnTo>
                <a:lnTo>
                  <a:pt x="766466" y="814252"/>
                </a:lnTo>
                <a:lnTo>
                  <a:pt x="765435" y="814626"/>
                </a:lnTo>
                <a:lnTo>
                  <a:pt x="765696" y="812800"/>
                </a:lnTo>
                <a:lnTo>
                  <a:pt x="765356" y="812800"/>
                </a:lnTo>
                <a:lnTo>
                  <a:pt x="764017" y="815141"/>
                </a:lnTo>
                <a:lnTo>
                  <a:pt x="763246" y="815421"/>
                </a:lnTo>
                <a:cubicBezTo>
                  <a:pt x="760682" y="817129"/>
                  <a:pt x="758973" y="818836"/>
                  <a:pt x="758973" y="818836"/>
                </a:cubicBezTo>
                <a:cubicBezTo>
                  <a:pt x="765810" y="818836"/>
                  <a:pt x="765810" y="818836"/>
                  <a:pt x="765810" y="818836"/>
                </a:cubicBezTo>
                <a:cubicBezTo>
                  <a:pt x="765810" y="818836"/>
                  <a:pt x="758973" y="825667"/>
                  <a:pt x="758973" y="825667"/>
                </a:cubicBezTo>
                <a:cubicBezTo>
                  <a:pt x="758973" y="825667"/>
                  <a:pt x="758973" y="825667"/>
                  <a:pt x="752135" y="832497"/>
                </a:cubicBezTo>
                <a:cubicBezTo>
                  <a:pt x="758973" y="825667"/>
                  <a:pt x="765810" y="825667"/>
                  <a:pt x="765810" y="832497"/>
                </a:cubicBezTo>
                <a:cubicBezTo>
                  <a:pt x="765810" y="832497"/>
                  <a:pt x="758973" y="839328"/>
                  <a:pt x="758973" y="832497"/>
                </a:cubicBezTo>
                <a:cubicBezTo>
                  <a:pt x="758973" y="832497"/>
                  <a:pt x="758973" y="832497"/>
                  <a:pt x="758973" y="833351"/>
                </a:cubicBezTo>
                <a:lnTo>
                  <a:pt x="758973" y="836766"/>
                </a:lnTo>
                <a:cubicBezTo>
                  <a:pt x="758973" y="837620"/>
                  <a:pt x="758973" y="839328"/>
                  <a:pt x="758973" y="839328"/>
                </a:cubicBezTo>
                <a:cubicBezTo>
                  <a:pt x="765810" y="839328"/>
                  <a:pt x="765810" y="832497"/>
                  <a:pt x="765810" y="832497"/>
                </a:cubicBezTo>
                <a:cubicBezTo>
                  <a:pt x="765810" y="832497"/>
                  <a:pt x="765810" y="832497"/>
                  <a:pt x="772648" y="832497"/>
                </a:cubicBezTo>
                <a:cubicBezTo>
                  <a:pt x="772648" y="832497"/>
                  <a:pt x="765810" y="839328"/>
                  <a:pt x="765810" y="839328"/>
                </a:cubicBezTo>
                <a:cubicBezTo>
                  <a:pt x="765810" y="839328"/>
                  <a:pt x="765810" y="839328"/>
                  <a:pt x="772648" y="839328"/>
                </a:cubicBezTo>
                <a:cubicBezTo>
                  <a:pt x="772648" y="839328"/>
                  <a:pt x="772648" y="839328"/>
                  <a:pt x="772648" y="832497"/>
                </a:cubicBezTo>
                <a:cubicBezTo>
                  <a:pt x="772648" y="832497"/>
                  <a:pt x="779486" y="832497"/>
                  <a:pt x="779486" y="832497"/>
                </a:cubicBezTo>
                <a:cubicBezTo>
                  <a:pt x="779486" y="832497"/>
                  <a:pt x="779486" y="825667"/>
                  <a:pt x="779486" y="825667"/>
                </a:cubicBezTo>
                <a:lnTo>
                  <a:pt x="783588" y="823618"/>
                </a:lnTo>
                <a:lnTo>
                  <a:pt x="786323" y="825667"/>
                </a:lnTo>
                <a:cubicBezTo>
                  <a:pt x="786323" y="825667"/>
                  <a:pt x="788033" y="823959"/>
                  <a:pt x="789742" y="822252"/>
                </a:cubicBezTo>
                <a:lnTo>
                  <a:pt x="792847" y="819150"/>
                </a:lnTo>
                <a:lnTo>
                  <a:pt x="792957" y="819040"/>
                </a:lnTo>
                <a:lnTo>
                  <a:pt x="792957" y="818938"/>
                </a:lnTo>
                <a:lnTo>
                  <a:pt x="792533" y="819150"/>
                </a:lnTo>
                <a:lnTo>
                  <a:pt x="786323" y="822252"/>
                </a:lnTo>
                <a:lnTo>
                  <a:pt x="783588" y="823618"/>
                </a:lnTo>
                <a:lnTo>
                  <a:pt x="782905" y="823105"/>
                </a:lnTo>
                <a:cubicBezTo>
                  <a:pt x="781195" y="823959"/>
                  <a:pt x="779486" y="825667"/>
                  <a:pt x="779486" y="825667"/>
                </a:cubicBezTo>
                <a:cubicBezTo>
                  <a:pt x="779486" y="825667"/>
                  <a:pt x="781195" y="823959"/>
                  <a:pt x="782905" y="822252"/>
                </a:cubicBezTo>
                <a:lnTo>
                  <a:pt x="786009" y="819150"/>
                </a:lnTo>
                <a:lnTo>
                  <a:pt x="786037" y="819122"/>
                </a:lnTo>
                <a:lnTo>
                  <a:pt x="785813" y="819150"/>
                </a:lnTo>
                <a:lnTo>
                  <a:pt x="786065" y="819094"/>
                </a:lnTo>
                <a:lnTo>
                  <a:pt x="786323" y="818836"/>
                </a:lnTo>
                <a:lnTo>
                  <a:pt x="787225" y="818836"/>
                </a:lnTo>
                <a:lnTo>
                  <a:pt x="789385" y="818356"/>
                </a:lnTo>
                <a:cubicBezTo>
                  <a:pt x="791171" y="817563"/>
                  <a:pt x="792957" y="815975"/>
                  <a:pt x="792957" y="812800"/>
                </a:cubicBezTo>
                <a:cubicBezTo>
                  <a:pt x="792957" y="815975"/>
                  <a:pt x="792957" y="817563"/>
                  <a:pt x="792064" y="818356"/>
                </a:cubicBezTo>
                <a:lnTo>
                  <a:pt x="788284" y="818836"/>
                </a:lnTo>
                <a:lnTo>
                  <a:pt x="792306" y="818836"/>
                </a:lnTo>
                <a:lnTo>
                  <a:pt x="792957" y="818836"/>
                </a:lnTo>
                <a:lnTo>
                  <a:pt x="792957" y="813594"/>
                </a:lnTo>
                <a:cubicBezTo>
                  <a:pt x="792957" y="812800"/>
                  <a:pt x="792957" y="812800"/>
                  <a:pt x="792957" y="812800"/>
                </a:cubicBezTo>
                <a:lnTo>
                  <a:pt x="795555" y="814532"/>
                </a:lnTo>
                <a:lnTo>
                  <a:pt x="796529" y="815181"/>
                </a:lnTo>
                <a:lnTo>
                  <a:pt x="799998" y="812869"/>
                </a:lnTo>
                <a:lnTo>
                  <a:pt x="799998" y="812860"/>
                </a:lnTo>
                <a:lnTo>
                  <a:pt x="799998" y="812757"/>
                </a:lnTo>
                <a:lnTo>
                  <a:pt x="797720" y="811808"/>
                </a:lnTo>
                <a:cubicBezTo>
                  <a:pt x="796926" y="810816"/>
                  <a:pt x="796926" y="808831"/>
                  <a:pt x="800101" y="804862"/>
                </a:cubicBezTo>
                <a:lnTo>
                  <a:pt x="800101" y="808831"/>
                </a:lnTo>
                <a:lnTo>
                  <a:pt x="800101" y="811808"/>
                </a:lnTo>
                <a:lnTo>
                  <a:pt x="800101" y="812006"/>
                </a:lnTo>
                <a:lnTo>
                  <a:pt x="803417" y="812006"/>
                </a:lnTo>
                <a:lnTo>
                  <a:pt x="806451" y="812006"/>
                </a:lnTo>
                <a:lnTo>
                  <a:pt x="806836" y="812006"/>
                </a:lnTo>
                <a:lnTo>
                  <a:pt x="806451" y="812679"/>
                </a:lnTo>
                <a:lnTo>
                  <a:pt x="806370" y="812820"/>
                </a:lnTo>
                <a:lnTo>
                  <a:pt x="806450" y="812800"/>
                </a:lnTo>
                <a:lnTo>
                  <a:pt x="806290" y="812960"/>
                </a:lnTo>
                <a:lnTo>
                  <a:pt x="803417" y="817983"/>
                </a:lnTo>
                <a:lnTo>
                  <a:pt x="800552" y="818698"/>
                </a:lnTo>
                <a:lnTo>
                  <a:pt x="800483" y="818767"/>
                </a:lnTo>
                <a:lnTo>
                  <a:pt x="805981" y="817983"/>
                </a:lnTo>
                <a:lnTo>
                  <a:pt x="806759" y="812543"/>
                </a:lnTo>
                <a:lnTo>
                  <a:pt x="806836" y="812006"/>
                </a:lnTo>
                <a:lnTo>
                  <a:pt x="807404" y="812006"/>
                </a:lnTo>
                <a:lnTo>
                  <a:pt x="810255" y="812006"/>
                </a:lnTo>
                <a:lnTo>
                  <a:pt x="812642" y="812006"/>
                </a:lnTo>
                <a:lnTo>
                  <a:pt x="813076" y="812006"/>
                </a:lnTo>
                <a:lnTo>
                  <a:pt x="813595" y="811506"/>
                </a:lnTo>
                <a:lnTo>
                  <a:pt x="816373" y="808831"/>
                </a:lnTo>
                <a:cubicBezTo>
                  <a:pt x="818159" y="807111"/>
                  <a:pt x="819945" y="805391"/>
                  <a:pt x="819945" y="805391"/>
                </a:cubicBezTo>
                <a:lnTo>
                  <a:pt x="820738" y="805391"/>
                </a:lnTo>
                <a:lnTo>
                  <a:pt x="820738" y="804862"/>
                </a:lnTo>
                <a:lnTo>
                  <a:pt x="820968" y="804862"/>
                </a:lnTo>
                <a:lnTo>
                  <a:pt x="820983" y="804801"/>
                </a:lnTo>
                <a:lnTo>
                  <a:pt x="820738" y="804862"/>
                </a:lnTo>
                <a:lnTo>
                  <a:pt x="821041" y="804559"/>
                </a:lnTo>
                <a:lnTo>
                  <a:pt x="821581" y="802323"/>
                </a:lnTo>
                <a:lnTo>
                  <a:pt x="825735" y="799866"/>
                </a:lnTo>
                <a:lnTo>
                  <a:pt x="827088" y="798512"/>
                </a:lnTo>
                <a:lnTo>
                  <a:pt x="826611" y="799347"/>
                </a:lnTo>
                <a:lnTo>
                  <a:pt x="827088" y="799065"/>
                </a:lnTo>
                <a:lnTo>
                  <a:pt x="827089" y="799064"/>
                </a:lnTo>
                <a:lnTo>
                  <a:pt x="827485" y="798830"/>
                </a:lnTo>
                <a:lnTo>
                  <a:pt x="827089" y="799548"/>
                </a:lnTo>
                <a:lnTo>
                  <a:pt x="827088" y="799549"/>
                </a:lnTo>
                <a:lnTo>
                  <a:pt x="824112" y="804942"/>
                </a:lnTo>
                <a:lnTo>
                  <a:pt x="822375" y="805391"/>
                </a:lnTo>
                <a:lnTo>
                  <a:pt x="823517" y="805391"/>
                </a:lnTo>
                <a:cubicBezTo>
                  <a:pt x="825303" y="805391"/>
                  <a:pt x="827089" y="805391"/>
                  <a:pt x="827089" y="805391"/>
                </a:cubicBezTo>
                <a:cubicBezTo>
                  <a:pt x="819945" y="805391"/>
                  <a:pt x="819945" y="812271"/>
                  <a:pt x="819945" y="812271"/>
                </a:cubicBezTo>
                <a:cubicBezTo>
                  <a:pt x="819945" y="812271"/>
                  <a:pt x="819945" y="812271"/>
                  <a:pt x="819052" y="812271"/>
                </a:cubicBezTo>
                <a:lnTo>
                  <a:pt x="813608" y="812271"/>
                </a:lnTo>
                <a:lnTo>
                  <a:pt x="813595" y="812323"/>
                </a:lnTo>
                <a:lnTo>
                  <a:pt x="813496" y="812718"/>
                </a:lnTo>
                <a:lnTo>
                  <a:pt x="813451" y="812897"/>
                </a:lnTo>
                <a:lnTo>
                  <a:pt x="812819" y="815421"/>
                </a:lnTo>
                <a:cubicBezTo>
                  <a:pt x="811964" y="817129"/>
                  <a:pt x="810255" y="818836"/>
                  <a:pt x="806836" y="818836"/>
                </a:cubicBezTo>
                <a:cubicBezTo>
                  <a:pt x="810255" y="815421"/>
                  <a:pt x="811964" y="813713"/>
                  <a:pt x="812819" y="812860"/>
                </a:cubicBezTo>
                <a:lnTo>
                  <a:pt x="813110" y="812569"/>
                </a:lnTo>
                <a:lnTo>
                  <a:pt x="813204" y="812475"/>
                </a:lnTo>
                <a:lnTo>
                  <a:pt x="813409" y="812271"/>
                </a:lnTo>
                <a:lnTo>
                  <a:pt x="812960" y="812271"/>
                </a:lnTo>
                <a:lnTo>
                  <a:pt x="812801" y="812271"/>
                </a:lnTo>
                <a:lnTo>
                  <a:pt x="812867" y="812207"/>
                </a:lnTo>
                <a:lnTo>
                  <a:pt x="810255" y="812860"/>
                </a:lnTo>
                <a:cubicBezTo>
                  <a:pt x="810255" y="813713"/>
                  <a:pt x="810255" y="815421"/>
                  <a:pt x="806836" y="818836"/>
                </a:cubicBezTo>
                <a:cubicBezTo>
                  <a:pt x="806836" y="818836"/>
                  <a:pt x="806836" y="818836"/>
                  <a:pt x="807691" y="818836"/>
                </a:cubicBezTo>
                <a:lnTo>
                  <a:pt x="813193" y="818836"/>
                </a:lnTo>
                <a:lnTo>
                  <a:pt x="813487" y="818836"/>
                </a:lnTo>
                <a:lnTo>
                  <a:pt x="817852" y="816841"/>
                </a:lnTo>
                <a:lnTo>
                  <a:pt x="816770" y="818356"/>
                </a:lnTo>
                <a:lnTo>
                  <a:pt x="813298" y="819051"/>
                </a:lnTo>
                <a:lnTo>
                  <a:pt x="813124" y="819150"/>
                </a:lnTo>
                <a:lnTo>
                  <a:pt x="807691" y="822252"/>
                </a:lnTo>
                <a:cubicBezTo>
                  <a:pt x="806836" y="822252"/>
                  <a:pt x="806836" y="822252"/>
                  <a:pt x="806836" y="825667"/>
                </a:cubicBezTo>
                <a:cubicBezTo>
                  <a:pt x="803417" y="825667"/>
                  <a:pt x="803417" y="825667"/>
                  <a:pt x="804272" y="826520"/>
                </a:cubicBezTo>
                <a:lnTo>
                  <a:pt x="804785" y="827716"/>
                </a:lnTo>
                <a:lnTo>
                  <a:pt x="803417" y="829082"/>
                </a:lnTo>
                <a:cubicBezTo>
                  <a:pt x="801708" y="830790"/>
                  <a:pt x="799998" y="832497"/>
                  <a:pt x="799998" y="832497"/>
                </a:cubicBezTo>
                <a:lnTo>
                  <a:pt x="796580" y="832497"/>
                </a:lnTo>
                <a:lnTo>
                  <a:pt x="794870" y="832497"/>
                </a:lnTo>
                <a:lnTo>
                  <a:pt x="793161" y="832497"/>
                </a:lnTo>
                <a:cubicBezTo>
                  <a:pt x="793161" y="832497"/>
                  <a:pt x="793161" y="832497"/>
                  <a:pt x="793161" y="839328"/>
                </a:cubicBezTo>
                <a:cubicBezTo>
                  <a:pt x="799998" y="832497"/>
                  <a:pt x="799998" y="832497"/>
                  <a:pt x="799998" y="832497"/>
                </a:cubicBezTo>
                <a:cubicBezTo>
                  <a:pt x="799998" y="832497"/>
                  <a:pt x="801708" y="832497"/>
                  <a:pt x="803417" y="831643"/>
                </a:cubicBezTo>
                <a:lnTo>
                  <a:pt x="805161" y="828594"/>
                </a:lnTo>
                <a:lnTo>
                  <a:pt x="806836" y="832497"/>
                </a:lnTo>
                <a:cubicBezTo>
                  <a:pt x="813674" y="832497"/>
                  <a:pt x="813674" y="825667"/>
                  <a:pt x="813674" y="832497"/>
                </a:cubicBezTo>
                <a:cubicBezTo>
                  <a:pt x="813674" y="825667"/>
                  <a:pt x="813674" y="825667"/>
                  <a:pt x="813674" y="825667"/>
                </a:cubicBezTo>
                <a:cubicBezTo>
                  <a:pt x="813674" y="825667"/>
                  <a:pt x="813674" y="825667"/>
                  <a:pt x="820511" y="818836"/>
                </a:cubicBezTo>
                <a:cubicBezTo>
                  <a:pt x="827349" y="818836"/>
                  <a:pt x="827349" y="818836"/>
                  <a:pt x="827349" y="818836"/>
                </a:cubicBezTo>
                <a:cubicBezTo>
                  <a:pt x="827349" y="818836"/>
                  <a:pt x="827349" y="818836"/>
                  <a:pt x="820511" y="825667"/>
                </a:cubicBezTo>
                <a:cubicBezTo>
                  <a:pt x="820511" y="825667"/>
                  <a:pt x="827349" y="825667"/>
                  <a:pt x="827349" y="818836"/>
                </a:cubicBezTo>
                <a:cubicBezTo>
                  <a:pt x="827349" y="825667"/>
                  <a:pt x="827349" y="818836"/>
                  <a:pt x="827349" y="825667"/>
                </a:cubicBezTo>
                <a:lnTo>
                  <a:pt x="830767" y="818836"/>
                </a:lnTo>
                <a:lnTo>
                  <a:pt x="827349" y="818836"/>
                </a:lnTo>
                <a:lnTo>
                  <a:pt x="831290" y="814899"/>
                </a:lnTo>
                <a:lnTo>
                  <a:pt x="834186" y="812006"/>
                </a:lnTo>
                <a:cubicBezTo>
                  <a:pt x="834186" y="815421"/>
                  <a:pt x="832477" y="817129"/>
                  <a:pt x="830768" y="818836"/>
                </a:cubicBezTo>
                <a:lnTo>
                  <a:pt x="831622" y="818836"/>
                </a:lnTo>
                <a:lnTo>
                  <a:pt x="833331" y="818836"/>
                </a:lnTo>
                <a:lnTo>
                  <a:pt x="834186" y="818836"/>
                </a:lnTo>
                <a:cubicBezTo>
                  <a:pt x="834186" y="818836"/>
                  <a:pt x="834186" y="818836"/>
                  <a:pt x="834186" y="817983"/>
                </a:cubicBezTo>
                <a:lnTo>
                  <a:pt x="834186" y="814567"/>
                </a:lnTo>
                <a:cubicBezTo>
                  <a:pt x="834186" y="815421"/>
                  <a:pt x="834186" y="815421"/>
                  <a:pt x="834186" y="812006"/>
                </a:cubicBezTo>
                <a:cubicBezTo>
                  <a:pt x="841024" y="812006"/>
                  <a:pt x="841024" y="812006"/>
                  <a:pt x="841024" y="812006"/>
                </a:cubicBezTo>
                <a:cubicBezTo>
                  <a:pt x="841024" y="812006"/>
                  <a:pt x="841024" y="812006"/>
                  <a:pt x="847861" y="805175"/>
                </a:cubicBezTo>
                <a:cubicBezTo>
                  <a:pt x="847861" y="805175"/>
                  <a:pt x="854699" y="805175"/>
                  <a:pt x="854699" y="805175"/>
                </a:cubicBezTo>
                <a:cubicBezTo>
                  <a:pt x="854699" y="798345"/>
                  <a:pt x="854699" y="805175"/>
                  <a:pt x="854699" y="798345"/>
                </a:cubicBezTo>
                <a:cubicBezTo>
                  <a:pt x="854699" y="798345"/>
                  <a:pt x="861537" y="798345"/>
                  <a:pt x="861537" y="798345"/>
                </a:cubicBezTo>
                <a:lnTo>
                  <a:pt x="862013" y="798345"/>
                </a:lnTo>
                <a:lnTo>
                  <a:pt x="867519" y="798345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1537" y="805175"/>
                  <a:pt x="861537" y="805175"/>
                  <a:pt x="861537" y="805175"/>
                </a:cubicBezTo>
                <a:cubicBezTo>
                  <a:pt x="861537" y="805175"/>
                  <a:pt x="861537" y="805175"/>
                  <a:pt x="854699" y="812006"/>
                </a:cubicBezTo>
                <a:cubicBezTo>
                  <a:pt x="854699" y="812006"/>
                  <a:pt x="856408" y="812006"/>
                  <a:pt x="857263" y="812006"/>
                </a:cubicBezTo>
                <a:lnTo>
                  <a:pt x="858118" y="812006"/>
                </a:lnTo>
                <a:cubicBezTo>
                  <a:pt x="858118" y="812006"/>
                  <a:pt x="858118" y="812006"/>
                  <a:pt x="861537" y="812006"/>
                </a:cubicBezTo>
                <a:lnTo>
                  <a:pt x="862767" y="811830"/>
                </a:lnTo>
                <a:lnTo>
                  <a:pt x="867519" y="811152"/>
                </a:lnTo>
                <a:lnTo>
                  <a:pt x="868374" y="805176"/>
                </a:lnTo>
                <a:lnTo>
                  <a:pt x="866810" y="806737"/>
                </a:lnTo>
                <a:lnTo>
                  <a:pt x="867519" y="806029"/>
                </a:lnTo>
                <a:cubicBezTo>
                  <a:pt x="868374" y="805175"/>
                  <a:pt x="868374" y="805175"/>
                  <a:pt x="868374" y="805175"/>
                </a:cubicBezTo>
                <a:lnTo>
                  <a:pt x="868374" y="805175"/>
                </a:lnTo>
                <a:lnTo>
                  <a:pt x="874357" y="801760"/>
                </a:lnTo>
                <a:lnTo>
                  <a:pt x="874773" y="800100"/>
                </a:lnTo>
                <a:lnTo>
                  <a:pt x="874713" y="800100"/>
                </a:lnTo>
                <a:lnTo>
                  <a:pt x="874713" y="798844"/>
                </a:lnTo>
                <a:lnTo>
                  <a:pt x="868374" y="805175"/>
                </a:lnTo>
                <a:lnTo>
                  <a:pt x="868374" y="799199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8374" y="798345"/>
                  <a:pt x="868374" y="798345"/>
                  <a:pt x="869229" y="798345"/>
                </a:cubicBezTo>
                <a:lnTo>
                  <a:pt x="871793" y="798345"/>
                </a:lnTo>
                <a:lnTo>
                  <a:pt x="873502" y="798345"/>
                </a:lnTo>
                <a:lnTo>
                  <a:pt x="874357" y="798345"/>
                </a:lnTo>
                <a:lnTo>
                  <a:pt x="875212" y="798345"/>
                </a:lnTo>
                <a:lnTo>
                  <a:pt x="875045" y="798512"/>
                </a:lnTo>
                <a:lnTo>
                  <a:pt x="875170" y="798512"/>
                </a:lnTo>
                <a:lnTo>
                  <a:pt x="875212" y="798345"/>
                </a:lnTo>
                <a:cubicBezTo>
                  <a:pt x="875212" y="798345"/>
                  <a:pt x="875212" y="796637"/>
                  <a:pt x="876067" y="794930"/>
                </a:cubicBezTo>
                <a:lnTo>
                  <a:pt x="881840" y="791634"/>
                </a:lnTo>
                <a:lnTo>
                  <a:pt x="880964" y="791634"/>
                </a:lnTo>
                <a:lnTo>
                  <a:pt x="875195" y="791634"/>
                </a:lnTo>
                <a:lnTo>
                  <a:pt x="875187" y="791689"/>
                </a:lnTo>
                <a:lnTo>
                  <a:pt x="875119" y="792162"/>
                </a:lnTo>
                <a:lnTo>
                  <a:pt x="876301" y="792162"/>
                </a:lnTo>
                <a:lnTo>
                  <a:pt x="876301" y="793750"/>
                </a:lnTo>
                <a:lnTo>
                  <a:pt x="874892" y="793750"/>
                </a:lnTo>
                <a:lnTo>
                  <a:pt x="874357" y="797491"/>
                </a:lnTo>
                <a:cubicBezTo>
                  <a:pt x="873502" y="798345"/>
                  <a:pt x="871793" y="798345"/>
                  <a:pt x="868374" y="798345"/>
                </a:cubicBezTo>
                <a:cubicBezTo>
                  <a:pt x="868374" y="798345"/>
                  <a:pt x="868374" y="798345"/>
                  <a:pt x="869229" y="797491"/>
                </a:cubicBezTo>
                <a:lnTo>
                  <a:pt x="874713" y="792013"/>
                </a:lnTo>
                <a:lnTo>
                  <a:pt x="874357" y="792368"/>
                </a:lnTo>
                <a:cubicBezTo>
                  <a:pt x="873502" y="793222"/>
                  <a:pt x="871793" y="794930"/>
                  <a:pt x="868374" y="798345"/>
                </a:cubicBezTo>
                <a:lnTo>
                  <a:pt x="873502" y="792490"/>
                </a:lnTo>
                <a:lnTo>
                  <a:pt x="874713" y="791799"/>
                </a:lnTo>
                <a:lnTo>
                  <a:pt x="874833" y="791731"/>
                </a:lnTo>
                <a:lnTo>
                  <a:pt x="874860" y="791634"/>
                </a:lnTo>
                <a:lnTo>
                  <a:pt x="874713" y="791634"/>
                </a:lnTo>
                <a:lnTo>
                  <a:pt x="874866" y="791613"/>
                </a:lnTo>
                <a:lnTo>
                  <a:pt x="874965" y="791255"/>
                </a:lnTo>
                <a:lnTo>
                  <a:pt x="874457" y="790718"/>
                </a:lnTo>
                <a:lnTo>
                  <a:pt x="875068" y="785832"/>
                </a:lnTo>
                <a:lnTo>
                  <a:pt x="875212" y="785538"/>
                </a:lnTo>
                <a:lnTo>
                  <a:pt x="875212" y="788099"/>
                </a:lnTo>
                <a:lnTo>
                  <a:pt x="875212" y="788953"/>
                </a:lnTo>
                <a:lnTo>
                  <a:pt x="875212" y="790367"/>
                </a:lnTo>
                <a:lnTo>
                  <a:pt x="875705" y="788591"/>
                </a:lnTo>
                <a:lnTo>
                  <a:pt x="879007" y="786893"/>
                </a:lnTo>
                <a:lnTo>
                  <a:pt x="878682" y="787698"/>
                </a:lnTo>
                <a:lnTo>
                  <a:pt x="875249" y="791560"/>
                </a:lnTo>
                <a:lnTo>
                  <a:pt x="880964" y="790774"/>
                </a:lnTo>
                <a:lnTo>
                  <a:pt x="881749" y="785483"/>
                </a:lnTo>
                <a:lnTo>
                  <a:pt x="879007" y="786893"/>
                </a:lnTo>
                <a:lnTo>
                  <a:pt x="882651" y="777875"/>
                </a:lnTo>
                <a:lnTo>
                  <a:pt x="882651" y="783990"/>
                </a:lnTo>
                <a:lnTo>
                  <a:pt x="885429" y="781315"/>
                </a:lnTo>
                <a:lnTo>
                  <a:pt x="888887" y="777985"/>
                </a:lnTo>
                <a:lnTo>
                  <a:pt x="888887" y="777875"/>
                </a:lnTo>
                <a:lnTo>
                  <a:pt x="885826" y="777875"/>
                </a:lnTo>
                <a:cubicBezTo>
                  <a:pt x="884238" y="777875"/>
                  <a:pt x="882651" y="777875"/>
                  <a:pt x="882651" y="777875"/>
                </a:cubicBezTo>
                <a:lnTo>
                  <a:pt x="887096" y="775335"/>
                </a:lnTo>
                <a:lnTo>
                  <a:pt x="888207" y="774700"/>
                </a:lnTo>
                <a:cubicBezTo>
                  <a:pt x="889001" y="773113"/>
                  <a:pt x="889001" y="771525"/>
                  <a:pt x="889001" y="771525"/>
                </a:cubicBezTo>
                <a:cubicBezTo>
                  <a:pt x="889001" y="774700"/>
                  <a:pt x="889001" y="774700"/>
                  <a:pt x="889001" y="774700"/>
                </a:cubicBezTo>
                <a:lnTo>
                  <a:pt x="889001" y="777839"/>
                </a:lnTo>
                <a:lnTo>
                  <a:pt x="895725" y="777000"/>
                </a:lnTo>
                <a:cubicBezTo>
                  <a:pt x="897434" y="776146"/>
                  <a:pt x="899144" y="774438"/>
                  <a:pt x="902562" y="771023"/>
                </a:cubicBezTo>
                <a:cubicBezTo>
                  <a:pt x="902562" y="764193"/>
                  <a:pt x="902562" y="771023"/>
                  <a:pt x="909400" y="764193"/>
                </a:cubicBezTo>
                <a:cubicBezTo>
                  <a:pt x="909400" y="764193"/>
                  <a:pt x="911109" y="762485"/>
                  <a:pt x="911964" y="760778"/>
                </a:cubicBezTo>
                <a:lnTo>
                  <a:pt x="910220" y="758455"/>
                </a:lnTo>
                <a:lnTo>
                  <a:pt x="910255" y="758216"/>
                </a:lnTo>
                <a:cubicBezTo>
                  <a:pt x="911109" y="757362"/>
                  <a:pt x="912819" y="757362"/>
                  <a:pt x="916237" y="757362"/>
                </a:cubicBezTo>
                <a:cubicBezTo>
                  <a:pt x="916237" y="750532"/>
                  <a:pt x="916237" y="750532"/>
                  <a:pt x="923075" y="750532"/>
                </a:cubicBezTo>
                <a:cubicBezTo>
                  <a:pt x="916237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49678"/>
                </a:cubicBezTo>
                <a:lnTo>
                  <a:pt x="916237" y="748824"/>
                </a:lnTo>
                <a:lnTo>
                  <a:pt x="916237" y="745409"/>
                </a:lnTo>
                <a:lnTo>
                  <a:pt x="916237" y="743702"/>
                </a:lnTo>
                <a:cubicBezTo>
                  <a:pt x="916237" y="743702"/>
                  <a:pt x="917947" y="743702"/>
                  <a:pt x="919656" y="743702"/>
                </a:cubicBezTo>
                <a:lnTo>
                  <a:pt x="920777" y="743702"/>
                </a:lnTo>
                <a:lnTo>
                  <a:pt x="916782" y="741561"/>
                </a:lnTo>
                <a:cubicBezTo>
                  <a:pt x="915988" y="740569"/>
                  <a:pt x="915988" y="740569"/>
                  <a:pt x="915988" y="744538"/>
                </a:cubicBezTo>
                <a:cubicBezTo>
                  <a:pt x="915988" y="744538"/>
                  <a:pt x="915988" y="742554"/>
                  <a:pt x="915194" y="741561"/>
                </a:cubicBezTo>
                <a:lnTo>
                  <a:pt x="909639" y="744538"/>
                </a:lnTo>
                <a:lnTo>
                  <a:pt x="909638" y="744538"/>
                </a:lnTo>
                <a:cubicBezTo>
                  <a:pt x="909638" y="736600"/>
                  <a:pt x="909638" y="736600"/>
                  <a:pt x="915988" y="736600"/>
                </a:cubicBezTo>
                <a:cubicBezTo>
                  <a:pt x="915988" y="736600"/>
                  <a:pt x="915988" y="738585"/>
                  <a:pt x="916782" y="739577"/>
                </a:cubicBezTo>
                <a:lnTo>
                  <a:pt x="920039" y="737832"/>
                </a:lnTo>
                <a:lnTo>
                  <a:pt x="922051" y="743702"/>
                </a:lnTo>
                <a:lnTo>
                  <a:pt x="922338" y="743702"/>
                </a:lnTo>
                <a:lnTo>
                  <a:pt x="923075" y="743702"/>
                </a:lnTo>
                <a:cubicBezTo>
                  <a:pt x="923075" y="743702"/>
                  <a:pt x="923075" y="743702"/>
                  <a:pt x="929913" y="736871"/>
                </a:cubicBezTo>
                <a:cubicBezTo>
                  <a:pt x="923075" y="736871"/>
                  <a:pt x="929913" y="730041"/>
                  <a:pt x="929913" y="730041"/>
                </a:cubicBezTo>
                <a:cubicBezTo>
                  <a:pt x="929913" y="736871"/>
                  <a:pt x="936750" y="723210"/>
                  <a:pt x="936750" y="723210"/>
                </a:cubicBezTo>
                <a:lnTo>
                  <a:pt x="936750" y="720649"/>
                </a:lnTo>
                <a:lnTo>
                  <a:pt x="936750" y="717234"/>
                </a:lnTo>
                <a:cubicBezTo>
                  <a:pt x="936750" y="716380"/>
                  <a:pt x="936750" y="716380"/>
                  <a:pt x="936750" y="716380"/>
                </a:cubicBezTo>
                <a:lnTo>
                  <a:pt x="937482" y="715962"/>
                </a:lnTo>
                <a:lnTo>
                  <a:pt x="936626" y="715962"/>
                </a:lnTo>
                <a:cubicBezTo>
                  <a:pt x="936626" y="715962"/>
                  <a:pt x="938214" y="714375"/>
                  <a:pt x="939801" y="713581"/>
                </a:cubicBezTo>
                <a:lnTo>
                  <a:pt x="940602" y="714181"/>
                </a:lnTo>
                <a:lnTo>
                  <a:pt x="941101" y="713896"/>
                </a:lnTo>
                <a:lnTo>
                  <a:pt x="942733" y="712965"/>
                </a:lnTo>
                <a:lnTo>
                  <a:pt x="942976" y="711994"/>
                </a:lnTo>
                <a:lnTo>
                  <a:pt x="943572" y="709612"/>
                </a:lnTo>
                <a:lnTo>
                  <a:pt x="943588" y="709549"/>
                </a:lnTo>
                <a:lnTo>
                  <a:pt x="948800" y="708805"/>
                </a:lnTo>
                <a:lnTo>
                  <a:pt x="948585" y="709612"/>
                </a:lnTo>
                <a:lnTo>
                  <a:pt x="947939" y="712033"/>
                </a:lnTo>
                <a:lnTo>
                  <a:pt x="947006" y="712965"/>
                </a:lnTo>
                <a:cubicBezTo>
                  <a:pt x="945297" y="714672"/>
                  <a:pt x="943588" y="716380"/>
                  <a:pt x="943588" y="716380"/>
                </a:cubicBezTo>
                <a:cubicBezTo>
                  <a:pt x="943588" y="716380"/>
                  <a:pt x="943588" y="718088"/>
                  <a:pt x="943588" y="718941"/>
                </a:cubicBezTo>
                <a:lnTo>
                  <a:pt x="943588" y="719795"/>
                </a:lnTo>
                <a:lnTo>
                  <a:pt x="943588" y="722357"/>
                </a:lnTo>
                <a:lnTo>
                  <a:pt x="943588" y="723210"/>
                </a:lnTo>
                <a:cubicBezTo>
                  <a:pt x="950425" y="723210"/>
                  <a:pt x="943588" y="723210"/>
                  <a:pt x="950425" y="723210"/>
                </a:cubicBezTo>
                <a:cubicBezTo>
                  <a:pt x="943588" y="723210"/>
                  <a:pt x="936750" y="736871"/>
                  <a:pt x="943588" y="730041"/>
                </a:cubicBezTo>
                <a:cubicBezTo>
                  <a:pt x="936750" y="730041"/>
                  <a:pt x="936750" y="736871"/>
                  <a:pt x="936750" y="736871"/>
                </a:cubicBezTo>
                <a:cubicBezTo>
                  <a:pt x="943588" y="730041"/>
                  <a:pt x="943588" y="730041"/>
                  <a:pt x="943588" y="730041"/>
                </a:cubicBezTo>
                <a:lnTo>
                  <a:pt x="943588" y="730695"/>
                </a:lnTo>
                <a:lnTo>
                  <a:pt x="944033" y="730634"/>
                </a:lnTo>
                <a:lnTo>
                  <a:pt x="943588" y="730041"/>
                </a:lnTo>
                <a:cubicBezTo>
                  <a:pt x="943588" y="730041"/>
                  <a:pt x="943588" y="730041"/>
                  <a:pt x="944443" y="730041"/>
                </a:cubicBezTo>
                <a:lnTo>
                  <a:pt x="947269" y="730041"/>
                </a:lnTo>
                <a:lnTo>
                  <a:pt x="947183" y="730201"/>
                </a:lnTo>
                <a:lnTo>
                  <a:pt x="948345" y="730041"/>
                </a:lnTo>
                <a:lnTo>
                  <a:pt x="947269" y="730041"/>
                </a:lnTo>
                <a:lnTo>
                  <a:pt x="948374" y="727991"/>
                </a:lnTo>
                <a:lnTo>
                  <a:pt x="947861" y="729187"/>
                </a:lnTo>
                <a:lnTo>
                  <a:pt x="949265" y="729654"/>
                </a:lnTo>
                <a:lnTo>
                  <a:pt x="949409" y="728687"/>
                </a:lnTo>
                <a:lnTo>
                  <a:pt x="948588" y="727594"/>
                </a:lnTo>
                <a:lnTo>
                  <a:pt x="949570" y="725772"/>
                </a:lnTo>
                <a:lnTo>
                  <a:pt x="949944" y="725077"/>
                </a:lnTo>
                <a:lnTo>
                  <a:pt x="950114" y="723936"/>
                </a:lnTo>
                <a:lnTo>
                  <a:pt x="948560" y="727557"/>
                </a:lnTo>
                <a:lnTo>
                  <a:pt x="947861" y="726625"/>
                </a:lnTo>
                <a:cubicBezTo>
                  <a:pt x="948716" y="724918"/>
                  <a:pt x="950425" y="723210"/>
                  <a:pt x="950425" y="723210"/>
                </a:cubicBezTo>
                <a:lnTo>
                  <a:pt x="950129" y="723900"/>
                </a:lnTo>
                <a:lnTo>
                  <a:pt x="956370" y="723900"/>
                </a:lnTo>
                <a:cubicBezTo>
                  <a:pt x="957263" y="723900"/>
                  <a:pt x="957263" y="723900"/>
                  <a:pt x="957263" y="723900"/>
                </a:cubicBezTo>
                <a:cubicBezTo>
                  <a:pt x="953691" y="723900"/>
                  <a:pt x="951905" y="725620"/>
                  <a:pt x="951012" y="727340"/>
                </a:cubicBezTo>
                <a:lnTo>
                  <a:pt x="950417" y="729631"/>
                </a:lnTo>
                <a:lnTo>
                  <a:pt x="950425" y="730041"/>
                </a:lnTo>
                <a:lnTo>
                  <a:pt x="950340" y="729928"/>
                </a:lnTo>
                <a:lnTo>
                  <a:pt x="950320" y="730006"/>
                </a:lnTo>
                <a:lnTo>
                  <a:pt x="950425" y="730041"/>
                </a:lnTo>
                <a:lnTo>
                  <a:pt x="950311" y="730041"/>
                </a:lnTo>
                <a:lnTo>
                  <a:pt x="950119" y="730779"/>
                </a:lnTo>
                <a:cubicBezTo>
                  <a:pt x="950119" y="734219"/>
                  <a:pt x="950119" y="734219"/>
                  <a:pt x="950119" y="733359"/>
                </a:cubicBezTo>
                <a:lnTo>
                  <a:pt x="950119" y="734219"/>
                </a:lnTo>
                <a:lnTo>
                  <a:pt x="950119" y="737221"/>
                </a:lnTo>
                <a:lnTo>
                  <a:pt x="950425" y="736871"/>
                </a:lnTo>
                <a:lnTo>
                  <a:pt x="950119" y="737253"/>
                </a:lnTo>
                <a:lnTo>
                  <a:pt x="950119" y="737659"/>
                </a:lnTo>
                <a:lnTo>
                  <a:pt x="949794" y="737659"/>
                </a:lnTo>
                <a:lnTo>
                  <a:pt x="947006" y="741140"/>
                </a:lnTo>
                <a:lnTo>
                  <a:pt x="945269" y="745914"/>
                </a:lnTo>
                <a:lnTo>
                  <a:pt x="946150" y="746443"/>
                </a:lnTo>
                <a:lnTo>
                  <a:pt x="943961" y="749508"/>
                </a:lnTo>
                <a:lnTo>
                  <a:pt x="943657" y="750343"/>
                </a:lnTo>
                <a:lnTo>
                  <a:pt x="946944" y="747713"/>
                </a:lnTo>
                <a:cubicBezTo>
                  <a:pt x="948929" y="746126"/>
                  <a:pt x="950913" y="744538"/>
                  <a:pt x="950913" y="744538"/>
                </a:cubicBezTo>
                <a:cubicBezTo>
                  <a:pt x="950913" y="744538"/>
                  <a:pt x="950913" y="750888"/>
                  <a:pt x="942975" y="750888"/>
                </a:cubicBezTo>
                <a:lnTo>
                  <a:pt x="943469" y="750493"/>
                </a:lnTo>
                <a:lnTo>
                  <a:pt x="943298" y="750436"/>
                </a:lnTo>
                <a:lnTo>
                  <a:pt x="942975" y="750888"/>
                </a:lnTo>
                <a:lnTo>
                  <a:pt x="942975" y="750328"/>
                </a:lnTo>
                <a:lnTo>
                  <a:pt x="942767" y="750259"/>
                </a:lnTo>
                <a:lnTo>
                  <a:pt x="942828" y="749773"/>
                </a:lnTo>
                <a:lnTo>
                  <a:pt x="942975" y="748599"/>
                </a:lnTo>
                <a:lnTo>
                  <a:pt x="942975" y="748507"/>
                </a:lnTo>
                <a:lnTo>
                  <a:pt x="942975" y="745332"/>
                </a:lnTo>
                <a:lnTo>
                  <a:pt x="942975" y="745131"/>
                </a:lnTo>
                <a:lnTo>
                  <a:pt x="941537" y="748483"/>
                </a:lnTo>
                <a:lnTo>
                  <a:pt x="941024" y="749678"/>
                </a:lnTo>
                <a:lnTo>
                  <a:pt x="942767" y="750259"/>
                </a:lnTo>
                <a:lnTo>
                  <a:pt x="942733" y="750532"/>
                </a:lnTo>
                <a:lnTo>
                  <a:pt x="938870" y="754942"/>
                </a:lnTo>
                <a:lnTo>
                  <a:pt x="939006" y="755188"/>
                </a:lnTo>
                <a:lnTo>
                  <a:pt x="938357" y="757767"/>
                </a:lnTo>
                <a:lnTo>
                  <a:pt x="938213" y="757767"/>
                </a:lnTo>
                <a:lnTo>
                  <a:pt x="937419" y="757767"/>
                </a:lnTo>
                <a:cubicBezTo>
                  <a:pt x="936625" y="757767"/>
                  <a:pt x="936625" y="757767"/>
                  <a:pt x="936625" y="757767"/>
                </a:cubicBezTo>
                <a:lnTo>
                  <a:pt x="936625" y="757487"/>
                </a:lnTo>
                <a:lnTo>
                  <a:pt x="930768" y="763339"/>
                </a:lnTo>
                <a:cubicBezTo>
                  <a:pt x="929913" y="764193"/>
                  <a:pt x="929913" y="764193"/>
                  <a:pt x="929913" y="764193"/>
                </a:cubicBezTo>
                <a:cubicBezTo>
                  <a:pt x="929913" y="764193"/>
                  <a:pt x="929913" y="757362"/>
                  <a:pt x="929913" y="757362"/>
                </a:cubicBezTo>
                <a:cubicBezTo>
                  <a:pt x="933331" y="757362"/>
                  <a:pt x="935041" y="757362"/>
                  <a:pt x="935895" y="757362"/>
                </a:cubicBezTo>
                <a:lnTo>
                  <a:pt x="936625" y="757362"/>
                </a:lnTo>
                <a:lnTo>
                  <a:pt x="936625" y="754328"/>
                </a:lnTo>
                <a:lnTo>
                  <a:pt x="936625" y="751406"/>
                </a:lnTo>
                <a:lnTo>
                  <a:pt x="935895" y="756509"/>
                </a:lnTo>
                <a:cubicBezTo>
                  <a:pt x="935041" y="757362"/>
                  <a:pt x="933331" y="757362"/>
                  <a:pt x="929913" y="757362"/>
                </a:cubicBezTo>
                <a:cubicBezTo>
                  <a:pt x="933331" y="757362"/>
                  <a:pt x="935041" y="755655"/>
                  <a:pt x="935895" y="753947"/>
                </a:cubicBezTo>
                <a:lnTo>
                  <a:pt x="936625" y="751032"/>
                </a:lnTo>
                <a:lnTo>
                  <a:pt x="936625" y="750888"/>
                </a:lnTo>
                <a:lnTo>
                  <a:pt x="936650" y="750933"/>
                </a:lnTo>
                <a:lnTo>
                  <a:pt x="936750" y="750532"/>
                </a:lnTo>
                <a:lnTo>
                  <a:pt x="936684" y="750994"/>
                </a:lnTo>
                <a:lnTo>
                  <a:pt x="937388" y="752266"/>
                </a:lnTo>
                <a:lnTo>
                  <a:pt x="937605" y="750532"/>
                </a:lnTo>
                <a:lnTo>
                  <a:pt x="942975" y="744401"/>
                </a:lnTo>
                <a:lnTo>
                  <a:pt x="942975" y="744147"/>
                </a:lnTo>
                <a:lnTo>
                  <a:pt x="936932" y="748538"/>
                </a:lnTo>
                <a:lnTo>
                  <a:pt x="937605" y="741140"/>
                </a:lnTo>
                <a:cubicBezTo>
                  <a:pt x="938459" y="738579"/>
                  <a:pt x="940169" y="736871"/>
                  <a:pt x="943588" y="736871"/>
                </a:cubicBezTo>
                <a:lnTo>
                  <a:pt x="943588" y="737322"/>
                </a:lnTo>
                <a:lnTo>
                  <a:pt x="943588" y="737462"/>
                </a:lnTo>
                <a:lnTo>
                  <a:pt x="945654" y="736799"/>
                </a:lnTo>
                <a:lnTo>
                  <a:pt x="945434" y="736306"/>
                </a:lnTo>
                <a:lnTo>
                  <a:pt x="944905" y="735117"/>
                </a:lnTo>
                <a:lnTo>
                  <a:pt x="943588" y="736871"/>
                </a:lnTo>
                <a:lnTo>
                  <a:pt x="944737" y="734739"/>
                </a:lnTo>
                <a:lnTo>
                  <a:pt x="943588" y="732157"/>
                </a:lnTo>
                <a:lnTo>
                  <a:pt x="943588" y="736017"/>
                </a:lnTo>
                <a:lnTo>
                  <a:pt x="943588" y="736871"/>
                </a:lnTo>
                <a:cubicBezTo>
                  <a:pt x="936750" y="736871"/>
                  <a:pt x="936750" y="743702"/>
                  <a:pt x="936750" y="743702"/>
                </a:cubicBezTo>
                <a:cubicBezTo>
                  <a:pt x="936750" y="743702"/>
                  <a:pt x="936750" y="743702"/>
                  <a:pt x="935895" y="744555"/>
                </a:cubicBezTo>
                <a:lnTo>
                  <a:pt x="933840" y="746609"/>
                </a:lnTo>
                <a:lnTo>
                  <a:pt x="933331" y="747117"/>
                </a:lnTo>
                <a:cubicBezTo>
                  <a:pt x="931622" y="748824"/>
                  <a:pt x="929913" y="750532"/>
                  <a:pt x="929913" y="750532"/>
                </a:cubicBezTo>
                <a:lnTo>
                  <a:pt x="933840" y="746609"/>
                </a:lnTo>
                <a:lnTo>
                  <a:pt x="936750" y="743702"/>
                </a:lnTo>
                <a:cubicBezTo>
                  <a:pt x="936750" y="743702"/>
                  <a:pt x="936750" y="745409"/>
                  <a:pt x="936750" y="747117"/>
                </a:cubicBezTo>
                <a:lnTo>
                  <a:pt x="936750" y="748669"/>
                </a:lnTo>
                <a:lnTo>
                  <a:pt x="934186" y="750532"/>
                </a:lnTo>
                <a:cubicBezTo>
                  <a:pt x="931622" y="752240"/>
                  <a:pt x="929913" y="753947"/>
                  <a:pt x="929913" y="757362"/>
                </a:cubicBezTo>
                <a:cubicBezTo>
                  <a:pt x="929913" y="757362"/>
                  <a:pt x="929913" y="764193"/>
                  <a:pt x="923075" y="764193"/>
                </a:cubicBezTo>
                <a:lnTo>
                  <a:pt x="923075" y="768462"/>
                </a:lnTo>
                <a:lnTo>
                  <a:pt x="923075" y="770170"/>
                </a:lnTo>
                <a:lnTo>
                  <a:pt x="923075" y="771023"/>
                </a:lnTo>
                <a:cubicBezTo>
                  <a:pt x="923075" y="771023"/>
                  <a:pt x="923075" y="769316"/>
                  <a:pt x="923930" y="767608"/>
                </a:cubicBezTo>
                <a:lnTo>
                  <a:pt x="925562" y="766677"/>
                </a:lnTo>
                <a:lnTo>
                  <a:pt x="926494" y="767608"/>
                </a:lnTo>
                <a:cubicBezTo>
                  <a:pt x="928203" y="767608"/>
                  <a:pt x="929913" y="767608"/>
                  <a:pt x="929913" y="771023"/>
                </a:cubicBezTo>
                <a:cubicBezTo>
                  <a:pt x="923075" y="777854"/>
                  <a:pt x="923075" y="777854"/>
                  <a:pt x="923075" y="777854"/>
                </a:cubicBezTo>
                <a:lnTo>
                  <a:pt x="923075" y="778707"/>
                </a:lnTo>
                <a:lnTo>
                  <a:pt x="923075" y="781269"/>
                </a:lnTo>
                <a:lnTo>
                  <a:pt x="923075" y="781605"/>
                </a:lnTo>
                <a:lnTo>
                  <a:pt x="923231" y="781050"/>
                </a:lnTo>
                <a:lnTo>
                  <a:pt x="923624" y="780851"/>
                </a:lnTo>
                <a:lnTo>
                  <a:pt x="923896" y="778947"/>
                </a:lnTo>
                <a:lnTo>
                  <a:pt x="924856" y="780225"/>
                </a:lnTo>
                <a:lnTo>
                  <a:pt x="924936" y="780184"/>
                </a:lnTo>
                <a:lnTo>
                  <a:pt x="924885" y="780264"/>
                </a:lnTo>
                <a:lnTo>
                  <a:pt x="925639" y="781269"/>
                </a:lnTo>
                <a:lnTo>
                  <a:pt x="925589" y="781335"/>
                </a:lnTo>
                <a:lnTo>
                  <a:pt x="923075" y="784684"/>
                </a:lnTo>
                <a:lnTo>
                  <a:pt x="923258" y="783408"/>
                </a:lnTo>
                <a:lnTo>
                  <a:pt x="923370" y="782619"/>
                </a:lnTo>
                <a:lnTo>
                  <a:pt x="923075" y="783079"/>
                </a:lnTo>
                <a:lnTo>
                  <a:pt x="923075" y="783570"/>
                </a:lnTo>
                <a:lnTo>
                  <a:pt x="923075" y="784684"/>
                </a:lnTo>
                <a:lnTo>
                  <a:pt x="922338" y="785420"/>
                </a:lnTo>
                <a:lnTo>
                  <a:pt x="922220" y="785538"/>
                </a:lnTo>
                <a:cubicBezTo>
                  <a:pt x="921366" y="786392"/>
                  <a:pt x="919656" y="788099"/>
                  <a:pt x="916237" y="791515"/>
                </a:cubicBezTo>
                <a:cubicBezTo>
                  <a:pt x="912819" y="794930"/>
                  <a:pt x="911109" y="796637"/>
                  <a:pt x="910255" y="798345"/>
                </a:cubicBezTo>
                <a:lnTo>
                  <a:pt x="910238" y="798482"/>
                </a:lnTo>
                <a:lnTo>
                  <a:pt x="915657" y="795338"/>
                </a:lnTo>
                <a:cubicBezTo>
                  <a:pt x="916517" y="795338"/>
                  <a:pt x="916517" y="795338"/>
                  <a:pt x="916517" y="791845"/>
                </a:cubicBezTo>
                <a:cubicBezTo>
                  <a:pt x="916517" y="791845"/>
                  <a:pt x="916517" y="793591"/>
                  <a:pt x="916517" y="795338"/>
                </a:cubicBezTo>
                <a:lnTo>
                  <a:pt x="916517" y="798513"/>
                </a:lnTo>
                <a:lnTo>
                  <a:pt x="916517" y="798830"/>
                </a:lnTo>
                <a:lnTo>
                  <a:pt x="915657" y="798830"/>
                </a:lnTo>
                <a:lnTo>
                  <a:pt x="913937" y="798830"/>
                </a:lnTo>
                <a:lnTo>
                  <a:pt x="910194" y="798830"/>
                </a:lnTo>
                <a:lnTo>
                  <a:pt x="910133" y="799321"/>
                </a:lnTo>
                <a:lnTo>
                  <a:pt x="909764" y="798830"/>
                </a:lnTo>
                <a:lnTo>
                  <a:pt x="909638" y="798830"/>
                </a:lnTo>
                <a:lnTo>
                  <a:pt x="909726" y="798779"/>
                </a:lnTo>
                <a:lnTo>
                  <a:pt x="909400" y="798345"/>
                </a:lnTo>
                <a:cubicBezTo>
                  <a:pt x="905981" y="801760"/>
                  <a:pt x="904271" y="801760"/>
                  <a:pt x="903417" y="801760"/>
                </a:cubicBezTo>
                <a:cubicBezTo>
                  <a:pt x="902562" y="803468"/>
                  <a:pt x="902562" y="805175"/>
                  <a:pt x="902562" y="805175"/>
                </a:cubicBezTo>
                <a:lnTo>
                  <a:pt x="901906" y="809760"/>
                </a:lnTo>
                <a:lnTo>
                  <a:pt x="895725" y="812006"/>
                </a:lnTo>
                <a:cubicBezTo>
                  <a:pt x="899144" y="812006"/>
                  <a:pt x="900853" y="812006"/>
                  <a:pt x="901707" y="811152"/>
                </a:cubicBezTo>
                <a:lnTo>
                  <a:pt x="901906" y="809760"/>
                </a:lnTo>
                <a:lnTo>
                  <a:pt x="905126" y="808591"/>
                </a:lnTo>
                <a:lnTo>
                  <a:pt x="908183" y="806148"/>
                </a:lnTo>
                <a:lnTo>
                  <a:pt x="908683" y="805175"/>
                </a:lnTo>
                <a:lnTo>
                  <a:pt x="906665" y="805175"/>
                </a:lnTo>
                <a:lnTo>
                  <a:pt x="906913" y="804554"/>
                </a:lnTo>
                <a:lnTo>
                  <a:pt x="908545" y="804322"/>
                </a:lnTo>
                <a:cubicBezTo>
                  <a:pt x="909400" y="803468"/>
                  <a:pt x="909400" y="801760"/>
                  <a:pt x="909400" y="798345"/>
                </a:cubicBezTo>
                <a:cubicBezTo>
                  <a:pt x="909400" y="801760"/>
                  <a:pt x="909400" y="801760"/>
                  <a:pt x="909400" y="800906"/>
                </a:cubicBezTo>
                <a:lnTo>
                  <a:pt x="909400" y="801760"/>
                </a:lnTo>
                <a:lnTo>
                  <a:pt x="909400" y="805171"/>
                </a:lnTo>
                <a:lnTo>
                  <a:pt x="909401" y="805171"/>
                </a:lnTo>
                <a:lnTo>
                  <a:pt x="910133" y="799321"/>
                </a:lnTo>
                <a:lnTo>
                  <a:pt x="911939" y="801727"/>
                </a:lnTo>
                <a:lnTo>
                  <a:pt x="913077" y="799703"/>
                </a:lnTo>
                <a:cubicBezTo>
                  <a:pt x="914797" y="798830"/>
                  <a:pt x="916517" y="798830"/>
                  <a:pt x="916517" y="798830"/>
                </a:cubicBezTo>
                <a:cubicBezTo>
                  <a:pt x="913078" y="802323"/>
                  <a:pt x="913078" y="802323"/>
                  <a:pt x="913077" y="802323"/>
                </a:cubicBezTo>
                <a:lnTo>
                  <a:pt x="909964" y="805484"/>
                </a:lnTo>
                <a:lnTo>
                  <a:pt x="910089" y="805554"/>
                </a:lnTo>
                <a:lnTo>
                  <a:pt x="913862" y="803364"/>
                </a:lnTo>
                <a:lnTo>
                  <a:pt x="913460" y="804262"/>
                </a:lnTo>
                <a:lnTo>
                  <a:pt x="913077" y="804942"/>
                </a:lnTo>
                <a:lnTo>
                  <a:pt x="910270" y="805655"/>
                </a:lnTo>
                <a:lnTo>
                  <a:pt x="910630" y="805854"/>
                </a:lnTo>
                <a:lnTo>
                  <a:pt x="910269" y="806135"/>
                </a:lnTo>
                <a:lnTo>
                  <a:pt x="912186" y="807109"/>
                </a:lnTo>
                <a:lnTo>
                  <a:pt x="909638" y="812800"/>
                </a:lnTo>
                <a:cubicBezTo>
                  <a:pt x="909638" y="812800"/>
                  <a:pt x="909638" y="812800"/>
                  <a:pt x="909638" y="811927"/>
                </a:cubicBezTo>
                <a:lnTo>
                  <a:pt x="909638" y="806626"/>
                </a:lnTo>
                <a:lnTo>
                  <a:pt x="906803" y="808831"/>
                </a:lnTo>
                <a:lnTo>
                  <a:pt x="907925" y="806648"/>
                </a:lnTo>
                <a:lnTo>
                  <a:pt x="903417" y="811152"/>
                </a:lnTo>
                <a:cubicBezTo>
                  <a:pt x="902562" y="812006"/>
                  <a:pt x="902562" y="812006"/>
                  <a:pt x="902562" y="812006"/>
                </a:cubicBezTo>
                <a:lnTo>
                  <a:pt x="902542" y="812145"/>
                </a:lnTo>
                <a:lnTo>
                  <a:pt x="906803" y="808831"/>
                </a:lnTo>
                <a:lnTo>
                  <a:pt x="905272" y="811808"/>
                </a:lnTo>
                <a:lnTo>
                  <a:pt x="902479" y="812584"/>
                </a:lnTo>
                <a:lnTo>
                  <a:pt x="902448" y="812800"/>
                </a:lnTo>
                <a:lnTo>
                  <a:pt x="901878" y="816787"/>
                </a:lnTo>
                <a:lnTo>
                  <a:pt x="901707" y="816275"/>
                </a:lnTo>
                <a:cubicBezTo>
                  <a:pt x="900853" y="815421"/>
                  <a:pt x="899144" y="815421"/>
                  <a:pt x="895725" y="818836"/>
                </a:cubicBezTo>
                <a:cubicBezTo>
                  <a:pt x="895725" y="822252"/>
                  <a:pt x="895725" y="823959"/>
                  <a:pt x="895725" y="824813"/>
                </a:cubicBezTo>
                <a:lnTo>
                  <a:pt x="895725" y="825500"/>
                </a:lnTo>
                <a:lnTo>
                  <a:pt x="895820" y="825500"/>
                </a:lnTo>
                <a:lnTo>
                  <a:pt x="899144" y="819690"/>
                </a:lnTo>
                <a:lnTo>
                  <a:pt x="901733" y="819043"/>
                </a:lnTo>
                <a:lnTo>
                  <a:pt x="902562" y="818836"/>
                </a:lnTo>
                <a:lnTo>
                  <a:pt x="897776" y="823618"/>
                </a:lnTo>
                <a:lnTo>
                  <a:pt x="895892" y="825500"/>
                </a:lnTo>
                <a:lnTo>
                  <a:pt x="896580" y="824813"/>
                </a:lnTo>
                <a:lnTo>
                  <a:pt x="897776" y="823618"/>
                </a:lnTo>
                <a:lnTo>
                  <a:pt x="899144" y="822252"/>
                </a:lnTo>
                <a:cubicBezTo>
                  <a:pt x="900853" y="820544"/>
                  <a:pt x="902562" y="818836"/>
                  <a:pt x="902562" y="818836"/>
                </a:cubicBezTo>
                <a:cubicBezTo>
                  <a:pt x="902562" y="818836"/>
                  <a:pt x="902562" y="818836"/>
                  <a:pt x="902562" y="819690"/>
                </a:cubicBezTo>
                <a:lnTo>
                  <a:pt x="902562" y="825500"/>
                </a:lnTo>
                <a:lnTo>
                  <a:pt x="902562" y="825667"/>
                </a:lnTo>
                <a:lnTo>
                  <a:pt x="902340" y="825500"/>
                </a:lnTo>
                <a:lnTo>
                  <a:pt x="899605" y="823451"/>
                </a:lnTo>
                <a:lnTo>
                  <a:pt x="899144" y="823105"/>
                </a:lnTo>
                <a:lnTo>
                  <a:pt x="895947" y="825500"/>
                </a:lnTo>
                <a:lnTo>
                  <a:pt x="898525" y="825500"/>
                </a:lnTo>
                <a:cubicBezTo>
                  <a:pt x="898525" y="825500"/>
                  <a:pt x="898525" y="825500"/>
                  <a:pt x="901700" y="825500"/>
                </a:cubicBezTo>
                <a:cubicBezTo>
                  <a:pt x="898525" y="829469"/>
                  <a:pt x="898525" y="829469"/>
                  <a:pt x="898525" y="828477"/>
                </a:cubicBezTo>
                <a:lnTo>
                  <a:pt x="895725" y="825852"/>
                </a:lnTo>
                <a:lnTo>
                  <a:pt x="895725" y="831643"/>
                </a:lnTo>
                <a:cubicBezTo>
                  <a:pt x="895725" y="832497"/>
                  <a:pt x="895725" y="832497"/>
                  <a:pt x="895725" y="832497"/>
                </a:cubicBezTo>
                <a:cubicBezTo>
                  <a:pt x="895725" y="832497"/>
                  <a:pt x="888887" y="832497"/>
                  <a:pt x="888887" y="839328"/>
                </a:cubicBezTo>
                <a:lnTo>
                  <a:pt x="884997" y="841548"/>
                </a:lnTo>
                <a:lnTo>
                  <a:pt x="885825" y="842169"/>
                </a:lnTo>
                <a:cubicBezTo>
                  <a:pt x="885825" y="842963"/>
                  <a:pt x="885825" y="842963"/>
                  <a:pt x="889000" y="839788"/>
                </a:cubicBezTo>
                <a:cubicBezTo>
                  <a:pt x="889000" y="839788"/>
                  <a:pt x="889000" y="846138"/>
                  <a:pt x="889000" y="846138"/>
                </a:cubicBezTo>
                <a:cubicBezTo>
                  <a:pt x="889000" y="846138"/>
                  <a:pt x="889000" y="846138"/>
                  <a:pt x="888206" y="846138"/>
                </a:cubicBezTo>
                <a:lnTo>
                  <a:pt x="883444" y="846138"/>
                </a:lnTo>
                <a:lnTo>
                  <a:pt x="882650" y="846138"/>
                </a:lnTo>
                <a:cubicBezTo>
                  <a:pt x="882650" y="846138"/>
                  <a:pt x="882650" y="846138"/>
                  <a:pt x="882650" y="845344"/>
                </a:cubicBezTo>
                <a:lnTo>
                  <a:pt x="882650" y="843757"/>
                </a:lnTo>
                <a:lnTo>
                  <a:pt x="882049" y="846158"/>
                </a:lnTo>
                <a:cubicBezTo>
                  <a:pt x="882049" y="846158"/>
                  <a:pt x="875212" y="846158"/>
                  <a:pt x="875212" y="852988"/>
                </a:cubicBezTo>
                <a:lnTo>
                  <a:pt x="874946" y="853187"/>
                </a:lnTo>
                <a:lnTo>
                  <a:pt x="874963" y="853237"/>
                </a:lnTo>
                <a:lnTo>
                  <a:pt x="875212" y="852988"/>
                </a:lnTo>
                <a:lnTo>
                  <a:pt x="875112" y="853685"/>
                </a:lnTo>
                <a:lnTo>
                  <a:pt x="875705" y="855464"/>
                </a:lnTo>
                <a:lnTo>
                  <a:pt x="882650" y="852488"/>
                </a:lnTo>
                <a:lnTo>
                  <a:pt x="875705" y="856456"/>
                </a:lnTo>
                <a:lnTo>
                  <a:pt x="874865" y="859819"/>
                </a:lnTo>
                <a:lnTo>
                  <a:pt x="875212" y="859819"/>
                </a:lnTo>
                <a:lnTo>
                  <a:pt x="874740" y="860318"/>
                </a:lnTo>
                <a:lnTo>
                  <a:pt x="874713" y="860425"/>
                </a:lnTo>
                <a:lnTo>
                  <a:pt x="874713" y="860346"/>
                </a:lnTo>
                <a:lnTo>
                  <a:pt x="873395" y="861740"/>
                </a:lnTo>
                <a:lnTo>
                  <a:pt x="874615" y="860863"/>
                </a:lnTo>
                <a:lnTo>
                  <a:pt x="871793" y="865796"/>
                </a:lnTo>
                <a:cubicBezTo>
                  <a:pt x="870083" y="866649"/>
                  <a:pt x="868374" y="866649"/>
                  <a:pt x="868374" y="866649"/>
                </a:cubicBezTo>
                <a:cubicBezTo>
                  <a:pt x="864955" y="866649"/>
                  <a:pt x="863246" y="868357"/>
                  <a:pt x="862392" y="870064"/>
                </a:cubicBezTo>
                <a:lnTo>
                  <a:pt x="862159" y="870996"/>
                </a:lnTo>
                <a:lnTo>
                  <a:pt x="854699" y="873480"/>
                </a:lnTo>
                <a:cubicBezTo>
                  <a:pt x="854699" y="873480"/>
                  <a:pt x="854699" y="880310"/>
                  <a:pt x="847861" y="880310"/>
                </a:cubicBezTo>
                <a:cubicBezTo>
                  <a:pt x="851280" y="880310"/>
                  <a:pt x="852989" y="880310"/>
                  <a:pt x="854699" y="879456"/>
                </a:cubicBezTo>
                <a:lnTo>
                  <a:pt x="854839" y="879334"/>
                </a:lnTo>
                <a:lnTo>
                  <a:pt x="854699" y="880310"/>
                </a:lnTo>
                <a:lnTo>
                  <a:pt x="854173" y="883988"/>
                </a:lnTo>
                <a:lnTo>
                  <a:pt x="847861" y="887141"/>
                </a:lnTo>
                <a:cubicBezTo>
                  <a:pt x="851280" y="887141"/>
                  <a:pt x="852989" y="887141"/>
                  <a:pt x="853844" y="886287"/>
                </a:cubicBezTo>
                <a:lnTo>
                  <a:pt x="854173" y="883988"/>
                </a:lnTo>
                <a:lnTo>
                  <a:pt x="854699" y="883725"/>
                </a:lnTo>
                <a:lnTo>
                  <a:pt x="857434" y="882359"/>
                </a:lnTo>
                <a:lnTo>
                  <a:pt x="857186" y="882794"/>
                </a:lnTo>
                <a:lnTo>
                  <a:pt x="855554" y="883725"/>
                </a:lnTo>
                <a:cubicBezTo>
                  <a:pt x="854699" y="885433"/>
                  <a:pt x="854699" y="887141"/>
                  <a:pt x="854699" y="887141"/>
                </a:cubicBezTo>
                <a:lnTo>
                  <a:pt x="849155" y="891017"/>
                </a:lnTo>
                <a:lnTo>
                  <a:pt x="841024" y="893971"/>
                </a:lnTo>
                <a:cubicBezTo>
                  <a:pt x="841024" y="893971"/>
                  <a:pt x="841024" y="895679"/>
                  <a:pt x="841024" y="897386"/>
                </a:cubicBezTo>
                <a:lnTo>
                  <a:pt x="841024" y="898938"/>
                </a:lnTo>
                <a:lnTo>
                  <a:pt x="834186" y="900801"/>
                </a:lnTo>
                <a:cubicBezTo>
                  <a:pt x="834186" y="900801"/>
                  <a:pt x="834186" y="900801"/>
                  <a:pt x="834186" y="907632"/>
                </a:cubicBezTo>
                <a:cubicBezTo>
                  <a:pt x="834186" y="907632"/>
                  <a:pt x="841024" y="900801"/>
                  <a:pt x="841024" y="900801"/>
                </a:cubicBezTo>
                <a:cubicBezTo>
                  <a:pt x="841024" y="907632"/>
                  <a:pt x="841024" y="907632"/>
                  <a:pt x="841024" y="907632"/>
                </a:cubicBezTo>
                <a:cubicBezTo>
                  <a:pt x="841024" y="914462"/>
                  <a:pt x="841024" y="914462"/>
                  <a:pt x="841024" y="914462"/>
                </a:cubicBezTo>
                <a:cubicBezTo>
                  <a:pt x="841024" y="914462"/>
                  <a:pt x="841024" y="914462"/>
                  <a:pt x="841879" y="914462"/>
                </a:cubicBezTo>
                <a:lnTo>
                  <a:pt x="844443" y="914462"/>
                </a:lnTo>
                <a:cubicBezTo>
                  <a:pt x="846152" y="914462"/>
                  <a:pt x="847861" y="914462"/>
                  <a:pt x="847861" y="914462"/>
                </a:cubicBezTo>
                <a:lnTo>
                  <a:pt x="848838" y="912755"/>
                </a:lnTo>
                <a:lnTo>
                  <a:pt x="854699" y="907632"/>
                </a:lnTo>
                <a:cubicBezTo>
                  <a:pt x="858118" y="904217"/>
                  <a:pt x="858118" y="904217"/>
                  <a:pt x="857263" y="904217"/>
                </a:cubicBezTo>
                <a:lnTo>
                  <a:pt x="854944" y="901127"/>
                </a:lnTo>
                <a:lnTo>
                  <a:pt x="854870" y="901701"/>
                </a:lnTo>
                <a:lnTo>
                  <a:pt x="854513" y="901172"/>
                </a:lnTo>
                <a:lnTo>
                  <a:pt x="854328" y="901172"/>
                </a:lnTo>
                <a:lnTo>
                  <a:pt x="853188" y="902310"/>
                </a:lnTo>
                <a:lnTo>
                  <a:pt x="853192" y="902307"/>
                </a:lnTo>
                <a:lnTo>
                  <a:pt x="853194" y="902305"/>
                </a:lnTo>
                <a:lnTo>
                  <a:pt x="853188" y="902312"/>
                </a:lnTo>
                <a:lnTo>
                  <a:pt x="853188" y="902311"/>
                </a:lnTo>
                <a:lnTo>
                  <a:pt x="853187" y="902312"/>
                </a:lnTo>
                <a:lnTo>
                  <a:pt x="853188" y="902311"/>
                </a:lnTo>
                <a:lnTo>
                  <a:pt x="853189" y="902310"/>
                </a:lnTo>
                <a:lnTo>
                  <a:pt x="853188" y="902311"/>
                </a:lnTo>
                <a:lnTo>
                  <a:pt x="853156" y="902343"/>
                </a:lnTo>
                <a:lnTo>
                  <a:pt x="853095" y="902403"/>
                </a:lnTo>
                <a:lnTo>
                  <a:pt x="853036" y="902462"/>
                </a:lnTo>
                <a:lnTo>
                  <a:pt x="853002" y="902496"/>
                </a:lnTo>
                <a:lnTo>
                  <a:pt x="853000" y="902498"/>
                </a:lnTo>
                <a:lnTo>
                  <a:pt x="852997" y="902502"/>
                </a:lnTo>
                <a:lnTo>
                  <a:pt x="852995" y="902504"/>
                </a:lnTo>
                <a:lnTo>
                  <a:pt x="852990" y="902508"/>
                </a:lnTo>
                <a:lnTo>
                  <a:pt x="852983" y="902515"/>
                </a:lnTo>
                <a:lnTo>
                  <a:pt x="852951" y="902547"/>
                </a:lnTo>
                <a:lnTo>
                  <a:pt x="852856" y="902642"/>
                </a:lnTo>
                <a:lnTo>
                  <a:pt x="852795" y="902703"/>
                </a:lnTo>
                <a:lnTo>
                  <a:pt x="852790" y="902708"/>
                </a:lnTo>
                <a:lnTo>
                  <a:pt x="852788" y="902710"/>
                </a:lnTo>
                <a:lnTo>
                  <a:pt x="852782" y="902716"/>
                </a:lnTo>
                <a:lnTo>
                  <a:pt x="852781" y="902717"/>
                </a:lnTo>
                <a:lnTo>
                  <a:pt x="852780" y="902718"/>
                </a:lnTo>
                <a:lnTo>
                  <a:pt x="852778" y="902720"/>
                </a:lnTo>
                <a:lnTo>
                  <a:pt x="852211" y="903287"/>
                </a:lnTo>
                <a:lnTo>
                  <a:pt x="851594" y="903903"/>
                </a:lnTo>
                <a:lnTo>
                  <a:pt x="851462" y="904035"/>
                </a:lnTo>
                <a:lnTo>
                  <a:pt x="851420" y="904077"/>
                </a:lnTo>
                <a:lnTo>
                  <a:pt x="851363" y="904134"/>
                </a:lnTo>
                <a:lnTo>
                  <a:pt x="851355" y="904142"/>
                </a:lnTo>
                <a:lnTo>
                  <a:pt x="851352" y="904145"/>
                </a:lnTo>
                <a:lnTo>
                  <a:pt x="851346" y="904151"/>
                </a:lnTo>
                <a:lnTo>
                  <a:pt x="851345" y="904153"/>
                </a:lnTo>
                <a:lnTo>
                  <a:pt x="851343" y="904155"/>
                </a:lnTo>
                <a:lnTo>
                  <a:pt x="851342" y="904156"/>
                </a:lnTo>
                <a:lnTo>
                  <a:pt x="851341" y="904157"/>
                </a:lnTo>
                <a:lnTo>
                  <a:pt x="851340" y="904158"/>
                </a:lnTo>
                <a:lnTo>
                  <a:pt x="851338" y="904159"/>
                </a:lnTo>
                <a:lnTo>
                  <a:pt x="851280" y="904217"/>
                </a:lnTo>
                <a:cubicBezTo>
                  <a:pt x="849571" y="905924"/>
                  <a:pt x="847861" y="907632"/>
                  <a:pt x="847861" y="907632"/>
                </a:cubicBezTo>
                <a:lnTo>
                  <a:pt x="848275" y="904734"/>
                </a:lnTo>
                <a:lnTo>
                  <a:pt x="849571" y="904217"/>
                </a:lnTo>
                <a:lnTo>
                  <a:pt x="848621" y="902319"/>
                </a:lnTo>
                <a:lnTo>
                  <a:pt x="848716" y="901655"/>
                </a:lnTo>
                <a:lnTo>
                  <a:pt x="852103" y="901172"/>
                </a:lnTo>
                <a:lnTo>
                  <a:pt x="851497" y="901172"/>
                </a:lnTo>
                <a:cubicBezTo>
                  <a:pt x="849810" y="901172"/>
                  <a:pt x="848123" y="901172"/>
                  <a:pt x="848123" y="901172"/>
                </a:cubicBezTo>
                <a:cubicBezTo>
                  <a:pt x="848123" y="901172"/>
                  <a:pt x="849810" y="899452"/>
                  <a:pt x="851497" y="897732"/>
                </a:cubicBezTo>
                <a:lnTo>
                  <a:pt x="853724" y="895461"/>
                </a:lnTo>
                <a:lnTo>
                  <a:pt x="854870" y="893763"/>
                </a:lnTo>
                <a:lnTo>
                  <a:pt x="857050" y="893763"/>
                </a:lnTo>
                <a:lnTo>
                  <a:pt x="858665" y="892465"/>
                </a:lnTo>
                <a:cubicBezTo>
                  <a:pt x="860352" y="890853"/>
                  <a:pt x="861617" y="889133"/>
                  <a:pt x="861617" y="887413"/>
                </a:cubicBezTo>
                <a:cubicBezTo>
                  <a:pt x="864990" y="887413"/>
                  <a:pt x="866677" y="887413"/>
                  <a:pt x="867521" y="887413"/>
                </a:cubicBezTo>
                <a:lnTo>
                  <a:pt x="868363" y="887413"/>
                </a:lnTo>
                <a:lnTo>
                  <a:pt x="868364" y="887413"/>
                </a:lnTo>
                <a:lnTo>
                  <a:pt x="868363" y="887413"/>
                </a:lnTo>
                <a:lnTo>
                  <a:pt x="862460" y="888273"/>
                </a:lnTo>
                <a:lnTo>
                  <a:pt x="861691" y="893763"/>
                </a:lnTo>
                <a:lnTo>
                  <a:pt x="862013" y="893763"/>
                </a:lnTo>
                <a:lnTo>
                  <a:pt x="862014" y="893763"/>
                </a:lnTo>
                <a:lnTo>
                  <a:pt x="861684" y="893816"/>
                </a:lnTo>
                <a:lnTo>
                  <a:pt x="861650" y="894056"/>
                </a:lnTo>
                <a:lnTo>
                  <a:pt x="864272" y="896020"/>
                </a:lnTo>
                <a:lnTo>
                  <a:pt x="861537" y="897386"/>
                </a:lnTo>
                <a:lnTo>
                  <a:pt x="858802" y="898752"/>
                </a:lnTo>
                <a:lnTo>
                  <a:pt x="858118" y="898240"/>
                </a:lnTo>
                <a:lnTo>
                  <a:pt x="855016" y="900563"/>
                </a:lnTo>
                <a:lnTo>
                  <a:pt x="855005" y="900648"/>
                </a:lnTo>
                <a:lnTo>
                  <a:pt x="858802" y="898752"/>
                </a:lnTo>
                <a:lnTo>
                  <a:pt x="861537" y="900801"/>
                </a:lnTo>
                <a:cubicBezTo>
                  <a:pt x="868374" y="893971"/>
                  <a:pt x="868374" y="893971"/>
                  <a:pt x="868374" y="893971"/>
                </a:cubicBezTo>
                <a:lnTo>
                  <a:pt x="871109" y="893971"/>
                </a:lnTo>
                <a:lnTo>
                  <a:pt x="868374" y="900801"/>
                </a:lnTo>
                <a:cubicBezTo>
                  <a:pt x="875212" y="900801"/>
                  <a:pt x="875212" y="900801"/>
                  <a:pt x="875212" y="900801"/>
                </a:cubicBezTo>
                <a:lnTo>
                  <a:pt x="883700" y="893029"/>
                </a:lnTo>
                <a:lnTo>
                  <a:pt x="888032" y="890556"/>
                </a:lnTo>
                <a:lnTo>
                  <a:pt x="888092" y="890318"/>
                </a:lnTo>
                <a:lnTo>
                  <a:pt x="895351" y="887296"/>
                </a:lnTo>
                <a:lnTo>
                  <a:pt x="895369" y="887289"/>
                </a:lnTo>
                <a:lnTo>
                  <a:pt x="896244" y="881162"/>
                </a:lnTo>
                <a:lnTo>
                  <a:pt x="896937" y="881063"/>
                </a:lnTo>
                <a:lnTo>
                  <a:pt x="896144" y="881063"/>
                </a:lnTo>
                <a:lnTo>
                  <a:pt x="895351" y="881063"/>
                </a:lnTo>
                <a:lnTo>
                  <a:pt x="895350" y="881063"/>
                </a:lnTo>
                <a:lnTo>
                  <a:pt x="895350" y="881063"/>
                </a:lnTo>
                <a:lnTo>
                  <a:pt x="895350" y="881062"/>
                </a:lnTo>
                <a:lnTo>
                  <a:pt x="895350" y="881062"/>
                </a:lnTo>
                <a:lnTo>
                  <a:pt x="892176" y="878086"/>
                </a:lnTo>
                <a:cubicBezTo>
                  <a:pt x="890588" y="879079"/>
                  <a:pt x="889001" y="881063"/>
                  <a:pt x="889001" y="881063"/>
                </a:cubicBezTo>
                <a:cubicBezTo>
                  <a:pt x="889001" y="877094"/>
                  <a:pt x="890588" y="875110"/>
                  <a:pt x="892176" y="874117"/>
                </a:cubicBezTo>
                <a:lnTo>
                  <a:pt x="892677" y="873961"/>
                </a:lnTo>
                <a:lnTo>
                  <a:pt x="894458" y="874365"/>
                </a:lnTo>
                <a:cubicBezTo>
                  <a:pt x="895153" y="875110"/>
                  <a:pt x="894954" y="876102"/>
                  <a:pt x="894557" y="877094"/>
                </a:cubicBezTo>
                <a:lnTo>
                  <a:pt x="895350" y="881058"/>
                </a:lnTo>
                <a:lnTo>
                  <a:pt x="895350" y="880071"/>
                </a:lnTo>
                <a:lnTo>
                  <a:pt x="895350" y="873125"/>
                </a:lnTo>
                <a:lnTo>
                  <a:pt x="892677" y="873961"/>
                </a:lnTo>
                <a:lnTo>
                  <a:pt x="889001" y="873125"/>
                </a:lnTo>
                <a:cubicBezTo>
                  <a:pt x="892176" y="873125"/>
                  <a:pt x="893764" y="873125"/>
                  <a:pt x="894557" y="873125"/>
                </a:cubicBezTo>
                <a:lnTo>
                  <a:pt x="895350" y="873125"/>
                </a:lnTo>
                <a:lnTo>
                  <a:pt x="895351" y="873125"/>
                </a:lnTo>
                <a:lnTo>
                  <a:pt x="896144" y="873125"/>
                </a:lnTo>
                <a:cubicBezTo>
                  <a:pt x="896938" y="873125"/>
                  <a:pt x="898525" y="873125"/>
                  <a:pt x="901700" y="873125"/>
                </a:cubicBezTo>
                <a:cubicBezTo>
                  <a:pt x="898525" y="873125"/>
                  <a:pt x="896937" y="875110"/>
                  <a:pt x="896144" y="877094"/>
                </a:cubicBezTo>
                <a:lnTo>
                  <a:pt x="895509" y="880269"/>
                </a:lnTo>
                <a:lnTo>
                  <a:pt x="895351" y="881058"/>
                </a:lnTo>
                <a:lnTo>
                  <a:pt x="895350" y="881060"/>
                </a:lnTo>
                <a:lnTo>
                  <a:pt x="895351" y="881062"/>
                </a:lnTo>
                <a:lnTo>
                  <a:pt x="895351" y="881062"/>
                </a:lnTo>
                <a:lnTo>
                  <a:pt x="896091" y="880269"/>
                </a:lnTo>
                <a:lnTo>
                  <a:pt x="900906" y="875110"/>
                </a:lnTo>
                <a:lnTo>
                  <a:pt x="901594" y="880269"/>
                </a:lnTo>
                <a:lnTo>
                  <a:pt x="901611" y="880395"/>
                </a:lnTo>
                <a:lnTo>
                  <a:pt x="902272" y="880301"/>
                </a:lnTo>
                <a:lnTo>
                  <a:pt x="902295" y="880269"/>
                </a:lnTo>
                <a:lnTo>
                  <a:pt x="902595" y="879870"/>
                </a:lnTo>
                <a:lnTo>
                  <a:pt x="903388" y="876697"/>
                </a:lnTo>
                <a:lnTo>
                  <a:pt x="904082" y="876301"/>
                </a:lnTo>
                <a:lnTo>
                  <a:pt x="901700" y="873125"/>
                </a:lnTo>
                <a:lnTo>
                  <a:pt x="901701" y="873125"/>
                </a:lnTo>
                <a:lnTo>
                  <a:pt x="905669" y="873125"/>
                </a:lnTo>
                <a:cubicBezTo>
                  <a:pt x="907654" y="873125"/>
                  <a:pt x="909638" y="873125"/>
                  <a:pt x="909638" y="873125"/>
                </a:cubicBezTo>
                <a:lnTo>
                  <a:pt x="909637" y="873126"/>
                </a:lnTo>
                <a:lnTo>
                  <a:pt x="909639" y="873125"/>
                </a:lnTo>
                <a:cubicBezTo>
                  <a:pt x="906067" y="876697"/>
                  <a:pt x="904281" y="878483"/>
                  <a:pt x="902495" y="880269"/>
                </a:cubicBezTo>
                <a:lnTo>
                  <a:pt x="902495" y="880268"/>
                </a:lnTo>
                <a:lnTo>
                  <a:pt x="902494" y="880269"/>
                </a:lnTo>
                <a:lnTo>
                  <a:pt x="902494" y="880269"/>
                </a:lnTo>
                <a:lnTo>
                  <a:pt x="902495" y="880269"/>
                </a:lnTo>
                <a:lnTo>
                  <a:pt x="895551" y="887213"/>
                </a:lnTo>
                <a:lnTo>
                  <a:pt x="895725" y="887141"/>
                </a:lnTo>
                <a:cubicBezTo>
                  <a:pt x="895725" y="887141"/>
                  <a:pt x="897434" y="887141"/>
                  <a:pt x="899144" y="886287"/>
                </a:cubicBezTo>
                <a:lnTo>
                  <a:pt x="899827" y="885092"/>
                </a:lnTo>
                <a:lnTo>
                  <a:pt x="909164" y="880428"/>
                </a:lnTo>
                <a:lnTo>
                  <a:pt x="908685" y="880428"/>
                </a:lnTo>
                <a:lnTo>
                  <a:pt x="908808" y="880310"/>
                </a:lnTo>
                <a:lnTo>
                  <a:pt x="908545" y="880310"/>
                </a:lnTo>
                <a:lnTo>
                  <a:pt x="904713" y="880310"/>
                </a:lnTo>
                <a:lnTo>
                  <a:pt x="902562" y="880310"/>
                </a:lnTo>
                <a:cubicBezTo>
                  <a:pt x="904271" y="878602"/>
                  <a:pt x="905981" y="876895"/>
                  <a:pt x="909400" y="873480"/>
                </a:cubicBezTo>
                <a:lnTo>
                  <a:pt x="909400" y="873543"/>
                </a:lnTo>
                <a:lnTo>
                  <a:pt x="909400" y="876895"/>
                </a:lnTo>
                <a:lnTo>
                  <a:pt x="909400" y="879745"/>
                </a:lnTo>
                <a:lnTo>
                  <a:pt x="909558" y="879594"/>
                </a:lnTo>
                <a:cubicBezTo>
                  <a:pt x="910431" y="878761"/>
                  <a:pt x="912178" y="877094"/>
                  <a:pt x="915670" y="873760"/>
                </a:cubicBezTo>
                <a:cubicBezTo>
                  <a:pt x="915670" y="873760"/>
                  <a:pt x="917416" y="873760"/>
                  <a:pt x="919163" y="872927"/>
                </a:cubicBezTo>
                <a:lnTo>
                  <a:pt x="922655" y="867093"/>
                </a:lnTo>
                <a:lnTo>
                  <a:pt x="920036" y="872927"/>
                </a:lnTo>
                <a:cubicBezTo>
                  <a:pt x="919163" y="873760"/>
                  <a:pt x="919163" y="873760"/>
                  <a:pt x="922655" y="873760"/>
                </a:cubicBezTo>
                <a:cubicBezTo>
                  <a:pt x="915670" y="880428"/>
                  <a:pt x="915670" y="880428"/>
                  <a:pt x="915670" y="880428"/>
                </a:cubicBezTo>
                <a:lnTo>
                  <a:pt x="914797" y="880428"/>
                </a:lnTo>
                <a:lnTo>
                  <a:pt x="912177" y="880428"/>
                </a:lnTo>
                <a:lnTo>
                  <a:pt x="909558" y="880428"/>
                </a:lnTo>
                <a:lnTo>
                  <a:pt x="909238" y="880428"/>
                </a:lnTo>
                <a:lnTo>
                  <a:pt x="899998" y="887141"/>
                </a:lnTo>
                <a:lnTo>
                  <a:pt x="899828" y="887413"/>
                </a:lnTo>
                <a:lnTo>
                  <a:pt x="898105" y="890167"/>
                </a:lnTo>
                <a:lnTo>
                  <a:pt x="898525" y="890587"/>
                </a:lnTo>
                <a:lnTo>
                  <a:pt x="900906" y="892968"/>
                </a:lnTo>
                <a:lnTo>
                  <a:pt x="901700" y="893762"/>
                </a:lnTo>
                <a:cubicBezTo>
                  <a:pt x="901700" y="893762"/>
                  <a:pt x="900112" y="893762"/>
                  <a:pt x="898525" y="893762"/>
                </a:cubicBezTo>
                <a:lnTo>
                  <a:pt x="897731" y="893762"/>
                </a:lnTo>
                <a:lnTo>
                  <a:pt x="895856" y="893762"/>
                </a:lnTo>
                <a:lnTo>
                  <a:pt x="895725" y="893971"/>
                </a:lnTo>
                <a:lnTo>
                  <a:pt x="895446" y="893762"/>
                </a:lnTo>
                <a:lnTo>
                  <a:pt x="895350" y="893762"/>
                </a:lnTo>
                <a:lnTo>
                  <a:pt x="895227" y="893598"/>
                </a:lnTo>
                <a:lnTo>
                  <a:pt x="892306" y="891410"/>
                </a:lnTo>
                <a:lnTo>
                  <a:pt x="889073" y="893832"/>
                </a:lnTo>
                <a:lnTo>
                  <a:pt x="891683" y="896279"/>
                </a:lnTo>
                <a:lnTo>
                  <a:pt x="894199" y="894842"/>
                </a:lnTo>
                <a:lnTo>
                  <a:pt x="895350" y="893763"/>
                </a:lnTo>
                <a:lnTo>
                  <a:pt x="894729" y="894540"/>
                </a:lnTo>
                <a:lnTo>
                  <a:pt x="895725" y="893971"/>
                </a:lnTo>
                <a:cubicBezTo>
                  <a:pt x="895725" y="893971"/>
                  <a:pt x="895725" y="893971"/>
                  <a:pt x="894870" y="894825"/>
                </a:cubicBezTo>
                <a:lnTo>
                  <a:pt x="893031" y="896662"/>
                </a:lnTo>
                <a:lnTo>
                  <a:pt x="895725" y="893971"/>
                </a:lnTo>
                <a:cubicBezTo>
                  <a:pt x="888887" y="900801"/>
                  <a:pt x="895725" y="900801"/>
                  <a:pt x="895725" y="900801"/>
                </a:cubicBezTo>
                <a:cubicBezTo>
                  <a:pt x="895725" y="900801"/>
                  <a:pt x="895725" y="900801"/>
                  <a:pt x="894870" y="901655"/>
                </a:cubicBezTo>
                <a:lnTo>
                  <a:pt x="894124" y="902401"/>
                </a:lnTo>
                <a:lnTo>
                  <a:pt x="895350" y="901700"/>
                </a:lnTo>
                <a:cubicBezTo>
                  <a:pt x="895350" y="901700"/>
                  <a:pt x="889000" y="908050"/>
                  <a:pt x="889000" y="908050"/>
                </a:cubicBezTo>
                <a:lnTo>
                  <a:pt x="889177" y="907342"/>
                </a:lnTo>
                <a:lnTo>
                  <a:pt x="889000" y="907519"/>
                </a:lnTo>
                <a:lnTo>
                  <a:pt x="888887" y="907632"/>
                </a:lnTo>
                <a:cubicBezTo>
                  <a:pt x="888887" y="907632"/>
                  <a:pt x="888887" y="907632"/>
                  <a:pt x="888887" y="906778"/>
                </a:cubicBezTo>
                <a:lnTo>
                  <a:pt x="888887" y="903363"/>
                </a:lnTo>
                <a:lnTo>
                  <a:pt x="888887" y="901513"/>
                </a:lnTo>
                <a:lnTo>
                  <a:pt x="888228" y="900414"/>
                </a:lnTo>
                <a:lnTo>
                  <a:pt x="887071" y="899734"/>
                </a:lnTo>
                <a:lnTo>
                  <a:pt x="887561" y="899303"/>
                </a:lnTo>
                <a:lnTo>
                  <a:pt x="886619" y="897732"/>
                </a:lnTo>
                <a:lnTo>
                  <a:pt x="888858" y="894001"/>
                </a:lnTo>
                <a:lnTo>
                  <a:pt x="885468" y="897386"/>
                </a:lnTo>
                <a:cubicBezTo>
                  <a:pt x="883759" y="899094"/>
                  <a:pt x="882049" y="900801"/>
                  <a:pt x="882049" y="900801"/>
                </a:cubicBezTo>
                <a:cubicBezTo>
                  <a:pt x="882049" y="900801"/>
                  <a:pt x="882049" y="907632"/>
                  <a:pt x="882049" y="907632"/>
                </a:cubicBezTo>
                <a:cubicBezTo>
                  <a:pt x="882049" y="907632"/>
                  <a:pt x="882049" y="907632"/>
                  <a:pt x="881194" y="908486"/>
                </a:cubicBezTo>
                <a:lnTo>
                  <a:pt x="879153" y="910525"/>
                </a:lnTo>
                <a:lnTo>
                  <a:pt x="878630" y="911047"/>
                </a:lnTo>
                <a:cubicBezTo>
                  <a:pt x="876921" y="912755"/>
                  <a:pt x="875212" y="914462"/>
                  <a:pt x="875212" y="914462"/>
                </a:cubicBezTo>
                <a:lnTo>
                  <a:pt x="874701" y="914462"/>
                </a:lnTo>
                <a:lnTo>
                  <a:pt x="874656" y="914684"/>
                </a:lnTo>
                <a:lnTo>
                  <a:pt x="875212" y="914462"/>
                </a:lnTo>
                <a:lnTo>
                  <a:pt x="874644" y="914746"/>
                </a:lnTo>
                <a:lnTo>
                  <a:pt x="874635" y="914792"/>
                </a:lnTo>
                <a:lnTo>
                  <a:pt x="875212" y="914462"/>
                </a:lnTo>
                <a:lnTo>
                  <a:pt x="874592" y="915004"/>
                </a:lnTo>
                <a:lnTo>
                  <a:pt x="874573" y="915101"/>
                </a:lnTo>
                <a:lnTo>
                  <a:pt x="873919" y="918369"/>
                </a:lnTo>
                <a:lnTo>
                  <a:pt x="872404" y="919452"/>
                </a:lnTo>
                <a:lnTo>
                  <a:pt x="874241" y="915432"/>
                </a:lnTo>
                <a:lnTo>
                  <a:pt x="874334" y="915230"/>
                </a:lnTo>
                <a:lnTo>
                  <a:pt x="869134" y="919775"/>
                </a:lnTo>
                <a:lnTo>
                  <a:pt x="868647" y="920200"/>
                </a:lnTo>
                <a:lnTo>
                  <a:pt x="869229" y="917878"/>
                </a:lnTo>
                <a:lnTo>
                  <a:pt x="870425" y="917194"/>
                </a:lnTo>
                <a:lnTo>
                  <a:pt x="874498" y="914870"/>
                </a:lnTo>
                <a:lnTo>
                  <a:pt x="874529" y="914804"/>
                </a:lnTo>
                <a:lnTo>
                  <a:pt x="870653" y="916739"/>
                </a:lnTo>
                <a:lnTo>
                  <a:pt x="868375" y="917878"/>
                </a:lnTo>
                <a:lnTo>
                  <a:pt x="867007" y="918561"/>
                </a:lnTo>
                <a:lnTo>
                  <a:pt x="866855" y="918257"/>
                </a:lnTo>
                <a:lnTo>
                  <a:pt x="867519" y="917878"/>
                </a:lnTo>
                <a:lnTo>
                  <a:pt x="867614" y="917498"/>
                </a:lnTo>
                <a:lnTo>
                  <a:pt x="870938" y="916170"/>
                </a:lnTo>
                <a:lnTo>
                  <a:pt x="874567" y="914720"/>
                </a:lnTo>
                <a:lnTo>
                  <a:pt x="874685" y="914462"/>
                </a:lnTo>
                <a:lnTo>
                  <a:pt x="869229" y="914462"/>
                </a:lnTo>
                <a:cubicBezTo>
                  <a:pt x="868374" y="914462"/>
                  <a:pt x="868374" y="914462"/>
                  <a:pt x="868374" y="914462"/>
                </a:cubicBezTo>
                <a:cubicBezTo>
                  <a:pt x="868374" y="914462"/>
                  <a:pt x="866665" y="914462"/>
                  <a:pt x="864955" y="914462"/>
                </a:cubicBezTo>
                <a:lnTo>
                  <a:pt x="864101" y="914462"/>
                </a:lnTo>
                <a:cubicBezTo>
                  <a:pt x="864955" y="914462"/>
                  <a:pt x="864955" y="914462"/>
                  <a:pt x="861537" y="914462"/>
                </a:cubicBezTo>
                <a:cubicBezTo>
                  <a:pt x="854699" y="914462"/>
                  <a:pt x="854699" y="914462"/>
                  <a:pt x="854699" y="914462"/>
                </a:cubicBezTo>
                <a:lnTo>
                  <a:pt x="847861" y="921293"/>
                </a:lnTo>
                <a:lnTo>
                  <a:pt x="851280" y="923854"/>
                </a:lnTo>
                <a:cubicBezTo>
                  <a:pt x="852989" y="923000"/>
                  <a:pt x="854699" y="921293"/>
                  <a:pt x="854699" y="921293"/>
                </a:cubicBezTo>
                <a:lnTo>
                  <a:pt x="851995" y="923994"/>
                </a:lnTo>
                <a:lnTo>
                  <a:pt x="855134" y="922338"/>
                </a:lnTo>
                <a:lnTo>
                  <a:pt x="852301" y="926913"/>
                </a:lnTo>
                <a:lnTo>
                  <a:pt x="853234" y="926659"/>
                </a:lnTo>
                <a:lnTo>
                  <a:pt x="855134" y="926142"/>
                </a:lnTo>
                <a:lnTo>
                  <a:pt x="855134" y="922338"/>
                </a:lnTo>
                <a:lnTo>
                  <a:pt x="857578" y="923090"/>
                </a:lnTo>
                <a:lnTo>
                  <a:pt x="858118" y="922146"/>
                </a:lnTo>
                <a:cubicBezTo>
                  <a:pt x="859828" y="921293"/>
                  <a:pt x="861537" y="921293"/>
                  <a:pt x="861537" y="921293"/>
                </a:cubicBezTo>
                <a:cubicBezTo>
                  <a:pt x="861537" y="921293"/>
                  <a:pt x="861537" y="921293"/>
                  <a:pt x="860682" y="922146"/>
                </a:cubicBezTo>
                <a:lnTo>
                  <a:pt x="857263" y="925562"/>
                </a:lnTo>
                <a:lnTo>
                  <a:pt x="856487" y="925773"/>
                </a:lnTo>
                <a:lnTo>
                  <a:pt x="856000" y="926824"/>
                </a:lnTo>
                <a:lnTo>
                  <a:pt x="857263" y="925562"/>
                </a:lnTo>
                <a:lnTo>
                  <a:pt x="858721" y="926435"/>
                </a:lnTo>
                <a:lnTo>
                  <a:pt x="855554" y="928123"/>
                </a:lnTo>
                <a:lnTo>
                  <a:pt x="855286" y="928362"/>
                </a:lnTo>
                <a:lnTo>
                  <a:pt x="855134" y="928688"/>
                </a:lnTo>
                <a:lnTo>
                  <a:pt x="855134" y="928496"/>
                </a:lnTo>
                <a:lnTo>
                  <a:pt x="854918" y="928688"/>
                </a:lnTo>
                <a:lnTo>
                  <a:pt x="847988" y="934841"/>
                </a:lnTo>
                <a:lnTo>
                  <a:pt x="850900" y="932657"/>
                </a:lnTo>
                <a:cubicBezTo>
                  <a:pt x="852488" y="931863"/>
                  <a:pt x="854075" y="931863"/>
                  <a:pt x="854075" y="935038"/>
                </a:cubicBezTo>
                <a:cubicBezTo>
                  <a:pt x="854075" y="935038"/>
                  <a:pt x="852488" y="935038"/>
                  <a:pt x="850900" y="935038"/>
                </a:cubicBezTo>
                <a:lnTo>
                  <a:pt x="847726" y="935038"/>
                </a:lnTo>
                <a:lnTo>
                  <a:pt x="847725" y="935038"/>
                </a:lnTo>
                <a:lnTo>
                  <a:pt x="847861" y="934936"/>
                </a:lnTo>
                <a:lnTo>
                  <a:pt x="847861" y="931538"/>
                </a:lnTo>
                <a:lnTo>
                  <a:pt x="847861" y="928688"/>
                </a:lnTo>
                <a:lnTo>
                  <a:pt x="847861" y="928123"/>
                </a:lnTo>
                <a:lnTo>
                  <a:pt x="848451" y="927963"/>
                </a:lnTo>
                <a:lnTo>
                  <a:pt x="848610" y="927375"/>
                </a:lnTo>
                <a:lnTo>
                  <a:pt x="847861" y="928123"/>
                </a:lnTo>
                <a:lnTo>
                  <a:pt x="847861" y="927269"/>
                </a:lnTo>
                <a:lnTo>
                  <a:pt x="847861" y="925562"/>
                </a:lnTo>
                <a:lnTo>
                  <a:pt x="847861" y="923854"/>
                </a:lnTo>
                <a:lnTo>
                  <a:pt x="847861" y="921293"/>
                </a:lnTo>
                <a:lnTo>
                  <a:pt x="841024" y="928123"/>
                </a:lnTo>
                <a:cubicBezTo>
                  <a:pt x="847861" y="928123"/>
                  <a:pt x="847861" y="928123"/>
                  <a:pt x="847861" y="928123"/>
                </a:cubicBezTo>
                <a:lnTo>
                  <a:pt x="843902" y="928688"/>
                </a:lnTo>
                <a:lnTo>
                  <a:pt x="841879" y="928977"/>
                </a:lnTo>
                <a:cubicBezTo>
                  <a:pt x="841024" y="929831"/>
                  <a:pt x="841024" y="931538"/>
                  <a:pt x="841024" y="934954"/>
                </a:cubicBezTo>
                <a:cubicBezTo>
                  <a:pt x="841024" y="934954"/>
                  <a:pt x="841024" y="934954"/>
                  <a:pt x="840169" y="934954"/>
                </a:cubicBezTo>
                <a:lnTo>
                  <a:pt x="837605" y="934954"/>
                </a:lnTo>
                <a:cubicBezTo>
                  <a:pt x="835896" y="934954"/>
                  <a:pt x="834186" y="934954"/>
                  <a:pt x="834186" y="934954"/>
                </a:cubicBezTo>
                <a:lnTo>
                  <a:pt x="833369" y="935158"/>
                </a:lnTo>
                <a:lnTo>
                  <a:pt x="830263" y="940593"/>
                </a:lnTo>
                <a:lnTo>
                  <a:pt x="827658" y="941245"/>
                </a:lnTo>
                <a:lnTo>
                  <a:pt x="827349" y="941784"/>
                </a:lnTo>
                <a:cubicBezTo>
                  <a:pt x="827349" y="941784"/>
                  <a:pt x="827349" y="941784"/>
                  <a:pt x="820511" y="948614"/>
                </a:cubicBezTo>
                <a:cubicBezTo>
                  <a:pt x="827349" y="941784"/>
                  <a:pt x="827349" y="941784"/>
                  <a:pt x="827349" y="934954"/>
                </a:cubicBezTo>
                <a:cubicBezTo>
                  <a:pt x="827349" y="941784"/>
                  <a:pt x="820511" y="941784"/>
                  <a:pt x="820511" y="941784"/>
                </a:cubicBezTo>
                <a:cubicBezTo>
                  <a:pt x="820511" y="948614"/>
                  <a:pt x="813674" y="948614"/>
                  <a:pt x="813674" y="948614"/>
                </a:cubicBezTo>
                <a:cubicBezTo>
                  <a:pt x="820511" y="941784"/>
                  <a:pt x="820511" y="941784"/>
                  <a:pt x="813674" y="941784"/>
                </a:cubicBezTo>
                <a:cubicBezTo>
                  <a:pt x="813674" y="948614"/>
                  <a:pt x="813674" y="948614"/>
                  <a:pt x="813674" y="948614"/>
                </a:cubicBezTo>
                <a:cubicBezTo>
                  <a:pt x="810255" y="948614"/>
                  <a:pt x="808545" y="948614"/>
                  <a:pt x="807691" y="949468"/>
                </a:cubicBezTo>
                <a:lnTo>
                  <a:pt x="807492" y="950860"/>
                </a:lnTo>
                <a:lnTo>
                  <a:pt x="806836" y="951098"/>
                </a:lnTo>
                <a:lnTo>
                  <a:pt x="804272" y="952030"/>
                </a:lnTo>
                <a:cubicBezTo>
                  <a:pt x="801708" y="953737"/>
                  <a:pt x="799998" y="955445"/>
                  <a:pt x="799998" y="955445"/>
                </a:cubicBezTo>
                <a:cubicBezTo>
                  <a:pt x="799998" y="955445"/>
                  <a:pt x="799998" y="955445"/>
                  <a:pt x="793161" y="962275"/>
                </a:cubicBezTo>
                <a:cubicBezTo>
                  <a:pt x="793161" y="962275"/>
                  <a:pt x="794870" y="960568"/>
                  <a:pt x="797434" y="958860"/>
                </a:cubicBezTo>
                <a:lnTo>
                  <a:pt x="799998" y="957929"/>
                </a:lnTo>
                <a:lnTo>
                  <a:pt x="799998" y="958006"/>
                </a:lnTo>
                <a:lnTo>
                  <a:pt x="799998" y="961422"/>
                </a:lnTo>
                <a:cubicBezTo>
                  <a:pt x="799998" y="962275"/>
                  <a:pt x="799998" y="962275"/>
                  <a:pt x="799998" y="962275"/>
                </a:cubicBezTo>
                <a:cubicBezTo>
                  <a:pt x="793161" y="969106"/>
                  <a:pt x="793161" y="969106"/>
                  <a:pt x="793161" y="969106"/>
                </a:cubicBezTo>
                <a:lnTo>
                  <a:pt x="793796" y="969952"/>
                </a:lnTo>
                <a:lnTo>
                  <a:pt x="797180" y="969106"/>
                </a:lnTo>
                <a:lnTo>
                  <a:pt x="797719" y="968971"/>
                </a:lnTo>
                <a:lnTo>
                  <a:pt x="798367" y="968456"/>
                </a:lnTo>
                <a:lnTo>
                  <a:pt x="793161" y="969106"/>
                </a:lnTo>
                <a:cubicBezTo>
                  <a:pt x="793161" y="969106"/>
                  <a:pt x="794870" y="969106"/>
                  <a:pt x="796580" y="968252"/>
                </a:cubicBezTo>
                <a:lnTo>
                  <a:pt x="796860" y="967762"/>
                </a:lnTo>
                <a:lnTo>
                  <a:pt x="797766" y="967433"/>
                </a:lnTo>
                <a:lnTo>
                  <a:pt x="798737" y="968161"/>
                </a:lnTo>
                <a:lnTo>
                  <a:pt x="799998" y="967157"/>
                </a:lnTo>
                <a:lnTo>
                  <a:pt x="799998" y="966622"/>
                </a:lnTo>
                <a:lnTo>
                  <a:pt x="800828" y="966320"/>
                </a:lnTo>
                <a:lnTo>
                  <a:pt x="800894" y="965994"/>
                </a:lnTo>
                <a:lnTo>
                  <a:pt x="802409" y="964912"/>
                </a:lnTo>
                <a:lnTo>
                  <a:pt x="802481" y="964755"/>
                </a:lnTo>
                <a:lnTo>
                  <a:pt x="803275" y="963017"/>
                </a:lnTo>
                <a:lnTo>
                  <a:pt x="805649" y="962275"/>
                </a:lnTo>
                <a:lnTo>
                  <a:pt x="799998" y="962275"/>
                </a:lnTo>
                <a:cubicBezTo>
                  <a:pt x="799998" y="962275"/>
                  <a:pt x="801708" y="962275"/>
                  <a:pt x="803417" y="961422"/>
                </a:cubicBezTo>
                <a:lnTo>
                  <a:pt x="806724" y="955640"/>
                </a:lnTo>
                <a:lnTo>
                  <a:pt x="806451" y="955675"/>
                </a:lnTo>
                <a:lnTo>
                  <a:pt x="806775" y="955552"/>
                </a:lnTo>
                <a:lnTo>
                  <a:pt x="806836" y="955445"/>
                </a:lnTo>
                <a:cubicBezTo>
                  <a:pt x="806836" y="955445"/>
                  <a:pt x="806836" y="955445"/>
                  <a:pt x="807691" y="954591"/>
                </a:cubicBezTo>
                <a:lnTo>
                  <a:pt x="812962" y="949325"/>
                </a:lnTo>
                <a:lnTo>
                  <a:pt x="813674" y="948614"/>
                </a:lnTo>
                <a:lnTo>
                  <a:pt x="813140" y="949325"/>
                </a:lnTo>
                <a:lnTo>
                  <a:pt x="811110" y="952030"/>
                </a:lnTo>
                <a:lnTo>
                  <a:pt x="812202" y="953484"/>
                </a:lnTo>
                <a:lnTo>
                  <a:pt x="812702" y="953294"/>
                </a:lnTo>
                <a:lnTo>
                  <a:pt x="812962" y="953266"/>
                </a:lnTo>
                <a:lnTo>
                  <a:pt x="812799" y="954279"/>
                </a:lnTo>
                <a:lnTo>
                  <a:pt x="813461" y="955161"/>
                </a:lnTo>
                <a:lnTo>
                  <a:pt x="813595" y="955057"/>
                </a:lnTo>
                <a:lnTo>
                  <a:pt x="813595" y="953199"/>
                </a:lnTo>
                <a:lnTo>
                  <a:pt x="815493" y="952996"/>
                </a:lnTo>
                <a:lnTo>
                  <a:pt x="814570" y="954298"/>
                </a:lnTo>
                <a:lnTo>
                  <a:pt x="819944" y="950119"/>
                </a:lnTo>
                <a:cubicBezTo>
                  <a:pt x="821730" y="949325"/>
                  <a:pt x="823516" y="949325"/>
                  <a:pt x="827088" y="949325"/>
                </a:cubicBezTo>
                <a:cubicBezTo>
                  <a:pt x="823516" y="949325"/>
                  <a:pt x="819944" y="950913"/>
                  <a:pt x="817265" y="952500"/>
                </a:cubicBezTo>
                <a:lnTo>
                  <a:pt x="814402" y="954536"/>
                </a:lnTo>
                <a:lnTo>
                  <a:pt x="813595" y="955675"/>
                </a:lnTo>
                <a:lnTo>
                  <a:pt x="813595" y="955465"/>
                </a:lnTo>
                <a:lnTo>
                  <a:pt x="812826" y="955657"/>
                </a:lnTo>
                <a:lnTo>
                  <a:pt x="812800" y="955675"/>
                </a:lnTo>
                <a:lnTo>
                  <a:pt x="812823" y="955657"/>
                </a:lnTo>
                <a:lnTo>
                  <a:pt x="810255" y="956299"/>
                </a:lnTo>
                <a:lnTo>
                  <a:pt x="807434" y="961231"/>
                </a:lnTo>
                <a:lnTo>
                  <a:pt x="806836" y="961661"/>
                </a:lnTo>
                <a:lnTo>
                  <a:pt x="806236" y="962092"/>
                </a:lnTo>
                <a:lnTo>
                  <a:pt x="806450" y="962025"/>
                </a:lnTo>
                <a:lnTo>
                  <a:pt x="806250" y="962275"/>
                </a:lnTo>
                <a:lnTo>
                  <a:pt x="805211" y="963574"/>
                </a:lnTo>
                <a:lnTo>
                  <a:pt x="806450" y="962584"/>
                </a:lnTo>
                <a:lnTo>
                  <a:pt x="806450" y="962275"/>
                </a:lnTo>
                <a:lnTo>
                  <a:pt x="806450" y="962025"/>
                </a:lnTo>
                <a:lnTo>
                  <a:pt x="806836" y="962025"/>
                </a:lnTo>
                <a:lnTo>
                  <a:pt x="806979" y="962025"/>
                </a:lnTo>
                <a:lnTo>
                  <a:pt x="807434" y="961231"/>
                </a:lnTo>
                <a:lnTo>
                  <a:pt x="808652" y="960354"/>
                </a:lnTo>
                <a:lnTo>
                  <a:pt x="807073" y="962025"/>
                </a:lnTo>
                <a:lnTo>
                  <a:pt x="807087" y="962025"/>
                </a:lnTo>
                <a:lnTo>
                  <a:pt x="812006" y="962025"/>
                </a:lnTo>
                <a:cubicBezTo>
                  <a:pt x="812800" y="962025"/>
                  <a:pt x="812800" y="962025"/>
                  <a:pt x="812800" y="962025"/>
                </a:cubicBezTo>
                <a:cubicBezTo>
                  <a:pt x="812800" y="962025"/>
                  <a:pt x="812800" y="962025"/>
                  <a:pt x="812006" y="963017"/>
                </a:cubicBezTo>
                <a:lnTo>
                  <a:pt x="807085" y="969169"/>
                </a:lnTo>
                <a:lnTo>
                  <a:pt x="806642" y="969723"/>
                </a:lnTo>
                <a:lnTo>
                  <a:pt x="806824" y="969963"/>
                </a:lnTo>
                <a:lnTo>
                  <a:pt x="808775" y="972543"/>
                </a:lnTo>
                <a:cubicBezTo>
                  <a:pt x="809626" y="972543"/>
                  <a:pt x="809626" y="972543"/>
                  <a:pt x="806224" y="975916"/>
                </a:cubicBezTo>
                <a:cubicBezTo>
                  <a:pt x="806224" y="972543"/>
                  <a:pt x="806224" y="972543"/>
                  <a:pt x="805374" y="973386"/>
                </a:cubicBezTo>
                <a:lnTo>
                  <a:pt x="800461" y="975474"/>
                </a:lnTo>
                <a:lnTo>
                  <a:pt x="800018" y="975916"/>
                </a:lnTo>
                <a:lnTo>
                  <a:pt x="799998" y="975936"/>
                </a:lnTo>
                <a:lnTo>
                  <a:pt x="799991" y="975916"/>
                </a:lnTo>
                <a:lnTo>
                  <a:pt x="799920" y="975703"/>
                </a:lnTo>
                <a:lnTo>
                  <a:pt x="799420" y="975916"/>
                </a:lnTo>
                <a:lnTo>
                  <a:pt x="799849" y="975490"/>
                </a:lnTo>
                <a:lnTo>
                  <a:pt x="799143" y="973375"/>
                </a:lnTo>
                <a:lnTo>
                  <a:pt x="793208" y="975916"/>
                </a:lnTo>
                <a:lnTo>
                  <a:pt x="796018" y="975916"/>
                </a:lnTo>
                <a:cubicBezTo>
                  <a:pt x="797719" y="975916"/>
                  <a:pt x="799420" y="975916"/>
                  <a:pt x="799420" y="975916"/>
                </a:cubicBezTo>
                <a:lnTo>
                  <a:pt x="793161" y="979020"/>
                </a:lnTo>
                <a:lnTo>
                  <a:pt x="793161" y="979351"/>
                </a:lnTo>
                <a:lnTo>
                  <a:pt x="793161" y="979589"/>
                </a:lnTo>
                <a:lnTo>
                  <a:pt x="793403" y="979487"/>
                </a:lnTo>
                <a:lnTo>
                  <a:pt x="798106" y="978307"/>
                </a:lnTo>
                <a:lnTo>
                  <a:pt x="799306" y="977107"/>
                </a:lnTo>
                <a:cubicBezTo>
                  <a:pt x="800100" y="976313"/>
                  <a:pt x="800100" y="976313"/>
                  <a:pt x="800100" y="976313"/>
                </a:cubicBezTo>
                <a:lnTo>
                  <a:pt x="799879" y="977862"/>
                </a:lnTo>
                <a:lnTo>
                  <a:pt x="806054" y="976312"/>
                </a:lnTo>
                <a:lnTo>
                  <a:pt x="799593" y="979859"/>
                </a:lnTo>
                <a:lnTo>
                  <a:pt x="799479" y="980663"/>
                </a:lnTo>
                <a:lnTo>
                  <a:pt x="803417" y="979351"/>
                </a:lnTo>
                <a:lnTo>
                  <a:pt x="812982" y="976167"/>
                </a:lnTo>
                <a:lnTo>
                  <a:pt x="813674" y="975936"/>
                </a:lnTo>
                <a:lnTo>
                  <a:pt x="812953" y="976296"/>
                </a:lnTo>
                <a:lnTo>
                  <a:pt x="813267" y="976261"/>
                </a:lnTo>
                <a:lnTo>
                  <a:pt x="816193" y="975936"/>
                </a:lnTo>
                <a:lnTo>
                  <a:pt x="813674" y="975936"/>
                </a:lnTo>
                <a:lnTo>
                  <a:pt x="820505" y="975083"/>
                </a:lnTo>
                <a:lnTo>
                  <a:pt x="820553" y="975046"/>
                </a:lnTo>
                <a:lnTo>
                  <a:pt x="826368" y="969963"/>
                </a:lnTo>
                <a:lnTo>
                  <a:pt x="826914" y="969486"/>
                </a:lnTo>
                <a:lnTo>
                  <a:pt x="825790" y="968723"/>
                </a:lnTo>
                <a:lnTo>
                  <a:pt x="827617" y="966867"/>
                </a:lnTo>
                <a:lnTo>
                  <a:pt x="827617" y="963712"/>
                </a:lnTo>
                <a:cubicBezTo>
                  <a:pt x="827617" y="962819"/>
                  <a:pt x="827617" y="962819"/>
                  <a:pt x="827617" y="962819"/>
                </a:cubicBezTo>
                <a:cubicBezTo>
                  <a:pt x="827617" y="962819"/>
                  <a:pt x="829337" y="962819"/>
                  <a:pt x="831057" y="962819"/>
                </a:cubicBezTo>
                <a:lnTo>
                  <a:pt x="833075" y="962819"/>
                </a:lnTo>
                <a:lnTo>
                  <a:pt x="833438" y="962025"/>
                </a:lnTo>
                <a:lnTo>
                  <a:pt x="833438" y="962723"/>
                </a:lnTo>
                <a:lnTo>
                  <a:pt x="834497" y="962025"/>
                </a:lnTo>
                <a:lnTo>
                  <a:pt x="833809" y="962819"/>
                </a:lnTo>
                <a:lnTo>
                  <a:pt x="834497" y="962819"/>
                </a:lnTo>
                <a:lnTo>
                  <a:pt x="839689" y="962819"/>
                </a:lnTo>
                <a:cubicBezTo>
                  <a:pt x="840582" y="962819"/>
                  <a:pt x="840582" y="962819"/>
                  <a:pt x="840582" y="962819"/>
                </a:cubicBezTo>
                <a:cubicBezTo>
                  <a:pt x="837010" y="966391"/>
                  <a:pt x="837010" y="966391"/>
                  <a:pt x="837010" y="965498"/>
                </a:cubicBezTo>
                <a:lnTo>
                  <a:pt x="833663" y="962988"/>
                </a:lnTo>
                <a:lnTo>
                  <a:pt x="833438" y="963247"/>
                </a:lnTo>
                <a:lnTo>
                  <a:pt x="833438" y="965994"/>
                </a:lnTo>
                <a:cubicBezTo>
                  <a:pt x="833438" y="967979"/>
                  <a:pt x="833438" y="969963"/>
                  <a:pt x="833438" y="969963"/>
                </a:cubicBezTo>
                <a:cubicBezTo>
                  <a:pt x="833438" y="969963"/>
                  <a:pt x="831850" y="969963"/>
                  <a:pt x="830263" y="969963"/>
                </a:cubicBezTo>
                <a:lnTo>
                  <a:pt x="827617" y="969963"/>
                </a:lnTo>
                <a:lnTo>
                  <a:pt x="827088" y="969963"/>
                </a:lnTo>
                <a:lnTo>
                  <a:pt x="827450" y="969850"/>
                </a:lnTo>
                <a:lnTo>
                  <a:pt x="827070" y="969592"/>
                </a:lnTo>
                <a:lnTo>
                  <a:pt x="826858" y="969963"/>
                </a:lnTo>
                <a:lnTo>
                  <a:pt x="826674" y="970285"/>
                </a:lnTo>
                <a:lnTo>
                  <a:pt x="827088" y="969963"/>
                </a:lnTo>
                <a:lnTo>
                  <a:pt x="826621" y="970378"/>
                </a:lnTo>
                <a:lnTo>
                  <a:pt x="823954" y="975041"/>
                </a:lnTo>
                <a:lnTo>
                  <a:pt x="826758" y="973932"/>
                </a:lnTo>
                <a:lnTo>
                  <a:pt x="827026" y="973902"/>
                </a:lnTo>
                <a:lnTo>
                  <a:pt x="820738" y="976313"/>
                </a:lnTo>
                <a:lnTo>
                  <a:pt x="823711" y="975137"/>
                </a:lnTo>
                <a:lnTo>
                  <a:pt x="820511" y="975936"/>
                </a:lnTo>
                <a:lnTo>
                  <a:pt x="820368" y="975936"/>
                </a:lnTo>
                <a:lnTo>
                  <a:pt x="820341" y="975960"/>
                </a:lnTo>
                <a:lnTo>
                  <a:pt x="820511" y="975936"/>
                </a:lnTo>
                <a:lnTo>
                  <a:pt x="820283" y="976012"/>
                </a:lnTo>
                <a:lnTo>
                  <a:pt x="819944" y="976313"/>
                </a:lnTo>
                <a:lnTo>
                  <a:pt x="819379" y="976313"/>
                </a:lnTo>
                <a:lnTo>
                  <a:pt x="814358" y="977985"/>
                </a:lnTo>
                <a:lnTo>
                  <a:pt x="814529" y="976790"/>
                </a:lnTo>
                <a:lnTo>
                  <a:pt x="817869" y="976313"/>
                </a:lnTo>
                <a:lnTo>
                  <a:pt x="816372" y="976313"/>
                </a:lnTo>
                <a:lnTo>
                  <a:pt x="813202" y="976313"/>
                </a:lnTo>
                <a:lnTo>
                  <a:pt x="812919" y="976313"/>
                </a:lnTo>
                <a:lnTo>
                  <a:pt x="806836" y="979351"/>
                </a:lnTo>
                <a:cubicBezTo>
                  <a:pt x="803417" y="981059"/>
                  <a:pt x="799998" y="982767"/>
                  <a:pt x="799998" y="982767"/>
                </a:cubicBezTo>
                <a:cubicBezTo>
                  <a:pt x="799998" y="982767"/>
                  <a:pt x="799998" y="982767"/>
                  <a:pt x="800853" y="981913"/>
                </a:cubicBezTo>
                <a:lnTo>
                  <a:pt x="802137" y="980629"/>
                </a:lnTo>
                <a:lnTo>
                  <a:pt x="799998" y="982767"/>
                </a:lnTo>
                <a:cubicBezTo>
                  <a:pt x="799998" y="982767"/>
                  <a:pt x="793161" y="982767"/>
                  <a:pt x="793161" y="982767"/>
                </a:cubicBezTo>
                <a:lnTo>
                  <a:pt x="793889" y="982524"/>
                </a:lnTo>
                <a:lnTo>
                  <a:pt x="794427" y="981987"/>
                </a:lnTo>
                <a:lnTo>
                  <a:pt x="793161" y="982086"/>
                </a:lnTo>
                <a:lnTo>
                  <a:pt x="793161" y="982767"/>
                </a:lnTo>
                <a:lnTo>
                  <a:pt x="792940" y="982103"/>
                </a:lnTo>
                <a:lnTo>
                  <a:pt x="787167" y="982556"/>
                </a:lnTo>
                <a:lnTo>
                  <a:pt x="786323" y="982767"/>
                </a:lnTo>
                <a:lnTo>
                  <a:pt x="786736" y="982590"/>
                </a:lnTo>
                <a:lnTo>
                  <a:pt x="785819" y="982662"/>
                </a:lnTo>
                <a:lnTo>
                  <a:pt x="785813" y="982663"/>
                </a:lnTo>
                <a:lnTo>
                  <a:pt x="785815" y="982662"/>
                </a:lnTo>
                <a:lnTo>
                  <a:pt x="785813" y="982662"/>
                </a:lnTo>
                <a:lnTo>
                  <a:pt x="785826" y="982657"/>
                </a:lnTo>
                <a:lnTo>
                  <a:pt x="789895" y="980639"/>
                </a:lnTo>
                <a:lnTo>
                  <a:pt x="789656" y="981054"/>
                </a:lnTo>
                <a:lnTo>
                  <a:pt x="790414" y="980737"/>
                </a:lnTo>
                <a:lnTo>
                  <a:pt x="790698" y="980241"/>
                </a:lnTo>
                <a:lnTo>
                  <a:pt x="789895" y="980639"/>
                </a:lnTo>
                <a:lnTo>
                  <a:pt x="792183" y="976669"/>
                </a:lnTo>
                <a:lnTo>
                  <a:pt x="789742" y="978498"/>
                </a:lnTo>
                <a:lnTo>
                  <a:pt x="788117" y="977280"/>
                </a:lnTo>
                <a:lnTo>
                  <a:pt x="788887" y="976790"/>
                </a:lnTo>
                <a:lnTo>
                  <a:pt x="792533" y="976062"/>
                </a:lnTo>
                <a:lnTo>
                  <a:pt x="792605" y="975936"/>
                </a:lnTo>
                <a:lnTo>
                  <a:pt x="789742" y="975936"/>
                </a:lnTo>
                <a:cubicBezTo>
                  <a:pt x="788033" y="975936"/>
                  <a:pt x="786323" y="975936"/>
                  <a:pt x="786323" y="975936"/>
                </a:cubicBezTo>
                <a:cubicBezTo>
                  <a:pt x="786323" y="975936"/>
                  <a:pt x="779486" y="982767"/>
                  <a:pt x="779486" y="982767"/>
                </a:cubicBezTo>
                <a:cubicBezTo>
                  <a:pt x="779486" y="982767"/>
                  <a:pt x="772648" y="989597"/>
                  <a:pt x="772648" y="989597"/>
                </a:cubicBezTo>
                <a:cubicBezTo>
                  <a:pt x="772648" y="989597"/>
                  <a:pt x="772648" y="989597"/>
                  <a:pt x="765810" y="996427"/>
                </a:cubicBezTo>
                <a:cubicBezTo>
                  <a:pt x="772648" y="989597"/>
                  <a:pt x="779486" y="989597"/>
                  <a:pt x="779486" y="989597"/>
                </a:cubicBezTo>
                <a:cubicBezTo>
                  <a:pt x="782905" y="989597"/>
                  <a:pt x="782905" y="989597"/>
                  <a:pt x="782050" y="988743"/>
                </a:cubicBezTo>
                <a:lnTo>
                  <a:pt x="781788" y="988134"/>
                </a:lnTo>
                <a:lnTo>
                  <a:pt x="788887" y="983620"/>
                </a:lnTo>
                <a:cubicBezTo>
                  <a:pt x="791451" y="982767"/>
                  <a:pt x="793161" y="982767"/>
                  <a:pt x="793161" y="982767"/>
                </a:cubicBezTo>
                <a:cubicBezTo>
                  <a:pt x="786323" y="989597"/>
                  <a:pt x="786323" y="989597"/>
                  <a:pt x="786323" y="989597"/>
                </a:cubicBezTo>
                <a:lnTo>
                  <a:pt x="786323" y="993240"/>
                </a:lnTo>
                <a:lnTo>
                  <a:pt x="780516" y="996334"/>
                </a:lnTo>
                <a:lnTo>
                  <a:pt x="779486" y="996427"/>
                </a:lnTo>
                <a:lnTo>
                  <a:pt x="780341" y="996427"/>
                </a:lnTo>
                <a:cubicBezTo>
                  <a:pt x="777776" y="998135"/>
                  <a:pt x="776067" y="999843"/>
                  <a:pt x="772648" y="1003258"/>
                </a:cubicBezTo>
                <a:cubicBezTo>
                  <a:pt x="772648" y="1003258"/>
                  <a:pt x="765810" y="1010088"/>
                  <a:pt x="765810" y="1010088"/>
                </a:cubicBezTo>
                <a:lnTo>
                  <a:pt x="758973" y="1010088"/>
                </a:lnTo>
                <a:cubicBezTo>
                  <a:pt x="758973" y="1016919"/>
                  <a:pt x="765810" y="1010088"/>
                  <a:pt x="765810" y="1010088"/>
                </a:cubicBezTo>
                <a:lnTo>
                  <a:pt x="768374" y="1010088"/>
                </a:lnTo>
                <a:cubicBezTo>
                  <a:pt x="770939" y="1010088"/>
                  <a:pt x="772648" y="1010088"/>
                  <a:pt x="772648" y="1010088"/>
                </a:cubicBezTo>
                <a:cubicBezTo>
                  <a:pt x="772648" y="1010088"/>
                  <a:pt x="772648" y="1010088"/>
                  <a:pt x="772648" y="1016919"/>
                </a:cubicBezTo>
                <a:cubicBezTo>
                  <a:pt x="772648" y="1016919"/>
                  <a:pt x="772648" y="1016919"/>
                  <a:pt x="765810" y="1016919"/>
                </a:cubicBezTo>
                <a:cubicBezTo>
                  <a:pt x="758973" y="1016919"/>
                  <a:pt x="758973" y="1016919"/>
                  <a:pt x="758973" y="1016919"/>
                </a:cubicBezTo>
                <a:cubicBezTo>
                  <a:pt x="758973" y="1016919"/>
                  <a:pt x="752135" y="1023749"/>
                  <a:pt x="752135" y="1023749"/>
                </a:cubicBezTo>
                <a:lnTo>
                  <a:pt x="751280" y="1023749"/>
                </a:lnTo>
                <a:lnTo>
                  <a:pt x="748717" y="1023749"/>
                </a:lnTo>
                <a:lnTo>
                  <a:pt x="746153" y="1023749"/>
                </a:lnTo>
                <a:cubicBezTo>
                  <a:pt x="745298" y="1023749"/>
                  <a:pt x="745298" y="1023749"/>
                  <a:pt x="745298" y="1023749"/>
                </a:cubicBezTo>
                <a:lnTo>
                  <a:pt x="742652" y="1028374"/>
                </a:lnTo>
                <a:lnTo>
                  <a:pt x="743744" y="1027906"/>
                </a:lnTo>
                <a:cubicBezTo>
                  <a:pt x="744538" y="1027112"/>
                  <a:pt x="744538" y="1027112"/>
                  <a:pt x="744538" y="1030287"/>
                </a:cubicBezTo>
                <a:cubicBezTo>
                  <a:pt x="744538" y="1030287"/>
                  <a:pt x="742951" y="1030287"/>
                  <a:pt x="741363" y="1030287"/>
                </a:cubicBezTo>
                <a:lnTo>
                  <a:pt x="740569" y="1030287"/>
                </a:lnTo>
                <a:lnTo>
                  <a:pt x="739631" y="1030287"/>
                </a:lnTo>
                <a:lnTo>
                  <a:pt x="738460" y="1030580"/>
                </a:lnTo>
                <a:cubicBezTo>
                  <a:pt x="735041" y="1030580"/>
                  <a:pt x="731622" y="1032287"/>
                  <a:pt x="728204" y="1033995"/>
                </a:cubicBezTo>
                <a:lnTo>
                  <a:pt x="728203" y="1033995"/>
                </a:lnTo>
                <a:lnTo>
                  <a:pt x="730767" y="1031433"/>
                </a:lnTo>
                <a:cubicBezTo>
                  <a:pt x="731622" y="1030580"/>
                  <a:pt x="731622" y="1030580"/>
                  <a:pt x="731622" y="1030580"/>
                </a:cubicBezTo>
                <a:cubicBezTo>
                  <a:pt x="731622" y="1030580"/>
                  <a:pt x="724785" y="1030580"/>
                  <a:pt x="724785" y="1030580"/>
                </a:cubicBezTo>
                <a:cubicBezTo>
                  <a:pt x="724785" y="1033995"/>
                  <a:pt x="726494" y="1033995"/>
                  <a:pt x="727349" y="1033995"/>
                </a:cubicBezTo>
                <a:lnTo>
                  <a:pt x="727064" y="1034374"/>
                </a:lnTo>
                <a:lnTo>
                  <a:pt x="717947" y="1037410"/>
                </a:lnTo>
                <a:lnTo>
                  <a:pt x="715383" y="1037410"/>
                </a:lnTo>
                <a:lnTo>
                  <a:pt x="714529" y="1037410"/>
                </a:lnTo>
                <a:lnTo>
                  <a:pt x="712926" y="1037410"/>
                </a:lnTo>
                <a:lnTo>
                  <a:pt x="711110" y="1037410"/>
                </a:lnTo>
                <a:cubicBezTo>
                  <a:pt x="711110" y="1037410"/>
                  <a:pt x="711110" y="1037410"/>
                  <a:pt x="704272" y="1044240"/>
                </a:cubicBezTo>
                <a:cubicBezTo>
                  <a:pt x="697435" y="1044240"/>
                  <a:pt x="697435" y="1044240"/>
                  <a:pt x="704272" y="1037410"/>
                </a:cubicBezTo>
                <a:cubicBezTo>
                  <a:pt x="697435" y="1044240"/>
                  <a:pt x="697435" y="1037410"/>
                  <a:pt x="690597" y="1044240"/>
                </a:cubicBezTo>
                <a:cubicBezTo>
                  <a:pt x="683759" y="1044240"/>
                  <a:pt x="683759" y="1044240"/>
                  <a:pt x="683759" y="1051071"/>
                </a:cubicBezTo>
                <a:cubicBezTo>
                  <a:pt x="676922" y="1051071"/>
                  <a:pt x="683759" y="1044240"/>
                  <a:pt x="676922" y="1044240"/>
                </a:cubicBezTo>
                <a:cubicBezTo>
                  <a:pt x="676922" y="1044240"/>
                  <a:pt x="678631" y="1044240"/>
                  <a:pt x="680340" y="1043387"/>
                </a:cubicBezTo>
                <a:lnTo>
                  <a:pt x="681273" y="1041757"/>
                </a:lnTo>
                <a:lnTo>
                  <a:pt x="682904" y="1040825"/>
                </a:lnTo>
                <a:lnTo>
                  <a:pt x="683555" y="1038225"/>
                </a:lnTo>
                <a:lnTo>
                  <a:pt x="683759" y="1037410"/>
                </a:lnTo>
                <a:cubicBezTo>
                  <a:pt x="690597" y="1037410"/>
                  <a:pt x="690597" y="1030580"/>
                  <a:pt x="697435" y="1030580"/>
                </a:cubicBezTo>
                <a:cubicBezTo>
                  <a:pt x="690597" y="1030580"/>
                  <a:pt x="690597" y="1037410"/>
                  <a:pt x="690597" y="1030580"/>
                </a:cubicBezTo>
                <a:lnTo>
                  <a:pt x="689742" y="1030580"/>
                </a:lnTo>
                <a:lnTo>
                  <a:pt x="687178" y="1030580"/>
                </a:lnTo>
                <a:lnTo>
                  <a:pt x="683759" y="1030580"/>
                </a:lnTo>
                <a:lnTo>
                  <a:pt x="676922" y="1030580"/>
                </a:lnTo>
                <a:cubicBezTo>
                  <a:pt x="676922" y="1037410"/>
                  <a:pt x="676922" y="1037410"/>
                  <a:pt x="676922" y="1037410"/>
                </a:cubicBezTo>
                <a:cubicBezTo>
                  <a:pt x="676922" y="1037410"/>
                  <a:pt x="675640" y="1037410"/>
                  <a:pt x="673824" y="1037410"/>
                </a:cubicBezTo>
                <a:lnTo>
                  <a:pt x="673503" y="1037410"/>
                </a:lnTo>
                <a:cubicBezTo>
                  <a:pt x="673503" y="1037410"/>
                  <a:pt x="673503" y="1037410"/>
                  <a:pt x="670084" y="1037410"/>
                </a:cubicBezTo>
                <a:lnTo>
                  <a:pt x="667520" y="1037410"/>
                </a:lnTo>
                <a:lnTo>
                  <a:pt x="666665" y="1037410"/>
                </a:lnTo>
                <a:lnTo>
                  <a:pt x="664102" y="1037410"/>
                </a:lnTo>
                <a:cubicBezTo>
                  <a:pt x="663247" y="1037410"/>
                  <a:pt x="663247" y="1037410"/>
                  <a:pt x="663247" y="1037410"/>
                </a:cubicBezTo>
                <a:cubicBezTo>
                  <a:pt x="663247" y="1037410"/>
                  <a:pt x="663247" y="1037410"/>
                  <a:pt x="670084" y="1030580"/>
                </a:cubicBezTo>
                <a:cubicBezTo>
                  <a:pt x="663247" y="1037410"/>
                  <a:pt x="656409" y="1037410"/>
                  <a:pt x="663247" y="1037410"/>
                </a:cubicBezTo>
                <a:cubicBezTo>
                  <a:pt x="656409" y="1037410"/>
                  <a:pt x="649571" y="1044240"/>
                  <a:pt x="649571" y="1044240"/>
                </a:cubicBezTo>
                <a:cubicBezTo>
                  <a:pt x="649571" y="1044240"/>
                  <a:pt x="656409" y="1037410"/>
                  <a:pt x="656409" y="1037410"/>
                </a:cubicBezTo>
                <a:cubicBezTo>
                  <a:pt x="656409" y="1037410"/>
                  <a:pt x="656409" y="1037410"/>
                  <a:pt x="656409" y="1030580"/>
                </a:cubicBezTo>
                <a:cubicBezTo>
                  <a:pt x="656409" y="1037410"/>
                  <a:pt x="642734" y="1037410"/>
                  <a:pt x="642734" y="1037410"/>
                </a:cubicBezTo>
                <a:cubicBezTo>
                  <a:pt x="642734" y="1037410"/>
                  <a:pt x="641025" y="1037410"/>
                  <a:pt x="639315" y="1037410"/>
                </a:cubicBezTo>
                <a:lnTo>
                  <a:pt x="638460" y="1037410"/>
                </a:lnTo>
                <a:lnTo>
                  <a:pt x="635896" y="1037410"/>
                </a:lnTo>
                <a:lnTo>
                  <a:pt x="629059" y="1037410"/>
                </a:lnTo>
                <a:lnTo>
                  <a:pt x="622221" y="1037410"/>
                </a:lnTo>
                <a:cubicBezTo>
                  <a:pt x="622221" y="1037410"/>
                  <a:pt x="622221" y="1037410"/>
                  <a:pt x="621366" y="1037410"/>
                </a:cubicBezTo>
                <a:lnTo>
                  <a:pt x="617947" y="1037410"/>
                </a:lnTo>
                <a:lnTo>
                  <a:pt x="615383" y="1037410"/>
                </a:lnTo>
                <a:lnTo>
                  <a:pt x="608546" y="1037410"/>
                </a:lnTo>
                <a:cubicBezTo>
                  <a:pt x="615383" y="1037410"/>
                  <a:pt x="601708" y="1044240"/>
                  <a:pt x="601708" y="1044240"/>
                </a:cubicBezTo>
                <a:cubicBezTo>
                  <a:pt x="601708" y="1044240"/>
                  <a:pt x="601708" y="1044240"/>
                  <a:pt x="600853" y="1044240"/>
                </a:cubicBezTo>
                <a:lnTo>
                  <a:pt x="598289" y="1044240"/>
                </a:lnTo>
                <a:cubicBezTo>
                  <a:pt x="596580" y="1044240"/>
                  <a:pt x="594871" y="1044240"/>
                  <a:pt x="594871" y="1044240"/>
                </a:cubicBezTo>
                <a:cubicBezTo>
                  <a:pt x="594871" y="1044240"/>
                  <a:pt x="594871" y="1044240"/>
                  <a:pt x="594871" y="1037410"/>
                </a:cubicBezTo>
                <a:cubicBezTo>
                  <a:pt x="588033" y="1044240"/>
                  <a:pt x="594871" y="1037410"/>
                  <a:pt x="588033" y="1037410"/>
                </a:cubicBezTo>
                <a:cubicBezTo>
                  <a:pt x="588033" y="1044240"/>
                  <a:pt x="588033" y="1044240"/>
                  <a:pt x="588033" y="1044240"/>
                </a:cubicBezTo>
                <a:cubicBezTo>
                  <a:pt x="588033" y="1044240"/>
                  <a:pt x="586324" y="1044240"/>
                  <a:pt x="584614" y="1044240"/>
                </a:cubicBezTo>
                <a:lnTo>
                  <a:pt x="582050" y="1044240"/>
                </a:lnTo>
                <a:cubicBezTo>
                  <a:pt x="581195" y="1044240"/>
                  <a:pt x="581195" y="1044240"/>
                  <a:pt x="581195" y="1044240"/>
                </a:cubicBezTo>
                <a:cubicBezTo>
                  <a:pt x="581195" y="1047656"/>
                  <a:pt x="586323" y="1047656"/>
                  <a:pt x="590597" y="1047656"/>
                </a:cubicBezTo>
                <a:lnTo>
                  <a:pt x="590931" y="1047684"/>
                </a:lnTo>
                <a:lnTo>
                  <a:pt x="588033" y="1050217"/>
                </a:lnTo>
                <a:cubicBezTo>
                  <a:pt x="586324" y="1051071"/>
                  <a:pt x="584614" y="1051071"/>
                  <a:pt x="581195" y="1051071"/>
                </a:cubicBezTo>
                <a:lnTo>
                  <a:pt x="580940" y="1050925"/>
                </a:lnTo>
                <a:lnTo>
                  <a:pt x="575213" y="1047656"/>
                </a:lnTo>
                <a:cubicBezTo>
                  <a:pt x="574358" y="1045948"/>
                  <a:pt x="574358" y="1044240"/>
                  <a:pt x="574358" y="1044240"/>
                </a:cubicBezTo>
                <a:cubicBezTo>
                  <a:pt x="574358" y="1051071"/>
                  <a:pt x="574358" y="1051071"/>
                  <a:pt x="574358" y="1051071"/>
                </a:cubicBezTo>
                <a:cubicBezTo>
                  <a:pt x="574358" y="1044240"/>
                  <a:pt x="567520" y="1051071"/>
                  <a:pt x="567520" y="1044240"/>
                </a:cubicBezTo>
                <a:cubicBezTo>
                  <a:pt x="567520" y="1037410"/>
                  <a:pt x="567520" y="1037410"/>
                  <a:pt x="567520" y="1037410"/>
                </a:cubicBezTo>
                <a:cubicBezTo>
                  <a:pt x="567520" y="1037410"/>
                  <a:pt x="565811" y="1037410"/>
                  <a:pt x="564101" y="1038264"/>
                </a:cubicBezTo>
                <a:cubicBezTo>
                  <a:pt x="562392" y="1037410"/>
                  <a:pt x="560683" y="1037410"/>
                  <a:pt x="560683" y="1037410"/>
                </a:cubicBezTo>
                <a:lnTo>
                  <a:pt x="557401" y="1043148"/>
                </a:lnTo>
                <a:lnTo>
                  <a:pt x="550426" y="1040825"/>
                </a:lnTo>
                <a:cubicBezTo>
                  <a:pt x="547007" y="1039118"/>
                  <a:pt x="543588" y="1037410"/>
                  <a:pt x="540170" y="1037410"/>
                </a:cubicBezTo>
                <a:cubicBezTo>
                  <a:pt x="540170" y="1037410"/>
                  <a:pt x="540170" y="1044240"/>
                  <a:pt x="533332" y="1044240"/>
                </a:cubicBezTo>
                <a:cubicBezTo>
                  <a:pt x="533332" y="1044240"/>
                  <a:pt x="531623" y="1044240"/>
                  <a:pt x="529914" y="1043387"/>
                </a:cubicBezTo>
                <a:lnTo>
                  <a:pt x="528712" y="1041287"/>
                </a:lnTo>
                <a:lnTo>
                  <a:pt x="529059" y="1040825"/>
                </a:lnTo>
                <a:cubicBezTo>
                  <a:pt x="529914" y="1039118"/>
                  <a:pt x="529914" y="1037410"/>
                  <a:pt x="526495" y="1037410"/>
                </a:cubicBezTo>
                <a:lnTo>
                  <a:pt x="528712" y="1041287"/>
                </a:lnTo>
                <a:lnTo>
                  <a:pt x="526495" y="1044240"/>
                </a:lnTo>
                <a:cubicBezTo>
                  <a:pt x="526495" y="1044240"/>
                  <a:pt x="526495" y="1044240"/>
                  <a:pt x="519657" y="1037410"/>
                </a:cubicBezTo>
                <a:lnTo>
                  <a:pt x="517170" y="1039273"/>
                </a:lnTo>
                <a:lnTo>
                  <a:pt x="512819" y="1037410"/>
                </a:lnTo>
                <a:cubicBezTo>
                  <a:pt x="512819" y="1037410"/>
                  <a:pt x="512819" y="1030580"/>
                  <a:pt x="512819" y="1030580"/>
                </a:cubicBezTo>
                <a:cubicBezTo>
                  <a:pt x="519657" y="1030580"/>
                  <a:pt x="512819" y="1023749"/>
                  <a:pt x="512819" y="1023749"/>
                </a:cubicBezTo>
                <a:lnTo>
                  <a:pt x="511964" y="1023749"/>
                </a:lnTo>
                <a:lnTo>
                  <a:pt x="510255" y="1023749"/>
                </a:lnTo>
                <a:lnTo>
                  <a:pt x="509401" y="1023749"/>
                </a:lnTo>
                <a:lnTo>
                  <a:pt x="508546" y="1023749"/>
                </a:lnTo>
                <a:lnTo>
                  <a:pt x="506837" y="1023749"/>
                </a:lnTo>
                <a:lnTo>
                  <a:pt x="506836" y="1023749"/>
                </a:lnTo>
                <a:lnTo>
                  <a:pt x="505982" y="1023749"/>
                </a:lnTo>
                <a:cubicBezTo>
                  <a:pt x="505982" y="1023749"/>
                  <a:pt x="505982" y="1023749"/>
                  <a:pt x="505982" y="1024603"/>
                </a:cubicBezTo>
                <a:lnTo>
                  <a:pt x="505982" y="1028096"/>
                </a:lnTo>
                <a:lnTo>
                  <a:pt x="504188" y="1027444"/>
                </a:lnTo>
                <a:lnTo>
                  <a:pt x="502563" y="1024603"/>
                </a:lnTo>
                <a:cubicBezTo>
                  <a:pt x="500854" y="1023749"/>
                  <a:pt x="499144" y="1023749"/>
                  <a:pt x="499144" y="1023749"/>
                </a:cubicBezTo>
                <a:cubicBezTo>
                  <a:pt x="495726" y="1023749"/>
                  <a:pt x="495726" y="1023749"/>
                  <a:pt x="496580" y="1023749"/>
                </a:cubicBezTo>
                <a:lnTo>
                  <a:pt x="495726" y="1023749"/>
                </a:lnTo>
                <a:lnTo>
                  <a:pt x="493162" y="1023749"/>
                </a:lnTo>
                <a:cubicBezTo>
                  <a:pt x="492307" y="1023749"/>
                  <a:pt x="492307" y="1023749"/>
                  <a:pt x="492307" y="1023749"/>
                </a:cubicBezTo>
                <a:cubicBezTo>
                  <a:pt x="492307" y="1027164"/>
                  <a:pt x="492307" y="1028872"/>
                  <a:pt x="492307" y="1029726"/>
                </a:cubicBezTo>
                <a:lnTo>
                  <a:pt x="492307" y="1030288"/>
                </a:lnTo>
                <a:lnTo>
                  <a:pt x="492307" y="1030580"/>
                </a:lnTo>
                <a:cubicBezTo>
                  <a:pt x="492307" y="1030580"/>
                  <a:pt x="492307" y="1030580"/>
                  <a:pt x="491452" y="1030580"/>
                </a:cubicBezTo>
                <a:lnTo>
                  <a:pt x="488888" y="1030580"/>
                </a:lnTo>
                <a:lnTo>
                  <a:pt x="486324" y="1030580"/>
                </a:lnTo>
                <a:lnTo>
                  <a:pt x="486031" y="1030580"/>
                </a:lnTo>
                <a:lnTo>
                  <a:pt x="488554" y="1031280"/>
                </a:lnTo>
                <a:lnTo>
                  <a:pt x="491951" y="1037885"/>
                </a:lnTo>
                <a:lnTo>
                  <a:pt x="492307" y="1037410"/>
                </a:lnTo>
                <a:lnTo>
                  <a:pt x="492307" y="1038225"/>
                </a:lnTo>
                <a:lnTo>
                  <a:pt x="492307" y="1040825"/>
                </a:lnTo>
                <a:cubicBezTo>
                  <a:pt x="492307" y="1042533"/>
                  <a:pt x="492307" y="1044240"/>
                  <a:pt x="492307" y="1044240"/>
                </a:cubicBezTo>
                <a:cubicBezTo>
                  <a:pt x="488888" y="1044240"/>
                  <a:pt x="488888" y="1042533"/>
                  <a:pt x="489743" y="1040825"/>
                </a:cubicBezTo>
                <a:lnTo>
                  <a:pt x="491834" y="1038041"/>
                </a:lnTo>
                <a:lnTo>
                  <a:pt x="485875" y="1034257"/>
                </a:lnTo>
                <a:lnTo>
                  <a:pt x="485048" y="1030580"/>
                </a:lnTo>
                <a:lnTo>
                  <a:pt x="480448" y="1030580"/>
                </a:lnTo>
                <a:lnTo>
                  <a:pt x="480341" y="1030580"/>
                </a:lnTo>
                <a:lnTo>
                  <a:pt x="478631" y="1030580"/>
                </a:lnTo>
                <a:lnTo>
                  <a:pt x="477777" y="1030580"/>
                </a:lnTo>
                <a:lnTo>
                  <a:pt x="477776" y="1030580"/>
                </a:lnTo>
                <a:lnTo>
                  <a:pt x="474358" y="1030580"/>
                </a:lnTo>
                <a:lnTo>
                  <a:pt x="472649" y="1030580"/>
                </a:lnTo>
                <a:cubicBezTo>
                  <a:pt x="471794" y="1030580"/>
                  <a:pt x="471794" y="1030580"/>
                  <a:pt x="471794" y="1030580"/>
                </a:cubicBezTo>
                <a:cubicBezTo>
                  <a:pt x="478631" y="1030580"/>
                  <a:pt x="471794" y="1037410"/>
                  <a:pt x="471794" y="1037410"/>
                </a:cubicBezTo>
                <a:cubicBezTo>
                  <a:pt x="475213" y="1033995"/>
                  <a:pt x="471794" y="1032287"/>
                  <a:pt x="468375" y="1031433"/>
                </a:cubicBezTo>
                <a:lnTo>
                  <a:pt x="465023" y="1030847"/>
                </a:lnTo>
                <a:lnTo>
                  <a:pt x="464956" y="1030580"/>
                </a:lnTo>
                <a:cubicBezTo>
                  <a:pt x="464956" y="1030580"/>
                  <a:pt x="463247" y="1030580"/>
                  <a:pt x="461538" y="1030580"/>
                </a:cubicBezTo>
                <a:lnTo>
                  <a:pt x="458974" y="1030580"/>
                </a:lnTo>
                <a:cubicBezTo>
                  <a:pt x="458119" y="1030580"/>
                  <a:pt x="458119" y="1030580"/>
                  <a:pt x="458119" y="1030580"/>
                </a:cubicBezTo>
                <a:cubicBezTo>
                  <a:pt x="458119" y="1030580"/>
                  <a:pt x="458119" y="1037410"/>
                  <a:pt x="451281" y="1037410"/>
                </a:cubicBezTo>
                <a:cubicBezTo>
                  <a:pt x="458119" y="1030580"/>
                  <a:pt x="451281" y="1030580"/>
                  <a:pt x="451281" y="1030580"/>
                </a:cubicBezTo>
                <a:cubicBezTo>
                  <a:pt x="451281" y="1030580"/>
                  <a:pt x="449572" y="1030580"/>
                  <a:pt x="447008" y="1030580"/>
                </a:cubicBezTo>
                <a:lnTo>
                  <a:pt x="444444" y="1030580"/>
                </a:lnTo>
                <a:lnTo>
                  <a:pt x="440093" y="1028096"/>
                </a:lnTo>
                <a:lnTo>
                  <a:pt x="437606" y="1023749"/>
                </a:lnTo>
                <a:cubicBezTo>
                  <a:pt x="434187" y="1023749"/>
                  <a:pt x="432478" y="1023749"/>
                  <a:pt x="430768" y="1023749"/>
                </a:cubicBezTo>
                <a:cubicBezTo>
                  <a:pt x="430768" y="1023749"/>
                  <a:pt x="429059" y="1023749"/>
                  <a:pt x="427350" y="1023749"/>
                </a:cubicBezTo>
                <a:cubicBezTo>
                  <a:pt x="425640" y="1023749"/>
                  <a:pt x="423931" y="1023749"/>
                  <a:pt x="423931" y="1023749"/>
                </a:cubicBezTo>
                <a:cubicBezTo>
                  <a:pt x="423931" y="1023749"/>
                  <a:pt x="430768" y="1030580"/>
                  <a:pt x="430768" y="1030580"/>
                </a:cubicBezTo>
                <a:cubicBezTo>
                  <a:pt x="423931" y="1030580"/>
                  <a:pt x="423931" y="1030580"/>
                  <a:pt x="417093" y="1023749"/>
                </a:cubicBezTo>
                <a:cubicBezTo>
                  <a:pt x="417093" y="1023749"/>
                  <a:pt x="415384" y="1023749"/>
                  <a:pt x="413675" y="1023749"/>
                </a:cubicBezTo>
                <a:lnTo>
                  <a:pt x="411111" y="1023749"/>
                </a:lnTo>
                <a:cubicBezTo>
                  <a:pt x="410256" y="1023749"/>
                  <a:pt x="410256" y="1023749"/>
                  <a:pt x="410256" y="1023749"/>
                </a:cubicBezTo>
                <a:cubicBezTo>
                  <a:pt x="410256" y="1023749"/>
                  <a:pt x="408547" y="1023749"/>
                  <a:pt x="407692" y="1023749"/>
                </a:cubicBezTo>
                <a:lnTo>
                  <a:pt x="403418" y="1023749"/>
                </a:lnTo>
                <a:lnTo>
                  <a:pt x="403793" y="1024404"/>
                </a:lnTo>
                <a:lnTo>
                  <a:pt x="396580" y="1023749"/>
                </a:lnTo>
                <a:lnTo>
                  <a:pt x="394016" y="1023749"/>
                </a:lnTo>
                <a:lnTo>
                  <a:pt x="393162" y="1023749"/>
                </a:lnTo>
                <a:lnTo>
                  <a:pt x="390597" y="1023749"/>
                </a:lnTo>
                <a:lnTo>
                  <a:pt x="389743" y="1023749"/>
                </a:lnTo>
                <a:cubicBezTo>
                  <a:pt x="382905" y="1023749"/>
                  <a:pt x="376068" y="1016919"/>
                  <a:pt x="369230" y="1016919"/>
                </a:cubicBezTo>
                <a:lnTo>
                  <a:pt x="369212" y="1016794"/>
                </a:lnTo>
                <a:lnTo>
                  <a:pt x="368375" y="1010942"/>
                </a:lnTo>
                <a:cubicBezTo>
                  <a:pt x="367521" y="1010088"/>
                  <a:pt x="365811" y="1010088"/>
                  <a:pt x="362392" y="1010088"/>
                </a:cubicBezTo>
                <a:cubicBezTo>
                  <a:pt x="362392" y="1010088"/>
                  <a:pt x="362392" y="1010088"/>
                  <a:pt x="361537" y="1010088"/>
                </a:cubicBezTo>
                <a:lnTo>
                  <a:pt x="359828" y="1010088"/>
                </a:lnTo>
                <a:lnTo>
                  <a:pt x="355688" y="1010088"/>
                </a:lnTo>
                <a:lnTo>
                  <a:pt x="355775" y="1010524"/>
                </a:lnTo>
                <a:lnTo>
                  <a:pt x="355918" y="1010543"/>
                </a:lnTo>
                <a:cubicBezTo>
                  <a:pt x="357585" y="1011436"/>
                  <a:pt x="359252" y="1013222"/>
                  <a:pt x="362585" y="1016794"/>
                </a:cubicBezTo>
                <a:lnTo>
                  <a:pt x="360839" y="1016794"/>
                </a:lnTo>
                <a:lnTo>
                  <a:pt x="361950" y="1017588"/>
                </a:lnTo>
                <a:cubicBezTo>
                  <a:pt x="355600" y="1017588"/>
                  <a:pt x="361950" y="1017588"/>
                  <a:pt x="355600" y="1017588"/>
                </a:cubicBezTo>
                <a:cubicBezTo>
                  <a:pt x="358775" y="1017588"/>
                  <a:pt x="357188" y="1015604"/>
                  <a:pt x="354806" y="1013619"/>
                </a:cubicBezTo>
                <a:lnTo>
                  <a:pt x="349863" y="1010088"/>
                </a:lnTo>
                <a:lnTo>
                  <a:pt x="349600" y="1010088"/>
                </a:lnTo>
                <a:lnTo>
                  <a:pt x="348717" y="1010088"/>
                </a:lnTo>
                <a:cubicBezTo>
                  <a:pt x="348717" y="1010088"/>
                  <a:pt x="348717" y="1010088"/>
                  <a:pt x="348717" y="1016919"/>
                </a:cubicBezTo>
                <a:cubicBezTo>
                  <a:pt x="348717" y="1016919"/>
                  <a:pt x="348717" y="1010088"/>
                  <a:pt x="341880" y="1010088"/>
                </a:cubicBezTo>
                <a:cubicBezTo>
                  <a:pt x="341880" y="1010088"/>
                  <a:pt x="341880" y="1008381"/>
                  <a:pt x="341025" y="1007527"/>
                </a:cubicBezTo>
                <a:lnTo>
                  <a:pt x="340217" y="1007873"/>
                </a:lnTo>
                <a:lnTo>
                  <a:pt x="339316" y="1006673"/>
                </a:lnTo>
                <a:cubicBezTo>
                  <a:pt x="338461" y="1004965"/>
                  <a:pt x="338461" y="1003258"/>
                  <a:pt x="341880" y="1003258"/>
                </a:cubicBezTo>
                <a:lnTo>
                  <a:pt x="337606" y="1003258"/>
                </a:lnTo>
                <a:lnTo>
                  <a:pt x="335897" y="1003258"/>
                </a:lnTo>
                <a:cubicBezTo>
                  <a:pt x="335042" y="1003258"/>
                  <a:pt x="335042" y="1003258"/>
                  <a:pt x="335042" y="1003258"/>
                </a:cubicBezTo>
                <a:cubicBezTo>
                  <a:pt x="328204" y="1003258"/>
                  <a:pt x="328204" y="996427"/>
                  <a:pt x="321367" y="996427"/>
                </a:cubicBezTo>
                <a:cubicBezTo>
                  <a:pt x="321367" y="996427"/>
                  <a:pt x="314529" y="996427"/>
                  <a:pt x="307692" y="989597"/>
                </a:cubicBezTo>
                <a:cubicBezTo>
                  <a:pt x="304273" y="989597"/>
                  <a:pt x="304273" y="989597"/>
                  <a:pt x="305128" y="989597"/>
                </a:cubicBezTo>
                <a:lnTo>
                  <a:pt x="304273" y="989597"/>
                </a:lnTo>
                <a:cubicBezTo>
                  <a:pt x="302564" y="989597"/>
                  <a:pt x="300854" y="989597"/>
                  <a:pt x="300854" y="989597"/>
                </a:cubicBezTo>
                <a:lnTo>
                  <a:pt x="299999" y="989597"/>
                </a:lnTo>
                <a:lnTo>
                  <a:pt x="297436" y="989597"/>
                </a:lnTo>
                <a:lnTo>
                  <a:pt x="294872" y="989597"/>
                </a:lnTo>
                <a:cubicBezTo>
                  <a:pt x="294017" y="989597"/>
                  <a:pt x="294017" y="989597"/>
                  <a:pt x="294017" y="989597"/>
                </a:cubicBezTo>
                <a:cubicBezTo>
                  <a:pt x="294017" y="989597"/>
                  <a:pt x="294017" y="987889"/>
                  <a:pt x="293162" y="986182"/>
                </a:cubicBezTo>
                <a:lnTo>
                  <a:pt x="291530" y="985250"/>
                </a:lnTo>
                <a:lnTo>
                  <a:pt x="290598" y="983620"/>
                </a:lnTo>
                <a:lnTo>
                  <a:pt x="287481" y="982842"/>
                </a:lnTo>
                <a:lnTo>
                  <a:pt x="287179" y="982767"/>
                </a:lnTo>
                <a:cubicBezTo>
                  <a:pt x="287179" y="982767"/>
                  <a:pt x="285470" y="982767"/>
                  <a:pt x="282905" y="981913"/>
                </a:cubicBezTo>
                <a:lnTo>
                  <a:pt x="280341" y="980283"/>
                </a:lnTo>
                <a:lnTo>
                  <a:pt x="280341" y="975936"/>
                </a:lnTo>
                <a:cubicBezTo>
                  <a:pt x="273504" y="975936"/>
                  <a:pt x="273504" y="975936"/>
                  <a:pt x="273504" y="975936"/>
                </a:cubicBezTo>
                <a:cubicBezTo>
                  <a:pt x="273504" y="975936"/>
                  <a:pt x="270085" y="974229"/>
                  <a:pt x="267521" y="972521"/>
                </a:cubicBezTo>
                <a:lnTo>
                  <a:pt x="265086" y="970380"/>
                </a:lnTo>
                <a:lnTo>
                  <a:pt x="263129" y="971848"/>
                </a:lnTo>
                <a:lnTo>
                  <a:pt x="261162" y="970373"/>
                </a:lnTo>
                <a:lnTo>
                  <a:pt x="261835" y="971447"/>
                </a:lnTo>
                <a:lnTo>
                  <a:pt x="266392" y="976004"/>
                </a:lnTo>
                <a:lnTo>
                  <a:pt x="266977" y="975565"/>
                </a:lnTo>
                <a:lnTo>
                  <a:pt x="267832" y="976312"/>
                </a:lnTo>
                <a:lnTo>
                  <a:pt x="273050" y="980867"/>
                </a:lnTo>
                <a:lnTo>
                  <a:pt x="273810" y="981530"/>
                </a:lnTo>
                <a:lnTo>
                  <a:pt x="280081" y="982312"/>
                </a:lnTo>
                <a:lnTo>
                  <a:pt x="278108" y="978863"/>
                </a:lnTo>
                <a:lnTo>
                  <a:pt x="280341" y="980283"/>
                </a:lnTo>
                <a:lnTo>
                  <a:pt x="280341" y="981913"/>
                </a:lnTo>
                <a:lnTo>
                  <a:pt x="280341" y="982345"/>
                </a:lnTo>
                <a:lnTo>
                  <a:pt x="280643" y="982382"/>
                </a:lnTo>
                <a:cubicBezTo>
                  <a:pt x="280643" y="982382"/>
                  <a:pt x="280643" y="984087"/>
                  <a:pt x="281497" y="985791"/>
                </a:cubicBezTo>
                <a:lnTo>
                  <a:pt x="282742" y="986501"/>
                </a:lnTo>
                <a:lnTo>
                  <a:pt x="280988" y="982663"/>
                </a:lnTo>
                <a:cubicBezTo>
                  <a:pt x="284163" y="982663"/>
                  <a:pt x="285751" y="984648"/>
                  <a:pt x="287338" y="986632"/>
                </a:cubicBezTo>
                <a:lnTo>
                  <a:pt x="292211" y="989678"/>
                </a:lnTo>
                <a:lnTo>
                  <a:pt x="293150" y="989928"/>
                </a:lnTo>
                <a:lnTo>
                  <a:pt x="293688" y="990072"/>
                </a:lnTo>
                <a:lnTo>
                  <a:pt x="293688" y="990600"/>
                </a:lnTo>
                <a:lnTo>
                  <a:pt x="295276" y="990600"/>
                </a:lnTo>
                <a:lnTo>
                  <a:pt x="295276" y="992188"/>
                </a:lnTo>
                <a:lnTo>
                  <a:pt x="294539" y="992188"/>
                </a:lnTo>
                <a:lnTo>
                  <a:pt x="296665" y="996156"/>
                </a:lnTo>
                <a:cubicBezTo>
                  <a:pt x="297657" y="996950"/>
                  <a:pt x="297657" y="996950"/>
                  <a:pt x="293688" y="996950"/>
                </a:cubicBezTo>
                <a:lnTo>
                  <a:pt x="297161" y="996950"/>
                </a:lnTo>
                <a:lnTo>
                  <a:pt x="301625" y="996950"/>
                </a:lnTo>
                <a:lnTo>
                  <a:pt x="301626" y="996950"/>
                </a:lnTo>
                <a:lnTo>
                  <a:pt x="301626" y="996950"/>
                </a:lnTo>
                <a:lnTo>
                  <a:pt x="307181" y="997744"/>
                </a:lnTo>
                <a:lnTo>
                  <a:pt x="307366" y="999038"/>
                </a:lnTo>
                <a:lnTo>
                  <a:pt x="310356" y="1000125"/>
                </a:lnTo>
                <a:cubicBezTo>
                  <a:pt x="312738" y="1001713"/>
                  <a:pt x="314325" y="1003300"/>
                  <a:pt x="314325" y="1003300"/>
                </a:cubicBezTo>
                <a:cubicBezTo>
                  <a:pt x="311150" y="1003300"/>
                  <a:pt x="309563" y="1001713"/>
                  <a:pt x="307975" y="1000125"/>
                </a:cubicBezTo>
                <a:lnTo>
                  <a:pt x="307486" y="999881"/>
                </a:lnTo>
                <a:lnTo>
                  <a:pt x="307975" y="1003300"/>
                </a:lnTo>
                <a:cubicBezTo>
                  <a:pt x="307975" y="1003300"/>
                  <a:pt x="306388" y="1001713"/>
                  <a:pt x="304800" y="1000125"/>
                </a:cubicBezTo>
                <a:lnTo>
                  <a:pt x="301626" y="996951"/>
                </a:lnTo>
                <a:lnTo>
                  <a:pt x="301626" y="1000125"/>
                </a:lnTo>
                <a:lnTo>
                  <a:pt x="301626" y="1003299"/>
                </a:lnTo>
                <a:lnTo>
                  <a:pt x="304800" y="1000919"/>
                </a:lnTo>
                <a:cubicBezTo>
                  <a:pt x="304800" y="1000125"/>
                  <a:pt x="304800" y="1000125"/>
                  <a:pt x="307975" y="1003300"/>
                </a:cubicBezTo>
                <a:lnTo>
                  <a:pt x="307447" y="1003300"/>
                </a:lnTo>
                <a:cubicBezTo>
                  <a:pt x="307447" y="1006475"/>
                  <a:pt x="309167" y="1008063"/>
                  <a:pt x="310887" y="1008856"/>
                </a:cubicBezTo>
                <a:lnTo>
                  <a:pt x="314022" y="1009580"/>
                </a:lnTo>
                <a:lnTo>
                  <a:pt x="313994" y="1009551"/>
                </a:lnTo>
                <a:cubicBezTo>
                  <a:pt x="313134" y="1008658"/>
                  <a:pt x="311415" y="1006872"/>
                  <a:pt x="307975" y="1003300"/>
                </a:cubicBezTo>
                <a:cubicBezTo>
                  <a:pt x="307975" y="1003300"/>
                  <a:pt x="309695" y="1005086"/>
                  <a:pt x="312275" y="1006872"/>
                </a:cubicBezTo>
                <a:lnTo>
                  <a:pt x="314854" y="1007846"/>
                </a:lnTo>
                <a:lnTo>
                  <a:pt x="317434" y="1009551"/>
                </a:lnTo>
                <a:lnTo>
                  <a:pt x="321310" y="1010356"/>
                </a:lnTo>
                <a:lnTo>
                  <a:pt x="321285" y="1010327"/>
                </a:lnTo>
                <a:lnTo>
                  <a:pt x="318294" y="1009551"/>
                </a:lnTo>
                <a:lnTo>
                  <a:pt x="318012" y="1009039"/>
                </a:lnTo>
                <a:lnTo>
                  <a:pt x="321212" y="1010247"/>
                </a:lnTo>
                <a:lnTo>
                  <a:pt x="320995" y="1010006"/>
                </a:lnTo>
                <a:lnTo>
                  <a:pt x="317356" y="1007846"/>
                </a:lnTo>
                <a:lnTo>
                  <a:pt x="314854" y="1003300"/>
                </a:lnTo>
                <a:cubicBezTo>
                  <a:pt x="318294" y="1003300"/>
                  <a:pt x="320014" y="1005086"/>
                  <a:pt x="320874" y="1006872"/>
                </a:cubicBezTo>
                <a:lnTo>
                  <a:pt x="321543" y="1009650"/>
                </a:lnTo>
                <a:lnTo>
                  <a:pt x="326926" y="1009650"/>
                </a:lnTo>
                <a:cubicBezTo>
                  <a:pt x="327819" y="1009650"/>
                  <a:pt x="327819" y="1009650"/>
                  <a:pt x="327819" y="1009650"/>
                </a:cubicBezTo>
                <a:cubicBezTo>
                  <a:pt x="331391" y="1013619"/>
                  <a:pt x="331391" y="1013619"/>
                  <a:pt x="329605" y="1012627"/>
                </a:cubicBezTo>
                <a:lnTo>
                  <a:pt x="328873" y="1012383"/>
                </a:lnTo>
                <a:lnTo>
                  <a:pt x="330045" y="1015421"/>
                </a:lnTo>
                <a:lnTo>
                  <a:pt x="331947" y="1013950"/>
                </a:lnTo>
                <a:cubicBezTo>
                  <a:pt x="333614" y="1014810"/>
                  <a:pt x="335281" y="1016529"/>
                  <a:pt x="335281" y="1016529"/>
                </a:cubicBezTo>
                <a:cubicBezTo>
                  <a:pt x="330280" y="1016529"/>
                  <a:pt x="336531" y="1020399"/>
                  <a:pt x="334343" y="1019432"/>
                </a:cubicBezTo>
                <a:lnTo>
                  <a:pt x="329485" y="1016971"/>
                </a:lnTo>
                <a:lnTo>
                  <a:pt x="328404" y="1017371"/>
                </a:lnTo>
                <a:lnTo>
                  <a:pt x="328308" y="1017407"/>
                </a:lnTo>
                <a:lnTo>
                  <a:pt x="328613" y="1017588"/>
                </a:lnTo>
                <a:lnTo>
                  <a:pt x="327820" y="1019491"/>
                </a:lnTo>
                <a:lnTo>
                  <a:pt x="327820" y="1023144"/>
                </a:lnTo>
                <a:lnTo>
                  <a:pt x="327820" y="1023905"/>
                </a:lnTo>
                <a:lnTo>
                  <a:pt x="328437" y="1024256"/>
                </a:lnTo>
                <a:cubicBezTo>
                  <a:pt x="328437" y="1024256"/>
                  <a:pt x="326761" y="1024256"/>
                  <a:pt x="325086" y="1023422"/>
                </a:cubicBezTo>
                <a:lnTo>
                  <a:pt x="324171" y="1021831"/>
                </a:lnTo>
                <a:lnTo>
                  <a:pt x="327786" y="1023886"/>
                </a:lnTo>
                <a:lnTo>
                  <a:pt x="324604" y="1018935"/>
                </a:lnTo>
                <a:lnTo>
                  <a:pt x="322606" y="1018250"/>
                </a:lnTo>
                <a:lnTo>
                  <a:pt x="322148" y="1018308"/>
                </a:lnTo>
                <a:lnTo>
                  <a:pt x="324171" y="1021831"/>
                </a:lnTo>
                <a:lnTo>
                  <a:pt x="322572" y="1020922"/>
                </a:lnTo>
                <a:lnTo>
                  <a:pt x="321922" y="1018337"/>
                </a:lnTo>
                <a:lnTo>
                  <a:pt x="321569" y="1018382"/>
                </a:lnTo>
                <a:cubicBezTo>
                  <a:pt x="320676" y="1019176"/>
                  <a:pt x="320676" y="1020763"/>
                  <a:pt x="320676" y="1023938"/>
                </a:cubicBezTo>
                <a:cubicBezTo>
                  <a:pt x="320676" y="1020763"/>
                  <a:pt x="320676" y="1019176"/>
                  <a:pt x="320676" y="1018382"/>
                </a:cubicBezTo>
                <a:lnTo>
                  <a:pt x="320676" y="1017588"/>
                </a:lnTo>
                <a:lnTo>
                  <a:pt x="320675" y="1017588"/>
                </a:lnTo>
                <a:lnTo>
                  <a:pt x="320676" y="1017588"/>
                </a:lnTo>
                <a:lnTo>
                  <a:pt x="321667" y="1017588"/>
                </a:lnTo>
                <a:lnTo>
                  <a:pt x="321734" y="1017588"/>
                </a:lnTo>
                <a:lnTo>
                  <a:pt x="319670" y="1012587"/>
                </a:lnTo>
                <a:lnTo>
                  <a:pt x="319154" y="1011337"/>
                </a:lnTo>
                <a:lnTo>
                  <a:pt x="321471" y="1010535"/>
                </a:lnTo>
                <a:lnTo>
                  <a:pt x="321390" y="1010444"/>
                </a:lnTo>
                <a:lnTo>
                  <a:pt x="320874" y="1010444"/>
                </a:lnTo>
                <a:cubicBezTo>
                  <a:pt x="320014" y="1010444"/>
                  <a:pt x="318294" y="1010444"/>
                  <a:pt x="314854" y="1010444"/>
                </a:cubicBezTo>
                <a:lnTo>
                  <a:pt x="314325" y="1009895"/>
                </a:lnTo>
                <a:lnTo>
                  <a:pt x="314325" y="1016596"/>
                </a:lnTo>
                <a:lnTo>
                  <a:pt x="314325" y="1017213"/>
                </a:lnTo>
                <a:lnTo>
                  <a:pt x="314679" y="1017588"/>
                </a:lnTo>
                <a:lnTo>
                  <a:pt x="314772" y="1017687"/>
                </a:lnTo>
                <a:cubicBezTo>
                  <a:pt x="315616" y="1018580"/>
                  <a:pt x="317303" y="1020366"/>
                  <a:pt x="320676" y="1023938"/>
                </a:cubicBezTo>
                <a:cubicBezTo>
                  <a:pt x="320676" y="1023938"/>
                  <a:pt x="318989" y="1023938"/>
                  <a:pt x="317303" y="1023938"/>
                </a:cubicBezTo>
                <a:lnTo>
                  <a:pt x="314325" y="1023938"/>
                </a:lnTo>
                <a:lnTo>
                  <a:pt x="313929" y="1023938"/>
                </a:lnTo>
                <a:lnTo>
                  <a:pt x="313673" y="1023701"/>
                </a:lnTo>
                <a:lnTo>
                  <a:pt x="305594" y="1020763"/>
                </a:lnTo>
                <a:cubicBezTo>
                  <a:pt x="303213" y="1019176"/>
                  <a:pt x="301625" y="1017588"/>
                  <a:pt x="301625" y="1017588"/>
                </a:cubicBezTo>
                <a:cubicBezTo>
                  <a:pt x="304800" y="1017588"/>
                  <a:pt x="307975" y="1019176"/>
                  <a:pt x="310356" y="1020763"/>
                </a:cubicBezTo>
                <a:lnTo>
                  <a:pt x="311424" y="1021618"/>
                </a:lnTo>
                <a:lnTo>
                  <a:pt x="307182" y="1017687"/>
                </a:lnTo>
                <a:lnTo>
                  <a:pt x="302785" y="1017105"/>
                </a:lnTo>
                <a:lnTo>
                  <a:pt x="301305" y="1017427"/>
                </a:lnTo>
                <a:lnTo>
                  <a:pt x="301626" y="1017588"/>
                </a:lnTo>
                <a:lnTo>
                  <a:pt x="301625" y="1017588"/>
                </a:lnTo>
                <a:lnTo>
                  <a:pt x="300832" y="1017588"/>
                </a:lnTo>
                <a:lnTo>
                  <a:pt x="300567" y="1017588"/>
                </a:lnTo>
                <a:lnTo>
                  <a:pt x="298187" y="1017588"/>
                </a:lnTo>
                <a:cubicBezTo>
                  <a:pt x="296467" y="1017588"/>
                  <a:pt x="294747" y="1017588"/>
                  <a:pt x="294747" y="1017588"/>
                </a:cubicBezTo>
                <a:lnTo>
                  <a:pt x="294482" y="1015733"/>
                </a:lnTo>
                <a:lnTo>
                  <a:pt x="294482" y="1017588"/>
                </a:lnTo>
                <a:cubicBezTo>
                  <a:pt x="290910" y="1017588"/>
                  <a:pt x="289124" y="1017588"/>
                  <a:pt x="289124" y="1016596"/>
                </a:cubicBezTo>
                <a:lnTo>
                  <a:pt x="292052" y="1012801"/>
                </a:lnTo>
                <a:lnTo>
                  <a:pt x="287868" y="1010709"/>
                </a:lnTo>
                <a:lnTo>
                  <a:pt x="293090" y="1011455"/>
                </a:lnTo>
                <a:lnTo>
                  <a:pt x="293665" y="1010709"/>
                </a:lnTo>
                <a:lnTo>
                  <a:pt x="293760" y="1010586"/>
                </a:lnTo>
                <a:lnTo>
                  <a:pt x="287868" y="1009849"/>
                </a:lnTo>
                <a:lnTo>
                  <a:pt x="287728" y="1009726"/>
                </a:lnTo>
                <a:lnTo>
                  <a:pt x="287012" y="1004718"/>
                </a:lnTo>
                <a:lnTo>
                  <a:pt x="286717" y="1004648"/>
                </a:lnTo>
                <a:lnTo>
                  <a:pt x="280988" y="1003830"/>
                </a:lnTo>
                <a:lnTo>
                  <a:pt x="283239" y="1003830"/>
                </a:lnTo>
                <a:lnTo>
                  <a:pt x="280992" y="1003301"/>
                </a:lnTo>
                <a:lnTo>
                  <a:pt x="280459" y="1003301"/>
                </a:lnTo>
                <a:lnTo>
                  <a:pt x="280988" y="1003830"/>
                </a:lnTo>
                <a:lnTo>
                  <a:pt x="274109" y="1001766"/>
                </a:lnTo>
                <a:lnTo>
                  <a:pt x="272389" y="1001250"/>
                </a:lnTo>
                <a:lnTo>
                  <a:pt x="273759" y="1003305"/>
                </a:lnTo>
                <a:lnTo>
                  <a:pt x="273844" y="1003300"/>
                </a:lnTo>
                <a:lnTo>
                  <a:pt x="274684" y="1003487"/>
                </a:lnTo>
                <a:lnTo>
                  <a:pt x="277686" y="1003830"/>
                </a:lnTo>
                <a:lnTo>
                  <a:pt x="279996" y="1004094"/>
                </a:lnTo>
                <a:lnTo>
                  <a:pt x="280047" y="1004383"/>
                </a:lnTo>
                <a:lnTo>
                  <a:pt x="280988" y="1003830"/>
                </a:lnTo>
                <a:cubicBezTo>
                  <a:pt x="280988" y="1003830"/>
                  <a:pt x="280988" y="1003830"/>
                  <a:pt x="281848" y="1004690"/>
                </a:cubicBezTo>
                <a:lnTo>
                  <a:pt x="286980" y="1009821"/>
                </a:lnTo>
                <a:lnTo>
                  <a:pt x="287279" y="1009678"/>
                </a:lnTo>
                <a:lnTo>
                  <a:pt x="286885" y="1008989"/>
                </a:lnTo>
                <a:lnTo>
                  <a:pt x="287728" y="1009726"/>
                </a:lnTo>
                <a:lnTo>
                  <a:pt x="287868" y="1010709"/>
                </a:lnTo>
                <a:lnTo>
                  <a:pt x="287338" y="1009782"/>
                </a:lnTo>
                <a:lnTo>
                  <a:pt x="287338" y="1010179"/>
                </a:lnTo>
                <a:lnTo>
                  <a:pt x="287868" y="1010709"/>
                </a:lnTo>
                <a:lnTo>
                  <a:pt x="287338" y="1010406"/>
                </a:lnTo>
                <a:lnTo>
                  <a:pt x="287338" y="1010444"/>
                </a:lnTo>
                <a:lnTo>
                  <a:pt x="287338" y="1010709"/>
                </a:lnTo>
                <a:lnTo>
                  <a:pt x="287338" y="1011337"/>
                </a:lnTo>
                <a:lnTo>
                  <a:pt x="287338" y="1012627"/>
                </a:lnTo>
                <a:lnTo>
                  <a:pt x="287338" y="1014016"/>
                </a:lnTo>
                <a:lnTo>
                  <a:pt x="287338" y="1016596"/>
                </a:lnTo>
                <a:lnTo>
                  <a:pt x="287338" y="1017587"/>
                </a:lnTo>
                <a:lnTo>
                  <a:pt x="287339" y="1017588"/>
                </a:lnTo>
                <a:lnTo>
                  <a:pt x="287338" y="1017588"/>
                </a:lnTo>
                <a:lnTo>
                  <a:pt x="286446" y="1017588"/>
                </a:lnTo>
                <a:lnTo>
                  <a:pt x="283767" y="1017588"/>
                </a:lnTo>
                <a:cubicBezTo>
                  <a:pt x="281981" y="1017588"/>
                  <a:pt x="280195" y="1017588"/>
                  <a:pt x="280195" y="1017588"/>
                </a:cubicBezTo>
                <a:lnTo>
                  <a:pt x="280195" y="1017408"/>
                </a:lnTo>
                <a:lnTo>
                  <a:pt x="279930" y="1017588"/>
                </a:lnTo>
                <a:cubicBezTo>
                  <a:pt x="279930" y="1017588"/>
                  <a:pt x="279930" y="1017588"/>
                  <a:pt x="279070" y="1016596"/>
                </a:cubicBezTo>
                <a:lnTo>
                  <a:pt x="273739" y="1010444"/>
                </a:lnTo>
                <a:lnTo>
                  <a:pt x="273579" y="1010444"/>
                </a:lnTo>
                <a:lnTo>
                  <a:pt x="273206" y="1009829"/>
                </a:lnTo>
                <a:lnTo>
                  <a:pt x="273051" y="1009650"/>
                </a:lnTo>
                <a:lnTo>
                  <a:pt x="273129" y="1009701"/>
                </a:lnTo>
                <a:lnTo>
                  <a:pt x="273102" y="1009657"/>
                </a:lnTo>
                <a:lnTo>
                  <a:pt x="273051" y="1009650"/>
                </a:lnTo>
                <a:lnTo>
                  <a:pt x="273098" y="1009650"/>
                </a:lnTo>
                <a:lnTo>
                  <a:pt x="271752" y="1007430"/>
                </a:lnTo>
                <a:cubicBezTo>
                  <a:pt x="272074" y="1007095"/>
                  <a:pt x="273149" y="1007319"/>
                  <a:pt x="274439" y="1007765"/>
                </a:cubicBezTo>
                <a:lnTo>
                  <a:pt x="278675" y="1009650"/>
                </a:lnTo>
                <a:lnTo>
                  <a:pt x="279302" y="1009650"/>
                </a:lnTo>
                <a:lnTo>
                  <a:pt x="280194" y="1009650"/>
                </a:lnTo>
                <a:lnTo>
                  <a:pt x="280195" y="1009650"/>
                </a:lnTo>
                <a:lnTo>
                  <a:pt x="280195" y="1009650"/>
                </a:lnTo>
                <a:lnTo>
                  <a:pt x="283052" y="1010444"/>
                </a:lnTo>
                <a:lnTo>
                  <a:pt x="283766" y="1010642"/>
                </a:lnTo>
                <a:lnTo>
                  <a:pt x="284059" y="1011212"/>
                </a:lnTo>
                <a:lnTo>
                  <a:pt x="282337" y="1012032"/>
                </a:lnTo>
                <a:lnTo>
                  <a:pt x="281858" y="1012260"/>
                </a:lnTo>
                <a:lnTo>
                  <a:pt x="287331" y="1017580"/>
                </a:lnTo>
                <a:lnTo>
                  <a:pt x="287337" y="1017586"/>
                </a:lnTo>
                <a:lnTo>
                  <a:pt x="284059" y="1011212"/>
                </a:lnTo>
                <a:lnTo>
                  <a:pt x="285671" y="1010444"/>
                </a:lnTo>
                <a:lnTo>
                  <a:pt x="286617" y="1009994"/>
                </a:lnTo>
                <a:lnTo>
                  <a:pt x="281848" y="1007269"/>
                </a:lnTo>
                <a:lnTo>
                  <a:pt x="280323" y="1005927"/>
                </a:lnTo>
                <a:lnTo>
                  <a:pt x="280988" y="1009650"/>
                </a:lnTo>
                <a:cubicBezTo>
                  <a:pt x="280988" y="1004888"/>
                  <a:pt x="272951" y="1003697"/>
                  <a:pt x="271946" y="1003399"/>
                </a:cubicBezTo>
                <a:lnTo>
                  <a:pt x="273181" y="1003335"/>
                </a:lnTo>
                <a:lnTo>
                  <a:pt x="273155" y="1003321"/>
                </a:lnTo>
                <a:lnTo>
                  <a:pt x="273050" y="1003300"/>
                </a:lnTo>
                <a:lnTo>
                  <a:pt x="273134" y="1003310"/>
                </a:lnTo>
                <a:lnTo>
                  <a:pt x="272974" y="1003224"/>
                </a:lnTo>
                <a:lnTo>
                  <a:pt x="265260" y="999110"/>
                </a:lnTo>
                <a:lnTo>
                  <a:pt x="264746" y="999881"/>
                </a:lnTo>
                <a:lnTo>
                  <a:pt x="263887" y="998378"/>
                </a:lnTo>
                <a:lnTo>
                  <a:pt x="261968" y="997355"/>
                </a:lnTo>
                <a:lnTo>
                  <a:pt x="260350" y="996950"/>
                </a:lnTo>
                <a:lnTo>
                  <a:pt x="260816" y="996600"/>
                </a:lnTo>
                <a:lnTo>
                  <a:pt x="253471" y="990071"/>
                </a:lnTo>
                <a:cubicBezTo>
                  <a:pt x="253471" y="990071"/>
                  <a:pt x="255191" y="990071"/>
                  <a:pt x="257771" y="990931"/>
                </a:cubicBezTo>
                <a:lnTo>
                  <a:pt x="263508" y="994582"/>
                </a:lnTo>
                <a:lnTo>
                  <a:pt x="263525" y="994569"/>
                </a:lnTo>
                <a:lnTo>
                  <a:pt x="263737" y="994728"/>
                </a:lnTo>
                <a:lnTo>
                  <a:pt x="265774" y="996024"/>
                </a:lnTo>
                <a:lnTo>
                  <a:pt x="260351" y="990601"/>
                </a:lnTo>
                <a:lnTo>
                  <a:pt x="260350" y="990601"/>
                </a:lnTo>
                <a:lnTo>
                  <a:pt x="260351" y="990601"/>
                </a:lnTo>
                <a:lnTo>
                  <a:pt x="259557" y="989807"/>
                </a:lnTo>
                <a:lnTo>
                  <a:pt x="260521" y="990530"/>
                </a:lnTo>
                <a:lnTo>
                  <a:pt x="261687" y="990044"/>
                </a:lnTo>
                <a:lnTo>
                  <a:pt x="261056" y="989807"/>
                </a:lnTo>
                <a:lnTo>
                  <a:pt x="260350" y="989542"/>
                </a:lnTo>
                <a:lnTo>
                  <a:pt x="262708" y="989542"/>
                </a:lnTo>
                <a:lnTo>
                  <a:pt x="260350" y="982663"/>
                </a:lnTo>
                <a:lnTo>
                  <a:pt x="261139" y="983376"/>
                </a:lnTo>
                <a:lnTo>
                  <a:pt x="260424" y="982662"/>
                </a:lnTo>
                <a:lnTo>
                  <a:pt x="260144" y="982382"/>
                </a:lnTo>
                <a:lnTo>
                  <a:pt x="260915" y="982662"/>
                </a:lnTo>
                <a:lnTo>
                  <a:pt x="267660" y="985109"/>
                </a:lnTo>
                <a:lnTo>
                  <a:pt x="267831" y="985791"/>
                </a:lnTo>
                <a:lnTo>
                  <a:pt x="268639" y="986251"/>
                </a:lnTo>
                <a:lnTo>
                  <a:pt x="269539" y="988347"/>
                </a:lnTo>
                <a:lnTo>
                  <a:pt x="268108" y="988823"/>
                </a:lnTo>
                <a:lnTo>
                  <a:pt x="271026" y="989199"/>
                </a:lnTo>
                <a:lnTo>
                  <a:pt x="271929" y="989199"/>
                </a:lnTo>
                <a:lnTo>
                  <a:pt x="273810" y="989199"/>
                </a:lnTo>
                <a:lnTo>
                  <a:pt x="275518" y="989199"/>
                </a:lnTo>
                <a:lnTo>
                  <a:pt x="276372" y="989199"/>
                </a:lnTo>
                <a:lnTo>
                  <a:pt x="277227" y="989199"/>
                </a:lnTo>
                <a:lnTo>
                  <a:pt x="278935" y="989199"/>
                </a:lnTo>
                <a:lnTo>
                  <a:pt x="280643" y="989199"/>
                </a:lnTo>
                <a:cubicBezTo>
                  <a:pt x="280643" y="989199"/>
                  <a:pt x="280643" y="990904"/>
                  <a:pt x="280643" y="991756"/>
                </a:cubicBezTo>
                <a:lnTo>
                  <a:pt x="280643" y="995164"/>
                </a:lnTo>
                <a:cubicBezTo>
                  <a:pt x="280643" y="996016"/>
                  <a:pt x="280643" y="996016"/>
                  <a:pt x="280643" y="996016"/>
                </a:cubicBezTo>
                <a:lnTo>
                  <a:pt x="276203" y="992141"/>
                </a:lnTo>
                <a:lnTo>
                  <a:pt x="277019" y="992982"/>
                </a:lnTo>
                <a:cubicBezTo>
                  <a:pt x="278686" y="994702"/>
                  <a:pt x="280353" y="996422"/>
                  <a:pt x="280353" y="996422"/>
                </a:cubicBezTo>
                <a:lnTo>
                  <a:pt x="280353" y="998924"/>
                </a:lnTo>
                <a:lnTo>
                  <a:pt x="273685" y="996422"/>
                </a:lnTo>
                <a:cubicBezTo>
                  <a:pt x="273685" y="996422"/>
                  <a:pt x="272018" y="994702"/>
                  <a:pt x="269518" y="992982"/>
                </a:cubicBezTo>
                <a:lnTo>
                  <a:pt x="265461" y="991460"/>
                </a:lnTo>
                <a:lnTo>
                  <a:pt x="264022" y="993379"/>
                </a:lnTo>
                <a:lnTo>
                  <a:pt x="266217" y="996306"/>
                </a:lnTo>
                <a:lnTo>
                  <a:pt x="267230" y="996951"/>
                </a:lnTo>
                <a:cubicBezTo>
                  <a:pt x="263791" y="993511"/>
                  <a:pt x="263791" y="993511"/>
                  <a:pt x="265510" y="994371"/>
                </a:cubicBezTo>
                <a:lnTo>
                  <a:pt x="272347" y="996422"/>
                </a:lnTo>
                <a:lnTo>
                  <a:pt x="273790" y="996855"/>
                </a:lnTo>
                <a:lnTo>
                  <a:pt x="273685" y="996422"/>
                </a:lnTo>
                <a:cubicBezTo>
                  <a:pt x="273685" y="996422"/>
                  <a:pt x="273685" y="996422"/>
                  <a:pt x="274519" y="997282"/>
                </a:cubicBezTo>
                <a:lnTo>
                  <a:pt x="276994" y="999836"/>
                </a:lnTo>
                <a:lnTo>
                  <a:pt x="280353" y="1003195"/>
                </a:lnTo>
                <a:lnTo>
                  <a:pt x="280353" y="1002441"/>
                </a:lnTo>
                <a:lnTo>
                  <a:pt x="280353" y="998924"/>
                </a:lnTo>
                <a:lnTo>
                  <a:pt x="282853" y="999861"/>
                </a:lnTo>
                <a:lnTo>
                  <a:pt x="287019" y="1003300"/>
                </a:lnTo>
                <a:lnTo>
                  <a:pt x="287338" y="1003300"/>
                </a:lnTo>
                <a:lnTo>
                  <a:pt x="287735" y="1003300"/>
                </a:lnTo>
                <a:lnTo>
                  <a:pt x="293688" y="1003300"/>
                </a:lnTo>
                <a:lnTo>
                  <a:pt x="294085" y="1003300"/>
                </a:lnTo>
                <a:lnTo>
                  <a:pt x="294482" y="1003300"/>
                </a:lnTo>
                <a:lnTo>
                  <a:pt x="295246" y="1003300"/>
                </a:lnTo>
                <a:lnTo>
                  <a:pt x="294310" y="1002833"/>
                </a:lnTo>
                <a:lnTo>
                  <a:pt x="292702" y="1000026"/>
                </a:lnTo>
                <a:lnTo>
                  <a:pt x="300312" y="1002557"/>
                </a:lnTo>
                <a:lnTo>
                  <a:pt x="291803" y="997744"/>
                </a:lnTo>
                <a:lnTo>
                  <a:pt x="291348" y="997663"/>
                </a:lnTo>
                <a:lnTo>
                  <a:pt x="292702" y="1000026"/>
                </a:lnTo>
                <a:lnTo>
                  <a:pt x="290893" y="999425"/>
                </a:lnTo>
                <a:lnTo>
                  <a:pt x="290039" y="998573"/>
                </a:lnTo>
                <a:lnTo>
                  <a:pt x="288645" y="997183"/>
                </a:lnTo>
                <a:lnTo>
                  <a:pt x="290893" y="999425"/>
                </a:lnTo>
                <a:lnTo>
                  <a:pt x="286500" y="997964"/>
                </a:lnTo>
                <a:lnTo>
                  <a:pt x="287338" y="996292"/>
                </a:lnTo>
                <a:lnTo>
                  <a:pt x="287476" y="996016"/>
                </a:lnTo>
                <a:lnTo>
                  <a:pt x="289000" y="996396"/>
                </a:lnTo>
                <a:lnTo>
                  <a:pt x="289719" y="996156"/>
                </a:lnTo>
                <a:lnTo>
                  <a:pt x="289659" y="996016"/>
                </a:lnTo>
                <a:lnTo>
                  <a:pt x="287476" y="996016"/>
                </a:lnTo>
                <a:lnTo>
                  <a:pt x="287338" y="995878"/>
                </a:lnTo>
                <a:lnTo>
                  <a:pt x="282047" y="990600"/>
                </a:lnTo>
                <a:lnTo>
                  <a:pt x="287338" y="995878"/>
                </a:lnTo>
                <a:lnTo>
                  <a:pt x="287476" y="996016"/>
                </a:lnTo>
                <a:lnTo>
                  <a:pt x="287338" y="995465"/>
                </a:lnTo>
                <a:lnTo>
                  <a:pt x="286622" y="992608"/>
                </a:lnTo>
                <a:lnTo>
                  <a:pt x="283100" y="990600"/>
                </a:lnTo>
                <a:lnTo>
                  <a:pt x="280643" y="989199"/>
                </a:lnTo>
                <a:cubicBezTo>
                  <a:pt x="280643" y="989199"/>
                  <a:pt x="278935" y="987495"/>
                  <a:pt x="277227" y="985791"/>
                </a:cubicBezTo>
                <a:lnTo>
                  <a:pt x="276201" y="984768"/>
                </a:lnTo>
                <a:lnTo>
                  <a:pt x="273050" y="983192"/>
                </a:lnTo>
                <a:lnTo>
                  <a:pt x="275885" y="984452"/>
                </a:lnTo>
                <a:lnTo>
                  <a:pt x="274622" y="983192"/>
                </a:lnTo>
                <a:lnTo>
                  <a:pt x="273810" y="982382"/>
                </a:lnTo>
                <a:lnTo>
                  <a:pt x="273050" y="981831"/>
                </a:lnTo>
                <a:lnTo>
                  <a:pt x="266977" y="977425"/>
                </a:lnTo>
                <a:lnTo>
                  <a:pt x="265716" y="976509"/>
                </a:lnTo>
                <a:lnTo>
                  <a:pt x="266352" y="976034"/>
                </a:lnTo>
                <a:lnTo>
                  <a:pt x="263057" y="973398"/>
                </a:lnTo>
                <a:lnTo>
                  <a:pt x="264415" y="975565"/>
                </a:lnTo>
                <a:lnTo>
                  <a:pt x="265716" y="976509"/>
                </a:lnTo>
                <a:lnTo>
                  <a:pt x="263561" y="978122"/>
                </a:lnTo>
                <a:cubicBezTo>
                  <a:pt x="263561" y="978974"/>
                  <a:pt x="263561" y="978974"/>
                  <a:pt x="260144" y="975565"/>
                </a:cubicBezTo>
                <a:cubicBezTo>
                  <a:pt x="260144" y="975565"/>
                  <a:pt x="260144" y="975565"/>
                  <a:pt x="260144" y="974713"/>
                </a:cubicBezTo>
                <a:lnTo>
                  <a:pt x="260144" y="971980"/>
                </a:lnTo>
                <a:lnTo>
                  <a:pt x="258319" y="971317"/>
                </a:lnTo>
                <a:lnTo>
                  <a:pt x="260144" y="975565"/>
                </a:lnTo>
                <a:lnTo>
                  <a:pt x="254490" y="969924"/>
                </a:lnTo>
                <a:lnTo>
                  <a:pt x="252413" y="969169"/>
                </a:lnTo>
                <a:cubicBezTo>
                  <a:pt x="252413" y="969169"/>
                  <a:pt x="252413" y="969169"/>
                  <a:pt x="252413" y="962025"/>
                </a:cubicBezTo>
                <a:cubicBezTo>
                  <a:pt x="252413" y="965597"/>
                  <a:pt x="252413" y="967383"/>
                  <a:pt x="253306" y="968276"/>
                </a:cubicBezTo>
                <a:lnTo>
                  <a:pt x="256612" y="968748"/>
                </a:lnTo>
                <a:lnTo>
                  <a:pt x="259557" y="968748"/>
                </a:lnTo>
                <a:lnTo>
                  <a:pt x="259557" y="966788"/>
                </a:lnTo>
                <a:lnTo>
                  <a:pt x="264915" y="969169"/>
                </a:lnTo>
                <a:lnTo>
                  <a:pt x="266558" y="969169"/>
                </a:lnTo>
                <a:lnTo>
                  <a:pt x="266666" y="969106"/>
                </a:lnTo>
                <a:cubicBezTo>
                  <a:pt x="266666" y="969106"/>
                  <a:pt x="259829" y="962275"/>
                  <a:pt x="259829" y="962275"/>
                </a:cubicBezTo>
                <a:lnTo>
                  <a:pt x="259557" y="962275"/>
                </a:lnTo>
                <a:lnTo>
                  <a:pt x="259557" y="966788"/>
                </a:lnTo>
                <a:lnTo>
                  <a:pt x="257771" y="965994"/>
                </a:lnTo>
                <a:lnTo>
                  <a:pt x="259444" y="962275"/>
                </a:lnTo>
                <a:lnTo>
                  <a:pt x="253846" y="962275"/>
                </a:lnTo>
                <a:cubicBezTo>
                  <a:pt x="252991" y="962275"/>
                  <a:pt x="252991" y="962275"/>
                  <a:pt x="252991" y="962275"/>
                </a:cubicBezTo>
                <a:cubicBezTo>
                  <a:pt x="252991" y="962275"/>
                  <a:pt x="252991" y="962275"/>
                  <a:pt x="246153" y="955445"/>
                </a:cubicBezTo>
                <a:cubicBezTo>
                  <a:pt x="246153" y="955445"/>
                  <a:pt x="252991" y="962275"/>
                  <a:pt x="252991" y="955445"/>
                </a:cubicBezTo>
                <a:cubicBezTo>
                  <a:pt x="246153" y="955445"/>
                  <a:pt x="246153" y="955445"/>
                  <a:pt x="239316" y="948614"/>
                </a:cubicBezTo>
                <a:lnTo>
                  <a:pt x="237948" y="949297"/>
                </a:lnTo>
                <a:lnTo>
                  <a:pt x="232478" y="948614"/>
                </a:lnTo>
                <a:cubicBezTo>
                  <a:pt x="235897" y="948614"/>
                  <a:pt x="234188" y="946907"/>
                  <a:pt x="232478" y="945199"/>
                </a:cubicBezTo>
                <a:lnTo>
                  <a:pt x="231886" y="944476"/>
                </a:lnTo>
                <a:lnTo>
                  <a:pt x="230555" y="942851"/>
                </a:lnTo>
                <a:lnTo>
                  <a:pt x="231080" y="942560"/>
                </a:lnTo>
                <a:lnTo>
                  <a:pt x="232478" y="941784"/>
                </a:lnTo>
                <a:cubicBezTo>
                  <a:pt x="234188" y="943492"/>
                  <a:pt x="234615" y="943919"/>
                  <a:pt x="234401" y="943598"/>
                </a:cubicBezTo>
                <a:lnTo>
                  <a:pt x="233094" y="941784"/>
                </a:lnTo>
                <a:lnTo>
                  <a:pt x="232478" y="940930"/>
                </a:lnTo>
                <a:lnTo>
                  <a:pt x="232478" y="940930"/>
                </a:lnTo>
                <a:cubicBezTo>
                  <a:pt x="232478" y="941784"/>
                  <a:pt x="232478" y="941784"/>
                  <a:pt x="232478" y="941784"/>
                </a:cubicBezTo>
                <a:cubicBezTo>
                  <a:pt x="232478" y="934954"/>
                  <a:pt x="225641" y="934954"/>
                  <a:pt x="225641" y="934954"/>
                </a:cubicBezTo>
                <a:lnTo>
                  <a:pt x="228598" y="932738"/>
                </a:lnTo>
                <a:lnTo>
                  <a:pt x="232478" y="934954"/>
                </a:lnTo>
                <a:cubicBezTo>
                  <a:pt x="230769" y="934954"/>
                  <a:pt x="230342" y="935807"/>
                  <a:pt x="230555" y="936981"/>
                </a:cubicBezTo>
                <a:lnTo>
                  <a:pt x="232478" y="940929"/>
                </a:lnTo>
                <a:lnTo>
                  <a:pt x="232478" y="934954"/>
                </a:lnTo>
                <a:cubicBezTo>
                  <a:pt x="225641" y="928123"/>
                  <a:pt x="232478" y="934954"/>
                  <a:pt x="225641" y="928123"/>
                </a:cubicBezTo>
                <a:cubicBezTo>
                  <a:pt x="225641" y="924708"/>
                  <a:pt x="225641" y="923000"/>
                  <a:pt x="225641" y="923000"/>
                </a:cubicBezTo>
                <a:lnTo>
                  <a:pt x="225641" y="922146"/>
                </a:lnTo>
                <a:cubicBezTo>
                  <a:pt x="225641" y="921293"/>
                  <a:pt x="225641" y="921293"/>
                  <a:pt x="225641" y="921293"/>
                </a:cubicBez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8803" y="914462"/>
                  <a:pt x="211965" y="914462"/>
                </a:cubicBezTo>
                <a:lnTo>
                  <a:pt x="211796" y="914294"/>
                </a:lnTo>
                <a:lnTo>
                  <a:pt x="207209" y="913770"/>
                </a:lnTo>
                <a:lnTo>
                  <a:pt x="205128" y="914462"/>
                </a:lnTo>
                <a:cubicBezTo>
                  <a:pt x="201709" y="914462"/>
                  <a:pt x="201709" y="912755"/>
                  <a:pt x="202564" y="911047"/>
                </a:cubicBezTo>
                <a:lnTo>
                  <a:pt x="204793" y="908078"/>
                </a:lnTo>
                <a:lnTo>
                  <a:pt x="204788" y="908050"/>
                </a:lnTo>
                <a:lnTo>
                  <a:pt x="204796" y="908075"/>
                </a:lnTo>
                <a:lnTo>
                  <a:pt x="205128" y="907632"/>
                </a:lnTo>
                <a:cubicBezTo>
                  <a:pt x="203419" y="905924"/>
                  <a:pt x="201709" y="904217"/>
                  <a:pt x="198290" y="900801"/>
                </a:cubicBezTo>
                <a:cubicBezTo>
                  <a:pt x="191453" y="900801"/>
                  <a:pt x="191453" y="900801"/>
                  <a:pt x="191453" y="893971"/>
                </a:cubicBezTo>
                <a:cubicBezTo>
                  <a:pt x="191453" y="893971"/>
                  <a:pt x="191453" y="900801"/>
                  <a:pt x="191453" y="900801"/>
                </a:cubicBezTo>
                <a:cubicBezTo>
                  <a:pt x="191453" y="893971"/>
                  <a:pt x="191453" y="893971"/>
                  <a:pt x="184615" y="893971"/>
                </a:cubicBezTo>
                <a:cubicBezTo>
                  <a:pt x="184615" y="893971"/>
                  <a:pt x="184615" y="893971"/>
                  <a:pt x="184615" y="894825"/>
                </a:cubicBezTo>
                <a:lnTo>
                  <a:pt x="184615" y="896532"/>
                </a:lnTo>
                <a:lnTo>
                  <a:pt x="184615" y="900801"/>
                </a:lnTo>
                <a:cubicBezTo>
                  <a:pt x="181196" y="900801"/>
                  <a:pt x="179487" y="899094"/>
                  <a:pt x="177777" y="896532"/>
                </a:cubicBezTo>
                <a:lnTo>
                  <a:pt x="177145" y="895664"/>
                </a:lnTo>
                <a:lnTo>
                  <a:pt x="176060" y="897056"/>
                </a:lnTo>
                <a:lnTo>
                  <a:pt x="177006" y="897732"/>
                </a:lnTo>
                <a:lnTo>
                  <a:pt x="177796" y="901680"/>
                </a:lnTo>
                <a:lnTo>
                  <a:pt x="177801" y="901700"/>
                </a:lnTo>
                <a:lnTo>
                  <a:pt x="177799" y="901698"/>
                </a:lnTo>
                <a:lnTo>
                  <a:pt x="177800" y="901701"/>
                </a:lnTo>
                <a:lnTo>
                  <a:pt x="177797" y="901696"/>
                </a:lnTo>
                <a:lnTo>
                  <a:pt x="177441" y="901238"/>
                </a:lnTo>
                <a:lnTo>
                  <a:pt x="179565" y="905405"/>
                </a:lnTo>
                <a:lnTo>
                  <a:pt x="177272" y="904281"/>
                </a:lnTo>
                <a:lnTo>
                  <a:pt x="177272" y="901021"/>
                </a:lnTo>
                <a:lnTo>
                  <a:pt x="175122" y="898261"/>
                </a:lnTo>
                <a:lnTo>
                  <a:pt x="175658" y="897573"/>
                </a:lnTo>
                <a:lnTo>
                  <a:pt x="175999" y="897760"/>
                </a:lnTo>
                <a:lnTo>
                  <a:pt x="175819" y="897366"/>
                </a:lnTo>
                <a:lnTo>
                  <a:pt x="175658" y="897573"/>
                </a:lnTo>
                <a:lnTo>
                  <a:pt x="170657" y="894821"/>
                </a:lnTo>
                <a:lnTo>
                  <a:pt x="170657" y="893689"/>
                </a:lnTo>
                <a:lnTo>
                  <a:pt x="164102" y="887141"/>
                </a:lnTo>
                <a:cubicBezTo>
                  <a:pt x="167521" y="890556"/>
                  <a:pt x="167521" y="890556"/>
                  <a:pt x="167521" y="889702"/>
                </a:cubicBezTo>
                <a:lnTo>
                  <a:pt x="167983" y="889356"/>
                </a:lnTo>
                <a:lnTo>
                  <a:pt x="170085" y="890556"/>
                </a:lnTo>
                <a:lnTo>
                  <a:pt x="170657" y="892841"/>
                </a:lnTo>
                <a:lnTo>
                  <a:pt x="170657" y="888801"/>
                </a:lnTo>
                <a:lnTo>
                  <a:pt x="170657" y="887941"/>
                </a:lnTo>
                <a:lnTo>
                  <a:pt x="171550" y="888801"/>
                </a:lnTo>
                <a:lnTo>
                  <a:pt x="173554" y="890731"/>
                </a:lnTo>
                <a:lnTo>
                  <a:pt x="170940" y="887141"/>
                </a:lnTo>
                <a:lnTo>
                  <a:pt x="173219" y="887141"/>
                </a:lnTo>
                <a:lnTo>
                  <a:pt x="177777" y="893971"/>
                </a:lnTo>
                <a:cubicBezTo>
                  <a:pt x="177777" y="893971"/>
                  <a:pt x="177777" y="887141"/>
                  <a:pt x="177777" y="887141"/>
                </a:cubicBezTo>
                <a:cubicBezTo>
                  <a:pt x="177777" y="887141"/>
                  <a:pt x="176068" y="887141"/>
                  <a:pt x="174359" y="887141"/>
                </a:cubicBezTo>
                <a:lnTo>
                  <a:pt x="173219" y="887141"/>
                </a:lnTo>
                <a:lnTo>
                  <a:pt x="170940" y="883726"/>
                </a:lnTo>
                <a:lnTo>
                  <a:pt x="170940" y="887141"/>
                </a:lnTo>
                <a:lnTo>
                  <a:pt x="169435" y="886765"/>
                </a:lnTo>
                <a:lnTo>
                  <a:pt x="167521" y="886287"/>
                </a:lnTo>
                <a:cubicBezTo>
                  <a:pt x="165812" y="885433"/>
                  <a:pt x="164102" y="883725"/>
                  <a:pt x="164102" y="880310"/>
                </a:cubicBezTo>
                <a:lnTo>
                  <a:pt x="161885" y="876433"/>
                </a:lnTo>
                <a:lnTo>
                  <a:pt x="164102" y="873480"/>
                </a:lnTo>
                <a:cubicBezTo>
                  <a:pt x="167521" y="876895"/>
                  <a:pt x="169231" y="880310"/>
                  <a:pt x="170940" y="883725"/>
                </a:cubicBezTo>
                <a:cubicBezTo>
                  <a:pt x="170940" y="882018"/>
                  <a:pt x="170940" y="880310"/>
                  <a:pt x="170940" y="880310"/>
                </a:cubicBezTo>
                <a:cubicBezTo>
                  <a:pt x="170940" y="880310"/>
                  <a:pt x="164102" y="873480"/>
                  <a:pt x="164102" y="873480"/>
                </a:cubicBezTo>
                <a:cubicBezTo>
                  <a:pt x="157265" y="873480"/>
                  <a:pt x="157265" y="873480"/>
                  <a:pt x="157265" y="873480"/>
                </a:cubicBezTo>
                <a:cubicBezTo>
                  <a:pt x="157265" y="873480"/>
                  <a:pt x="157265" y="873480"/>
                  <a:pt x="157265" y="872626"/>
                </a:cubicBezTo>
                <a:lnTo>
                  <a:pt x="157265" y="870064"/>
                </a:lnTo>
                <a:lnTo>
                  <a:pt x="157265" y="866649"/>
                </a:lnTo>
                <a:lnTo>
                  <a:pt x="157163" y="865834"/>
                </a:lnTo>
                <a:lnTo>
                  <a:pt x="156410" y="859819"/>
                </a:lnTo>
                <a:lnTo>
                  <a:pt x="157265" y="859819"/>
                </a:lnTo>
                <a:lnTo>
                  <a:pt x="158510" y="860596"/>
                </a:lnTo>
                <a:lnTo>
                  <a:pt x="163850" y="863930"/>
                </a:lnTo>
                <a:lnTo>
                  <a:pt x="164102" y="864088"/>
                </a:lnTo>
                <a:lnTo>
                  <a:pt x="164902" y="865187"/>
                </a:lnTo>
                <a:lnTo>
                  <a:pt x="165200" y="864394"/>
                </a:lnTo>
                <a:lnTo>
                  <a:pt x="170829" y="866538"/>
                </a:lnTo>
                <a:lnTo>
                  <a:pt x="164102" y="859819"/>
                </a:lnTo>
                <a:lnTo>
                  <a:pt x="164102" y="859819"/>
                </a:lnTo>
                <a:lnTo>
                  <a:pt x="164102" y="856404"/>
                </a:lnTo>
                <a:lnTo>
                  <a:pt x="164102" y="855550"/>
                </a:lnTo>
                <a:lnTo>
                  <a:pt x="164862" y="856024"/>
                </a:lnTo>
                <a:lnTo>
                  <a:pt x="164957" y="856404"/>
                </a:lnTo>
                <a:cubicBezTo>
                  <a:pt x="165812" y="858111"/>
                  <a:pt x="167521" y="859819"/>
                  <a:pt x="170940" y="859819"/>
                </a:cubicBezTo>
                <a:cubicBezTo>
                  <a:pt x="169231" y="859819"/>
                  <a:pt x="168803" y="860246"/>
                  <a:pt x="169017" y="860886"/>
                </a:cubicBezTo>
                <a:lnTo>
                  <a:pt x="169602" y="861601"/>
                </a:lnTo>
                <a:lnTo>
                  <a:pt x="168376" y="863234"/>
                </a:lnTo>
                <a:lnTo>
                  <a:pt x="170868" y="866553"/>
                </a:lnTo>
                <a:lnTo>
                  <a:pt x="171014" y="866609"/>
                </a:lnTo>
                <a:lnTo>
                  <a:pt x="172863" y="865582"/>
                </a:lnTo>
                <a:lnTo>
                  <a:pt x="170940" y="863235"/>
                </a:lnTo>
                <a:lnTo>
                  <a:pt x="170940" y="863234"/>
                </a:lnTo>
                <a:lnTo>
                  <a:pt x="169602" y="861601"/>
                </a:lnTo>
                <a:lnTo>
                  <a:pt x="170940" y="859819"/>
                </a:lnTo>
                <a:lnTo>
                  <a:pt x="164862" y="856024"/>
                </a:lnTo>
                <a:lnTo>
                  <a:pt x="164102" y="852988"/>
                </a:lnTo>
                <a:cubicBezTo>
                  <a:pt x="164102" y="852988"/>
                  <a:pt x="164102" y="852988"/>
                  <a:pt x="157265" y="846158"/>
                </a:cubicBezTo>
                <a:cubicBezTo>
                  <a:pt x="153846" y="846158"/>
                  <a:pt x="150427" y="844451"/>
                  <a:pt x="147863" y="841889"/>
                </a:cubicBezTo>
                <a:lnTo>
                  <a:pt x="146907" y="839788"/>
                </a:lnTo>
                <a:lnTo>
                  <a:pt x="144563" y="839788"/>
                </a:lnTo>
                <a:lnTo>
                  <a:pt x="144332" y="839788"/>
                </a:lnTo>
                <a:lnTo>
                  <a:pt x="144337" y="839794"/>
                </a:lnTo>
                <a:lnTo>
                  <a:pt x="150427" y="843597"/>
                </a:lnTo>
                <a:lnTo>
                  <a:pt x="152292" y="846158"/>
                </a:lnTo>
                <a:lnTo>
                  <a:pt x="150813" y="846158"/>
                </a:lnTo>
                <a:lnTo>
                  <a:pt x="150427" y="846158"/>
                </a:lnTo>
                <a:cubicBezTo>
                  <a:pt x="150427" y="846158"/>
                  <a:pt x="150427" y="846158"/>
                  <a:pt x="149572" y="845304"/>
                </a:cubicBezTo>
                <a:lnTo>
                  <a:pt x="145174" y="840911"/>
                </a:lnTo>
                <a:lnTo>
                  <a:pt x="146515" y="842698"/>
                </a:lnTo>
                <a:cubicBezTo>
                  <a:pt x="147375" y="844418"/>
                  <a:pt x="147375" y="846138"/>
                  <a:pt x="143935" y="846138"/>
                </a:cubicBezTo>
                <a:lnTo>
                  <a:pt x="143589" y="845397"/>
                </a:lnTo>
                <a:lnTo>
                  <a:pt x="143589" y="846138"/>
                </a:lnTo>
                <a:lnTo>
                  <a:pt x="143589" y="846158"/>
                </a:lnTo>
                <a:lnTo>
                  <a:pt x="143574" y="846138"/>
                </a:lnTo>
                <a:lnTo>
                  <a:pt x="142876" y="845208"/>
                </a:lnTo>
                <a:lnTo>
                  <a:pt x="141025" y="842743"/>
                </a:lnTo>
                <a:lnTo>
                  <a:pt x="141843" y="841654"/>
                </a:lnTo>
                <a:lnTo>
                  <a:pt x="140757" y="839328"/>
                </a:lnTo>
                <a:lnTo>
                  <a:pt x="137607" y="839328"/>
                </a:lnTo>
                <a:cubicBezTo>
                  <a:pt x="136752" y="839328"/>
                  <a:pt x="136752" y="839328"/>
                  <a:pt x="136752" y="839328"/>
                </a:cubicBezTo>
                <a:cubicBezTo>
                  <a:pt x="136752" y="835912"/>
                  <a:pt x="136752" y="835912"/>
                  <a:pt x="137607" y="836766"/>
                </a:cubicBezTo>
                <a:lnTo>
                  <a:pt x="140050" y="837812"/>
                </a:lnTo>
                <a:lnTo>
                  <a:pt x="139026" y="835618"/>
                </a:lnTo>
                <a:lnTo>
                  <a:pt x="138469" y="834425"/>
                </a:lnTo>
                <a:lnTo>
                  <a:pt x="137444" y="833904"/>
                </a:lnTo>
                <a:lnTo>
                  <a:pt x="136526" y="833438"/>
                </a:lnTo>
                <a:lnTo>
                  <a:pt x="137353" y="833806"/>
                </a:lnTo>
                <a:lnTo>
                  <a:pt x="138397" y="834269"/>
                </a:lnTo>
                <a:lnTo>
                  <a:pt x="137916" y="833240"/>
                </a:lnTo>
                <a:lnTo>
                  <a:pt x="139385" y="834709"/>
                </a:lnTo>
                <a:lnTo>
                  <a:pt x="142876" y="836260"/>
                </a:lnTo>
                <a:lnTo>
                  <a:pt x="142876" y="833438"/>
                </a:lnTo>
                <a:lnTo>
                  <a:pt x="144670" y="834874"/>
                </a:lnTo>
                <a:lnTo>
                  <a:pt x="143589" y="832497"/>
                </a:lnTo>
                <a:lnTo>
                  <a:pt x="144410" y="831404"/>
                </a:lnTo>
                <a:lnTo>
                  <a:pt x="144444" y="831643"/>
                </a:lnTo>
                <a:cubicBezTo>
                  <a:pt x="145299" y="832497"/>
                  <a:pt x="147008" y="832497"/>
                  <a:pt x="150427" y="832497"/>
                </a:cubicBezTo>
                <a:cubicBezTo>
                  <a:pt x="143589" y="825667"/>
                  <a:pt x="143589" y="825667"/>
                  <a:pt x="143589" y="825667"/>
                </a:cubicBezTo>
                <a:cubicBezTo>
                  <a:pt x="143589" y="825667"/>
                  <a:pt x="143589" y="823959"/>
                  <a:pt x="143589" y="822252"/>
                </a:cubicBezTo>
                <a:lnTo>
                  <a:pt x="143589" y="821500"/>
                </a:lnTo>
                <a:lnTo>
                  <a:pt x="145406" y="821718"/>
                </a:lnTo>
                <a:cubicBezTo>
                  <a:pt x="145726" y="821398"/>
                  <a:pt x="145299" y="820544"/>
                  <a:pt x="143589" y="818836"/>
                </a:cubicBezTo>
                <a:cubicBezTo>
                  <a:pt x="143589" y="818836"/>
                  <a:pt x="143589" y="818836"/>
                  <a:pt x="143589" y="812006"/>
                </a:cubicBezTo>
                <a:lnTo>
                  <a:pt x="142868" y="812006"/>
                </a:lnTo>
                <a:lnTo>
                  <a:pt x="142876" y="812007"/>
                </a:lnTo>
                <a:cubicBezTo>
                  <a:pt x="142876" y="815579"/>
                  <a:pt x="142876" y="817365"/>
                  <a:pt x="142876" y="818258"/>
                </a:cubicBezTo>
                <a:lnTo>
                  <a:pt x="142876" y="818429"/>
                </a:lnTo>
                <a:lnTo>
                  <a:pt x="143589" y="818836"/>
                </a:lnTo>
                <a:lnTo>
                  <a:pt x="142876" y="818836"/>
                </a:lnTo>
                <a:lnTo>
                  <a:pt x="142876" y="819151"/>
                </a:lnTo>
                <a:lnTo>
                  <a:pt x="141757" y="818836"/>
                </a:lnTo>
                <a:lnTo>
                  <a:pt x="137607" y="818836"/>
                </a:lnTo>
                <a:lnTo>
                  <a:pt x="136826" y="812598"/>
                </a:lnTo>
                <a:lnTo>
                  <a:pt x="136558" y="812070"/>
                </a:lnTo>
                <a:lnTo>
                  <a:pt x="134188" y="812860"/>
                </a:lnTo>
                <a:cubicBezTo>
                  <a:pt x="135043" y="813713"/>
                  <a:pt x="136752" y="815421"/>
                  <a:pt x="136752" y="818836"/>
                </a:cubicBezTo>
                <a:cubicBezTo>
                  <a:pt x="133333" y="818836"/>
                  <a:pt x="131624" y="815421"/>
                  <a:pt x="130769" y="812860"/>
                </a:cubicBezTo>
                <a:lnTo>
                  <a:pt x="130376" y="812468"/>
                </a:lnTo>
                <a:lnTo>
                  <a:pt x="136751" y="818836"/>
                </a:lnTo>
                <a:lnTo>
                  <a:pt x="133333" y="816275"/>
                </a:lnTo>
                <a:cubicBezTo>
                  <a:pt x="133333" y="817129"/>
                  <a:pt x="133333" y="818836"/>
                  <a:pt x="129914" y="818836"/>
                </a:cubicBezTo>
                <a:cubicBezTo>
                  <a:pt x="129914" y="815421"/>
                  <a:pt x="131624" y="815421"/>
                  <a:pt x="132478" y="815421"/>
                </a:cubicBezTo>
                <a:lnTo>
                  <a:pt x="130325" y="812553"/>
                </a:lnTo>
                <a:lnTo>
                  <a:pt x="130176" y="812801"/>
                </a:lnTo>
                <a:lnTo>
                  <a:pt x="130176" y="812355"/>
                </a:lnTo>
                <a:lnTo>
                  <a:pt x="129914" y="812006"/>
                </a:lnTo>
                <a:lnTo>
                  <a:pt x="130176" y="812006"/>
                </a:lnTo>
                <a:lnTo>
                  <a:pt x="130176" y="805855"/>
                </a:lnTo>
                <a:lnTo>
                  <a:pt x="130176" y="805175"/>
                </a:lnTo>
                <a:lnTo>
                  <a:pt x="129914" y="805175"/>
                </a:lnTo>
                <a:lnTo>
                  <a:pt x="128588" y="802083"/>
                </a:lnTo>
                <a:lnTo>
                  <a:pt x="127001" y="799307"/>
                </a:lnTo>
                <a:cubicBezTo>
                  <a:pt x="127001" y="798513"/>
                  <a:pt x="127001" y="798513"/>
                  <a:pt x="123826" y="798513"/>
                </a:cubicBezTo>
                <a:lnTo>
                  <a:pt x="124827" y="797762"/>
                </a:lnTo>
                <a:lnTo>
                  <a:pt x="123077" y="798345"/>
                </a:lnTo>
                <a:lnTo>
                  <a:pt x="122393" y="797662"/>
                </a:lnTo>
                <a:lnTo>
                  <a:pt x="122222" y="795784"/>
                </a:lnTo>
                <a:cubicBezTo>
                  <a:pt x="121368" y="793222"/>
                  <a:pt x="119658" y="791515"/>
                  <a:pt x="116239" y="791515"/>
                </a:cubicBezTo>
                <a:cubicBezTo>
                  <a:pt x="116239" y="788099"/>
                  <a:pt x="117949" y="788099"/>
                  <a:pt x="119658" y="788953"/>
                </a:cubicBezTo>
                <a:lnTo>
                  <a:pt x="120590" y="789652"/>
                </a:lnTo>
                <a:lnTo>
                  <a:pt x="123077" y="791515"/>
                </a:lnTo>
                <a:lnTo>
                  <a:pt x="124483" y="794793"/>
                </a:lnTo>
                <a:lnTo>
                  <a:pt x="124749" y="795412"/>
                </a:lnTo>
                <a:lnTo>
                  <a:pt x="125531" y="797235"/>
                </a:lnTo>
                <a:lnTo>
                  <a:pt x="126572" y="796454"/>
                </a:lnTo>
                <a:lnTo>
                  <a:pt x="127001" y="796132"/>
                </a:lnTo>
                <a:lnTo>
                  <a:pt x="129800" y="798231"/>
                </a:lnTo>
                <a:lnTo>
                  <a:pt x="126496" y="794930"/>
                </a:lnTo>
                <a:lnTo>
                  <a:pt x="123859" y="792296"/>
                </a:lnTo>
                <a:lnTo>
                  <a:pt x="123077" y="791515"/>
                </a:lnTo>
                <a:cubicBezTo>
                  <a:pt x="123077" y="791515"/>
                  <a:pt x="123077" y="791515"/>
                  <a:pt x="123077" y="784684"/>
                </a:cubicBezTo>
                <a:cubicBezTo>
                  <a:pt x="123077" y="784684"/>
                  <a:pt x="121368" y="784684"/>
                  <a:pt x="120513" y="784684"/>
                </a:cubicBezTo>
                <a:lnTo>
                  <a:pt x="119658" y="784684"/>
                </a:lnTo>
                <a:cubicBezTo>
                  <a:pt x="117949" y="784684"/>
                  <a:pt x="116239" y="784684"/>
                  <a:pt x="116239" y="784684"/>
                </a:cubicBezTo>
                <a:cubicBezTo>
                  <a:pt x="116239" y="777854"/>
                  <a:pt x="116239" y="777854"/>
                  <a:pt x="109401" y="777854"/>
                </a:cubicBezTo>
                <a:cubicBezTo>
                  <a:pt x="109401" y="777854"/>
                  <a:pt x="109401" y="771023"/>
                  <a:pt x="116239" y="777854"/>
                </a:cubicBezTo>
                <a:lnTo>
                  <a:pt x="116239" y="771023"/>
                </a:lnTo>
                <a:cubicBezTo>
                  <a:pt x="123077" y="771023"/>
                  <a:pt x="123077" y="771023"/>
                  <a:pt x="123077" y="771023"/>
                </a:cubicBezTo>
                <a:cubicBezTo>
                  <a:pt x="116239" y="764193"/>
                  <a:pt x="116239" y="764193"/>
                  <a:pt x="116239" y="757362"/>
                </a:cubicBezTo>
                <a:lnTo>
                  <a:pt x="114701" y="755826"/>
                </a:lnTo>
                <a:lnTo>
                  <a:pt x="113331" y="754457"/>
                </a:lnTo>
                <a:lnTo>
                  <a:pt x="110256" y="751386"/>
                </a:ln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2564" y="743702"/>
                  <a:pt x="109401" y="743702"/>
                </a:cubicBezTo>
                <a:cubicBezTo>
                  <a:pt x="109401" y="743702"/>
                  <a:pt x="109401" y="743702"/>
                  <a:pt x="102564" y="743702"/>
                </a:cubicBezTo>
                <a:cubicBezTo>
                  <a:pt x="102564" y="743702"/>
                  <a:pt x="102564" y="741994"/>
                  <a:pt x="101709" y="740286"/>
                </a:cubicBezTo>
                <a:lnTo>
                  <a:pt x="100077" y="739355"/>
                </a:lnTo>
                <a:lnTo>
                  <a:pt x="99145" y="737725"/>
                </a:lnTo>
                <a:cubicBezTo>
                  <a:pt x="97436" y="736871"/>
                  <a:pt x="95726" y="736871"/>
                  <a:pt x="95726" y="736871"/>
                </a:cubicBezTo>
                <a:lnTo>
                  <a:pt x="95726" y="736017"/>
                </a:lnTo>
                <a:lnTo>
                  <a:pt x="95726" y="734310"/>
                </a:lnTo>
                <a:lnTo>
                  <a:pt x="95726" y="733456"/>
                </a:lnTo>
                <a:lnTo>
                  <a:pt x="95726" y="730041"/>
                </a:lnTo>
                <a:cubicBezTo>
                  <a:pt x="95726" y="730041"/>
                  <a:pt x="95726" y="731748"/>
                  <a:pt x="96581" y="733456"/>
                </a:cubicBezTo>
                <a:lnTo>
                  <a:pt x="98213" y="734387"/>
                </a:lnTo>
                <a:lnTo>
                  <a:pt x="99145" y="736017"/>
                </a:lnTo>
                <a:cubicBezTo>
                  <a:pt x="100855" y="738579"/>
                  <a:pt x="102564" y="740286"/>
                  <a:pt x="102564" y="736871"/>
                </a:cubicBezTo>
                <a:cubicBezTo>
                  <a:pt x="102564" y="736871"/>
                  <a:pt x="102564" y="736871"/>
                  <a:pt x="102564" y="730041"/>
                </a:cubicBezTo>
                <a:cubicBezTo>
                  <a:pt x="102564" y="730041"/>
                  <a:pt x="102564" y="730041"/>
                  <a:pt x="95726" y="730041"/>
                </a:cubicBezTo>
                <a:lnTo>
                  <a:pt x="95726" y="723210"/>
                </a:lnTo>
                <a:lnTo>
                  <a:pt x="94043" y="724471"/>
                </a:lnTo>
                <a:lnTo>
                  <a:pt x="91243" y="720075"/>
                </a:lnTo>
                <a:lnTo>
                  <a:pt x="91453" y="719795"/>
                </a:lnTo>
                <a:cubicBezTo>
                  <a:pt x="90598" y="718088"/>
                  <a:pt x="88889" y="716380"/>
                  <a:pt x="88889" y="716380"/>
                </a:cubicBezTo>
                <a:lnTo>
                  <a:pt x="91243" y="720075"/>
                </a:lnTo>
                <a:lnTo>
                  <a:pt x="88889" y="723210"/>
                </a:lnTo>
                <a:cubicBezTo>
                  <a:pt x="82051" y="723210"/>
                  <a:pt x="82051" y="723210"/>
                  <a:pt x="82051" y="716380"/>
                </a:cubicBezTo>
                <a:cubicBezTo>
                  <a:pt x="75214" y="709549"/>
                  <a:pt x="75214" y="709549"/>
                  <a:pt x="75214" y="702719"/>
                </a:cubicBezTo>
                <a:lnTo>
                  <a:pt x="74592" y="697751"/>
                </a:lnTo>
                <a:lnTo>
                  <a:pt x="75214" y="695889"/>
                </a:lnTo>
                <a:lnTo>
                  <a:pt x="74481" y="696864"/>
                </a:lnTo>
                <a:lnTo>
                  <a:pt x="74359" y="695889"/>
                </a:lnTo>
                <a:lnTo>
                  <a:pt x="70343" y="691304"/>
                </a:lnTo>
                <a:lnTo>
                  <a:pt x="70940" y="689912"/>
                </a:lnTo>
                <a:cubicBezTo>
                  <a:pt x="70086" y="687350"/>
                  <a:pt x="68376" y="685643"/>
                  <a:pt x="68376" y="689058"/>
                </a:cubicBezTo>
                <a:lnTo>
                  <a:pt x="68376" y="691620"/>
                </a:lnTo>
                <a:lnTo>
                  <a:pt x="68376" y="695035"/>
                </a:lnTo>
                <a:lnTo>
                  <a:pt x="68376" y="695889"/>
                </a:lnTo>
                <a:cubicBezTo>
                  <a:pt x="68376" y="695889"/>
                  <a:pt x="68376" y="697596"/>
                  <a:pt x="68376" y="698450"/>
                </a:cubicBezTo>
                <a:lnTo>
                  <a:pt x="68376" y="700158"/>
                </a:lnTo>
                <a:cubicBezTo>
                  <a:pt x="68376" y="701012"/>
                  <a:pt x="68376" y="702719"/>
                  <a:pt x="68376" y="702719"/>
                </a:cubicBezTo>
                <a:cubicBezTo>
                  <a:pt x="68376" y="702719"/>
                  <a:pt x="75214" y="702719"/>
                  <a:pt x="75214" y="702719"/>
                </a:cubicBezTo>
                <a:lnTo>
                  <a:pt x="75898" y="710232"/>
                </a:lnTo>
                <a:lnTo>
                  <a:pt x="75939" y="710688"/>
                </a:lnTo>
                <a:lnTo>
                  <a:pt x="75214" y="709549"/>
                </a:lnTo>
                <a:cubicBezTo>
                  <a:pt x="75214" y="709549"/>
                  <a:pt x="75214" y="711257"/>
                  <a:pt x="76069" y="712965"/>
                </a:cubicBezTo>
                <a:lnTo>
                  <a:pt x="78144" y="714150"/>
                </a:lnTo>
                <a:lnTo>
                  <a:pt x="79565" y="716380"/>
                </a:lnTo>
                <a:lnTo>
                  <a:pt x="76069" y="716380"/>
                </a:lnTo>
                <a:cubicBezTo>
                  <a:pt x="75214" y="716380"/>
                  <a:pt x="75214" y="716380"/>
                  <a:pt x="75214" y="716380"/>
                </a:cubicBezTo>
                <a:cubicBezTo>
                  <a:pt x="75214" y="716380"/>
                  <a:pt x="75214" y="716380"/>
                  <a:pt x="75214" y="717234"/>
                </a:cubicBezTo>
                <a:lnTo>
                  <a:pt x="75214" y="723106"/>
                </a:lnTo>
                <a:lnTo>
                  <a:pt x="75506" y="723106"/>
                </a:lnTo>
                <a:cubicBezTo>
                  <a:pt x="76399" y="723106"/>
                  <a:pt x="78185" y="723106"/>
                  <a:pt x="81757" y="723106"/>
                </a:cubicBezTo>
                <a:lnTo>
                  <a:pt x="81916" y="723900"/>
                </a:lnTo>
                <a:lnTo>
                  <a:pt x="82051" y="723900"/>
                </a:lnTo>
                <a:lnTo>
                  <a:pt x="82051" y="723210"/>
                </a:lnTo>
                <a:cubicBezTo>
                  <a:pt x="82051" y="723210"/>
                  <a:pt x="83761" y="723210"/>
                  <a:pt x="85470" y="724064"/>
                </a:cubicBezTo>
                <a:lnTo>
                  <a:pt x="86888" y="726542"/>
                </a:lnTo>
                <a:lnTo>
                  <a:pt x="86325" y="727479"/>
                </a:lnTo>
                <a:lnTo>
                  <a:pt x="86545" y="728284"/>
                </a:lnTo>
                <a:lnTo>
                  <a:pt x="85470" y="727479"/>
                </a:lnTo>
                <a:lnTo>
                  <a:pt x="83521" y="728939"/>
                </a:lnTo>
                <a:lnTo>
                  <a:pt x="84222" y="730041"/>
                </a:lnTo>
                <a:lnTo>
                  <a:pt x="87024" y="730041"/>
                </a:lnTo>
                <a:lnTo>
                  <a:pt x="87521" y="731862"/>
                </a:lnTo>
                <a:lnTo>
                  <a:pt x="86363" y="733405"/>
                </a:lnTo>
                <a:lnTo>
                  <a:pt x="86787" y="734072"/>
                </a:lnTo>
                <a:lnTo>
                  <a:pt x="88889" y="736871"/>
                </a:lnTo>
                <a:lnTo>
                  <a:pt x="88010" y="735993"/>
                </a:lnTo>
                <a:lnTo>
                  <a:pt x="88901" y="737393"/>
                </a:lnTo>
                <a:lnTo>
                  <a:pt x="88900" y="737394"/>
                </a:lnTo>
                <a:lnTo>
                  <a:pt x="85329" y="740072"/>
                </a:lnTo>
                <a:lnTo>
                  <a:pt x="85035" y="739852"/>
                </a:lnTo>
                <a:lnTo>
                  <a:pt x="85470" y="740286"/>
                </a:lnTo>
                <a:cubicBezTo>
                  <a:pt x="87180" y="741994"/>
                  <a:pt x="88889" y="743702"/>
                  <a:pt x="88889" y="743702"/>
                </a:cubicBezTo>
                <a:cubicBezTo>
                  <a:pt x="88889" y="743702"/>
                  <a:pt x="87180" y="743702"/>
                  <a:pt x="85470" y="742848"/>
                </a:cubicBezTo>
                <a:lnTo>
                  <a:pt x="82795" y="738172"/>
                </a:lnTo>
                <a:lnTo>
                  <a:pt x="82117" y="737663"/>
                </a:lnTo>
                <a:lnTo>
                  <a:pt x="82621" y="743702"/>
                </a:lnTo>
                <a:lnTo>
                  <a:pt x="82051" y="743702"/>
                </a:lnTo>
                <a:cubicBezTo>
                  <a:pt x="82051" y="747117"/>
                  <a:pt x="82051" y="748824"/>
                  <a:pt x="82906" y="749678"/>
                </a:cubicBezTo>
                <a:lnTo>
                  <a:pt x="84538" y="749911"/>
                </a:lnTo>
                <a:lnTo>
                  <a:pt x="88889" y="757362"/>
                </a:lnTo>
                <a:lnTo>
                  <a:pt x="89982" y="758455"/>
                </a:lnTo>
                <a:lnTo>
                  <a:pt x="88901" y="757238"/>
                </a:lnTo>
                <a:cubicBezTo>
                  <a:pt x="92076" y="757238"/>
                  <a:pt x="93664" y="759024"/>
                  <a:pt x="94457" y="760810"/>
                </a:cubicBezTo>
                <a:lnTo>
                  <a:pt x="95061" y="763529"/>
                </a:lnTo>
                <a:lnTo>
                  <a:pt x="95251" y="763719"/>
                </a:lnTo>
                <a:lnTo>
                  <a:pt x="95726" y="764193"/>
                </a:lnTo>
                <a:cubicBezTo>
                  <a:pt x="95726" y="764193"/>
                  <a:pt x="95726" y="764193"/>
                  <a:pt x="95726" y="771023"/>
                </a:cubicBezTo>
                <a:lnTo>
                  <a:pt x="100285" y="773869"/>
                </a:lnTo>
                <a:lnTo>
                  <a:pt x="102564" y="777854"/>
                </a:lnTo>
                <a:cubicBezTo>
                  <a:pt x="102564" y="784684"/>
                  <a:pt x="102564" y="784684"/>
                  <a:pt x="109401" y="784684"/>
                </a:cubicBezTo>
                <a:cubicBezTo>
                  <a:pt x="109401" y="784684"/>
                  <a:pt x="109401" y="791515"/>
                  <a:pt x="109401" y="791515"/>
                </a:cubicBezTo>
                <a:cubicBezTo>
                  <a:pt x="109401" y="791515"/>
                  <a:pt x="109401" y="791515"/>
                  <a:pt x="110256" y="792368"/>
                </a:cubicBezTo>
                <a:lnTo>
                  <a:pt x="115888" y="797995"/>
                </a:lnTo>
                <a:lnTo>
                  <a:pt x="116239" y="798345"/>
                </a:lnTo>
                <a:lnTo>
                  <a:pt x="116463" y="798513"/>
                </a:lnTo>
                <a:lnTo>
                  <a:pt x="119658" y="800906"/>
                </a:lnTo>
                <a:lnTo>
                  <a:pt x="120120" y="800560"/>
                </a:lnTo>
                <a:lnTo>
                  <a:pt x="122222" y="801760"/>
                </a:lnTo>
                <a:cubicBezTo>
                  <a:pt x="123077" y="801760"/>
                  <a:pt x="123077" y="801760"/>
                  <a:pt x="123077" y="805175"/>
                </a:cubicBezTo>
                <a:cubicBezTo>
                  <a:pt x="123077" y="808591"/>
                  <a:pt x="123077" y="808591"/>
                  <a:pt x="123077" y="807737"/>
                </a:cubicBezTo>
                <a:lnTo>
                  <a:pt x="123077" y="811152"/>
                </a:lnTo>
                <a:cubicBezTo>
                  <a:pt x="123077" y="812006"/>
                  <a:pt x="123077" y="812006"/>
                  <a:pt x="123077" y="812006"/>
                </a:cubicBezTo>
                <a:cubicBezTo>
                  <a:pt x="123077" y="812006"/>
                  <a:pt x="121368" y="812006"/>
                  <a:pt x="120513" y="812006"/>
                </a:cubicBezTo>
                <a:lnTo>
                  <a:pt x="119658" y="812006"/>
                </a:lnTo>
                <a:lnTo>
                  <a:pt x="116861" y="812006"/>
                </a:lnTo>
                <a:lnTo>
                  <a:pt x="116239" y="805175"/>
                </a:lnTo>
                <a:cubicBezTo>
                  <a:pt x="116239" y="805175"/>
                  <a:pt x="109401" y="798345"/>
                  <a:pt x="109401" y="798345"/>
                </a:cubicBezTo>
                <a:cubicBezTo>
                  <a:pt x="102564" y="791515"/>
                  <a:pt x="102564" y="791515"/>
                  <a:pt x="102564" y="784684"/>
                </a:cubicBezTo>
                <a:cubicBezTo>
                  <a:pt x="102564" y="784684"/>
                  <a:pt x="102564" y="784684"/>
                  <a:pt x="95726" y="784684"/>
                </a:cubicBezTo>
                <a:cubicBezTo>
                  <a:pt x="95726" y="784684"/>
                  <a:pt x="95726" y="782977"/>
                  <a:pt x="94871" y="781269"/>
                </a:cubicBezTo>
                <a:lnTo>
                  <a:pt x="88901" y="777860"/>
                </a:lnTo>
                <a:lnTo>
                  <a:pt x="88889" y="777854"/>
                </a:lnTo>
                <a:lnTo>
                  <a:pt x="88901" y="777838"/>
                </a:lnTo>
                <a:lnTo>
                  <a:pt x="91453" y="774439"/>
                </a:lnTo>
                <a:cubicBezTo>
                  <a:pt x="90598" y="772731"/>
                  <a:pt x="88889" y="771023"/>
                  <a:pt x="88889" y="771023"/>
                </a:cubicBezTo>
                <a:cubicBezTo>
                  <a:pt x="88889" y="769316"/>
                  <a:pt x="88889" y="767608"/>
                  <a:pt x="88889" y="764193"/>
                </a:cubicBezTo>
                <a:cubicBezTo>
                  <a:pt x="88889" y="764193"/>
                  <a:pt x="82051" y="764193"/>
                  <a:pt x="82051" y="764193"/>
                </a:cubicBezTo>
                <a:lnTo>
                  <a:pt x="82051" y="759924"/>
                </a:lnTo>
                <a:lnTo>
                  <a:pt x="82051" y="758216"/>
                </a:lnTo>
                <a:lnTo>
                  <a:pt x="82051" y="757362"/>
                </a:lnTo>
                <a:lnTo>
                  <a:pt x="82020" y="757238"/>
                </a:lnTo>
                <a:lnTo>
                  <a:pt x="78979" y="757238"/>
                </a:lnTo>
                <a:cubicBezTo>
                  <a:pt x="77193" y="757238"/>
                  <a:pt x="75407" y="757238"/>
                  <a:pt x="75407" y="757238"/>
                </a:cubicBezTo>
                <a:cubicBezTo>
                  <a:pt x="75407" y="757238"/>
                  <a:pt x="75407" y="757238"/>
                  <a:pt x="75407" y="756378"/>
                </a:cubicBezTo>
                <a:lnTo>
                  <a:pt x="75407" y="752939"/>
                </a:lnTo>
                <a:lnTo>
                  <a:pt x="75407" y="752475"/>
                </a:lnTo>
                <a:lnTo>
                  <a:pt x="75142" y="752475"/>
                </a:lnTo>
                <a:lnTo>
                  <a:pt x="75142" y="756920"/>
                </a:lnTo>
                <a:cubicBezTo>
                  <a:pt x="75142" y="756920"/>
                  <a:pt x="73422" y="755213"/>
                  <a:pt x="72562" y="753507"/>
                </a:cubicBezTo>
                <a:lnTo>
                  <a:pt x="74584" y="750832"/>
                </a:lnTo>
                <a:lnTo>
                  <a:pt x="75142" y="750094"/>
                </a:lnTo>
                <a:lnTo>
                  <a:pt x="75142" y="750887"/>
                </a:lnTo>
                <a:lnTo>
                  <a:pt x="75407" y="750887"/>
                </a:lnTo>
                <a:lnTo>
                  <a:pt x="75407" y="750642"/>
                </a:lnTo>
                <a:lnTo>
                  <a:pt x="75214" y="750532"/>
                </a:lnTo>
                <a:lnTo>
                  <a:pt x="75214" y="749430"/>
                </a:lnTo>
                <a:lnTo>
                  <a:pt x="74514" y="746059"/>
                </a:lnTo>
                <a:lnTo>
                  <a:pt x="72791" y="743451"/>
                </a:lnTo>
                <a:lnTo>
                  <a:pt x="69279" y="742887"/>
                </a:lnTo>
                <a:lnTo>
                  <a:pt x="71294" y="741187"/>
                </a:lnTo>
                <a:lnTo>
                  <a:pt x="68422" y="736841"/>
                </a:lnTo>
                <a:lnTo>
                  <a:pt x="68376" y="736871"/>
                </a:lnTo>
                <a:lnTo>
                  <a:pt x="68376" y="736771"/>
                </a:lnTo>
                <a:lnTo>
                  <a:pt x="68347" y="736728"/>
                </a:lnTo>
                <a:lnTo>
                  <a:pt x="68376" y="736871"/>
                </a:lnTo>
                <a:lnTo>
                  <a:pt x="68289" y="736639"/>
                </a:lnTo>
                <a:lnTo>
                  <a:pt x="68263" y="736600"/>
                </a:lnTo>
                <a:lnTo>
                  <a:pt x="68281" y="736617"/>
                </a:lnTo>
                <a:lnTo>
                  <a:pt x="68223" y="736464"/>
                </a:lnTo>
                <a:lnTo>
                  <a:pt x="68087" y="736541"/>
                </a:lnTo>
                <a:lnTo>
                  <a:pt x="68263" y="736742"/>
                </a:lnTo>
                <a:lnTo>
                  <a:pt x="68263" y="736600"/>
                </a:lnTo>
                <a:lnTo>
                  <a:pt x="68284" y="736766"/>
                </a:lnTo>
                <a:lnTo>
                  <a:pt x="68376" y="736871"/>
                </a:lnTo>
                <a:lnTo>
                  <a:pt x="68286" y="736781"/>
                </a:lnTo>
                <a:lnTo>
                  <a:pt x="69057" y="742851"/>
                </a:lnTo>
                <a:lnTo>
                  <a:pt x="69279" y="742887"/>
                </a:lnTo>
                <a:lnTo>
                  <a:pt x="68448" y="743588"/>
                </a:lnTo>
                <a:lnTo>
                  <a:pt x="68591" y="743836"/>
                </a:lnTo>
                <a:lnTo>
                  <a:pt x="71703" y="749240"/>
                </a:lnTo>
                <a:lnTo>
                  <a:pt x="74075" y="749829"/>
                </a:lnTo>
                <a:lnTo>
                  <a:pt x="75142" y="750094"/>
                </a:lnTo>
                <a:lnTo>
                  <a:pt x="74465" y="750597"/>
                </a:lnTo>
                <a:lnTo>
                  <a:pt x="71703" y="752653"/>
                </a:lnTo>
                <a:cubicBezTo>
                  <a:pt x="69983" y="751800"/>
                  <a:pt x="68263" y="750094"/>
                  <a:pt x="68263" y="750094"/>
                </a:cubicBezTo>
                <a:lnTo>
                  <a:pt x="68263" y="749995"/>
                </a:lnTo>
                <a:lnTo>
                  <a:pt x="68263" y="747316"/>
                </a:lnTo>
                <a:lnTo>
                  <a:pt x="68263" y="746423"/>
                </a:lnTo>
                <a:lnTo>
                  <a:pt x="68263" y="744121"/>
                </a:lnTo>
                <a:lnTo>
                  <a:pt x="68263" y="743744"/>
                </a:lnTo>
                <a:lnTo>
                  <a:pt x="68263" y="743267"/>
                </a:lnTo>
                <a:lnTo>
                  <a:pt x="68263" y="742851"/>
                </a:lnTo>
                <a:lnTo>
                  <a:pt x="68263" y="736758"/>
                </a:lnTo>
                <a:lnTo>
                  <a:pt x="68060" y="736556"/>
                </a:lnTo>
                <a:lnTo>
                  <a:pt x="62243" y="739854"/>
                </a:lnTo>
                <a:cubicBezTo>
                  <a:pt x="61383" y="741561"/>
                  <a:pt x="61383" y="743267"/>
                  <a:pt x="61383" y="743267"/>
                </a:cubicBezTo>
                <a:cubicBezTo>
                  <a:pt x="61383" y="743267"/>
                  <a:pt x="54504" y="736441"/>
                  <a:pt x="61383" y="736441"/>
                </a:cubicBezTo>
                <a:cubicBezTo>
                  <a:pt x="61383" y="736441"/>
                  <a:pt x="61383" y="734734"/>
                  <a:pt x="60523" y="733028"/>
                </a:cubicBezTo>
                <a:lnTo>
                  <a:pt x="57662" y="731405"/>
                </a:lnTo>
                <a:lnTo>
                  <a:pt x="57005" y="729615"/>
                </a:lnTo>
                <a:lnTo>
                  <a:pt x="57084" y="729615"/>
                </a:lnTo>
                <a:lnTo>
                  <a:pt x="58803" y="729615"/>
                </a:lnTo>
                <a:lnTo>
                  <a:pt x="61383" y="729615"/>
                </a:lnTo>
                <a:cubicBezTo>
                  <a:pt x="61383" y="733028"/>
                  <a:pt x="61383" y="733028"/>
                  <a:pt x="62243" y="733028"/>
                </a:cubicBezTo>
                <a:lnTo>
                  <a:pt x="67529" y="736025"/>
                </a:lnTo>
                <a:lnTo>
                  <a:pt x="64957" y="733456"/>
                </a:lnTo>
                <a:cubicBezTo>
                  <a:pt x="64957" y="733456"/>
                  <a:pt x="64957" y="733456"/>
                  <a:pt x="61538" y="730041"/>
                </a:cubicBezTo>
                <a:lnTo>
                  <a:pt x="61538" y="727479"/>
                </a:lnTo>
                <a:lnTo>
                  <a:pt x="61538" y="724064"/>
                </a:lnTo>
                <a:lnTo>
                  <a:pt x="61538" y="723210"/>
                </a:lnTo>
                <a:cubicBezTo>
                  <a:pt x="61538" y="726626"/>
                  <a:pt x="61538" y="728333"/>
                  <a:pt x="62393" y="730041"/>
                </a:cubicBezTo>
                <a:lnTo>
                  <a:pt x="67739" y="736144"/>
                </a:lnTo>
                <a:lnTo>
                  <a:pt x="68202" y="736406"/>
                </a:lnTo>
                <a:lnTo>
                  <a:pt x="65812" y="730041"/>
                </a:lnTo>
                <a:lnTo>
                  <a:pt x="65841" y="729964"/>
                </a:lnTo>
                <a:lnTo>
                  <a:pt x="67521" y="732602"/>
                </a:lnTo>
                <a:lnTo>
                  <a:pt x="68336" y="736670"/>
                </a:lnTo>
                <a:lnTo>
                  <a:pt x="68376" y="736709"/>
                </a:lnTo>
                <a:lnTo>
                  <a:pt x="68376" y="736017"/>
                </a:lnTo>
                <a:lnTo>
                  <a:pt x="68376" y="733456"/>
                </a:lnTo>
                <a:lnTo>
                  <a:pt x="68376" y="730041"/>
                </a:lnTo>
                <a:lnTo>
                  <a:pt x="68376" y="727479"/>
                </a:lnTo>
                <a:lnTo>
                  <a:pt x="68376" y="726625"/>
                </a:lnTo>
                <a:lnTo>
                  <a:pt x="68376" y="723210"/>
                </a:lnTo>
                <a:lnTo>
                  <a:pt x="70241" y="731903"/>
                </a:lnTo>
                <a:lnTo>
                  <a:pt x="70940" y="735164"/>
                </a:lnTo>
                <a:lnTo>
                  <a:pt x="68476" y="736805"/>
                </a:lnTo>
                <a:lnTo>
                  <a:pt x="71835" y="740040"/>
                </a:lnTo>
                <a:lnTo>
                  <a:pt x="75214" y="743294"/>
                </a:lnTo>
                <a:lnTo>
                  <a:pt x="75214" y="740286"/>
                </a:lnTo>
                <a:cubicBezTo>
                  <a:pt x="75214" y="740286"/>
                  <a:pt x="75214" y="740286"/>
                  <a:pt x="75214" y="736871"/>
                </a:cubicBezTo>
                <a:cubicBezTo>
                  <a:pt x="68376" y="723210"/>
                  <a:pt x="68376" y="723210"/>
                  <a:pt x="68376" y="716380"/>
                </a:cubicBezTo>
                <a:cubicBezTo>
                  <a:pt x="68376" y="716380"/>
                  <a:pt x="68376" y="716380"/>
                  <a:pt x="61538" y="709549"/>
                </a:cubicBezTo>
                <a:cubicBezTo>
                  <a:pt x="61538" y="712965"/>
                  <a:pt x="61538" y="714672"/>
                  <a:pt x="61538" y="715526"/>
                </a:cubicBezTo>
                <a:lnTo>
                  <a:pt x="61538" y="716300"/>
                </a:lnTo>
                <a:lnTo>
                  <a:pt x="61913" y="715962"/>
                </a:lnTo>
                <a:lnTo>
                  <a:pt x="61913" y="716380"/>
                </a:lnTo>
                <a:lnTo>
                  <a:pt x="64957" y="716380"/>
                </a:lnTo>
                <a:lnTo>
                  <a:pt x="65812" y="716380"/>
                </a:lnTo>
                <a:cubicBezTo>
                  <a:pt x="66667" y="718088"/>
                  <a:pt x="68376" y="719795"/>
                  <a:pt x="68376" y="716380"/>
                </a:cubicBezTo>
                <a:cubicBezTo>
                  <a:pt x="68376" y="719795"/>
                  <a:pt x="66667" y="719795"/>
                  <a:pt x="64957" y="718941"/>
                </a:cubicBezTo>
                <a:lnTo>
                  <a:pt x="61913" y="716661"/>
                </a:lnTo>
                <a:lnTo>
                  <a:pt x="61913" y="716754"/>
                </a:lnTo>
                <a:lnTo>
                  <a:pt x="64957" y="719795"/>
                </a:lnTo>
                <a:cubicBezTo>
                  <a:pt x="64957" y="719795"/>
                  <a:pt x="64957" y="719795"/>
                  <a:pt x="68376" y="723210"/>
                </a:cubicBezTo>
                <a:lnTo>
                  <a:pt x="65841" y="729964"/>
                </a:lnTo>
                <a:lnTo>
                  <a:pt x="61538" y="723210"/>
                </a:lnTo>
                <a:lnTo>
                  <a:pt x="61538" y="723106"/>
                </a:lnTo>
                <a:lnTo>
                  <a:pt x="60956" y="723106"/>
                </a:lnTo>
                <a:lnTo>
                  <a:pt x="57944" y="725348"/>
                </a:lnTo>
                <a:lnTo>
                  <a:pt x="54931" y="723106"/>
                </a:lnTo>
                <a:lnTo>
                  <a:pt x="54824" y="723106"/>
                </a:lnTo>
                <a:lnTo>
                  <a:pt x="54620" y="723106"/>
                </a:lnTo>
                <a:lnTo>
                  <a:pt x="57005" y="729615"/>
                </a:lnTo>
                <a:lnTo>
                  <a:pt x="55711" y="729615"/>
                </a:lnTo>
                <a:lnTo>
                  <a:pt x="55471" y="728868"/>
                </a:lnTo>
                <a:cubicBezTo>
                  <a:pt x="54934" y="727908"/>
                  <a:pt x="54504" y="727908"/>
                  <a:pt x="54504" y="729615"/>
                </a:cubicBezTo>
                <a:cubicBezTo>
                  <a:pt x="54504" y="729615"/>
                  <a:pt x="54504" y="729615"/>
                  <a:pt x="54504" y="728761"/>
                </a:cubicBezTo>
                <a:lnTo>
                  <a:pt x="54504" y="726202"/>
                </a:lnTo>
                <a:lnTo>
                  <a:pt x="54504" y="725348"/>
                </a:lnTo>
                <a:lnTo>
                  <a:pt x="54504" y="723106"/>
                </a:lnTo>
                <a:lnTo>
                  <a:pt x="53975" y="723106"/>
                </a:lnTo>
                <a:lnTo>
                  <a:pt x="54226" y="722880"/>
                </a:lnTo>
                <a:lnTo>
                  <a:pt x="51924" y="723642"/>
                </a:lnTo>
                <a:cubicBezTo>
                  <a:pt x="52784" y="724495"/>
                  <a:pt x="54504" y="726202"/>
                  <a:pt x="54504" y="729615"/>
                </a:cubicBezTo>
                <a:cubicBezTo>
                  <a:pt x="54504" y="729615"/>
                  <a:pt x="47625" y="715962"/>
                  <a:pt x="47625" y="715962"/>
                </a:cubicBezTo>
                <a:lnTo>
                  <a:pt x="47626" y="715963"/>
                </a:lnTo>
                <a:lnTo>
                  <a:pt x="53644" y="721935"/>
                </a:lnTo>
                <a:lnTo>
                  <a:pt x="54420" y="722705"/>
                </a:lnTo>
                <a:lnTo>
                  <a:pt x="57944" y="719534"/>
                </a:lnTo>
                <a:lnTo>
                  <a:pt x="61468" y="716362"/>
                </a:lnTo>
                <a:lnTo>
                  <a:pt x="58120" y="715526"/>
                </a:lnTo>
                <a:cubicBezTo>
                  <a:pt x="56410" y="714672"/>
                  <a:pt x="54701" y="712965"/>
                  <a:pt x="54701" y="709549"/>
                </a:cubicBezTo>
                <a:lnTo>
                  <a:pt x="59487" y="714331"/>
                </a:lnTo>
                <a:lnTo>
                  <a:pt x="60683" y="715526"/>
                </a:lnTo>
                <a:lnTo>
                  <a:pt x="61496" y="716338"/>
                </a:lnTo>
                <a:lnTo>
                  <a:pt x="59487" y="714331"/>
                </a:lnTo>
                <a:lnTo>
                  <a:pt x="58120" y="712965"/>
                </a:lnTo>
                <a:cubicBezTo>
                  <a:pt x="56410" y="711257"/>
                  <a:pt x="54701" y="709549"/>
                  <a:pt x="54701" y="709549"/>
                </a:cubicBezTo>
                <a:cubicBezTo>
                  <a:pt x="54701" y="709549"/>
                  <a:pt x="54701" y="709549"/>
                  <a:pt x="54701" y="707842"/>
                </a:cubicBezTo>
                <a:lnTo>
                  <a:pt x="54701" y="702719"/>
                </a:lnTo>
                <a:lnTo>
                  <a:pt x="54701" y="695889"/>
                </a:lnTo>
                <a:lnTo>
                  <a:pt x="53123" y="699567"/>
                </a:lnTo>
                <a:lnTo>
                  <a:pt x="51282" y="695889"/>
                </a:lnTo>
                <a:cubicBezTo>
                  <a:pt x="49573" y="692473"/>
                  <a:pt x="47863" y="689058"/>
                  <a:pt x="47863" y="689058"/>
                </a:cubicBezTo>
                <a:lnTo>
                  <a:pt x="46189" y="684458"/>
                </a:lnTo>
                <a:lnTo>
                  <a:pt x="47863" y="682228"/>
                </a:lnTo>
                <a:cubicBezTo>
                  <a:pt x="44445" y="678813"/>
                  <a:pt x="42735" y="677105"/>
                  <a:pt x="41881" y="676251"/>
                </a:cubicBezTo>
                <a:lnTo>
                  <a:pt x="41275" y="675646"/>
                </a:lnTo>
                <a:lnTo>
                  <a:pt x="41026" y="675397"/>
                </a:lnTo>
                <a:cubicBezTo>
                  <a:pt x="41026" y="675397"/>
                  <a:pt x="41026" y="668567"/>
                  <a:pt x="34188" y="661736"/>
                </a:cubicBezTo>
                <a:cubicBezTo>
                  <a:pt x="27350" y="654906"/>
                  <a:pt x="34188" y="654906"/>
                  <a:pt x="27350" y="648076"/>
                </a:cubicBezTo>
                <a:cubicBezTo>
                  <a:pt x="23932" y="644660"/>
                  <a:pt x="22222" y="644660"/>
                  <a:pt x="21368" y="644660"/>
                </a:cubicBezTo>
                <a:lnTo>
                  <a:pt x="20638" y="641745"/>
                </a:lnTo>
                <a:lnTo>
                  <a:pt x="20638" y="642144"/>
                </a:lnTo>
                <a:lnTo>
                  <a:pt x="20638" y="644525"/>
                </a:lnTo>
                <a:lnTo>
                  <a:pt x="20638" y="645319"/>
                </a:lnTo>
                <a:lnTo>
                  <a:pt x="20638" y="647700"/>
                </a:lnTo>
                <a:lnTo>
                  <a:pt x="20638" y="648494"/>
                </a:lnTo>
                <a:cubicBezTo>
                  <a:pt x="17463" y="644922"/>
                  <a:pt x="17463" y="644922"/>
                  <a:pt x="18257" y="644922"/>
                </a:cubicBezTo>
                <a:lnTo>
                  <a:pt x="20566" y="641458"/>
                </a:lnTo>
                <a:lnTo>
                  <a:pt x="20513" y="641245"/>
                </a:lnTo>
                <a:lnTo>
                  <a:pt x="20533" y="641245"/>
                </a:lnTo>
                <a:lnTo>
                  <a:pt x="17463" y="638175"/>
                </a:lnTo>
                <a:cubicBezTo>
                  <a:pt x="15876" y="636588"/>
                  <a:pt x="14288" y="635000"/>
                  <a:pt x="14288" y="635000"/>
                </a:cubicBezTo>
                <a:cubicBezTo>
                  <a:pt x="17463" y="635000"/>
                  <a:pt x="19051" y="636588"/>
                  <a:pt x="19844" y="638175"/>
                </a:cubicBezTo>
                <a:lnTo>
                  <a:pt x="20612" y="641245"/>
                </a:lnTo>
                <a:lnTo>
                  <a:pt x="20638" y="641245"/>
                </a:lnTo>
                <a:lnTo>
                  <a:pt x="21368" y="641245"/>
                </a:lnTo>
                <a:cubicBezTo>
                  <a:pt x="22222" y="641245"/>
                  <a:pt x="23932" y="641245"/>
                  <a:pt x="27350" y="641245"/>
                </a:cubicBezTo>
                <a:cubicBezTo>
                  <a:pt x="27350" y="639537"/>
                  <a:pt x="27350" y="637830"/>
                  <a:pt x="27350" y="634415"/>
                </a:cubicBezTo>
                <a:lnTo>
                  <a:pt x="27350" y="633561"/>
                </a:lnTo>
                <a:lnTo>
                  <a:pt x="27350" y="630999"/>
                </a:lnTo>
                <a:lnTo>
                  <a:pt x="27350" y="628438"/>
                </a:lnTo>
                <a:cubicBezTo>
                  <a:pt x="27350" y="627584"/>
                  <a:pt x="27350" y="627584"/>
                  <a:pt x="27350" y="627584"/>
                </a:cubicBezTo>
                <a:lnTo>
                  <a:pt x="26144" y="630799"/>
                </a:lnTo>
                <a:lnTo>
                  <a:pt x="20513" y="627584"/>
                </a:lnTo>
                <a:cubicBezTo>
                  <a:pt x="20513" y="627584"/>
                  <a:pt x="13675" y="620754"/>
                  <a:pt x="20513" y="620754"/>
                </a:cubicBezTo>
                <a:cubicBezTo>
                  <a:pt x="20513" y="617339"/>
                  <a:pt x="20513" y="615631"/>
                  <a:pt x="19658" y="614777"/>
                </a:cubicBezTo>
                <a:lnTo>
                  <a:pt x="14652" y="614063"/>
                </a:lnTo>
                <a:lnTo>
                  <a:pt x="14530" y="613924"/>
                </a:lnTo>
                <a:lnTo>
                  <a:pt x="20513" y="613924"/>
                </a:lnTo>
                <a:cubicBezTo>
                  <a:pt x="13675" y="613924"/>
                  <a:pt x="13675" y="613924"/>
                  <a:pt x="13675" y="607093"/>
                </a:cubicBezTo>
                <a:cubicBezTo>
                  <a:pt x="13675" y="607093"/>
                  <a:pt x="13675" y="600263"/>
                  <a:pt x="13675" y="600263"/>
                </a:cubicBezTo>
                <a:lnTo>
                  <a:pt x="16516" y="605228"/>
                </a:lnTo>
                <a:lnTo>
                  <a:pt x="17463" y="604044"/>
                </a:lnTo>
                <a:lnTo>
                  <a:pt x="20488" y="600263"/>
                </a:lnTo>
                <a:lnTo>
                  <a:pt x="17094" y="600263"/>
                </a:lnTo>
                <a:cubicBezTo>
                  <a:pt x="15385" y="600263"/>
                  <a:pt x="13675" y="600263"/>
                  <a:pt x="13675" y="600263"/>
                </a:cubicBezTo>
                <a:lnTo>
                  <a:pt x="13675" y="599421"/>
                </a:lnTo>
                <a:lnTo>
                  <a:pt x="11311" y="596900"/>
                </a:lnTo>
                <a:lnTo>
                  <a:pt x="13675" y="594379"/>
                </a:lnTo>
                <a:lnTo>
                  <a:pt x="13675" y="594286"/>
                </a:lnTo>
                <a:lnTo>
                  <a:pt x="13675" y="593432"/>
                </a:lnTo>
                <a:lnTo>
                  <a:pt x="14167" y="593854"/>
                </a:lnTo>
                <a:lnTo>
                  <a:pt x="14288" y="593725"/>
                </a:lnTo>
                <a:lnTo>
                  <a:pt x="14288" y="593957"/>
                </a:lnTo>
                <a:lnTo>
                  <a:pt x="19658" y="598555"/>
                </a:lnTo>
                <a:cubicBezTo>
                  <a:pt x="20513" y="598555"/>
                  <a:pt x="20513" y="596847"/>
                  <a:pt x="20513" y="593432"/>
                </a:cubicBezTo>
                <a:cubicBezTo>
                  <a:pt x="20513" y="593432"/>
                  <a:pt x="18804" y="593432"/>
                  <a:pt x="17094" y="593432"/>
                </a:cubicBezTo>
                <a:lnTo>
                  <a:pt x="14288" y="593432"/>
                </a:lnTo>
                <a:lnTo>
                  <a:pt x="13675" y="593432"/>
                </a:lnTo>
                <a:lnTo>
                  <a:pt x="13675" y="592578"/>
                </a:lnTo>
                <a:lnTo>
                  <a:pt x="13675" y="589163"/>
                </a:lnTo>
                <a:lnTo>
                  <a:pt x="13675" y="587455"/>
                </a:lnTo>
                <a:lnTo>
                  <a:pt x="13675" y="586602"/>
                </a:lnTo>
                <a:lnTo>
                  <a:pt x="13675" y="585748"/>
                </a:lnTo>
                <a:lnTo>
                  <a:pt x="13675" y="584894"/>
                </a:lnTo>
                <a:lnTo>
                  <a:pt x="13675" y="583187"/>
                </a:lnTo>
                <a:cubicBezTo>
                  <a:pt x="13675" y="581479"/>
                  <a:pt x="13675" y="579771"/>
                  <a:pt x="13675" y="579771"/>
                </a:cubicBezTo>
                <a:cubicBezTo>
                  <a:pt x="13675" y="586602"/>
                  <a:pt x="6838" y="579771"/>
                  <a:pt x="13675" y="586602"/>
                </a:cubicBezTo>
                <a:cubicBezTo>
                  <a:pt x="6838" y="593432"/>
                  <a:pt x="6838" y="586602"/>
                  <a:pt x="6838" y="586602"/>
                </a:cubicBezTo>
                <a:cubicBezTo>
                  <a:pt x="6838" y="579771"/>
                  <a:pt x="6838" y="572941"/>
                  <a:pt x="6838" y="572941"/>
                </a:cubicBezTo>
                <a:lnTo>
                  <a:pt x="6838" y="568672"/>
                </a:lnTo>
                <a:lnTo>
                  <a:pt x="6838" y="566110"/>
                </a:lnTo>
                <a:lnTo>
                  <a:pt x="6838" y="559280"/>
                </a:lnTo>
                <a:cubicBezTo>
                  <a:pt x="6838" y="559280"/>
                  <a:pt x="6838" y="559280"/>
                  <a:pt x="6838" y="552450"/>
                </a:cubicBezTo>
                <a:cubicBezTo>
                  <a:pt x="6838" y="559280"/>
                  <a:pt x="6838" y="552450"/>
                  <a:pt x="0" y="552450"/>
                </a:cubicBezTo>
                <a:cubicBezTo>
                  <a:pt x="0" y="552450"/>
                  <a:pt x="0" y="545619"/>
                  <a:pt x="0" y="545619"/>
                </a:cubicBezTo>
                <a:cubicBezTo>
                  <a:pt x="0" y="559280"/>
                  <a:pt x="6838" y="552450"/>
                  <a:pt x="6838" y="545619"/>
                </a:cubicBezTo>
                <a:lnTo>
                  <a:pt x="6838" y="541350"/>
                </a:lnTo>
                <a:lnTo>
                  <a:pt x="6838" y="539642"/>
                </a:lnTo>
                <a:cubicBezTo>
                  <a:pt x="6838" y="538789"/>
                  <a:pt x="6838" y="538789"/>
                  <a:pt x="6838" y="538789"/>
                </a:cubicBezTo>
                <a:lnTo>
                  <a:pt x="6838" y="535374"/>
                </a:lnTo>
                <a:lnTo>
                  <a:pt x="6838" y="531958"/>
                </a:lnTo>
                <a:cubicBezTo>
                  <a:pt x="6838" y="531958"/>
                  <a:pt x="5129" y="531958"/>
                  <a:pt x="3419" y="531105"/>
                </a:cubicBezTo>
                <a:lnTo>
                  <a:pt x="2218" y="529005"/>
                </a:lnTo>
                <a:lnTo>
                  <a:pt x="2564" y="528543"/>
                </a:lnTo>
                <a:cubicBezTo>
                  <a:pt x="1710" y="526835"/>
                  <a:pt x="0" y="525128"/>
                  <a:pt x="0" y="525128"/>
                </a:cubicBezTo>
                <a:cubicBezTo>
                  <a:pt x="0" y="525128"/>
                  <a:pt x="6838" y="525128"/>
                  <a:pt x="0" y="518297"/>
                </a:cubicBezTo>
                <a:cubicBezTo>
                  <a:pt x="0" y="518297"/>
                  <a:pt x="6838" y="518297"/>
                  <a:pt x="6838" y="525128"/>
                </a:cubicBezTo>
                <a:lnTo>
                  <a:pt x="6838" y="518297"/>
                </a:lnTo>
                <a:cubicBezTo>
                  <a:pt x="6838" y="518297"/>
                  <a:pt x="6838" y="516590"/>
                  <a:pt x="5983" y="514882"/>
                </a:cubicBezTo>
                <a:lnTo>
                  <a:pt x="647" y="511836"/>
                </a:lnTo>
                <a:lnTo>
                  <a:pt x="656" y="511748"/>
                </a:lnTo>
                <a:lnTo>
                  <a:pt x="5983" y="514028"/>
                </a:lnTo>
                <a:cubicBezTo>
                  <a:pt x="6838" y="514882"/>
                  <a:pt x="6838" y="514882"/>
                  <a:pt x="6838" y="511467"/>
                </a:cubicBezTo>
                <a:cubicBezTo>
                  <a:pt x="3419" y="508052"/>
                  <a:pt x="1710" y="508052"/>
                  <a:pt x="855" y="509759"/>
                </a:cubicBezTo>
                <a:lnTo>
                  <a:pt x="656" y="511748"/>
                </a:lnTo>
                <a:lnTo>
                  <a:pt x="0" y="511467"/>
                </a:lnTo>
                <a:lnTo>
                  <a:pt x="0" y="511175"/>
                </a:lnTo>
                <a:lnTo>
                  <a:pt x="0" y="510381"/>
                </a:lnTo>
                <a:lnTo>
                  <a:pt x="0" y="508000"/>
                </a:lnTo>
                <a:lnTo>
                  <a:pt x="0" y="504825"/>
                </a:lnTo>
                <a:lnTo>
                  <a:pt x="0" y="504637"/>
                </a:lnTo>
                <a:lnTo>
                  <a:pt x="0" y="501650"/>
                </a:lnTo>
                <a:lnTo>
                  <a:pt x="0" y="500856"/>
                </a:lnTo>
                <a:lnTo>
                  <a:pt x="0" y="500368"/>
                </a:lnTo>
                <a:lnTo>
                  <a:pt x="0" y="498475"/>
                </a:lnTo>
                <a:lnTo>
                  <a:pt x="0" y="497806"/>
                </a:lnTo>
                <a:cubicBezTo>
                  <a:pt x="6838" y="497806"/>
                  <a:pt x="6838" y="497806"/>
                  <a:pt x="6838" y="497806"/>
                </a:cubicBezTo>
                <a:cubicBezTo>
                  <a:pt x="13675" y="497806"/>
                  <a:pt x="6838" y="490976"/>
                  <a:pt x="13675" y="490976"/>
                </a:cubicBezTo>
                <a:cubicBezTo>
                  <a:pt x="6838" y="484145"/>
                  <a:pt x="13675" y="484145"/>
                  <a:pt x="13675" y="477315"/>
                </a:cubicBezTo>
                <a:cubicBezTo>
                  <a:pt x="13675" y="477315"/>
                  <a:pt x="6838" y="484145"/>
                  <a:pt x="6838" y="490976"/>
                </a:cubicBezTo>
                <a:cubicBezTo>
                  <a:pt x="6838" y="487561"/>
                  <a:pt x="5129" y="487561"/>
                  <a:pt x="3419" y="488414"/>
                </a:cubicBezTo>
                <a:lnTo>
                  <a:pt x="613" y="490516"/>
                </a:lnTo>
                <a:lnTo>
                  <a:pt x="438" y="490976"/>
                </a:lnTo>
                <a:lnTo>
                  <a:pt x="5983" y="490976"/>
                </a:lnTo>
                <a:cubicBezTo>
                  <a:pt x="6838" y="490976"/>
                  <a:pt x="6838" y="490976"/>
                  <a:pt x="6838" y="490976"/>
                </a:cubicBezTo>
                <a:cubicBezTo>
                  <a:pt x="6838" y="490976"/>
                  <a:pt x="6838" y="492683"/>
                  <a:pt x="6838" y="494391"/>
                </a:cubicBezTo>
                <a:lnTo>
                  <a:pt x="6838" y="495245"/>
                </a:lnTo>
                <a:lnTo>
                  <a:pt x="6838" y="497806"/>
                </a:lnTo>
                <a:cubicBezTo>
                  <a:pt x="6838" y="497806"/>
                  <a:pt x="5129" y="497806"/>
                  <a:pt x="3419" y="496952"/>
                </a:cubicBezTo>
                <a:lnTo>
                  <a:pt x="2487" y="495322"/>
                </a:lnTo>
                <a:lnTo>
                  <a:pt x="263" y="491435"/>
                </a:lnTo>
                <a:lnTo>
                  <a:pt x="0" y="492126"/>
                </a:lnTo>
                <a:lnTo>
                  <a:pt x="0" y="490976"/>
                </a:lnTo>
                <a:lnTo>
                  <a:pt x="0" y="484982"/>
                </a:lnTo>
                <a:lnTo>
                  <a:pt x="0" y="484145"/>
                </a:lnTo>
                <a:lnTo>
                  <a:pt x="0" y="484089"/>
                </a:lnTo>
                <a:lnTo>
                  <a:pt x="0" y="477838"/>
                </a:lnTo>
                <a:lnTo>
                  <a:pt x="0" y="477315"/>
                </a:lnTo>
                <a:lnTo>
                  <a:pt x="0" y="471587"/>
                </a:lnTo>
                <a:lnTo>
                  <a:pt x="0" y="471488"/>
                </a:lnTo>
                <a:lnTo>
                  <a:pt x="0" y="470959"/>
                </a:lnTo>
                <a:lnTo>
                  <a:pt x="0" y="470694"/>
                </a:lnTo>
                <a:lnTo>
                  <a:pt x="76" y="470808"/>
                </a:lnTo>
                <a:lnTo>
                  <a:pt x="101" y="470581"/>
                </a:lnTo>
                <a:lnTo>
                  <a:pt x="503" y="466965"/>
                </a:lnTo>
                <a:lnTo>
                  <a:pt x="0" y="464079"/>
                </a:lnTo>
                <a:lnTo>
                  <a:pt x="1000" y="464079"/>
                </a:lnTo>
                <a:lnTo>
                  <a:pt x="6350" y="457200"/>
                </a:lnTo>
                <a:lnTo>
                  <a:pt x="2459" y="464079"/>
                </a:lnTo>
                <a:lnTo>
                  <a:pt x="3175" y="464079"/>
                </a:lnTo>
                <a:lnTo>
                  <a:pt x="4396" y="464079"/>
                </a:lnTo>
                <a:lnTo>
                  <a:pt x="3175" y="468379"/>
                </a:lnTo>
                <a:cubicBezTo>
                  <a:pt x="2381" y="469669"/>
                  <a:pt x="1588" y="470314"/>
                  <a:pt x="992" y="469776"/>
                </a:cubicBezTo>
                <a:lnTo>
                  <a:pt x="963" y="469610"/>
                </a:lnTo>
                <a:lnTo>
                  <a:pt x="652" y="467822"/>
                </a:lnTo>
                <a:lnTo>
                  <a:pt x="177" y="470495"/>
                </a:lnTo>
                <a:lnTo>
                  <a:pt x="111" y="470861"/>
                </a:lnTo>
                <a:lnTo>
                  <a:pt x="2381" y="474266"/>
                </a:lnTo>
                <a:lnTo>
                  <a:pt x="697" y="476793"/>
                </a:lnTo>
                <a:lnTo>
                  <a:pt x="3419" y="474753"/>
                </a:lnTo>
                <a:cubicBezTo>
                  <a:pt x="5129" y="475607"/>
                  <a:pt x="6838" y="477315"/>
                  <a:pt x="6838" y="477315"/>
                </a:cubicBezTo>
                <a:cubicBezTo>
                  <a:pt x="6838" y="470484"/>
                  <a:pt x="0" y="470484"/>
                  <a:pt x="6838" y="470484"/>
                </a:cubicBezTo>
                <a:lnTo>
                  <a:pt x="6838" y="467069"/>
                </a:lnTo>
                <a:lnTo>
                  <a:pt x="6838" y="463654"/>
                </a:lnTo>
                <a:lnTo>
                  <a:pt x="6838" y="462800"/>
                </a:lnTo>
                <a:lnTo>
                  <a:pt x="6838" y="460239"/>
                </a:lnTo>
                <a:cubicBezTo>
                  <a:pt x="6838" y="458531"/>
                  <a:pt x="6838" y="456824"/>
                  <a:pt x="6838" y="456824"/>
                </a:cubicBezTo>
                <a:cubicBezTo>
                  <a:pt x="6838" y="449993"/>
                  <a:pt x="6838" y="436332"/>
                  <a:pt x="6838" y="443163"/>
                </a:cubicBezTo>
                <a:cubicBezTo>
                  <a:pt x="6838" y="443163"/>
                  <a:pt x="6838" y="443163"/>
                  <a:pt x="6838" y="436332"/>
                </a:cubicBezTo>
                <a:cubicBezTo>
                  <a:pt x="6838" y="436332"/>
                  <a:pt x="6838" y="429502"/>
                  <a:pt x="6838" y="429502"/>
                </a:cubicBezTo>
                <a:cubicBezTo>
                  <a:pt x="6838" y="436332"/>
                  <a:pt x="6838" y="422671"/>
                  <a:pt x="13675" y="422671"/>
                </a:cubicBezTo>
                <a:lnTo>
                  <a:pt x="14288" y="422322"/>
                </a:lnTo>
                <a:lnTo>
                  <a:pt x="18026" y="420188"/>
                </a:lnTo>
                <a:lnTo>
                  <a:pt x="19658" y="419256"/>
                </a:lnTo>
                <a:cubicBezTo>
                  <a:pt x="20513" y="419256"/>
                  <a:pt x="20513" y="419256"/>
                  <a:pt x="20513" y="415841"/>
                </a:cubicBezTo>
                <a:lnTo>
                  <a:pt x="20513" y="417549"/>
                </a:lnTo>
                <a:lnTo>
                  <a:pt x="20513" y="419256"/>
                </a:lnTo>
                <a:lnTo>
                  <a:pt x="20513" y="422671"/>
                </a:lnTo>
                <a:cubicBezTo>
                  <a:pt x="20513" y="422671"/>
                  <a:pt x="13675" y="429502"/>
                  <a:pt x="20513" y="429502"/>
                </a:cubicBezTo>
                <a:cubicBezTo>
                  <a:pt x="13675" y="429502"/>
                  <a:pt x="20513" y="429502"/>
                  <a:pt x="13675" y="429502"/>
                </a:cubicBezTo>
                <a:cubicBezTo>
                  <a:pt x="13675" y="429502"/>
                  <a:pt x="13675" y="429502"/>
                  <a:pt x="13675" y="430356"/>
                </a:cubicBezTo>
                <a:lnTo>
                  <a:pt x="13675" y="432063"/>
                </a:lnTo>
                <a:lnTo>
                  <a:pt x="13675" y="432917"/>
                </a:lnTo>
                <a:cubicBezTo>
                  <a:pt x="13675" y="434625"/>
                  <a:pt x="13675" y="436332"/>
                  <a:pt x="13675" y="436332"/>
                </a:cubicBezTo>
                <a:cubicBezTo>
                  <a:pt x="13675" y="438040"/>
                  <a:pt x="13675" y="438040"/>
                  <a:pt x="13675" y="437186"/>
                </a:cubicBezTo>
                <a:lnTo>
                  <a:pt x="13675" y="439748"/>
                </a:lnTo>
                <a:lnTo>
                  <a:pt x="13675" y="442309"/>
                </a:lnTo>
                <a:cubicBezTo>
                  <a:pt x="13675" y="443163"/>
                  <a:pt x="13675" y="443163"/>
                  <a:pt x="13675" y="443163"/>
                </a:cubicBezTo>
                <a:cubicBezTo>
                  <a:pt x="13675" y="443163"/>
                  <a:pt x="13675" y="444870"/>
                  <a:pt x="13675" y="445724"/>
                </a:cubicBezTo>
                <a:lnTo>
                  <a:pt x="13675" y="449993"/>
                </a:lnTo>
                <a:cubicBezTo>
                  <a:pt x="13675" y="449993"/>
                  <a:pt x="15385" y="449993"/>
                  <a:pt x="17094" y="449139"/>
                </a:cubicBezTo>
                <a:lnTo>
                  <a:pt x="18838" y="446090"/>
                </a:lnTo>
                <a:lnTo>
                  <a:pt x="20513" y="449993"/>
                </a:lnTo>
                <a:lnTo>
                  <a:pt x="20513" y="449139"/>
                </a:lnTo>
                <a:lnTo>
                  <a:pt x="20513" y="446578"/>
                </a:lnTo>
                <a:lnTo>
                  <a:pt x="20513" y="444870"/>
                </a:lnTo>
                <a:lnTo>
                  <a:pt x="20513" y="444017"/>
                </a:lnTo>
                <a:lnTo>
                  <a:pt x="20513" y="443163"/>
                </a:lnTo>
                <a:cubicBezTo>
                  <a:pt x="27350" y="436332"/>
                  <a:pt x="20513" y="436332"/>
                  <a:pt x="27350" y="436332"/>
                </a:cubicBezTo>
                <a:cubicBezTo>
                  <a:pt x="20513" y="436332"/>
                  <a:pt x="20513" y="436332"/>
                  <a:pt x="20513" y="436332"/>
                </a:cubicBezTo>
                <a:cubicBezTo>
                  <a:pt x="17094" y="436332"/>
                  <a:pt x="17094" y="436332"/>
                  <a:pt x="17949" y="435479"/>
                </a:cubicBezTo>
                <a:lnTo>
                  <a:pt x="19452" y="431975"/>
                </a:lnTo>
                <a:lnTo>
                  <a:pt x="19658" y="432063"/>
                </a:lnTo>
                <a:cubicBezTo>
                  <a:pt x="20513" y="432917"/>
                  <a:pt x="20513" y="432917"/>
                  <a:pt x="20513" y="429502"/>
                </a:cubicBezTo>
                <a:lnTo>
                  <a:pt x="20638" y="429306"/>
                </a:lnTo>
                <a:lnTo>
                  <a:pt x="20638" y="428004"/>
                </a:lnTo>
                <a:lnTo>
                  <a:pt x="20513" y="429502"/>
                </a:lnTo>
                <a:cubicBezTo>
                  <a:pt x="20513" y="426087"/>
                  <a:pt x="20513" y="426087"/>
                  <a:pt x="20513" y="426940"/>
                </a:cubicBezTo>
                <a:lnTo>
                  <a:pt x="20513" y="426087"/>
                </a:lnTo>
                <a:cubicBezTo>
                  <a:pt x="20513" y="424379"/>
                  <a:pt x="20513" y="422671"/>
                  <a:pt x="20513" y="422671"/>
                </a:cubicBezTo>
                <a:lnTo>
                  <a:pt x="20638" y="422172"/>
                </a:lnTo>
                <a:lnTo>
                  <a:pt x="20638" y="415925"/>
                </a:lnTo>
                <a:cubicBezTo>
                  <a:pt x="20638" y="415925"/>
                  <a:pt x="20638" y="415925"/>
                  <a:pt x="21432" y="415925"/>
                </a:cubicBezTo>
                <a:lnTo>
                  <a:pt x="23313" y="415925"/>
                </a:lnTo>
                <a:lnTo>
                  <a:pt x="24831" y="413325"/>
                </a:lnTo>
                <a:lnTo>
                  <a:pt x="27350" y="415841"/>
                </a:lnTo>
                <a:lnTo>
                  <a:pt x="26816" y="416146"/>
                </a:lnTo>
                <a:lnTo>
                  <a:pt x="21432" y="423069"/>
                </a:lnTo>
                <a:lnTo>
                  <a:pt x="20760" y="429114"/>
                </a:lnTo>
                <a:lnTo>
                  <a:pt x="26495" y="420110"/>
                </a:lnTo>
                <a:cubicBezTo>
                  <a:pt x="27350" y="417549"/>
                  <a:pt x="27350" y="415841"/>
                  <a:pt x="27350" y="415841"/>
                </a:cubicBezTo>
                <a:lnTo>
                  <a:pt x="26565" y="410354"/>
                </a:lnTo>
                <a:lnTo>
                  <a:pt x="27350" y="409011"/>
                </a:lnTo>
                <a:cubicBezTo>
                  <a:pt x="27350" y="409011"/>
                  <a:pt x="27350" y="407303"/>
                  <a:pt x="27350" y="405595"/>
                </a:cubicBezTo>
                <a:cubicBezTo>
                  <a:pt x="27350" y="403888"/>
                  <a:pt x="27350" y="402180"/>
                  <a:pt x="27350" y="402180"/>
                </a:cubicBezTo>
                <a:lnTo>
                  <a:pt x="26988" y="402180"/>
                </a:lnTo>
                <a:lnTo>
                  <a:pt x="26495" y="402180"/>
                </a:lnTo>
                <a:lnTo>
                  <a:pt x="26254" y="402180"/>
                </a:lnTo>
                <a:lnTo>
                  <a:pt x="26194" y="402697"/>
                </a:lnTo>
                <a:lnTo>
                  <a:pt x="21035" y="409085"/>
                </a:lnTo>
                <a:lnTo>
                  <a:pt x="26495" y="409864"/>
                </a:lnTo>
                <a:lnTo>
                  <a:pt x="26565" y="410354"/>
                </a:lnTo>
                <a:lnTo>
                  <a:pt x="24831" y="413325"/>
                </a:lnTo>
                <a:lnTo>
                  <a:pt x="23932" y="412426"/>
                </a:lnTo>
                <a:lnTo>
                  <a:pt x="20835" y="409332"/>
                </a:lnTo>
                <a:lnTo>
                  <a:pt x="20638" y="409576"/>
                </a:lnTo>
                <a:lnTo>
                  <a:pt x="20679" y="409520"/>
                </a:lnTo>
                <a:lnTo>
                  <a:pt x="20638" y="409575"/>
                </a:lnTo>
                <a:lnTo>
                  <a:pt x="20638" y="409135"/>
                </a:lnTo>
                <a:lnTo>
                  <a:pt x="20513" y="409011"/>
                </a:lnTo>
                <a:lnTo>
                  <a:pt x="20638" y="409028"/>
                </a:lnTo>
                <a:lnTo>
                  <a:pt x="20638" y="407194"/>
                </a:lnTo>
                <a:cubicBezTo>
                  <a:pt x="20638" y="404813"/>
                  <a:pt x="20638" y="403225"/>
                  <a:pt x="20638" y="403225"/>
                </a:cubicBezTo>
                <a:lnTo>
                  <a:pt x="23001" y="406376"/>
                </a:lnTo>
                <a:lnTo>
                  <a:pt x="23813" y="405276"/>
                </a:lnTo>
                <a:lnTo>
                  <a:pt x="24852" y="402180"/>
                </a:lnTo>
                <a:lnTo>
                  <a:pt x="20670" y="402180"/>
                </a:lnTo>
                <a:lnTo>
                  <a:pt x="20638" y="402432"/>
                </a:lnTo>
                <a:lnTo>
                  <a:pt x="20638" y="402432"/>
                </a:lnTo>
                <a:lnTo>
                  <a:pt x="20638" y="402180"/>
                </a:lnTo>
                <a:lnTo>
                  <a:pt x="20514" y="402180"/>
                </a:lnTo>
                <a:lnTo>
                  <a:pt x="20638" y="402432"/>
                </a:lnTo>
                <a:cubicBezTo>
                  <a:pt x="20638" y="402432"/>
                  <a:pt x="19051" y="402432"/>
                  <a:pt x="17463" y="402432"/>
                </a:cubicBezTo>
                <a:cubicBezTo>
                  <a:pt x="18257" y="401539"/>
                  <a:pt x="19051" y="400646"/>
                  <a:pt x="19646" y="400423"/>
                </a:cubicBezTo>
                <a:lnTo>
                  <a:pt x="20513" y="402179"/>
                </a:lnTo>
                <a:lnTo>
                  <a:pt x="20638" y="401930"/>
                </a:lnTo>
                <a:lnTo>
                  <a:pt x="20638" y="400534"/>
                </a:lnTo>
                <a:lnTo>
                  <a:pt x="20638" y="399753"/>
                </a:lnTo>
                <a:cubicBezTo>
                  <a:pt x="20638" y="397074"/>
                  <a:pt x="20638" y="395288"/>
                  <a:pt x="20638" y="395288"/>
                </a:cubicBezTo>
                <a:cubicBezTo>
                  <a:pt x="20638" y="395288"/>
                  <a:pt x="22226" y="395288"/>
                  <a:pt x="23813" y="395288"/>
                </a:cubicBezTo>
                <a:lnTo>
                  <a:pt x="23963" y="395288"/>
                </a:lnTo>
                <a:lnTo>
                  <a:pt x="26988" y="389243"/>
                </a:lnTo>
                <a:lnTo>
                  <a:pt x="27350" y="388519"/>
                </a:lnTo>
                <a:cubicBezTo>
                  <a:pt x="27350" y="381689"/>
                  <a:pt x="27350" y="374858"/>
                  <a:pt x="27350" y="368028"/>
                </a:cubicBezTo>
                <a:cubicBezTo>
                  <a:pt x="27350" y="374858"/>
                  <a:pt x="34188" y="361198"/>
                  <a:pt x="34188" y="361198"/>
                </a:cubicBezTo>
                <a:cubicBezTo>
                  <a:pt x="34188" y="361198"/>
                  <a:pt x="34188" y="354367"/>
                  <a:pt x="34188" y="354367"/>
                </a:cubicBezTo>
                <a:cubicBezTo>
                  <a:pt x="34188" y="354367"/>
                  <a:pt x="34188" y="356075"/>
                  <a:pt x="33333" y="357782"/>
                </a:cubicBezTo>
                <a:lnTo>
                  <a:pt x="30342" y="359490"/>
                </a:lnTo>
                <a:lnTo>
                  <a:pt x="32479" y="356075"/>
                </a:lnTo>
                <a:cubicBezTo>
                  <a:pt x="34188" y="352660"/>
                  <a:pt x="34188" y="350952"/>
                  <a:pt x="27350" y="361198"/>
                </a:cubicBezTo>
                <a:cubicBezTo>
                  <a:pt x="34188" y="354367"/>
                  <a:pt x="27350" y="354367"/>
                  <a:pt x="27350" y="354367"/>
                </a:cubicBezTo>
                <a:lnTo>
                  <a:pt x="32051" y="347537"/>
                </a:lnTo>
                <a:lnTo>
                  <a:pt x="34188" y="347537"/>
                </a:lnTo>
                <a:lnTo>
                  <a:pt x="34663" y="343742"/>
                </a:lnTo>
                <a:lnTo>
                  <a:pt x="36752" y="340706"/>
                </a:lnTo>
                <a:lnTo>
                  <a:pt x="37702" y="337671"/>
                </a:lnTo>
                <a:lnTo>
                  <a:pt x="41026" y="333876"/>
                </a:lnTo>
                <a:cubicBezTo>
                  <a:pt x="41026" y="333876"/>
                  <a:pt x="41026" y="333876"/>
                  <a:pt x="41026" y="327045"/>
                </a:cubicBezTo>
                <a:lnTo>
                  <a:pt x="37918" y="336981"/>
                </a:lnTo>
                <a:lnTo>
                  <a:pt x="37607" y="337291"/>
                </a:lnTo>
                <a:cubicBezTo>
                  <a:pt x="35898" y="338999"/>
                  <a:pt x="34188" y="340706"/>
                  <a:pt x="34188" y="340706"/>
                </a:cubicBezTo>
                <a:cubicBezTo>
                  <a:pt x="34188" y="340706"/>
                  <a:pt x="34188" y="333876"/>
                  <a:pt x="34188" y="333876"/>
                </a:cubicBezTo>
                <a:lnTo>
                  <a:pt x="33504" y="342072"/>
                </a:lnTo>
                <a:lnTo>
                  <a:pt x="30769" y="347537"/>
                </a:lnTo>
                <a:cubicBezTo>
                  <a:pt x="29060" y="347537"/>
                  <a:pt x="27350" y="347537"/>
                  <a:pt x="27350" y="347537"/>
                </a:cubicBezTo>
                <a:cubicBezTo>
                  <a:pt x="23932" y="350952"/>
                  <a:pt x="22222" y="352660"/>
                  <a:pt x="22222" y="353513"/>
                </a:cubicBezTo>
                <a:lnTo>
                  <a:pt x="23416" y="353712"/>
                </a:lnTo>
                <a:lnTo>
                  <a:pt x="21368" y="356929"/>
                </a:lnTo>
                <a:cubicBezTo>
                  <a:pt x="20513" y="359490"/>
                  <a:pt x="20513" y="361198"/>
                  <a:pt x="20513" y="361198"/>
                </a:cubicBezTo>
                <a:cubicBezTo>
                  <a:pt x="20513" y="354367"/>
                  <a:pt x="20513" y="354367"/>
                  <a:pt x="20513" y="354367"/>
                </a:cubicBezTo>
                <a:cubicBezTo>
                  <a:pt x="20513" y="354367"/>
                  <a:pt x="20513" y="354367"/>
                  <a:pt x="20513" y="353513"/>
                </a:cubicBezTo>
                <a:lnTo>
                  <a:pt x="20513" y="350952"/>
                </a:lnTo>
                <a:cubicBezTo>
                  <a:pt x="20513" y="349244"/>
                  <a:pt x="20513" y="347537"/>
                  <a:pt x="20513" y="347537"/>
                </a:cubicBezTo>
                <a:cubicBezTo>
                  <a:pt x="20513" y="347537"/>
                  <a:pt x="27350" y="347537"/>
                  <a:pt x="27350" y="340706"/>
                </a:cubicBezTo>
                <a:cubicBezTo>
                  <a:pt x="27350" y="340706"/>
                  <a:pt x="29060" y="338999"/>
                  <a:pt x="29914" y="336437"/>
                </a:cubicBezTo>
                <a:lnTo>
                  <a:pt x="29629" y="335394"/>
                </a:lnTo>
                <a:lnTo>
                  <a:pt x="29914" y="334730"/>
                </a:lnTo>
                <a:lnTo>
                  <a:pt x="29401" y="334559"/>
                </a:lnTo>
                <a:lnTo>
                  <a:pt x="27350" y="327045"/>
                </a:lnTo>
                <a:cubicBezTo>
                  <a:pt x="34188" y="327045"/>
                  <a:pt x="34188" y="320215"/>
                  <a:pt x="34188" y="320215"/>
                </a:cubicBezTo>
                <a:cubicBezTo>
                  <a:pt x="34188" y="320215"/>
                  <a:pt x="34188" y="320215"/>
                  <a:pt x="34188" y="319361"/>
                </a:cubicBezTo>
                <a:lnTo>
                  <a:pt x="34188" y="316800"/>
                </a:lnTo>
                <a:cubicBezTo>
                  <a:pt x="34188" y="315092"/>
                  <a:pt x="34188" y="313384"/>
                  <a:pt x="34188" y="313384"/>
                </a:cubicBezTo>
                <a:lnTo>
                  <a:pt x="34925" y="313384"/>
                </a:lnTo>
                <a:lnTo>
                  <a:pt x="35043" y="313384"/>
                </a:lnTo>
                <a:lnTo>
                  <a:pt x="37607" y="313384"/>
                </a:lnTo>
                <a:cubicBezTo>
                  <a:pt x="39317" y="313384"/>
                  <a:pt x="41026" y="313384"/>
                  <a:pt x="41026" y="313384"/>
                </a:cubicBezTo>
                <a:cubicBezTo>
                  <a:pt x="41026" y="313384"/>
                  <a:pt x="47863" y="306554"/>
                  <a:pt x="47863" y="306554"/>
                </a:cubicBezTo>
                <a:lnTo>
                  <a:pt x="47991" y="305535"/>
                </a:lnTo>
                <a:lnTo>
                  <a:pt x="47863" y="305833"/>
                </a:lnTo>
                <a:lnTo>
                  <a:pt x="47863" y="306554"/>
                </a:lnTo>
                <a:lnTo>
                  <a:pt x="45377" y="306554"/>
                </a:lnTo>
                <a:lnTo>
                  <a:pt x="47625" y="300378"/>
                </a:lnTo>
                <a:lnTo>
                  <a:pt x="47625" y="300038"/>
                </a:lnTo>
                <a:lnTo>
                  <a:pt x="47735" y="300075"/>
                </a:lnTo>
                <a:lnTo>
                  <a:pt x="47863" y="299724"/>
                </a:lnTo>
                <a:lnTo>
                  <a:pt x="47863" y="300117"/>
                </a:lnTo>
                <a:lnTo>
                  <a:pt x="48636" y="300375"/>
                </a:lnTo>
                <a:lnTo>
                  <a:pt x="48718" y="299724"/>
                </a:lnTo>
                <a:cubicBezTo>
                  <a:pt x="49573" y="298016"/>
                  <a:pt x="51282" y="296308"/>
                  <a:pt x="54701" y="292893"/>
                </a:cubicBezTo>
                <a:cubicBezTo>
                  <a:pt x="54701" y="286063"/>
                  <a:pt x="54701" y="286063"/>
                  <a:pt x="54701" y="286063"/>
                </a:cubicBezTo>
                <a:cubicBezTo>
                  <a:pt x="54701" y="282648"/>
                  <a:pt x="54701" y="282648"/>
                  <a:pt x="54701" y="283501"/>
                </a:cubicBezTo>
                <a:lnTo>
                  <a:pt x="54701" y="279232"/>
                </a:lnTo>
                <a:cubicBezTo>
                  <a:pt x="58120" y="275817"/>
                  <a:pt x="59829" y="274110"/>
                  <a:pt x="60683" y="273256"/>
                </a:cubicBezTo>
                <a:lnTo>
                  <a:pt x="60761" y="273178"/>
                </a:lnTo>
                <a:lnTo>
                  <a:pt x="57988" y="273486"/>
                </a:lnTo>
                <a:lnTo>
                  <a:pt x="54701" y="279232"/>
                </a:lnTo>
                <a:lnTo>
                  <a:pt x="54701" y="273897"/>
                </a:lnTo>
                <a:lnTo>
                  <a:pt x="54623" y="273957"/>
                </a:lnTo>
                <a:lnTo>
                  <a:pt x="54701" y="273473"/>
                </a:lnTo>
                <a:lnTo>
                  <a:pt x="54701" y="272402"/>
                </a:lnTo>
                <a:lnTo>
                  <a:pt x="55025" y="273050"/>
                </a:lnTo>
                <a:lnTo>
                  <a:pt x="55662" y="273050"/>
                </a:lnTo>
                <a:lnTo>
                  <a:pt x="56298" y="273050"/>
                </a:lnTo>
                <a:lnTo>
                  <a:pt x="56752" y="272402"/>
                </a:lnTo>
                <a:lnTo>
                  <a:pt x="58120" y="272402"/>
                </a:lnTo>
                <a:cubicBezTo>
                  <a:pt x="59829" y="272402"/>
                  <a:pt x="61538" y="272402"/>
                  <a:pt x="61538" y="272402"/>
                </a:cubicBezTo>
                <a:lnTo>
                  <a:pt x="58943" y="273050"/>
                </a:lnTo>
                <a:lnTo>
                  <a:pt x="60889" y="273050"/>
                </a:lnTo>
                <a:lnTo>
                  <a:pt x="61538" y="272402"/>
                </a:lnTo>
                <a:lnTo>
                  <a:pt x="61260" y="273050"/>
                </a:lnTo>
                <a:lnTo>
                  <a:pt x="61538" y="273050"/>
                </a:lnTo>
                <a:lnTo>
                  <a:pt x="61538" y="272402"/>
                </a:lnTo>
                <a:cubicBezTo>
                  <a:pt x="61538" y="268987"/>
                  <a:pt x="61538" y="268987"/>
                  <a:pt x="61538" y="268987"/>
                </a:cubicBezTo>
                <a:lnTo>
                  <a:pt x="61538" y="268133"/>
                </a:lnTo>
                <a:lnTo>
                  <a:pt x="61538" y="266576"/>
                </a:lnTo>
                <a:lnTo>
                  <a:pt x="61306" y="266499"/>
                </a:lnTo>
                <a:lnTo>
                  <a:pt x="60683" y="268987"/>
                </a:lnTo>
                <a:lnTo>
                  <a:pt x="58119" y="270450"/>
                </a:lnTo>
                <a:lnTo>
                  <a:pt x="60967" y="266386"/>
                </a:lnTo>
                <a:lnTo>
                  <a:pt x="58936" y="265709"/>
                </a:lnTo>
                <a:cubicBezTo>
                  <a:pt x="59929" y="264716"/>
                  <a:pt x="61913" y="262732"/>
                  <a:pt x="61913" y="258763"/>
                </a:cubicBezTo>
                <a:lnTo>
                  <a:pt x="61913" y="259556"/>
                </a:lnTo>
                <a:lnTo>
                  <a:pt x="61913" y="262235"/>
                </a:lnTo>
                <a:lnTo>
                  <a:pt x="61913" y="262732"/>
                </a:lnTo>
                <a:lnTo>
                  <a:pt x="61913" y="265357"/>
                </a:lnTo>
                <a:lnTo>
                  <a:pt x="62713" y="264901"/>
                </a:lnTo>
                <a:lnTo>
                  <a:pt x="65088" y="259557"/>
                </a:lnTo>
                <a:lnTo>
                  <a:pt x="68257" y="252427"/>
                </a:lnTo>
                <a:lnTo>
                  <a:pt x="68261" y="252419"/>
                </a:lnTo>
                <a:lnTo>
                  <a:pt x="65088" y="262236"/>
                </a:lnTo>
                <a:lnTo>
                  <a:pt x="63521" y="264440"/>
                </a:lnTo>
                <a:lnTo>
                  <a:pt x="67521" y="262156"/>
                </a:lnTo>
                <a:lnTo>
                  <a:pt x="68263" y="259192"/>
                </a:lnTo>
                <a:lnTo>
                  <a:pt x="68357" y="258817"/>
                </a:lnTo>
                <a:lnTo>
                  <a:pt x="68385" y="258600"/>
                </a:lnTo>
                <a:lnTo>
                  <a:pt x="68263" y="258762"/>
                </a:lnTo>
                <a:lnTo>
                  <a:pt x="68393" y="258535"/>
                </a:lnTo>
                <a:lnTo>
                  <a:pt x="69039" y="253447"/>
                </a:lnTo>
                <a:lnTo>
                  <a:pt x="68263" y="252413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49238"/>
                </a:lnTo>
                <a:lnTo>
                  <a:pt x="68263" y="248444"/>
                </a:lnTo>
                <a:cubicBezTo>
                  <a:pt x="68263" y="247650"/>
                  <a:pt x="68263" y="246063"/>
                  <a:pt x="68263" y="246063"/>
                </a:cubicBezTo>
                <a:cubicBezTo>
                  <a:pt x="68263" y="246063"/>
                  <a:pt x="68263" y="246063"/>
                  <a:pt x="69057" y="246063"/>
                </a:cubicBezTo>
                <a:lnTo>
                  <a:pt x="69671" y="246063"/>
                </a:lnTo>
                <a:lnTo>
                  <a:pt x="73706" y="245414"/>
                </a:lnTo>
                <a:lnTo>
                  <a:pt x="73202" y="246063"/>
                </a:lnTo>
                <a:lnTo>
                  <a:pt x="74613" y="246063"/>
                </a:lnTo>
                <a:lnTo>
                  <a:pt x="74613" y="246062"/>
                </a:lnTo>
                <a:lnTo>
                  <a:pt x="74613" y="245269"/>
                </a:lnTo>
                <a:lnTo>
                  <a:pt x="79078" y="242859"/>
                </a:lnTo>
                <a:lnTo>
                  <a:pt x="75506" y="248642"/>
                </a:lnTo>
                <a:cubicBezTo>
                  <a:pt x="74613" y="250329"/>
                  <a:pt x="74613" y="252016"/>
                  <a:pt x="74613" y="252016"/>
                </a:cubicBezTo>
                <a:lnTo>
                  <a:pt x="75298" y="250999"/>
                </a:lnTo>
                <a:lnTo>
                  <a:pt x="75218" y="251911"/>
                </a:lnTo>
                <a:lnTo>
                  <a:pt x="78633" y="251911"/>
                </a:lnTo>
                <a:cubicBezTo>
                  <a:pt x="80342" y="250203"/>
                  <a:pt x="82051" y="248495"/>
                  <a:pt x="82051" y="251911"/>
                </a:cubicBezTo>
                <a:lnTo>
                  <a:pt x="75214" y="254643"/>
                </a:lnTo>
                <a:lnTo>
                  <a:pt x="74968" y="254741"/>
                </a:lnTo>
                <a:lnTo>
                  <a:pt x="74705" y="257723"/>
                </a:lnTo>
                <a:lnTo>
                  <a:pt x="75214" y="258741"/>
                </a:lnTo>
                <a:lnTo>
                  <a:pt x="75213" y="258742"/>
                </a:lnTo>
                <a:lnTo>
                  <a:pt x="72650" y="260449"/>
                </a:lnTo>
                <a:lnTo>
                  <a:pt x="73932" y="256180"/>
                </a:lnTo>
                <a:lnTo>
                  <a:pt x="74613" y="257540"/>
                </a:lnTo>
                <a:lnTo>
                  <a:pt x="74613" y="255389"/>
                </a:lnTo>
                <a:lnTo>
                  <a:pt x="74613" y="254883"/>
                </a:lnTo>
                <a:lnTo>
                  <a:pt x="74282" y="255015"/>
                </a:lnTo>
                <a:lnTo>
                  <a:pt x="74613" y="253913"/>
                </a:lnTo>
                <a:lnTo>
                  <a:pt x="74613" y="252597"/>
                </a:lnTo>
                <a:lnTo>
                  <a:pt x="69231" y="258741"/>
                </a:lnTo>
                <a:cubicBezTo>
                  <a:pt x="68376" y="260449"/>
                  <a:pt x="68376" y="262156"/>
                  <a:pt x="68376" y="265571"/>
                </a:cubicBezTo>
                <a:lnTo>
                  <a:pt x="69068" y="257973"/>
                </a:lnTo>
                <a:lnTo>
                  <a:pt x="68376" y="259334"/>
                </a:lnTo>
                <a:lnTo>
                  <a:pt x="68376" y="259595"/>
                </a:lnTo>
                <a:lnTo>
                  <a:pt x="68376" y="262156"/>
                </a:lnTo>
                <a:lnTo>
                  <a:pt x="68376" y="264718"/>
                </a:lnTo>
                <a:cubicBezTo>
                  <a:pt x="68376" y="265571"/>
                  <a:pt x="68376" y="265571"/>
                  <a:pt x="68376" y="265571"/>
                </a:cubicBezTo>
                <a:cubicBezTo>
                  <a:pt x="68376" y="265571"/>
                  <a:pt x="70086" y="263864"/>
                  <a:pt x="71795" y="262156"/>
                </a:cubicBezTo>
                <a:lnTo>
                  <a:pt x="73799" y="260155"/>
                </a:lnTo>
                <a:lnTo>
                  <a:pt x="73398" y="260555"/>
                </a:lnTo>
                <a:lnTo>
                  <a:pt x="74525" y="259430"/>
                </a:lnTo>
                <a:lnTo>
                  <a:pt x="75214" y="258741"/>
                </a:lnTo>
                <a:cubicBezTo>
                  <a:pt x="68376" y="265571"/>
                  <a:pt x="68376" y="265571"/>
                  <a:pt x="68376" y="272402"/>
                </a:cubicBezTo>
                <a:cubicBezTo>
                  <a:pt x="68376" y="265571"/>
                  <a:pt x="68376" y="265571"/>
                  <a:pt x="75214" y="265571"/>
                </a:cubicBezTo>
                <a:cubicBezTo>
                  <a:pt x="75214" y="265571"/>
                  <a:pt x="75214" y="265571"/>
                  <a:pt x="75214" y="264718"/>
                </a:cubicBezTo>
                <a:lnTo>
                  <a:pt x="75214" y="261302"/>
                </a:lnTo>
                <a:lnTo>
                  <a:pt x="75214" y="259595"/>
                </a:lnTo>
                <a:lnTo>
                  <a:pt x="75214" y="258741"/>
                </a:lnTo>
                <a:lnTo>
                  <a:pt x="75214" y="258741"/>
                </a:lnTo>
                <a:lnTo>
                  <a:pt x="75214" y="258741"/>
                </a:lnTo>
                <a:lnTo>
                  <a:pt x="76068" y="257887"/>
                </a:lnTo>
                <a:cubicBezTo>
                  <a:pt x="78632" y="255326"/>
                  <a:pt x="82051" y="251911"/>
                  <a:pt x="82051" y="251911"/>
                </a:cubicBezTo>
                <a:cubicBezTo>
                  <a:pt x="82051" y="248495"/>
                  <a:pt x="82051" y="246788"/>
                  <a:pt x="82906" y="245080"/>
                </a:cubicBezTo>
                <a:lnTo>
                  <a:pt x="87451" y="239891"/>
                </a:lnTo>
                <a:lnTo>
                  <a:pt x="85329" y="241895"/>
                </a:lnTo>
                <a:lnTo>
                  <a:pt x="83684" y="243449"/>
                </a:lnTo>
                <a:lnTo>
                  <a:pt x="82051" y="245080"/>
                </a:lnTo>
                <a:lnTo>
                  <a:pt x="82162" y="244887"/>
                </a:lnTo>
                <a:lnTo>
                  <a:pt x="81757" y="245269"/>
                </a:lnTo>
                <a:lnTo>
                  <a:pt x="77675" y="247472"/>
                </a:lnTo>
                <a:lnTo>
                  <a:pt x="80864" y="242739"/>
                </a:lnTo>
                <a:cubicBezTo>
                  <a:pt x="81757" y="240209"/>
                  <a:pt x="81757" y="238522"/>
                  <a:pt x="81757" y="238522"/>
                </a:cubicBezTo>
                <a:lnTo>
                  <a:pt x="87799" y="238522"/>
                </a:lnTo>
                <a:lnTo>
                  <a:pt x="88889" y="238250"/>
                </a:lnTo>
                <a:lnTo>
                  <a:pt x="88617" y="238522"/>
                </a:lnTo>
                <a:lnTo>
                  <a:pt x="88651" y="238522"/>
                </a:lnTo>
                <a:lnTo>
                  <a:pt x="88889" y="238250"/>
                </a:lnTo>
                <a:lnTo>
                  <a:pt x="88901" y="238229"/>
                </a:lnTo>
                <a:lnTo>
                  <a:pt x="91375" y="233903"/>
                </a:lnTo>
                <a:lnTo>
                  <a:pt x="92308" y="232273"/>
                </a:lnTo>
                <a:cubicBezTo>
                  <a:pt x="94017" y="231419"/>
                  <a:pt x="95726" y="231419"/>
                  <a:pt x="95726" y="231419"/>
                </a:cubicBezTo>
                <a:cubicBezTo>
                  <a:pt x="88889" y="231419"/>
                  <a:pt x="95726" y="231419"/>
                  <a:pt x="88889" y="231419"/>
                </a:cubicBezTo>
                <a:cubicBezTo>
                  <a:pt x="88889" y="231419"/>
                  <a:pt x="88889" y="229712"/>
                  <a:pt x="89744" y="228004"/>
                </a:cubicBezTo>
                <a:lnTo>
                  <a:pt x="90940" y="227321"/>
                </a:lnTo>
                <a:lnTo>
                  <a:pt x="95119" y="224935"/>
                </a:lnTo>
                <a:lnTo>
                  <a:pt x="94456" y="222448"/>
                </a:lnTo>
                <a:cubicBezTo>
                  <a:pt x="93663" y="221456"/>
                  <a:pt x="92075" y="221456"/>
                  <a:pt x="88900" y="225425"/>
                </a:cubicBezTo>
                <a:cubicBezTo>
                  <a:pt x="92075" y="225425"/>
                  <a:pt x="93663" y="223440"/>
                  <a:pt x="94456" y="221456"/>
                </a:cubicBezTo>
                <a:lnTo>
                  <a:pt x="95250" y="217488"/>
                </a:lnTo>
                <a:lnTo>
                  <a:pt x="95250" y="224433"/>
                </a:lnTo>
                <a:lnTo>
                  <a:pt x="95250" y="224861"/>
                </a:lnTo>
                <a:lnTo>
                  <a:pt x="95726" y="224589"/>
                </a:lnTo>
                <a:cubicBezTo>
                  <a:pt x="95726" y="221174"/>
                  <a:pt x="95726" y="219466"/>
                  <a:pt x="96581" y="217758"/>
                </a:cubicBezTo>
                <a:lnTo>
                  <a:pt x="96820" y="217485"/>
                </a:lnTo>
                <a:lnTo>
                  <a:pt x="99145" y="216905"/>
                </a:lnTo>
                <a:lnTo>
                  <a:pt x="96820" y="217485"/>
                </a:lnTo>
                <a:lnTo>
                  <a:pt x="102564" y="210928"/>
                </a:lnTo>
                <a:lnTo>
                  <a:pt x="103327" y="210166"/>
                </a:lnTo>
                <a:lnTo>
                  <a:pt x="103982" y="205582"/>
                </a:lnTo>
                <a:lnTo>
                  <a:pt x="108572" y="204926"/>
                </a:lnTo>
                <a:lnTo>
                  <a:pt x="109401" y="204098"/>
                </a:lnTo>
                <a:cubicBezTo>
                  <a:pt x="109401" y="204098"/>
                  <a:pt x="109401" y="204098"/>
                  <a:pt x="110256" y="203244"/>
                </a:cubicBezTo>
                <a:lnTo>
                  <a:pt x="115067" y="198438"/>
                </a:lnTo>
                <a:lnTo>
                  <a:pt x="109538" y="198438"/>
                </a:lnTo>
                <a:cubicBezTo>
                  <a:pt x="115888" y="198438"/>
                  <a:pt x="115888" y="198438"/>
                  <a:pt x="115888" y="190500"/>
                </a:cubicBezTo>
                <a:cubicBezTo>
                  <a:pt x="115888" y="190500"/>
                  <a:pt x="115888" y="192484"/>
                  <a:pt x="115888" y="194469"/>
                </a:cubicBezTo>
                <a:lnTo>
                  <a:pt x="115888" y="197618"/>
                </a:lnTo>
                <a:lnTo>
                  <a:pt x="116239" y="197267"/>
                </a:lnTo>
                <a:lnTo>
                  <a:pt x="116239" y="198531"/>
                </a:lnTo>
                <a:lnTo>
                  <a:pt x="116969" y="198725"/>
                </a:lnTo>
                <a:lnTo>
                  <a:pt x="116239" y="197267"/>
                </a:lnTo>
                <a:lnTo>
                  <a:pt x="117333" y="198087"/>
                </a:lnTo>
                <a:lnTo>
                  <a:pt x="117584" y="198275"/>
                </a:lnTo>
                <a:lnTo>
                  <a:pt x="117222" y="198793"/>
                </a:lnTo>
                <a:lnTo>
                  <a:pt x="118857" y="199229"/>
                </a:lnTo>
                <a:lnTo>
                  <a:pt x="117584" y="198275"/>
                </a:lnTo>
                <a:lnTo>
                  <a:pt x="117759" y="198026"/>
                </a:lnTo>
                <a:lnTo>
                  <a:pt x="118290" y="197267"/>
                </a:lnTo>
                <a:lnTo>
                  <a:pt x="122222" y="197267"/>
                </a:lnTo>
                <a:cubicBezTo>
                  <a:pt x="123077" y="197267"/>
                  <a:pt x="123077" y="197267"/>
                  <a:pt x="123077" y="197267"/>
                </a:cubicBezTo>
                <a:cubicBezTo>
                  <a:pt x="123077" y="197267"/>
                  <a:pt x="121368" y="198975"/>
                  <a:pt x="119658" y="199829"/>
                </a:cubicBezTo>
                <a:lnTo>
                  <a:pt x="118863" y="199233"/>
                </a:lnTo>
                <a:lnTo>
                  <a:pt x="116262" y="204088"/>
                </a:lnTo>
                <a:lnTo>
                  <a:pt x="118869" y="203047"/>
                </a:lnTo>
                <a:lnTo>
                  <a:pt x="116239" y="206659"/>
                </a:lnTo>
                <a:lnTo>
                  <a:pt x="116239" y="204132"/>
                </a:lnTo>
                <a:lnTo>
                  <a:pt x="115888" y="204787"/>
                </a:lnTo>
                <a:lnTo>
                  <a:pt x="115888" y="204448"/>
                </a:lnTo>
                <a:lnTo>
                  <a:pt x="112820" y="207513"/>
                </a:lnTo>
                <a:cubicBezTo>
                  <a:pt x="111111" y="209220"/>
                  <a:pt x="109401" y="210928"/>
                  <a:pt x="109401" y="210928"/>
                </a:cubicBezTo>
                <a:cubicBezTo>
                  <a:pt x="109401" y="217758"/>
                  <a:pt x="109401" y="217758"/>
                  <a:pt x="102564" y="217758"/>
                </a:cubicBezTo>
                <a:cubicBezTo>
                  <a:pt x="102564" y="217758"/>
                  <a:pt x="109401" y="217758"/>
                  <a:pt x="109401" y="217758"/>
                </a:cubicBezTo>
                <a:cubicBezTo>
                  <a:pt x="109401" y="217758"/>
                  <a:pt x="109401" y="217758"/>
                  <a:pt x="110256" y="216905"/>
                </a:cubicBezTo>
                <a:lnTo>
                  <a:pt x="112820" y="214343"/>
                </a:lnTo>
                <a:lnTo>
                  <a:pt x="115888" y="217408"/>
                </a:lnTo>
                <a:lnTo>
                  <a:pt x="116239" y="217758"/>
                </a:lnTo>
                <a:cubicBezTo>
                  <a:pt x="116239" y="217758"/>
                  <a:pt x="109401" y="224589"/>
                  <a:pt x="109401" y="224589"/>
                </a:cubicBezTo>
                <a:cubicBezTo>
                  <a:pt x="109401" y="224589"/>
                  <a:pt x="102564" y="231419"/>
                  <a:pt x="102564" y="231419"/>
                </a:cubicBezTo>
                <a:cubicBezTo>
                  <a:pt x="102564" y="231419"/>
                  <a:pt x="102564" y="231419"/>
                  <a:pt x="103419" y="231419"/>
                </a:cubicBezTo>
                <a:lnTo>
                  <a:pt x="105128" y="231419"/>
                </a:lnTo>
                <a:lnTo>
                  <a:pt x="109401" y="231419"/>
                </a:lnTo>
                <a:cubicBezTo>
                  <a:pt x="109401" y="231419"/>
                  <a:pt x="109401" y="217758"/>
                  <a:pt x="116239" y="217758"/>
                </a:cubicBezTo>
                <a:cubicBezTo>
                  <a:pt x="123077" y="210928"/>
                  <a:pt x="123077" y="217758"/>
                  <a:pt x="123077" y="210928"/>
                </a:cubicBezTo>
                <a:cubicBezTo>
                  <a:pt x="123077" y="210928"/>
                  <a:pt x="129914" y="204098"/>
                  <a:pt x="129914" y="210928"/>
                </a:cubicBezTo>
                <a:cubicBezTo>
                  <a:pt x="129914" y="204098"/>
                  <a:pt x="129914" y="204098"/>
                  <a:pt x="136752" y="204098"/>
                </a:cubicBezTo>
                <a:cubicBezTo>
                  <a:pt x="136752" y="204098"/>
                  <a:pt x="143589" y="197267"/>
                  <a:pt x="143589" y="197267"/>
                </a:cubicBezTo>
                <a:cubicBezTo>
                  <a:pt x="143589" y="204098"/>
                  <a:pt x="150427" y="190437"/>
                  <a:pt x="150427" y="197267"/>
                </a:cubicBezTo>
                <a:cubicBezTo>
                  <a:pt x="150427" y="197267"/>
                  <a:pt x="150427" y="197267"/>
                  <a:pt x="150427" y="190437"/>
                </a:cubicBezTo>
                <a:cubicBezTo>
                  <a:pt x="150427" y="197267"/>
                  <a:pt x="157265" y="190437"/>
                  <a:pt x="157265" y="190437"/>
                </a:cubicBezTo>
                <a:cubicBezTo>
                  <a:pt x="157265" y="190437"/>
                  <a:pt x="157265" y="188729"/>
                  <a:pt x="157265" y="187022"/>
                </a:cubicBezTo>
                <a:lnTo>
                  <a:pt x="157265" y="184048"/>
                </a:lnTo>
                <a:lnTo>
                  <a:pt x="157265" y="183606"/>
                </a:lnTo>
                <a:lnTo>
                  <a:pt x="157780" y="183533"/>
                </a:lnTo>
                <a:lnTo>
                  <a:pt x="163247" y="182753"/>
                </a:lnTo>
                <a:cubicBezTo>
                  <a:pt x="164102" y="181899"/>
                  <a:pt x="164102" y="180191"/>
                  <a:pt x="164102" y="176776"/>
                </a:cubicBezTo>
                <a:lnTo>
                  <a:pt x="164102" y="180439"/>
                </a:lnTo>
                <a:lnTo>
                  <a:pt x="164102" y="182753"/>
                </a:lnTo>
                <a:cubicBezTo>
                  <a:pt x="164102" y="183606"/>
                  <a:pt x="164102" y="183606"/>
                  <a:pt x="164102" y="183606"/>
                </a:cubicBezTo>
                <a:cubicBezTo>
                  <a:pt x="164102" y="183606"/>
                  <a:pt x="164102" y="181899"/>
                  <a:pt x="164957" y="180191"/>
                </a:cubicBezTo>
                <a:lnTo>
                  <a:pt x="170271" y="177158"/>
                </a:lnTo>
                <a:lnTo>
                  <a:pt x="170940" y="176776"/>
                </a:lnTo>
                <a:cubicBezTo>
                  <a:pt x="164102" y="176776"/>
                  <a:pt x="164102" y="176776"/>
                  <a:pt x="164102" y="176776"/>
                </a:cubicBezTo>
                <a:cubicBezTo>
                  <a:pt x="164102" y="176776"/>
                  <a:pt x="165812" y="175068"/>
                  <a:pt x="168376" y="173361"/>
                </a:cubicBezTo>
                <a:lnTo>
                  <a:pt x="170940" y="172429"/>
                </a:lnTo>
                <a:lnTo>
                  <a:pt x="171451" y="172244"/>
                </a:lnTo>
                <a:lnTo>
                  <a:pt x="177777" y="169945"/>
                </a:lnTo>
                <a:cubicBezTo>
                  <a:pt x="174359" y="169945"/>
                  <a:pt x="172649" y="169945"/>
                  <a:pt x="171795" y="169945"/>
                </a:cubicBezTo>
                <a:lnTo>
                  <a:pt x="171054" y="169945"/>
                </a:lnTo>
                <a:lnTo>
                  <a:pt x="170940" y="169945"/>
                </a:lnTo>
                <a:lnTo>
                  <a:pt x="171054" y="169832"/>
                </a:lnTo>
                <a:lnTo>
                  <a:pt x="171795" y="169092"/>
                </a:lnTo>
                <a:lnTo>
                  <a:pt x="175242" y="165648"/>
                </a:lnTo>
                <a:lnTo>
                  <a:pt x="177777" y="163115"/>
                </a:lnTo>
                <a:lnTo>
                  <a:pt x="177777" y="157187"/>
                </a:lnTo>
                <a:lnTo>
                  <a:pt x="177777" y="157138"/>
                </a:lnTo>
                <a:lnTo>
                  <a:pt x="177777" y="156372"/>
                </a:lnTo>
                <a:lnTo>
                  <a:pt x="170657" y="157262"/>
                </a:lnTo>
                <a:cubicBezTo>
                  <a:pt x="170657" y="156369"/>
                  <a:pt x="170657" y="156369"/>
                  <a:pt x="170657" y="156369"/>
                </a:cubicBezTo>
                <a:cubicBezTo>
                  <a:pt x="170657" y="156369"/>
                  <a:pt x="170657" y="156369"/>
                  <a:pt x="171550" y="156369"/>
                </a:cubicBezTo>
                <a:lnTo>
                  <a:pt x="177777" y="156369"/>
                </a:lnTo>
                <a:lnTo>
                  <a:pt x="177777" y="156361"/>
                </a:lnTo>
                <a:lnTo>
                  <a:pt x="175122" y="155476"/>
                </a:lnTo>
                <a:lnTo>
                  <a:pt x="175853" y="153771"/>
                </a:lnTo>
                <a:lnTo>
                  <a:pt x="177777" y="156337"/>
                </a:lnTo>
                <a:lnTo>
                  <a:pt x="177777" y="156285"/>
                </a:lnTo>
                <a:lnTo>
                  <a:pt x="178503" y="156285"/>
                </a:lnTo>
                <a:lnTo>
                  <a:pt x="180975" y="153194"/>
                </a:lnTo>
                <a:cubicBezTo>
                  <a:pt x="182563" y="151209"/>
                  <a:pt x="184150" y="149225"/>
                  <a:pt x="184150" y="149225"/>
                </a:cubicBezTo>
                <a:cubicBezTo>
                  <a:pt x="184150" y="149225"/>
                  <a:pt x="184150" y="151209"/>
                  <a:pt x="183356" y="153194"/>
                </a:cubicBezTo>
                <a:lnTo>
                  <a:pt x="179029" y="156285"/>
                </a:lnTo>
                <a:lnTo>
                  <a:pt x="183760" y="156285"/>
                </a:lnTo>
                <a:cubicBezTo>
                  <a:pt x="184615" y="156285"/>
                  <a:pt x="184615" y="156285"/>
                  <a:pt x="184615" y="156285"/>
                </a:cubicBezTo>
                <a:cubicBezTo>
                  <a:pt x="177777" y="163115"/>
                  <a:pt x="184615" y="156285"/>
                  <a:pt x="184615" y="163115"/>
                </a:cubicBezTo>
                <a:cubicBezTo>
                  <a:pt x="184615" y="163115"/>
                  <a:pt x="184615" y="156285"/>
                  <a:pt x="184615" y="156285"/>
                </a:cubicBezTo>
                <a:cubicBezTo>
                  <a:pt x="184615" y="156285"/>
                  <a:pt x="184615" y="156285"/>
                  <a:pt x="185470" y="156285"/>
                </a:cubicBezTo>
                <a:lnTo>
                  <a:pt x="187179" y="156285"/>
                </a:lnTo>
                <a:lnTo>
                  <a:pt x="188034" y="156285"/>
                </a:lnTo>
                <a:lnTo>
                  <a:pt x="190598" y="156285"/>
                </a:lnTo>
                <a:cubicBezTo>
                  <a:pt x="191453" y="156285"/>
                  <a:pt x="191453" y="156285"/>
                  <a:pt x="191453" y="156285"/>
                </a:cubicBezTo>
                <a:lnTo>
                  <a:pt x="192088" y="156126"/>
                </a:lnTo>
                <a:lnTo>
                  <a:pt x="194872" y="155431"/>
                </a:lnTo>
                <a:cubicBezTo>
                  <a:pt x="196581" y="154577"/>
                  <a:pt x="198290" y="152869"/>
                  <a:pt x="198290" y="149454"/>
                </a:cubicBezTo>
                <a:cubicBezTo>
                  <a:pt x="205128" y="149454"/>
                  <a:pt x="205128" y="149454"/>
                  <a:pt x="205128" y="142624"/>
                </a:cubicBezTo>
                <a:lnTo>
                  <a:pt x="205738" y="142319"/>
                </a:lnTo>
                <a:lnTo>
                  <a:pt x="211965" y="139209"/>
                </a:lnTo>
                <a:cubicBezTo>
                  <a:pt x="213675" y="137501"/>
                  <a:pt x="215384" y="135793"/>
                  <a:pt x="218803" y="135793"/>
                </a:cubicBezTo>
                <a:cubicBezTo>
                  <a:pt x="218803" y="135793"/>
                  <a:pt x="217094" y="135793"/>
                  <a:pt x="215384" y="135793"/>
                </a:cubicBezTo>
                <a:lnTo>
                  <a:pt x="212726" y="135793"/>
                </a:lnTo>
                <a:lnTo>
                  <a:pt x="212726" y="136525"/>
                </a:lnTo>
                <a:cubicBezTo>
                  <a:pt x="205582" y="136525"/>
                  <a:pt x="205582" y="142875"/>
                  <a:pt x="198438" y="142875"/>
                </a:cubicBezTo>
                <a:cubicBezTo>
                  <a:pt x="205582" y="142875"/>
                  <a:pt x="205582" y="136525"/>
                  <a:pt x="205582" y="136525"/>
                </a:cubicBezTo>
                <a:cubicBezTo>
                  <a:pt x="209154" y="136525"/>
                  <a:pt x="210940" y="136525"/>
                  <a:pt x="211833" y="135731"/>
                </a:cubicBezTo>
                <a:lnTo>
                  <a:pt x="211838" y="135698"/>
                </a:lnTo>
                <a:lnTo>
                  <a:pt x="208547" y="133232"/>
                </a:lnTo>
                <a:cubicBezTo>
                  <a:pt x="206837" y="134086"/>
                  <a:pt x="205128" y="135793"/>
                  <a:pt x="205128" y="135793"/>
                </a:cubicBezTo>
                <a:cubicBezTo>
                  <a:pt x="205128" y="135793"/>
                  <a:pt x="205128" y="134086"/>
                  <a:pt x="205128" y="132378"/>
                </a:cubicBezTo>
                <a:lnTo>
                  <a:pt x="205128" y="130176"/>
                </a:lnTo>
                <a:lnTo>
                  <a:pt x="205128" y="129982"/>
                </a:lnTo>
                <a:lnTo>
                  <a:pt x="204969" y="130073"/>
                </a:lnTo>
                <a:lnTo>
                  <a:pt x="204954" y="130176"/>
                </a:lnTo>
                <a:lnTo>
                  <a:pt x="204273" y="134940"/>
                </a:lnTo>
                <a:lnTo>
                  <a:pt x="201972" y="135268"/>
                </a:lnTo>
                <a:lnTo>
                  <a:pt x="204147" y="130923"/>
                </a:lnTo>
                <a:lnTo>
                  <a:pt x="200207" y="135520"/>
                </a:lnTo>
                <a:lnTo>
                  <a:pt x="201972" y="135268"/>
                </a:lnTo>
                <a:lnTo>
                  <a:pt x="201709" y="135793"/>
                </a:lnTo>
                <a:lnTo>
                  <a:pt x="201608" y="135995"/>
                </a:lnTo>
                <a:lnTo>
                  <a:pt x="204788" y="136525"/>
                </a:lnTo>
                <a:cubicBezTo>
                  <a:pt x="204788" y="136525"/>
                  <a:pt x="203201" y="136525"/>
                  <a:pt x="201613" y="136525"/>
                </a:cubicBezTo>
                <a:lnTo>
                  <a:pt x="201343" y="136525"/>
                </a:lnTo>
                <a:lnTo>
                  <a:pt x="200180" y="138848"/>
                </a:lnTo>
                <a:lnTo>
                  <a:pt x="200819" y="139700"/>
                </a:lnTo>
                <a:cubicBezTo>
                  <a:pt x="200026" y="141287"/>
                  <a:pt x="198438" y="142875"/>
                  <a:pt x="198438" y="142875"/>
                </a:cubicBezTo>
                <a:lnTo>
                  <a:pt x="198438" y="142328"/>
                </a:lnTo>
                <a:lnTo>
                  <a:pt x="198290" y="142624"/>
                </a:lnTo>
                <a:cubicBezTo>
                  <a:pt x="198290" y="142624"/>
                  <a:pt x="198290" y="140916"/>
                  <a:pt x="198290" y="139209"/>
                </a:cubicBezTo>
                <a:lnTo>
                  <a:pt x="198290" y="136673"/>
                </a:lnTo>
                <a:lnTo>
                  <a:pt x="195263" y="139700"/>
                </a:lnTo>
                <a:cubicBezTo>
                  <a:pt x="193676" y="141287"/>
                  <a:pt x="192088" y="142875"/>
                  <a:pt x="192088" y="142875"/>
                </a:cubicBezTo>
                <a:lnTo>
                  <a:pt x="192862" y="139778"/>
                </a:lnTo>
                <a:lnTo>
                  <a:pt x="184151" y="142875"/>
                </a:lnTo>
                <a:cubicBezTo>
                  <a:pt x="191295" y="142875"/>
                  <a:pt x="191295" y="136525"/>
                  <a:pt x="191295" y="136525"/>
                </a:cubicBezTo>
                <a:lnTo>
                  <a:pt x="193033" y="139614"/>
                </a:lnTo>
                <a:lnTo>
                  <a:pt x="198290" y="136610"/>
                </a:lnTo>
                <a:lnTo>
                  <a:pt x="198290" y="135793"/>
                </a:lnTo>
                <a:lnTo>
                  <a:pt x="198633" y="135744"/>
                </a:lnTo>
                <a:lnTo>
                  <a:pt x="199232" y="133350"/>
                </a:lnTo>
                <a:lnTo>
                  <a:pt x="200748" y="132484"/>
                </a:lnTo>
                <a:lnTo>
                  <a:pt x="202010" y="130275"/>
                </a:lnTo>
                <a:lnTo>
                  <a:pt x="204639" y="129618"/>
                </a:lnTo>
                <a:lnTo>
                  <a:pt x="203994" y="127199"/>
                </a:lnTo>
                <a:lnTo>
                  <a:pt x="202042" y="128245"/>
                </a:lnTo>
                <a:lnTo>
                  <a:pt x="204788" y="122238"/>
                </a:lnTo>
                <a:cubicBezTo>
                  <a:pt x="204788" y="122238"/>
                  <a:pt x="204788" y="122238"/>
                  <a:pt x="204788" y="123230"/>
                </a:cubicBezTo>
                <a:lnTo>
                  <a:pt x="204788" y="129580"/>
                </a:lnTo>
                <a:lnTo>
                  <a:pt x="204823" y="129572"/>
                </a:lnTo>
                <a:lnTo>
                  <a:pt x="205128" y="128963"/>
                </a:lnTo>
                <a:lnTo>
                  <a:pt x="205049" y="129515"/>
                </a:lnTo>
                <a:lnTo>
                  <a:pt x="205128" y="129495"/>
                </a:lnTo>
                <a:lnTo>
                  <a:pt x="205128" y="128963"/>
                </a:lnTo>
                <a:lnTo>
                  <a:pt x="205627" y="129337"/>
                </a:lnTo>
                <a:lnTo>
                  <a:pt x="205699" y="129265"/>
                </a:lnTo>
                <a:lnTo>
                  <a:pt x="206475" y="123230"/>
                </a:lnTo>
                <a:cubicBezTo>
                  <a:pt x="207368" y="122238"/>
                  <a:pt x="209154" y="122238"/>
                  <a:pt x="212726" y="122238"/>
                </a:cubicBezTo>
                <a:cubicBezTo>
                  <a:pt x="209154" y="122238"/>
                  <a:pt x="207368" y="124222"/>
                  <a:pt x="206475" y="126207"/>
                </a:cubicBezTo>
                <a:lnTo>
                  <a:pt x="205812" y="129152"/>
                </a:lnTo>
                <a:lnTo>
                  <a:pt x="205812" y="129152"/>
                </a:lnTo>
                <a:lnTo>
                  <a:pt x="211039" y="123925"/>
                </a:lnTo>
                <a:cubicBezTo>
                  <a:pt x="211932" y="123032"/>
                  <a:pt x="211932" y="123032"/>
                  <a:pt x="211932" y="123032"/>
                </a:cubicBezTo>
                <a:cubicBezTo>
                  <a:pt x="211932" y="123032"/>
                  <a:pt x="211932" y="124818"/>
                  <a:pt x="211039" y="126604"/>
                </a:cubicBezTo>
                <a:lnTo>
                  <a:pt x="205899" y="129541"/>
                </a:lnTo>
                <a:lnTo>
                  <a:pt x="207345" y="130624"/>
                </a:lnTo>
                <a:lnTo>
                  <a:pt x="208547" y="131524"/>
                </a:lnTo>
                <a:cubicBezTo>
                  <a:pt x="208547" y="132378"/>
                  <a:pt x="208547" y="132378"/>
                  <a:pt x="211965" y="128963"/>
                </a:cubicBezTo>
                <a:cubicBezTo>
                  <a:pt x="211965" y="128963"/>
                  <a:pt x="211965" y="128963"/>
                  <a:pt x="211965" y="129817"/>
                </a:cubicBezTo>
                <a:lnTo>
                  <a:pt x="211965" y="134910"/>
                </a:lnTo>
                <a:lnTo>
                  <a:pt x="212726" y="130175"/>
                </a:lnTo>
                <a:lnTo>
                  <a:pt x="212726" y="129976"/>
                </a:lnTo>
                <a:lnTo>
                  <a:pt x="211965" y="128963"/>
                </a:lnTo>
                <a:lnTo>
                  <a:pt x="212726" y="128963"/>
                </a:lnTo>
                <a:lnTo>
                  <a:pt x="212726" y="128868"/>
                </a:lnTo>
                <a:lnTo>
                  <a:pt x="211965" y="128963"/>
                </a:lnTo>
                <a:lnTo>
                  <a:pt x="212726" y="128528"/>
                </a:lnTo>
                <a:lnTo>
                  <a:pt x="212726" y="122238"/>
                </a:lnTo>
                <a:lnTo>
                  <a:pt x="214314" y="122238"/>
                </a:lnTo>
                <a:lnTo>
                  <a:pt x="214314" y="127049"/>
                </a:lnTo>
                <a:lnTo>
                  <a:pt x="215901" y="123925"/>
                </a:lnTo>
                <a:lnTo>
                  <a:pt x="218255" y="123263"/>
                </a:lnTo>
                <a:lnTo>
                  <a:pt x="218540" y="123183"/>
                </a:lnTo>
                <a:lnTo>
                  <a:pt x="218641" y="122781"/>
                </a:lnTo>
                <a:lnTo>
                  <a:pt x="218777" y="122238"/>
                </a:lnTo>
                <a:lnTo>
                  <a:pt x="218803" y="122132"/>
                </a:lnTo>
                <a:lnTo>
                  <a:pt x="218971" y="122132"/>
                </a:lnTo>
                <a:lnTo>
                  <a:pt x="219076" y="122132"/>
                </a:lnTo>
                <a:lnTo>
                  <a:pt x="219876" y="122132"/>
                </a:lnTo>
                <a:lnTo>
                  <a:pt x="220142" y="122132"/>
                </a:lnTo>
                <a:lnTo>
                  <a:pt x="221347" y="121116"/>
                </a:lnTo>
                <a:lnTo>
                  <a:pt x="220466" y="121468"/>
                </a:lnTo>
                <a:lnTo>
                  <a:pt x="219076" y="122023"/>
                </a:lnTo>
                <a:lnTo>
                  <a:pt x="218923" y="122085"/>
                </a:lnTo>
                <a:lnTo>
                  <a:pt x="218803" y="122132"/>
                </a:lnTo>
                <a:lnTo>
                  <a:pt x="218887" y="122049"/>
                </a:lnTo>
                <a:lnTo>
                  <a:pt x="219076" y="121860"/>
                </a:lnTo>
                <a:lnTo>
                  <a:pt x="222222" y="118717"/>
                </a:lnTo>
                <a:lnTo>
                  <a:pt x="225054" y="115888"/>
                </a:lnTo>
                <a:lnTo>
                  <a:pt x="225641" y="115302"/>
                </a:lnTo>
                <a:lnTo>
                  <a:pt x="226052" y="116123"/>
                </a:lnTo>
                <a:lnTo>
                  <a:pt x="227807" y="116781"/>
                </a:lnTo>
                <a:lnTo>
                  <a:pt x="227191" y="118399"/>
                </a:lnTo>
                <a:lnTo>
                  <a:pt x="227350" y="118717"/>
                </a:lnTo>
                <a:lnTo>
                  <a:pt x="227019" y="118849"/>
                </a:lnTo>
                <a:lnTo>
                  <a:pt x="225818" y="122004"/>
                </a:lnTo>
                <a:lnTo>
                  <a:pt x="235042" y="115302"/>
                </a:lnTo>
                <a:cubicBezTo>
                  <a:pt x="237607" y="113594"/>
                  <a:pt x="239316" y="111887"/>
                  <a:pt x="239316" y="108472"/>
                </a:cubicBezTo>
                <a:lnTo>
                  <a:pt x="239713" y="108295"/>
                </a:lnTo>
                <a:lnTo>
                  <a:pt x="239713" y="106219"/>
                </a:lnTo>
                <a:lnTo>
                  <a:pt x="236241" y="108744"/>
                </a:lnTo>
                <a:lnTo>
                  <a:pt x="232533" y="114676"/>
                </a:lnTo>
                <a:lnTo>
                  <a:pt x="233162" y="114619"/>
                </a:lnTo>
                <a:lnTo>
                  <a:pt x="232478" y="115302"/>
                </a:lnTo>
                <a:lnTo>
                  <a:pt x="232478" y="114765"/>
                </a:lnTo>
                <a:lnTo>
                  <a:pt x="231776" y="115888"/>
                </a:lnTo>
                <a:lnTo>
                  <a:pt x="231776" y="114745"/>
                </a:lnTo>
                <a:lnTo>
                  <a:pt x="225641" y="115302"/>
                </a:lnTo>
                <a:cubicBezTo>
                  <a:pt x="229060" y="115302"/>
                  <a:pt x="230769" y="115302"/>
                  <a:pt x="231623" y="114448"/>
                </a:cubicBezTo>
                <a:lnTo>
                  <a:pt x="231776" y="113381"/>
                </a:lnTo>
                <a:lnTo>
                  <a:pt x="231776" y="109637"/>
                </a:lnTo>
                <a:cubicBezTo>
                  <a:pt x="231776" y="108744"/>
                  <a:pt x="231776" y="108744"/>
                  <a:pt x="231776" y="108744"/>
                </a:cubicBezTo>
                <a:lnTo>
                  <a:pt x="232459" y="108607"/>
                </a:lnTo>
                <a:lnTo>
                  <a:pt x="232478" y="108472"/>
                </a:lnTo>
                <a:lnTo>
                  <a:pt x="232478" y="108604"/>
                </a:lnTo>
                <a:lnTo>
                  <a:pt x="236241" y="107851"/>
                </a:lnTo>
                <a:lnTo>
                  <a:pt x="239713" y="105641"/>
                </a:lnTo>
                <a:lnTo>
                  <a:pt x="239713" y="103287"/>
                </a:lnTo>
                <a:cubicBezTo>
                  <a:pt x="239713" y="102394"/>
                  <a:pt x="239713" y="102394"/>
                  <a:pt x="239713" y="102394"/>
                </a:cubicBezTo>
                <a:lnTo>
                  <a:pt x="246063" y="100251"/>
                </a:lnTo>
                <a:lnTo>
                  <a:pt x="246063" y="99219"/>
                </a:lnTo>
                <a:lnTo>
                  <a:pt x="246063" y="96044"/>
                </a:lnTo>
                <a:cubicBezTo>
                  <a:pt x="246063" y="95250"/>
                  <a:pt x="246063" y="95250"/>
                  <a:pt x="246063" y="95250"/>
                </a:cubicBezTo>
                <a:cubicBezTo>
                  <a:pt x="249238" y="95250"/>
                  <a:pt x="249238" y="95250"/>
                  <a:pt x="248444" y="95250"/>
                </a:cubicBezTo>
                <a:lnTo>
                  <a:pt x="249238" y="95250"/>
                </a:lnTo>
                <a:cubicBezTo>
                  <a:pt x="250826" y="95250"/>
                  <a:pt x="252413" y="95250"/>
                  <a:pt x="252413" y="95250"/>
                </a:cubicBezTo>
                <a:cubicBezTo>
                  <a:pt x="249238" y="95250"/>
                  <a:pt x="247651" y="96837"/>
                  <a:pt x="246857" y="98425"/>
                </a:cubicBezTo>
                <a:lnTo>
                  <a:pt x="246431" y="100126"/>
                </a:lnTo>
                <a:lnTo>
                  <a:pt x="247651" y="99715"/>
                </a:lnTo>
                <a:lnTo>
                  <a:pt x="246910" y="100965"/>
                </a:lnTo>
                <a:lnTo>
                  <a:pt x="249238" y="99219"/>
                </a:lnTo>
                <a:cubicBezTo>
                  <a:pt x="250826" y="98425"/>
                  <a:pt x="252413" y="98425"/>
                  <a:pt x="252413" y="101600"/>
                </a:cubicBezTo>
                <a:cubicBezTo>
                  <a:pt x="252413" y="101600"/>
                  <a:pt x="249238" y="101600"/>
                  <a:pt x="246857" y="101600"/>
                </a:cubicBezTo>
                <a:lnTo>
                  <a:pt x="246533" y="101600"/>
                </a:lnTo>
                <a:lnTo>
                  <a:pt x="246509" y="101641"/>
                </a:lnTo>
                <a:lnTo>
                  <a:pt x="250427" y="101641"/>
                </a:lnTo>
                <a:lnTo>
                  <a:pt x="252991" y="101641"/>
                </a:lnTo>
                <a:cubicBezTo>
                  <a:pt x="249572" y="105056"/>
                  <a:pt x="247863" y="105056"/>
                  <a:pt x="247008" y="104203"/>
                </a:cubicBezTo>
                <a:lnTo>
                  <a:pt x="246281" y="102026"/>
                </a:lnTo>
                <a:lnTo>
                  <a:pt x="246063" y="102394"/>
                </a:lnTo>
                <a:lnTo>
                  <a:pt x="244284" y="102894"/>
                </a:lnTo>
                <a:lnTo>
                  <a:pt x="242386" y="104275"/>
                </a:lnTo>
                <a:lnTo>
                  <a:pt x="240528" y="107934"/>
                </a:lnTo>
                <a:lnTo>
                  <a:pt x="247008" y="105056"/>
                </a:lnTo>
                <a:cubicBezTo>
                  <a:pt x="249572" y="103349"/>
                  <a:pt x="252991" y="101641"/>
                  <a:pt x="259829" y="101641"/>
                </a:cubicBezTo>
                <a:lnTo>
                  <a:pt x="256682" y="98498"/>
                </a:lnTo>
                <a:lnTo>
                  <a:pt x="257264" y="98226"/>
                </a:lnTo>
                <a:cubicBezTo>
                  <a:pt x="261538" y="96518"/>
                  <a:pt x="266666" y="94811"/>
                  <a:pt x="266666" y="94811"/>
                </a:cubicBezTo>
                <a:cubicBezTo>
                  <a:pt x="273504" y="87980"/>
                  <a:pt x="273504" y="87980"/>
                  <a:pt x="280341" y="87980"/>
                </a:cubicBezTo>
                <a:lnTo>
                  <a:pt x="280341" y="87127"/>
                </a:lnTo>
                <a:cubicBezTo>
                  <a:pt x="282051" y="86273"/>
                  <a:pt x="283760" y="84565"/>
                  <a:pt x="287179" y="81150"/>
                </a:cubicBezTo>
                <a:cubicBezTo>
                  <a:pt x="287179" y="81150"/>
                  <a:pt x="287179" y="81150"/>
                  <a:pt x="294017" y="81150"/>
                </a:cubicBezTo>
                <a:cubicBezTo>
                  <a:pt x="294017" y="77735"/>
                  <a:pt x="294017" y="76027"/>
                  <a:pt x="294017" y="75173"/>
                </a:cubicBezTo>
                <a:lnTo>
                  <a:pt x="294017" y="74612"/>
                </a:lnTo>
                <a:lnTo>
                  <a:pt x="293975" y="74612"/>
                </a:lnTo>
                <a:lnTo>
                  <a:pt x="293162" y="80296"/>
                </a:lnTo>
                <a:cubicBezTo>
                  <a:pt x="292308" y="81150"/>
                  <a:pt x="290598" y="81150"/>
                  <a:pt x="287179" y="81150"/>
                </a:cubicBezTo>
                <a:cubicBezTo>
                  <a:pt x="290598" y="77735"/>
                  <a:pt x="292308" y="76027"/>
                  <a:pt x="293162" y="75173"/>
                </a:cubicBezTo>
                <a:lnTo>
                  <a:pt x="293724" y="74612"/>
                </a:lnTo>
                <a:lnTo>
                  <a:pt x="293688" y="74612"/>
                </a:lnTo>
                <a:lnTo>
                  <a:pt x="293682" y="74612"/>
                </a:lnTo>
                <a:lnTo>
                  <a:pt x="288156" y="79442"/>
                </a:lnTo>
                <a:lnTo>
                  <a:pt x="290598" y="75173"/>
                </a:lnTo>
                <a:lnTo>
                  <a:pt x="292846" y="74612"/>
                </a:lnTo>
                <a:lnTo>
                  <a:pt x="291307" y="74612"/>
                </a:lnTo>
                <a:lnTo>
                  <a:pt x="288727" y="74612"/>
                </a:lnTo>
                <a:lnTo>
                  <a:pt x="288132" y="74612"/>
                </a:lnTo>
                <a:lnTo>
                  <a:pt x="287867" y="74612"/>
                </a:lnTo>
                <a:lnTo>
                  <a:pt x="290686" y="73125"/>
                </a:lnTo>
                <a:lnTo>
                  <a:pt x="287341" y="74612"/>
                </a:lnTo>
                <a:lnTo>
                  <a:pt x="287867" y="74612"/>
                </a:lnTo>
                <a:cubicBezTo>
                  <a:pt x="287867" y="74612"/>
                  <a:pt x="280988" y="80962"/>
                  <a:pt x="280988" y="80962"/>
                </a:cubicBezTo>
                <a:cubicBezTo>
                  <a:pt x="280988" y="80962"/>
                  <a:pt x="280988" y="80962"/>
                  <a:pt x="280988" y="80168"/>
                </a:cubicBezTo>
                <a:lnTo>
                  <a:pt x="280988" y="75142"/>
                </a:lnTo>
                <a:lnTo>
                  <a:pt x="280195" y="74613"/>
                </a:lnTo>
                <a:lnTo>
                  <a:pt x="280988" y="74613"/>
                </a:lnTo>
                <a:lnTo>
                  <a:pt x="280988" y="74612"/>
                </a:lnTo>
                <a:cubicBezTo>
                  <a:pt x="280988" y="74612"/>
                  <a:pt x="282708" y="74612"/>
                  <a:pt x="284428" y="74612"/>
                </a:cubicBezTo>
                <a:lnTo>
                  <a:pt x="287338" y="74612"/>
                </a:lnTo>
                <a:lnTo>
                  <a:pt x="287339" y="74612"/>
                </a:lnTo>
                <a:lnTo>
                  <a:pt x="287340" y="74612"/>
                </a:lnTo>
                <a:lnTo>
                  <a:pt x="290911" y="71438"/>
                </a:lnTo>
                <a:cubicBezTo>
                  <a:pt x="292696" y="69850"/>
                  <a:pt x="294482" y="68263"/>
                  <a:pt x="294482" y="68263"/>
                </a:cubicBezTo>
                <a:lnTo>
                  <a:pt x="294747" y="68263"/>
                </a:lnTo>
                <a:lnTo>
                  <a:pt x="294747" y="68262"/>
                </a:lnTo>
                <a:lnTo>
                  <a:pt x="294749" y="68263"/>
                </a:lnTo>
                <a:lnTo>
                  <a:pt x="298054" y="68263"/>
                </a:lnTo>
                <a:lnTo>
                  <a:pt x="300832" y="68263"/>
                </a:lnTo>
                <a:lnTo>
                  <a:pt x="301622" y="68263"/>
                </a:lnTo>
                <a:lnTo>
                  <a:pt x="301625" y="68262"/>
                </a:lnTo>
                <a:lnTo>
                  <a:pt x="301625" y="68262"/>
                </a:lnTo>
                <a:lnTo>
                  <a:pt x="301628" y="68261"/>
                </a:lnTo>
                <a:lnTo>
                  <a:pt x="304801" y="65088"/>
                </a:lnTo>
                <a:cubicBezTo>
                  <a:pt x="304801" y="65088"/>
                  <a:pt x="304801" y="65088"/>
                  <a:pt x="307976" y="61913"/>
                </a:cubicBezTo>
                <a:cubicBezTo>
                  <a:pt x="307976" y="65088"/>
                  <a:pt x="306389" y="66675"/>
                  <a:pt x="304801" y="67469"/>
                </a:cubicBezTo>
                <a:lnTo>
                  <a:pt x="301650" y="68257"/>
                </a:lnTo>
                <a:lnTo>
                  <a:pt x="305594" y="67468"/>
                </a:lnTo>
                <a:lnTo>
                  <a:pt x="308661" y="65516"/>
                </a:lnTo>
                <a:lnTo>
                  <a:pt x="307975" y="68262"/>
                </a:lnTo>
                <a:lnTo>
                  <a:pt x="307692" y="68262"/>
                </a:lnTo>
                <a:lnTo>
                  <a:pt x="307692" y="68343"/>
                </a:lnTo>
                <a:lnTo>
                  <a:pt x="307692" y="68424"/>
                </a:lnTo>
                <a:lnTo>
                  <a:pt x="307975" y="68262"/>
                </a:lnTo>
                <a:lnTo>
                  <a:pt x="307692" y="68545"/>
                </a:lnTo>
                <a:lnTo>
                  <a:pt x="307692" y="70904"/>
                </a:lnTo>
                <a:cubicBezTo>
                  <a:pt x="307692" y="72612"/>
                  <a:pt x="307692" y="74320"/>
                  <a:pt x="307692" y="74320"/>
                </a:cubicBezTo>
                <a:cubicBezTo>
                  <a:pt x="307692" y="74320"/>
                  <a:pt x="305983" y="74320"/>
                  <a:pt x="305128" y="73466"/>
                </a:cubicBezTo>
                <a:lnTo>
                  <a:pt x="306899" y="69338"/>
                </a:lnTo>
                <a:lnTo>
                  <a:pt x="304800" y="71437"/>
                </a:lnTo>
                <a:lnTo>
                  <a:pt x="301917" y="74320"/>
                </a:lnTo>
                <a:lnTo>
                  <a:pt x="304273" y="74320"/>
                </a:lnTo>
                <a:lnTo>
                  <a:pt x="305128" y="74320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4320"/>
                </a:cubicBezTo>
                <a:lnTo>
                  <a:pt x="311111" y="74320"/>
                </a:lnTo>
                <a:lnTo>
                  <a:pt x="313674" y="74320"/>
                </a:lnTo>
                <a:cubicBezTo>
                  <a:pt x="314529" y="74320"/>
                  <a:pt x="314529" y="74320"/>
                  <a:pt x="314529" y="74320"/>
                </a:cubicBezTo>
                <a:cubicBezTo>
                  <a:pt x="314529" y="81150"/>
                  <a:pt x="314529" y="74320"/>
                  <a:pt x="307692" y="81150"/>
                </a:cubicBezTo>
                <a:cubicBezTo>
                  <a:pt x="307692" y="81150"/>
                  <a:pt x="307692" y="81150"/>
                  <a:pt x="307692" y="82004"/>
                </a:cubicBezTo>
                <a:lnTo>
                  <a:pt x="307692" y="84565"/>
                </a:lnTo>
                <a:lnTo>
                  <a:pt x="314529" y="81150"/>
                </a:lnTo>
                <a:lnTo>
                  <a:pt x="310588" y="85087"/>
                </a:lnTo>
                <a:lnTo>
                  <a:pt x="307692" y="87980"/>
                </a:lnTo>
                <a:lnTo>
                  <a:pt x="307692" y="84565"/>
                </a:lnTo>
                <a:cubicBezTo>
                  <a:pt x="305983" y="84565"/>
                  <a:pt x="304273" y="84565"/>
                  <a:pt x="300854" y="87980"/>
                </a:cubicBezTo>
                <a:cubicBezTo>
                  <a:pt x="300854" y="87980"/>
                  <a:pt x="294017" y="94811"/>
                  <a:pt x="294017" y="87980"/>
                </a:cubicBezTo>
                <a:cubicBezTo>
                  <a:pt x="294017" y="94811"/>
                  <a:pt x="294017" y="94811"/>
                  <a:pt x="294017" y="94811"/>
                </a:cubicBezTo>
                <a:cubicBezTo>
                  <a:pt x="294017" y="94811"/>
                  <a:pt x="294017" y="94811"/>
                  <a:pt x="300854" y="87980"/>
                </a:cubicBezTo>
                <a:cubicBezTo>
                  <a:pt x="300854" y="94811"/>
                  <a:pt x="300854" y="94811"/>
                  <a:pt x="300854" y="94811"/>
                </a:cubicBezTo>
                <a:cubicBezTo>
                  <a:pt x="300854" y="94811"/>
                  <a:pt x="307692" y="87980"/>
                  <a:pt x="307692" y="87980"/>
                </a:cubicBezTo>
                <a:cubicBezTo>
                  <a:pt x="307692" y="91396"/>
                  <a:pt x="307692" y="91396"/>
                  <a:pt x="307692" y="90542"/>
                </a:cubicBezTo>
                <a:lnTo>
                  <a:pt x="307692" y="91396"/>
                </a:lnTo>
                <a:cubicBezTo>
                  <a:pt x="307692" y="91396"/>
                  <a:pt x="307692" y="91396"/>
                  <a:pt x="307692" y="94811"/>
                </a:cubicBezTo>
                <a:cubicBezTo>
                  <a:pt x="314529" y="87980"/>
                  <a:pt x="307692" y="87980"/>
                  <a:pt x="314529" y="87980"/>
                </a:cubicBezTo>
                <a:lnTo>
                  <a:pt x="315151" y="85497"/>
                </a:lnTo>
                <a:lnTo>
                  <a:pt x="315384" y="87127"/>
                </a:lnTo>
                <a:cubicBezTo>
                  <a:pt x="316239" y="87980"/>
                  <a:pt x="317948" y="87980"/>
                  <a:pt x="321367" y="87980"/>
                </a:cubicBezTo>
                <a:cubicBezTo>
                  <a:pt x="328204" y="87980"/>
                  <a:pt x="328204" y="87980"/>
                  <a:pt x="328204" y="94811"/>
                </a:cubicBezTo>
                <a:cubicBezTo>
                  <a:pt x="328204" y="87980"/>
                  <a:pt x="321367" y="94811"/>
                  <a:pt x="321367" y="94811"/>
                </a:cubicBezTo>
                <a:cubicBezTo>
                  <a:pt x="321367" y="94811"/>
                  <a:pt x="321367" y="94811"/>
                  <a:pt x="328204" y="94811"/>
                </a:cubicBezTo>
                <a:cubicBezTo>
                  <a:pt x="328204" y="94811"/>
                  <a:pt x="328204" y="94811"/>
                  <a:pt x="328204" y="93957"/>
                </a:cubicBezTo>
                <a:lnTo>
                  <a:pt x="328204" y="90542"/>
                </a:lnTo>
                <a:cubicBezTo>
                  <a:pt x="328204" y="91396"/>
                  <a:pt x="328204" y="91396"/>
                  <a:pt x="328204" y="87980"/>
                </a:cubicBezTo>
                <a:lnTo>
                  <a:pt x="328907" y="87679"/>
                </a:lnTo>
                <a:lnTo>
                  <a:pt x="329473" y="85328"/>
                </a:lnTo>
                <a:lnTo>
                  <a:pt x="331114" y="84354"/>
                </a:lnTo>
                <a:lnTo>
                  <a:pt x="329401" y="87468"/>
                </a:lnTo>
                <a:lnTo>
                  <a:pt x="332991" y="85931"/>
                </a:lnTo>
                <a:lnTo>
                  <a:pt x="334187" y="85419"/>
                </a:lnTo>
                <a:cubicBezTo>
                  <a:pt x="335042" y="84565"/>
                  <a:pt x="335042" y="84565"/>
                  <a:pt x="335042" y="87980"/>
                </a:cubicBezTo>
                <a:lnTo>
                  <a:pt x="335825" y="87824"/>
                </a:lnTo>
                <a:lnTo>
                  <a:pt x="339316" y="87127"/>
                </a:lnTo>
                <a:lnTo>
                  <a:pt x="348520" y="81275"/>
                </a:lnTo>
                <a:lnTo>
                  <a:pt x="342305" y="83939"/>
                </a:lnTo>
                <a:cubicBezTo>
                  <a:pt x="341313" y="84931"/>
                  <a:pt x="341313" y="84931"/>
                  <a:pt x="341313" y="80962"/>
                </a:cubicBezTo>
                <a:lnTo>
                  <a:pt x="342107" y="80962"/>
                </a:lnTo>
                <a:lnTo>
                  <a:pt x="342108" y="80962"/>
                </a:lnTo>
                <a:lnTo>
                  <a:pt x="344786" y="80962"/>
                </a:lnTo>
                <a:lnTo>
                  <a:pt x="345282" y="80962"/>
                </a:lnTo>
                <a:lnTo>
                  <a:pt x="348259" y="80962"/>
                </a:lnTo>
                <a:lnTo>
                  <a:pt x="348905" y="80962"/>
                </a:lnTo>
                <a:lnTo>
                  <a:pt x="352136" y="77735"/>
                </a:lnTo>
                <a:lnTo>
                  <a:pt x="354241" y="75632"/>
                </a:lnTo>
                <a:lnTo>
                  <a:pt x="352426" y="76993"/>
                </a:lnTo>
                <a:cubicBezTo>
                  <a:pt x="350839" y="77787"/>
                  <a:pt x="349251" y="77787"/>
                  <a:pt x="349251" y="74612"/>
                </a:cubicBezTo>
                <a:cubicBezTo>
                  <a:pt x="349251" y="74612"/>
                  <a:pt x="349251" y="74612"/>
                  <a:pt x="350045" y="74612"/>
                </a:cubicBezTo>
                <a:lnTo>
                  <a:pt x="352426" y="74612"/>
                </a:lnTo>
                <a:lnTo>
                  <a:pt x="353220" y="74612"/>
                </a:lnTo>
                <a:lnTo>
                  <a:pt x="355262" y="74612"/>
                </a:lnTo>
                <a:lnTo>
                  <a:pt x="355555" y="74320"/>
                </a:lnTo>
                <a:lnTo>
                  <a:pt x="355768" y="74320"/>
                </a:lnTo>
                <a:lnTo>
                  <a:pt x="355949" y="74003"/>
                </a:lnTo>
                <a:lnTo>
                  <a:pt x="349251" y="74612"/>
                </a:lnTo>
                <a:cubicBezTo>
                  <a:pt x="352426" y="71437"/>
                  <a:pt x="354014" y="71437"/>
                  <a:pt x="355601" y="71437"/>
                </a:cubicBezTo>
                <a:lnTo>
                  <a:pt x="358141" y="70167"/>
                </a:lnTo>
                <a:lnTo>
                  <a:pt x="358776" y="69056"/>
                </a:lnTo>
                <a:cubicBezTo>
                  <a:pt x="358776" y="68262"/>
                  <a:pt x="358776" y="68262"/>
                  <a:pt x="361951" y="68262"/>
                </a:cubicBezTo>
                <a:lnTo>
                  <a:pt x="360599" y="70154"/>
                </a:lnTo>
                <a:lnTo>
                  <a:pt x="361753" y="69056"/>
                </a:lnTo>
                <a:cubicBezTo>
                  <a:pt x="362586" y="68262"/>
                  <a:pt x="362586" y="68262"/>
                  <a:pt x="362586" y="68262"/>
                </a:cubicBezTo>
                <a:cubicBezTo>
                  <a:pt x="362586" y="68262"/>
                  <a:pt x="364253" y="68262"/>
                  <a:pt x="365920" y="68262"/>
                </a:cubicBezTo>
                <a:lnTo>
                  <a:pt x="366754" y="68262"/>
                </a:lnTo>
                <a:lnTo>
                  <a:pt x="369095" y="68262"/>
                </a:lnTo>
                <a:lnTo>
                  <a:pt x="369254" y="68262"/>
                </a:lnTo>
                <a:lnTo>
                  <a:pt x="369128" y="68279"/>
                </a:lnTo>
                <a:lnTo>
                  <a:pt x="370993" y="69254"/>
                </a:lnTo>
                <a:cubicBezTo>
                  <a:pt x="370658" y="69849"/>
                  <a:pt x="369542" y="70643"/>
                  <a:pt x="368202" y="71437"/>
                </a:cubicBezTo>
                <a:lnTo>
                  <a:pt x="367357" y="71866"/>
                </a:lnTo>
                <a:lnTo>
                  <a:pt x="369084" y="68285"/>
                </a:lnTo>
                <a:lnTo>
                  <a:pt x="363420" y="69056"/>
                </a:lnTo>
                <a:lnTo>
                  <a:pt x="362639" y="74263"/>
                </a:lnTo>
                <a:lnTo>
                  <a:pt x="367357" y="71866"/>
                </a:lnTo>
                <a:lnTo>
                  <a:pt x="366416" y="73818"/>
                </a:lnTo>
                <a:lnTo>
                  <a:pt x="368108" y="74320"/>
                </a:lnTo>
                <a:lnTo>
                  <a:pt x="369230" y="74320"/>
                </a:lnTo>
                <a:lnTo>
                  <a:pt x="368621" y="74472"/>
                </a:lnTo>
                <a:lnTo>
                  <a:pt x="369095" y="74612"/>
                </a:lnTo>
                <a:lnTo>
                  <a:pt x="368059" y="74612"/>
                </a:lnTo>
                <a:lnTo>
                  <a:pt x="365811" y="75173"/>
                </a:lnTo>
                <a:lnTo>
                  <a:pt x="364012" y="78319"/>
                </a:lnTo>
                <a:lnTo>
                  <a:pt x="362392" y="78589"/>
                </a:lnTo>
                <a:lnTo>
                  <a:pt x="362392" y="74612"/>
                </a:lnTo>
                <a:lnTo>
                  <a:pt x="362225" y="74612"/>
                </a:lnTo>
                <a:lnTo>
                  <a:pt x="358974" y="80296"/>
                </a:lnTo>
                <a:cubicBezTo>
                  <a:pt x="357264" y="81150"/>
                  <a:pt x="355555" y="81150"/>
                  <a:pt x="355555" y="81150"/>
                </a:cubicBezTo>
                <a:cubicBezTo>
                  <a:pt x="355555" y="81150"/>
                  <a:pt x="362392" y="81150"/>
                  <a:pt x="362392" y="81150"/>
                </a:cubicBezTo>
                <a:cubicBezTo>
                  <a:pt x="369230" y="74320"/>
                  <a:pt x="362392" y="81150"/>
                  <a:pt x="369230" y="81150"/>
                </a:cubicBezTo>
                <a:cubicBezTo>
                  <a:pt x="369230" y="74320"/>
                  <a:pt x="369230" y="74320"/>
                  <a:pt x="369230" y="74320"/>
                </a:cubicBezTo>
                <a:lnTo>
                  <a:pt x="370940" y="74320"/>
                </a:lnTo>
                <a:lnTo>
                  <a:pt x="371794" y="74320"/>
                </a:lnTo>
                <a:lnTo>
                  <a:pt x="372649" y="74320"/>
                </a:lnTo>
                <a:lnTo>
                  <a:pt x="375213" y="74320"/>
                </a:lnTo>
                <a:cubicBezTo>
                  <a:pt x="376068" y="74320"/>
                  <a:pt x="376068" y="74320"/>
                  <a:pt x="376068" y="74320"/>
                </a:cubicBezTo>
                <a:lnTo>
                  <a:pt x="376361" y="74612"/>
                </a:lnTo>
                <a:lnTo>
                  <a:pt x="379866" y="78114"/>
                </a:lnTo>
                <a:lnTo>
                  <a:pt x="376068" y="81150"/>
                </a:lnTo>
                <a:lnTo>
                  <a:pt x="380854" y="79101"/>
                </a:lnTo>
                <a:lnTo>
                  <a:pt x="382050" y="80296"/>
                </a:lnTo>
                <a:cubicBezTo>
                  <a:pt x="382905" y="81150"/>
                  <a:pt x="382905" y="81150"/>
                  <a:pt x="382905" y="81150"/>
                </a:cubicBezTo>
                <a:cubicBezTo>
                  <a:pt x="382905" y="77735"/>
                  <a:pt x="382905" y="77735"/>
                  <a:pt x="382050" y="78589"/>
                </a:cubicBezTo>
                <a:lnTo>
                  <a:pt x="380854" y="79101"/>
                </a:lnTo>
                <a:lnTo>
                  <a:pt x="379866" y="78114"/>
                </a:lnTo>
                <a:lnTo>
                  <a:pt x="380341" y="77735"/>
                </a:lnTo>
                <a:lnTo>
                  <a:pt x="382905" y="76803"/>
                </a:lnTo>
                <a:lnTo>
                  <a:pt x="389743" y="74320"/>
                </a:lnTo>
                <a:cubicBezTo>
                  <a:pt x="389743" y="74320"/>
                  <a:pt x="391452" y="74320"/>
                  <a:pt x="393162" y="73466"/>
                </a:cubicBezTo>
                <a:lnTo>
                  <a:pt x="394363" y="71366"/>
                </a:lnTo>
                <a:lnTo>
                  <a:pt x="396580" y="74320"/>
                </a:lnTo>
                <a:cubicBezTo>
                  <a:pt x="396580" y="74320"/>
                  <a:pt x="396580" y="72612"/>
                  <a:pt x="396580" y="70904"/>
                </a:cubicBezTo>
                <a:lnTo>
                  <a:pt x="396580" y="68262"/>
                </a:lnTo>
                <a:lnTo>
                  <a:pt x="396580" y="67489"/>
                </a:lnTo>
                <a:cubicBezTo>
                  <a:pt x="396580" y="67489"/>
                  <a:pt x="396580" y="67489"/>
                  <a:pt x="403418" y="67489"/>
                </a:cubicBezTo>
                <a:lnTo>
                  <a:pt x="404661" y="67489"/>
                </a:lnTo>
                <a:lnTo>
                  <a:pt x="413545" y="62706"/>
                </a:lnTo>
                <a:lnTo>
                  <a:pt x="416032" y="62514"/>
                </a:lnTo>
                <a:lnTo>
                  <a:pt x="417093" y="60659"/>
                </a:lnTo>
                <a:lnTo>
                  <a:pt x="417093" y="62433"/>
                </a:lnTo>
                <a:lnTo>
                  <a:pt x="422577" y="62011"/>
                </a:lnTo>
                <a:lnTo>
                  <a:pt x="423931" y="60659"/>
                </a:lnTo>
                <a:lnTo>
                  <a:pt x="423613" y="61931"/>
                </a:lnTo>
                <a:lnTo>
                  <a:pt x="423864" y="61912"/>
                </a:lnTo>
                <a:lnTo>
                  <a:pt x="423610" y="61941"/>
                </a:lnTo>
                <a:lnTo>
                  <a:pt x="423076" y="64074"/>
                </a:lnTo>
                <a:cubicBezTo>
                  <a:pt x="422222" y="65781"/>
                  <a:pt x="420512" y="67489"/>
                  <a:pt x="417093" y="67489"/>
                </a:cubicBezTo>
                <a:cubicBezTo>
                  <a:pt x="417093" y="67489"/>
                  <a:pt x="418803" y="65781"/>
                  <a:pt x="420512" y="64074"/>
                </a:cubicBezTo>
                <a:lnTo>
                  <a:pt x="422521" y="62067"/>
                </a:lnTo>
                <a:lnTo>
                  <a:pt x="417093" y="62693"/>
                </a:lnTo>
                <a:lnTo>
                  <a:pt x="417093" y="66635"/>
                </a:lnTo>
                <a:cubicBezTo>
                  <a:pt x="417093" y="67489"/>
                  <a:pt x="417093" y="67489"/>
                  <a:pt x="417093" y="67489"/>
                </a:cubicBezTo>
                <a:cubicBezTo>
                  <a:pt x="417093" y="67489"/>
                  <a:pt x="417093" y="67489"/>
                  <a:pt x="417948" y="67489"/>
                </a:cubicBezTo>
                <a:lnTo>
                  <a:pt x="423076" y="67489"/>
                </a:lnTo>
                <a:lnTo>
                  <a:pt x="423931" y="67489"/>
                </a:lnTo>
                <a:lnTo>
                  <a:pt x="430768" y="61513"/>
                </a:lnTo>
                <a:lnTo>
                  <a:pt x="431745" y="61391"/>
                </a:lnTo>
                <a:lnTo>
                  <a:pt x="433807" y="62936"/>
                </a:lnTo>
                <a:lnTo>
                  <a:pt x="430768" y="67489"/>
                </a:lnTo>
                <a:cubicBezTo>
                  <a:pt x="430768" y="67489"/>
                  <a:pt x="430768" y="67489"/>
                  <a:pt x="431623" y="66635"/>
                </a:cubicBezTo>
                <a:lnTo>
                  <a:pt x="434871" y="63391"/>
                </a:lnTo>
                <a:lnTo>
                  <a:pt x="437606" y="67489"/>
                </a:lnTo>
                <a:cubicBezTo>
                  <a:pt x="437606" y="67489"/>
                  <a:pt x="444444" y="67489"/>
                  <a:pt x="444444" y="67489"/>
                </a:cubicBezTo>
                <a:cubicBezTo>
                  <a:pt x="444444" y="67489"/>
                  <a:pt x="444444" y="67489"/>
                  <a:pt x="451281" y="60659"/>
                </a:cubicBezTo>
                <a:lnTo>
                  <a:pt x="444138" y="62799"/>
                </a:lnTo>
                <a:lnTo>
                  <a:pt x="444444" y="60659"/>
                </a:lnTo>
                <a:cubicBezTo>
                  <a:pt x="444444" y="60659"/>
                  <a:pt x="442735" y="60659"/>
                  <a:pt x="441025" y="61513"/>
                </a:cubicBezTo>
                <a:lnTo>
                  <a:pt x="438700" y="65577"/>
                </a:lnTo>
                <a:lnTo>
                  <a:pt x="438461" y="65781"/>
                </a:lnTo>
                <a:cubicBezTo>
                  <a:pt x="437606" y="65781"/>
                  <a:pt x="437606" y="64074"/>
                  <a:pt x="437606" y="60659"/>
                </a:cubicBezTo>
                <a:cubicBezTo>
                  <a:pt x="437606" y="53828"/>
                  <a:pt x="437606" y="60659"/>
                  <a:pt x="430768" y="60659"/>
                </a:cubicBezTo>
                <a:cubicBezTo>
                  <a:pt x="444444" y="53828"/>
                  <a:pt x="430768" y="53828"/>
                  <a:pt x="437606" y="53828"/>
                </a:cubicBezTo>
                <a:cubicBezTo>
                  <a:pt x="437606" y="53828"/>
                  <a:pt x="439316" y="53828"/>
                  <a:pt x="441025" y="53828"/>
                </a:cubicBezTo>
                <a:lnTo>
                  <a:pt x="443589" y="53828"/>
                </a:lnTo>
                <a:lnTo>
                  <a:pt x="444444" y="53828"/>
                </a:lnTo>
                <a:cubicBezTo>
                  <a:pt x="444444" y="53828"/>
                  <a:pt x="446153" y="53828"/>
                  <a:pt x="447008" y="53828"/>
                </a:cubicBezTo>
                <a:lnTo>
                  <a:pt x="447863" y="53828"/>
                </a:lnTo>
                <a:lnTo>
                  <a:pt x="449572" y="53828"/>
                </a:lnTo>
                <a:lnTo>
                  <a:pt x="451281" y="53828"/>
                </a:lnTo>
                <a:cubicBezTo>
                  <a:pt x="451281" y="46998"/>
                  <a:pt x="458119" y="46998"/>
                  <a:pt x="458119" y="46998"/>
                </a:cubicBezTo>
                <a:lnTo>
                  <a:pt x="458119" y="51267"/>
                </a:lnTo>
                <a:lnTo>
                  <a:pt x="458119" y="52974"/>
                </a:lnTo>
                <a:lnTo>
                  <a:pt x="458119" y="53828"/>
                </a:lnTo>
                <a:cubicBezTo>
                  <a:pt x="464956" y="53828"/>
                  <a:pt x="464956" y="46998"/>
                  <a:pt x="464956" y="46998"/>
                </a:cubicBezTo>
                <a:cubicBezTo>
                  <a:pt x="471794" y="40167"/>
                  <a:pt x="471794" y="40167"/>
                  <a:pt x="471794" y="46998"/>
                </a:cubicBezTo>
                <a:cubicBezTo>
                  <a:pt x="475213" y="43583"/>
                  <a:pt x="475213" y="43583"/>
                  <a:pt x="475213" y="43583"/>
                </a:cubicBezTo>
                <a:lnTo>
                  <a:pt x="477838" y="40960"/>
                </a:lnTo>
                <a:lnTo>
                  <a:pt x="477838" y="40283"/>
                </a:lnTo>
                <a:lnTo>
                  <a:pt x="477838" y="38298"/>
                </a:lnTo>
                <a:lnTo>
                  <a:pt x="477838" y="33338"/>
                </a:lnTo>
                <a:lnTo>
                  <a:pt x="477763" y="33338"/>
                </a:lnTo>
                <a:lnTo>
                  <a:pt x="474663" y="33338"/>
                </a:lnTo>
                <a:lnTo>
                  <a:pt x="474290" y="33338"/>
                </a:lnTo>
                <a:lnTo>
                  <a:pt x="473869" y="33338"/>
                </a:lnTo>
                <a:lnTo>
                  <a:pt x="473076" y="33338"/>
                </a:lnTo>
                <a:lnTo>
                  <a:pt x="473076" y="34926"/>
                </a:lnTo>
                <a:lnTo>
                  <a:pt x="471488" y="34926"/>
                </a:lnTo>
                <a:lnTo>
                  <a:pt x="471488" y="33338"/>
                </a:lnTo>
                <a:lnTo>
                  <a:pt x="471686" y="33338"/>
                </a:lnTo>
                <a:cubicBezTo>
                  <a:pt x="471686" y="33338"/>
                  <a:pt x="471686" y="33338"/>
                  <a:pt x="478631" y="26988"/>
                </a:cubicBezTo>
                <a:cubicBezTo>
                  <a:pt x="478631" y="26988"/>
                  <a:pt x="478631" y="26988"/>
                  <a:pt x="479499" y="26988"/>
                </a:cubicBezTo>
                <a:lnTo>
                  <a:pt x="479558" y="26988"/>
                </a:lnTo>
                <a:lnTo>
                  <a:pt x="482104" y="26988"/>
                </a:lnTo>
                <a:lnTo>
                  <a:pt x="482972" y="26988"/>
                </a:lnTo>
                <a:lnTo>
                  <a:pt x="484717" y="26988"/>
                </a:lnTo>
                <a:lnTo>
                  <a:pt x="485577" y="26988"/>
                </a:lnTo>
                <a:cubicBezTo>
                  <a:pt x="485577" y="30163"/>
                  <a:pt x="483841" y="30163"/>
                  <a:pt x="482104" y="30163"/>
                </a:cubicBezTo>
                <a:lnTo>
                  <a:pt x="478632" y="33337"/>
                </a:lnTo>
                <a:lnTo>
                  <a:pt x="478635" y="33337"/>
                </a:lnTo>
                <a:lnTo>
                  <a:pt x="487313" y="30957"/>
                </a:lnTo>
                <a:lnTo>
                  <a:pt x="486966" y="31432"/>
                </a:lnTo>
                <a:lnTo>
                  <a:pt x="485577" y="32544"/>
                </a:lnTo>
                <a:lnTo>
                  <a:pt x="478640" y="33337"/>
                </a:lnTo>
                <a:lnTo>
                  <a:pt x="478830" y="33337"/>
                </a:lnTo>
                <a:lnTo>
                  <a:pt x="485578" y="33337"/>
                </a:lnTo>
                <a:lnTo>
                  <a:pt x="485776" y="33337"/>
                </a:lnTo>
                <a:cubicBezTo>
                  <a:pt x="485776" y="33337"/>
                  <a:pt x="483792" y="33337"/>
                  <a:pt x="481807" y="34329"/>
                </a:cubicBezTo>
                <a:lnTo>
                  <a:pt x="478258" y="40540"/>
                </a:lnTo>
                <a:lnTo>
                  <a:pt x="478631" y="40167"/>
                </a:lnTo>
                <a:cubicBezTo>
                  <a:pt x="478631" y="40167"/>
                  <a:pt x="485469" y="40167"/>
                  <a:pt x="485469" y="40167"/>
                </a:cubicBezTo>
                <a:cubicBezTo>
                  <a:pt x="485469" y="40167"/>
                  <a:pt x="487179" y="40167"/>
                  <a:pt x="488888" y="40167"/>
                </a:cubicBezTo>
                <a:lnTo>
                  <a:pt x="488898" y="40167"/>
                </a:lnTo>
                <a:lnTo>
                  <a:pt x="485776" y="33337"/>
                </a:lnTo>
                <a:cubicBezTo>
                  <a:pt x="488951" y="33337"/>
                  <a:pt x="490539" y="33337"/>
                  <a:pt x="491332" y="34329"/>
                </a:cubicBezTo>
                <a:lnTo>
                  <a:pt x="491999" y="40167"/>
                </a:lnTo>
                <a:lnTo>
                  <a:pt x="492307" y="40167"/>
                </a:lnTo>
                <a:cubicBezTo>
                  <a:pt x="495726" y="40167"/>
                  <a:pt x="495726" y="40167"/>
                  <a:pt x="495726" y="40167"/>
                </a:cubicBezTo>
                <a:lnTo>
                  <a:pt x="496580" y="40167"/>
                </a:lnTo>
                <a:lnTo>
                  <a:pt x="497858" y="40167"/>
                </a:lnTo>
                <a:lnTo>
                  <a:pt x="494210" y="37306"/>
                </a:lnTo>
                <a:lnTo>
                  <a:pt x="499269" y="33338"/>
                </a:lnTo>
                <a:lnTo>
                  <a:pt x="496740" y="37306"/>
                </a:lnTo>
                <a:lnTo>
                  <a:pt x="498564" y="40167"/>
                </a:lnTo>
                <a:lnTo>
                  <a:pt x="499144" y="40167"/>
                </a:lnTo>
                <a:lnTo>
                  <a:pt x="499270" y="40167"/>
                </a:lnTo>
                <a:lnTo>
                  <a:pt x="499270" y="37306"/>
                </a:lnTo>
                <a:lnTo>
                  <a:pt x="499270" y="33338"/>
                </a:lnTo>
                <a:lnTo>
                  <a:pt x="499270" y="33337"/>
                </a:lnTo>
                <a:lnTo>
                  <a:pt x="499271" y="33338"/>
                </a:lnTo>
                <a:lnTo>
                  <a:pt x="501800" y="37306"/>
                </a:lnTo>
                <a:lnTo>
                  <a:pt x="499976" y="40167"/>
                </a:lnTo>
                <a:lnTo>
                  <a:pt x="505127" y="40167"/>
                </a:lnTo>
                <a:cubicBezTo>
                  <a:pt x="505982" y="40167"/>
                  <a:pt x="505982" y="40167"/>
                  <a:pt x="505982" y="40167"/>
                </a:cubicBezTo>
                <a:lnTo>
                  <a:pt x="506413" y="40167"/>
                </a:lnTo>
                <a:lnTo>
                  <a:pt x="506413" y="33338"/>
                </a:lnTo>
                <a:lnTo>
                  <a:pt x="507207" y="39290"/>
                </a:lnTo>
                <a:lnTo>
                  <a:pt x="512762" y="33338"/>
                </a:lnTo>
                <a:lnTo>
                  <a:pt x="509588" y="33338"/>
                </a:lnTo>
                <a:lnTo>
                  <a:pt x="506968" y="33338"/>
                </a:lnTo>
                <a:lnTo>
                  <a:pt x="506413" y="33338"/>
                </a:lnTo>
                <a:lnTo>
                  <a:pt x="506095" y="33338"/>
                </a:lnTo>
                <a:cubicBezTo>
                  <a:pt x="513080" y="33338"/>
                  <a:pt x="513080" y="33338"/>
                  <a:pt x="513080" y="26988"/>
                </a:cubicBezTo>
                <a:cubicBezTo>
                  <a:pt x="513080" y="26988"/>
                  <a:pt x="513080" y="33338"/>
                  <a:pt x="513080" y="33338"/>
                </a:cubicBezTo>
                <a:lnTo>
                  <a:pt x="512763" y="33338"/>
                </a:lnTo>
                <a:lnTo>
                  <a:pt x="512763" y="40167"/>
                </a:lnTo>
                <a:lnTo>
                  <a:pt x="512819" y="40167"/>
                </a:lnTo>
                <a:cubicBezTo>
                  <a:pt x="512819" y="40167"/>
                  <a:pt x="512819" y="40167"/>
                  <a:pt x="513674" y="40167"/>
                </a:cubicBezTo>
                <a:lnTo>
                  <a:pt x="517947" y="40167"/>
                </a:lnTo>
                <a:lnTo>
                  <a:pt x="519657" y="40167"/>
                </a:lnTo>
                <a:lnTo>
                  <a:pt x="526495" y="40167"/>
                </a:lnTo>
                <a:cubicBezTo>
                  <a:pt x="533332" y="40167"/>
                  <a:pt x="526495" y="33337"/>
                  <a:pt x="533332" y="33337"/>
                </a:cubicBezTo>
                <a:cubicBezTo>
                  <a:pt x="533332" y="40167"/>
                  <a:pt x="533332" y="40167"/>
                  <a:pt x="533332" y="40167"/>
                </a:cubicBezTo>
                <a:cubicBezTo>
                  <a:pt x="536751" y="40167"/>
                  <a:pt x="536751" y="40167"/>
                  <a:pt x="535896" y="39314"/>
                </a:cubicBezTo>
                <a:lnTo>
                  <a:pt x="534995" y="37214"/>
                </a:lnTo>
                <a:lnTo>
                  <a:pt x="540170" y="40167"/>
                </a:lnTo>
                <a:lnTo>
                  <a:pt x="542734" y="40167"/>
                </a:lnTo>
                <a:lnTo>
                  <a:pt x="543588" y="40167"/>
                </a:lnTo>
                <a:lnTo>
                  <a:pt x="545768" y="40167"/>
                </a:lnTo>
                <a:lnTo>
                  <a:pt x="540809" y="37306"/>
                </a:lnTo>
                <a:cubicBezTo>
                  <a:pt x="539089" y="35321"/>
                  <a:pt x="537369" y="33337"/>
                  <a:pt x="533929" y="33337"/>
                </a:cubicBezTo>
                <a:cubicBezTo>
                  <a:pt x="533929" y="33337"/>
                  <a:pt x="535649" y="33337"/>
                  <a:pt x="537369" y="33337"/>
                </a:cubicBezTo>
                <a:lnTo>
                  <a:pt x="540543" y="33337"/>
                </a:lnTo>
                <a:lnTo>
                  <a:pt x="536079" y="27782"/>
                </a:lnTo>
                <a:lnTo>
                  <a:pt x="527050" y="27052"/>
                </a:lnTo>
                <a:lnTo>
                  <a:pt x="527050" y="32544"/>
                </a:lnTo>
                <a:cubicBezTo>
                  <a:pt x="527050" y="33338"/>
                  <a:pt x="527050" y="33338"/>
                  <a:pt x="527050" y="33338"/>
                </a:cubicBezTo>
                <a:cubicBezTo>
                  <a:pt x="520065" y="33338"/>
                  <a:pt x="520065" y="26988"/>
                  <a:pt x="513080" y="26988"/>
                </a:cubicBezTo>
                <a:lnTo>
                  <a:pt x="512922" y="26988"/>
                </a:lnTo>
                <a:cubicBezTo>
                  <a:pt x="514629" y="26988"/>
                  <a:pt x="515055" y="26988"/>
                  <a:pt x="514735" y="26889"/>
                </a:cubicBezTo>
                <a:lnTo>
                  <a:pt x="514081" y="26718"/>
                </a:lnTo>
                <a:lnTo>
                  <a:pt x="515197" y="26459"/>
                </a:lnTo>
                <a:lnTo>
                  <a:pt x="519748" y="26988"/>
                </a:lnTo>
                <a:lnTo>
                  <a:pt x="519907" y="26988"/>
                </a:lnTo>
                <a:lnTo>
                  <a:pt x="520065" y="26988"/>
                </a:lnTo>
                <a:cubicBezTo>
                  <a:pt x="523558" y="26988"/>
                  <a:pt x="525304" y="28575"/>
                  <a:pt x="526177" y="29369"/>
                </a:cubicBezTo>
                <a:lnTo>
                  <a:pt x="527027" y="27050"/>
                </a:lnTo>
                <a:lnTo>
                  <a:pt x="526257" y="26988"/>
                </a:lnTo>
                <a:lnTo>
                  <a:pt x="527050" y="26988"/>
                </a:lnTo>
                <a:lnTo>
                  <a:pt x="527150" y="26988"/>
                </a:lnTo>
                <a:lnTo>
                  <a:pt x="529829" y="26988"/>
                </a:lnTo>
                <a:lnTo>
                  <a:pt x="533401" y="26988"/>
                </a:lnTo>
                <a:lnTo>
                  <a:pt x="533797" y="26988"/>
                </a:lnTo>
                <a:close/>
                <a:moveTo>
                  <a:pt x="586740" y="25083"/>
                </a:moveTo>
                <a:lnTo>
                  <a:pt x="588169" y="26194"/>
                </a:lnTo>
                <a:cubicBezTo>
                  <a:pt x="589955" y="26988"/>
                  <a:pt x="591741" y="26988"/>
                  <a:pt x="595313" y="26988"/>
                </a:cubicBezTo>
                <a:cubicBezTo>
                  <a:pt x="591741" y="26988"/>
                  <a:pt x="588169" y="26988"/>
                  <a:pt x="586383" y="26194"/>
                </a:cubicBezTo>
                <a:close/>
                <a:moveTo>
                  <a:pt x="623690" y="24607"/>
                </a:moveTo>
                <a:cubicBezTo>
                  <a:pt x="624550" y="25400"/>
                  <a:pt x="626270" y="26988"/>
                  <a:pt x="629710" y="26988"/>
                </a:cubicBezTo>
                <a:lnTo>
                  <a:pt x="627130" y="26988"/>
                </a:lnTo>
                <a:lnTo>
                  <a:pt x="623690" y="26988"/>
                </a:lnTo>
                <a:cubicBezTo>
                  <a:pt x="622830" y="26988"/>
                  <a:pt x="622830" y="26988"/>
                  <a:pt x="622830" y="26988"/>
                </a:cubicBezTo>
                <a:cubicBezTo>
                  <a:pt x="622830" y="23813"/>
                  <a:pt x="622830" y="23813"/>
                  <a:pt x="623690" y="24607"/>
                </a:cubicBezTo>
                <a:close/>
                <a:moveTo>
                  <a:pt x="533797" y="24607"/>
                </a:moveTo>
                <a:lnTo>
                  <a:pt x="534375" y="24811"/>
                </a:lnTo>
                <a:lnTo>
                  <a:pt x="533797" y="26988"/>
                </a:lnTo>
                <a:close/>
                <a:moveTo>
                  <a:pt x="546448" y="22225"/>
                </a:moveTo>
                <a:cubicBezTo>
                  <a:pt x="547291" y="22225"/>
                  <a:pt x="547291" y="23813"/>
                  <a:pt x="547291" y="26988"/>
                </a:cubicBezTo>
                <a:lnTo>
                  <a:pt x="546894" y="26988"/>
                </a:lnTo>
                <a:lnTo>
                  <a:pt x="546001" y="26988"/>
                </a:lnTo>
                <a:lnTo>
                  <a:pt x="543917" y="26988"/>
                </a:lnTo>
                <a:lnTo>
                  <a:pt x="542442" y="26988"/>
                </a:lnTo>
                <a:lnTo>
                  <a:pt x="540643" y="26988"/>
                </a:lnTo>
                <a:lnTo>
                  <a:pt x="540544" y="26988"/>
                </a:lnTo>
                <a:cubicBezTo>
                  <a:pt x="543917" y="23813"/>
                  <a:pt x="545604" y="22225"/>
                  <a:pt x="546448" y="22225"/>
                </a:cubicBezTo>
                <a:close/>
                <a:moveTo>
                  <a:pt x="629710" y="20638"/>
                </a:moveTo>
                <a:cubicBezTo>
                  <a:pt x="636589" y="20638"/>
                  <a:pt x="636589" y="26988"/>
                  <a:pt x="636589" y="26988"/>
                </a:cubicBezTo>
                <a:cubicBezTo>
                  <a:pt x="629710" y="26988"/>
                  <a:pt x="636589" y="20638"/>
                  <a:pt x="629710" y="20638"/>
                </a:cubicBezTo>
                <a:close/>
                <a:moveTo>
                  <a:pt x="608013" y="20638"/>
                </a:moveTo>
                <a:cubicBezTo>
                  <a:pt x="615951" y="20638"/>
                  <a:pt x="615951" y="26988"/>
                  <a:pt x="615951" y="26988"/>
                </a:cubicBezTo>
                <a:cubicBezTo>
                  <a:pt x="615951" y="26988"/>
                  <a:pt x="608013" y="20638"/>
                  <a:pt x="608013" y="20638"/>
                </a:cubicBezTo>
                <a:close/>
                <a:moveTo>
                  <a:pt x="581025" y="20638"/>
                </a:moveTo>
                <a:cubicBezTo>
                  <a:pt x="581025" y="20638"/>
                  <a:pt x="581025" y="20638"/>
                  <a:pt x="581918" y="20638"/>
                </a:cubicBezTo>
                <a:lnTo>
                  <a:pt x="583704" y="20638"/>
                </a:lnTo>
                <a:lnTo>
                  <a:pt x="588169" y="20638"/>
                </a:lnTo>
                <a:lnTo>
                  <a:pt x="586740" y="25083"/>
                </a:lnTo>
                <a:close/>
                <a:moveTo>
                  <a:pt x="547291" y="20638"/>
                </a:moveTo>
                <a:lnTo>
                  <a:pt x="549083" y="20638"/>
                </a:lnTo>
                <a:lnTo>
                  <a:pt x="554038" y="20638"/>
                </a:lnTo>
                <a:cubicBezTo>
                  <a:pt x="554038" y="20638"/>
                  <a:pt x="554038" y="20638"/>
                  <a:pt x="554038" y="21432"/>
                </a:cubicBezTo>
                <a:lnTo>
                  <a:pt x="554038" y="23813"/>
                </a:lnTo>
                <a:lnTo>
                  <a:pt x="554038" y="26194"/>
                </a:lnTo>
                <a:lnTo>
                  <a:pt x="554038" y="26988"/>
                </a:lnTo>
                <a:lnTo>
                  <a:pt x="550863" y="26988"/>
                </a:lnTo>
                <a:lnTo>
                  <a:pt x="550664" y="26988"/>
                </a:lnTo>
                <a:lnTo>
                  <a:pt x="548482" y="26988"/>
                </a:lnTo>
                <a:lnTo>
                  <a:pt x="547688" y="26988"/>
                </a:lnTo>
                <a:lnTo>
                  <a:pt x="547291" y="26988"/>
                </a:lnTo>
                <a:cubicBezTo>
                  <a:pt x="554038" y="26988"/>
                  <a:pt x="547291" y="20638"/>
                  <a:pt x="547291" y="20638"/>
                </a:cubicBezTo>
                <a:close/>
                <a:moveTo>
                  <a:pt x="540544" y="20638"/>
                </a:moveTo>
                <a:cubicBezTo>
                  <a:pt x="540544" y="26988"/>
                  <a:pt x="540544" y="26988"/>
                  <a:pt x="540544" y="26988"/>
                </a:cubicBezTo>
                <a:cubicBezTo>
                  <a:pt x="540544" y="23813"/>
                  <a:pt x="540544" y="22225"/>
                  <a:pt x="539701" y="22225"/>
                </a:cubicBezTo>
                <a:lnTo>
                  <a:pt x="535850" y="25331"/>
                </a:lnTo>
                <a:lnTo>
                  <a:pt x="534375" y="24811"/>
                </a:lnTo>
                <a:lnTo>
                  <a:pt x="534640" y="23813"/>
                </a:lnTo>
                <a:cubicBezTo>
                  <a:pt x="535484" y="22225"/>
                  <a:pt x="537170" y="20638"/>
                  <a:pt x="540544" y="20638"/>
                </a:cubicBezTo>
                <a:close/>
                <a:moveTo>
                  <a:pt x="527050" y="20638"/>
                </a:moveTo>
                <a:cubicBezTo>
                  <a:pt x="527050" y="20638"/>
                  <a:pt x="527050" y="26988"/>
                  <a:pt x="533797" y="20638"/>
                </a:cubicBezTo>
                <a:cubicBezTo>
                  <a:pt x="533797" y="20638"/>
                  <a:pt x="533797" y="20638"/>
                  <a:pt x="533797" y="21432"/>
                </a:cubicBezTo>
                <a:lnTo>
                  <a:pt x="533797" y="24607"/>
                </a:lnTo>
                <a:cubicBezTo>
                  <a:pt x="532110" y="23813"/>
                  <a:pt x="530424" y="23813"/>
                  <a:pt x="527050" y="26988"/>
                </a:cubicBezTo>
                <a:cubicBezTo>
                  <a:pt x="527050" y="26988"/>
                  <a:pt x="527050" y="20638"/>
                  <a:pt x="527050" y="20638"/>
                </a:cubicBezTo>
                <a:close/>
                <a:moveTo>
                  <a:pt x="519748" y="20638"/>
                </a:moveTo>
                <a:cubicBezTo>
                  <a:pt x="526575" y="20638"/>
                  <a:pt x="526575" y="26988"/>
                  <a:pt x="519748" y="26988"/>
                </a:cubicBezTo>
                <a:cubicBezTo>
                  <a:pt x="526575" y="26988"/>
                  <a:pt x="519748" y="20638"/>
                  <a:pt x="519748" y="20638"/>
                </a:cubicBezTo>
                <a:close/>
                <a:moveTo>
                  <a:pt x="506096" y="20638"/>
                </a:moveTo>
                <a:lnTo>
                  <a:pt x="506413" y="20638"/>
                </a:lnTo>
                <a:lnTo>
                  <a:pt x="507803" y="20638"/>
                </a:lnTo>
                <a:lnTo>
                  <a:pt x="509509" y="20638"/>
                </a:lnTo>
                <a:lnTo>
                  <a:pt x="512763" y="20638"/>
                </a:lnTo>
                <a:lnTo>
                  <a:pt x="512922" y="20638"/>
                </a:lnTo>
                <a:cubicBezTo>
                  <a:pt x="512922" y="20638"/>
                  <a:pt x="514629" y="20638"/>
                  <a:pt x="515482" y="20638"/>
                </a:cubicBezTo>
                <a:lnTo>
                  <a:pt x="516335" y="20638"/>
                </a:lnTo>
                <a:lnTo>
                  <a:pt x="518895" y="20638"/>
                </a:lnTo>
                <a:lnTo>
                  <a:pt x="519748" y="20638"/>
                </a:lnTo>
                <a:cubicBezTo>
                  <a:pt x="519748" y="23813"/>
                  <a:pt x="518042" y="25400"/>
                  <a:pt x="516335" y="26194"/>
                </a:cubicBezTo>
                <a:lnTo>
                  <a:pt x="515197" y="26459"/>
                </a:lnTo>
                <a:lnTo>
                  <a:pt x="512922" y="26194"/>
                </a:lnTo>
                <a:cubicBezTo>
                  <a:pt x="509509" y="25400"/>
                  <a:pt x="506096" y="23813"/>
                  <a:pt x="506096" y="20638"/>
                </a:cubicBezTo>
                <a:close/>
                <a:moveTo>
                  <a:pt x="498475" y="20638"/>
                </a:moveTo>
                <a:lnTo>
                  <a:pt x="499269" y="20638"/>
                </a:lnTo>
                <a:lnTo>
                  <a:pt x="500063" y="20638"/>
                </a:lnTo>
                <a:lnTo>
                  <a:pt x="500122" y="20638"/>
                </a:lnTo>
                <a:lnTo>
                  <a:pt x="502444" y="20638"/>
                </a:lnTo>
                <a:lnTo>
                  <a:pt x="505421" y="20638"/>
                </a:lnTo>
                <a:lnTo>
                  <a:pt x="505619" y="20638"/>
                </a:lnTo>
                <a:lnTo>
                  <a:pt x="506096" y="20638"/>
                </a:lnTo>
                <a:cubicBezTo>
                  <a:pt x="506096" y="23813"/>
                  <a:pt x="509509" y="25400"/>
                  <a:pt x="512069" y="26194"/>
                </a:cubicBezTo>
                <a:lnTo>
                  <a:pt x="514081" y="26718"/>
                </a:lnTo>
                <a:lnTo>
                  <a:pt x="512922" y="26988"/>
                </a:lnTo>
                <a:cubicBezTo>
                  <a:pt x="512922" y="23813"/>
                  <a:pt x="509509" y="22225"/>
                  <a:pt x="506096" y="21432"/>
                </a:cubicBezTo>
                <a:lnTo>
                  <a:pt x="500063" y="20730"/>
                </a:lnTo>
                <a:lnTo>
                  <a:pt x="500063" y="22226"/>
                </a:lnTo>
                <a:lnTo>
                  <a:pt x="498475" y="22226"/>
                </a:lnTo>
                <a:lnTo>
                  <a:pt x="498475" y="21432"/>
                </a:lnTo>
                <a:close/>
                <a:moveTo>
                  <a:pt x="492443" y="20638"/>
                </a:moveTo>
                <a:lnTo>
                  <a:pt x="493591" y="21065"/>
                </a:lnTo>
                <a:lnTo>
                  <a:pt x="495300" y="20638"/>
                </a:lnTo>
                <a:cubicBezTo>
                  <a:pt x="497053" y="20638"/>
                  <a:pt x="498475" y="20993"/>
                  <a:pt x="498475" y="21432"/>
                </a:cubicBezTo>
                <a:lnTo>
                  <a:pt x="496144" y="22015"/>
                </a:lnTo>
                <a:lnTo>
                  <a:pt x="500976" y="23813"/>
                </a:lnTo>
                <a:cubicBezTo>
                  <a:pt x="502683" y="23813"/>
                  <a:pt x="502683" y="23813"/>
                  <a:pt x="499269" y="26988"/>
                </a:cubicBezTo>
                <a:cubicBezTo>
                  <a:pt x="499269" y="23813"/>
                  <a:pt x="497563" y="23813"/>
                  <a:pt x="495856" y="23813"/>
                </a:cubicBezTo>
                <a:lnTo>
                  <a:pt x="493727" y="21833"/>
                </a:lnTo>
                <a:lnTo>
                  <a:pt x="492443" y="21511"/>
                </a:lnTo>
                <a:lnTo>
                  <a:pt x="492443" y="26988"/>
                </a:lnTo>
                <a:lnTo>
                  <a:pt x="492125" y="26988"/>
                </a:lnTo>
                <a:lnTo>
                  <a:pt x="491597" y="26988"/>
                </a:lnTo>
                <a:lnTo>
                  <a:pt x="489017" y="26988"/>
                </a:lnTo>
                <a:lnTo>
                  <a:pt x="485617" y="26988"/>
                </a:lnTo>
                <a:cubicBezTo>
                  <a:pt x="485617" y="26988"/>
                  <a:pt x="492443" y="20638"/>
                  <a:pt x="492443" y="20638"/>
                </a:cubicBezTo>
                <a:lnTo>
                  <a:pt x="492443" y="21352"/>
                </a:lnTo>
                <a:lnTo>
                  <a:pt x="493048" y="21201"/>
                </a:lnTo>
                <a:close/>
                <a:moveTo>
                  <a:pt x="478791" y="20638"/>
                </a:moveTo>
                <a:cubicBezTo>
                  <a:pt x="478791" y="20638"/>
                  <a:pt x="478791" y="20638"/>
                  <a:pt x="479644" y="20638"/>
                </a:cubicBezTo>
                <a:lnTo>
                  <a:pt x="481351" y="20638"/>
                </a:lnTo>
                <a:lnTo>
                  <a:pt x="482204" y="20638"/>
                </a:lnTo>
                <a:lnTo>
                  <a:pt x="483057" y="20638"/>
                </a:lnTo>
                <a:lnTo>
                  <a:pt x="484764" y="20638"/>
                </a:lnTo>
                <a:lnTo>
                  <a:pt x="485617" y="20638"/>
                </a:lnTo>
                <a:cubicBezTo>
                  <a:pt x="485617" y="20638"/>
                  <a:pt x="485617" y="20638"/>
                  <a:pt x="485617" y="26988"/>
                </a:cubicBezTo>
                <a:cubicBezTo>
                  <a:pt x="478791" y="26988"/>
                  <a:pt x="485617" y="20638"/>
                  <a:pt x="478791" y="20638"/>
                </a:cubicBezTo>
                <a:close/>
                <a:moveTo>
                  <a:pt x="478631" y="20638"/>
                </a:moveTo>
                <a:cubicBezTo>
                  <a:pt x="478631" y="26988"/>
                  <a:pt x="478631" y="26988"/>
                  <a:pt x="478631" y="26988"/>
                </a:cubicBezTo>
                <a:cubicBezTo>
                  <a:pt x="478631" y="26988"/>
                  <a:pt x="471686" y="33338"/>
                  <a:pt x="471686" y="33338"/>
                </a:cubicBezTo>
                <a:cubicBezTo>
                  <a:pt x="471686" y="33338"/>
                  <a:pt x="471686" y="26988"/>
                  <a:pt x="471686" y="26988"/>
                </a:cubicBezTo>
                <a:cubicBezTo>
                  <a:pt x="471686" y="20638"/>
                  <a:pt x="478631" y="26988"/>
                  <a:pt x="478631" y="20638"/>
                </a:cubicBezTo>
                <a:close/>
                <a:moveTo>
                  <a:pt x="471488" y="20638"/>
                </a:moveTo>
                <a:cubicBezTo>
                  <a:pt x="471488" y="23813"/>
                  <a:pt x="469768" y="25400"/>
                  <a:pt x="467189" y="26194"/>
                </a:cubicBezTo>
                <a:lnTo>
                  <a:pt x="464769" y="26397"/>
                </a:lnTo>
                <a:lnTo>
                  <a:pt x="465469" y="23813"/>
                </a:lnTo>
                <a:cubicBezTo>
                  <a:pt x="466329" y="23813"/>
                  <a:pt x="468049" y="23813"/>
                  <a:pt x="471488" y="20638"/>
                </a:cubicBezTo>
                <a:close/>
                <a:moveTo>
                  <a:pt x="464609" y="20638"/>
                </a:moveTo>
                <a:cubicBezTo>
                  <a:pt x="464609" y="20638"/>
                  <a:pt x="462889" y="22225"/>
                  <a:pt x="462029" y="23813"/>
                </a:cubicBezTo>
                <a:lnTo>
                  <a:pt x="464170" y="26448"/>
                </a:lnTo>
                <a:lnTo>
                  <a:pt x="458719" y="26905"/>
                </a:lnTo>
                <a:lnTo>
                  <a:pt x="458788" y="26988"/>
                </a:lnTo>
                <a:lnTo>
                  <a:pt x="458658" y="26910"/>
                </a:lnTo>
                <a:lnTo>
                  <a:pt x="457729" y="26988"/>
                </a:lnTo>
                <a:lnTo>
                  <a:pt x="456927" y="26988"/>
                </a:lnTo>
                <a:lnTo>
                  <a:pt x="456870" y="26988"/>
                </a:lnTo>
                <a:lnTo>
                  <a:pt x="455191" y="26988"/>
                </a:lnTo>
                <a:lnTo>
                  <a:pt x="453736" y="26988"/>
                </a:lnTo>
                <a:lnTo>
                  <a:pt x="451909" y="26988"/>
                </a:lnTo>
                <a:lnTo>
                  <a:pt x="451049" y="26988"/>
                </a:lnTo>
                <a:lnTo>
                  <a:pt x="450850" y="26988"/>
                </a:lnTo>
                <a:cubicBezTo>
                  <a:pt x="450850" y="26988"/>
                  <a:pt x="452570" y="26988"/>
                  <a:pt x="455150" y="26194"/>
                </a:cubicBezTo>
                <a:lnTo>
                  <a:pt x="456320" y="25507"/>
                </a:lnTo>
                <a:lnTo>
                  <a:pt x="454819" y="24607"/>
                </a:lnTo>
                <a:cubicBezTo>
                  <a:pt x="452835" y="23813"/>
                  <a:pt x="450850" y="23813"/>
                  <a:pt x="450850" y="26988"/>
                </a:cubicBezTo>
                <a:cubicBezTo>
                  <a:pt x="450850" y="23813"/>
                  <a:pt x="452835" y="22225"/>
                  <a:pt x="454819" y="22225"/>
                </a:cubicBezTo>
                <a:lnTo>
                  <a:pt x="457148" y="25020"/>
                </a:lnTo>
                <a:close/>
                <a:moveTo>
                  <a:pt x="438150" y="20638"/>
                </a:moveTo>
                <a:cubicBezTo>
                  <a:pt x="438150" y="20638"/>
                  <a:pt x="439870" y="20638"/>
                  <a:pt x="441590" y="20638"/>
                </a:cubicBezTo>
                <a:lnTo>
                  <a:pt x="444501" y="20638"/>
                </a:lnTo>
                <a:lnTo>
                  <a:pt x="445029" y="20638"/>
                </a:lnTo>
                <a:cubicBezTo>
                  <a:pt x="451909" y="20638"/>
                  <a:pt x="450189" y="22225"/>
                  <a:pt x="446749" y="23019"/>
                </a:cubicBezTo>
                <a:lnTo>
                  <a:pt x="442401" y="23251"/>
                </a:lnTo>
                <a:lnTo>
                  <a:pt x="440036" y="26194"/>
                </a:lnTo>
                <a:lnTo>
                  <a:pt x="438071" y="26353"/>
                </a:lnTo>
                <a:lnTo>
                  <a:pt x="438250" y="26194"/>
                </a:lnTo>
                <a:lnTo>
                  <a:pt x="441508" y="23298"/>
                </a:lnTo>
                <a:lnTo>
                  <a:pt x="441160" y="23317"/>
                </a:lnTo>
                <a:cubicBezTo>
                  <a:pt x="439440" y="23019"/>
                  <a:pt x="438150" y="22225"/>
                  <a:pt x="438150" y="20638"/>
                </a:cubicBezTo>
                <a:close/>
                <a:moveTo>
                  <a:pt x="403226" y="20638"/>
                </a:moveTo>
                <a:cubicBezTo>
                  <a:pt x="403226" y="26988"/>
                  <a:pt x="403226" y="26988"/>
                  <a:pt x="396082" y="26988"/>
                </a:cubicBezTo>
                <a:cubicBezTo>
                  <a:pt x="399654" y="26988"/>
                  <a:pt x="401440" y="25400"/>
                  <a:pt x="401440" y="23813"/>
                </a:cubicBezTo>
                <a:lnTo>
                  <a:pt x="399466" y="22643"/>
                </a:lnTo>
                <a:close/>
                <a:moveTo>
                  <a:pt x="396082" y="20638"/>
                </a:moveTo>
                <a:lnTo>
                  <a:pt x="399466" y="22643"/>
                </a:lnTo>
                <a:lnTo>
                  <a:pt x="394296" y="25400"/>
                </a:lnTo>
                <a:cubicBezTo>
                  <a:pt x="392510" y="25400"/>
                  <a:pt x="392510" y="23813"/>
                  <a:pt x="396082" y="20638"/>
                </a:cubicBezTo>
                <a:close/>
                <a:moveTo>
                  <a:pt x="516335" y="17661"/>
                </a:moveTo>
                <a:cubicBezTo>
                  <a:pt x="518121" y="16669"/>
                  <a:pt x="519907" y="16669"/>
                  <a:pt x="519907" y="20638"/>
                </a:cubicBezTo>
                <a:cubicBezTo>
                  <a:pt x="519907" y="20638"/>
                  <a:pt x="518121" y="20638"/>
                  <a:pt x="516335" y="19646"/>
                </a:cubicBezTo>
                <a:lnTo>
                  <a:pt x="515621" y="18257"/>
                </a:lnTo>
                <a:close/>
                <a:moveTo>
                  <a:pt x="564781" y="17593"/>
                </a:moveTo>
                <a:lnTo>
                  <a:pt x="574676" y="20638"/>
                </a:lnTo>
                <a:lnTo>
                  <a:pt x="573684" y="20638"/>
                </a:lnTo>
                <a:lnTo>
                  <a:pt x="571237" y="20638"/>
                </a:lnTo>
                <a:lnTo>
                  <a:pt x="570707" y="20638"/>
                </a:lnTo>
                <a:lnTo>
                  <a:pt x="567797" y="20638"/>
                </a:lnTo>
                <a:close/>
                <a:moveTo>
                  <a:pt x="622301" y="12700"/>
                </a:moveTo>
                <a:cubicBezTo>
                  <a:pt x="629445" y="20638"/>
                  <a:pt x="636589" y="20638"/>
                  <a:pt x="636589" y="20638"/>
                </a:cubicBezTo>
                <a:cubicBezTo>
                  <a:pt x="636589" y="20638"/>
                  <a:pt x="634803" y="20638"/>
                  <a:pt x="633017" y="20638"/>
                </a:cubicBezTo>
                <a:lnTo>
                  <a:pt x="630570" y="20638"/>
                </a:lnTo>
                <a:lnTo>
                  <a:pt x="629710" y="20638"/>
                </a:lnTo>
                <a:cubicBezTo>
                  <a:pt x="629710" y="20638"/>
                  <a:pt x="629710" y="26988"/>
                  <a:pt x="629710" y="26988"/>
                </a:cubicBezTo>
                <a:cubicBezTo>
                  <a:pt x="622830" y="26988"/>
                  <a:pt x="622830" y="20638"/>
                  <a:pt x="622830" y="20638"/>
                </a:cubicBezTo>
                <a:lnTo>
                  <a:pt x="623690" y="20638"/>
                </a:lnTo>
                <a:lnTo>
                  <a:pt x="628850" y="20638"/>
                </a:lnTo>
                <a:lnTo>
                  <a:pt x="629445" y="20638"/>
                </a:lnTo>
                <a:cubicBezTo>
                  <a:pt x="629445" y="20638"/>
                  <a:pt x="622301" y="12700"/>
                  <a:pt x="622301" y="12700"/>
                </a:cubicBezTo>
                <a:close/>
                <a:moveTo>
                  <a:pt x="602060" y="12700"/>
                </a:moveTo>
                <a:lnTo>
                  <a:pt x="602283" y="12752"/>
                </a:lnTo>
                <a:lnTo>
                  <a:pt x="602192" y="12700"/>
                </a:lnTo>
                <a:cubicBezTo>
                  <a:pt x="602192" y="12700"/>
                  <a:pt x="602192" y="12700"/>
                  <a:pt x="609072" y="12700"/>
                </a:cubicBezTo>
                <a:lnTo>
                  <a:pt x="611500" y="17603"/>
                </a:lnTo>
                <a:lnTo>
                  <a:pt x="614220" y="19639"/>
                </a:lnTo>
                <a:lnTo>
                  <a:pt x="615951" y="20638"/>
                </a:lnTo>
                <a:lnTo>
                  <a:pt x="615305" y="20452"/>
                </a:lnTo>
                <a:lnTo>
                  <a:pt x="615554" y="20638"/>
                </a:lnTo>
                <a:lnTo>
                  <a:pt x="615172" y="20413"/>
                </a:lnTo>
                <a:lnTo>
                  <a:pt x="612512" y="19646"/>
                </a:lnTo>
                <a:lnTo>
                  <a:pt x="611954" y="18520"/>
                </a:lnTo>
                <a:lnTo>
                  <a:pt x="608807" y="16669"/>
                </a:lnTo>
                <a:cubicBezTo>
                  <a:pt x="605434" y="14684"/>
                  <a:pt x="602060" y="12700"/>
                  <a:pt x="602060" y="12700"/>
                </a:cubicBezTo>
                <a:close/>
                <a:moveTo>
                  <a:pt x="594519" y="12700"/>
                </a:moveTo>
                <a:cubicBezTo>
                  <a:pt x="594519" y="12700"/>
                  <a:pt x="594519" y="12700"/>
                  <a:pt x="594519" y="13692"/>
                </a:cubicBezTo>
                <a:lnTo>
                  <a:pt x="594519" y="17661"/>
                </a:lnTo>
                <a:cubicBezTo>
                  <a:pt x="594519" y="16669"/>
                  <a:pt x="594519" y="16669"/>
                  <a:pt x="594519" y="20638"/>
                </a:cubicBezTo>
                <a:cubicBezTo>
                  <a:pt x="587375" y="20638"/>
                  <a:pt x="594519" y="12700"/>
                  <a:pt x="594519" y="12700"/>
                </a:cubicBezTo>
                <a:close/>
                <a:moveTo>
                  <a:pt x="554038" y="12700"/>
                </a:moveTo>
                <a:cubicBezTo>
                  <a:pt x="557477" y="12700"/>
                  <a:pt x="559197" y="12700"/>
                  <a:pt x="560917" y="13692"/>
                </a:cubicBezTo>
                <a:lnTo>
                  <a:pt x="564781" y="17593"/>
                </a:lnTo>
                <a:lnTo>
                  <a:pt x="561777" y="16669"/>
                </a:lnTo>
                <a:cubicBezTo>
                  <a:pt x="557478" y="14684"/>
                  <a:pt x="554038" y="12700"/>
                  <a:pt x="554038" y="12700"/>
                </a:cubicBezTo>
                <a:close/>
                <a:moveTo>
                  <a:pt x="554038" y="12700"/>
                </a:moveTo>
                <a:cubicBezTo>
                  <a:pt x="554038" y="12700"/>
                  <a:pt x="560917" y="12700"/>
                  <a:pt x="560917" y="12700"/>
                </a:cubicBezTo>
                <a:lnTo>
                  <a:pt x="563563" y="12700"/>
                </a:lnTo>
                <a:lnTo>
                  <a:pt x="564357" y="12700"/>
                </a:lnTo>
                <a:cubicBezTo>
                  <a:pt x="566077" y="12700"/>
                  <a:pt x="567797" y="12700"/>
                  <a:pt x="567797" y="12700"/>
                </a:cubicBezTo>
                <a:cubicBezTo>
                  <a:pt x="574676" y="20638"/>
                  <a:pt x="574676" y="12700"/>
                  <a:pt x="574676" y="12700"/>
                </a:cubicBezTo>
                <a:cubicBezTo>
                  <a:pt x="574676" y="20638"/>
                  <a:pt x="574676" y="12700"/>
                  <a:pt x="574676" y="20638"/>
                </a:cubicBezTo>
                <a:lnTo>
                  <a:pt x="564787" y="13982"/>
                </a:lnTo>
                <a:lnTo>
                  <a:pt x="563563" y="14288"/>
                </a:lnTo>
                <a:cubicBezTo>
                  <a:pt x="561810" y="14288"/>
                  <a:pt x="560388" y="13932"/>
                  <a:pt x="560388" y="13494"/>
                </a:cubicBezTo>
                <a:lnTo>
                  <a:pt x="560918" y="13361"/>
                </a:lnTo>
                <a:close/>
                <a:moveTo>
                  <a:pt x="546894" y="12700"/>
                </a:moveTo>
                <a:cubicBezTo>
                  <a:pt x="546894" y="12700"/>
                  <a:pt x="546894" y="20638"/>
                  <a:pt x="546894" y="20638"/>
                </a:cubicBezTo>
                <a:cubicBezTo>
                  <a:pt x="539750" y="20638"/>
                  <a:pt x="539750" y="20638"/>
                  <a:pt x="546894" y="12700"/>
                </a:cubicBezTo>
                <a:close/>
                <a:moveTo>
                  <a:pt x="539750" y="12700"/>
                </a:moveTo>
                <a:cubicBezTo>
                  <a:pt x="539750" y="12700"/>
                  <a:pt x="539750" y="20638"/>
                  <a:pt x="539750" y="20638"/>
                </a:cubicBezTo>
                <a:lnTo>
                  <a:pt x="535781" y="20638"/>
                </a:lnTo>
                <a:lnTo>
                  <a:pt x="533797" y="20638"/>
                </a:lnTo>
                <a:lnTo>
                  <a:pt x="533400" y="20638"/>
                </a:lnTo>
                <a:cubicBezTo>
                  <a:pt x="533400" y="20638"/>
                  <a:pt x="539750" y="20638"/>
                  <a:pt x="539750" y="12700"/>
                </a:cubicBezTo>
                <a:close/>
                <a:moveTo>
                  <a:pt x="519907" y="12700"/>
                </a:moveTo>
                <a:cubicBezTo>
                  <a:pt x="519907" y="16669"/>
                  <a:pt x="521693" y="18653"/>
                  <a:pt x="523479" y="19646"/>
                </a:cubicBezTo>
                <a:lnTo>
                  <a:pt x="527050" y="20638"/>
                </a:lnTo>
                <a:lnTo>
                  <a:pt x="527051" y="20638"/>
                </a:lnTo>
                <a:lnTo>
                  <a:pt x="527050" y="20638"/>
                </a:lnTo>
                <a:lnTo>
                  <a:pt x="526257" y="20638"/>
                </a:lnTo>
                <a:lnTo>
                  <a:pt x="524359" y="20638"/>
                </a:lnTo>
                <a:lnTo>
                  <a:pt x="523479" y="20638"/>
                </a:lnTo>
                <a:lnTo>
                  <a:pt x="521916" y="20638"/>
                </a:lnTo>
                <a:lnTo>
                  <a:pt x="520800" y="20638"/>
                </a:lnTo>
                <a:cubicBezTo>
                  <a:pt x="519907" y="20638"/>
                  <a:pt x="519907" y="20638"/>
                  <a:pt x="519907" y="20638"/>
                </a:cubicBezTo>
                <a:cubicBezTo>
                  <a:pt x="519907" y="12700"/>
                  <a:pt x="519907" y="12700"/>
                  <a:pt x="519907" y="12700"/>
                </a:cubicBezTo>
                <a:close/>
                <a:moveTo>
                  <a:pt x="512763" y="12700"/>
                </a:moveTo>
                <a:lnTo>
                  <a:pt x="515621" y="18257"/>
                </a:lnTo>
                <a:lnTo>
                  <a:pt x="512763" y="20638"/>
                </a:lnTo>
                <a:cubicBezTo>
                  <a:pt x="512763" y="20638"/>
                  <a:pt x="512763" y="12700"/>
                  <a:pt x="512763" y="12700"/>
                </a:cubicBezTo>
                <a:close/>
                <a:moveTo>
                  <a:pt x="498475" y="12700"/>
                </a:moveTo>
                <a:lnTo>
                  <a:pt x="502865" y="13397"/>
                </a:lnTo>
                <a:lnTo>
                  <a:pt x="505884" y="12700"/>
                </a:lnTo>
                <a:lnTo>
                  <a:pt x="504285" y="13622"/>
                </a:lnTo>
                <a:lnTo>
                  <a:pt x="504726" y="13692"/>
                </a:lnTo>
                <a:cubicBezTo>
                  <a:pt x="505619" y="14684"/>
                  <a:pt x="505619" y="16669"/>
                  <a:pt x="505619" y="20638"/>
                </a:cubicBezTo>
                <a:cubicBezTo>
                  <a:pt x="505619" y="20638"/>
                  <a:pt x="505619" y="12700"/>
                  <a:pt x="498475" y="20638"/>
                </a:cubicBezTo>
                <a:lnTo>
                  <a:pt x="498475" y="16974"/>
                </a:lnTo>
                <a:lnTo>
                  <a:pt x="492125" y="20638"/>
                </a:lnTo>
                <a:lnTo>
                  <a:pt x="498475" y="15975"/>
                </a:lnTo>
                <a:close/>
                <a:moveTo>
                  <a:pt x="478791" y="12700"/>
                </a:moveTo>
                <a:cubicBezTo>
                  <a:pt x="478791" y="20638"/>
                  <a:pt x="472123" y="20638"/>
                  <a:pt x="472123" y="20638"/>
                </a:cubicBezTo>
                <a:cubicBezTo>
                  <a:pt x="472123" y="12700"/>
                  <a:pt x="478791" y="12700"/>
                  <a:pt x="478791" y="12700"/>
                </a:cubicBezTo>
                <a:close/>
                <a:moveTo>
                  <a:pt x="465138" y="12700"/>
                </a:moveTo>
                <a:cubicBezTo>
                  <a:pt x="465138" y="12700"/>
                  <a:pt x="466726" y="12700"/>
                  <a:pt x="467519" y="12700"/>
                </a:cubicBezTo>
                <a:lnTo>
                  <a:pt x="468313" y="12700"/>
                </a:lnTo>
                <a:lnTo>
                  <a:pt x="470694" y="12700"/>
                </a:lnTo>
                <a:cubicBezTo>
                  <a:pt x="471488" y="12700"/>
                  <a:pt x="471488" y="12700"/>
                  <a:pt x="471488" y="12700"/>
                </a:cubicBezTo>
                <a:cubicBezTo>
                  <a:pt x="471488" y="12700"/>
                  <a:pt x="469901" y="12700"/>
                  <a:pt x="468313" y="13692"/>
                </a:cubicBezTo>
                <a:lnTo>
                  <a:pt x="465192" y="20521"/>
                </a:lnTo>
                <a:lnTo>
                  <a:pt x="465560" y="20514"/>
                </a:lnTo>
                <a:cubicBezTo>
                  <a:pt x="469623" y="20142"/>
                  <a:pt x="467123" y="18653"/>
                  <a:pt x="472123" y="12700"/>
                </a:cubicBezTo>
                <a:cubicBezTo>
                  <a:pt x="472123" y="12700"/>
                  <a:pt x="472123" y="20638"/>
                  <a:pt x="472123" y="20638"/>
                </a:cubicBezTo>
                <a:lnTo>
                  <a:pt x="471964" y="20638"/>
                </a:lnTo>
                <a:lnTo>
                  <a:pt x="471488" y="20638"/>
                </a:lnTo>
                <a:lnTo>
                  <a:pt x="470694" y="20638"/>
                </a:lnTo>
                <a:lnTo>
                  <a:pt x="469404" y="20638"/>
                </a:lnTo>
                <a:lnTo>
                  <a:pt x="467519" y="20638"/>
                </a:lnTo>
                <a:lnTo>
                  <a:pt x="466726" y="20638"/>
                </a:lnTo>
                <a:lnTo>
                  <a:pt x="465932" y="20638"/>
                </a:lnTo>
                <a:lnTo>
                  <a:pt x="465456" y="20638"/>
                </a:lnTo>
                <a:lnTo>
                  <a:pt x="465138" y="20638"/>
                </a:lnTo>
                <a:lnTo>
                  <a:pt x="464623" y="20638"/>
                </a:lnTo>
                <a:lnTo>
                  <a:pt x="464609" y="20638"/>
                </a:lnTo>
                <a:lnTo>
                  <a:pt x="462122" y="20638"/>
                </a:lnTo>
                <a:lnTo>
                  <a:pt x="461963" y="20638"/>
                </a:lnTo>
                <a:lnTo>
                  <a:pt x="458789" y="20638"/>
                </a:lnTo>
                <a:lnTo>
                  <a:pt x="458788" y="20638"/>
                </a:lnTo>
                <a:cubicBezTo>
                  <a:pt x="461963" y="16669"/>
                  <a:pt x="463551" y="16669"/>
                  <a:pt x="464344" y="17661"/>
                </a:cubicBezTo>
                <a:lnTo>
                  <a:pt x="465107" y="20522"/>
                </a:lnTo>
                <a:lnTo>
                  <a:pt x="465138" y="20522"/>
                </a:lnTo>
                <a:lnTo>
                  <a:pt x="465138" y="16669"/>
                </a:lnTo>
                <a:cubicBezTo>
                  <a:pt x="465138" y="14684"/>
                  <a:pt x="465138" y="12700"/>
                  <a:pt x="465138" y="12700"/>
                </a:cubicBezTo>
                <a:close/>
                <a:moveTo>
                  <a:pt x="462829" y="10391"/>
                </a:moveTo>
                <a:lnTo>
                  <a:pt x="461963" y="11906"/>
                </a:lnTo>
                <a:cubicBezTo>
                  <a:pt x="460376" y="12700"/>
                  <a:pt x="458788" y="12700"/>
                  <a:pt x="458788" y="12700"/>
                </a:cubicBezTo>
                <a:close/>
                <a:moveTo>
                  <a:pt x="543224" y="10319"/>
                </a:moveTo>
                <a:cubicBezTo>
                  <a:pt x="545903" y="11112"/>
                  <a:pt x="547689" y="12700"/>
                  <a:pt x="547689" y="12700"/>
                </a:cubicBezTo>
                <a:lnTo>
                  <a:pt x="550466" y="12700"/>
                </a:lnTo>
                <a:lnTo>
                  <a:pt x="551359" y="12700"/>
                </a:lnTo>
                <a:lnTo>
                  <a:pt x="554038" y="12700"/>
                </a:lnTo>
                <a:cubicBezTo>
                  <a:pt x="554038" y="12700"/>
                  <a:pt x="546894" y="12700"/>
                  <a:pt x="554038" y="20638"/>
                </a:cubicBezTo>
                <a:cubicBezTo>
                  <a:pt x="546894" y="12700"/>
                  <a:pt x="546894" y="12700"/>
                  <a:pt x="546894" y="12700"/>
                </a:cubicBezTo>
                <a:lnTo>
                  <a:pt x="546001" y="12700"/>
                </a:lnTo>
                <a:lnTo>
                  <a:pt x="544215" y="12700"/>
                </a:lnTo>
                <a:lnTo>
                  <a:pt x="543224" y="12700"/>
                </a:lnTo>
                <a:lnTo>
                  <a:pt x="541536" y="12700"/>
                </a:lnTo>
                <a:lnTo>
                  <a:pt x="539750" y="12700"/>
                </a:lnTo>
                <a:lnTo>
                  <a:pt x="536575" y="12700"/>
                </a:lnTo>
                <a:lnTo>
                  <a:pt x="535781" y="12700"/>
                </a:lnTo>
                <a:lnTo>
                  <a:pt x="534194" y="12700"/>
                </a:lnTo>
                <a:lnTo>
                  <a:pt x="533401" y="12700"/>
                </a:lnTo>
                <a:cubicBezTo>
                  <a:pt x="536973" y="9525"/>
                  <a:pt x="540545" y="9525"/>
                  <a:pt x="543224" y="10319"/>
                </a:cubicBezTo>
                <a:close/>
                <a:moveTo>
                  <a:pt x="526971" y="10160"/>
                </a:moveTo>
                <a:lnTo>
                  <a:pt x="533401" y="12700"/>
                </a:lnTo>
                <a:lnTo>
                  <a:pt x="533400" y="12700"/>
                </a:lnTo>
                <a:cubicBezTo>
                  <a:pt x="533400" y="12700"/>
                  <a:pt x="531813" y="12700"/>
                  <a:pt x="530225" y="13692"/>
                </a:cubicBezTo>
                <a:lnTo>
                  <a:pt x="527050" y="20638"/>
                </a:lnTo>
                <a:lnTo>
                  <a:pt x="529431" y="13692"/>
                </a:lnTo>
                <a:cubicBezTo>
                  <a:pt x="530225" y="12700"/>
                  <a:pt x="530225" y="12700"/>
                  <a:pt x="527050" y="12700"/>
                </a:cubicBezTo>
                <a:lnTo>
                  <a:pt x="526257" y="12700"/>
                </a:lnTo>
                <a:close/>
                <a:moveTo>
                  <a:pt x="533401" y="6350"/>
                </a:moveTo>
                <a:cubicBezTo>
                  <a:pt x="529829" y="6350"/>
                  <a:pt x="528043" y="7937"/>
                  <a:pt x="527150" y="9525"/>
                </a:cubicBezTo>
                <a:lnTo>
                  <a:pt x="526971" y="10160"/>
                </a:lnTo>
                <a:lnTo>
                  <a:pt x="525364" y="9525"/>
                </a:lnTo>
                <a:cubicBezTo>
                  <a:pt x="524471" y="7937"/>
                  <a:pt x="526257" y="6350"/>
                  <a:pt x="533401" y="6350"/>
                </a:cubicBezTo>
                <a:close/>
                <a:moveTo>
                  <a:pt x="498476" y="6350"/>
                </a:moveTo>
                <a:cubicBezTo>
                  <a:pt x="498476" y="6350"/>
                  <a:pt x="498476" y="6350"/>
                  <a:pt x="498476" y="7144"/>
                </a:cubicBezTo>
                <a:lnTo>
                  <a:pt x="498476" y="10319"/>
                </a:lnTo>
                <a:lnTo>
                  <a:pt x="498476" y="12700"/>
                </a:lnTo>
                <a:cubicBezTo>
                  <a:pt x="492126" y="12700"/>
                  <a:pt x="498476" y="6350"/>
                  <a:pt x="498476" y="6350"/>
                </a:cubicBezTo>
                <a:close/>
                <a:moveTo>
                  <a:pt x="492126" y="6350"/>
                </a:moveTo>
                <a:cubicBezTo>
                  <a:pt x="492126" y="12700"/>
                  <a:pt x="492126" y="12700"/>
                  <a:pt x="492126" y="12700"/>
                </a:cubicBezTo>
                <a:cubicBezTo>
                  <a:pt x="492126" y="12700"/>
                  <a:pt x="490539" y="12700"/>
                  <a:pt x="488951" y="12700"/>
                </a:cubicBezTo>
                <a:lnTo>
                  <a:pt x="487959" y="12700"/>
                </a:lnTo>
                <a:lnTo>
                  <a:pt x="486768" y="12700"/>
                </a:lnTo>
                <a:lnTo>
                  <a:pt x="486098" y="12700"/>
                </a:lnTo>
                <a:lnTo>
                  <a:pt x="485776" y="12700"/>
                </a:lnTo>
                <a:cubicBezTo>
                  <a:pt x="492126" y="6350"/>
                  <a:pt x="485776" y="12700"/>
                  <a:pt x="492126" y="6350"/>
                </a:cubicBezTo>
                <a:close/>
                <a:moveTo>
                  <a:pt x="471488" y="6350"/>
                </a:moveTo>
                <a:cubicBezTo>
                  <a:pt x="477838" y="6350"/>
                  <a:pt x="477838" y="6350"/>
                  <a:pt x="477838" y="6350"/>
                </a:cubicBezTo>
                <a:cubicBezTo>
                  <a:pt x="477838" y="6350"/>
                  <a:pt x="477838" y="6350"/>
                  <a:pt x="477838" y="12700"/>
                </a:cubicBezTo>
                <a:cubicBezTo>
                  <a:pt x="477838" y="6350"/>
                  <a:pt x="477838" y="6350"/>
                  <a:pt x="471488" y="6350"/>
                </a:cubicBezTo>
                <a:close/>
                <a:moveTo>
                  <a:pt x="465138" y="6350"/>
                </a:moveTo>
                <a:cubicBezTo>
                  <a:pt x="465138" y="6350"/>
                  <a:pt x="465138" y="7937"/>
                  <a:pt x="464344" y="9525"/>
                </a:cubicBezTo>
                <a:lnTo>
                  <a:pt x="462829" y="10391"/>
                </a:lnTo>
                <a:close/>
                <a:moveTo>
                  <a:pt x="543720" y="3969"/>
                </a:moveTo>
                <a:cubicBezTo>
                  <a:pt x="545704" y="4762"/>
                  <a:pt x="547689" y="6350"/>
                  <a:pt x="547689" y="6350"/>
                </a:cubicBezTo>
                <a:cubicBezTo>
                  <a:pt x="547689" y="6350"/>
                  <a:pt x="539751" y="6350"/>
                  <a:pt x="539751" y="6350"/>
                </a:cubicBezTo>
                <a:cubicBezTo>
                  <a:pt x="539751" y="3175"/>
                  <a:pt x="541735" y="3175"/>
                  <a:pt x="543720" y="3969"/>
                </a:cubicBezTo>
                <a:close/>
                <a:moveTo>
                  <a:pt x="509192" y="3969"/>
                </a:moveTo>
                <a:cubicBezTo>
                  <a:pt x="510978" y="3175"/>
                  <a:pt x="512764" y="3175"/>
                  <a:pt x="512764" y="6350"/>
                </a:cubicBezTo>
                <a:lnTo>
                  <a:pt x="508105" y="4693"/>
                </a:lnTo>
                <a:close/>
                <a:moveTo>
                  <a:pt x="505620" y="3810"/>
                </a:moveTo>
                <a:lnTo>
                  <a:pt x="508105" y="4693"/>
                </a:lnTo>
                <a:lnTo>
                  <a:pt x="505620" y="6350"/>
                </a:lnTo>
                <a:close/>
                <a:moveTo>
                  <a:pt x="547689" y="0"/>
                </a:moveTo>
                <a:cubicBezTo>
                  <a:pt x="547689" y="0"/>
                  <a:pt x="547689" y="6350"/>
                  <a:pt x="547689" y="6350"/>
                </a:cubicBezTo>
                <a:cubicBezTo>
                  <a:pt x="547689" y="6350"/>
                  <a:pt x="539751" y="0"/>
                  <a:pt x="547689" y="0"/>
                </a:cubicBezTo>
                <a:close/>
                <a:moveTo>
                  <a:pt x="533401" y="0"/>
                </a:moveTo>
                <a:cubicBezTo>
                  <a:pt x="533401" y="0"/>
                  <a:pt x="533401" y="6350"/>
                  <a:pt x="533401" y="6350"/>
                </a:cubicBezTo>
                <a:cubicBezTo>
                  <a:pt x="539751" y="6350"/>
                  <a:pt x="527051" y="6350"/>
                  <a:pt x="527051" y="6350"/>
                </a:cubicBezTo>
                <a:cubicBezTo>
                  <a:pt x="527051" y="6350"/>
                  <a:pt x="533401" y="6350"/>
                  <a:pt x="533401" y="0"/>
                </a:cubicBezTo>
                <a:close/>
                <a:moveTo>
                  <a:pt x="505620" y="0"/>
                </a:moveTo>
                <a:cubicBezTo>
                  <a:pt x="505620" y="0"/>
                  <a:pt x="505620" y="0"/>
                  <a:pt x="505620" y="794"/>
                </a:cubicBezTo>
                <a:lnTo>
                  <a:pt x="505620" y="3810"/>
                </a:lnTo>
                <a:lnTo>
                  <a:pt x="503834" y="3175"/>
                </a:lnTo>
                <a:cubicBezTo>
                  <a:pt x="502048" y="1587"/>
                  <a:pt x="502048" y="0"/>
                  <a:pt x="5056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1450340" y="533400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任务三：为什么还要写这个“士”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汉仪晓波画报黑W" panose="00020600040101010101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1029335" y="1382395"/>
            <a:ext cx="10879455" cy="42462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700"/>
              </a:lnSpc>
            </a:pPr>
            <a:r>
              <a:rPr lang="en-US" altLang="zh-CN" sz="16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0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材料1：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700"/>
              </a:lnSpc>
            </a:pP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《战国策》编者刘向，全书描写了大量谋臣策士奔走于战国诸侯之间，“为人排患、释难、解纷乱而无所取”，能令“所在国重，所去国轻”，是一部战国时期正在崛起的“士”阶层人生行迹的真实写照。它对历史事件故事化的描述，叙述历史事件时条理井然又富于变化的特点对我国古代小说、戏曲的产生发展及其艺术个性的形成，产生了积极影响。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700"/>
              </a:lnSpc>
            </a:pPr>
            <a:r>
              <a:rPr lang="zh-CN" altLang="en-US" sz="2000" b="1" dirty="0" smtClean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材料</a:t>
            </a:r>
            <a:r>
              <a:rPr lang="zh-CN" altLang="en-US" sz="20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2：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700"/>
              </a:lnSpc>
            </a:pP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春秋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时犹尊礼重信，而七国（战国）则绝不言礼与信矣。春秋时犹宗周王，而七国则绝不言王矣。春秋时犹严祭祀、重聘享，而七国则无其事矣……邦无定交，士无定主……不待始皇之并天下 ，而文、武之道矣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！   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                              ——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顾炎武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《日知录》</a:t>
            </a:r>
            <a:endParaRPr lang="en-US" altLang="zh-CN" sz="2000" b="1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700"/>
              </a:lnSpc>
            </a:pPr>
            <a:r>
              <a:rPr lang="zh-CN" altLang="en-US" sz="2000" b="1" smtClean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材料3</a:t>
            </a:r>
            <a:r>
              <a:rPr lang="zh-CN" altLang="en-US" sz="20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endParaRPr lang="zh-CN" altLang="en-US" sz="20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700"/>
              </a:lnSpc>
            </a:pP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（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到始皇帝时）遂燔烧诗书，坑杀儒士……君臣相疑，骨肉相疏；化道浅薄，纲纪坏败；民不见义，而悬于不宁。           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        </a:t>
            </a:r>
            <a:r>
              <a:rPr lang="en-US" altLang="zh-CN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</a:t>
            </a:r>
            <a:r>
              <a:rPr lang="zh-CN" altLang="en-US" sz="20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0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——《战国策·刘向书录》</a:t>
            </a:r>
            <a:endParaRPr lang="zh-CN" altLang="en-US" sz="20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5605780" y="6134735"/>
            <a:ext cx="794575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《战国策》：史家文字，小说笔法</a:t>
            </a:r>
            <a:endParaRPr lang="zh-CN" altLang="en-US" sz="28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4181475" y="1541780"/>
            <a:ext cx="4587875" cy="2861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600">
                <a:solidFill>
                  <a:srgbClr val="1552D1"/>
                </a:solidFill>
                <a:latin typeface="汉仪晓波敦黑简" panose="00020600040101010101" charset="-122"/>
                <a:ea typeface="汉仪晓波敦黑简" panose="00020600040101010101" charset="-122"/>
                <a:cs typeface="汉仪晓波敦黑简" panose="00020600040101010101" charset="-122"/>
              </a:rPr>
              <a:t>1</a:t>
            </a:r>
            <a:r>
              <a:rPr lang="zh-CN" altLang="en-US" sz="3600">
                <a:solidFill>
                  <a:srgbClr val="1552D1"/>
                </a:solidFill>
                <a:latin typeface="汉仪晓波敦黑简" panose="00020600040101010101" charset="-122"/>
                <a:ea typeface="汉仪晓波敦黑简" panose="00020600040101010101" charset="-122"/>
                <a:cs typeface="汉仪晓波敦黑简" panose="00020600040101010101" charset="-122"/>
              </a:rPr>
              <a:t>、读一读区别</a:t>
            </a:r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  <a:p>
            <a:endParaRPr lang="zh-CN" altLang="en-US" sz="3600">
              <a:solidFill>
                <a:srgbClr val="1552D1"/>
              </a:solidFill>
              <a:latin typeface="汉仪晓波敦黑简" panose="00020600040101010101" charset="-122"/>
              <a:ea typeface="汉仪晓波敦黑简" panose="00020600040101010101" charset="-122"/>
              <a:cs typeface="汉仪晓波敦黑简" panose="00020600040101010101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3428365" y="1541780"/>
            <a:ext cx="8234680" cy="3969385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defTabSz="457200">
              <a:lnSpc>
                <a:spcPct val="150000"/>
              </a:lnSpc>
            </a:pPr>
            <a:r>
              <a:rPr lang="zh-CN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dirty="0">
              <a:solidFill>
                <a:schemeClr val="tx1"/>
              </a:solidFill>
              <a:latin typeface="华文新魏" panose="02010800040101010101" pitchFamily="2" charset="-122"/>
              <a:ea typeface="华文新魏" panose="02010800040101010101" pitchFamily="2" charset="-122"/>
              <a:cs typeface="华文新魏" panose="02010800040101010101" pitchFamily="2" charset="-122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i="1" dirty="0">
              <a:ln w="25400"/>
              <a:solidFill>
                <a:srgbClr val="C00000"/>
              </a:solidFill>
              <a:effectLst>
                <a:glow rad="127000">
                  <a:srgbClr val="FFFB28"/>
                </a:glow>
                <a:outerShdw blurRad="381000" dist="63500" sx="108000" sy="108000" algn="ctr" rotWithShape="0">
                  <a:srgbClr val="C00000">
                    <a:alpha val="100000"/>
                  </a:srgbClr>
                </a:outerShdw>
              </a:effectLst>
              <a:latin typeface="+mj-ea"/>
              <a:ea typeface="+mj-ea"/>
              <a:cs typeface="华文新魏" panose="02010800040101010101" pitchFamily="2" charset="-122"/>
              <a:sym typeface="+mn-ea"/>
            </a:endParaRPr>
          </a:p>
          <a:p>
            <a:pPr defTabSz="457200">
              <a:lnSpc>
                <a:spcPct val="150000"/>
              </a:lnSpc>
            </a:pPr>
            <a:endParaRPr lang="zh-CN" altLang="en-US" sz="2400" b="1" i="1" dirty="0">
              <a:ln w="25400"/>
              <a:solidFill>
                <a:srgbClr val="C00000"/>
              </a:solidFill>
              <a:effectLst>
                <a:glow rad="127000">
                  <a:srgbClr val="FFFB28"/>
                </a:glow>
                <a:outerShdw blurRad="381000" dist="63500" sx="108000" sy="108000" algn="ctr" rotWithShape="0">
                  <a:srgbClr val="C00000">
                    <a:alpha val="100000"/>
                  </a:srgbClr>
                </a:outerShdw>
              </a:effectLst>
              <a:latin typeface="+mj-ea"/>
              <a:ea typeface="+mj-ea"/>
              <a:cs typeface="华文新魏" panose="02010800040101010101" pitchFamily="2" charset="-122"/>
              <a:sym typeface="+mn-ea"/>
            </a:endParaRPr>
          </a:p>
        </p:txBody>
      </p:sp>
      <p:sp>
        <p:nvSpPr>
          <p:cNvPr id="15" name="任意多边形: 形状 14"/>
          <p:cNvSpPr/>
          <p:nvPr/>
        </p:nvSpPr>
        <p:spPr bwMode="auto">
          <a:xfrm>
            <a:off x="335915" y="288925"/>
            <a:ext cx="899795" cy="965200"/>
          </a:xfrm>
          <a:custGeom>
            <a:avLst/>
            <a:gdLst>
              <a:gd name="connsiteX0" fmla="*/ 485342 w 1031876"/>
              <a:gd name="connsiteY0" fmla="*/ 1103601 h 1106488"/>
              <a:gd name="connsiteX1" fmla="*/ 491597 w 1031876"/>
              <a:gd name="connsiteY1" fmla="*/ 1106488 h 1106488"/>
              <a:gd name="connsiteX2" fmla="*/ 485577 w 1031876"/>
              <a:gd name="connsiteY2" fmla="*/ 1105496 h 1106488"/>
              <a:gd name="connsiteX3" fmla="*/ 511375 w 1031876"/>
              <a:gd name="connsiteY3" fmla="*/ 1103511 h 1106488"/>
              <a:gd name="connsiteX4" fmla="*/ 512235 w 1031876"/>
              <a:gd name="connsiteY4" fmla="*/ 1106488 h 1106488"/>
              <a:gd name="connsiteX5" fmla="*/ 505355 w 1031876"/>
              <a:gd name="connsiteY5" fmla="*/ 1106488 h 1106488"/>
              <a:gd name="connsiteX6" fmla="*/ 511375 w 1031876"/>
              <a:gd name="connsiteY6" fmla="*/ 1103511 h 1106488"/>
              <a:gd name="connsiteX7" fmla="*/ 574676 w 1031876"/>
              <a:gd name="connsiteY7" fmla="*/ 1098550 h 1106488"/>
              <a:gd name="connsiteX8" fmla="*/ 574775 w 1031876"/>
              <a:gd name="connsiteY8" fmla="*/ 1098550 h 1106488"/>
              <a:gd name="connsiteX9" fmla="*/ 577851 w 1031876"/>
              <a:gd name="connsiteY9" fmla="*/ 1098550 h 1106488"/>
              <a:gd name="connsiteX10" fmla="*/ 580232 w 1031876"/>
              <a:gd name="connsiteY10" fmla="*/ 1098550 h 1106488"/>
              <a:gd name="connsiteX11" fmla="*/ 581026 w 1031876"/>
              <a:gd name="connsiteY11" fmla="*/ 1098550 h 1106488"/>
              <a:gd name="connsiteX12" fmla="*/ 581026 w 1031876"/>
              <a:gd name="connsiteY12" fmla="*/ 1106488 h 1106488"/>
              <a:gd name="connsiteX13" fmla="*/ 574676 w 1031876"/>
              <a:gd name="connsiteY13" fmla="*/ 1106488 h 1106488"/>
              <a:gd name="connsiteX14" fmla="*/ 574676 w 1031876"/>
              <a:gd name="connsiteY14" fmla="*/ 1098550 h 1106488"/>
              <a:gd name="connsiteX15" fmla="*/ 505355 w 1031876"/>
              <a:gd name="connsiteY15" fmla="*/ 1098550 h 1106488"/>
              <a:gd name="connsiteX16" fmla="*/ 505355 w 1031876"/>
              <a:gd name="connsiteY16" fmla="*/ 1106488 h 1106488"/>
              <a:gd name="connsiteX17" fmla="*/ 505355 w 1031876"/>
              <a:gd name="connsiteY17" fmla="*/ 1098550 h 1106488"/>
              <a:gd name="connsiteX18" fmla="*/ 484717 w 1031876"/>
              <a:gd name="connsiteY18" fmla="*/ 1098550 h 1106488"/>
              <a:gd name="connsiteX19" fmla="*/ 485342 w 1031876"/>
              <a:gd name="connsiteY19" fmla="*/ 1103601 h 1106488"/>
              <a:gd name="connsiteX20" fmla="*/ 482997 w 1031876"/>
              <a:gd name="connsiteY20" fmla="*/ 1102519 h 1106488"/>
              <a:gd name="connsiteX21" fmla="*/ 484717 w 1031876"/>
              <a:gd name="connsiteY21" fmla="*/ 1098550 h 1106488"/>
              <a:gd name="connsiteX22" fmla="*/ 463551 w 1031876"/>
              <a:gd name="connsiteY22" fmla="*/ 1096169 h 1106488"/>
              <a:gd name="connsiteX23" fmla="*/ 471488 w 1031876"/>
              <a:gd name="connsiteY23" fmla="*/ 1098550 h 1106488"/>
              <a:gd name="connsiteX24" fmla="*/ 465138 w 1031876"/>
              <a:gd name="connsiteY24" fmla="*/ 1098550 h 1106488"/>
              <a:gd name="connsiteX25" fmla="*/ 463551 w 1031876"/>
              <a:gd name="connsiteY25" fmla="*/ 1096169 h 1106488"/>
              <a:gd name="connsiteX26" fmla="*/ 565658 w 1031876"/>
              <a:gd name="connsiteY26" fmla="*/ 1095635 h 1106488"/>
              <a:gd name="connsiteX27" fmla="*/ 568761 w 1031876"/>
              <a:gd name="connsiteY27" fmla="*/ 1096638 h 1106488"/>
              <a:gd name="connsiteX28" fmla="*/ 567532 w 1031876"/>
              <a:gd name="connsiteY28" fmla="*/ 1098550 h 1106488"/>
              <a:gd name="connsiteX29" fmla="*/ 511524 w 1031876"/>
              <a:gd name="connsiteY29" fmla="*/ 1092994 h 1106488"/>
              <a:gd name="connsiteX30" fmla="*/ 512367 w 1031876"/>
              <a:gd name="connsiteY30" fmla="*/ 1098550 h 1106488"/>
              <a:gd name="connsiteX31" fmla="*/ 509837 w 1031876"/>
              <a:gd name="connsiteY31" fmla="*/ 1098550 h 1106488"/>
              <a:gd name="connsiteX32" fmla="*/ 506463 w 1031876"/>
              <a:gd name="connsiteY32" fmla="*/ 1098550 h 1106488"/>
              <a:gd name="connsiteX33" fmla="*/ 505620 w 1031876"/>
              <a:gd name="connsiteY33" fmla="*/ 1098550 h 1106488"/>
              <a:gd name="connsiteX34" fmla="*/ 508994 w 1031876"/>
              <a:gd name="connsiteY34" fmla="*/ 1095375 h 1106488"/>
              <a:gd name="connsiteX35" fmla="*/ 676276 w 1031876"/>
              <a:gd name="connsiteY35" fmla="*/ 1092200 h 1106488"/>
              <a:gd name="connsiteX36" fmla="*/ 672836 w 1031876"/>
              <a:gd name="connsiteY36" fmla="*/ 1094581 h 1106488"/>
              <a:gd name="connsiteX37" fmla="*/ 670926 w 1031876"/>
              <a:gd name="connsiteY37" fmla="*/ 1093258 h 1106488"/>
              <a:gd name="connsiteX38" fmla="*/ 662517 w 1031876"/>
              <a:gd name="connsiteY38" fmla="*/ 1092200 h 1106488"/>
              <a:gd name="connsiteX39" fmla="*/ 669397 w 1031876"/>
              <a:gd name="connsiteY39" fmla="*/ 1092200 h 1106488"/>
              <a:gd name="connsiteX40" fmla="*/ 670926 w 1031876"/>
              <a:gd name="connsiteY40" fmla="*/ 1093258 h 1106488"/>
              <a:gd name="connsiteX41" fmla="*/ 664237 w 1031876"/>
              <a:gd name="connsiteY41" fmla="*/ 1094581 h 1106488"/>
              <a:gd name="connsiteX42" fmla="*/ 662517 w 1031876"/>
              <a:gd name="connsiteY42" fmla="*/ 1092200 h 1106488"/>
              <a:gd name="connsiteX43" fmla="*/ 594520 w 1031876"/>
              <a:gd name="connsiteY43" fmla="*/ 1092200 h 1106488"/>
              <a:gd name="connsiteX44" fmla="*/ 594785 w 1031876"/>
              <a:gd name="connsiteY44" fmla="*/ 1092200 h 1106488"/>
              <a:gd name="connsiteX45" fmla="*/ 595314 w 1031876"/>
              <a:gd name="connsiteY45" fmla="*/ 1092200 h 1106488"/>
              <a:gd name="connsiteX46" fmla="*/ 598092 w 1031876"/>
              <a:gd name="connsiteY46" fmla="*/ 1092200 h 1106488"/>
              <a:gd name="connsiteX47" fmla="*/ 598547 w 1031876"/>
              <a:gd name="connsiteY47" fmla="*/ 1092200 h 1106488"/>
              <a:gd name="connsiteX48" fmla="*/ 601663 w 1031876"/>
              <a:gd name="connsiteY48" fmla="*/ 1092200 h 1106488"/>
              <a:gd name="connsiteX49" fmla="*/ 601664 w 1031876"/>
              <a:gd name="connsiteY49" fmla="*/ 1092200 h 1106488"/>
              <a:gd name="connsiteX50" fmla="*/ 587376 w 1031876"/>
              <a:gd name="connsiteY50" fmla="*/ 1098550 h 1106488"/>
              <a:gd name="connsiteX51" fmla="*/ 594520 w 1031876"/>
              <a:gd name="connsiteY51" fmla="*/ 1092200 h 1106488"/>
              <a:gd name="connsiteX52" fmla="*/ 587376 w 1031876"/>
              <a:gd name="connsiteY52" fmla="*/ 1092200 h 1106488"/>
              <a:gd name="connsiteX53" fmla="*/ 586582 w 1031876"/>
              <a:gd name="connsiteY53" fmla="*/ 1094581 h 1106488"/>
              <a:gd name="connsiteX54" fmla="*/ 586127 w 1031876"/>
              <a:gd name="connsiteY54" fmla="*/ 1094386 h 1106488"/>
              <a:gd name="connsiteX55" fmla="*/ 581026 w 1031876"/>
              <a:gd name="connsiteY55" fmla="*/ 1092200 h 1106488"/>
              <a:gd name="connsiteX56" fmla="*/ 586127 w 1031876"/>
              <a:gd name="connsiteY56" fmla="*/ 1094386 h 1106488"/>
              <a:gd name="connsiteX57" fmla="*/ 584201 w 1031876"/>
              <a:gd name="connsiteY57" fmla="*/ 1097756 h 1106488"/>
              <a:gd name="connsiteX58" fmla="*/ 581026 w 1031876"/>
              <a:gd name="connsiteY58" fmla="*/ 1098550 h 1106488"/>
              <a:gd name="connsiteX59" fmla="*/ 581026 w 1031876"/>
              <a:gd name="connsiteY59" fmla="*/ 1092200 h 1106488"/>
              <a:gd name="connsiteX60" fmla="*/ 574676 w 1031876"/>
              <a:gd name="connsiteY60" fmla="*/ 1092200 h 1106488"/>
              <a:gd name="connsiteX61" fmla="*/ 574676 w 1031876"/>
              <a:gd name="connsiteY61" fmla="*/ 1098550 h 1106488"/>
              <a:gd name="connsiteX62" fmla="*/ 568761 w 1031876"/>
              <a:gd name="connsiteY62" fmla="*/ 1096638 h 1106488"/>
              <a:gd name="connsiteX63" fmla="*/ 571104 w 1031876"/>
              <a:gd name="connsiteY63" fmla="*/ 1092994 h 1106488"/>
              <a:gd name="connsiteX64" fmla="*/ 574676 w 1031876"/>
              <a:gd name="connsiteY64" fmla="*/ 1092200 h 1106488"/>
              <a:gd name="connsiteX65" fmla="*/ 560388 w 1031876"/>
              <a:gd name="connsiteY65" fmla="*/ 1092200 h 1106488"/>
              <a:gd name="connsiteX66" fmla="*/ 563960 w 1031876"/>
              <a:gd name="connsiteY66" fmla="*/ 1092994 h 1106488"/>
              <a:gd name="connsiteX67" fmla="*/ 565658 w 1031876"/>
              <a:gd name="connsiteY67" fmla="*/ 1095635 h 1106488"/>
              <a:gd name="connsiteX68" fmla="*/ 564853 w 1031876"/>
              <a:gd name="connsiteY68" fmla="*/ 1095375 h 1106488"/>
              <a:gd name="connsiteX69" fmla="*/ 560388 w 1031876"/>
              <a:gd name="connsiteY69" fmla="*/ 1092200 h 1106488"/>
              <a:gd name="connsiteX70" fmla="*/ 547160 w 1031876"/>
              <a:gd name="connsiteY70" fmla="*/ 1092200 h 1106488"/>
              <a:gd name="connsiteX71" fmla="*/ 548020 w 1031876"/>
              <a:gd name="connsiteY71" fmla="*/ 1092200 h 1106488"/>
              <a:gd name="connsiteX72" fmla="*/ 549028 w 1031876"/>
              <a:gd name="connsiteY72" fmla="*/ 1092200 h 1106488"/>
              <a:gd name="connsiteX73" fmla="*/ 553245 w 1031876"/>
              <a:gd name="connsiteY73" fmla="*/ 1092200 h 1106488"/>
              <a:gd name="connsiteX74" fmla="*/ 554039 w 1031876"/>
              <a:gd name="connsiteY74" fmla="*/ 1092200 h 1106488"/>
              <a:gd name="connsiteX75" fmla="*/ 547160 w 1031876"/>
              <a:gd name="connsiteY75" fmla="*/ 1098550 h 1106488"/>
              <a:gd name="connsiteX76" fmla="*/ 543720 w 1031876"/>
              <a:gd name="connsiteY76" fmla="*/ 1098550 h 1106488"/>
              <a:gd name="connsiteX77" fmla="*/ 542000 w 1031876"/>
              <a:gd name="connsiteY77" fmla="*/ 1098550 h 1106488"/>
              <a:gd name="connsiteX78" fmla="*/ 540280 w 1031876"/>
              <a:gd name="connsiteY78" fmla="*/ 1098550 h 1106488"/>
              <a:gd name="connsiteX79" fmla="*/ 547160 w 1031876"/>
              <a:gd name="connsiteY79" fmla="*/ 1092200 h 1106488"/>
              <a:gd name="connsiteX80" fmla="*/ 526257 w 1031876"/>
              <a:gd name="connsiteY80" fmla="*/ 1092200 h 1106488"/>
              <a:gd name="connsiteX81" fmla="*/ 526257 w 1031876"/>
              <a:gd name="connsiteY81" fmla="*/ 1098550 h 1106488"/>
              <a:gd name="connsiteX82" fmla="*/ 525364 w 1031876"/>
              <a:gd name="connsiteY82" fmla="*/ 1098550 h 1106488"/>
              <a:gd name="connsiteX83" fmla="*/ 519114 w 1031876"/>
              <a:gd name="connsiteY83" fmla="*/ 1098550 h 1106488"/>
              <a:gd name="connsiteX84" fmla="*/ 519113 w 1031876"/>
              <a:gd name="connsiteY84" fmla="*/ 1098550 h 1106488"/>
              <a:gd name="connsiteX85" fmla="*/ 522685 w 1031876"/>
              <a:gd name="connsiteY85" fmla="*/ 1097756 h 1106488"/>
              <a:gd name="connsiteX86" fmla="*/ 526257 w 1031876"/>
              <a:gd name="connsiteY86" fmla="*/ 1092200 h 1106488"/>
              <a:gd name="connsiteX87" fmla="*/ 526257 w 1031876"/>
              <a:gd name="connsiteY87" fmla="*/ 1092200 h 1106488"/>
              <a:gd name="connsiteX88" fmla="*/ 533401 w 1031876"/>
              <a:gd name="connsiteY88" fmla="*/ 1098550 h 1106488"/>
              <a:gd name="connsiteX89" fmla="*/ 528155 w 1031876"/>
              <a:gd name="connsiteY89" fmla="*/ 1098550 h 1106488"/>
              <a:gd name="connsiteX90" fmla="*/ 528043 w 1031876"/>
              <a:gd name="connsiteY90" fmla="*/ 1098550 h 1106488"/>
              <a:gd name="connsiteX91" fmla="*/ 526257 w 1031876"/>
              <a:gd name="connsiteY91" fmla="*/ 1098550 h 1106488"/>
              <a:gd name="connsiteX92" fmla="*/ 526257 w 1031876"/>
              <a:gd name="connsiteY92" fmla="*/ 1092200 h 1106488"/>
              <a:gd name="connsiteX93" fmla="*/ 512367 w 1031876"/>
              <a:gd name="connsiteY93" fmla="*/ 1092200 h 1106488"/>
              <a:gd name="connsiteX94" fmla="*/ 513210 w 1031876"/>
              <a:gd name="connsiteY94" fmla="*/ 1097756 h 1106488"/>
              <a:gd name="connsiteX95" fmla="*/ 519113 w 1031876"/>
              <a:gd name="connsiteY95" fmla="*/ 1098550 h 1106488"/>
              <a:gd name="connsiteX96" fmla="*/ 515741 w 1031876"/>
              <a:gd name="connsiteY96" fmla="*/ 1098550 h 1106488"/>
              <a:gd name="connsiteX97" fmla="*/ 514351 w 1031876"/>
              <a:gd name="connsiteY97" fmla="*/ 1098550 h 1106488"/>
              <a:gd name="connsiteX98" fmla="*/ 514351 w 1031876"/>
              <a:gd name="connsiteY98" fmla="*/ 1100138 h 1106488"/>
              <a:gd name="connsiteX99" fmla="*/ 512763 w 1031876"/>
              <a:gd name="connsiteY99" fmla="*/ 1100138 h 1106488"/>
              <a:gd name="connsiteX100" fmla="*/ 512763 w 1031876"/>
              <a:gd name="connsiteY100" fmla="*/ 1098550 h 1106488"/>
              <a:gd name="connsiteX101" fmla="*/ 512367 w 1031876"/>
              <a:gd name="connsiteY101" fmla="*/ 1098550 h 1106488"/>
              <a:gd name="connsiteX102" fmla="*/ 512367 w 1031876"/>
              <a:gd name="connsiteY102" fmla="*/ 1092200 h 1106488"/>
              <a:gd name="connsiteX103" fmla="*/ 505620 w 1031876"/>
              <a:gd name="connsiteY103" fmla="*/ 1092200 h 1106488"/>
              <a:gd name="connsiteX104" fmla="*/ 505885 w 1031876"/>
              <a:gd name="connsiteY104" fmla="*/ 1092200 h 1106488"/>
              <a:gd name="connsiteX105" fmla="*/ 506413 w 1031876"/>
              <a:gd name="connsiteY105" fmla="*/ 1092200 h 1106488"/>
              <a:gd name="connsiteX106" fmla="*/ 508465 w 1031876"/>
              <a:gd name="connsiteY106" fmla="*/ 1092200 h 1106488"/>
              <a:gd name="connsiteX107" fmla="*/ 508994 w 1031876"/>
              <a:gd name="connsiteY107" fmla="*/ 1092200 h 1106488"/>
              <a:gd name="connsiteX108" fmla="*/ 509325 w 1031876"/>
              <a:gd name="connsiteY108" fmla="*/ 1092200 h 1106488"/>
              <a:gd name="connsiteX109" fmla="*/ 511904 w 1031876"/>
              <a:gd name="connsiteY109" fmla="*/ 1092200 h 1106488"/>
              <a:gd name="connsiteX110" fmla="*/ 512367 w 1031876"/>
              <a:gd name="connsiteY110" fmla="*/ 1092200 h 1106488"/>
              <a:gd name="connsiteX111" fmla="*/ 511524 w 1031876"/>
              <a:gd name="connsiteY111" fmla="*/ 1092994 h 1106488"/>
              <a:gd name="connsiteX112" fmla="*/ 505620 w 1031876"/>
              <a:gd name="connsiteY112" fmla="*/ 1092200 h 1106488"/>
              <a:gd name="connsiteX113" fmla="*/ 498873 w 1031876"/>
              <a:gd name="connsiteY113" fmla="*/ 1092200 h 1106488"/>
              <a:gd name="connsiteX114" fmla="*/ 499005 w 1031876"/>
              <a:gd name="connsiteY114" fmla="*/ 1092200 h 1106488"/>
              <a:gd name="connsiteX115" fmla="*/ 499716 w 1031876"/>
              <a:gd name="connsiteY115" fmla="*/ 1092200 h 1106488"/>
              <a:gd name="connsiteX116" fmla="*/ 499865 w 1031876"/>
              <a:gd name="connsiteY116" fmla="*/ 1092200 h 1106488"/>
              <a:gd name="connsiteX117" fmla="*/ 503090 w 1031876"/>
              <a:gd name="connsiteY117" fmla="*/ 1092200 h 1106488"/>
              <a:gd name="connsiteX118" fmla="*/ 505025 w 1031876"/>
              <a:gd name="connsiteY118" fmla="*/ 1092200 h 1106488"/>
              <a:gd name="connsiteX119" fmla="*/ 505515 w 1031876"/>
              <a:gd name="connsiteY119" fmla="*/ 1092200 h 1106488"/>
              <a:gd name="connsiteX120" fmla="*/ 505620 w 1031876"/>
              <a:gd name="connsiteY120" fmla="*/ 1092200 h 1106488"/>
              <a:gd name="connsiteX121" fmla="*/ 505620 w 1031876"/>
              <a:gd name="connsiteY121" fmla="*/ 1098550 h 1106488"/>
              <a:gd name="connsiteX122" fmla="*/ 498873 w 1031876"/>
              <a:gd name="connsiteY122" fmla="*/ 1092200 h 1106488"/>
              <a:gd name="connsiteX123" fmla="*/ 492126 w 1031876"/>
              <a:gd name="connsiteY123" fmla="*/ 1092200 h 1106488"/>
              <a:gd name="connsiteX124" fmla="*/ 498873 w 1031876"/>
              <a:gd name="connsiteY124" fmla="*/ 1098550 h 1106488"/>
              <a:gd name="connsiteX125" fmla="*/ 492126 w 1031876"/>
              <a:gd name="connsiteY125" fmla="*/ 1092200 h 1106488"/>
              <a:gd name="connsiteX126" fmla="*/ 477838 w 1031876"/>
              <a:gd name="connsiteY126" fmla="*/ 1092200 h 1106488"/>
              <a:gd name="connsiteX127" fmla="*/ 485776 w 1031876"/>
              <a:gd name="connsiteY127" fmla="*/ 1098550 h 1106488"/>
              <a:gd name="connsiteX128" fmla="*/ 486570 w 1031876"/>
              <a:gd name="connsiteY128" fmla="*/ 1098550 h 1106488"/>
              <a:gd name="connsiteX129" fmla="*/ 488157 w 1031876"/>
              <a:gd name="connsiteY129" fmla="*/ 1098550 h 1106488"/>
              <a:gd name="connsiteX130" fmla="*/ 488951 w 1031876"/>
              <a:gd name="connsiteY130" fmla="*/ 1098550 h 1106488"/>
              <a:gd name="connsiteX131" fmla="*/ 491597 w 1031876"/>
              <a:gd name="connsiteY131" fmla="*/ 1098550 h 1106488"/>
              <a:gd name="connsiteX132" fmla="*/ 492126 w 1031876"/>
              <a:gd name="connsiteY132" fmla="*/ 1099618 h 1106488"/>
              <a:gd name="connsiteX133" fmla="*/ 492126 w 1031876"/>
              <a:gd name="connsiteY133" fmla="*/ 1098550 h 1106488"/>
              <a:gd name="connsiteX134" fmla="*/ 493714 w 1031876"/>
              <a:gd name="connsiteY134" fmla="*/ 1098550 h 1106488"/>
              <a:gd name="connsiteX135" fmla="*/ 493714 w 1031876"/>
              <a:gd name="connsiteY135" fmla="*/ 1100138 h 1106488"/>
              <a:gd name="connsiteX136" fmla="*/ 492383 w 1031876"/>
              <a:gd name="connsiteY136" fmla="*/ 1100138 h 1106488"/>
              <a:gd name="connsiteX137" fmla="*/ 495037 w 1031876"/>
              <a:gd name="connsiteY137" fmla="*/ 1105496 h 1106488"/>
              <a:gd name="connsiteX138" fmla="*/ 498476 w 1031876"/>
              <a:gd name="connsiteY138" fmla="*/ 1106488 h 1106488"/>
              <a:gd name="connsiteX139" fmla="*/ 491597 w 1031876"/>
              <a:gd name="connsiteY139" fmla="*/ 1106488 h 1106488"/>
              <a:gd name="connsiteX140" fmla="*/ 484717 w 1031876"/>
              <a:gd name="connsiteY140" fmla="*/ 1098550 h 1106488"/>
              <a:gd name="connsiteX141" fmla="*/ 477838 w 1031876"/>
              <a:gd name="connsiteY141" fmla="*/ 1098550 h 1106488"/>
              <a:gd name="connsiteX142" fmla="*/ 477838 w 1031876"/>
              <a:gd name="connsiteY142" fmla="*/ 1092200 h 1106488"/>
              <a:gd name="connsiteX143" fmla="*/ 451645 w 1031876"/>
              <a:gd name="connsiteY143" fmla="*/ 1092200 h 1106488"/>
              <a:gd name="connsiteX144" fmla="*/ 452488 w 1031876"/>
              <a:gd name="connsiteY144" fmla="*/ 1092994 h 1106488"/>
              <a:gd name="connsiteX145" fmla="*/ 458093 w 1031876"/>
              <a:gd name="connsiteY145" fmla="*/ 1098269 h 1106488"/>
              <a:gd name="connsiteX146" fmla="*/ 458789 w 1031876"/>
              <a:gd name="connsiteY146" fmla="*/ 1098550 h 1106488"/>
              <a:gd name="connsiteX147" fmla="*/ 458392 w 1031876"/>
              <a:gd name="connsiteY147" fmla="*/ 1098550 h 1106488"/>
              <a:gd name="connsiteX148" fmla="*/ 457896 w 1031876"/>
              <a:gd name="connsiteY148" fmla="*/ 1098550 h 1106488"/>
              <a:gd name="connsiteX149" fmla="*/ 455862 w 1031876"/>
              <a:gd name="connsiteY149" fmla="*/ 1098550 h 1106488"/>
              <a:gd name="connsiteX150" fmla="*/ 451645 w 1031876"/>
              <a:gd name="connsiteY150" fmla="*/ 1098550 h 1106488"/>
              <a:gd name="connsiteX151" fmla="*/ 449747 w 1031876"/>
              <a:gd name="connsiteY151" fmla="*/ 1095871 h 1106488"/>
              <a:gd name="connsiteX152" fmla="*/ 454645 w 1031876"/>
              <a:gd name="connsiteY152" fmla="*/ 1096876 h 1106488"/>
              <a:gd name="connsiteX153" fmla="*/ 457861 w 1031876"/>
              <a:gd name="connsiteY153" fmla="*/ 1098175 h 1106488"/>
              <a:gd name="connsiteX154" fmla="*/ 451645 w 1031876"/>
              <a:gd name="connsiteY154" fmla="*/ 1093788 h 1106488"/>
              <a:gd name="connsiteX155" fmla="*/ 444898 w 1031876"/>
              <a:gd name="connsiteY155" fmla="*/ 1098550 h 1106488"/>
              <a:gd name="connsiteX156" fmla="*/ 451645 w 1031876"/>
              <a:gd name="connsiteY156" fmla="*/ 1092200 h 1106488"/>
              <a:gd name="connsiteX157" fmla="*/ 441326 w 1031876"/>
              <a:gd name="connsiteY157" fmla="*/ 1089819 h 1106488"/>
              <a:gd name="connsiteX158" fmla="*/ 444501 w 1031876"/>
              <a:gd name="connsiteY158" fmla="*/ 1092200 h 1106488"/>
              <a:gd name="connsiteX159" fmla="*/ 438151 w 1031876"/>
              <a:gd name="connsiteY159" fmla="*/ 1092200 h 1106488"/>
              <a:gd name="connsiteX160" fmla="*/ 441326 w 1031876"/>
              <a:gd name="connsiteY160" fmla="*/ 1089819 h 1106488"/>
              <a:gd name="connsiteX161" fmla="*/ 506413 w 1031876"/>
              <a:gd name="connsiteY161" fmla="*/ 1085850 h 1106488"/>
              <a:gd name="connsiteX162" fmla="*/ 508794 w 1031876"/>
              <a:gd name="connsiteY162" fmla="*/ 1091406 h 1106488"/>
              <a:gd name="connsiteX163" fmla="*/ 506413 w 1031876"/>
              <a:gd name="connsiteY163" fmla="*/ 1092200 h 1106488"/>
              <a:gd name="connsiteX164" fmla="*/ 506413 w 1031876"/>
              <a:gd name="connsiteY164" fmla="*/ 1089025 h 1106488"/>
              <a:gd name="connsiteX165" fmla="*/ 464610 w 1031876"/>
              <a:gd name="connsiteY165" fmla="*/ 1085850 h 1106488"/>
              <a:gd name="connsiteX166" fmla="*/ 471489 w 1031876"/>
              <a:gd name="connsiteY166" fmla="*/ 1092200 h 1106488"/>
              <a:gd name="connsiteX167" fmla="*/ 464610 w 1031876"/>
              <a:gd name="connsiteY167" fmla="*/ 1085850 h 1106488"/>
              <a:gd name="connsiteX168" fmla="*/ 457730 w 1031876"/>
              <a:gd name="connsiteY168" fmla="*/ 1085850 h 1106488"/>
              <a:gd name="connsiteX169" fmla="*/ 457731 w 1031876"/>
              <a:gd name="connsiteY169" fmla="*/ 1085850 h 1106488"/>
              <a:gd name="connsiteX170" fmla="*/ 458590 w 1031876"/>
              <a:gd name="connsiteY170" fmla="*/ 1085850 h 1106488"/>
              <a:gd name="connsiteX171" fmla="*/ 460310 w 1031876"/>
              <a:gd name="connsiteY171" fmla="*/ 1085850 h 1106488"/>
              <a:gd name="connsiteX172" fmla="*/ 464610 w 1031876"/>
              <a:gd name="connsiteY172" fmla="*/ 1085850 h 1106488"/>
              <a:gd name="connsiteX173" fmla="*/ 464610 w 1031876"/>
              <a:gd name="connsiteY173" fmla="*/ 1092200 h 1106488"/>
              <a:gd name="connsiteX174" fmla="*/ 457730 w 1031876"/>
              <a:gd name="connsiteY174" fmla="*/ 1085850 h 1106488"/>
              <a:gd name="connsiteX175" fmla="*/ 450851 w 1031876"/>
              <a:gd name="connsiteY175" fmla="*/ 1085850 h 1106488"/>
              <a:gd name="connsiteX176" fmla="*/ 464345 w 1031876"/>
              <a:gd name="connsiteY176" fmla="*/ 1092200 h 1106488"/>
              <a:gd name="connsiteX177" fmla="*/ 457598 w 1031876"/>
              <a:gd name="connsiteY177" fmla="*/ 1092200 h 1106488"/>
              <a:gd name="connsiteX178" fmla="*/ 450851 w 1031876"/>
              <a:gd name="connsiteY178" fmla="*/ 1085850 h 1106488"/>
              <a:gd name="connsiteX179" fmla="*/ 430213 w 1031876"/>
              <a:gd name="connsiteY179" fmla="*/ 1085850 h 1106488"/>
              <a:gd name="connsiteX180" fmla="*/ 434678 w 1031876"/>
              <a:gd name="connsiteY180" fmla="*/ 1085850 h 1106488"/>
              <a:gd name="connsiteX181" fmla="*/ 438151 w 1031876"/>
              <a:gd name="connsiteY181" fmla="*/ 1085850 h 1106488"/>
              <a:gd name="connsiteX182" fmla="*/ 438945 w 1031876"/>
              <a:gd name="connsiteY182" fmla="*/ 1085850 h 1106488"/>
              <a:gd name="connsiteX183" fmla="*/ 440532 w 1031876"/>
              <a:gd name="connsiteY183" fmla="*/ 1085850 h 1106488"/>
              <a:gd name="connsiteX184" fmla="*/ 441326 w 1031876"/>
              <a:gd name="connsiteY184" fmla="*/ 1085850 h 1106488"/>
              <a:gd name="connsiteX185" fmla="*/ 444501 w 1031876"/>
              <a:gd name="connsiteY185" fmla="*/ 1085850 h 1106488"/>
              <a:gd name="connsiteX186" fmla="*/ 430213 w 1031876"/>
              <a:gd name="connsiteY186" fmla="*/ 1085850 h 1106488"/>
              <a:gd name="connsiteX187" fmla="*/ 519510 w 1031876"/>
              <a:gd name="connsiteY187" fmla="*/ 1084105 h 1106488"/>
              <a:gd name="connsiteX188" fmla="*/ 520353 w 1031876"/>
              <a:gd name="connsiteY188" fmla="*/ 1084859 h 1106488"/>
              <a:gd name="connsiteX189" fmla="*/ 526257 w 1031876"/>
              <a:gd name="connsiteY189" fmla="*/ 1085851 h 1106488"/>
              <a:gd name="connsiteX190" fmla="*/ 519510 w 1031876"/>
              <a:gd name="connsiteY190" fmla="*/ 1085851 h 1106488"/>
              <a:gd name="connsiteX191" fmla="*/ 431557 w 1031876"/>
              <a:gd name="connsiteY191" fmla="*/ 1082186 h 1106488"/>
              <a:gd name="connsiteX192" fmla="*/ 438151 w 1031876"/>
              <a:gd name="connsiteY192" fmla="*/ 1085850 h 1106488"/>
              <a:gd name="connsiteX193" fmla="*/ 431900 w 1031876"/>
              <a:gd name="connsiteY193" fmla="*/ 1084858 h 1106488"/>
              <a:gd name="connsiteX194" fmla="*/ 533628 w 1031876"/>
              <a:gd name="connsiteY194" fmla="*/ 1077913 h 1106488"/>
              <a:gd name="connsiteX195" fmla="*/ 533916 w 1031876"/>
              <a:gd name="connsiteY195" fmla="*/ 1077913 h 1106488"/>
              <a:gd name="connsiteX196" fmla="*/ 536417 w 1031876"/>
              <a:gd name="connsiteY196" fmla="*/ 1077913 h 1106488"/>
              <a:gd name="connsiteX197" fmla="*/ 538918 w 1031876"/>
              <a:gd name="connsiteY197" fmla="*/ 1077913 h 1106488"/>
              <a:gd name="connsiteX198" fmla="*/ 539305 w 1031876"/>
              <a:gd name="connsiteY198" fmla="*/ 1077913 h 1106488"/>
              <a:gd name="connsiteX199" fmla="*/ 539751 w 1031876"/>
              <a:gd name="connsiteY199" fmla="*/ 1077913 h 1106488"/>
              <a:gd name="connsiteX200" fmla="*/ 540148 w 1031876"/>
              <a:gd name="connsiteY200" fmla="*/ 1077913 h 1106488"/>
              <a:gd name="connsiteX201" fmla="*/ 540991 w 1031876"/>
              <a:gd name="connsiteY201" fmla="*/ 1077913 h 1106488"/>
              <a:gd name="connsiteX202" fmla="*/ 543522 w 1031876"/>
              <a:gd name="connsiteY202" fmla="*/ 1077913 h 1106488"/>
              <a:gd name="connsiteX203" fmla="*/ 546052 w 1031876"/>
              <a:gd name="connsiteY203" fmla="*/ 1077913 h 1106488"/>
              <a:gd name="connsiteX204" fmla="*/ 546895 w 1031876"/>
              <a:gd name="connsiteY204" fmla="*/ 1077913 h 1106488"/>
              <a:gd name="connsiteX205" fmla="*/ 547689 w 1031876"/>
              <a:gd name="connsiteY205" fmla="*/ 1077913 h 1106488"/>
              <a:gd name="connsiteX206" fmla="*/ 546942 w 1031876"/>
              <a:gd name="connsiteY206" fmla="*/ 1078124 h 1106488"/>
              <a:gd name="connsiteX207" fmla="*/ 547788 w 1031876"/>
              <a:gd name="connsiteY207" fmla="*/ 1081882 h 1106488"/>
              <a:gd name="connsiteX208" fmla="*/ 554039 w 1031876"/>
              <a:gd name="connsiteY208" fmla="*/ 1085851 h 1106488"/>
              <a:gd name="connsiteX209" fmla="*/ 546895 w 1031876"/>
              <a:gd name="connsiteY209" fmla="*/ 1082874 h 1106488"/>
              <a:gd name="connsiteX210" fmla="*/ 540902 w 1031876"/>
              <a:gd name="connsiteY210" fmla="*/ 1085372 h 1106488"/>
              <a:gd name="connsiteX211" fmla="*/ 540659 w 1031876"/>
              <a:gd name="connsiteY211" fmla="*/ 1085851 h 1106488"/>
              <a:gd name="connsiteX212" fmla="*/ 539751 w 1031876"/>
              <a:gd name="connsiteY212" fmla="*/ 1085851 h 1106488"/>
              <a:gd name="connsiteX213" fmla="*/ 537143 w 1031876"/>
              <a:gd name="connsiteY213" fmla="*/ 1085851 h 1106488"/>
              <a:gd name="connsiteX214" fmla="*/ 533719 w 1031876"/>
              <a:gd name="connsiteY214" fmla="*/ 1085851 h 1106488"/>
              <a:gd name="connsiteX215" fmla="*/ 537211 w 1031876"/>
              <a:gd name="connsiteY215" fmla="*/ 1091406 h 1106488"/>
              <a:gd name="connsiteX216" fmla="*/ 540703 w 1031876"/>
              <a:gd name="connsiteY216" fmla="*/ 1092200 h 1106488"/>
              <a:gd name="connsiteX217" fmla="*/ 534591 w 1031876"/>
              <a:gd name="connsiteY217" fmla="*/ 1091406 h 1106488"/>
              <a:gd name="connsiteX218" fmla="*/ 533718 w 1031876"/>
              <a:gd name="connsiteY218" fmla="*/ 1085851 h 1106488"/>
              <a:gd name="connsiteX219" fmla="*/ 533628 w 1031876"/>
              <a:gd name="connsiteY219" fmla="*/ 1085851 h 1106488"/>
              <a:gd name="connsiteX220" fmla="*/ 533628 w 1031876"/>
              <a:gd name="connsiteY220" fmla="*/ 1077913 h 1106488"/>
              <a:gd name="connsiteX221" fmla="*/ 512537 w 1031876"/>
              <a:gd name="connsiteY221" fmla="*/ 1077913 h 1106488"/>
              <a:gd name="connsiteX222" fmla="*/ 513081 w 1031876"/>
              <a:gd name="connsiteY222" fmla="*/ 1077913 h 1106488"/>
              <a:gd name="connsiteX223" fmla="*/ 515581 w 1031876"/>
              <a:gd name="connsiteY223" fmla="*/ 1077913 h 1106488"/>
              <a:gd name="connsiteX224" fmla="*/ 516052 w 1031876"/>
              <a:gd name="connsiteY224" fmla="*/ 1077913 h 1106488"/>
              <a:gd name="connsiteX225" fmla="*/ 517810 w 1031876"/>
              <a:gd name="connsiteY225" fmla="*/ 1077913 h 1106488"/>
              <a:gd name="connsiteX226" fmla="*/ 519510 w 1031876"/>
              <a:gd name="connsiteY226" fmla="*/ 1077913 h 1106488"/>
              <a:gd name="connsiteX227" fmla="*/ 519567 w 1031876"/>
              <a:gd name="connsiteY227" fmla="*/ 1077913 h 1106488"/>
              <a:gd name="connsiteX228" fmla="*/ 519748 w 1031876"/>
              <a:gd name="connsiteY228" fmla="*/ 1077913 h 1106488"/>
              <a:gd name="connsiteX229" fmla="*/ 520446 w 1031876"/>
              <a:gd name="connsiteY229" fmla="*/ 1077913 h 1106488"/>
              <a:gd name="connsiteX230" fmla="*/ 523082 w 1031876"/>
              <a:gd name="connsiteY230" fmla="*/ 1077913 h 1106488"/>
              <a:gd name="connsiteX231" fmla="*/ 523083 w 1031876"/>
              <a:gd name="connsiteY231" fmla="*/ 1077913 h 1106488"/>
              <a:gd name="connsiteX232" fmla="*/ 523961 w 1031876"/>
              <a:gd name="connsiteY232" fmla="*/ 1077913 h 1106488"/>
              <a:gd name="connsiteX233" fmla="*/ 526416 w 1031876"/>
              <a:gd name="connsiteY233" fmla="*/ 1077913 h 1106488"/>
              <a:gd name="connsiteX234" fmla="*/ 526598 w 1031876"/>
              <a:gd name="connsiteY234" fmla="*/ 1077913 h 1106488"/>
              <a:gd name="connsiteX235" fmla="*/ 522204 w 1031876"/>
              <a:gd name="connsiteY235" fmla="*/ 1080890 h 1106488"/>
              <a:gd name="connsiteX236" fmla="*/ 519510 w 1031876"/>
              <a:gd name="connsiteY236" fmla="*/ 1080060 h 1106488"/>
              <a:gd name="connsiteX237" fmla="*/ 519510 w 1031876"/>
              <a:gd name="connsiteY237" fmla="*/ 1081882 h 1106488"/>
              <a:gd name="connsiteX238" fmla="*/ 519510 w 1031876"/>
              <a:gd name="connsiteY238" fmla="*/ 1084105 h 1106488"/>
              <a:gd name="connsiteX239" fmla="*/ 517718 w 1031876"/>
              <a:gd name="connsiteY239" fmla="*/ 1082502 h 1106488"/>
              <a:gd name="connsiteX240" fmla="*/ 518762 w 1031876"/>
              <a:gd name="connsiteY240" fmla="*/ 1079830 h 1106488"/>
              <a:gd name="connsiteX241" fmla="*/ 465138 w 1031876"/>
              <a:gd name="connsiteY241" fmla="*/ 1077913 h 1106488"/>
              <a:gd name="connsiteX242" fmla="*/ 471488 w 1031876"/>
              <a:gd name="connsiteY242" fmla="*/ 1077913 h 1106488"/>
              <a:gd name="connsiteX243" fmla="*/ 465138 w 1031876"/>
              <a:gd name="connsiteY243" fmla="*/ 1077913 h 1106488"/>
              <a:gd name="connsiteX244" fmla="*/ 697707 w 1031876"/>
              <a:gd name="connsiteY244" fmla="*/ 1077912 h 1106488"/>
              <a:gd name="connsiteX245" fmla="*/ 704851 w 1031876"/>
              <a:gd name="connsiteY245" fmla="*/ 1077912 h 1106488"/>
              <a:gd name="connsiteX246" fmla="*/ 697707 w 1031876"/>
              <a:gd name="connsiteY246" fmla="*/ 1077912 h 1106488"/>
              <a:gd name="connsiteX247" fmla="*/ 423863 w 1031876"/>
              <a:gd name="connsiteY247" fmla="*/ 1077912 h 1106488"/>
              <a:gd name="connsiteX248" fmla="*/ 430213 w 1031876"/>
              <a:gd name="connsiteY248" fmla="*/ 1085850 h 1106488"/>
              <a:gd name="connsiteX249" fmla="*/ 423863 w 1031876"/>
              <a:gd name="connsiteY249" fmla="*/ 1077912 h 1106488"/>
              <a:gd name="connsiteX250" fmla="*/ 417513 w 1031876"/>
              <a:gd name="connsiteY250" fmla="*/ 1077912 h 1106488"/>
              <a:gd name="connsiteX251" fmla="*/ 423863 w 1031876"/>
              <a:gd name="connsiteY251" fmla="*/ 1085850 h 1106488"/>
              <a:gd name="connsiteX252" fmla="*/ 417513 w 1031876"/>
              <a:gd name="connsiteY252" fmla="*/ 1077912 h 1106488"/>
              <a:gd name="connsiteX253" fmla="*/ 436779 w 1031876"/>
              <a:gd name="connsiteY253" fmla="*/ 1076757 h 1106488"/>
              <a:gd name="connsiteX254" fmla="*/ 437040 w 1031876"/>
              <a:gd name="connsiteY254" fmla="*/ 1077721 h 1106488"/>
              <a:gd name="connsiteX255" fmla="*/ 437334 w 1031876"/>
              <a:gd name="connsiteY255" fmla="*/ 1077817 h 1106488"/>
              <a:gd name="connsiteX256" fmla="*/ 437503 w 1031876"/>
              <a:gd name="connsiteY256" fmla="*/ 1077750 h 1106488"/>
              <a:gd name="connsiteX257" fmla="*/ 486767 w 1031876"/>
              <a:gd name="connsiteY257" fmla="*/ 1075532 h 1106488"/>
              <a:gd name="connsiteX258" fmla="*/ 492125 w 1031876"/>
              <a:gd name="connsiteY258" fmla="*/ 1077913 h 1106488"/>
              <a:gd name="connsiteX259" fmla="*/ 486767 w 1031876"/>
              <a:gd name="connsiteY259" fmla="*/ 1075532 h 1106488"/>
              <a:gd name="connsiteX260" fmla="*/ 472232 w 1031876"/>
              <a:gd name="connsiteY260" fmla="*/ 1075234 h 1106488"/>
              <a:gd name="connsiteX261" fmla="*/ 473696 w 1031876"/>
              <a:gd name="connsiteY261" fmla="*/ 1075822 h 1106488"/>
              <a:gd name="connsiteX262" fmla="*/ 472017 w 1031876"/>
              <a:gd name="connsiteY262" fmla="*/ 1075532 h 1106488"/>
              <a:gd name="connsiteX263" fmla="*/ 472232 w 1031876"/>
              <a:gd name="connsiteY263" fmla="*/ 1075234 h 1106488"/>
              <a:gd name="connsiteX264" fmla="*/ 426509 w 1031876"/>
              <a:gd name="connsiteY264" fmla="*/ 1074249 h 1106488"/>
              <a:gd name="connsiteX265" fmla="*/ 427302 w 1031876"/>
              <a:gd name="connsiteY265" fmla="*/ 1074510 h 1106488"/>
              <a:gd name="connsiteX266" fmla="*/ 427990 w 1031876"/>
              <a:gd name="connsiteY266" fmla="*/ 1074737 h 1106488"/>
              <a:gd name="connsiteX267" fmla="*/ 430742 w 1031876"/>
              <a:gd name="connsiteY267" fmla="*/ 1077912 h 1106488"/>
              <a:gd name="connsiteX268" fmla="*/ 398268 w 1031876"/>
              <a:gd name="connsiteY268" fmla="*/ 1072954 h 1106488"/>
              <a:gd name="connsiteX269" fmla="*/ 400051 w 1031876"/>
              <a:gd name="connsiteY269" fmla="*/ 1074737 h 1106488"/>
              <a:gd name="connsiteX270" fmla="*/ 403226 w 1031876"/>
              <a:gd name="connsiteY270" fmla="*/ 1077912 h 1106488"/>
              <a:gd name="connsiteX271" fmla="*/ 655637 w 1031876"/>
              <a:gd name="connsiteY271" fmla="*/ 1071563 h 1106488"/>
              <a:gd name="connsiteX272" fmla="*/ 652463 w 1031876"/>
              <a:gd name="connsiteY272" fmla="*/ 1077118 h 1106488"/>
              <a:gd name="connsiteX273" fmla="*/ 649288 w 1031876"/>
              <a:gd name="connsiteY273" fmla="*/ 1077912 h 1106488"/>
              <a:gd name="connsiteX274" fmla="*/ 654844 w 1031876"/>
              <a:gd name="connsiteY274" fmla="*/ 1072356 h 1106488"/>
              <a:gd name="connsiteX275" fmla="*/ 649288 w 1031876"/>
              <a:gd name="connsiteY275" fmla="*/ 1071563 h 1106488"/>
              <a:gd name="connsiteX276" fmla="*/ 649288 w 1031876"/>
              <a:gd name="connsiteY276" fmla="*/ 1071564 h 1106488"/>
              <a:gd name="connsiteX277" fmla="*/ 649289 w 1031876"/>
              <a:gd name="connsiteY277" fmla="*/ 1071563 h 1106488"/>
              <a:gd name="connsiteX278" fmla="*/ 649287 w 1031876"/>
              <a:gd name="connsiteY278" fmla="*/ 1071566 h 1106488"/>
              <a:gd name="connsiteX279" fmla="*/ 648494 w 1031876"/>
              <a:gd name="connsiteY279" fmla="*/ 1074738 h 1106488"/>
              <a:gd name="connsiteX280" fmla="*/ 646759 w 1031876"/>
              <a:gd name="connsiteY280" fmla="*/ 1075729 h 1106488"/>
              <a:gd name="connsiteX281" fmla="*/ 645916 w 1031876"/>
              <a:gd name="connsiteY281" fmla="*/ 1077119 h 1106488"/>
              <a:gd name="connsiteX282" fmla="*/ 643215 w 1031876"/>
              <a:gd name="connsiteY282" fmla="*/ 1077755 h 1106488"/>
              <a:gd name="connsiteX283" fmla="*/ 642938 w 1031876"/>
              <a:gd name="connsiteY283" fmla="*/ 1077913 h 1106488"/>
              <a:gd name="connsiteX284" fmla="*/ 643060 w 1031876"/>
              <a:gd name="connsiteY284" fmla="*/ 1077791 h 1106488"/>
              <a:gd name="connsiteX285" fmla="*/ 642542 w 1031876"/>
              <a:gd name="connsiteY285" fmla="*/ 1077913 h 1106488"/>
              <a:gd name="connsiteX286" fmla="*/ 635795 w 1031876"/>
              <a:gd name="connsiteY286" fmla="*/ 1077913 h 1106488"/>
              <a:gd name="connsiteX287" fmla="*/ 629048 w 1031876"/>
              <a:gd name="connsiteY287" fmla="*/ 1077913 h 1106488"/>
              <a:gd name="connsiteX288" fmla="*/ 642331 w 1031876"/>
              <a:gd name="connsiteY288" fmla="*/ 1074341 h 1106488"/>
              <a:gd name="connsiteX289" fmla="*/ 649287 w 1031876"/>
              <a:gd name="connsiteY289" fmla="*/ 1071564 h 1106488"/>
              <a:gd name="connsiteX290" fmla="*/ 635795 w 1031876"/>
              <a:gd name="connsiteY290" fmla="*/ 1071563 h 1106488"/>
              <a:gd name="connsiteX291" fmla="*/ 629048 w 1031876"/>
              <a:gd name="connsiteY291" fmla="*/ 1077913 h 1106488"/>
              <a:gd name="connsiteX292" fmla="*/ 635795 w 1031876"/>
              <a:gd name="connsiteY292" fmla="*/ 1071563 h 1106488"/>
              <a:gd name="connsiteX293" fmla="*/ 608746 w 1031876"/>
              <a:gd name="connsiteY293" fmla="*/ 1071563 h 1106488"/>
              <a:gd name="connsiteX294" fmla="*/ 601907 w 1031876"/>
              <a:gd name="connsiteY294" fmla="*/ 1078707 h 1106488"/>
              <a:gd name="connsiteX295" fmla="*/ 600197 w 1031876"/>
              <a:gd name="connsiteY295" fmla="*/ 1078707 h 1106488"/>
              <a:gd name="connsiteX296" fmla="*/ 597633 w 1031876"/>
              <a:gd name="connsiteY296" fmla="*/ 1078707 h 1106488"/>
              <a:gd name="connsiteX297" fmla="*/ 595981 w 1031876"/>
              <a:gd name="connsiteY297" fmla="*/ 1078707 h 1106488"/>
              <a:gd name="connsiteX298" fmla="*/ 601148 w 1031876"/>
              <a:gd name="connsiteY298" fmla="*/ 1084858 h 1106488"/>
              <a:gd name="connsiteX299" fmla="*/ 601981 w 1031876"/>
              <a:gd name="connsiteY299" fmla="*/ 1085850 h 1106488"/>
              <a:gd name="connsiteX300" fmla="*/ 601147 w 1031876"/>
              <a:gd name="connsiteY300" fmla="*/ 1085850 h 1106488"/>
              <a:gd name="connsiteX301" fmla="*/ 597814 w 1031876"/>
              <a:gd name="connsiteY301" fmla="*/ 1085850 h 1106488"/>
              <a:gd name="connsiteX302" fmla="*/ 595313 w 1031876"/>
              <a:gd name="connsiteY302" fmla="*/ 1085850 h 1106488"/>
              <a:gd name="connsiteX303" fmla="*/ 595313 w 1031876"/>
              <a:gd name="connsiteY303" fmla="*/ 1084858 h 1106488"/>
              <a:gd name="connsiteX304" fmla="*/ 595313 w 1031876"/>
              <a:gd name="connsiteY304" fmla="*/ 1078707 h 1106488"/>
              <a:gd name="connsiteX305" fmla="*/ 594962 w 1031876"/>
              <a:gd name="connsiteY305" fmla="*/ 1078707 h 1106488"/>
              <a:gd name="connsiteX306" fmla="*/ 592504 w 1031876"/>
              <a:gd name="connsiteY306" fmla="*/ 1078707 h 1106488"/>
              <a:gd name="connsiteX307" fmla="*/ 590795 w 1031876"/>
              <a:gd name="connsiteY307" fmla="*/ 1078707 h 1106488"/>
              <a:gd name="connsiteX308" fmla="*/ 588230 w 1031876"/>
              <a:gd name="connsiteY308" fmla="*/ 1078707 h 1106488"/>
              <a:gd name="connsiteX309" fmla="*/ 598488 w 1031876"/>
              <a:gd name="connsiteY309" fmla="*/ 1075135 h 1106488"/>
              <a:gd name="connsiteX310" fmla="*/ 601053 w 1031876"/>
              <a:gd name="connsiteY310" fmla="*/ 1074242 h 1106488"/>
              <a:gd name="connsiteX311" fmla="*/ 595069 w 1031876"/>
              <a:gd name="connsiteY311" fmla="*/ 1071563 h 1106488"/>
              <a:gd name="connsiteX312" fmla="*/ 595313 w 1031876"/>
              <a:gd name="connsiteY312" fmla="*/ 1071563 h 1106488"/>
              <a:gd name="connsiteX313" fmla="*/ 595636 w 1031876"/>
              <a:gd name="connsiteY313" fmla="*/ 1071563 h 1106488"/>
              <a:gd name="connsiteX314" fmla="*/ 595924 w 1031876"/>
              <a:gd name="connsiteY314" fmla="*/ 1071563 h 1106488"/>
              <a:gd name="connsiteX315" fmla="*/ 596305 w 1031876"/>
              <a:gd name="connsiteY315" fmla="*/ 1071563 h 1106488"/>
              <a:gd name="connsiteX316" fmla="*/ 598091 w 1031876"/>
              <a:gd name="connsiteY316" fmla="*/ 1071563 h 1106488"/>
              <a:gd name="connsiteX317" fmla="*/ 598984 w 1031876"/>
              <a:gd name="connsiteY317" fmla="*/ 1071563 h 1106488"/>
              <a:gd name="connsiteX318" fmla="*/ 600770 w 1031876"/>
              <a:gd name="connsiteY318" fmla="*/ 1071563 h 1106488"/>
              <a:gd name="connsiteX319" fmla="*/ 601663 w 1031876"/>
              <a:gd name="connsiteY319" fmla="*/ 1071563 h 1106488"/>
              <a:gd name="connsiteX320" fmla="*/ 601907 w 1031876"/>
              <a:gd name="connsiteY320" fmla="*/ 1071563 h 1106488"/>
              <a:gd name="connsiteX321" fmla="*/ 603724 w 1031876"/>
              <a:gd name="connsiteY321" fmla="*/ 1072568 h 1106488"/>
              <a:gd name="connsiteX322" fmla="*/ 601053 w 1031876"/>
              <a:gd name="connsiteY322" fmla="*/ 1074242 h 1106488"/>
              <a:gd name="connsiteX323" fmla="*/ 581392 w 1031876"/>
              <a:gd name="connsiteY323" fmla="*/ 1071563 h 1106488"/>
              <a:gd name="connsiteX324" fmla="*/ 584811 w 1031876"/>
              <a:gd name="connsiteY324" fmla="*/ 1075135 h 1106488"/>
              <a:gd name="connsiteX325" fmla="*/ 587689 w 1031876"/>
              <a:gd name="connsiteY325" fmla="*/ 1078142 h 1106488"/>
              <a:gd name="connsiteX326" fmla="*/ 588170 w 1031876"/>
              <a:gd name="connsiteY326" fmla="*/ 1077913 h 1106488"/>
              <a:gd name="connsiteX327" fmla="*/ 587946 w 1031876"/>
              <a:gd name="connsiteY327" fmla="*/ 1078411 h 1106488"/>
              <a:gd name="connsiteX328" fmla="*/ 588230 w 1031876"/>
              <a:gd name="connsiteY328" fmla="*/ 1078707 h 1106488"/>
              <a:gd name="connsiteX329" fmla="*/ 587813 w 1031876"/>
              <a:gd name="connsiteY329" fmla="*/ 1078707 h 1106488"/>
              <a:gd name="connsiteX330" fmla="*/ 586384 w 1031876"/>
              <a:gd name="connsiteY330" fmla="*/ 1081882 h 1106488"/>
              <a:gd name="connsiteX331" fmla="*/ 595314 w 1031876"/>
              <a:gd name="connsiteY331" fmla="*/ 1085851 h 1106488"/>
              <a:gd name="connsiteX332" fmla="*/ 581026 w 1031876"/>
              <a:gd name="connsiteY332" fmla="*/ 1085851 h 1106488"/>
              <a:gd name="connsiteX333" fmla="*/ 583705 w 1031876"/>
              <a:gd name="connsiteY333" fmla="*/ 1081882 h 1106488"/>
              <a:gd name="connsiteX334" fmla="*/ 582764 w 1031876"/>
              <a:gd name="connsiteY334" fmla="*/ 1080488 h 1106488"/>
              <a:gd name="connsiteX335" fmla="*/ 586503 w 1031876"/>
              <a:gd name="connsiteY335" fmla="*/ 1078707 h 1106488"/>
              <a:gd name="connsiteX336" fmla="*/ 585666 w 1031876"/>
              <a:gd name="connsiteY336" fmla="*/ 1078707 h 1106488"/>
              <a:gd name="connsiteX337" fmla="*/ 584811 w 1031876"/>
              <a:gd name="connsiteY337" fmla="*/ 1078707 h 1106488"/>
              <a:gd name="connsiteX338" fmla="*/ 582247 w 1031876"/>
              <a:gd name="connsiteY338" fmla="*/ 1078707 h 1106488"/>
              <a:gd name="connsiteX339" fmla="*/ 581562 w 1031876"/>
              <a:gd name="connsiteY339" fmla="*/ 1078707 h 1106488"/>
              <a:gd name="connsiteX340" fmla="*/ 582764 w 1031876"/>
              <a:gd name="connsiteY340" fmla="*/ 1080488 h 1106488"/>
              <a:gd name="connsiteX341" fmla="*/ 581919 w 1031876"/>
              <a:gd name="connsiteY341" fmla="*/ 1080890 h 1106488"/>
              <a:gd name="connsiteX342" fmla="*/ 581270 w 1031876"/>
              <a:gd name="connsiteY342" fmla="*/ 1078725 h 1106488"/>
              <a:gd name="connsiteX343" fmla="*/ 575408 w 1031876"/>
              <a:gd name="connsiteY343" fmla="*/ 1079600 h 1106488"/>
              <a:gd name="connsiteX344" fmla="*/ 574553 w 1031876"/>
              <a:gd name="connsiteY344" fmla="*/ 1085851 h 1106488"/>
              <a:gd name="connsiteX345" fmla="*/ 574553 w 1031876"/>
              <a:gd name="connsiteY345" fmla="*/ 1078707 h 1106488"/>
              <a:gd name="connsiteX346" fmla="*/ 575408 w 1031876"/>
              <a:gd name="connsiteY346" fmla="*/ 1078707 h 1106488"/>
              <a:gd name="connsiteX347" fmla="*/ 577973 w 1031876"/>
              <a:gd name="connsiteY347" fmla="*/ 1078707 h 1106488"/>
              <a:gd name="connsiteX348" fmla="*/ 578827 w 1031876"/>
              <a:gd name="connsiteY348" fmla="*/ 1078707 h 1106488"/>
              <a:gd name="connsiteX349" fmla="*/ 580537 w 1031876"/>
              <a:gd name="connsiteY349" fmla="*/ 1078707 h 1106488"/>
              <a:gd name="connsiteX350" fmla="*/ 581264 w 1031876"/>
              <a:gd name="connsiteY350" fmla="*/ 1078707 h 1106488"/>
              <a:gd name="connsiteX351" fmla="*/ 581026 w 1031876"/>
              <a:gd name="connsiteY351" fmla="*/ 1077913 h 1106488"/>
              <a:gd name="connsiteX352" fmla="*/ 581392 w 1031876"/>
              <a:gd name="connsiteY352" fmla="*/ 1078455 h 1106488"/>
              <a:gd name="connsiteX353" fmla="*/ 581392 w 1031876"/>
              <a:gd name="connsiteY353" fmla="*/ 1072456 h 1106488"/>
              <a:gd name="connsiteX354" fmla="*/ 581392 w 1031876"/>
              <a:gd name="connsiteY354" fmla="*/ 1071563 h 1106488"/>
              <a:gd name="connsiteX355" fmla="*/ 574553 w 1031876"/>
              <a:gd name="connsiteY355" fmla="*/ 1071563 h 1106488"/>
              <a:gd name="connsiteX356" fmla="*/ 567715 w 1031876"/>
              <a:gd name="connsiteY356" fmla="*/ 1074242 h 1106488"/>
              <a:gd name="connsiteX357" fmla="*/ 566635 w 1031876"/>
              <a:gd name="connsiteY357" fmla="*/ 1073819 h 1106488"/>
              <a:gd name="connsiteX358" fmla="*/ 560876 w 1031876"/>
              <a:gd name="connsiteY358" fmla="*/ 1071563 h 1106488"/>
              <a:gd name="connsiteX359" fmla="*/ 566635 w 1031876"/>
              <a:gd name="connsiteY359" fmla="*/ 1073819 h 1106488"/>
              <a:gd name="connsiteX360" fmla="*/ 565150 w 1031876"/>
              <a:gd name="connsiteY360" fmla="*/ 1074242 h 1106488"/>
              <a:gd name="connsiteX361" fmla="*/ 560876 w 1031876"/>
              <a:gd name="connsiteY361" fmla="*/ 1071563 h 1106488"/>
              <a:gd name="connsiteX362" fmla="*/ 554038 w 1031876"/>
              <a:gd name="connsiteY362" fmla="*/ 1071563 h 1106488"/>
              <a:gd name="connsiteX363" fmla="*/ 560876 w 1031876"/>
              <a:gd name="connsiteY363" fmla="*/ 1071563 h 1106488"/>
              <a:gd name="connsiteX364" fmla="*/ 560876 w 1031876"/>
              <a:gd name="connsiteY364" fmla="*/ 1072456 h 1106488"/>
              <a:gd name="connsiteX365" fmla="*/ 560876 w 1031876"/>
              <a:gd name="connsiteY365" fmla="*/ 1077913 h 1106488"/>
              <a:gd name="connsiteX366" fmla="*/ 563159 w 1031876"/>
              <a:gd name="connsiteY366" fmla="*/ 1077913 h 1106488"/>
              <a:gd name="connsiteX367" fmla="*/ 564296 w 1031876"/>
              <a:gd name="connsiteY367" fmla="*/ 1077814 h 1106488"/>
              <a:gd name="connsiteX368" fmla="*/ 574553 w 1031876"/>
              <a:gd name="connsiteY368" fmla="*/ 1071563 h 1106488"/>
              <a:gd name="connsiteX369" fmla="*/ 574553 w 1031876"/>
              <a:gd name="connsiteY369" fmla="*/ 1078707 h 1106488"/>
              <a:gd name="connsiteX370" fmla="*/ 567715 w 1031876"/>
              <a:gd name="connsiteY370" fmla="*/ 1081386 h 1106488"/>
              <a:gd name="connsiteX371" fmla="*/ 563147 w 1031876"/>
              <a:gd name="connsiteY371" fmla="*/ 1079597 h 1106488"/>
              <a:gd name="connsiteX372" fmla="*/ 560388 w 1031876"/>
              <a:gd name="connsiteY372" fmla="*/ 1080890 h 1106488"/>
              <a:gd name="connsiteX373" fmla="*/ 555732 w 1031876"/>
              <a:gd name="connsiteY373" fmla="*/ 1078707 h 1106488"/>
              <a:gd name="connsiteX374" fmla="*/ 554038 w 1031876"/>
              <a:gd name="connsiteY374" fmla="*/ 1078707 h 1106488"/>
              <a:gd name="connsiteX375" fmla="*/ 555466 w 1031876"/>
              <a:gd name="connsiteY375" fmla="*/ 1078583 h 1106488"/>
              <a:gd name="connsiteX376" fmla="*/ 554038 w 1031876"/>
              <a:gd name="connsiteY376" fmla="*/ 1077913 h 1106488"/>
              <a:gd name="connsiteX377" fmla="*/ 555329 w 1031876"/>
              <a:gd name="connsiteY377" fmla="*/ 1077913 h 1106488"/>
              <a:gd name="connsiteX378" fmla="*/ 555556 w 1031876"/>
              <a:gd name="connsiteY378" fmla="*/ 1077913 h 1106488"/>
              <a:gd name="connsiteX379" fmla="*/ 554893 w 1031876"/>
              <a:gd name="connsiteY379" fmla="*/ 1077814 h 1106488"/>
              <a:gd name="connsiteX380" fmla="*/ 554038 w 1031876"/>
              <a:gd name="connsiteY380" fmla="*/ 1071563 h 1106488"/>
              <a:gd name="connsiteX381" fmla="*/ 547688 w 1031876"/>
              <a:gd name="connsiteY381" fmla="*/ 1071563 h 1106488"/>
              <a:gd name="connsiteX382" fmla="*/ 552451 w 1031876"/>
              <a:gd name="connsiteY382" fmla="*/ 1071563 h 1106488"/>
              <a:gd name="connsiteX383" fmla="*/ 552587 w 1031876"/>
              <a:gd name="connsiteY383" fmla="*/ 1071563 h 1106488"/>
              <a:gd name="connsiteX384" fmla="*/ 553145 w 1031876"/>
              <a:gd name="connsiteY384" fmla="*/ 1071563 h 1106488"/>
              <a:gd name="connsiteX385" fmla="*/ 554038 w 1031876"/>
              <a:gd name="connsiteY385" fmla="*/ 1071563 h 1106488"/>
              <a:gd name="connsiteX386" fmla="*/ 547688 w 1031876"/>
              <a:gd name="connsiteY386" fmla="*/ 1071563 h 1106488"/>
              <a:gd name="connsiteX387" fmla="*/ 526416 w 1031876"/>
              <a:gd name="connsiteY387" fmla="*/ 1071563 h 1106488"/>
              <a:gd name="connsiteX388" fmla="*/ 533083 w 1031876"/>
              <a:gd name="connsiteY388" fmla="*/ 1077913 h 1106488"/>
              <a:gd name="connsiteX389" fmla="*/ 526416 w 1031876"/>
              <a:gd name="connsiteY389" fmla="*/ 1071563 h 1106488"/>
              <a:gd name="connsiteX390" fmla="*/ 519748 w 1031876"/>
              <a:gd name="connsiteY390" fmla="*/ 1071563 h 1106488"/>
              <a:gd name="connsiteX391" fmla="*/ 526416 w 1031876"/>
              <a:gd name="connsiteY391" fmla="*/ 1077913 h 1106488"/>
              <a:gd name="connsiteX392" fmla="*/ 519748 w 1031876"/>
              <a:gd name="connsiteY392" fmla="*/ 1071563 h 1106488"/>
              <a:gd name="connsiteX393" fmla="*/ 499270 w 1031876"/>
              <a:gd name="connsiteY393" fmla="*/ 1071563 h 1106488"/>
              <a:gd name="connsiteX394" fmla="*/ 506414 w 1031876"/>
              <a:gd name="connsiteY394" fmla="*/ 1077913 h 1106488"/>
              <a:gd name="connsiteX395" fmla="*/ 499270 w 1031876"/>
              <a:gd name="connsiteY395" fmla="*/ 1077913 h 1106488"/>
              <a:gd name="connsiteX396" fmla="*/ 499355 w 1031876"/>
              <a:gd name="connsiteY396" fmla="*/ 1077913 h 1106488"/>
              <a:gd name="connsiteX397" fmla="*/ 499535 w 1031876"/>
              <a:gd name="connsiteY397" fmla="*/ 1077913 h 1106488"/>
              <a:gd name="connsiteX398" fmla="*/ 500163 w 1031876"/>
              <a:gd name="connsiteY398" fmla="*/ 1077913 h 1106488"/>
              <a:gd name="connsiteX399" fmla="*/ 501948 w 1031876"/>
              <a:gd name="connsiteY399" fmla="*/ 1077913 h 1106488"/>
              <a:gd name="connsiteX400" fmla="*/ 501991 w 1031876"/>
              <a:gd name="connsiteY400" fmla="*/ 1077913 h 1106488"/>
              <a:gd name="connsiteX401" fmla="*/ 502842 w 1031876"/>
              <a:gd name="connsiteY401" fmla="*/ 1077913 h 1106488"/>
              <a:gd name="connsiteX402" fmla="*/ 502975 w 1031876"/>
              <a:gd name="connsiteY402" fmla="*/ 1077913 h 1106488"/>
              <a:gd name="connsiteX403" fmla="*/ 505506 w 1031876"/>
              <a:gd name="connsiteY403" fmla="*/ 1077913 h 1106488"/>
              <a:gd name="connsiteX404" fmla="*/ 505520 w 1031876"/>
              <a:gd name="connsiteY404" fmla="*/ 1077913 h 1106488"/>
              <a:gd name="connsiteX405" fmla="*/ 506385 w 1031876"/>
              <a:gd name="connsiteY405" fmla="*/ 1077913 h 1106488"/>
              <a:gd name="connsiteX406" fmla="*/ 506413 w 1031876"/>
              <a:gd name="connsiteY406" fmla="*/ 1077913 h 1106488"/>
              <a:gd name="connsiteX407" fmla="*/ 506414 w 1031876"/>
              <a:gd name="connsiteY407" fmla="*/ 1077913 h 1106488"/>
              <a:gd name="connsiteX408" fmla="*/ 506414 w 1031876"/>
              <a:gd name="connsiteY408" fmla="*/ 1078905 h 1106488"/>
              <a:gd name="connsiteX409" fmla="*/ 506414 w 1031876"/>
              <a:gd name="connsiteY409" fmla="*/ 1085851 h 1106488"/>
              <a:gd name="connsiteX410" fmla="*/ 509588 w 1031876"/>
              <a:gd name="connsiteY410" fmla="*/ 1088231 h 1106488"/>
              <a:gd name="connsiteX411" fmla="*/ 512763 w 1031876"/>
              <a:gd name="connsiteY411" fmla="*/ 1085850 h 1106488"/>
              <a:gd name="connsiteX412" fmla="*/ 512763 w 1031876"/>
              <a:gd name="connsiteY412" fmla="*/ 1092200 h 1106488"/>
              <a:gd name="connsiteX413" fmla="*/ 511969 w 1031876"/>
              <a:gd name="connsiteY413" fmla="*/ 1091406 h 1106488"/>
              <a:gd name="connsiteX414" fmla="*/ 506414 w 1031876"/>
              <a:gd name="connsiteY414" fmla="*/ 1085851 h 1106488"/>
              <a:gd name="connsiteX415" fmla="*/ 506413 w 1031876"/>
              <a:gd name="connsiteY415" fmla="*/ 1085850 h 1106488"/>
              <a:gd name="connsiteX416" fmla="*/ 499535 w 1031876"/>
              <a:gd name="connsiteY416" fmla="*/ 1078905 h 1106488"/>
              <a:gd name="connsiteX417" fmla="*/ 492655 w 1031876"/>
              <a:gd name="connsiteY417" fmla="*/ 1077913 h 1106488"/>
              <a:gd name="connsiteX418" fmla="*/ 492655 w 1031876"/>
              <a:gd name="connsiteY418" fmla="*/ 1085851 h 1106488"/>
              <a:gd name="connsiteX419" fmla="*/ 485776 w 1031876"/>
              <a:gd name="connsiteY419" fmla="*/ 1077913 h 1106488"/>
              <a:gd name="connsiteX420" fmla="*/ 489216 w 1031876"/>
              <a:gd name="connsiteY420" fmla="*/ 1077913 h 1106488"/>
              <a:gd name="connsiteX421" fmla="*/ 492125 w 1031876"/>
              <a:gd name="connsiteY421" fmla="*/ 1077913 h 1106488"/>
              <a:gd name="connsiteX422" fmla="*/ 492126 w 1031876"/>
              <a:gd name="connsiteY422" fmla="*/ 1077913 h 1106488"/>
              <a:gd name="connsiteX423" fmla="*/ 499270 w 1031876"/>
              <a:gd name="connsiteY423" fmla="*/ 1071563 h 1106488"/>
              <a:gd name="connsiteX424" fmla="*/ 485776 w 1031876"/>
              <a:gd name="connsiteY424" fmla="*/ 1071563 h 1106488"/>
              <a:gd name="connsiteX425" fmla="*/ 481721 w 1031876"/>
              <a:gd name="connsiteY425" fmla="*/ 1073108 h 1106488"/>
              <a:gd name="connsiteX426" fmla="*/ 482204 w 1031876"/>
              <a:gd name="connsiteY426" fmla="*/ 1072357 h 1106488"/>
              <a:gd name="connsiteX427" fmla="*/ 485776 w 1031876"/>
              <a:gd name="connsiteY427" fmla="*/ 1071563 h 1106488"/>
              <a:gd name="connsiteX428" fmla="*/ 471488 w 1031876"/>
              <a:gd name="connsiteY428" fmla="*/ 1071563 h 1106488"/>
              <a:gd name="connsiteX429" fmla="*/ 476846 w 1031876"/>
              <a:gd name="connsiteY429" fmla="*/ 1071563 h 1106488"/>
              <a:gd name="connsiteX430" fmla="*/ 477739 w 1031876"/>
              <a:gd name="connsiteY430" fmla="*/ 1071563 h 1106488"/>
              <a:gd name="connsiteX431" fmla="*/ 477838 w 1031876"/>
              <a:gd name="connsiteY431" fmla="*/ 1071563 h 1106488"/>
              <a:gd name="connsiteX432" fmla="*/ 478632 w 1031876"/>
              <a:gd name="connsiteY432" fmla="*/ 1071563 h 1106488"/>
              <a:gd name="connsiteX433" fmla="*/ 479525 w 1031876"/>
              <a:gd name="connsiteY433" fmla="*/ 1073944 h 1106488"/>
              <a:gd name="connsiteX434" fmla="*/ 481721 w 1031876"/>
              <a:gd name="connsiteY434" fmla="*/ 1073108 h 1106488"/>
              <a:gd name="connsiteX435" fmla="*/ 479347 w 1031876"/>
              <a:gd name="connsiteY435" fmla="*/ 1076800 h 1106488"/>
              <a:gd name="connsiteX436" fmla="*/ 485776 w 1031876"/>
              <a:gd name="connsiteY436" fmla="*/ 1077913 h 1106488"/>
              <a:gd name="connsiteX437" fmla="*/ 485247 w 1031876"/>
              <a:gd name="connsiteY437" fmla="*/ 1077913 h 1106488"/>
              <a:gd name="connsiteX438" fmla="*/ 492126 w 1031876"/>
              <a:gd name="connsiteY438" fmla="*/ 1085851 h 1106488"/>
              <a:gd name="connsiteX439" fmla="*/ 478367 w 1031876"/>
              <a:gd name="connsiteY439" fmla="*/ 1077913 h 1106488"/>
              <a:gd name="connsiteX440" fmla="*/ 478632 w 1031876"/>
              <a:gd name="connsiteY440" fmla="*/ 1077913 h 1106488"/>
              <a:gd name="connsiteX441" fmla="*/ 478897 w 1031876"/>
              <a:gd name="connsiteY441" fmla="*/ 1077913 h 1106488"/>
              <a:gd name="connsiteX442" fmla="*/ 478686 w 1031876"/>
              <a:gd name="connsiteY442" fmla="*/ 1077828 h 1106488"/>
              <a:gd name="connsiteX443" fmla="*/ 478632 w 1031876"/>
              <a:gd name="connsiteY443" fmla="*/ 1077913 h 1106488"/>
              <a:gd name="connsiteX444" fmla="*/ 478540 w 1031876"/>
              <a:gd name="connsiteY444" fmla="*/ 1077769 h 1106488"/>
              <a:gd name="connsiteX445" fmla="*/ 473696 w 1031876"/>
              <a:gd name="connsiteY445" fmla="*/ 1075822 h 1106488"/>
              <a:gd name="connsiteX446" fmla="*/ 477738 w 1031876"/>
              <a:gd name="connsiteY446" fmla="*/ 1076522 h 1106488"/>
              <a:gd name="connsiteX447" fmla="*/ 475060 w 1031876"/>
              <a:gd name="connsiteY447" fmla="*/ 1072357 h 1106488"/>
              <a:gd name="connsiteX448" fmla="*/ 471488 w 1031876"/>
              <a:gd name="connsiteY448" fmla="*/ 1071563 h 1106488"/>
              <a:gd name="connsiteX449" fmla="*/ 464610 w 1031876"/>
              <a:gd name="connsiteY449" fmla="*/ 1071563 h 1106488"/>
              <a:gd name="connsiteX450" fmla="*/ 471224 w 1031876"/>
              <a:gd name="connsiteY450" fmla="*/ 1077118 h 1106488"/>
              <a:gd name="connsiteX451" fmla="*/ 477838 w 1031876"/>
              <a:gd name="connsiteY451" fmla="*/ 1077912 h 1106488"/>
              <a:gd name="connsiteX452" fmla="*/ 474531 w 1031876"/>
              <a:gd name="connsiteY452" fmla="*/ 1077912 h 1106488"/>
              <a:gd name="connsiteX453" fmla="*/ 474415 w 1031876"/>
              <a:gd name="connsiteY453" fmla="*/ 1077912 h 1106488"/>
              <a:gd name="connsiteX454" fmla="*/ 473572 w 1031876"/>
              <a:gd name="connsiteY454" fmla="*/ 1077912 h 1106488"/>
              <a:gd name="connsiteX455" fmla="*/ 471885 w 1031876"/>
              <a:gd name="connsiteY455" fmla="*/ 1077912 h 1106488"/>
              <a:gd name="connsiteX456" fmla="*/ 471223 w 1031876"/>
              <a:gd name="connsiteY456" fmla="*/ 1077912 h 1106488"/>
              <a:gd name="connsiteX457" fmla="*/ 467916 w 1031876"/>
              <a:gd name="connsiteY457" fmla="*/ 1074737 h 1106488"/>
              <a:gd name="connsiteX458" fmla="*/ 758826 w 1031876"/>
              <a:gd name="connsiteY458" fmla="*/ 1071562 h 1106488"/>
              <a:gd name="connsiteX459" fmla="*/ 758826 w 1031876"/>
              <a:gd name="connsiteY459" fmla="*/ 1071562 h 1106488"/>
              <a:gd name="connsiteX460" fmla="*/ 696913 w 1031876"/>
              <a:gd name="connsiteY460" fmla="*/ 1071562 h 1106488"/>
              <a:gd name="connsiteX461" fmla="*/ 690563 w 1031876"/>
              <a:gd name="connsiteY461" fmla="*/ 1077912 h 1106488"/>
              <a:gd name="connsiteX462" fmla="*/ 696913 w 1031876"/>
              <a:gd name="connsiteY462" fmla="*/ 1071562 h 1106488"/>
              <a:gd name="connsiteX463" fmla="*/ 396876 w 1031876"/>
              <a:gd name="connsiteY463" fmla="*/ 1071562 h 1106488"/>
              <a:gd name="connsiteX464" fmla="*/ 397670 w 1031876"/>
              <a:gd name="connsiteY464" fmla="*/ 1072356 h 1106488"/>
              <a:gd name="connsiteX465" fmla="*/ 398268 w 1031876"/>
              <a:gd name="connsiteY465" fmla="*/ 1072954 h 1106488"/>
              <a:gd name="connsiteX466" fmla="*/ 388938 w 1031876"/>
              <a:gd name="connsiteY466" fmla="*/ 1071562 h 1106488"/>
              <a:gd name="connsiteX467" fmla="*/ 389732 w 1031876"/>
              <a:gd name="connsiteY467" fmla="*/ 1071562 h 1106488"/>
              <a:gd name="connsiteX468" fmla="*/ 392907 w 1031876"/>
              <a:gd name="connsiteY468" fmla="*/ 1071562 h 1106488"/>
              <a:gd name="connsiteX469" fmla="*/ 393899 w 1031876"/>
              <a:gd name="connsiteY469" fmla="*/ 1071562 h 1106488"/>
              <a:gd name="connsiteX470" fmla="*/ 396876 w 1031876"/>
              <a:gd name="connsiteY470" fmla="*/ 1071562 h 1106488"/>
              <a:gd name="connsiteX471" fmla="*/ 396876 w 1031876"/>
              <a:gd name="connsiteY471" fmla="*/ 1077912 h 1106488"/>
              <a:gd name="connsiteX472" fmla="*/ 395884 w 1031876"/>
              <a:gd name="connsiteY472" fmla="*/ 1072356 h 1106488"/>
              <a:gd name="connsiteX473" fmla="*/ 389795 w 1031876"/>
              <a:gd name="connsiteY473" fmla="*/ 1071660 h 1106488"/>
              <a:gd name="connsiteX474" fmla="*/ 392746 w 1031876"/>
              <a:gd name="connsiteY474" fmla="*/ 1076250 h 1106488"/>
              <a:gd name="connsiteX475" fmla="*/ 394573 w 1031876"/>
              <a:gd name="connsiteY475" fmla="*/ 1077093 h 1106488"/>
              <a:gd name="connsiteX476" fmla="*/ 396876 w 1031876"/>
              <a:gd name="connsiteY476" fmla="*/ 1077912 h 1106488"/>
              <a:gd name="connsiteX477" fmla="*/ 395856 w 1031876"/>
              <a:gd name="connsiteY477" fmla="*/ 1077685 h 1106488"/>
              <a:gd name="connsiteX478" fmla="*/ 396347 w 1031876"/>
              <a:gd name="connsiteY478" fmla="*/ 1077912 h 1106488"/>
              <a:gd name="connsiteX479" fmla="*/ 389467 w 1031876"/>
              <a:gd name="connsiteY479" fmla="*/ 1077912 h 1106488"/>
              <a:gd name="connsiteX480" fmla="*/ 386715 w 1031876"/>
              <a:gd name="connsiteY480" fmla="*/ 1073467 h 1106488"/>
              <a:gd name="connsiteX481" fmla="*/ 388260 w 1031876"/>
              <a:gd name="connsiteY481" fmla="*/ 1074180 h 1106488"/>
              <a:gd name="connsiteX482" fmla="*/ 389684 w 1031876"/>
              <a:gd name="connsiteY482" fmla="*/ 1071647 h 1106488"/>
              <a:gd name="connsiteX483" fmla="*/ 382588 w 1031876"/>
              <a:gd name="connsiteY483" fmla="*/ 1071562 h 1106488"/>
              <a:gd name="connsiteX484" fmla="*/ 386028 w 1031876"/>
              <a:gd name="connsiteY484" fmla="*/ 1072356 h 1106488"/>
              <a:gd name="connsiteX485" fmla="*/ 386715 w 1031876"/>
              <a:gd name="connsiteY485" fmla="*/ 1073467 h 1106488"/>
              <a:gd name="connsiteX486" fmla="*/ 430742 w 1031876"/>
              <a:gd name="connsiteY486" fmla="*/ 1071109 h 1106488"/>
              <a:gd name="connsiteX487" fmla="*/ 436761 w 1031876"/>
              <a:gd name="connsiteY487" fmla="*/ 1071959 h 1106488"/>
              <a:gd name="connsiteX488" fmla="*/ 437593 w 1031876"/>
              <a:gd name="connsiteY488" fmla="*/ 1077715 h 1106488"/>
              <a:gd name="connsiteX489" fmla="*/ 443112 w 1031876"/>
              <a:gd name="connsiteY489" fmla="*/ 1075532 h 1106488"/>
              <a:gd name="connsiteX490" fmla="*/ 443972 w 1031876"/>
              <a:gd name="connsiteY490" fmla="*/ 1077913 h 1106488"/>
              <a:gd name="connsiteX491" fmla="*/ 443112 w 1031876"/>
              <a:gd name="connsiteY491" fmla="*/ 1077913 h 1106488"/>
              <a:gd name="connsiteX492" fmla="*/ 442252 w 1031876"/>
              <a:gd name="connsiteY492" fmla="*/ 1077913 h 1106488"/>
              <a:gd name="connsiteX493" fmla="*/ 441392 w 1031876"/>
              <a:gd name="connsiteY493" fmla="*/ 1077913 h 1106488"/>
              <a:gd name="connsiteX494" fmla="*/ 439672 w 1031876"/>
              <a:gd name="connsiteY494" fmla="*/ 1077913 h 1106488"/>
              <a:gd name="connsiteX495" fmla="*/ 437952 w 1031876"/>
              <a:gd name="connsiteY495" fmla="*/ 1077913 h 1106488"/>
              <a:gd name="connsiteX496" fmla="*/ 437092 w 1031876"/>
              <a:gd name="connsiteY496" fmla="*/ 1077913 h 1106488"/>
              <a:gd name="connsiteX497" fmla="*/ 437095 w 1031876"/>
              <a:gd name="connsiteY497" fmla="*/ 1077912 h 1106488"/>
              <a:gd name="connsiteX498" fmla="*/ 437092 w 1031876"/>
              <a:gd name="connsiteY498" fmla="*/ 1077912 h 1106488"/>
              <a:gd name="connsiteX499" fmla="*/ 437092 w 1031876"/>
              <a:gd name="connsiteY499" fmla="*/ 1077913 h 1106488"/>
              <a:gd name="connsiteX500" fmla="*/ 437088 w 1031876"/>
              <a:gd name="connsiteY500" fmla="*/ 1077912 h 1106488"/>
              <a:gd name="connsiteX501" fmla="*/ 434182 w 1031876"/>
              <a:gd name="connsiteY501" fmla="*/ 1077912 h 1106488"/>
              <a:gd name="connsiteX502" fmla="*/ 433322 w 1031876"/>
              <a:gd name="connsiteY502" fmla="*/ 1077912 h 1106488"/>
              <a:gd name="connsiteX503" fmla="*/ 431602 w 1031876"/>
              <a:gd name="connsiteY503" fmla="*/ 1077912 h 1106488"/>
              <a:gd name="connsiteX504" fmla="*/ 431007 w 1031876"/>
              <a:gd name="connsiteY504" fmla="*/ 1077912 h 1106488"/>
              <a:gd name="connsiteX505" fmla="*/ 431557 w 1031876"/>
              <a:gd name="connsiteY505" fmla="*/ 1082186 h 1106488"/>
              <a:gd name="connsiteX506" fmla="*/ 431007 w 1031876"/>
              <a:gd name="connsiteY506" fmla="*/ 1081881 h 1106488"/>
              <a:gd name="connsiteX507" fmla="*/ 423863 w 1031876"/>
              <a:gd name="connsiteY507" fmla="*/ 1077912 h 1106488"/>
              <a:gd name="connsiteX508" fmla="*/ 424723 w 1031876"/>
              <a:gd name="connsiteY508" fmla="*/ 1077912 h 1106488"/>
              <a:gd name="connsiteX509" fmla="*/ 430114 w 1031876"/>
              <a:gd name="connsiteY509" fmla="*/ 1077912 h 1106488"/>
              <a:gd name="connsiteX510" fmla="*/ 430742 w 1031876"/>
              <a:gd name="connsiteY510" fmla="*/ 1077912 h 1106488"/>
              <a:gd name="connsiteX511" fmla="*/ 430742 w 1031876"/>
              <a:gd name="connsiteY511" fmla="*/ 1075644 h 1106488"/>
              <a:gd name="connsiteX512" fmla="*/ 433252 w 1031876"/>
              <a:gd name="connsiteY512" fmla="*/ 1076472 h 1106488"/>
              <a:gd name="connsiteX513" fmla="*/ 430742 w 1031876"/>
              <a:gd name="connsiteY513" fmla="*/ 1072418 h 1106488"/>
              <a:gd name="connsiteX514" fmla="*/ 430742 w 1031876"/>
              <a:gd name="connsiteY514" fmla="*/ 1075644 h 1106488"/>
              <a:gd name="connsiteX515" fmla="*/ 427990 w 1031876"/>
              <a:gd name="connsiteY515" fmla="*/ 1074737 h 1106488"/>
              <a:gd name="connsiteX516" fmla="*/ 425583 w 1031876"/>
              <a:gd name="connsiteY516" fmla="*/ 1071959 h 1106488"/>
              <a:gd name="connsiteX517" fmla="*/ 430161 w 1031876"/>
              <a:gd name="connsiteY517" fmla="*/ 1071204 h 1106488"/>
              <a:gd name="connsiteX518" fmla="*/ 430742 w 1031876"/>
              <a:gd name="connsiteY518" fmla="*/ 1071213 h 1106488"/>
              <a:gd name="connsiteX519" fmla="*/ 430742 w 1031876"/>
              <a:gd name="connsiteY519" fmla="*/ 1071842 h 1106488"/>
              <a:gd name="connsiteX520" fmla="*/ 434730 w 1031876"/>
              <a:gd name="connsiteY520" fmla="*/ 1073946 h 1106488"/>
              <a:gd name="connsiteX521" fmla="*/ 433872 w 1031876"/>
              <a:gd name="connsiteY521" fmla="*/ 1072770 h 1106488"/>
              <a:gd name="connsiteX522" fmla="*/ 430849 w 1031876"/>
              <a:gd name="connsiteY522" fmla="*/ 1071215 h 1106488"/>
              <a:gd name="connsiteX523" fmla="*/ 430742 w 1031876"/>
              <a:gd name="connsiteY523" fmla="*/ 1071213 h 1106488"/>
              <a:gd name="connsiteX524" fmla="*/ 519271 w 1031876"/>
              <a:gd name="connsiteY524" fmla="*/ 1070961 h 1106488"/>
              <a:gd name="connsiteX525" fmla="*/ 519643 w 1031876"/>
              <a:gd name="connsiteY525" fmla="*/ 1071562 h 1106488"/>
              <a:gd name="connsiteX526" fmla="*/ 519643 w 1031876"/>
              <a:gd name="connsiteY526" fmla="*/ 1077912 h 1106488"/>
              <a:gd name="connsiteX527" fmla="*/ 512763 w 1031876"/>
              <a:gd name="connsiteY527" fmla="*/ 1077912 h 1106488"/>
              <a:gd name="connsiteX528" fmla="*/ 512763 w 1031876"/>
              <a:gd name="connsiteY528" fmla="*/ 1071562 h 1106488"/>
              <a:gd name="connsiteX529" fmla="*/ 367759 w 1031876"/>
              <a:gd name="connsiteY529" fmla="*/ 1069591 h 1106488"/>
              <a:gd name="connsiteX530" fmla="*/ 370327 w 1031876"/>
              <a:gd name="connsiteY530" fmla="*/ 1070669 h 1106488"/>
              <a:gd name="connsiteX531" fmla="*/ 369360 w 1031876"/>
              <a:gd name="connsiteY531" fmla="*/ 1071562 h 1106488"/>
              <a:gd name="connsiteX532" fmla="*/ 505507 w 1031876"/>
              <a:gd name="connsiteY532" fmla="*/ 1069127 h 1106488"/>
              <a:gd name="connsiteX533" fmla="*/ 512763 w 1031876"/>
              <a:gd name="connsiteY533" fmla="*/ 1071562 h 1106488"/>
              <a:gd name="connsiteX534" fmla="*/ 511903 w 1031876"/>
              <a:gd name="connsiteY534" fmla="*/ 1071562 h 1106488"/>
              <a:gd name="connsiteX535" fmla="*/ 509324 w 1031876"/>
              <a:gd name="connsiteY535" fmla="*/ 1071562 h 1106488"/>
              <a:gd name="connsiteX536" fmla="*/ 505884 w 1031876"/>
              <a:gd name="connsiteY536" fmla="*/ 1071562 h 1106488"/>
              <a:gd name="connsiteX537" fmla="*/ 364523 w 1031876"/>
              <a:gd name="connsiteY537" fmla="*/ 1068883 h 1106488"/>
              <a:gd name="connsiteX538" fmla="*/ 365138 w 1031876"/>
              <a:gd name="connsiteY538" fmla="*/ 1068964 h 1106488"/>
              <a:gd name="connsiteX539" fmla="*/ 369360 w 1031876"/>
              <a:gd name="connsiteY539" fmla="*/ 1071562 h 1106488"/>
              <a:gd name="connsiteX540" fmla="*/ 364523 w 1031876"/>
              <a:gd name="connsiteY540" fmla="*/ 1068883 h 1106488"/>
              <a:gd name="connsiteX541" fmla="*/ 428449 w 1031876"/>
              <a:gd name="connsiteY541" fmla="*/ 1068841 h 1106488"/>
              <a:gd name="connsiteX542" fmla="*/ 430742 w 1031876"/>
              <a:gd name="connsiteY542" fmla="*/ 1071109 h 1106488"/>
              <a:gd name="connsiteX543" fmla="*/ 430161 w 1031876"/>
              <a:gd name="connsiteY543" fmla="*/ 1071204 h 1106488"/>
              <a:gd name="connsiteX544" fmla="*/ 423863 w 1031876"/>
              <a:gd name="connsiteY544" fmla="*/ 1071109 h 1106488"/>
              <a:gd name="connsiteX545" fmla="*/ 577453 w 1031876"/>
              <a:gd name="connsiteY545" fmla="*/ 1066801 h 1106488"/>
              <a:gd name="connsiteX546" fmla="*/ 581025 w 1031876"/>
              <a:gd name="connsiteY546" fmla="*/ 1071563 h 1106488"/>
              <a:gd name="connsiteX547" fmla="*/ 580132 w 1031876"/>
              <a:gd name="connsiteY547" fmla="*/ 1071563 h 1106488"/>
              <a:gd name="connsiteX548" fmla="*/ 579909 w 1031876"/>
              <a:gd name="connsiteY548" fmla="*/ 1071563 h 1106488"/>
              <a:gd name="connsiteX549" fmla="*/ 579240 w 1031876"/>
              <a:gd name="connsiteY549" fmla="*/ 1071563 h 1106488"/>
              <a:gd name="connsiteX550" fmla="*/ 577453 w 1031876"/>
              <a:gd name="connsiteY550" fmla="*/ 1071563 h 1106488"/>
              <a:gd name="connsiteX551" fmla="*/ 574775 w 1031876"/>
              <a:gd name="connsiteY551" fmla="*/ 1071563 h 1106488"/>
              <a:gd name="connsiteX552" fmla="*/ 574553 w 1031876"/>
              <a:gd name="connsiteY552" fmla="*/ 1071563 h 1106488"/>
              <a:gd name="connsiteX553" fmla="*/ 573882 w 1031876"/>
              <a:gd name="connsiteY553" fmla="*/ 1071563 h 1106488"/>
              <a:gd name="connsiteX554" fmla="*/ 577453 w 1031876"/>
              <a:gd name="connsiteY554" fmla="*/ 1066801 h 1106488"/>
              <a:gd name="connsiteX555" fmla="*/ 367640 w 1031876"/>
              <a:gd name="connsiteY555" fmla="*/ 1066271 h 1106488"/>
              <a:gd name="connsiteX556" fmla="*/ 368169 w 1031876"/>
              <a:gd name="connsiteY556" fmla="*/ 1066678 h 1106488"/>
              <a:gd name="connsiteX557" fmla="*/ 366780 w 1031876"/>
              <a:gd name="connsiteY557" fmla="*/ 1068387 h 1106488"/>
              <a:gd name="connsiteX558" fmla="*/ 367759 w 1031876"/>
              <a:gd name="connsiteY558" fmla="*/ 1069591 h 1106488"/>
              <a:gd name="connsiteX559" fmla="*/ 366780 w 1031876"/>
              <a:gd name="connsiteY559" fmla="*/ 1069181 h 1106488"/>
              <a:gd name="connsiteX560" fmla="*/ 365138 w 1031876"/>
              <a:gd name="connsiteY560" fmla="*/ 1068964 h 1106488"/>
              <a:gd name="connsiteX561" fmla="*/ 364200 w 1031876"/>
              <a:gd name="connsiteY561" fmla="*/ 1068387 h 1106488"/>
              <a:gd name="connsiteX562" fmla="*/ 491729 w 1031876"/>
              <a:gd name="connsiteY562" fmla="*/ 1066007 h 1106488"/>
              <a:gd name="connsiteX563" fmla="*/ 498476 w 1031876"/>
              <a:gd name="connsiteY563" fmla="*/ 1071563 h 1106488"/>
              <a:gd name="connsiteX564" fmla="*/ 497682 w 1031876"/>
              <a:gd name="connsiteY564" fmla="*/ 1071563 h 1106488"/>
              <a:gd name="connsiteX565" fmla="*/ 495946 w 1031876"/>
              <a:gd name="connsiteY565" fmla="*/ 1071563 h 1106488"/>
              <a:gd name="connsiteX566" fmla="*/ 495103 w 1031876"/>
              <a:gd name="connsiteY566" fmla="*/ 1071563 h 1106488"/>
              <a:gd name="connsiteX567" fmla="*/ 492126 w 1031876"/>
              <a:gd name="connsiteY567" fmla="*/ 1071563 h 1106488"/>
              <a:gd name="connsiteX568" fmla="*/ 491729 w 1031876"/>
              <a:gd name="connsiteY568" fmla="*/ 1071563 h 1106488"/>
              <a:gd name="connsiteX569" fmla="*/ 491729 w 1031876"/>
              <a:gd name="connsiteY569" fmla="*/ 1070769 h 1106488"/>
              <a:gd name="connsiteX570" fmla="*/ 452239 w 1031876"/>
              <a:gd name="connsiteY570" fmla="*/ 1066006 h 1106488"/>
              <a:gd name="connsiteX571" fmla="*/ 458258 w 1031876"/>
              <a:gd name="connsiteY571" fmla="*/ 1071109 h 1106488"/>
              <a:gd name="connsiteX572" fmla="*/ 458520 w 1031876"/>
              <a:gd name="connsiteY572" fmla="*/ 1071562 h 1106488"/>
              <a:gd name="connsiteX573" fmla="*/ 461066 w 1031876"/>
              <a:gd name="connsiteY573" fmla="*/ 1075969 h 1106488"/>
              <a:gd name="connsiteX574" fmla="*/ 464176 w 1031876"/>
              <a:gd name="connsiteY574" fmla="*/ 1077674 h 1106488"/>
              <a:gd name="connsiteX575" fmla="*/ 465137 w 1031876"/>
              <a:gd name="connsiteY575" fmla="*/ 1077912 h 1106488"/>
              <a:gd name="connsiteX576" fmla="*/ 464455 w 1031876"/>
              <a:gd name="connsiteY576" fmla="*/ 1077828 h 1106488"/>
              <a:gd name="connsiteX577" fmla="*/ 464609 w 1031876"/>
              <a:gd name="connsiteY577" fmla="*/ 1077912 h 1106488"/>
              <a:gd name="connsiteX578" fmla="*/ 464048 w 1031876"/>
              <a:gd name="connsiteY578" fmla="*/ 1077777 h 1106488"/>
              <a:gd name="connsiteX579" fmla="*/ 458258 w 1031876"/>
              <a:gd name="connsiteY579" fmla="*/ 1077062 h 1106488"/>
              <a:gd name="connsiteX580" fmla="*/ 451914 w 1031876"/>
              <a:gd name="connsiteY580" fmla="*/ 1071572 h 1106488"/>
              <a:gd name="connsiteX581" fmla="*/ 454164 w 1031876"/>
              <a:gd name="connsiteY581" fmla="*/ 1076417 h 1106488"/>
              <a:gd name="connsiteX582" fmla="*/ 458788 w 1031876"/>
              <a:gd name="connsiteY582" fmla="*/ 1077912 h 1106488"/>
              <a:gd name="connsiteX583" fmla="*/ 452537 w 1031876"/>
              <a:gd name="connsiteY583" fmla="*/ 1077912 h 1106488"/>
              <a:gd name="connsiteX584" fmla="*/ 451913 w 1031876"/>
              <a:gd name="connsiteY584" fmla="*/ 1077912 h 1106488"/>
              <a:gd name="connsiteX585" fmla="*/ 451910 w 1031876"/>
              <a:gd name="connsiteY585" fmla="*/ 1077913 h 1106488"/>
              <a:gd name="connsiteX586" fmla="*/ 451910 w 1031876"/>
              <a:gd name="connsiteY586" fmla="*/ 1077912 h 1106488"/>
              <a:gd name="connsiteX587" fmla="*/ 451644 w 1031876"/>
              <a:gd name="connsiteY587" fmla="*/ 1077912 h 1106488"/>
              <a:gd name="connsiteX588" fmla="*/ 448072 w 1031876"/>
              <a:gd name="connsiteY588" fmla="*/ 1077118 h 1106488"/>
              <a:gd name="connsiteX589" fmla="*/ 445334 w 1031876"/>
              <a:gd name="connsiteY589" fmla="*/ 1072859 h 1106488"/>
              <a:gd name="connsiteX590" fmla="*/ 444170 w 1031876"/>
              <a:gd name="connsiteY590" fmla="*/ 1072456 h 1106488"/>
              <a:gd name="connsiteX591" fmla="*/ 444713 w 1031876"/>
              <a:gd name="connsiteY591" fmla="*/ 1071893 h 1106488"/>
              <a:gd name="connsiteX592" fmla="*/ 444500 w 1031876"/>
              <a:gd name="connsiteY592" fmla="*/ 1071562 h 1106488"/>
              <a:gd name="connsiteX593" fmla="*/ 444815 w 1031876"/>
              <a:gd name="connsiteY593" fmla="*/ 1071786 h 1106488"/>
              <a:gd name="connsiteX594" fmla="*/ 445030 w 1031876"/>
              <a:gd name="connsiteY594" fmla="*/ 1071563 h 1106488"/>
              <a:gd name="connsiteX595" fmla="*/ 449707 w 1031876"/>
              <a:gd name="connsiteY595" fmla="*/ 1074030 h 1106488"/>
              <a:gd name="connsiteX596" fmla="*/ 448470 w 1031876"/>
              <a:gd name="connsiteY596" fmla="*/ 1073944 h 1106488"/>
              <a:gd name="connsiteX597" fmla="*/ 447262 w 1031876"/>
              <a:gd name="connsiteY597" fmla="*/ 1073526 h 1106488"/>
              <a:gd name="connsiteX598" fmla="*/ 448965 w 1031876"/>
              <a:gd name="connsiteY598" fmla="*/ 1074737 h 1106488"/>
              <a:gd name="connsiteX599" fmla="*/ 451250 w 1031876"/>
              <a:gd name="connsiteY599" fmla="*/ 1075476 h 1106488"/>
              <a:gd name="connsiteX600" fmla="*/ 451050 w 1031876"/>
              <a:gd name="connsiteY600" fmla="*/ 1074738 h 1106488"/>
              <a:gd name="connsiteX601" fmla="*/ 449707 w 1031876"/>
              <a:gd name="connsiteY601" fmla="*/ 1074030 h 1106488"/>
              <a:gd name="connsiteX602" fmla="*/ 452770 w 1031876"/>
              <a:gd name="connsiteY602" fmla="*/ 1074242 h 1106488"/>
              <a:gd name="connsiteX603" fmla="*/ 451912 w 1031876"/>
              <a:gd name="connsiteY603" fmla="*/ 1071570 h 1106488"/>
              <a:gd name="connsiteX604" fmla="*/ 451903 w 1031876"/>
              <a:gd name="connsiteY604" fmla="*/ 1071562 h 1106488"/>
              <a:gd name="connsiteX605" fmla="*/ 451379 w 1031876"/>
              <a:gd name="connsiteY605" fmla="*/ 1071109 h 1106488"/>
              <a:gd name="connsiteX606" fmla="*/ 452239 w 1031876"/>
              <a:gd name="connsiteY606" fmla="*/ 1066006 h 1106488"/>
              <a:gd name="connsiteX607" fmla="*/ 406943 w 1031876"/>
              <a:gd name="connsiteY607" fmla="*/ 1065642 h 1106488"/>
              <a:gd name="connsiteX608" fmla="*/ 411830 w 1031876"/>
              <a:gd name="connsiteY608" fmla="*/ 1067400 h 1106488"/>
              <a:gd name="connsiteX609" fmla="*/ 410105 w 1031876"/>
              <a:gd name="connsiteY609" fmla="*/ 1066007 h 1106488"/>
              <a:gd name="connsiteX610" fmla="*/ 649289 w 1031876"/>
              <a:gd name="connsiteY610" fmla="*/ 1065213 h 1106488"/>
              <a:gd name="connsiteX611" fmla="*/ 649289 w 1031876"/>
              <a:gd name="connsiteY611" fmla="*/ 1066007 h 1106488"/>
              <a:gd name="connsiteX612" fmla="*/ 652463 w 1031876"/>
              <a:gd name="connsiteY612" fmla="*/ 1065213 h 1106488"/>
              <a:gd name="connsiteX613" fmla="*/ 655638 w 1031876"/>
              <a:gd name="connsiteY613" fmla="*/ 1066007 h 1106488"/>
              <a:gd name="connsiteX614" fmla="*/ 652463 w 1031876"/>
              <a:gd name="connsiteY614" fmla="*/ 1066801 h 1106488"/>
              <a:gd name="connsiteX615" fmla="*/ 649289 w 1031876"/>
              <a:gd name="connsiteY615" fmla="*/ 1066007 h 1106488"/>
              <a:gd name="connsiteX616" fmla="*/ 649289 w 1031876"/>
              <a:gd name="connsiteY616" fmla="*/ 1070769 h 1106488"/>
              <a:gd name="connsiteX617" fmla="*/ 649289 w 1031876"/>
              <a:gd name="connsiteY617" fmla="*/ 1071563 h 1106488"/>
              <a:gd name="connsiteX618" fmla="*/ 644990 w 1031876"/>
              <a:gd name="connsiteY618" fmla="*/ 1069182 h 1106488"/>
              <a:gd name="connsiteX619" fmla="*/ 645849 w 1031876"/>
              <a:gd name="connsiteY619" fmla="*/ 1068388 h 1106488"/>
              <a:gd name="connsiteX620" fmla="*/ 649289 w 1031876"/>
              <a:gd name="connsiteY620" fmla="*/ 1065213 h 1106488"/>
              <a:gd name="connsiteX621" fmla="*/ 635795 w 1031876"/>
              <a:gd name="connsiteY621" fmla="*/ 1065213 h 1106488"/>
              <a:gd name="connsiteX622" fmla="*/ 637693 w 1031876"/>
              <a:gd name="connsiteY622" fmla="*/ 1066205 h 1106488"/>
              <a:gd name="connsiteX623" fmla="*/ 635795 w 1031876"/>
              <a:gd name="connsiteY623" fmla="*/ 1067690 h 1106488"/>
              <a:gd name="connsiteX624" fmla="*/ 628651 w 1031876"/>
              <a:gd name="connsiteY624" fmla="*/ 1065213 h 1106488"/>
              <a:gd name="connsiteX625" fmla="*/ 614892 w 1031876"/>
              <a:gd name="connsiteY625" fmla="*/ 1071563 h 1106488"/>
              <a:gd name="connsiteX626" fmla="*/ 608013 w 1031876"/>
              <a:gd name="connsiteY626" fmla="*/ 1071563 h 1106488"/>
              <a:gd name="connsiteX627" fmla="*/ 628651 w 1031876"/>
              <a:gd name="connsiteY627" fmla="*/ 1065213 h 1106488"/>
              <a:gd name="connsiteX628" fmla="*/ 608013 w 1031876"/>
              <a:gd name="connsiteY628" fmla="*/ 1065213 h 1106488"/>
              <a:gd name="connsiteX629" fmla="*/ 601663 w 1031876"/>
              <a:gd name="connsiteY629" fmla="*/ 1071563 h 1106488"/>
              <a:gd name="connsiteX630" fmla="*/ 608013 w 1031876"/>
              <a:gd name="connsiteY630" fmla="*/ 1065213 h 1106488"/>
              <a:gd name="connsiteX631" fmla="*/ 588169 w 1031876"/>
              <a:gd name="connsiteY631" fmla="*/ 1065213 h 1106488"/>
              <a:gd name="connsiteX632" fmla="*/ 595313 w 1031876"/>
              <a:gd name="connsiteY632" fmla="*/ 1065213 h 1106488"/>
              <a:gd name="connsiteX633" fmla="*/ 588169 w 1031876"/>
              <a:gd name="connsiteY633" fmla="*/ 1071563 h 1106488"/>
              <a:gd name="connsiteX634" fmla="*/ 588169 w 1031876"/>
              <a:gd name="connsiteY634" fmla="*/ 1065213 h 1106488"/>
              <a:gd name="connsiteX635" fmla="*/ 577850 w 1031876"/>
              <a:gd name="connsiteY635" fmla="*/ 1065213 h 1106488"/>
              <a:gd name="connsiteX636" fmla="*/ 581025 w 1031876"/>
              <a:gd name="connsiteY636" fmla="*/ 1066007 h 1106488"/>
              <a:gd name="connsiteX637" fmla="*/ 577850 w 1031876"/>
              <a:gd name="connsiteY637" fmla="*/ 1066801 h 1106488"/>
              <a:gd name="connsiteX638" fmla="*/ 574675 w 1031876"/>
              <a:gd name="connsiteY638" fmla="*/ 1066007 h 1106488"/>
              <a:gd name="connsiteX639" fmla="*/ 577850 w 1031876"/>
              <a:gd name="connsiteY639" fmla="*/ 1065213 h 1106488"/>
              <a:gd name="connsiteX640" fmla="*/ 547688 w 1031876"/>
              <a:gd name="connsiteY640" fmla="*/ 1065213 h 1106488"/>
              <a:gd name="connsiteX641" fmla="*/ 554038 w 1031876"/>
              <a:gd name="connsiteY641" fmla="*/ 1065213 h 1106488"/>
              <a:gd name="connsiteX642" fmla="*/ 547688 w 1031876"/>
              <a:gd name="connsiteY642" fmla="*/ 1071563 h 1106488"/>
              <a:gd name="connsiteX643" fmla="*/ 547688 w 1031876"/>
              <a:gd name="connsiteY643" fmla="*/ 1065213 h 1106488"/>
              <a:gd name="connsiteX644" fmla="*/ 540544 w 1031876"/>
              <a:gd name="connsiteY644" fmla="*/ 1065213 h 1106488"/>
              <a:gd name="connsiteX645" fmla="*/ 547688 w 1031876"/>
              <a:gd name="connsiteY645" fmla="*/ 1071563 h 1106488"/>
              <a:gd name="connsiteX646" fmla="*/ 540544 w 1031876"/>
              <a:gd name="connsiteY646" fmla="*/ 1071563 h 1106488"/>
              <a:gd name="connsiteX647" fmla="*/ 540544 w 1031876"/>
              <a:gd name="connsiteY647" fmla="*/ 1065213 h 1106488"/>
              <a:gd name="connsiteX648" fmla="*/ 765176 w 1031876"/>
              <a:gd name="connsiteY648" fmla="*/ 1065212 h 1106488"/>
              <a:gd name="connsiteX649" fmla="*/ 758826 w 1031876"/>
              <a:gd name="connsiteY649" fmla="*/ 1071562 h 1106488"/>
              <a:gd name="connsiteX650" fmla="*/ 765176 w 1031876"/>
              <a:gd name="connsiteY650" fmla="*/ 1065212 h 1106488"/>
              <a:gd name="connsiteX651" fmla="*/ 711201 w 1031876"/>
              <a:gd name="connsiteY651" fmla="*/ 1065212 h 1106488"/>
              <a:gd name="connsiteX652" fmla="*/ 717551 w 1031876"/>
              <a:gd name="connsiteY652" fmla="*/ 1071562 h 1106488"/>
              <a:gd name="connsiteX653" fmla="*/ 711201 w 1031876"/>
              <a:gd name="connsiteY653" fmla="*/ 1071562 h 1106488"/>
              <a:gd name="connsiteX654" fmla="*/ 711201 w 1031876"/>
              <a:gd name="connsiteY654" fmla="*/ 1065212 h 1106488"/>
              <a:gd name="connsiteX655" fmla="*/ 499005 w 1031876"/>
              <a:gd name="connsiteY655" fmla="*/ 1065212 h 1106488"/>
              <a:gd name="connsiteX656" fmla="*/ 505024 w 1031876"/>
              <a:gd name="connsiteY656" fmla="*/ 1066006 h 1106488"/>
              <a:gd name="connsiteX657" fmla="*/ 505507 w 1031876"/>
              <a:gd name="connsiteY657" fmla="*/ 1069127 h 1106488"/>
              <a:gd name="connsiteX658" fmla="*/ 503304 w 1031876"/>
              <a:gd name="connsiteY658" fmla="*/ 1068387 h 1106488"/>
              <a:gd name="connsiteX659" fmla="*/ 499005 w 1031876"/>
              <a:gd name="connsiteY659" fmla="*/ 1065212 h 1106488"/>
              <a:gd name="connsiteX660" fmla="*/ 492126 w 1031876"/>
              <a:gd name="connsiteY660" fmla="*/ 1065212 h 1106488"/>
              <a:gd name="connsiteX661" fmla="*/ 492130 w 1031876"/>
              <a:gd name="connsiteY661" fmla="*/ 1065213 h 1106488"/>
              <a:gd name="connsiteX662" fmla="*/ 495566 w 1031876"/>
              <a:gd name="connsiteY662" fmla="*/ 1066006 h 1106488"/>
              <a:gd name="connsiteX663" fmla="*/ 499005 w 1031876"/>
              <a:gd name="connsiteY663" fmla="*/ 1071562 h 1106488"/>
              <a:gd name="connsiteX664" fmla="*/ 492986 w 1031876"/>
              <a:gd name="connsiteY664" fmla="*/ 1066006 h 1106488"/>
              <a:gd name="connsiteX665" fmla="*/ 492127 w 1031876"/>
              <a:gd name="connsiteY665" fmla="*/ 1065213 h 1106488"/>
              <a:gd name="connsiteX666" fmla="*/ 369360 w 1031876"/>
              <a:gd name="connsiteY666" fmla="*/ 1065212 h 1106488"/>
              <a:gd name="connsiteX667" fmla="*/ 367640 w 1031876"/>
              <a:gd name="connsiteY667" fmla="*/ 1066271 h 1106488"/>
              <a:gd name="connsiteX668" fmla="*/ 367425 w 1031876"/>
              <a:gd name="connsiteY668" fmla="*/ 1066105 h 1106488"/>
              <a:gd name="connsiteX669" fmla="*/ 369360 w 1031876"/>
              <a:gd name="connsiteY669" fmla="*/ 1065212 h 1106488"/>
              <a:gd name="connsiteX670" fmla="*/ 369360 w 1031876"/>
              <a:gd name="connsiteY670" fmla="*/ 1065212 h 1106488"/>
              <a:gd name="connsiteX671" fmla="*/ 369360 w 1031876"/>
              <a:gd name="connsiteY671" fmla="*/ 1067593 h 1106488"/>
              <a:gd name="connsiteX672" fmla="*/ 368169 w 1031876"/>
              <a:gd name="connsiteY672" fmla="*/ 1066678 h 1106488"/>
              <a:gd name="connsiteX673" fmla="*/ 334963 w 1031876"/>
              <a:gd name="connsiteY673" fmla="*/ 1065212 h 1106488"/>
              <a:gd name="connsiteX674" fmla="*/ 349251 w 1031876"/>
              <a:gd name="connsiteY674" fmla="*/ 1071562 h 1106488"/>
              <a:gd name="connsiteX675" fmla="*/ 334963 w 1031876"/>
              <a:gd name="connsiteY675" fmla="*/ 1065212 h 1106488"/>
              <a:gd name="connsiteX676" fmla="*/ 436938 w 1031876"/>
              <a:gd name="connsiteY676" fmla="*/ 1064643 h 1106488"/>
              <a:gd name="connsiteX677" fmla="*/ 436637 w 1031876"/>
              <a:gd name="connsiteY677" fmla="*/ 1064792 h 1106488"/>
              <a:gd name="connsiteX678" fmla="*/ 436706 w 1031876"/>
              <a:gd name="connsiteY678" fmla="*/ 1064856 h 1106488"/>
              <a:gd name="connsiteX679" fmla="*/ 436990 w 1031876"/>
              <a:gd name="connsiteY679" fmla="*/ 1064835 h 1106488"/>
              <a:gd name="connsiteX680" fmla="*/ 416983 w 1031876"/>
              <a:gd name="connsiteY680" fmla="*/ 1064305 h 1106488"/>
              <a:gd name="connsiteX681" fmla="*/ 423863 w 1031876"/>
              <a:gd name="connsiteY681" fmla="*/ 1071109 h 1106488"/>
              <a:gd name="connsiteX682" fmla="*/ 416983 w 1031876"/>
              <a:gd name="connsiteY682" fmla="*/ 1064305 h 1106488"/>
              <a:gd name="connsiteX683" fmla="*/ 403225 w 1031876"/>
              <a:gd name="connsiteY683" fmla="*/ 1064305 h 1106488"/>
              <a:gd name="connsiteX684" fmla="*/ 406757 w 1031876"/>
              <a:gd name="connsiteY684" fmla="*/ 1065575 h 1106488"/>
              <a:gd name="connsiteX685" fmla="*/ 410965 w 1031876"/>
              <a:gd name="connsiteY685" fmla="*/ 1066007 h 1106488"/>
              <a:gd name="connsiteX686" fmla="*/ 423864 w 1031876"/>
              <a:gd name="connsiteY686" fmla="*/ 1071563 h 1106488"/>
              <a:gd name="connsiteX687" fmla="*/ 420660 w 1031876"/>
              <a:gd name="connsiteY687" fmla="*/ 1071563 h 1106488"/>
              <a:gd name="connsiteX688" fmla="*/ 423863 w 1031876"/>
              <a:gd name="connsiteY688" fmla="*/ 1071959 h 1106488"/>
              <a:gd name="connsiteX689" fmla="*/ 426509 w 1031876"/>
              <a:gd name="connsiteY689" fmla="*/ 1074249 h 1106488"/>
              <a:gd name="connsiteX690" fmla="*/ 418362 w 1031876"/>
              <a:gd name="connsiteY690" fmla="*/ 1071563 h 1106488"/>
              <a:gd name="connsiteX691" fmla="*/ 417845 w 1031876"/>
              <a:gd name="connsiteY691" fmla="*/ 1071563 h 1106488"/>
              <a:gd name="connsiteX692" fmla="*/ 417514 w 1031876"/>
              <a:gd name="connsiteY692" fmla="*/ 1071563 h 1106488"/>
              <a:gd name="connsiteX693" fmla="*/ 416985 w 1031876"/>
              <a:gd name="connsiteY693" fmla="*/ 1071563 h 1106488"/>
              <a:gd name="connsiteX694" fmla="*/ 411263 w 1031876"/>
              <a:gd name="connsiteY694" fmla="*/ 1071563 h 1106488"/>
              <a:gd name="connsiteX695" fmla="*/ 410370 w 1031876"/>
              <a:gd name="connsiteY695" fmla="*/ 1071563 h 1106488"/>
              <a:gd name="connsiteX696" fmla="*/ 403226 w 1031876"/>
              <a:gd name="connsiteY696" fmla="*/ 1071563 h 1106488"/>
              <a:gd name="connsiteX697" fmla="*/ 403226 w 1031876"/>
              <a:gd name="connsiteY697" fmla="*/ 1065213 h 1106488"/>
              <a:gd name="connsiteX698" fmla="*/ 410370 w 1031876"/>
              <a:gd name="connsiteY698" fmla="*/ 1070769 h 1106488"/>
              <a:gd name="connsiteX699" fmla="*/ 416901 w 1031876"/>
              <a:gd name="connsiteY699" fmla="*/ 1071495 h 1106488"/>
              <a:gd name="connsiteX700" fmla="*/ 416321 w 1031876"/>
              <a:gd name="connsiteY700" fmla="*/ 1071027 h 1106488"/>
              <a:gd name="connsiteX701" fmla="*/ 410104 w 1031876"/>
              <a:gd name="connsiteY701" fmla="*/ 1070258 h 1106488"/>
              <a:gd name="connsiteX702" fmla="*/ 404436 w 1031876"/>
              <a:gd name="connsiteY702" fmla="*/ 1065353 h 1106488"/>
              <a:gd name="connsiteX703" fmla="*/ 403226 w 1031876"/>
              <a:gd name="connsiteY703" fmla="*/ 1065213 h 1106488"/>
              <a:gd name="connsiteX704" fmla="*/ 404415 w 1031876"/>
              <a:gd name="connsiteY704" fmla="*/ 1065335 h 1106488"/>
              <a:gd name="connsiteX705" fmla="*/ 685337 w 1031876"/>
              <a:gd name="connsiteY705" fmla="*/ 1064031 h 1106488"/>
              <a:gd name="connsiteX706" fmla="*/ 683759 w 1031876"/>
              <a:gd name="connsiteY706" fmla="*/ 1064732 h 1106488"/>
              <a:gd name="connsiteX707" fmla="*/ 684381 w 1031876"/>
              <a:gd name="connsiteY707" fmla="*/ 1064111 h 1106488"/>
              <a:gd name="connsiteX708" fmla="*/ 419570 w 1031876"/>
              <a:gd name="connsiteY708" fmla="*/ 1062904 h 1106488"/>
              <a:gd name="connsiteX709" fmla="*/ 423864 w 1031876"/>
              <a:gd name="connsiteY709" fmla="*/ 1065213 h 1106488"/>
              <a:gd name="connsiteX710" fmla="*/ 420491 w 1031876"/>
              <a:gd name="connsiteY710" fmla="*/ 1064419 h 1106488"/>
              <a:gd name="connsiteX711" fmla="*/ 537865 w 1031876"/>
              <a:gd name="connsiteY711" fmla="*/ 1062832 h 1106488"/>
              <a:gd name="connsiteX712" fmla="*/ 547688 w 1031876"/>
              <a:gd name="connsiteY712" fmla="*/ 1065213 h 1106488"/>
              <a:gd name="connsiteX713" fmla="*/ 543223 w 1031876"/>
              <a:gd name="connsiteY713" fmla="*/ 1065213 h 1106488"/>
              <a:gd name="connsiteX714" fmla="*/ 540544 w 1031876"/>
              <a:gd name="connsiteY714" fmla="*/ 1065213 h 1106488"/>
              <a:gd name="connsiteX715" fmla="*/ 533400 w 1031876"/>
              <a:gd name="connsiteY715" fmla="*/ 1065213 h 1106488"/>
              <a:gd name="connsiteX716" fmla="*/ 537865 w 1031876"/>
              <a:gd name="connsiteY716" fmla="*/ 1062832 h 1106488"/>
              <a:gd name="connsiteX717" fmla="*/ 475953 w 1031876"/>
              <a:gd name="connsiteY717" fmla="*/ 1062832 h 1106488"/>
              <a:gd name="connsiteX718" fmla="*/ 485776 w 1031876"/>
              <a:gd name="connsiteY718" fmla="*/ 1065213 h 1106488"/>
              <a:gd name="connsiteX719" fmla="*/ 488356 w 1031876"/>
              <a:gd name="connsiteY719" fmla="*/ 1065213 h 1106488"/>
              <a:gd name="connsiteX720" fmla="*/ 491729 w 1031876"/>
              <a:gd name="connsiteY720" fmla="*/ 1065213 h 1106488"/>
              <a:gd name="connsiteX721" fmla="*/ 491729 w 1031876"/>
              <a:gd name="connsiteY721" fmla="*/ 1066007 h 1106488"/>
              <a:gd name="connsiteX722" fmla="*/ 484982 w 1031876"/>
              <a:gd name="connsiteY722" fmla="*/ 1065213 h 1106488"/>
              <a:gd name="connsiteX723" fmla="*/ 491729 w 1031876"/>
              <a:gd name="connsiteY723" fmla="*/ 1071563 h 1106488"/>
              <a:gd name="connsiteX724" fmla="*/ 479078 w 1031876"/>
              <a:gd name="connsiteY724" fmla="*/ 1066007 h 1106488"/>
              <a:gd name="connsiteX725" fmla="*/ 471617 w 1031876"/>
              <a:gd name="connsiteY725" fmla="*/ 1065227 h 1106488"/>
              <a:gd name="connsiteX726" fmla="*/ 471617 w 1031876"/>
              <a:gd name="connsiteY726" fmla="*/ 1065227 h 1106488"/>
              <a:gd name="connsiteX727" fmla="*/ 478367 w 1031876"/>
              <a:gd name="connsiteY727" fmla="*/ 1066006 h 1106488"/>
              <a:gd name="connsiteX728" fmla="*/ 485247 w 1031876"/>
              <a:gd name="connsiteY728" fmla="*/ 1071562 h 1106488"/>
              <a:gd name="connsiteX729" fmla="*/ 481807 w 1031876"/>
              <a:gd name="connsiteY729" fmla="*/ 1071562 h 1106488"/>
              <a:gd name="connsiteX730" fmla="*/ 480947 w 1031876"/>
              <a:gd name="connsiteY730" fmla="*/ 1071562 h 1106488"/>
              <a:gd name="connsiteX731" fmla="*/ 478367 w 1031876"/>
              <a:gd name="connsiteY731" fmla="*/ 1071562 h 1106488"/>
              <a:gd name="connsiteX732" fmla="*/ 474928 w 1031876"/>
              <a:gd name="connsiteY732" fmla="*/ 1068387 h 1106488"/>
              <a:gd name="connsiteX733" fmla="*/ 471585 w 1031876"/>
              <a:gd name="connsiteY733" fmla="*/ 1065302 h 1106488"/>
              <a:gd name="connsiteX734" fmla="*/ 469437 w 1031876"/>
              <a:gd name="connsiteY734" fmla="*/ 1070258 h 1106488"/>
              <a:gd name="connsiteX735" fmla="*/ 472017 w 1031876"/>
              <a:gd name="connsiteY735" fmla="*/ 1071109 h 1106488"/>
              <a:gd name="connsiteX736" fmla="*/ 465137 w 1031876"/>
              <a:gd name="connsiteY736" fmla="*/ 1071109 h 1106488"/>
              <a:gd name="connsiteX737" fmla="*/ 468577 w 1031876"/>
              <a:gd name="connsiteY737" fmla="*/ 1070258 h 1106488"/>
              <a:gd name="connsiteX738" fmla="*/ 471491 w 1031876"/>
              <a:gd name="connsiteY738" fmla="*/ 1065215 h 1106488"/>
              <a:gd name="connsiteX739" fmla="*/ 471489 w 1031876"/>
              <a:gd name="connsiteY739" fmla="*/ 1065213 h 1106488"/>
              <a:gd name="connsiteX740" fmla="*/ 471488 w 1031876"/>
              <a:gd name="connsiteY740" fmla="*/ 1065213 h 1106488"/>
              <a:gd name="connsiteX741" fmla="*/ 471489 w 1031876"/>
              <a:gd name="connsiteY741" fmla="*/ 1065213 h 1106488"/>
              <a:gd name="connsiteX742" fmla="*/ 471488 w 1031876"/>
              <a:gd name="connsiteY742" fmla="*/ 1065212 h 1106488"/>
              <a:gd name="connsiteX743" fmla="*/ 471490 w 1031876"/>
              <a:gd name="connsiteY743" fmla="*/ 1065212 h 1106488"/>
              <a:gd name="connsiteX744" fmla="*/ 471494 w 1031876"/>
              <a:gd name="connsiteY744" fmla="*/ 1065210 h 1106488"/>
              <a:gd name="connsiteX745" fmla="*/ 472017 w 1031876"/>
              <a:gd name="connsiteY745" fmla="*/ 1064305 h 1106488"/>
              <a:gd name="connsiteX746" fmla="*/ 471664 w 1031876"/>
              <a:gd name="connsiteY746" fmla="*/ 1065119 h 1106488"/>
              <a:gd name="connsiteX747" fmla="*/ 699551 w 1031876"/>
              <a:gd name="connsiteY747" fmla="*/ 1062618 h 1106488"/>
              <a:gd name="connsiteX748" fmla="*/ 698290 w 1031876"/>
              <a:gd name="connsiteY748" fmla="*/ 1063878 h 1106488"/>
              <a:gd name="connsiteX749" fmla="*/ 697435 w 1031876"/>
              <a:gd name="connsiteY749" fmla="*/ 1064732 h 1106488"/>
              <a:gd name="connsiteX750" fmla="*/ 367532 w 1031876"/>
              <a:gd name="connsiteY750" fmla="*/ 1062534 h 1106488"/>
              <a:gd name="connsiteX751" fmla="*/ 376239 w 1031876"/>
              <a:gd name="connsiteY751" fmla="*/ 1065213 h 1106488"/>
              <a:gd name="connsiteX752" fmla="*/ 367532 w 1031876"/>
              <a:gd name="connsiteY752" fmla="*/ 1062534 h 1106488"/>
              <a:gd name="connsiteX753" fmla="*/ 691677 w 1031876"/>
              <a:gd name="connsiteY753" fmla="*/ 1061256 h 1106488"/>
              <a:gd name="connsiteX754" fmla="*/ 690597 w 1031876"/>
              <a:gd name="connsiteY754" fmla="*/ 1061886 h 1106488"/>
              <a:gd name="connsiteX755" fmla="*/ 687178 w 1031876"/>
              <a:gd name="connsiteY755" fmla="*/ 1063878 h 1106488"/>
              <a:gd name="connsiteX756" fmla="*/ 685337 w 1031876"/>
              <a:gd name="connsiteY756" fmla="*/ 1064031 h 1106488"/>
              <a:gd name="connsiteX757" fmla="*/ 690597 w 1031876"/>
              <a:gd name="connsiteY757" fmla="*/ 1061696 h 1106488"/>
              <a:gd name="connsiteX758" fmla="*/ 691452 w 1031876"/>
              <a:gd name="connsiteY758" fmla="*/ 1061316 h 1106488"/>
              <a:gd name="connsiteX759" fmla="*/ 671187 w 1031876"/>
              <a:gd name="connsiteY759" fmla="*/ 1059885 h 1106488"/>
              <a:gd name="connsiteX760" fmla="*/ 669595 w 1031876"/>
              <a:gd name="connsiteY760" fmla="*/ 1061179 h 1106488"/>
              <a:gd name="connsiteX761" fmla="*/ 670628 w 1031876"/>
              <a:gd name="connsiteY761" fmla="*/ 1060820 h 1106488"/>
              <a:gd name="connsiteX762" fmla="*/ 671286 w 1031876"/>
              <a:gd name="connsiteY762" fmla="*/ 1060062 h 1106488"/>
              <a:gd name="connsiteX763" fmla="*/ 703309 w 1031876"/>
              <a:gd name="connsiteY763" fmla="*/ 1058863 h 1106488"/>
              <a:gd name="connsiteX764" fmla="*/ 700854 w 1031876"/>
              <a:gd name="connsiteY764" fmla="*/ 1061316 h 1106488"/>
              <a:gd name="connsiteX765" fmla="*/ 699551 w 1031876"/>
              <a:gd name="connsiteY765" fmla="*/ 1062618 h 1106488"/>
              <a:gd name="connsiteX766" fmla="*/ 655638 w 1031876"/>
              <a:gd name="connsiteY766" fmla="*/ 1058863 h 1106488"/>
              <a:gd name="connsiteX767" fmla="*/ 649288 w 1031876"/>
              <a:gd name="connsiteY767" fmla="*/ 1065213 h 1106488"/>
              <a:gd name="connsiteX768" fmla="*/ 649563 w 1031876"/>
              <a:gd name="connsiteY768" fmla="*/ 1064733 h 1106488"/>
              <a:gd name="connsiteX769" fmla="*/ 649288 w 1031876"/>
              <a:gd name="connsiteY769" fmla="*/ 1064767 h 1106488"/>
              <a:gd name="connsiteX770" fmla="*/ 645715 w 1031876"/>
              <a:gd name="connsiteY770" fmla="*/ 1065213 h 1106488"/>
              <a:gd name="connsiteX771" fmla="*/ 642734 w 1031876"/>
              <a:gd name="connsiteY771" fmla="*/ 1065585 h 1106488"/>
              <a:gd name="connsiteX772" fmla="*/ 636180 w 1031876"/>
              <a:gd name="connsiteY772" fmla="*/ 1071314 h 1106488"/>
              <a:gd name="connsiteX773" fmla="*/ 642517 w 1031876"/>
              <a:gd name="connsiteY773" fmla="*/ 1068884 h 1106488"/>
              <a:gd name="connsiteX774" fmla="*/ 644989 w 1031876"/>
              <a:gd name="connsiteY774" fmla="*/ 1069182 h 1106488"/>
              <a:gd name="connsiteX775" fmla="*/ 644990 w 1031876"/>
              <a:gd name="connsiteY775" fmla="*/ 1069182 h 1106488"/>
              <a:gd name="connsiteX776" fmla="*/ 642410 w 1031876"/>
              <a:gd name="connsiteY776" fmla="*/ 1071563 h 1106488"/>
              <a:gd name="connsiteX777" fmla="*/ 638110 w 1031876"/>
              <a:gd name="connsiteY777" fmla="*/ 1071563 h 1106488"/>
              <a:gd name="connsiteX778" fmla="*/ 637358 w 1031876"/>
              <a:gd name="connsiteY778" fmla="*/ 1071563 h 1106488"/>
              <a:gd name="connsiteX779" fmla="*/ 635795 w 1031876"/>
              <a:gd name="connsiteY779" fmla="*/ 1071563 h 1106488"/>
              <a:gd name="connsiteX780" fmla="*/ 635530 w 1031876"/>
              <a:gd name="connsiteY780" fmla="*/ 1071563 h 1106488"/>
              <a:gd name="connsiteX781" fmla="*/ 634902 w 1031876"/>
              <a:gd name="connsiteY781" fmla="*/ 1071563 h 1106488"/>
              <a:gd name="connsiteX782" fmla="*/ 628651 w 1031876"/>
              <a:gd name="connsiteY782" fmla="*/ 1071563 h 1106488"/>
              <a:gd name="connsiteX783" fmla="*/ 634902 w 1031876"/>
              <a:gd name="connsiteY783" fmla="*/ 1068388 h 1106488"/>
              <a:gd name="connsiteX784" fmla="*/ 635795 w 1031876"/>
              <a:gd name="connsiteY784" fmla="*/ 1067690 h 1106488"/>
              <a:gd name="connsiteX785" fmla="*/ 635795 w 1031876"/>
              <a:gd name="connsiteY785" fmla="*/ 1070769 h 1106488"/>
              <a:gd name="connsiteX786" fmla="*/ 635795 w 1031876"/>
              <a:gd name="connsiteY786" fmla="*/ 1071461 h 1106488"/>
              <a:gd name="connsiteX787" fmla="*/ 636122 w 1031876"/>
              <a:gd name="connsiteY787" fmla="*/ 1071336 h 1106488"/>
              <a:gd name="connsiteX788" fmla="*/ 641879 w 1031876"/>
              <a:gd name="connsiteY788" fmla="*/ 1065585 h 1106488"/>
              <a:gd name="connsiteX789" fmla="*/ 642252 w 1031876"/>
              <a:gd name="connsiteY789" fmla="*/ 1065213 h 1106488"/>
              <a:gd name="connsiteX790" fmla="*/ 642734 w 1031876"/>
              <a:gd name="connsiteY790" fmla="*/ 1064732 h 1106488"/>
              <a:gd name="connsiteX791" fmla="*/ 646152 w 1031876"/>
              <a:gd name="connsiteY791" fmla="*/ 1064732 h 1106488"/>
              <a:gd name="connsiteX792" fmla="*/ 647862 w 1031876"/>
              <a:gd name="connsiteY792" fmla="*/ 1064732 h 1106488"/>
              <a:gd name="connsiteX793" fmla="*/ 649288 w 1031876"/>
              <a:gd name="connsiteY793" fmla="*/ 1064732 h 1106488"/>
              <a:gd name="connsiteX794" fmla="*/ 649563 w 1031876"/>
              <a:gd name="connsiteY794" fmla="*/ 1064732 h 1106488"/>
              <a:gd name="connsiteX795" fmla="*/ 652463 w 1031876"/>
              <a:gd name="connsiteY795" fmla="*/ 1059657 h 1106488"/>
              <a:gd name="connsiteX796" fmla="*/ 655638 w 1031876"/>
              <a:gd name="connsiteY796" fmla="*/ 1058863 h 1106488"/>
              <a:gd name="connsiteX797" fmla="*/ 574675 w 1031876"/>
              <a:gd name="connsiteY797" fmla="*/ 1058863 h 1106488"/>
              <a:gd name="connsiteX798" fmla="*/ 587375 w 1031876"/>
              <a:gd name="connsiteY798" fmla="*/ 1058863 h 1106488"/>
              <a:gd name="connsiteX799" fmla="*/ 587375 w 1031876"/>
              <a:gd name="connsiteY799" fmla="*/ 1065213 h 1106488"/>
              <a:gd name="connsiteX800" fmla="*/ 574675 w 1031876"/>
              <a:gd name="connsiteY800" fmla="*/ 1058863 h 1106488"/>
              <a:gd name="connsiteX801" fmla="*/ 533400 w 1031876"/>
              <a:gd name="connsiteY801" fmla="*/ 1058863 h 1106488"/>
              <a:gd name="connsiteX802" fmla="*/ 527050 w 1031876"/>
              <a:gd name="connsiteY802" fmla="*/ 1065213 h 1106488"/>
              <a:gd name="connsiteX803" fmla="*/ 533400 w 1031876"/>
              <a:gd name="connsiteY803" fmla="*/ 1058863 h 1106488"/>
              <a:gd name="connsiteX804" fmla="*/ 464344 w 1031876"/>
              <a:gd name="connsiteY804" fmla="*/ 1058863 h 1106488"/>
              <a:gd name="connsiteX805" fmla="*/ 471091 w 1031876"/>
              <a:gd name="connsiteY805" fmla="*/ 1065213 h 1106488"/>
              <a:gd name="connsiteX806" fmla="*/ 468561 w 1031876"/>
              <a:gd name="connsiteY806" fmla="*/ 1065213 h 1106488"/>
              <a:gd name="connsiteX807" fmla="*/ 467718 w 1031876"/>
              <a:gd name="connsiteY807" fmla="*/ 1065213 h 1106488"/>
              <a:gd name="connsiteX808" fmla="*/ 465187 w 1031876"/>
              <a:gd name="connsiteY808" fmla="*/ 1065213 h 1106488"/>
              <a:gd name="connsiteX809" fmla="*/ 464344 w 1031876"/>
              <a:gd name="connsiteY809" fmla="*/ 1065213 h 1106488"/>
              <a:gd name="connsiteX810" fmla="*/ 464344 w 1031876"/>
              <a:gd name="connsiteY810" fmla="*/ 1058863 h 1106488"/>
              <a:gd name="connsiteX811" fmla="*/ 444500 w 1031876"/>
              <a:gd name="connsiteY811" fmla="*/ 1058863 h 1106488"/>
              <a:gd name="connsiteX812" fmla="*/ 444501 w 1031876"/>
              <a:gd name="connsiteY812" fmla="*/ 1058863 h 1106488"/>
              <a:gd name="connsiteX813" fmla="*/ 448541 w 1031876"/>
              <a:gd name="connsiteY813" fmla="*/ 1058863 h 1106488"/>
              <a:gd name="connsiteX814" fmla="*/ 450751 w 1031876"/>
              <a:gd name="connsiteY814" fmla="*/ 1058863 h 1106488"/>
              <a:gd name="connsiteX815" fmla="*/ 451139 w 1031876"/>
              <a:gd name="connsiteY815" fmla="*/ 1058863 h 1106488"/>
              <a:gd name="connsiteX816" fmla="*/ 451644 w 1031876"/>
              <a:gd name="connsiteY816" fmla="*/ 1058863 h 1106488"/>
              <a:gd name="connsiteX817" fmla="*/ 452052 w 1031876"/>
              <a:gd name="connsiteY817" fmla="*/ 1061403 h 1106488"/>
              <a:gd name="connsiteX818" fmla="*/ 448965 w 1031876"/>
              <a:gd name="connsiteY818" fmla="*/ 1059657 h 1106488"/>
              <a:gd name="connsiteX819" fmla="*/ 444500 w 1031876"/>
              <a:gd name="connsiteY819" fmla="*/ 1058863 h 1106488"/>
              <a:gd name="connsiteX820" fmla="*/ 430214 w 1031876"/>
              <a:gd name="connsiteY820" fmla="*/ 1058863 h 1106488"/>
              <a:gd name="connsiteX821" fmla="*/ 435946 w 1031876"/>
              <a:gd name="connsiteY821" fmla="*/ 1064154 h 1106488"/>
              <a:gd name="connsiteX822" fmla="*/ 436827 w 1031876"/>
              <a:gd name="connsiteY822" fmla="*/ 1064233 h 1106488"/>
              <a:gd name="connsiteX823" fmla="*/ 436232 w 1031876"/>
              <a:gd name="connsiteY823" fmla="*/ 1062037 h 1106488"/>
              <a:gd name="connsiteX824" fmla="*/ 430215 w 1031876"/>
              <a:gd name="connsiteY824" fmla="*/ 1058863 h 1106488"/>
              <a:gd name="connsiteX825" fmla="*/ 424846 w 1031876"/>
              <a:gd name="connsiteY825" fmla="*/ 1058863 h 1106488"/>
              <a:gd name="connsiteX826" fmla="*/ 428162 w 1031876"/>
              <a:gd name="connsiteY826" fmla="*/ 1063454 h 1106488"/>
              <a:gd name="connsiteX827" fmla="*/ 430054 w 1031876"/>
              <a:gd name="connsiteY827" fmla="*/ 1063625 h 1106488"/>
              <a:gd name="connsiteX828" fmla="*/ 430742 w 1031876"/>
              <a:gd name="connsiteY828" fmla="*/ 1064305 h 1106488"/>
              <a:gd name="connsiteX829" fmla="*/ 430239 w 1031876"/>
              <a:gd name="connsiteY829" fmla="*/ 1063641 h 1106488"/>
              <a:gd name="connsiteX830" fmla="*/ 430963 w 1031876"/>
              <a:gd name="connsiteY830" fmla="*/ 1063706 h 1106488"/>
              <a:gd name="connsiteX831" fmla="*/ 430213 w 1031876"/>
              <a:gd name="connsiteY831" fmla="*/ 1058863 h 1106488"/>
              <a:gd name="connsiteX832" fmla="*/ 430114 w 1031876"/>
              <a:gd name="connsiteY832" fmla="*/ 1058863 h 1106488"/>
              <a:gd name="connsiteX833" fmla="*/ 429709 w 1031876"/>
              <a:gd name="connsiteY833" fmla="*/ 1058863 h 1106488"/>
              <a:gd name="connsiteX834" fmla="*/ 428162 w 1031876"/>
              <a:gd name="connsiteY834" fmla="*/ 1060903 h 1106488"/>
              <a:gd name="connsiteX835" fmla="*/ 430239 w 1031876"/>
              <a:gd name="connsiteY835" fmla="*/ 1063641 h 1106488"/>
              <a:gd name="connsiteX836" fmla="*/ 430054 w 1031876"/>
              <a:gd name="connsiteY836" fmla="*/ 1063625 h 1106488"/>
              <a:gd name="connsiteX837" fmla="*/ 427303 w 1031876"/>
              <a:gd name="connsiteY837" fmla="*/ 1060903 h 1106488"/>
              <a:gd name="connsiteX838" fmla="*/ 425240 w 1031876"/>
              <a:gd name="connsiteY838" fmla="*/ 1058863 h 1106488"/>
              <a:gd name="connsiteX839" fmla="*/ 417117 w 1031876"/>
              <a:gd name="connsiteY839" fmla="*/ 1058863 h 1106488"/>
              <a:gd name="connsiteX840" fmla="*/ 419570 w 1031876"/>
              <a:gd name="connsiteY840" fmla="*/ 1062904 h 1106488"/>
              <a:gd name="connsiteX841" fmla="*/ 417960 w 1031876"/>
              <a:gd name="connsiteY841" fmla="*/ 1062038 h 1106488"/>
              <a:gd name="connsiteX842" fmla="*/ 417117 w 1031876"/>
              <a:gd name="connsiteY842" fmla="*/ 1058863 h 1106488"/>
              <a:gd name="connsiteX843" fmla="*/ 724695 w 1031876"/>
              <a:gd name="connsiteY843" fmla="*/ 1058862 h 1106488"/>
              <a:gd name="connsiteX844" fmla="*/ 725588 w 1031876"/>
              <a:gd name="connsiteY844" fmla="*/ 1059656 h 1106488"/>
              <a:gd name="connsiteX845" fmla="*/ 731839 w 1031876"/>
              <a:gd name="connsiteY845" fmla="*/ 1065212 h 1106488"/>
              <a:gd name="connsiteX846" fmla="*/ 724695 w 1031876"/>
              <a:gd name="connsiteY846" fmla="*/ 1065212 h 1106488"/>
              <a:gd name="connsiteX847" fmla="*/ 717551 w 1031876"/>
              <a:gd name="connsiteY847" fmla="*/ 1071562 h 1106488"/>
              <a:gd name="connsiteX848" fmla="*/ 717551 w 1031876"/>
              <a:gd name="connsiteY848" fmla="*/ 1065212 h 1106488"/>
              <a:gd name="connsiteX849" fmla="*/ 723802 w 1031876"/>
              <a:gd name="connsiteY849" fmla="*/ 1064418 h 1106488"/>
              <a:gd name="connsiteX850" fmla="*/ 724695 w 1031876"/>
              <a:gd name="connsiteY850" fmla="*/ 1058863 h 1106488"/>
              <a:gd name="connsiteX851" fmla="*/ 355601 w 1031876"/>
              <a:gd name="connsiteY851" fmla="*/ 1058862 h 1106488"/>
              <a:gd name="connsiteX852" fmla="*/ 369889 w 1031876"/>
              <a:gd name="connsiteY852" fmla="*/ 1065212 h 1106488"/>
              <a:gd name="connsiteX853" fmla="*/ 355601 w 1031876"/>
              <a:gd name="connsiteY853" fmla="*/ 1058862 h 1106488"/>
              <a:gd name="connsiteX854" fmla="*/ 334963 w 1031876"/>
              <a:gd name="connsiteY854" fmla="*/ 1058862 h 1106488"/>
              <a:gd name="connsiteX855" fmla="*/ 349251 w 1031876"/>
              <a:gd name="connsiteY855" fmla="*/ 1065212 h 1106488"/>
              <a:gd name="connsiteX856" fmla="*/ 334963 w 1031876"/>
              <a:gd name="connsiteY856" fmla="*/ 1058862 h 1106488"/>
              <a:gd name="connsiteX857" fmla="*/ 410104 w 1031876"/>
              <a:gd name="connsiteY857" fmla="*/ 1057501 h 1106488"/>
              <a:gd name="connsiteX858" fmla="*/ 411481 w 1031876"/>
              <a:gd name="connsiteY858" fmla="*/ 1058863 h 1106488"/>
              <a:gd name="connsiteX859" fmla="*/ 413544 w 1031876"/>
              <a:gd name="connsiteY859" fmla="*/ 1060903 h 1106488"/>
              <a:gd name="connsiteX860" fmla="*/ 416983 w 1031876"/>
              <a:gd name="connsiteY860" fmla="*/ 1064305 h 1106488"/>
              <a:gd name="connsiteX861" fmla="*/ 416123 w 1031876"/>
              <a:gd name="connsiteY861" fmla="*/ 1064305 h 1106488"/>
              <a:gd name="connsiteX862" fmla="*/ 412684 w 1031876"/>
              <a:gd name="connsiteY862" fmla="*/ 1064305 h 1106488"/>
              <a:gd name="connsiteX863" fmla="*/ 410964 w 1031876"/>
              <a:gd name="connsiteY863" fmla="*/ 1064305 h 1106488"/>
              <a:gd name="connsiteX864" fmla="*/ 410104 w 1031876"/>
              <a:gd name="connsiteY864" fmla="*/ 1064305 h 1106488"/>
              <a:gd name="connsiteX865" fmla="*/ 412684 w 1031876"/>
              <a:gd name="connsiteY865" fmla="*/ 1060903 h 1106488"/>
              <a:gd name="connsiteX866" fmla="*/ 411137 w 1031876"/>
              <a:gd name="connsiteY866" fmla="*/ 1058863 h 1106488"/>
              <a:gd name="connsiteX867" fmla="*/ 460592 w 1031876"/>
              <a:gd name="connsiteY867" fmla="*/ 1055977 h 1106488"/>
              <a:gd name="connsiteX868" fmla="*/ 465138 w 1031876"/>
              <a:gd name="connsiteY868" fmla="*/ 1058863 h 1106488"/>
              <a:gd name="connsiteX869" fmla="*/ 461566 w 1031876"/>
              <a:gd name="connsiteY869" fmla="*/ 1057871 h 1106488"/>
              <a:gd name="connsiteX870" fmla="*/ 475457 w 1031876"/>
              <a:gd name="connsiteY870" fmla="*/ 1055886 h 1106488"/>
              <a:gd name="connsiteX871" fmla="*/ 478897 w 1031876"/>
              <a:gd name="connsiteY871" fmla="*/ 1058863 h 1106488"/>
              <a:gd name="connsiteX872" fmla="*/ 478235 w 1031876"/>
              <a:gd name="connsiteY872" fmla="*/ 1058863 h 1106488"/>
              <a:gd name="connsiteX873" fmla="*/ 491729 w 1031876"/>
              <a:gd name="connsiteY873" fmla="*/ 1065213 h 1106488"/>
              <a:gd name="connsiteX874" fmla="*/ 471488 w 1031876"/>
              <a:gd name="connsiteY874" fmla="*/ 1058863 h 1106488"/>
              <a:gd name="connsiteX875" fmla="*/ 472017 w 1031876"/>
              <a:gd name="connsiteY875" fmla="*/ 1058863 h 1106488"/>
              <a:gd name="connsiteX876" fmla="*/ 475457 w 1031876"/>
              <a:gd name="connsiteY876" fmla="*/ 1055886 h 1106488"/>
              <a:gd name="connsiteX877" fmla="*/ 663247 w 1031876"/>
              <a:gd name="connsiteY877" fmla="*/ 1055340 h 1106488"/>
              <a:gd name="connsiteX878" fmla="*/ 665112 w 1031876"/>
              <a:gd name="connsiteY878" fmla="*/ 1056038 h 1106488"/>
              <a:gd name="connsiteX879" fmla="*/ 663247 w 1031876"/>
              <a:gd name="connsiteY879" fmla="*/ 1057901 h 1106488"/>
              <a:gd name="connsiteX880" fmla="*/ 663246 w 1031876"/>
              <a:gd name="connsiteY880" fmla="*/ 1057901 h 1106488"/>
              <a:gd name="connsiteX881" fmla="*/ 659828 w 1031876"/>
              <a:gd name="connsiteY881" fmla="*/ 1057901 h 1106488"/>
              <a:gd name="connsiteX882" fmla="*/ 657264 w 1031876"/>
              <a:gd name="connsiteY882" fmla="*/ 1057901 h 1106488"/>
              <a:gd name="connsiteX883" fmla="*/ 656409 w 1031876"/>
              <a:gd name="connsiteY883" fmla="*/ 1057901 h 1106488"/>
              <a:gd name="connsiteX884" fmla="*/ 663247 w 1031876"/>
              <a:gd name="connsiteY884" fmla="*/ 1055340 h 1106488"/>
              <a:gd name="connsiteX885" fmla="*/ 543454 w 1031876"/>
              <a:gd name="connsiteY885" fmla="*/ 1054589 h 1106488"/>
              <a:gd name="connsiteX886" fmla="*/ 543719 w 1031876"/>
              <a:gd name="connsiteY886" fmla="*/ 1054894 h 1106488"/>
              <a:gd name="connsiteX887" fmla="*/ 544731 w 1031876"/>
              <a:gd name="connsiteY887" fmla="*/ 1056061 h 1106488"/>
              <a:gd name="connsiteX888" fmla="*/ 540279 w 1031876"/>
              <a:gd name="connsiteY888" fmla="*/ 1058863 h 1106488"/>
              <a:gd name="connsiteX889" fmla="*/ 447675 w 1031876"/>
              <a:gd name="connsiteY889" fmla="*/ 1053704 h 1106488"/>
              <a:gd name="connsiteX890" fmla="*/ 448060 w 1031876"/>
              <a:gd name="connsiteY890" fmla="*/ 1054277 h 1106488"/>
              <a:gd name="connsiteX891" fmla="*/ 447675 w 1031876"/>
              <a:gd name="connsiteY891" fmla="*/ 1054564 h 1106488"/>
              <a:gd name="connsiteX892" fmla="*/ 447290 w 1031876"/>
              <a:gd name="connsiteY892" fmla="*/ 1054277 h 1106488"/>
              <a:gd name="connsiteX893" fmla="*/ 655704 w 1031876"/>
              <a:gd name="connsiteY893" fmla="*/ 1053240 h 1106488"/>
              <a:gd name="connsiteX894" fmla="*/ 653455 w 1031876"/>
              <a:gd name="connsiteY894" fmla="*/ 1057871 h 1106488"/>
              <a:gd name="connsiteX895" fmla="*/ 650082 w 1031876"/>
              <a:gd name="connsiteY895" fmla="*/ 1058863 h 1106488"/>
              <a:gd name="connsiteX896" fmla="*/ 649151 w 1031876"/>
              <a:gd name="connsiteY896" fmla="*/ 1056673 h 1106488"/>
              <a:gd name="connsiteX897" fmla="*/ 652463 w 1031876"/>
              <a:gd name="connsiteY897" fmla="*/ 1054194 h 1106488"/>
              <a:gd name="connsiteX898" fmla="*/ 549739 w 1031876"/>
              <a:gd name="connsiteY898" fmla="*/ 1052910 h 1106488"/>
              <a:gd name="connsiteX899" fmla="*/ 554038 w 1031876"/>
              <a:gd name="connsiteY899" fmla="*/ 1058863 h 1106488"/>
              <a:gd name="connsiteX900" fmla="*/ 555247 w 1031876"/>
              <a:gd name="connsiteY900" fmla="*/ 1058863 h 1106488"/>
              <a:gd name="connsiteX901" fmla="*/ 556617 w 1031876"/>
              <a:gd name="connsiteY901" fmla="*/ 1058863 h 1106488"/>
              <a:gd name="connsiteX902" fmla="*/ 557213 w 1031876"/>
              <a:gd name="connsiteY902" fmla="*/ 1058863 h 1106488"/>
              <a:gd name="connsiteX903" fmla="*/ 557461 w 1031876"/>
              <a:gd name="connsiteY903" fmla="*/ 1058863 h 1106488"/>
              <a:gd name="connsiteX904" fmla="*/ 559991 w 1031876"/>
              <a:gd name="connsiteY904" fmla="*/ 1058863 h 1106488"/>
              <a:gd name="connsiteX905" fmla="*/ 554087 w 1031876"/>
              <a:gd name="connsiteY905" fmla="*/ 1061244 h 1106488"/>
              <a:gd name="connsiteX906" fmla="*/ 553411 w 1031876"/>
              <a:gd name="connsiteY906" fmla="*/ 1059334 h 1106488"/>
              <a:gd name="connsiteX907" fmla="*/ 550863 w 1031876"/>
              <a:gd name="connsiteY907" fmla="*/ 1061244 h 1106488"/>
              <a:gd name="connsiteX908" fmla="*/ 547688 w 1031876"/>
              <a:gd name="connsiteY908" fmla="*/ 1058863 h 1106488"/>
              <a:gd name="connsiteX909" fmla="*/ 547159 w 1031876"/>
              <a:gd name="connsiteY909" fmla="*/ 1058863 h 1106488"/>
              <a:gd name="connsiteX910" fmla="*/ 544731 w 1031876"/>
              <a:gd name="connsiteY910" fmla="*/ 1056061 h 1106488"/>
              <a:gd name="connsiteX911" fmla="*/ 469526 w 1031876"/>
              <a:gd name="connsiteY911" fmla="*/ 1052157 h 1106488"/>
              <a:gd name="connsiteX912" fmla="*/ 472017 w 1031876"/>
              <a:gd name="connsiteY912" fmla="*/ 1058863 h 1106488"/>
              <a:gd name="connsiteX913" fmla="*/ 468578 w 1031876"/>
              <a:gd name="connsiteY913" fmla="*/ 1054894 h 1106488"/>
              <a:gd name="connsiteX914" fmla="*/ 467202 w 1031876"/>
              <a:gd name="connsiteY914" fmla="*/ 1053307 h 1106488"/>
              <a:gd name="connsiteX915" fmla="*/ 451139 w 1031876"/>
              <a:gd name="connsiteY915" fmla="*/ 1051984 h 1106488"/>
              <a:gd name="connsiteX916" fmla="*/ 451139 w 1031876"/>
              <a:gd name="connsiteY916" fmla="*/ 1058863 h 1106488"/>
              <a:gd name="connsiteX917" fmla="*/ 448060 w 1031876"/>
              <a:gd name="connsiteY917" fmla="*/ 1054277 h 1106488"/>
              <a:gd name="connsiteX918" fmla="*/ 444211 w 1031876"/>
              <a:gd name="connsiteY918" fmla="*/ 1051984 h 1106488"/>
              <a:gd name="connsiteX919" fmla="*/ 447290 w 1031876"/>
              <a:gd name="connsiteY919" fmla="*/ 1054277 h 1106488"/>
              <a:gd name="connsiteX920" fmla="*/ 444211 w 1031876"/>
              <a:gd name="connsiteY920" fmla="*/ 1058863 h 1106488"/>
              <a:gd name="connsiteX921" fmla="*/ 444211 w 1031876"/>
              <a:gd name="connsiteY921" fmla="*/ 1051984 h 1106488"/>
              <a:gd name="connsiteX922" fmla="*/ 752476 w 1031876"/>
              <a:gd name="connsiteY922" fmla="*/ 1051719 h 1106488"/>
              <a:gd name="connsiteX923" fmla="*/ 758826 w 1031876"/>
              <a:gd name="connsiteY923" fmla="*/ 1051719 h 1106488"/>
              <a:gd name="connsiteX924" fmla="*/ 752476 w 1031876"/>
              <a:gd name="connsiteY924" fmla="*/ 1051719 h 1106488"/>
              <a:gd name="connsiteX925" fmla="*/ 745597 w 1031876"/>
              <a:gd name="connsiteY925" fmla="*/ 1051719 h 1106488"/>
              <a:gd name="connsiteX926" fmla="*/ 752476 w 1031876"/>
              <a:gd name="connsiteY926" fmla="*/ 1051719 h 1106488"/>
              <a:gd name="connsiteX927" fmla="*/ 745597 w 1031876"/>
              <a:gd name="connsiteY927" fmla="*/ 1051719 h 1106488"/>
              <a:gd name="connsiteX928" fmla="*/ 613093 w 1031876"/>
              <a:gd name="connsiteY928" fmla="*/ 1051719 h 1106488"/>
              <a:gd name="connsiteX929" fmla="*/ 612379 w 1031876"/>
              <a:gd name="connsiteY929" fmla="*/ 1051917 h 1106488"/>
              <a:gd name="connsiteX930" fmla="*/ 611405 w 1031876"/>
              <a:gd name="connsiteY930" fmla="*/ 1053812 h 1106488"/>
              <a:gd name="connsiteX931" fmla="*/ 609700 w 1031876"/>
              <a:gd name="connsiteY931" fmla="*/ 1054894 h 1106488"/>
              <a:gd name="connsiteX932" fmla="*/ 608835 w 1031876"/>
              <a:gd name="connsiteY932" fmla="*/ 1058740 h 1106488"/>
              <a:gd name="connsiteX933" fmla="*/ 608880 w 1031876"/>
              <a:gd name="connsiteY933" fmla="*/ 1058721 h 1106488"/>
              <a:gd name="connsiteX934" fmla="*/ 611405 w 1031876"/>
              <a:gd name="connsiteY934" fmla="*/ 1053812 h 1106488"/>
              <a:gd name="connsiteX935" fmla="*/ 614701 w 1031876"/>
              <a:gd name="connsiteY935" fmla="*/ 1051719 h 1106488"/>
              <a:gd name="connsiteX936" fmla="*/ 601889 w 1031876"/>
              <a:gd name="connsiteY936" fmla="*/ 1051719 h 1106488"/>
              <a:gd name="connsiteX937" fmla="*/ 601889 w 1031876"/>
              <a:gd name="connsiteY937" fmla="*/ 1058863 h 1106488"/>
              <a:gd name="connsiteX938" fmla="*/ 601663 w 1031876"/>
              <a:gd name="connsiteY938" fmla="*/ 1058863 h 1106488"/>
              <a:gd name="connsiteX939" fmla="*/ 601345 w 1031876"/>
              <a:gd name="connsiteY939" fmla="*/ 1058863 h 1106488"/>
              <a:gd name="connsiteX940" fmla="*/ 600472 w 1031876"/>
              <a:gd name="connsiteY940" fmla="*/ 1058863 h 1106488"/>
              <a:gd name="connsiteX941" fmla="*/ 599282 w 1031876"/>
              <a:gd name="connsiteY941" fmla="*/ 1058863 h 1106488"/>
              <a:gd name="connsiteX942" fmla="*/ 598488 w 1031876"/>
              <a:gd name="connsiteY942" fmla="*/ 1058863 h 1106488"/>
              <a:gd name="connsiteX943" fmla="*/ 597853 w 1031876"/>
              <a:gd name="connsiteY943" fmla="*/ 1058863 h 1106488"/>
              <a:gd name="connsiteX944" fmla="*/ 595313 w 1031876"/>
              <a:gd name="connsiteY944" fmla="*/ 1058863 h 1106488"/>
              <a:gd name="connsiteX945" fmla="*/ 595233 w 1031876"/>
              <a:gd name="connsiteY945" fmla="*/ 1058863 h 1106488"/>
              <a:gd name="connsiteX946" fmla="*/ 595086 w 1031876"/>
              <a:gd name="connsiteY946" fmla="*/ 1058863 h 1106488"/>
              <a:gd name="connsiteX947" fmla="*/ 601889 w 1031876"/>
              <a:gd name="connsiteY947" fmla="*/ 1051719 h 1106488"/>
              <a:gd name="connsiteX948" fmla="*/ 424292 w 1031876"/>
              <a:gd name="connsiteY948" fmla="*/ 1051342 h 1106488"/>
              <a:gd name="connsiteX949" fmla="*/ 424137 w 1031876"/>
              <a:gd name="connsiteY949" fmla="*/ 1051457 h 1106488"/>
              <a:gd name="connsiteX950" fmla="*/ 424408 w 1031876"/>
              <a:gd name="connsiteY950" fmla="*/ 1051984 h 1106488"/>
              <a:gd name="connsiteX951" fmla="*/ 426736 w 1031876"/>
              <a:gd name="connsiteY951" fmla="*/ 1056511 h 1106488"/>
              <a:gd name="connsiteX952" fmla="*/ 430588 w 1031876"/>
              <a:gd name="connsiteY952" fmla="*/ 1057463 h 1106488"/>
              <a:gd name="connsiteX953" fmla="*/ 424952 w 1031876"/>
              <a:gd name="connsiteY953" fmla="*/ 1051984 h 1106488"/>
              <a:gd name="connsiteX954" fmla="*/ 676922 w 1031876"/>
              <a:gd name="connsiteY954" fmla="*/ 1051071 h 1106488"/>
              <a:gd name="connsiteX955" fmla="*/ 680340 w 1031876"/>
              <a:gd name="connsiteY955" fmla="*/ 1051071 h 1106488"/>
              <a:gd name="connsiteX956" fmla="*/ 681943 w 1031876"/>
              <a:gd name="connsiteY956" fmla="*/ 1051071 h 1106488"/>
              <a:gd name="connsiteX957" fmla="*/ 682904 w 1031876"/>
              <a:gd name="connsiteY957" fmla="*/ 1051071 h 1106488"/>
              <a:gd name="connsiteX958" fmla="*/ 683759 w 1031876"/>
              <a:gd name="connsiteY958" fmla="*/ 1051071 h 1106488"/>
              <a:gd name="connsiteX959" fmla="*/ 676922 w 1031876"/>
              <a:gd name="connsiteY959" fmla="*/ 1057901 h 1106488"/>
              <a:gd name="connsiteX960" fmla="*/ 676922 w 1031876"/>
              <a:gd name="connsiteY960" fmla="*/ 1051071 h 1106488"/>
              <a:gd name="connsiteX961" fmla="*/ 670084 w 1031876"/>
              <a:gd name="connsiteY961" fmla="*/ 1051071 h 1106488"/>
              <a:gd name="connsiteX962" fmla="*/ 670084 w 1031876"/>
              <a:gd name="connsiteY962" fmla="*/ 1057901 h 1106488"/>
              <a:gd name="connsiteX963" fmla="*/ 665112 w 1031876"/>
              <a:gd name="connsiteY963" fmla="*/ 1056038 h 1106488"/>
              <a:gd name="connsiteX964" fmla="*/ 666665 w 1031876"/>
              <a:gd name="connsiteY964" fmla="*/ 1054486 h 1106488"/>
              <a:gd name="connsiteX965" fmla="*/ 670084 w 1031876"/>
              <a:gd name="connsiteY965" fmla="*/ 1051071 h 1106488"/>
              <a:gd name="connsiteX966" fmla="*/ 676275 w 1031876"/>
              <a:gd name="connsiteY966" fmla="*/ 1050925 h 1106488"/>
              <a:gd name="connsiteX967" fmla="*/ 676210 w 1031876"/>
              <a:gd name="connsiteY967" fmla="*/ 1051249 h 1106488"/>
              <a:gd name="connsiteX968" fmla="*/ 676922 w 1031876"/>
              <a:gd name="connsiteY968" fmla="*/ 1051071 h 1106488"/>
              <a:gd name="connsiteX969" fmla="*/ 676077 w 1031876"/>
              <a:gd name="connsiteY969" fmla="*/ 1051915 h 1106488"/>
              <a:gd name="connsiteX970" fmla="*/ 675481 w 1031876"/>
              <a:gd name="connsiteY970" fmla="*/ 1054894 h 1106488"/>
              <a:gd name="connsiteX971" fmla="*/ 671272 w 1031876"/>
              <a:gd name="connsiteY971" fmla="*/ 1057901 h 1106488"/>
              <a:gd name="connsiteX972" fmla="*/ 675213 w 1031876"/>
              <a:gd name="connsiteY972" fmla="*/ 1057901 h 1106488"/>
              <a:gd name="connsiteX973" fmla="*/ 676067 w 1031876"/>
              <a:gd name="connsiteY973" fmla="*/ 1057901 h 1106488"/>
              <a:gd name="connsiteX974" fmla="*/ 676922 w 1031876"/>
              <a:gd name="connsiteY974" fmla="*/ 1057901 h 1106488"/>
              <a:gd name="connsiteX975" fmla="*/ 675684 w 1031876"/>
              <a:gd name="connsiteY975" fmla="*/ 1058863 h 1106488"/>
              <a:gd name="connsiteX976" fmla="*/ 675209 w 1031876"/>
              <a:gd name="connsiteY976" fmla="*/ 1059232 h 1106488"/>
              <a:gd name="connsiteX977" fmla="*/ 676276 w 1031876"/>
              <a:gd name="connsiteY977" fmla="*/ 1058862 h 1106488"/>
              <a:gd name="connsiteX978" fmla="*/ 670372 w 1031876"/>
              <a:gd name="connsiteY978" fmla="*/ 1064418 h 1106488"/>
              <a:gd name="connsiteX979" fmla="*/ 670056 w 1031876"/>
              <a:gd name="connsiteY979" fmla="*/ 1064716 h 1106488"/>
              <a:gd name="connsiteX980" fmla="*/ 670084 w 1031876"/>
              <a:gd name="connsiteY980" fmla="*/ 1064732 h 1106488"/>
              <a:gd name="connsiteX981" fmla="*/ 670040 w 1031876"/>
              <a:gd name="connsiteY981" fmla="*/ 1064732 h 1106488"/>
              <a:gd name="connsiteX982" fmla="*/ 669529 w 1031876"/>
              <a:gd name="connsiteY982" fmla="*/ 1065212 h 1106488"/>
              <a:gd name="connsiteX983" fmla="*/ 662657 w 1031876"/>
              <a:gd name="connsiteY983" fmla="*/ 1065139 h 1106488"/>
              <a:gd name="connsiteX984" fmla="*/ 662517 w 1031876"/>
              <a:gd name="connsiteY984" fmla="*/ 1065213 h 1106488"/>
              <a:gd name="connsiteX985" fmla="*/ 662563 w 1031876"/>
              <a:gd name="connsiteY985" fmla="*/ 1065138 h 1106488"/>
              <a:gd name="connsiteX986" fmla="*/ 662529 w 1031876"/>
              <a:gd name="connsiteY986" fmla="*/ 1065138 h 1106488"/>
              <a:gd name="connsiteX987" fmla="*/ 662517 w 1031876"/>
              <a:gd name="connsiteY987" fmla="*/ 1065213 h 1106488"/>
              <a:gd name="connsiteX988" fmla="*/ 655638 w 1031876"/>
              <a:gd name="connsiteY988" fmla="*/ 1065213 h 1106488"/>
              <a:gd name="connsiteX989" fmla="*/ 662517 w 1031876"/>
              <a:gd name="connsiteY989" fmla="*/ 1058863 h 1106488"/>
              <a:gd name="connsiteX990" fmla="*/ 669397 w 1031876"/>
              <a:gd name="connsiteY990" fmla="*/ 1058863 h 1106488"/>
              <a:gd name="connsiteX991" fmla="*/ 663377 w 1031876"/>
              <a:gd name="connsiteY991" fmla="*/ 1059657 h 1106488"/>
              <a:gd name="connsiteX992" fmla="*/ 662775 w 1031876"/>
              <a:gd name="connsiteY992" fmla="*/ 1063543 h 1106488"/>
              <a:gd name="connsiteX993" fmla="*/ 663763 w 1031876"/>
              <a:gd name="connsiteY993" fmla="*/ 1063201 h 1106488"/>
              <a:gd name="connsiteX994" fmla="*/ 665957 w 1031876"/>
              <a:gd name="connsiteY994" fmla="*/ 1059657 h 1106488"/>
              <a:gd name="connsiteX995" fmla="*/ 669397 w 1031876"/>
              <a:gd name="connsiteY995" fmla="*/ 1058863 h 1106488"/>
              <a:gd name="connsiteX996" fmla="*/ 671148 w 1031876"/>
              <a:gd name="connsiteY996" fmla="*/ 1059814 h 1106488"/>
              <a:gd name="connsiteX997" fmla="*/ 670619 w 1031876"/>
              <a:gd name="connsiteY997" fmla="*/ 1058863 h 1106488"/>
              <a:gd name="connsiteX998" fmla="*/ 670422 w 1031876"/>
              <a:gd name="connsiteY998" fmla="*/ 1058508 h 1106488"/>
              <a:gd name="connsiteX999" fmla="*/ 669925 w 1031876"/>
              <a:gd name="connsiteY999" fmla="*/ 1058863 h 1106488"/>
              <a:gd name="connsiteX1000" fmla="*/ 670334 w 1031876"/>
              <a:gd name="connsiteY1000" fmla="*/ 1058351 h 1106488"/>
              <a:gd name="connsiteX1001" fmla="*/ 670084 w 1031876"/>
              <a:gd name="connsiteY1001" fmla="*/ 1057901 h 1106488"/>
              <a:gd name="connsiteX1002" fmla="*/ 670695 w 1031876"/>
              <a:gd name="connsiteY1002" fmla="*/ 1057901 h 1106488"/>
              <a:gd name="connsiteX1003" fmla="*/ 673122 w 1031876"/>
              <a:gd name="connsiteY1003" fmla="*/ 1054866 h 1106488"/>
              <a:gd name="connsiteX1004" fmla="*/ 670939 w 1031876"/>
              <a:gd name="connsiteY1004" fmla="*/ 1057047 h 1106488"/>
              <a:gd name="connsiteX1005" fmla="*/ 670084 w 1031876"/>
              <a:gd name="connsiteY1005" fmla="*/ 1057901 h 1106488"/>
              <a:gd name="connsiteX1006" fmla="*/ 673503 w 1031876"/>
              <a:gd name="connsiteY1006" fmla="*/ 1051925 h 1106488"/>
              <a:gd name="connsiteX1007" fmla="*/ 675968 w 1031876"/>
              <a:gd name="connsiteY1007" fmla="*/ 1051309 h 1106488"/>
              <a:gd name="connsiteX1008" fmla="*/ 636588 w 1031876"/>
              <a:gd name="connsiteY1008" fmla="*/ 1050925 h 1106488"/>
              <a:gd name="connsiteX1009" fmla="*/ 638969 w 1031876"/>
              <a:gd name="connsiteY1009" fmla="*/ 1050925 h 1106488"/>
              <a:gd name="connsiteX1010" fmla="*/ 639763 w 1031876"/>
              <a:gd name="connsiteY1010" fmla="*/ 1050925 h 1106488"/>
              <a:gd name="connsiteX1011" fmla="*/ 641350 w 1031876"/>
              <a:gd name="connsiteY1011" fmla="*/ 1050925 h 1106488"/>
              <a:gd name="connsiteX1012" fmla="*/ 642144 w 1031876"/>
              <a:gd name="connsiteY1012" fmla="*/ 1050925 h 1106488"/>
              <a:gd name="connsiteX1013" fmla="*/ 642938 w 1031876"/>
              <a:gd name="connsiteY1013" fmla="*/ 1050925 h 1106488"/>
              <a:gd name="connsiteX1014" fmla="*/ 636588 w 1031876"/>
              <a:gd name="connsiteY1014" fmla="*/ 1058863 h 1106488"/>
              <a:gd name="connsiteX1015" fmla="*/ 636588 w 1031876"/>
              <a:gd name="connsiteY1015" fmla="*/ 1050925 h 1106488"/>
              <a:gd name="connsiteX1016" fmla="*/ 574675 w 1031876"/>
              <a:gd name="connsiteY1016" fmla="*/ 1050925 h 1106488"/>
              <a:gd name="connsiteX1017" fmla="*/ 576263 w 1031876"/>
              <a:gd name="connsiteY1017" fmla="*/ 1050925 h 1106488"/>
              <a:gd name="connsiteX1018" fmla="*/ 576263 w 1031876"/>
              <a:gd name="connsiteY1018" fmla="*/ 1052275 h 1106488"/>
              <a:gd name="connsiteX1019" fmla="*/ 584881 w 1031876"/>
              <a:gd name="connsiteY1019" fmla="*/ 1055291 h 1106488"/>
              <a:gd name="connsiteX1020" fmla="*/ 595086 w 1031876"/>
              <a:gd name="connsiteY1020" fmla="*/ 1058863 h 1106488"/>
              <a:gd name="connsiteX1021" fmla="*/ 594360 w 1031876"/>
              <a:gd name="connsiteY1021" fmla="*/ 1058863 h 1106488"/>
              <a:gd name="connsiteX1022" fmla="*/ 593487 w 1031876"/>
              <a:gd name="connsiteY1022" fmla="*/ 1058863 h 1106488"/>
              <a:gd name="connsiteX1023" fmla="*/ 590867 w 1031876"/>
              <a:gd name="connsiteY1023" fmla="*/ 1058863 h 1106488"/>
              <a:gd name="connsiteX1024" fmla="*/ 588282 w 1031876"/>
              <a:gd name="connsiteY1024" fmla="*/ 1058863 h 1106488"/>
              <a:gd name="connsiteX1025" fmla="*/ 587375 w 1031876"/>
              <a:gd name="connsiteY1025" fmla="*/ 1058863 h 1106488"/>
              <a:gd name="connsiteX1026" fmla="*/ 584200 w 1031876"/>
              <a:gd name="connsiteY1026" fmla="*/ 1058863 h 1106488"/>
              <a:gd name="connsiteX1027" fmla="*/ 583180 w 1031876"/>
              <a:gd name="connsiteY1027" fmla="*/ 1058863 h 1106488"/>
              <a:gd name="connsiteX1028" fmla="*/ 581479 w 1031876"/>
              <a:gd name="connsiteY1028" fmla="*/ 1058863 h 1106488"/>
              <a:gd name="connsiteX1029" fmla="*/ 578077 w 1031876"/>
              <a:gd name="connsiteY1029" fmla="*/ 1055291 h 1106488"/>
              <a:gd name="connsiteX1030" fmla="*/ 575431 w 1031876"/>
              <a:gd name="connsiteY1030" fmla="*/ 1052513 h 1106488"/>
              <a:gd name="connsiteX1031" fmla="*/ 574675 w 1031876"/>
              <a:gd name="connsiteY1031" fmla="*/ 1052513 h 1106488"/>
              <a:gd name="connsiteX1032" fmla="*/ 574675 w 1031876"/>
              <a:gd name="connsiteY1032" fmla="*/ 1051719 h 1106488"/>
              <a:gd name="connsiteX1033" fmla="*/ 472017 w 1031876"/>
              <a:gd name="connsiteY1033" fmla="*/ 1050925 h 1106488"/>
              <a:gd name="connsiteX1034" fmla="*/ 469526 w 1031876"/>
              <a:gd name="connsiteY1034" fmla="*/ 1052157 h 1106488"/>
              <a:gd name="connsiteX1035" fmla="*/ 469437 w 1031876"/>
              <a:gd name="connsiteY1035" fmla="*/ 1051917 h 1106488"/>
              <a:gd name="connsiteX1036" fmla="*/ 472017 w 1031876"/>
              <a:gd name="connsiteY1036" fmla="*/ 1050925 h 1106488"/>
              <a:gd name="connsiteX1037" fmla="*/ 465138 w 1031876"/>
              <a:gd name="connsiteY1037" fmla="*/ 1050925 h 1106488"/>
              <a:gd name="connsiteX1038" fmla="*/ 467202 w 1031876"/>
              <a:gd name="connsiteY1038" fmla="*/ 1053307 h 1106488"/>
              <a:gd name="connsiteX1039" fmla="*/ 465998 w 1031876"/>
              <a:gd name="connsiteY1039" fmla="*/ 1053902 h 1106488"/>
              <a:gd name="connsiteX1040" fmla="*/ 465138 w 1031876"/>
              <a:gd name="connsiteY1040" fmla="*/ 1050925 h 1106488"/>
              <a:gd name="connsiteX1041" fmla="*/ 376238 w 1031876"/>
              <a:gd name="connsiteY1041" fmla="*/ 1050925 h 1106488"/>
              <a:gd name="connsiteX1042" fmla="*/ 376238 w 1031876"/>
              <a:gd name="connsiteY1042" fmla="*/ 1058863 h 1106488"/>
              <a:gd name="connsiteX1043" fmla="*/ 376238 w 1031876"/>
              <a:gd name="connsiteY1043" fmla="*/ 1050925 h 1106488"/>
              <a:gd name="connsiteX1044" fmla="*/ 361951 w 1031876"/>
              <a:gd name="connsiteY1044" fmla="*/ 1050925 h 1106488"/>
              <a:gd name="connsiteX1045" fmla="*/ 369889 w 1031876"/>
              <a:gd name="connsiteY1045" fmla="*/ 1050925 h 1106488"/>
              <a:gd name="connsiteX1046" fmla="*/ 369889 w 1031876"/>
              <a:gd name="connsiteY1046" fmla="*/ 1058863 h 1106488"/>
              <a:gd name="connsiteX1047" fmla="*/ 361951 w 1031876"/>
              <a:gd name="connsiteY1047" fmla="*/ 1058863 h 1106488"/>
              <a:gd name="connsiteX1048" fmla="*/ 361951 w 1031876"/>
              <a:gd name="connsiteY1048" fmla="*/ 1050925 h 1106488"/>
              <a:gd name="connsiteX1049" fmla="*/ 334963 w 1031876"/>
              <a:gd name="connsiteY1049" fmla="*/ 1050925 h 1106488"/>
              <a:gd name="connsiteX1050" fmla="*/ 338535 w 1031876"/>
              <a:gd name="connsiteY1050" fmla="*/ 1050925 h 1106488"/>
              <a:gd name="connsiteX1051" fmla="*/ 340321 w 1031876"/>
              <a:gd name="connsiteY1051" fmla="*/ 1050925 h 1106488"/>
              <a:gd name="connsiteX1052" fmla="*/ 341313 w 1031876"/>
              <a:gd name="connsiteY1052" fmla="*/ 1050925 h 1106488"/>
              <a:gd name="connsiteX1053" fmla="*/ 342107 w 1031876"/>
              <a:gd name="connsiteY1053" fmla="*/ 1050925 h 1106488"/>
              <a:gd name="connsiteX1054" fmla="*/ 349251 w 1031876"/>
              <a:gd name="connsiteY1054" fmla="*/ 1058863 h 1106488"/>
              <a:gd name="connsiteX1055" fmla="*/ 334963 w 1031876"/>
              <a:gd name="connsiteY1055" fmla="*/ 1050925 h 1106488"/>
              <a:gd name="connsiteX1056" fmla="*/ 676922 w 1031876"/>
              <a:gd name="connsiteY1056" fmla="*/ 1050217 h 1106488"/>
              <a:gd name="connsiteX1057" fmla="*/ 678845 w 1031876"/>
              <a:gd name="connsiteY1057" fmla="*/ 1050964 h 1106488"/>
              <a:gd name="connsiteX1058" fmla="*/ 676922 w 1031876"/>
              <a:gd name="connsiteY1058" fmla="*/ 1051071 h 1106488"/>
              <a:gd name="connsiteX1059" fmla="*/ 458066 w 1031876"/>
              <a:gd name="connsiteY1059" fmla="*/ 1049404 h 1106488"/>
              <a:gd name="connsiteX1060" fmla="*/ 464993 w 1031876"/>
              <a:gd name="connsiteY1060" fmla="*/ 1051984 h 1106488"/>
              <a:gd name="connsiteX1061" fmla="*/ 458150 w 1031876"/>
              <a:gd name="connsiteY1061" fmla="*/ 1051229 h 1106488"/>
              <a:gd name="connsiteX1062" fmla="*/ 460592 w 1031876"/>
              <a:gd name="connsiteY1062" fmla="*/ 1055977 h 1106488"/>
              <a:gd name="connsiteX1063" fmla="*/ 458887 w 1031876"/>
              <a:gd name="connsiteY1063" fmla="*/ 1054894 h 1106488"/>
              <a:gd name="connsiteX1064" fmla="*/ 456096 w 1031876"/>
              <a:gd name="connsiteY1064" fmla="*/ 1052165 h 1106488"/>
              <a:gd name="connsiteX1065" fmla="*/ 457619 w 1031876"/>
              <a:gd name="connsiteY1065" fmla="*/ 1051170 h 1106488"/>
              <a:gd name="connsiteX1066" fmla="*/ 457200 w 1031876"/>
              <a:gd name="connsiteY1066" fmla="*/ 1051124 h 1106488"/>
              <a:gd name="connsiteX1067" fmla="*/ 456771 w 1031876"/>
              <a:gd name="connsiteY1067" fmla="*/ 1050925 h 1106488"/>
              <a:gd name="connsiteX1068" fmla="*/ 455528 w 1031876"/>
              <a:gd name="connsiteY1068" fmla="*/ 1050349 h 1106488"/>
              <a:gd name="connsiteX1069" fmla="*/ 426894 w 1031876"/>
              <a:gd name="connsiteY1069" fmla="*/ 1049404 h 1106488"/>
              <a:gd name="connsiteX1070" fmla="*/ 424851 w 1031876"/>
              <a:gd name="connsiteY1070" fmla="*/ 1050925 h 1106488"/>
              <a:gd name="connsiteX1071" fmla="*/ 428936 w 1031876"/>
              <a:gd name="connsiteY1071" fmla="*/ 1050925 h 1106488"/>
              <a:gd name="connsiteX1072" fmla="*/ 718668 w 1031876"/>
              <a:gd name="connsiteY1072" fmla="*/ 1049085 h 1106488"/>
              <a:gd name="connsiteX1073" fmla="*/ 716013 w 1031876"/>
              <a:gd name="connsiteY1073" fmla="*/ 1050714 h 1106488"/>
              <a:gd name="connsiteX1074" fmla="*/ 716671 w 1031876"/>
              <a:gd name="connsiteY1074" fmla="*/ 1051071 h 1106488"/>
              <a:gd name="connsiteX1075" fmla="*/ 717830 w 1031876"/>
              <a:gd name="connsiteY1075" fmla="*/ 1051699 h 1106488"/>
              <a:gd name="connsiteX1076" fmla="*/ 723499 w 1031876"/>
              <a:gd name="connsiteY1076" fmla="*/ 1051126 h 1106488"/>
              <a:gd name="connsiteX1077" fmla="*/ 723041 w 1031876"/>
              <a:gd name="connsiteY1077" fmla="*/ 1050925 h 1106488"/>
              <a:gd name="connsiteX1078" fmla="*/ 718394 w 1031876"/>
              <a:gd name="connsiteY1078" fmla="*/ 1050925 h 1106488"/>
              <a:gd name="connsiteX1079" fmla="*/ 717551 w 1031876"/>
              <a:gd name="connsiteY1079" fmla="*/ 1050925 h 1106488"/>
              <a:gd name="connsiteX1080" fmla="*/ 635080 w 1031876"/>
              <a:gd name="connsiteY1080" fmla="*/ 1049020 h 1106488"/>
              <a:gd name="connsiteX1081" fmla="*/ 636542 w 1031876"/>
              <a:gd name="connsiteY1081" fmla="*/ 1049375 h 1106488"/>
              <a:gd name="connsiteX1082" fmla="*/ 635794 w 1031876"/>
              <a:gd name="connsiteY1082" fmla="*/ 1050925 h 1106488"/>
              <a:gd name="connsiteX1083" fmla="*/ 799307 w 1031876"/>
              <a:gd name="connsiteY1083" fmla="*/ 1048544 h 1106488"/>
              <a:gd name="connsiteX1084" fmla="*/ 800101 w 1031876"/>
              <a:gd name="connsiteY1084" fmla="*/ 1050925 h 1106488"/>
              <a:gd name="connsiteX1085" fmla="*/ 797720 w 1031876"/>
              <a:gd name="connsiteY1085" fmla="*/ 1050925 h 1106488"/>
              <a:gd name="connsiteX1086" fmla="*/ 796926 w 1031876"/>
              <a:gd name="connsiteY1086" fmla="*/ 1050925 h 1106488"/>
              <a:gd name="connsiteX1087" fmla="*/ 793751 w 1031876"/>
              <a:gd name="connsiteY1087" fmla="*/ 1050925 h 1106488"/>
              <a:gd name="connsiteX1088" fmla="*/ 799307 w 1031876"/>
              <a:gd name="connsiteY1088" fmla="*/ 1048544 h 1106488"/>
              <a:gd name="connsiteX1089" fmla="*/ 634901 w 1031876"/>
              <a:gd name="connsiteY1089" fmla="*/ 1048544 h 1106488"/>
              <a:gd name="connsiteX1090" fmla="*/ 635080 w 1031876"/>
              <a:gd name="connsiteY1090" fmla="*/ 1049020 h 1106488"/>
              <a:gd name="connsiteX1091" fmla="*/ 634206 w 1031876"/>
              <a:gd name="connsiteY1091" fmla="*/ 1048808 h 1106488"/>
              <a:gd name="connsiteX1092" fmla="*/ 633115 w 1031876"/>
              <a:gd name="connsiteY1092" fmla="*/ 1048544 h 1106488"/>
              <a:gd name="connsiteX1093" fmla="*/ 634206 w 1031876"/>
              <a:gd name="connsiteY1093" fmla="*/ 1048808 h 1106488"/>
              <a:gd name="connsiteX1094" fmla="*/ 628650 w 1031876"/>
              <a:gd name="connsiteY1094" fmla="*/ 1050925 h 1106488"/>
              <a:gd name="connsiteX1095" fmla="*/ 633115 w 1031876"/>
              <a:gd name="connsiteY1095" fmla="*/ 1048544 h 1106488"/>
              <a:gd name="connsiteX1096" fmla="*/ 470337 w 1031876"/>
              <a:gd name="connsiteY1096" fmla="*/ 1048544 h 1106488"/>
              <a:gd name="connsiteX1097" fmla="*/ 471170 w 1031876"/>
              <a:gd name="connsiteY1097" fmla="*/ 1050925 h 1106488"/>
              <a:gd name="connsiteX1098" fmla="*/ 467420 w 1031876"/>
              <a:gd name="connsiteY1098" fmla="*/ 1049735 h 1106488"/>
              <a:gd name="connsiteX1099" fmla="*/ 712819 w 1031876"/>
              <a:gd name="connsiteY1099" fmla="*/ 1048509 h 1106488"/>
              <a:gd name="connsiteX1100" fmla="*/ 707213 w 1031876"/>
              <a:gd name="connsiteY1100" fmla="*/ 1050190 h 1106488"/>
              <a:gd name="connsiteX1101" fmla="*/ 709511 w 1031876"/>
              <a:gd name="connsiteY1101" fmla="*/ 1051071 h 1106488"/>
              <a:gd name="connsiteX1102" fmla="*/ 710255 w 1031876"/>
              <a:gd name="connsiteY1102" fmla="*/ 1051071 h 1106488"/>
              <a:gd name="connsiteX1103" fmla="*/ 711110 w 1031876"/>
              <a:gd name="connsiteY1103" fmla="*/ 1051071 h 1106488"/>
              <a:gd name="connsiteX1104" fmla="*/ 710486 w 1031876"/>
              <a:gd name="connsiteY1104" fmla="*/ 1051445 h 1106488"/>
              <a:gd name="connsiteX1105" fmla="*/ 710860 w 1031876"/>
              <a:gd name="connsiteY1105" fmla="*/ 1051588 h 1106488"/>
              <a:gd name="connsiteX1106" fmla="*/ 711135 w 1031876"/>
              <a:gd name="connsiteY1106" fmla="*/ 1051053 h 1106488"/>
              <a:gd name="connsiteX1107" fmla="*/ 711110 w 1031876"/>
              <a:gd name="connsiteY1107" fmla="*/ 1051071 h 1106488"/>
              <a:gd name="connsiteX1108" fmla="*/ 711180 w 1031876"/>
              <a:gd name="connsiteY1108" fmla="*/ 1050966 h 1106488"/>
              <a:gd name="connsiteX1109" fmla="*/ 711201 w 1031876"/>
              <a:gd name="connsiteY1109" fmla="*/ 1050925 h 1106488"/>
              <a:gd name="connsiteX1110" fmla="*/ 711201 w 1031876"/>
              <a:gd name="connsiteY1110" fmla="*/ 1050934 h 1106488"/>
              <a:gd name="connsiteX1111" fmla="*/ 542734 w 1031876"/>
              <a:gd name="connsiteY1111" fmla="*/ 1048509 h 1106488"/>
              <a:gd name="connsiteX1112" fmla="*/ 546764 w 1031876"/>
              <a:gd name="connsiteY1112" fmla="*/ 1050925 h 1106488"/>
              <a:gd name="connsiteX1113" fmla="*/ 547007 w 1031876"/>
              <a:gd name="connsiteY1113" fmla="*/ 1051071 h 1106488"/>
              <a:gd name="connsiteX1114" fmla="*/ 543588 w 1031876"/>
              <a:gd name="connsiteY1114" fmla="*/ 1051071 h 1106488"/>
              <a:gd name="connsiteX1115" fmla="*/ 541879 w 1031876"/>
              <a:gd name="connsiteY1115" fmla="*/ 1051071 h 1106488"/>
              <a:gd name="connsiteX1116" fmla="*/ 541037 w 1031876"/>
              <a:gd name="connsiteY1116" fmla="*/ 1051071 h 1106488"/>
              <a:gd name="connsiteX1117" fmla="*/ 545439 w 1031876"/>
              <a:gd name="connsiteY1117" fmla="*/ 1051917 h 1106488"/>
              <a:gd name="connsiteX1118" fmla="*/ 543454 w 1031876"/>
              <a:gd name="connsiteY1118" fmla="*/ 1054589 h 1106488"/>
              <a:gd name="connsiteX1119" fmla="*/ 540405 w 1031876"/>
              <a:gd name="connsiteY1119" fmla="*/ 1051071 h 1106488"/>
              <a:gd name="connsiteX1120" fmla="*/ 540170 w 1031876"/>
              <a:gd name="connsiteY1120" fmla="*/ 1051071 h 1106488"/>
              <a:gd name="connsiteX1121" fmla="*/ 539733 w 1031876"/>
              <a:gd name="connsiteY1121" fmla="*/ 1051071 h 1106488"/>
              <a:gd name="connsiteX1122" fmla="*/ 538956 w 1031876"/>
              <a:gd name="connsiteY1122" fmla="*/ 1057871 h 1106488"/>
              <a:gd name="connsiteX1123" fmla="*/ 533400 w 1031876"/>
              <a:gd name="connsiteY1123" fmla="*/ 1058863 h 1106488"/>
              <a:gd name="connsiteX1124" fmla="*/ 533400 w 1031876"/>
              <a:gd name="connsiteY1124" fmla="*/ 1051917 h 1106488"/>
              <a:gd name="connsiteX1125" fmla="*/ 533400 w 1031876"/>
              <a:gd name="connsiteY1125" fmla="*/ 1051071 h 1106488"/>
              <a:gd name="connsiteX1126" fmla="*/ 533332 w 1031876"/>
              <a:gd name="connsiteY1126" fmla="*/ 1051071 h 1106488"/>
              <a:gd name="connsiteX1127" fmla="*/ 533400 w 1031876"/>
              <a:gd name="connsiteY1127" fmla="*/ 1051052 h 1106488"/>
              <a:gd name="connsiteX1128" fmla="*/ 533400 w 1031876"/>
              <a:gd name="connsiteY1128" fmla="*/ 1050925 h 1106488"/>
              <a:gd name="connsiteX1129" fmla="*/ 533867 w 1031876"/>
              <a:gd name="connsiteY1129" fmla="*/ 1050925 h 1106488"/>
              <a:gd name="connsiteX1130" fmla="*/ 757874 w 1031876"/>
              <a:gd name="connsiteY1130" fmla="*/ 1048385 h 1106488"/>
              <a:gd name="connsiteX1131" fmla="*/ 759223 w 1031876"/>
              <a:gd name="connsiteY1131" fmla="*/ 1050925 h 1106488"/>
              <a:gd name="connsiteX1132" fmla="*/ 752476 w 1031876"/>
              <a:gd name="connsiteY1132" fmla="*/ 1050925 h 1106488"/>
              <a:gd name="connsiteX1133" fmla="*/ 451139 w 1031876"/>
              <a:gd name="connsiteY1133" fmla="*/ 1048315 h 1106488"/>
              <a:gd name="connsiteX1134" fmla="*/ 455528 w 1031876"/>
              <a:gd name="connsiteY1134" fmla="*/ 1050349 h 1106488"/>
              <a:gd name="connsiteX1135" fmla="*/ 453982 w 1031876"/>
              <a:gd name="connsiteY1135" fmla="*/ 1050925 h 1106488"/>
              <a:gd name="connsiteX1136" fmla="*/ 451139 w 1031876"/>
              <a:gd name="connsiteY1136" fmla="*/ 1051984 h 1106488"/>
              <a:gd name="connsiteX1137" fmla="*/ 451139 w 1031876"/>
              <a:gd name="connsiteY1137" fmla="*/ 1050925 h 1106488"/>
              <a:gd name="connsiteX1138" fmla="*/ 451139 w 1031876"/>
              <a:gd name="connsiteY1138" fmla="*/ 1048544 h 1106488"/>
              <a:gd name="connsiteX1139" fmla="*/ 461169 w 1031876"/>
              <a:gd name="connsiteY1139" fmla="*/ 1047750 h 1106488"/>
              <a:gd name="connsiteX1140" fmla="*/ 467420 w 1031876"/>
              <a:gd name="connsiteY1140" fmla="*/ 1049735 h 1106488"/>
              <a:gd name="connsiteX1141" fmla="*/ 464503 w 1031876"/>
              <a:gd name="connsiteY1141" fmla="*/ 1050925 h 1106488"/>
              <a:gd name="connsiteX1142" fmla="*/ 461169 w 1031876"/>
              <a:gd name="connsiteY1142" fmla="*/ 1047750 h 1106488"/>
              <a:gd name="connsiteX1143" fmla="*/ 384993 w 1031876"/>
              <a:gd name="connsiteY1143" fmla="*/ 1046884 h 1106488"/>
              <a:gd name="connsiteX1144" fmla="*/ 389997 w 1031876"/>
              <a:gd name="connsiteY1144" fmla="*/ 1050925 h 1106488"/>
              <a:gd name="connsiteX1145" fmla="*/ 390857 w 1031876"/>
              <a:gd name="connsiteY1145" fmla="*/ 1050925 h 1106488"/>
              <a:gd name="connsiteX1146" fmla="*/ 392378 w 1031876"/>
              <a:gd name="connsiteY1146" fmla="*/ 1050925 h 1106488"/>
              <a:gd name="connsiteX1147" fmla="*/ 392510 w 1031876"/>
              <a:gd name="connsiteY1147" fmla="*/ 1050925 h 1106488"/>
              <a:gd name="connsiteX1148" fmla="*/ 394073 w 1031876"/>
              <a:gd name="connsiteY1148" fmla="*/ 1050925 h 1106488"/>
              <a:gd name="connsiteX1149" fmla="*/ 394957 w 1031876"/>
              <a:gd name="connsiteY1149" fmla="*/ 1050925 h 1106488"/>
              <a:gd name="connsiteX1150" fmla="*/ 395189 w 1031876"/>
              <a:gd name="connsiteY1150" fmla="*/ 1050925 h 1106488"/>
              <a:gd name="connsiteX1151" fmla="*/ 395817 w 1031876"/>
              <a:gd name="connsiteY1151" fmla="*/ 1050925 h 1106488"/>
              <a:gd name="connsiteX1152" fmla="*/ 395817 w 1031876"/>
              <a:gd name="connsiteY1152" fmla="*/ 1058863 h 1106488"/>
              <a:gd name="connsiteX1153" fmla="*/ 388938 w 1031876"/>
              <a:gd name="connsiteY1153" fmla="*/ 1050925 h 1106488"/>
              <a:gd name="connsiteX1154" fmla="*/ 387417 w 1031876"/>
              <a:gd name="connsiteY1154" fmla="*/ 1050925 h 1106488"/>
              <a:gd name="connsiteX1155" fmla="*/ 383117 w 1031876"/>
              <a:gd name="connsiteY1155" fmla="*/ 1050925 h 1106488"/>
              <a:gd name="connsiteX1156" fmla="*/ 385697 w 1031876"/>
              <a:gd name="connsiteY1156" fmla="*/ 1047750 h 1106488"/>
              <a:gd name="connsiteX1157" fmla="*/ 754975 w 1031876"/>
              <a:gd name="connsiteY1157" fmla="*/ 1046327 h 1106488"/>
              <a:gd name="connsiteX1158" fmla="*/ 751417 w 1031876"/>
              <a:gd name="connsiteY1158" fmla="*/ 1050925 h 1106488"/>
              <a:gd name="connsiteX1159" fmla="*/ 752277 w 1031876"/>
              <a:gd name="connsiteY1159" fmla="*/ 1047750 h 1106488"/>
              <a:gd name="connsiteX1160" fmla="*/ 756996 w 1031876"/>
              <a:gd name="connsiteY1160" fmla="*/ 1045262 h 1106488"/>
              <a:gd name="connsiteX1161" fmla="*/ 754975 w 1031876"/>
              <a:gd name="connsiteY1161" fmla="*/ 1046327 h 1106488"/>
              <a:gd name="connsiteX1162" fmla="*/ 755717 w 1031876"/>
              <a:gd name="connsiteY1162" fmla="*/ 1045369 h 1106488"/>
              <a:gd name="connsiteX1163" fmla="*/ 452501 w 1031876"/>
              <a:gd name="connsiteY1163" fmla="*/ 1045210 h 1106488"/>
              <a:gd name="connsiteX1164" fmla="*/ 453391 w 1031876"/>
              <a:gd name="connsiteY1164" fmla="*/ 1045281 h 1106488"/>
              <a:gd name="connsiteX1165" fmla="*/ 455613 w 1031876"/>
              <a:gd name="connsiteY1165" fmla="*/ 1045986 h 1106488"/>
              <a:gd name="connsiteX1166" fmla="*/ 464503 w 1031876"/>
              <a:gd name="connsiteY1166" fmla="*/ 1050925 h 1106488"/>
              <a:gd name="connsiteX1167" fmla="*/ 457835 w 1031876"/>
              <a:gd name="connsiteY1167" fmla="*/ 1047750 h 1106488"/>
              <a:gd name="connsiteX1168" fmla="*/ 398251 w 1031876"/>
              <a:gd name="connsiteY1168" fmla="*/ 1045210 h 1106488"/>
              <a:gd name="connsiteX1169" fmla="*/ 400315 w 1031876"/>
              <a:gd name="connsiteY1169" fmla="*/ 1045369 h 1106488"/>
              <a:gd name="connsiteX1170" fmla="*/ 410634 w 1031876"/>
              <a:gd name="connsiteY1170" fmla="*/ 1050925 h 1106488"/>
              <a:gd name="connsiteX1171" fmla="*/ 451139 w 1031876"/>
              <a:gd name="connsiteY1171" fmla="*/ 1045104 h 1106488"/>
              <a:gd name="connsiteX1172" fmla="*/ 451139 w 1031876"/>
              <a:gd name="connsiteY1172" fmla="*/ 1048315 h 1106488"/>
              <a:gd name="connsiteX1173" fmla="*/ 448286 w 1031876"/>
              <a:gd name="connsiteY1173" fmla="*/ 1046993 h 1106488"/>
              <a:gd name="connsiteX1174" fmla="*/ 437284 w 1031876"/>
              <a:gd name="connsiteY1174" fmla="*/ 1045104 h 1106488"/>
              <a:gd name="connsiteX1175" fmla="*/ 444211 w 1031876"/>
              <a:gd name="connsiteY1175" fmla="*/ 1051984 h 1106488"/>
              <a:gd name="connsiteX1176" fmla="*/ 437284 w 1031876"/>
              <a:gd name="connsiteY1176" fmla="*/ 1045104 h 1106488"/>
              <a:gd name="connsiteX1177" fmla="*/ 437284 w 1031876"/>
              <a:gd name="connsiteY1177" fmla="*/ 1045104 h 1106488"/>
              <a:gd name="connsiteX1178" fmla="*/ 444211 w 1031876"/>
              <a:gd name="connsiteY1178" fmla="*/ 1045104 h 1106488"/>
              <a:gd name="connsiteX1179" fmla="*/ 448286 w 1031876"/>
              <a:gd name="connsiteY1179" fmla="*/ 1046993 h 1106488"/>
              <a:gd name="connsiteX1180" fmla="*/ 445943 w 1031876"/>
              <a:gd name="connsiteY1180" fmla="*/ 1048544 h 1106488"/>
              <a:gd name="connsiteX1181" fmla="*/ 451139 w 1031876"/>
              <a:gd name="connsiteY1181" fmla="*/ 1051984 h 1106488"/>
              <a:gd name="connsiteX1182" fmla="*/ 437284 w 1031876"/>
              <a:gd name="connsiteY1182" fmla="*/ 1045104 h 1106488"/>
              <a:gd name="connsiteX1183" fmla="*/ 390279 w 1031876"/>
              <a:gd name="connsiteY1183" fmla="*/ 1044597 h 1106488"/>
              <a:gd name="connsiteX1184" fmla="*/ 391727 w 1031876"/>
              <a:gd name="connsiteY1184" fmla="*/ 1045850 h 1106488"/>
              <a:gd name="connsiteX1185" fmla="*/ 393443 w 1031876"/>
              <a:gd name="connsiteY1185" fmla="*/ 1046635 h 1106488"/>
              <a:gd name="connsiteX1186" fmla="*/ 392965 w 1031876"/>
              <a:gd name="connsiteY1186" fmla="*/ 1046922 h 1106488"/>
              <a:gd name="connsiteX1187" fmla="*/ 396346 w 1031876"/>
              <a:gd name="connsiteY1187" fmla="*/ 1049847 h 1106488"/>
              <a:gd name="connsiteX1188" fmla="*/ 396547 w 1031876"/>
              <a:gd name="connsiteY1188" fmla="*/ 1049872 h 1106488"/>
              <a:gd name="connsiteX1189" fmla="*/ 395884 w 1031876"/>
              <a:gd name="connsiteY1189" fmla="*/ 1047750 h 1106488"/>
              <a:gd name="connsiteX1190" fmla="*/ 393443 w 1031876"/>
              <a:gd name="connsiteY1190" fmla="*/ 1046635 h 1106488"/>
              <a:gd name="connsiteX1191" fmla="*/ 396094 w 1031876"/>
              <a:gd name="connsiteY1191" fmla="*/ 1045044 h 1106488"/>
              <a:gd name="connsiteX1192" fmla="*/ 635794 w 1031876"/>
              <a:gd name="connsiteY1192" fmla="*/ 1044575 h 1106488"/>
              <a:gd name="connsiteX1193" fmla="*/ 642938 w 1031876"/>
              <a:gd name="connsiteY1193" fmla="*/ 1050925 h 1106488"/>
              <a:gd name="connsiteX1194" fmla="*/ 636542 w 1031876"/>
              <a:gd name="connsiteY1194" fmla="*/ 1049375 h 1106488"/>
              <a:gd name="connsiteX1195" fmla="*/ 638473 w 1031876"/>
              <a:gd name="connsiteY1195" fmla="*/ 1045369 h 1106488"/>
              <a:gd name="connsiteX1196" fmla="*/ 635794 w 1031876"/>
              <a:gd name="connsiteY1196" fmla="*/ 1044575 h 1106488"/>
              <a:gd name="connsiteX1197" fmla="*/ 622300 w 1031876"/>
              <a:gd name="connsiteY1197" fmla="*/ 1044575 h 1106488"/>
              <a:gd name="connsiteX1198" fmla="*/ 621450 w 1031876"/>
              <a:gd name="connsiteY1198" fmla="*/ 1048147 h 1106488"/>
              <a:gd name="connsiteX1199" fmla="*/ 616819 w 1031876"/>
              <a:gd name="connsiteY1199" fmla="*/ 1050925 h 1106488"/>
              <a:gd name="connsiteX1200" fmla="*/ 615563 w 1031876"/>
              <a:gd name="connsiteY1200" fmla="*/ 1051679 h 1106488"/>
              <a:gd name="connsiteX1201" fmla="*/ 615543 w 1031876"/>
              <a:gd name="connsiteY1201" fmla="*/ 1051719 h 1106488"/>
              <a:gd name="connsiteX1202" fmla="*/ 612784 w 1031876"/>
              <a:gd name="connsiteY1202" fmla="*/ 1057083 h 1106488"/>
              <a:gd name="connsiteX1203" fmla="*/ 618002 w 1031876"/>
              <a:gd name="connsiteY1203" fmla="*/ 1054894 h 1106488"/>
              <a:gd name="connsiteX1204" fmla="*/ 622301 w 1031876"/>
              <a:gd name="connsiteY1204" fmla="*/ 1050925 h 1106488"/>
              <a:gd name="connsiteX1205" fmla="*/ 622301 w 1031876"/>
              <a:gd name="connsiteY1205" fmla="*/ 1058863 h 1106488"/>
              <a:gd name="connsiteX1206" fmla="*/ 627459 w 1031876"/>
              <a:gd name="connsiteY1206" fmla="*/ 1058863 h 1106488"/>
              <a:gd name="connsiteX1207" fmla="*/ 628319 w 1031876"/>
              <a:gd name="connsiteY1207" fmla="*/ 1058863 h 1106488"/>
              <a:gd name="connsiteX1208" fmla="*/ 629179 w 1031876"/>
              <a:gd name="connsiteY1208" fmla="*/ 1058863 h 1106488"/>
              <a:gd name="connsiteX1209" fmla="*/ 625739 w 1031876"/>
              <a:gd name="connsiteY1209" fmla="*/ 1059657 h 1106488"/>
              <a:gd name="connsiteX1210" fmla="*/ 622456 w 1031876"/>
              <a:gd name="connsiteY1210" fmla="*/ 1064961 h 1106488"/>
              <a:gd name="connsiteX1211" fmla="*/ 628849 w 1031876"/>
              <a:gd name="connsiteY1211" fmla="*/ 1062038 h 1106488"/>
              <a:gd name="connsiteX1212" fmla="*/ 635795 w 1031876"/>
              <a:gd name="connsiteY1212" fmla="*/ 1058863 h 1106488"/>
              <a:gd name="connsiteX1213" fmla="*/ 636058 w 1031876"/>
              <a:gd name="connsiteY1213" fmla="*/ 1058863 h 1106488"/>
              <a:gd name="connsiteX1214" fmla="*/ 636059 w 1031876"/>
              <a:gd name="connsiteY1214" fmla="*/ 1058863 h 1106488"/>
              <a:gd name="connsiteX1215" fmla="*/ 636588 w 1031876"/>
              <a:gd name="connsiteY1215" fmla="*/ 1058863 h 1106488"/>
              <a:gd name="connsiteX1216" fmla="*/ 642938 w 1031876"/>
              <a:gd name="connsiteY1216" fmla="*/ 1056995 h 1106488"/>
              <a:gd name="connsiteX1217" fmla="*/ 642938 w 1031876"/>
              <a:gd name="connsiteY1217" fmla="*/ 1054894 h 1106488"/>
              <a:gd name="connsiteX1218" fmla="*/ 642938 w 1031876"/>
              <a:gd name="connsiteY1218" fmla="*/ 1050925 h 1106488"/>
              <a:gd name="connsiteX1219" fmla="*/ 655638 w 1031876"/>
              <a:gd name="connsiteY1219" fmla="*/ 1044575 h 1106488"/>
              <a:gd name="connsiteX1220" fmla="*/ 650082 w 1031876"/>
              <a:gd name="connsiteY1220" fmla="*/ 1050131 h 1106488"/>
              <a:gd name="connsiteX1221" fmla="*/ 649923 w 1031876"/>
              <a:gd name="connsiteY1221" fmla="*/ 1050290 h 1106488"/>
              <a:gd name="connsiteX1222" fmla="*/ 651669 w 1031876"/>
              <a:gd name="connsiteY1222" fmla="*/ 1050131 h 1106488"/>
              <a:gd name="connsiteX1223" fmla="*/ 655638 w 1031876"/>
              <a:gd name="connsiteY1223" fmla="*/ 1044575 h 1106488"/>
              <a:gd name="connsiteX1224" fmla="*/ 649288 w 1031876"/>
              <a:gd name="connsiteY1224" fmla="*/ 1050925 h 1106488"/>
              <a:gd name="connsiteX1225" fmla="*/ 646113 w 1031876"/>
              <a:gd name="connsiteY1225" fmla="*/ 1051917 h 1106488"/>
              <a:gd name="connsiteX1226" fmla="*/ 643924 w 1031876"/>
              <a:gd name="connsiteY1226" fmla="*/ 1056705 h 1106488"/>
              <a:gd name="connsiteX1227" fmla="*/ 648583 w 1031876"/>
              <a:gd name="connsiteY1227" fmla="*/ 1055335 h 1106488"/>
              <a:gd name="connsiteX1228" fmla="*/ 649151 w 1031876"/>
              <a:gd name="connsiteY1228" fmla="*/ 1056673 h 1106488"/>
              <a:gd name="connsiteX1229" fmla="*/ 647552 w 1031876"/>
              <a:gd name="connsiteY1229" fmla="*/ 1057871 h 1106488"/>
              <a:gd name="connsiteX1230" fmla="*/ 643335 w 1031876"/>
              <a:gd name="connsiteY1230" fmla="*/ 1058863 h 1106488"/>
              <a:gd name="connsiteX1231" fmla="*/ 645319 w 1031876"/>
              <a:gd name="connsiteY1231" fmla="*/ 1058863 h 1106488"/>
              <a:gd name="connsiteX1232" fmla="*/ 646709 w 1031876"/>
              <a:gd name="connsiteY1232" fmla="*/ 1058863 h 1106488"/>
              <a:gd name="connsiteX1233" fmla="*/ 647081 w 1031876"/>
              <a:gd name="connsiteY1233" fmla="*/ 1058863 h 1106488"/>
              <a:gd name="connsiteX1234" fmla="*/ 647840 w 1031876"/>
              <a:gd name="connsiteY1234" fmla="*/ 1058863 h 1106488"/>
              <a:gd name="connsiteX1235" fmla="*/ 649288 w 1031876"/>
              <a:gd name="connsiteY1235" fmla="*/ 1058863 h 1106488"/>
              <a:gd name="connsiteX1236" fmla="*/ 636588 w 1031876"/>
              <a:gd name="connsiteY1236" fmla="*/ 1065213 h 1106488"/>
              <a:gd name="connsiteX1237" fmla="*/ 638969 w 1031876"/>
              <a:gd name="connsiteY1237" fmla="*/ 1062038 h 1106488"/>
              <a:gd name="connsiteX1238" fmla="*/ 637137 w 1031876"/>
              <a:gd name="connsiteY1238" fmla="*/ 1059595 h 1106488"/>
              <a:gd name="connsiteX1239" fmla="*/ 636663 w 1031876"/>
              <a:gd name="connsiteY1239" fmla="*/ 1059657 h 1106488"/>
              <a:gd name="connsiteX1240" fmla="*/ 635795 w 1031876"/>
              <a:gd name="connsiteY1240" fmla="*/ 1065213 h 1106488"/>
              <a:gd name="connsiteX1241" fmla="*/ 628849 w 1031876"/>
              <a:gd name="connsiteY1241" fmla="*/ 1065213 h 1106488"/>
              <a:gd name="connsiteX1242" fmla="*/ 628651 w 1031876"/>
              <a:gd name="connsiteY1242" fmla="*/ 1065213 h 1106488"/>
              <a:gd name="connsiteX1243" fmla="*/ 622772 w 1031876"/>
              <a:gd name="connsiteY1243" fmla="*/ 1065213 h 1106488"/>
              <a:gd name="connsiteX1244" fmla="*/ 622300 w 1031876"/>
              <a:gd name="connsiteY1244" fmla="*/ 1065213 h 1106488"/>
              <a:gd name="connsiteX1245" fmla="*/ 621904 w 1031876"/>
              <a:gd name="connsiteY1245" fmla="*/ 1065213 h 1106488"/>
              <a:gd name="connsiteX1246" fmla="*/ 622407 w 1031876"/>
              <a:gd name="connsiteY1246" fmla="*/ 1064983 h 1106488"/>
              <a:gd name="connsiteX1247" fmla="*/ 624880 w 1031876"/>
              <a:gd name="connsiteY1247" fmla="*/ 1059657 h 1106488"/>
              <a:gd name="connsiteX1248" fmla="*/ 622300 w 1031876"/>
              <a:gd name="connsiteY1248" fmla="*/ 1058863 h 1106488"/>
              <a:gd name="connsiteX1249" fmla="*/ 615950 w 1031876"/>
              <a:gd name="connsiteY1249" fmla="*/ 1065213 h 1106488"/>
              <a:gd name="connsiteX1250" fmla="*/ 615950 w 1031876"/>
              <a:gd name="connsiteY1250" fmla="*/ 1062038 h 1106488"/>
              <a:gd name="connsiteX1251" fmla="*/ 615950 w 1031876"/>
              <a:gd name="connsiteY1251" fmla="*/ 1058864 h 1106488"/>
              <a:gd name="connsiteX1252" fmla="*/ 609932 w 1031876"/>
              <a:gd name="connsiteY1252" fmla="*/ 1064419 h 1106488"/>
              <a:gd name="connsiteX1253" fmla="*/ 609072 w 1031876"/>
              <a:gd name="connsiteY1253" fmla="*/ 1065213 h 1106488"/>
              <a:gd name="connsiteX1254" fmla="*/ 608013 w 1031876"/>
              <a:gd name="connsiteY1254" fmla="*/ 1065213 h 1106488"/>
              <a:gd name="connsiteX1255" fmla="*/ 604772 w 1031876"/>
              <a:gd name="connsiteY1255" fmla="*/ 1065213 h 1106488"/>
              <a:gd name="connsiteX1256" fmla="*/ 601663 w 1031876"/>
              <a:gd name="connsiteY1256" fmla="*/ 1065213 h 1106488"/>
              <a:gd name="connsiteX1257" fmla="*/ 598091 w 1031876"/>
              <a:gd name="connsiteY1257" fmla="*/ 1065213 h 1106488"/>
              <a:gd name="connsiteX1258" fmla="*/ 595313 w 1031876"/>
              <a:gd name="connsiteY1258" fmla="*/ 1065213 h 1106488"/>
              <a:gd name="connsiteX1259" fmla="*/ 603052 w 1031876"/>
              <a:gd name="connsiteY1259" fmla="*/ 1062038 h 1106488"/>
              <a:gd name="connsiteX1260" fmla="*/ 615950 w 1031876"/>
              <a:gd name="connsiteY1260" fmla="*/ 1058863 h 1106488"/>
              <a:gd name="connsiteX1261" fmla="*/ 615950 w 1031876"/>
              <a:gd name="connsiteY1261" fmla="*/ 1058863 h 1106488"/>
              <a:gd name="connsiteX1262" fmla="*/ 615422 w 1031876"/>
              <a:gd name="connsiteY1262" fmla="*/ 1058863 h 1106488"/>
              <a:gd name="connsiteX1263" fmla="*/ 614562 w 1031876"/>
              <a:gd name="connsiteY1263" fmla="*/ 1058863 h 1106488"/>
              <a:gd name="connsiteX1264" fmla="*/ 613702 w 1031876"/>
              <a:gd name="connsiteY1264" fmla="*/ 1058863 h 1106488"/>
              <a:gd name="connsiteX1265" fmla="*/ 611982 w 1031876"/>
              <a:gd name="connsiteY1265" fmla="*/ 1058863 h 1106488"/>
              <a:gd name="connsiteX1266" fmla="*/ 608807 w 1031876"/>
              <a:gd name="connsiteY1266" fmla="*/ 1058863 h 1106488"/>
              <a:gd name="connsiteX1267" fmla="*/ 608542 w 1031876"/>
              <a:gd name="connsiteY1267" fmla="*/ 1058863 h 1106488"/>
              <a:gd name="connsiteX1268" fmla="*/ 608666 w 1031876"/>
              <a:gd name="connsiteY1268" fmla="*/ 1058811 h 1106488"/>
              <a:gd name="connsiteX1269" fmla="*/ 606128 w 1031876"/>
              <a:gd name="connsiteY1269" fmla="*/ 1057871 h 1106488"/>
              <a:gd name="connsiteX1270" fmla="*/ 608501 w 1031876"/>
              <a:gd name="connsiteY1270" fmla="*/ 1051719 h 1106488"/>
              <a:gd name="connsiteX1271" fmla="*/ 608807 w 1031876"/>
              <a:gd name="connsiteY1271" fmla="*/ 1050925 h 1106488"/>
              <a:gd name="connsiteX1272" fmla="*/ 609005 w 1031876"/>
              <a:gd name="connsiteY1272" fmla="*/ 1050925 h 1106488"/>
              <a:gd name="connsiteX1273" fmla="*/ 609700 w 1031876"/>
              <a:gd name="connsiteY1273" fmla="*/ 1050925 h 1106488"/>
              <a:gd name="connsiteX1274" fmla="*/ 610205 w 1031876"/>
              <a:gd name="connsiteY1274" fmla="*/ 1050925 h 1106488"/>
              <a:gd name="connsiteX1275" fmla="*/ 615496 w 1031876"/>
              <a:gd name="connsiteY1275" fmla="*/ 1048147 h 1106488"/>
              <a:gd name="connsiteX1276" fmla="*/ 617764 w 1031876"/>
              <a:gd name="connsiteY1276" fmla="*/ 1046957 h 1106488"/>
              <a:gd name="connsiteX1277" fmla="*/ 608807 w 1031876"/>
              <a:gd name="connsiteY1277" fmla="*/ 1044575 h 1106488"/>
              <a:gd name="connsiteX1278" fmla="*/ 601663 w 1031876"/>
              <a:gd name="connsiteY1278" fmla="*/ 1050925 h 1106488"/>
              <a:gd name="connsiteX1279" fmla="*/ 603861 w 1031876"/>
              <a:gd name="connsiteY1279" fmla="*/ 1047506 h 1106488"/>
              <a:gd name="connsiteX1280" fmla="*/ 605235 w 1031876"/>
              <a:gd name="connsiteY1280" fmla="*/ 1049338 h 1106488"/>
              <a:gd name="connsiteX1281" fmla="*/ 608807 w 1031876"/>
              <a:gd name="connsiteY1281" fmla="*/ 1044575 h 1106488"/>
              <a:gd name="connsiteX1282" fmla="*/ 601663 w 1031876"/>
              <a:gd name="connsiteY1282" fmla="*/ 1044575 h 1106488"/>
              <a:gd name="connsiteX1283" fmla="*/ 608807 w 1031876"/>
              <a:gd name="connsiteY1283" fmla="*/ 1044575 h 1106488"/>
              <a:gd name="connsiteX1284" fmla="*/ 605235 w 1031876"/>
              <a:gd name="connsiteY1284" fmla="*/ 1045369 h 1106488"/>
              <a:gd name="connsiteX1285" fmla="*/ 603861 w 1031876"/>
              <a:gd name="connsiteY1285" fmla="*/ 1047506 h 1106488"/>
              <a:gd name="connsiteX1286" fmla="*/ 471488 w 1031876"/>
              <a:gd name="connsiteY1286" fmla="*/ 1044575 h 1106488"/>
              <a:gd name="connsiteX1287" fmla="*/ 472883 w 1031876"/>
              <a:gd name="connsiteY1287" fmla="*/ 1044575 h 1106488"/>
              <a:gd name="connsiteX1288" fmla="*/ 473076 w 1031876"/>
              <a:gd name="connsiteY1288" fmla="*/ 1044575 h 1106488"/>
              <a:gd name="connsiteX1289" fmla="*/ 473076 w 1031876"/>
              <a:gd name="connsiteY1289" fmla="*/ 1046163 h 1106488"/>
              <a:gd name="connsiteX1290" fmla="*/ 471488 w 1031876"/>
              <a:gd name="connsiteY1290" fmla="*/ 1046163 h 1106488"/>
              <a:gd name="connsiteX1291" fmla="*/ 451168 w 1031876"/>
              <a:gd name="connsiteY1291" fmla="*/ 1044575 h 1106488"/>
              <a:gd name="connsiteX1292" fmla="*/ 451272 w 1031876"/>
              <a:gd name="connsiteY1292" fmla="*/ 1044575 h 1106488"/>
              <a:gd name="connsiteX1293" fmla="*/ 454202 w 1031876"/>
              <a:gd name="connsiteY1293" fmla="*/ 1044575 h 1106488"/>
              <a:gd name="connsiteX1294" fmla="*/ 454819 w 1031876"/>
              <a:gd name="connsiteY1294" fmla="*/ 1044575 h 1106488"/>
              <a:gd name="connsiteX1295" fmla="*/ 457729 w 1031876"/>
              <a:gd name="connsiteY1295" fmla="*/ 1044575 h 1106488"/>
              <a:gd name="connsiteX1296" fmla="*/ 457835 w 1031876"/>
              <a:gd name="connsiteY1296" fmla="*/ 1044575 h 1106488"/>
              <a:gd name="connsiteX1297" fmla="*/ 461169 w 1031876"/>
              <a:gd name="connsiteY1297" fmla="*/ 1047750 h 1106488"/>
              <a:gd name="connsiteX1298" fmla="*/ 455613 w 1031876"/>
              <a:gd name="connsiteY1298" fmla="*/ 1045986 h 1106488"/>
              <a:gd name="connsiteX1299" fmla="*/ 454502 w 1031876"/>
              <a:gd name="connsiteY1299" fmla="*/ 1045369 h 1106488"/>
              <a:gd name="connsiteX1300" fmla="*/ 453391 w 1031876"/>
              <a:gd name="connsiteY1300" fmla="*/ 1045281 h 1106488"/>
              <a:gd name="connsiteX1301" fmla="*/ 444500 w 1031876"/>
              <a:gd name="connsiteY1301" fmla="*/ 1044575 h 1106488"/>
              <a:gd name="connsiteX1302" fmla="*/ 450850 w 1031876"/>
              <a:gd name="connsiteY1302" fmla="*/ 1044575 h 1106488"/>
              <a:gd name="connsiteX1303" fmla="*/ 451168 w 1031876"/>
              <a:gd name="connsiteY1303" fmla="*/ 1044575 h 1106488"/>
              <a:gd name="connsiteX1304" fmla="*/ 452501 w 1031876"/>
              <a:gd name="connsiteY1304" fmla="*/ 1045210 h 1106488"/>
              <a:gd name="connsiteX1305" fmla="*/ 376238 w 1031876"/>
              <a:gd name="connsiteY1305" fmla="*/ 1044575 h 1106488"/>
              <a:gd name="connsiteX1306" fmla="*/ 383117 w 1031876"/>
              <a:gd name="connsiteY1306" fmla="*/ 1044575 h 1106488"/>
              <a:gd name="connsiteX1307" fmla="*/ 384993 w 1031876"/>
              <a:gd name="connsiteY1307" fmla="*/ 1046884 h 1106488"/>
              <a:gd name="connsiteX1308" fmla="*/ 383117 w 1031876"/>
              <a:gd name="connsiteY1308" fmla="*/ 1045369 h 1106488"/>
              <a:gd name="connsiteX1309" fmla="*/ 376238 w 1031876"/>
              <a:gd name="connsiteY1309" fmla="*/ 1044575 h 1106488"/>
              <a:gd name="connsiteX1310" fmla="*/ 334963 w 1031876"/>
              <a:gd name="connsiteY1310" fmla="*/ 1044575 h 1106488"/>
              <a:gd name="connsiteX1311" fmla="*/ 341313 w 1031876"/>
              <a:gd name="connsiteY1311" fmla="*/ 1050925 h 1106488"/>
              <a:gd name="connsiteX1312" fmla="*/ 334963 w 1031876"/>
              <a:gd name="connsiteY1312" fmla="*/ 1044575 h 1106488"/>
              <a:gd name="connsiteX1313" fmla="*/ 314326 w 1031876"/>
              <a:gd name="connsiteY1313" fmla="*/ 1044575 h 1106488"/>
              <a:gd name="connsiteX1314" fmla="*/ 321470 w 1031876"/>
              <a:gd name="connsiteY1314" fmla="*/ 1044575 h 1106488"/>
              <a:gd name="connsiteX1315" fmla="*/ 328614 w 1031876"/>
              <a:gd name="connsiteY1315" fmla="*/ 1050925 h 1106488"/>
              <a:gd name="connsiteX1316" fmla="*/ 314326 w 1031876"/>
              <a:gd name="connsiteY1316" fmla="*/ 1044575 h 1106488"/>
              <a:gd name="connsiteX1317" fmla="*/ 348545 w 1031876"/>
              <a:gd name="connsiteY1317" fmla="*/ 1044259 h 1106488"/>
              <a:gd name="connsiteX1318" fmla="*/ 355248 w 1031876"/>
              <a:gd name="connsiteY1318" fmla="*/ 1050926 h 1106488"/>
              <a:gd name="connsiteX1319" fmla="*/ 348545 w 1031876"/>
              <a:gd name="connsiteY1319" fmla="*/ 1044259 h 1106488"/>
              <a:gd name="connsiteX1320" fmla="*/ 341843 w 1031876"/>
              <a:gd name="connsiteY1320" fmla="*/ 1044259 h 1106488"/>
              <a:gd name="connsiteX1321" fmla="*/ 344356 w 1031876"/>
              <a:gd name="connsiteY1321" fmla="*/ 1046759 h 1106488"/>
              <a:gd name="connsiteX1322" fmla="*/ 345194 w 1031876"/>
              <a:gd name="connsiteY1322" fmla="*/ 1047592 h 1106488"/>
              <a:gd name="connsiteX1323" fmla="*/ 348545 w 1031876"/>
              <a:gd name="connsiteY1323" fmla="*/ 1050926 h 1106488"/>
              <a:gd name="connsiteX1324" fmla="*/ 341843 w 1031876"/>
              <a:gd name="connsiteY1324" fmla="*/ 1044259 h 1106488"/>
              <a:gd name="connsiteX1325" fmla="*/ 341843 w 1031876"/>
              <a:gd name="connsiteY1325" fmla="*/ 1044259 h 1106488"/>
              <a:gd name="connsiteX1326" fmla="*/ 345194 w 1031876"/>
              <a:gd name="connsiteY1326" fmla="*/ 1044259 h 1106488"/>
              <a:gd name="connsiteX1327" fmla="*/ 347707 w 1031876"/>
              <a:gd name="connsiteY1327" fmla="*/ 1044259 h 1106488"/>
              <a:gd name="connsiteX1328" fmla="*/ 348545 w 1031876"/>
              <a:gd name="connsiteY1328" fmla="*/ 1044259 h 1106488"/>
              <a:gd name="connsiteX1329" fmla="*/ 341843 w 1031876"/>
              <a:gd name="connsiteY1329" fmla="*/ 1044259 h 1106488"/>
              <a:gd name="connsiteX1330" fmla="*/ 676922 w 1031876"/>
              <a:gd name="connsiteY1330" fmla="*/ 1044240 h 1106488"/>
              <a:gd name="connsiteX1331" fmla="*/ 676922 w 1031876"/>
              <a:gd name="connsiteY1331" fmla="*/ 1050217 h 1106488"/>
              <a:gd name="connsiteX1332" fmla="*/ 676922 w 1031876"/>
              <a:gd name="connsiteY1332" fmla="*/ 1044240 h 1106488"/>
              <a:gd name="connsiteX1333" fmla="*/ 594871 w 1031876"/>
              <a:gd name="connsiteY1333" fmla="*/ 1044240 h 1106488"/>
              <a:gd name="connsiteX1334" fmla="*/ 595122 w 1031876"/>
              <a:gd name="connsiteY1334" fmla="*/ 1044575 h 1106488"/>
              <a:gd name="connsiteX1335" fmla="*/ 597435 w 1031876"/>
              <a:gd name="connsiteY1335" fmla="*/ 1047656 h 1106488"/>
              <a:gd name="connsiteX1336" fmla="*/ 594871 w 1031876"/>
              <a:gd name="connsiteY1336" fmla="*/ 1051071 h 1106488"/>
              <a:gd name="connsiteX1337" fmla="*/ 595618 w 1031876"/>
              <a:gd name="connsiteY1337" fmla="*/ 1048083 h 1106488"/>
              <a:gd name="connsiteX1338" fmla="*/ 590931 w 1031876"/>
              <a:gd name="connsiteY1338" fmla="*/ 1047684 h 1106488"/>
              <a:gd name="connsiteX1339" fmla="*/ 594488 w 1031876"/>
              <a:gd name="connsiteY1339" fmla="*/ 1044575 h 1106488"/>
              <a:gd name="connsiteX1340" fmla="*/ 553845 w 1031876"/>
              <a:gd name="connsiteY1340" fmla="*/ 1044240 h 1106488"/>
              <a:gd name="connsiteX1341" fmla="*/ 560683 w 1031876"/>
              <a:gd name="connsiteY1341" fmla="*/ 1050217 h 1106488"/>
              <a:gd name="connsiteX1342" fmla="*/ 566353 w 1031876"/>
              <a:gd name="connsiteY1342" fmla="*/ 1050925 h 1106488"/>
              <a:gd name="connsiteX1343" fmla="*/ 566738 w 1031876"/>
              <a:gd name="connsiteY1343" fmla="*/ 1050925 h 1106488"/>
              <a:gd name="connsiteX1344" fmla="*/ 566738 w 1031876"/>
              <a:gd name="connsiteY1344" fmla="*/ 1050973 h 1106488"/>
              <a:gd name="connsiteX1345" fmla="*/ 567520 w 1031876"/>
              <a:gd name="connsiteY1345" fmla="*/ 1051071 h 1106488"/>
              <a:gd name="connsiteX1346" fmla="*/ 567414 w 1031876"/>
              <a:gd name="connsiteY1346" fmla="*/ 1051071 h 1106488"/>
              <a:gd name="connsiteX1347" fmla="*/ 566738 w 1031876"/>
              <a:gd name="connsiteY1347" fmla="*/ 1051071 h 1106488"/>
              <a:gd name="connsiteX1348" fmla="*/ 566738 w 1031876"/>
              <a:gd name="connsiteY1348" fmla="*/ 1051917 h 1106488"/>
              <a:gd name="connsiteX1349" fmla="*/ 566738 w 1031876"/>
              <a:gd name="connsiteY1349" fmla="*/ 1058863 h 1106488"/>
              <a:gd name="connsiteX1350" fmla="*/ 554038 w 1031876"/>
              <a:gd name="connsiteY1350" fmla="*/ 1058863 h 1106488"/>
              <a:gd name="connsiteX1351" fmla="*/ 557213 w 1031876"/>
              <a:gd name="connsiteY1351" fmla="*/ 1051917 h 1106488"/>
              <a:gd name="connsiteX1352" fmla="*/ 560260 w 1031876"/>
              <a:gd name="connsiteY1352" fmla="*/ 1050965 h 1106488"/>
              <a:gd name="connsiteX1353" fmla="*/ 560100 w 1031876"/>
              <a:gd name="connsiteY1353" fmla="*/ 1050925 h 1106488"/>
              <a:gd name="connsiteX1354" fmla="*/ 557264 w 1031876"/>
              <a:gd name="connsiteY1354" fmla="*/ 1050217 h 1106488"/>
              <a:gd name="connsiteX1355" fmla="*/ 554037 w 1031876"/>
              <a:gd name="connsiteY1355" fmla="*/ 1044575 h 1106488"/>
              <a:gd name="connsiteX1356" fmla="*/ 547007 w 1031876"/>
              <a:gd name="connsiteY1356" fmla="*/ 1044240 h 1106488"/>
              <a:gd name="connsiteX1357" fmla="*/ 548348 w 1031876"/>
              <a:gd name="connsiteY1357" fmla="*/ 1044575 h 1106488"/>
              <a:gd name="connsiteX1358" fmla="*/ 550426 w 1031876"/>
              <a:gd name="connsiteY1358" fmla="*/ 1045094 h 1106488"/>
              <a:gd name="connsiteX1359" fmla="*/ 553845 w 1031876"/>
              <a:gd name="connsiteY1359" fmla="*/ 1051071 h 1106488"/>
              <a:gd name="connsiteX1360" fmla="*/ 550426 w 1031876"/>
              <a:gd name="connsiteY1360" fmla="*/ 1048509 h 1106488"/>
              <a:gd name="connsiteX1361" fmla="*/ 547202 w 1031876"/>
              <a:gd name="connsiteY1361" fmla="*/ 1050925 h 1106488"/>
              <a:gd name="connsiteX1362" fmla="*/ 547007 w 1031876"/>
              <a:gd name="connsiteY1362" fmla="*/ 1051071 h 1106488"/>
              <a:gd name="connsiteX1363" fmla="*/ 547116 w 1031876"/>
              <a:gd name="connsiteY1363" fmla="*/ 1050925 h 1106488"/>
              <a:gd name="connsiteX1364" fmla="*/ 549571 w 1031876"/>
              <a:gd name="connsiteY1364" fmla="*/ 1047656 h 1106488"/>
              <a:gd name="connsiteX1365" fmla="*/ 547258 w 1031876"/>
              <a:gd name="connsiteY1365" fmla="*/ 1044575 h 1106488"/>
              <a:gd name="connsiteX1366" fmla="*/ 557401 w 1031876"/>
              <a:gd name="connsiteY1366" fmla="*/ 1043148 h 1106488"/>
              <a:gd name="connsiteX1367" fmla="*/ 560683 w 1031876"/>
              <a:gd name="connsiteY1367" fmla="*/ 1044240 h 1106488"/>
              <a:gd name="connsiteX1368" fmla="*/ 556409 w 1031876"/>
              <a:gd name="connsiteY1368" fmla="*/ 1044240 h 1106488"/>
              <a:gd name="connsiteX1369" fmla="*/ 554700 w 1031876"/>
              <a:gd name="connsiteY1369" fmla="*/ 1044240 h 1106488"/>
              <a:gd name="connsiteX1370" fmla="*/ 553845 w 1031876"/>
              <a:gd name="connsiteY1370" fmla="*/ 1044240 h 1106488"/>
              <a:gd name="connsiteX1371" fmla="*/ 557264 w 1031876"/>
              <a:gd name="connsiteY1371" fmla="*/ 1043387 h 1106488"/>
              <a:gd name="connsiteX1372" fmla="*/ 502090 w 1031876"/>
              <a:gd name="connsiteY1372" fmla="*/ 1042559 h 1106488"/>
              <a:gd name="connsiteX1373" fmla="*/ 502563 w 1031876"/>
              <a:gd name="connsiteY1373" fmla="*/ 1043387 h 1106488"/>
              <a:gd name="connsiteX1374" fmla="*/ 505982 w 1031876"/>
              <a:gd name="connsiteY1374" fmla="*/ 1044240 h 1106488"/>
              <a:gd name="connsiteX1375" fmla="*/ 505127 w 1031876"/>
              <a:gd name="connsiteY1375" fmla="*/ 1044240 h 1106488"/>
              <a:gd name="connsiteX1376" fmla="*/ 502563 w 1031876"/>
              <a:gd name="connsiteY1376" fmla="*/ 1044240 h 1106488"/>
              <a:gd name="connsiteX1377" fmla="*/ 499999 w 1031876"/>
              <a:gd name="connsiteY1377" fmla="*/ 1044240 h 1106488"/>
              <a:gd name="connsiteX1378" fmla="*/ 499144 w 1031876"/>
              <a:gd name="connsiteY1378" fmla="*/ 1044240 h 1106488"/>
              <a:gd name="connsiteX1379" fmla="*/ 438569 w 1031876"/>
              <a:gd name="connsiteY1379" fmla="*/ 1042359 h 1106488"/>
              <a:gd name="connsiteX1380" fmla="*/ 440134 w 1031876"/>
              <a:gd name="connsiteY1380" fmla="*/ 1043682 h 1106488"/>
              <a:gd name="connsiteX1381" fmla="*/ 444500 w 1031876"/>
              <a:gd name="connsiteY1381" fmla="*/ 1044575 h 1106488"/>
              <a:gd name="connsiteX1382" fmla="*/ 438388 w 1031876"/>
              <a:gd name="connsiteY1382" fmla="*/ 1043682 h 1106488"/>
              <a:gd name="connsiteX1383" fmla="*/ 438286 w 1031876"/>
              <a:gd name="connsiteY1383" fmla="*/ 1042953 h 1106488"/>
              <a:gd name="connsiteX1384" fmla="*/ 731045 w 1031876"/>
              <a:gd name="connsiteY1384" fmla="*/ 1042266 h 1106488"/>
              <a:gd name="connsiteX1385" fmla="*/ 731045 w 1031876"/>
              <a:gd name="connsiteY1385" fmla="*/ 1044575 h 1106488"/>
              <a:gd name="connsiteX1386" fmla="*/ 727671 w 1031876"/>
              <a:gd name="connsiteY1386" fmla="*/ 1045369 h 1106488"/>
              <a:gd name="connsiteX1387" fmla="*/ 726658 w 1031876"/>
              <a:gd name="connsiteY1387" fmla="*/ 1047037 h 1106488"/>
              <a:gd name="connsiteX1388" fmla="*/ 727472 w 1031876"/>
              <a:gd name="connsiteY1388" fmla="*/ 1048147 h 1106488"/>
              <a:gd name="connsiteX1389" fmla="*/ 725431 w 1031876"/>
              <a:gd name="connsiteY1389" fmla="*/ 1050931 h 1106488"/>
              <a:gd name="connsiteX1390" fmla="*/ 725488 w 1031876"/>
              <a:gd name="connsiteY1390" fmla="*/ 1050925 h 1106488"/>
              <a:gd name="connsiteX1391" fmla="*/ 725486 w 1031876"/>
              <a:gd name="connsiteY1391" fmla="*/ 1050925 h 1106488"/>
              <a:gd name="connsiteX1392" fmla="*/ 725489 w 1031876"/>
              <a:gd name="connsiteY1392" fmla="*/ 1050925 h 1106488"/>
              <a:gd name="connsiteX1393" fmla="*/ 725399 w 1031876"/>
              <a:gd name="connsiteY1393" fmla="*/ 1050975 h 1106488"/>
              <a:gd name="connsiteX1394" fmla="*/ 725200 w 1031876"/>
              <a:gd name="connsiteY1394" fmla="*/ 1051246 h 1106488"/>
              <a:gd name="connsiteX1395" fmla="*/ 725050 w 1031876"/>
              <a:gd name="connsiteY1395" fmla="*/ 1051451 h 1106488"/>
              <a:gd name="connsiteX1396" fmla="*/ 727374 w 1031876"/>
              <a:gd name="connsiteY1396" fmla="*/ 1054894 h 1106488"/>
              <a:gd name="connsiteX1397" fmla="*/ 724695 w 1031876"/>
              <a:gd name="connsiteY1397" fmla="*/ 1058862 h 1106488"/>
              <a:gd name="connsiteX1398" fmla="*/ 724695 w 1031876"/>
              <a:gd name="connsiteY1398" fmla="*/ 1058862 h 1106488"/>
              <a:gd name="connsiteX1399" fmla="*/ 724695 w 1031876"/>
              <a:gd name="connsiteY1399" fmla="*/ 1055886 h 1106488"/>
              <a:gd name="connsiteX1400" fmla="*/ 724695 w 1031876"/>
              <a:gd name="connsiteY1400" fmla="*/ 1054894 h 1106488"/>
              <a:gd name="connsiteX1401" fmla="*/ 724695 w 1031876"/>
              <a:gd name="connsiteY1401" fmla="*/ 1051807 h 1106488"/>
              <a:gd name="connsiteX1402" fmla="*/ 724695 w 1031876"/>
              <a:gd name="connsiteY1402" fmla="*/ 1051719 h 1106488"/>
              <a:gd name="connsiteX1403" fmla="*/ 724695 w 1031876"/>
              <a:gd name="connsiteY1403" fmla="*/ 1051650 h 1106488"/>
              <a:gd name="connsiteX1404" fmla="*/ 724410 w 1031876"/>
              <a:gd name="connsiteY1404" fmla="*/ 1051525 h 1106488"/>
              <a:gd name="connsiteX1405" fmla="*/ 718345 w 1031876"/>
              <a:gd name="connsiteY1405" fmla="*/ 1054894 h 1106488"/>
              <a:gd name="connsiteX1406" fmla="*/ 711201 w 1031876"/>
              <a:gd name="connsiteY1406" fmla="*/ 1058863 h 1106488"/>
              <a:gd name="connsiteX1407" fmla="*/ 715666 w 1031876"/>
              <a:gd name="connsiteY1407" fmla="*/ 1051917 h 1106488"/>
              <a:gd name="connsiteX1408" fmla="*/ 717628 w 1031876"/>
              <a:gd name="connsiteY1408" fmla="*/ 1051719 h 1106488"/>
              <a:gd name="connsiteX1409" fmla="*/ 711756 w 1031876"/>
              <a:gd name="connsiteY1409" fmla="*/ 1051719 h 1106488"/>
              <a:gd name="connsiteX1410" fmla="*/ 711201 w 1031876"/>
              <a:gd name="connsiteY1410" fmla="*/ 1051719 h 1106488"/>
              <a:gd name="connsiteX1411" fmla="*/ 711201 w 1031876"/>
              <a:gd name="connsiteY1411" fmla="*/ 1054894 h 1106488"/>
              <a:gd name="connsiteX1412" fmla="*/ 711201 w 1031876"/>
              <a:gd name="connsiteY1412" fmla="*/ 1058863 h 1106488"/>
              <a:gd name="connsiteX1413" fmla="*/ 708522 w 1031876"/>
              <a:gd name="connsiteY1413" fmla="*/ 1058863 h 1106488"/>
              <a:gd name="connsiteX1414" fmla="*/ 704057 w 1031876"/>
              <a:gd name="connsiteY1414" fmla="*/ 1058863 h 1106488"/>
              <a:gd name="connsiteX1415" fmla="*/ 707629 w 1031876"/>
              <a:gd name="connsiteY1415" fmla="*/ 1057871 h 1106488"/>
              <a:gd name="connsiteX1416" fmla="*/ 710692 w 1031876"/>
              <a:gd name="connsiteY1416" fmla="*/ 1051914 h 1106488"/>
              <a:gd name="connsiteX1417" fmla="*/ 707390 w 1031876"/>
              <a:gd name="connsiteY1417" fmla="*/ 1055291 h 1106488"/>
              <a:gd name="connsiteX1418" fmla="*/ 703898 w 1031876"/>
              <a:gd name="connsiteY1418" fmla="*/ 1058863 h 1106488"/>
              <a:gd name="connsiteX1419" fmla="*/ 703309 w 1031876"/>
              <a:gd name="connsiteY1419" fmla="*/ 1058863 h 1106488"/>
              <a:gd name="connsiteX1420" fmla="*/ 702271 w 1031876"/>
              <a:gd name="connsiteY1420" fmla="*/ 1058863 h 1106488"/>
              <a:gd name="connsiteX1421" fmla="*/ 700661 w 1031876"/>
              <a:gd name="connsiteY1421" fmla="*/ 1058863 h 1106488"/>
              <a:gd name="connsiteX1422" fmla="*/ 694949 w 1031876"/>
              <a:gd name="connsiteY1422" fmla="*/ 1060385 h 1106488"/>
              <a:gd name="connsiteX1423" fmla="*/ 691677 w 1031876"/>
              <a:gd name="connsiteY1423" fmla="*/ 1061256 h 1106488"/>
              <a:gd name="connsiteX1424" fmla="*/ 695786 w 1031876"/>
              <a:gd name="connsiteY1424" fmla="*/ 1058862 h 1106488"/>
              <a:gd name="connsiteX1425" fmla="*/ 697435 w 1031876"/>
              <a:gd name="connsiteY1425" fmla="*/ 1057901 h 1106488"/>
              <a:gd name="connsiteX1426" fmla="*/ 698290 w 1031876"/>
              <a:gd name="connsiteY1426" fmla="*/ 1057901 h 1106488"/>
              <a:gd name="connsiteX1427" fmla="*/ 698559 w 1031876"/>
              <a:gd name="connsiteY1427" fmla="*/ 1057901 h 1106488"/>
              <a:gd name="connsiteX1428" fmla="*/ 703025 w 1031876"/>
              <a:gd name="connsiteY1428" fmla="*/ 1055291 h 1106488"/>
              <a:gd name="connsiteX1429" fmla="*/ 703643 w 1031876"/>
              <a:gd name="connsiteY1429" fmla="*/ 1052762 h 1106488"/>
              <a:gd name="connsiteX1430" fmla="*/ 699815 w 1031876"/>
              <a:gd name="connsiteY1430" fmla="*/ 1051719 h 1106488"/>
              <a:gd name="connsiteX1431" fmla="*/ 698104 w 1031876"/>
              <a:gd name="connsiteY1431" fmla="*/ 1051719 h 1106488"/>
              <a:gd name="connsiteX1432" fmla="*/ 697435 w 1031876"/>
              <a:gd name="connsiteY1432" fmla="*/ 1051719 h 1106488"/>
              <a:gd name="connsiteX1433" fmla="*/ 697435 w 1031876"/>
              <a:gd name="connsiteY1433" fmla="*/ 1057047 h 1106488"/>
              <a:gd name="connsiteX1434" fmla="*/ 697435 w 1031876"/>
              <a:gd name="connsiteY1434" fmla="*/ 1057901 h 1106488"/>
              <a:gd name="connsiteX1435" fmla="*/ 696580 w 1031876"/>
              <a:gd name="connsiteY1435" fmla="*/ 1057901 h 1106488"/>
              <a:gd name="connsiteX1436" fmla="*/ 694016 w 1031876"/>
              <a:gd name="connsiteY1436" fmla="*/ 1057901 h 1106488"/>
              <a:gd name="connsiteX1437" fmla="*/ 693161 w 1031876"/>
              <a:gd name="connsiteY1437" fmla="*/ 1057901 h 1106488"/>
              <a:gd name="connsiteX1438" fmla="*/ 690597 w 1031876"/>
              <a:gd name="connsiteY1438" fmla="*/ 1057901 h 1106488"/>
              <a:gd name="connsiteX1439" fmla="*/ 689900 w 1031876"/>
              <a:gd name="connsiteY1439" fmla="*/ 1058598 h 1106488"/>
              <a:gd name="connsiteX1440" fmla="*/ 690246 w 1031876"/>
              <a:gd name="connsiteY1440" fmla="*/ 1058863 h 1106488"/>
              <a:gd name="connsiteX1441" fmla="*/ 689634 w 1031876"/>
              <a:gd name="connsiteY1441" fmla="*/ 1058863 h 1106488"/>
              <a:gd name="connsiteX1442" fmla="*/ 684614 w 1031876"/>
              <a:gd name="connsiteY1442" fmla="*/ 1063878 h 1106488"/>
              <a:gd name="connsiteX1443" fmla="*/ 684381 w 1031876"/>
              <a:gd name="connsiteY1443" fmla="*/ 1064111 h 1106488"/>
              <a:gd name="connsiteX1444" fmla="*/ 676922 w 1031876"/>
              <a:gd name="connsiteY1444" fmla="*/ 1064732 h 1106488"/>
              <a:gd name="connsiteX1445" fmla="*/ 677777 w 1031876"/>
              <a:gd name="connsiteY1445" fmla="*/ 1064732 h 1106488"/>
              <a:gd name="connsiteX1446" fmla="*/ 680340 w 1031876"/>
              <a:gd name="connsiteY1446" fmla="*/ 1064732 h 1106488"/>
              <a:gd name="connsiteX1447" fmla="*/ 681195 w 1031876"/>
              <a:gd name="connsiteY1447" fmla="*/ 1064732 h 1106488"/>
              <a:gd name="connsiteX1448" fmla="*/ 683759 w 1031876"/>
              <a:gd name="connsiteY1448" fmla="*/ 1064732 h 1106488"/>
              <a:gd name="connsiteX1449" fmla="*/ 676276 w 1031876"/>
              <a:gd name="connsiteY1449" fmla="*/ 1065355 h 1106488"/>
              <a:gd name="connsiteX1450" fmla="*/ 676276 w 1031876"/>
              <a:gd name="connsiteY1450" fmla="*/ 1066007 h 1106488"/>
              <a:gd name="connsiteX1451" fmla="*/ 676276 w 1031876"/>
              <a:gd name="connsiteY1451" fmla="*/ 1071563 h 1106488"/>
              <a:gd name="connsiteX1452" fmla="*/ 669397 w 1031876"/>
              <a:gd name="connsiteY1452" fmla="*/ 1071563 h 1106488"/>
              <a:gd name="connsiteX1453" fmla="*/ 672837 w 1031876"/>
              <a:gd name="connsiteY1453" fmla="*/ 1068388 h 1106488"/>
              <a:gd name="connsiteX1454" fmla="*/ 676108 w 1031876"/>
              <a:gd name="connsiteY1454" fmla="*/ 1065369 h 1106488"/>
              <a:gd name="connsiteX1455" fmla="*/ 673503 w 1031876"/>
              <a:gd name="connsiteY1455" fmla="*/ 1065585 h 1106488"/>
              <a:gd name="connsiteX1456" fmla="*/ 666585 w 1031876"/>
              <a:gd name="connsiteY1456" fmla="*/ 1069617 h 1106488"/>
              <a:gd name="connsiteX1457" fmla="*/ 669397 w 1031876"/>
              <a:gd name="connsiteY1457" fmla="*/ 1071563 h 1106488"/>
              <a:gd name="connsiteX1458" fmla="*/ 665957 w 1031876"/>
              <a:gd name="connsiteY1458" fmla="*/ 1071563 h 1106488"/>
              <a:gd name="connsiteX1459" fmla="*/ 665097 w 1031876"/>
              <a:gd name="connsiteY1459" fmla="*/ 1071563 h 1106488"/>
              <a:gd name="connsiteX1460" fmla="*/ 663576 w 1031876"/>
              <a:gd name="connsiteY1460" fmla="*/ 1071563 h 1106488"/>
              <a:gd name="connsiteX1461" fmla="*/ 662517 w 1031876"/>
              <a:gd name="connsiteY1461" fmla="*/ 1071563 h 1106488"/>
              <a:gd name="connsiteX1462" fmla="*/ 663576 w 1031876"/>
              <a:gd name="connsiteY1462" fmla="*/ 1070830 h 1106488"/>
              <a:gd name="connsiteX1463" fmla="*/ 664891 w 1031876"/>
              <a:gd name="connsiteY1463" fmla="*/ 1069920 h 1106488"/>
              <a:gd name="connsiteX1464" fmla="*/ 666665 w 1031876"/>
              <a:gd name="connsiteY1464" fmla="*/ 1068147 h 1106488"/>
              <a:gd name="connsiteX1465" fmla="*/ 670084 w 1031876"/>
              <a:gd name="connsiteY1465" fmla="*/ 1064732 h 1106488"/>
              <a:gd name="connsiteX1466" fmla="*/ 676067 w 1031876"/>
              <a:gd name="connsiteY1466" fmla="*/ 1061316 h 1106488"/>
              <a:gd name="connsiteX1467" fmla="*/ 676681 w 1031876"/>
              <a:gd name="connsiteY1467" fmla="*/ 1058863 h 1106488"/>
              <a:gd name="connsiteX1468" fmla="*/ 676276 w 1031876"/>
              <a:gd name="connsiteY1468" fmla="*/ 1058863 h 1106488"/>
              <a:gd name="connsiteX1469" fmla="*/ 676723 w 1031876"/>
              <a:gd name="connsiteY1469" fmla="*/ 1058697 h 1106488"/>
              <a:gd name="connsiteX1470" fmla="*/ 676922 w 1031876"/>
              <a:gd name="connsiteY1470" fmla="*/ 1057901 h 1106488"/>
              <a:gd name="connsiteX1471" fmla="*/ 677777 w 1031876"/>
              <a:gd name="connsiteY1471" fmla="*/ 1057901 h 1106488"/>
              <a:gd name="connsiteX1472" fmla="*/ 678631 w 1031876"/>
              <a:gd name="connsiteY1472" fmla="*/ 1057901 h 1106488"/>
              <a:gd name="connsiteX1473" fmla="*/ 678863 w 1031876"/>
              <a:gd name="connsiteY1473" fmla="*/ 1057901 h 1106488"/>
              <a:gd name="connsiteX1474" fmla="*/ 679422 w 1031876"/>
              <a:gd name="connsiteY1474" fmla="*/ 1057693 h 1106488"/>
              <a:gd name="connsiteX1475" fmla="*/ 676922 w 1031876"/>
              <a:gd name="connsiteY1475" fmla="*/ 1057901 h 1106488"/>
              <a:gd name="connsiteX1476" fmla="*/ 680340 w 1031876"/>
              <a:gd name="connsiteY1476" fmla="*/ 1055340 h 1106488"/>
              <a:gd name="connsiteX1477" fmla="*/ 682134 w 1031876"/>
              <a:gd name="connsiteY1477" fmla="*/ 1056684 h 1106488"/>
              <a:gd name="connsiteX1478" fmla="*/ 685880 w 1031876"/>
              <a:gd name="connsiteY1478" fmla="*/ 1055291 h 1106488"/>
              <a:gd name="connsiteX1479" fmla="*/ 690246 w 1031876"/>
              <a:gd name="connsiteY1479" fmla="*/ 1051719 h 1106488"/>
              <a:gd name="connsiteX1480" fmla="*/ 684847 w 1031876"/>
              <a:gd name="connsiteY1480" fmla="*/ 1057241 h 1106488"/>
              <a:gd name="connsiteX1481" fmla="*/ 685439 w 1031876"/>
              <a:gd name="connsiteY1481" fmla="*/ 1057192 h 1106488"/>
              <a:gd name="connsiteX1482" fmla="*/ 686754 w 1031876"/>
              <a:gd name="connsiteY1482" fmla="*/ 1056184 h 1106488"/>
              <a:gd name="connsiteX1483" fmla="*/ 687576 w 1031876"/>
              <a:gd name="connsiteY1483" fmla="*/ 1056815 h 1106488"/>
              <a:gd name="connsiteX1484" fmla="*/ 696322 w 1031876"/>
              <a:gd name="connsiteY1484" fmla="*/ 1051719 h 1106488"/>
              <a:gd name="connsiteX1485" fmla="*/ 697435 w 1031876"/>
              <a:gd name="connsiteY1485" fmla="*/ 1051071 h 1106488"/>
              <a:gd name="connsiteX1486" fmla="*/ 697435 w 1031876"/>
              <a:gd name="connsiteY1486" fmla="*/ 1051641 h 1106488"/>
              <a:gd name="connsiteX1487" fmla="*/ 698304 w 1031876"/>
              <a:gd name="connsiteY1487" fmla="*/ 1051308 h 1106488"/>
              <a:gd name="connsiteX1488" fmla="*/ 697435 w 1031876"/>
              <a:gd name="connsiteY1488" fmla="*/ 1051071 h 1106488"/>
              <a:gd name="connsiteX1489" fmla="*/ 698290 w 1031876"/>
              <a:gd name="connsiteY1489" fmla="*/ 1051071 h 1106488"/>
              <a:gd name="connsiteX1490" fmla="*/ 698921 w 1031876"/>
              <a:gd name="connsiteY1490" fmla="*/ 1051071 h 1106488"/>
              <a:gd name="connsiteX1491" fmla="*/ 703557 w 1031876"/>
              <a:gd name="connsiteY1491" fmla="*/ 1049293 h 1106488"/>
              <a:gd name="connsiteX1492" fmla="*/ 704216 w 1031876"/>
              <a:gd name="connsiteY1492" fmla="*/ 1049040 h 1106488"/>
              <a:gd name="connsiteX1493" fmla="*/ 705725 w 1031876"/>
              <a:gd name="connsiteY1493" fmla="*/ 1049619 h 1106488"/>
              <a:gd name="connsiteX1494" fmla="*/ 707691 w 1031876"/>
              <a:gd name="connsiteY1494" fmla="*/ 1047656 h 1106488"/>
              <a:gd name="connsiteX1495" fmla="*/ 711110 w 1031876"/>
              <a:gd name="connsiteY1495" fmla="*/ 1044240 h 1106488"/>
              <a:gd name="connsiteX1496" fmla="*/ 711965 w 1031876"/>
              <a:gd name="connsiteY1496" fmla="*/ 1044240 h 1106488"/>
              <a:gd name="connsiteX1497" fmla="*/ 714529 w 1031876"/>
              <a:gd name="connsiteY1497" fmla="*/ 1044240 h 1106488"/>
              <a:gd name="connsiteX1498" fmla="*/ 717092 w 1031876"/>
              <a:gd name="connsiteY1498" fmla="*/ 1044240 h 1106488"/>
              <a:gd name="connsiteX1499" fmla="*/ 717947 w 1031876"/>
              <a:gd name="connsiteY1499" fmla="*/ 1044240 h 1106488"/>
              <a:gd name="connsiteX1500" fmla="*/ 718617 w 1031876"/>
              <a:gd name="connsiteY1500" fmla="*/ 1044575 h 1106488"/>
              <a:gd name="connsiteX1501" fmla="*/ 719657 w 1031876"/>
              <a:gd name="connsiteY1501" fmla="*/ 1045094 h 1106488"/>
              <a:gd name="connsiteX1502" fmla="*/ 711201 w 1031876"/>
              <a:gd name="connsiteY1502" fmla="*/ 1051007 h 1106488"/>
              <a:gd name="connsiteX1503" fmla="*/ 711201 w 1031876"/>
              <a:gd name="connsiteY1503" fmla="*/ 1051601 h 1106488"/>
              <a:gd name="connsiteX1504" fmla="*/ 712626 w 1031876"/>
              <a:gd name="connsiteY1504" fmla="*/ 1051071 h 1106488"/>
              <a:gd name="connsiteX1505" fmla="*/ 718873 w 1031876"/>
              <a:gd name="connsiteY1505" fmla="*/ 1048747 h 1106488"/>
              <a:gd name="connsiteX1506" fmla="*/ 720924 w 1031876"/>
              <a:gd name="connsiteY1506" fmla="*/ 1045369 h 1106488"/>
              <a:gd name="connsiteX1507" fmla="*/ 724298 w 1031876"/>
              <a:gd name="connsiteY1507" fmla="*/ 1044575 h 1106488"/>
              <a:gd name="connsiteX1508" fmla="*/ 742157 w 1031876"/>
              <a:gd name="connsiteY1508" fmla="*/ 1042194 h 1106488"/>
              <a:gd name="connsiteX1509" fmla="*/ 743447 w 1031876"/>
              <a:gd name="connsiteY1509" fmla="*/ 1043087 h 1106488"/>
              <a:gd name="connsiteX1510" fmla="*/ 742157 w 1031876"/>
              <a:gd name="connsiteY1510" fmla="*/ 1043781 h 1106488"/>
              <a:gd name="connsiteX1511" fmla="*/ 739577 w 1031876"/>
              <a:gd name="connsiteY1511" fmla="*/ 1043980 h 1106488"/>
              <a:gd name="connsiteX1512" fmla="*/ 406400 w 1031876"/>
              <a:gd name="connsiteY1512" fmla="*/ 1042194 h 1106488"/>
              <a:gd name="connsiteX1513" fmla="*/ 409575 w 1031876"/>
              <a:gd name="connsiteY1513" fmla="*/ 1044575 h 1106488"/>
              <a:gd name="connsiteX1514" fmla="*/ 403225 w 1031876"/>
              <a:gd name="connsiteY1514" fmla="*/ 1044575 h 1106488"/>
              <a:gd name="connsiteX1515" fmla="*/ 406400 w 1031876"/>
              <a:gd name="connsiteY1515" fmla="*/ 1042194 h 1106488"/>
              <a:gd name="connsiteX1516" fmla="*/ 287115 w 1031876"/>
              <a:gd name="connsiteY1516" fmla="*/ 1041995 h 1106488"/>
              <a:gd name="connsiteX1517" fmla="*/ 301626 w 1031876"/>
              <a:gd name="connsiteY1517" fmla="*/ 1050925 h 1106488"/>
              <a:gd name="connsiteX1518" fmla="*/ 287867 w 1031876"/>
              <a:gd name="connsiteY1518" fmla="*/ 1044575 h 1106488"/>
              <a:gd name="connsiteX1519" fmla="*/ 287115 w 1031876"/>
              <a:gd name="connsiteY1519" fmla="*/ 1041995 h 1106488"/>
              <a:gd name="connsiteX1520" fmla="*/ 475996 w 1031876"/>
              <a:gd name="connsiteY1520" fmla="*/ 1041896 h 1106488"/>
              <a:gd name="connsiteX1521" fmla="*/ 478056 w 1031876"/>
              <a:gd name="connsiteY1521" fmla="*/ 1042484 h 1106488"/>
              <a:gd name="connsiteX1522" fmla="*/ 476102 w 1031876"/>
              <a:gd name="connsiteY1522" fmla="*/ 1042194 h 1106488"/>
              <a:gd name="connsiteX1523" fmla="*/ 475996 w 1031876"/>
              <a:gd name="connsiteY1523" fmla="*/ 1041896 h 1106488"/>
              <a:gd name="connsiteX1524" fmla="*/ 341234 w 1031876"/>
              <a:gd name="connsiteY1524" fmla="*/ 1041834 h 1106488"/>
              <a:gd name="connsiteX1525" fmla="*/ 341843 w 1031876"/>
              <a:gd name="connsiteY1525" fmla="*/ 1042259 h 1106488"/>
              <a:gd name="connsiteX1526" fmla="*/ 341843 w 1031876"/>
              <a:gd name="connsiteY1526" fmla="*/ 1043425 h 1106488"/>
              <a:gd name="connsiteX1527" fmla="*/ 341843 w 1031876"/>
              <a:gd name="connsiteY1527" fmla="*/ 1044259 h 1106488"/>
              <a:gd name="connsiteX1528" fmla="*/ 348081 w 1031876"/>
              <a:gd name="connsiteY1528" fmla="*/ 1041027 h 1106488"/>
              <a:gd name="connsiteX1529" fmla="*/ 348545 w 1031876"/>
              <a:gd name="connsiteY1529" fmla="*/ 1044259 h 1106488"/>
              <a:gd name="connsiteX1530" fmla="*/ 346660 w 1031876"/>
              <a:gd name="connsiteY1530" fmla="*/ 1041341 h 1106488"/>
              <a:gd name="connsiteX1531" fmla="*/ 353696 w 1031876"/>
              <a:gd name="connsiteY1531" fmla="*/ 1040765 h 1106488"/>
              <a:gd name="connsiteX1532" fmla="*/ 354807 w 1031876"/>
              <a:gd name="connsiteY1532" fmla="*/ 1041400 h 1106488"/>
              <a:gd name="connsiteX1533" fmla="*/ 355522 w 1031876"/>
              <a:gd name="connsiteY1533" fmla="*/ 1044259 h 1106488"/>
              <a:gd name="connsiteX1534" fmla="*/ 355601 w 1031876"/>
              <a:gd name="connsiteY1534" fmla="*/ 1044575 h 1106488"/>
              <a:gd name="connsiteX1535" fmla="*/ 355364 w 1031876"/>
              <a:gd name="connsiteY1535" fmla="*/ 1044259 h 1106488"/>
              <a:gd name="connsiteX1536" fmla="*/ 353220 w 1031876"/>
              <a:gd name="connsiteY1536" fmla="*/ 1041400 h 1106488"/>
              <a:gd name="connsiteX1537" fmla="*/ 738377 w 1031876"/>
              <a:gd name="connsiteY1537" fmla="*/ 1040723 h 1106488"/>
              <a:gd name="connsiteX1538" fmla="*/ 737862 w 1031876"/>
              <a:gd name="connsiteY1538" fmla="*/ 1044112 h 1106488"/>
              <a:gd name="connsiteX1539" fmla="*/ 739577 w 1031876"/>
              <a:gd name="connsiteY1539" fmla="*/ 1043980 h 1106488"/>
              <a:gd name="connsiteX1540" fmla="*/ 738717 w 1031876"/>
              <a:gd name="connsiteY1540" fmla="*/ 1044575 h 1106488"/>
              <a:gd name="connsiteX1541" fmla="*/ 738188 w 1031876"/>
              <a:gd name="connsiteY1541" fmla="*/ 1044575 h 1106488"/>
              <a:gd name="connsiteX1542" fmla="*/ 725488 w 1031876"/>
              <a:gd name="connsiteY1542" fmla="*/ 1050925 h 1106488"/>
              <a:gd name="connsiteX1543" fmla="*/ 731838 w 1031876"/>
              <a:gd name="connsiteY1543" fmla="*/ 1044575 h 1106488"/>
              <a:gd name="connsiteX1544" fmla="*/ 731045 w 1031876"/>
              <a:gd name="connsiteY1544" fmla="*/ 1044575 h 1106488"/>
              <a:gd name="connsiteX1545" fmla="*/ 737687 w 1031876"/>
              <a:gd name="connsiteY1545" fmla="*/ 1041003 h 1106488"/>
              <a:gd name="connsiteX1546" fmla="*/ 716338 w 1031876"/>
              <a:gd name="connsiteY1546" fmla="*/ 1040223 h 1106488"/>
              <a:gd name="connsiteX1547" fmla="*/ 715714 w 1031876"/>
              <a:gd name="connsiteY1547" fmla="*/ 1041313 h 1106488"/>
              <a:gd name="connsiteX1548" fmla="*/ 711110 w 1031876"/>
              <a:gd name="connsiteY1548" fmla="*/ 1044240 h 1106488"/>
              <a:gd name="connsiteX1549" fmla="*/ 697435 w 1031876"/>
              <a:gd name="connsiteY1549" fmla="*/ 1051071 h 1106488"/>
              <a:gd name="connsiteX1550" fmla="*/ 696580 w 1031876"/>
              <a:gd name="connsiteY1550" fmla="*/ 1051071 h 1106488"/>
              <a:gd name="connsiteX1551" fmla="*/ 691452 w 1031876"/>
              <a:gd name="connsiteY1551" fmla="*/ 1051071 h 1106488"/>
              <a:gd name="connsiteX1552" fmla="*/ 690597 w 1031876"/>
              <a:gd name="connsiteY1552" fmla="*/ 1051071 h 1106488"/>
              <a:gd name="connsiteX1553" fmla="*/ 683759 w 1031876"/>
              <a:gd name="connsiteY1553" fmla="*/ 1051071 h 1106488"/>
              <a:gd name="connsiteX1554" fmla="*/ 690597 w 1031876"/>
              <a:gd name="connsiteY1554" fmla="*/ 1044240 h 1106488"/>
              <a:gd name="connsiteX1555" fmla="*/ 697435 w 1031876"/>
              <a:gd name="connsiteY1555" fmla="*/ 1044240 h 1106488"/>
              <a:gd name="connsiteX1556" fmla="*/ 698290 w 1031876"/>
              <a:gd name="connsiteY1556" fmla="*/ 1044240 h 1106488"/>
              <a:gd name="connsiteX1557" fmla="*/ 700854 w 1031876"/>
              <a:gd name="connsiteY1557" fmla="*/ 1044240 h 1106488"/>
              <a:gd name="connsiteX1558" fmla="*/ 704272 w 1031876"/>
              <a:gd name="connsiteY1558" fmla="*/ 1044240 h 1106488"/>
              <a:gd name="connsiteX1559" fmla="*/ 714529 w 1031876"/>
              <a:gd name="connsiteY1559" fmla="*/ 1040825 h 1106488"/>
              <a:gd name="connsiteX1560" fmla="*/ 328437 w 1031876"/>
              <a:gd name="connsiteY1560" fmla="*/ 1040191 h 1106488"/>
              <a:gd name="connsiteX1561" fmla="*/ 329275 w 1031876"/>
              <a:gd name="connsiteY1561" fmla="*/ 1040925 h 1106488"/>
              <a:gd name="connsiteX1562" fmla="*/ 330448 w 1031876"/>
              <a:gd name="connsiteY1562" fmla="*/ 1041592 h 1106488"/>
              <a:gd name="connsiteX1563" fmla="*/ 328437 w 1031876"/>
              <a:gd name="connsiteY1563" fmla="*/ 1044259 h 1106488"/>
              <a:gd name="connsiteX1564" fmla="*/ 328437 w 1031876"/>
              <a:gd name="connsiteY1564" fmla="*/ 1040925 h 1106488"/>
              <a:gd name="connsiteX1565" fmla="*/ 717556 w 1031876"/>
              <a:gd name="connsiteY1565" fmla="*/ 1040142 h 1106488"/>
              <a:gd name="connsiteX1566" fmla="*/ 717291 w 1031876"/>
              <a:gd name="connsiteY1566" fmla="*/ 1041995 h 1106488"/>
              <a:gd name="connsiteX1567" fmla="*/ 717092 w 1031876"/>
              <a:gd name="connsiteY1567" fmla="*/ 1043387 h 1106488"/>
              <a:gd name="connsiteX1568" fmla="*/ 711110 w 1031876"/>
              <a:gd name="connsiteY1568" fmla="*/ 1044240 h 1106488"/>
              <a:gd name="connsiteX1569" fmla="*/ 714529 w 1031876"/>
              <a:gd name="connsiteY1569" fmla="*/ 1043387 h 1106488"/>
              <a:gd name="connsiteX1570" fmla="*/ 714809 w 1031876"/>
              <a:gd name="connsiteY1570" fmla="*/ 1042897 h 1106488"/>
              <a:gd name="connsiteX1571" fmla="*/ 715714 w 1031876"/>
              <a:gd name="connsiteY1571" fmla="*/ 1041313 h 1106488"/>
              <a:gd name="connsiteX1572" fmla="*/ 434967 w 1031876"/>
              <a:gd name="connsiteY1572" fmla="*/ 1040014 h 1106488"/>
              <a:gd name="connsiteX1573" fmla="*/ 437624 w 1031876"/>
              <a:gd name="connsiteY1573" fmla="*/ 1041561 h 1106488"/>
              <a:gd name="connsiteX1574" fmla="*/ 438154 w 1031876"/>
              <a:gd name="connsiteY1574" fmla="*/ 1042009 h 1106488"/>
              <a:gd name="connsiteX1575" fmla="*/ 438286 w 1031876"/>
              <a:gd name="connsiteY1575" fmla="*/ 1042953 h 1106488"/>
              <a:gd name="connsiteX1576" fmla="*/ 437515 w 1031876"/>
              <a:gd name="connsiteY1576" fmla="*/ 1044575 h 1106488"/>
              <a:gd name="connsiteX1577" fmla="*/ 434721 w 1031876"/>
              <a:gd name="connsiteY1577" fmla="*/ 1039574 h 1106488"/>
              <a:gd name="connsiteX1578" fmla="*/ 434967 w 1031876"/>
              <a:gd name="connsiteY1578" fmla="*/ 1040014 h 1106488"/>
              <a:gd name="connsiteX1579" fmla="*/ 434501 w 1031876"/>
              <a:gd name="connsiteY1579" fmla="*/ 1039743 h 1106488"/>
              <a:gd name="connsiteX1580" fmla="*/ 718631 w 1031876"/>
              <a:gd name="connsiteY1580" fmla="*/ 1039459 h 1106488"/>
              <a:gd name="connsiteX1581" fmla="*/ 717947 w 1031876"/>
              <a:gd name="connsiteY1581" fmla="*/ 1039894 h 1106488"/>
              <a:gd name="connsiteX1582" fmla="*/ 717556 w 1031876"/>
              <a:gd name="connsiteY1582" fmla="*/ 1040142 h 1106488"/>
              <a:gd name="connsiteX1583" fmla="*/ 717605 w 1031876"/>
              <a:gd name="connsiteY1583" fmla="*/ 1039801 h 1106488"/>
              <a:gd name="connsiteX1584" fmla="*/ 717947 w 1031876"/>
              <a:gd name="connsiteY1584" fmla="*/ 1039687 h 1106488"/>
              <a:gd name="connsiteX1585" fmla="*/ 437662 w 1031876"/>
              <a:gd name="connsiteY1585" fmla="*/ 1038483 h 1106488"/>
              <a:gd name="connsiteX1586" fmla="*/ 438772 w 1031876"/>
              <a:gd name="connsiteY1586" fmla="*/ 1039681 h 1106488"/>
              <a:gd name="connsiteX1587" fmla="*/ 439350 w 1031876"/>
              <a:gd name="connsiteY1587" fmla="*/ 1040716 h 1106488"/>
              <a:gd name="connsiteX1588" fmla="*/ 438569 w 1031876"/>
              <a:gd name="connsiteY1588" fmla="*/ 1042359 h 1106488"/>
              <a:gd name="connsiteX1589" fmla="*/ 438154 w 1031876"/>
              <a:gd name="connsiteY1589" fmla="*/ 1042009 h 1106488"/>
              <a:gd name="connsiteX1590" fmla="*/ 765811 w 1031876"/>
              <a:gd name="connsiteY1590" fmla="*/ 1038324 h 1106488"/>
              <a:gd name="connsiteX1591" fmla="*/ 765811 w 1031876"/>
              <a:gd name="connsiteY1591" fmla="*/ 1041003 h 1106488"/>
              <a:gd name="connsiteX1592" fmla="*/ 758826 w 1031876"/>
              <a:gd name="connsiteY1592" fmla="*/ 1044575 h 1106488"/>
              <a:gd name="connsiteX1593" fmla="*/ 765811 w 1031876"/>
              <a:gd name="connsiteY1593" fmla="*/ 1038324 h 1106488"/>
              <a:gd name="connsiteX1594" fmla="*/ 564101 w 1031876"/>
              <a:gd name="connsiteY1594" fmla="*/ 1038264 h 1106488"/>
              <a:gd name="connsiteX1595" fmla="*/ 567520 w 1031876"/>
              <a:gd name="connsiteY1595" fmla="*/ 1044240 h 1106488"/>
              <a:gd name="connsiteX1596" fmla="*/ 560683 w 1031876"/>
              <a:gd name="connsiteY1596" fmla="*/ 1044240 h 1106488"/>
              <a:gd name="connsiteX1597" fmla="*/ 564101 w 1031876"/>
              <a:gd name="connsiteY1597" fmla="*/ 1038264 h 1106488"/>
              <a:gd name="connsiteX1598" fmla="*/ 812801 w 1031876"/>
              <a:gd name="connsiteY1598" fmla="*/ 1038225 h 1106488"/>
              <a:gd name="connsiteX1599" fmla="*/ 820739 w 1031876"/>
              <a:gd name="connsiteY1599" fmla="*/ 1038225 h 1106488"/>
              <a:gd name="connsiteX1600" fmla="*/ 812801 w 1031876"/>
              <a:gd name="connsiteY1600" fmla="*/ 1038225 h 1106488"/>
              <a:gd name="connsiteX1601" fmla="*/ 772585 w 1031876"/>
              <a:gd name="connsiteY1601" fmla="*/ 1038225 h 1106488"/>
              <a:gd name="connsiteX1602" fmla="*/ 774488 w 1031876"/>
              <a:gd name="connsiteY1602" fmla="*/ 1040567 h 1106488"/>
              <a:gd name="connsiteX1603" fmla="*/ 779464 w 1031876"/>
              <a:gd name="connsiteY1603" fmla="*/ 1038225 h 1106488"/>
              <a:gd name="connsiteX1604" fmla="*/ 775151 w 1031876"/>
              <a:gd name="connsiteY1604" fmla="*/ 1041383 h 1106488"/>
              <a:gd name="connsiteX1605" fmla="*/ 775165 w 1031876"/>
              <a:gd name="connsiteY1605" fmla="*/ 1041400 h 1106488"/>
              <a:gd name="connsiteX1606" fmla="*/ 772585 w 1031876"/>
              <a:gd name="connsiteY1606" fmla="*/ 1044575 h 1106488"/>
              <a:gd name="connsiteX1607" fmla="*/ 773114 w 1031876"/>
              <a:gd name="connsiteY1607" fmla="*/ 1044575 h 1106488"/>
              <a:gd name="connsiteX1608" fmla="*/ 776934 w 1031876"/>
              <a:gd name="connsiteY1608" fmla="*/ 1044575 h 1106488"/>
              <a:gd name="connsiteX1609" fmla="*/ 779464 w 1031876"/>
              <a:gd name="connsiteY1609" fmla="*/ 1044575 h 1106488"/>
              <a:gd name="connsiteX1610" fmla="*/ 772424 w 1031876"/>
              <a:gd name="connsiteY1610" fmla="*/ 1045127 h 1106488"/>
              <a:gd name="connsiteX1611" fmla="*/ 769145 w 1031876"/>
              <a:gd name="connsiteY1611" fmla="*/ 1047750 h 1106488"/>
              <a:gd name="connsiteX1612" fmla="*/ 765176 w 1031876"/>
              <a:gd name="connsiteY1612" fmla="*/ 1050925 h 1106488"/>
              <a:gd name="connsiteX1613" fmla="*/ 766168 w 1031876"/>
              <a:gd name="connsiteY1613" fmla="*/ 1047750 h 1106488"/>
              <a:gd name="connsiteX1614" fmla="*/ 771799 w 1031876"/>
              <a:gd name="connsiteY1614" fmla="*/ 1045176 h 1106488"/>
              <a:gd name="connsiteX1615" fmla="*/ 769344 w 1031876"/>
              <a:gd name="connsiteY1615" fmla="*/ 1045369 h 1106488"/>
              <a:gd name="connsiteX1616" fmla="*/ 759223 w 1031876"/>
              <a:gd name="connsiteY1616" fmla="*/ 1050925 h 1106488"/>
              <a:gd name="connsiteX1617" fmla="*/ 759223 w 1031876"/>
              <a:gd name="connsiteY1617" fmla="*/ 1050131 h 1106488"/>
              <a:gd name="connsiteX1618" fmla="*/ 759223 w 1031876"/>
              <a:gd name="connsiteY1618" fmla="*/ 1047750 h 1106488"/>
              <a:gd name="connsiteX1619" fmla="*/ 757874 w 1031876"/>
              <a:gd name="connsiteY1619" fmla="*/ 1048385 h 1106488"/>
              <a:gd name="connsiteX1620" fmla="*/ 757536 w 1031876"/>
              <a:gd name="connsiteY1620" fmla="*/ 1047750 h 1106488"/>
              <a:gd name="connsiteX1621" fmla="*/ 759223 w 1031876"/>
              <a:gd name="connsiteY1621" fmla="*/ 1047115 h 1106488"/>
              <a:gd name="connsiteX1622" fmla="*/ 759223 w 1031876"/>
              <a:gd name="connsiteY1622" fmla="*/ 1045075 h 1106488"/>
              <a:gd name="connsiteX1623" fmla="*/ 756996 w 1031876"/>
              <a:gd name="connsiteY1623" fmla="*/ 1045262 h 1106488"/>
              <a:gd name="connsiteX1624" fmla="*/ 758207 w 1031876"/>
              <a:gd name="connsiteY1624" fmla="*/ 1044623 h 1106488"/>
              <a:gd name="connsiteX1625" fmla="*/ 751899 w 1031876"/>
              <a:gd name="connsiteY1625" fmla="*/ 1045108 h 1106488"/>
              <a:gd name="connsiteX1626" fmla="*/ 749036 w 1031876"/>
              <a:gd name="connsiteY1626" fmla="*/ 1047750 h 1106488"/>
              <a:gd name="connsiteX1627" fmla="*/ 745597 w 1031876"/>
              <a:gd name="connsiteY1627" fmla="*/ 1050925 h 1106488"/>
              <a:gd name="connsiteX1628" fmla="*/ 743877 w 1031876"/>
              <a:gd name="connsiteY1628" fmla="*/ 1050131 h 1106488"/>
              <a:gd name="connsiteX1629" fmla="*/ 751618 w 1031876"/>
              <a:gd name="connsiteY1629" fmla="*/ 1045130 h 1106488"/>
              <a:gd name="connsiteX1630" fmla="*/ 748507 w 1031876"/>
              <a:gd name="connsiteY1630" fmla="*/ 1045369 h 1106488"/>
              <a:gd name="connsiteX1631" fmla="*/ 739554 w 1031876"/>
              <a:gd name="connsiteY1631" fmla="*/ 1050190 h 1106488"/>
              <a:gd name="connsiteX1632" fmla="*/ 744538 w 1031876"/>
              <a:gd name="connsiteY1632" fmla="*/ 1051719 h 1106488"/>
              <a:gd name="connsiteX1633" fmla="*/ 745597 w 1031876"/>
              <a:gd name="connsiteY1633" fmla="*/ 1051719 h 1106488"/>
              <a:gd name="connsiteX1634" fmla="*/ 742538 w 1031876"/>
              <a:gd name="connsiteY1634" fmla="*/ 1052116 h 1106488"/>
              <a:gd name="connsiteX1635" fmla="*/ 738347 w 1031876"/>
              <a:gd name="connsiteY1635" fmla="*/ 1052948 h 1106488"/>
              <a:gd name="connsiteX1636" fmla="*/ 731838 w 1031876"/>
              <a:gd name="connsiteY1636" fmla="*/ 1058863 h 1106488"/>
              <a:gd name="connsiteX1637" fmla="*/ 735277 w 1031876"/>
              <a:gd name="connsiteY1637" fmla="*/ 1055291 h 1106488"/>
              <a:gd name="connsiteX1638" fmla="*/ 737341 w 1031876"/>
              <a:gd name="connsiteY1638" fmla="*/ 1053148 h 1106488"/>
              <a:gd name="connsiteX1639" fmla="*/ 731044 w 1031876"/>
              <a:gd name="connsiteY1639" fmla="*/ 1054398 h 1106488"/>
              <a:gd name="connsiteX1640" fmla="*/ 731838 w 1031876"/>
              <a:gd name="connsiteY1640" fmla="*/ 1051719 h 1106488"/>
              <a:gd name="connsiteX1641" fmla="*/ 735807 w 1031876"/>
              <a:gd name="connsiteY1641" fmla="*/ 1049040 h 1106488"/>
              <a:gd name="connsiteX1642" fmla="*/ 738789 w 1031876"/>
              <a:gd name="connsiteY1642" fmla="*/ 1049955 h 1106488"/>
              <a:gd name="connsiteX1643" fmla="*/ 741627 w 1031876"/>
              <a:gd name="connsiteY1643" fmla="*/ 1045369 h 1106488"/>
              <a:gd name="connsiteX1644" fmla="*/ 745067 w 1031876"/>
              <a:gd name="connsiteY1644" fmla="*/ 1044575 h 1106488"/>
              <a:gd name="connsiteX1645" fmla="*/ 745597 w 1031876"/>
              <a:gd name="connsiteY1645" fmla="*/ 1044575 h 1106488"/>
              <a:gd name="connsiteX1646" fmla="*/ 748507 w 1031876"/>
              <a:gd name="connsiteY1646" fmla="*/ 1044575 h 1106488"/>
              <a:gd name="connsiteX1647" fmla="*/ 751682 w 1031876"/>
              <a:gd name="connsiteY1647" fmla="*/ 1044575 h 1106488"/>
              <a:gd name="connsiteX1648" fmla="*/ 751947 w 1031876"/>
              <a:gd name="connsiteY1648" fmla="*/ 1044575 h 1106488"/>
              <a:gd name="connsiteX1649" fmla="*/ 758826 w 1031876"/>
              <a:gd name="connsiteY1649" fmla="*/ 1044575 h 1106488"/>
              <a:gd name="connsiteX1650" fmla="*/ 765811 w 1031876"/>
              <a:gd name="connsiteY1650" fmla="*/ 1043989 h 1106488"/>
              <a:gd name="connsiteX1651" fmla="*/ 765811 w 1031876"/>
              <a:gd name="connsiteY1651" fmla="*/ 1041896 h 1106488"/>
              <a:gd name="connsiteX1652" fmla="*/ 765811 w 1031876"/>
              <a:gd name="connsiteY1652" fmla="*/ 1041003 h 1106488"/>
              <a:gd name="connsiteX1653" fmla="*/ 768605 w 1031876"/>
              <a:gd name="connsiteY1653" fmla="*/ 1039574 h 1106488"/>
              <a:gd name="connsiteX1654" fmla="*/ 766323 w 1031876"/>
              <a:gd name="connsiteY1654" fmla="*/ 1043657 h 1106488"/>
              <a:gd name="connsiteX1655" fmla="*/ 766154 w 1031876"/>
              <a:gd name="connsiteY1655" fmla="*/ 1043960 h 1106488"/>
              <a:gd name="connsiteX1656" fmla="*/ 767520 w 1031876"/>
              <a:gd name="connsiteY1656" fmla="*/ 1043846 h 1106488"/>
              <a:gd name="connsiteX1657" fmla="*/ 768645 w 1031876"/>
              <a:gd name="connsiteY1657" fmla="*/ 1043316 h 1106488"/>
              <a:gd name="connsiteX1658" fmla="*/ 758826 w 1031876"/>
              <a:gd name="connsiteY1658" fmla="*/ 1038225 h 1106488"/>
              <a:gd name="connsiteX1659" fmla="*/ 760414 w 1031876"/>
              <a:gd name="connsiteY1659" fmla="*/ 1038225 h 1106488"/>
              <a:gd name="connsiteX1660" fmla="*/ 760414 w 1031876"/>
              <a:gd name="connsiteY1660" fmla="*/ 1039813 h 1106488"/>
              <a:gd name="connsiteX1661" fmla="*/ 758826 w 1031876"/>
              <a:gd name="connsiteY1661" fmla="*/ 1039813 h 1106488"/>
              <a:gd name="connsiteX1662" fmla="*/ 738188 w 1031876"/>
              <a:gd name="connsiteY1662" fmla="*/ 1038225 h 1106488"/>
              <a:gd name="connsiteX1663" fmla="*/ 739479 w 1031876"/>
              <a:gd name="connsiteY1663" fmla="*/ 1038225 h 1106488"/>
              <a:gd name="connsiteX1664" fmla="*/ 743744 w 1031876"/>
              <a:gd name="connsiteY1664" fmla="*/ 1038225 h 1106488"/>
              <a:gd name="connsiteX1665" fmla="*/ 744538 w 1031876"/>
              <a:gd name="connsiteY1665" fmla="*/ 1038225 h 1106488"/>
              <a:gd name="connsiteX1666" fmla="*/ 744538 w 1031876"/>
              <a:gd name="connsiteY1666" fmla="*/ 1038225 h 1106488"/>
              <a:gd name="connsiteX1667" fmla="*/ 744539 w 1031876"/>
              <a:gd name="connsiteY1667" fmla="*/ 1038225 h 1106488"/>
              <a:gd name="connsiteX1668" fmla="*/ 744537 w 1031876"/>
              <a:gd name="connsiteY1668" fmla="*/ 1038226 h 1106488"/>
              <a:gd name="connsiteX1669" fmla="*/ 741363 w 1031876"/>
              <a:gd name="connsiteY1669" fmla="*/ 1040606 h 1106488"/>
              <a:gd name="connsiteX1670" fmla="*/ 740416 w 1031876"/>
              <a:gd name="connsiteY1670" fmla="*/ 1039896 h 1106488"/>
              <a:gd name="connsiteX1671" fmla="*/ 738377 w 1031876"/>
              <a:gd name="connsiteY1671" fmla="*/ 1040723 h 1106488"/>
              <a:gd name="connsiteX1672" fmla="*/ 738635 w 1031876"/>
              <a:gd name="connsiteY1672" fmla="*/ 1039019 h 1106488"/>
              <a:gd name="connsiteX1673" fmla="*/ 739153 w 1031876"/>
              <a:gd name="connsiteY1673" fmla="*/ 1038949 h 1106488"/>
              <a:gd name="connsiteX1674" fmla="*/ 677334 w 1031876"/>
              <a:gd name="connsiteY1674" fmla="*/ 1038225 h 1106488"/>
              <a:gd name="connsiteX1675" fmla="*/ 673894 w 1031876"/>
              <a:gd name="connsiteY1675" fmla="*/ 1041400 h 1106488"/>
              <a:gd name="connsiteX1676" fmla="*/ 670817 w 1031876"/>
              <a:gd name="connsiteY1676" fmla="*/ 1044240 h 1106488"/>
              <a:gd name="connsiteX1677" fmla="*/ 676922 w 1031876"/>
              <a:gd name="connsiteY1677" fmla="*/ 1044240 h 1106488"/>
              <a:gd name="connsiteX1678" fmla="*/ 666665 w 1031876"/>
              <a:gd name="connsiteY1678" fmla="*/ 1050217 h 1106488"/>
              <a:gd name="connsiteX1679" fmla="*/ 658160 w 1031876"/>
              <a:gd name="connsiteY1679" fmla="*/ 1050925 h 1106488"/>
              <a:gd name="connsiteX1680" fmla="*/ 660202 w 1031876"/>
              <a:gd name="connsiteY1680" fmla="*/ 1050925 h 1106488"/>
              <a:gd name="connsiteX1681" fmla="*/ 661889 w 1031876"/>
              <a:gd name="connsiteY1681" fmla="*/ 1050925 h 1106488"/>
              <a:gd name="connsiteX1682" fmla="*/ 662782 w 1031876"/>
              <a:gd name="connsiteY1682" fmla="*/ 1050925 h 1106488"/>
              <a:gd name="connsiteX1683" fmla="*/ 663575 w 1031876"/>
              <a:gd name="connsiteY1683" fmla="*/ 1050925 h 1106488"/>
              <a:gd name="connsiteX1684" fmla="*/ 663576 w 1031876"/>
              <a:gd name="connsiteY1684" fmla="*/ 1050925 h 1106488"/>
              <a:gd name="connsiteX1685" fmla="*/ 664680 w 1031876"/>
              <a:gd name="connsiteY1685" fmla="*/ 1050925 h 1106488"/>
              <a:gd name="connsiteX1686" fmla="*/ 669926 w 1031876"/>
              <a:gd name="connsiteY1686" fmla="*/ 1050925 h 1106488"/>
              <a:gd name="connsiteX1687" fmla="*/ 660103 w 1031876"/>
              <a:gd name="connsiteY1687" fmla="*/ 1053902 h 1106488"/>
              <a:gd name="connsiteX1688" fmla="*/ 658068 w 1031876"/>
              <a:gd name="connsiteY1688" fmla="*/ 1052545 h 1106488"/>
              <a:gd name="connsiteX1689" fmla="*/ 655704 w 1031876"/>
              <a:gd name="connsiteY1689" fmla="*/ 1053240 h 1106488"/>
              <a:gd name="connsiteX1690" fmla="*/ 656538 w 1031876"/>
              <a:gd name="connsiteY1690" fmla="*/ 1051525 h 1106488"/>
              <a:gd name="connsiteX1691" fmla="*/ 656268 w 1031876"/>
              <a:gd name="connsiteY1691" fmla="*/ 1051345 h 1106488"/>
              <a:gd name="connsiteX1692" fmla="*/ 652463 w 1031876"/>
              <a:gd name="connsiteY1692" fmla="*/ 1054194 h 1106488"/>
              <a:gd name="connsiteX1693" fmla="*/ 650082 w 1031876"/>
              <a:gd name="connsiteY1693" fmla="*/ 1054894 h 1106488"/>
              <a:gd name="connsiteX1694" fmla="*/ 648583 w 1031876"/>
              <a:gd name="connsiteY1694" fmla="*/ 1055335 h 1106488"/>
              <a:gd name="connsiteX1695" fmla="*/ 648395 w 1031876"/>
              <a:gd name="connsiteY1695" fmla="*/ 1054894 h 1106488"/>
              <a:gd name="connsiteX1696" fmla="*/ 656131 w 1031876"/>
              <a:gd name="connsiteY1696" fmla="*/ 1051254 h 1106488"/>
              <a:gd name="connsiteX1697" fmla="*/ 655638 w 1031876"/>
              <a:gd name="connsiteY1697" fmla="*/ 1050925 h 1106488"/>
              <a:gd name="connsiteX1698" fmla="*/ 656531 w 1031876"/>
              <a:gd name="connsiteY1698" fmla="*/ 1050925 h 1106488"/>
              <a:gd name="connsiteX1699" fmla="*/ 656701 w 1031876"/>
              <a:gd name="connsiteY1699" fmla="*/ 1050925 h 1106488"/>
              <a:gd name="connsiteX1700" fmla="*/ 663247 w 1031876"/>
              <a:gd name="connsiteY1700" fmla="*/ 1047656 h 1106488"/>
              <a:gd name="connsiteX1701" fmla="*/ 669414 w 1031876"/>
              <a:gd name="connsiteY1701" fmla="*/ 1044575 h 1106488"/>
              <a:gd name="connsiteX1702" fmla="*/ 670084 w 1031876"/>
              <a:gd name="connsiteY1702" fmla="*/ 1044240 h 1106488"/>
              <a:gd name="connsiteX1703" fmla="*/ 670661 w 1031876"/>
              <a:gd name="connsiteY1703" fmla="*/ 1044240 h 1106488"/>
              <a:gd name="connsiteX1704" fmla="*/ 673894 w 1031876"/>
              <a:gd name="connsiteY1704" fmla="*/ 1039019 h 1106488"/>
              <a:gd name="connsiteX1705" fmla="*/ 677334 w 1031876"/>
              <a:gd name="connsiteY1705" fmla="*/ 1038225 h 1106488"/>
              <a:gd name="connsiteX1706" fmla="*/ 477838 w 1031876"/>
              <a:gd name="connsiteY1706" fmla="*/ 1038225 h 1106488"/>
              <a:gd name="connsiteX1707" fmla="*/ 478632 w 1031876"/>
              <a:gd name="connsiteY1707" fmla="*/ 1038225 h 1106488"/>
              <a:gd name="connsiteX1708" fmla="*/ 481311 w 1031876"/>
              <a:gd name="connsiteY1708" fmla="*/ 1038225 h 1106488"/>
              <a:gd name="connsiteX1709" fmla="*/ 481410 w 1031876"/>
              <a:gd name="connsiteY1709" fmla="*/ 1038225 h 1106488"/>
              <a:gd name="connsiteX1710" fmla="*/ 484982 w 1031876"/>
              <a:gd name="connsiteY1710" fmla="*/ 1038225 h 1106488"/>
              <a:gd name="connsiteX1711" fmla="*/ 485776 w 1031876"/>
              <a:gd name="connsiteY1711" fmla="*/ 1038225 h 1106488"/>
              <a:gd name="connsiteX1712" fmla="*/ 482343 w 1031876"/>
              <a:gd name="connsiteY1712" fmla="*/ 1040285 h 1106488"/>
              <a:gd name="connsiteX1713" fmla="*/ 484784 w 1031876"/>
              <a:gd name="connsiteY1713" fmla="*/ 1041400 h 1106488"/>
              <a:gd name="connsiteX1714" fmla="*/ 485467 w 1031876"/>
              <a:gd name="connsiteY1714" fmla="*/ 1043585 h 1106488"/>
              <a:gd name="connsiteX1715" fmla="*/ 489873 w 1031876"/>
              <a:gd name="connsiteY1715" fmla="*/ 1044240 h 1106488"/>
              <a:gd name="connsiteX1716" fmla="*/ 490597 w 1031876"/>
              <a:gd name="connsiteY1716" fmla="*/ 1044240 h 1106488"/>
              <a:gd name="connsiteX1717" fmla="*/ 492307 w 1031876"/>
              <a:gd name="connsiteY1717" fmla="*/ 1044240 h 1106488"/>
              <a:gd name="connsiteX1718" fmla="*/ 491452 w 1031876"/>
              <a:gd name="connsiteY1718" fmla="*/ 1046802 h 1106488"/>
              <a:gd name="connsiteX1719" fmla="*/ 486251 w 1031876"/>
              <a:gd name="connsiteY1719" fmla="*/ 1044575 h 1106488"/>
              <a:gd name="connsiteX1720" fmla="*/ 485776 w 1031876"/>
              <a:gd name="connsiteY1720" fmla="*/ 1044575 h 1106488"/>
              <a:gd name="connsiteX1721" fmla="*/ 485660 w 1031876"/>
              <a:gd name="connsiteY1721" fmla="*/ 1044575 h 1106488"/>
              <a:gd name="connsiteX1722" fmla="*/ 488888 w 1031876"/>
              <a:gd name="connsiteY1722" fmla="*/ 1050217 h 1106488"/>
              <a:gd name="connsiteX1723" fmla="*/ 491723 w 1031876"/>
              <a:gd name="connsiteY1723" fmla="*/ 1050925 h 1106488"/>
              <a:gd name="connsiteX1724" fmla="*/ 492126 w 1031876"/>
              <a:gd name="connsiteY1724" fmla="*/ 1050925 h 1106488"/>
              <a:gd name="connsiteX1725" fmla="*/ 492092 w 1031876"/>
              <a:gd name="connsiteY1725" fmla="*/ 1051017 h 1106488"/>
              <a:gd name="connsiteX1726" fmla="*/ 492307 w 1031876"/>
              <a:gd name="connsiteY1726" fmla="*/ 1051071 h 1106488"/>
              <a:gd name="connsiteX1727" fmla="*/ 492072 w 1031876"/>
              <a:gd name="connsiteY1727" fmla="*/ 1051071 h 1106488"/>
              <a:gd name="connsiteX1728" fmla="*/ 489546 w 1031876"/>
              <a:gd name="connsiteY1728" fmla="*/ 1057871 h 1106488"/>
              <a:gd name="connsiteX1729" fmla="*/ 492126 w 1031876"/>
              <a:gd name="connsiteY1729" fmla="*/ 1058863 h 1106488"/>
              <a:gd name="connsiteX1730" fmla="*/ 485247 w 1031876"/>
              <a:gd name="connsiteY1730" fmla="*/ 1050925 h 1106488"/>
              <a:gd name="connsiteX1731" fmla="*/ 485469 w 1031876"/>
              <a:gd name="connsiteY1731" fmla="*/ 1050925 h 1106488"/>
              <a:gd name="connsiteX1732" fmla="*/ 485469 w 1031876"/>
              <a:gd name="connsiteY1732" fmla="*/ 1047656 h 1106488"/>
              <a:gd name="connsiteX1733" fmla="*/ 485469 w 1031876"/>
              <a:gd name="connsiteY1733" fmla="*/ 1044575 h 1106488"/>
              <a:gd name="connsiteX1734" fmla="*/ 485379 w 1031876"/>
              <a:gd name="connsiteY1734" fmla="*/ 1044575 h 1106488"/>
              <a:gd name="connsiteX1735" fmla="*/ 478056 w 1031876"/>
              <a:gd name="connsiteY1735" fmla="*/ 1042484 h 1106488"/>
              <a:gd name="connsiteX1736" fmla="*/ 484328 w 1031876"/>
              <a:gd name="connsiteY1736" fmla="*/ 1043416 h 1106488"/>
              <a:gd name="connsiteX1737" fmla="*/ 481807 w 1031876"/>
              <a:gd name="connsiteY1737" fmla="*/ 1041400 h 1106488"/>
              <a:gd name="connsiteX1738" fmla="*/ 477838 w 1031876"/>
              <a:gd name="connsiteY1738" fmla="*/ 1038225 h 1106488"/>
              <a:gd name="connsiteX1739" fmla="*/ 450850 w 1031876"/>
              <a:gd name="connsiteY1739" fmla="*/ 1038225 h 1106488"/>
              <a:gd name="connsiteX1740" fmla="*/ 454224 w 1031876"/>
              <a:gd name="connsiteY1740" fmla="*/ 1038225 h 1106488"/>
              <a:gd name="connsiteX1741" fmla="*/ 456754 w 1031876"/>
              <a:gd name="connsiteY1741" fmla="*/ 1038225 h 1106488"/>
              <a:gd name="connsiteX1742" fmla="*/ 457597 w 1031876"/>
              <a:gd name="connsiteY1742" fmla="*/ 1038225 h 1106488"/>
              <a:gd name="connsiteX1743" fmla="*/ 460971 w 1031876"/>
              <a:gd name="connsiteY1743" fmla="*/ 1039019 h 1106488"/>
              <a:gd name="connsiteX1744" fmla="*/ 450850 w 1031876"/>
              <a:gd name="connsiteY1744" fmla="*/ 1038225 h 1106488"/>
              <a:gd name="connsiteX1745" fmla="*/ 409575 w 1031876"/>
              <a:gd name="connsiteY1745" fmla="*/ 1038225 h 1106488"/>
              <a:gd name="connsiteX1746" fmla="*/ 423430 w 1031876"/>
              <a:gd name="connsiteY1746" fmla="*/ 1045104 h 1106488"/>
              <a:gd name="connsiteX1747" fmla="*/ 422564 w 1031876"/>
              <a:gd name="connsiteY1747" fmla="*/ 1045104 h 1106488"/>
              <a:gd name="connsiteX1748" fmla="*/ 419966 w 1031876"/>
              <a:gd name="connsiteY1748" fmla="*/ 1045104 h 1106488"/>
              <a:gd name="connsiteX1749" fmla="*/ 419101 w 1031876"/>
              <a:gd name="connsiteY1749" fmla="*/ 1045104 h 1106488"/>
              <a:gd name="connsiteX1750" fmla="*/ 420291 w 1031876"/>
              <a:gd name="connsiteY1750" fmla="*/ 1045369 h 1106488"/>
              <a:gd name="connsiteX1751" fmla="*/ 423430 w 1031876"/>
              <a:gd name="connsiteY1751" fmla="*/ 1050252 h 1106488"/>
              <a:gd name="connsiteX1752" fmla="*/ 423430 w 1031876"/>
              <a:gd name="connsiteY1752" fmla="*/ 1048544 h 1106488"/>
              <a:gd name="connsiteX1753" fmla="*/ 423430 w 1031876"/>
              <a:gd name="connsiteY1753" fmla="*/ 1045104 h 1106488"/>
              <a:gd name="connsiteX1754" fmla="*/ 429291 w 1031876"/>
              <a:gd name="connsiteY1754" fmla="*/ 1050925 h 1106488"/>
              <a:gd name="connsiteX1755" fmla="*/ 429882 w 1031876"/>
              <a:gd name="connsiteY1755" fmla="*/ 1050925 h 1106488"/>
              <a:gd name="connsiteX1756" fmla="*/ 429900 w 1031876"/>
              <a:gd name="connsiteY1756" fmla="*/ 1050925 h 1106488"/>
              <a:gd name="connsiteX1757" fmla="*/ 427759 w 1031876"/>
              <a:gd name="connsiteY1757" fmla="*/ 1045964 h 1106488"/>
              <a:gd name="connsiteX1758" fmla="*/ 430357 w 1031876"/>
              <a:gd name="connsiteY1758" fmla="*/ 1045104 h 1106488"/>
              <a:gd name="connsiteX1759" fmla="*/ 431223 w 1031876"/>
              <a:gd name="connsiteY1759" fmla="*/ 1045104 h 1106488"/>
              <a:gd name="connsiteX1760" fmla="*/ 432955 w 1031876"/>
              <a:gd name="connsiteY1760" fmla="*/ 1045104 h 1106488"/>
              <a:gd name="connsiteX1761" fmla="*/ 433821 w 1031876"/>
              <a:gd name="connsiteY1761" fmla="*/ 1045104 h 1106488"/>
              <a:gd name="connsiteX1762" fmla="*/ 436418 w 1031876"/>
              <a:gd name="connsiteY1762" fmla="*/ 1045104 h 1106488"/>
              <a:gd name="connsiteX1763" fmla="*/ 437284 w 1031876"/>
              <a:gd name="connsiteY1763" fmla="*/ 1045104 h 1106488"/>
              <a:gd name="connsiteX1764" fmla="*/ 437284 w 1031876"/>
              <a:gd name="connsiteY1764" fmla="*/ 1050925 h 1106488"/>
              <a:gd name="connsiteX1765" fmla="*/ 437622 w 1031876"/>
              <a:gd name="connsiteY1765" fmla="*/ 1050925 h 1106488"/>
              <a:gd name="connsiteX1766" fmla="*/ 438151 w 1031876"/>
              <a:gd name="connsiteY1766" fmla="*/ 1050925 h 1106488"/>
              <a:gd name="connsiteX1767" fmla="*/ 437436 w 1031876"/>
              <a:gd name="connsiteY1767" fmla="*/ 1051984 h 1106488"/>
              <a:gd name="connsiteX1768" fmla="*/ 435472 w 1031876"/>
              <a:gd name="connsiteY1768" fmla="*/ 1054894 h 1106488"/>
              <a:gd name="connsiteX1769" fmla="*/ 438151 w 1031876"/>
              <a:gd name="connsiteY1769" fmla="*/ 1058863 h 1106488"/>
              <a:gd name="connsiteX1770" fmla="*/ 431007 w 1031876"/>
              <a:gd name="connsiteY1770" fmla="*/ 1057871 h 1106488"/>
              <a:gd name="connsiteX1771" fmla="*/ 430693 w 1031876"/>
              <a:gd name="connsiteY1771" fmla="*/ 1057566 h 1106488"/>
              <a:gd name="connsiteX1772" fmla="*/ 429935 w 1031876"/>
              <a:gd name="connsiteY1772" fmla="*/ 1058565 h 1106488"/>
              <a:gd name="connsiteX1773" fmla="*/ 431003 w 1031876"/>
              <a:gd name="connsiteY1773" fmla="*/ 1058862 h 1106488"/>
              <a:gd name="connsiteX1774" fmla="*/ 432793 w 1031876"/>
              <a:gd name="connsiteY1774" fmla="*/ 1058862 h 1106488"/>
              <a:gd name="connsiteX1775" fmla="*/ 433653 w 1031876"/>
              <a:gd name="connsiteY1775" fmla="*/ 1058862 h 1106488"/>
              <a:gd name="connsiteX1776" fmla="*/ 437092 w 1031876"/>
              <a:gd name="connsiteY1776" fmla="*/ 1058862 h 1106488"/>
              <a:gd name="connsiteX1777" fmla="*/ 437094 w 1031876"/>
              <a:gd name="connsiteY1777" fmla="*/ 1058863 h 1106488"/>
              <a:gd name="connsiteX1778" fmla="*/ 437357 w 1031876"/>
              <a:gd name="connsiteY1778" fmla="*/ 1058863 h 1106488"/>
              <a:gd name="connsiteX1779" fmla="*/ 438151 w 1031876"/>
              <a:gd name="connsiteY1779" fmla="*/ 1058863 h 1106488"/>
              <a:gd name="connsiteX1780" fmla="*/ 439672 w 1031876"/>
              <a:gd name="connsiteY1780" fmla="*/ 1058863 h 1106488"/>
              <a:gd name="connsiteX1781" fmla="*/ 440036 w 1031876"/>
              <a:gd name="connsiteY1781" fmla="*/ 1058863 h 1106488"/>
              <a:gd name="connsiteX1782" fmla="*/ 440532 w 1031876"/>
              <a:gd name="connsiteY1782" fmla="*/ 1058863 h 1106488"/>
              <a:gd name="connsiteX1783" fmla="*/ 440929 w 1031876"/>
              <a:gd name="connsiteY1783" fmla="*/ 1058863 h 1106488"/>
              <a:gd name="connsiteX1784" fmla="*/ 443112 w 1031876"/>
              <a:gd name="connsiteY1784" fmla="*/ 1058863 h 1106488"/>
              <a:gd name="connsiteX1785" fmla="*/ 443608 w 1031876"/>
              <a:gd name="connsiteY1785" fmla="*/ 1058863 h 1106488"/>
              <a:gd name="connsiteX1786" fmla="*/ 443972 w 1031876"/>
              <a:gd name="connsiteY1786" fmla="*/ 1058863 h 1106488"/>
              <a:gd name="connsiteX1787" fmla="*/ 443972 w 1031876"/>
              <a:gd name="connsiteY1787" fmla="*/ 1059657 h 1106488"/>
              <a:gd name="connsiteX1788" fmla="*/ 443972 w 1031876"/>
              <a:gd name="connsiteY1788" fmla="*/ 1062903 h 1106488"/>
              <a:gd name="connsiteX1789" fmla="*/ 446358 w 1031876"/>
              <a:gd name="connsiteY1789" fmla="*/ 1064305 h 1106488"/>
              <a:gd name="connsiteX1790" fmla="*/ 447080 w 1031876"/>
              <a:gd name="connsiteY1790" fmla="*/ 1064305 h 1106488"/>
              <a:gd name="connsiteX1791" fmla="*/ 447940 w 1031876"/>
              <a:gd name="connsiteY1791" fmla="*/ 1064305 h 1106488"/>
              <a:gd name="connsiteX1792" fmla="*/ 451379 w 1031876"/>
              <a:gd name="connsiteY1792" fmla="*/ 1064305 h 1106488"/>
              <a:gd name="connsiteX1793" fmla="*/ 451998 w 1031876"/>
              <a:gd name="connsiteY1793" fmla="*/ 1064917 h 1106488"/>
              <a:gd name="connsiteX1794" fmla="*/ 451379 w 1031876"/>
              <a:gd name="connsiteY1794" fmla="*/ 1065155 h 1106488"/>
              <a:gd name="connsiteX1795" fmla="*/ 451325 w 1031876"/>
              <a:gd name="connsiteY1795" fmla="*/ 1065212 h 1106488"/>
              <a:gd name="connsiteX1796" fmla="*/ 451324 w 1031876"/>
              <a:gd name="connsiteY1796" fmla="*/ 1065213 h 1106488"/>
              <a:gd name="connsiteX1797" fmla="*/ 451290 w 1031876"/>
              <a:gd name="connsiteY1797" fmla="*/ 1065249 h 1106488"/>
              <a:gd name="connsiteX1798" fmla="*/ 452426 w 1031876"/>
              <a:gd name="connsiteY1798" fmla="*/ 1065340 h 1106488"/>
              <a:gd name="connsiteX1799" fmla="*/ 452297 w 1031876"/>
              <a:gd name="connsiteY1799" fmla="*/ 1065213 h 1106488"/>
              <a:gd name="connsiteX1800" fmla="*/ 452296 w 1031876"/>
              <a:gd name="connsiteY1800" fmla="*/ 1065212 h 1106488"/>
              <a:gd name="connsiteX1801" fmla="*/ 452239 w 1031876"/>
              <a:gd name="connsiteY1801" fmla="*/ 1065155 h 1106488"/>
              <a:gd name="connsiteX1802" fmla="*/ 451998 w 1031876"/>
              <a:gd name="connsiteY1802" fmla="*/ 1064917 h 1106488"/>
              <a:gd name="connsiteX1803" fmla="*/ 453105 w 1031876"/>
              <a:gd name="connsiteY1803" fmla="*/ 1064492 h 1106488"/>
              <a:gd name="connsiteX1804" fmla="*/ 452537 w 1031876"/>
              <a:gd name="connsiteY1804" fmla="*/ 1064419 h 1106488"/>
              <a:gd name="connsiteX1805" fmla="*/ 452529 w 1031876"/>
              <a:gd name="connsiteY1805" fmla="*/ 1064368 h 1106488"/>
              <a:gd name="connsiteX1806" fmla="*/ 451379 w 1031876"/>
              <a:gd name="connsiteY1806" fmla="*/ 1064305 h 1106488"/>
              <a:gd name="connsiteX1807" fmla="*/ 452519 w 1031876"/>
              <a:gd name="connsiteY1807" fmla="*/ 1064305 h 1106488"/>
              <a:gd name="connsiteX1808" fmla="*/ 452052 w 1031876"/>
              <a:gd name="connsiteY1808" fmla="*/ 1061403 h 1106488"/>
              <a:gd name="connsiteX1809" fmla="*/ 457182 w 1031876"/>
              <a:gd name="connsiteY1809" fmla="*/ 1064305 h 1106488"/>
              <a:gd name="connsiteX1810" fmla="*/ 458258 w 1031876"/>
              <a:gd name="connsiteY1810" fmla="*/ 1064305 h 1106488"/>
              <a:gd name="connsiteX1811" fmla="*/ 459175 w 1031876"/>
              <a:gd name="connsiteY1811" fmla="*/ 1065212 h 1106488"/>
              <a:gd name="connsiteX1812" fmla="*/ 459917 w 1031876"/>
              <a:gd name="connsiteY1812" fmla="*/ 1065946 h 1106488"/>
              <a:gd name="connsiteX1813" fmla="*/ 460674 w 1031876"/>
              <a:gd name="connsiteY1813" fmla="*/ 1066007 h 1106488"/>
              <a:gd name="connsiteX1814" fmla="*/ 463367 w 1031876"/>
              <a:gd name="connsiteY1814" fmla="*/ 1069358 h 1106488"/>
              <a:gd name="connsiteX1815" fmla="*/ 464277 w 1031876"/>
              <a:gd name="connsiteY1815" fmla="*/ 1070258 h 1106488"/>
              <a:gd name="connsiteX1816" fmla="*/ 465137 w 1031876"/>
              <a:gd name="connsiteY1816" fmla="*/ 1071109 h 1106488"/>
              <a:gd name="connsiteX1817" fmla="*/ 464774 w 1031876"/>
              <a:gd name="connsiteY1817" fmla="*/ 1071109 h 1106488"/>
              <a:gd name="connsiteX1818" fmla="*/ 465139 w 1031876"/>
              <a:gd name="connsiteY1818" fmla="*/ 1071563 h 1106488"/>
              <a:gd name="connsiteX1819" fmla="*/ 464555 w 1031876"/>
              <a:gd name="connsiteY1819" fmla="*/ 1071109 h 1106488"/>
              <a:gd name="connsiteX1820" fmla="*/ 458258 w 1031876"/>
              <a:gd name="connsiteY1820" fmla="*/ 1071109 h 1106488"/>
              <a:gd name="connsiteX1821" fmla="*/ 452480 w 1031876"/>
              <a:gd name="connsiteY1821" fmla="*/ 1065394 h 1106488"/>
              <a:gd name="connsiteX1822" fmla="*/ 451279 w 1031876"/>
              <a:gd name="connsiteY1822" fmla="*/ 1065261 h 1106488"/>
              <a:gd name="connsiteX1823" fmla="*/ 449444 w 1031876"/>
              <a:gd name="connsiteY1823" fmla="*/ 1067175 h 1106488"/>
              <a:gd name="connsiteX1824" fmla="*/ 451379 w 1031876"/>
              <a:gd name="connsiteY1824" fmla="*/ 1071109 h 1106488"/>
              <a:gd name="connsiteX1825" fmla="*/ 448262 w 1031876"/>
              <a:gd name="connsiteY1825" fmla="*/ 1071109 h 1106488"/>
              <a:gd name="connsiteX1826" fmla="*/ 447940 w 1031876"/>
              <a:gd name="connsiteY1826" fmla="*/ 1071109 h 1106488"/>
              <a:gd name="connsiteX1827" fmla="*/ 446220 w 1031876"/>
              <a:gd name="connsiteY1827" fmla="*/ 1071109 h 1106488"/>
              <a:gd name="connsiteX1828" fmla="*/ 445360 w 1031876"/>
              <a:gd name="connsiteY1828" fmla="*/ 1071109 h 1106488"/>
              <a:gd name="connsiteX1829" fmla="*/ 444500 w 1031876"/>
              <a:gd name="connsiteY1829" fmla="*/ 1071109 h 1106488"/>
              <a:gd name="connsiteX1830" fmla="*/ 443889 w 1031876"/>
              <a:gd name="connsiteY1830" fmla="*/ 1071562 h 1106488"/>
              <a:gd name="connsiteX1831" fmla="*/ 441061 w 1031876"/>
              <a:gd name="connsiteY1831" fmla="*/ 1073660 h 1106488"/>
              <a:gd name="connsiteX1832" fmla="*/ 438232 w 1031876"/>
              <a:gd name="connsiteY1832" fmla="*/ 1071562 h 1106488"/>
              <a:gd name="connsiteX1833" fmla="*/ 437621 w 1031876"/>
              <a:gd name="connsiteY1833" fmla="*/ 1071109 h 1106488"/>
              <a:gd name="connsiteX1834" fmla="*/ 440176 w 1031876"/>
              <a:gd name="connsiteY1834" fmla="*/ 1065212 h 1106488"/>
              <a:gd name="connsiteX1835" fmla="*/ 437621 w 1031876"/>
              <a:gd name="connsiteY1835" fmla="*/ 1065212 h 1106488"/>
              <a:gd name="connsiteX1836" fmla="*/ 437621 w 1031876"/>
              <a:gd name="connsiteY1836" fmla="*/ 1071109 h 1106488"/>
              <a:gd name="connsiteX1837" fmla="*/ 436869 w 1031876"/>
              <a:gd name="connsiteY1837" fmla="*/ 1071109 h 1106488"/>
              <a:gd name="connsiteX1838" fmla="*/ 435041 w 1031876"/>
              <a:gd name="connsiteY1838" fmla="*/ 1071109 h 1106488"/>
              <a:gd name="connsiteX1839" fmla="*/ 434182 w 1031876"/>
              <a:gd name="connsiteY1839" fmla="*/ 1071109 h 1106488"/>
              <a:gd name="connsiteX1840" fmla="*/ 431602 w 1031876"/>
              <a:gd name="connsiteY1840" fmla="*/ 1071109 h 1106488"/>
              <a:gd name="connsiteX1841" fmla="*/ 430742 w 1031876"/>
              <a:gd name="connsiteY1841" fmla="*/ 1071109 h 1106488"/>
              <a:gd name="connsiteX1842" fmla="*/ 431889 w 1031876"/>
              <a:gd name="connsiteY1842" fmla="*/ 1067140 h 1106488"/>
              <a:gd name="connsiteX1843" fmla="*/ 435787 w 1031876"/>
              <a:gd name="connsiteY1843" fmla="*/ 1065212 h 1106488"/>
              <a:gd name="connsiteX1844" fmla="*/ 436062 w 1031876"/>
              <a:gd name="connsiteY1844" fmla="*/ 1065076 h 1106488"/>
              <a:gd name="connsiteX1845" fmla="*/ 435197 w 1031876"/>
              <a:gd name="connsiteY1845" fmla="*/ 1064962 h 1106488"/>
              <a:gd name="connsiteX1846" fmla="*/ 432462 w 1031876"/>
              <a:gd name="connsiteY1846" fmla="*/ 1065155 h 1106488"/>
              <a:gd name="connsiteX1847" fmla="*/ 431889 w 1031876"/>
              <a:gd name="connsiteY1847" fmla="*/ 1067140 h 1106488"/>
              <a:gd name="connsiteX1848" fmla="*/ 430742 w 1031876"/>
              <a:gd name="connsiteY1848" fmla="*/ 1067707 h 1106488"/>
              <a:gd name="connsiteX1849" fmla="*/ 428449 w 1031876"/>
              <a:gd name="connsiteY1849" fmla="*/ 1068841 h 1106488"/>
              <a:gd name="connsiteX1850" fmla="*/ 424723 w 1031876"/>
              <a:gd name="connsiteY1850" fmla="*/ 1065155 h 1106488"/>
              <a:gd name="connsiteX1851" fmla="*/ 423863 w 1031876"/>
              <a:gd name="connsiteY1851" fmla="*/ 1064305 h 1106488"/>
              <a:gd name="connsiteX1852" fmla="*/ 410104 w 1031876"/>
              <a:gd name="connsiteY1852" fmla="*/ 1057501 h 1106488"/>
              <a:gd name="connsiteX1853" fmla="*/ 406665 w 1031876"/>
              <a:gd name="connsiteY1853" fmla="*/ 1057501 h 1106488"/>
              <a:gd name="connsiteX1854" fmla="*/ 404085 w 1031876"/>
              <a:gd name="connsiteY1854" fmla="*/ 1057501 h 1106488"/>
              <a:gd name="connsiteX1855" fmla="*/ 403225 w 1031876"/>
              <a:gd name="connsiteY1855" fmla="*/ 1057501 h 1106488"/>
              <a:gd name="connsiteX1856" fmla="*/ 403225 w 1031876"/>
              <a:gd name="connsiteY1856" fmla="*/ 1050698 h 1106488"/>
              <a:gd name="connsiteX1857" fmla="*/ 413543 w 1031876"/>
              <a:gd name="connsiteY1857" fmla="*/ 1053249 h 1106488"/>
              <a:gd name="connsiteX1858" fmla="*/ 410410 w 1031876"/>
              <a:gd name="connsiteY1858" fmla="*/ 1050925 h 1106488"/>
              <a:gd name="connsiteX1859" fmla="*/ 410104 w 1031876"/>
              <a:gd name="connsiteY1859" fmla="*/ 1050698 h 1106488"/>
              <a:gd name="connsiteX1860" fmla="*/ 410465 w 1031876"/>
              <a:gd name="connsiteY1860" fmla="*/ 1050925 h 1106488"/>
              <a:gd name="connsiteX1861" fmla="*/ 413826 w 1031876"/>
              <a:gd name="connsiteY1861" fmla="*/ 1053040 h 1106488"/>
              <a:gd name="connsiteX1862" fmla="*/ 413544 w 1031876"/>
              <a:gd name="connsiteY1862" fmla="*/ 1053249 h 1106488"/>
              <a:gd name="connsiteX1863" fmla="*/ 414555 w 1031876"/>
              <a:gd name="connsiteY1863" fmla="*/ 1053499 h 1106488"/>
              <a:gd name="connsiteX1864" fmla="*/ 416983 w 1031876"/>
              <a:gd name="connsiteY1864" fmla="*/ 1055027 h 1106488"/>
              <a:gd name="connsiteX1865" fmla="*/ 416983 w 1031876"/>
              <a:gd name="connsiteY1865" fmla="*/ 1056651 h 1106488"/>
              <a:gd name="connsiteX1866" fmla="*/ 416983 w 1031876"/>
              <a:gd name="connsiteY1866" fmla="*/ 1057501 h 1106488"/>
              <a:gd name="connsiteX1867" fmla="*/ 420423 w 1031876"/>
              <a:gd name="connsiteY1867" fmla="*/ 1057501 h 1106488"/>
              <a:gd name="connsiteX1868" fmla="*/ 423863 w 1031876"/>
              <a:gd name="connsiteY1868" fmla="*/ 1057501 h 1106488"/>
              <a:gd name="connsiteX1869" fmla="*/ 424565 w 1031876"/>
              <a:gd name="connsiteY1869" fmla="*/ 1058473 h 1106488"/>
              <a:gd name="connsiteX1870" fmla="*/ 424745 w 1031876"/>
              <a:gd name="connsiteY1870" fmla="*/ 1058373 h 1106488"/>
              <a:gd name="connsiteX1871" fmla="*/ 423863 w 1031876"/>
              <a:gd name="connsiteY1871" fmla="*/ 1057501 h 1106488"/>
              <a:gd name="connsiteX1872" fmla="*/ 419563 w 1031876"/>
              <a:gd name="connsiteY1872" fmla="*/ 1056651 h 1106488"/>
              <a:gd name="connsiteX1873" fmla="*/ 416983 w 1031876"/>
              <a:gd name="connsiteY1873" fmla="*/ 1055027 h 1106488"/>
              <a:gd name="connsiteX1874" fmla="*/ 416983 w 1031876"/>
              <a:gd name="connsiteY1874" fmla="*/ 1054100 h 1106488"/>
              <a:gd name="connsiteX1875" fmla="*/ 416984 w 1031876"/>
              <a:gd name="connsiteY1875" fmla="*/ 1054100 h 1106488"/>
              <a:gd name="connsiteX1876" fmla="*/ 422580 w 1031876"/>
              <a:gd name="connsiteY1876" fmla="*/ 1055483 h 1106488"/>
              <a:gd name="connsiteX1877" fmla="*/ 416983 w 1031876"/>
              <a:gd name="connsiteY1877" fmla="*/ 1051130 h 1106488"/>
              <a:gd name="connsiteX1878" fmla="*/ 416983 w 1031876"/>
              <a:gd name="connsiteY1878" fmla="*/ 1051548 h 1106488"/>
              <a:gd name="connsiteX1879" fmla="*/ 416983 w 1031876"/>
              <a:gd name="connsiteY1879" fmla="*/ 1054100 h 1106488"/>
              <a:gd name="connsiteX1880" fmla="*/ 414555 w 1031876"/>
              <a:gd name="connsiteY1880" fmla="*/ 1053499 h 1106488"/>
              <a:gd name="connsiteX1881" fmla="*/ 413826 w 1031876"/>
              <a:gd name="connsiteY1881" fmla="*/ 1053040 h 1106488"/>
              <a:gd name="connsiteX1882" fmla="*/ 416677 w 1031876"/>
              <a:gd name="connsiteY1882" fmla="*/ 1050925 h 1106488"/>
              <a:gd name="connsiteX1883" fmla="*/ 416700 w 1031876"/>
              <a:gd name="connsiteY1883" fmla="*/ 1050908 h 1106488"/>
              <a:gd name="connsiteX1884" fmla="*/ 416463 w 1031876"/>
              <a:gd name="connsiteY1884" fmla="*/ 1050698 h 1106488"/>
              <a:gd name="connsiteX1885" fmla="*/ 413147 w 1031876"/>
              <a:gd name="connsiteY1885" fmla="*/ 1047750 h 1106488"/>
              <a:gd name="connsiteX1886" fmla="*/ 410170 w 1031876"/>
              <a:gd name="connsiteY1886" fmla="*/ 1045104 h 1106488"/>
              <a:gd name="connsiteX1887" fmla="*/ 409575 w 1031876"/>
              <a:gd name="connsiteY1887" fmla="*/ 1044575 h 1106488"/>
              <a:gd name="connsiteX1888" fmla="*/ 410617 w 1031876"/>
              <a:gd name="connsiteY1888" fmla="*/ 1045104 h 1106488"/>
              <a:gd name="connsiteX1889" fmla="*/ 415826 w 1031876"/>
              <a:gd name="connsiteY1889" fmla="*/ 1047750 h 1106488"/>
              <a:gd name="connsiteX1890" fmla="*/ 416655 w 1031876"/>
              <a:gd name="connsiteY1890" fmla="*/ 1050698 h 1106488"/>
              <a:gd name="connsiteX1891" fmla="*/ 416712 w 1031876"/>
              <a:gd name="connsiteY1891" fmla="*/ 1050899 h 1106488"/>
              <a:gd name="connsiteX1892" fmla="*/ 416983 w 1031876"/>
              <a:gd name="connsiteY1892" fmla="*/ 1050698 h 1106488"/>
              <a:gd name="connsiteX1893" fmla="*/ 416983 w 1031876"/>
              <a:gd name="connsiteY1893" fmla="*/ 1050925 h 1106488"/>
              <a:gd name="connsiteX1894" fmla="*/ 417513 w 1031876"/>
              <a:gd name="connsiteY1894" fmla="*/ 1050925 h 1106488"/>
              <a:gd name="connsiteX1895" fmla="*/ 419399 w 1031876"/>
              <a:gd name="connsiteY1895" fmla="*/ 1050925 h 1106488"/>
              <a:gd name="connsiteX1896" fmla="*/ 423430 w 1031876"/>
              <a:gd name="connsiteY1896" fmla="*/ 1050925 h 1106488"/>
              <a:gd name="connsiteX1897" fmla="*/ 423430 w 1031876"/>
              <a:gd name="connsiteY1897" fmla="*/ 1050540 h 1106488"/>
              <a:gd name="connsiteX1898" fmla="*/ 420291 w 1031876"/>
              <a:gd name="connsiteY1898" fmla="*/ 1047750 h 1106488"/>
              <a:gd name="connsiteX1899" fmla="*/ 417314 w 1031876"/>
              <a:gd name="connsiteY1899" fmla="*/ 1045104 h 1106488"/>
              <a:gd name="connsiteX1900" fmla="*/ 416502 w 1031876"/>
              <a:gd name="connsiteY1900" fmla="*/ 1045104 h 1106488"/>
              <a:gd name="connsiteX1901" fmla="*/ 415969 w 1031876"/>
              <a:gd name="connsiteY1901" fmla="*/ 1044575 h 1106488"/>
              <a:gd name="connsiteX1902" fmla="*/ 413039 w 1031876"/>
              <a:gd name="connsiteY1902" fmla="*/ 1041665 h 1106488"/>
              <a:gd name="connsiteX1903" fmla="*/ 409575 w 1031876"/>
              <a:gd name="connsiteY1903" fmla="*/ 1038225 h 1106488"/>
              <a:gd name="connsiteX1904" fmla="*/ 341843 w 1031876"/>
              <a:gd name="connsiteY1904" fmla="*/ 1037591 h 1106488"/>
              <a:gd name="connsiteX1905" fmla="*/ 341843 w 1031876"/>
              <a:gd name="connsiteY1905" fmla="*/ 1044259 h 1106488"/>
              <a:gd name="connsiteX1906" fmla="*/ 343518 w 1031876"/>
              <a:gd name="connsiteY1906" fmla="*/ 1043425 h 1106488"/>
              <a:gd name="connsiteX1907" fmla="*/ 341843 w 1031876"/>
              <a:gd name="connsiteY1907" fmla="*/ 1042259 h 1106488"/>
              <a:gd name="connsiteX1908" fmla="*/ 341843 w 1031876"/>
              <a:gd name="connsiteY1908" fmla="*/ 1037591 h 1106488"/>
              <a:gd name="connsiteX1909" fmla="*/ 348545 w 1031876"/>
              <a:gd name="connsiteY1909" fmla="*/ 1044259 h 1106488"/>
              <a:gd name="connsiteX1910" fmla="*/ 341843 w 1031876"/>
              <a:gd name="connsiteY1910" fmla="*/ 1037591 h 1106488"/>
              <a:gd name="connsiteX1911" fmla="*/ 341843 w 1031876"/>
              <a:gd name="connsiteY1911" fmla="*/ 1037591 h 1106488"/>
              <a:gd name="connsiteX1912" fmla="*/ 345194 w 1031876"/>
              <a:gd name="connsiteY1912" fmla="*/ 1037591 h 1106488"/>
              <a:gd name="connsiteX1913" fmla="*/ 348545 w 1031876"/>
              <a:gd name="connsiteY1913" fmla="*/ 1037591 h 1106488"/>
              <a:gd name="connsiteX1914" fmla="*/ 348545 w 1031876"/>
              <a:gd name="connsiteY1914" fmla="*/ 1040925 h 1106488"/>
              <a:gd name="connsiteX1915" fmla="*/ 348081 w 1031876"/>
              <a:gd name="connsiteY1915" fmla="*/ 1041027 h 1106488"/>
              <a:gd name="connsiteX1916" fmla="*/ 347707 w 1031876"/>
              <a:gd name="connsiteY1916" fmla="*/ 1038424 h 1106488"/>
              <a:gd name="connsiteX1917" fmla="*/ 341843 w 1031876"/>
              <a:gd name="connsiteY1917" fmla="*/ 1037591 h 1106488"/>
              <a:gd name="connsiteX1918" fmla="*/ 437515 w 1031876"/>
              <a:gd name="connsiteY1918" fmla="*/ 1037431 h 1106488"/>
              <a:gd name="connsiteX1919" fmla="*/ 437662 w 1031876"/>
              <a:gd name="connsiteY1919" fmla="*/ 1038483 h 1106488"/>
              <a:gd name="connsiteX1920" fmla="*/ 437515 w 1031876"/>
              <a:gd name="connsiteY1920" fmla="*/ 1038324 h 1106488"/>
              <a:gd name="connsiteX1921" fmla="*/ 436748 w 1031876"/>
              <a:gd name="connsiteY1921" fmla="*/ 1038019 h 1106488"/>
              <a:gd name="connsiteX1922" fmla="*/ 437515 w 1031876"/>
              <a:gd name="connsiteY1922" fmla="*/ 1037431 h 1106488"/>
              <a:gd name="connsiteX1923" fmla="*/ 444500 w 1031876"/>
              <a:gd name="connsiteY1923" fmla="*/ 1044575 h 1106488"/>
              <a:gd name="connsiteX1924" fmla="*/ 441008 w 1031876"/>
              <a:gd name="connsiteY1924" fmla="*/ 1043682 h 1106488"/>
              <a:gd name="connsiteX1925" fmla="*/ 439350 w 1031876"/>
              <a:gd name="connsiteY1925" fmla="*/ 1040716 h 1106488"/>
              <a:gd name="connsiteX1926" fmla="*/ 439480 w 1031876"/>
              <a:gd name="connsiteY1926" fmla="*/ 1040445 h 1106488"/>
              <a:gd name="connsiteX1927" fmla="*/ 438772 w 1031876"/>
              <a:gd name="connsiteY1927" fmla="*/ 1039681 h 1106488"/>
              <a:gd name="connsiteX1928" fmla="*/ 430530 w 1031876"/>
              <a:gd name="connsiteY1928" fmla="*/ 1037431 h 1106488"/>
              <a:gd name="connsiteX1929" fmla="*/ 434501 w 1031876"/>
              <a:gd name="connsiteY1929" fmla="*/ 1039743 h 1106488"/>
              <a:gd name="connsiteX1930" fmla="*/ 434023 w 1031876"/>
              <a:gd name="connsiteY1930" fmla="*/ 1040110 h 1106488"/>
              <a:gd name="connsiteX1931" fmla="*/ 430530 w 1031876"/>
              <a:gd name="connsiteY1931" fmla="*/ 1037431 h 1106488"/>
              <a:gd name="connsiteX1932" fmla="*/ 430530 w 1031876"/>
              <a:gd name="connsiteY1932" fmla="*/ 1037431 h 1106488"/>
              <a:gd name="connsiteX1933" fmla="*/ 437515 w 1031876"/>
              <a:gd name="connsiteY1933" fmla="*/ 1037431 h 1106488"/>
              <a:gd name="connsiteX1934" fmla="*/ 435550 w 1031876"/>
              <a:gd name="connsiteY1934" fmla="*/ 1037543 h 1106488"/>
              <a:gd name="connsiteX1935" fmla="*/ 436748 w 1031876"/>
              <a:gd name="connsiteY1935" fmla="*/ 1038019 h 1106488"/>
              <a:gd name="connsiteX1936" fmla="*/ 434721 w 1031876"/>
              <a:gd name="connsiteY1936" fmla="*/ 1039574 h 1106488"/>
              <a:gd name="connsiteX1937" fmla="*/ 434023 w 1031876"/>
              <a:gd name="connsiteY1937" fmla="*/ 1038324 h 1106488"/>
              <a:gd name="connsiteX1938" fmla="*/ 430530 w 1031876"/>
              <a:gd name="connsiteY1938" fmla="*/ 1037431 h 1106488"/>
              <a:gd name="connsiteX1939" fmla="*/ 724785 w 1031876"/>
              <a:gd name="connsiteY1939" fmla="*/ 1037410 h 1106488"/>
              <a:gd name="connsiteX1940" fmla="*/ 718631 w 1031876"/>
              <a:gd name="connsiteY1940" fmla="*/ 1039459 h 1106488"/>
              <a:gd name="connsiteX1941" fmla="*/ 720511 w 1031876"/>
              <a:gd name="connsiteY1941" fmla="*/ 1038264 h 1106488"/>
              <a:gd name="connsiteX1942" fmla="*/ 724785 w 1031876"/>
              <a:gd name="connsiteY1942" fmla="*/ 1037410 h 1106488"/>
              <a:gd name="connsiteX1943" fmla="*/ 717947 w 1031876"/>
              <a:gd name="connsiteY1943" fmla="*/ 1037410 h 1106488"/>
              <a:gd name="connsiteX1944" fmla="*/ 717605 w 1031876"/>
              <a:gd name="connsiteY1944" fmla="*/ 1039801 h 1106488"/>
              <a:gd name="connsiteX1945" fmla="*/ 716338 w 1031876"/>
              <a:gd name="connsiteY1945" fmla="*/ 1040223 h 1106488"/>
              <a:gd name="connsiteX1946" fmla="*/ 663247 w 1031876"/>
              <a:gd name="connsiteY1946" fmla="*/ 1037410 h 1106488"/>
              <a:gd name="connsiteX1947" fmla="*/ 663247 w 1031876"/>
              <a:gd name="connsiteY1947" fmla="*/ 1044240 h 1106488"/>
              <a:gd name="connsiteX1948" fmla="*/ 663247 w 1031876"/>
              <a:gd name="connsiteY1948" fmla="*/ 1037410 h 1106488"/>
              <a:gd name="connsiteX1949" fmla="*/ 649571 w 1031876"/>
              <a:gd name="connsiteY1949" fmla="*/ 1037410 h 1106488"/>
              <a:gd name="connsiteX1950" fmla="*/ 650426 w 1031876"/>
              <a:gd name="connsiteY1950" fmla="*/ 1037410 h 1106488"/>
              <a:gd name="connsiteX1951" fmla="*/ 652135 w 1031876"/>
              <a:gd name="connsiteY1951" fmla="*/ 1037410 h 1106488"/>
              <a:gd name="connsiteX1952" fmla="*/ 652990 w 1031876"/>
              <a:gd name="connsiteY1952" fmla="*/ 1037410 h 1106488"/>
              <a:gd name="connsiteX1953" fmla="*/ 656409 w 1031876"/>
              <a:gd name="connsiteY1953" fmla="*/ 1037410 h 1106488"/>
              <a:gd name="connsiteX1954" fmla="*/ 649571 w 1031876"/>
              <a:gd name="connsiteY1954" fmla="*/ 1037410 h 1106488"/>
              <a:gd name="connsiteX1955" fmla="*/ 642734 w 1031876"/>
              <a:gd name="connsiteY1955" fmla="*/ 1037410 h 1106488"/>
              <a:gd name="connsiteX1956" fmla="*/ 649571 w 1031876"/>
              <a:gd name="connsiteY1956" fmla="*/ 1037410 h 1106488"/>
              <a:gd name="connsiteX1957" fmla="*/ 641863 w 1031876"/>
              <a:gd name="connsiteY1957" fmla="*/ 1039031 h 1106488"/>
              <a:gd name="connsiteX1958" fmla="*/ 639763 w 1031876"/>
              <a:gd name="connsiteY1958" fmla="*/ 1040606 h 1106488"/>
              <a:gd name="connsiteX1959" fmla="*/ 639632 w 1031876"/>
              <a:gd name="connsiteY1959" fmla="*/ 1040508 h 1106488"/>
              <a:gd name="connsiteX1960" fmla="*/ 639315 w 1031876"/>
              <a:gd name="connsiteY1960" fmla="*/ 1040825 h 1106488"/>
              <a:gd name="connsiteX1961" fmla="*/ 635896 w 1031876"/>
              <a:gd name="connsiteY1961" fmla="*/ 1044240 h 1106488"/>
              <a:gd name="connsiteX1962" fmla="*/ 629165 w 1031876"/>
              <a:gd name="connsiteY1962" fmla="*/ 1044240 h 1106488"/>
              <a:gd name="connsiteX1963" fmla="*/ 624785 w 1031876"/>
              <a:gd name="connsiteY1963" fmla="*/ 1044240 h 1106488"/>
              <a:gd name="connsiteX1964" fmla="*/ 623025 w 1031876"/>
              <a:gd name="connsiteY1964" fmla="*/ 1044240 h 1106488"/>
              <a:gd name="connsiteX1965" fmla="*/ 622300 w 1031876"/>
              <a:gd name="connsiteY1965" fmla="*/ 1044575 h 1106488"/>
              <a:gd name="connsiteX1966" fmla="*/ 622714 w 1031876"/>
              <a:gd name="connsiteY1966" fmla="*/ 1044240 h 1106488"/>
              <a:gd name="connsiteX1967" fmla="*/ 622221 w 1031876"/>
              <a:gd name="connsiteY1967" fmla="*/ 1044240 h 1106488"/>
              <a:gd name="connsiteX1968" fmla="*/ 623018 w 1031876"/>
              <a:gd name="connsiteY1968" fmla="*/ 1043996 h 1106488"/>
              <a:gd name="connsiteX1969" fmla="*/ 629179 w 1031876"/>
              <a:gd name="connsiteY1969" fmla="*/ 1039019 h 1106488"/>
              <a:gd name="connsiteX1970" fmla="*/ 636059 w 1031876"/>
              <a:gd name="connsiteY1970" fmla="*/ 1038225 h 1106488"/>
              <a:gd name="connsiteX1971" fmla="*/ 629179 w 1031876"/>
              <a:gd name="connsiteY1971" fmla="*/ 1041400 h 1106488"/>
              <a:gd name="connsiteX1972" fmla="*/ 624629 w 1031876"/>
              <a:gd name="connsiteY1972" fmla="*/ 1043500 h 1106488"/>
              <a:gd name="connsiteX1973" fmla="*/ 633332 w 1031876"/>
              <a:gd name="connsiteY1973" fmla="*/ 1040825 h 1106488"/>
              <a:gd name="connsiteX1974" fmla="*/ 638583 w 1031876"/>
              <a:gd name="connsiteY1974" fmla="*/ 1039721 h 1106488"/>
              <a:gd name="connsiteX1975" fmla="*/ 638301 w 1031876"/>
              <a:gd name="connsiteY1975" fmla="*/ 1039509 h 1106488"/>
              <a:gd name="connsiteX1976" fmla="*/ 634339 w 1031876"/>
              <a:gd name="connsiteY1976" fmla="*/ 1040606 h 1106488"/>
              <a:gd name="connsiteX1977" fmla="*/ 636059 w 1031876"/>
              <a:gd name="connsiteY1977" fmla="*/ 1038225 h 1106488"/>
              <a:gd name="connsiteX1978" fmla="*/ 636588 w 1031876"/>
              <a:gd name="connsiteY1978" fmla="*/ 1038225 h 1106488"/>
              <a:gd name="connsiteX1979" fmla="*/ 639499 w 1031876"/>
              <a:gd name="connsiteY1979" fmla="*/ 1038225 h 1106488"/>
              <a:gd name="connsiteX1980" fmla="*/ 641918 w 1031876"/>
              <a:gd name="connsiteY1980" fmla="*/ 1038225 h 1106488"/>
              <a:gd name="connsiteX1981" fmla="*/ 622221 w 1031876"/>
              <a:gd name="connsiteY1981" fmla="*/ 1037410 h 1106488"/>
              <a:gd name="connsiteX1982" fmla="*/ 622221 w 1031876"/>
              <a:gd name="connsiteY1982" fmla="*/ 1044240 h 1106488"/>
              <a:gd name="connsiteX1983" fmla="*/ 618802 w 1031876"/>
              <a:gd name="connsiteY1983" fmla="*/ 1044240 h 1106488"/>
              <a:gd name="connsiteX1984" fmla="*/ 616238 w 1031876"/>
              <a:gd name="connsiteY1984" fmla="*/ 1044240 h 1106488"/>
              <a:gd name="connsiteX1985" fmla="*/ 615383 w 1031876"/>
              <a:gd name="connsiteY1985" fmla="*/ 1044240 h 1106488"/>
              <a:gd name="connsiteX1986" fmla="*/ 622221 w 1031876"/>
              <a:gd name="connsiteY1986" fmla="*/ 1037410 h 1106488"/>
              <a:gd name="connsiteX1987" fmla="*/ 615383 w 1031876"/>
              <a:gd name="connsiteY1987" fmla="*/ 1037410 h 1106488"/>
              <a:gd name="connsiteX1988" fmla="*/ 615383 w 1031876"/>
              <a:gd name="connsiteY1988" fmla="*/ 1044240 h 1106488"/>
              <a:gd name="connsiteX1989" fmla="*/ 615383 w 1031876"/>
              <a:gd name="connsiteY1989" fmla="*/ 1037410 h 1106488"/>
              <a:gd name="connsiteX1990" fmla="*/ 540170 w 1031876"/>
              <a:gd name="connsiteY1990" fmla="*/ 1037410 h 1106488"/>
              <a:gd name="connsiteX1991" fmla="*/ 553845 w 1031876"/>
              <a:gd name="connsiteY1991" fmla="*/ 1044240 h 1106488"/>
              <a:gd name="connsiteX1992" fmla="*/ 550426 w 1031876"/>
              <a:gd name="connsiteY1992" fmla="*/ 1044240 h 1106488"/>
              <a:gd name="connsiteX1993" fmla="*/ 549571 w 1031876"/>
              <a:gd name="connsiteY1993" fmla="*/ 1044240 h 1106488"/>
              <a:gd name="connsiteX1994" fmla="*/ 547007 w 1031876"/>
              <a:gd name="connsiteY1994" fmla="*/ 1044240 h 1106488"/>
              <a:gd name="connsiteX1995" fmla="*/ 546152 w 1031876"/>
              <a:gd name="connsiteY1995" fmla="*/ 1044240 h 1106488"/>
              <a:gd name="connsiteX1996" fmla="*/ 543588 w 1031876"/>
              <a:gd name="connsiteY1996" fmla="*/ 1044240 h 1106488"/>
              <a:gd name="connsiteX1997" fmla="*/ 541025 w 1031876"/>
              <a:gd name="connsiteY1997" fmla="*/ 1044240 h 1106488"/>
              <a:gd name="connsiteX1998" fmla="*/ 540170 w 1031876"/>
              <a:gd name="connsiteY1998" fmla="*/ 1044240 h 1106488"/>
              <a:gd name="connsiteX1999" fmla="*/ 540170 w 1031876"/>
              <a:gd name="connsiteY1999" fmla="*/ 1037410 h 1106488"/>
              <a:gd name="connsiteX2000" fmla="*/ 499144 w 1031876"/>
              <a:gd name="connsiteY2000" fmla="*/ 1037410 h 1106488"/>
              <a:gd name="connsiteX2001" fmla="*/ 499144 w 1031876"/>
              <a:gd name="connsiteY2001" fmla="*/ 1044240 h 1106488"/>
              <a:gd name="connsiteX2002" fmla="*/ 498289 w 1031876"/>
              <a:gd name="connsiteY2002" fmla="*/ 1044240 h 1106488"/>
              <a:gd name="connsiteX2003" fmla="*/ 492307 w 1031876"/>
              <a:gd name="connsiteY2003" fmla="*/ 1044240 h 1106488"/>
              <a:gd name="connsiteX2004" fmla="*/ 499144 w 1031876"/>
              <a:gd name="connsiteY2004" fmla="*/ 1037410 h 1106488"/>
              <a:gd name="connsiteX2005" fmla="*/ 492307 w 1031876"/>
              <a:gd name="connsiteY2005" fmla="*/ 1037410 h 1106488"/>
              <a:gd name="connsiteX2006" fmla="*/ 494871 w 1031876"/>
              <a:gd name="connsiteY2006" fmla="*/ 1037410 h 1106488"/>
              <a:gd name="connsiteX2007" fmla="*/ 495726 w 1031876"/>
              <a:gd name="connsiteY2007" fmla="*/ 1037410 h 1106488"/>
              <a:gd name="connsiteX2008" fmla="*/ 496580 w 1031876"/>
              <a:gd name="connsiteY2008" fmla="*/ 1037410 h 1106488"/>
              <a:gd name="connsiteX2009" fmla="*/ 498289 w 1031876"/>
              <a:gd name="connsiteY2009" fmla="*/ 1037410 h 1106488"/>
              <a:gd name="connsiteX2010" fmla="*/ 499144 w 1031876"/>
              <a:gd name="connsiteY2010" fmla="*/ 1037410 h 1106488"/>
              <a:gd name="connsiteX2011" fmla="*/ 493162 w 1031876"/>
              <a:gd name="connsiteY2011" fmla="*/ 1039971 h 1106488"/>
              <a:gd name="connsiteX2012" fmla="*/ 492579 w 1031876"/>
              <a:gd name="connsiteY2012" fmla="*/ 1038225 h 1106488"/>
              <a:gd name="connsiteX2013" fmla="*/ 429973 w 1031876"/>
              <a:gd name="connsiteY2013" fmla="*/ 1036775 h 1106488"/>
              <a:gd name="connsiteX2014" fmla="*/ 437606 w 1031876"/>
              <a:gd name="connsiteY2014" fmla="*/ 1037410 h 1106488"/>
              <a:gd name="connsiteX2015" fmla="*/ 431623 w 1031876"/>
              <a:gd name="connsiteY2015" fmla="*/ 1037410 h 1106488"/>
              <a:gd name="connsiteX2016" fmla="*/ 430768 w 1031876"/>
              <a:gd name="connsiteY2016" fmla="*/ 1037410 h 1106488"/>
              <a:gd name="connsiteX2017" fmla="*/ 748593 w 1031876"/>
              <a:gd name="connsiteY2017" fmla="*/ 1036295 h 1106488"/>
              <a:gd name="connsiteX2018" fmla="*/ 748110 w 1031876"/>
              <a:gd name="connsiteY2018" fmla="*/ 1037234 h 1106488"/>
              <a:gd name="connsiteX2019" fmla="*/ 744538 w 1031876"/>
              <a:gd name="connsiteY2019" fmla="*/ 1038226 h 1106488"/>
              <a:gd name="connsiteX2020" fmla="*/ 742159 w 1031876"/>
              <a:gd name="connsiteY2020" fmla="*/ 1036066 h 1106488"/>
              <a:gd name="connsiteX2021" fmla="*/ 741879 w 1031876"/>
              <a:gd name="connsiteY2021" fmla="*/ 1036556 h 1106488"/>
              <a:gd name="connsiteX2022" fmla="*/ 738460 w 1031876"/>
              <a:gd name="connsiteY2022" fmla="*/ 1037410 h 1106488"/>
              <a:gd name="connsiteX2023" fmla="*/ 765337 w 1031876"/>
              <a:gd name="connsiteY2023" fmla="*/ 1035214 h 1106488"/>
              <a:gd name="connsiteX2024" fmla="*/ 765077 w 1031876"/>
              <a:gd name="connsiteY2024" fmla="*/ 1037233 h 1106488"/>
              <a:gd name="connsiteX2025" fmla="*/ 758826 w 1031876"/>
              <a:gd name="connsiteY2025" fmla="*/ 1038225 h 1106488"/>
              <a:gd name="connsiteX2026" fmla="*/ 765077 w 1031876"/>
              <a:gd name="connsiteY2026" fmla="*/ 1035248 h 1106488"/>
              <a:gd name="connsiteX2027" fmla="*/ 465716 w 1031876"/>
              <a:gd name="connsiteY2027" fmla="*/ 1035133 h 1106488"/>
              <a:gd name="connsiteX2028" fmla="*/ 471794 w 1031876"/>
              <a:gd name="connsiteY2028" fmla="*/ 1037410 h 1106488"/>
              <a:gd name="connsiteX2029" fmla="*/ 469230 w 1031876"/>
              <a:gd name="connsiteY2029" fmla="*/ 1037410 h 1106488"/>
              <a:gd name="connsiteX2030" fmla="*/ 464956 w 1031876"/>
              <a:gd name="connsiteY2030" fmla="*/ 1037410 h 1106488"/>
              <a:gd name="connsiteX2031" fmla="*/ 753580 w 1031876"/>
              <a:gd name="connsiteY2031" fmla="*/ 1034877 h 1106488"/>
              <a:gd name="connsiteX2032" fmla="*/ 751683 w 1031876"/>
              <a:gd name="connsiteY2032" fmla="*/ 1038225 h 1106488"/>
              <a:gd name="connsiteX2033" fmla="*/ 752476 w 1031876"/>
              <a:gd name="connsiteY2033" fmla="*/ 1038225 h 1106488"/>
              <a:gd name="connsiteX2034" fmla="*/ 752477 w 1031876"/>
              <a:gd name="connsiteY2034" fmla="*/ 1038225 h 1106488"/>
              <a:gd name="connsiteX2035" fmla="*/ 755254 w 1031876"/>
              <a:gd name="connsiteY2035" fmla="*/ 1038225 h 1106488"/>
              <a:gd name="connsiteX2036" fmla="*/ 757933 w 1031876"/>
              <a:gd name="connsiteY2036" fmla="*/ 1038225 h 1106488"/>
              <a:gd name="connsiteX2037" fmla="*/ 758826 w 1031876"/>
              <a:gd name="connsiteY2037" fmla="*/ 1038225 h 1106488"/>
              <a:gd name="connsiteX2038" fmla="*/ 751682 w 1031876"/>
              <a:gd name="connsiteY2038" fmla="*/ 1044575 h 1106488"/>
              <a:gd name="connsiteX2039" fmla="*/ 751682 w 1031876"/>
              <a:gd name="connsiteY2039" fmla="*/ 1041400 h 1106488"/>
              <a:gd name="connsiteX2040" fmla="*/ 751682 w 1031876"/>
              <a:gd name="connsiteY2040" fmla="*/ 1038958 h 1106488"/>
              <a:gd name="connsiteX2041" fmla="*/ 749037 w 1031876"/>
              <a:gd name="connsiteY2041" fmla="*/ 1041400 h 1106488"/>
              <a:gd name="connsiteX2042" fmla="*/ 745597 w 1031876"/>
              <a:gd name="connsiteY2042" fmla="*/ 1044575 h 1106488"/>
              <a:gd name="connsiteX2043" fmla="*/ 743447 w 1031876"/>
              <a:gd name="connsiteY2043" fmla="*/ 1043087 h 1106488"/>
              <a:gd name="connsiteX2044" fmla="*/ 751682 w 1031876"/>
              <a:gd name="connsiteY2044" fmla="*/ 1038653 h 1106488"/>
              <a:gd name="connsiteX2045" fmla="*/ 751682 w 1031876"/>
              <a:gd name="connsiteY2045" fmla="*/ 1038226 h 1106488"/>
              <a:gd name="connsiteX2046" fmla="*/ 749944 w 1031876"/>
              <a:gd name="connsiteY2046" fmla="*/ 1035652 h 1106488"/>
              <a:gd name="connsiteX2047" fmla="*/ 750789 w 1031876"/>
              <a:gd name="connsiteY2047" fmla="*/ 1035249 h 1106488"/>
              <a:gd name="connsiteX2048" fmla="*/ 753580 w 1031876"/>
              <a:gd name="connsiteY2048" fmla="*/ 1034877 h 1106488"/>
              <a:gd name="connsiteX2049" fmla="*/ 464956 w 1031876"/>
              <a:gd name="connsiteY2049" fmla="*/ 1034849 h 1106488"/>
              <a:gd name="connsiteX2050" fmla="*/ 464956 w 1031876"/>
              <a:gd name="connsiteY2050" fmla="*/ 1037410 h 1106488"/>
              <a:gd name="connsiteX2051" fmla="*/ 464101 w 1031876"/>
              <a:gd name="connsiteY2051" fmla="*/ 1037410 h 1106488"/>
              <a:gd name="connsiteX2052" fmla="*/ 460683 w 1031876"/>
              <a:gd name="connsiteY2052" fmla="*/ 1037410 h 1106488"/>
              <a:gd name="connsiteX2053" fmla="*/ 459828 w 1031876"/>
              <a:gd name="connsiteY2053" fmla="*/ 1037410 h 1106488"/>
              <a:gd name="connsiteX2054" fmla="*/ 458119 w 1031876"/>
              <a:gd name="connsiteY2054" fmla="*/ 1037410 h 1106488"/>
              <a:gd name="connsiteX2055" fmla="*/ 749365 w 1031876"/>
              <a:gd name="connsiteY2055" fmla="*/ 1034793 h 1106488"/>
              <a:gd name="connsiteX2056" fmla="*/ 749944 w 1031876"/>
              <a:gd name="connsiteY2056" fmla="*/ 1035652 h 1106488"/>
              <a:gd name="connsiteX2057" fmla="*/ 748593 w 1031876"/>
              <a:gd name="connsiteY2057" fmla="*/ 1036295 h 1106488"/>
              <a:gd name="connsiteX2058" fmla="*/ 280955 w 1031876"/>
              <a:gd name="connsiteY2058" fmla="*/ 1034678 h 1106488"/>
              <a:gd name="connsiteX2059" fmla="*/ 281320 w 1031876"/>
              <a:gd name="connsiteY2059" fmla="*/ 1037332 h 1106488"/>
              <a:gd name="connsiteX2060" fmla="*/ 281987 w 1031876"/>
              <a:gd name="connsiteY2060" fmla="*/ 1037431 h 1106488"/>
              <a:gd name="connsiteX2061" fmla="*/ 285910 w 1031876"/>
              <a:gd name="connsiteY2061" fmla="*/ 1037431 h 1106488"/>
              <a:gd name="connsiteX2062" fmla="*/ 745982 w 1031876"/>
              <a:gd name="connsiteY2062" fmla="*/ 1034678 h 1106488"/>
              <a:gd name="connsiteX2063" fmla="*/ 745298 w 1031876"/>
              <a:gd name="connsiteY2063" fmla="*/ 1037410 h 1106488"/>
              <a:gd name="connsiteX2064" fmla="*/ 745298 w 1031876"/>
              <a:gd name="connsiteY2064" fmla="*/ 1034926 h 1106488"/>
              <a:gd name="connsiteX2065" fmla="*/ 346257 w 1031876"/>
              <a:gd name="connsiteY2065" fmla="*/ 1034418 h 1106488"/>
              <a:gd name="connsiteX2066" fmla="*/ 349251 w 1031876"/>
              <a:gd name="connsiteY2066" fmla="*/ 1035494 h 1106488"/>
              <a:gd name="connsiteX2067" fmla="*/ 349402 w 1031876"/>
              <a:gd name="connsiteY2067" fmla="*/ 1035548 h 1106488"/>
              <a:gd name="connsiteX2068" fmla="*/ 349251 w 1031876"/>
              <a:gd name="connsiteY2068" fmla="*/ 1035783 h 1106488"/>
              <a:gd name="connsiteX2069" fmla="*/ 348192 w 1031876"/>
              <a:gd name="connsiteY2069" fmla="*/ 1037432 h 1106488"/>
              <a:gd name="connsiteX2070" fmla="*/ 346257 w 1031876"/>
              <a:gd name="connsiteY2070" fmla="*/ 1034418 h 1106488"/>
              <a:gd name="connsiteX2071" fmla="*/ 728203 w 1031876"/>
              <a:gd name="connsiteY2071" fmla="*/ 1033995 h 1106488"/>
              <a:gd name="connsiteX2072" fmla="*/ 724785 w 1031876"/>
              <a:gd name="connsiteY2072" fmla="*/ 1037410 h 1106488"/>
              <a:gd name="connsiteX2073" fmla="*/ 727064 w 1031876"/>
              <a:gd name="connsiteY2073" fmla="*/ 1034374 h 1106488"/>
              <a:gd name="connsiteX2074" fmla="*/ 424615 w 1031876"/>
              <a:gd name="connsiteY2074" fmla="*/ 1033312 h 1106488"/>
              <a:gd name="connsiteX2075" fmla="*/ 426495 w 1031876"/>
              <a:gd name="connsiteY2075" fmla="*/ 1033995 h 1106488"/>
              <a:gd name="connsiteX2076" fmla="*/ 429973 w 1031876"/>
              <a:gd name="connsiteY2076" fmla="*/ 1036775 h 1106488"/>
              <a:gd name="connsiteX2077" fmla="*/ 429601 w 1031876"/>
              <a:gd name="connsiteY2077" fmla="*/ 1036744 h 1106488"/>
              <a:gd name="connsiteX2078" fmla="*/ 424786 w 1031876"/>
              <a:gd name="connsiteY2078" fmla="*/ 1033995 h 1106488"/>
              <a:gd name="connsiteX2079" fmla="*/ 503247 w 1031876"/>
              <a:gd name="connsiteY2079" fmla="*/ 1032629 h 1106488"/>
              <a:gd name="connsiteX2080" fmla="*/ 505982 w 1031876"/>
              <a:gd name="connsiteY2080" fmla="*/ 1033995 h 1106488"/>
              <a:gd name="connsiteX2081" fmla="*/ 512819 w 1031876"/>
              <a:gd name="connsiteY2081" fmla="*/ 1037410 h 1106488"/>
              <a:gd name="connsiteX2082" fmla="*/ 516238 w 1031876"/>
              <a:gd name="connsiteY2082" fmla="*/ 1039971 h 1106488"/>
              <a:gd name="connsiteX2083" fmla="*/ 517170 w 1031876"/>
              <a:gd name="connsiteY2083" fmla="*/ 1039273 h 1106488"/>
              <a:gd name="connsiteX2084" fmla="*/ 518802 w 1031876"/>
              <a:gd name="connsiteY2084" fmla="*/ 1039971 h 1106488"/>
              <a:gd name="connsiteX2085" fmla="*/ 519657 w 1031876"/>
              <a:gd name="connsiteY2085" fmla="*/ 1037410 h 1106488"/>
              <a:gd name="connsiteX2086" fmla="*/ 519657 w 1031876"/>
              <a:gd name="connsiteY2086" fmla="*/ 1044240 h 1106488"/>
              <a:gd name="connsiteX2087" fmla="*/ 526495 w 1031876"/>
              <a:gd name="connsiteY2087" fmla="*/ 1044240 h 1106488"/>
              <a:gd name="connsiteX2088" fmla="*/ 531623 w 1031876"/>
              <a:gd name="connsiteY2088" fmla="*/ 1047656 h 1106488"/>
              <a:gd name="connsiteX2089" fmla="*/ 526714 w 1031876"/>
              <a:gd name="connsiteY2089" fmla="*/ 1050925 h 1106488"/>
              <a:gd name="connsiteX2090" fmla="*/ 526495 w 1031876"/>
              <a:gd name="connsiteY2090" fmla="*/ 1051071 h 1106488"/>
              <a:gd name="connsiteX2091" fmla="*/ 512819 w 1031876"/>
              <a:gd name="connsiteY2091" fmla="*/ 1057901 h 1106488"/>
              <a:gd name="connsiteX2092" fmla="*/ 510255 w 1031876"/>
              <a:gd name="connsiteY2092" fmla="*/ 1057901 h 1106488"/>
              <a:gd name="connsiteX2093" fmla="*/ 509401 w 1031876"/>
              <a:gd name="connsiteY2093" fmla="*/ 1057901 h 1106488"/>
              <a:gd name="connsiteX2094" fmla="*/ 508546 w 1031876"/>
              <a:gd name="connsiteY2094" fmla="*/ 1057901 h 1106488"/>
              <a:gd name="connsiteX2095" fmla="*/ 506837 w 1031876"/>
              <a:gd name="connsiteY2095" fmla="*/ 1057901 h 1106488"/>
              <a:gd name="connsiteX2096" fmla="*/ 505982 w 1031876"/>
              <a:gd name="connsiteY2096" fmla="*/ 1057901 h 1106488"/>
              <a:gd name="connsiteX2097" fmla="*/ 512819 w 1031876"/>
              <a:gd name="connsiteY2097" fmla="*/ 1051071 h 1106488"/>
              <a:gd name="connsiteX2098" fmla="*/ 511964 w 1031876"/>
              <a:gd name="connsiteY2098" fmla="*/ 1051071 h 1106488"/>
              <a:gd name="connsiteX2099" fmla="*/ 511896 w 1031876"/>
              <a:gd name="connsiteY2099" fmla="*/ 1051071 h 1106488"/>
              <a:gd name="connsiteX2100" fmla="*/ 506859 w 1031876"/>
              <a:gd name="connsiteY2100" fmla="*/ 1051917 h 1106488"/>
              <a:gd name="connsiteX2101" fmla="*/ 506016 w 1031876"/>
              <a:gd name="connsiteY2101" fmla="*/ 1058863 h 1106488"/>
              <a:gd name="connsiteX2102" fmla="*/ 506215 w 1031876"/>
              <a:gd name="connsiteY2102" fmla="*/ 1058863 h 1106488"/>
              <a:gd name="connsiteX2103" fmla="*/ 506413 w 1031876"/>
              <a:gd name="connsiteY2103" fmla="*/ 1058863 h 1106488"/>
              <a:gd name="connsiteX2104" fmla="*/ 507074 w 1031876"/>
              <a:gd name="connsiteY2104" fmla="*/ 1058863 h 1106488"/>
              <a:gd name="connsiteX2105" fmla="*/ 507934 w 1031876"/>
              <a:gd name="connsiteY2105" fmla="*/ 1058863 h 1106488"/>
              <a:gd name="connsiteX2106" fmla="*/ 507935 w 1031876"/>
              <a:gd name="connsiteY2106" fmla="*/ 1058863 h 1106488"/>
              <a:gd name="connsiteX2107" fmla="*/ 508795 w 1031876"/>
              <a:gd name="connsiteY2107" fmla="*/ 1058863 h 1106488"/>
              <a:gd name="connsiteX2108" fmla="*/ 512234 w 1031876"/>
              <a:gd name="connsiteY2108" fmla="*/ 1058863 h 1106488"/>
              <a:gd name="connsiteX2109" fmla="*/ 512235 w 1031876"/>
              <a:gd name="connsiteY2109" fmla="*/ 1058863 h 1106488"/>
              <a:gd name="connsiteX2110" fmla="*/ 513094 w 1031876"/>
              <a:gd name="connsiteY2110" fmla="*/ 1058863 h 1106488"/>
              <a:gd name="connsiteX2111" fmla="*/ 513095 w 1031876"/>
              <a:gd name="connsiteY2111" fmla="*/ 1058863 h 1106488"/>
              <a:gd name="connsiteX2112" fmla="*/ 513202 w 1031876"/>
              <a:gd name="connsiteY2112" fmla="*/ 1058863 h 1106488"/>
              <a:gd name="connsiteX2113" fmla="*/ 514277 w 1031876"/>
              <a:gd name="connsiteY2113" fmla="*/ 1058863 h 1106488"/>
              <a:gd name="connsiteX2114" fmla="*/ 515674 w 1031876"/>
              <a:gd name="connsiteY2114" fmla="*/ 1058863 h 1106488"/>
              <a:gd name="connsiteX2115" fmla="*/ 519113 w 1031876"/>
              <a:gd name="connsiteY2115" fmla="*/ 1058863 h 1106488"/>
              <a:gd name="connsiteX2116" fmla="*/ 519114 w 1031876"/>
              <a:gd name="connsiteY2116" fmla="*/ 1058863 h 1106488"/>
              <a:gd name="connsiteX2117" fmla="*/ 520105 w 1031876"/>
              <a:gd name="connsiteY2117" fmla="*/ 1058863 h 1106488"/>
              <a:gd name="connsiteX2118" fmla="*/ 521931 w 1031876"/>
              <a:gd name="connsiteY2118" fmla="*/ 1058863 h 1106488"/>
              <a:gd name="connsiteX2119" fmla="*/ 523082 w 1031876"/>
              <a:gd name="connsiteY2119" fmla="*/ 1058863 h 1106488"/>
              <a:gd name="connsiteX2120" fmla="*/ 524987 w 1031876"/>
              <a:gd name="connsiteY2120" fmla="*/ 1058863 h 1106488"/>
              <a:gd name="connsiteX2121" fmla="*/ 526733 w 1031876"/>
              <a:gd name="connsiteY2121" fmla="*/ 1058863 h 1106488"/>
              <a:gd name="connsiteX2122" fmla="*/ 527050 w 1031876"/>
              <a:gd name="connsiteY2122" fmla="*/ 1058863 h 1106488"/>
              <a:gd name="connsiteX2123" fmla="*/ 527050 w 1031876"/>
              <a:gd name="connsiteY2123" fmla="*/ 1050925 h 1106488"/>
              <a:gd name="connsiteX2124" fmla="*/ 533400 w 1031876"/>
              <a:gd name="connsiteY2124" fmla="*/ 1058863 h 1106488"/>
              <a:gd name="connsiteX2125" fmla="*/ 527844 w 1031876"/>
              <a:gd name="connsiteY2125" fmla="*/ 1058863 h 1106488"/>
              <a:gd name="connsiteX2126" fmla="*/ 527051 w 1031876"/>
              <a:gd name="connsiteY2126" fmla="*/ 1058863 h 1106488"/>
              <a:gd name="connsiteX2127" fmla="*/ 523082 w 1031876"/>
              <a:gd name="connsiteY2127" fmla="*/ 1061244 h 1106488"/>
              <a:gd name="connsiteX2128" fmla="*/ 519113 w 1031876"/>
              <a:gd name="connsiteY2128" fmla="*/ 1058863 h 1106488"/>
              <a:gd name="connsiteX2129" fmla="*/ 515674 w 1031876"/>
              <a:gd name="connsiteY2129" fmla="*/ 1059657 h 1106488"/>
              <a:gd name="connsiteX2130" fmla="*/ 513736 w 1031876"/>
              <a:gd name="connsiteY2130" fmla="*/ 1062789 h 1106488"/>
              <a:gd name="connsiteX2131" fmla="*/ 519643 w 1031876"/>
              <a:gd name="connsiteY2131" fmla="*/ 1065212 h 1106488"/>
              <a:gd name="connsiteX2132" fmla="*/ 519643 w 1031876"/>
              <a:gd name="connsiteY2132" fmla="*/ 1065213 h 1106488"/>
              <a:gd name="connsiteX2133" fmla="*/ 520006 w 1031876"/>
              <a:gd name="connsiteY2133" fmla="*/ 1065213 h 1106488"/>
              <a:gd name="connsiteX2134" fmla="*/ 526257 w 1031876"/>
              <a:gd name="connsiteY2134" fmla="*/ 1065213 h 1106488"/>
              <a:gd name="connsiteX2135" fmla="*/ 533401 w 1031876"/>
              <a:gd name="connsiteY2135" fmla="*/ 1071563 h 1106488"/>
              <a:gd name="connsiteX2136" fmla="*/ 526257 w 1031876"/>
              <a:gd name="connsiteY2136" fmla="*/ 1066007 h 1106488"/>
              <a:gd name="connsiteX2137" fmla="*/ 519662 w 1031876"/>
              <a:gd name="connsiteY2137" fmla="*/ 1065274 h 1106488"/>
              <a:gd name="connsiteX2138" fmla="*/ 521363 w 1031876"/>
              <a:gd name="connsiteY2138" fmla="*/ 1070768 h 1106488"/>
              <a:gd name="connsiteX2139" fmla="*/ 519271 w 1031876"/>
              <a:gd name="connsiteY2139" fmla="*/ 1070961 h 1106488"/>
              <a:gd name="connsiteX2140" fmla="*/ 516203 w 1031876"/>
              <a:gd name="connsiteY2140" fmla="*/ 1066006 h 1106488"/>
              <a:gd name="connsiteX2141" fmla="*/ 512763 w 1031876"/>
              <a:gd name="connsiteY2141" fmla="*/ 1065212 h 1106488"/>
              <a:gd name="connsiteX2142" fmla="*/ 512236 w 1031876"/>
              <a:gd name="connsiteY2142" fmla="*/ 1065212 h 1106488"/>
              <a:gd name="connsiteX2143" fmla="*/ 512235 w 1031876"/>
              <a:gd name="connsiteY2143" fmla="*/ 1065213 h 1106488"/>
              <a:gd name="connsiteX2144" fmla="*/ 512235 w 1031876"/>
              <a:gd name="connsiteY2144" fmla="*/ 1065212 h 1106488"/>
              <a:gd name="connsiteX2145" fmla="*/ 511903 w 1031876"/>
              <a:gd name="connsiteY2145" fmla="*/ 1065212 h 1106488"/>
              <a:gd name="connsiteX2146" fmla="*/ 510183 w 1031876"/>
              <a:gd name="connsiteY2146" fmla="*/ 1065212 h 1106488"/>
              <a:gd name="connsiteX2147" fmla="*/ 508464 w 1031876"/>
              <a:gd name="connsiteY2147" fmla="*/ 1065212 h 1106488"/>
              <a:gd name="connsiteX2148" fmla="*/ 506744 w 1031876"/>
              <a:gd name="connsiteY2148" fmla="*/ 1065212 h 1106488"/>
              <a:gd name="connsiteX2149" fmla="*/ 505884 w 1031876"/>
              <a:gd name="connsiteY2149" fmla="*/ 1065212 h 1106488"/>
              <a:gd name="connsiteX2150" fmla="*/ 505024 w 1031876"/>
              <a:gd name="connsiteY2150" fmla="*/ 1062037 h 1106488"/>
              <a:gd name="connsiteX2151" fmla="*/ 499007 w 1031876"/>
              <a:gd name="connsiteY2151" fmla="*/ 1058863 h 1106488"/>
              <a:gd name="connsiteX2152" fmla="*/ 498476 w 1031876"/>
              <a:gd name="connsiteY2152" fmla="*/ 1058863 h 1106488"/>
              <a:gd name="connsiteX2153" fmla="*/ 498475 w 1031876"/>
              <a:gd name="connsiteY2153" fmla="*/ 1058863 h 1106488"/>
              <a:gd name="connsiteX2154" fmla="*/ 496739 w 1031876"/>
              <a:gd name="connsiteY2154" fmla="*/ 1058863 h 1106488"/>
              <a:gd name="connsiteX2155" fmla="*/ 495300 w 1031876"/>
              <a:gd name="connsiteY2155" fmla="*/ 1058863 h 1106488"/>
              <a:gd name="connsiteX2156" fmla="*/ 494506 w 1031876"/>
              <a:gd name="connsiteY2156" fmla="*/ 1058863 h 1106488"/>
              <a:gd name="connsiteX2157" fmla="*/ 494177 w 1031876"/>
              <a:gd name="connsiteY2157" fmla="*/ 1058863 h 1106488"/>
              <a:gd name="connsiteX2158" fmla="*/ 492522 w 1031876"/>
              <a:gd name="connsiteY2158" fmla="*/ 1058863 h 1106488"/>
              <a:gd name="connsiteX2159" fmla="*/ 492522 w 1031876"/>
              <a:gd name="connsiteY2159" fmla="*/ 1054894 h 1106488"/>
              <a:gd name="connsiteX2160" fmla="*/ 492522 w 1031876"/>
              <a:gd name="connsiteY2160" fmla="*/ 1051071 h 1106488"/>
              <a:gd name="connsiteX2161" fmla="*/ 492307 w 1031876"/>
              <a:gd name="connsiteY2161" fmla="*/ 1051071 h 1106488"/>
              <a:gd name="connsiteX2162" fmla="*/ 492356 w 1031876"/>
              <a:gd name="connsiteY2162" fmla="*/ 1050925 h 1106488"/>
              <a:gd name="connsiteX2163" fmla="*/ 493162 w 1031876"/>
              <a:gd name="connsiteY2163" fmla="*/ 1048509 h 1106488"/>
              <a:gd name="connsiteX2164" fmla="*/ 498804 w 1031876"/>
              <a:gd name="connsiteY2164" fmla="*/ 1050925 h 1106488"/>
              <a:gd name="connsiteX2165" fmla="*/ 499035 w 1031876"/>
              <a:gd name="connsiteY2165" fmla="*/ 1050925 h 1106488"/>
              <a:gd name="connsiteX2166" fmla="*/ 496580 w 1031876"/>
              <a:gd name="connsiteY2166" fmla="*/ 1047656 h 1106488"/>
              <a:gd name="connsiteX2167" fmla="*/ 499144 w 1031876"/>
              <a:gd name="connsiteY2167" fmla="*/ 1044240 h 1106488"/>
              <a:gd name="connsiteX2168" fmla="*/ 499144 w 1031876"/>
              <a:gd name="connsiteY2168" fmla="*/ 1047656 h 1106488"/>
              <a:gd name="connsiteX2169" fmla="*/ 499144 w 1031876"/>
              <a:gd name="connsiteY2169" fmla="*/ 1050925 h 1106488"/>
              <a:gd name="connsiteX2170" fmla="*/ 499269 w 1031876"/>
              <a:gd name="connsiteY2170" fmla="*/ 1050925 h 1106488"/>
              <a:gd name="connsiteX2171" fmla="*/ 498426 w 1031876"/>
              <a:gd name="connsiteY2171" fmla="*/ 1053902 h 1106488"/>
              <a:gd name="connsiteX2172" fmla="*/ 492811 w 1031876"/>
              <a:gd name="connsiteY2172" fmla="*/ 1051071 h 1106488"/>
              <a:gd name="connsiteX2173" fmla="*/ 492739 w 1031876"/>
              <a:gd name="connsiteY2173" fmla="*/ 1051071 h 1106488"/>
              <a:gd name="connsiteX2174" fmla="*/ 498426 w 1031876"/>
              <a:gd name="connsiteY2174" fmla="*/ 1054894 h 1106488"/>
              <a:gd name="connsiteX2175" fmla="*/ 499269 w 1031876"/>
              <a:gd name="connsiteY2175" fmla="*/ 1058863 h 1106488"/>
              <a:gd name="connsiteX2176" fmla="*/ 499009 w 1031876"/>
              <a:gd name="connsiteY2176" fmla="*/ 1058863 h 1106488"/>
              <a:gd name="connsiteX2177" fmla="*/ 511737 w 1031876"/>
              <a:gd name="connsiteY2177" fmla="*/ 1061996 h 1106488"/>
              <a:gd name="connsiteX2178" fmla="*/ 511375 w 1031876"/>
              <a:gd name="connsiteY2178" fmla="*/ 1059657 h 1106488"/>
              <a:gd name="connsiteX2179" fmla="*/ 505355 w 1031876"/>
              <a:gd name="connsiteY2179" fmla="*/ 1058863 h 1106488"/>
              <a:gd name="connsiteX2180" fmla="*/ 505354 w 1031876"/>
              <a:gd name="connsiteY2180" fmla="*/ 1058863 h 1106488"/>
              <a:gd name="connsiteX2181" fmla="*/ 504495 w 1031876"/>
              <a:gd name="connsiteY2181" fmla="*/ 1058863 h 1106488"/>
              <a:gd name="connsiteX2182" fmla="*/ 501916 w 1031876"/>
              <a:gd name="connsiteY2182" fmla="*/ 1058863 h 1106488"/>
              <a:gd name="connsiteX2183" fmla="*/ 500112 w 1031876"/>
              <a:gd name="connsiteY2183" fmla="*/ 1058863 h 1106488"/>
              <a:gd name="connsiteX2184" fmla="*/ 499467 w 1031876"/>
              <a:gd name="connsiteY2184" fmla="*/ 1058863 h 1106488"/>
              <a:gd name="connsiteX2185" fmla="*/ 499269 w 1031876"/>
              <a:gd name="connsiteY2185" fmla="*/ 1058863 h 1106488"/>
              <a:gd name="connsiteX2186" fmla="*/ 502642 w 1031876"/>
              <a:gd name="connsiteY2186" fmla="*/ 1054894 h 1106488"/>
              <a:gd name="connsiteX2187" fmla="*/ 505940 w 1031876"/>
              <a:gd name="connsiteY2187" fmla="*/ 1051015 h 1106488"/>
              <a:gd name="connsiteX2188" fmla="*/ 505873 w 1031876"/>
              <a:gd name="connsiteY2188" fmla="*/ 1050925 h 1106488"/>
              <a:gd name="connsiteX2189" fmla="*/ 503418 w 1031876"/>
              <a:gd name="connsiteY2189" fmla="*/ 1047656 h 1106488"/>
              <a:gd name="connsiteX2190" fmla="*/ 505982 w 1031876"/>
              <a:gd name="connsiteY2190" fmla="*/ 1044240 h 1106488"/>
              <a:gd name="connsiteX2191" fmla="*/ 505982 w 1031876"/>
              <a:gd name="connsiteY2191" fmla="*/ 1041679 h 1106488"/>
              <a:gd name="connsiteX2192" fmla="*/ 505982 w 1031876"/>
              <a:gd name="connsiteY2192" fmla="*/ 1040825 h 1106488"/>
              <a:gd name="connsiteX2193" fmla="*/ 505982 w 1031876"/>
              <a:gd name="connsiteY2193" fmla="*/ 1037410 h 1106488"/>
              <a:gd name="connsiteX2194" fmla="*/ 372162 w 1031876"/>
              <a:gd name="connsiteY2194" fmla="*/ 1032180 h 1106488"/>
              <a:gd name="connsiteX2195" fmla="*/ 372605 w 1031876"/>
              <a:gd name="connsiteY2195" fmla="*/ 1032793 h 1106488"/>
              <a:gd name="connsiteX2196" fmla="*/ 372270 w 1031876"/>
              <a:gd name="connsiteY2196" fmla="*/ 1032207 h 1106488"/>
              <a:gd name="connsiteX2197" fmla="*/ 274472 w 1031876"/>
              <a:gd name="connsiteY2197" fmla="*/ 1032008 h 1106488"/>
              <a:gd name="connsiteX2198" fmla="*/ 276505 w 1031876"/>
              <a:gd name="connsiteY2198" fmla="*/ 1035422 h 1106488"/>
              <a:gd name="connsiteX2199" fmla="*/ 279549 w 1031876"/>
              <a:gd name="connsiteY2199" fmla="*/ 1037279 h 1106488"/>
              <a:gd name="connsiteX2200" fmla="*/ 322821 w 1031876"/>
              <a:gd name="connsiteY2200" fmla="*/ 1031541 h 1106488"/>
              <a:gd name="connsiteX2201" fmla="*/ 325175 w 1031876"/>
              <a:gd name="connsiteY2201" fmla="*/ 1034257 h 1106488"/>
              <a:gd name="connsiteX2202" fmla="*/ 327926 w 1031876"/>
              <a:gd name="connsiteY2202" fmla="*/ 1037432 h 1106488"/>
              <a:gd name="connsiteX2203" fmla="*/ 363022 w 1031876"/>
              <a:gd name="connsiteY2203" fmla="*/ 1031347 h 1106488"/>
              <a:gd name="connsiteX2204" fmla="*/ 365390 w 1031876"/>
              <a:gd name="connsiteY2204" fmla="*/ 1033689 h 1106488"/>
              <a:gd name="connsiteX2205" fmla="*/ 367969 w 1031876"/>
              <a:gd name="connsiteY2205" fmla="*/ 1036240 h 1106488"/>
              <a:gd name="connsiteX2206" fmla="*/ 771969 w 1031876"/>
              <a:gd name="connsiteY2206" fmla="*/ 1031242 h 1106488"/>
              <a:gd name="connsiteX2207" fmla="*/ 768826 w 1031876"/>
              <a:gd name="connsiteY2207" fmla="*/ 1032668 h 1106488"/>
              <a:gd name="connsiteX2208" fmla="*/ 769542 w 1031876"/>
              <a:gd name="connsiteY2208" fmla="*/ 1033264 h 1106488"/>
              <a:gd name="connsiteX2209" fmla="*/ 375708 w 1031876"/>
              <a:gd name="connsiteY2209" fmla="*/ 1031082 h 1106488"/>
              <a:gd name="connsiteX2210" fmla="*/ 376568 w 1031876"/>
              <a:gd name="connsiteY2210" fmla="*/ 1031082 h 1106488"/>
              <a:gd name="connsiteX2211" fmla="*/ 377428 w 1031876"/>
              <a:gd name="connsiteY2211" fmla="*/ 1031082 h 1106488"/>
              <a:gd name="connsiteX2212" fmla="*/ 381727 w 1031876"/>
              <a:gd name="connsiteY2212" fmla="*/ 1031082 h 1106488"/>
              <a:gd name="connsiteX2213" fmla="*/ 382587 w 1031876"/>
              <a:gd name="connsiteY2213" fmla="*/ 1031082 h 1106488"/>
              <a:gd name="connsiteX2214" fmla="*/ 386027 w 1031876"/>
              <a:gd name="connsiteY2214" fmla="*/ 1034654 h 1106488"/>
              <a:gd name="connsiteX2215" fmla="*/ 389466 w 1031876"/>
              <a:gd name="connsiteY2215" fmla="*/ 1038225 h 1106488"/>
              <a:gd name="connsiteX2216" fmla="*/ 389467 w 1031876"/>
              <a:gd name="connsiteY2216" fmla="*/ 1038225 h 1106488"/>
              <a:gd name="connsiteX2217" fmla="*/ 389467 w 1031876"/>
              <a:gd name="connsiteY2217" fmla="*/ 1037333 h 1106488"/>
              <a:gd name="connsiteX2218" fmla="*/ 389467 w 1031876"/>
              <a:gd name="connsiteY2218" fmla="*/ 1031082 h 1106488"/>
              <a:gd name="connsiteX2219" fmla="*/ 392907 w 1031876"/>
              <a:gd name="connsiteY2219" fmla="*/ 1037333 h 1106488"/>
              <a:gd name="connsiteX2220" fmla="*/ 393845 w 1031876"/>
              <a:gd name="connsiteY2220" fmla="*/ 1037577 h 1106488"/>
              <a:gd name="connsiteX2221" fmla="*/ 389474 w 1031876"/>
              <a:gd name="connsiteY2221" fmla="*/ 1038225 h 1106488"/>
              <a:gd name="connsiteX2222" fmla="*/ 389732 w 1031876"/>
              <a:gd name="connsiteY2222" fmla="*/ 1038225 h 1106488"/>
              <a:gd name="connsiteX2223" fmla="*/ 396342 w 1031876"/>
              <a:gd name="connsiteY2223" fmla="*/ 1038225 h 1106488"/>
              <a:gd name="connsiteX2224" fmla="*/ 393845 w 1031876"/>
              <a:gd name="connsiteY2224" fmla="*/ 1037577 h 1106488"/>
              <a:gd name="connsiteX2225" fmla="*/ 395486 w 1031876"/>
              <a:gd name="connsiteY2225" fmla="*/ 1037333 h 1106488"/>
              <a:gd name="connsiteX2226" fmla="*/ 396346 w 1031876"/>
              <a:gd name="connsiteY2226" fmla="*/ 1031082 h 1106488"/>
              <a:gd name="connsiteX2227" fmla="*/ 396346 w 1031876"/>
              <a:gd name="connsiteY2227" fmla="*/ 1034654 h 1106488"/>
              <a:gd name="connsiteX2228" fmla="*/ 396346 w 1031876"/>
              <a:gd name="connsiteY2228" fmla="*/ 1038225 h 1106488"/>
              <a:gd name="connsiteX2229" fmla="*/ 396875 w 1031876"/>
              <a:gd name="connsiteY2229" fmla="*/ 1038225 h 1106488"/>
              <a:gd name="connsiteX2230" fmla="*/ 396876 w 1031876"/>
              <a:gd name="connsiteY2230" fmla="*/ 1038225 h 1106488"/>
              <a:gd name="connsiteX2231" fmla="*/ 389732 w 1031876"/>
              <a:gd name="connsiteY2231" fmla="*/ 1040606 h 1106488"/>
              <a:gd name="connsiteX2232" fmla="*/ 384492 w 1031876"/>
              <a:gd name="connsiteY2232" fmla="*/ 1038860 h 1106488"/>
              <a:gd name="connsiteX2233" fmla="*/ 384568 w 1031876"/>
              <a:gd name="connsiteY2233" fmla="*/ 1038895 h 1106488"/>
              <a:gd name="connsiteX2234" fmla="*/ 394726 w 1031876"/>
              <a:gd name="connsiteY2234" fmla="*/ 1043583 h 1106488"/>
              <a:gd name="connsiteX2235" fmla="*/ 396875 w 1031876"/>
              <a:gd name="connsiteY2235" fmla="*/ 1044575 h 1106488"/>
              <a:gd name="connsiteX2236" fmla="*/ 396876 w 1031876"/>
              <a:gd name="connsiteY2236" fmla="*/ 1044575 h 1106488"/>
              <a:gd name="connsiteX2237" fmla="*/ 398251 w 1031876"/>
              <a:gd name="connsiteY2237" fmla="*/ 1045210 h 1106488"/>
              <a:gd name="connsiteX2238" fmla="*/ 396876 w 1031876"/>
              <a:gd name="connsiteY2238" fmla="*/ 1045104 h 1106488"/>
              <a:gd name="connsiteX2239" fmla="*/ 396876 w 1031876"/>
              <a:gd name="connsiteY2239" fmla="*/ 1045203 h 1106488"/>
              <a:gd name="connsiteX2240" fmla="*/ 396876 w 1031876"/>
              <a:gd name="connsiteY2240" fmla="*/ 1049913 h 1106488"/>
              <a:gd name="connsiteX2241" fmla="*/ 403225 w 1031876"/>
              <a:gd name="connsiteY2241" fmla="*/ 1050698 h 1106488"/>
              <a:gd name="connsiteX2242" fmla="*/ 400645 w 1031876"/>
              <a:gd name="connsiteY2242" fmla="*/ 1050698 h 1106488"/>
              <a:gd name="connsiteX2243" fmla="*/ 397206 w 1031876"/>
              <a:gd name="connsiteY2243" fmla="*/ 1050698 h 1106488"/>
              <a:gd name="connsiteX2244" fmla="*/ 396876 w 1031876"/>
              <a:gd name="connsiteY2244" fmla="*/ 1050698 h 1106488"/>
              <a:gd name="connsiteX2245" fmla="*/ 396876 w 1031876"/>
              <a:gd name="connsiteY2245" fmla="*/ 1050925 h 1106488"/>
              <a:gd name="connsiteX2246" fmla="*/ 396805 w 1031876"/>
              <a:gd name="connsiteY2246" fmla="*/ 1050698 h 1106488"/>
              <a:gd name="connsiteX2247" fmla="*/ 396346 w 1031876"/>
              <a:gd name="connsiteY2247" fmla="*/ 1050698 h 1106488"/>
              <a:gd name="connsiteX2248" fmla="*/ 392907 w 1031876"/>
              <a:gd name="connsiteY2248" fmla="*/ 1049847 h 1106488"/>
              <a:gd name="connsiteX2249" fmla="*/ 390350 w 1031876"/>
              <a:gd name="connsiteY2249" fmla="*/ 1045422 h 1106488"/>
              <a:gd name="connsiteX2250" fmla="*/ 388938 w 1031876"/>
              <a:gd name="connsiteY2250" fmla="*/ 1044575 h 1106488"/>
              <a:gd name="connsiteX2251" fmla="*/ 390191 w 1031876"/>
              <a:gd name="connsiteY2251" fmla="*/ 1045148 h 1106488"/>
              <a:gd name="connsiteX2252" fmla="*/ 389860 w 1031876"/>
              <a:gd name="connsiteY2252" fmla="*/ 1044575 h 1106488"/>
              <a:gd name="connsiteX2253" fmla="*/ 389705 w 1031876"/>
              <a:gd name="connsiteY2253" fmla="*/ 1044306 h 1106488"/>
              <a:gd name="connsiteX2254" fmla="*/ 389351 w 1031876"/>
              <a:gd name="connsiteY2254" fmla="*/ 1043980 h 1106488"/>
              <a:gd name="connsiteX2255" fmla="*/ 386027 w 1031876"/>
              <a:gd name="connsiteY2255" fmla="*/ 1046446 h 1106488"/>
              <a:gd name="connsiteX2256" fmla="*/ 382587 w 1031876"/>
              <a:gd name="connsiteY2256" fmla="*/ 1043894 h 1106488"/>
              <a:gd name="connsiteX2257" fmla="*/ 386027 w 1031876"/>
              <a:gd name="connsiteY2257" fmla="*/ 1043894 h 1106488"/>
              <a:gd name="connsiteX2258" fmla="*/ 386887 w 1031876"/>
              <a:gd name="connsiteY2258" fmla="*/ 1043894 h 1106488"/>
              <a:gd name="connsiteX2259" fmla="*/ 388607 w 1031876"/>
              <a:gd name="connsiteY2259" fmla="*/ 1043894 h 1106488"/>
              <a:gd name="connsiteX2260" fmla="*/ 389259 w 1031876"/>
              <a:gd name="connsiteY2260" fmla="*/ 1043894 h 1106488"/>
              <a:gd name="connsiteX2261" fmla="*/ 389136 w 1031876"/>
              <a:gd name="connsiteY2261" fmla="*/ 1043781 h 1106488"/>
              <a:gd name="connsiteX2262" fmla="*/ 383416 w 1031876"/>
              <a:gd name="connsiteY2262" fmla="*/ 1038501 h 1106488"/>
              <a:gd name="connsiteX2263" fmla="*/ 382591 w 1031876"/>
              <a:gd name="connsiteY2263" fmla="*/ 1038226 h 1106488"/>
              <a:gd name="connsiteX2264" fmla="*/ 382587 w 1031876"/>
              <a:gd name="connsiteY2264" fmla="*/ 1038226 h 1106488"/>
              <a:gd name="connsiteX2265" fmla="*/ 375708 w 1031876"/>
              <a:gd name="connsiteY2265" fmla="*/ 1031082 h 1106488"/>
              <a:gd name="connsiteX2266" fmla="*/ 341843 w 1031876"/>
              <a:gd name="connsiteY2266" fmla="*/ 1030923 h 1106488"/>
              <a:gd name="connsiteX2267" fmla="*/ 344356 w 1031876"/>
              <a:gd name="connsiteY2267" fmla="*/ 1033424 h 1106488"/>
              <a:gd name="connsiteX2268" fmla="*/ 341535 w 1031876"/>
              <a:gd name="connsiteY2268" fmla="*/ 1032148 h 1106488"/>
              <a:gd name="connsiteX2269" fmla="*/ 464956 w 1031876"/>
              <a:gd name="connsiteY2269" fmla="*/ 1030836 h 1106488"/>
              <a:gd name="connsiteX2270" fmla="*/ 465023 w 1031876"/>
              <a:gd name="connsiteY2270" fmla="*/ 1030847 h 1106488"/>
              <a:gd name="connsiteX2271" fmla="*/ 465811 w 1031876"/>
              <a:gd name="connsiteY2271" fmla="*/ 1033995 h 1106488"/>
              <a:gd name="connsiteX2272" fmla="*/ 471794 w 1031876"/>
              <a:gd name="connsiteY2272" fmla="*/ 1037410 h 1106488"/>
              <a:gd name="connsiteX2273" fmla="*/ 465811 w 1031876"/>
              <a:gd name="connsiteY2273" fmla="*/ 1034849 h 1106488"/>
              <a:gd name="connsiteX2274" fmla="*/ 465716 w 1031876"/>
              <a:gd name="connsiteY2274" fmla="*/ 1035133 h 1106488"/>
              <a:gd name="connsiteX2275" fmla="*/ 464956 w 1031876"/>
              <a:gd name="connsiteY2275" fmla="*/ 1034849 h 1106488"/>
              <a:gd name="connsiteX2276" fmla="*/ 464956 w 1031876"/>
              <a:gd name="connsiteY2276" fmla="*/ 1031433 h 1106488"/>
              <a:gd name="connsiteX2277" fmla="*/ 273644 w 1031876"/>
              <a:gd name="connsiteY2277" fmla="*/ 1030617 h 1106488"/>
              <a:gd name="connsiteX2278" fmla="*/ 273921 w 1031876"/>
              <a:gd name="connsiteY2278" fmla="*/ 1031081 h 1106488"/>
              <a:gd name="connsiteX2279" fmla="*/ 274480 w 1031876"/>
              <a:gd name="connsiteY2279" fmla="*/ 1031081 h 1106488"/>
              <a:gd name="connsiteX2280" fmla="*/ 745298 w 1031876"/>
              <a:gd name="connsiteY2280" fmla="*/ 1030580 h 1106488"/>
              <a:gd name="connsiteX2281" fmla="*/ 745298 w 1031876"/>
              <a:gd name="connsiteY2281" fmla="*/ 1033995 h 1106488"/>
              <a:gd name="connsiteX2282" fmla="*/ 745298 w 1031876"/>
              <a:gd name="connsiteY2282" fmla="*/ 1034926 h 1106488"/>
              <a:gd name="connsiteX2283" fmla="*/ 742159 w 1031876"/>
              <a:gd name="connsiteY2283" fmla="*/ 1036066 h 1106488"/>
              <a:gd name="connsiteX2284" fmla="*/ 738460 w 1031876"/>
              <a:gd name="connsiteY2284" fmla="*/ 1030580 h 1106488"/>
              <a:gd name="connsiteX2285" fmla="*/ 731622 w 1031876"/>
              <a:gd name="connsiteY2285" fmla="*/ 1037410 h 1106488"/>
              <a:gd name="connsiteX2286" fmla="*/ 730767 w 1031876"/>
              <a:gd name="connsiteY2286" fmla="*/ 1037410 h 1106488"/>
              <a:gd name="connsiteX2287" fmla="*/ 729913 w 1031876"/>
              <a:gd name="connsiteY2287" fmla="*/ 1037410 h 1106488"/>
              <a:gd name="connsiteX2288" fmla="*/ 729058 w 1031876"/>
              <a:gd name="connsiteY2288" fmla="*/ 1037410 h 1106488"/>
              <a:gd name="connsiteX2289" fmla="*/ 728204 w 1031876"/>
              <a:gd name="connsiteY2289" fmla="*/ 1037410 h 1106488"/>
              <a:gd name="connsiteX2290" fmla="*/ 724785 w 1031876"/>
              <a:gd name="connsiteY2290" fmla="*/ 1037410 h 1106488"/>
              <a:gd name="connsiteX2291" fmla="*/ 738460 w 1031876"/>
              <a:gd name="connsiteY2291" fmla="*/ 1030580 h 1106488"/>
              <a:gd name="connsiteX2292" fmla="*/ 738460 w 1031876"/>
              <a:gd name="connsiteY2292" fmla="*/ 1030580 h 1106488"/>
              <a:gd name="connsiteX2293" fmla="*/ 738460 w 1031876"/>
              <a:gd name="connsiteY2293" fmla="*/ 1037410 h 1106488"/>
              <a:gd name="connsiteX2294" fmla="*/ 741879 w 1031876"/>
              <a:gd name="connsiteY2294" fmla="*/ 1037410 h 1106488"/>
              <a:gd name="connsiteX2295" fmla="*/ 742734 w 1031876"/>
              <a:gd name="connsiteY2295" fmla="*/ 1037410 h 1106488"/>
              <a:gd name="connsiteX2296" fmla="*/ 745298 w 1031876"/>
              <a:gd name="connsiteY2296" fmla="*/ 1037410 h 1106488"/>
              <a:gd name="connsiteX2297" fmla="*/ 735507 w 1031876"/>
              <a:gd name="connsiteY2297" fmla="*/ 1038225 h 1106488"/>
              <a:gd name="connsiteX2298" fmla="*/ 737792 w 1031876"/>
              <a:gd name="connsiteY2298" fmla="*/ 1038225 h 1106488"/>
              <a:gd name="connsiteX2299" fmla="*/ 733575 w 1031876"/>
              <a:gd name="connsiteY2299" fmla="*/ 1041400 h 1106488"/>
              <a:gd name="connsiteX2300" fmla="*/ 731045 w 1031876"/>
              <a:gd name="connsiteY2300" fmla="*/ 1042266 h 1106488"/>
              <a:gd name="connsiteX2301" fmla="*/ 731045 w 1031876"/>
              <a:gd name="connsiteY2301" fmla="*/ 1041400 h 1106488"/>
              <a:gd name="connsiteX2302" fmla="*/ 731045 w 1031876"/>
              <a:gd name="connsiteY2302" fmla="*/ 1040593 h 1106488"/>
              <a:gd name="connsiteX2303" fmla="*/ 724785 w 1031876"/>
              <a:gd name="connsiteY2303" fmla="*/ 1044240 h 1106488"/>
              <a:gd name="connsiteX2304" fmla="*/ 731622 w 1031876"/>
              <a:gd name="connsiteY2304" fmla="*/ 1037410 h 1106488"/>
              <a:gd name="connsiteX2305" fmla="*/ 738460 w 1031876"/>
              <a:gd name="connsiteY2305" fmla="*/ 1030580 h 1106488"/>
              <a:gd name="connsiteX2306" fmla="*/ 690597 w 1031876"/>
              <a:gd name="connsiteY2306" fmla="*/ 1030580 h 1106488"/>
              <a:gd name="connsiteX2307" fmla="*/ 687178 w 1031876"/>
              <a:gd name="connsiteY2307" fmla="*/ 1031433 h 1106488"/>
              <a:gd name="connsiteX2308" fmla="*/ 686245 w 1031876"/>
              <a:gd name="connsiteY2308" fmla="*/ 1033064 h 1106488"/>
              <a:gd name="connsiteX2309" fmla="*/ 684614 w 1031876"/>
              <a:gd name="connsiteY2309" fmla="*/ 1033995 h 1106488"/>
              <a:gd name="connsiteX2310" fmla="*/ 683759 w 1031876"/>
              <a:gd name="connsiteY2310" fmla="*/ 1037410 h 1106488"/>
              <a:gd name="connsiteX2311" fmla="*/ 683293 w 1031876"/>
              <a:gd name="connsiteY2311" fmla="*/ 1038225 h 1106488"/>
              <a:gd name="connsiteX2312" fmla="*/ 681273 w 1031876"/>
              <a:gd name="connsiteY2312" fmla="*/ 1041757 h 1106488"/>
              <a:gd name="connsiteX2313" fmla="*/ 676922 w 1031876"/>
              <a:gd name="connsiteY2313" fmla="*/ 1044240 h 1106488"/>
              <a:gd name="connsiteX2314" fmla="*/ 682050 w 1031876"/>
              <a:gd name="connsiteY2314" fmla="*/ 1038264 h 1106488"/>
              <a:gd name="connsiteX2315" fmla="*/ 681817 w 1031876"/>
              <a:gd name="connsiteY2315" fmla="*/ 1038225 h 1106488"/>
              <a:gd name="connsiteX2316" fmla="*/ 676922 w 1031876"/>
              <a:gd name="connsiteY2316" fmla="*/ 1037410 h 1106488"/>
              <a:gd name="connsiteX2317" fmla="*/ 690597 w 1031876"/>
              <a:gd name="connsiteY2317" fmla="*/ 1030580 h 1106488"/>
              <a:gd name="connsiteX2318" fmla="*/ 690597 w 1031876"/>
              <a:gd name="connsiteY2318" fmla="*/ 1030580 h 1106488"/>
              <a:gd name="connsiteX2319" fmla="*/ 683759 w 1031876"/>
              <a:gd name="connsiteY2319" fmla="*/ 1037410 h 1106488"/>
              <a:gd name="connsiteX2320" fmla="*/ 686245 w 1031876"/>
              <a:gd name="connsiteY2320" fmla="*/ 1033064 h 1106488"/>
              <a:gd name="connsiteX2321" fmla="*/ 499144 w 1031876"/>
              <a:gd name="connsiteY2321" fmla="*/ 1030580 h 1106488"/>
              <a:gd name="connsiteX2322" fmla="*/ 505982 w 1031876"/>
              <a:gd name="connsiteY2322" fmla="*/ 1037410 h 1106488"/>
              <a:gd name="connsiteX2323" fmla="*/ 505127 w 1031876"/>
              <a:gd name="connsiteY2323" fmla="*/ 1040825 h 1106488"/>
              <a:gd name="connsiteX2324" fmla="*/ 502090 w 1031876"/>
              <a:gd name="connsiteY2324" fmla="*/ 1042559 h 1106488"/>
              <a:gd name="connsiteX2325" fmla="*/ 499144 w 1031876"/>
              <a:gd name="connsiteY2325" fmla="*/ 1037410 h 1106488"/>
              <a:gd name="connsiteX2326" fmla="*/ 499144 w 1031876"/>
              <a:gd name="connsiteY2326" fmla="*/ 1030580 h 1106488"/>
              <a:gd name="connsiteX2327" fmla="*/ 499144 w 1031876"/>
              <a:gd name="connsiteY2327" fmla="*/ 1030580 h 1106488"/>
              <a:gd name="connsiteX2328" fmla="*/ 502563 w 1031876"/>
              <a:gd name="connsiteY2328" fmla="*/ 1031433 h 1106488"/>
              <a:gd name="connsiteX2329" fmla="*/ 503247 w 1031876"/>
              <a:gd name="connsiteY2329" fmla="*/ 1032629 h 1106488"/>
              <a:gd name="connsiteX2330" fmla="*/ 464956 w 1031876"/>
              <a:gd name="connsiteY2330" fmla="*/ 1030580 h 1106488"/>
              <a:gd name="connsiteX2331" fmla="*/ 464956 w 1031876"/>
              <a:gd name="connsiteY2331" fmla="*/ 1030836 h 1106488"/>
              <a:gd name="connsiteX2332" fmla="*/ 464102 w 1031876"/>
              <a:gd name="connsiteY2332" fmla="*/ 1030686 h 1106488"/>
              <a:gd name="connsiteX2333" fmla="*/ 464956 w 1031876"/>
              <a:gd name="connsiteY2333" fmla="*/ 1030580 h 1106488"/>
              <a:gd name="connsiteX2334" fmla="*/ 430768 w 1031876"/>
              <a:gd name="connsiteY2334" fmla="*/ 1030580 h 1106488"/>
              <a:gd name="connsiteX2335" fmla="*/ 431623 w 1031876"/>
              <a:gd name="connsiteY2335" fmla="*/ 1030580 h 1106488"/>
              <a:gd name="connsiteX2336" fmla="*/ 432691 w 1031876"/>
              <a:gd name="connsiteY2336" fmla="*/ 1030580 h 1106488"/>
              <a:gd name="connsiteX2337" fmla="*/ 434187 w 1031876"/>
              <a:gd name="connsiteY2337" fmla="*/ 1030580 h 1106488"/>
              <a:gd name="connsiteX2338" fmla="*/ 435042 w 1031876"/>
              <a:gd name="connsiteY2338" fmla="*/ 1030580 h 1106488"/>
              <a:gd name="connsiteX2339" fmla="*/ 437606 w 1031876"/>
              <a:gd name="connsiteY2339" fmla="*/ 1030580 h 1106488"/>
              <a:gd name="connsiteX2340" fmla="*/ 444444 w 1031876"/>
              <a:gd name="connsiteY2340" fmla="*/ 1037410 h 1106488"/>
              <a:gd name="connsiteX2341" fmla="*/ 446280 w 1031876"/>
              <a:gd name="connsiteY2341" fmla="*/ 1038225 h 1106488"/>
              <a:gd name="connsiteX2342" fmla="*/ 452136 w 1031876"/>
              <a:gd name="connsiteY2342" fmla="*/ 1040825 h 1106488"/>
              <a:gd name="connsiteX2343" fmla="*/ 452524 w 1031876"/>
              <a:gd name="connsiteY2343" fmla="*/ 1040929 h 1106488"/>
              <a:gd name="connsiteX2344" fmla="*/ 450850 w 1031876"/>
              <a:gd name="connsiteY2344" fmla="*/ 1038225 h 1106488"/>
              <a:gd name="connsiteX2345" fmla="*/ 455021 w 1031876"/>
              <a:gd name="connsiteY2345" fmla="*/ 1041594 h 1106488"/>
              <a:gd name="connsiteX2346" fmla="*/ 460484 w 1031876"/>
              <a:gd name="connsiteY2346" fmla="*/ 1043049 h 1106488"/>
              <a:gd name="connsiteX2347" fmla="*/ 461894 w 1031876"/>
              <a:gd name="connsiteY2347" fmla="*/ 1042269 h 1106488"/>
              <a:gd name="connsiteX2348" fmla="*/ 462029 w 1031876"/>
              <a:gd name="connsiteY2348" fmla="*/ 1042194 h 1106488"/>
              <a:gd name="connsiteX2349" fmla="*/ 463055 w 1031876"/>
              <a:gd name="connsiteY2349" fmla="*/ 1042452 h 1106488"/>
              <a:gd name="connsiteX2350" fmla="*/ 460971 w 1031876"/>
              <a:gd name="connsiteY2350" fmla="*/ 1039019 h 1106488"/>
              <a:gd name="connsiteX2351" fmla="*/ 470755 w 1031876"/>
              <a:gd name="connsiteY2351" fmla="*/ 1044391 h 1106488"/>
              <a:gd name="connsiteX2352" fmla="*/ 471091 w 1031876"/>
              <a:gd name="connsiteY2352" fmla="*/ 1044475 h 1106488"/>
              <a:gd name="connsiteX2353" fmla="*/ 471488 w 1031876"/>
              <a:gd name="connsiteY2353" fmla="*/ 1044575 h 1106488"/>
              <a:gd name="connsiteX2354" fmla="*/ 471091 w 1031876"/>
              <a:gd name="connsiteY2354" fmla="*/ 1044575 h 1106488"/>
              <a:gd name="connsiteX2355" fmla="*/ 470628 w 1031876"/>
              <a:gd name="connsiteY2355" fmla="*/ 1044575 h 1106488"/>
              <a:gd name="connsiteX2356" fmla="*/ 470248 w 1031876"/>
              <a:gd name="connsiteY2356" fmla="*/ 1044575 h 1106488"/>
              <a:gd name="connsiteX2357" fmla="*/ 467189 w 1031876"/>
              <a:gd name="connsiteY2357" fmla="*/ 1044575 h 1106488"/>
              <a:gd name="connsiteX2358" fmla="*/ 465469 w 1031876"/>
              <a:gd name="connsiteY2358" fmla="*/ 1044575 h 1106488"/>
              <a:gd name="connsiteX2359" fmla="*/ 464609 w 1031876"/>
              <a:gd name="connsiteY2359" fmla="*/ 1044575 h 1106488"/>
              <a:gd name="connsiteX2360" fmla="*/ 464344 w 1031876"/>
              <a:gd name="connsiteY2360" fmla="*/ 1044575 h 1106488"/>
              <a:gd name="connsiteX2361" fmla="*/ 464324 w 1031876"/>
              <a:gd name="connsiteY2361" fmla="*/ 1044542 h 1106488"/>
              <a:gd name="connsiteX2362" fmla="*/ 464307 w 1031876"/>
              <a:gd name="connsiteY2362" fmla="*/ 1044540 h 1106488"/>
              <a:gd name="connsiteX2363" fmla="*/ 461707 w 1031876"/>
              <a:gd name="connsiteY2363" fmla="*/ 1044240 h 1106488"/>
              <a:gd name="connsiteX2364" fmla="*/ 460683 w 1031876"/>
              <a:gd name="connsiteY2364" fmla="*/ 1044240 h 1106488"/>
              <a:gd name="connsiteX2365" fmla="*/ 458333 w 1031876"/>
              <a:gd name="connsiteY2365" fmla="*/ 1044240 h 1106488"/>
              <a:gd name="connsiteX2366" fmla="*/ 457729 w 1031876"/>
              <a:gd name="connsiteY2366" fmla="*/ 1044575 h 1106488"/>
              <a:gd name="connsiteX2367" fmla="*/ 456278 w 1031876"/>
              <a:gd name="connsiteY2367" fmla="*/ 1044240 h 1106488"/>
              <a:gd name="connsiteX2368" fmla="*/ 451281 w 1031876"/>
              <a:gd name="connsiteY2368" fmla="*/ 1044240 h 1106488"/>
              <a:gd name="connsiteX2369" fmla="*/ 437606 w 1031876"/>
              <a:gd name="connsiteY2369" fmla="*/ 1037410 h 1106488"/>
              <a:gd name="connsiteX2370" fmla="*/ 430768 w 1031876"/>
              <a:gd name="connsiteY2370" fmla="*/ 1030580 h 1106488"/>
              <a:gd name="connsiteX2371" fmla="*/ 423931 w 1031876"/>
              <a:gd name="connsiteY2371" fmla="*/ 1030580 h 1106488"/>
              <a:gd name="connsiteX2372" fmla="*/ 424786 w 1031876"/>
              <a:gd name="connsiteY2372" fmla="*/ 1030580 h 1106488"/>
              <a:gd name="connsiteX2373" fmla="*/ 426495 w 1031876"/>
              <a:gd name="connsiteY2373" fmla="*/ 1030580 h 1106488"/>
              <a:gd name="connsiteX2374" fmla="*/ 427350 w 1031876"/>
              <a:gd name="connsiteY2374" fmla="*/ 1030580 h 1106488"/>
              <a:gd name="connsiteX2375" fmla="*/ 428845 w 1031876"/>
              <a:gd name="connsiteY2375" fmla="*/ 1030580 h 1106488"/>
              <a:gd name="connsiteX2376" fmla="*/ 430768 w 1031876"/>
              <a:gd name="connsiteY2376" fmla="*/ 1030580 h 1106488"/>
              <a:gd name="connsiteX2377" fmla="*/ 423931 w 1031876"/>
              <a:gd name="connsiteY2377" fmla="*/ 1030580 h 1106488"/>
              <a:gd name="connsiteX2378" fmla="*/ 417093 w 1031876"/>
              <a:gd name="connsiteY2378" fmla="*/ 1030580 h 1106488"/>
              <a:gd name="connsiteX2379" fmla="*/ 419657 w 1031876"/>
              <a:gd name="connsiteY2379" fmla="*/ 1030580 h 1106488"/>
              <a:gd name="connsiteX2380" fmla="*/ 420512 w 1031876"/>
              <a:gd name="connsiteY2380" fmla="*/ 1030580 h 1106488"/>
              <a:gd name="connsiteX2381" fmla="*/ 423931 w 1031876"/>
              <a:gd name="connsiteY2381" fmla="*/ 1030580 h 1106488"/>
              <a:gd name="connsiteX2382" fmla="*/ 424615 w 1031876"/>
              <a:gd name="connsiteY2382" fmla="*/ 1033312 h 1106488"/>
              <a:gd name="connsiteX2383" fmla="*/ 328172 w 1031876"/>
              <a:gd name="connsiteY2383" fmla="*/ 1030461 h 1106488"/>
              <a:gd name="connsiteX2384" fmla="*/ 328437 w 1031876"/>
              <a:gd name="connsiteY2384" fmla="*/ 1030479 h 1106488"/>
              <a:gd name="connsiteX2385" fmla="*/ 328437 w 1031876"/>
              <a:gd name="connsiteY2385" fmla="*/ 1030923 h 1106488"/>
              <a:gd name="connsiteX2386" fmla="*/ 793701 w 1031876"/>
              <a:gd name="connsiteY2386" fmla="*/ 1030336 h 1106488"/>
              <a:gd name="connsiteX2387" fmla="*/ 792693 w 1031876"/>
              <a:gd name="connsiteY2387" fmla="*/ 1031296 h 1106488"/>
              <a:gd name="connsiteX2388" fmla="*/ 792693 w 1031876"/>
              <a:gd name="connsiteY2388" fmla="*/ 1031316 h 1106488"/>
              <a:gd name="connsiteX2389" fmla="*/ 355600 w 1031876"/>
              <a:gd name="connsiteY2389" fmla="*/ 1030288 h 1106488"/>
              <a:gd name="connsiteX2390" fmla="*/ 361851 w 1031876"/>
              <a:gd name="connsiteY2390" fmla="*/ 1034257 h 1106488"/>
              <a:gd name="connsiteX2391" fmla="*/ 362289 w 1031876"/>
              <a:gd name="connsiteY2391" fmla="*/ 1034685 h 1106488"/>
              <a:gd name="connsiteX2392" fmla="*/ 362030 w 1031876"/>
              <a:gd name="connsiteY2392" fmla="*/ 1032670 h 1106488"/>
              <a:gd name="connsiteX2393" fmla="*/ 369888 w 1031876"/>
              <a:gd name="connsiteY2393" fmla="*/ 1038226 h 1106488"/>
              <a:gd name="connsiteX2394" fmla="*/ 368830 w 1031876"/>
              <a:gd name="connsiteY2394" fmla="*/ 1038226 h 1106488"/>
              <a:gd name="connsiteX2395" fmla="*/ 374849 w 1031876"/>
              <a:gd name="connsiteY2395" fmla="*/ 1043781 h 1106488"/>
              <a:gd name="connsiteX2396" fmla="*/ 375709 w 1031876"/>
              <a:gd name="connsiteY2396" fmla="*/ 1044575 h 1106488"/>
              <a:gd name="connsiteX2397" fmla="*/ 367109 w 1031876"/>
              <a:gd name="connsiteY2397" fmla="*/ 1041400 h 1106488"/>
              <a:gd name="connsiteX2398" fmla="*/ 368828 w 1031876"/>
              <a:gd name="connsiteY2398" fmla="*/ 1038226 h 1106488"/>
              <a:gd name="connsiteX2399" fmla="*/ 367209 w 1031876"/>
              <a:gd name="connsiteY2399" fmla="*/ 1038226 h 1106488"/>
              <a:gd name="connsiteX2400" fmla="*/ 366316 w 1031876"/>
              <a:gd name="connsiteY2400" fmla="*/ 1038226 h 1106488"/>
              <a:gd name="connsiteX2401" fmla="*/ 363637 w 1031876"/>
              <a:gd name="connsiteY2401" fmla="*/ 1038226 h 1106488"/>
              <a:gd name="connsiteX2402" fmla="*/ 362744 w 1031876"/>
              <a:gd name="connsiteY2402" fmla="*/ 1038226 h 1106488"/>
              <a:gd name="connsiteX2403" fmla="*/ 362598 w 1031876"/>
              <a:gd name="connsiteY2403" fmla="*/ 1037092 h 1106488"/>
              <a:gd name="connsiteX2404" fmla="*/ 751682 w 1031876"/>
              <a:gd name="connsiteY2404" fmla="*/ 1030288 h 1106488"/>
              <a:gd name="connsiteX2405" fmla="*/ 751281 w 1031876"/>
              <a:gd name="connsiteY2405" fmla="*/ 1031067 h 1106488"/>
              <a:gd name="connsiteX2406" fmla="*/ 752135 w 1031876"/>
              <a:gd name="connsiteY2406" fmla="*/ 1030580 h 1106488"/>
              <a:gd name="connsiteX2407" fmla="*/ 751111 w 1031876"/>
              <a:gd name="connsiteY2407" fmla="*/ 1031398 h 1106488"/>
              <a:gd name="connsiteX2408" fmla="*/ 750242 w 1031876"/>
              <a:gd name="connsiteY2408" fmla="*/ 1033088 h 1106488"/>
              <a:gd name="connsiteX2409" fmla="*/ 752135 w 1031876"/>
              <a:gd name="connsiteY2409" fmla="*/ 1031433 h 1106488"/>
              <a:gd name="connsiteX2410" fmla="*/ 753091 w 1031876"/>
              <a:gd name="connsiteY2410" fmla="*/ 1031314 h 1106488"/>
              <a:gd name="connsiteX2411" fmla="*/ 752476 w 1031876"/>
              <a:gd name="connsiteY2411" fmla="*/ 1030288 h 1106488"/>
              <a:gd name="connsiteX2412" fmla="*/ 752575 w 1031876"/>
              <a:gd name="connsiteY2412" fmla="*/ 1030288 h 1106488"/>
              <a:gd name="connsiteX2413" fmla="*/ 755254 w 1031876"/>
              <a:gd name="connsiteY2413" fmla="*/ 1030288 h 1106488"/>
              <a:gd name="connsiteX2414" fmla="*/ 757933 w 1031876"/>
              <a:gd name="connsiteY2414" fmla="*/ 1030288 h 1106488"/>
              <a:gd name="connsiteX2415" fmla="*/ 758032 w 1031876"/>
              <a:gd name="connsiteY2415" fmla="*/ 1030288 h 1106488"/>
              <a:gd name="connsiteX2416" fmla="*/ 758826 w 1031876"/>
              <a:gd name="connsiteY2416" fmla="*/ 1030288 h 1106488"/>
              <a:gd name="connsiteX2417" fmla="*/ 758551 w 1031876"/>
              <a:gd name="connsiteY2417" fmla="*/ 1030632 h 1106488"/>
              <a:gd name="connsiteX2418" fmla="*/ 758973 w 1031876"/>
              <a:gd name="connsiteY2418" fmla="*/ 1030580 h 1106488"/>
              <a:gd name="connsiteX2419" fmla="*/ 758437 w 1031876"/>
              <a:gd name="connsiteY2419" fmla="*/ 1030774 h 1106488"/>
              <a:gd name="connsiteX2420" fmla="*/ 758032 w 1031876"/>
              <a:gd name="connsiteY2420" fmla="*/ 1031280 h 1106488"/>
              <a:gd name="connsiteX2421" fmla="*/ 752477 w 1031876"/>
              <a:gd name="connsiteY2421" fmla="*/ 1038225 h 1106488"/>
              <a:gd name="connsiteX2422" fmla="*/ 754857 w 1031876"/>
              <a:gd name="connsiteY2422" fmla="*/ 1034257 h 1106488"/>
              <a:gd name="connsiteX2423" fmla="*/ 753782 w 1031876"/>
              <a:gd name="connsiteY2423" fmla="*/ 1032465 h 1106488"/>
              <a:gd name="connsiteX2424" fmla="*/ 749823 w 1031876"/>
              <a:gd name="connsiteY2424" fmla="*/ 1033903 h 1106488"/>
              <a:gd name="connsiteX2425" fmla="*/ 749365 w 1031876"/>
              <a:gd name="connsiteY2425" fmla="*/ 1034793 h 1106488"/>
              <a:gd name="connsiteX2426" fmla="*/ 749087 w 1031876"/>
              <a:gd name="connsiteY2426" fmla="*/ 1034382 h 1106488"/>
              <a:gd name="connsiteX2427" fmla="*/ 745298 w 1031876"/>
              <a:gd name="connsiteY2427" fmla="*/ 1037410 h 1106488"/>
              <a:gd name="connsiteX2428" fmla="*/ 749144 w 1031876"/>
              <a:gd name="connsiteY2428" fmla="*/ 1034048 h 1106488"/>
              <a:gd name="connsiteX2429" fmla="*/ 750724 w 1031876"/>
              <a:gd name="connsiteY2429" fmla="*/ 1031707 h 1106488"/>
              <a:gd name="connsiteX2430" fmla="*/ 747862 w 1031876"/>
              <a:gd name="connsiteY2430" fmla="*/ 1033995 h 1106488"/>
              <a:gd name="connsiteX2431" fmla="*/ 745982 w 1031876"/>
              <a:gd name="connsiteY2431" fmla="*/ 1034678 h 1106488"/>
              <a:gd name="connsiteX2432" fmla="*/ 746153 w 1031876"/>
              <a:gd name="connsiteY2432" fmla="*/ 1033995 h 1106488"/>
              <a:gd name="connsiteX2433" fmla="*/ 751078 w 1031876"/>
              <a:gd name="connsiteY2433" fmla="*/ 1031183 h 1106488"/>
              <a:gd name="connsiteX2434" fmla="*/ 403225 w 1031876"/>
              <a:gd name="connsiteY2434" fmla="*/ 1030288 h 1106488"/>
              <a:gd name="connsiteX2435" fmla="*/ 409129 w 1031876"/>
              <a:gd name="connsiteY2435" fmla="*/ 1037234 h 1106488"/>
              <a:gd name="connsiteX2436" fmla="*/ 409453 w 1031876"/>
              <a:gd name="connsiteY2436" fmla="*/ 1037615 h 1106488"/>
              <a:gd name="connsiteX2437" fmla="*/ 409972 w 1031876"/>
              <a:gd name="connsiteY2437" fmla="*/ 1038226 h 1106488"/>
              <a:gd name="connsiteX2438" fmla="*/ 409550 w 1031876"/>
              <a:gd name="connsiteY2438" fmla="*/ 1038102 h 1106488"/>
              <a:gd name="connsiteX2439" fmla="*/ 406599 w 1031876"/>
              <a:gd name="connsiteY2439" fmla="*/ 1037234 h 1106488"/>
              <a:gd name="connsiteX2440" fmla="*/ 403225 w 1031876"/>
              <a:gd name="connsiteY2440" fmla="*/ 1030288 h 1106488"/>
              <a:gd name="connsiteX2441" fmla="*/ 355601 w 1031876"/>
              <a:gd name="connsiteY2441" fmla="*/ 1030288 h 1106488"/>
              <a:gd name="connsiteX2442" fmla="*/ 361851 w 1031876"/>
              <a:gd name="connsiteY2442" fmla="*/ 1031280 h 1106488"/>
              <a:gd name="connsiteX2443" fmla="*/ 362030 w 1031876"/>
              <a:gd name="connsiteY2443" fmla="*/ 1032670 h 1106488"/>
              <a:gd name="connsiteX2444" fmla="*/ 360065 w 1031876"/>
              <a:gd name="connsiteY2444" fmla="*/ 1031280 h 1106488"/>
              <a:gd name="connsiteX2445" fmla="*/ 349251 w 1031876"/>
              <a:gd name="connsiteY2445" fmla="*/ 1030288 h 1106488"/>
              <a:gd name="connsiteX2446" fmla="*/ 349350 w 1031876"/>
              <a:gd name="connsiteY2446" fmla="*/ 1030288 h 1106488"/>
              <a:gd name="connsiteX2447" fmla="*/ 350045 w 1031876"/>
              <a:gd name="connsiteY2447" fmla="*/ 1030288 h 1106488"/>
              <a:gd name="connsiteX2448" fmla="*/ 352922 w 1031876"/>
              <a:gd name="connsiteY2448" fmla="*/ 1030288 h 1106488"/>
              <a:gd name="connsiteX2449" fmla="*/ 354013 w 1031876"/>
              <a:gd name="connsiteY2449" fmla="*/ 1030288 h 1106488"/>
              <a:gd name="connsiteX2450" fmla="*/ 355283 w 1031876"/>
              <a:gd name="connsiteY2450" fmla="*/ 1030288 h 1106488"/>
              <a:gd name="connsiteX2451" fmla="*/ 355600 w 1031876"/>
              <a:gd name="connsiteY2451" fmla="*/ 1030288 h 1106488"/>
              <a:gd name="connsiteX2452" fmla="*/ 355601 w 1031876"/>
              <a:gd name="connsiteY2452" fmla="*/ 1030288 h 1106488"/>
              <a:gd name="connsiteX2453" fmla="*/ 355600 w 1031876"/>
              <a:gd name="connsiteY2453" fmla="*/ 1030288 h 1106488"/>
              <a:gd name="connsiteX2454" fmla="*/ 351791 w 1031876"/>
              <a:gd name="connsiteY2454" fmla="*/ 1031082 h 1106488"/>
              <a:gd name="connsiteX2455" fmla="*/ 350839 w 1031876"/>
              <a:gd name="connsiteY2455" fmla="*/ 1031280 h 1106488"/>
              <a:gd name="connsiteX2456" fmla="*/ 355057 w 1031876"/>
              <a:gd name="connsiteY2456" fmla="*/ 1037432 h 1106488"/>
              <a:gd name="connsiteX2457" fmla="*/ 355072 w 1031876"/>
              <a:gd name="connsiteY2457" fmla="*/ 1037432 h 1106488"/>
              <a:gd name="connsiteX2458" fmla="*/ 355237 w 1031876"/>
              <a:gd name="connsiteY2458" fmla="*/ 1037432 h 1106488"/>
              <a:gd name="connsiteX2459" fmla="*/ 358512 w 1031876"/>
              <a:gd name="connsiteY2459" fmla="*/ 1037432 h 1106488"/>
              <a:gd name="connsiteX2460" fmla="*/ 361951 w 1031876"/>
              <a:gd name="connsiteY2460" fmla="*/ 1037432 h 1106488"/>
              <a:gd name="connsiteX2461" fmla="*/ 361951 w 1031876"/>
              <a:gd name="connsiteY2461" fmla="*/ 1038226 h 1106488"/>
              <a:gd name="connsiteX2462" fmla="*/ 361951 w 1031876"/>
              <a:gd name="connsiteY2462" fmla="*/ 1043683 h 1106488"/>
              <a:gd name="connsiteX2463" fmla="*/ 361951 w 1031876"/>
              <a:gd name="connsiteY2463" fmla="*/ 1044259 h 1106488"/>
              <a:gd name="connsiteX2464" fmla="*/ 361951 w 1031876"/>
              <a:gd name="connsiteY2464" fmla="*/ 1044575 h 1106488"/>
              <a:gd name="connsiteX2465" fmla="*/ 361951 w 1031876"/>
              <a:gd name="connsiteY2465" fmla="*/ 1044576 h 1106488"/>
              <a:gd name="connsiteX2466" fmla="*/ 361950 w 1031876"/>
              <a:gd name="connsiteY2466" fmla="*/ 1044575 h 1106488"/>
              <a:gd name="connsiteX2467" fmla="*/ 358776 w 1031876"/>
              <a:gd name="connsiteY2467" fmla="*/ 1044575 h 1106488"/>
              <a:gd name="connsiteX2468" fmla="*/ 357387 w 1031876"/>
              <a:gd name="connsiteY2468" fmla="*/ 1044575 h 1106488"/>
              <a:gd name="connsiteX2469" fmla="*/ 357189 w 1031876"/>
              <a:gd name="connsiteY2469" fmla="*/ 1044575 h 1106488"/>
              <a:gd name="connsiteX2470" fmla="*/ 356395 w 1031876"/>
              <a:gd name="connsiteY2470" fmla="*/ 1044575 h 1106488"/>
              <a:gd name="connsiteX2471" fmla="*/ 355601 w 1031876"/>
              <a:gd name="connsiteY2471" fmla="*/ 1044575 h 1106488"/>
              <a:gd name="connsiteX2472" fmla="*/ 355601 w 1031876"/>
              <a:gd name="connsiteY2472" fmla="*/ 1044259 h 1106488"/>
              <a:gd name="connsiteX2473" fmla="*/ 355601 w 1031876"/>
              <a:gd name="connsiteY2473" fmla="*/ 1043781 h 1106488"/>
              <a:gd name="connsiteX2474" fmla="*/ 355601 w 1031876"/>
              <a:gd name="connsiteY2474" fmla="*/ 1040230 h 1106488"/>
              <a:gd name="connsiteX2475" fmla="*/ 354429 w 1031876"/>
              <a:gd name="connsiteY2475" fmla="*/ 1039787 h 1106488"/>
              <a:gd name="connsiteX2476" fmla="*/ 353696 w 1031876"/>
              <a:gd name="connsiteY2476" fmla="*/ 1040765 h 1106488"/>
              <a:gd name="connsiteX2477" fmla="*/ 349253 w 1031876"/>
              <a:gd name="connsiteY2477" fmla="*/ 1038226 h 1106488"/>
              <a:gd name="connsiteX2478" fmla="*/ 349251 w 1031876"/>
              <a:gd name="connsiteY2478" fmla="*/ 1038226 h 1106488"/>
              <a:gd name="connsiteX2479" fmla="*/ 349252 w 1031876"/>
              <a:gd name="connsiteY2479" fmla="*/ 1038226 h 1106488"/>
              <a:gd name="connsiteX2480" fmla="*/ 349251 w 1031876"/>
              <a:gd name="connsiteY2480" fmla="*/ 1038225 h 1106488"/>
              <a:gd name="connsiteX2481" fmla="*/ 349253 w 1031876"/>
              <a:gd name="connsiteY2481" fmla="*/ 1038225 h 1106488"/>
              <a:gd name="connsiteX2482" fmla="*/ 349747 w 1031876"/>
              <a:gd name="connsiteY2482" fmla="*/ 1038019 h 1106488"/>
              <a:gd name="connsiteX2483" fmla="*/ 349251 w 1031876"/>
              <a:gd name="connsiteY2483" fmla="*/ 1037832 h 1106488"/>
              <a:gd name="connsiteX2484" fmla="*/ 348612 w 1031876"/>
              <a:gd name="connsiteY2484" fmla="*/ 1037591 h 1106488"/>
              <a:gd name="connsiteX2485" fmla="*/ 348192 w 1031876"/>
              <a:gd name="connsiteY2485" fmla="*/ 1037432 h 1106488"/>
              <a:gd name="connsiteX2486" fmla="*/ 349251 w 1031876"/>
              <a:gd name="connsiteY2486" fmla="*/ 1037432 h 1106488"/>
              <a:gd name="connsiteX2487" fmla="*/ 351157 w 1031876"/>
              <a:gd name="connsiteY2487" fmla="*/ 1037432 h 1106488"/>
              <a:gd name="connsiteX2488" fmla="*/ 351632 w 1031876"/>
              <a:gd name="connsiteY2488" fmla="*/ 1037234 h 1106488"/>
              <a:gd name="connsiteX2489" fmla="*/ 349251 w 1031876"/>
              <a:gd name="connsiteY2489" fmla="*/ 1030288 h 1106488"/>
              <a:gd name="connsiteX2490" fmla="*/ 287338 w 1031876"/>
              <a:gd name="connsiteY2490" fmla="*/ 1030288 h 1106488"/>
              <a:gd name="connsiteX2491" fmla="*/ 288132 w 1031876"/>
              <a:gd name="connsiteY2491" fmla="*/ 1030288 h 1106488"/>
              <a:gd name="connsiteX2492" fmla="*/ 289719 w 1031876"/>
              <a:gd name="connsiteY2492" fmla="*/ 1030288 h 1106488"/>
              <a:gd name="connsiteX2493" fmla="*/ 293688 w 1031876"/>
              <a:gd name="connsiteY2493" fmla="*/ 1030288 h 1106488"/>
              <a:gd name="connsiteX2494" fmla="*/ 287338 w 1031876"/>
              <a:gd name="connsiteY2494" fmla="*/ 1030288 h 1106488"/>
              <a:gd name="connsiteX2495" fmla="*/ 812801 w 1031876"/>
              <a:gd name="connsiteY2495" fmla="*/ 1030287 h 1106488"/>
              <a:gd name="connsiteX2496" fmla="*/ 820739 w 1031876"/>
              <a:gd name="connsiteY2496" fmla="*/ 1030287 h 1106488"/>
              <a:gd name="connsiteX2497" fmla="*/ 812801 w 1031876"/>
              <a:gd name="connsiteY2497" fmla="*/ 1030287 h 1106488"/>
              <a:gd name="connsiteX2498" fmla="*/ 280111 w 1031876"/>
              <a:gd name="connsiteY2498" fmla="*/ 1029773 h 1106488"/>
              <a:gd name="connsiteX2499" fmla="*/ 280194 w 1031876"/>
              <a:gd name="connsiteY2499" fmla="*/ 1030287 h 1106488"/>
              <a:gd name="connsiteX2500" fmla="*/ 280195 w 1031876"/>
              <a:gd name="connsiteY2500" fmla="*/ 1030287 h 1106488"/>
              <a:gd name="connsiteX2501" fmla="*/ 280614 w 1031876"/>
              <a:gd name="connsiteY2501" fmla="*/ 1030068 h 1106488"/>
              <a:gd name="connsiteX2502" fmla="*/ 785813 w 1031876"/>
              <a:gd name="connsiteY2502" fmla="*/ 1028844 h 1106488"/>
              <a:gd name="connsiteX2503" fmla="*/ 785813 w 1031876"/>
              <a:gd name="connsiteY2503" fmla="*/ 1030486 h 1106488"/>
              <a:gd name="connsiteX2504" fmla="*/ 778934 w 1031876"/>
              <a:gd name="connsiteY2504" fmla="*/ 1031346 h 1106488"/>
              <a:gd name="connsiteX2505" fmla="*/ 783233 w 1031876"/>
              <a:gd name="connsiteY2505" fmla="*/ 1030486 h 1106488"/>
              <a:gd name="connsiteX2506" fmla="*/ 280989 w 1031876"/>
              <a:gd name="connsiteY2506" fmla="*/ 1028433 h 1106488"/>
              <a:gd name="connsiteX2507" fmla="*/ 280989 w 1031876"/>
              <a:gd name="connsiteY2507" fmla="*/ 1029872 h 1106488"/>
              <a:gd name="connsiteX2508" fmla="*/ 282092 w 1031876"/>
              <a:gd name="connsiteY2508" fmla="*/ 1029296 h 1106488"/>
              <a:gd name="connsiteX2509" fmla="*/ 505982 w 1031876"/>
              <a:gd name="connsiteY2509" fmla="*/ 1028096 h 1106488"/>
              <a:gd name="connsiteX2510" fmla="*/ 512819 w 1031876"/>
              <a:gd name="connsiteY2510" fmla="*/ 1030580 h 1106488"/>
              <a:gd name="connsiteX2511" fmla="*/ 509401 w 1031876"/>
              <a:gd name="connsiteY2511" fmla="*/ 1030580 h 1106488"/>
              <a:gd name="connsiteX2512" fmla="*/ 506837 w 1031876"/>
              <a:gd name="connsiteY2512" fmla="*/ 1030580 h 1106488"/>
              <a:gd name="connsiteX2513" fmla="*/ 505982 w 1031876"/>
              <a:gd name="connsiteY2513" fmla="*/ 1030580 h 1106488"/>
              <a:gd name="connsiteX2514" fmla="*/ 276332 w 1031876"/>
              <a:gd name="connsiteY2514" fmla="*/ 1027553 h 1106488"/>
              <a:gd name="connsiteX2515" fmla="*/ 274110 w 1031876"/>
              <a:gd name="connsiteY2515" fmla="*/ 1030287 h 1106488"/>
              <a:gd name="connsiteX2516" fmla="*/ 271480 w 1031876"/>
              <a:gd name="connsiteY2516" fmla="*/ 1028900 h 1106488"/>
              <a:gd name="connsiteX2517" fmla="*/ 272815 w 1031876"/>
              <a:gd name="connsiteY2517" fmla="*/ 1030287 h 1106488"/>
              <a:gd name="connsiteX2518" fmla="*/ 273051 w 1031876"/>
              <a:gd name="connsiteY2518" fmla="*/ 1030287 h 1106488"/>
              <a:gd name="connsiteX2519" fmla="*/ 273448 w 1031876"/>
              <a:gd name="connsiteY2519" fmla="*/ 1030287 h 1106488"/>
              <a:gd name="connsiteX2520" fmla="*/ 274110 w 1031876"/>
              <a:gd name="connsiteY2520" fmla="*/ 1030287 h 1106488"/>
              <a:gd name="connsiteX2521" fmla="*/ 276623 w 1031876"/>
              <a:gd name="connsiteY2521" fmla="*/ 1030287 h 1106488"/>
              <a:gd name="connsiteX2522" fmla="*/ 279302 w 1031876"/>
              <a:gd name="connsiteY2522" fmla="*/ 1030287 h 1106488"/>
              <a:gd name="connsiteX2523" fmla="*/ 280193 w 1031876"/>
              <a:gd name="connsiteY2523" fmla="*/ 1030287 h 1106488"/>
              <a:gd name="connsiteX2524" fmla="*/ 279301 w 1031876"/>
              <a:gd name="connsiteY2524" fmla="*/ 1029494 h 1106488"/>
              <a:gd name="connsiteX2525" fmla="*/ 278645 w 1031876"/>
              <a:gd name="connsiteY2525" fmla="*/ 1028911 h 1106488"/>
              <a:gd name="connsiteX2526" fmla="*/ 795000 w 1031876"/>
              <a:gd name="connsiteY2526" fmla="*/ 1026852 h 1106488"/>
              <a:gd name="connsiteX2527" fmla="*/ 795656 w 1031876"/>
              <a:gd name="connsiteY2527" fmla="*/ 1028382 h 1106488"/>
              <a:gd name="connsiteX2528" fmla="*/ 794545 w 1031876"/>
              <a:gd name="connsiteY2528" fmla="*/ 1029493 h 1106488"/>
              <a:gd name="connsiteX2529" fmla="*/ 793751 w 1031876"/>
              <a:gd name="connsiteY2529" fmla="*/ 1030287 h 1106488"/>
              <a:gd name="connsiteX2530" fmla="*/ 794545 w 1031876"/>
              <a:gd name="connsiteY2530" fmla="*/ 1027112 h 1106488"/>
              <a:gd name="connsiteX2531" fmla="*/ 803762 w 1031876"/>
              <a:gd name="connsiteY2531" fmla="*/ 1026626 h 1106488"/>
              <a:gd name="connsiteX2532" fmla="*/ 803276 w 1031876"/>
              <a:gd name="connsiteY2532" fmla="*/ 1027112 h 1106488"/>
              <a:gd name="connsiteX2533" fmla="*/ 800101 w 1031876"/>
              <a:gd name="connsiteY2533" fmla="*/ 1030287 h 1106488"/>
              <a:gd name="connsiteX2534" fmla="*/ 362811 w 1031876"/>
              <a:gd name="connsiteY2534" fmla="*/ 1026187 h 1106488"/>
              <a:gd name="connsiteX2535" fmla="*/ 367594 w 1031876"/>
              <a:gd name="connsiteY2535" fmla="*/ 1030287 h 1106488"/>
              <a:gd name="connsiteX2536" fmla="*/ 367969 w 1031876"/>
              <a:gd name="connsiteY2536" fmla="*/ 1030287 h 1106488"/>
              <a:gd name="connsiteX2537" fmla="*/ 368829 w 1031876"/>
              <a:gd name="connsiteY2537" fmla="*/ 1030287 h 1106488"/>
              <a:gd name="connsiteX2538" fmla="*/ 368829 w 1031876"/>
              <a:gd name="connsiteY2538" fmla="*/ 1030906 h 1106488"/>
              <a:gd name="connsiteX2539" fmla="*/ 368255 w 1031876"/>
              <a:gd name="connsiteY2539" fmla="*/ 1030854 h 1106488"/>
              <a:gd name="connsiteX2540" fmla="*/ 368829 w 1031876"/>
              <a:gd name="connsiteY2540" fmla="*/ 1031346 h 1106488"/>
              <a:gd name="connsiteX2541" fmla="*/ 368829 w 1031876"/>
              <a:gd name="connsiteY2541" fmla="*/ 1031138 h 1106488"/>
              <a:gd name="connsiteX2542" fmla="*/ 368829 w 1031876"/>
              <a:gd name="connsiteY2542" fmla="*/ 1031082 h 1106488"/>
              <a:gd name="connsiteX2543" fmla="*/ 368829 w 1031876"/>
              <a:gd name="connsiteY2543" fmla="*/ 1030906 h 1106488"/>
              <a:gd name="connsiteX2544" fmla="*/ 370792 w 1031876"/>
              <a:gd name="connsiteY2544" fmla="*/ 1031082 h 1106488"/>
              <a:gd name="connsiteX2545" fmla="*/ 371409 w 1031876"/>
              <a:gd name="connsiteY2545" fmla="*/ 1031138 h 1106488"/>
              <a:gd name="connsiteX2546" fmla="*/ 371560 w 1031876"/>
              <a:gd name="connsiteY2546" fmla="*/ 1031347 h 1106488"/>
              <a:gd name="connsiteX2547" fmla="*/ 371874 w 1031876"/>
              <a:gd name="connsiteY2547" fmla="*/ 1031782 h 1106488"/>
              <a:gd name="connsiteX2548" fmla="*/ 374849 w 1031876"/>
              <a:gd name="connsiteY2548" fmla="*/ 1032207 h 1106488"/>
              <a:gd name="connsiteX2549" fmla="*/ 375507 w 1031876"/>
              <a:gd name="connsiteY2549" fmla="*/ 1036812 h 1106488"/>
              <a:gd name="connsiteX2550" fmla="*/ 375708 w 1031876"/>
              <a:gd name="connsiteY2550" fmla="*/ 1037091 h 1106488"/>
              <a:gd name="connsiteX2551" fmla="*/ 375547 w 1031876"/>
              <a:gd name="connsiteY2551" fmla="*/ 1037091 h 1106488"/>
              <a:gd name="connsiteX2552" fmla="*/ 375582 w 1031876"/>
              <a:gd name="connsiteY2552" fmla="*/ 1037339 h 1106488"/>
              <a:gd name="connsiteX2553" fmla="*/ 375708 w 1031876"/>
              <a:gd name="connsiteY2553" fmla="*/ 1037091 h 1106488"/>
              <a:gd name="connsiteX2554" fmla="*/ 379148 w 1031876"/>
              <a:gd name="connsiteY2554" fmla="*/ 1037941 h 1106488"/>
              <a:gd name="connsiteX2555" fmla="*/ 379313 w 1031876"/>
              <a:gd name="connsiteY2555" fmla="*/ 1038226 h 1106488"/>
              <a:gd name="connsiteX2556" fmla="*/ 380635 w 1031876"/>
              <a:gd name="connsiteY2556" fmla="*/ 1040516 h 1106488"/>
              <a:gd name="connsiteX2557" fmla="*/ 382587 w 1031876"/>
              <a:gd name="connsiteY2557" fmla="*/ 1043894 h 1106488"/>
              <a:gd name="connsiteX2558" fmla="*/ 373988 w 1031876"/>
              <a:gd name="connsiteY2558" fmla="*/ 1040492 h 1106488"/>
              <a:gd name="connsiteX2559" fmla="*/ 375134 w 1031876"/>
              <a:gd name="connsiteY2559" fmla="*/ 1038226 h 1106488"/>
              <a:gd name="connsiteX2560" fmla="*/ 375404 w 1031876"/>
              <a:gd name="connsiteY2560" fmla="*/ 1037692 h 1106488"/>
              <a:gd name="connsiteX2561" fmla="*/ 375060 w 1031876"/>
              <a:gd name="connsiteY2561" fmla="*/ 1037091 h 1106488"/>
              <a:gd name="connsiteX2562" fmla="*/ 374848 w 1031876"/>
              <a:gd name="connsiteY2562" fmla="*/ 1037091 h 1106488"/>
              <a:gd name="connsiteX2563" fmla="*/ 372269 w 1031876"/>
              <a:gd name="connsiteY2563" fmla="*/ 1037091 h 1106488"/>
              <a:gd name="connsiteX2564" fmla="*/ 369689 w 1031876"/>
              <a:gd name="connsiteY2564" fmla="*/ 1037091 h 1106488"/>
              <a:gd name="connsiteX2565" fmla="*/ 368829 w 1031876"/>
              <a:gd name="connsiteY2565" fmla="*/ 1037091 h 1106488"/>
              <a:gd name="connsiteX2566" fmla="*/ 368829 w 1031876"/>
              <a:gd name="connsiteY2566" fmla="*/ 1031347 h 1106488"/>
              <a:gd name="connsiteX2567" fmla="*/ 366250 w 1031876"/>
              <a:gd name="connsiteY2567" fmla="*/ 1031347 h 1106488"/>
              <a:gd name="connsiteX2568" fmla="*/ 365391 w 1031876"/>
              <a:gd name="connsiteY2568" fmla="*/ 1031347 h 1106488"/>
              <a:gd name="connsiteX2569" fmla="*/ 364531 w 1031876"/>
              <a:gd name="connsiteY2569" fmla="*/ 1031347 h 1106488"/>
              <a:gd name="connsiteX2570" fmla="*/ 363022 w 1031876"/>
              <a:gd name="connsiteY2570" fmla="*/ 1031347 h 1106488"/>
              <a:gd name="connsiteX2571" fmla="*/ 361951 w 1031876"/>
              <a:gd name="connsiteY2571" fmla="*/ 1031347 h 1106488"/>
              <a:gd name="connsiteX2572" fmla="*/ 362102 w 1031876"/>
              <a:gd name="connsiteY2572" fmla="*/ 1030438 h 1106488"/>
              <a:gd name="connsiteX2573" fmla="*/ 361951 w 1031876"/>
              <a:gd name="connsiteY2573" fmla="*/ 1030288 h 1106488"/>
              <a:gd name="connsiteX2574" fmla="*/ 362103 w 1031876"/>
              <a:gd name="connsiteY2574" fmla="*/ 1030438 h 1106488"/>
              <a:gd name="connsiteX2575" fmla="*/ 362125 w 1031876"/>
              <a:gd name="connsiteY2575" fmla="*/ 1030303 h 1106488"/>
              <a:gd name="connsiteX2576" fmla="*/ 361951 w 1031876"/>
              <a:gd name="connsiteY2576" fmla="*/ 1030287 h 1106488"/>
              <a:gd name="connsiteX2577" fmla="*/ 362128 w 1031876"/>
              <a:gd name="connsiteY2577" fmla="*/ 1030287 h 1106488"/>
              <a:gd name="connsiteX2578" fmla="*/ 785813 w 1031876"/>
              <a:gd name="connsiteY2578" fmla="*/ 1026014 h 1106488"/>
              <a:gd name="connsiteX2579" fmla="*/ 785813 w 1031876"/>
              <a:gd name="connsiteY2579" fmla="*/ 1026724 h 1106488"/>
              <a:gd name="connsiteX2580" fmla="*/ 784094 w 1031876"/>
              <a:gd name="connsiteY2580" fmla="*/ 1027906 h 1106488"/>
              <a:gd name="connsiteX2581" fmla="*/ 780515 w 1031876"/>
              <a:gd name="connsiteY2581" fmla="*/ 1028929 h 1106488"/>
              <a:gd name="connsiteX2582" fmla="*/ 782374 w 1031876"/>
              <a:gd name="connsiteY2582" fmla="*/ 1027906 h 1106488"/>
              <a:gd name="connsiteX2583" fmla="*/ 792693 w 1031876"/>
              <a:gd name="connsiteY2583" fmla="*/ 1025326 h 1106488"/>
              <a:gd name="connsiteX2584" fmla="*/ 792693 w 1031876"/>
              <a:gd name="connsiteY2584" fmla="*/ 1027906 h 1106488"/>
              <a:gd name="connsiteX2585" fmla="*/ 792693 w 1031876"/>
              <a:gd name="connsiteY2585" fmla="*/ 1030287 h 1106488"/>
              <a:gd name="connsiteX2586" fmla="*/ 793751 w 1031876"/>
              <a:gd name="connsiteY2586" fmla="*/ 1030287 h 1106488"/>
              <a:gd name="connsiteX2587" fmla="*/ 793749 w 1031876"/>
              <a:gd name="connsiteY2587" fmla="*/ 1030288 h 1106488"/>
              <a:gd name="connsiteX2588" fmla="*/ 793750 w 1031876"/>
              <a:gd name="connsiteY2588" fmla="*/ 1030288 h 1106488"/>
              <a:gd name="connsiteX2589" fmla="*/ 793751 w 1031876"/>
              <a:gd name="connsiteY2589" fmla="*/ 1030288 h 1106488"/>
              <a:gd name="connsiteX2590" fmla="*/ 793745 w 1031876"/>
              <a:gd name="connsiteY2590" fmla="*/ 1030294 h 1106488"/>
              <a:gd name="connsiteX2591" fmla="*/ 790179 w 1031876"/>
              <a:gd name="connsiteY2591" fmla="*/ 1034256 h 1106488"/>
              <a:gd name="connsiteX2592" fmla="*/ 786607 w 1031876"/>
              <a:gd name="connsiteY2592" fmla="*/ 1038225 h 1106488"/>
              <a:gd name="connsiteX2593" fmla="*/ 783035 w 1031876"/>
              <a:gd name="connsiteY2593" fmla="*/ 1038225 h 1106488"/>
              <a:gd name="connsiteX2594" fmla="*/ 779467 w 1031876"/>
              <a:gd name="connsiteY2594" fmla="*/ 1038225 h 1106488"/>
              <a:gd name="connsiteX2595" fmla="*/ 779463 w 1031876"/>
              <a:gd name="connsiteY2595" fmla="*/ 1038226 h 1106488"/>
              <a:gd name="connsiteX2596" fmla="*/ 779465 w 1031876"/>
              <a:gd name="connsiteY2596" fmla="*/ 1038225 h 1106488"/>
              <a:gd name="connsiteX2597" fmla="*/ 779464 w 1031876"/>
              <a:gd name="connsiteY2597" fmla="*/ 1038225 h 1106488"/>
              <a:gd name="connsiteX2598" fmla="*/ 779463 w 1031876"/>
              <a:gd name="connsiteY2598" fmla="*/ 1038225 h 1106488"/>
              <a:gd name="connsiteX2599" fmla="*/ 779465 w 1031876"/>
              <a:gd name="connsiteY2599" fmla="*/ 1038225 h 1106488"/>
              <a:gd name="connsiteX2600" fmla="*/ 784009 w 1031876"/>
              <a:gd name="connsiteY2600" fmla="*/ 1035340 h 1106488"/>
              <a:gd name="connsiteX2601" fmla="*/ 783035 w 1031876"/>
              <a:gd name="connsiteY2601" fmla="*/ 1037234 h 1106488"/>
              <a:gd name="connsiteX2602" fmla="*/ 779470 w 1031876"/>
              <a:gd name="connsiteY2602" fmla="*/ 1038224 h 1106488"/>
              <a:gd name="connsiteX2603" fmla="*/ 785813 w 1031876"/>
              <a:gd name="connsiteY2603" fmla="*/ 1037343 h 1106488"/>
              <a:gd name="connsiteX2604" fmla="*/ 786607 w 1031876"/>
              <a:gd name="connsiteY2604" fmla="*/ 1037233 h 1106488"/>
              <a:gd name="connsiteX2605" fmla="*/ 792662 w 1031876"/>
              <a:gd name="connsiteY2605" fmla="*/ 1031346 h 1106488"/>
              <a:gd name="connsiteX2606" fmla="*/ 792641 w 1031876"/>
              <a:gd name="connsiteY2606" fmla="*/ 1031346 h 1106488"/>
              <a:gd name="connsiteX2607" fmla="*/ 787500 w 1031876"/>
              <a:gd name="connsiteY2607" fmla="*/ 1036242 h 1106488"/>
              <a:gd name="connsiteX2608" fmla="*/ 787063 w 1031876"/>
              <a:gd name="connsiteY2608" fmla="*/ 1033327 h 1106488"/>
              <a:gd name="connsiteX2609" fmla="*/ 785893 w 1031876"/>
              <a:gd name="connsiteY2609" fmla="*/ 1033859 h 1106488"/>
              <a:gd name="connsiteX2610" fmla="*/ 785798 w 1031876"/>
              <a:gd name="connsiteY2610" fmla="*/ 1033885 h 1106488"/>
              <a:gd name="connsiteX2611" fmla="*/ 785714 w 1031876"/>
              <a:gd name="connsiteY2611" fmla="*/ 1034257 h 1106488"/>
              <a:gd name="connsiteX2612" fmla="*/ 784010 w 1031876"/>
              <a:gd name="connsiteY2612" fmla="*/ 1035339 h 1106488"/>
              <a:gd name="connsiteX2613" fmla="*/ 784009 w 1031876"/>
              <a:gd name="connsiteY2613" fmla="*/ 1035340 h 1106488"/>
              <a:gd name="connsiteX2614" fmla="*/ 784009 w 1031876"/>
              <a:gd name="connsiteY2614" fmla="*/ 1035339 h 1106488"/>
              <a:gd name="connsiteX2615" fmla="*/ 784587 w 1031876"/>
              <a:gd name="connsiteY2615" fmla="*/ 1034215 h 1106488"/>
              <a:gd name="connsiteX2616" fmla="*/ 772796 w 1031876"/>
              <a:gd name="connsiteY2616" fmla="*/ 1037431 h 1106488"/>
              <a:gd name="connsiteX2617" fmla="*/ 785813 w 1031876"/>
              <a:gd name="connsiteY2617" fmla="*/ 1030774 h 1106488"/>
              <a:gd name="connsiteX2618" fmla="*/ 785813 w 1031876"/>
              <a:gd name="connsiteY2618" fmla="*/ 1030486 h 1106488"/>
              <a:gd name="connsiteX2619" fmla="*/ 786403 w 1031876"/>
              <a:gd name="connsiteY2619" fmla="*/ 1029970 h 1106488"/>
              <a:gd name="connsiteX2620" fmla="*/ 786127 w 1031876"/>
              <a:gd name="connsiteY2620" fmla="*/ 1030614 h 1106488"/>
              <a:gd name="connsiteX2621" fmla="*/ 786551 w 1031876"/>
              <a:gd name="connsiteY2621" fmla="*/ 1030397 h 1106488"/>
              <a:gd name="connsiteX2622" fmla="*/ 786607 w 1031876"/>
              <a:gd name="connsiteY2622" fmla="*/ 1030288 h 1106488"/>
              <a:gd name="connsiteX2623" fmla="*/ 786586 w 1031876"/>
              <a:gd name="connsiteY2623" fmla="*/ 1030379 h 1106488"/>
              <a:gd name="connsiteX2624" fmla="*/ 786618 w 1031876"/>
              <a:gd name="connsiteY2624" fmla="*/ 1030363 h 1106488"/>
              <a:gd name="connsiteX2625" fmla="*/ 786607 w 1031876"/>
              <a:gd name="connsiteY2625" fmla="*/ 1030288 h 1106488"/>
              <a:gd name="connsiteX2626" fmla="*/ 786764 w 1031876"/>
              <a:gd name="connsiteY2626" fmla="*/ 1030288 h 1106488"/>
              <a:gd name="connsiteX2627" fmla="*/ 786766 w 1031876"/>
              <a:gd name="connsiteY2627" fmla="*/ 1030287 h 1106488"/>
              <a:gd name="connsiteX2628" fmla="*/ 786872 w 1031876"/>
              <a:gd name="connsiteY2628" fmla="*/ 1030287 h 1106488"/>
              <a:gd name="connsiteX2629" fmla="*/ 787023 w 1031876"/>
              <a:gd name="connsiteY2629" fmla="*/ 1030287 h 1106488"/>
              <a:gd name="connsiteX2630" fmla="*/ 342305 w 1031876"/>
              <a:gd name="connsiteY2630" fmla="*/ 1024732 h 1106488"/>
              <a:gd name="connsiteX2631" fmla="*/ 345282 w 1031876"/>
              <a:gd name="connsiteY2631" fmla="*/ 1027113 h 1106488"/>
              <a:gd name="connsiteX2632" fmla="*/ 349251 w 1031876"/>
              <a:gd name="connsiteY2632" fmla="*/ 1030288 h 1106488"/>
              <a:gd name="connsiteX2633" fmla="*/ 342305 w 1031876"/>
              <a:gd name="connsiteY2633" fmla="*/ 1024732 h 1106488"/>
              <a:gd name="connsiteX2634" fmla="*/ 393200 w 1031876"/>
              <a:gd name="connsiteY2634" fmla="*/ 1024670 h 1106488"/>
              <a:gd name="connsiteX2635" fmla="*/ 396580 w 1031876"/>
              <a:gd name="connsiteY2635" fmla="*/ 1030580 h 1106488"/>
              <a:gd name="connsiteX2636" fmla="*/ 390623 w 1031876"/>
              <a:gd name="connsiteY2636" fmla="*/ 1025372 h 1106488"/>
              <a:gd name="connsiteX2637" fmla="*/ 792693 w 1031876"/>
              <a:gd name="connsiteY2637" fmla="*/ 1024466 h 1106488"/>
              <a:gd name="connsiteX2638" fmla="*/ 786403 w 1031876"/>
              <a:gd name="connsiteY2638" fmla="*/ 1029970 h 1106488"/>
              <a:gd name="connsiteX2639" fmla="*/ 787287 w 1031876"/>
              <a:gd name="connsiteY2639" fmla="*/ 1027906 h 1106488"/>
              <a:gd name="connsiteX2640" fmla="*/ 792693 w 1031876"/>
              <a:gd name="connsiteY2640" fmla="*/ 1024466 h 1106488"/>
              <a:gd name="connsiteX2641" fmla="*/ 791833 w 1031876"/>
              <a:gd name="connsiteY2641" fmla="*/ 1025326 h 1106488"/>
              <a:gd name="connsiteX2642" fmla="*/ 786872 w 1031876"/>
              <a:gd name="connsiteY2642" fmla="*/ 1030287 h 1106488"/>
              <a:gd name="connsiteX2643" fmla="*/ 785813 w 1031876"/>
              <a:gd name="connsiteY2643" fmla="*/ 1024466 h 1106488"/>
              <a:gd name="connsiteX2644" fmla="*/ 786673 w 1031876"/>
              <a:gd name="connsiteY2644" fmla="*/ 1025541 h 1106488"/>
              <a:gd name="connsiteX2645" fmla="*/ 785813 w 1031876"/>
              <a:gd name="connsiteY2645" fmla="*/ 1026014 h 1106488"/>
              <a:gd name="connsiteX2646" fmla="*/ 785813 w 1031876"/>
              <a:gd name="connsiteY2646" fmla="*/ 1024466 h 1106488"/>
              <a:gd name="connsiteX2647" fmla="*/ 788393 w 1031876"/>
              <a:gd name="connsiteY2647" fmla="*/ 1025326 h 1106488"/>
              <a:gd name="connsiteX2648" fmla="*/ 787287 w 1031876"/>
              <a:gd name="connsiteY2648" fmla="*/ 1027906 h 1106488"/>
              <a:gd name="connsiteX2649" fmla="*/ 785813 w 1031876"/>
              <a:gd name="connsiteY2649" fmla="*/ 1028844 h 1106488"/>
              <a:gd name="connsiteX2650" fmla="*/ 785813 w 1031876"/>
              <a:gd name="connsiteY2650" fmla="*/ 1027906 h 1106488"/>
              <a:gd name="connsiteX2651" fmla="*/ 785813 w 1031876"/>
              <a:gd name="connsiteY2651" fmla="*/ 1026724 h 1106488"/>
              <a:gd name="connsiteX2652" fmla="*/ 787533 w 1031876"/>
              <a:gd name="connsiteY2652" fmla="*/ 1025541 h 1106488"/>
              <a:gd name="connsiteX2653" fmla="*/ 785813 w 1031876"/>
              <a:gd name="connsiteY2653" fmla="*/ 1024466 h 1106488"/>
              <a:gd name="connsiteX2654" fmla="*/ 388516 w 1031876"/>
              <a:gd name="connsiteY2654" fmla="*/ 1024450 h 1106488"/>
              <a:gd name="connsiteX2655" fmla="*/ 389743 w 1031876"/>
              <a:gd name="connsiteY2655" fmla="*/ 1024603 h 1106488"/>
              <a:gd name="connsiteX2656" fmla="*/ 390623 w 1031876"/>
              <a:gd name="connsiteY2656" fmla="*/ 1025372 h 1106488"/>
              <a:gd name="connsiteX2657" fmla="*/ 387284 w 1031876"/>
              <a:gd name="connsiteY2657" fmla="*/ 1026282 h 1106488"/>
              <a:gd name="connsiteX2658" fmla="*/ 386797 w 1031876"/>
              <a:gd name="connsiteY2658" fmla="*/ 1025430 h 1106488"/>
              <a:gd name="connsiteX2659" fmla="*/ 328437 w 1031876"/>
              <a:gd name="connsiteY2659" fmla="*/ 1024256 h 1106488"/>
              <a:gd name="connsiteX2660" fmla="*/ 331789 w 1031876"/>
              <a:gd name="connsiteY2660" fmla="*/ 1026756 h 1106488"/>
              <a:gd name="connsiteX2661" fmla="*/ 332241 w 1031876"/>
              <a:gd name="connsiteY2661" fmla="*/ 1026418 h 1106488"/>
              <a:gd name="connsiteX2662" fmla="*/ 332703 w 1031876"/>
              <a:gd name="connsiteY2662" fmla="*/ 1026680 h 1106488"/>
              <a:gd name="connsiteX2663" fmla="*/ 334302 w 1031876"/>
              <a:gd name="connsiteY2663" fmla="*/ 1027590 h 1106488"/>
              <a:gd name="connsiteX2664" fmla="*/ 335140 w 1031876"/>
              <a:gd name="connsiteY2664" fmla="*/ 1030923 h 1106488"/>
              <a:gd name="connsiteX2665" fmla="*/ 328437 w 1031876"/>
              <a:gd name="connsiteY2665" fmla="*/ 1030479 h 1106488"/>
              <a:gd name="connsiteX2666" fmla="*/ 328437 w 1031876"/>
              <a:gd name="connsiteY2666" fmla="*/ 1025089 h 1106488"/>
              <a:gd name="connsiteX2667" fmla="*/ 328437 w 1031876"/>
              <a:gd name="connsiteY2667" fmla="*/ 1024256 h 1106488"/>
              <a:gd name="connsiteX2668" fmla="*/ 328437 w 1031876"/>
              <a:gd name="connsiteY2668" fmla="*/ 1024256 h 1106488"/>
              <a:gd name="connsiteX2669" fmla="*/ 335140 w 1031876"/>
              <a:gd name="connsiteY2669" fmla="*/ 1024256 h 1106488"/>
              <a:gd name="connsiteX2670" fmla="*/ 332459 w 1031876"/>
              <a:gd name="connsiteY2670" fmla="*/ 1026256 h 1106488"/>
              <a:gd name="connsiteX2671" fmla="*/ 332241 w 1031876"/>
              <a:gd name="connsiteY2671" fmla="*/ 1026418 h 1106488"/>
              <a:gd name="connsiteX2672" fmla="*/ 321734 w 1031876"/>
              <a:gd name="connsiteY2672" fmla="*/ 1024256 h 1106488"/>
              <a:gd name="connsiteX2673" fmla="*/ 325086 w 1031876"/>
              <a:gd name="connsiteY2673" fmla="*/ 1025089 h 1106488"/>
              <a:gd name="connsiteX2674" fmla="*/ 326263 w 1031876"/>
              <a:gd name="connsiteY2674" fmla="*/ 1027139 h 1106488"/>
              <a:gd name="connsiteX2675" fmla="*/ 328172 w 1031876"/>
              <a:gd name="connsiteY2675" fmla="*/ 1030461 h 1106488"/>
              <a:gd name="connsiteX2676" fmla="*/ 328084 w 1031876"/>
              <a:gd name="connsiteY2676" fmla="*/ 1030455 h 1106488"/>
              <a:gd name="connsiteX2677" fmla="*/ 322572 w 1031876"/>
              <a:gd name="connsiteY2677" fmla="*/ 1030090 h 1106488"/>
              <a:gd name="connsiteX2678" fmla="*/ 315032 w 1031876"/>
              <a:gd name="connsiteY2678" fmla="*/ 1024256 h 1106488"/>
              <a:gd name="connsiteX2679" fmla="*/ 318383 w 1031876"/>
              <a:gd name="connsiteY2679" fmla="*/ 1030090 h 1106488"/>
              <a:gd name="connsiteX2680" fmla="*/ 319053 w 1031876"/>
              <a:gd name="connsiteY2680" fmla="*/ 1030257 h 1106488"/>
              <a:gd name="connsiteX2681" fmla="*/ 318863 w 1031876"/>
              <a:gd name="connsiteY2681" fmla="*/ 1030288 h 1106488"/>
              <a:gd name="connsiteX2682" fmla="*/ 315032 w 1031876"/>
              <a:gd name="connsiteY2682" fmla="*/ 1030923 h 1106488"/>
              <a:gd name="connsiteX2683" fmla="*/ 314872 w 1031876"/>
              <a:gd name="connsiteY2683" fmla="*/ 1030288 h 1106488"/>
              <a:gd name="connsiteX2684" fmla="*/ 314194 w 1031876"/>
              <a:gd name="connsiteY2684" fmla="*/ 1027590 h 1106488"/>
              <a:gd name="connsiteX2685" fmla="*/ 312133 w 1031876"/>
              <a:gd name="connsiteY2685" fmla="*/ 1026418 h 1106488"/>
              <a:gd name="connsiteX2686" fmla="*/ 315032 w 1031876"/>
              <a:gd name="connsiteY2686" fmla="*/ 1024256 h 1106488"/>
              <a:gd name="connsiteX2687" fmla="*/ 321734 w 1031876"/>
              <a:gd name="connsiteY2687" fmla="*/ 1029441 h 1106488"/>
              <a:gd name="connsiteX2688" fmla="*/ 322572 w 1031876"/>
              <a:gd name="connsiteY2688" fmla="*/ 1030090 h 1106488"/>
              <a:gd name="connsiteX2689" fmla="*/ 328437 w 1031876"/>
              <a:gd name="connsiteY2689" fmla="*/ 1030923 h 1106488"/>
              <a:gd name="connsiteX2690" fmla="*/ 331789 w 1031876"/>
              <a:gd name="connsiteY2690" fmla="*/ 1030923 h 1106488"/>
              <a:gd name="connsiteX2691" fmla="*/ 332626 w 1031876"/>
              <a:gd name="connsiteY2691" fmla="*/ 1030923 h 1106488"/>
              <a:gd name="connsiteX2692" fmla="*/ 334302 w 1031876"/>
              <a:gd name="connsiteY2692" fmla="*/ 1030923 h 1106488"/>
              <a:gd name="connsiteX2693" fmla="*/ 335140 w 1031876"/>
              <a:gd name="connsiteY2693" fmla="*/ 1030923 h 1106488"/>
              <a:gd name="connsiteX2694" fmla="*/ 335140 w 1031876"/>
              <a:gd name="connsiteY2694" fmla="*/ 1024256 h 1106488"/>
              <a:gd name="connsiteX2695" fmla="*/ 341843 w 1031876"/>
              <a:gd name="connsiteY2695" fmla="*/ 1030923 h 1106488"/>
              <a:gd name="connsiteX2696" fmla="*/ 340900 w 1031876"/>
              <a:gd name="connsiteY2696" fmla="*/ 1031861 h 1106488"/>
              <a:gd name="connsiteX2697" fmla="*/ 341535 w 1031876"/>
              <a:gd name="connsiteY2697" fmla="*/ 1032148 h 1106488"/>
              <a:gd name="connsiteX2698" fmla="*/ 341005 w 1031876"/>
              <a:gd name="connsiteY2698" fmla="*/ 1034257 h 1106488"/>
              <a:gd name="connsiteX2699" fmla="*/ 335149 w 1031876"/>
              <a:gd name="connsiteY2699" fmla="*/ 1037586 h 1106488"/>
              <a:gd name="connsiteX2700" fmla="*/ 337941 w 1031876"/>
              <a:gd name="connsiteY2700" fmla="*/ 1038325 h 1106488"/>
              <a:gd name="connsiteX2701" fmla="*/ 338608 w 1031876"/>
              <a:gd name="connsiteY2701" fmla="*/ 1039562 h 1106488"/>
              <a:gd name="connsiteX2702" fmla="*/ 341005 w 1031876"/>
              <a:gd name="connsiteY2702" fmla="*/ 1040925 h 1106488"/>
              <a:gd name="connsiteX2703" fmla="*/ 341234 w 1031876"/>
              <a:gd name="connsiteY2703" fmla="*/ 1041834 h 1106488"/>
              <a:gd name="connsiteX2704" fmla="*/ 338992 w 1031876"/>
              <a:gd name="connsiteY2704" fmla="*/ 1040273 h 1106488"/>
              <a:gd name="connsiteX2705" fmla="*/ 341314 w 1031876"/>
              <a:gd name="connsiteY2705" fmla="*/ 1044576 h 1106488"/>
              <a:gd name="connsiteX2706" fmla="*/ 337941 w 1031876"/>
              <a:gd name="connsiteY2706" fmla="*/ 1041004 h 1106488"/>
              <a:gd name="connsiteX2707" fmla="*/ 336068 w 1031876"/>
              <a:gd name="connsiteY2707" fmla="*/ 1039022 h 1106488"/>
              <a:gd name="connsiteX2708" fmla="*/ 334717 w 1031876"/>
              <a:gd name="connsiteY2708" fmla="*/ 1037591 h 1106488"/>
              <a:gd name="connsiteX2709" fmla="*/ 335410 w 1031876"/>
              <a:gd name="connsiteY2709" fmla="*/ 1038325 h 1106488"/>
              <a:gd name="connsiteX2710" fmla="*/ 336068 w 1031876"/>
              <a:gd name="connsiteY2710" fmla="*/ 1039022 h 1106488"/>
              <a:gd name="connsiteX2711" fmla="*/ 341314 w 1031876"/>
              <a:gd name="connsiteY2711" fmla="*/ 1044576 h 1106488"/>
              <a:gd name="connsiteX2712" fmla="*/ 333621 w 1031876"/>
              <a:gd name="connsiteY2712" fmla="*/ 1041614 h 1106488"/>
              <a:gd name="connsiteX2713" fmla="*/ 335140 w 1031876"/>
              <a:gd name="connsiteY2713" fmla="*/ 1044259 h 1106488"/>
              <a:gd name="connsiteX2714" fmla="*/ 330448 w 1031876"/>
              <a:gd name="connsiteY2714" fmla="*/ 1041592 h 1106488"/>
              <a:gd name="connsiteX2715" fmla="*/ 330951 w 1031876"/>
              <a:gd name="connsiteY2715" fmla="*/ 1040925 h 1106488"/>
              <a:gd name="connsiteX2716" fmla="*/ 329197 w 1031876"/>
              <a:gd name="connsiteY2716" fmla="*/ 1038598 h 1106488"/>
              <a:gd name="connsiteX2717" fmla="*/ 328437 w 1031876"/>
              <a:gd name="connsiteY2717" fmla="*/ 1037955 h 1106488"/>
              <a:gd name="connsiteX2718" fmla="*/ 328437 w 1031876"/>
              <a:gd name="connsiteY2718" fmla="*/ 1038022 h 1106488"/>
              <a:gd name="connsiteX2719" fmla="*/ 328437 w 1031876"/>
              <a:gd name="connsiteY2719" fmla="*/ 1040191 h 1106488"/>
              <a:gd name="connsiteX2720" fmla="*/ 326657 w 1031876"/>
              <a:gd name="connsiteY2720" fmla="*/ 1038633 h 1106488"/>
              <a:gd name="connsiteX2721" fmla="*/ 328183 w 1031876"/>
              <a:gd name="connsiteY2721" fmla="*/ 1037739 h 1106488"/>
              <a:gd name="connsiteX2722" fmla="*/ 327820 w 1031876"/>
              <a:gd name="connsiteY2722" fmla="*/ 1037432 h 1106488"/>
              <a:gd name="connsiteX2723" fmla="*/ 327926 w 1031876"/>
              <a:gd name="connsiteY2723" fmla="*/ 1037432 h 1106488"/>
              <a:gd name="connsiteX2724" fmla="*/ 328397 w 1031876"/>
              <a:gd name="connsiteY2724" fmla="*/ 1037432 h 1106488"/>
              <a:gd name="connsiteX2725" fmla="*/ 327599 w 1031876"/>
              <a:gd name="connsiteY2725" fmla="*/ 1034257 h 1106488"/>
              <a:gd name="connsiteX2726" fmla="*/ 322821 w 1031876"/>
              <a:gd name="connsiteY2726" fmla="*/ 1031541 h 1106488"/>
              <a:gd name="connsiteX2727" fmla="*/ 321735 w 1031876"/>
              <a:gd name="connsiteY2727" fmla="*/ 1030924 h 1106488"/>
              <a:gd name="connsiteX2728" fmla="*/ 321735 w 1031876"/>
              <a:gd name="connsiteY2728" fmla="*/ 1034257 h 1106488"/>
              <a:gd name="connsiteX2729" fmla="*/ 321735 w 1031876"/>
              <a:gd name="connsiteY2729" fmla="*/ 1037432 h 1106488"/>
              <a:gd name="connsiteX2730" fmla="*/ 321735 w 1031876"/>
              <a:gd name="connsiteY2730" fmla="*/ 1038226 h 1106488"/>
              <a:gd name="connsiteX2731" fmla="*/ 321219 w 1031876"/>
              <a:gd name="connsiteY2731" fmla="*/ 1037432 h 1106488"/>
              <a:gd name="connsiteX2732" fmla="*/ 319155 w 1031876"/>
              <a:gd name="connsiteY2732" fmla="*/ 1034257 h 1106488"/>
              <a:gd name="connsiteX2733" fmla="*/ 321379 w 1031876"/>
              <a:gd name="connsiteY2733" fmla="*/ 1030835 h 1106488"/>
              <a:gd name="connsiteX2734" fmla="*/ 319180 w 1031876"/>
              <a:gd name="connsiteY2734" fmla="*/ 1030288 h 1106488"/>
              <a:gd name="connsiteX2735" fmla="*/ 319053 w 1031876"/>
              <a:gd name="connsiteY2735" fmla="*/ 1030257 h 1106488"/>
              <a:gd name="connsiteX2736" fmla="*/ 320059 w 1031876"/>
              <a:gd name="connsiteY2736" fmla="*/ 1030090 h 1106488"/>
              <a:gd name="connsiteX2737" fmla="*/ 315032 w 1031876"/>
              <a:gd name="connsiteY2737" fmla="*/ 1024256 h 1106488"/>
              <a:gd name="connsiteX2738" fmla="*/ 308329 w 1031876"/>
              <a:gd name="connsiteY2738" fmla="*/ 1024256 h 1106488"/>
              <a:gd name="connsiteX2739" fmla="*/ 312133 w 1031876"/>
              <a:gd name="connsiteY2739" fmla="*/ 1026418 h 1106488"/>
              <a:gd name="connsiteX2740" fmla="*/ 311681 w 1031876"/>
              <a:gd name="connsiteY2740" fmla="*/ 1026756 h 1106488"/>
              <a:gd name="connsiteX2741" fmla="*/ 308329 w 1031876"/>
              <a:gd name="connsiteY2741" fmla="*/ 1024256 h 1106488"/>
              <a:gd name="connsiteX2742" fmla="*/ 274279 w 1031876"/>
              <a:gd name="connsiteY2742" fmla="*/ 1024094 h 1106488"/>
              <a:gd name="connsiteX2743" fmla="*/ 275407 w 1031876"/>
              <a:gd name="connsiteY2743" fmla="*/ 1025136 h 1106488"/>
              <a:gd name="connsiteX2744" fmla="*/ 279301 w 1031876"/>
              <a:gd name="connsiteY2744" fmla="*/ 1027113 h 1106488"/>
              <a:gd name="connsiteX2745" fmla="*/ 279739 w 1031876"/>
              <a:gd name="connsiteY2745" fmla="*/ 1027456 h 1106488"/>
              <a:gd name="connsiteX2746" fmla="*/ 280056 w 1031876"/>
              <a:gd name="connsiteY2746" fmla="*/ 1029427 h 1106488"/>
              <a:gd name="connsiteX2747" fmla="*/ 280701 w 1031876"/>
              <a:gd name="connsiteY2747" fmla="*/ 1030023 h 1106488"/>
              <a:gd name="connsiteX2748" fmla="*/ 280921 w 1031876"/>
              <a:gd name="connsiteY2748" fmla="*/ 1029908 h 1106488"/>
              <a:gd name="connsiteX2749" fmla="*/ 280604 w 1031876"/>
              <a:gd name="connsiteY2749" fmla="*/ 1028132 h 1106488"/>
              <a:gd name="connsiteX2750" fmla="*/ 279739 w 1031876"/>
              <a:gd name="connsiteY2750" fmla="*/ 1027456 h 1106488"/>
              <a:gd name="connsiteX2751" fmla="*/ 279301 w 1031876"/>
              <a:gd name="connsiteY2751" fmla="*/ 1024732 h 1106488"/>
              <a:gd name="connsiteX2752" fmla="*/ 779463 w 1031876"/>
              <a:gd name="connsiteY2752" fmla="*/ 1023938 h 1106488"/>
              <a:gd name="connsiteX2753" fmla="*/ 781051 w 1031876"/>
              <a:gd name="connsiteY2753" fmla="*/ 1023938 h 1106488"/>
              <a:gd name="connsiteX2754" fmla="*/ 781051 w 1031876"/>
              <a:gd name="connsiteY2754" fmla="*/ 1025526 h 1106488"/>
              <a:gd name="connsiteX2755" fmla="*/ 779463 w 1031876"/>
              <a:gd name="connsiteY2755" fmla="*/ 1025526 h 1106488"/>
              <a:gd name="connsiteX2756" fmla="*/ 779067 w 1031876"/>
              <a:gd name="connsiteY2756" fmla="*/ 1023938 h 1106488"/>
              <a:gd name="connsiteX2757" fmla="*/ 775693 w 1031876"/>
              <a:gd name="connsiteY2757" fmla="*/ 1027510 h 1106488"/>
              <a:gd name="connsiteX2758" fmla="*/ 772911 w 1031876"/>
              <a:gd name="connsiteY2758" fmla="*/ 1030456 h 1106488"/>
              <a:gd name="connsiteX2759" fmla="*/ 773114 w 1031876"/>
              <a:gd name="connsiteY2759" fmla="*/ 1030287 h 1106488"/>
              <a:gd name="connsiteX2760" fmla="*/ 772470 w 1031876"/>
              <a:gd name="connsiteY2760" fmla="*/ 1031003 h 1106488"/>
              <a:gd name="connsiteX2761" fmla="*/ 779067 w 1031876"/>
              <a:gd name="connsiteY2761" fmla="*/ 1027510 h 1106488"/>
              <a:gd name="connsiteX2762" fmla="*/ 785814 w 1031876"/>
              <a:gd name="connsiteY2762" fmla="*/ 1023938 h 1106488"/>
              <a:gd name="connsiteX2763" fmla="*/ 781597 w 1031876"/>
              <a:gd name="connsiteY2763" fmla="*/ 1027510 h 1106488"/>
              <a:gd name="connsiteX2764" fmla="*/ 772440 w 1031876"/>
              <a:gd name="connsiteY2764" fmla="*/ 1031036 h 1106488"/>
              <a:gd name="connsiteX2765" fmla="*/ 772198 w 1031876"/>
              <a:gd name="connsiteY2765" fmla="*/ 1031305 h 1106488"/>
              <a:gd name="connsiteX2766" fmla="*/ 780515 w 1031876"/>
              <a:gd name="connsiteY2766" fmla="*/ 1028929 h 1106488"/>
              <a:gd name="connsiteX2767" fmla="*/ 778074 w 1031876"/>
              <a:gd name="connsiteY2767" fmla="*/ 1030271 h 1106488"/>
              <a:gd name="connsiteX2768" fmla="*/ 778934 w 1031876"/>
              <a:gd name="connsiteY2768" fmla="*/ 1031346 h 1106488"/>
              <a:gd name="connsiteX2769" fmla="*/ 772055 w 1031876"/>
              <a:gd name="connsiteY2769" fmla="*/ 1037365 h 1106488"/>
              <a:gd name="connsiteX2770" fmla="*/ 772055 w 1031876"/>
              <a:gd name="connsiteY2770" fmla="*/ 1031464 h 1106488"/>
              <a:gd name="connsiteX2771" fmla="*/ 769542 w 1031876"/>
              <a:gd name="connsiteY2771" fmla="*/ 1034256 h 1106488"/>
              <a:gd name="connsiteX2772" fmla="*/ 766685 w 1031876"/>
              <a:gd name="connsiteY2772" fmla="*/ 1037431 h 1106488"/>
              <a:gd name="connsiteX2773" fmla="*/ 771527 w 1031876"/>
              <a:gd name="connsiteY2773" fmla="*/ 1037431 h 1106488"/>
              <a:gd name="connsiteX2774" fmla="*/ 772055 w 1031876"/>
              <a:gd name="connsiteY2774" fmla="*/ 1037365 h 1106488"/>
              <a:gd name="connsiteX2775" fmla="*/ 772055 w 1031876"/>
              <a:gd name="connsiteY2775" fmla="*/ 1037431 h 1106488"/>
              <a:gd name="connsiteX2776" fmla="*/ 772796 w 1031876"/>
              <a:gd name="connsiteY2776" fmla="*/ 1037431 h 1106488"/>
              <a:gd name="connsiteX2777" fmla="*/ 772055 w 1031876"/>
              <a:gd name="connsiteY2777" fmla="*/ 1037526 h 1106488"/>
              <a:gd name="connsiteX2778" fmla="*/ 772055 w 1031876"/>
              <a:gd name="connsiteY2778" fmla="*/ 1037621 h 1106488"/>
              <a:gd name="connsiteX2779" fmla="*/ 772796 w 1031876"/>
              <a:gd name="connsiteY2779" fmla="*/ 1037431 h 1106488"/>
              <a:gd name="connsiteX2780" fmla="*/ 772055 w 1031876"/>
              <a:gd name="connsiteY2780" fmla="*/ 1037810 h 1106488"/>
              <a:gd name="connsiteX2781" fmla="*/ 772055 w 1031876"/>
              <a:gd name="connsiteY2781" fmla="*/ 1038225 h 1106488"/>
              <a:gd name="connsiteX2782" fmla="*/ 771243 w 1031876"/>
              <a:gd name="connsiteY2782" fmla="*/ 1038225 h 1106488"/>
              <a:gd name="connsiteX2783" fmla="*/ 768605 w 1031876"/>
              <a:gd name="connsiteY2783" fmla="*/ 1039574 h 1106488"/>
              <a:gd name="connsiteX2784" fmla="*/ 769303 w 1031876"/>
              <a:gd name="connsiteY2784" fmla="*/ 1038324 h 1106488"/>
              <a:gd name="connsiteX2785" fmla="*/ 769691 w 1031876"/>
              <a:gd name="connsiteY2785" fmla="*/ 1038225 h 1106488"/>
              <a:gd name="connsiteX2786" fmla="*/ 768615 w 1031876"/>
              <a:gd name="connsiteY2786" fmla="*/ 1038225 h 1106488"/>
              <a:gd name="connsiteX2787" fmla="*/ 766585 w 1031876"/>
              <a:gd name="connsiteY2787" fmla="*/ 1038225 h 1106488"/>
              <a:gd name="connsiteX2788" fmla="*/ 765811 w 1031876"/>
              <a:gd name="connsiteY2788" fmla="*/ 1038324 h 1106488"/>
              <a:gd name="connsiteX2789" fmla="*/ 765811 w 1031876"/>
              <a:gd name="connsiteY2789" fmla="*/ 1038225 h 1106488"/>
              <a:gd name="connsiteX2790" fmla="*/ 765176 w 1031876"/>
              <a:gd name="connsiteY2790" fmla="*/ 1038225 h 1106488"/>
              <a:gd name="connsiteX2791" fmla="*/ 765811 w 1031876"/>
              <a:gd name="connsiteY2791" fmla="*/ 1038146 h 1106488"/>
              <a:gd name="connsiteX2792" fmla="*/ 765811 w 1031876"/>
              <a:gd name="connsiteY2792" fmla="*/ 1037431 h 1106488"/>
              <a:gd name="connsiteX2793" fmla="*/ 766420 w 1031876"/>
              <a:gd name="connsiteY2793" fmla="*/ 1037431 h 1106488"/>
              <a:gd name="connsiteX2794" fmla="*/ 767868 w 1031876"/>
              <a:gd name="connsiteY2794" fmla="*/ 1034876 h 1106488"/>
              <a:gd name="connsiteX2795" fmla="*/ 765337 w 1031876"/>
              <a:gd name="connsiteY2795" fmla="*/ 1035214 h 1106488"/>
              <a:gd name="connsiteX2796" fmla="*/ 765509 w 1031876"/>
              <a:gd name="connsiteY2796" fmla="*/ 1033876 h 1106488"/>
              <a:gd name="connsiteX2797" fmla="*/ 763781 w 1031876"/>
              <a:gd name="connsiteY2797" fmla="*/ 1034096 h 1106488"/>
              <a:gd name="connsiteX2798" fmla="*/ 765573 w 1031876"/>
              <a:gd name="connsiteY2798" fmla="*/ 1031082 h 1106488"/>
              <a:gd name="connsiteX2799" fmla="*/ 765889 w 1031876"/>
              <a:gd name="connsiteY2799" fmla="*/ 1030915 h 1106488"/>
              <a:gd name="connsiteX2800" fmla="*/ 765970 w 1031876"/>
              <a:gd name="connsiteY2800" fmla="*/ 1030288 h 1106488"/>
              <a:gd name="connsiteX2801" fmla="*/ 765970 w 1031876"/>
              <a:gd name="connsiteY2801" fmla="*/ 1030287 h 1106488"/>
              <a:gd name="connsiteX2802" fmla="*/ 766399 w 1031876"/>
              <a:gd name="connsiteY2802" fmla="*/ 1030645 h 1106488"/>
              <a:gd name="connsiteX2803" fmla="*/ 772320 w 1031876"/>
              <a:gd name="connsiteY2803" fmla="*/ 1027510 h 1106488"/>
              <a:gd name="connsiteX2804" fmla="*/ 779067 w 1031876"/>
              <a:gd name="connsiteY2804" fmla="*/ 1023938 h 1106488"/>
              <a:gd name="connsiteX2805" fmla="*/ 758826 w 1031876"/>
              <a:gd name="connsiteY2805" fmla="*/ 1023938 h 1106488"/>
              <a:gd name="connsiteX2806" fmla="*/ 765970 w 1031876"/>
              <a:gd name="connsiteY2806" fmla="*/ 1023938 h 1106488"/>
              <a:gd name="connsiteX2807" fmla="*/ 758826 w 1031876"/>
              <a:gd name="connsiteY2807" fmla="*/ 1030288 h 1106488"/>
              <a:gd name="connsiteX2808" fmla="*/ 758826 w 1031876"/>
              <a:gd name="connsiteY2808" fmla="*/ 1023938 h 1106488"/>
              <a:gd name="connsiteX2809" fmla="*/ 752476 w 1031876"/>
              <a:gd name="connsiteY2809" fmla="*/ 1023938 h 1106488"/>
              <a:gd name="connsiteX2810" fmla="*/ 752575 w 1031876"/>
              <a:gd name="connsiteY2810" fmla="*/ 1023938 h 1106488"/>
              <a:gd name="connsiteX2811" fmla="*/ 755254 w 1031876"/>
              <a:gd name="connsiteY2811" fmla="*/ 1023938 h 1106488"/>
              <a:gd name="connsiteX2812" fmla="*/ 755651 w 1031876"/>
              <a:gd name="connsiteY2812" fmla="*/ 1023938 h 1106488"/>
              <a:gd name="connsiteX2813" fmla="*/ 758032 w 1031876"/>
              <a:gd name="connsiteY2813" fmla="*/ 1023938 h 1106488"/>
              <a:gd name="connsiteX2814" fmla="*/ 758825 w 1031876"/>
              <a:gd name="connsiteY2814" fmla="*/ 1023938 h 1106488"/>
              <a:gd name="connsiteX2815" fmla="*/ 758826 w 1031876"/>
              <a:gd name="connsiteY2815" fmla="*/ 1023938 h 1106488"/>
              <a:gd name="connsiteX2816" fmla="*/ 752476 w 1031876"/>
              <a:gd name="connsiteY2816" fmla="*/ 1030288 h 1106488"/>
              <a:gd name="connsiteX2817" fmla="*/ 752476 w 1031876"/>
              <a:gd name="connsiteY2817" fmla="*/ 1023938 h 1106488"/>
              <a:gd name="connsiteX2818" fmla="*/ 375708 w 1031876"/>
              <a:gd name="connsiteY2818" fmla="*/ 1023938 h 1106488"/>
              <a:gd name="connsiteX2819" fmla="*/ 382587 w 1031876"/>
              <a:gd name="connsiteY2819" fmla="*/ 1030189 h 1106488"/>
              <a:gd name="connsiteX2820" fmla="*/ 382990 w 1031876"/>
              <a:gd name="connsiteY2820" fmla="*/ 1030241 h 1106488"/>
              <a:gd name="connsiteX2821" fmla="*/ 383760 w 1031876"/>
              <a:gd name="connsiteY2821" fmla="*/ 1027164 h 1106488"/>
              <a:gd name="connsiteX2822" fmla="*/ 386241 w 1031876"/>
              <a:gd name="connsiteY2822" fmla="*/ 1025748 h 1106488"/>
              <a:gd name="connsiteX2823" fmla="*/ 387179 w 1031876"/>
              <a:gd name="connsiteY2823" fmla="*/ 1026311 h 1106488"/>
              <a:gd name="connsiteX2824" fmla="*/ 387284 w 1031876"/>
              <a:gd name="connsiteY2824" fmla="*/ 1026282 h 1106488"/>
              <a:gd name="connsiteX2825" fmla="*/ 389743 w 1031876"/>
              <a:gd name="connsiteY2825" fmla="*/ 1030580 h 1106488"/>
              <a:gd name="connsiteX2826" fmla="*/ 386324 w 1031876"/>
              <a:gd name="connsiteY2826" fmla="*/ 1030580 h 1106488"/>
              <a:gd name="connsiteX2827" fmla="*/ 385596 w 1031876"/>
              <a:gd name="connsiteY2827" fmla="*/ 1030580 h 1106488"/>
              <a:gd name="connsiteX2828" fmla="*/ 389467 w 1031876"/>
              <a:gd name="connsiteY2828" fmla="*/ 1031082 h 1106488"/>
              <a:gd name="connsiteX2829" fmla="*/ 386887 w 1031876"/>
              <a:gd name="connsiteY2829" fmla="*/ 1031082 h 1106488"/>
              <a:gd name="connsiteX2830" fmla="*/ 385167 w 1031876"/>
              <a:gd name="connsiteY2830" fmla="*/ 1031082 h 1106488"/>
              <a:gd name="connsiteX2831" fmla="*/ 382587 w 1031876"/>
              <a:gd name="connsiteY2831" fmla="*/ 1031082 h 1106488"/>
              <a:gd name="connsiteX2832" fmla="*/ 375708 w 1031876"/>
              <a:gd name="connsiteY2832" fmla="*/ 1023938 h 1106488"/>
              <a:gd name="connsiteX2833" fmla="*/ 341313 w 1031876"/>
              <a:gd name="connsiteY2833" fmla="*/ 1023938 h 1106488"/>
              <a:gd name="connsiteX2834" fmla="*/ 348457 w 1031876"/>
              <a:gd name="connsiteY2834" fmla="*/ 1030288 h 1106488"/>
              <a:gd name="connsiteX2835" fmla="*/ 341313 w 1031876"/>
              <a:gd name="connsiteY2835" fmla="*/ 1030288 h 1106488"/>
              <a:gd name="connsiteX2836" fmla="*/ 341313 w 1031876"/>
              <a:gd name="connsiteY2836" fmla="*/ 1023938 h 1106488"/>
              <a:gd name="connsiteX2837" fmla="*/ 293688 w 1031876"/>
              <a:gd name="connsiteY2837" fmla="*/ 1023938 h 1106488"/>
              <a:gd name="connsiteX2838" fmla="*/ 294680 w 1031876"/>
              <a:gd name="connsiteY2838" fmla="*/ 1023938 h 1106488"/>
              <a:gd name="connsiteX2839" fmla="*/ 297260 w 1031876"/>
              <a:gd name="connsiteY2839" fmla="*/ 1023938 h 1106488"/>
              <a:gd name="connsiteX2840" fmla="*/ 300832 w 1031876"/>
              <a:gd name="connsiteY2840" fmla="*/ 1023938 h 1106488"/>
              <a:gd name="connsiteX2841" fmla="*/ 301626 w 1031876"/>
              <a:gd name="connsiteY2841" fmla="*/ 1023938 h 1106488"/>
              <a:gd name="connsiteX2842" fmla="*/ 301152 w 1031876"/>
              <a:gd name="connsiteY2842" fmla="*/ 1024223 h 1106488"/>
              <a:gd name="connsiteX2843" fmla="*/ 304404 w 1031876"/>
              <a:gd name="connsiteY2843" fmla="*/ 1027113 h 1106488"/>
              <a:gd name="connsiteX2844" fmla="*/ 307952 w 1031876"/>
              <a:gd name="connsiteY2844" fmla="*/ 1030266 h 1106488"/>
              <a:gd name="connsiteX2845" fmla="*/ 304978 w 1031876"/>
              <a:gd name="connsiteY2845" fmla="*/ 1025089 h 1106488"/>
              <a:gd name="connsiteX2846" fmla="*/ 301626 w 1031876"/>
              <a:gd name="connsiteY2846" fmla="*/ 1024256 h 1106488"/>
              <a:gd name="connsiteX2847" fmla="*/ 305815 w 1031876"/>
              <a:gd name="connsiteY2847" fmla="*/ 1025089 h 1106488"/>
              <a:gd name="connsiteX2848" fmla="*/ 314028 w 1031876"/>
              <a:gd name="connsiteY2848" fmla="*/ 1030288 h 1106488"/>
              <a:gd name="connsiteX2849" fmla="*/ 314326 w 1031876"/>
              <a:gd name="connsiteY2849" fmla="*/ 1030477 h 1106488"/>
              <a:gd name="connsiteX2850" fmla="*/ 314326 w 1031876"/>
              <a:gd name="connsiteY2850" fmla="*/ 1030288 h 1106488"/>
              <a:gd name="connsiteX2851" fmla="*/ 314768 w 1031876"/>
              <a:gd name="connsiteY2851" fmla="*/ 1030757 h 1106488"/>
              <a:gd name="connsiteX2852" fmla="*/ 315032 w 1031876"/>
              <a:gd name="connsiteY2852" fmla="*/ 1030923 h 1106488"/>
              <a:gd name="connsiteX2853" fmla="*/ 314926 w 1031876"/>
              <a:gd name="connsiteY2853" fmla="*/ 1030923 h 1106488"/>
              <a:gd name="connsiteX2854" fmla="*/ 317700 w 1031876"/>
              <a:gd name="connsiteY2854" fmla="*/ 1033860 h 1106488"/>
              <a:gd name="connsiteX2855" fmla="*/ 321073 w 1031876"/>
              <a:gd name="connsiteY2855" fmla="*/ 1037432 h 1106488"/>
              <a:gd name="connsiteX2856" fmla="*/ 314326 w 1031876"/>
              <a:gd name="connsiteY2856" fmla="*/ 1037432 h 1106488"/>
              <a:gd name="connsiteX2857" fmla="*/ 314326 w 1031876"/>
              <a:gd name="connsiteY2857" fmla="*/ 1031181 h 1106488"/>
              <a:gd name="connsiteX2858" fmla="*/ 314326 w 1031876"/>
              <a:gd name="connsiteY2858" fmla="*/ 1030923 h 1106488"/>
              <a:gd name="connsiteX2859" fmla="*/ 314194 w 1031876"/>
              <a:gd name="connsiteY2859" fmla="*/ 1030923 h 1106488"/>
              <a:gd name="connsiteX2860" fmla="*/ 308329 w 1031876"/>
              <a:gd name="connsiteY2860" fmla="*/ 1030923 h 1106488"/>
              <a:gd name="connsiteX2861" fmla="*/ 307954 w 1031876"/>
              <a:gd name="connsiteY2861" fmla="*/ 1030271 h 1106488"/>
              <a:gd name="connsiteX2862" fmla="*/ 300832 w 1031876"/>
              <a:gd name="connsiteY2862" fmla="*/ 1024732 h 1106488"/>
              <a:gd name="connsiteX2863" fmla="*/ 300386 w 1031876"/>
              <a:gd name="connsiteY2863" fmla="*/ 1024682 h 1106488"/>
              <a:gd name="connsiteX2864" fmla="*/ 297657 w 1031876"/>
              <a:gd name="connsiteY2864" fmla="*/ 1026319 h 1106488"/>
              <a:gd name="connsiteX2865" fmla="*/ 293688 w 1031876"/>
              <a:gd name="connsiteY2865" fmla="*/ 1023938 h 1106488"/>
              <a:gd name="connsiteX2866" fmla="*/ 287338 w 1031876"/>
              <a:gd name="connsiteY2866" fmla="*/ 1023938 h 1106488"/>
              <a:gd name="connsiteX2867" fmla="*/ 301626 w 1031876"/>
              <a:gd name="connsiteY2867" fmla="*/ 1030288 h 1106488"/>
              <a:gd name="connsiteX2868" fmla="*/ 287338 w 1031876"/>
              <a:gd name="connsiteY2868" fmla="*/ 1023938 h 1106488"/>
              <a:gd name="connsiteX2869" fmla="*/ 812801 w 1031876"/>
              <a:gd name="connsiteY2869" fmla="*/ 1023937 h 1106488"/>
              <a:gd name="connsiteX2870" fmla="*/ 812801 w 1031876"/>
              <a:gd name="connsiteY2870" fmla="*/ 1030287 h 1106488"/>
              <a:gd name="connsiteX2871" fmla="*/ 806451 w 1031876"/>
              <a:gd name="connsiteY2871" fmla="*/ 1030287 h 1106488"/>
              <a:gd name="connsiteX2872" fmla="*/ 812801 w 1031876"/>
              <a:gd name="connsiteY2872" fmla="*/ 1023937 h 1106488"/>
              <a:gd name="connsiteX2873" fmla="*/ 806451 w 1031876"/>
              <a:gd name="connsiteY2873" fmla="*/ 1023937 h 1106488"/>
              <a:gd name="connsiteX2874" fmla="*/ 803762 w 1031876"/>
              <a:gd name="connsiteY2874" fmla="*/ 1026626 h 1106488"/>
              <a:gd name="connsiteX2875" fmla="*/ 805657 w 1031876"/>
              <a:gd name="connsiteY2875" fmla="*/ 1024731 h 1106488"/>
              <a:gd name="connsiteX2876" fmla="*/ 806451 w 1031876"/>
              <a:gd name="connsiteY2876" fmla="*/ 1023937 h 1106488"/>
              <a:gd name="connsiteX2877" fmla="*/ 259557 w 1031876"/>
              <a:gd name="connsiteY2877" fmla="*/ 1023937 h 1106488"/>
              <a:gd name="connsiteX2878" fmla="*/ 266701 w 1031876"/>
              <a:gd name="connsiteY2878" fmla="*/ 1023937 h 1106488"/>
              <a:gd name="connsiteX2879" fmla="*/ 266701 w 1031876"/>
              <a:gd name="connsiteY2879" fmla="*/ 1024224 h 1106488"/>
              <a:gd name="connsiteX2880" fmla="*/ 266843 w 1031876"/>
              <a:gd name="connsiteY2880" fmla="*/ 1024147 h 1106488"/>
              <a:gd name="connsiteX2881" fmla="*/ 266701 w 1031876"/>
              <a:gd name="connsiteY2881" fmla="*/ 1023937 h 1106488"/>
              <a:gd name="connsiteX2882" fmla="*/ 266883 w 1031876"/>
              <a:gd name="connsiteY2882" fmla="*/ 1024126 h 1106488"/>
              <a:gd name="connsiteX2883" fmla="*/ 267229 w 1031876"/>
              <a:gd name="connsiteY2883" fmla="*/ 1023937 h 1106488"/>
              <a:gd name="connsiteX2884" fmla="*/ 267230 w 1031876"/>
              <a:gd name="connsiteY2884" fmla="*/ 1023937 h 1106488"/>
              <a:gd name="connsiteX2885" fmla="*/ 268090 w 1031876"/>
              <a:gd name="connsiteY2885" fmla="*/ 1023937 h 1106488"/>
              <a:gd name="connsiteX2886" fmla="*/ 273050 w 1031876"/>
              <a:gd name="connsiteY2886" fmla="*/ 1023937 h 1106488"/>
              <a:gd name="connsiteX2887" fmla="*/ 274110 w 1031876"/>
              <a:gd name="connsiteY2887" fmla="*/ 1023937 h 1106488"/>
              <a:gd name="connsiteX2888" fmla="*/ 274111 w 1031876"/>
              <a:gd name="connsiteY2888" fmla="*/ 1023938 h 1106488"/>
              <a:gd name="connsiteX2889" fmla="*/ 277020 w 1031876"/>
              <a:gd name="connsiteY2889" fmla="*/ 1023938 h 1106488"/>
              <a:gd name="connsiteX2890" fmla="*/ 280195 w 1031876"/>
              <a:gd name="connsiteY2890" fmla="*/ 1023938 h 1106488"/>
              <a:gd name="connsiteX2891" fmla="*/ 280989 w 1031876"/>
              <a:gd name="connsiteY2891" fmla="*/ 1023938 h 1106488"/>
              <a:gd name="connsiteX2892" fmla="*/ 280989 w 1031876"/>
              <a:gd name="connsiteY2892" fmla="*/ 1025350 h 1106488"/>
              <a:gd name="connsiteX2893" fmla="*/ 287337 w 1031876"/>
              <a:gd name="connsiteY2893" fmla="*/ 1030287 h 1106488"/>
              <a:gd name="connsiteX2894" fmla="*/ 287339 w 1031876"/>
              <a:gd name="connsiteY2894" fmla="*/ 1030287 h 1106488"/>
              <a:gd name="connsiteX2895" fmla="*/ 287338 w 1031876"/>
              <a:gd name="connsiteY2895" fmla="*/ 1030288 h 1106488"/>
              <a:gd name="connsiteX2896" fmla="*/ 283767 w 1031876"/>
              <a:gd name="connsiteY2896" fmla="*/ 1033264 h 1106488"/>
              <a:gd name="connsiteX2897" fmla="*/ 280196 w 1031876"/>
              <a:gd name="connsiteY2897" fmla="*/ 1030288 h 1106488"/>
              <a:gd name="connsiteX2898" fmla="*/ 283767 w 1031876"/>
              <a:gd name="connsiteY2898" fmla="*/ 1034256 h 1106488"/>
              <a:gd name="connsiteX2899" fmla="*/ 286624 w 1031876"/>
              <a:gd name="connsiteY2899" fmla="*/ 1037431 h 1106488"/>
              <a:gd name="connsiteX2900" fmla="*/ 286942 w 1031876"/>
              <a:gd name="connsiteY2900" fmla="*/ 1037431 h 1106488"/>
              <a:gd name="connsiteX2901" fmla="*/ 287067 w 1031876"/>
              <a:gd name="connsiteY2901" fmla="*/ 1037923 h 1106488"/>
              <a:gd name="connsiteX2902" fmla="*/ 287339 w 1031876"/>
              <a:gd name="connsiteY2902" fmla="*/ 1038225 h 1106488"/>
              <a:gd name="connsiteX2903" fmla="*/ 287112 w 1031876"/>
              <a:gd name="connsiteY2903" fmla="*/ 1038099 h 1106488"/>
              <a:gd name="connsiteX2904" fmla="*/ 287136 w 1031876"/>
              <a:gd name="connsiteY2904" fmla="*/ 1038195 h 1106488"/>
              <a:gd name="connsiteX2905" fmla="*/ 287339 w 1031876"/>
              <a:gd name="connsiteY2905" fmla="*/ 1038225 h 1106488"/>
              <a:gd name="connsiteX2906" fmla="*/ 287144 w 1031876"/>
              <a:gd name="connsiteY2906" fmla="*/ 1038225 h 1106488"/>
              <a:gd name="connsiteX2907" fmla="*/ 287680 w 1031876"/>
              <a:gd name="connsiteY2907" fmla="*/ 1040333 h 1106488"/>
              <a:gd name="connsiteX2908" fmla="*/ 282725 w 1031876"/>
              <a:gd name="connsiteY2908" fmla="*/ 1039217 h 1106488"/>
              <a:gd name="connsiteX2909" fmla="*/ 281099 w 1031876"/>
              <a:gd name="connsiteY2909" fmla="*/ 1038225 h 1106488"/>
              <a:gd name="connsiteX2910" fmla="*/ 280460 w 1031876"/>
              <a:gd name="connsiteY2910" fmla="*/ 1038225 h 1106488"/>
              <a:gd name="connsiteX2911" fmla="*/ 279695 w 1031876"/>
              <a:gd name="connsiteY2911" fmla="*/ 1037431 h 1106488"/>
              <a:gd name="connsiteX2912" fmla="*/ 279122 w 1031876"/>
              <a:gd name="connsiteY2912" fmla="*/ 1037431 h 1106488"/>
              <a:gd name="connsiteX2913" fmla="*/ 280460 w 1031876"/>
              <a:gd name="connsiteY2913" fmla="*/ 1038225 h 1106488"/>
              <a:gd name="connsiteX2914" fmla="*/ 277401 w 1031876"/>
              <a:gd name="connsiteY2914" fmla="*/ 1037431 h 1106488"/>
              <a:gd name="connsiteX2915" fmla="*/ 273448 w 1031876"/>
              <a:gd name="connsiteY2915" fmla="*/ 1037431 h 1106488"/>
              <a:gd name="connsiteX2916" fmla="*/ 272839 w 1031876"/>
              <a:gd name="connsiteY2916" fmla="*/ 1032916 h 1106488"/>
              <a:gd name="connsiteX2917" fmla="*/ 272721 w 1031876"/>
              <a:gd name="connsiteY2917" fmla="*/ 1032867 h 1106488"/>
              <a:gd name="connsiteX2918" fmla="*/ 271517 w 1031876"/>
              <a:gd name="connsiteY2918" fmla="*/ 1031081 h 1106488"/>
              <a:gd name="connsiteX2919" fmla="*/ 271467 w 1031876"/>
              <a:gd name="connsiteY2919" fmla="*/ 1031008 h 1106488"/>
              <a:gd name="connsiteX2920" fmla="*/ 266701 w 1031876"/>
              <a:gd name="connsiteY2920" fmla="*/ 1030287 h 1106488"/>
              <a:gd name="connsiteX2921" fmla="*/ 270075 w 1031876"/>
              <a:gd name="connsiteY2921" fmla="*/ 1030287 h 1106488"/>
              <a:gd name="connsiteX2922" fmla="*/ 270981 w 1031876"/>
              <a:gd name="connsiteY2922" fmla="*/ 1030287 h 1106488"/>
              <a:gd name="connsiteX2923" fmla="*/ 269255 w 1031876"/>
              <a:gd name="connsiteY2923" fmla="*/ 1027726 h 1106488"/>
              <a:gd name="connsiteX2924" fmla="*/ 268090 w 1031876"/>
              <a:gd name="connsiteY2924" fmla="*/ 1027112 h 1106488"/>
              <a:gd name="connsiteX2925" fmla="*/ 266701 w 1031876"/>
              <a:gd name="connsiteY2925" fmla="*/ 1025984 h 1106488"/>
              <a:gd name="connsiteX2926" fmla="*/ 266701 w 1031876"/>
              <a:gd name="connsiteY2926" fmla="*/ 1027112 h 1106488"/>
              <a:gd name="connsiteX2927" fmla="*/ 266701 w 1031876"/>
              <a:gd name="connsiteY2927" fmla="*/ 1030287 h 1106488"/>
              <a:gd name="connsiteX2928" fmla="*/ 259557 w 1031876"/>
              <a:gd name="connsiteY2928" fmla="*/ 1023937 h 1106488"/>
              <a:gd name="connsiteX2929" fmla="*/ 253207 w 1031876"/>
              <a:gd name="connsiteY2929" fmla="*/ 1023937 h 1106488"/>
              <a:gd name="connsiteX2930" fmla="*/ 260351 w 1031876"/>
              <a:gd name="connsiteY2930" fmla="*/ 1030287 h 1106488"/>
              <a:gd name="connsiteX2931" fmla="*/ 253207 w 1031876"/>
              <a:gd name="connsiteY2931" fmla="*/ 1023937 h 1106488"/>
              <a:gd name="connsiteX2932" fmla="*/ 519657 w 1031876"/>
              <a:gd name="connsiteY2932" fmla="*/ 1023749 h 1106488"/>
              <a:gd name="connsiteX2933" fmla="*/ 519657 w 1031876"/>
              <a:gd name="connsiteY2933" fmla="*/ 1030580 h 1106488"/>
              <a:gd name="connsiteX2934" fmla="*/ 519657 w 1031876"/>
              <a:gd name="connsiteY2934" fmla="*/ 1023749 h 1106488"/>
              <a:gd name="connsiteX2935" fmla="*/ 526495 w 1031876"/>
              <a:gd name="connsiteY2935" fmla="*/ 1023749 h 1106488"/>
              <a:gd name="connsiteX2936" fmla="*/ 523076 w 1031876"/>
              <a:gd name="connsiteY2936" fmla="*/ 1023749 h 1106488"/>
              <a:gd name="connsiteX2937" fmla="*/ 519657 w 1031876"/>
              <a:gd name="connsiteY2937" fmla="*/ 1023749 h 1106488"/>
              <a:gd name="connsiteX2938" fmla="*/ 499144 w 1031876"/>
              <a:gd name="connsiteY2938" fmla="*/ 1023749 h 1106488"/>
              <a:gd name="connsiteX2939" fmla="*/ 503418 w 1031876"/>
              <a:gd name="connsiteY2939" fmla="*/ 1027164 h 1106488"/>
              <a:gd name="connsiteX2940" fmla="*/ 504188 w 1031876"/>
              <a:gd name="connsiteY2940" fmla="*/ 1027444 h 1106488"/>
              <a:gd name="connsiteX2941" fmla="*/ 505982 w 1031876"/>
              <a:gd name="connsiteY2941" fmla="*/ 1030580 h 1106488"/>
              <a:gd name="connsiteX2942" fmla="*/ 499144 w 1031876"/>
              <a:gd name="connsiteY2942" fmla="*/ 1023749 h 1106488"/>
              <a:gd name="connsiteX2943" fmla="*/ 437606 w 1031876"/>
              <a:gd name="connsiteY2943" fmla="*/ 1023749 h 1106488"/>
              <a:gd name="connsiteX2944" fmla="*/ 437606 w 1031876"/>
              <a:gd name="connsiteY2944" fmla="*/ 1030580 h 1106488"/>
              <a:gd name="connsiteX2945" fmla="*/ 434187 w 1031876"/>
              <a:gd name="connsiteY2945" fmla="*/ 1029726 h 1106488"/>
              <a:gd name="connsiteX2946" fmla="*/ 433255 w 1031876"/>
              <a:gd name="connsiteY2946" fmla="*/ 1028096 h 1106488"/>
              <a:gd name="connsiteX2947" fmla="*/ 434187 w 1031876"/>
              <a:gd name="connsiteY2947" fmla="*/ 1027164 h 1106488"/>
              <a:gd name="connsiteX2948" fmla="*/ 437606 w 1031876"/>
              <a:gd name="connsiteY2948" fmla="*/ 1023749 h 1106488"/>
              <a:gd name="connsiteX2949" fmla="*/ 437606 w 1031876"/>
              <a:gd name="connsiteY2949" fmla="*/ 1023749 h 1106488"/>
              <a:gd name="connsiteX2950" fmla="*/ 438461 w 1031876"/>
              <a:gd name="connsiteY2950" fmla="*/ 1027164 h 1106488"/>
              <a:gd name="connsiteX2951" fmla="*/ 440093 w 1031876"/>
              <a:gd name="connsiteY2951" fmla="*/ 1028096 h 1106488"/>
              <a:gd name="connsiteX2952" fmla="*/ 441025 w 1031876"/>
              <a:gd name="connsiteY2952" fmla="*/ 1029726 h 1106488"/>
              <a:gd name="connsiteX2953" fmla="*/ 444444 w 1031876"/>
              <a:gd name="connsiteY2953" fmla="*/ 1030580 h 1106488"/>
              <a:gd name="connsiteX2954" fmla="*/ 451281 w 1031876"/>
              <a:gd name="connsiteY2954" fmla="*/ 1037410 h 1106488"/>
              <a:gd name="connsiteX2955" fmla="*/ 437606 w 1031876"/>
              <a:gd name="connsiteY2955" fmla="*/ 1030580 h 1106488"/>
              <a:gd name="connsiteX2956" fmla="*/ 437606 w 1031876"/>
              <a:gd name="connsiteY2956" fmla="*/ 1023749 h 1106488"/>
              <a:gd name="connsiteX2957" fmla="*/ 430768 w 1031876"/>
              <a:gd name="connsiteY2957" fmla="*/ 1023749 h 1106488"/>
              <a:gd name="connsiteX2958" fmla="*/ 433255 w 1031876"/>
              <a:gd name="connsiteY2958" fmla="*/ 1028096 h 1106488"/>
              <a:gd name="connsiteX2959" fmla="*/ 430768 w 1031876"/>
              <a:gd name="connsiteY2959" fmla="*/ 1030580 h 1106488"/>
              <a:gd name="connsiteX2960" fmla="*/ 430768 w 1031876"/>
              <a:gd name="connsiteY2960" fmla="*/ 1023749 h 1106488"/>
              <a:gd name="connsiteX2961" fmla="*/ 410256 w 1031876"/>
              <a:gd name="connsiteY2961" fmla="*/ 1023749 h 1106488"/>
              <a:gd name="connsiteX2962" fmla="*/ 417093 w 1031876"/>
              <a:gd name="connsiteY2962" fmla="*/ 1030580 h 1106488"/>
              <a:gd name="connsiteX2963" fmla="*/ 427350 w 1031876"/>
              <a:gd name="connsiteY2963" fmla="*/ 1036556 h 1106488"/>
              <a:gd name="connsiteX2964" fmla="*/ 429601 w 1031876"/>
              <a:gd name="connsiteY2964" fmla="*/ 1036744 h 1106488"/>
              <a:gd name="connsiteX2965" fmla="*/ 430768 w 1031876"/>
              <a:gd name="connsiteY2965" fmla="*/ 1037410 h 1106488"/>
              <a:gd name="connsiteX2966" fmla="*/ 430222 w 1031876"/>
              <a:gd name="connsiteY2966" fmla="*/ 1037410 h 1106488"/>
              <a:gd name="connsiteX2967" fmla="*/ 430530 w 1031876"/>
              <a:gd name="connsiteY2967" fmla="*/ 1037431 h 1106488"/>
              <a:gd name="connsiteX2968" fmla="*/ 429657 w 1031876"/>
              <a:gd name="connsiteY2968" fmla="*/ 1037431 h 1106488"/>
              <a:gd name="connsiteX2969" fmla="*/ 427038 w 1031876"/>
              <a:gd name="connsiteY2969" fmla="*/ 1037431 h 1106488"/>
              <a:gd name="connsiteX2970" fmla="*/ 423545 w 1031876"/>
              <a:gd name="connsiteY2970" fmla="*/ 1037431 h 1106488"/>
              <a:gd name="connsiteX2971" fmla="*/ 422672 w 1031876"/>
              <a:gd name="connsiteY2971" fmla="*/ 1037431 h 1106488"/>
              <a:gd name="connsiteX2972" fmla="*/ 420053 w 1031876"/>
              <a:gd name="connsiteY2972" fmla="*/ 1037431 h 1106488"/>
              <a:gd name="connsiteX2973" fmla="*/ 418306 w 1031876"/>
              <a:gd name="connsiteY2973" fmla="*/ 1037431 h 1106488"/>
              <a:gd name="connsiteX2974" fmla="*/ 416560 w 1031876"/>
              <a:gd name="connsiteY2974" fmla="*/ 1037431 h 1106488"/>
              <a:gd name="connsiteX2975" fmla="*/ 409575 w 1031876"/>
              <a:gd name="connsiteY2975" fmla="*/ 1037431 h 1106488"/>
              <a:gd name="connsiteX2976" fmla="*/ 409575 w 1031876"/>
              <a:gd name="connsiteY2976" fmla="*/ 1033859 h 1106488"/>
              <a:gd name="connsiteX2977" fmla="*/ 409575 w 1031876"/>
              <a:gd name="connsiteY2977" fmla="*/ 1030410 h 1106488"/>
              <a:gd name="connsiteX2978" fmla="*/ 406837 w 1031876"/>
              <a:gd name="connsiteY2978" fmla="*/ 1029726 h 1106488"/>
              <a:gd name="connsiteX2979" fmla="*/ 403793 w 1031876"/>
              <a:gd name="connsiteY2979" fmla="*/ 1024404 h 1106488"/>
              <a:gd name="connsiteX2980" fmla="*/ 405982 w 1031876"/>
              <a:gd name="connsiteY2980" fmla="*/ 1024603 h 1106488"/>
              <a:gd name="connsiteX2981" fmla="*/ 410256 w 1031876"/>
              <a:gd name="connsiteY2981" fmla="*/ 1030580 h 1106488"/>
              <a:gd name="connsiteX2982" fmla="*/ 409799 w 1031876"/>
              <a:gd name="connsiteY2982" fmla="*/ 1030466 h 1106488"/>
              <a:gd name="connsiteX2983" fmla="*/ 417433 w 1031876"/>
              <a:gd name="connsiteY2983" fmla="*/ 1036538 h 1106488"/>
              <a:gd name="connsiteX2984" fmla="*/ 423046 w 1031876"/>
              <a:gd name="connsiteY2984" fmla="*/ 1036921 h 1106488"/>
              <a:gd name="connsiteX2985" fmla="*/ 423399 w 1031876"/>
              <a:gd name="connsiteY2985" fmla="*/ 1036945 h 1106488"/>
              <a:gd name="connsiteX2986" fmla="*/ 421135 w 1031876"/>
              <a:gd name="connsiteY2986" fmla="*/ 1034966 h 1106488"/>
              <a:gd name="connsiteX2987" fmla="*/ 417093 w 1031876"/>
              <a:gd name="connsiteY2987" fmla="*/ 1031433 h 1106488"/>
              <a:gd name="connsiteX2988" fmla="*/ 410256 w 1031876"/>
              <a:gd name="connsiteY2988" fmla="*/ 1030580 h 1106488"/>
              <a:gd name="connsiteX2989" fmla="*/ 410256 w 1031876"/>
              <a:gd name="connsiteY2989" fmla="*/ 1023749 h 1106488"/>
              <a:gd name="connsiteX2990" fmla="*/ 396580 w 1031876"/>
              <a:gd name="connsiteY2990" fmla="*/ 1023749 h 1106488"/>
              <a:gd name="connsiteX2991" fmla="*/ 396580 w 1031876"/>
              <a:gd name="connsiteY2991" fmla="*/ 1030580 h 1106488"/>
              <a:gd name="connsiteX2992" fmla="*/ 395725 w 1031876"/>
              <a:gd name="connsiteY2992" fmla="*/ 1024603 h 1106488"/>
              <a:gd name="connsiteX2993" fmla="*/ 394230 w 1031876"/>
              <a:gd name="connsiteY2993" fmla="*/ 1024389 h 1106488"/>
              <a:gd name="connsiteX2994" fmla="*/ 389743 w 1031876"/>
              <a:gd name="connsiteY2994" fmla="*/ 1023749 h 1106488"/>
              <a:gd name="connsiteX2995" fmla="*/ 394230 w 1031876"/>
              <a:gd name="connsiteY2995" fmla="*/ 1024389 h 1106488"/>
              <a:gd name="connsiteX2996" fmla="*/ 393200 w 1031876"/>
              <a:gd name="connsiteY2996" fmla="*/ 1024670 h 1106488"/>
              <a:gd name="connsiteX2997" fmla="*/ 393162 w 1031876"/>
              <a:gd name="connsiteY2997" fmla="*/ 1024603 h 1106488"/>
              <a:gd name="connsiteX2998" fmla="*/ 389743 w 1031876"/>
              <a:gd name="connsiteY2998" fmla="*/ 1023749 h 1106488"/>
              <a:gd name="connsiteX2999" fmla="*/ 382905 w 1031876"/>
              <a:gd name="connsiteY2999" fmla="*/ 1023749 h 1106488"/>
              <a:gd name="connsiteX3000" fmla="*/ 386324 w 1031876"/>
              <a:gd name="connsiteY3000" fmla="*/ 1024603 h 1106488"/>
              <a:gd name="connsiteX3001" fmla="*/ 386797 w 1031876"/>
              <a:gd name="connsiteY3001" fmla="*/ 1025430 h 1106488"/>
              <a:gd name="connsiteX3002" fmla="*/ 386241 w 1031876"/>
              <a:gd name="connsiteY3002" fmla="*/ 1025748 h 1106488"/>
              <a:gd name="connsiteX3003" fmla="*/ 382905 w 1031876"/>
              <a:gd name="connsiteY3003" fmla="*/ 1023749 h 1106488"/>
              <a:gd name="connsiteX3004" fmla="*/ 385469 w 1031876"/>
              <a:gd name="connsiteY3004" fmla="*/ 1023749 h 1106488"/>
              <a:gd name="connsiteX3005" fmla="*/ 386324 w 1031876"/>
              <a:gd name="connsiteY3005" fmla="*/ 1023749 h 1106488"/>
              <a:gd name="connsiteX3006" fmla="*/ 387179 w 1031876"/>
              <a:gd name="connsiteY3006" fmla="*/ 1023749 h 1106488"/>
              <a:gd name="connsiteX3007" fmla="*/ 387927 w 1031876"/>
              <a:gd name="connsiteY3007" fmla="*/ 1023749 h 1106488"/>
              <a:gd name="connsiteX3008" fmla="*/ 388034 w 1031876"/>
              <a:gd name="connsiteY3008" fmla="*/ 1023749 h 1106488"/>
              <a:gd name="connsiteX3009" fmla="*/ 389743 w 1031876"/>
              <a:gd name="connsiteY3009" fmla="*/ 1023749 h 1106488"/>
              <a:gd name="connsiteX3010" fmla="*/ 388516 w 1031876"/>
              <a:gd name="connsiteY3010" fmla="*/ 1024450 h 1106488"/>
              <a:gd name="connsiteX3011" fmla="*/ 281593 w 1031876"/>
              <a:gd name="connsiteY3011" fmla="*/ 1022282 h 1106488"/>
              <a:gd name="connsiteX3012" fmla="*/ 282204 w 1031876"/>
              <a:gd name="connsiteY3012" fmla="*/ 1022946 h 1106488"/>
              <a:gd name="connsiteX3013" fmla="*/ 280686 w 1031876"/>
              <a:gd name="connsiteY3013" fmla="*/ 1023696 h 1106488"/>
              <a:gd name="connsiteX3014" fmla="*/ 280195 w 1031876"/>
              <a:gd name="connsiteY3014" fmla="*/ 1023938 h 1106488"/>
              <a:gd name="connsiteX3015" fmla="*/ 280515 w 1031876"/>
              <a:gd name="connsiteY3015" fmla="*/ 1023559 h 1106488"/>
              <a:gd name="connsiteX3016" fmla="*/ 796132 w 1031876"/>
              <a:gd name="connsiteY3016" fmla="*/ 1021887 h 1106488"/>
              <a:gd name="connsiteX3017" fmla="*/ 796820 w 1031876"/>
              <a:gd name="connsiteY3017" fmla="*/ 1022403 h 1106488"/>
              <a:gd name="connsiteX3018" fmla="*/ 793751 w 1031876"/>
              <a:gd name="connsiteY3018" fmla="*/ 1023937 h 1106488"/>
              <a:gd name="connsiteX3019" fmla="*/ 792693 w 1031876"/>
              <a:gd name="connsiteY3019" fmla="*/ 1024466 h 1106488"/>
              <a:gd name="connsiteX3020" fmla="*/ 796132 w 1031876"/>
              <a:gd name="connsiteY3020" fmla="*/ 1021887 h 1106488"/>
              <a:gd name="connsiteX3021" fmla="*/ 329407 w 1031876"/>
              <a:gd name="connsiteY3021" fmla="*/ 1021557 h 1106488"/>
              <a:gd name="connsiteX3022" fmla="*/ 330158 w 1031876"/>
              <a:gd name="connsiteY3022" fmla="*/ 1021879 h 1106488"/>
              <a:gd name="connsiteX3023" fmla="*/ 328613 w 1031876"/>
              <a:gd name="connsiteY3023" fmla="*/ 1023938 h 1106488"/>
              <a:gd name="connsiteX3024" fmla="*/ 329407 w 1031876"/>
              <a:gd name="connsiteY3024" fmla="*/ 1021557 h 1106488"/>
              <a:gd name="connsiteX3025" fmla="*/ 804731 w 1031876"/>
              <a:gd name="connsiteY3025" fmla="*/ 1018447 h 1106488"/>
              <a:gd name="connsiteX3026" fmla="*/ 804289 w 1031876"/>
              <a:gd name="connsiteY3026" fmla="*/ 1018963 h 1106488"/>
              <a:gd name="connsiteX3027" fmla="*/ 797768 w 1031876"/>
              <a:gd name="connsiteY3027" fmla="*/ 1023113 h 1106488"/>
              <a:gd name="connsiteX3028" fmla="*/ 796820 w 1031876"/>
              <a:gd name="connsiteY3028" fmla="*/ 1022403 h 1106488"/>
              <a:gd name="connsiteX3029" fmla="*/ 799572 w 1031876"/>
              <a:gd name="connsiteY3029" fmla="*/ 1021027 h 1106488"/>
              <a:gd name="connsiteX3030" fmla="*/ 765969 w 1031876"/>
              <a:gd name="connsiteY3030" fmla="*/ 1017588 h 1106488"/>
              <a:gd name="connsiteX3031" fmla="*/ 766862 w 1031876"/>
              <a:gd name="connsiteY3031" fmla="*/ 1017588 h 1106488"/>
              <a:gd name="connsiteX3032" fmla="*/ 768648 w 1031876"/>
              <a:gd name="connsiteY3032" fmla="*/ 1017588 h 1106488"/>
              <a:gd name="connsiteX3033" fmla="*/ 772121 w 1031876"/>
              <a:gd name="connsiteY3033" fmla="*/ 1017588 h 1106488"/>
              <a:gd name="connsiteX3034" fmla="*/ 772220 w 1031876"/>
              <a:gd name="connsiteY3034" fmla="*/ 1017588 h 1106488"/>
              <a:gd name="connsiteX3035" fmla="*/ 773113 w 1031876"/>
              <a:gd name="connsiteY3035" fmla="*/ 1017588 h 1106488"/>
              <a:gd name="connsiteX3036" fmla="*/ 765969 w 1031876"/>
              <a:gd name="connsiteY3036" fmla="*/ 1023938 h 1106488"/>
              <a:gd name="connsiteX3037" fmla="*/ 765969 w 1031876"/>
              <a:gd name="connsiteY3037" fmla="*/ 1021557 h 1106488"/>
              <a:gd name="connsiteX3038" fmla="*/ 765969 w 1031876"/>
              <a:gd name="connsiteY3038" fmla="*/ 1018382 h 1106488"/>
              <a:gd name="connsiteX3039" fmla="*/ 765969 w 1031876"/>
              <a:gd name="connsiteY3039" fmla="*/ 1017588 h 1106488"/>
              <a:gd name="connsiteX3040" fmla="*/ 758825 w 1031876"/>
              <a:gd name="connsiteY3040" fmla="*/ 1017588 h 1106488"/>
              <a:gd name="connsiteX3041" fmla="*/ 764183 w 1031876"/>
              <a:gd name="connsiteY3041" fmla="*/ 1017588 h 1106488"/>
              <a:gd name="connsiteX3042" fmla="*/ 765076 w 1031876"/>
              <a:gd name="connsiteY3042" fmla="*/ 1017588 h 1106488"/>
              <a:gd name="connsiteX3043" fmla="*/ 765175 w 1031876"/>
              <a:gd name="connsiteY3043" fmla="*/ 1017588 h 1106488"/>
              <a:gd name="connsiteX3044" fmla="*/ 765969 w 1031876"/>
              <a:gd name="connsiteY3044" fmla="*/ 1017588 h 1106488"/>
              <a:gd name="connsiteX3045" fmla="*/ 758825 w 1031876"/>
              <a:gd name="connsiteY3045" fmla="*/ 1023938 h 1106488"/>
              <a:gd name="connsiteX3046" fmla="*/ 758825 w 1031876"/>
              <a:gd name="connsiteY3046" fmla="*/ 1017588 h 1106488"/>
              <a:gd name="connsiteX3047" fmla="*/ 355600 w 1031876"/>
              <a:gd name="connsiteY3047" fmla="*/ 1017588 h 1106488"/>
              <a:gd name="connsiteX3048" fmla="*/ 358279 w 1031876"/>
              <a:gd name="connsiteY3048" fmla="*/ 1020763 h 1106488"/>
              <a:gd name="connsiteX3049" fmla="*/ 355766 w 1031876"/>
              <a:gd name="connsiteY3049" fmla="*/ 1023741 h 1106488"/>
              <a:gd name="connsiteX3050" fmla="*/ 356053 w 1031876"/>
              <a:gd name="connsiteY3050" fmla="*/ 1023938 h 1106488"/>
              <a:gd name="connsiteX3051" fmla="*/ 356822 w 1031876"/>
              <a:gd name="connsiteY3051" fmla="*/ 1024467 h 1106488"/>
              <a:gd name="connsiteX3052" fmla="*/ 356899 w 1031876"/>
              <a:gd name="connsiteY3052" fmla="*/ 1024467 h 1106488"/>
              <a:gd name="connsiteX3053" fmla="*/ 357651 w 1031876"/>
              <a:gd name="connsiteY3053" fmla="*/ 1024467 h 1106488"/>
              <a:gd name="connsiteX3054" fmla="*/ 361951 w 1031876"/>
              <a:gd name="connsiteY3054" fmla="*/ 1024467 h 1106488"/>
              <a:gd name="connsiteX3055" fmla="*/ 361951 w 1031876"/>
              <a:gd name="connsiteY3055" fmla="*/ 1027907 h 1106488"/>
              <a:gd name="connsiteX3056" fmla="*/ 361951 w 1031876"/>
              <a:gd name="connsiteY3056" fmla="*/ 1030287 h 1106488"/>
              <a:gd name="connsiteX3057" fmla="*/ 361951 w 1031876"/>
              <a:gd name="connsiteY3057" fmla="*/ 1030288 h 1106488"/>
              <a:gd name="connsiteX3058" fmla="*/ 361951 w 1031876"/>
              <a:gd name="connsiteY3058" fmla="*/ 1031347 h 1106488"/>
              <a:gd name="connsiteX3059" fmla="*/ 361686 w 1031876"/>
              <a:gd name="connsiteY3059" fmla="*/ 1030288 h 1106488"/>
              <a:gd name="connsiteX3060" fmla="*/ 361091 w 1031876"/>
              <a:gd name="connsiteY3060" fmla="*/ 1027907 h 1106488"/>
              <a:gd name="connsiteX3061" fmla="*/ 359809 w 1031876"/>
              <a:gd name="connsiteY3061" fmla="*/ 1027175 h 1106488"/>
              <a:gd name="connsiteX3062" fmla="*/ 355283 w 1031876"/>
              <a:gd name="connsiteY3062" fmla="*/ 1030288 h 1106488"/>
              <a:gd name="connsiteX3063" fmla="*/ 355283 w 1031876"/>
              <a:gd name="connsiteY3063" fmla="*/ 1026849 h 1106488"/>
              <a:gd name="connsiteX3064" fmla="*/ 355283 w 1031876"/>
              <a:gd name="connsiteY3064" fmla="*/ 1024589 h 1106488"/>
              <a:gd name="connsiteX3065" fmla="*/ 355071 w 1031876"/>
              <a:gd name="connsiteY3065" fmla="*/ 1024467 h 1106488"/>
              <a:gd name="connsiteX3066" fmla="*/ 355283 w 1031876"/>
              <a:gd name="connsiteY3066" fmla="*/ 1024467 h 1106488"/>
              <a:gd name="connsiteX3067" fmla="*/ 355283 w 1031876"/>
              <a:gd name="connsiteY3067" fmla="*/ 1023409 h 1106488"/>
              <a:gd name="connsiteX3068" fmla="*/ 355600 w 1031876"/>
              <a:gd name="connsiteY3068" fmla="*/ 1023627 h 1106488"/>
              <a:gd name="connsiteX3069" fmla="*/ 355600 w 1031876"/>
              <a:gd name="connsiteY3069" fmla="*/ 1023144 h 1106488"/>
              <a:gd name="connsiteX3070" fmla="*/ 355600 w 1031876"/>
              <a:gd name="connsiteY3070" fmla="*/ 1017588 h 1106488"/>
              <a:gd name="connsiteX3071" fmla="*/ 328613 w 1031876"/>
              <a:gd name="connsiteY3071" fmla="*/ 1017588 h 1106488"/>
              <a:gd name="connsiteX3072" fmla="*/ 334963 w 1031876"/>
              <a:gd name="connsiteY3072" fmla="*/ 1023938 h 1106488"/>
              <a:gd name="connsiteX3073" fmla="*/ 330158 w 1031876"/>
              <a:gd name="connsiteY3073" fmla="*/ 1021879 h 1106488"/>
              <a:gd name="connsiteX3074" fmla="*/ 330994 w 1031876"/>
              <a:gd name="connsiteY3074" fmla="*/ 1020763 h 1106488"/>
              <a:gd name="connsiteX3075" fmla="*/ 328613 w 1031876"/>
              <a:gd name="connsiteY3075" fmla="*/ 1017588 h 1106488"/>
              <a:gd name="connsiteX3076" fmla="*/ 300832 w 1031876"/>
              <a:gd name="connsiteY3076" fmla="*/ 1017588 h 1106488"/>
              <a:gd name="connsiteX3077" fmla="*/ 301740 w 1031876"/>
              <a:gd name="connsiteY3077" fmla="*/ 1018395 h 1106488"/>
              <a:gd name="connsiteX3078" fmla="*/ 301625 w 1031876"/>
              <a:gd name="connsiteY3078" fmla="*/ 1017588 h 1106488"/>
              <a:gd name="connsiteX3079" fmla="*/ 304800 w 1031876"/>
              <a:gd name="connsiteY3079" fmla="*/ 1020763 h 1106488"/>
              <a:gd name="connsiteX3080" fmla="*/ 307967 w 1031876"/>
              <a:gd name="connsiteY3080" fmla="*/ 1023930 h 1106488"/>
              <a:gd name="connsiteX3081" fmla="*/ 307976 w 1031876"/>
              <a:gd name="connsiteY3081" fmla="*/ 1023938 h 1106488"/>
              <a:gd name="connsiteX3082" fmla="*/ 307974 w 1031876"/>
              <a:gd name="connsiteY3082" fmla="*/ 1023938 h 1106488"/>
              <a:gd name="connsiteX3083" fmla="*/ 307975 w 1031876"/>
              <a:gd name="connsiteY3083" fmla="*/ 1023938 h 1106488"/>
              <a:gd name="connsiteX3084" fmla="*/ 302419 w 1031876"/>
              <a:gd name="connsiteY3084" fmla="*/ 1023144 h 1106488"/>
              <a:gd name="connsiteX3085" fmla="*/ 302241 w 1031876"/>
              <a:gd name="connsiteY3085" fmla="*/ 1021899 h 1106488"/>
              <a:gd name="connsiteX3086" fmla="*/ 299046 w 1031876"/>
              <a:gd name="connsiteY3086" fmla="*/ 1020763 h 1106488"/>
              <a:gd name="connsiteX3087" fmla="*/ 300832 w 1031876"/>
              <a:gd name="connsiteY3087" fmla="*/ 1017588 h 1106488"/>
              <a:gd name="connsiteX3088" fmla="*/ 273051 w 1031876"/>
              <a:gd name="connsiteY3088" fmla="*/ 1017588 h 1106488"/>
              <a:gd name="connsiteX3089" fmla="*/ 278734 w 1031876"/>
              <a:gd name="connsiteY3089" fmla="*/ 1018310 h 1106488"/>
              <a:gd name="connsiteX3090" fmla="*/ 280195 w 1031876"/>
              <a:gd name="connsiteY3090" fmla="*/ 1017588 h 1106488"/>
              <a:gd name="connsiteX3091" fmla="*/ 282874 w 1031876"/>
              <a:gd name="connsiteY3091" fmla="*/ 1020763 h 1106488"/>
              <a:gd name="connsiteX3092" fmla="*/ 281593 w 1031876"/>
              <a:gd name="connsiteY3092" fmla="*/ 1022282 h 1106488"/>
              <a:gd name="connsiteX3093" fmla="*/ 280195 w 1031876"/>
              <a:gd name="connsiteY3093" fmla="*/ 1020763 h 1106488"/>
              <a:gd name="connsiteX3094" fmla="*/ 279577 w 1031876"/>
              <a:gd name="connsiteY3094" fmla="*/ 1020091 h 1106488"/>
              <a:gd name="connsiteX3095" fmla="*/ 280078 w 1031876"/>
              <a:gd name="connsiteY3095" fmla="*/ 1023209 h 1106488"/>
              <a:gd name="connsiteX3096" fmla="*/ 280195 w 1031876"/>
              <a:gd name="connsiteY3096" fmla="*/ 1023938 h 1106488"/>
              <a:gd name="connsiteX3097" fmla="*/ 273051 w 1031876"/>
              <a:gd name="connsiteY3097" fmla="*/ 1017588 h 1106488"/>
              <a:gd name="connsiteX3098" fmla="*/ 833438 w 1031876"/>
              <a:gd name="connsiteY3098" fmla="*/ 1017587 h 1106488"/>
              <a:gd name="connsiteX3099" fmla="*/ 827088 w 1031876"/>
              <a:gd name="connsiteY3099" fmla="*/ 1023937 h 1106488"/>
              <a:gd name="connsiteX3100" fmla="*/ 833438 w 1031876"/>
              <a:gd name="connsiteY3100" fmla="*/ 1017587 h 1106488"/>
              <a:gd name="connsiteX3101" fmla="*/ 799572 w 1031876"/>
              <a:gd name="connsiteY3101" fmla="*/ 1017587 h 1106488"/>
              <a:gd name="connsiteX3102" fmla="*/ 799571 w 1031876"/>
              <a:gd name="connsiteY3102" fmla="*/ 1017588 h 1106488"/>
              <a:gd name="connsiteX3103" fmla="*/ 793553 w 1031876"/>
              <a:gd name="connsiteY3103" fmla="*/ 1023606 h 1106488"/>
              <a:gd name="connsiteX3104" fmla="*/ 792693 w 1031876"/>
              <a:gd name="connsiteY3104" fmla="*/ 1024466 h 1106488"/>
              <a:gd name="connsiteX3105" fmla="*/ 793553 w 1031876"/>
              <a:gd name="connsiteY3105" fmla="*/ 1021027 h 1106488"/>
              <a:gd name="connsiteX3106" fmla="*/ 799570 w 1031876"/>
              <a:gd name="connsiteY3106" fmla="*/ 1017588 h 1106488"/>
              <a:gd name="connsiteX3107" fmla="*/ 799572 w 1031876"/>
              <a:gd name="connsiteY3107" fmla="*/ 1017587 h 1106488"/>
              <a:gd name="connsiteX3108" fmla="*/ 800102 w 1031876"/>
              <a:gd name="connsiteY3108" fmla="*/ 1017587 h 1106488"/>
              <a:gd name="connsiteX3109" fmla="*/ 805591 w 1031876"/>
              <a:gd name="connsiteY3109" fmla="*/ 1017587 h 1106488"/>
              <a:gd name="connsiteX3110" fmla="*/ 806451 w 1031876"/>
              <a:gd name="connsiteY3110" fmla="*/ 1017587 h 1106488"/>
              <a:gd name="connsiteX3111" fmla="*/ 806450 w 1031876"/>
              <a:gd name="connsiteY3111" fmla="*/ 1017588 h 1106488"/>
              <a:gd name="connsiteX3112" fmla="*/ 805591 w 1031876"/>
              <a:gd name="connsiteY3112" fmla="*/ 1018447 h 1106488"/>
              <a:gd name="connsiteX3113" fmla="*/ 804480 w 1031876"/>
              <a:gd name="connsiteY3113" fmla="*/ 1019558 h 1106488"/>
              <a:gd name="connsiteX3114" fmla="*/ 800101 w 1031876"/>
              <a:gd name="connsiteY3114" fmla="*/ 1023937 h 1106488"/>
              <a:gd name="connsiteX3115" fmla="*/ 803705 w 1031876"/>
              <a:gd name="connsiteY3115" fmla="*/ 1022393 h 1106488"/>
              <a:gd name="connsiteX3116" fmla="*/ 805657 w 1031876"/>
              <a:gd name="connsiteY3116" fmla="*/ 1021556 h 1106488"/>
              <a:gd name="connsiteX3117" fmla="*/ 806451 w 1031876"/>
              <a:gd name="connsiteY3117" fmla="*/ 1023937 h 1106488"/>
              <a:gd name="connsiteX3118" fmla="*/ 800101 w 1031876"/>
              <a:gd name="connsiteY3118" fmla="*/ 1030287 h 1106488"/>
              <a:gd name="connsiteX3119" fmla="*/ 796926 w 1031876"/>
              <a:gd name="connsiteY3119" fmla="*/ 1030287 h 1106488"/>
              <a:gd name="connsiteX3120" fmla="*/ 796132 w 1031876"/>
              <a:gd name="connsiteY3120" fmla="*/ 1030287 h 1106488"/>
              <a:gd name="connsiteX3121" fmla="*/ 794545 w 1031876"/>
              <a:gd name="connsiteY3121" fmla="*/ 1030287 h 1106488"/>
              <a:gd name="connsiteX3122" fmla="*/ 793751 w 1031876"/>
              <a:gd name="connsiteY3122" fmla="*/ 1030287 h 1106488"/>
              <a:gd name="connsiteX3123" fmla="*/ 796132 w 1031876"/>
              <a:gd name="connsiteY3123" fmla="*/ 1029493 h 1106488"/>
              <a:gd name="connsiteX3124" fmla="*/ 795656 w 1031876"/>
              <a:gd name="connsiteY3124" fmla="*/ 1028382 h 1106488"/>
              <a:gd name="connsiteX3125" fmla="*/ 799572 w 1031876"/>
              <a:gd name="connsiteY3125" fmla="*/ 1024466 h 1106488"/>
              <a:gd name="connsiteX3126" fmla="*/ 799574 w 1031876"/>
              <a:gd name="connsiteY3126" fmla="*/ 1024465 h 1106488"/>
              <a:gd name="connsiteX3127" fmla="*/ 799890 w 1031876"/>
              <a:gd name="connsiteY3127" fmla="*/ 1024095 h 1106488"/>
              <a:gd name="connsiteX3128" fmla="*/ 799484 w 1031876"/>
              <a:gd name="connsiteY3128" fmla="*/ 1024400 h 1106488"/>
              <a:gd name="connsiteX3129" fmla="*/ 799572 w 1031876"/>
              <a:gd name="connsiteY3129" fmla="*/ 1024466 h 1106488"/>
              <a:gd name="connsiteX3130" fmla="*/ 799360 w 1031876"/>
              <a:gd name="connsiteY3130" fmla="*/ 1024493 h 1106488"/>
              <a:gd name="connsiteX3131" fmla="*/ 796926 w 1031876"/>
              <a:gd name="connsiteY3131" fmla="*/ 1026318 h 1106488"/>
              <a:gd name="connsiteX3132" fmla="*/ 796497 w 1031876"/>
              <a:gd name="connsiteY3132" fmla="*/ 1025997 h 1106488"/>
              <a:gd name="connsiteX3133" fmla="*/ 799064 w 1031876"/>
              <a:gd name="connsiteY3133" fmla="*/ 1024530 h 1106488"/>
              <a:gd name="connsiteX3134" fmla="*/ 795187 w 1031876"/>
              <a:gd name="connsiteY3134" fmla="*/ 1025014 h 1106488"/>
              <a:gd name="connsiteX3135" fmla="*/ 796497 w 1031876"/>
              <a:gd name="connsiteY3135" fmla="*/ 1025997 h 1106488"/>
              <a:gd name="connsiteX3136" fmla="*/ 795000 w 1031876"/>
              <a:gd name="connsiteY3136" fmla="*/ 1026852 h 1106488"/>
              <a:gd name="connsiteX3137" fmla="*/ 794262 w 1031876"/>
              <a:gd name="connsiteY3137" fmla="*/ 1025130 h 1106488"/>
              <a:gd name="connsiteX3138" fmla="*/ 792693 w 1031876"/>
              <a:gd name="connsiteY3138" fmla="*/ 1025326 h 1106488"/>
              <a:gd name="connsiteX3139" fmla="*/ 792693 w 1031876"/>
              <a:gd name="connsiteY3139" fmla="*/ 1024466 h 1106488"/>
              <a:gd name="connsiteX3140" fmla="*/ 793876 w 1031876"/>
              <a:gd name="connsiteY3140" fmla="*/ 1024230 h 1106488"/>
              <a:gd name="connsiteX3141" fmla="*/ 793751 w 1031876"/>
              <a:gd name="connsiteY3141" fmla="*/ 1023937 h 1106488"/>
              <a:gd name="connsiteX3142" fmla="*/ 794085 w 1031876"/>
              <a:gd name="connsiteY3142" fmla="*/ 1024188 h 1106488"/>
              <a:gd name="connsiteX3143" fmla="*/ 796992 w 1031876"/>
              <a:gd name="connsiteY3143" fmla="*/ 1023606 h 1106488"/>
              <a:gd name="connsiteX3144" fmla="*/ 797768 w 1031876"/>
              <a:gd name="connsiteY3144" fmla="*/ 1023113 h 1106488"/>
              <a:gd name="connsiteX3145" fmla="*/ 799400 w 1031876"/>
              <a:gd name="connsiteY3145" fmla="*/ 1024338 h 1106488"/>
              <a:gd name="connsiteX3146" fmla="*/ 799953 w 1031876"/>
              <a:gd name="connsiteY3146" fmla="*/ 1024022 h 1106488"/>
              <a:gd name="connsiteX3147" fmla="*/ 804289 w 1031876"/>
              <a:gd name="connsiteY3147" fmla="*/ 1018963 h 1106488"/>
              <a:gd name="connsiteX3148" fmla="*/ 806449 w 1031876"/>
              <a:gd name="connsiteY3148" fmla="*/ 1017588 h 1106488"/>
              <a:gd name="connsiteX3149" fmla="*/ 804731 w 1031876"/>
              <a:gd name="connsiteY3149" fmla="*/ 1018447 h 1106488"/>
              <a:gd name="connsiteX3150" fmla="*/ 799578 w 1031876"/>
              <a:gd name="connsiteY3150" fmla="*/ 1017588 h 1106488"/>
              <a:gd name="connsiteX3151" fmla="*/ 259557 w 1031876"/>
              <a:gd name="connsiteY3151" fmla="*/ 1017587 h 1106488"/>
              <a:gd name="connsiteX3152" fmla="*/ 259557 w 1031876"/>
              <a:gd name="connsiteY3152" fmla="*/ 1023937 h 1106488"/>
              <a:gd name="connsiteX3153" fmla="*/ 259557 w 1031876"/>
              <a:gd name="connsiteY3153" fmla="*/ 1017587 h 1106488"/>
              <a:gd name="connsiteX3154" fmla="*/ 246063 w 1031876"/>
              <a:gd name="connsiteY3154" fmla="*/ 1017587 h 1106488"/>
              <a:gd name="connsiteX3155" fmla="*/ 249238 w 1031876"/>
              <a:gd name="connsiteY3155" fmla="*/ 1020762 h 1106488"/>
              <a:gd name="connsiteX3156" fmla="*/ 251619 w 1031876"/>
              <a:gd name="connsiteY3156" fmla="*/ 1023143 h 1106488"/>
              <a:gd name="connsiteX3157" fmla="*/ 246063 w 1031876"/>
              <a:gd name="connsiteY3157" fmla="*/ 1017587 h 1106488"/>
              <a:gd name="connsiteX3158" fmla="*/ 246063 w 1031876"/>
              <a:gd name="connsiteY3158" fmla="*/ 1017587 h 1106488"/>
              <a:gd name="connsiteX3159" fmla="*/ 249238 w 1031876"/>
              <a:gd name="connsiteY3159" fmla="*/ 1017587 h 1106488"/>
              <a:gd name="connsiteX3160" fmla="*/ 251619 w 1031876"/>
              <a:gd name="connsiteY3160" fmla="*/ 1017587 h 1106488"/>
              <a:gd name="connsiteX3161" fmla="*/ 252413 w 1031876"/>
              <a:gd name="connsiteY3161" fmla="*/ 1017587 h 1106488"/>
              <a:gd name="connsiteX3162" fmla="*/ 252413 w 1031876"/>
              <a:gd name="connsiteY3162" fmla="*/ 1023937 h 1106488"/>
              <a:gd name="connsiteX3163" fmla="*/ 246063 w 1031876"/>
              <a:gd name="connsiteY3163" fmla="*/ 1017587 h 1106488"/>
              <a:gd name="connsiteX3164" fmla="*/ 369230 w 1031876"/>
              <a:gd name="connsiteY3164" fmla="*/ 1016919 h 1106488"/>
              <a:gd name="connsiteX3165" fmla="*/ 382905 w 1031876"/>
              <a:gd name="connsiteY3165" fmla="*/ 1023749 h 1106488"/>
              <a:gd name="connsiteX3166" fmla="*/ 379487 w 1031876"/>
              <a:gd name="connsiteY3166" fmla="*/ 1023749 h 1106488"/>
              <a:gd name="connsiteX3167" fmla="*/ 378632 w 1031876"/>
              <a:gd name="connsiteY3167" fmla="*/ 1023749 h 1106488"/>
              <a:gd name="connsiteX3168" fmla="*/ 376068 w 1031876"/>
              <a:gd name="connsiteY3168" fmla="*/ 1023749 h 1106488"/>
              <a:gd name="connsiteX3169" fmla="*/ 369230 w 1031876"/>
              <a:gd name="connsiteY3169" fmla="*/ 1016919 h 1106488"/>
              <a:gd name="connsiteX3170" fmla="*/ 362392 w 1031876"/>
              <a:gd name="connsiteY3170" fmla="*/ 1016919 h 1106488"/>
              <a:gd name="connsiteX3171" fmla="*/ 376068 w 1031876"/>
              <a:gd name="connsiteY3171" fmla="*/ 1023749 h 1106488"/>
              <a:gd name="connsiteX3172" fmla="*/ 373504 w 1031876"/>
              <a:gd name="connsiteY3172" fmla="*/ 1023749 h 1106488"/>
              <a:gd name="connsiteX3173" fmla="*/ 372649 w 1031876"/>
              <a:gd name="connsiteY3173" fmla="*/ 1023749 h 1106488"/>
              <a:gd name="connsiteX3174" fmla="*/ 370085 w 1031876"/>
              <a:gd name="connsiteY3174" fmla="*/ 1023749 h 1106488"/>
              <a:gd name="connsiteX3175" fmla="*/ 369392 w 1031876"/>
              <a:gd name="connsiteY3175" fmla="*/ 1023749 h 1106488"/>
              <a:gd name="connsiteX3176" fmla="*/ 369888 w 1031876"/>
              <a:gd name="connsiteY3176" fmla="*/ 1023938 h 1106488"/>
              <a:gd name="connsiteX3177" fmla="*/ 369888 w 1031876"/>
              <a:gd name="connsiteY3177" fmla="*/ 1024095 h 1106488"/>
              <a:gd name="connsiteX3178" fmla="*/ 374848 w 1031876"/>
              <a:gd name="connsiteY3178" fmla="*/ 1024831 h 1106488"/>
              <a:gd name="connsiteX3179" fmla="*/ 375708 w 1031876"/>
              <a:gd name="connsiteY3179" fmla="*/ 1031082 h 1106488"/>
              <a:gd name="connsiteX3180" fmla="*/ 374848 w 1031876"/>
              <a:gd name="connsiteY3180" fmla="*/ 1027510 h 1106488"/>
              <a:gd name="connsiteX3181" fmla="*/ 369888 w 1031876"/>
              <a:gd name="connsiteY3181" fmla="*/ 1024567 h 1106488"/>
              <a:gd name="connsiteX3182" fmla="*/ 369888 w 1031876"/>
              <a:gd name="connsiteY3182" fmla="*/ 1025038 h 1106488"/>
              <a:gd name="connsiteX3183" fmla="*/ 372269 w 1031876"/>
              <a:gd name="connsiteY3183" fmla="*/ 1027510 h 1106488"/>
              <a:gd name="connsiteX3184" fmla="*/ 375708 w 1031876"/>
              <a:gd name="connsiteY3184" fmla="*/ 1031082 h 1106488"/>
              <a:gd name="connsiteX3185" fmla="*/ 369888 w 1031876"/>
              <a:gd name="connsiteY3185" fmla="*/ 1025793 h 1106488"/>
              <a:gd name="connsiteX3186" fmla="*/ 369888 w 1031876"/>
              <a:gd name="connsiteY3186" fmla="*/ 1026319 h 1106488"/>
              <a:gd name="connsiteX3187" fmla="*/ 369888 w 1031876"/>
              <a:gd name="connsiteY3187" fmla="*/ 1027113 h 1106488"/>
              <a:gd name="connsiteX3188" fmla="*/ 369888 w 1031876"/>
              <a:gd name="connsiteY3188" fmla="*/ 1030288 h 1106488"/>
              <a:gd name="connsiteX3189" fmla="*/ 361950 w 1031876"/>
              <a:gd name="connsiteY3189" fmla="*/ 1023938 h 1106488"/>
              <a:gd name="connsiteX3190" fmla="*/ 362744 w 1031876"/>
              <a:gd name="connsiteY3190" fmla="*/ 1023938 h 1106488"/>
              <a:gd name="connsiteX3191" fmla="*/ 363637 w 1031876"/>
              <a:gd name="connsiteY3191" fmla="*/ 1021557 h 1106488"/>
              <a:gd name="connsiteX3192" fmla="*/ 369130 w 1031876"/>
              <a:gd name="connsiteY3192" fmla="*/ 1023649 h 1106488"/>
              <a:gd name="connsiteX3193" fmla="*/ 368375 w 1031876"/>
              <a:gd name="connsiteY3193" fmla="*/ 1022895 h 1106488"/>
              <a:gd name="connsiteX3194" fmla="*/ 362392 w 1031876"/>
              <a:gd name="connsiteY3194" fmla="*/ 1016919 h 1106488"/>
              <a:gd name="connsiteX3195" fmla="*/ 799704 w 1031876"/>
              <a:gd name="connsiteY3195" fmla="*/ 1016794 h 1106488"/>
              <a:gd name="connsiteX3196" fmla="*/ 790427 w 1031876"/>
              <a:gd name="connsiteY3196" fmla="*/ 1019473 h 1106488"/>
              <a:gd name="connsiteX3197" fmla="*/ 789584 w 1031876"/>
              <a:gd name="connsiteY3197" fmla="*/ 1018937 h 1106488"/>
              <a:gd name="connsiteX3198" fmla="*/ 792114 w 1031876"/>
              <a:gd name="connsiteY3198" fmla="*/ 1017687 h 1106488"/>
              <a:gd name="connsiteX3199" fmla="*/ 792956 w 1031876"/>
              <a:gd name="connsiteY3199" fmla="*/ 1017588 h 1106488"/>
              <a:gd name="connsiteX3200" fmla="*/ 273051 w 1031876"/>
              <a:gd name="connsiteY3200" fmla="*/ 1016794 h 1106488"/>
              <a:gd name="connsiteX3201" fmla="*/ 270670 w 1031876"/>
              <a:gd name="connsiteY3201" fmla="*/ 1020366 h 1106488"/>
              <a:gd name="connsiteX3202" fmla="*/ 273050 w 1031876"/>
              <a:gd name="connsiteY3202" fmla="*/ 1023937 h 1106488"/>
              <a:gd name="connsiteX3203" fmla="*/ 268289 w 1031876"/>
              <a:gd name="connsiteY3203" fmla="*/ 1020366 h 1106488"/>
              <a:gd name="connsiteX3204" fmla="*/ 273051 w 1031876"/>
              <a:gd name="connsiteY3204" fmla="*/ 1016794 h 1106488"/>
              <a:gd name="connsiteX3205" fmla="*/ 341948 w 1031876"/>
              <a:gd name="connsiteY3205" fmla="*/ 1016529 h 1106488"/>
              <a:gd name="connsiteX3206" fmla="*/ 342205 w 1031876"/>
              <a:gd name="connsiteY3206" fmla="*/ 1017588 h 1106488"/>
              <a:gd name="connsiteX3207" fmla="*/ 342901 w 1031876"/>
              <a:gd name="connsiteY3207" fmla="*/ 1017588 h 1106488"/>
              <a:gd name="connsiteX3208" fmla="*/ 344290 w 1031876"/>
              <a:gd name="connsiteY3208" fmla="*/ 1017588 h 1106488"/>
              <a:gd name="connsiteX3209" fmla="*/ 345282 w 1031876"/>
              <a:gd name="connsiteY3209" fmla="*/ 1017588 h 1106488"/>
              <a:gd name="connsiteX3210" fmla="*/ 348192 w 1031876"/>
              <a:gd name="connsiteY3210" fmla="*/ 1017588 h 1106488"/>
              <a:gd name="connsiteX3211" fmla="*/ 348192 w 1031876"/>
              <a:gd name="connsiteY3211" fmla="*/ 1023081 h 1106488"/>
              <a:gd name="connsiteX3212" fmla="*/ 348616 w 1031876"/>
              <a:gd name="connsiteY3212" fmla="*/ 1023409 h 1106488"/>
              <a:gd name="connsiteX3213" fmla="*/ 348192 w 1031876"/>
              <a:gd name="connsiteY3213" fmla="*/ 1023159 h 1106488"/>
              <a:gd name="connsiteX3214" fmla="*/ 348192 w 1031876"/>
              <a:gd name="connsiteY3214" fmla="*/ 1023354 h 1106488"/>
              <a:gd name="connsiteX3215" fmla="*/ 348616 w 1031876"/>
              <a:gd name="connsiteY3215" fmla="*/ 1023409 h 1106488"/>
              <a:gd name="connsiteX3216" fmla="*/ 355283 w 1031876"/>
              <a:gd name="connsiteY3216" fmla="*/ 1030288 h 1106488"/>
              <a:gd name="connsiteX3217" fmla="*/ 348616 w 1031876"/>
              <a:gd name="connsiteY3217" fmla="*/ 1024269 h 1106488"/>
              <a:gd name="connsiteX3218" fmla="*/ 348192 w 1031876"/>
              <a:gd name="connsiteY3218" fmla="*/ 1024214 h 1106488"/>
              <a:gd name="connsiteX3219" fmla="*/ 348192 w 1031876"/>
              <a:gd name="connsiteY3219" fmla="*/ 1024467 h 1106488"/>
              <a:gd name="connsiteX3220" fmla="*/ 347901 w 1031876"/>
              <a:gd name="connsiteY3220" fmla="*/ 1024177 h 1106488"/>
              <a:gd name="connsiteX3221" fmla="*/ 341948 w 1031876"/>
              <a:gd name="connsiteY3221" fmla="*/ 1023409 h 1106488"/>
              <a:gd name="connsiteX3222" fmla="*/ 342901 w 1031876"/>
              <a:gd name="connsiteY3222" fmla="*/ 1022672 h 1106488"/>
              <a:gd name="connsiteX3223" fmla="*/ 346914 w 1031876"/>
              <a:gd name="connsiteY3223" fmla="*/ 1023189 h 1106488"/>
              <a:gd name="connsiteX3224" fmla="*/ 345006 w 1031876"/>
              <a:gd name="connsiteY3224" fmla="*/ 1021280 h 1106488"/>
              <a:gd name="connsiteX3225" fmla="*/ 344831 w 1031876"/>
              <a:gd name="connsiteY3225" fmla="*/ 1021178 h 1106488"/>
              <a:gd name="connsiteX3226" fmla="*/ 344872 w 1031876"/>
              <a:gd name="connsiteY3226" fmla="*/ 1021146 h 1106488"/>
              <a:gd name="connsiteX3227" fmla="*/ 344753 w 1031876"/>
              <a:gd name="connsiteY3227" fmla="*/ 1021028 h 1106488"/>
              <a:gd name="connsiteX3228" fmla="*/ 342901 w 1031876"/>
              <a:gd name="connsiteY3228" fmla="*/ 1019176 h 1106488"/>
              <a:gd name="connsiteX3229" fmla="*/ 342901 w 1031876"/>
              <a:gd name="connsiteY3229" fmla="*/ 1019176 h 1106488"/>
              <a:gd name="connsiteX3230" fmla="*/ 342590 w 1031876"/>
              <a:gd name="connsiteY3230" fmla="*/ 1019176 h 1106488"/>
              <a:gd name="connsiteX3231" fmla="*/ 342782 w 1031876"/>
              <a:gd name="connsiteY3231" fmla="*/ 1019969 h 1106488"/>
              <a:gd name="connsiteX3232" fmla="*/ 344831 w 1031876"/>
              <a:gd name="connsiteY3232" fmla="*/ 1021178 h 1106488"/>
              <a:gd name="connsiteX3233" fmla="*/ 342901 w 1031876"/>
              <a:gd name="connsiteY3233" fmla="*/ 1022672 h 1106488"/>
              <a:gd name="connsiteX3234" fmla="*/ 341948 w 1031876"/>
              <a:gd name="connsiteY3234" fmla="*/ 1022549 h 1106488"/>
              <a:gd name="connsiteX3235" fmla="*/ 341948 w 1031876"/>
              <a:gd name="connsiteY3235" fmla="*/ 1019176 h 1106488"/>
              <a:gd name="connsiteX3236" fmla="*/ 341313 w 1031876"/>
              <a:gd name="connsiteY3236" fmla="*/ 1019176 h 1106488"/>
              <a:gd name="connsiteX3237" fmla="*/ 341313 w 1031876"/>
              <a:gd name="connsiteY3237" fmla="*/ 1017588 h 1106488"/>
              <a:gd name="connsiteX3238" fmla="*/ 341948 w 1031876"/>
              <a:gd name="connsiteY3238" fmla="*/ 1017588 h 1106488"/>
              <a:gd name="connsiteX3239" fmla="*/ 335281 w 1031876"/>
              <a:gd name="connsiteY3239" fmla="*/ 1016529 h 1106488"/>
              <a:gd name="connsiteX3240" fmla="*/ 341948 w 1031876"/>
              <a:gd name="connsiteY3240" fmla="*/ 1022549 h 1106488"/>
              <a:gd name="connsiteX3241" fmla="*/ 341948 w 1031876"/>
              <a:gd name="connsiteY3241" fmla="*/ 1023409 h 1106488"/>
              <a:gd name="connsiteX3242" fmla="*/ 335281 w 1031876"/>
              <a:gd name="connsiteY3242" fmla="*/ 1016529 h 1106488"/>
              <a:gd name="connsiteX3243" fmla="*/ 783035 w 1031876"/>
              <a:gd name="connsiteY3243" fmla="*/ 1014611 h 1106488"/>
              <a:gd name="connsiteX3244" fmla="*/ 783404 w 1031876"/>
              <a:gd name="connsiteY3244" fmla="*/ 1014919 h 1106488"/>
              <a:gd name="connsiteX3245" fmla="*/ 785788 w 1031876"/>
              <a:gd name="connsiteY3245" fmla="*/ 1016906 h 1106488"/>
              <a:gd name="connsiteX3246" fmla="*/ 786210 w 1031876"/>
              <a:gd name="connsiteY3246" fmla="*/ 1016794 h 1106488"/>
              <a:gd name="connsiteX3247" fmla="*/ 787460 w 1031876"/>
              <a:gd name="connsiteY3247" fmla="*/ 1017588 h 1106488"/>
              <a:gd name="connsiteX3248" fmla="*/ 789584 w 1031876"/>
              <a:gd name="connsiteY3248" fmla="*/ 1018937 h 1106488"/>
              <a:gd name="connsiteX3249" fmla="*/ 779463 w 1031876"/>
              <a:gd name="connsiteY3249" fmla="*/ 1023938 h 1106488"/>
              <a:gd name="connsiteX3250" fmla="*/ 782837 w 1031876"/>
              <a:gd name="connsiteY3250" fmla="*/ 1017687 h 1106488"/>
              <a:gd name="connsiteX3251" fmla="*/ 783211 w 1031876"/>
              <a:gd name="connsiteY3251" fmla="*/ 1017588 h 1106488"/>
              <a:gd name="connsiteX3252" fmla="*/ 783035 w 1031876"/>
              <a:gd name="connsiteY3252" fmla="*/ 1017588 h 1106488"/>
              <a:gd name="connsiteX3253" fmla="*/ 779463 w 1031876"/>
              <a:gd name="connsiteY3253" fmla="*/ 1017588 h 1106488"/>
              <a:gd name="connsiteX3254" fmla="*/ 783035 w 1031876"/>
              <a:gd name="connsiteY3254" fmla="*/ 1014611 h 1106488"/>
              <a:gd name="connsiteX3255" fmla="*/ 265143 w 1031876"/>
              <a:gd name="connsiteY3255" fmla="*/ 1014368 h 1106488"/>
              <a:gd name="connsiteX3256" fmla="*/ 273051 w 1031876"/>
              <a:gd name="connsiteY3256" fmla="*/ 1016794 h 1106488"/>
              <a:gd name="connsiteX3257" fmla="*/ 266701 w 1031876"/>
              <a:gd name="connsiteY3257" fmla="*/ 1015901 h 1106488"/>
              <a:gd name="connsiteX3258" fmla="*/ 252558 w 1031876"/>
              <a:gd name="connsiteY3258" fmla="*/ 1012537 h 1106488"/>
              <a:gd name="connsiteX3259" fmla="*/ 254993 w 1031876"/>
              <a:gd name="connsiteY3259" fmla="*/ 1013619 h 1106488"/>
              <a:gd name="connsiteX3260" fmla="*/ 253207 w 1031876"/>
              <a:gd name="connsiteY3260" fmla="*/ 1017588 h 1106488"/>
              <a:gd name="connsiteX3261" fmla="*/ 305799 w 1031876"/>
              <a:gd name="connsiteY3261" fmla="*/ 1011553 h 1106488"/>
              <a:gd name="connsiteX3262" fmla="*/ 307579 w 1031876"/>
              <a:gd name="connsiteY3262" fmla="*/ 1013123 h 1106488"/>
              <a:gd name="connsiteX3263" fmla="*/ 308239 w 1031876"/>
              <a:gd name="connsiteY3263" fmla="*/ 1013240 h 1106488"/>
              <a:gd name="connsiteX3264" fmla="*/ 308422 w 1031876"/>
              <a:gd name="connsiteY3264" fmla="*/ 1014016 h 1106488"/>
              <a:gd name="connsiteX3265" fmla="*/ 305787 w 1031876"/>
              <a:gd name="connsiteY3265" fmla="*/ 1011560 h 1106488"/>
              <a:gd name="connsiteX3266" fmla="*/ 321860 w 1031876"/>
              <a:gd name="connsiteY3266" fmla="*/ 1010967 h 1106488"/>
              <a:gd name="connsiteX3267" fmla="*/ 322594 w 1031876"/>
              <a:gd name="connsiteY3267" fmla="*/ 1014016 h 1106488"/>
              <a:gd name="connsiteX3268" fmla="*/ 326909 w 1031876"/>
              <a:gd name="connsiteY3268" fmla="*/ 1016577 h 1106488"/>
              <a:gd name="connsiteX3269" fmla="*/ 294482 w 1031876"/>
              <a:gd name="connsiteY3269" fmla="*/ 1010676 h 1106488"/>
              <a:gd name="connsiteX3270" fmla="*/ 294482 w 1031876"/>
              <a:gd name="connsiteY3270" fmla="*/ 1010709 h 1106488"/>
              <a:gd name="connsiteX3271" fmla="*/ 294482 w 1031876"/>
              <a:gd name="connsiteY3271" fmla="*/ 1014016 h 1106488"/>
              <a:gd name="connsiteX3272" fmla="*/ 294747 w 1031876"/>
              <a:gd name="connsiteY3272" fmla="*/ 1014148 h 1106488"/>
              <a:gd name="connsiteX3273" fmla="*/ 299757 w 1031876"/>
              <a:gd name="connsiteY3273" fmla="*/ 1016654 h 1106488"/>
              <a:gd name="connsiteX3274" fmla="*/ 299707 w 1031876"/>
              <a:gd name="connsiteY3274" fmla="*/ 1016596 h 1106488"/>
              <a:gd name="connsiteX3275" fmla="*/ 294588 w 1031876"/>
              <a:gd name="connsiteY3275" fmla="*/ 1010689 h 1106488"/>
              <a:gd name="connsiteX3276" fmla="*/ 307579 w 1031876"/>
              <a:gd name="connsiteY3276" fmla="*/ 1010444 h 1106488"/>
              <a:gd name="connsiteX3277" fmla="*/ 305799 w 1031876"/>
              <a:gd name="connsiteY3277" fmla="*/ 1011553 h 1106488"/>
              <a:gd name="connsiteX3278" fmla="*/ 305681 w 1031876"/>
              <a:gd name="connsiteY3278" fmla="*/ 1011449 h 1106488"/>
              <a:gd name="connsiteX3279" fmla="*/ 307579 w 1031876"/>
              <a:gd name="connsiteY3279" fmla="*/ 1010444 h 1106488"/>
              <a:gd name="connsiteX3280" fmla="*/ 307579 w 1031876"/>
              <a:gd name="connsiteY3280" fmla="*/ 1010444 h 1106488"/>
              <a:gd name="connsiteX3281" fmla="*/ 309477 w 1031876"/>
              <a:gd name="connsiteY3281" fmla="*/ 1013458 h 1106488"/>
              <a:gd name="connsiteX3282" fmla="*/ 308239 w 1031876"/>
              <a:gd name="connsiteY3282" fmla="*/ 1013240 h 1106488"/>
              <a:gd name="connsiteX3283" fmla="*/ 274255 w 1031876"/>
              <a:gd name="connsiteY3283" fmla="*/ 1010444 h 1106488"/>
              <a:gd name="connsiteX3284" fmla="*/ 279071 w 1031876"/>
              <a:gd name="connsiteY3284" fmla="*/ 1013619 h 1106488"/>
              <a:gd name="connsiteX3285" fmla="*/ 280195 w 1031876"/>
              <a:gd name="connsiteY3285" fmla="*/ 1014761 h 1106488"/>
              <a:gd name="connsiteX3286" fmla="*/ 280195 w 1031876"/>
              <a:gd name="connsiteY3286" fmla="*/ 1013619 h 1106488"/>
              <a:gd name="connsiteX3287" fmla="*/ 280195 w 1031876"/>
              <a:gd name="connsiteY3287" fmla="*/ 1012032 h 1106488"/>
              <a:gd name="connsiteX3288" fmla="*/ 278296 w 1031876"/>
              <a:gd name="connsiteY3288" fmla="*/ 1010766 h 1106488"/>
              <a:gd name="connsiteX3289" fmla="*/ 278830 w 1031876"/>
              <a:gd name="connsiteY3289" fmla="*/ 1010453 h 1106488"/>
              <a:gd name="connsiteX3290" fmla="*/ 278769 w 1031876"/>
              <a:gd name="connsiteY3290" fmla="*/ 1010444 h 1106488"/>
              <a:gd name="connsiteX3291" fmla="*/ 293688 w 1031876"/>
              <a:gd name="connsiteY3291" fmla="*/ 1009650 h 1106488"/>
              <a:gd name="connsiteX3292" fmla="*/ 293688 w 1031876"/>
              <a:gd name="connsiteY3292" fmla="*/ 1009651 h 1106488"/>
              <a:gd name="connsiteX3293" fmla="*/ 293690 w 1031876"/>
              <a:gd name="connsiteY3293" fmla="*/ 1009652 h 1106488"/>
              <a:gd name="connsiteX3294" fmla="*/ 812801 w 1031876"/>
              <a:gd name="connsiteY3294" fmla="*/ 1009650 h 1106488"/>
              <a:gd name="connsiteX3295" fmla="*/ 812801 w 1031876"/>
              <a:gd name="connsiteY3295" fmla="*/ 1017588 h 1106488"/>
              <a:gd name="connsiteX3296" fmla="*/ 806451 w 1031876"/>
              <a:gd name="connsiteY3296" fmla="*/ 1017588 h 1106488"/>
              <a:gd name="connsiteX3297" fmla="*/ 807245 w 1031876"/>
              <a:gd name="connsiteY3297" fmla="*/ 1013619 h 1106488"/>
              <a:gd name="connsiteX3298" fmla="*/ 809197 w 1031876"/>
              <a:gd name="connsiteY3298" fmla="*/ 1012225 h 1106488"/>
              <a:gd name="connsiteX3299" fmla="*/ 806451 w 1031876"/>
              <a:gd name="connsiteY3299" fmla="*/ 1009650 h 1106488"/>
              <a:gd name="connsiteX3300" fmla="*/ 803276 w 1031876"/>
              <a:gd name="connsiteY3300" fmla="*/ 1013619 h 1106488"/>
              <a:gd name="connsiteX3301" fmla="*/ 800102 w 1031876"/>
              <a:gd name="connsiteY3301" fmla="*/ 1017587 h 1106488"/>
              <a:gd name="connsiteX3302" fmla="*/ 805657 w 1031876"/>
              <a:gd name="connsiteY3302" fmla="*/ 1010642 h 1106488"/>
              <a:gd name="connsiteX3303" fmla="*/ 806451 w 1031876"/>
              <a:gd name="connsiteY3303" fmla="*/ 1009650 h 1106488"/>
              <a:gd name="connsiteX3304" fmla="*/ 785813 w 1031876"/>
              <a:gd name="connsiteY3304" fmla="*/ 1009650 h 1106488"/>
              <a:gd name="connsiteX3305" fmla="*/ 779463 w 1031876"/>
              <a:gd name="connsiteY3305" fmla="*/ 1017588 h 1106488"/>
              <a:gd name="connsiteX3306" fmla="*/ 785813 w 1031876"/>
              <a:gd name="connsiteY3306" fmla="*/ 1009650 h 1106488"/>
              <a:gd name="connsiteX3307" fmla="*/ 303830 w 1031876"/>
              <a:gd name="connsiteY3307" fmla="*/ 1009650 h 1106488"/>
              <a:gd name="connsiteX3308" fmla="*/ 307579 w 1031876"/>
              <a:gd name="connsiteY3308" fmla="*/ 1010444 h 1106488"/>
              <a:gd name="connsiteX3309" fmla="*/ 301675 w 1031876"/>
              <a:gd name="connsiteY3309" fmla="*/ 1010444 h 1106488"/>
              <a:gd name="connsiteX3310" fmla="*/ 301372 w 1031876"/>
              <a:gd name="connsiteY3310" fmla="*/ 1010444 h 1106488"/>
              <a:gd name="connsiteX3311" fmla="*/ 304652 w 1031876"/>
              <a:gd name="connsiteY3311" fmla="*/ 1013222 h 1106488"/>
              <a:gd name="connsiteX3312" fmla="*/ 311412 w 1031876"/>
              <a:gd name="connsiteY3312" fmla="*/ 1015825 h 1106488"/>
              <a:gd name="connsiteX3313" fmla="*/ 313583 w 1031876"/>
              <a:gd name="connsiteY3313" fmla="*/ 1016661 h 1106488"/>
              <a:gd name="connsiteX3314" fmla="*/ 311150 w 1031876"/>
              <a:gd name="connsiteY3314" fmla="*/ 1013619 h 1106488"/>
              <a:gd name="connsiteX3315" fmla="*/ 307975 w 1031876"/>
              <a:gd name="connsiteY3315" fmla="*/ 1009650 h 1106488"/>
              <a:gd name="connsiteX3316" fmla="*/ 311150 w 1031876"/>
              <a:gd name="connsiteY3316" fmla="*/ 1012627 h 1106488"/>
              <a:gd name="connsiteX3317" fmla="*/ 314201 w 1031876"/>
              <a:gd name="connsiteY3317" fmla="*/ 1009766 h 1106488"/>
              <a:gd name="connsiteX3318" fmla="*/ 314089 w 1031876"/>
              <a:gd name="connsiteY3318" fmla="*/ 1009650 h 1106488"/>
              <a:gd name="connsiteX3319" fmla="*/ 313466 w 1031876"/>
              <a:gd name="connsiteY3319" fmla="*/ 1009650 h 1106488"/>
              <a:gd name="connsiteX3320" fmla="*/ 309167 w 1031876"/>
              <a:gd name="connsiteY3320" fmla="*/ 1009650 h 1106488"/>
              <a:gd name="connsiteX3321" fmla="*/ 307976 w 1031876"/>
              <a:gd name="connsiteY3321" fmla="*/ 1009650 h 1106488"/>
              <a:gd name="connsiteX3322" fmla="*/ 307975 w 1031876"/>
              <a:gd name="connsiteY3322" fmla="*/ 1009650 h 1106488"/>
              <a:gd name="connsiteX3323" fmla="*/ 307447 w 1031876"/>
              <a:gd name="connsiteY3323" fmla="*/ 1009650 h 1106488"/>
              <a:gd name="connsiteX3324" fmla="*/ 260351 w 1031876"/>
              <a:gd name="connsiteY3324" fmla="*/ 1009650 h 1106488"/>
              <a:gd name="connsiteX3325" fmla="*/ 265143 w 1031876"/>
              <a:gd name="connsiteY3325" fmla="*/ 1014368 h 1106488"/>
              <a:gd name="connsiteX3326" fmla="*/ 264320 w 1031876"/>
              <a:gd name="connsiteY3326" fmla="*/ 1014115 h 1106488"/>
              <a:gd name="connsiteX3327" fmla="*/ 260351 w 1031876"/>
              <a:gd name="connsiteY3327" fmla="*/ 1016794 h 1106488"/>
              <a:gd name="connsiteX3328" fmla="*/ 246063 w 1031876"/>
              <a:gd name="connsiteY3328" fmla="*/ 1009650 h 1106488"/>
              <a:gd name="connsiteX3329" fmla="*/ 252314 w 1031876"/>
              <a:gd name="connsiteY3329" fmla="*/ 1010642 h 1106488"/>
              <a:gd name="connsiteX3330" fmla="*/ 252558 w 1031876"/>
              <a:gd name="connsiteY3330" fmla="*/ 1012537 h 1106488"/>
              <a:gd name="connsiteX3331" fmla="*/ 239713 w 1031876"/>
              <a:gd name="connsiteY3331" fmla="*/ 1009650 h 1106488"/>
              <a:gd name="connsiteX3332" fmla="*/ 245269 w 1031876"/>
              <a:gd name="connsiteY3332" fmla="*/ 1016596 h 1106488"/>
              <a:gd name="connsiteX3333" fmla="*/ 246062 w 1031876"/>
              <a:gd name="connsiteY3333" fmla="*/ 1017587 h 1106488"/>
              <a:gd name="connsiteX3334" fmla="*/ 246063 w 1031876"/>
              <a:gd name="connsiteY3334" fmla="*/ 1017587 h 1106488"/>
              <a:gd name="connsiteX3335" fmla="*/ 246063 w 1031876"/>
              <a:gd name="connsiteY3335" fmla="*/ 1017588 h 1106488"/>
              <a:gd name="connsiteX3336" fmla="*/ 246063 w 1031876"/>
              <a:gd name="connsiteY3336" fmla="*/ 1018381 h 1106488"/>
              <a:gd name="connsiteX3337" fmla="*/ 246063 w 1031876"/>
              <a:gd name="connsiteY3337" fmla="*/ 1023143 h 1106488"/>
              <a:gd name="connsiteX3338" fmla="*/ 246063 w 1031876"/>
              <a:gd name="connsiteY3338" fmla="*/ 1023937 h 1106488"/>
              <a:gd name="connsiteX3339" fmla="*/ 245269 w 1031876"/>
              <a:gd name="connsiteY3339" fmla="*/ 1020762 h 1106488"/>
              <a:gd name="connsiteX3340" fmla="*/ 244158 w 1031876"/>
              <a:gd name="connsiteY3340" fmla="*/ 1020127 h 1106488"/>
              <a:gd name="connsiteX3341" fmla="*/ 245301 w 1031876"/>
              <a:gd name="connsiteY3341" fmla="*/ 1018603 h 1106488"/>
              <a:gd name="connsiteX3342" fmla="*/ 245269 w 1031876"/>
              <a:gd name="connsiteY3342" fmla="*/ 1018381 h 1106488"/>
              <a:gd name="connsiteX3343" fmla="*/ 239720 w 1031876"/>
              <a:gd name="connsiteY3343" fmla="*/ 1017588 h 1106488"/>
              <a:gd name="connsiteX3344" fmla="*/ 239715 w 1031876"/>
              <a:gd name="connsiteY3344" fmla="*/ 1017588 h 1106488"/>
              <a:gd name="connsiteX3345" fmla="*/ 244158 w 1031876"/>
              <a:gd name="connsiteY3345" fmla="*/ 1020127 h 1106488"/>
              <a:gd name="connsiteX3346" fmla="*/ 243682 w 1031876"/>
              <a:gd name="connsiteY3346" fmla="*/ 1020762 h 1106488"/>
              <a:gd name="connsiteX3347" fmla="*/ 246063 w 1031876"/>
              <a:gd name="connsiteY3347" fmla="*/ 1023937 h 1106488"/>
              <a:gd name="connsiteX3348" fmla="*/ 242888 w 1031876"/>
              <a:gd name="connsiteY3348" fmla="*/ 1020762 h 1106488"/>
              <a:gd name="connsiteX3349" fmla="*/ 239714 w 1031876"/>
              <a:gd name="connsiteY3349" fmla="*/ 1017588 h 1106488"/>
              <a:gd name="connsiteX3350" fmla="*/ 239713 w 1031876"/>
              <a:gd name="connsiteY3350" fmla="*/ 1017588 h 1106488"/>
              <a:gd name="connsiteX3351" fmla="*/ 239713 w 1031876"/>
              <a:gd name="connsiteY3351" fmla="*/ 1017587 h 1106488"/>
              <a:gd name="connsiteX3352" fmla="*/ 239713 w 1031876"/>
              <a:gd name="connsiteY3352" fmla="*/ 1010642 h 1106488"/>
              <a:gd name="connsiteX3353" fmla="*/ 239713 w 1031876"/>
              <a:gd name="connsiteY3353" fmla="*/ 1009650 h 1106488"/>
              <a:gd name="connsiteX3354" fmla="*/ 299754 w 1031876"/>
              <a:gd name="connsiteY3354" fmla="*/ 1009303 h 1106488"/>
              <a:gd name="connsiteX3355" fmla="*/ 300082 w 1031876"/>
              <a:gd name="connsiteY3355" fmla="*/ 1009650 h 1106488"/>
              <a:gd name="connsiteX3356" fmla="*/ 300189 w 1031876"/>
              <a:gd name="connsiteY3356" fmla="*/ 1009650 h 1106488"/>
              <a:gd name="connsiteX3357" fmla="*/ 299945 w 1031876"/>
              <a:gd name="connsiteY3357" fmla="*/ 1009348 h 1106488"/>
              <a:gd name="connsiteX3358" fmla="*/ 771965 w 1031876"/>
              <a:gd name="connsiteY3358" fmla="*/ 1008039 h 1106488"/>
              <a:gd name="connsiteX3359" fmla="*/ 770084 w 1031876"/>
              <a:gd name="connsiteY3359" fmla="*/ 1009234 h 1106488"/>
              <a:gd name="connsiteX3360" fmla="*/ 765810 w 1031876"/>
              <a:gd name="connsiteY3360" fmla="*/ 1010088 h 1106488"/>
              <a:gd name="connsiteX3361" fmla="*/ 768374 w 1031876"/>
              <a:gd name="connsiteY3361" fmla="*/ 1009234 h 1106488"/>
              <a:gd name="connsiteX3362" fmla="*/ 340217 w 1031876"/>
              <a:gd name="connsiteY3362" fmla="*/ 1007873 h 1106488"/>
              <a:gd name="connsiteX3363" fmla="*/ 341880 w 1031876"/>
              <a:gd name="connsiteY3363" fmla="*/ 1010088 h 1106488"/>
              <a:gd name="connsiteX3364" fmla="*/ 335042 w 1031876"/>
              <a:gd name="connsiteY3364" fmla="*/ 1010088 h 1106488"/>
              <a:gd name="connsiteX3365" fmla="*/ 774881 w 1031876"/>
              <a:gd name="connsiteY3365" fmla="*/ 1006185 h 1106488"/>
              <a:gd name="connsiteX3366" fmla="*/ 774257 w 1031876"/>
              <a:gd name="connsiteY3366" fmla="*/ 1007275 h 1106488"/>
              <a:gd name="connsiteX3367" fmla="*/ 771965 w 1031876"/>
              <a:gd name="connsiteY3367" fmla="*/ 1008039 h 1106488"/>
              <a:gd name="connsiteX3368" fmla="*/ 303213 w 1031876"/>
              <a:gd name="connsiteY3368" fmla="*/ 1004179 h 1106488"/>
              <a:gd name="connsiteX3369" fmla="*/ 303213 w 1031876"/>
              <a:gd name="connsiteY3369" fmla="*/ 1004888 h 1106488"/>
              <a:gd name="connsiteX3370" fmla="*/ 303203 w 1031876"/>
              <a:gd name="connsiteY3370" fmla="*/ 1004888 h 1106488"/>
              <a:gd name="connsiteX3371" fmla="*/ 305655 w 1031876"/>
              <a:gd name="connsiteY3371" fmla="*/ 1007334 h 1106488"/>
              <a:gd name="connsiteX3372" fmla="*/ 280988 w 1031876"/>
              <a:gd name="connsiteY3372" fmla="*/ 1003830 h 1106488"/>
              <a:gd name="connsiteX3373" fmla="*/ 284428 w 1031876"/>
              <a:gd name="connsiteY3373" fmla="*/ 1004690 h 1106488"/>
              <a:gd name="connsiteX3374" fmla="*/ 286885 w 1031876"/>
              <a:gd name="connsiteY3374" fmla="*/ 1008989 h 1106488"/>
              <a:gd name="connsiteX3375" fmla="*/ 294757 w 1031876"/>
              <a:gd name="connsiteY3375" fmla="*/ 1003753 h 1106488"/>
              <a:gd name="connsiteX3376" fmla="*/ 295197 w 1031876"/>
              <a:gd name="connsiteY3376" fmla="*/ 1004477 h 1106488"/>
              <a:gd name="connsiteX3377" fmla="*/ 297459 w 1031876"/>
              <a:gd name="connsiteY3377" fmla="*/ 1006872 h 1106488"/>
              <a:gd name="connsiteX3378" fmla="*/ 297827 w 1031876"/>
              <a:gd name="connsiteY3378" fmla="*/ 1007262 h 1106488"/>
              <a:gd name="connsiteX3379" fmla="*/ 298357 w 1031876"/>
              <a:gd name="connsiteY3379" fmla="*/ 1007387 h 1106488"/>
              <a:gd name="connsiteX3380" fmla="*/ 296205 w 1031876"/>
              <a:gd name="connsiteY3380" fmla="*/ 1004729 h 1106488"/>
              <a:gd name="connsiteX3381" fmla="*/ 301112 w 1031876"/>
              <a:gd name="connsiteY3381" fmla="*/ 1008035 h 1106488"/>
              <a:gd name="connsiteX3382" fmla="*/ 307266 w 1031876"/>
              <a:gd name="connsiteY3382" fmla="*/ 1009483 h 1106488"/>
              <a:gd name="connsiteX3383" fmla="*/ 307329 w 1031876"/>
              <a:gd name="connsiteY3383" fmla="*/ 1009498 h 1106488"/>
              <a:gd name="connsiteX3384" fmla="*/ 307114 w 1031876"/>
              <a:gd name="connsiteY3384" fmla="*/ 1009220 h 1106488"/>
              <a:gd name="connsiteX3385" fmla="*/ 306825 w 1031876"/>
              <a:gd name="connsiteY3385" fmla="*/ 1009076 h 1106488"/>
              <a:gd name="connsiteX3386" fmla="*/ 301143 w 1031876"/>
              <a:gd name="connsiteY3386" fmla="*/ 1006242 h 1106488"/>
              <a:gd name="connsiteX3387" fmla="*/ 296706 w 1031876"/>
              <a:gd name="connsiteY3387" fmla="*/ 1004028 h 1106488"/>
              <a:gd name="connsiteX3388" fmla="*/ 295772 w 1031876"/>
              <a:gd name="connsiteY3388" fmla="*/ 1004193 h 1106488"/>
              <a:gd name="connsiteX3389" fmla="*/ 296205 w 1031876"/>
              <a:gd name="connsiteY3389" fmla="*/ 1004729 h 1106488"/>
              <a:gd name="connsiteX3390" fmla="*/ 287843 w 1031876"/>
              <a:gd name="connsiteY3390" fmla="*/ 1003377 h 1106488"/>
              <a:gd name="connsiteX3391" fmla="*/ 291109 w 1031876"/>
              <a:gd name="connsiteY3391" fmla="*/ 1005681 h 1106488"/>
              <a:gd name="connsiteX3392" fmla="*/ 289292 w 1031876"/>
              <a:gd name="connsiteY3392" fmla="*/ 1005254 h 1106488"/>
              <a:gd name="connsiteX3393" fmla="*/ 291308 w 1031876"/>
              <a:gd name="connsiteY3393" fmla="*/ 1007269 h 1106488"/>
              <a:gd name="connsiteX3394" fmla="*/ 293688 w 1031876"/>
              <a:gd name="connsiteY3394" fmla="*/ 1009650 h 1106488"/>
              <a:gd name="connsiteX3395" fmla="*/ 293978 w 1031876"/>
              <a:gd name="connsiteY3395" fmla="*/ 1009650 h 1106488"/>
              <a:gd name="connsiteX3396" fmla="*/ 293519 w 1031876"/>
              <a:gd name="connsiteY3396" fmla="*/ 1006248 h 1106488"/>
              <a:gd name="connsiteX3397" fmla="*/ 291109 w 1031876"/>
              <a:gd name="connsiteY3397" fmla="*/ 1005681 h 1106488"/>
              <a:gd name="connsiteX3398" fmla="*/ 293221 w 1031876"/>
              <a:gd name="connsiteY3398" fmla="*/ 1004190 h 1106488"/>
              <a:gd name="connsiteX3399" fmla="*/ 294119 w 1031876"/>
              <a:gd name="connsiteY3399" fmla="*/ 1003336 h 1106488"/>
              <a:gd name="connsiteX3400" fmla="*/ 294244 w 1031876"/>
              <a:gd name="connsiteY3400" fmla="*/ 1003468 h 1106488"/>
              <a:gd name="connsiteX3401" fmla="*/ 294288 w 1031876"/>
              <a:gd name="connsiteY3401" fmla="*/ 1003437 h 1106488"/>
              <a:gd name="connsiteX3402" fmla="*/ 294142 w 1031876"/>
              <a:gd name="connsiteY3402" fmla="*/ 1003338 h 1106488"/>
              <a:gd name="connsiteX3403" fmla="*/ 820739 w 1031876"/>
              <a:gd name="connsiteY3403" fmla="*/ 1003300 h 1106488"/>
              <a:gd name="connsiteX3404" fmla="*/ 818159 w 1031876"/>
              <a:gd name="connsiteY3404" fmla="*/ 1008856 h 1106488"/>
              <a:gd name="connsiteX3405" fmla="*/ 818293 w 1031876"/>
              <a:gd name="connsiteY3405" fmla="*/ 1008898 h 1106488"/>
              <a:gd name="connsiteX3406" fmla="*/ 827089 w 1031876"/>
              <a:gd name="connsiteY3406" fmla="*/ 1003300 h 1106488"/>
              <a:gd name="connsiteX3407" fmla="*/ 819945 w 1031876"/>
              <a:gd name="connsiteY3407" fmla="*/ 1010444 h 1106488"/>
              <a:gd name="connsiteX3408" fmla="*/ 819052 w 1031876"/>
              <a:gd name="connsiteY3408" fmla="*/ 1010444 h 1106488"/>
              <a:gd name="connsiteX3409" fmla="*/ 812801 w 1031876"/>
              <a:gd name="connsiteY3409" fmla="*/ 1010444 h 1106488"/>
              <a:gd name="connsiteX3410" fmla="*/ 816771 w 1031876"/>
              <a:gd name="connsiteY3410" fmla="*/ 1009650 h 1106488"/>
              <a:gd name="connsiteX3411" fmla="*/ 815580 w 1031876"/>
              <a:gd name="connsiteY3411" fmla="*/ 1009650 h 1106488"/>
              <a:gd name="connsiteX3412" fmla="*/ 812801 w 1031876"/>
              <a:gd name="connsiteY3412" fmla="*/ 1009650 h 1106488"/>
              <a:gd name="connsiteX3413" fmla="*/ 811280 w 1031876"/>
              <a:gd name="connsiteY3413" fmla="*/ 1009650 h 1106488"/>
              <a:gd name="connsiteX3414" fmla="*/ 806980 w 1031876"/>
              <a:gd name="connsiteY3414" fmla="*/ 1009650 h 1106488"/>
              <a:gd name="connsiteX3415" fmla="*/ 806451 w 1031876"/>
              <a:gd name="connsiteY3415" fmla="*/ 1009650 h 1106488"/>
              <a:gd name="connsiteX3416" fmla="*/ 799704 w 1031876"/>
              <a:gd name="connsiteY3416" fmla="*/ 1016794 h 1106488"/>
              <a:gd name="connsiteX3417" fmla="*/ 799704 w 1031876"/>
              <a:gd name="connsiteY3417" fmla="*/ 1009650 h 1106488"/>
              <a:gd name="connsiteX3418" fmla="*/ 800101 w 1031876"/>
              <a:gd name="connsiteY3418" fmla="*/ 1009650 h 1106488"/>
              <a:gd name="connsiteX3419" fmla="*/ 807028 w 1031876"/>
              <a:gd name="connsiteY3419" fmla="*/ 1009117 h 1106488"/>
              <a:gd name="connsiteX3420" fmla="*/ 810420 w 1031876"/>
              <a:gd name="connsiteY3420" fmla="*/ 1008856 h 1106488"/>
              <a:gd name="connsiteX3421" fmla="*/ 820739 w 1031876"/>
              <a:gd name="connsiteY3421" fmla="*/ 1003300 h 1106488"/>
              <a:gd name="connsiteX3422" fmla="*/ 307975 w 1031876"/>
              <a:gd name="connsiteY3422" fmla="*/ 1003300 h 1106488"/>
              <a:gd name="connsiteX3423" fmla="*/ 310356 w 1031876"/>
              <a:gd name="connsiteY3423" fmla="*/ 1003300 h 1106488"/>
              <a:gd name="connsiteX3424" fmla="*/ 311415 w 1031876"/>
              <a:gd name="connsiteY3424" fmla="*/ 1003300 h 1106488"/>
              <a:gd name="connsiteX3425" fmla="*/ 311944 w 1031876"/>
              <a:gd name="connsiteY3425" fmla="*/ 1003300 h 1106488"/>
              <a:gd name="connsiteX3426" fmla="*/ 314325 w 1031876"/>
              <a:gd name="connsiteY3426" fmla="*/ 1003300 h 1106488"/>
              <a:gd name="connsiteX3427" fmla="*/ 314854 w 1031876"/>
              <a:gd name="connsiteY3427" fmla="*/ 1003300 h 1106488"/>
              <a:gd name="connsiteX3428" fmla="*/ 315714 w 1031876"/>
              <a:gd name="connsiteY3428" fmla="*/ 1006872 h 1106488"/>
              <a:gd name="connsiteX3429" fmla="*/ 317356 w 1031876"/>
              <a:gd name="connsiteY3429" fmla="*/ 1007846 h 1106488"/>
              <a:gd name="connsiteX3430" fmla="*/ 318012 w 1031876"/>
              <a:gd name="connsiteY3430" fmla="*/ 1009039 h 1106488"/>
              <a:gd name="connsiteX3431" fmla="*/ 314854 w 1031876"/>
              <a:gd name="connsiteY3431" fmla="*/ 1007846 h 1106488"/>
              <a:gd name="connsiteX3432" fmla="*/ 260351 w 1031876"/>
              <a:gd name="connsiteY3432" fmla="*/ 1003300 h 1106488"/>
              <a:gd name="connsiteX3433" fmla="*/ 262732 w 1031876"/>
              <a:gd name="connsiteY3433" fmla="*/ 1003300 h 1106488"/>
              <a:gd name="connsiteX3434" fmla="*/ 263526 w 1031876"/>
              <a:gd name="connsiteY3434" fmla="*/ 1003300 h 1106488"/>
              <a:gd name="connsiteX3435" fmla="*/ 264319 w 1031876"/>
              <a:gd name="connsiteY3435" fmla="*/ 1003300 h 1106488"/>
              <a:gd name="connsiteX3436" fmla="*/ 264320 w 1031876"/>
              <a:gd name="connsiteY3436" fmla="*/ 1003300 h 1106488"/>
              <a:gd name="connsiteX3437" fmla="*/ 266700 w 1031876"/>
              <a:gd name="connsiteY3437" fmla="*/ 1003300 h 1106488"/>
              <a:gd name="connsiteX3438" fmla="*/ 266701 w 1031876"/>
              <a:gd name="connsiteY3438" fmla="*/ 1003300 h 1106488"/>
              <a:gd name="connsiteX3439" fmla="*/ 260351 w 1031876"/>
              <a:gd name="connsiteY3439" fmla="*/ 1003300 h 1106488"/>
              <a:gd name="connsiteX3440" fmla="*/ 246063 w 1031876"/>
              <a:gd name="connsiteY3440" fmla="*/ 1003300 h 1106488"/>
              <a:gd name="connsiteX3441" fmla="*/ 252413 w 1031876"/>
              <a:gd name="connsiteY3441" fmla="*/ 1009650 h 1106488"/>
              <a:gd name="connsiteX3442" fmla="*/ 246063 w 1031876"/>
              <a:gd name="connsiteY3442" fmla="*/ 1003300 h 1106488"/>
              <a:gd name="connsiteX3443" fmla="*/ 301592 w 1031876"/>
              <a:gd name="connsiteY3443" fmla="*/ 1003281 h 1106488"/>
              <a:gd name="connsiteX3444" fmla="*/ 301612 w 1031876"/>
              <a:gd name="connsiteY3444" fmla="*/ 1003300 h 1106488"/>
              <a:gd name="connsiteX3445" fmla="*/ 301625 w 1031876"/>
              <a:gd name="connsiteY3445" fmla="*/ 1003300 h 1106488"/>
              <a:gd name="connsiteX3446" fmla="*/ 301625 w 1031876"/>
              <a:gd name="connsiteY3446" fmla="*/ 1003300 h 1106488"/>
              <a:gd name="connsiteX3447" fmla="*/ 786323 w 1031876"/>
              <a:gd name="connsiteY3447" fmla="*/ 1003258 h 1106488"/>
              <a:gd name="connsiteX3448" fmla="*/ 786323 w 1031876"/>
              <a:gd name="connsiteY3448" fmla="*/ 1010088 h 1106488"/>
              <a:gd name="connsiteX3449" fmla="*/ 786323 w 1031876"/>
              <a:gd name="connsiteY3449" fmla="*/ 1003258 h 1106488"/>
              <a:gd name="connsiteX3450" fmla="*/ 779486 w 1031876"/>
              <a:gd name="connsiteY3450" fmla="*/ 1003258 h 1106488"/>
              <a:gd name="connsiteX3451" fmla="*/ 774881 w 1031876"/>
              <a:gd name="connsiteY3451" fmla="*/ 1006185 h 1106488"/>
              <a:gd name="connsiteX3452" fmla="*/ 776067 w 1031876"/>
              <a:gd name="connsiteY3452" fmla="*/ 1004112 h 1106488"/>
              <a:gd name="connsiteX3453" fmla="*/ 779486 w 1031876"/>
              <a:gd name="connsiteY3453" fmla="*/ 1003258 h 1106488"/>
              <a:gd name="connsiteX3454" fmla="*/ 783167 w 1031876"/>
              <a:gd name="connsiteY3454" fmla="*/ 1002983 h 1106488"/>
              <a:gd name="connsiteX3455" fmla="*/ 783168 w 1031876"/>
              <a:gd name="connsiteY3455" fmla="*/ 1002983 h 1106488"/>
              <a:gd name="connsiteX3456" fmla="*/ 786519 w 1031876"/>
              <a:gd name="connsiteY3456" fmla="*/ 1002983 h 1106488"/>
              <a:gd name="connsiteX3457" fmla="*/ 785308 w 1031876"/>
              <a:gd name="connsiteY3457" fmla="*/ 1003596 h 1106488"/>
              <a:gd name="connsiteX3458" fmla="*/ 785627 w 1031876"/>
              <a:gd name="connsiteY3458" fmla="*/ 1003490 h 1106488"/>
              <a:gd name="connsiteX3459" fmla="*/ 786519 w 1031876"/>
              <a:gd name="connsiteY3459" fmla="*/ 1002983 h 1106488"/>
              <a:gd name="connsiteX3460" fmla="*/ 785819 w 1031876"/>
              <a:gd name="connsiteY3460" fmla="*/ 1003426 h 1106488"/>
              <a:gd name="connsiteX3461" fmla="*/ 786323 w 1031876"/>
              <a:gd name="connsiteY3461" fmla="*/ 1003258 h 1106488"/>
              <a:gd name="connsiteX3462" fmla="*/ 779486 w 1031876"/>
              <a:gd name="connsiteY3462" fmla="*/ 1010088 h 1106488"/>
              <a:gd name="connsiteX3463" fmla="*/ 778062 w 1031876"/>
              <a:gd name="connsiteY3463" fmla="*/ 1010088 h 1106488"/>
              <a:gd name="connsiteX3464" fmla="*/ 772648 w 1031876"/>
              <a:gd name="connsiteY3464" fmla="*/ 1010088 h 1106488"/>
              <a:gd name="connsiteX3465" fmla="*/ 774257 w 1031876"/>
              <a:gd name="connsiteY3465" fmla="*/ 1007275 h 1106488"/>
              <a:gd name="connsiteX3466" fmla="*/ 774464 w 1031876"/>
              <a:gd name="connsiteY3466" fmla="*/ 1007207 h 1106488"/>
              <a:gd name="connsiteX3467" fmla="*/ 779151 w 1031876"/>
              <a:gd name="connsiteY3467" fmla="*/ 1005646 h 1106488"/>
              <a:gd name="connsiteX3468" fmla="*/ 786694 w 1031876"/>
              <a:gd name="connsiteY3468" fmla="*/ 999657 h 1106488"/>
              <a:gd name="connsiteX3469" fmla="*/ 780086 w 1031876"/>
              <a:gd name="connsiteY3469" fmla="*/ 1002958 h 1106488"/>
              <a:gd name="connsiteX3470" fmla="*/ 786323 w 1031876"/>
              <a:gd name="connsiteY3470" fmla="*/ 999843 h 1106488"/>
              <a:gd name="connsiteX3471" fmla="*/ 251019 w 1031876"/>
              <a:gd name="connsiteY3471" fmla="*/ 999472 h 1106488"/>
              <a:gd name="connsiteX3472" fmla="*/ 253207 w 1031876"/>
              <a:gd name="connsiteY3472" fmla="*/ 1003301 h 1106488"/>
              <a:gd name="connsiteX3473" fmla="*/ 250677 w 1031876"/>
              <a:gd name="connsiteY3473" fmla="*/ 999928 h 1106488"/>
              <a:gd name="connsiteX3474" fmla="*/ 823047 w 1031876"/>
              <a:gd name="connsiteY3474" fmla="*/ 999259 h 1106488"/>
              <a:gd name="connsiteX3475" fmla="*/ 821327 w 1031876"/>
              <a:gd name="connsiteY3475" fmla="*/ 1002269 h 1106488"/>
              <a:gd name="connsiteX3476" fmla="*/ 820738 w 1031876"/>
              <a:gd name="connsiteY3476" fmla="*/ 1003300 h 1106488"/>
              <a:gd name="connsiteX3477" fmla="*/ 820896 w 1031876"/>
              <a:gd name="connsiteY3477" fmla="*/ 1002666 h 1106488"/>
              <a:gd name="connsiteX3478" fmla="*/ 821532 w 1031876"/>
              <a:gd name="connsiteY3478" fmla="*/ 1000125 h 1106488"/>
              <a:gd name="connsiteX3479" fmla="*/ 246460 w 1031876"/>
              <a:gd name="connsiteY3479" fmla="*/ 999253 h 1106488"/>
              <a:gd name="connsiteX3480" fmla="*/ 248147 w 1031876"/>
              <a:gd name="connsiteY3480" fmla="*/ 999928 h 1106488"/>
              <a:gd name="connsiteX3481" fmla="*/ 246460 w 1031876"/>
              <a:gd name="connsiteY3481" fmla="*/ 1003301 h 1106488"/>
              <a:gd name="connsiteX3482" fmla="*/ 212953 w 1031876"/>
              <a:gd name="connsiteY3482" fmla="*/ 998538 h 1106488"/>
              <a:gd name="connsiteX3483" fmla="*/ 219076 w 1031876"/>
              <a:gd name="connsiteY3483" fmla="*/ 1003300 h 1106488"/>
              <a:gd name="connsiteX3484" fmla="*/ 215504 w 1031876"/>
              <a:gd name="connsiteY3484" fmla="*/ 1002506 h 1106488"/>
              <a:gd name="connsiteX3485" fmla="*/ 805656 w 1031876"/>
              <a:gd name="connsiteY3485" fmla="*/ 997744 h 1106488"/>
              <a:gd name="connsiteX3486" fmla="*/ 803275 w 1031876"/>
              <a:gd name="connsiteY3486" fmla="*/ 1000125 h 1106488"/>
              <a:gd name="connsiteX3487" fmla="*/ 800100 w 1031876"/>
              <a:gd name="connsiteY3487" fmla="*/ 1003300 h 1106488"/>
              <a:gd name="connsiteX3488" fmla="*/ 805656 w 1031876"/>
              <a:gd name="connsiteY3488" fmla="*/ 997744 h 1106488"/>
              <a:gd name="connsiteX3489" fmla="*/ 814389 w 1031876"/>
              <a:gd name="connsiteY3489" fmla="*/ 997683 h 1106488"/>
              <a:gd name="connsiteX3490" fmla="*/ 814389 w 1031876"/>
              <a:gd name="connsiteY3490" fmla="*/ 998538 h 1106488"/>
              <a:gd name="connsiteX3491" fmla="*/ 812801 w 1031876"/>
              <a:gd name="connsiteY3491" fmla="*/ 998538 h 1106488"/>
              <a:gd name="connsiteX3492" fmla="*/ 812801 w 1031876"/>
              <a:gd name="connsiteY3492" fmla="*/ 1000478 h 1106488"/>
              <a:gd name="connsiteX3493" fmla="*/ 813595 w 1031876"/>
              <a:gd name="connsiteY3493" fmla="*/ 1000125 h 1106488"/>
              <a:gd name="connsiteX3494" fmla="*/ 816227 w 1031876"/>
              <a:gd name="connsiteY3494" fmla="*/ 998955 h 1106488"/>
              <a:gd name="connsiteX3495" fmla="*/ 791451 w 1031876"/>
              <a:gd name="connsiteY3495" fmla="*/ 997281 h 1106488"/>
              <a:gd name="connsiteX3496" fmla="*/ 791452 w 1031876"/>
              <a:gd name="connsiteY3496" fmla="*/ 997281 h 1106488"/>
              <a:gd name="connsiteX3497" fmla="*/ 786694 w 1031876"/>
              <a:gd name="connsiteY3497" fmla="*/ 999657 h 1106488"/>
              <a:gd name="connsiteX3498" fmla="*/ 827089 w 1031876"/>
              <a:gd name="connsiteY3498" fmla="*/ 996950 h 1106488"/>
              <a:gd name="connsiteX3499" fmla="*/ 821327 w 1031876"/>
              <a:gd name="connsiteY3499" fmla="*/ 1002269 h 1106488"/>
              <a:gd name="connsiteX3500" fmla="*/ 823649 w 1031876"/>
              <a:gd name="connsiteY3500" fmla="*/ 1000125 h 1106488"/>
              <a:gd name="connsiteX3501" fmla="*/ 827089 w 1031876"/>
              <a:gd name="connsiteY3501" fmla="*/ 996950 h 1106488"/>
              <a:gd name="connsiteX3502" fmla="*/ 827088 w 1031876"/>
              <a:gd name="connsiteY3502" fmla="*/ 996950 h 1106488"/>
              <a:gd name="connsiteX3503" fmla="*/ 823047 w 1031876"/>
              <a:gd name="connsiteY3503" fmla="*/ 999259 h 1106488"/>
              <a:gd name="connsiteX3504" fmla="*/ 823913 w 1031876"/>
              <a:gd name="connsiteY3504" fmla="*/ 997744 h 1106488"/>
              <a:gd name="connsiteX3505" fmla="*/ 827088 w 1031876"/>
              <a:gd name="connsiteY3505" fmla="*/ 996950 h 1106488"/>
              <a:gd name="connsiteX3506" fmla="*/ 320675 w 1031876"/>
              <a:gd name="connsiteY3506" fmla="*/ 996950 h 1106488"/>
              <a:gd name="connsiteX3507" fmla="*/ 334963 w 1031876"/>
              <a:gd name="connsiteY3507" fmla="*/ 1003300 h 1106488"/>
              <a:gd name="connsiteX3508" fmla="*/ 320675 w 1031876"/>
              <a:gd name="connsiteY3508" fmla="*/ 996950 h 1106488"/>
              <a:gd name="connsiteX3509" fmla="*/ 260350 w 1031876"/>
              <a:gd name="connsiteY3509" fmla="*/ 996950 h 1106488"/>
              <a:gd name="connsiteX3510" fmla="*/ 263525 w 1031876"/>
              <a:gd name="connsiteY3510" fmla="*/ 1001713 h 1106488"/>
              <a:gd name="connsiteX3511" fmla="*/ 264746 w 1031876"/>
              <a:gd name="connsiteY3511" fmla="*/ 999881 h 1106488"/>
              <a:gd name="connsiteX3512" fmla="*/ 266700 w 1031876"/>
              <a:gd name="connsiteY3512" fmla="*/ 1003300 h 1106488"/>
              <a:gd name="connsiteX3513" fmla="*/ 260350 w 1031876"/>
              <a:gd name="connsiteY3513" fmla="*/ 996950 h 1106488"/>
              <a:gd name="connsiteX3514" fmla="*/ 238920 w 1031876"/>
              <a:gd name="connsiteY3514" fmla="*/ 996950 h 1106488"/>
              <a:gd name="connsiteX3515" fmla="*/ 238920 w 1031876"/>
              <a:gd name="connsiteY3515" fmla="*/ 996950 h 1106488"/>
              <a:gd name="connsiteX3516" fmla="*/ 238920 w 1031876"/>
              <a:gd name="connsiteY3516" fmla="*/ 996950 h 1106488"/>
              <a:gd name="connsiteX3517" fmla="*/ 246064 w 1031876"/>
              <a:gd name="connsiteY3517" fmla="*/ 1003300 h 1106488"/>
              <a:gd name="connsiteX3518" fmla="*/ 238920 w 1031876"/>
              <a:gd name="connsiteY3518" fmla="*/ 996950 h 1106488"/>
              <a:gd name="connsiteX3519" fmla="*/ 204788 w 1031876"/>
              <a:gd name="connsiteY3519" fmla="*/ 996950 h 1106488"/>
              <a:gd name="connsiteX3520" fmla="*/ 209253 w 1031876"/>
              <a:gd name="connsiteY3520" fmla="*/ 996950 h 1106488"/>
              <a:gd name="connsiteX3521" fmla="*/ 211039 w 1031876"/>
              <a:gd name="connsiteY3521" fmla="*/ 996950 h 1106488"/>
              <a:gd name="connsiteX3522" fmla="*/ 211932 w 1031876"/>
              <a:gd name="connsiteY3522" fmla="*/ 996950 h 1106488"/>
              <a:gd name="connsiteX3523" fmla="*/ 212953 w 1031876"/>
              <a:gd name="connsiteY3523" fmla="*/ 998538 h 1106488"/>
              <a:gd name="connsiteX3524" fmla="*/ 211932 w 1031876"/>
              <a:gd name="connsiteY3524" fmla="*/ 997744 h 1106488"/>
              <a:gd name="connsiteX3525" fmla="*/ 204788 w 1031876"/>
              <a:gd name="connsiteY3525" fmla="*/ 996950 h 1106488"/>
              <a:gd name="connsiteX3526" fmla="*/ 253207 w 1031876"/>
              <a:gd name="connsiteY3526" fmla="*/ 996554 h 1106488"/>
              <a:gd name="connsiteX3527" fmla="*/ 251019 w 1031876"/>
              <a:gd name="connsiteY3527" fmla="*/ 999472 h 1106488"/>
              <a:gd name="connsiteX3528" fmla="*/ 250508 w 1031876"/>
              <a:gd name="connsiteY3528" fmla="*/ 998578 h 1106488"/>
              <a:gd name="connsiteX3529" fmla="*/ 253207 w 1031876"/>
              <a:gd name="connsiteY3529" fmla="*/ 996554 h 1106488"/>
              <a:gd name="connsiteX3530" fmla="*/ 259954 w 1031876"/>
              <a:gd name="connsiteY3530" fmla="*/ 1003301 h 1106488"/>
              <a:gd name="connsiteX3531" fmla="*/ 253207 w 1031876"/>
              <a:gd name="connsiteY3531" fmla="*/ 996554 h 1106488"/>
              <a:gd name="connsiteX3532" fmla="*/ 246460 w 1031876"/>
              <a:gd name="connsiteY3532" fmla="*/ 996554 h 1106488"/>
              <a:gd name="connsiteX3533" fmla="*/ 249834 w 1031876"/>
              <a:gd name="connsiteY3533" fmla="*/ 997398 h 1106488"/>
              <a:gd name="connsiteX3534" fmla="*/ 250508 w 1031876"/>
              <a:gd name="connsiteY3534" fmla="*/ 998578 h 1106488"/>
              <a:gd name="connsiteX3535" fmla="*/ 249834 w 1031876"/>
              <a:gd name="connsiteY3535" fmla="*/ 999084 h 1106488"/>
              <a:gd name="connsiteX3536" fmla="*/ 246460 w 1031876"/>
              <a:gd name="connsiteY3536" fmla="*/ 996554 h 1106488"/>
              <a:gd name="connsiteX3537" fmla="*/ 793139 w 1031876"/>
              <a:gd name="connsiteY3537" fmla="*/ 996437 h 1106488"/>
              <a:gd name="connsiteX3538" fmla="*/ 793131 w 1031876"/>
              <a:gd name="connsiteY3538" fmla="*/ 996440 h 1106488"/>
              <a:gd name="connsiteX3539" fmla="*/ 793129 w 1031876"/>
              <a:gd name="connsiteY3539" fmla="*/ 996444 h 1106488"/>
              <a:gd name="connsiteX3540" fmla="*/ 793138 w 1031876"/>
              <a:gd name="connsiteY3540" fmla="*/ 996439 h 1106488"/>
              <a:gd name="connsiteX3541" fmla="*/ 786323 w 1031876"/>
              <a:gd name="connsiteY3541" fmla="*/ 996427 h 1106488"/>
              <a:gd name="connsiteX3542" fmla="*/ 784507 w 1031876"/>
              <a:gd name="connsiteY3542" fmla="*/ 999309 h 1106488"/>
              <a:gd name="connsiteX3543" fmla="*/ 785636 w 1031876"/>
              <a:gd name="connsiteY3543" fmla="*/ 999174 h 1106488"/>
              <a:gd name="connsiteX3544" fmla="*/ 785468 w 1031876"/>
              <a:gd name="connsiteY3544" fmla="*/ 999843 h 1106488"/>
              <a:gd name="connsiteX3545" fmla="*/ 779997 w 1031876"/>
              <a:gd name="connsiteY3545" fmla="*/ 1002966 h 1106488"/>
              <a:gd name="connsiteX3546" fmla="*/ 780086 w 1031876"/>
              <a:gd name="connsiteY3546" fmla="*/ 1002958 h 1106488"/>
              <a:gd name="connsiteX3547" fmla="*/ 783696 w 1031876"/>
              <a:gd name="connsiteY3547" fmla="*/ 1002632 h 1106488"/>
              <a:gd name="connsiteX3548" fmla="*/ 783167 w 1031876"/>
              <a:gd name="connsiteY3548" fmla="*/ 1002983 h 1106488"/>
              <a:gd name="connsiteX3549" fmla="*/ 780037 w 1031876"/>
              <a:gd name="connsiteY3549" fmla="*/ 1002983 h 1106488"/>
              <a:gd name="connsiteX3550" fmla="*/ 779968 w 1031876"/>
              <a:gd name="connsiteY3550" fmla="*/ 1002983 h 1106488"/>
              <a:gd name="connsiteX3551" fmla="*/ 779486 w 1031876"/>
              <a:gd name="connsiteY3551" fmla="*/ 1003258 h 1106488"/>
              <a:gd name="connsiteX3552" fmla="*/ 786323 w 1031876"/>
              <a:gd name="connsiteY3552" fmla="*/ 996427 h 1106488"/>
              <a:gd name="connsiteX3553" fmla="*/ 806627 w 1031876"/>
              <a:gd name="connsiteY3553" fmla="*/ 996315 h 1106488"/>
              <a:gd name="connsiteX3554" fmla="*/ 799924 w 1031876"/>
              <a:gd name="connsiteY3554" fmla="*/ 1002983 h 1106488"/>
              <a:gd name="connsiteX3555" fmla="*/ 806627 w 1031876"/>
              <a:gd name="connsiteY3555" fmla="*/ 996315 h 1106488"/>
              <a:gd name="connsiteX3556" fmla="*/ 800075 w 1031876"/>
              <a:gd name="connsiteY3556" fmla="*/ 996293 h 1106488"/>
              <a:gd name="connsiteX3557" fmla="*/ 799998 w 1031876"/>
              <a:gd name="connsiteY3557" fmla="*/ 996304 h 1106488"/>
              <a:gd name="connsiteX3558" fmla="*/ 799998 w 1031876"/>
              <a:gd name="connsiteY3558" fmla="*/ 996306 h 1106488"/>
              <a:gd name="connsiteX3559" fmla="*/ 800073 w 1031876"/>
              <a:gd name="connsiteY3559" fmla="*/ 996296 h 1106488"/>
              <a:gd name="connsiteX3560" fmla="*/ 280643 w 1031876"/>
              <a:gd name="connsiteY3560" fmla="*/ 996016 h 1106488"/>
              <a:gd name="connsiteX3561" fmla="*/ 286500 w 1031876"/>
              <a:gd name="connsiteY3561" fmla="*/ 997964 h 1106488"/>
              <a:gd name="connsiteX3562" fmla="*/ 285768 w 1031876"/>
              <a:gd name="connsiteY3562" fmla="*/ 999425 h 1106488"/>
              <a:gd name="connsiteX3563" fmla="*/ 294310 w 1031876"/>
              <a:gd name="connsiteY3563" fmla="*/ 1002833 h 1106488"/>
              <a:gd name="connsiteX3564" fmla="*/ 280643 w 1031876"/>
              <a:gd name="connsiteY3564" fmla="*/ 996016 h 1106488"/>
              <a:gd name="connsiteX3565" fmla="*/ 800245 w 1031876"/>
              <a:gd name="connsiteY3565" fmla="*/ 995996 h 1106488"/>
              <a:gd name="connsiteX3566" fmla="*/ 799998 w 1031876"/>
              <a:gd name="connsiteY3566" fmla="*/ 996241 h 1106488"/>
              <a:gd name="connsiteX3567" fmla="*/ 799998 w 1031876"/>
              <a:gd name="connsiteY3567" fmla="*/ 996283 h 1106488"/>
              <a:gd name="connsiteX3568" fmla="*/ 800107 w 1031876"/>
              <a:gd name="connsiteY3568" fmla="*/ 996237 h 1106488"/>
              <a:gd name="connsiteX3569" fmla="*/ 786323 w 1031876"/>
              <a:gd name="connsiteY3569" fmla="*/ 995806 h 1106488"/>
              <a:gd name="connsiteX3570" fmla="*/ 786323 w 1031876"/>
              <a:gd name="connsiteY3570" fmla="*/ 996427 h 1106488"/>
              <a:gd name="connsiteX3571" fmla="*/ 785468 w 1031876"/>
              <a:gd name="connsiteY3571" fmla="*/ 996427 h 1106488"/>
              <a:gd name="connsiteX3572" fmla="*/ 780341 w 1031876"/>
              <a:gd name="connsiteY3572" fmla="*/ 996427 h 1106488"/>
              <a:gd name="connsiteX3573" fmla="*/ 780516 w 1031876"/>
              <a:gd name="connsiteY3573" fmla="*/ 996334 h 1106488"/>
              <a:gd name="connsiteX3574" fmla="*/ 251027 w 1031876"/>
              <a:gd name="connsiteY3574" fmla="*/ 992714 h 1106488"/>
              <a:gd name="connsiteX3575" fmla="*/ 253882 w 1031876"/>
              <a:gd name="connsiteY3575" fmla="*/ 994530 h 1106488"/>
              <a:gd name="connsiteX3576" fmla="*/ 254050 w 1031876"/>
              <a:gd name="connsiteY3576" fmla="*/ 995711 h 1106488"/>
              <a:gd name="connsiteX3577" fmla="*/ 259954 w 1031876"/>
              <a:gd name="connsiteY3577" fmla="*/ 996554 h 1106488"/>
              <a:gd name="connsiteX3578" fmla="*/ 253207 w 1031876"/>
              <a:gd name="connsiteY3578" fmla="*/ 996554 h 1106488"/>
              <a:gd name="connsiteX3579" fmla="*/ 254999 w 1031876"/>
              <a:gd name="connsiteY3579" fmla="*/ 996449 h 1106488"/>
              <a:gd name="connsiteX3580" fmla="*/ 252631 w 1031876"/>
              <a:gd name="connsiteY3580" fmla="*/ 995785 h 1106488"/>
              <a:gd name="connsiteX3581" fmla="*/ 250677 w 1031876"/>
              <a:gd name="connsiteY3581" fmla="*/ 993181 h 1106488"/>
              <a:gd name="connsiteX3582" fmla="*/ 253577 w 1031876"/>
              <a:gd name="connsiteY3582" fmla="*/ 992395 h 1106488"/>
              <a:gd name="connsiteX3583" fmla="*/ 255737 w 1031876"/>
              <a:gd name="connsiteY3583" fmla="*/ 993181 h 1106488"/>
              <a:gd name="connsiteX3584" fmla="*/ 259954 w 1031876"/>
              <a:gd name="connsiteY3584" fmla="*/ 996554 h 1106488"/>
              <a:gd name="connsiteX3585" fmla="*/ 255737 w 1031876"/>
              <a:gd name="connsiteY3585" fmla="*/ 995711 h 1106488"/>
              <a:gd name="connsiteX3586" fmla="*/ 253882 w 1031876"/>
              <a:gd name="connsiteY3586" fmla="*/ 994530 h 1106488"/>
              <a:gd name="connsiteX3587" fmla="*/ 825372 w 1031876"/>
              <a:gd name="connsiteY3587" fmla="*/ 992185 h 1106488"/>
              <a:gd name="connsiteX3588" fmla="*/ 820210 w 1031876"/>
              <a:gd name="connsiteY3588" fmla="*/ 996950 h 1106488"/>
              <a:gd name="connsiteX3589" fmla="*/ 823649 w 1031876"/>
              <a:gd name="connsiteY3589" fmla="*/ 993775 h 1106488"/>
              <a:gd name="connsiteX3590" fmla="*/ 260616 w 1031876"/>
              <a:gd name="connsiteY3590" fmla="*/ 990601 h 1106488"/>
              <a:gd name="connsiteX3591" fmla="*/ 263129 w 1031876"/>
              <a:gd name="connsiteY3591" fmla="*/ 992486 h 1106488"/>
              <a:gd name="connsiteX3592" fmla="*/ 264819 w 1031876"/>
              <a:gd name="connsiteY3592" fmla="*/ 991219 h 1106488"/>
              <a:gd name="connsiteX3593" fmla="*/ 263172 w 1031876"/>
              <a:gd name="connsiteY3593" fmla="*/ 990601 h 1106488"/>
              <a:gd name="connsiteX3594" fmla="*/ 827089 w 1031876"/>
              <a:gd name="connsiteY3594" fmla="*/ 990601 h 1106488"/>
              <a:gd name="connsiteX3595" fmla="*/ 825372 w 1031876"/>
              <a:gd name="connsiteY3595" fmla="*/ 992185 h 1106488"/>
              <a:gd name="connsiteX3596" fmla="*/ 826229 w 1031876"/>
              <a:gd name="connsiteY3596" fmla="*/ 991394 h 1106488"/>
              <a:gd name="connsiteX3597" fmla="*/ 882651 w 1031876"/>
              <a:gd name="connsiteY3597" fmla="*/ 990600 h 1106488"/>
              <a:gd name="connsiteX3598" fmla="*/ 875507 w 1031876"/>
              <a:gd name="connsiteY3598" fmla="*/ 996950 h 1106488"/>
              <a:gd name="connsiteX3599" fmla="*/ 882651 w 1031876"/>
              <a:gd name="connsiteY3599" fmla="*/ 990600 h 1106488"/>
              <a:gd name="connsiteX3600" fmla="*/ 841376 w 1031876"/>
              <a:gd name="connsiteY3600" fmla="*/ 990600 h 1106488"/>
              <a:gd name="connsiteX3601" fmla="*/ 827088 w 1031876"/>
              <a:gd name="connsiteY3601" fmla="*/ 996950 h 1106488"/>
              <a:gd name="connsiteX3602" fmla="*/ 841376 w 1031876"/>
              <a:gd name="connsiteY3602" fmla="*/ 990600 h 1106488"/>
              <a:gd name="connsiteX3603" fmla="*/ 813859 w 1031876"/>
              <a:gd name="connsiteY3603" fmla="*/ 990600 h 1106488"/>
              <a:gd name="connsiteX3604" fmla="*/ 816533 w 1031876"/>
              <a:gd name="connsiteY3604" fmla="*/ 992451 h 1106488"/>
              <a:gd name="connsiteX3605" fmla="*/ 820210 w 1031876"/>
              <a:gd name="connsiteY3605" fmla="*/ 990600 h 1106488"/>
              <a:gd name="connsiteX3606" fmla="*/ 820738 w 1031876"/>
              <a:gd name="connsiteY3606" fmla="*/ 990600 h 1106488"/>
              <a:gd name="connsiteX3607" fmla="*/ 820739 w 1031876"/>
              <a:gd name="connsiteY3607" fmla="*/ 990600 h 1106488"/>
              <a:gd name="connsiteX3608" fmla="*/ 821070 w 1031876"/>
              <a:gd name="connsiteY3608" fmla="*/ 990600 h 1106488"/>
              <a:gd name="connsiteX3609" fmla="*/ 827089 w 1031876"/>
              <a:gd name="connsiteY3609" fmla="*/ 990600 h 1106488"/>
              <a:gd name="connsiteX3610" fmla="*/ 827085 w 1031876"/>
              <a:gd name="connsiteY3610" fmla="*/ 990601 h 1106488"/>
              <a:gd name="connsiteX3611" fmla="*/ 823649 w 1031876"/>
              <a:gd name="connsiteY3611" fmla="*/ 991394 h 1106488"/>
              <a:gd name="connsiteX3612" fmla="*/ 820210 w 1031876"/>
              <a:gd name="connsiteY3612" fmla="*/ 996950 h 1106488"/>
              <a:gd name="connsiteX3613" fmla="*/ 817529 w 1031876"/>
              <a:gd name="connsiteY3613" fmla="*/ 995094 h 1106488"/>
              <a:gd name="connsiteX3614" fmla="*/ 816770 w 1031876"/>
              <a:gd name="connsiteY3614" fmla="*/ 996156 h 1106488"/>
              <a:gd name="connsiteX3615" fmla="*/ 814152 w 1031876"/>
              <a:gd name="connsiteY3615" fmla="*/ 996680 h 1106488"/>
              <a:gd name="connsiteX3616" fmla="*/ 813859 w 1031876"/>
              <a:gd name="connsiteY3616" fmla="*/ 996950 h 1106488"/>
              <a:gd name="connsiteX3617" fmla="*/ 814389 w 1031876"/>
              <a:gd name="connsiteY3617" fmla="*/ 996950 h 1106488"/>
              <a:gd name="connsiteX3618" fmla="*/ 816770 w 1031876"/>
              <a:gd name="connsiteY3618" fmla="*/ 996950 h 1106488"/>
              <a:gd name="connsiteX3619" fmla="*/ 820210 w 1031876"/>
              <a:gd name="connsiteY3619" fmla="*/ 996950 h 1106488"/>
              <a:gd name="connsiteX3620" fmla="*/ 819261 w 1031876"/>
              <a:gd name="connsiteY3620" fmla="*/ 997607 h 1106488"/>
              <a:gd name="connsiteX3621" fmla="*/ 820739 w 1031876"/>
              <a:gd name="connsiteY3621" fmla="*/ 996950 h 1106488"/>
              <a:gd name="connsiteX3622" fmla="*/ 816274 w 1031876"/>
              <a:gd name="connsiteY3622" fmla="*/ 1000125 h 1106488"/>
              <a:gd name="connsiteX3623" fmla="*/ 812801 w 1031876"/>
              <a:gd name="connsiteY3623" fmla="*/ 1001248 h 1106488"/>
              <a:gd name="connsiteX3624" fmla="*/ 812801 w 1031876"/>
              <a:gd name="connsiteY3624" fmla="*/ 1002506 h 1106488"/>
              <a:gd name="connsiteX3625" fmla="*/ 812801 w 1031876"/>
              <a:gd name="connsiteY3625" fmla="*/ 1003300 h 1106488"/>
              <a:gd name="connsiteX3626" fmla="*/ 806451 w 1031876"/>
              <a:gd name="connsiteY3626" fmla="*/ 1003300 h 1106488"/>
              <a:gd name="connsiteX3627" fmla="*/ 812007 w 1031876"/>
              <a:gd name="connsiteY3627" fmla="*/ 1002506 h 1106488"/>
              <a:gd name="connsiteX3628" fmla="*/ 812157 w 1031876"/>
              <a:gd name="connsiteY3628" fmla="*/ 1001456 h 1106488"/>
              <a:gd name="connsiteX3629" fmla="*/ 806451 w 1031876"/>
              <a:gd name="connsiteY3629" fmla="*/ 1003300 h 1106488"/>
              <a:gd name="connsiteX3630" fmla="*/ 812263 w 1031876"/>
              <a:gd name="connsiteY3630" fmla="*/ 1000717 h 1106488"/>
              <a:gd name="connsiteX3631" fmla="*/ 812738 w 1031876"/>
              <a:gd name="connsiteY3631" fmla="*/ 997394 h 1106488"/>
              <a:gd name="connsiteX3632" fmla="*/ 807839 w 1031876"/>
              <a:gd name="connsiteY3632" fmla="*/ 999331 h 1106488"/>
              <a:gd name="connsiteX3633" fmla="*/ 806979 w 1031876"/>
              <a:gd name="connsiteY3633" fmla="*/ 996950 h 1106488"/>
              <a:gd name="connsiteX3634" fmla="*/ 812089 w 1031876"/>
              <a:gd name="connsiteY3634" fmla="*/ 996276 h 1106488"/>
              <a:gd name="connsiteX3635" fmla="*/ 811503 w 1031876"/>
              <a:gd name="connsiteY3635" fmla="*/ 995958 h 1106488"/>
              <a:gd name="connsiteX3636" fmla="*/ 813218 w 1031876"/>
              <a:gd name="connsiteY3636" fmla="*/ 994740 h 1106488"/>
              <a:gd name="connsiteX3637" fmla="*/ 198438 w 1031876"/>
              <a:gd name="connsiteY3637" fmla="*/ 990600 h 1106488"/>
              <a:gd name="connsiteX3638" fmla="*/ 204788 w 1031876"/>
              <a:gd name="connsiteY3638" fmla="*/ 996950 h 1106488"/>
              <a:gd name="connsiteX3639" fmla="*/ 198438 w 1031876"/>
              <a:gd name="connsiteY3639" fmla="*/ 990600 h 1106488"/>
              <a:gd name="connsiteX3640" fmla="*/ 246460 w 1031876"/>
              <a:gd name="connsiteY3640" fmla="*/ 989807 h 1106488"/>
              <a:gd name="connsiteX3641" fmla="*/ 246830 w 1031876"/>
              <a:gd name="connsiteY3641" fmla="*/ 992399 h 1106488"/>
              <a:gd name="connsiteX3642" fmla="*/ 246460 w 1031876"/>
              <a:gd name="connsiteY3642" fmla="*/ 992337 h 1106488"/>
              <a:gd name="connsiteX3643" fmla="*/ 244638 w 1031876"/>
              <a:gd name="connsiteY3643" fmla="*/ 990819 h 1106488"/>
              <a:gd name="connsiteX3644" fmla="*/ 246460 w 1031876"/>
              <a:gd name="connsiteY3644" fmla="*/ 989807 h 1106488"/>
              <a:gd name="connsiteX3645" fmla="*/ 246724 w 1031876"/>
              <a:gd name="connsiteY3645" fmla="*/ 990071 h 1106488"/>
              <a:gd name="connsiteX3646" fmla="*/ 247236 w 1031876"/>
              <a:gd name="connsiteY3646" fmla="*/ 990583 h 1106488"/>
              <a:gd name="connsiteX3647" fmla="*/ 248990 w 1031876"/>
              <a:gd name="connsiteY3647" fmla="*/ 992337 h 1106488"/>
              <a:gd name="connsiteX3648" fmla="*/ 250585 w 1031876"/>
              <a:gd name="connsiteY3648" fmla="*/ 993932 h 1106488"/>
              <a:gd name="connsiteX3649" fmla="*/ 252364 w 1031876"/>
              <a:gd name="connsiteY3649" fmla="*/ 995711 h 1106488"/>
              <a:gd name="connsiteX3650" fmla="*/ 252631 w 1031876"/>
              <a:gd name="connsiteY3650" fmla="*/ 995785 h 1106488"/>
              <a:gd name="connsiteX3651" fmla="*/ 253207 w 1031876"/>
              <a:gd name="connsiteY3651" fmla="*/ 996554 h 1106488"/>
              <a:gd name="connsiteX3652" fmla="*/ 247840 w 1031876"/>
              <a:gd name="connsiteY3652" fmla="*/ 995787 h 1106488"/>
              <a:gd name="connsiteX3653" fmla="*/ 248358 w 1031876"/>
              <a:gd name="connsiteY3653" fmla="*/ 995500 h 1106488"/>
              <a:gd name="connsiteX3654" fmla="*/ 247044 w 1031876"/>
              <a:gd name="connsiteY3654" fmla="*/ 993894 h 1106488"/>
              <a:gd name="connsiteX3655" fmla="*/ 246830 w 1031876"/>
              <a:gd name="connsiteY3655" fmla="*/ 992399 h 1106488"/>
              <a:gd name="connsiteX3656" fmla="*/ 248358 w 1031876"/>
              <a:gd name="connsiteY3656" fmla="*/ 992654 h 1106488"/>
              <a:gd name="connsiteX3657" fmla="*/ 246636 w 1031876"/>
              <a:gd name="connsiteY3657" fmla="*/ 990071 h 1106488"/>
              <a:gd name="connsiteX3658" fmla="*/ 246460 w 1031876"/>
              <a:gd name="connsiteY3658" fmla="*/ 989807 h 1106488"/>
              <a:gd name="connsiteX3659" fmla="*/ 247187 w 1031876"/>
              <a:gd name="connsiteY3659" fmla="*/ 990071 h 1106488"/>
              <a:gd name="connsiteX3660" fmla="*/ 251761 w 1031876"/>
              <a:gd name="connsiteY3660" fmla="*/ 991735 h 1106488"/>
              <a:gd name="connsiteX3661" fmla="*/ 251027 w 1031876"/>
              <a:gd name="connsiteY3661" fmla="*/ 992714 h 1106488"/>
              <a:gd name="connsiteX3662" fmla="*/ 246875 w 1031876"/>
              <a:gd name="connsiteY3662" fmla="*/ 990071 h 1106488"/>
              <a:gd name="connsiteX3663" fmla="*/ 813330 w 1031876"/>
              <a:gd name="connsiteY3663" fmla="*/ 989647 h 1106488"/>
              <a:gd name="connsiteX3664" fmla="*/ 806627 w 1031876"/>
              <a:gd name="connsiteY3664" fmla="*/ 996315 h 1106488"/>
              <a:gd name="connsiteX3665" fmla="*/ 806627 w 1031876"/>
              <a:gd name="connsiteY3665" fmla="*/ 995481 h 1106488"/>
              <a:gd name="connsiteX3666" fmla="*/ 813330 w 1031876"/>
              <a:gd name="connsiteY3666" fmla="*/ 989647 h 1106488"/>
              <a:gd name="connsiteX3667" fmla="*/ 806450 w 1031876"/>
              <a:gd name="connsiteY3667" fmla="*/ 989597 h 1106488"/>
              <a:gd name="connsiteX3668" fmla="*/ 806450 w 1031876"/>
              <a:gd name="connsiteY3668" fmla="*/ 989691 h 1106488"/>
              <a:gd name="connsiteX3669" fmla="*/ 806627 w 1031876"/>
              <a:gd name="connsiteY3669" fmla="*/ 989647 h 1106488"/>
              <a:gd name="connsiteX3670" fmla="*/ 806624 w 1031876"/>
              <a:gd name="connsiteY3670" fmla="*/ 989650 h 1106488"/>
              <a:gd name="connsiteX3671" fmla="*/ 806627 w 1031876"/>
              <a:gd name="connsiteY3671" fmla="*/ 989649 h 1106488"/>
              <a:gd name="connsiteX3672" fmla="*/ 806629 w 1031876"/>
              <a:gd name="connsiteY3672" fmla="*/ 989649 h 1106488"/>
              <a:gd name="connsiteX3673" fmla="*/ 806627 w 1031876"/>
              <a:gd name="connsiteY3673" fmla="*/ 989647 h 1106488"/>
              <a:gd name="connsiteX3674" fmla="*/ 806728 w 1031876"/>
              <a:gd name="connsiteY3674" fmla="*/ 989597 h 1106488"/>
              <a:gd name="connsiteX3675" fmla="*/ 806694 w 1031876"/>
              <a:gd name="connsiteY3675" fmla="*/ 989597 h 1106488"/>
              <a:gd name="connsiteX3676" fmla="*/ 806627 w 1031876"/>
              <a:gd name="connsiteY3676" fmla="*/ 989647 h 1106488"/>
              <a:gd name="connsiteX3677" fmla="*/ 806678 w 1031876"/>
              <a:gd name="connsiteY3677" fmla="*/ 989597 h 1106488"/>
              <a:gd name="connsiteX3678" fmla="*/ 793161 w 1031876"/>
              <a:gd name="connsiteY3678" fmla="*/ 989597 h 1106488"/>
              <a:gd name="connsiteX3679" fmla="*/ 789742 w 1031876"/>
              <a:gd name="connsiteY3679" fmla="*/ 993012 h 1106488"/>
              <a:gd name="connsiteX3680" fmla="*/ 787007 w 1031876"/>
              <a:gd name="connsiteY3680" fmla="*/ 995744 h 1106488"/>
              <a:gd name="connsiteX3681" fmla="*/ 786323 w 1031876"/>
              <a:gd name="connsiteY3681" fmla="*/ 995806 h 1106488"/>
              <a:gd name="connsiteX3682" fmla="*/ 786323 w 1031876"/>
              <a:gd name="connsiteY3682" fmla="*/ 995574 h 1106488"/>
              <a:gd name="connsiteX3683" fmla="*/ 786323 w 1031876"/>
              <a:gd name="connsiteY3683" fmla="*/ 993240 h 1106488"/>
              <a:gd name="connsiteX3684" fmla="*/ 789165 w 1031876"/>
              <a:gd name="connsiteY3684" fmla="*/ 991726 h 1106488"/>
              <a:gd name="connsiteX3685" fmla="*/ 789742 w 1031876"/>
              <a:gd name="connsiteY3685" fmla="*/ 992158 h 1106488"/>
              <a:gd name="connsiteX3686" fmla="*/ 793161 w 1031876"/>
              <a:gd name="connsiteY3686" fmla="*/ 989597 h 1106488"/>
              <a:gd name="connsiteX3687" fmla="*/ 786323 w 1031876"/>
              <a:gd name="connsiteY3687" fmla="*/ 989597 h 1106488"/>
              <a:gd name="connsiteX3688" fmla="*/ 793161 w 1031876"/>
              <a:gd name="connsiteY3688" fmla="*/ 989597 h 1106488"/>
              <a:gd name="connsiteX3689" fmla="*/ 789165 w 1031876"/>
              <a:gd name="connsiteY3689" fmla="*/ 991726 h 1106488"/>
              <a:gd name="connsiteX3690" fmla="*/ 265550 w 1031876"/>
              <a:gd name="connsiteY3690" fmla="*/ 989164 h 1106488"/>
              <a:gd name="connsiteX3691" fmla="*/ 265853 w 1031876"/>
              <a:gd name="connsiteY3691" fmla="*/ 989542 h 1106488"/>
              <a:gd name="connsiteX3692" fmla="*/ 266185 w 1031876"/>
              <a:gd name="connsiteY3692" fmla="*/ 989542 h 1106488"/>
              <a:gd name="connsiteX3693" fmla="*/ 267018 w 1031876"/>
              <a:gd name="connsiteY3693" fmla="*/ 989542 h 1106488"/>
              <a:gd name="connsiteX3694" fmla="*/ 829849 w 1031876"/>
              <a:gd name="connsiteY3694" fmla="*/ 987786 h 1106488"/>
              <a:gd name="connsiteX3695" fmla="*/ 827089 w 1031876"/>
              <a:gd name="connsiteY3695" fmla="*/ 990600 h 1106488"/>
              <a:gd name="connsiteX3696" fmla="*/ 827931 w 1031876"/>
              <a:gd name="connsiteY3696" fmla="*/ 989741 h 1106488"/>
              <a:gd name="connsiteX3697" fmla="*/ 817351 w 1031876"/>
              <a:gd name="connsiteY3697" fmla="*/ 987647 h 1106488"/>
              <a:gd name="connsiteX3698" fmla="*/ 816681 w 1031876"/>
              <a:gd name="connsiteY3698" fmla="*/ 988814 h 1106488"/>
              <a:gd name="connsiteX3699" fmla="*/ 813330 w 1031876"/>
              <a:gd name="connsiteY3699" fmla="*/ 989647 h 1106488"/>
              <a:gd name="connsiteX3700" fmla="*/ 778631 w 1031876"/>
              <a:gd name="connsiteY3700" fmla="*/ 987036 h 1106488"/>
              <a:gd name="connsiteX3701" fmla="*/ 779486 w 1031876"/>
              <a:gd name="connsiteY3701" fmla="*/ 989597 h 1106488"/>
              <a:gd name="connsiteX3702" fmla="*/ 772648 w 1031876"/>
              <a:gd name="connsiteY3702" fmla="*/ 989597 h 1106488"/>
              <a:gd name="connsiteX3703" fmla="*/ 778631 w 1031876"/>
              <a:gd name="connsiteY3703" fmla="*/ 987036 h 1106488"/>
              <a:gd name="connsiteX3704" fmla="*/ 781160 w 1031876"/>
              <a:gd name="connsiteY3704" fmla="*/ 986670 h 1106488"/>
              <a:gd name="connsiteX3705" fmla="*/ 781788 w 1031876"/>
              <a:gd name="connsiteY3705" fmla="*/ 988134 h 1106488"/>
              <a:gd name="connsiteX3706" fmla="*/ 779486 w 1031876"/>
              <a:gd name="connsiteY3706" fmla="*/ 989597 h 1106488"/>
              <a:gd name="connsiteX3707" fmla="*/ 272192 w 1031876"/>
              <a:gd name="connsiteY3707" fmla="*/ 986374 h 1106488"/>
              <a:gd name="connsiteX3708" fmla="*/ 273810 w 1031876"/>
              <a:gd name="connsiteY3708" fmla="*/ 986643 h 1106488"/>
              <a:gd name="connsiteX3709" fmla="*/ 273810 w 1031876"/>
              <a:gd name="connsiteY3709" fmla="*/ 989199 h 1106488"/>
              <a:gd name="connsiteX3710" fmla="*/ 268238 w 1031876"/>
              <a:gd name="connsiteY3710" fmla="*/ 985319 h 1106488"/>
              <a:gd name="connsiteX3711" fmla="*/ 269065 w 1031876"/>
              <a:gd name="connsiteY3711" fmla="*/ 985619 h 1106488"/>
              <a:gd name="connsiteX3712" fmla="*/ 269539 w 1031876"/>
              <a:gd name="connsiteY3712" fmla="*/ 985791 h 1106488"/>
              <a:gd name="connsiteX3713" fmla="*/ 273810 w 1031876"/>
              <a:gd name="connsiteY3713" fmla="*/ 989199 h 1106488"/>
              <a:gd name="connsiteX3714" fmla="*/ 270353 w 1031876"/>
              <a:gd name="connsiteY3714" fmla="*/ 987228 h 1106488"/>
              <a:gd name="connsiteX3715" fmla="*/ 268639 w 1031876"/>
              <a:gd name="connsiteY3715" fmla="*/ 986251 h 1106488"/>
              <a:gd name="connsiteX3716" fmla="*/ 837407 w 1031876"/>
              <a:gd name="connsiteY3716" fmla="*/ 984127 h 1106488"/>
              <a:gd name="connsiteX3717" fmla="*/ 827089 w 1031876"/>
              <a:gd name="connsiteY3717" fmla="*/ 990601 h 1106488"/>
              <a:gd name="connsiteX3718" fmla="*/ 827088 w 1031876"/>
              <a:gd name="connsiteY3718" fmla="*/ 990601 h 1106488"/>
              <a:gd name="connsiteX3719" fmla="*/ 827089 w 1031876"/>
              <a:gd name="connsiteY3719" fmla="*/ 990600 h 1106488"/>
              <a:gd name="connsiteX3720" fmla="*/ 833835 w 1031876"/>
              <a:gd name="connsiteY3720" fmla="*/ 984582 h 1106488"/>
              <a:gd name="connsiteX3721" fmla="*/ 838052 w 1031876"/>
              <a:gd name="connsiteY3721" fmla="*/ 983722 h 1106488"/>
              <a:gd name="connsiteX3722" fmla="*/ 840582 w 1031876"/>
              <a:gd name="connsiteY3722" fmla="*/ 983722 h 1106488"/>
              <a:gd name="connsiteX3723" fmla="*/ 837407 w 1031876"/>
              <a:gd name="connsiteY3723" fmla="*/ 984127 h 1106488"/>
              <a:gd name="connsiteX3724" fmla="*/ 833835 w 1031876"/>
              <a:gd name="connsiteY3724" fmla="*/ 983722 h 1106488"/>
              <a:gd name="connsiteX3725" fmla="*/ 829849 w 1031876"/>
              <a:gd name="connsiteY3725" fmla="*/ 987786 h 1106488"/>
              <a:gd name="connsiteX3726" fmla="*/ 830461 w 1031876"/>
              <a:gd name="connsiteY3726" fmla="*/ 987162 h 1106488"/>
              <a:gd name="connsiteX3727" fmla="*/ 833835 w 1031876"/>
              <a:gd name="connsiteY3727" fmla="*/ 983722 h 1106488"/>
              <a:gd name="connsiteX3728" fmla="*/ 246592 w 1031876"/>
              <a:gd name="connsiteY3728" fmla="*/ 983192 h 1106488"/>
              <a:gd name="connsiteX3729" fmla="*/ 249093 w 1031876"/>
              <a:gd name="connsiteY3729" fmla="*/ 987570 h 1106488"/>
              <a:gd name="connsiteX3730" fmla="*/ 247452 w 1031876"/>
              <a:gd name="connsiteY3730" fmla="*/ 986632 h 1106488"/>
              <a:gd name="connsiteX3731" fmla="*/ 246592 w 1031876"/>
              <a:gd name="connsiteY3731" fmla="*/ 983192 h 1106488"/>
              <a:gd name="connsiteX3732" fmla="*/ 239845 w 1031876"/>
              <a:gd name="connsiteY3732" fmla="*/ 983192 h 1106488"/>
              <a:gd name="connsiteX3733" fmla="*/ 243087 w 1031876"/>
              <a:gd name="connsiteY3733" fmla="*/ 986434 h 1106488"/>
              <a:gd name="connsiteX3734" fmla="*/ 246460 w 1031876"/>
              <a:gd name="connsiteY3734" fmla="*/ 989807 h 1106488"/>
              <a:gd name="connsiteX3735" fmla="*/ 219473 w 1031876"/>
              <a:gd name="connsiteY3735" fmla="*/ 983060 h 1106488"/>
              <a:gd name="connsiteX3736" fmla="*/ 222003 w 1031876"/>
              <a:gd name="connsiteY3736" fmla="*/ 983060 h 1106488"/>
              <a:gd name="connsiteX3737" fmla="*/ 225377 w 1031876"/>
              <a:gd name="connsiteY3737" fmla="*/ 983060 h 1106488"/>
              <a:gd name="connsiteX3738" fmla="*/ 226220 w 1031876"/>
              <a:gd name="connsiteY3738" fmla="*/ 983060 h 1106488"/>
              <a:gd name="connsiteX3739" fmla="*/ 232967 w 1031876"/>
              <a:gd name="connsiteY3739" fmla="*/ 983060 h 1106488"/>
              <a:gd name="connsiteX3740" fmla="*/ 239713 w 1031876"/>
              <a:gd name="connsiteY3740" fmla="*/ 983060 h 1106488"/>
              <a:gd name="connsiteX3741" fmla="*/ 239713 w 1031876"/>
              <a:gd name="connsiteY3741" fmla="*/ 983192 h 1106488"/>
              <a:gd name="connsiteX3742" fmla="*/ 239713 w 1031876"/>
              <a:gd name="connsiteY3742" fmla="*/ 986434 h 1106488"/>
              <a:gd name="connsiteX3743" fmla="*/ 239713 w 1031876"/>
              <a:gd name="connsiteY3743" fmla="*/ 989807 h 1106488"/>
              <a:gd name="connsiteX3744" fmla="*/ 246460 w 1031876"/>
              <a:gd name="connsiteY3744" fmla="*/ 989807 h 1106488"/>
              <a:gd name="connsiteX3745" fmla="*/ 244562 w 1031876"/>
              <a:gd name="connsiteY3745" fmla="*/ 990756 h 1106488"/>
              <a:gd name="connsiteX3746" fmla="*/ 244638 w 1031876"/>
              <a:gd name="connsiteY3746" fmla="*/ 990819 h 1106488"/>
              <a:gd name="connsiteX3747" fmla="*/ 244562 w 1031876"/>
              <a:gd name="connsiteY3747" fmla="*/ 990861 h 1106488"/>
              <a:gd name="connsiteX3748" fmla="*/ 246460 w 1031876"/>
              <a:gd name="connsiteY3748" fmla="*/ 993181 h 1106488"/>
              <a:gd name="connsiteX3749" fmla="*/ 247044 w 1031876"/>
              <a:gd name="connsiteY3749" fmla="*/ 993894 h 1106488"/>
              <a:gd name="connsiteX3750" fmla="*/ 247303 w 1031876"/>
              <a:gd name="connsiteY3750" fmla="*/ 995711 h 1106488"/>
              <a:gd name="connsiteX3751" fmla="*/ 247840 w 1031876"/>
              <a:gd name="connsiteY3751" fmla="*/ 995787 h 1106488"/>
              <a:gd name="connsiteX3752" fmla="*/ 246460 w 1031876"/>
              <a:gd name="connsiteY3752" fmla="*/ 996554 h 1106488"/>
              <a:gd name="connsiteX3753" fmla="*/ 246460 w 1031876"/>
              <a:gd name="connsiteY3753" fmla="*/ 997398 h 1106488"/>
              <a:gd name="connsiteX3754" fmla="*/ 246460 w 1031876"/>
              <a:gd name="connsiteY3754" fmla="*/ 999253 h 1106488"/>
              <a:gd name="connsiteX3755" fmla="*/ 240703 w 1031876"/>
              <a:gd name="connsiteY3755" fmla="*/ 996950 h 1106488"/>
              <a:gd name="connsiteX3756" fmla="*/ 239713 w 1031876"/>
              <a:gd name="connsiteY3756" fmla="*/ 996554 h 1106488"/>
              <a:gd name="connsiteX3757" fmla="*/ 232967 w 1031876"/>
              <a:gd name="connsiteY3757" fmla="*/ 989807 h 1106488"/>
              <a:gd name="connsiteX3758" fmla="*/ 232124 w 1031876"/>
              <a:gd name="connsiteY3758" fmla="*/ 989807 h 1106488"/>
              <a:gd name="connsiteX3759" fmla="*/ 229594 w 1031876"/>
              <a:gd name="connsiteY3759" fmla="*/ 989807 h 1106488"/>
              <a:gd name="connsiteX3760" fmla="*/ 228750 w 1031876"/>
              <a:gd name="connsiteY3760" fmla="*/ 989807 h 1106488"/>
              <a:gd name="connsiteX3761" fmla="*/ 227063 w 1031876"/>
              <a:gd name="connsiteY3761" fmla="*/ 989807 h 1106488"/>
              <a:gd name="connsiteX3762" fmla="*/ 226220 w 1031876"/>
              <a:gd name="connsiteY3762" fmla="*/ 989807 h 1106488"/>
              <a:gd name="connsiteX3763" fmla="*/ 219473 w 1031876"/>
              <a:gd name="connsiteY3763" fmla="*/ 983060 h 1106488"/>
              <a:gd name="connsiteX3764" fmla="*/ 826735 w 1031876"/>
              <a:gd name="connsiteY3764" fmla="*/ 982980 h 1106488"/>
              <a:gd name="connsiteX3765" fmla="*/ 820032 w 1031876"/>
              <a:gd name="connsiteY3765" fmla="*/ 986313 h 1106488"/>
              <a:gd name="connsiteX3766" fmla="*/ 817351 w 1031876"/>
              <a:gd name="connsiteY3766" fmla="*/ 987647 h 1106488"/>
              <a:gd name="connsiteX3767" fmla="*/ 818274 w 1031876"/>
              <a:gd name="connsiteY3767" fmla="*/ 986040 h 1106488"/>
              <a:gd name="connsiteX3768" fmla="*/ 820032 w 1031876"/>
              <a:gd name="connsiteY3768" fmla="*/ 982980 h 1106488"/>
              <a:gd name="connsiteX3769" fmla="*/ 818274 w 1031876"/>
              <a:gd name="connsiteY3769" fmla="*/ 986040 h 1106488"/>
              <a:gd name="connsiteX3770" fmla="*/ 817519 w 1031876"/>
              <a:gd name="connsiteY3770" fmla="*/ 986313 h 1106488"/>
              <a:gd name="connsiteX3771" fmla="*/ 813330 w 1031876"/>
              <a:gd name="connsiteY3771" fmla="*/ 989647 h 1106488"/>
              <a:gd name="connsiteX3772" fmla="*/ 820032 w 1031876"/>
              <a:gd name="connsiteY3772" fmla="*/ 982980 h 1106488"/>
              <a:gd name="connsiteX3773" fmla="*/ 813674 w 1031876"/>
              <a:gd name="connsiteY3773" fmla="*/ 982767 h 1106488"/>
              <a:gd name="connsiteX3774" fmla="*/ 809571 w 1031876"/>
              <a:gd name="connsiteY3774" fmla="*/ 984816 h 1106488"/>
              <a:gd name="connsiteX3775" fmla="*/ 810255 w 1031876"/>
              <a:gd name="connsiteY3775" fmla="*/ 983620 h 1106488"/>
              <a:gd name="connsiteX3776" fmla="*/ 813674 w 1031876"/>
              <a:gd name="connsiteY3776" fmla="*/ 982767 h 1106488"/>
              <a:gd name="connsiteX3777" fmla="*/ 793161 w 1031876"/>
              <a:gd name="connsiteY3777" fmla="*/ 982767 h 1106488"/>
              <a:gd name="connsiteX3778" fmla="*/ 799998 w 1031876"/>
              <a:gd name="connsiteY3778" fmla="*/ 982767 h 1106488"/>
              <a:gd name="connsiteX3779" fmla="*/ 793161 w 1031876"/>
              <a:gd name="connsiteY3779" fmla="*/ 989597 h 1106488"/>
              <a:gd name="connsiteX3780" fmla="*/ 793161 w 1031876"/>
              <a:gd name="connsiteY3780" fmla="*/ 982767 h 1106488"/>
              <a:gd name="connsiteX3781" fmla="*/ 780341 w 1031876"/>
              <a:gd name="connsiteY3781" fmla="*/ 982767 h 1106488"/>
              <a:gd name="connsiteX3782" fmla="*/ 782905 w 1031876"/>
              <a:gd name="connsiteY3782" fmla="*/ 982767 h 1106488"/>
              <a:gd name="connsiteX3783" fmla="*/ 785468 w 1031876"/>
              <a:gd name="connsiteY3783" fmla="*/ 982767 h 1106488"/>
              <a:gd name="connsiteX3784" fmla="*/ 786323 w 1031876"/>
              <a:gd name="connsiteY3784" fmla="*/ 982767 h 1106488"/>
              <a:gd name="connsiteX3785" fmla="*/ 782905 w 1031876"/>
              <a:gd name="connsiteY3785" fmla="*/ 983620 h 1106488"/>
              <a:gd name="connsiteX3786" fmla="*/ 781160 w 1031876"/>
              <a:gd name="connsiteY3786" fmla="*/ 986670 h 1106488"/>
              <a:gd name="connsiteX3787" fmla="*/ 780148 w 1031876"/>
              <a:gd name="connsiteY3787" fmla="*/ 984309 h 1106488"/>
              <a:gd name="connsiteX3788" fmla="*/ 779486 w 1031876"/>
              <a:gd name="connsiteY3788" fmla="*/ 982767 h 1106488"/>
              <a:gd name="connsiteX3789" fmla="*/ 780148 w 1031876"/>
              <a:gd name="connsiteY3789" fmla="*/ 984309 h 1106488"/>
              <a:gd name="connsiteX3790" fmla="*/ 779486 w 1031876"/>
              <a:gd name="connsiteY3790" fmla="*/ 989597 h 1106488"/>
              <a:gd name="connsiteX3791" fmla="*/ 779486 w 1031876"/>
              <a:gd name="connsiteY3791" fmla="*/ 982767 h 1106488"/>
              <a:gd name="connsiteX3792" fmla="*/ 287179 w 1031876"/>
              <a:gd name="connsiteY3792" fmla="*/ 982767 h 1106488"/>
              <a:gd name="connsiteX3793" fmla="*/ 287624 w 1031876"/>
              <a:gd name="connsiteY3793" fmla="*/ 983021 h 1106488"/>
              <a:gd name="connsiteX3794" fmla="*/ 291530 w 1031876"/>
              <a:gd name="connsiteY3794" fmla="*/ 985250 h 1106488"/>
              <a:gd name="connsiteX3795" fmla="*/ 294017 w 1031876"/>
              <a:gd name="connsiteY3795" fmla="*/ 989597 h 1106488"/>
              <a:gd name="connsiteX3796" fmla="*/ 288382 w 1031876"/>
              <a:gd name="connsiteY3796" fmla="*/ 983969 h 1106488"/>
              <a:gd name="connsiteX3797" fmla="*/ 288034 w 1031876"/>
              <a:gd name="connsiteY3797" fmla="*/ 983620 h 1106488"/>
              <a:gd name="connsiteX3798" fmla="*/ 287179 w 1031876"/>
              <a:gd name="connsiteY3798" fmla="*/ 982767 h 1106488"/>
              <a:gd name="connsiteX3799" fmla="*/ 827088 w 1031876"/>
              <a:gd name="connsiteY3799" fmla="*/ 982663 h 1106488"/>
              <a:gd name="connsiteX3800" fmla="*/ 821532 w 1031876"/>
              <a:gd name="connsiteY3800" fmla="*/ 989609 h 1106488"/>
              <a:gd name="connsiteX3801" fmla="*/ 820739 w 1031876"/>
              <a:gd name="connsiteY3801" fmla="*/ 990600 h 1106488"/>
              <a:gd name="connsiteX3802" fmla="*/ 823913 w 1031876"/>
              <a:gd name="connsiteY3802" fmla="*/ 986632 h 1106488"/>
              <a:gd name="connsiteX3803" fmla="*/ 827088 w 1031876"/>
              <a:gd name="connsiteY3803" fmla="*/ 982663 h 1106488"/>
              <a:gd name="connsiteX3804" fmla="*/ 266977 w 1031876"/>
              <a:gd name="connsiteY3804" fmla="*/ 982382 h 1106488"/>
              <a:gd name="connsiteX3805" fmla="*/ 267557 w 1031876"/>
              <a:gd name="connsiteY3805" fmla="*/ 983734 h 1106488"/>
              <a:gd name="connsiteX3806" fmla="*/ 268238 w 1031876"/>
              <a:gd name="connsiteY3806" fmla="*/ 985319 h 1106488"/>
              <a:gd name="connsiteX3807" fmla="*/ 267660 w 1031876"/>
              <a:gd name="connsiteY3807" fmla="*/ 985109 h 1106488"/>
              <a:gd name="connsiteX3808" fmla="*/ 267205 w 1031876"/>
              <a:gd name="connsiteY3808" fmla="*/ 983294 h 1106488"/>
              <a:gd name="connsiteX3809" fmla="*/ 266977 w 1031876"/>
              <a:gd name="connsiteY3809" fmla="*/ 982382 h 1106488"/>
              <a:gd name="connsiteX3810" fmla="*/ 270394 w 1031876"/>
              <a:gd name="connsiteY3810" fmla="*/ 983235 h 1106488"/>
              <a:gd name="connsiteX3811" fmla="*/ 272192 w 1031876"/>
              <a:gd name="connsiteY3811" fmla="*/ 986374 h 1106488"/>
              <a:gd name="connsiteX3812" fmla="*/ 271888 w 1031876"/>
              <a:gd name="connsiteY3812" fmla="*/ 986323 h 1106488"/>
              <a:gd name="connsiteX3813" fmla="*/ 273810 w 1031876"/>
              <a:gd name="connsiteY3813" fmla="*/ 989199 h 1106488"/>
              <a:gd name="connsiteX3814" fmla="*/ 266977 w 1031876"/>
              <a:gd name="connsiteY3814" fmla="*/ 982382 h 1106488"/>
              <a:gd name="connsiteX3815" fmla="*/ 820702 w 1031876"/>
              <a:gd name="connsiteY3815" fmla="*/ 982313 h 1106488"/>
              <a:gd name="connsiteX3816" fmla="*/ 820032 w 1031876"/>
              <a:gd name="connsiteY3816" fmla="*/ 982980 h 1106488"/>
              <a:gd name="connsiteX3817" fmla="*/ 820188 w 1031876"/>
              <a:gd name="connsiteY3817" fmla="*/ 982359 h 1106488"/>
              <a:gd name="connsiteX3818" fmla="*/ 821601 w 1031876"/>
              <a:gd name="connsiteY3818" fmla="*/ 981809 h 1106488"/>
              <a:gd name="connsiteX3819" fmla="*/ 820957 w 1031876"/>
              <a:gd name="connsiteY3819" fmla="*/ 982290 h 1106488"/>
              <a:gd name="connsiteX3820" fmla="*/ 820951 w 1031876"/>
              <a:gd name="connsiteY3820" fmla="*/ 982290 h 1106488"/>
              <a:gd name="connsiteX3821" fmla="*/ 820947 w 1031876"/>
              <a:gd name="connsiteY3821" fmla="*/ 982297 h 1106488"/>
              <a:gd name="connsiteX3822" fmla="*/ 820957 w 1031876"/>
              <a:gd name="connsiteY3822" fmla="*/ 982290 h 1106488"/>
              <a:gd name="connsiteX3823" fmla="*/ 821131 w 1031876"/>
              <a:gd name="connsiteY3823" fmla="*/ 982274 h 1106488"/>
              <a:gd name="connsiteX3824" fmla="*/ 245081 w 1031876"/>
              <a:gd name="connsiteY3824" fmla="*/ 981681 h 1106488"/>
              <a:gd name="connsiteX3825" fmla="*/ 246592 w 1031876"/>
              <a:gd name="connsiteY3825" fmla="*/ 983192 h 1106488"/>
              <a:gd name="connsiteX3826" fmla="*/ 245732 w 1031876"/>
              <a:gd name="connsiteY3826" fmla="*/ 982332 h 1106488"/>
              <a:gd name="connsiteX3827" fmla="*/ 781414 w 1031876"/>
              <a:gd name="connsiteY3827" fmla="*/ 981541 h 1106488"/>
              <a:gd name="connsiteX3828" fmla="*/ 780341 w 1031876"/>
              <a:gd name="connsiteY3828" fmla="*/ 982767 h 1106488"/>
              <a:gd name="connsiteX3829" fmla="*/ 779486 w 1031876"/>
              <a:gd name="connsiteY3829" fmla="*/ 982767 h 1106488"/>
              <a:gd name="connsiteX3830" fmla="*/ 253038 w 1031876"/>
              <a:gd name="connsiteY3830" fmla="*/ 981292 h 1106488"/>
              <a:gd name="connsiteX3831" fmla="*/ 253311 w 1031876"/>
              <a:gd name="connsiteY3831" fmla="*/ 981530 h 1106488"/>
              <a:gd name="connsiteX3832" fmla="*/ 260144 w 1031876"/>
              <a:gd name="connsiteY3832" fmla="*/ 982382 h 1106488"/>
              <a:gd name="connsiteX3833" fmla="*/ 259290 w 1031876"/>
              <a:gd name="connsiteY3833" fmla="*/ 982382 h 1106488"/>
              <a:gd name="connsiteX3834" fmla="*/ 256728 w 1031876"/>
              <a:gd name="connsiteY3834" fmla="*/ 982382 h 1106488"/>
              <a:gd name="connsiteX3835" fmla="*/ 253311 w 1031876"/>
              <a:gd name="connsiteY3835" fmla="*/ 982382 h 1106488"/>
              <a:gd name="connsiteX3836" fmla="*/ 235665 w 1031876"/>
              <a:gd name="connsiteY3836" fmla="*/ 981036 h 1106488"/>
              <a:gd name="connsiteX3837" fmla="*/ 239713 w 1031876"/>
              <a:gd name="connsiteY3837" fmla="*/ 983060 h 1106488"/>
              <a:gd name="connsiteX3838" fmla="*/ 236340 w 1031876"/>
              <a:gd name="connsiteY3838" fmla="*/ 982217 h 1106488"/>
              <a:gd name="connsiteX3839" fmla="*/ 823465 w 1031876"/>
              <a:gd name="connsiteY3839" fmla="*/ 980866 h 1106488"/>
              <a:gd name="connsiteX3840" fmla="*/ 821358 w 1031876"/>
              <a:gd name="connsiteY3840" fmla="*/ 982254 h 1106488"/>
              <a:gd name="connsiteX3841" fmla="*/ 822546 w 1031876"/>
              <a:gd name="connsiteY3841" fmla="*/ 982146 h 1106488"/>
              <a:gd name="connsiteX3842" fmla="*/ 228600 w 1031876"/>
              <a:gd name="connsiteY3842" fmla="*/ 980282 h 1106488"/>
              <a:gd name="connsiteX3843" fmla="*/ 231775 w 1031876"/>
              <a:gd name="connsiteY3843" fmla="*/ 982663 h 1106488"/>
              <a:gd name="connsiteX3844" fmla="*/ 226441 w 1031876"/>
              <a:gd name="connsiteY3844" fmla="*/ 981901 h 1106488"/>
              <a:gd name="connsiteX3845" fmla="*/ 820757 w 1031876"/>
              <a:gd name="connsiteY3845" fmla="*/ 980097 h 1106488"/>
              <a:gd name="connsiteX3846" fmla="*/ 820188 w 1031876"/>
              <a:gd name="connsiteY3846" fmla="*/ 982359 h 1106488"/>
              <a:gd name="connsiteX3847" fmla="*/ 813474 w 1031876"/>
              <a:gd name="connsiteY3847" fmla="*/ 982967 h 1106488"/>
              <a:gd name="connsiteX3848" fmla="*/ 813330 w 1031876"/>
              <a:gd name="connsiteY3848" fmla="*/ 982980 h 1106488"/>
              <a:gd name="connsiteX3849" fmla="*/ 813493 w 1031876"/>
              <a:gd name="connsiteY3849" fmla="*/ 982947 h 1106488"/>
              <a:gd name="connsiteX3850" fmla="*/ 817519 w 1031876"/>
              <a:gd name="connsiteY3850" fmla="*/ 982146 h 1106488"/>
              <a:gd name="connsiteX3851" fmla="*/ 259335 w 1031876"/>
              <a:gd name="connsiteY3851" fmla="*/ 979153 h 1106488"/>
              <a:gd name="connsiteX3852" fmla="*/ 260144 w 1031876"/>
              <a:gd name="connsiteY3852" fmla="*/ 982382 h 1106488"/>
              <a:gd name="connsiteX3853" fmla="*/ 258222 w 1031876"/>
              <a:gd name="connsiteY3853" fmla="*/ 979400 h 1106488"/>
              <a:gd name="connsiteX3854" fmla="*/ 231039 w 1031876"/>
              <a:gd name="connsiteY3854" fmla="*/ 977759 h 1106488"/>
              <a:gd name="connsiteX3855" fmla="*/ 234363 w 1031876"/>
              <a:gd name="connsiteY3855" fmla="*/ 978756 h 1106488"/>
              <a:gd name="connsiteX3856" fmla="*/ 235665 w 1031876"/>
              <a:gd name="connsiteY3856" fmla="*/ 981036 h 1106488"/>
              <a:gd name="connsiteX3857" fmla="*/ 232967 w 1031876"/>
              <a:gd name="connsiteY3857" fmla="*/ 979687 h 1106488"/>
              <a:gd name="connsiteX3858" fmla="*/ 230268 w 1031876"/>
              <a:gd name="connsiteY3858" fmla="*/ 978337 h 1106488"/>
              <a:gd name="connsiteX3859" fmla="*/ 198537 w 1031876"/>
              <a:gd name="connsiteY3859" fmla="*/ 977305 h 1106488"/>
              <a:gd name="connsiteX3860" fmla="*/ 204788 w 1031876"/>
              <a:gd name="connsiteY3860" fmla="*/ 982663 h 1106488"/>
              <a:gd name="connsiteX3861" fmla="*/ 198537 w 1031876"/>
              <a:gd name="connsiteY3861" fmla="*/ 977305 h 1106488"/>
              <a:gd name="connsiteX3862" fmla="*/ 826256 w 1031876"/>
              <a:gd name="connsiteY3862" fmla="*/ 976789 h 1106488"/>
              <a:gd name="connsiteX3863" fmla="*/ 823446 w 1031876"/>
              <a:gd name="connsiteY3863" fmla="*/ 978394 h 1106488"/>
              <a:gd name="connsiteX3864" fmla="*/ 823025 w 1031876"/>
              <a:gd name="connsiteY3864" fmla="*/ 978661 h 1106488"/>
              <a:gd name="connsiteX3865" fmla="*/ 821249 w 1031876"/>
              <a:gd name="connsiteY3865" fmla="*/ 981769 h 1106488"/>
              <a:gd name="connsiteX3866" fmla="*/ 823383 w 1031876"/>
              <a:gd name="connsiteY3866" fmla="*/ 979646 h 1106488"/>
              <a:gd name="connsiteX3867" fmla="*/ 219606 w 1031876"/>
              <a:gd name="connsiteY3867" fmla="*/ 976446 h 1106488"/>
              <a:gd name="connsiteX3868" fmla="*/ 222847 w 1031876"/>
              <a:gd name="connsiteY3868" fmla="*/ 979687 h 1106488"/>
              <a:gd name="connsiteX3869" fmla="*/ 224894 w 1031876"/>
              <a:gd name="connsiteY3869" fmla="*/ 981734 h 1106488"/>
              <a:gd name="connsiteX3870" fmla="*/ 224120 w 1031876"/>
              <a:gd name="connsiteY3870" fmla="*/ 980379 h 1106488"/>
              <a:gd name="connsiteX3871" fmla="*/ 219632 w 1031876"/>
              <a:gd name="connsiteY3871" fmla="*/ 976452 h 1106488"/>
              <a:gd name="connsiteX3872" fmla="*/ 841376 w 1031876"/>
              <a:gd name="connsiteY3872" fmla="*/ 976313 h 1106488"/>
              <a:gd name="connsiteX3873" fmla="*/ 833438 w 1031876"/>
              <a:gd name="connsiteY3873" fmla="*/ 982663 h 1106488"/>
              <a:gd name="connsiteX3874" fmla="*/ 841376 w 1031876"/>
              <a:gd name="connsiteY3874" fmla="*/ 976313 h 1106488"/>
              <a:gd name="connsiteX3875" fmla="*/ 833438 w 1031876"/>
              <a:gd name="connsiteY3875" fmla="*/ 976313 h 1106488"/>
              <a:gd name="connsiteX3876" fmla="*/ 827882 w 1031876"/>
              <a:gd name="connsiteY3876" fmla="*/ 981869 h 1106488"/>
              <a:gd name="connsiteX3877" fmla="*/ 830263 w 1031876"/>
              <a:gd name="connsiteY3877" fmla="*/ 979488 h 1106488"/>
              <a:gd name="connsiteX3878" fmla="*/ 833438 w 1031876"/>
              <a:gd name="connsiteY3878" fmla="*/ 976313 h 1106488"/>
              <a:gd name="connsiteX3879" fmla="*/ 820738 w 1031876"/>
              <a:gd name="connsiteY3879" fmla="*/ 976313 h 1106488"/>
              <a:gd name="connsiteX3880" fmla="*/ 813804 w 1031876"/>
              <a:gd name="connsiteY3880" fmla="*/ 981860 h 1106488"/>
              <a:gd name="connsiteX3881" fmla="*/ 813674 w 1031876"/>
              <a:gd name="connsiteY3881" fmla="*/ 982767 h 1106488"/>
              <a:gd name="connsiteX3882" fmla="*/ 813156 w 1031876"/>
              <a:gd name="connsiteY3882" fmla="*/ 982378 h 1106488"/>
              <a:gd name="connsiteX3883" fmla="*/ 812800 w 1031876"/>
              <a:gd name="connsiteY3883" fmla="*/ 982663 h 1106488"/>
              <a:gd name="connsiteX3884" fmla="*/ 812940 w 1031876"/>
              <a:gd name="connsiteY3884" fmla="*/ 982216 h 1106488"/>
              <a:gd name="connsiteX3885" fmla="*/ 810255 w 1031876"/>
              <a:gd name="connsiteY3885" fmla="*/ 980205 h 1106488"/>
              <a:gd name="connsiteX3886" fmla="*/ 806836 w 1031876"/>
              <a:gd name="connsiteY3886" fmla="*/ 982767 h 1106488"/>
              <a:gd name="connsiteX3887" fmla="*/ 806450 w 1031876"/>
              <a:gd name="connsiteY3887" fmla="*/ 982767 h 1106488"/>
              <a:gd name="connsiteX3888" fmla="*/ 806450 w 1031876"/>
              <a:gd name="connsiteY3888" fmla="*/ 983654 h 1106488"/>
              <a:gd name="connsiteX3889" fmla="*/ 806450 w 1031876"/>
              <a:gd name="connsiteY3889" fmla="*/ 986375 h 1106488"/>
              <a:gd name="connsiteX3890" fmla="*/ 806836 w 1031876"/>
              <a:gd name="connsiteY3890" fmla="*/ 986182 h 1106488"/>
              <a:gd name="connsiteX3891" fmla="*/ 809571 w 1031876"/>
              <a:gd name="connsiteY3891" fmla="*/ 984816 h 1106488"/>
              <a:gd name="connsiteX3892" fmla="*/ 807045 w 1031876"/>
              <a:gd name="connsiteY3892" fmla="*/ 989231 h 1106488"/>
              <a:gd name="connsiteX3893" fmla="*/ 809979 w 1031876"/>
              <a:gd name="connsiteY3893" fmla="*/ 986313 h 1106488"/>
              <a:gd name="connsiteX3894" fmla="*/ 813330 w 1031876"/>
              <a:gd name="connsiteY3894" fmla="*/ 982980 h 1106488"/>
              <a:gd name="connsiteX3895" fmla="*/ 813461 w 1031876"/>
              <a:gd name="connsiteY3895" fmla="*/ 982980 h 1106488"/>
              <a:gd name="connsiteX3896" fmla="*/ 814168 w 1031876"/>
              <a:gd name="connsiteY3896" fmla="*/ 982980 h 1106488"/>
              <a:gd name="connsiteX3897" fmla="*/ 817519 w 1031876"/>
              <a:gd name="connsiteY3897" fmla="*/ 982980 h 1106488"/>
              <a:gd name="connsiteX3898" fmla="*/ 820032 w 1031876"/>
              <a:gd name="connsiteY3898" fmla="*/ 982980 h 1106488"/>
              <a:gd name="connsiteX3899" fmla="*/ 813330 w 1031876"/>
              <a:gd name="connsiteY3899" fmla="*/ 986313 h 1106488"/>
              <a:gd name="connsiteX3900" fmla="*/ 810649 w 1031876"/>
              <a:gd name="connsiteY3900" fmla="*/ 987647 h 1106488"/>
              <a:gd name="connsiteX3901" fmla="*/ 809979 w 1031876"/>
              <a:gd name="connsiteY3901" fmla="*/ 987147 h 1106488"/>
              <a:gd name="connsiteX3902" fmla="*/ 807254 w 1031876"/>
              <a:gd name="connsiteY3902" fmla="*/ 989180 h 1106488"/>
              <a:gd name="connsiteX3903" fmla="*/ 806941 w 1031876"/>
              <a:gd name="connsiteY3903" fmla="*/ 989413 h 1106488"/>
              <a:gd name="connsiteX3904" fmla="*/ 806879 w 1031876"/>
              <a:gd name="connsiteY3904" fmla="*/ 989522 h 1106488"/>
              <a:gd name="connsiteX3905" fmla="*/ 806943 w 1031876"/>
              <a:gd name="connsiteY3905" fmla="*/ 989490 h 1106488"/>
              <a:gd name="connsiteX3906" fmla="*/ 810649 w 1031876"/>
              <a:gd name="connsiteY3906" fmla="*/ 987647 h 1106488"/>
              <a:gd name="connsiteX3907" fmla="*/ 813330 w 1031876"/>
              <a:gd name="connsiteY3907" fmla="*/ 989647 h 1106488"/>
              <a:gd name="connsiteX3908" fmla="*/ 809979 w 1031876"/>
              <a:gd name="connsiteY3908" fmla="*/ 992148 h 1106488"/>
              <a:gd name="connsiteX3909" fmla="*/ 806718 w 1031876"/>
              <a:gd name="connsiteY3909" fmla="*/ 989715 h 1106488"/>
              <a:gd name="connsiteX3910" fmla="*/ 806627 w 1031876"/>
              <a:gd name="connsiteY3910" fmla="*/ 989806 h 1106488"/>
              <a:gd name="connsiteX3911" fmla="*/ 806627 w 1031876"/>
              <a:gd name="connsiteY3911" fmla="*/ 992981 h 1106488"/>
              <a:gd name="connsiteX3912" fmla="*/ 806627 w 1031876"/>
              <a:gd name="connsiteY3912" fmla="*/ 995481 h 1106488"/>
              <a:gd name="connsiteX3913" fmla="*/ 806359 w 1031876"/>
              <a:gd name="connsiteY3913" fmla="*/ 995515 h 1106488"/>
              <a:gd name="connsiteX3914" fmla="*/ 805957 w 1031876"/>
              <a:gd name="connsiteY3914" fmla="*/ 994315 h 1106488"/>
              <a:gd name="connsiteX3915" fmla="*/ 806600 w 1031876"/>
              <a:gd name="connsiteY3915" fmla="*/ 989832 h 1106488"/>
              <a:gd name="connsiteX3916" fmla="*/ 806450 w 1031876"/>
              <a:gd name="connsiteY3916" fmla="*/ 989982 h 1106488"/>
              <a:gd name="connsiteX3917" fmla="*/ 806450 w 1031876"/>
              <a:gd name="connsiteY3917" fmla="*/ 990600 h 1106488"/>
              <a:gd name="connsiteX3918" fmla="*/ 806113 w 1031876"/>
              <a:gd name="connsiteY3918" fmla="*/ 990319 h 1106488"/>
              <a:gd name="connsiteX3919" fmla="*/ 805981 w 1031876"/>
              <a:gd name="connsiteY3919" fmla="*/ 990451 h 1106488"/>
              <a:gd name="connsiteX3920" fmla="*/ 800250 w 1031876"/>
              <a:gd name="connsiteY3920" fmla="*/ 996176 h 1106488"/>
              <a:gd name="connsiteX3921" fmla="*/ 805789 w 1031876"/>
              <a:gd name="connsiteY3921" fmla="*/ 993815 h 1106488"/>
              <a:gd name="connsiteX3922" fmla="*/ 805957 w 1031876"/>
              <a:gd name="connsiteY3922" fmla="*/ 994315 h 1106488"/>
              <a:gd name="connsiteX3923" fmla="*/ 805789 w 1031876"/>
              <a:gd name="connsiteY3923" fmla="*/ 995481 h 1106488"/>
              <a:gd name="connsiteX3924" fmla="*/ 800142 w 1031876"/>
              <a:gd name="connsiteY3924" fmla="*/ 996284 h 1106488"/>
              <a:gd name="connsiteX3925" fmla="*/ 800137 w 1031876"/>
              <a:gd name="connsiteY3925" fmla="*/ 996288 h 1106488"/>
              <a:gd name="connsiteX3926" fmla="*/ 806359 w 1031876"/>
              <a:gd name="connsiteY3926" fmla="*/ 995515 h 1106488"/>
              <a:gd name="connsiteX3927" fmla="*/ 806627 w 1031876"/>
              <a:gd name="connsiteY3927" fmla="*/ 996315 h 1106488"/>
              <a:gd name="connsiteX3928" fmla="*/ 805789 w 1031876"/>
              <a:gd name="connsiteY3928" fmla="*/ 996315 h 1106488"/>
              <a:gd name="connsiteX3929" fmla="*/ 803275 w 1031876"/>
              <a:gd name="connsiteY3929" fmla="*/ 996315 h 1106488"/>
              <a:gd name="connsiteX3930" fmla="*/ 801600 w 1031876"/>
              <a:gd name="connsiteY3930" fmla="*/ 996315 h 1106488"/>
              <a:gd name="connsiteX3931" fmla="*/ 800762 w 1031876"/>
              <a:gd name="connsiteY3931" fmla="*/ 996315 h 1106488"/>
              <a:gd name="connsiteX3932" fmla="*/ 800111 w 1031876"/>
              <a:gd name="connsiteY3932" fmla="*/ 996315 h 1106488"/>
              <a:gd name="connsiteX3933" fmla="*/ 799998 w 1031876"/>
              <a:gd name="connsiteY3933" fmla="*/ 996427 h 1106488"/>
              <a:gd name="connsiteX3934" fmla="*/ 800062 w 1031876"/>
              <a:gd name="connsiteY3934" fmla="*/ 996315 h 1106488"/>
              <a:gd name="connsiteX3935" fmla="*/ 799998 w 1031876"/>
              <a:gd name="connsiteY3935" fmla="*/ 996315 h 1106488"/>
              <a:gd name="connsiteX3936" fmla="*/ 799998 w 1031876"/>
              <a:gd name="connsiteY3936" fmla="*/ 996427 h 1106488"/>
              <a:gd name="connsiteX3937" fmla="*/ 799876 w 1031876"/>
              <a:gd name="connsiteY3937" fmla="*/ 996427 h 1106488"/>
              <a:gd name="connsiteX3938" fmla="*/ 797410 w 1031876"/>
              <a:gd name="connsiteY3938" fmla="*/ 1002149 h 1106488"/>
              <a:gd name="connsiteX3939" fmla="*/ 799924 w 1031876"/>
              <a:gd name="connsiteY3939" fmla="*/ 1002983 h 1106488"/>
              <a:gd name="connsiteX3940" fmla="*/ 796572 w 1031876"/>
              <a:gd name="connsiteY3940" fmla="*/ 1002983 h 1106488"/>
              <a:gd name="connsiteX3941" fmla="*/ 794059 w 1031876"/>
              <a:gd name="connsiteY3941" fmla="*/ 1002983 h 1106488"/>
              <a:gd name="connsiteX3942" fmla="*/ 793221 w 1031876"/>
              <a:gd name="connsiteY3942" fmla="*/ 1002983 h 1106488"/>
              <a:gd name="connsiteX3943" fmla="*/ 794059 w 1031876"/>
              <a:gd name="connsiteY3943" fmla="*/ 1002149 h 1106488"/>
              <a:gd name="connsiteX3944" fmla="*/ 795146 w 1031876"/>
              <a:gd name="connsiteY3944" fmla="*/ 1001067 h 1106488"/>
              <a:gd name="connsiteX3945" fmla="*/ 799811 w 1031876"/>
              <a:gd name="connsiteY3945" fmla="*/ 996427 h 1106488"/>
              <a:gd name="connsiteX3946" fmla="*/ 796572 w 1031876"/>
              <a:gd name="connsiteY3946" fmla="*/ 999649 h 1106488"/>
              <a:gd name="connsiteX3947" fmla="*/ 795146 w 1031876"/>
              <a:gd name="connsiteY3947" fmla="*/ 1001067 h 1106488"/>
              <a:gd name="connsiteX3948" fmla="*/ 793221 w 1031876"/>
              <a:gd name="connsiteY3948" fmla="*/ 1002983 h 1106488"/>
              <a:gd name="connsiteX3949" fmla="*/ 793221 w 1031876"/>
              <a:gd name="connsiteY3949" fmla="*/ 1002149 h 1106488"/>
              <a:gd name="connsiteX3950" fmla="*/ 793221 w 1031876"/>
              <a:gd name="connsiteY3950" fmla="*/ 1000482 h 1106488"/>
              <a:gd name="connsiteX3951" fmla="*/ 793221 w 1031876"/>
              <a:gd name="connsiteY3951" fmla="*/ 998315 h 1106488"/>
              <a:gd name="connsiteX3952" fmla="*/ 799547 w 1031876"/>
              <a:gd name="connsiteY3952" fmla="*/ 996427 h 1106488"/>
              <a:gd name="connsiteX3953" fmla="*/ 797434 w 1031876"/>
              <a:gd name="connsiteY3953" fmla="*/ 996427 h 1106488"/>
              <a:gd name="connsiteX3954" fmla="*/ 794016 w 1031876"/>
              <a:gd name="connsiteY3954" fmla="*/ 996427 h 1106488"/>
              <a:gd name="connsiteX3955" fmla="*/ 793221 w 1031876"/>
              <a:gd name="connsiteY3955" fmla="*/ 996427 h 1106488"/>
              <a:gd name="connsiteX3956" fmla="*/ 793221 w 1031876"/>
              <a:gd name="connsiteY3956" fmla="*/ 996431 h 1106488"/>
              <a:gd name="connsiteX3957" fmla="*/ 794870 w 1031876"/>
              <a:gd name="connsiteY3957" fmla="*/ 996534 h 1106488"/>
              <a:gd name="connsiteX3958" fmla="*/ 793221 w 1031876"/>
              <a:gd name="connsiteY3958" fmla="*/ 996895 h 1106488"/>
              <a:gd name="connsiteX3959" fmla="*/ 793221 w 1031876"/>
              <a:gd name="connsiteY3959" fmla="*/ 998315 h 1106488"/>
              <a:gd name="connsiteX3960" fmla="*/ 792921 w 1031876"/>
              <a:gd name="connsiteY3960" fmla="*/ 998405 h 1106488"/>
              <a:gd name="connsiteX3961" fmla="*/ 791546 w 1031876"/>
              <a:gd name="connsiteY3961" fmla="*/ 998815 h 1106488"/>
              <a:gd name="connsiteX3962" fmla="*/ 792766 w 1031876"/>
              <a:gd name="connsiteY3962" fmla="*/ 996994 h 1106488"/>
              <a:gd name="connsiteX3963" fmla="*/ 792727 w 1031876"/>
              <a:gd name="connsiteY3963" fmla="*/ 997002 h 1106488"/>
              <a:gd name="connsiteX3964" fmla="*/ 789032 w 1031876"/>
              <a:gd name="connsiteY3964" fmla="*/ 1002149 h 1106488"/>
              <a:gd name="connsiteX3965" fmla="*/ 783696 w 1031876"/>
              <a:gd name="connsiteY3965" fmla="*/ 1002632 h 1106488"/>
              <a:gd name="connsiteX3966" fmla="*/ 791917 w 1031876"/>
              <a:gd name="connsiteY3966" fmla="*/ 997179 h 1106488"/>
              <a:gd name="connsiteX3967" fmla="*/ 791452 w 1031876"/>
              <a:gd name="connsiteY3967" fmla="*/ 997281 h 1106488"/>
              <a:gd name="connsiteX3968" fmla="*/ 792717 w 1031876"/>
              <a:gd name="connsiteY3968" fmla="*/ 996649 h 1106488"/>
              <a:gd name="connsiteX3969" fmla="*/ 792852 w 1031876"/>
              <a:gd name="connsiteY3969" fmla="*/ 996560 h 1106488"/>
              <a:gd name="connsiteX3970" fmla="*/ 787178 w 1031876"/>
              <a:gd name="connsiteY3970" fmla="*/ 998989 h 1106488"/>
              <a:gd name="connsiteX3971" fmla="*/ 785636 w 1031876"/>
              <a:gd name="connsiteY3971" fmla="*/ 999174 h 1106488"/>
              <a:gd name="connsiteX3972" fmla="*/ 786323 w 1031876"/>
              <a:gd name="connsiteY3972" fmla="*/ 996427 h 1106488"/>
              <a:gd name="connsiteX3973" fmla="*/ 787007 w 1031876"/>
              <a:gd name="connsiteY3973" fmla="*/ 995744 h 1106488"/>
              <a:gd name="connsiteX3974" fmla="*/ 788887 w 1031876"/>
              <a:gd name="connsiteY3974" fmla="*/ 995574 h 1106488"/>
              <a:gd name="connsiteX3975" fmla="*/ 793161 w 1031876"/>
              <a:gd name="connsiteY3975" fmla="*/ 989597 h 1106488"/>
              <a:gd name="connsiteX3976" fmla="*/ 796580 w 1031876"/>
              <a:gd name="connsiteY3976" fmla="*/ 989597 h 1106488"/>
              <a:gd name="connsiteX3977" fmla="*/ 797434 w 1031876"/>
              <a:gd name="connsiteY3977" fmla="*/ 989597 h 1106488"/>
              <a:gd name="connsiteX3978" fmla="*/ 799998 w 1031876"/>
              <a:gd name="connsiteY3978" fmla="*/ 989597 h 1106488"/>
              <a:gd name="connsiteX3979" fmla="*/ 799998 w 1031876"/>
              <a:gd name="connsiteY3979" fmla="*/ 990451 h 1106488"/>
              <a:gd name="connsiteX3980" fmla="*/ 799998 w 1031876"/>
              <a:gd name="connsiteY3980" fmla="*/ 996186 h 1106488"/>
              <a:gd name="connsiteX3981" fmla="*/ 803275 w 1031876"/>
              <a:gd name="connsiteY3981" fmla="*/ 990481 h 1106488"/>
              <a:gd name="connsiteX3982" fmla="*/ 805610 w 1031876"/>
              <a:gd name="connsiteY3982" fmla="*/ 989900 h 1106488"/>
              <a:gd name="connsiteX3983" fmla="*/ 805246 w 1031876"/>
              <a:gd name="connsiteY3983" fmla="*/ 989597 h 1106488"/>
              <a:gd name="connsiteX3984" fmla="*/ 804272 w 1031876"/>
              <a:gd name="connsiteY3984" fmla="*/ 989597 h 1106488"/>
              <a:gd name="connsiteX3985" fmla="*/ 799998 w 1031876"/>
              <a:gd name="connsiteY3985" fmla="*/ 989597 h 1106488"/>
              <a:gd name="connsiteX3986" fmla="*/ 803280 w 1031876"/>
              <a:gd name="connsiteY3986" fmla="*/ 987958 h 1106488"/>
              <a:gd name="connsiteX3987" fmla="*/ 801687 w 1031876"/>
              <a:gd name="connsiteY3987" fmla="*/ 986631 h 1106488"/>
              <a:gd name="connsiteX3988" fmla="*/ 806325 w 1031876"/>
              <a:gd name="connsiteY3988" fmla="*/ 982767 h 1106488"/>
              <a:gd name="connsiteX3989" fmla="*/ 800853 w 1031876"/>
              <a:gd name="connsiteY3989" fmla="*/ 982767 h 1106488"/>
              <a:gd name="connsiteX3990" fmla="*/ 799998 w 1031876"/>
              <a:gd name="connsiteY3990" fmla="*/ 982767 h 1106488"/>
              <a:gd name="connsiteX3991" fmla="*/ 810255 w 1031876"/>
              <a:gd name="connsiteY3991" fmla="*/ 979351 h 1106488"/>
              <a:gd name="connsiteX3992" fmla="*/ 814358 w 1031876"/>
              <a:gd name="connsiteY3992" fmla="*/ 977985 h 1106488"/>
              <a:gd name="connsiteX3993" fmla="*/ 814168 w 1031876"/>
              <a:gd name="connsiteY3993" fmla="*/ 979317 h 1106488"/>
              <a:gd name="connsiteX3994" fmla="*/ 255060 w 1031876"/>
              <a:gd name="connsiteY3994" fmla="*/ 976313 h 1106488"/>
              <a:gd name="connsiteX3995" fmla="*/ 259290 w 1031876"/>
              <a:gd name="connsiteY3995" fmla="*/ 978122 h 1106488"/>
              <a:gd name="connsiteX3996" fmla="*/ 259894 w 1031876"/>
              <a:gd name="connsiteY3996" fmla="*/ 976313 h 1106488"/>
              <a:gd name="connsiteX3997" fmla="*/ 259458 w 1031876"/>
              <a:gd name="connsiteY3997" fmla="*/ 976313 h 1106488"/>
              <a:gd name="connsiteX3998" fmla="*/ 256912 w 1031876"/>
              <a:gd name="connsiteY3998" fmla="*/ 976313 h 1106488"/>
              <a:gd name="connsiteX3999" fmla="*/ 239713 w 1031876"/>
              <a:gd name="connsiteY3999" fmla="*/ 976313 h 1106488"/>
              <a:gd name="connsiteX4000" fmla="*/ 243153 w 1031876"/>
              <a:gd name="connsiteY4000" fmla="*/ 979753 h 1106488"/>
              <a:gd name="connsiteX4001" fmla="*/ 245081 w 1031876"/>
              <a:gd name="connsiteY4001" fmla="*/ 981681 h 1106488"/>
              <a:gd name="connsiteX4002" fmla="*/ 226220 w 1031876"/>
              <a:gd name="connsiteY4002" fmla="*/ 976313 h 1106488"/>
              <a:gd name="connsiteX4003" fmla="*/ 230268 w 1031876"/>
              <a:gd name="connsiteY4003" fmla="*/ 978337 h 1106488"/>
              <a:gd name="connsiteX4004" fmla="*/ 229594 w 1031876"/>
              <a:gd name="connsiteY4004" fmla="*/ 978843 h 1106488"/>
              <a:gd name="connsiteX4005" fmla="*/ 226220 w 1031876"/>
              <a:gd name="connsiteY4005" fmla="*/ 976313 h 1106488"/>
              <a:gd name="connsiteX4006" fmla="*/ 219075 w 1031876"/>
              <a:gd name="connsiteY4006" fmla="*/ 976313 h 1106488"/>
              <a:gd name="connsiteX4007" fmla="*/ 219076 w 1031876"/>
              <a:gd name="connsiteY4007" fmla="*/ 976313 h 1106488"/>
              <a:gd name="connsiteX4008" fmla="*/ 219473 w 1031876"/>
              <a:gd name="connsiteY4008" fmla="*/ 976313 h 1106488"/>
              <a:gd name="connsiteX4009" fmla="*/ 224631 w 1031876"/>
              <a:gd name="connsiteY4009" fmla="*/ 976313 h 1106488"/>
              <a:gd name="connsiteX4010" fmla="*/ 225425 w 1031876"/>
              <a:gd name="connsiteY4010" fmla="*/ 976313 h 1106488"/>
              <a:gd name="connsiteX4011" fmla="*/ 226219 w 1031876"/>
              <a:gd name="connsiteY4011" fmla="*/ 981869 h 1106488"/>
              <a:gd name="connsiteX4012" fmla="*/ 226441 w 1031876"/>
              <a:gd name="connsiteY4012" fmla="*/ 981901 h 1106488"/>
              <a:gd name="connsiteX4013" fmla="*/ 226128 w 1031876"/>
              <a:gd name="connsiteY4013" fmla="*/ 982136 h 1106488"/>
              <a:gd name="connsiteX4014" fmla="*/ 226220 w 1031876"/>
              <a:gd name="connsiteY4014" fmla="*/ 982217 h 1106488"/>
              <a:gd name="connsiteX4015" fmla="*/ 232967 w 1031876"/>
              <a:gd name="connsiteY4015" fmla="*/ 983060 h 1106488"/>
              <a:gd name="connsiteX4016" fmla="*/ 226220 w 1031876"/>
              <a:gd name="connsiteY4016" fmla="*/ 983060 h 1106488"/>
              <a:gd name="connsiteX4017" fmla="*/ 226092 w 1031876"/>
              <a:gd name="connsiteY4017" fmla="*/ 982163 h 1106488"/>
              <a:gd name="connsiteX4018" fmla="*/ 225652 w 1031876"/>
              <a:gd name="connsiteY4018" fmla="*/ 982493 h 1106488"/>
              <a:gd name="connsiteX4019" fmla="*/ 226220 w 1031876"/>
              <a:gd name="connsiteY4019" fmla="*/ 983060 h 1106488"/>
              <a:gd name="connsiteX4020" fmla="*/ 222847 w 1031876"/>
              <a:gd name="connsiteY4020" fmla="*/ 982217 h 1106488"/>
              <a:gd name="connsiteX4021" fmla="*/ 219539 w 1031876"/>
              <a:gd name="connsiteY4021" fmla="*/ 976429 h 1106488"/>
              <a:gd name="connsiteX4022" fmla="*/ 212726 w 1031876"/>
              <a:gd name="connsiteY4022" fmla="*/ 976313 h 1106488"/>
              <a:gd name="connsiteX4023" fmla="*/ 216100 w 1031876"/>
              <a:gd name="connsiteY4023" fmla="*/ 979687 h 1106488"/>
              <a:gd name="connsiteX4024" fmla="*/ 219076 w 1031876"/>
              <a:gd name="connsiteY4024" fmla="*/ 982663 h 1106488"/>
              <a:gd name="connsiteX4025" fmla="*/ 219473 w 1031876"/>
              <a:gd name="connsiteY4025" fmla="*/ 983060 h 1106488"/>
              <a:gd name="connsiteX4026" fmla="*/ 216100 w 1031876"/>
              <a:gd name="connsiteY4026" fmla="*/ 982217 h 1106488"/>
              <a:gd name="connsiteX4027" fmla="*/ 215180 w 1031876"/>
              <a:gd name="connsiteY4027" fmla="*/ 980608 h 1106488"/>
              <a:gd name="connsiteX4028" fmla="*/ 213057 w 1031876"/>
              <a:gd name="connsiteY4028" fmla="*/ 979488 h 1106488"/>
              <a:gd name="connsiteX4029" fmla="*/ 212197 w 1031876"/>
              <a:gd name="connsiteY4029" fmla="*/ 976313 h 1106488"/>
              <a:gd name="connsiteX4030" fmla="*/ 213317 w 1031876"/>
              <a:gd name="connsiteY4030" fmla="*/ 977347 h 1106488"/>
              <a:gd name="connsiteX4031" fmla="*/ 786323 w 1031876"/>
              <a:gd name="connsiteY4031" fmla="*/ 975936 h 1106488"/>
              <a:gd name="connsiteX4032" fmla="*/ 788117 w 1031876"/>
              <a:gd name="connsiteY4032" fmla="*/ 977280 h 1106488"/>
              <a:gd name="connsiteX4033" fmla="*/ 781414 w 1031876"/>
              <a:gd name="connsiteY4033" fmla="*/ 981541 h 1106488"/>
              <a:gd name="connsiteX4034" fmla="*/ 273504 w 1031876"/>
              <a:gd name="connsiteY4034" fmla="*/ 975936 h 1106488"/>
              <a:gd name="connsiteX4035" fmla="*/ 276923 w 1031876"/>
              <a:gd name="connsiteY4035" fmla="*/ 976790 h 1106488"/>
              <a:gd name="connsiteX4036" fmla="*/ 278108 w 1031876"/>
              <a:gd name="connsiteY4036" fmla="*/ 978863 h 1106488"/>
              <a:gd name="connsiteX4037" fmla="*/ 274095 w 1031876"/>
              <a:gd name="connsiteY4037" fmla="*/ 976312 h 1106488"/>
              <a:gd name="connsiteX4038" fmla="*/ 246477 w 1031876"/>
              <a:gd name="connsiteY4038" fmla="*/ 975565 h 1106488"/>
              <a:gd name="connsiteX4039" fmla="*/ 253311 w 1031876"/>
              <a:gd name="connsiteY4039" fmla="*/ 982382 h 1106488"/>
              <a:gd name="connsiteX4040" fmla="*/ 246477 w 1031876"/>
              <a:gd name="connsiteY4040" fmla="*/ 975565 h 1106488"/>
              <a:gd name="connsiteX4041" fmla="*/ 246477 w 1031876"/>
              <a:gd name="connsiteY4041" fmla="*/ 975565 h 1106488"/>
              <a:gd name="connsiteX4042" fmla="*/ 252457 w 1031876"/>
              <a:gd name="connsiteY4042" fmla="*/ 978974 h 1106488"/>
              <a:gd name="connsiteX4043" fmla="*/ 253038 w 1031876"/>
              <a:gd name="connsiteY4043" fmla="*/ 981292 h 1106488"/>
              <a:gd name="connsiteX4044" fmla="*/ 239644 w 1031876"/>
              <a:gd name="connsiteY4044" fmla="*/ 975565 h 1106488"/>
              <a:gd name="connsiteX4045" fmla="*/ 246477 w 1031876"/>
              <a:gd name="connsiteY4045" fmla="*/ 978974 h 1106488"/>
              <a:gd name="connsiteX4046" fmla="*/ 246592 w 1031876"/>
              <a:gd name="connsiteY4046" fmla="*/ 979031 h 1106488"/>
              <a:gd name="connsiteX4047" fmla="*/ 246592 w 1031876"/>
              <a:gd name="connsiteY4047" fmla="*/ 976313 h 1106488"/>
              <a:gd name="connsiteX4048" fmla="*/ 248764 w 1031876"/>
              <a:gd name="connsiteY4048" fmla="*/ 980115 h 1106488"/>
              <a:gd name="connsiteX4049" fmla="*/ 253311 w 1031876"/>
              <a:gd name="connsiteY4049" fmla="*/ 982382 h 1106488"/>
              <a:gd name="connsiteX4050" fmla="*/ 252457 w 1031876"/>
              <a:gd name="connsiteY4050" fmla="*/ 982382 h 1106488"/>
              <a:gd name="connsiteX4051" fmla="*/ 250231 w 1031876"/>
              <a:gd name="connsiteY4051" fmla="*/ 982382 h 1106488"/>
              <a:gd name="connsiteX4052" fmla="*/ 252413 w 1031876"/>
              <a:gd name="connsiteY4052" fmla="*/ 982928 h 1106488"/>
              <a:gd name="connsiteX4053" fmla="*/ 252657 w 1031876"/>
              <a:gd name="connsiteY4053" fmla="*/ 982989 h 1106488"/>
              <a:gd name="connsiteX4054" fmla="*/ 252413 w 1031876"/>
              <a:gd name="connsiteY4054" fmla="*/ 982663 h 1106488"/>
              <a:gd name="connsiteX4055" fmla="*/ 252766 w 1031876"/>
              <a:gd name="connsiteY4055" fmla="*/ 983016 h 1106488"/>
              <a:gd name="connsiteX4056" fmla="*/ 253471 w 1031876"/>
              <a:gd name="connsiteY4056" fmla="*/ 983192 h 1106488"/>
              <a:gd name="connsiteX4057" fmla="*/ 252942 w 1031876"/>
              <a:gd name="connsiteY4057" fmla="*/ 983192 h 1106488"/>
              <a:gd name="connsiteX4058" fmla="*/ 253306 w 1031876"/>
              <a:gd name="connsiteY4058" fmla="*/ 983556 h 1106488"/>
              <a:gd name="connsiteX4059" fmla="*/ 259557 w 1031876"/>
              <a:gd name="connsiteY4059" fmla="*/ 989807 h 1106488"/>
              <a:gd name="connsiteX4060" fmla="*/ 258664 w 1031876"/>
              <a:gd name="connsiteY4060" fmla="*/ 989807 h 1106488"/>
              <a:gd name="connsiteX4061" fmla="*/ 256878 w 1031876"/>
              <a:gd name="connsiteY4061" fmla="*/ 989807 h 1106488"/>
              <a:gd name="connsiteX4062" fmla="*/ 255985 w 1031876"/>
              <a:gd name="connsiteY4062" fmla="*/ 989807 h 1106488"/>
              <a:gd name="connsiteX4063" fmla="*/ 253207 w 1031876"/>
              <a:gd name="connsiteY4063" fmla="*/ 989807 h 1106488"/>
              <a:gd name="connsiteX4064" fmla="*/ 253008 w 1031876"/>
              <a:gd name="connsiteY4064" fmla="*/ 989807 h 1106488"/>
              <a:gd name="connsiteX4065" fmla="*/ 253147 w 1031876"/>
              <a:gd name="connsiteY4065" fmla="*/ 989887 h 1106488"/>
              <a:gd name="connsiteX4066" fmla="*/ 253207 w 1031876"/>
              <a:gd name="connsiteY4066" fmla="*/ 989807 h 1106488"/>
              <a:gd name="connsiteX4067" fmla="*/ 253225 w 1031876"/>
              <a:gd name="connsiteY4067" fmla="*/ 989931 h 1106488"/>
              <a:gd name="connsiteX4068" fmla="*/ 253471 w 1031876"/>
              <a:gd name="connsiteY4068" fmla="*/ 990071 h 1106488"/>
              <a:gd name="connsiteX4069" fmla="*/ 253236 w 1031876"/>
              <a:gd name="connsiteY4069" fmla="*/ 990013 h 1106488"/>
              <a:gd name="connsiteX4070" fmla="*/ 253245 w 1031876"/>
              <a:gd name="connsiteY4070" fmla="*/ 990071 h 1106488"/>
              <a:gd name="connsiteX4071" fmla="*/ 253577 w 1031876"/>
              <a:gd name="connsiteY4071" fmla="*/ 992395 h 1106488"/>
              <a:gd name="connsiteX4072" fmla="*/ 251761 w 1031876"/>
              <a:gd name="connsiteY4072" fmla="*/ 991735 h 1106488"/>
              <a:gd name="connsiteX4073" fmla="*/ 253009 w 1031876"/>
              <a:gd name="connsiteY4073" fmla="*/ 990071 h 1106488"/>
              <a:gd name="connsiteX4074" fmla="*/ 253082 w 1031876"/>
              <a:gd name="connsiteY4074" fmla="*/ 989974 h 1106488"/>
              <a:gd name="connsiteX4075" fmla="*/ 252414 w 1031876"/>
              <a:gd name="connsiteY4075" fmla="*/ 989807 h 1106488"/>
              <a:gd name="connsiteX4076" fmla="*/ 252413 w 1031876"/>
              <a:gd name="connsiteY4076" fmla="*/ 989807 h 1106488"/>
              <a:gd name="connsiteX4077" fmla="*/ 252413 w 1031876"/>
              <a:gd name="connsiteY4077" fmla="*/ 989807 h 1106488"/>
              <a:gd name="connsiteX4078" fmla="*/ 250032 w 1031876"/>
              <a:gd name="connsiteY4078" fmla="*/ 989212 h 1106488"/>
              <a:gd name="connsiteX4079" fmla="*/ 249093 w 1031876"/>
              <a:gd name="connsiteY4079" fmla="*/ 987570 h 1106488"/>
              <a:gd name="connsiteX4080" fmla="*/ 252591 w 1031876"/>
              <a:gd name="connsiteY4080" fmla="*/ 989569 h 1106488"/>
              <a:gd name="connsiteX4081" fmla="*/ 255092 w 1031876"/>
              <a:gd name="connsiteY4081" fmla="*/ 986235 h 1106488"/>
              <a:gd name="connsiteX4082" fmla="*/ 252810 w 1031876"/>
              <a:gd name="connsiteY4082" fmla="*/ 983192 h 1106488"/>
              <a:gd name="connsiteX4083" fmla="*/ 252611 w 1031876"/>
              <a:gd name="connsiteY4083" fmla="*/ 983192 h 1106488"/>
              <a:gd name="connsiteX4084" fmla="*/ 252413 w 1031876"/>
              <a:gd name="connsiteY4084" fmla="*/ 983192 h 1106488"/>
              <a:gd name="connsiteX4085" fmla="*/ 246592 w 1031876"/>
              <a:gd name="connsiteY4085" fmla="*/ 983192 h 1106488"/>
              <a:gd name="connsiteX4086" fmla="*/ 246592 w 1031876"/>
              <a:gd name="connsiteY4086" fmla="*/ 982382 h 1106488"/>
              <a:gd name="connsiteX4087" fmla="*/ 246477 w 1031876"/>
              <a:gd name="connsiteY4087" fmla="*/ 982382 h 1106488"/>
              <a:gd name="connsiteX4088" fmla="*/ 894774 w 1031876"/>
              <a:gd name="connsiteY4088" fmla="*/ 974003 h 1106488"/>
              <a:gd name="connsiteX4089" fmla="*/ 894557 w 1031876"/>
              <a:gd name="connsiteY4089" fmla="*/ 975518 h 1106488"/>
              <a:gd name="connsiteX4090" fmla="*/ 889001 w 1031876"/>
              <a:gd name="connsiteY4090" fmla="*/ 976312 h 1106488"/>
              <a:gd name="connsiteX4091" fmla="*/ 827617 w 1031876"/>
              <a:gd name="connsiteY4091" fmla="*/ 973676 h 1106488"/>
              <a:gd name="connsiteX4092" fmla="*/ 827617 w 1031876"/>
              <a:gd name="connsiteY4092" fmla="*/ 973837 h 1106488"/>
              <a:gd name="connsiteX4093" fmla="*/ 827026 w 1031876"/>
              <a:gd name="connsiteY4093" fmla="*/ 973902 h 1106488"/>
              <a:gd name="connsiteX4094" fmla="*/ 243534 w 1031876"/>
              <a:gd name="connsiteY4094" fmla="*/ 970426 h 1106488"/>
              <a:gd name="connsiteX4095" fmla="*/ 246477 w 1031876"/>
              <a:gd name="connsiteY4095" fmla="*/ 975565 h 1106488"/>
              <a:gd name="connsiteX4096" fmla="*/ 239644 w 1031876"/>
              <a:gd name="connsiteY4096" fmla="*/ 975565 h 1106488"/>
              <a:gd name="connsiteX4097" fmla="*/ 240498 w 1031876"/>
              <a:gd name="connsiteY4097" fmla="*/ 972157 h 1106488"/>
              <a:gd name="connsiteX4098" fmla="*/ 847315 w 1031876"/>
              <a:gd name="connsiteY4098" fmla="*/ 969987 h 1106488"/>
              <a:gd name="connsiteX4099" fmla="*/ 845326 w 1031876"/>
              <a:gd name="connsiteY4099" fmla="*/ 972608 h 1106488"/>
              <a:gd name="connsiteX4100" fmla="*/ 845626 w 1031876"/>
              <a:gd name="connsiteY4100" fmla="*/ 973002 h 1106488"/>
              <a:gd name="connsiteX4101" fmla="*/ 847725 w 1031876"/>
              <a:gd name="connsiteY4101" fmla="*/ 969963 h 1106488"/>
              <a:gd name="connsiteX4102" fmla="*/ 850034 w 1031876"/>
              <a:gd name="connsiteY4102" fmla="*/ 971695 h 1106488"/>
              <a:gd name="connsiteX4103" fmla="*/ 848519 w 1031876"/>
              <a:gd name="connsiteY4103" fmla="*/ 972344 h 1106488"/>
              <a:gd name="connsiteX4104" fmla="*/ 847725 w 1031876"/>
              <a:gd name="connsiteY4104" fmla="*/ 969963 h 1106488"/>
              <a:gd name="connsiteX4105" fmla="*/ 827617 w 1031876"/>
              <a:gd name="connsiteY4105" fmla="*/ 969963 h 1106488"/>
              <a:gd name="connsiteX4106" fmla="*/ 830197 w 1031876"/>
              <a:gd name="connsiteY4106" fmla="*/ 973138 h 1106488"/>
              <a:gd name="connsiteX4107" fmla="*/ 829609 w 1031876"/>
              <a:gd name="connsiteY4107" fmla="*/ 973861 h 1106488"/>
              <a:gd name="connsiteX4108" fmla="*/ 829314 w 1031876"/>
              <a:gd name="connsiteY4108" fmla="*/ 973826 h 1106488"/>
              <a:gd name="connsiteX4109" fmla="*/ 829445 w 1031876"/>
              <a:gd name="connsiteY4109" fmla="*/ 973634 h 1106488"/>
              <a:gd name="connsiteX4110" fmla="*/ 828549 w 1031876"/>
              <a:gd name="connsiteY4110" fmla="*/ 973733 h 1106488"/>
              <a:gd name="connsiteX4111" fmla="*/ 827725 w 1031876"/>
              <a:gd name="connsiteY4111" fmla="*/ 973634 h 1106488"/>
              <a:gd name="connsiteX4112" fmla="*/ 827617 w 1031876"/>
              <a:gd name="connsiteY4112" fmla="*/ 973676 h 1106488"/>
              <a:gd name="connsiteX4113" fmla="*/ 827617 w 1031876"/>
              <a:gd name="connsiteY4113" fmla="*/ 970757 h 1106488"/>
              <a:gd name="connsiteX4114" fmla="*/ 827617 w 1031876"/>
              <a:gd name="connsiteY4114" fmla="*/ 969963 h 1106488"/>
              <a:gd name="connsiteX4115" fmla="*/ 793805 w 1031876"/>
              <a:gd name="connsiteY4115" fmla="*/ 969963 h 1106488"/>
              <a:gd name="connsiteX4116" fmla="*/ 795725 w 1031876"/>
              <a:gd name="connsiteY4116" fmla="*/ 972521 h 1106488"/>
              <a:gd name="connsiteX4117" fmla="*/ 793176 w 1031876"/>
              <a:gd name="connsiteY4117" fmla="*/ 975916 h 1106488"/>
              <a:gd name="connsiteX4118" fmla="*/ 793186 w 1031876"/>
              <a:gd name="connsiteY4118" fmla="*/ 975916 h 1106488"/>
              <a:gd name="connsiteX4119" fmla="*/ 797434 w 1031876"/>
              <a:gd name="connsiteY4119" fmla="*/ 972521 h 1106488"/>
              <a:gd name="connsiteX4120" fmla="*/ 800107 w 1031876"/>
              <a:gd name="connsiteY4120" fmla="*/ 971550 h 1106488"/>
              <a:gd name="connsiteX4121" fmla="*/ 800100 w 1031876"/>
              <a:gd name="connsiteY4121" fmla="*/ 971550 h 1106488"/>
              <a:gd name="connsiteX4122" fmla="*/ 800100 w 1031876"/>
              <a:gd name="connsiteY4122" fmla="*/ 969963 h 1106488"/>
              <a:gd name="connsiteX4123" fmla="*/ 799306 w 1031876"/>
              <a:gd name="connsiteY4123" fmla="*/ 969963 h 1106488"/>
              <a:gd name="connsiteX4124" fmla="*/ 799140 w 1031876"/>
              <a:gd name="connsiteY4124" fmla="*/ 969963 h 1106488"/>
              <a:gd name="connsiteX4125" fmla="*/ 246892 w 1031876"/>
              <a:gd name="connsiteY4125" fmla="*/ 969963 h 1106488"/>
              <a:gd name="connsiteX4126" fmla="*/ 247013 w 1031876"/>
              <a:gd name="connsiteY4126" fmla="*/ 970069 h 1106488"/>
              <a:gd name="connsiteX4127" fmla="*/ 249806 w 1031876"/>
              <a:gd name="connsiteY4127" fmla="*/ 972506 h 1106488"/>
              <a:gd name="connsiteX4128" fmla="*/ 247512 w 1031876"/>
              <a:gd name="connsiteY4128" fmla="*/ 970124 h 1106488"/>
              <a:gd name="connsiteX4129" fmla="*/ 247357 w 1031876"/>
              <a:gd name="connsiteY4129" fmla="*/ 969963 h 1106488"/>
              <a:gd name="connsiteX4130" fmla="*/ 225425 w 1031876"/>
              <a:gd name="connsiteY4130" fmla="*/ 969963 h 1106488"/>
              <a:gd name="connsiteX4131" fmla="*/ 231775 w 1031876"/>
              <a:gd name="connsiteY4131" fmla="*/ 976313 h 1106488"/>
              <a:gd name="connsiteX4132" fmla="*/ 225425 w 1031876"/>
              <a:gd name="connsiteY4132" fmla="*/ 969963 h 1106488"/>
              <a:gd name="connsiteX4133" fmla="*/ 225425 w 1031876"/>
              <a:gd name="connsiteY4133" fmla="*/ 969963 h 1106488"/>
              <a:gd name="connsiteX4134" fmla="*/ 228997 w 1031876"/>
              <a:gd name="connsiteY4134" fmla="*/ 970757 h 1106488"/>
              <a:gd name="connsiteX4135" fmla="*/ 229711 w 1031876"/>
              <a:gd name="connsiteY4135" fmla="*/ 971868 h 1106488"/>
              <a:gd name="connsiteX4136" fmla="*/ 198438 w 1031876"/>
              <a:gd name="connsiteY4136" fmla="*/ 969963 h 1106488"/>
              <a:gd name="connsiteX4137" fmla="*/ 205317 w 1031876"/>
              <a:gd name="connsiteY4137" fmla="*/ 969963 h 1106488"/>
              <a:gd name="connsiteX4138" fmla="*/ 212197 w 1031876"/>
              <a:gd name="connsiteY4138" fmla="*/ 976313 h 1106488"/>
              <a:gd name="connsiteX4139" fmla="*/ 206177 w 1031876"/>
              <a:gd name="connsiteY4139" fmla="*/ 973932 h 1106488"/>
              <a:gd name="connsiteX4140" fmla="*/ 205317 w 1031876"/>
              <a:gd name="connsiteY4140" fmla="*/ 976313 h 1106488"/>
              <a:gd name="connsiteX4141" fmla="*/ 198438 w 1031876"/>
              <a:gd name="connsiteY4141" fmla="*/ 969963 h 1106488"/>
              <a:gd name="connsiteX4142" fmla="*/ 895351 w 1031876"/>
              <a:gd name="connsiteY4142" fmla="*/ 969962 h 1106488"/>
              <a:gd name="connsiteX4143" fmla="*/ 896938 w 1031876"/>
              <a:gd name="connsiteY4143" fmla="*/ 973137 h 1106488"/>
              <a:gd name="connsiteX4144" fmla="*/ 894774 w 1031876"/>
              <a:gd name="connsiteY4144" fmla="*/ 974003 h 1106488"/>
              <a:gd name="connsiteX4145" fmla="*/ 812801 w 1031876"/>
              <a:gd name="connsiteY4145" fmla="*/ 969962 h 1106488"/>
              <a:gd name="connsiteX4146" fmla="*/ 806054 w 1031876"/>
              <a:gd name="connsiteY4146" fmla="*/ 976312 h 1106488"/>
              <a:gd name="connsiteX4147" fmla="*/ 806897 w 1031876"/>
              <a:gd name="connsiteY4147" fmla="*/ 975518 h 1106488"/>
              <a:gd name="connsiteX4148" fmla="*/ 812800 w 1031876"/>
              <a:gd name="connsiteY4148" fmla="*/ 969963 h 1106488"/>
              <a:gd name="connsiteX4149" fmla="*/ 252413 w 1031876"/>
              <a:gd name="connsiteY4149" fmla="*/ 969962 h 1106488"/>
              <a:gd name="connsiteX4150" fmla="*/ 254001 w 1031876"/>
              <a:gd name="connsiteY4150" fmla="*/ 969962 h 1106488"/>
              <a:gd name="connsiteX4151" fmla="*/ 254001 w 1031876"/>
              <a:gd name="connsiteY4151" fmla="*/ 971374 h 1106488"/>
              <a:gd name="connsiteX4152" fmla="*/ 254001 w 1031876"/>
              <a:gd name="connsiteY4152" fmla="*/ 971550 h 1106488"/>
              <a:gd name="connsiteX4153" fmla="*/ 252413 w 1031876"/>
              <a:gd name="connsiteY4153" fmla="*/ 971550 h 1106488"/>
              <a:gd name="connsiteX4154" fmla="*/ 252413 w 1031876"/>
              <a:gd name="connsiteY4154" fmla="*/ 970669 h 1106488"/>
              <a:gd name="connsiteX4155" fmla="*/ 252413 w 1031876"/>
              <a:gd name="connsiteY4155" fmla="*/ 969963 h 1106488"/>
              <a:gd name="connsiteX4156" fmla="*/ 212197 w 1031876"/>
              <a:gd name="connsiteY4156" fmla="*/ 969434 h 1106488"/>
              <a:gd name="connsiteX4157" fmla="*/ 213057 w 1031876"/>
              <a:gd name="connsiteY4157" fmla="*/ 969434 h 1106488"/>
              <a:gd name="connsiteX4158" fmla="*/ 218652 w 1031876"/>
              <a:gd name="connsiteY4158" fmla="*/ 969434 h 1106488"/>
              <a:gd name="connsiteX4159" fmla="*/ 219076 w 1031876"/>
              <a:gd name="connsiteY4159" fmla="*/ 969434 h 1106488"/>
              <a:gd name="connsiteX4160" fmla="*/ 219076 w 1031876"/>
              <a:gd name="connsiteY4160" fmla="*/ 969963 h 1106488"/>
              <a:gd name="connsiteX4161" fmla="*/ 219076 w 1031876"/>
              <a:gd name="connsiteY4161" fmla="*/ 969964 h 1106488"/>
              <a:gd name="connsiteX4162" fmla="*/ 224631 w 1031876"/>
              <a:gd name="connsiteY4162" fmla="*/ 975519 h 1106488"/>
              <a:gd name="connsiteX4163" fmla="*/ 225425 w 1031876"/>
              <a:gd name="connsiteY4163" fmla="*/ 976313 h 1106488"/>
              <a:gd name="connsiteX4164" fmla="*/ 219869 w 1031876"/>
              <a:gd name="connsiteY4164" fmla="*/ 975519 h 1106488"/>
              <a:gd name="connsiteX4165" fmla="*/ 219076 w 1031876"/>
              <a:gd name="connsiteY4165" fmla="*/ 969970 h 1106488"/>
              <a:gd name="connsiteX4166" fmla="*/ 219076 w 1031876"/>
              <a:gd name="connsiteY4166" fmla="*/ 972873 h 1106488"/>
              <a:gd name="connsiteX4167" fmla="*/ 219076 w 1031876"/>
              <a:gd name="connsiteY4167" fmla="*/ 976313 h 1106488"/>
              <a:gd name="connsiteX4168" fmla="*/ 212197 w 1031876"/>
              <a:gd name="connsiteY4168" fmla="*/ 969434 h 1106488"/>
              <a:gd name="connsiteX4169" fmla="*/ 177272 w 1031876"/>
              <a:gd name="connsiteY4169" fmla="*/ 969434 h 1106488"/>
              <a:gd name="connsiteX4170" fmla="*/ 178132 w 1031876"/>
              <a:gd name="connsiteY4170" fmla="*/ 969434 h 1106488"/>
              <a:gd name="connsiteX4171" fmla="*/ 183681 w 1031876"/>
              <a:gd name="connsiteY4171" fmla="*/ 969434 h 1106488"/>
              <a:gd name="connsiteX4172" fmla="*/ 184151 w 1031876"/>
              <a:gd name="connsiteY4172" fmla="*/ 969434 h 1106488"/>
              <a:gd name="connsiteX4173" fmla="*/ 183869 w 1031876"/>
              <a:gd name="connsiteY4173" fmla="*/ 969646 h 1106488"/>
              <a:gd name="connsiteX4174" fmla="*/ 180712 w 1031876"/>
              <a:gd name="connsiteY4174" fmla="*/ 972014 h 1106488"/>
              <a:gd name="connsiteX4175" fmla="*/ 177272 w 1031876"/>
              <a:gd name="connsiteY4175" fmla="*/ 969434 h 1106488"/>
              <a:gd name="connsiteX4176" fmla="*/ 854653 w 1031876"/>
              <a:gd name="connsiteY4176" fmla="*/ 969257 h 1106488"/>
              <a:gd name="connsiteX4177" fmla="*/ 853833 w 1031876"/>
              <a:gd name="connsiteY4177" fmla="*/ 970067 h 1106488"/>
              <a:gd name="connsiteX4178" fmla="*/ 854075 w 1031876"/>
              <a:gd name="connsiteY4178" fmla="*/ 969963 h 1106488"/>
              <a:gd name="connsiteX4179" fmla="*/ 853507 w 1031876"/>
              <a:gd name="connsiteY4179" fmla="*/ 970389 h 1106488"/>
              <a:gd name="connsiteX4180" fmla="*/ 847870 w 1031876"/>
              <a:gd name="connsiteY4180" fmla="*/ 975959 h 1106488"/>
              <a:gd name="connsiteX4181" fmla="*/ 850245 w 1031876"/>
              <a:gd name="connsiteY4181" fmla="*/ 971853 h 1106488"/>
              <a:gd name="connsiteX4182" fmla="*/ 850034 w 1031876"/>
              <a:gd name="connsiteY4182" fmla="*/ 971695 h 1106488"/>
              <a:gd name="connsiteX4183" fmla="*/ 850435 w 1031876"/>
              <a:gd name="connsiteY4183" fmla="*/ 971523 h 1106488"/>
              <a:gd name="connsiteX4184" fmla="*/ 851261 w 1031876"/>
              <a:gd name="connsiteY4184" fmla="*/ 970094 h 1106488"/>
              <a:gd name="connsiteX4185" fmla="*/ 854653 w 1031876"/>
              <a:gd name="connsiteY4185" fmla="*/ 969257 h 1106488"/>
              <a:gd name="connsiteX4186" fmla="*/ 841087 w 1031876"/>
              <a:gd name="connsiteY4186" fmla="*/ 969257 h 1106488"/>
              <a:gd name="connsiteX4187" fmla="*/ 840015 w 1031876"/>
              <a:gd name="connsiteY4187" fmla="*/ 969963 h 1106488"/>
              <a:gd name="connsiteX4188" fmla="*/ 837188 w 1031876"/>
              <a:gd name="connsiteY4188" fmla="*/ 971826 h 1106488"/>
              <a:gd name="connsiteX4189" fmla="*/ 837472 w 1031876"/>
              <a:gd name="connsiteY4189" fmla="*/ 972023 h 1106488"/>
              <a:gd name="connsiteX4190" fmla="*/ 835357 w 1031876"/>
              <a:gd name="connsiteY4190" fmla="*/ 973138 h 1106488"/>
              <a:gd name="connsiteX4191" fmla="*/ 834497 w 1031876"/>
              <a:gd name="connsiteY4191" fmla="*/ 976313 h 1106488"/>
              <a:gd name="connsiteX4192" fmla="*/ 832258 w 1031876"/>
              <a:gd name="connsiteY4192" fmla="*/ 975073 h 1106488"/>
              <a:gd name="connsiteX4193" fmla="*/ 830913 w 1031876"/>
              <a:gd name="connsiteY4193" fmla="*/ 975959 h 1106488"/>
              <a:gd name="connsiteX4194" fmla="*/ 823696 w 1031876"/>
              <a:gd name="connsiteY4194" fmla="*/ 980713 h 1106488"/>
              <a:gd name="connsiteX4195" fmla="*/ 826735 w 1031876"/>
              <a:gd name="connsiteY4195" fmla="*/ 982980 h 1106488"/>
              <a:gd name="connsiteX4196" fmla="*/ 820032 w 1031876"/>
              <a:gd name="connsiteY4196" fmla="*/ 982980 h 1106488"/>
              <a:gd name="connsiteX4197" fmla="*/ 820803 w 1031876"/>
              <a:gd name="connsiteY4197" fmla="*/ 982405 h 1106488"/>
              <a:gd name="connsiteX4198" fmla="*/ 820828 w 1031876"/>
              <a:gd name="connsiteY4198" fmla="*/ 982301 h 1106488"/>
              <a:gd name="connsiteX4199" fmla="*/ 820702 w 1031876"/>
              <a:gd name="connsiteY4199" fmla="*/ 982313 h 1106488"/>
              <a:gd name="connsiteX4200" fmla="*/ 820866 w 1031876"/>
              <a:gd name="connsiteY4200" fmla="*/ 982149 h 1106488"/>
              <a:gd name="connsiteX4201" fmla="*/ 821497 w 1031876"/>
              <a:gd name="connsiteY4201" fmla="*/ 979628 h 1106488"/>
              <a:gd name="connsiteX4202" fmla="*/ 820757 w 1031876"/>
              <a:gd name="connsiteY4202" fmla="*/ 980097 h 1106488"/>
              <a:gd name="connsiteX4203" fmla="*/ 820870 w 1031876"/>
              <a:gd name="connsiteY4203" fmla="*/ 979646 h 1106488"/>
              <a:gd name="connsiteX4204" fmla="*/ 823228 w 1031876"/>
              <a:gd name="connsiteY4204" fmla="*/ 978306 h 1106488"/>
              <a:gd name="connsiteX4205" fmla="*/ 823913 w 1031876"/>
              <a:gd name="connsiteY4205" fmla="*/ 977107 h 1106488"/>
              <a:gd name="connsiteX4206" fmla="*/ 826455 w 1031876"/>
              <a:gd name="connsiteY4206" fmla="*/ 976471 h 1106488"/>
              <a:gd name="connsiteX4207" fmla="*/ 826735 w 1031876"/>
              <a:gd name="connsiteY4207" fmla="*/ 976312 h 1106488"/>
              <a:gd name="connsiteX4208" fmla="*/ 826502 w 1031876"/>
              <a:gd name="connsiteY4208" fmla="*/ 976460 h 1106488"/>
              <a:gd name="connsiteX4209" fmla="*/ 826615 w 1031876"/>
              <a:gd name="connsiteY4209" fmla="*/ 976431 h 1106488"/>
              <a:gd name="connsiteX4210" fmla="*/ 826735 w 1031876"/>
              <a:gd name="connsiteY4210" fmla="*/ 976312 h 1106488"/>
              <a:gd name="connsiteX4211" fmla="*/ 826657 w 1031876"/>
              <a:gd name="connsiteY4211" fmla="*/ 976421 h 1106488"/>
              <a:gd name="connsiteX4212" fmla="*/ 827088 w 1031876"/>
              <a:gd name="connsiteY4212" fmla="*/ 976313 h 1106488"/>
              <a:gd name="connsiteX4213" fmla="*/ 826488 w 1031876"/>
              <a:gd name="connsiteY4213" fmla="*/ 976656 h 1106488"/>
              <a:gd name="connsiteX4214" fmla="*/ 825686 w 1031876"/>
              <a:gd name="connsiteY4214" fmla="*/ 977772 h 1106488"/>
              <a:gd name="connsiteX4215" fmla="*/ 827521 w 1031876"/>
              <a:gd name="connsiteY4215" fmla="*/ 975959 h 1106488"/>
              <a:gd name="connsiteX4216" fmla="*/ 827617 w 1031876"/>
              <a:gd name="connsiteY4216" fmla="*/ 975912 h 1106488"/>
              <a:gd name="connsiteX4217" fmla="*/ 827617 w 1031876"/>
              <a:gd name="connsiteY4217" fmla="*/ 973837 h 1106488"/>
              <a:gd name="connsiteX4218" fmla="*/ 828549 w 1031876"/>
              <a:gd name="connsiteY4218" fmla="*/ 973733 h 1106488"/>
              <a:gd name="connsiteX4219" fmla="*/ 829314 w 1031876"/>
              <a:gd name="connsiteY4219" fmla="*/ 973826 h 1106488"/>
              <a:gd name="connsiteX4220" fmla="*/ 828030 w 1031876"/>
              <a:gd name="connsiteY4220" fmla="*/ 975708 h 1106488"/>
              <a:gd name="connsiteX4221" fmla="*/ 828162 w 1031876"/>
              <a:gd name="connsiteY4221" fmla="*/ 975643 h 1106488"/>
              <a:gd name="connsiteX4222" fmla="*/ 829609 w 1031876"/>
              <a:gd name="connsiteY4222" fmla="*/ 973861 h 1106488"/>
              <a:gd name="connsiteX4223" fmla="*/ 830197 w 1031876"/>
              <a:gd name="connsiteY4223" fmla="*/ 973932 h 1106488"/>
              <a:gd name="connsiteX4224" fmla="*/ 830870 w 1031876"/>
              <a:gd name="connsiteY4224" fmla="*/ 974305 h 1106488"/>
              <a:gd name="connsiteX4225" fmla="*/ 833700 w 1031876"/>
              <a:gd name="connsiteY4225" fmla="*/ 972907 h 1106488"/>
              <a:gd name="connsiteX4226" fmla="*/ 834497 w 1031876"/>
              <a:gd name="connsiteY4226" fmla="*/ 969963 h 1106488"/>
              <a:gd name="connsiteX4227" fmla="*/ 836646 w 1031876"/>
              <a:gd name="connsiteY4227" fmla="*/ 971451 h 1106488"/>
              <a:gd name="connsiteX4228" fmla="*/ 839657 w 1031876"/>
              <a:gd name="connsiteY4228" fmla="*/ 969963 h 1106488"/>
              <a:gd name="connsiteX4229" fmla="*/ 841087 w 1031876"/>
              <a:gd name="connsiteY4229" fmla="*/ 969257 h 1106488"/>
              <a:gd name="connsiteX4230" fmla="*/ 841935 w 1031876"/>
              <a:gd name="connsiteY4230" fmla="*/ 969257 h 1106488"/>
              <a:gd name="connsiteX4231" fmla="*/ 844478 w 1031876"/>
              <a:gd name="connsiteY4231" fmla="*/ 969257 h 1106488"/>
              <a:gd name="connsiteX4232" fmla="*/ 847870 w 1031876"/>
              <a:gd name="connsiteY4232" fmla="*/ 969257 h 1106488"/>
              <a:gd name="connsiteX4233" fmla="*/ 847329 w 1031876"/>
              <a:gd name="connsiteY4233" fmla="*/ 969969 h 1106488"/>
              <a:gd name="connsiteX4234" fmla="*/ 847329 w 1031876"/>
              <a:gd name="connsiteY4234" fmla="*/ 973403 h 1106488"/>
              <a:gd name="connsiteX4235" fmla="*/ 847329 w 1031876"/>
              <a:gd name="connsiteY4235" fmla="*/ 975247 h 1106488"/>
              <a:gd name="connsiteX4236" fmla="*/ 847870 w 1031876"/>
              <a:gd name="connsiteY4236" fmla="*/ 975959 h 1106488"/>
              <a:gd name="connsiteX4237" fmla="*/ 847329 w 1031876"/>
              <a:gd name="connsiteY4237" fmla="*/ 975883 h 1106488"/>
              <a:gd name="connsiteX4238" fmla="*/ 847329 w 1031876"/>
              <a:gd name="connsiteY4238" fmla="*/ 976015 h 1106488"/>
              <a:gd name="connsiteX4239" fmla="*/ 847726 w 1031876"/>
              <a:gd name="connsiteY4239" fmla="*/ 976313 h 1106488"/>
              <a:gd name="connsiteX4240" fmla="*/ 847329 w 1031876"/>
              <a:gd name="connsiteY4240" fmla="*/ 976313 h 1106488"/>
              <a:gd name="connsiteX4241" fmla="*/ 847329 w 1031876"/>
              <a:gd name="connsiteY4241" fmla="*/ 976842 h 1106488"/>
              <a:gd name="connsiteX4242" fmla="*/ 846486 w 1031876"/>
              <a:gd name="connsiteY4242" fmla="*/ 976842 h 1106488"/>
              <a:gd name="connsiteX4243" fmla="*/ 841376 w 1031876"/>
              <a:gd name="connsiteY4243" fmla="*/ 976842 h 1106488"/>
              <a:gd name="connsiteX4244" fmla="*/ 841376 w 1031876"/>
              <a:gd name="connsiteY4244" fmla="*/ 977107 h 1106488"/>
              <a:gd name="connsiteX4245" fmla="*/ 841376 w 1031876"/>
              <a:gd name="connsiteY4245" fmla="*/ 980383 h 1106488"/>
              <a:gd name="connsiteX4246" fmla="*/ 847329 w 1031876"/>
              <a:gd name="connsiteY4246" fmla="*/ 976842 h 1106488"/>
              <a:gd name="connsiteX4247" fmla="*/ 854076 w 1031876"/>
              <a:gd name="connsiteY4247" fmla="*/ 976842 h 1106488"/>
              <a:gd name="connsiteX4248" fmla="*/ 841376 w 1031876"/>
              <a:gd name="connsiteY4248" fmla="*/ 982295 h 1106488"/>
              <a:gd name="connsiteX4249" fmla="*/ 841376 w 1031876"/>
              <a:gd name="connsiteY4249" fmla="*/ 982663 h 1106488"/>
              <a:gd name="connsiteX4250" fmla="*/ 840518 w 1031876"/>
              <a:gd name="connsiteY4250" fmla="*/ 982663 h 1106488"/>
              <a:gd name="connsiteX4251" fmla="*/ 838052 w 1031876"/>
              <a:gd name="connsiteY4251" fmla="*/ 983722 h 1106488"/>
              <a:gd name="connsiteX4252" fmla="*/ 833835 w 1031876"/>
              <a:gd name="connsiteY4252" fmla="*/ 983722 h 1106488"/>
              <a:gd name="connsiteX4253" fmla="*/ 827088 w 1031876"/>
              <a:gd name="connsiteY4253" fmla="*/ 983722 h 1106488"/>
              <a:gd name="connsiteX4254" fmla="*/ 837208 w 1031876"/>
              <a:gd name="connsiteY4254" fmla="*/ 982862 h 1106488"/>
              <a:gd name="connsiteX4255" fmla="*/ 837543 w 1031876"/>
              <a:gd name="connsiteY4255" fmla="*/ 982663 h 1106488"/>
              <a:gd name="connsiteX4256" fmla="*/ 834232 w 1031876"/>
              <a:gd name="connsiteY4256" fmla="*/ 982663 h 1106488"/>
              <a:gd name="connsiteX4257" fmla="*/ 835125 w 1031876"/>
              <a:gd name="connsiteY4257" fmla="*/ 981869 h 1106488"/>
              <a:gd name="connsiteX4258" fmla="*/ 840781 w 1031876"/>
              <a:gd name="connsiteY4258" fmla="*/ 976842 h 1106488"/>
              <a:gd name="connsiteX4259" fmla="*/ 840582 w 1031876"/>
              <a:gd name="connsiteY4259" fmla="*/ 976842 h 1106488"/>
              <a:gd name="connsiteX4260" fmla="*/ 840860 w 1031876"/>
              <a:gd name="connsiteY4260" fmla="*/ 976771 h 1106488"/>
              <a:gd name="connsiteX4261" fmla="*/ 841376 w 1031876"/>
              <a:gd name="connsiteY4261" fmla="*/ 976313 h 1106488"/>
              <a:gd name="connsiteX4262" fmla="*/ 841376 w 1031876"/>
              <a:gd name="connsiteY4262" fmla="*/ 976640 h 1106488"/>
              <a:gd name="connsiteX4263" fmla="*/ 842658 w 1031876"/>
              <a:gd name="connsiteY4263" fmla="*/ 976313 h 1106488"/>
              <a:gd name="connsiteX4264" fmla="*/ 842170 w 1031876"/>
              <a:gd name="connsiteY4264" fmla="*/ 976313 h 1106488"/>
              <a:gd name="connsiteX4265" fmla="*/ 841376 w 1031876"/>
              <a:gd name="connsiteY4265" fmla="*/ 976313 h 1106488"/>
              <a:gd name="connsiteX4266" fmla="*/ 842802 w 1031876"/>
              <a:gd name="connsiteY4266" fmla="*/ 975244 h 1106488"/>
              <a:gd name="connsiteX4267" fmla="*/ 841935 w 1031876"/>
              <a:gd name="connsiteY4267" fmla="*/ 975122 h 1106488"/>
              <a:gd name="connsiteX4268" fmla="*/ 841206 w 1031876"/>
              <a:gd name="connsiteY4268" fmla="*/ 970081 h 1106488"/>
              <a:gd name="connsiteX4269" fmla="*/ 837936 w 1031876"/>
              <a:gd name="connsiteY4269" fmla="*/ 972344 h 1106488"/>
              <a:gd name="connsiteX4270" fmla="*/ 837472 w 1031876"/>
              <a:gd name="connsiteY4270" fmla="*/ 972023 h 1106488"/>
              <a:gd name="connsiteX4271" fmla="*/ 841202 w 1031876"/>
              <a:gd name="connsiteY4271" fmla="*/ 970055 h 1106488"/>
              <a:gd name="connsiteX4272" fmla="*/ 841189 w 1031876"/>
              <a:gd name="connsiteY4272" fmla="*/ 969963 h 1106488"/>
              <a:gd name="connsiteX4273" fmla="*/ 813674 w 1031876"/>
              <a:gd name="connsiteY4273" fmla="*/ 969106 h 1106488"/>
              <a:gd name="connsiteX4274" fmla="*/ 816238 w 1031876"/>
              <a:gd name="connsiteY4274" fmla="*/ 972521 h 1106488"/>
              <a:gd name="connsiteX4275" fmla="*/ 814281 w 1031876"/>
              <a:gd name="connsiteY4275" fmla="*/ 975127 h 1106488"/>
              <a:gd name="connsiteX4276" fmla="*/ 813674 w 1031876"/>
              <a:gd name="connsiteY4276" fmla="*/ 975936 h 1106488"/>
              <a:gd name="connsiteX4277" fmla="*/ 813674 w 1031876"/>
              <a:gd name="connsiteY4277" fmla="*/ 975613 h 1106488"/>
              <a:gd name="connsiteX4278" fmla="*/ 813674 w 1031876"/>
              <a:gd name="connsiteY4278" fmla="*/ 975082 h 1106488"/>
              <a:gd name="connsiteX4279" fmla="*/ 813674 w 1031876"/>
              <a:gd name="connsiteY4279" fmla="*/ 969106 h 1106488"/>
              <a:gd name="connsiteX4280" fmla="*/ 246063 w 1031876"/>
              <a:gd name="connsiteY4280" fmla="*/ 968985 h 1106488"/>
              <a:gd name="connsiteX4281" fmla="*/ 245887 w 1031876"/>
              <a:gd name="connsiteY4281" fmla="*/ 969085 h 1106488"/>
              <a:gd name="connsiteX4282" fmla="*/ 245978 w 1031876"/>
              <a:gd name="connsiteY4282" fmla="*/ 969538 h 1106488"/>
              <a:gd name="connsiteX4283" fmla="*/ 246063 w 1031876"/>
              <a:gd name="connsiteY4283" fmla="*/ 969549 h 1106488"/>
              <a:gd name="connsiteX4284" fmla="*/ 259557 w 1031876"/>
              <a:gd name="connsiteY4284" fmla="*/ 968944 h 1106488"/>
              <a:gd name="connsiteX4285" fmla="*/ 259083 w 1031876"/>
              <a:gd name="connsiteY4285" fmla="*/ 969101 h 1106488"/>
              <a:gd name="connsiteX4286" fmla="*/ 259557 w 1031876"/>
              <a:gd name="connsiteY4286" fmla="*/ 969169 h 1106488"/>
              <a:gd name="connsiteX4287" fmla="*/ 259557 w 1031876"/>
              <a:gd name="connsiteY4287" fmla="*/ 968971 h 1106488"/>
              <a:gd name="connsiteX4288" fmla="*/ 232811 w 1031876"/>
              <a:gd name="connsiteY4288" fmla="*/ 968749 h 1106488"/>
              <a:gd name="connsiteX4289" fmla="*/ 233665 w 1031876"/>
              <a:gd name="connsiteY4289" fmla="*/ 972157 h 1106488"/>
              <a:gd name="connsiteX4290" fmla="*/ 239644 w 1031876"/>
              <a:gd name="connsiteY4290" fmla="*/ 975565 h 1106488"/>
              <a:gd name="connsiteX4291" fmla="*/ 237269 w 1031876"/>
              <a:gd name="connsiteY4291" fmla="*/ 975227 h 1106488"/>
              <a:gd name="connsiteX4292" fmla="*/ 239713 w 1031876"/>
              <a:gd name="connsiteY4292" fmla="*/ 976313 h 1106488"/>
              <a:gd name="connsiteX4293" fmla="*/ 236141 w 1031876"/>
              <a:gd name="connsiteY4293" fmla="*/ 976313 h 1106488"/>
              <a:gd name="connsiteX4294" fmla="*/ 235248 w 1031876"/>
              <a:gd name="connsiteY4294" fmla="*/ 976313 h 1106488"/>
              <a:gd name="connsiteX4295" fmla="*/ 239713 w 1031876"/>
              <a:gd name="connsiteY4295" fmla="*/ 982663 h 1106488"/>
              <a:gd name="connsiteX4296" fmla="*/ 235248 w 1031876"/>
              <a:gd name="connsiteY4296" fmla="*/ 978694 h 1106488"/>
              <a:gd name="connsiteX4297" fmla="*/ 233545 w 1031876"/>
              <a:gd name="connsiteY4297" fmla="*/ 977181 h 1106488"/>
              <a:gd name="connsiteX4298" fmla="*/ 234653 w 1031876"/>
              <a:gd name="connsiteY4298" fmla="*/ 978843 h 1106488"/>
              <a:gd name="connsiteX4299" fmla="*/ 234363 w 1031876"/>
              <a:gd name="connsiteY4299" fmla="*/ 978756 h 1106488"/>
              <a:gd name="connsiteX4300" fmla="*/ 233378 w 1031876"/>
              <a:gd name="connsiteY4300" fmla="*/ 977032 h 1106488"/>
              <a:gd name="connsiteX4301" fmla="*/ 232751 w 1031876"/>
              <a:gd name="connsiteY4301" fmla="*/ 976475 h 1106488"/>
              <a:gd name="connsiteX4302" fmla="*/ 231039 w 1031876"/>
              <a:gd name="connsiteY4302" fmla="*/ 977759 h 1106488"/>
              <a:gd name="connsiteX4303" fmla="*/ 226220 w 1031876"/>
              <a:gd name="connsiteY4303" fmla="*/ 976313 h 1106488"/>
              <a:gd name="connsiteX4304" fmla="*/ 229594 w 1031876"/>
              <a:gd name="connsiteY4304" fmla="*/ 976313 h 1106488"/>
              <a:gd name="connsiteX4305" fmla="*/ 231676 w 1031876"/>
              <a:gd name="connsiteY4305" fmla="*/ 976313 h 1106488"/>
              <a:gd name="connsiteX4306" fmla="*/ 231775 w 1031876"/>
              <a:gd name="connsiteY4306" fmla="*/ 976313 h 1106488"/>
              <a:gd name="connsiteX4307" fmla="*/ 232569 w 1031876"/>
              <a:gd name="connsiteY4307" fmla="*/ 976313 h 1106488"/>
              <a:gd name="connsiteX4308" fmla="*/ 225425 w 1031876"/>
              <a:gd name="connsiteY4308" fmla="*/ 969963 h 1106488"/>
              <a:gd name="connsiteX4309" fmla="*/ 230664 w 1031876"/>
              <a:gd name="connsiteY4309" fmla="*/ 973350 h 1106488"/>
              <a:gd name="connsiteX4310" fmla="*/ 229711 w 1031876"/>
              <a:gd name="connsiteY4310" fmla="*/ 971868 h 1106488"/>
              <a:gd name="connsiteX4311" fmla="*/ 232569 w 1031876"/>
              <a:gd name="connsiteY4311" fmla="*/ 973138 h 1106488"/>
              <a:gd name="connsiteX4312" fmla="*/ 233499 w 1031876"/>
              <a:gd name="connsiteY4312" fmla="*/ 973551 h 1106488"/>
              <a:gd name="connsiteX4313" fmla="*/ 239644 w 1031876"/>
              <a:gd name="connsiteY4313" fmla="*/ 968748 h 1106488"/>
              <a:gd name="connsiteX4314" fmla="*/ 244801 w 1031876"/>
              <a:gd name="connsiteY4314" fmla="*/ 969392 h 1106488"/>
              <a:gd name="connsiteX4315" fmla="*/ 245042 w 1031876"/>
              <a:gd name="connsiteY4315" fmla="*/ 969566 h 1106488"/>
              <a:gd name="connsiteX4316" fmla="*/ 243534 w 1031876"/>
              <a:gd name="connsiteY4316" fmla="*/ 970426 h 1106488"/>
              <a:gd name="connsiteX4317" fmla="*/ 243061 w 1031876"/>
              <a:gd name="connsiteY4317" fmla="*/ 969601 h 1106488"/>
              <a:gd name="connsiteX4318" fmla="*/ 239644 w 1031876"/>
              <a:gd name="connsiteY4318" fmla="*/ 968748 h 1106488"/>
              <a:gd name="connsiteX4319" fmla="*/ 232811 w 1031876"/>
              <a:gd name="connsiteY4319" fmla="*/ 968748 h 1106488"/>
              <a:gd name="connsiteX4320" fmla="*/ 235373 w 1031876"/>
              <a:gd name="connsiteY4320" fmla="*/ 968748 h 1106488"/>
              <a:gd name="connsiteX4321" fmla="*/ 239644 w 1031876"/>
              <a:gd name="connsiteY4321" fmla="*/ 975565 h 1106488"/>
              <a:gd name="connsiteX4322" fmla="*/ 232811 w 1031876"/>
              <a:gd name="connsiteY4322" fmla="*/ 968749 h 1106488"/>
              <a:gd name="connsiteX4323" fmla="*/ 232810 w 1031876"/>
              <a:gd name="connsiteY4323" fmla="*/ 968747 h 1106488"/>
              <a:gd name="connsiteX4324" fmla="*/ 232811 w 1031876"/>
              <a:gd name="connsiteY4324" fmla="*/ 968748 h 1106488"/>
              <a:gd name="connsiteX4325" fmla="*/ 232811 w 1031876"/>
              <a:gd name="connsiteY4325" fmla="*/ 968748 h 1106488"/>
              <a:gd name="connsiteX4326" fmla="*/ 232808 w 1031876"/>
              <a:gd name="connsiteY4326" fmla="*/ 968745 h 1106488"/>
              <a:gd name="connsiteX4327" fmla="*/ 232810 w 1031876"/>
              <a:gd name="connsiteY4327" fmla="*/ 968747 h 1106488"/>
              <a:gd name="connsiteX4328" fmla="*/ 232810 w 1031876"/>
              <a:gd name="connsiteY4328" fmla="*/ 968747 h 1106488"/>
              <a:gd name="connsiteX4329" fmla="*/ 854653 w 1031876"/>
              <a:gd name="connsiteY4329" fmla="*/ 968419 h 1106488"/>
              <a:gd name="connsiteX4330" fmla="*/ 854653 w 1031876"/>
              <a:gd name="connsiteY4330" fmla="*/ 969257 h 1106488"/>
              <a:gd name="connsiteX4331" fmla="*/ 853684 w 1031876"/>
              <a:gd name="connsiteY4331" fmla="*/ 968538 h 1106488"/>
              <a:gd name="connsiteX4332" fmla="*/ 245724 w 1031876"/>
              <a:gd name="connsiteY4332" fmla="*/ 968267 h 1106488"/>
              <a:gd name="connsiteX4333" fmla="*/ 245820 w 1031876"/>
              <a:gd name="connsiteY4333" fmla="*/ 968748 h 1106488"/>
              <a:gd name="connsiteX4334" fmla="*/ 246063 w 1031876"/>
              <a:gd name="connsiteY4334" fmla="*/ 968748 h 1106488"/>
              <a:gd name="connsiteX4335" fmla="*/ 246063 w 1031876"/>
              <a:gd name="connsiteY4335" fmla="*/ 968620 h 1106488"/>
              <a:gd name="connsiteX4336" fmla="*/ 239406 w 1031876"/>
              <a:gd name="connsiteY4336" fmla="*/ 967084 h 1106488"/>
              <a:gd name="connsiteX4337" fmla="*/ 239644 w 1031876"/>
              <a:gd name="connsiteY4337" fmla="*/ 967215 h 1106488"/>
              <a:gd name="connsiteX4338" fmla="*/ 239644 w 1031876"/>
              <a:gd name="connsiteY4338" fmla="*/ 967896 h 1106488"/>
              <a:gd name="connsiteX4339" fmla="*/ 239644 w 1031876"/>
              <a:gd name="connsiteY4339" fmla="*/ 968748 h 1106488"/>
              <a:gd name="connsiteX4340" fmla="*/ 801470 w 1031876"/>
              <a:gd name="connsiteY4340" fmla="*/ 966966 h 1106488"/>
              <a:gd name="connsiteX4341" fmla="*/ 800536 w 1031876"/>
              <a:gd name="connsiteY4341" fmla="*/ 967782 h 1106488"/>
              <a:gd name="connsiteX4342" fmla="*/ 800100 w 1031876"/>
              <a:gd name="connsiteY4342" fmla="*/ 969962 h 1106488"/>
              <a:gd name="connsiteX4343" fmla="*/ 851262 w 1031876"/>
              <a:gd name="connsiteY4343" fmla="*/ 966743 h 1106488"/>
              <a:gd name="connsiteX4344" fmla="*/ 853684 w 1031876"/>
              <a:gd name="connsiteY4344" fmla="*/ 968538 h 1106488"/>
              <a:gd name="connsiteX4345" fmla="*/ 847870 w 1031876"/>
              <a:gd name="connsiteY4345" fmla="*/ 969257 h 1106488"/>
              <a:gd name="connsiteX4346" fmla="*/ 851262 w 1031876"/>
              <a:gd name="connsiteY4346" fmla="*/ 966743 h 1106488"/>
              <a:gd name="connsiteX4347" fmla="*/ 796580 w 1031876"/>
              <a:gd name="connsiteY4347" fmla="*/ 966544 h 1106488"/>
              <a:gd name="connsiteX4348" fmla="*/ 797263 w 1031876"/>
              <a:gd name="connsiteY4348" fmla="*/ 967057 h 1106488"/>
              <a:gd name="connsiteX4349" fmla="*/ 796860 w 1031876"/>
              <a:gd name="connsiteY4349" fmla="*/ 967762 h 1106488"/>
              <a:gd name="connsiteX4350" fmla="*/ 793161 w 1031876"/>
              <a:gd name="connsiteY4350" fmla="*/ 969106 h 1106488"/>
              <a:gd name="connsiteX4351" fmla="*/ 796580 w 1031876"/>
              <a:gd name="connsiteY4351" fmla="*/ 966544 h 1106488"/>
              <a:gd name="connsiteX4352" fmla="*/ 193633 w 1031876"/>
              <a:gd name="connsiteY4352" fmla="*/ 966530 h 1106488"/>
              <a:gd name="connsiteX4353" fmla="*/ 198438 w 1031876"/>
              <a:gd name="connsiteY4353" fmla="*/ 969963 h 1106488"/>
              <a:gd name="connsiteX4354" fmla="*/ 193993 w 1031876"/>
              <a:gd name="connsiteY4354" fmla="*/ 969169 h 1106488"/>
              <a:gd name="connsiteX4355" fmla="*/ 194469 w 1031876"/>
              <a:gd name="connsiteY4355" fmla="*/ 968971 h 1106488"/>
              <a:gd name="connsiteX4356" fmla="*/ 802173 w 1031876"/>
              <a:gd name="connsiteY4356" fmla="*/ 965427 h 1106488"/>
              <a:gd name="connsiteX4357" fmla="*/ 801236 w 1031876"/>
              <a:gd name="connsiteY4357" fmla="*/ 966172 h 1106488"/>
              <a:gd name="connsiteX4358" fmla="*/ 801951 w 1031876"/>
              <a:gd name="connsiteY4358" fmla="*/ 965913 h 1106488"/>
              <a:gd name="connsiteX4359" fmla="*/ 832256 w 1031876"/>
              <a:gd name="connsiteY4359" fmla="*/ 964611 h 1106488"/>
              <a:gd name="connsiteX4360" fmla="*/ 828477 w 1031876"/>
              <a:gd name="connsiteY4360" fmla="*/ 968971 h 1106488"/>
              <a:gd name="connsiteX4361" fmla="*/ 827814 w 1031876"/>
              <a:gd name="connsiteY4361" fmla="*/ 969736 h 1106488"/>
              <a:gd name="connsiteX4362" fmla="*/ 830263 w 1031876"/>
              <a:gd name="connsiteY4362" fmla="*/ 968971 h 1106488"/>
              <a:gd name="connsiteX4363" fmla="*/ 173832 w 1031876"/>
              <a:gd name="connsiteY4363" fmla="*/ 964520 h 1106488"/>
              <a:gd name="connsiteX4364" fmla="*/ 176412 w 1031876"/>
              <a:gd name="connsiteY4364" fmla="*/ 965994 h 1106488"/>
              <a:gd name="connsiteX4365" fmla="*/ 177272 w 1031876"/>
              <a:gd name="connsiteY4365" fmla="*/ 969434 h 1106488"/>
              <a:gd name="connsiteX4366" fmla="*/ 866255 w 1031876"/>
              <a:gd name="connsiteY4366" fmla="*/ 964495 h 1106488"/>
              <a:gd name="connsiteX4367" fmla="*/ 864828 w 1031876"/>
              <a:gd name="connsiteY4367" fmla="*/ 965905 h 1106488"/>
              <a:gd name="connsiteX4368" fmla="*/ 861436 w 1031876"/>
              <a:gd name="connsiteY4368" fmla="*/ 969257 h 1106488"/>
              <a:gd name="connsiteX4369" fmla="*/ 198780 w 1031876"/>
              <a:gd name="connsiteY4369" fmla="*/ 963737 h 1106488"/>
              <a:gd name="connsiteX4370" fmla="*/ 199232 w 1031876"/>
              <a:gd name="connsiteY4370" fmla="*/ 965994 h 1106488"/>
              <a:gd name="connsiteX4371" fmla="*/ 200747 w 1031876"/>
              <a:gd name="connsiteY4371" fmla="*/ 967077 h 1106488"/>
              <a:gd name="connsiteX4372" fmla="*/ 199450 w 1031876"/>
              <a:gd name="connsiteY4372" fmla="*/ 964239 h 1106488"/>
              <a:gd name="connsiteX4373" fmla="*/ 861436 w 1031876"/>
              <a:gd name="connsiteY4373" fmla="*/ 963392 h 1106488"/>
              <a:gd name="connsiteX4374" fmla="*/ 861436 w 1031876"/>
              <a:gd name="connsiteY4374" fmla="*/ 965905 h 1106488"/>
              <a:gd name="connsiteX4375" fmla="*/ 861436 w 1031876"/>
              <a:gd name="connsiteY4375" fmla="*/ 969257 h 1106488"/>
              <a:gd name="connsiteX4376" fmla="*/ 854653 w 1031876"/>
              <a:gd name="connsiteY4376" fmla="*/ 969257 h 1106488"/>
              <a:gd name="connsiteX4377" fmla="*/ 861436 w 1031876"/>
              <a:gd name="connsiteY4377" fmla="*/ 963392 h 1106488"/>
              <a:gd name="connsiteX4378" fmla="*/ 832943 w 1031876"/>
              <a:gd name="connsiteY4378" fmla="*/ 963050 h 1106488"/>
              <a:gd name="connsiteX4379" fmla="*/ 828477 w 1031876"/>
              <a:gd name="connsiteY4379" fmla="*/ 963712 h 1106488"/>
              <a:gd name="connsiteX4380" fmla="*/ 828112 w 1031876"/>
              <a:gd name="connsiteY4380" fmla="*/ 966365 h 1106488"/>
              <a:gd name="connsiteX4381" fmla="*/ 828477 w 1031876"/>
              <a:gd name="connsiteY4381" fmla="*/ 965994 h 1106488"/>
              <a:gd name="connsiteX4382" fmla="*/ 237594 w 1031876"/>
              <a:gd name="connsiteY4382" fmla="*/ 962613 h 1106488"/>
              <a:gd name="connsiteX4383" fmla="*/ 238790 w 1031876"/>
              <a:gd name="connsiteY4383" fmla="*/ 962784 h 1106488"/>
              <a:gd name="connsiteX4384" fmla="*/ 239406 w 1031876"/>
              <a:gd name="connsiteY4384" fmla="*/ 967084 h 1106488"/>
              <a:gd name="connsiteX4385" fmla="*/ 238782 w 1031876"/>
              <a:gd name="connsiteY4385" fmla="*/ 966742 h 1106488"/>
              <a:gd name="connsiteX4386" fmla="*/ 237082 w 1031876"/>
              <a:gd name="connsiteY4386" fmla="*/ 962784 h 1106488"/>
              <a:gd name="connsiteX4387" fmla="*/ 806450 w 1031876"/>
              <a:gd name="connsiteY4387" fmla="*/ 962613 h 1106488"/>
              <a:gd name="connsiteX4388" fmla="*/ 804887 w 1031876"/>
              <a:gd name="connsiteY4388" fmla="*/ 963978 h 1106488"/>
              <a:gd name="connsiteX4389" fmla="*/ 803275 w 1031876"/>
              <a:gd name="connsiteY4389" fmla="*/ 965994 h 1106488"/>
              <a:gd name="connsiteX4390" fmla="*/ 800101 w 1031876"/>
              <a:gd name="connsiteY4390" fmla="*/ 969962 h 1106488"/>
              <a:gd name="connsiteX4391" fmla="*/ 800894 w 1031876"/>
              <a:gd name="connsiteY4391" fmla="*/ 969962 h 1106488"/>
              <a:gd name="connsiteX4392" fmla="*/ 801688 w 1031876"/>
              <a:gd name="connsiteY4392" fmla="*/ 969962 h 1106488"/>
              <a:gd name="connsiteX4393" fmla="*/ 801688 w 1031876"/>
              <a:gd name="connsiteY4393" fmla="*/ 969963 h 1106488"/>
              <a:gd name="connsiteX4394" fmla="*/ 801688 w 1031876"/>
              <a:gd name="connsiteY4394" fmla="*/ 970976 h 1106488"/>
              <a:gd name="connsiteX4395" fmla="*/ 804478 w 1031876"/>
              <a:gd name="connsiteY4395" fmla="*/ 969962 h 1106488"/>
              <a:gd name="connsiteX4396" fmla="*/ 805971 w 1031876"/>
              <a:gd name="connsiteY4396" fmla="*/ 969420 h 1106488"/>
              <a:gd name="connsiteX4397" fmla="*/ 806224 w 1031876"/>
              <a:gd name="connsiteY4397" fmla="*/ 969169 h 1106488"/>
              <a:gd name="connsiteX4398" fmla="*/ 806318 w 1031876"/>
              <a:gd name="connsiteY4398" fmla="*/ 969294 h 1106488"/>
              <a:gd name="connsiteX4399" fmla="*/ 806450 w 1031876"/>
              <a:gd name="connsiteY4399" fmla="*/ 969246 h 1106488"/>
              <a:gd name="connsiteX4400" fmla="*/ 806450 w 1031876"/>
              <a:gd name="connsiteY4400" fmla="*/ 969169 h 1106488"/>
              <a:gd name="connsiteX4401" fmla="*/ 806450 w 1031876"/>
              <a:gd name="connsiteY4401" fmla="*/ 965994 h 1106488"/>
              <a:gd name="connsiteX4402" fmla="*/ 212197 w 1031876"/>
              <a:gd name="connsiteY4402" fmla="*/ 962554 h 1106488"/>
              <a:gd name="connsiteX4403" fmla="*/ 212197 w 1031876"/>
              <a:gd name="connsiteY4403" fmla="*/ 969434 h 1106488"/>
              <a:gd name="connsiteX4404" fmla="*/ 212197 w 1031876"/>
              <a:gd name="connsiteY4404" fmla="*/ 962554 h 1106488"/>
              <a:gd name="connsiteX4405" fmla="*/ 868219 w 1031876"/>
              <a:gd name="connsiteY4405" fmla="*/ 962554 h 1106488"/>
              <a:gd name="connsiteX4406" fmla="*/ 862284 w 1031876"/>
              <a:gd name="connsiteY4406" fmla="*/ 965067 h 1106488"/>
              <a:gd name="connsiteX4407" fmla="*/ 861707 w 1031876"/>
              <a:gd name="connsiteY4407" fmla="*/ 963358 h 1106488"/>
              <a:gd name="connsiteX4408" fmla="*/ 868219 w 1031876"/>
              <a:gd name="connsiteY4408" fmla="*/ 962554 h 1106488"/>
              <a:gd name="connsiteX4409" fmla="*/ 866255 w 1031876"/>
              <a:gd name="connsiteY4409" fmla="*/ 964495 h 1106488"/>
              <a:gd name="connsiteX4410" fmla="*/ 867371 w 1031876"/>
              <a:gd name="connsiteY4410" fmla="*/ 963392 h 1106488"/>
              <a:gd name="connsiteX4411" fmla="*/ 868219 w 1031876"/>
              <a:gd name="connsiteY4411" fmla="*/ 962554 h 1106488"/>
              <a:gd name="connsiteX4412" fmla="*/ 861436 w 1031876"/>
              <a:gd name="connsiteY4412" fmla="*/ 962554 h 1106488"/>
              <a:gd name="connsiteX4413" fmla="*/ 861707 w 1031876"/>
              <a:gd name="connsiteY4413" fmla="*/ 963358 h 1106488"/>
              <a:gd name="connsiteX4414" fmla="*/ 861436 w 1031876"/>
              <a:gd name="connsiteY4414" fmla="*/ 963392 h 1106488"/>
              <a:gd name="connsiteX4415" fmla="*/ 854653 w 1031876"/>
              <a:gd name="connsiteY4415" fmla="*/ 962554 h 1106488"/>
              <a:gd name="connsiteX4416" fmla="*/ 847870 w 1031876"/>
              <a:gd name="connsiteY4416" fmla="*/ 969257 h 1106488"/>
              <a:gd name="connsiteX4417" fmla="*/ 854653 w 1031876"/>
              <a:gd name="connsiteY4417" fmla="*/ 962554 h 1106488"/>
              <a:gd name="connsiteX4418" fmla="*/ 854653 w 1031876"/>
              <a:gd name="connsiteY4418" fmla="*/ 962554 h 1106488"/>
              <a:gd name="connsiteX4419" fmla="*/ 861436 w 1031876"/>
              <a:gd name="connsiteY4419" fmla="*/ 962554 h 1106488"/>
              <a:gd name="connsiteX4420" fmla="*/ 854653 w 1031876"/>
              <a:gd name="connsiteY4420" fmla="*/ 968419 h 1106488"/>
              <a:gd name="connsiteX4421" fmla="*/ 854653 w 1031876"/>
              <a:gd name="connsiteY4421" fmla="*/ 965067 h 1106488"/>
              <a:gd name="connsiteX4422" fmla="*/ 854653 w 1031876"/>
              <a:gd name="connsiteY4422" fmla="*/ 963392 h 1106488"/>
              <a:gd name="connsiteX4423" fmla="*/ 854653 w 1031876"/>
              <a:gd name="connsiteY4423" fmla="*/ 962554 h 1106488"/>
              <a:gd name="connsiteX4424" fmla="*/ 841087 w 1031876"/>
              <a:gd name="connsiteY4424" fmla="*/ 962554 h 1106488"/>
              <a:gd name="connsiteX4425" fmla="*/ 847870 w 1031876"/>
              <a:gd name="connsiteY4425" fmla="*/ 962554 h 1106488"/>
              <a:gd name="connsiteX4426" fmla="*/ 847870 w 1031876"/>
              <a:gd name="connsiteY4426" fmla="*/ 969257 h 1106488"/>
              <a:gd name="connsiteX4427" fmla="*/ 841087 w 1031876"/>
              <a:gd name="connsiteY4427" fmla="*/ 969257 h 1106488"/>
              <a:gd name="connsiteX4428" fmla="*/ 841087 w 1031876"/>
              <a:gd name="connsiteY4428" fmla="*/ 962554 h 1106488"/>
              <a:gd name="connsiteX4429" fmla="*/ 826634 w 1031876"/>
              <a:gd name="connsiteY4429" fmla="*/ 962422 h 1106488"/>
              <a:gd name="connsiteX4430" fmla="*/ 813027 w 1031876"/>
              <a:gd name="connsiteY4430" fmla="*/ 969169 h 1106488"/>
              <a:gd name="connsiteX4431" fmla="*/ 826634 w 1031876"/>
              <a:gd name="connsiteY4431" fmla="*/ 962422 h 1106488"/>
              <a:gd name="connsiteX4432" fmla="*/ 799998 w 1031876"/>
              <a:gd name="connsiteY4432" fmla="*/ 962275 h 1106488"/>
              <a:gd name="connsiteX4433" fmla="*/ 799998 w 1031876"/>
              <a:gd name="connsiteY4433" fmla="*/ 966622 h 1106488"/>
              <a:gd name="connsiteX4434" fmla="*/ 797766 w 1031876"/>
              <a:gd name="connsiteY4434" fmla="*/ 967433 h 1106488"/>
              <a:gd name="connsiteX4435" fmla="*/ 797263 w 1031876"/>
              <a:gd name="connsiteY4435" fmla="*/ 967057 h 1106488"/>
              <a:gd name="connsiteX4436" fmla="*/ 889001 w 1031876"/>
              <a:gd name="connsiteY4436" fmla="*/ 962025 h 1106488"/>
              <a:gd name="connsiteX4437" fmla="*/ 895351 w 1031876"/>
              <a:gd name="connsiteY4437" fmla="*/ 962025 h 1106488"/>
              <a:gd name="connsiteX4438" fmla="*/ 889001 w 1031876"/>
              <a:gd name="connsiteY4438" fmla="*/ 962025 h 1106488"/>
              <a:gd name="connsiteX4439" fmla="*/ 219075 w 1031876"/>
              <a:gd name="connsiteY4439" fmla="*/ 962025 h 1106488"/>
              <a:gd name="connsiteX4440" fmla="*/ 225425 w 1031876"/>
              <a:gd name="connsiteY4440" fmla="*/ 969963 h 1106488"/>
              <a:gd name="connsiteX4441" fmla="*/ 219075 w 1031876"/>
              <a:gd name="connsiteY4441" fmla="*/ 962025 h 1106488"/>
              <a:gd name="connsiteX4442" fmla="*/ 212725 w 1031876"/>
              <a:gd name="connsiteY4442" fmla="*/ 962025 h 1106488"/>
              <a:gd name="connsiteX4443" fmla="*/ 215900 w 1031876"/>
              <a:gd name="connsiteY4443" fmla="*/ 965994 h 1106488"/>
              <a:gd name="connsiteX4444" fmla="*/ 218652 w 1031876"/>
              <a:gd name="connsiteY4444" fmla="*/ 969434 h 1106488"/>
              <a:gd name="connsiteX4445" fmla="*/ 218281 w 1031876"/>
              <a:gd name="connsiteY4445" fmla="*/ 968971 h 1106488"/>
              <a:gd name="connsiteX4446" fmla="*/ 212725 w 1031876"/>
              <a:gd name="connsiteY4446" fmla="*/ 962025 h 1106488"/>
              <a:gd name="connsiteX4447" fmla="*/ 239644 w 1031876"/>
              <a:gd name="connsiteY4447" fmla="*/ 961932 h 1106488"/>
              <a:gd name="connsiteX4448" fmla="*/ 240012 w 1031876"/>
              <a:gd name="connsiteY4448" fmla="*/ 962520 h 1106488"/>
              <a:gd name="connsiteX4449" fmla="*/ 240066 w 1031876"/>
              <a:gd name="connsiteY4449" fmla="*/ 962466 h 1106488"/>
              <a:gd name="connsiteX4450" fmla="*/ 239713 w 1031876"/>
              <a:gd name="connsiteY4450" fmla="*/ 962025 h 1106488"/>
              <a:gd name="connsiteX4451" fmla="*/ 240176 w 1031876"/>
              <a:gd name="connsiteY4451" fmla="*/ 962356 h 1106488"/>
              <a:gd name="connsiteX4452" fmla="*/ 240507 w 1031876"/>
              <a:gd name="connsiteY4452" fmla="*/ 962025 h 1106488"/>
              <a:gd name="connsiteX4453" fmla="*/ 241301 w 1031876"/>
              <a:gd name="connsiteY4453" fmla="*/ 962819 h 1106488"/>
              <a:gd name="connsiteX4454" fmla="*/ 241102 w 1031876"/>
              <a:gd name="connsiteY4454" fmla="*/ 963018 h 1106488"/>
              <a:gd name="connsiteX4455" fmla="*/ 245269 w 1031876"/>
              <a:gd name="connsiteY4455" fmla="*/ 965994 h 1106488"/>
              <a:gd name="connsiteX4456" fmla="*/ 245595 w 1031876"/>
              <a:gd name="connsiteY4456" fmla="*/ 967625 h 1106488"/>
              <a:gd name="connsiteX4457" fmla="*/ 246063 w 1031876"/>
              <a:gd name="connsiteY4457" fmla="*/ 968070 h 1106488"/>
              <a:gd name="connsiteX4458" fmla="*/ 246063 w 1031876"/>
              <a:gd name="connsiteY4458" fmla="*/ 965994 h 1106488"/>
              <a:gd name="connsiteX4459" fmla="*/ 246063 w 1031876"/>
              <a:gd name="connsiteY4459" fmla="*/ 962185 h 1106488"/>
              <a:gd name="connsiteX4460" fmla="*/ 246063 w 1031876"/>
              <a:gd name="connsiteY4460" fmla="*/ 962025 h 1106488"/>
              <a:gd name="connsiteX4461" fmla="*/ 252413 w 1031876"/>
              <a:gd name="connsiteY4461" fmla="*/ 969963 h 1106488"/>
              <a:gd name="connsiteX4462" fmla="*/ 249238 w 1031876"/>
              <a:gd name="connsiteY4462" fmla="*/ 969963 h 1106488"/>
              <a:gd name="connsiteX4463" fmla="*/ 248052 w 1031876"/>
              <a:gd name="connsiteY4463" fmla="*/ 969963 h 1106488"/>
              <a:gd name="connsiteX4464" fmla="*/ 248315 w 1031876"/>
              <a:gd name="connsiteY4464" fmla="*/ 970213 h 1106488"/>
              <a:gd name="connsiteX4465" fmla="*/ 250032 w 1031876"/>
              <a:gd name="connsiteY4465" fmla="*/ 971848 h 1106488"/>
              <a:gd name="connsiteX4466" fmla="*/ 259952 w 1031876"/>
              <a:gd name="connsiteY4466" fmla="*/ 976140 h 1106488"/>
              <a:gd name="connsiteX4467" fmla="*/ 259988 w 1031876"/>
              <a:gd name="connsiteY4467" fmla="*/ 976031 h 1106488"/>
              <a:gd name="connsiteX4468" fmla="*/ 260144 w 1031876"/>
              <a:gd name="connsiteY4468" fmla="*/ 975565 h 1106488"/>
              <a:gd name="connsiteX4469" fmla="*/ 260144 w 1031876"/>
              <a:gd name="connsiteY4469" fmla="*/ 978974 h 1106488"/>
              <a:gd name="connsiteX4470" fmla="*/ 259335 w 1031876"/>
              <a:gd name="connsiteY4470" fmla="*/ 979153 h 1106488"/>
              <a:gd name="connsiteX4471" fmla="*/ 259290 w 1031876"/>
              <a:gd name="connsiteY4471" fmla="*/ 978974 h 1106488"/>
              <a:gd name="connsiteX4472" fmla="*/ 254623 w 1031876"/>
              <a:gd name="connsiteY4472" fmla="*/ 976313 h 1106488"/>
              <a:gd name="connsiteX4473" fmla="*/ 254061 w 1031876"/>
              <a:gd name="connsiteY4473" fmla="*/ 976313 h 1106488"/>
              <a:gd name="connsiteX4474" fmla="*/ 259290 w 1031876"/>
              <a:gd name="connsiteY4474" fmla="*/ 981530 h 1106488"/>
              <a:gd name="connsiteX4475" fmla="*/ 260144 w 1031876"/>
              <a:gd name="connsiteY4475" fmla="*/ 982382 h 1106488"/>
              <a:gd name="connsiteX4476" fmla="*/ 246477 w 1031876"/>
              <a:gd name="connsiteY4476" fmla="*/ 975565 h 1106488"/>
              <a:gd name="connsiteX4477" fmla="*/ 247216 w 1031876"/>
              <a:gd name="connsiteY4477" fmla="*/ 971143 h 1106488"/>
              <a:gd name="connsiteX4478" fmla="*/ 251455 w 1031876"/>
              <a:gd name="connsiteY4478" fmla="*/ 974219 h 1106488"/>
              <a:gd name="connsiteX4479" fmla="*/ 250146 w 1031876"/>
              <a:gd name="connsiteY4479" fmla="*/ 972859 h 1106488"/>
              <a:gd name="connsiteX4480" fmla="*/ 247331 w 1031876"/>
              <a:gd name="connsiteY4480" fmla="*/ 970453 h 1106488"/>
              <a:gd name="connsiteX4481" fmla="*/ 247216 w 1031876"/>
              <a:gd name="connsiteY4481" fmla="*/ 971143 h 1106488"/>
              <a:gd name="connsiteX4482" fmla="*/ 245042 w 1031876"/>
              <a:gd name="connsiteY4482" fmla="*/ 969566 h 1106488"/>
              <a:gd name="connsiteX4483" fmla="*/ 245251 w 1031876"/>
              <a:gd name="connsiteY4483" fmla="*/ 969448 h 1106488"/>
              <a:gd name="connsiteX4484" fmla="*/ 245695 w 1031876"/>
              <a:gd name="connsiteY4484" fmla="*/ 969503 h 1106488"/>
              <a:gd name="connsiteX4485" fmla="*/ 245525 w 1031876"/>
              <a:gd name="connsiteY4485" fmla="*/ 969291 h 1106488"/>
              <a:gd name="connsiteX4486" fmla="*/ 245251 w 1031876"/>
              <a:gd name="connsiteY4486" fmla="*/ 969448 h 1106488"/>
              <a:gd name="connsiteX4487" fmla="*/ 244801 w 1031876"/>
              <a:gd name="connsiteY4487" fmla="*/ 969392 h 1106488"/>
              <a:gd name="connsiteX4488" fmla="*/ 243915 w 1031876"/>
              <a:gd name="connsiteY4488" fmla="*/ 968748 h 1106488"/>
              <a:gd name="connsiteX4489" fmla="*/ 245091 w 1031876"/>
              <a:gd name="connsiteY4489" fmla="*/ 968748 h 1106488"/>
              <a:gd name="connsiteX4490" fmla="*/ 240772 w 1031876"/>
              <a:gd name="connsiteY4490" fmla="*/ 963349 h 1106488"/>
              <a:gd name="connsiteX4491" fmla="*/ 240624 w 1031876"/>
              <a:gd name="connsiteY4491" fmla="*/ 963496 h 1106488"/>
              <a:gd name="connsiteX4492" fmla="*/ 243915 w 1031876"/>
              <a:gd name="connsiteY4492" fmla="*/ 968748 h 1106488"/>
              <a:gd name="connsiteX4493" fmla="*/ 240498 w 1031876"/>
              <a:gd name="connsiteY4493" fmla="*/ 968748 h 1106488"/>
              <a:gd name="connsiteX4494" fmla="*/ 239644 w 1031876"/>
              <a:gd name="connsiteY4494" fmla="*/ 968748 h 1106488"/>
              <a:gd name="connsiteX4495" fmla="*/ 240498 w 1031876"/>
              <a:gd name="connsiteY4495" fmla="*/ 967683 h 1106488"/>
              <a:gd name="connsiteX4496" fmla="*/ 239644 w 1031876"/>
              <a:gd name="connsiteY4496" fmla="*/ 967215 h 1106488"/>
              <a:gd name="connsiteX4497" fmla="*/ 232811 w 1031876"/>
              <a:gd name="connsiteY4497" fmla="*/ 961932 h 1106488"/>
              <a:gd name="connsiteX4498" fmla="*/ 239644 w 1031876"/>
              <a:gd name="connsiteY4498" fmla="*/ 961932 h 1106488"/>
              <a:gd name="connsiteX4499" fmla="*/ 237594 w 1031876"/>
              <a:gd name="connsiteY4499" fmla="*/ 962613 h 1106488"/>
              <a:gd name="connsiteX4500" fmla="*/ 225978 w 1031876"/>
              <a:gd name="connsiteY4500" fmla="*/ 961932 h 1106488"/>
              <a:gd name="connsiteX4501" fmla="*/ 232242 w 1031876"/>
              <a:gd name="connsiteY4501" fmla="*/ 966476 h 1106488"/>
              <a:gd name="connsiteX4502" fmla="*/ 232811 w 1031876"/>
              <a:gd name="connsiteY4502" fmla="*/ 968748 h 1106488"/>
              <a:gd name="connsiteX4503" fmla="*/ 232810 w 1031876"/>
              <a:gd name="connsiteY4503" fmla="*/ 968747 h 1106488"/>
              <a:gd name="connsiteX4504" fmla="*/ 231042 w 1031876"/>
              <a:gd name="connsiteY4504" fmla="*/ 966984 h 1106488"/>
              <a:gd name="connsiteX4505" fmla="*/ 229395 w 1031876"/>
              <a:gd name="connsiteY4505" fmla="*/ 965340 h 1106488"/>
              <a:gd name="connsiteX4506" fmla="*/ 225978 w 1031876"/>
              <a:gd name="connsiteY4506" fmla="*/ 961932 h 1106488"/>
              <a:gd name="connsiteX4507" fmla="*/ 848028 w 1031876"/>
              <a:gd name="connsiteY4507" fmla="*/ 961930 h 1106488"/>
              <a:gd name="connsiteX4508" fmla="*/ 847870 w 1031876"/>
              <a:gd name="connsiteY4508" fmla="*/ 962554 h 1106488"/>
              <a:gd name="connsiteX4509" fmla="*/ 846916 w 1031876"/>
              <a:gd name="connsiteY4509" fmla="*/ 962030 h 1106488"/>
              <a:gd name="connsiteX4510" fmla="*/ 846972 w 1031876"/>
              <a:gd name="connsiteY4510" fmla="*/ 962025 h 1106488"/>
              <a:gd name="connsiteX4511" fmla="*/ 846624 w 1031876"/>
              <a:gd name="connsiteY4511" fmla="*/ 961870 h 1106488"/>
              <a:gd name="connsiteX4512" fmla="*/ 846907 w 1031876"/>
              <a:gd name="connsiteY4512" fmla="*/ 962025 h 1106488"/>
              <a:gd name="connsiteX4513" fmla="*/ 846916 w 1031876"/>
              <a:gd name="connsiteY4513" fmla="*/ 962030 h 1106488"/>
              <a:gd name="connsiteX4514" fmla="*/ 841087 w 1031876"/>
              <a:gd name="connsiteY4514" fmla="*/ 962554 h 1106488"/>
              <a:gd name="connsiteX4515" fmla="*/ 845367 w 1031876"/>
              <a:gd name="connsiteY4515" fmla="*/ 962025 h 1106488"/>
              <a:gd name="connsiteX4516" fmla="*/ 168565 w 1031876"/>
              <a:gd name="connsiteY4516" fmla="*/ 959760 h 1106488"/>
              <a:gd name="connsiteX4517" fmla="*/ 171252 w 1031876"/>
              <a:gd name="connsiteY4517" fmla="*/ 960835 h 1106488"/>
              <a:gd name="connsiteX4518" fmla="*/ 173832 w 1031876"/>
              <a:gd name="connsiteY4518" fmla="*/ 964520 h 1106488"/>
              <a:gd name="connsiteX4519" fmla="*/ 170392 w 1031876"/>
              <a:gd name="connsiteY4519" fmla="*/ 962554 h 1106488"/>
              <a:gd name="connsiteX4520" fmla="*/ 168565 w 1031876"/>
              <a:gd name="connsiteY4520" fmla="*/ 959760 h 1106488"/>
              <a:gd name="connsiteX4521" fmla="*/ 219145 w 1031876"/>
              <a:gd name="connsiteY4521" fmla="*/ 959273 h 1106488"/>
              <a:gd name="connsiteX4522" fmla="*/ 219999 w 1031876"/>
              <a:gd name="connsiteY4522" fmla="*/ 959375 h 1106488"/>
              <a:gd name="connsiteX4523" fmla="*/ 222100 w 1031876"/>
              <a:gd name="connsiteY4523" fmla="*/ 960273 h 1106488"/>
              <a:gd name="connsiteX4524" fmla="*/ 222562 w 1031876"/>
              <a:gd name="connsiteY4524" fmla="*/ 961079 h 1106488"/>
              <a:gd name="connsiteX4525" fmla="*/ 225978 w 1031876"/>
              <a:gd name="connsiteY4525" fmla="*/ 961932 h 1106488"/>
              <a:gd name="connsiteX4526" fmla="*/ 231042 w 1031876"/>
              <a:gd name="connsiteY4526" fmla="*/ 966984 h 1106488"/>
              <a:gd name="connsiteX4527" fmla="*/ 232808 w 1031876"/>
              <a:gd name="connsiteY4527" fmla="*/ 968745 h 1106488"/>
              <a:gd name="connsiteX4528" fmla="*/ 225978 w 1031876"/>
              <a:gd name="connsiteY4528" fmla="*/ 962784 h 1106488"/>
              <a:gd name="connsiteX4529" fmla="*/ 219145 w 1031876"/>
              <a:gd name="connsiteY4529" fmla="*/ 961932 h 1106488"/>
              <a:gd name="connsiteX4530" fmla="*/ 221488 w 1031876"/>
              <a:gd name="connsiteY4530" fmla="*/ 959205 h 1106488"/>
              <a:gd name="connsiteX4531" fmla="*/ 225978 w 1031876"/>
              <a:gd name="connsiteY4531" fmla="*/ 961932 h 1106488"/>
              <a:gd name="connsiteX4532" fmla="*/ 222100 w 1031876"/>
              <a:gd name="connsiteY4532" fmla="*/ 960273 h 1106488"/>
              <a:gd name="connsiteX4533" fmla="*/ 221303 w 1031876"/>
              <a:gd name="connsiteY4533" fmla="*/ 958882 h 1106488"/>
              <a:gd name="connsiteX4534" fmla="*/ 221488 w 1031876"/>
              <a:gd name="connsiteY4534" fmla="*/ 959205 h 1106488"/>
              <a:gd name="connsiteX4535" fmla="*/ 221067 w 1031876"/>
              <a:gd name="connsiteY4535" fmla="*/ 958949 h 1106488"/>
              <a:gd name="connsiteX4536" fmla="*/ 222562 w 1031876"/>
              <a:gd name="connsiteY4536" fmla="*/ 958523 h 1106488"/>
              <a:gd name="connsiteX4537" fmla="*/ 225124 w 1031876"/>
              <a:gd name="connsiteY4537" fmla="*/ 961079 h 1106488"/>
              <a:gd name="connsiteX4538" fmla="*/ 225978 w 1031876"/>
              <a:gd name="connsiteY4538" fmla="*/ 961932 h 1106488"/>
              <a:gd name="connsiteX4539" fmla="*/ 242226 w 1031876"/>
              <a:gd name="connsiteY4539" fmla="*/ 958352 h 1106488"/>
              <a:gd name="connsiteX4540" fmla="*/ 242735 w 1031876"/>
              <a:gd name="connsiteY4540" fmla="*/ 958860 h 1106488"/>
              <a:gd name="connsiteX4541" fmla="*/ 245903 w 1031876"/>
              <a:gd name="connsiteY4541" fmla="*/ 962025 h 1106488"/>
              <a:gd name="connsiteX4542" fmla="*/ 202565 w 1031876"/>
              <a:gd name="connsiteY4542" fmla="*/ 957739 h 1106488"/>
              <a:gd name="connsiteX4543" fmla="*/ 205317 w 1031876"/>
              <a:gd name="connsiteY4543" fmla="*/ 959115 h 1106488"/>
              <a:gd name="connsiteX4544" fmla="*/ 212197 w 1031876"/>
              <a:gd name="connsiteY4544" fmla="*/ 962554 h 1106488"/>
              <a:gd name="connsiteX4545" fmla="*/ 209617 w 1031876"/>
              <a:gd name="connsiteY4545" fmla="*/ 962554 h 1106488"/>
              <a:gd name="connsiteX4546" fmla="*/ 206177 w 1031876"/>
              <a:gd name="connsiteY4546" fmla="*/ 962554 h 1106488"/>
              <a:gd name="connsiteX4547" fmla="*/ 205317 w 1031876"/>
              <a:gd name="connsiteY4547" fmla="*/ 962554 h 1106488"/>
              <a:gd name="connsiteX4548" fmla="*/ 854257 w 1031876"/>
              <a:gd name="connsiteY4548" fmla="*/ 956537 h 1106488"/>
              <a:gd name="connsiteX4549" fmla="*/ 854653 w 1031876"/>
              <a:gd name="connsiteY4549" fmla="*/ 956689 h 1106488"/>
              <a:gd name="connsiteX4550" fmla="*/ 854653 w 1031876"/>
              <a:gd name="connsiteY4550" fmla="*/ 960040 h 1106488"/>
              <a:gd name="connsiteX4551" fmla="*/ 854653 w 1031876"/>
              <a:gd name="connsiteY4551" fmla="*/ 962554 h 1106488"/>
              <a:gd name="connsiteX4552" fmla="*/ 847870 w 1031876"/>
              <a:gd name="connsiteY4552" fmla="*/ 962554 h 1106488"/>
              <a:gd name="connsiteX4553" fmla="*/ 851262 w 1031876"/>
              <a:gd name="connsiteY4553" fmla="*/ 961716 h 1106488"/>
              <a:gd name="connsiteX4554" fmla="*/ 853982 w 1031876"/>
              <a:gd name="connsiteY4554" fmla="*/ 956431 h 1106488"/>
              <a:gd name="connsiteX4555" fmla="*/ 854179 w 1031876"/>
              <a:gd name="connsiteY4555" fmla="*/ 956507 h 1106488"/>
              <a:gd name="connsiteX4556" fmla="*/ 850414 w 1031876"/>
              <a:gd name="connsiteY4556" fmla="*/ 961716 h 1106488"/>
              <a:gd name="connsiteX4557" fmla="*/ 848028 w 1031876"/>
              <a:gd name="connsiteY4557" fmla="*/ 961930 h 1106488"/>
              <a:gd name="connsiteX4558" fmla="*/ 848141 w 1031876"/>
              <a:gd name="connsiteY4558" fmla="*/ 961481 h 1106488"/>
              <a:gd name="connsiteX4559" fmla="*/ 854653 w 1031876"/>
              <a:gd name="connsiteY4559" fmla="*/ 955851 h 1106488"/>
              <a:gd name="connsiteX4560" fmla="*/ 853982 w 1031876"/>
              <a:gd name="connsiteY4560" fmla="*/ 956431 h 1106488"/>
              <a:gd name="connsiteX4561" fmla="*/ 853770 w 1031876"/>
              <a:gd name="connsiteY4561" fmla="*/ 956350 h 1106488"/>
              <a:gd name="connsiteX4562" fmla="*/ 854653 w 1031876"/>
              <a:gd name="connsiteY4562" fmla="*/ 955851 h 1106488"/>
              <a:gd name="connsiteX4563" fmla="*/ 854257 w 1031876"/>
              <a:gd name="connsiteY4563" fmla="*/ 956537 h 1106488"/>
              <a:gd name="connsiteX4564" fmla="*/ 854179 w 1031876"/>
              <a:gd name="connsiteY4564" fmla="*/ 956507 h 1106488"/>
              <a:gd name="connsiteX4565" fmla="*/ 847726 w 1031876"/>
              <a:gd name="connsiteY4565" fmla="*/ 955675 h 1106488"/>
              <a:gd name="connsiteX4566" fmla="*/ 841475 w 1031876"/>
              <a:gd name="connsiteY4566" fmla="*/ 961926 h 1106488"/>
              <a:gd name="connsiteX4567" fmla="*/ 841376 w 1031876"/>
              <a:gd name="connsiteY4567" fmla="*/ 962025 h 1106488"/>
              <a:gd name="connsiteX4568" fmla="*/ 840582 w 1031876"/>
              <a:gd name="connsiteY4568" fmla="*/ 962819 h 1106488"/>
              <a:gd name="connsiteX4569" fmla="*/ 841036 w 1031876"/>
              <a:gd name="connsiteY4569" fmla="*/ 962025 h 1106488"/>
              <a:gd name="connsiteX4570" fmla="*/ 844154 w 1031876"/>
              <a:gd name="connsiteY4570" fmla="*/ 956568 h 1106488"/>
              <a:gd name="connsiteX4571" fmla="*/ 847726 w 1031876"/>
              <a:gd name="connsiteY4571" fmla="*/ 955675 h 1106488"/>
              <a:gd name="connsiteX4572" fmla="*/ 239713 w 1031876"/>
              <a:gd name="connsiteY4572" fmla="*/ 955675 h 1106488"/>
              <a:gd name="connsiteX4573" fmla="*/ 240209 w 1031876"/>
              <a:gd name="connsiteY4573" fmla="*/ 956337 h 1106488"/>
              <a:gd name="connsiteX4574" fmla="*/ 242226 w 1031876"/>
              <a:gd name="connsiteY4574" fmla="*/ 958352 h 1106488"/>
              <a:gd name="connsiteX4575" fmla="*/ 240211 w 1031876"/>
              <a:gd name="connsiteY4575" fmla="*/ 956339 h 1106488"/>
              <a:gd name="connsiteX4576" fmla="*/ 242094 w 1031876"/>
              <a:gd name="connsiteY4576" fmla="*/ 958850 h 1106488"/>
              <a:gd name="connsiteX4577" fmla="*/ 239713 w 1031876"/>
              <a:gd name="connsiteY4577" fmla="*/ 962025 h 1106488"/>
              <a:gd name="connsiteX4578" fmla="*/ 239713 w 1031876"/>
              <a:gd name="connsiteY4578" fmla="*/ 958850 h 1106488"/>
              <a:gd name="connsiteX4579" fmla="*/ 239713 w 1031876"/>
              <a:gd name="connsiteY4579" fmla="*/ 955842 h 1106488"/>
              <a:gd name="connsiteX4580" fmla="*/ 239713 w 1031876"/>
              <a:gd name="connsiteY4580" fmla="*/ 955676 h 1106488"/>
              <a:gd name="connsiteX4581" fmla="*/ 212197 w 1031876"/>
              <a:gd name="connsiteY4581" fmla="*/ 955675 h 1106488"/>
              <a:gd name="connsiteX4582" fmla="*/ 213057 w 1031876"/>
              <a:gd name="connsiteY4582" fmla="*/ 956469 h 1106488"/>
              <a:gd name="connsiteX4583" fmla="*/ 214845 w 1031876"/>
              <a:gd name="connsiteY4583" fmla="*/ 958119 h 1106488"/>
              <a:gd name="connsiteX4584" fmla="*/ 219076 w 1031876"/>
              <a:gd name="connsiteY4584" fmla="*/ 962025 h 1106488"/>
              <a:gd name="connsiteX4585" fmla="*/ 212197 w 1031876"/>
              <a:gd name="connsiteY4585" fmla="*/ 955675 h 1106488"/>
              <a:gd name="connsiteX4586" fmla="*/ 212197 w 1031876"/>
              <a:gd name="connsiteY4586" fmla="*/ 955675 h 1106488"/>
              <a:gd name="connsiteX4587" fmla="*/ 215637 w 1031876"/>
              <a:gd name="connsiteY4587" fmla="*/ 956469 h 1106488"/>
              <a:gd name="connsiteX4588" fmla="*/ 216575 w 1031876"/>
              <a:gd name="connsiteY4588" fmla="*/ 957984 h 1106488"/>
              <a:gd name="connsiteX4589" fmla="*/ 198438 w 1031876"/>
              <a:gd name="connsiteY4589" fmla="*/ 955675 h 1106488"/>
              <a:gd name="connsiteX4590" fmla="*/ 201878 w 1031876"/>
              <a:gd name="connsiteY4590" fmla="*/ 956535 h 1106488"/>
              <a:gd name="connsiteX4591" fmla="*/ 202565 w 1031876"/>
              <a:gd name="connsiteY4591" fmla="*/ 957739 h 1106488"/>
              <a:gd name="connsiteX4592" fmla="*/ 239316 w 1031876"/>
              <a:gd name="connsiteY4592" fmla="*/ 955445 h 1106488"/>
              <a:gd name="connsiteX4593" fmla="*/ 241880 w 1031876"/>
              <a:gd name="connsiteY4593" fmla="*/ 955445 h 1106488"/>
              <a:gd name="connsiteX4594" fmla="*/ 242735 w 1031876"/>
              <a:gd name="connsiteY4594" fmla="*/ 955445 h 1106488"/>
              <a:gd name="connsiteX4595" fmla="*/ 243589 w 1031876"/>
              <a:gd name="connsiteY4595" fmla="*/ 955445 h 1106488"/>
              <a:gd name="connsiteX4596" fmla="*/ 246153 w 1031876"/>
              <a:gd name="connsiteY4596" fmla="*/ 955445 h 1106488"/>
              <a:gd name="connsiteX4597" fmla="*/ 239316 w 1031876"/>
              <a:gd name="connsiteY4597" fmla="*/ 955445 h 1106488"/>
              <a:gd name="connsiteX4598" fmla="*/ 219145 w 1031876"/>
              <a:gd name="connsiteY4598" fmla="*/ 955115 h 1106488"/>
              <a:gd name="connsiteX4599" fmla="*/ 219145 w 1031876"/>
              <a:gd name="connsiteY4599" fmla="*/ 958523 h 1106488"/>
              <a:gd name="connsiteX4600" fmla="*/ 219145 w 1031876"/>
              <a:gd name="connsiteY4600" fmla="*/ 959273 h 1106488"/>
              <a:gd name="connsiteX4601" fmla="*/ 218303 w 1031876"/>
              <a:gd name="connsiteY4601" fmla="*/ 959172 h 1106488"/>
              <a:gd name="connsiteX4602" fmla="*/ 218890 w 1031876"/>
              <a:gd name="connsiteY4602" fmla="*/ 961337 h 1106488"/>
              <a:gd name="connsiteX4603" fmla="*/ 219145 w 1031876"/>
              <a:gd name="connsiteY4603" fmla="*/ 961932 h 1106488"/>
              <a:gd name="connsiteX4604" fmla="*/ 218980 w 1031876"/>
              <a:gd name="connsiteY4604" fmla="*/ 961670 h 1106488"/>
              <a:gd name="connsiteX4605" fmla="*/ 219076 w 1031876"/>
              <a:gd name="connsiteY4605" fmla="*/ 962025 h 1106488"/>
              <a:gd name="connsiteX4606" fmla="*/ 216575 w 1031876"/>
              <a:gd name="connsiteY4606" fmla="*/ 957984 h 1106488"/>
              <a:gd name="connsiteX4607" fmla="*/ 217706 w 1031876"/>
              <a:gd name="connsiteY4607" fmla="*/ 958581 h 1106488"/>
              <a:gd name="connsiteX4608" fmla="*/ 216583 w 1031876"/>
              <a:gd name="connsiteY4608" fmla="*/ 955967 h 1106488"/>
              <a:gd name="connsiteX4609" fmla="*/ 219145 w 1031876"/>
              <a:gd name="connsiteY4609" fmla="*/ 955115 h 1106488"/>
              <a:gd name="connsiteX4610" fmla="*/ 219145 w 1031876"/>
              <a:gd name="connsiteY4610" fmla="*/ 955115 h 1106488"/>
              <a:gd name="connsiteX4611" fmla="*/ 219999 w 1031876"/>
              <a:gd name="connsiteY4611" fmla="*/ 955967 h 1106488"/>
              <a:gd name="connsiteX4612" fmla="*/ 222562 w 1031876"/>
              <a:gd name="connsiteY4612" fmla="*/ 958523 h 1106488"/>
              <a:gd name="connsiteX4613" fmla="*/ 221303 w 1031876"/>
              <a:gd name="connsiteY4613" fmla="*/ 958882 h 1106488"/>
              <a:gd name="connsiteX4614" fmla="*/ 219145 w 1031876"/>
              <a:gd name="connsiteY4614" fmla="*/ 955115 h 1106488"/>
              <a:gd name="connsiteX4615" fmla="*/ 223601 w 1031876"/>
              <a:gd name="connsiteY4615" fmla="*/ 958227 h 1106488"/>
              <a:gd name="connsiteX4616" fmla="*/ 222562 w 1031876"/>
              <a:gd name="connsiteY4616" fmla="*/ 958523 h 1106488"/>
              <a:gd name="connsiteX4617" fmla="*/ 813595 w 1031876"/>
              <a:gd name="connsiteY4617" fmla="*/ 955110 h 1106488"/>
              <a:gd name="connsiteX4618" fmla="*/ 813482 w 1031876"/>
              <a:gd name="connsiteY4618" fmla="*/ 955190 h 1106488"/>
              <a:gd name="connsiteX4619" fmla="*/ 813595 w 1031876"/>
              <a:gd name="connsiteY4619" fmla="*/ 955340 h 1106488"/>
              <a:gd name="connsiteX4620" fmla="*/ 852438 w 1031876"/>
              <a:gd name="connsiteY4620" fmla="*/ 954210 h 1106488"/>
              <a:gd name="connsiteX4621" fmla="*/ 854653 w 1031876"/>
              <a:gd name="connsiteY4621" fmla="*/ 955851 h 1106488"/>
              <a:gd name="connsiteX4622" fmla="*/ 852745 w 1031876"/>
              <a:gd name="connsiteY4622" fmla="*/ 955956 h 1106488"/>
              <a:gd name="connsiteX4623" fmla="*/ 853770 w 1031876"/>
              <a:gd name="connsiteY4623" fmla="*/ 956350 h 1106488"/>
              <a:gd name="connsiteX4624" fmla="*/ 848718 w 1031876"/>
              <a:gd name="connsiteY4624" fmla="*/ 959202 h 1106488"/>
              <a:gd name="connsiteX4625" fmla="*/ 848141 w 1031876"/>
              <a:gd name="connsiteY4625" fmla="*/ 961481 h 1106488"/>
              <a:gd name="connsiteX4626" fmla="*/ 847870 w 1031876"/>
              <a:gd name="connsiteY4626" fmla="*/ 961716 h 1106488"/>
              <a:gd name="connsiteX4627" fmla="*/ 846624 w 1031876"/>
              <a:gd name="connsiteY4627" fmla="*/ 961870 h 1106488"/>
              <a:gd name="connsiteX4628" fmla="*/ 845962 w 1031876"/>
              <a:gd name="connsiteY4628" fmla="*/ 961507 h 1106488"/>
              <a:gd name="connsiteX4629" fmla="*/ 847870 w 1031876"/>
              <a:gd name="connsiteY4629" fmla="*/ 955851 h 1106488"/>
              <a:gd name="connsiteX4630" fmla="*/ 843261 w 1031876"/>
              <a:gd name="connsiteY4630" fmla="*/ 953294 h 1106488"/>
              <a:gd name="connsiteX4631" fmla="*/ 844704 w 1031876"/>
              <a:gd name="connsiteY4631" fmla="*/ 954064 h 1106488"/>
              <a:gd name="connsiteX4632" fmla="*/ 845157 w 1031876"/>
              <a:gd name="connsiteY4632" fmla="*/ 953840 h 1106488"/>
              <a:gd name="connsiteX4633" fmla="*/ 844951 w 1031876"/>
              <a:gd name="connsiteY4633" fmla="*/ 954195 h 1106488"/>
              <a:gd name="connsiteX4634" fmla="*/ 847726 w 1031876"/>
              <a:gd name="connsiteY4634" fmla="*/ 955675 h 1106488"/>
              <a:gd name="connsiteX4635" fmla="*/ 841799 w 1031876"/>
              <a:gd name="connsiteY4635" fmla="*/ 955675 h 1106488"/>
              <a:gd name="connsiteX4636" fmla="*/ 841087 w 1031876"/>
              <a:gd name="connsiteY4636" fmla="*/ 955851 h 1106488"/>
              <a:gd name="connsiteX4637" fmla="*/ 841443 w 1031876"/>
              <a:gd name="connsiteY4637" fmla="*/ 955675 h 1106488"/>
              <a:gd name="connsiteX4638" fmla="*/ 840582 w 1031876"/>
              <a:gd name="connsiteY4638" fmla="*/ 955675 h 1106488"/>
              <a:gd name="connsiteX4639" fmla="*/ 833438 w 1031876"/>
              <a:gd name="connsiteY4639" fmla="*/ 955675 h 1106488"/>
              <a:gd name="connsiteX4640" fmla="*/ 843261 w 1031876"/>
              <a:gd name="connsiteY4640" fmla="*/ 953294 h 1106488"/>
              <a:gd name="connsiteX4641" fmla="*/ 228600 w 1031876"/>
              <a:gd name="connsiteY4641" fmla="*/ 953294 h 1106488"/>
              <a:gd name="connsiteX4642" fmla="*/ 231775 w 1031876"/>
              <a:gd name="connsiteY4642" fmla="*/ 955675 h 1106488"/>
              <a:gd name="connsiteX4643" fmla="*/ 228171 w 1031876"/>
              <a:gd name="connsiteY4643" fmla="*/ 953616 h 1106488"/>
              <a:gd name="connsiteX4644" fmla="*/ 807211 w 1031876"/>
              <a:gd name="connsiteY4644" fmla="*/ 952825 h 1106488"/>
              <a:gd name="connsiteX4645" fmla="*/ 806836 w 1031876"/>
              <a:gd name="connsiteY4645" fmla="*/ 955445 h 1106488"/>
              <a:gd name="connsiteX4646" fmla="*/ 799998 w 1031876"/>
              <a:gd name="connsiteY4646" fmla="*/ 957929 h 1106488"/>
              <a:gd name="connsiteX4647" fmla="*/ 799998 w 1031876"/>
              <a:gd name="connsiteY4647" fmla="*/ 955445 h 1106488"/>
              <a:gd name="connsiteX4648" fmla="*/ 806836 w 1031876"/>
              <a:gd name="connsiteY4648" fmla="*/ 952961 h 1106488"/>
              <a:gd name="connsiteX4649" fmla="*/ 187648 w 1031876"/>
              <a:gd name="connsiteY4649" fmla="*/ 952822 h 1106488"/>
              <a:gd name="connsiteX4650" fmla="*/ 188517 w 1031876"/>
              <a:gd name="connsiteY4650" fmla="*/ 954287 h 1106488"/>
              <a:gd name="connsiteX4651" fmla="*/ 189301 w 1031876"/>
              <a:gd name="connsiteY4651" fmla="*/ 954476 h 1106488"/>
              <a:gd name="connsiteX4652" fmla="*/ 206005 w 1031876"/>
              <a:gd name="connsiteY4652" fmla="*/ 951865 h 1106488"/>
              <a:gd name="connsiteX4653" fmla="*/ 207122 w 1031876"/>
              <a:gd name="connsiteY4653" fmla="*/ 952240 h 1106488"/>
              <a:gd name="connsiteX4654" fmla="*/ 207819 w 1031876"/>
              <a:gd name="connsiteY4654" fmla="*/ 953366 h 1106488"/>
              <a:gd name="connsiteX4655" fmla="*/ 206177 w 1031876"/>
              <a:gd name="connsiteY4655" fmla="*/ 952500 h 1106488"/>
              <a:gd name="connsiteX4656" fmla="*/ 186858 w 1031876"/>
              <a:gd name="connsiteY4656" fmla="*/ 951492 h 1106488"/>
              <a:gd name="connsiteX4657" fmla="*/ 187647 w 1031876"/>
              <a:gd name="connsiteY4657" fmla="*/ 952820 h 1106488"/>
              <a:gd name="connsiteX4658" fmla="*/ 189302 w 1031876"/>
              <a:gd name="connsiteY4658" fmla="*/ 954476 h 1106488"/>
              <a:gd name="connsiteX4659" fmla="*/ 191143 w 1031876"/>
              <a:gd name="connsiteY4659" fmla="*/ 954919 h 1106488"/>
              <a:gd name="connsiteX4660" fmla="*/ 239642 w 1031876"/>
              <a:gd name="connsiteY4660" fmla="*/ 950891 h 1106488"/>
              <a:gd name="connsiteX4661" fmla="*/ 246153 w 1031876"/>
              <a:gd name="connsiteY4661" fmla="*/ 955445 h 1106488"/>
              <a:gd name="connsiteX4662" fmla="*/ 240171 w 1031876"/>
              <a:gd name="connsiteY4662" fmla="*/ 954591 h 1106488"/>
              <a:gd name="connsiteX4663" fmla="*/ 223446 w 1031876"/>
              <a:gd name="connsiteY4663" fmla="*/ 950062 h 1106488"/>
              <a:gd name="connsiteX4664" fmla="*/ 224017 w 1031876"/>
              <a:gd name="connsiteY4664" fmla="*/ 951202 h 1106488"/>
              <a:gd name="connsiteX4665" fmla="*/ 224552 w 1031876"/>
              <a:gd name="connsiteY4665" fmla="*/ 950488 h 1106488"/>
              <a:gd name="connsiteX4666" fmla="*/ 833438 w 1031876"/>
              <a:gd name="connsiteY4666" fmla="*/ 949325 h 1106488"/>
              <a:gd name="connsiteX4667" fmla="*/ 841376 w 1031876"/>
              <a:gd name="connsiteY4667" fmla="*/ 949325 h 1106488"/>
              <a:gd name="connsiteX4668" fmla="*/ 833438 w 1031876"/>
              <a:gd name="connsiteY4668" fmla="*/ 955675 h 1106488"/>
              <a:gd name="connsiteX4669" fmla="*/ 833438 w 1031876"/>
              <a:gd name="connsiteY4669" fmla="*/ 949325 h 1106488"/>
              <a:gd name="connsiteX4670" fmla="*/ 813595 w 1031876"/>
              <a:gd name="connsiteY4670" fmla="*/ 949325 h 1106488"/>
              <a:gd name="connsiteX4671" fmla="*/ 813595 w 1031876"/>
              <a:gd name="connsiteY4671" fmla="*/ 952500 h 1106488"/>
              <a:gd name="connsiteX4672" fmla="*/ 813595 w 1031876"/>
              <a:gd name="connsiteY4672" fmla="*/ 953199 h 1106488"/>
              <a:gd name="connsiteX4673" fmla="*/ 812962 w 1031876"/>
              <a:gd name="connsiteY4673" fmla="*/ 953266 h 1106488"/>
              <a:gd name="connsiteX4674" fmla="*/ 232569 w 1031876"/>
              <a:gd name="connsiteY4674" fmla="*/ 949325 h 1106488"/>
              <a:gd name="connsiteX4675" fmla="*/ 235167 w 1031876"/>
              <a:gd name="connsiteY4675" fmla="*/ 953366 h 1106488"/>
              <a:gd name="connsiteX4676" fmla="*/ 233462 w 1031876"/>
              <a:gd name="connsiteY4676" fmla="*/ 952500 h 1106488"/>
              <a:gd name="connsiteX4677" fmla="*/ 232569 w 1031876"/>
              <a:gd name="connsiteY4677" fmla="*/ 949325 h 1106488"/>
              <a:gd name="connsiteX4678" fmla="*/ 205317 w 1031876"/>
              <a:gd name="connsiteY4678" fmla="*/ 949325 h 1106488"/>
              <a:gd name="connsiteX4679" fmla="*/ 208757 w 1031876"/>
              <a:gd name="connsiteY4679" fmla="*/ 952500 h 1106488"/>
              <a:gd name="connsiteX4680" fmla="*/ 211884 w 1031876"/>
              <a:gd name="connsiteY4680" fmla="*/ 955387 h 1106488"/>
              <a:gd name="connsiteX4681" fmla="*/ 212726 w 1031876"/>
              <a:gd name="connsiteY4681" fmla="*/ 955675 h 1106488"/>
              <a:gd name="connsiteX4682" fmla="*/ 212197 w 1031876"/>
              <a:gd name="connsiteY4682" fmla="*/ 955675 h 1106488"/>
              <a:gd name="connsiteX4683" fmla="*/ 205780 w 1031876"/>
              <a:gd name="connsiteY4683" fmla="*/ 955675 h 1106488"/>
              <a:gd name="connsiteX4684" fmla="*/ 204788 w 1031876"/>
              <a:gd name="connsiteY4684" fmla="*/ 955675 h 1106488"/>
              <a:gd name="connsiteX4685" fmla="*/ 205780 w 1031876"/>
              <a:gd name="connsiteY4685" fmla="*/ 953294 h 1106488"/>
              <a:gd name="connsiteX4686" fmla="*/ 208311 w 1031876"/>
              <a:gd name="connsiteY4686" fmla="*/ 954162 h 1106488"/>
              <a:gd name="connsiteX4687" fmla="*/ 207819 w 1031876"/>
              <a:gd name="connsiteY4687" fmla="*/ 953366 h 1106488"/>
              <a:gd name="connsiteX4688" fmla="*/ 211214 w 1031876"/>
              <a:gd name="connsiteY4688" fmla="*/ 955157 h 1106488"/>
              <a:gd name="connsiteX4689" fmla="*/ 211738 w 1031876"/>
              <a:gd name="connsiteY4689" fmla="*/ 955337 h 1106488"/>
              <a:gd name="connsiteX4690" fmla="*/ 207897 w 1031876"/>
              <a:gd name="connsiteY4690" fmla="*/ 952500 h 1106488"/>
              <a:gd name="connsiteX4691" fmla="*/ 207122 w 1031876"/>
              <a:gd name="connsiteY4691" fmla="*/ 952240 h 1106488"/>
              <a:gd name="connsiteX4692" fmla="*/ 198438 w 1031876"/>
              <a:gd name="connsiteY4692" fmla="*/ 949325 h 1106488"/>
              <a:gd name="connsiteX4693" fmla="*/ 205317 w 1031876"/>
              <a:gd name="connsiteY4693" fmla="*/ 949325 h 1106488"/>
              <a:gd name="connsiteX4694" fmla="*/ 206005 w 1031876"/>
              <a:gd name="connsiteY4694" fmla="*/ 951865 h 1106488"/>
              <a:gd name="connsiteX4695" fmla="*/ 157163 w 1031876"/>
              <a:gd name="connsiteY4695" fmla="*/ 949325 h 1106488"/>
              <a:gd name="connsiteX4696" fmla="*/ 164307 w 1031876"/>
              <a:gd name="connsiteY4696" fmla="*/ 949325 h 1106488"/>
              <a:gd name="connsiteX4697" fmla="*/ 157163 w 1031876"/>
              <a:gd name="connsiteY4697" fmla="*/ 949325 h 1106488"/>
              <a:gd name="connsiteX4698" fmla="*/ 237948 w 1031876"/>
              <a:gd name="connsiteY4698" fmla="*/ 949297 h 1106488"/>
              <a:gd name="connsiteX4699" fmla="*/ 239316 w 1031876"/>
              <a:gd name="connsiteY4699" fmla="*/ 949468 h 1106488"/>
              <a:gd name="connsiteX4700" fmla="*/ 239316 w 1031876"/>
              <a:gd name="connsiteY4700" fmla="*/ 949469 h 1106488"/>
              <a:gd name="connsiteX4701" fmla="*/ 239456 w 1031876"/>
              <a:gd name="connsiteY4701" fmla="*/ 949591 h 1106488"/>
              <a:gd name="connsiteX4702" fmla="*/ 239642 w 1031876"/>
              <a:gd name="connsiteY4702" fmla="*/ 950891 h 1106488"/>
              <a:gd name="connsiteX4703" fmla="*/ 239316 w 1031876"/>
              <a:gd name="connsiteY4703" fmla="*/ 950664 h 1106488"/>
              <a:gd name="connsiteX4704" fmla="*/ 237606 w 1031876"/>
              <a:gd name="connsiteY4704" fmla="*/ 949468 h 1106488"/>
              <a:gd name="connsiteX4705" fmla="*/ 854653 w 1031876"/>
              <a:gd name="connsiteY4705" fmla="*/ 949148 h 1106488"/>
              <a:gd name="connsiteX4706" fmla="*/ 858044 w 1031876"/>
              <a:gd name="connsiteY4706" fmla="*/ 949148 h 1106488"/>
              <a:gd name="connsiteX4707" fmla="*/ 860588 w 1031876"/>
              <a:gd name="connsiteY4707" fmla="*/ 949148 h 1106488"/>
              <a:gd name="connsiteX4708" fmla="*/ 861436 w 1031876"/>
              <a:gd name="connsiteY4708" fmla="*/ 949148 h 1106488"/>
              <a:gd name="connsiteX4709" fmla="*/ 855501 w 1031876"/>
              <a:gd name="connsiteY4709" fmla="*/ 952500 h 1106488"/>
              <a:gd name="connsiteX4710" fmla="*/ 855331 w 1031876"/>
              <a:gd name="connsiteY4710" fmla="*/ 953170 h 1106488"/>
              <a:gd name="connsiteX4711" fmla="*/ 855025 w 1031876"/>
              <a:gd name="connsiteY4711" fmla="*/ 953280 h 1106488"/>
              <a:gd name="connsiteX4712" fmla="*/ 852438 w 1031876"/>
              <a:gd name="connsiteY4712" fmla="*/ 954210 h 1106488"/>
              <a:gd name="connsiteX4713" fmla="*/ 851262 w 1031876"/>
              <a:gd name="connsiteY4713" fmla="*/ 953338 h 1106488"/>
              <a:gd name="connsiteX4714" fmla="*/ 847870 w 1031876"/>
              <a:gd name="connsiteY4714" fmla="*/ 955851 h 1106488"/>
              <a:gd name="connsiteX4715" fmla="*/ 854653 w 1031876"/>
              <a:gd name="connsiteY4715" fmla="*/ 949148 h 1106488"/>
              <a:gd name="connsiteX4716" fmla="*/ 847870 w 1031876"/>
              <a:gd name="connsiteY4716" fmla="*/ 949148 h 1106488"/>
              <a:gd name="connsiteX4717" fmla="*/ 848718 w 1031876"/>
              <a:gd name="connsiteY4717" fmla="*/ 949148 h 1106488"/>
              <a:gd name="connsiteX4718" fmla="*/ 851262 w 1031876"/>
              <a:gd name="connsiteY4718" fmla="*/ 949148 h 1106488"/>
              <a:gd name="connsiteX4719" fmla="*/ 853805 w 1031876"/>
              <a:gd name="connsiteY4719" fmla="*/ 949148 h 1106488"/>
              <a:gd name="connsiteX4720" fmla="*/ 854653 w 1031876"/>
              <a:gd name="connsiteY4720" fmla="*/ 949148 h 1106488"/>
              <a:gd name="connsiteX4721" fmla="*/ 847870 w 1031876"/>
              <a:gd name="connsiteY4721" fmla="*/ 952500 h 1106488"/>
              <a:gd name="connsiteX4722" fmla="*/ 845157 w 1031876"/>
              <a:gd name="connsiteY4722" fmla="*/ 953840 h 1106488"/>
              <a:gd name="connsiteX4723" fmla="*/ 185351 w 1031876"/>
              <a:gd name="connsiteY4723" fmla="*/ 948951 h 1106488"/>
              <a:gd name="connsiteX4724" fmla="*/ 185764 w 1031876"/>
              <a:gd name="connsiteY4724" fmla="*/ 949648 h 1106488"/>
              <a:gd name="connsiteX4725" fmla="*/ 186798 w 1031876"/>
              <a:gd name="connsiteY4725" fmla="*/ 949855 h 1106488"/>
              <a:gd name="connsiteX4726" fmla="*/ 813674 w 1031876"/>
              <a:gd name="connsiteY4726" fmla="*/ 948614 h 1106488"/>
              <a:gd name="connsiteX4727" fmla="*/ 809400 w 1031876"/>
              <a:gd name="connsiteY4727" fmla="*/ 952030 h 1106488"/>
              <a:gd name="connsiteX4728" fmla="*/ 807211 w 1031876"/>
              <a:gd name="connsiteY4728" fmla="*/ 952825 h 1106488"/>
              <a:gd name="connsiteX4729" fmla="*/ 807492 w 1031876"/>
              <a:gd name="connsiteY4729" fmla="*/ 950860 h 1106488"/>
              <a:gd name="connsiteX4730" fmla="*/ 239316 w 1031876"/>
              <a:gd name="connsiteY4730" fmla="*/ 948614 h 1106488"/>
              <a:gd name="connsiteX4731" fmla="*/ 246153 w 1031876"/>
              <a:gd name="connsiteY4731" fmla="*/ 955445 h 1106488"/>
              <a:gd name="connsiteX4732" fmla="*/ 239456 w 1031876"/>
              <a:gd name="connsiteY4732" fmla="*/ 949591 h 1106488"/>
              <a:gd name="connsiteX4733" fmla="*/ 226219 w 1031876"/>
              <a:gd name="connsiteY4733" fmla="*/ 948532 h 1106488"/>
              <a:gd name="connsiteX4734" fmla="*/ 230436 w 1031876"/>
              <a:gd name="connsiteY4734" fmla="*/ 952104 h 1106488"/>
              <a:gd name="connsiteX4735" fmla="*/ 235645 w 1031876"/>
              <a:gd name="connsiteY4735" fmla="*/ 954110 h 1106488"/>
              <a:gd name="connsiteX4736" fmla="*/ 235167 w 1031876"/>
              <a:gd name="connsiteY4736" fmla="*/ 953366 h 1106488"/>
              <a:gd name="connsiteX4737" fmla="*/ 239713 w 1031876"/>
              <a:gd name="connsiteY4737" fmla="*/ 955675 h 1106488"/>
              <a:gd name="connsiteX4738" fmla="*/ 239707 w 1031876"/>
              <a:gd name="connsiteY4738" fmla="*/ 955674 h 1106488"/>
              <a:gd name="connsiteX4739" fmla="*/ 239710 w 1031876"/>
              <a:gd name="connsiteY4739" fmla="*/ 955675 h 1106488"/>
              <a:gd name="connsiteX4740" fmla="*/ 239713 w 1031876"/>
              <a:gd name="connsiteY4740" fmla="*/ 955676 h 1106488"/>
              <a:gd name="connsiteX4741" fmla="*/ 239705 w 1031876"/>
              <a:gd name="connsiteY4741" fmla="*/ 955675 h 1106488"/>
              <a:gd name="connsiteX4742" fmla="*/ 239522 w 1031876"/>
              <a:gd name="connsiteY4742" fmla="*/ 955651 h 1106488"/>
              <a:gd name="connsiteX4743" fmla="*/ 232966 w 1031876"/>
              <a:gd name="connsiteY4743" fmla="*/ 954783 h 1106488"/>
              <a:gd name="connsiteX4744" fmla="*/ 226219 w 1031876"/>
              <a:gd name="connsiteY4744" fmla="*/ 948532 h 1106488"/>
              <a:gd name="connsiteX4745" fmla="*/ 212312 w 1031876"/>
              <a:gd name="connsiteY4745" fmla="*/ 948298 h 1106488"/>
              <a:gd name="connsiteX4746" fmla="*/ 212312 w 1031876"/>
              <a:gd name="connsiteY4746" fmla="*/ 955115 h 1106488"/>
              <a:gd name="connsiteX4747" fmla="*/ 211458 w 1031876"/>
              <a:gd name="connsiteY4747" fmla="*/ 951706 h 1106488"/>
              <a:gd name="connsiteX4748" fmla="*/ 209357 w 1031876"/>
              <a:gd name="connsiteY4748" fmla="*/ 950509 h 1106488"/>
              <a:gd name="connsiteX4749" fmla="*/ 205478 w 1031876"/>
              <a:gd name="connsiteY4749" fmla="*/ 948298 h 1106488"/>
              <a:gd name="connsiteX4750" fmla="*/ 209357 w 1031876"/>
              <a:gd name="connsiteY4750" fmla="*/ 950509 h 1106488"/>
              <a:gd name="connsiteX4751" fmla="*/ 208895 w 1031876"/>
              <a:gd name="connsiteY4751" fmla="*/ 950854 h 1106488"/>
              <a:gd name="connsiteX4752" fmla="*/ 205478 w 1031876"/>
              <a:gd name="connsiteY4752" fmla="*/ 948298 h 1106488"/>
              <a:gd name="connsiteX4753" fmla="*/ 222299 w 1031876"/>
              <a:gd name="connsiteY4753" fmla="*/ 947773 h 1106488"/>
              <a:gd name="connsiteX4754" fmla="*/ 225935 w 1031876"/>
              <a:gd name="connsiteY4754" fmla="*/ 948291 h 1106488"/>
              <a:gd name="connsiteX4755" fmla="*/ 225978 w 1031876"/>
              <a:gd name="connsiteY4755" fmla="*/ 948298 h 1106488"/>
              <a:gd name="connsiteX4756" fmla="*/ 225942 w 1031876"/>
              <a:gd name="connsiteY4756" fmla="*/ 948298 h 1106488"/>
              <a:gd name="connsiteX4757" fmla="*/ 222562 w 1031876"/>
              <a:gd name="connsiteY4757" fmla="*/ 948298 h 1106488"/>
              <a:gd name="connsiteX4758" fmla="*/ 214797 w 1031876"/>
              <a:gd name="connsiteY4758" fmla="*/ 945819 h 1106488"/>
              <a:gd name="connsiteX4759" fmla="*/ 219145 w 1031876"/>
              <a:gd name="connsiteY4759" fmla="*/ 948298 h 1106488"/>
              <a:gd name="connsiteX4760" fmla="*/ 215729 w 1031876"/>
              <a:gd name="connsiteY4760" fmla="*/ 947445 h 1106488"/>
              <a:gd name="connsiteX4761" fmla="*/ 228941 w 1031876"/>
              <a:gd name="connsiteY4761" fmla="*/ 943668 h 1106488"/>
              <a:gd name="connsiteX4762" fmla="*/ 231623 w 1031876"/>
              <a:gd name="connsiteY4762" fmla="*/ 945199 h 1106488"/>
              <a:gd name="connsiteX4763" fmla="*/ 232478 w 1031876"/>
              <a:gd name="connsiteY4763" fmla="*/ 948614 h 1106488"/>
              <a:gd name="connsiteX4764" fmla="*/ 226935 w 1031876"/>
              <a:gd name="connsiteY4764" fmla="*/ 942523 h 1106488"/>
              <a:gd name="connsiteX4765" fmla="*/ 228205 w 1031876"/>
              <a:gd name="connsiteY4765" fmla="*/ 942638 h 1106488"/>
              <a:gd name="connsiteX4766" fmla="*/ 228941 w 1031876"/>
              <a:gd name="connsiteY4766" fmla="*/ 943668 h 1106488"/>
              <a:gd name="connsiteX4767" fmla="*/ 888568 w 1031876"/>
              <a:gd name="connsiteY4767" fmla="*/ 942445 h 1106488"/>
              <a:gd name="connsiteX4768" fmla="*/ 888568 w 1031876"/>
              <a:gd name="connsiteY4768" fmla="*/ 943283 h 1106488"/>
              <a:gd name="connsiteX4769" fmla="*/ 888568 w 1031876"/>
              <a:gd name="connsiteY4769" fmla="*/ 944959 h 1106488"/>
              <a:gd name="connsiteX4770" fmla="*/ 888568 w 1031876"/>
              <a:gd name="connsiteY4770" fmla="*/ 948654 h 1106488"/>
              <a:gd name="connsiteX4771" fmla="*/ 889001 w 1031876"/>
              <a:gd name="connsiteY4771" fmla="*/ 948532 h 1106488"/>
              <a:gd name="connsiteX4772" fmla="*/ 890688 w 1031876"/>
              <a:gd name="connsiteY4772" fmla="*/ 946634 h 1106488"/>
              <a:gd name="connsiteX4773" fmla="*/ 888568 w 1031876"/>
              <a:gd name="connsiteY4773" fmla="*/ 949019 h 1106488"/>
              <a:gd name="connsiteX4774" fmla="*/ 888568 w 1031876"/>
              <a:gd name="connsiteY4774" fmla="*/ 949148 h 1106488"/>
              <a:gd name="connsiteX4775" fmla="*/ 888453 w 1031876"/>
              <a:gd name="connsiteY4775" fmla="*/ 949148 h 1106488"/>
              <a:gd name="connsiteX4776" fmla="*/ 888207 w 1031876"/>
              <a:gd name="connsiteY4776" fmla="*/ 949425 h 1106488"/>
              <a:gd name="connsiteX4777" fmla="*/ 882651 w 1031876"/>
              <a:gd name="connsiteY4777" fmla="*/ 955676 h 1106488"/>
              <a:gd name="connsiteX4778" fmla="*/ 885826 w 1031876"/>
              <a:gd name="connsiteY4778" fmla="*/ 949425 h 1106488"/>
              <a:gd name="connsiteX4779" fmla="*/ 886811 w 1031876"/>
              <a:gd name="connsiteY4779" fmla="*/ 949148 h 1106488"/>
              <a:gd name="connsiteX4780" fmla="*/ 884329 w 1031876"/>
              <a:gd name="connsiteY4780" fmla="*/ 949148 h 1106488"/>
              <a:gd name="connsiteX4781" fmla="*/ 882633 w 1031876"/>
              <a:gd name="connsiteY4781" fmla="*/ 949148 h 1106488"/>
              <a:gd name="connsiteX4782" fmla="*/ 881785 w 1031876"/>
              <a:gd name="connsiteY4782" fmla="*/ 949148 h 1106488"/>
              <a:gd name="connsiteX4783" fmla="*/ 888568 w 1031876"/>
              <a:gd name="connsiteY4783" fmla="*/ 942445 h 1106488"/>
              <a:gd name="connsiteX4784" fmla="*/ 861436 w 1031876"/>
              <a:gd name="connsiteY4784" fmla="*/ 942445 h 1106488"/>
              <a:gd name="connsiteX4785" fmla="*/ 854653 w 1031876"/>
              <a:gd name="connsiteY4785" fmla="*/ 949148 h 1106488"/>
              <a:gd name="connsiteX4786" fmla="*/ 861436 w 1031876"/>
              <a:gd name="connsiteY4786" fmla="*/ 942445 h 1106488"/>
              <a:gd name="connsiteX4787" fmla="*/ 226016 w 1031876"/>
              <a:gd name="connsiteY4787" fmla="*/ 942439 h 1106488"/>
              <a:gd name="connsiteX4788" fmla="*/ 226325 w 1031876"/>
              <a:gd name="connsiteY4788" fmla="*/ 942467 h 1106488"/>
              <a:gd name="connsiteX4789" fmla="*/ 229060 w 1031876"/>
              <a:gd name="connsiteY4789" fmla="*/ 945199 h 1106488"/>
              <a:gd name="connsiteX4790" fmla="*/ 232478 w 1031876"/>
              <a:gd name="connsiteY4790" fmla="*/ 948614 h 1106488"/>
              <a:gd name="connsiteX4791" fmla="*/ 229060 w 1031876"/>
              <a:gd name="connsiteY4791" fmla="*/ 947761 h 1106488"/>
              <a:gd name="connsiteX4792" fmla="*/ 840582 w 1031876"/>
              <a:gd name="connsiteY4792" fmla="*/ 942182 h 1106488"/>
              <a:gd name="connsiteX4793" fmla="*/ 840582 w 1031876"/>
              <a:gd name="connsiteY4793" fmla="*/ 949326 h 1106488"/>
              <a:gd name="connsiteX4794" fmla="*/ 840582 w 1031876"/>
              <a:gd name="connsiteY4794" fmla="*/ 942182 h 1106488"/>
              <a:gd name="connsiteX4795" fmla="*/ 170657 w 1031876"/>
              <a:gd name="connsiteY4795" fmla="*/ 942182 h 1106488"/>
              <a:gd name="connsiteX4796" fmla="*/ 177801 w 1031876"/>
              <a:gd name="connsiteY4796" fmla="*/ 949326 h 1106488"/>
              <a:gd name="connsiteX4797" fmla="*/ 170657 w 1031876"/>
              <a:gd name="connsiteY4797" fmla="*/ 942182 h 1106488"/>
              <a:gd name="connsiteX4798" fmla="*/ 225641 w 1031876"/>
              <a:gd name="connsiteY4798" fmla="*/ 941784 h 1106488"/>
              <a:gd name="connsiteX4799" fmla="*/ 226935 w 1031876"/>
              <a:gd name="connsiteY4799" fmla="*/ 942523 h 1106488"/>
              <a:gd name="connsiteX4800" fmla="*/ 226325 w 1031876"/>
              <a:gd name="connsiteY4800" fmla="*/ 942467 h 1106488"/>
              <a:gd name="connsiteX4801" fmla="*/ 219145 w 1031876"/>
              <a:gd name="connsiteY4801" fmla="*/ 941481 h 1106488"/>
              <a:gd name="connsiteX4802" fmla="*/ 219297 w 1031876"/>
              <a:gd name="connsiteY4802" fmla="*/ 941784 h 1106488"/>
              <a:gd name="connsiteX4803" fmla="*/ 224786 w 1031876"/>
              <a:gd name="connsiteY4803" fmla="*/ 941784 h 1106488"/>
              <a:gd name="connsiteX4804" fmla="*/ 225641 w 1031876"/>
              <a:gd name="connsiteY4804" fmla="*/ 941784 h 1106488"/>
              <a:gd name="connsiteX4805" fmla="*/ 226016 w 1031876"/>
              <a:gd name="connsiteY4805" fmla="*/ 942439 h 1106488"/>
              <a:gd name="connsiteX4806" fmla="*/ 219321 w 1031876"/>
              <a:gd name="connsiteY4806" fmla="*/ 941831 h 1106488"/>
              <a:gd name="connsiteX4807" fmla="*/ 220623 w 1031876"/>
              <a:gd name="connsiteY4807" fmla="*/ 944429 h 1106488"/>
              <a:gd name="connsiteX4808" fmla="*/ 222299 w 1031876"/>
              <a:gd name="connsiteY4808" fmla="*/ 947773 h 1106488"/>
              <a:gd name="connsiteX4809" fmla="*/ 219999 w 1031876"/>
              <a:gd name="connsiteY4809" fmla="*/ 947445 h 1106488"/>
              <a:gd name="connsiteX4810" fmla="*/ 219506 w 1031876"/>
              <a:gd name="connsiteY4810" fmla="*/ 943999 h 1106488"/>
              <a:gd name="connsiteX4811" fmla="*/ 219194 w 1031876"/>
              <a:gd name="connsiteY4811" fmla="*/ 941820 h 1106488"/>
              <a:gd name="connsiteX4812" fmla="*/ 218803 w 1031876"/>
              <a:gd name="connsiteY4812" fmla="*/ 941784 h 1106488"/>
              <a:gd name="connsiteX4813" fmla="*/ 219188 w 1031876"/>
              <a:gd name="connsiteY4813" fmla="*/ 941784 h 1106488"/>
              <a:gd name="connsiteX4814" fmla="*/ 212312 w 1031876"/>
              <a:gd name="connsiteY4814" fmla="*/ 941481 h 1106488"/>
              <a:gd name="connsiteX4815" fmla="*/ 214797 w 1031876"/>
              <a:gd name="connsiteY4815" fmla="*/ 945819 h 1106488"/>
              <a:gd name="connsiteX4816" fmla="*/ 213166 w 1031876"/>
              <a:gd name="connsiteY4816" fmla="*/ 944889 h 1106488"/>
              <a:gd name="connsiteX4817" fmla="*/ 212312 w 1031876"/>
              <a:gd name="connsiteY4817" fmla="*/ 941481 h 1106488"/>
              <a:gd name="connsiteX4818" fmla="*/ 212312 w 1031876"/>
              <a:gd name="connsiteY4818" fmla="*/ 941481 h 1106488"/>
              <a:gd name="connsiteX4819" fmla="*/ 213349 w 1031876"/>
              <a:gd name="connsiteY4819" fmla="*/ 941628 h 1106488"/>
              <a:gd name="connsiteX4820" fmla="*/ 218291 w 1031876"/>
              <a:gd name="connsiteY4820" fmla="*/ 942333 h 1106488"/>
              <a:gd name="connsiteX4821" fmla="*/ 218473 w 1031876"/>
              <a:gd name="connsiteY4821" fmla="*/ 943601 h 1106488"/>
              <a:gd name="connsiteX4822" fmla="*/ 219145 w 1031876"/>
              <a:gd name="connsiteY4822" fmla="*/ 948298 h 1106488"/>
              <a:gd name="connsiteX4823" fmla="*/ 215884 w 1031876"/>
              <a:gd name="connsiteY4823" fmla="*/ 942605 h 1106488"/>
              <a:gd name="connsiteX4824" fmla="*/ 215729 w 1031876"/>
              <a:gd name="connsiteY4824" fmla="*/ 942333 h 1106488"/>
              <a:gd name="connsiteX4825" fmla="*/ 214167 w 1031876"/>
              <a:gd name="connsiteY4825" fmla="*/ 941943 h 1106488"/>
              <a:gd name="connsiteX4826" fmla="*/ 198645 w 1031876"/>
              <a:gd name="connsiteY4826" fmla="*/ 941481 h 1106488"/>
              <a:gd name="connsiteX4827" fmla="*/ 198645 w 1031876"/>
              <a:gd name="connsiteY4827" fmla="*/ 942333 h 1106488"/>
              <a:gd name="connsiteX4828" fmla="*/ 198645 w 1031876"/>
              <a:gd name="connsiteY4828" fmla="*/ 943634 h 1106488"/>
              <a:gd name="connsiteX4829" fmla="*/ 200394 w 1031876"/>
              <a:gd name="connsiteY4829" fmla="*/ 947716 h 1106488"/>
              <a:gd name="connsiteX4830" fmla="*/ 201207 w 1031876"/>
              <a:gd name="connsiteY4830" fmla="*/ 947445 h 1106488"/>
              <a:gd name="connsiteX4831" fmla="*/ 198645 w 1031876"/>
              <a:gd name="connsiteY4831" fmla="*/ 941481 h 1106488"/>
              <a:gd name="connsiteX4832" fmla="*/ 909639 w 1031876"/>
              <a:gd name="connsiteY4832" fmla="*/ 941388 h 1106488"/>
              <a:gd name="connsiteX4833" fmla="*/ 901701 w 1031876"/>
              <a:gd name="connsiteY4833" fmla="*/ 949326 h 1106488"/>
              <a:gd name="connsiteX4834" fmla="*/ 909639 w 1031876"/>
              <a:gd name="connsiteY4834" fmla="*/ 941388 h 1106488"/>
              <a:gd name="connsiteX4835" fmla="*/ 833438 w 1031876"/>
              <a:gd name="connsiteY4835" fmla="*/ 941388 h 1106488"/>
              <a:gd name="connsiteX4836" fmla="*/ 827088 w 1031876"/>
              <a:gd name="connsiteY4836" fmla="*/ 949326 h 1106488"/>
              <a:gd name="connsiteX4837" fmla="*/ 833438 w 1031876"/>
              <a:gd name="connsiteY4837" fmla="*/ 941388 h 1106488"/>
              <a:gd name="connsiteX4838" fmla="*/ 835898 w 1031876"/>
              <a:gd name="connsiteY4838" fmla="*/ 939605 h 1106488"/>
              <a:gd name="connsiteX4839" fmla="*/ 834827 w 1031876"/>
              <a:gd name="connsiteY4839" fmla="*/ 940593 h 1106488"/>
              <a:gd name="connsiteX4840" fmla="*/ 833967 w 1031876"/>
              <a:gd name="connsiteY4840" fmla="*/ 941387 h 1106488"/>
              <a:gd name="connsiteX4841" fmla="*/ 834443 w 1031876"/>
              <a:gd name="connsiteY4841" fmla="*/ 938310 h 1106488"/>
              <a:gd name="connsiteX4842" fmla="*/ 835902 w 1031876"/>
              <a:gd name="connsiteY4842" fmla="*/ 938609 h 1106488"/>
              <a:gd name="connsiteX4843" fmla="*/ 833967 w 1031876"/>
              <a:gd name="connsiteY4843" fmla="*/ 941387 h 1106488"/>
              <a:gd name="connsiteX4844" fmla="*/ 205751 w 1031876"/>
              <a:gd name="connsiteY4844" fmla="*/ 935754 h 1106488"/>
              <a:gd name="connsiteX4845" fmla="*/ 212312 w 1031876"/>
              <a:gd name="connsiteY4845" fmla="*/ 941481 h 1106488"/>
              <a:gd name="connsiteX4846" fmla="*/ 206161 w 1031876"/>
              <a:gd name="connsiteY4846" fmla="*/ 937390 h 1106488"/>
              <a:gd name="connsiteX4847" fmla="*/ 881785 w 1031876"/>
              <a:gd name="connsiteY4847" fmla="*/ 935743 h 1106488"/>
              <a:gd name="connsiteX4848" fmla="*/ 880937 w 1031876"/>
              <a:gd name="connsiteY4848" fmla="*/ 939094 h 1106488"/>
              <a:gd name="connsiteX4849" fmla="*/ 878852 w 1031876"/>
              <a:gd name="connsiteY4849" fmla="*/ 940272 h 1106488"/>
              <a:gd name="connsiteX4850" fmla="*/ 878393 w 1031876"/>
              <a:gd name="connsiteY4850" fmla="*/ 939932 h 1106488"/>
              <a:gd name="connsiteX4851" fmla="*/ 875002 w 1031876"/>
              <a:gd name="connsiteY4851" fmla="*/ 942445 h 1106488"/>
              <a:gd name="connsiteX4852" fmla="*/ 875850 w 1031876"/>
              <a:gd name="connsiteY4852" fmla="*/ 941608 h 1106488"/>
              <a:gd name="connsiteX4853" fmla="*/ 877963 w 1031876"/>
              <a:gd name="connsiteY4853" fmla="*/ 939520 h 1106488"/>
              <a:gd name="connsiteX4854" fmla="*/ 881785 w 1031876"/>
              <a:gd name="connsiteY4854" fmla="*/ 935743 h 1106488"/>
              <a:gd name="connsiteX4855" fmla="*/ 888568 w 1031876"/>
              <a:gd name="connsiteY4855" fmla="*/ 935743 h 1106488"/>
              <a:gd name="connsiteX4856" fmla="*/ 881785 w 1031876"/>
              <a:gd name="connsiteY4856" fmla="*/ 942445 h 1106488"/>
              <a:gd name="connsiteX4857" fmla="*/ 881785 w 1031876"/>
              <a:gd name="connsiteY4857" fmla="*/ 935743 h 1106488"/>
              <a:gd name="connsiteX4858" fmla="*/ 875002 w 1031876"/>
              <a:gd name="connsiteY4858" fmla="*/ 935743 h 1106488"/>
              <a:gd name="connsiteX4859" fmla="*/ 872535 w 1031876"/>
              <a:gd name="connsiteY4859" fmla="*/ 940008 h 1106488"/>
              <a:gd name="connsiteX4860" fmla="*/ 868219 w 1031876"/>
              <a:gd name="connsiteY4860" fmla="*/ 942445 h 1106488"/>
              <a:gd name="connsiteX4861" fmla="*/ 875002 w 1031876"/>
              <a:gd name="connsiteY4861" fmla="*/ 935743 h 1106488"/>
              <a:gd name="connsiteX4862" fmla="*/ 875002 w 1031876"/>
              <a:gd name="connsiteY4862" fmla="*/ 935743 h 1106488"/>
              <a:gd name="connsiteX4863" fmla="*/ 875002 w 1031876"/>
              <a:gd name="connsiteY4863" fmla="*/ 942445 h 1106488"/>
              <a:gd name="connsiteX4864" fmla="*/ 878852 w 1031876"/>
              <a:gd name="connsiteY4864" fmla="*/ 940272 h 1106488"/>
              <a:gd name="connsiteX4865" fmla="*/ 881785 w 1031876"/>
              <a:gd name="connsiteY4865" fmla="*/ 942445 h 1106488"/>
              <a:gd name="connsiteX4866" fmla="*/ 888568 w 1031876"/>
              <a:gd name="connsiteY4866" fmla="*/ 942445 h 1106488"/>
              <a:gd name="connsiteX4867" fmla="*/ 881785 w 1031876"/>
              <a:gd name="connsiteY4867" fmla="*/ 945797 h 1106488"/>
              <a:gd name="connsiteX4868" fmla="*/ 879072 w 1031876"/>
              <a:gd name="connsiteY4868" fmla="*/ 947137 h 1106488"/>
              <a:gd name="connsiteX4869" fmla="*/ 878393 w 1031876"/>
              <a:gd name="connsiteY4869" fmla="*/ 946635 h 1106488"/>
              <a:gd name="connsiteX4870" fmla="*/ 875002 w 1031876"/>
              <a:gd name="connsiteY4870" fmla="*/ 949148 h 1106488"/>
              <a:gd name="connsiteX4871" fmla="*/ 868219 w 1031876"/>
              <a:gd name="connsiteY4871" fmla="*/ 955851 h 1106488"/>
              <a:gd name="connsiteX4872" fmla="*/ 875002 w 1031876"/>
              <a:gd name="connsiteY4872" fmla="*/ 949148 h 1106488"/>
              <a:gd name="connsiteX4873" fmla="*/ 879072 w 1031876"/>
              <a:gd name="connsiteY4873" fmla="*/ 947137 h 1106488"/>
              <a:gd name="connsiteX4874" fmla="*/ 881785 w 1031876"/>
              <a:gd name="connsiteY4874" fmla="*/ 949148 h 1106488"/>
              <a:gd name="connsiteX4875" fmla="*/ 875002 w 1031876"/>
              <a:gd name="connsiteY4875" fmla="*/ 955851 h 1106488"/>
              <a:gd name="connsiteX4876" fmla="*/ 871611 w 1031876"/>
              <a:gd name="connsiteY4876" fmla="*/ 959202 h 1106488"/>
              <a:gd name="connsiteX4877" fmla="*/ 868804 w 1031876"/>
              <a:gd name="connsiteY4877" fmla="*/ 961976 h 1106488"/>
              <a:gd name="connsiteX4878" fmla="*/ 868219 w 1031876"/>
              <a:gd name="connsiteY4878" fmla="*/ 962554 h 1106488"/>
              <a:gd name="connsiteX4879" fmla="*/ 861436 w 1031876"/>
              <a:gd name="connsiteY4879" fmla="*/ 962554 h 1106488"/>
              <a:gd name="connsiteX4880" fmla="*/ 861436 w 1031876"/>
              <a:gd name="connsiteY4880" fmla="*/ 955851 h 1106488"/>
              <a:gd name="connsiteX4881" fmla="*/ 861436 w 1031876"/>
              <a:gd name="connsiteY4881" fmla="*/ 959202 h 1106488"/>
              <a:gd name="connsiteX4882" fmla="*/ 861436 w 1031876"/>
              <a:gd name="connsiteY4882" fmla="*/ 961716 h 1106488"/>
              <a:gd name="connsiteX4883" fmla="*/ 861436 w 1031876"/>
              <a:gd name="connsiteY4883" fmla="*/ 962554 h 1106488"/>
              <a:gd name="connsiteX4884" fmla="*/ 854653 w 1031876"/>
              <a:gd name="connsiteY4884" fmla="*/ 962554 h 1106488"/>
              <a:gd name="connsiteX4885" fmla="*/ 854653 w 1031876"/>
              <a:gd name="connsiteY4885" fmla="*/ 956689 h 1106488"/>
              <a:gd name="connsiteX4886" fmla="*/ 854653 w 1031876"/>
              <a:gd name="connsiteY4886" fmla="*/ 955851 h 1106488"/>
              <a:gd name="connsiteX4887" fmla="*/ 855331 w 1031876"/>
              <a:gd name="connsiteY4887" fmla="*/ 953170 h 1106488"/>
              <a:gd name="connsiteX4888" fmla="*/ 857197 w 1031876"/>
              <a:gd name="connsiteY4888" fmla="*/ 952500 h 1106488"/>
              <a:gd name="connsiteX4889" fmla="*/ 861436 w 1031876"/>
              <a:gd name="connsiteY4889" fmla="*/ 949148 h 1106488"/>
              <a:gd name="connsiteX4890" fmla="*/ 868219 w 1031876"/>
              <a:gd name="connsiteY4890" fmla="*/ 942445 h 1106488"/>
              <a:gd name="connsiteX4891" fmla="*/ 871611 w 1031876"/>
              <a:gd name="connsiteY4891" fmla="*/ 941608 h 1106488"/>
              <a:gd name="connsiteX4892" fmla="*/ 872535 w 1031876"/>
              <a:gd name="connsiteY4892" fmla="*/ 940008 h 1106488"/>
              <a:gd name="connsiteX4893" fmla="*/ 874154 w 1031876"/>
              <a:gd name="connsiteY4893" fmla="*/ 939094 h 1106488"/>
              <a:gd name="connsiteX4894" fmla="*/ 875002 w 1031876"/>
              <a:gd name="connsiteY4894" fmla="*/ 935743 h 1106488"/>
              <a:gd name="connsiteX4895" fmla="*/ 833300 w 1031876"/>
              <a:gd name="connsiteY4895" fmla="*/ 935175 h 1106488"/>
              <a:gd name="connsiteX4896" fmla="*/ 830768 w 1031876"/>
              <a:gd name="connsiteY4896" fmla="*/ 935807 h 1106488"/>
              <a:gd name="connsiteX4897" fmla="*/ 828228 w 1031876"/>
              <a:gd name="connsiteY4897" fmla="*/ 940247 h 1106488"/>
              <a:gd name="connsiteX4898" fmla="*/ 830263 w 1031876"/>
              <a:gd name="connsiteY4898" fmla="*/ 938212 h 1106488"/>
              <a:gd name="connsiteX4899" fmla="*/ 212726 w 1031876"/>
              <a:gd name="connsiteY4899" fmla="*/ 935077 h 1106488"/>
              <a:gd name="connsiteX4900" fmla="*/ 215729 w 1031876"/>
              <a:gd name="connsiteY4900" fmla="*/ 938072 h 1106488"/>
              <a:gd name="connsiteX4901" fmla="*/ 219145 w 1031876"/>
              <a:gd name="connsiteY4901" fmla="*/ 941481 h 1106488"/>
              <a:gd name="connsiteX4902" fmla="*/ 218291 w 1031876"/>
              <a:gd name="connsiteY4902" fmla="*/ 940629 h 1106488"/>
              <a:gd name="connsiteX4903" fmla="*/ 881886 w 1031876"/>
              <a:gd name="connsiteY4903" fmla="*/ 935042 h 1106488"/>
              <a:gd name="connsiteX4904" fmla="*/ 881785 w 1031876"/>
              <a:gd name="connsiteY4904" fmla="*/ 935743 h 1106488"/>
              <a:gd name="connsiteX4905" fmla="*/ 878393 w 1031876"/>
              <a:gd name="connsiteY4905" fmla="*/ 939094 h 1106488"/>
              <a:gd name="connsiteX4906" fmla="*/ 877963 w 1031876"/>
              <a:gd name="connsiteY4906" fmla="*/ 939520 h 1106488"/>
              <a:gd name="connsiteX4907" fmla="*/ 875002 w 1031876"/>
              <a:gd name="connsiteY4907" fmla="*/ 942445 h 1106488"/>
              <a:gd name="connsiteX4908" fmla="*/ 878394 w 1031876"/>
              <a:gd name="connsiteY4908" fmla="*/ 937083 h 1106488"/>
              <a:gd name="connsiteX4909" fmla="*/ 879241 w 1031876"/>
              <a:gd name="connsiteY4909" fmla="*/ 937418 h 1106488"/>
              <a:gd name="connsiteX4910" fmla="*/ 881107 w 1031876"/>
              <a:gd name="connsiteY4910" fmla="*/ 935743 h 1106488"/>
              <a:gd name="connsiteX4911" fmla="*/ 895350 w 1031876"/>
              <a:gd name="connsiteY4911" fmla="*/ 935038 h 1106488"/>
              <a:gd name="connsiteX4912" fmla="*/ 889000 w 1031876"/>
              <a:gd name="connsiteY4912" fmla="*/ 941388 h 1106488"/>
              <a:gd name="connsiteX4913" fmla="*/ 895350 w 1031876"/>
              <a:gd name="connsiteY4913" fmla="*/ 935038 h 1106488"/>
              <a:gd name="connsiteX4914" fmla="*/ 867834 w 1031876"/>
              <a:gd name="connsiteY4914" fmla="*/ 935038 h 1106488"/>
              <a:gd name="connsiteX4915" fmla="*/ 868363 w 1031876"/>
              <a:gd name="connsiteY4915" fmla="*/ 935038 h 1106488"/>
              <a:gd name="connsiteX4916" fmla="*/ 868694 w 1031876"/>
              <a:gd name="connsiteY4916" fmla="*/ 935038 h 1106488"/>
              <a:gd name="connsiteX4917" fmla="*/ 874713 w 1031876"/>
              <a:gd name="connsiteY4917" fmla="*/ 935038 h 1106488"/>
              <a:gd name="connsiteX4918" fmla="*/ 870475 w 1031876"/>
              <a:gd name="connsiteY4918" fmla="*/ 936461 h 1106488"/>
              <a:gd name="connsiteX4919" fmla="*/ 868363 w 1031876"/>
              <a:gd name="connsiteY4919" fmla="*/ 941388 h 1106488"/>
              <a:gd name="connsiteX4920" fmla="*/ 868363 w 1031876"/>
              <a:gd name="connsiteY4920" fmla="*/ 940594 h 1106488"/>
              <a:gd name="connsiteX4921" fmla="*/ 868363 w 1031876"/>
              <a:gd name="connsiteY4921" fmla="*/ 937419 h 1106488"/>
              <a:gd name="connsiteX4922" fmla="*/ 868363 w 1031876"/>
              <a:gd name="connsiteY4922" fmla="*/ 937170 h 1106488"/>
              <a:gd name="connsiteX4923" fmla="*/ 868043 w 1031876"/>
              <a:gd name="connsiteY4923" fmla="*/ 937277 h 1106488"/>
              <a:gd name="connsiteX4924" fmla="*/ 867569 w 1031876"/>
              <a:gd name="connsiteY4924" fmla="*/ 940594 h 1106488"/>
              <a:gd name="connsiteX4925" fmla="*/ 862013 w 1031876"/>
              <a:gd name="connsiteY4925" fmla="*/ 941388 h 1106488"/>
              <a:gd name="connsiteX4926" fmla="*/ 865188 w 1031876"/>
              <a:gd name="connsiteY4926" fmla="*/ 940594 h 1106488"/>
              <a:gd name="connsiteX4927" fmla="*/ 866856 w 1031876"/>
              <a:gd name="connsiteY4927" fmla="*/ 937675 h 1106488"/>
              <a:gd name="connsiteX4928" fmla="*/ 865254 w 1031876"/>
              <a:gd name="connsiteY4928" fmla="*/ 938213 h 1106488"/>
              <a:gd name="connsiteX4929" fmla="*/ 860954 w 1031876"/>
              <a:gd name="connsiteY4929" fmla="*/ 941388 h 1106488"/>
              <a:gd name="connsiteX4930" fmla="*/ 867834 w 1031876"/>
              <a:gd name="connsiteY4930" fmla="*/ 935038 h 1106488"/>
              <a:gd name="connsiteX4931" fmla="*/ 847726 w 1031876"/>
              <a:gd name="connsiteY4931" fmla="*/ 935038 h 1106488"/>
              <a:gd name="connsiteX4932" fmla="*/ 847726 w 1031876"/>
              <a:gd name="connsiteY4932" fmla="*/ 935931 h 1106488"/>
              <a:gd name="connsiteX4933" fmla="*/ 847726 w 1031876"/>
              <a:gd name="connsiteY4933" fmla="*/ 938610 h 1106488"/>
              <a:gd name="connsiteX4934" fmla="*/ 847726 w 1031876"/>
              <a:gd name="connsiteY4934" fmla="*/ 942182 h 1106488"/>
              <a:gd name="connsiteX4935" fmla="*/ 840582 w 1031876"/>
              <a:gd name="connsiteY4935" fmla="*/ 942182 h 1106488"/>
              <a:gd name="connsiteX4936" fmla="*/ 847726 w 1031876"/>
              <a:gd name="connsiteY4936" fmla="*/ 935038 h 1106488"/>
              <a:gd name="connsiteX4937" fmla="*/ 163513 w 1031876"/>
              <a:gd name="connsiteY4937" fmla="*/ 935038 h 1106488"/>
              <a:gd name="connsiteX4938" fmla="*/ 170657 w 1031876"/>
              <a:gd name="connsiteY4938" fmla="*/ 942182 h 1106488"/>
              <a:gd name="connsiteX4939" fmla="*/ 163513 w 1031876"/>
              <a:gd name="connsiteY4939" fmla="*/ 935038 h 1106488"/>
              <a:gd name="connsiteX4940" fmla="*/ 841375 w 1031876"/>
              <a:gd name="connsiteY4940" fmla="*/ 935037 h 1106488"/>
              <a:gd name="connsiteX4941" fmla="*/ 842963 w 1031876"/>
              <a:gd name="connsiteY4941" fmla="*/ 935037 h 1106488"/>
              <a:gd name="connsiteX4942" fmla="*/ 842963 w 1031876"/>
              <a:gd name="connsiteY4942" fmla="*/ 936625 h 1106488"/>
              <a:gd name="connsiteX4943" fmla="*/ 841375 w 1031876"/>
              <a:gd name="connsiteY4943" fmla="*/ 936625 h 1106488"/>
              <a:gd name="connsiteX4944" fmla="*/ 840847 w 1031876"/>
              <a:gd name="connsiteY4944" fmla="*/ 935037 h 1106488"/>
              <a:gd name="connsiteX4945" fmla="*/ 835898 w 1031876"/>
              <a:gd name="connsiteY4945" fmla="*/ 939605 h 1106488"/>
              <a:gd name="connsiteX4946" fmla="*/ 837407 w 1031876"/>
              <a:gd name="connsiteY4946" fmla="*/ 938212 h 1106488"/>
              <a:gd name="connsiteX4947" fmla="*/ 840847 w 1031876"/>
              <a:gd name="connsiteY4947" fmla="*/ 935037 h 1106488"/>
              <a:gd name="connsiteX4948" fmla="*/ 833967 w 1031876"/>
              <a:gd name="connsiteY4948" fmla="*/ 935037 h 1106488"/>
              <a:gd name="connsiteX4949" fmla="*/ 840847 w 1031876"/>
              <a:gd name="connsiteY4949" fmla="*/ 935037 h 1106488"/>
              <a:gd name="connsiteX4950" fmla="*/ 834827 w 1031876"/>
              <a:gd name="connsiteY4950" fmla="*/ 935831 h 1106488"/>
              <a:gd name="connsiteX4951" fmla="*/ 834443 w 1031876"/>
              <a:gd name="connsiteY4951" fmla="*/ 938310 h 1106488"/>
              <a:gd name="connsiteX4952" fmla="*/ 833967 w 1031876"/>
              <a:gd name="connsiteY4952" fmla="*/ 938212 h 1106488"/>
              <a:gd name="connsiteX4953" fmla="*/ 833967 w 1031876"/>
              <a:gd name="connsiteY4953" fmla="*/ 935037 h 1106488"/>
              <a:gd name="connsiteX4954" fmla="*/ 184150 w 1031876"/>
              <a:gd name="connsiteY4954" fmla="*/ 935037 h 1106488"/>
              <a:gd name="connsiteX4955" fmla="*/ 184155 w 1031876"/>
              <a:gd name="connsiteY4955" fmla="*/ 935042 h 1106488"/>
              <a:gd name="connsiteX4956" fmla="*/ 185010 w 1031876"/>
              <a:gd name="connsiteY4956" fmla="*/ 935897 h 1106488"/>
              <a:gd name="connsiteX4957" fmla="*/ 190501 w 1031876"/>
              <a:gd name="connsiteY4957" fmla="*/ 941388 h 1106488"/>
              <a:gd name="connsiteX4958" fmla="*/ 191294 w 1031876"/>
              <a:gd name="connsiteY4958" fmla="*/ 941388 h 1106488"/>
              <a:gd name="connsiteX4959" fmla="*/ 191411 w 1031876"/>
              <a:gd name="connsiteY4959" fmla="*/ 942298 h 1106488"/>
              <a:gd name="connsiteX4960" fmla="*/ 191889 w 1031876"/>
              <a:gd name="connsiteY4960" fmla="*/ 942776 h 1106488"/>
              <a:gd name="connsiteX4961" fmla="*/ 197909 w 1031876"/>
              <a:gd name="connsiteY4961" fmla="*/ 948796 h 1106488"/>
              <a:gd name="connsiteX4962" fmla="*/ 191857 w 1031876"/>
              <a:gd name="connsiteY4962" fmla="*/ 945770 h 1106488"/>
              <a:gd name="connsiteX4963" fmla="*/ 192187 w 1031876"/>
              <a:gd name="connsiteY4963" fmla="*/ 948334 h 1106488"/>
              <a:gd name="connsiteX4964" fmla="*/ 198438 w 1031876"/>
              <a:gd name="connsiteY4964" fmla="*/ 949326 h 1106488"/>
              <a:gd name="connsiteX4965" fmla="*/ 191294 w 1031876"/>
              <a:gd name="connsiteY4965" fmla="*/ 948334 h 1106488"/>
              <a:gd name="connsiteX4966" fmla="*/ 185268 w 1031876"/>
              <a:gd name="connsiteY4966" fmla="*/ 942475 h 1106488"/>
              <a:gd name="connsiteX4967" fmla="*/ 185087 w 1031876"/>
              <a:gd name="connsiteY4967" fmla="*/ 942385 h 1106488"/>
              <a:gd name="connsiteX4968" fmla="*/ 191559 w 1031876"/>
              <a:gd name="connsiteY4968" fmla="*/ 951906 h 1106488"/>
              <a:gd name="connsiteX4969" fmla="*/ 192645 w 1031876"/>
              <a:gd name="connsiteY4969" fmla="*/ 953504 h 1106488"/>
              <a:gd name="connsiteX4970" fmla="*/ 188841 w 1031876"/>
              <a:gd name="connsiteY4970" fmla="*/ 951130 h 1106488"/>
              <a:gd name="connsiteX4971" fmla="*/ 191632 w 1031876"/>
              <a:gd name="connsiteY4971" fmla="*/ 955037 h 1106488"/>
              <a:gd name="connsiteX4972" fmla="*/ 192089 w 1031876"/>
              <a:gd name="connsiteY4972" fmla="*/ 955147 h 1106488"/>
              <a:gd name="connsiteX4973" fmla="*/ 191966 w 1031876"/>
              <a:gd name="connsiteY4973" fmla="*/ 955504 h 1106488"/>
              <a:gd name="connsiteX4974" fmla="*/ 192088 w 1031876"/>
              <a:gd name="connsiteY4974" fmla="*/ 955675 h 1106488"/>
              <a:gd name="connsiteX4975" fmla="*/ 191946 w 1031876"/>
              <a:gd name="connsiteY4975" fmla="*/ 955561 h 1106488"/>
              <a:gd name="connsiteX4976" fmla="*/ 191822 w 1031876"/>
              <a:gd name="connsiteY4976" fmla="*/ 955917 h 1106488"/>
              <a:gd name="connsiteX4977" fmla="*/ 192133 w 1031876"/>
              <a:gd name="connsiteY4977" fmla="*/ 956204 h 1106488"/>
              <a:gd name="connsiteX4978" fmla="*/ 192543 w 1031876"/>
              <a:gd name="connsiteY4978" fmla="*/ 956583 h 1106488"/>
              <a:gd name="connsiteX4979" fmla="*/ 194470 w 1031876"/>
              <a:gd name="connsiteY4979" fmla="*/ 957064 h 1106488"/>
              <a:gd name="connsiteX4980" fmla="*/ 195158 w 1031876"/>
              <a:gd name="connsiteY4980" fmla="*/ 958268 h 1106488"/>
              <a:gd name="connsiteX4981" fmla="*/ 196039 w 1031876"/>
              <a:gd name="connsiteY4981" fmla="*/ 959809 h 1106488"/>
              <a:gd name="connsiteX4982" fmla="*/ 198434 w 1031876"/>
              <a:gd name="connsiteY4982" fmla="*/ 962021 h 1106488"/>
              <a:gd name="connsiteX4983" fmla="*/ 192645 w 1031876"/>
              <a:gd name="connsiteY4983" fmla="*/ 953504 h 1106488"/>
              <a:gd name="connsiteX4984" fmla="*/ 194139 w 1031876"/>
              <a:gd name="connsiteY4984" fmla="*/ 954436 h 1106488"/>
              <a:gd name="connsiteX4985" fmla="*/ 197945 w 1031876"/>
              <a:gd name="connsiteY4985" fmla="*/ 955182 h 1106488"/>
              <a:gd name="connsiteX4986" fmla="*/ 195263 w 1031876"/>
              <a:gd name="connsiteY4986" fmla="*/ 952500 h 1106488"/>
              <a:gd name="connsiteX4987" fmla="*/ 192088 w 1031876"/>
              <a:gd name="connsiteY4987" fmla="*/ 949325 h 1106488"/>
              <a:gd name="connsiteX4988" fmla="*/ 195263 w 1031876"/>
              <a:gd name="connsiteY4988" fmla="*/ 950119 h 1106488"/>
              <a:gd name="connsiteX4989" fmla="*/ 195898 w 1031876"/>
              <a:gd name="connsiteY4989" fmla="*/ 951230 h 1106488"/>
              <a:gd name="connsiteX4990" fmla="*/ 198183 w 1031876"/>
              <a:gd name="connsiteY4990" fmla="*/ 955229 h 1106488"/>
              <a:gd name="connsiteX4991" fmla="*/ 198438 w 1031876"/>
              <a:gd name="connsiteY4991" fmla="*/ 955279 h 1106488"/>
              <a:gd name="connsiteX4992" fmla="*/ 198438 w 1031876"/>
              <a:gd name="connsiteY4992" fmla="*/ 955675 h 1106488"/>
              <a:gd name="connsiteX4993" fmla="*/ 204788 w 1031876"/>
              <a:gd name="connsiteY4993" fmla="*/ 962025 h 1106488"/>
              <a:gd name="connsiteX4994" fmla="*/ 201613 w 1031876"/>
              <a:gd name="connsiteY4994" fmla="*/ 962025 h 1106488"/>
              <a:gd name="connsiteX4995" fmla="*/ 198439 w 1031876"/>
              <a:gd name="connsiteY4995" fmla="*/ 962025 h 1106488"/>
              <a:gd name="connsiteX4996" fmla="*/ 198438 w 1031876"/>
              <a:gd name="connsiteY4996" fmla="*/ 962025 h 1106488"/>
              <a:gd name="connsiteX4997" fmla="*/ 198650 w 1031876"/>
              <a:gd name="connsiteY4997" fmla="*/ 963084 h 1106488"/>
              <a:gd name="connsiteX4998" fmla="*/ 198770 w 1031876"/>
              <a:gd name="connsiteY4998" fmla="*/ 963084 h 1106488"/>
              <a:gd name="connsiteX4999" fmla="*/ 198922 w 1031876"/>
              <a:gd name="connsiteY4999" fmla="*/ 963084 h 1106488"/>
              <a:gd name="connsiteX5000" fmla="*/ 198438 w 1031876"/>
              <a:gd name="connsiteY5000" fmla="*/ 962025 h 1106488"/>
              <a:gd name="connsiteX5001" fmla="*/ 199285 w 1031876"/>
              <a:gd name="connsiteY5001" fmla="*/ 963084 h 1106488"/>
              <a:gd name="connsiteX5002" fmla="*/ 200490 w 1031876"/>
              <a:gd name="connsiteY5002" fmla="*/ 963084 h 1106488"/>
              <a:gd name="connsiteX5003" fmla="*/ 204789 w 1031876"/>
              <a:gd name="connsiteY5003" fmla="*/ 963084 h 1106488"/>
              <a:gd name="connsiteX5004" fmla="*/ 201350 w 1031876"/>
              <a:gd name="connsiteY5004" fmla="*/ 965664 h 1106488"/>
              <a:gd name="connsiteX5005" fmla="*/ 201347 w 1031876"/>
              <a:gd name="connsiteY5005" fmla="*/ 965662 h 1106488"/>
              <a:gd name="connsiteX5006" fmla="*/ 201613 w 1031876"/>
              <a:gd name="connsiteY5006" fmla="*/ 965994 h 1106488"/>
              <a:gd name="connsiteX5007" fmla="*/ 204788 w 1031876"/>
              <a:gd name="connsiteY5007" fmla="*/ 969963 h 1106488"/>
              <a:gd name="connsiteX5008" fmla="*/ 198438 w 1031876"/>
              <a:gd name="connsiteY5008" fmla="*/ 969963 h 1106488"/>
              <a:gd name="connsiteX5009" fmla="*/ 198438 w 1031876"/>
              <a:gd name="connsiteY5009" fmla="*/ 968971 h 1106488"/>
              <a:gd name="connsiteX5010" fmla="*/ 198438 w 1031876"/>
              <a:gd name="connsiteY5010" fmla="*/ 963480 h 1106488"/>
              <a:gd name="connsiteX5011" fmla="*/ 197910 w 1031876"/>
              <a:gd name="connsiteY5011" fmla="*/ 963084 h 1106488"/>
              <a:gd name="connsiteX5012" fmla="*/ 198438 w 1031876"/>
              <a:gd name="connsiteY5012" fmla="*/ 963084 h 1106488"/>
              <a:gd name="connsiteX5013" fmla="*/ 198438 w 1031876"/>
              <a:gd name="connsiteY5013" fmla="*/ 962026 h 1106488"/>
              <a:gd name="connsiteX5014" fmla="*/ 198437 w 1031876"/>
              <a:gd name="connsiteY5014" fmla="*/ 962025 h 1106488"/>
              <a:gd name="connsiteX5015" fmla="*/ 197305 w 1031876"/>
              <a:gd name="connsiteY5015" fmla="*/ 962025 h 1106488"/>
              <a:gd name="connsiteX5016" fmla="*/ 197910 w 1031876"/>
              <a:gd name="connsiteY5016" fmla="*/ 963084 h 1106488"/>
              <a:gd name="connsiteX5017" fmla="*/ 196851 w 1031876"/>
              <a:gd name="connsiteY5017" fmla="*/ 962025 h 1106488"/>
              <a:gd name="connsiteX5018" fmla="*/ 196498 w 1031876"/>
              <a:gd name="connsiteY5018" fmla="*/ 962025 h 1106488"/>
              <a:gd name="connsiteX5019" fmla="*/ 197910 w 1031876"/>
              <a:gd name="connsiteY5019" fmla="*/ 963084 h 1106488"/>
              <a:gd name="connsiteX5020" fmla="*/ 194470 w 1031876"/>
              <a:gd name="connsiteY5020" fmla="*/ 963084 h 1106488"/>
              <a:gd name="connsiteX5021" fmla="*/ 192451 w 1031876"/>
              <a:gd name="connsiteY5021" fmla="*/ 963084 h 1106488"/>
              <a:gd name="connsiteX5022" fmla="*/ 193633 w 1031876"/>
              <a:gd name="connsiteY5022" fmla="*/ 966530 h 1106488"/>
              <a:gd name="connsiteX5023" fmla="*/ 192882 w 1031876"/>
              <a:gd name="connsiteY5023" fmla="*/ 965994 h 1106488"/>
              <a:gd name="connsiteX5024" fmla="*/ 192300 w 1031876"/>
              <a:gd name="connsiteY5024" fmla="*/ 963084 h 1106488"/>
              <a:gd name="connsiteX5025" fmla="*/ 192209 w 1031876"/>
              <a:gd name="connsiteY5025" fmla="*/ 963084 h 1106488"/>
              <a:gd name="connsiteX5026" fmla="*/ 192882 w 1031876"/>
              <a:gd name="connsiteY5026" fmla="*/ 968971 h 1106488"/>
              <a:gd name="connsiteX5027" fmla="*/ 193993 w 1031876"/>
              <a:gd name="connsiteY5027" fmla="*/ 969169 h 1106488"/>
              <a:gd name="connsiteX5028" fmla="*/ 192088 w 1031876"/>
              <a:gd name="connsiteY5028" fmla="*/ 969963 h 1106488"/>
              <a:gd name="connsiteX5029" fmla="*/ 192088 w 1031876"/>
              <a:gd name="connsiteY5029" fmla="*/ 963084 h 1106488"/>
              <a:gd name="connsiteX5030" fmla="*/ 191030 w 1031876"/>
              <a:gd name="connsiteY5030" fmla="*/ 963084 h 1106488"/>
              <a:gd name="connsiteX5031" fmla="*/ 192088 w 1031876"/>
              <a:gd name="connsiteY5031" fmla="*/ 962290 h 1106488"/>
              <a:gd name="connsiteX5032" fmla="*/ 192088 w 1031876"/>
              <a:gd name="connsiteY5032" fmla="*/ 962025 h 1106488"/>
              <a:gd name="connsiteX5033" fmla="*/ 192116 w 1031876"/>
              <a:gd name="connsiteY5033" fmla="*/ 962269 h 1106488"/>
              <a:gd name="connsiteX5034" fmla="*/ 192134 w 1031876"/>
              <a:gd name="connsiteY5034" fmla="*/ 962256 h 1106488"/>
              <a:gd name="connsiteX5035" fmla="*/ 192088 w 1031876"/>
              <a:gd name="connsiteY5035" fmla="*/ 962025 h 1106488"/>
              <a:gd name="connsiteX5036" fmla="*/ 192160 w 1031876"/>
              <a:gd name="connsiteY5036" fmla="*/ 962236 h 1106488"/>
              <a:gd name="connsiteX5037" fmla="*/ 192442 w 1031876"/>
              <a:gd name="connsiteY5037" fmla="*/ 962025 h 1106488"/>
              <a:gd name="connsiteX5038" fmla="*/ 192088 w 1031876"/>
              <a:gd name="connsiteY5038" fmla="*/ 962025 h 1106488"/>
              <a:gd name="connsiteX5039" fmla="*/ 191560 w 1031876"/>
              <a:gd name="connsiteY5039" fmla="*/ 962025 h 1106488"/>
              <a:gd name="connsiteX5040" fmla="*/ 188120 w 1031876"/>
              <a:gd name="connsiteY5040" fmla="*/ 956469 h 1106488"/>
              <a:gd name="connsiteX5041" fmla="*/ 184684 w 1031876"/>
              <a:gd name="connsiteY5041" fmla="*/ 955676 h 1106488"/>
              <a:gd name="connsiteX5042" fmla="*/ 184350 w 1031876"/>
              <a:gd name="connsiteY5042" fmla="*/ 955676 h 1106488"/>
              <a:gd name="connsiteX5043" fmla="*/ 184242 w 1031876"/>
              <a:gd name="connsiteY5043" fmla="*/ 955676 h 1106488"/>
              <a:gd name="connsiteX5044" fmla="*/ 183167 w 1031876"/>
              <a:gd name="connsiteY5044" fmla="*/ 955676 h 1106488"/>
              <a:gd name="connsiteX5045" fmla="*/ 178330 w 1031876"/>
              <a:gd name="connsiteY5045" fmla="*/ 955676 h 1106488"/>
              <a:gd name="connsiteX5046" fmla="*/ 176503 w 1031876"/>
              <a:gd name="connsiteY5046" fmla="*/ 949648 h 1106488"/>
              <a:gd name="connsiteX5047" fmla="*/ 181220 w 1031876"/>
              <a:gd name="connsiteY5047" fmla="*/ 951909 h 1106488"/>
              <a:gd name="connsiteX5048" fmla="*/ 183724 w 1031876"/>
              <a:gd name="connsiteY5048" fmla="*/ 954273 h 1106488"/>
              <a:gd name="connsiteX5049" fmla="*/ 182853 w 1031876"/>
              <a:gd name="connsiteY5049" fmla="*/ 952996 h 1106488"/>
              <a:gd name="connsiteX5050" fmla="*/ 183353 w 1031876"/>
              <a:gd name="connsiteY5050" fmla="*/ 953103 h 1106488"/>
              <a:gd name="connsiteX5051" fmla="*/ 182266 w 1031876"/>
              <a:gd name="connsiteY5051" fmla="*/ 951707 h 1106488"/>
              <a:gd name="connsiteX5052" fmla="*/ 184719 w 1031876"/>
              <a:gd name="connsiteY5052" fmla="*/ 948557 h 1106488"/>
              <a:gd name="connsiteX5053" fmla="*/ 184679 w 1031876"/>
              <a:gd name="connsiteY5053" fmla="*/ 948532 h 1106488"/>
              <a:gd name="connsiteX5054" fmla="*/ 186399 w 1031876"/>
              <a:gd name="connsiteY5054" fmla="*/ 945159 h 1106488"/>
              <a:gd name="connsiteX5055" fmla="*/ 184679 w 1031876"/>
              <a:gd name="connsiteY5055" fmla="*/ 944484 h 1106488"/>
              <a:gd name="connsiteX5056" fmla="*/ 177800 w 1031876"/>
              <a:gd name="connsiteY5056" fmla="*/ 941785 h 1106488"/>
              <a:gd name="connsiteX5057" fmla="*/ 178660 w 1031876"/>
              <a:gd name="connsiteY5057" fmla="*/ 941785 h 1106488"/>
              <a:gd name="connsiteX5058" fmla="*/ 181240 w 1031876"/>
              <a:gd name="connsiteY5058" fmla="*/ 941785 h 1106488"/>
              <a:gd name="connsiteX5059" fmla="*/ 183819 w 1031876"/>
              <a:gd name="connsiteY5059" fmla="*/ 941785 h 1106488"/>
              <a:gd name="connsiteX5060" fmla="*/ 184150 w 1031876"/>
              <a:gd name="connsiteY5060" fmla="*/ 941785 h 1106488"/>
              <a:gd name="connsiteX5061" fmla="*/ 184150 w 1031876"/>
              <a:gd name="connsiteY5061" fmla="*/ 941388 h 1106488"/>
              <a:gd name="connsiteX5062" fmla="*/ 184150 w 1031876"/>
              <a:gd name="connsiteY5062" fmla="*/ 941387 h 1106488"/>
              <a:gd name="connsiteX5063" fmla="*/ 184150 w 1031876"/>
              <a:gd name="connsiteY5063" fmla="*/ 938477 h 1106488"/>
              <a:gd name="connsiteX5064" fmla="*/ 184150 w 1031876"/>
              <a:gd name="connsiteY5064" fmla="*/ 935038 h 1106488"/>
              <a:gd name="connsiteX5065" fmla="*/ 218803 w 1031876"/>
              <a:gd name="connsiteY5065" fmla="*/ 934954 h 1106488"/>
              <a:gd name="connsiteX5066" fmla="*/ 219145 w 1031876"/>
              <a:gd name="connsiteY5066" fmla="*/ 935002 h 1106488"/>
              <a:gd name="connsiteX5067" fmla="*/ 224786 w 1031876"/>
              <a:gd name="connsiteY5067" fmla="*/ 935807 h 1106488"/>
              <a:gd name="connsiteX5068" fmla="*/ 225568 w 1031876"/>
              <a:gd name="connsiteY5068" fmla="*/ 941276 h 1106488"/>
              <a:gd name="connsiteX5069" fmla="*/ 225641 w 1031876"/>
              <a:gd name="connsiteY5069" fmla="*/ 941313 h 1106488"/>
              <a:gd name="connsiteX5070" fmla="*/ 225641 w 1031876"/>
              <a:gd name="connsiteY5070" fmla="*/ 938369 h 1106488"/>
              <a:gd name="connsiteX5071" fmla="*/ 225641 w 1031876"/>
              <a:gd name="connsiteY5071" fmla="*/ 934954 h 1106488"/>
              <a:gd name="connsiteX5072" fmla="*/ 232478 w 1031876"/>
              <a:gd name="connsiteY5072" fmla="*/ 941784 h 1106488"/>
              <a:gd name="connsiteX5073" fmla="*/ 230769 w 1031876"/>
              <a:gd name="connsiteY5073" fmla="*/ 941784 h 1106488"/>
              <a:gd name="connsiteX5074" fmla="*/ 229060 w 1031876"/>
              <a:gd name="connsiteY5074" fmla="*/ 941784 h 1106488"/>
              <a:gd name="connsiteX5075" fmla="*/ 225641 w 1031876"/>
              <a:gd name="connsiteY5075" fmla="*/ 941784 h 1106488"/>
              <a:gd name="connsiteX5076" fmla="*/ 225641 w 1031876"/>
              <a:gd name="connsiteY5076" fmla="*/ 941481 h 1106488"/>
              <a:gd name="connsiteX5077" fmla="*/ 225598 w 1031876"/>
              <a:gd name="connsiteY5077" fmla="*/ 941481 h 1106488"/>
              <a:gd name="connsiteX5078" fmla="*/ 225641 w 1031876"/>
              <a:gd name="connsiteY5078" fmla="*/ 941784 h 1106488"/>
              <a:gd name="connsiteX5079" fmla="*/ 225467 w 1031876"/>
              <a:gd name="connsiteY5079" fmla="*/ 941481 h 1106488"/>
              <a:gd name="connsiteX5080" fmla="*/ 222562 w 1031876"/>
              <a:gd name="connsiteY5080" fmla="*/ 941481 h 1106488"/>
              <a:gd name="connsiteX5081" fmla="*/ 219999 w 1031876"/>
              <a:gd name="connsiteY5081" fmla="*/ 941481 h 1106488"/>
              <a:gd name="connsiteX5082" fmla="*/ 219145 w 1031876"/>
              <a:gd name="connsiteY5082" fmla="*/ 941481 h 1106488"/>
              <a:gd name="connsiteX5083" fmla="*/ 216412 w 1031876"/>
              <a:gd name="connsiteY5083" fmla="*/ 936709 h 1106488"/>
              <a:gd name="connsiteX5084" fmla="*/ 219145 w 1031876"/>
              <a:gd name="connsiteY5084" fmla="*/ 938072 h 1106488"/>
              <a:gd name="connsiteX5085" fmla="*/ 220066 w 1031876"/>
              <a:gd name="connsiteY5085" fmla="*/ 938532 h 1106488"/>
              <a:gd name="connsiteX5086" fmla="*/ 220526 w 1031876"/>
              <a:gd name="connsiteY5086" fmla="*/ 938164 h 1106488"/>
              <a:gd name="connsiteX5087" fmla="*/ 219145 w 1031876"/>
              <a:gd name="connsiteY5087" fmla="*/ 935189 h 1106488"/>
              <a:gd name="connsiteX5088" fmla="*/ 219075 w 1031876"/>
              <a:gd name="connsiteY5088" fmla="*/ 935038 h 1106488"/>
              <a:gd name="connsiteX5089" fmla="*/ 222234 w 1031876"/>
              <a:gd name="connsiteY5089" fmla="*/ 935828 h 1106488"/>
              <a:gd name="connsiteX5090" fmla="*/ 222222 w 1031876"/>
              <a:gd name="connsiteY5090" fmla="*/ 935807 h 1106488"/>
              <a:gd name="connsiteX5091" fmla="*/ 219145 w 1031876"/>
              <a:gd name="connsiteY5091" fmla="*/ 935039 h 1106488"/>
              <a:gd name="connsiteX5092" fmla="*/ 212312 w 1031876"/>
              <a:gd name="connsiteY5092" fmla="*/ 934664 h 1106488"/>
              <a:gd name="connsiteX5093" fmla="*/ 215729 w 1031876"/>
              <a:gd name="connsiteY5093" fmla="*/ 935516 h 1106488"/>
              <a:gd name="connsiteX5094" fmla="*/ 216412 w 1031876"/>
              <a:gd name="connsiteY5094" fmla="*/ 936709 h 1106488"/>
              <a:gd name="connsiteX5095" fmla="*/ 184003 w 1031876"/>
              <a:gd name="connsiteY5095" fmla="*/ 932960 h 1106488"/>
              <a:gd name="connsiteX5096" fmla="*/ 184706 w 1031876"/>
              <a:gd name="connsiteY5096" fmla="*/ 933573 h 1106488"/>
              <a:gd name="connsiteX5097" fmla="*/ 184979 w 1031876"/>
              <a:gd name="connsiteY5097" fmla="*/ 934664 h 1106488"/>
              <a:gd name="connsiteX5098" fmla="*/ 229060 w 1031876"/>
              <a:gd name="connsiteY5098" fmla="*/ 932392 h 1106488"/>
              <a:gd name="connsiteX5099" fmla="*/ 232478 w 1031876"/>
              <a:gd name="connsiteY5099" fmla="*/ 934954 h 1106488"/>
              <a:gd name="connsiteX5100" fmla="*/ 228749 w 1031876"/>
              <a:gd name="connsiteY5100" fmla="*/ 932625 h 1106488"/>
              <a:gd name="connsiteX5101" fmla="*/ 883123 w 1031876"/>
              <a:gd name="connsiteY5101" fmla="*/ 931730 h 1106488"/>
              <a:gd name="connsiteX5102" fmla="*/ 882593 w 1031876"/>
              <a:gd name="connsiteY5102" fmla="*/ 931992 h 1106488"/>
              <a:gd name="connsiteX5103" fmla="*/ 882360 w 1031876"/>
              <a:gd name="connsiteY5103" fmla="*/ 933502 h 1106488"/>
              <a:gd name="connsiteX5104" fmla="*/ 882928 w 1031876"/>
              <a:gd name="connsiteY5104" fmla="*/ 933093 h 1106488"/>
              <a:gd name="connsiteX5105" fmla="*/ 226401 w 1031876"/>
              <a:gd name="connsiteY5105" fmla="*/ 931159 h 1106488"/>
              <a:gd name="connsiteX5106" fmla="*/ 228749 w 1031876"/>
              <a:gd name="connsiteY5106" fmla="*/ 932625 h 1106488"/>
              <a:gd name="connsiteX5107" fmla="*/ 228598 w 1031876"/>
              <a:gd name="connsiteY5107" fmla="*/ 932738 h 1106488"/>
              <a:gd name="connsiteX5108" fmla="*/ 226496 w 1031876"/>
              <a:gd name="connsiteY5108" fmla="*/ 931538 h 1106488"/>
              <a:gd name="connsiteX5109" fmla="*/ 196367 w 1031876"/>
              <a:gd name="connsiteY5109" fmla="*/ 930877 h 1106488"/>
              <a:gd name="connsiteX5110" fmla="*/ 200460 w 1031876"/>
              <a:gd name="connsiteY5110" fmla="*/ 933598 h 1106488"/>
              <a:gd name="connsiteX5111" fmla="*/ 200460 w 1031876"/>
              <a:gd name="connsiteY5111" fmla="*/ 933599 h 1106488"/>
              <a:gd name="connsiteX5112" fmla="*/ 198645 w 1031876"/>
              <a:gd name="connsiteY5112" fmla="*/ 934664 h 1106488"/>
              <a:gd name="connsiteX5113" fmla="*/ 196083 w 1031876"/>
              <a:gd name="connsiteY5113" fmla="*/ 931255 h 1106488"/>
              <a:gd name="connsiteX5114" fmla="*/ 888988 w 1031876"/>
              <a:gd name="connsiteY5114" fmla="*/ 928690 h 1106488"/>
              <a:gd name="connsiteX5115" fmla="*/ 882982 w 1031876"/>
              <a:gd name="connsiteY5115" fmla="*/ 929482 h 1106488"/>
              <a:gd name="connsiteX5116" fmla="*/ 882927 w 1031876"/>
              <a:gd name="connsiteY5116" fmla="*/ 929836 h 1106488"/>
              <a:gd name="connsiteX5117" fmla="*/ 883403 w 1031876"/>
              <a:gd name="connsiteY5117" fmla="*/ 929769 h 1106488"/>
              <a:gd name="connsiteX5118" fmla="*/ 883444 w 1031876"/>
              <a:gd name="connsiteY5118" fmla="*/ 929482 h 1106488"/>
              <a:gd name="connsiteX5119" fmla="*/ 889000 w 1031876"/>
              <a:gd name="connsiteY5119" fmla="*/ 928688 h 1106488"/>
              <a:gd name="connsiteX5120" fmla="*/ 889001 w 1031876"/>
              <a:gd name="connsiteY5120" fmla="*/ 928688 h 1106488"/>
              <a:gd name="connsiteX5121" fmla="*/ 889000 w 1031876"/>
              <a:gd name="connsiteY5121" fmla="*/ 928688 h 1106488"/>
              <a:gd name="connsiteX5122" fmla="*/ 888648 w 1031876"/>
              <a:gd name="connsiteY5122" fmla="*/ 929040 h 1106488"/>
              <a:gd name="connsiteX5123" fmla="*/ 889416 w 1031876"/>
              <a:gd name="connsiteY5123" fmla="*/ 929040 h 1106488"/>
              <a:gd name="connsiteX5124" fmla="*/ 888568 w 1031876"/>
              <a:gd name="connsiteY5124" fmla="*/ 929643 h 1106488"/>
              <a:gd name="connsiteX5125" fmla="*/ 886766 w 1031876"/>
              <a:gd name="connsiteY5125" fmla="*/ 930925 h 1106488"/>
              <a:gd name="connsiteX5126" fmla="*/ 886831 w 1031876"/>
              <a:gd name="connsiteY5126" fmla="*/ 930857 h 1106488"/>
              <a:gd name="connsiteX5127" fmla="*/ 885825 w 1031876"/>
              <a:gd name="connsiteY5127" fmla="*/ 931863 h 1106488"/>
              <a:gd name="connsiteX5128" fmla="*/ 882650 w 1031876"/>
              <a:gd name="connsiteY5128" fmla="*/ 935038 h 1106488"/>
              <a:gd name="connsiteX5129" fmla="*/ 882762 w 1031876"/>
              <a:gd name="connsiteY5129" fmla="*/ 934256 h 1106488"/>
              <a:gd name="connsiteX5130" fmla="*/ 882159 w 1031876"/>
              <a:gd name="connsiteY5130" fmla="*/ 934797 h 1106488"/>
              <a:gd name="connsiteX5131" fmla="*/ 882122 w 1031876"/>
              <a:gd name="connsiteY5131" fmla="*/ 935038 h 1106488"/>
              <a:gd name="connsiteX5132" fmla="*/ 881891 w 1031876"/>
              <a:gd name="connsiteY5132" fmla="*/ 935038 h 1106488"/>
              <a:gd name="connsiteX5133" fmla="*/ 881886 w 1031876"/>
              <a:gd name="connsiteY5133" fmla="*/ 935042 h 1106488"/>
              <a:gd name="connsiteX5134" fmla="*/ 881887 w 1031876"/>
              <a:gd name="connsiteY5134" fmla="*/ 935038 h 1106488"/>
              <a:gd name="connsiteX5135" fmla="*/ 880221 w 1031876"/>
              <a:gd name="connsiteY5135" fmla="*/ 935038 h 1106488"/>
              <a:gd name="connsiteX5136" fmla="*/ 879241 w 1031876"/>
              <a:gd name="connsiteY5136" fmla="*/ 935743 h 1106488"/>
              <a:gd name="connsiteX5137" fmla="*/ 878394 w 1031876"/>
              <a:gd name="connsiteY5137" fmla="*/ 937083 h 1106488"/>
              <a:gd name="connsiteX5138" fmla="*/ 875002 w 1031876"/>
              <a:gd name="connsiteY5138" fmla="*/ 935743 h 1106488"/>
              <a:gd name="connsiteX5139" fmla="*/ 876428 w 1031876"/>
              <a:gd name="connsiteY5139" fmla="*/ 935038 h 1106488"/>
              <a:gd name="connsiteX5140" fmla="*/ 876102 w 1031876"/>
              <a:gd name="connsiteY5140" fmla="*/ 935038 h 1106488"/>
              <a:gd name="connsiteX5141" fmla="*/ 875242 w 1031876"/>
              <a:gd name="connsiteY5141" fmla="*/ 935038 h 1106488"/>
              <a:gd name="connsiteX5142" fmla="*/ 882122 w 1031876"/>
              <a:gd name="connsiteY5142" fmla="*/ 929482 h 1106488"/>
              <a:gd name="connsiteX5143" fmla="*/ 888996 w 1031876"/>
              <a:gd name="connsiteY5143" fmla="*/ 928689 h 1106488"/>
              <a:gd name="connsiteX5144" fmla="*/ 861219 w 1031876"/>
              <a:gd name="connsiteY5144" fmla="*/ 928688 h 1106488"/>
              <a:gd name="connsiteX5145" fmla="*/ 854075 w 1031876"/>
              <a:gd name="connsiteY5145" fmla="*/ 935038 h 1106488"/>
              <a:gd name="connsiteX5146" fmla="*/ 861219 w 1031876"/>
              <a:gd name="connsiteY5146" fmla="*/ 928688 h 1106488"/>
              <a:gd name="connsiteX5147" fmla="*/ 163513 w 1031876"/>
              <a:gd name="connsiteY5147" fmla="*/ 928688 h 1106488"/>
              <a:gd name="connsiteX5148" fmla="*/ 164505 w 1031876"/>
              <a:gd name="connsiteY5148" fmla="*/ 928688 h 1106488"/>
              <a:gd name="connsiteX5149" fmla="*/ 170392 w 1031876"/>
              <a:gd name="connsiteY5149" fmla="*/ 928688 h 1106488"/>
              <a:gd name="connsiteX5150" fmla="*/ 171450 w 1031876"/>
              <a:gd name="connsiteY5150" fmla="*/ 928688 h 1106488"/>
              <a:gd name="connsiteX5151" fmla="*/ 171451 w 1031876"/>
              <a:gd name="connsiteY5151" fmla="*/ 928688 h 1106488"/>
              <a:gd name="connsiteX5152" fmla="*/ 173831 w 1031876"/>
              <a:gd name="connsiteY5152" fmla="*/ 928688 h 1106488"/>
              <a:gd name="connsiteX5153" fmla="*/ 174625 w 1031876"/>
              <a:gd name="connsiteY5153" fmla="*/ 928688 h 1106488"/>
              <a:gd name="connsiteX5154" fmla="*/ 176213 w 1031876"/>
              <a:gd name="connsiteY5154" fmla="*/ 928688 h 1106488"/>
              <a:gd name="connsiteX5155" fmla="*/ 177800 w 1031876"/>
              <a:gd name="connsiteY5155" fmla="*/ 928688 h 1106488"/>
              <a:gd name="connsiteX5156" fmla="*/ 177800 w 1031876"/>
              <a:gd name="connsiteY5156" fmla="*/ 935038 h 1106488"/>
              <a:gd name="connsiteX5157" fmla="*/ 177006 w 1031876"/>
              <a:gd name="connsiteY5157" fmla="*/ 934244 h 1106488"/>
              <a:gd name="connsiteX5158" fmla="*/ 171451 w 1031876"/>
              <a:gd name="connsiteY5158" fmla="*/ 928689 h 1106488"/>
              <a:gd name="connsiteX5159" fmla="*/ 171451 w 1031876"/>
              <a:gd name="connsiteY5159" fmla="*/ 929666 h 1106488"/>
              <a:gd name="connsiteX5160" fmla="*/ 176412 w 1031876"/>
              <a:gd name="connsiteY5160" fmla="*/ 934244 h 1106488"/>
              <a:gd name="connsiteX5161" fmla="*/ 177272 w 1031876"/>
              <a:gd name="connsiteY5161" fmla="*/ 935038 h 1106488"/>
              <a:gd name="connsiteX5162" fmla="*/ 173832 w 1031876"/>
              <a:gd name="connsiteY5162" fmla="*/ 935038 h 1106488"/>
              <a:gd name="connsiteX5163" fmla="*/ 171451 w 1031876"/>
              <a:gd name="connsiteY5163" fmla="*/ 935038 h 1106488"/>
              <a:gd name="connsiteX5164" fmla="*/ 170392 w 1031876"/>
              <a:gd name="connsiteY5164" fmla="*/ 935038 h 1106488"/>
              <a:gd name="connsiteX5165" fmla="*/ 170392 w 1031876"/>
              <a:gd name="connsiteY5165" fmla="*/ 931833 h 1106488"/>
              <a:gd name="connsiteX5166" fmla="*/ 847725 w 1031876"/>
              <a:gd name="connsiteY5166" fmla="*/ 928687 h 1106488"/>
              <a:gd name="connsiteX5167" fmla="*/ 847724 w 1031876"/>
              <a:gd name="connsiteY5167" fmla="*/ 928688 h 1106488"/>
              <a:gd name="connsiteX5168" fmla="*/ 844550 w 1031876"/>
              <a:gd name="connsiteY5168" fmla="*/ 931862 h 1106488"/>
              <a:gd name="connsiteX5169" fmla="*/ 841375 w 1031876"/>
              <a:gd name="connsiteY5169" fmla="*/ 935037 h 1106488"/>
              <a:gd name="connsiteX5170" fmla="*/ 844550 w 1031876"/>
              <a:gd name="connsiteY5170" fmla="*/ 929481 h 1106488"/>
              <a:gd name="connsiteX5171" fmla="*/ 847721 w 1031876"/>
              <a:gd name="connsiteY5171" fmla="*/ 928688 h 1106488"/>
              <a:gd name="connsiteX5172" fmla="*/ 177800 w 1031876"/>
              <a:gd name="connsiteY5172" fmla="*/ 928687 h 1106488"/>
              <a:gd name="connsiteX5173" fmla="*/ 184150 w 1031876"/>
              <a:gd name="connsiteY5173" fmla="*/ 935037 h 1106488"/>
              <a:gd name="connsiteX5174" fmla="*/ 177800 w 1031876"/>
              <a:gd name="connsiteY5174" fmla="*/ 928687 h 1106488"/>
              <a:gd name="connsiteX5175" fmla="*/ 205478 w 1031876"/>
              <a:gd name="connsiteY5175" fmla="*/ 927847 h 1106488"/>
              <a:gd name="connsiteX5176" fmla="*/ 205478 w 1031876"/>
              <a:gd name="connsiteY5176" fmla="*/ 928699 h 1106488"/>
              <a:gd name="connsiteX5177" fmla="*/ 205478 w 1031876"/>
              <a:gd name="connsiteY5177" fmla="*/ 930403 h 1106488"/>
              <a:gd name="connsiteX5178" fmla="*/ 205478 w 1031876"/>
              <a:gd name="connsiteY5178" fmla="*/ 934664 h 1106488"/>
              <a:gd name="connsiteX5179" fmla="*/ 203614 w 1031876"/>
              <a:gd name="connsiteY5179" fmla="*/ 932185 h 1106488"/>
              <a:gd name="connsiteX5180" fmla="*/ 205478 w 1031876"/>
              <a:gd name="connsiteY5180" fmla="*/ 927847 h 1106488"/>
              <a:gd name="connsiteX5181" fmla="*/ 212312 w 1031876"/>
              <a:gd name="connsiteY5181" fmla="*/ 934664 h 1106488"/>
              <a:gd name="connsiteX5182" fmla="*/ 205478 w 1031876"/>
              <a:gd name="connsiteY5182" fmla="*/ 927847 h 1106488"/>
              <a:gd name="connsiteX5183" fmla="*/ 191812 w 1031876"/>
              <a:gd name="connsiteY5183" fmla="*/ 927847 h 1106488"/>
              <a:gd name="connsiteX5184" fmla="*/ 193520 w 1031876"/>
              <a:gd name="connsiteY5184" fmla="*/ 928821 h 1106488"/>
              <a:gd name="connsiteX5185" fmla="*/ 196595 w 1031876"/>
              <a:gd name="connsiteY5185" fmla="*/ 930574 h 1106488"/>
              <a:gd name="connsiteX5186" fmla="*/ 196367 w 1031876"/>
              <a:gd name="connsiteY5186" fmla="*/ 930877 h 1106488"/>
              <a:gd name="connsiteX5187" fmla="*/ 193862 w 1031876"/>
              <a:gd name="connsiteY5187" fmla="*/ 929210 h 1106488"/>
              <a:gd name="connsiteX5188" fmla="*/ 178146 w 1031876"/>
              <a:gd name="connsiteY5188" fmla="*/ 927847 h 1106488"/>
              <a:gd name="connsiteX5189" fmla="*/ 182494 w 1031876"/>
              <a:gd name="connsiteY5189" fmla="*/ 930326 h 1106488"/>
              <a:gd name="connsiteX5190" fmla="*/ 184003 w 1031876"/>
              <a:gd name="connsiteY5190" fmla="*/ 932960 h 1106488"/>
              <a:gd name="connsiteX5191" fmla="*/ 855134 w 1031876"/>
              <a:gd name="connsiteY5191" fmla="*/ 927362 h 1106488"/>
              <a:gd name="connsiteX5192" fmla="*/ 854699 w 1031876"/>
              <a:gd name="connsiteY5192" fmla="*/ 928123 h 1106488"/>
              <a:gd name="connsiteX5193" fmla="*/ 855134 w 1031876"/>
              <a:gd name="connsiteY5193" fmla="*/ 927689 h 1106488"/>
              <a:gd name="connsiteX5194" fmla="*/ 871967 w 1031876"/>
              <a:gd name="connsiteY5194" fmla="*/ 927144 h 1106488"/>
              <a:gd name="connsiteX5195" fmla="*/ 871538 w 1031876"/>
              <a:gd name="connsiteY5195" fmla="*/ 927894 h 1106488"/>
              <a:gd name="connsiteX5196" fmla="*/ 868363 w 1031876"/>
              <a:gd name="connsiteY5196" fmla="*/ 928688 h 1106488"/>
              <a:gd name="connsiteX5197" fmla="*/ 874078 w 1031876"/>
              <a:gd name="connsiteY5197" fmla="*/ 926783 h 1106488"/>
              <a:gd name="connsiteX5198" fmla="*/ 874713 w 1031876"/>
              <a:gd name="connsiteY5198" fmla="*/ 928688 h 1106488"/>
              <a:gd name="connsiteX5199" fmla="*/ 868363 w 1031876"/>
              <a:gd name="connsiteY5199" fmla="*/ 928688 h 1106488"/>
              <a:gd name="connsiteX5200" fmla="*/ 873919 w 1031876"/>
              <a:gd name="connsiteY5200" fmla="*/ 927894 h 1106488"/>
              <a:gd name="connsiteX5201" fmla="*/ 212726 w 1031876"/>
              <a:gd name="connsiteY5201" fmla="*/ 925160 h 1106488"/>
              <a:gd name="connsiteX5202" fmla="*/ 213718 w 1031876"/>
              <a:gd name="connsiteY5202" fmla="*/ 925513 h 1106488"/>
              <a:gd name="connsiteX5203" fmla="*/ 213520 w 1031876"/>
              <a:gd name="connsiteY5203" fmla="*/ 925866 h 1106488"/>
              <a:gd name="connsiteX5204" fmla="*/ 212825 w 1031876"/>
              <a:gd name="connsiteY5204" fmla="*/ 925513 h 1106488"/>
              <a:gd name="connsiteX5205" fmla="*/ 862030 w 1031876"/>
              <a:gd name="connsiteY5205" fmla="*/ 924672 h 1106488"/>
              <a:gd name="connsiteX5206" fmla="*/ 861809 w 1031876"/>
              <a:gd name="connsiteY5206" fmla="*/ 926219 h 1106488"/>
              <a:gd name="connsiteX5207" fmla="*/ 863228 w 1031876"/>
              <a:gd name="connsiteY5207" fmla="*/ 926009 h 1106488"/>
              <a:gd name="connsiteX5208" fmla="*/ 861219 w 1031876"/>
              <a:gd name="connsiteY5208" fmla="*/ 928688 h 1106488"/>
              <a:gd name="connsiteX5209" fmla="*/ 859210 w 1031876"/>
              <a:gd name="connsiteY5209" fmla="*/ 927795 h 1106488"/>
              <a:gd name="connsiteX5210" fmla="*/ 860006 w 1031876"/>
              <a:gd name="connsiteY5210" fmla="*/ 927205 h 1106488"/>
              <a:gd name="connsiteX5211" fmla="*/ 858721 w 1031876"/>
              <a:gd name="connsiteY5211" fmla="*/ 926435 h 1106488"/>
              <a:gd name="connsiteX5212" fmla="*/ 859456 w 1031876"/>
              <a:gd name="connsiteY5212" fmla="*/ 926044 h 1106488"/>
              <a:gd name="connsiteX5213" fmla="*/ 861537 w 1031876"/>
              <a:gd name="connsiteY5213" fmla="*/ 924935 h 1106488"/>
              <a:gd name="connsiteX5214" fmla="*/ 212726 w 1031876"/>
              <a:gd name="connsiteY5214" fmla="*/ 923316 h 1106488"/>
              <a:gd name="connsiteX5215" fmla="*/ 212726 w 1031876"/>
              <a:gd name="connsiteY5215" fmla="*/ 925116 h 1106488"/>
              <a:gd name="connsiteX5216" fmla="*/ 212726 w 1031876"/>
              <a:gd name="connsiteY5216" fmla="*/ 925160 h 1106488"/>
              <a:gd name="connsiteX5217" fmla="*/ 212726 w 1031876"/>
              <a:gd name="connsiteY5217" fmla="*/ 926386 h 1106488"/>
              <a:gd name="connsiteX5218" fmla="*/ 213136 w 1031876"/>
              <a:gd name="connsiteY5218" fmla="*/ 926548 h 1106488"/>
              <a:gd name="connsiteX5219" fmla="*/ 213520 w 1031876"/>
              <a:gd name="connsiteY5219" fmla="*/ 925866 h 1106488"/>
              <a:gd name="connsiteX5220" fmla="*/ 217900 w 1031876"/>
              <a:gd name="connsiteY5220" fmla="*/ 928091 h 1106488"/>
              <a:gd name="connsiteX5221" fmla="*/ 217687 w 1031876"/>
              <a:gd name="connsiteY5221" fmla="*/ 927894 h 1106488"/>
              <a:gd name="connsiteX5222" fmla="*/ 929482 w 1031876"/>
              <a:gd name="connsiteY5222" fmla="*/ 922338 h 1106488"/>
              <a:gd name="connsiteX5223" fmla="*/ 929482 w 1031876"/>
              <a:gd name="connsiteY5223" fmla="*/ 922338 h 1106488"/>
              <a:gd name="connsiteX5224" fmla="*/ 922338 w 1031876"/>
              <a:gd name="connsiteY5224" fmla="*/ 922338 h 1106488"/>
              <a:gd name="connsiteX5225" fmla="*/ 915988 w 1031876"/>
              <a:gd name="connsiteY5225" fmla="*/ 928688 h 1106488"/>
              <a:gd name="connsiteX5226" fmla="*/ 922338 w 1031876"/>
              <a:gd name="connsiteY5226" fmla="*/ 922338 h 1106488"/>
              <a:gd name="connsiteX5227" fmla="*/ 909638 w 1031876"/>
              <a:gd name="connsiteY5227" fmla="*/ 922338 h 1106488"/>
              <a:gd name="connsiteX5228" fmla="*/ 901700 w 1031876"/>
              <a:gd name="connsiteY5228" fmla="*/ 928688 h 1106488"/>
              <a:gd name="connsiteX5229" fmla="*/ 909638 w 1031876"/>
              <a:gd name="connsiteY5229" fmla="*/ 922338 h 1106488"/>
              <a:gd name="connsiteX5230" fmla="*/ 909638 w 1031876"/>
              <a:gd name="connsiteY5230" fmla="*/ 922338 h 1106488"/>
              <a:gd name="connsiteX5231" fmla="*/ 901700 w 1031876"/>
              <a:gd name="connsiteY5231" fmla="*/ 928688 h 1106488"/>
              <a:gd name="connsiteX5232" fmla="*/ 909638 w 1031876"/>
              <a:gd name="connsiteY5232" fmla="*/ 922338 h 1106488"/>
              <a:gd name="connsiteX5233" fmla="*/ 909638 w 1031876"/>
              <a:gd name="connsiteY5233" fmla="*/ 922338 h 1106488"/>
              <a:gd name="connsiteX5234" fmla="*/ 910432 w 1031876"/>
              <a:gd name="connsiteY5234" fmla="*/ 922338 h 1106488"/>
              <a:gd name="connsiteX5235" fmla="*/ 914401 w 1031876"/>
              <a:gd name="connsiteY5235" fmla="*/ 922338 h 1106488"/>
              <a:gd name="connsiteX5236" fmla="*/ 915988 w 1031876"/>
              <a:gd name="connsiteY5236" fmla="*/ 922338 h 1106488"/>
              <a:gd name="connsiteX5237" fmla="*/ 909638 w 1031876"/>
              <a:gd name="connsiteY5237" fmla="*/ 928688 h 1106488"/>
              <a:gd name="connsiteX5238" fmla="*/ 909638 w 1031876"/>
              <a:gd name="connsiteY5238" fmla="*/ 922338 h 1106488"/>
              <a:gd name="connsiteX5239" fmla="*/ 901700 w 1031876"/>
              <a:gd name="connsiteY5239" fmla="*/ 922338 h 1106488"/>
              <a:gd name="connsiteX5240" fmla="*/ 901700 w 1031876"/>
              <a:gd name="connsiteY5240" fmla="*/ 923132 h 1106488"/>
              <a:gd name="connsiteX5241" fmla="*/ 901700 w 1031876"/>
              <a:gd name="connsiteY5241" fmla="*/ 925513 h 1106488"/>
              <a:gd name="connsiteX5242" fmla="*/ 901700 w 1031876"/>
              <a:gd name="connsiteY5242" fmla="*/ 927894 h 1106488"/>
              <a:gd name="connsiteX5243" fmla="*/ 901700 w 1031876"/>
              <a:gd name="connsiteY5243" fmla="*/ 928688 h 1106488"/>
              <a:gd name="connsiteX5244" fmla="*/ 895350 w 1031876"/>
              <a:gd name="connsiteY5244" fmla="*/ 928688 h 1106488"/>
              <a:gd name="connsiteX5245" fmla="*/ 901700 w 1031876"/>
              <a:gd name="connsiteY5245" fmla="*/ 922338 h 1106488"/>
              <a:gd name="connsiteX5246" fmla="*/ 889000 w 1031876"/>
              <a:gd name="connsiteY5246" fmla="*/ 922338 h 1106488"/>
              <a:gd name="connsiteX5247" fmla="*/ 889000 w 1031876"/>
              <a:gd name="connsiteY5247" fmla="*/ 928688 h 1106488"/>
              <a:gd name="connsiteX5248" fmla="*/ 889000 w 1031876"/>
              <a:gd name="connsiteY5248" fmla="*/ 922338 h 1106488"/>
              <a:gd name="connsiteX5249" fmla="*/ 874713 w 1031876"/>
              <a:gd name="connsiteY5249" fmla="*/ 922338 h 1106488"/>
              <a:gd name="connsiteX5250" fmla="*/ 874078 w 1031876"/>
              <a:gd name="connsiteY5250" fmla="*/ 926783 h 1106488"/>
              <a:gd name="connsiteX5251" fmla="*/ 873919 w 1031876"/>
              <a:gd name="connsiteY5251" fmla="*/ 926307 h 1106488"/>
              <a:gd name="connsiteX5252" fmla="*/ 871967 w 1031876"/>
              <a:gd name="connsiteY5252" fmla="*/ 927144 h 1106488"/>
              <a:gd name="connsiteX5253" fmla="*/ 868363 w 1031876"/>
              <a:gd name="connsiteY5253" fmla="*/ 922338 h 1106488"/>
              <a:gd name="connsiteX5254" fmla="*/ 862013 w 1031876"/>
              <a:gd name="connsiteY5254" fmla="*/ 928688 h 1106488"/>
              <a:gd name="connsiteX5255" fmla="*/ 868363 w 1031876"/>
              <a:gd name="connsiteY5255" fmla="*/ 922338 h 1106488"/>
              <a:gd name="connsiteX5256" fmla="*/ 171450 w 1031876"/>
              <a:gd name="connsiteY5256" fmla="*/ 922338 h 1106488"/>
              <a:gd name="connsiteX5257" fmla="*/ 171450 w 1031876"/>
              <a:gd name="connsiteY5257" fmla="*/ 928688 h 1106488"/>
              <a:gd name="connsiteX5258" fmla="*/ 171450 w 1031876"/>
              <a:gd name="connsiteY5258" fmla="*/ 922338 h 1106488"/>
              <a:gd name="connsiteX5259" fmla="*/ 212726 w 1031876"/>
              <a:gd name="connsiteY5259" fmla="*/ 922053 h 1106488"/>
              <a:gd name="connsiteX5260" fmla="*/ 212726 w 1031876"/>
              <a:gd name="connsiteY5260" fmla="*/ 922897 h 1106488"/>
              <a:gd name="connsiteX5261" fmla="*/ 214516 w 1031876"/>
              <a:gd name="connsiteY5261" fmla="*/ 923841 h 1106488"/>
              <a:gd name="connsiteX5262" fmla="*/ 185494 w 1031876"/>
              <a:gd name="connsiteY5262" fmla="*/ 921544 h 1106488"/>
              <a:gd name="connsiteX5263" fmla="*/ 191812 w 1031876"/>
              <a:gd name="connsiteY5263" fmla="*/ 927847 h 1106488"/>
              <a:gd name="connsiteX5264" fmla="*/ 198645 w 1031876"/>
              <a:gd name="connsiteY5264" fmla="*/ 934664 h 1106488"/>
              <a:gd name="connsiteX5265" fmla="*/ 202850 w 1031876"/>
              <a:gd name="connsiteY5265" fmla="*/ 935188 h 1106488"/>
              <a:gd name="connsiteX5266" fmla="*/ 203535 w 1031876"/>
              <a:gd name="connsiteY5266" fmla="*/ 935644 h 1106488"/>
              <a:gd name="connsiteX5267" fmla="*/ 204414 w 1031876"/>
              <a:gd name="connsiteY5267" fmla="*/ 935383 h 1106488"/>
              <a:gd name="connsiteX5268" fmla="*/ 202850 w 1031876"/>
              <a:gd name="connsiteY5268" fmla="*/ 935188 h 1106488"/>
              <a:gd name="connsiteX5269" fmla="*/ 202062 w 1031876"/>
              <a:gd name="connsiteY5269" fmla="*/ 934664 h 1106488"/>
              <a:gd name="connsiteX5270" fmla="*/ 200460 w 1031876"/>
              <a:gd name="connsiteY5270" fmla="*/ 933598 h 1106488"/>
              <a:gd name="connsiteX5271" fmla="*/ 197791 w 1031876"/>
              <a:gd name="connsiteY5271" fmla="*/ 931255 h 1106488"/>
              <a:gd name="connsiteX5272" fmla="*/ 196595 w 1031876"/>
              <a:gd name="connsiteY5272" fmla="*/ 930574 h 1106488"/>
              <a:gd name="connsiteX5273" fmla="*/ 198195 w 1031876"/>
              <a:gd name="connsiteY5273" fmla="*/ 928445 h 1106488"/>
              <a:gd name="connsiteX5274" fmla="*/ 197423 w 1031876"/>
              <a:gd name="connsiteY5274" fmla="*/ 927673 h 1106488"/>
              <a:gd name="connsiteX5275" fmla="*/ 192666 w 1031876"/>
              <a:gd name="connsiteY5275" fmla="*/ 926995 h 1106488"/>
              <a:gd name="connsiteX5276" fmla="*/ 191985 w 1031876"/>
              <a:gd name="connsiteY5276" fmla="*/ 922235 h 1106488"/>
              <a:gd name="connsiteX5277" fmla="*/ 191553 w 1031876"/>
              <a:gd name="connsiteY5277" fmla="*/ 921804 h 1106488"/>
              <a:gd name="connsiteX5278" fmla="*/ 190958 w 1031876"/>
              <a:gd name="connsiteY5278" fmla="*/ 923586 h 1106488"/>
              <a:gd name="connsiteX5279" fmla="*/ 186182 w 1031876"/>
              <a:gd name="connsiteY5279" fmla="*/ 921544 h 1106488"/>
              <a:gd name="connsiteX5280" fmla="*/ 185881 w 1031876"/>
              <a:gd name="connsiteY5280" fmla="*/ 921544 h 1106488"/>
              <a:gd name="connsiteX5281" fmla="*/ 190958 w 1031876"/>
              <a:gd name="connsiteY5281" fmla="*/ 924438 h 1106488"/>
              <a:gd name="connsiteX5282" fmla="*/ 191812 w 1031876"/>
              <a:gd name="connsiteY5282" fmla="*/ 927847 h 1106488"/>
              <a:gd name="connsiteX5283" fmla="*/ 190958 w 1031876"/>
              <a:gd name="connsiteY5283" fmla="*/ 926995 h 1106488"/>
              <a:gd name="connsiteX5284" fmla="*/ 868374 w 1031876"/>
              <a:gd name="connsiteY5284" fmla="*/ 921293 h 1106488"/>
              <a:gd name="connsiteX5285" fmla="*/ 862030 w 1031876"/>
              <a:gd name="connsiteY5285" fmla="*/ 924672 h 1106488"/>
              <a:gd name="connsiteX5286" fmla="*/ 862392 w 1031876"/>
              <a:gd name="connsiteY5286" fmla="*/ 922146 h 1106488"/>
              <a:gd name="connsiteX5287" fmla="*/ 868374 w 1031876"/>
              <a:gd name="connsiteY5287" fmla="*/ 921293 h 1106488"/>
              <a:gd name="connsiteX5288" fmla="*/ 218803 w 1031876"/>
              <a:gd name="connsiteY5288" fmla="*/ 921293 h 1106488"/>
              <a:gd name="connsiteX5289" fmla="*/ 225641 w 1031876"/>
              <a:gd name="connsiteY5289" fmla="*/ 928123 h 1106488"/>
              <a:gd name="connsiteX5290" fmla="*/ 222449 w 1031876"/>
              <a:gd name="connsiteY5290" fmla="*/ 926301 h 1106488"/>
              <a:gd name="connsiteX5291" fmla="*/ 171313 w 1031876"/>
              <a:gd name="connsiteY5291" fmla="*/ 921030 h 1106488"/>
              <a:gd name="connsiteX5292" fmla="*/ 172167 w 1031876"/>
              <a:gd name="connsiteY5292" fmla="*/ 921030 h 1106488"/>
              <a:gd name="connsiteX5293" fmla="*/ 176096 w 1031876"/>
              <a:gd name="connsiteY5293" fmla="*/ 921030 h 1106488"/>
              <a:gd name="connsiteX5294" fmla="*/ 177292 w 1031876"/>
              <a:gd name="connsiteY5294" fmla="*/ 922734 h 1106488"/>
              <a:gd name="connsiteX5295" fmla="*/ 178146 w 1031876"/>
              <a:gd name="connsiteY5295" fmla="*/ 921030 h 1106488"/>
              <a:gd name="connsiteX5296" fmla="*/ 178146 w 1031876"/>
              <a:gd name="connsiteY5296" fmla="*/ 927847 h 1106488"/>
              <a:gd name="connsiteX5297" fmla="*/ 171313 w 1031876"/>
              <a:gd name="connsiteY5297" fmla="*/ 921030 h 1106488"/>
              <a:gd name="connsiteX5298" fmla="*/ 206824 w 1031876"/>
              <a:gd name="connsiteY5298" fmla="*/ 920785 h 1106488"/>
              <a:gd name="connsiteX5299" fmla="*/ 207356 w 1031876"/>
              <a:gd name="connsiteY5299" fmla="*/ 921544 h 1106488"/>
              <a:gd name="connsiteX5300" fmla="*/ 212217 w 1031876"/>
              <a:gd name="connsiteY5300" fmla="*/ 921544 h 1106488"/>
              <a:gd name="connsiteX5301" fmla="*/ 212142 w 1031876"/>
              <a:gd name="connsiteY5301" fmla="*/ 921469 h 1106488"/>
              <a:gd name="connsiteX5302" fmla="*/ 896091 w 1031876"/>
              <a:gd name="connsiteY5302" fmla="*/ 920710 h 1106488"/>
              <a:gd name="connsiteX5303" fmla="*/ 895350 w 1031876"/>
              <a:gd name="connsiteY5303" fmla="*/ 921544 h 1106488"/>
              <a:gd name="connsiteX5304" fmla="*/ 893663 w 1031876"/>
              <a:gd name="connsiteY5304" fmla="*/ 923442 h 1106488"/>
              <a:gd name="connsiteX5305" fmla="*/ 175868 w 1031876"/>
              <a:gd name="connsiteY5305" fmla="*/ 920705 h 1106488"/>
              <a:gd name="connsiteX5306" fmla="*/ 178146 w 1031876"/>
              <a:gd name="connsiteY5306" fmla="*/ 921030 h 1106488"/>
              <a:gd name="connsiteX5307" fmla="*/ 176096 w 1031876"/>
              <a:gd name="connsiteY5307" fmla="*/ 921030 h 1106488"/>
              <a:gd name="connsiteX5308" fmla="*/ 191942 w 1031876"/>
              <a:gd name="connsiteY5308" fmla="*/ 920642 h 1106488"/>
              <a:gd name="connsiteX5309" fmla="*/ 191880 w 1031876"/>
              <a:gd name="connsiteY5309" fmla="*/ 920724 h 1106488"/>
              <a:gd name="connsiteX5310" fmla="*/ 191913 w 1031876"/>
              <a:gd name="connsiteY5310" fmla="*/ 920728 h 1106488"/>
              <a:gd name="connsiteX5311" fmla="*/ 868647 w 1031876"/>
              <a:gd name="connsiteY5311" fmla="*/ 920200 h 1106488"/>
              <a:gd name="connsiteX5312" fmla="*/ 868374 w 1031876"/>
              <a:gd name="connsiteY5312" fmla="*/ 921293 h 1106488"/>
              <a:gd name="connsiteX5313" fmla="*/ 867972 w 1031876"/>
              <a:gd name="connsiteY5313" fmla="*/ 920489 h 1106488"/>
              <a:gd name="connsiteX5314" fmla="*/ 868374 w 1031876"/>
              <a:gd name="connsiteY5314" fmla="*/ 920439 h 1106488"/>
              <a:gd name="connsiteX5315" fmla="*/ 872404 w 1031876"/>
              <a:gd name="connsiteY5315" fmla="*/ 919452 h 1106488"/>
              <a:gd name="connsiteX5316" fmla="*/ 871538 w 1031876"/>
              <a:gd name="connsiteY5316" fmla="*/ 921346 h 1106488"/>
              <a:gd name="connsiteX5317" fmla="*/ 868363 w 1031876"/>
              <a:gd name="connsiteY5317" fmla="*/ 922338 h 1106488"/>
              <a:gd name="connsiteX5318" fmla="*/ 858118 w 1031876"/>
              <a:gd name="connsiteY5318" fmla="*/ 918731 h 1106488"/>
              <a:gd name="connsiteX5319" fmla="*/ 861537 w 1031876"/>
              <a:gd name="connsiteY5319" fmla="*/ 921293 h 1106488"/>
              <a:gd name="connsiteX5320" fmla="*/ 855554 w 1031876"/>
              <a:gd name="connsiteY5320" fmla="*/ 921293 h 1106488"/>
              <a:gd name="connsiteX5321" fmla="*/ 854699 w 1031876"/>
              <a:gd name="connsiteY5321" fmla="*/ 921293 h 1106488"/>
              <a:gd name="connsiteX5322" fmla="*/ 854699 w 1031876"/>
              <a:gd name="connsiteY5322" fmla="*/ 921292 h 1106488"/>
              <a:gd name="connsiteX5323" fmla="*/ 867007 w 1031876"/>
              <a:gd name="connsiteY5323" fmla="*/ 918561 h 1106488"/>
              <a:gd name="connsiteX5324" fmla="*/ 867972 w 1031876"/>
              <a:gd name="connsiteY5324" fmla="*/ 920489 h 1106488"/>
              <a:gd name="connsiteX5325" fmla="*/ 861537 w 1031876"/>
              <a:gd name="connsiteY5325" fmla="*/ 921293 h 1106488"/>
              <a:gd name="connsiteX5326" fmla="*/ 903843 w 1031876"/>
              <a:gd name="connsiteY5326" fmla="*/ 918052 h 1106488"/>
              <a:gd name="connsiteX5327" fmla="*/ 901700 w 1031876"/>
              <a:gd name="connsiteY5327" fmla="*/ 922338 h 1106488"/>
              <a:gd name="connsiteX5328" fmla="*/ 902593 w 1031876"/>
              <a:gd name="connsiteY5328" fmla="*/ 918766 h 1106488"/>
              <a:gd name="connsiteX5329" fmla="*/ 174160 w 1031876"/>
              <a:gd name="connsiteY5329" fmla="*/ 917053 h 1106488"/>
              <a:gd name="connsiteX5330" fmla="*/ 175584 w 1031876"/>
              <a:gd name="connsiteY5330" fmla="*/ 918474 h 1106488"/>
              <a:gd name="connsiteX5331" fmla="*/ 177326 w 1031876"/>
              <a:gd name="connsiteY5331" fmla="*/ 920212 h 1106488"/>
              <a:gd name="connsiteX5332" fmla="*/ 922765 w 1031876"/>
              <a:gd name="connsiteY5332" fmla="*/ 916029 h 1106488"/>
              <a:gd name="connsiteX5333" fmla="*/ 919956 w 1031876"/>
              <a:gd name="connsiteY5333" fmla="*/ 918865 h 1106488"/>
              <a:gd name="connsiteX5334" fmla="*/ 917413 w 1031876"/>
              <a:gd name="connsiteY5334" fmla="*/ 921433 h 1106488"/>
              <a:gd name="connsiteX5335" fmla="*/ 922239 w 1031876"/>
              <a:gd name="connsiteY5335" fmla="*/ 918369 h 1106488"/>
              <a:gd name="connsiteX5336" fmla="*/ 199274 w 1031876"/>
              <a:gd name="connsiteY5336" fmla="*/ 915445 h 1106488"/>
              <a:gd name="connsiteX5337" fmla="*/ 203741 w 1031876"/>
              <a:gd name="connsiteY5337" fmla="*/ 921030 h 1106488"/>
              <a:gd name="connsiteX5338" fmla="*/ 204865 w 1031876"/>
              <a:gd name="connsiteY5338" fmla="*/ 921030 h 1106488"/>
              <a:gd name="connsiteX5339" fmla="*/ 874241 w 1031876"/>
              <a:gd name="connsiteY5339" fmla="*/ 915432 h 1106488"/>
              <a:gd name="connsiteX5340" fmla="*/ 869229 w 1031876"/>
              <a:gd name="connsiteY5340" fmla="*/ 920439 h 1106488"/>
              <a:gd name="connsiteX5341" fmla="*/ 868374 w 1031876"/>
              <a:gd name="connsiteY5341" fmla="*/ 921293 h 1106488"/>
              <a:gd name="connsiteX5342" fmla="*/ 179130 w 1031876"/>
              <a:gd name="connsiteY5342" fmla="*/ 915194 h 1106488"/>
              <a:gd name="connsiteX5343" fmla="*/ 181563 w 1031876"/>
              <a:gd name="connsiteY5343" fmla="*/ 917621 h 1106488"/>
              <a:gd name="connsiteX5344" fmla="*/ 182838 w 1031876"/>
              <a:gd name="connsiteY5344" fmla="*/ 918893 h 1106488"/>
              <a:gd name="connsiteX5345" fmla="*/ 184150 w 1031876"/>
              <a:gd name="connsiteY5345" fmla="*/ 920203 h 1106488"/>
              <a:gd name="connsiteX5346" fmla="*/ 182838 w 1031876"/>
              <a:gd name="connsiteY5346" fmla="*/ 918894 h 1106488"/>
              <a:gd name="connsiteX5347" fmla="*/ 868374 w 1031876"/>
              <a:gd name="connsiteY5347" fmla="*/ 914462 h 1106488"/>
              <a:gd name="connsiteX5348" fmla="*/ 867614 w 1031876"/>
              <a:gd name="connsiteY5348" fmla="*/ 917498 h 1106488"/>
              <a:gd name="connsiteX5349" fmla="*/ 866665 w 1031876"/>
              <a:gd name="connsiteY5349" fmla="*/ 917878 h 1106488"/>
              <a:gd name="connsiteX5350" fmla="*/ 866855 w 1031876"/>
              <a:gd name="connsiteY5350" fmla="*/ 918257 h 1106488"/>
              <a:gd name="connsiteX5351" fmla="*/ 861537 w 1031876"/>
              <a:gd name="connsiteY5351" fmla="*/ 921293 h 1106488"/>
              <a:gd name="connsiteX5352" fmla="*/ 868374 w 1031876"/>
              <a:gd name="connsiteY5352" fmla="*/ 914462 h 1106488"/>
              <a:gd name="connsiteX5353" fmla="*/ 861537 w 1031876"/>
              <a:gd name="connsiteY5353" fmla="*/ 914462 h 1106488"/>
              <a:gd name="connsiteX5354" fmla="*/ 857263 w 1031876"/>
              <a:gd name="connsiteY5354" fmla="*/ 918731 h 1106488"/>
              <a:gd name="connsiteX5355" fmla="*/ 854699 w 1031876"/>
              <a:gd name="connsiteY5355" fmla="*/ 921292 h 1106488"/>
              <a:gd name="connsiteX5356" fmla="*/ 855554 w 1031876"/>
              <a:gd name="connsiteY5356" fmla="*/ 915316 h 1106488"/>
              <a:gd name="connsiteX5357" fmla="*/ 861537 w 1031876"/>
              <a:gd name="connsiteY5357" fmla="*/ 914462 h 1106488"/>
              <a:gd name="connsiteX5358" fmla="*/ 211965 w 1031876"/>
              <a:gd name="connsiteY5358" fmla="*/ 914462 h 1106488"/>
              <a:gd name="connsiteX5359" fmla="*/ 218803 w 1031876"/>
              <a:gd name="connsiteY5359" fmla="*/ 921293 h 1106488"/>
              <a:gd name="connsiteX5360" fmla="*/ 211965 w 1031876"/>
              <a:gd name="connsiteY5360" fmla="*/ 914462 h 1106488"/>
              <a:gd name="connsiteX5361" fmla="*/ 198488 w 1031876"/>
              <a:gd name="connsiteY5361" fmla="*/ 914462 h 1106488"/>
              <a:gd name="connsiteX5362" fmla="*/ 198537 w 1031876"/>
              <a:gd name="connsiteY5362" fmla="*/ 914524 h 1106488"/>
              <a:gd name="connsiteX5363" fmla="*/ 201709 w 1031876"/>
              <a:gd name="connsiteY5363" fmla="*/ 915316 h 1106488"/>
              <a:gd name="connsiteX5364" fmla="*/ 204978 w 1031876"/>
              <a:gd name="connsiteY5364" fmla="*/ 921030 h 1106488"/>
              <a:gd name="connsiteX5365" fmla="*/ 205260 w 1031876"/>
              <a:gd name="connsiteY5365" fmla="*/ 921030 h 1106488"/>
              <a:gd name="connsiteX5366" fmla="*/ 205701 w 1031876"/>
              <a:gd name="connsiteY5366" fmla="*/ 920149 h 1106488"/>
              <a:gd name="connsiteX5367" fmla="*/ 204798 w 1031876"/>
              <a:gd name="connsiteY5367" fmla="*/ 914462 h 1106488"/>
              <a:gd name="connsiteX5368" fmla="*/ 204788 w 1031876"/>
              <a:gd name="connsiteY5368" fmla="*/ 914462 h 1106488"/>
              <a:gd name="connsiteX5369" fmla="*/ 202564 w 1031876"/>
              <a:gd name="connsiteY5369" fmla="*/ 914462 h 1106488"/>
              <a:gd name="connsiteX5370" fmla="*/ 199145 w 1031876"/>
              <a:gd name="connsiteY5370" fmla="*/ 914462 h 1106488"/>
              <a:gd name="connsiteX5371" fmla="*/ 923132 w 1031876"/>
              <a:gd name="connsiteY5371" fmla="*/ 914400 h 1106488"/>
              <a:gd name="connsiteX5372" fmla="*/ 923004 w 1031876"/>
              <a:gd name="connsiteY5372" fmla="*/ 915393 h 1106488"/>
              <a:gd name="connsiteX5373" fmla="*/ 923396 w 1031876"/>
              <a:gd name="connsiteY5373" fmla="*/ 915393 h 1106488"/>
              <a:gd name="connsiteX5374" fmla="*/ 922991 w 1031876"/>
              <a:gd name="connsiteY5374" fmla="*/ 915495 h 1106488"/>
              <a:gd name="connsiteX5375" fmla="*/ 922981 w 1031876"/>
              <a:gd name="connsiteY5375" fmla="*/ 915572 h 1106488"/>
              <a:gd name="connsiteX5376" fmla="*/ 923396 w 1031876"/>
              <a:gd name="connsiteY5376" fmla="*/ 915393 h 1106488"/>
              <a:gd name="connsiteX5377" fmla="*/ 922946 w 1031876"/>
              <a:gd name="connsiteY5377" fmla="*/ 915847 h 1106488"/>
              <a:gd name="connsiteX5378" fmla="*/ 922239 w 1031876"/>
              <a:gd name="connsiteY5378" fmla="*/ 921346 h 1106488"/>
              <a:gd name="connsiteX5379" fmla="*/ 916616 w 1031876"/>
              <a:gd name="connsiteY5379" fmla="*/ 922238 h 1106488"/>
              <a:gd name="connsiteX5380" fmla="*/ 916517 w 1031876"/>
              <a:gd name="connsiteY5380" fmla="*/ 922338 h 1106488"/>
              <a:gd name="connsiteX5381" fmla="*/ 916569 w 1031876"/>
              <a:gd name="connsiteY5381" fmla="*/ 922246 h 1106488"/>
              <a:gd name="connsiteX5382" fmla="*/ 915988 w 1031876"/>
              <a:gd name="connsiteY5382" fmla="*/ 922338 h 1106488"/>
              <a:gd name="connsiteX5383" fmla="*/ 916814 w 1031876"/>
              <a:gd name="connsiteY5383" fmla="*/ 921814 h 1106488"/>
              <a:gd name="connsiteX5384" fmla="*/ 919492 w 1031876"/>
              <a:gd name="connsiteY5384" fmla="*/ 917082 h 1106488"/>
              <a:gd name="connsiteX5385" fmla="*/ 922856 w 1031876"/>
              <a:gd name="connsiteY5385" fmla="*/ 915626 h 1106488"/>
              <a:gd name="connsiteX5386" fmla="*/ 922879 w 1031876"/>
              <a:gd name="connsiteY5386" fmla="*/ 915523 h 1106488"/>
              <a:gd name="connsiteX5387" fmla="*/ 919956 w 1031876"/>
              <a:gd name="connsiteY5387" fmla="*/ 916261 h 1106488"/>
              <a:gd name="connsiteX5388" fmla="*/ 919492 w 1031876"/>
              <a:gd name="connsiteY5388" fmla="*/ 917082 h 1106488"/>
              <a:gd name="connsiteX5389" fmla="*/ 917377 w 1031876"/>
              <a:gd name="connsiteY5389" fmla="*/ 917997 h 1106488"/>
              <a:gd name="connsiteX5390" fmla="*/ 916517 w 1031876"/>
              <a:gd name="connsiteY5390" fmla="*/ 915393 h 1106488"/>
              <a:gd name="connsiteX5391" fmla="*/ 917377 w 1031876"/>
              <a:gd name="connsiteY5391" fmla="*/ 915393 h 1106488"/>
              <a:gd name="connsiteX5392" fmla="*/ 919097 w 1031876"/>
              <a:gd name="connsiteY5392" fmla="*/ 915393 h 1106488"/>
              <a:gd name="connsiteX5393" fmla="*/ 920816 w 1031876"/>
              <a:gd name="connsiteY5393" fmla="*/ 915393 h 1106488"/>
              <a:gd name="connsiteX5394" fmla="*/ 922909 w 1031876"/>
              <a:gd name="connsiteY5394" fmla="*/ 915393 h 1106488"/>
              <a:gd name="connsiteX5395" fmla="*/ 901700 w 1031876"/>
              <a:gd name="connsiteY5395" fmla="*/ 914400 h 1106488"/>
              <a:gd name="connsiteX5396" fmla="*/ 896144 w 1031876"/>
              <a:gd name="connsiteY5396" fmla="*/ 920651 h 1106488"/>
              <a:gd name="connsiteX5397" fmla="*/ 896091 w 1031876"/>
              <a:gd name="connsiteY5397" fmla="*/ 920710 h 1106488"/>
              <a:gd name="connsiteX5398" fmla="*/ 898525 w 1031876"/>
              <a:gd name="connsiteY5398" fmla="*/ 917972 h 1106488"/>
              <a:gd name="connsiteX5399" fmla="*/ 901700 w 1031876"/>
              <a:gd name="connsiteY5399" fmla="*/ 914400 h 1106488"/>
              <a:gd name="connsiteX5400" fmla="*/ 171313 w 1031876"/>
              <a:gd name="connsiteY5400" fmla="*/ 914213 h 1106488"/>
              <a:gd name="connsiteX5401" fmla="*/ 175868 w 1031876"/>
              <a:gd name="connsiteY5401" fmla="*/ 920705 h 1106488"/>
              <a:gd name="connsiteX5402" fmla="*/ 172167 w 1031876"/>
              <a:gd name="connsiteY5402" fmla="*/ 920178 h 1106488"/>
              <a:gd name="connsiteX5403" fmla="*/ 171313 w 1031876"/>
              <a:gd name="connsiteY5403" fmla="*/ 914213 h 1106488"/>
              <a:gd name="connsiteX5404" fmla="*/ 171313 w 1031876"/>
              <a:gd name="connsiteY5404" fmla="*/ 914213 h 1106488"/>
              <a:gd name="connsiteX5405" fmla="*/ 174160 w 1031876"/>
              <a:gd name="connsiteY5405" fmla="*/ 917053 h 1106488"/>
              <a:gd name="connsiteX5406" fmla="*/ 172167 w 1031876"/>
              <a:gd name="connsiteY5406" fmla="*/ 915065 h 1106488"/>
              <a:gd name="connsiteX5407" fmla="*/ 171313 w 1031876"/>
              <a:gd name="connsiteY5407" fmla="*/ 914213 h 1106488"/>
              <a:gd name="connsiteX5408" fmla="*/ 171313 w 1031876"/>
              <a:gd name="connsiteY5408" fmla="*/ 914213 h 1106488"/>
              <a:gd name="connsiteX5409" fmla="*/ 177292 w 1031876"/>
              <a:gd name="connsiteY5409" fmla="*/ 917621 h 1106488"/>
              <a:gd name="connsiteX5410" fmla="*/ 178146 w 1031876"/>
              <a:gd name="connsiteY5410" fmla="*/ 921030 h 1106488"/>
              <a:gd name="connsiteX5411" fmla="*/ 177326 w 1031876"/>
              <a:gd name="connsiteY5411" fmla="*/ 920212 h 1106488"/>
              <a:gd name="connsiteX5412" fmla="*/ 177603 w 1031876"/>
              <a:gd name="connsiteY5412" fmla="*/ 920488 h 1106488"/>
              <a:gd name="connsiteX5413" fmla="*/ 174730 w 1031876"/>
              <a:gd name="connsiteY5413" fmla="*/ 917621 h 1106488"/>
              <a:gd name="connsiteX5414" fmla="*/ 171313 w 1031876"/>
              <a:gd name="connsiteY5414" fmla="*/ 914213 h 1106488"/>
              <a:gd name="connsiteX5415" fmla="*/ 164479 w 1031876"/>
              <a:gd name="connsiteY5415" fmla="*/ 914213 h 1106488"/>
              <a:gd name="connsiteX5416" fmla="*/ 170459 w 1031876"/>
              <a:gd name="connsiteY5416" fmla="*/ 915065 h 1106488"/>
              <a:gd name="connsiteX5417" fmla="*/ 171313 w 1031876"/>
              <a:gd name="connsiteY5417" fmla="*/ 921030 h 1106488"/>
              <a:gd name="connsiteX5418" fmla="*/ 168828 w 1031876"/>
              <a:gd name="connsiteY5418" fmla="*/ 916692 h 1106488"/>
              <a:gd name="connsiteX5419" fmla="*/ 167896 w 1031876"/>
              <a:gd name="connsiteY5419" fmla="*/ 915065 h 1106488"/>
              <a:gd name="connsiteX5420" fmla="*/ 164479 w 1031876"/>
              <a:gd name="connsiteY5420" fmla="*/ 914213 h 1106488"/>
              <a:gd name="connsiteX5421" fmla="*/ 926836 w 1031876"/>
              <a:gd name="connsiteY5421" fmla="*/ 912788 h 1106488"/>
              <a:gd name="connsiteX5422" fmla="*/ 927524 w 1031876"/>
              <a:gd name="connsiteY5422" fmla="*/ 913309 h 1106488"/>
              <a:gd name="connsiteX5423" fmla="*/ 926836 w 1031876"/>
              <a:gd name="connsiteY5423" fmla="*/ 914524 h 1106488"/>
              <a:gd name="connsiteX5424" fmla="*/ 923396 w 1031876"/>
              <a:gd name="connsiteY5424" fmla="*/ 915393 h 1106488"/>
              <a:gd name="connsiteX5425" fmla="*/ 926836 w 1031876"/>
              <a:gd name="connsiteY5425" fmla="*/ 912788 h 1106488"/>
              <a:gd name="connsiteX5426" fmla="*/ 881194 w 1031876"/>
              <a:gd name="connsiteY5426" fmla="*/ 911901 h 1106488"/>
              <a:gd name="connsiteX5427" fmla="*/ 882049 w 1031876"/>
              <a:gd name="connsiteY5427" fmla="*/ 914462 h 1106488"/>
              <a:gd name="connsiteX5428" fmla="*/ 875212 w 1031876"/>
              <a:gd name="connsiteY5428" fmla="*/ 914462 h 1106488"/>
              <a:gd name="connsiteX5429" fmla="*/ 881194 w 1031876"/>
              <a:gd name="connsiteY5429" fmla="*/ 911901 h 1106488"/>
              <a:gd name="connsiteX5430" fmla="*/ 923396 w 1031876"/>
              <a:gd name="connsiteY5430" fmla="*/ 908447 h 1106488"/>
              <a:gd name="connsiteX5431" fmla="*/ 916517 w 1031876"/>
              <a:gd name="connsiteY5431" fmla="*/ 915393 h 1106488"/>
              <a:gd name="connsiteX5432" fmla="*/ 916624 w 1031876"/>
              <a:gd name="connsiteY5432" fmla="*/ 915284 h 1106488"/>
              <a:gd name="connsiteX5433" fmla="*/ 923396 w 1031876"/>
              <a:gd name="connsiteY5433" fmla="*/ 908447 h 1106488"/>
              <a:gd name="connsiteX5434" fmla="*/ 923396 w 1031876"/>
              <a:gd name="connsiteY5434" fmla="*/ 908447 h 1106488"/>
              <a:gd name="connsiteX5435" fmla="*/ 923396 w 1031876"/>
              <a:gd name="connsiteY5435" fmla="*/ 909316 h 1106488"/>
              <a:gd name="connsiteX5436" fmla="*/ 923396 w 1031876"/>
              <a:gd name="connsiteY5436" fmla="*/ 911156 h 1106488"/>
              <a:gd name="connsiteX5437" fmla="*/ 922537 w 1031876"/>
              <a:gd name="connsiteY5437" fmla="*/ 911920 h 1106488"/>
              <a:gd name="connsiteX5438" fmla="*/ 916517 w 1031876"/>
              <a:gd name="connsiteY5438" fmla="*/ 915393 h 1106488"/>
              <a:gd name="connsiteX5439" fmla="*/ 915988 w 1031876"/>
              <a:gd name="connsiteY5439" fmla="*/ 908050 h 1106488"/>
              <a:gd name="connsiteX5440" fmla="*/ 911523 w 1031876"/>
              <a:gd name="connsiteY5440" fmla="*/ 915194 h 1106488"/>
              <a:gd name="connsiteX5441" fmla="*/ 908977 w 1031876"/>
              <a:gd name="connsiteY5441" fmla="*/ 917046 h 1106488"/>
              <a:gd name="connsiteX5442" fmla="*/ 908646 w 1031876"/>
              <a:gd name="connsiteY5442" fmla="*/ 918369 h 1106488"/>
              <a:gd name="connsiteX5443" fmla="*/ 901700 w 1031876"/>
              <a:gd name="connsiteY5443" fmla="*/ 922338 h 1106488"/>
              <a:gd name="connsiteX5444" fmla="*/ 915988 w 1031876"/>
              <a:gd name="connsiteY5444" fmla="*/ 908050 h 1106488"/>
              <a:gd name="connsiteX5445" fmla="*/ 908844 w 1031876"/>
              <a:gd name="connsiteY5445" fmla="*/ 908050 h 1106488"/>
              <a:gd name="connsiteX5446" fmla="*/ 908844 w 1031876"/>
              <a:gd name="connsiteY5446" fmla="*/ 915194 h 1106488"/>
              <a:gd name="connsiteX5447" fmla="*/ 903843 w 1031876"/>
              <a:gd name="connsiteY5447" fmla="*/ 918052 h 1106488"/>
              <a:gd name="connsiteX5448" fmla="*/ 905272 w 1031876"/>
              <a:gd name="connsiteY5448" fmla="*/ 915194 h 1106488"/>
              <a:gd name="connsiteX5449" fmla="*/ 905938 w 1031876"/>
              <a:gd name="connsiteY5449" fmla="*/ 913862 h 1106488"/>
              <a:gd name="connsiteX5450" fmla="*/ 889001 w 1031876"/>
              <a:gd name="connsiteY5450" fmla="*/ 908050 h 1106488"/>
              <a:gd name="connsiteX5451" fmla="*/ 888108 w 1031876"/>
              <a:gd name="connsiteY5451" fmla="*/ 911622 h 1106488"/>
              <a:gd name="connsiteX5452" fmla="*/ 883246 w 1031876"/>
              <a:gd name="connsiteY5452" fmla="*/ 914400 h 1106488"/>
              <a:gd name="connsiteX5453" fmla="*/ 884238 w 1031876"/>
              <a:gd name="connsiteY5453" fmla="*/ 914400 h 1106488"/>
              <a:gd name="connsiteX5454" fmla="*/ 884238 w 1031876"/>
              <a:gd name="connsiteY5454" fmla="*/ 915988 h 1106488"/>
              <a:gd name="connsiteX5455" fmla="*/ 882650 w 1031876"/>
              <a:gd name="connsiteY5455" fmla="*/ 915988 h 1106488"/>
              <a:gd name="connsiteX5456" fmla="*/ 882650 w 1031876"/>
              <a:gd name="connsiteY5456" fmla="*/ 914741 h 1106488"/>
              <a:gd name="connsiteX5457" fmla="*/ 881857 w 1031876"/>
              <a:gd name="connsiteY5457" fmla="*/ 915194 h 1106488"/>
              <a:gd name="connsiteX5458" fmla="*/ 882650 w 1031876"/>
              <a:gd name="connsiteY5458" fmla="*/ 914401 h 1106488"/>
              <a:gd name="connsiteX5459" fmla="*/ 882650 w 1031876"/>
              <a:gd name="connsiteY5459" fmla="*/ 914401 h 1106488"/>
              <a:gd name="connsiteX5460" fmla="*/ 882650 w 1031876"/>
              <a:gd name="connsiteY5460" fmla="*/ 914400 h 1106488"/>
              <a:gd name="connsiteX5461" fmla="*/ 882651 w 1031876"/>
              <a:gd name="connsiteY5461" fmla="*/ 914400 h 1106488"/>
              <a:gd name="connsiteX5462" fmla="*/ 882750 w 1031876"/>
              <a:gd name="connsiteY5462" fmla="*/ 914301 h 1106488"/>
              <a:gd name="connsiteX5463" fmla="*/ 889001 w 1031876"/>
              <a:gd name="connsiteY5463" fmla="*/ 908050 h 1106488"/>
              <a:gd name="connsiteX5464" fmla="*/ 172836 w 1031876"/>
              <a:gd name="connsiteY5464" fmla="*/ 908050 h 1106488"/>
              <a:gd name="connsiteX5465" fmla="*/ 175635 w 1031876"/>
              <a:gd name="connsiteY5465" fmla="*/ 911298 h 1106488"/>
              <a:gd name="connsiteX5466" fmla="*/ 177751 w 1031876"/>
              <a:gd name="connsiteY5466" fmla="*/ 908124 h 1106488"/>
              <a:gd name="connsiteX5467" fmla="*/ 177676 w 1031876"/>
              <a:gd name="connsiteY5467" fmla="*/ 908050 h 1106488"/>
              <a:gd name="connsiteX5468" fmla="*/ 174625 w 1031876"/>
              <a:gd name="connsiteY5468" fmla="*/ 908050 h 1106488"/>
              <a:gd name="connsiteX5469" fmla="*/ 928507 w 1031876"/>
              <a:gd name="connsiteY5469" fmla="*/ 907852 h 1106488"/>
              <a:gd name="connsiteX5470" fmla="*/ 929376 w 1031876"/>
              <a:gd name="connsiteY5470" fmla="*/ 908144 h 1106488"/>
              <a:gd name="connsiteX5471" fmla="*/ 929482 w 1031876"/>
              <a:gd name="connsiteY5471" fmla="*/ 908050 h 1106488"/>
              <a:gd name="connsiteX5472" fmla="*/ 929449 w 1031876"/>
              <a:gd name="connsiteY5472" fmla="*/ 908169 h 1106488"/>
              <a:gd name="connsiteX5473" fmla="*/ 930276 w 1031876"/>
              <a:gd name="connsiteY5473" fmla="*/ 908447 h 1106488"/>
              <a:gd name="connsiteX5474" fmla="*/ 929370 w 1031876"/>
              <a:gd name="connsiteY5474" fmla="*/ 908447 h 1106488"/>
              <a:gd name="connsiteX5475" fmla="*/ 929301 w 1031876"/>
              <a:gd name="connsiteY5475" fmla="*/ 908693 h 1106488"/>
              <a:gd name="connsiteX5476" fmla="*/ 930276 w 1031876"/>
              <a:gd name="connsiteY5476" fmla="*/ 908447 h 1106488"/>
              <a:gd name="connsiteX5477" fmla="*/ 930275 w 1031876"/>
              <a:gd name="connsiteY5477" fmla="*/ 908448 h 1106488"/>
              <a:gd name="connsiteX5478" fmla="*/ 929195 w 1031876"/>
              <a:gd name="connsiteY5478" fmla="*/ 909071 h 1106488"/>
              <a:gd name="connsiteX5479" fmla="*/ 929011 w 1031876"/>
              <a:gd name="connsiteY5479" fmla="*/ 909724 h 1106488"/>
              <a:gd name="connsiteX5480" fmla="*/ 930275 w 1031876"/>
              <a:gd name="connsiteY5480" fmla="*/ 908448 h 1106488"/>
              <a:gd name="connsiteX5481" fmla="*/ 930276 w 1031876"/>
              <a:gd name="connsiteY5481" fmla="*/ 908448 h 1106488"/>
              <a:gd name="connsiteX5482" fmla="*/ 929011 w 1031876"/>
              <a:gd name="connsiteY5482" fmla="*/ 909725 h 1106488"/>
              <a:gd name="connsiteX5483" fmla="*/ 928589 w 1031876"/>
              <a:gd name="connsiteY5483" fmla="*/ 911225 h 1106488"/>
              <a:gd name="connsiteX5484" fmla="*/ 926447 w 1031876"/>
              <a:gd name="connsiteY5484" fmla="*/ 912313 h 1106488"/>
              <a:gd name="connsiteX5485" fmla="*/ 923396 w 1031876"/>
              <a:gd name="connsiteY5485" fmla="*/ 915393 h 1106488"/>
              <a:gd name="connsiteX5486" fmla="*/ 926446 w 1031876"/>
              <a:gd name="connsiteY5486" fmla="*/ 912313 h 1106488"/>
              <a:gd name="connsiteX5487" fmla="*/ 924778 w 1031876"/>
              <a:gd name="connsiteY5487" fmla="*/ 913161 h 1106488"/>
              <a:gd name="connsiteX5488" fmla="*/ 923396 w 1031876"/>
              <a:gd name="connsiteY5488" fmla="*/ 915393 h 1106488"/>
              <a:gd name="connsiteX5489" fmla="*/ 924612 w 1031876"/>
              <a:gd name="connsiteY5489" fmla="*/ 913245 h 1106488"/>
              <a:gd name="connsiteX5490" fmla="*/ 923829 w 1031876"/>
              <a:gd name="connsiteY5490" fmla="*/ 913643 h 1106488"/>
              <a:gd name="connsiteX5491" fmla="*/ 923396 w 1031876"/>
              <a:gd name="connsiteY5491" fmla="*/ 915393 h 1106488"/>
              <a:gd name="connsiteX5492" fmla="*/ 923396 w 1031876"/>
              <a:gd name="connsiteY5492" fmla="*/ 913863 h 1106488"/>
              <a:gd name="connsiteX5493" fmla="*/ 922338 w 1031876"/>
              <a:gd name="connsiteY5493" fmla="*/ 914400 h 1106488"/>
              <a:gd name="connsiteX5494" fmla="*/ 923396 w 1031876"/>
              <a:gd name="connsiteY5494" fmla="*/ 913460 h 1106488"/>
              <a:gd name="connsiteX5495" fmla="*/ 923396 w 1031876"/>
              <a:gd name="connsiteY5495" fmla="*/ 911156 h 1106488"/>
              <a:gd name="connsiteX5496" fmla="*/ 925224 w 1031876"/>
              <a:gd name="connsiteY5496" fmla="*/ 909533 h 1106488"/>
              <a:gd name="connsiteX5497" fmla="*/ 923396 w 1031876"/>
              <a:gd name="connsiteY5497" fmla="*/ 908447 h 1106488"/>
              <a:gd name="connsiteX5498" fmla="*/ 926836 w 1031876"/>
              <a:gd name="connsiteY5498" fmla="*/ 908447 h 1106488"/>
              <a:gd name="connsiteX5499" fmla="*/ 927696 w 1031876"/>
              <a:gd name="connsiteY5499" fmla="*/ 908447 h 1106488"/>
              <a:gd name="connsiteX5500" fmla="*/ 927218 w 1031876"/>
              <a:gd name="connsiteY5500" fmla="*/ 909219 h 1106488"/>
              <a:gd name="connsiteX5501" fmla="*/ 926836 w 1031876"/>
              <a:gd name="connsiteY5501" fmla="*/ 909316 h 1106488"/>
              <a:gd name="connsiteX5502" fmla="*/ 925898 w 1031876"/>
              <a:gd name="connsiteY5502" fmla="*/ 910973 h 1106488"/>
              <a:gd name="connsiteX5503" fmla="*/ 924256 w 1031876"/>
              <a:gd name="connsiteY5503" fmla="*/ 911920 h 1106488"/>
              <a:gd name="connsiteX5504" fmla="*/ 924010 w 1031876"/>
              <a:gd name="connsiteY5504" fmla="*/ 912914 h 1106488"/>
              <a:gd name="connsiteX5505" fmla="*/ 925598 w 1031876"/>
              <a:gd name="connsiteY5505" fmla="*/ 911502 h 1106488"/>
              <a:gd name="connsiteX5506" fmla="*/ 925898 w 1031876"/>
              <a:gd name="connsiteY5506" fmla="*/ 910973 h 1106488"/>
              <a:gd name="connsiteX5507" fmla="*/ 926263 w 1031876"/>
              <a:gd name="connsiteY5507" fmla="*/ 910763 h 1106488"/>
              <a:gd name="connsiteX5508" fmla="*/ 926058 w 1031876"/>
              <a:gd name="connsiteY5508" fmla="*/ 911093 h 1106488"/>
              <a:gd name="connsiteX5509" fmla="*/ 926740 w 1031876"/>
              <a:gd name="connsiteY5509" fmla="*/ 910488 h 1106488"/>
              <a:gd name="connsiteX5510" fmla="*/ 926263 w 1031876"/>
              <a:gd name="connsiteY5510" fmla="*/ 910763 h 1106488"/>
              <a:gd name="connsiteX5511" fmla="*/ 927218 w 1031876"/>
              <a:gd name="connsiteY5511" fmla="*/ 909219 h 1106488"/>
              <a:gd name="connsiteX5512" fmla="*/ 928543 w 1031876"/>
              <a:gd name="connsiteY5512" fmla="*/ 908885 h 1106488"/>
              <a:gd name="connsiteX5513" fmla="*/ 929035 w 1031876"/>
              <a:gd name="connsiteY5513" fmla="*/ 908447 h 1106488"/>
              <a:gd name="connsiteX5514" fmla="*/ 927696 w 1031876"/>
              <a:gd name="connsiteY5514" fmla="*/ 908447 h 1106488"/>
              <a:gd name="connsiteX5515" fmla="*/ 205128 w 1031876"/>
              <a:gd name="connsiteY5515" fmla="*/ 907632 h 1106488"/>
              <a:gd name="connsiteX5516" fmla="*/ 206886 w 1031876"/>
              <a:gd name="connsiteY5516" fmla="*/ 911731 h 1106488"/>
              <a:gd name="connsiteX5517" fmla="*/ 211208 w 1031876"/>
              <a:gd name="connsiteY5517" fmla="*/ 913706 h 1106488"/>
              <a:gd name="connsiteX5518" fmla="*/ 827349 w 1031876"/>
              <a:gd name="connsiteY5518" fmla="*/ 907632 h 1106488"/>
              <a:gd name="connsiteX5519" fmla="*/ 827349 w 1031876"/>
              <a:gd name="connsiteY5519" fmla="*/ 914462 h 1106488"/>
              <a:gd name="connsiteX5520" fmla="*/ 827349 w 1031876"/>
              <a:gd name="connsiteY5520" fmla="*/ 907632 h 1106488"/>
              <a:gd name="connsiteX5521" fmla="*/ 164479 w 1031876"/>
              <a:gd name="connsiteY5521" fmla="*/ 907396 h 1106488"/>
              <a:gd name="connsiteX5522" fmla="*/ 171313 w 1031876"/>
              <a:gd name="connsiteY5522" fmla="*/ 914213 h 1106488"/>
              <a:gd name="connsiteX5523" fmla="*/ 164479 w 1031876"/>
              <a:gd name="connsiteY5523" fmla="*/ 907396 h 1106488"/>
              <a:gd name="connsiteX5524" fmla="*/ 157646 w 1031876"/>
              <a:gd name="connsiteY5524" fmla="*/ 907396 h 1106488"/>
              <a:gd name="connsiteX5525" fmla="*/ 158500 w 1031876"/>
              <a:gd name="connsiteY5525" fmla="*/ 907396 h 1106488"/>
              <a:gd name="connsiteX5526" fmla="*/ 162859 w 1031876"/>
              <a:gd name="connsiteY5526" fmla="*/ 907396 h 1106488"/>
              <a:gd name="connsiteX5527" fmla="*/ 163625 w 1031876"/>
              <a:gd name="connsiteY5527" fmla="*/ 907396 h 1106488"/>
              <a:gd name="connsiteX5528" fmla="*/ 164479 w 1031876"/>
              <a:gd name="connsiteY5528" fmla="*/ 907396 h 1106488"/>
              <a:gd name="connsiteX5529" fmla="*/ 157646 w 1031876"/>
              <a:gd name="connsiteY5529" fmla="*/ 907396 h 1106488"/>
              <a:gd name="connsiteX5530" fmla="*/ 172167 w 1031876"/>
              <a:gd name="connsiteY5530" fmla="*/ 905692 h 1106488"/>
              <a:gd name="connsiteX5531" fmla="*/ 173341 w 1031876"/>
              <a:gd name="connsiteY5531" fmla="*/ 906544 h 1106488"/>
              <a:gd name="connsiteX5532" fmla="*/ 172249 w 1031876"/>
              <a:gd name="connsiteY5532" fmla="*/ 907003 h 1106488"/>
              <a:gd name="connsiteX5533" fmla="*/ 179565 w 1031876"/>
              <a:gd name="connsiteY5533" fmla="*/ 905405 h 1106488"/>
              <a:gd name="connsiteX5534" fmla="*/ 184151 w 1031876"/>
              <a:gd name="connsiteY5534" fmla="*/ 907654 h 1106488"/>
              <a:gd name="connsiteX5535" fmla="*/ 180712 w 1031876"/>
              <a:gd name="connsiteY5535" fmla="*/ 907654 h 1106488"/>
              <a:gd name="connsiteX5536" fmla="*/ 885468 w 1031876"/>
              <a:gd name="connsiteY5536" fmla="*/ 905070 h 1106488"/>
              <a:gd name="connsiteX5537" fmla="*/ 888887 w 1031876"/>
              <a:gd name="connsiteY5537" fmla="*/ 907632 h 1106488"/>
              <a:gd name="connsiteX5538" fmla="*/ 875212 w 1031876"/>
              <a:gd name="connsiteY5538" fmla="*/ 914462 h 1106488"/>
              <a:gd name="connsiteX5539" fmla="*/ 879153 w 1031876"/>
              <a:gd name="connsiteY5539" fmla="*/ 910525 h 1106488"/>
              <a:gd name="connsiteX5540" fmla="*/ 882049 w 1031876"/>
              <a:gd name="connsiteY5540" fmla="*/ 907632 h 1106488"/>
              <a:gd name="connsiteX5541" fmla="*/ 885468 w 1031876"/>
              <a:gd name="connsiteY5541" fmla="*/ 905070 h 1106488"/>
              <a:gd name="connsiteX5542" fmla="*/ 168865 w 1031876"/>
              <a:gd name="connsiteY5542" fmla="*/ 904954 h 1106488"/>
              <a:gd name="connsiteX5543" fmla="*/ 170459 w 1031876"/>
              <a:gd name="connsiteY5543" fmla="*/ 906544 h 1106488"/>
              <a:gd name="connsiteX5544" fmla="*/ 171313 w 1031876"/>
              <a:gd name="connsiteY5544" fmla="*/ 907396 h 1106488"/>
              <a:gd name="connsiteX5545" fmla="*/ 941135 w 1031876"/>
              <a:gd name="connsiteY5545" fmla="*/ 904429 h 1106488"/>
              <a:gd name="connsiteX5546" fmla="*/ 937155 w 1031876"/>
              <a:gd name="connsiteY5546" fmla="*/ 908447 h 1106488"/>
              <a:gd name="connsiteX5547" fmla="*/ 940594 w 1031876"/>
              <a:gd name="connsiteY5547" fmla="*/ 904975 h 1106488"/>
              <a:gd name="connsiteX5548" fmla="*/ 926311 w 1031876"/>
              <a:gd name="connsiteY5548" fmla="*/ 904327 h 1106488"/>
              <a:gd name="connsiteX5549" fmla="*/ 925810 w 1031876"/>
              <a:gd name="connsiteY5549" fmla="*/ 905036 h 1106488"/>
              <a:gd name="connsiteX5550" fmla="*/ 916517 w 1031876"/>
              <a:gd name="connsiteY5550" fmla="*/ 908447 h 1106488"/>
              <a:gd name="connsiteX5551" fmla="*/ 851339 w 1031876"/>
              <a:gd name="connsiteY5551" fmla="*/ 904158 h 1106488"/>
              <a:gd name="connsiteX5552" fmla="*/ 847861 w 1031876"/>
              <a:gd name="connsiteY5552" fmla="*/ 907632 h 1106488"/>
              <a:gd name="connsiteX5553" fmla="*/ 851338 w 1031876"/>
              <a:gd name="connsiteY5553" fmla="*/ 904159 h 1106488"/>
              <a:gd name="connsiteX5554" fmla="*/ 851342 w 1031876"/>
              <a:gd name="connsiteY5554" fmla="*/ 904156 h 1106488"/>
              <a:gd name="connsiteX5555" fmla="*/ 851341 w 1031876"/>
              <a:gd name="connsiteY5555" fmla="*/ 904157 h 1106488"/>
              <a:gd name="connsiteX5556" fmla="*/ 851341 w 1031876"/>
              <a:gd name="connsiteY5556" fmla="*/ 904157 h 1106488"/>
              <a:gd name="connsiteX5557" fmla="*/ 851343 w 1031876"/>
              <a:gd name="connsiteY5557" fmla="*/ 904155 h 1106488"/>
              <a:gd name="connsiteX5558" fmla="*/ 851342 w 1031876"/>
              <a:gd name="connsiteY5558" fmla="*/ 904156 h 1106488"/>
              <a:gd name="connsiteX5559" fmla="*/ 851342 w 1031876"/>
              <a:gd name="connsiteY5559" fmla="*/ 904156 h 1106488"/>
              <a:gd name="connsiteX5560" fmla="*/ 851345 w 1031876"/>
              <a:gd name="connsiteY5560" fmla="*/ 904153 h 1106488"/>
              <a:gd name="connsiteX5561" fmla="*/ 851343 w 1031876"/>
              <a:gd name="connsiteY5561" fmla="*/ 904155 h 1106488"/>
              <a:gd name="connsiteX5562" fmla="*/ 851343 w 1031876"/>
              <a:gd name="connsiteY5562" fmla="*/ 904155 h 1106488"/>
              <a:gd name="connsiteX5563" fmla="*/ 851346 w 1031876"/>
              <a:gd name="connsiteY5563" fmla="*/ 904152 h 1106488"/>
              <a:gd name="connsiteX5564" fmla="*/ 851345 w 1031876"/>
              <a:gd name="connsiteY5564" fmla="*/ 904153 h 1106488"/>
              <a:gd name="connsiteX5565" fmla="*/ 851345 w 1031876"/>
              <a:gd name="connsiteY5565" fmla="*/ 904153 h 1106488"/>
              <a:gd name="connsiteX5566" fmla="*/ 851349 w 1031876"/>
              <a:gd name="connsiteY5566" fmla="*/ 904149 h 1106488"/>
              <a:gd name="connsiteX5567" fmla="*/ 851346 w 1031876"/>
              <a:gd name="connsiteY5567" fmla="*/ 904152 h 1106488"/>
              <a:gd name="connsiteX5568" fmla="*/ 851346 w 1031876"/>
              <a:gd name="connsiteY5568" fmla="*/ 904151 h 1106488"/>
              <a:gd name="connsiteX5569" fmla="*/ 851354 w 1031876"/>
              <a:gd name="connsiteY5569" fmla="*/ 904144 h 1106488"/>
              <a:gd name="connsiteX5570" fmla="*/ 851349 w 1031876"/>
              <a:gd name="connsiteY5570" fmla="*/ 904149 h 1106488"/>
              <a:gd name="connsiteX5571" fmla="*/ 851352 w 1031876"/>
              <a:gd name="connsiteY5571" fmla="*/ 904145 h 1106488"/>
              <a:gd name="connsiteX5572" fmla="*/ 851362 w 1031876"/>
              <a:gd name="connsiteY5572" fmla="*/ 904135 h 1106488"/>
              <a:gd name="connsiteX5573" fmla="*/ 851354 w 1031876"/>
              <a:gd name="connsiteY5573" fmla="*/ 904144 h 1106488"/>
              <a:gd name="connsiteX5574" fmla="*/ 851355 w 1031876"/>
              <a:gd name="connsiteY5574" fmla="*/ 904142 h 1106488"/>
              <a:gd name="connsiteX5575" fmla="*/ 851397 w 1031876"/>
              <a:gd name="connsiteY5575" fmla="*/ 904100 h 1106488"/>
              <a:gd name="connsiteX5576" fmla="*/ 851362 w 1031876"/>
              <a:gd name="connsiteY5576" fmla="*/ 904135 h 1106488"/>
              <a:gd name="connsiteX5577" fmla="*/ 851363 w 1031876"/>
              <a:gd name="connsiteY5577" fmla="*/ 904134 h 1106488"/>
              <a:gd name="connsiteX5578" fmla="*/ 851437 w 1031876"/>
              <a:gd name="connsiteY5578" fmla="*/ 904060 h 1106488"/>
              <a:gd name="connsiteX5579" fmla="*/ 851397 w 1031876"/>
              <a:gd name="connsiteY5579" fmla="*/ 904100 h 1106488"/>
              <a:gd name="connsiteX5580" fmla="*/ 851420 w 1031876"/>
              <a:gd name="connsiteY5580" fmla="*/ 904077 h 1106488"/>
              <a:gd name="connsiteX5581" fmla="*/ 851466 w 1031876"/>
              <a:gd name="connsiteY5581" fmla="*/ 904031 h 1106488"/>
              <a:gd name="connsiteX5582" fmla="*/ 851437 w 1031876"/>
              <a:gd name="connsiteY5582" fmla="*/ 904060 h 1106488"/>
              <a:gd name="connsiteX5583" fmla="*/ 851462 w 1031876"/>
              <a:gd name="connsiteY5583" fmla="*/ 904035 h 1106488"/>
              <a:gd name="connsiteX5584" fmla="*/ 945910 w 1031876"/>
              <a:gd name="connsiteY5584" fmla="*/ 904028 h 1106488"/>
              <a:gd name="connsiteX5585" fmla="*/ 946614 w 1031876"/>
              <a:gd name="connsiteY5585" fmla="*/ 904975 h 1106488"/>
              <a:gd name="connsiteX5586" fmla="*/ 944034 w 1031876"/>
              <a:gd name="connsiteY5586" fmla="*/ 908447 h 1106488"/>
              <a:gd name="connsiteX5587" fmla="*/ 944034 w 1031876"/>
              <a:gd name="connsiteY5587" fmla="*/ 904975 h 1106488"/>
              <a:gd name="connsiteX5588" fmla="*/ 930276 w 1031876"/>
              <a:gd name="connsiteY5588" fmla="*/ 904028 h 1106488"/>
              <a:gd name="connsiteX5589" fmla="*/ 930276 w 1031876"/>
              <a:gd name="connsiteY5589" fmla="*/ 906553 h 1106488"/>
              <a:gd name="connsiteX5590" fmla="*/ 928507 w 1031876"/>
              <a:gd name="connsiteY5590" fmla="*/ 907852 h 1106488"/>
              <a:gd name="connsiteX5591" fmla="*/ 927696 w 1031876"/>
              <a:gd name="connsiteY5591" fmla="*/ 907579 h 1106488"/>
              <a:gd name="connsiteX5592" fmla="*/ 929006 w 1031876"/>
              <a:gd name="connsiteY5592" fmla="*/ 904494 h 1106488"/>
              <a:gd name="connsiteX5593" fmla="*/ 851720 w 1031876"/>
              <a:gd name="connsiteY5593" fmla="*/ 903778 h 1106488"/>
              <a:gd name="connsiteX5594" fmla="*/ 851466 w 1031876"/>
              <a:gd name="connsiteY5594" fmla="*/ 904031 h 1106488"/>
              <a:gd name="connsiteX5595" fmla="*/ 851594 w 1031876"/>
              <a:gd name="connsiteY5595" fmla="*/ 903903 h 1106488"/>
              <a:gd name="connsiteX5596" fmla="*/ 852438 w 1031876"/>
              <a:gd name="connsiteY5596" fmla="*/ 903060 h 1106488"/>
              <a:gd name="connsiteX5597" fmla="*/ 851720 w 1031876"/>
              <a:gd name="connsiteY5597" fmla="*/ 903778 h 1106488"/>
              <a:gd name="connsiteX5598" fmla="*/ 852211 w 1031876"/>
              <a:gd name="connsiteY5598" fmla="*/ 903287 h 1106488"/>
              <a:gd name="connsiteX5599" fmla="*/ 929686 w 1031876"/>
              <a:gd name="connsiteY5599" fmla="*/ 902891 h 1106488"/>
              <a:gd name="connsiteX5600" fmla="*/ 929006 w 1031876"/>
              <a:gd name="connsiteY5600" fmla="*/ 904494 h 1106488"/>
              <a:gd name="connsiteX5601" fmla="*/ 927696 w 1031876"/>
              <a:gd name="connsiteY5601" fmla="*/ 904975 h 1106488"/>
              <a:gd name="connsiteX5602" fmla="*/ 923396 w 1031876"/>
              <a:gd name="connsiteY5602" fmla="*/ 908447 h 1106488"/>
              <a:gd name="connsiteX5603" fmla="*/ 852778 w 1031876"/>
              <a:gd name="connsiteY5603" fmla="*/ 902720 h 1106488"/>
              <a:gd name="connsiteX5604" fmla="*/ 852776 w 1031876"/>
              <a:gd name="connsiteY5604" fmla="*/ 902722 h 1106488"/>
              <a:gd name="connsiteX5605" fmla="*/ 852438 w 1031876"/>
              <a:gd name="connsiteY5605" fmla="*/ 903060 h 1106488"/>
              <a:gd name="connsiteX5606" fmla="*/ 852781 w 1031876"/>
              <a:gd name="connsiteY5606" fmla="*/ 902717 h 1106488"/>
              <a:gd name="connsiteX5607" fmla="*/ 852780 w 1031876"/>
              <a:gd name="connsiteY5607" fmla="*/ 902718 h 1106488"/>
              <a:gd name="connsiteX5608" fmla="*/ 852780 w 1031876"/>
              <a:gd name="connsiteY5608" fmla="*/ 902718 h 1106488"/>
              <a:gd name="connsiteX5609" fmla="*/ 852788 w 1031876"/>
              <a:gd name="connsiteY5609" fmla="*/ 902711 h 1106488"/>
              <a:gd name="connsiteX5610" fmla="*/ 852785 w 1031876"/>
              <a:gd name="connsiteY5610" fmla="*/ 902714 h 1106488"/>
              <a:gd name="connsiteX5611" fmla="*/ 852786 w 1031876"/>
              <a:gd name="connsiteY5611" fmla="*/ 902712 h 1106488"/>
              <a:gd name="connsiteX5612" fmla="*/ 852789 w 1031876"/>
              <a:gd name="connsiteY5612" fmla="*/ 902709 h 1106488"/>
              <a:gd name="connsiteX5613" fmla="*/ 852786 w 1031876"/>
              <a:gd name="connsiteY5613" fmla="*/ 902712 h 1106488"/>
              <a:gd name="connsiteX5614" fmla="*/ 852784 w 1031876"/>
              <a:gd name="connsiteY5614" fmla="*/ 902715 h 1106488"/>
              <a:gd name="connsiteX5615" fmla="*/ 852783 w 1031876"/>
              <a:gd name="connsiteY5615" fmla="*/ 902715 h 1106488"/>
              <a:gd name="connsiteX5616" fmla="*/ 852788 w 1031876"/>
              <a:gd name="connsiteY5616" fmla="*/ 902710 h 1106488"/>
              <a:gd name="connsiteX5617" fmla="*/ 852793 w 1031876"/>
              <a:gd name="connsiteY5617" fmla="*/ 902705 h 1106488"/>
              <a:gd name="connsiteX5618" fmla="*/ 852789 w 1031876"/>
              <a:gd name="connsiteY5618" fmla="*/ 902709 h 1106488"/>
              <a:gd name="connsiteX5619" fmla="*/ 852790 w 1031876"/>
              <a:gd name="connsiteY5619" fmla="*/ 902708 h 1106488"/>
              <a:gd name="connsiteX5620" fmla="*/ 852796 w 1031876"/>
              <a:gd name="connsiteY5620" fmla="*/ 902702 h 1106488"/>
              <a:gd name="connsiteX5621" fmla="*/ 852793 w 1031876"/>
              <a:gd name="connsiteY5621" fmla="*/ 902705 h 1106488"/>
              <a:gd name="connsiteX5622" fmla="*/ 852795 w 1031876"/>
              <a:gd name="connsiteY5622" fmla="*/ 902703 h 1106488"/>
              <a:gd name="connsiteX5623" fmla="*/ 852798 w 1031876"/>
              <a:gd name="connsiteY5623" fmla="*/ 902701 h 1106488"/>
              <a:gd name="connsiteX5624" fmla="*/ 852788 w 1031876"/>
              <a:gd name="connsiteY5624" fmla="*/ 902711 h 1106488"/>
              <a:gd name="connsiteX5625" fmla="*/ 852797 w 1031876"/>
              <a:gd name="connsiteY5625" fmla="*/ 902702 h 1106488"/>
              <a:gd name="connsiteX5626" fmla="*/ 852798 w 1031876"/>
              <a:gd name="connsiteY5626" fmla="*/ 902700 h 1106488"/>
              <a:gd name="connsiteX5627" fmla="*/ 852798 w 1031876"/>
              <a:gd name="connsiteY5627" fmla="*/ 902701 h 1106488"/>
              <a:gd name="connsiteX5628" fmla="*/ 852797 w 1031876"/>
              <a:gd name="connsiteY5628" fmla="*/ 902702 h 1106488"/>
              <a:gd name="connsiteX5629" fmla="*/ 852796 w 1031876"/>
              <a:gd name="connsiteY5629" fmla="*/ 902702 h 1106488"/>
              <a:gd name="connsiteX5630" fmla="*/ 852842 w 1031876"/>
              <a:gd name="connsiteY5630" fmla="*/ 902656 h 1106488"/>
              <a:gd name="connsiteX5631" fmla="*/ 852826 w 1031876"/>
              <a:gd name="connsiteY5631" fmla="*/ 902673 h 1106488"/>
              <a:gd name="connsiteX5632" fmla="*/ 852798 w 1031876"/>
              <a:gd name="connsiteY5632" fmla="*/ 902701 h 1106488"/>
              <a:gd name="connsiteX5633" fmla="*/ 852798 w 1031876"/>
              <a:gd name="connsiteY5633" fmla="*/ 902701 h 1106488"/>
              <a:gd name="connsiteX5634" fmla="*/ 852816 w 1031876"/>
              <a:gd name="connsiteY5634" fmla="*/ 902683 h 1106488"/>
              <a:gd name="connsiteX5635" fmla="*/ 852798 w 1031876"/>
              <a:gd name="connsiteY5635" fmla="*/ 902700 h 1106488"/>
              <a:gd name="connsiteX5636" fmla="*/ 852886 w 1031876"/>
              <a:gd name="connsiteY5636" fmla="*/ 902613 h 1106488"/>
              <a:gd name="connsiteX5637" fmla="*/ 852842 w 1031876"/>
              <a:gd name="connsiteY5637" fmla="*/ 902656 h 1106488"/>
              <a:gd name="connsiteX5638" fmla="*/ 852856 w 1031876"/>
              <a:gd name="connsiteY5638" fmla="*/ 902642 h 1106488"/>
              <a:gd name="connsiteX5639" fmla="*/ 852959 w 1031876"/>
              <a:gd name="connsiteY5639" fmla="*/ 902540 h 1106488"/>
              <a:gd name="connsiteX5640" fmla="*/ 852886 w 1031876"/>
              <a:gd name="connsiteY5640" fmla="*/ 902613 h 1106488"/>
              <a:gd name="connsiteX5641" fmla="*/ 852951 w 1031876"/>
              <a:gd name="connsiteY5641" fmla="*/ 902547 h 1106488"/>
              <a:gd name="connsiteX5642" fmla="*/ 852988 w 1031876"/>
              <a:gd name="connsiteY5642" fmla="*/ 902511 h 1106488"/>
              <a:gd name="connsiteX5643" fmla="*/ 852959 w 1031876"/>
              <a:gd name="connsiteY5643" fmla="*/ 902540 h 1106488"/>
              <a:gd name="connsiteX5644" fmla="*/ 852983 w 1031876"/>
              <a:gd name="connsiteY5644" fmla="*/ 902515 h 1106488"/>
              <a:gd name="connsiteX5645" fmla="*/ 852994 w 1031876"/>
              <a:gd name="connsiteY5645" fmla="*/ 902505 h 1106488"/>
              <a:gd name="connsiteX5646" fmla="*/ 852988 w 1031876"/>
              <a:gd name="connsiteY5646" fmla="*/ 902511 h 1106488"/>
              <a:gd name="connsiteX5647" fmla="*/ 852990 w 1031876"/>
              <a:gd name="connsiteY5647" fmla="*/ 902508 h 1106488"/>
              <a:gd name="connsiteX5648" fmla="*/ 853001 w 1031876"/>
              <a:gd name="connsiteY5648" fmla="*/ 902497 h 1106488"/>
              <a:gd name="connsiteX5649" fmla="*/ 852999 w 1031876"/>
              <a:gd name="connsiteY5649" fmla="*/ 902500 h 1106488"/>
              <a:gd name="connsiteX5650" fmla="*/ 853000 w 1031876"/>
              <a:gd name="connsiteY5650" fmla="*/ 902498 h 1106488"/>
              <a:gd name="connsiteX5651" fmla="*/ 151607 w 1031876"/>
              <a:gd name="connsiteY5651" fmla="*/ 902494 h 1106488"/>
              <a:gd name="connsiteX5652" fmla="*/ 157163 w 1031876"/>
              <a:gd name="connsiteY5652" fmla="*/ 908050 h 1106488"/>
              <a:gd name="connsiteX5653" fmla="*/ 153988 w 1031876"/>
              <a:gd name="connsiteY5653" fmla="*/ 904875 h 1106488"/>
              <a:gd name="connsiteX5654" fmla="*/ 853022 w 1031876"/>
              <a:gd name="connsiteY5654" fmla="*/ 902476 h 1106488"/>
              <a:gd name="connsiteX5655" fmla="*/ 853001 w 1031876"/>
              <a:gd name="connsiteY5655" fmla="*/ 902497 h 1106488"/>
              <a:gd name="connsiteX5656" fmla="*/ 853002 w 1031876"/>
              <a:gd name="connsiteY5656" fmla="*/ 902496 h 1106488"/>
              <a:gd name="connsiteX5657" fmla="*/ 853059 w 1031876"/>
              <a:gd name="connsiteY5657" fmla="*/ 902439 h 1106488"/>
              <a:gd name="connsiteX5658" fmla="*/ 853022 w 1031876"/>
              <a:gd name="connsiteY5658" fmla="*/ 902476 h 1106488"/>
              <a:gd name="connsiteX5659" fmla="*/ 853036 w 1031876"/>
              <a:gd name="connsiteY5659" fmla="*/ 902462 h 1106488"/>
              <a:gd name="connsiteX5660" fmla="*/ 166325 w 1031876"/>
              <a:gd name="connsiteY5660" fmla="*/ 902420 h 1106488"/>
              <a:gd name="connsiteX5661" fmla="*/ 168865 w 1031876"/>
              <a:gd name="connsiteY5661" fmla="*/ 904954 h 1106488"/>
              <a:gd name="connsiteX5662" fmla="*/ 167896 w 1031876"/>
              <a:gd name="connsiteY5662" fmla="*/ 903988 h 1106488"/>
              <a:gd name="connsiteX5663" fmla="*/ 853138 w 1031876"/>
              <a:gd name="connsiteY5663" fmla="*/ 902361 h 1106488"/>
              <a:gd name="connsiteX5664" fmla="*/ 853059 w 1031876"/>
              <a:gd name="connsiteY5664" fmla="*/ 902439 h 1106488"/>
              <a:gd name="connsiteX5665" fmla="*/ 853095 w 1031876"/>
              <a:gd name="connsiteY5665" fmla="*/ 902403 h 1106488"/>
              <a:gd name="connsiteX5666" fmla="*/ 853169 w 1031876"/>
              <a:gd name="connsiteY5666" fmla="*/ 902330 h 1106488"/>
              <a:gd name="connsiteX5667" fmla="*/ 853138 w 1031876"/>
              <a:gd name="connsiteY5667" fmla="*/ 902361 h 1106488"/>
              <a:gd name="connsiteX5668" fmla="*/ 853156 w 1031876"/>
              <a:gd name="connsiteY5668" fmla="*/ 902343 h 1106488"/>
              <a:gd name="connsiteX5669" fmla="*/ 853187 w 1031876"/>
              <a:gd name="connsiteY5669" fmla="*/ 902312 h 1106488"/>
              <a:gd name="connsiteX5670" fmla="*/ 853187 w 1031876"/>
              <a:gd name="connsiteY5670" fmla="*/ 902312 h 1106488"/>
              <a:gd name="connsiteX5671" fmla="*/ 853186 w 1031876"/>
              <a:gd name="connsiteY5671" fmla="*/ 902313 h 1106488"/>
              <a:gd name="connsiteX5672" fmla="*/ 853187 w 1031876"/>
              <a:gd name="connsiteY5672" fmla="*/ 902313 h 1106488"/>
              <a:gd name="connsiteX5673" fmla="*/ 853184 w 1031876"/>
              <a:gd name="connsiteY5673" fmla="*/ 902315 h 1106488"/>
              <a:gd name="connsiteX5674" fmla="*/ 853169 w 1031876"/>
              <a:gd name="connsiteY5674" fmla="*/ 902330 h 1106488"/>
              <a:gd name="connsiteX5675" fmla="*/ 853188 w 1031876"/>
              <a:gd name="connsiteY5675" fmla="*/ 902312 h 1106488"/>
              <a:gd name="connsiteX5676" fmla="*/ 853187 w 1031876"/>
              <a:gd name="connsiteY5676" fmla="*/ 902313 h 1106488"/>
              <a:gd name="connsiteX5677" fmla="*/ 853187 w 1031876"/>
              <a:gd name="connsiteY5677" fmla="*/ 902312 h 1106488"/>
              <a:gd name="connsiteX5678" fmla="*/ 853202 w 1031876"/>
              <a:gd name="connsiteY5678" fmla="*/ 902297 h 1106488"/>
              <a:gd name="connsiteX5679" fmla="*/ 853195 w 1031876"/>
              <a:gd name="connsiteY5679" fmla="*/ 902304 h 1106488"/>
              <a:gd name="connsiteX5680" fmla="*/ 853192 w 1031876"/>
              <a:gd name="connsiteY5680" fmla="*/ 902307 h 1106488"/>
              <a:gd name="connsiteX5681" fmla="*/ 853212 w 1031876"/>
              <a:gd name="connsiteY5681" fmla="*/ 902287 h 1106488"/>
              <a:gd name="connsiteX5682" fmla="*/ 853194 w 1031876"/>
              <a:gd name="connsiteY5682" fmla="*/ 902305 h 1106488"/>
              <a:gd name="connsiteX5683" fmla="*/ 853195 w 1031876"/>
              <a:gd name="connsiteY5683" fmla="*/ 902304 h 1106488"/>
              <a:gd name="connsiteX5684" fmla="*/ 853228 w 1031876"/>
              <a:gd name="connsiteY5684" fmla="*/ 902271 h 1106488"/>
              <a:gd name="connsiteX5685" fmla="*/ 853224 w 1031876"/>
              <a:gd name="connsiteY5685" fmla="*/ 902275 h 1106488"/>
              <a:gd name="connsiteX5686" fmla="*/ 853202 w 1031876"/>
              <a:gd name="connsiteY5686" fmla="*/ 902297 h 1106488"/>
              <a:gd name="connsiteX5687" fmla="*/ 928824 w 1031876"/>
              <a:gd name="connsiteY5687" fmla="*/ 902267 h 1106488"/>
              <a:gd name="connsiteX5688" fmla="*/ 926836 w 1031876"/>
              <a:gd name="connsiteY5688" fmla="*/ 904107 h 1106488"/>
              <a:gd name="connsiteX5689" fmla="*/ 926311 w 1031876"/>
              <a:gd name="connsiteY5689" fmla="*/ 904327 h 1106488"/>
              <a:gd name="connsiteX5690" fmla="*/ 927696 w 1031876"/>
              <a:gd name="connsiteY5690" fmla="*/ 902370 h 1106488"/>
              <a:gd name="connsiteX5691" fmla="*/ 929588 w 1031876"/>
              <a:gd name="connsiteY5691" fmla="*/ 902197 h 1106488"/>
              <a:gd name="connsiteX5692" fmla="*/ 923396 w 1031876"/>
              <a:gd name="connsiteY5692" fmla="*/ 908447 h 1106488"/>
              <a:gd name="connsiteX5693" fmla="*/ 925810 w 1031876"/>
              <a:gd name="connsiteY5693" fmla="*/ 905036 h 1106488"/>
              <a:gd name="connsiteX5694" fmla="*/ 925976 w 1031876"/>
              <a:gd name="connsiteY5694" fmla="*/ 904975 h 1106488"/>
              <a:gd name="connsiteX5695" fmla="*/ 929394 w 1031876"/>
              <a:gd name="connsiteY5695" fmla="*/ 902214 h 1106488"/>
              <a:gd name="connsiteX5696" fmla="*/ 930276 w 1031876"/>
              <a:gd name="connsiteY5696" fmla="*/ 902133 h 1106488"/>
              <a:gd name="connsiteX5697" fmla="*/ 930276 w 1031876"/>
              <a:gd name="connsiteY5697" fmla="*/ 902370 h 1106488"/>
              <a:gd name="connsiteX5698" fmla="*/ 929686 w 1031876"/>
              <a:gd name="connsiteY5698" fmla="*/ 902891 h 1106488"/>
              <a:gd name="connsiteX5699" fmla="*/ 929997 w 1031876"/>
              <a:gd name="connsiteY5699" fmla="*/ 902159 h 1106488"/>
              <a:gd name="connsiteX5700" fmla="*/ 957262 w 1031876"/>
              <a:gd name="connsiteY5700" fmla="*/ 901701 h 1106488"/>
              <a:gd name="connsiteX5701" fmla="*/ 953824 w 1031876"/>
              <a:gd name="connsiteY5701" fmla="*/ 907256 h 1106488"/>
              <a:gd name="connsiteX5702" fmla="*/ 950384 w 1031876"/>
              <a:gd name="connsiteY5702" fmla="*/ 908050 h 1106488"/>
              <a:gd name="connsiteX5703" fmla="*/ 954079 w 1031876"/>
              <a:gd name="connsiteY5703" fmla="*/ 904639 h 1106488"/>
              <a:gd name="connsiteX5704" fmla="*/ 915987 w 1031876"/>
              <a:gd name="connsiteY5704" fmla="*/ 901701 h 1106488"/>
              <a:gd name="connsiteX5705" fmla="*/ 912416 w 1031876"/>
              <a:gd name="connsiteY5705" fmla="*/ 907256 h 1106488"/>
              <a:gd name="connsiteX5706" fmla="*/ 908844 w 1031876"/>
              <a:gd name="connsiteY5706" fmla="*/ 908050 h 1106488"/>
              <a:gd name="connsiteX5707" fmla="*/ 909737 w 1031876"/>
              <a:gd name="connsiteY5707" fmla="*/ 907256 h 1106488"/>
              <a:gd name="connsiteX5708" fmla="*/ 957263 w 1031876"/>
              <a:gd name="connsiteY5708" fmla="*/ 901700 h 1106488"/>
              <a:gd name="connsiteX5709" fmla="*/ 957262 w 1031876"/>
              <a:gd name="connsiteY5709" fmla="*/ 901701 h 1106488"/>
              <a:gd name="connsiteX5710" fmla="*/ 956403 w 1031876"/>
              <a:gd name="connsiteY5710" fmla="*/ 902494 h 1106488"/>
              <a:gd name="connsiteX5711" fmla="*/ 954079 w 1031876"/>
              <a:gd name="connsiteY5711" fmla="*/ 904639 h 1106488"/>
              <a:gd name="connsiteX5712" fmla="*/ 950384 w 1031876"/>
              <a:gd name="connsiteY5712" fmla="*/ 908050 h 1106488"/>
              <a:gd name="connsiteX5713" fmla="*/ 951244 w 1031876"/>
              <a:gd name="connsiteY5713" fmla="*/ 904875 h 1106488"/>
              <a:gd name="connsiteX5714" fmla="*/ 957261 w 1031876"/>
              <a:gd name="connsiteY5714" fmla="*/ 901701 h 1106488"/>
              <a:gd name="connsiteX5715" fmla="*/ 854076 w 1031876"/>
              <a:gd name="connsiteY5715" fmla="*/ 901700 h 1106488"/>
              <a:gd name="connsiteX5716" fmla="*/ 850901 w 1031876"/>
              <a:gd name="connsiteY5716" fmla="*/ 907256 h 1106488"/>
              <a:gd name="connsiteX5717" fmla="*/ 849399 w 1031876"/>
              <a:gd name="connsiteY5717" fmla="*/ 907632 h 1106488"/>
              <a:gd name="connsiteX5718" fmla="*/ 853844 w 1031876"/>
              <a:gd name="connsiteY5718" fmla="*/ 907632 h 1106488"/>
              <a:gd name="connsiteX5719" fmla="*/ 854699 w 1031876"/>
              <a:gd name="connsiteY5719" fmla="*/ 907632 h 1106488"/>
              <a:gd name="connsiteX5720" fmla="*/ 851280 w 1031876"/>
              <a:gd name="connsiteY5720" fmla="*/ 908486 h 1106488"/>
              <a:gd name="connsiteX5721" fmla="*/ 848838 w 1031876"/>
              <a:gd name="connsiteY5721" fmla="*/ 912755 h 1106488"/>
              <a:gd name="connsiteX5722" fmla="*/ 847861 w 1031876"/>
              <a:gd name="connsiteY5722" fmla="*/ 913609 h 1106488"/>
              <a:gd name="connsiteX5723" fmla="*/ 841024 w 1031876"/>
              <a:gd name="connsiteY5723" fmla="*/ 914462 h 1106488"/>
              <a:gd name="connsiteX5724" fmla="*/ 847861 w 1031876"/>
              <a:gd name="connsiteY5724" fmla="*/ 907632 h 1106488"/>
              <a:gd name="connsiteX5725" fmla="*/ 848144 w 1031876"/>
              <a:gd name="connsiteY5725" fmla="*/ 907632 h 1106488"/>
              <a:gd name="connsiteX5726" fmla="*/ 850901 w 1031876"/>
              <a:gd name="connsiteY5726" fmla="*/ 904875 h 1106488"/>
              <a:gd name="connsiteX5727" fmla="*/ 854076 w 1031876"/>
              <a:gd name="connsiteY5727" fmla="*/ 901700 h 1106488"/>
              <a:gd name="connsiteX5728" fmla="*/ 157163 w 1031876"/>
              <a:gd name="connsiteY5728" fmla="*/ 901700 h 1106488"/>
              <a:gd name="connsiteX5729" fmla="*/ 157957 w 1031876"/>
              <a:gd name="connsiteY5729" fmla="*/ 902494 h 1106488"/>
              <a:gd name="connsiteX5730" fmla="*/ 162859 w 1031876"/>
              <a:gd name="connsiteY5730" fmla="*/ 907396 h 1106488"/>
              <a:gd name="connsiteX5731" fmla="*/ 162719 w 1031876"/>
              <a:gd name="connsiteY5731" fmla="*/ 907256 h 1106488"/>
              <a:gd name="connsiteX5732" fmla="*/ 157163 w 1031876"/>
              <a:gd name="connsiteY5732" fmla="*/ 901700 h 1106488"/>
              <a:gd name="connsiteX5733" fmla="*/ 150813 w 1031876"/>
              <a:gd name="connsiteY5733" fmla="*/ 901700 h 1106488"/>
              <a:gd name="connsiteX5734" fmla="*/ 157163 w 1031876"/>
              <a:gd name="connsiteY5734" fmla="*/ 901700 h 1106488"/>
              <a:gd name="connsiteX5735" fmla="*/ 150813 w 1031876"/>
              <a:gd name="connsiteY5735" fmla="*/ 901700 h 1106488"/>
              <a:gd name="connsiteX5736" fmla="*/ 950913 w 1031876"/>
              <a:gd name="connsiteY5736" fmla="*/ 901502 h 1106488"/>
              <a:gd name="connsiteX5737" fmla="*/ 944034 w 1031876"/>
              <a:gd name="connsiteY5737" fmla="*/ 908447 h 1106488"/>
              <a:gd name="connsiteX5738" fmla="*/ 944034 w 1031876"/>
              <a:gd name="connsiteY5738" fmla="*/ 908447 h 1106488"/>
              <a:gd name="connsiteX5739" fmla="*/ 944034 w 1031876"/>
              <a:gd name="connsiteY5739" fmla="*/ 901502 h 1106488"/>
              <a:gd name="connsiteX5740" fmla="*/ 941135 w 1031876"/>
              <a:gd name="connsiteY5740" fmla="*/ 904429 h 1106488"/>
              <a:gd name="connsiteX5741" fmla="*/ 943174 w 1031876"/>
              <a:gd name="connsiteY5741" fmla="*/ 902370 h 1106488"/>
              <a:gd name="connsiteX5742" fmla="*/ 944034 w 1031876"/>
              <a:gd name="connsiteY5742" fmla="*/ 901502 h 1106488"/>
              <a:gd name="connsiteX5743" fmla="*/ 944034 w 1031876"/>
              <a:gd name="connsiteY5743" fmla="*/ 901502 h 1106488"/>
              <a:gd name="connsiteX5744" fmla="*/ 944034 w 1031876"/>
              <a:gd name="connsiteY5744" fmla="*/ 904975 h 1106488"/>
              <a:gd name="connsiteX5745" fmla="*/ 937155 w 1031876"/>
              <a:gd name="connsiteY5745" fmla="*/ 908447 h 1106488"/>
              <a:gd name="connsiteX5746" fmla="*/ 944034 w 1031876"/>
              <a:gd name="connsiteY5746" fmla="*/ 901502 h 1106488"/>
              <a:gd name="connsiteX5747" fmla="*/ 937155 w 1031876"/>
              <a:gd name="connsiteY5747" fmla="*/ 901502 h 1106488"/>
              <a:gd name="connsiteX5748" fmla="*/ 930276 w 1031876"/>
              <a:gd name="connsiteY5748" fmla="*/ 904028 h 1106488"/>
              <a:gd name="connsiteX5749" fmla="*/ 930276 w 1031876"/>
              <a:gd name="connsiteY5749" fmla="*/ 902370 h 1106488"/>
              <a:gd name="connsiteX5750" fmla="*/ 937155 w 1031876"/>
              <a:gd name="connsiteY5750" fmla="*/ 901502 h 1106488"/>
              <a:gd name="connsiteX5751" fmla="*/ 936010 w 1031876"/>
              <a:gd name="connsiteY5751" fmla="*/ 902658 h 1106488"/>
              <a:gd name="connsiteX5752" fmla="*/ 931004 w 1031876"/>
              <a:gd name="connsiteY5752" fmla="*/ 907712 h 1106488"/>
              <a:gd name="connsiteX5753" fmla="*/ 930276 w 1031876"/>
              <a:gd name="connsiteY5753" fmla="*/ 908447 h 1106488"/>
              <a:gd name="connsiteX5754" fmla="*/ 930276 w 1031876"/>
              <a:gd name="connsiteY5754" fmla="*/ 907874 h 1106488"/>
              <a:gd name="connsiteX5755" fmla="*/ 930276 w 1031876"/>
              <a:gd name="connsiteY5755" fmla="*/ 906553 h 1106488"/>
              <a:gd name="connsiteX5756" fmla="*/ 936394 w 1031876"/>
              <a:gd name="connsiteY5756" fmla="*/ 902061 h 1106488"/>
              <a:gd name="connsiteX5757" fmla="*/ 854328 w 1031876"/>
              <a:gd name="connsiteY5757" fmla="*/ 901172 h 1106488"/>
              <a:gd name="connsiteX5758" fmla="*/ 853212 w 1031876"/>
              <a:gd name="connsiteY5758" fmla="*/ 902287 h 1106488"/>
              <a:gd name="connsiteX5759" fmla="*/ 853224 w 1031876"/>
              <a:gd name="connsiteY5759" fmla="*/ 902275 h 1106488"/>
              <a:gd name="connsiteX5760" fmla="*/ 853231 w 1031876"/>
              <a:gd name="connsiteY5760" fmla="*/ 902268 h 1106488"/>
              <a:gd name="connsiteX5761" fmla="*/ 853228 w 1031876"/>
              <a:gd name="connsiteY5761" fmla="*/ 902271 h 1106488"/>
              <a:gd name="connsiteX5762" fmla="*/ 854438 w 1031876"/>
              <a:gd name="connsiteY5762" fmla="*/ 901062 h 1106488"/>
              <a:gd name="connsiteX5763" fmla="*/ 854438 w 1031876"/>
              <a:gd name="connsiteY5763" fmla="*/ 901062 h 1106488"/>
              <a:gd name="connsiteX5764" fmla="*/ 854439 w 1031876"/>
              <a:gd name="connsiteY5764" fmla="*/ 901062 h 1106488"/>
              <a:gd name="connsiteX5765" fmla="*/ 170657 w 1031876"/>
              <a:gd name="connsiteY5765" fmla="*/ 900907 h 1106488"/>
              <a:gd name="connsiteX5766" fmla="*/ 170912 w 1031876"/>
              <a:gd name="connsiteY5766" fmla="*/ 901162 h 1106488"/>
              <a:gd name="connsiteX5767" fmla="*/ 171233 w 1031876"/>
              <a:gd name="connsiteY5767" fmla="*/ 901319 h 1106488"/>
              <a:gd name="connsiteX5768" fmla="*/ 171133 w 1031876"/>
              <a:gd name="connsiteY5768" fmla="*/ 901145 h 1106488"/>
              <a:gd name="connsiteX5769" fmla="*/ 170997 w 1031876"/>
              <a:gd name="connsiteY5769" fmla="*/ 900907 h 1106488"/>
              <a:gd name="connsiteX5770" fmla="*/ 191453 w 1031876"/>
              <a:gd name="connsiteY5770" fmla="*/ 900801 h 1106488"/>
              <a:gd name="connsiteX5771" fmla="*/ 194872 w 1031876"/>
              <a:gd name="connsiteY5771" fmla="*/ 900801 h 1106488"/>
              <a:gd name="connsiteX5772" fmla="*/ 197435 w 1031876"/>
              <a:gd name="connsiteY5772" fmla="*/ 900801 h 1106488"/>
              <a:gd name="connsiteX5773" fmla="*/ 198290 w 1031876"/>
              <a:gd name="connsiteY5773" fmla="*/ 900801 h 1106488"/>
              <a:gd name="connsiteX5774" fmla="*/ 198290 w 1031876"/>
              <a:gd name="connsiteY5774" fmla="*/ 907632 h 1106488"/>
              <a:gd name="connsiteX5775" fmla="*/ 191453 w 1031876"/>
              <a:gd name="connsiteY5775" fmla="*/ 900801 h 1106488"/>
              <a:gd name="connsiteX5776" fmla="*/ 177777 w 1031876"/>
              <a:gd name="connsiteY5776" fmla="*/ 900801 h 1106488"/>
              <a:gd name="connsiteX5777" fmla="*/ 184615 w 1031876"/>
              <a:gd name="connsiteY5777" fmla="*/ 900801 h 1106488"/>
              <a:gd name="connsiteX5778" fmla="*/ 177777 w 1031876"/>
              <a:gd name="connsiteY5778" fmla="*/ 900801 h 1106488"/>
              <a:gd name="connsiteX5779" fmla="*/ 845810 w 1031876"/>
              <a:gd name="connsiteY5779" fmla="*/ 900118 h 1106488"/>
              <a:gd name="connsiteX5780" fmla="*/ 847861 w 1031876"/>
              <a:gd name="connsiteY5780" fmla="*/ 900801 h 1106488"/>
              <a:gd name="connsiteX5781" fmla="*/ 845265 w 1031876"/>
              <a:gd name="connsiteY5781" fmla="*/ 901172 h 1106488"/>
              <a:gd name="connsiteX5782" fmla="*/ 847490 w 1031876"/>
              <a:gd name="connsiteY5782" fmla="*/ 901172 h 1106488"/>
              <a:gd name="connsiteX5783" fmla="*/ 847861 w 1031876"/>
              <a:gd name="connsiteY5783" fmla="*/ 900801 h 1106488"/>
              <a:gd name="connsiteX5784" fmla="*/ 848047 w 1031876"/>
              <a:gd name="connsiteY5784" fmla="*/ 901172 h 1106488"/>
              <a:gd name="connsiteX5785" fmla="*/ 848123 w 1031876"/>
              <a:gd name="connsiteY5785" fmla="*/ 901172 h 1106488"/>
              <a:gd name="connsiteX5786" fmla="*/ 848072 w 1031876"/>
              <a:gd name="connsiteY5786" fmla="*/ 901224 h 1106488"/>
              <a:gd name="connsiteX5787" fmla="*/ 848621 w 1031876"/>
              <a:gd name="connsiteY5787" fmla="*/ 902319 h 1106488"/>
              <a:gd name="connsiteX5788" fmla="*/ 848275 w 1031876"/>
              <a:gd name="connsiteY5788" fmla="*/ 904734 h 1106488"/>
              <a:gd name="connsiteX5789" fmla="*/ 847861 w 1031876"/>
              <a:gd name="connsiteY5789" fmla="*/ 904900 h 1106488"/>
              <a:gd name="connsiteX5790" fmla="*/ 842279 w 1031876"/>
              <a:gd name="connsiteY5790" fmla="*/ 907130 h 1106488"/>
              <a:gd name="connsiteX5791" fmla="*/ 841376 w 1031876"/>
              <a:gd name="connsiteY5791" fmla="*/ 908051 h 1106488"/>
              <a:gd name="connsiteX5792" fmla="*/ 841959 w 1031876"/>
              <a:gd name="connsiteY5792" fmla="*/ 907258 h 1106488"/>
              <a:gd name="connsiteX5793" fmla="*/ 841024 w 1031876"/>
              <a:gd name="connsiteY5793" fmla="*/ 907632 h 1106488"/>
              <a:gd name="connsiteX5794" fmla="*/ 841879 w 1031876"/>
              <a:gd name="connsiteY5794" fmla="*/ 906778 h 1106488"/>
              <a:gd name="connsiteX5795" fmla="*/ 843514 w 1031876"/>
              <a:gd name="connsiteY5795" fmla="*/ 905144 h 1106488"/>
              <a:gd name="connsiteX5796" fmla="*/ 843906 w 1031876"/>
              <a:gd name="connsiteY5796" fmla="*/ 904611 h 1106488"/>
              <a:gd name="connsiteX5797" fmla="*/ 842503 w 1031876"/>
              <a:gd name="connsiteY5797" fmla="*/ 902705 h 1106488"/>
              <a:gd name="connsiteX5798" fmla="*/ 841024 w 1031876"/>
              <a:gd name="connsiteY5798" fmla="*/ 907632 h 1106488"/>
              <a:gd name="connsiteX5799" fmla="*/ 841855 w 1031876"/>
              <a:gd name="connsiteY5799" fmla="*/ 901824 h 1106488"/>
              <a:gd name="connsiteX5800" fmla="*/ 841376 w 1031876"/>
              <a:gd name="connsiteY5800" fmla="*/ 901172 h 1106488"/>
              <a:gd name="connsiteX5801" fmla="*/ 842964 w 1031876"/>
              <a:gd name="connsiteY5801" fmla="*/ 901172 h 1106488"/>
              <a:gd name="connsiteX5802" fmla="*/ 843167 w 1031876"/>
              <a:gd name="connsiteY5802" fmla="*/ 900496 h 1106488"/>
              <a:gd name="connsiteX5803" fmla="*/ 847041 w 1031876"/>
              <a:gd name="connsiteY5803" fmla="*/ 899709 h 1106488"/>
              <a:gd name="connsiteX5804" fmla="*/ 847861 w 1031876"/>
              <a:gd name="connsiteY5804" fmla="*/ 900801 h 1106488"/>
              <a:gd name="connsiteX5805" fmla="*/ 846546 w 1031876"/>
              <a:gd name="connsiteY5805" fmla="*/ 900013 h 1106488"/>
              <a:gd name="connsiteX5806" fmla="*/ 847006 w 1031876"/>
              <a:gd name="connsiteY5806" fmla="*/ 899948 h 1106488"/>
              <a:gd name="connsiteX5807" fmla="*/ 917788 w 1031876"/>
              <a:gd name="connsiteY5807" fmla="*/ 899676 h 1106488"/>
              <a:gd name="connsiteX5808" fmla="*/ 916782 w 1031876"/>
              <a:gd name="connsiteY5808" fmla="*/ 900808 h 1106488"/>
              <a:gd name="connsiteX5809" fmla="*/ 915989 w 1031876"/>
              <a:gd name="connsiteY5809" fmla="*/ 901700 h 1106488"/>
              <a:gd name="connsiteX5810" fmla="*/ 170185 w 1031876"/>
              <a:gd name="connsiteY5810" fmla="*/ 899486 h 1106488"/>
              <a:gd name="connsiteX5811" fmla="*/ 170347 w 1031876"/>
              <a:gd name="connsiteY5811" fmla="*/ 900597 h 1106488"/>
              <a:gd name="connsiteX5812" fmla="*/ 170525 w 1031876"/>
              <a:gd name="connsiteY5812" fmla="*/ 900775 h 1106488"/>
              <a:gd name="connsiteX5813" fmla="*/ 170957 w 1031876"/>
              <a:gd name="connsiteY5813" fmla="*/ 900837 h 1106488"/>
              <a:gd name="connsiteX5814" fmla="*/ 856025 w 1031876"/>
              <a:gd name="connsiteY5814" fmla="*/ 899477 h 1106488"/>
              <a:gd name="connsiteX5815" fmla="*/ 855952 w 1031876"/>
              <a:gd name="connsiteY5815" fmla="*/ 899550 h 1106488"/>
              <a:gd name="connsiteX5816" fmla="*/ 855918 w 1031876"/>
              <a:gd name="connsiteY5816" fmla="*/ 899584 h 1106488"/>
              <a:gd name="connsiteX5817" fmla="*/ 845530 w 1031876"/>
              <a:gd name="connsiteY5817" fmla="*/ 899404 h 1106488"/>
              <a:gd name="connsiteX5818" fmla="*/ 846546 w 1031876"/>
              <a:gd name="connsiteY5818" fmla="*/ 900013 h 1106488"/>
              <a:gd name="connsiteX5819" fmla="*/ 845810 w 1031876"/>
              <a:gd name="connsiteY5819" fmla="*/ 900118 h 1106488"/>
              <a:gd name="connsiteX5820" fmla="*/ 845297 w 1031876"/>
              <a:gd name="connsiteY5820" fmla="*/ 899948 h 1106488"/>
              <a:gd name="connsiteX5821" fmla="*/ 856166 w 1031876"/>
              <a:gd name="connsiteY5821" fmla="*/ 899336 h 1106488"/>
              <a:gd name="connsiteX5822" fmla="*/ 856092 w 1031876"/>
              <a:gd name="connsiteY5822" fmla="*/ 899411 h 1106488"/>
              <a:gd name="connsiteX5823" fmla="*/ 856025 w 1031876"/>
              <a:gd name="connsiteY5823" fmla="*/ 899477 h 1106488"/>
              <a:gd name="connsiteX5824" fmla="*/ 856328 w 1031876"/>
              <a:gd name="connsiteY5824" fmla="*/ 899174 h 1106488"/>
              <a:gd name="connsiteX5825" fmla="*/ 856270 w 1031876"/>
              <a:gd name="connsiteY5825" fmla="*/ 899233 h 1106488"/>
              <a:gd name="connsiteX5826" fmla="*/ 856166 w 1031876"/>
              <a:gd name="connsiteY5826" fmla="*/ 899336 h 1106488"/>
              <a:gd name="connsiteX5827" fmla="*/ 843588 w 1031876"/>
              <a:gd name="connsiteY5827" fmla="*/ 899094 h 1106488"/>
              <a:gd name="connsiteX5828" fmla="*/ 843167 w 1031876"/>
              <a:gd name="connsiteY5828" fmla="*/ 900496 h 1106488"/>
              <a:gd name="connsiteX5829" fmla="*/ 841024 w 1031876"/>
              <a:gd name="connsiteY5829" fmla="*/ 900801 h 1106488"/>
              <a:gd name="connsiteX5830" fmla="*/ 843588 w 1031876"/>
              <a:gd name="connsiteY5830" fmla="*/ 899094 h 1106488"/>
              <a:gd name="connsiteX5831" fmla="*/ 189402 w 1031876"/>
              <a:gd name="connsiteY5831" fmla="*/ 898752 h 1106488"/>
              <a:gd name="connsiteX5832" fmla="*/ 191453 w 1031876"/>
              <a:gd name="connsiteY5832" fmla="*/ 900801 h 1106488"/>
              <a:gd name="connsiteX5833" fmla="*/ 190598 w 1031876"/>
              <a:gd name="connsiteY5833" fmla="*/ 899948 h 1106488"/>
              <a:gd name="connsiteX5834" fmla="*/ 842286 w 1031876"/>
              <a:gd name="connsiteY5834" fmla="*/ 898595 h 1106488"/>
              <a:gd name="connsiteX5835" fmla="*/ 841024 w 1031876"/>
              <a:gd name="connsiteY5835" fmla="*/ 900801 h 1106488"/>
              <a:gd name="connsiteX5836" fmla="*/ 841024 w 1031876"/>
              <a:gd name="connsiteY5836" fmla="*/ 898938 h 1106488"/>
              <a:gd name="connsiteX5837" fmla="*/ 927353 w 1031876"/>
              <a:gd name="connsiteY5837" fmla="*/ 898580 h 1106488"/>
              <a:gd name="connsiteX5838" fmla="*/ 926406 w 1031876"/>
              <a:gd name="connsiteY5838" fmla="*/ 900237 h 1106488"/>
              <a:gd name="connsiteX5839" fmla="*/ 922965 w 1031876"/>
              <a:gd name="connsiteY5839" fmla="*/ 901098 h 1106488"/>
              <a:gd name="connsiteX5840" fmla="*/ 922933 w 1031876"/>
              <a:gd name="connsiteY5840" fmla="*/ 901106 h 1106488"/>
              <a:gd name="connsiteX5841" fmla="*/ 922991 w 1031876"/>
              <a:gd name="connsiteY5841" fmla="*/ 901073 h 1106488"/>
              <a:gd name="connsiteX5842" fmla="*/ 922991 w 1031876"/>
              <a:gd name="connsiteY5842" fmla="*/ 901073 h 1106488"/>
              <a:gd name="connsiteX5843" fmla="*/ 852265 w 1031876"/>
              <a:gd name="connsiteY5843" fmla="*/ 897842 h 1106488"/>
              <a:gd name="connsiteX5844" fmla="*/ 850231 w 1031876"/>
              <a:gd name="connsiteY5844" fmla="*/ 899989 h 1106488"/>
              <a:gd name="connsiteX5845" fmla="*/ 853877 w 1031876"/>
              <a:gd name="connsiteY5845" fmla="*/ 900919 h 1106488"/>
              <a:gd name="connsiteX5846" fmla="*/ 854301 w 1031876"/>
              <a:gd name="connsiteY5846" fmla="*/ 900858 h 1106488"/>
              <a:gd name="connsiteX5847" fmla="*/ 950913 w 1031876"/>
              <a:gd name="connsiteY5847" fmla="*/ 896872 h 1106488"/>
              <a:gd name="connsiteX5848" fmla="*/ 950913 w 1031876"/>
              <a:gd name="connsiteY5848" fmla="*/ 900634 h 1106488"/>
              <a:gd name="connsiteX5849" fmla="*/ 950913 w 1031876"/>
              <a:gd name="connsiteY5849" fmla="*/ 901502 h 1106488"/>
              <a:gd name="connsiteX5850" fmla="*/ 945910 w 1031876"/>
              <a:gd name="connsiteY5850" fmla="*/ 904028 h 1106488"/>
              <a:gd name="connsiteX5851" fmla="*/ 944034 w 1031876"/>
              <a:gd name="connsiteY5851" fmla="*/ 901502 h 1106488"/>
              <a:gd name="connsiteX5852" fmla="*/ 950120 w 1031876"/>
              <a:gd name="connsiteY5852" fmla="*/ 897406 h 1106488"/>
              <a:gd name="connsiteX5853" fmla="*/ 963613 w 1031876"/>
              <a:gd name="connsiteY5853" fmla="*/ 894557 h 1106488"/>
              <a:gd name="connsiteX5854" fmla="*/ 960438 w 1031876"/>
              <a:gd name="connsiteY5854" fmla="*/ 897236 h 1106488"/>
              <a:gd name="connsiteX5855" fmla="*/ 960009 w 1031876"/>
              <a:gd name="connsiteY5855" fmla="*/ 896874 h 1106488"/>
              <a:gd name="connsiteX5856" fmla="*/ 922338 w 1031876"/>
              <a:gd name="connsiteY5856" fmla="*/ 894557 h 1106488"/>
              <a:gd name="connsiteX5857" fmla="*/ 917788 w 1031876"/>
              <a:gd name="connsiteY5857" fmla="*/ 899676 h 1106488"/>
              <a:gd name="connsiteX5858" fmla="*/ 919163 w 1031876"/>
              <a:gd name="connsiteY5858" fmla="*/ 898129 h 1106488"/>
              <a:gd name="connsiteX5859" fmla="*/ 922338 w 1031876"/>
              <a:gd name="connsiteY5859" fmla="*/ 894557 h 1106488"/>
              <a:gd name="connsiteX5860" fmla="*/ 915988 w 1031876"/>
              <a:gd name="connsiteY5860" fmla="*/ 894557 h 1106488"/>
              <a:gd name="connsiteX5861" fmla="*/ 915988 w 1031876"/>
              <a:gd name="connsiteY5861" fmla="*/ 895450 h 1106488"/>
              <a:gd name="connsiteX5862" fmla="*/ 915988 w 1031876"/>
              <a:gd name="connsiteY5862" fmla="*/ 901700 h 1106488"/>
              <a:gd name="connsiteX5863" fmla="*/ 915989 w 1031876"/>
              <a:gd name="connsiteY5863" fmla="*/ 901700 h 1106488"/>
              <a:gd name="connsiteX5864" fmla="*/ 915991 w 1031876"/>
              <a:gd name="connsiteY5864" fmla="*/ 901700 h 1106488"/>
              <a:gd name="connsiteX5865" fmla="*/ 919163 w 1031876"/>
              <a:gd name="connsiteY5865" fmla="*/ 901700 h 1106488"/>
              <a:gd name="connsiteX5866" fmla="*/ 922338 w 1031876"/>
              <a:gd name="connsiteY5866" fmla="*/ 901700 h 1106488"/>
              <a:gd name="connsiteX5867" fmla="*/ 916782 w 1031876"/>
              <a:gd name="connsiteY5867" fmla="*/ 904081 h 1106488"/>
              <a:gd name="connsiteX5868" fmla="*/ 915988 w 1031876"/>
              <a:gd name="connsiteY5868" fmla="*/ 901701 h 1106488"/>
              <a:gd name="connsiteX5869" fmla="*/ 915987 w 1031876"/>
              <a:gd name="connsiteY5869" fmla="*/ 901701 h 1106488"/>
              <a:gd name="connsiteX5870" fmla="*/ 912813 w 1031876"/>
              <a:gd name="connsiteY5870" fmla="*/ 901701 h 1106488"/>
              <a:gd name="connsiteX5871" fmla="*/ 909638 w 1031876"/>
              <a:gd name="connsiteY5871" fmla="*/ 901701 h 1106488"/>
              <a:gd name="connsiteX5872" fmla="*/ 915988 w 1031876"/>
              <a:gd name="connsiteY5872" fmla="*/ 894557 h 1106488"/>
              <a:gd name="connsiteX5873" fmla="*/ 950913 w 1031876"/>
              <a:gd name="connsiteY5873" fmla="*/ 894557 h 1106488"/>
              <a:gd name="connsiteX5874" fmla="*/ 952532 w 1031876"/>
              <a:gd name="connsiteY5874" fmla="*/ 895782 h 1106488"/>
              <a:gd name="connsiteX5875" fmla="*/ 950913 w 1031876"/>
              <a:gd name="connsiteY5875" fmla="*/ 896872 h 1106488"/>
              <a:gd name="connsiteX5876" fmla="*/ 944034 w 1031876"/>
              <a:gd name="connsiteY5876" fmla="*/ 894557 h 1106488"/>
              <a:gd name="connsiteX5877" fmla="*/ 944894 w 1031876"/>
              <a:gd name="connsiteY5877" fmla="*/ 894557 h 1106488"/>
              <a:gd name="connsiteX5878" fmla="*/ 949406 w 1031876"/>
              <a:gd name="connsiteY5878" fmla="*/ 894557 h 1106488"/>
              <a:gd name="connsiteX5879" fmla="*/ 950053 w 1031876"/>
              <a:gd name="connsiteY5879" fmla="*/ 894557 h 1106488"/>
              <a:gd name="connsiteX5880" fmla="*/ 950120 w 1031876"/>
              <a:gd name="connsiteY5880" fmla="*/ 894557 h 1106488"/>
              <a:gd name="connsiteX5881" fmla="*/ 950913 w 1031876"/>
              <a:gd name="connsiteY5881" fmla="*/ 894557 h 1106488"/>
              <a:gd name="connsiteX5882" fmla="*/ 950120 w 1031876"/>
              <a:gd name="connsiteY5882" fmla="*/ 895157 h 1106488"/>
              <a:gd name="connsiteX5883" fmla="*/ 947474 w 1031876"/>
              <a:gd name="connsiteY5883" fmla="*/ 897161 h 1106488"/>
              <a:gd name="connsiteX5884" fmla="*/ 947229 w 1031876"/>
              <a:gd name="connsiteY5884" fmla="*/ 896976 h 1106488"/>
              <a:gd name="connsiteX5885" fmla="*/ 937155 w 1031876"/>
              <a:gd name="connsiteY5885" fmla="*/ 894557 h 1106488"/>
              <a:gd name="connsiteX5886" fmla="*/ 930276 w 1031876"/>
              <a:gd name="connsiteY5886" fmla="*/ 901502 h 1106488"/>
              <a:gd name="connsiteX5887" fmla="*/ 929997 w 1031876"/>
              <a:gd name="connsiteY5887" fmla="*/ 902159 h 1106488"/>
              <a:gd name="connsiteX5888" fmla="*/ 929588 w 1031876"/>
              <a:gd name="connsiteY5888" fmla="*/ 902197 h 1106488"/>
              <a:gd name="connsiteX5889" fmla="*/ 930275 w 1031876"/>
              <a:gd name="connsiteY5889" fmla="*/ 901503 h 1106488"/>
              <a:gd name="connsiteX5890" fmla="*/ 929394 w 1031876"/>
              <a:gd name="connsiteY5890" fmla="*/ 902214 h 1106488"/>
              <a:gd name="connsiteX5891" fmla="*/ 928824 w 1031876"/>
              <a:gd name="connsiteY5891" fmla="*/ 902267 h 1106488"/>
              <a:gd name="connsiteX5892" fmla="*/ 157727 w 1031876"/>
              <a:gd name="connsiteY5892" fmla="*/ 894327 h 1106488"/>
              <a:gd name="connsiteX5893" fmla="*/ 158293 w 1031876"/>
              <a:gd name="connsiteY5893" fmla="*/ 898283 h 1106488"/>
              <a:gd name="connsiteX5894" fmla="*/ 161056 w 1031876"/>
              <a:gd name="connsiteY5894" fmla="*/ 900091 h 1106488"/>
              <a:gd name="connsiteX5895" fmla="*/ 163896 w 1031876"/>
              <a:gd name="connsiteY5895" fmla="*/ 900496 h 1106488"/>
              <a:gd name="connsiteX5896" fmla="*/ 163734 w 1031876"/>
              <a:gd name="connsiteY5896" fmla="*/ 900334 h 1106488"/>
              <a:gd name="connsiteX5897" fmla="*/ 160272 w 1031876"/>
              <a:gd name="connsiteY5897" fmla="*/ 896872 h 1106488"/>
              <a:gd name="connsiteX5898" fmla="*/ 159552 w 1031876"/>
              <a:gd name="connsiteY5898" fmla="*/ 896152 h 1106488"/>
              <a:gd name="connsiteX5899" fmla="*/ 861215 w 1031876"/>
              <a:gd name="connsiteY5899" fmla="*/ 894292 h 1106488"/>
              <a:gd name="connsiteX5900" fmla="*/ 860682 w 1031876"/>
              <a:gd name="connsiteY5900" fmla="*/ 894825 h 1106488"/>
              <a:gd name="connsiteX5901" fmla="*/ 859885 w 1031876"/>
              <a:gd name="connsiteY5901" fmla="*/ 895622 h 1106488"/>
              <a:gd name="connsiteX5902" fmla="*/ 859486 w 1031876"/>
              <a:gd name="connsiteY5902" fmla="*/ 896020 h 1106488"/>
              <a:gd name="connsiteX5903" fmla="*/ 858155 w 1031876"/>
              <a:gd name="connsiteY5903" fmla="*/ 897350 h 1106488"/>
              <a:gd name="connsiteX5904" fmla="*/ 856328 w 1031876"/>
              <a:gd name="connsiteY5904" fmla="*/ 899174 h 1106488"/>
              <a:gd name="connsiteX5905" fmla="*/ 856622 w 1031876"/>
              <a:gd name="connsiteY5905" fmla="*/ 898880 h 1106488"/>
              <a:gd name="connsiteX5906" fmla="*/ 855028 w 1031876"/>
              <a:gd name="connsiteY5906" fmla="*/ 900473 h 1106488"/>
              <a:gd name="connsiteX5907" fmla="*/ 855028 w 1031876"/>
              <a:gd name="connsiteY5907" fmla="*/ 900473 h 1106488"/>
              <a:gd name="connsiteX5908" fmla="*/ 855952 w 1031876"/>
              <a:gd name="connsiteY5908" fmla="*/ 899550 h 1106488"/>
              <a:gd name="connsiteX5909" fmla="*/ 856092 w 1031876"/>
              <a:gd name="connsiteY5909" fmla="*/ 899411 h 1106488"/>
              <a:gd name="connsiteX5910" fmla="*/ 856270 w 1031876"/>
              <a:gd name="connsiteY5910" fmla="*/ 899233 h 1106488"/>
              <a:gd name="connsiteX5911" fmla="*/ 858155 w 1031876"/>
              <a:gd name="connsiteY5911" fmla="*/ 897350 h 1106488"/>
              <a:gd name="connsiteX5912" fmla="*/ 859885 w 1031876"/>
              <a:gd name="connsiteY5912" fmla="*/ 895622 h 1106488"/>
              <a:gd name="connsiteX5913" fmla="*/ 858680 w 1031876"/>
              <a:gd name="connsiteY5913" fmla="*/ 894292 h 1106488"/>
              <a:gd name="connsiteX5914" fmla="*/ 855830 w 1031876"/>
              <a:gd name="connsiteY5914" fmla="*/ 894745 h 1106488"/>
              <a:gd name="connsiteX5915" fmla="*/ 855768 w 1031876"/>
              <a:gd name="connsiteY5915" fmla="*/ 894794 h 1106488"/>
              <a:gd name="connsiteX5916" fmla="*/ 859286 w 1031876"/>
              <a:gd name="connsiteY5916" fmla="*/ 894292 h 1106488"/>
              <a:gd name="connsiteX5917" fmla="*/ 164381 w 1031876"/>
              <a:gd name="connsiteY5917" fmla="*/ 894282 h 1106488"/>
              <a:gd name="connsiteX5918" fmla="*/ 164439 w 1031876"/>
              <a:gd name="connsiteY5918" fmla="*/ 894689 h 1106488"/>
              <a:gd name="connsiteX5919" fmla="*/ 167482 w 1031876"/>
              <a:gd name="connsiteY5919" fmla="*/ 897732 h 1106488"/>
              <a:gd name="connsiteX5920" fmla="*/ 169219 w 1031876"/>
              <a:gd name="connsiteY5920" fmla="*/ 899469 h 1106488"/>
              <a:gd name="connsiteX5921" fmla="*/ 166953 w 1031876"/>
              <a:gd name="connsiteY5921" fmla="*/ 896690 h 1106488"/>
              <a:gd name="connsiteX5922" fmla="*/ 166152 w 1031876"/>
              <a:gd name="connsiteY5922" fmla="*/ 894530 h 1106488"/>
              <a:gd name="connsiteX5923" fmla="*/ 167126 w 1031876"/>
              <a:gd name="connsiteY5923" fmla="*/ 894666 h 1106488"/>
              <a:gd name="connsiteX5924" fmla="*/ 166108 w 1031876"/>
              <a:gd name="connsiteY5924" fmla="*/ 894412 h 1106488"/>
              <a:gd name="connsiteX5925" fmla="*/ 166152 w 1031876"/>
              <a:gd name="connsiteY5925" fmla="*/ 894530 h 1106488"/>
              <a:gd name="connsiteX5926" fmla="*/ 163975 w 1031876"/>
              <a:gd name="connsiteY5926" fmla="*/ 894225 h 1106488"/>
              <a:gd name="connsiteX5927" fmla="*/ 164109 w 1031876"/>
              <a:gd name="connsiteY5927" fmla="*/ 894359 h 1106488"/>
              <a:gd name="connsiteX5928" fmla="*/ 164146 w 1031876"/>
              <a:gd name="connsiteY5928" fmla="*/ 894249 h 1106488"/>
              <a:gd name="connsiteX5929" fmla="*/ 902562 w 1031876"/>
              <a:gd name="connsiteY5929" fmla="*/ 893971 h 1106488"/>
              <a:gd name="connsiteX5930" fmla="*/ 902136 w 1031876"/>
              <a:gd name="connsiteY5930" fmla="*/ 894715 h 1106488"/>
              <a:gd name="connsiteX5931" fmla="*/ 901700 w 1031876"/>
              <a:gd name="connsiteY5931" fmla="*/ 895478 h 1106488"/>
              <a:gd name="connsiteX5932" fmla="*/ 899144 w 1031876"/>
              <a:gd name="connsiteY5932" fmla="*/ 899948 h 1106488"/>
              <a:gd name="connsiteX5933" fmla="*/ 895725 w 1031876"/>
              <a:gd name="connsiteY5933" fmla="*/ 900801 h 1106488"/>
              <a:gd name="connsiteX5934" fmla="*/ 899144 w 1031876"/>
              <a:gd name="connsiteY5934" fmla="*/ 897386 h 1106488"/>
              <a:gd name="connsiteX5935" fmla="*/ 901700 w 1031876"/>
              <a:gd name="connsiteY5935" fmla="*/ 894832 h 1106488"/>
              <a:gd name="connsiteX5936" fmla="*/ 901817 w 1031876"/>
              <a:gd name="connsiteY5936" fmla="*/ 894715 h 1106488"/>
              <a:gd name="connsiteX5937" fmla="*/ 875212 w 1031876"/>
              <a:gd name="connsiteY5937" fmla="*/ 893971 h 1106488"/>
              <a:gd name="connsiteX5938" fmla="*/ 875212 w 1031876"/>
              <a:gd name="connsiteY5938" fmla="*/ 897386 h 1106488"/>
              <a:gd name="connsiteX5939" fmla="*/ 875212 w 1031876"/>
              <a:gd name="connsiteY5939" fmla="*/ 898069 h 1106488"/>
              <a:gd name="connsiteX5940" fmla="*/ 868374 w 1031876"/>
              <a:gd name="connsiteY5940" fmla="*/ 900801 h 1106488"/>
              <a:gd name="connsiteX5941" fmla="*/ 875212 w 1031876"/>
              <a:gd name="connsiteY5941" fmla="*/ 893971 h 1106488"/>
              <a:gd name="connsiteX5942" fmla="*/ 875212 w 1031876"/>
              <a:gd name="connsiteY5942" fmla="*/ 893971 h 1106488"/>
              <a:gd name="connsiteX5943" fmla="*/ 882049 w 1031876"/>
              <a:gd name="connsiteY5943" fmla="*/ 893971 h 1106488"/>
              <a:gd name="connsiteX5944" fmla="*/ 875212 w 1031876"/>
              <a:gd name="connsiteY5944" fmla="*/ 900801 h 1106488"/>
              <a:gd name="connsiteX5945" fmla="*/ 875212 w 1031876"/>
              <a:gd name="connsiteY5945" fmla="*/ 898069 h 1106488"/>
              <a:gd name="connsiteX5946" fmla="*/ 876921 w 1031876"/>
              <a:gd name="connsiteY5946" fmla="*/ 897386 h 1106488"/>
              <a:gd name="connsiteX5947" fmla="*/ 875212 w 1031876"/>
              <a:gd name="connsiteY5947" fmla="*/ 893971 h 1106488"/>
              <a:gd name="connsiteX5948" fmla="*/ 868374 w 1031876"/>
              <a:gd name="connsiteY5948" fmla="*/ 893971 h 1106488"/>
              <a:gd name="connsiteX5949" fmla="*/ 864955 w 1031876"/>
              <a:gd name="connsiteY5949" fmla="*/ 896532 h 1106488"/>
              <a:gd name="connsiteX5950" fmla="*/ 864272 w 1031876"/>
              <a:gd name="connsiteY5950" fmla="*/ 896020 h 1106488"/>
              <a:gd name="connsiteX5951" fmla="*/ 847861 w 1031876"/>
              <a:gd name="connsiteY5951" fmla="*/ 893971 h 1106488"/>
              <a:gd name="connsiteX5952" fmla="*/ 845297 w 1031876"/>
              <a:gd name="connsiteY5952" fmla="*/ 897386 h 1106488"/>
              <a:gd name="connsiteX5953" fmla="*/ 845996 w 1031876"/>
              <a:gd name="connsiteY5953" fmla="*/ 898318 h 1106488"/>
              <a:gd name="connsiteX5954" fmla="*/ 845530 w 1031876"/>
              <a:gd name="connsiteY5954" fmla="*/ 899404 h 1106488"/>
              <a:gd name="connsiteX5955" fmla="*/ 843588 w 1031876"/>
              <a:gd name="connsiteY5955" fmla="*/ 898240 h 1106488"/>
              <a:gd name="connsiteX5956" fmla="*/ 842286 w 1031876"/>
              <a:gd name="connsiteY5956" fmla="*/ 898595 h 1106488"/>
              <a:gd name="connsiteX5957" fmla="*/ 844443 w 1031876"/>
              <a:gd name="connsiteY5957" fmla="*/ 894825 h 1106488"/>
              <a:gd name="connsiteX5958" fmla="*/ 847861 w 1031876"/>
              <a:gd name="connsiteY5958" fmla="*/ 893971 h 1106488"/>
              <a:gd name="connsiteX5959" fmla="*/ 847861 w 1031876"/>
              <a:gd name="connsiteY5959" fmla="*/ 893971 h 1106488"/>
              <a:gd name="connsiteX5960" fmla="*/ 847041 w 1031876"/>
              <a:gd name="connsiteY5960" fmla="*/ 899709 h 1106488"/>
              <a:gd name="connsiteX5961" fmla="*/ 845996 w 1031876"/>
              <a:gd name="connsiteY5961" fmla="*/ 898318 h 1106488"/>
              <a:gd name="connsiteX5962" fmla="*/ 184615 w 1031876"/>
              <a:gd name="connsiteY5962" fmla="*/ 893971 h 1106488"/>
              <a:gd name="connsiteX5963" fmla="*/ 189402 w 1031876"/>
              <a:gd name="connsiteY5963" fmla="*/ 898752 h 1106488"/>
              <a:gd name="connsiteX5964" fmla="*/ 188034 w 1031876"/>
              <a:gd name="connsiteY5964" fmla="*/ 897386 h 1106488"/>
              <a:gd name="connsiteX5965" fmla="*/ 184615 w 1031876"/>
              <a:gd name="connsiteY5965" fmla="*/ 893971 h 1106488"/>
              <a:gd name="connsiteX5966" fmla="*/ 938351 w 1031876"/>
              <a:gd name="connsiteY5966" fmla="*/ 893349 h 1106488"/>
              <a:gd name="connsiteX5967" fmla="*/ 938105 w 1031876"/>
              <a:gd name="connsiteY5967" fmla="*/ 893597 h 1106488"/>
              <a:gd name="connsiteX5968" fmla="*/ 937155 w 1031876"/>
              <a:gd name="connsiteY5968" fmla="*/ 894557 h 1106488"/>
              <a:gd name="connsiteX5969" fmla="*/ 946933 w 1031876"/>
              <a:gd name="connsiteY5969" fmla="*/ 891629 h 1106488"/>
              <a:gd name="connsiteX5970" fmla="*/ 944894 w 1031876"/>
              <a:gd name="connsiteY5970" fmla="*/ 893688 h 1106488"/>
              <a:gd name="connsiteX5971" fmla="*/ 944034 w 1031876"/>
              <a:gd name="connsiteY5971" fmla="*/ 894557 h 1106488"/>
              <a:gd name="connsiteX5972" fmla="*/ 152575 w 1031876"/>
              <a:gd name="connsiteY5972" fmla="*/ 891183 h 1106488"/>
              <a:gd name="connsiteX5973" fmla="*/ 152678 w 1031876"/>
              <a:gd name="connsiteY5973" fmla="*/ 891223 h 1106488"/>
              <a:gd name="connsiteX5974" fmla="*/ 156845 w 1031876"/>
              <a:gd name="connsiteY5974" fmla="*/ 894715 h 1106488"/>
              <a:gd name="connsiteX5975" fmla="*/ 156845 w 1031876"/>
              <a:gd name="connsiteY5975" fmla="*/ 895588 h 1106488"/>
              <a:gd name="connsiteX5976" fmla="*/ 156845 w 1031876"/>
              <a:gd name="connsiteY5976" fmla="*/ 897334 h 1106488"/>
              <a:gd name="connsiteX5977" fmla="*/ 922830 w 1031876"/>
              <a:gd name="connsiteY5977" fmla="*/ 887980 h 1106488"/>
              <a:gd name="connsiteX5978" fmla="*/ 922100 w 1031876"/>
              <a:gd name="connsiteY5978" fmla="*/ 892920 h 1106488"/>
              <a:gd name="connsiteX5979" fmla="*/ 915988 w 1031876"/>
              <a:gd name="connsiteY5979" fmla="*/ 893763 h 1106488"/>
              <a:gd name="connsiteX5980" fmla="*/ 922100 w 1031876"/>
              <a:gd name="connsiteY5980" fmla="*/ 890390 h 1106488"/>
              <a:gd name="connsiteX5981" fmla="*/ 922694 w 1031876"/>
              <a:gd name="connsiteY5981" fmla="*/ 888096 h 1106488"/>
              <a:gd name="connsiteX5982" fmla="*/ 150178 w 1031876"/>
              <a:gd name="connsiteY5982" fmla="*/ 887730 h 1106488"/>
              <a:gd name="connsiteX5983" fmla="*/ 152575 w 1031876"/>
              <a:gd name="connsiteY5983" fmla="*/ 891183 h 1106488"/>
              <a:gd name="connsiteX5984" fmla="*/ 151409 w 1031876"/>
              <a:gd name="connsiteY5984" fmla="*/ 890739 h 1106488"/>
              <a:gd name="connsiteX5985" fmla="*/ 150178 w 1031876"/>
              <a:gd name="connsiteY5985" fmla="*/ 887730 h 1106488"/>
              <a:gd name="connsiteX5986" fmla="*/ 156845 w 1031876"/>
              <a:gd name="connsiteY5986" fmla="*/ 894715 h 1106488"/>
              <a:gd name="connsiteX5987" fmla="*/ 150178 w 1031876"/>
              <a:gd name="connsiteY5987" fmla="*/ 887730 h 1106488"/>
              <a:gd name="connsiteX5988" fmla="*/ 881298 w 1031876"/>
              <a:gd name="connsiteY5988" fmla="*/ 887684 h 1106488"/>
              <a:gd name="connsiteX5989" fmla="*/ 878682 w 1031876"/>
              <a:gd name="connsiteY5989" fmla="*/ 888207 h 1106488"/>
              <a:gd name="connsiteX5990" fmla="*/ 874735 w 1031876"/>
              <a:gd name="connsiteY5990" fmla="*/ 893733 h 1106488"/>
              <a:gd name="connsiteX5991" fmla="*/ 874741 w 1031876"/>
              <a:gd name="connsiteY5991" fmla="*/ 893736 h 1106488"/>
              <a:gd name="connsiteX5992" fmla="*/ 878153 w 1031876"/>
              <a:gd name="connsiteY5992" fmla="*/ 890587 h 1106488"/>
              <a:gd name="connsiteX5993" fmla="*/ 964672 w 1031876"/>
              <a:gd name="connsiteY5993" fmla="*/ 887611 h 1106488"/>
              <a:gd name="connsiteX5994" fmla="*/ 961232 w 1031876"/>
              <a:gd name="connsiteY5994" fmla="*/ 891084 h 1106488"/>
              <a:gd name="connsiteX5995" fmla="*/ 959322 w 1031876"/>
              <a:gd name="connsiteY5995" fmla="*/ 893013 h 1106488"/>
              <a:gd name="connsiteX5996" fmla="*/ 959942 w 1031876"/>
              <a:gd name="connsiteY5996" fmla="*/ 892548 h 1106488"/>
              <a:gd name="connsiteX5997" fmla="*/ 959644 w 1031876"/>
              <a:gd name="connsiteY5997" fmla="*/ 894557 h 1106488"/>
              <a:gd name="connsiteX5998" fmla="*/ 958728 w 1031876"/>
              <a:gd name="connsiteY5998" fmla="*/ 895794 h 1106488"/>
              <a:gd name="connsiteX5999" fmla="*/ 957513 w 1031876"/>
              <a:gd name="connsiteY5999" fmla="*/ 894768 h 1106488"/>
              <a:gd name="connsiteX6000" fmla="*/ 957396 w 1031876"/>
              <a:gd name="connsiteY6000" fmla="*/ 894857 h 1106488"/>
              <a:gd name="connsiteX6001" fmla="*/ 958156 w 1031876"/>
              <a:gd name="connsiteY6001" fmla="*/ 896566 h 1106488"/>
              <a:gd name="connsiteX6002" fmla="*/ 958728 w 1031876"/>
              <a:gd name="connsiteY6002" fmla="*/ 895794 h 1106488"/>
              <a:gd name="connsiteX6003" fmla="*/ 960009 w 1031876"/>
              <a:gd name="connsiteY6003" fmla="*/ 896874 h 1106488"/>
              <a:gd name="connsiteX6004" fmla="*/ 958057 w 1031876"/>
              <a:gd name="connsiteY6004" fmla="*/ 898129 h 1106488"/>
              <a:gd name="connsiteX6005" fmla="*/ 957307 w 1031876"/>
              <a:gd name="connsiteY6005" fmla="*/ 901502 h 1106488"/>
              <a:gd name="connsiteX6006" fmla="*/ 957263 w 1031876"/>
              <a:gd name="connsiteY6006" fmla="*/ 901701 h 1106488"/>
              <a:gd name="connsiteX6007" fmla="*/ 957263 w 1031876"/>
              <a:gd name="connsiteY6007" fmla="*/ 901700 h 1106488"/>
              <a:gd name="connsiteX6008" fmla="*/ 957263 w 1031876"/>
              <a:gd name="connsiteY6008" fmla="*/ 901502 h 1106488"/>
              <a:gd name="connsiteX6009" fmla="*/ 957263 w 1031876"/>
              <a:gd name="connsiteY6009" fmla="*/ 898129 h 1106488"/>
              <a:gd name="connsiteX6010" fmla="*/ 957263 w 1031876"/>
              <a:gd name="connsiteY6010" fmla="*/ 894958 h 1106488"/>
              <a:gd name="connsiteX6011" fmla="*/ 954353 w 1031876"/>
              <a:gd name="connsiteY6011" fmla="*/ 897161 h 1106488"/>
              <a:gd name="connsiteX6012" fmla="*/ 952532 w 1031876"/>
              <a:gd name="connsiteY6012" fmla="*/ 895782 h 1106488"/>
              <a:gd name="connsiteX6013" fmla="*/ 954353 w 1031876"/>
              <a:gd name="connsiteY6013" fmla="*/ 894557 h 1106488"/>
              <a:gd name="connsiteX6014" fmla="*/ 962663 w 1031876"/>
              <a:gd name="connsiteY6014" fmla="*/ 888963 h 1106488"/>
              <a:gd name="connsiteX6015" fmla="*/ 950913 w 1031876"/>
              <a:gd name="connsiteY6015" fmla="*/ 887611 h 1106488"/>
              <a:gd name="connsiteX6016" fmla="*/ 947474 w 1031876"/>
              <a:gd name="connsiteY6016" fmla="*/ 891084 h 1106488"/>
              <a:gd name="connsiteX6017" fmla="*/ 946933 w 1031876"/>
              <a:gd name="connsiteY6017" fmla="*/ 891629 h 1106488"/>
              <a:gd name="connsiteX6018" fmla="*/ 944034 w 1031876"/>
              <a:gd name="connsiteY6018" fmla="*/ 887611 h 1106488"/>
              <a:gd name="connsiteX6019" fmla="*/ 947473 w 1031876"/>
              <a:gd name="connsiteY6019" fmla="*/ 887611 h 1106488"/>
              <a:gd name="connsiteX6020" fmla="*/ 944034 w 1031876"/>
              <a:gd name="connsiteY6020" fmla="*/ 894557 h 1106488"/>
              <a:gd name="connsiteX6021" fmla="*/ 946463 w 1031876"/>
              <a:gd name="connsiteY6021" fmla="*/ 897827 h 1106488"/>
              <a:gd name="connsiteX6022" fmla="*/ 946614 w 1031876"/>
              <a:gd name="connsiteY6022" fmla="*/ 898029 h 1106488"/>
              <a:gd name="connsiteX6023" fmla="*/ 944034 w 1031876"/>
              <a:gd name="connsiteY6023" fmla="*/ 901502 h 1106488"/>
              <a:gd name="connsiteX6024" fmla="*/ 937155 w 1031876"/>
              <a:gd name="connsiteY6024" fmla="*/ 908447 h 1106488"/>
              <a:gd name="connsiteX6025" fmla="*/ 936295 w 1031876"/>
              <a:gd name="connsiteY6025" fmla="*/ 909316 h 1106488"/>
              <a:gd name="connsiteX6026" fmla="*/ 935051 w 1031876"/>
              <a:gd name="connsiteY6026" fmla="*/ 910571 h 1106488"/>
              <a:gd name="connsiteX6027" fmla="*/ 931259 w 1031876"/>
              <a:gd name="connsiteY6027" fmla="*/ 914400 h 1106488"/>
              <a:gd name="connsiteX6028" fmla="*/ 931864 w 1031876"/>
              <a:gd name="connsiteY6028" fmla="*/ 914400 h 1106488"/>
              <a:gd name="connsiteX6029" fmla="*/ 931864 w 1031876"/>
              <a:gd name="connsiteY6029" fmla="*/ 915164 h 1106488"/>
              <a:gd name="connsiteX6030" fmla="*/ 936295 w 1031876"/>
              <a:gd name="connsiteY6030" fmla="*/ 914524 h 1106488"/>
              <a:gd name="connsiteX6031" fmla="*/ 937155 w 1031876"/>
              <a:gd name="connsiteY6031" fmla="*/ 908447 h 1106488"/>
              <a:gd name="connsiteX6032" fmla="*/ 939735 w 1031876"/>
              <a:gd name="connsiteY6032" fmla="*/ 908447 h 1106488"/>
              <a:gd name="connsiteX6033" fmla="*/ 943174 w 1031876"/>
              <a:gd name="connsiteY6033" fmla="*/ 908447 h 1106488"/>
              <a:gd name="connsiteX6034" fmla="*/ 943181 w 1031876"/>
              <a:gd name="connsiteY6034" fmla="*/ 908447 h 1106488"/>
              <a:gd name="connsiteX6035" fmla="*/ 943504 w 1031876"/>
              <a:gd name="connsiteY6035" fmla="*/ 908050 h 1106488"/>
              <a:gd name="connsiteX6036" fmla="*/ 943827 w 1031876"/>
              <a:gd name="connsiteY6036" fmla="*/ 908447 h 1106488"/>
              <a:gd name="connsiteX6037" fmla="*/ 944034 w 1031876"/>
              <a:gd name="connsiteY6037" fmla="*/ 908447 h 1106488"/>
              <a:gd name="connsiteX6038" fmla="*/ 943920 w 1031876"/>
              <a:gd name="connsiteY6038" fmla="*/ 908562 h 1106488"/>
              <a:gd name="connsiteX6039" fmla="*/ 946084 w 1031876"/>
              <a:gd name="connsiteY6039" fmla="*/ 911225 h 1106488"/>
              <a:gd name="connsiteX6040" fmla="*/ 943504 w 1031876"/>
              <a:gd name="connsiteY6040" fmla="*/ 914400 h 1106488"/>
              <a:gd name="connsiteX6041" fmla="*/ 941086 w 1031876"/>
              <a:gd name="connsiteY6041" fmla="*/ 911424 h 1106488"/>
              <a:gd name="connsiteX6042" fmla="*/ 937155 w 1031876"/>
              <a:gd name="connsiteY6042" fmla="*/ 915393 h 1106488"/>
              <a:gd name="connsiteX6043" fmla="*/ 935832 w 1031876"/>
              <a:gd name="connsiteY6043" fmla="*/ 915393 h 1106488"/>
              <a:gd name="connsiteX6044" fmla="*/ 933451 w 1031876"/>
              <a:gd name="connsiteY6044" fmla="*/ 918369 h 1106488"/>
              <a:gd name="connsiteX6045" fmla="*/ 930276 w 1031876"/>
              <a:gd name="connsiteY6045" fmla="*/ 922338 h 1106488"/>
              <a:gd name="connsiteX6046" fmla="*/ 931070 w 1031876"/>
              <a:gd name="connsiteY6046" fmla="*/ 918369 h 1106488"/>
              <a:gd name="connsiteX6047" fmla="*/ 935237 w 1031876"/>
              <a:gd name="connsiteY6047" fmla="*/ 915393 h 1106488"/>
              <a:gd name="connsiteX6048" fmla="*/ 931864 w 1031876"/>
              <a:gd name="connsiteY6048" fmla="*/ 915393 h 1106488"/>
              <a:gd name="connsiteX6049" fmla="*/ 931864 w 1031876"/>
              <a:gd name="connsiteY6049" fmla="*/ 915988 h 1106488"/>
              <a:gd name="connsiteX6050" fmla="*/ 930276 w 1031876"/>
              <a:gd name="connsiteY6050" fmla="*/ 915988 h 1106488"/>
              <a:gd name="connsiteX6051" fmla="*/ 930276 w 1031876"/>
              <a:gd name="connsiteY6051" fmla="*/ 918369 h 1106488"/>
              <a:gd name="connsiteX6052" fmla="*/ 930276 w 1031876"/>
              <a:gd name="connsiteY6052" fmla="*/ 922338 h 1106488"/>
              <a:gd name="connsiteX6053" fmla="*/ 929482 w 1031876"/>
              <a:gd name="connsiteY6053" fmla="*/ 922338 h 1106488"/>
              <a:gd name="connsiteX6054" fmla="*/ 926307 w 1031876"/>
              <a:gd name="connsiteY6054" fmla="*/ 922338 h 1106488"/>
              <a:gd name="connsiteX6055" fmla="*/ 922338 w 1031876"/>
              <a:gd name="connsiteY6055" fmla="*/ 922338 h 1106488"/>
              <a:gd name="connsiteX6056" fmla="*/ 929284 w 1031876"/>
              <a:gd name="connsiteY6056" fmla="*/ 918369 h 1106488"/>
              <a:gd name="connsiteX6057" fmla="*/ 930067 w 1031876"/>
              <a:gd name="connsiteY6057" fmla="*/ 915235 h 1106488"/>
              <a:gd name="connsiteX6058" fmla="*/ 927524 w 1031876"/>
              <a:gd name="connsiteY6058" fmla="*/ 913309 h 1106488"/>
              <a:gd name="connsiteX6059" fmla="*/ 930276 w 1031876"/>
              <a:gd name="connsiteY6059" fmla="*/ 908448 h 1106488"/>
              <a:gd name="connsiteX6060" fmla="*/ 930276 w 1031876"/>
              <a:gd name="connsiteY6060" fmla="*/ 908448 h 1106488"/>
              <a:gd name="connsiteX6061" fmla="*/ 930276 w 1031876"/>
              <a:gd name="connsiteY6061" fmla="*/ 908447 h 1106488"/>
              <a:gd name="connsiteX6062" fmla="*/ 937155 w 1031876"/>
              <a:gd name="connsiteY6062" fmla="*/ 901502 h 1106488"/>
              <a:gd name="connsiteX6063" fmla="*/ 930276 w 1031876"/>
              <a:gd name="connsiteY6063" fmla="*/ 902133 h 1106488"/>
              <a:gd name="connsiteX6064" fmla="*/ 930276 w 1031876"/>
              <a:gd name="connsiteY6064" fmla="*/ 901502 h 1106488"/>
              <a:gd name="connsiteX6065" fmla="*/ 937155 w 1031876"/>
              <a:gd name="connsiteY6065" fmla="*/ 894557 h 1106488"/>
              <a:gd name="connsiteX6066" fmla="*/ 938015 w 1031876"/>
              <a:gd name="connsiteY6066" fmla="*/ 893688 h 1106488"/>
              <a:gd name="connsiteX6067" fmla="*/ 938105 w 1031876"/>
              <a:gd name="connsiteY6067" fmla="*/ 893597 h 1106488"/>
              <a:gd name="connsiteX6068" fmla="*/ 943174 w 1031876"/>
              <a:gd name="connsiteY6068" fmla="*/ 888479 h 1106488"/>
              <a:gd name="connsiteX6069" fmla="*/ 944034 w 1031876"/>
              <a:gd name="connsiteY6069" fmla="*/ 887611 h 1106488"/>
              <a:gd name="connsiteX6070" fmla="*/ 868363 w 1031876"/>
              <a:gd name="connsiteY6070" fmla="*/ 887413 h 1106488"/>
              <a:gd name="connsiteX6071" fmla="*/ 868363 w 1031876"/>
              <a:gd name="connsiteY6071" fmla="*/ 889794 h 1106488"/>
              <a:gd name="connsiteX6072" fmla="*/ 868363 w 1031876"/>
              <a:gd name="connsiteY6072" fmla="*/ 890588 h 1106488"/>
              <a:gd name="connsiteX6073" fmla="*/ 868363 w 1031876"/>
              <a:gd name="connsiteY6073" fmla="*/ 893763 h 1106488"/>
              <a:gd name="connsiteX6074" fmla="*/ 862013 w 1031876"/>
              <a:gd name="connsiteY6074" fmla="*/ 893763 h 1106488"/>
              <a:gd name="connsiteX6075" fmla="*/ 865188 w 1031876"/>
              <a:gd name="connsiteY6075" fmla="*/ 890588 h 1106488"/>
              <a:gd name="connsiteX6076" fmla="*/ 163513 w 1031876"/>
              <a:gd name="connsiteY6076" fmla="*/ 887413 h 1106488"/>
              <a:gd name="connsiteX6077" fmla="*/ 165999 w 1031876"/>
              <a:gd name="connsiteY6077" fmla="*/ 894118 h 1106488"/>
              <a:gd name="connsiteX6078" fmla="*/ 170459 w 1031876"/>
              <a:gd name="connsiteY6078" fmla="*/ 894755 h 1106488"/>
              <a:gd name="connsiteX6079" fmla="*/ 171335 w 1031876"/>
              <a:gd name="connsiteY6079" fmla="*/ 900891 h 1106488"/>
              <a:gd name="connsiteX6080" fmla="*/ 171451 w 1031876"/>
              <a:gd name="connsiteY6080" fmla="*/ 900907 h 1106488"/>
              <a:gd name="connsiteX6081" fmla="*/ 171338 w 1031876"/>
              <a:gd name="connsiteY6081" fmla="*/ 900907 h 1106488"/>
              <a:gd name="connsiteX6082" fmla="*/ 171349 w 1031876"/>
              <a:gd name="connsiteY6082" fmla="*/ 900984 h 1106488"/>
              <a:gd name="connsiteX6083" fmla="*/ 171409 w 1031876"/>
              <a:gd name="connsiteY6083" fmla="*/ 901406 h 1106488"/>
              <a:gd name="connsiteX6084" fmla="*/ 177272 w 1031876"/>
              <a:gd name="connsiteY6084" fmla="*/ 904281 h 1106488"/>
              <a:gd name="connsiteX6085" fmla="*/ 177272 w 1031876"/>
              <a:gd name="connsiteY6085" fmla="*/ 905967 h 1106488"/>
              <a:gd name="connsiteX6086" fmla="*/ 177272 w 1031876"/>
              <a:gd name="connsiteY6086" fmla="*/ 906811 h 1106488"/>
              <a:gd name="connsiteX6087" fmla="*/ 177272 w 1031876"/>
              <a:gd name="connsiteY6087" fmla="*/ 907654 h 1106488"/>
              <a:gd name="connsiteX6088" fmla="*/ 176412 w 1031876"/>
              <a:gd name="connsiteY6088" fmla="*/ 906811 h 1106488"/>
              <a:gd name="connsiteX6089" fmla="*/ 171159 w 1031876"/>
              <a:gd name="connsiteY6089" fmla="*/ 901659 h 1106488"/>
              <a:gd name="connsiteX6090" fmla="*/ 170562 w 1031876"/>
              <a:gd name="connsiteY6090" fmla="*/ 901574 h 1106488"/>
              <a:gd name="connsiteX6091" fmla="*/ 165893 w 1031876"/>
              <a:gd name="connsiteY6091" fmla="*/ 900907 h 1106488"/>
              <a:gd name="connsiteX6092" fmla="*/ 165200 w 1031876"/>
              <a:gd name="connsiteY6092" fmla="*/ 900907 h 1106488"/>
              <a:gd name="connsiteX6093" fmla="*/ 164807 w 1031876"/>
              <a:gd name="connsiteY6093" fmla="*/ 900907 h 1106488"/>
              <a:gd name="connsiteX6094" fmla="*/ 164561 w 1031876"/>
              <a:gd name="connsiteY6094" fmla="*/ 900907 h 1106488"/>
              <a:gd name="connsiteX6095" fmla="*/ 164620 w 1031876"/>
              <a:gd name="connsiteY6095" fmla="*/ 901142 h 1106488"/>
              <a:gd name="connsiteX6096" fmla="*/ 164646 w 1031876"/>
              <a:gd name="connsiteY6096" fmla="*/ 901246 h 1106488"/>
              <a:gd name="connsiteX6097" fmla="*/ 170111 w 1031876"/>
              <a:gd name="connsiteY6097" fmla="*/ 906711 h 1106488"/>
              <a:gd name="connsiteX6098" fmla="*/ 171313 w 1031876"/>
              <a:gd name="connsiteY6098" fmla="*/ 907396 h 1106488"/>
              <a:gd name="connsiteX6099" fmla="*/ 172249 w 1031876"/>
              <a:gd name="connsiteY6099" fmla="*/ 907003 h 1106488"/>
              <a:gd name="connsiteX6100" fmla="*/ 172273 w 1031876"/>
              <a:gd name="connsiteY6100" fmla="*/ 907396 h 1106488"/>
              <a:gd name="connsiteX6101" fmla="*/ 172292 w 1031876"/>
              <a:gd name="connsiteY6101" fmla="*/ 907418 h 1106488"/>
              <a:gd name="connsiteX6102" fmla="*/ 174625 w 1031876"/>
              <a:gd name="connsiteY6102" fmla="*/ 905669 h 1106488"/>
              <a:gd name="connsiteX6103" fmla="*/ 177272 w 1031876"/>
              <a:gd name="connsiteY6103" fmla="*/ 907654 h 1106488"/>
              <a:gd name="connsiteX6104" fmla="*/ 180712 w 1031876"/>
              <a:gd name="connsiteY6104" fmla="*/ 907654 h 1106488"/>
              <a:gd name="connsiteX6105" fmla="*/ 184151 w 1031876"/>
              <a:gd name="connsiteY6105" fmla="*/ 914401 h 1106488"/>
              <a:gd name="connsiteX6106" fmla="*/ 191225 w 1031876"/>
              <a:gd name="connsiteY6106" fmla="*/ 920591 h 1106488"/>
              <a:gd name="connsiteX6107" fmla="*/ 191308 w 1031876"/>
              <a:gd name="connsiteY6107" fmla="*/ 920653 h 1106488"/>
              <a:gd name="connsiteX6108" fmla="*/ 191453 w 1031876"/>
              <a:gd name="connsiteY6108" fmla="*/ 920671 h 1106488"/>
              <a:gd name="connsiteX6109" fmla="*/ 191453 w 1031876"/>
              <a:gd name="connsiteY6109" fmla="*/ 920439 h 1106488"/>
              <a:gd name="connsiteX6110" fmla="*/ 191453 w 1031876"/>
              <a:gd name="connsiteY6110" fmla="*/ 920194 h 1106488"/>
              <a:gd name="connsiteX6111" fmla="*/ 189250 w 1031876"/>
              <a:gd name="connsiteY6111" fmla="*/ 915065 h 1106488"/>
              <a:gd name="connsiteX6112" fmla="*/ 189762 w 1031876"/>
              <a:gd name="connsiteY6112" fmla="*/ 914895 h 1106488"/>
              <a:gd name="connsiteX6113" fmla="*/ 190958 w 1031876"/>
              <a:gd name="connsiteY6113" fmla="*/ 915065 h 1106488"/>
              <a:gd name="connsiteX6114" fmla="*/ 191453 w 1031876"/>
              <a:gd name="connsiteY6114" fmla="*/ 918523 h 1106488"/>
              <a:gd name="connsiteX6115" fmla="*/ 191453 w 1031876"/>
              <a:gd name="connsiteY6115" fmla="*/ 914462 h 1106488"/>
              <a:gd name="connsiteX6116" fmla="*/ 191812 w 1031876"/>
              <a:gd name="connsiteY6116" fmla="*/ 914941 h 1106488"/>
              <a:gd name="connsiteX6117" fmla="*/ 194017 w 1031876"/>
              <a:gd name="connsiteY6117" fmla="*/ 917878 h 1106488"/>
              <a:gd name="connsiteX6118" fmla="*/ 193350 w 1031876"/>
              <a:gd name="connsiteY6118" fmla="*/ 918766 h 1106488"/>
              <a:gd name="connsiteX6119" fmla="*/ 197565 w 1031876"/>
              <a:gd name="connsiteY6119" fmla="*/ 920568 h 1106488"/>
              <a:gd name="connsiteX6120" fmla="*/ 194872 w 1031876"/>
              <a:gd name="connsiteY6120" fmla="*/ 917878 h 1106488"/>
              <a:gd name="connsiteX6121" fmla="*/ 191812 w 1031876"/>
              <a:gd name="connsiteY6121" fmla="*/ 914821 h 1106488"/>
              <a:gd name="connsiteX6122" fmla="*/ 191453 w 1031876"/>
              <a:gd name="connsiteY6122" fmla="*/ 914462 h 1106488"/>
              <a:gd name="connsiteX6123" fmla="*/ 191355 w 1031876"/>
              <a:gd name="connsiteY6123" fmla="*/ 914365 h 1106488"/>
              <a:gd name="connsiteX6124" fmla="*/ 189762 w 1031876"/>
              <a:gd name="connsiteY6124" fmla="*/ 914895 h 1106488"/>
              <a:gd name="connsiteX6125" fmla="*/ 184979 w 1031876"/>
              <a:gd name="connsiteY6125" fmla="*/ 914213 h 1106488"/>
              <a:gd name="connsiteX6126" fmla="*/ 185833 w 1031876"/>
              <a:gd name="connsiteY6126" fmla="*/ 914213 h 1106488"/>
              <a:gd name="connsiteX6127" fmla="*/ 187541 w 1031876"/>
              <a:gd name="connsiteY6127" fmla="*/ 914213 h 1106488"/>
              <a:gd name="connsiteX6128" fmla="*/ 189250 w 1031876"/>
              <a:gd name="connsiteY6128" fmla="*/ 914213 h 1106488"/>
              <a:gd name="connsiteX6129" fmla="*/ 191203 w 1031876"/>
              <a:gd name="connsiteY6129" fmla="*/ 914213 h 1106488"/>
              <a:gd name="connsiteX6130" fmla="*/ 190394 w 1031876"/>
              <a:gd name="connsiteY6130" fmla="*/ 913404 h 1106488"/>
              <a:gd name="connsiteX6131" fmla="*/ 185833 w 1031876"/>
              <a:gd name="connsiteY6131" fmla="*/ 910805 h 1106488"/>
              <a:gd name="connsiteX6132" fmla="*/ 185179 w 1031876"/>
              <a:gd name="connsiteY6132" fmla="*/ 908196 h 1106488"/>
              <a:gd name="connsiteX6133" fmla="*/ 184979 w 1031876"/>
              <a:gd name="connsiteY6133" fmla="*/ 907995 h 1106488"/>
              <a:gd name="connsiteX6134" fmla="*/ 184615 w 1031876"/>
              <a:gd name="connsiteY6134" fmla="*/ 907632 h 1106488"/>
              <a:gd name="connsiteX6135" fmla="*/ 184615 w 1031876"/>
              <a:gd name="connsiteY6135" fmla="*/ 900801 h 1106488"/>
              <a:gd name="connsiteX6136" fmla="*/ 198290 w 1031876"/>
              <a:gd name="connsiteY6136" fmla="*/ 907632 h 1106488"/>
              <a:gd name="connsiteX6137" fmla="*/ 199145 w 1031876"/>
              <a:gd name="connsiteY6137" fmla="*/ 913609 h 1106488"/>
              <a:gd name="connsiteX6138" fmla="*/ 204788 w 1031876"/>
              <a:gd name="connsiteY6138" fmla="*/ 914414 h 1106488"/>
              <a:gd name="connsiteX6139" fmla="*/ 204790 w 1031876"/>
              <a:gd name="connsiteY6139" fmla="*/ 914414 h 1106488"/>
              <a:gd name="connsiteX6140" fmla="*/ 204788 w 1031876"/>
              <a:gd name="connsiteY6140" fmla="*/ 914400 h 1106488"/>
              <a:gd name="connsiteX6141" fmla="*/ 204806 w 1031876"/>
              <a:gd name="connsiteY6141" fmla="*/ 914416 h 1106488"/>
              <a:gd name="connsiteX6142" fmla="*/ 205128 w 1031876"/>
              <a:gd name="connsiteY6142" fmla="*/ 914462 h 1106488"/>
              <a:gd name="connsiteX6143" fmla="*/ 204857 w 1031876"/>
              <a:gd name="connsiteY6143" fmla="*/ 914462 h 1106488"/>
              <a:gd name="connsiteX6144" fmla="*/ 207589 w 1031876"/>
              <a:gd name="connsiteY6144" fmla="*/ 916921 h 1106488"/>
              <a:gd name="connsiteX6145" fmla="*/ 205128 w 1031876"/>
              <a:gd name="connsiteY6145" fmla="*/ 914462 h 1106488"/>
              <a:gd name="connsiteX6146" fmla="*/ 211110 w 1031876"/>
              <a:gd name="connsiteY6146" fmla="*/ 915316 h 1106488"/>
              <a:gd name="connsiteX6147" fmla="*/ 211894 w 1031876"/>
              <a:gd name="connsiteY6147" fmla="*/ 920795 h 1106488"/>
              <a:gd name="connsiteX6148" fmla="*/ 211965 w 1031876"/>
              <a:gd name="connsiteY6148" fmla="*/ 920859 h 1106488"/>
              <a:gd name="connsiteX6149" fmla="*/ 211965 w 1031876"/>
              <a:gd name="connsiteY6149" fmla="*/ 917878 h 1106488"/>
              <a:gd name="connsiteX6150" fmla="*/ 211965 w 1031876"/>
              <a:gd name="connsiteY6150" fmla="*/ 914462 h 1106488"/>
              <a:gd name="connsiteX6151" fmla="*/ 218803 w 1031876"/>
              <a:gd name="connsiteY6151" fmla="*/ 921293 h 1106488"/>
              <a:gd name="connsiteX6152" fmla="*/ 219658 w 1031876"/>
              <a:gd name="connsiteY6152" fmla="*/ 924708 h 1106488"/>
              <a:gd name="connsiteX6153" fmla="*/ 222449 w 1031876"/>
              <a:gd name="connsiteY6153" fmla="*/ 926301 h 1106488"/>
              <a:gd name="connsiteX6154" fmla="*/ 223776 w 1031876"/>
              <a:gd name="connsiteY6154" fmla="*/ 928123 h 1106488"/>
              <a:gd name="connsiteX6155" fmla="*/ 222222 w 1031876"/>
              <a:gd name="connsiteY6155" fmla="*/ 928123 h 1106488"/>
              <a:gd name="connsiteX6156" fmla="*/ 219587 w 1031876"/>
              <a:gd name="connsiteY6156" fmla="*/ 928123 h 1106488"/>
              <a:gd name="connsiteX6157" fmla="*/ 218803 w 1031876"/>
              <a:gd name="connsiteY6157" fmla="*/ 928549 h 1106488"/>
              <a:gd name="connsiteX6158" fmla="*/ 219074 w 1031876"/>
              <a:gd name="connsiteY6158" fmla="*/ 928687 h 1106488"/>
              <a:gd name="connsiteX6159" fmla="*/ 219076 w 1031876"/>
              <a:gd name="connsiteY6159" fmla="*/ 928688 h 1106488"/>
              <a:gd name="connsiteX6160" fmla="*/ 219407 w 1031876"/>
              <a:gd name="connsiteY6160" fmla="*/ 928688 h 1106488"/>
              <a:gd name="connsiteX6161" fmla="*/ 224187 w 1031876"/>
              <a:gd name="connsiteY6161" fmla="*/ 928688 h 1106488"/>
              <a:gd name="connsiteX6162" fmla="*/ 223776 w 1031876"/>
              <a:gd name="connsiteY6162" fmla="*/ 928123 h 1106488"/>
              <a:gd name="connsiteX6163" fmla="*/ 225641 w 1031876"/>
              <a:gd name="connsiteY6163" fmla="*/ 928123 h 1106488"/>
              <a:gd name="connsiteX6164" fmla="*/ 226401 w 1031876"/>
              <a:gd name="connsiteY6164" fmla="*/ 931159 h 1106488"/>
              <a:gd name="connsiteX6165" fmla="*/ 225641 w 1031876"/>
              <a:gd name="connsiteY6165" fmla="*/ 930685 h 1106488"/>
              <a:gd name="connsiteX6166" fmla="*/ 225641 w 1031876"/>
              <a:gd name="connsiteY6166" fmla="*/ 930685 h 1106488"/>
              <a:gd name="connsiteX6167" fmla="*/ 224773 w 1031876"/>
              <a:gd name="connsiteY6167" fmla="*/ 929492 h 1106488"/>
              <a:gd name="connsiteX6168" fmla="*/ 222846 w 1031876"/>
              <a:gd name="connsiteY6168" fmla="*/ 931863 h 1106488"/>
              <a:gd name="connsiteX6169" fmla="*/ 225426 w 1031876"/>
              <a:gd name="connsiteY6169" fmla="*/ 935038 h 1106488"/>
              <a:gd name="connsiteX6170" fmla="*/ 221987 w 1031876"/>
              <a:gd name="connsiteY6170" fmla="*/ 932657 h 1106488"/>
              <a:gd name="connsiteX6171" fmla="*/ 219114 w 1031876"/>
              <a:gd name="connsiteY6171" fmla="*/ 934646 h 1106488"/>
              <a:gd name="connsiteX6172" fmla="*/ 219145 w 1031876"/>
              <a:gd name="connsiteY6172" fmla="*/ 934664 h 1106488"/>
              <a:gd name="connsiteX6173" fmla="*/ 219103 w 1031876"/>
              <a:gd name="connsiteY6173" fmla="*/ 934653 h 1106488"/>
              <a:gd name="connsiteX6174" fmla="*/ 218547 w 1031876"/>
              <a:gd name="connsiteY6174" fmla="*/ 935038 h 1106488"/>
              <a:gd name="connsiteX6175" fmla="*/ 218547 w 1031876"/>
              <a:gd name="connsiteY6175" fmla="*/ 934515 h 1106488"/>
              <a:gd name="connsiteX6176" fmla="*/ 215729 w 1031876"/>
              <a:gd name="connsiteY6176" fmla="*/ 933812 h 1106488"/>
              <a:gd name="connsiteX6177" fmla="*/ 214797 w 1031876"/>
              <a:gd name="connsiteY6177" fmla="*/ 932185 h 1106488"/>
              <a:gd name="connsiteX6178" fmla="*/ 218547 w 1031876"/>
              <a:gd name="connsiteY6178" fmla="*/ 934323 h 1106488"/>
              <a:gd name="connsiteX6179" fmla="*/ 218547 w 1031876"/>
              <a:gd name="connsiteY6179" fmla="*/ 929482 h 1106488"/>
              <a:gd name="connsiteX6180" fmla="*/ 218547 w 1031876"/>
              <a:gd name="connsiteY6180" fmla="*/ 928688 h 1106488"/>
              <a:gd name="connsiteX6181" fmla="*/ 215504 w 1031876"/>
              <a:gd name="connsiteY6181" fmla="*/ 928688 h 1106488"/>
              <a:gd name="connsiteX6182" fmla="*/ 212794 w 1031876"/>
              <a:gd name="connsiteY6182" fmla="*/ 928688 h 1106488"/>
              <a:gd name="connsiteX6183" fmla="*/ 214797 w 1031876"/>
              <a:gd name="connsiteY6183" fmla="*/ 932185 h 1106488"/>
              <a:gd name="connsiteX6184" fmla="*/ 213166 w 1031876"/>
              <a:gd name="connsiteY6184" fmla="*/ 931255 h 1106488"/>
              <a:gd name="connsiteX6185" fmla="*/ 212523 w 1031876"/>
              <a:gd name="connsiteY6185" fmla="*/ 928688 h 1106488"/>
              <a:gd name="connsiteX6186" fmla="*/ 212312 w 1031876"/>
              <a:gd name="connsiteY6186" fmla="*/ 928688 h 1106488"/>
              <a:gd name="connsiteX6187" fmla="*/ 212312 w 1031876"/>
              <a:gd name="connsiteY6187" fmla="*/ 931255 h 1106488"/>
              <a:gd name="connsiteX6188" fmla="*/ 212312 w 1031876"/>
              <a:gd name="connsiteY6188" fmla="*/ 934664 h 1106488"/>
              <a:gd name="connsiteX6189" fmla="*/ 205478 w 1031876"/>
              <a:gd name="connsiteY6189" fmla="*/ 927847 h 1106488"/>
              <a:gd name="connsiteX6190" fmla="*/ 198645 w 1031876"/>
              <a:gd name="connsiteY6190" fmla="*/ 921030 h 1106488"/>
              <a:gd name="connsiteX6191" fmla="*/ 202062 w 1031876"/>
              <a:gd name="connsiteY6191" fmla="*/ 921030 h 1106488"/>
              <a:gd name="connsiteX6192" fmla="*/ 202957 w 1031876"/>
              <a:gd name="connsiteY6192" fmla="*/ 921030 h 1106488"/>
              <a:gd name="connsiteX6193" fmla="*/ 199232 w 1031876"/>
              <a:gd name="connsiteY6193" fmla="*/ 918369 h 1106488"/>
              <a:gd name="connsiteX6194" fmla="*/ 198491 w 1031876"/>
              <a:gd name="connsiteY6194" fmla="*/ 914663 h 1106488"/>
              <a:gd name="connsiteX6195" fmla="*/ 198290 w 1031876"/>
              <a:gd name="connsiteY6195" fmla="*/ 914462 h 1106488"/>
              <a:gd name="connsiteX6196" fmla="*/ 198459 w 1031876"/>
              <a:gd name="connsiteY6196" fmla="*/ 914505 h 1106488"/>
              <a:gd name="connsiteX6197" fmla="*/ 198450 w 1031876"/>
              <a:gd name="connsiteY6197" fmla="*/ 914462 h 1106488"/>
              <a:gd name="connsiteX6198" fmla="*/ 198290 w 1031876"/>
              <a:gd name="connsiteY6198" fmla="*/ 914462 h 1106488"/>
              <a:gd name="connsiteX6199" fmla="*/ 198290 w 1031876"/>
              <a:gd name="connsiteY6199" fmla="*/ 915316 h 1106488"/>
              <a:gd name="connsiteX6200" fmla="*/ 198290 w 1031876"/>
              <a:gd name="connsiteY6200" fmla="*/ 920676 h 1106488"/>
              <a:gd name="connsiteX6201" fmla="*/ 198290 w 1031876"/>
              <a:gd name="connsiteY6201" fmla="*/ 920878 h 1106488"/>
              <a:gd name="connsiteX6202" fmla="*/ 198645 w 1031876"/>
              <a:gd name="connsiteY6202" fmla="*/ 921030 h 1106488"/>
              <a:gd name="connsiteX6203" fmla="*/ 198290 w 1031876"/>
              <a:gd name="connsiteY6203" fmla="*/ 921030 h 1106488"/>
              <a:gd name="connsiteX6204" fmla="*/ 198290 w 1031876"/>
              <a:gd name="connsiteY6204" fmla="*/ 921293 h 1106488"/>
              <a:gd name="connsiteX6205" fmla="*/ 198027 w 1031876"/>
              <a:gd name="connsiteY6205" fmla="*/ 921030 h 1106488"/>
              <a:gd name="connsiteX6206" fmla="*/ 197791 w 1031876"/>
              <a:gd name="connsiteY6206" fmla="*/ 921030 h 1106488"/>
              <a:gd name="connsiteX6207" fmla="*/ 195229 w 1031876"/>
              <a:gd name="connsiteY6207" fmla="*/ 921030 h 1106488"/>
              <a:gd name="connsiteX6208" fmla="*/ 194324 w 1031876"/>
              <a:gd name="connsiteY6208" fmla="*/ 921030 h 1106488"/>
              <a:gd name="connsiteX6209" fmla="*/ 198438 w 1031876"/>
              <a:gd name="connsiteY6209" fmla="*/ 921544 h 1106488"/>
              <a:gd name="connsiteX6210" fmla="*/ 198438 w 1031876"/>
              <a:gd name="connsiteY6210" fmla="*/ 925116 h 1106488"/>
              <a:gd name="connsiteX6211" fmla="*/ 198438 w 1031876"/>
              <a:gd name="connsiteY6211" fmla="*/ 927640 h 1106488"/>
              <a:gd name="connsiteX6212" fmla="*/ 198645 w 1031876"/>
              <a:gd name="connsiteY6212" fmla="*/ 927847 h 1106488"/>
              <a:gd name="connsiteX6213" fmla="*/ 198438 w 1031876"/>
              <a:gd name="connsiteY6213" fmla="*/ 927817 h 1106488"/>
              <a:gd name="connsiteX6214" fmla="*/ 198438 w 1031876"/>
              <a:gd name="connsiteY6214" fmla="*/ 928122 h 1106488"/>
              <a:gd name="connsiteX6215" fmla="*/ 198645 w 1031876"/>
              <a:gd name="connsiteY6215" fmla="*/ 927847 h 1106488"/>
              <a:gd name="connsiteX6216" fmla="*/ 201207 w 1031876"/>
              <a:gd name="connsiteY6216" fmla="*/ 929551 h 1106488"/>
              <a:gd name="connsiteX6217" fmla="*/ 200695 w 1031876"/>
              <a:gd name="connsiteY6217" fmla="*/ 927847 h 1106488"/>
              <a:gd name="connsiteX6218" fmla="*/ 198645 w 1031876"/>
              <a:gd name="connsiteY6218" fmla="*/ 921030 h 1106488"/>
              <a:gd name="connsiteX6219" fmla="*/ 205478 w 1031876"/>
              <a:gd name="connsiteY6219" fmla="*/ 927847 h 1106488"/>
              <a:gd name="connsiteX6220" fmla="*/ 202916 w 1031876"/>
              <a:gd name="connsiteY6220" fmla="*/ 931255 h 1106488"/>
              <a:gd name="connsiteX6221" fmla="*/ 203614 w 1031876"/>
              <a:gd name="connsiteY6221" fmla="*/ 932185 h 1106488"/>
              <a:gd name="connsiteX6222" fmla="*/ 202916 w 1031876"/>
              <a:gd name="connsiteY6222" fmla="*/ 933812 h 1106488"/>
              <a:gd name="connsiteX6223" fmla="*/ 205478 w 1031876"/>
              <a:gd name="connsiteY6223" fmla="*/ 934664 h 1106488"/>
              <a:gd name="connsiteX6224" fmla="*/ 205572 w 1031876"/>
              <a:gd name="connsiteY6224" fmla="*/ 935038 h 1106488"/>
              <a:gd name="connsiteX6225" fmla="*/ 205579 w 1031876"/>
              <a:gd name="connsiteY6225" fmla="*/ 935038 h 1106488"/>
              <a:gd name="connsiteX6226" fmla="*/ 205582 w 1031876"/>
              <a:gd name="connsiteY6226" fmla="*/ 935037 h 1106488"/>
              <a:gd name="connsiteX6227" fmla="*/ 205582 w 1031876"/>
              <a:gd name="connsiteY6227" fmla="*/ 935038 h 1106488"/>
              <a:gd name="connsiteX6228" fmla="*/ 205780 w 1031876"/>
              <a:gd name="connsiteY6228" fmla="*/ 935038 h 1106488"/>
              <a:gd name="connsiteX6229" fmla="*/ 211734 w 1031876"/>
              <a:gd name="connsiteY6229" fmla="*/ 935038 h 1106488"/>
              <a:gd name="connsiteX6230" fmla="*/ 212687 w 1031876"/>
              <a:gd name="connsiteY6230" fmla="*/ 935038 h 1106488"/>
              <a:gd name="connsiteX6231" fmla="*/ 212726 w 1031876"/>
              <a:gd name="connsiteY6231" fmla="*/ 935038 h 1106488"/>
              <a:gd name="connsiteX6232" fmla="*/ 212726 w 1031876"/>
              <a:gd name="connsiteY6232" fmla="*/ 935077 h 1106488"/>
              <a:gd name="connsiteX6233" fmla="*/ 212726 w 1031876"/>
              <a:gd name="connsiteY6233" fmla="*/ 941388 h 1106488"/>
              <a:gd name="connsiteX6234" fmla="*/ 211734 w 1031876"/>
              <a:gd name="connsiteY6234" fmla="*/ 938213 h 1106488"/>
              <a:gd name="connsiteX6235" fmla="*/ 205673 w 1031876"/>
              <a:gd name="connsiteY6235" fmla="*/ 935443 h 1106488"/>
              <a:gd name="connsiteX6236" fmla="*/ 205751 w 1031876"/>
              <a:gd name="connsiteY6236" fmla="*/ 935754 h 1106488"/>
              <a:gd name="connsiteX6237" fmla="*/ 205582 w 1031876"/>
              <a:gd name="connsiteY6237" fmla="*/ 935607 h 1106488"/>
              <a:gd name="connsiteX6238" fmla="*/ 205582 w 1031876"/>
              <a:gd name="connsiteY6238" fmla="*/ 935831 h 1106488"/>
              <a:gd name="connsiteX6239" fmla="*/ 205582 w 1031876"/>
              <a:gd name="connsiteY6239" fmla="*/ 937005 h 1106488"/>
              <a:gd name="connsiteX6240" fmla="*/ 206161 w 1031876"/>
              <a:gd name="connsiteY6240" fmla="*/ 937390 h 1106488"/>
              <a:gd name="connsiteX6241" fmla="*/ 206332 w 1031876"/>
              <a:gd name="connsiteY6241" fmla="*/ 938072 h 1106488"/>
              <a:gd name="connsiteX6242" fmla="*/ 212312 w 1031876"/>
              <a:gd name="connsiteY6242" fmla="*/ 941481 h 1106488"/>
              <a:gd name="connsiteX6243" fmla="*/ 219145 w 1031876"/>
              <a:gd name="connsiteY6243" fmla="*/ 948298 h 1106488"/>
              <a:gd name="connsiteX6244" fmla="*/ 219999 w 1031876"/>
              <a:gd name="connsiteY6244" fmla="*/ 948298 h 1106488"/>
              <a:gd name="connsiteX6245" fmla="*/ 222562 w 1031876"/>
              <a:gd name="connsiteY6245" fmla="*/ 948298 h 1106488"/>
              <a:gd name="connsiteX6246" fmla="*/ 222680 w 1031876"/>
              <a:gd name="connsiteY6246" fmla="*/ 948532 h 1106488"/>
              <a:gd name="connsiteX6247" fmla="*/ 222846 w 1031876"/>
              <a:gd name="connsiteY6247" fmla="*/ 948532 h 1106488"/>
              <a:gd name="connsiteX6248" fmla="*/ 223689 w 1031876"/>
              <a:gd name="connsiteY6248" fmla="*/ 948532 h 1106488"/>
              <a:gd name="connsiteX6249" fmla="*/ 226219 w 1031876"/>
              <a:gd name="connsiteY6249" fmla="*/ 948532 h 1106488"/>
              <a:gd name="connsiteX6250" fmla="*/ 229593 w 1031876"/>
              <a:gd name="connsiteY6250" fmla="*/ 952104 h 1106488"/>
              <a:gd name="connsiteX6251" fmla="*/ 232965 w 1031876"/>
              <a:gd name="connsiteY6251" fmla="*/ 955675 h 1106488"/>
              <a:gd name="connsiteX6252" fmla="*/ 228749 w 1031876"/>
              <a:gd name="connsiteY6252" fmla="*/ 952104 h 1106488"/>
              <a:gd name="connsiteX6253" fmla="*/ 225840 w 1031876"/>
              <a:gd name="connsiteY6253" fmla="*/ 950984 h 1106488"/>
              <a:gd name="connsiteX6254" fmla="*/ 226219 w 1031876"/>
              <a:gd name="connsiteY6254" fmla="*/ 952500 h 1106488"/>
              <a:gd name="connsiteX6255" fmla="*/ 228171 w 1031876"/>
              <a:gd name="connsiteY6255" fmla="*/ 953616 h 1106488"/>
              <a:gd name="connsiteX6256" fmla="*/ 226061 w 1031876"/>
              <a:gd name="connsiteY6256" fmla="*/ 955198 h 1106488"/>
              <a:gd name="connsiteX6257" fmla="*/ 226540 w 1031876"/>
              <a:gd name="connsiteY6257" fmla="*/ 955675 h 1106488"/>
              <a:gd name="connsiteX6258" fmla="*/ 226832 w 1031876"/>
              <a:gd name="connsiteY6258" fmla="*/ 955967 h 1106488"/>
              <a:gd name="connsiteX6259" fmla="*/ 231775 w 1031876"/>
              <a:gd name="connsiteY6259" fmla="*/ 960898 h 1106488"/>
              <a:gd name="connsiteX6260" fmla="*/ 231775 w 1031876"/>
              <a:gd name="connsiteY6260" fmla="*/ 958056 h 1106488"/>
              <a:gd name="connsiteX6261" fmla="*/ 231775 w 1031876"/>
              <a:gd name="connsiteY6261" fmla="*/ 955675 h 1106488"/>
              <a:gd name="connsiteX6262" fmla="*/ 234752 w 1031876"/>
              <a:gd name="connsiteY6262" fmla="*/ 958850 h 1106488"/>
              <a:gd name="connsiteX6263" fmla="*/ 232321 w 1031876"/>
              <a:gd name="connsiteY6263" fmla="*/ 961443 h 1106488"/>
              <a:gd name="connsiteX6264" fmla="*/ 232811 w 1031876"/>
              <a:gd name="connsiteY6264" fmla="*/ 961932 h 1106488"/>
              <a:gd name="connsiteX6265" fmla="*/ 236228 w 1031876"/>
              <a:gd name="connsiteY6265" fmla="*/ 965340 h 1106488"/>
              <a:gd name="connsiteX6266" fmla="*/ 238782 w 1031876"/>
              <a:gd name="connsiteY6266" fmla="*/ 966742 h 1106488"/>
              <a:gd name="connsiteX6267" fmla="*/ 239644 w 1031876"/>
              <a:gd name="connsiteY6267" fmla="*/ 968748 h 1106488"/>
              <a:gd name="connsiteX6268" fmla="*/ 238790 w 1031876"/>
              <a:gd name="connsiteY6268" fmla="*/ 968748 h 1106488"/>
              <a:gd name="connsiteX6269" fmla="*/ 236228 w 1031876"/>
              <a:gd name="connsiteY6269" fmla="*/ 968748 h 1106488"/>
              <a:gd name="connsiteX6270" fmla="*/ 235373 w 1031876"/>
              <a:gd name="connsiteY6270" fmla="*/ 968748 h 1106488"/>
              <a:gd name="connsiteX6271" fmla="*/ 232242 w 1031876"/>
              <a:gd name="connsiteY6271" fmla="*/ 966476 h 1106488"/>
              <a:gd name="connsiteX6272" fmla="*/ 231957 w 1031876"/>
              <a:gd name="connsiteY6272" fmla="*/ 965340 h 1106488"/>
              <a:gd name="connsiteX6273" fmla="*/ 225978 w 1031876"/>
              <a:gd name="connsiteY6273" fmla="*/ 961932 h 1106488"/>
              <a:gd name="connsiteX6274" fmla="*/ 227686 w 1031876"/>
              <a:gd name="connsiteY6274" fmla="*/ 961079 h 1106488"/>
              <a:gd name="connsiteX6275" fmla="*/ 223601 w 1031876"/>
              <a:gd name="connsiteY6275" fmla="*/ 958227 h 1106488"/>
              <a:gd name="connsiteX6276" fmla="*/ 224056 w 1031876"/>
              <a:gd name="connsiteY6276" fmla="*/ 958097 h 1106488"/>
              <a:gd name="connsiteX6277" fmla="*/ 219145 w 1031876"/>
              <a:gd name="connsiteY6277" fmla="*/ 955115 h 1106488"/>
              <a:gd name="connsiteX6278" fmla="*/ 212312 w 1031876"/>
              <a:gd name="connsiteY6278" fmla="*/ 948298 h 1106488"/>
              <a:gd name="connsiteX6279" fmla="*/ 205478 w 1031876"/>
              <a:gd name="connsiteY6279" fmla="*/ 948298 h 1106488"/>
              <a:gd name="connsiteX6280" fmla="*/ 202916 w 1031876"/>
              <a:gd name="connsiteY6280" fmla="*/ 948298 h 1106488"/>
              <a:gd name="connsiteX6281" fmla="*/ 199404 w 1031876"/>
              <a:gd name="connsiteY6281" fmla="*/ 948298 h 1106488"/>
              <a:gd name="connsiteX6282" fmla="*/ 197909 w 1031876"/>
              <a:gd name="connsiteY6282" fmla="*/ 948796 h 1106488"/>
              <a:gd name="connsiteX6283" fmla="*/ 197909 w 1031876"/>
              <a:gd name="connsiteY6283" fmla="*/ 945360 h 1106488"/>
              <a:gd name="connsiteX6284" fmla="*/ 197791 w 1031876"/>
              <a:gd name="connsiteY6284" fmla="*/ 944889 h 1106488"/>
              <a:gd name="connsiteX6285" fmla="*/ 191812 w 1031876"/>
              <a:gd name="connsiteY6285" fmla="*/ 941481 h 1106488"/>
              <a:gd name="connsiteX6286" fmla="*/ 191812 w 1031876"/>
              <a:gd name="connsiteY6286" fmla="*/ 941167 h 1106488"/>
              <a:gd name="connsiteX6287" fmla="*/ 191812 w 1031876"/>
              <a:gd name="connsiteY6287" fmla="*/ 938072 h 1106488"/>
              <a:gd name="connsiteX6288" fmla="*/ 191812 w 1031876"/>
              <a:gd name="connsiteY6288" fmla="*/ 937220 h 1106488"/>
              <a:gd name="connsiteX6289" fmla="*/ 191812 w 1031876"/>
              <a:gd name="connsiteY6289" fmla="*/ 934664 h 1106488"/>
              <a:gd name="connsiteX6290" fmla="*/ 184979 w 1031876"/>
              <a:gd name="connsiteY6290" fmla="*/ 933812 h 1106488"/>
              <a:gd name="connsiteX6291" fmla="*/ 184706 w 1031876"/>
              <a:gd name="connsiteY6291" fmla="*/ 933573 h 1106488"/>
              <a:gd name="connsiteX6292" fmla="*/ 184125 w 1031876"/>
              <a:gd name="connsiteY6292" fmla="*/ 931255 h 1106488"/>
              <a:gd name="connsiteX6293" fmla="*/ 182494 w 1031876"/>
              <a:gd name="connsiteY6293" fmla="*/ 930326 h 1106488"/>
              <a:gd name="connsiteX6294" fmla="*/ 181563 w 1031876"/>
              <a:gd name="connsiteY6294" fmla="*/ 928699 h 1106488"/>
              <a:gd name="connsiteX6295" fmla="*/ 178146 w 1031876"/>
              <a:gd name="connsiteY6295" fmla="*/ 927847 h 1106488"/>
              <a:gd name="connsiteX6296" fmla="*/ 180879 w 1031876"/>
              <a:gd name="connsiteY6296" fmla="*/ 925802 h 1106488"/>
              <a:gd name="connsiteX6297" fmla="*/ 181563 w 1031876"/>
              <a:gd name="connsiteY6297" fmla="*/ 925291 h 1106488"/>
              <a:gd name="connsiteX6298" fmla="*/ 184979 w 1031876"/>
              <a:gd name="connsiteY6298" fmla="*/ 927847 h 1106488"/>
              <a:gd name="connsiteX6299" fmla="*/ 178146 w 1031876"/>
              <a:gd name="connsiteY6299" fmla="*/ 921030 h 1106488"/>
              <a:gd name="connsiteX6300" fmla="*/ 181563 w 1031876"/>
              <a:gd name="connsiteY6300" fmla="*/ 921030 h 1106488"/>
              <a:gd name="connsiteX6301" fmla="*/ 183652 w 1031876"/>
              <a:gd name="connsiteY6301" fmla="*/ 921030 h 1106488"/>
              <a:gd name="connsiteX6302" fmla="*/ 184125 w 1031876"/>
              <a:gd name="connsiteY6302" fmla="*/ 921030 h 1106488"/>
              <a:gd name="connsiteX6303" fmla="*/ 184150 w 1031876"/>
              <a:gd name="connsiteY6303" fmla="*/ 921030 h 1106488"/>
              <a:gd name="connsiteX6304" fmla="*/ 184150 w 1031876"/>
              <a:gd name="connsiteY6304" fmla="*/ 920651 h 1106488"/>
              <a:gd name="connsiteX6305" fmla="*/ 184150 w 1031876"/>
              <a:gd name="connsiteY6305" fmla="*/ 920203 h 1106488"/>
              <a:gd name="connsiteX6306" fmla="*/ 184150 w 1031876"/>
              <a:gd name="connsiteY6306" fmla="*/ 919659 h 1106488"/>
              <a:gd name="connsiteX6307" fmla="*/ 184150 w 1031876"/>
              <a:gd name="connsiteY6307" fmla="*/ 915194 h 1106488"/>
              <a:gd name="connsiteX6308" fmla="*/ 184150 w 1031876"/>
              <a:gd name="connsiteY6308" fmla="*/ 914400 h 1106488"/>
              <a:gd name="connsiteX6309" fmla="*/ 178132 w 1031876"/>
              <a:gd name="connsiteY6309" fmla="*/ 908498 h 1106488"/>
              <a:gd name="connsiteX6310" fmla="*/ 178035 w 1031876"/>
              <a:gd name="connsiteY6310" fmla="*/ 908402 h 1106488"/>
              <a:gd name="connsiteX6311" fmla="*/ 180181 w 1031876"/>
              <a:gd name="connsiteY6311" fmla="*/ 911622 h 1106488"/>
              <a:gd name="connsiteX6312" fmla="*/ 178331 w 1031876"/>
              <a:gd name="connsiteY6312" fmla="*/ 914397 h 1106488"/>
              <a:gd name="connsiteX6313" fmla="*/ 177800 w 1031876"/>
              <a:gd name="connsiteY6313" fmla="*/ 915194 h 1106488"/>
              <a:gd name="connsiteX6314" fmla="*/ 176648 w 1031876"/>
              <a:gd name="connsiteY6314" fmla="*/ 913465 h 1106488"/>
              <a:gd name="connsiteX6315" fmla="*/ 171313 w 1031876"/>
              <a:gd name="connsiteY6315" fmla="*/ 910805 h 1106488"/>
              <a:gd name="connsiteX6316" fmla="*/ 164479 w 1031876"/>
              <a:gd name="connsiteY6316" fmla="*/ 907396 h 1106488"/>
              <a:gd name="connsiteX6317" fmla="*/ 164479 w 1031876"/>
              <a:gd name="connsiteY6317" fmla="*/ 903988 h 1106488"/>
              <a:gd name="connsiteX6318" fmla="*/ 164479 w 1031876"/>
              <a:gd name="connsiteY6318" fmla="*/ 901079 h 1106488"/>
              <a:gd name="connsiteX6319" fmla="*/ 164307 w 1031876"/>
              <a:gd name="connsiteY6319" fmla="*/ 900907 h 1106488"/>
              <a:gd name="connsiteX6320" fmla="*/ 164308 w 1031876"/>
              <a:gd name="connsiteY6320" fmla="*/ 900908 h 1106488"/>
              <a:gd name="connsiteX6321" fmla="*/ 164479 w 1031876"/>
              <a:gd name="connsiteY6321" fmla="*/ 901079 h 1106488"/>
              <a:gd name="connsiteX6322" fmla="*/ 164479 w 1031876"/>
              <a:gd name="connsiteY6322" fmla="*/ 901036 h 1106488"/>
              <a:gd name="connsiteX6323" fmla="*/ 164479 w 1031876"/>
              <a:gd name="connsiteY6323" fmla="*/ 900907 h 1106488"/>
              <a:gd name="connsiteX6324" fmla="*/ 164307 w 1031876"/>
              <a:gd name="connsiteY6324" fmla="*/ 900907 h 1106488"/>
              <a:gd name="connsiteX6325" fmla="*/ 163979 w 1031876"/>
              <a:gd name="connsiteY6325" fmla="*/ 900579 h 1106488"/>
              <a:gd name="connsiteX6326" fmla="*/ 161801 w 1031876"/>
              <a:gd name="connsiteY6326" fmla="*/ 900579 h 1106488"/>
              <a:gd name="connsiteX6327" fmla="*/ 163513 w 1031876"/>
              <a:gd name="connsiteY6327" fmla="*/ 901700 h 1106488"/>
              <a:gd name="connsiteX6328" fmla="*/ 160179 w 1031876"/>
              <a:gd name="connsiteY6328" fmla="*/ 901700 h 1106488"/>
              <a:gd name="connsiteX6329" fmla="*/ 157163 w 1031876"/>
              <a:gd name="connsiteY6329" fmla="*/ 901700 h 1106488"/>
              <a:gd name="connsiteX6330" fmla="*/ 156845 w 1031876"/>
              <a:gd name="connsiteY6330" fmla="*/ 901700 h 1106488"/>
              <a:gd name="connsiteX6331" fmla="*/ 156845 w 1031876"/>
              <a:gd name="connsiteY6331" fmla="*/ 897334 h 1106488"/>
              <a:gd name="connsiteX6332" fmla="*/ 157646 w 1031876"/>
              <a:gd name="connsiteY6332" fmla="*/ 897859 h 1106488"/>
              <a:gd name="connsiteX6333" fmla="*/ 157646 w 1031876"/>
              <a:gd name="connsiteY6333" fmla="*/ 894614 h 1106488"/>
              <a:gd name="connsiteX6334" fmla="*/ 157646 w 1031876"/>
              <a:gd name="connsiteY6334" fmla="*/ 894246 h 1106488"/>
              <a:gd name="connsiteX6335" fmla="*/ 157163 w 1031876"/>
              <a:gd name="connsiteY6335" fmla="*/ 893763 h 1106488"/>
              <a:gd name="connsiteX6336" fmla="*/ 157646 w 1031876"/>
              <a:gd name="connsiteY6336" fmla="*/ 893970 h 1106488"/>
              <a:gd name="connsiteX6337" fmla="*/ 157646 w 1031876"/>
              <a:gd name="connsiteY6337" fmla="*/ 893762 h 1106488"/>
              <a:gd name="connsiteX6338" fmla="*/ 157678 w 1031876"/>
              <a:gd name="connsiteY6338" fmla="*/ 893984 h 1106488"/>
              <a:gd name="connsiteX6339" fmla="*/ 163414 w 1031876"/>
              <a:gd name="connsiteY6339" fmla="*/ 896442 h 1106488"/>
              <a:gd name="connsiteX6340" fmla="*/ 163751 w 1031876"/>
              <a:gd name="connsiteY6340" fmla="*/ 895431 h 1106488"/>
              <a:gd name="connsiteX6341" fmla="*/ 163579 w 1031876"/>
              <a:gd name="connsiteY6341" fmla="*/ 894225 h 1106488"/>
              <a:gd name="connsiteX6342" fmla="*/ 163571 w 1031876"/>
              <a:gd name="connsiteY6342" fmla="*/ 894168 h 1106488"/>
              <a:gd name="connsiteX6343" fmla="*/ 163513 w 1031876"/>
              <a:gd name="connsiteY6343" fmla="*/ 894160 h 1106488"/>
              <a:gd name="connsiteX6344" fmla="*/ 163513 w 1031876"/>
              <a:gd name="connsiteY6344" fmla="*/ 893763 h 1106488"/>
              <a:gd name="connsiteX6345" fmla="*/ 163513 w 1031876"/>
              <a:gd name="connsiteY6345" fmla="*/ 893317 h 1106488"/>
              <a:gd name="connsiteX6346" fmla="*/ 163513 w 1031876"/>
              <a:gd name="connsiteY6346" fmla="*/ 887413 h 1106488"/>
              <a:gd name="connsiteX6347" fmla="*/ 156634 w 1031876"/>
              <a:gd name="connsiteY6347" fmla="*/ 887413 h 1106488"/>
              <a:gd name="connsiteX6348" fmla="*/ 163513 w 1031876"/>
              <a:gd name="connsiteY6348" fmla="*/ 893763 h 1106488"/>
              <a:gd name="connsiteX6349" fmla="*/ 156634 w 1031876"/>
              <a:gd name="connsiteY6349" fmla="*/ 893763 h 1106488"/>
              <a:gd name="connsiteX6350" fmla="*/ 156634 w 1031876"/>
              <a:gd name="connsiteY6350" fmla="*/ 892969 h 1106488"/>
              <a:gd name="connsiteX6351" fmla="*/ 156634 w 1031876"/>
              <a:gd name="connsiteY6351" fmla="*/ 888207 h 1106488"/>
              <a:gd name="connsiteX6352" fmla="*/ 977901 w 1031876"/>
              <a:gd name="connsiteY6352" fmla="*/ 887412 h 1106488"/>
              <a:gd name="connsiteX6353" fmla="*/ 971551 w 1031876"/>
              <a:gd name="connsiteY6353" fmla="*/ 893762 h 1106488"/>
              <a:gd name="connsiteX6354" fmla="*/ 977901 w 1031876"/>
              <a:gd name="connsiteY6354" fmla="*/ 887412 h 1106488"/>
              <a:gd name="connsiteX6355" fmla="*/ 854699 w 1031876"/>
              <a:gd name="connsiteY6355" fmla="*/ 887141 h 1106488"/>
              <a:gd name="connsiteX6356" fmla="*/ 851280 w 1031876"/>
              <a:gd name="connsiteY6356" fmla="*/ 890556 h 1106488"/>
              <a:gd name="connsiteX6357" fmla="*/ 848070 w 1031876"/>
              <a:gd name="connsiteY6357" fmla="*/ 893762 h 1106488"/>
              <a:gd name="connsiteX6358" fmla="*/ 847861 w 1031876"/>
              <a:gd name="connsiteY6358" fmla="*/ 893971 h 1106488"/>
              <a:gd name="connsiteX6359" fmla="*/ 846152 w 1031876"/>
              <a:gd name="connsiteY6359" fmla="*/ 893117 h 1106488"/>
              <a:gd name="connsiteX6360" fmla="*/ 849155 w 1031876"/>
              <a:gd name="connsiteY6360" fmla="*/ 891017 h 1106488"/>
              <a:gd name="connsiteX6361" fmla="*/ 850425 w 1031876"/>
              <a:gd name="connsiteY6361" fmla="*/ 890556 h 1106488"/>
              <a:gd name="connsiteX6362" fmla="*/ 854699 w 1031876"/>
              <a:gd name="connsiteY6362" fmla="*/ 887141 h 1106488"/>
              <a:gd name="connsiteX6363" fmla="*/ 908685 w 1031876"/>
              <a:gd name="connsiteY6363" fmla="*/ 887096 h 1106488"/>
              <a:gd name="connsiteX6364" fmla="*/ 908685 w 1031876"/>
              <a:gd name="connsiteY6364" fmla="*/ 893763 h 1106488"/>
              <a:gd name="connsiteX6365" fmla="*/ 901700 w 1031876"/>
              <a:gd name="connsiteY6365" fmla="*/ 893763 h 1106488"/>
              <a:gd name="connsiteX6366" fmla="*/ 908685 w 1031876"/>
              <a:gd name="connsiteY6366" fmla="*/ 887096 h 1106488"/>
              <a:gd name="connsiteX6367" fmla="*/ 922973 w 1031876"/>
              <a:gd name="connsiteY6367" fmla="*/ 887016 h 1106488"/>
              <a:gd name="connsiteX6368" fmla="*/ 922694 w 1031876"/>
              <a:gd name="connsiteY6368" fmla="*/ 888096 h 1106488"/>
              <a:gd name="connsiteX6369" fmla="*/ 915988 w 1031876"/>
              <a:gd name="connsiteY6369" fmla="*/ 893763 h 1106488"/>
              <a:gd name="connsiteX6370" fmla="*/ 922973 w 1031876"/>
              <a:gd name="connsiteY6370" fmla="*/ 887016 h 1106488"/>
              <a:gd name="connsiteX6371" fmla="*/ 922973 w 1031876"/>
              <a:gd name="connsiteY6371" fmla="*/ 887016 h 1106488"/>
              <a:gd name="connsiteX6372" fmla="*/ 923572 w 1031876"/>
              <a:gd name="connsiteY6372" fmla="*/ 887787 h 1106488"/>
              <a:gd name="connsiteX6373" fmla="*/ 922973 w 1031876"/>
              <a:gd name="connsiteY6373" fmla="*/ 887860 h 1106488"/>
              <a:gd name="connsiteX6374" fmla="*/ 922830 w 1031876"/>
              <a:gd name="connsiteY6374" fmla="*/ 887980 h 1106488"/>
              <a:gd name="connsiteX6375" fmla="*/ 957793 w 1031876"/>
              <a:gd name="connsiteY6375" fmla="*/ 886883 h 1106488"/>
              <a:gd name="connsiteX6376" fmla="*/ 957690 w 1031876"/>
              <a:gd name="connsiteY6376" fmla="*/ 886986 h 1106488"/>
              <a:gd name="connsiteX6377" fmla="*/ 957698 w 1031876"/>
              <a:gd name="connsiteY6377" fmla="*/ 887033 h 1106488"/>
              <a:gd name="connsiteX6378" fmla="*/ 957793 w 1031876"/>
              <a:gd name="connsiteY6378" fmla="*/ 886949 h 1106488"/>
              <a:gd name="connsiteX6379" fmla="*/ 885063 w 1031876"/>
              <a:gd name="connsiteY6379" fmla="*/ 886756 h 1106488"/>
              <a:gd name="connsiteX6380" fmla="*/ 883322 w 1031876"/>
              <a:gd name="connsiteY6380" fmla="*/ 887935 h 1106488"/>
              <a:gd name="connsiteX6381" fmla="*/ 888070 w 1031876"/>
              <a:gd name="connsiteY6381" fmla="*/ 887257 h 1106488"/>
              <a:gd name="connsiteX6382" fmla="*/ 163342 w 1031876"/>
              <a:gd name="connsiteY6382" fmla="*/ 885623 h 1106488"/>
              <a:gd name="connsiteX6383" fmla="*/ 164102 w 1031876"/>
              <a:gd name="connsiteY6383" fmla="*/ 886287 h 1106488"/>
              <a:gd name="connsiteX6384" fmla="*/ 164102 w 1031876"/>
              <a:gd name="connsiteY6384" fmla="*/ 886287 h 1106488"/>
              <a:gd name="connsiteX6385" fmla="*/ 169659 w 1031876"/>
              <a:gd name="connsiteY6385" fmla="*/ 886981 h 1106488"/>
              <a:gd name="connsiteX6386" fmla="*/ 170940 w 1031876"/>
              <a:gd name="connsiteY6386" fmla="*/ 887141 h 1106488"/>
              <a:gd name="connsiteX6387" fmla="*/ 170313 w 1031876"/>
              <a:gd name="connsiteY6387" fmla="*/ 887610 h 1106488"/>
              <a:gd name="connsiteX6388" fmla="*/ 167983 w 1031876"/>
              <a:gd name="connsiteY6388" fmla="*/ 889356 h 1106488"/>
              <a:gd name="connsiteX6389" fmla="*/ 164102 w 1031876"/>
              <a:gd name="connsiteY6389" fmla="*/ 887141 h 1106488"/>
              <a:gd name="connsiteX6390" fmla="*/ 948849 w 1031876"/>
              <a:gd name="connsiteY6390" fmla="*/ 884833 h 1106488"/>
              <a:gd name="connsiteX6391" fmla="*/ 948620 w 1031876"/>
              <a:gd name="connsiteY6391" fmla="*/ 885296 h 1106488"/>
              <a:gd name="connsiteX6392" fmla="*/ 944034 w 1031876"/>
              <a:gd name="connsiteY6392" fmla="*/ 887611 h 1106488"/>
              <a:gd name="connsiteX6393" fmla="*/ 146846 w 1031876"/>
              <a:gd name="connsiteY6393" fmla="*/ 884240 h 1106488"/>
              <a:gd name="connsiteX6394" fmla="*/ 149754 w 1031876"/>
              <a:gd name="connsiteY6394" fmla="*/ 887286 h 1106488"/>
              <a:gd name="connsiteX6395" fmla="*/ 149754 w 1031876"/>
              <a:gd name="connsiteY6395" fmla="*/ 886566 h 1106488"/>
              <a:gd name="connsiteX6396" fmla="*/ 134734 w 1031876"/>
              <a:gd name="connsiteY6396" fmla="*/ 884038 h 1106488"/>
              <a:gd name="connsiteX6397" fmla="*/ 136922 w 1031876"/>
              <a:gd name="connsiteY6397" fmla="*/ 887943 h 1106488"/>
              <a:gd name="connsiteX6398" fmla="*/ 134392 w 1031876"/>
              <a:gd name="connsiteY6398" fmla="*/ 884503 h 1106488"/>
              <a:gd name="connsiteX6399" fmla="*/ 951442 w 1031876"/>
              <a:gd name="connsiteY6399" fmla="*/ 883872 h 1106488"/>
              <a:gd name="connsiteX6400" fmla="*/ 950913 w 1031876"/>
              <a:gd name="connsiteY6400" fmla="*/ 887611 h 1106488"/>
              <a:gd name="connsiteX6401" fmla="*/ 948333 w 1031876"/>
              <a:gd name="connsiteY6401" fmla="*/ 887611 h 1106488"/>
              <a:gd name="connsiteX6402" fmla="*/ 947474 w 1031876"/>
              <a:gd name="connsiteY6402" fmla="*/ 887611 h 1106488"/>
              <a:gd name="connsiteX6403" fmla="*/ 948620 w 1031876"/>
              <a:gd name="connsiteY6403" fmla="*/ 885296 h 1106488"/>
              <a:gd name="connsiteX6404" fmla="*/ 950913 w 1031876"/>
              <a:gd name="connsiteY6404" fmla="*/ 884138 h 1106488"/>
              <a:gd name="connsiteX6405" fmla="*/ 920808 w 1031876"/>
              <a:gd name="connsiteY6405" fmla="*/ 883850 h 1106488"/>
              <a:gd name="connsiteX6406" fmla="*/ 918897 w 1031876"/>
              <a:gd name="connsiteY6406" fmla="*/ 887730 h 1106488"/>
              <a:gd name="connsiteX6407" fmla="*/ 915922 w 1031876"/>
              <a:gd name="connsiteY6407" fmla="*/ 893772 h 1106488"/>
              <a:gd name="connsiteX6408" fmla="*/ 915458 w 1031876"/>
              <a:gd name="connsiteY6408" fmla="*/ 894715 h 1106488"/>
              <a:gd name="connsiteX6409" fmla="*/ 914482 w 1031876"/>
              <a:gd name="connsiteY6409" fmla="*/ 893972 h 1106488"/>
              <a:gd name="connsiteX6410" fmla="*/ 912019 w 1031876"/>
              <a:gd name="connsiteY6410" fmla="*/ 892096 h 1106488"/>
              <a:gd name="connsiteX6411" fmla="*/ 908579 w 1031876"/>
              <a:gd name="connsiteY6411" fmla="*/ 894715 h 1106488"/>
              <a:gd name="connsiteX6412" fmla="*/ 915458 w 1031876"/>
              <a:gd name="connsiteY6412" fmla="*/ 887730 h 1106488"/>
              <a:gd name="connsiteX6413" fmla="*/ 919757 w 1031876"/>
              <a:gd name="connsiteY6413" fmla="*/ 884238 h 1106488"/>
              <a:gd name="connsiteX6414" fmla="*/ 941397 w 1031876"/>
              <a:gd name="connsiteY6414" fmla="*/ 883658 h 1106488"/>
              <a:gd name="connsiteX6415" fmla="*/ 937692 w 1031876"/>
              <a:gd name="connsiteY6415" fmla="*/ 888951 h 1106488"/>
              <a:gd name="connsiteX6416" fmla="*/ 936824 w 1031876"/>
              <a:gd name="connsiteY6416" fmla="*/ 887215 h 1106488"/>
              <a:gd name="connsiteX6417" fmla="*/ 941165 w 1031876"/>
              <a:gd name="connsiteY6417" fmla="*/ 883742 h 1106488"/>
              <a:gd name="connsiteX6418" fmla="*/ 140566 w 1031876"/>
              <a:gd name="connsiteY6418" fmla="*/ 882867 h 1106488"/>
              <a:gd name="connsiteX6419" fmla="*/ 142081 w 1031876"/>
              <a:gd name="connsiteY6419" fmla="*/ 883841 h 1106488"/>
              <a:gd name="connsiteX6420" fmla="*/ 142875 w 1031876"/>
              <a:gd name="connsiteY6420" fmla="*/ 887413 h 1106488"/>
              <a:gd name="connsiteX6421" fmla="*/ 929575 w 1031876"/>
              <a:gd name="connsiteY6421" fmla="*/ 882857 h 1106488"/>
              <a:gd name="connsiteX6422" fmla="*/ 929085 w 1031876"/>
              <a:gd name="connsiteY6422" fmla="*/ 886173 h 1106488"/>
              <a:gd name="connsiteX6423" fmla="*/ 922973 w 1031876"/>
              <a:gd name="connsiteY6423" fmla="*/ 887016 h 1106488"/>
              <a:gd name="connsiteX6424" fmla="*/ 927339 w 1031876"/>
              <a:gd name="connsiteY6424" fmla="*/ 883643 h 1106488"/>
              <a:gd name="connsiteX6425" fmla="*/ 152401 w 1031876"/>
              <a:gd name="connsiteY6425" fmla="*/ 882651 h 1106488"/>
              <a:gd name="connsiteX6426" fmla="*/ 153988 w 1031876"/>
              <a:gd name="connsiteY6426" fmla="*/ 884238 h 1106488"/>
              <a:gd name="connsiteX6427" fmla="*/ 157163 w 1031876"/>
              <a:gd name="connsiteY6427" fmla="*/ 887413 h 1106488"/>
              <a:gd name="connsiteX6428" fmla="*/ 881740 w 1031876"/>
              <a:gd name="connsiteY6428" fmla="*/ 881792 h 1106488"/>
              <a:gd name="connsiteX6429" fmla="*/ 881659 w 1031876"/>
              <a:gd name="connsiteY6429" fmla="*/ 881857 h 1106488"/>
              <a:gd name="connsiteX6430" fmla="*/ 874713 w 1031876"/>
              <a:gd name="connsiteY6430" fmla="*/ 887413 h 1106488"/>
              <a:gd name="connsiteX6431" fmla="*/ 878682 w 1031876"/>
              <a:gd name="connsiteY6431" fmla="*/ 884238 h 1106488"/>
              <a:gd name="connsiteX6432" fmla="*/ 143510 w 1031876"/>
              <a:gd name="connsiteY6432" fmla="*/ 881571 h 1106488"/>
              <a:gd name="connsiteX6433" fmla="*/ 143510 w 1031876"/>
              <a:gd name="connsiteY6433" fmla="*/ 886857 h 1106488"/>
              <a:gd name="connsiteX6434" fmla="*/ 143510 w 1031876"/>
              <a:gd name="connsiteY6434" fmla="*/ 887703 h 1106488"/>
              <a:gd name="connsiteX6435" fmla="*/ 143524 w 1031876"/>
              <a:gd name="connsiteY6435" fmla="*/ 887710 h 1106488"/>
              <a:gd name="connsiteX6436" fmla="*/ 146011 w 1031876"/>
              <a:gd name="connsiteY6436" fmla="*/ 884238 h 1106488"/>
              <a:gd name="connsiteX6437" fmla="*/ 144895 w 1031876"/>
              <a:gd name="connsiteY6437" fmla="*/ 882679 h 1106488"/>
              <a:gd name="connsiteX6438" fmla="*/ 888983 w 1031876"/>
              <a:gd name="connsiteY6438" fmla="*/ 881079 h 1106488"/>
              <a:gd name="connsiteX6439" fmla="*/ 885429 w 1031876"/>
              <a:gd name="connsiteY6439" fmla="*/ 884238 h 1106488"/>
              <a:gd name="connsiteX6440" fmla="*/ 882145 w 1031876"/>
              <a:gd name="connsiteY6440" fmla="*/ 887157 h 1106488"/>
              <a:gd name="connsiteX6441" fmla="*/ 883557 w 1031876"/>
              <a:gd name="connsiteY6441" fmla="*/ 886505 h 1106488"/>
              <a:gd name="connsiteX6442" fmla="*/ 888206 w 1031876"/>
              <a:gd name="connsiteY6442" fmla="*/ 881856 h 1106488"/>
              <a:gd name="connsiteX6443" fmla="*/ 136922 w 1031876"/>
              <a:gd name="connsiteY6443" fmla="*/ 881063 h 1106488"/>
              <a:gd name="connsiteX6444" fmla="*/ 138850 w 1031876"/>
              <a:gd name="connsiteY6444" fmla="*/ 887615 h 1106488"/>
              <a:gd name="connsiteX6445" fmla="*/ 136922 w 1031876"/>
              <a:gd name="connsiteY6445" fmla="*/ 887943 h 1106488"/>
              <a:gd name="connsiteX6446" fmla="*/ 136922 w 1031876"/>
              <a:gd name="connsiteY6446" fmla="*/ 884503 h 1106488"/>
              <a:gd name="connsiteX6447" fmla="*/ 136922 w 1031876"/>
              <a:gd name="connsiteY6447" fmla="*/ 883643 h 1106488"/>
              <a:gd name="connsiteX6448" fmla="*/ 136922 w 1031876"/>
              <a:gd name="connsiteY6448" fmla="*/ 881063 h 1106488"/>
              <a:gd name="connsiteX6449" fmla="*/ 136922 w 1031876"/>
              <a:gd name="connsiteY6449" fmla="*/ 881063 h 1106488"/>
              <a:gd name="connsiteX6450" fmla="*/ 146199 w 1031876"/>
              <a:gd name="connsiteY6450" fmla="*/ 891382 h 1106488"/>
              <a:gd name="connsiteX6451" fmla="*/ 147605 w 1031876"/>
              <a:gd name="connsiteY6451" fmla="*/ 894822 h 1106488"/>
              <a:gd name="connsiteX6452" fmla="*/ 145356 w 1031876"/>
              <a:gd name="connsiteY6452" fmla="*/ 894822 h 1106488"/>
              <a:gd name="connsiteX6453" fmla="*/ 144512 w 1031876"/>
              <a:gd name="connsiteY6453" fmla="*/ 894822 h 1106488"/>
              <a:gd name="connsiteX6454" fmla="*/ 143934 w 1031876"/>
              <a:gd name="connsiteY6454" fmla="*/ 894822 h 1106488"/>
              <a:gd name="connsiteX6455" fmla="*/ 149821 w 1031876"/>
              <a:gd name="connsiteY6455" fmla="*/ 900709 h 1106488"/>
              <a:gd name="connsiteX6456" fmla="*/ 150142 w 1031876"/>
              <a:gd name="connsiteY6456" fmla="*/ 901030 h 1106488"/>
              <a:gd name="connsiteX6457" fmla="*/ 147605 w 1031876"/>
              <a:gd name="connsiteY6457" fmla="*/ 894822 h 1106488"/>
              <a:gd name="connsiteX6458" fmla="*/ 150416 w 1031876"/>
              <a:gd name="connsiteY6458" fmla="*/ 894822 h 1106488"/>
              <a:gd name="connsiteX6459" fmla="*/ 152946 w 1031876"/>
              <a:gd name="connsiteY6459" fmla="*/ 898261 h 1106488"/>
              <a:gd name="connsiteX6460" fmla="*/ 150584 w 1031876"/>
              <a:gd name="connsiteY6460" fmla="*/ 901472 h 1106488"/>
              <a:gd name="connsiteX6461" fmla="*/ 150813 w 1031876"/>
              <a:gd name="connsiteY6461" fmla="*/ 901701 h 1106488"/>
              <a:gd name="connsiteX6462" fmla="*/ 150416 w 1031876"/>
              <a:gd name="connsiteY6462" fmla="*/ 901701 h 1106488"/>
              <a:gd name="connsiteX6463" fmla="*/ 143867 w 1031876"/>
              <a:gd name="connsiteY6463" fmla="*/ 901701 h 1106488"/>
              <a:gd name="connsiteX6464" fmla="*/ 142875 w 1031876"/>
              <a:gd name="connsiteY6464" fmla="*/ 901701 h 1106488"/>
              <a:gd name="connsiteX6465" fmla="*/ 142875 w 1031876"/>
              <a:gd name="connsiteY6465" fmla="*/ 894755 h 1106488"/>
              <a:gd name="connsiteX6466" fmla="*/ 142875 w 1031876"/>
              <a:gd name="connsiteY6466" fmla="*/ 894012 h 1106488"/>
              <a:gd name="connsiteX6467" fmla="*/ 142826 w 1031876"/>
              <a:gd name="connsiteY6467" fmla="*/ 893962 h 1106488"/>
              <a:gd name="connsiteX6468" fmla="*/ 136922 w 1031876"/>
              <a:gd name="connsiteY6468" fmla="*/ 887943 h 1106488"/>
              <a:gd name="connsiteX6469" fmla="*/ 139452 w 1031876"/>
              <a:gd name="connsiteY6469" fmla="*/ 889662 h 1106488"/>
              <a:gd name="connsiteX6470" fmla="*/ 138850 w 1031876"/>
              <a:gd name="connsiteY6470" fmla="*/ 887615 h 1106488"/>
              <a:gd name="connsiteX6471" fmla="*/ 141982 w 1031876"/>
              <a:gd name="connsiteY6471" fmla="*/ 887083 h 1106488"/>
              <a:gd name="connsiteX6472" fmla="*/ 136922 w 1031876"/>
              <a:gd name="connsiteY6472" fmla="*/ 881063 h 1106488"/>
              <a:gd name="connsiteX6473" fmla="*/ 130175 w 1031876"/>
              <a:gd name="connsiteY6473" fmla="*/ 881063 h 1106488"/>
              <a:gd name="connsiteX6474" fmla="*/ 130969 w 1031876"/>
              <a:gd name="connsiteY6474" fmla="*/ 881857 h 1106488"/>
              <a:gd name="connsiteX6475" fmla="*/ 136525 w 1031876"/>
              <a:gd name="connsiteY6475" fmla="*/ 887413 h 1106488"/>
              <a:gd name="connsiteX6476" fmla="*/ 136314 w 1031876"/>
              <a:gd name="connsiteY6476" fmla="*/ 887323 h 1106488"/>
              <a:gd name="connsiteX6477" fmla="*/ 130969 w 1031876"/>
              <a:gd name="connsiteY6477" fmla="*/ 885032 h 1106488"/>
              <a:gd name="connsiteX6478" fmla="*/ 130175 w 1031876"/>
              <a:gd name="connsiteY6478" fmla="*/ 887413 h 1106488"/>
              <a:gd name="connsiteX6479" fmla="*/ 127794 w 1031876"/>
              <a:gd name="connsiteY6479" fmla="*/ 884238 h 1106488"/>
              <a:gd name="connsiteX6480" fmla="*/ 977901 w 1031876"/>
              <a:gd name="connsiteY6480" fmla="*/ 881063 h 1106488"/>
              <a:gd name="connsiteX6481" fmla="*/ 971551 w 1031876"/>
              <a:gd name="connsiteY6481" fmla="*/ 887413 h 1106488"/>
              <a:gd name="connsiteX6482" fmla="*/ 971551 w 1031876"/>
              <a:gd name="connsiteY6482" fmla="*/ 887412 h 1106488"/>
              <a:gd name="connsiteX6483" fmla="*/ 971551 w 1031876"/>
              <a:gd name="connsiteY6483" fmla="*/ 887412 h 1106488"/>
              <a:gd name="connsiteX6484" fmla="*/ 972345 w 1031876"/>
              <a:gd name="connsiteY6484" fmla="*/ 884238 h 1106488"/>
              <a:gd name="connsiteX6485" fmla="*/ 977899 w 1031876"/>
              <a:gd name="connsiteY6485" fmla="*/ 881064 h 1106488"/>
              <a:gd name="connsiteX6486" fmla="*/ 936625 w 1031876"/>
              <a:gd name="connsiteY6486" fmla="*/ 881063 h 1106488"/>
              <a:gd name="connsiteX6487" fmla="*/ 936625 w 1031876"/>
              <a:gd name="connsiteY6487" fmla="*/ 881064 h 1106488"/>
              <a:gd name="connsiteX6488" fmla="*/ 935831 w 1031876"/>
              <a:gd name="connsiteY6488" fmla="*/ 884238 h 1106488"/>
              <a:gd name="connsiteX6489" fmla="*/ 934720 w 1031876"/>
              <a:gd name="connsiteY6489" fmla="*/ 884873 h 1106488"/>
              <a:gd name="connsiteX6490" fmla="*/ 936624 w 1031876"/>
              <a:gd name="connsiteY6490" fmla="*/ 881065 h 1106488"/>
              <a:gd name="connsiteX6491" fmla="*/ 930504 w 1031876"/>
              <a:gd name="connsiteY6491" fmla="*/ 887283 h 1106488"/>
              <a:gd name="connsiteX6492" fmla="*/ 934720 w 1031876"/>
              <a:gd name="connsiteY6492" fmla="*/ 884873 h 1106488"/>
              <a:gd name="connsiteX6493" fmla="*/ 933450 w 1031876"/>
              <a:gd name="connsiteY6493" fmla="*/ 887413 h 1106488"/>
              <a:gd name="connsiteX6494" fmla="*/ 930375 w 1031876"/>
              <a:gd name="connsiteY6494" fmla="*/ 887413 h 1106488"/>
              <a:gd name="connsiteX6495" fmla="*/ 930276 w 1031876"/>
              <a:gd name="connsiteY6495" fmla="*/ 888117 h 1106488"/>
              <a:gd name="connsiteX6496" fmla="*/ 930276 w 1031876"/>
              <a:gd name="connsiteY6496" fmla="*/ 890091 h 1106488"/>
              <a:gd name="connsiteX6497" fmla="*/ 930276 w 1031876"/>
              <a:gd name="connsiteY6497" fmla="*/ 893484 h 1106488"/>
              <a:gd name="connsiteX6498" fmla="*/ 931157 w 1031876"/>
              <a:gd name="connsiteY6498" fmla="*/ 892000 h 1106488"/>
              <a:gd name="connsiteX6499" fmla="*/ 933450 w 1031876"/>
              <a:gd name="connsiteY6499" fmla="*/ 887413 h 1106488"/>
              <a:gd name="connsiteX6500" fmla="*/ 935831 w 1031876"/>
              <a:gd name="connsiteY6500" fmla="*/ 887413 h 1106488"/>
              <a:gd name="connsiteX6501" fmla="*/ 936625 w 1031876"/>
              <a:gd name="connsiteY6501" fmla="*/ 887413 h 1106488"/>
              <a:gd name="connsiteX6502" fmla="*/ 934256 w 1031876"/>
              <a:gd name="connsiteY6502" fmla="*/ 888513 h 1106488"/>
              <a:gd name="connsiteX6503" fmla="*/ 933386 w 1031876"/>
              <a:gd name="connsiteY6503" fmla="*/ 888722 h 1106488"/>
              <a:gd name="connsiteX6504" fmla="*/ 933053 w 1031876"/>
              <a:gd name="connsiteY6504" fmla="*/ 888306 h 1106488"/>
              <a:gd name="connsiteX6505" fmla="*/ 931270 w 1031876"/>
              <a:gd name="connsiteY6505" fmla="*/ 891809 h 1106488"/>
              <a:gd name="connsiteX6506" fmla="*/ 933054 w 1031876"/>
              <a:gd name="connsiteY6506" fmla="*/ 888802 h 1106488"/>
              <a:gd name="connsiteX6507" fmla="*/ 933386 w 1031876"/>
              <a:gd name="connsiteY6507" fmla="*/ 888722 h 1106488"/>
              <a:gd name="connsiteX6508" fmla="*/ 933499 w 1031876"/>
              <a:gd name="connsiteY6508" fmla="*/ 888864 h 1106488"/>
              <a:gd name="connsiteX6509" fmla="*/ 934256 w 1031876"/>
              <a:gd name="connsiteY6509" fmla="*/ 888513 h 1106488"/>
              <a:gd name="connsiteX6510" fmla="*/ 935929 w 1031876"/>
              <a:gd name="connsiteY6510" fmla="*/ 888110 h 1106488"/>
              <a:gd name="connsiteX6511" fmla="*/ 936356 w 1031876"/>
              <a:gd name="connsiteY6511" fmla="*/ 887683 h 1106488"/>
              <a:gd name="connsiteX6512" fmla="*/ 936824 w 1031876"/>
              <a:gd name="connsiteY6512" fmla="*/ 887215 h 1106488"/>
              <a:gd name="connsiteX6513" fmla="*/ 936514 w 1031876"/>
              <a:gd name="connsiteY6513" fmla="*/ 887835 h 1106488"/>
              <a:gd name="connsiteX6514" fmla="*/ 936438 w 1031876"/>
              <a:gd name="connsiteY6514" fmla="*/ 887988 h 1106488"/>
              <a:gd name="connsiteX6515" fmla="*/ 936626 w 1031876"/>
              <a:gd name="connsiteY6515" fmla="*/ 887942 h 1106488"/>
              <a:gd name="connsiteX6516" fmla="*/ 936307 w 1031876"/>
              <a:gd name="connsiteY6516" fmla="*/ 888250 h 1106488"/>
              <a:gd name="connsiteX6517" fmla="*/ 936163 w 1031876"/>
              <a:gd name="connsiteY6517" fmla="*/ 888536 h 1106488"/>
              <a:gd name="connsiteX6518" fmla="*/ 936626 w 1031876"/>
              <a:gd name="connsiteY6518" fmla="*/ 887942 h 1106488"/>
              <a:gd name="connsiteX6519" fmla="*/ 936626 w 1031876"/>
              <a:gd name="connsiteY6519" fmla="*/ 894822 h 1106488"/>
              <a:gd name="connsiteX6520" fmla="*/ 934430 w 1031876"/>
              <a:gd name="connsiteY6520" fmla="*/ 892003 h 1106488"/>
              <a:gd name="connsiteX6521" fmla="*/ 933352 w 1031876"/>
              <a:gd name="connsiteY6521" fmla="*/ 894160 h 1106488"/>
              <a:gd name="connsiteX6522" fmla="*/ 929879 w 1031876"/>
              <a:gd name="connsiteY6522" fmla="*/ 901106 h 1106488"/>
              <a:gd name="connsiteX6523" fmla="*/ 929879 w 1031876"/>
              <a:gd name="connsiteY6523" fmla="*/ 897633 h 1106488"/>
              <a:gd name="connsiteX6524" fmla="*/ 929879 w 1031876"/>
              <a:gd name="connsiteY6524" fmla="*/ 894824 h 1106488"/>
              <a:gd name="connsiteX6525" fmla="*/ 929679 w 1031876"/>
              <a:gd name="connsiteY6525" fmla="*/ 894959 h 1106488"/>
              <a:gd name="connsiteX6526" fmla="*/ 929011 w 1031876"/>
              <a:gd name="connsiteY6526" fmla="*/ 897633 h 1106488"/>
              <a:gd name="connsiteX6527" fmla="*/ 927353 w 1031876"/>
              <a:gd name="connsiteY6527" fmla="*/ 898580 h 1106488"/>
              <a:gd name="connsiteX6528" fmla="*/ 929261 w 1031876"/>
              <a:gd name="connsiteY6528" fmla="*/ 895241 h 1106488"/>
              <a:gd name="connsiteX6529" fmla="*/ 926307 w 1031876"/>
              <a:gd name="connsiteY6529" fmla="*/ 897235 h 1106488"/>
              <a:gd name="connsiteX6530" fmla="*/ 922338 w 1031876"/>
              <a:gd name="connsiteY6530" fmla="*/ 894556 h 1106488"/>
              <a:gd name="connsiteX6531" fmla="*/ 923330 w 1031876"/>
              <a:gd name="connsiteY6531" fmla="*/ 893663 h 1106488"/>
              <a:gd name="connsiteX6532" fmla="*/ 926980 w 1031876"/>
              <a:gd name="connsiteY6532" fmla="*/ 890379 h 1106488"/>
              <a:gd name="connsiteX6533" fmla="*/ 929196 w 1031876"/>
              <a:gd name="connsiteY6533" fmla="*/ 887753 h 1106488"/>
              <a:gd name="connsiteX6534" fmla="*/ 926466 w 1031876"/>
              <a:gd name="connsiteY6534" fmla="*/ 890390 h 1106488"/>
              <a:gd name="connsiteX6535" fmla="*/ 922973 w 1031876"/>
              <a:gd name="connsiteY6535" fmla="*/ 893763 h 1106488"/>
              <a:gd name="connsiteX6536" fmla="*/ 925592 w 1031876"/>
              <a:gd name="connsiteY6536" fmla="*/ 890390 h 1106488"/>
              <a:gd name="connsiteX6537" fmla="*/ 923572 w 1031876"/>
              <a:gd name="connsiteY6537" fmla="*/ 887787 h 1106488"/>
              <a:gd name="connsiteX6538" fmla="*/ 929924 w 1031876"/>
              <a:gd name="connsiteY6538" fmla="*/ 887020 h 1106488"/>
              <a:gd name="connsiteX6539" fmla="*/ 933054 w 1031876"/>
              <a:gd name="connsiteY6539" fmla="*/ 884238 h 1106488"/>
              <a:gd name="connsiteX6540" fmla="*/ 936624 w 1031876"/>
              <a:gd name="connsiteY6540" fmla="*/ 881065 h 1106488"/>
              <a:gd name="connsiteX6541" fmla="*/ 881857 w 1031876"/>
              <a:gd name="connsiteY6541" fmla="*/ 881063 h 1106488"/>
              <a:gd name="connsiteX6542" fmla="*/ 882651 w 1031876"/>
              <a:gd name="connsiteY6542" fmla="*/ 881063 h 1106488"/>
              <a:gd name="connsiteX6543" fmla="*/ 882750 w 1031876"/>
              <a:gd name="connsiteY6543" fmla="*/ 881063 h 1106488"/>
              <a:gd name="connsiteX6544" fmla="*/ 888999 w 1031876"/>
              <a:gd name="connsiteY6544" fmla="*/ 881063 h 1106488"/>
              <a:gd name="connsiteX6545" fmla="*/ 889001 w 1031876"/>
              <a:gd name="connsiteY6545" fmla="*/ 881063 h 1106488"/>
              <a:gd name="connsiteX6546" fmla="*/ 888993 w 1031876"/>
              <a:gd name="connsiteY6546" fmla="*/ 881070 h 1106488"/>
              <a:gd name="connsiteX6547" fmla="*/ 885190 w 1031876"/>
              <a:gd name="connsiteY6547" fmla="*/ 885507 h 1106488"/>
              <a:gd name="connsiteX6548" fmla="*/ 884342 w 1031876"/>
              <a:gd name="connsiteY6548" fmla="*/ 886143 h 1106488"/>
              <a:gd name="connsiteX6549" fmla="*/ 884843 w 1031876"/>
              <a:gd name="connsiteY6549" fmla="*/ 885912 h 1106488"/>
              <a:gd name="connsiteX6550" fmla="*/ 885190 w 1031876"/>
              <a:gd name="connsiteY6550" fmla="*/ 885507 h 1106488"/>
              <a:gd name="connsiteX6551" fmla="*/ 885825 w 1031876"/>
              <a:gd name="connsiteY6551" fmla="*/ 885031 h 1106488"/>
              <a:gd name="connsiteX6552" fmla="*/ 886178 w 1031876"/>
              <a:gd name="connsiteY6552" fmla="*/ 885296 h 1106488"/>
              <a:gd name="connsiteX6553" fmla="*/ 888472 w 1031876"/>
              <a:gd name="connsiteY6553" fmla="*/ 884237 h 1106488"/>
              <a:gd name="connsiteX6554" fmla="*/ 895349 w 1031876"/>
              <a:gd name="connsiteY6554" fmla="*/ 881063 h 1106488"/>
              <a:gd name="connsiteX6555" fmla="*/ 887612 w 1031876"/>
              <a:gd name="connsiteY6555" fmla="*/ 885031 h 1106488"/>
              <a:gd name="connsiteX6556" fmla="*/ 886673 w 1031876"/>
              <a:gd name="connsiteY6556" fmla="*/ 885667 h 1106488"/>
              <a:gd name="connsiteX6557" fmla="*/ 888678 w 1031876"/>
              <a:gd name="connsiteY6557" fmla="*/ 887170 h 1106488"/>
              <a:gd name="connsiteX6558" fmla="*/ 888887 w 1031876"/>
              <a:gd name="connsiteY6558" fmla="*/ 887141 h 1106488"/>
              <a:gd name="connsiteX6559" fmla="*/ 888700 w 1031876"/>
              <a:gd name="connsiteY6559" fmla="*/ 887187 h 1106488"/>
              <a:gd name="connsiteX6560" fmla="*/ 888780 w 1031876"/>
              <a:gd name="connsiteY6560" fmla="*/ 887247 h 1106488"/>
              <a:gd name="connsiteX6561" fmla="*/ 888887 w 1031876"/>
              <a:gd name="connsiteY6561" fmla="*/ 887141 h 1106488"/>
              <a:gd name="connsiteX6562" fmla="*/ 888848 w 1031876"/>
              <a:gd name="connsiteY6562" fmla="*/ 887298 h 1106488"/>
              <a:gd name="connsiteX6563" fmla="*/ 889000 w 1031876"/>
              <a:gd name="connsiteY6563" fmla="*/ 887412 h 1106488"/>
              <a:gd name="connsiteX6564" fmla="*/ 888826 w 1031876"/>
              <a:gd name="connsiteY6564" fmla="*/ 887383 h 1106488"/>
              <a:gd name="connsiteX6565" fmla="*/ 888092 w 1031876"/>
              <a:gd name="connsiteY6565" fmla="*/ 890318 h 1106488"/>
              <a:gd name="connsiteX6566" fmla="*/ 885468 w 1031876"/>
              <a:gd name="connsiteY6566" fmla="*/ 891410 h 1106488"/>
              <a:gd name="connsiteX6567" fmla="*/ 883700 w 1031876"/>
              <a:gd name="connsiteY6567" fmla="*/ 893029 h 1106488"/>
              <a:gd name="connsiteX6568" fmla="*/ 882049 w 1031876"/>
              <a:gd name="connsiteY6568" fmla="*/ 893971 h 1106488"/>
              <a:gd name="connsiteX6569" fmla="*/ 885468 w 1031876"/>
              <a:gd name="connsiteY6569" fmla="*/ 890556 h 1106488"/>
              <a:gd name="connsiteX6570" fmla="*/ 888670 w 1031876"/>
              <a:gd name="connsiteY6570" fmla="*/ 887357 h 1106488"/>
              <a:gd name="connsiteX6571" fmla="*/ 888280 w 1031876"/>
              <a:gd name="connsiteY6571" fmla="*/ 887292 h 1106488"/>
              <a:gd name="connsiteX6572" fmla="*/ 885468 w 1031876"/>
              <a:gd name="connsiteY6572" fmla="*/ 887994 h 1106488"/>
              <a:gd name="connsiteX6573" fmla="*/ 882049 w 1031876"/>
              <a:gd name="connsiteY6573" fmla="*/ 893971 h 1106488"/>
              <a:gd name="connsiteX6574" fmla="*/ 882868 w 1031876"/>
              <a:gd name="connsiteY6574" fmla="*/ 888242 h 1106488"/>
              <a:gd name="connsiteX6575" fmla="*/ 874747 w 1031876"/>
              <a:gd name="connsiteY6575" fmla="*/ 893739 h 1106488"/>
              <a:gd name="connsiteX6576" fmla="*/ 875212 w 1031876"/>
              <a:gd name="connsiteY6576" fmla="*/ 893971 h 1106488"/>
              <a:gd name="connsiteX6577" fmla="*/ 871793 w 1031876"/>
              <a:gd name="connsiteY6577" fmla="*/ 893971 h 1106488"/>
              <a:gd name="connsiteX6578" fmla="*/ 871109 w 1031876"/>
              <a:gd name="connsiteY6578" fmla="*/ 893971 h 1106488"/>
              <a:gd name="connsiteX6579" fmla="*/ 871413 w 1031876"/>
              <a:gd name="connsiteY6579" fmla="*/ 893212 h 1106488"/>
              <a:gd name="connsiteX6580" fmla="*/ 871793 w 1031876"/>
              <a:gd name="connsiteY6580" fmla="*/ 893117 h 1106488"/>
              <a:gd name="connsiteX6581" fmla="*/ 872173 w 1031876"/>
              <a:gd name="connsiteY6581" fmla="*/ 892453 h 1106488"/>
              <a:gd name="connsiteX6582" fmla="*/ 874713 w 1031876"/>
              <a:gd name="connsiteY6582" fmla="*/ 893722 h 1106488"/>
              <a:gd name="connsiteX6583" fmla="*/ 874713 w 1031876"/>
              <a:gd name="connsiteY6583" fmla="*/ 891382 h 1106488"/>
              <a:gd name="connsiteX6584" fmla="*/ 874713 w 1031876"/>
              <a:gd name="connsiteY6584" fmla="*/ 890588 h 1106488"/>
              <a:gd name="connsiteX6585" fmla="*/ 874713 w 1031876"/>
              <a:gd name="connsiteY6585" fmla="*/ 888013 h 1106488"/>
              <a:gd name="connsiteX6586" fmla="*/ 872173 w 1031876"/>
              <a:gd name="connsiteY6586" fmla="*/ 892453 h 1106488"/>
              <a:gd name="connsiteX6587" fmla="*/ 871793 w 1031876"/>
              <a:gd name="connsiteY6587" fmla="*/ 892263 h 1106488"/>
              <a:gd name="connsiteX6588" fmla="*/ 871413 w 1031876"/>
              <a:gd name="connsiteY6588" fmla="*/ 893212 h 1106488"/>
              <a:gd name="connsiteX6589" fmla="*/ 868374 w 1031876"/>
              <a:gd name="connsiteY6589" fmla="*/ 893971 h 1106488"/>
              <a:gd name="connsiteX6590" fmla="*/ 869229 w 1031876"/>
              <a:gd name="connsiteY6590" fmla="*/ 893117 h 1106488"/>
              <a:gd name="connsiteX6591" fmla="*/ 874713 w 1031876"/>
              <a:gd name="connsiteY6591" fmla="*/ 887639 h 1106488"/>
              <a:gd name="connsiteX6592" fmla="*/ 874713 w 1031876"/>
              <a:gd name="connsiteY6592" fmla="*/ 887413 h 1106488"/>
              <a:gd name="connsiteX6593" fmla="*/ 874939 w 1031876"/>
              <a:gd name="connsiteY6593" fmla="*/ 887413 h 1106488"/>
              <a:gd name="connsiteX6594" fmla="*/ 874972 w 1031876"/>
              <a:gd name="connsiteY6594" fmla="*/ 887380 h 1106488"/>
              <a:gd name="connsiteX6595" fmla="*/ 874713 w 1031876"/>
              <a:gd name="connsiteY6595" fmla="*/ 887413 h 1106488"/>
              <a:gd name="connsiteX6596" fmla="*/ 875021 w 1031876"/>
              <a:gd name="connsiteY6596" fmla="*/ 887331 h 1106488"/>
              <a:gd name="connsiteX6597" fmla="*/ 875212 w 1031876"/>
              <a:gd name="connsiteY6597" fmla="*/ 887141 h 1106488"/>
              <a:gd name="connsiteX6598" fmla="*/ 875118 w 1031876"/>
              <a:gd name="connsiteY6598" fmla="*/ 887305 h 1106488"/>
              <a:gd name="connsiteX6599" fmla="*/ 881111 w 1031876"/>
              <a:gd name="connsiteY6599" fmla="*/ 885707 h 1106488"/>
              <a:gd name="connsiteX6600" fmla="*/ 880964 w 1031876"/>
              <a:gd name="connsiteY6600" fmla="*/ 886619 h 1106488"/>
              <a:gd name="connsiteX6601" fmla="*/ 875083 w 1031876"/>
              <a:gd name="connsiteY6601" fmla="*/ 887366 h 1106488"/>
              <a:gd name="connsiteX6602" fmla="*/ 875056 w 1031876"/>
              <a:gd name="connsiteY6602" fmla="*/ 887413 h 1106488"/>
              <a:gd name="connsiteX6603" fmla="*/ 879178 w 1031876"/>
              <a:gd name="connsiteY6603" fmla="*/ 887413 h 1106488"/>
              <a:gd name="connsiteX6604" fmla="*/ 881591 w 1031876"/>
              <a:gd name="connsiteY6604" fmla="*/ 887413 h 1106488"/>
              <a:gd name="connsiteX6605" fmla="*/ 881592 w 1031876"/>
              <a:gd name="connsiteY6605" fmla="*/ 887412 h 1106488"/>
              <a:gd name="connsiteX6606" fmla="*/ 881998 w 1031876"/>
              <a:gd name="connsiteY6606" fmla="*/ 887225 h 1106488"/>
              <a:gd name="connsiteX6607" fmla="*/ 883643 w 1031876"/>
              <a:gd name="connsiteY6607" fmla="*/ 885032 h 1106488"/>
              <a:gd name="connsiteX6608" fmla="*/ 881111 w 1031876"/>
              <a:gd name="connsiteY6608" fmla="*/ 885707 h 1106488"/>
              <a:gd name="connsiteX6609" fmla="*/ 881740 w 1031876"/>
              <a:gd name="connsiteY6609" fmla="*/ 881792 h 1106488"/>
              <a:gd name="connsiteX6610" fmla="*/ 874713 w 1031876"/>
              <a:gd name="connsiteY6610" fmla="*/ 881063 h 1106488"/>
              <a:gd name="connsiteX6611" fmla="*/ 871538 w 1031876"/>
              <a:gd name="connsiteY6611" fmla="*/ 886619 h 1106488"/>
              <a:gd name="connsiteX6612" fmla="*/ 868545 w 1031876"/>
              <a:gd name="connsiteY6612" fmla="*/ 887368 h 1106488"/>
              <a:gd name="connsiteX6613" fmla="*/ 870938 w 1031876"/>
              <a:gd name="connsiteY6613" fmla="*/ 890556 h 1106488"/>
              <a:gd name="connsiteX6614" fmla="*/ 868374 w 1031876"/>
              <a:gd name="connsiteY6614" fmla="*/ 893971 h 1106488"/>
              <a:gd name="connsiteX6615" fmla="*/ 868374 w 1031876"/>
              <a:gd name="connsiteY6615" fmla="*/ 887994 h 1106488"/>
              <a:gd name="connsiteX6616" fmla="*/ 868374 w 1031876"/>
              <a:gd name="connsiteY6616" fmla="*/ 887410 h 1106488"/>
              <a:gd name="connsiteX6617" fmla="*/ 868363 w 1031876"/>
              <a:gd name="connsiteY6617" fmla="*/ 887413 h 1106488"/>
              <a:gd name="connsiteX6618" fmla="*/ 868374 w 1031876"/>
              <a:gd name="connsiteY6618" fmla="*/ 887402 h 1106488"/>
              <a:gd name="connsiteX6619" fmla="*/ 868374 w 1031876"/>
              <a:gd name="connsiteY6619" fmla="*/ 887141 h 1106488"/>
              <a:gd name="connsiteX6620" fmla="*/ 868486 w 1031876"/>
              <a:gd name="connsiteY6620" fmla="*/ 887290 h 1106488"/>
              <a:gd name="connsiteX6621" fmla="*/ 871538 w 1031876"/>
              <a:gd name="connsiteY6621" fmla="*/ 884238 h 1106488"/>
              <a:gd name="connsiteX6622" fmla="*/ 874713 w 1031876"/>
              <a:gd name="connsiteY6622" fmla="*/ 881063 h 1106488"/>
              <a:gd name="connsiteX6623" fmla="*/ 143510 w 1031876"/>
              <a:gd name="connsiteY6623" fmla="*/ 881063 h 1106488"/>
              <a:gd name="connsiteX6624" fmla="*/ 143510 w 1031876"/>
              <a:gd name="connsiteY6624" fmla="*/ 881353 h 1106488"/>
              <a:gd name="connsiteX6625" fmla="*/ 144158 w 1031876"/>
              <a:gd name="connsiteY6625" fmla="*/ 881649 h 1106488"/>
              <a:gd name="connsiteX6626" fmla="*/ 143738 w 1031876"/>
              <a:gd name="connsiteY6626" fmla="*/ 881063 h 1106488"/>
              <a:gd name="connsiteX6627" fmla="*/ 922337 w 1031876"/>
              <a:gd name="connsiteY6627" fmla="*/ 880745 h 1106488"/>
              <a:gd name="connsiteX6628" fmla="*/ 929217 w 1031876"/>
              <a:gd name="connsiteY6628" fmla="*/ 880745 h 1106488"/>
              <a:gd name="connsiteX6629" fmla="*/ 922337 w 1031876"/>
              <a:gd name="connsiteY6629" fmla="*/ 883285 h 1106488"/>
              <a:gd name="connsiteX6630" fmla="*/ 920808 w 1031876"/>
              <a:gd name="connsiteY6630" fmla="*/ 883850 h 1106488"/>
              <a:gd name="connsiteX6631" fmla="*/ 950913 w 1031876"/>
              <a:gd name="connsiteY6631" fmla="*/ 880666 h 1106488"/>
              <a:gd name="connsiteX6632" fmla="*/ 944034 w 1031876"/>
              <a:gd name="connsiteY6632" fmla="*/ 887611 h 1106488"/>
              <a:gd name="connsiteX6633" fmla="*/ 950913 w 1031876"/>
              <a:gd name="connsiteY6633" fmla="*/ 880666 h 1106488"/>
              <a:gd name="connsiteX6634" fmla="*/ 950053 w 1031876"/>
              <a:gd name="connsiteY6634" fmla="*/ 884138 h 1106488"/>
              <a:gd name="connsiteX6635" fmla="*/ 948849 w 1031876"/>
              <a:gd name="connsiteY6635" fmla="*/ 884833 h 1106488"/>
              <a:gd name="connsiteX6636" fmla="*/ 136922 w 1031876"/>
              <a:gd name="connsiteY6636" fmla="*/ 880524 h 1106488"/>
              <a:gd name="connsiteX6637" fmla="*/ 136922 w 1031876"/>
              <a:gd name="connsiteY6637" fmla="*/ 880635 h 1106488"/>
              <a:gd name="connsiteX6638" fmla="*/ 136976 w 1031876"/>
              <a:gd name="connsiteY6638" fmla="*/ 880559 h 1106488"/>
              <a:gd name="connsiteX6639" fmla="*/ 915670 w 1031876"/>
              <a:gd name="connsiteY6639" fmla="*/ 880428 h 1106488"/>
              <a:gd name="connsiteX6640" fmla="*/ 914797 w 1031876"/>
              <a:gd name="connsiteY6640" fmla="*/ 883762 h 1106488"/>
              <a:gd name="connsiteX6641" fmla="*/ 915225 w 1031876"/>
              <a:gd name="connsiteY6641" fmla="*/ 883402 h 1106488"/>
              <a:gd name="connsiteX6642" fmla="*/ 914797 w 1031876"/>
              <a:gd name="connsiteY6642" fmla="*/ 886262 h 1106488"/>
              <a:gd name="connsiteX6643" fmla="*/ 908685 w 1031876"/>
              <a:gd name="connsiteY6643" fmla="*/ 887096 h 1106488"/>
              <a:gd name="connsiteX6644" fmla="*/ 912177 w 1031876"/>
              <a:gd name="connsiteY6644" fmla="*/ 886262 h 1106488"/>
              <a:gd name="connsiteX6645" fmla="*/ 913130 w 1031876"/>
              <a:gd name="connsiteY6645" fmla="*/ 884671 h 1106488"/>
              <a:gd name="connsiteX6646" fmla="*/ 915670 w 1031876"/>
              <a:gd name="connsiteY6646" fmla="*/ 880428 h 1106488"/>
              <a:gd name="connsiteX6647" fmla="*/ 915670 w 1031876"/>
              <a:gd name="connsiteY6647" fmla="*/ 883028 h 1106488"/>
              <a:gd name="connsiteX6648" fmla="*/ 915225 w 1031876"/>
              <a:gd name="connsiteY6648" fmla="*/ 883402 h 1106488"/>
              <a:gd name="connsiteX6649" fmla="*/ 902562 w 1031876"/>
              <a:gd name="connsiteY6649" fmla="*/ 880310 h 1106488"/>
              <a:gd name="connsiteX6650" fmla="*/ 902203 w 1031876"/>
              <a:gd name="connsiteY6650" fmla="*/ 880938 h 1106488"/>
              <a:gd name="connsiteX6651" fmla="*/ 899827 w 1031876"/>
              <a:gd name="connsiteY6651" fmla="*/ 885092 h 1106488"/>
              <a:gd name="connsiteX6652" fmla="*/ 897434 w 1031876"/>
              <a:gd name="connsiteY6652" fmla="*/ 886287 h 1106488"/>
              <a:gd name="connsiteX6653" fmla="*/ 895725 w 1031876"/>
              <a:gd name="connsiteY6653" fmla="*/ 887141 h 1106488"/>
              <a:gd name="connsiteX6654" fmla="*/ 901844 w 1031876"/>
              <a:gd name="connsiteY6654" fmla="*/ 881027 h 1106488"/>
              <a:gd name="connsiteX6655" fmla="*/ 861537 w 1031876"/>
              <a:gd name="connsiteY6655" fmla="*/ 880310 h 1106488"/>
              <a:gd name="connsiteX6656" fmla="*/ 857434 w 1031876"/>
              <a:gd name="connsiteY6656" fmla="*/ 882359 h 1106488"/>
              <a:gd name="connsiteX6657" fmla="*/ 858118 w 1031876"/>
              <a:gd name="connsiteY6657" fmla="*/ 881164 h 1106488"/>
              <a:gd name="connsiteX6658" fmla="*/ 861537 w 1031876"/>
              <a:gd name="connsiteY6658" fmla="*/ 880310 h 1106488"/>
              <a:gd name="connsiteX6659" fmla="*/ 861537 w 1031876"/>
              <a:gd name="connsiteY6659" fmla="*/ 880310 h 1106488"/>
              <a:gd name="connsiteX6660" fmla="*/ 854699 w 1031876"/>
              <a:gd name="connsiteY6660" fmla="*/ 887141 h 1106488"/>
              <a:gd name="connsiteX6661" fmla="*/ 857186 w 1031876"/>
              <a:gd name="connsiteY6661" fmla="*/ 882794 h 1106488"/>
              <a:gd name="connsiteX6662" fmla="*/ 929958 w 1031876"/>
              <a:gd name="connsiteY6662" fmla="*/ 880269 h 1106488"/>
              <a:gd name="connsiteX6663" fmla="*/ 933450 w 1031876"/>
              <a:gd name="connsiteY6663" fmla="*/ 880269 h 1106488"/>
              <a:gd name="connsiteX6664" fmla="*/ 936625 w 1031876"/>
              <a:gd name="connsiteY6664" fmla="*/ 880269 h 1106488"/>
              <a:gd name="connsiteX6665" fmla="*/ 936943 w 1031876"/>
              <a:gd name="connsiteY6665" fmla="*/ 880269 h 1106488"/>
              <a:gd name="connsiteX6666" fmla="*/ 929958 w 1031876"/>
              <a:gd name="connsiteY6666" fmla="*/ 882723 h 1106488"/>
              <a:gd name="connsiteX6667" fmla="*/ 929575 w 1031876"/>
              <a:gd name="connsiteY6667" fmla="*/ 882857 h 1106488"/>
              <a:gd name="connsiteX6668" fmla="*/ 932053 w 1031876"/>
              <a:gd name="connsiteY6668" fmla="*/ 878245 h 1106488"/>
              <a:gd name="connsiteX6669" fmla="*/ 929958 w 1031876"/>
              <a:gd name="connsiteY6669" fmla="*/ 880269 h 1106488"/>
              <a:gd name="connsiteX6670" fmla="*/ 930831 w 1031876"/>
              <a:gd name="connsiteY6670" fmla="*/ 879426 h 1106488"/>
              <a:gd name="connsiteX6671" fmla="*/ 886692 w 1031876"/>
              <a:gd name="connsiteY6671" fmla="*/ 878177 h 1106488"/>
              <a:gd name="connsiteX6672" fmla="*/ 885826 w 1031876"/>
              <a:gd name="connsiteY6672" fmla="*/ 880071 h 1106488"/>
              <a:gd name="connsiteX6673" fmla="*/ 882651 w 1031876"/>
              <a:gd name="connsiteY6673" fmla="*/ 881063 h 1106488"/>
              <a:gd name="connsiteX6674" fmla="*/ 933039 w 1031876"/>
              <a:gd name="connsiteY6674" fmla="*/ 874536 h 1106488"/>
              <a:gd name="connsiteX6675" fmla="*/ 932656 w 1031876"/>
              <a:gd name="connsiteY6675" fmla="*/ 875506 h 1106488"/>
              <a:gd name="connsiteX6676" fmla="*/ 932493 w 1031876"/>
              <a:gd name="connsiteY6676" fmla="*/ 875423 h 1106488"/>
              <a:gd name="connsiteX6677" fmla="*/ 131255 w 1031876"/>
              <a:gd name="connsiteY6677" fmla="*/ 874459 h 1106488"/>
              <a:gd name="connsiteX6678" fmla="*/ 133174 w 1031876"/>
              <a:gd name="connsiteY6678" fmla="*/ 874949 h 1106488"/>
              <a:gd name="connsiteX6679" fmla="*/ 136922 w 1031876"/>
              <a:gd name="connsiteY6679" fmla="*/ 881063 h 1106488"/>
              <a:gd name="connsiteX6680" fmla="*/ 130175 w 1031876"/>
              <a:gd name="connsiteY6680" fmla="*/ 874184 h 1106488"/>
              <a:gd name="connsiteX6681" fmla="*/ 131019 w 1031876"/>
              <a:gd name="connsiteY6681" fmla="*/ 875044 h 1106488"/>
              <a:gd name="connsiteX6682" fmla="*/ 136922 w 1031876"/>
              <a:gd name="connsiteY6682" fmla="*/ 881063 h 1106488"/>
              <a:gd name="connsiteX6683" fmla="*/ 134734 w 1031876"/>
              <a:gd name="connsiteY6683" fmla="*/ 884038 h 1106488"/>
              <a:gd name="connsiteX6684" fmla="*/ 133549 w 1031876"/>
              <a:gd name="connsiteY6684" fmla="*/ 881923 h 1106488"/>
              <a:gd name="connsiteX6685" fmla="*/ 130175 w 1031876"/>
              <a:gd name="connsiteY6685" fmla="*/ 881063 h 1106488"/>
              <a:gd name="connsiteX6686" fmla="*/ 130175 w 1031876"/>
              <a:gd name="connsiteY6686" fmla="*/ 881063 h 1106488"/>
              <a:gd name="connsiteX6687" fmla="*/ 130175 w 1031876"/>
              <a:gd name="connsiteY6687" fmla="*/ 880203 h 1106488"/>
              <a:gd name="connsiteX6688" fmla="*/ 130175 w 1031876"/>
              <a:gd name="connsiteY6688" fmla="*/ 877624 h 1106488"/>
              <a:gd name="connsiteX6689" fmla="*/ 130175 w 1031876"/>
              <a:gd name="connsiteY6689" fmla="*/ 874184 h 1106488"/>
              <a:gd name="connsiteX6690" fmla="*/ 130175 w 1031876"/>
              <a:gd name="connsiteY6690" fmla="*/ 874184 h 1106488"/>
              <a:gd name="connsiteX6691" fmla="*/ 131018 w 1031876"/>
              <a:gd name="connsiteY6691" fmla="*/ 874184 h 1106488"/>
              <a:gd name="connsiteX6692" fmla="*/ 131255 w 1031876"/>
              <a:gd name="connsiteY6692" fmla="*/ 874459 h 1106488"/>
              <a:gd name="connsiteX6693" fmla="*/ 123429 w 1031876"/>
              <a:gd name="connsiteY6693" fmla="*/ 874184 h 1106488"/>
              <a:gd name="connsiteX6694" fmla="*/ 129332 w 1031876"/>
              <a:gd name="connsiteY6694" fmla="*/ 880203 h 1106488"/>
              <a:gd name="connsiteX6695" fmla="*/ 130175 w 1031876"/>
              <a:gd name="connsiteY6695" fmla="*/ 881063 h 1106488"/>
              <a:gd name="connsiteX6696" fmla="*/ 126802 w 1031876"/>
              <a:gd name="connsiteY6696" fmla="*/ 877624 h 1106488"/>
              <a:gd name="connsiteX6697" fmla="*/ 123429 w 1031876"/>
              <a:gd name="connsiteY6697" fmla="*/ 874184 h 1106488"/>
              <a:gd name="connsiteX6698" fmla="*/ 123429 w 1031876"/>
              <a:gd name="connsiteY6698" fmla="*/ 874184 h 1106488"/>
              <a:gd name="connsiteX6699" fmla="*/ 124272 w 1031876"/>
              <a:gd name="connsiteY6699" fmla="*/ 874184 h 1106488"/>
              <a:gd name="connsiteX6700" fmla="*/ 129332 w 1031876"/>
              <a:gd name="connsiteY6700" fmla="*/ 874184 h 1106488"/>
              <a:gd name="connsiteX6701" fmla="*/ 130175 w 1031876"/>
              <a:gd name="connsiteY6701" fmla="*/ 874184 h 1106488"/>
              <a:gd name="connsiteX6702" fmla="*/ 123429 w 1031876"/>
              <a:gd name="connsiteY6702" fmla="*/ 874184 h 1106488"/>
              <a:gd name="connsiteX6703" fmla="*/ 130174 w 1031876"/>
              <a:gd name="connsiteY6703" fmla="*/ 874182 h 1106488"/>
              <a:gd name="connsiteX6704" fmla="*/ 130175 w 1031876"/>
              <a:gd name="connsiteY6704" fmla="*/ 874182 h 1106488"/>
              <a:gd name="connsiteX6705" fmla="*/ 130175 w 1031876"/>
              <a:gd name="connsiteY6705" fmla="*/ 874183 h 1106488"/>
              <a:gd name="connsiteX6706" fmla="*/ 861388 w 1031876"/>
              <a:gd name="connsiteY6706" fmla="*/ 874073 h 1106488"/>
              <a:gd name="connsiteX6707" fmla="*/ 860682 w 1031876"/>
              <a:gd name="connsiteY6707" fmla="*/ 876895 h 1106488"/>
              <a:gd name="connsiteX6708" fmla="*/ 854699 w 1031876"/>
              <a:gd name="connsiteY6708" fmla="*/ 880310 h 1106488"/>
              <a:gd name="connsiteX6709" fmla="*/ 950913 w 1031876"/>
              <a:gd name="connsiteY6709" fmla="*/ 873918 h 1106488"/>
              <a:gd name="connsiteX6710" fmla="*/ 950913 w 1031876"/>
              <a:gd name="connsiteY6710" fmla="*/ 875947 h 1106488"/>
              <a:gd name="connsiteX6711" fmla="*/ 951502 w 1031876"/>
              <a:gd name="connsiteY6711" fmla="*/ 875686 h 1106488"/>
              <a:gd name="connsiteX6712" fmla="*/ 136843 w 1031876"/>
              <a:gd name="connsiteY6712" fmla="*/ 873760 h 1106488"/>
              <a:gd name="connsiteX6713" fmla="*/ 140177 w 1031876"/>
              <a:gd name="connsiteY6713" fmla="*/ 878126 h 1106488"/>
              <a:gd name="connsiteX6714" fmla="*/ 141086 w 1031876"/>
              <a:gd name="connsiteY6714" fmla="*/ 880745 h 1106488"/>
              <a:gd name="connsiteX6715" fmla="*/ 140177 w 1031876"/>
              <a:gd name="connsiteY6715" fmla="*/ 880745 h 1106488"/>
              <a:gd name="connsiteX6716" fmla="*/ 139374 w 1031876"/>
              <a:gd name="connsiteY6716" fmla="*/ 880745 h 1106488"/>
              <a:gd name="connsiteX6717" fmla="*/ 139700 w 1031876"/>
              <a:gd name="connsiteY6717" fmla="*/ 881162 h 1106488"/>
              <a:gd name="connsiteX6718" fmla="*/ 140566 w 1031876"/>
              <a:gd name="connsiteY6718" fmla="*/ 882867 h 1106488"/>
              <a:gd name="connsiteX6719" fmla="*/ 137265 w 1031876"/>
              <a:gd name="connsiteY6719" fmla="*/ 880745 h 1106488"/>
              <a:gd name="connsiteX6720" fmla="*/ 136922 w 1031876"/>
              <a:gd name="connsiteY6720" fmla="*/ 880745 h 1106488"/>
              <a:gd name="connsiteX6721" fmla="*/ 136922 w 1031876"/>
              <a:gd name="connsiteY6721" fmla="*/ 881063 h 1106488"/>
              <a:gd name="connsiteX6722" fmla="*/ 133549 w 1031876"/>
              <a:gd name="connsiteY6722" fmla="*/ 875044 h 1106488"/>
              <a:gd name="connsiteX6723" fmla="*/ 133174 w 1031876"/>
              <a:gd name="connsiteY6723" fmla="*/ 874949 h 1106488"/>
              <a:gd name="connsiteX6724" fmla="*/ 132705 w 1031876"/>
              <a:gd name="connsiteY6724" fmla="*/ 874184 h 1106488"/>
              <a:gd name="connsiteX6725" fmla="*/ 136922 w 1031876"/>
              <a:gd name="connsiteY6725" fmla="*/ 874184 h 1106488"/>
              <a:gd name="connsiteX6726" fmla="*/ 136922 w 1031876"/>
              <a:gd name="connsiteY6726" fmla="*/ 877624 h 1106488"/>
              <a:gd name="connsiteX6727" fmla="*/ 136922 w 1031876"/>
              <a:gd name="connsiteY6727" fmla="*/ 878484 h 1106488"/>
              <a:gd name="connsiteX6728" fmla="*/ 136922 w 1031876"/>
              <a:gd name="connsiteY6728" fmla="*/ 879510 h 1106488"/>
              <a:gd name="connsiteX6729" fmla="*/ 137517 w 1031876"/>
              <a:gd name="connsiteY6729" fmla="*/ 878372 h 1106488"/>
              <a:gd name="connsiteX6730" fmla="*/ 138052 w 1031876"/>
              <a:gd name="connsiteY6730" fmla="*/ 879056 h 1106488"/>
              <a:gd name="connsiteX6731" fmla="*/ 139343 w 1031876"/>
              <a:gd name="connsiteY6731" fmla="*/ 877253 h 1106488"/>
              <a:gd name="connsiteX6732" fmla="*/ 136843 w 1031876"/>
              <a:gd name="connsiteY6732" fmla="*/ 873760 h 1106488"/>
              <a:gd name="connsiteX6733" fmla="*/ 936943 w 1031876"/>
              <a:gd name="connsiteY6733" fmla="*/ 873522 h 1106488"/>
              <a:gd name="connsiteX6734" fmla="*/ 932053 w 1031876"/>
              <a:gd name="connsiteY6734" fmla="*/ 878245 h 1106488"/>
              <a:gd name="connsiteX6735" fmla="*/ 933450 w 1031876"/>
              <a:gd name="connsiteY6735" fmla="*/ 876896 h 1106488"/>
              <a:gd name="connsiteX6736" fmla="*/ 936943 w 1031876"/>
              <a:gd name="connsiteY6736" fmla="*/ 873522 h 1106488"/>
              <a:gd name="connsiteX6737" fmla="*/ 861537 w 1031876"/>
              <a:gd name="connsiteY6737" fmla="*/ 873480 h 1106488"/>
              <a:gd name="connsiteX6738" fmla="*/ 854839 w 1031876"/>
              <a:gd name="connsiteY6738" fmla="*/ 879334 h 1106488"/>
              <a:gd name="connsiteX6739" fmla="*/ 855554 w 1031876"/>
              <a:gd name="connsiteY6739" fmla="*/ 874333 h 1106488"/>
              <a:gd name="connsiteX6740" fmla="*/ 861537 w 1031876"/>
              <a:gd name="connsiteY6740" fmla="*/ 873480 h 1106488"/>
              <a:gd name="connsiteX6741" fmla="*/ 157265 w 1031876"/>
              <a:gd name="connsiteY6741" fmla="*/ 873480 h 1106488"/>
              <a:gd name="connsiteX6742" fmla="*/ 160684 w 1031876"/>
              <a:gd name="connsiteY6742" fmla="*/ 880310 h 1106488"/>
              <a:gd name="connsiteX6743" fmla="*/ 163342 w 1031876"/>
              <a:gd name="connsiteY6743" fmla="*/ 885623 h 1106488"/>
              <a:gd name="connsiteX6744" fmla="*/ 157265 w 1031876"/>
              <a:gd name="connsiteY6744" fmla="*/ 880310 h 1106488"/>
              <a:gd name="connsiteX6745" fmla="*/ 154740 w 1031876"/>
              <a:gd name="connsiteY6745" fmla="*/ 876842 h 1106488"/>
              <a:gd name="connsiteX6746" fmla="*/ 157265 w 1031876"/>
              <a:gd name="connsiteY6746" fmla="*/ 873480 h 1106488"/>
              <a:gd name="connsiteX6747" fmla="*/ 160684 w 1031876"/>
              <a:gd name="connsiteY6747" fmla="*/ 874333 h 1106488"/>
              <a:gd name="connsiteX6748" fmla="*/ 161885 w 1031876"/>
              <a:gd name="connsiteY6748" fmla="*/ 876433 h 1106488"/>
              <a:gd name="connsiteX6749" fmla="*/ 161538 w 1031876"/>
              <a:gd name="connsiteY6749" fmla="*/ 876895 h 1106488"/>
              <a:gd name="connsiteX6750" fmla="*/ 164102 w 1031876"/>
              <a:gd name="connsiteY6750" fmla="*/ 880310 h 1106488"/>
              <a:gd name="connsiteX6751" fmla="*/ 157265 w 1031876"/>
              <a:gd name="connsiteY6751" fmla="*/ 873480 h 1106488"/>
              <a:gd name="connsiteX6752" fmla="*/ 957660 w 1031876"/>
              <a:gd name="connsiteY6752" fmla="*/ 873324 h 1106488"/>
              <a:gd name="connsiteX6753" fmla="*/ 956792 w 1031876"/>
              <a:gd name="connsiteY6753" fmla="*/ 874192 h 1106488"/>
              <a:gd name="connsiteX6754" fmla="*/ 952555 w 1031876"/>
              <a:gd name="connsiteY6754" fmla="*/ 878430 h 1106488"/>
              <a:gd name="connsiteX6755" fmla="*/ 954187 w 1031876"/>
              <a:gd name="connsiteY6755" fmla="*/ 876797 h 1106488"/>
              <a:gd name="connsiteX6756" fmla="*/ 957660 w 1031876"/>
              <a:gd name="connsiteY6756" fmla="*/ 873324 h 1106488"/>
              <a:gd name="connsiteX6757" fmla="*/ 977900 w 1031876"/>
              <a:gd name="connsiteY6757" fmla="*/ 873125 h 1106488"/>
              <a:gd name="connsiteX6758" fmla="*/ 977901 w 1031876"/>
              <a:gd name="connsiteY6758" fmla="*/ 873125 h 1106488"/>
              <a:gd name="connsiteX6759" fmla="*/ 981075 w 1031876"/>
              <a:gd name="connsiteY6759" fmla="*/ 873125 h 1106488"/>
              <a:gd name="connsiteX6760" fmla="*/ 984250 w 1031876"/>
              <a:gd name="connsiteY6760" fmla="*/ 873125 h 1106488"/>
              <a:gd name="connsiteX6761" fmla="*/ 978694 w 1031876"/>
              <a:gd name="connsiteY6761" fmla="*/ 874117 h 1106488"/>
              <a:gd name="connsiteX6762" fmla="*/ 978597 w 1031876"/>
              <a:gd name="connsiteY6762" fmla="*/ 874964 h 1106488"/>
              <a:gd name="connsiteX6763" fmla="*/ 980282 w 1031876"/>
              <a:gd name="connsiteY6763" fmla="*/ 877491 h 1106488"/>
              <a:gd name="connsiteX6764" fmla="*/ 977901 w 1031876"/>
              <a:gd name="connsiteY6764" fmla="*/ 881063 h 1106488"/>
              <a:gd name="connsiteX6765" fmla="*/ 977901 w 1031876"/>
              <a:gd name="connsiteY6765" fmla="*/ 881054 h 1106488"/>
              <a:gd name="connsiteX6766" fmla="*/ 977900 w 1031876"/>
              <a:gd name="connsiteY6766" fmla="*/ 881063 h 1106488"/>
              <a:gd name="connsiteX6767" fmla="*/ 977900 w 1031876"/>
              <a:gd name="connsiteY6767" fmla="*/ 877094 h 1106488"/>
              <a:gd name="connsiteX6768" fmla="*/ 977900 w 1031876"/>
              <a:gd name="connsiteY6768" fmla="*/ 873125 h 1106488"/>
              <a:gd name="connsiteX6769" fmla="*/ 971551 w 1031876"/>
              <a:gd name="connsiteY6769" fmla="*/ 873125 h 1106488"/>
              <a:gd name="connsiteX6770" fmla="*/ 973139 w 1031876"/>
              <a:gd name="connsiteY6770" fmla="*/ 873125 h 1106488"/>
              <a:gd name="connsiteX6771" fmla="*/ 973139 w 1031876"/>
              <a:gd name="connsiteY6771" fmla="*/ 874713 h 1106488"/>
              <a:gd name="connsiteX6772" fmla="*/ 971551 w 1031876"/>
              <a:gd name="connsiteY6772" fmla="*/ 874713 h 1106488"/>
              <a:gd name="connsiteX6773" fmla="*/ 971551 w 1031876"/>
              <a:gd name="connsiteY6773" fmla="*/ 873721 h 1106488"/>
              <a:gd name="connsiteX6774" fmla="*/ 963613 w 1031876"/>
              <a:gd name="connsiteY6774" fmla="*/ 873125 h 1106488"/>
              <a:gd name="connsiteX6775" fmla="*/ 960438 w 1031876"/>
              <a:gd name="connsiteY6775" fmla="*/ 879376 h 1106488"/>
              <a:gd name="connsiteX6776" fmla="*/ 959429 w 1031876"/>
              <a:gd name="connsiteY6776" fmla="*/ 880666 h 1106488"/>
              <a:gd name="connsiteX6777" fmla="*/ 961232 w 1031876"/>
              <a:gd name="connsiteY6777" fmla="*/ 880666 h 1106488"/>
              <a:gd name="connsiteX6778" fmla="*/ 964308 w 1031876"/>
              <a:gd name="connsiteY6778" fmla="*/ 880666 h 1106488"/>
              <a:gd name="connsiteX6779" fmla="*/ 964407 w 1031876"/>
              <a:gd name="connsiteY6779" fmla="*/ 880269 h 1106488"/>
              <a:gd name="connsiteX6780" fmla="*/ 971551 w 1031876"/>
              <a:gd name="connsiteY6780" fmla="*/ 880269 h 1106488"/>
              <a:gd name="connsiteX6781" fmla="*/ 964407 w 1031876"/>
              <a:gd name="connsiteY6781" fmla="*/ 881162 h 1106488"/>
              <a:gd name="connsiteX6782" fmla="*/ 964121 w 1031876"/>
              <a:gd name="connsiteY6782" fmla="*/ 881412 h 1106488"/>
              <a:gd name="connsiteX6783" fmla="*/ 964294 w 1031876"/>
              <a:gd name="connsiteY6783" fmla="*/ 880720 h 1106488"/>
              <a:gd name="connsiteX6784" fmla="*/ 958762 w 1031876"/>
              <a:gd name="connsiteY6784" fmla="*/ 881518 h 1106488"/>
              <a:gd name="connsiteX6785" fmla="*/ 958631 w 1031876"/>
              <a:gd name="connsiteY6785" fmla="*/ 881686 h 1106488"/>
              <a:gd name="connsiteX6786" fmla="*/ 958005 w 1031876"/>
              <a:gd name="connsiteY6786" fmla="*/ 886115 h 1106488"/>
              <a:gd name="connsiteX6787" fmla="*/ 960438 w 1031876"/>
              <a:gd name="connsiteY6787" fmla="*/ 881857 h 1106488"/>
              <a:gd name="connsiteX6788" fmla="*/ 963613 w 1031876"/>
              <a:gd name="connsiteY6788" fmla="*/ 881063 h 1106488"/>
              <a:gd name="connsiteX6789" fmla="*/ 960438 w 1031876"/>
              <a:gd name="connsiteY6789" fmla="*/ 884238 h 1106488"/>
              <a:gd name="connsiteX6790" fmla="*/ 957913 w 1031876"/>
              <a:gd name="connsiteY6790" fmla="*/ 886763 h 1106488"/>
              <a:gd name="connsiteX6791" fmla="*/ 957900 w 1031876"/>
              <a:gd name="connsiteY6791" fmla="*/ 886856 h 1106488"/>
              <a:gd name="connsiteX6792" fmla="*/ 964121 w 1031876"/>
              <a:gd name="connsiteY6792" fmla="*/ 881412 h 1106488"/>
              <a:gd name="connsiteX6793" fmla="*/ 963514 w 1031876"/>
              <a:gd name="connsiteY6793" fmla="*/ 883841 h 1106488"/>
              <a:gd name="connsiteX6794" fmla="*/ 957870 w 1031876"/>
              <a:gd name="connsiteY6794" fmla="*/ 887066 h 1106488"/>
              <a:gd name="connsiteX6795" fmla="*/ 957793 w 1031876"/>
              <a:gd name="connsiteY6795" fmla="*/ 887611 h 1106488"/>
              <a:gd name="connsiteX6796" fmla="*/ 957793 w 1031876"/>
              <a:gd name="connsiteY6796" fmla="*/ 887110 h 1106488"/>
              <a:gd name="connsiteX6797" fmla="*/ 957717 w 1031876"/>
              <a:gd name="connsiteY6797" fmla="*/ 887153 h 1106488"/>
              <a:gd name="connsiteX6798" fmla="*/ 957793 w 1031876"/>
              <a:gd name="connsiteY6798" fmla="*/ 887611 h 1106488"/>
              <a:gd name="connsiteX6799" fmla="*/ 957416 w 1031876"/>
              <a:gd name="connsiteY6799" fmla="*/ 887326 h 1106488"/>
              <a:gd name="connsiteX6800" fmla="*/ 957263 w 1031876"/>
              <a:gd name="connsiteY6800" fmla="*/ 887413 h 1106488"/>
              <a:gd name="connsiteX6801" fmla="*/ 957388 w 1031876"/>
              <a:gd name="connsiteY6801" fmla="*/ 887304 h 1106488"/>
              <a:gd name="connsiteX6802" fmla="*/ 957379 w 1031876"/>
              <a:gd name="connsiteY6802" fmla="*/ 887297 h 1106488"/>
              <a:gd name="connsiteX6803" fmla="*/ 957263 w 1031876"/>
              <a:gd name="connsiteY6803" fmla="*/ 887413 h 1106488"/>
              <a:gd name="connsiteX6804" fmla="*/ 957344 w 1031876"/>
              <a:gd name="connsiteY6804" fmla="*/ 887271 h 1106488"/>
              <a:gd name="connsiteX6805" fmla="*/ 954353 w 1031876"/>
              <a:gd name="connsiteY6805" fmla="*/ 885007 h 1106488"/>
              <a:gd name="connsiteX6806" fmla="*/ 950913 w 1031876"/>
              <a:gd name="connsiteY6806" fmla="*/ 887611 h 1106488"/>
              <a:gd name="connsiteX6807" fmla="*/ 956933 w 1031876"/>
              <a:gd name="connsiteY6807" fmla="*/ 882402 h 1106488"/>
              <a:gd name="connsiteX6808" fmla="*/ 957649 w 1031876"/>
              <a:gd name="connsiteY6808" fmla="*/ 886737 h 1106488"/>
              <a:gd name="connsiteX6809" fmla="*/ 957793 w 1031876"/>
              <a:gd name="connsiteY6809" fmla="*/ 886486 h 1106488"/>
              <a:gd name="connsiteX6810" fmla="*/ 957793 w 1031876"/>
              <a:gd name="connsiteY6810" fmla="*/ 884138 h 1106488"/>
              <a:gd name="connsiteX6811" fmla="*/ 957793 w 1031876"/>
              <a:gd name="connsiteY6811" fmla="*/ 881283 h 1106488"/>
              <a:gd name="connsiteX6812" fmla="*/ 957538 w 1031876"/>
              <a:gd name="connsiteY6812" fmla="*/ 880795 h 1106488"/>
              <a:gd name="connsiteX6813" fmla="*/ 957437 w 1031876"/>
              <a:gd name="connsiteY6813" fmla="*/ 880846 h 1106488"/>
              <a:gd name="connsiteX6814" fmla="*/ 957263 w 1031876"/>
              <a:gd name="connsiteY6814" fmla="*/ 881063 h 1106488"/>
              <a:gd name="connsiteX6815" fmla="*/ 957292 w 1031876"/>
              <a:gd name="connsiteY6815" fmla="*/ 880919 h 1106488"/>
              <a:gd name="connsiteX6816" fmla="*/ 951442 w 1031876"/>
              <a:gd name="connsiteY6816" fmla="*/ 883872 h 1106488"/>
              <a:gd name="connsiteX6817" fmla="*/ 951773 w 1031876"/>
              <a:gd name="connsiteY6817" fmla="*/ 881534 h 1106488"/>
              <a:gd name="connsiteX6818" fmla="*/ 957329 w 1031876"/>
              <a:gd name="connsiteY6818" fmla="*/ 880733 h 1106488"/>
              <a:gd name="connsiteX6819" fmla="*/ 957342 w 1031876"/>
              <a:gd name="connsiteY6819" fmla="*/ 880666 h 1106488"/>
              <a:gd name="connsiteX6820" fmla="*/ 953493 w 1031876"/>
              <a:gd name="connsiteY6820" fmla="*/ 880666 h 1106488"/>
              <a:gd name="connsiteX6821" fmla="*/ 951773 w 1031876"/>
              <a:gd name="connsiteY6821" fmla="*/ 880666 h 1106488"/>
              <a:gd name="connsiteX6822" fmla="*/ 950913 w 1031876"/>
              <a:gd name="connsiteY6822" fmla="*/ 880666 h 1106488"/>
              <a:gd name="connsiteX6823" fmla="*/ 957793 w 1031876"/>
              <a:gd name="connsiteY6823" fmla="*/ 873721 h 1106488"/>
              <a:gd name="connsiteX6824" fmla="*/ 957793 w 1031876"/>
              <a:gd name="connsiteY6824" fmla="*/ 878413 h 1106488"/>
              <a:gd name="connsiteX6825" fmla="*/ 958057 w 1031876"/>
              <a:gd name="connsiteY6825" fmla="*/ 877094 h 1106488"/>
              <a:gd name="connsiteX6826" fmla="*/ 963613 w 1031876"/>
              <a:gd name="connsiteY6826" fmla="*/ 873125 h 1106488"/>
              <a:gd name="connsiteX6827" fmla="*/ 957263 w 1031876"/>
              <a:gd name="connsiteY6827" fmla="*/ 873125 h 1106488"/>
              <a:gd name="connsiteX6828" fmla="*/ 957084 w 1031876"/>
              <a:gd name="connsiteY6828" fmla="*/ 873324 h 1106488"/>
              <a:gd name="connsiteX6829" fmla="*/ 957660 w 1031876"/>
              <a:gd name="connsiteY6829" fmla="*/ 873324 h 1106488"/>
              <a:gd name="connsiteX6830" fmla="*/ 956722 w 1031876"/>
              <a:gd name="connsiteY6830" fmla="*/ 873726 h 1106488"/>
              <a:gd name="connsiteX6831" fmla="*/ 951897 w 1031876"/>
              <a:gd name="connsiteY6831" fmla="*/ 879088 h 1106488"/>
              <a:gd name="connsiteX6832" fmla="*/ 952555 w 1031876"/>
              <a:gd name="connsiteY6832" fmla="*/ 878430 h 1106488"/>
              <a:gd name="connsiteX6833" fmla="*/ 951897 w 1031876"/>
              <a:gd name="connsiteY6833" fmla="*/ 879088 h 1106488"/>
              <a:gd name="connsiteX6834" fmla="*/ 951012 w 1031876"/>
              <a:gd name="connsiteY6834" fmla="*/ 880071 h 1106488"/>
              <a:gd name="connsiteX6835" fmla="*/ 950913 w 1031876"/>
              <a:gd name="connsiteY6835" fmla="*/ 880181 h 1106488"/>
              <a:gd name="connsiteX6836" fmla="*/ 950913 w 1031876"/>
              <a:gd name="connsiteY6836" fmla="*/ 880666 h 1106488"/>
              <a:gd name="connsiteX6837" fmla="*/ 950578 w 1031876"/>
              <a:gd name="connsiteY6837" fmla="*/ 880553 h 1106488"/>
              <a:gd name="connsiteX6838" fmla="*/ 950119 w 1031876"/>
              <a:gd name="connsiteY6838" fmla="*/ 881063 h 1106488"/>
              <a:gd name="connsiteX6839" fmla="*/ 949957 w 1031876"/>
              <a:gd name="connsiteY6839" fmla="*/ 880703 h 1106488"/>
              <a:gd name="connsiteX6840" fmla="*/ 944637 w 1031876"/>
              <a:gd name="connsiteY6840" fmla="*/ 883742 h 1106488"/>
              <a:gd name="connsiteX6841" fmla="*/ 944253 w 1031876"/>
              <a:gd name="connsiteY6841" fmla="*/ 885281 h 1106488"/>
              <a:gd name="connsiteX6842" fmla="*/ 945969 w 1031876"/>
              <a:gd name="connsiteY6842" fmla="*/ 884681 h 1106488"/>
              <a:gd name="connsiteX6843" fmla="*/ 944034 w 1031876"/>
              <a:gd name="connsiteY6843" fmla="*/ 887611 h 1106488"/>
              <a:gd name="connsiteX6844" fmla="*/ 943770 w 1031876"/>
              <a:gd name="connsiteY6844" fmla="*/ 887211 h 1106488"/>
              <a:gd name="connsiteX6845" fmla="*/ 943769 w 1031876"/>
              <a:gd name="connsiteY6845" fmla="*/ 887215 h 1106488"/>
              <a:gd name="connsiteX6846" fmla="*/ 943770 w 1031876"/>
              <a:gd name="connsiteY6846" fmla="*/ 887211 h 1106488"/>
              <a:gd name="connsiteX6847" fmla="*/ 942825 w 1031876"/>
              <a:gd name="connsiteY6847" fmla="*/ 885780 h 1106488"/>
              <a:gd name="connsiteX6848" fmla="*/ 944034 w 1031876"/>
              <a:gd name="connsiteY6848" fmla="*/ 885357 h 1106488"/>
              <a:gd name="connsiteX6849" fmla="*/ 944435 w 1031876"/>
              <a:gd name="connsiteY6849" fmla="*/ 882553 h 1106488"/>
              <a:gd name="connsiteX6850" fmla="*/ 949896 w 1031876"/>
              <a:gd name="connsiteY6850" fmla="*/ 880567 h 1106488"/>
              <a:gd name="connsiteX6851" fmla="*/ 949820 w 1031876"/>
              <a:gd name="connsiteY6851" fmla="*/ 880397 h 1106488"/>
              <a:gd name="connsiteX6852" fmla="*/ 944637 w 1031876"/>
              <a:gd name="connsiteY6852" fmla="*/ 881138 h 1106488"/>
              <a:gd name="connsiteX6853" fmla="*/ 944435 w 1031876"/>
              <a:gd name="connsiteY6853" fmla="*/ 882553 h 1106488"/>
              <a:gd name="connsiteX6854" fmla="*/ 942225 w 1031876"/>
              <a:gd name="connsiteY6854" fmla="*/ 883356 h 1106488"/>
              <a:gd name="connsiteX6855" fmla="*/ 941397 w 1031876"/>
              <a:gd name="connsiteY6855" fmla="*/ 883658 h 1106488"/>
              <a:gd name="connsiteX6856" fmla="*/ 943768 w 1031876"/>
              <a:gd name="connsiteY6856" fmla="*/ 880271 h 1106488"/>
              <a:gd name="connsiteX6857" fmla="*/ 943769 w 1031876"/>
              <a:gd name="connsiteY6857" fmla="*/ 880270 h 1106488"/>
              <a:gd name="connsiteX6858" fmla="*/ 950715 w 1031876"/>
              <a:gd name="connsiteY6858" fmla="*/ 873324 h 1106488"/>
              <a:gd name="connsiteX6859" fmla="*/ 950715 w 1031876"/>
              <a:gd name="connsiteY6859" fmla="*/ 874187 h 1106488"/>
              <a:gd name="connsiteX6860" fmla="*/ 950876 w 1031876"/>
              <a:gd name="connsiteY6860" fmla="*/ 873808 h 1106488"/>
              <a:gd name="connsiteX6861" fmla="*/ 950715 w 1031876"/>
              <a:gd name="connsiteY6861" fmla="*/ 873324 h 1106488"/>
              <a:gd name="connsiteX6862" fmla="*/ 951583 w 1031876"/>
              <a:gd name="connsiteY6862" fmla="*/ 873324 h 1106488"/>
              <a:gd name="connsiteX6863" fmla="*/ 956815 w 1031876"/>
              <a:gd name="connsiteY6863" fmla="*/ 873324 h 1106488"/>
              <a:gd name="connsiteX6864" fmla="*/ 889001 w 1031876"/>
              <a:gd name="connsiteY6864" fmla="*/ 873125 h 1106488"/>
              <a:gd name="connsiteX6865" fmla="*/ 888207 w 1031876"/>
              <a:gd name="connsiteY6865" fmla="*/ 877094 h 1106488"/>
              <a:gd name="connsiteX6866" fmla="*/ 886692 w 1031876"/>
              <a:gd name="connsiteY6866" fmla="*/ 878177 h 1106488"/>
              <a:gd name="connsiteX6867" fmla="*/ 868363 w 1031876"/>
              <a:gd name="connsiteY6867" fmla="*/ 873125 h 1106488"/>
              <a:gd name="connsiteX6868" fmla="*/ 862013 w 1031876"/>
              <a:gd name="connsiteY6868" fmla="*/ 881063 h 1106488"/>
              <a:gd name="connsiteX6869" fmla="*/ 868363 w 1031876"/>
              <a:gd name="connsiteY6869" fmla="*/ 873125 h 1106488"/>
              <a:gd name="connsiteX6870" fmla="*/ 128383 w 1031876"/>
              <a:gd name="connsiteY6870" fmla="*/ 872357 h 1106488"/>
              <a:gd name="connsiteX6871" fmla="*/ 128558 w 1031876"/>
              <a:gd name="connsiteY6871" fmla="*/ 872535 h 1106488"/>
              <a:gd name="connsiteX6872" fmla="*/ 130175 w 1031876"/>
              <a:gd name="connsiteY6872" fmla="*/ 874184 h 1106488"/>
              <a:gd name="connsiteX6873" fmla="*/ 128383 w 1031876"/>
              <a:gd name="connsiteY6873" fmla="*/ 872357 h 1106488"/>
              <a:gd name="connsiteX6874" fmla="*/ 123429 w 1031876"/>
              <a:gd name="connsiteY6874" fmla="*/ 872121 h 1106488"/>
              <a:gd name="connsiteX6875" fmla="*/ 125115 w 1031876"/>
              <a:gd name="connsiteY6875" fmla="*/ 873324 h 1106488"/>
              <a:gd name="connsiteX6876" fmla="*/ 123429 w 1031876"/>
              <a:gd name="connsiteY6876" fmla="*/ 874184 h 1106488"/>
              <a:gd name="connsiteX6877" fmla="*/ 151819 w 1031876"/>
              <a:gd name="connsiteY6877" fmla="*/ 872040 h 1106488"/>
              <a:gd name="connsiteX6878" fmla="*/ 152153 w 1031876"/>
              <a:gd name="connsiteY6878" fmla="*/ 872466 h 1106488"/>
              <a:gd name="connsiteX6879" fmla="*/ 152243 w 1031876"/>
              <a:gd name="connsiteY6879" fmla="*/ 872412 h 1106488"/>
              <a:gd name="connsiteX6880" fmla="*/ 130741 w 1031876"/>
              <a:gd name="connsiteY6880" fmla="*/ 871920 h 1106488"/>
              <a:gd name="connsiteX6881" fmla="*/ 132705 w 1031876"/>
              <a:gd name="connsiteY6881" fmla="*/ 874184 h 1106488"/>
              <a:gd name="connsiteX6882" fmla="*/ 131018 w 1031876"/>
              <a:gd name="connsiteY6882" fmla="*/ 874184 h 1106488"/>
              <a:gd name="connsiteX6883" fmla="*/ 147008 w 1031876"/>
              <a:gd name="connsiteY6883" fmla="*/ 870918 h 1106488"/>
              <a:gd name="connsiteX6884" fmla="*/ 149996 w 1031876"/>
              <a:gd name="connsiteY6884" fmla="*/ 873156 h 1106488"/>
              <a:gd name="connsiteX6885" fmla="*/ 150019 w 1031876"/>
              <a:gd name="connsiteY6885" fmla="*/ 873125 h 1106488"/>
              <a:gd name="connsiteX6886" fmla="*/ 150027 w 1031876"/>
              <a:gd name="connsiteY6886" fmla="*/ 873180 h 1106488"/>
              <a:gd name="connsiteX6887" fmla="*/ 150427 w 1031876"/>
              <a:gd name="connsiteY6887" fmla="*/ 873480 h 1106488"/>
              <a:gd name="connsiteX6888" fmla="*/ 150038 w 1031876"/>
              <a:gd name="connsiteY6888" fmla="*/ 873258 h 1106488"/>
              <a:gd name="connsiteX6889" fmla="*/ 150132 w 1031876"/>
              <a:gd name="connsiteY6889" fmla="*/ 873919 h 1106488"/>
              <a:gd name="connsiteX6890" fmla="*/ 150813 w 1031876"/>
              <a:gd name="connsiteY6890" fmla="*/ 873919 h 1106488"/>
              <a:gd name="connsiteX6891" fmla="*/ 150241 w 1031876"/>
              <a:gd name="connsiteY6891" fmla="*/ 874681 h 1106488"/>
              <a:gd name="connsiteX6892" fmla="*/ 150912 w 1031876"/>
              <a:gd name="connsiteY6892" fmla="*/ 879376 h 1106488"/>
              <a:gd name="connsiteX6893" fmla="*/ 151732 w 1031876"/>
              <a:gd name="connsiteY6893" fmla="*/ 879493 h 1106488"/>
              <a:gd name="connsiteX6894" fmla="*/ 153988 w 1031876"/>
              <a:gd name="connsiteY6894" fmla="*/ 877590 h 1106488"/>
              <a:gd name="connsiteX6895" fmla="*/ 157163 w 1031876"/>
              <a:gd name="connsiteY6895" fmla="*/ 880269 h 1106488"/>
              <a:gd name="connsiteX6896" fmla="*/ 163513 w 1031876"/>
              <a:gd name="connsiteY6896" fmla="*/ 887413 h 1106488"/>
              <a:gd name="connsiteX6897" fmla="*/ 157163 w 1031876"/>
              <a:gd name="connsiteY6897" fmla="*/ 887413 h 1106488"/>
              <a:gd name="connsiteX6898" fmla="*/ 156369 w 1031876"/>
              <a:gd name="connsiteY6898" fmla="*/ 883841 h 1106488"/>
              <a:gd name="connsiteX6899" fmla="*/ 152401 w 1031876"/>
              <a:gd name="connsiteY6899" fmla="*/ 881290 h 1106488"/>
              <a:gd name="connsiteX6900" fmla="*/ 152401 w 1031876"/>
              <a:gd name="connsiteY6900" fmla="*/ 882651 h 1106488"/>
              <a:gd name="connsiteX6901" fmla="*/ 150813 w 1031876"/>
              <a:gd name="connsiteY6901" fmla="*/ 882651 h 1106488"/>
              <a:gd name="connsiteX6902" fmla="*/ 150813 w 1031876"/>
              <a:gd name="connsiteY6902" fmla="*/ 881063 h 1106488"/>
              <a:gd name="connsiteX6903" fmla="*/ 152048 w 1031876"/>
              <a:gd name="connsiteY6903" fmla="*/ 881063 h 1106488"/>
              <a:gd name="connsiteX6904" fmla="*/ 150813 w 1031876"/>
              <a:gd name="connsiteY6904" fmla="*/ 880269 h 1106488"/>
              <a:gd name="connsiteX6905" fmla="*/ 150218 w 1031876"/>
              <a:gd name="connsiteY6905" fmla="*/ 880269 h 1106488"/>
              <a:gd name="connsiteX6906" fmla="*/ 150813 w 1031876"/>
              <a:gd name="connsiteY6906" fmla="*/ 881063 h 1106488"/>
              <a:gd name="connsiteX6907" fmla="*/ 149754 w 1031876"/>
              <a:gd name="connsiteY6907" fmla="*/ 881063 h 1106488"/>
              <a:gd name="connsiteX6908" fmla="*/ 148134 w 1031876"/>
              <a:gd name="connsiteY6908" fmla="*/ 881063 h 1106488"/>
              <a:gd name="connsiteX6909" fmla="*/ 146844 w 1031876"/>
              <a:gd name="connsiteY6909" fmla="*/ 881063 h 1106488"/>
              <a:gd name="connsiteX6910" fmla="*/ 143813 w 1031876"/>
              <a:gd name="connsiteY6910" fmla="*/ 881063 h 1106488"/>
              <a:gd name="connsiteX6911" fmla="*/ 144540 w 1031876"/>
              <a:gd name="connsiteY6911" fmla="*/ 881824 h 1106488"/>
              <a:gd name="connsiteX6912" fmla="*/ 149709 w 1031876"/>
              <a:gd name="connsiteY6912" fmla="*/ 884187 h 1106488"/>
              <a:gd name="connsiteX6913" fmla="*/ 147819 w 1031876"/>
              <a:gd name="connsiteY6913" fmla="*/ 882055 h 1106488"/>
              <a:gd name="connsiteX6914" fmla="*/ 149754 w 1031876"/>
              <a:gd name="connsiteY6914" fmla="*/ 881063 h 1106488"/>
              <a:gd name="connsiteX6915" fmla="*/ 149754 w 1031876"/>
              <a:gd name="connsiteY6915" fmla="*/ 884208 h 1106488"/>
              <a:gd name="connsiteX6916" fmla="*/ 149821 w 1031876"/>
              <a:gd name="connsiteY6916" fmla="*/ 884238 h 1106488"/>
              <a:gd name="connsiteX6917" fmla="*/ 149857 w 1031876"/>
              <a:gd name="connsiteY6917" fmla="*/ 884354 h 1106488"/>
              <a:gd name="connsiteX6918" fmla="*/ 151689 w 1031876"/>
              <a:gd name="connsiteY6918" fmla="*/ 886421 h 1106488"/>
              <a:gd name="connsiteX6919" fmla="*/ 150667 w 1031876"/>
              <a:gd name="connsiteY6919" fmla="*/ 886945 h 1106488"/>
              <a:gd name="connsiteX6920" fmla="*/ 150813 w 1031876"/>
              <a:gd name="connsiteY6920" fmla="*/ 887413 h 1106488"/>
              <a:gd name="connsiteX6921" fmla="*/ 150399 w 1031876"/>
              <a:gd name="connsiteY6921" fmla="*/ 887082 h 1106488"/>
              <a:gd name="connsiteX6922" fmla="*/ 149836 w 1031876"/>
              <a:gd name="connsiteY6922" fmla="*/ 887371 h 1106488"/>
              <a:gd name="connsiteX6923" fmla="*/ 149875 w 1031876"/>
              <a:gd name="connsiteY6923" fmla="*/ 887413 h 1106488"/>
              <a:gd name="connsiteX6924" fmla="*/ 150178 w 1031876"/>
              <a:gd name="connsiteY6924" fmla="*/ 887730 h 1106488"/>
              <a:gd name="connsiteX6925" fmla="*/ 149345 w 1031876"/>
              <a:gd name="connsiteY6925" fmla="*/ 887730 h 1106488"/>
              <a:gd name="connsiteX6926" fmla="*/ 146844 w 1031876"/>
              <a:gd name="connsiteY6926" fmla="*/ 887730 h 1106488"/>
              <a:gd name="connsiteX6927" fmla="*/ 143568 w 1031876"/>
              <a:gd name="connsiteY6927" fmla="*/ 887730 h 1106488"/>
              <a:gd name="connsiteX6928" fmla="*/ 143861 w 1031876"/>
              <a:gd name="connsiteY6928" fmla="*/ 887864 h 1106488"/>
              <a:gd name="connsiteX6929" fmla="*/ 150178 w 1031876"/>
              <a:gd name="connsiteY6929" fmla="*/ 890270 h 1106488"/>
              <a:gd name="connsiteX6930" fmla="*/ 151409 w 1031876"/>
              <a:gd name="connsiteY6930" fmla="*/ 890739 h 1106488"/>
              <a:gd name="connsiteX6931" fmla="*/ 152678 w 1031876"/>
              <a:gd name="connsiteY6931" fmla="*/ 893842 h 1106488"/>
              <a:gd name="connsiteX6932" fmla="*/ 150277 w 1031876"/>
              <a:gd name="connsiteY6932" fmla="*/ 894680 h 1106488"/>
              <a:gd name="connsiteX6933" fmla="*/ 150178 w 1031876"/>
              <a:gd name="connsiteY6933" fmla="*/ 894715 h 1106488"/>
              <a:gd name="connsiteX6934" fmla="*/ 146844 w 1031876"/>
              <a:gd name="connsiteY6934" fmla="*/ 891223 h 1106488"/>
              <a:gd name="connsiteX6935" fmla="*/ 145314 w 1031876"/>
              <a:gd name="connsiteY6935" fmla="*/ 889619 h 1106488"/>
              <a:gd name="connsiteX6936" fmla="*/ 144282 w 1031876"/>
              <a:gd name="connsiteY6936" fmla="*/ 888539 h 1106488"/>
              <a:gd name="connsiteX6937" fmla="*/ 142875 w 1031876"/>
              <a:gd name="connsiteY6937" fmla="*/ 887413 h 1106488"/>
              <a:gd name="connsiteX6938" fmla="*/ 143499 w 1031876"/>
              <a:gd name="connsiteY6938" fmla="*/ 887698 h 1106488"/>
              <a:gd name="connsiteX6939" fmla="*/ 141086 w 1031876"/>
              <a:gd name="connsiteY6939" fmla="*/ 880745 h 1106488"/>
              <a:gd name="connsiteX6940" fmla="*/ 142875 w 1031876"/>
              <a:gd name="connsiteY6940" fmla="*/ 880745 h 1106488"/>
              <a:gd name="connsiteX6941" fmla="*/ 142875 w 1031876"/>
              <a:gd name="connsiteY6941" fmla="*/ 880071 h 1106488"/>
              <a:gd name="connsiteX6942" fmla="*/ 142875 w 1031876"/>
              <a:gd name="connsiteY6942" fmla="*/ 873126 h 1106488"/>
              <a:gd name="connsiteX6943" fmla="*/ 142875 w 1031876"/>
              <a:gd name="connsiteY6943" fmla="*/ 873125 h 1106488"/>
              <a:gd name="connsiteX6944" fmla="*/ 143867 w 1031876"/>
              <a:gd name="connsiteY6944" fmla="*/ 874117 h 1106488"/>
              <a:gd name="connsiteX6945" fmla="*/ 150019 w 1031876"/>
              <a:gd name="connsiteY6945" fmla="*/ 880269 h 1106488"/>
              <a:gd name="connsiteX6946" fmla="*/ 144562 w 1031876"/>
              <a:gd name="connsiteY6946" fmla="*/ 874812 h 1106488"/>
              <a:gd name="connsiteX6947" fmla="*/ 143669 w 1031876"/>
              <a:gd name="connsiteY6947" fmla="*/ 873919 h 1106488"/>
              <a:gd name="connsiteX6948" fmla="*/ 144562 w 1031876"/>
              <a:gd name="connsiteY6948" fmla="*/ 873919 h 1106488"/>
              <a:gd name="connsiteX6949" fmla="*/ 149424 w 1031876"/>
              <a:gd name="connsiteY6949" fmla="*/ 873919 h 1106488"/>
              <a:gd name="connsiteX6950" fmla="*/ 149955 w 1031876"/>
              <a:gd name="connsiteY6950" fmla="*/ 873210 h 1106488"/>
              <a:gd name="connsiteX6951" fmla="*/ 146546 w 1031876"/>
              <a:gd name="connsiteY6951" fmla="*/ 871264 h 1106488"/>
              <a:gd name="connsiteX6952" fmla="*/ 864956 w 1031876"/>
              <a:gd name="connsiteY6952" fmla="*/ 870747 h 1106488"/>
              <a:gd name="connsiteX6953" fmla="*/ 862025 w 1031876"/>
              <a:gd name="connsiteY6953" fmla="*/ 873480 h 1106488"/>
              <a:gd name="connsiteX6954" fmla="*/ 861537 w 1031876"/>
              <a:gd name="connsiteY6954" fmla="*/ 873935 h 1106488"/>
              <a:gd name="connsiteX6955" fmla="*/ 861388 w 1031876"/>
              <a:gd name="connsiteY6955" fmla="*/ 874073 h 1106488"/>
              <a:gd name="connsiteX6956" fmla="*/ 861537 w 1031876"/>
              <a:gd name="connsiteY6956" fmla="*/ 873480 h 1106488"/>
              <a:gd name="connsiteX6957" fmla="*/ 128195 w 1031876"/>
              <a:gd name="connsiteY6957" fmla="*/ 870146 h 1106488"/>
              <a:gd name="connsiteX6958" fmla="*/ 130175 w 1031876"/>
              <a:gd name="connsiteY6958" fmla="*/ 871326 h 1106488"/>
              <a:gd name="connsiteX6959" fmla="*/ 130175 w 1031876"/>
              <a:gd name="connsiteY6959" fmla="*/ 874182 h 1106488"/>
              <a:gd name="connsiteX6960" fmla="*/ 130174 w 1031876"/>
              <a:gd name="connsiteY6960" fmla="*/ 874181 h 1106488"/>
              <a:gd name="connsiteX6961" fmla="*/ 130174 w 1031876"/>
              <a:gd name="connsiteY6961" fmla="*/ 874181 h 1106488"/>
              <a:gd name="connsiteX6962" fmla="*/ 130174 w 1031876"/>
              <a:gd name="connsiteY6962" fmla="*/ 874181 h 1106488"/>
              <a:gd name="connsiteX6963" fmla="*/ 130173 w 1031876"/>
              <a:gd name="connsiteY6963" fmla="*/ 874180 h 1106488"/>
              <a:gd name="connsiteX6964" fmla="*/ 130174 w 1031876"/>
              <a:gd name="connsiteY6964" fmla="*/ 874180 h 1106488"/>
              <a:gd name="connsiteX6965" fmla="*/ 130173 w 1031876"/>
              <a:gd name="connsiteY6965" fmla="*/ 874179 h 1106488"/>
              <a:gd name="connsiteX6966" fmla="*/ 148926 w 1031876"/>
              <a:gd name="connsiteY6966" fmla="*/ 869981 h 1106488"/>
              <a:gd name="connsiteX6967" fmla="*/ 149220 w 1031876"/>
              <a:gd name="connsiteY6967" fmla="*/ 870165 h 1106488"/>
              <a:gd name="connsiteX6968" fmla="*/ 150427 w 1031876"/>
              <a:gd name="connsiteY6968" fmla="*/ 873480 h 1106488"/>
              <a:gd name="connsiteX6969" fmla="*/ 899027 w 1031876"/>
              <a:gd name="connsiteY6969" fmla="*/ 869857 h 1106488"/>
              <a:gd name="connsiteX6970" fmla="*/ 898923 w 1031876"/>
              <a:gd name="connsiteY6970" fmla="*/ 869950 h 1106488"/>
              <a:gd name="connsiteX6971" fmla="*/ 895351 w 1031876"/>
              <a:gd name="connsiteY6971" fmla="*/ 873125 h 1106488"/>
              <a:gd name="connsiteX6972" fmla="*/ 865744 w 1031876"/>
              <a:gd name="connsiteY6972" fmla="*/ 869802 h 1106488"/>
              <a:gd name="connsiteX6973" fmla="*/ 861537 w 1031876"/>
              <a:gd name="connsiteY6973" fmla="*/ 873480 h 1106488"/>
              <a:gd name="connsiteX6974" fmla="*/ 862159 w 1031876"/>
              <a:gd name="connsiteY6974" fmla="*/ 870996 h 1106488"/>
              <a:gd name="connsiteX6975" fmla="*/ 864955 w 1031876"/>
              <a:gd name="connsiteY6975" fmla="*/ 870064 h 1106488"/>
              <a:gd name="connsiteX6976" fmla="*/ 149082 w 1031876"/>
              <a:gd name="connsiteY6976" fmla="*/ 869785 h 1106488"/>
              <a:gd name="connsiteX6977" fmla="*/ 149572 w 1031876"/>
              <a:gd name="connsiteY6977" fmla="*/ 870064 h 1106488"/>
              <a:gd name="connsiteX6978" fmla="*/ 150427 w 1031876"/>
              <a:gd name="connsiteY6978" fmla="*/ 870816 h 1106488"/>
              <a:gd name="connsiteX6979" fmla="*/ 150427 w 1031876"/>
              <a:gd name="connsiteY6979" fmla="*/ 870918 h 1106488"/>
              <a:gd name="connsiteX6980" fmla="*/ 149220 w 1031876"/>
              <a:gd name="connsiteY6980" fmla="*/ 870165 h 1106488"/>
              <a:gd name="connsiteX6981" fmla="*/ 920560 w 1031876"/>
              <a:gd name="connsiteY6981" fmla="*/ 869093 h 1106488"/>
              <a:gd name="connsiteX6982" fmla="*/ 919163 w 1031876"/>
              <a:gd name="connsiteY6982" fmla="*/ 870426 h 1106488"/>
              <a:gd name="connsiteX6983" fmla="*/ 915670 w 1031876"/>
              <a:gd name="connsiteY6983" fmla="*/ 873760 h 1106488"/>
              <a:gd name="connsiteX6984" fmla="*/ 127258 w 1031876"/>
              <a:gd name="connsiteY6984" fmla="*/ 868978 h 1106488"/>
              <a:gd name="connsiteX6985" fmla="*/ 127722 w 1031876"/>
              <a:gd name="connsiteY6985" fmla="*/ 869181 h 1106488"/>
              <a:gd name="connsiteX6986" fmla="*/ 128195 w 1031876"/>
              <a:gd name="connsiteY6986" fmla="*/ 870146 h 1106488"/>
              <a:gd name="connsiteX6987" fmla="*/ 127770 w 1031876"/>
              <a:gd name="connsiteY6987" fmla="*/ 869893 h 1106488"/>
              <a:gd name="connsiteX6988" fmla="*/ 977372 w 1031876"/>
              <a:gd name="connsiteY6988" fmla="*/ 868892 h 1106488"/>
              <a:gd name="connsiteX6989" fmla="*/ 977107 w 1031876"/>
              <a:gd name="connsiteY6989" fmla="*/ 869950 h 1106488"/>
              <a:gd name="connsiteX6990" fmla="*/ 971551 w 1031876"/>
              <a:gd name="connsiteY6990" fmla="*/ 873125 h 1106488"/>
              <a:gd name="connsiteX6991" fmla="*/ 928767 w 1031876"/>
              <a:gd name="connsiteY6991" fmla="*/ 868760 h 1106488"/>
              <a:gd name="connsiteX6992" fmla="*/ 929640 w 1031876"/>
              <a:gd name="connsiteY6992" fmla="*/ 873760 h 1106488"/>
              <a:gd name="connsiteX6993" fmla="*/ 929493 w 1031876"/>
              <a:gd name="connsiteY6993" fmla="*/ 873900 h 1106488"/>
              <a:gd name="connsiteX6994" fmla="*/ 932493 w 1031876"/>
              <a:gd name="connsiteY6994" fmla="*/ 875423 h 1106488"/>
              <a:gd name="connsiteX6995" fmla="*/ 929217 w 1031876"/>
              <a:gd name="connsiteY6995" fmla="*/ 880745 h 1106488"/>
              <a:gd name="connsiteX6996" fmla="*/ 929217 w 1031876"/>
              <a:gd name="connsiteY6996" fmla="*/ 874633 h 1106488"/>
              <a:gd name="connsiteX6997" fmla="*/ 929217 w 1031876"/>
              <a:gd name="connsiteY6997" fmla="*/ 874164 h 1106488"/>
              <a:gd name="connsiteX6998" fmla="*/ 929151 w 1031876"/>
              <a:gd name="connsiteY6998" fmla="*/ 874227 h 1106488"/>
              <a:gd name="connsiteX6999" fmla="*/ 928357 w 1031876"/>
              <a:gd name="connsiteY6999" fmla="*/ 879872 h 1106488"/>
              <a:gd name="connsiteX7000" fmla="*/ 922337 w 1031876"/>
              <a:gd name="connsiteY7000" fmla="*/ 880745 h 1106488"/>
              <a:gd name="connsiteX7001" fmla="*/ 928357 w 1031876"/>
              <a:gd name="connsiteY7001" fmla="*/ 877253 h 1106488"/>
              <a:gd name="connsiteX7002" fmla="*/ 929087 w 1031876"/>
              <a:gd name="connsiteY7002" fmla="*/ 874288 h 1106488"/>
              <a:gd name="connsiteX7003" fmla="*/ 926147 w 1031876"/>
              <a:gd name="connsiteY7003" fmla="*/ 877094 h 1106488"/>
              <a:gd name="connsiteX7004" fmla="*/ 922655 w 1031876"/>
              <a:gd name="connsiteY7004" fmla="*/ 880428 h 1106488"/>
              <a:gd name="connsiteX7005" fmla="*/ 915670 w 1031876"/>
              <a:gd name="connsiteY7005" fmla="*/ 887096 h 1106488"/>
              <a:gd name="connsiteX7006" fmla="*/ 915670 w 1031876"/>
              <a:gd name="connsiteY7006" fmla="*/ 886262 h 1106488"/>
              <a:gd name="connsiteX7007" fmla="*/ 915670 w 1031876"/>
              <a:gd name="connsiteY7007" fmla="*/ 883028 h 1106488"/>
              <a:gd name="connsiteX7008" fmla="*/ 917525 w 1031876"/>
              <a:gd name="connsiteY7008" fmla="*/ 881470 h 1106488"/>
              <a:gd name="connsiteX7009" fmla="*/ 915670 w 1031876"/>
              <a:gd name="connsiteY7009" fmla="*/ 880428 h 1106488"/>
              <a:gd name="connsiteX7010" fmla="*/ 922655 w 1031876"/>
              <a:gd name="connsiteY7010" fmla="*/ 873760 h 1106488"/>
              <a:gd name="connsiteX7011" fmla="*/ 928767 w 1031876"/>
              <a:gd name="connsiteY7011" fmla="*/ 868760 h 1106488"/>
              <a:gd name="connsiteX7012" fmla="*/ 152497 w 1031876"/>
              <a:gd name="connsiteY7012" fmla="*/ 868717 h 1106488"/>
              <a:gd name="connsiteX7013" fmla="*/ 157265 w 1031876"/>
              <a:gd name="connsiteY7013" fmla="*/ 873480 h 1106488"/>
              <a:gd name="connsiteX7014" fmla="*/ 156410 w 1031876"/>
              <a:gd name="connsiteY7014" fmla="*/ 872626 h 1106488"/>
              <a:gd name="connsiteX7015" fmla="*/ 954725 w 1031876"/>
              <a:gd name="connsiteY7015" fmla="*/ 868255 h 1106488"/>
              <a:gd name="connsiteX7016" fmla="*/ 953294 w 1031876"/>
              <a:gd name="connsiteY7016" fmla="*/ 869686 h 1106488"/>
              <a:gd name="connsiteX7017" fmla="*/ 949855 w 1031876"/>
              <a:gd name="connsiteY7017" fmla="*/ 873125 h 1106488"/>
              <a:gd name="connsiteX7018" fmla="*/ 151832 w 1031876"/>
              <a:gd name="connsiteY7018" fmla="*/ 868053 h 1106488"/>
              <a:gd name="connsiteX7019" fmla="*/ 152497 w 1031876"/>
              <a:gd name="connsiteY7019" fmla="*/ 868717 h 1106488"/>
              <a:gd name="connsiteX7020" fmla="*/ 152478 w 1031876"/>
              <a:gd name="connsiteY7020" fmla="*/ 868698 h 1106488"/>
              <a:gd name="connsiteX7021" fmla="*/ 148209 w 1031876"/>
              <a:gd name="connsiteY7021" fmla="*/ 867388 h 1106488"/>
              <a:gd name="connsiteX7022" fmla="*/ 149082 w 1031876"/>
              <a:gd name="connsiteY7022" fmla="*/ 869785 h 1106488"/>
              <a:gd name="connsiteX7023" fmla="*/ 148764 w 1031876"/>
              <a:gd name="connsiteY7023" fmla="*/ 869603 h 1106488"/>
              <a:gd name="connsiteX7024" fmla="*/ 147863 w 1031876"/>
              <a:gd name="connsiteY7024" fmla="*/ 867503 h 1106488"/>
              <a:gd name="connsiteX7025" fmla="*/ 130175 w 1031876"/>
              <a:gd name="connsiteY7025" fmla="*/ 867305 h 1106488"/>
              <a:gd name="connsiteX7026" fmla="*/ 130741 w 1031876"/>
              <a:gd name="connsiteY7026" fmla="*/ 871920 h 1106488"/>
              <a:gd name="connsiteX7027" fmla="*/ 130281 w 1031876"/>
              <a:gd name="connsiteY7027" fmla="*/ 871390 h 1106488"/>
              <a:gd name="connsiteX7028" fmla="*/ 130175 w 1031876"/>
              <a:gd name="connsiteY7028" fmla="*/ 871326 h 1106488"/>
              <a:gd name="connsiteX7029" fmla="*/ 130175 w 1031876"/>
              <a:gd name="connsiteY7029" fmla="*/ 868165 h 1106488"/>
              <a:gd name="connsiteX7030" fmla="*/ 130175 w 1031876"/>
              <a:gd name="connsiteY7030" fmla="*/ 867305 h 1106488"/>
              <a:gd name="connsiteX7031" fmla="*/ 126802 w 1031876"/>
              <a:gd name="connsiteY7031" fmla="*/ 867305 h 1106488"/>
              <a:gd name="connsiteX7032" fmla="*/ 130175 w 1031876"/>
              <a:gd name="connsiteY7032" fmla="*/ 867305 h 1106488"/>
              <a:gd name="connsiteX7033" fmla="*/ 129332 w 1031876"/>
              <a:gd name="connsiteY7033" fmla="*/ 869885 h 1106488"/>
              <a:gd name="connsiteX7034" fmla="*/ 127722 w 1031876"/>
              <a:gd name="connsiteY7034" fmla="*/ 869181 h 1106488"/>
              <a:gd name="connsiteX7035" fmla="*/ 123429 w 1031876"/>
              <a:gd name="connsiteY7035" fmla="*/ 867305 h 1106488"/>
              <a:gd name="connsiteX7036" fmla="*/ 127770 w 1031876"/>
              <a:gd name="connsiteY7036" fmla="*/ 869893 h 1106488"/>
              <a:gd name="connsiteX7037" fmla="*/ 130173 w 1031876"/>
              <a:gd name="connsiteY7037" fmla="*/ 874179 h 1106488"/>
              <a:gd name="connsiteX7038" fmla="*/ 130173 w 1031876"/>
              <a:gd name="connsiteY7038" fmla="*/ 874180 h 1106488"/>
              <a:gd name="connsiteX7039" fmla="*/ 128558 w 1031876"/>
              <a:gd name="connsiteY7039" fmla="*/ 872535 h 1106488"/>
              <a:gd name="connsiteX7040" fmla="*/ 124272 w 1031876"/>
              <a:gd name="connsiteY7040" fmla="*/ 868165 h 1106488"/>
              <a:gd name="connsiteX7041" fmla="*/ 123429 w 1031876"/>
              <a:gd name="connsiteY7041" fmla="*/ 867305 h 1106488"/>
              <a:gd name="connsiteX7042" fmla="*/ 123429 w 1031876"/>
              <a:gd name="connsiteY7042" fmla="*/ 867305 h 1106488"/>
              <a:gd name="connsiteX7043" fmla="*/ 126802 w 1031876"/>
              <a:gd name="connsiteY7043" fmla="*/ 868165 h 1106488"/>
              <a:gd name="connsiteX7044" fmla="*/ 127258 w 1031876"/>
              <a:gd name="connsiteY7044" fmla="*/ 868978 h 1106488"/>
              <a:gd name="connsiteX7045" fmla="*/ 901916 w 1031876"/>
              <a:gd name="connsiteY7045" fmla="*/ 867290 h 1106488"/>
              <a:gd name="connsiteX7046" fmla="*/ 899027 w 1031876"/>
              <a:gd name="connsiteY7046" fmla="*/ 869857 h 1106488"/>
              <a:gd name="connsiteX7047" fmla="*/ 901602 w 1031876"/>
              <a:gd name="connsiteY7047" fmla="*/ 867569 h 1106488"/>
              <a:gd name="connsiteX7048" fmla="*/ 949854 w 1031876"/>
              <a:gd name="connsiteY7048" fmla="*/ 867287 h 1106488"/>
              <a:gd name="connsiteX7049" fmla="*/ 946515 w 1031876"/>
              <a:gd name="connsiteY7049" fmla="*/ 868899 h 1106488"/>
              <a:gd name="connsiteX7050" fmla="*/ 946944 w 1031876"/>
              <a:gd name="connsiteY7050" fmla="*/ 869156 h 1106488"/>
              <a:gd name="connsiteX7051" fmla="*/ 949854 w 1031876"/>
              <a:gd name="connsiteY7051" fmla="*/ 867410 h 1106488"/>
              <a:gd name="connsiteX7052" fmla="*/ 922655 w 1031876"/>
              <a:gd name="connsiteY7052" fmla="*/ 867093 h 1106488"/>
              <a:gd name="connsiteX7053" fmla="*/ 915670 w 1031876"/>
              <a:gd name="connsiteY7053" fmla="*/ 873760 h 1106488"/>
              <a:gd name="connsiteX7054" fmla="*/ 915988 w 1031876"/>
              <a:gd name="connsiteY7054" fmla="*/ 872546 h 1106488"/>
              <a:gd name="connsiteX7055" fmla="*/ 916543 w 1031876"/>
              <a:gd name="connsiteY7055" fmla="*/ 870426 h 1106488"/>
              <a:gd name="connsiteX7056" fmla="*/ 922655 w 1031876"/>
              <a:gd name="connsiteY7056" fmla="*/ 867093 h 1106488"/>
              <a:gd name="connsiteX7057" fmla="*/ 922655 w 1031876"/>
              <a:gd name="connsiteY7057" fmla="*/ 867093 h 1106488"/>
              <a:gd name="connsiteX7058" fmla="*/ 920560 w 1031876"/>
              <a:gd name="connsiteY7058" fmla="*/ 869093 h 1106488"/>
              <a:gd name="connsiteX7059" fmla="*/ 921782 w 1031876"/>
              <a:gd name="connsiteY7059" fmla="*/ 867926 h 1106488"/>
              <a:gd name="connsiteX7060" fmla="*/ 922655 w 1031876"/>
              <a:gd name="connsiteY7060" fmla="*/ 867093 h 1106488"/>
              <a:gd name="connsiteX7061" fmla="*/ 977901 w 1031876"/>
              <a:gd name="connsiteY7061" fmla="*/ 866775 h 1106488"/>
              <a:gd name="connsiteX7062" fmla="*/ 978695 w 1031876"/>
              <a:gd name="connsiteY7062" fmla="*/ 866775 h 1106488"/>
              <a:gd name="connsiteX7063" fmla="*/ 980282 w 1031876"/>
              <a:gd name="connsiteY7063" fmla="*/ 866775 h 1106488"/>
              <a:gd name="connsiteX7064" fmla="*/ 977372 w 1031876"/>
              <a:gd name="connsiteY7064" fmla="*/ 868892 h 1106488"/>
              <a:gd name="connsiteX7065" fmla="*/ 964672 w 1031876"/>
              <a:gd name="connsiteY7065" fmla="*/ 866775 h 1106488"/>
              <a:gd name="connsiteX7066" fmla="*/ 964673 w 1031876"/>
              <a:gd name="connsiteY7066" fmla="*/ 866776 h 1106488"/>
              <a:gd name="connsiteX7067" fmla="*/ 968112 w 1031876"/>
              <a:gd name="connsiteY7067" fmla="*/ 870248 h 1106488"/>
              <a:gd name="connsiteX7068" fmla="*/ 971551 w 1031876"/>
              <a:gd name="connsiteY7068" fmla="*/ 873721 h 1106488"/>
              <a:gd name="connsiteX7069" fmla="*/ 964672 w 1031876"/>
              <a:gd name="connsiteY7069" fmla="*/ 873721 h 1106488"/>
              <a:gd name="connsiteX7070" fmla="*/ 964672 w 1031876"/>
              <a:gd name="connsiteY7070" fmla="*/ 872852 h 1106488"/>
              <a:gd name="connsiteX7071" fmla="*/ 964672 w 1031876"/>
              <a:gd name="connsiteY7071" fmla="*/ 871984 h 1106488"/>
              <a:gd name="connsiteX7072" fmla="*/ 964672 w 1031876"/>
              <a:gd name="connsiteY7072" fmla="*/ 866776 h 1106488"/>
              <a:gd name="connsiteX7073" fmla="*/ 936096 w 1031876"/>
              <a:gd name="connsiteY7073" fmla="*/ 866775 h 1106488"/>
              <a:gd name="connsiteX7074" fmla="*/ 942975 w 1031876"/>
              <a:gd name="connsiteY7074" fmla="*/ 866775 h 1106488"/>
              <a:gd name="connsiteX7075" fmla="*/ 933516 w 1031876"/>
              <a:gd name="connsiteY7075" fmla="*/ 873760 h 1106488"/>
              <a:gd name="connsiteX7076" fmla="*/ 933039 w 1031876"/>
              <a:gd name="connsiteY7076" fmla="*/ 874536 h 1106488"/>
              <a:gd name="connsiteX7077" fmla="*/ 915988 w 1031876"/>
              <a:gd name="connsiteY7077" fmla="*/ 866775 h 1106488"/>
              <a:gd name="connsiteX7078" fmla="*/ 909638 w 1031876"/>
              <a:gd name="connsiteY7078" fmla="*/ 873125 h 1106488"/>
              <a:gd name="connsiteX7079" fmla="*/ 915988 w 1031876"/>
              <a:gd name="connsiteY7079" fmla="*/ 866775 h 1106488"/>
              <a:gd name="connsiteX7080" fmla="*/ 909639 w 1031876"/>
              <a:gd name="connsiteY7080" fmla="*/ 866775 h 1106488"/>
              <a:gd name="connsiteX7081" fmla="*/ 906752 w 1031876"/>
              <a:gd name="connsiteY7081" fmla="*/ 870816 h 1106488"/>
              <a:gd name="connsiteX7082" fmla="*/ 901701 w 1031876"/>
              <a:gd name="connsiteY7082" fmla="*/ 873125 h 1106488"/>
              <a:gd name="connsiteX7083" fmla="*/ 909639 w 1031876"/>
              <a:gd name="connsiteY7083" fmla="*/ 866775 h 1106488"/>
              <a:gd name="connsiteX7084" fmla="*/ 909639 w 1031876"/>
              <a:gd name="connsiteY7084" fmla="*/ 866775 h 1106488"/>
              <a:gd name="connsiteX7085" fmla="*/ 901701 w 1031876"/>
              <a:gd name="connsiteY7085" fmla="*/ 873125 h 1106488"/>
              <a:gd name="connsiteX7086" fmla="*/ 905670 w 1031876"/>
              <a:gd name="connsiteY7086" fmla="*/ 872331 h 1106488"/>
              <a:gd name="connsiteX7087" fmla="*/ 906752 w 1031876"/>
              <a:gd name="connsiteY7087" fmla="*/ 870816 h 1106488"/>
              <a:gd name="connsiteX7088" fmla="*/ 908647 w 1031876"/>
              <a:gd name="connsiteY7088" fmla="*/ 869950 h 1106488"/>
              <a:gd name="connsiteX7089" fmla="*/ 909639 w 1031876"/>
              <a:gd name="connsiteY7089" fmla="*/ 866775 h 1106488"/>
              <a:gd name="connsiteX7090" fmla="*/ 889001 w 1031876"/>
              <a:gd name="connsiteY7090" fmla="*/ 866775 h 1106488"/>
              <a:gd name="connsiteX7091" fmla="*/ 895351 w 1031876"/>
              <a:gd name="connsiteY7091" fmla="*/ 866775 h 1106488"/>
              <a:gd name="connsiteX7092" fmla="*/ 889001 w 1031876"/>
              <a:gd name="connsiteY7092" fmla="*/ 866775 h 1106488"/>
              <a:gd name="connsiteX7093" fmla="*/ 875212 w 1031876"/>
              <a:gd name="connsiteY7093" fmla="*/ 866649 h 1106488"/>
              <a:gd name="connsiteX7094" fmla="*/ 867520 w 1031876"/>
              <a:gd name="connsiteY7094" fmla="*/ 868357 h 1106488"/>
              <a:gd name="connsiteX7095" fmla="*/ 866095 w 1031876"/>
              <a:gd name="connsiteY7095" fmla="*/ 869685 h 1106488"/>
              <a:gd name="connsiteX7096" fmla="*/ 865744 w 1031876"/>
              <a:gd name="connsiteY7096" fmla="*/ 869802 h 1106488"/>
              <a:gd name="connsiteX7097" fmla="*/ 868374 w 1031876"/>
              <a:gd name="connsiteY7097" fmla="*/ 867503 h 1106488"/>
              <a:gd name="connsiteX7098" fmla="*/ 875212 w 1031876"/>
              <a:gd name="connsiteY7098" fmla="*/ 866649 h 1106488"/>
              <a:gd name="connsiteX7099" fmla="*/ 875212 w 1031876"/>
              <a:gd name="connsiteY7099" fmla="*/ 866649 h 1106488"/>
              <a:gd name="connsiteX7100" fmla="*/ 865810 w 1031876"/>
              <a:gd name="connsiteY7100" fmla="*/ 870064 h 1106488"/>
              <a:gd name="connsiteX7101" fmla="*/ 864956 w 1031876"/>
              <a:gd name="connsiteY7101" fmla="*/ 870747 h 1106488"/>
              <a:gd name="connsiteX7102" fmla="*/ 866095 w 1031876"/>
              <a:gd name="connsiteY7102" fmla="*/ 869685 h 1106488"/>
              <a:gd name="connsiteX7103" fmla="*/ 164102 w 1031876"/>
              <a:gd name="connsiteY7103" fmla="*/ 866649 h 1106488"/>
              <a:gd name="connsiteX7104" fmla="*/ 170940 w 1031876"/>
              <a:gd name="connsiteY7104" fmla="*/ 873480 h 1106488"/>
              <a:gd name="connsiteX7105" fmla="*/ 166059 w 1031876"/>
              <a:gd name="connsiteY7105" fmla="*/ 866775 h 1106488"/>
              <a:gd name="connsiteX7106" fmla="*/ 164307 w 1031876"/>
              <a:gd name="connsiteY7106" fmla="*/ 866775 h 1106488"/>
              <a:gd name="connsiteX7107" fmla="*/ 164354 w 1031876"/>
              <a:gd name="connsiteY7107" fmla="*/ 866649 h 1106488"/>
              <a:gd name="connsiteX7108" fmla="*/ 164287 w 1031876"/>
              <a:gd name="connsiteY7108" fmla="*/ 866649 h 1106488"/>
              <a:gd name="connsiteX7109" fmla="*/ 150427 w 1031876"/>
              <a:gd name="connsiteY7109" fmla="*/ 866649 h 1106488"/>
              <a:gd name="connsiteX7110" fmla="*/ 157265 w 1031876"/>
              <a:gd name="connsiteY7110" fmla="*/ 873480 h 1106488"/>
              <a:gd name="connsiteX7111" fmla="*/ 152946 w 1031876"/>
              <a:gd name="connsiteY7111" fmla="*/ 873480 h 1106488"/>
              <a:gd name="connsiteX7112" fmla="*/ 153988 w 1031876"/>
              <a:gd name="connsiteY7112" fmla="*/ 874812 h 1106488"/>
              <a:gd name="connsiteX7113" fmla="*/ 153075 w 1031876"/>
              <a:gd name="connsiteY7113" fmla="*/ 874555 h 1106488"/>
              <a:gd name="connsiteX7114" fmla="*/ 154740 w 1031876"/>
              <a:gd name="connsiteY7114" fmla="*/ 876842 h 1106488"/>
              <a:gd name="connsiteX7115" fmla="*/ 154701 w 1031876"/>
              <a:gd name="connsiteY7115" fmla="*/ 876895 h 1106488"/>
              <a:gd name="connsiteX7116" fmla="*/ 157265 w 1031876"/>
              <a:gd name="connsiteY7116" fmla="*/ 880310 h 1106488"/>
              <a:gd name="connsiteX7117" fmla="*/ 151282 w 1031876"/>
              <a:gd name="connsiteY7117" fmla="*/ 874333 h 1106488"/>
              <a:gd name="connsiteX7118" fmla="*/ 150888 w 1031876"/>
              <a:gd name="connsiteY7118" fmla="*/ 873940 h 1106488"/>
              <a:gd name="connsiteX7119" fmla="*/ 150813 w 1031876"/>
              <a:gd name="connsiteY7119" fmla="*/ 873919 h 1106488"/>
              <a:gd name="connsiteX7120" fmla="*/ 150832 w 1031876"/>
              <a:gd name="connsiteY7120" fmla="*/ 873884 h 1106488"/>
              <a:gd name="connsiteX7121" fmla="*/ 150427 w 1031876"/>
              <a:gd name="connsiteY7121" fmla="*/ 873480 h 1106488"/>
              <a:gd name="connsiteX7122" fmla="*/ 151043 w 1031876"/>
              <a:gd name="connsiteY7122" fmla="*/ 873480 h 1106488"/>
              <a:gd name="connsiteX7123" fmla="*/ 151316 w 1031876"/>
              <a:gd name="connsiteY7123" fmla="*/ 872957 h 1106488"/>
              <a:gd name="connsiteX7124" fmla="*/ 150427 w 1031876"/>
              <a:gd name="connsiteY7124" fmla="*/ 873480 h 1106488"/>
              <a:gd name="connsiteX7125" fmla="*/ 150427 w 1031876"/>
              <a:gd name="connsiteY7125" fmla="*/ 870918 h 1106488"/>
              <a:gd name="connsiteX7126" fmla="*/ 151565 w 1031876"/>
              <a:gd name="connsiteY7126" fmla="*/ 872481 h 1106488"/>
              <a:gd name="connsiteX7127" fmla="*/ 151803 w 1031876"/>
              <a:gd name="connsiteY7127" fmla="*/ 872025 h 1106488"/>
              <a:gd name="connsiteX7128" fmla="*/ 150427 w 1031876"/>
              <a:gd name="connsiteY7128" fmla="*/ 870816 h 1106488"/>
              <a:gd name="connsiteX7129" fmla="*/ 150427 w 1031876"/>
              <a:gd name="connsiteY7129" fmla="*/ 870064 h 1106488"/>
              <a:gd name="connsiteX7130" fmla="*/ 150427 w 1031876"/>
              <a:gd name="connsiteY7130" fmla="*/ 866649 h 1106488"/>
              <a:gd name="connsiteX7131" fmla="*/ 150427 w 1031876"/>
              <a:gd name="connsiteY7131" fmla="*/ 866649 h 1106488"/>
              <a:gd name="connsiteX7132" fmla="*/ 151282 w 1031876"/>
              <a:gd name="connsiteY7132" fmla="*/ 867503 h 1106488"/>
              <a:gd name="connsiteX7133" fmla="*/ 151832 w 1031876"/>
              <a:gd name="connsiteY7133" fmla="*/ 868053 h 1106488"/>
              <a:gd name="connsiteX7134" fmla="*/ 143589 w 1031876"/>
              <a:gd name="connsiteY7134" fmla="*/ 866649 h 1106488"/>
              <a:gd name="connsiteX7135" fmla="*/ 148764 w 1031876"/>
              <a:gd name="connsiteY7135" fmla="*/ 869603 h 1106488"/>
              <a:gd name="connsiteX7136" fmla="*/ 148926 w 1031876"/>
              <a:gd name="connsiteY7136" fmla="*/ 869981 h 1106488"/>
              <a:gd name="connsiteX7137" fmla="*/ 956734 w 1031876"/>
              <a:gd name="connsiteY7137" fmla="*/ 866247 h 1106488"/>
              <a:gd name="connsiteX7138" fmla="*/ 955874 w 1031876"/>
              <a:gd name="connsiteY7138" fmla="*/ 867107 h 1106488"/>
              <a:gd name="connsiteX7139" fmla="*/ 954725 w 1031876"/>
              <a:gd name="connsiteY7139" fmla="*/ 868255 h 1106488"/>
              <a:gd name="connsiteX7140" fmla="*/ 136525 w 1031876"/>
              <a:gd name="connsiteY7140" fmla="*/ 866247 h 1106488"/>
              <a:gd name="connsiteX7141" fmla="*/ 137013 w 1031876"/>
              <a:gd name="connsiteY7141" fmla="*/ 866775 h 1106488"/>
              <a:gd name="connsiteX7142" fmla="*/ 139204 w 1031876"/>
              <a:gd name="connsiteY7142" fmla="*/ 866775 h 1106488"/>
              <a:gd name="connsiteX7143" fmla="*/ 140097 w 1031876"/>
              <a:gd name="connsiteY7143" fmla="*/ 866775 h 1106488"/>
              <a:gd name="connsiteX7144" fmla="*/ 143589 w 1031876"/>
              <a:gd name="connsiteY7144" fmla="*/ 866775 h 1106488"/>
              <a:gd name="connsiteX7145" fmla="*/ 143589 w 1031876"/>
              <a:gd name="connsiteY7145" fmla="*/ 866649 h 1106488"/>
              <a:gd name="connsiteX7146" fmla="*/ 143621 w 1031876"/>
              <a:gd name="connsiteY7146" fmla="*/ 866775 h 1106488"/>
              <a:gd name="connsiteX7147" fmla="*/ 143669 w 1031876"/>
              <a:gd name="connsiteY7147" fmla="*/ 866775 h 1106488"/>
              <a:gd name="connsiteX7148" fmla="*/ 143633 w 1031876"/>
              <a:gd name="connsiteY7148" fmla="*/ 866824 h 1106488"/>
              <a:gd name="connsiteX7149" fmla="*/ 144444 w 1031876"/>
              <a:gd name="connsiteY7149" fmla="*/ 870064 h 1106488"/>
              <a:gd name="connsiteX7150" fmla="*/ 146546 w 1031876"/>
              <a:gd name="connsiteY7150" fmla="*/ 871264 h 1106488"/>
              <a:gd name="connsiteX7151" fmla="*/ 143589 w 1031876"/>
              <a:gd name="connsiteY7151" fmla="*/ 873480 h 1106488"/>
              <a:gd name="connsiteX7152" fmla="*/ 143589 w 1031876"/>
              <a:gd name="connsiteY7152" fmla="*/ 872626 h 1106488"/>
              <a:gd name="connsiteX7153" fmla="*/ 143589 w 1031876"/>
              <a:gd name="connsiteY7153" fmla="*/ 866882 h 1106488"/>
              <a:gd name="connsiteX7154" fmla="*/ 140990 w 1031876"/>
              <a:gd name="connsiteY7154" fmla="*/ 870347 h 1106488"/>
              <a:gd name="connsiteX7155" fmla="*/ 143669 w 1031876"/>
              <a:gd name="connsiteY7155" fmla="*/ 873919 h 1106488"/>
              <a:gd name="connsiteX7156" fmla="*/ 142863 w 1031876"/>
              <a:gd name="connsiteY7156" fmla="*/ 873113 h 1106488"/>
              <a:gd name="connsiteX7157" fmla="*/ 142875 w 1031876"/>
              <a:gd name="connsiteY7157" fmla="*/ 873126 h 1106488"/>
              <a:gd name="connsiteX7158" fmla="*/ 137319 w 1031876"/>
              <a:gd name="connsiteY7158" fmla="*/ 869686 h 1106488"/>
              <a:gd name="connsiteX7159" fmla="*/ 136843 w 1031876"/>
              <a:gd name="connsiteY7159" fmla="*/ 867625 h 1106488"/>
              <a:gd name="connsiteX7160" fmla="*/ 136843 w 1031876"/>
              <a:gd name="connsiteY7160" fmla="*/ 870268 h 1106488"/>
              <a:gd name="connsiteX7161" fmla="*/ 136843 w 1031876"/>
              <a:gd name="connsiteY7161" fmla="*/ 873760 h 1106488"/>
              <a:gd name="connsiteX7162" fmla="*/ 134343 w 1031876"/>
              <a:gd name="connsiteY7162" fmla="*/ 870268 h 1106488"/>
              <a:gd name="connsiteX7163" fmla="*/ 136695 w 1031876"/>
              <a:gd name="connsiteY7163" fmla="*/ 866982 h 1106488"/>
              <a:gd name="connsiteX7164" fmla="*/ 136684 w 1031876"/>
              <a:gd name="connsiteY7164" fmla="*/ 866934 h 1106488"/>
              <a:gd name="connsiteX7165" fmla="*/ 136525 w 1031876"/>
              <a:gd name="connsiteY7165" fmla="*/ 866775 h 1106488"/>
              <a:gd name="connsiteX7166" fmla="*/ 136647 w 1031876"/>
              <a:gd name="connsiteY7166" fmla="*/ 866775 h 1106488"/>
              <a:gd name="connsiteX7167" fmla="*/ 150997 w 1031876"/>
              <a:gd name="connsiteY7167" fmla="*/ 866222 h 1106488"/>
              <a:gd name="connsiteX7168" fmla="*/ 150643 w 1031876"/>
              <a:gd name="connsiteY7168" fmla="*/ 866488 h 1106488"/>
              <a:gd name="connsiteX7169" fmla="*/ 150739 w 1031876"/>
              <a:gd name="connsiteY7169" fmla="*/ 866649 h 1106488"/>
              <a:gd name="connsiteX7170" fmla="*/ 150855 w 1031876"/>
              <a:gd name="connsiteY7170" fmla="*/ 866649 h 1106488"/>
              <a:gd name="connsiteX7171" fmla="*/ 152771 w 1031876"/>
              <a:gd name="connsiteY7171" fmla="*/ 864893 h 1106488"/>
              <a:gd name="connsiteX7172" fmla="*/ 151524 w 1031876"/>
              <a:gd name="connsiteY7172" fmla="*/ 865828 h 1106488"/>
              <a:gd name="connsiteX7173" fmla="*/ 150907 w 1031876"/>
              <a:gd name="connsiteY7173" fmla="*/ 866649 h 1106488"/>
              <a:gd name="connsiteX7174" fmla="*/ 151282 w 1031876"/>
              <a:gd name="connsiteY7174" fmla="*/ 866649 h 1106488"/>
              <a:gd name="connsiteX7175" fmla="*/ 152137 w 1031876"/>
              <a:gd name="connsiteY7175" fmla="*/ 866649 h 1106488"/>
              <a:gd name="connsiteX7176" fmla="*/ 152991 w 1031876"/>
              <a:gd name="connsiteY7176" fmla="*/ 866649 h 1106488"/>
              <a:gd name="connsiteX7177" fmla="*/ 153846 w 1031876"/>
              <a:gd name="connsiteY7177" fmla="*/ 866649 h 1106488"/>
              <a:gd name="connsiteX7178" fmla="*/ 156870 w 1031876"/>
              <a:gd name="connsiteY7178" fmla="*/ 866649 h 1106488"/>
              <a:gd name="connsiteX7179" fmla="*/ 156318 w 1031876"/>
              <a:gd name="connsiteY7179" fmla="*/ 866413 h 1106488"/>
              <a:gd name="connsiteX7180" fmla="*/ 153846 w 1031876"/>
              <a:gd name="connsiteY7180" fmla="*/ 865796 h 1106488"/>
              <a:gd name="connsiteX7181" fmla="*/ 153511 w 1031876"/>
              <a:gd name="connsiteY7181" fmla="*/ 865210 h 1106488"/>
              <a:gd name="connsiteX7182" fmla="*/ 928767 w 1031876"/>
              <a:gd name="connsiteY7182" fmla="*/ 864592 h 1106488"/>
              <a:gd name="connsiteX7183" fmla="*/ 929640 w 1031876"/>
              <a:gd name="connsiteY7183" fmla="*/ 867093 h 1106488"/>
              <a:gd name="connsiteX7184" fmla="*/ 922655 w 1031876"/>
              <a:gd name="connsiteY7184" fmla="*/ 873760 h 1106488"/>
              <a:gd name="connsiteX7185" fmla="*/ 922655 w 1031876"/>
              <a:gd name="connsiteY7185" fmla="*/ 872927 h 1106488"/>
              <a:gd name="connsiteX7186" fmla="*/ 922655 w 1031876"/>
              <a:gd name="connsiteY7186" fmla="*/ 872093 h 1106488"/>
              <a:gd name="connsiteX7187" fmla="*/ 922655 w 1031876"/>
              <a:gd name="connsiteY7187" fmla="*/ 869593 h 1106488"/>
              <a:gd name="connsiteX7188" fmla="*/ 922655 w 1031876"/>
              <a:gd name="connsiteY7188" fmla="*/ 867093 h 1106488"/>
              <a:gd name="connsiteX7189" fmla="*/ 926147 w 1031876"/>
              <a:gd name="connsiteY7189" fmla="*/ 866259 h 1106488"/>
              <a:gd name="connsiteX7190" fmla="*/ 926619 w 1031876"/>
              <a:gd name="connsiteY7190" fmla="*/ 865471 h 1106488"/>
              <a:gd name="connsiteX7191" fmla="*/ 970130 w 1031876"/>
              <a:gd name="connsiteY7191" fmla="*/ 862432 h 1106488"/>
              <a:gd name="connsiteX7192" fmla="*/ 969632 w 1031876"/>
              <a:gd name="connsiteY7192" fmla="*/ 865916 h 1106488"/>
              <a:gd name="connsiteX7193" fmla="*/ 963613 w 1031876"/>
              <a:gd name="connsiteY7193" fmla="*/ 866776 h 1106488"/>
              <a:gd name="connsiteX7194" fmla="*/ 976799 w 1031876"/>
              <a:gd name="connsiteY7194" fmla="*/ 861526 h 1106488"/>
              <a:gd name="connsiteX7195" fmla="*/ 974725 w 1031876"/>
              <a:gd name="connsiteY7195" fmla="*/ 863600 h 1106488"/>
              <a:gd name="connsiteX7196" fmla="*/ 971550 w 1031876"/>
              <a:gd name="connsiteY7196" fmla="*/ 866775 h 1106488"/>
              <a:gd name="connsiteX7197" fmla="*/ 990326 w 1031876"/>
              <a:gd name="connsiteY7197" fmla="*/ 860907 h 1106488"/>
              <a:gd name="connsiteX7198" fmla="*/ 989521 w 1031876"/>
              <a:gd name="connsiteY7198" fmla="*/ 861505 h 1106488"/>
              <a:gd name="connsiteX7199" fmla="*/ 988022 w 1031876"/>
              <a:gd name="connsiteY7199" fmla="*/ 863005 h 1106488"/>
              <a:gd name="connsiteX7200" fmla="*/ 984648 w 1031876"/>
              <a:gd name="connsiteY7200" fmla="*/ 866378 h 1106488"/>
              <a:gd name="connsiteX7201" fmla="*/ 984347 w 1031876"/>
              <a:gd name="connsiteY7201" fmla="*/ 866579 h 1106488"/>
              <a:gd name="connsiteX7202" fmla="*/ 984563 w 1031876"/>
              <a:gd name="connsiteY7202" fmla="*/ 866697 h 1106488"/>
              <a:gd name="connsiteX7203" fmla="*/ 987426 w 1031876"/>
              <a:gd name="connsiteY7203" fmla="*/ 865981 h 1106488"/>
              <a:gd name="connsiteX7204" fmla="*/ 144403 w 1031876"/>
              <a:gd name="connsiteY7204" fmla="*/ 860426 h 1106488"/>
              <a:gd name="connsiteX7205" fmla="*/ 147242 w 1031876"/>
              <a:gd name="connsiteY7205" fmla="*/ 862477 h 1106488"/>
              <a:gd name="connsiteX7206" fmla="*/ 147956 w 1031876"/>
              <a:gd name="connsiteY7206" fmla="*/ 861961 h 1106488"/>
              <a:gd name="connsiteX7207" fmla="*/ 150427 w 1031876"/>
              <a:gd name="connsiteY7207" fmla="*/ 866124 h 1106488"/>
              <a:gd name="connsiteX7208" fmla="*/ 150427 w 1031876"/>
              <a:gd name="connsiteY7208" fmla="*/ 865796 h 1106488"/>
              <a:gd name="connsiteX7209" fmla="*/ 150427 w 1031876"/>
              <a:gd name="connsiteY7209" fmla="*/ 860426 h 1106488"/>
              <a:gd name="connsiteX7210" fmla="*/ 150081 w 1031876"/>
              <a:gd name="connsiteY7210" fmla="*/ 860426 h 1106488"/>
              <a:gd name="connsiteX7211" fmla="*/ 147956 w 1031876"/>
              <a:gd name="connsiteY7211" fmla="*/ 861961 h 1106488"/>
              <a:gd name="connsiteX7212" fmla="*/ 147242 w 1031876"/>
              <a:gd name="connsiteY7212" fmla="*/ 860757 h 1106488"/>
              <a:gd name="connsiteX7213" fmla="*/ 145868 w 1031876"/>
              <a:gd name="connsiteY7213" fmla="*/ 860426 h 1106488"/>
              <a:gd name="connsiteX7214" fmla="*/ 123429 w 1031876"/>
              <a:gd name="connsiteY7214" fmla="*/ 860426 h 1106488"/>
              <a:gd name="connsiteX7215" fmla="*/ 130175 w 1031876"/>
              <a:gd name="connsiteY7215" fmla="*/ 867305 h 1106488"/>
              <a:gd name="connsiteX7216" fmla="*/ 125453 w 1031876"/>
              <a:gd name="connsiteY7216" fmla="*/ 864553 h 1106488"/>
              <a:gd name="connsiteX7217" fmla="*/ 121180 w 1031876"/>
              <a:gd name="connsiteY7217" fmla="*/ 860426 h 1106488"/>
              <a:gd name="connsiteX7218" fmla="*/ 123429 w 1031876"/>
              <a:gd name="connsiteY7218" fmla="*/ 860426 h 1106488"/>
              <a:gd name="connsiteX7219" fmla="*/ 124272 w 1031876"/>
              <a:gd name="connsiteY7219" fmla="*/ 863866 h 1106488"/>
              <a:gd name="connsiteX7220" fmla="*/ 125453 w 1031876"/>
              <a:gd name="connsiteY7220" fmla="*/ 864553 h 1106488"/>
              <a:gd name="connsiteX7221" fmla="*/ 126802 w 1031876"/>
              <a:gd name="connsiteY7221" fmla="*/ 867305 h 1106488"/>
              <a:gd name="connsiteX7222" fmla="*/ 123429 w 1031876"/>
              <a:gd name="connsiteY7222" fmla="*/ 867305 h 1106488"/>
              <a:gd name="connsiteX7223" fmla="*/ 984251 w 1031876"/>
              <a:gd name="connsiteY7223" fmla="*/ 860425 h 1106488"/>
              <a:gd name="connsiteX7224" fmla="*/ 982086 w 1031876"/>
              <a:gd name="connsiteY7224" fmla="*/ 863889 h 1106488"/>
              <a:gd name="connsiteX7225" fmla="*/ 981870 w 1031876"/>
              <a:gd name="connsiteY7225" fmla="*/ 863600 h 1106488"/>
              <a:gd name="connsiteX7226" fmla="*/ 984251 w 1031876"/>
              <a:gd name="connsiteY7226" fmla="*/ 860425 h 1106488"/>
              <a:gd name="connsiteX7227" fmla="*/ 977901 w 1031876"/>
              <a:gd name="connsiteY7227" fmla="*/ 860425 h 1106488"/>
              <a:gd name="connsiteX7228" fmla="*/ 977901 w 1031876"/>
              <a:gd name="connsiteY7228" fmla="*/ 866775 h 1106488"/>
              <a:gd name="connsiteX7229" fmla="*/ 975520 w 1031876"/>
              <a:gd name="connsiteY7229" fmla="*/ 866775 h 1106488"/>
              <a:gd name="connsiteX7230" fmla="*/ 972345 w 1031876"/>
              <a:gd name="connsiteY7230" fmla="*/ 866775 h 1106488"/>
              <a:gd name="connsiteX7231" fmla="*/ 971551 w 1031876"/>
              <a:gd name="connsiteY7231" fmla="*/ 866775 h 1106488"/>
              <a:gd name="connsiteX7232" fmla="*/ 977901 w 1031876"/>
              <a:gd name="connsiteY7232" fmla="*/ 860425 h 1106488"/>
              <a:gd name="connsiteX7233" fmla="*/ 977900 w 1031876"/>
              <a:gd name="connsiteY7233" fmla="*/ 860425 h 1106488"/>
              <a:gd name="connsiteX7234" fmla="*/ 977106 w 1031876"/>
              <a:gd name="connsiteY7234" fmla="*/ 861219 h 1106488"/>
              <a:gd name="connsiteX7235" fmla="*/ 976799 w 1031876"/>
              <a:gd name="connsiteY7235" fmla="*/ 861526 h 1106488"/>
              <a:gd name="connsiteX7236" fmla="*/ 950913 w 1031876"/>
              <a:gd name="connsiteY7236" fmla="*/ 860425 h 1106488"/>
              <a:gd name="connsiteX7237" fmla="*/ 942975 w 1031876"/>
              <a:gd name="connsiteY7237" fmla="*/ 866775 h 1106488"/>
              <a:gd name="connsiteX7238" fmla="*/ 950913 w 1031876"/>
              <a:gd name="connsiteY7238" fmla="*/ 860425 h 1106488"/>
              <a:gd name="connsiteX7239" fmla="*/ 936625 w 1031876"/>
              <a:gd name="connsiteY7239" fmla="*/ 860425 h 1106488"/>
              <a:gd name="connsiteX7240" fmla="*/ 929640 w 1031876"/>
              <a:gd name="connsiteY7240" fmla="*/ 867093 h 1106488"/>
              <a:gd name="connsiteX7241" fmla="*/ 936625 w 1031876"/>
              <a:gd name="connsiteY7241" fmla="*/ 860425 h 1106488"/>
              <a:gd name="connsiteX7242" fmla="*/ 936625 w 1031876"/>
              <a:gd name="connsiteY7242" fmla="*/ 860425 h 1106488"/>
              <a:gd name="connsiteX7243" fmla="*/ 930275 w 1031876"/>
              <a:gd name="connsiteY7243" fmla="*/ 866775 h 1106488"/>
              <a:gd name="connsiteX7244" fmla="*/ 936625 w 1031876"/>
              <a:gd name="connsiteY7244" fmla="*/ 860425 h 1106488"/>
              <a:gd name="connsiteX7245" fmla="*/ 929640 w 1031876"/>
              <a:gd name="connsiteY7245" fmla="*/ 860425 h 1106488"/>
              <a:gd name="connsiteX7246" fmla="*/ 926619 w 1031876"/>
              <a:gd name="connsiteY7246" fmla="*/ 865471 h 1106488"/>
              <a:gd name="connsiteX7247" fmla="*/ 922655 w 1031876"/>
              <a:gd name="connsiteY7247" fmla="*/ 867093 h 1106488"/>
              <a:gd name="connsiteX7248" fmla="*/ 922338 w 1031876"/>
              <a:gd name="connsiteY7248" fmla="*/ 860425 h 1106488"/>
              <a:gd name="connsiteX7249" fmla="*/ 915988 w 1031876"/>
              <a:gd name="connsiteY7249" fmla="*/ 866775 h 1106488"/>
              <a:gd name="connsiteX7250" fmla="*/ 922338 w 1031876"/>
              <a:gd name="connsiteY7250" fmla="*/ 860425 h 1106488"/>
              <a:gd name="connsiteX7251" fmla="*/ 150427 w 1031876"/>
              <a:gd name="connsiteY7251" fmla="*/ 860176 h 1106488"/>
              <a:gd name="connsiteX7252" fmla="*/ 150202 w 1031876"/>
              <a:gd name="connsiteY7252" fmla="*/ 860339 h 1106488"/>
              <a:gd name="connsiteX7253" fmla="*/ 150427 w 1031876"/>
              <a:gd name="connsiteY7253" fmla="*/ 860371 h 1106488"/>
              <a:gd name="connsiteX7254" fmla="*/ 970492 w 1031876"/>
              <a:gd name="connsiteY7254" fmla="*/ 859897 h 1106488"/>
              <a:gd name="connsiteX7255" fmla="*/ 963613 w 1031876"/>
              <a:gd name="connsiteY7255" fmla="*/ 866776 h 1106488"/>
              <a:gd name="connsiteX7256" fmla="*/ 970492 w 1031876"/>
              <a:gd name="connsiteY7256" fmla="*/ 859897 h 1106488"/>
              <a:gd name="connsiteX7257" fmla="*/ 136752 w 1031876"/>
              <a:gd name="connsiteY7257" fmla="*/ 859819 h 1106488"/>
              <a:gd name="connsiteX7258" fmla="*/ 140433 w 1031876"/>
              <a:gd name="connsiteY7258" fmla="*/ 860344 h 1106488"/>
              <a:gd name="connsiteX7259" fmla="*/ 143589 w 1031876"/>
              <a:gd name="connsiteY7259" fmla="*/ 866649 h 1106488"/>
              <a:gd name="connsiteX7260" fmla="*/ 140679 w 1031876"/>
              <a:gd name="connsiteY7260" fmla="*/ 863742 h 1106488"/>
              <a:gd name="connsiteX7261" fmla="*/ 140171 w 1031876"/>
              <a:gd name="connsiteY7261" fmla="*/ 863234 h 1106488"/>
              <a:gd name="connsiteX7262" fmla="*/ 136752 w 1031876"/>
              <a:gd name="connsiteY7262" fmla="*/ 859819 h 1106488"/>
              <a:gd name="connsiteX7263" fmla="*/ 902495 w 1031876"/>
              <a:gd name="connsiteY7263" fmla="*/ 859632 h 1106488"/>
              <a:gd name="connsiteX7264" fmla="*/ 898923 w 1031876"/>
              <a:gd name="connsiteY7264" fmla="*/ 863204 h 1106488"/>
              <a:gd name="connsiteX7265" fmla="*/ 895354 w 1031876"/>
              <a:gd name="connsiteY7265" fmla="*/ 866773 h 1106488"/>
              <a:gd name="connsiteX7266" fmla="*/ 898923 w 1031876"/>
              <a:gd name="connsiteY7266" fmla="*/ 864394 h 1106488"/>
              <a:gd name="connsiteX7267" fmla="*/ 899637 w 1031876"/>
              <a:gd name="connsiteY7267" fmla="*/ 864870 h 1106488"/>
              <a:gd name="connsiteX7268" fmla="*/ 895353 w 1031876"/>
              <a:gd name="connsiteY7268" fmla="*/ 866774 h 1106488"/>
              <a:gd name="connsiteX7269" fmla="*/ 895352 w 1031876"/>
              <a:gd name="connsiteY7269" fmla="*/ 866776 h 1106488"/>
              <a:gd name="connsiteX7270" fmla="*/ 898440 w 1031876"/>
              <a:gd name="connsiteY7270" fmla="*/ 868835 h 1106488"/>
              <a:gd name="connsiteX7271" fmla="*/ 896244 w 1031876"/>
              <a:gd name="connsiteY7271" fmla="*/ 869950 h 1106488"/>
              <a:gd name="connsiteX7272" fmla="*/ 895351 w 1031876"/>
              <a:gd name="connsiteY7272" fmla="*/ 873125 h 1106488"/>
              <a:gd name="connsiteX7273" fmla="*/ 895351 w 1031876"/>
              <a:gd name="connsiteY7273" fmla="*/ 872331 h 1106488"/>
              <a:gd name="connsiteX7274" fmla="*/ 895351 w 1031876"/>
              <a:gd name="connsiteY7274" fmla="*/ 866776 h 1106488"/>
              <a:gd name="connsiteX7275" fmla="*/ 895351 w 1031876"/>
              <a:gd name="connsiteY7275" fmla="*/ 866775 h 1106488"/>
              <a:gd name="connsiteX7276" fmla="*/ 895352 w 1031876"/>
              <a:gd name="connsiteY7276" fmla="*/ 866775 h 1106488"/>
              <a:gd name="connsiteX7277" fmla="*/ 895351 w 1031876"/>
              <a:gd name="connsiteY7277" fmla="*/ 866775 h 1106488"/>
              <a:gd name="connsiteX7278" fmla="*/ 895352 w 1031876"/>
              <a:gd name="connsiteY7278" fmla="*/ 866775 h 1106488"/>
              <a:gd name="connsiteX7279" fmla="*/ 898923 w 1031876"/>
              <a:gd name="connsiteY7279" fmla="*/ 860525 h 1106488"/>
              <a:gd name="connsiteX7280" fmla="*/ 902495 w 1031876"/>
              <a:gd name="connsiteY7280" fmla="*/ 859632 h 1106488"/>
              <a:gd name="connsiteX7281" fmla="*/ 964762 w 1031876"/>
              <a:gd name="connsiteY7281" fmla="*/ 859434 h 1106488"/>
              <a:gd name="connsiteX7282" fmla="*/ 964532 w 1031876"/>
              <a:gd name="connsiteY7282" fmla="*/ 859801 h 1106488"/>
              <a:gd name="connsiteX7283" fmla="*/ 964433 w 1031876"/>
              <a:gd name="connsiteY7283" fmla="*/ 860296 h 1106488"/>
              <a:gd name="connsiteX7284" fmla="*/ 969864 w 1031876"/>
              <a:gd name="connsiteY7284" fmla="*/ 859434 h 1106488"/>
              <a:gd name="connsiteX7285" fmla="*/ 969864 w 1031876"/>
              <a:gd name="connsiteY7285" fmla="*/ 859434 h 1106488"/>
              <a:gd name="connsiteX7286" fmla="*/ 965474 w 1031876"/>
              <a:gd name="connsiteY7286" fmla="*/ 859434 h 1106488"/>
              <a:gd name="connsiteX7287" fmla="*/ 961112 w 1031876"/>
              <a:gd name="connsiteY7287" fmla="*/ 859367 h 1106488"/>
              <a:gd name="connsiteX7288" fmla="*/ 963613 w 1031876"/>
              <a:gd name="connsiteY7288" fmla="*/ 859367 h 1106488"/>
              <a:gd name="connsiteX7289" fmla="*/ 956734 w 1031876"/>
              <a:gd name="connsiteY7289" fmla="*/ 866247 h 1106488"/>
              <a:gd name="connsiteX7290" fmla="*/ 960174 w 1031876"/>
              <a:gd name="connsiteY7290" fmla="*/ 861947 h 1106488"/>
              <a:gd name="connsiteX7291" fmla="*/ 130175 w 1031876"/>
              <a:gd name="connsiteY7291" fmla="*/ 859367 h 1106488"/>
              <a:gd name="connsiteX7292" fmla="*/ 136525 w 1031876"/>
              <a:gd name="connsiteY7292" fmla="*/ 866247 h 1106488"/>
              <a:gd name="connsiteX7293" fmla="*/ 134144 w 1031876"/>
              <a:gd name="connsiteY7293" fmla="*/ 866247 h 1106488"/>
              <a:gd name="connsiteX7294" fmla="*/ 130969 w 1031876"/>
              <a:gd name="connsiteY7294" fmla="*/ 866247 h 1106488"/>
              <a:gd name="connsiteX7295" fmla="*/ 130175 w 1031876"/>
              <a:gd name="connsiteY7295" fmla="*/ 866247 h 1106488"/>
              <a:gd name="connsiteX7296" fmla="*/ 130175 w 1031876"/>
              <a:gd name="connsiteY7296" fmla="*/ 859367 h 1106488"/>
              <a:gd name="connsiteX7297" fmla="*/ 971805 w 1031876"/>
              <a:gd name="connsiteY7297" fmla="*/ 858415 h 1106488"/>
              <a:gd name="connsiteX7298" fmla="*/ 971357 w 1031876"/>
              <a:gd name="connsiteY7298" fmla="*/ 858851 h 1106488"/>
              <a:gd name="connsiteX7299" fmla="*/ 971402 w 1031876"/>
              <a:gd name="connsiteY7299" fmla="*/ 858987 h 1106488"/>
              <a:gd name="connsiteX7300" fmla="*/ 971781 w 1031876"/>
              <a:gd name="connsiteY7300" fmla="*/ 858608 h 1106488"/>
              <a:gd name="connsiteX7301" fmla="*/ 878630 w 1031876"/>
              <a:gd name="connsiteY7301" fmla="*/ 857257 h 1106488"/>
              <a:gd name="connsiteX7302" fmla="*/ 882049 w 1031876"/>
              <a:gd name="connsiteY7302" fmla="*/ 859819 h 1106488"/>
              <a:gd name="connsiteX7303" fmla="*/ 876066 w 1031876"/>
              <a:gd name="connsiteY7303" fmla="*/ 859819 h 1106488"/>
              <a:gd name="connsiteX7304" fmla="*/ 874615 w 1031876"/>
              <a:gd name="connsiteY7304" fmla="*/ 860863 h 1106488"/>
              <a:gd name="connsiteX7305" fmla="*/ 875212 w 1031876"/>
              <a:gd name="connsiteY7305" fmla="*/ 859819 h 1106488"/>
              <a:gd name="connsiteX7306" fmla="*/ 878630 w 1031876"/>
              <a:gd name="connsiteY7306" fmla="*/ 857257 h 1106488"/>
              <a:gd name="connsiteX7307" fmla="*/ 158120 w 1031876"/>
              <a:gd name="connsiteY7307" fmla="*/ 857257 h 1106488"/>
              <a:gd name="connsiteX7308" fmla="*/ 164102 w 1031876"/>
              <a:gd name="connsiteY7308" fmla="*/ 859819 h 1106488"/>
              <a:gd name="connsiteX7309" fmla="*/ 160684 w 1031876"/>
              <a:gd name="connsiteY7309" fmla="*/ 859819 h 1106488"/>
              <a:gd name="connsiteX7310" fmla="*/ 159829 w 1031876"/>
              <a:gd name="connsiteY7310" fmla="*/ 859819 h 1106488"/>
              <a:gd name="connsiteX7311" fmla="*/ 157265 w 1031876"/>
              <a:gd name="connsiteY7311" fmla="*/ 859819 h 1106488"/>
              <a:gd name="connsiteX7312" fmla="*/ 158120 w 1031876"/>
              <a:gd name="connsiteY7312" fmla="*/ 857257 h 1106488"/>
              <a:gd name="connsiteX7313" fmla="*/ 989301 w 1031876"/>
              <a:gd name="connsiteY7313" fmla="*/ 857111 h 1106488"/>
              <a:gd name="connsiteX7314" fmla="*/ 990691 w 1031876"/>
              <a:gd name="connsiteY7314" fmla="*/ 858949 h 1106488"/>
              <a:gd name="connsiteX7315" fmla="*/ 990657 w 1031876"/>
              <a:gd name="connsiteY7315" fmla="*/ 859185 h 1106488"/>
              <a:gd name="connsiteX7316" fmla="*/ 990419 w 1031876"/>
              <a:gd name="connsiteY7316" fmla="*/ 859219 h 1106488"/>
              <a:gd name="connsiteX7317" fmla="*/ 988786 w 1031876"/>
              <a:gd name="connsiteY7317" fmla="*/ 858004 h 1106488"/>
              <a:gd name="connsiteX7318" fmla="*/ 120056 w 1031876"/>
              <a:gd name="connsiteY7318" fmla="*/ 856986 h 1106488"/>
              <a:gd name="connsiteX7319" fmla="*/ 123429 w 1031876"/>
              <a:gd name="connsiteY7319" fmla="*/ 860426 h 1106488"/>
              <a:gd name="connsiteX7320" fmla="*/ 120651 w 1031876"/>
              <a:gd name="connsiteY7320" fmla="*/ 858807 h 1106488"/>
              <a:gd name="connsiteX7321" fmla="*/ 114658 w 1031876"/>
              <a:gd name="connsiteY7321" fmla="*/ 856298 h 1106488"/>
              <a:gd name="connsiteX7322" fmla="*/ 115355 w 1031876"/>
              <a:gd name="connsiteY7322" fmla="*/ 856704 h 1106488"/>
              <a:gd name="connsiteX7323" fmla="*/ 116682 w 1031876"/>
              <a:gd name="connsiteY7323" fmla="*/ 860426 h 1106488"/>
              <a:gd name="connsiteX7324" fmla="*/ 134701 w 1031876"/>
              <a:gd name="connsiteY7324" fmla="*/ 855721 h 1106488"/>
              <a:gd name="connsiteX7325" fmla="*/ 135089 w 1031876"/>
              <a:gd name="connsiteY7325" fmla="*/ 855942 h 1106488"/>
              <a:gd name="connsiteX7326" fmla="*/ 136752 w 1031876"/>
              <a:gd name="connsiteY7326" fmla="*/ 859819 h 1106488"/>
              <a:gd name="connsiteX7327" fmla="*/ 119381 w 1031876"/>
              <a:gd name="connsiteY7327" fmla="*/ 854923 h 1106488"/>
              <a:gd name="connsiteX7328" fmla="*/ 121742 w 1031876"/>
              <a:gd name="connsiteY7328" fmla="*/ 856126 h 1106488"/>
              <a:gd name="connsiteX7329" fmla="*/ 122374 w 1031876"/>
              <a:gd name="connsiteY7329" fmla="*/ 856449 h 1106488"/>
              <a:gd name="connsiteX7330" fmla="*/ 969807 w 1031876"/>
              <a:gd name="connsiteY7330" fmla="*/ 854232 h 1106488"/>
              <a:gd name="connsiteX7331" fmla="*/ 965022 w 1031876"/>
              <a:gd name="connsiteY7331" fmla="*/ 859017 h 1106488"/>
              <a:gd name="connsiteX7332" fmla="*/ 969233 w 1031876"/>
              <a:gd name="connsiteY7332" fmla="*/ 854806 h 1106488"/>
              <a:gd name="connsiteX7333" fmla="*/ 109935 w 1031876"/>
              <a:gd name="connsiteY7333" fmla="*/ 853547 h 1106488"/>
              <a:gd name="connsiteX7334" fmla="*/ 111622 w 1031876"/>
              <a:gd name="connsiteY7334" fmla="*/ 854529 h 1106488"/>
              <a:gd name="connsiteX7335" fmla="*/ 116682 w 1031876"/>
              <a:gd name="connsiteY7335" fmla="*/ 860426 h 1106488"/>
              <a:gd name="connsiteX7336" fmla="*/ 123429 w 1031876"/>
              <a:gd name="connsiteY7336" fmla="*/ 867305 h 1106488"/>
              <a:gd name="connsiteX7337" fmla="*/ 123429 w 1031876"/>
              <a:gd name="connsiteY7337" fmla="*/ 870745 h 1106488"/>
              <a:gd name="connsiteX7338" fmla="*/ 123429 w 1031876"/>
              <a:gd name="connsiteY7338" fmla="*/ 872121 h 1106488"/>
              <a:gd name="connsiteX7339" fmla="*/ 122080 w 1031876"/>
              <a:gd name="connsiteY7339" fmla="*/ 871158 h 1106488"/>
              <a:gd name="connsiteX7340" fmla="*/ 116682 w 1031876"/>
              <a:gd name="connsiteY7340" fmla="*/ 867305 h 1106488"/>
              <a:gd name="connsiteX7341" fmla="*/ 109935 w 1031876"/>
              <a:gd name="connsiteY7341" fmla="*/ 860426 h 1106488"/>
              <a:gd name="connsiteX7342" fmla="*/ 109935 w 1031876"/>
              <a:gd name="connsiteY7342" fmla="*/ 853547 h 1106488"/>
              <a:gd name="connsiteX7343" fmla="*/ 976955 w 1031876"/>
              <a:gd name="connsiteY7343" fmla="*/ 853434 h 1106488"/>
              <a:gd name="connsiteX7344" fmla="*/ 976922 w 1031876"/>
              <a:gd name="connsiteY7344" fmla="*/ 853439 h 1106488"/>
              <a:gd name="connsiteX7345" fmla="*/ 972508 w 1031876"/>
              <a:gd name="connsiteY7345" fmla="*/ 857732 h 1106488"/>
              <a:gd name="connsiteX7346" fmla="*/ 972426 w 1031876"/>
              <a:gd name="connsiteY7346" fmla="*/ 857963 h 1106488"/>
              <a:gd name="connsiteX7347" fmla="*/ 970640 w 1031876"/>
              <a:gd name="connsiteY7347" fmla="*/ 853399 h 1106488"/>
              <a:gd name="connsiteX7348" fmla="*/ 970559 w 1031876"/>
              <a:gd name="connsiteY7348" fmla="*/ 853480 h 1106488"/>
              <a:gd name="connsiteX7349" fmla="*/ 969807 w 1031876"/>
              <a:gd name="connsiteY7349" fmla="*/ 854232 h 1106488"/>
              <a:gd name="connsiteX7350" fmla="*/ 143716 w 1031876"/>
              <a:gd name="connsiteY7350" fmla="*/ 853328 h 1106488"/>
              <a:gd name="connsiteX7351" fmla="*/ 149822 w 1031876"/>
              <a:gd name="connsiteY7351" fmla="*/ 859434 h 1106488"/>
              <a:gd name="connsiteX7352" fmla="*/ 150200 w 1031876"/>
              <a:gd name="connsiteY7352" fmla="*/ 859812 h 1106488"/>
              <a:gd name="connsiteX7353" fmla="*/ 146845 w 1031876"/>
              <a:gd name="connsiteY7353" fmla="*/ 856457 h 1106488"/>
              <a:gd name="connsiteX7354" fmla="*/ 984251 w 1031876"/>
              <a:gd name="connsiteY7354" fmla="*/ 853017 h 1106488"/>
              <a:gd name="connsiteX7355" fmla="*/ 970492 w 1031876"/>
              <a:gd name="connsiteY7355" fmla="*/ 866776 h 1106488"/>
              <a:gd name="connsiteX7356" fmla="*/ 971117 w 1031876"/>
              <a:gd name="connsiteY7356" fmla="*/ 861773 h 1106488"/>
              <a:gd name="connsiteX7357" fmla="*/ 973932 w 1031876"/>
              <a:gd name="connsiteY7357" fmla="*/ 859897 h 1106488"/>
              <a:gd name="connsiteX7358" fmla="*/ 984251 w 1031876"/>
              <a:gd name="connsiteY7358" fmla="*/ 853017 h 1106488"/>
              <a:gd name="connsiteX7359" fmla="*/ 868374 w 1031876"/>
              <a:gd name="connsiteY7359" fmla="*/ 852988 h 1106488"/>
              <a:gd name="connsiteX7360" fmla="*/ 868374 w 1031876"/>
              <a:gd name="connsiteY7360" fmla="*/ 859819 h 1106488"/>
              <a:gd name="connsiteX7361" fmla="*/ 871793 w 1031876"/>
              <a:gd name="connsiteY7361" fmla="*/ 859819 h 1106488"/>
              <a:gd name="connsiteX7362" fmla="*/ 874713 w 1031876"/>
              <a:gd name="connsiteY7362" fmla="*/ 859819 h 1106488"/>
              <a:gd name="connsiteX7363" fmla="*/ 874713 w 1031876"/>
              <a:gd name="connsiteY7363" fmla="*/ 859433 h 1106488"/>
              <a:gd name="connsiteX7364" fmla="*/ 874713 w 1031876"/>
              <a:gd name="connsiteY7364" fmla="*/ 856478 h 1106488"/>
              <a:gd name="connsiteX7365" fmla="*/ 874357 w 1031876"/>
              <a:gd name="connsiteY7365" fmla="*/ 858965 h 1106488"/>
              <a:gd name="connsiteX7366" fmla="*/ 868374 w 1031876"/>
              <a:gd name="connsiteY7366" fmla="*/ 859819 h 1106488"/>
              <a:gd name="connsiteX7367" fmla="*/ 874357 w 1031876"/>
              <a:gd name="connsiteY7367" fmla="*/ 853842 h 1106488"/>
              <a:gd name="connsiteX7368" fmla="*/ 874713 w 1031876"/>
              <a:gd name="connsiteY7368" fmla="*/ 853487 h 1106488"/>
              <a:gd name="connsiteX7369" fmla="*/ 874713 w 1031876"/>
              <a:gd name="connsiteY7369" fmla="*/ 853362 h 1106488"/>
              <a:gd name="connsiteX7370" fmla="*/ 871793 w 1031876"/>
              <a:gd name="connsiteY7370" fmla="*/ 855550 h 1106488"/>
              <a:gd name="connsiteX7371" fmla="*/ 868374 w 1031876"/>
              <a:gd name="connsiteY7371" fmla="*/ 852988 h 1106488"/>
              <a:gd name="connsiteX7372" fmla="*/ 157265 w 1031876"/>
              <a:gd name="connsiteY7372" fmla="*/ 852988 h 1106488"/>
              <a:gd name="connsiteX7373" fmla="*/ 162814 w 1031876"/>
              <a:gd name="connsiteY7373" fmla="*/ 853780 h 1106488"/>
              <a:gd name="connsiteX7374" fmla="*/ 163342 w 1031876"/>
              <a:gd name="connsiteY7374" fmla="*/ 854506 h 1106488"/>
              <a:gd name="connsiteX7375" fmla="*/ 164102 w 1031876"/>
              <a:gd name="connsiteY7375" fmla="*/ 859819 h 1106488"/>
              <a:gd name="connsiteX7376" fmla="*/ 150427 w 1031876"/>
              <a:gd name="connsiteY7376" fmla="*/ 852988 h 1106488"/>
              <a:gd name="connsiteX7377" fmla="*/ 150684 w 1031876"/>
              <a:gd name="connsiteY7377" fmla="*/ 853282 h 1106488"/>
              <a:gd name="connsiteX7378" fmla="*/ 150741 w 1031876"/>
              <a:gd name="connsiteY7378" fmla="*/ 853347 h 1106488"/>
              <a:gd name="connsiteX7379" fmla="*/ 156410 w 1031876"/>
              <a:gd name="connsiteY7379" fmla="*/ 859819 h 1106488"/>
              <a:gd name="connsiteX7380" fmla="*/ 151282 w 1031876"/>
              <a:gd name="connsiteY7380" fmla="*/ 859819 h 1106488"/>
              <a:gd name="connsiteX7381" fmla="*/ 150427 w 1031876"/>
              <a:gd name="connsiteY7381" fmla="*/ 859819 h 1106488"/>
              <a:gd name="connsiteX7382" fmla="*/ 150427 w 1031876"/>
              <a:gd name="connsiteY7382" fmla="*/ 858965 h 1106488"/>
              <a:gd name="connsiteX7383" fmla="*/ 150427 w 1031876"/>
              <a:gd name="connsiteY7383" fmla="*/ 855550 h 1106488"/>
              <a:gd name="connsiteX7384" fmla="*/ 150427 w 1031876"/>
              <a:gd name="connsiteY7384" fmla="*/ 853842 h 1106488"/>
              <a:gd name="connsiteX7385" fmla="*/ 150427 w 1031876"/>
              <a:gd name="connsiteY7385" fmla="*/ 853630 h 1106488"/>
              <a:gd name="connsiteX7386" fmla="*/ 150427 w 1031876"/>
              <a:gd name="connsiteY7386" fmla="*/ 853282 h 1106488"/>
              <a:gd name="connsiteX7387" fmla="*/ 150427 w 1031876"/>
              <a:gd name="connsiteY7387" fmla="*/ 852988 h 1106488"/>
              <a:gd name="connsiteX7388" fmla="*/ 157265 w 1031876"/>
              <a:gd name="connsiteY7388" fmla="*/ 859819 h 1106488"/>
              <a:gd name="connsiteX7389" fmla="*/ 156410 w 1031876"/>
              <a:gd name="connsiteY7389" fmla="*/ 858965 h 1106488"/>
              <a:gd name="connsiteX7390" fmla="*/ 150765 w 1031876"/>
              <a:gd name="connsiteY7390" fmla="*/ 853326 h 1106488"/>
              <a:gd name="connsiteX7391" fmla="*/ 150721 w 1031876"/>
              <a:gd name="connsiteY7391" fmla="*/ 853282 h 1106488"/>
              <a:gd name="connsiteX7392" fmla="*/ 915989 w 1031876"/>
              <a:gd name="connsiteY7392" fmla="*/ 852488 h 1106488"/>
              <a:gd name="connsiteX7393" fmla="*/ 912417 w 1031876"/>
              <a:gd name="connsiteY7393" fmla="*/ 855465 h 1106488"/>
              <a:gd name="connsiteX7394" fmla="*/ 909988 w 1031876"/>
              <a:gd name="connsiteY7394" fmla="*/ 853441 h 1106488"/>
              <a:gd name="connsiteX7395" fmla="*/ 902495 w 1031876"/>
              <a:gd name="connsiteY7395" fmla="*/ 852488 h 1106488"/>
              <a:gd name="connsiteX7396" fmla="*/ 906067 w 1031876"/>
              <a:gd name="connsiteY7396" fmla="*/ 852488 h 1106488"/>
              <a:gd name="connsiteX7397" fmla="*/ 908845 w 1031876"/>
              <a:gd name="connsiteY7397" fmla="*/ 852488 h 1106488"/>
              <a:gd name="connsiteX7398" fmla="*/ 909639 w 1031876"/>
              <a:gd name="connsiteY7398" fmla="*/ 852488 h 1106488"/>
              <a:gd name="connsiteX7399" fmla="*/ 909278 w 1031876"/>
              <a:gd name="connsiteY7399" fmla="*/ 852849 h 1106488"/>
              <a:gd name="connsiteX7400" fmla="*/ 909988 w 1031876"/>
              <a:gd name="connsiteY7400" fmla="*/ 853441 h 1106488"/>
              <a:gd name="connsiteX7401" fmla="*/ 909738 w 1031876"/>
              <a:gd name="connsiteY7401" fmla="*/ 853480 h 1106488"/>
              <a:gd name="connsiteX7402" fmla="*/ 908845 w 1031876"/>
              <a:gd name="connsiteY7402" fmla="*/ 860425 h 1106488"/>
              <a:gd name="connsiteX7403" fmla="*/ 909639 w 1031876"/>
              <a:gd name="connsiteY7403" fmla="*/ 860425 h 1106488"/>
              <a:gd name="connsiteX7404" fmla="*/ 912417 w 1031876"/>
              <a:gd name="connsiteY7404" fmla="*/ 860425 h 1106488"/>
              <a:gd name="connsiteX7405" fmla="*/ 915989 w 1031876"/>
              <a:gd name="connsiteY7405" fmla="*/ 860425 h 1106488"/>
              <a:gd name="connsiteX7406" fmla="*/ 908845 w 1031876"/>
              <a:gd name="connsiteY7406" fmla="*/ 866775 h 1106488"/>
              <a:gd name="connsiteX7407" fmla="*/ 909639 w 1031876"/>
              <a:gd name="connsiteY7407" fmla="*/ 866775 h 1106488"/>
              <a:gd name="connsiteX7408" fmla="*/ 907755 w 1031876"/>
              <a:gd name="connsiteY7408" fmla="*/ 867421 h 1106488"/>
              <a:gd name="connsiteX7409" fmla="*/ 906166 w 1031876"/>
              <a:gd name="connsiteY7409" fmla="*/ 868363 h 1106488"/>
              <a:gd name="connsiteX7410" fmla="*/ 906317 w 1031876"/>
              <a:gd name="connsiteY7410" fmla="*/ 867914 h 1106488"/>
              <a:gd name="connsiteX7411" fmla="*/ 902693 w 1031876"/>
              <a:gd name="connsiteY7411" fmla="*/ 869156 h 1106488"/>
              <a:gd name="connsiteX7412" fmla="*/ 901916 w 1031876"/>
              <a:gd name="connsiteY7412" fmla="*/ 867290 h 1106488"/>
              <a:gd name="connsiteX7413" fmla="*/ 901874 w 1031876"/>
              <a:gd name="connsiteY7413" fmla="*/ 867189 h 1106488"/>
              <a:gd name="connsiteX7414" fmla="*/ 898923 w 1031876"/>
              <a:gd name="connsiteY7414" fmla="*/ 869156 h 1106488"/>
              <a:gd name="connsiteX7415" fmla="*/ 898440 w 1031876"/>
              <a:gd name="connsiteY7415" fmla="*/ 868835 h 1106488"/>
              <a:gd name="connsiteX7416" fmla="*/ 901840 w 1031876"/>
              <a:gd name="connsiteY7416" fmla="*/ 867108 h 1106488"/>
              <a:gd name="connsiteX7417" fmla="*/ 901701 w 1031876"/>
              <a:gd name="connsiteY7417" fmla="*/ 866775 h 1106488"/>
              <a:gd name="connsiteX7418" fmla="*/ 902495 w 1031876"/>
              <a:gd name="connsiteY7418" fmla="*/ 866775 h 1106488"/>
              <a:gd name="connsiteX7419" fmla="*/ 905670 w 1031876"/>
              <a:gd name="connsiteY7419" fmla="*/ 866775 h 1106488"/>
              <a:gd name="connsiteX7420" fmla="*/ 906702 w 1031876"/>
              <a:gd name="connsiteY7420" fmla="*/ 866775 h 1106488"/>
              <a:gd name="connsiteX7421" fmla="*/ 907572 w 1031876"/>
              <a:gd name="connsiteY7421" fmla="*/ 864196 h 1106488"/>
              <a:gd name="connsiteX7422" fmla="*/ 902495 w 1031876"/>
              <a:gd name="connsiteY7422" fmla="*/ 866775 h 1106488"/>
              <a:gd name="connsiteX7423" fmla="*/ 908505 w 1031876"/>
              <a:gd name="connsiteY7423" fmla="*/ 861433 h 1106488"/>
              <a:gd name="connsiteX7424" fmla="*/ 906067 w 1031876"/>
              <a:gd name="connsiteY7424" fmla="*/ 863600 h 1106488"/>
              <a:gd name="connsiteX7425" fmla="*/ 902495 w 1031876"/>
              <a:gd name="connsiteY7425" fmla="*/ 866775 h 1106488"/>
              <a:gd name="connsiteX7426" fmla="*/ 899637 w 1031876"/>
              <a:gd name="connsiteY7426" fmla="*/ 864870 h 1106488"/>
              <a:gd name="connsiteX7427" fmla="*/ 902495 w 1031876"/>
              <a:gd name="connsiteY7427" fmla="*/ 863600 h 1106488"/>
              <a:gd name="connsiteX7428" fmla="*/ 908705 w 1031876"/>
              <a:gd name="connsiteY7428" fmla="*/ 860840 h 1106488"/>
              <a:gd name="connsiteX7429" fmla="*/ 908845 w 1031876"/>
              <a:gd name="connsiteY7429" fmla="*/ 860426 h 1106488"/>
              <a:gd name="connsiteX7430" fmla="*/ 907952 w 1031876"/>
              <a:gd name="connsiteY7430" fmla="*/ 860426 h 1106488"/>
              <a:gd name="connsiteX7431" fmla="*/ 901701 w 1031876"/>
              <a:gd name="connsiteY7431" fmla="*/ 860426 h 1106488"/>
              <a:gd name="connsiteX7432" fmla="*/ 907952 w 1031876"/>
              <a:gd name="connsiteY7432" fmla="*/ 856457 h 1106488"/>
              <a:gd name="connsiteX7433" fmla="*/ 908614 w 1031876"/>
              <a:gd name="connsiteY7433" fmla="*/ 853513 h 1106488"/>
              <a:gd name="connsiteX7434" fmla="*/ 906067 w 1031876"/>
              <a:gd name="connsiteY7434" fmla="*/ 856060 h 1106488"/>
              <a:gd name="connsiteX7435" fmla="*/ 902495 w 1031876"/>
              <a:gd name="connsiteY7435" fmla="*/ 859632 h 1106488"/>
              <a:gd name="connsiteX7436" fmla="*/ 902495 w 1031876"/>
              <a:gd name="connsiteY7436" fmla="*/ 852488 h 1106488"/>
              <a:gd name="connsiteX7437" fmla="*/ 123825 w 1031876"/>
              <a:gd name="connsiteY7437" fmla="*/ 852488 h 1106488"/>
              <a:gd name="connsiteX7438" fmla="*/ 129381 w 1031876"/>
              <a:gd name="connsiteY7438" fmla="*/ 856457 h 1106488"/>
              <a:gd name="connsiteX7439" fmla="*/ 129982 w 1031876"/>
              <a:gd name="connsiteY7439" fmla="*/ 859462 h 1106488"/>
              <a:gd name="connsiteX7440" fmla="*/ 130032 w 1031876"/>
              <a:gd name="connsiteY7440" fmla="*/ 859506 h 1106488"/>
              <a:gd name="connsiteX7441" fmla="*/ 130175 w 1031876"/>
              <a:gd name="connsiteY7441" fmla="*/ 859123 h 1106488"/>
              <a:gd name="connsiteX7442" fmla="*/ 130175 w 1031876"/>
              <a:gd name="connsiteY7442" fmla="*/ 855928 h 1106488"/>
              <a:gd name="connsiteX7443" fmla="*/ 130175 w 1031876"/>
              <a:gd name="connsiteY7443" fmla="*/ 853137 h 1106488"/>
              <a:gd name="connsiteX7444" fmla="*/ 129914 w 1031876"/>
              <a:gd name="connsiteY7444" fmla="*/ 852988 h 1106488"/>
              <a:gd name="connsiteX7445" fmla="*/ 130175 w 1031876"/>
              <a:gd name="connsiteY7445" fmla="*/ 853075 h 1106488"/>
              <a:gd name="connsiteX7446" fmla="*/ 130175 w 1031876"/>
              <a:gd name="connsiteY7446" fmla="*/ 852488 h 1106488"/>
              <a:gd name="connsiteX7447" fmla="*/ 130815 w 1031876"/>
              <a:gd name="connsiteY7447" fmla="*/ 853289 h 1106488"/>
              <a:gd name="connsiteX7448" fmla="*/ 130816 w 1031876"/>
              <a:gd name="connsiteY7448" fmla="*/ 853289 h 1106488"/>
              <a:gd name="connsiteX7449" fmla="*/ 132193 w 1031876"/>
              <a:gd name="connsiteY7449" fmla="*/ 853747 h 1106488"/>
              <a:gd name="connsiteX7450" fmla="*/ 132026 w 1031876"/>
              <a:gd name="connsiteY7450" fmla="*/ 854194 h 1106488"/>
              <a:gd name="connsiteX7451" fmla="*/ 131131 w 1031876"/>
              <a:gd name="connsiteY7451" fmla="*/ 853683 h 1106488"/>
              <a:gd name="connsiteX7452" fmla="*/ 131382 w 1031876"/>
              <a:gd name="connsiteY7452" fmla="*/ 853997 h 1106488"/>
              <a:gd name="connsiteX7453" fmla="*/ 131383 w 1031876"/>
              <a:gd name="connsiteY7453" fmla="*/ 853998 h 1106488"/>
              <a:gd name="connsiteX7454" fmla="*/ 131870 w 1031876"/>
              <a:gd name="connsiteY7454" fmla="*/ 854608 h 1106488"/>
              <a:gd name="connsiteX7455" fmla="*/ 131870 w 1031876"/>
              <a:gd name="connsiteY7455" fmla="*/ 854607 h 1106488"/>
              <a:gd name="connsiteX7456" fmla="*/ 132026 w 1031876"/>
              <a:gd name="connsiteY7456" fmla="*/ 854194 h 1106488"/>
              <a:gd name="connsiteX7457" fmla="*/ 132268 w 1031876"/>
              <a:gd name="connsiteY7457" fmla="*/ 854332 h 1106488"/>
              <a:gd name="connsiteX7458" fmla="*/ 132052 w 1031876"/>
              <a:gd name="connsiteY7458" fmla="*/ 854835 h 1106488"/>
              <a:gd name="connsiteX7459" fmla="*/ 132052 w 1031876"/>
              <a:gd name="connsiteY7459" fmla="*/ 854835 h 1106488"/>
              <a:gd name="connsiteX7460" fmla="*/ 133290 w 1031876"/>
              <a:gd name="connsiteY7460" fmla="*/ 856382 h 1106488"/>
              <a:gd name="connsiteX7461" fmla="*/ 133350 w 1031876"/>
              <a:gd name="connsiteY7461" fmla="*/ 856457 h 1106488"/>
              <a:gd name="connsiteX7462" fmla="*/ 136525 w 1031876"/>
              <a:gd name="connsiteY7462" fmla="*/ 860426 h 1106488"/>
              <a:gd name="connsiteX7463" fmla="*/ 132157 w 1031876"/>
              <a:gd name="connsiteY7463" fmla="*/ 859646 h 1106488"/>
              <a:gd name="connsiteX7464" fmla="*/ 132556 w 1031876"/>
              <a:gd name="connsiteY7464" fmla="*/ 861087 h 1106488"/>
              <a:gd name="connsiteX7465" fmla="*/ 130175 w 1031876"/>
              <a:gd name="connsiteY7465" fmla="*/ 859367 h 1106488"/>
              <a:gd name="connsiteX7466" fmla="*/ 130175 w 1031876"/>
              <a:gd name="connsiteY7466" fmla="*/ 859211 h 1106488"/>
              <a:gd name="connsiteX7467" fmla="*/ 130044 w 1031876"/>
              <a:gd name="connsiteY7467" fmla="*/ 859516 h 1106488"/>
              <a:gd name="connsiteX7468" fmla="*/ 130176 w 1031876"/>
              <a:gd name="connsiteY7468" fmla="*/ 859632 h 1106488"/>
              <a:gd name="connsiteX7469" fmla="*/ 130057 w 1031876"/>
              <a:gd name="connsiteY7469" fmla="*/ 859835 h 1106488"/>
              <a:gd name="connsiteX7470" fmla="*/ 130175 w 1031876"/>
              <a:gd name="connsiteY7470" fmla="*/ 860426 h 1106488"/>
              <a:gd name="connsiteX7471" fmla="*/ 129906 w 1031876"/>
              <a:gd name="connsiteY7471" fmla="*/ 860090 h 1106488"/>
              <a:gd name="connsiteX7472" fmla="*/ 129060 w 1031876"/>
              <a:gd name="connsiteY7472" fmla="*/ 861530 h 1106488"/>
              <a:gd name="connsiteX7473" fmla="*/ 127390 w 1031876"/>
              <a:gd name="connsiteY7473" fmla="*/ 859632 h 1106488"/>
              <a:gd name="connsiteX7474" fmla="*/ 126604 w 1031876"/>
              <a:gd name="connsiteY7474" fmla="*/ 858739 h 1106488"/>
              <a:gd name="connsiteX7475" fmla="*/ 124053 w 1031876"/>
              <a:gd name="connsiteY7475" fmla="*/ 854274 h 1106488"/>
              <a:gd name="connsiteX7476" fmla="*/ 128055 w 1031876"/>
              <a:gd name="connsiteY7476" fmla="*/ 857775 h 1106488"/>
              <a:gd name="connsiteX7477" fmla="*/ 127000 w 1031876"/>
              <a:gd name="connsiteY7477" fmla="*/ 856457 h 1106488"/>
              <a:gd name="connsiteX7478" fmla="*/ 123825 w 1031876"/>
              <a:gd name="connsiteY7478" fmla="*/ 852488 h 1106488"/>
              <a:gd name="connsiteX7479" fmla="*/ 112465 w 1031876"/>
              <a:gd name="connsiteY7479" fmla="*/ 851827 h 1106488"/>
              <a:gd name="connsiteX7480" fmla="*/ 113309 w 1031876"/>
              <a:gd name="connsiteY7480" fmla="*/ 853547 h 1106488"/>
              <a:gd name="connsiteX7481" fmla="*/ 114658 w 1031876"/>
              <a:gd name="connsiteY7481" fmla="*/ 856298 h 1106488"/>
              <a:gd name="connsiteX7482" fmla="*/ 111622 w 1031876"/>
              <a:gd name="connsiteY7482" fmla="*/ 854529 h 1106488"/>
              <a:gd name="connsiteX7483" fmla="*/ 110778 w 1031876"/>
              <a:gd name="connsiteY7483" fmla="*/ 853547 h 1106488"/>
              <a:gd name="connsiteX7484" fmla="*/ 110714 w 1031876"/>
              <a:gd name="connsiteY7484" fmla="*/ 853017 h 1106488"/>
              <a:gd name="connsiteX7485" fmla="*/ 962621 w 1031876"/>
              <a:gd name="connsiteY7485" fmla="*/ 851385 h 1106488"/>
              <a:gd name="connsiteX7486" fmla="*/ 963410 w 1031876"/>
              <a:gd name="connsiteY7486" fmla="*/ 852894 h 1106488"/>
              <a:gd name="connsiteX7487" fmla="*/ 963613 w 1031876"/>
              <a:gd name="connsiteY7487" fmla="*/ 852488 h 1106488"/>
              <a:gd name="connsiteX7488" fmla="*/ 963443 w 1031876"/>
              <a:gd name="connsiteY7488" fmla="*/ 852956 h 1106488"/>
              <a:gd name="connsiteX7489" fmla="*/ 963613 w 1031876"/>
              <a:gd name="connsiteY7489" fmla="*/ 853282 h 1106488"/>
              <a:gd name="connsiteX7490" fmla="*/ 963125 w 1031876"/>
              <a:gd name="connsiteY7490" fmla="*/ 853832 h 1106488"/>
              <a:gd name="connsiteX7491" fmla="*/ 961112 w 1031876"/>
              <a:gd name="connsiteY7491" fmla="*/ 859367 h 1106488"/>
              <a:gd name="connsiteX7492" fmla="*/ 960174 w 1031876"/>
              <a:gd name="connsiteY7492" fmla="*/ 859367 h 1106488"/>
              <a:gd name="connsiteX7493" fmla="*/ 962706 w 1031876"/>
              <a:gd name="connsiteY7493" fmla="*/ 854303 h 1106488"/>
              <a:gd name="connsiteX7494" fmla="*/ 958204 w 1031876"/>
              <a:gd name="connsiteY7494" fmla="*/ 859367 h 1106488"/>
              <a:gd name="connsiteX7495" fmla="*/ 960174 w 1031876"/>
              <a:gd name="connsiteY7495" fmla="*/ 859367 h 1106488"/>
              <a:gd name="connsiteX7496" fmla="*/ 957594 w 1031876"/>
              <a:gd name="connsiteY7496" fmla="*/ 864527 h 1106488"/>
              <a:gd name="connsiteX7497" fmla="*/ 956734 w 1031876"/>
              <a:gd name="connsiteY7497" fmla="*/ 866247 h 1106488"/>
              <a:gd name="connsiteX7498" fmla="*/ 956734 w 1031876"/>
              <a:gd name="connsiteY7498" fmla="*/ 862807 h 1106488"/>
              <a:gd name="connsiteX7499" fmla="*/ 956734 w 1031876"/>
              <a:gd name="connsiteY7499" fmla="*/ 860954 h 1106488"/>
              <a:gd name="connsiteX7500" fmla="*/ 954088 w 1031876"/>
              <a:gd name="connsiteY7500" fmla="*/ 863600 h 1106488"/>
              <a:gd name="connsiteX7501" fmla="*/ 951441 w 1031876"/>
              <a:gd name="connsiteY7501" fmla="*/ 866247 h 1106488"/>
              <a:gd name="connsiteX7502" fmla="*/ 953294 w 1031876"/>
              <a:gd name="connsiteY7502" fmla="*/ 866247 h 1106488"/>
              <a:gd name="connsiteX7503" fmla="*/ 954154 w 1031876"/>
              <a:gd name="connsiteY7503" fmla="*/ 866247 h 1106488"/>
              <a:gd name="connsiteX7504" fmla="*/ 956734 w 1031876"/>
              <a:gd name="connsiteY7504" fmla="*/ 866247 h 1106488"/>
              <a:gd name="connsiteX7505" fmla="*/ 953294 w 1031876"/>
              <a:gd name="connsiteY7505" fmla="*/ 867107 h 1106488"/>
              <a:gd name="connsiteX7506" fmla="*/ 949855 w 1031876"/>
              <a:gd name="connsiteY7506" fmla="*/ 873125 h 1106488"/>
              <a:gd name="connsiteX7507" fmla="*/ 950913 w 1031876"/>
              <a:gd name="connsiteY7507" fmla="*/ 873125 h 1106488"/>
              <a:gd name="connsiteX7508" fmla="*/ 943769 w 1031876"/>
              <a:gd name="connsiteY7508" fmla="*/ 880269 h 1106488"/>
              <a:gd name="connsiteX7509" fmla="*/ 943769 w 1031876"/>
              <a:gd name="connsiteY7509" fmla="*/ 879376 h 1106488"/>
              <a:gd name="connsiteX7510" fmla="*/ 943769 w 1031876"/>
              <a:gd name="connsiteY7510" fmla="*/ 873654 h 1106488"/>
              <a:gd name="connsiteX7511" fmla="*/ 943196 w 1031876"/>
              <a:gd name="connsiteY7511" fmla="*/ 874129 h 1106488"/>
              <a:gd name="connsiteX7512" fmla="*/ 941171 w 1031876"/>
              <a:gd name="connsiteY7512" fmla="*/ 877671 h 1106488"/>
              <a:gd name="connsiteX7513" fmla="*/ 940197 w 1031876"/>
              <a:gd name="connsiteY7513" fmla="*/ 879376 h 1106488"/>
              <a:gd name="connsiteX7514" fmla="*/ 936998 w 1031876"/>
              <a:gd name="connsiteY7514" fmla="*/ 880176 h 1106488"/>
              <a:gd name="connsiteX7515" fmla="*/ 936943 w 1031876"/>
              <a:gd name="connsiteY7515" fmla="*/ 880269 h 1106488"/>
              <a:gd name="connsiteX7516" fmla="*/ 936891 w 1031876"/>
              <a:gd name="connsiteY7516" fmla="*/ 880203 h 1106488"/>
              <a:gd name="connsiteX7517" fmla="*/ 936625 w 1031876"/>
              <a:gd name="connsiteY7517" fmla="*/ 880269 h 1106488"/>
              <a:gd name="connsiteX7518" fmla="*/ 936804 w 1031876"/>
              <a:gd name="connsiteY7518" fmla="*/ 880090 h 1106488"/>
              <a:gd name="connsiteX7519" fmla="*/ 934324 w 1031876"/>
              <a:gd name="connsiteY7519" fmla="*/ 876896 h 1106488"/>
              <a:gd name="connsiteX7520" fmla="*/ 936943 w 1031876"/>
              <a:gd name="connsiteY7520" fmla="*/ 873522 h 1106488"/>
              <a:gd name="connsiteX7521" fmla="*/ 937816 w 1031876"/>
              <a:gd name="connsiteY7521" fmla="*/ 878582 h 1106488"/>
              <a:gd name="connsiteX7522" fmla="*/ 938061 w 1031876"/>
              <a:gd name="connsiteY7522" fmla="*/ 878380 h 1106488"/>
              <a:gd name="connsiteX7523" fmla="*/ 937404 w 1031876"/>
              <a:gd name="connsiteY7523" fmla="*/ 879490 h 1106488"/>
              <a:gd name="connsiteX7524" fmla="*/ 940197 w 1031876"/>
              <a:gd name="connsiteY7524" fmla="*/ 876697 h 1106488"/>
              <a:gd name="connsiteX7525" fmla="*/ 940696 w 1031876"/>
              <a:gd name="connsiteY7525" fmla="*/ 876198 h 1106488"/>
              <a:gd name="connsiteX7526" fmla="*/ 938061 w 1031876"/>
              <a:gd name="connsiteY7526" fmla="*/ 878380 h 1106488"/>
              <a:gd name="connsiteX7527" fmla="*/ 940436 w 1031876"/>
              <a:gd name="connsiteY7527" fmla="*/ 874366 h 1106488"/>
              <a:gd name="connsiteX7528" fmla="*/ 943195 w 1031876"/>
              <a:gd name="connsiteY7528" fmla="*/ 873699 h 1106488"/>
              <a:gd name="connsiteX7529" fmla="*/ 943769 w 1031876"/>
              <a:gd name="connsiteY7529" fmla="*/ 873125 h 1106488"/>
              <a:gd name="connsiteX7530" fmla="*/ 943480 w 1031876"/>
              <a:gd name="connsiteY7530" fmla="*/ 873630 h 1106488"/>
              <a:gd name="connsiteX7531" fmla="*/ 943769 w 1031876"/>
              <a:gd name="connsiteY7531" fmla="*/ 873561 h 1106488"/>
              <a:gd name="connsiteX7532" fmla="*/ 943769 w 1031876"/>
              <a:gd name="connsiteY7532" fmla="*/ 873125 h 1106488"/>
              <a:gd name="connsiteX7533" fmla="*/ 945555 w 1031876"/>
              <a:gd name="connsiteY7533" fmla="*/ 873125 h 1106488"/>
              <a:gd name="connsiteX7534" fmla="*/ 947341 w 1031876"/>
              <a:gd name="connsiteY7534" fmla="*/ 873125 h 1106488"/>
              <a:gd name="connsiteX7535" fmla="*/ 949854 w 1031876"/>
              <a:gd name="connsiteY7535" fmla="*/ 873125 h 1106488"/>
              <a:gd name="connsiteX7536" fmla="*/ 949854 w 1031876"/>
              <a:gd name="connsiteY7536" fmla="*/ 867622 h 1106488"/>
              <a:gd name="connsiteX7537" fmla="*/ 946944 w 1031876"/>
              <a:gd name="connsiteY7537" fmla="*/ 869950 h 1106488"/>
              <a:gd name="connsiteX7538" fmla="*/ 942975 w 1031876"/>
              <a:gd name="connsiteY7538" fmla="*/ 873125 h 1106488"/>
              <a:gd name="connsiteX7539" fmla="*/ 945952 w 1031876"/>
              <a:gd name="connsiteY7539" fmla="*/ 869950 h 1106488"/>
              <a:gd name="connsiteX7540" fmla="*/ 945449 w 1031876"/>
              <a:gd name="connsiteY7540" fmla="*/ 869414 h 1106488"/>
              <a:gd name="connsiteX7541" fmla="*/ 943928 w 1031876"/>
              <a:gd name="connsiteY7541" fmla="*/ 870149 h 1106488"/>
              <a:gd name="connsiteX7542" fmla="*/ 936943 w 1031876"/>
              <a:gd name="connsiteY7542" fmla="*/ 873522 h 1106488"/>
              <a:gd name="connsiteX7543" fmla="*/ 943055 w 1031876"/>
              <a:gd name="connsiteY7543" fmla="*/ 870149 h 1106488"/>
              <a:gd name="connsiteX7544" fmla="*/ 943722 w 1031876"/>
              <a:gd name="connsiteY7544" fmla="*/ 867572 h 1106488"/>
              <a:gd name="connsiteX7545" fmla="*/ 942975 w 1031876"/>
              <a:gd name="connsiteY7545" fmla="*/ 866775 h 1106488"/>
              <a:gd name="connsiteX7546" fmla="*/ 943800 w 1031876"/>
              <a:gd name="connsiteY7546" fmla="*/ 867270 h 1106488"/>
              <a:gd name="connsiteX7547" fmla="*/ 943928 w 1031876"/>
              <a:gd name="connsiteY7547" fmla="*/ 866775 h 1106488"/>
              <a:gd name="connsiteX7548" fmla="*/ 947420 w 1031876"/>
              <a:gd name="connsiteY7548" fmla="*/ 866775 h 1106488"/>
              <a:gd name="connsiteX7549" fmla="*/ 949326 w 1031876"/>
              <a:gd name="connsiteY7549" fmla="*/ 866775 h 1106488"/>
              <a:gd name="connsiteX7550" fmla="*/ 949854 w 1031876"/>
              <a:gd name="connsiteY7550" fmla="*/ 866775 h 1106488"/>
              <a:gd name="connsiteX7551" fmla="*/ 949854 w 1031876"/>
              <a:gd name="connsiteY7551" fmla="*/ 866247 h 1106488"/>
              <a:gd name="connsiteX7552" fmla="*/ 949326 w 1031876"/>
              <a:gd name="connsiteY7552" fmla="*/ 866775 h 1106488"/>
              <a:gd name="connsiteX7553" fmla="*/ 949854 w 1031876"/>
              <a:gd name="connsiteY7553" fmla="*/ 866247 h 1106488"/>
              <a:gd name="connsiteX7554" fmla="*/ 951215 w 1031876"/>
              <a:gd name="connsiteY7554" fmla="*/ 866247 h 1106488"/>
              <a:gd name="connsiteX7555" fmla="*/ 954088 w 1031876"/>
              <a:gd name="connsiteY7555" fmla="*/ 861219 h 1106488"/>
              <a:gd name="connsiteX7556" fmla="*/ 956734 w 1031876"/>
              <a:gd name="connsiteY7556" fmla="*/ 860557 h 1106488"/>
              <a:gd name="connsiteX7557" fmla="*/ 956734 w 1031876"/>
              <a:gd name="connsiteY7557" fmla="*/ 859367 h 1106488"/>
              <a:gd name="connsiteX7558" fmla="*/ 957801 w 1031876"/>
              <a:gd name="connsiteY7558" fmla="*/ 859367 h 1106488"/>
              <a:gd name="connsiteX7559" fmla="*/ 960438 w 1031876"/>
              <a:gd name="connsiteY7559" fmla="*/ 854175 h 1106488"/>
              <a:gd name="connsiteX7560" fmla="*/ 962621 w 1031876"/>
              <a:gd name="connsiteY7560" fmla="*/ 851385 h 1106488"/>
              <a:gd name="connsiteX7561" fmla="*/ 501879 w 1031876"/>
              <a:gd name="connsiteY7561" fmla="*/ 850939 h 1106488"/>
              <a:gd name="connsiteX7562" fmla="*/ 505982 w 1031876"/>
              <a:gd name="connsiteY7562" fmla="*/ 852988 h 1106488"/>
              <a:gd name="connsiteX7563" fmla="*/ 502563 w 1031876"/>
              <a:gd name="connsiteY7563" fmla="*/ 852135 h 1106488"/>
              <a:gd name="connsiteX7564" fmla="*/ 113983 w 1031876"/>
              <a:gd name="connsiteY7564" fmla="*/ 850795 h 1106488"/>
              <a:gd name="connsiteX7565" fmla="*/ 116682 w 1031876"/>
              <a:gd name="connsiteY7565" fmla="*/ 853547 h 1106488"/>
              <a:gd name="connsiteX7566" fmla="*/ 117525 w 1031876"/>
              <a:gd name="connsiteY7566" fmla="*/ 856986 h 1106488"/>
              <a:gd name="connsiteX7567" fmla="*/ 120651 w 1031876"/>
              <a:gd name="connsiteY7567" fmla="*/ 858807 h 1106488"/>
              <a:gd name="connsiteX7568" fmla="*/ 121180 w 1031876"/>
              <a:gd name="connsiteY7568" fmla="*/ 860426 h 1106488"/>
              <a:gd name="connsiteX7569" fmla="*/ 117525 w 1031876"/>
              <a:gd name="connsiteY7569" fmla="*/ 860426 h 1106488"/>
              <a:gd name="connsiteX7570" fmla="*/ 116682 w 1031876"/>
              <a:gd name="connsiteY7570" fmla="*/ 860426 h 1106488"/>
              <a:gd name="connsiteX7571" fmla="*/ 115839 w 1031876"/>
              <a:gd name="connsiteY7571" fmla="*/ 856986 h 1106488"/>
              <a:gd name="connsiteX7572" fmla="*/ 115355 w 1031876"/>
              <a:gd name="connsiteY7572" fmla="*/ 856704 h 1106488"/>
              <a:gd name="connsiteX7573" fmla="*/ 114229 w 1031876"/>
              <a:gd name="connsiteY7573" fmla="*/ 853547 h 1106488"/>
              <a:gd name="connsiteX7574" fmla="*/ 113391 w 1031876"/>
              <a:gd name="connsiteY7574" fmla="*/ 851198 h 1106488"/>
              <a:gd name="connsiteX7575" fmla="*/ 147008 w 1031876"/>
              <a:gd name="connsiteY7575" fmla="*/ 850427 h 1106488"/>
              <a:gd name="connsiteX7576" fmla="*/ 147940 w 1031876"/>
              <a:gd name="connsiteY7576" fmla="*/ 851126 h 1106488"/>
              <a:gd name="connsiteX7577" fmla="*/ 149572 w 1031876"/>
              <a:gd name="connsiteY7577" fmla="*/ 852988 h 1106488"/>
              <a:gd name="connsiteX7578" fmla="*/ 149609 w 1031876"/>
              <a:gd name="connsiteY7578" fmla="*/ 853282 h 1106488"/>
              <a:gd name="connsiteX7579" fmla="*/ 149731 w 1031876"/>
              <a:gd name="connsiteY7579" fmla="*/ 854257 h 1106488"/>
              <a:gd name="connsiteX7580" fmla="*/ 150427 w 1031876"/>
              <a:gd name="connsiteY7580" fmla="*/ 859819 h 1106488"/>
              <a:gd name="connsiteX7581" fmla="*/ 149643 w 1031876"/>
              <a:gd name="connsiteY7581" fmla="*/ 854336 h 1106488"/>
              <a:gd name="connsiteX7582" fmla="*/ 149572 w 1031876"/>
              <a:gd name="connsiteY7582" fmla="*/ 853842 h 1106488"/>
              <a:gd name="connsiteX7583" fmla="*/ 145648 w 1031876"/>
              <a:gd name="connsiteY7583" fmla="*/ 853282 h 1106488"/>
              <a:gd name="connsiteX7584" fmla="*/ 143589 w 1031876"/>
              <a:gd name="connsiteY7584" fmla="*/ 852988 h 1106488"/>
              <a:gd name="connsiteX7585" fmla="*/ 147008 w 1031876"/>
              <a:gd name="connsiteY7585" fmla="*/ 850427 h 1106488"/>
              <a:gd name="connsiteX7586" fmla="*/ 543588 w 1031876"/>
              <a:gd name="connsiteY7586" fmla="*/ 847866 h 1106488"/>
              <a:gd name="connsiteX7587" fmla="*/ 544272 w 1031876"/>
              <a:gd name="connsiteY7587" fmla="*/ 848890 h 1106488"/>
              <a:gd name="connsiteX7588" fmla="*/ 542449 w 1031876"/>
              <a:gd name="connsiteY7588" fmla="*/ 850712 h 1106488"/>
              <a:gd name="connsiteX7589" fmla="*/ 541879 w 1031876"/>
              <a:gd name="connsiteY7589" fmla="*/ 850427 h 1106488"/>
              <a:gd name="connsiteX7590" fmla="*/ 109935 w 1031876"/>
              <a:gd name="connsiteY7590" fmla="*/ 846667 h 1106488"/>
              <a:gd name="connsiteX7591" fmla="*/ 110714 w 1031876"/>
              <a:gd name="connsiteY7591" fmla="*/ 853017 h 1106488"/>
              <a:gd name="connsiteX7592" fmla="*/ 109935 w 1031876"/>
              <a:gd name="connsiteY7592" fmla="*/ 853547 h 1106488"/>
              <a:gd name="connsiteX7593" fmla="*/ 109935 w 1031876"/>
              <a:gd name="connsiteY7593" fmla="*/ 846667 h 1106488"/>
              <a:gd name="connsiteX7594" fmla="*/ 109935 w 1031876"/>
              <a:gd name="connsiteY7594" fmla="*/ 846667 h 1106488"/>
              <a:gd name="connsiteX7595" fmla="*/ 113309 w 1031876"/>
              <a:gd name="connsiteY7595" fmla="*/ 850967 h 1106488"/>
              <a:gd name="connsiteX7596" fmla="*/ 113391 w 1031876"/>
              <a:gd name="connsiteY7596" fmla="*/ 851198 h 1106488"/>
              <a:gd name="connsiteX7597" fmla="*/ 112465 w 1031876"/>
              <a:gd name="connsiteY7597" fmla="*/ 851827 h 1106488"/>
              <a:gd name="connsiteX7598" fmla="*/ 109935 w 1031876"/>
              <a:gd name="connsiteY7598" fmla="*/ 846667 h 1106488"/>
              <a:gd name="connsiteX7599" fmla="*/ 114995 w 1031876"/>
              <a:gd name="connsiteY7599" fmla="*/ 850107 h 1106488"/>
              <a:gd name="connsiteX7600" fmla="*/ 113983 w 1031876"/>
              <a:gd name="connsiteY7600" fmla="*/ 850795 h 1106488"/>
              <a:gd name="connsiteX7601" fmla="*/ 113309 w 1031876"/>
              <a:gd name="connsiteY7601" fmla="*/ 850107 h 1106488"/>
              <a:gd name="connsiteX7602" fmla="*/ 109935 w 1031876"/>
              <a:gd name="connsiteY7602" fmla="*/ 846667 h 1106488"/>
              <a:gd name="connsiteX7603" fmla="*/ 981477 w 1031876"/>
              <a:gd name="connsiteY7603" fmla="*/ 846534 h 1106488"/>
              <a:gd name="connsiteX7604" fmla="*/ 978473 w 1031876"/>
              <a:gd name="connsiteY7604" fmla="*/ 846964 h 1106488"/>
              <a:gd name="connsiteX7605" fmla="*/ 977901 w 1031876"/>
              <a:gd name="connsiteY7605" fmla="*/ 846535 h 1106488"/>
              <a:gd name="connsiteX7606" fmla="*/ 977901 w 1031876"/>
              <a:gd name="connsiteY7606" fmla="*/ 846666 h 1106488"/>
              <a:gd name="connsiteX7607" fmla="*/ 968442 w 1031876"/>
              <a:gd name="connsiteY7607" fmla="*/ 853546 h 1106488"/>
              <a:gd name="connsiteX7608" fmla="*/ 965022 w 1031876"/>
              <a:gd name="connsiteY7608" fmla="*/ 859017 h 1106488"/>
              <a:gd name="connsiteX7609" fmla="*/ 964819 w 1031876"/>
              <a:gd name="connsiteY7609" fmla="*/ 859342 h 1106488"/>
              <a:gd name="connsiteX7610" fmla="*/ 970171 w 1031876"/>
              <a:gd name="connsiteY7610" fmla="*/ 857049 h 1106488"/>
              <a:gd name="connsiteX7611" fmla="*/ 970640 w 1031876"/>
              <a:gd name="connsiteY7611" fmla="*/ 853399 h 1106488"/>
              <a:gd name="connsiteX7612" fmla="*/ 970757 w 1031876"/>
              <a:gd name="connsiteY7612" fmla="*/ 852488 h 1106488"/>
              <a:gd name="connsiteX7613" fmla="*/ 971190 w 1031876"/>
              <a:gd name="connsiteY7613" fmla="*/ 852849 h 1106488"/>
              <a:gd name="connsiteX7614" fmla="*/ 972711 w 1031876"/>
              <a:gd name="connsiteY7614" fmla="*/ 854116 h 1106488"/>
              <a:gd name="connsiteX7615" fmla="*/ 973859 w 1031876"/>
              <a:gd name="connsiteY7615" fmla="*/ 853932 h 1106488"/>
              <a:gd name="connsiteX7616" fmla="*/ 973546 w 1031876"/>
              <a:gd name="connsiteY7616" fmla="*/ 854812 h 1106488"/>
              <a:gd name="connsiteX7617" fmla="*/ 974329 w 1031876"/>
              <a:gd name="connsiteY7617" fmla="*/ 855465 h 1106488"/>
              <a:gd name="connsiteX7618" fmla="*/ 976721 w 1031876"/>
              <a:gd name="connsiteY7618" fmla="*/ 853472 h 1106488"/>
              <a:gd name="connsiteX7619" fmla="*/ 973859 w 1031876"/>
              <a:gd name="connsiteY7619" fmla="*/ 853932 h 1106488"/>
              <a:gd name="connsiteX7620" fmla="*/ 974725 w 1031876"/>
              <a:gd name="connsiteY7620" fmla="*/ 851496 h 1106488"/>
              <a:gd name="connsiteX7621" fmla="*/ 977332 w 1031876"/>
              <a:gd name="connsiteY7621" fmla="*/ 852962 h 1106488"/>
              <a:gd name="connsiteX7622" fmla="*/ 977386 w 1031876"/>
              <a:gd name="connsiteY7622" fmla="*/ 852917 h 1106488"/>
              <a:gd name="connsiteX7623" fmla="*/ 978232 w 1031876"/>
              <a:gd name="connsiteY7623" fmla="*/ 846998 h 1106488"/>
              <a:gd name="connsiteX7624" fmla="*/ 978473 w 1031876"/>
              <a:gd name="connsiteY7624" fmla="*/ 846964 h 1106488"/>
              <a:gd name="connsiteX7625" fmla="*/ 980124 w 1031876"/>
              <a:gd name="connsiteY7625" fmla="*/ 848202 h 1106488"/>
              <a:gd name="connsiteX7626" fmla="*/ 977468 w 1031876"/>
              <a:gd name="connsiteY7626" fmla="*/ 852849 h 1106488"/>
              <a:gd name="connsiteX7627" fmla="*/ 977901 w 1031876"/>
              <a:gd name="connsiteY7627" fmla="*/ 852488 h 1106488"/>
              <a:gd name="connsiteX7628" fmla="*/ 977391 w 1031876"/>
              <a:gd name="connsiteY7628" fmla="*/ 852984 h 1106488"/>
              <a:gd name="connsiteX7629" fmla="*/ 977386 w 1031876"/>
              <a:gd name="connsiteY7629" fmla="*/ 852993 h 1106488"/>
              <a:gd name="connsiteX7630" fmla="*/ 977393 w 1031876"/>
              <a:gd name="connsiteY7630" fmla="*/ 852997 h 1106488"/>
              <a:gd name="connsiteX7631" fmla="*/ 980811 w 1031876"/>
              <a:gd name="connsiteY7631" fmla="*/ 849578 h 1106488"/>
              <a:gd name="connsiteX7632" fmla="*/ 983855 w 1031876"/>
              <a:gd name="connsiteY7632" fmla="*/ 846534 h 1106488"/>
              <a:gd name="connsiteX7633" fmla="*/ 983723 w 1031876"/>
              <a:gd name="connsiteY7633" fmla="*/ 846534 h 1106488"/>
              <a:gd name="connsiteX7634" fmla="*/ 980811 w 1031876"/>
              <a:gd name="connsiteY7634" fmla="*/ 848718 h 1106488"/>
              <a:gd name="connsiteX7635" fmla="*/ 980124 w 1031876"/>
              <a:gd name="connsiteY7635" fmla="*/ 848202 h 1106488"/>
              <a:gd name="connsiteX7636" fmla="*/ 980811 w 1031876"/>
              <a:gd name="connsiteY7636" fmla="*/ 846998 h 1106488"/>
              <a:gd name="connsiteX7637" fmla="*/ 982666 w 1031876"/>
              <a:gd name="connsiteY7637" fmla="*/ 846534 h 1106488"/>
              <a:gd name="connsiteX7638" fmla="*/ 882049 w 1031876"/>
              <a:gd name="connsiteY7638" fmla="*/ 846158 h 1106488"/>
              <a:gd name="connsiteX7639" fmla="*/ 875212 w 1031876"/>
              <a:gd name="connsiteY7639" fmla="*/ 852988 h 1106488"/>
              <a:gd name="connsiteX7640" fmla="*/ 882049 w 1031876"/>
              <a:gd name="connsiteY7640" fmla="*/ 846158 h 1106488"/>
              <a:gd name="connsiteX7641" fmla="*/ 547007 w 1031876"/>
              <a:gd name="connsiteY7641" fmla="*/ 846158 h 1106488"/>
              <a:gd name="connsiteX7642" fmla="*/ 547007 w 1031876"/>
              <a:gd name="connsiteY7642" fmla="*/ 852988 h 1106488"/>
              <a:gd name="connsiteX7643" fmla="*/ 544272 w 1031876"/>
              <a:gd name="connsiteY7643" fmla="*/ 848890 h 1106488"/>
              <a:gd name="connsiteX7644" fmla="*/ 546152 w 1031876"/>
              <a:gd name="connsiteY7644" fmla="*/ 847012 h 1106488"/>
              <a:gd name="connsiteX7645" fmla="*/ 547007 w 1031876"/>
              <a:gd name="connsiteY7645" fmla="*/ 846158 h 1106488"/>
              <a:gd name="connsiteX7646" fmla="*/ 533332 w 1031876"/>
              <a:gd name="connsiteY7646" fmla="*/ 846158 h 1106488"/>
              <a:gd name="connsiteX7647" fmla="*/ 534187 w 1031876"/>
              <a:gd name="connsiteY7647" fmla="*/ 846158 h 1106488"/>
              <a:gd name="connsiteX7648" fmla="*/ 536751 w 1031876"/>
              <a:gd name="connsiteY7648" fmla="*/ 846158 h 1106488"/>
              <a:gd name="connsiteX7649" fmla="*/ 539315 w 1031876"/>
              <a:gd name="connsiteY7649" fmla="*/ 846158 h 1106488"/>
              <a:gd name="connsiteX7650" fmla="*/ 540170 w 1031876"/>
              <a:gd name="connsiteY7650" fmla="*/ 846158 h 1106488"/>
              <a:gd name="connsiteX7651" fmla="*/ 536979 w 1031876"/>
              <a:gd name="connsiteY7651" fmla="*/ 847980 h 1106488"/>
              <a:gd name="connsiteX7652" fmla="*/ 499144 w 1031876"/>
              <a:gd name="connsiteY7652" fmla="*/ 846158 h 1106488"/>
              <a:gd name="connsiteX7653" fmla="*/ 505982 w 1031876"/>
              <a:gd name="connsiteY7653" fmla="*/ 852988 h 1106488"/>
              <a:gd name="connsiteX7654" fmla="*/ 500121 w 1031876"/>
              <a:gd name="connsiteY7654" fmla="*/ 847866 h 1106488"/>
              <a:gd name="connsiteX7655" fmla="*/ 492307 w 1031876"/>
              <a:gd name="connsiteY7655" fmla="*/ 846158 h 1106488"/>
              <a:gd name="connsiteX7656" fmla="*/ 499144 w 1031876"/>
              <a:gd name="connsiteY7656" fmla="*/ 849573 h 1106488"/>
              <a:gd name="connsiteX7657" fmla="*/ 499144 w 1031876"/>
              <a:gd name="connsiteY7657" fmla="*/ 847012 h 1106488"/>
              <a:gd name="connsiteX7658" fmla="*/ 500121 w 1031876"/>
              <a:gd name="connsiteY7658" fmla="*/ 847866 h 1106488"/>
              <a:gd name="connsiteX7659" fmla="*/ 501879 w 1031876"/>
              <a:gd name="connsiteY7659" fmla="*/ 850939 h 1106488"/>
              <a:gd name="connsiteX7660" fmla="*/ 499144 w 1031876"/>
              <a:gd name="connsiteY7660" fmla="*/ 849573 h 1106488"/>
              <a:gd name="connsiteX7661" fmla="*/ 499144 w 1031876"/>
              <a:gd name="connsiteY7661" fmla="*/ 852135 h 1106488"/>
              <a:gd name="connsiteX7662" fmla="*/ 499144 w 1031876"/>
              <a:gd name="connsiteY7662" fmla="*/ 852988 h 1106488"/>
              <a:gd name="connsiteX7663" fmla="*/ 492833 w 1031876"/>
              <a:gd name="connsiteY7663" fmla="*/ 849836 h 1106488"/>
              <a:gd name="connsiteX7664" fmla="*/ 492307 w 1031876"/>
              <a:gd name="connsiteY7664" fmla="*/ 846158 h 1106488"/>
              <a:gd name="connsiteX7665" fmla="*/ 493162 w 1031876"/>
              <a:gd name="connsiteY7665" fmla="*/ 846158 h 1106488"/>
              <a:gd name="connsiteX7666" fmla="*/ 494871 w 1031876"/>
              <a:gd name="connsiteY7666" fmla="*/ 846158 h 1106488"/>
              <a:gd name="connsiteX7667" fmla="*/ 499144 w 1031876"/>
              <a:gd name="connsiteY7667" fmla="*/ 846158 h 1106488"/>
              <a:gd name="connsiteX7668" fmla="*/ 499144 w 1031876"/>
              <a:gd name="connsiteY7668" fmla="*/ 847012 h 1106488"/>
              <a:gd name="connsiteX7669" fmla="*/ 157265 w 1031876"/>
              <a:gd name="connsiteY7669" fmla="*/ 846158 h 1106488"/>
              <a:gd name="connsiteX7670" fmla="*/ 164102 w 1031876"/>
              <a:gd name="connsiteY7670" fmla="*/ 852988 h 1106488"/>
              <a:gd name="connsiteX7671" fmla="*/ 164102 w 1031876"/>
              <a:gd name="connsiteY7671" fmla="*/ 855550 h 1106488"/>
              <a:gd name="connsiteX7672" fmla="*/ 163342 w 1031876"/>
              <a:gd name="connsiteY7672" fmla="*/ 854506 h 1106488"/>
              <a:gd name="connsiteX7673" fmla="*/ 163247 w 1031876"/>
              <a:gd name="connsiteY7673" fmla="*/ 853842 h 1106488"/>
              <a:gd name="connsiteX7674" fmla="*/ 162814 w 1031876"/>
              <a:gd name="connsiteY7674" fmla="*/ 853780 h 1106488"/>
              <a:gd name="connsiteX7675" fmla="*/ 152292 w 1031876"/>
              <a:gd name="connsiteY7675" fmla="*/ 846158 h 1106488"/>
              <a:gd name="connsiteX7676" fmla="*/ 153846 w 1031876"/>
              <a:gd name="connsiteY7676" fmla="*/ 846158 h 1106488"/>
              <a:gd name="connsiteX7677" fmla="*/ 157265 w 1031876"/>
              <a:gd name="connsiteY7677" fmla="*/ 846158 h 1106488"/>
              <a:gd name="connsiteX7678" fmla="*/ 157265 w 1031876"/>
              <a:gd name="connsiteY7678" fmla="*/ 850427 h 1106488"/>
              <a:gd name="connsiteX7679" fmla="*/ 157265 w 1031876"/>
              <a:gd name="connsiteY7679" fmla="*/ 852135 h 1106488"/>
              <a:gd name="connsiteX7680" fmla="*/ 157265 w 1031876"/>
              <a:gd name="connsiteY7680" fmla="*/ 852988 h 1106488"/>
              <a:gd name="connsiteX7681" fmla="*/ 156410 w 1031876"/>
              <a:gd name="connsiteY7681" fmla="*/ 849573 h 1106488"/>
              <a:gd name="connsiteX7682" fmla="*/ 153618 w 1031876"/>
              <a:gd name="connsiteY7682" fmla="*/ 847980 h 1106488"/>
              <a:gd name="connsiteX7683" fmla="*/ 150427 w 1031876"/>
              <a:gd name="connsiteY7683" fmla="*/ 846158 h 1106488"/>
              <a:gd name="connsiteX7684" fmla="*/ 150813 w 1031876"/>
              <a:gd name="connsiteY7684" fmla="*/ 846378 h 1106488"/>
              <a:gd name="connsiteX7685" fmla="*/ 153618 w 1031876"/>
              <a:gd name="connsiteY7685" fmla="*/ 847980 h 1106488"/>
              <a:gd name="connsiteX7686" fmla="*/ 157265 w 1031876"/>
              <a:gd name="connsiteY7686" fmla="*/ 852988 h 1106488"/>
              <a:gd name="connsiteX7687" fmla="*/ 156410 w 1031876"/>
              <a:gd name="connsiteY7687" fmla="*/ 852135 h 1106488"/>
              <a:gd name="connsiteX7688" fmla="*/ 150813 w 1031876"/>
              <a:gd name="connsiteY7688" fmla="*/ 846544 h 1106488"/>
              <a:gd name="connsiteX7689" fmla="*/ 143589 w 1031876"/>
              <a:gd name="connsiteY7689" fmla="*/ 846158 h 1106488"/>
              <a:gd name="connsiteX7690" fmla="*/ 150427 w 1031876"/>
              <a:gd name="connsiteY7690" fmla="*/ 852988 h 1106488"/>
              <a:gd name="connsiteX7691" fmla="*/ 147940 w 1031876"/>
              <a:gd name="connsiteY7691" fmla="*/ 851126 h 1106488"/>
              <a:gd name="connsiteX7692" fmla="*/ 131763 w 1031876"/>
              <a:gd name="connsiteY7692" fmla="*/ 846158 h 1106488"/>
              <a:gd name="connsiteX7693" fmla="*/ 131763 w 1031876"/>
              <a:gd name="connsiteY7693" fmla="*/ 847725 h 1106488"/>
              <a:gd name="connsiteX7694" fmla="*/ 131483 w 1031876"/>
              <a:gd name="connsiteY7694" fmla="*/ 847725 h 1106488"/>
              <a:gd name="connsiteX7695" fmla="*/ 136526 w 1031876"/>
              <a:gd name="connsiteY7695" fmla="*/ 852763 h 1106488"/>
              <a:gd name="connsiteX7696" fmla="*/ 136526 w 1031876"/>
              <a:gd name="connsiteY7696" fmla="*/ 852487 h 1106488"/>
              <a:gd name="connsiteX7697" fmla="*/ 136525 w 1031876"/>
              <a:gd name="connsiteY7697" fmla="*/ 852487 h 1106488"/>
              <a:gd name="connsiteX7698" fmla="*/ 136525 w 1031876"/>
              <a:gd name="connsiteY7698" fmla="*/ 849312 h 1106488"/>
              <a:gd name="connsiteX7699" fmla="*/ 136525 w 1031876"/>
              <a:gd name="connsiteY7699" fmla="*/ 846158 h 1106488"/>
              <a:gd name="connsiteX7700" fmla="*/ 135897 w 1031876"/>
              <a:gd name="connsiteY7700" fmla="*/ 846158 h 1106488"/>
              <a:gd name="connsiteX7701" fmla="*/ 990600 w 1031876"/>
              <a:gd name="connsiteY7701" fmla="*/ 846138 h 1106488"/>
              <a:gd name="connsiteX7702" fmla="*/ 989907 w 1031876"/>
              <a:gd name="connsiteY7702" fmla="*/ 846534 h 1106488"/>
              <a:gd name="connsiteX7703" fmla="*/ 991961 w 1031876"/>
              <a:gd name="connsiteY7703" fmla="*/ 846534 h 1106488"/>
              <a:gd name="connsiteX7704" fmla="*/ 985157 w 1031876"/>
              <a:gd name="connsiteY7704" fmla="*/ 853480 h 1106488"/>
              <a:gd name="connsiteX7705" fmla="*/ 987708 w 1031876"/>
              <a:gd name="connsiteY7705" fmla="*/ 850007 h 1106488"/>
              <a:gd name="connsiteX7706" fmla="*/ 986561 w 1031876"/>
              <a:gd name="connsiteY7706" fmla="*/ 848446 h 1106488"/>
              <a:gd name="connsiteX7707" fmla="*/ 985044 w 1031876"/>
              <a:gd name="connsiteY7707" fmla="*/ 849313 h 1106488"/>
              <a:gd name="connsiteX7708" fmla="*/ 984251 w 1031876"/>
              <a:gd name="connsiteY7708" fmla="*/ 852484 h 1106488"/>
              <a:gd name="connsiteX7709" fmla="*/ 984250 w 1031876"/>
              <a:gd name="connsiteY7709" fmla="*/ 852488 h 1106488"/>
              <a:gd name="connsiteX7710" fmla="*/ 984251 w 1031876"/>
              <a:gd name="connsiteY7710" fmla="*/ 852481 h 1106488"/>
              <a:gd name="connsiteX7711" fmla="*/ 985044 w 1031876"/>
              <a:gd name="connsiteY7711" fmla="*/ 846932 h 1106488"/>
              <a:gd name="connsiteX7712" fmla="*/ 985411 w 1031876"/>
              <a:gd name="connsiteY7712" fmla="*/ 846879 h 1106488"/>
              <a:gd name="connsiteX7713" fmla="*/ 985157 w 1031876"/>
              <a:gd name="connsiteY7713" fmla="*/ 846534 h 1106488"/>
              <a:gd name="connsiteX7714" fmla="*/ 987826 w 1031876"/>
              <a:gd name="connsiteY7714" fmla="*/ 846534 h 1106488"/>
              <a:gd name="connsiteX7715" fmla="*/ 964407 w 1031876"/>
              <a:gd name="connsiteY7715" fmla="*/ 846138 h 1106488"/>
              <a:gd name="connsiteX7716" fmla="*/ 957263 w 1031876"/>
              <a:gd name="connsiteY7716" fmla="*/ 852488 h 1106488"/>
              <a:gd name="connsiteX7717" fmla="*/ 964407 w 1031876"/>
              <a:gd name="connsiteY7717" fmla="*/ 846138 h 1106488"/>
              <a:gd name="connsiteX7718" fmla="*/ 512763 w 1031876"/>
              <a:gd name="connsiteY7718" fmla="*/ 846138 h 1106488"/>
              <a:gd name="connsiteX7719" fmla="*/ 519113 w 1031876"/>
              <a:gd name="connsiteY7719" fmla="*/ 846138 h 1106488"/>
              <a:gd name="connsiteX7720" fmla="*/ 516732 w 1031876"/>
              <a:gd name="connsiteY7720" fmla="*/ 846932 h 1106488"/>
              <a:gd name="connsiteX7721" fmla="*/ 519113 w 1031876"/>
              <a:gd name="connsiteY7721" fmla="*/ 852487 h 1106488"/>
              <a:gd name="connsiteX7722" fmla="*/ 519113 w 1031876"/>
              <a:gd name="connsiteY7722" fmla="*/ 852488 h 1106488"/>
              <a:gd name="connsiteX7723" fmla="*/ 519112 w 1031876"/>
              <a:gd name="connsiteY7723" fmla="*/ 852487 h 1106488"/>
              <a:gd name="connsiteX7724" fmla="*/ 513557 w 1031876"/>
              <a:gd name="connsiteY7724" fmla="*/ 846932 h 1106488"/>
              <a:gd name="connsiteX7725" fmla="*/ 512801 w 1031876"/>
              <a:gd name="connsiteY7725" fmla="*/ 846176 h 1106488"/>
              <a:gd name="connsiteX7726" fmla="*/ 509401 w 1031876"/>
              <a:gd name="connsiteY7726" fmla="*/ 849573 h 1106488"/>
              <a:gd name="connsiteX7727" fmla="*/ 505982 w 1031876"/>
              <a:gd name="connsiteY7727" fmla="*/ 852988 h 1106488"/>
              <a:gd name="connsiteX7728" fmla="*/ 505982 w 1031876"/>
              <a:gd name="connsiteY7728" fmla="*/ 846158 h 1106488"/>
              <a:gd name="connsiteX7729" fmla="*/ 509401 w 1031876"/>
              <a:gd name="connsiteY7729" fmla="*/ 846158 h 1106488"/>
              <a:gd name="connsiteX7730" fmla="*/ 512783 w 1031876"/>
              <a:gd name="connsiteY7730" fmla="*/ 846158 h 1106488"/>
              <a:gd name="connsiteX7731" fmla="*/ 115888 w 1031876"/>
              <a:gd name="connsiteY7731" fmla="*/ 846138 h 1106488"/>
              <a:gd name="connsiteX7732" fmla="*/ 116682 w 1031876"/>
              <a:gd name="connsiteY7732" fmla="*/ 846985 h 1106488"/>
              <a:gd name="connsiteX7733" fmla="*/ 116682 w 1031876"/>
              <a:gd name="connsiteY7733" fmla="*/ 846667 h 1106488"/>
              <a:gd name="connsiteX7734" fmla="*/ 116841 w 1031876"/>
              <a:gd name="connsiteY7734" fmla="*/ 847155 h 1106488"/>
              <a:gd name="connsiteX7735" fmla="*/ 118865 w 1031876"/>
              <a:gd name="connsiteY7735" fmla="*/ 849313 h 1106488"/>
              <a:gd name="connsiteX7736" fmla="*/ 117888 w 1031876"/>
              <a:gd name="connsiteY7736" fmla="*/ 850355 h 1106488"/>
              <a:gd name="connsiteX7737" fmla="*/ 118585 w 1031876"/>
              <a:gd name="connsiteY7737" fmla="*/ 852488 h 1106488"/>
              <a:gd name="connsiteX7738" fmla="*/ 119460 w 1031876"/>
              <a:gd name="connsiteY7738" fmla="*/ 852488 h 1106488"/>
              <a:gd name="connsiteX7739" fmla="*/ 123032 w 1031876"/>
              <a:gd name="connsiteY7739" fmla="*/ 852488 h 1106488"/>
              <a:gd name="connsiteX7740" fmla="*/ 124053 w 1031876"/>
              <a:gd name="connsiteY7740" fmla="*/ 854274 h 1106488"/>
              <a:gd name="connsiteX7741" fmla="*/ 123032 w 1031876"/>
              <a:gd name="connsiteY7741" fmla="*/ 853381 h 1106488"/>
              <a:gd name="connsiteX7742" fmla="*/ 118700 w 1031876"/>
              <a:gd name="connsiteY7742" fmla="*/ 852840 h 1106488"/>
              <a:gd name="connsiteX7743" fmla="*/ 119381 w 1031876"/>
              <a:gd name="connsiteY7743" fmla="*/ 854923 h 1106488"/>
              <a:gd name="connsiteX7744" fmla="*/ 120056 w 1031876"/>
              <a:gd name="connsiteY7744" fmla="*/ 856986 h 1106488"/>
              <a:gd name="connsiteX7745" fmla="*/ 116682 w 1031876"/>
              <a:gd name="connsiteY7745" fmla="*/ 853547 h 1106488"/>
              <a:gd name="connsiteX7746" fmla="*/ 116682 w 1031876"/>
              <a:gd name="connsiteY7746" fmla="*/ 852687 h 1106488"/>
              <a:gd name="connsiteX7747" fmla="*/ 116682 w 1031876"/>
              <a:gd name="connsiteY7747" fmla="*/ 852587 h 1106488"/>
              <a:gd name="connsiteX7748" fmla="*/ 115888 w 1031876"/>
              <a:gd name="connsiteY7748" fmla="*/ 852488 h 1106488"/>
              <a:gd name="connsiteX7749" fmla="*/ 116682 w 1031876"/>
              <a:gd name="connsiteY7749" fmla="*/ 852488 h 1106488"/>
              <a:gd name="connsiteX7750" fmla="*/ 116682 w 1031876"/>
              <a:gd name="connsiteY7750" fmla="*/ 851641 h 1106488"/>
              <a:gd name="connsiteX7751" fmla="*/ 115888 w 1031876"/>
              <a:gd name="connsiteY7751" fmla="*/ 852488 h 1106488"/>
              <a:gd name="connsiteX7752" fmla="*/ 115888 w 1031876"/>
              <a:gd name="connsiteY7752" fmla="*/ 846138 h 1106488"/>
              <a:gd name="connsiteX7753" fmla="*/ 519907 w 1031876"/>
              <a:gd name="connsiteY7753" fmla="*/ 846137 h 1106488"/>
              <a:gd name="connsiteX7754" fmla="*/ 522224 w 1031876"/>
              <a:gd name="connsiteY7754" fmla="*/ 850943 h 1106488"/>
              <a:gd name="connsiteX7755" fmla="*/ 519907 w 1031876"/>
              <a:gd name="connsiteY7755" fmla="*/ 852487 h 1106488"/>
              <a:gd name="connsiteX7756" fmla="*/ 519907 w 1031876"/>
              <a:gd name="connsiteY7756" fmla="*/ 846137 h 1106488"/>
              <a:gd name="connsiteX7757" fmla="*/ 555287 w 1031876"/>
              <a:gd name="connsiteY7757" fmla="*/ 843222 h 1106488"/>
              <a:gd name="connsiteX7758" fmla="*/ 560388 w 1031876"/>
              <a:gd name="connsiteY7758" fmla="*/ 846137 h 1106488"/>
              <a:gd name="connsiteX7759" fmla="*/ 554038 w 1031876"/>
              <a:gd name="connsiteY7759" fmla="*/ 846137 h 1106488"/>
              <a:gd name="connsiteX7760" fmla="*/ 998349 w 1031876"/>
              <a:gd name="connsiteY7760" fmla="*/ 840013 h 1106488"/>
              <a:gd name="connsiteX7761" fmla="*/ 992173 w 1031876"/>
              <a:gd name="connsiteY7761" fmla="*/ 846318 h 1106488"/>
              <a:gd name="connsiteX7762" fmla="*/ 997914 w 1031876"/>
              <a:gd name="connsiteY7762" fmla="*/ 840457 h 1106488"/>
              <a:gd name="connsiteX7763" fmla="*/ 116718 w 1031876"/>
              <a:gd name="connsiteY7763" fmla="*/ 839883 h 1106488"/>
              <a:gd name="connsiteX7764" fmla="*/ 117211 w 1031876"/>
              <a:gd name="connsiteY7764" fmla="*/ 841200 h 1106488"/>
              <a:gd name="connsiteX7765" fmla="*/ 117819 w 1031876"/>
              <a:gd name="connsiteY7765" fmla="*/ 841848 h 1106488"/>
              <a:gd name="connsiteX7766" fmla="*/ 117496 w 1031876"/>
              <a:gd name="connsiteY7766" fmla="*/ 841958 h 1106488"/>
              <a:gd name="connsiteX7767" fmla="*/ 118156 w 1031876"/>
              <a:gd name="connsiteY7767" fmla="*/ 843719 h 1106488"/>
              <a:gd name="connsiteX7768" fmla="*/ 118865 w 1031876"/>
              <a:gd name="connsiteY7768" fmla="*/ 842963 h 1106488"/>
              <a:gd name="connsiteX7769" fmla="*/ 117819 w 1031876"/>
              <a:gd name="connsiteY7769" fmla="*/ 841848 h 1106488"/>
              <a:gd name="connsiteX7770" fmla="*/ 121842 w 1031876"/>
              <a:gd name="connsiteY7770" fmla="*/ 840468 h 1106488"/>
              <a:gd name="connsiteX7771" fmla="*/ 122834 w 1031876"/>
              <a:gd name="connsiteY7771" fmla="*/ 840582 h 1106488"/>
              <a:gd name="connsiteX7772" fmla="*/ 123191 w 1031876"/>
              <a:gd name="connsiteY7772" fmla="*/ 842582 h 1106488"/>
              <a:gd name="connsiteX7773" fmla="*/ 123191 w 1031876"/>
              <a:gd name="connsiteY7773" fmla="*/ 840006 h 1106488"/>
              <a:gd name="connsiteX7774" fmla="*/ 121842 w 1031876"/>
              <a:gd name="connsiteY7774" fmla="*/ 840468 h 1106488"/>
              <a:gd name="connsiteX7775" fmla="*/ 123689 w 1031876"/>
              <a:gd name="connsiteY7775" fmla="*/ 839835 h 1106488"/>
              <a:gd name="connsiteX7776" fmla="*/ 123432 w 1031876"/>
              <a:gd name="connsiteY7776" fmla="*/ 839923 h 1106488"/>
              <a:gd name="connsiteX7777" fmla="*/ 124064 w 1031876"/>
              <a:gd name="connsiteY7777" fmla="*/ 842367 h 1106488"/>
              <a:gd name="connsiteX7778" fmla="*/ 125731 w 1031876"/>
              <a:gd name="connsiteY7778" fmla="*/ 843287 h 1106488"/>
              <a:gd name="connsiteX7779" fmla="*/ 126684 w 1031876"/>
              <a:gd name="connsiteY7779" fmla="*/ 844897 h 1106488"/>
              <a:gd name="connsiteX7780" fmla="*/ 129637 w 1031876"/>
              <a:gd name="connsiteY7780" fmla="*/ 845610 h 1106488"/>
              <a:gd name="connsiteX7781" fmla="*/ 129684 w 1031876"/>
              <a:gd name="connsiteY7781" fmla="*/ 845621 h 1106488"/>
              <a:gd name="connsiteX7782" fmla="*/ 129598 w 1031876"/>
              <a:gd name="connsiteY7782" fmla="*/ 845421 h 1106488"/>
              <a:gd name="connsiteX7783" fmla="*/ 129248 w 1031876"/>
              <a:gd name="connsiteY7783" fmla="*/ 845228 h 1106488"/>
              <a:gd name="connsiteX7784" fmla="*/ 125731 w 1031876"/>
              <a:gd name="connsiteY7784" fmla="*/ 843287 h 1106488"/>
              <a:gd name="connsiteX7785" fmla="*/ 109538 w 1031876"/>
              <a:gd name="connsiteY7785" fmla="*/ 839788 h 1106488"/>
              <a:gd name="connsiteX7786" fmla="*/ 112713 w 1031876"/>
              <a:gd name="connsiteY7786" fmla="*/ 842963 h 1106488"/>
              <a:gd name="connsiteX7787" fmla="*/ 115094 w 1031876"/>
              <a:gd name="connsiteY7787" fmla="*/ 845344 h 1106488"/>
              <a:gd name="connsiteX7788" fmla="*/ 109538 w 1031876"/>
              <a:gd name="connsiteY7788" fmla="*/ 839788 h 1106488"/>
              <a:gd name="connsiteX7789" fmla="*/ 1005114 w 1031876"/>
              <a:gd name="connsiteY7789" fmla="*/ 839788 h 1106488"/>
              <a:gd name="connsiteX7790" fmla="*/ 999161 w 1031876"/>
              <a:gd name="connsiteY7790" fmla="*/ 844848 h 1106488"/>
              <a:gd name="connsiteX7791" fmla="*/ 998991 w 1031876"/>
              <a:gd name="connsiteY7791" fmla="*/ 843836 h 1106488"/>
              <a:gd name="connsiteX7792" fmla="*/ 999161 w 1031876"/>
              <a:gd name="connsiteY7792" fmla="*/ 843161 h 1106488"/>
              <a:gd name="connsiteX7793" fmla="*/ 1005114 w 1031876"/>
              <a:gd name="connsiteY7793" fmla="*/ 839788 h 1106488"/>
              <a:gd name="connsiteX7794" fmla="*/ 1005114 w 1031876"/>
              <a:gd name="connsiteY7794" fmla="*/ 839788 h 1106488"/>
              <a:gd name="connsiteX7795" fmla="*/ 999161 w 1031876"/>
              <a:gd name="connsiteY7795" fmla="*/ 845691 h 1106488"/>
              <a:gd name="connsiteX7796" fmla="*/ 1001712 w 1031876"/>
              <a:gd name="connsiteY7796" fmla="*/ 843161 h 1106488"/>
              <a:gd name="connsiteX7797" fmla="*/ 1005114 w 1031876"/>
              <a:gd name="connsiteY7797" fmla="*/ 839788 h 1106488"/>
              <a:gd name="connsiteX7798" fmla="*/ 1005114 w 1031876"/>
              <a:gd name="connsiteY7798" fmla="*/ 839788 h 1106488"/>
              <a:gd name="connsiteX7799" fmla="*/ 1004264 w 1031876"/>
              <a:gd name="connsiteY7799" fmla="*/ 845691 h 1106488"/>
              <a:gd name="connsiteX7800" fmla="*/ 998428 w 1031876"/>
              <a:gd name="connsiteY7800" fmla="*/ 846518 h 1106488"/>
              <a:gd name="connsiteX7801" fmla="*/ 1000672 w 1031876"/>
              <a:gd name="connsiteY7801" fmla="*/ 849511 h 1106488"/>
              <a:gd name="connsiteX7802" fmla="*/ 998142 w 1031876"/>
              <a:gd name="connsiteY7802" fmla="*/ 852884 h 1106488"/>
              <a:gd name="connsiteX7803" fmla="*/ 995109 w 1031876"/>
              <a:gd name="connsiteY7803" fmla="*/ 852884 h 1106488"/>
              <a:gd name="connsiteX7804" fmla="*/ 994909 w 1031876"/>
              <a:gd name="connsiteY7804" fmla="*/ 853281 h 1106488"/>
              <a:gd name="connsiteX7805" fmla="*/ 992025 w 1031876"/>
              <a:gd name="connsiteY7805" fmla="*/ 859001 h 1106488"/>
              <a:gd name="connsiteX7806" fmla="*/ 994768 w 1031876"/>
              <a:gd name="connsiteY7806" fmla="*/ 856258 h 1106488"/>
              <a:gd name="connsiteX7807" fmla="*/ 998142 w 1031876"/>
              <a:gd name="connsiteY7807" fmla="*/ 852884 h 1106488"/>
              <a:gd name="connsiteX7808" fmla="*/ 997299 w 1031876"/>
              <a:gd name="connsiteY7808" fmla="*/ 858788 h 1106488"/>
              <a:gd name="connsiteX7809" fmla="*/ 991731 w 1031876"/>
              <a:gd name="connsiteY7809" fmla="*/ 859583 h 1106488"/>
              <a:gd name="connsiteX7810" fmla="*/ 991507 w 1031876"/>
              <a:gd name="connsiteY7810" fmla="*/ 860028 h 1106488"/>
              <a:gd name="connsiteX7811" fmla="*/ 991288 w 1031876"/>
              <a:gd name="connsiteY7811" fmla="*/ 859738 h 1106488"/>
              <a:gd name="connsiteX7812" fmla="*/ 991215 w 1031876"/>
              <a:gd name="connsiteY7812" fmla="*/ 859811 h 1106488"/>
              <a:gd name="connsiteX7813" fmla="*/ 991507 w 1031876"/>
              <a:gd name="connsiteY7813" fmla="*/ 860028 h 1106488"/>
              <a:gd name="connsiteX7814" fmla="*/ 990601 w 1031876"/>
              <a:gd name="connsiteY7814" fmla="*/ 860702 h 1106488"/>
              <a:gd name="connsiteX7815" fmla="*/ 990601 w 1031876"/>
              <a:gd name="connsiteY7815" fmla="*/ 863600 h 1106488"/>
              <a:gd name="connsiteX7816" fmla="*/ 990601 w 1031876"/>
              <a:gd name="connsiteY7816" fmla="*/ 866775 h 1106488"/>
              <a:gd name="connsiteX7817" fmla="*/ 984251 w 1031876"/>
              <a:gd name="connsiteY7817" fmla="*/ 866775 h 1106488"/>
              <a:gd name="connsiteX7818" fmla="*/ 984509 w 1031876"/>
              <a:gd name="connsiteY7818" fmla="*/ 866711 h 1106488"/>
              <a:gd name="connsiteX7819" fmla="*/ 984268 w 1031876"/>
              <a:gd name="connsiteY7819" fmla="*/ 866631 h 1106488"/>
              <a:gd name="connsiteX7820" fmla="*/ 984185 w 1031876"/>
              <a:gd name="connsiteY7820" fmla="*/ 866687 h 1106488"/>
              <a:gd name="connsiteX7821" fmla="*/ 984251 w 1031876"/>
              <a:gd name="connsiteY7821" fmla="*/ 866775 h 1106488"/>
              <a:gd name="connsiteX7822" fmla="*/ 984052 w 1031876"/>
              <a:gd name="connsiteY7822" fmla="*/ 866775 h 1106488"/>
              <a:gd name="connsiteX7823" fmla="*/ 982118 w 1031876"/>
              <a:gd name="connsiteY7823" fmla="*/ 868065 h 1106488"/>
              <a:gd name="connsiteX7824" fmla="*/ 982505 w 1031876"/>
              <a:gd name="connsiteY7824" fmla="*/ 866775 h 1106488"/>
              <a:gd name="connsiteX7825" fmla="*/ 980282 w 1031876"/>
              <a:gd name="connsiteY7825" fmla="*/ 866775 h 1106488"/>
              <a:gd name="connsiteX7826" fmla="*/ 982086 w 1031876"/>
              <a:gd name="connsiteY7826" fmla="*/ 863889 h 1106488"/>
              <a:gd name="connsiteX7827" fmla="*/ 982688 w 1031876"/>
              <a:gd name="connsiteY7827" fmla="*/ 864692 h 1106488"/>
              <a:gd name="connsiteX7828" fmla="*/ 984132 w 1031876"/>
              <a:gd name="connsiteY7828" fmla="*/ 861353 h 1106488"/>
              <a:gd name="connsiteX7829" fmla="*/ 984648 w 1031876"/>
              <a:gd name="connsiteY7829" fmla="*/ 859631 h 1106488"/>
              <a:gd name="connsiteX7830" fmla="*/ 985157 w 1031876"/>
              <a:gd name="connsiteY7830" fmla="*/ 859631 h 1106488"/>
              <a:gd name="connsiteX7831" fmla="*/ 985238 w 1031876"/>
              <a:gd name="connsiteY7831" fmla="*/ 859631 h 1106488"/>
              <a:gd name="connsiteX7832" fmla="*/ 988105 w 1031876"/>
              <a:gd name="connsiteY7832" fmla="*/ 857498 h 1106488"/>
              <a:gd name="connsiteX7833" fmla="*/ 988786 w 1031876"/>
              <a:gd name="connsiteY7833" fmla="*/ 858004 h 1106488"/>
              <a:gd name="connsiteX7834" fmla="*/ 988105 w 1031876"/>
              <a:gd name="connsiteY7834" fmla="*/ 859185 h 1106488"/>
              <a:gd name="connsiteX7835" fmla="*/ 986305 w 1031876"/>
              <a:gd name="connsiteY7835" fmla="*/ 859631 h 1106488"/>
              <a:gd name="connsiteX7836" fmla="*/ 987506 w 1031876"/>
              <a:gd name="connsiteY7836" fmla="*/ 859631 h 1106488"/>
              <a:gd name="connsiteX7837" fmla="*/ 990419 w 1031876"/>
              <a:gd name="connsiteY7837" fmla="*/ 859219 h 1106488"/>
              <a:gd name="connsiteX7838" fmla="*/ 990973 w 1031876"/>
              <a:gd name="connsiteY7838" fmla="*/ 859631 h 1106488"/>
              <a:gd name="connsiteX7839" fmla="*/ 991207 w 1031876"/>
              <a:gd name="connsiteY7839" fmla="*/ 859631 h 1106488"/>
              <a:gd name="connsiteX7840" fmla="*/ 990691 w 1031876"/>
              <a:gd name="connsiteY7840" fmla="*/ 858949 h 1106488"/>
              <a:gd name="connsiteX7841" fmla="*/ 991478 w 1031876"/>
              <a:gd name="connsiteY7841" fmla="*/ 853480 h 1106488"/>
              <a:gd name="connsiteX7842" fmla="*/ 991501 w 1031876"/>
              <a:gd name="connsiteY7842" fmla="*/ 853323 h 1106488"/>
              <a:gd name="connsiteX7843" fmla="*/ 991486 w 1031876"/>
              <a:gd name="connsiteY7843" fmla="*/ 853318 h 1106488"/>
              <a:gd name="connsiteX7844" fmla="*/ 991393 w 1031876"/>
              <a:gd name="connsiteY7844" fmla="*/ 853480 h 1106488"/>
              <a:gd name="connsiteX7845" fmla="*/ 989301 w 1031876"/>
              <a:gd name="connsiteY7845" fmla="*/ 857111 h 1106488"/>
              <a:gd name="connsiteX7846" fmla="*/ 988956 w 1031876"/>
              <a:gd name="connsiteY7846" fmla="*/ 856655 h 1106488"/>
              <a:gd name="connsiteX7847" fmla="*/ 991357 w 1031876"/>
              <a:gd name="connsiteY7847" fmla="*/ 853480 h 1106488"/>
              <a:gd name="connsiteX7848" fmla="*/ 991481 w 1031876"/>
              <a:gd name="connsiteY7848" fmla="*/ 853316 h 1106488"/>
              <a:gd name="connsiteX7849" fmla="*/ 989409 w 1031876"/>
              <a:gd name="connsiteY7849" fmla="*/ 852611 h 1106488"/>
              <a:gd name="connsiteX7850" fmla="*/ 991961 w 1031876"/>
              <a:gd name="connsiteY7850" fmla="*/ 846534 h 1106488"/>
              <a:gd name="connsiteX7851" fmla="*/ 991961 w 1031876"/>
              <a:gd name="connsiteY7851" fmla="*/ 847403 h 1106488"/>
              <a:gd name="connsiteX7852" fmla="*/ 991961 w 1031876"/>
              <a:gd name="connsiteY7852" fmla="*/ 849139 h 1106488"/>
              <a:gd name="connsiteX7853" fmla="*/ 991961 w 1031876"/>
              <a:gd name="connsiteY7853" fmla="*/ 851481 h 1106488"/>
              <a:gd name="connsiteX7854" fmla="*/ 992357 w 1031876"/>
              <a:gd name="connsiteY7854" fmla="*/ 849908 h 1106488"/>
              <a:gd name="connsiteX7855" fmla="*/ 997004 w 1031876"/>
              <a:gd name="connsiteY7855" fmla="*/ 847275 h 1106488"/>
              <a:gd name="connsiteX7856" fmla="*/ 998142 w 1031876"/>
              <a:gd name="connsiteY7856" fmla="*/ 846137 h 1106488"/>
              <a:gd name="connsiteX7857" fmla="*/ 998311 w 1031876"/>
              <a:gd name="connsiteY7857" fmla="*/ 846362 h 1106488"/>
              <a:gd name="connsiteX7858" fmla="*/ 998332 w 1031876"/>
              <a:gd name="connsiteY7858" fmla="*/ 846390 h 1106488"/>
              <a:gd name="connsiteX7859" fmla="*/ 998764 w 1031876"/>
              <a:gd name="connsiteY7859" fmla="*/ 843388 h 1106488"/>
              <a:gd name="connsiteX7860" fmla="*/ 998834 w 1031876"/>
              <a:gd name="connsiteY7860" fmla="*/ 842902 h 1106488"/>
              <a:gd name="connsiteX7861" fmla="*/ 998991 w 1031876"/>
              <a:gd name="connsiteY7861" fmla="*/ 843836 h 1106488"/>
              <a:gd name="connsiteX7862" fmla="*/ 998764 w 1031876"/>
              <a:gd name="connsiteY7862" fmla="*/ 844736 h 1106488"/>
              <a:gd name="connsiteX7863" fmla="*/ 998343 w 1031876"/>
              <a:gd name="connsiteY7863" fmla="*/ 846406 h 1106488"/>
              <a:gd name="connsiteX7864" fmla="*/ 998385 w 1031876"/>
              <a:gd name="connsiteY7864" fmla="*/ 846461 h 1106488"/>
              <a:gd name="connsiteX7865" fmla="*/ 1005114 w 1031876"/>
              <a:gd name="connsiteY7865" fmla="*/ 839788 h 1106488"/>
              <a:gd name="connsiteX7866" fmla="*/ 1011918 w 1031876"/>
              <a:gd name="connsiteY7866" fmla="*/ 839788 h 1106488"/>
              <a:gd name="connsiteX7867" fmla="*/ 1005114 w 1031876"/>
              <a:gd name="connsiteY7867" fmla="*/ 846535 h 1106488"/>
              <a:gd name="connsiteX7868" fmla="*/ 1005114 w 1031876"/>
              <a:gd name="connsiteY7868" fmla="*/ 845691 h 1106488"/>
              <a:gd name="connsiteX7869" fmla="*/ 1005114 w 1031876"/>
              <a:gd name="connsiteY7869" fmla="*/ 844004 h 1106488"/>
              <a:gd name="connsiteX7870" fmla="*/ 554038 w 1031876"/>
              <a:gd name="connsiteY7870" fmla="*/ 839787 h 1106488"/>
              <a:gd name="connsiteX7871" fmla="*/ 556419 w 1031876"/>
              <a:gd name="connsiteY7871" fmla="*/ 840581 h 1106488"/>
              <a:gd name="connsiteX7872" fmla="*/ 555287 w 1031876"/>
              <a:gd name="connsiteY7872" fmla="*/ 843222 h 1106488"/>
              <a:gd name="connsiteX7873" fmla="*/ 554832 w 1031876"/>
              <a:gd name="connsiteY7873" fmla="*/ 842962 h 1106488"/>
              <a:gd name="connsiteX7874" fmla="*/ 554038 w 1031876"/>
              <a:gd name="connsiteY7874" fmla="*/ 839787 h 1106488"/>
              <a:gd name="connsiteX7875" fmla="*/ 485776 w 1031876"/>
              <a:gd name="connsiteY7875" fmla="*/ 839787 h 1106488"/>
              <a:gd name="connsiteX7876" fmla="*/ 492126 w 1031876"/>
              <a:gd name="connsiteY7876" fmla="*/ 846137 h 1106488"/>
              <a:gd name="connsiteX7877" fmla="*/ 485776 w 1031876"/>
              <a:gd name="connsiteY7877" fmla="*/ 846137 h 1106488"/>
              <a:gd name="connsiteX7878" fmla="*/ 485776 w 1031876"/>
              <a:gd name="connsiteY7878" fmla="*/ 839787 h 1106488"/>
              <a:gd name="connsiteX7879" fmla="*/ 985157 w 1031876"/>
              <a:gd name="connsiteY7879" fmla="*/ 839589 h 1106488"/>
              <a:gd name="connsiteX7880" fmla="*/ 984307 w 1031876"/>
              <a:gd name="connsiteY7880" fmla="*/ 845666 h 1106488"/>
              <a:gd name="connsiteX7881" fmla="*/ 984069 w 1031876"/>
              <a:gd name="connsiteY7881" fmla="*/ 845701 h 1106488"/>
              <a:gd name="connsiteX7882" fmla="*/ 981755 w 1031876"/>
              <a:gd name="connsiteY7882" fmla="*/ 843930 h 1106488"/>
              <a:gd name="connsiteX7883" fmla="*/ 978871 w 1031876"/>
              <a:gd name="connsiteY7883" fmla="*/ 846138 h 1106488"/>
              <a:gd name="connsiteX7884" fmla="*/ 980811 w 1031876"/>
              <a:gd name="connsiteY7884" fmla="*/ 846138 h 1106488"/>
              <a:gd name="connsiteX7885" fmla="*/ 981071 w 1031876"/>
              <a:gd name="connsiteY7885" fmla="*/ 846138 h 1106488"/>
              <a:gd name="connsiteX7886" fmla="*/ 984069 w 1031876"/>
              <a:gd name="connsiteY7886" fmla="*/ 845701 h 1106488"/>
              <a:gd name="connsiteX7887" fmla="*/ 985157 w 1031876"/>
              <a:gd name="connsiteY7887" fmla="*/ 846534 h 1106488"/>
              <a:gd name="connsiteX7888" fmla="*/ 984307 w 1031876"/>
              <a:gd name="connsiteY7888" fmla="*/ 846534 h 1106488"/>
              <a:gd name="connsiteX7889" fmla="*/ 984251 w 1031876"/>
              <a:gd name="connsiteY7889" fmla="*/ 846534 h 1106488"/>
              <a:gd name="connsiteX7890" fmla="*/ 983954 w 1031876"/>
              <a:gd name="connsiteY7890" fmla="*/ 846534 h 1106488"/>
              <a:gd name="connsiteX7891" fmla="*/ 981671 w 1031876"/>
              <a:gd name="connsiteY7891" fmla="*/ 849578 h 1106488"/>
              <a:gd name="connsiteX7892" fmla="*/ 984251 w 1031876"/>
              <a:gd name="connsiteY7892" fmla="*/ 853017 h 1106488"/>
              <a:gd name="connsiteX7893" fmla="*/ 980811 w 1031876"/>
              <a:gd name="connsiteY7893" fmla="*/ 853017 h 1106488"/>
              <a:gd name="connsiteX7894" fmla="*/ 977429 w 1031876"/>
              <a:gd name="connsiteY7894" fmla="*/ 853017 h 1106488"/>
              <a:gd name="connsiteX7895" fmla="*/ 977900 w 1031876"/>
              <a:gd name="connsiteY7895" fmla="*/ 853282 h 1106488"/>
              <a:gd name="connsiteX7896" fmla="*/ 977016 w 1031876"/>
              <a:gd name="connsiteY7896" fmla="*/ 853424 h 1106488"/>
              <a:gd name="connsiteX7897" fmla="*/ 972002 w 1031876"/>
              <a:gd name="connsiteY7897" fmla="*/ 859154 h 1106488"/>
              <a:gd name="connsiteX7898" fmla="*/ 971550 w 1031876"/>
              <a:gd name="connsiteY7898" fmla="*/ 860426 h 1106488"/>
              <a:gd name="connsiteX7899" fmla="*/ 971662 w 1031876"/>
              <a:gd name="connsiteY7899" fmla="*/ 859542 h 1106488"/>
              <a:gd name="connsiteX7900" fmla="*/ 971352 w 1031876"/>
              <a:gd name="connsiteY7900" fmla="*/ 859897 h 1106488"/>
              <a:gd name="connsiteX7901" fmla="*/ 971117 w 1031876"/>
              <a:gd name="connsiteY7901" fmla="*/ 861773 h 1106488"/>
              <a:gd name="connsiteX7902" fmla="*/ 970130 w 1031876"/>
              <a:gd name="connsiteY7902" fmla="*/ 862432 h 1106488"/>
              <a:gd name="connsiteX7903" fmla="*/ 970492 w 1031876"/>
              <a:gd name="connsiteY7903" fmla="*/ 859897 h 1106488"/>
              <a:gd name="connsiteX7904" fmla="*/ 970955 w 1031876"/>
              <a:gd name="connsiteY7904" fmla="*/ 859434 h 1106488"/>
              <a:gd name="connsiteX7905" fmla="*/ 970757 w 1031876"/>
              <a:gd name="connsiteY7905" fmla="*/ 859434 h 1106488"/>
              <a:gd name="connsiteX7906" fmla="*/ 970757 w 1031876"/>
              <a:gd name="connsiteY7906" fmla="*/ 859434 h 1106488"/>
              <a:gd name="connsiteX7907" fmla="*/ 964430 w 1031876"/>
              <a:gd name="connsiteY7907" fmla="*/ 860313 h 1106488"/>
              <a:gd name="connsiteX7908" fmla="*/ 963738 w 1031876"/>
              <a:gd name="connsiteY7908" fmla="*/ 863774 h 1106488"/>
              <a:gd name="connsiteX7909" fmla="*/ 957660 w 1031876"/>
              <a:gd name="connsiteY7909" fmla="*/ 873324 h 1106488"/>
              <a:gd name="connsiteX7910" fmla="*/ 961133 w 1031876"/>
              <a:gd name="connsiteY7910" fmla="*/ 866379 h 1106488"/>
              <a:gd name="connsiteX7911" fmla="*/ 964147 w 1031876"/>
              <a:gd name="connsiteY7911" fmla="*/ 860352 h 1106488"/>
              <a:gd name="connsiteX7912" fmla="*/ 963620 w 1031876"/>
              <a:gd name="connsiteY7912" fmla="*/ 860425 h 1106488"/>
              <a:gd name="connsiteX7913" fmla="*/ 963613 w 1031876"/>
              <a:gd name="connsiteY7913" fmla="*/ 860426 h 1106488"/>
              <a:gd name="connsiteX7914" fmla="*/ 963619 w 1031876"/>
              <a:gd name="connsiteY7914" fmla="*/ 860425 h 1106488"/>
              <a:gd name="connsiteX7915" fmla="*/ 964153 w 1031876"/>
              <a:gd name="connsiteY7915" fmla="*/ 860340 h 1106488"/>
              <a:gd name="connsiteX7916" fmla="*/ 964163 w 1031876"/>
              <a:gd name="connsiteY7916" fmla="*/ 860320 h 1106488"/>
              <a:gd name="connsiteX7917" fmla="*/ 964274 w 1031876"/>
              <a:gd name="connsiteY7917" fmla="*/ 859765 h 1106488"/>
              <a:gd name="connsiteX7918" fmla="*/ 965002 w 1031876"/>
              <a:gd name="connsiteY7918" fmla="*/ 856126 h 1106488"/>
              <a:gd name="connsiteX7919" fmla="*/ 968837 w 1031876"/>
              <a:gd name="connsiteY7919" fmla="*/ 850100 h 1106488"/>
              <a:gd name="connsiteX7920" fmla="*/ 963613 w 1031876"/>
              <a:gd name="connsiteY7920" fmla="*/ 852488 h 1106488"/>
              <a:gd name="connsiteX7921" fmla="*/ 971551 w 1031876"/>
              <a:gd name="connsiteY7921" fmla="*/ 846138 h 1106488"/>
              <a:gd name="connsiteX7922" fmla="*/ 971403 w 1031876"/>
              <a:gd name="connsiteY7922" fmla="*/ 846612 h 1106488"/>
              <a:gd name="connsiteX7923" fmla="*/ 971550 w 1031876"/>
              <a:gd name="connsiteY7923" fmla="*/ 846591 h 1106488"/>
              <a:gd name="connsiteX7924" fmla="*/ 971551 w 1031876"/>
              <a:gd name="connsiteY7924" fmla="*/ 846591 h 1106488"/>
              <a:gd name="connsiteX7925" fmla="*/ 974720 w 1031876"/>
              <a:gd name="connsiteY7925" fmla="*/ 846138 h 1106488"/>
              <a:gd name="connsiteX7926" fmla="*/ 972344 w 1031876"/>
              <a:gd name="connsiteY7926" fmla="*/ 846138 h 1106488"/>
              <a:gd name="connsiteX7927" fmla="*/ 971551 w 1031876"/>
              <a:gd name="connsiteY7927" fmla="*/ 846138 h 1106488"/>
              <a:gd name="connsiteX7928" fmla="*/ 971550 w 1031876"/>
              <a:gd name="connsiteY7928" fmla="*/ 846138 h 1106488"/>
              <a:gd name="connsiteX7929" fmla="*/ 971550 w 1031876"/>
              <a:gd name="connsiteY7929" fmla="*/ 839788 h 1106488"/>
              <a:gd name="connsiteX7930" fmla="*/ 974725 w 1031876"/>
              <a:gd name="connsiteY7930" fmla="*/ 845344 h 1106488"/>
              <a:gd name="connsiteX7931" fmla="*/ 976743 w 1031876"/>
              <a:gd name="connsiteY7931" fmla="*/ 845849 h 1106488"/>
              <a:gd name="connsiteX7932" fmla="*/ 977041 w 1031876"/>
              <a:gd name="connsiteY7932" fmla="*/ 845806 h 1106488"/>
              <a:gd name="connsiteX7933" fmla="*/ 977901 w 1031876"/>
              <a:gd name="connsiteY7933" fmla="*/ 839787 h 1106488"/>
              <a:gd name="connsiteX7934" fmla="*/ 977901 w 1031876"/>
              <a:gd name="connsiteY7934" fmla="*/ 845806 h 1106488"/>
              <a:gd name="connsiteX7935" fmla="*/ 977901 w 1031876"/>
              <a:gd name="connsiteY7935" fmla="*/ 846138 h 1106488"/>
              <a:gd name="connsiteX7936" fmla="*/ 978409 w 1031876"/>
              <a:gd name="connsiteY7936" fmla="*/ 846138 h 1106488"/>
              <a:gd name="connsiteX7937" fmla="*/ 979204 w 1031876"/>
              <a:gd name="connsiteY7937" fmla="*/ 840457 h 1106488"/>
              <a:gd name="connsiteX7938" fmla="*/ 985157 w 1031876"/>
              <a:gd name="connsiteY7938" fmla="*/ 839589 h 1106488"/>
              <a:gd name="connsiteX7939" fmla="*/ 123605 w 1031876"/>
              <a:gd name="connsiteY7939" fmla="*/ 839391 h 1106488"/>
              <a:gd name="connsiteX7940" fmla="*/ 123608 w 1031876"/>
              <a:gd name="connsiteY7940" fmla="*/ 839396 h 1106488"/>
              <a:gd name="connsiteX7941" fmla="*/ 126684 w 1031876"/>
              <a:gd name="connsiteY7941" fmla="*/ 842367 h 1106488"/>
              <a:gd name="connsiteX7942" fmla="*/ 129422 w 1031876"/>
              <a:gd name="connsiteY7942" fmla="*/ 845012 h 1106488"/>
              <a:gd name="connsiteX7943" fmla="*/ 127350 w 1031876"/>
              <a:gd name="connsiteY7943" fmla="*/ 840181 h 1106488"/>
              <a:gd name="connsiteX7944" fmla="*/ 129723 w 1031876"/>
              <a:gd name="connsiteY7944" fmla="*/ 839391 h 1106488"/>
              <a:gd name="connsiteX7945" fmla="*/ 126737 w 1031876"/>
              <a:gd name="connsiteY7945" fmla="*/ 839391 h 1106488"/>
              <a:gd name="connsiteX7946" fmla="*/ 581195 w 1031876"/>
              <a:gd name="connsiteY7946" fmla="*/ 839328 h 1106488"/>
              <a:gd name="connsiteX7947" fmla="*/ 581540 w 1031876"/>
              <a:gd name="connsiteY7947" fmla="*/ 839787 h 1106488"/>
              <a:gd name="connsiteX7948" fmla="*/ 582016 w 1031876"/>
              <a:gd name="connsiteY7948" fmla="*/ 840421 h 1106488"/>
              <a:gd name="connsiteX7949" fmla="*/ 581195 w 1031876"/>
              <a:gd name="connsiteY7949" fmla="*/ 846158 h 1106488"/>
              <a:gd name="connsiteX7950" fmla="*/ 581195 w 1031876"/>
              <a:gd name="connsiteY7950" fmla="*/ 845304 h 1106488"/>
              <a:gd name="connsiteX7951" fmla="*/ 581195 w 1031876"/>
              <a:gd name="connsiteY7951" fmla="*/ 839787 h 1106488"/>
              <a:gd name="connsiteX7952" fmla="*/ 136752 w 1031876"/>
              <a:gd name="connsiteY7952" fmla="*/ 839328 h 1106488"/>
              <a:gd name="connsiteX7953" fmla="*/ 137607 w 1031876"/>
              <a:gd name="connsiteY7953" fmla="*/ 845304 h 1106488"/>
              <a:gd name="connsiteX7954" fmla="*/ 142613 w 1031876"/>
              <a:gd name="connsiteY7954" fmla="*/ 846019 h 1106488"/>
              <a:gd name="connsiteX7955" fmla="*/ 142735 w 1031876"/>
              <a:gd name="connsiteY7955" fmla="*/ 846158 h 1106488"/>
              <a:gd name="connsiteX7956" fmla="*/ 142735 w 1031876"/>
              <a:gd name="connsiteY7956" fmla="*/ 846158 h 1106488"/>
              <a:gd name="connsiteX7957" fmla="*/ 143589 w 1031876"/>
              <a:gd name="connsiteY7957" fmla="*/ 847660 h 1106488"/>
              <a:gd name="connsiteX7958" fmla="*/ 145406 w 1031876"/>
              <a:gd name="connsiteY7958" fmla="*/ 850854 h 1106488"/>
              <a:gd name="connsiteX7959" fmla="*/ 143589 w 1031876"/>
              <a:gd name="connsiteY7959" fmla="*/ 852988 h 1106488"/>
              <a:gd name="connsiteX7960" fmla="*/ 142876 w 1031876"/>
              <a:gd name="connsiteY7960" fmla="*/ 852276 h 1106488"/>
              <a:gd name="connsiteX7961" fmla="*/ 142734 w 1031876"/>
              <a:gd name="connsiteY7961" fmla="*/ 852135 h 1106488"/>
              <a:gd name="connsiteX7962" fmla="*/ 136752 w 1031876"/>
              <a:gd name="connsiteY7962" fmla="*/ 846158 h 1106488"/>
              <a:gd name="connsiteX7963" fmla="*/ 136752 w 1031876"/>
              <a:gd name="connsiteY7963" fmla="*/ 839328 h 1106488"/>
              <a:gd name="connsiteX7964" fmla="*/ 136752 w 1031876"/>
              <a:gd name="connsiteY7964" fmla="*/ 839328 h 1106488"/>
              <a:gd name="connsiteX7965" fmla="*/ 140171 w 1031876"/>
              <a:gd name="connsiteY7965" fmla="*/ 842743 h 1106488"/>
              <a:gd name="connsiteX7966" fmla="*/ 142876 w 1031876"/>
              <a:gd name="connsiteY7966" fmla="*/ 845446 h 1106488"/>
              <a:gd name="connsiteX7967" fmla="*/ 143569 w 1031876"/>
              <a:gd name="connsiteY7967" fmla="*/ 846138 h 1106488"/>
              <a:gd name="connsiteX7968" fmla="*/ 143589 w 1031876"/>
              <a:gd name="connsiteY7968" fmla="*/ 846158 h 1106488"/>
              <a:gd name="connsiteX7969" fmla="*/ 143449 w 1031876"/>
              <a:gd name="connsiteY7969" fmla="*/ 846138 h 1106488"/>
              <a:gd name="connsiteX7970" fmla="*/ 142876 w 1031876"/>
              <a:gd name="connsiteY7970" fmla="*/ 846056 h 1106488"/>
              <a:gd name="connsiteX7971" fmla="*/ 142613 w 1031876"/>
              <a:gd name="connsiteY7971" fmla="*/ 846019 h 1106488"/>
              <a:gd name="connsiteX7972" fmla="*/ 979204 w 1031876"/>
              <a:gd name="connsiteY7972" fmla="*/ 838721 h 1106488"/>
              <a:gd name="connsiteX7973" fmla="*/ 985157 w 1031876"/>
              <a:gd name="connsiteY7973" fmla="*/ 839589 h 1106488"/>
              <a:gd name="connsiteX7974" fmla="*/ 978354 w 1031876"/>
              <a:gd name="connsiteY7974" fmla="*/ 839589 h 1106488"/>
              <a:gd name="connsiteX7975" fmla="*/ 143350 w 1031876"/>
              <a:gd name="connsiteY7975" fmla="*/ 838650 h 1106488"/>
              <a:gd name="connsiteX7976" fmla="*/ 143343 w 1031876"/>
              <a:gd name="connsiteY7976" fmla="*/ 838667 h 1106488"/>
              <a:gd name="connsiteX7977" fmla="*/ 143359 w 1031876"/>
              <a:gd name="connsiteY7977" fmla="*/ 838683 h 1106488"/>
              <a:gd name="connsiteX7978" fmla="*/ 898525 w 1031876"/>
              <a:gd name="connsiteY7978" fmla="*/ 837407 h 1106488"/>
              <a:gd name="connsiteX7979" fmla="*/ 901700 w 1031876"/>
              <a:gd name="connsiteY7979" fmla="*/ 839788 h 1106488"/>
              <a:gd name="connsiteX7980" fmla="*/ 895350 w 1031876"/>
              <a:gd name="connsiteY7980" fmla="*/ 839788 h 1106488"/>
              <a:gd name="connsiteX7981" fmla="*/ 898525 w 1031876"/>
              <a:gd name="connsiteY7981" fmla="*/ 837407 h 1106488"/>
              <a:gd name="connsiteX7982" fmla="*/ 978840 w 1031876"/>
              <a:gd name="connsiteY7982" fmla="*/ 836116 h 1106488"/>
              <a:gd name="connsiteX7983" fmla="*/ 978972 w 1031876"/>
              <a:gd name="connsiteY7983" fmla="*/ 837063 h 1106488"/>
              <a:gd name="connsiteX7984" fmla="*/ 978354 w 1031876"/>
              <a:gd name="connsiteY7984" fmla="*/ 839589 h 1106488"/>
              <a:gd name="connsiteX7985" fmla="*/ 139754 w 1031876"/>
              <a:gd name="connsiteY7985" fmla="*/ 835077 h 1106488"/>
              <a:gd name="connsiteX7986" fmla="*/ 142876 w 1031876"/>
              <a:gd name="connsiteY7986" fmla="*/ 838200 h 1106488"/>
              <a:gd name="connsiteX7987" fmla="*/ 142876 w 1031876"/>
              <a:gd name="connsiteY7987" fmla="*/ 836965 h 1106488"/>
              <a:gd name="connsiteX7988" fmla="*/ 142777 w 1031876"/>
              <a:gd name="connsiteY7988" fmla="*/ 836613 h 1106488"/>
              <a:gd name="connsiteX7989" fmla="*/ 110526 w 1031876"/>
              <a:gd name="connsiteY7989" fmla="*/ 834316 h 1106488"/>
              <a:gd name="connsiteX7990" fmla="*/ 113110 w 1031876"/>
              <a:gd name="connsiteY7990" fmla="*/ 836613 h 1106488"/>
              <a:gd name="connsiteX7991" fmla="*/ 115068 w 1031876"/>
              <a:gd name="connsiteY7991" fmla="*/ 838354 h 1106488"/>
              <a:gd name="connsiteX7992" fmla="*/ 109538 w 1031876"/>
              <a:gd name="connsiteY7992" fmla="*/ 833438 h 1106488"/>
              <a:gd name="connsiteX7993" fmla="*/ 110526 w 1031876"/>
              <a:gd name="connsiteY7993" fmla="*/ 834316 h 1106488"/>
              <a:gd name="connsiteX7994" fmla="*/ 110431 w 1031876"/>
              <a:gd name="connsiteY7994" fmla="*/ 834232 h 1106488"/>
              <a:gd name="connsiteX7995" fmla="*/ 109538 w 1031876"/>
              <a:gd name="connsiteY7995" fmla="*/ 833438 h 1106488"/>
              <a:gd name="connsiteX7996" fmla="*/ 103188 w 1031876"/>
              <a:gd name="connsiteY7996" fmla="*/ 833438 h 1106488"/>
              <a:gd name="connsiteX7997" fmla="*/ 109538 w 1031876"/>
              <a:gd name="connsiteY7997" fmla="*/ 839788 h 1106488"/>
              <a:gd name="connsiteX7998" fmla="*/ 109538 w 1031876"/>
              <a:gd name="connsiteY7998" fmla="*/ 842963 h 1106488"/>
              <a:gd name="connsiteX7999" fmla="*/ 109538 w 1031876"/>
              <a:gd name="connsiteY7999" fmla="*/ 845344 h 1106488"/>
              <a:gd name="connsiteX8000" fmla="*/ 109538 w 1031876"/>
              <a:gd name="connsiteY8000" fmla="*/ 846138 h 1106488"/>
              <a:gd name="connsiteX8001" fmla="*/ 103188 w 1031876"/>
              <a:gd name="connsiteY8001" fmla="*/ 839788 h 1106488"/>
              <a:gd name="connsiteX8002" fmla="*/ 103188 w 1031876"/>
              <a:gd name="connsiteY8002" fmla="*/ 833438 h 1106488"/>
              <a:gd name="connsiteX8003" fmla="*/ 895350 w 1031876"/>
              <a:gd name="connsiteY8003" fmla="*/ 833437 h 1106488"/>
              <a:gd name="connsiteX8004" fmla="*/ 895350 w 1031876"/>
              <a:gd name="connsiteY8004" fmla="*/ 839787 h 1106488"/>
              <a:gd name="connsiteX8005" fmla="*/ 889000 w 1031876"/>
              <a:gd name="connsiteY8005" fmla="*/ 839787 h 1106488"/>
              <a:gd name="connsiteX8006" fmla="*/ 895350 w 1031876"/>
              <a:gd name="connsiteY8006" fmla="*/ 833437 h 1106488"/>
              <a:gd name="connsiteX8007" fmla="*/ 560388 w 1031876"/>
              <a:gd name="connsiteY8007" fmla="*/ 833437 h 1106488"/>
              <a:gd name="connsiteX8008" fmla="*/ 560388 w 1031876"/>
              <a:gd name="connsiteY8008" fmla="*/ 839787 h 1106488"/>
              <a:gd name="connsiteX8009" fmla="*/ 559594 w 1031876"/>
              <a:gd name="connsiteY8009" fmla="*/ 839787 h 1106488"/>
              <a:gd name="connsiteX8010" fmla="*/ 556419 w 1031876"/>
              <a:gd name="connsiteY8010" fmla="*/ 839787 h 1106488"/>
              <a:gd name="connsiteX8011" fmla="*/ 554038 w 1031876"/>
              <a:gd name="connsiteY8011" fmla="*/ 839787 h 1106488"/>
              <a:gd name="connsiteX8012" fmla="*/ 560388 w 1031876"/>
              <a:gd name="connsiteY8012" fmla="*/ 833437 h 1106488"/>
              <a:gd name="connsiteX8013" fmla="*/ 137915 w 1031876"/>
              <a:gd name="connsiteY8013" fmla="*/ 833238 h 1106488"/>
              <a:gd name="connsiteX8014" fmla="*/ 137916 w 1031876"/>
              <a:gd name="connsiteY8014" fmla="*/ 833240 h 1106488"/>
              <a:gd name="connsiteX8015" fmla="*/ 137915 w 1031876"/>
              <a:gd name="connsiteY8015" fmla="*/ 833239 h 1106488"/>
              <a:gd name="connsiteX8016" fmla="*/ 1011918 w 1031876"/>
              <a:gd name="connsiteY8016" fmla="*/ 833041 h 1106488"/>
              <a:gd name="connsiteX8017" fmla="*/ 1005114 w 1031876"/>
              <a:gd name="connsiteY8017" fmla="*/ 839788 h 1106488"/>
              <a:gd name="connsiteX8018" fmla="*/ 1011918 w 1031876"/>
              <a:gd name="connsiteY8018" fmla="*/ 833041 h 1106488"/>
              <a:gd name="connsiteX8019" fmla="*/ 136525 w 1031876"/>
              <a:gd name="connsiteY8019" fmla="*/ 832909 h 1106488"/>
              <a:gd name="connsiteX8020" fmla="*/ 137353 w 1031876"/>
              <a:gd name="connsiteY8020" fmla="*/ 833806 h 1106488"/>
              <a:gd name="connsiteX8021" fmla="*/ 137319 w 1031876"/>
              <a:gd name="connsiteY8021" fmla="*/ 833769 h 1106488"/>
              <a:gd name="connsiteX8022" fmla="*/ 136525 w 1031876"/>
              <a:gd name="connsiteY8022" fmla="*/ 832909 h 1106488"/>
              <a:gd name="connsiteX8023" fmla="*/ 998764 w 1031876"/>
              <a:gd name="connsiteY8023" fmla="*/ 832644 h 1106488"/>
              <a:gd name="connsiteX8024" fmla="*/ 991961 w 1031876"/>
              <a:gd name="connsiteY8024" fmla="*/ 839589 h 1106488"/>
              <a:gd name="connsiteX8025" fmla="*/ 998764 w 1031876"/>
              <a:gd name="connsiteY8025" fmla="*/ 832644 h 1106488"/>
              <a:gd name="connsiteX8026" fmla="*/ 998764 w 1031876"/>
              <a:gd name="connsiteY8026" fmla="*/ 832644 h 1106488"/>
              <a:gd name="connsiteX8027" fmla="*/ 991961 w 1031876"/>
              <a:gd name="connsiteY8027" fmla="*/ 839589 h 1106488"/>
              <a:gd name="connsiteX8028" fmla="*/ 998764 w 1031876"/>
              <a:gd name="connsiteY8028" fmla="*/ 832644 h 1106488"/>
              <a:gd name="connsiteX8029" fmla="*/ 991961 w 1031876"/>
              <a:gd name="connsiteY8029" fmla="*/ 832644 h 1106488"/>
              <a:gd name="connsiteX8030" fmla="*/ 991961 w 1031876"/>
              <a:gd name="connsiteY8030" fmla="*/ 839589 h 1106488"/>
              <a:gd name="connsiteX8031" fmla="*/ 985157 w 1031876"/>
              <a:gd name="connsiteY8031" fmla="*/ 839589 h 1106488"/>
              <a:gd name="connsiteX8032" fmla="*/ 991961 w 1031876"/>
              <a:gd name="connsiteY8032" fmla="*/ 832644 h 1106488"/>
              <a:gd name="connsiteX8033" fmla="*/ 985157 w 1031876"/>
              <a:gd name="connsiteY8033" fmla="*/ 832644 h 1106488"/>
              <a:gd name="connsiteX8034" fmla="*/ 981755 w 1031876"/>
              <a:gd name="connsiteY8034" fmla="*/ 836116 h 1106488"/>
              <a:gd name="connsiteX8035" fmla="*/ 979204 w 1031876"/>
              <a:gd name="connsiteY8035" fmla="*/ 838721 h 1106488"/>
              <a:gd name="connsiteX8036" fmla="*/ 978972 w 1031876"/>
              <a:gd name="connsiteY8036" fmla="*/ 837063 h 1106488"/>
              <a:gd name="connsiteX8037" fmla="*/ 979204 w 1031876"/>
              <a:gd name="connsiteY8037" fmla="*/ 836116 h 1106488"/>
              <a:gd name="connsiteX8038" fmla="*/ 985157 w 1031876"/>
              <a:gd name="connsiteY8038" fmla="*/ 832644 h 1106488"/>
              <a:gd name="connsiteX8039" fmla="*/ 978354 w 1031876"/>
              <a:gd name="connsiteY8039" fmla="*/ 832644 h 1106488"/>
              <a:gd name="connsiteX8040" fmla="*/ 978354 w 1031876"/>
              <a:gd name="connsiteY8040" fmla="*/ 839589 h 1106488"/>
              <a:gd name="connsiteX8041" fmla="*/ 977504 w 1031876"/>
              <a:gd name="connsiteY8041" fmla="*/ 839589 h 1106488"/>
              <a:gd name="connsiteX8042" fmla="*/ 976653 w 1031876"/>
              <a:gd name="connsiteY8042" fmla="*/ 839589 h 1106488"/>
              <a:gd name="connsiteX8043" fmla="*/ 971550 w 1031876"/>
              <a:gd name="connsiteY8043" fmla="*/ 839589 h 1106488"/>
              <a:gd name="connsiteX8044" fmla="*/ 978354 w 1031876"/>
              <a:gd name="connsiteY8044" fmla="*/ 832644 h 1106488"/>
              <a:gd name="connsiteX8045" fmla="*/ 978354 w 1031876"/>
              <a:gd name="connsiteY8045" fmla="*/ 832644 h 1106488"/>
              <a:gd name="connsiteX8046" fmla="*/ 985157 w 1031876"/>
              <a:gd name="connsiteY8046" fmla="*/ 832644 h 1106488"/>
              <a:gd name="connsiteX8047" fmla="*/ 979204 w 1031876"/>
              <a:gd name="connsiteY8047" fmla="*/ 833512 h 1106488"/>
              <a:gd name="connsiteX8048" fmla="*/ 978840 w 1031876"/>
              <a:gd name="connsiteY8048" fmla="*/ 836116 h 1106488"/>
              <a:gd name="connsiteX8049" fmla="*/ 987377 w 1031876"/>
              <a:gd name="connsiteY8049" fmla="*/ 830377 h 1106488"/>
              <a:gd name="connsiteX8050" fmla="*/ 986935 w 1031876"/>
              <a:gd name="connsiteY8050" fmla="*/ 830829 h 1106488"/>
              <a:gd name="connsiteX8051" fmla="*/ 985157 w 1031876"/>
              <a:gd name="connsiteY8051" fmla="*/ 832644 h 1106488"/>
              <a:gd name="connsiteX8052" fmla="*/ 991110 w 1031876"/>
              <a:gd name="connsiteY8052" fmla="*/ 830039 h 1106488"/>
              <a:gd name="connsiteX8053" fmla="*/ 991961 w 1031876"/>
              <a:gd name="connsiteY8053" fmla="*/ 832644 h 1106488"/>
              <a:gd name="connsiteX8054" fmla="*/ 985157 w 1031876"/>
              <a:gd name="connsiteY8054" fmla="*/ 839589 h 1106488"/>
              <a:gd name="connsiteX8055" fmla="*/ 985157 w 1031876"/>
              <a:gd name="connsiteY8055" fmla="*/ 832644 h 1106488"/>
              <a:gd name="connsiteX8056" fmla="*/ 991110 w 1031876"/>
              <a:gd name="connsiteY8056" fmla="*/ 830039 h 1106488"/>
              <a:gd name="connsiteX8057" fmla="*/ 988024 w 1031876"/>
              <a:gd name="connsiteY8057" fmla="*/ 829717 h 1106488"/>
              <a:gd name="connsiteX8058" fmla="*/ 987986 w 1031876"/>
              <a:gd name="connsiteY8058" fmla="*/ 829756 h 1106488"/>
              <a:gd name="connsiteX8059" fmla="*/ 987377 w 1031876"/>
              <a:gd name="connsiteY8059" fmla="*/ 830377 h 1106488"/>
              <a:gd name="connsiteX8060" fmla="*/ 988123 w 1031876"/>
              <a:gd name="connsiteY8060" fmla="*/ 829616 h 1106488"/>
              <a:gd name="connsiteX8061" fmla="*/ 988094 w 1031876"/>
              <a:gd name="connsiteY8061" fmla="*/ 829646 h 1106488"/>
              <a:gd name="connsiteX8062" fmla="*/ 988024 w 1031876"/>
              <a:gd name="connsiteY8062" fmla="*/ 829717 h 1106488"/>
              <a:gd name="connsiteX8063" fmla="*/ 467189 w 1031876"/>
              <a:gd name="connsiteY8063" fmla="*/ 829570 h 1106488"/>
              <a:gd name="connsiteX8064" fmla="*/ 471794 w 1031876"/>
              <a:gd name="connsiteY8064" fmla="*/ 832497 h 1106488"/>
              <a:gd name="connsiteX8065" fmla="*/ 468375 w 1031876"/>
              <a:gd name="connsiteY8065" fmla="*/ 831643 h 1106488"/>
              <a:gd name="connsiteX8066" fmla="*/ 988386 w 1031876"/>
              <a:gd name="connsiteY8066" fmla="*/ 829347 h 1106488"/>
              <a:gd name="connsiteX8067" fmla="*/ 988211 w 1031876"/>
              <a:gd name="connsiteY8067" fmla="*/ 829526 h 1106488"/>
              <a:gd name="connsiteX8068" fmla="*/ 988123 w 1031876"/>
              <a:gd name="connsiteY8068" fmla="*/ 829616 h 1106488"/>
              <a:gd name="connsiteX8069" fmla="*/ 988692 w 1031876"/>
              <a:gd name="connsiteY8069" fmla="*/ 829035 h 1106488"/>
              <a:gd name="connsiteX8070" fmla="*/ 988637 w 1031876"/>
              <a:gd name="connsiteY8070" fmla="*/ 829092 h 1106488"/>
              <a:gd name="connsiteX8071" fmla="*/ 988559 w 1031876"/>
              <a:gd name="connsiteY8071" fmla="*/ 829171 h 1106488"/>
              <a:gd name="connsiteX8072" fmla="*/ 988544 w 1031876"/>
              <a:gd name="connsiteY8072" fmla="*/ 829186 h 1106488"/>
              <a:gd name="connsiteX8073" fmla="*/ 988386 w 1031876"/>
              <a:gd name="connsiteY8073" fmla="*/ 829347 h 1106488"/>
              <a:gd name="connsiteX8074" fmla="*/ 988769 w 1031876"/>
              <a:gd name="connsiteY8074" fmla="*/ 828956 h 1106488"/>
              <a:gd name="connsiteX8075" fmla="*/ 988708 w 1031876"/>
              <a:gd name="connsiteY8075" fmla="*/ 829019 h 1106488"/>
              <a:gd name="connsiteX8076" fmla="*/ 988692 w 1031876"/>
              <a:gd name="connsiteY8076" fmla="*/ 829035 h 1106488"/>
              <a:gd name="connsiteX8077" fmla="*/ 776678 w 1031876"/>
              <a:gd name="connsiteY8077" fmla="*/ 828471 h 1106488"/>
              <a:gd name="connsiteX8078" fmla="*/ 776067 w 1031876"/>
              <a:gd name="connsiteY8078" fmla="*/ 829082 h 1106488"/>
              <a:gd name="connsiteX8079" fmla="*/ 772648 w 1031876"/>
              <a:gd name="connsiteY8079" fmla="*/ 832497 h 1106488"/>
              <a:gd name="connsiteX8080" fmla="*/ 989504 w 1031876"/>
              <a:gd name="connsiteY8080" fmla="*/ 828206 h 1106488"/>
              <a:gd name="connsiteX8081" fmla="*/ 989094 w 1031876"/>
              <a:gd name="connsiteY8081" fmla="*/ 828625 h 1106488"/>
              <a:gd name="connsiteX8082" fmla="*/ 988769 w 1031876"/>
              <a:gd name="connsiteY8082" fmla="*/ 828956 h 1106488"/>
              <a:gd name="connsiteX8083" fmla="*/ 135281 w 1031876"/>
              <a:gd name="connsiteY8083" fmla="*/ 827866 h 1106488"/>
              <a:gd name="connsiteX8084" fmla="*/ 137055 w 1031876"/>
              <a:gd name="connsiteY8084" fmla="*/ 831484 h 1106488"/>
              <a:gd name="connsiteX8085" fmla="*/ 137337 w 1031876"/>
              <a:gd name="connsiteY8085" fmla="*/ 832059 h 1106488"/>
              <a:gd name="connsiteX8086" fmla="*/ 140171 w 1031876"/>
              <a:gd name="connsiteY8086" fmla="*/ 829936 h 1106488"/>
              <a:gd name="connsiteX8087" fmla="*/ 143589 w 1031876"/>
              <a:gd name="connsiteY8087" fmla="*/ 832497 h 1106488"/>
              <a:gd name="connsiteX8088" fmla="*/ 142734 w 1031876"/>
              <a:gd name="connsiteY8088" fmla="*/ 832497 h 1106488"/>
              <a:gd name="connsiteX8089" fmla="*/ 137552 w 1031876"/>
              <a:gd name="connsiteY8089" fmla="*/ 832497 h 1106488"/>
              <a:gd name="connsiteX8090" fmla="*/ 137915 w 1031876"/>
              <a:gd name="connsiteY8090" fmla="*/ 833238 h 1106488"/>
              <a:gd name="connsiteX8091" fmla="*/ 137173 w 1031876"/>
              <a:gd name="connsiteY8091" fmla="*/ 832497 h 1106488"/>
              <a:gd name="connsiteX8092" fmla="*/ 136752 w 1031876"/>
              <a:gd name="connsiteY8092" fmla="*/ 832497 h 1106488"/>
              <a:gd name="connsiteX8093" fmla="*/ 137003 w 1031876"/>
              <a:gd name="connsiteY8093" fmla="*/ 832309 h 1106488"/>
              <a:gd name="connsiteX8094" fmla="*/ 134475 w 1031876"/>
              <a:gd name="connsiteY8094" fmla="*/ 828940 h 1106488"/>
              <a:gd name="connsiteX8095" fmla="*/ 771554 w 1031876"/>
              <a:gd name="connsiteY8095" fmla="*/ 827579 h 1106488"/>
              <a:gd name="connsiteX8096" fmla="*/ 769229 w 1031876"/>
              <a:gd name="connsiteY8096" fmla="*/ 831643 h 1106488"/>
              <a:gd name="connsiteX8097" fmla="*/ 765810 w 1031876"/>
              <a:gd name="connsiteY8097" fmla="*/ 832497 h 1106488"/>
              <a:gd name="connsiteX8098" fmla="*/ 125628 w 1031876"/>
              <a:gd name="connsiteY8098" fmla="*/ 827453 h 1106488"/>
              <a:gd name="connsiteX8099" fmla="*/ 127000 w 1031876"/>
              <a:gd name="connsiteY8099" fmla="*/ 828940 h 1106488"/>
              <a:gd name="connsiteX8100" fmla="*/ 129865 w 1031876"/>
              <a:gd name="connsiteY8100" fmla="*/ 832044 h 1106488"/>
              <a:gd name="connsiteX8101" fmla="*/ 129381 w 1031876"/>
              <a:gd name="connsiteY8101" fmla="*/ 829866 h 1106488"/>
              <a:gd name="connsiteX8102" fmla="*/ 1011238 w 1031876"/>
              <a:gd name="connsiteY8102" fmla="*/ 826856 h 1106488"/>
              <a:gd name="connsiteX8103" fmla="*/ 1005260 w 1031876"/>
              <a:gd name="connsiteY8103" fmla="*/ 832958 h 1106488"/>
              <a:gd name="connsiteX8104" fmla="*/ 1011067 w 1031876"/>
              <a:gd name="connsiteY8104" fmla="*/ 829667 h 1106488"/>
              <a:gd name="connsiteX8105" fmla="*/ 1011238 w 1031876"/>
              <a:gd name="connsiteY8105" fmla="*/ 828990 h 1106488"/>
              <a:gd name="connsiteX8106" fmla="*/ 123825 w 1031876"/>
              <a:gd name="connsiteY8106" fmla="*/ 826559 h 1106488"/>
              <a:gd name="connsiteX8107" fmla="*/ 121879 w 1031876"/>
              <a:gd name="connsiteY8107" fmla="*/ 827184 h 1106488"/>
              <a:gd name="connsiteX8108" fmla="*/ 123297 w 1031876"/>
              <a:gd name="connsiteY8108" fmla="*/ 829271 h 1106488"/>
              <a:gd name="connsiteX8109" fmla="*/ 123674 w 1031876"/>
              <a:gd name="connsiteY8109" fmla="*/ 829826 h 1106488"/>
              <a:gd name="connsiteX8110" fmla="*/ 123825 w 1031876"/>
              <a:gd name="connsiteY8110" fmla="*/ 829910 h 1106488"/>
              <a:gd name="connsiteX8111" fmla="*/ 123825 w 1031876"/>
              <a:gd name="connsiteY8111" fmla="*/ 828940 h 1106488"/>
              <a:gd name="connsiteX8112" fmla="*/ 123939 w 1031876"/>
              <a:gd name="connsiteY8112" fmla="*/ 826368 h 1106488"/>
              <a:gd name="connsiteX8113" fmla="*/ 124452 w 1031876"/>
              <a:gd name="connsiteY8113" fmla="*/ 830258 h 1106488"/>
              <a:gd name="connsiteX8114" fmla="*/ 127535 w 1031876"/>
              <a:gd name="connsiteY8114" fmla="*/ 831971 h 1106488"/>
              <a:gd name="connsiteX8115" fmla="*/ 129367 w 1031876"/>
              <a:gd name="connsiteY8115" fmla="*/ 832254 h 1106488"/>
              <a:gd name="connsiteX8116" fmla="*/ 129469 w 1031876"/>
              <a:gd name="connsiteY8116" fmla="*/ 832379 h 1106488"/>
              <a:gd name="connsiteX8117" fmla="*/ 129381 w 1031876"/>
              <a:gd name="connsiteY8117" fmla="*/ 832379 h 1106488"/>
              <a:gd name="connsiteX8118" fmla="*/ 128270 w 1031876"/>
              <a:gd name="connsiteY8118" fmla="*/ 832379 h 1106488"/>
              <a:gd name="connsiteX8119" fmla="*/ 130175 w 1031876"/>
              <a:gd name="connsiteY8119" fmla="*/ 833437 h 1106488"/>
              <a:gd name="connsiteX8120" fmla="*/ 130115 w 1031876"/>
              <a:gd name="connsiteY8120" fmla="*/ 833166 h 1106488"/>
              <a:gd name="connsiteX8121" fmla="*/ 129469 w 1031876"/>
              <a:gd name="connsiteY8121" fmla="*/ 832379 h 1106488"/>
              <a:gd name="connsiteX8122" fmla="*/ 129940 w 1031876"/>
              <a:gd name="connsiteY8122" fmla="*/ 832379 h 1106488"/>
              <a:gd name="connsiteX8123" fmla="*/ 129931 w 1031876"/>
              <a:gd name="connsiteY8123" fmla="*/ 832342 h 1106488"/>
              <a:gd name="connsiteX8124" fmla="*/ 129367 w 1031876"/>
              <a:gd name="connsiteY8124" fmla="*/ 832254 h 1106488"/>
              <a:gd name="connsiteX8125" fmla="*/ 125204 w 1031876"/>
              <a:gd name="connsiteY8125" fmla="*/ 827181 h 1106488"/>
              <a:gd name="connsiteX8126" fmla="*/ 130175 w 1031876"/>
              <a:gd name="connsiteY8126" fmla="*/ 826029 h 1106488"/>
              <a:gd name="connsiteX8127" fmla="*/ 133350 w 1031876"/>
              <a:gd name="connsiteY8127" fmla="*/ 826889 h 1106488"/>
              <a:gd name="connsiteX8128" fmla="*/ 136525 w 1031876"/>
              <a:gd name="connsiteY8128" fmla="*/ 832909 h 1106488"/>
              <a:gd name="connsiteX8129" fmla="*/ 116320 w 1031876"/>
              <a:gd name="connsiteY8129" fmla="*/ 825802 h 1106488"/>
              <a:gd name="connsiteX8130" fmla="*/ 116876 w 1031876"/>
              <a:gd name="connsiteY8130" fmla="*/ 827278 h 1106488"/>
              <a:gd name="connsiteX8131" fmla="*/ 119857 w 1031876"/>
              <a:gd name="connsiteY8131" fmla="*/ 832644 h 1106488"/>
              <a:gd name="connsiteX8132" fmla="*/ 123205 w 1031876"/>
              <a:gd name="connsiteY8132" fmla="*/ 838670 h 1106488"/>
              <a:gd name="connsiteX8133" fmla="*/ 122437 w 1031876"/>
              <a:gd name="connsiteY8133" fmla="*/ 832644 h 1106488"/>
              <a:gd name="connsiteX8134" fmla="*/ 117321 w 1031876"/>
              <a:gd name="connsiteY8134" fmla="*/ 826911 h 1106488"/>
              <a:gd name="connsiteX8135" fmla="*/ 116682 w 1031876"/>
              <a:gd name="connsiteY8135" fmla="*/ 826559 h 1106488"/>
              <a:gd name="connsiteX8136" fmla="*/ 116834 w 1031876"/>
              <a:gd name="connsiteY8136" fmla="*/ 826364 h 1106488"/>
              <a:gd name="connsiteX8137" fmla="*/ 116417 w 1031876"/>
              <a:gd name="connsiteY8137" fmla="*/ 825897 h 1106488"/>
              <a:gd name="connsiteX8138" fmla="*/ 649520 w 1031876"/>
              <a:gd name="connsiteY8138" fmla="*/ 825718 h 1106488"/>
              <a:gd name="connsiteX8139" fmla="*/ 646152 w 1031876"/>
              <a:gd name="connsiteY8139" fmla="*/ 829082 h 1106488"/>
              <a:gd name="connsiteX8140" fmla="*/ 642734 w 1031876"/>
              <a:gd name="connsiteY8140" fmla="*/ 832497 h 1106488"/>
              <a:gd name="connsiteX8141" fmla="*/ 642734 w 1031876"/>
              <a:gd name="connsiteY8141" fmla="*/ 831643 h 1106488"/>
              <a:gd name="connsiteX8142" fmla="*/ 642734 w 1031876"/>
              <a:gd name="connsiteY8142" fmla="*/ 830821 h 1106488"/>
              <a:gd name="connsiteX8143" fmla="*/ 642544 w 1031876"/>
              <a:gd name="connsiteY8143" fmla="*/ 832355 h 1106488"/>
              <a:gd name="connsiteX8144" fmla="*/ 642734 w 1031876"/>
              <a:gd name="connsiteY8144" fmla="*/ 832497 h 1106488"/>
              <a:gd name="connsiteX8145" fmla="*/ 646152 w 1031876"/>
              <a:gd name="connsiteY8145" fmla="*/ 831643 h 1106488"/>
              <a:gd name="connsiteX8146" fmla="*/ 649534 w 1031876"/>
              <a:gd name="connsiteY8146" fmla="*/ 825731 h 1106488"/>
              <a:gd name="connsiteX8147" fmla="*/ 985157 w 1031876"/>
              <a:gd name="connsiteY8147" fmla="*/ 825698 h 1106488"/>
              <a:gd name="connsiteX8148" fmla="*/ 984634 w 1031876"/>
              <a:gd name="connsiteY8148" fmla="*/ 829438 h 1106488"/>
              <a:gd name="connsiteX8149" fmla="*/ 978354 w 1031876"/>
              <a:gd name="connsiteY8149" fmla="*/ 832644 h 1106488"/>
              <a:gd name="connsiteX8150" fmla="*/ 985157 w 1031876"/>
              <a:gd name="connsiteY8150" fmla="*/ 825698 h 1106488"/>
              <a:gd name="connsiteX8151" fmla="*/ 806836 w 1031876"/>
              <a:gd name="connsiteY8151" fmla="*/ 825667 h 1106488"/>
              <a:gd name="connsiteX8152" fmla="*/ 805161 w 1031876"/>
              <a:gd name="connsiteY8152" fmla="*/ 828594 h 1106488"/>
              <a:gd name="connsiteX8153" fmla="*/ 804785 w 1031876"/>
              <a:gd name="connsiteY8153" fmla="*/ 827716 h 1106488"/>
              <a:gd name="connsiteX8154" fmla="*/ 806836 w 1031876"/>
              <a:gd name="connsiteY8154" fmla="*/ 825667 h 1106488"/>
              <a:gd name="connsiteX8155" fmla="*/ 806836 w 1031876"/>
              <a:gd name="connsiteY8155" fmla="*/ 832497 h 1106488"/>
              <a:gd name="connsiteX8156" fmla="*/ 806836 w 1031876"/>
              <a:gd name="connsiteY8156" fmla="*/ 831643 h 1106488"/>
              <a:gd name="connsiteX8157" fmla="*/ 806836 w 1031876"/>
              <a:gd name="connsiteY8157" fmla="*/ 828228 h 1106488"/>
              <a:gd name="connsiteX8158" fmla="*/ 806836 w 1031876"/>
              <a:gd name="connsiteY8158" fmla="*/ 825667 h 1106488"/>
              <a:gd name="connsiteX8159" fmla="*/ 779486 w 1031876"/>
              <a:gd name="connsiteY8159" fmla="*/ 825667 h 1106488"/>
              <a:gd name="connsiteX8160" fmla="*/ 776678 w 1031876"/>
              <a:gd name="connsiteY8160" fmla="*/ 828471 h 1106488"/>
              <a:gd name="connsiteX8161" fmla="*/ 778631 w 1031876"/>
              <a:gd name="connsiteY8161" fmla="*/ 826520 h 1106488"/>
              <a:gd name="connsiteX8162" fmla="*/ 779486 w 1031876"/>
              <a:gd name="connsiteY8162" fmla="*/ 825667 h 1106488"/>
              <a:gd name="connsiteX8163" fmla="*/ 772648 w 1031876"/>
              <a:gd name="connsiteY8163" fmla="*/ 825667 h 1106488"/>
              <a:gd name="connsiteX8164" fmla="*/ 772648 w 1031876"/>
              <a:gd name="connsiteY8164" fmla="*/ 832497 h 1106488"/>
              <a:gd name="connsiteX8165" fmla="*/ 771793 w 1031876"/>
              <a:gd name="connsiteY8165" fmla="*/ 827374 h 1106488"/>
              <a:gd name="connsiteX8166" fmla="*/ 771554 w 1031876"/>
              <a:gd name="connsiteY8166" fmla="*/ 827579 h 1106488"/>
              <a:gd name="connsiteX8167" fmla="*/ 772648 w 1031876"/>
              <a:gd name="connsiteY8167" fmla="*/ 825667 h 1106488"/>
              <a:gd name="connsiteX8168" fmla="*/ 779486 w 1031876"/>
              <a:gd name="connsiteY8168" fmla="*/ 825667 h 1106488"/>
              <a:gd name="connsiteX8169" fmla="*/ 772648 w 1031876"/>
              <a:gd name="connsiteY8169" fmla="*/ 825667 h 1106488"/>
              <a:gd name="connsiteX8170" fmla="*/ 765810 w 1031876"/>
              <a:gd name="connsiteY8170" fmla="*/ 825667 h 1106488"/>
              <a:gd name="connsiteX8171" fmla="*/ 772648 w 1031876"/>
              <a:gd name="connsiteY8171" fmla="*/ 825667 h 1106488"/>
              <a:gd name="connsiteX8172" fmla="*/ 765810 w 1031876"/>
              <a:gd name="connsiteY8172" fmla="*/ 832497 h 1106488"/>
              <a:gd name="connsiteX8173" fmla="*/ 765810 w 1031876"/>
              <a:gd name="connsiteY8173" fmla="*/ 825667 h 1106488"/>
              <a:gd name="connsiteX8174" fmla="*/ 629059 w 1031876"/>
              <a:gd name="connsiteY8174" fmla="*/ 825667 h 1106488"/>
              <a:gd name="connsiteX8175" fmla="*/ 629059 w 1031876"/>
              <a:gd name="connsiteY8175" fmla="*/ 832497 h 1106488"/>
              <a:gd name="connsiteX8176" fmla="*/ 622221 w 1031876"/>
              <a:gd name="connsiteY8176" fmla="*/ 839328 h 1106488"/>
              <a:gd name="connsiteX8177" fmla="*/ 622221 w 1031876"/>
              <a:gd name="connsiteY8177" fmla="*/ 833437 h 1106488"/>
              <a:gd name="connsiteX8178" fmla="*/ 622221 w 1031876"/>
              <a:gd name="connsiteY8178" fmla="*/ 833351 h 1106488"/>
              <a:gd name="connsiteX8179" fmla="*/ 622221 w 1031876"/>
              <a:gd name="connsiteY8179" fmla="*/ 832497 h 1106488"/>
              <a:gd name="connsiteX8180" fmla="*/ 629059 w 1031876"/>
              <a:gd name="connsiteY8180" fmla="*/ 825667 h 1106488"/>
              <a:gd name="connsiteX8181" fmla="*/ 471794 w 1031876"/>
              <a:gd name="connsiteY8181" fmla="*/ 825667 h 1106488"/>
              <a:gd name="connsiteX8182" fmla="*/ 478631 w 1031876"/>
              <a:gd name="connsiteY8182" fmla="*/ 825667 h 1106488"/>
              <a:gd name="connsiteX8183" fmla="*/ 471794 w 1031876"/>
              <a:gd name="connsiteY8183" fmla="*/ 825667 h 1106488"/>
              <a:gd name="connsiteX8184" fmla="*/ 143589 w 1031876"/>
              <a:gd name="connsiteY8184" fmla="*/ 825667 h 1106488"/>
              <a:gd name="connsiteX8185" fmla="*/ 146153 w 1031876"/>
              <a:gd name="connsiteY8185" fmla="*/ 829082 h 1106488"/>
              <a:gd name="connsiteX8186" fmla="*/ 144410 w 1031876"/>
              <a:gd name="connsiteY8186" fmla="*/ 831404 h 1106488"/>
              <a:gd name="connsiteX8187" fmla="*/ 649288 w 1031876"/>
              <a:gd name="connsiteY8187" fmla="*/ 825500 h 1106488"/>
              <a:gd name="connsiteX8188" fmla="*/ 648279 w 1031876"/>
              <a:gd name="connsiteY8188" fmla="*/ 825667 h 1106488"/>
              <a:gd name="connsiteX8189" fmla="*/ 648716 w 1031876"/>
              <a:gd name="connsiteY8189" fmla="*/ 825667 h 1106488"/>
              <a:gd name="connsiteX8190" fmla="*/ 649466 w 1031876"/>
              <a:gd name="connsiteY8190" fmla="*/ 825667 h 1106488"/>
              <a:gd name="connsiteX8191" fmla="*/ 990600 w 1031876"/>
              <a:gd name="connsiteY8191" fmla="*/ 825500 h 1106488"/>
              <a:gd name="connsiteX8192" fmla="*/ 992188 w 1031876"/>
              <a:gd name="connsiteY8192" fmla="*/ 825500 h 1106488"/>
              <a:gd name="connsiteX8193" fmla="*/ 992188 w 1031876"/>
              <a:gd name="connsiteY8193" fmla="*/ 827088 h 1106488"/>
              <a:gd name="connsiteX8194" fmla="*/ 991621 w 1031876"/>
              <a:gd name="connsiteY8194" fmla="*/ 827088 h 1106488"/>
              <a:gd name="connsiteX8195" fmla="*/ 991110 w 1031876"/>
              <a:gd name="connsiteY8195" fmla="*/ 829171 h 1106488"/>
              <a:gd name="connsiteX8196" fmla="*/ 985157 w 1031876"/>
              <a:gd name="connsiteY8196" fmla="*/ 832644 h 1106488"/>
              <a:gd name="connsiteX8197" fmla="*/ 986008 w 1031876"/>
              <a:gd name="connsiteY8197" fmla="*/ 831775 h 1106488"/>
              <a:gd name="connsiteX8198" fmla="*/ 986935 w 1031876"/>
              <a:gd name="connsiteY8198" fmla="*/ 830829 h 1106488"/>
              <a:gd name="connsiteX8199" fmla="*/ 987986 w 1031876"/>
              <a:gd name="connsiteY8199" fmla="*/ 829756 h 1106488"/>
              <a:gd name="connsiteX8200" fmla="*/ 988094 w 1031876"/>
              <a:gd name="connsiteY8200" fmla="*/ 829646 h 1106488"/>
              <a:gd name="connsiteX8201" fmla="*/ 988211 w 1031876"/>
              <a:gd name="connsiteY8201" fmla="*/ 829526 h 1106488"/>
              <a:gd name="connsiteX8202" fmla="*/ 988544 w 1031876"/>
              <a:gd name="connsiteY8202" fmla="*/ 829186 h 1106488"/>
              <a:gd name="connsiteX8203" fmla="*/ 988637 w 1031876"/>
              <a:gd name="connsiteY8203" fmla="*/ 829092 h 1106488"/>
              <a:gd name="connsiteX8204" fmla="*/ 988708 w 1031876"/>
              <a:gd name="connsiteY8204" fmla="*/ 829019 h 1106488"/>
              <a:gd name="connsiteX8205" fmla="*/ 989094 w 1031876"/>
              <a:gd name="connsiteY8205" fmla="*/ 828625 h 1106488"/>
              <a:gd name="connsiteX8206" fmla="*/ 990600 w 1031876"/>
              <a:gd name="connsiteY8206" fmla="*/ 827087 h 1106488"/>
              <a:gd name="connsiteX8207" fmla="*/ 989504 w 1031876"/>
              <a:gd name="connsiteY8207" fmla="*/ 828206 h 1106488"/>
              <a:gd name="connsiteX8208" fmla="*/ 990600 w 1031876"/>
              <a:gd name="connsiteY8208" fmla="*/ 827087 h 1106488"/>
              <a:gd name="connsiteX8209" fmla="*/ 990600 w 1031876"/>
              <a:gd name="connsiteY8209" fmla="*/ 826914 h 1106488"/>
              <a:gd name="connsiteX8210" fmla="*/ 985157 w 1031876"/>
              <a:gd name="connsiteY8210" fmla="*/ 831775 h 1106488"/>
              <a:gd name="connsiteX8211" fmla="*/ 978354 w 1031876"/>
              <a:gd name="connsiteY8211" fmla="*/ 832644 h 1106488"/>
              <a:gd name="connsiteX8212" fmla="*/ 984307 w 1031876"/>
              <a:gd name="connsiteY8212" fmla="*/ 831775 h 1106488"/>
              <a:gd name="connsiteX8213" fmla="*/ 984634 w 1031876"/>
              <a:gd name="connsiteY8213" fmla="*/ 829438 h 1106488"/>
              <a:gd name="connsiteX8214" fmla="*/ 985157 w 1031876"/>
              <a:gd name="connsiteY8214" fmla="*/ 829171 h 1106488"/>
              <a:gd name="connsiteX8215" fmla="*/ 990600 w 1031876"/>
              <a:gd name="connsiteY8215" fmla="*/ 826393 h 1106488"/>
              <a:gd name="connsiteX8216" fmla="*/ 581026 w 1031876"/>
              <a:gd name="connsiteY8216" fmla="*/ 825500 h 1106488"/>
              <a:gd name="connsiteX8217" fmla="*/ 577851 w 1031876"/>
              <a:gd name="connsiteY8217" fmla="*/ 826492 h 1106488"/>
              <a:gd name="connsiteX8218" fmla="*/ 574676 w 1031876"/>
              <a:gd name="connsiteY8218" fmla="*/ 833437 h 1106488"/>
              <a:gd name="connsiteX8219" fmla="*/ 575470 w 1031876"/>
              <a:gd name="connsiteY8219" fmla="*/ 826492 h 1106488"/>
              <a:gd name="connsiteX8220" fmla="*/ 581026 w 1031876"/>
              <a:gd name="connsiteY8220" fmla="*/ 825500 h 1106488"/>
              <a:gd name="connsiteX8221" fmla="*/ 560388 w 1031876"/>
              <a:gd name="connsiteY8221" fmla="*/ 825500 h 1106488"/>
              <a:gd name="connsiteX8222" fmla="*/ 566738 w 1031876"/>
              <a:gd name="connsiteY8222" fmla="*/ 833438 h 1106488"/>
              <a:gd name="connsiteX8223" fmla="*/ 560388 w 1031876"/>
              <a:gd name="connsiteY8223" fmla="*/ 825500 h 1106488"/>
              <a:gd name="connsiteX8224" fmla="*/ 93997 w 1031876"/>
              <a:gd name="connsiteY8224" fmla="*/ 825500 h 1106488"/>
              <a:gd name="connsiteX8225" fmla="*/ 95250 w 1031876"/>
              <a:gd name="connsiteY8225" fmla="*/ 826558 h 1106488"/>
              <a:gd name="connsiteX8226" fmla="*/ 95250 w 1031876"/>
              <a:gd name="connsiteY8226" fmla="*/ 826558 h 1106488"/>
              <a:gd name="connsiteX8227" fmla="*/ 94418 w 1031876"/>
              <a:gd name="connsiteY8227" fmla="*/ 825699 h 1106488"/>
              <a:gd name="connsiteX8228" fmla="*/ 94225 w 1031876"/>
              <a:gd name="connsiteY8228" fmla="*/ 825500 h 1106488"/>
              <a:gd name="connsiteX8229" fmla="*/ 88900 w 1031876"/>
              <a:gd name="connsiteY8229" fmla="*/ 825500 h 1106488"/>
              <a:gd name="connsiteX8230" fmla="*/ 95250 w 1031876"/>
              <a:gd name="connsiteY8230" fmla="*/ 833438 h 1106488"/>
              <a:gd name="connsiteX8231" fmla="*/ 88900 w 1031876"/>
              <a:gd name="connsiteY8231" fmla="*/ 825500 h 1106488"/>
              <a:gd name="connsiteX8232" fmla="*/ 1013098 w 1031876"/>
              <a:gd name="connsiteY8232" fmla="*/ 824957 h 1106488"/>
              <a:gd name="connsiteX8233" fmla="*/ 1011575 w 1031876"/>
              <a:gd name="connsiteY8233" fmla="*/ 826511 h 1106488"/>
              <a:gd name="connsiteX8234" fmla="*/ 1011739 w 1031876"/>
              <a:gd name="connsiteY8234" fmla="*/ 827003 h 1106488"/>
              <a:gd name="connsiteX8235" fmla="*/ 1011918 w 1031876"/>
              <a:gd name="connsiteY8235" fmla="*/ 826294 h 1106488"/>
              <a:gd name="connsiteX8236" fmla="*/ 1015320 w 1031876"/>
              <a:gd name="connsiteY8236" fmla="*/ 824607 h 1106488"/>
              <a:gd name="connsiteX8237" fmla="*/ 1017809 w 1031876"/>
              <a:gd name="connsiteY8237" fmla="*/ 825842 h 1106488"/>
              <a:gd name="connsiteX8238" fmla="*/ 1019176 w 1031876"/>
              <a:gd name="connsiteY8238" fmla="*/ 825500 h 1106488"/>
              <a:gd name="connsiteX8239" fmla="*/ 1018073 w 1031876"/>
              <a:gd name="connsiteY8239" fmla="*/ 825973 h 1106488"/>
              <a:gd name="connsiteX8240" fmla="*/ 1018721 w 1031876"/>
              <a:gd name="connsiteY8240" fmla="*/ 826294 h 1106488"/>
              <a:gd name="connsiteX8241" fmla="*/ 1016634 w 1031876"/>
              <a:gd name="connsiteY8241" fmla="*/ 826590 h 1106488"/>
              <a:gd name="connsiteX8242" fmla="*/ 1014671 w 1031876"/>
              <a:gd name="connsiteY8242" fmla="*/ 827431 h 1106488"/>
              <a:gd name="connsiteX8243" fmla="*/ 1015021 w 1031876"/>
              <a:gd name="connsiteY8243" fmla="*/ 826818 h 1106488"/>
              <a:gd name="connsiteX8244" fmla="*/ 1014392 w 1031876"/>
              <a:gd name="connsiteY8244" fmla="*/ 826907 h 1106488"/>
              <a:gd name="connsiteX8245" fmla="*/ 123825 w 1031876"/>
              <a:gd name="connsiteY8245" fmla="*/ 824546 h 1106488"/>
              <a:gd name="connsiteX8246" fmla="*/ 123449 w 1031876"/>
              <a:gd name="connsiteY8246" fmla="*/ 825108 h 1106488"/>
              <a:gd name="connsiteX8247" fmla="*/ 123825 w 1031876"/>
              <a:gd name="connsiteY8247" fmla="*/ 826555 h 1106488"/>
              <a:gd name="connsiteX8248" fmla="*/ 123825 w 1031876"/>
              <a:gd name="connsiteY8248" fmla="*/ 826294 h 1106488"/>
              <a:gd name="connsiteX8249" fmla="*/ 123825 w 1031876"/>
              <a:gd name="connsiteY8249" fmla="*/ 825500 h 1106488"/>
              <a:gd name="connsiteX8250" fmla="*/ 123925 w 1031876"/>
              <a:gd name="connsiteY8250" fmla="*/ 826257 h 1106488"/>
              <a:gd name="connsiteX8251" fmla="*/ 124323 w 1031876"/>
              <a:gd name="connsiteY8251" fmla="*/ 826107 h 1106488"/>
              <a:gd name="connsiteX8252" fmla="*/ 123825 w 1031876"/>
              <a:gd name="connsiteY8252" fmla="*/ 825500 h 1106488"/>
              <a:gd name="connsiteX8253" fmla="*/ 124369 w 1031876"/>
              <a:gd name="connsiteY8253" fmla="*/ 826090 h 1106488"/>
              <a:gd name="connsiteX8254" fmla="*/ 125942 w 1031876"/>
              <a:gd name="connsiteY8254" fmla="*/ 825500 h 1106488"/>
              <a:gd name="connsiteX8255" fmla="*/ 123825 w 1031876"/>
              <a:gd name="connsiteY8255" fmla="*/ 825500 h 1106488"/>
              <a:gd name="connsiteX8256" fmla="*/ 123825 w 1031876"/>
              <a:gd name="connsiteY8256" fmla="*/ 824706 h 1106488"/>
              <a:gd name="connsiteX8257" fmla="*/ 776288 w 1031876"/>
              <a:gd name="connsiteY8257" fmla="*/ 823119 h 1106488"/>
              <a:gd name="connsiteX8258" fmla="*/ 779463 w 1031876"/>
              <a:gd name="connsiteY8258" fmla="*/ 825500 h 1106488"/>
              <a:gd name="connsiteX8259" fmla="*/ 776288 w 1031876"/>
              <a:gd name="connsiteY8259" fmla="*/ 825500 h 1106488"/>
              <a:gd name="connsiteX8260" fmla="*/ 773907 w 1031876"/>
              <a:gd name="connsiteY8260" fmla="*/ 825500 h 1106488"/>
              <a:gd name="connsiteX8261" fmla="*/ 773113 w 1031876"/>
              <a:gd name="connsiteY8261" fmla="*/ 825500 h 1106488"/>
              <a:gd name="connsiteX8262" fmla="*/ 776288 w 1031876"/>
              <a:gd name="connsiteY8262" fmla="*/ 823119 h 1106488"/>
              <a:gd name="connsiteX8263" fmla="*/ 812819 w 1031876"/>
              <a:gd name="connsiteY8263" fmla="*/ 823105 h 1106488"/>
              <a:gd name="connsiteX8264" fmla="*/ 813674 w 1031876"/>
              <a:gd name="connsiteY8264" fmla="*/ 825667 h 1106488"/>
              <a:gd name="connsiteX8265" fmla="*/ 806836 w 1031876"/>
              <a:gd name="connsiteY8265" fmla="*/ 825667 h 1106488"/>
              <a:gd name="connsiteX8266" fmla="*/ 812819 w 1031876"/>
              <a:gd name="connsiteY8266" fmla="*/ 823105 h 1106488"/>
              <a:gd name="connsiteX8267" fmla="*/ 89549 w 1031876"/>
              <a:gd name="connsiteY8267" fmla="*/ 821745 h 1106488"/>
              <a:gd name="connsiteX8268" fmla="*/ 89694 w 1031876"/>
              <a:gd name="connsiteY8268" fmla="*/ 822325 h 1106488"/>
              <a:gd name="connsiteX8269" fmla="*/ 91370 w 1031876"/>
              <a:gd name="connsiteY8269" fmla="*/ 823283 h 1106488"/>
              <a:gd name="connsiteX8270" fmla="*/ 117428 w 1031876"/>
              <a:gd name="connsiteY8270" fmla="*/ 820637 h 1106488"/>
              <a:gd name="connsiteX8271" fmla="*/ 119230 w 1031876"/>
              <a:gd name="connsiteY8271" fmla="*/ 823288 h 1106488"/>
              <a:gd name="connsiteX8272" fmla="*/ 119361 w 1031876"/>
              <a:gd name="connsiteY8272" fmla="*/ 823119 h 1106488"/>
              <a:gd name="connsiteX8273" fmla="*/ 995583 w 1031876"/>
              <a:gd name="connsiteY8273" fmla="*/ 820613 h 1106488"/>
              <a:gd name="connsiteX8274" fmla="*/ 994040 w 1031876"/>
              <a:gd name="connsiteY8274" fmla="*/ 822127 h 1106488"/>
              <a:gd name="connsiteX8275" fmla="*/ 990600 w 1031876"/>
              <a:gd name="connsiteY8275" fmla="*/ 825500 h 1106488"/>
              <a:gd name="connsiteX8276" fmla="*/ 126496 w 1031876"/>
              <a:gd name="connsiteY8276" fmla="*/ 820544 h 1106488"/>
              <a:gd name="connsiteX8277" fmla="*/ 125882 w 1031876"/>
              <a:gd name="connsiteY8277" fmla="*/ 821464 h 1106488"/>
              <a:gd name="connsiteX8278" fmla="*/ 127000 w 1031876"/>
              <a:gd name="connsiteY8278" fmla="*/ 822722 h 1106488"/>
              <a:gd name="connsiteX8279" fmla="*/ 129268 w 1031876"/>
              <a:gd name="connsiteY8279" fmla="*/ 825273 h 1106488"/>
              <a:gd name="connsiteX8280" fmla="*/ 129728 w 1031876"/>
              <a:gd name="connsiteY8280" fmla="*/ 825388 h 1106488"/>
              <a:gd name="connsiteX8281" fmla="*/ 676922 w 1031876"/>
              <a:gd name="connsiteY8281" fmla="*/ 820354 h 1106488"/>
              <a:gd name="connsiteX8282" fmla="*/ 676922 w 1031876"/>
              <a:gd name="connsiteY8282" fmla="*/ 823105 h 1106488"/>
              <a:gd name="connsiteX8283" fmla="*/ 676922 w 1031876"/>
              <a:gd name="connsiteY8283" fmla="*/ 825667 h 1106488"/>
              <a:gd name="connsiteX8284" fmla="*/ 676067 w 1031876"/>
              <a:gd name="connsiteY8284" fmla="*/ 825667 h 1106488"/>
              <a:gd name="connsiteX8285" fmla="*/ 670939 w 1031876"/>
              <a:gd name="connsiteY8285" fmla="*/ 825667 h 1106488"/>
              <a:gd name="connsiteX8286" fmla="*/ 670084 w 1031876"/>
              <a:gd name="connsiteY8286" fmla="*/ 825667 h 1106488"/>
              <a:gd name="connsiteX8287" fmla="*/ 676067 w 1031876"/>
              <a:gd name="connsiteY8287" fmla="*/ 824813 h 1106488"/>
              <a:gd name="connsiteX8288" fmla="*/ 676678 w 1031876"/>
              <a:gd name="connsiteY8288" fmla="*/ 820544 h 1106488"/>
              <a:gd name="connsiteX8289" fmla="*/ 89189 w 1031876"/>
              <a:gd name="connsiteY8289" fmla="*/ 820304 h 1106488"/>
              <a:gd name="connsiteX8290" fmla="*/ 89246 w 1031876"/>
              <a:gd name="connsiteY8290" fmla="*/ 820535 h 1106488"/>
              <a:gd name="connsiteX8291" fmla="*/ 91382 w 1031876"/>
              <a:gd name="connsiteY8291" fmla="*/ 823290 h 1106488"/>
              <a:gd name="connsiteX8292" fmla="*/ 92953 w 1031876"/>
              <a:gd name="connsiteY8292" fmla="*/ 824187 h 1106488"/>
              <a:gd name="connsiteX8293" fmla="*/ 664342 w 1031876"/>
              <a:gd name="connsiteY8293" fmla="*/ 820136 h 1106488"/>
              <a:gd name="connsiteX8294" fmla="*/ 663602 w 1031876"/>
              <a:gd name="connsiteY8294" fmla="*/ 825312 h 1106488"/>
              <a:gd name="connsiteX8295" fmla="*/ 668657 w 1031876"/>
              <a:gd name="connsiteY8295" fmla="*/ 820261 h 1106488"/>
              <a:gd name="connsiteX8296" fmla="*/ 666751 w 1031876"/>
              <a:gd name="connsiteY8296" fmla="*/ 820738 h 1106488"/>
              <a:gd name="connsiteX8297" fmla="*/ 116956 w 1031876"/>
              <a:gd name="connsiteY8297" fmla="*/ 819944 h 1106488"/>
              <a:gd name="connsiteX8298" fmla="*/ 120113 w 1031876"/>
              <a:gd name="connsiteY8298" fmla="*/ 822983 h 1106488"/>
              <a:gd name="connsiteX8299" fmla="*/ 120254 w 1031876"/>
              <a:gd name="connsiteY8299" fmla="*/ 823119 h 1106488"/>
              <a:gd name="connsiteX8300" fmla="*/ 123825 w 1031876"/>
              <a:gd name="connsiteY8300" fmla="*/ 826558 h 1106488"/>
              <a:gd name="connsiteX8301" fmla="*/ 120113 w 1031876"/>
              <a:gd name="connsiteY8301" fmla="*/ 822983 h 1106488"/>
              <a:gd name="connsiteX8302" fmla="*/ 117575 w 1031876"/>
              <a:gd name="connsiteY8302" fmla="*/ 820539 h 1106488"/>
              <a:gd name="connsiteX8303" fmla="*/ 116957 w 1031876"/>
              <a:gd name="connsiteY8303" fmla="*/ 819944 h 1106488"/>
              <a:gd name="connsiteX8304" fmla="*/ 908844 w 1031876"/>
              <a:gd name="connsiteY8304" fmla="*/ 819679 h 1106488"/>
              <a:gd name="connsiteX8305" fmla="*/ 915988 w 1031876"/>
              <a:gd name="connsiteY8305" fmla="*/ 819679 h 1106488"/>
              <a:gd name="connsiteX8306" fmla="*/ 909737 w 1031876"/>
              <a:gd name="connsiteY8306" fmla="*/ 823119 h 1106488"/>
              <a:gd name="connsiteX8307" fmla="*/ 909119 w 1031876"/>
              <a:gd name="connsiteY8307" fmla="*/ 825500 h 1106488"/>
              <a:gd name="connsiteX8308" fmla="*/ 908844 w 1031876"/>
              <a:gd name="connsiteY8308" fmla="*/ 826559 h 1106488"/>
              <a:gd name="connsiteX8309" fmla="*/ 901700 w 1031876"/>
              <a:gd name="connsiteY8309" fmla="*/ 833438 h 1106488"/>
              <a:gd name="connsiteX8310" fmla="*/ 907588 w 1031876"/>
              <a:gd name="connsiteY8310" fmla="*/ 825500 h 1106488"/>
              <a:gd name="connsiteX8311" fmla="*/ 910630 w 1031876"/>
              <a:gd name="connsiteY8311" fmla="*/ 821399 h 1106488"/>
              <a:gd name="connsiteX8312" fmla="*/ 908844 w 1031876"/>
              <a:gd name="connsiteY8312" fmla="*/ 819679 h 1106488"/>
              <a:gd name="connsiteX8313" fmla="*/ 423345 w 1031876"/>
              <a:gd name="connsiteY8313" fmla="*/ 819617 h 1106488"/>
              <a:gd name="connsiteX8314" fmla="*/ 423931 w 1031876"/>
              <a:gd name="connsiteY8314" fmla="*/ 819690 h 1106488"/>
              <a:gd name="connsiteX8315" fmla="*/ 423931 w 1031876"/>
              <a:gd name="connsiteY8315" fmla="*/ 824813 h 1106488"/>
              <a:gd name="connsiteX8316" fmla="*/ 423931 w 1031876"/>
              <a:gd name="connsiteY8316" fmla="*/ 825667 h 1106488"/>
              <a:gd name="connsiteX8317" fmla="*/ 421367 w 1031876"/>
              <a:gd name="connsiteY8317" fmla="*/ 822252 h 1106488"/>
              <a:gd name="connsiteX8318" fmla="*/ 138119 w 1031876"/>
              <a:gd name="connsiteY8318" fmla="*/ 819422 h 1106488"/>
              <a:gd name="connsiteX8319" fmla="*/ 141926 w 1031876"/>
              <a:gd name="connsiteY8319" fmla="*/ 821051 h 1106488"/>
              <a:gd name="connsiteX8320" fmla="*/ 141025 w 1031876"/>
              <a:gd name="connsiteY8320" fmla="*/ 822252 h 1106488"/>
              <a:gd name="connsiteX8321" fmla="*/ 143589 w 1031876"/>
              <a:gd name="connsiteY8321" fmla="*/ 825667 h 1106488"/>
              <a:gd name="connsiteX8322" fmla="*/ 690108 w 1031876"/>
              <a:gd name="connsiteY8322" fmla="*/ 819264 h 1106488"/>
              <a:gd name="connsiteX8323" fmla="*/ 687388 w 1031876"/>
              <a:gd name="connsiteY8323" fmla="*/ 819944 h 1106488"/>
              <a:gd name="connsiteX8324" fmla="*/ 685450 w 1031876"/>
              <a:gd name="connsiteY8324" fmla="*/ 823335 h 1106488"/>
              <a:gd name="connsiteX8325" fmla="*/ 669744 w 1031876"/>
              <a:gd name="connsiteY8325" fmla="*/ 819176 h 1106488"/>
              <a:gd name="connsiteX8326" fmla="*/ 667905 w 1031876"/>
              <a:gd name="connsiteY8326" fmla="*/ 819439 h 1106488"/>
              <a:gd name="connsiteX8327" fmla="*/ 669165 w 1031876"/>
              <a:gd name="connsiteY8327" fmla="*/ 819754 h 1106488"/>
              <a:gd name="connsiteX8328" fmla="*/ 669229 w 1031876"/>
              <a:gd name="connsiteY8328" fmla="*/ 819690 h 1106488"/>
              <a:gd name="connsiteX8329" fmla="*/ 458788 w 1031876"/>
              <a:gd name="connsiteY8329" fmla="*/ 819150 h 1106488"/>
              <a:gd name="connsiteX8330" fmla="*/ 465138 w 1031876"/>
              <a:gd name="connsiteY8330" fmla="*/ 825500 h 1106488"/>
              <a:gd name="connsiteX8331" fmla="*/ 458788 w 1031876"/>
              <a:gd name="connsiteY8331" fmla="*/ 819150 h 1106488"/>
              <a:gd name="connsiteX8332" fmla="*/ 130175 w 1031876"/>
              <a:gd name="connsiteY8332" fmla="*/ 819150 h 1106488"/>
              <a:gd name="connsiteX8333" fmla="*/ 132518 w 1031876"/>
              <a:gd name="connsiteY8333" fmla="*/ 823250 h 1106488"/>
              <a:gd name="connsiteX8334" fmla="*/ 133350 w 1031876"/>
              <a:gd name="connsiteY8334" fmla="*/ 824706 h 1106488"/>
              <a:gd name="connsiteX8335" fmla="*/ 136410 w 1031876"/>
              <a:gd name="connsiteY8335" fmla="*/ 825471 h 1106488"/>
              <a:gd name="connsiteX8336" fmla="*/ 136525 w 1031876"/>
              <a:gd name="connsiteY8336" fmla="*/ 825500 h 1106488"/>
              <a:gd name="connsiteX8337" fmla="*/ 136460 w 1031876"/>
              <a:gd name="connsiteY8337" fmla="*/ 825500 h 1106488"/>
              <a:gd name="connsiteX8338" fmla="*/ 135731 w 1031876"/>
              <a:gd name="connsiteY8338" fmla="*/ 825500 h 1106488"/>
              <a:gd name="connsiteX8339" fmla="*/ 130175 w 1031876"/>
              <a:gd name="connsiteY8339" fmla="*/ 825500 h 1106488"/>
              <a:gd name="connsiteX8340" fmla="*/ 130175 w 1031876"/>
              <a:gd name="connsiteY8340" fmla="*/ 819944 h 1106488"/>
              <a:gd name="connsiteX8341" fmla="*/ 130175 w 1031876"/>
              <a:gd name="connsiteY8341" fmla="*/ 819879 h 1106488"/>
              <a:gd name="connsiteX8342" fmla="*/ 676922 w 1031876"/>
              <a:gd name="connsiteY8342" fmla="*/ 819026 h 1106488"/>
              <a:gd name="connsiteX8343" fmla="*/ 677776 w 1031876"/>
              <a:gd name="connsiteY8343" fmla="*/ 819690 h 1106488"/>
              <a:gd name="connsiteX8344" fmla="*/ 676922 w 1031876"/>
              <a:gd name="connsiteY8344" fmla="*/ 820354 h 1106488"/>
              <a:gd name="connsiteX8345" fmla="*/ 676922 w 1031876"/>
              <a:gd name="connsiteY8345" fmla="*/ 819690 h 1106488"/>
              <a:gd name="connsiteX8346" fmla="*/ 765810 w 1031876"/>
              <a:gd name="connsiteY8346" fmla="*/ 818836 h 1106488"/>
              <a:gd name="connsiteX8347" fmla="*/ 765810 w 1031876"/>
              <a:gd name="connsiteY8347" fmla="*/ 819690 h 1106488"/>
              <a:gd name="connsiteX8348" fmla="*/ 765810 w 1031876"/>
              <a:gd name="connsiteY8348" fmla="*/ 823242 h 1106488"/>
              <a:gd name="connsiteX8349" fmla="*/ 766068 w 1031876"/>
              <a:gd name="connsiteY8349" fmla="*/ 822325 h 1106488"/>
              <a:gd name="connsiteX8350" fmla="*/ 772319 w 1031876"/>
              <a:gd name="connsiteY8350" fmla="*/ 819150 h 1106488"/>
              <a:gd name="connsiteX8351" fmla="*/ 768747 w 1031876"/>
              <a:gd name="connsiteY8351" fmla="*/ 822325 h 1106488"/>
              <a:gd name="connsiteX8352" fmla="*/ 765810 w 1031876"/>
              <a:gd name="connsiteY8352" fmla="*/ 824936 h 1106488"/>
              <a:gd name="connsiteX8353" fmla="*/ 765810 w 1031876"/>
              <a:gd name="connsiteY8353" fmla="*/ 825077 h 1106488"/>
              <a:gd name="connsiteX8354" fmla="*/ 765810 w 1031876"/>
              <a:gd name="connsiteY8354" fmla="*/ 825500 h 1106488"/>
              <a:gd name="connsiteX8355" fmla="*/ 765810 w 1031876"/>
              <a:gd name="connsiteY8355" fmla="*/ 825667 h 1106488"/>
              <a:gd name="connsiteX8356" fmla="*/ 764955 w 1031876"/>
              <a:gd name="connsiteY8356" fmla="*/ 825667 h 1106488"/>
              <a:gd name="connsiteX8357" fmla="*/ 762392 w 1031876"/>
              <a:gd name="connsiteY8357" fmla="*/ 825667 h 1106488"/>
              <a:gd name="connsiteX8358" fmla="*/ 759828 w 1031876"/>
              <a:gd name="connsiteY8358" fmla="*/ 825667 h 1106488"/>
              <a:gd name="connsiteX8359" fmla="*/ 758973 w 1031876"/>
              <a:gd name="connsiteY8359" fmla="*/ 825667 h 1106488"/>
              <a:gd name="connsiteX8360" fmla="*/ 765810 w 1031876"/>
              <a:gd name="connsiteY8360" fmla="*/ 818836 h 1106488"/>
              <a:gd name="connsiteX8361" fmla="*/ 676922 w 1031876"/>
              <a:gd name="connsiteY8361" fmla="*/ 818836 h 1106488"/>
              <a:gd name="connsiteX8362" fmla="*/ 676922 w 1031876"/>
              <a:gd name="connsiteY8362" fmla="*/ 819026 h 1106488"/>
              <a:gd name="connsiteX8363" fmla="*/ 676898 w 1031876"/>
              <a:gd name="connsiteY8363" fmla="*/ 819007 h 1106488"/>
              <a:gd name="connsiteX8364" fmla="*/ 451281 w 1031876"/>
              <a:gd name="connsiteY8364" fmla="*/ 818836 h 1106488"/>
              <a:gd name="connsiteX8365" fmla="*/ 458119 w 1031876"/>
              <a:gd name="connsiteY8365" fmla="*/ 825667 h 1106488"/>
              <a:gd name="connsiteX8366" fmla="*/ 454582 w 1031876"/>
              <a:gd name="connsiteY8366" fmla="*/ 824607 h 1106488"/>
              <a:gd name="connsiteX8367" fmla="*/ 389743 w 1031876"/>
              <a:gd name="connsiteY8367" fmla="*/ 818836 h 1106488"/>
              <a:gd name="connsiteX8368" fmla="*/ 396580 w 1031876"/>
              <a:gd name="connsiteY8368" fmla="*/ 825667 h 1106488"/>
              <a:gd name="connsiteX8369" fmla="*/ 389743 w 1031876"/>
              <a:gd name="connsiteY8369" fmla="*/ 818836 h 1106488"/>
              <a:gd name="connsiteX8370" fmla="*/ 389743 w 1031876"/>
              <a:gd name="connsiteY8370" fmla="*/ 818836 h 1106488"/>
              <a:gd name="connsiteX8371" fmla="*/ 393623 w 1031876"/>
              <a:gd name="connsiteY8371" fmla="*/ 821052 h 1106488"/>
              <a:gd name="connsiteX8372" fmla="*/ 393162 w 1031876"/>
              <a:gd name="connsiteY8372" fmla="*/ 821398 h 1106488"/>
              <a:gd name="connsiteX8373" fmla="*/ 389743 w 1031876"/>
              <a:gd name="connsiteY8373" fmla="*/ 818836 h 1106488"/>
              <a:gd name="connsiteX8374" fmla="*/ 143589 w 1031876"/>
              <a:gd name="connsiteY8374" fmla="*/ 818836 h 1106488"/>
              <a:gd name="connsiteX8375" fmla="*/ 143589 w 1031876"/>
              <a:gd name="connsiteY8375" fmla="*/ 821500 h 1106488"/>
              <a:gd name="connsiteX8376" fmla="*/ 142735 w 1031876"/>
              <a:gd name="connsiteY8376" fmla="*/ 821398 h 1106488"/>
              <a:gd name="connsiteX8377" fmla="*/ 141926 w 1031876"/>
              <a:gd name="connsiteY8377" fmla="*/ 821051 h 1106488"/>
              <a:gd name="connsiteX8378" fmla="*/ 136752 w 1031876"/>
              <a:gd name="connsiteY8378" fmla="*/ 818836 h 1106488"/>
              <a:gd name="connsiteX8379" fmla="*/ 137607 w 1031876"/>
              <a:gd name="connsiteY8379" fmla="*/ 818836 h 1106488"/>
              <a:gd name="connsiteX8380" fmla="*/ 138119 w 1031876"/>
              <a:gd name="connsiteY8380" fmla="*/ 819422 h 1106488"/>
              <a:gd name="connsiteX8381" fmla="*/ 129914 w 1031876"/>
              <a:gd name="connsiteY8381" fmla="*/ 818836 h 1106488"/>
              <a:gd name="connsiteX8382" fmla="*/ 135897 w 1031876"/>
              <a:gd name="connsiteY8382" fmla="*/ 818836 h 1106488"/>
              <a:gd name="connsiteX8383" fmla="*/ 136752 w 1031876"/>
              <a:gd name="connsiteY8383" fmla="*/ 818836 h 1106488"/>
              <a:gd name="connsiteX8384" fmla="*/ 136752 w 1031876"/>
              <a:gd name="connsiteY8384" fmla="*/ 818837 h 1106488"/>
              <a:gd name="connsiteX8385" fmla="*/ 139316 w 1031876"/>
              <a:gd name="connsiteY8385" fmla="*/ 821398 h 1106488"/>
              <a:gd name="connsiteX8386" fmla="*/ 143589 w 1031876"/>
              <a:gd name="connsiteY8386" fmla="*/ 825667 h 1106488"/>
              <a:gd name="connsiteX8387" fmla="*/ 143589 w 1031876"/>
              <a:gd name="connsiteY8387" fmla="*/ 828228 h 1106488"/>
              <a:gd name="connsiteX8388" fmla="*/ 143589 w 1031876"/>
              <a:gd name="connsiteY8388" fmla="*/ 831643 h 1106488"/>
              <a:gd name="connsiteX8389" fmla="*/ 143589 w 1031876"/>
              <a:gd name="connsiteY8389" fmla="*/ 832497 h 1106488"/>
              <a:gd name="connsiteX8390" fmla="*/ 142734 w 1031876"/>
              <a:gd name="connsiteY8390" fmla="*/ 829082 h 1106488"/>
              <a:gd name="connsiteX8391" fmla="*/ 138113 w 1031876"/>
              <a:gd name="connsiteY8391" fmla="*/ 826444 h 1106488"/>
              <a:gd name="connsiteX8392" fmla="*/ 138113 w 1031876"/>
              <a:gd name="connsiteY8392" fmla="*/ 827088 h 1106488"/>
              <a:gd name="connsiteX8393" fmla="*/ 136752 w 1031876"/>
              <a:gd name="connsiteY8393" fmla="*/ 827088 h 1106488"/>
              <a:gd name="connsiteX8394" fmla="*/ 136525 w 1031876"/>
              <a:gd name="connsiteY8394" fmla="*/ 827088 h 1106488"/>
              <a:gd name="connsiteX8395" fmla="*/ 136525 w 1031876"/>
              <a:gd name="connsiteY8395" fmla="*/ 826207 h 1106488"/>
              <a:gd name="connsiteX8396" fmla="*/ 135281 w 1031876"/>
              <a:gd name="connsiteY8396" fmla="*/ 827866 h 1106488"/>
              <a:gd name="connsiteX8397" fmla="*/ 135228 w 1031876"/>
              <a:gd name="connsiteY8397" fmla="*/ 827757 h 1106488"/>
              <a:gd name="connsiteX8398" fmla="*/ 136525 w 1031876"/>
              <a:gd name="connsiteY8398" fmla="*/ 826155 h 1106488"/>
              <a:gd name="connsiteX8399" fmla="*/ 136525 w 1031876"/>
              <a:gd name="connsiteY8399" fmla="*/ 825537 h 1106488"/>
              <a:gd name="connsiteX8400" fmla="*/ 136525 w 1031876"/>
              <a:gd name="connsiteY8400" fmla="*/ 825500 h 1106488"/>
              <a:gd name="connsiteX8401" fmla="*/ 136585 w 1031876"/>
              <a:gd name="connsiteY8401" fmla="*/ 825500 h 1106488"/>
              <a:gd name="connsiteX8402" fmla="*/ 135897 w 1031876"/>
              <a:gd name="connsiteY8402" fmla="*/ 824813 h 1106488"/>
              <a:gd name="connsiteX8403" fmla="*/ 129914 w 1031876"/>
              <a:gd name="connsiteY8403" fmla="*/ 818836 h 1106488"/>
              <a:gd name="connsiteX8404" fmla="*/ 997479 w 1031876"/>
              <a:gd name="connsiteY8404" fmla="*/ 818753 h 1106488"/>
              <a:gd name="connsiteX8405" fmla="*/ 995583 w 1031876"/>
              <a:gd name="connsiteY8405" fmla="*/ 820613 h 1106488"/>
              <a:gd name="connsiteX8406" fmla="*/ 996619 w 1031876"/>
              <a:gd name="connsiteY8406" fmla="*/ 819597 h 1106488"/>
              <a:gd name="connsiteX8407" fmla="*/ 997479 w 1031876"/>
              <a:gd name="connsiteY8407" fmla="*/ 818753 h 1106488"/>
              <a:gd name="connsiteX8408" fmla="*/ 998764 w 1031876"/>
              <a:gd name="connsiteY8408" fmla="*/ 818753 h 1106488"/>
              <a:gd name="connsiteX8409" fmla="*/ 997914 w 1031876"/>
              <a:gd name="connsiteY8409" fmla="*/ 825698 h 1106488"/>
              <a:gd name="connsiteX8410" fmla="*/ 997676 w 1031876"/>
              <a:gd name="connsiteY8410" fmla="*/ 825976 h 1106488"/>
              <a:gd name="connsiteX8411" fmla="*/ 991961 w 1031876"/>
              <a:gd name="connsiteY8411" fmla="*/ 832644 h 1106488"/>
              <a:gd name="connsiteX8412" fmla="*/ 995362 w 1031876"/>
              <a:gd name="connsiteY8412" fmla="*/ 825698 h 1106488"/>
              <a:gd name="connsiteX8413" fmla="*/ 995363 w 1031876"/>
              <a:gd name="connsiteY8413" fmla="*/ 825698 h 1106488"/>
              <a:gd name="connsiteX8414" fmla="*/ 998764 w 1031876"/>
              <a:gd name="connsiteY8414" fmla="*/ 818753 h 1106488"/>
              <a:gd name="connsiteX8415" fmla="*/ 1002166 w 1031876"/>
              <a:gd name="connsiteY8415" fmla="*/ 818753 h 1106488"/>
              <a:gd name="connsiteX8416" fmla="*/ 1005335 w 1031876"/>
              <a:gd name="connsiteY8416" fmla="*/ 818753 h 1106488"/>
              <a:gd name="connsiteX8417" fmla="*/ 1005568 w 1031876"/>
              <a:gd name="connsiteY8417" fmla="*/ 818753 h 1106488"/>
              <a:gd name="connsiteX8418" fmla="*/ 1005289 w 1031876"/>
              <a:gd name="connsiteY8418" fmla="*/ 818794 h 1106488"/>
              <a:gd name="connsiteX8419" fmla="*/ 999614 w 1031876"/>
              <a:gd name="connsiteY8419" fmla="*/ 819621 h 1106488"/>
              <a:gd name="connsiteX8420" fmla="*/ 998764 w 1031876"/>
              <a:gd name="connsiteY8420" fmla="*/ 825698 h 1106488"/>
              <a:gd name="connsiteX8421" fmla="*/ 998764 w 1031876"/>
              <a:gd name="connsiteY8421" fmla="*/ 822225 h 1106488"/>
              <a:gd name="connsiteX8422" fmla="*/ 998764 w 1031876"/>
              <a:gd name="connsiteY8422" fmla="*/ 819621 h 1106488"/>
              <a:gd name="connsiteX8423" fmla="*/ 998764 w 1031876"/>
              <a:gd name="connsiteY8423" fmla="*/ 818753 h 1106488"/>
              <a:gd name="connsiteX8424" fmla="*/ 901878 w 1031876"/>
              <a:gd name="connsiteY8424" fmla="*/ 816787 h 1106488"/>
              <a:gd name="connsiteX8425" fmla="*/ 902167 w 1031876"/>
              <a:gd name="connsiteY8425" fmla="*/ 817654 h 1106488"/>
              <a:gd name="connsiteX8426" fmla="*/ 902562 w 1031876"/>
              <a:gd name="connsiteY8426" fmla="*/ 818836 h 1106488"/>
              <a:gd name="connsiteX8427" fmla="*/ 901798 w 1031876"/>
              <a:gd name="connsiteY8427" fmla="*/ 818836 h 1106488"/>
              <a:gd name="connsiteX8428" fmla="*/ 899144 w 1031876"/>
              <a:gd name="connsiteY8428" fmla="*/ 818836 h 1106488"/>
              <a:gd name="connsiteX8429" fmla="*/ 898289 w 1031876"/>
              <a:gd name="connsiteY8429" fmla="*/ 818836 h 1106488"/>
              <a:gd name="connsiteX8430" fmla="*/ 895725 w 1031876"/>
              <a:gd name="connsiteY8430" fmla="*/ 818836 h 1106488"/>
              <a:gd name="connsiteX8431" fmla="*/ 901707 w 1031876"/>
              <a:gd name="connsiteY8431" fmla="*/ 817983 h 1106488"/>
              <a:gd name="connsiteX8432" fmla="*/ 774311 w 1031876"/>
              <a:gd name="connsiteY8432" fmla="*/ 816621 h 1106488"/>
              <a:gd name="connsiteX8433" fmla="*/ 779486 w 1031876"/>
              <a:gd name="connsiteY8433" fmla="*/ 818836 h 1106488"/>
              <a:gd name="connsiteX8434" fmla="*/ 772648 w 1031876"/>
              <a:gd name="connsiteY8434" fmla="*/ 818836 h 1106488"/>
              <a:gd name="connsiteX8435" fmla="*/ 118726 w 1031876"/>
              <a:gd name="connsiteY8435" fmla="*/ 816353 h 1106488"/>
              <a:gd name="connsiteX8436" fmla="*/ 123077 w 1031876"/>
              <a:gd name="connsiteY8436" fmla="*/ 818836 h 1106488"/>
              <a:gd name="connsiteX8437" fmla="*/ 119658 w 1031876"/>
              <a:gd name="connsiteY8437" fmla="*/ 817983 h 1106488"/>
              <a:gd name="connsiteX8438" fmla="*/ 427849 w 1031876"/>
              <a:gd name="connsiteY8438" fmla="*/ 815920 h 1106488"/>
              <a:gd name="connsiteX8439" fmla="*/ 430213 w 1031876"/>
              <a:gd name="connsiteY8439" fmla="*/ 818282 h 1106488"/>
              <a:gd name="connsiteX8440" fmla="*/ 427858 w 1031876"/>
              <a:gd name="connsiteY8440" fmla="*/ 815929 h 1106488"/>
              <a:gd name="connsiteX8441" fmla="*/ 765435 w 1031876"/>
              <a:gd name="connsiteY8441" fmla="*/ 814626 h 1106488"/>
              <a:gd name="connsiteX8442" fmla="*/ 764955 w 1031876"/>
              <a:gd name="connsiteY8442" fmla="*/ 817983 h 1106488"/>
              <a:gd name="connsiteX8443" fmla="*/ 758973 w 1031876"/>
              <a:gd name="connsiteY8443" fmla="*/ 818836 h 1106488"/>
              <a:gd name="connsiteX8444" fmla="*/ 762392 w 1031876"/>
              <a:gd name="connsiteY8444" fmla="*/ 817983 h 1106488"/>
              <a:gd name="connsiteX8445" fmla="*/ 764017 w 1031876"/>
              <a:gd name="connsiteY8445" fmla="*/ 815141 h 1106488"/>
              <a:gd name="connsiteX8446" fmla="*/ 111317 w 1031876"/>
              <a:gd name="connsiteY8446" fmla="*/ 814030 h 1106488"/>
              <a:gd name="connsiteX8447" fmla="*/ 112714 w 1031876"/>
              <a:gd name="connsiteY8447" fmla="*/ 815379 h 1106488"/>
              <a:gd name="connsiteX8448" fmla="*/ 115944 w 1031876"/>
              <a:gd name="connsiteY8448" fmla="*/ 818499 h 1106488"/>
              <a:gd name="connsiteX8449" fmla="*/ 1009248 w 1031876"/>
              <a:gd name="connsiteY8449" fmla="*/ 813629 h 1106488"/>
              <a:gd name="connsiteX8450" fmla="*/ 1008970 w 1031876"/>
              <a:gd name="connsiteY8450" fmla="*/ 814412 h 1106488"/>
              <a:gd name="connsiteX8451" fmla="*/ 1006103 w 1031876"/>
              <a:gd name="connsiteY8451" fmla="*/ 818070 h 1106488"/>
              <a:gd name="connsiteX8452" fmla="*/ 1005568 w 1031876"/>
              <a:gd name="connsiteY8452" fmla="*/ 818753 h 1106488"/>
              <a:gd name="connsiteX8453" fmla="*/ 1005633 w 1031876"/>
              <a:gd name="connsiteY8453" fmla="*/ 818488 h 1106488"/>
              <a:gd name="connsiteX8454" fmla="*/ 1006418 w 1031876"/>
              <a:gd name="connsiteY8454" fmla="*/ 815280 h 1106488"/>
              <a:gd name="connsiteX8455" fmla="*/ 1007609 w 1031876"/>
              <a:gd name="connsiteY8455" fmla="*/ 814586 h 1106488"/>
              <a:gd name="connsiteX8456" fmla="*/ 425451 w 1031876"/>
              <a:gd name="connsiteY8456" fmla="*/ 813524 h 1106488"/>
              <a:gd name="connsiteX8457" fmla="*/ 427350 w 1031876"/>
              <a:gd name="connsiteY8457" fmla="*/ 815421 h 1106488"/>
              <a:gd name="connsiteX8458" fmla="*/ 427849 w 1031876"/>
              <a:gd name="connsiteY8458" fmla="*/ 815920 h 1106488"/>
              <a:gd name="connsiteX8459" fmla="*/ 799998 w 1031876"/>
              <a:gd name="connsiteY8459" fmla="*/ 813441 h 1106488"/>
              <a:gd name="connsiteX8460" fmla="*/ 799208 w 1031876"/>
              <a:gd name="connsiteY8460" fmla="*/ 818356 h 1106488"/>
              <a:gd name="connsiteX8461" fmla="*/ 795428 w 1031876"/>
              <a:gd name="connsiteY8461" fmla="*/ 818836 h 1106488"/>
              <a:gd name="connsiteX8462" fmla="*/ 796580 w 1031876"/>
              <a:gd name="connsiteY8462" fmla="*/ 818836 h 1106488"/>
              <a:gd name="connsiteX8463" fmla="*/ 799998 w 1031876"/>
              <a:gd name="connsiteY8463" fmla="*/ 818836 h 1106488"/>
              <a:gd name="connsiteX8464" fmla="*/ 793161 w 1031876"/>
              <a:gd name="connsiteY8464" fmla="*/ 825667 h 1106488"/>
              <a:gd name="connsiteX8465" fmla="*/ 799998 w 1031876"/>
              <a:gd name="connsiteY8465" fmla="*/ 818836 h 1106488"/>
              <a:gd name="connsiteX8466" fmla="*/ 800304 w 1031876"/>
              <a:gd name="connsiteY8466" fmla="*/ 818793 h 1106488"/>
              <a:gd name="connsiteX8467" fmla="*/ 800326 w 1031876"/>
              <a:gd name="connsiteY8467" fmla="*/ 818754 h 1106488"/>
              <a:gd name="connsiteX8468" fmla="*/ 799998 w 1031876"/>
              <a:gd name="connsiteY8468" fmla="*/ 818836 h 1106488"/>
              <a:gd name="connsiteX8469" fmla="*/ 799998 w 1031876"/>
              <a:gd name="connsiteY8469" fmla="*/ 817983 h 1106488"/>
              <a:gd name="connsiteX8470" fmla="*/ 799998 w 1031876"/>
              <a:gd name="connsiteY8470" fmla="*/ 816275 h 1106488"/>
              <a:gd name="connsiteX8471" fmla="*/ 799998 w 1031876"/>
              <a:gd name="connsiteY8471" fmla="*/ 815421 h 1106488"/>
              <a:gd name="connsiteX8472" fmla="*/ 768949 w 1031876"/>
              <a:gd name="connsiteY8472" fmla="*/ 813350 h 1106488"/>
              <a:gd name="connsiteX8473" fmla="*/ 765810 w 1031876"/>
              <a:gd name="connsiteY8473" fmla="*/ 818836 h 1106488"/>
              <a:gd name="connsiteX8474" fmla="*/ 766466 w 1031876"/>
              <a:gd name="connsiteY8474" fmla="*/ 814252 h 1106488"/>
              <a:gd name="connsiteX8475" fmla="*/ 91182 w 1031876"/>
              <a:gd name="connsiteY8475" fmla="*/ 812894 h 1106488"/>
              <a:gd name="connsiteX8476" fmla="*/ 91404 w 1031876"/>
              <a:gd name="connsiteY8476" fmla="*/ 813260 h 1106488"/>
              <a:gd name="connsiteX8477" fmla="*/ 95250 w 1031876"/>
              <a:gd name="connsiteY8477" fmla="*/ 815390 h 1106488"/>
              <a:gd name="connsiteX8478" fmla="*/ 95250 w 1031876"/>
              <a:gd name="connsiteY8478" fmla="*/ 814584 h 1106488"/>
              <a:gd name="connsiteX8479" fmla="*/ 1008438 w 1031876"/>
              <a:gd name="connsiteY8479" fmla="*/ 812893 h 1106488"/>
              <a:gd name="connsiteX8480" fmla="*/ 1007609 w 1031876"/>
              <a:gd name="connsiteY8480" fmla="*/ 814586 h 1106488"/>
              <a:gd name="connsiteX8481" fmla="*/ 1008119 w 1031876"/>
              <a:gd name="connsiteY8481" fmla="*/ 813544 h 1106488"/>
              <a:gd name="connsiteX8482" fmla="*/ 1008438 w 1031876"/>
              <a:gd name="connsiteY8482" fmla="*/ 812893 h 1106488"/>
              <a:gd name="connsiteX8483" fmla="*/ 136972 w 1031876"/>
              <a:gd name="connsiteY8483" fmla="*/ 812885 h 1106488"/>
              <a:gd name="connsiteX8484" fmla="*/ 137607 w 1031876"/>
              <a:gd name="connsiteY8484" fmla="*/ 815421 h 1106488"/>
              <a:gd name="connsiteX8485" fmla="*/ 138527 w 1031876"/>
              <a:gd name="connsiteY8485" fmla="*/ 815947 h 1106488"/>
              <a:gd name="connsiteX8486" fmla="*/ 922338 w 1031876"/>
              <a:gd name="connsiteY8486" fmla="*/ 812800 h 1106488"/>
              <a:gd name="connsiteX8487" fmla="*/ 915988 w 1031876"/>
              <a:gd name="connsiteY8487" fmla="*/ 819150 h 1106488"/>
              <a:gd name="connsiteX8488" fmla="*/ 922338 w 1031876"/>
              <a:gd name="connsiteY8488" fmla="*/ 812800 h 1106488"/>
              <a:gd name="connsiteX8489" fmla="*/ 820739 w 1031876"/>
              <a:gd name="connsiteY8489" fmla="*/ 812800 h 1106488"/>
              <a:gd name="connsiteX8490" fmla="*/ 819747 w 1031876"/>
              <a:gd name="connsiteY8490" fmla="*/ 815975 h 1106488"/>
              <a:gd name="connsiteX8491" fmla="*/ 817852 w 1031876"/>
              <a:gd name="connsiteY8491" fmla="*/ 816841 h 1106488"/>
              <a:gd name="connsiteX8492" fmla="*/ 792957 w 1031876"/>
              <a:gd name="connsiteY8492" fmla="*/ 812800 h 1106488"/>
              <a:gd name="connsiteX8493" fmla="*/ 785813 w 1031876"/>
              <a:gd name="connsiteY8493" fmla="*/ 819150 h 1106488"/>
              <a:gd name="connsiteX8494" fmla="*/ 792957 w 1031876"/>
              <a:gd name="connsiteY8494" fmla="*/ 812800 h 1106488"/>
              <a:gd name="connsiteX8495" fmla="*/ 655638 w 1031876"/>
              <a:gd name="connsiteY8495" fmla="*/ 812800 h 1106488"/>
              <a:gd name="connsiteX8496" fmla="*/ 663576 w 1031876"/>
              <a:gd name="connsiteY8496" fmla="*/ 812800 h 1106488"/>
              <a:gd name="connsiteX8497" fmla="*/ 655638 w 1031876"/>
              <a:gd name="connsiteY8497" fmla="*/ 812800 h 1106488"/>
              <a:gd name="connsiteX8498" fmla="*/ 410369 w 1031876"/>
              <a:gd name="connsiteY8498" fmla="*/ 812800 h 1106488"/>
              <a:gd name="connsiteX8499" fmla="*/ 413941 w 1031876"/>
              <a:gd name="connsiteY8499" fmla="*/ 815975 h 1106488"/>
              <a:gd name="connsiteX8500" fmla="*/ 417160 w 1031876"/>
              <a:gd name="connsiteY8500" fmla="*/ 818836 h 1106488"/>
              <a:gd name="connsiteX8501" fmla="*/ 417948 w 1031876"/>
              <a:gd name="connsiteY8501" fmla="*/ 818836 h 1106488"/>
              <a:gd name="connsiteX8502" fmla="*/ 419657 w 1031876"/>
              <a:gd name="connsiteY8502" fmla="*/ 818836 h 1106488"/>
              <a:gd name="connsiteX8503" fmla="*/ 420512 w 1031876"/>
              <a:gd name="connsiteY8503" fmla="*/ 818836 h 1106488"/>
              <a:gd name="connsiteX8504" fmla="*/ 423931 w 1031876"/>
              <a:gd name="connsiteY8504" fmla="*/ 818836 h 1106488"/>
              <a:gd name="connsiteX8505" fmla="*/ 423345 w 1031876"/>
              <a:gd name="connsiteY8505" fmla="*/ 819617 h 1106488"/>
              <a:gd name="connsiteX8506" fmla="*/ 417171 w 1031876"/>
              <a:gd name="connsiteY8506" fmla="*/ 818846 h 1106488"/>
              <a:gd name="connsiteX8507" fmla="*/ 417513 w 1031876"/>
              <a:gd name="connsiteY8507" fmla="*/ 819150 h 1106488"/>
              <a:gd name="connsiteX8508" fmla="*/ 417093 w 1031876"/>
              <a:gd name="connsiteY8508" fmla="*/ 819057 h 1106488"/>
              <a:gd name="connsiteX8509" fmla="*/ 417093 w 1031876"/>
              <a:gd name="connsiteY8509" fmla="*/ 819150 h 1106488"/>
              <a:gd name="connsiteX8510" fmla="*/ 417093 w 1031876"/>
              <a:gd name="connsiteY8510" fmla="*/ 822252 h 1106488"/>
              <a:gd name="connsiteX8511" fmla="*/ 417093 w 1031876"/>
              <a:gd name="connsiteY8511" fmla="*/ 825667 h 1106488"/>
              <a:gd name="connsiteX8512" fmla="*/ 413675 w 1031876"/>
              <a:gd name="connsiteY8512" fmla="*/ 822252 h 1106488"/>
              <a:gd name="connsiteX8513" fmla="*/ 410369 w 1031876"/>
              <a:gd name="connsiteY8513" fmla="*/ 818949 h 1106488"/>
              <a:gd name="connsiteX8514" fmla="*/ 410256 w 1031876"/>
              <a:gd name="connsiteY8514" fmla="*/ 818836 h 1106488"/>
              <a:gd name="connsiteX8515" fmla="*/ 410369 w 1031876"/>
              <a:gd name="connsiteY8515" fmla="*/ 818836 h 1106488"/>
              <a:gd name="connsiteX8516" fmla="*/ 413675 w 1031876"/>
              <a:gd name="connsiteY8516" fmla="*/ 818836 h 1106488"/>
              <a:gd name="connsiteX8517" fmla="*/ 416101 w 1031876"/>
              <a:gd name="connsiteY8517" fmla="*/ 818836 h 1106488"/>
              <a:gd name="connsiteX8518" fmla="*/ 413941 w 1031876"/>
              <a:gd name="connsiteY8518" fmla="*/ 818356 h 1106488"/>
              <a:gd name="connsiteX8519" fmla="*/ 410369 w 1031876"/>
              <a:gd name="connsiteY8519" fmla="*/ 812800 h 1106488"/>
              <a:gd name="connsiteX8520" fmla="*/ 826665 w 1031876"/>
              <a:gd name="connsiteY8520" fmla="*/ 812689 h 1106488"/>
              <a:gd name="connsiteX8521" fmla="*/ 823930 w 1031876"/>
              <a:gd name="connsiteY8521" fmla="*/ 815421 h 1106488"/>
              <a:gd name="connsiteX8522" fmla="*/ 820511 w 1031876"/>
              <a:gd name="connsiteY8522" fmla="*/ 818836 h 1106488"/>
              <a:gd name="connsiteX8523" fmla="*/ 824785 w 1031876"/>
              <a:gd name="connsiteY8523" fmla="*/ 812860 h 1106488"/>
              <a:gd name="connsiteX8524" fmla="*/ 116923 w 1031876"/>
              <a:gd name="connsiteY8524" fmla="*/ 812689 h 1106488"/>
              <a:gd name="connsiteX8525" fmla="*/ 123077 w 1031876"/>
              <a:gd name="connsiteY8525" fmla="*/ 818836 h 1106488"/>
              <a:gd name="connsiteX8526" fmla="*/ 118125 w 1031876"/>
              <a:gd name="connsiteY8526" fmla="*/ 815303 h 1106488"/>
              <a:gd name="connsiteX8527" fmla="*/ 116978 w 1031876"/>
              <a:gd name="connsiteY8527" fmla="*/ 813298 h 1106488"/>
              <a:gd name="connsiteX8528" fmla="*/ 110495 w 1031876"/>
              <a:gd name="connsiteY8528" fmla="*/ 812279 h 1106488"/>
              <a:gd name="connsiteX8529" fmla="*/ 112820 w 1031876"/>
              <a:gd name="connsiteY8529" fmla="*/ 812860 h 1106488"/>
              <a:gd name="connsiteX8530" fmla="*/ 116173 w 1031876"/>
              <a:gd name="connsiteY8530" fmla="*/ 818720 h 1106488"/>
              <a:gd name="connsiteX8531" fmla="*/ 116184 w 1031876"/>
              <a:gd name="connsiteY8531" fmla="*/ 818741 h 1106488"/>
              <a:gd name="connsiteX8532" fmla="*/ 116206 w 1031876"/>
              <a:gd name="connsiteY8532" fmla="*/ 818753 h 1106488"/>
              <a:gd name="connsiteX8533" fmla="*/ 116189 w 1031876"/>
              <a:gd name="connsiteY8533" fmla="*/ 818748 h 1106488"/>
              <a:gd name="connsiteX8534" fmla="*/ 116190 w 1031876"/>
              <a:gd name="connsiteY8534" fmla="*/ 818750 h 1106488"/>
              <a:gd name="connsiteX8535" fmla="*/ 116206 w 1031876"/>
              <a:gd name="connsiteY8535" fmla="*/ 818753 h 1106488"/>
              <a:gd name="connsiteX8536" fmla="*/ 116191 w 1031876"/>
              <a:gd name="connsiteY8536" fmla="*/ 818753 h 1106488"/>
              <a:gd name="connsiteX8537" fmla="*/ 116239 w 1031876"/>
              <a:gd name="connsiteY8537" fmla="*/ 818836 h 1106488"/>
              <a:gd name="connsiteX8538" fmla="*/ 116166 w 1031876"/>
              <a:gd name="connsiteY8538" fmla="*/ 818753 h 1106488"/>
              <a:gd name="connsiteX8539" fmla="*/ 115720 w 1031876"/>
              <a:gd name="connsiteY8539" fmla="*/ 818753 h 1106488"/>
              <a:gd name="connsiteX8540" fmla="*/ 112714 w 1031876"/>
              <a:gd name="connsiteY8540" fmla="*/ 818753 h 1106488"/>
              <a:gd name="connsiteX8541" fmla="*/ 112445 w 1031876"/>
              <a:gd name="connsiteY8541" fmla="*/ 818234 h 1106488"/>
              <a:gd name="connsiteX8542" fmla="*/ 115638 w 1031876"/>
              <a:gd name="connsiteY8542" fmla="*/ 818674 h 1106488"/>
              <a:gd name="connsiteX8543" fmla="*/ 116160 w 1031876"/>
              <a:gd name="connsiteY8543" fmla="*/ 818746 h 1106488"/>
              <a:gd name="connsiteX8544" fmla="*/ 116155 w 1031876"/>
              <a:gd name="connsiteY8544" fmla="*/ 818740 h 1106488"/>
              <a:gd name="connsiteX8545" fmla="*/ 115557 w 1031876"/>
              <a:gd name="connsiteY8545" fmla="*/ 818596 h 1106488"/>
              <a:gd name="connsiteX8546" fmla="*/ 112714 w 1031876"/>
              <a:gd name="connsiteY8546" fmla="*/ 817909 h 1106488"/>
              <a:gd name="connsiteX8547" fmla="*/ 111761 w 1031876"/>
              <a:gd name="connsiteY8547" fmla="*/ 816299 h 1106488"/>
              <a:gd name="connsiteX8548" fmla="*/ 115066 w 1031876"/>
              <a:gd name="connsiteY8548" fmla="*/ 818124 h 1106488"/>
              <a:gd name="connsiteX8549" fmla="*/ 114784 w 1031876"/>
              <a:gd name="connsiteY8549" fmla="*/ 817852 h 1106488"/>
              <a:gd name="connsiteX8550" fmla="*/ 115067 w 1031876"/>
              <a:gd name="connsiteY8550" fmla="*/ 818124 h 1106488"/>
              <a:gd name="connsiteX8551" fmla="*/ 116128 w 1031876"/>
              <a:gd name="connsiteY8551" fmla="*/ 818710 h 1106488"/>
              <a:gd name="connsiteX8552" fmla="*/ 115944 w 1031876"/>
              <a:gd name="connsiteY8552" fmla="*/ 818499 h 1106488"/>
              <a:gd name="connsiteX8553" fmla="*/ 834186 w 1031876"/>
              <a:gd name="connsiteY8553" fmla="*/ 812006 h 1106488"/>
              <a:gd name="connsiteX8554" fmla="*/ 833331 w 1031876"/>
              <a:gd name="connsiteY8554" fmla="*/ 812860 h 1106488"/>
              <a:gd name="connsiteX8555" fmla="*/ 831290 w 1031876"/>
              <a:gd name="connsiteY8555" fmla="*/ 814899 h 1106488"/>
              <a:gd name="connsiteX8556" fmla="*/ 830767 w 1031876"/>
              <a:gd name="connsiteY8556" fmla="*/ 815421 h 1106488"/>
              <a:gd name="connsiteX8557" fmla="*/ 827349 w 1031876"/>
              <a:gd name="connsiteY8557" fmla="*/ 818836 h 1106488"/>
              <a:gd name="connsiteX8558" fmla="*/ 830605 w 1031876"/>
              <a:gd name="connsiteY8558" fmla="*/ 812331 h 1106488"/>
              <a:gd name="connsiteX8559" fmla="*/ 697435 w 1031876"/>
              <a:gd name="connsiteY8559" fmla="*/ 812006 h 1106488"/>
              <a:gd name="connsiteX8560" fmla="*/ 698290 w 1031876"/>
              <a:gd name="connsiteY8560" fmla="*/ 812006 h 1106488"/>
              <a:gd name="connsiteX8561" fmla="*/ 700854 w 1031876"/>
              <a:gd name="connsiteY8561" fmla="*/ 812006 h 1106488"/>
              <a:gd name="connsiteX8562" fmla="*/ 703417 w 1031876"/>
              <a:gd name="connsiteY8562" fmla="*/ 812006 h 1106488"/>
              <a:gd name="connsiteX8563" fmla="*/ 704272 w 1031876"/>
              <a:gd name="connsiteY8563" fmla="*/ 812006 h 1106488"/>
              <a:gd name="connsiteX8564" fmla="*/ 697435 w 1031876"/>
              <a:gd name="connsiteY8564" fmla="*/ 818836 h 1106488"/>
              <a:gd name="connsiteX8565" fmla="*/ 697435 w 1031876"/>
              <a:gd name="connsiteY8565" fmla="*/ 812006 h 1106488"/>
              <a:gd name="connsiteX8566" fmla="*/ 690597 w 1031876"/>
              <a:gd name="connsiteY8566" fmla="*/ 812006 h 1106488"/>
              <a:gd name="connsiteX8567" fmla="*/ 690597 w 1031876"/>
              <a:gd name="connsiteY8567" fmla="*/ 818836 h 1106488"/>
              <a:gd name="connsiteX8568" fmla="*/ 690597 w 1031876"/>
              <a:gd name="connsiteY8568" fmla="*/ 812006 h 1106488"/>
              <a:gd name="connsiteX8569" fmla="*/ 423931 w 1031876"/>
              <a:gd name="connsiteY8569" fmla="*/ 812006 h 1106488"/>
              <a:gd name="connsiteX8570" fmla="*/ 424726 w 1031876"/>
              <a:gd name="connsiteY8570" fmla="*/ 812800 h 1106488"/>
              <a:gd name="connsiteX8571" fmla="*/ 425451 w 1031876"/>
              <a:gd name="connsiteY8571" fmla="*/ 812800 h 1106488"/>
              <a:gd name="connsiteX8572" fmla="*/ 425451 w 1031876"/>
              <a:gd name="connsiteY8572" fmla="*/ 813524 h 1106488"/>
              <a:gd name="connsiteX8573" fmla="*/ 427858 w 1031876"/>
              <a:gd name="connsiteY8573" fmla="*/ 815929 h 1106488"/>
              <a:gd name="connsiteX8574" fmla="*/ 429913 w 1031876"/>
              <a:gd name="connsiteY8574" fmla="*/ 817983 h 1106488"/>
              <a:gd name="connsiteX8575" fmla="*/ 430213 w 1031876"/>
              <a:gd name="connsiteY8575" fmla="*/ 818282 h 1106488"/>
              <a:gd name="connsiteX8576" fmla="*/ 430768 w 1031876"/>
              <a:gd name="connsiteY8576" fmla="*/ 818836 h 1106488"/>
              <a:gd name="connsiteX8577" fmla="*/ 430213 w 1031876"/>
              <a:gd name="connsiteY8577" fmla="*/ 818520 h 1106488"/>
              <a:gd name="connsiteX8578" fmla="*/ 424786 w 1031876"/>
              <a:gd name="connsiteY8578" fmla="*/ 815421 h 1106488"/>
              <a:gd name="connsiteX8579" fmla="*/ 424527 w 1031876"/>
              <a:gd name="connsiteY8579" fmla="*/ 814388 h 1106488"/>
              <a:gd name="connsiteX8580" fmla="*/ 423931 w 1031876"/>
              <a:gd name="connsiteY8580" fmla="*/ 814388 h 1106488"/>
              <a:gd name="connsiteX8581" fmla="*/ 423863 w 1031876"/>
              <a:gd name="connsiteY8581" fmla="*/ 814388 h 1106488"/>
              <a:gd name="connsiteX8582" fmla="*/ 423863 w 1031876"/>
              <a:gd name="connsiteY8582" fmla="*/ 812800 h 1106488"/>
              <a:gd name="connsiteX8583" fmla="*/ 423931 w 1031876"/>
              <a:gd name="connsiteY8583" fmla="*/ 812800 h 1106488"/>
              <a:gd name="connsiteX8584" fmla="*/ 424130 w 1031876"/>
              <a:gd name="connsiteY8584" fmla="*/ 812800 h 1106488"/>
              <a:gd name="connsiteX8585" fmla="*/ 417093 w 1031876"/>
              <a:gd name="connsiteY8585" fmla="*/ 812006 h 1106488"/>
              <a:gd name="connsiteX8586" fmla="*/ 423931 w 1031876"/>
              <a:gd name="connsiteY8586" fmla="*/ 818836 h 1106488"/>
              <a:gd name="connsiteX8587" fmla="*/ 417093 w 1031876"/>
              <a:gd name="connsiteY8587" fmla="*/ 812006 h 1106488"/>
              <a:gd name="connsiteX8588" fmla="*/ 369230 w 1031876"/>
              <a:gd name="connsiteY8588" fmla="*/ 812006 h 1106488"/>
              <a:gd name="connsiteX8589" fmla="*/ 369230 w 1031876"/>
              <a:gd name="connsiteY8589" fmla="*/ 818836 h 1106488"/>
              <a:gd name="connsiteX8590" fmla="*/ 369230 w 1031876"/>
              <a:gd name="connsiteY8590" fmla="*/ 812006 h 1106488"/>
              <a:gd name="connsiteX8591" fmla="*/ 123077 w 1031876"/>
              <a:gd name="connsiteY8591" fmla="*/ 812006 h 1106488"/>
              <a:gd name="connsiteX8592" fmla="*/ 129914 w 1031876"/>
              <a:gd name="connsiteY8592" fmla="*/ 818836 h 1106488"/>
              <a:gd name="connsiteX8593" fmla="*/ 123077 w 1031876"/>
              <a:gd name="connsiteY8593" fmla="*/ 812006 h 1106488"/>
              <a:gd name="connsiteX8594" fmla="*/ 116239 w 1031876"/>
              <a:gd name="connsiteY8594" fmla="*/ 812006 h 1106488"/>
              <a:gd name="connsiteX8595" fmla="*/ 116978 w 1031876"/>
              <a:gd name="connsiteY8595" fmla="*/ 813298 h 1106488"/>
              <a:gd name="connsiteX8596" fmla="*/ 117094 w 1031876"/>
              <a:gd name="connsiteY8596" fmla="*/ 814567 h 1106488"/>
              <a:gd name="connsiteX8597" fmla="*/ 118125 w 1031876"/>
              <a:gd name="connsiteY8597" fmla="*/ 815303 h 1106488"/>
              <a:gd name="connsiteX8598" fmla="*/ 118726 w 1031876"/>
              <a:gd name="connsiteY8598" fmla="*/ 816353 h 1106488"/>
              <a:gd name="connsiteX8599" fmla="*/ 117094 w 1031876"/>
              <a:gd name="connsiteY8599" fmla="*/ 815421 h 1106488"/>
              <a:gd name="connsiteX8600" fmla="*/ 116239 w 1031876"/>
              <a:gd name="connsiteY8600" fmla="*/ 812006 h 1106488"/>
              <a:gd name="connsiteX8601" fmla="*/ 116239 w 1031876"/>
              <a:gd name="connsiteY8601" fmla="*/ 812006 h 1106488"/>
              <a:gd name="connsiteX8602" fmla="*/ 116861 w 1031876"/>
              <a:gd name="connsiteY8602" fmla="*/ 812006 h 1106488"/>
              <a:gd name="connsiteX8603" fmla="*/ 116923 w 1031876"/>
              <a:gd name="connsiteY8603" fmla="*/ 812689 h 1106488"/>
              <a:gd name="connsiteX8604" fmla="*/ 1005568 w 1031876"/>
              <a:gd name="connsiteY8604" fmla="*/ 811808 h 1106488"/>
              <a:gd name="connsiteX8605" fmla="*/ 1005568 w 1031876"/>
              <a:gd name="connsiteY8605" fmla="*/ 812676 h 1106488"/>
              <a:gd name="connsiteX8606" fmla="*/ 1005568 w 1031876"/>
              <a:gd name="connsiteY8606" fmla="*/ 816148 h 1106488"/>
              <a:gd name="connsiteX8607" fmla="*/ 1005568 w 1031876"/>
              <a:gd name="connsiteY8607" fmla="*/ 818546 h 1106488"/>
              <a:gd name="connsiteX8608" fmla="*/ 1005568 w 1031876"/>
              <a:gd name="connsiteY8608" fmla="*/ 818753 h 1106488"/>
              <a:gd name="connsiteX8609" fmla="*/ 1005443 w 1031876"/>
              <a:gd name="connsiteY8609" fmla="*/ 818657 h 1106488"/>
              <a:gd name="connsiteX8610" fmla="*/ 1002166 w 1031876"/>
              <a:gd name="connsiteY8610" fmla="*/ 816148 h 1106488"/>
              <a:gd name="connsiteX8611" fmla="*/ 998764 w 1031876"/>
              <a:gd name="connsiteY8611" fmla="*/ 818753 h 1106488"/>
              <a:gd name="connsiteX8612" fmla="*/ 999614 w 1031876"/>
              <a:gd name="connsiteY8612" fmla="*/ 817885 h 1106488"/>
              <a:gd name="connsiteX8613" fmla="*/ 1004888 w 1031876"/>
              <a:gd name="connsiteY8613" fmla="*/ 812502 h 1106488"/>
              <a:gd name="connsiteX8614" fmla="*/ 766340 w 1031876"/>
              <a:gd name="connsiteY8614" fmla="*/ 811636 h 1106488"/>
              <a:gd name="connsiteX8615" fmla="*/ 765810 w 1031876"/>
              <a:gd name="connsiteY8615" fmla="*/ 812006 h 1106488"/>
              <a:gd name="connsiteX8616" fmla="*/ 765597 w 1031876"/>
              <a:gd name="connsiteY8616" fmla="*/ 812378 h 1106488"/>
              <a:gd name="connsiteX8617" fmla="*/ 765783 w 1031876"/>
              <a:gd name="connsiteY8617" fmla="*/ 812192 h 1106488"/>
              <a:gd name="connsiteX8618" fmla="*/ 765810 w 1031876"/>
              <a:gd name="connsiteY8618" fmla="*/ 812006 h 1106488"/>
              <a:gd name="connsiteX8619" fmla="*/ 765996 w 1031876"/>
              <a:gd name="connsiteY8619" fmla="*/ 811979 h 1106488"/>
              <a:gd name="connsiteX8620" fmla="*/ 123858 w 1031876"/>
              <a:gd name="connsiteY8620" fmla="*/ 810640 h 1106488"/>
              <a:gd name="connsiteX8621" fmla="*/ 123932 w 1031876"/>
              <a:gd name="connsiteY8621" fmla="*/ 811152 h 1106488"/>
              <a:gd name="connsiteX8622" fmla="*/ 129914 w 1031876"/>
              <a:gd name="connsiteY8622" fmla="*/ 812006 h 1106488"/>
              <a:gd name="connsiteX8623" fmla="*/ 123077 w 1031876"/>
              <a:gd name="connsiteY8623" fmla="*/ 812006 h 1106488"/>
              <a:gd name="connsiteX8624" fmla="*/ 1010345 w 1031876"/>
              <a:gd name="connsiteY8624" fmla="*/ 810552 h 1106488"/>
              <a:gd name="connsiteX8625" fmla="*/ 1010318 w 1031876"/>
              <a:gd name="connsiteY8625" fmla="*/ 810627 h 1106488"/>
              <a:gd name="connsiteX8626" fmla="*/ 1010733 w 1031876"/>
              <a:gd name="connsiteY8626" fmla="*/ 811250 h 1106488"/>
              <a:gd name="connsiteX8627" fmla="*/ 1010915 w 1031876"/>
              <a:gd name="connsiteY8627" fmla="*/ 811312 h 1106488"/>
              <a:gd name="connsiteX8628" fmla="*/ 997298 w 1031876"/>
              <a:gd name="connsiteY8628" fmla="*/ 810109 h 1106488"/>
              <a:gd name="connsiteX8629" fmla="*/ 998538 w 1031876"/>
              <a:gd name="connsiteY8629" fmla="*/ 812007 h 1106488"/>
              <a:gd name="connsiteX8630" fmla="*/ 994569 w 1031876"/>
              <a:gd name="connsiteY8630" fmla="*/ 815579 h 1106488"/>
              <a:gd name="connsiteX8631" fmla="*/ 991042 w 1031876"/>
              <a:gd name="connsiteY8631" fmla="*/ 818753 h 1106488"/>
              <a:gd name="connsiteX8632" fmla="*/ 994040 w 1031876"/>
              <a:gd name="connsiteY8632" fmla="*/ 818753 h 1106488"/>
              <a:gd name="connsiteX8633" fmla="*/ 996715 w 1031876"/>
              <a:gd name="connsiteY8633" fmla="*/ 818753 h 1106488"/>
              <a:gd name="connsiteX8634" fmla="*/ 990600 w 1031876"/>
              <a:gd name="connsiteY8634" fmla="*/ 825500 h 1106488"/>
              <a:gd name="connsiteX8635" fmla="*/ 990600 w 1031876"/>
              <a:gd name="connsiteY8635" fmla="*/ 822127 h 1106488"/>
              <a:gd name="connsiteX8636" fmla="*/ 990600 w 1031876"/>
              <a:gd name="connsiteY8636" fmla="*/ 819151 h 1106488"/>
              <a:gd name="connsiteX8637" fmla="*/ 990600 w 1031876"/>
              <a:gd name="connsiteY8637" fmla="*/ 818753 h 1106488"/>
              <a:gd name="connsiteX8638" fmla="*/ 990853 w 1031876"/>
              <a:gd name="connsiteY8638" fmla="*/ 818753 h 1106488"/>
              <a:gd name="connsiteX8639" fmla="*/ 994569 w 1031876"/>
              <a:gd name="connsiteY8639" fmla="*/ 812900 h 1106488"/>
              <a:gd name="connsiteX8640" fmla="*/ 997298 w 1031876"/>
              <a:gd name="connsiteY8640" fmla="*/ 810109 h 1106488"/>
              <a:gd name="connsiteX8641" fmla="*/ 1009650 w 1031876"/>
              <a:gd name="connsiteY8641" fmla="*/ 809625 h 1106488"/>
              <a:gd name="connsiteX8642" fmla="*/ 1010093 w 1031876"/>
              <a:gd name="connsiteY8642" fmla="*/ 810290 h 1106488"/>
              <a:gd name="connsiteX8643" fmla="*/ 1010113 w 1031876"/>
              <a:gd name="connsiteY8643" fmla="*/ 810242 h 1106488"/>
              <a:gd name="connsiteX8644" fmla="*/ 858118 w 1031876"/>
              <a:gd name="connsiteY8644" fmla="*/ 809444 h 1106488"/>
              <a:gd name="connsiteX8645" fmla="*/ 858580 w 1031876"/>
              <a:gd name="connsiteY8645" fmla="*/ 809791 h 1106488"/>
              <a:gd name="connsiteX8646" fmla="*/ 854699 w 1031876"/>
              <a:gd name="connsiteY8646" fmla="*/ 812006 h 1106488"/>
              <a:gd name="connsiteX8647" fmla="*/ 858118 w 1031876"/>
              <a:gd name="connsiteY8647" fmla="*/ 809444 h 1106488"/>
              <a:gd name="connsiteX8648" fmla="*/ 413675 w 1031876"/>
              <a:gd name="connsiteY8648" fmla="*/ 809444 h 1106488"/>
              <a:gd name="connsiteX8649" fmla="*/ 417093 w 1031876"/>
              <a:gd name="connsiteY8649" fmla="*/ 812006 h 1106488"/>
              <a:gd name="connsiteX8650" fmla="*/ 414529 w 1031876"/>
              <a:gd name="connsiteY8650" fmla="*/ 812006 h 1106488"/>
              <a:gd name="connsiteX8651" fmla="*/ 413675 w 1031876"/>
              <a:gd name="connsiteY8651" fmla="*/ 812006 h 1106488"/>
              <a:gd name="connsiteX8652" fmla="*/ 410256 w 1031876"/>
              <a:gd name="connsiteY8652" fmla="*/ 812006 h 1106488"/>
              <a:gd name="connsiteX8653" fmla="*/ 413675 w 1031876"/>
              <a:gd name="connsiteY8653" fmla="*/ 809444 h 1106488"/>
              <a:gd name="connsiteX8654" fmla="*/ 841024 w 1031876"/>
              <a:gd name="connsiteY8654" fmla="*/ 808591 h 1106488"/>
              <a:gd name="connsiteX8655" fmla="*/ 841024 w 1031876"/>
              <a:gd name="connsiteY8655" fmla="*/ 809444 h 1106488"/>
              <a:gd name="connsiteX8656" fmla="*/ 841024 w 1031876"/>
              <a:gd name="connsiteY8656" fmla="*/ 811152 h 1106488"/>
              <a:gd name="connsiteX8657" fmla="*/ 841164 w 1031876"/>
              <a:gd name="connsiteY8657" fmla="*/ 811030 h 1106488"/>
              <a:gd name="connsiteX8658" fmla="*/ 841024 w 1031876"/>
              <a:gd name="connsiteY8658" fmla="*/ 812006 h 1106488"/>
              <a:gd name="connsiteX8659" fmla="*/ 841024 w 1031876"/>
              <a:gd name="connsiteY8659" fmla="*/ 811152 h 1106488"/>
              <a:gd name="connsiteX8660" fmla="*/ 834186 w 1031876"/>
              <a:gd name="connsiteY8660" fmla="*/ 812006 h 1106488"/>
              <a:gd name="connsiteX8661" fmla="*/ 841024 w 1031876"/>
              <a:gd name="connsiteY8661" fmla="*/ 808591 h 1106488"/>
              <a:gd name="connsiteX8662" fmla="*/ 424211 w 1031876"/>
              <a:gd name="connsiteY8662" fmla="*/ 807908 h 1106488"/>
              <a:gd name="connsiteX8663" fmla="*/ 426244 w 1031876"/>
              <a:gd name="connsiteY8663" fmla="*/ 808832 h 1106488"/>
              <a:gd name="connsiteX8664" fmla="*/ 430213 w 1031876"/>
              <a:gd name="connsiteY8664" fmla="*/ 812801 h 1106488"/>
              <a:gd name="connsiteX8665" fmla="*/ 424657 w 1031876"/>
              <a:gd name="connsiteY8665" fmla="*/ 811809 h 1106488"/>
              <a:gd name="connsiteX8666" fmla="*/ 1019811 w 1031876"/>
              <a:gd name="connsiteY8666" fmla="*/ 807226 h 1106488"/>
              <a:gd name="connsiteX8667" fmla="*/ 1021061 w 1031876"/>
              <a:gd name="connsiteY8667" fmla="*/ 808831 h 1106488"/>
              <a:gd name="connsiteX8668" fmla="*/ 1018382 w 1031876"/>
              <a:gd name="connsiteY8668" fmla="*/ 812271 h 1106488"/>
              <a:gd name="connsiteX8669" fmla="*/ 866810 w 1031876"/>
              <a:gd name="connsiteY8669" fmla="*/ 806737 h 1106488"/>
              <a:gd name="connsiteX8670" fmla="*/ 866442 w 1031876"/>
              <a:gd name="connsiteY8670" fmla="*/ 807106 h 1106488"/>
              <a:gd name="connsiteX8671" fmla="*/ 861537 w 1031876"/>
              <a:gd name="connsiteY8671" fmla="*/ 812006 h 1106488"/>
              <a:gd name="connsiteX8672" fmla="*/ 866441 w 1031876"/>
              <a:gd name="connsiteY8672" fmla="*/ 807106 h 1106488"/>
              <a:gd name="connsiteX8673" fmla="*/ 829994 w 1031876"/>
              <a:gd name="connsiteY8673" fmla="*/ 806442 h 1106488"/>
              <a:gd name="connsiteX8674" fmla="*/ 828328 w 1031876"/>
              <a:gd name="connsiteY8674" fmla="*/ 806688 h 1106488"/>
              <a:gd name="connsiteX8675" fmla="*/ 827657 w 1031876"/>
              <a:gd name="connsiteY8675" fmla="*/ 811556 h 1106488"/>
              <a:gd name="connsiteX8676" fmla="*/ 833427 w 1031876"/>
              <a:gd name="connsiteY8676" fmla="*/ 805934 h 1106488"/>
              <a:gd name="connsiteX8677" fmla="*/ 832467 w 1031876"/>
              <a:gd name="connsiteY8677" fmla="*/ 806076 h 1106488"/>
              <a:gd name="connsiteX8678" fmla="*/ 832269 w 1031876"/>
              <a:gd name="connsiteY8678" fmla="*/ 806323 h 1106488"/>
              <a:gd name="connsiteX8679" fmla="*/ 833306 w 1031876"/>
              <a:gd name="connsiteY8679" fmla="*/ 806055 h 1106488"/>
              <a:gd name="connsiteX8680" fmla="*/ 834186 w 1031876"/>
              <a:gd name="connsiteY8680" fmla="*/ 805822 h 1106488"/>
              <a:gd name="connsiteX8681" fmla="*/ 833837 w 1031876"/>
              <a:gd name="connsiteY8681" fmla="*/ 805874 h 1106488"/>
              <a:gd name="connsiteX8682" fmla="*/ 833811 w 1031876"/>
              <a:gd name="connsiteY8682" fmla="*/ 805924 h 1106488"/>
              <a:gd name="connsiteX8683" fmla="*/ 834186 w 1031876"/>
              <a:gd name="connsiteY8683" fmla="*/ 805827 h 1106488"/>
              <a:gd name="connsiteX8684" fmla="*/ 75407 w 1031876"/>
              <a:gd name="connsiteY8684" fmla="*/ 805657 h 1106488"/>
              <a:gd name="connsiteX8685" fmla="*/ 75671 w 1031876"/>
              <a:gd name="connsiteY8685" fmla="*/ 805921 h 1106488"/>
              <a:gd name="connsiteX8686" fmla="*/ 76915 w 1031876"/>
              <a:gd name="connsiteY8686" fmla="*/ 805921 h 1106488"/>
              <a:gd name="connsiteX8687" fmla="*/ 81083 w 1031876"/>
              <a:gd name="connsiteY8687" fmla="*/ 805921 h 1106488"/>
              <a:gd name="connsiteX8688" fmla="*/ 81916 w 1031876"/>
              <a:gd name="connsiteY8688" fmla="*/ 805921 h 1106488"/>
              <a:gd name="connsiteX8689" fmla="*/ 79916 w 1031876"/>
              <a:gd name="connsiteY8689" fmla="*/ 808673 h 1106488"/>
              <a:gd name="connsiteX8690" fmla="*/ 76278 w 1031876"/>
              <a:gd name="connsiteY8690" fmla="*/ 806529 h 1106488"/>
              <a:gd name="connsiteX8691" fmla="*/ 76300 w 1031876"/>
              <a:gd name="connsiteY8691" fmla="*/ 806550 h 1106488"/>
              <a:gd name="connsiteX8692" fmla="*/ 80227 w 1031876"/>
              <a:gd name="connsiteY8692" fmla="*/ 810477 h 1106488"/>
              <a:gd name="connsiteX8693" fmla="*/ 79416 w 1031876"/>
              <a:gd name="connsiteY8693" fmla="*/ 809361 h 1106488"/>
              <a:gd name="connsiteX8694" fmla="*/ 79916 w 1031876"/>
              <a:gd name="connsiteY8694" fmla="*/ 808673 h 1106488"/>
              <a:gd name="connsiteX8695" fmla="*/ 81083 w 1031876"/>
              <a:gd name="connsiteY8695" fmla="*/ 809361 h 1106488"/>
              <a:gd name="connsiteX8696" fmla="*/ 81713 w 1031876"/>
              <a:gd name="connsiteY8696" fmla="*/ 811963 h 1106488"/>
              <a:gd name="connsiteX8697" fmla="*/ 81916 w 1031876"/>
              <a:gd name="connsiteY8697" fmla="*/ 812166 h 1106488"/>
              <a:gd name="connsiteX8698" fmla="*/ 81916 w 1031876"/>
              <a:gd name="connsiteY8698" fmla="*/ 809361 h 1106488"/>
              <a:gd name="connsiteX8699" fmla="*/ 81916 w 1031876"/>
              <a:gd name="connsiteY8699" fmla="*/ 805921 h 1106488"/>
              <a:gd name="connsiteX8700" fmla="*/ 82749 w 1031876"/>
              <a:gd name="connsiteY8700" fmla="*/ 809361 h 1106488"/>
              <a:gd name="connsiteX8701" fmla="*/ 83093 w 1031876"/>
              <a:gd name="connsiteY8701" fmla="*/ 809563 h 1106488"/>
              <a:gd name="connsiteX8702" fmla="*/ 84509 w 1031876"/>
              <a:gd name="connsiteY8702" fmla="*/ 813947 h 1106488"/>
              <a:gd name="connsiteX8703" fmla="*/ 82950 w 1031876"/>
              <a:gd name="connsiteY8703" fmla="*/ 813258 h 1106488"/>
              <a:gd name="connsiteX8704" fmla="*/ 85068 w 1031876"/>
              <a:gd name="connsiteY8704" fmla="*/ 815678 h 1106488"/>
              <a:gd name="connsiteX8705" fmla="*/ 84509 w 1031876"/>
              <a:gd name="connsiteY8705" fmla="*/ 813947 h 1106488"/>
              <a:gd name="connsiteX8706" fmla="*/ 87750 w 1031876"/>
              <a:gd name="connsiteY8706" fmla="*/ 815380 h 1106488"/>
              <a:gd name="connsiteX8707" fmla="*/ 88583 w 1031876"/>
              <a:gd name="connsiteY8707" fmla="*/ 819680 h 1106488"/>
              <a:gd name="connsiteX8708" fmla="*/ 88900 w 1031876"/>
              <a:gd name="connsiteY8708" fmla="*/ 820088 h 1106488"/>
              <a:gd name="connsiteX8709" fmla="*/ 88900 w 1031876"/>
              <a:gd name="connsiteY8709" fmla="*/ 820007 h 1106488"/>
              <a:gd name="connsiteX8710" fmla="*/ 88583 w 1031876"/>
              <a:gd name="connsiteY8710" fmla="*/ 819680 h 1106488"/>
              <a:gd name="connsiteX8711" fmla="*/ 88900 w 1031876"/>
              <a:gd name="connsiteY8711" fmla="*/ 819761 h 1106488"/>
              <a:gd name="connsiteX8712" fmla="*/ 88900 w 1031876"/>
              <a:gd name="connsiteY8712" fmla="*/ 819150 h 1106488"/>
              <a:gd name="connsiteX8713" fmla="*/ 89063 w 1031876"/>
              <a:gd name="connsiteY8713" fmla="*/ 819804 h 1106488"/>
              <a:gd name="connsiteX8714" fmla="*/ 91917 w 1031876"/>
              <a:gd name="connsiteY8714" fmla="*/ 820540 h 1106488"/>
              <a:gd name="connsiteX8715" fmla="*/ 94393 w 1031876"/>
              <a:gd name="connsiteY8715" fmla="*/ 825011 h 1106488"/>
              <a:gd name="connsiteX8716" fmla="*/ 95250 w 1031876"/>
              <a:gd name="connsiteY8716" fmla="*/ 825500 h 1106488"/>
              <a:gd name="connsiteX8717" fmla="*/ 94665 w 1031876"/>
              <a:gd name="connsiteY8717" fmla="*/ 825500 h 1106488"/>
              <a:gd name="connsiteX8718" fmla="*/ 95250 w 1031876"/>
              <a:gd name="connsiteY8718" fmla="*/ 826557 h 1106488"/>
              <a:gd name="connsiteX8719" fmla="*/ 95250 w 1031876"/>
              <a:gd name="connsiteY8719" fmla="*/ 825500 h 1106488"/>
              <a:gd name="connsiteX8720" fmla="*/ 96152 w 1031876"/>
              <a:gd name="connsiteY8720" fmla="*/ 831183 h 1106488"/>
              <a:gd name="connsiteX8721" fmla="*/ 96490 w 1031876"/>
              <a:gd name="connsiteY8721" fmla="*/ 830635 h 1106488"/>
              <a:gd name="connsiteX8722" fmla="*/ 96759 w 1031876"/>
              <a:gd name="connsiteY8722" fmla="*/ 830833 h 1106488"/>
              <a:gd name="connsiteX8723" fmla="*/ 96203 w 1031876"/>
              <a:gd name="connsiteY8723" fmla="*/ 831501 h 1106488"/>
              <a:gd name="connsiteX8724" fmla="*/ 96242 w 1031876"/>
              <a:gd name="connsiteY8724" fmla="*/ 831751 h 1106488"/>
              <a:gd name="connsiteX8725" fmla="*/ 98379 w 1031876"/>
              <a:gd name="connsiteY8725" fmla="*/ 832026 h 1106488"/>
              <a:gd name="connsiteX8726" fmla="*/ 96759 w 1031876"/>
              <a:gd name="connsiteY8726" fmla="*/ 830833 h 1106488"/>
              <a:gd name="connsiteX8727" fmla="*/ 98227 w 1031876"/>
              <a:gd name="connsiteY8727" fmla="*/ 829072 h 1106488"/>
              <a:gd name="connsiteX8728" fmla="*/ 95250 w 1031876"/>
              <a:gd name="connsiteY8728" fmla="*/ 825500 h 1106488"/>
              <a:gd name="connsiteX8729" fmla="*/ 97150 w 1031876"/>
              <a:gd name="connsiteY8729" fmla="*/ 827210 h 1106488"/>
              <a:gd name="connsiteX8730" fmla="*/ 95779 w 1031876"/>
              <a:gd name="connsiteY8730" fmla="*/ 825818 h 1106488"/>
              <a:gd name="connsiteX8731" fmla="*/ 101799 w 1031876"/>
              <a:gd name="connsiteY8731" fmla="*/ 829311 h 1106488"/>
              <a:gd name="connsiteX8732" fmla="*/ 102394 w 1031876"/>
              <a:gd name="connsiteY8732" fmla="*/ 831727 h 1106488"/>
              <a:gd name="connsiteX8733" fmla="*/ 102394 w 1031876"/>
              <a:gd name="connsiteY8733" fmla="*/ 826559 h 1106488"/>
              <a:gd name="connsiteX8734" fmla="*/ 102659 w 1031876"/>
              <a:gd name="connsiteY8734" fmla="*/ 826750 h 1106488"/>
              <a:gd name="connsiteX8735" fmla="*/ 102659 w 1031876"/>
              <a:gd name="connsiteY8735" fmla="*/ 826691 h 1106488"/>
              <a:gd name="connsiteX8736" fmla="*/ 102659 w 1031876"/>
              <a:gd name="connsiteY8736" fmla="*/ 825818 h 1106488"/>
              <a:gd name="connsiteX8737" fmla="*/ 102873 w 1031876"/>
              <a:gd name="connsiteY8737" fmla="*/ 826905 h 1106488"/>
              <a:gd name="connsiteX8738" fmla="*/ 103188 w 1031876"/>
              <a:gd name="connsiteY8738" fmla="*/ 827132 h 1106488"/>
              <a:gd name="connsiteX8739" fmla="*/ 103188 w 1031876"/>
              <a:gd name="connsiteY8739" fmla="*/ 826294 h 1106488"/>
              <a:gd name="connsiteX8740" fmla="*/ 103410 w 1031876"/>
              <a:gd name="connsiteY8740" fmla="*/ 827293 h 1106488"/>
              <a:gd name="connsiteX8741" fmla="*/ 105966 w 1031876"/>
              <a:gd name="connsiteY8741" fmla="*/ 829139 h 1106488"/>
              <a:gd name="connsiteX8742" fmla="*/ 109502 w 1031876"/>
              <a:gd name="connsiteY8742" fmla="*/ 826585 h 1106488"/>
              <a:gd name="connsiteX8743" fmla="*/ 109494 w 1031876"/>
              <a:gd name="connsiteY8743" fmla="*/ 826553 h 1106488"/>
              <a:gd name="connsiteX8744" fmla="*/ 103287 w 1031876"/>
              <a:gd name="connsiteY8744" fmla="*/ 825699 h 1106488"/>
              <a:gd name="connsiteX8745" fmla="*/ 102394 w 1031876"/>
              <a:gd name="connsiteY8745" fmla="*/ 819679 h 1106488"/>
              <a:gd name="connsiteX8746" fmla="*/ 103287 w 1031876"/>
              <a:gd name="connsiteY8746" fmla="*/ 823119 h 1106488"/>
              <a:gd name="connsiteX8747" fmla="*/ 109488 w 1031876"/>
              <a:gd name="connsiteY8747" fmla="*/ 826531 h 1106488"/>
              <a:gd name="connsiteX8748" fmla="*/ 109221 w 1031876"/>
              <a:gd name="connsiteY8748" fmla="*/ 825500 h 1106488"/>
              <a:gd name="connsiteX8749" fmla="*/ 110094 w 1031876"/>
              <a:gd name="connsiteY8749" fmla="*/ 826343 h 1106488"/>
              <a:gd name="connsiteX8750" fmla="*/ 115888 w 1031876"/>
              <a:gd name="connsiteY8750" fmla="*/ 831939 h 1106488"/>
              <a:gd name="connsiteX8751" fmla="*/ 115888 w 1031876"/>
              <a:gd name="connsiteY8751" fmla="*/ 830096 h 1106488"/>
              <a:gd name="connsiteX8752" fmla="*/ 115333 w 1031876"/>
              <a:gd name="connsiteY8752" fmla="*/ 826343 h 1106488"/>
              <a:gd name="connsiteX8753" fmla="*/ 109221 w 1031876"/>
              <a:gd name="connsiteY8753" fmla="*/ 825500 h 1106488"/>
              <a:gd name="connsiteX8754" fmla="*/ 109221 w 1031876"/>
              <a:gd name="connsiteY8754" fmla="*/ 818753 h 1106488"/>
              <a:gd name="connsiteX8755" fmla="*/ 112714 w 1031876"/>
              <a:gd name="connsiteY8755" fmla="*/ 818753 h 1106488"/>
              <a:gd name="connsiteX8756" fmla="*/ 112920 w 1031876"/>
              <a:gd name="connsiteY8756" fmla="*/ 819150 h 1106488"/>
              <a:gd name="connsiteX8757" fmla="*/ 112978 w 1031876"/>
              <a:gd name="connsiteY8757" fmla="*/ 819150 h 1106488"/>
              <a:gd name="connsiteX8758" fmla="*/ 116132 w 1031876"/>
              <a:gd name="connsiteY8758" fmla="*/ 819150 h 1106488"/>
              <a:gd name="connsiteX8759" fmla="*/ 116417 w 1031876"/>
              <a:gd name="connsiteY8759" fmla="*/ 819150 h 1106488"/>
              <a:gd name="connsiteX8760" fmla="*/ 116682 w 1031876"/>
              <a:gd name="connsiteY8760" fmla="*/ 819540 h 1106488"/>
              <a:gd name="connsiteX8761" fmla="*/ 116833 w 1031876"/>
              <a:gd name="connsiteY8761" fmla="*/ 819763 h 1106488"/>
              <a:gd name="connsiteX8762" fmla="*/ 122933 w 1031876"/>
              <a:gd name="connsiteY8762" fmla="*/ 823119 h 1106488"/>
              <a:gd name="connsiteX8763" fmla="*/ 123077 w 1031876"/>
              <a:gd name="connsiteY8763" fmla="*/ 823674 h 1106488"/>
              <a:gd name="connsiteX8764" fmla="*/ 123077 w 1031876"/>
              <a:gd name="connsiteY8764" fmla="*/ 819690 h 1106488"/>
              <a:gd name="connsiteX8765" fmla="*/ 123077 w 1031876"/>
              <a:gd name="connsiteY8765" fmla="*/ 818836 h 1106488"/>
              <a:gd name="connsiteX8766" fmla="*/ 123077 w 1031876"/>
              <a:gd name="connsiteY8766" fmla="*/ 812006 h 1106488"/>
              <a:gd name="connsiteX8767" fmla="*/ 129914 w 1031876"/>
              <a:gd name="connsiteY8767" fmla="*/ 818836 h 1106488"/>
              <a:gd name="connsiteX8768" fmla="*/ 129914 w 1031876"/>
              <a:gd name="connsiteY8768" fmla="*/ 821398 h 1106488"/>
              <a:gd name="connsiteX8769" fmla="*/ 129914 w 1031876"/>
              <a:gd name="connsiteY8769" fmla="*/ 822252 h 1106488"/>
              <a:gd name="connsiteX8770" fmla="*/ 129914 w 1031876"/>
              <a:gd name="connsiteY8770" fmla="*/ 825435 h 1106488"/>
              <a:gd name="connsiteX8771" fmla="*/ 130175 w 1031876"/>
              <a:gd name="connsiteY8771" fmla="*/ 825500 h 1106488"/>
              <a:gd name="connsiteX8772" fmla="*/ 129914 w 1031876"/>
              <a:gd name="connsiteY8772" fmla="*/ 825500 h 1106488"/>
              <a:gd name="connsiteX8773" fmla="*/ 129914 w 1031876"/>
              <a:gd name="connsiteY8773" fmla="*/ 825667 h 1106488"/>
              <a:gd name="connsiteX8774" fmla="*/ 129803 w 1031876"/>
              <a:gd name="connsiteY8774" fmla="*/ 825500 h 1106488"/>
              <a:gd name="connsiteX8775" fmla="*/ 129469 w 1031876"/>
              <a:gd name="connsiteY8775" fmla="*/ 825500 h 1106488"/>
              <a:gd name="connsiteX8776" fmla="*/ 130175 w 1031876"/>
              <a:gd name="connsiteY8776" fmla="*/ 826294 h 1106488"/>
              <a:gd name="connsiteX8777" fmla="*/ 132556 w 1031876"/>
              <a:gd name="connsiteY8777" fmla="*/ 829866 h 1106488"/>
              <a:gd name="connsiteX8778" fmla="*/ 130676 w 1031876"/>
              <a:gd name="connsiteY8778" fmla="*/ 832687 h 1106488"/>
              <a:gd name="connsiteX8779" fmla="*/ 133333 w 1031876"/>
              <a:gd name="connsiteY8779" fmla="*/ 833351 h 1106488"/>
              <a:gd name="connsiteX8780" fmla="*/ 136752 w 1031876"/>
              <a:gd name="connsiteY8780" fmla="*/ 839328 h 1106488"/>
              <a:gd name="connsiteX8781" fmla="*/ 131756 w 1031876"/>
              <a:gd name="connsiteY8781" fmla="*/ 834337 h 1106488"/>
              <a:gd name="connsiteX8782" fmla="*/ 135731 w 1031876"/>
              <a:gd name="connsiteY8782" fmla="*/ 839259 h 1106488"/>
              <a:gd name="connsiteX8783" fmla="*/ 136511 w 1031876"/>
              <a:gd name="connsiteY8783" fmla="*/ 846021 h 1106488"/>
              <a:gd name="connsiteX8784" fmla="*/ 136752 w 1031876"/>
              <a:gd name="connsiteY8784" fmla="*/ 846158 h 1106488"/>
              <a:gd name="connsiteX8785" fmla="*/ 136546 w 1031876"/>
              <a:gd name="connsiteY8785" fmla="*/ 846158 h 1106488"/>
              <a:gd name="connsiteX8786" fmla="*/ 137319 w 1031876"/>
              <a:gd name="connsiteY8786" fmla="*/ 846931 h 1106488"/>
              <a:gd name="connsiteX8787" fmla="*/ 142875 w 1031876"/>
              <a:gd name="connsiteY8787" fmla="*/ 852487 h 1106488"/>
              <a:gd name="connsiteX8788" fmla="*/ 139700 w 1031876"/>
              <a:gd name="connsiteY8788" fmla="*/ 852487 h 1106488"/>
              <a:gd name="connsiteX8789" fmla="*/ 138924 w 1031876"/>
              <a:gd name="connsiteY8789" fmla="*/ 852487 h 1106488"/>
              <a:gd name="connsiteX8790" fmla="*/ 139124 w 1031876"/>
              <a:gd name="connsiteY8790" fmla="*/ 853017 h 1106488"/>
              <a:gd name="connsiteX8791" fmla="*/ 136781 w 1031876"/>
              <a:gd name="connsiteY8791" fmla="*/ 853017 h 1106488"/>
              <a:gd name="connsiteX8792" fmla="*/ 143589 w 1031876"/>
              <a:gd name="connsiteY8792" fmla="*/ 859819 h 1106488"/>
              <a:gd name="connsiteX8793" fmla="*/ 143589 w 1031876"/>
              <a:gd name="connsiteY8793" fmla="*/ 860188 h 1106488"/>
              <a:gd name="connsiteX8794" fmla="*/ 143823 w 1031876"/>
              <a:gd name="connsiteY8794" fmla="*/ 860111 h 1106488"/>
              <a:gd name="connsiteX8795" fmla="*/ 143589 w 1031876"/>
              <a:gd name="connsiteY8795" fmla="*/ 859819 h 1106488"/>
              <a:gd name="connsiteX8796" fmla="*/ 143866 w 1031876"/>
              <a:gd name="connsiteY8796" fmla="*/ 860096 h 1106488"/>
              <a:gd name="connsiteX8797" fmla="*/ 143874 w 1031876"/>
              <a:gd name="connsiteY8797" fmla="*/ 860093 h 1106488"/>
              <a:gd name="connsiteX8798" fmla="*/ 143670 w 1031876"/>
              <a:gd name="connsiteY8798" fmla="*/ 859897 h 1106488"/>
              <a:gd name="connsiteX8799" fmla="*/ 143921 w 1031876"/>
              <a:gd name="connsiteY8799" fmla="*/ 860078 h 1106488"/>
              <a:gd name="connsiteX8800" fmla="*/ 144131 w 1031876"/>
              <a:gd name="connsiteY8800" fmla="*/ 860008 h 1106488"/>
              <a:gd name="connsiteX8801" fmla="*/ 143670 w 1031876"/>
              <a:gd name="connsiteY8801" fmla="*/ 859897 h 1106488"/>
              <a:gd name="connsiteX8802" fmla="*/ 140098 w 1031876"/>
              <a:gd name="connsiteY8802" fmla="*/ 855597 h 1106488"/>
              <a:gd name="connsiteX8803" fmla="*/ 139124 w 1031876"/>
              <a:gd name="connsiteY8803" fmla="*/ 853017 h 1106488"/>
              <a:gd name="connsiteX8804" fmla="*/ 142777 w 1031876"/>
              <a:gd name="connsiteY8804" fmla="*/ 853017 h 1106488"/>
              <a:gd name="connsiteX8805" fmla="*/ 142876 w 1031876"/>
              <a:gd name="connsiteY8805" fmla="*/ 853017 h 1106488"/>
              <a:gd name="connsiteX8806" fmla="*/ 142952 w 1031876"/>
              <a:gd name="connsiteY8806" fmla="*/ 853017 h 1106488"/>
              <a:gd name="connsiteX8807" fmla="*/ 142876 w 1031876"/>
              <a:gd name="connsiteY8807" fmla="*/ 852488 h 1106488"/>
              <a:gd name="connsiteX8808" fmla="*/ 143103 w 1031876"/>
              <a:gd name="connsiteY8808" fmla="*/ 853017 h 1106488"/>
              <a:gd name="connsiteX8809" fmla="*/ 143405 w 1031876"/>
              <a:gd name="connsiteY8809" fmla="*/ 853017 h 1106488"/>
              <a:gd name="connsiteX8810" fmla="*/ 143670 w 1031876"/>
              <a:gd name="connsiteY8810" fmla="*/ 853017 h 1106488"/>
              <a:gd name="connsiteX8811" fmla="*/ 143709 w 1031876"/>
              <a:gd name="connsiteY8811" fmla="*/ 853282 h 1106488"/>
              <a:gd name="connsiteX8812" fmla="*/ 143716 w 1031876"/>
              <a:gd name="connsiteY8812" fmla="*/ 853328 h 1106488"/>
              <a:gd name="connsiteX8813" fmla="*/ 143970 w 1031876"/>
              <a:gd name="connsiteY8813" fmla="*/ 855041 h 1106488"/>
              <a:gd name="connsiteX8814" fmla="*/ 145753 w 1031876"/>
              <a:gd name="connsiteY8814" fmla="*/ 859201 h 1106488"/>
              <a:gd name="connsiteX8815" fmla="*/ 150200 w 1031876"/>
              <a:gd name="connsiteY8815" fmla="*/ 859812 h 1106488"/>
              <a:gd name="connsiteX8816" fmla="*/ 150427 w 1031876"/>
              <a:gd name="connsiteY8816" fmla="*/ 859844 h 1106488"/>
              <a:gd name="connsiteX8817" fmla="*/ 150427 w 1031876"/>
              <a:gd name="connsiteY8817" fmla="*/ 859819 h 1106488"/>
              <a:gd name="connsiteX8818" fmla="*/ 150442 w 1031876"/>
              <a:gd name="connsiteY8818" fmla="*/ 859846 h 1106488"/>
              <a:gd name="connsiteX8819" fmla="*/ 150814 w 1031876"/>
              <a:gd name="connsiteY8819" fmla="*/ 859897 h 1106488"/>
              <a:gd name="connsiteX8820" fmla="*/ 150572 w 1031876"/>
              <a:gd name="connsiteY8820" fmla="*/ 860072 h 1106488"/>
              <a:gd name="connsiteX8821" fmla="*/ 150722 w 1031876"/>
              <a:gd name="connsiteY8821" fmla="*/ 860334 h 1106488"/>
              <a:gd name="connsiteX8822" fmla="*/ 150771 w 1031876"/>
              <a:gd name="connsiteY8822" fmla="*/ 860420 h 1106488"/>
              <a:gd name="connsiteX8823" fmla="*/ 150814 w 1031876"/>
              <a:gd name="connsiteY8823" fmla="*/ 860426 h 1106488"/>
              <a:gd name="connsiteX8824" fmla="*/ 150775 w 1031876"/>
              <a:gd name="connsiteY8824" fmla="*/ 860426 h 1106488"/>
              <a:gd name="connsiteX8825" fmla="*/ 152851 w 1031876"/>
              <a:gd name="connsiteY8825" fmla="*/ 864057 h 1106488"/>
              <a:gd name="connsiteX8826" fmla="*/ 153194 w 1031876"/>
              <a:gd name="connsiteY8826" fmla="*/ 863600 h 1106488"/>
              <a:gd name="connsiteX8827" fmla="*/ 150814 w 1031876"/>
              <a:gd name="connsiteY8827" fmla="*/ 860426 h 1106488"/>
              <a:gd name="connsiteX8828" fmla="*/ 150813 w 1031876"/>
              <a:gd name="connsiteY8828" fmla="*/ 860425 h 1106488"/>
              <a:gd name="connsiteX8829" fmla="*/ 156369 w 1031876"/>
              <a:gd name="connsiteY8829" fmla="*/ 863600 h 1106488"/>
              <a:gd name="connsiteX8830" fmla="*/ 157101 w 1031876"/>
              <a:gd name="connsiteY8830" fmla="*/ 866526 h 1106488"/>
              <a:gd name="connsiteX8831" fmla="*/ 157163 w 1031876"/>
              <a:gd name="connsiteY8831" fmla="*/ 866573 h 1106488"/>
              <a:gd name="connsiteX8832" fmla="*/ 157265 w 1031876"/>
              <a:gd name="connsiteY8832" fmla="*/ 866649 h 1106488"/>
              <a:gd name="connsiteX8833" fmla="*/ 157163 w 1031876"/>
              <a:gd name="connsiteY8833" fmla="*/ 866624 h 1106488"/>
              <a:gd name="connsiteX8834" fmla="*/ 157123 w 1031876"/>
              <a:gd name="connsiteY8834" fmla="*/ 866614 h 1106488"/>
              <a:gd name="connsiteX8835" fmla="*/ 157132 w 1031876"/>
              <a:gd name="connsiteY8835" fmla="*/ 866649 h 1106488"/>
              <a:gd name="connsiteX8836" fmla="*/ 157163 w 1031876"/>
              <a:gd name="connsiteY8836" fmla="*/ 866649 h 1106488"/>
              <a:gd name="connsiteX8837" fmla="*/ 157265 w 1031876"/>
              <a:gd name="connsiteY8837" fmla="*/ 866649 h 1106488"/>
              <a:gd name="connsiteX8838" fmla="*/ 157163 w 1031876"/>
              <a:gd name="connsiteY8838" fmla="*/ 866726 h 1106488"/>
              <a:gd name="connsiteX8839" fmla="*/ 157153 w 1031876"/>
              <a:gd name="connsiteY8839" fmla="*/ 866734 h 1106488"/>
              <a:gd name="connsiteX8840" fmla="*/ 157163 w 1031876"/>
              <a:gd name="connsiteY8840" fmla="*/ 866775 h 1106488"/>
              <a:gd name="connsiteX8841" fmla="*/ 157121 w 1031876"/>
              <a:gd name="connsiteY8841" fmla="*/ 866757 h 1106488"/>
              <a:gd name="connsiteX8842" fmla="*/ 153846 w 1031876"/>
              <a:gd name="connsiteY8842" fmla="*/ 869211 h 1106488"/>
              <a:gd name="connsiteX8843" fmla="*/ 150427 w 1031876"/>
              <a:gd name="connsiteY8843" fmla="*/ 866649 h 1106488"/>
              <a:gd name="connsiteX8844" fmla="*/ 150682 w 1031876"/>
              <a:gd name="connsiteY8844" fmla="*/ 866649 h 1106488"/>
              <a:gd name="connsiteX8845" fmla="*/ 150571 w 1031876"/>
              <a:gd name="connsiteY8845" fmla="*/ 866542 h 1106488"/>
              <a:gd name="connsiteX8846" fmla="*/ 150427 w 1031876"/>
              <a:gd name="connsiteY8846" fmla="*/ 866649 h 1106488"/>
              <a:gd name="connsiteX8847" fmla="*/ 150427 w 1031876"/>
              <a:gd name="connsiteY8847" fmla="*/ 866403 h 1106488"/>
              <a:gd name="connsiteX8848" fmla="*/ 149921 w 1031876"/>
              <a:gd name="connsiteY8848" fmla="*/ 865916 h 1106488"/>
              <a:gd name="connsiteX8849" fmla="*/ 144220 w 1031876"/>
              <a:gd name="connsiteY8849" fmla="*/ 860426 h 1106488"/>
              <a:gd name="connsiteX8850" fmla="*/ 144197 w 1031876"/>
              <a:gd name="connsiteY8850" fmla="*/ 860426 h 1106488"/>
              <a:gd name="connsiteX8851" fmla="*/ 144444 w 1031876"/>
              <a:gd name="connsiteY8851" fmla="*/ 860673 h 1106488"/>
              <a:gd name="connsiteX8852" fmla="*/ 150427 w 1031876"/>
              <a:gd name="connsiteY8852" fmla="*/ 866649 h 1106488"/>
              <a:gd name="connsiteX8853" fmla="*/ 148209 w 1031876"/>
              <a:gd name="connsiteY8853" fmla="*/ 867388 h 1106488"/>
              <a:gd name="connsiteX8854" fmla="*/ 147940 w 1031876"/>
              <a:gd name="connsiteY8854" fmla="*/ 866649 h 1106488"/>
              <a:gd name="connsiteX8855" fmla="*/ 147008 w 1031876"/>
              <a:gd name="connsiteY8855" fmla="*/ 864088 h 1106488"/>
              <a:gd name="connsiteX8856" fmla="*/ 144075 w 1031876"/>
              <a:gd name="connsiteY8856" fmla="*/ 860426 h 1106488"/>
              <a:gd name="connsiteX8857" fmla="*/ 143589 w 1031876"/>
              <a:gd name="connsiteY8857" fmla="*/ 860426 h 1106488"/>
              <a:gd name="connsiteX8858" fmla="*/ 143589 w 1031876"/>
              <a:gd name="connsiteY8858" fmla="*/ 860673 h 1106488"/>
              <a:gd name="connsiteX8859" fmla="*/ 143589 w 1031876"/>
              <a:gd name="connsiteY8859" fmla="*/ 865796 h 1106488"/>
              <a:gd name="connsiteX8860" fmla="*/ 143589 w 1031876"/>
              <a:gd name="connsiteY8860" fmla="*/ 866649 h 1106488"/>
              <a:gd name="connsiteX8861" fmla="*/ 142734 w 1031876"/>
              <a:gd name="connsiteY8861" fmla="*/ 860673 h 1106488"/>
              <a:gd name="connsiteX8862" fmla="*/ 140433 w 1031876"/>
              <a:gd name="connsiteY8862" fmla="*/ 860344 h 1106488"/>
              <a:gd name="connsiteX8863" fmla="*/ 140171 w 1031876"/>
              <a:gd name="connsiteY8863" fmla="*/ 859819 h 1106488"/>
              <a:gd name="connsiteX8864" fmla="*/ 136766 w 1031876"/>
              <a:gd name="connsiteY8864" fmla="*/ 853017 h 1106488"/>
              <a:gd name="connsiteX8865" fmla="*/ 136752 w 1031876"/>
              <a:gd name="connsiteY8865" fmla="*/ 853017 h 1106488"/>
              <a:gd name="connsiteX8866" fmla="*/ 136752 w 1031876"/>
              <a:gd name="connsiteY8866" fmla="*/ 853842 h 1106488"/>
              <a:gd name="connsiteX8867" fmla="*/ 136752 w 1031876"/>
              <a:gd name="connsiteY8867" fmla="*/ 855550 h 1106488"/>
              <a:gd name="connsiteX8868" fmla="*/ 136752 w 1031876"/>
              <a:gd name="connsiteY8868" fmla="*/ 859819 h 1106488"/>
              <a:gd name="connsiteX8869" fmla="*/ 135897 w 1031876"/>
              <a:gd name="connsiteY8869" fmla="*/ 856404 h 1106488"/>
              <a:gd name="connsiteX8870" fmla="*/ 135089 w 1031876"/>
              <a:gd name="connsiteY8870" fmla="*/ 855942 h 1106488"/>
              <a:gd name="connsiteX8871" fmla="*/ 134188 w 1031876"/>
              <a:gd name="connsiteY8871" fmla="*/ 853842 h 1106488"/>
              <a:gd name="connsiteX8872" fmla="*/ 136665 w 1031876"/>
              <a:gd name="connsiteY8872" fmla="*/ 853017 h 1106488"/>
              <a:gd name="connsiteX8873" fmla="*/ 136526 w 1031876"/>
              <a:gd name="connsiteY8873" fmla="*/ 853017 h 1106488"/>
              <a:gd name="connsiteX8874" fmla="*/ 136526 w 1031876"/>
              <a:gd name="connsiteY8874" fmla="*/ 852932 h 1106488"/>
              <a:gd name="connsiteX8875" fmla="*/ 133333 w 1031876"/>
              <a:gd name="connsiteY8875" fmla="*/ 852135 h 1106488"/>
              <a:gd name="connsiteX8876" fmla="*/ 130810 w 1031876"/>
              <a:gd name="connsiteY8876" fmla="*/ 847725 h 1106488"/>
              <a:gd name="connsiteX8877" fmla="*/ 130698 w 1031876"/>
              <a:gd name="connsiteY8877" fmla="*/ 847725 h 1106488"/>
              <a:gd name="connsiteX8878" fmla="*/ 133333 w 1031876"/>
              <a:gd name="connsiteY8878" fmla="*/ 852988 h 1106488"/>
              <a:gd name="connsiteX8879" fmla="*/ 134701 w 1031876"/>
              <a:gd name="connsiteY8879" fmla="*/ 855721 h 1106488"/>
              <a:gd name="connsiteX8880" fmla="*/ 132268 w 1031876"/>
              <a:gd name="connsiteY8880" fmla="*/ 854332 h 1106488"/>
              <a:gd name="connsiteX8881" fmla="*/ 132478 w 1031876"/>
              <a:gd name="connsiteY8881" fmla="*/ 853842 h 1106488"/>
              <a:gd name="connsiteX8882" fmla="*/ 132193 w 1031876"/>
              <a:gd name="connsiteY8882" fmla="*/ 853747 h 1106488"/>
              <a:gd name="connsiteX8883" fmla="*/ 132478 w 1031876"/>
              <a:gd name="connsiteY8883" fmla="*/ 852988 h 1106488"/>
              <a:gd name="connsiteX8884" fmla="*/ 130502 w 1031876"/>
              <a:gd name="connsiteY8884" fmla="*/ 847725 h 1106488"/>
              <a:gd name="connsiteX8885" fmla="*/ 130175 w 1031876"/>
              <a:gd name="connsiteY8885" fmla="*/ 847725 h 1106488"/>
              <a:gd name="connsiteX8886" fmla="*/ 130175 w 1031876"/>
              <a:gd name="connsiteY8886" fmla="*/ 846853 h 1106488"/>
              <a:gd name="connsiteX8887" fmla="*/ 129914 w 1031876"/>
              <a:gd name="connsiteY8887" fmla="*/ 846158 h 1106488"/>
              <a:gd name="connsiteX8888" fmla="*/ 130175 w 1031876"/>
              <a:gd name="connsiteY8888" fmla="*/ 846680 h 1106488"/>
              <a:gd name="connsiteX8889" fmla="*/ 130175 w 1031876"/>
              <a:gd name="connsiteY8889" fmla="*/ 846614 h 1106488"/>
              <a:gd name="connsiteX8890" fmla="*/ 129914 w 1031876"/>
              <a:gd name="connsiteY8890" fmla="*/ 846158 h 1106488"/>
              <a:gd name="connsiteX8891" fmla="*/ 130175 w 1031876"/>
              <a:gd name="connsiteY8891" fmla="*/ 846419 h 1106488"/>
              <a:gd name="connsiteX8892" fmla="*/ 130175 w 1031876"/>
              <a:gd name="connsiteY8892" fmla="*/ 846158 h 1106488"/>
              <a:gd name="connsiteX8893" fmla="*/ 129914 w 1031876"/>
              <a:gd name="connsiteY8893" fmla="*/ 846158 h 1106488"/>
              <a:gd name="connsiteX8894" fmla="*/ 130125 w 1031876"/>
              <a:gd name="connsiteY8894" fmla="*/ 846088 h 1106488"/>
              <a:gd name="connsiteX8895" fmla="*/ 130176 w 1031876"/>
              <a:gd name="connsiteY8895" fmla="*/ 846071 h 1106488"/>
              <a:gd name="connsiteX8896" fmla="*/ 132478 w 1031876"/>
              <a:gd name="connsiteY8896" fmla="*/ 845304 h 1106488"/>
              <a:gd name="connsiteX8897" fmla="*/ 131577 w 1031876"/>
              <a:gd name="connsiteY8897" fmla="*/ 843204 h 1106488"/>
              <a:gd name="connsiteX8898" fmla="*/ 136361 w 1031876"/>
              <a:gd name="connsiteY8898" fmla="*/ 845935 h 1106488"/>
              <a:gd name="connsiteX8899" fmla="*/ 130969 w 1031876"/>
              <a:gd name="connsiteY8899" fmla="*/ 839259 h 1106488"/>
              <a:gd name="connsiteX8900" fmla="*/ 130305 w 1031876"/>
              <a:gd name="connsiteY8900" fmla="*/ 833503 h 1106488"/>
              <a:gd name="connsiteX8901" fmla="*/ 136450 w 1031876"/>
              <a:gd name="connsiteY8901" fmla="*/ 845986 h 1106488"/>
              <a:gd name="connsiteX8902" fmla="*/ 136456 w 1031876"/>
              <a:gd name="connsiteY8902" fmla="*/ 845989 h 1106488"/>
              <a:gd name="connsiteX8903" fmla="*/ 133350 w 1031876"/>
              <a:gd name="connsiteY8903" fmla="*/ 839259 h 1106488"/>
              <a:gd name="connsiteX8904" fmla="*/ 130499 w 1031876"/>
              <a:gd name="connsiteY8904" fmla="*/ 833082 h 1106488"/>
              <a:gd name="connsiteX8905" fmla="*/ 130447 w 1031876"/>
              <a:gd name="connsiteY8905" fmla="*/ 833030 h 1106488"/>
              <a:gd name="connsiteX8906" fmla="*/ 130279 w 1031876"/>
              <a:gd name="connsiteY8906" fmla="*/ 833282 h 1106488"/>
              <a:gd name="connsiteX8907" fmla="*/ 130305 w 1031876"/>
              <a:gd name="connsiteY8907" fmla="*/ 833503 h 1106488"/>
              <a:gd name="connsiteX8908" fmla="*/ 130231 w 1031876"/>
              <a:gd name="connsiteY8908" fmla="*/ 833354 h 1106488"/>
              <a:gd name="connsiteX8909" fmla="*/ 130175 w 1031876"/>
              <a:gd name="connsiteY8909" fmla="*/ 833438 h 1106488"/>
              <a:gd name="connsiteX8910" fmla="*/ 130176 w 1031876"/>
              <a:gd name="connsiteY8910" fmla="*/ 833438 h 1106488"/>
              <a:gd name="connsiteX8911" fmla="*/ 130175 w 1031876"/>
              <a:gd name="connsiteY8911" fmla="*/ 833438 h 1106488"/>
              <a:gd name="connsiteX8912" fmla="*/ 126130 w 1031876"/>
              <a:gd name="connsiteY8912" fmla="*/ 833438 h 1106488"/>
              <a:gd name="connsiteX8913" fmla="*/ 130176 w 1031876"/>
              <a:gd name="connsiteY8913" fmla="*/ 839391 h 1106488"/>
              <a:gd name="connsiteX8914" fmla="*/ 129941 w 1031876"/>
              <a:gd name="connsiteY8914" fmla="*/ 839391 h 1106488"/>
              <a:gd name="connsiteX8915" fmla="*/ 130176 w 1031876"/>
              <a:gd name="connsiteY8915" fmla="*/ 839938 h 1106488"/>
              <a:gd name="connsiteX8916" fmla="*/ 131577 w 1031876"/>
              <a:gd name="connsiteY8916" fmla="*/ 843204 h 1106488"/>
              <a:gd name="connsiteX8917" fmla="*/ 130769 w 1031876"/>
              <a:gd name="connsiteY8917" fmla="*/ 842743 h 1106488"/>
              <a:gd name="connsiteX8918" fmla="*/ 130176 w 1031876"/>
              <a:gd name="connsiteY8918" fmla="*/ 840374 h 1106488"/>
              <a:gd name="connsiteX8919" fmla="*/ 129930 w 1031876"/>
              <a:gd name="connsiteY8919" fmla="*/ 839391 h 1106488"/>
              <a:gd name="connsiteX8920" fmla="*/ 129914 w 1031876"/>
              <a:gd name="connsiteY8920" fmla="*/ 839391 h 1106488"/>
              <a:gd name="connsiteX8921" fmla="*/ 129914 w 1031876"/>
              <a:gd name="connsiteY8921" fmla="*/ 841889 h 1106488"/>
              <a:gd name="connsiteX8922" fmla="*/ 129914 w 1031876"/>
              <a:gd name="connsiteY8922" fmla="*/ 842743 h 1106488"/>
              <a:gd name="connsiteX8923" fmla="*/ 129914 w 1031876"/>
              <a:gd name="connsiteY8923" fmla="*/ 845487 h 1106488"/>
              <a:gd name="connsiteX8924" fmla="*/ 130176 w 1031876"/>
              <a:gd name="connsiteY8924" fmla="*/ 845740 h 1106488"/>
              <a:gd name="connsiteX8925" fmla="*/ 129914 w 1031876"/>
              <a:gd name="connsiteY8925" fmla="*/ 845596 h 1106488"/>
              <a:gd name="connsiteX8926" fmla="*/ 129914 w 1031876"/>
              <a:gd name="connsiteY8926" fmla="*/ 845677 h 1106488"/>
              <a:gd name="connsiteX8927" fmla="*/ 130176 w 1031876"/>
              <a:gd name="connsiteY8927" fmla="*/ 845740 h 1106488"/>
              <a:gd name="connsiteX8928" fmla="*/ 129914 w 1031876"/>
              <a:gd name="connsiteY8928" fmla="*/ 845740 h 1106488"/>
              <a:gd name="connsiteX8929" fmla="*/ 129914 w 1031876"/>
              <a:gd name="connsiteY8929" fmla="*/ 845881 h 1106488"/>
              <a:gd name="connsiteX8930" fmla="*/ 129914 w 1031876"/>
              <a:gd name="connsiteY8930" fmla="*/ 846158 h 1106488"/>
              <a:gd name="connsiteX8931" fmla="*/ 129735 w 1031876"/>
              <a:gd name="connsiteY8931" fmla="*/ 845740 h 1106488"/>
              <a:gd name="connsiteX8932" fmla="*/ 126684 w 1031876"/>
              <a:gd name="connsiteY8932" fmla="*/ 845740 h 1106488"/>
              <a:gd name="connsiteX8933" fmla="*/ 123755 w 1031876"/>
              <a:gd name="connsiteY8933" fmla="*/ 845740 h 1106488"/>
              <a:gd name="connsiteX8934" fmla="*/ 123817 w 1031876"/>
              <a:gd name="connsiteY8934" fmla="*/ 846085 h 1106488"/>
              <a:gd name="connsiteX8935" fmla="*/ 128166 w 1031876"/>
              <a:gd name="connsiteY8935" fmla="*/ 848486 h 1106488"/>
              <a:gd name="connsiteX8936" fmla="*/ 129914 w 1031876"/>
              <a:gd name="connsiteY8936" fmla="*/ 846158 h 1106488"/>
              <a:gd name="connsiteX8937" fmla="*/ 129914 w 1031876"/>
              <a:gd name="connsiteY8937" fmla="*/ 847012 h 1106488"/>
              <a:gd name="connsiteX8938" fmla="*/ 129914 w 1031876"/>
              <a:gd name="connsiteY8938" fmla="*/ 851475 h 1106488"/>
              <a:gd name="connsiteX8939" fmla="*/ 130176 w 1031876"/>
              <a:gd name="connsiteY8939" fmla="*/ 852487 h 1106488"/>
              <a:gd name="connsiteX8940" fmla="*/ 129914 w 1031876"/>
              <a:gd name="connsiteY8940" fmla="*/ 852234 h 1106488"/>
              <a:gd name="connsiteX8941" fmla="*/ 129914 w 1031876"/>
              <a:gd name="connsiteY8941" fmla="*/ 852988 h 1106488"/>
              <a:gd name="connsiteX8942" fmla="*/ 127854 w 1031876"/>
              <a:gd name="connsiteY8942" fmla="*/ 850244 h 1106488"/>
              <a:gd name="connsiteX8943" fmla="*/ 126684 w 1031876"/>
              <a:gd name="connsiteY8943" fmla="*/ 849114 h 1106488"/>
              <a:gd name="connsiteX8944" fmla="*/ 123603 w 1031876"/>
              <a:gd name="connsiteY8944" fmla="*/ 846138 h 1106488"/>
              <a:gd name="connsiteX8945" fmla="*/ 122834 w 1031876"/>
              <a:gd name="connsiteY8945" fmla="*/ 846138 h 1106488"/>
              <a:gd name="connsiteX8946" fmla="*/ 115888 w 1031876"/>
              <a:gd name="connsiteY8946" fmla="*/ 846138 h 1106488"/>
              <a:gd name="connsiteX8947" fmla="*/ 117740 w 1031876"/>
              <a:gd name="connsiteY8947" fmla="*/ 844162 h 1106488"/>
              <a:gd name="connsiteX8948" fmla="*/ 115842 w 1031876"/>
              <a:gd name="connsiteY8948" fmla="*/ 843150 h 1106488"/>
              <a:gd name="connsiteX8949" fmla="*/ 109538 w 1031876"/>
              <a:gd name="connsiteY8949" fmla="*/ 839788 h 1106488"/>
              <a:gd name="connsiteX8950" fmla="*/ 109538 w 1031876"/>
              <a:gd name="connsiteY8950" fmla="*/ 833438 h 1106488"/>
              <a:gd name="connsiteX8951" fmla="*/ 113110 w 1031876"/>
              <a:gd name="connsiteY8951" fmla="*/ 838994 h 1106488"/>
              <a:gd name="connsiteX8952" fmla="*/ 115772 w 1031876"/>
              <a:gd name="connsiteY8952" fmla="*/ 839586 h 1106488"/>
              <a:gd name="connsiteX8953" fmla="*/ 115068 w 1031876"/>
              <a:gd name="connsiteY8953" fmla="*/ 838354 h 1106488"/>
              <a:gd name="connsiteX8954" fmla="*/ 112713 w 1031876"/>
              <a:gd name="connsiteY8954" fmla="*/ 834232 h 1106488"/>
              <a:gd name="connsiteX8955" fmla="*/ 109538 w 1031876"/>
              <a:gd name="connsiteY8955" fmla="*/ 833438 h 1106488"/>
              <a:gd name="connsiteX8956" fmla="*/ 115094 w 1031876"/>
              <a:gd name="connsiteY8956" fmla="*/ 834232 h 1106488"/>
              <a:gd name="connsiteX8957" fmla="*/ 115773 w 1031876"/>
              <a:gd name="connsiteY8957" fmla="*/ 838980 h 1106488"/>
              <a:gd name="connsiteX8958" fmla="*/ 115862 w 1031876"/>
              <a:gd name="connsiteY8958" fmla="*/ 839606 h 1106488"/>
              <a:gd name="connsiteX8959" fmla="*/ 115888 w 1031876"/>
              <a:gd name="connsiteY8959" fmla="*/ 839612 h 1106488"/>
              <a:gd name="connsiteX8960" fmla="*/ 115888 w 1031876"/>
              <a:gd name="connsiteY8960" fmla="*/ 839082 h 1106488"/>
              <a:gd name="connsiteX8961" fmla="*/ 115888 w 1031876"/>
              <a:gd name="connsiteY8961" fmla="*/ 838994 h 1106488"/>
              <a:gd name="connsiteX8962" fmla="*/ 115888 w 1031876"/>
              <a:gd name="connsiteY8962" fmla="*/ 836613 h 1106488"/>
              <a:gd name="connsiteX8963" fmla="*/ 115888 w 1031876"/>
              <a:gd name="connsiteY8963" fmla="*/ 834232 h 1106488"/>
              <a:gd name="connsiteX8964" fmla="*/ 115888 w 1031876"/>
              <a:gd name="connsiteY8964" fmla="*/ 833438 h 1106488"/>
              <a:gd name="connsiteX8965" fmla="*/ 119857 w 1031876"/>
              <a:gd name="connsiteY8965" fmla="*/ 838994 h 1106488"/>
              <a:gd name="connsiteX8966" fmla="*/ 123191 w 1031876"/>
              <a:gd name="connsiteY8966" fmla="*/ 839661 h 1106488"/>
              <a:gd name="connsiteX8967" fmla="*/ 123191 w 1031876"/>
              <a:gd name="connsiteY8967" fmla="*/ 838993 h 1106488"/>
              <a:gd name="connsiteX8968" fmla="*/ 123373 w 1031876"/>
              <a:gd name="connsiteY8968" fmla="*/ 839698 h 1106488"/>
              <a:gd name="connsiteX8969" fmla="*/ 123639 w 1031876"/>
              <a:gd name="connsiteY8969" fmla="*/ 839751 h 1106488"/>
              <a:gd name="connsiteX8970" fmla="*/ 123605 w 1031876"/>
              <a:gd name="connsiteY8970" fmla="*/ 839693 h 1106488"/>
              <a:gd name="connsiteX8971" fmla="*/ 123426 w 1031876"/>
              <a:gd name="connsiteY8971" fmla="*/ 839391 h 1106488"/>
              <a:gd name="connsiteX8972" fmla="*/ 123297 w 1031876"/>
              <a:gd name="connsiteY8972" fmla="*/ 839391 h 1106488"/>
              <a:gd name="connsiteX8973" fmla="*/ 123261 w 1031876"/>
              <a:gd name="connsiteY8973" fmla="*/ 839113 h 1106488"/>
              <a:gd name="connsiteX8974" fmla="*/ 123191 w 1031876"/>
              <a:gd name="connsiteY8974" fmla="*/ 838993 h 1106488"/>
              <a:gd name="connsiteX8975" fmla="*/ 123254 w 1031876"/>
              <a:gd name="connsiteY8975" fmla="*/ 839054 h 1106488"/>
              <a:gd name="connsiteX8976" fmla="*/ 123227 w 1031876"/>
              <a:gd name="connsiteY8976" fmla="*/ 838845 h 1106488"/>
              <a:gd name="connsiteX8977" fmla="*/ 119857 w 1031876"/>
              <a:gd name="connsiteY8977" fmla="*/ 833537 h 1106488"/>
              <a:gd name="connsiteX8978" fmla="*/ 119174 w 1031876"/>
              <a:gd name="connsiteY8978" fmla="*/ 833384 h 1106488"/>
              <a:gd name="connsiteX8979" fmla="*/ 119699 w 1031876"/>
              <a:gd name="connsiteY8979" fmla="*/ 834777 h 1106488"/>
              <a:gd name="connsiteX8980" fmla="*/ 123191 w 1031876"/>
              <a:gd name="connsiteY8980" fmla="*/ 838993 h 1106488"/>
              <a:gd name="connsiteX8981" fmla="*/ 119699 w 1031876"/>
              <a:gd name="connsiteY8981" fmla="*/ 838150 h 1106488"/>
              <a:gd name="connsiteX8982" fmla="*/ 116526 w 1031876"/>
              <a:gd name="connsiteY8982" fmla="*/ 832788 h 1106488"/>
              <a:gd name="connsiteX8983" fmla="*/ 115888 w 1031876"/>
              <a:gd name="connsiteY8983" fmla="*/ 832644 h 1106488"/>
              <a:gd name="connsiteX8984" fmla="*/ 115888 w 1031876"/>
              <a:gd name="connsiteY8984" fmla="*/ 832071 h 1106488"/>
              <a:gd name="connsiteX8985" fmla="*/ 110094 w 1031876"/>
              <a:gd name="connsiteY8985" fmla="*/ 828873 h 1106488"/>
              <a:gd name="connsiteX8986" fmla="*/ 109506 w 1031876"/>
              <a:gd name="connsiteY8986" fmla="*/ 826600 h 1106488"/>
              <a:gd name="connsiteX8987" fmla="*/ 106859 w 1031876"/>
              <a:gd name="connsiteY8987" fmla="*/ 829999 h 1106488"/>
              <a:gd name="connsiteX8988" fmla="*/ 107734 w 1031876"/>
              <a:gd name="connsiteY8988" fmla="*/ 831122 h 1106488"/>
              <a:gd name="connsiteX8989" fmla="*/ 109538 w 1031876"/>
              <a:gd name="connsiteY8989" fmla="*/ 832644 h 1106488"/>
              <a:gd name="connsiteX8990" fmla="*/ 109538 w 1031876"/>
              <a:gd name="connsiteY8990" fmla="*/ 833438 h 1106488"/>
              <a:gd name="connsiteX8991" fmla="*/ 109538 w 1031876"/>
              <a:gd name="connsiteY8991" fmla="*/ 833537 h 1106488"/>
              <a:gd name="connsiteX8992" fmla="*/ 109538 w 1031876"/>
              <a:gd name="connsiteY8992" fmla="*/ 836216 h 1106488"/>
              <a:gd name="connsiteX8993" fmla="*/ 109538 w 1031876"/>
              <a:gd name="connsiteY8993" fmla="*/ 839788 h 1106488"/>
              <a:gd name="connsiteX8994" fmla="*/ 105239 w 1031876"/>
              <a:gd name="connsiteY8994" fmla="*/ 835423 h 1106488"/>
              <a:gd name="connsiteX8995" fmla="*/ 103284 w 1031876"/>
              <a:gd name="connsiteY8995" fmla="*/ 833438 h 1106488"/>
              <a:gd name="connsiteX8996" fmla="*/ 103188 w 1031876"/>
              <a:gd name="connsiteY8996" fmla="*/ 833438 h 1106488"/>
              <a:gd name="connsiteX8997" fmla="*/ 103188 w 1031876"/>
              <a:gd name="connsiteY8997" fmla="*/ 833340 h 1106488"/>
              <a:gd name="connsiteX8998" fmla="*/ 102924 w 1031876"/>
              <a:gd name="connsiteY8998" fmla="*/ 833072 h 1106488"/>
              <a:gd name="connsiteX8999" fmla="*/ 101948 w 1031876"/>
              <a:gd name="connsiteY8999" fmla="*/ 834653 h 1106488"/>
              <a:gd name="connsiteX9000" fmla="*/ 101402 w 1031876"/>
              <a:gd name="connsiteY9000" fmla="*/ 834252 h 1106488"/>
              <a:gd name="connsiteX9001" fmla="*/ 99219 w 1031876"/>
              <a:gd name="connsiteY9001" fmla="*/ 836216 h 1106488"/>
              <a:gd name="connsiteX9002" fmla="*/ 95250 w 1031876"/>
              <a:gd name="connsiteY9002" fmla="*/ 839788 h 1106488"/>
              <a:gd name="connsiteX9003" fmla="*/ 95250 w 1031876"/>
              <a:gd name="connsiteY9003" fmla="*/ 833438 h 1106488"/>
              <a:gd name="connsiteX9004" fmla="*/ 95250 w 1031876"/>
              <a:gd name="connsiteY9004" fmla="*/ 833437 h 1106488"/>
              <a:gd name="connsiteX9005" fmla="*/ 92751 w 1031876"/>
              <a:gd name="connsiteY9005" fmla="*/ 829999 h 1106488"/>
              <a:gd name="connsiteX9006" fmla="*/ 93618 w 1031876"/>
              <a:gd name="connsiteY9006" fmla="*/ 828805 h 1106488"/>
              <a:gd name="connsiteX9007" fmla="*/ 95250 w 1031876"/>
              <a:gd name="connsiteY9007" fmla="*/ 833435 h 1106488"/>
              <a:gd name="connsiteX9008" fmla="*/ 95250 w 1031876"/>
              <a:gd name="connsiteY9008" fmla="*/ 832644 h 1106488"/>
              <a:gd name="connsiteX9009" fmla="*/ 95250 w 1031876"/>
              <a:gd name="connsiteY9009" fmla="*/ 826560 h 1106488"/>
              <a:gd name="connsiteX9010" fmla="*/ 93618 w 1031876"/>
              <a:gd name="connsiteY9010" fmla="*/ 828805 h 1106488"/>
              <a:gd name="connsiteX9011" fmla="*/ 92453 w 1031876"/>
              <a:gd name="connsiteY9011" fmla="*/ 825500 h 1106488"/>
              <a:gd name="connsiteX9012" fmla="*/ 92075 w 1031876"/>
              <a:gd name="connsiteY9012" fmla="*/ 825500 h 1106488"/>
              <a:gd name="connsiteX9013" fmla="*/ 88900 w 1031876"/>
              <a:gd name="connsiteY9013" fmla="*/ 825500 h 1106488"/>
              <a:gd name="connsiteX9014" fmla="*/ 88900 w 1031876"/>
              <a:gd name="connsiteY9014" fmla="*/ 824706 h 1106488"/>
              <a:gd name="connsiteX9015" fmla="*/ 88900 w 1031876"/>
              <a:gd name="connsiteY9015" fmla="*/ 821198 h 1106488"/>
              <a:gd name="connsiteX9016" fmla="*/ 88299 w 1031876"/>
              <a:gd name="connsiteY9016" fmla="*/ 820690 h 1106488"/>
              <a:gd name="connsiteX9017" fmla="*/ 88900 w 1031876"/>
              <a:gd name="connsiteY9017" fmla="*/ 825500 h 1106488"/>
              <a:gd name="connsiteX9018" fmla="*/ 88201 w 1031876"/>
              <a:gd name="connsiteY9018" fmla="*/ 820608 h 1106488"/>
              <a:gd name="connsiteX9019" fmla="*/ 87274 w 1031876"/>
              <a:gd name="connsiteY9019" fmla="*/ 819825 h 1106488"/>
              <a:gd name="connsiteX9020" fmla="*/ 82550 w 1031876"/>
              <a:gd name="connsiteY9020" fmla="*/ 819150 h 1106488"/>
              <a:gd name="connsiteX9021" fmla="*/ 82550 w 1031876"/>
              <a:gd name="connsiteY9021" fmla="*/ 815975 h 1106488"/>
              <a:gd name="connsiteX9022" fmla="*/ 82550 w 1031876"/>
              <a:gd name="connsiteY9022" fmla="*/ 813081 h 1106488"/>
              <a:gd name="connsiteX9023" fmla="*/ 81918 w 1031876"/>
              <a:gd name="connsiteY9023" fmla="*/ 812801 h 1106488"/>
              <a:gd name="connsiteX9024" fmla="*/ 78979 w 1031876"/>
              <a:gd name="connsiteY9024" fmla="*/ 812801 h 1106488"/>
              <a:gd name="connsiteX9025" fmla="*/ 77766 w 1031876"/>
              <a:gd name="connsiteY9025" fmla="*/ 812801 h 1106488"/>
              <a:gd name="connsiteX9026" fmla="*/ 78102 w 1031876"/>
              <a:gd name="connsiteY9026" fmla="*/ 813263 h 1106488"/>
              <a:gd name="connsiteX9027" fmla="*/ 76819 w 1031876"/>
              <a:gd name="connsiteY9027" fmla="*/ 812801 h 1106488"/>
              <a:gd name="connsiteX9028" fmla="*/ 75407 w 1031876"/>
              <a:gd name="connsiteY9028" fmla="*/ 812801 h 1106488"/>
              <a:gd name="connsiteX9029" fmla="*/ 75407 w 1031876"/>
              <a:gd name="connsiteY9029" fmla="*/ 812293 h 1106488"/>
              <a:gd name="connsiteX9030" fmla="*/ 74613 w 1031876"/>
              <a:gd name="connsiteY9030" fmla="*/ 812007 h 1106488"/>
              <a:gd name="connsiteX9031" fmla="*/ 75407 w 1031876"/>
              <a:gd name="connsiteY9031" fmla="*/ 810578 h 1106488"/>
              <a:gd name="connsiteX9032" fmla="*/ 75407 w 1031876"/>
              <a:gd name="connsiteY9032" fmla="*/ 809229 h 1106488"/>
              <a:gd name="connsiteX9033" fmla="*/ 75407 w 1031876"/>
              <a:gd name="connsiteY9033" fmla="*/ 806015 h 1106488"/>
              <a:gd name="connsiteX9034" fmla="*/ 75248 w 1031876"/>
              <a:gd name="connsiteY9034" fmla="*/ 805921 h 1106488"/>
              <a:gd name="connsiteX9035" fmla="*/ 75407 w 1031876"/>
              <a:gd name="connsiteY9035" fmla="*/ 805921 h 1106488"/>
              <a:gd name="connsiteX9036" fmla="*/ 833968 w 1031876"/>
              <a:gd name="connsiteY9036" fmla="*/ 805610 h 1106488"/>
              <a:gd name="connsiteX9037" fmla="*/ 833866 w 1031876"/>
              <a:gd name="connsiteY9037" fmla="*/ 805815 h 1106488"/>
              <a:gd name="connsiteX9038" fmla="*/ 834186 w 1031876"/>
              <a:gd name="connsiteY9038" fmla="*/ 805815 h 1106488"/>
              <a:gd name="connsiteX9039" fmla="*/ 834186 w 1031876"/>
              <a:gd name="connsiteY9039" fmla="*/ 805779 h 1106488"/>
              <a:gd name="connsiteX9040" fmla="*/ 1004359 w 1031876"/>
              <a:gd name="connsiteY9040" fmla="*/ 805259 h 1106488"/>
              <a:gd name="connsiteX9041" fmla="*/ 1004359 w 1031876"/>
              <a:gd name="connsiteY9041" fmla="*/ 806102 h 1106488"/>
              <a:gd name="connsiteX9042" fmla="*/ 1004359 w 1031876"/>
              <a:gd name="connsiteY9042" fmla="*/ 809476 h 1106488"/>
              <a:gd name="connsiteX9043" fmla="*/ 1004359 w 1031876"/>
              <a:gd name="connsiteY9043" fmla="*/ 812006 h 1106488"/>
              <a:gd name="connsiteX9044" fmla="*/ 997479 w 1031876"/>
              <a:gd name="connsiteY9044" fmla="*/ 818753 h 1106488"/>
              <a:gd name="connsiteX9045" fmla="*/ 996715 w 1031876"/>
              <a:gd name="connsiteY9045" fmla="*/ 818753 h 1106488"/>
              <a:gd name="connsiteX9046" fmla="*/ 997479 w 1031876"/>
              <a:gd name="connsiteY9046" fmla="*/ 817910 h 1106488"/>
              <a:gd name="connsiteX9047" fmla="*/ 1004359 w 1031876"/>
              <a:gd name="connsiteY9047" fmla="*/ 805259 h 1106488"/>
              <a:gd name="connsiteX9048" fmla="*/ 902562 w 1031876"/>
              <a:gd name="connsiteY9048" fmla="*/ 805175 h 1106488"/>
              <a:gd name="connsiteX9049" fmla="*/ 903417 w 1031876"/>
              <a:gd name="connsiteY9049" fmla="*/ 805175 h 1106488"/>
              <a:gd name="connsiteX9050" fmla="*/ 906665 w 1031876"/>
              <a:gd name="connsiteY9050" fmla="*/ 805175 h 1106488"/>
              <a:gd name="connsiteX9051" fmla="*/ 905981 w 1031876"/>
              <a:gd name="connsiteY9051" fmla="*/ 806883 h 1106488"/>
              <a:gd name="connsiteX9052" fmla="*/ 902562 w 1031876"/>
              <a:gd name="connsiteY9052" fmla="*/ 805175 h 1106488"/>
              <a:gd name="connsiteX9053" fmla="*/ 847861 w 1031876"/>
              <a:gd name="connsiteY9053" fmla="*/ 805175 h 1106488"/>
              <a:gd name="connsiteX9054" fmla="*/ 841164 w 1031876"/>
              <a:gd name="connsiteY9054" fmla="*/ 811030 h 1106488"/>
              <a:gd name="connsiteX9055" fmla="*/ 841550 w 1031876"/>
              <a:gd name="connsiteY9055" fmla="*/ 808328 h 1106488"/>
              <a:gd name="connsiteX9056" fmla="*/ 841024 w 1031876"/>
              <a:gd name="connsiteY9056" fmla="*/ 805175 h 1106488"/>
              <a:gd name="connsiteX9057" fmla="*/ 844443 w 1031876"/>
              <a:gd name="connsiteY9057" fmla="*/ 805175 h 1106488"/>
              <a:gd name="connsiteX9058" fmla="*/ 847006 w 1031876"/>
              <a:gd name="connsiteY9058" fmla="*/ 805175 h 1106488"/>
              <a:gd name="connsiteX9059" fmla="*/ 847861 w 1031876"/>
              <a:gd name="connsiteY9059" fmla="*/ 805175 h 1106488"/>
              <a:gd name="connsiteX9060" fmla="*/ 841879 w 1031876"/>
              <a:gd name="connsiteY9060" fmla="*/ 806029 h 1106488"/>
              <a:gd name="connsiteX9061" fmla="*/ 841550 w 1031876"/>
              <a:gd name="connsiteY9061" fmla="*/ 808328 h 1106488"/>
              <a:gd name="connsiteX9062" fmla="*/ 841024 w 1031876"/>
              <a:gd name="connsiteY9062" fmla="*/ 808591 h 1106488"/>
              <a:gd name="connsiteX9063" fmla="*/ 711110 w 1031876"/>
              <a:gd name="connsiteY9063" fmla="*/ 805175 h 1106488"/>
              <a:gd name="connsiteX9064" fmla="*/ 714529 w 1031876"/>
              <a:gd name="connsiteY9064" fmla="*/ 805175 h 1106488"/>
              <a:gd name="connsiteX9065" fmla="*/ 717092 w 1031876"/>
              <a:gd name="connsiteY9065" fmla="*/ 805175 h 1106488"/>
              <a:gd name="connsiteX9066" fmla="*/ 717947 w 1031876"/>
              <a:gd name="connsiteY9066" fmla="*/ 805175 h 1106488"/>
              <a:gd name="connsiteX9067" fmla="*/ 714529 w 1031876"/>
              <a:gd name="connsiteY9067" fmla="*/ 808591 h 1106488"/>
              <a:gd name="connsiteX9068" fmla="*/ 712575 w 1031876"/>
              <a:gd name="connsiteY9068" fmla="*/ 810542 h 1106488"/>
              <a:gd name="connsiteX9069" fmla="*/ 708690 w 1031876"/>
              <a:gd name="connsiteY9069" fmla="*/ 809484 h 1106488"/>
              <a:gd name="connsiteX9070" fmla="*/ 708546 w 1031876"/>
              <a:gd name="connsiteY9070" fmla="*/ 809444 h 1106488"/>
              <a:gd name="connsiteX9071" fmla="*/ 704851 w 1031876"/>
              <a:gd name="connsiteY9071" fmla="*/ 811659 h 1106488"/>
              <a:gd name="connsiteX9072" fmla="*/ 704272 w 1031876"/>
              <a:gd name="connsiteY9072" fmla="*/ 812006 h 1106488"/>
              <a:gd name="connsiteX9073" fmla="*/ 704851 w 1031876"/>
              <a:gd name="connsiteY9073" fmla="*/ 811428 h 1106488"/>
              <a:gd name="connsiteX9074" fmla="*/ 705127 w 1031876"/>
              <a:gd name="connsiteY9074" fmla="*/ 811152 h 1106488"/>
              <a:gd name="connsiteX9075" fmla="*/ 706323 w 1031876"/>
              <a:gd name="connsiteY9075" fmla="*/ 809957 h 1106488"/>
              <a:gd name="connsiteX9076" fmla="*/ 707691 w 1031876"/>
              <a:gd name="connsiteY9076" fmla="*/ 808591 h 1106488"/>
              <a:gd name="connsiteX9077" fmla="*/ 711110 w 1031876"/>
              <a:gd name="connsiteY9077" fmla="*/ 805175 h 1106488"/>
              <a:gd name="connsiteX9078" fmla="*/ 362392 w 1031876"/>
              <a:gd name="connsiteY9078" fmla="*/ 805175 h 1106488"/>
              <a:gd name="connsiteX9079" fmla="*/ 369230 w 1031876"/>
              <a:gd name="connsiteY9079" fmla="*/ 812006 h 1106488"/>
              <a:gd name="connsiteX9080" fmla="*/ 362392 w 1031876"/>
              <a:gd name="connsiteY9080" fmla="*/ 812006 h 1106488"/>
              <a:gd name="connsiteX9081" fmla="*/ 362392 w 1031876"/>
              <a:gd name="connsiteY9081" fmla="*/ 805175 h 1106488"/>
              <a:gd name="connsiteX9082" fmla="*/ 130363 w 1031876"/>
              <a:gd name="connsiteY9082" fmla="*/ 805175 h 1106488"/>
              <a:gd name="connsiteX9083" fmla="*/ 132557 w 1031876"/>
              <a:gd name="connsiteY9083" fmla="*/ 808832 h 1106488"/>
              <a:gd name="connsiteX9084" fmla="*/ 132081 w 1031876"/>
              <a:gd name="connsiteY9084" fmla="*/ 809626 h 1106488"/>
              <a:gd name="connsiteX9085" fmla="*/ 130653 w 1031876"/>
              <a:gd name="connsiteY9085" fmla="*/ 812006 h 1106488"/>
              <a:gd name="connsiteX9086" fmla="*/ 134188 w 1031876"/>
              <a:gd name="connsiteY9086" fmla="*/ 812006 h 1106488"/>
              <a:gd name="connsiteX9087" fmla="*/ 135897 w 1031876"/>
              <a:gd name="connsiteY9087" fmla="*/ 812006 h 1106488"/>
              <a:gd name="connsiteX9088" fmla="*/ 136526 w 1031876"/>
              <a:gd name="connsiteY9088" fmla="*/ 812006 h 1106488"/>
              <a:gd name="connsiteX9089" fmla="*/ 136526 w 1031876"/>
              <a:gd name="connsiteY9089" fmla="*/ 808435 h 1106488"/>
              <a:gd name="connsiteX9090" fmla="*/ 136526 w 1031876"/>
              <a:gd name="connsiteY9090" fmla="*/ 805175 h 1106488"/>
              <a:gd name="connsiteX9091" fmla="*/ 130769 w 1031876"/>
              <a:gd name="connsiteY9091" fmla="*/ 805175 h 1106488"/>
              <a:gd name="connsiteX9092" fmla="*/ 109401 w 1031876"/>
              <a:gd name="connsiteY9092" fmla="*/ 805175 h 1106488"/>
              <a:gd name="connsiteX9093" fmla="*/ 116239 w 1031876"/>
              <a:gd name="connsiteY9093" fmla="*/ 812006 h 1106488"/>
              <a:gd name="connsiteX9094" fmla="*/ 110256 w 1031876"/>
              <a:gd name="connsiteY9094" fmla="*/ 808591 h 1106488"/>
              <a:gd name="connsiteX9095" fmla="*/ 109538 w 1031876"/>
              <a:gd name="connsiteY9095" fmla="*/ 805723 h 1106488"/>
              <a:gd name="connsiteX9096" fmla="*/ 109538 w 1031876"/>
              <a:gd name="connsiteY9096" fmla="*/ 806270 h 1106488"/>
              <a:gd name="connsiteX9097" fmla="*/ 110256 w 1031876"/>
              <a:gd name="connsiteY9097" fmla="*/ 812006 h 1106488"/>
              <a:gd name="connsiteX9098" fmla="*/ 110495 w 1031876"/>
              <a:gd name="connsiteY9098" fmla="*/ 812279 h 1106488"/>
              <a:gd name="connsiteX9099" fmla="*/ 109538 w 1031876"/>
              <a:gd name="connsiteY9099" fmla="*/ 812040 h 1106488"/>
              <a:gd name="connsiteX9100" fmla="*/ 109538 w 1031876"/>
              <a:gd name="connsiteY9100" fmla="*/ 812312 h 1106488"/>
              <a:gd name="connsiteX9101" fmla="*/ 111317 w 1031876"/>
              <a:gd name="connsiteY9101" fmla="*/ 814030 h 1106488"/>
              <a:gd name="connsiteX9102" fmla="*/ 110094 w 1031876"/>
              <a:gd name="connsiteY9102" fmla="*/ 812849 h 1106488"/>
              <a:gd name="connsiteX9103" fmla="*/ 109538 w 1031876"/>
              <a:gd name="connsiteY9103" fmla="*/ 812312 h 1106488"/>
              <a:gd name="connsiteX9104" fmla="*/ 109538 w 1031876"/>
              <a:gd name="connsiteY9104" fmla="*/ 812542 h 1106488"/>
              <a:gd name="connsiteX9105" fmla="*/ 111761 w 1031876"/>
              <a:gd name="connsiteY9105" fmla="*/ 816299 h 1106488"/>
              <a:gd name="connsiteX9106" fmla="*/ 111317 w 1031876"/>
              <a:gd name="connsiteY9106" fmla="*/ 816054 h 1106488"/>
              <a:gd name="connsiteX9107" fmla="*/ 109538 w 1031876"/>
              <a:gd name="connsiteY9107" fmla="*/ 812618 h 1106488"/>
              <a:gd name="connsiteX9108" fmla="*/ 109538 w 1031876"/>
              <a:gd name="connsiteY9108" fmla="*/ 812801 h 1106488"/>
              <a:gd name="connsiteX9109" fmla="*/ 109512 w 1031876"/>
              <a:gd name="connsiteY9109" fmla="*/ 812568 h 1106488"/>
              <a:gd name="connsiteX9110" fmla="*/ 109221 w 1031876"/>
              <a:gd name="connsiteY9110" fmla="*/ 812006 h 1106488"/>
              <a:gd name="connsiteX9111" fmla="*/ 109503 w 1031876"/>
              <a:gd name="connsiteY9111" fmla="*/ 812482 h 1106488"/>
              <a:gd name="connsiteX9112" fmla="*/ 109477 w 1031876"/>
              <a:gd name="connsiteY9112" fmla="*/ 812253 h 1106488"/>
              <a:gd name="connsiteX9113" fmla="*/ 109221 w 1031876"/>
              <a:gd name="connsiteY9113" fmla="*/ 812006 h 1106488"/>
              <a:gd name="connsiteX9114" fmla="*/ 109477 w 1031876"/>
              <a:gd name="connsiteY9114" fmla="*/ 812253 h 1106488"/>
              <a:gd name="connsiteX9115" fmla="*/ 109451 w 1031876"/>
              <a:gd name="connsiteY9115" fmla="*/ 812018 h 1106488"/>
              <a:gd name="connsiteX9116" fmla="*/ 109401 w 1031876"/>
              <a:gd name="connsiteY9116" fmla="*/ 812006 h 1106488"/>
              <a:gd name="connsiteX9117" fmla="*/ 109401 w 1031876"/>
              <a:gd name="connsiteY9117" fmla="*/ 811568 h 1106488"/>
              <a:gd name="connsiteX9118" fmla="*/ 108744 w 1031876"/>
              <a:gd name="connsiteY9118" fmla="*/ 805657 h 1106488"/>
              <a:gd name="connsiteX9119" fmla="*/ 109401 w 1031876"/>
              <a:gd name="connsiteY9119" fmla="*/ 805657 h 1106488"/>
              <a:gd name="connsiteX9120" fmla="*/ 109401 w 1031876"/>
              <a:gd name="connsiteY9120" fmla="*/ 805175 h 1106488"/>
              <a:gd name="connsiteX9121" fmla="*/ 109461 w 1031876"/>
              <a:gd name="connsiteY9121" fmla="*/ 805657 h 1106488"/>
              <a:gd name="connsiteX9122" fmla="*/ 109522 w 1031876"/>
              <a:gd name="connsiteY9122" fmla="*/ 805657 h 1106488"/>
              <a:gd name="connsiteX9123" fmla="*/ 841025 w 1031876"/>
              <a:gd name="connsiteY9123" fmla="*/ 805174 h 1106488"/>
              <a:gd name="connsiteX9124" fmla="*/ 841024 w 1031876"/>
              <a:gd name="connsiteY9124" fmla="*/ 805175 h 1106488"/>
              <a:gd name="connsiteX9125" fmla="*/ 841024 w 1031876"/>
              <a:gd name="connsiteY9125" fmla="*/ 805175 h 1106488"/>
              <a:gd name="connsiteX9126" fmla="*/ 833272 w 1031876"/>
              <a:gd name="connsiteY9126" fmla="*/ 805070 h 1106488"/>
              <a:gd name="connsiteX9127" fmla="*/ 832676 w 1031876"/>
              <a:gd name="connsiteY9127" fmla="*/ 805815 h 1106488"/>
              <a:gd name="connsiteX9128" fmla="*/ 833546 w 1031876"/>
              <a:gd name="connsiteY9128" fmla="*/ 805815 h 1106488"/>
              <a:gd name="connsiteX9129" fmla="*/ 833846 w 1031876"/>
              <a:gd name="connsiteY9129" fmla="*/ 805515 h 1106488"/>
              <a:gd name="connsiteX9130" fmla="*/ 136539 w 1031876"/>
              <a:gd name="connsiteY9130" fmla="*/ 804962 h 1106488"/>
              <a:gd name="connsiteX9131" fmla="*/ 136539 w 1031876"/>
              <a:gd name="connsiteY9131" fmla="*/ 804962 h 1106488"/>
              <a:gd name="connsiteX9132" fmla="*/ 136752 w 1031876"/>
              <a:gd name="connsiteY9132" fmla="*/ 805175 h 1106488"/>
              <a:gd name="connsiteX9133" fmla="*/ 136566 w 1031876"/>
              <a:gd name="connsiteY9133" fmla="*/ 805175 h 1106488"/>
              <a:gd name="connsiteX9134" fmla="*/ 136752 w 1031876"/>
              <a:gd name="connsiteY9134" fmla="*/ 806643 h 1106488"/>
              <a:gd name="connsiteX9135" fmla="*/ 136752 w 1031876"/>
              <a:gd name="connsiteY9135" fmla="*/ 806029 h 1106488"/>
              <a:gd name="connsiteX9136" fmla="*/ 136752 w 1031876"/>
              <a:gd name="connsiteY9136" fmla="*/ 805175 h 1106488"/>
              <a:gd name="connsiteX9137" fmla="*/ 1025526 w 1031876"/>
              <a:gd name="connsiteY9137" fmla="*/ 804863 h 1106488"/>
              <a:gd name="connsiteX9138" fmla="*/ 1022351 w 1031876"/>
              <a:gd name="connsiteY9138" fmla="*/ 812007 h 1106488"/>
              <a:gd name="connsiteX9139" fmla="*/ 1019577 w 1031876"/>
              <a:gd name="connsiteY9139" fmla="*/ 818250 h 1106488"/>
              <a:gd name="connsiteX9140" fmla="*/ 1024732 w 1031876"/>
              <a:gd name="connsiteY9140" fmla="*/ 813462 h 1106488"/>
              <a:gd name="connsiteX9141" fmla="*/ 1025526 w 1031876"/>
              <a:gd name="connsiteY9141" fmla="*/ 818622 h 1106488"/>
              <a:gd name="connsiteX9142" fmla="*/ 1022351 w 1031876"/>
              <a:gd name="connsiteY9142" fmla="*/ 816042 h 1106488"/>
              <a:gd name="connsiteX9143" fmla="*/ 1019544 w 1031876"/>
              <a:gd name="connsiteY9143" fmla="*/ 818323 h 1106488"/>
              <a:gd name="connsiteX9144" fmla="*/ 1019176 w 1031876"/>
              <a:gd name="connsiteY9144" fmla="*/ 819151 h 1106488"/>
              <a:gd name="connsiteX9145" fmla="*/ 1019176 w 1031876"/>
              <a:gd name="connsiteY9145" fmla="*/ 818622 h 1106488"/>
              <a:gd name="connsiteX9146" fmla="*/ 1019176 w 1031876"/>
              <a:gd name="connsiteY9146" fmla="*/ 815579 h 1106488"/>
              <a:gd name="connsiteX9147" fmla="*/ 1019176 w 1031876"/>
              <a:gd name="connsiteY9147" fmla="*/ 812800 h 1106488"/>
              <a:gd name="connsiteX9148" fmla="*/ 1019176 w 1031876"/>
              <a:gd name="connsiteY9148" fmla="*/ 812007 h 1106488"/>
              <a:gd name="connsiteX9149" fmla="*/ 1025526 w 1031876"/>
              <a:gd name="connsiteY9149" fmla="*/ 804863 h 1106488"/>
              <a:gd name="connsiteX9150" fmla="*/ 922338 w 1031876"/>
              <a:gd name="connsiteY9150" fmla="*/ 804863 h 1106488"/>
              <a:gd name="connsiteX9151" fmla="*/ 915988 w 1031876"/>
              <a:gd name="connsiteY9151" fmla="*/ 812007 h 1106488"/>
              <a:gd name="connsiteX9152" fmla="*/ 922338 w 1031876"/>
              <a:gd name="connsiteY9152" fmla="*/ 804863 h 1106488"/>
              <a:gd name="connsiteX9153" fmla="*/ 417513 w 1031876"/>
              <a:gd name="connsiteY9153" fmla="*/ 804863 h 1106488"/>
              <a:gd name="connsiteX9154" fmla="*/ 423863 w 1031876"/>
              <a:gd name="connsiteY9154" fmla="*/ 804863 h 1106488"/>
              <a:gd name="connsiteX9155" fmla="*/ 423951 w 1031876"/>
              <a:gd name="connsiteY9155" fmla="*/ 805635 h 1106488"/>
              <a:gd name="connsiteX9156" fmla="*/ 427038 w 1031876"/>
              <a:gd name="connsiteY9156" fmla="*/ 804863 h 1106488"/>
              <a:gd name="connsiteX9157" fmla="*/ 430213 w 1031876"/>
              <a:gd name="connsiteY9157" fmla="*/ 805657 h 1106488"/>
              <a:gd name="connsiteX9158" fmla="*/ 427038 w 1031876"/>
              <a:gd name="connsiteY9158" fmla="*/ 806451 h 1106488"/>
              <a:gd name="connsiteX9159" fmla="*/ 423956 w 1031876"/>
              <a:gd name="connsiteY9159" fmla="*/ 805680 h 1106488"/>
              <a:gd name="connsiteX9160" fmla="*/ 424211 w 1031876"/>
              <a:gd name="connsiteY9160" fmla="*/ 807908 h 1106488"/>
              <a:gd name="connsiteX9161" fmla="*/ 81757 w 1031876"/>
              <a:gd name="connsiteY9161" fmla="*/ 804863 h 1106488"/>
              <a:gd name="connsiteX9162" fmla="*/ 84211 w 1031876"/>
              <a:gd name="connsiteY9162" fmla="*/ 809240 h 1106488"/>
              <a:gd name="connsiteX9163" fmla="*/ 83824 w 1031876"/>
              <a:gd name="connsiteY9163" fmla="*/ 809015 h 1106488"/>
              <a:gd name="connsiteX9164" fmla="*/ 84773 w 1031876"/>
              <a:gd name="connsiteY9164" fmla="*/ 810554 h 1106488"/>
              <a:gd name="connsiteX9165" fmla="*/ 83093 w 1031876"/>
              <a:gd name="connsiteY9165" fmla="*/ 809563 h 1106488"/>
              <a:gd name="connsiteX9166" fmla="*/ 82705 w 1031876"/>
              <a:gd name="connsiteY9166" fmla="*/ 808363 h 1106488"/>
              <a:gd name="connsiteX9167" fmla="*/ 82600 w 1031876"/>
              <a:gd name="connsiteY9167" fmla="*/ 808302 h 1106488"/>
              <a:gd name="connsiteX9168" fmla="*/ 82333 w 1031876"/>
              <a:gd name="connsiteY9168" fmla="*/ 807210 h 1106488"/>
              <a:gd name="connsiteX9169" fmla="*/ 81916 w 1031876"/>
              <a:gd name="connsiteY9169" fmla="*/ 805921 h 1106488"/>
              <a:gd name="connsiteX9170" fmla="*/ 82083 w 1031876"/>
              <a:gd name="connsiteY9170" fmla="*/ 806192 h 1106488"/>
              <a:gd name="connsiteX9171" fmla="*/ 800101 w 1031876"/>
              <a:gd name="connsiteY9171" fmla="*/ 804862 h 1106488"/>
              <a:gd name="connsiteX9172" fmla="*/ 793751 w 1031876"/>
              <a:gd name="connsiteY9172" fmla="*/ 812800 h 1106488"/>
              <a:gd name="connsiteX9173" fmla="*/ 794545 w 1031876"/>
              <a:gd name="connsiteY9173" fmla="*/ 808831 h 1106488"/>
              <a:gd name="connsiteX9174" fmla="*/ 796497 w 1031876"/>
              <a:gd name="connsiteY9174" fmla="*/ 807437 h 1106488"/>
              <a:gd name="connsiteX9175" fmla="*/ 796926 w 1031876"/>
              <a:gd name="connsiteY9175" fmla="*/ 807839 h 1106488"/>
              <a:gd name="connsiteX9176" fmla="*/ 800101 w 1031876"/>
              <a:gd name="connsiteY9176" fmla="*/ 804862 h 1106488"/>
              <a:gd name="connsiteX9177" fmla="*/ 793751 w 1031876"/>
              <a:gd name="connsiteY9177" fmla="*/ 804862 h 1106488"/>
              <a:gd name="connsiteX9178" fmla="*/ 796926 w 1031876"/>
              <a:gd name="connsiteY9178" fmla="*/ 804862 h 1106488"/>
              <a:gd name="connsiteX9179" fmla="*/ 797720 w 1031876"/>
              <a:gd name="connsiteY9179" fmla="*/ 804862 h 1106488"/>
              <a:gd name="connsiteX9180" fmla="*/ 800101 w 1031876"/>
              <a:gd name="connsiteY9180" fmla="*/ 804862 h 1106488"/>
              <a:gd name="connsiteX9181" fmla="*/ 796497 w 1031876"/>
              <a:gd name="connsiteY9181" fmla="*/ 807437 h 1106488"/>
              <a:gd name="connsiteX9182" fmla="*/ 786607 w 1031876"/>
              <a:gd name="connsiteY9182" fmla="*/ 804862 h 1106488"/>
              <a:gd name="connsiteX9183" fmla="*/ 786607 w 1031876"/>
              <a:gd name="connsiteY9183" fmla="*/ 812006 h 1106488"/>
              <a:gd name="connsiteX9184" fmla="*/ 786607 w 1031876"/>
              <a:gd name="connsiteY9184" fmla="*/ 804862 h 1106488"/>
              <a:gd name="connsiteX9185" fmla="*/ 785813 w 1031876"/>
              <a:gd name="connsiteY9185" fmla="*/ 804862 h 1106488"/>
              <a:gd name="connsiteX9186" fmla="*/ 785019 w 1031876"/>
              <a:gd name="connsiteY9186" fmla="*/ 805854 h 1106488"/>
              <a:gd name="connsiteX9187" fmla="*/ 780098 w 1031876"/>
              <a:gd name="connsiteY9187" fmla="*/ 812006 h 1106488"/>
              <a:gd name="connsiteX9188" fmla="*/ 783035 w 1031876"/>
              <a:gd name="connsiteY9188" fmla="*/ 812006 h 1106488"/>
              <a:gd name="connsiteX9189" fmla="*/ 786607 w 1031876"/>
              <a:gd name="connsiteY9189" fmla="*/ 812006 h 1106488"/>
              <a:gd name="connsiteX9190" fmla="*/ 783035 w 1031876"/>
              <a:gd name="connsiteY9190" fmla="*/ 814685 h 1106488"/>
              <a:gd name="connsiteX9191" fmla="*/ 779860 w 1031876"/>
              <a:gd name="connsiteY9191" fmla="*/ 812304 h 1106488"/>
              <a:gd name="connsiteX9192" fmla="*/ 779463 w 1031876"/>
              <a:gd name="connsiteY9192" fmla="*/ 812800 h 1106488"/>
              <a:gd name="connsiteX9193" fmla="*/ 779601 w 1031876"/>
              <a:gd name="connsiteY9193" fmla="*/ 812110 h 1106488"/>
              <a:gd name="connsiteX9194" fmla="*/ 779463 w 1031876"/>
              <a:gd name="connsiteY9194" fmla="*/ 812006 h 1106488"/>
              <a:gd name="connsiteX9195" fmla="*/ 779622 w 1031876"/>
              <a:gd name="connsiteY9195" fmla="*/ 812006 h 1106488"/>
              <a:gd name="connsiteX9196" fmla="*/ 780257 w 1031876"/>
              <a:gd name="connsiteY9196" fmla="*/ 808831 h 1106488"/>
              <a:gd name="connsiteX9197" fmla="*/ 781772 w 1031876"/>
              <a:gd name="connsiteY9197" fmla="*/ 807749 h 1106488"/>
              <a:gd name="connsiteX9198" fmla="*/ 782638 w 1031876"/>
              <a:gd name="connsiteY9198" fmla="*/ 805854 h 1106488"/>
              <a:gd name="connsiteX9199" fmla="*/ 785813 w 1031876"/>
              <a:gd name="connsiteY9199" fmla="*/ 804862 h 1106488"/>
              <a:gd name="connsiteX9200" fmla="*/ 704851 w 1031876"/>
              <a:gd name="connsiteY9200" fmla="*/ 804862 h 1106488"/>
              <a:gd name="connsiteX9201" fmla="*/ 705645 w 1031876"/>
              <a:gd name="connsiteY9201" fmla="*/ 804862 h 1106488"/>
              <a:gd name="connsiteX9202" fmla="*/ 708820 w 1031876"/>
              <a:gd name="connsiteY9202" fmla="*/ 804862 h 1106488"/>
              <a:gd name="connsiteX9203" fmla="*/ 711201 w 1031876"/>
              <a:gd name="connsiteY9203" fmla="*/ 804862 h 1106488"/>
              <a:gd name="connsiteX9204" fmla="*/ 710779 w 1031876"/>
              <a:gd name="connsiteY9204" fmla="*/ 805258 h 1106488"/>
              <a:gd name="connsiteX9205" fmla="*/ 711110 w 1031876"/>
              <a:gd name="connsiteY9205" fmla="*/ 805175 h 1106488"/>
              <a:gd name="connsiteX9206" fmla="*/ 706323 w 1031876"/>
              <a:gd name="connsiteY9206" fmla="*/ 809957 h 1106488"/>
              <a:gd name="connsiteX9207" fmla="*/ 704851 w 1031876"/>
              <a:gd name="connsiteY9207" fmla="*/ 811427 h 1106488"/>
              <a:gd name="connsiteX9208" fmla="*/ 704272 w 1031876"/>
              <a:gd name="connsiteY9208" fmla="*/ 812006 h 1106488"/>
              <a:gd name="connsiteX9209" fmla="*/ 704851 w 1031876"/>
              <a:gd name="connsiteY9209" fmla="*/ 810994 h 1106488"/>
              <a:gd name="connsiteX9210" fmla="*/ 707134 w 1031876"/>
              <a:gd name="connsiteY9210" fmla="*/ 807003 h 1106488"/>
              <a:gd name="connsiteX9211" fmla="*/ 403226 w 1031876"/>
              <a:gd name="connsiteY9211" fmla="*/ 804862 h 1106488"/>
              <a:gd name="connsiteX9212" fmla="*/ 409576 w 1031876"/>
              <a:gd name="connsiteY9212" fmla="*/ 812800 h 1106488"/>
              <a:gd name="connsiteX9213" fmla="*/ 403226 w 1031876"/>
              <a:gd name="connsiteY9213" fmla="*/ 804862 h 1106488"/>
              <a:gd name="connsiteX9214" fmla="*/ 396876 w 1031876"/>
              <a:gd name="connsiteY9214" fmla="*/ 804862 h 1106488"/>
              <a:gd name="connsiteX9215" fmla="*/ 403226 w 1031876"/>
              <a:gd name="connsiteY9215" fmla="*/ 812800 h 1106488"/>
              <a:gd name="connsiteX9216" fmla="*/ 396876 w 1031876"/>
              <a:gd name="connsiteY9216" fmla="*/ 804862 h 1106488"/>
              <a:gd name="connsiteX9217" fmla="*/ 376238 w 1031876"/>
              <a:gd name="connsiteY9217" fmla="*/ 804862 h 1106488"/>
              <a:gd name="connsiteX9218" fmla="*/ 377032 w 1031876"/>
              <a:gd name="connsiteY9218" fmla="*/ 808831 h 1106488"/>
              <a:gd name="connsiteX9219" fmla="*/ 382121 w 1031876"/>
              <a:gd name="connsiteY9219" fmla="*/ 812467 h 1106488"/>
              <a:gd name="connsiteX9220" fmla="*/ 382905 w 1031876"/>
              <a:gd name="connsiteY9220" fmla="*/ 812006 h 1106488"/>
              <a:gd name="connsiteX9221" fmla="*/ 382905 w 1031876"/>
              <a:gd name="connsiteY9221" fmla="*/ 812860 h 1106488"/>
              <a:gd name="connsiteX9222" fmla="*/ 382905 w 1031876"/>
              <a:gd name="connsiteY9222" fmla="*/ 813117 h 1106488"/>
              <a:gd name="connsiteX9223" fmla="*/ 385763 w 1031876"/>
              <a:gd name="connsiteY9223" fmla="*/ 815975 h 1106488"/>
              <a:gd name="connsiteX9224" fmla="*/ 386175 w 1031876"/>
              <a:gd name="connsiteY9224" fmla="*/ 816387 h 1106488"/>
              <a:gd name="connsiteX9225" fmla="*/ 386324 w 1031876"/>
              <a:gd name="connsiteY9225" fmla="*/ 816275 h 1106488"/>
              <a:gd name="connsiteX9226" fmla="*/ 389743 w 1031876"/>
              <a:gd name="connsiteY9226" fmla="*/ 818836 h 1106488"/>
              <a:gd name="connsiteX9227" fmla="*/ 387136 w 1031876"/>
              <a:gd name="connsiteY9227" fmla="*/ 817348 h 1106488"/>
              <a:gd name="connsiteX9228" fmla="*/ 388938 w 1031876"/>
              <a:gd name="connsiteY9228" fmla="*/ 819150 h 1106488"/>
              <a:gd name="connsiteX9229" fmla="*/ 385763 w 1031876"/>
              <a:gd name="connsiteY9229" fmla="*/ 818356 h 1106488"/>
              <a:gd name="connsiteX9230" fmla="*/ 385128 w 1031876"/>
              <a:gd name="connsiteY9230" fmla="*/ 817245 h 1106488"/>
              <a:gd name="connsiteX9231" fmla="*/ 385098 w 1031876"/>
              <a:gd name="connsiteY9231" fmla="*/ 817193 h 1106488"/>
              <a:gd name="connsiteX9232" fmla="*/ 385069 w 1031876"/>
              <a:gd name="connsiteY9232" fmla="*/ 817215 h 1106488"/>
              <a:gd name="connsiteX9233" fmla="*/ 382905 w 1031876"/>
              <a:gd name="connsiteY9233" fmla="*/ 818836 h 1106488"/>
              <a:gd name="connsiteX9234" fmla="*/ 382905 w 1031876"/>
              <a:gd name="connsiteY9234" fmla="*/ 814669 h 1106488"/>
              <a:gd name="connsiteX9235" fmla="*/ 383760 w 1031876"/>
              <a:gd name="connsiteY9235" fmla="*/ 815421 h 1106488"/>
              <a:gd name="connsiteX9236" fmla="*/ 384243 w 1031876"/>
              <a:gd name="connsiteY9236" fmla="*/ 815697 h 1106488"/>
              <a:gd name="connsiteX9237" fmla="*/ 382905 w 1031876"/>
              <a:gd name="connsiteY9237" fmla="*/ 813355 h 1106488"/>
              <a:gd name="connsiteX9238" fmla="*/ 382905 w 1031876"/>
              <a:gd name="connsiteY9238" fmla="*/ 814669 h 1106488"/>
              <a:gd name="connsiteX9239" fmla="*/ 381089 w 1031876"/>
              <a:gd name="connsiteY9239" fmla="*/ 813073 h 1106488"/>
              <a:gd name="connsiteX9240" fmla="*/ 381795 w 1031876"/>
              <a:gd name="connsiteY9240" fmla="*/ 812658 h 1106488"/>
              <a:gd name="connsiteX9241" fmla="*/ 377032 w 1031876"/>
              <a:gd name="connsiteY9241" fmla="*/ 811808 h 1106488"/>
              <a:gd name="connsiteX9242" fmla="*/ 376238 w 1031876"/>
              <a:gd name="connsiteY9242" fmla="*/ 804862 h 1106488"/>
              <a:gd name="connsiteX9243" fmla="*/ 369095 w 1031876"/>
              <a:gd name="connsiteY9243" fmla="*/ 804862 h 1106488"/>
              <a:gd name="connsiteX9244" fmla="*/ 376239 w 1031876"/>
              <a:gd name="connsiteY9244" fmla="*/ 812800 h 1106488"/>
              <a:gd name="connsiteX9245" fmla="*/ 369095 w 1031876"/>
              <a:gd name="connsiteY9245" fmla="*/ 804862 h 1106488"/>
              <a:gd name="connsiteX9246" fmla="*/ 830859 w 1031876"/>
              <a:gd name="connsiteY9246" fmla="*/ 803196 h 1106488"/>
              <a:gd name="connsiteX9247" fmla="*/ 831533 w 1031876"/>
              <a:gd name="connsiteY9247" fmla="*/ 803720 h 1106488"/>
              <a:gd name="connsiteX9248" fmla="*/ 830859 w 1031876"/>
              <a:gd name="connsiteY9248" fmla="*/ 804942 h 1106488"/>
              <a:gd name="connsiteX9249" fmla="*/ 827485 w 1031876"/>
              <a:gd name="connsiteY9249" fmla="*/ 805815 h 1106488"/>
              <a:gd name="connsiteX9250" fmla="*/ 830859 w 1031876"/>
              <a:gd name="connsiteY9250" fmla="*/ 803196 h 1106488"/>
              <a:gd name="connsiteX9251" fmla="*/ 914103 w 1031876"/>
              <a:gd name="connsiteY9251" fmla="*/ 803119 h 1106488"/>
              <a:gd name="connsiteX9252" fmla="*/ 914016 w 1031876"/>
              <a:gd name="connsiteY9252" fmla="*/ 803275 h 1106488"/>
              <a:gd name="connsiteX9253" fmla="*/ 913862 w 1031876"/>
              <a:gd name="connsiteY9253" fmla="*/ 803364 h 1106488"/>
              <a:gd name="connsiteX9254" fmla="*/ 913937 w 1031876"/>
              <a:gd name="connsiteY9254" fmla="*/ 803196 h 1106488"/>
              <a:gd name="connsiteX9255" fmla="*/ 914988 w 1031876"/>
              <a:gd name="connsiteY9255" fmla="*/ 802711 h 1106488"/>
              <a:gd name="connsiteX9256" fmla="*/ 913077 w 1031876"/>
              <a:gd name="connsiteY9256" fmla="*/ 807561 h 1106488"/>
              <a:gd name="connsiteX9257" fmla="*/ 912186 w 1031876"/>
              <a:gd name="connsiteY9257" fmla="*/ 807109 h 1106488"/>
              <a:gd name="connsiteX9258" fmla="*/ 913460 w 1031876"/>
              <a:gd name="connsiteY9258" fmla="*/ 804262 h 1106488"/>
              <a:gd name="connsiteX9259" fmla="*/ 914016 w 1031876"/>
              <a:gd name="connsiteY9259" fmla="*/ 803275 h 1106488"/>
              <a:gd name="connsiteX9260" fmla="*/ 914987 w 1031876"/>
              <a:gd name="connsiteY9260" fmla="*/ 802711 h 1106488"/>
              <a:gd name="connsiteX9261" fmla="*/ 358974 w 1031876"/>
              <a:gd name="connsiteY9261" fmla="*/ 802614 h 1106488"/>
              <a:gd name="connsiteX9262" fmla="*/ 361974 w 1031876"/>
              <a:gd name="connsiteY9262" fmla="*/ 804862 h 1106488"/>
              <a:gd name="connsiteX9263" fmla="*/ 362392 w 1031876"/>
              <a:gd name="connsiteY9263" fmla="*/ 805175 h 1106488"/>
              <a:gd name="connsiteX9264" fmla="*/ 361537 w 1031876"/>
              <a:gd name="connsiteY9264" fmla="*/ 805175 h 1106488"/>
              <a:gd name="connsiteX9265" fmla="*/ 359828 w 1031876"/>
              <a:gd name="connsiteY9265" fmla="*/ 805175 h 1106488"/>
              <a:gd name="connsiteX9266" fmla="*/ 358974 w 1031876"/>
              <a:gd name="connsiteY9266" fmla="*/ 805175 h 1106488"/>
              <a:gd name="connsiteX9267" fmla="*/ 358119 w 1031876"/>
              <a:gd name="connsiteY9267" fmla="*/ 805175 h 1106488"/>
              <a:gd name="connsiteX9268" fmla="*/ 355555 w 1031876"/>
              <a:gd name="connsiteY9268" fmla="*/ 805175 h 1106488"/>
              <a:gd name="connsiteX9269" fmla="*/ 358119 w 1031876"/>
              <a:gd name="connsiteY9269" fmla="*/ 804322 h 1106488"/>
              <a:gd name="connsiteX9270" fmla="*/ 357772 w 1031876"/>
              <a:gd name="connsiteY9270" fmla="*/ 803514 h 1106488"/>
              <a:gd name="connsiteX9271" fmla="*/ 373063 w 1031876"/>
              <a:gd name="connsiteY9271" fmla="*/ 802482 h 1106488"/>
              <a:gd name="connsiteX9272" fmla="*/ 376238 w 1031876"/>
              <a:gd name="connsiteY9272" fmla="*/ 804863 h 1106488"/>
              <a:gd name="connsiteX9273" fmla="*/ 369888 w 1031876"/>
              <a:gd name="connsiteY9273" fmla="*/ 804863 h 1106488"/>
              <a:gd name="connsiteX9274" fmla="*/ 373063 w 1031876"/>
              <a:gd name="connsiteY9274" fmla="*/ 802482 h 1106488"/>
              <a:gd name="connsiteX9275" fmla="*/ 379413 w 1031876"/>
              <a:gd name="connsiteY9275" fmla="*/ 802481 h 1106488"/>
              <a:gd name="connsiteX9276" fmla="*/ 382588 w 1031876"/>
              <a:gd name="connsiteY9276" fmla="*/ 804862 h 1106488"/>
              <a:gd name="connsiteX9277" fmla="*/ 376238 w 1031876"/>
              <a:gd name="connsiteY9277" fmla="*/ 804862 h 1106488"/>
              <a:gd name="connsiteX9278" fmla="*/ 379413 w 1031876"/>
              <a:gd name="connsiteY9278" fmla="*/ 802481 h 1106488"/>
              <a:gd name="connsiteX9279" fmla="*/ 783754 w 1031876"/>
              <a:gd name="connsiteY9279" fmla="*/ 802116 h 1106488"/>
              <a:gd name="connsiteX9280" fmla="*/ 785813 w 1031876"/>
              <a:gd name="connsiteY9280" fmla="*/ 804862 h 1106488"/>
              <a:gd name="connsiteX9281" fmla="*/ 779463 w 1031876"/>
              <a:gd name="connsiteY9281" fmla="*/ 804862 h 1106488"/>
              <a:gd name="connsiteX9282" fmla="*/ 782638 w 1031876"/>
              <a:gd name="connsiteY9282" fmla="*/ 804068 h 1106488"/>
              <a:gd name="connsiteX9283" fmla="*/ 911788 w 1031876"/>
              <a:gd name="connsiteY9283" fmla="*/ 801994 h 1106488"/>
              <a:gd name="connsiteX9284" fmla="*/ 909402 w 1031876"/>
              <a:gd name="connsiteY9284" fmla="*/ 805172 h 1106488"/>
              <a:gd name="connsiteX9285" fmla="*/ 909857 w 1031876"/>
              <a:gd name="connsiteY9285" fmla="*/ 805425 h 1106488"/>
              <a:gd name="connsiteX9286" fmla="*/ 110462 w 1031876"/>
              <a:gd name="connsiteY9286" fmla="*/ 801878 h 1106488"/>
              <a:gd name="connsiteX9287" fmla="*/ 111888 w 1031876"/>
              <a:gd name="connsiteY9287" fmla="*/ 802692 h 1106488"/>
              <a:gd name="connsiteX9288" fmla="*/ 116239 w 1031876"/>
              <a:gd name="connsiteY9288" fmla="*/ 805175 h 1106488"/>
              <a:gd name="connsiteX9289" fmla="*/ 116239 w 1031876"/>
              <a:gd name="connsiteY9289" fmla="*/ 806029 h 1106488"/>
              <a:gd name="connsiteX9290" fmla="*/ 116239 w 1031876"/>
              <a:gd name="connsiteY9290" fmla="*/ 806883 h 1106488"/>
              <a:gd name="connsiteX9291" fmla="*/ 116239 w 1031876"/>
              <a:gd name="connsiteY9291" fmla="*/ 811152 h 1106488"/>
              <a:gd name="connsiteX9292" fmla="*/ 116239 w 1031876"/>
              <a:gd name="connsiteY9292" fmla="*/ 812006 h 1106488"/>
              <a:gd name="connsiteX9293" fmla="*/ 109401 w 1031876"/>
              <a:gd name="connsiteY9293" fmla="*/ 805175 h 1106488"/>
              <a:gd name="connsiteX9294" fmla="*/ 111965 w 1031876"/>
              <a:gd name="connsiteY9294" fmla="*/ 806883 h 1106488"/>
              <a:gd name="connsiteX9295" fmla="*/ 111452 w 1031876"/>
              <a:gd name="connsiteY9295" fmla="*/ 805175 h 1106488"/>
              <a:gd name="connsiteX9296" fmla="*/ 110979 w 1031876"/>
              <a:gd name="connsiteY9296" fmla="*/ 803599 h 1106488"/>
              <a:gd name="connsiteX9297" fmla="*/ 1018382 w 1031876"/>
              <a:gd name="connsiteY9297" fmla="*/ 800300 h 1106488"/>
              <a:gd name="connsiteX9298" fmla="*/ 1017105 w 1031876"/>
              <a:gd name="connsiteY9298" fmla="*/ 803172 h 1106488"/>
              <a:gd name="connsiteX9299" fmla="*/ 1016260 w 1031876"/>
              <a:gd name="connsiteY9299" fmla="*/ 802158 h 1106488"/>
              <a:gd name="connsiteX9300" fmla="*/ 1015604 w 1031876"/>
              <a:gd name="connsiteY9300" fmla="*/ 802978 h 1106488"/>
              <a:gd name="connsiteX9301" fmla="*/ 1014630 w 1031876"/>
              <a:gd name="connsiteY9301" fmla="*/ 805657 h 1106488"/>
              <a:gd name="connsiteX9302" fmla="*/ 1016001 w 1031876"/>
              <a:gd name="connsiteY9302" fmla="*/ 805657 h 1106488"/>
              <a:gd name="connsiteX9303" fmla="*/ 1015207 w 1031876"/>
              <a:gd name="connsiteY9303" fmla="*/ 807443 h 1106488"/>
              <a:gd name="connsiteX9304" fmla="*/ 1014153 w 1031876"/>
              <a:gd name="connsiteY9304" fmla="*/ 806969 h 1106488"/>
              <a:gd name="connsiteX9305" fmla="*/ 1012472 w 1031876"/>
              <a:gd name="connsiteY9305" fmla="*/ 811592 h 1106488"/>
              <a:gd name="connsiteX9306" fmla="*/ 1017489 w 1031876"/>
              <a:gd name="connsiteY9306" fmla="*/ 808831 h 1106488"/>
              <a:gd name="connsiteX9307" fmla="*/ 1018313 w 1031876"/>
              <a:gd name="connsiteY9307" fmla="*/ 805657 h 1106488"/>
              <a:gd name="connsiteX9308" fmla="*/ 1018184 w 1031876"/>
              <a:gd name="connsiteY9308" fmla="*/ 805657 h 1106488"/>
              <a:gd name="connsiteX9309" fmla="*/ 1016001 w 1031876"/>
              <a:gd name="connsiteY9309" fmla="*/ 805657 h 1106488"/>
              <a:gd name="connsiteX9310" fmla="*/ 1017105 w 1031876"/>
              <a:gd name="connsiteY9310" fmla="*/ 803172 h 1106488"/>
              <a:gd name="connsiteX9311" fmla="*/ 1018382 w 1031876"/>
              <a:gd name="connsiteY9311" fmla="*/ 804704 h 1106488"/>
              <a:gd name="connsiteX9312" fmla="*/ 1018382 w 1031876"/>
              <a:gd name="connsiteY9312" fmla="*/ 804531 h 1106488"/>
              <a:gd name="connsiteX9313" fmla="*/ 75248 w 1031876"/>
              <a:gd name="connsiteY9313" fmla="*/ 799042 h 1106488"/>
              <a:gd name="connsiteX9314" fmla="*/ 81916 w 1031876"/>
              <a:gd name="connsiteY9314" fmla="*/ 805921 h 1106488"/>
              <a:gd name="connsiteX9315" fmla="*/ 75248 w 1031876"/>
              <a:gd name="connsiteY9315" fmla="*/ 799042 h 1106488"/>
              <a:gd name="connsiteX9316" fmla="*/ 916517 w 1031876"/>
              <a:gd name="connsiteY9316" fmla="*/ 798830 h 1106488"/>
              <a:gd name="connsiteX9317" fmla="*/ 914988 w 1031876"/>
              <a:gd name="connsiteY9317" fmla="*/ 802711 h 1106488"/>
              <a:gd name="connsiteX9318" fmla="*/ 914987 w 1031876"/>
              <a:gd name="connsiteY9318" fmla="*/ 802711 h 1106488"/>
              <a:gd name="connsiteX9319" fmla="*/ 914103 w 1031876"/>
              <a:gd name="connsiteY9319" fmla="*/ 803119 h 1106488"/>
              <a:gd name="connsiteX9320" fmla="*/ 916517 w 1031876"/>
              <a:gd name="connsiteY9320" fmla="*/ 798830 h 1106488"/>
              <a:gd name="connsiteX9321" fmla="*/ 923397 w 1031876"/>
              <a:gd name="connsiteY9321" fmla="*/ 798830 h 1106488"/>
              <a:gd name="connsiteX9322" fmla="*/ 914988 w 1031876"/>
              <a:gd name="connsiteY9322" fmla="*/ 802711 h 1106488"/>
              <a:gd name="connsiteX9323" fmla="*/ 914988 w 1031876"/>
              <a:gd name="connsiteY9323" fmla="*/ 802711 h 1106488"/>
              <a:gd name="connsiteX9324" fmla="*/ 915657 w 1031876"/>
              <a:gd name="connsiteY9324" fmla="*/ 802323 h 1106488"/>
              <a:gd name="connsiteX9325" fmla="*/ 916517 w 1031876"/>
              <a:gd name="connsiteY9325" fmla="*/ 798830 h 1106488"/>
              <a:gd name="connsiteX9326" fmla="*/ 834232 w 1031876"/>
              <a:gd name="connsiteY9326" fmla="*/ 798830 h 1106488"/>
              <a:gd name="connsiteX9327" fmla="*/ 827485 w 1031876"/>
              <a:gd name="connsiteY9327" fmla="*/ 805815 h 1106488"/>
              <a:gd name="connsiteX9328" fmla="*/ 830015 w 1031876"/>
              <a:gd name="connsiteY9328" fmla="*/ 802323 h 1106488"/>
              <a:gd name="connsiteX9329" fmla="*/ 829509 w 1031876"/>
              <a:gd name="connsiteY9329" fmla="*/ 801624 h 1106488"/>
              <a:gd name="connsiteX9330" fmla="*/ 827485 w 1031876"/>
              <a:gd name="connsiteY9330" fmla="*/ 798830 h 1106488"/>
              <a:gd name="connsiteX9331" fmla="*/ 829509 w 1031876"/>
              <a:gd name="connsiteY9331" fmla="*/ 801624 h 1106488"/>
              <a:gd name="connsiteX9332" fmla="*/ 828328 w 1031876"/>
              <a:gd name="connsiteY9332" fmla="*/ 802323 h 1106488"/>
              <a:gd name="connsiteX9333" fmla="*/ 827485 w 1031876"/>
              <a:gd name="connsiteY9333" fmla="*/ 805815 h 1106488"/>
              <a:gd name="connsiteX9334" fmla="*/ 827485 w 1031876"/>
              <a:gd name="connsiteY9334" fmla="*/ 798830 h 1106488"/>
              <a:gd name="connsiteX9335" fmla="*/ 80258 w 1031876"/>
              <a:gd name="connsiteY9335" fmla="*/ 798748 h 1106488"/>
              <a:gd name="connsiteX9336" fmla="*/ 80914 w 1031876"/>
              <a:gd name="connsiteY9336" fmla="*/ 798843 h 1106488"/>
              <a:gd name="connsiteX9337" fmla="*/ 81007 w 1031876"/>
              <a:gd name="connsiteY9337" fmla="*/ 799512 h 1106488"/>
              <a:gd name="connsiteX9338" fmla="*/ 80914 w 1031876"/>
              <a:gd name="connsiteY9338" fmla="*/ 799703 h 1106488"/>
              <a:gd name="connsiteX9339" fmla="*/ 130176 w 1031876"/>
              <a:gd name="connsiteY9339" fmla="*/ 798607 h 1106488"/>
              <a:gd name="connsiteX9340" fmla="*/ 135204 w 1031876"/>
              <a:gd name="connsiteY9340" fmla="*/ 803629 h 1106488"/>
              <a:gd name="connsiteX9341" fmla="*/ 135897 w 1031876"/>
              <a:gd name="connsiteY9341" fmla="*/ 804322 h 1106488"/>
              <a:gd name="connsiteX9342" fmla="*/ 136439 w 1031876"/>
              <a:gd name="connsiteY9342" fmla="*/ 804863 h 1106488"/>
              <a:gd name="connsiteX9343" fmla="*/ 135204 w 1031876"/>
              <a:gd name="connsiteY9343" fmla="*/ 803629 h 1106488"/>
              <a:gd name="connsiteX9344" fmla="*/ 130769 w 1031876"/>
              <a:gd name="connsiteY9344" fmla="*/ 799199 h 1106488"/>
              <a:gd name="connsiteX9345" fmla="*/ 806451 w 1031876"/>
              <a:gd name="connsiteY9345" fmla="*/ 798512 h 1106488"/>
              <a:gd name="connsiteX9346" fmla="*/ 812702 w 1031876"/>
              <a:gd name="connsiteY9346" fmla="*/ 799306 h 1106488"/>
              <a:gd name="connsiteX9347" fmla="*/ 810023 w 1031876"/>
              <a:gd name="connsiteY9347" fmla="*/ 801687 h 1106488"/>
              <a:gd name="connsiteX9348" fmla="*/ 806451 w 1031876"/>
              <a:gd name="connsiteY9348" fmla="*/ 804862 h 1106488"/>
              <a:gd name="connsiteX9349" fmla="*/ 806451 w 1031876"/>
              <a:gd name="connsiteY9349" fmla="*/ 798512 h 1106488"/>
              <a:gd name="connsiteX9350" fmla="*/ 785813 w 1031876"/>
              <a:gd name="connsiteY9350" fmla="*/ 798512 h 1106488"/>
              <a:gd name="connsiteX9351" fmla="*/ 783754 w 1031876"/>
              <a:gd name="connsiteY9351" fmla="*/ 802116 h 1106488"/>
              <a:gd name="connsiteX9352" fmla="*/ 783432 w 1031876"/>
              <a:gd name="connsiteY9352" fmla="*/ 801687 h 1106488"/>
              <a:gd name="connsiteX9353" fmla="*/ 785813 w 1031876"/>
              <a:gd name="connsiteY9353" fmla="*/ 798512 h 1106488"/>
              <a:gd name="connsiteX9354" fmla="*/ 909400 w 1031876"/>
              <a:gd name="connsiteY9354" fmla="*/ 798345 h 1106488"/>
              <a:gd name="connsiteX9355" fmla="*/ 906913 w 1031876"/>
              <a:gd name="connsiteY9355" fmla="*/ 804554 h 1106488"/>
              <a:gd name="connsiteX9356" fmla="*/ 902562 w 1031876"/>
              <a:gd name="connsiteY9356" fmla="*/ 805175 h 1106488"/>
              <a:gd name="connsiteX9357" fmla="*/ 909400 w 1031876"/>
              <a:gd name="connsiteY9357" fmla="*/ 798345 h 1106488"/>
              <a:gd name="connsiteX9358" fmla="*/ 868374 w 1031876"/>
              <a:gd name="connsiteY9358" fmla="*/ 798345 h 1106488"/>
              <a:gd name="connsiteX9359" fmla="*/ 861537 w 1031876"/>
              <a:gd name="connsiteY9359" fmla="*/ 812006 h 1106488"/>
              <a:gd name="connsiteX9360" fmla="*/ 858580 w 1031876"/>
              <a:gd name="connsiteY9360" fmla="*/ 809791 h 1106488"/>
              <a:gd name="connsiteX9361" fmla="*/ 860682 w 1031876"/>
              <a:gd name="connsiteY9361" fmla="*/ 808591 h 1106488"/>
              <a:gd name="connsiteX9362" fmla="*/ 861537 w 1031876"/>
              <a:gd name="connsiteY9362" fmla="*/ 805175 h 1106488"/>
              <a:gd name="connsiteX9363" fmla="*/ 868374 w 1031876"/>
              <a:gd name="connsiteY9363" fmla="*/ 798345 h 1106488"/>
              <a:gd name="connsiteX9364" fmla="*/ 854699 w 1031876"/>
              <a:gd name="connsiteY9364" fmla="*/ 798345 h 1106488"/>
              <a:gd name="connsiteX9365" fmla="*/ 847861 w 1031876"/>
              <a:gd name="connsiteY9365" fmla="*/ 805175 h 1106488"/>
              <a:gd name="connsiteX9366" fmla="*/ 846152 w 1031876"/>
              <a:gd name="connsiteY9366" fmla="*/ 801760 h 1106488"/>
              <a:gd name="connsiteX9367" fmla="*/ 847861 w 1031876"/>
              <a:gd name="connsiteY9367" fmla="*/ 801077 h 1106488"/>
              <a:gd name="connsiteX9368" fmla="*/ 850240 w 1031876"/>
              <a:gd name="connsiteY9368" fmla="*/ 800127 h 1106488"/>
              <a:gd name="connsiteX9369" fmla="*/ 850818 w 1031876"/>
              <a:gd name="connsiteY9369" fmla="*/ 800560 h 1106488"/>
              <a:gd name="connsiteX9370" fmla="*/ 851280 w 1031876"/>
              <a:gd name="connsiteY9370" fmla="*/ 800906 h 1106488"/>
              <a:gd name="connsiteX9371" fmla="*/ 854699 w 1031876"/>
              <a:gd name="connsiteY9371" fmla="*/ 798345 h 1106488"/>
              <a:gd name="connsiteX9372" fmla="*/ 724785 w 1031876"/>
              <a:gd name="connsiteY9372" fmla="*/ 798345 h 1106488"/>
              <a:gd name="connsiteX9373" fmla="*/ 719041 w 1031876"/>
              <a:gd name="connsiteY9373" fmla="*/ 803263 h 1106488"/>
              <a:gd name="connsiteX9374" fmla="*/ 721366 w 1031876"/>
              <a:gd name="connsiteY9374" fmla="*/ 799199 h 1106488"/>
              <a:gd name="connsiteX9375" fmla="*/ 724785 w 1031876"/>
              <a:gd name="connsiteY9375" fmla="*/ 798345 h 1106488"/>
              <a:gd name="connsiteX9376" fmla="*/ 724785 w 1031876"/>
              <a:gd name="connsiteY9376" fmla="*/ 798345 h 1106488"/>
              <a:gd name="connsiteX9377" fmla="*/ 717947 w 1031876"/>
              <a:gd name="connsiteY9377" fmla="*/ 805175 h 1106488"/>
              <a:gd name="connsiteX9378" fmla="*/ 724785 w 1031876"/>
              <a:gd name="connsiteY9378" fmla="*/ 798345 h 1106488"/>
              <a:gd name="connsiteX9379" fmla="*/ 717947 w 1031876"/>
              <a:gd name="connsiteY9379" fmla="*/ 798345 h 1106488"/>
              <a:gd name="connsiteX9380" fmla="*/ 718802 w 1031876"/>
              <a:gd name="connsiteY9380" fmla="*/ 803468 h 1106488"/>
              <a:gd name="connsiteX9381" fmla="*/ 719041 w 1031876"/>
              <a:gd name="connsiteY9381" fmla="*/ 803263 h 1106488"/>
              <a:gd name="connsiteX9382" fmla="*/ 717947 w 1031876"/>
              <a:gd name="connsiteY9382" fmla="*/ 805175 h 1106488"/>
              <a:gd name="connsiteX9383" fmla="*/ 717947 w 1031876"/>
              <a:gd name="connsiteY9383" fmla="*/ 798345 h 1106488"/>
              <a:gd name="connsiteX9384" fmla="*/ 123077 w 1031876"/>
              <a:gd name="connsiteY9384" fmla="*/ 798345 h 1106488"/>
              <a:gd name="connsiteX9385" fmla="*/ 123119 w 1031876"/>
              <a:gd name="connsiteY9385" fmla="*/ 798513 h 1106488"/>
              <a:gd name="connsiteX9386" fmla="*/ 123932 w 1031876"/>
              <a:gd name="connsiteY9386" fmla="*/ 801760 h 1106488"/>
              <a:gd name="connsiteX9387" fmla="*/ 129914 w 1031876"/>
              <a:gd name="connsiteY9387" fmla="*/ 805175 h 1106488"/>
              <a:gd name="connsiteX9388" fmla="*/ 126496 w 1031876"/>
              <a:gd name="connsiteY9388" fmla="*/ 806029 h 1106488"/>
              <a:gd name="connsiteX9389" fmla="*/ 123858 w 1031876"/>
              <a:gd name="connsiteY9389" fmla="*/ 810640 h 1106488"/>
              <a:gd name="connsiteX9390" fmla="*/ 123077 w 1031876"/>
              <a:gd name="connsiteY9390" fmla="*/ 805175 h 1106488"/>
              <a:gd name="connsiteX9391" fmla="*/ 122495 w 1031876"/>
              <a:gd name="connsiteY9391" fmla="*/ 798781 h 1106488"/>
              <a:gd name="connsiteX9392" fmla="*/ 122853 w 1031876"/>
              <a:gd name="connsiteY9392" fmla="*/ 798513 h 1106488"/>
              <a:gd name="connsiteX9393" fmla="*/ 109401 w 1031876"/>
              <a:gd name="connsiteY9393" fmla="*/ 798345 h 1106488"/>
              <a:gd name="connsiteX9394" fmla="*/ 110462 w 1031876"/>
              <a:gd name="connsiteY9394" fmla="*/ 801878 h 1106488"/>
              <a:gd name="connsiteX9395" fmla="*/ 110256 w 1031876"/>
              <a:gd name="connsiteY9395" fmla="*/ 801760 h 1106488"/>
              <a:gd name="connsiteX9396" fmla="*/ 109401 w 1031876"/>
              <a:gd name="connsiteY9396" fmla="*/ 798345 h 1106488"/>
              <a:gd name="connsiteX9397" fmla="*/ 103419 w 1031876"/>
              <a:gd name="connsiteY9397" fmla="*/ 798345 h 1106488"/>
              <a:gd name="connsiteX9398" fmla="*/ 109401 w 1031876"/>
              <a:gd name="connsiteY9398" fmla="*/ 798345 h 1106488"/>
              <a:gd name="connsiteX9399" fmla="*/ 109401 w 1031876"/>
              <a:gd name="connsiteY9399" fmla="*/ 801760 h 1106488"/>
              <a:gd name="connsiteX9400" fmla="*/ 109401 w 1031876"/>
              <a:gd name="connsiteY9400" fmla="*/ 802614 h 1106488"/>
              <a:gd name="connsiteX9401" fmla="*/ 109401 w 1031876"/>
              <a:gd name="connsiteY9401" fmla="*/ 805175 h 1106488"/>
              <a:gd name="connsiteX9402" fmla="*/ 108546 w 1031876"/>
              <a:gd name="connsiteY9402" fmla="*/ 799199 h 1106488"/>
              <a:gd name="connsiteX9403" fmla="*/ 103541 w 1031876"/>
              <a:gd name="connsiteY9403" fmla="*/ 798485 h 1106488"/>
              <a:gd name="connsiteX9404" fmla="*/ 102564 w 1031876"/>
              <a:gd name="connsiteY9404" fmla="*/ 798345 h 1106488"/>
              <a:gd name="connsiteX9405" fmla="*/ 103541 w 1031876"/>
              <a:gd name="connsiteY9405" fmla="*/ 798485 h 1106488"/>
              <a:gd name="connsiteX9406" fmla="*/ 109401 w 1031876"/>
              <a:gd name="connsiteY9406" fmla="*/ 805175 h 1106488"/>
              <a:gd name="connsiteX9407" fmla="*/ 108546 w 1031876"/>
              <a:gd name="connsiteY9407" fmla="*/ 804322 h 1106488"/>
              <a:gd name="connsiteX9408" fmla="*/ 104776 w 1031876"/>
              <a:gd name="connsiteY9408" fmla="*/ 800555 h 1106488"/>
              <a:gd name="connsiteX9409" fmla="*/ 108744 w 1031876"/>
              <a:gd name="connsiteY9409" fmla="*/ 805657 h 1106488"/>
              <a:gd name="connsiteX9410" fmla="*/ 106831 w 1031876"/>
              <a:gd name="connsiteY9410" fmla="*/ 805657 h 1106488"/>
              <a:gd name="connsiteX9411" fmla="*/ 109221 w 1031876"/>
              <a:gd name="connsiteY9411" fmla="*/ 812006 h 1106488"/>
              <a:gd name="connsiteX9412" fmla="*/ 105729 w 1031876"/>
              <a:gd name="connsiteY9412" fmla="*/ 807789 h 1106488"/>
              <a:gd name="connsiteX9413" fmla="*/ 104926 w 1031876"/>
              <a:gd name="connsiteY9413" fmla="*/ 805657 h 1106488"/>
              <a:gd name="connsiteX9414" fmla="*/ 103823 w 1031876"/>
              <a:gd name="connsiteY9414" fmla="*/ 805657 h 1106488"/>
              <a:gd name="connsiteX9415" fmla="*/ 103982 w 1031876"/>
              <a:gd name="connsiteY9415" fmla="*/ 805855 h 1106488"/>
              <a:gd name="connsiteX9416" fmla="*/ 108862 w 1031876"/>
              <a:gd name="connsiteY9416" fmla="*/ 811956 h 1106488"/>
              <a:gd name="connsiteX9417" fmla="*/ 109221 w 1031876"/>
              <a:gd name="connsiteY9417" fmla="*/ 812006 h 1106488"/>
              <a:gd name="connsiteX9418" fmla="*/ 109221 w 1031876"/>
              <a:gd name="connsiteY9418" fmla="*/ 812405 h 1106488"/>
              <a:gd name="connsiteX9419" fmla="*/ 109293 w 1031876"/>
              <a:gd name="connsiteY9419" fmla="*/ 812495 h 1106488"/>
              <a:gd name="connsiteX9420" fmla="*/ 109221 w 1031876"/>
              <a:gd name="connsiteY9420" fmla="*/ 812006 h 1106488"/>
              <a:gd name="connsiteX9421" fmla="*/ 109374 w 1031876"/>
              <a:gd name="connsiteY9421" fmla="*/ 812596 h 1106488"/>
              <a:gd name="connsiteX9422" fmla="*/ 109538 w 1031876"/>
              <a:gd name="connsiteY9422" fmla="*/ 812801 h 1106488"/>
              <a:gd name="connsiteX9423" fmla="*/ 109421 w 1031876"/>
              <a:gd name="connsiteY9423" fmla="*/ 812780 h 1106488"/>
              <a:gd name="connsiteX9424" fmla="*/ 110094 w 1031876"/>
              <a:gd name="connsiteY9424" fmla="*/ 815379 h 1106488"/>
              <a:gd name="connsiteX9425" fmla="*/ 111317 w 1031876"/>
              <a:gd name="connsiteY9425" fmla="*/ 816054 h 1106488"/>
              <a:gd name="connsiteX9426" fmla="*/ 112445 w 1031876"/>
              <a:gd name="connsiteY9426" fmla="*/ 818234 h 1106488"/>
              <a:gd name="connsiteX9427" fmla="*/ 110094 w 1031876"/>
              <a:gd name="connsiteY9427" fmla="*/ 817909 h 1106488"/>
              <a:gd name="connsiteX9428" fmla="*/ 109333 w 1031876"/>
              <a:gd name="connsiteY9428" fmla="*/ 812765 h 1106488"/>
              <a:gd name="connsiteX9429" fmla="*/ 109221 w 1031876"/>
              <a:gd name="connsiteY9429" fmla="*/ 812745 h 1106488"/>
              <a:gd name="connsiteX9430" fmla="*/ 109221 w 1031876"/>
              <a:gd name="connsiteY9430" fmla="*/ 812849 h 1106488"/>
              <a:gd name="connsiteX9431" fmla="*/ 109221 w 1031876"/>
              <a:gd name="connsiteY9431" fmla="*/ 818753 h 1106488"/>
              <a:gd name="connsiteX9432" fmla="*/ 103189 w 1031876"/>
              <a:gd name="connsiteY9432" fmla="*/ 818753 h 1106488"/>
              <a:gd name="connsiteX9433" fmla="*/ 103189 w 1031876"/>
              <a:gd name="connsiteY9433" fmla="*/ 819150 h 1106488"/>
              <a:gd name="connsiteX9434" fmla="*/ 103134 w 1031876"/>
              <a:gd name="connsiteY9434" fmla="*/ 818753 h 1106488"/>
              <a:gd name="connsiteX9435" fmla="*/ 103117 w 1031876"/>
              <a:gd name="connsiteY9435" fmla="*/ 818753 h 1106488"/>
              <a:gd name="connsiteX9436" fmla="*/ 103188 w 1031876"/>
              <a:gd name="connsiteY9436" fmla="*/ 819150 h 1106488"/>
              <a:gd name="connsiteX9437" fmla="*/ 102691 w 1031876"/>
              <a:gd name="connsiteY9437" fmla="*/ 818753 h 1106488"/>
              <a:gd name="connsiteX9438" fmla="*/ 102236 w 1031876"/>
              <a:gd name="connsiteY9438" fmla="*/ 818753 h 1106488"/>
              <a:gd name="connsiteX9439" fmla="*/ 102040 w 1031876"/>
              <a:gd name="connsiteY9439" fmla="*/ 818232 h 1106488"/>
              <a:gd name="connsiteX9440" fmla="*/ 99219 w 1031876"/>
              <a:gd name="connsiteY9440" fmla="*/ 815975 h 1106488"/>
              <a:gd name="connsiteX9441" fmla="*/ 95909 w 1031876"/>
              <a:gd name="connsiteY9441" fmla="*/ 813328 h 1106488"/>
              <a:gd name="connsiteX9442" fmla="*/ 95537 w 1031876"/>
              <a:gd name="connsiteY9442" fmla="*/ 814409 h 1106488"/>
              <a:gd name="connsiteX9443" fmla="*/ 96242 w 1031876"/>
              <a:gd name="connsiteY9443" fmla="*/ 818356 h 1106488"/>
              <a:gd name="connsiteX9444" fmla="*/ 96967 w 1031876"/>
              <a:gd name="connsiteY9444" fmla="*/ 818439 h 1106488"/>
              <a:gd name="connsiteX9445" fmla="*/ 98822 w 1031876"/>
              <a:gd name="connsiteY9445" fmla="*/ 817100 h 1106488"/>
              <a:gd name="connsiteX9446" fmla="*/ 101374 w 1031876"/>
              <a:gd name="connsiteY9446" fmla="*/ 818943 h 1106488"/>
              <a:gd name="connsiteX9447" fmla="*/ 103188 w 1031876"/>
              <a:gd name="connsiteY9447" fmla="*/ 819150 h 1106488"/>
              <a:gd name="connsiteX9448" fmla="*/ 101661 w 1031876"/>
              <a:gd name="connsiteY9448" fmla="*/ 819150 h 1106488"/>
              <a:gd name="connsiteX9449" fmla="*/ 102394 w 1031876"/>
              <a:gd name="connsiteY9449" fmla="*/ 819679 h 1106488"/>
              <a:gd name="connsiteX9450" fmla="*/ 101501 w 1031876"/>
              <a:gd name="connsiteY9450" fmla="*/ 819679 h 1106488"/>
              <a:gd name="connsiteX9451" fmla="*/ 96612 w 1031876"/>
              <a:gd name="connsiteY9451" fmla="*/ 819679 h 1106488"/>
              <a:gd name="connsiteX9452" fmla="*/ 102394 w 1031876"/>
              <a:gd name="connsiteY9452" fmla="*/ 825549 h 1106488"/>
              <a:gd name="connsiteX9453" fmla="*/ 102659 w 1031876"/>
              <a:gd name="connsiteY9453" fmla="*/ 825818 h 1106488"/>
              <a:gd name="connsiteX9454" fmla="*/ 102394 w 1031876"/>
              <a:gd name="connsiteY9454" fmla="*/ 825703 h 1106488"/>
              <a:gd name="connsiteX9455" fmla="*/ 96639 w 1031876"/>
              <a:gd name="connsiteY9455" fmla="*/ 823199 h 1106488"/>
              <a:gd name="connsiteX9456" fmla="*/ 95779 w 1031876"/>
              <a:gd name="connsiteY9456" fmla="*/ 825818 h 1106488"/>
              <a:gd name="connsiteX9457" fmla="*/ 95140 w 1031876"/>
              <a:gd name="connsiteY9457" fmla="*/ 818678 h 1106488"/>
              <a:gd name="connsiteX9458" fmla="*/ 91878 w 1031876"/>
              <a:gd name="connsiteY9458" fmla="*/ 820341 h 1106488"/>
              <a:gd name="connsiteX9459" fmla="*/ 91203 w 1031876"/>
              <a:gd name="connsiteY9459" fmla="*/ 818621 h 1106488"/>
              <a:gd name="connsiteX9460" fmla="*/ 89298 w 1031876"/>
              <a:gd name="connsiteY9460" fmla="*/ 813765 h 1106488"/>
              <a:gd name="connsiteX9461" fmla="*/ 89347 w 1031876"/>
              <a:gd name="connsiteY9461" fmla="*/ 813462 h 1106488"/>
              <a:gd name="connsiteX9462" fmla="*/ 95125 w 1031876"/>
              <a:gd name="connsiteY9462" fmla="*/ 818511 h 1106488"/>
              <a:gd name="connsiteX9463" fmla="*/ 95091 w 1031876"/>
              <a:gd name="connsiteY9463" fmla="*/ 818134 h 1106488"/>
              <a:gd name="connsiteX9464" fmla="*/ 95250 w 1031876"/>
              <a:gd name="connsiteY9464" fmla="*/ 818296 h 1106488"/>
              <a:gd name="connsiteX9465" fmla="*/ 95250 w 1031876"/>
              <a:gd name="connsiteY9465" fmla="*/ 817807 h 1106488"/>
              <a:gd name="connsiteX9466" fmla="*/ 95044 w 1031876"/>
              <a:gd name="connsiteY9466" fmla="*/ 817607 h 1106488"/>
              <a:gd name="connsiteX9467" fmla="*/ 95091 w 1031876"/>
              <a:gd name="connsiteY9467" fmla="*/ 818134 h 1106488"/>
              <a:gd name="connsiteX9468" fmla="*/ 93200 w 1031876"/>
              <a:gd name="connsiteY9468" fmla="*/ 816214 h 1106488"/>
              <a:gd name="connsiteX9469" fmla="*/ 92618 w 1031876"/>
              <a:gd name="connsiteY9469" fmla="*/ 815256 h 1106488"/>
              <a:gd name="connsiteX9470" fmla="*/ 90085 w 1031876"/>
              <a:gd name="connsiteY9470" fmla="*/ 812801 h 1106488"/>
              <a:gd name="connsiteX9471" fmla="*/ 88920 w 1031876"/>
              <a:gd name="connsiteY9471" fmla="*/ 812801 h 1106488"/>
              <a:gd name="connsiteX9472" fmla="*/ 89298 w 1031876"/>
              <a:gd name="connsiteY9472" fmla="*/ 813765 h 1106488"/>
              <a:gd name="connsiteX9473" fmla="*/ 88504 w 1031876"/>
              <a:gd name="connsiteY9473" fmla="*/ 818621 h 1106488"/>
              <a:gd name="connsiteX9474" fmla="*/ 88504 w 1031876"/>
              <a:gd name="connsiteY9474" fmla="*/ 813045 h 1106488"/>
              <a:gd name="connsiteX9475" fmla="*/ 87750 w 1031876"/>
              <a:gd name="connsiteY9475" fmla="*/ 815380 h 1106488"/>
              <a:gd name="connsiteX9476" fmla="*/ 84773 w 1031876"/>
              <a:gd name="connsiteY9476" fmla="*/ 810554 h 1106488"/>
              <a:gd name="connsiteX9477" fmla="*/ 85033 w 1031876"/>
              <a:gd name="connsiteY9477" fmla="*/ 810707 h 1106488"/>
              <a:gd name="connsiteX9478" fmla="*/ 84211 w 1031876"/>
              <a:gd name="connsiteY9478" fmla="*/ 809240 h 1106488"/>
              <a:gd name="connsiteX9479" fmla="*/ 88504 w 1031876"/>
              <a:gd name="connsiteY9479" fmla="*/ 811742 h 1106488"/>
              <a:gd name="connsiteX9480" fmla="*/ 85480 w 1031876"/>
              <a:gd name="connsiteY9480" fmla="*/ 810971 h 1106488"/>
              <a:gd name="connsiteX9481" fmla="*/ 88504 w 1031876"/>
              <a:gd name="connsiteY9481" fmla="*/ 812754 h 1106488"/>
              <a:gd name="connsiteX9482" fmla="*/ 88504 w 1031876"/>
              <a:gd name="connsiteY9482" fmla="*/ 812602 h 1106488"/>
              <a:gd name="connsiteX9483" fmla="*/ 88504 w 1031876"/>
              <a:gd name="connsiteY9483" fmla="*/ 811742 h 1106488"/>
              <a:gd name="connsiteX9484" fmla="*/ 88914 w 1031876"/>
              <a:gd name="connsiteY9484" fmla="*/ 812788 h 1106488"/>
              <a:gd name="connsiteX9485" fmla="*/ 89473 w 1031876"/>
              <a:gd name="connsiteY9485" fmla="*/ 812264 h 1106488"/>
              <a:gd name="connsiteX9486" fmla="*/ 88900 w 1031876"/>
              <a:gd name="connsiteY9486" fmla="*/ 811848 h 1106488"/>
              <a:gd name="connsiteX9487" fmla="*/ 89283 w 1031876"/>
              <a:gd name="connsiteY9487" fmla="*/ 811600 h 1106488"/>
              <a:gd name="connsiteX9488" fmla="*/ 88569 w 1031876"/>
              <a:gd name="connsiteY9488" fmla="*/ 808832 h 1106488"/>
              <a:gd name="connsiteX9489" fmla="*/ 87669 w 1031876"/>
              <a:gd name="connsiteY9489" fmla="*/ 808333 h 1106488"/>
              <a:gd name="connsiteX9490" fmla="*/ 88504 w 1031876"/>
              <a:gd name="connsiteY9490" fmla="*/ 811742 h 1106488"/>
              <a:gd name="connsiteX9491" fmla="*/ 86111 w 1031876"/>
              <a:gd name="connsiteY9491" fmla="*/ 807470 h 1106488"/>
              <a:gd name="connsiteX9492" fmla="*/ 82550 w 1031876"/>
              <a:gd name="connsiteY9492" fmla="*/ 805498 h 1106488"/>
              <a:gd name="connsiteX9493" fmla="*/ 82550 w 1031876"/>
              <a:gd name="connsiteY9493" fmla="*/ 805325 h 1106488"/>
              <a:gd name="connsiteX9494" fmla="*/ 81757 w 1031876"/>
              <a:gd name="connsiteY9494" fmla="*/ 804863 h 1106488"/>
              <a:gd name="connsiteX9495" fmla="*/ 82550 w 1031876"/>
              <a:gd name="connsiteY9495" fmla="*/ 805065 h 1106488"/>
              <a:gd name="connsiteX9496" fmla="*/ 82550 w 1031876"/>
              <a:gd name="connsiteY9496" fmla="*/ 799042 h 1106488"/>
              <a:gd name="connsiteX9497" fmla="*/ 82550 w 1031876"/>
              <a:gd name="connsiteY9497" fmla="*/ 798831 h 1106488"/>
              <a:gd name="connsiteX9498" fmla="*/ 82768 w 1031876"/>
              <a:gd name="connsiteY9498" fmla="*/ 799042 h 1106488"/>
              <a:gd name="connsiteX9499" fmla="*/ 83155 w 1031876"/>
              <a:gd name="connsiteY9499" fmla="*/ 799417 h 1106488"/>
              <a:gd name="connsiteX9500" fmla="*/ 88106 w 1031876"/>
              <a:gd name="connsiteY9500" fmla="*/ 802482 h 1106488"/>
              <a:gd name="connsiteX9501" fmla="*/ 88622 w 1031876"/>
              <a:gd name="connsiteY9501" fmla="*/ 804716 h 1106488"/>
              <a:gd name="connsiteX9502" fmla="*/ 88900 w 1031876"/>
              <a:gd name="connsiteY9502" fmla="*/ 804986 h 1106488"/>
              <a:gd name="connsiteX9503" fmla="*/ 89429 w 1031876"/>
              <a:gd name="connsiteY9503" fmla="*/ 805498 h 1106488"/>
              <a:gd name="connsiteX9504" fmla="*/ 94560 w 1031876"/>
              <a:gd name="connsiteY9504" fmla="*/ 810470 h 1106488"/>
              <a:gd name="connsiteX9505" fmla="*/ 93972 w 1031876"/>
              <a:gd name="connsiteY9505" fmla="*/ 808486 h 1106488"/>
              <a:gd name="connsiteX9506" fmla="*/ 88900 w 1031876"/>
              <a:gd name="connsiteY9506" fmla="*/ 804863 h 1106488"/>
              <a:gd name="connsiteX9507" fmla="*/ 93122 w 1031876"/>
              <a:gd name="connsiteY9507" fmla="*/ 805617 h 1106488"/>
              <a:gd name="connsiteX9508" fmla="*/ 92075 w 1031876"/>
              <a:gd name="connsiteY9508" fmla="*/ 802085 h 1106488"/>
              <a:gd name="connsiteX9509" fmla="*/ 92075 w 1031876"/>
              <a:gd name="connsiteY9509" fmla="*/ 802084 h 1106488"/>
              <a:gd name="connsiteX9510" fmla="*/ 95250 w 1031876"/>
              <a:gd name="connsiteY9510" fmla="*/ 805656 h 1106488"/>
              <a:gd name="connsiteX9511" fmla="*/ 95250 w 1031876"/>
              <a:gd name="connsiteY9511" fmla="*/ 806549 h 1106488"/>
              <a:gd name="connsiteX9512" fmla="*/ 95250 w 1031876"/>
              <a:gd name="connsiteY9512" fmla="*/ 811140 h 1106488"/>
              <a:gd name="connsiteX9513" fmla="*/ 96309 w 1031876"/>
              <a:gd name="connsiteY9513" fmla="*/ 812166 h 1106488"/>
              <a:gd name="connsiteX9514" fmla="*/ 96059 w 1031876"/>
              <a:gd name="connsiteY9514" fmla="*/ 812893 h 1106488"/>
              <a:gd name="connsiteX9515" fmla="*/ 100208 w 1031876"/>
              <a:gd name="connsiteY9515" fmla="*/ 813367 h 1106488"/>
              <a:gd name="connsiteX9516" fmla="*/ 99373 w 1031876"/>
              <a:gd name="connsiteY9516" fmla="*/ 811148 h 1106488"/>
              <a:gd name="connsiteX9517" fmla="*/ 99220 w 1031876"/>
              <a:gd name="connsiteY9517" fmla="*/ 811113 h 1106488"/>
              <a:gd name="connsiteX9518" fmla="*/ 96331 w 1031876"/>
              <a:gd name="connsiteY9518" fmla="*/ 806563 h 1106488"/>
              <a:gd name="connsiteX9519" fmla="*/ 95251 w 1031876"/>
              <a:gd name="connsiteY9519" fmla="*/ 805259 h 1106488"/>
              <a:gd name="connsiteX9520" fmla="*/ 95251 w 1031876"/>
              <a:gd name="connsiteY9520" fmla="*/ 804862 h 1106488"/>
              <a:gd name="connsiteX9521" fmla="*/ 95251 w 1031876"/>
              <a:gd name="connsiteY9521" fmla="*/ 801886 h 1106488"/>
              <a:gd name="connsiteX9522" fmla="*/ 95251 w 1031876"/>
              <a:gd name="connsiteY9522" fmla="*/ 798513 h 1106488"/>
              <a:gd name="connsiteX9523" fmla="*/ 96124 w 1031876"/>
              <a:gd name="connsiteY9523" fmla="*/ 804416 h 1106488"/>
              <a:gd name="connsiteX9524" fmla="*/ 102236 w 1031876"/>
              <a:gd name="connsiteY9524" fmla="*/ 805259 h 1106488"/>
              <a:gd name="connsiteX9525" fmla="*/ 103109 w 1031876"/>
              <a:gd name="connsiteY9525" fmla="*/ 811163 h 1106488"/>
              <a:gd name="connsiteX9526" fmla="*/ 103921 w 1031876"/>
              <a:gd name="connsiteY9526" fmla="*/ 811275 h 1106488"/>
              <a:gd name="connsiteX9527" fmla="*/ 103279 w 1031876"/>
              <a:gd name="connsiteY9527" fmla="*/ 805657 h 1106488"/>
              <a:gd name="connsiteX9528" fmla="*/ 103188 w 1031876"/>
              <a:gd name="connsiteY9528" fmla="*/ 805657 h 1106488"/>
              <a:gd name="connsiteX9529" fmla="*/ 103188 w 1031876"/>
              <a:gd name="connsiteY9529" fmla="*/ 804863 h 1106488"/>
              <a:gd name="connsiteX9530" fmla="*/ 103188 w 1031876"/>
              <a:gd name="connsiteY9530" fmla="*/ 804862 h 1106488"/>
              <a:gd name="connsiteX9531" fmla="*/ 99862 w 1031876"/>
              <a:gd name="connsiteY9531" fmla="*/ 802202 h 1106488"/>
              <a:gd name="connsiteX9532" fmla="*/ 102236 w 1031876"/>
              <a:gd name="connsiteY9532" fmla="*/ 805259 h 1106488"/>
              <a:gd name="connsiteX9533" fmla="*/ 98744 w 1031876"/>
              <a:gd name="connsiteY9533" fmla="*/ 801886 h 1106488"/>
              <a:gd name="connsiteX9534" fmla="*/ 95257 w 1031876"/>
              <a:gd name="connsiteY9534" fmla="*/ 798518 h 1106488"/>
              <a:gd name="connsiteX9535" fmla="*/ 95251 w 1031876"/>
              <a:gd name="connsiteY9535" fmla="*/ 798513 h 1106488"/>
              <a:gd name="connsiteX9536" fmla="*/ 95251 w 1031876"/>
              <a:gd name="connsiteY9536" fmla="*/ 798513 h 1106488"/>
              <a:gd name="connsiteX9537" fmla="*/ 95253 w 1031876"/>
              <a:gd name="connsiteY9537" fmla="*/ 798514 h 1106488"/>
              <a:gd name="connsiteX9538" fmla="*/ 95251 w 1031876"/>
              <a:gd name="connsiteY9538" fmla="*/ 798512 h 1106488"/>
              <a:gd name="connsiteX9539" fmla="*/ 102236 w 1031876"/>
              <a:gd name="connsiteY9539" fmla="*/ 798512 h 1106488"/>
              <a:gd name="connsiteX9540" fmla="*/ 100406 w 1031876"/>
              <a:gd name="connsiteY9540" fmla="*/ 800869 h 1106488"/>
              <a:gd name="connsiteX9541" fmla="*/ 102197 w 1031876"/>
              <a:gd name="connsiteY9541" fmla="*/ 801688 h 1106488"/>
              <a:gd name="connsiteX9542" fmla="*/ 103188 w 1031876"/>
              <a:gd name="connsiteY9542" fmla="*/ 804860 h 1106488"/>
              <a:gd name="connsiteX9543" fmla="*/ 103188 w 1031876"/>
              <a:gd name="connsiteY9543" fmla="*/ 802085 h 1106488"/>
              <a:gd name="connsiteX9544" fmla="*/ 103188 w 1031876"/>
              <a:gd name="connsiteY9544" fmla="*/ 801041 h 1106488"/>
              <a:gd name="connsiteX9545" fmla="*/ 102236 w 1031876"/>
              <a:gd name="connsiteY9545" fmla="*/ 798512 h 1106488"/>
              <a:gd name="connsiteX9546" fmla="*/ 103188 w 1031876"/>
              <a:gd name="connsiteY9546" fmla="*/ 799662 h 1106488"/>
              <a:gd name="connsiteX9547" fmla="*/ 103188 w 1031876"/>
              <a:gd name="connsiteY9547" fmla="*/ 798969 h 1106488"/>
              <a:gd name="connsiteX9548" fmla="*/ 68263 w 1031876"/>
              <a:gd name="connsiteY9548" fmla="*/ 797984 h 1106488"/>
              <a:gd name="connsiteX9549" fmla="*/ 68898 w 1031876"/>
              <a:gd name="connsiteY9549" fmla="*/ 798672 h 1106488"/>
              <a:gd name="connsiteX9550" fmla="*/ 69240 w 1031876"/>
              <a:gd name="connsiteY9550" fmla="*/ 799042 h 1106488"/>
              <a:gd name="connsiteX9551" fmla="*/ 71438 w 1031876"/>
              <a:gd name="connsiteY9551" fmla="*/ 801424 h 1106488"/>
              <a:gd name="connsiteX9552" fmla="*/ 74613 w 1031876"/>
              <a:gd name="connsiteY9552" fmla="*/ 804863 h 1106488"/>
              <a:gd name="connsiteX9553" fmla="*/ 71438 w 1031876"/>
              <a:gd name="connsiteY9553" fmla="*/ 804003 h 1106488"/>
              <a:gd name="connsiteX9554" fmla="*/ 68822 w 1031876"/>
              <a:gd name="connsiteY9554" fmla="*/ 799042 h 1106488"/>
              <a:gd name="connsiteX9555" fmla="*/ 68585 w 1031876"/>
              <a:gd name="connsiteY9555" fmla="*/ 798594 h 1106488"/>
              <a:gd name="connsiteX9556" fmla="*/ 122410 w 1031876"/>
              <a:gd name="connsiteY9556" fmla="*/ 797845 h 1106488"/>
              <a:gd name="connsiteX9557" fmla="*/ 123077 w 1031876"/>
              <a:gd name="connsiteY9557" fmla="*/ 798345 h 1106488"/>
              <a:gd name="connsiteX9558" fmla="*/ 122430 w 1031876"/>
              <a:gd name="connsiteY9558" fmla="*/ 798068 h 1106488"/>
              <a:gd name="connsiteX9559" fmla="*/ 118726 w 1031876"/>
              <a:gd name="connsiteY9559" fmla="*/ 796482 h 1106488"/>
              <a:gd name="connsiteX9560" fmla="*/ 122430 w 1031876"/>
              <a:gd name="connsiteY9560" fmla="*/ 798068 h 1106488"/>
              <a:gd name="connsiteX9561" fmla="*/ 122471 w 1031876"/>
              <a:gd name="connsiteY9561" fmla="*/ 798513 h 1106488"/>
              <a:gd name="connsiteX9562" fmla="*/ 122495 w 1031876"/>
              <a:gd name="connsiteY9562" fmla="*/ 798781 h 1106488"/>
              <a:gd name="connsiteX9563" fmla="*/ 120120 w 1031876"/>
              <a:gd name="connsiteY9563" fmla="*/ 800560 h 1106488"/>
              <a:gd name="connsiteX9564" fmla="*/ 116533 w 1031876"/>
              <a:gd name="connsiteY9564" fmla="*/ 798513 h 1106488"/>
              <a:gd name="connsiteX9565" fmla="*/ 116239 w 1031876"/>
              <a:gd name="connsiteY9565" fmla="*/ 798345 h 1106488"/>
              <a:gd name="connsiteX9566" fmla="*/ 831779 w 1031876"/>
              <a:gd name="connsiteY9566" fmla="*/ 796290 h 1106488"/>
              <a:gd name="connsiteX9567" fmla="*/ 830859 w 1031876"/>
              <a:gd name="connsiteY9567" fmla="*/ 797957 h 1106488"/>
              <a:gd name="connsiteX9568" fmla="*/ 827485 w 1031876"/>
              <a:gd name="connsiteY9568" fmla="*/ 798830 h 1106488"/>
              <a:gd name="connsiteX9569" fmla="*/ 786607 w 1031876"/>
              <a:gd name="connsiteY9569" fmla="*/ 792163 h 1106488"/>
              <a:gd name="connsiteX9570" fmla="*/ 786607 w 1031876"/>
              <a:gd name="connsiteY9570" fmla="*/ 798513 h 1106488"/>
              <a:gd name="connsiteX9571" fmla="*/ 779463 w 1031876"/>
              <a:gd name="connsiteY9571" fmla="*/ 798513 h 1106488"/>
              <a:gd name="connsiteX9572" fmla="*/ 786607 w 1031876"/>
              <a:gd name="connsiteY9572" fmla="*/ 792163 h 1106488"/>
              <a:gd name="connsiteX9573" fmla="*/ 82550 w 1031876"/>
              <a:gd name="connsiteY9573" fmla="*/ 792163 h 1106488"/>
              <a:gd name="connsiteX9574" fmla="*/ 85725 w 1031876"/>
              <a:gd name="connsiteY9574" fmla="*/ 795603 h 1106488"/>
              <a:gd name="connsiteX9575" fmla="*/ 88106 w 1031876"/>
              <a:gd name="connsiteY9575" fmla="*/ 798182 h 1106488"/>
              <a:gd name="connsiteX9576" fmla="*/ 82550 w 1031876"/>
              <a:gd name="connsiteY9576" fmla="*/ 792163 h 1106488"/>
              <a:gd name="connsiteX9577" fmla="*/ 82550 w 1031876"/>
              <a:gd name="connsiteY9577" fmla="*/ 792163 h 1106488"/>
              <a:gd name="connsiteX9578" fmla="*/ 85725 w 1031876"/>
              <a:gd name="connsiteY9578" fmla="*/ 795338 h 1106488"/>
              <a:gd name="connsiteX9579" fmla="*/ 88106 w 1031876"/>
              <a:gd name="connsiteY9579" fmla="*/ 797719 h 1106488"/>
              <a:gd name="connsiteX9580" fmla="*/ 82550 w 1031876"/>
              <a:gd name="connsiteY9580" fmla="*/ 792163 h 1106488"/>
              <a:gd name="connsiteX9581" fmla="*/ 369889 w 1031876"/>
              <a:gd name="connsiteY9581" fmla="*/ 792162 h 1106488"/>
              <a:gd name="connsiteX9582" fmla="*/ 369889 w 1031876"/>
              <a:gd name="connsiteY9582" fmla="*/ 792956 h 1106488"/>
              <a:gd name="connsiteX9583" fmla="*/ 369889 w 1031876"/>
              <a:gd name="connsiteY9583" fmla="*/ 796131 h 1106488"/>
              <a:gd name="connsiteX9584" fmla="*/ 369889 w 1031876"/>
              <a:gd name="connsiteY9584" fmla="*/ 798511 h 1106488"/>
              <a:gd name="connsiteX9585" fmla="*/ 373063 w 1031876"/>
              <a:gd name="connsiteY9585" fmla="*/ 796131 h 1106488"/>
              <a:gd name="connsiteX9586" fmla="*/ 376238 w 1031876"/>
              <a:gd name="connsiteY9586" fmla="*/ 798512 h 1106488"/>
              <a:gd name="connsiteX9587" fmla="*/ 375444 w 1031876"/>
              <a:gd name="connsiteY9587" fmla="*/ 798512 h 1106488"/>
              <a:gd name="connsiteX9588" fmla="*/ 369889 w 1031876"/>
              <a:gd name="connsiteY9588" fmla="*/ 798512 h 1106488"/>
              <a:gd name="connsiteX9589" fmla="*/ 369889 w 1031876"/>
              <a:gd name="connsiteY9589" fmla="*/ 804862 h 1106488"/>
              <a:gd name="connsiteX9590" fmla="*/ 361951 w 1031876"/>
              <a:gd name="connsiteY9590" fmla="*/ 798512 h 1106488"/>
              <a:gd name="connsiteX9591" fmla="*/ 362943 w 1031876"/>
              <a:gd name="connsiteY9591" fmla="*/ 798512 h 1106488"/>
              <a:gd name="connsiteX9592" fmla="*/ 366912 w 1031876"/>
              <a:gd name="connsiteY9592" fmla="*/ 798512 h 1106488"/>
              <a:gd name="connsiteX9593" fmla="*/ 369888 w 1031876"/>
              <a:gd name="connsiteY9593" fmla="*/ 798512 h 1106488"/>
              <a:gd name="connsiteX9594" fmla="*/ 369888 w 1031876"/>
              <a:gd name="connsiteY9594" fmla="*/ 798512 h 1106488"/>
              <a:gd name="connsiteX9595" fmla="*/ 366912 w 1031876"/>
              <a:gd name="connsiteY9595" fmla="*/ 797718 h 1106488"/>
              <a:gd name="connsiteX9596" fmla="*/ 369889 w 1031876"/>
              <a:gd name="connsiteY9596" fmla="*/ 792162 h 1106488"/>
              <a:gd name="connsiteX9597" fmla="*/ 361951 w 1031876"/>
              <a:gd name="connsiteY9597" fmla="*/ 792162 h 1106488"/>
              <a:gd name="connsiteX9598" fmla="*/ 361951 w 1031876"/>
              <a:gd name="connsiteY9598" fmla="*/ 798512 h 1106488"/>
              <a:gd name="connsiteX9599" fmla="*/ 361951 w 1031876"/>
              <a:gd name="connsiteY9599" fmla="*/ 792162 h 1106488"/>
              <a:gd name="connsiteX9600" fmla="*/ 112302 w 1031876"/>
              <a:gd name="connsiteY9600" fmla="*/ 791929 h 1106488"/>
              <a:gd name="connsiteX9601" fmla="*/ 114719 w 1031876"/>
              <a:gd name="connsiteY9601" fmla="*/ 792274 h 1106488"/>
              <a:gd name="connsiteX9602" fmla="*/ 112820 w 1031876"/>
              <a:gd name="connsiteY9602" fmla="*/ 793222 h 1106488"/>
              <a:gd name="connsiteX9603" fmla="*/ 115435 w 1031876"/>
              <a:gd name="connsiteY9603" fmla="*/ 791916 h 1106488"/>
              <a:gd name="connsiteX9604" fmla="*/ 116239 w 1031876"/>
              <a:gd name="connsiteY9604" fmla="*/ 798345 h 1106488"/>
              <a:gd name="connsiteX9605" fmla="*/ 115384 w 1031876"/>
              <a:gd name="connsiteY9605" fmla="*/ 792368 h 1106488"/>
              <a:gd name="connsiteX9606" fmla="*/ 114719 w 1031876"/>
              <a:gd name="connsiteY9606" fmla="*/ 792274 h 1106488"/>
              <a:gd name="connsiteX9607" fmla="*/ 923397 w 1031876"/>
              <a:gd name="connsiteY9607" fmla="*/ 791845 h 1106488"/>
              <a:gd name="connsiteX9608" fmla="*/ 922338 w 1031876"/>
              <a:gd name="connsiteY9608" fmla="*/ 792920 h 1106488"/>
              <a:gd name="connsiteX9609" fmla="*/ 920817 w 1031876"/>
              <a:gd name="connsiteY9609" fmla="*/ 794464 h 1106488"/>
              <a:gd name="connsiteX9610" fmla="*/ 916829 w 1031876"/>
              <a:gd name="connsiteY9610" fmla="*/ 798513 h 1106488"/>
              <a:gd name="connsiteX9611" fmla="*/ 916517 w 1031876"/>
              <a:gd name="connsiteY9611" fmla="*/ 798830 h 1106488"/>
              <a:gd name="connsiteX9612" fmla="*/ 916562 w 1031876"/>
              <a:gd name="connsiteY9612" fmla="*/ 798513 h 1106488"/>
              <a:gd name="connsiteX9613" fmla="*/ 917377 w 1031876"/>
              <a:gd name="connsiteY9613" fmla="*/ 792718 h 1106488"/>
              <a:gd name="connsiteX9614" fmla="*/ 922338 w 1031876"/>
              <a:gd name="connsiteY9614" fmla="*/ 791999 h 1106488"/>
              <a:gd name="connsiteX9615" fmla="*/ 840979 w 1031876"/>
              <a:gd name="connsiteY9615" fmla="*/ 791845 h 1106488"/>
              <a:gd name="connsiteX9616" fmla="*/ 840979 w 1031876"/>
              <a:gd name="connsiteY9616" fmla="*/ 794464 h 1106488"/>
              <a:gd name="connsiteX9617" fmla="*/ 840979 w 1031876"/>
              <a:gd name="connsiteY9617" fmla="*/ 795338 h 1106488"/>
              <a:gd name="connsiteX9618" fmla="*/ 840979 w 1031876"/>
              <a:gd name="connsiteY9618" fmla="*/ 797957 h 1106488"/>
              <a:gd name="connsiteX9619" fmla="*/ 840979 w 1031876"/>
              <a:gd name="connsiteY9619" fmla="*/ 798592 h 1106488"/>
              <a:gd name="connsiteX9620" fmla="*/ 841179 w 1031876"/>
              <a:gd name="connsiteY9620" fmla="*/ 798552 h 1106488"/>
              <a:gd name="connsiteX9621" fmla="*/ 841024 w 1031876"/>
              <a:gd name="connsiteY9621" fmla="*/ 798345 h 1106488"/>
              <a:gd name="connsiteX9622" fmla="*/ 841274 w 1031876"/>
              <a:gd name="connsiteY9622" fmla="*/ 798533 h 1106488"/>
              <a:gd name="connsiteX9623" fmla="*/ 841376 w 1031876"/>
              <a:gd name="connsiteY9623" fmla="*/ 798512 h 1106488"/>
              <a:gd name="connsiteX9624" fmla="*/ 841351 w 1031876"/>
              <a:gd name="connsiteY9624" fmla="*/ 798591 h 1106488"/>
              <a:gd name="connsiteX9625" fmla="*/ 841375 w 1031876"/>
              <a:gd name="connsiteY9625" fmla="*/ 798608 h 1106488"/>
              <a:gd name="connsiteX9626" fmla="*/ 844443 w 1031876"/>
              <a:gd name="connsiteY9626" fmla="*/ 800906 h 1106488"/>
              <a:gd name="connsiteX9627" fmla="*/ 847638 w 1031876"/>
              <a:gd name="connsiteY9627" fmla="*/ 798512 h 1106488"/>
              <a:gd name="connsiteX9628" fmla="*/ 847712 w 1031876"/>
              <a:gd name="connsiteY9628" fmla="*/ 798457 h 1106488"/>
              <a:gd name="connsiteX9629" fmla="*/ 847861 w 1031876"/>
              <a:gd name="connsiteY9629" fmla="*/ 798345 h 1106488"/>
              <a:gd name="connsiteX9630" fmla="*/ 847719 w 1031876"/>
              <a:gd name="connsiteY9630" fmla="*/ 798487 h 1106488"/>
              <a:gd name="connsiteX9631" fmla="*/ 847694 w 1031876"/>
              <a:gd name="connsiteY9631" fmla="*/ 798512 h 1106488"/>
              <a:gd name="connsiteX9632" fmla="*/ 841375 w 1031876"/>
              <a:gd name="connsiteY9632" fmla="*/ 804825 h 1106488"/>
              <a:gd name="connsiteX9633" fmla="*/ 841025 w 1031876"/>
              <a:gd name="connsiteY9633" fmla="*/ 805174 h 1106488"/>
              <a:gd name="connsiteX9634" fmla="*/ 841375 w 1031876"/>
              <a:gd name="connsiteY9634" fmla="*/ 804708 h 1106488"/>
              <a:gd name="connsiteX9635" fmla="*/ 843588 w 1031876"/>
              <a:gd name="connsiteY9635" fmla="*/ 801760 h 1106488"/>
              <a:gd name="connsiteX9636" fmla="*/ 841375 w 1031876"/>
              <a:gd name="connsiteY9636" fmla="*/ 798813 h 1106488"/>
              <a:gd name="connsiteX9637" fmla="*/ 841309 w 1031876"/>
              <a:gd name="connsiteY9637" fmla="*/ 798725 h 1106488"/>
              <a:gd name="connsiteX9638" fmla="*/ 840384 w 1031876"/>
              <a:gd name="connsiteY9638" fmla="*/ 801687 h 1106488"/>
              <a:gd name="connsiteX9639" fmla="*/ 836508 w 1031876"/>
              <a:gd name="connsiteY9639" fmla="*/ 803459 h 1106488"/>
              <a:gd name="connsiteX9640" fmla="*/ 834850 w 1031876"/>
              <a:gd name="connsiteY9640" fmla="*/ 805175 h 1106488"/>
              <a:gd name="connsiteX9641" fmla="*/ 835041 w 1031876"/>
              <a:gd name="connsiteY9641" fmla="*/ 805175 h 1106488"/>
              <a:gd name="connsiteX9642" fmla="*/ 841024 w 1031876"/>
              <a:gd name="connsiteY9642" fmla="*/ 805175 h 1106488"/>
              <a:gd name="connsiteX9643" fmla="*/ 838460 w 1031876"/>
              <a:gd name="connsiteY9643" fmla="*/ 807737 h 1106488"/>
              <a:gd name="connsiteX9644" fmla="*/ 834186 w 1031876"/>
              <a:gd name="connsiteY9644" fmla="*/ 812006 h 1106488"/>
              <a:gd name="connsiteX9645" fmla="*/ 834186 w 1031876"/>
              <a:gd name="connsiteY9645" fmla="*/ 810298 h 1106488"/>
              <a:gd name="connsiteX9646" fmla="*/ 834186 w 1031876"/>
              <a:gd name="connsiteY9646" fmla="*/ 808591 h 1106488"/>
              <a:gd name="connsiteX9647" fmla="*/ 834186 w 1031876"/>
              <a:gd name="connsiteY9647" fmla="*/ 805863 h 1106488"/>
              <a:gd name="connsiteX9648" fmla="*/ 833472 w 1031876"/>
              <a:gd name="connsiteY9648" fmla="*/ 806602 h 1106488"/>
              <a:gd name="connsiteX9649" fmla="*/ 830768 w 1031876"/>
              <a:gd name="connsiteY9649" fmla="*/ 812006 h 1106488"/>
              <a:gd name="connsiteX9650" fmla="*/ 830605 w 1031876"/>
              <a:gd name="connsiteY9650" fmla="*/ 812331 h 1106488"/>
              <a:gd name="connsiteX9651" fmla="*/ 827682 w 1031876"/>
              <a:gd name="connsiteY9651" fmla="*/ 812596 h 1106488"/>
              <a:gd name="connsiteX9652" fmla="*/ 827485 w 1031876"/>
              <a:gd name="connsiteY9652" fmla="*/ 812800 h 1106488"/>
              <a:gd name="connsiteX9653" fmla="*/ 827593 w 1031876"/>
              <a:gd name="connsiteY9653" fmla="*/ 812605 h 1106488"/>
              <a:gd name="connsiteX9654" fmla="*/ 827511 w 1031876"/>
              <a:gd name="connsiteY9654" fmla="*/ 812612 h 1106488"/>
              <a:gd name="connsiteX9655" fmla="*/ 827485 w 1031876"/>
              <a:gd name="connsiteY9655" fmla="*/ 812800 h 1106488"/>
              <a:gd name="connsiteX9656" fmla="*/ 827485 w 1031876"/>
              <a:gd name="connsiteY9656" fmla="*/ 812614 h 1106488"/>
              <a:gd name="connsiteX9657" fmla="*/ 827217 w 1031876"/>
              <a:gd name="connsiteY9657" fmla="*/ 812639 h 1106488"/>
              <a:gd name="connsiteX9658" fmla="*/ 827088 w 1031876"/>
              <a:gd name="connsiteY9658" fmla="*/ 812800 h 1106488"/>
              <a:gd name="connsiteX9659" fmla="*/ 827159 w 1031876"/>
              <a:gd name="connsiteY9659" fmla="*/ 812644 h 1106488"/>
              <a:gd name="connsiteX9660" fmla="*/ 826665 w 1031876"/>
              <a:gd name="connsiteY9660" fmla="*/ 812689 h 1106488"/>
              <a:gd name="connsiteX9661" fmla="*/ 827349 w 1031876"/>
              <a:gd name="connsiteY9661" fmla="*/ 812006 h 1106488"/>
              <a:gd name="connsiteX9662" fmla="*/ 827485 w 1031876"/>
              <a:gd name="connsiteY9662" fmla="*/ 811870 h 1106488"/>
              <a:gd name="connsiteX9663" fmla="*/ 827485 w 1031876"/>
              <a:gd name="connsiteY9663" fmla="*/ 808434 h 1106488"/>
              <a:gd name="connsiteX9664" fmla="*/ 827485 w 1031876"/>
              <a:gd name="connsiteY9664" fmla="*/ 806688 h 1106488"/>
              <a:gd name="connsiteX9665" fmla="*/ 827485 w 1031876"/>
              <a:gd name="connsiteY9665" fmla="*/ 805815 h 1106488"/>
              <a:gd name="connsiteX9666" fmla="*/ 830389 w 1031876"/>
              <a:gd name="connsiteY9666" fmla="*/ 805815 h 1106488"/>
              <a:gd name="connsiteX9667" fmla="*/ 833129 w 1031876"/>
              <a:gd name="connsiteY9667" fmla="*/ 804959 h 1106488"/>
              <a:gd name="connsiteX9668" fmla="*/ 831533 w 1031876"/>
              <a:gd name="connsiteY9668" fmla="*/ 803720 h 1106488"/>
              <a:gd name="connsiteX9669" fmla="*/ 834232 w 1031876"/>
              <a:gd name="connsiteY9669" fmla="*/ 798830 h 1106488"/>
              <a:gd name="connsiteX9670" fmla="*/ 840979 w 1031876"/>
              <a:gd name="connsiteY9670" fmla="*/ 791845 h 1106488"/>
              <a:gd name="connsiteX9671" fmla="*/ 834232 w 1031876"/>
              <a:gd name="connsiteY9671" fmla="*/ 791845 h 1106488"/>
              <a:gd name="connsiteX9672" fmla="*/ 833389 w 1031876"/>
              <a:gd name="connsiteY9672" fmla="*/ 795338 h 1106488"/>
              <a:gd name="connsiteX9673" fmla="*/ 831779 w 1031876"/>
              <a:gd name="connsiteY9673" fmla="*/ 796290 h 1106488"/>
              <a:gd name="connsiteX9674" fmla="*/ 834232 w 1031876"/>
              <a:gd name="connsiteY9674" fmla="*/ 791845 h 1106488"/>
              <a:gd name="connsiteX9675" fmla="*/ 840979 w 1031876"/>
              <a:gd name="connsiteY9675" fmla="*/ 791845 h 1106488"/>
              <a:gd name="connsiteX9676" fmla="*/ 834232 w 1031876"/>
              <a:gd name="connsiteY9676" fmla="*/ 798830 h 1106488"/>
              <a:gd name="connsiteX9677" fmla="*/ 834232 w 1031876"/>
              <a:gd name="connsiteY9677" fmla="*/ 797957 h 1106488"/>
              <a:gd name="connsiteX9678" fmla="*/ 834232 w 1031876"/>
              <a:gd name="connsiteY9678" fmla="*/ 792718 h 1106488"/>
              <a:gd name="connsiteX9679" fmla="*/ 834232 w 1031876"/>
              <a:gd name="connsiteY9679" fmla="*/ 791845 h 1106488"/>
              <a:gd name="connsiteX9680" fmla="*/ 779486 w 1031876"/>
              <a:gd name="connsiteY9680" fmla="*/ 791515 h 1106488"/>
              <a:gd name="connsiteX9681" fmla="*/ 780341 w 1031876"/>
              <a:gd name="connsiteY9681" fmla="*/ 791515 h 1106488"/>
              <a:gd name="connsiteX9682" fmla="*/ 782905 w 1031876"/>
              <a:gd name="connsiteY9682" fmla="*/ 791515 h 1106488"/>
              <a:gd name="connsiteX9683" fmla="*/ 786323 w 1031876"/>
              <a:gd name="connsiteY9683" fmla="*/ 791515 h 1106488"/>
              <a:gd name="connsiteX9684" fmla="*/ 785282 w 1031876"/>
              <a:gd name="connsiteY9684" fmla="*/ 792295 h 1106488"/>
              <a:gd name="connsiteX9685" fmla="*/ 785813 w 1031876"/>
              <a:gd name="connsiteY9685" fmla="*/ 792162 h 1106488"/>
              <a:gd name="connsiteX9686" fmla="*/ 779463 w 1031876"/>
              <a:gd name="connsiteY9686" fmla="*/ 798512 h 1106488"/>
              <a:gd name="connsiteX9687" fmla="*/ 782270 w 1031876"/>
              <a:gd name="connsiteY9687" fmla="*/ 793600 h 1106488"/>
              <a:gd name="connsiteX9688" fmla="*/ 341880 w 1031876"/>
              <a:gd name="connsiteY9688" fmla="*/ 791515 h 1106488"/>
              <a:gd name="connsiteX9689" fmla="*/ 348717 w 1031876"/>
              <a:gd name="connsiteY9689" fmla="*/ 798345 h 1106488"/>
              <a:gd name="connsiteX9690" fmla="*/ 341880 w 1031876"/>
              <a:gd name="connsiteY9690" fmla="*/ 791515 h 1106488"/>
              <a:gd name="connsiteX9691" fmla="*/ 116239 w 1031876"/>
              <a:gd name="connsiteY9691" fmla="*/ 791515 h 1106488"/>
              <a:gd name="connsiteX9692" fmla="*/ 122222 w 1031876"/>
              <a:gd name="connsiteY9692" fmla="*/ 797491 h 1106488"/>
              <a:gd name="connsiteX9693" fmla="*/ 122393 w 1031876"/>
              <a:gd name="connsiteY9693" fmla="*/ 797662 h 1106488"/>
              <a:gd name="connsiteX9694" fmla="*/ 122410 w 1031876"/>
              <a:gd name="connsiteY9694" fmla="*/ 797845 h 1106488"/>
              <a:gd name="connsiteX9695" fmla="*/ 119658 w 1031876"/>
              <a:gd name="connsiteY9695" fmla="*/ 795784 h 1106488"/>
              <a:gd name="connsiteX9696" fmla="*/ 118726 w 1031876"/>
              <a:gd name="connsiteY9696" fmla="*/ 796482 h 1106488"/>
              <a:gd name="connsiteX9697" fmla="*/ 117094 w 1031876"/>
              <a:gd name="connsiteY9697" fmla="*/ 795784 h 1106488"/>
              <a:gd name="connsiteX9698" fmla="*/ 116239 w 1031876"/>
              <a:gd name="connsiteY9698" fmla="*/ 798345 h 1106488"/>
              <a:gd name="connsiteX9699" fmla="*/ 115644 w 1031876"/>
              <a:gd name="connsiteY9699" fmla="*/ 791812 h 1106488"/>
              <a:gd name="connsiteX9700" fmla="*/ 115384 w 1031876"/>
              <a:gd name="connsiteY9700" fmla="*/ 791515 h 1106488"/>
              <a:gd name="connsiteX9701" fmla="*/ 115617 w 1031876"/>
              <a:gd name="connsiteY9701" fmla="*/ 791515 h 1106488"/>
              <a:gd name="connsiteX9702" fmla="*/ 115644 w 1031876"/>
              <a:gd name="connsiteY9702" fmla="*/ 791812 h 1106488"/>
              <a:gd name="connsiteX9703" fmla="*/ 115435 w 1031876"/>
              <a:gd name="connsiteY9703" fmla="*/ 791916 h 1106488"/>
              <a:gd name="connsiteX9704" fmla="*/ 109401 w 1031876"/>
              <a:gd name="connsiteY9704" fmla="*/ 791515 h 1106488"/>
              <a:gd name="connsiteX9705" fmla="*/ 110256 w 1031876"/>
              <a:gd name="connsiteY9705" fmla="*/ 791515 h 1106488"/>
              <a:gd name="connsiteX9706" fmla="*/ 112136 w 1031876"/>
              <a:gd name="connsiteY9706" fmla="*/ 791515 h 1106488"/>
              <a:gd name="connsiteX9707" fmla="*/ 112302 w 1031876"/>
              <a:gd name="connsiteY9707" fmla="*/ 791929 h 1106488"/>
              <a:gd name="connsiteX9708" fmla="*/ 102564 w 1031876"/>
              <a:gd name="connsiteY9708" fmla="*/ 791515 h 1106488"/>
              <a:gd name="connsiteX9709" fmla="*/ 109401 w 1031876"/>
              <a:gd name="connsiteY9709" fmla="*/ 798345 h 1106488"/>
              <a:gd name="connsiteX9710" fmla="*/ 102564 w 1031876"/>
              <a:gd name="connsiteY9710" fmla="*/ 791515 h 1106488"/>
              <a:gd name="connsiteX9711" fmla="*/ 99145 w 1031876"/>
              <a:gd name="connsiteY9711" fmla="*/ 791515 h 1106488"/>
              <a:gd name="connsiteX9712" fmla="*/ 102564 w 1031876"/>
              <a:gd name="connsiteY9712" fmla="*/ 791515 h 1106488"/>
              <a:gd name="connsiteX9713" fmla="*/ 103419 w 1031876"/>
              <a:gd name="connsiteY9713" fmla="*/ 798345 h 1106488"/>
              <a:gd name="connsiteX9714" fmla="*/ 102564 w 1031876"/>
              <a:gd name="connsiteY9714" fmla="*/ 798345 h 1106488"/>
              <a:gd name="connsiteX9715" fmla="*/ 99145 w 1031876"/>
              <a:gd name="connsiteY9715" fmla="*/ 791515 h 1106488"/>
              <a:gd name="connsiteX9716" fmla="*/ 61913 w 1031876"/>
              <a:gd name="connsiteY9716" fmla="*/ 791104 h 1106488"/>
              <a:gd name="connsiteX9717" fmla="*/ 61913 w 1031876"/>
              <a:gd name="connsiteY9717" fmla="*/ 797984 h 1106488"/>
              <a:gd name="connsiteX9718" fmla="*/ 61913 w 1031876"/>
              <a:gd name="connsiteY9718" fmla="*/ 791104 h 1106488"/>
              <a:gd name="connsiteX9719" fmla="*/ 61913 w 1031876"/>
              <a:gd name="connsiteY9719" fmla="*/ 791104 h 1106488"/>
              <a:gd name="connsiteX9720" fmla="*/ 62707 w 1031876"/>
              <a:gd name="connsiteY9720" fmla="*/ 791104 h 1106488"/>
              <a:gd name="connsiteX9721" fmla="*/ 67469 w 1031876"/>
              <a:gd name="connsiteY9721" fmla="*/ 791104 h 1106488"/>
              <a:gd name="connsiteX9722" fmla="*/ 68263 w 1031876"/>
              <a:gd name="connsiteY9722" fmla="*/ 791104 h 1106488"/>
              <a:gd name="connsiteX9723" fmla="*/ 68263 w 1031876"/>
              <a:gd name="connsiteY9723" fmla="*/ 792824 h 1106488"/>
              <a:gd name="connsiteX9724" fmla="*/ 68263 w 1031876"/>
              <a:gd name="connsiteY9724" fmla="*/ 793684 h 1106488"/>
              <a:gd name="connsiteX9725" fmla="*/ 68263 w 1031876"/>
              <a:gd name="connsiteY9725" fmla="*/ 797124 h 1106488"/>
              <a:gd name="connsiteX9726" fmla="*/ 68263 w 1031876"/>
              <a:gd name="connsiteY9726" fmla="*/ 797984 h 1106488"/>
              <a:gd name="connsiteX9727" fmla="*/ 61913 w 1031876"/>
              <a:gd name="connsiteY9727" fmla="*/ 791104 h 1106488"/>
              <a:gd name="connsiteX9728" fmla="*/ 114100 w 1031876"/>
              <a:gd name="connsiteY9728" fmla="*/ 789377 h 1106488"/>
              <a:gd name="connsiteX9729" fmla="*/ 115555 w 1031876"/>
              <a:gd name="connsiteY9729" fmla="*/ 790832 h 1106488"/>
              <a:gd name="connsiteX9730" fmla="*/ 115384 w 1031876"/>
              <a:gd name="connsiteY9730" fmla="*/ 790661 h 1106488"/>
              <a:gd name="connsiteX9731" fmla="*/ 734276 w 1031876"/>
              <a:gd name="connsiteY9731" fmla="*/ 788864 h 1106488"/>
              <a:gd name="connsiteX9732" fmla="*/ 731950 w 1031876"/>
              <a:gd name="connsiteY9732" fmla="*/ 791187 h 1106488"/>
              <a:gd name="connsiteX9733" fmla="*/ 731950 w 1031876"/>
              <a:gd name="connsiteY9733" fmla="*/ 791187 h 1106488"/>
              <a:gd name="connsiteX9734" fmla="*/ 736409 w 1031876"/>
              <a:gd name="connsiteY9734" fmla="*/ 786733 h 1106488"/>
              <a:gd name="connsiteX9735" fmla="*/ 734276 w 1031876"/>
              <a:gd name="connsiteY9735" fmla="*/ 788864 h 1106488"/>
              <a:gd name="connsiteX9736" fmla="*/ 735041 w 1031876"/>
              <a:gd name="connsiteY9736" fmla="*/ 788099 h 1106488"/>
              <a:gd name="connsiteX9737" fmla="*/ 112023 w 1031876"/>
              <a:gd name="connsiteY9737" fmla="*/ 786555 h 1106488"/>
              <a:gd name="connsiteX9738" fmla="*/ 112713 w 1031876"/>
              <a:gd name="connsiteY9738" fmla="*/ 787202 h 1106488"/>
              <a:gd name="connsiteX9739" fmla="*/ 112807 w 1031876"/>
              <a:gd name="connsiteY9739" fmla="*/ 787114 h 1106488"/>
              <a:gd name="connsiteX9740" fmla="*/ 95726 w 1031876"/>
              <a:gd name="connsiteY9740" fmla="*/ 786547 h 1106488"/>
              <a:gd name="connsiteX9741" fmla="*/ 97191 w 1031876"/>
              <a:gd name="connsiteY9741" fmla="*/ 787611 h 1106488"/>
              <a:gd name="connsiteX9742" fmla="*/ 99145 w 1031876"/>
              <a:gd name="connsiteY9742" fmla="*/ 791515 h 1106488"/>
              <a:gd name="connsiteX9743" fmla="*/ 96581 w 1031876"/>
              <a:gd name="connsiteY9743" fmla="*/ 791515 h 1106488"/>
              <a:gd name="connsiteX9744" fmla="*/ 95726 w 1031876"/>
              <a:gd name="connsiteY9744" fmla="*/ 791515 h 1106488"/>
              <a:gd name="connsiteX9745" fmla="*/ 95726 w 1031876"/>
              <a:gd name="connsiteY9745" fmla="*/ 788099 h 1106488"/>
              <a:gd name="connsiteX9746" fmla="*/ 95726 w 1031876"/>
              <a:gd name="connsiteY9746" fmla="*/ 787246 h 1106488"/>
              <a:gd name="connsiteX9747" fmla="*/ 63044 w 1031876"/>
              <a:gd name="connsiteY9747" fmla="*/ 785450 h 1106488"/>
              <a:gd name="connsiteX9748" fmla="*/ 65954 w 1031876"/>
              <a:gd name="connsiteY9748" fmla="*/ 788603 h 1106488"/>
              <a:gd name="connsiteX9749" fmla="*/ 65088 w 1031876"/>
              <a:gd name="connsiteY9749" fmla="*/ 787665 h 1106488"/>
              <a:gd name="connsiteX9750" fmla="*/ 882049 w 1031876"/>
              <a:gd name="connsiteY9750" fmla="*/ 785329 h 1106488"/>
              <a:gd name="connsiteX9751" fmla="*/ 881857 w 1031876"/>
              <a:gd name="connsiteY9751" fmla="*/ 785427 h 1106488"/>
              <a:gd name="connsiteX9752" fmla="*/ 881857 w 1031876"/>
              <a:gd name="connsiteY9752" fmla="*/ 785614 h 1106488"/>
              <a:gd name="connsiteX9753" fmla="*/ 881857 w 1031876"/>
              <a:gd name="connsiteY9753" fmla="*/ 791624 h 1106488"/>
              <a:gd name="connsiteX9754" fmla="*/ 882049 w 1031876"/>
              <a:gd name="connsiteY9754" fmla="*/ 791515 h 1106488"/>
              <a:gd name="connsiteX9755" fmla="*/ 879485 w 1031876"/>
              <a:gd name="connsiteY9755" fmla="*/ 794930 h 1106488"/>
              <a:gd name="connsiteX9756" fmla="*/ 880184 w 1031876"/>
              <a:gd name="connsiteY9756" fmla="*/ 795861 h 1106488"/>
              <a:gd name="connsiteX9757" fmla="*/ 879485 w 1031876"/>
              <a:gd name="connsiteY9757" fmla="*/ 797491 h 1106488"/>
              <a:gd name="connsiteX9758" fmla="*/ 882049 w 1031876"/>
              <a:gd name="connsiteY9758" fmla="*/ 798345 h 1106488"/>
              <a:gd name="connsiteX9759" fmla="*/ 876301 w 1031876"/>
              <a:gd name="connsiteY9759" fmla="*/ 799165 h 1106488"/>
              <a:gd name="connsiteX9760" fmla="*/ 876301 w 1031876"/>
              <a:gd name="connsiteY9760" fmla="*/ 800100 h 1106488"/>
              <a:gd name="connsiteX9761" fmla="*/ 875938 w 1031876"/>
              <a:gd name="connsiteY9761" fmla="*/ 800100 h 1106488"/>
              <a:gd name="connsiteX9762" fmla="*/ 875212 w 1031876"/>
              <a:gd name="connsiteY9762" fmla="*/ 805175 h 1106488"/>
              <a:gd name="connsiteX9763" fmla="*/ 882049 w 1031876"/>
              <a:gd name="connsiteY9763" fmla="*/ 798345 h 1106488"/>
              <a:gd name="connsiteX9764" fmla="*/ 880184 w 1031876"/>
              <a:gd name="connsiteY9764" fmla="*/ 795861 h 1106488"/>
              <a:gd name="connsiteX9765" fmla="*/ 882049 w 1031876"/>
              <a:gd name="connsiteY9765" fmla="*/ 791515 h 1106488"/>
              <a:gd name="connsiteX9766" fmla="*/ 882049 w 1031876"/>
              <a:gd name="connsiteY9766" fmla="*/ 790661 h 1106488"/>
              <a:gd name="connsiteX9767" fmla="*/ 930276 w 1031876"/>
              <a:gd name="connsiteY9767" fmla="*/ 784860 h 1106488"/>
              <a:gd name="connsiteX9768" fmla="*/ 924257 w 1031876"/>
              <a:gd name="connsiteY9768" fmla="*/ 788353 h 1106488"/>
              <a:gd name="connsiteX9769" fmla="*/ 923397 w 1031876"/>
              <a:gd name="connsiteY9769" fmla="*/ 791845 h 1106488"/>
              <a:gd name="connsiteX9770" fmla="*/ 924257 w 1031876"/>
              <a:gd name="connsiteY9770" fmla="*/ 785733 h 1106488"/>
              <a:gd name="connsiteX9771" fmla="*/ 930276 w 1031876"/>
              <a:gd name="connsiteY9771" fmla="*/ 784860 h 1106488"/>
              <a:gd name="connsiteX9772" fmla="*/ 930276 w 1031876"/>
              <a:gd name="connsiteY9772" fmla="*/ 784860 h 1106488"/>
              <a:gd name="connsiteX9773" fmla="*/ 923397 w 1031876"/>
              <a:gd name="connsiteY9773" fmla="*/ 791845 h 1106488"/>
              <a:gd name="connsiteX9774" fmla="*/ 923397 w 1031876"/>
              <a:gd name="connsiteY9774" fmla="*/ 791845 h 1106488"/>
              <a:gd name="connsiteX9775" fmla="*/ 930276 w 1031876"/>
              <a:gd name="connsiteY9775" fmla="*/ 784860 h 1106488"/>
              <a:gd name="connsiteX9776" fmla="*/ 923397 w 1031876"/>
              <a:gd name="connsiteY9776" fmla="*/ 791845 h 1106488"/>
              <a:gd name="connsiteX9777" fmla="*/ 930276 w 1031876"/>
              <a:gd name="connsiteY9777" fmla="*/ 784860 h 1106488"/>
              <a:gd name="connsiteX9778" fmla="*/ 110124 w 1031876"/>
              <a:gd name="connsiteY9778" fmla="*/ 784774 h 1106488"/>
              <a:gd name="connsiteX9779" fmla="*/ 111003 w 1031876"/>
              <a:gd name="connsiteY9779" fmla="*/ 785598 h 1106488"/>
              <a:gd name="connsiteX9780" fmla="*/ 113129 w 1031876"/>
              <a:gd name="connsiteY9780" fmla="*/ 786812 h 1106488"/>
              <a:gd name="connsiteX9781" fmla="*/ 114694 w 1031876"/>
              <a:gd name="connsiteY9781" fmla="*/ 785345 h 1106488"/>
              <a:gd name="connsiteX9782" fmla="*/ 833015 w 1031876"/>
              <a:gd name="connsiteY9782" fmla="*/ 784754 h 1106488"/>
              <a:gd name="connsiteX9783" fmla="*/ 830263 w 1031876"/>
              <a:gd name="connsiteY9783" fmla="*/ 788194 h 1106488"/>
              <a:gd name="connsiteX9784" fmla="*/ 827088 w 1031876"/>
              <a:gd name="connsiteY9784" fmla="*/ 792163 h 1106488"/>
              <a:gd name="connsiteX9785" fmla="*/ 832644 w 1031876"/>
              <a:gd name="connsiteY9785" fmla="*/ 785217 h 1106488"/>
              <a:gd name="connsiteX9786" fmla="*/ 820739 w 1031876"/>
              <a:gd name="connsiteY9786" fmla="*/ 784754 h 1106488"/>
              <a:gd name="connsiteX9787" fmla="*/ 820739 w 1031876"/>
              <a:gd name="connsiteY9787" fmla="*/ 788194 h 1106488"/>
              <a:gd name="connsiteX9788" fmla="*/ 820739 w 1031876"/>
              <a:gd name="connsiteY9788" fmla="*/ 791633 h 1106488"/>
              <a:gd name="connsiteX9789" fmla="*/ 823913 w 1031876"/>
              <a:gd name="connsiteY9789" fmla="*/ 788194 h 1106488"/>
              <a:gd name="connsiteX9790" fmla="*/ 827088 w 1031876"/>
              <a:gd name="connsiteY9790" fmla="*/ 784754 h 1106488"/>
              <a:gd name="connsiteX9791" fmla="*/ 826294 w 1031876"/>
              <a:gd name="connsiteY9791" fmla="*/ 784754 h 1106488"/>
              <a:gd name="connsiteX9792" fmla="*/ 875212 w 1031876"/>
              <a:gd name="connsiteY9792" fmla="*/ 784684 h 1106488"/>
              <a:gd name="connsiteX9793" fmla="*/ 875068 w 1031876"/>
              <a:gd name="connsiteY9793" fmla="*/ 785832 h 1106488"/>
              <a:gd name="connsiteX9794" fmla="*/ 873289 w 1031876"/>
              <a:gd name="connsiteY9794" fmla="*/ 789487 h 1106488"/>
              <a:gd name="connsiteX9795" fmla="*/ 874457 w 1031876"/>
              <a:gd name="connsiteY9795" fmla="*/ 790718 h 1106488"/>
              <a:gd name="connsiteX9796" fmla="*/ 874357 w 1031876"/>
              <a:gd name="connsiteY9796" fmla="*/ 791515 h 1106488"/>
              <a:gd name="connsiteX9797" fmla="*/ 873502 w 1031876"/>
              <a:gd name="connsiteY9797" fmla="*/ 792490 h 1106488"/>
              <a:gd name="connsiteX9798" fmla="*/ 869229 w 1031876"/>
              <a:gd name="connsiteY9798" fmla="*/ 794930 h 1106488"/>
              <a:gd name="connsiteX9799" fmla="*/ 868374 w 1031876"/>
              <a:gd name="connsiteY9799" fmla="*/ 798345 h 1106488"/>
              <a:gd name="connsiteX9800" fmla="*/ 868374 w 1031876"/>
              <a:gd name="connsiteY9800" fmla="*/ 797491 h 1106488"/>
              <a:gd name="connsiteX9801" fmla="*/ 868374 w 1031876"/>
              <a:gd name="connsiteY9801" fmla="*/ 794930 h 1106488"/>
              <a:gd name="connsiteX9802" fmla="*/ 868374 w 1031876"/>
              <a:gd name="connsiteY9802" fmla="*/ 792368 h 1106488"/>
              <a:gd name="connsiteX9803" fmla="*/ 868374 w 1031876"/>
              <a:gd name="connsiteY9803" fmla="*/ 791515 h 1106488"/>
              <a:gd name="connsiteX9804" fmla="*/ 875212 w 1031876"/>
              <a:gd name="connsiteY9804" fmla="*/ 784684 h 1106488"/>
              <a:gd name="connsiteX9805" fmla="*/ 738460 w 1031876"/>
              <a:gd name="connsiteY9805" fmla="*/ 784684 h 1106488"/>
              <a:gd name="connsiteX9806" fmla="*/ 736409 w 1031876"/>
              <a:gd name="connsiteY9806" fmla="*/ 786733 h 1106488"/>
              <a:gd name="connsiteX9807" fmla="*/ 737605 w 1031876"/>
              <a:gd name="connsiteY9807" fmla="*/ 785538 h 1106488"/>
              <a:gd name="connsiteX9808" fmla="*/ 738460 w 1031876"/>
              <a:gd name="connsiteY9808" fmla="*/ 784684 h 1106488"/>
              <a:gd name="connsiteX9809" fmla="*/ 116239 w 1031876"/>
              <a:gd name="connsiteY9809" fmla="*/ 784684 h 1106488"/>
              <a:gd name="connsiteX9810" fmla="*/ 123077 w 1031876"/>
              <a:gd name="connsiteY9810" fmla="*/ 791515 h 1106488"/>
              <a:gd name="connsiteX9811" fmla="*/ 119658 w 1031876"/>
              <a:gd name="connsiteY9811" fmla="*/ 788099 h 1106488"/>
              <a:gd name="connsiteX9812" fmla="*/ 118290 w 1031876"/>
              <a:gd name="connsiteY9812" fmla="*/ 786733 h 1106488"/>
              <a:gd name="connsiteX9813" fmla="*/ 117094 w 1031876"/>
              <a:gd name="connsiteY9813" fmla="*/ 785538 h 1106488"/>
              <a:gd name="connsiteX9814" fmla="*/ 116239 w 1031876"/>
              <a:gd name="connsiteY9814" fmla="*/ 784684 h 1106488"/>
              <a:gd name="connsiteX9815" fmla="*/ 109401 w 1031876"/>
              <a:gd name="connsiteY9815" fmla="*/ 784684 h 1106488"/>
              <a:gd name="connsiteX9816" fmla="*/ 115384 w 1031876"/>
              <a:gd name="connsiteY9816" fmla="*/ 791515 h 1106488"/>
              <a:gd name="connsiteX9817" fmla="*/ 112136 w 1031876"/>
              <a:gd name="connsiteY9817" fmla="*/ 791515 h 1106488"/>
              <a:gd name="connsiteX9818" fmla="*/ 109401 w 1031876"/>
              <a:gd name="connsiteY9818" fmla="*/ 784684 h 1106488"/>
              <a:gd name="connsiteX9819" fmla="*/ 114100 w 1031876"/>
              <a:gd name="connsiteY9819" fmla="*/ 789377 h 1106488"/>
              <a:gd name="connsiteX9820" fmla="*/ 112820 w 1031876"/>
              <a:gd name="connsiteY9820" fmla="*/ 788099 h 1106488"/>
              <a:gd name="connsiteX9821" fmla="*/ 109401 w 1031876"/>
              <a:gd name="connsiteY9821" fmla="*/ 784684 h 1106488"/>
              <a:gd name="connsiteX9822" fmla="*/ 95726 w 1031876"/>
              <a:gd name="connsiteY9822" fmla="*/ 784684 h 1106488"/>
              <a:gd name="connsiteX9823" fmla="*/ 102564 w 1031876"/>
              <a:gd name="connsiteY9823" fmla="*/ 791515 h 1106488"/>
              <a:gd name="connsiteX9824" fmla="*/ 97191 w 1031876"/>
              <a:gd name="connsiteY9824" fmla="*/ 787611 h 1106488"/>
              <a:gd name="connsiteX9825" fmla="*/ 875962 w 1031876"/>
              <a:gd name="connsiteY9825" fmla="*/ 784497 h 1106488"/>
              <a:gd name="connsiteX9826" fmla="*/ 875827 w 1031876"/>
              <a:gd name="connsiteY9826" fmla="*/ 784684 h 1106488"/>
              <a:gd name="connsiteX9827" fmla="*/ 875212 w 1031876"/>
              <a:gd name="connsiteY9827" fmla="*/ 785537 h 1106488"/>
              <a:gd name="connsiteX9828" fmla="*/ 875212 w 1031876"/>
              <a:gd name="connsiteY9828" fmla="*/ 784684 h 1106488"/>
              <a:gd name="connsiteX9829" fmla="*/ 68480 w 1031876"/>
              <a:gd name="connsiteY9829" fmla="*/ 784446 h 1106488"/>
              <a:gd name="connsiteX9830" fmla="*/ 74167 w 1031876"/>
              <a:gd name="connsiteY9830" fmla="*/ 790244 h 1106488"/>
              <a:gd name="connsiteX9831" fmla="*/ 74613 w 1031876"/>
              <a:gd name="connsiteY9831" fmla="*/ 790699 h 1106488"/>
              <a:gd name="connsiteX9832" fmla="*/ 75010 w 1031876"/>
              <a:gd name="connsiteY9832" fmla="*/ 791104 h 1106488"/>
              <a:gd name="connsiteX9833" fmla="*/ 74613 w 1031876"/>
              <a:gd name="connsiteY9833" fmla="*/ 790700 h 1106488"/>
              <a:gd name="connsiteX9834" fmla="*/ 71637 w 1031876"/>
              <a:gd name="connsiteY9834" fmla="*/ 787665 h 1106488"/>
              <a:gd name="connsiteX9835" fmla="*/ 1025526 w 1031876"/>
              <a:gd name="connsiteY9835" fmla="*/ 784225 h 1106488"/>
              <a:gd name="connsiteX9836" fmla="*/ 1025526 w 1031876"/>
              <a:gd name="connsiteY9836" fmla="*/ 791104 h 1106488"/>
              <a:gd name="connsiteX9837" fmla="*/ 1022969 w 1031876"/>
              <a:gd name="connsiteY9837" fmla="*/ 795953 h 1106488"/>
              <a:gd name="connsiteX9838" fmla="*/ 1025526 w 1031876"/>
              <a:gd name="connsiteY9838" fmla="*/ 794227 h 1106488"/>
              <a:gd name="connsiteX9839" fmla="*/ 1027113 w 1031876"/>
              <a:gd name="connsiteY9839" fmla="*/ 793155 h 1106488"/>
              <a:gd name="connsiteX9840" fmla="*/ 1028106 w 1031876"/>
              <a:gd name="connsiteY9840" fmla="*/ 792485 h 1106488"/>
              <a:gd name="connsiteX9841" fmla="*/ 1027068 w 1031876"/>
              <a:gd name="connsiteY9841" fmla="*/ 794911 h 1106488"/>
              <a:gd name="connsiteX9842" fmla="*/ 1031876 w 1031876"/>
              <a:gd name="connsiteY9842" fmla="*/ 792163 h 1106488"/>
              <a:gd name="connsiteX9843" fmla="*/ 1025526 w 1031876"/>
              <a:gd name="connsiteY9843" fmla="*/ 798513 h 1106488"/>
              <a:gd name="connsiteX9844" fmla="*/ 1024732 w 1031876"/>
              <a:gd name="connsiteY9844" fmla="*/ 798513 h 1106488"/>
              <a:gd name="connsiteX9845" fmla="*/ 1020642 w 1031876"/>
              <a:gd name="connsiteY9845" fmla="*/ 798513 h 1106488"/>
              <a:gd name="connsiteX9846" fmla="*/ 1021557 w 1031876"/>
              <a:gd name="connsiteY9846" fmla="*/ 798844 h 1106488"/>
              <a:gd name="connsiteX9847" fmla="*/ 1020404 w 1031876"/>
              <a:gd name="connsiteY9847" fmla="*/ 801758 h 1106488"/>
              <a:gd name="connsiteX9848" fmla="*/ 1021061 w 1031876"/>
              <a:gd name="connsiteY9848" fmla="*/ 802812 h 1106488"/>
              <a:gd name="connsiteX9849" fmla="*/ 1019811 w 1031876"/>
              <a:gd name="connsiteY9849" fmla="*/ 807226 h 1106488"/>
              <a:gd name="connsiteX9850" fmla="*/ 1018589 w 1031876"/>
              <a:gd name="connsiteY9850" fmla="*/ 805657 h 1106488"/>
              <a:gd name="connsiteX9851" fmla="*/ 1018348 w 1031876"/>
              <a:gd name="connsiteY9851" fmla="*/ 805657 h 1106488"/>
              <a:gd name="connsiteX9852" fmla="*/ 1017489 w 1031876"/>
              <a:gd name="connsiteY9852" fmla="*/ 812271 h 1106488"/>
              <a:gd name="connsiteX9853" fmla="*/ 1017008 w 1031876"/>
              <a:gd name="connsiteY9853" fmla="*/ 812800 h 1106488"/>
              <a:gd name="connsiteX9854" fmla="*/ 1013293 w 1031876"/>
              <a:gd name="connsiteY9854" fmla="*/ 816888 h 1106488"/>
              <a:gd name="connsiteX9855" fmla="*/ 1012371 w 1031876"/>
              <a:gd name="connsiteY9855" fmla="*/ 814817 h 1106488"/>
              <a:gd name="connsiteX9856" fmla="*/ 1012082 w 1031876"/>
              <a:gd name="connsiteY9856" fmla="*/ 814167 h 1106488"/>
              <a:gd name="connsiteX9857" fmla="*/ 1011521 w 1031876"/>
              <a:gd name="connsiteY9857" fmla="*/ 818753 h 1106488"/>
              <a:gd name="connsiteX9858" fmla="*/ 1011238 w 1031876"/>
              <a:gd name="connsiteY9858" fmla="*/ 819083 h 1106488"/>
              <a:gd name="connsiteX9859" fmla="*/ 1011238 w 1031876"/>
              <a:gd name="connsiteY9859" fmla="*/ 819150 h 1106488"/>
              <a:gd name="connsiteX9860" fmla="*/ 1011222 w 1031876"/>
              <a:gd name="connsiteY9860" fmla="*/ 819102 h 1106488"/>
              <a:gd name="connsiteX9861" fmla="*/ 1005568 w 1031876"/>
              <a:gd name="connsiteY9861" fmla="*/ 825698 h 1106488"/>
              <a:gd name="connsiteX9862" fmla="*/ 1010670 w 1031876"/>
              <a:gd name="connsiteY9862" fmla="*/ 825698 h 1106488"/>
              <a:gd name="connsiteX9863" fmla="*/ 1011238 w 1031876"/>
              <a:gd name="connsiteY9863" fmla="*/ 825698 h 1106488"/>
              <a:gd name="connsiteX9864" fmla="*/ 1011238 w 1031876"/>
              <a:gd name="connsiteY9864" fmla="*/ 825500 h 1106488"/>
              <a:gd name="connsiteX9865" fmla="*/ 1011304 w 1031876"/>
              <a:gd name="connsiteY9865" fmla="*/ 825698 h 1106488"/>
              <a:gd name="connsiteX9866" fmla="*/ 1011521 w 1031876"/>
              <a:gd name="connsiteY9866" fmla="*/ 825698 h 1106488"/>
              <a:gd name="connsiteX9867" fmla="*/ 1012371 w 1031876"/>
              <a:gd name="connsiteY9867" fmla="*/ 825698 h 1106488"/>
              <a:gd name="connsiteX9868" fmla="*/ 1013222 w 1031876"/>
              <a:gd name="connsiteY9868" fmla="*/ 818753 h 1106488"/>
              <a:gd name="connsiteX9869" fmla="*/ 1013505 w 1031876"/>
              <a:gd name="connsiteY9869" fmla="*/ 818422 h 1106488"/>
              <a:gd name="connsiteX9870" fmla="*/ 1012371 w 1031876"/>
              <a:gd name="connsiteY9870" fmla="*/ 818786 h 1106488"/>
              <a:gd name="connsiteX9871" fmla="*/ 1012323 w 1031876"/>
              <a:gd name="connsiteY9871" fmla="*/ 818802 h 1106488"/>
              <a:gd name="connsiteX9872" fmla="*/ 1011238 w 1031876"/>
              <a:gd name="connsiteY9872" fmla="*/ 819150 h 1106488"/>
              <a:gd name="connsiteX9873" fmla="*/ 1012371 w 1031876"/>
              <a:gd name="connsiteY9873" fmla="*/ 817903 h 1106488"/>
              <a:gd name="connsiteX9874" fmla="*/ 1013293 w 1031876"/>
              <a:gd name="connsiteY9874" fmla="*/ 816888 h 1106488"/>
              <a:gd name="connsiteX9875" fmla="*/ 1013815 w 1031876"/>
              <a:gd name="connsiteY9875" fmla="*/ 818061 h 1106488"/>
              <a:gd name="connsiteX9876" fmla="*/ 1018324 w 1031876"/>
              <a:gd name="connsiteY9876" fmla="*/ 812800 h 1106488"/>
              <a:gd name="connsiteX9877" fmla="*/ 1019175 w 1031876"/>
              <a:gd name="connsiteY9877" fmla="*/ 811808 h 1106488"/>
              <a:gd name="connsiteX9878" fmla="*/ 1018446 w 1031876"/>
              <a:gd name="connsiteY9878" fmla="*/ 812800 h 1106488"/>
              <a:gd name="connsiteX9879" fmla="*/ 1016623 w 1031876"/>
              <a:gd name="connsiteY9879" fmla="*/ 815280 h 1106488"/>
              <a:gd name="connsiteX9880" fmla="*/ 1017491 w 1031876"/>
              <a:gd name="connsiteY9880" fmla="*/ 816461 h 1106488"/>
              <a:gd name="connsiteX9881" fmla="*/ 1018721 w 1031876"/>
              <a:gd name="connsiteY9881" fmla="*/ 812800 h 1106488"/>
              <a:gd name="connsiteX9882" fmla="*/ 1018147 w 1031876"/>
              <a:gd name="connsiteY9882" fmla="*/ 817354 h 1106488"/>
              <a:gd name="connsiteX9883" fmla="*/ 1019175 w 1031876"/>
              <a:gd name="connsiteY9883" fmla="*/ 818753 h 1106488"/>
              <a:gd name="connsiteX9884" fmla="*/ 1015438 w 1031876"/>
              <a:gd name="connsiteY9884" fmla="*/ 822567 h 1106488"/>
              <a:gd name="connsiteX9885" fmla="*/ 1015320 w 1031876"/>
              <a:gd name="connsiteY9885" fmla="*/ 822920 h 1106488"/>
              <a:gd name="connsiteX9886" fmla="*/ 1013959 w 1031876"/>
              <a:gd name="connsiteY9886" fmla="*/ 826969 h 1106488"/>
              <a:gd name="connsiteX9887" fmla="*/ 1012768 w 1031876"/>
              <a:gd name="connsiteY9887" fmla="*/ 827137 h 1106488"/>
              <a:gd name="connsiteX9888" fmla="*/ 1012598 w 1031876"/>
              <a:gd name="connsiteY9888" fmla="*/ 828319 h 1106488"/>
              <a:gd name="connsiteX9889" fmla="*/ 1013658 w 1031876"/>
              <a:gd name="connsiteY9889" fmla="*/ 827865 h 1106488"/>
              <a:gd name="connsiteX9890" fmla="*/ 1013959 w 1031876"/>
              <a:gd name="connsiteY9890" fmla="*/ 826969 h 1106488"/>
              <a:gd name="connsiteX9891" fmla="*/ 1014392 w 1031876"/>
              <a:gd name="connsiteY9891" fmla="*/ 826907 h 1106488"/>
              <a:gd name="connsiteX9892" fmla="*/ 1014078 w 1031876"/>
              <a:gd name="connsiteY9892" fmla="*/ 827685 h 1106488"/>
              <a:gd name="connsiteX9893" fmla="*/ 1014671 w 1031876"/>
              <a:gd name="connsiteY9893" fmla="*/ 827431 h 1106488"/>
              <a:gd name="connsiteX9894" fmla="*/ 1013005 w 1031876"/>
              <a:gd name="connsiteY9894" fmla="*/ 830346 h 1106488"/>
              <a:gd name="connsiteX9895" fmla="*/ 1011918 w 1031876"/>
              <a:gd name="connsiteY9895" fmla="*/ 833041 h 1106488"/>
              <a:gd name="connsiteX9896" fmla="*/ 1012565 w 1031876"/>
              <a:gd name="connsiteY9896" fmla="*/ 831116 h 1106488"/>
              <a:gd name="connsiteX9897" fmla="*/ 1012071 w 1031876"/>
              <a:gd name="connsiteY9897" fmla="*/ 831981 h 1106488"/>
              <a:gd name="connsiteX9898" fmla="*/ 1011918 w 1031876"/>
              <a:gd name="connsiteY9898" fmla="*/ 833041 h 1106488"/>
              <a:gd name="connsiteX9899" fmla="*/ 1011248 w 1031876"/>
              <a:gd name="connsiteY9899" fmla="*/ 833420 h 1106488"/>
              <a:gd name="connsiteX9900" fmla="*/ 1011238 w 1031876"/>
              <a:gd name="connsiteY9900" fmla="*/ 833438 h 1106488"/>
              <a:gd name="connsiteX9901" fmla="*/ 1011238 w 1031876"/>
              <a:gd name="connsiteY9901" fmla="*/ 833426 h 1106488"/>
              <a:gd name="connsiteX9902" fmla="*/ 1005964 w 1031876"/>
              <a:gd name="connsiteY9902" fmla="*/ 836414 h 1106488"/>
              <a:gd name="connsiteX9903" fmla="*/ 1005114 w 1031876"/>
              <a:gd name="connsiteY9903" fmla="*/ 839788 h 1106488"/>
              <a:gd name="connsiteX9904" fmla="*/ 999161 w 1031876"/>
              <a:gd name="connsiteY9904" fmla="*/ 840631 h 1106488"/>
              <a:gd name="connsiteX9905" fmla="*/ 998834 w 1031876"/>
              <a:gd name="connsiteY9905" fmla="*/ 842902 h 1106488"/>
              <a:gd name="connsiteX9906" fmla="*/ 998764 w 1031876"/>
              <a:gd name="connsiteY9906" fmla="*/ 842485 h 1106488"/>
              <a:gd name="connsiteX9907" fmla="*/ 998543 w 1031876"/>
              <a:gd name="connsiteY9907" fmla="*/ 841169 h 1106488"/>
              <a:gd name="connsiteX9908" fmla="*/ 997914 w 1031876"/>
              <a:gd name="connsiteY9908" fmla="*/ 845666 h 1106488"/>
              <a:gd name="connsiteX9909" fmla="*/ 991961 w 1031876"/>
              <a:gd name="connsiteY9909" fmla="*/ 846534 h 1106488"/>
              <a:gd name="connsiteX9910" fmla="*/ 991962 w 1031876"/>
              <a:gd name="connsiteY9910" fmla="*/ 846533 h 1106488"/>
              <a:gd name="connsiteX9911" fmla="*/ 997914 w 1031876"/>
              <a:gd name="connsiteY9911" fmla="*/ 839589 h 1106488"/>
              <a:gd name="connsiteX9912" fmla="*/ 998764 w 1031876"/>
              <a:gd name="connsiteY9912" fmla="*/ 832644 h 1106488"/>
              <a:gd name="connsiteX9913" fmla="*/ 997914 w 1031876"/>
              <a:gd name="connsiteY9913" fmla="*/ 832644 h 1106488"/>
              <a:gd name="connsiteX9914" fmla="*/ 995362 w 1031876"/>
              <a:gd name="connsiteY9914" fmla="*/ 832644 h 1106488"/>
              <a:gd name="connsiteX9915" fmla="*/ 991961 w 1031876"/>
              <a:gd name="connsiteY9915" fmla="*/ 832644 h 1106488"/>
              <a:gd name="connsiteX9916" fmla="*/ 998764 w 1031876"/>
              <a:gd name="connsiteY9916" fmla="*/ 825698 h 1106488"/>
              <a:gd name="connsiteX9917" fmla="*/ 1002166 w 1031876"/>
              <a:gd name="connsiteY9917" fmla="*/ 824830 h 1106488"/>
              <a:gd name="connsiteX9918" fmla="*/ 1005490 w 1031876"/>
              <a:gd name="connsiteY9918" fmla="*/ 818892 h 1106488"/>
              <a:gd name="connsiteX9919" fmla="*/ 1005389 w 1031876"/>
              <a:gd name="connsiteY9919" fmla="*/ 818935 h 1106488"/>
              <a:gd name="connsiteX9920" fmla="*/ 1004717 w 1031876"/>
              <a:gd name="connsiteY9920" fmla="*/ 819621 h 1106488"/>
              <a:gd name="connsiteX9921" fmla="*/ 998764 w 1031876"/>
              <a:gd name="connsiteY9921" fmla="*/ 825698 h 1106488"/>
              <a:gd name="connsiteX9922" fmla="*/ 999614 w 1031876"/>
              <a:gd name="connsiteY9922" fmla="*/ 822225 h 1106488"/>
              <a:gd name="connsiteX9923" fmla="*/ 1004890 w 1031876"/>
              <a:gd name="connsiteY9923" fmla="*/ 819148 h 1106488"/>
              <a:gd name="connsiteX9924" fmla="*/ 1005568 w 1031876"/>
              <a:gd name="connsiteY9924" fmla="*/ 818753 h 1106488"/>
              <a:gd name="connsiteX9925" fmla="*/ 1005549 w 1031876"/>
              <a:gd name="connsiteY9925" fmla="*/ 818773 h 1106488"/>
              <a:gd name="connsiteX9926" fmla="*/ 1005561 w 1031876"/>
              <a:gd name="connsiteY9926" fmla="*/ 818766 h 1106488"/>
              <a:gd name="connsiteX9927" fmla="*/ 1005568 w 1031876"/>
              <a:gd name="connsiteY9927" fmla="*/ 818753 h 1106488"/>
              <a:gd name="connsiteX9928" fmla="*/ 1006418 w 1031876"/>
              <a:gd name="connsiteY9928" fmla="*/ 817885 h 1106488"/>
              <a:gd name="connsiteX9929" fmla="*/ 1007134 w 1031876"/>
              <a:gd name="connsiteY9929" fmla="*/ 817154 h 1106488"/>
              <a:gd name="connsiteX9930" fmla="*/ 1007134 w 1031876"/>
              <a:gd name="connsiteY9930" fmla="*/ 817154 h 1106488"/>
              <a:gd name="connsiteX9931" fmla="*/ 1011183 w 1031876"/>
              <a:gd name="connsiteY9931" fmla="*/ 813021 h 1106488"/>
              <a:gd name="connsiteX9932" fmla="*/ 1011238 w 1031876"/>
              <a:gd name="connsiteY9932" fmla="*/ 812800 h 1106488"/>
              <a:gd name="connsiteX9933" fmla="*/ 1011238 w 1031876"/>
              <a:gd name="connsiteY9933" fmla="*/ 812964 h 1106488"/>
              <a:gd name="connsiteX9934" fmla="*/ 1011450 w 1031876"/>
              <a:gd name="connsiteY9934" fmla="*/ 812748 h 1106488"/>
              <a:gd name="connsiteX9935" fmla="*/ 1011308 w 1031876"/>
              <a:gd name="connsiteY9935" fmla="*/ 812428 h 1106488"/>
              <a:gd name="connsiteX9936" fmla="*/ 1009248 w 1031876"/>
              <a:gd name="connsiteY9936" fmla="*/ 813629 h 1106488"/>
              <a:gd name="connsiteX9937" fmla="*/ 1010153 w 1031876"/>
              <a:gd name="connsiteY9937" fmla="*/ 811091 h 1106488"/>
              <a:gd name="connsiteX9938" fmla="*/ 1010075 w 1031876"/>
              <a:gd name="connsiteY9938" fmla="*/ 811026 h 1106488"/>
              <a:gd name="connsiteX9939" fmla="*/ 1009820 w 1031876"/>
              <a:gd name="connsiteY9939" fmla="*/ 810939 h 1106488"/>
              <a:gd name="connsiteX9940" fmla="*/ 1009860 w 1031876"/>
              <a:gd name="connsiteY9940" fmla="*/ 810844 h 1106488"/>
              <a:gd name="connsiteX9941" fmla="*/ 1008063 w 1031876"/>
              <a:gd name="connsiteY9941" fmla="*/ 809328 h 1106488"/>
              <a:gd name="connsiteX9942" fmla="*/ 1004888 w 1031876"/>
              <a:gd name="connsiteY9942" fmla="*/ 812007 h 1106488"/>
              <a:gd name="connsiteX9943" fmla="*/ 1011238 w 1031876"/>
              <a:gd name="connsiteY9943" fmla="*/ 804863 h 1106488"/>
              <a:gd name="connsiteX9944" fmla="*/ 1008857 w 1031876"/>
              <a:gd name="connsiteY9944" fmla="*/ 808435 h 1106488"/>
              <a:gd name="connsiteX9945" fmla="*/ 1009371 w 1031876"/>
              <a:gd name="connsiteY9945" fmla="*/ 809206 h 1106488"/>
              <a:gd name="connsiteX9946" fmla="*/ 1011832 w 1031876"/>
              <a:gd name="connsiteY9946" fmla="*/ 805924 h 1106488"/>
              <a:gd name="connsiteX9947" fmla="*/ 1011238 w 1031876"/>
              <a:gd name="connsiteY9947" fmla="*/ 805657 h 1106488"/>
              <a:gd name="connsiteX9948" fmla="*/ 1012032 w 1031876"/>
              <a:gd name="connsiteY9948" fmla="*/ 805657 h 1106488"/>
              <a:gd name="connsiteX9949" fmla="*/ 1012041 w 1031876"/>
              <a:gd name="connsiteY9949" fmla="*/ 805649 h 1106488"/>
              <a:gd name="connsiteX9950" fmla="*/ 1012371 w 1031876"/>
              <a:gd name="connsiteY9950" fmla="*/ 804862 h 1106488"/>
              <a:gd name="connsiteX9951" fmla="*/ 1012119 w 1031876"/>
              <a:gd name="connsiteY9951" fmla="*/ 805570 h 1106488"/>
              <a:gd name="connsiteX9952" fmla="*/ 1012925 w 1031876"/>
              <a:gd name="connsiteY9952" fmla="*/ 804764 h 1106488"/>
              <a:gd name="connsiteX9953" fmla="*/ 1018382 w 1031876"/>
              <a:gd name="connsiteY9953" fmla="*/ 799307 h 1106488"/>
              <a:gd name="connsiteX9954" fmla="*/ 1018382 w 1031876"/>
              <a:gd name="connsiteY9954" fmla="*/ 798512 h 1106488"/>
              <a:gd name="connsiteX9955" fmla="*/ 1018687 w 1031876"/>
              <a:gd name="connsiteY9955" fmla="*/ 799002 h 1106488"/>
              <a:gd name="connsiteX9956" fmla="*/ 1019176 w 1031876"/>
              <a:gd name="connsiteY9956" fmla="*/ 798513 h 1106488"/>
              <a:gd name="connsiteX9957" fmla="*/ 1018846 w 1031876"/>
              <a:gd name="connsiteY9957" fmla="*/ 799256 h 1106488"/>
              <a:gd name="connsiteX9958" fmla="*/ 1019176 w 1031876"/>
              <a:gd name="connsiteY9958" fmla="*/ 799786 h 1106488"/>
              <a:gd name="connsiteX9959" fmla="*/ 1019176 w 1031876"/>
              <a:gd name="connsiteY9959" fmla="*/ 798513 h 1106488"/>
              <a:gd name="connsiteX9960" fmla="*/ 1019176 w 1031876"/>
              <a:gd name="connsiteY9960" fmla="*/ 797984 h 1106488"/>
              <a:gd name="connsiteX9961" fmla="*/ 1019687 w 1031876"/>
              <a:gd name="connsiteY9961" fmla="*/ 798168 h 1106488"/>
              <a:gd name="connsiteX9962" fmla="*/ 1020485 w 1031876"/>
              <a:gd name="connsiteY9962" fmla="*/ 797629 h 1106488"/>
              <a:gd name="connsiteX9963" fmla="*/ 1019176 w 1031876"/>
              <a:gd name="connsiteY9963" fmla="*/ 797984 h 1106488"/>
              <a:gd name="connsiteX9964" fmla="*/ 1025526 w 1031876"/>
              <a:gd name="connsiteY9964" fmla="*/ 784225 h 1106488"/>
              <a:gd name="connsiteX9965" fmla="*/ 840582 w 1031876"/>
              <a:gd name="connsiteY9965" fmla="*/ 784225 h 1106488"/>
              <a:gd name="connsiteX9966" fmla="*/ 842725 w 1031876"/>
              <a:gd name="connsiteY9966" fmla="*/ 787083 h 1106488"/>
              <a:gd name="connsiteX9967" fmla="*/ 841475 w 1031876"/>
              <a:gd name="connsiteY9967" fmla="*/ 787797 h 1106488"/>
              <a:gd name="connsiteX9968" fmla="*/ 840582 w 1031876"/>
              <a:gd name="connsiteY9968" fmla="*/ 791369 h 1106488"/>
              <a:gd name="connsiteX9969" fmla="*/ 840582 w 1031876"/>
              <a:gd name="connsiteY9969" fmla="*/ 784225 h 1106488"/>
              <a:gd name="connsiteX9970" fmla="*/ 655638 w 1031876"/>
              <a:gd name="connsiteY9970" fmla="*/ 784225 h 1106488"/>
              <a:gd name="connsiteX9971" fmla="*/ 649288 w 1031876"/>
              <a:gd name="connsiteY9971" fmla="*/ 792163 h 1106488"/>
              <a:gd name="connsiteX9972" fmla="*/ 655638 w 1031876"/>
              <a:gd name="connsiteY9972" fmla="*/ 784225 h 1106488"/>
              <a:gd name="connsiteX9973" fmla="*/ 88900 w 1031876"/>
              <a:gd name="connsiteY9973" fmla="*/ 784225 h 1106488"/>
              <a:gd name="connsiteX9974" fmla="*/ 88901 w 1031876"/>
              <a:gd name="connsiteY9974" fmla="*/ 784225 h 1106488"/>
              <a:gd name="connsiteX9975" fmla="*/ 88901 w 1031876"/>
              <a:gd name="connsiteY9975" fmla="*/ 784226 h 1106488"/>
              <a:gd name="connsiteX9976" fmla="*/ 92075 w 1031876"/>
              <a:gd name="connsiteY9976" fmla="*/ 785217 h 1106488"/>
              <a:gd name="connsiteX9977" fmla="*/ 95249 w 1031876"/>
              <a:gd name="connsiteY9977" fmla="*/ 792160 h 1106488"/>
              <a:gd name="connsiteX9978" fmla="*/ 95251 w 1031876"/>
              <a:gd name="connsiteY9978" fmla="*/ 792163 h 1106488"/>
              <a:gd name="connsiteX9979" fmla="*/ 95250 w 1031876"/>
              <a:gd name="connsiteY9979" fmla="*/ 792162 h 1106488"/>
              <a:gd name="connsiteX9980" fmla="*/ 95250 w 1031876"/>
              <a:gd name="connsiteY9980" fmla="*/ 792163 h 1106488"/>
              <a:gd name="connsiteX9981" fmla="*/ 95249 w 1031876"/>
              <a:gd name="connsiteY9981" fmla="*/ 792161 h 1106488"/>
              <a:gd name="connsiteX9982" fmla="*/ 89695 w 1031876"/>
              <a:gd name="connsiteY9982" fmla="*/ 788194 h 1106488"/>
              <a:gd name="connsiteX9983" fmla="*/ 88901 w 1031876"/>
              <a:gd name="connsiteY9983" fmla="*/ 784227 h 1106488"/>
              <a:gd name="connsiteX9984" fmla="*/ 82550 w 1031876"/>
              <a:gd name="connsiteY9984" fmla="*/ 784225 h 1106488"/>
              <a:gd name="connsiteX9985" fmla="*/ 85725 w 1031876"/>
              <a:gd name="connsiteY9985" fmla="*/ 785118 h 1106488"/>
              <a:gd name="connsiteX9986" fmla="*/ 86591 w 1031876"/>
              <a:gd name="connsiteY9986" fmla="*/ 786823 h 1106488"/>
              <a:gd name="connsiteX9987" fmla="*/ 88744 w 1031876"/>
              <a:gd name="connsiteY9987" fmla="*/ 791062 h 1106488"/>
              <a:gd name="connsiteX9988" fmla="*/ 88837 w 1031876"/>
              <a:gd name="connsiteY9988" fmla="*/ 791087 h 1106488"/>
              <a:gd name="connsiteX9989" fmla="*/ 88900 w 1031876"/>
              <a:gd name="connsiteY9989" fmla="*/ 791104 h 1106488"/>
              <a:gd name="connsiteX9990" fmla="*/ 88900 w 1031876"/>
              <a:gd name="connsiteY9990" fmla="*/ 791369 h 1106488"/>
              <a:gd name="connsiteX9991" fmla="*/ 90714 w 1031876"/>
              <a:gd name="connsiteY9991" fmla="*/ 797493 h 1106488"/>
              <a:gd name="connsiteX9992" fmla="*/ 95250 w 1031876"/>
              <a:gd name="connsiteY9992" fmla="*/ 804863 h 1106488"/>
              <a:gd name="connsiteX9993" fmla="*/ 94456 w 1031876"/>
              <a:gd name="connsiteY9993" fmla="*/ 804003 h 1106488"/>
              <a:gd name="connsiteX9994" fmla="*/ 91787 w 1031876"/>
              <a:gd name="connsiteY9994" fmla="*/ 801111 h 1106488"/>
              <a:gd name="connsiteX9995" fmla="*/ 92075 w 1031876"/>
              <a:gd name="connsiteY9995" fmla="*/ 802084 h 1106488"/>
              <a:gd name="connsiteX9996" fmla="*/ 89694 w 1031876"/>
              <a:gd name="connsiteY9996" fmla="*/ 799406 h 1106488"/>
              <a:gd name="connsiteX9997" fmla="*/ 88900 w 1031876"/>
              <a:gd name="connsiteY9997" fmla="*/ 798513 h 1106488"/>
              <a:gd name="connsiteX9998" fmla="*/ 88106 w 1031876"/>
              <a:gd name="connsiteY9998" fmla="*/ 794048 h 1106488"/>
              <a:gd name="connsiteX9999" fmla="*/ 85996 w 1031876"/>
              <a:gd name="connsiteY9999" fmla="*/ 790318 h 1106488"/>
              <a:gd name="connsiteX10000" fmla="*/ 85725 w 1031876"/>
              <a:gd name="connsiteY10000" fmla="*/ 790244 h 1106488"/>
              <a:gd name="connsiteX10001" fmla="*/ 82550 w 1031876"/>
              <a:gd name="connsiteY10001" fmla="*/ 784225 h 1106488"/>
              <a:gd name="connsiteX10002" fmla="*/ 845538 w 1031876"/>
              <a:gd name="connsiteY10002" fmla="*/ 784105 h 1106488"/>
              <a:gd name="connsiteX10003" fmla="*/ 845886 w 1031876"/>
              <a:gd name="connsiteY10003" fmla="*/ 784225 h 1106488"/>
              <a:gd name="connsiteX10004" fmla="*/ 847033 w 1031876"/>
              <a:gd name="connsiteY10004" fmla="*/ 784621 h 1106488"/>
              <a:gd name="connsiteX10005" fmla="*/ 847726 w 1031876"/>
              <a:gd name="connsiteY10005" fmla="*/ 784225 h 1106488"/>
              <a:gd name="connsiteX10006" fmla="*/ 847423 w 1031876"/>
              <a:gd name="connsiteY10006" fmla="*/ 784756 h 1106488"/>
              <a:gd name="connsiteX10007" fmla="*/ 847726 w 1031876"/>
              <a:gd name="connsiteY10007" fmla="*/ 784860 h 1106488"/>
              <a:gd name="connsiteX10008" fmla="*/ 847300 w 1031876"/>
              <a:gd name="connsiteY10008" fmla="*/ 784970 h 1106488"/>
              <a:gd name="connsiteX10009" fmla="*/ 844154 w 1031876"/>
              <a:gd name="connsiteY10009" fmla="*/ 790476 h 1106488"/>
              <a:gd name="connsiteX10010" fmla="*/ 841530 w 1031876"/>
              <a:gd name="connsiteY10010" fmla="*/ 791132 h 1106488"/>
              <a:gd name="connsiteX10011" fmla="*/ 840979 w 1031876"/>
              <a:gd name="connsiteY10011" fmla="*/ 791845 h 1106488"/>
              <a:gd name="connsiteX10012" fmla="*/ 841347 w 1031876"/>
              <a:gd name="connsiteY10012" fmla="*/ 791178 h 1106488"/>
              <a:gd name="connsiteX10013" fmla="*/ 840582 w 1031876"/>
              <a:gd name="connsiteY10013" fmla="*/ 791369 h 1106488"/>
              <a:gd name="connsiteX10014" fmla="*/ 843079 w 1031876"/>
              <a:gd name="connsiteY10014" fmla="*/ 788040 h 1106488"/>
              <a:gd name="connsiteX10015" fmla="*/ 843233 w 1031876"/>
              <a:gd name="connsiteY10015" fmla="*/ 787760 h 1106488"/>
              <a:gd name="connsiteX10016" fmla="*/ 842725 w 1031876"/>
              <a:gd name="connsiteY10016" fmla="*/ 787083 h 1106488"/>
              <a:gd name="connsiteX10017" fmla="*/ 844013 w 1031876"/>
              <a:gd name="connsiteY10017" fmla="*/ 786347 h 1106488"/>
              <a:gd name="connsiteX10018" fmla="*/ 844352 w 1031876"/>
              <a:gd name="connsiteY10018" fmla="*/ 785733 h 1106488"/>
              <a:gd name="connsiteX10019" fmla="*/ 845027 w 1031876"/>
              <a:gd name="connsiteY10019" fmla="*/ 785559 h 1106488"/>
              <a:gd name="connsiteX10020" fmla="*/ 844935 w 1031876"/>
              <a:gd name="connsiteY10020" fmla="*/ 785820 h 1106488"/>
              <a:gd name="connsiteX10021" fmla="*/ 845695 w 1031876"/>
              <a:gd name="connsiteY10021" fmla="*/ 785386 h 1106488"/>
              <a:gd name="connsiteX10022" fmla="*/ 845027 w 1031876"/>
              <a:gd name="connsiteY10022" fmla="*/ 785559 h 1106488"/>
              <a:gd name="connsiteX10023" fmla="*/ 845496 w 1031876"/>
              <a:gd name="connsiteY10023" fmla="*/ 784225 h 1106488"/>
              <a:gd name="connsiteX10024" fmla="*/ 923258 w 1031876"/>
              <a:gd name="connsiteY10024" fmla="*/ 783408 h 1106488"/>
              <a:gd name="connsiteX10025" fmla="*/ 923075 w 1031876"/>
              <a:gd name="connsiteY10025" fmla="*/ 783570 h 1106488"/>
              <a:gd name="connsiteX10026" fmla="*/ 923231 w 1031876"/>
              <a:gd name="connsiteY10026" fmla="*/ 783431 h 1106488"/>
              <a:gd name="connsiteX10027" fmla="*/ 877135 w 1031876"/>
              <a:gd name="connsiteY10027" fmla="*/ 782870 h 1106488"/>
              <a:gd name="connsiteX10028" fmla="*/ 876257 w 1031876"/>
              <a:gd name="connsiteY10028" fmla="*/ 784088 h 1106488"/>
              <a:gd name="connsiteX10029" fmla="*/ 875212 w 1031876"/>
              <a:gd name="connsiteY10029" fmla="*/ 784684 h 1106488"/>
              <a:gd name="connsiteX10030" fmla="*/ 877135 w 1031876"/>
              <a:gd name="connsiteY10030" fmla="*/ 782870 h 1106488"/>
              <a:gd name="connsiteX10031" fmla="*/ 879563 w 1031876"/>
              <a:gd name="connsiteY10031" fmla="*/ 782200 h 1106488"/>
              <a:gd name="connsiteX10032" fmla="*/ 878630 w 1031876"/>
              <a:gd name="connsiteY10032" fmla="*/ 783830 h 1106488"/>
              <a:gd name="connsiteX10033" fmla="*/ 875962 w 1031876"/>
              <a:gd name="connsiteY10033" fmla="*/ 784497 h 1106488"/>
              <a:gd name="connsiteX10034" fmla="*/ 876257 w 1031876"/>
              <a:gd name="connsiteY10034" fmla="*/ 784088 h 1106488"/>
              <a:gd name="connsiteX10035" fmla="*/ 837407 w 1031876"/>
              <a:gd name="connsiteY10035" fmla="*/ 781844 h 1106488"/>
              <a:gd name="connsiteX10036" fmla="*/ 841376 w 1031876"/>
              <a:gd name="connsiteY10036" fmla="*/ 784225 h 1106488"/>
              <a:gd name="connsiteX10037" fmla="*/ 840582 w 1031876"/>
              <a:gd name="connsiteY10037" fmla="*/ 784225 h 1106488"/>
              <a:gd name="connsiteX10038" fmla="*/ 840384 w 1031876"/>
              <a:gd name="connsiteY10038" fmla="*/ 784225 h 1106488"/>
              <a:gd name="connsiteX10039" fmla="*/ 833438 w 1031876"/>
              <a:gd name="connsiteY10039" fmla="*/ 784225 h 1106488"/>
              <a:gd name="connsiteX10040" fmla="*/ 837407 w 1031876"/>
              <a:gd name="connsiteY10040" fmla="*/ 781844 h 1106488"/>
              <a:gd name="connsiteX10041" fmla="*/ 111520 w 1031876"/>
              <a:gd name="connsiteY10041" fmla="*/ 779971 h 1106488"/>
              <a:gd name="connsiteX10042" fmla="*/ 112820 w 1031876"/>
              <a:gd name="connsiteY10042" fmla="*/ 781269 h 1106488"/>
              <a:gd name="connsiteX10043" fmla="*/ 115832 w 1031876"/>
              <a:gd name="connsiteY10043" fmla="*/ 784278 h 1106488"/>
              <a:gd name="connsiteX10044" fmla="*/ 64209 w 1031876"/>
              <a:gd name="connsiteY10044" fmla="*/ 779758 h 1106488"/>
              <a:gd name="connsiteX10045" fmla="*/ 66156 w 1031876"/>
              <a:gd name="connsiteY10045" fmla="*/ 780906 h 1106488"/>
              <a:gd name="connsiteX10046" fmla="*/ 68132 w 1031876"/>
              <a:gd name="connsiteY10046" fmla="*/ 784473 h 1106488"/>
              <a:gd name="connsiteX10047" fmla="*/ 68263 w 1031876"/>
              <a:gd name="connsiteY10047" fmla="*/ 784225 h 1106488"/>
              <a:gd name="connsiteX10048" fmla="*/ 68263 w 1031876"/>
              <a:gd name="connsiteY10048" fmla="*/ 784710 h 1106488"/>
              <a:gd name="connsiteX10049" fmla="*/ 68581 w 1031876"/>
              <a:gd name="connsiteY10049" fmla="*/ 785284 h 1106488"/>
              <a:gd name="connsiteX10050" fmla="*/ 74989 w 1031876"/>
              <a:gd name="connsiteY10050" fmla="*/ 792722 h 1106488"/>
              <a:gd name="connsiteX10051" fmla="*/ 74613 w 1031876"/>
              <a:gd name="connsiteY10051" fmla="*/ 791369 h 1106488"/>
              <a:gd name="connsiteX10052" fmla="*/ 75010 w 1031876"/>
              <a:gd name="connsiteY10052" fmla="*/ 791726 h 1106488"/>
              <a:gd name="connsiteX10053" fmla="*/ 75010 w 1031876"/>
              <a:gd name="connsiteY10053" fmla="*/ 791104 h 1106488"/>
              <a:gd name="connsiteX10054" fmla="*/ 76128 w 1031876"/>
              <a:gd name="connsiteY10054" fmla="*/ 792732 h 1106488"/>
              <a:gd name="connsiteX10055" fmla="*/ 78582 w 1031876"/>
              <a:gd name="connsiteY10055" fmla="*/ 794941 h 1106488"/>
              <a:gd name="connsiteX10056" fmla="*/ 80211 w 1031876"/>
              <a:gd name="connsiteY10056" fmla="*/ 796408 h 1106488"/>
              <a:gd name="connsiteX10057" fmla="*/ 78384 w 1031876"/>
              <a:gd name="connsiteY10057" fmla="*/ 794544 h 1106488"/>
              <a:gd name="connsiteX10058" fmla="*/ 75010 w 1031876"/>
              <a:gd name="connsiteY10058" fmla="*/ 791104 h 1106488"/>
              <a:gd name="connsiteX10059" fmla="*/ 80914 w 1031876"/>
              <a:gd name="connsiteY10059" fmla="*/ 794544 h 1106488"/>
              <a:gd name="connsiteX10060" fmla="*/ 81699 w 1031876"/>
              <a:gd name="connsiteY10060" fmla="*/ 797746 h 1106488"/>
              <a:gd name="connsiteX10061" fmla="*/ 82550 w 1031876"/>
              <a:gd name="connsiteY10061" fmla="*/ 798512 h 1106488"/>
              <a:gd name="connsiteX10062" fmla="*/ 82551 w 1031876"/>
              <a:gd name="connsiteY10062" fmla="*/ 798513 h 1106488"/>
              <a:gd name="connsiteX10063" fmla="*/ 82550 w 1031876"/>
              <a:gd name="connsiteY10063" fmla="*/ 798513 h 1106488"/>
              <a:gd name="connsiteX10064" fmla="*/ 81757 w 1031876"/>
              <a:gd name="connsiteY10064" fmla="*/ 798105 h 1106488"/>
              <a:gd name="connsiteX10065" fmla="*/ 81757 w 1031876"/>
              <a:gd name="connsiteY10065" fmla="*/ 801423 h 1106488"/>
              <a:gd name="connsiteX10066" fmla="*/ 81757 w 1031876"/>
              <a:gd name="connsiteY10066" fmla="*/ 804863 h 1106488"/>
              <a:gd name="connsiteX10067" fmla="*/ 81007 w 1031876"/>
              <a:gd name="connsiteY10067" fmla="*/ 799512 h 1106488"/>
              <a:gd name="connsiteX10068" fmla="*/ 81709 w 1031876"/>
              <a:gd name="connsiteY10068" fmla="*/ 798080 h 1106488"/>
              <a:gd name="connsiteX10069" fmla="*/ 78757 w 1031876"/>
              <a:gd name="connsiteY10069" fmla="*/ 796562 h 1106488"/>
              <a:gd name="connsiteX10070" fmla="*/ 80258 w 1031876"/>
              <a:gd name="connsiteY10070" fmla="*/ 798748 h 1106488"/>
              <a:gd name="connsiteX10071" fmla="*/ 78041 w 1031876"/>
              <a:gd name="connsiteY10071" fmla="*/ 798425 h 1106488"/>
              <a:gd name="connsiteX10072" fmla="*/ 81916 w 1031876"/>
              <a:gd name="connsiteY10072" fmla="*/ 805921 h 1106488"/>
              <a:gd name="connsiteX10073" fmla="*/ 75248 w 1031876"/>
              <a:gd name="connsiteY10073" fmla="*/ 799042 h 1106488"/>
              <a:gd name="connsiteX10074" fmla="*/ 71915 w 1031876"/>
              <a:gd name="connsiteY10074" fmla="*/ 795602 h 1106488"/>
              <a:gd name="connsiteX10075" fmla="*/ 68581 w 1031876"/>
              <a:gd name="connsiteY10075" fmla="*/ 792163 h 1106488"/>
              <a:gd name="connsiteX10076" fmla="*/ 68263 w 1031876"/>
              <a:gd name="connsiteY10076" fmla="*/ 789866 h 1106488"/>
              <a:gd name="connsiteX10077" fmla="*/ 68263 w 1031876"/>
              <a:gd name="connsiteY10077" fmla="*/ 791104 h 1106488"/>
              <a:gd name="connsiteX10078" fmla="*/ 65528 w 1031876"/>
              <a:gd name="connsiteY10078" fmla="*/ 789411 h 1106488"/>
              <a:gd name="connsiteX10079" fmla="*/ 65954 w 1031876"/>
              <a:gd name="connsiteY10079" fmla="*/ 788603 h 1106488"/>
              <a:gd name="connsiteX10080" fmla="*/ 67287 w 1031876"/>
              <a:gd name="connsiteY10080" fmla="*/ 786076 h 1106488"/>
              <a:gd name="connsiteX10081" fmla="*/ 63044 w 1031876"/>
              <a:gd name="connsiteY10081" fmla="*/ 785450 h 1106488"/>
              <a:gd name="connsiteX10082" fmla="*/ 62166 w 1031876"/>
              <a:gd name="connsiteY10082" fmla="*/ 785321 h 1106488"/>
              <a:gd name="connsiteX10083" fmla="*/ 62707 w 1031876"/>
              <a:gd name="connsiteY10083" fmla="*/ 787665 h 1106488"/>
              <a:gd name="connsiteX10084" fmla="*/ 65528 w 1031876"/>
              <a:gd name="connsiteY10084" fmla="*/ 789411 h 1106488"/>
              <a:gd name="connsiteX10085" fmla="*/ 65088 w 1031876"/>
              <a:gd name="connsiteY10085" fmla="*/ 790245 h 1106488"/>
              <a:gd name="connsiteX10086" fmla="*/ 61913 w 1031876"/>
              <a:gd name="connsiteY10086" fmla="*/ 791104 h 1106488"/>
              <a:gd name="connsiteX10087" fmla="*/ 61913 w 1031876"/>
              <a:gd name="connsiteY10087" fmla="*/ 785284 h 1106488"/>
              <a:gd name="connsiteX10088" fmla="*/ 61913 w 1031876"/>
              <a:gd name="connsiteY10088" fmla="*/ 785085 h 1106488"/>
              <a:gd name="connsiteX10089" fmla="*/ 61913 w 1031876"/>
              <a:gd name="connsiteY10089" fmla="*/ 784225 h 1106488"/>
              <a:gd name="connsiteX10090" fmla="*/ 62070 w 1031876"/>
              <a:gd name="connsiteY10090" fmla="*/ 784906 h 1106488"/>
              <a:gd name="connsiteX10091" fmla="*/ 62216 w 1031876"/>
              <a:gd name="connsiteY10091" fmla="*/ 784554 h 1106488"/>
              <a:gd name="connsiteX10092" fmla="*/ 873821 w 1031876"/>
              <a:gd name="connsiteY10092" fmla="*/ 778768 h 1106488"/>
              <a:gd name="connsiteX10093" fmla="*/ 868363 w 1031876"/>
              <a:gd name="connsiteY10093" fmla="*/ 784225 h 1106488"/>
              <a:gd name="connsiteX10094" fmla="*/ 871538 w 1031876"/>
              <a:gd name="connsiteY10094" fmla="*/ 781050 h 1106488"/>
              <a:gd name="connsiteX10095" fmla="*/ 104843 w 1031876"/>
              <a:gd name="connsiteY10095" fmla="*/ 778423 h 1106488"/>
              <a:gd name="connsiteX10096" fmla="*/ 105983 w 1031876"/>
              <a:gd name="connsiteY10096" fmla="*/ 778707 h 1106488"/>
              <a:gd name="connsiteX10097" fmla="*/ 109401 w 1031876"/>
              <a:gd name="connsiteY10097" fmla="*/ 784684 h 1106488"/>
              <a:gd name="connsiteX10098" fmla="*/ 105983 w 1031876"/>
              <a:gd name="connsiteY10098" fmla="*/ 778708 h 1106488"/>
              <a:gd name="connsiteX10099" fmla="*/ 61913 w 1031876"/>
              <a:gd name="connsiteY10099" fmla="*/ 778404 h 1106488"/>
              <a:gd name="connsiteX10100" fmla="*/ 64414 w 1031876"/>
              <a:gd name="connsiteY10100" fmla="*/ 779264 h 1106488"/>
              <a:gd name="connsiteX10101" fmla="*/ 64209 w 1031876"/>
              <a:gd name="connsiteY10101" fmla="*/ 779758 h 1106488"/>
              <a:gd name="connsiteX10102" fmla="*/ 888887 w 1031876"/>
              <a:gd name="connsiteY10102" fmla="*/ 778067 h 1106488"/>
              <a:gd name="connsiteX10103" fmla="*/ 885429 w 1031876"/>
              <a:gd name="connsiteY10103" fmla="*/ 783894 h 1106488"/>
              <a:gd name="connsiteX10104" fmla="*/ 882651 w 1031876"/>
              <a:gd name="connsiteY10104" fmla="*/ 784563 h 1106488"/>
              <a:gd name="connsiteX10105" fmla="*/ 882651 w 1031876"/>
              <a:gd name="connsiteY10105" fmla="*/ 784684 h 1106488"/>
              <a:gd name="connsiteX10106" fmla="*/ 888032 w 1031876"/>
              <a:gd name="connsiteY10106" fmla="*/ 784684 h 1106488"/>
              <a:gd name="connsiteX10107" fmla="*/ 888887 w 1031876"/>
              <a:gd name="connsiteY10107" fmla="*/ 784684 h 1106488"/>
              <a:gd name="connsiteX10108" fmla="*/ 888887 w 1031876"/>
              <a:gd name="connsiteY10108" fmla="*/ 782123 h 1106488"/>
              <a:gd name="connsiteX10109" fmla="*/ 888887 w 1031876"/>
              <a:gd name="connsiteY10109" fmla="*/ 778707 h 1106488"/>
              <a:gd name="connsiteX10110" fmla="*/ 929428 w 1031876"/>
              <a:gd name="connsiteY10110" fmla="*/ 777923 h 1106488"/>
              <a:gd name="connsiteX10111" fmla="*/ 928589 w 1031876"/>
              <a:gd name="connsiteY10111" fmla="*/ 778669 h 1106488"/>
              <a:gd name="connsiteX10112" fmla="*/ 925589 w 1031876"/>
              <a:gd name="connsiteY10112" fmla="*/ 781335 h 1106488"/>
              <a:gd name="connsiteX10113" fmla="*/ 957263 w 1031876"/>
              <a:gd name="connsiteY10113" fmla="*/ 777875 h 1106488"/>
              <a:gd name="connsiteX10114" fmla="*/ 950913 w 1031876"/>
              <a:gd name="connsiteY10114" fmla="*/ 784225 h 1106488"/>
              <a:gd name="connsiteX10115" fmla="*/ 957263 w 1031876"/>
              <a:gd name="connsiteY10115" fmla="*/ 777875 h 1106488"/>
              <a:gd name="connsiteX10116" fmla="*/ 950914 w 1031876"/>
              <a:gd name="connsiteY10116" fmla="*/ 777875 h 1106488"/>
              <a:gd name="connsiteX10117" fmla="*/ 942976 w 1031876"/>
              <a:gd name="connsiteY10117" fmla="*/ 784225 h 1106488"/>
              <a:gd name="connsiteX10118" fmla="*/ 950914 w 1031876"/>
              <a:gd name="connsiteY10118" fmla="*/ 777875 h 1106488"/>
              <a:gd name="connsiteX10119" fmla="*/ 874713 w 1031876"/>
              <a:gd name="connsiteY10119" fmla="*/ 777875 h 1106488"/>
              <a:gd name="connsiteX10120" fmla="*/ 873821 w 1031876"/>
              <a:gd name="connsiteY10120" fmla="*/ 778768 h 1106488"/>
              <a:gd name="connsiteX10121" fmla="*/ 873919 w 1031876"/>
              <a:gd name="connsiteY10121" fmla="*/ 778669 h 1106488"/>
              <a:gd name="connsiteX10122" fmla="*/ 874713 w 1031876"/>
              <a:gd name="connsiteY10122" fmla="*/ 777875 h 1106488"/>
              <a:gd name="connsiteX10123" fmla="*/ 868363 w 1031876"/>
              <a:gd name="connsiteY10123" fmla="*/ 777875 h 1106488"/>
              <a:gd name="connsiteX10124" fmla="*/ 868363 w 1031876"/>
              <a:gd name="connsiteY10124" fmla="*/ 784225 h 1106488"/>
              <a:gd name="connsiteX10125" fmla="*/ 868363 w 1031876"/>
              <a:gd name="connsiteY10125" fmla="*/ 777875 h 1106488"/>
              <a:gd name="connsiteX10126" fmla="*/ 847726 w 1031876"/>
              <a:gd name="connsiteY10126" fmla="*/ 777875 h 1106488"/>
              <a:gd name="connsiteX10127" fmla="*/ 841376 w 1031876"/>
              <a:gd name="connsiteY10127" fmla="*/ 784225 h 1106488"/>
              <a:gd name="connsiteX10128" fmla="*/ 847726 w 1031876"/>
              <a:gd name="connsiteY10128" fmla="*/ 777875 h 1106488"/>
              <a:gd name="connsiteX10129" fmla="*/ 847726 w 1031876"/>
              <a:gd name="connsiteY10129" fmla="*/ 777875 h 1106488"/>
              <a:gd name="connsiteX10130" fmla="*/ 845538 w 1031876"/>
              <a:gd name="connsiteY10130" fmla="*/ 784105 h 1106488"/>
              <a:gd name="connsiteX10131" fmla="*/ 845196 w 1031876"/>
              <a:gd name="connsiteY10131" fmla="*/ 783987 h 1106488"/>
              <a:gd name="connsiteX10132" fmla="*/ 847726 w 1031876"/>
              <a:gd name="connsiteY10132" fmla="*/ 777875 h 1106488"/>
              <a:gd name="connsiteX10133" fmla="*/ 841376 w 1031876"/>
              <a:gd name="connsiteY10133" fmla="*/ 777875 h 1106488"/>
              <a:gd name="connsiteX10134" fmla="*/ 842964 w 1031876"/>
              <a:gd name="connsiteY10134" fmla="*/ 777875 h 1106488"/>
              <a:gd name="connsiteX10135" fmla="*/ 842964 w 1031876"/>
              <a:gd name="connsiteY10135" fmla="*/ 779463 h 1106488"/>
              <a:gd name="connsiteX10136" fmla="*/ 841376 w 1031876"/>
              <a:gd name="connsiteY10136" fmla="*/ 779463 h 1106488"/>
              <a:gd name="connsiteX10137" fmla="*/ 827088 w 1031876"/>
              <a:gd name="connsiteY10137" fmla="*/ 777875 h 1106488"/>
              <a:gd name="connsiteX10138" fmla="*/ 820738 w 1031876"/>
              <a:gd name="connsiteY10138" fmla="*/ 784225 h 1106488"/>
              <a:gd name="connsiteX10139" fmla="*/ 827088 w 1031876"/>
              <a:gd name="connsiteY10139" fmla="*/ 777875 h 1106488"/>
              <a:gd name="connsiteX10140" fmla="*/ 827088 w 1031876"/>
              <a:gd name="connsiteY10140" fmla="*/ 777875 h 1106488"/>
              <a:gd name="connsiteX10141" fmla="*/ 830263 w 1031876"/>
              <a:gd name="connsiteY10141" fmla="*/ 777875 h 1106488"/>
              <a:gd name="connsiteX10142" fmla="*/ 831057 w 1031876"/>
              <a:gd name="connsiteY10142" fmla="*/ 777875 h 1106488"/>
              <a:gd name="connsiteX10143" fmla="*/ 833438 w 1031876"/>
              <a:gd name="connsiteY10143" fmla="*/ 777875 h 1106488"/>
              <a:gd name="connsiteX10144" fmla="*/ 832644 w 1031876"/>
              <a:gd name="connsiteY10144" fmla="*/ 778735 h 1106488"/>
              <a:gd name="connsiteX10145" fmla="*/ 831780 w 1031876"/>
              <a:gd name="connsiteY10145" fmla="*/ 779672 h 1106488"/>
              <a:gd name="connsiteX10146" fmla="*/ 830263 w 1031876"/>
              <a:gd name="connsiteY10146" fmla="*/ 781315 h 1106488"/>
              <a:gd name="connsiteX10147" fmla="*/ 827577 w 1031876"/>
              <a:gd name="connsiteY10147" fmla="*/ 784225 h 1106488"/>
              <a:gd name="connsiteX10148" fmla="*/ 831780 w 1031876"/>
              <a:gd name="connsiteY10148" fmla="*/ 779672 h 1106488"/>
              <a:gd name="connsiteX10149" fmla="*/ 833438 w 1031876"/>
              <a:gd name="connsiteY10149" fmla="*/ 777875 h 1106488"/>
              <a:gd name="connsiteX10150" fmla="*/ 833438 w 1031876"/>
              <a:gd name="connsiteY10150" fmla="*/ 778735 h 1106488"/>
              <a:gd name="connsiteX10151" fmla="*/ 833438 w 1031876"/>
              <a:gd name="connsiteY10151" fmla="*/ 784225 h 1106488"/>
              <a:gd name="connsiteX10152" fmla="*/ 833438 w 1031876"/>
              <a:gd name="connsiteY10152" fmla="*/ 792163 h 1106488"/>
              <a:gd name="connsiteX10153" fmla="*/ 833438 w 1031876"/>
              <a:gd name="connsiteY10153" fmla="*/ 788194 h 1106488"/>
              <a:gd name="connsiteX10154" fmla="*/ 833438 w 1031876"/>
              <a:gd name="connsiteY10154" fmla="*/ 784754 h 1106488"/>
              <a:gd name="connsiteX10155" fmla="*/ 833015 w 1031876"/>
              <a:gd name="connsiteY10155" fmla="*/ 784754 h 1106488"/>
              <a:gd name="connsiteX10156" fmla="*/ 830474 w 1031876"/>
              <a:gd name="connsiteY10156" fmla="*/ 784754 h 1106488"/>
              <a:gd name="connsiteX10157" fmla="*/ 827882 w 1031876"/>
              <a:gd name="connsiteY10157" fmla="*/ 785217 h 1106488"/>
              <a:gd name="connsiteX10158" fmla="*/ 827088 w 1031876"/>
              <a:gd name="connsiteY10158" fmla="*/ 792163 h 1106488"/>
              <a:gd name="connsiteX10159" fmla="*/ 827088 w 1031876"/>
              <a:gd name="connsiteY10159" fmla="*/ 792163 h 1106488"/>
              <a:gd name="connsiteX10160" fmla="*/ 826294 w 1031876"/>
              <a:gd name="connsiteY10160" fmla="*/ 797718 h 1106488"/>
              <a:gd name="connsiteX10161" fmla="*/ 820739 w 1031876"/>
              <a:gd name="connsiteY10161" fmla="*/ 798512 h 1106488"/>
              <a:gd name="connsiteX10162" fmla="*/ 823913 w 1031876"/>
              <a:gd name="connsiteY10162" fmla="*/ 797718 h 1106488"/>
              <a:gd name="connsiteX10163" fmla="*/ 827087 w 1031876"/>
              <a:gd name="connsiteY10163" fmla="*/ 792164 h 1106488"/>
              <a:gd name="connsiteX10164" fmla="*/ 823913 w 1031876"/>
              <a:gd name="connsiteY10164" fmla="*/ 795338 h 1106488"/>
              <a:gd name="connsiteX10165" fmla="*/ 820739 w 1031876"/>
              <a:gd name="connsiteY10165" fmla="*/ 798512 h 1106488"/>
              <a:gd name="connsiteX10166" fmla="*/ 820739 w 1031876"/>
              <a:gd name="connsiteY10166" fmla="*/ 798512 h 1106488"/>
              <a:gd name="connsiteX10167" fmla="*/ 820739 w 1031876"/>
              <a:gd name="connsiteY10167" fmla="*/ 798512 h 1106488"/>
              <a:gd name="connsiteX10168" fmla="*/ 820738 w 1031876"/>
              <a:gd name="connsiteY10168" fmla="*/ 798513 h 1106488"/>
              <a:gd name="connsiteX10169" fmla="*/ 820738 w 1031876"/>
              <a:gd name="connsiteY10169" fmla="*/ 798513 h 1106488"/>
              <a:gd name="connsiteX10170" fmla="*/ 815583 w 1031876"/>
              <a:gd name="connsiteY10170" fmla="*/ 800869 h 1106488"/>
              <a:gd name="connsiteX10171" fmla="*/ 816274 w 1031876"/>
              <a:gd name="connsiteY10171" fmla="*/ 801687 h 1106488"/>
              <a:gd name="connsiteX10172" fmla="*/ 813595 w 1031876"/>
              <a:gd name="connsiteY10172" fmla="*/ 804862 h 1106488"/>
              <a:gd name="connsiteX10173" fmla="*/ 813595 w 1031876"/>
              <a:gd name="connsiteY10173" fmla="*/ 802321 h 1106488"/>
              <a:gd name="connsiteX10174" fmla="*/ 813325 w 1031876"/>
              <a:gd name="connsiteY10174" fmla="*/ 803184 h 1106488"/>
              <a:gd name="connsiteX10175" fmla="*/ 813595 w 1031876"/>
              <a:gd name="connsiteY10175" fmla="*/ 804862 h 1106488"/>
              <a:gd name="connsiteX10176" fmla="*/ 812868 w 1031876"/>
              <a:gd name="connsiteY10176" fmla="*/ 804647 h 1106488"/>
              <a:gd name="connsiteX10177" fmla="*/ 812801 w 1031876"/>
              <a:gd name="connsiteY10177" fmla="*/ 804862 h 1106488"/>
              <a:gd name="connsiteX10178" fmla="*/ 812801 w 1031876"/>
              <a:gd name="connsiteY10178" fmla="*/ 804627 h 1106488"/>
              <a:gd name="connsiteX10179" fmla="*/ 810916 w 1031876"/>
              <a:gd name="connsiteY10179" fmla="*/ 804068 h 1106488"/>
              <a:gd name="connsiteX10180" fmla="*/ 812801 w 1031876"/>
              <a:gd name="connsiteY10180" fmla="*/ 800159 h 1106488"/>
              <a:gd name="connsiteX10181" fmla="*/ 812801 w 1031876"/>
              <a:gd name="connsiteY10181" fmla="*/ 799922 h 1106488"/>
              <a:gd name="connsiteX10182" fmla="*/ 812702 w 1031876"/>
              <a:gd name="connsiteY10182" fmla="*/ 799306 h 1106488"/>
              <a:gd name="connsiteX10183" fmla="*/ 812801 w 1031876"/>
              <a:gd name="connsiteY10183" fmla="*/ 799218 h 1106488"/>
              <a:gd name="connsiteX10184" fmla="*/ 812801 w 1031876"/>
              <a:gd name="connsiteY10184" fmla="*/ 798512 h 1106488"/>
              <a:gd name="connsiteX10185" fmla="*/ 813595 w 1031876"/>
              <a:gd name="connsiteY10185" fmla="*/ 798512 h 1106488"/>
              <a:gd name="connsiteX10186" fmla="*/ 816770 w 1031876"/>
              <a:gd name="connsiteY10186" fmla="*/ 798512 h 1106488"/>
              <a:gd name="connsiteX10187" fmla="*/ 820738 w 1031876"/>
              <a:gd name="connsiteY10187" fmla="*/ 798512 h 1106488"/>
              <a:gd name="connsiteX10188" fmla="*/ 820738 w 1031876"/>
              <a:gd name="connsiteY10188" fmla="*/ 798512 h 1106488"/>
              <a:gd name="connsiteX10189" fmla="*/ 821532 w 1031876"/>
              <a:gd name="connsiteY10189" fmla="*/ 792957 h 1106488"/>
              <a:gd name="connsiteX10190" fmla="*/ 821909 w 1031876"/>
              <a:gd name="connsiteY10190" fmla="*/ 792903 h 1106488"/>
              <a:gd name="connsiteX10191" fmla="*/ 827087 w 1031876"/>
              <a:gd name="connsiteY10191" fmla="*/ 792163 h 1106488"/>
              <a:gd name="connsiteX10192" fmla="*/ 827088 w 1031876"/>
              <a:gd name="connsiteY10192" fmla="*/ 792162 h 1106488"/>
              <a:gd name="connsiteX10193" fmla="*/ 827088 w 1031876"/>
              <a:gd name="connsiteY10193" fmla="*/ 791634 h 1106488"/>
              <a:gd name="connsiteX10194" fmla="*/ 821532 w 1031876"/>
              <a:gd name="connsiteY10194" fmla="*/ 791634 h 1106488"/>
              <a:gd name="connsiteX10195" fmla="*/ 820739 w 1031876"/>
              <a:gd name="connsiteY10195" fmla="*/ 791634 h 1106488"/>
              <a:gd name="connsiteX10196" fmla="*/ 820739 w 1031876"/>
              <a:gd name="connsiteY10196" fmla="*/ 792163 h 1106488"/>
              <a:gd name="connsiteX10197" fmla="*/ 812801 w 1031876"/>
              <a:gd name="connsiteY10197" fmla="*/ 792163 h 1106488"/>
              <a:gd name="connsiteX10198" fmla="*/ 820739 w 1031876"/>
              <a:gd name="connsiteY10198" fmla="*/ 784225 h 1106488"/>
              <a:gd name="connsiteX10199" fmla="*/ 820739 w 1031876"/>
              <a:gd name="connsiteY10199" fmla="*/ 784754 h 1106488"/>
              <a:gd name="connsiteX10200" fmla="*/ 826294 w 1031876"/>
              <a:gd name="connsiteY10200" fmla="*/ 781315 h 1106488"/>
              <a:gd name="connsiteX10201" fmla="*/ 827088 w 1031876"/>
              <a:gd name="connsiteY10201" fmla="*/ 777875 h 1106488"/>
              <a:gd name="connsiteX10202" fmla="*/ 75407 w 1031876"/>
              <a:gd name="connsiteY10202" fmla="*/ 777875 h 1106488"/>
              <a:gd name="connsiteX10203" fmla="*/ 75495 w 1031876"/>
              <a:gd name="connsiteY10203" fmla="*/ 778581 h 1106488"/>
              <a:gd name="connsiteX10204" fmla="*/ 76300 w 1031876"/>
              <a:gd name="connsiteY10204" fmla="*/ 785019 h 1106488"/>
              <a:gd name="connsiteX10205" fmla="*/ 82551 w 1031876"/>
              <a:gd name="connsiteY10205" fmla="*/ 792163 h 1106488"/>
              <a:gd name="connsiteX10206" fmla="*/ 75407 w 1031876"/>
              <a:gd name="connsiteY10206" fmla="*/ 785019 h 1106488"/>
              <a:gd name="connsiteX10207" fmla="*/ 75407 w 1031876"/>
              <a:gd name="connsiteY10207" fmla="*/ 781447 h 1106488"/>
              <a:gd name="connsiteX10208" fmla="*/ 75407 w 1031876"/>
              <a:gd name="connsiteY10208" fmla="*/ 780554 h 1106488"/>
              <a:gd name="connsiteX10209" fmla="*/ 75407 w 1031876"/>
              <a:gd name="connsiteY10209" fmla="*/ 778768 h 1106488"/>
              <a:gd name="connsiteX10210" fmla="*/ 75407 w 1031876"/>
              <a:gd name="connsiteY10210" fmla="*/ 778510 h 1106488"/>
              <a:gd name="connsiteX10211" fmla="*/ 882049 w 1031876"/>
              <a:gd name="connsiteY10211" fmla="*/ 777854 h 1106488"/>
              <a:gd name="connsiteX10212" fmla="*/ 881194 w 1031876"/>
              <a:gd name="connsiteY10212" fmla="*/ 781269 h 1106488"/>
              <a:gd name="connsiteX10213" fmla="*/ 879563 w 1031876"/>
              <a:gd name="connsiteY10213" fmla="*/ 782200 h 1106488"/>
              <a:gd name="connsiteX10214" fmla="*/ 882049 w 1031876"/>
              <a:gd name="connsiteY10214" fmla="*/ 777854 h 1106488"/>
              <a:gd name="connsiteX10215" fmla="*/ 882049 w 1031876"/>
              <a:gd name="connsiteY10215" fmla="*/ 777854 h 1106488"/>
              <a:gd name="connsiteX10216" fmla="*/ 882049 w 1031876"/>
              <a:gd name="connsiteY10216" fmla="*/ 777854 h 1106488"/>
              <a:gd name="connsiteX10217" fmla="*/ 875212 w 1031876"/>
              <a:gd name="connsiteY10217" fmla="*/ 784684 h 1106488"/>
              <a:gd name="connsiteX10218" fmla="*/ 869229 w 1031876"/>
              <a:gd name="connsiteY10218" fmla="*/ 788099 h 1106488"/>
              <a:gd name="connsiteX10219" fmla="*/ 868519 w 1031876"/>
              <a:gd name="connsiteY10219" fmla="*/ 790935 h 1106488"/>
              <a:gd name="connsiteX10220" fmla="*/ 868374 w 1031876"/>
              <a:gd name="connsiteY10220" fmla="*/ 791515 h 1106488"/>
              <a:gd name="connsiteX10221" fmla="*/ 868363 w 1031876"/>
              <a:gd name="connsiteY10221" fmla="*/ 791526 h 1106488"/>
              <a:gd name="connsiteX10222" fmla="*/ 868363 w 1031876"/>
              <a:gd name="connsiteY10222" fmla="*/ 792163 h 1106488"/>
              <a:gd name="connsiteX10223" fmla="*/ 868124 w 1031876"/>
              <a:gd name="connsiteY10223" fmla="*/ 791764 h 1106488"/>
              <a:gd name="connsiteX10224" fmla="*/ 867893 w 1031876"/>
              <a:gd name="connsiteY10224" fmla="*/ 791995 h 1106488"/>
              <a:gd name="connsiteX10225" fmla="*/ 865188 w 1031876"/>
              <a:gd name="connsiteY10225" fmla="*/ 797124 h 1106488"/>
              <a:gd name="connsiteX10226" fmla="*/ 862013 w 1031876"/>
              <a:gd name="connsiteY10226" fmla="*/ 797984 h 1106488"/>
              <a:gd name="connsiteX10227" fmla="*/ 863368 w 1031876"/>
              <a:gd name="connsiteY10227" fmla="*/ 796516 h 1106488"/>
              <a:gd name="connsiteX10228" fmla="*/ 861537 w 1031876"/>
              <a:gd name="connsiteY10228" fmla="*/ 798345 h 1106488"/>
              <a:gd name="connsiteX10229" fmla="*/ 861537 w 1031876"/>
              <a:gd name="connsiteY10229" fmla="*/ 797491 h 1106488"/>
              <a:gd name="connsiteX10230" fmla="*/ 861537 w 1031876"/>
              <a:gd name="connsiteY10230" fmla="*/ 792545 h 1106488"/>
              <a:gd name="connsiteX10231" fmla="*/ 858045 w 1031876"/>
              <a:gd name="connsiteY10231" fmla="*/ 795338 h 1106488"/>
              <a:gd name="connsiteX10232" fmla="*/ 856360 w 1031876"/>
              <a:gd name="connsiteY10232" fmla="*/ 796686 h 1106488"/>
              <a:gd name="connsiteX10233" fmla="*/ 856359 w 1031876"/>
              <a:gd name="connsiteY10233" fmla="*/ 796686 h 1106488"/>
              <a:gd name="connsiteX10234" fmla="*/ 854699 w 1031876"/>
              <a:gd name="connsiteY10234" fmla="*/ 798345 h 1106488"/>
              <a:gd name="connsiteX10235" fmla="*/ 854752 w 1031876"/>
              <a:gd name="connsiteY10235" fmla="*/ 797972 h 1106488"/>
              <a:gd name="connsiteX10236" fmla="*/ 854699 w 1031876"/>
              <a:gd name="connsiteY10236" fmla="*/ 798015 h 1106488"/>
              <a:gd name="connsiteX10237" fmla="*/ 854286 w 1031876"/>
              <a:gd name="connsiteY10237" fmla="*/ 798345 h 1106488"/>
              <a:gd name="connsiteX10238" fmla="*/ 854699 w 1031876"/>
              <a:gd name="connsiteY10238" fmla="*/ 798345 h 1106488"/>
              <a:gd name="connsiteX10239" fmla="*/ 850240 w 1031876"/>
              <a:gd name="connsiteY10239" fmla="*/ 800127 h 1106488"/>
              <a:gd name="connsiteX10240" fmla="*/ 847861 w 1031876"/>
              <a:gd name="connsiteY10240" fmla="*/ 798345 h 1106488"/>
              <a:gd name="connsiteX10241" fmla="*/ 851280 w 1031876"/>
              <a:gd name="connsiteY10241" fmla="*/ 798345 h 1106488"/>
              <a:gd name="connsiteX10242" fmla="*/ 853950 w 1031876"/>
              <a:gd name="connsiteY10242" fmla="*/ 798345 h 1106488"/>
              <a:gd name="connsiteX10243" fmla="*/ 851695 w 1031876"/>
              <a:gd name="connsiteY10243" fmla="*/ 795338 h 1106488"/>
              <a:gd name="connsiteX10244" fmla="*/ 854076 w 1031876"/>
              <a:gd name="connsiteY10244" fmla="*/ 792163 h 1106488"/>
              <a:gd name="connsiteX10245" fmla="*/ 854076 w 1031876"/>
              <a:gd name="connsiteY10245" fmla="*/ 795338 h 1106488"/>
              <a:gd name="connsiteX10246" fmla="*/ 854076 w 1031876"/>
              <a:gd name="connsiteY10246" fmla="*/ 798345 h 1106488"/>
              <a:gd name="connsiteX10247" fmla="*/ 854129 w 1031876"/>
              <a:gd name="connsiteY10247" fmla="*/ 798345 h 1106488"/>
              <a:gd name="connsiteX10248" fmla="*/ 854699 w 1031876"/>
              <a:gd name="connsiteY10248" fmla="*/ 796520 h 1106488"/>
              <a:gd name="connsiteX10249" fmla="*/ 855068 w 1031876"/>
              <a:gd name="connsiteY10249" fmla="*/ 795338 h 1106488"/>
              <a:gd name="connsiteX10250" fmla="*/ 855133 w 1031876"/>
              <a:gd name="connsiteY10250" fmla="*/ 795308 h 1106488"/>
              <a:gd name="connsiteX10251" fmla="*/ 855554 w 1031876"/>
              <a:gd name="connsiteY10251" fmla="*/ 792368 h 1106488"/>
              <a:gd name="connsiteX10252" fmla="*/ 861537 w 1031876"/>
              <a:gd name="connsiteY10252" fmla="*/ 791515 h 1106488"/>
              <a:gd name="connsiteX10253" fmla="*/ 859938 w 1031876"/>
              <a:gd name="connsiteY10253" fmla="*/ 793112 h 1106488"/>
              <a:gd name="connsiteX10254" fmla="*/ 861537 w 1031876"/>
              <a:gd name="connsiteY10254" fmla="*/ 792381 h 1106488"/>
              <a:gd name="connsiteX10255" fmla="*/ 861537 w 1031876"/>
              <a:gd name="connsiteY10255" fmla="*/ 791515 h 1106488"/>
              <a:gd name="connsiteX10256" fmla="*/ 862013 w 1031876"/>
              <a:gd name="connsiteY10256" fmla="*/ 791039 h 1106488"/>
              <a:gd name="connsiteX10257" fmla="*/ 862013 w 1031876"/>
              <a:gd name="connsiteY10257" fmla="*/ 788194 h 1106488"/>
              <a:gd name="connsiteX10258" fmla="*/ 862013 w 1031876"/>
              <a:gd name="connsiteY10258" fmla="*/ 785217 h 1106488"/>
              <a:gd name="connsiteX10259" fmla="*/ 862013 w 1031876"/>
              <a:gd name="connsiteY10259" fmla="*/ 784229 h 1106488"/>
              <a:gd name="connsiteX10260" fmla="*/ 861022 w 1031876"/>
              <a:gd name="connsiteY10260" fmla="*/ 788194 h 1106488"/>
              <a:gd name="connsiteX10261" fmla="*/ 854076 w 1031876"/>
              <a:gd name="connsiteY10261" fmla="*/ 792163 h 1106488"/>
              <a:gd name="connsiteX10262" fmla="*/ 858045 w 1031876"/>
              <a:gd name="connsiteY10262" fmla="*/ 785217 h 1106488"/>
              <a:gd name="connsiteX10263" fmla="*/ 862013 w 1031876"/>
              <a:gd name="connsiteY10263" fmla="*/ 784225 h 1106488"/>
              <a:gd name="connsiteX10264" fmla="*/ 862014 w 1031876"/>
              <a:gd name="connsiteY10264" fmla="*/ 784225 h 1106488"/>
              <a:gd name="connsiteX10265" fmla="*/ 862014 w 1031876"/>
              <a:gd name="connsiteY10265" fmla="*/ 784226 h 1106488"/>
              <a:gd name="connsiteX10266" fmla="*/ 864394 w 1031876"/>
              <a:gd name="connsiteY10266" fmla="*/ 788194 h 1106488"/>
              <a:gd name="connsiteX10267" fmla="*/ 863696 w 1031876"/>
              <a:gd name="connsiteY10267" fmla="*/ 789358 h 1106488"/>
              <a:gd name="connsiteX10268" fmla="*/ 867659 w 1031876"/>
              <a:gd name="connsiteY10268" fmla="*/ 785398 h 1106488"/>
              <a:gd name="connsiteX10269" fmla="*/ 868363 w 1031876"/>
              <a:gd name="connsiteY10269" fmla="*/ 784225 h 1106488"/>
              <a:gd name="connsiteX10270" fmla="*/ 868363 w 1031876"/>
              <a:gd name="connsiteY10270" fmla="*/ 784695 h 1106488"/>
              <a:gd name="connsiteX10271" fmla="*/ 868374 w 1031876"/>
              <a:gd name="connsiteY10271" fmla="*/ 784684 h 1106488"/>
              <a:gd name="connsiteX10272" fmla="*/ 882049 w 1031876"/>
              <a:gd name="connsiteY10272" fmla="*/ 777854 h 1106488"/>
              <a:gd name="connsiteX10273" fmla="*/ 109401 w 1031876"/>
              <a:gd name="connsiteY10273" fmla="*/ 777854 h 1106488"/>
              <a:gd name="connsiteX10274" fmla="*/ 110256 w 1031876"/>
              <a:gd name="connsiteY10274" fmla="*/ 781269 h 1106488"/>
              <a:gd name="connsiteX10275" fmla="*/ 115717 w 1031876"/>
              <a:gd name="connsiteY10275" fmla="*/ 784386 h 1106488"/>
              <a:gd name="connsiteX10276" fmla="*/ 115832 w 1031876"/>
              <a:gd name="connsiteY10276" fmla="*/ 784278 h 1106488"/>
              <a:gd name="connsiteX10277" fmla="*/ 115888 w 1031876"/>
              <a:gd name="connsiteY10277" fmla="*/ 784225 h 1106488"/>
              <a:gd name="connsiteX10278" fmla="*/ 115875 w 1031876"/>
              <a:gd name="connsiteY10278" fmla="*/ 784321 h 1106488"/>
              <a:gd name="connsiteX10279" fmla="*/ 115856 w 1031876"/>
              <a:gd name="connsiteY10279" fmla="*/ 784465 h 1106488"/>
              <a:gd name="connsiteX10280" fmla="*/ 116239 w 1031876"/>
              <a:gd name="connsiteY10280" fmla="*/ 784684 h 1106488"/>
              <a:gd name="connsiteX10281" fmla="*/ 118290 w 1031876"/>
              <a:gd name="connsiteY10281" fmla="*/ 786733 h 1106488"/>
              <a:gd name="connsiteX10282" fmla="*/ 123077 w 1031876"/>
              <a:gd name="connsiteY10282" fmla="*/ 791515 h 1106488"/>
              <a:gd name="connsiteX10283" fmla="*/ 119430 w 1031876"/>
              <a:gd name="connsiteY10283" fmla="*/ 788327 h 1106488"/>
              <a:gd name="connsiteX10284" fmla="*/ 116239 w 1031876"/>
              <a:gd name="connsiteY10284" fmla="*/ 785538 h 1106488"/>
              <a:gd name="connsiteX10285" fmla="*/ 115722 w 1031876"/>
              <a:gd name="connsiteY10285" fmla="*/ 785473 h 1106488"/>
              <a:gd name="connsiteX10286" fmla="*/ 115372 w 1031876"/>
              <a:gd name="connsiteY10286" fmla="*/ 788093 h 1106488"/>
              <a:gd name="connsiteX10287" fmla="*/ 115384 w 1031876"/>
              <a:gd name="connsiteY10287" fmla="*/ 788099 h 1106488"/>
              <a:gd name="connsiteX10288" fmla="*/ 116239 w 1031876"/>
              <a:gd name="connsiteY10288" fmla="*/ 791515 h 1106488"/>
              <a:gd name="connsiteX10289" fmla="*/ 115617 w 1031876"/>
              <a:gd name="connsiteY10289" fmla="*/ 791515 h 1106488"/>
              <a:gd name="connsiteX10290" fmla="*/ 115555 w 1031876"/>
              <a:gd name="connsiteY10290" fmla="*/ 790832 h 1106488"/>
              <a:gd name="connsiteX10291" fmla="*/ 115384 w 1031876"/>
              <a:gd name="connsiteY10291" fmla="*/ 788953 h 1106488"/>
              <a:gd name="connsiteX10292" fmla="*/ 115269 w 1031876"/>
              <a:gd name="connsiteY10292" fmla="*/ 788871 h 1106488"/>
              <a:gd name="connsiteX10293" fmla="*/ 115094 w 1031876"/>
              <a:gd name="connsiteY10293" fmla="*/ 790179 h 1106488"/>
              <a:gd name="connsiteX10294" fmla="*/ 111093 w 1031876"/>
              <a:gd name="connsiteY10294" fmla="*/ 785892 h 1106488"/>
              <a:gd name="connsiteX10295" fmla="*/ 109401 w 1031876"/>
              <a:gd name="connsiteY10295" fmla="*/ 784684 h 1106488"/>
              <a:gd name="connsiteX10296" fmla="*/ 110611 w 1031876"/>
              <a:gd name="connsiteY10296" fmla="*/ 785375 h 1106488"/>
              <a:gd name="connsiteX10297" fmla="*/ 110041 w 1031876"/>
              <a:gd name="connsiteY10297" fmla="*/ 784764 h 1106488"/>
              <a:gd name="connsiteX10298" fmla="*/ 109401 w 1031876"/>
              <a:gd name="connsiteY10298" fmla="*/ 784684 h 1106488"/>
              <a:gd name="connsiteX10299" fmla="*/ 109401 w 1031876"/>
              <a:gd name="connsiteY10299" fmla="*/ 781269 h 1106488"/>
              <a:gd name="connsiteX10300" fmla="*/ 109401 w 1031876"/>
              <a:gd name="connsiteY10300" fmla="*/ 780415 h 1106488"/>
              <a:gd name="connsiteX10301" fmla="*/ 109401 w 1031876"/>
              <a:gd name="connsiteY10301" fmla="*/ 777854 h 1106488"/>
              <a:gd name="connsiteX10302" fmla="*/ 109401 w 1031876"/>
              <a:gd name="connsiteY10302" fmla="*/ 777854 h 1106488"/>
              <a:gd name="connsiteX10303" fmla="*/ 110256 w 1031876"/>
              <a:gd name="connsiteY10303" fmla="*/ 778707 h 1106488"/>
              <a:gd name="connsiteX10304" fmla="*/ 111520 w 1031876"/>
              <a:gd name="connsiteY10304" fmla="*/ 779971 h 1106488"/>
              <a:gd name="connsiteX10305" fmla="*/ 88889 w 1031876"/>
              <a:gd name="connsiteY10305" fmla="*/ 777854 h 1106488"/>
              <a:gd name="connsiteX10306" fmla="*/ 88901 w 1031876"/>
              <a:gd name="connsiteY10306" fmla="*/ 777866 h 1106488"/>
              <a:gd name="connsiteX10307" fmla="*/ 92308 w 1031876"/>
              <a:gd name="connsiteY10307" fmla="*/ 781269 h 1106488"/>
              <a:gd name="connsiteX10308" fmla="*/ 95726 w 1031876"/>
              <a:gd name="connsiteY10308" fmla="*/ 784684 h 1106488"/>
              <a:gd name="connsiteX10309" fmla="*/ 95726 w 1031876"/>
              <a:gd name="connsiteY10309" fmla="*/ 786547 h 1106488"/>
              <a:gd name="connsiteX10310" fmla="*/ 93162 w 1031876"/>
              <a:gd name="connsiteY10310" fmla="*/ 784684 h 1106488"/>
              <a:gd name="connsiteX10311" fmla="*/ 88901 w 1031876"/>
              <a:gd name="connsiteY10311" fmla="*/ 777873 h 1106488"/>
              <a:gd name="connsiteX10312" fmla="*/ 104065 w 1031876"/>
              <a:gd name="connsiteY10312" fmla="*/ 777354 h 1106488"/>
              <a:gd name="connsiteX10313" fmla="*/ 104428 w 1031876"/>
              <a:gd name="connsiteY10313" fmla="*/ 777854 h 1106488"/>
              <a:gd name="connsiteX10314" fmla="*/ 104843 w 1031876"/>
              <a:gd name="connsiteY10314" fmla="*/ 778423 h 1106488"/>
              <a:gd name="connsiteX10315" fmla="*/ 109401 w 1031876"/>
              <a:gd name="connsiteY10315" fmla="*/ 784684 h 1106488"/>
              <a:gd name="connsiteX10316" fmla="*/ 102564 w 1031876"/>
              <a:gd name="connsiteY10316" fmla="*/ 777854 h 1106488"/>
              <a:gd name="connsiteX10317" fmla="*/ 67469 w 1031876"/>
              <a:gd name="connsiteY10317" fmla="*/ 776288 h 1106488"/>
              <a:gd name="connsiteX10318" fmla="*/ 67557 w 1031876"/>
              <a:gd name="connsiteY10318" fmla="*/ 777170 h 1106488"/>
              <a:gd name="connsiteX10319" fmla="*/ 66852 w 1031876"/>
              <a:gd name="connsiteY10319" fmla="*/ 776464 h 1106488"/>
              <a:gd name="connsiteX10320" fmla="*/ 107350 w 1031876"/>
              <a:gd name="connsiteY10320" fmla="*/ 775805 h 1106488"/>
              <a:gd name="connsiteX10321" fmla="*/ 109401 w 1031876"/>
              <a:gd name="connsiteY10321" fmla="*/ 777854 h 1106488"/>
              <a:gd name="connsiteX10322" fmla="*/ 108546 w 1031876"/>
              <a:gd name="connsiteY10322" fmla="*/ 777000 h 1106488"/>
              <a:gd name="connsiteX10323" fmla="*/ 872404 w 1031876"/>
              <a:gd name="connsiteY10323" fmla="*/ 775566 h 1106488"/>
              <a:gd name="connsiteX10324" fmla="*/ 871538 w 1031876"/>
              <a:gd name="connsiteY10324" fmla="*/ 777081 h 1106488"/>
              <a:gd name="connsiteX10325" fmla="*/ 868363 w 1031876"/>
              <a:gd name="connsiteY10325" fmla="*/ 777875 h 1106488"/>
              <a:gd name="connsiteX10326" fmla="*/ 104429 w 1031876"/>
              <a:gd name="connsiteY10326" fmla="*/ 775370 h 1106488"/>
              <a:gd name="connsiteX10327" fmla="*/ 105128 w 1031876"/>
              <a:gd name="connsiteY10327" fmla="*/ 777000 h 1106488"/>
              <a:gd name="connsiteX10328" fmla="*/ 104065 w 1031876"/>
              <a:gd name="connsiteY10328" fmla="*/ 777354 h 1106488"/>
              <a:gd name="connsiteX10329" fmla="*/ 103511 w 1031876"/>
              <a:gd name="connsiteY10329" fmla="*/ 776593 h 1106488"/>
              <a:gd name="connsiteX10330" fmla="*/ 102564 w 1031876"/>
              <a:gd name="connsiteY10330" fmla="*/ 775292 h 1106488"/>
              <a:gd name="connsiteX10331" fmla="*/ 103511 w 1031876"/>
              <a:gd name="connsiteY10331" fmla="*/ 776593 h 1106488"/>
              <a:gd name="connsiteX10332" fmla="*/ 102564 w 1031876"/>
              <a:gd name="connsiteY10332" fmla="*/ 777854 h 1106488"/>
              <a:gd name="connsiteX10333" fmla="*/ 102564 w 1031876"/>
              <a:gd name="connsiteY10333" fmla="*/ 777000 h 1106488"/>
              <a:gd name="connsiteX10334" fmla="*/ 809366 w 1031876"/>
              <a:gd name="connsiteY10334" fmla="*/ 772774 h 1106488"/>
              <a:gd name="connsiteX10335" fmla="*/ 806451 w 1031876"/>
              <a:gd name="connsiteY10335" fmla="*/ 777875 h 1106488"/>
              <a:gd name="connsiteX10336" fmla="*/ 805657 w 1031876"/>
              <a:gd name="connsiteY10336" fmla="*/ 777875 h 1106488"/>
              <a:gd name="connsiteX10337" fmla="*/ 803276 w 1031876"/>
              <a:gd name="connsiteY10337" fmla="*/ 777875 h 1106488"/>
              <a:gd name="connsiteX10338" fmla="*/ 802482 w 1031876"/>
              <a:gd name="connsiteY10338" fmla="*/ 777875 h 1106488"/>
              <a:gd name="connsiteX10339" fmla="*/ 800895 w 1031876"/>
              <a:gd name="connsiteY10339" fmla="*/ 777875 h 1106488"/>
              <a:gd name="connsiteX10340" fmla="*/ 800101 w 1031876"/>
              <a:gd name="connsiteY10340" fmla="*/ 777875 h 1106488"/>
              <a:gd name="connsiteX10341" fmla="*/ 804070 w 1031876"/>
              <a:gd name="connsiteY10341" fmla="*/ 774700 h 1106488"/>
              <a:gd name="connsiteX10342" fmla="*/ 874713 w 1031876"/>
              <a:gd name="connsiteY10342" fmla="*/ 771525 h 1106488"/>
              <a:gd name="connsiteX10343" fmla="*/ 869157 w 1031876"/>
              <a:gd name="connsiteY10343" fmla="*/ 777081 h 1106488"/>
              <a:gd name="connsiteX10344" fmla="*/ 871538 w 1031876"/>
              <a:gd name="connsiteY10344" fmla="*/ 774700 h 1106488"/>
              <a:gd name="connsiteX10345" fmla="*/ 874713 w 1031876"/>
              <a:gd name="connsiteY10345" fmla="*/ 771525 h 1106488"/>
              <a:gd name="connsiteX10346" fmla="*/ 874713 w 1031876"/>
              <a:gd name="connsiteY10346" fmla="*/ 771525 h 1106488"/>
              <a:gd name="connsiteX10347" fmla="*/ 873919 w 1031876"/>
              <a:gd name="connsiteY10347" fmla="*/ 774700 h 1106488"/>
              <a:gd name="connsiteX10348" fmla="*/ 872404 w 1031876"/>
              <a:gd name="connsiteY10348" fmla="*/ 775566 h 1106488"/>
              <a:gd name="connsiteX10349" fmla="*/ 847726 w 1031876"/>
              <a:gd name="connsiteY10349" fmla="*/ 771525 h 1106488"/>
              <a:gd name="connsiteX10350" fmla="*/ 848520 w 1031876"/>
              <a:gd name="connsiteY10350" fmla="*/ 771525 h 1106488"/>
              <a:gd name="connsiteX10351" fmla="*/ 849314 w 1031876"/>
              <a:gd name="connsiteY10351" fmla="*/ 771525 h 1106488"/>
              <a:gd name="connsiteX10352" fmla="*/ 849314 w 1031876"/>
              <a:gd name="connsiteY10352" fmla="*/ 773113 h 1106488"/>
              <a:gd name="connsiteX10353" fmla="*/ 847726 w 1031876"/>
              <a:gd name="connsiteY10353" fmla="*/ 773113 h 1106488"/>
              <a:gd name="connsiteX10354" fmla="*/ 841376 w 1031876"/>
              <a:gd name="connsiteY10354" fmla="*/ 771525 h 1106488"/>
              <a:gd name="connsiteX10355" fmla="*/ 842170 w 1031876"/>
              <a:gd name="connsiteY10355" fmla="*/ 771525 h 1106488"/>
              <a:gd name="connsiteX10356" fmla="*/ 842963 w 1031876"/>
              <a:gd name="connsiteY10356" fmla="*/ 771525 h 1106488"/>
              <a:gd name="connsiteX10357" fmla="*/ 847726 w 1031876"/>
              <a:gd name="connsiteY10357" fmla="*/ 771525 h 1106488"/>
              <a:gd name="connsiteX10358" fmla="*/ 841376 w 1031876"/>
              <a:gd name="connsiteY10358" fmla="*/ 777875 h 1106488"/>
              <a:gd name="connsiteX10359" fmla="*/ 833438 w 1031876"/>
              <a:gd name="connsiteY10359" fmla="*/ 777875 h 1106488"/>
              <a:gd name="connsiteX10360" fmla="*/ 838995 w 1031876"/>
              <a:gd name="connsiteY10360" fmla="*/ 775335 h 1106488"/>
              <a:gd name="connsiteX10361" fmla="*/ 838399 w 1031876"/>
              <a:gd name="connsiteY10361" fmla="*/ 774700 h 1106488"/>
              <a:gd name="connsiteX10362" fmla="*/ 841376 w 1031876"/>
              <a:gd name="connsiteY10362" fmla="*/ 771525 h 1106488"/>
              <a:gd name="connsiteX10363" fmla="*/ 833438 w 1031876"/>
              <a:gd name="connsiteY10363" fmla="*/ 771525 h 1106488"/>
              <a:gd name="connsiteX10364" fmla="*/ 833438 w 1031876"/>
              <a:gd name="connsiteY10364" fmla="*/ 777875 h 1106488"/>
              <a:gd name="connsiteX10365" fmla="*/ 833438 w 1031876"/>
              <a:gd name="connsiteY10365" fmla="*/ 771525 h 1106488"/>
              <a:gd name="connsiteX10366" fmla="*/ 812801 w 1031876"/>
              <a:gd name="connsiteY10366" fmla="*/ 771525 h 1106488"/>
              <a:gd name="connsiteX10367" fmla="*/ 809366 w 1031876"/>
              <a:gd name="connsiteY10367" fmla="*/ 772774 h 1106488"/>
              <a:gd name="connsiteX10368" fmla="*/ 809626 w 1031876"/>
              <a:gd name="connsiteY10368" fmla="*/ 772319 h 1106488"/>
              <a:gd name="connsiteX10369" fmla="*/ 812801 w 1031876"/>
              <a:gd name="connsiteY10369" fmla="*/ 771525 h 1106488"/>
              <a:gd name="connsiteX10370" fmla="*/ 341313 w 1031876"/>
              <a:gd name="connsiteY10370" fmla="*/ 771525 h 1106488"/>
              <a:gd name="connsiteX10371" fmla="*/ 349251 w 1031876"/>
              <a:gd name="connsiteY10371" fmla="*/ 777875 h 1106488"/>
              <a:gd name="connsiteX10372" fmla="*/ 341313 w 1031876"/>
              <a:gd name="connsiteY10372" fmla="*/ 771525 h 1106488"/>
              <a:gd name="connsiteX10373" fmla="*/ 61913 w 1031876"/>
              <a:gd name="connsiteY10373" fmla="*/ 771525 h 1106488"/>
              <a:gd name="connsiteX10374" fmla="*/ 65088 w 1031876"/>
              <a:gd name="connsiteY10374" fmla="*/ 774700 h 1106488"/>
              <a:gd name="connsiteX10375" fmla="*/ 66852 w 1031876"/>
              <a:gd name="connsiteY10375" fmla="*/ 776464 h 1106488"/>
              <a:gd name="connsiteX10376" fmla="*/ 66248 w 1031876"/>
              <a:gd name="connsiteY10376" fmla="*/ 776636 h 1106488"/>
              <a:gd name="connsiteX10377" fmla="*/ 67672 w 1031876"/>
              <a:gd name="connsiteY10377" fmla="*/ 778315 h 1106488"/>
              <a:gd name="connsiteX10378" fmla="*/ 67557 w 1031876"/>
              <a:gd name="connsiteY10378" fmla="*/ 777170 h 1106488"/>
              <a:gd name="connsiteX10379" fmla="*/ 68263 w 1031876"/>
              <a:gd name="connsiteY10379" fmla="*/ 777875 h 1106488"/>
              <a:gd name="connsiteX10380" fmla="*/ 68263 w 1031876"/>
              <a:gd name="connsiteY10380" fmla="*/ 778669 h 1106488"/>
              <a:gd name="connsiteX10381" fmla="*/ 68263 w 1031876"/>
              <a:gd name="connsiteY10381" fmla="*/ 779463 h 1106488"/>
              <a:gd name="connsiteX10382" fmla="*/ 68263 w 1031876"/>
              <a:gd name="connsiteY10382" fmla="*/ 781050 h 1106488"/>
              <a:gd name="connsiteX10383" fmla="*/ 68263 w 1031876"/>
              <a:gd name="connsiteY10383" fmla="*/ 782655 h 1106488"/>
              <a:gd name="connsiteX10384" fmla="*/ 68480 w 1031876"/>
              <a:gd name="connsiteY10384" fmla="*/ 784446 h 1106488"/>
              <a:gd name="connsiteX10385" fmla="*/ 68581 w 1031876"/>
              <a:gd name="connsiteY10385" fmla="*/ 785284 h 1106488"/>
              <a:gd name="connsiteX10386" fmla="*/ 68345 w 1031876"/>
              <a:gd name="connsiteY10386" fmla="*/ 784309 h 1106488"/>
              <a:gd name="connsiteX10387" fmla="*/ 68263 w 1031876"/>
              <a:gd name="connsiteY10387" fmla="*/ 783970 h 1106488"/>
              <a:gd name="connsiteX10388" fmla="*/ 68263 w 1031876"/>
              <a:gd name="connsiteY10388" fmla="*/ 784225 h 1106488"/>
              <a:gd name="connsiteX10389" fmla="*/ 68220 w 1031876"/>
              <a:gd name="connsiteY10389" fmla="*/ 783791 h 1106488"/>
              <a:gd name="connsiteX10390" fmla="*/ 67748 w 1031876"/>
              <a:gd name="connsiteY10390" fmla="*/ 781844 h 1106488"/>
              <a:gd name="connsiteX10391" fmla="*/ 66156 w 1031876"/>
              <a:gd name="connsiteY10391" fmla="*/ 780906 h 1106488"/>
              <a:gd name="connsiteX10392" fmla="*/ 65247 w 1031876"/>
              <a:gd name="connsiteY10392" fmla="*/ 779264 h 1106488"/>
              <a:gd name="connsiteX10393" fmla="*/ 61913 w 1031876"/>
              <a:gd name="connsiteY10393" fmla="*/ 778404 h 1106488"/>
              <a:gd name="connsiteX10394" fmla="*/ 61913 w 1031876"/>
              <a:gd name="connsiteY10394" fmla="*/ 777875 h 1106488"/>
              <a:gd name="connsiteX10395" fmla="*/ 61913 w 1031876"/>
              <a:gd name="connsiteY10395" fmla="*/ 773245 h 1106488"/>
              <a:gd name="connsiteX10396" fmla="*/ 61913 w 1031876"/>
              <a:gd name="connsiteY10396" fmla="*/ 772385 h 1106488"/>
              <a:gd name="connsiteX10397" fmla="*/ 61913 w 1031876"/>
              <a:gd name="connsiteY10397" fmla="*/ 771525 h 1106488"/>
              <a:gd name="connsiteX10398" fmla="*/ 888887 w 1031876"/>
              <a:gd name="connsiteY10398" fmla="*/ 771023 h 1106488"/>
              <a:gd name="connsiteX10399" fmla="*/ 888179 w 1031876"/>
              <a:gd name="connsiteY10399" fmla="*/ 771730 h 1106488"/>
              <a:gd name="connsiteX10400" fmla="*/ 883478 w 1031876"/>
              <a:gd name="connsiteY10400" fmla="*/ 776426 h 1106488"/>
              <a:gd name="connsiteX10401" fmla="*/ 882650 w 1031876"/>
              <a:gd name="connsiteY10401" fmla="*/ 777253 h 1106488"/>
              <a:gd name="connsiteX10402" fmla="*/ 882049 w 1031876"/>
              <a:gd name="connsiteY10402" fmla="*/ 777854 h 1106488"/>
              <a:gd name="connsiteX10403" fmla="*/ 882650 w 1031876"/>
              <a:gd name="connsiteY10403" fmla="*/ 776803 h 1106488"/>
              <a:gd name="connsiteX10404" fmla="*/ 885468 w 1031876"/>
              <a:gd name="connsiteY10404" fmla="*/ 771877 h 1106488"/>
              <a:gd name="connsiteX10405" fmla="*/ 888887 w 1031876"/>
              <a:gd name="connsiteY10405" fmla="*/ 771023 h 1106488"/>
              <a:gd name="connsiteX10406" fmla="*/ 882049 w 1031876"/>
              <a:gd name="connsiteY10406" fmla="*/ 771023 h 1106488"/>
              <a:gd name="connsiteX10407" fmla="*/ 882049 w 1031876"/>
              <a:gd name="connsiteY10407" fmla="*/ 771525 h 1106488"/>
              <a:gd name="connsiteX10408" fmla="*/ 882651 w 1031876"/>
              <a:gd name="connsiteY10408" fmla="*/ 771525 h 1106488"/>
              <a:gd name="connsiteX10409" fmla="*/ 882049 w 1031876"/>
              <a:gd name="connsiteY10409" fmla="*/ 771646 h 1106488"/>
              <a:gd name="connsiteX10410" fmla="*/ 882049 w 1031876"/>
              <a:gd name="connsiteY10410" fmla="*/ 777000 h 1106488"/>
              <a:gd name="connsiteX10411" fmla="*/ 882049 w 1031876"/>
              <a:gd name="connsiteY10411" fmla="*/ 777854 h 1106488"/>
              <a:gd name="connsiteX10412" fmla="*/ 879485 w 1031876"/>
              <a:gd name="connsiteY10412" fmla="*/ 774439 h 1106488"/>
              <a:gd name="connsiteX10413" fmla="*/ 881499 w 1031876"/>
              <a:gd name="connsiteY10413" fmla="*/ 771755 h 1106488"/>
              <a:gd name="connsiteX10414" fmla="*/ 878682 w 1031876"/>
              <a:gd name="connsiteY10414" fmla="*/ 772319 h 1106488"/>
              <a:gd name="connsiteX10415" fmla="*/ 874713 w 1031876"/>
              <a:gd name="connsiteY10415" fmla="*/ 777875 h 1106488"/>
              <a:gd name="connsiteX10416" fmla="*/ 874713 w 1031876"/>
              <a:gd name="connsiteY10416" fmla="*/ 771525 h 1106488"/>
              <a:gd name="connsiteX10417" fmla="*/ 878682 w 1031876"/>
              <a:gd name="connsiteY10417" fmla="*/ 771525 h 1106488"/>
              <a:gd name="connsiteX10418" fmla="*/ 881672 w 1031876"/>
              <a:gd name="connsiteY10418" fmla="*/ 771525 h 1106488"/>
              <a:gd name="connsiteX10419" fmla="*/ 328204 w 1031876"/>
              <a:gd name="connsiteY10419" fmla="*/ 771023 h 1106488"/>
              <a:gd name="connsiteX10420" fmla="*/ 329059 w 1031876"/>
              <a:gd name="connsiteY10420" fmla="*/ 771023 h 1106488"/>
              <a:gd name="connsiteX10421" fmla="*/ 331623 w 1031876"/>
              <a:gd name="connsiteY10421" fmla="*/ 771023 h 1106488"/>
              <a:gd name="connsiteX10422" fmla="*/ 335042 w 1031876"/>
              <a:gd name="connsiteY10422" fmla="*/ 771023 h 1106488"/>
              <a:gd name="connsiteX10423" fmla="*/ 335042 w 1031876"/>
              <a:gd name="connsiteY10423" fmla="*/ 777854 h 1106488"/>
              <a:gd name="connsiteX10424" fmla="*/ 328204 w 1031876"/>
              <a:gd name="connsiteY10424" fmla="*/ 771023 h 1106488"/>
              <a:gd name="connsiteX10425" fmla="*/ 102564 w 1031876"/>
              <a:gd name="connsiteY10425" fmla="*/ 771023 h 1106488"/>
              <a:gd name="connsiteX10426" fmla="*/ 105128 w 1031876"/>
              <a:gd name="connsiteY10426" fmla="*/ 774439 h 1106488"/>
              <a:gd name="connsiteX10427" fmla="*/ 104429 w 1031876"/>
              <a:gd name="connsiteY10427" fmla="*/ 775370 h 1106488"/>
              <a:gd name="connsiteX10428" fmla="*/ 102564 w 1031876"/>
              <a:gd name="connsiteY10428" fmla="*/ 771023 h 1106488"/>
              <a:gd name="connsiteX10429" fmla="*/ 105983 w 1031876"/>
              <a:gd name="connsiteY10429" fmla="*/ 774439 h 1106488"/>
              <a:gd name="connsiteX10430" fmla="*/ 107350 w 1031876"/>
              <a:gd name="connsiteY10430" fmla="*/ 775805 h 1106488"/>
              <a:gd name="connsiteX10431" fmla="*/ 95726 w 1031876"/>
              <a:gd name="connsiteY10431" fmla="*/ 771023 h 1106488"/>
              <a:gd name="connsiteX10432" fmla="*/ 102564 w 1031876"/>
              <a:gd name="connsiteY10432" fmla="*/ 771023 h 1106488"/>
              <a:gd name="connsiteX10433" fmla="*/ 102564 w 1031876"/>
              <a:gd name="connsiteY10433" fmla="*/ 774439 h 1106488"/>
              <a:gd name="connsiteX10434" fmla="*/ 102564 w 1031876"/>
              <a:gd name="connsiteY10434" fmla="*/ 775292 h 1106488"/>
              <a:gd name="connsiteX10435" fmla="*/ 100285 w 1031876"/>
              <a:gd name="connsiteY10435" fmla="*/ 773869 h 1106488"/>
              <a:gd name="connsiteX10436" fmla="*/ 99145 w 1031876"/>
              <a:gd name="connsiteY10436" fmla="*/ 771877 h 1106488"/>
              <a:gd name="connsiteX10437" fmla="*/ 95726 w 1031876"/>
              <a:gd name="connsiteY10437" fmla="*/ 771023 h 1106488"/>
              <a:gd name="connsiteX10438" fmla="*/ 863996 w 1031876"/>
              <a:gd name="connsiteY10438" fmla="*/ 769542 h 1106488"/>
              <a:gd name="connsiteX10439" fmla="*/ 862807 w 1031876"/>
              <a:gd name="connsiteY10439" fmla="*/ 770731 h 1106488"/>
              <a:gd name="connsiteX10440" fmla="*/ 862013 w 1031876"/>
              <a:gd name="connsiteY10440" fmla="*/ 771525 h 1106488"/>
              <a:gd name="connsiteX10441" fmla="*/ 873919 w 1031876"/>
              <a:gd name="connsiteY10441" fmla="*/ 766763 h 1106488"/>
              <a:gd name="connsiteX10442" fmla="*/ 874713 w 1031876"/>
              <a:gd name="connsiteY10442" fmla="*/ 771525 h 1106488"/>
              <a:gd name="connsiteX10443" fmla="*/ 868363 w 1031876"/>
              <a:gd name="connsiteY10443" fmla="*/ 771525 h 1106488"/>
              <a:gd name="connsiteX10444" fmla="*/ 873919 w 1031876"/>
              <a:gd name="connsiteY10444" fmla="*/ 766763 h 1106488"/>
              <a:gd name="connsiteX10445" fmla="*/ 934836 w 1031876"/>
              <a:gd name="connsiteY10445" fmla="*/ 765286 h 1106488"/>
              <a:gd name="connsiteX10446" fmla="*/ 929913 w 1031876"/>
              <a:gd name="connsiteY10446" fmla="*/ 771023 h 1106488"/>
              <a:gd name="connsiteX10447" fmla="*/ 930768 w 1031876"/>
              <a:gd name="connsiteY10447" fmla="*/ 767608 h 1106488"/>
              <a:gd name="connsiteX10448" fmla="*/ 889001 w 1031876"/>
              <a:gd name="connsiteY10448" fmla="*/ 765175 h 1106488"/>
              <a:gd name="connsiteX10449" fmla="*/ 889001 w 1031876"/>
              <a:gd name="connsiteY10449" fmla="*/ 771525 h 1106488"/>
              <a:gd name="connsiteX10450" fmla="*/ 889001 w 1031876"/>
              <a:gd name="connsiteY10450" fmla="*/ 765175 h 1106488"/>
              <a:gd name="connsiteX10451" fmla="*/ 882651 w 1031876"/>
              <a:gd name="connsiteY10451" fmla="*/ 765175 h 1106488"/>
              <a:gd name="connsiteX10452" fmla="*/ 882049 w 1031876"/>
              <a:gd name="connsiteY10452" fmla="*/ 766018 h 1106488"/>
              <a:gd name="connsiteX10453" fmla="*/ 878682 w 1031876"/>
              <a:gd name="connsiteY10453" fmla="*/ 770731 h 1106488"/>
              <a:gd name="connsiteX10454" fmla="*/ 874713 w 1031876"/>
              <a:gd name="connsiteY10454" fmla="*/ 771525 h 1106488"/>
              <a:gd name="connsiteX10455" fmla="*/ 878682 w 1031876"/>
              <a:gd name="connsiteY10455" fmla="*/ 768350 h 1106488"/>
              <a:gd name="connsiteX10456" fmla="*/ 882049 w 1031876"/>
              <a:gd name="connsiteY10456" fmla="*/ 765657 h 1106488"/>
              <a:gd name="connsiteX10457" fmla="*/ 868363 w 1031876"/>
              <a:gd name="connsiteY10457" fmla="*/ 765175 h 1106488"/>
              <a:gd name="connsiteX10458" fmla="*/ 865188 w 1031876"/>
              <a:gd name="connsiteY10458" fmla="*/ 768350 h 1106488"/>
              <a:gd name="connsiteX10459" fmla="*/ 863996 w 1031876"/>
              <a:gd name="connsiteY10459" fmla="*/ 769542 h 1106488"/>
              <a:gd name="connsiteX10460" fmla="*/ 847726 w 1031876"/>
              <a:gd name="connsiteY10460" fmla="*/ 765175 h 1106488"/>
              <a:gd name="connsiteX10461" fmla="*/ 854076 w 1031876"/>
              <a:gd name="connsiteY10461" fmla="*/ 765175 h 1106488"/>
              <a:gd name="connsiteX10462" fmla="*/ 847726 w 1031876"/>
              <a:gd name="connsiteY10462" fmla="*/ 765175 h 1106488"/>
              <a:gd name="connsiteX10463" fmla="*/ 41275 w 1031876"/>
              <a:gd name="connsiteY10463" fmla="*/ 765175 h 1106488"/>
              <a:gd name="connsiteX10464" fmla="*/ 47625 w 1031876"/>
              <a:gd name="connsiteY10464" fmla="*/ 777875 h 1106488"/>
              <a:gd name="connsiteX10465" fmla="*/ 41275 w 1031876"/>
              <a:gd name="connsiteY10465" fmla="*/ 765175 h 1106488"/>
              <a:gd name="connsiteX10466" fmla="*/ 929913 w 1031876"/>
              <a:gd name="connsiteY10466" fmla="*/ 764193 h 1106488"/>
              <a:gd name="connsiteX10467" fmla="*/ 933069 w 1031876"/>
              <a:gd name="connsiteY10467" fmla="*/ 764718 h 1106488"/>
              <a:gd name="connsiteX10468" fmla="*/ 930768 w 1031876"/>
              <a:gd name="connsiteY10468" fmla="*/ 765047 h 1106488"/>
              <a:gd name="connsiteX10469" fmla="*/ 929913 w 1031876"/>
              <a:gd name="connsiteY10469" fmla="*/ 771023 h 1106488"/>
              <a:gd name="connsiteX10470" fmla="*/ 929913 w 1031876"/>
              <a:gd name="connsiteY10470" fmla="*/ 770170 h 1106488"/>
              <a:gd name="connsiteX10471" fmla="*/ 929913 w 1031876"/>
              <a:gd name="connsiteY10471" fmla="*/ 767608 h 1106488"/>
              <a:gd name="connsiteX10472" fmla="*/ 902562 w 1031876"/>
              <a:gd name="connsiteY10472" fmla="*/ 764193 h 1106488"/>
              <a:gd name="connsiteX10473" fmla="*/ 902562 w 1031876"/>
              <a:gd name="connsiteY10473" fmla="*/ 765047 h 1106488"/>
              <a:gd name="connsiteX10474" fmla="*/ 902562 w 1031876"/>
              <a:gd name="connsiteY10474" fmla="*/ 770170 h 1106488"/>
              <a:gd name="connsiteX10475" fmla="*/ 902562 w 1031876"/>
              <a:gd name="connsiteY10475" fmla="*/ 771023 h 1106488"/>
              <a:gd name="connsiteX10476" fmla="*/ 895725 w 1031876"/>
              <a:gd name="connsiteY10476" fmla="*/ 771023 h 1106488"/>
              <a:gd name="connsiteX10477" fmla="*/ 902562 w 1031876"/>
              <a:gd name="connsiteY10477" fmla="*/ 764193 h 1106488"/>
              <a:gd name="connsiteX10478" fmla="*/ 758973 w 1031876"/>
              <a:gd name="connsiteY10478" fmla="*/ 764193 h 1106488"/>
              <a:gd name="connsiteX10479" fmla="*/ 765810 w 1031876"/>
              <a:gd name="connsiteY10479" fmla="*/ 764193 h 1106488"/>
              <a:gd name="connsiteX10480" fmla="*/ 758973 w 1031876"/>
              <a:gd name="connsiteY10480" fmla="*/ 771023 h 1106488"/>
              <a:gd name="connsiteX10481" fmla="*/ 758973 w 1031876"/>
              <a:gd name="connsiteY10481" fmla="*/ 764193 h 1106488"/>
              <a:gd name="connsiteX10482" fmla="*/ 321367 w 1031876"/>
              <a:gd name="connsiteY10482" fmla="*/ 764193 h 1106488"/>
              <a:gd name="connsiteX10483" fmla="*/ 328204 w 1031876"/>
              <a:gd name="connsiteY10483" fmla="*/ 771023 h 1106488"/>
              <a:gd name="connsiteX10484" fmla="*/ 328204 w 1031876"/>
              <a:gd name="connsiteY10484" fmla="*/ 773585 h 1106488"/>
              <a:gd name="connsiteX10485" fmla="*/ 328204 w 1031876"/>
              <a:gd name="connsiteY10485" fmla="*/ 774439 h 1106488"/>
              <a:gd name="connsiteX10486" fmla="*/ 328204 w 1031876"/>
              <a:gd name="connsiteY10486" fmla="*/ 777854 h 1106488"/>
              <a:gd name="connsiteX10487" fmla="*/ 321367 w 1031876"/>
              <a:gd name="connsiteY10487" fmla="*/ 771023 h 1106488"/>
              <a:gd name="connsiteX10488" fmla="*/ 321367 w 1031876"/>
              <a:gd name="connsiteY10488" fmla="*/ 770170 h 1106488"/>
              <a:gd name="connsiteX10489" fmla="*/ 321367 w 1031876"/>
              <a:gd name="connsiteY10489" fmla="*/ 767608 h 1106488"/>
              <a:gd name="connsiteX10490" fmla="*/ 321367 w 1031876"/>
              <a:gd name="connsiteY10490" fmla="*/ 765047 h 1106488"/>
              <a:gd name="connsiteX10491" fmla="*/ 321367 w 1031876"/>
              <a:gd name="connsiteY10491" fmla="*/ 764193 h 1106488"/>
              <a:gd name="connsiteX10492" fmla="*/ 95726 w 1031876"/>
              <a:gd name="connsiteY10492" fmla="*/ 764193 h 1106488"/>
              <a:gd name="connsiteX10493" fmla="*/ 102564 w 1031876"/>
              <a:gd name="connsiteY10493" fmla="*/ 764193 h 1106488"/>
              <a:gd name="connsiteX10494" fmla="*/ 95726 w 1031876"/>
              <a:gd name="connsiteY10494" fmla="*/ 764193 h 1106488"/>
              <a:gd name="connsiteX10495" fmla="*/ 82051 w 1031876"/>
              <a:gd name="connsiteY10495" fmla="*/ 764193 h 1106488"/>
              <a:gd name="connsiteX10496" fmla="*/ 88889 w 1031876"/>
              <a:gd name="connsiteY10496" fmla="*/ 771023 h 1106488"/>
              <a:gd name="connsiteX10497" fmla="*/ 82906 w 1031876"/>
              <a:gd name="connsiteY10497" fmla="*/ 771023 h 1106488"/>
              <a:gd name="connsiteX10498" fmla="*/ 82551 w 1031876"/>
              <a:gd name="connsiteY10498" fmla="*/ 771023 h 1106488"/>
              <a:gd name="connsiteX10499" fmla="*/ 82051 w 1031876"/>
              <a:gd name="connsiteY10499" fmla="*/ 771023 h 1106488"/>
              <a:gd name="connsiteX10500" fmla="*/ 82051 w 1031876"/>
              <a:gd name="connsiteY10500" fmla="*/ 765176 h 1106488"/>
              <a:gd name="connsiteX10501" fmla="*/ 82051 w 1031876"/>
              <a:gd name="connsiteY10501" fmla="*/ 765105 h 1106488"/>
              <a:gd name="connsiteX10502" fmla="*/ 82051 w 1031876"/>
              <a:gd name="connsiteY10502" fmla="*/ 765047 h 1106488"/>
              <a:gd name="connsiteX10503" fmla="*/ 82051 w 1031876"/>
              <a:gd name="connsiteY10503" fmla="*/ 764193 h 1106488"/>
              <a:gd name="connsiteX10504" fmla="*/ 854076 w 1031876"/>
              <a:gd name="connsiteY10504" fmla="*/ 764116 h 1106488"/>
              <a:gd name="connsiteX10505" fmla="*/ 858045 w 1031876"/>
              <a:gd name="connsiteY10505" fmla="*/ 766696 h 1106488"/>
              <a:gd name="connsiteX10506" fmla="*/ 860716 w 1031876"/>
              <a:gd name="connsiteY10506" fmla="*/ 764960 h 1106488"/>
              <a:gd name="connsiteX10507" fmla="*/ 860955 w 1031876"/>
              <a:gd name="connsiteY10507" fmla="*/ 764381 h 1106488"/>
              <a:gd name="connsiteX10508" fmla="*/ 861607 w 1031876"/>
              <a:gd name="connsiteY10508" fmla="*/ 764381 h 1106488"/>
              <a:gd name="connsiteX10509" fmla="*/ 862014 w 1031876"/>
              <a:gd name="connsiteY10509" fmla="*/ 764116 h 1106488"/>
              <a:gd name="connsiteX10510" fmla="*/ 861709 w 1031876"/>
              <a:gd name="connsiteY10510" fmla="*/ 764381 h 1106488"/>
              <a:gd name="connsiteX10511" fmla="*/ 861815 w 1031876"/>
              <a:gd name="connsiteY10511" fmla="*/ 764381 h 1106488"/>
              <a:gd name="connsiteX10512" fmla="*/ 867835 w 1031876"/>
              <a:gd name="connsiteY10512" fmla="*/ 764381 h 1106488"/>
              <a:gd name="connsiteX10513" fmla="*/ 861815 w 1031876"/>
              <a:gd name="connsiteY10513" fmla="*/ 765274 h 1106488"/>
              <a:gd name="connsiteX10514" fmla="*/ 861028 w 1031876"/>
              <a:gd name="connsiteY10514" fmla="*/ 770996 h 1106488"/>
              <a:gd name="connsiteX10515" fmla="*/ 862014 w 1031876"/>
              <a:gd name="connsiteY10515" fmla="*/ 770996 h 1106488"/>
              <a:gd name="connsiteX10516" fmla="*/ 854076 w 1031876"/>
              <a:gd name="connsiteY10516" fmla="*/ 777875 h 1106488"/>
              <a:gd name="connsiteX10517" fmla="*/ 847726 w 1031876"/>
              <a:gd name="connsiteY10517" fmla="*/ 784225 h 1106488"/>
              <a:gd name="connsiteX10518" fmla="*/ 854076 w 1031876"/>
              <a:gd name="connsiteY10518" fmla="*/ 771525 h 1106488"/>
              <a:gd name="connsiteX10519" fmla="*/ 854076 w 1031876"/>
              <a:gd name="connsiteY10519" fmla="*/ 770996 h 1106488"/>
              <a:gd name="connsiteX10520" fmla="*/ 858045 w 1031876"/>
              <a:gd name="connsiteY10520" fmla="*/ 770996 h 1106488"/>
              <a:gd name="connsiteX10521" fmla="*/ 859426 w 1031876"/>
              <a:gd name="connsiteY10521" fmla="*/ 770996 h 1106488"/>
              <a:gd name="connsiteX10522" fmla="*/ 858375 w 1031876"/>
              <a:gd name="connsiteY10522" fmla="*/ 770632 h 1106488"/>
              <a:gd name="connsiteX10523" fmla="*/ 860535 w 1031876"/>
              <a:gd name="connsiteY10523" fmla="*/ 765398 h 1106488"/>
              <a:gd name="connsiteX10524" fmla="*/ 860535 w 1031876"/>
              <a:gd name="connsiteY10524" fmla="*/ 765398 h 1106488"/>
              <a:gd name="connsiteX10525" fmla="*/ 858045 w 1031876"/>
              <a:gd name="connsiteY10525" fmla="*/ 767556 h 1106488"/>
              <a:gd name="connsiteX10526" fmla="*/ 854076 w 1031876"/>
              <a:gd name="connsiteY10526" fmla="*/ 770996 h 1106488"/>
              <a:gd name="connsiteX10527" fmla="*/ 854076 w 1031876"/>
              <a:gd name="connsiteY10527" fmla="*/ 770136 h 1106488"/>
              <a:gd name="connsiteX10528" fmla="*/ 854076 w 1031876"/>
              <a:gd name="connsiteY10528" fmla="*/ 767556 h 1106488"/>
              <a:gd name="connsiteX10529" fmla="*/ 854076 w 1031876"/>
              <a:gd name="connsiteY10529" fmla="*/ 765175 h 1106488"/>
              <a:gd name="connsiteX10530" fmla="*/ 854076 w 1031876"/>
              <a:gd name="connsiteY10530" fmla="*/ 764976 h 1106488"/>
              <a:gd name="connsiteX10531" fmla="*/ 854076 w 1031876"/>
              <a:gd name="connsiteY10531" fmla="*/ 764116 h 1106488"/>
              <a:gd name="connsiteX10532" fmla="*/ 878087 w 1031876"/>
              <a:gd name="connsiteY10532" fmla="*/ 762496 h 1106488"/>
              <a:gd name="connsiteX10533" fmla="*/ 881460 w 1031876"/>
              <a:gd name="connsiteY10533" fmla="*/ 765175 h 1106488"/>
              <a:gd name="connsiteX10534" fmla="*/ 880617 w 1031876"/>
              <a:gd name="connsiteY10534" fmla="*/ 765175 h 1106488"/>
              <a:gd name="connsiteX10535" fmla="*/ 878930 w 1031876"/>
              <a:gd name="connsiteY10535" fmla="*/ 765175 h 1106488"/>
              <a:gd name="connsiteX10536" fmla="*/ 874713 w 1031876"/>
              <a:gd name="connsiteY10536" fmla="*/ 765175 h 1106488"/>
              <a:gd name="connsiteX10537" fmla="*/ 72562 w 1031876"/>
              <a:gd name="connsiteY10537" fmla="*/ 761918 h 1106488"/>
              <a:gd name="connsiteX10538" fmla="*/ 74613 w 1031876"/>
              <a:gd name="connsiteY10538" fmla="*/ 763371 h 1106488"/>
              <a:gd name="connsiteX10539" fmla="*/ 75142 w 1031876"/>
              <a:gd name="connsiteY10539" fmla="*/ 763746 h 1106488"/>
              <a:gd name="connsiteX10540" fmla="*/ 75502 w 1031876"/>
              <a:gd name="connsiteY10540" fmla="*/ 765175 h 1106488"/>
              <a:gd name="connsiteX10541" fmla="*/ 75713 w 1031876"/>
              <a:gd name="connsiteY10541" fmla="*/ 766013 h 1106488"/>
              <a:gd name="connsiteX10542" fmla="*/ 80755 w 1031876"/>
              <a:gd name="connsiteY10542" fmla="*/ 769855 h 1106488"/>
              <a:gd name="connsiteX10543" fmla="*/ 80868 w 1031876"/>
              <a:gd name="connsiteY10543" fmla="*/ 769919 h 1106488"/>
              <a:gd name="connsiteX10544" fmla="*/ 81757 w 1031876"/>
              <a:gd name="connsiteY10544" fmla="*/ 765176 h 1106488"/>
              <a:gd name="connsiteX10545" fmla="*/ 81757 w 1031876"/>
              <a:gd name="connsiteY10545" fmla="*/ 770423 h 1106488"/>
              <a:gd name="connsiteX10546" fmla="*/ 82021 w 1031876"/>
              <a:gd name="connsiteY10546" fmla="*/ 770573 h 1106488"/>
              <a:gd name="connsiteX10547" fmla="*/ 82021 w 1031876"/>
              <a:gd name="connsiteY10547" fmla="*/ 771426 h 1106488"/>
              <a:gd name="connsiteX10548" fmla="*/ 82021 w 1031876"/>
              <a:gd name="connsiteY10548" fmla="*/ 771994 h 1106488"/>
              <a:gd name="connsiteX10549" fmla="*/ 82021 w 1031876"/>
              <a:gd name="connsiteY10549" fmla="*/ 773402 h 1106488"/>
              <a:gd name="connsiteX10550" fmla="*/ 82650 w 1031876"/>
              <a:gd name="connsiteY10550" fmla="*/ 777875 h 1106488"/>
              <a:gd name="connsiteX10551" fmla="*/ 88901 w 1031876"/>
              <a:gd name="connsiteY10551" fmla="*/ 784225 h 1106488"/>
              <a:gd name="connsiteX10552" fmla="*/ 88891 w 1031876"/>
              <a:gd name="connsiteY10552" fmla="*/ 784217 h 1106488"/>
              <a:gd name="connsiteX10553" fmla="*/ 85329 w 1031876"/>
              <a:gd name="connsiteY10553" fmla="*/ 781050 h 1106488"/>
              <a:gd name="connsiteX10554" fmla="*/ 81757 w 1031876"/>
              <a:gd name="connsiteY10554" fmla="*/ 777875 h 1106488"/>
              <a:gd name="connsiteX10555" fmla="*/ 81757 w 1031876"/>
              <a:gd name="connsiteY10555" fmla="*/ 777399 h 1106488"/>
              <a:gd name="connsiteX10556" fmla="*/ 79441 w 1031876"/>
              <a:gd name="connsiteY10556" fmla="*/ 777399 h 1106488"/>
              <a:gd name="connsiteX10557" fmla="*/ 78582 w 1031876"/>
              <a:gd name="connsiteY10557" fmla="*/ 777399 h 1106488"/>
              <a:gd name="connsiteX10558" fmla="*/ 77722 w 1031876"/>
              <a:gd name="connsiteY10558" fmla="*/ 777399 h 1106488"/>
              <a:gd name="connsiteX10559" fmla="*/ 75142 w 1031876"/>
              <a:gd name="connsiteY10559" fmla="*/ 777399 h 1106488"/>
              <a:gd name="connsiteX10560" fmla="*/ 75142 w 1031876"/>
              <a:gd name="connsiteY10560" fmla="*/ 774839 h 1106488"/>
              <a:gd name="connsiteX10561" fmla="*/ 75142 w 1031876"/>
              <a:gd name="connsiteY10561" fmla="*/ 773986 h 1106488"/>
              <a:gd name="connsiteX10562" fmla="*/ 75142 w 1031876"/>
              <a:gd name="connsiteY10562" fmla="*/ 770573 h 1106488"/>
              <a:gd name="connsiteX10563" fmla="*/ 76671 w 1031876"/>
              <a:gd name="connsiteY10563" fmla="*/ 767539 h 1106488"/>
              <a:gd name="connsiteX10564" fmla="*/ 78331 w 1031876"/>
              <a:gd name="connsiteY10564" fmla="*/ 768480 h 1106488"/>
              <a:gd name="connsiteX10565" fmla="*/ 76857 w 1031876"/>
              <a:gd name="connsiteY10565" fmla="*/ 767170 h 1106488"/>
              <a:gd name="connsiteX10566" fmla="*/ 76671 w 1031876"/>
              <a:gd name="connsiteY10566" fmla="*/ 767539 h 1106488"/>
              <a:gd name="connsiteX10567" fmla="*/ 76002 w 1031876"/>
              <a:gd name="connsiteY10567" fmla="*/ 767159 h 1106488"/>
              <a:gd name="connsiteX10568" fmla="*/ 75906 w 1031876"/>
              <a:gd name="connsiteY10568" fmla="*/ 766780 h 1106488"/>
              <a:gd name="connsiteX10569" fmla="*/ 76832 w 1031876"/>
              <a:gd name="connsiteY10569" fmla="*/ 767147 h 1106488"/>
              <a:gd name="connsiteX10570" fmla="*/ 75758 w 1031876"/>
              <a:gd name="connsiteY10570" fmla="*/ 766193 h 1106488"/>
              <a:gd name="connsiteX10571" fmla="*/ 75906 w 1031876"/>
              <a:gd name="connsiteY10571" fmla="*/ 766780 h 1106488"/>
              <a:gd name="connsiteX10572" fmla="*/ 74613 w 1031876"/>
              <a:gd name="connsiteY10572" fmla="*/ 766267 h 1106488"/>
              <a:gd name="connsiteX10573" fmla="*/ 74613 w 1031876"/>
              <a:gd name="connsiteY10573" fmla="*/ 770731 h 1106488"/>
              <a:gd name="connsiteX10574" fmla="*/ 74613 w 1031876"/>
              <a:gd name="connsiteY10574" fmla="*/ 771525 h 1106488"/>
              <a:gd name="connsiteX10575" fmla="*/ 69851 w 1031876"/>
              <a:gd name="connsiteY10575" fmla="*/ 765969 h 1106488"/>
              <a:gd name="connsiteX10576" fmla="*/ 72676 w 1031876"/>
              <a:gd name="connsiteY10576" fmla="*/ 765498 h 1106488"/>
              <a:gd name="connsiteX10577" fmla="*/ 68263 w 1031876"/>
              <a:gd name="connsiteY10577" fmla="*/ 763746 h 1106488"/>
              <a:gd name="connsiteX10578" fmla="*/ 861815 w 1031876"/>
              <a:gd name="connsiteY10578" fmla="*/ 761702 h 1106488"/>
              <a:gd name="connsiteX10579" fmla="*/ 862014 w 1031876"/>
              <a:gd name="connsiteY10579" fmla="*/ 761791 h 1106488"/>
              <a:gd name="connsiteX10580" fmla="*/ 863019 w 1031876"/>
              <a:gd name="connsiteY10580" fmla="*/ 762238 h 1106488"/>
              <a:gd name="connsiteX10581" fmla="*/ 862014 w 1031876"/>
              <a:gd name="connsiteY10581" fmla="*/ 763281 h 1106488"/>
              <a:gd name="connsiteX10582" fmla="*/ 861210 w 1031876"/>
              <a:gd name="connsiteY10582" fmla="*/ 764116 h 1106488"/>
              <a:gd name="connsiteX10583" fmla="*/ 860955 w 1031876"/>
              <a:gd name="connsiteY10583" fmla="*/ 764381 h 1106488"/>
              <a:gd name="connsiteX10584" fmla="*/ 861040 w 1031876"/>
              <a:gd name="connsiteY10584" fmla="*/ 764116 h 1106488"/>
              <a:gd name="connsiteX10585" fmla="*/ 929058 w 1031876"/>
              <a:gd name="connsiteY10585" fmla="*/ 761631 h 1106488"/>
              <a:gd name="connsiteX10586" fmla="*/ 929913 w 1031876"/>
              <a:gd name="connsiteY10586" fmla="*/ 764193 h 1106488"/>
              <a:gd name="connsiteX10587" fmla="*/ 925562 w 1031876"/>
              <a:gd name="connsiteY10587" fmla="*/ 766677 h 1106488"/>
              <a:gd name="connsiteX10588" fmla="*/ 923075 w 1031876"/>
              <a:gd name="connsiteY10588" fmla="*/ 764193 h 1106488"/>
              <a:gd name="connsiteX10589" fmla="*/ 929058 w 1031876"/>
              <a:gd name="connsiteY10589" fmla="*/ 761631 h 1106488"/>
              <a:gd name="connsiteX10590" fmla="*/ 894870 w 1031876"/>
              <a:gd name="connsiteY10590" fmla="*/ 761631 h 1106488"/>
              <a:gd name="connsiteX10591" fmla="*/ 895351 w 1031876"/>
              <a:gd name="connsiteY10591" fmla="*/ 763072 h 1106488"/>
              <a:gd name="connsiteX10592" fmla="*/ 895725 w 1031876"/>
              <a:gd name="connsiteY10592" fmla="*/ 764193 h 1106488"/>
              <a:gd name="connsiteX10593" fmla="*/ 895351 w 1031876"/>
              <a:gd name="connsiteY10593" fmla="*/ 763695 h 1106488"/>
              <a:gd name="connsiteX10594" fmla="*/ 894062 w 1031876"/>
              <a:gd name="connsiteY10594" fmla="*/ 761978 h 1106488"/>
              <a:gd name="connsiteX10595" fmla="*/ 881460 w 1031876"/>
              <a:gd name="connsiteY10595" fmla="*/ 758031 h 1106488"/>
              <a:gd name="connsiteX10596" fmla="*/ 882303 w 1031876"/>
              <a:gd name="connsiteY10596" fmla="*/ 758031 h 1106488"/>
              <a:gd name="connsiteX10597" fmla="*/ 882651 w 1031876"/>
              <a:gd name="connsiteY10597" fmla="*/ 758031 h 1106488"/>
              <a:gd name="connsiteX10598" fmla="*/ 884159 w 1031876"/>
              <a:gd name="connsiteY10598" fmla="*/ 758031 h 1106488"/>
              <a:gd name="connsiteX10599" fmla="*/ 881460 w 1031876"/>
              <a:gd name="connsiteY10599" fmla="*/ 765175 h 1106488"/>
              <a:gd name="connsiteX10600" fmla="*/ 881460 w 1031876"/>
              <a:gd name="connsiteY10600" fmla="*/ 758031 h 1106488"/>
              <a:gd name="connsiteX10601" fmla="*/ 320676 w 1031876"/>
              <a:gd name="connsiteY10601" fmla="*/ 758031 h 1106488"/>
              <a:gd name="connsiteX10602" fmla="*/ 327622 w 1031876"/>
              <a:gd name="connsiteY10602" fmla="*/ 761603 h 1106488"/>
              <a:gd name="connsiteX10603" fmla="*/ 328377 w 1031876"/>
              <a:gd name="connsiteY10603" fmla="*/ 764323 h 1106488"/>
              <a:gd name="connsiteX10604" fmla="*/ 329515 w 1031876"/>
              <a:gd name="connsiteY10604" fmla="*/ 765175 h 1106488"/>
              <a:gd name="connsiteX10605" fmla="*/ 331623 w 1031876"/>
              <a:gd name="connsiteY10605" fmla="*/ 766754 h 1106488"/>
              <a:gd name="connsiteX10606" fmla="*/ 333731 w 1031876"/>
              <a:gd name="connsiteY10606" fmla="*/ 765175 h 1106488"/>
              <a:gd name="connsiteX10607" fmla="*/ 334501 w 1031876"/>
              <a:gd name="connsiteY10607" fmla="*/ 764598 h 1106488"/>
              <a:gd name="connsiteX10608" fmla="*/ 335042 w 1031876"/>
              <a:gd name="connsiteY10608" fmla="*/ 764193 h 1106488"/>
              <a:gd name="connsiteX10609" fmla="*/ 335042 w 1031876"/>
              <a:gd name="connsiteY10609" fmla="*/ 771023 h 1106488"/>
              <a:gd name="connsiteX10610" fmla="*/ 329059 w 1031876"/>
              <a:gd name="connsiteY10610" fmla="*/ 767608 h 1106488"/>
              <a:gd name="connsiteX10611" fmla="*/ 328402 w 1031876"/>
              <a:gd name="connsiteY10611" fmla="*/ 764984 h 1106488"/>
              <a:gd name="connsiteX10612" fmla="*/ 327832 w 1031876"/>
              <a:gd name="connsiteY10612" fmla="*/ 764471 h 1106488"/>
              <a:gd name="connsiteX10613" fmla="*/ 324786 w 1031876"/>
              <a:gd name="connsiteY10613" fmla="*/ 766754 h 1106488"/>
              <a:gd name="connsiteX10614" fmla="*/ 321367 w 1031876"/>
              <a:gd name="connsiteY10614" fmla="*/ 764193 h 1106488"/>
              <a:gd name="connsiteX10615" fmla="*/ 324786 w 1031876"/>
              <a:gd name="connsiteY10615" fmla="*/ 764193 h 1106488"/>
              <a:gd name="connsiteX10616" fmla="*/ 327523 w 1031876"/>
              <a:gd name="connsiteY10616" fmla="*/ 764193 h 1106488"/>
              <a:gd name="connsiteX10617" fmla="*/ 321668 w 1031876"/>
              <a:gd name="connsiteY10617" fmla="*/ 758924 h 1106488"/>
              <a:gd name="connsiteX10618" fmla="*/ 320676 w 1031876"/>
              <a:gd name="connsiteY10618" fmla="*/ 758031 h 1106488"/>
              <a:gd name="connsiteX10619" fmla="*/ 938357 w 1031876"/>
              <a:gd name="connsiteY10619" fmla="*/ 757767 h 1106488"/>
              <a:gd name="connsiteX10620" fmla="*/ 942975 w 1031876"/>
              <a:gd name="connsiteY10620" fmla="*/ 757767 h 1106488"/>
              <a:gd name="connsiteX10621" fmla="*/ 937419 w 1031876"/>
              <a:gd name="connsiteY10621" fmla="*/ 764647 h 1106488"/>
              <a:gd name="connsiteX10622" fmla="*/ 936625 w 1031876"/>
              <a:gd name="connsiteY10622" fmla="*/ 771525 h 1106488"/>
              <a:gd name="connsiteX10623" fmla="*/ 936626 w 1031876"/>
              <a:gd name="connsiteY10623" fmla="*/ 771525 h 1106488"/>
              <a:gd name="connsiteX10624" fmla="*/ 939006 w 1031876"/>
              <a:gd name="connsiteY10624" fmla="*/ 771525 h 1106488"/>
              <a:gd name="connsiteX10625" fmla="*/ 939800 w 1031876"/>
              <a:gd name="connsiteY10625" fmla="*/ 771525 h 1106488"/>
              <a:gd name="connsiteX10626" fmla="*/ 942975 w 1031876"/>
              <a:gd name="connsiteY10626" fmla="*/ 771525 h 1106488"/>
              <a:gd name="connsiteX10627" fmla="*/ 937419 w 1031876"/>
              <a:gd name="connsiteY10627" fmla="*/ 773906 h 1106488"/>
              <a:gd name="connsiteX10628" fmla="*/ 936625 w 1031876"/>
              <a:gd name="connsiteY10628" fmla="*/ 771525 h 1106488"/>
              <a:gd name="connsiteX10629" fmla="*/ 936625 w 1031876"/>
              <a:gd name="connsiteY10629" fmla="*/ 771526 h 1106488"/>
              <a:gd name="connsiteX10630" fmla="*/ 935831 w 1031876"/>
              <a:gd name="connsiteY10630" fmla="*/ 777081 h 1106488"/>
              <a:gd name="connsiteX10631" fmla="*/ 930275 w 1031876"/>
              <a:gd name="connsiteY10631" fmla="*/ 777875 h 1106488"/>
              <a:gd name="connsiteX10632" fmla="*/ 935831 w 1031876"/>
              <a:gd name="connsiteY10632" fmla="*/ 772319 h 1106488"/>
              <a:gd name="connsiteX10633" fmla="*/ 936624 w 1031876"/>
              <a:gd name="connsiteY10633" fmla="*/ 771526 h 1106488"/>
              <a:gd name="connsiteX10634" fmla="*/ 935830 w 1031876"/>
              <a:gd name="connsiteY10634" fmla="*/ 771526 h 1106488"/>
              <a:gd name="connsiteX10635" fmla="*/ 930275 w 1031876"/>
              <a:gd name="connsiteY10635" fmla="*/ 777875 h 1106488"/>
              <a:gd name="connsiteX10636" fmla="*/ 933450 w 1031876"/>
              <a:gd name="connsiteY10636" fmla="*/ 771526 h 1106488"/>
              <a:gd name="connsiteX10637" fmla="*/ 932080 w 1031876"/>
              <a:gd name="connsiteY10637" fmla="*/ 771526 h 1106488"/>
              <a:gd name="connsiteX10638" fmla="*/ 929640 w 1031876"/>
              <a:gd name="connsiteY10638" fmla="*/ 777490 h 1106488"/>
              <a:gd name="connsiteX10639" fmla="*/ 929913 w 1031876"/>
              <a:gd name="connsiteY10639" fmla="*/ 777854 h 1106488"/>
              <a:gd name="connsiteX10640" fmla="*/ 929428 w 1031876"/>
              <a:gd name="connsiteY10640" fmla="*/ 777923 h 1106488"/>
              <a:gd name="connsiteX10641" fmla="*/ 929372 w 1031876"/>
              <a:gd name="connsiteY10641" fmla="*/ 777931 h 1106488"/>
              <a:gd name="connsiteX10642" fmla="*/ 924936 w 1031876"/>
              <a:gd name="connsiteY10642" fmla="*/ 780184 h 1106488"/>
              <a:gd name="connsiteX10643" fmla="*/ 925910 w 1031876"/>
              <a:gd name="connsiteY10643" fmla="*/ 778669 h 1106488"/>
              <a:gd name="connsiteX10644" fmla="*/ 928979 w 1031876"/>
              <a:gd name="connsiteY10644" fmla="*/ 777987 h 1106488"/>
              <a:gd name="connsiteX10645" fmla="*/ 923930 w 1031876"/>
              <a:gd name="connsiteY10645" fmla="*/ 778707 h 1106488"/>
              <a:gd name="connsiteX10646" fmla="*/ 923896 w 1031876"/>
              <a:gd name="connsiteY10646" fmla="*/ 778947 h 1106488"/>
              <a:gd name="connsiteX10647" fmla="*/ 923075 w 1031876"/>
              <a:gd name="connsiteY10647" fmla="*/ 777854 h 1106488"/>
              <a:gd name="connsiteX10648" fmla="*/ 927862 w 1031876"/>
              <a:gd name="connsiteY10648" fmla="*/ 775122 h 1106488"/>
              <a:gd name="connsiteX10649" fmla="*/ 929482 w 1031876"/>
              <a:gd name="connsiteY10649" fmla="*/ 777280 h 1106488"/>
              <a:gd name="connsiteX10650" fmla="*/ 929482 w 1031876"/>
              <a:gd name="connsiteY10650" fmla="*/ 774700 h 1106488"/>
              <a:gd name="connsiteX10651" fmla="*/ 929482 w 1031876"/>
              <a:gd name="connsiteY10651" fmla="*/ 772745 h 1106488"/>
              <a:gd name="connsiteX10652" fmla="*/ 929058 w 1031876"/>
              <a:gd name="connsiteY10652" fmla="*/ 774439 h 1106488"/>
              <a:gd name="connsiteX10653" fmla="*/ 927862 w 1031876"/>
              <a:gd name="connsiteY10653" fmla="*/ 775122 h 1106488"/>
              <a:gd name="connsiteX10654" fmla="*/ 927349 w 1031876"/>
              <a:gd name="connsiteY10654" fmla="*/ 774439 h 1106488"/>
              <a:gd name="connsiteX10655" fmla="*/ 929482 w 1031876"/>
              <a:gd name="connsiteY10655" fmla="*/ 771597 h 1106488"/>
              <a:gd name="connsiteX10656" fmla="*/ 929482 w 1031876"/>
              <a:gd name="connsiteY10656" fmla="*/ 771525 h 1106488"/>
              <a:gd name="connsiteX10657" fmla="*/ 929536 w 1031876"/>
              <a:gd name="connsiteY10657" fmla="*/ 771525 h 1106488"/>
              <a:gd name="connsiteX10658" fmla="*/ 929913 w 1031876"/>
              <a:gd name="connsiteY10658" fmla="*/ 771023 h 1106488"/>
              <a:gd name="connsiteX10659" fmla="*/ 929787 w 1031876"/>
              <a:gd name="connsiteY10659" fmla="*/ 771525 h 1106488"/>
              <a:gd name="connsiteX10660" fmla="*/ 930276 w 1031876"/>
              <a:gd name="connsiteY10660" fmla="*/ 771525 h 1106488"/>
              <a:gd name="connsiteX10661" fmla="*/ 935831 w 1031876"/>
              <a:gd name="connsiteY10661" fmla="*/ 765507 h 1106488"/>
              <a:gd name="connsiteX10662" fmla="*/ 936625 w 1031876"/>
              <a:gd name="connsiteY10662" fmla="*/ 764647 h 1106488"/>
              <a:gd name="connsiteX10663" fmla="*/ 939006 w 1031876"/>
              <a:gd name="connsiteY10663" fmla="*/ 758627 h 1106488"/>
              <a:gd name="connsiteX10664" fmla="*/ 938213 w 1031876"/>
              <a:gd name="connsiteY10664" fmla="*/ 758341 h 1106488"/>
              <a:gd name="connsiteX10665" fmla="*/ 936625 w 1031876"/>
              <a:gd name="connsiteY10665" fmla="*/ 757767 h 1106488"/>
              <a:gd name="connsiteX10666" fmla="*/ 938213 w 1031876"/>
              <a:gd name="connsiteY10666" fmla="*/ 758341 h 1106488"/>
              <a:gd name="connsiteX10667" fmla="*/ 936739 w 1031876"/>
              <a:gd name="connsiteY10667" fmla="*/ 764194 h 1106488"/>
              <a:gd name="connsiteX10668" fmla="*/ 936750 w 1031876"/>
              <a:gd name="connsiteY10668" fmla="*/ 764193 h 1106488"/>
              <a:gd name="connsiteX10669" fmla="*/ 936737 w 1031876"/>
              <a:gd name="connsiteY10669" fmla="*/ 764200 h 1106488"/>
              <a:gd name="connsiteX10670" fmla="*/ 936625 w 1031876"/>
              <a:gd name="connsiteY10670" fmla="*/ 764647 h 1106488"/>
              <a:gd name="connsiteX10671" fmla="*/ 936625 w 1031876"/>
              <a:gd name="connsiteY10671" fmla="*/ 764264 h 1106488"/>
              <a:gd name="connsiteX10672" fmla="*/ 934836 w 1031876"/>
              <a:gd name="connsiteY10672" fmla="*/ 765286 h 1106488"/>
              <a:gd name="connsiteX10673" fmla="*/ 935041 w 1031876"/>
              <a:gd name="connsiteY10673" fmla="*/ 765047 h 1106488"/>
              <a:gd name="connsiteX10674" fmla="*/ 933069 w 1031876"/>
              <a:gd name="connsiteY10674" fmla="*/ 764718 h 1106488"/>
              <a:gd name="connsiteX10675" fmla="*/ 936625 w 1031876"/>
              <a:gd name="connsiteY10675" fmla="*/ 764211 h 1106488"/>
              <a:gd name="connsiteX10676" fmla="*/ 936625 w 1031876"/>
              <a:gd name="connsiteY10676" fmla="*/ 763787 h 1106488"/>
              <a:gd name="connsiteX10677" fmla="*/ 936625 w 1031876"/>
              <a:gd name="connsiteY10677" fmla="*/ 762067 h 1106488"/>
              <a:gd name="connsiteX10678" fmla="*/ 936625 w 1031876"/>
              <a:gd name="connsiteY10678" fmla="*/ 761207 h 1106488"/>
              <a:gd name="connsiteX10679" fmla="*/ 936625 w 1031876"/>
              <a:gd name="connsiteY10679" fmla="*/ 758627 h 1106488"/>
              <a:gd name="connsiteX10680" fmla="*/ 936625 w 1031876"/>
              <a:gd name="connsiteY10680" fmla="*/ 757767 h 1106488"/>
              <a:gd name="connsiteX10681" fmla="*/ 315481 w 1031876"/>
              <a:gd name="connsiteY10681" fmla="*/ 757598 h 1106488"/>
              <a:gd name="connsiteX10682" fmla="*/ 315914 w 1031876"/>
              <a:gd name="connsiteY10682" fmla="*/ 758031 h 1106488"/>
              <a:gd name="connsiteX10683" fmla="*/ 315556 w 1031876"/>
              <a:gd name="connsiteY10683" fmla="*/ 758389 h 1106488"/>
              <a:gd name="connsiteX10684" fmla="*/ 319269 w 1031876"/>
              <a:gd name="connsiteY10684" fmla="*/ 762097 h 1106488"/>
              <a:gd name="connsiteX10685" fmla="*/ 317501 w 1031876"/>
              <a:gd name="connsiteY10685" fmla="*/ 758229 h 1106488"/>
              <a:gd name="connsiteX10686" fmla="*/ 876301 w 1031876"/>
              <a:gd name="connsiteY10686" fmla="*/ 757420 h 1106488"/>
              <a:gd name="connsiteX10687" fmla="*/ 875706 w 1031876"/>
              <a:gd name="connsiteY10687" fmla="*/ 758031 h 1106488"/>
              <a:gd name="connsiteX10688" fmla="*/ 880617 w 1031876"/>
              <a:gd name="connsiteY10688" fmla="*/ 758031 h 1106488"/>
              <a:gd name="connsiteX10689" fmla="*/ 881460 w 1031876"/>
              <a:gd name="connsiteY10689" fmla="*/ 758031 h 1106488"/>
              <a:gd name="connsiteX10690" fmla="*/ 875556 w 1031876"/>
              <a:gd name="connsiteY10690" fmla="*/ 761603 h 1106488"/>
              <a:gd name="connsiteX10691" fmla="*/ 874713 w 1031876"/>
              <a:gd name="connsiteY10691" fmla="*/ 765174 h 1106488"/>
              <a:gd name="connsiteX10692" fmla="*/ 874713 w 1031876"/>
              <a:gd name="connsiteY10692" fmla="*/ 764282 h 1106488"/>
              <a:gd name="connsiteX10693" fmla="*/ 874713 w 1031876"/>
              <a:gd name="connsiteY10693" fmla="*/ 764184 h 1106488"/>
              <a:gd name="connsiteX10694" fmla="*/ 874713 w 1031876"/>
              <a:gd name="connsiteY10694" fmla="*/ 761207 h 1106488"/>
              <a:gd name="connsiteX10695" fmla="*/ 874713 w 1031876"/>
              <a:gd name="connsiteY10695" fmla="*/ 758925 h 1106488"/>
              <a:gd name="connsiteX10696" fmla="*/ 874713 w 1031876"/>
              <a:gd name="connsiteY10696" fmla="*/ 758032 h 1106488"/>
              <a:gd name="connsiteX10697" fmla="*/ 874713 w 1031876"/>
              <a:gd name="connsiteY10697" fmla="*/ 758031 h 1106488"/>
              <a:gd name="connsiteX10698" fmla="*/ 874715 w 1031876"/>
              <a:gd name="connsiteY10698" fmla="*/ 758031 h 1106488"/>
              <a:gd name="connsiteX10699" fmla="*/ 909400 w 1031876"/>
              <a:gd name="connsiteY10699" fmla="*/ 757362 h 1106488"/>
              <a:gd name="connsiteX10700" fmla="*/ 902562 w 1031876"/>
              <a:gd name="connsiteY10700" fmla="*/ 764193 h 1106488"/>
              <a:gd name="connsiteX10701" fmla="*/ 909400 w 1031876"/>
              <a:gd name="connsiteY10701" fmla="*/ 757362 h 1106488"/>
              <a:gd name="connsiteX10702" fmla="*/ 909400 w 1031876"/>
              <a:gd name="connsiteY10702" fmla="*/ 757362 h 1106488"/>
              <a:gd name="connsiteX10703" fmla="*/ 910220 w 1031876"/>
              <a:gd name="connsiteY10703" fmla="*/ 758455 h 1106488"/>
              <a:gd name="connsiteX10704" fmla="*/ 909400 w 1031876"/>
              <a:gd name="connsiteY10704" fmla="*/ 764193 h 1106488"/>
              <a:gd name="connsiteX10705" fmla="*/ 909400 w 1031876"/>
              <a:gd name="connsiteY10705" fmla="*/ 757362 h 1106488"/>
              <a:gd name="connsiteX10706" fmla="*/ 888887 w 1031876"/>
              <a:gd name="connsiteY10706" fmla="*/ 757362 h 1106488"/>
              <a:gd name="connsiteX10707" fmla="*/ 888887 w 1031876"/>
              <a:gd name="connsiteY10707" fmla="*/ 764193 h 1106488"/>
              <a:gd name="connsiteX10708" fmla="*/ 882049 w 1031876"/>
              <a:gd name="connsiteY10708" fmla="*/ 771023 h 1106488"/>
              <a:gd name="connsiteX10709" fmla="*/ 885205 w 1031876"/>
              <a:gd name="connsiteY10709" fmla="*/ 764718 h 1106488"/>
              <a:gd name="connsiteX10710" fmla="*/ 885468 w 1031876"/>
              <a:gd name="connsiteY10710" fmla="*/ 764193 h 1106488"/>
              <a:gd name="connsiteX10711" fmla="*/ 888887 w 1031876"/>
              <a:gd name="connsiteY10711" fmla="*/ 757362 h 1106488"/>
              <a:gd name="connsiteX10712" fmla="*/ 314468 w 1031876"/>
              <a:gd name="connsiteY10712" fmla="*/ 757282 h 1106488"/>
              <a:gd name="connsiteX10713" fmla="*/ 314529 w 1031876"/>
              <a:gd name="connsiteY10713" fmla="*/ 757362 h 1106488"/>
              <a:gd name="connsiteX10714" fmla="*/ 314529 w 1031876"/>
              <a:gd name="connsiteY10714" fmla="*/ 757828 h 1106488"/>
              <a:gd name="connsiteX10715" fmla="*/ 314587 w 1031876"/>
              <a:gd name="connsiteY10715" fmla="*/ 757770 h 1106488"/>
              <a:gd name="connsiteX10716" fmla="*/ 314529 w 1031876"/>
              <a:gd name="connsiteY10716" fmla="*/ 757362 h 1106488"/>
              <a:gd name="connsiteX10717" fmla="*/ 314762 w 1031876"/>
              <a:gd name="connsiteY10717" fmla="*/ 757595 h 1106488"/>
              <a:gd name="connsiteX10718" fmla="*/ 314931 w 1031876"/>
              <a:gd name="connsiteY10718" fmla="*/ 757426 h 1106488"/>
              <a:gd name="connsiteX10719" fmla="*/ 950913 w 1031876"/>
              <a:gd name="connsiteY10719" fmla="*/ 757238 h 1106488"/>
              <a:gd name="connsiteX10720" fmla="*/ 950611 w 1031876"/>
              <a:gd name="connsiteY10720" fmla="*/ 757767 h 1106488"/>
              <a:gd name="connsiteX10721" fmla="*/ 953691 w 1031876"/>
              <a:gd name="connsiteY10721" fmla="*/ 757767 h 1106488"/>
              <a:gd name="connsiteX10722" fmla="*/ 957263 w 1031876"/>
              <a:gd name="connsiteY10722" fmla="*/ 757767 h 1106488"/>
              <a:gd name="connsiteX10723" fmla="*/ 951012 w 1031876"/>
              <a:gd name="connsiteY10723" fmla="*/ 762927 h 1106488"/>
              <a:gd name="connsiteX10724" fmla="*/ 950233 w 1031876"/>
              <a:gd name="connsiteY10724" fmla="*/ 758428 h 1106488"/>
              <a:gd name="connsiteX10725" fmla="*/ 950119 w 1031876"/>
              <a:gd name="connsiteY10725" fmla="*/ 758628 h 1106488"/>
              <a:gd name="connsiteX10726" fmla="*/ 950119 w 1031876"/>
              <a:gd name="connsiteY10726" fmla="*/ 761207 h 1106488"/>
              <a:gd name="connsiteX10727" fmla="*/ 950119 w 1031876"/>
              <a:gd name="connsiteY10727" fmla="*/ 764647 h 1106488"/>
              <a:gd name="connsiteX10728" fmla="*/ 942975 w 1031876"/>
              <a:gd name="connsiteY10728" fmla="*/ 771526 h 1106488"/>
              <a:gd name="connsiteX10729" fmla="*/ 949226 w 1031876"/>
              <a:gd name="connsiteY10729" fmla="*/ 764647 h 1106488"/>
              <a:gd name="connsiteX10730" fmla="*/ 949975 w 1031876"/>
              <a:gd name="connsiteY10730" fmla="*/ 758881 h 1106488"/>
              <a:gd name="connsiteX10731" fmla="*/ 946944 w 1031876"/>
              <a:gd name="connsiteY10731" fmla="*/ 764184 h 1106488"/>
              <a:gd name="connsiteX10732" fmla="*/ 942975 w 1031876"/>
              <a:gd name="connsiteY10732" fmla="*/ 765176 h 1106488"/>
              <a:gd name="connsiteX10733" fmla="*/ 943931 w 1031876"/>
              <a:gd name="connsiteY10733" fmla="*/ 764220 h 1106488"/>
              <a:gd name="connsiteX10734" fmla="*/ 946947 w 1031876"/>
              <a:gd name="connsiteY10734" fmla="*/ 761204 h 1106488"/>
              <a:gd name="connsiteX10735" fmla="*/ 946944 w 1031876"/>
              <a:gd name="connsiteY10735" fmla="*/ 761207 h 1106488"/>
              <a:gd name="connsiteX10736" fmla="*/ 943931 w 1031876"/>
              <a:gd name="connsiteY10736" fmla="*/ 764220 h 1106488"/>
              <a:gd name="connsiteX10737" fmla="*/ 943769 w 1031876"/>
              <a:gd name="connsiteY10737" fmla="*/ 764382 h 1106488"/>
              <a:gd name="connsiteX10738" fmla="*/ 950913 w 1031876"/>
              <a:gd name="connsiteY10738" fmla="*/ 757238 h 1106488"/>
              <a:gd name="connsiteX10739" fmla="*/ 867835 w 1031876"/>
              <a:gd name="connsiteY10739" fmla="*/ 757237 h 1106488"/>
              <a:gd name="connsiteX10740" fmla="*/ 867835 w 1031876"/>
              <a:gd name="connsiteY10740" fmla="*/ 764381 h 1106488"/>
              <a:gd name="connsiteX10741" fmla="*/ 863019 w 1031876"/>
              <a:gd name="connsiteY10741" fmla="*/ 762238 h 1106488"/>
              <a:gd name="connsiteX10742" fmla="*/ 864395 w 1031876"/>
              <a:gd name="connsiteY10742" fmla="*/ 760809 h 1106488"/>
              <a:gd name="connsiteX10743" fmla="*/ 867835 w 1031876"/>
              <a:gd name="connsiteY10743" fmla="*/ 757237 h 1106488"/>
              <a:gd name="connsiteX10744" fmla="*/ 328613 w 1031876"/>
              <a:gd name="connsiteY10744" fmla="*/ 757237 h 1106488"/>
              <a:gd name="connsiteX10745" fmla="*/ 331788 w 1031876"/>
              <a:gd name="connsiteY10745" fmla="*/ 761206 h 1106488"/>
              <a:gd name="connsiteX10746" fmla="*/ 334501 w 1031876"/>
              <a:gd name="connsiteY10746" fmla="*/ 764598 h 1106488"/>
              <a:gd name="connsiteX10747" fmla="*/ 334169 w 1031876"/>
              <a:gd name="connsiteY10747" fmla="*/ 764183 h 1106488"/>
              <a:gd name="connsiteX10748" fmla="*/ 328613 w 1031876"/>
              <a:gd name="connsiteY10748" fmla="*/ 757237 h 1106488"/>
              <a:gd name="connsiteX10749" fmla="*/ 68888 w 1031876"/>
              <a:gd name="connsiteY10749" fmla="*/ 756920 h 1106488"/>
              <a:gd name="connsiteX10750" fmla="*/ 74282 w 1031876"/>
              <a:gd name="connsiteY10750" fmla="*/ 756920 h 1106488"/>
              <a:gd name="connsiteX10751" fmla="*/ 75142 w 1031876"/>
              <a:gd name="connsiteY10751" fmla="*/ 756920 h 1106488"/>
              <a:gd name="connsiteX10752" fmla="*/ 75142 w 1031876"/>
              <a:gd name="connsiteY10752" fmla="*/ 757773 h 1106488"/>
              <a:gd name="connsiteX10753" fmla="*/ 75142 w 1031876"/>
              <a:gd name="connsiteY10753" fmla="*/ 760941 h 1106488"/>
              <a:gd name="connsiteX10754" fmla="*/ 75142 w 1031876"/>
              <a:gd name="connsiteY10754" fmla="*/ 763746 h 1106488"/>
              <a:gd name="connsiteX10755" fmla="*/ 74282 w 1031876"/>
              <a:gd name="connsiteY10755" fmla="*/ 761186 h 1106488"/>
              <a:gd name="connsiteX10756" fmla="*/ 72562 w 1031876"/>
              <a:gd name="connsiteY10756" fmla="*/ 761918 h 1106488"/>
              <a:gd name="connsiteX10757" fmla="*/ 69123 w 1031876"/>
              <a:gd name="connsiteY10757" fmla="*/ 759480 h 1106488"/>
              <a:gd name="connsiteX10758" fmla="*/ 68951 w 1031876"/>
              <a:gd name="connsiteY10758" fmla="*/ 757603 h 1106488"/>
              <a:gd name="connsiteX10759" fmla="*/ 884834 w 1031876"/>
              <a:gd name="connsiteY10759" fmla="*/ 756245 h 1106488"/>
              <a:gd name="connsiteX10760" fmla="*/ 886709 w 1031876"/>
              <a:gd name="connsiteY10760" fmla="*/ 757238 h 1106488"/>
              <a:gd name="connsiteX10761" fmla="*/ 888207 w 1031876"/>
              <a:gd name="connsiteY10761" fmla="*/ 758031 h 1106488"/>
              <a:gd name="connsiteX10762" fmla="*/ 884159 w 1031876"/>
              <a:gd name="connsiteY10762" fmla="*/ 758031 h 1106488"/>
              <a:gd name="connsiteX10763" fmla="*/ 884459 w 1031876"/>
              <a:gd name="connsiteY10763" fmla="*/ 757238 h 1106488"/>
              <a:gd name="connsiteX10764" fmla="*/ 74066 w 1031876"/>
              <a:gd name="connsiteY10764" fmla="*/ 755852 h 1106488"/>
              <a:gd name="connsiteX10765" fmla="*/ 74282 w 1031876"/>
              <a:gd name="connsiteY10765" fmla="*/ 756067 h 1106488"/>
              <a:gd name="connsiteX10766" fmla="*/ 75142 w 1031876"/>
              <a:gd name="connsiteY10766" fmla="*/ 756920 h 1106488"/>
              <a:gd name="connsiteX10767" fmla="*/ 881659 w 1031876"/>
              <a:gd name="connsiteY10767" fmla="*/ 755353 h 1106488"/>
              <a:gd name="connsiteX10768" fmla="*/ 877638 w 1031876"/>
              <a:gd name="connsiteY10768" fmla="*/ 756904 h 1106488"/>
              <a:gd name="connsiteX10769" fmla="*/ 881659 w 1031876"/>
              <a:gd name="connsiteY10769" fmla="*/ 756444 h 1106488"/>
              <a:gd name="connsiteX10770" fmla="*/ 881790 w 1031876"/>
              <a:gd name="connsiteY10770" fmla="*/ 755708 h 1106488"/>
              <a:gd name="connsiteX10771" fmla="*/ 948339 w 1031876"/>
              <a:gd name="connsiteY10771" fmla="*/ 754492 h 1106488"/>
              <a:gd name="connsiteX10772" fmla="*/ 950913 w 1031876"/>
              <a:gd name="connsiteY10772" fmla="*/ 757238 h 1106488"/>
              <a:gd name="connsiteX10773" fmla="*/ 942975 w 1031876"/>
              <a:gd name="connsiteY10773" fmla="*/ 757238 h 1106488"/>
              <a:gd name="connsiteX10774" fmla="*/ 946944 w 1031876"/>
              <a:gd name="connsiteY10774" fmla="*/ 756444 h 1106488"/>
              <a:gd name="connsiteX10775" fmla="*/ 79880 w 1031876"/>
              <a:gd name="connsiteY10775" fmla="*/ 753196 h 1106488"/>
              <a:gd name="connsiteX10776" fmla="*/ 79973 w 1031876"/>
              <a:gd name="connsiteY10776" fmla="*/ 753338 h 1106488"/>
              <a:gd name="connsiteX10777" fmla="*/ 80749 w 1031876"/>
              <a:gd name="connsiteY10777" fmla="*/ 753692 h 1106488"/>
              <a:gd name="connsiteX10778" fmla="*/ 874141 w 1031876"/>
              <a:gd name="connsiteY10778" fmla="*/ 752380 h 1106488"/>
              <a:gd name="connsiteX10779" fmla="*/ 871802 w 1031876"/>
              <a:gd name="connsiteY10779" fmla="*/ 756395 h 1106488"/>
              <a:gd name="connsiteX10780" fmla="*/ 868367 w 1031876"/>
              <a:gd name="connsiteY10780" fmla="*/ 757237 h 1106488"/>
              <a:gd name="connsiteX10781" fmla="*/ 869157 w 1031876"/>
              <a:gd name="connsiteY10781" fmla="*/ 757237 h 1106488"/>
              <a:gd name="connsiteX10782" fmla="*/ 874713 w 1031876"/>
              <a:gd name="connsiteY10782" fmla="*/ 757237 h 1106488"/>
              <a:gd name="connsiteX10783" fmla="*/ 874713 w 1031876"/>
              <a:gd name="connsiteY10783" fmla="*/ 757237 h 1106488"/>
              <a:gd name="connsiteX10784" fmla="*/ 874714 w 1031876"/>
              <a:gd name="connsiteY10784" fmla="*/ 757237 h 1106488"/>
              <a:gd name="connsiteX10785" fmla="*/ 874713 w 1031876"/>
              <a:gd name="connsiteY10785" fmla="*/ 757238 h 1106488"/>
              <a:gd name="connsiteX10786" fmla="*/ 871275 w 1031876"/>
              <a:gd name="connsiteY10786" fmla="*/ 760809 h 1106488"/>
              <a:gd name="connsiteX10787" fmla="*/ 867835 w 1031876"/>
              <a:gd name="connsiteY10787" fmla="*/ 764381 h 1106488"/>
              <a:gd name="connsiteX10788" fmla="*/ 868695 w 1031876"/>
              <a:gd name="connsiteY10788" fmla="*/ 758130 h 1106488"/>
              <a:gd name="connsiteX10789" fmla="*/ 869231 w 1031876"/>
              <a:gd name="connsiteY10789" fmla="*/ 758051 h 1106488"/>
              <a:gd name="connsiteX10790" fmla="*/ 868364 w 1031876"/>
              <a:gd name="connsiteY10790" fmla="*/ 757238 h 1106488"/>
              <a:gd name="connsiteX10791" fmla="*/ 868363 w 1031876"/>
              <a:gd name="connsiteY10791" fmla="*/ 757238 h 1106488"/>
              <a:gd name="connsiteX10792" fmla="*/ 868364 w 1031876"/>
              <a:gd name="connsiteY10792" fmla="*/ 757238 h 1106488"/>
              <a:gd name="connsiteX10793" fmla="*/ 868363 w 1031876"/>
              <a:gd name="connsiteY10793" fmla="*/ 757237 h 1106488"/>
              <a:gd name="connsiteX10794" fmla="*/ 868364 w 1031876"/>
              <a:gd name="connsiteY10794" fmla="*/ 757237 h 1106488"/>
              <a:gd name="connsiteX10795" fmla="*/ 89616 w 1031876"/>
              <a:gd name="connsiteY10795" fmla="*/ 751692 h 1106488"/>
              <a:gd name="connsiteX10796" fmla="*/ 89744 w 1031876"/>
              <a:gd name="connsiteY10796" fmla="*/ 753093 h 1106488"/>
              <a:gd name="connsiteX10797" fmla="*/ 92801 w 1031876"/>
              <a:gd name="connsiteY10797" fmla="*/ 755275 h 1106488"/>
              <a:gd name="connsiteX10798" fmla="*/ 89695 w 1031876"/>
              <a:gd name="connsiteY10798" fmla="*/ 751781 h 1106488"/>
              <a:gd name="connsiteX10799" fmla="*/ 902495 w 1031876"/>
              <a:gd name="connsiteY10799" fmla="*/ 751416 h 1106488"/>
              <a:gd name="connsiteX10800" fmla="*/ 898923 w 1031876"/>
              <a:gd name="connsiteY10800" fmla="*/ 753996 h 1106488"/>
              <a:gd name="connsiteX10801" fmla="*/ 898440 w 1031876"/>
              <a:gd name="connsiteY10801" fmla="*/ 753648 h 1106488"/>
              <a:gd name="connsiteX10802" fmla="*/ 902495 w 1031876"/>
              <a:gd name="connsiteY10802" fmla="*/ 751416 h 1106488"/>
              <a:gd name="connsiteX10803" fmla="*/ 899897 w 1031876"/>
              <a:gd name="connsiteY10803" fmla="*/ 756420 h 1106488"/>
              <a:gd name="connsiteX10804" fmla="*/ 899406 w 1031876"/>
              <a:gd name="connsiteY10804" fmla="*/ 756622 h 1106488"/>
              <a:gd name="connsiteX10805" fmla="*/ 909400 w 1031876"/>
              <a:gd name="connsiteY10805" fmla="*/ 751078 h 1106488"/>
              <a:gd name="connsiteX10806" fmla="*/ 909291 w 1031876"/>
              <a:gd name="connsiteY10806" fmla="*/ 751165 h 1106488"/>
              <a:gd name="connsiteX10807" fmla="*/ 909400 w 1031876"/>
              <a:gd name="connsiteY10807" fmla="*/ 751244 h 1106488"/>
              <a:gd name="connsiteX10808" fmla="*/ 963613 w 1031876"/>
              <a:gd name="connsiteY10808" fmla="*/ 750888 h 1106488"/>
              <a:gd name="connsiteX10809" fmla="*/ 957263 w 1031876"/>
              <a:gd name="connsiteY10809" fmla="*/ 757238 h 1106488"/>
              <a:gd name="connsiteX10810" fmla="*/ 960438 w 1031876"/>
              <a:gd name="connsiteY10810" fmla="*/ 754063 h 1106488"/>
              <a:gd name="connsiteX10811" fmla="*/ 963613 w 1031876"/>
              <a:gd name="connsiteY10811" fmla="*/ 750888 h 1106488"/>
              <a:gd name="connsiteX10812" fmla="*/ 950913 w 1031876"/>
              <a:gd name="connsiteY10812" fmla="*/ 750888 h 1106488"/>
              <a:gd name="connsiteX10813" fmla="*/ 948339 w 1031876"/>
              <a:gd name="connsiteY10813" fmla="*/ 754492 h 1106488"/>
              <a:gd name="connsiteX10814" fmla="*/ 947936 w 1031876"/>
              <a:gd name="connsiteY10814" fmla="*/ 754063 h 1106488"/>
              <a:gd name="connsiteX10815" fmla="*/ 950913 w 1031876"/>
              <a:gd name="connsiteY10815" fmla="*/ 750888 h 1106488"/>
              <a:gd name="connsiteX10816" fmla="*/ 889001 w 1031876"/>
              <a:gd name="connsiteY10816" fmla="*/ 750888 h 1106488"/>
              <a:gd name="connsiteX10817" fmla="*/ 895351 w 1031876"/>
              <a:gd name="connsiteY10817" fmla="*/ 750888 h 1106488"/>
              <a:gd name="connsiteX10818" fmla="*/ 889001 w 1031876"/>
              <a:gd name="connsiteY10818" fmla="*/ 757238 h 1106488"/>
              <a:gd name="connsiteX10819" fmla="*/ 889001 w 1031876"/>
              <a:gd name="connsiteY10819" fmla="*/ 754857 h 1106488"/>
              <a:gd name="connsiteX10820" fmla="*/ 889001 w 1031876"/>
              <a:gd name="connsiteY10820" fmla="*/ 751682 h 1106488"/>
              <a:gd name="connsiteX10821" fmla="*/ 889001 w 1031876"/>
              <a:gd name="connsiteY10821" fmla="*/ 750888 h 1106488"/>
              <a:gd name="connsiteX10822" fmla="*/ 773114 w 1031876"/>
              <a:gd name="connsiteY10822" fmla="*/ 750887 h 1106488"/>
              <a:gd name="connsiteX10823" fmla="*/ 765176 w 1031876"/>
              <a:gd name="connsiteY10823" fmla="*/ 757237 h 1106488"/>
              <a:gd name="connsiteX10824" fmla="*/ 773114 w 1031876"/>
              <a:gd name="connsiteY10824" fmla="*/ 750887 h 1106488"/>
              <a:gd name="connsiteX10825" fmla="*/ 779463 w 1031876"/>
              <a:gd name="connsiteY10825" fmla="*/ 750532 h 1106488"/>
              <a:gd name="connsiteX10826" fmla="*/ 779463 w 1031876"/>
              <a:gd name="connsiteY10826" fmla="*/ 750538 h 1106488"/>
              <a:gd name="connsiteX10827" fmla="*/ 779486 w 1031876"/>
              <a:gd name="connsiteY10827" fmla="*/ 750532 h 1106488"/>
              <a:gd name="connsiteX10828" fmla="*/ 314237 w 1031876"/>
              <a:gd name="connsiteY10828" fmla="*/ 750532 h 1106488"/>
              <a:gd name="connsiteX10829" fmla="*/ 314296 w 1031876"/>
              <a:gd name="connsiteY10829" fmla="*/ 750765 h 1106488"/>
              <a:gd name="connsiteX10830" fmla="*/ 314307 w 1031876"/>
              <a:gd name="connsiteY10830" fmla="*/ 750754 h 1106488"/>
              <a:gd name="connsiteX10831" fmla="*/ 314275 w 1031876"/>
              <a:gd name="connsiteY10831" fmla="*/ 750532 h 1106488"/>
              <a:gd name="connsiteX10832" fmla="*/ 109401 w 1031876"/>
              <a:gd name="connsiteY10832" fmla="*/ 750532 h 1106488"/>
              <a:gd name="connsiteX10833" fmla="*/ 113331 w 1031876"/>
              <a:gd name="connsiteY10833" fmla="*/ 754457 h 1106488"/>
              <a:gd name="connsiteX10834" fmla="*/ 114693 w 1031876"/>
              <a:gd name="connsiteY10834" fmla="*/ 755818 h 1106488"/>
              <a:gd name="connsiteX10835" fmla="*/ 114701 w 1031876"/>
              <a:gd name="connsiteY10835" fmla="*/ 755826 h 1106488"/>
              <a:gd name="connsiteX10836" fmla="*/ 115384 w 1031876"/>
              <a:gd name="connsiteY10836" fmla="*/ 756509 h 1106488"/>
              <a:gd name="connsiteX10837" fmla="*/ 116239 w 1031876"/>
              <a:gd name="connsiteY10837" fmla="*/ 757362 h 1106488"/>
              <a:gd name="connsiteX10838" fmla="*/ 109401 w 1031876"/>
              <a:gd name="connsiteY10838" fmla="*/ 750532 h 1106488"/>
              <a:gd name="connsiteX10839" fmla="*/ 102564 w 1031876"/>
              <a:gd name="connsiteY10839" fmla="*/ 750532 h 1106488"/>
              <a:gd name="connsiteX10840" fmla="*/ 109401 w 1031876"/>
              <a:gd name="connsiteY10840" fmla="*/ 750532 h 1106488"/>
              <a:gd name="connsiteX10841" fmla="*/ 109401 w 1031876"/>
              <a:gd name="connsiteY10841" fmla="*/ 751386 h 1106488"/>
              <a:gd name="connsiteX10842" fmla="*/ 109401 w 1031876"/>
              <a:gd name="connsiteY10842" fmla="*/ 754801 h 1106488"/>
              <a:gd name="connsiteX10843" fmla="*/ 109401 w 1031876"/>
              <a:gd name="connsiteY10843" fmla="*/ 756509 h 1106488"/>
              <a:gd name="connsiteX10844" fmla="*/ 109401 w 1031876"/>
              <a:gd name="connsiteY10844" fmla="*/ 757362 h 1106488"/>
              <a:gd name="connsiteX10845" fmla="*/ 102564 w 1031876"/>
              <a:gd name="connsiteY10845" fmla="*/ 750532 h 1106488"/>
              <a:gd name="connsiteX10846" fmla="*/ 95726 w 1031876"/>
              <a:gd name="connsiteY10846" fmla="*/ 750532 h 1106488"/>
              <a:gd name="connsiteX10847" fmla="*/ 102564 w 1031876"/>
              <a:gd name="connsiteY10847" fmla="*/ 750532 h 1106488"/>
              <a:gd name="connsiteX10848" fmla="*/ 109401 w 1031876"/>
              <a:gd name="connsiteY10848" fmla="*/ 757362 h 1106488"/>
              <a:gd name="connsiteX10849" fmla="*/ 109401 w 1031876"/>
              <a:gd name="connsiteY10849" fmla="*/ 764193 h 1106488"/>
              <a:gd name="connsiteX10850" fmla="*/ 116239 w 1031876"/>
              <a:gd name="connsiteY10850" fmla="*/ 764193 h 1106488"/>
              <a:gd name="connsiteX10851" fmla="*/ 123077 w 1031876"/>
              <a:gd name="connsiteY10851" fmla="*/ 771023 h 1106488"/>
              <a:gd name="connsiteX10852" fmla="*/ 116239 w 1031876"/>
              <a:gd name="connsiteY10852" fmla="*/ 771023 h 1106488"/>
              <a:gd name="connsiteX10853" fmla="*/ 109401 w 1031876"/>
              <a:gd name="connsiteY10853" fmla="*/ 771023 h 1106488"/>
              <a:gd name="connsiteX10854" fmla="*/ 102564 w 1031876"/>
              <a:gd name="connsiteY10854" fmla="*/ 771023 h 1106488"/>
              <a:gd name="connsiteX10855" fmla="*/ 102564 w 1031876"/>
              <a:gd name="connsiteY10855" fmla="*/ 770170 h 1106488"/>
              <a:gd name="connsiteX10856" fmla="*/ 102564 w 1031876"/>
              <a:gd name="connsiteY10856" fmla="*/ 768462 h 1106488"/>
              <a:gd name="connsiteX10857" fmla="*/ 102564 w 1031876"/>
              <a:gd name="connsiteY10857" fmla="*/ 767608 h 1106488"/>
              <a:gd name="connsiteX10858" fmla="*/ 102564 w 1031876"/>
              <a:gd name="connsiteY10858" fmla="*/ 764193 h 1106488"/>
              <a:gd name="connsiteX10859" fmla="*/ 95726 w 1031876"/>
              <a:gd name="connsiteY10859" fmla="*/ 757362 h 1106488"/>
              <a:gd name="connsiteX10860" fmla="*/ 96581 w 1031876"/>
              <a:gd name="connsiteY10860" fmla="*/ 757362 h 1106488"/>
              <a:gd name="connsiteX10861" fmla="*/ 99145 w 1031876"/>
              <a:gd name="connsiteY10861" fmla="*/ 757362 h 1106488"/>
              <a:gd name="connsiteX10862" fmla="*/ 101709 w 1031876"/>
              <a:gd name="connsiteY10862" fmla="*/ 757362 h 1106488"/>
              <a:gd name="connsiteX10863" fmla="*/ 102564 w 1031876"/>
              <a:gd name="connsiteY10863" fmla="*/ 757362 h 1106488"/>
              <a:gd name="connsiteX10864" fmla="*/ 95726 w 1031876"/>
              <a:gd name="connsiteY10864" fmla="*/ 750532 h 1106488"/>
              <a:gd name="connsiteX10865" fmla="*/ 87912 w 1031876"/>
              <a:gd name="connsiteY10865" fmla="*/ 750393 h 1106488"/>
              <a:gd name="connsiteX10866" fmla="*/ 88889 w 1031876"/>
              <a:gd name="connsiteY10866" fmla="*/ 750532 h 1106488"/>
              <a:gd name="connsiteX10867" fmla="*/ 88889 w 1031876"/>
              <a:gd name="connsiteY10867" fmla="*/ 753947 h 1106488"/>
              <a:gd name="connsiteX10868" fmla="*/ 88889 w 1031876"/>
              <a:gd name="connsiteY10868" fmla="*/ 757362 h 1106488"/>
              <a:gd name="connsiteX10869" fmla="*/ 88034 w 1031876"/>
              <a:gd name="connsiteY10869" fmla="*/ 750532 h 1106488"/>
              <a:gd name="connsiteX10870" fmla="*/ 68263 w 1031876"/>
              <a:gd name="connsiteY10870" fmla="*/ 750094 h 1106488"/>
              <a:gd name="connsiteX10871" fmla="*/ 68888 w 1031876"/>
              <a:gd name="connsiteY10871" fmla="*/ 756920 h 1106488"/>
              <a:gd name="connsiteX10872" fmla="*/ 68263 w 1031876"/>
              <a:gd name="connsiteY10872" fmla="*/ 756920 h 1106488"/>
              <a:gd name="connsiteX10873" fmla="*/ 68263 w 1031876"/>
              <a:gd name="connsiteY10873" fmla="*/ 756067 h 1106488"/>
              <a:gd name="connsiteX10874" fmla="*/ 68263 w 1031876"/>
              <a:gd name="connsiteY10874" fmla="*/ 752653 h 1106488"/>
              <a:gd name="connsiteX10875" fmla="*/ 68263 w 1031876"/>
              <a:gd name="connsiteY10875" fmla="*/ 750888 h 1106488"/>
              <a:gd name="connsiteX10876" fmla="*/ 68263 w 1031876"/>
              <a:gd name="connsiteY10876" fmla="*/ 750094 h 1106488"/>
              <a:gd name="connsiteX10877" fmla="*/ 71703 w 1031876"/>
              <a:gd name="connsiteY10877" fmla="*/ 753507 h 1106488"/>
              <a:gd name="connsiteX10878" fmla="*/ 74066 w 1031876"/>
              <a:gd name="connsiteY10878" fmla="*/ 755852 h 1106488"/>
              <a:gd name="connsiteX10879" fmla="*/ 958155 w 1031876"/>
              <a:gd name="connsiteY10879" fmla="*/ 749996 h 1106488"/>
              <a:gd name="connsiteX10880" fmla="*/ 958057 w 1031876"/>
              <a:gd name="connsiteY10880" fmla="*/ 750094 h 1106488"/>
              <a:gd name="connsiteX10881" fmla="*/ 957263 w 1031876"/>
              <a:gd name="connsiteY10881" fmla="*/ 750888 h 1106488"/>
              <a:gd name="connsiteX10882" fmla="*/ 943665 w 1031876"/>
              <a:gd name="connsiteY10882" fmla="*/ 749923 h 1106488"/>
              <a:gd name="connsiteX10883" fmla="*/ 943588 w 1031876"/>
              <a:gd name="connsiteY10883" fmla="*/ 750030 h 1106488"/>
              <a:gd name="connsiteX10884" fmla="*/ 943588 w 1031876"/>
              <a:gd name="connsiteY10884" fmla="*/ 750398 h 1106488"/>
              <a:gd name="connsiteX10885" fmla="*/ 943607 w 1031876"/>
              <a:gd name="connsiteY10885" fmla="*/ 750383 h 1106488"/>
              <a:gd name="connsiteX10886" fmla="*/ 936932 w 1031876"/>
              <a:gd name="connsiteY10886" fmla="*/ 748538 h 1106488"/>
              <a:gd name="connsiteX10887" fmla="*/ 936750 w 1031876"/>
              <a:gd name="connsiteY10887" fmla="*/ 750532 h 1106488"/>
              <a:gd name="connsiteX10888" fmla="*/ 936750 w 1031876"/>
              <a:gd name="connsiteY10888" fmla="*/ 748669 h 1106488"/>
              <a:gd name="connsiteX10889" fmla="*/ 881663 w 1031876"/>
              <a:gd name="connsiteY10889" fmla="*/ 747342 h 1106488"/>
              <a:gd name="connsiteX10890" fmla="*/ 881262 w 1031876"/>
              <a:gd name="connsiteY10890" fmla="*/ 750491 h 1106488"/>
              <a:gd name="connsiteX10891" fmla="*/ 875302 w 1031876"/>
              <a:gd name="connsiteY10891" fmla="*/ 757171 h 1106488"/>
              <a:gd name="connsiteX10892" fmla="*/ 876698 w 1031876"/>
              <a:gd name="connsiteY10892" fmla="*/ 757011 h 1106488"/>
              <a:gd name="connsiteX10893" fmla="*/ 882651 w 1031876"/>
              <a:gd name="connsiteY10893" fmla="*/ 750888 h 1106488"/>
              <a:gd name="connsiteX10894" fmla="*/ 882651 w 1031876"/>
              <a:gd name="connsiteY10894" fmla="*/ 751682 h 1106488"/>
              <a:gd name="connsiteX10895" fmla="*/ 882651 w 1031876"/>
              <a:gd name="connsiteY10895" fmla="*/ 751781 h 1106488"/>
              <a:gd name="connsiteX10896" fmla="*/ 882651 w 1031876"/>
              <a:gd name="connsiteY10896" fmla="*/ 752476 h 1106488"/>
              <a:gd name="connsiteX10897" fmla="*/ 882651 w 1031876"/>
              <a:gd name="connsiteY10897" fmla="*/ 754063 h 1106488"/>
              <a:gd name="connsiteX10898" fmla="*/ 882651 w 1031876"/>
              <a:gd name="connsiteY10898" fmla="*/ 756444 h 1106488"/>
              <a:gd name="connsiteX10899" fmla="*/ 882651 w 1031876"/>
              <a:gd name="connsiteY10899" fmla="*/ 757238 h 1106488"/>
              <a:gd name="connsiteX10900" fmla="*/ 882651 w 1031876"/>
              <a:gd name="connsiteY10900" fmla="*/ 758031 h 1106488"/>
              <a:gd name="connsiteX10901" fmla="*/ 882357 w 1031876"/>
              <a:gd name="connsiteY10901" fmla="*/ 757238 h 1106488"/>
              <a:gd name="connsiteX10902" fmla="*/ 880667 w 1031876"/>
              <a:gd name="connsiteY10902" fmla="*/ 757238 h 1106488"/>
              <a:gd name="connsiteX10903" fmla="*/ 878682 w 1031876"/>
              <a:gd name="connsiteY10903" fmla="*/ 757238 h 1106488"/>
              <a:gd name="connsiteX10904" fmla="*/ 877690 w 1031876"/>
              <a:gd name="connsiteY10904" fmla="*/ 757238 h 1106488"/>
              <a:gd name="connsiteX10905" fmla="*/ 876772 w 1031876"/>
              <a:gd name="connsiteY10905" fmla="*/ 757238 h 1106488"/>
              <a:gd name="connsiteX10906" fmla="*/ 876301 w 1031876"/>
              <a:gd name="connsiteY10906" fmla="*/ 757420 h 1106488"/>
              <a:gd name="connsiteX10907" fmla="*/ 876477 w 1031876"/>
              <a:gd name="connsiteY10907" fmla="*/ 757238 h 1106488"/>
              <a:gd name="connsiteX10908" fmla="*/ 875242 w 1031876"/>
              <a:gd name="connsiteY10908" fmla="*/ 757238 h 1106488"/>
              <a:gd name="connsiteX10909" fmla="*/ 874713 w 1031876"/>
              <a:gd name="connsiteY10909" fmla="*/ 757238 h 1106488"/>
              <a:gd name="connsiteX10910" fmla="*/ 875232 w 1031876"/>
              <a:gd name="connsiteY10910" fmla="*/ 757179 h 1106488"/>
              <a:gd name="connsiteX10911" fmla="*/ 874382 w 1031876"/>
              <a:gd name="connsiteY10911" fmla="*/ 752178 h 1106488"/>
              <a:gd name="connsiteX10912" fmla="*/ 874141 w 1031876"/>
              <a:gd name="connsiteY10912" fmla="*/ 752380 h 1106488"/>
              <a:gd name="connsiteX10913" fmla="*/ 875242 w 1031876"/>
              <a:gd name="connsiteY10913" fmla="*/ 750491 h 1106488"/>
              <a:gd name="connsiteX10914" fmla="*/ 105460 w 1031876"/>
              <a:gd name="connsiteY10914" fmla="*/ 746595 h 1106488"/>
              <a:gd name="connsiteX10915" fmla="*/ 105983 w 1031876"/>
              <a:gd name="connsiteY10915" fmla="*/ 747117 h 1106488"/>
              <a:gd name="connsiteX10916" fmla="*/ 109401 w 1031876"/>
              <a:gd name="connsiteY10916" fmla="*/ 750532 h 1106488"/>
              <a:gd name="connsiteX10917" fmla="*/ 308846 w 1031876"/>
              <a:gd name="connsiteY10917" fmla="*/ 744854 h 1106488"/>
              <a:gd name="connsiteX10918" fmla="*/ 309267 w 1031876"/>
              <a:gd name="connsiteY10918" fmla="*/ 745275 h 1106488"/>
              <a:gd name="connsiteX10919" fmla="*/ 313532 w 1031876"/>
              <a:gd name="connsiteY10919" fmla="*/ 747712 h 1106488"/>
              <a:gd name="connsiteX10920" fmla="*/ 314140 w 1031876"/>
              <a:gd name="connsiteY10920" fmla="*/ 750144 h 1106488"/>
              <a:gd name="connsiteX10921" fmla="*/ 314233 w 1031876"/>
              <a:gd name="connsiteY10921" fmla="*/ 750236 h 1106488"/>
              <a:gd name="connsiteX10922" fmla="*/ 313532 w 1031876"/>
              <a:gd name="connsiteY10922" fmla="*/ 745332 h 1106488"/>
              <a:gd name="connsiteX10923" fmla="*/ 313086 w 1031876"/>
              <a:gd name="connsiteY10923" fmla="*/ 746671 h 1106488"/>
              <a:gd name="connsiteX10924" fmla="*/ 963613 w 1031876"/>
              <a:gd name="connsiteY10924" fmla="*/ 744538 h 1106488"/>
              <a:gd name="connsiteX10925" fmla="*/ 960438 w 1031876"/>
              <a:gd name="connsiteY10925" fmla="*/ 747713 h 1106488"/>
              <a:gd name="connsiteX10926" fmla="*/ 958155 w 1031876"/>
              <a:gd name="connsiteY10926" fmla="*/ 749996 h 1106488"/>
              <a:gd name="connsiteX10927" fmla="*/ 950913 w 1031876"/>
              <a:gd name="connsiteY10927" fmla="*/ 744538 h 1106488"/>
              <a:gd name="connsiteX10928" fmla="*/ 946944 w 1031876"/>
              <a:gd name="connsiteY10928" fmla="*/ 746919 h 1106488"/>
              <a:gd name="connsiteX10929" fmla="*/ 946150 w 1031876"/>
              <a:gd name="connsiteY10929" fmla="*/ 746443 h 1106488"/>
              <a:gd name="connsiteX10930" fmla="*/ 946944 w 1031876"/>
              <a:gd name="connsiteY10930" fmla="*/ 745332 h 1106488"/>
              <a:gd name="connsiteX10931" fmla="*/ 950913 w 1031876"/>
              <a:gd name="connsiteY10931" fmla="*/ 744538 h 1106488"/>
              <a:gd name="connsiteX10932" fmla="*/ 902495 w 1031876"/>
              <a:gd name="connsiteY10932" fmla="*/ 744538 h 1106488"/>
              <a:gd name="connsiteX10933" fmla="*/ 902495 w 1031876"/>
              <a:gd name="connsiteY10933" fmla="*/ 750888 h 1106488"/>
              <a:gd name="connsiteX10934" fmla="*/ 902495 w 1031876"/>
              <a:gd name="connsiteY10934" fmla="*/ 750542 h 1106488"/>
              <a:gd name="connsiteX10935" fmla="*/ 901700 w 1031876"/>
              <a:gd name="connsiteY10935" fmla="*/ 750655 h 1106488"/>
              <a:gd name="connsiteX10936" fmla="*/ 901497 w 1031876"/>
              <a:gd name="connsiteY10936" fmla="*/ 750684 h 1106488"/>
              <a:gd name="connsiteX10937" fmla="*/ 896580 w 1031876"/>
              <a:gd name="connsiteY10937" fmla="*/ 751386 h 1106488"/>
              <a:gd name="connsiteX10938" fmla="*/ 896543 w 1031876"/>
              <a:gd name="connsiteY10938" fmla="*/ 751644 h 1106488"/>
              <a:gd name="connsiteX10939" fmla="*/ 896461 w 1031876"/>
              <a:gd name="connsiteY10939" fmla="*/ 752218 h 1106488"/>
              <a:gd name="connsiteX10940" fmla="*/ 898440 w 1031876"/>
              <a:gd name="connsiteY10940" fmla="*/ 753648 h 1106488"/>
              <a:gd name="connsiteX10941" fmla="*/ 896244 w 1031876"/>
              <a:gd name="connsiteY10941" fmla="*/ 754856 h 1106488"/>
              <a:gd name="connsiteX10942" fmla="*/ 895887 w 1031876"/>
              <a:gd name="connsiteY10942" fmla="*/ 756233 h 1106488"/>
              <a:gd name="connsiteX10943" fmla="*/ 895725 w 1031876"/>
              <a:gd name="connsiteY10943" fmla="*/ 757362 h 1106488"/>
              <a:gd name="connsiteX10944" fmla="*/ 895593 w 1031876"/>
              <a:gd name="connsiteY10944" fmla="*/ 757362 h 1106488"/>
              <a:gd name="connsiteX10945" fmla="*/ 895588 w 1031876"/>
              <a:gd name="connsiteY10945" fmla="*/ 757382 h 1106488"/>
              <a:gd name="connsiteX10946" fmla="*/ 895725 w 1031876"/>
              <a:gd name="connsiteY10946" fmla="*/ 757362 h 1106488"/>
              <a:gd name="connsiteX10947" fmla="*/ 895584 w 1031876"/>
              <a:gd name="connsiteY10947" fmla="*/ 757398 h 1106488"/>
              <a:gd name="connsiteX10948" fmla="*/ 895547 w 1031876"/>
              <a:gd name="connsiteY10948" fmla="*/ 757540 h 1106488"/>
              <a:gd name="connsiteX10949" fmla="*/ 895725 w 1031876"/>
              <a:gd name="connsiteY10949" fmla="*/ 757362 h 1106488"/>
              <a:gd name="connsiteX10950" fmla="*/ 895524 w 1031876"/>
              <a:gd name="connsiteY10950" fmla="*/ 757630 h 1106488"/>
              <a:gd name="connsiteX10951" fmla="*/ 895351 w 1031876"/>
              <a:gd name="connsiteY10951" fmla="*/ 758296 h 1106488"/>
              <a:gd name="connsiteX10952" fmla="*/ 895351 w 1031876"/>
              <a:gd name="connsiteY10952" fmla="*/ 757861 h 1106488"/>
              <a:gd name="connsiteX10953" fmla="*/ 893161 w 1031876"/>
              <a:gd name="connsiteY10953" fmla="*/ 760778 h 1106488"/>
              <a:gd name="connsiteX10954" fmla="*/ 894062 w 1031876"/>
              <a:gd name="connsiteY10954" fmla="*/ 761978 h 1106488"/>
              <a:gd name="connsiteX10955" fmla="*/ 888887 w 1031876"/>
              <a:gd name="connsiteY10955" fmla="*/ 764193 h 1106488"/>
              <a:gd name="connsiteX10956" fmla="*/ 892306 w 1031876"/>
              <a:gd name="connsiteY10956" fmla="*/ 760778 h 1106488"/>
              <a:gd name="connsiteX10957" fmla="*/ 895351 w 1031876"/>
              <a:gd name="connsiteY10957" fmla="*/ 757736 h 1106488"/>
              <a:gd name="connsiteX10958" fmla="*/ 895351 w 1031876"/>
              <a:gd name="connsiteY10958" fmla="*/ 757456 h 1106488"/>
              <a:gd name="connsiteX10959" fmla="*/ 892306 w 1031876"/>
              <a:gd name="connsiteY10959" fmla="*/ 758216 h 1106488"/>
              <a:gd name="connsiteX10960" fmla="*/ 888887 w 1031876"/>
              <a:gd name="connsiteY10960" fmla="*/ 764193 h 1106488"/>
              <a:gd name="connsiteX10961" fmla="*/ 889742 w 1031876"/>
              <a:gd name="connsiteY10961" fmla="*/ 758216 h 1106488"/>
              <a:gd name="connsiteX10962" fmla="*/ 895351 w 1031876"/>
              <a:gd name="connsiteY10962" fmla="*/ 757416 h 1106488"/>
              <a:gd name="connsiteX10963" fmla="*/ 895351 w 1031876"/>
              <a:gd name="connsiteY10963" fmla="*/ 757362 h 1106488"/>
              <a:gd name="connsiteX10964" fmla="*/ 894870 w 1031876"/>
              <a:gd name="connsiteY10964" fmla="*/ 757362 h 1106488"/>
              <a:gd name="connsiteX10965" fmla="*/ 893161 w 1031876"/>
              <a:gd name="connsiteY10965" fmla="*/ 757362 h 1106488"/>
              <a:gd name="connsiteX10966" fmla="*/ 889742 w 1031876"/>
              <a:gd name="connsiteY10966" fmla="*/ 757362 h 1106488"/>
              <a:gd name="connsiteX10967" fmla="*/ 888887 w 1031876"/>
              <a:gd name="connsiteY10967" fmla="*/ 757362 h 1106488"/>
              <a:gd name="connsiteX10968" fmla="*/ 894870 w 1031876"/>
              <a:gd name="connsiteY10968" fmla="*/ 756509 h 1106488"/>
              <a:gd name="connsiteX10969" fmla="*/ 895351 w 1031876"/>
              <a:gd name="connsiteY10969" fmla="*/ 753147 h 1106488"/>
              <a:gd name="connsiteX10970" fmla="*/ 895351 w 1031876"/>
              <a:gd name="connsiteY10970" fmla="*/ 751416 h 1106488"/>
              <a:gd name="connsiteX10971" fmla="*/ 895575 w 1031876"/>
              <a:gd name="connsiteY10971" fmla="*/ 751578 h 1106488"/>
              <a:gd name="connsiteX10972" fmla="*/ 895725 w 1031876"/>
              <a:gd name="connsiteY10972" fmla="*/ 750532 h 1106488"/>
              <a:gd name="connsiteX10973" fmla="*/ 899144 w 1031876"/>
              <a:gd name="connsiteY10973" fmla="*/ 747971 h 1106488"/>
              <a:gd name="connsiteX10974" fmla="*/ 901700 w 1031876"/>
              <a:gd name="connsiteY10974" fmla="*/ 749886 h 1106488"/>
              <a:gd name="connsiteX10975" fmla="*/ 902495 w 1031876"/>
              <a:gd name="connsiteY10975" fmla="*/ 750482 h 1106488"/>
              <a:gd name="connsiteX10976" fmla="*/ 902495 w 1031876"/>
              <a:gd name="connsiteY10976" fmla="*/ 750094 h 1106488"/>
              <a:gd name="connsiteX10977" fmla="*/ 902495 w 1031876"/>
              <a:gd name="connsiteY10977" fmla="*/ 744538 h 1106488"/>
              <a:gd name="connsiteX10978" fmla="*/ 889001 w 1031876"/>
              <a:gd name="connsiteY10978" fmla="*/ 744538 h 1106488"/>
              <a:gd name="connsiteX10979" fmla="*/ 883543 w 1031876"/>
              <a:gd name="connsiteY10979" fmla="*/ 749996 h 1106488"/>
              <a:gd name="connsiteX10980" fmla="*/ 882651 w 1031876"/>
              <a:gd name="connsiteY10980" fmla="*/ 750888 h 1106488"/>
              <a:gd name="connsiteX10981" fmla="*/ 889001 w 1031876"/>
              <a:gd name="connsiteY10981" fmla="*/ 744538 h 1106488"/>
              <a:gd name="connsiteX10982" fmla="*/ 889001 w 1031876"/>
              <a:gd name="connsiteY10982" fmla="*/ 744538 h 1106488"/>
              <a:gd name="connsiteX10983" fmla="*/ 882651 w 1031876"/>
              <a:gd name="connsiteY10983" fmla="*/ 750888 h 1106488"/>
              <a:gd name="connsiteX10984" fmla="*/ 883445 w 1031876"/>
              <a:gd name="connsiteY10984" fmla="*/ 750094 h 1106488"/>
              <a:gd name="connsiteX10985" fmla="*/ 883543 w 1031876"/>
              <a:gd name="connsiteY10985" fmla="*/ 749996 h 1106488"/>
              <a:gd name="connsiteX10986" fmla="*/ 885826 w 1031876"/>
              <a:gd name="connsiteY10986" fmla="*/ 747713 h 1106488"/>
              <a:gd name="connsiteX10987" fmla="*/ 889001 w 1031876"/>
              <a:gd name="connsiteY10987" fmla="*/ 744538 h 1106488"/>
              <a:gd name="connsiteX10988" fmla="*/ 328613 w 1031876"/>
              <a:gd name="connsiteY10988" fmla="*/ 744538 h 1106488"/>
              <a:gd name="connsiteX10989" fmla="*/ 334963 w 1031876"/>
              <a:gd name="connsiteY10989" fmla="*/ 750888 h 1106488"/>
              <a:gd name="connsiteX10990" fmla="*/ 328613 w 1031876"/>
              <a:gd name="connsiteY10990" fmla="*/ 744538 h 1106488"/>
              <a:gd name="connsiteX10991" fmla="*/ 909639 w 1031876"/>
              <a:gd name="connsiteY10991" fmla="*/ 744538 h 1106488"/>
              <a:gd name="connsiteX10992" fmla="*/ 909639 w 1031876"/>
              <a:gd name="connsiteY10992" fmla="*/ 745331 h 1106488"/>
              <a:gd name="connsiteX10993" fmla="*/ 910432 w 1031876"/>
              <a:gd name="connsiteY10993" fmla="*/ 744538 h 1106488"/>
              <a:gd name="connsiteX10994" fmla="*/ 911226 w 1031876"/>
              <a:gd name="connsiteY10994" fmla="*/ 745332 h 1106488"/>
              <a:gd name="connsiteX10995" fmla="*/ 910432 w 1031876"/>
              <a:gd name="connsiteY10995" fmla="*/ 746126 h 1106488"/>
              <a:gd name="connsiteX10996" fmla="*/ 909639 w 1031876"/>
              <a:gd name="connsiteY10996" fmla="*/ 745333 h 1106488"/>
              <a:gd name="connsiteX10997" fmla="*/ 909639 w 1031876"/>
              <a:gd name="connsiteY10997" fmla="*/ 747712 h 1106488"/>
              <a:gd name="connsiteX10998" fmla="*/ 909639 w 1031876"/>
              <a:gd name="connsiteY10998" fmla="*/ 750532 h 1106488"/>
              <a:gd name="connsiteX10999" fmla="*/ 912818 w 1031876"/>
              <a:gd name="connsiteY10999" fmla="*/ 750532 h 1106488"/>
              <a:gd name="connsiteX11000" fmla="*/ 916237 w 1031876"/>
              <a:gd name="connsiteY11000" fmla="*/ 750532 h 1106488"/>
              <a:gd name="connsiteX11001" fmla="*/ 916237 w 1031876"/>
              <a:gd name="connsiteY11001" fmla="*/ 751386 h 1106488"/>
              <a:gd name="connsiteX11002" fmla="*/ 916237 w 1031876"/>
              <a:gd name="connsiteY11002" fmla="*/ 754801 h 1106488"/>
              <a:gd name="connsiteX11003" fmla="*/ 916237 w 1031876"/>
              <a:gd name="connsiteY11003" fmla="*/ 756509 h 1106488"/>
              <a:gd name="connsiteX11004" fmla="*/ 916237 w 1031876"/>
              <a:gd name="connsiteY11004" fmla="*/ 757362 h 1106488"/>
              <a:gd name="connsiteX11005" fmla="*/ 909400 w 1031876"/>
              <a:gd name="connsiteY11005" fmla="*/ 757362 h 1106488"/>
              <a:gd name="connsiteX11006" fmla="*/ 909400 w 1031876"/>
              <a:gd name="connsiteY11006" fmla="*/ 756509 h 1106488"/>
              <a:gd name="connsiteX11007" fmla="*/ 909400 w 1031876"/>
              <a:gd name="connsiteY11007" fmla="*/ 751416 h 1106488"/>
              <a:gd name="connsiteX11008" fmla="*/ 908977 w 1031876"/>
              <a:gd name="connsiteY11008" fmla="*/ 751416 h 1106488"/>
              <a:gd name="connsiteX11009" fmla="*/ 905670 w 1031876"/>
              <a:gd name="connsiteY11009" fmla="*/ 754062 h 1106488"/>
              <a:gd name="connsiteX11010" fmla="*/ 902495 w 1031876"/>
              <a:gd name="connsiteY11010" fmla="*/ 756602 h 1106488"/>
              <a:gd name="connsiteX11011" fmla="*/ 902495 w 1031876"/>
              <a:gd name="connsiteY11011" fmla="*/ 757362 h 1106488"/>
              <a:gd name="connsiteX11012" fmla="*/ 902562 w 1031876"/>
              <a:gd name="connsiteY11012" fmla="*/ 757362 h 1106488"/>
              <a:gd name="connsiteX11013" fmla="*/ 902495 w 1031876"/>
              <a:gd name="connsiteY11013" fmla="*/ 757379 h 1106488"/>
              <a:gd name="connsiteX11014" fmla="*/ 902495 w 1031876"/>
              <a:gd name="connsiteY11014" fmla="*/ 757436 h 1106488"/>
              <a:gd name="connsiteX11015" fmla="*/ 902495 w 1031876"/>
              <a:gd name="connsiteY11015" fmla="*/ 758296 h 1106488"/>
              <a:gd name="connsiteX11016" fmla="*/ 902203 w 1031876"/>
              <a:gd name="connsiteY11016" fmla="*/ 757452 h 1106488"/>
              <a:gd name="connsiteX11017" fmla="*/ 901701 w 1031876"/>
              <a:gd name="connsiteY11017" fmla="*/ 757577 h 1106488"/>
              <a:gd name="connsiteX11018" fmla="*/ 901701 w 1031876"/>
              <a:gd name="connsiteY11018" fmla="*/ 758487 h 1106488"/>
              <a:gd name="connsiteX11019" fmla="*/ 902495 w 1031876"/>
              <a:gd name="connsiteY11019" fmla="*/ 758296 h 1106488"/>
              <a:gd name="connsiteX11020" fmla="*/ 901701 w 1031876"/>
              <a:gd name="connsiteY11020" fmla="*/ 759060 h 1106488"/>
              <a:gd name="connsiteX11021" fmla="*/ 901701 w 1031876"/>
              <a:gd name="connsiteY11021" fmla="*/ 760214 h 1106488"/>
              <a:gd name="connsiteX11022" fmla="*/ 901701 w 1031876"/>
              <a:gd name="connsiteY11022" fmla="*/ 761206 h 1106488"/>
              <a:gd name="connsiteX11023" fmla="*/ 901701 w 1031876"/>
              <a:gd name="connsiteY11023" fmla="*/ 765175 h 1106488"/>
              <a:gd name="connsiteX11024" fmla="*/ 895351 w 1031876"/>
              <a:gd name="connsiteY11024" fmla="*/ 765175 h 1106488"/>
              <a:gd name="connsiteX11025" fmla="*/ 899406 w 1031876"/>
              <a:gd name="connsiteY11025" fmla="*/ 759040 h 1106488"/>
              <a:gd name="connsiteX11026" fmla="*/ 900462 w 1031876"/>
              <a:gd name="connsiteY11026" fmla="*/ 758785 h 1106488"/>
              <a:gd name="connsiteX11027" fmla="*/ 900907 w 1031876"/>
              <a:gd name="connsiteY11027" fmla="*/ 758229 h 1106488"/>
              <a:gd name="connsiteX11028" fmla="*/ 901361 w 1031876"/>
              <a:gd name="connsiteY11028" fmla="*/ 757662 h 1106488"/>
              <a:gd name="connsiteX11029" fmla="*/ 900109 w 1031876"/>
              <a:gd name="connsiteY11029" fmla="*/ 757975 h 1106488"/>
              <a:gd name="connsiteX11030" fmla="*/ 899406 w 1031876"/>
              <a:gd name="connsiteY11030" fmla="*/ 759040 h 1106488"/>
              <a:gd name="connsiteX11031" fmla="*/ 898923 w 1031876"/>
              <a:gd name="connsiteY11031" fmla="*/ 759156 h 1106488"/>
              <a:gd name="connsiteX11032" fmla="*/ 895351 w 1031876"/>
              <a:gd name="connsiteY11032" fmla="*/ 765175 h 1106488"/>
              <a:gd name="connsiteX11033" fmla="*/ 897199 w 1031876"/>
              <a:gd name="connsiteY11033" fmla="*/ 761617 h 1106488"/>
              <a:gd name="connsiteX11034" fmla="*/ 895725 w 1031876"/>
              <a:gd name="connsiteY11034" fmla="*/ 764193 h 1106488"/>
              <a:gd name="connsiteX11035" fmla="*/ 895725 w 1031876"/>
              <a:gd name="connsiteY11035" fmla="*/ 760778 h 1106488"/>
              <a:gd name="connsiteX11036" fmla="*/ 895725 w 1031876"/>
              <a:gd name="connsiteY11036" fmla="*/ 758216 h 1106488"/>
              <a:gd name="connsiteX11037" fmla="*/ 895725 w 1031876"/>
              <a:gd name="connsiteY11037" fmla="*/ 758206 h 1106488"/>
              <a:gd name="connsiteX11038" fmla="*/ 895351 w 1031876"/>
              <a:gd name="connsiteY11038" fmla="*/ 758296 h 1106488"/>
              <a:gd name="connsiteX11039" fmla="*/ 895725 w 1031876"/>
              <a:gd name="connsiteY11039" fmla="*/ 758142 h 1106488"/>
              <a:gd name="connsiteX11040" fmla="*/ 895725 w 1031876"/>
              <a:gd name="connsiteY11040" fmla="*/ 757362 h 1106488"/>
              <a:gd name="connsiteX11041" fmla="*/ 896580 w 1031876"/>
              <a:gd name="connsiteY11041" fmla="*/ 757362 h 1106488"/>
              <a:gd name="connsiteX11042" fmla="*/ 897613 w 1031876"/>
              <a:gd name="connsiteY11042" fmla="*/ 757362 h 1106488"/>
              <a:gd name="connsiteX11043" fmla="*/ 899406 w 1031876"/>
              <a:gd name="connsiteY11043" fmla="*/ 756622 h 1106488"/>
              <a:gd name="connsiteX11044" fmla="*/ 898967 w 1031876"/>
              <a:gd name="connsiteY11044" fmla="*/ 757362 h 1106488"/>
              <a:gd name="connsiteX11045" fmla="*/ 899408 w 1031876"/>
              <a:gd name="connsiteY11045" fmla="*/ 757362 h 1106488"/>
              <a:gd name="connsiteX11046" fmla="*/ 899897 w 1031876"/>
              <a:gd name="connsiteY11046" fmla="*/ 756420 h 1106488"/>
              <a:gd name="connsiteX11047" fmla="*/ 901602 w 1031876"/>
              <a:gd name="connsiteY11047" fmla="*/ 755716 h 1106488"/>
              <a:gd name="connsiteX11048" fmla="*/ 900514 w 1031876"/>
              <a:gd name="connsiteY11048" fmla="*/ 757362 h 1106488"/>
              <a:gd name="connsiteX11049" fmla="*/ 901601 w 1031876"/>
              <a:gd name="connsiteY11049" fmla="*/ 757362 h 1106488"/>
              <a:gd name="connsiteX11050" fmla="*/ 901701 w 1031876"/>
              <a:gd name="connsiteY11050" fmla="*/ 757237 h 1106488"/>
              <a:gd name="connsiteX11051" fmla="*/ 901701 w 1031876"/>
              <a:gd name="connsiteY11051" fmla="*/ 757362 h 1106488"/>
              <a:gd name="connsiteX11052" fmla="*/ 902172 w 1031876"/>
              <a:gd name="connsiteY11052" fmla="*/ 757362 h 1106488"/>
              <a:gd name="connsiteX11053" fmla="*/ 902036 w 1031876"/>
              <a:gd name="connsiteY11053" fmla="*/ 756969 h 1106488"/>
              <a:gd name="connsiteX11054" fmla="*/ 901701 w 1031876"/>
              <a:gd name="connsiteY11054" fmla="*/ 757237 h 1106488"/>
              <a:gd name="connsiteX11055" fmla="*/ 902026 w 1031876"/>
              <a:gd name="connsiteY11055" fmla="*/ 756940 h 1106488"/>
              <a:gd name="connsiteX11056" fmla="*/ 901602 w 1031876"/>
              <a:gd name="connsiteY11056" fmla="*/ 755716 h 1106488"/>
              <a:gd name="connsiteX11057" fmla="*/ 902495 w 1031876"/>
              <a:gd name="connsiteY11057" fmla="*/ 751416 h 1106488"/>
              <a:gd name="connsiteX11058" fmla="*/ 902495 w 1031876"/>
              <a:gd name="connsiteY11058" fmla="*/ 756511 h 1106488"/>
              <a:gd name="connsiteX11059" fmla="*/ 908068 w 1031876"/>
              <a:gd name="connsiteY11059" fmla="*/ 751416 h 1106488"/>
              <a:gd name="connsiteX11060" fmla="*/ 903388 w 1031876"/>
              <a:gd name="connsiteY11060" fmla="*/ 751416 h 1106488"/>
              <a:gd name="connsiteX11061" fmla="*/ 902495 w 1031876"/>
              <a:gd name="connsiteY11061" fmla="*/ 751416 h 1106488"/>
              <a:gd name="connsiteX11062" fmla="*/ 906067 w 1031876"/>
              <a:gd name="connsiteY11062" fmla="*/ 748837 h 1106488"/>
              <a:gd name="connsiteX11063" fmla="*/ 908673 w 1031876"/>
              <a:gd name="connsiteY11063" fmla="*/ 750719 h 1106488"/>
              <a:gd name="connsiteX11064" fmla="*/ 82681 w 1031876"/>
              <a:gd name="connsiteY11064" fmla="*/ 744421 h 1106488"/>
              <a:gd name="connsiteX11065" fmla="*/ 87912 w 1031876"/>
              <a:gd name="connsiteY11065" fmla="*/ 750393 h 1106488"/>
              <a:gd name="connsiteX11066" fmla="*/ 84538 w 1031876"/>
              <a:gd name="connsiteY11066" fmla="*/ 749911 h 1106488"/>
              <a:gd name="connsiteX11067" fmla="*/ 82906 w 1031876"/>
              <a:gd name="connsiteY11067" fmla="*/ 747117 h 1106488"/>
              <a:gd name="connsiteX11068" fmla="*/ 75516 w 1031876"/>
              <a:gd name="connsiteY11068" fmla="*/ 744003 h 1106488"/>
              <a:gd name="connsiteX11069" fmla="*/ 76300 w 1031876"/>
              <a:gd name="connsiteY11069" fmla="*/ 747779 h 1106488"/>
              <a:gd name="connsiteX11070" fmla="*/ 77710 w 1031876"/>
              <a:gd name="connsiteY11070" fmla="*/ 749913 h 1106488"/>
              <a:gd name="connsiteX11071" fmla="*/ 82051 w 1031876"/>
              <a:gd name="connsiteY11071" fmla="*/ 750532 h 1106488"/>
              <a:gd name="connsiteX11072" fmla="*/ 81196 w 1031876"/>
              <a:gd name="connsiteY11072" fmla="*/ 749678 h 1106488"/>
              <a:gd name="connsiteX11073" fmla="*/ 894810 w 1031876"/>
              <a:gd name="connsiteY11073" fmla="*/ 743896 h 1106488"/>
              <a:gd name="connsiteX11074" fmla="*/ 892176 w 1031876"/>
              <a:gd name="connsiteY11074" fmla="*/ 744637 h 1106488"/>
              <a:gd name="connsiteX11075" fmla="*/ 889925 w 1031876"/>
              <a:gd name="connsiteY11075" fmla="*/ 749068 h 1106488"/>
              <a:gd name="connsiteX11076" fmla="*/ 894111 w 1031876"/>
              <a:gd name="connsiteY11076" fmla="*/ 744637 h 1106488"/>
              <a:gd name="connsiteX11077" fmla="*/ 943581 w 1031876"/>
              <a:gd name="connsiteY11077" fmla="*/ 743761 h 1106488"/>
              <a:gd name="connsiteX11078" fmla="*/ 943541 w 1031876"/>
              <a:gd name="connsiteY11078" fmla="*/ 743812 h 1106488"/>
              <a:gd name="connsiteX11079" fmla="*/ 943177 w 1031876"/>
              <a:gd name="connsiteY11079" fmla="*/ 744659 h 1106488"/>
              <a:gd name="connsiteX11080" fmla="*/ 943448 w 1031876"/>
              <a:gd name="connsiteY11080" fmla="*/ 744822 h 1106488"/>
              <a:gd name="connsiteX11081" fmla="*/ 875507 w 1031876"/>
              <a:gd name="connsiteY11081" fmla="*/ 743744 h 1106488"/>
              <a:gd name="connsiteX11082" fmla="*/ 868363 w 1031876"/>
              <a:gd name="connsiteY11082" fmla="*/ 750888 h 1106488"/>
              <a:gd name="connsiteX11083" fmla="*/ 875507 w 1031876"/>
              <a:gd name="connsiteY11083" fmla="*/ 743744 h 1106488"/>
              <a:gd name="connsiteX11084" fmla="*/ 862013 w 1031876"/>
              <a:gd name="connsiteY11084" fmla="*/ 743744 h 1106488"/>
              <a:gd name="connsiteX11085" fmla="*/ 868363 w 1031876"/>
              <a:gd name="connsiteY11085" fmla="*/ 743744 h 1106488"/>
              <a:gd name="connsiteX11086" fmla="*/ 862013 w 1031876"/>
              <a:gd name="connsiteY11086" fmla="*/ 750888 h 1106488"/>
              <a:gd name="connsiteX11087" fmla="*/ 862013 w 1031876"/>
              <a:gd name="connsiteY11087" fmla="*/ 748209 h 1106488"/>
              <a:gd name="connsiteX11088" fmla="*/ 862013 w 1031876"/>
              <a:gd name="connsiteY11088" fmla="*/ 744637 h 1106488"/>
              <a:gd name="connsiteX11089" fmla="*/ 862013 w 1031876"/>
              <a:gd name="connsiteY11089" fmla="*/ 743744 h 1106488"/>
              <a:gd name="connsiteX11090" fmla="*/ 894954 w 1031876"/>
              <a:gd name="connsiteY11090" fmla="*/ 743744 h 1106488"/>
              <a:gd name="connsiteX11091" fmla="*/ 894954 w 1031876"/>
              <a:gd name="connsiteY11091" fmla="*/ 743808 h 1106488"/>
              <a:gd name="connsiteX11092" fmla="*/ 895351 w 1031876"/>
              <a:gd name="connsiteY11092" fmla="*/ 743744 h 1106488"/>
              <a:gd name="connsiteX11093" fmla="*/ 894954 w 1031876"/>
              <a:gd name="connsiteY11093" fmla="*/ 743856 h 1106488"/>
              <a:gd name="connsiteX11094" fmla="*/ 894954 w 1031876"/>
              <a:gd name="connsiteY11094" fmla="*/ 744191 h 1106488"/>
              <a:gd name="connsiteX11095" fmla="*/ 895351 w 1031876"/>
              <a:gd name="connsiteY11095" fmla="*/ 743744 h 1106488"/>
              <a:gd name="connsiteX11096" fmla="*/ 894954 w 1031876"/>
              <a:gd name="connsiteY11096" fmla="*/ 745531 h 1106488"/>
              <a:gd name="connsiteX11097" fmla="*/ 894954 w 1031876"/>
              <a:gd name="connsiteY11097" fmla="*/ 750888 h 1106488"/>
              <a:gd name="connsiteX11098" fmla="*/ 891580 w 1031876"/>
              <a:gd name="connsiteY11098" fmla="*/ 750888 h 1106488"/>
              <a:gd name="connsiteX11099" fmla="*/ 889002 w 1031876"/>
              <a:gd name="connsiteY11099" fmla="*/ 750888 h 1106488"/>
              <a:gd name="connsiteX11100" fmla="*/ 889001 w 1031876"/>
              <a:gd name="connsiteY11100" fmla="*/ 750888 h 1106488"/>
              <a:gd name="connsiteX11101" fmla="*/ 889001 w 1031876"/>
              <a:gd name="connsiteY11101" fmla="*/ 750888 h 1106488"/>
              <a:gd name="connsiteX11102" fmla="*/ 888207 w 1031876"/>
              <a:gd name="connsiteY11102" fmla="*/ 750888 h 1106488"/>
              <a:gd name="connsiteX11103" fmla="*/ 889124 w 1031876"/>
              <a:gd name="connsiteY11103" fmla="*/ 749916 h 1106488"/>
              <a:gd name="connsiteX11104" fmla="*/ 889795 w 1031876"/>
              <a:gd name="connsiteY11104" fmla="*/ 744637 h 1106488"/>
              <a:gd name="connsiteX11105" fmla="*/ 894883 w 1031876"/>
              <a:gd name="connsiteY11105" fmla="*/ 743819 h 1106488"/>
              <a:gd name="connsiteX11106" fmla="*/ 102564 w 1031876"/>
              <a:gd name="connsiteY11106" fmla="*/ 743702 h 1106488"/>
              <a:gd name="connsiteX11107" fmla="*/ 102564 w 1031876"/>
              <a:gd name="connsiteY11107" fmla="*/ 750532 h 1106488"/>
              <a:gd name="connsiteX11108" fmla="*/ 102564 w 1031876"/>
              <a:gd name="connsiteY11108" fmla="*/ 743702 h 1106488"/>
              <a:gd name="connsiteX11109" fmla="*/ 102564 w 1031876"/>
              <a:gd name="connsiteY11109" fmla="*/ 743702 h 1106488"/>
              <a:gd name="connsiteX11110" fmla="*/ 103419 w 1031876"/>
              <a:gd name="connsiteY11110" fmla="*/ 744555 h 1106488"/>
              <a:gd name="connsiteX11111" fmla="*/ 105460 w 1031876"/>
              <a:gd name="connsiteY11111" fmla="*/ 746595 h 1106488"/>
              <a:gd name="connsiteX11112" fmla="*/ 95726 w 1031876"/>
              <a:gd name="connsiteY11112" fmla="*/ 743702 h 1106488"/>
              <a:gd name="connsiteX11113" fmla="*/ 96581 w 1031876"/>
              <a:gd name="connsiteY11113" fmla="*/ 743702 h 1106488"/>
              <a:gd name="connsiteX11114" fmla="*/ 102564 w 1031876"/>
              <a:gd name="connsiteY11114" fmla="*/ 750532 h 1106488"/>
              <a:gd name="connsiteX11115" fmla="*/ 95726 w 1031876"/>
              <a:gd name="connsiteY11115" fmla="*/ 750532 h 1106488"/>
              <a:gd name="connsiteX11116" fmla="*/ 95726 w 1031876"/>
              <a:gd name="connsiteY11116" fmla="*/ 746263 h 1106488"/>
              <a:gd name="connsiteX11117" fmla="*/ 95726 w 1031876"/>
              <a:gd name="connsiteY11117" fmla="*/ 743702 h 1106488"/>
              <a:gd name="connsiteX11118" fmla="*/ 82051 w 1031876"/>
              <a:gd name="connsiteY11118" fmla="*/ 743702 h 1106488"/>
              <a:gd name="connsiteX11119" fmla="*/ 82673 w 1031876"/>
              <a:gd name="connsiteY11119" fmla="*/ 744323 h 1106488"/>
              <a:gd name="connsiteX11120" fmla="*/ 82681 w 1031876"/>
              <a:gd name="connsiteY11120" fmla="*/ 744421 h 1106488"/>
              <a:gd name="connsiteX11121" fmla="*/ 61383 w 1031876"/>
              <a:gd name="connsiteY11121" fmla="*/ 743267 h 1106488"/>
              <a:gd name="connsiteX11122" fmla="*/ 63963 w 1031876"/>
              <a:gd name="connsiteY11122" fmla="*/ 749240 h 1106488"/>
              <a:gd name="connsiteX11123" fmla="*/ 61913 w 1031876"/>
              <a:gd name="connsiteY11123" fmla="*/ 749918 h 1106488"/>
              <a:gd name="connsiteX11124" fmla="*/ 61913 w 1031876"/>
              <a:gd name="connsiteY11124" fmla="*/ 750094 h 1106488"/>
              <a:gd name="connsiteX11125" fmla="*/ 62243 w 1031876"/>
              <a:gd name="connsiteY11125" fmla="*/ 750094 h 1106488"/>
              <a:gd name="connsiteX11126" fmla="*/ 66199 w 1031876"/>
              <a:gd name="connsiteY11126" fmla="*/ 750094 h 1106488"/>
              <a:gd name="connsiteX11127" fmla="*/ 66789 w 1031876"/>
              <a:gd name="connsiteY11127" fmla="*/ 750929 h 1106488"/>
              <a:gd name="connsiteX11128" fmla="*/ 65867 w 1031876"/>
              <a:gd name="connsiteY11128" fmla="*/ 751452 h 1106488"/>
              <a:gd name="connsiteX11129" fmla="*/ 67302 w 1031876"/>
              <a:gd name="connsiteY11129" fmla="*/ 751657 h 1106488"/>
              <a:gd name="connsiteX11130" fmla="*/ 66789 w 1031876"/>
              <a:gd name="connsiteY11130" fmla="*/ 750929 h 1106488"/>
              <a:gd name="connsiteX11131" fmla="*/ 68263 w 1031876"/>
              <a:gd name="connsiteY11131" fmla="*/ 750094 h 1106488"/>
              <a:gd name="connsiteX11132" fmla="*/ 67464 w 1031876"/>
              <a:gd name="connsiteY11132" fmla="*/ 751680 h 1106488"/>
              <a:gd name="connsiteX11133" fmla="*/ 67469 w 1031876"/>
              <a:gd name="connsiteY11133" fmla="*/ 751681 h 1106488"/>
              <a:gd name="connsiteX11134" fmla="*/ 68210 w 1031876"/>
              <a:gd name="connsiteY11134" fmla="*/ 756867 h 1106488"/>
              <a:gd name="connsiteX11135" fmla="*/ 68263 w 1031876"/>
              <a:gd name="connsiteY11135" fmla="*/ 756920 h 1106488"/>
              <a:gd name="connsiteX11136" fmla="*/ 68218 w 1031876"/>
              <a:gd name="connsiteY11136" fmla="*/ 756920 h 1106488"/>
              <a:gd name="connsiteX11137" fmla="*/ 68263 w 1031876"/>
              <a:gd name="connsiteY11137" fmla="*/ 757237 h 1106488"/>
              <a:gd name="connsiteX11138" fmla="*/ 67946 w 1031876"/>
              <a:gd name="connsiteY11138" fmla="*/ 756920 h 1106488"/>
              <a:gd name="connsiteX11139" fmla="*/ 62583 w 1031876"/>
              <a:gd name="connsiteY11139" fmla="*/ 756920 h 1106488"/>
              <a:gd name="connsiteX11140" fmla="*/ 62707 w 1031876"/>
              <a:gd name="connsiteY11140" fmla="*/ 758032 h 1106488"/>
              <a:gd name="connsiteX11141" fmla="*/ 68263 w 1031876"/>
              <a:gd name="connsiteY11141" fmla="*/ 765176 h 1106488"/>
              <a:gd name="connsiteX11142" fmla="*/ 65088 w 1031876"/>
              <a:gd name="connsiteY11142" fmla="*/ 761604 h 1106488"/>
              <a:gd name="connsiteX11143" fmla="*/ 63379 w 1031876"/>
              <a:gd name="connsiteY11143" fmla="*/ 759681 h 1106488"/>
              <a:gd name="connsiteX11144" fmla="*/ 64294 w 1031876"/>
              <a:gd name="connsiteY11144" fmla="*/ 761207 h 1106488"/>
              <a:gd name="connsiteX11145" fmla="*/ 61913 w 1031876"/>
              <a:gd name="connsiteY11145" fmla="*/ 765176 h 1106488"/>
              <a:gd name="connsiteX11146" fmla="*/ 61913 w 1031876"/>
              <a:gd name="connsiteY11146" fmla="*/ 758230 h 1106488"/>
              <a:gd name="connsiteX11147" fmla="*/ 61913 w 1031876"/>
              <a:gd name="connsiteY11147" fmla="*/ 758032 h 1106488"/>
              <a:gd name="connsiteX11148" fmla="*/ 61913 w 1031876"/>
              <a:gd name="connsiteY11148" fmla="*/ 757238 h 1106488"/>
              <a:gd name="connsiteX11149" fmla="*/ 61913 w 1031876"/>
              <a:gd name="connsiteY11149" fmla="*/ 756920 h 1106488"/>
              <a:gd name="connsiteX11150" fmla="*/ 61383 w 1031876"/>
              <a:gd name="connsiteY11150" fmla="*/ 756920 h 1106488"/>
              <a:gd name="connsiteX11151" fmla="*/ 61913 w 1031876"/>
              <a:gd name="connsiteY11151" fmla="*/ 754816 h 1106488"/>
              <a:gd name="connsiteX11152" fmla="*/ 61913 w 1031876"/>
              <a:gd name="connsiteY11152" fmla="*/ 754460 h 1106488"/>
              <a:gd name="connsiteX11153" fmla="*/ 61913 w 1031876"/>
              <a:gd name="connsiteY11153" fmla="*/ 750888 h 1106488"/>
              <a:gd name="connsiteX11154" fmla="*/ 62216 w 1031876"/>
              <a:gd name="connsiteY11154" fmla="*/ 753614 h 1106488"/>
              <a:gd name="connsiteX11155" fmla="*/ 62243 w 1031876"/>
              <a:gd name="connsiteY11155" fmla="*/ 753507 h 1106488"/>
              <a:gd name="connsiteX11156" fmla="*/ 63704 w 1031876"/>
              <a:gd name="connsiteY11156" fmla="*/ 752678 h 1106488"/>
              <a:gd name="connsiteX11157" fmla="*/ 62707 w 1031876"/>
              <a:gd name="connsiteY11157" fmla="*/ 751681 h 1106488"/>
              <a:gd name="connsiteX11158" fmla="*/ 61913 w 1031876"/>
              <a:gd name="connsiteY11158" fmla="*/ 750887 h 1106488"/>
              <a:gd name="connsiteX11159" fmla="*/ 62228 w 1031876"/>
              <a:gd name="connsiteY11159" fmla="*/ 750932 h 1106488"/>
              <a:gd name="connsiteX11160" fmla="*/ 61913 w 1031876"/>
              <a:gd name="connsiteY11160" fmla="*/ 750620 h 1106488"/>
              <a:gd name="connsiteX11161" fmla="*/ 61913 w 1031876"/>
              <a:gd name="connsiteY11161" fmla="*/ 750887 h 1106488"/>
              <a:gd name="connsiteX11162" fmla="*/ 61913 w 1031876"/>
              <a:gd name="connsiteY11162" fmla="*/ 750888 h 1106488"/>
              <a:gd name="connsiteX11163" fmla="*/ 53975 w 1031876"/>
              <a:gd name="connsiteY11163" fmla="*/ 744538 h 1106488"/>
              <a:gd name="connsiteX11164" fmla="*/ 60921 w 1031876"/>
              <a:gd name="connsiteY11164" fmla="*/ 749301 h 1106488"/>
              <a:gd name="connsiteX11165" fmla="*/ 61383 w 1031876"/>
              <a:gd name="connsiteY11165" fmla="*/ 747082 h 1106488"/>
              <a:gd name="connsiteX11166" fmla="*/ 61383 w 1031876"/>
              <a:gd name="connsiteY11166" fmla="*/ 746681 h 1106488"/>
              <a:gd name="connsiteX11167" fmla="*/ 61383 w 1031876"/>
              <a:gd name="connsiteY11167" fmla="*/ 743267 h 1106488"/>
              <a:gd name="connsiteX11168" fmla="*/ 61383 w 1031876"/>
              <a:gd name="connsiteY11168" fmla="*/ 743267 h 1106488"/>
              <a:gd name="connsiteX11169" fmla="*/ 68263 w 1031876"/>
              <a:gd name="connsiteY11169" fmla="*/ 750094 h 1106488"/>
              <a:gd name="connsiteX11170" fmla="*/ 66199 w 1031876"/>
              <a:gd name="connsiteY11170" fmla="*/ 750094 h 1106488"/>
              <a:gd name="connsiteX11171" fmla="*/ 783185 w 1031876"/>
              <a:gd name="connsiteY11171" fmla="*/ 742358 h 1106488"/>
              <a:gd name="connsiteX11172" fmla="*/ 786323 w 1031876"/>
              <a:gd name="connsiteY11172" fmla="*/ 743702 h 1106488"/>
              <a:gd name="connsiteX11173" fmla="*/ 785468 w 1031876"/>
              <a:gd name="connsiteY11173" fmla="*/ 743702 h 1106488"/>
              <a:gd name="connsiteX11174" fmla="*/ 782905 w 1031876"/>
              <a:gd name="connsiteY11174" fmla="*/ 743702 h 1106488"/>
              <a:gd name="connsiteX11175" fmla="*/ 782050 w 1031876"/>
              <a:gd name="connsiteY11175" fmla="*/ 743702 h 1106488"/>
              <a:gd name="connsiteX11176" fmla="*/ 779486 w 1031876"/>
              <a:gd name="connsiteY11176" fmla="*/ 743702 h 1106488"/>
              <a:gd name="connsiteX11177" fmla="*/ 782905 w 1031876"/>
              <a:gd name="connsiteY11177" fmla="*/ 742848 h 1106488"/>
              <a:gd name="connsiteX11178" fmla="*/ 99145 w 1031876"/>
              <a:gd name="connsiteY11178" fmla="*/ 741140 h 1106488"/>
              <a:gd name="connsiteX11179" fmla="*/ 102564 w 1031876"/>
              <a:gd name="connsiteY11179" fmla="*/ 743702 h 1106488"/>
              <a:gd name="connsiteX11180" fmla="*/ 101709 w 1031876"/>
              <a:gd name="connsiteY11180" fmla="*/ 743702 h 1106488"/>
              <a:gd name="connsiteX11181" fmla="*/ 100000 w 1031876"/>
              <a:gd name="connsiteY11181" fmla="*/ 743702 h 1106488"/>
              <a:gd name="connsiteX11182" fmla="*/ 96581 w 1031876"/>
              <a:gd name="connsiteY11182" fmla="*/ 743702 h 1106488"/>
              <a:gd name="connsiteX11183" fmla="*/ 96508 w 1031876"/>
              <a:gd name="connsiteY11183" fmla="*/ 743116 h 1106488"/>
              <a:gd name="connsiteX11184" fmla="*/ 55978 w 1031876"/>
              <a:gd name="connsiteY11184" fmla="*/ 737904 h 1106488"/>
              <a:gd name="connsiteX11185" fmla="*/ 61383 w 1031876"/>
              <a:gd name="connsiteY11185" fmla="*/ 743267 h 1106488"/>
              <a:gd name="connsiteX11186" fmla="*/ 60523 w 1031876"/>
              <a:gd name="connsiteY11186" fmla="*/ 743267 h 1106488"/>
              <a:gd name="connsiteX11187" fmla="*/ 55364 w 1031876"/>
              <a:gd name="connsiteY11187" fmla="*/ 743267 h 1106488"/>
              <a:gd name="connsiteX11188" fmla="*/ 54504 w 1031876"/>
              <a:gd name="connsiteY11188" fmla="*/ 743267 h 1106488"/>
              <a:gd name="connsiteX11189" fmla="*/ 943588 w 1031876"/>
              <a:gd name="connsiteY11189" fmla="*/ 737659 h 1106488"/>
              <a:gd name="connsiteX11190" fmla="*/ 943588 w 1031876"/>
              <a:gd name="connsiteY11190" fmla="*/ 737725 h 1106488"/>
              <a:gd name="connsiteX11191" fmla="*/ 943588 w 1031876"/>
              <a:gd name="connsiteY11191" fmla="*/ 738446 h 1106488"/>
              <a:gd name="connsiteX11192" fmla="*/ 945654 w 1031876"/>
              <a:gd name="connsiteY11192" fmla="*/ 741098 h 1106488"/>
              <a:gd name="connsiteX11193" fmla="*/ 943588 w 1031876"/>
              <a:gd name="connsiteY11193" fmla="*/ 743751 h 1106488"/>
              <a:gd name="connsiteX11194" fmla="*/ 943588 w 1031876"/>
              <a:gd name="connsiteY11194" fmla="*/ 744555 h 1106488"/>
              <a:gd name="connsiteX11195" fmla="*/ 943588 w 1031876"/>
              <a:gd name="connsiteY11195" fmla="*/ 744906 h 1106488"/>
              <a:gd name="connsiteX11196" fmla="*/ 944243 w 1031876"/>
              <a:gd name="connsiteY11196" fmla="*/ 745299 h 1106488"/>
              <a:gd name="connsiteX11197" fmla="*/ 944443 w 1031876"/>
              <a:gd name="connsiteY11197" fmla="*/ 743702 h 1106488"/>
              <a:gd name="connsiteX11198" fmla="*/ 949735 w 1031876"/>
              <a:gd name="connsiteY11198" fmla="*/ 737659 h 1106488"/>
              <a:gd name="connsiteX11199" fmla="*/ 947440 w 1031876"/>
              <a:gd name="connsiteY11199" fmla="*/ 737659 h 1106488"/>
              <a:gd name="connsiteX11200" fmla="*/ 943868 w 1031876"/>
              <a:gd name="connsiteY11200" fmla="*/ 737659 h 1106488"/>
              <a:gd name="connsiteX11201" fmla="*/ 95196 w 1031876"/>
              <a:gd name="connsiteY11201" fmla="*/ 737578 h 1106488"/>
              <a:gd name="connsiteX11202" fmla="*/ 94691 w 1031876"/>
              <a:gd name="connsiteY11202" fmla="*/ 738250 h 1106488"/>
              <a:gd name="connsiteX11203" fmla="*/ 94762 w 1031876"/>
              <a:gd name="connsiteY11203" fmla="*/ 739043 h 1106488"/>
              <a:gd name="connsiteX11204" fmla="*/ 94456 w 1031876"/>
              <a:gd name="connsiteY11204" fmla="*/ 740073 h 1106488"/>
              <a:gd name="connsiteX11205" fmla="*/ 93624 w 1031876"/>
              <a:gd name="connsiteY11205" fmla="*/ 739672 h 1106488"/>
              <a:gd name="connsiteX11206" fmla="*/ 93162 w 1031876"/>
              <a:gd name="connsiteY11206" fmla="*/ 740286 h 1106488"/>
              <a:gd name="connsiteX11207" fmla="*/ 95102 w 1031876"/>
              <a:gd name="connsiteY11207" fmla="*/ 742870 h 1106488"/>
              <a:gd name="connsiteX11208" fmla="*/ 94762 w 1031876"/>
              <a:gd name="connsiteY11208" fmla="*/ 739043 h 1106488"/>
              <a:gd name="connsiteX11209" fmla="*/ 89119 w 1031876"/>
              <a:gd name="connsiteY11209" fmla="*/ 737500 h 1106488"/>
              <a:gd name="connsiteX11210" fmla="*/ 90446 w 1031876"/>
              <a:gd name="connsiteY11210" fmla="*/ 742972 h 1106488"/>
              <a:gd name="connsiteX11211" fmla="*/ 95178 w 1031876"/>
              <a:gd name="connsiteY11211" fmla="*/ 743732 h 1106488"/>
              <a:gd name="connsiteX11212" fmla="*/ 95163 w 1031876"/>
              <a:gd name="connsiteY11212" fmla="*/ 743561 h 1106488"/>
              <a:gd name="connsiteX11213" fmla="*/ 92308 w 1031876"/>
              <a:gd name="connsiteY11213" fmla="*/ 742848 h 1106488"/>
              <a:gd name="connsiteX11214" fmla="*/ 89298 w 1031876"/>
              <a:gd name="connsiteY11214" fmla="*/ 737586 h 1106488"/>
              <a:gd name="connsiteX11215" fmla="*/ 314325 w 1031876"/>
              <a:gd name="connsiteY11215" fmla="*/ 737394 h 1106488"/>
              <a:gd name="connsiteX11216" fmla="*/ 320675 w 1031876"/>
              <a:gd name="connsiteY11216" fmla="*/ 737394 h 1106488"/>
              <a:gd name="connsiteX11217" fmla="*/ 320675 w 1031876"/>
              <a:gd name="connsiteY11217" fmla="*/ 744538 h 1106488"/>
              <a:gd name="connsiteX11218" fmla="*/ 314325 w 1031876"/>
              <a:gd name="connsiteY11218" fmla="*/ 737394 h 1106488"/>
              <a:gd name="connsiteX11219" fmla="*/ 895351 w 1031876"/>
              <a:gd name="connsiteY11219" fmla="*/ 737394 h 1106488"/>
              <a:gd name="connsiteX11220" fmla="*/ 889001 w 1031876"/>
              <a:gd name="connsiteY11220" fmla="*/ 744538 h 1106488"/>
              <a:gd name="connsiteX11221" fmla="*/ 895351 w 1031876"/>
              <a:gd name="connsiteY11221" fmla="*/ 737394 h 1106488"/>
              <a:gd name="connsiteX11222" fmla="*/ 89024 w 1031876"/>
              <a:gd name="connsiteY11222" fmla="*/ 737107 h 1106488"/>
              <a:gd name="connsiteX11223" fmla="*/ 89080 w 1031876"/>
              <a:gd name="connsiteY11223" fmla="*/ 737336 h 1106488"/>
              <a:gd name="connsiteX11224" fmla="*/ 89144 w 1031876"/>
              <a:gd name="connsiteY11224" fmla="*/ 737316 h 1106488"/>
              <a:gd name="connsiteX11225" fmla="*/ 889001 w 1031876"/>
              <a:gd name="connsiteY11225" fmla="*/ 736997 h 1106488"/>
              <a:gd name="connsiteX11226" fmla="*/ 889001 w 1031876"/>
              <a:gd name="connsiteY11226" fmla="*/ 737841 h 1106488"/>
              <a:gd name="connsiteX11227" fmla="*/ 889001 w 1031876"/>
              <a:gd name="connsiteY11227" fmla="*/ 742057 h 1106488"/>
              <a:gd name="connsiteX11228" fmla="*/ 889001 w 1031876"/>
              <a:gd name="connsiteY11228" fmla="*/ 743744 h 1106488"/>
              <a:gd name="connsiteX11229" fmla="*/ 882122 w 1031876"/>
              <a:gd name="connsiteY11229" fmla="*/ 747118 h 1106488"/>
              <a:gd name="connsiteX11230" fmla="*/ 881663 w 1031876"/>
              <a:gd name="connsiteY11230" fmla="*/ 747342 h 1106488"/>
              <a:gd name="connsiteX11231" fmla="*/ 882122 w 1031876"/>
              <a:gd name="connsiteY11231" fmla="*/ 743744 h 1106488"/>
              <a:gd name="connsiteX11232" fmla="*/ 882760 w 1031876"/>
              <a:gd name="connsiteY11232" fmla="*/ 743588 h 1106488"/>
              <a:gd name="connsiteX11233" fmla="*/ 882845 w 1031876"/>
              <a:gd name="connsiteY11233" fmla="*/ 743567 h 1106488"/>
              <a:gd name="connsiteX11234" fmla="*/ 885562 w 1031876"/>
              <a:gd name="connsiteY11234" fmla="*/ 742901 h 1106488"/>
              <a:gd name="connsiteX11235" fmla="*/ 889001 w 1031876"/>
              <a:gd name="connsiteY11235" fmla="*/ 736997 h 1106488"/>
              <a:gd name="connsiteX11236" fmla="*/ 786323 w 1031876"/>
              <a:gd name="connsiteY11236" fmla="*/ 736871 h 1106488"/>
              <a:gd name="connsiteX11237" fmla="*/ 783185 w 1031876"/>
              <a:gd name="connsiteY11237" fmla="*/ 742358 h 1106488"/>
              <a:gd name="connsiteX11238" fmla="*/ 780341 w 1031876"/>
              <a:gd name="connsiteY11238" fmla="*/ 741140 h 1106488"/>
              <a:gd name="connsiteX11239" fmla="*/ 779486 w 1031876"/>
              <a:gd name="connsiteY11239" fmla="*/ 743702 h 1106488"/>
              <a:gd name="connsiteX11240" fmla="*/ 780341 w 1031876"/>
              <a:gd name="connsiteY11240" fmla="*/ 737725 h 1106488"/>
              <a:gd name="connsiteX11241" fmla="*/ 780580 w 1031876"/>
              <a:gd name="connsiteY11241" fmla="*/ 737691 h 1106488"/>
              <a:gd name="connsiteX11242" fmla="*/ 782905 w 1031876"/>
              <a:gd name="connsiteY11242" fmla="*/ 739433 h 1106488"/>
              <a:gd name="connsiteX11243" fmla="*/ 786323 w 1031876"/>
              <a:gd name="connsiteY11243" fmla="*/ 736871 h 1106488"/>
              <a:gd name="connsiteX11244" fmla="*/ 779486 w 1031876"/>
              <a:gd name="connsiteY11244" fmla="*/ 736871 h 1106488"/>
              <a:gd name="connsiteX11245" fmla="*/ 786323 w 1031876"/>
              <a:gd name="connsiteY11245" fmla="*/ 736871 h 1106488"/>
              <a:gd name="connsiteX11246" fmla="*/ 780580 w 1031876"/>
              <a:gd name="connsiteY11246" fmla="*/ 737691 h 1106488"/>
              <a:gd name="connsiteX11247" fmla="*/ 95726 w 1031876"/>
              <a:gd name="connsiteY11247" fmla="*/ 736871 h 1106488"/>
              <a:gd name="connsiteX11248" fmla="*/ 96508 w 1031876"/>
              <a:gd name="connsiteY11248" fmla="*/ 743116 h 1106488"/>
              <a:gd name="connsiteX11249" fmla="*/ 95726 w 1031876"/>
              <a:gd name="connsiteY11249" fmla="*/ 743702 h 1106488"/>
              <a:gd name="connsiteX11250" fmla="*/ 95726 w 1031876"/>
              <a:gd name="connsiteY11250" fmla="*/ 741140 h 1106488"/>
              <a:gd name="connsiteX11251" fmla="*/ 95726 w 1031876"/>
              <a:gd name="connsiteY11251" fmla="*/ 736871 h 1106488"/>
              <a:gd name="connsiteX11252" fmla="*/ 95726 w 1031876"/>
              <a:gd name="connsiteY11252" fmla="*/ 736871 h 1106488"/>
              <a:gd name="connsiteX11253" fmla="*/ 100077 w 1031876"/>
              <a:gd name="connsiteY11253" fmla="*/ 739355 h 1106488"/>
              <a:gd name="connsiteX11254" fmla="*/ 102564 w 1031876"/>
              <a:gd name="connsiteY11254" fmla="*/ 743702 h 1106488"/>
              <a:gd name="connsiteX11255" fmla="*/ 95726 w 1031876"/>
              <a:gd name="connsiteY11255" fmla="*/ 736871 h 1106488"/>
              <a:gd name="connsiteX11256" fmla="*/ 922338 w 1031876"/>
              <a:gd name="connsiteY11256" fmla="*/ 736600 h 1106488"/>
              <a:gd name="connsiteX11257" fmla="*/ 920039 w 1031876"/>
              <a:gd name="connsiteY11257" fmla="*/ 737832 h 1106488"/>
              <a:gd name="connsiteX11258" fmla="*/ 919957 w 1031876"/>
              <a:gd name="connsiteY11258" fmla="*/ 737592 h 1106488"/>
              <a:gd name="connsiteX11259" fmla="*/ 922338 w 1031876"/>
              <a:gd name="connsiteY11259" fmla="*/ 736600 h 1106488"/>
              <a:gd name="connsiteX11260" fmla="*/ 901701 w 1031876"/>
              <a:gd name="connsiteY11260" fmla="*/ 736600 h 1106488"/>
              <a:gd name="connsiteX11261" fmla="*/ 901701 w 1031876"/>
              <a:gd name="connsiteY11261" fmla="*/ 737493 h 1106488"/>
              <a:gd name="connsiteX11262" fmla="*/ 901701 w 1031876"/>
              <a:gd name="connsiteY11262" fmla="*/ 740172 h 1106488"/>
              <a:gd name="connsiteX11263" fmla="*/ 901701 w 1031876"/>
              <a:gd name="connsiteY11263" fmla="*/ 742851 h 1106488"/>
              <a:gd name="connsiteX11264" fmla="*/ 901701 w 1031876"/>
              <a:gd name="connsiteY11264" fmla="*/ 743744 h 1106488"/>
              <a:gd name="connsiteX11265" fmla="*/ 901701 w 1031876"/>
              <a:gd name="connsiteY11265" fmla="*/ 743744 h 1106488"/>
              <a:gd name="connsiteX11266" fmla="*/ 895351 w 1031876"/>
              <a:gd name="connsiteY11266" fmla="*/ 743744 h 1106488"/>
              <a:gd name="connsiteX11267" fmla="*/ 895351 w 1031876"/>
              <a:gd name="connsiteY11267" fmla="*/ 743744 h 1106488"/>
              <a:gd name="connsiteX11268" fmla="*/ 894954 w 1031876"/>
              <a:gd name="connsiteY11268" fmla="*/ 743744 h 1106488"/>
              <a:gd name="connsiteX11269" fmla="*/ 895351 w 1031876"/>
              <a:gd name="connsiteY11269" fmla="*/ 743324 h 1106488"/>
              <a:gd name="connsiteX11270" fmla="*/ 898327 w 1031876"/>
              <a:gd name="connsiteY11270" fmla="*/ 740172 h 1106488"/>
              <a:gd name="connsiteX11271" fmla="*/ 901701 w 1031876"/>
              <a:gd name="connsiteY11271" fmla="*/ 736600 h 1106488"/>
              <a:gd name="connsiteX11272" fmla="*/ 875507 w 1031876"/>
              <a:gd name="connsiteY11272" fmla="*/ 736600 h 1106488"/>
              <a:gd name="connsiteX11273" fmla="*/ 876400 w 1031876"/>
              <a:gd name="connsiteY11273" fmla="*/ 736600 h 1106488"/>
              <a:gd name="connsiteX11274" fmla="*/ 881857 w 1031876"/>
              <a:gd name="connsiteY11274" fmla="*/ 736600 h 1106488"/>
              <a:gd name="connsiteX11275" fmla="*/ 882651 w 1031876"/>
              <a:gd name="connsiteY11275" fmla="*/ 736600 h 1106488"/>
              <a:gd name="connsiteX11276" fmla="*/ 885429 w 1031876"/>
              <a:gd name="connsiteY11276" fmla="*/ 736600 h 1106488"/>
              <a:gd name="connsiteX11277" fmla="*/ 889001 w 1031876"/>
              <a:gd name="connsiteY11277" fmla="*/ 736600 h 1106488"/>
              <a:gd name="connsiteX11278" fmla="*/ 881857 w 1031876"/>
              <a:gd name="connsiteY11278" fmla="*/ 744538 h 1106488"/>
              <a:gd name="connsiteX11279" fmla="*/ 881857 w 1031876"/>
              <a:gd name="connsiteY11279" fmla="*/ 740569 h 1106488"/>
              <a:gd name="connsiteX11280" fmla="*/ 881857 w 1031876"/>
              <a:gd name="connsiteY11280" fmla="*/ 736714 h 1106488"/>
              <a:gd name="connsiteX11281" fmla="*/ 876400 w 1031876"/>
              <a:gd name="connsiteY11281" fmla="*/ 737493 h 1106488"/>
              <a:gd name="connsiteX11282" fmla="*/ 875507 w 1031876"/>
              <a:gd name="connsiteY11282" fmla="*/ 743744 h 1106488"/>
              <a:gd name="connsiteX11283" fmla="*/ 875507 w 1031876"/>
              <a:gd name="connsiteY11283" fmla="*/ 736600 h 1106488"/>
              <a:gd name="connsiteX11284" fmla="*/ 328613 w 1031876"/>
              <a:gd name="connsiteY11284" fmla="*/ 736600 h 1106488"/>
              <a:gd name="connsiteX11285" fmla="*/ 334963 w 1031876"/>
              <a:gd name="connsiteY11285" fmla="*/ 736600 h 1106488"/>
              <a:gd name="connsiteX11286" fmla="*/ 334963 w 1031876"/>
              <a:gd name="connsiteY11286" fmla="*/ 744538 h 1106488"/>
              <a:gd name="connsiteX11287" fmla="*/ 328613 w 1031876"/>
              <a:gd name="connsiteY11287" fmla="*/ 736600 h 1106488"/>
              <a:gd name="connsiteX11288" fmla="*/ 306984 w 1031876"/>
              <a:gd name="connsiteY11288" fmla="*/ 736600 h 1106488"/>
              <a:gd name="connsiteX11289" fmla="*/ 307149 w 1031876"/>
              <a:gd name="connsiteY11289" fmla="*/ 737260 h 1106488"/>
              <a:gd name="connsiteX11290" fmla="*/ 307166 w 1031876"/>
              <a:gd name="connsiteY11290" fmla="*/ 737269 h 1106488"/>
              <a:gd name="connsiteX11291" fmla="*/ 307082 w 1031876"/>
              <a:gd name="connsiteY11291" fmla="*/ 736600 h 1106488"/>
              <a:gd name="connsiteX11292" fmla="*/ 305777 w 1031876"/>
              <a:gd name="connsiteY11292" fmla="*/ 736600 h 1106488"/>
              <a:gd name="connsiteX11293" fmla="*/ 306955 w 1031876"/>
              <a:gd name="connsiteY11293" fmla="*/ 737167 h 1106488"/>
              <a:gd name="connsiteX11294" fmla="*/ 306388 w 1031876"/>
              <a:gd name="connsiteY11294" fmla="*/ 736600 h 1106488"/>
              <a:gd name="connsiteX11295" fmla="*/ 303740 w 1031876"/>
              <a:gd name="connsiteY11295" fmla="*/ 733952 h 1106488"/>
              <a:gd name="connsiteX11296" fmla="*/ 304800 w 1031876"/>
              <a:gd name="connsiteY11296" fmla="*/ 735806 h 1106488"/>
              <a:gd name="connsiteX11297" fmla="*/ 305859 w 1031876"/>
              <a:gd name="connsiteY11297" fmla="*/ 736071 h 1106488"/>
              <a:gd name="connsiteX11298" fmla="*/ 303809 w 1031876"/>
              <a:gd name="connsiteY11298" fmla="*/ 734021 h 1106488"/>
              <a:gd name="connsiteX11299" fmla="*/ 321998 w 1031876"/>
              <a:gd name="connsiteY11299" fmla="*/ 731309 h 1106488"/>
              <a:gd name="connsiteX11300" fmla="*/ 321998 w 1031876"/>
              <a:gd name="connsiteY11300" fmla="*/ 731309 h 1106488"/>
              <a:gd name="connsiteX11301" fmla="*/ 324644 w 1031876"/>
              <a:gd name="connsiteY11301" fmla="*/ 733425 h 1106488"/>
              <a:gd name="connsiteX11302" fmla="*/ 306411 w 1031876"/>
              <a:gd name="connsiteY11302" fmla="*/ 731225 h 1106488"/>
              <a:gd name="connsiteX11303" fmla="*/ 306569 w 1031876"/>
              <a:gd name="connsiteY11303" fmla="*/ 732487 h 1106488"/>
              <a:gd name="connsiteX11304" fmla="*/ 306339 w 1031876"/>
              <a:gd name="connsiteY11304" fmla="*/ 733177 h 1106488"/>
              <a:gd name="connsiteX11305" fmla="*/ 304729 w 1031876"/>
              <a:gd name="connsiteY11305" fmla="*/ 732487 h 1106488"/>
              <a:gd name="connsiteX11306" fmla="*/ 47625 w 1031876"/>
              <a:gd name="connsiteY11306" fmla="*/ 730779 h 1106488"/>
              <a:gd name="connsiteX11307" fmla="*/ 50800 w 1031876"/>
              <a:gd name="connsiteY11307" fmla="*/ 731639 h 1106488"/>
              <a:gd name="connsiteX11308" fmla="*/ 53752 w 1031876"/>
              <a:gd name="connsiteY11308" fmla="*/ 737236 h 1106488"/>
              <a:gd name="connsiteX11309" fmla="*/ 53975 w 1031876"/>
              <a:gd name="connsiteY11309" fmla="*/ 737394 h 1106488"/>
              <a:gd name="connsiteX11310" fmla="*/ 53975 w 1031876"/>
              <a:gd name="connsiteY11310" fmla="*/ 737659 h 1106488"/>
              <a:gd name="connsiteX11311" fmla="*/ 53975 w 1031876"/>
              <a:gd name="connsiteY11311" fmla="*/ 738519 h 1106488"/>
              <a:gd name="connsiteX11312" fmla="*/ 53975 w 1031876"/>
              <a:gd name="connsiteY11312" fmla="*/ 741098 h 1106488"/>
              <a:gd name="connsiteX11313" fmla="*/ 53975 w 1031876"/>
              <a:gd name="connsiteY11313" fmla="*/ 743645 h 1106488"/>
              <a:gd name="connsiteX11314" fmla="*/ 53975 w 1031876"/>
              <a:gd name="connsiteY11314" fmla="*/ 743744 h 1106488"/>
              <a:gd name="connsiteX11315" fmla="*/ 53975 w 1031876"/>
              <a:gd name="connsiteY11315" fmla="*/ 744538 h 1106488"/>
              <a:gd name="connsiteX11316" fmla="*/ 53975 w 1031876"/>
              <a:gd name="connsiteY11316" fmla="*/ 748209 h 1106488"/>
              <a:gd name="connsiteX11317" fmla="*/ 53975 w 1031876"/>
              <a:gd name="connsiteY11317" fmla="*/ 749995 h 1106488"/>
              <a:gd name="connsiteX11318" fmla="*/ 53975 w 1031876"/>
              <a:gd name="connsiteY11318" fmla="*/ 750888 h 1106488"/>
              <a:gd name="connsiteX11319" fmla="*/ 51594 w 1031876"/>
              <a:gd name="connsiteY11319" fmla="*/ 744637 h 1106488"/>
              <a:gd name="connsiteX11320" fmla="*/ 52820 w 1031876"/>
              <a:gd name="connsiteY11320" fmla="*/ 744177 h 1106488"/>
              <a:gd name="connsiteX11321" fmla="*/ 50800 w 1031876"/>
              <a:gd name="connsiteY11321" fmla="*/ 743546 h 1106488"/>
              <a:gd name="connsiteX11322" fmla="*/ 49562 w 1031876"/>
              <a:gd name="connsiteY11322" fmla="*/ 740838 h 1106488"/>
              <a:gd name="connsiteX11323" fmla="*/ 47625 w 1031876"/>
              <a:gd name="connsiteY11323" fmla="*/ 743744 h 1106488"/>
              <a:gd name="connsiteX11324" fmla="*/ 47625 w 1031876"/>
              <a:gd name="connsiteY11324" fmla="*/ 736600 h 1106488"/>
              <a:gd name="connsiteX11325" fmla="*/ 50800 w 1031876"/>
              <a:gd name="connsiteY11325" fmla="*/ 737592 h 1106488"/>
              <a:gd name="connsiteX11326" fmla="*/ 53665 w 1031876"/>
              <a:gd name="connsiteY11326" fmla="*/ 743860 h 1106488"/>
              <a:gd name="connsiteX11327" fmla="*/ 53710 w 1031876"/>
              <a:gd name="connsiteY11327" fmla="*/ 743843 h 1106488"/>
              <a:gd name="connsiteX11328" fmla="*/ 51594 w 1031876"/>
              <a:gd name="connsiteY11328" fmla="*/ 738287 h 1106488"/>
              <a:gd name="connsiteX11329" fmla="*/ 51296 w 1031876"/>
              <a:gd name="connsiteY11329" fmla="*/ 735496 h 1106488"/>
              <a:gd name="connsiteX11330" fmla="*/ 53269 w 1031876"/>
              <a:gd name="connsiteY11330" fmla="*/ 736894 h 1106488"/>
              <a:gd name="connsiteX11331" fmla="*/ 53181 w 1031876"/>
              <a:gd name="connsiteY11331" fmla="*/ 736799 h 1106488"/>
              <a:gd name="connsiteX11332" fmla="*/ 47625 w 1031876"/>
              <a:gd name="connsiteY11332" fmla="*/ 730779 h 1106488"/>
              <a:gd name="connsiteX11333" fmla="*/ 307182 w 1031876"/>
              <a:gd name="connsiteY11333" fmla="*/ 730647 h 1106488"/>
              <a:gd name="connsiteX11334" fmla="*/ 313929 w 1031876"/>
              <a:gd name="connsiteY11334" fmla="*/ 737394 h 1106488"/>
              <a:gd name="connsiteX11335" fmla="*/ 310556 w 1031876"/>
              <a:gd name="connsiteY11335" fmla="*/ 736551 h 1106488"/>
              <a:gd name="connsiteX11336" fmla="*/ 309370 w 1031876"/>
              <a:gd name="connsiteY11336" fmla="*/ 734477 h 1106488"/>
              <a:gd name="connsiteX11337" fmla="*/ 309712 w 1031876"/>
              <a:gd name="connsiteY11337" fmla="*/ 734021 h 1106488"/>
              <a:gd name="connsiteX11338" fmla="*/ 307182 w 1031876"/>
              <a:gd name="connsiteY11338" fmla="*/ 730647 h 1106488"/>
              <a:gd name="connsiteX11339" fmla="*/ 306339 w 1031876"/>
              <a:gd name="connsiteY11339" fmla="*/ 730647 h 1106488"/>
              <a:gd name="connsiteX11340" fmla="*/ 307182 w 1031876"/>
              <a:gd name="connsiteY11340" fmla="*/ 730647 h 1106488"/>
              <a:gd name="connsiteX11341" fmla="*/ 306411 w 1031876"/>
              <a:gd name="connsiteY11341" fmla="*/ 731225 h 1106488"/>
              <a:gd name="connsiteX11342" fmla="*/ 55981 w 1031876"/>
              <a:gd name="connsiteY11342" fmla="*/ 730452 h 1106488"/>
              <a:gd name="connsiteX11343" fmla="*/ 57662 w 1031876"/>
              <a:gd name="connsiteY11343" fmla="*/ 731405 h 1106488"/>
              <a:gd name="connsiteX11344" fmla="*/ 57944 w 1031876"/>
              <a:gd name="connsiteY11344" fmla="*/ 732175 h 1106488"/>
              <a:gd name="connsiteX11345" fmla="*/ 61383 w 1031876"/>
              <a:gd name="connsiteY11345" fmla="*/ 736441 h 1106488"/>
              <a:gd name="connsiteX11346" fmla="*/ 57055 w 1031876"/>
              <a:gd name="connsiteY11346" fmla="*/ 733987 h 1106488"/>
              <a:gd name="connsiteX11347" fmla="*/ 57084 w 1031876"/>
              <a:gd name="connsiteY11347" fmla="*/ 733881 h 1106488"/>
              <a:gd name="connsiteX11348" fmla="*/ 895351 w 1031876"/>
              <a:gd name="connsiteY11348" fmla="*/ 730250 h 1106488"/>
              <a:gd name="connsiteX11349" fmla="*/ 895351 w 1031876"/>
              <a:gd name="connsiteY11349" fmla="*/ 736600 h 1106488"/>
              <a:gd name="connsiteX11350" fmla="*/ 895351 w 1031876"/>
              <a:gd name="connsiteY11350" fmla="*/ 730250 h 1106488"/>
              <a:gd name="connsiteX11351" fmla="*/ 320675 w 1031876"/>
              <a:gd name="connsiteY11351" fmla="*/ 730250 h 1106488"/>
              <a:gd name="connsiteX11352" fmla="*/ 321388 w 1031876"/>
              <a:gd name="connsiteY11352" fmla="*/ 730332 h 1106488"/>
              <a:gd name="connsiteX11353" fmla="*/ 321469 w 1031876"/>
              <a:gd name="connsiteY11353" fmla="*/ 730250 h 1106488"/>
              <a:gd name="connsiteX11354" fmla="*/ 321571 w 1031876"/>
              <a:gd name="connsiteY11354" fmla="*/ 730353 h 1106488"/>
              <a:gd name="connsiteX11355" fmla="*/ 327621 w 1031876"/>
              <a:gd name="connsiteY11355" fmla="*/ 731044 h 1106488"/>
              <a:gd name="connsiteX11356" fmla="*/ 328613 w 1031876"/>
              <a:gd name="connsiteY11356" fmla="*/ 736600 h 1106488"/>
              <a:gd name="connsiteX11357" fmla="*/ 321667 w 1031876"/>
              <a:gd name="connsiteY11357" fmla="*/ 733425 h 1106488"/>
              <a:gd name="connsiteX11358" fmla="*/ 321036 w 1031876"/>
              <a:gd name="connsiteY11358" fmla="*/ 731405 h 1106488"/>
              <a:gd name="connsiteX11359" fmla="*/ 320675 w 1031876"/>
              <a:gd name="connsiteY11359" fmla="*/ 731044 h 1106488"/>
              <a:gd name="connsiteX11360" fmla="*/ 320864 w 1031876"/>
              <a:gd name="connsiteY11360" fmla="*/ 730855 h 1106488"/>
              <a:gd name="connsiteX11361" fmla="*/ 314325 w 1031876"/>
              <a:gd name="connsiteY11361" fmla="*/ 730250 h 1106488"/>
              <a:gd name="connsiteX11362" fmla="*/ 320675 w 1031876"/>
              <a:gd name="connsiteY11362" fmla="*/ 736600 h 1106488"/>
              <a:gd name="connsiteX11363" fmla="*/ 314325 w 1031876"/>
              <a:gd name="connsiteY11363" fmla="*/ 730250 h 1106488"/>
              <a:gd name="connsiteX11364" fmla="*/ 95726 w 1031876"/>
              <a:gd name="connsiteY11364" fmla="*/ 730041 h 1106488"/>
              <a:gd name="connsiteX11365" fmla="*/ 102564 w 1031876"/>
              <a:gd name="connsiteY11365" fmla="*/ 736871 h 1106488"/>
              <a:gd name="connsiteX11366" fmla="*/ 98213 w 1031876"/>
              <a:gd name="connsiteY11366" fmla="*/ 734387 h 1106488"/>
              <a:gd name="connsiteX11367" fmla="*/ 88889 w 1031876"/>
              <a:gd name="connsiteY11367" fmla="*/ 730041 h 1106488"/>
              <a:gd name="connsiteX11368" fmla="*/ 88889 w 1031876"/>
              <a:gd name="connsiteY11368" fmla="*/ 730894 h 1106488"/>
              <a:gd name="connsiteX11369" fmla="*/ 88889 w 1031876"/>
              <a:gd name="connsiteY11369" fmla="*/ 733456 h 1106488"/>
              <a:gd name="connsiteX11370" fmla="*/ 88889 w 1031876"/>
              <a:gd name="connsiteY11370" fmla="*/ 736871 h 1106488"/>
              <a:gd name="connsiteX11371" fmla="*/ 87521 w 1031876"/>
              <a:gd name="connsiteY11371" fmla="*/ 731862 h 1106488"/>
              <a:gd name="connsiteX11372" fmla="*/ 88889 w 1031876"/>
              <a:gd name="connsiteY11372" fmla="*/ 730041 h 1106488"/>
              <a:gd name="connsiteX11373" fmla="*/ 89744 w 1031876"/>
              <a:gd name="connsiteY11373" fmla="*/ 733456 h 1106488"/>
              <a:gd name="connsiteX11374" fmla="*/ 90552 w 1031876"/>
              <a:gd name="connsiteY11374" fmla="*/ 733917 h 1106488"/>
              <a:gd name="connsiteX11375" fmla="*/ 91453 w 1031876"/>
              <a:gd name="connsiteY11375" fmla="*/ 736017 h 1106488"/>
              <a:gd name="connsiteX11376" fmla="*/ 90940 w 1031876"/>
              <a:gd name="connsiteY11376" fmla="*/ 736188 h 1106488"/>
              <a:gd name="connsiteX11377" fmla="*/ 89744 w 1031876"/>
              <a:gd name="connsiteY11377" fmla="*/ 736017 h 1106488"/>
              <a:gd name="connsiteX11378" fmla="*/ 88889 w 1031876"/>
              <a:gd name="connsiteY11378" fmla="*/ 730041 h 1106488"/>
              <a:gd name="connsiteX11379" fmla="*/ 88889 w 1031876"/>
              <a:gd name="connsiteY11379" fmla="*/ 730041 h 1106488"/>
              <a:gd name="connsiteX11380" fmla="*/ 92816 w 1031876"/>
              <a:gd name="connsiteY11380" fmla="*/ 733964 h 1106488"/>
              <a:gd name="connsiteX11381" fmla="*/ 94871 w 1031876"/>
              <a:gd name="connsiteY11381" fmla="*/ 736017 h 1106488"/>
              <a:gd name="connsiteX11382" fmla="*/ 95726 w 1031876"/>
              <a:gd name="connsiteY11382" fmla="*/ 736871 h 1106488"/>
              <a:gd name="connsiteX11383" fmla="*/ 94507 w 1031876"/>
              <a:gd name="connsiteY11383" fmla="*/ 736175 h 1106488"/>
              <a:gd name="connsiteX11384" fmla="*/ 94554 w 1031876"/>
              <a:gd name="connsiteY11384" fmla="*/ 736704 h 1106488"/>
              <a:gd name="connsiteX11385" fmla="*/ 95726 w 1031876"/>
              <a:gd name="connsiteY11385" fmla="*/ 736871 h 1106488"/>
              <a:gd name="connsiteX11386" fmla="*/ 95250 w 1031876"/>
              <a:gd name="connsiteY11386" fmla="*/ 737505 h 1106488"/>
              <a:gd name="connsiteX11387" fmla="*/ 95250 w 1031876"/>
              <a:gd name="connsiteY11387" fmla="*/ 743068 h 1106488"/>
              <a:gd name="connsiteX11388" fmla="*/ 95726 w 1031876"/>
              <a:gd name="connsiteY11388" fmla="*/ 743702 h 1106488"/>
              <a:gd name="connsiteX11389" fmla="*/ 95250 w 1031876"/>
              <a:gd name="connsiteY11389" fmla="*/ 743583 h 1106488"/>
              <a:gd name="connsiteX11390" fmla="*/ 95250 w 1031876"/>
              <a:gd name="connsiteY11390" fmla="*/ 743645 h 1106488"/>
              <a:gd name="connsiteX11391" fmla="*/ 95250 w 1031876"/>
              <a:gd name="connsiteY11391" fmla="*/ 743744 h 1106488"/>
              <a:gd name="connsiteX11392" fmla="*/ 95251 w 1031876"/>
              <a:gd name="connsiteY11392" fmla="*/ 743744 h 1106488"/>
              <a:gd name="connsiteX11393" fmla="*/ 95250 w 1031876"/>
              <a:gd name="connsiteY11393" fmla="*/ 743744 h 1106488"/>
              <a:gd name="connsiteX11394" fmla="*/ 95250 w 1031876"/>
              <a:gd name="connsiteY11394" fmla="*/ 744538 h 1106488"/>
              <a:gd name="connsiteX11395" fmla="*/ 95179 w 1031876"/>
              <a:gd name="connsiteY11395" fmla="*/ 743744 h 1106488"/>
              <a:gd name="connsiteX11396" fmla="*/ 92076 w 1031876"/>
              <a:gd name="connsiteY11396" fmla="*/ 743744 h 1106488"/>
              <a:gd name="connsiteX11397" fmla="*/ 90633 w 1031876"/>
              <a:gd name="connsiteY11397" fmla="*/ 743744 h 1106488"/>
              <a:gd name="connsiteX11398" fmla="*/ 91282 w 1031876"/>
              <a:gd name="connsiteY11398" fmla="*/ 746423 h 1106488"/>
              <a:gd name="connsiteX11399" fmla="*/ 89449 w 1031876"/>
              <a:gd name="connsiteY11399" fmla="*/ 749859 h 1106488"/>
              <a:gd name="connsiteX11400" fmla="*/ 89583 w 1031876"/>
              <a:gd name="connsiteY11400" fmla="*/ 751326 h 1106488"/>
              <a:gd name="connsiteX11401" fmla="*/ 94457 w 1031876"/>
              <a:gd name="connsiteY11401" fmla="*/ 754459 h 1106488"/>
              <a:gd name="connsiteX11402" fmla="*/ 94985 w 1031876"/>
              <a:gd name="connsiteY11402" fmla="*/ 756833 h 1106488"/>
              <a:gd name="connsiteX11403" fmla="*/ 95251 w 1031876"/>
              <a:gd name="connsiteY11403" fmla="*/ 757023 h 1106488"/>
              <a:gd name="connsiteX11404" fmla="*/ 95726 w 1031876"/>
              <a:gd name="connsiteY11404" fmla="*/ 757362 h 1106488"/>
              <a:gd name="connsiteX11405" fmla="*/ 95251 w 1031876"/>
              <a:gd name="connsiteY11405" fmla="*/ 757295 h 1106488"/>
              <a:gd name="connsiteX11406" fmla="*/ 95082 w 1031876"/>
              <a:gd name="connsiteY11406" fmla="*/ 757270 h 1106488"/>
              <a:gd name="connsiteX11407" fmla="*/ 95251 w 1031876"/>
              <a:gd name="connsiteY11407" fmla="*/ 758031 h 1106488"/>
              <a:gd name="connsiteX11408" fmla="*/ 94501 w 1031876"/>
              <a:gd name="connsiteY11408" fmla="*/ 757188 h 1106488"/>
              <a:gd name="connsiteX11409" fmla="*/ 94500 w 1031876"/>
              <a:gd name="connsiteY11409" fmla="*/ 757187 h 1106488"/>
              <a:gd name="connsiteX11410" fmla="*/ 89744 w 1031876"/>
              <a:gd name="connsiteY11410" fmla="*/ 756509 h 1106488"/>
              <a:gd name="connsiteX11411" fmla="*/ 88947 w 1031876"/>
              <a:gd name="connsiteY11411" fmla="*/ 750940 h 1106488"/>
              <a:gd name="connsiteX11412" fmla="*/ 88901 w 1031876"/>
              <a:gd name="connsiteY11412" fmla="*/ 750888 h 1106488"/>
              <a:gd name="connsiteX11413" fmla="*/ 88944 w 1031876"/>
              <a:gd name="connsiteY11413" fmla="*/ 750915 h 1106488"/>
              <a:gd name="connsiteX11414" fmla="*/ 88932 w 1031876"/>
              <a:gd name="connsiteY11414" fmla="*/ 750830 h 1106488"/>
              <a:gd name="connsiteX11415" fmla="*/ 88901 w 1031876"/>
              <a:gd name="connsiteY11415" fmla="*/ 750888 h 1106488"/>
              <a:gd name="connsiteX11416" fmla="*/ 88901 w 1031876"/>
              <a:gd name="connsiteY11416" fmla="*/ 750616 h 1106488"/>
              <a:gd name="connsiteX11417" fmla="*/ 88889 w 1031876"/>
              <a:gd name="connsiteY11417" fmla="*/ 750532 h 1106488"/>
              <a:gd name="connsiteX11418" fmla="*/ 85470 w 1031876"/>
              <a:gd name="connsiteY11418" fmla="*/ 747117 h 1106488"/>
              <a:gd name="connsiteX11419" fmla="*/ 82673 w 1031876"/>
              <a:gd name="connsiteY11419" fmla="*/ 744323 h 1106488"/>
              <a:gd name="connsiteX11420" fmla="*/ 82621 w 1031876"/>
              <a:gd name="connsiteY11420" fmla="*/ 743702 h 1106488"/>
              <a:gd name="connsiteX11421" fmla="*/ 82906 w 1031876"/>
              <a:gd name="connsiteY11421" fmla="*/ 743702 h 1106488"/>
              <a:gd name="connsiteX11422" fmla="*/ 88889 w 1031876"/>
              <a:gd name="connsiteY11422" fmla="*/ 743702 h 1106488"/>
              <a:gd name="connsiteX11423" fmla="*/ 88901 w 1031876"/>
              <a:gd name="connsiteY11423" fmla="*/ 743833 h 1106488"/>
              <a:gd name="connsiteX11424" fmla="*/ 88901 w 1031876"/>
              <a:gd name="connsiteY11424" fmla="*/ 743744 h 1106488"/>
              <a:gd name="connsiteX11425" fmla="*/ 88901 w 1031876"/>
              <a:gd name="connsiteY11425" fmla="*/ 741065 h 1106488"/>
              <a:gd name="connsiteX11426" fmla="*/ 88901 w 1031876"/>
              <a:gd name="connsiteY11426" fmla="*/ 740172 h 1106488"/>
              <a:gd name="connsiteX11427" fmla="*/ 88901 w 1031876"/>
              <a:gd name="connsiteY11427" fmla="*/ 737395 h 1106488"/>
              <a:gd name="connsiteX11428" fmla="*/ 88900 w 1031876"/>
              <a:gd name="connsiteY11428" fmla="*/ 737394 h 1106488"/>
              <a:gd name="connsiteX11429" fmla="*/ 88901 w 1031876"/>
              <a:gd name="connsiteY11429" fmla="*/ 737394 h 1106488"/>
              <a:gd name="connsiteX11430" fmla="*/ 88901 w 1031876"/>
              <a:gd name="connsiteY11430" fmla="*/ 737393 h 1106488"/>
              <a:gd name="connsiteX11431" fmla="*/ 88901 w 1031876"/>
              <a:gd name="connsiteY11431" fmla="*/ 736892 h 1106488"/>
              <a:gd name="connsiteX11432" fmla="*/ 88889 w 1031876"/>
              <a:gd name="connsiteY11432" fmla="*/ 736871 h 1106488"/>
              <a:gd name="connsiteX11433" fmla="*/ 88901 w 1031876"/>
              <a:gd name="connsiteY11433" fmla="*/ 736867 h 1106488"/>
              <a:gd name="connsiteX11434" fmla="*/ 88901 w 1031876"/>
              <a:gd name="connsiteY11434" fmla="*/ 736600 h 1106488"/>
              <a:gd name="connsiteX11435" fmla="*/ 88961 w 1031876"/>
              <a:gd name="connsiteY11435" fmla="*/ 736847 h 1106488"/>
              <a:gd name="connsiteX11436" fmla="*/ 90940 w 1031876"/>
              <a:gd name="connsiteY11436" fmla="*/ 736188 h 1106488"/>
              <a:gd name="connsiteX11437" fmla="*/ 92126 w 1031876"/>
              <a:gd name="connsiteY11437" fmla="*/ 736357 h 1106488"/>
              <a:gd name="connsiteX11438" fmla="*/ 93853 w 1031876"/>
              <a:gd name="connsiteY11438" fmla="*/ 735802 h 1106488"/>
              <a:gd name="connsiteX11439" fmla="*/ 90552 w 1031876"/>
              <a:gd name="connsiteY11439" fmla="*/ 733917 h 1106488"/>
              <a:gd name="connsiteX11440" fmla="*/ 88889 w 1031876"/>
              <a:gd name="connsiteY11440" fmla="*/ 730041 h 1106488"/>
              <a:gd name="connsiteX11441" fmla="*/ 91453 w 1031876"/>
              <a:gd name="connsiteY11441" fmla="*/ 730041 h 1106488"/>
              <a:gd name="connsiteX11442" fmla="*/ 92308 w 1031876"/>
              <a:gd name="connsiteY11442" fmla="*/ 730041 h 1106488"/>
              <a:gd name="connsiteX11443" fmla="*/ 95726 w 1031876"/>
              <a:gd name="connsiteY11443" fmla="*/ 730041 h 1106488"/>
              <a:gd name="connsiteX11444" fmla="*/ 88889 w 1031876"/>
              <a:gd name="connsiteY11444" fmla="*/ 730041 h 1106488"/>
              <a:gd name="connsiteX11445" fmla="*/ 75214 w 1031876"/>
              <a:gd name="connsiteY11445" fmla="*/ 730041 h 1106488"/>
              <a:gd name="connsiteX11446" fmla="*/ 81196 w 1031876"/>
              <a:gd name="connsiteY11446" fmla="*/ 733456 h 1106488"/>
              <a:gd name="connsiteX11447" fmla="*/ 81333 w 1031876"/>
              <a:gd name="connsiteY11447" fmla="*/ 734002 h 1106488"/>
              <a:gd name="connsiteX11448" fmla="*/ 80864 w 1031876"/>
              <a:gd name="connsiteY11448" fmla="*/ 730250 h 1106488"/>
              <a:gd name="connsiteX11449" fmla="*/ 80681 w 1031876"/>
              <a:gd name="connsiteY11449" fmla="*/ 730041 h 1106488"/>
              <a:gd name="connsiteX11450" fmla="*/ 78633 w 1031876"/>
              <a:gd name="connsiteY11450" fmla="*/ 730041 h 1106488"/>
              <a:gd name="connsiteX11451" fmla="*/ 75214 w 1031876"/>
              <a:gd name="connsiteY11451" fmla="*/ 730041 h 1106488"/>
              <a:gd name="connsiteX11452" fmla="*/ 54504 w 1031876"/>
              <a:gd name="connsiteY11452" fmla="*/ 729615 h 1106488"/>
              <a:gd name="connsiteX11453" fmla="*/ 55364 w 1031876"/>
              <a:gd name="connsiteY11453" fmla="*/ 729615 h 1106488"/>
              <a:gd name="connsiteX11454" fmla="*/ 55711 w 1031876"/>
              <a:gd name="connsiteY11454" fmla="*/ 729615 h 1106488"/>
              <a:gd name="connsiteX11455" fmla="*/ 55981 w 1031876"/>
              <a:gd name="connsiteY11455" fmla="*/ 730452 h 1106488"/>
              <a:gd name="connsiteX11456" fmla="*/ 916895 w 1031876"/>
              <a:gd name="connsiteY11456" fmla="*/ 728663 h 1106488"/>
              <a:gd name="connsiteX11457" fmla="*/ 915988 w 1031876"/>
              <a:gd name="connsiteY11457" fmla="*/ 730250 h 1106488"/>
              <a:gd name="connsiteX11458" fmla="*/ 915988 w 1031876"/>
              <a:gd name="connsiteY11458" fmla="*/ 731044 h 1106488"/>
              <a:gd name="connsiteX11459" fmla="*/ 915988 w 1031876"/>
              <a:gd name="connsiteY11459" fmla="*/ 734219 h 1106488"/>
              <a:gd name="connsiteX11460" fmla="*/ 915988 w 1031876"/>
              <a:gd name="connsiteY11460" fmla="*/ 736600 h 1106488"/>
              <a:gd name="connsiteX11461" fmla="*/ 914083 w 1031876"/>
              <a:gd name="connsiteY11461" fmla="*/ 732155 h 1106488"/>
              <a:gd name="connsiteX11462" fmla="*/ 912813 w 1031876"/>
              <a:gd name="connsiteY11462" fmla="*/ 733425 h 1106488"/>
              <a:gd name="connsiteX11463" fmla="*/ 909638 w 1031876"/>
              <a:gd name="connsiteY11463" fmla="*/ 736600 h 1106488"/>
              <a:gd name="connsiteX11464" fmla="*/ 909638 w 1031876"/>
              <a:gd name="connsiteY11464" fmla="*/ 730250 h 1106488"/>
              <a:gd name="connsiteX11465" fmla="*/ 915988 w 1031876"/>
              <a:gd name="connsiteY11465" fmla="*/ 729456 h 1106488"/>
              <a:gd name="connsiteX11466" fmla="*/ 86545 w 1031876"/>
              <a:gd name="connsiteY11466" fmla="*/ 728284 h 1106488"/>
              <a:gd name="connsiteX11467" fmla="*/ 88889 w 1031876"/>
              <a:gd name="connsiteY11467" fmla="*/ 730041 h 1106488"/>
              <a:gd name="connsiteX11468" fmla="*/ 87024 w 1031876"/>
              <a:gd name="connsiteY11468" fmla="*/ 730041 h 1106488"/>
              <a:gd name="connsiteX11469" fmla="*/ 893042 w 1031876"/>
              <a:gd name="connsiteY11469" fmla="*/ 727941 h 1106488"/>
              <a:gd name="connsiteX11470" fmla="*/ 892176 w 1031876"/>
              <a:gd name="connsiteY11470" fmla="*/ 729456 h 1106488"/>
              <a:gd name="connsiteX11471" fmla="*/ 891310 w 1031876"/>
              <a:gd name="connsiteY11471" fmla="*/ 729673 h 1106488"/>
              <a:gd name="connsiteX11472" fmla="*/ 889795 w 1031876"/>
              <a:gd name="connsiteY11472" fmla="*/ 731838 h 1106488"/>
              <a:gd name="connsiteX11473" fmla="*/ 889001 w 1031876"/>
              <a:gd name="connsiteY11473" fmla="*/ 730250 h 1106488"/>
              <a:gd name="connsiteX11474" fmla="*/ 892176 w 1031876"/>
              <a:gd name="connsiteY11474" fmla="*/ 728436 h 1106488"/>
              <a:gd name="connsiteX11475" fmla="*/ 892176 w 1031876"/>
              <a:gd name="connsiteY11475" fmla="*/ 728436 h 1106488"/>
              <a:gd name="connsiteX11476" fmla="*/ 316634 w 1031876"/>
              <a:gd name="connsiteY11476" fmla="*/ 727652 h 1106488"/>
              <a:gd name="connsiteX11477" fmla="*/ 320675 w 1031876"/>
              <a:gd name="connsiteY11477" fmla="*/ 730250 h 1106488"/>
              <a:gd name="connsiteX11478" fmla="*/ 317500 w 1031876"/>
              <a:gd name="connsiteY11478" fmla="*/ 729357 h 1106488"/>
              <a:gd name="connsiteX11479" fmla="*/ 948560 w 1031876"/>
              <a:gd name="connsiteY11479" fmla="*/ 727557 h 1106488"/>
              <a:gd name="connsiteX11480" fmla="*/ 948588 w 1031876"/>
              <a:gd name="connsiteY11480" fmla="*/ 727594 h 1106488"/>
              <a:gd name="connsiteX11481" fmla="*/ 948374 w 1031876"/>
              <a:gd name="connsiteY11481" fmla="*/ 727991 h 1106488"/>
              <a:gd name="connsiteX11482" fmla="*/ 92308 w 1031876"/>
              <a:gd name="connsiteY11482" fmla="*/ 727479 h 1106488"/>
              <a:gd name="connsiteX11483" fmla="*/ 95726 w 1031876"/>
              <a:gd name="connsiteY11483" fmla="*/ 730041 h 1106488"/>
              <a:gd name="connsiteX11484" fmla="*/ 91846 w 1031876"/>
              <a:gd name="connsiteY11484" fmla="*/ 727825 h 1106488"/>
              <a:gd name="connsiteX11485" fmla="*/ 56662 w 1031876"/>
              <a:gd name="connsiteY11485" fmla="*/ 724929 h 1106488"/>
              <a:gd name="connsiteX11486" fmla="*/ 57944 w 1031876"/>
              <a:gd name="connsiteY11486" fmla="*/ 726202 h 1106488"/>
              <a:gd name="connsiteX11487" fmla="*/ 61383 w 1031876"/>
              <a:gd name="connsiteY11487" fmla="*/ 729615 h 1106488"/>
              <a:gd name="connsiteX11488" fmla="*/ 42167 w 1031876"/>
              <a:gd name="connsiteY11488" fmla="*/ 724793 h 1106488"/>
              <a:gd name="connsiteX11489" fmla="*/ 44450 w 1031876"/>
              <a:gd name="connsiteY11489" fmla="*/ 727075 h 1106488"/>
              <a:gd name="connsiteX11490" fmla="*/ 47625 w 1031876"/>
              <a:gd name="connsiteY11490" fmla="*/ 730250 h 1106488"/>
              <a:gd name="connsiteX11491" fmla="*/ 75580 w 1031876"/>
              <a:gd name="connsiteY11491" fmla="*/ 724674 h 1106488"/>
              <a:gd name="connsiteX11492" fmla="*/ 75580 w 1031876"/>
              <a:gd name="connsiteY11492" fmla="*/ 724674 h 1106488"/>
              <a:gd name="connsiteX11493" fmla="*/ 76242 w 1031876"/>
              <a:gd name="connsiteY11493" fmla="*/ 725203 h 1106488"/>
              <a:gd name="connsiteX11494" fmla="*/ 94043 w 1031876"/>
              <a:gd name="connsiteY11494" fmla="*/ 724471 h 1106488"/>
              <a:gd name="connsiteX11495" fmla="*/ 94871 w 1031876"/>
              <a:gd name="connsiteY11495" fmla="*/ 725772 h 1106488"/>
              <a:gd name="connsiteX11496" fmla="*/ 95726 w 1031876"/>
              <a:gd name="connsiteY11496" fmla="*/ 730041 h 1106488"/>
              <a:gd name="connsiteX11497" fmla="*/ 94871 w 1031876"/>
              <a:gd name="connsiteY11497" fmla="*/ 726625 h 1106488"/>
              <a:gd name="connsiteX11498" fmla="*/ 92769 w 1031876"/>
              <a:gd name="connsiteY11498" fmla="*/ 725426 h 1106488"/>
              <a:gd name="connsiteX11499" fmla="*/ 922338 w 1031876"/>
              <a:gd name="connsiteY11499" fmla="*/ 723900 h 1106488"/>
              <a:gd name="connsiteX11500" fmla="*/ 916895 w 1031876"/>
              <a:gd name="connsiteY11500" fmla="*/ 728663 h 1106488"/>
              <a:gd name="connsiteX11501" fmla="*/ 919163 w 1031876"/>
              <a:gd name="connsiteY11501" fmla="*/ 724694 h 1106488"/>
              <a:gd name="connsiteX11502" fmla="*/ 922338 w 1031876"/>
              <a:gd name="connsiteY11502" fmla="*/ 723900 h 1106488"/>
              <a:gd name="connsiteX11503" fmla="*/ 895351 w 1031876"/>
              <a:gd name="connsiteY11503" fmla="*/ 723900 h 1106488"/>
              <a:gd name="connsiteX11504" fmla="*/ 894557 w 1031876"/>
              <a:gd name="connsiteY11504" fmla="*/ 727075 h 1106488"/>
              <a:gd name="connsiteX11505" fmla="*/ 893765 w 1031876"/>
              <a:gd name="connsiteY11505" fmla="*/ 727528 h 1106488"/>
              <a:gd name="connsiteX11506" fmla="*/ 893042 w 1031876"/>
              <a:gd name="connsiteY11506" fmla="*/ 727941 h 1106488"/>
              <a:gd name="connsiteX11507" fmla="*/ 893042 w 1031876"/>
              <a:gd name="connsiteY11507" fmla="*/ 727941 h 1106488"/>
              <a:gd name="connsiteX11508" fmla="*/ 892176 w 1031876"/>
              <a:gd name="connsiteY11508" fmla="*/ 728436 h 1106488"/>
              <a:gd name="connsiteX11509" fmla="*/ 895351 w 1031876"/>
              <a:gd name="connsiteY11509" fmla="*/ 723900 h 1106488"/>
              <a:gd name="connsiteX11510" fmla="*/ 895351 w 1031876"/>
              <a:gd name="connsiteY11510" fmla="*/ 730250 h 1106488"/>
              <a:gd name="connsiteX11511" fmla="*/ 895351 w 1031876"/>
              <a:gd name="connsiteY11511" fmla="*/ 723900 h 1106488"/>
              <a:gd name="connsiteX11512" fmla="*/ 868363 w 1031876"/>
              <a:gd name="connsiteY11512" fmla="*/ 723900 h 1106488"/>
              <a:gd name="connsiteX11513" fmla="*/ 868363 w 1031876"/>
              <a:gd name="connsiteY11513" fmla="*/ 730250 h 1106488"/>
              <a:gd name="connsiteX11514" fmla="*/ 862013 w 1031876"/>
              <a:gd name="connsiteY11514" fmla="*/ 730250 h 1106488"/>
              <a:gd name="connsiteX11515" fmla="*/ 868363 w 1031876"/>
              <a:gd name="connsiteY11515" fmla="*/ 723900 h 1106488"/>
              <a:gd name="connsiteX11516" fmla="*/ 309209 w 1031876"/>
              <a:gd name="connsiteY11516" fmla="*/ 723900 h 1106488"/>
              <a:gd name="connsiteX11517" fmla="*/ 312420 w 1031876"/>
              <a:gd name="connsiteY11517" fmla="*/ 725964 h 1106488"/>
              <a:gd name="connsiteX11518" fmla="*/ 313796 w 1031876"/>
              <a:gd name="connsiteY11518" fmla="*/ 723900 h 1106488"/>
              <a:gd name="connsiteX11519" fmla="*/ 313532 w 1031876"/>
              <a:gd name="connsiteY11519" fmla="*/ 723900 h 1106488"/>
              <a:gd name="connsiteX11520" fmla="*/ 41275 w 1031876"/>
              <a:gd name="connsiteY11520" fmla="*/ 723900 h 1106488"/>
              <a:gd name="connsiteX11521" fmla="*/ 42069 w 1031876"/>
              <a:gd name="connsiteY11521" fmla="*/ 724694 h 1106488"/>
              <a:gd name="connsiteX11522" fmla="*/ 42167 w 1031876"/>
              <a:gd name="connsiteY11522" fmla="*/ 724793 h 1106488"/>
              <a:gd name="connsiteX11523" fmla="*/ 936750 w 1031876"/>
              <a:gd name="connsiteY11523" fmla="*/ 723210 h 1106488"/>
              <a:gd name="connsiteX11524" fmla="*/ 929913 w 1031876"/>
              <a:gd name="connsiteY11524" fmla="*/ 730041 h 1106488"/>
              <a:gd name="connsiteX11525" fmla="*/ 936750 w 1031876"/>
              <a:gd name="connsiteY11525" fmla="*/ 723210 h 1106488"/>
              <a:gd name="connsiteX11526" fmla="*/ 88889 w 1031876"/>
              <a:gd name="connsiteY11526" fmla="*/ 723210 h 1106488"/>
              <a:gd name="connsiteX11527" fmla="*/ 89744 w 1031876"/>
              <a:gd name="connsiteY11527" fmla="*/ 726625 h 1106488"/>
              <a:gd name="connsiteX11528" fmla="*/ 91846 w 1031876"/>
              <a:gd name="connsiteY11528" fmla="*/ 727825 h 1106488"/>
              <a:gd name="connsiteX11529" fmla="*/ 88889 w 1031876"/>
              <a:gd name="connsiteY11529" fmla="*/ 730041 h 1106488"/>
              <a:gd name="connsiteX11530" fmla="*/ 86888 w 1031876"/>
              <a:gd name="connsiteY11530" fmla="*/ 726542 h 1106488"/>
              <a:gd name="connsiteX11531" fmla="*/ 88889 w 1031876"/>
              <a:gd name="connsiteY11531" fmla="*/ 723210 h 1106488"/>
              <a:gd name="connsiteX11532" fmla="*/ 92769 w 1031876"/>
              <a:gd name="connsiteY11532" fmla="*/ 725426 h 1106488"/>
              <a:gd name="connsiteX11533" fmla="*/ 92308 w 1031876"/>
              <a:gd name="connsiteY11533" fmla="*/ 725772 h 1106488"/>
              <a:gd name="connsiteX11534" fmla="*/ 88889 w 1031876"/>
              <a:gd name="connsiteY11534" fmla="*/ 723210 h 1106488"/>
              <a:gd name="connsiteX11535" fmla="*/ 328216 w 1031876"/>
              <a:gd name="connsiteY11535" fmla="*/ 723106 h 1106488"/>
              <a:gd name="connsiteX11536" fmla="*/ 328613 w 1031876"/>
              <a:gd name="connsiteY11536" fmla="*/ 723205 h 1106488"/>
              <a:gd name="connsiteX11537" fmla="*/ 331590 w 1031876"/>
              <a:gd name="connsiteY11537" fmla="*/ 723949 h 1106488"/>
              <a:gd name="connsiteX11538" fmla="*/ 334963 w 1031876"/>
              <a:gd name="connsiteY11538" fmla="*/ 729853 h 1106488"/>
              <a:gd name="connsiteX11539" fmla="*/ 329059 w 1031876"/>
              <a:gd name="connsiteY11539" fmla="*/ 723949 h 1106488"/>
              <a:gd name="connsiteX11540" fmla="*/ 328613 w 1031876"/>
              <a:gd name="connsiteY11540" fmla="*/ 723503 h 1106488"/>
              <a:gd name="connsiteX11541" fmla="*/ 314325 w 1031876"/>
              <a:gd name="connsiteY11541" fmla="*/ 723106 h 1106488"/>
              <a:gd name="connsiteX11542" fmla="*/ 316634 w 1031876"/>
              <a:gd name="connsiteY11542" fmla="*/ 727652 h 1106488"/>
              <a:gd name="connsiteX11543" fmla="*/ 315119 w 1031876"/>
              <a:gd name="connsiteY11543" fmla="*/ 726678 h 1106488"/>
              <a:gd name="connsiteX11544" fmla="*/ 314325 w 1031876"/>
              <a:gd name="connsiteY11544" fmla="*/ 723106 h 1106488"/>
              <a:gd name="connsiteX11545" fmla="*/ 314325 w 1031876"/>
              <a:gd name="connsiteY11545" fmla="*/ 723106 h 1106488"/>
              <a:gd name="connsiteX11546" fmla="*/ 320675 w 1031876"/>
              <a:gd name="connsiteY11546" fmla="*/ 730250 h 1106488"/>
              <a:gd name="connsiteX11547" fmla="*/ 314325 w 1031876"/>
              <a:gd name="connsiteY11547" fmla="*/ 723106 h 1106488"/>
              <a:gd name="connsiteX11548" fmla="*/ 54824 w 1031876"/>
              <a:gd name="connsiteY11548" fmla="*/ 723106 h 1106488"/>
              <a:gd name="connsiteX11549" fmla="*/ 55364 w 1031876"/>
              <a:gd name="connsiteY11549" fmla="*/ 723642 h 1106488"/>
              <a:gd name="connsiteX11550" fmla="*/ 56662 w 1031876"/>
              <a:gd name="connsiteY11550" fmla="*/ 724929 h 1106488"/>
              <a:gd name="connsiteX11551" fmla="*/ 905670 w 1031876"/>
              <a:gd name="connsiteY11551" fmla="*/ 720924 h 1106488"/>
              <a:gd name="connsiteX11552" fmla="*/ 908369 w 1031876"/>
              <a:gd name="connsiteY11552" fmla="*/ 722949 h 1106488"/>
              <a:gd name="connsiteX11553" fmla="*/ 901701 w 1031876"/>
              <a:gd name="connsiteY11553" fmla="*/ 723901 h 1106488"/>
              <a:gd name="connsiteX11554" fmla="*/ 905670 w 1031876"/>
              <a:gd name="connsiteY11554" fmla="*/ 720924 h 1106488"/>
              <a:gd name="connsiteX11555" fmla="*/ 311151 w 1031876"/>
              <a:gd name="connsiteY11555" fmla="*/ 720923 h 1106488"/>
              <a:gd name="connsiteX11556" fmla="*/ 313480 w 1031876"/>
              <a:gd name="connsiteY11556" fmla="*/ 723107 h 1106488"/>
              <a:gd name="connsiteX11557" fmla="*/ 314000 w 1031876"/>
              <a:gd name="connsiteY11557" fmla="*/ 723595 h 1106488"/>
              <a:gd name="connsiteX11558" fmla="*/ 314325 w 1031876"/>
              <a:gd name="connsiteY11558" fmla="*/ 723107 h 1106488"/>
              <a:gd name="connsiteX11559" fmla="*/ 314325 w 1031876"/>
              <a:gd name="connsiteY11559" fmla="*/ 723899 h 1106488"/>
              <a:gd name="connsiteX11560" fmla="*/ 314326 w 1031876"/>
              <a:gd name="connsiteY11560" fmla="*/ 723900 h 1106488"/>
              <a:gd name="connsiteX11561" fmla="*/ 314325 w 1031876"/>
              <a:gd name="connsiteY11561" fmla="*/ 723900 h 1106488"/>
              <a:gd name="connsiteX11562" fmla="*/ 314325 w 1031876"/>
              <a:gd name="connsiteY11562" fmla="*/ 729358 h 1106488"/>
              <a:gd name="connsiteX11563" fmla="*/ 314325 w 1031876"/>
              <a:gd name="connsiteY11563" fmla="*/ 730250 h 1106488"/>
              <a:gd name="connsiteX11564" fmla="*/ 314325 w 1031876"/>
              <a:gd name="connsiteY11564" fmla="*/ 730251 h 1106488"/>
              <a:gd name="connsiteX11565" fmla="*/ 314325 w 1031876"/>
              <a:gd name="connsiteY11565" fmla="*/ 730251 h 1106488"/>
              <a:gd name="connsiteX11566" fmla="*/ 314325 w 1031876"/>
              <a:gd name="connsiteY11566" fmla="*/ 731144 h 1106488"/>
              <a:gd name="connsiteX11567" fmla="*/ 314325 w 1031876"/>
              <a:gd name="connsiteY11567" fmla="*/ 735806 h 1106488"/>
              <a:gd name="connsiteX11568" fmla="*/ 314325 w 1031876"/>
              <a:gd name="connsiteY11568" fmla="*/ 736600 h 1106488"/>
              <a:gd name="connsiteX11569" fmla="*/ 314325 w 1031876"/>
              <a:gd name="connsiteY11569" fmla="*/ 737394 h 1106488"/>
              <a:gd name="connsiteX11570" fmla="*/ 311809 w 1031876"/>
              <a:gd name="connsiteY11570" fmla="*/ 732441 h 1106488"/>
              <a:gd name="connsiteX11571" fmla="*/ 307977 w 1031876"/>
              <a:gd name="connsiteY11571" fmla="*/ 730251 h 1106488"/>
              <a:gd name="connsiteX11572" fmla="*/ 307975 w 1031876"/>
              <a:gd name="connsiteY11572" fmla="*/ 730251 h 1106488"/>
              <a:gd name="connsiteX11573" fmla="*/ 307976 w 1031876"/>
              <a:gd name="connsiteY11573" fmla="*/ 730251 h 1106488"/>
              <a:gd name="connsiteX11574" fmla="*/ 307975 w 1031876"/>
              <a:gd name="connsiteY11574" fmla="*/ 730250 h 1106488"/>
              <a:gd name="connsiteX11575" fmla="*/ 308769 w 1031876"/>
              <a:gd name="connsiteY11575" fmla="*/ 730250 h 1106488"/>
              <a:gd name="connsiteX11576" fmla="*/ 314323 w 1031876"/>
              <a:gd name="connsiteY11576" fmla="*/ 730250 h 1106488"/>
              <a:gd name="connsiteX11577" fmla="*/ 314321 w 1031876"/>
              <a:gd name="connsiteY11577" fmla="*/ 730250 h 1106488"/>
              <a:gd name="connsiteX11578" fmla="*/ 308769 w 1031876"/>
              <a:gd name="connsiteY11578" fmla="*/ 729456 h 1106488"/>
              <a:gd name="connsiteX11579" fmla="*/ 307975 w 1031876"/>
              <a:gd name="connsiteY11579" fmla="*/ 723900 h 1106488"/>
              <a:gd name="connsiteX11580" fmla="*/ 311150 w 1031876"/>
              <a:gd name="connsiteY11580" fmla="*/ 729456 h 1106488"/>
              <a:gd name="connsiteX11581" fmla="*/ 314307 w 1031876"/>
              <a:gd name="connsiteY11581" fmla="*/ 730246 h 1106488"/>
              <a:gd name="connsiteX11582" fmla="*/ 311150 w 1031876"/>
              <a:gd name="connsiteY11582" fmla="*/ 729358 h 1106488"/>
              <a:gd name="connsiteX11583" fmla="*/ 308378 w 1031876"/>
              <a:gd name="connsiteY11583" fmla="*/ 723900 h 1106488"/>
              <a:gd name="connsiteX11584" fmla="*/ 307976 w 1031876"/>
              <a:gd name="connsiteY11584" fmla="*/ 723900 h 1106488"/>
              <a:gd name="connsiteX11585" fmla="*/ 308248 w 1031876"/>
              <a:gd name="connsiteY11585" fmla="*/ 723645 h 1106488"/>
              <a:gd name="connsiteX11586" fmla="*/ 307975 w 1031876"/>
              <a:gd name="connsiteY11586" fmla="*/ 723107 h 1106488"/>
              <a:gd name="connsiteX11587" fmla="*/ 308478 w 1031876"/>
              <a:gd name="connsiteY11587" fmla="*/ 723430 h 1106488"/>
              <a:gd name="connsiteX11588" fmla="*/ 308822 w 1031876"/>
              <a:gd name="connsiteY11588" fmla="*/ 723107 h 1106488"/>
              <a:gd name="connsiteX11589" fmla="*/ 315870 w 1031876"/>
              <a:gd name="connsiteY11589" fmla="*/ 720017 h 1106488"/>
              <a:gd name="connsiteX11590" fmla="*/ 320675 w 1031876"/>
              <a:gd name="connsiteY11590" fmla="*/ 723106 h 1106488"/>
              <a:gd name="connsiteX11591" fmla="*/ 318294 w 1031876"/>
              <a:gd name="connsiteY11591" fmla="*/ 723106 h 1106488"/>
              <a:gd name="connsiteX11592" fmla="*/ 315119 w 1031876"/>
              <a:gd name="connsiteY11592" fmla="*/ 723106 h 1106488"/>
              <a:gd name="connsiteX11593" fmla="*/ 314325 w 1031876"/>
              <a:gd name="connsiteY11593" fmla="*/ 723106 h 1106488"/>
              <a:gd name="connsiteX11594" fmla="*/ 316706 w 1031876"/>
              <a:gd name="connsiteY11594" fmla="*/ 722213 h 1106488"/>
              <a:gd name="connsiteX11595" fmla="*/ 80442 w 1031876"/>
              <a:gd name="connsiteY11595" fmla="*/ 717757 h 1106488"/>
              <a:gd name="connsiteX11596" fmla="*/ 81196 w 1031876"/>
              <a:gd name="connsiteY11596" fmla="*/ 718941 h 1106488"/>
              <a:gd name="connsiteX11597" fmla="*/ 82051 w 1031876"/>
              <a:gd name="connsiteY11597" fmla="*/ 723210 h 1106488"/>
              <a:gd name="connsiteX11598" fmla="*/ 79429 w 1031876"/>
              <a:gd name="connsiteY11598" fmla="*/ 718626 h 1106488"/>
              <a:gd name="connsiteX11599" fmla="*/ 847726 w 1031876"/>
              <a:gd name="connsiteY11599" fmla="*/ 716756 h 1106488"/>
              <a:gd name="connsiteX11600" fmla="*/ 841376 w 1031876"/>
              <a:gd name="connsiteY11600" fmla="*/ 723900 h 1106488"/>
              <a:gd name="connsiteX11601" fmla="*/ 847726 w 1031876"/>
              <a:gd name="connsiteY11601" fmla="*/ 716756 h 1106488"/>
              <a:gd name="connsiteX11602" fmla="*/ 287338 w 1031876"/>
              <a:gd name="connsiteY11602" fmla="*/ 716491 h 1106488"/>
              <a:gd name="connsiteX11603" fmla="*/ 294482 w 1031876"/>
              <a:gd name="connsiteY11603" fmla="*/ 723371 h 1106488"/>
              <a:gd name="connsiteX11604" fmla="*/ 287338 w 1031876"/>
              <a:gd name="connsiteY11604" fmla="*/ 716491 h 1106488"/>
              <a:gd name="connsiteX11605" fmla="*/ 841024 w 1031876"/>
              <a:gd name="connsiteY11605" fmla="*/ 716380 h 1106488"/>
              <a:gd name="connsiteX11606" fmla="*/ 841024 w 1031876"/>
              <a:gd name="connsiteY11606" fmla="*/ 723210 h 1106488"/>
              <a:gd name="connsiteX11607" fmla="*/ 840402 w 1031876"/>
              <a:gd name="connsiteY11607" fmla="*/ 718864 h 1106488"/>
              <a:gd name="connsiteX11608" fmla="*/ 280341 w 1031876"/>
              <a:gd name="connsiteY11608" fmla="*/ 716380 h 1106488"/>
              <a:gd name="connsiteX11609" fmla="*/ 287179 w 1031876"/>
              <a:gd name="connsiteY11609" fmla="*/ 716380 h 1106488"/>
              <a:gd name="connsiteX11610" fmla="*/ 287179 w 1031876"/>
              <a:gd name="connsiteY11610" fmla="*/ 719795 h 1106488"/>
              <a:gd name="connsiteX11611" fmla="*/ 287179 w 1031876"/>
              <a:gd name="connsiteY11611" fmla="*/ 722357 h 1106488"/>
              <a:gd name="connsiteX11612" fmla="*/ 287179 w 1031876"/>
              <a:gd name="connsiteY11612" fmla="*/ 723210 h 1106488"/>
              <a:gd name="connsiteX11613" fmla="*/ 280341 w 1031876"/>
              <a:gd name="connsiteY11613" fmla="*/ 716380 h 1106488"/>
              <a:gd name="connsiteX11614" fmla="*/ 79565 w 1031876"/>
              <a:gd name="connsiteY11614" fmla="*/ 716380 h 1106488"/>
              <a:gd name="connsiteX11615" fmla="*/ 82051 w 1031876"/>
              <a:gd name="connsiteY11615" fmla="*/ 716380 h 1106488"/>
              <a:gd name="connsiteX11616" fmla="*/ 80442 w 1031876"/>
              <a:gd name="connsiteY11616" fmla="*/ 717757 h 1106488"/>
              <a:gd name="connsiteX11617" fmla="*/ 75214 w 1031876"/>
              <a:gd name="connsiteY11617" fmla="*/ 716380 h 1106488"/>
              <a:gd name="connsiteX11618" fmla="*/ 78633 w 1031876"/>
              <a:gd name="connsiteY11618" fmla="*/ 717234 h 1106488"/>
              <a:gd name="connsiteX11619" fmla="*/ 79429 w 1031876"/>
              <a:gd name="connsiteY11619" fmla="*/ 718626 h 1106488"/>
              <a:gd name="connsiteX11620" fmla="*/ 76069 w 1031876"/>
              <a:gd name="connsiteY11620" fmla="*/ 721503 h 1106488"/>
              <a:gd name="connsiteX11621" fmla="*/ 75214 w 1031876"/>
              <a:gd name="connsiteY11621" fmla="*/ 716380 h 1106488"/>
              <a:gd name="connsiteX11622" fmla="*/ 314722 w 1031876"/>
              <a:gd name="connsiteY11622" fmla="*/ 716359 h 1106488"/>
              <a:gd name="connsiteX11623" fmla="*/ 321469 w 1031876"/>
              <a:gd name="connsiteY11623" fmla="*/ 723106 h 1106488"/>
              <a:gd name="connsiteX11624" fmla="*/ 315565 w 1031876"/>
              <a:gd name="connsiteY11624" fmla="*/ 717202 h 1106488"/>
              <a:gd name="connsiteX11625" fmla="*/ 314722 w 1031876"/>
              <a:gd name="connsiteY11625" fmla="*/ 716359 h 1106488"/>
              <a:gd name="connsiteX11626" fmla="*/ 314722 w 1031876"/>
              <a:gd name="connsiteY11626" fmla="*/ 716359 h 1106488"/>
              <a:gd name="connsiteX11627" fmla="*/ 318096 w 1031876"/>
              <a:gd name="connsiteY11627" fmla="*/ 716359 h 1106488"/>
              <a:gd name="connsiteX11628" fmla="*/ 318939 w 1031876"/>
              <a:gd name="connsiteY11628" fmla="*/ 716359 h 1106488"/>
              <a:gd name="connsiteX11629" fmla="*/ 321469 w 1031876"/>
              <a:gd name="connsiteY11629" fmla="*/ 716359 h 1106488"/>
              <a:gd name="connsiteX11630" fmla="*/ 328216 w 1031876"/>
              <a:gd name="connsiteY11630" fmla="*/ 716359 h 1106488"/>
              <a:gd name="connsiteX11631" fmla="*/ 328216 w 1031876"/>
              <a:gd name="connsiteY11631" fmla="*/ 723106 h 1106488"/>
              <a:gd name="connsiteX11632" fmla="*/ 323396 w 1031876"/>
              <a:gd name="connsiteY11632" fmla="*/ 725172 h 1106488"/>
              <a:gd name="connsiteX11633" fmla="*/ 320675 w 1031876"/>
              <a:gd name="connsiteY11633" fmla="*/ 730250 h 1106488"/>
              <a:gd name="connsiteX11634" fmla="*/ 320675 w 1031876"/>
              <a:gd name="connsiteY11634" fmla="*/ 726281 h 1106488"/>
              <a:gd name="connsiteX11635" fmla="*/ 320675 w 1031876"/>
              <a:gd name="connsiteY11635" fmla="*/ 724694 h 1106488"/>
              <a:gd name="connsiteX11636" fmla="*/ 320675 w 1031876"/>
              <a:gd name="connsiteY11636" fmla="*/ 723999 h 1106488"/>
              <a:gd name="connsiteX11637" fmla="*/ 320675 w 1031876"/>
              <a:gd name="connsiteY11637" fmla="*/ 723900 h 1106488"/>
              <a:gd name="connsiteX11638" fmla="*/ 321837 w 1031876"/>
              <a:gd name="connsiteY11638" fmla="*/ 724210 h 1106488"/>
              <a:gd name="connsiteX11639" fmla="*/ 321469 w 1031876"/>
              <a:gd name="connsiteY11639" fmla="*/ 723106 h 1106488"/>
              <a:gd name="connsiteX11640" fmla="*/ 314722 w 1031876"/>
              <a:gd name="connsiteY11640" fmla="*/ 716359 h 1106488"/>
              <a:gd name="connsiteX11641" fmla="*/ 909639 w 1031876"/>
              <a:gd name="connsiteY11641" fmla="*/ 715963 h 1106488"/>
              <a:gd name="connsiteX11642" fmla="*/ 909639 w 1031876"/>
              <a:gd name="connsiteY11642" fmla="*/ 719932 h 1106488"/>
              <a:gd name="connsiteX11643" fmla="*/ 909639 w 1031876"/>
              <a:gd name="connsiteY11643" fmla="*/ 720924 h 1106488"/>
              <a:gd name="connsiteX11644" fmla="*/ 909639 w 1031876"/>
              <a:gd name="connsiteY11644" fmla="*/ 723899 h 1106488"/>
              <a:gd name="connsiteX11645" fmla="*/ 912813 w 1031876"/>
              <a:gd name="connsiteY11645" fmla="*/ 716955 h 1106488"/>
              <a:gd name="connsiteX11646" fmla="*/ 915988 w 1031876"/>
              <a:gd name="connsiteY11646" fmla="*/ 715963 h 1106488"/>
              <a:gd name="connsiteX11647" fmla="*/ 915194 w 1031876"/>
              <a:gd name="connsiteY11647" fmla="*/ 716955 h 1106488"/>
              <a:gd name="connsiteX11648" fmla="*/ 909639 w 1031876"/>
              <a:gd name="connsiteY11648" fmla="*/ 723900 h 1106488"/>
              <a:gd name="connsiteX11649" fmla="*/ 909639 w 1031876"/>
              <a:gd name="connsiteY11649" fmla="*/ 723901 h 1106488"/>
              <a:gd name="connsiteX11650" fmla="*/ 909638 w 1031876"/>
              <a:gd name="connsiteY11650" fmla="*/ 723901 h 1106488"/>
              <a:gd name="connsiteX11651" fmla="*/ 908369 w 1031876"/>
              <a:gd name="connsiteY11651" fmla="*/ 722949 h 1106488"/>
              <a:gd name="connsiteX11652" fmla="*/ 908647 w 1031876"/>
              <a:gd name="connsiteY11652" fmla="*/ 722909 h 1106488"/>
              <a:gd name="connsiteX11653" fmla="*/ 909639 w 1031876"/>
              <a:gd name="connsiteY11653" fmla="*/ 715963 h 1106488"/>
              <a:gd name="connsiteX11654" fmla="*/ 301626 w 1031876"/>
              <a:gd name="connsiteY11654" fmla="*/ 715963 h 1106488"/>
              <a:gd name="connsiteX11655" fmla="*/ 301626 w 1031876"/>
              <a:gd name="connsiteY11655" fmla="*/ 715964 h 1106488"/>
              <a:gd name="connsiteX11656" fmla="*/ 304800 w 1031876"/>
              <a:gd name="connsiteY11656" fmla="*/ 719535 h 1106488"/>
              <a:gd name="connsiteX11657" fmla="*/ 307975 w 1031876"/>
              <a:gd name="connsiteY11657" fmla="*/ 723107 h 1106488"/>
              <a:gd name="connsiteX11658" fmla="*/ 304800 w 1031876"/>
              <a:gd name="connsiteY11658" fmla="*/ 723107 h 1106488"/>
              <a:gd name="connsiteX11659" fmla="*/ 301626 w 1031876"/>
              <a:gd name="connsiteY11659" fmla="*/ 723107 h 1106488"/>
              <a:gd name="connsiteX11660" fmla="*/ 301626 w 1031876"/>
              <a:gd name="connsiteY11660" fmla="*/ 723901 h 1106488"/>
              <a:gd name="connsiteX11661" fmla="*/ 298451 w 1031876"/>
              <a:gd name="connsiteY11661" fmla="*/ 718345 h 1106488"/>
              <a:gd name="connsiteX11662" fmla="*/ 301625 w 1031876"/>
              <a:gd name="connsiteY11662" fmla="*/ 715964 h 1106488"/>
              <a:gd name="connsiteX11663" fmla="*/ 301625 w 1031876"/>
              <a:gd name="connsiteY11663" fmla="*/ 715964 h 1106488"/>
              <a:gd name="connsiteX11664" fmla="*/ 47625 w 1031876"/>
              <a:gd name="connsiteY11664" fmla="*/ 715963 h 1106488"/>
              <a:gd name="connsiteX11665" fmla="*/ 48419 w 1031876"/>
              <a:gd name="connsiteY11665" fmla="*/ 723107 h 1106488"/>
              <a:gd name="connsiteX11666" fmla="*/ 48641 w 1031876"/>
              <a:gd name="connsiteY11666" fmla="*/ 723393 h 1106488"/>
              <a:gd name="connsiteX11667" fmla="*/ 48073 w 1031876"/>
              <a:gd name="connsiteY11667" fmla="*/ 723233 h 1106488"/>
              <a:gd name="connsiteX11668" fmla="*/ 50017 w 1031876"/>
              <a:gd name="connsiteY11668" fmla="*/ 725162 h 1106488"/>
              <a:gd name="connsiteX11669" fmla="*/ 48641 w 1031876"/>
              <a:gd name="connsiteY11669" fmla="*/ 723393 h 1106488"/>
              <a:gd name="connsiteX11670" fmla="*/ 50800 w 1031876"/>
              <a:gd name="connsiteY11670" fmla="*/ 724000 h 1106488"/>
              <a:gd name="connsiteX11671" fmla="*/ 52786 w 1031876"/>
              <a:gd name="connsiteY11671" fmla="*/ 727909 h 1106488"/>
              <a:gd name="connsiteX11672" fmla="*/ 53644 w 1031876"/>
              <a:gd name="connsiteY11672" fmla="*/ 728761 h 1106488"/>
              <a:gd name="connsiteX11673" fmla="*/ 54504 w 1031876"/>
              <a:gd name="connsiteY11673" fmla="*/ 729615 h 1106488"/>
              <a:gd name="connsiteX11674" fmla="*/ 55364 w 1031876"/>
              <a:gd name="connsiteY11674" fmla="*/ 733028 h 1106488"/>
              <a:gd name="connsiteX11675" fmla="*/ 57055 w 1031876"/>
              <a:gd name="connsiteY11675" fmla="*/ 733987 h 1106488"/>
              <a:gd name="connsiteX11676" fmla="*/ 55978 w 1031876"/>
              <a:gd name="connsiteY11676" fmla="*/ 737904 h 1106488"/>
              <a:gd name="connsiteX11677" fmla="*/ 55364 w 1031876"/>
              <a:gd name="connsiteY11677" fmla="*/ 737294 h 1106488"/>
              <a:gd name="connsiteX11678" fmla="*/ 54504 w 1031876"/>
              <a:gd name="connsiteY11678" fmla="*/ 736441 h 1106488"/>
              <a:gd name="connsiteX11679" fmla="*/ 53676 w 1031876"/>
              <a:gd name="connsiteY11679" fmla="*/ 729866 h 1106488"/>
              <a:gd name="connsiteX11680" fmla="*/ 52253 w 1031876"/>
              <a:gd name="connsiteY11680" fmla="*/ 728037 h 1106488"/>
              <a:gd name="connsiteX11681" fmla="*/ 47999 w 1031876"/>
              <a:gd name="connsiteY11681" fmla="*/ 723212 h 1106488"/>
              <a:gd name="connsiteX11682" fmla="*/ 47625 w 1031876"/>
              <a:gd name="connsiteY11682" fmla="*/ 723107 h 1106488"/>
              <a:gd name="connsiteX11683" fmla="*/ 47625 w 1031876"/>
              <a:gd name="connsiteY11683" fmla="*/ 722788 h 1106488"/>
              <a:gd name="connsiteX11684" fmla="*/ 47625 w 1031876"/>
              <a:gd name="connsiteY11684" fmla="*/ 718642 h 1106488"/>
              <a:gd name="connsiteX11685" fmla="*/ 47625 w 1031876"/>
              <a:gd name="connsiteY11685" fmla="*/ 716856 h 1106488"/>
              <a:gd name="connsiteX11686" fmla="*/ 47625 w 1031876"/>
              <a:gd name="connsiteY11686" fmla="*/ 715963 h 1106488"/>
              <a:gd name="connsiteX11687" fmla="*/ 26988 w 1031876"/>
              <a:gd name="connsiteY11687" fmla="*/ 715963 h 1106488"/>
              <a:gd name="connsiteX11688" fmla="*/ 34926 w 1031876"/>
              <a:gd name="connsiteY11688" fmla="*/ 730251 h 1106488"/>
              <a:gd name="connsiteX11689" fmla="*/ 26988 w 1031876"/>
              <a:gd name="connsiteY11689" fmla="*/ 723107 h 1106488"/>
              <a:gd name="connsiteX11690" fmla="*/ 26988 w 1031876"/>
              <a:gd name="connsiteY11690" fmla="*/ 715963 h 1106488"/>
              <a:gd name="connsiteX11691" fmla="*/ 895351 w 1031876"/>
              <a:gd name="connsiteY11691" fmla="*/ 715962 h 1106488"/>
              <a:gd name="connsiteX11692" fmla="*/ 895351 w 1031876"/>
              <a:gd name="connsiteY11692" fmla="*/ 723900 h 1106488"/>
              <a:gd name="connsiteX11693" fmla="*/ 895351 w 1031876"/>
              <a:gd name="connsiteY11693" fmla="*/ 715962 h 1106488"/>
              <a:gd name="connsiteX11694" fmla="*/ 288195 w 1031876"/>
              <a:gd name="connsiteY11694" fmla="*/ 715391 h 1106488"/>
              <a:gd name="connsiteX11695" fmla="*/ 288231 w 1031876"/>
              <a:gd name="connsiteY11695" fmla="*/ 715631 h 1106488"/>
              <a:gd name="connsiteX11696" fmla="*/ 294372 w 1031876"/>
              <a:gd name="connsiteY11696" fmla="*/ 716476 h 1106488"/>
              <a:gd name="connsiteX11697" fmla="*/ 293688 w 1031876"/>
              <a:gd name="connsiteY11697" fmla="*/ 715963 h 1106488"/>
              <a:gd name="connsiteX11698" fmla="*/ 297657 w 1031876"/>
              <a:gd name="connsiteY11698" fmla="*/ 716955 h 1106488"/>
              <a:gd name="connsiteX11699" fmla="*/ 298451 w 1031876"/>
              <a:gd name="connsiteY11699" fmla="*/ 718345 h 1106488"/>
              <a:gd name="connsiteX11700" fmla="*/ 297657 w 1031876"/>
              <a:gd name="connsiteY11700" fmla="*/ 718940 h 1106488"/>
              <a:gd name="connsiteX11701" fmla="*/ 294392 w 1031876"/>
              <a:gd name="connsiteY11701" fmla="*/ 716491 h 1106488"/>
              <a:gd name="connsiteX11702" fmla="*/ 293589 w 1031876"/>
              <a:gd name="connsiteY11702" fmla="*/ 716491 h 1106488"/>
              <a:gd name="connsiteX11703" fmla="*/ 291803 w 1031876"/>
              <a:gd name="connsiteY11703" fmla="*/ 716491 h 1106488"/>
              <a:gd name="connsiteX11704" fmla="*/ 287338 w 1031876"/>
              <a:gd name="connsiteY11704" fmla="*/ 716491 h 1106488"/>
              <a:gd name="connsiteX11705" fmla="*/ 835732 w 1031876"/>
              <a:gd name="connsiteY11705" fmla="*/ 714836 h 1106488"/>
              <a:gd name="connsiteX11706" fmla="*/ 835041 w 1031876"/>
              <a:gd name="connsiteY11706" fmla="*/ 715526 h 1106488"/>
              <a:gd name="connsiteX11707" fmla="*/ 834186 w 1031876"/>
              <a:gd name="connsiteY11707" fmla="*/ 716380 h 1106488"/>
              <a:gd name="connsiteX11708" fmla="*/ 926704 w 1031876"/>
              <a:gd name="connsiteY11708" fmla="*/ 713913 h 1106488"/>
              <a:gd name="connsiteX11709" fmla="*/ 930019 w 1031876"/>
              <a:gd name="connsiteY11709" fmla="*/ 716306 h 1106488"/>
              <a:gd name="connsiteX11710" fmla="*/ 930276 w 1031876"/>
              <a:gd name="connsiteY11710" fmla="*/ 715963 h 1106488"/>
              <a:gd name="connsiteX11711" fmla="*/ 930276 w 1031876"/>
              <a:gd name="connsiteY11711" fmla="*/ 716492 h 1106488"/>
              <a:gd name="connsiteX11712" fmla="*/ 930276 w 1031876"/>
              <a:gd name="connsiteY11712" fmla="*/ 716955 h 1106488"/>
              <a:gd name="connsiteX11713" fmla="*/ 930276 w 1031876"/>
              <a:gd name="connsiteY11713" fmla="*/ 718940 h 1106488"/>
              <a:gd name="connsiteX11714" fmla="*/ 930276 w 1031876"/>
              <a:gd name="connsiteY11714" fmla="*/ 719931 h 1106488"/>
              <a:gd name="connsiteX11715" fmla="*/ 930276 w 1031876"/>
              <a:gd name="connsiteY11715" fmla="*/ 720923 h 1106488"/>
              <a:gd name="connsiteX11716" fmla="*/ 930276 w 1031876"/>
              <a:gd name="connsiteY11716" fmla="*/ 722908 h 1106488"/>
              <a:gd name="connsiteX11717" fmla="*/ 930276 w 1031876"/>
              <a:gd name="connsiteY11717" fmla="*/ 723900 h 1106488"/>
              <a:gd name="connsiteX11718" fmla="*/ 930276 w 1031876"/>
              <a:gd name="connsiteY11718" fmla="*/ 723900 h 1106488"/>
              <a:gd name="connsiteX11719" fmla="*/ 923330 w 1031876"/>
              <a:gd name="connsiteY11719" fmla="*/ 729456 h 1106488"/>
              <a:gd name="connsiteX11720" fmla="*/ 922338 w 1031876"/>
              <a:gd name="connsiteY11720" fmla="*/ 730250 h 1106488"/>
              <a:gd name="connsiteX11721" fmla="*/ 922338 w 1031876"/>
              <a:gd name="connsiteY11721" fmla="*/ 729456 h 1106488"/>
              <a:gd name="connsiteX11722" fmla="*/ 922338 w 1031876"/>
              <a:gd name="connsiteY11722" fmla="*/ 727075 h 1106488"/>
              <a:gd name="connsiteX11723" fmla="*/ 922338 w 1031876"/>
              <a:gd name="connsiteY11723" fmla="*/ 726281 h 1106488"/>
              <a:gd name="connsiteX11724" fmla="*/ 922338 w 1031876"/>
              <a:gd name="connsiteY11724" fmla="*/ 724694 h 1106488"/>
              <a:gd name="connsiteX11725" fmla="*/ 922338 w 1031876"/>
              <a:gd name="connsiteY11725" fmla="*/ 723900 h 1106488"/>
              <a:gd name="connsiteX11726" fmla="*/ 923330 w 1031876"/>
              <a:gd name="connsiteY11726" fmla="*/ 723900 h 1106488"/>
              <a:gd name="connsiteX11727" fmla="*/ 930275 w 1031876"/>
              <a:gd name="connsiteY11727" fmla="*/ 723900 h 1106488"/>
              <a:gd name="connsiteX11728" fmla="*/ 927299 w 1031876"/>
              <a:gd name="connsiteY11728" fmla="*/ 719932 h 1106488"/>
              <a:gd name="connsiteX11729" fmla="*/ 929833 w 1031876"/>
              <a:gd name="connsiteY11729" fmla="*/ 716553 h 1106488"/>
              <a:gd name="connsiteX11730" fmla="*/ 924025 w 1031876"/>
              <a:gd name="connsiteY11730" fmla="*/ 717352 h 1106488"/>
              <a:gd name="connsiteX11731" fmla="*/ 923132 w 1031876"/>
              <a:gd name="connsiteY11731" fmla="*/ 723372 h 1106488"/>
              <a:gd name="connsiteX11732" fmla="*/ 923132 w 1031876"/>
              <a:gd name="connsiteY11732" fmla="*/ 719932 h 1106488"/>
              <a:gd name="connsiteX11733" fmla="*/ 923132 w 1031876"/>
              <a:gd name="connsiteY11733" fmla="*/ 719072 h 1106488"/>
              <a:gd name="connsiteX11734" fmla="*/ 923132 w 1031876"/>
              <a:gd name="connsiteY11734" fmla="*/ 716492 h 1106488"/>
              <a:gd name="connsiteX11735" fmla="*/ 926704 w 1031876"/>
              <a:gd name="connsiteY11735" fmla="*/ 713913 h 1106488"/>
              <a:gd name="connsiteX11736" fmla="*/ 311349 w 1031876"/>
              <a:gd name="connsiteY11736" fmla="*/ 713829 h 1106488"/>
              <a:gd name="connsiteX11737" fmla="*/ 314193 w 1031876"/>
              <a:gd name="connsiteY11737" fmla="*/ 715962 h 1106488"/>
              <a:gd name="connsiteX11738" fmla="*/ 314325 w 1031876"/>
              <a:gd name="connsiteY11738" fmla="*/ 715962 h 1106488"/>
              <a:gd name="connsiteX11739" fmla="*/ 314326 w 1031876"/>
              <a:gd name="connsiteY11739" fmla="*/ 715962 h 1106488"/>
              <a:gd name="connsiteX11740" fmla="*/ 314325 w 1031876"/>
              <a:gd name="connsiteY11740" fmla="*/ 715963 h 1106488"/>
              <a:gd name="connsiteX11741" fmla="*/ 314267 w 1031876"/>
              <a:gd name="connsiteY11741" fmla="*/ 716018 h 1106488"/>
              <a:gd name="connsiteX11742" fmla="*/ 314351 w 1031876"/>
              <a:gd name="connsiteY11742" fmla="*/ 716081 h 1106488"/>
              <a:gd name="connsiteX11743" fmla="*/ 314325 w 1031876"/>
              <a:gd name="connsiteY11743" fmla="*/ 715963 h 1106488"/>
              <a:gd name="connsiteX11744" fmla="*/ 314378 w 1031876"/>
              <a:gd name="connsiteY11744" fmla="*/ 716101 h 1106488"/>
              <a:gd name="connsiteX11745" fmla="*/ 314722 w 1031876"/>
              <a:gd name="connsiteY11745" fmla="*/ 716359 h 1106488"/>
              <a:gd name="connsiteX11746" fmla="*/ 314476 w 1031876"/>
              <a:gd name="connsiteY11746" fmla="*/ 716359 h 1106488"/>
              <a:gd name="connsiteX11747" fmla="*/ 315870 w 1031876"/>
              <a:gd name="connsiteY11747" fmla="*/ 720017 h 1106488"/>
              <a:gd name="connsiteX11748" fmla="*/ 315119 w 1031876"/>
              <a:gd name="connsiteY11748" fmla="*/ 719534 h 1106488"/>
              <a:gd name="connsiteX11749" fmla="*/ 314413 w 1031876"/>
              <a:gd name="connsiteY11749" fmla="*/ 716359 h 1106488"/>
              <a:gd name="connsiteX11750" fmla="*/ 313903 w 1031876"/>
              <a:gd name="connsiteY11750" fmla="*/ 716359 h 1106488"/>
              <a:gd name="connsiteX11751" fmla="*/ 311151 w 1031876"/>
              <a:gd name="connsiteY11751" fmla="*/ 718939 h 1106488"/>
              <a:gd name="connsiteX11752" fmla="*/ 308399 w 1031876"/>
              <a:gd name="connsiteY11752" fmla="*/ 716359 h 1106488"/>
              <a:gd name="connsiteX11753" fmla="*/ 307975 w 1031876"/>
              <a:gd name="connsiteY11753" fmla="*/ 716359 h 1106488"/>
              <a:gd name="connsiteX11754" fmla="*/ 308211 w 1031876"/>
              <a:gd name="connsiteY11754" fmla="*/ 716182 h 1106488"/>
              <a:gd name="connsiteX11755" fmla="*/ 307976 w 1031876"/>
              <a:gd name="connsiteY11755" fmla="*/ 715962 h 1106488"/>
              <a:gd name="connsiteX11756" fmla="*/ 308504 w 1031876"/>
              <a:gd name="connsiteY11756" fmla="*/ 715962 h 1106488"/>
              <a:gd name="connsiteX11757" fmla="*/ 39158 w 1031876"/>
              <a:gd name="connsiteY11757" fmla="*/ 713200 h 1106488"/>
              <a:gd name="connsiteX11758" fmla="*/ 38894 w 1031876"/>
              <a:gd name="connsiteY11758" fmla="*/ 713582 h 1106488"/>
              <a:gd name="connsiteX11759" fmla="*/ 41275 w 1031876"/>
              <a:gd name="connsiteY11759" fmla="*/ 717022 h 1106488"/>
              <a:gd name="connsiteX11760" fmla="*/ 41275 w 1031876"/>
              <a:gd name="connsiteY11760" fmla="*/ 717882 h 1106488"/>
              <a:gd name="connsiteX11761" fmla="*/ 41275 w 1031876"/>
              <a:gd name="connsiteY11761" fmla="*/ 719602 h 1106488"/>
              <a:gd name="connsiteX11762" fmla="*/ 41275 w 1031876"/>
              <a:gd name="connsiteY11762" fmla="*/ 723041 h 1106488"/>
              <a:gd name="connsiteX11763" fmla="*/ 41275 w 1031876"/>
              <a:gd name="connsiteY11763" fmla="*/ 723900 h 1106488"/>
              <a:gd name="connsiteX11764" fmla="*/ 41275 w 1031876"/>
              <a:gd name="connsiteY11764" fmla="*/ 723901 h 1106488"/>
              <a:gd name="connsiteX11765" fmla="*/ 34925 w 1031876"/>
              <a:gd name="connsiteY11765" fmla="*/ 717022 h 1106488"/>
              <a:gd name="connsiteX11766" fmla="*/ 77493 w 1031876"/>
              <a:gd name="connsiteY11766" fmla="*/ 713127 h 1106488"/>
              <a:gd name="connsiteX11767" fmla="*/ 82051 w 1031876"/>
              <a:gd name="connsiteY11767" fmla="*/ 716380 h 1106488"/>
              <a:gd name="connsiteX11768" fmla="*/ 78144 w 1031876"/>
              <a:gd name="connsiteY11768" fmla="*/ 714150 h 1106488"/>
              <a:gd name="connsiteX11769" fmla="*/ 39604 w 1031876"/>
              <a:gd name="connsiteY11769" fmla="*/ 712556 h 1106488"/>
              <a:gd name="connsiteX11770" fmla="*/ 39688 w 1031876"/>
              <a:gd name="connsiteY11770" fmla="*/ 712722 h 1106488"/>
              <a:gd name="connsiteX11771" fmla="*/ 39158 w 1031876"/>
              <a:gd name="connsiteY11771" fmla="*/ 713200 h 1106488"/>
              <a:gd name="connsiteX11772" fmla="*/ 897256 w 1031876"/>
              <a:gd name="connsiteY11772" fmla="*/ 712152 h 1106488"/>
              <a:gd name="connsiteX11773" fmla="*/ 897732 w 1031876"/>
              <a:gd name="connsiteY11773" fmla="*/ 712787 h 1106488"/>
              <a:gd name="connsiteX11774" fmla="*/ 895351 w 1031876"/>
              <a:gd name="connsiteY11774" fmla="*/ 715962 h 1106488"/>
              <a:gd name="connsiteX11775" fmla="*/ 896145 w 1031876"/>
              <a:gd name="connsiteY11775" fmla="*/ 712787 h 1106488"/>
              <a:gd name="connsiteX11776" fmla="*/ 75939 w 1031876"/>
              <a:gd name="connsiteY11776" fmla="*/ 710688 h 1106488"/>
              <a:gd name="connsiteX11777" fmla="*/ 77493 w 1031876"/>
              <a:gd name="connsiteY11777" fmla="*/ 713127 h 1106488"/>
              <a:gd name="connsiteX11778" fmla="*/ 76069 w 1031876"/>
              <a:gd name="connsiteY11778" fmla="*/ 712111 h 1106488"/>
              <a:gd name="connsiteX11779" fmla="*/ 970757 w 1031876"/>
              <a:gd name="connsiteY11779" fmla="*/ 710142 h 1106488"/>
              <a:gd name="connsiteX11780" fmla="*/ 969864 w 1031876"/>
              <a:gd name="connsiteY11780" fmla="*/ 713582 h 1106488"/>
              <a:gd name="connsiteX11781" fmla="*/ 964407 w 1031876"/>
              <a:gd name="connsiteY11781" fmla="*/ 716585 h 1106488"/>
              <a:gd name="connsiteX11782" fmla="*/ 964407 w 1031876"/>
              <a:gd name="connsiteY11782" fmla="*/ 716757 h 1106488"/>
              <a:gd name="connsiteX11783" fmla="*/ 964142 w 1031876"/>
              <a:gd name="connsiteY11783" fmla="*/ 717022 h 1106488"/>
              <a:gd name="connsiteX11784" fmla="*/ 967185 w 1031876"/>
              <a:gd name="connsiteY11784" fmla="*/ 717022 h 1106488"/>
              <a:gd name="connsiteX11785" fmla="*/ 970757 w 1031876"/>
              <a:gd name="connsiteY11785" fmla="*/ 717022 h 1106488"/>
              <a:gd name="connsiteX11786" fmla="*/ 963613 w 1031876"/>
              <a:gd name="connsiteY11786" fmla="*/ 723901 h 1106488"/>
              <a:gd name="connsiteX11787" fmla="*/ 963613 w 1031876"/>
              <a:gd name="connsiteY11787" fmla="*/ 720461 h 1106488"/>
              <a:gd name="connsiteX11788" fmla="*/ 963613 w 1031876"/>
              <a:gd name="connsiteY11788" fmla="*/ 717551 h 1106488"/>
              <a:gd name="connsiteX11789" fmla="*/ 960835 w 1031876"/>
              <a:gd name="connsiteY11789" fmla="*/ 720329 h 1106488"/>
              <a:gd name="connsiteX11790" fmla="*/ 957263 w 1031876"/>
              <a:gd name="connsiteY11790" fmla="*/ 723901 h 1106488"/>
              <a:gd name="connsiteX11791" fmla="*/ 957263 w 1031876"/>
              <a:gd name="connsiteY11791" fmla="*/ 723900 h 1106488"/>
              <a:gd name="connsiteX11792" fmla="*/ 957263 w 1031876"/>
              <a:gd name="connsiteY11792" fmla="*/ 723008 h 1106488"/>
              <a:gd name="connsiteX11793" fmla="*/ 957263 w 1031876"/>
              <a:gd name="connsiteY11793" fmla="*/ 721222 h 1106488"/>
              <a:gd name="connsiteX11794" fmla="*/ 957263 w 1031876"/>
              <a:gd name="connsiteY11794" fmla="*/ 720329 h 1106488"/>
              <a:gd name="connsiteX11795" fmla="*/ 957263 w 1031876"/>
              <a:gd name="connsiteY11795" fmla="*/ 718543 h 1106488"/>
              <a:gd name="connsiteX11796" fmla="*/ 957263 w 1031876"/>
              <a:gd name="connsiteY11796" fmla="*/ 716757 h 1106488"/>
              <a:gd name="connsiteX11797" fmla="*/ 962026 w 1031876"/>
              <a:gd name="connsiteY11797" fmla="*/ 712292 h 1106488"/>
              <a:gd name="connsiteX11798" fmla="*/ 960950 w 1031876"/>
              <a:gd name="connsiteY11798" fmla="*/ 714914 h 1106488"/>
              <a:gd name="connsiteX11799" fmla="*/ 964407 w 1031876"/>
              <a:gd name="connsiteY11799" fmla="*/ 713185 h 1106488"/>
              <a:gd name="connsiteX11800" fmla="*/ 964407 w 1031876"/>
              <a:gd name="connsiteY11800" fmla="*/ 715864 h 1106488"/>
              <a:gd name="connsiteX11801" fmla="*/ 964407 w 1031876"/>
              <a:gd name="connsiteY11801" fmla="*/ 716257 h 1106488"/>
              <a:gd name="connsiteX11802" fmla="*/ 969864 w 1031876"/>
              <a:gd name="connsiteY11802" fmla="*/ 711002 h 1106488"/>
              <a:gd name="connsiteX11803" fmla="*/ 970757 w 1031876"/>
              <a:gd name="connsiteY11803" fmla="*/ 710142 h 1106488"/>
              <a:gd name="connsiteX11804" fmla="*/ 915988 w 1031876"/>
              <a:gd name="connsiteY11804" fmla="*/ 710142 h 1106488"/>
              <a:gd name="connsiteX11805" fmla="*/ 922338 w 1031876"/>
              <a:gd name="connsiteY11805" fmla="*/ 710142 h 1106488"/>
              <a:gd name="connsiteX11806" fmla="*/ 921544 w 1031876"/>
              <a:gd name="connsiteY11806" fmla="*/ 713582 h 1106488"/>
              <a:gd name="connsiteX11807" fmla="*/ 916667 w 1031876"/>
              <a:gd name="connsiteY11807" fmla="*/ 716601 h 1106488"/>
              <a:gd name="connsiteX11808" fmla="*/ 920274 w 1031876"/>
              <a:gd name="connsiteY11808" fmla="*/ 717180 h 1106488"/>
              <a:gd name="connsiteX11809" fmla="*/ 919560 w 1031876"/>
              <a:gd name="connsiteY11809" fmla="*/ 717352 h 1106488"/>
              <a:gd name="connsiteX11810" fmla="*/ 916616 w 1031876"/>
              <a:gd name="connsiteY11810" fmla="*/ 722313 h 1106488"/>
              <a:gd name="connsiteX11811" fmla="*/ 916365 w 1031876"/>
              <a:gd name="connsiteY11811" fmla="*/ 722948 h 1106488"/>
              <a:gd name="connsiteX11812" fmla="*/ 921346 w 1031876"/>
              <a:gd name="connsiteY11812" fmla="*/ 717352 h 1106488"/>
              <a:gd name="connsiteX11813" fmla="*/ 920274 w 1031876"/>
              <a:gd name="connsiteY11813" fmla="*/ 717180 h 1106488"/>
              <a:gd name="connsiteX11814" fmla="*/ 923132 w 1031876"/>
              <a:gd name="connsiteY11814" fmla="*/ 716492 h 1106488"/>
              <a:gd name="connsiteX11815" fmla="*/ 919560 w 1031876"/>
              <a:gd name="connsiteY11815" fmla="*/ 719932 h 1106488"/>
              <a:gd name="connsiteX11816" fmla="*/ 916326 w 1031876"/>
              <a:gd name="connsiteY11816" fmla="*/ 723046 h 1106488"/>
              <a:gd name="connsiteX11817" fmla="*/ 915988 w 1031876"/>
              <a:gd name="connsiteY11817" fmla="*/ 723901 h 1106488"/>
              <a:gd name="connsiteX11818" fmla="*/ 915988 w 1031876"/>
              <a:gd name="connsiteY11818" fmla="*/ 723900 h 1106488"/>
              <a:gd name="connsiteX11819" fmla="*/ 915988 w 1031876"/>
              <a:gd name="connsiteY11819" fmla="*/ 723372 h 1106488"/>
              <a:gd name="connsiteX11820" fmla="*/ 915988 w 1031876"/>
              <a:gd name="connsiteY11820" fmla="*/ 723372 h 1106488"/>
              <a:gd name="connsiteX11821" fmla="*/ 915988 w 1031876"/>
              <a:gd name="connsiteY11821" fmla="*/ 719932 h 1106488"/>
              <a:gd name="connsiteX11822" fmla="*/ 915988 w 1031876"/>
              <a:gd name="connsiteY11822" fmla="*/ 717882 h 1106488"/>
              <a:gd name="connsiteX11823" fmla="*/ 915988 w 1031876"/>
              <a:gd name="connsiteY11823" fmla="*/ 717022 h 1106488"/>
              <a:gd name="connsiteX11824" fmla="*/ 915988 w 1031876"/>
              <a:gd name="connsiteY11824" fmla="*/ 716492 h 1106488"/>
              <a:gd name="connsiteX11825" fmla="*/ 915988 w 1031876"/>
              <a:gd name="connsiteY11825" fmla="*/ 715963 h 1106488"/>
              <a:gd name="connsiteX11826" fmla="*/ 915988 w 1031876"/>
              <a:gd name="connsiteY11826" fmla="*/ 712722 h 1106488"/>
              <a:gd name="connsiteX11827" fmla="*/ 915988 w 1031876"/>
              <a:gd name="connsiteY11827" fmla="*/ 711002 h 1106488"/>
              <a:gd name="connsiteX11828" fmla="*/ 915988 w 1031876"/>
              <a:gd name="connsiteY11828" fmla="*/ 710142 h 1106488"/>
              <a:gd name="connsiteX11829" fmla="*/ 964407 w 1031876"/>
              <a:gd name="connsiteY11829" fmla="*/ 709613 h 1106488"/>
              <a:gd name="connsiteX11830" fmla="*/ 971551 w 1031876"/>
              <a:gd name="connsiteY11830" fmla="*/ 709613 h 1106488"/>
              <a:gd name="connsiteX11831" fmla="*/ 964407 w 1031876"/>
              <a:gd name="connsiteY11831" fmla="*/ 713185 h 1106488"/>
              <a:gd name="connsiteX11832" fmla="*/ 957263 w 1031876"/>
              <a:gd name="connsiteY11832" fmla="*/ 709613 h 1106488"/>
              <a:gd name="connsiteX11833" fmla="*/ 957263 w 1031876"/>
              <a:gd name="connsiteY11833" fmla="*/ 716757 h 1106488"/>
              <a:gd name="connsiteX11834" fmla="*/ 957263 w 1031876"/>
              <a:gd name="connsiteY11834" fmla="*/ 715962 h 1106488"/>
              <a:gd name="connsiteX11835" fmla="*/ 957263 w 1031876"/>
              <a:gd name="connsiteY11835" fmla="*/ 715864 h 1106488"/>
              <a:gd name="connsiteX11836" fmla="*/ 957263 w 1031876"/>
              <a:gd name="connsiteY11836" fmla="*/ 715168 h 1106488"/>
              <a:gd name="connsiteX11837" fmla="*/ 942975 w 1031876"/>
              <a:gd name="connsiteY11837" fmla="*/ 709613 h 1106488"/>
              <a:gd name="connsiteX11838" fmla="*/ 939800 w 1031876"/>
              <a:gd name="connsiteY11838" fmla="*/ 710407 h 1106488"/>
              <a:gd name="connsiteX11839" fmla="*/ 936626 w 1031876"/>
              <a:gd name="connsiteY11839" fmla="*/ 715961 h 1106488"/>
              <a:gd name="connsiteX11840" fmla="*/ 936625 w 1031876"/>
              <a:gd name="connsiteY11840" fmla="*/ 715963 h 1106488"/>
              <a:gd name="connsiteX11841" fmla="*/ 936626 w 1031876"/>
              <a:gd name="connsiteY11841" fmla="*/ 715956 h 1106488"/>
              <a:gd name="connsiteX11842" fmla="*/ 937419 w 1031876"/>
              <a:gd name="connsiteY11842" fmla="*/ 710407 h 1106488"/>
              <a:gd name="connsiteX11843" fmla="*/ 942975 w 1031876"/>
              <a:gd name="connsiteY11843" fmla="*/ 709613 h 1106488"/>
              <a:gd name="connsiteX11844" fmla="*/ 53976 w 1031876"/>
              <a:gd name="connsiteY11844" fmla="*/ 709613 h 1106488"/>
              <a:gd name="connsiteX11845" fmla="*/ 53976 w 1031876"/>
              <a:gd name="connsiteY11845" fmla="*/ 716757 h 1106488"/>
              <a:gd name="connsiteX11846" fmla="*/ 53976 w 1031876"/>
              <a:gd name="connsiteY11846" fmla="*/ 715963 h 1106488"/>
              <a:gd name="connsiteX11847" fmla="*/ 53976 w 1031876"/>
              <a:gd name="connsiteY11847" fmla="*/ 715864 h 1106488"/>
              <a:gd name="connsiteX11848" fmla="*/ 53976 w 1031876"/>
              <a:gd name="connsiteY11848" fmla="*/ 712788 h 1106488"/>
              <a:gd name="connsiteX11849" fmla="*/ 53976 w 1031876"/>
              <a:gd name="connsiteY11849" fmla="*/ 710506 h 1106488"/>
              <a:gd name="connsiteX11850" fmla="*/ 53976 w 1031876"/>
              <a:gd name="connsiteY11850" fmla="*/ 710407 h 1106488"/>
              <a:gd name="connsiteX11851" fmla="*/ 47626 w 1031876"/>
              <a:gd name="connsiteY11851" fmla="*/ 709613 h 1106488"/>
              <a:gd name="connsiteX11852" fmla="*/ 53182 w 1031876"/>
              <a:gd name="connsiteY11852" fmla="*/ 715169 h 1106488"/>
              <a:gd name="connsiteX11853" fmla="*/ 53976 w 1031876"/>
              <a:gd name="connsiteY11853" fmla="*/ 715963 h 1106488"/>
              <a:gd name="connsiteX11854" fmla="*/ 47626 w 1031876"/>
              <a:gd name="connsiteY11854" fmla="*/ 709613 h 1106488"/>
              <a:gd name="connsiteX11855" fmla="*/ 895351 w 1031876"/>
              <a:gd name="connsiteY11855" fmla="*/ 709612 h 1106488"/>
              <a:gd name="connsiteX11856" fmla="*/ 889001 w 1031876"/>
              <a:gd name="connsiteY11856" fmla="*/ 715962 h 1106488"/>
              <a:gd name="connsiteX11857" fmla="*/ 895351 w 1031876"/>
              <a:gd name="connsiteY11857" fmla="*/ 709612 h 1106488"/>
              <a:gd name="connsiteX11858" fmla="*/ 895351 w 1031876"/>
              <a:gd name="connsiteY11858" fmla="*/ 709612 h 1106488"/>
              <a:gd name="connsiteX11859" fmla="*/ 898526 w 1031876"/>
              <a:gd name="connsiteY11859" fmla="*/ 709612 h 1106488"/>
              <a:gd name="connsiteX11860" fmla="*/ 901602 w 1031876"/>
              <a:gd name="connsiteY11860" fmla="*/ 709612 h 1106488"/>
              <a:gd name="connsiteX11861" fmla="*/ 901701 w 1031876"/>
              <a:gd name="connsiteY11861" fmla="*/ 709612 h 1106488"/>
              <a:gd name="connsiteX11862" fmla="*/ 902495 w 1031876"/>
              <a:gd name="connsiteY11862" fmla="*/ 709612 h 1106488"/>
              <a:gd name="connsiteX11863" fmla="*/ 901602 w 1031876"/>
              <a:gd name="connsiteY11863" fmla="*/ 711993 h 1106488"/>
              <a:gd name="connsiteX11864" fmla="*/ 899161 w 1031876"/>
              <a:gd name="connsiteY11864" fmla="*/ 711064 h 1106488"/>
              <a:gd name="connsiteX11865" fmla="*/ 897256 w 1031876"/>
              <a:gd name="connsiteY11865" fmla="*/ 712152 h 1106488"/>
              <a:gd name="connsiteX11866" fmla="*/ 889001 w 1031876"/>
              <a:gd name="connsiteY11866" fmla="*/ 709612 h 1106488"/>
              <a:gd name="connsiteX11867" fmla="*/ 895351 w 1031876"/>
              <a:gd name="connsiteY11867" fmla="*/ 709612 h 1106488"/>
              <a:gd name="connsiteX11868" fmla="*/ 889001 w 1031876"/>
              <a:gd name="connsiteY11868" fmla="*/ 715962 h 1106488"/>
              <a:gd name="connsiteX11869" fmla="*/ 889001 w 1031876"/>
              <a:gd name="connsiteY11869" fmla="*/ 715168 h 1106488"/>
              <a:gd name="connsiteX11870" fmla="*/ 889001 w 1031876"/>
              <a:gd name="connsiteY11870" fmla="*/ 711200 h 1106488"/>
              <a:gd name="connsiteX11871" fmla="*/ 847726 w 1031876"/>
              <a:gd name="connsiteY11871" fmla="*/ 709612 h 1106488"/>
              <a:gd name="connsiteX11872" fmla="*/ 847726 w 1031876"/>
              <a:gd name="connsiteY11872" fmla="*/ 709613 h 1106488"/>
              <a:gd name="connsiteX11873" fmla="*/ 847726 w 1031876"/>
              <a:gd name="connsiteY11873" fmla="*/ 712291 h 1106488"/>
              <a:gd name="connsiteX11874" fmla="*/ 847726 w 1031876"/>
              <a:gd name="connsiteY11874" fmla="*/ 713184 h 1106488"/>
              <a:gd name="connsiteX11875" fmla="*/ 847726 w 1031876"/>
              <a:gd name="connsiteY11875" fmla="*/ 716756 h 1106488"/>
              <a:gd name="connsiteX11876" fmla="*/ 845345 w 1031876"/>
              <a:gd name="connsiteY11876" fmla="*/ 716756 h 1106488"/>
              <a:gd name="connsiteX11877" fmla="*/ 844551 w 1031876"/>
              <a:gd name="connsiteY11877" fmla="*/ 716756 h 1106488"/>
              <a:gd name="connsiteX11878" fmla="*/ 841376 w 1031876"/>
              <a:gd name="connsiteY11878" fmla="*/ 716756 h 1106488"/>
              <a:gd name="connsiteX11879" fmla="*/ 842170 w 1031876"/>
              <a:gd name="connsiteY11879" fmla="*/ 715863 h 1106488"/>
              <a:gd name="connsiteX11880" fmla="*/ 847718 w 1031876"/>
              <a:gd name="connsiteY11880" fmla="*/ 709621 h 1106488"/>
              <a:gd name="connsiteX11881" fmla="*/ 842170 w 1031876"/>
              <a:gd name="connsiteY11881" fmla="*/ 715169 h 1106488"/>
              <a:gd name="connsiteX11882" fmla="*/ 841376 w 1031876"/>
              <a:gd name="connsiteY11882" fmla="*/ 715963 h 1106488"/>
              <a:gd name="connsiteX11883" fmla="*/ 842170 w 1031876"/>
              <a:gd name="connsiteY11883" fmla="*/ 712788 h 1106488"/>
              <a:gd name="connsiteX11884" fmla="*/ 847724 w 1031876"/>
              <a:gd name="connsiteY11884" fmla="*/ 709614 h 1106488"/>
              <a:gd name="connsiteX11885" fmla="*/ 314722 w 1031876"/>
              <a:gd name="connsiteY11885" fmla="*/ 709612 h 1106488"/>
              <a:gd name="connsiteX11886" fmla="*/ 316746 w 1031876"/>
              <a:gd name="connsiteY11886" fmla="*/ 714335 h 1106488"/>
              <a:gd name="connsiteX11887" fmla="*/ 317252 w 1031876"/>
              <a:gd name="connsiteY11887" fmla="*/ 715516 h 1106488"/>
              <a:gd name="connsiteX11888" fmla="*/ 314722 w 1031876"/>
              <a:gd name="connsiteY11888" fmla="*/ 716359 h 1106488"/>
              <a:gd name="connsiteX11889" fmla="*/ 314722 w 1031876"/>
              <a:gd name="connsiteY11889" fmla="*/ 715516 h 1106488"/>
              <a:gd name="connsiteX11890" fmla="*/ 314722 w 1031876"/>
              <a:gd name="connsiteY11890" fmla="*/ 712986 h 1106488"/>
              <a:gd name="connsiteX11891" fmla="*/ 314722 w 1031876"/>
              <a:gd name="connsiteY11891" fmla="*/ 712142 h 1106488"/>
              <a:gd name="connsiteX11892" fmla="*/ 314722 w 1031876"/>
              <a:gd name="connsiteY11892" fmla="*/ 710456 h 1106488"/>
              <a:gd name="connsiteX11893" fmla="*/ 314722 w 1031876"/>
              <a:gd name="connsiteY11893" fmla="*/ 709612 h 1106488"/>
              <a:gd name="connsiteX11894" fmla="*/ 314722 w 1031876"/>
              <a:gd name="connsiteY11894" fmla="*/ 709612 h 1106488"/>
              <a:gd name="connsiteX11895" fmla="*/ 321469 w 1031876"/>
              <a:gd name="connsiteY11895" fmla="*/ 709612 h 1106488"/>
              <a:gd name="connsiteX11896" fmla="*/ 322263 w 1031876"/>
              <a:gd name="connsiteY11896" fmla="*/ 710406 h 1106488"/>
              <a:gd name="connsiteX11897" fmla="*/ 321945 w 1031876"/>
              <a:gd name="connsiteY11897" fmla="*/ 710724 h 1106488"/>
              <a:gd name="connsiteX11898" fmla="*/ 323999 w 1031876"/>
              <a:gd name="connsiteY11898" fmla="*/ 715516 h 1106488"/>
              <a:gd name="connsiteX11899" fmla="*/ 322660 w 1031876"/>
              <a:gd name="connsiteY11899" fmla="*/ 715962 h 1106488"/>
              <a:gd name="connsiteX11900" fmla="*/ 321469 w 1031876"/>
              <a:gd name="connsiteY11900" fmla="*/ 716359 h 1106488"/>
              <a:gd name="connsiteX11901" fmla="*/ 321072 w 1031876"/>
              <a:gd name="connsiteY11901" fmla="*/ 715962 h 1106488"/>
              <a:gd name="connsiteX11902" fmla="*/ 318096 w 1031876"/>
              <a:gd name="connsiteY11902" fmla="*/ 712986 h 1106488"/>
              <a:gd name="connsiteX11903" fmla="*/ 314722 w 1031876"/>
              <a:gd name="connsiteY11903" fmla="*/ 709612 h 1106488"/>
              <a:gd name="connsiteX11904" fmla="*/ 287338 w 1031876"/>
              <a:gd name="connsiteY11904" fmla="*/ 709612 h 1106488"/>
              <a:gd name="connsiteX11905" fmla="*/ 287339 w 1031876"/>
              <a:gd name="connsiteY11905" fmla="*/ 709613 h 1106488"/>
              <a:gd name="connsiteX11906" fmla="*/ 290513 w 1031876"/>
              <a:gd name="connsiteY11906" fmla="*/ 709613 h 1106488"/>
              <a:gd name="connsiteX11907" fmla="*/ 293688 w 1031876"/>
              <a:gd name="connsiteY11907" fmla="*/ 709613 h 1106488"/>
              <a:gd name="connsiteX11908" fmla="*/ 293688 w 1031876"/>
              <a:gd name="connsiteY11908" fmla="*/ 710407 h 1106488"/>
              <a:gd name="connsiteX11909" fmla="*/ 293688 w 1031876"/>
              <a:gd name="connsiteY11909" fmla="*/ 712788 h 1106488"/>
              <a:gd name="connsiteX11910" fmla="*/ 293688 w 1031876"/>
              <a:gd name="connsiteY11910" fmla="*/ 715169 h 1106488"/>
              <a:gd name="connsiteX11911" fmla="*/ 293688 w 1031876"/>
              <a:gd name="connsiteY11911" fmla="*/ 715963 h 1106488"/>
              <a:gd name="connsiteX11912" fmla="*/ 292894 w 1031876"/>
              <a:gd name="connsiteY11912" fmla="*/ 715169 h 1106488"/>
              <a:gd name="connsiteX11913" fmla="*/ 287342 w 1031876"/>
              <a:gd name="connsiteY11913" fmla="*/ 709617 h 1106488"/>
              <a:gd name="connsiteX11914" fmla="*/ 290017 w 1031876"/>
              <a:gd name="connsiteY11914" fmla="*/ 713052 h 1106488"/>
              <a:gd name="connsiteX11915" fmla="*/ 288195 w 1031876"/>
              <a:gd name="connsiteY11915" fmla="*/ 715391 h 1106488"/>
              <a:gd name="connsiteX11916" fmla="*/ 287338 w 1031876"/>
              <a:gd name="connsiteY11916" fmla="*/ 709613 h 1106488"/>
              <a:gd name="connsiteX11917" fmla="*/ 287338 w 1031876"/>
              <a:gd name="connsiteY11917" fmla="*/ 709613 h 1106488"/>
              <a:gd name="connsiteX11918" fmla="*/ 950425 w 1031876"/>
              <a:gd name="connsiteY11918" fmla="*/ 709549 h 1106488"/>
              <a:gd name="connsiteX11919" fmla="*/ 950425 w 1031876"/>
              <a:gd name="connsiteY11919" fmla="*/ 709612 h 1106488"/>
              <a:gd name="connsiteX11920" fmla="*/ 950425 w 1031876"/>
              <a:gd name="connsiteY11920" fmla="*/ 713818 h 1106488"/>
              <a:gd name="connsiteX11921" fmla="*/ 950425 w 1031876"/>
              <a:gd name="connsiteY11921" fmla="*/ 715526 h 1106488"/>
              <a:gd name="connsiteX11922" fmla="*/ 950425 w 1031876"/>
              <a:gd name="connsiteY11922" fmla="*/ 716380 h 1106488"/>
              <a:gd name="connsiteX11923" fmla="*/ 943588 w 1031876"/>
              <a:gd name="connsiteY11923" fmla="*/ 723210 h 1106488"/>
              <a:gd name="connsiteX11924" fmla="*/ 947006 w 1031876"/>
              <a:gd name="connsiteY11924" fmla="*/ 715526 h 1106488"/>
              <a:gd name="connsiteX11925" fmla="*/ 947939 w 1031876"/>
              <a:gd name="connsiteY11925" fmla="*/ 712033 h 1106488"/>
              <a:gd name="connsiteX11926" fmla="*/ 950362 w 1031876"/>
              <a:gd name="connsiteY11926" fmla="*/ 709612 h 1106488"/>
              <a:gd name="connsiteX11927" fmla="*/ 841024 w 1031876"/>
              <a:gd name="connsiteY11927" fmla="*/ 709549 h 1106488"/>
              <a:gd name="connsiteX11928" fmla="*/ 835732 w 1031876"/>
              <a:gd name="connsiteY11928" fmla="*/ 714836 h 1106488"/>
              <a:gd name="connsiteX11929" fmla="*/ 837605 w 1031876"/>
              <a:gd name="connsiteY11929" fmla="*/ 712965 h 1106488"/>
              <a:gd name="connsiteX11930" fmla="*/ 841024 w 1031876"/>
              <a:gd name="connsiteY11930" fmla="*/ 709549 h 1106488"/>
              <a:gd name="connsiteX11931" fmla="*/ 799998 w 1031876"/>
              <a:gd name="connsiteY11931" fmla="*/ 709549 h 1106488"/>
              <a:gd name="connsiteX11932" fmla="*/ 803417 w 1031876"/>
              <a:gd name="connsiteY11932" fmla="*/ 709549 h 1106488"/>
              <a:gd name="connsiteX11933" fmla="*/ 804272 w 1031876"/>
              <a:gd name="connsiteY11933" fmla="*/ 709549 h 1106488"/>
              <a:gd name="connsiteX11934" fmla="*/ 806836 w 1031876"/>
              <a:gd name="connsiteY11934" fmla="*/ 709549 h 1106488"/>
              <a:gd name="connsiteX11935" fmla="*/ 803417 w 1031876"/>
              <a:gd name="connsiteY11935" fmla="*/ 712111 h 1106488"/>
              <a:gd name="connsiteX11936" fmla="*/ 800101 w 1031876"/>
              <a:gd name="connsiteY11936" fmla="*/ 709627 h 1106488"/>
              <a:gd name="connsiteX11937" fmla="*/ 38100 w 1031876"/>
              <a:gd name="connsiteY11937" fmla="*/ 707563 h 1106488"/>
              <a:gd name="connsiteX11938" fmla="*/ 41275 w 1031876"/>
              <a:gd name="connsiteY11938" fmla="*/ 710142 h 1106488"/>
              <a:gd name="connsiteX11939" fmla="*/ 39604 w 1031876"/>
              <a:gd name="connsiteY11939" fmla="*/ 712556 h 1106488"/>
              <a:gd name="connsiteX11940" fmla="*/ 37383 w 1031876"/>
              <a:gd name="connsiteY11940" fmla="*/ 708145 h 1106488"/>
              <a:gd name="connsiteX11941" fmla="*/ 317500 w 1031876"/>
              <a:gd name="connsiteY11941" fmla="*/ 707231 h 1106488"/>
              <a:gd name="connsiteX11942" fmla="*/ 320675 w 1031876"/>
              <a:gd name="connsiteY11942" fmla="*/ 709612 h 1106488"/>
              <a:gd name="connsiteX11943" fmla="*/ 318294 w 1031876"/>
              <a:gd name="connsiteY11943" fmla="*/ 709612 h 1106488"/>
              <a:gd name="connsiteX11944" fmla="*/ 317500 w 1031876"/>
              <a:gd name="connsiteY11944" fmla="*/ 709612 h 1106488"/>
              <a:gd name="connsiteX11945" fmla="*/ 314722 w 1031876"/>
              <a:gd name="connsiteY11945" fmla="*/ 709612 h 1106488"/>
              <a:gd name="connsiteX11946" fmla="*/ 314325 w 1031876"/>
              <a:gd name="connsiteY11946" fmla="*/ 709612 h 1106488"/>
              <a:gd name="connsiteX11947" fmla="*/ 317500 w 1031876"/>
              <a:gd name="connsiteY11947" fmla="*/ 707231 h 1106488"/>
              <a:gd name="connsiteX11948" fmla="*/ 311150 w 1031876"/>
              <a:gd name="connsiteY11948" fmla="*/ 707231 h 1106488"/>
              <a:gd name="connsiteX11949" fmla="*/ 314325 w 1031876"/>
              <a:gd name="connsiteY11949" fmla="*/ 709612 h 1106488"/>
              <a:gd name="connsiteX11950" fmla="*/ 307975 w 1031876"/>
              <a:gd name="connsiteY11950" fmla="*/ 709612 h 1106488"/>
              <a:gd name="connsiteX11951" fmla="*/ 311150 w 1031876"/>
              <a:gd name="connsiteY11951" fmla="*/ 707231 h 1106488"/>
              <a:gd name="connsiteX11952" fmla="*/ 949326 w 1031876"/>
              <a:gd name="connsiteY11952" fmla="*/ 704533 h 1106488"/>
              <a:gd name="connsiteX11953" fmla="*/ 942976 w 1031876"/>
              <a:gd name="connsiteY11953" fmla="*/ 709612 h 1106488"/>
              <a:gd name="connsiteX11954" fmla="*/ 946945 w 1031876"/>
              <a:gd name="connsiteY11954" fmla="*/ 706437 h 1106488"/>
              <a:gd name="connsiteX11955" fmla="*/ 950108 w 1031876"/>
              <a:gd name="connsiteY11955" fmla="*/ 703907 h 1106488"/>
              <a:gd name="connsiteX11956" fmla="*/ 949326 w 1031876"/>
              <a:gd name="connsiteY11956" fmla="*/ 704533 h 1106488"/>
              <a:gd name="connsiteX11957" fmla="*/ 949922 w 1031876"/>
              <a:gd name="connsiteY11957" fmla="*/ 704056 h 1106488"/>
              <a:gd name="connsiteX11958" fmla="*/ 47626 w 1031876"/>
              <a:gd name="connsiteY11958" fmla="*/ 703263 h 1106488"/>
              <a:gd name="connsiteX11959" fmla="*/ 48420 w 1031876"/>
              <a:gd name="connsiteY11959" fmla="*/ 706438 h 1106488"/>
              <a:gd name="connsiteX11960" fmla="*/ 49935 w 1031876"/>
              <a:gd name="connsiteY11960" fmla="*/ 707304 h 1106488"/>
              <a:gd name="connsiteX11961" fmla="*/ 50801 w 1031876"/>
              <a:gd name="connsiteY11961" fmla="*/ 708819 h 1106488"/>
              <a:gd name="connsiteX11962" fmla="*/ 53976 w 1031876"/>
              <a:gd name="connsiteY11962" fmla="*/ 709613 h 1106488"/>
              <a:gd name="connsiteX11963" fmla="*/ 47626 w 1031876"/>
              <a:gd name="connsiteY11963" fmla="*/ 703263 h 1106488"/>
              <a:gd name="connsiteX11964" fmla="*/ 47626 w 1031876"/>
              <a:gd name="connsiteY11964" fmla="*/ 703263 h 1106488"/>
              <a:gd name="connsiteX11965" fmla="*/ 53976 w 1031876"/>
              <a:gd name="connsiteY11965" fmla="*/ 709613 h 1106488"/>
              <a:gd name="connsiteX11966" fmla="*/ 49935 w 1031876"/>
              <a:gd name="connsiteY11966" fmla="*/ 707304 h 1106488"/>
              <a:gd name="connsiteX11967" fmla="*/ 34132 w 1031876"/>
              <a:gd name="connsiteY11967" fmla="*/ 703263 h 1106488"/>
              <a:gd name="connsiteX11968" fmla="*/ 34925 w 1031876"/>
              <a:gd name="connsiteY11968" fmla="*/ 705613 h 1106488"/>
              <a:gd name="connsiteX11969" fmla="*/ 34925 w 1031876"/>
              <a:gd name="connsiteY11969" fmla="*/ 703263 h 1106488"/>
              <a:gd name="connsiteX11970" fmla="*/ 37383 w 1031876"/>
              <a:gd name="connsiteY11970" fmla="*/ 708145 h 1106488"/>
              <a:gd name="connsiteX11971" fmla="*/ 36125 w 1031876"/>
              <a:gd name="connsiteY11971" fmla="*/ 709168 h 1106488"/>
              <a:gd name="connsiteX11972" fmla="*/ 36811 w 1031876"/>
              <a:gd name="connsiteY11972" fmla="*/ 711201 h 1106488"/>
              <a:gd name="connsiteX11973" fmla="*/ 34967 w 1031876"/>
              <a:gd name="connsiteY11973" fmla="*/ 710108 h 1106488"/>
              <a:gd name="connsiteX11974" fmla="*/ 34925 w 1031876"/>
              <a:gd name="connsiteY11974" fmla="*/ 710142 h 1106488"/>
              <a:gd name="connsiteX11975" fmla="*/ 34925 w 1031876"/>
              <a:gd name="connsiteY11975" fmla="*/ 710083 h 1106488"/>
              <a:gd name="connsiteX11976" fmla="*/ 34132 w 1031876"/>
              <a:gd name="connsiteY11976" fmla="*/ 709613 h 1106488"/>
              <a:gd name="connsiteX11977" fmla="*/ 34132 w 1031876"/>
              <a:gd name="connsiteY11977" fmla="*/ 710407 h 1106488"/>
              <a:gd name="connsiteX11978" fmla="*/ 34132 w 1031876"/>
              <a:gd name="connsiteY11978" fmla="*/ 711994 h 1106488"/>
              <a:gd name="connsiteX11979" fmla="*/ 34132 w 1031876"/>
              <a:gd name="connsiteY11979" fmla="*/ 715963 h 1106488"/>
              <a:gd name="connsiteX11980" fmla="*/ 34132 w 1031876"/>
              <a:gd name="connsiteY11980" fmla="*/ 703263 h 1106488"/>
              <a:gd name="connsiteX11981" fmla="*/ 26988 w 1031876"/>
              <a:gd name="connsiteY11981" fmla="*/ 703263 h 1106488"/>
              <a:gd name="connsiteX11982" fmla="*/ 26988 w 1031876"/>
              <a:gd name="connsiteY11982" fmla="*/ 709613 h 1106488"/>
              <a:gd name="connsiteX11983" fmla="*/ 26988 w 1031876"/>
              <a:gd name="connsiteY11983" fmla="*/ 703263 h 1106488"/>
              <a:gd name="connsiteX11984" fmla="*/ 963613 w 1031876"/>
              <a:gd name="connsiteY11984" fmla="*/ 703262 h 1106488"/>
              <a:gd name="connsiteX11985" fmla="*/ 957263 w 1031876"/>
              <a:gd name="connsiteY11985" fmla="*/ 709612 h 1106488"/>
              <a:gd name="connsiteX11986" fmla="*/ 963613 w 1031876"/>
              <a:gd name="connsiteY11986" fmla="*/ 703262 h 1106488"/>
              <a:gd name="connsiteX11987" fmla="*/ 902495 w 1031876"/>
              <a:gd name="connsiteY11987" fmla="*/ 703262 h 1106488"/>
              <a:gd name="connsiteX11988" fmla="*/ 909639 w 1031876"/>
              <a:gd name="connsiteY11988" fmla="*/ 703262 h 1106488"/>
              <a:gd name="connsiteX11989" fmla="*/ 902495 w 1031876"/>
              <a:gd name="connsiteY11989" fmla="*/ 703262 h 1106488"/>
              <a:gd name="connsiteX11990" fmla="*/ 307975 w 1031876"/>
              <a:gd name="connsiteY11990" fmla="*/ 703262 h 1106488"/>
              <a:gd name="connsiteX11991" fmla="*/ 307975 w 1031876"/>
              <a:gd name="connsiteY11991" fmla="*/ 704056 h 1106488"/>
              <a:gd name="connsiteX11992" fmla="*/ 307975 w 1031876"/>
              <a:gd name="connsiteY11992" fmla="*/ 706437 h 1106488"/>
              <a:gd name="connsiteX11993" fmla="*/ 307975 w 1031876"/>
              <a:gd name="connsiteY11993" fmla="*/ 707231 h 1106488"/>
              <a:gd name="connsiteX11994" fmla="*/ 307975 w 1031876"/>
              <a:gd name="connsiteY11994" fmla="*/ 708818 h 1106488"/>
              <a:gd name="connsiteX11995" fmla="*/ 307975 w 1031876"/>
              <a:gd name="connsiteY11995" fmla="*/ 709612 h 1106488"/>
              <a:gd name="connsiteX11996" fmla="*/ 307975 w 1031876"/>
              <a:gd name="connsiteY11996" fmla="*/ 703262 h 1106488"/>
              <a:gd name="connsiteX11997" fmla="*/ 307975 w 1031876"/>
              <a:gd name="connsiteY11997" fmla="*/ 703262 h 1106488"/>
              <a:gd name="connsiteX11998" fmla="*/ 314325 w 1031876"/>
              <a:gd name="connsiteY11998" fmla="*/ 709612 h 1106488"/>
              <a:gd name="connsiteX11999" fmla="*/ 307975 w 1031876"/>
              <a:gd name="connsiteY11999" fmla="*/ 703262 h 1106488"/>
              <a:gd name="connsiteX12000" fmla="*/ 841024 w 1031876"/>
              <a:gd name="connsiteY12000" fmla="*/ 702719 h 1106488"/>
              <a:gd name="connsiteX12001" fmla="*/ 847861 w 1031876"/>
              <a:gd name="connsiteY12001" fmla="*/ 702719 h 1106488"/>
              <a:gd name="connsiteX12002" fmla="*/ 841024 w 1031876"/>
              <a:gd name="connsiteY12002" fmla="*/ 709549 h 1106488"/>
              <a:gd name="connsiteX12003" fmla="*/ 841024 w 1031876"/>
              <a:gd name="connsiteY12003" fmla="*/ 708696 h 1106488"/>
              <a:gd name="connsiteX12004" fmla="*/ 841024 w 1031876"/>
              <a:gd name="connsiteY12004" fmla="*/ 706134 h 1106488"/>
              <a:gd name="connsiteX12005" fmla="*/ 841024 w 1031876"/>
              <a:gd name="connsiteY12005" fmla="*/ 702719 h 1106488"/>
              <a:gd name="connsiteX12006" fmla="*/ 806836 w 1031876"/>
              <a:gd name="connsiteY12006" fmla="*/ 702719 h 1106488"/>
              <a:gd name="connsiteX12007" fmla="*/ 806836 w 1031876"/>
              <a:gd name="connsiteY12007" fmla="*/ 702878 h 1106488"/>
              <a:gd name="connsiteX12008" fmla="*/ 806836 w 1031876"/>
              <a:gd name="connsiteY12008" fmla="*/ 705280 h 1106488"/>
              <a:gd name="connsiteX12009" fmla="*/ 806836 w 1031876"/>
              <a:gd name="connsiteY12009" fmla="*/ 706134 h 1106488"/>
              <a:gd name="connsiteX12010" fmla="*/ 806836 w 1031876"/>
              <a:gd name="connsiteY12010" fmla="*/ 706988 h 1106488"/>
              <a:gd name="connsiteX12011" fmla="*/ 806836 w 1031876"/>
              <a:gd name="connsiteY12011" fmla="*/ 709549 h 1106488"/>
              <a:gd name="connsiteX12012" fmla="*/ 806836 w 1031876"/>
              <a:gd name="connsiteY12012" fmla="*/ 702719 h 1106488"/>
              <a:gd name="connsiteX12013" fmla="*/ 49935 w 1031876"/>
              <a:gd name="connsiteY12013" fmla="*/ 700954 h 1106488"/>
              <a:gd name="connsiteX12014" fmla="*/ 53976 w 1031876"/>
              <a:gd name="connsiteY12014" fmla="*/ 703263 h 1106488"/>
              <a:gd name="connsiteX12015" fmla="*/ 50801 w 1031876"/>
              <a:gd name="connsiteY12015" fmla="*/ 702469 h 1106488"/>
              <a:gd name="connsiteX12016" fmla="*/ 954954 w 1031876"/>
              <a:gd name="connsiteY12016" fmla="*/ 700953 h 1106488"/>
              <a:gd name="connsiteX12017" fmla="*/ 954088 w 1031876"/>
              <a:gd name="connsiteY12017" fmla="*/ 702468 h 1106488"/>
              <a:gd name="connsiteX12018" fmla="*/ 950914 w 1031876"/>
              <a:gd name="connsiteY12018" fmla="*/ 703262 h 1106488"/>
              <a:gd name="connsiteX12019" fmla="*/ 950913 w 1031876"/>
              <a:gd name="connsiteY12019" fmla="*/ 703262 h 1106488"/>
              <a:gd name="connsiteX12020" fmla="*/ 950914 w 1031876"/>
              <a:gd name="connsiteY12020" fmla="*/ 703262 h 1106488"/>
              <a:gd name="connsiteX12021" fmla="*/ 310034 w 1031876"/>
              <a:gd name="connsiteY12021" fmla="*/ 700516 h 1106488"/>
              <a:gd name="connsiteX12022" fmla="*/ 311150 w 1031876"/>
              <a:gd name="connsiteY12022" fmla="*/ 702468 h 1106488"/>
              <a:gd name="connsiteX12023" fmla="*/ 314325 w 1031876"/>
              <a:gd name="connsiteY12023" fmla="*/ 703262 h 1106488"/>
              <a:gd name="connsiteX12024" fmla="*/ 307975 w 1031876"/>
              <a:gd name="connsiteY12024" fmla="*/ 703262 h 1106488"/>
              <a:gd name="connsiteX12025" fmla="*/ 908250 w 1031876"/>
              <a:gd name="connsiteY12025" fmla="*/ 700336 h 1106488"/>
              <a:gd name="connsiteX12026" fmla="*/ 909110 w 1031876"/>
              <a:gd name="connsiteY12026" fmla="*/ 702866 h 1106488"/>
              <a:gd name="connsiteX12027" fmla="*/ 902230 w 1031876"/>
              <a:gd name="connsiteY12027" fmla="*/ 702866 h 1106488"/>
              <a:gd name="connsiteX12028" fmla="*/ 908250 w 1031876"/>
              <a:gd name="connsiteY12028" fmla="*/ 700336 h 1106488"/>
              <a:gd name="connsiteX12029" fmla="*/ 53123 w 1031876"/>
              <a:gd name="connsiteY12029" fmla="*/ 699567 h 1106488"/>
              <a:gd name="connsiteX12030" fmla="*/ 54701 w 1031876"/>
              <a:gd name="connsiteY12030" fmla="*/ 702719 h 1106488"/>
              <a:gd name="connsiteX12031" fmla="*/ 52137 w 1031876"/>
              <a:gd name="connsiteY12031" fmla="*/ 701865 h 1106488"/>
              <a:gd name="connsiteX12032" fmla="*/ 904294 w 1031876"/>
              <a:gd name="connsiteY12032" fmla="*/ 698818 h 1106488"/>
              <a:gd name="connsiteX12033" fmla="*/ 904810 w 1031876"/>
              <a:gd name="connsiteY12033" fmla="*/ 699493 h 1106488"/>
              <a:gd name="connsiteX12034" fmla="*/ 902230 w 1031876"/>
              <a:gd name="connsiteY12034" fmla="*/ 702866 h 1106488"/>
              <a:gd name="connsiteX12035" fmla="*/ 903090 w 1031876"/>
              <a:gd name="connsiteY12035" fmla="*/ 699493 h 1106488"/>
              <a:gd name="connsiteX12036" fmla="*/ 262537 w 1031876"/>
              <a:gd name="connsiteY12036" fmla="*/ 698161 h 1106488"/>
              <a:gd name="connsiteX12037" fmla="*/ 261779 w 1031876"/>
              <a:gd name="connsiteY12037" fmla="*/ 699929 h 1106488"/>
              <a:gd name="connsiteX12038" fmla="*/ 266548 w 1031876"/>
              <a:gd name="connsiteY12038" fmla="*/ 702652 h 1106488"/>
              <a:gd name="connsiteX12039" fmla="*/ 265907 w 1031876"/>
              <a:gd name="connsiteY12039" fmla="*/ 700087 h 1106488"/>
              <a:gd name="connsiteX12040" fmla="*/ 915096 w 1031876"/>
              <a:gd name="connsiteY12040" fmla="*/ 697806 h 1106488"/>
              <a:gd name="connsiteX12041" fmla="*/ 909638 w 1031876"/>
              <a:gd name="connsiteY12041" fmla="*/ 703263 h 1106488"/>
              <a:gd name="connsiteX12042" fmla="*/ 912813 w 1031876"/>
              <a:gd name="connsiteY12042" fmla="*/ 700088 h 1106488"/>
              <a:gd name="connsiteX12043" fmla="*/ 977900 w 1031876"/>
              <a:gd name="connsiteY12043" fmla="*/ 696913 h 1106488"/>
              <a:gd name="connsiteX12044" fmla="*/ 977900 w 1031876"/>
              <a:gd name="connsiteY12044" fmla="*/ 703263 h 1106488"/>
              <a:gd name="connsiteX12045" fmla="*/ 971550 w 1031876"/>
              <a:gd name="connsiteY12045" fmla="*/ 703263 h 1106488"/>
              <a:gd name="connsiteX12046" fmla="*/ 977900 w 1031876"/>
              <a:gd name="connsiteY12046" fmla="*/ 696913 h 1106488"/>
              <a:gd name="connsiteX12047" fmla="*/ 915988 w 1031876"/>
              <a:gd name="connsiteY12047" fmla="*/ 696913 h 1106488"/>
              <a:gd name="connsiteX12048" fmla="*/ 915096 w 1031876"/>
              <a:gd name="connsiteY12048" fmla="*/ 697806 h 1106488"/>
              <a:gd name="connsiteX12049" fmla="*/ 915194 w 1031876"/>
              <a:gd name="connsiteY12049" fmla="*/ 697707 h 1106488"/>
              <a:gd name="connsiteX12050" fmla="*/ 915988 w 1031876"/>
              <a:gd name="connsiteY12050" fmla="*/ 696913 h 1106488"/>
              <a:gd name="connsiteX12051" fmla="*/ 915988 w 1031876"/>
              <a:gd name="connsiteY12051" fmla="*/ 696913 h 1106488"/>
              <a:gd name="connsiteX12052" fmla="*/ 909638 w 1031876"/>
              <a:gd name="connsiteY12052" fmla="*/ 703263 h 1106488"/>
              <a:gd name="connsiteX12053" fmla="*/ 915988 w 1031876"/>
              <a:gd name="connsiteY12053" fmla="*/ 696913 h 1106488"/>
              <a:gd name="connsiteX12054" fmla="*/ 47626 w 1031876"/>
              <a:gd name="connsiteY12054" fmla="*/ 696913 h 1106488"/>
              <a:gd name="connsiteX12055" fmla="*/ 49935 w 1031876"/>
              <a:gd name="connsiteY12055" fmla="*/ 700954 h 1106488"/>
              <a:gd name="connsiteX12056" fmla="*/ 48420 w 1031876"/>
              <a:gd name="connsiteY12056" fmla="*/ 700088 h 1106488"/>
              <a:gd name="connsiteX12057" fmla="*/ 47626 w 1031876"/>
              <a:gd name="connsiteY12057" fmla="*/ 696913 h 1106488"/>
              <a:gd name="connsiteX12058" fmla="*/ 47625 w 1031876"/>
              <a:gd name="connsiteY12058" fmla="*/ 696913 h 1106488"/>
              <a:gd name="connsiteX12059" fmla="*/ 47625 w 1031876"/>
              <a:gd name="connsiteY12059" fmla="*/ 698501 h 1106488"/>
              <a:gd name="connsiteX12060" fmla="*/ 47625 w 1031876"/>
              <a:gd name="connsiteY12060" fmla="*/ 702469 h 1106488"/>
              <a:gd name="connsiteX12061" fmla="*/ 47625 w 1031876"/>
              <a:gd name="connsiteY12061" fmla="*/ 703263 h 1106488"/>
              <a:gd name="connsiteX12062" fmla="*/ 47625 w 1031876"/>
              <a:gd name="connsiteY12062" fmla="*/ 696913 h 1106488"/>
              <a:gd name="connsiteX12063" fmla="*/ 41275 w 1031876"/>
              <a:gd name="connsiteY12063" fmla="*/ 696913 h 1106488"/>
              <a:gd name="connsiteX12064" fmla="*/ 46038 w 1031876"/>
              <a:gd name="connsiteY12064" fmla="*/ 700088 h 1106488"/>
              <a:gd name="connsiteX12065" fmla="*/ 42008 w 1031876"/>
              <a:gd name="connsiteY12065" fmla="*/ 702775 h 1106488"/>
              <a:gd name="connsiteX12066" fmla="*/ 42069 w 1031876"/>
              <a:gd name="connsiteY12066" fmla="*/ 703263 h 1106488"/>
              <a:gd name="connsiteX12067" fmla="*/ 47625 w 1031876"/>
              <a:gd name="connsiteY12067" fmla="*/ 709613 h 1106488"/>
              <a:gd name="connsiteX12068" fmla="*/ 42069 w 1031876"/>
              <a:gd name="connsiteY12068" fmla="*/ 705644 h 1106488"/>
              <a:gd name="connsiteX12069" fmla="*/ 41819 w 1031876"/>
              <a:gd name="connsiteY12069" fmla="*/ 702900 h 1106488"/>
              <a:gd name="connsiteX12070" fmla="*/ 41275 w 1031876"/>
              <a:gd name="connsiteY12070" fmla="*/ 703263 h 1106488"/>
              <a:gd name="connsiteX12071" fmla="*/ 41790 w 1031876"/>
              <a:gd name="connsiteY12071" fmla="*/ 702577 h 1106488"/>
              <a:gd name="connsiteX12072" fmla="*/ 41275 w 1031876"/>
              <a:gd name="connsiteY12072" fmla="*/ 696913 h 1106488"/>
              <a:gd name="connsiteX12073" fmla="*/ 41955 w 1031876"/>
              <a:gd name="connsiteY12073" fmla="*/ 702356 h 1106488"/>
              <a:gd name="connsiteX12074" fmla="*/ 43656 w 1031876"/>
              <a:gd name="connsiteY12074" fmla="*/ 700088 h 1106488"/>
              <a:gd name="connsiteX12075" fmla="*/ 41275 w 1031876"/>
              <a:gd name="connsiteY12075" fmla="*/ 696913 h 1106488"/>
              <a:gd name="connsiteX12076" fmla="*/ 34132 w 1031876"/>
              <a:gd name="connsiteY12076" fmla="*/ 696913 h 1106488"/>
              <a:gd name="connsiteX12077" fmla="*/ 34132 w 1031876"/>
              <a:gd name="connsiteY12077" fmla="*/ 703263 h 1106488"/>
              <a:gd name="connsiteX12078" fmla="*/ 34132 w 1031876"/>
              <a:gd name="connsiteY12078" fmla="*/ 696913 h 1106488"/>
              <a:gd name="connsiteX12079" fmla="*/ 26988 w 1031876"/>
              <a:gd name="connsiteY12079" fmla="*/ 696913 h 1106488"/>
              <a:gd name="connsiteX12080" fmla="*/ 34132 w 1031876"/>
              <a:gd name="connsiteY12080" fmla="*/ 703263 h 1106488"/>
              <a:gd name="connsiteX12081" fmla="*/ 26988 w 1031876"/>
              <a:gd name="connsiteY12081" fmla="*/ 696913 h 1106488"/>
              <a:gd name="connsiteX12082" fmla="*/ 963613 w 1031876"/>
              <a:gd name="connsiteY12082" fmla="*/ 696912 h 1106488"/>
              <a:gd name="connsiteX12083" fmla="*/ 960438 w 1031876"/>
              <a:gd name="connsiteY12083" fmla="*/ 699293 h 1106488"/>
              <a:gd name="connsiteX12084" fmla="*/ 958279 w 1031876"/>
              <a:gd name="connsiteY12084" fmla="*/ 697674 h 1106488"/>
              <a:gd name="connsiteX12085" fmla="*/ 854076 w 1031876"/>
              <a:gd name="connsiteY12085" fmla="*/ 696912 h 1106488"/>
              <a:gd name="connsiteX12086" fmla="*/ 850901 w 1031876"/>
              <a:gd name="connsiteY12086" fmla="*/ 702468 h 1106488"/>
              <a:gd name="connsiteX12087" fmla="*/ 847861 w 1031876"/>
              <a:gd name="connsiteY12087" fmla="*/ 703228 h 1106488"/>
              <a:gd name="connsiteX12088" fmla="*/ 847861 w 1031876"/>
              <a:gd name="connsiteY12088" fmla="*/ 703573 h 1106488"/>
              <a:gd name="connsiteX12089" fmla="*/ 847861 w 1031876"/>
              <a:gd name="connsiteY12089" fmla="*/ 709549 h 1106488"/>
              <a:gd name="connsiteX12090" fmla="*/ 847726 w 1031876"/>
              <a:gd name="connsiteY12090" fmla="*/ 709569 h 1106488"/>
              <a:gd name="connsiteX12091" fmla="*/ 847725 w 1031876"/>
              <a:gd name="connsiteY12091" fmla="*/ 709569 h 1106488"/>
              <a:gd name="connsiteX12092" fmla="*/ 847421 w 1031876"/>
              <a:gd name="connsiteY12092" fmla="*/ 709612 h 1106488"/>
              <a:gd name="connsiteX12093" fmla="*/ 841879 w 1031876"/>
              <a:gd name="connsiteY12093" fmla="*/ 710403 h 1106488"/>
              <a:gd name="connsiteX12094" fmla="*/ 841024 w 1031876"/>
              <a:gd name="connsiteY12094" fmla="*/ 716380 h 1106488"/>
              <a:gd name="connsiteX12095" fmla="*/ 834186 w 1031876"/>
              <a:gd name="connsiteY12095" fmla="*/ 716380 h 1106488"/>
              <a:gd name="connsiteX12096" fmla="*/ 841024 w 1031876"/>
              <a:gd name="connsiteY12096" fmla="*/ 709549 h 1106488"/>
              <a:gd name="connsiteX12097" fmla="*/ 847861 w 1031876"/>
              <a:gd name="connsiteY12097" fmla="*/ 702719 h 1106488"/>
              <a:gd name="connsiteX12098" fmla="*/ 847861 w 1031876"/>
              <a:gd name="connsiteY12098" fmla="*/ 703127 h 1106488"/>
              <a:gd name="connsiteX12099" fmla="*/ 847863 w 1031876"/>
              <a:gd name="connsiteY12099" fmla="*/ 703125 h 1106488"/>
              <a:gd name="connsiteX12100" fmla="*/ 848520 w 1031876"/>
              <a:gd name="connsiteY12100" fmla="*/ 702468 h 1106488"/>
              <a:gd name="connsiteX12101" fmla="*/ 854076 w 1031876"/>
              <a:gd name="connsiteY12101" fmla="*/ 696912 h 1106488"/>
              <a:gd name="connsiteX12102" fmla="*/ 307975 w 1031876"/>
              <a:gd name="connsiteY12102" fmla="*/ 696912 h 1106488"/>
              <a:gd name="connsiteX12103" fmla="*/ 310356 w 1031876"/>
              <a:gd name="connsiteY12103" fmla="*/ 700087 h 1106488"/>
              <a:gd name="connsiteX12104" fmla="*/ 310034 w 1031876"/>
              <a:gd name="connsiteY12104" fmla="*/ 700516 h 1106488"/>
              <a:gd name="connsiteX12105" fmla="*/ 301625 w 1031876"/>
              <a:gd name="connsiteY12105" fmla="*/ 696912 h 1106488"/>
              <a:gd name="connsiteX12106" fmla="*/ 307975 w 1031876"/>
              <a:gd name="connsiteY12106" fmla="*/ 703262 h 1106488"/>
              <a:gd name="connsiteX12107" fmla="*/ 301625 w 1031876"/>
              <a:gd name="connsiteY12107" fmla="*/ 696912 h 1106488"/>
              <a:gd name="connsiteX12108" fmla="*/ 266701 w 1031876"/>
              <a:gd name="connsiteY12108" fmla="*/ 696912 h 1106488"/>
              <a:gd name="connsiteX12109" fmla="*/ 269082 w 1031876"/>
              <a:gd name="connsiteY12109" fmla="*/ 700087 h 1106488"/>
              <a:gd name="connsiteX12110" fmla="*/ 266887 w 1031876"/>
              <a:gd name="connsiteY12110" fmla="*/ 703014 h 1106488"/>
              <a:gd name="connsiteX12111" fmla="*/ 269230 w 1031876"/>
              <a:gd name="connsiteY12111" fmla="*/ 706134 h 1106488"/>
              <a:gd name="connsiteX12112" fmla="*/ 268717 w 1031876"/>
              <a:gd name="connsiteY12112" fmla="*/ 706817 h 1106488"/>
              <a:gd name="connsiteX12113" fmla="*/ 267521 w 1031876"/>
              <a:gd name="connsiteY12113" fmla="*/ 706134 h 1106488"/>
              <a:gd name="connsiteX12114" fmla="*/ 266777 w 1031876"/>
              <a:gd name="connsiteY12114" fmla="*/ 703161 h 1106488"/>
              <a:gd name="connsiteX12115" fmla="*/ 266701 w 1031876"/>
              <a:gd name="connsiteY12115" fmla="*/ 703262 h 1106488"/>
              <a:gd name="connsiteX12116" fmla="*/ 266701 w 1031876"/>
              <a:gd name="connsiteY12116" fmla="*/ 702859 h 1106488"/>
              <a:gd name="connsiteX12117" fmla="*/ 266666 w 1031876"/>
              <a:gd name="connsiteY12117" fmla="*/ 702719 h 1106488"/>
              <a:gd name="connsiteX12118" fmla="*/ 266701 w 1031876"/>
              <a:gd name="connsiteY12118" fmla="*/ 702766 h 1106488"/>
              <a:gd name="connsiteX12119" fmla="*/ 266701 w 1031876"/>
              <a:gd name="connsiteY12119" fmla="*/ 700087 h 1106488"/>
              <a:gd name="connsiteX12120" fmla="*/ 266701 w 1031876"/>
              <a:gd name="connsiteY12120" fmla="*/ 696912 h 1106488"/>
              <a:gd name="connsiteX12121" fmla="*/ 74481 w 1031876"/>
              <a:gd name="connsiteY12121" fmla="*/ 696864 h 1106488"/>
              <a:gd name="connsiteX12122" fmla="*/ 74592 w 1031876"/>
              <a:gd name="connsiteY12122" fmla="*/ 697751 h 1106488"/>
              <a:gd name="connsiteX12123" fmla="*/ 74359 w 1031876"/>
              <a:gd name="connsiteY12123" fmla="*/ 698450 h 1106488"/>
              <a:gd name="connsiteX12124" fmla="*/ 73551 w 1031876"/>
              <a:gd name="connsiteY12124" fmla="*/ 698104 h 1106488"/>
              <a:gd name="connsiteX12125" fmla="*/ 909110 w 1031876"/>
              <a:gd name="connsiteY12125" fmla="*/ 696119 h 1106488"/>
              <a:gd name="connsiteX12126" fmla="*/ 902230 w 1031876"/>
              <a:gd name="connsiteY12126" fmla="*/ 702866 h 1106488"/>
              <a:gd name="connsiteX12127" fmla="*/ 909110 w 1031876"/>
              <a:gd name="connsiteY12127" fmla="*/ 696119 h 1106488"/>
              <a:gd name="connsiteX12128" fmla="*/ 902230 w 1031876"/>
              <a:gd name="connsiteY12128" fmla="*/ 696119 h 1106488"/>
              <a:gd name="connsiteX12129" fmla="*/ 909110 w 1031876"/>
              <a:gd name="connsiteY12129" fmla="*/ 696119 h 1106488"/>
              <a:gd name="connsiteX12130" fmla="*/ 904294 w 1031876"/>
              <a:gd name="connsiteY12130" fmla="*/ 698818 h 1106488"/>
              <a:gd name="connsiteX12131" fmla="*/ 847861 w 1031876"/>
              <a:gd name="connsiteY12131" fmla="*/ 695889 h 1106488"/>
              <a:gd name="connsiteX12132" fmla="*/ 848546 w 1031876"/>
              <a:gd name="connsiteY12132" fmla="*/ 695889 h 1106488"/>
              <a:gd name="connsiteX12133" fmla="*/ 851280 w 1031876"/>
              <a:gd name="connsiteY12133" fmla="*/ 695889 h 1106488"/>
              <a:gd name="connsiteX12134" fmla="*/ 854076 w 1031876"/>
              <a:gd name="connsiteY12134" fmla="*/ 695889 h 1106488"/>
              <a:gd name="connsiteX12135" fmla="*/ 854699 w 1031876"/>
              <a:gd name="connsiteY12135" fmla="*/ 695889 h 1106488"/>
              <a:gd name="connsiteX12136" fmla="*/ 854076 w 1031876"/>
              <a:gd name="connsiteY12136" fmla="*/ 696433 h 1106488"/>
              <a:gd name="connsiteX12137" fmla="*/ 847861 w 1031876"/>
              <a:gd name="connsiteY12137" fmla="*/ 701865 h 1106488"/>
              <a:gd name="connsiteX12138" fmla="*/ 841024 w 1031876"/>
              <a:gd name="connsiteY12138" fmla="*/ 702719 h 1106488"/>
              <a:gd name="connsiteX12139" fmla="*/ 847861 w 1031876"/>
              <a:gd name="connsiteY12139" fmla="*/ 695889 h 1106488"/>
              <a:gd name="connsiteX12140" fmla="*/ 252991 w 1031876"/>
              <a:gd name="connsiteY12140" fmla="*/ 695889 h 1106488"/>
              <a:gd name="connsiteX12141" fmla="*/ 256410 w 1031876"/>
              <a:gd name="connsiteY12141" fmla="*/ 698450 h 1106488"/>
              <a:gd name="connsiteX12142" fmla="*/ 258735 w 1031876"/>
              <a:gd name="connsiteY12142" fmla="*/ 696708 h 1106488"/>
              <a:gd name="connsiteX12143" fmla="*/ 258974 w 1031876"/>
              <a:gd name="connsiteY12143" fmla="*/ 696742 h 1106488"/>
              <a:gd name="connsiteX12144" fmla="*/ 259829 w 1031876"/>
              <a:gd name="connsiteY12144" fmla="*/ 702719 h 1106488"/>
              <a:gd name="connsiteX12145" fmla="*/ 256690 w 1031876"/>
              <a:gd name="connsiteY12145" fmla="*/ 700928 h 1106488"/>
              <a:gd name="connsiteX12146" fmla="*/ 256410 w 1031876"/>
              <a:gd name="connsiteY12146" fmla="*/ 700158 h 1106488"/>
              <a:gd name="connsiteX12147" fmla="*/ 252991 w 1031876"/>
              <a:gd name="connsiteY12147" fmla="*/ 695889 h 1106488"/>
              <a:gd name="connsiteX12148" fmla="*/ 68376 w 1031876"/>
              <a:gd name="connsiteY12148" fmla="*/ 695889 h 1106488"/>
              <a:gd name="connsiteX12149" fmla="*/ 73551 w 1031876"/>
              <a:gd name="connsiteY12149" fmla="*/ 698104 h 1106488"/>
              <a:gd name="connsiteX12150" fmla="*/ 72650 w 1031876"/>
              <a:gd name="connsiteY12150" fmla="*/ 699304 h 1106488"/>
              <a:gd name="connsiteX12151" fmla="*/ 75214 w 1031876"/>
              <a:gd name="connsiteY12151" fmla="*/ 702719 h 1106488"/>
              <a:gd name="connsiteX12152" fmla="*/ 68376 w 1031876"/>
              <a:gd name="connsiteY12152" fmla="*/ 695889 h 1106488"/>
              <a:gd name="connsiteX12153" fmla="*/ 936626 w 1031876"/>
              <a:gd name="connsiteY12153" fmla="*/ 695854 h 1106488"/>
              <a:gd name="connsiteX12154" fmla="*/ 936626 w 1031876"/>
              <a:gd name="connsiteY12154" fmla="*/ 696714 h 1106488"/>
              <a:gd name="connsiteX12155" fmla="*/ 936626 w 1031876"/>
              <a:gd name="connsiteY12155" fmla="*/ 702734 h 1106488"/>
              <a:gd name="connsiteX12156" fmla="*/ 930276 w 1031876"/>
              <a:gd name="connsiteY12156" fmla="*/ 702734 h 1106488"/>
              <a:gd name="connsiteX12157" fmla="*/ 934245 w 1031876"/>
              <a:gd name="connsiteY12157" fmla="*/ 698434 h 1106488"/>
              <a:gd name="connsiteX12158" fmla="*/ 814492 w 1031876"/>
              <a:gd name="connsiteY12158" fmla="*/ 695222 h 1106488"/>
              <a:gd name="connsiteX12159" fmla="*/ 814488 w 1031876"/>
              <a:gd name="connsiteY12159" fmla="*/ 695226 h 1106488"/>
              <a:gd name="connsiteX12160" fmla="*/ 813876 w 1031876"/>
              <a:gd name="connsiteY12160" fmla="*/ 695838 h 1106488"/>
              <a:gd name="connsiteX12161" fmla="*/ 255726 w 1031876"/>
              <a:gd name="connsiteY12161" fmla="*/ 693839 h 1106488"/>
              <a:gd name="connsiteX12162" fmla="*/ 256410 w 1031876"/>
              <a:gd name="connsiteY12162" fmla="*/ 695035 h 1106488"/>
              <a:gd name="connsiteX12163" fmla="*/ 259829 w 1031876"/>
              <a:gd name="connsiteY12163" fmla="*/ 695889 h 1106488"/>
              <a:gd name="connsiteX12164" fmla="*/ 258735 w 1031876"/>
              <a:gd name="connsiteY12164" fmla="*/ 696708 h 1106488"/>
              <a:gd name="connsiteX12165" fmla="*/ 252991 w 1031876"/>
              <a:gd name="connsiteY12165" fmla="*/ 695889 h 1106488"/>
              <a:gd name="connsiteX12166" fmla="*/ 255478 w 1031876"/>
              <a:gd name="connsiteY12166" fmla="*/ 693405 h 1106488"/>
              <a:gd name="connsiteX12167" fmla="*/ 255948 w 1031876"/>
              <a:gd name="connsiteY12167" fmla="*/ 693673 h 1106488"/>
              <a:gd name="connsiteX12168" fmla="*/ 255726 w 1031876"/>
              <a:gd name="connsiteY12168" fmla="*/ 693839 h 1106488"/>
              <a:gd name="connsiteX12169" fmla="*/ 256410 w 1031876"/>
              <a:gd name="connsiteY12169" fmla="*/ 693327 h 1106488"/>
              <a:gd name="connsiteX12170" fmla="*/ 259829 w 1031876"/>
              <a:gd name="connsiteY12170" fmla="*/ 695889 h 1106488"/>
              <a:gd name="connsiteX12171" fmla="*/ 255948 w 1031876"/>
              <a:gd name="connsiteY12171" fmla="*/ 693673 h 1106488"/>
              <a:gd name="connsiteX12172" fmla="*/ 70241 w 1031876"/>
              <a:gd name="connsiteY12172" fmla="*/ 691542 h 1106488"/>
              <a:gd name="connsiteX12173" fmla="*/ 70940 w 1031876"/>
              <a:gd name="connsiteY12173" fmla="*/ 692473 h 1106488"/>
              <a:gd name="connsiteX12174" fmla="*/ 68376 w 1031876"/>
              <a:gd name="connsiteY12174" fmla="*/ 695889 h 1106488"/>
              <a:gd name="connsiteX12175" fmla="*/ 820317 w 1031876"/>
              <a:gd name="connsiteY12175" fmla="*/ 689397 h 1106488"/>
              <a:gd name="connsiteX12176" fmla="*/ 817167 w 1031876"/>
              <a:gd name="connsiteY12176" fmla="*/ 692547 h 1106488"/>
              <a:gd name="connsiteX12177" fmla="*/ 814492 w 1031876"/>
              <a:gd name="connsiteY12177" fmla="*/ 695222 h 1106488"/>
              <a:gd name="connsiteX12178" fmla="*/ 827349 w 1031876"/>
              <a:gd name="connsiteY12178" fmla="*/ 689058 h 1106488"/>
              <a:gd name="connsiteX12179" fmla="*/ 820511 w 1031876"/>
              <a:gd name="connsiteY12179" fmla="*/ 695889 h 1106488"/>
              <a:gd name="connsiteX12180" fmla="*/ 827349 w 1031876"/>
              <a:gd name="connsiteY12180" fmla="*/ 689058 h 1106488"/>
              <a:gd name="connsiteX12181" fmla="*/ 252991 w 1031876"/>
              <a:gd name="connsiteY12181" fmla="*/ 689058 h 1106488"/>
              <a:gd name="connsiteX12182" fmla="*/ 255478 w 1031876"/>
              <a:gd name="connsiteY12182" fmla="*/ 693405 h 1106488"/>
              <a:gd name="connsiteX12183" fmla="*/ 253846 w 1031876"/>
              <a:gd name="connsiteY12183" fmla="*/ 692473 h 1106488"/>
              <a:gd name="connsiteX12184" fmla="*/ 252991 w 1031876"/>
              <a:gd name="connsiteY12184" fmla="*/ 689058 h 1106488"/>
              <a:gd name="connsiteX12185" fmla="*/ 246153 w 1031876"/>
              <a:gd name="connsiteY12185" fmla="*/ 689058 h 1106488"/>
              <a:gd name="connsiteX12186" fmla="*/ 249572 w 1031876"/>
              <a:gd name="connsiteY12186" fmla="*/ 691620 h 1106488"/>
              <a:gd name="connsiteX12187" fmla="*/ 252413 w 1031876"/>
              <a:gd name="connsiteY12187" fmla="*/ 689491 h 1106488"/>
              <a:gd name="connsiteX12188" fmla="*/ 252991 w 1031876"/>
              <a:gd name="connsiteY12188" fmla="*/ 689058 h 1106488"/>
              <a:gd name="connsiteX12189" fmla="*/ 252413 w 1031876"/>
              <a:gd name="connsiteY12189" fmla="*/ 692522 h 1106488"/>
              <a:gd name="connsiteX12190" fmla="*/ 252136 w 1031876"/>
              <a:gd name="connsiteY12190" fmla="*/ 694181 h 1106488"/>
              <a:gd name="connsiteX12191" fmla="*/ 246153 w 1031876"/>
              <a:gd name="connsiteY12191" fmla="*/ 689058 h 1106488"/>
              <a:gd name="connsiteX12192" fmla="*/ 68376 w 1031876"/>
              <a:gd name="connsiteY12192" fmla="*/ 689058 h 1106488"/>
              <a:gd name="connsiteX12193" fmla="*/ 70343 w 1031876"/>
              <a:gd name="connsiteY12193" fmla="*/ 691304 h 1106488"/>
              <a:gd name="connsiteX12194" fmla="*/ 70241 w 1031876"/>
              <a:gd name="connsiteY12194" fmla="*/ 691542 h 1106488"/>
              <a:gd name="connsiteX12195" fmla="*/ 942976 w 1031876"/>
              <a:gd name="connsiteY12195" fmla="*/ 688975 h 1106488"/>
              <a:gd name="connsiteX12196" fmla="*/ 936626 w 1031876"/>
              <a:gd name="connsiteY12196" fmla="*/ 695854 h 1106488"/>
              <a:gd name="connsiteX12197" fmla="*/ 942976 w 1031876"/>
              <a:gd name="connsiteY12197" fmla="*/ 688975 h 1106488"/>
              <a:gd name="connsiteX12198" fmla="*/ 922338 w 1031876"/>
              <a:gd name="connsiteY12198" fmla="*/ 688975 h 1106488"/>
              <a:gd name="connsiteX12199" fmla="*/ 915988 w 1031876"/>
              <a:gd name="connsiteY12199" fmla="*/ 696913 h 1106488"/>
              <a:gd name="connsiteX12200" fmla="*/ 922338 w 1031876"/>
              <a:gd name="connsiteY12200" fmla="*/ 688975 h 1106488"/>
              <a:gd name="connsiteX12201" fmla="*/ 915988 w 1031876"/>
              <a:gd name="connsiteY12201" fmla="*/ 688975 h 1106488"/>
              <a:gd name="connsiteX12202" fmla="*/ 915783 w 1031876"/>
              <a:gd name="connsiteY12202" fmla="*/ 689423 h 1106488"/>
              <a:gd name="connsiteX12203" fmla="*/ 915988 w 1031876"/>
              <a:gd name="connsiteY12203" fmla="*/ 689372 h 1106488"/>
              <a:gd name="connsiteX12204" fmla="*/ 915989 w 1031876"/>
              <a:gd name="connsiteY12204" fmla="*/ 689372 h 1106488"/>
              <a:gd name="connsiteX12205" fmla="*/ 915988 w 1031876"/>
              <a:gd name="connsiteY12205" fmla="*/ 689374 h 1106488"/>
              <a:gd name="connsiteX12206" fmla="*/ 914223 w 1031876"/>
              <a:gd name="connsiteY12206" fmla="*/ 692837 h 1106488"/>
              <a:gd name="connsiteX12207" fmla="*/ 912813 w 1031876"/>
              <a:gd name="connsiteY12207" fmla="*/ 695921 h 1106488"/>
              <a:gd name="connsiteX12208" fmla="*/ 912620 w 1031876"/>
              <a:gd name="connsiteY12208" fmla="*/ 695981 h 1106488"/>
              <a:gd name="connsiteX12209" fmla="*/ 912550 w 1031876"/>
              <a:gd name="connsiteY12209" fmla="*/ 696119 h 1106488"/>
              <a:gd name="connsiteX12210" fmla="*/ 909110 w 1031876"/>
              <a:gd name="connsiteY12210" fmla="*/ 702866 h 1106488"/>
              <a:gd name="connsiteX12211" fmla="*/ 909110 w 1031876"/>
              <a:gd name="connsiteY12211" fmla="*/ 702023 h 1106488"/>
              <a:gd name="connsiteX12212" fmla="*/ 909110 w 1031876"/>
              <a:gd name="connsiteY12212" fmla="*/ 699493 h 1106488"/>
              <a:gd name="connsiteX12213" fmla="*/ 909110 w 1031876"/>
              <a:gd name="connsiteY12213" fmla="*/ 696963 h 1106488"/>
              <a:gd name="connsiteX12214" fmla="*/ 909110 w 1031876"/>
              <a:gd name="connsiteY12214" fmla="*/ 696119 h 1106488"/>
              <a:gd name="connsiteX12215" fmla="*/ 912550 w 1031876"/>
              <a:gd name="connsiteY12215" fmla="*/ 692746 h 1106488"/>
              <a:gd name="connsiteX12216" fmla="*/ 914510 w 1031876"/>
              <a:gd name="connsiteY12216" fmla="*/ 690823 h 1106488"/>
              <a:gd name="connsiteX12217" fmla="*/ 914510 w 1031876"/>
              <a:gd name="connsiteY12217" fmla="*/ 690823 h 1106488"/>
              <a:gd name="connsiteX12218" fmla="*/ 909110 w 1031876"/>
              <a:gd name="connsiteY12218" fmla="*/ 696119 h 1106488"/>
              <a:gd name="connsiteX12219" fmla="*/ 912550 w 1031876"/>
              <a:gd name="connsiteY12219" fmla="*/ 691902 h 1106488"/>
              <a:gd name="connsiteX12220" fmla="*/ 913237 w 1031876"/>
              <a:gd name="connsiteY12220" fmla="*/ 690047 h 1106488"/>
              <a:gd name="connsiteX12221" fmla="*/ 915593 w 1031876"/>
              <a:gd name="connsiteY12221" fmla="*/ 689469 h 1106488"/>
              <a:gd name="connsiteX12222" fmla="*/ 854076 w 1031876"/>
              <a:gd name="connsiteY12222" fmla="*/ 688975 h 1106488"/>
              <a:gd name="connsiteX12223" fmla="*/ 848546 w 1031876"/>
              <a:gd name="connsiteY12223" fmla="*/ 695889 h 1106488"/>
              <a:gd name="connsiteX12224" fmla="*/ 850901 w 1031876"/>
              <a:gd name="connsiteY12224" fmla="*/ 692944 h 1106488"/>
              <a:gd name="connsiteX12225" fmla="*/ 854076 w 1031876"/>
              <a:gd name="connsiteY12225" fmla="*/ 688975 h 1106488"/>
              <a:gd name="connsiteX12226" fmla="*/ 959644 w 1031876"/>
              <a:gd name="connsiteY12226" fmla="*/ 687983 h 1106488"/>
              <a:gd name="connsiteX12227" fmla="*/ 957263 w 1031876"/>
              <a:gd name="connsiteY12227" fmla="*/ 696912 h 1106488"/>
              <a:gd name="connsiteX12228" fmla="*/ 958279 w 1031876"/>
              <a:gd name="connsiteY12228" fmla="*/ 697674 h 1106488"/>
              <a:gd name="connsiteX12229" fmla="*/ 958057 w 1031876"/>
              <a:gd name="connsiteY12229" fmla="*/ 697706 h 1106488"/>
              <a:gd name="connsiteX12230" fmla="*/ 957263 w 1031876"/>
              <a:gd name="connsiteY12230" fmla="*/ 703262 h 1106488"/>
              <a:gd name="connsiteX12231" fmla="*/ 957263 w 1031876"/>
              <a:gd name="connsiteY12231" fmla="*/ 700087 h 1106488"/>
              <a:gd name="connsiteX12232" fmla="*/ 957263 w 1031876"/>
              <a:gd name="connsiteY12232" fmla="*/ 697706 h 1106488"/>
              <a:gd name="connsiteX12233" fmla="*/ 957263 w 1031876"/>
              <a:gd name="connsiteY12233" fmla="*/ 696913 h 1106488"/>
              <a:gd name="connsiteX12234" fmla="*/ 956469 w 1031876"/>
              <a:gd name="connsiteY12234" fmla="*/ 700087 h 1106488"/>
              <a:gd name="connsiteX12235" fmla="*/ 954954 w 1031876"/>
              <a:gd name="connsiteY12235" fmla="*/ 700953 h 1106488"/>
              <a:gd name="connsiteX12236" fmla="*/ 957263 w 1031876"/>
              <a:gd name="connsiteY12236" fmla="*/ 696913 h 1106488"/>
              <a:gd name="connsiteX12237" fmla="*/ 954882 w 1031876"/>
              <a:gd name="connsiteY12237" fmla="*/ 695921 h 1106488"/>
              <a:gd name="connsiteX12238" fmla="*/ 957263 w 1031876"/>
              <a:gd name="connsiteY12238" fmla="*/ 688975 h 1106488"/>
              <a:gd name="connsiteX12239" fmla="*/ 957263 w 1031876"/>
              <a:gd name="connsiteY12239" fmla="*/ 689769 h 1106488"/>
              <a:gd name="connsiteX12240" fmla="*/ 959644 w 1031876"/>
              <a:gd name="connsiteY12240" fmla="*/ 687983 h 1106488"/>
              <a:gd name="connsiteX12241" fmla="*/ 946945 w 1031876"/>
              <a:gd name="connsiteY12241" fmla="*/ 687090 h 1106488"/>
              <a:gd name="connsiteX12242" fmla="*/ 950913 w 1031876"/>
              <a:gd name="connsiteY12242" fmla="*/ 689768 h 1106488"/>
              <a:gd name="connsiteX12243" fmla="*/ 950913 w 1031876"/>
              <a:gd name="connsiteY12243" fmla="*/ 688975 h 1106488"/>
              <a:gd name="connsiteX12244" fmla="*/ 951707 w 1031876"/>
              <a:gd name="connsiteY12244" fmla="*/ 688975 h 1106488"/>
              <a:gd name="connsiteX12245" fmla="*/ 952501 w 1031876"/>
              <a:gd name="connsiteY12245" fmla="*/ 688975 h 1106488"/>
              <a:gd name="connsiteX12246" fmla="*/ 957263 w 1031876"/>
              <a:gd name="connsiteY12246" fmla="*/ 688975 h 1106488"/>
              <a:gd name="connsiteX12247" fmla="*/ 951707 w 1031876"/>
              <a:gd name="connsiteY12247" fmla="*/ 691952 h 1106488"/>
              <a:gd name="connsiteX12248" fmla="*/ 951336 w 1031876"/>
              <a:gd name="connsiteY12248" fmla="*/ 690563 h 1106488"/>
              <a:gd name="connsiteX12249" fmla="*/ 950913 w 1031876"/>
              <a:gd name="connsiteY12249" fmla="*/ 690563 h 1106488"/>
              <a:gd name="connsiteX12250" fmla="*/ 950913 w 1031876"/>
              <a:gd name="connsiteY12250" fmla="*/ 689769 h 1106488"/>
              <a:gd name="connsiteX12251" fmla="*/ 943968 w 1031876"/>
              <a:gd name="connsiteY12251" fmla="*/ 689769 h 1106488"/>
              <a:gd name="connsiteX12252" fmla="*/ 943770 w 1031876"/>
              <a:gd name="connsiteY12252" fmla="*/ 689769 h 1106488"/>
              <a:gd name="connsiteX12253" fmla="*/ 943770 w 1031876"/>
              <a:gd name="connsiteY12253" fmla="*/ 692415 h 1106488"/>
              <a:gd name="connsiteX12254" fmla="*/ 943770 w 1031876"/>
              <a:gd name="connsiteY12254" fmla="*/ 695854 h 1106488"/>
              <a:gd name="connsiteX12255" fmla="*/ 943613 w 1031876"/>
              <a:gd name="connsiteY12255" fmla="*/ 696912 h 1106488"/>
              <a:gd name="connsiteX12256" fmla="*/ 943770 w 1031876"/>
              <a:gd name="connsiteY12256" fmla="*/ 696912 h 1106488"/>
              <a:gd name="connsiteX12257" fmla="*/ 949922 w 1031876"/>
              <a:gd name="connsiteY12257" fmla="*/ 696912 h 1106488"/>
              <a:gd name="connsiteX12258" fmla="*/ 950914 w 1031876"/>
              <a:gd name="connsiteY12258" fmla="*/ 696912 h 1106488"/>
              <a:gd name="connsiteX12259" fmla="*/ 943968 w 1031876"/>
              <a:gd name="connsiteY12259" fmla="*/ 700087 h 1106488"/>
              <a:gd name="connsiteX12260" fmla="*/ 943770 w 1031876"/>
              <a:gd name="connsiteY12260" fmla="*/ 700722 h 1106488"/>
              <a:gd name="connsiteX12261" fmla="*/ 943141 w 1031876"/>
              <a:gd name="connsiteY12261" fmla="*/ 702734 h 1106488"/>
              <a:gd name="connsiteX12262" fmla="*/ 943636 w 1031876"/>
              <a:gd name="connsiteY12262" fmla="*/ 702734 h 1106488"/>
              <a:gd name="connsiteX12263" fmla="*/ 943770 w 1031876"/>
              <a:gd name="connsiteY12263" fmla="*/ 702627 h 1106488"/>
              <a:gd name="connsiteX12264" fmla="*/ 946945 w 1031876"/>
              <a:gd name="connsiteY12264" fmla="*/ 700087 h 1106488"/>
              <a:gd name="connsiteX12265" fmla="*/ 950914 w 1031876"/>
              <a:gd name="connsiteY12265" fmla="*/ 696912 h 1106488"/>
              <a:gd name="connsiteX12266" fmla="*/ 949922 w 1031876"/>
              <a:gd name="connsiteY12266" fmla="*/ 700087 h 1106488"/>
              <a:gd name="connsiteX12267" fmla="*/ 948027 w 1031876"/>
              <a:gd name="connsiteY12267" fmla="*/ 700953 h 1106488"/>
              <a:gd name="connsiteX12268" fmla="*/ 943443 w 1031876"/>
              <a:gd name="connsiteY12268" fmla="*/ 703049 h 1106488"/>
              <a:gd name="connsiteX12269" fmla="*/ 943221 w 1031876"/>
              <a:gd name="connsiteY12269" fmla="*/ 703262 h 1106488"/>
              <a:gd name="connsiteX12270" fmla="*/ 943967 w 1031876"/>
              <a:gd name="connsiteY12270" fmla="*/ 703262 h 1106488"/>
              <a:gd name="connsiteX12271" fmla="*/ 947936 w 1031876"/>
              <a:gd name="connsiteY12271" fmla="*/ 703262 h 1106488"/>
              <a:gd name="connsiteX12272" fmla="*/ 950280 w 1031876"/>
              <a:gd name="connsiteY12272" fmla="*/ 703262 h 1106488"/>
              <a:gd name="connsiteX12273" fmla="*/ 950391 w 1031876"/>
              <a:gd name="connsiteY12273" fmla="*/ 702845 h 1106488"/>
              <a:gd name="connsiteX12274" fmla="*/ 950425 w 1031876"/>
              <a:gd name="connsiteY12274" fmla="*/ 702719 h 1106488"/>
              <a:gd name="connsiteX12275" fmla="*/ 950405 w 1031876"/>
              <a:gd name="connsiteY12275" fmla="*/ 702856 h 1106488"/>
              <a:gd name="connsiteX12276" fmla="*/ 950347 w 1031876"/>
              <a:gd name="connsiteY12276" fmla="*/ 703262 h 1106488"/>
              <a:gd name="connsiteX12277" fmla="*/ 950425 w 1031876"/>
              <a:gd name="connsiteY12277" fmla="*/ 703262 h 1106488"/>
              <a:gd name="connsiteX12278" fmla="*/ 950425 w 1031876"/>
              <a:gd name="connsiteY12278" fmla="*/ 702872 h 1106488"/>
              <a:gd name="connsiteX12279" fmla="*/ 950425 w 1031876"/>
              <a:gd name="connsiteY12279" fmla="*/ 702719 h 1106488"/>
              <a:gd name="connsiteX12280" fmla="*/ 950524 w 1031876"/>
              <a:gd name="connsiteY12280" fmla="*/ 702951 h 1106488"/>
              <a:gd name="connsiteX12281" fmla="*/ 950658 w 1031876"/>
              <a:gd name="connsiteY12281" fmla="*/ 703262 h 1106488"/>
              <a:gd name="connsiteX12282" fmla="*/ 950913 w 1031876"/>
              <a:gd name="connsiteY12282" fmla="*/ 703262 h 1106488"/>
              <a:gd name="connsiteX12283" fmla="*/ 950690 w 1031876"/>
              <a:gd name="connsiteY12283" fmla="*/ 703338 h 1106488"/>
              <a:gd name="connsiteX12284" fmla="*/ 950723 w 1031876"/>
              <a:gd name="connsiteY12284" fmla="*/ 703415 h 1106488"/>
              <a:gd name="connsiteX12285" fmla="*/ 952989 w 1031876"/>
              <a:gd name="connsiteY12285" fmla="*/ 708696 h 1106488"/>
              <a:gd name="connsiteX12286" fmla="*/ 950425 w 1031876"/>
              <a:gd name="connsiteY12286" fmla="*/ 709549 h 1106488"/>
              <a:gd name="connsiteX12287" fmla="*/ 950425 w 1031876"/>
              <a:gd name="connsiteY12287" fmla="*/ 708696 h 1106488"/>
              <a:gd name="connsiteX12288" fmla="*/ 950425 w 1031876"/>
              <a:gd name="connsiteY12288" fmla="*/ 706134 h 1106488"/>
              <a:gd name="connsiteX12289" fmla="*/ 950425 w 1031876"/>
              <a:gd name="connsiteY12289" fmla="*/ 705280 h 1106488"/>
              <a:gd name="connsiteX12290" fmla="*/ 950425 w 1031876"/>
              <a:gd name="connsiteY12290" fmla="*/ 704427 h 1106488"/>
              <a:gd name="connsiteX12291" fmla="*/ 950425 w 1031876"/>
              <a:gd name="connsiteY12291" fmla="*/ 703653 h 1106488"/>
              <a:gd name="connsiteX12292" fmla="*/ 950425 w 1031876"/>
              <a:gd name="connsiteY12292" fmla="*/ 703429 h 1106488"/>
              <a:gd name="connsiteX12293" fmla="*/ 950318 w 1031876"/>
              <a:gd name="connsiteY12293" fmla="*/ 703466 h 1106488"/>
              <a:gd name="connsiteX12294" fmla="*/ 950274 w 1031876"/>
              <a:gd name="connsiteY12294" fmla="*/ 703774 h 1106488"/>
              <a:gd name="connsiteX12295" fmla="*/ 949570 w 1031876"/>
              <a:gd name="connsiteY12295" fmla="*/ 708696 h 1106488"/>
              <a:gd name="connsiteX12296" fmla="*/ 948800 w 1031876"/>
              <a:gd name="connsiteY12296" fmla="*/ 708805 h 1106488"/>
              <a:gd name="connsiteX12297" fmla="*/ 950108 w 1031876"/>
              <a:gd name="connsiteY12297" fmla="*/ 703907 h 1106488"/>
              <a:gd name="connsiteX12298" fmla="*/ 950216 w 1031876"/>
              <a:gd name="connsiteY12298" fmla="*/ 703501 h 1106488"/>
              <a:gd name="connsiteX12299" fmla="*/ 943967 w 1031876"/>
              <a:gd name="connsiteY12299" fmla="*/ 705643 h 1106488"/>
              <a:gd name="connsiteX12300" fmla="*/ 943046 w 1031876"/>
              <a:gd name="connsiteY12300" fmla="*/ 703431 h 1106488"/>
              <a:gd name="connsiteX12301" fmla="*/ 940198 w 1031876"/>
              <a:gd name="connsiteY12301" fmla="*/ 706173 h 1106488"/>
              <a:gd name="connsiteX12302" fmla="*/ 936626 w 1031876"/>
              <a:gd name="connsiteY12302" fmla="*/ 709613 h 1106488"/>
              <a:gd name="connsiteX12303" fmla="*/ 936626 w 1031876"/>
              <a:gd name="connsiteY12303" fmla="*/ 709612 h 1106488"/>
              <a:gd name="connsiteX12304" fmla="*/ 936626 w 1031876"/>
              <a:gd name="connsiteY12304" fmla="*/ 706173 h 1106488"/>
              <a:gd name="connsiteX12305" fmla="*/ 936626 w 1031876"/>
              <a:gd name="connsiteY12305" fmla="*/ 705314 h 1106488"/>
              <a:gd name="connsiteX12306" fmla="*/ 936626 w 1031876"/>
              <a:gd name="connsiteY12306" fmla="*/ 702734 h 1106488"/>
              <a:gd name="connsiteX12307" fmla="*/ 937519 w 1031876"/>
              <a:gd name="connsiteY12307" fmla="*/ 702734 h 1106488"/>
              <a:gd name="connsiteX12308" fmla="*/ 942976 w 1031876"/>
              <a:gd name="connsiteY12308" fmla="*/ 702734 h 1106488"/>
              <a:gd name="connsiteX12309" fmla="*/ 942976 w 1031876"/>
              <a:gd name="connsiteY12309" fmla="*/ 702468 h 1106488"/>
              <a:gd name="connsiteX12310" fmla="*/ 942976 w 1031876"/>
              <a:gd name="connsiteY12310" fmla="*/ 701207 h 1106488"/>
              <a:gd name="connsiteX12311" fmla="*/ 942877 w 1031876"/>
              <a:gd name="connsiteY12311" fmla="*/ 701874 h 1106488"/>
              <a:gd name="connsiteX12312" fmla="*/ 936626 w 1031876"/>
              <a:gd name="connsiteY12312" fmla="*/ 702734 h 1106488"/>
              <a:gd name="connsiteX12313" fmla="*/ 942877 w 1031876"/>
              <a:gd name="connsiteY12313" fmla="*/ 695854 h 1106488"/>
              <a:gd name="connsiteX12314" fmla="*/ 942976 w 1031876"/>
              <a:gd name="connsiteY12314" fmla="*/ 695092 h 1106488"/>
              <a:gd name="connsiteX12315" fmla="*/ 943667 w 1031876"/>
              <a:gd name="connsiteY12315" fmla="*/ 689769 h 1106488"/>
              <a:gd name="connsiteX12316" fmla="*/ 942976 w 1031876"/>
              <a:gd name="connsiteY12316" fmla="*/ 689769 h 1106488"/>
              <a:gd name="connsiteX12317" fmla="*/ 943733 w 1031876"/>
              <a:gd name="connsiteY12317" fmla="*/ 689258 h 1106488"/>
              <a:gd name="connsiteX12318" fmla="*/ 943770 w 1031876"/>
              <a:gd name="connsiteY12318" fmla="*/ 688975 h 1106488"/>
              <a:gd name="connsiteX12319" fmla="*/ 943770 w 1031876"/>
              <a:gd name="connsiteY12319" fmla="*/ 689233 h 1106488"/>
              <a:gd name="connsiteX12320" fmla="*/ 247008 w 1031876"/>
              <a:gd name="connsiteY12320" fmla="*/ 686497 h 1106488"/>
              <a:gd name="connsiteX12321" fmla="*/ 247816 w 1031876"/>
              <a:gd name="connsiteY12321" fmla="*/ 686843 h 1106488"/>
              <a:gd name="connsiteX12322" fmla="*/ 246153 w 1031876"/>
              <a:gd name="connsiteY12322" fmla="*/ 689058 h 1106488"/>
              <a:gd name="connsiteX12323" fmla="*/ 247008 w 1031876"/>
              <a:gd name="connsiteY12323" fmla="*/ 686497 h 1106488"/>
              <a:gd name="connsiteX12324" fmla="*/ 45812 w 1031876"/>
              <a:gd name="connsiteY12324" fmla="*/ 684960 h 1106488"/>
              <a:gd name="connsiteX12325" fmla="*/ 47863 w 1031876"/>
              <a:gd name="connsiteY12325" fmla="*/ 689058 h 1106488"/>
              <a:gd name="connsiteX12326" fmla="*/ 45299 w 1031876"/>
              <a:gd name="connsiteY12326" fmla="*/ 685643 h 1106488"/>
              <a:gd name="connsiteX12327" fmla="*/ 970492 w 1031876"/>
              <a:gd name="connsiteY12327" fmla="*/ 682852 h 1106488"/>
              <a:gd name="connsiteX12328" fmla="*/ 970492 w 1031876"/>
              <a:gd name="connsiteY12328" fmla="*/ 686367 h 1106488"/>
              <a:gd name="connsiteX12329" fmla="*/ 970492 w 1031876"/>
              <a:gd name="connsiteY12329" fmla="*/ 689883 h 1106488"/>
              <a:gd name="connsiteX12330" fmla="*/ 963613 w 1031876"/>
              <a:gd name="connsiteY12330" fmla="*/ 689883 h 1106488"/>
              <a:gd name="connsiteX12331" fmla="*/ 970492 w 1031876"/>
              <a:gd name="connsiteY12331" fmla="*/ 682852 h 1106488"/>
              <a:gd name="connsiteX12332" fmla="*/ 942976 w 1031876"/>
              <a:gd name="connsiteY12332" fmla="*/ 682625 h 1106488"/>
              <a:gd name="connsiteX12333" fmla="*/ 942976 w 1031876"/>
              <a:gd name="connsiteY12333" fmla="*/ 689769 h 1106488"/>
              <a:gd name="connsiteX12334" fmla="*/ 942976 w 1031876"/>
              <a:gd name="connsiteY12334" fmla="*/ 688975 h 1106488"/>
              <a:gd name="connsiteX12335" fmla="*/ 942976 w 1031876"/>
              <a:gd name="connsiteY12335" fmla="*/ 688876 h 1106488"/>
              <a:gd name="connsiteX12336" fmla="*/ 942976 w 1031876"/>
              <a:gd name="connsiteY12336" fmla="*/ 682625 h 1106488"/>
              <a:gd name="connsiteX12337" fmla="*/ 930276 w 1031876"/>
              <a:gd name="connsiteY12337" fmla="*/ 682625 h 1106488"/>
              <a:gd name="connsiteX12338" fmla="*/ 922338 w 1031876"/>
              <a:gd name="connsiteY12338" fmla="*/ 688975 h 1106488"/>
              <a:gd name="connsiteX12339" fmla="*/ 930276 w 1031876"/>
              <a:gd name="connsiteY12339" fmla="*/ 682625 h 1106488"/>
              <a:gd name="connsiteX12340" fmla="*/ 922338 w 1031876"/>
              <a:gd name="connsiteY12340" fmla="*/ 682625 h 1106488"/>
              <a:gd name="connsiteX12341" fmla="*/ 919163 w 1031876"/>
              <a:gd name="connsiteY12341" fmla="*/ 685800 h 1106488"/>
              <a:gd name="connsiteX12342" fmla="*/ 915989 w 1031876"/>
              <a:gd name="connsiteY12342" fmla="*/ 688974 h 1106488"/>
              <a:gd name="connsiteX12343" fmla="*/ 915988 w 1031876"/>
              <a:gd name="connsiteY12343" fmla="*/ 688975 h 1106488"/>
              <a:gd name="connsiteX12344" fmla="*/ 915989 w 1031876"/>
              <a:gd name="connsiteY12344" fmla="*/ 688973 h 1106488"/>
              <a:gd name="connsiteX12345" fmla="*/ 919163 w 1031876"/>
              <a:gd name="connsiteY12345" fmla="*/ 683419 h 1106488"/>
              <a:gd name="connsiteX12346" fmla="*/ 922338 w 1031876"/>
              <a:gd name="connsiteY12346" fmla="*/ 682625 h 1106488"/>
              <a:gd name="connsiteX12347" fmla="*/ 915989 w 1031876"/>
              <a:gd name="connsiteY12347" fmla="*/ 682625 h 1106488"/>
              <a:gd name="connsiteX12348" fmla="*/ 913237 w 1031876"/>
              <a:gd name="connsiteY12348" fmla="*/ 690047 h 1106488"/>
              <a:gd name="connsiteX12349" fmla="*/ 912550 w 1031876"/>
              <a:gd name="connsiteY12349" fmla="*/ 690216 h 1106488"/>
              <a:gd name="connsiteX12350" fmla="*/ 909110 w 1031876"/>
              <a:gd name="connsiteY12350" fmla="*/ 696119 h 1106488"/>
              <a:gd name="connsiteX12351" fmla="*/ 909110 w 1031876"/>
              <a:gd name="connsiteY12351" fmla="*/ 689372 h 1106488"/>
              <a:gd name="connsiteX12352" fmla="*/ 915989 w 1031876"/>
              <a:gd name="connsiteY12352" fmla="*/ 682625 h 1106488"/>
              <a:gd name="connsiteX12353" fmla="*/ 922987 w 1031876"/>
              <a:gd name="connsiteY12353" fmla="*/ 682042 h 1106488"/>
              <a:gd name="connsiteX12354" fmla="*/ 922348 w 1031876"/>
              <a:gd name="connsiteY12354" fmla="*/ 682617 h 1106488"/>
              <a:gd name="connsiteX12355" fmla="*/ 923000 w 1031876"/>
              <a:gd name="connsiteY12355" fmla="*/ 682096 h 1106488"/>
              <a:gd name="connsiteX12356" fmla="*/ 852451 w 1031876"/>
              <a:gd name="connsiteY12356" fmla="*/ 681573 h 1106488"/>
              <a:gd name="connsiteX12357" fmla="*/ 851280 w 1031876"/>
              <a:gd name="connsiteY12357" fmla="*/ 684789 h 1106488"/>
              <a:gd name="connsiteX12358" fmla="*/ 847861 w 1031876"/>
              <a:gd name="connsiteY12358" fmla="*/ 682228 h 1106488"/>
              <a:gd name="connsiteX12359" fmla="*/ 851280 w 1031876"/>
              <a:gd name="connsiteY12359" fmla="*/ 683935 h 1106488"/>
              <a:gd name="connsiteX12360" fmla="*/ 852212 w 1031876"/>
              <a:gd name="connsiteY12360" fmla="*/ 681607 h 1106488"/>
              <a:gd name="connsiteX12361" fmla="*/ 963613 w 1031876"/>
              <a:gd name="connsiteY12361" fmla="*/ 676275 h 1106488"/>
              <a:gd name="connsiteX12362" fmla="*/ 957263 w 1031876"/>
              <a:gd name="connsiteY12362" fmla="*/ 682625 h 1106488"/>
              <a:gd name="connsiteX12363" fmla="*/ 963613 w 1031876"/>
              <a:gd name="connsiteY12363" fmla="*/ 676275 h 1106488"/>
              <a:gd name="connsiteX12364" fmla="*/ 41275 w 1031876"/>
              <a:gd name="connsiteY12364" fmla="*/ 676275 h 1106488"/>
              <a:gd name="connsiteX12365" fmla="*/ 41275 w 1031876"/>
              <a:gd name="connsiteY12365" fmla="*/ 676276 h 1106488"/>
              <a:gd name="connsiteX12366" fmla="*/ 41276 w 1031876"/>
              <a:gd name="connsiteY12366" fmla="*/ 676275 h 1106488"/>
              <a:gd name="connsiteX12367" fmla="*/ 41276 w 1031876"/>
              <a:gd name="connsiteY12367" fmla="*/ 679450 h 1106488"/>
              <a:gd name="connsiteX12368" fmla="*/ 41276 w 1031876"/>
              <a:gd name="connsiteY12368" fmla="*/ 682477 h 1106488"/>
              <a:gd name="connsiteX12369" fmla="*/ 47008 w 1031876"/>
              <a:gd name="connsiteY12369" fmla="*/ 688204 h 1106488"/>
              <a:gd name="connsiteX12370" fmla="*/ 47863 w 1031876"/>
              <a:gd name="connsiteY12370" fmla="*/ 689058 h 1106488"/>
              <a:gd name="connsiteX12371" fmla="*/ 41881 w 1031876"/>
              <a:gd name="connsiteY12371" fmla="*/ 685643 h 1106488"/>
              <a:gd name="connsiteX12372" fmla="*/ 41276 w 1031876"/>
              <a:gd name="connsiteY12372" fmla="*/ 683227 h 1106488"/>
              <a:gd name="connsiteX12373" fmla="*/ 41275 w 1031876"/>
              <a:gd name="connsiteY12373" fmla="*/ 683223 h 1106488"/>
              <a:gd name="connsiteX12374" fmla="*/ 41275 w 1031876"/>
              <a:gd name="connsiteY12374" fmla="*/ 688314 h 1106488"/>
              <a:gd name="connsiteX12375" fmla="*/ 41275 w 1031876"/>
              <a:gd name="connsiteY12375" fmla="*/ 690034 h 1106488"/>
              <a:gd name="connsiteX12376" fmla="*/ 38894 w 1031876"/>
              <a:gd name="connsiteY12376" fmla="*/ 683155 h 1106488"/>
              <a:gd name="connsiteX12377" fmla="*/ 39771 w 1031876"/>
              <a:gd name="connsiteY12377" fmla="*/ 680619 h 1106488"/>
              <a:gd name="connsiteX12378" fmla="*/ 38895 w 1031876"/>
              <a:gd name="connsiteY12378" fmla="*/ 679450 h 1106488"/>
              <a:gd name="connsiteX12379" fmla="*/ 41274 w 1031876"/>
              <a:gd name="connsiteY12379" fmla="*/ 676278 h 1106488"/>
              <a:gd name="connsiteX12380" fmla="*/ 26988 w 1031876"/>
              <a:gd name="connsiteY12380" fmla="*/ 676275 h 1106488"/>
              <a:gd name="connsiteX12381" fmla="*/ 33934 w 1031876"/>
              <a:gd name="connsiteY12381" fmla="*/ 681831 h 1106488"/>
              <a:gd name="connsiteX12382" fmla="*/ 34925 w 1031876"/>
              <a:gd name="connsiteY12382" fmla="*/ 682624 h 1106488"/>
              <a:gd name="connsiteX12383" fmla="*/ 30957 w 1031876"/>
              <a:gd name="connsiteY12383" fmla="*/ 679450 h 1106488"/>
              <a:gd name="connsiteX12384" fmla="*/ 26988 w 1031876"/>
              <a:gd name="connsiteY12384" fmla="*/ 676275 h 1106488"/>
              <a:gd name="connsiteX12385" fmla="*/ 33124 w 1031876"/>
              <a:gd name="connsiteY12385" fmla="*/ 676271 h 1106488"/>
              <a:gd name="connsiteX12386" fmla="*/ 33934 w 1031876"/>
              <a:gd name="connsiteY12386" fmla="*/ 676375 h 1106488"/>
              <a:gd name="connsiteX12387" fmla="*/ 34926 w 1031876"/>
              <a:gd name="connsiteY12387" fmla="*/ 682625 h 1106488"/>
              <a:gd name="connsiteX12388" fmla="*/ 34926 w 1031876"/>
              <a:gd name="connsiteY12388" fmla="*/ 682625 h 1106488"/>
              <a:gd name="connsiteX12389" fmla="*/ 34926 w 1031876"/>
              <a:gd name="connsiteY12389" fmla="*/ 682626 h 1106488"/>
              <a:gd name="connsiteX12390" fmla="*/ 34925 w 1031876"/>
              <a:gd name="connsiteY12390" fmla="*/ 682624 h 1106488"/>
              <a:gd name="connsiteX12391" fmla="*/ 31377 w 1031876"/>
              <a:gd name="connsiteY12391" fmla="*/ 677036 h 1106488"/>
              <a:gd name="connsiteX12392" fmla="*/ 970492 w 1031876"/>
              <a:gd name="connsiteY12392" fmla="*/ 675822 h 1106488"/>
              <a:gd name="connsiteX12393" fmla="*/ 963613 w 1031876"/>
              <a:gd name="connsiteY12393" fmla="*/ 689883 h 1106488"/>
              <a:gd name="connsiteX12394" fmla="*/ 970492 w 1031876"/>
              <a:gd name="connsiteY12394" fmla="*/ 675822 h 1106488"/>
              <a:gd name="connsiteX12395" fmla="*/ 28336 w 1031876"/>
              <a:gd name="connsiteY12395" fmla="*/ 675785 h 1106488"/>
              <a:gd name="connsiteX12396" fmla="*/ 30957 w 1031876"/>
              <a:gd name="connsiteY12396" fmla="*/ 676375 h 1106488"/>
              <a:gd name="connsiteX12397" fmla="*/ 31377 w 1031876"/>
              <a:gd name="connsiteY12397" fmla="*/ 677036 h 1106488"/>
              <a:gd name="connsiteX12398" fmla="*/ 30337 w 1031876"/>
              <a:gd name="connsiteY12398" fmla="*/ 677491 h 1106488"/>
              <a:gd name="connsiteX12399" fmla="*/ 930276 w 1031876"/>
              <a:gd name="connsiteY12399" fmla="*/ 675482 h 1106488"/>
              <a:gd name="connsiteX12400" fmla="*/ 923363 w 1031876"/>
              <a:gd name="connsiteY12400" fmla="*/ 681704 h 1106488"/>
              <a:gd name="connsiteX12401" fmla="*/ 923331 w 1031876"/>
              <a:gd name="connsiteY12401" fmla="*/ 681831 h 1106488"/>
              <a:gd name="connsiteX12402" fmla="*/ 926307 w 1031876"/>
              <a:gd name="connsiteY12402" fmla="*/ 679450 h 1106488"/>
              <a:gd name="connsiteX12403" fmla="*/ 930276 w 1031876"/>
              <a:gd name="connsiteY12403" fmla="*/ 676275 h 1106488"/>
              <a:gd name="connsiteX12404" fmla="*/ 926307 w 1031876"/>
              <a:gd name="connsiteY12404" fmla="*/ 681831 h 1106488"/>
              <a:gd name="connsiteX12405" fmla="*/ 923174 w 1031876"/>
              <a:gd name="connsiteY12405" fmla="*/ 682458 h 1106488"/>
              <a:gd name="connsiteX12406" fmla="*/ 923132 w 1031876"/>
              <a:gd name="connsiteY12406" fmla="*/ 682625 h 1106488"/>
              <a:gd name="connsiteX12407" fmla="*/ 923094 w 1031876"/>
              <a:gd name="connsiteY12407" fmla="*/ 682474 h 1106488"/>
              <a:gd name="connsiteX12408" fmla="*/ 922339 w 1031876"/>
              <a:gd name="connsiteY12408" fmla="*/ 682625 h 1106488"/>
              <a:gd name="connsiteX12409" fmla="*/ 922338 w 1031876"/>
              <a:gd name="connsiteY12409" fmla="*/ 682626 h 1106488"/>
              <a:gd name="connsiteX12410" fmla="*/ 922338 w 1031876"/>
              <a:gd name="connsiteY12410" fmla="*/ 683419 h 1106488"/>
              <a:gd name="connsiteX12411" fmla="*/ 922338 w 1031876"/>
              <a:gd name="connsiteY12411" fmla="*/ 685006 h 1106488"/>
              <a:gd name="connsiteX12412" fmla="*/ 922338 w 1031876"/>
              <a:gd name="connsiteY12412" fmla="*/ 685800 h 1106488"/>
              <a:gd name="connsiteX12413" fmla="*/ 922338 w 1031876"/>
              <a:gd name="connsiteY12413" fmla="*/ 688181 h 1106488"/>
              <a:gd name="connsiteX12414" fmla="*/ 922338 w 1031876"/>
              <a:gd name="connsiteY12414" fmla="*/ 688975 h 1106488"/>
              <a:gd name="connsiteX12415" fmla="*/ 922338 w 1031876"/>
              <a:gd name="connsiteY12415" fmla="*/ 682625 h 1106488"/>
              <a:gd name="connsiteX12416" fmla="*/ 922338 w 1031876"/>
              <a:gd name="connsiteY12416" fmla="*/ 682625 h 1106488"/>
              <a:gd name="connsiteX12417" fmla="*/ 922792 w 1031876"/>
              <a:gd name="connsiteY12417" fmla="*/ 681264 h 1106488"/>
              <a:gd name="connsiteX12418" fmla="*/ 922756 w 1031876"/>
              <a:gd name="connsiteY12418" fmla="*/ 681121 h 1106488"/>
              <a:gd name="connsiteX12419" fmla="*/ 922338 w 1031876"/>
              <a:gd name="connsiteY12419" fmla="*/ 682625 h 1106488"/>
              <a:gd name="connsiteX12420" fmla="*/ 922646 w 1031876"/>
              <a:gd name="connsiteY12420" fmla="*/ 680683 h 1106488"/>
              <a:gd name="connsiteX12421" fmla="*/ 922338 w 1031876"/>
              <a:gd name="connsiteY12421" fmla="*/ 679450 h 1106488"/>
              <a:gd name="connsiteX12422" fmla="*/ 923132 w 1031876"/>
              <a:gd name="connsiteY12422" fmla="*/ 676275 h 1106488"/>
              <a:gd name="connsiteX12423" fmla="*/ 923263 w 1031876"/>
              <a:gd name="connsiteY12423" fmla="*/ 676799 h 1106488"/>
              <a:gd name="connsiteX12424" fmla="*/ 923330 w 1031876"/>
              <a:gd name="connsiteY12424" fmla="*/ 676375 h 1106488"/>
              <a:gd name="connsiteX12425" fmla="*/ 924471 w 1031876"/>
              <a:gd name="connsiteY12425" fmla="*/ 676229 h 1106488"/>
              <a:gd name="connsiteX12426" fmla="*/ 923699 w 1031876"/>
              <a:gd name="connsiteY12426" fmla="*/ 678543 h 1106488"/>
              <a:gd name="connsiteX12427" fmla="*/ 923770 w 1031876"/>
              <a:gd name="connsiteY12427" fmla="*/ 678828 h 1106488"/>
              <a:gd name="connsiteX12428" fmla="*/ 26988 w 1031876"/>
              <a:gd name="connsiteY12428" fmla="*/ 675482 h 1106488"/>
              <a:gd name="connsiteX12429" fmla="*/ 28156 w 1031876"/>
              <a:gd name="connsiteY12429" fmla="*/ 675632 h 1106488"/>
              <a:gd name="connsiteX12430" fmla="*/ 28336 w 1031876"/>
              <a:gd name="connsiteY12430" fmla="*/ 675785 h 1106488"/>
              <a:gd name="connsiteX12431" fmla="*/ 246153 w 1031876"/>
              <a:gd name="connsiteY12431" fmla="*/ 675397 h 1106488"/>
              <a:gd name="connsiteX12432" fmla="*/ 246153 w 1031876"/>
              <a:gd name="connsiteY12432" fmla="*/ 676395 h 1106488"/>
              <a:gd name="connsiteX12433" fmla="*/ 246153 w 1031876"/>
              <a:gd name="connsiteY12433" fmla="*/ 681374 h 1106488"/>
              <a:gd name="connsiteX12434" fmla="*/ 246153 w 1031876"/>
              <a:gd name="connsiteY12434" fmla="*/ 682228 h 1106488"/>
              <a:gd name="connsiteX12435" fmla="*/ 246063 w 1031876"/>
              <a:gd name="connsiteY12435" fmla="*/ 682205 h 1106488"/>
              <a:gd name="connsiteX12436" fmla="*/ 242735 w 1031876"/>
              <a:gd name="connsiteY12436" fmla="*/ 681374 h 1106488"/>
              <a:gd name="connsiteX12437" fmla="*/ 241802 w 1031876"/>
              <a:gd name="connsiteY12437" fmla="*/ 679744 h 1106488"/>
              <a:gd name="connsiteX12438" fmla="*/ 240246 w 1031876"/>
              <a:gd name="connsiteY12438" fmla="*/ 677024 h 1106488"/>
              <a:gd name="connsiteX12439" fmla="*/ 240097 w 1031876"/>
              <a:gd name="connsiteY12439" fmla="*/ 676763 h 1106488"/>
              <a:gd name="connsiteX12440" fmla="*/ 240168 w 1031876"/>
              <a:gd name="connsiteY12440" fmla="*/ 676275 h 1106488"/>
              <a:gd name="connsiteX12441" fmla="*/ 240171 w 1031876"/>
              <a:gd name="connsiteY12441" fmla="*/ 676251 h 1106488"/>
              <a:gd name="connsiteX12442" fmla="*/ 246153 w 1031876"/>
              <a:gd name="connsiteY12442" fmla="*/ 675397 h 1106488"/>
              <a:gd name="connsiteX12443" fmla="*/ 239316 w 1031876"/>
              <a:gd name="connsiteY12443" fmla="*/ 675397 h 1106488"/>
              <a:gd name="connsiteX12444" fmla="*/ 239818 w 1031876"/>
              <a:gd name="connsiteY12444" fmla="*/ 676275 h 1106488"/>
              <a:gd name="connsiteX12445" fmla="*/ 240097 w 1031876"/>
              <a:gd name="connsiteY12445" fmla="*/ 676763 h 1106488"/>
              <a:gd name="connsiteX12446" fmla="*/ 240082 w 1031876"/>
              <a:gd name="connsiteY12446" fmla="*/ 676866 h 1106488"/>
              <a:gd name="connsiteX12447" fmla="*/ 239938 w 1031876"/>
              <a:gd name="connsiteY12447" fmla="*/ 677881 h 1106488"/>
              <a:gd name="connsiteX12448" fmla="*/ 239316 w 1031876"/>
              <a:gd name="connsiteY12448" fmla="*/ 682228 h 1106488"/>
              <a:gd name="connsiteX12449" fmla="*/ 239316 w 1031876"/>
              <a:gd name="connsiteY12449" fmla="*/ 681374 h 1106488"/>
              <a:gd name="connsiteX12450" fmla="*/ 239316 w 1031876"/>
              <a:gd name="connsiteY12450" fmla="*/ 678813 h 1106488"/>
              <a:gd name="connsiteX12451" fmla="*/ 239316 w 1031876"/>
              <a:gd name="connsiteY12451" fmla="*/ 676251 h 1106488"/>
              <a:gd name="connsiteX12452" fmla="*/ 239316 w 1031876"/>
              <a:gd name="connsiteY12452" fmla="*/ 676128 h 1106488"/>
              <a:gd name="connsiteX12453" fmla="*/ 41026 w 1031876"/>
              <a:gd name="connsiteY12453" fmla="*/ 675397 h 1106488"/>
              <a:gd name="connsiteX12454" fmla="*/ 41275 w 1031876"/>
              <a:gd name="connsiteY12454" fmla="*/ 675708 h 1106488"/>
              <a:gd name="connsiteX12455" fmla="*/ 44445 w 1031876"/>
              <a:gd name="connsiteY12455" fmla="*/ 679666 h 1106488"/>
              <a:gd name="connsiteX12456" fmla="*/ 46189 w 1031876"/>
              <a:gd name="connsiteY12456" fmla="*/ 684458 h 1106488"/>
              <a:gd name="connsiteX12457" fmla="*/ 45812 w 1031876"/>
              <a:gd name="connsiteY12457" fmla="*/ 684960 h 1106488"/>
              <a:gd name="connsiteX12458" fmla="*/ 44445 w 1031876"/>
              <a:gd name="connsiteY12458" fmla="*/ 682228 h 1106488"/>
              <a:gd name="connsiteX12459" fmla="*/ 41275 w 1031876"/>
              <a:gd name="connsiteY12459" fmla="*/ 675895 h 1106488"/>
              <a:gd name="connsiteX12460" fmla="*/ 838067 w 1031876"/>
              <a:gd name="connsiteY12460" fmla="*/ 673736 h 1106488"/>
              <a:gd name="connsiteX12461" fmla="*/ 837605 w 1031876"/>
              <a:gd name="connsiteY12461" fmla="*/ 674544 h 1106488"/>
              <a:gd name="connsiteX12462" fmla="*/ 834186 w 1031876"/>
              <a:gd name="connsiteY12462" fmla="*/ 675397 h 1106488"/>
              <a:gd name="connsiteX12463" fmla="*/ 27112 w 1031876"/>
              <a:gd name="connsiteY12463" fmla="*/ 673473 h 1106488"/>
              <a:gd name="connsiteX12464" fmla="*/ 27446 w 1031876"/>
              <a:gd name="connsiteY12464" fmla="*/ 674246 h 1106488"/>
              <a:gd name="connsiteX12465" fmla="*/ 26988 w 1031876"/>
              <a:gd name="connsiteY12465" fmla="*/ 675482 h 1106488"/>
              <a:gd name="connsiteX12466" fmla="*/ 27112 w 1031876"/>
              <a:gd name="connsiteY12466" fmla="*/ 673473 h 1106488"/>
              <a:gd name="connsiteX12467" fmla="*/ 928512 w 1031876"/>
              <a:gd name="connsiteY12467" fmla="*/ 669529 h 1106488"/>
              <a:gd name="connsiteX12468" fmla="*/ 926307 w 1031876"/>
              <a:gd name="connsiteY12468" fmla="*/ 670025 h 1106488"/>
              <a:gd name="connsiteX12469" fmla="*/ 925866 w 1031876"/>
              <a:gd name="connsiteY12469" fmla="*/ 670720 h 1106488"/>
              <a:gd name="connsiteX12470" fmla="*/ 926307 w 1031876"/>
              <a:gd name="connsiteY12470" fmla="*/ 671017 h 1106488"/>
              <a:gd name="connsiteX12471" fmla="*/ 35719 w 1031876"/>
              <a:gd name="connsiteY12471" fmla="*/ 669330 h 1106488"/>
              <a:gd name="connsiteX12472" fmla="*/ 41026 w 1031876"/>
              <a:gd name="connsiteY12472" fmla="*/ 675965 h 1106488"/>
              <a:gd name="connsiteX12473" fmla="*/ 38100 w 1031876"/>
              <a:gd name="connsiteY12473" fmla="*/ 672307 h 1106488"/>
              <a:gd name="connsiteX12474" fmla="*/ 834186 w 1031876"/>
              <a:gd name="connsiteY12474" fmla="*/ 668567 h 1106488"/>
              <a:gd name="connsiteX12475" fmla="*/ 841024 w 1031876"/>
              <a:gd name="connsiteY12475" fmla="*/ 668567 h 1106488"/>
              <a:gd name="connsiteX12476" fmla="*/ 834186 w 1031876"/>
              <a:gd name="connsiteY12476" fmla="*/ 675397 h 1106488"/>
              <a:gd name="connsiteX12477" fmla="*/ 834186 w 1031876"/>
              <a:gd name="connsiteY12477" fmla="*/ 671128 h 1106488"/>
              <a:gd name="connsiteX12478" fmla="*/ 834186 w 1031876"/>
              <a:gd name="connsiteY12478" fmla="*/ 669421 h 1106488"/>
              <a:gd name="connsiteX12479" fmla="*/ 834186 w 1031876"/>
              <a:gd name="connsiteY12479" fmla="*/ 668567 h 1106488"/>
              <a:gd name="connsiteX12480" fmla="*/ 984250 w 1031876"/>
              <a:gd name="connsiteY12480" fmla="*/ 668338 h 1106488"/>
              <a:gd name="connsiteX12481" fmla="*/ 977900 w 1031876"/>
              <a:gd name="connsiteY12481" fmla="*/ 675482 h 1106488"/>
              <a:gd name="connsiteX12482" fmla="*/ 984250 w 1031876"/>
              <a:gd name="connsiteY12482" fmla="*/ 668338 h 1106488"/>
              <a:gd name="connsiteX12483" fmla="*/ 936626 w 1031876"/>
              <a:gd name="connsiteY12483" fmla="*/ 661988 h 1106488"/>
              <a:gd name="connsiteX12484" fmla="*/ 930276 w 1031876"/>
              <a:gd name="connsiteY12484" fmla="*/ 668338 h 1106488"/>
              <a:gd name="connsiteX12485" fmla="*/ 936626 w 1031876"/>
              <a:gd name="connsiteY12485" fmla="*/ 661988 h 1106488"/>
              <a:gd name="connsiteX12486" fmla="*/ 930276 w 1031876"/>
              <a:gd name="connsiteY12486" fmla="*/ 661988 h 1106488"/>
              <a:gd name="connsiteX12487" fmla="*/ 930276 w 1031876"/>
              <a:gd name="connsiteY12487" fmla="*/ 665560 h 1106488"/>
              <a:gd name="connsiteX12488" fmla="*/ 930276 w 1031876"/>
              <a:gd name="connsiteY12488" fmla="*/ 668338 h 1106488"/>
              <a:gd name="connsiteX12489" fmla="*/ 930276 w 1031876"/>
              <a:gd name="connsiteY12489" fmla="*/ 669132 h 1106488"/>
              <a:gd name="connsiteX12490" fmla="*/ 929853 w 1031876"/>
              <a:gd name="connsiteY12490" fmla="*/ 669227 h 1106488"/>
              <a:gd name="connsiteX12491" fmla="*/ 927299 w 1031876"/>
              <a:gd name="connsiteY12491" fmla="*/ 674589 h 1106488"/>
              <a:gd name="connsiteX12492" fmla="*/ 930276 w 1031876"/>
              <a:gd name="connsiteY12492" fmla="*/ 675482 h 1106488"/>
              <a:gd name="connsiteX12493" fmla="*/ 924471 w 1031876"/>
              <a:gd name="connsiteY12493" fmla="*/ 676229 h 1106488"/>
              <a:gd name="connsiteX12494" fmla="*/ 924984 w 1031876"/>
              <a:gd name="connsiteY12494" fmla="*/ 674688 h 1106488"/>
              <a:gd name="connsiteX12495" fmla="*/ 925315 w 1031876"/>
              <a:gd name="connsiteY12495" fmla="*/ 674589 h 1106488"/>
              <a:gd name="connsiteX12496" fmla="*/ 925140 w 1031876"/>
              <a:gd name="connsiteY12496" fmla="*/ 674221 h 1106488"/>
              <a:gd name="connsiteX12497" fmla="*/ 925315 w 1031876"/>
              <a:gd name="connsiteY12497" fmla="*/ 673696 h 1106488"/>
              <a:gd name="connsiteX12498" fmla="*/ 924984 w 1031876"/>
              <a:gd name="connsiteY12498" fmla="*/ 673895 h 1106488"/>
              <a:gd name="connsiteX12499" fmla="*/ 924498 w 1031876"/>
              <a:gd name="connsiteY12499" fmla="*/ 672874 h 1106488"/>
              <a:gd name="connsiteX12500" fmla="*/ 923152 w 1031876"/>
              <a:gd name="connsiteY12500" fmla="*/ 674994 h 1106488"/>
              <a:gd name="connsiteX12501" fmla="*/ 924984 w 1031876"/>
              <a:gd name="connsiteY12501" fmla="*/ 673895 h 1106488"/>
              <a:gd name="connsiteX12502" fmla="*/ 925140 w 1031876"/>
              <a:gd name="connsiteY12502" fmla="*/ 674221 h 1106488"/>
              <a:gd name="connsiteX12503" fmla="*/ 924984 w 1031876"/>
              <a:gd name="connsiteY12503" fmla="*/ 674688 h 1106488"/>
              <a:gd name="connsiteX12504" fmla="*/ 922961 w 1031876"/>
              <a:gd name="connsiteY12504" fmla="*/ 675295 h 1106488"/>
              <a:gd name="connsiteX12505" fmla="*/ 922338 w 1031876"/>
              <a:gd name="connsiteY12505" fmla="*/ 676276 h 1106488"/>
              <a:gd name="connsiteX12506" fmla="*/ 922338 w 1031876"/>
              <a:gd name="connsiteY12506" fmla="*/ 675482 h 1106488"/>
              <a:gd name="connsiteX12507" fmla="*/ 922338 w 1031876"/>
              <a:gd name="connsiteY12507" fmla="*/ 675383 h 1106488"/>
              <a:gd name="connsiteX12508" fmla="*/ 922338 w 1031876"/>
              <a:gd name="connsiteY12508" fmla="*/ 669132 h 1106488"/>
              <a:gd name="connsiteX12509" fmla="*/ 922694 w 1031876"/>
              <a:gd name="connsiteY12509" fmla="*/ 669086 h 1106488"/>
              <a:gd name="connsiteX12510" fmla="*/ 922338 w 1031876"/>
              <a:gd name="connsiteY12510" fmla="*/ 668338 h 1106488"/>
              <a:gd name="connsiteX12511" fmla="*/ 923326 w 1031876"/>
              <a:gd name="connsiteY12511" fmla="*/ 669005 h 1106488"/>
              <a:gd name="connsiteX12512" fmla="*/ 929284 w 1031876"/>
              <a:gd name="connsiteY12512" fmla="*/ 668239 h 1106488"/>
              <a:gd name="connsiteX12513" fmla="*/ 930276 w 1031876"/>
              <a:gd name="connsiteY12513" fmla="*/ 661988 h 1106488"/>
              <a:gd name="connsiteX12514" fmla="*/ 26988 w 1031876"/>
              <a:gd name="connsiteY12514" fmla="*/ 661988 h 1106488"/>
              <a:gd name="connsiteX12515" fmla="*/ 33934 w 1031876"/>
              <a:gd name="connsiteY12515" fmla="*/ 669132 h 1106488"/>
              <a:gd name="connsiteX12516" fmla="*/ 34188 w 1031876"/>
              <a:gd name="connsiteY12516" fmla="*/ 670963 h 1106488"/>
              <a:gd name="connsiteX12517" fmla="*/ 34188 w 1031876"/>
              <a:gd name="connsiteY12517" fmla="*/ 668567 h 1106488"/>
              <a:gd name="connsiteX12518" fmla="*/ 34926 w 1031876"/>
              <a:gd name="connsiteY12518" fmla="*/ 670287 h 1106488"/>
              <a:gd name="connsiteX12519" fmla="*/ 36752 w 1031876"/>
              <a:gd name="connsiteY12519" fmla="*/ 674543 h 1106488"/>
              <a:gd name="connsiteX12520" fmla="*/ 34926 w 1031876"/>
              <a:gd name="connsiteY12520" fmla="*/ 675152 h 1106488"/>
              <a:gd name="connsiteX12521" fmla="*/ 34777 w 1031876"/>
              <a:gd name="connsiteY12521" fmla="*/ 675201 h 1106488"/>
              <a:gd name="connsiteX12522" fmla="*/ 34810 w 1031876"/>
              <a:gd name="connsiteY12522" fmla="*/ 675437 h 1106488"/>
              <a:gd name="connsiteX12523" fmla="*/ 34926 w 1031876"/>
              <a:gd name="connsiteY12523" fmla="*/ 675482 h 1106488"/>
              <a:gd name="connsiteX12524" fmla="*/ 34822 w 1031876"/>
              <a:gd name="connsiteY12524" fmla="*/ 675528 h 1106488"/>
              <a:gd name="connsiteX12525" fmla="*/ 34926 w 1031876"/>
              <a:gd name="connsiteY12525" fmla="*/ 676276 h 1106488"/>
              <a:gd name="connsiteX12526" fmla="*/ 34191 w 1031876"/>
              <a:gd name="connsiteY12526" fmla="*/ 675804 h 1106488"/>
              <a:gd name="connsiteX12527" fmla="*/ 33124 w 1031876"/>
              <a:gd name="connsiteY12527" fmla="*/ 676271 h 1106488"/>
              <a:gd name="connsiteX12528" fmla="*/ 28156 w 1031876"/>
              <a:gd name="connsiteY12528" fmla="*/ 675632 h 1106488"/>
              <a:gd name="connsiteX12529" fmla="*/ 27980 w 1031876"/>
              <a:gd name="connsiteY12529" fmla="*/ 675482 h 1106488"/>
              <a:gd name="connsiteX12530" fmla="*/ 27446 w 1031876"/>
              <a:gd name="connsiteY12530" fmla="*/ 674246 h 1106488"/>
              <a:gd name="connsiteX12531" fmla="*/ 27980 w 1031876"/>
              <a:gd name="connsiteY12531" fmla="*/ 672803 h 1106488"/>
              <a:gd name="connsiteX12532" fmla="*/ 31838 w 1031876"/>
              <a:gd name="connsiteY12532" fmla="*/ 674291 h 1106488"/>
              <a:gd name="connsiteX12533" fmla="*/ 27980 w 1031876"/>
              <a:gd name="connsiteY12533" fmla="*/ 671811 h 1106488"/>
              <a:gd name="connsiteX12534" fmla="*/ 26988 w 1031876"/>
              <a:gd name="connsiteY12534" fmla="*/ 661988 h 1106488"/>
              <a:gd name="connsiteX12535" fmla="*/ 977372 w 1031876"/>
              <a:gd name="connsiteY12535" fmla="*/ 661761 h 1106488"/>
              <a:gd name="connsiteX12536" fmla="*/ 977372 w 1031876"/>
              <a:gd name="connsiteY12536" fmla="*/ 666740 h 1106488"/>
              <a:gd name="connsiteX12537" fmla="*/ 977900 w 1031876"/>
              <a:gd name="connsiteY12537" fmla="*/ 661988 h 1106488"/>
              <a:gd name="connsiteX12538" fmla="*/ 977900 w 1031876"/>
              <a:gd name="connsiteY12538" fmla="*/ 664667 h 1106488"/>
              <a:gd name="connsiteX12539" fmla="*/ 977900 w 1031876"/>
              <a:gd name="connsiteY12539" fmla="*/ 668239 h 1106488"/>
              <a:gd name="connsiteX12540" fmla="*/ 977900 w 1031876"/>
              <a:gd name="connsiteY12540" fmla="*/ 669132 h 1106488"/>
              <a:gd name="connsiteX12541" fmla="*/ 977900 w 1031876"/>
              <a:gd name="connsiteY12541" fmla="*/ 672704 h 1106488"/>
              <a:gd name="connsiteX12542" fmla="*/ 977900 w 1031876"/>
              <a:gd name="connsiteY12542" fmla="*/ 675482 h 1106488"/>
              <a:gd name="connsiteX12543" fmla="*/ 977900 w 1031876"/>
              <a:gd name="connsiteY12543" fmla="*/ 676275 h 1106488"/>
              <a:gd name="connsiteX12544" fmla="*/ 977900 w 1031876"/>
              <a:gd name="connsiteY12544" fmla="*/ 676276 h 1106488"/>
              <a:gd name="connsiteX12545" fmla="*/ 971550 w 1031876"/>
              <a:gd name="connsiteY12545" fmla="*/ 676276 h 1106488"/>
              <a:gd name="connsiteX12546" fmla="*/ 971903 w 1031876"/>
              <a:gd name="connsiteY12546" fmla="*/ 675822 h 1106488"/>
              <a:gd name="connsiteX12547" fmla="*/ 970492 w 1031876"/>
              <a:gd name="connsiteY12547" fmla="*/ 675822 h 1106488"/>
              <a:gd name="connsiteX12548" fmla="*/ 970492 w 1031876"/>
              <a:gd name="connsiteY12548" fmla="*/ 673185 h 1106488"/>
              <a:gd name="connsiteX12549" fmla="*/ 970492 w 1031876"/>
              <a:gd name="connsiteY12549" fmla="*/ 672307 h 1106488"/>
              <a:gd name="connsiteX12550" fmla="*/ 970492 w 1031876"/>
              <a:gd name="connsiteY12550" fmla="*/ 668791 h 1106488"/>
              <a:gd name="connsiteX12551" fmla="*/ 977372 w 1031876"/>
              <a:gd name="connsiteY12551" fmla="*/ 661761 h 1106488"/>
              <a:gd name="connsiteX12552" fmla="*/ 970492 w 1031876"/>
              <a:gd name="connsiteY12552" fmla="*/ 661761 h 1106488"/>
              <a:gd name="connsiteX12553" fmla="*/ 977372 w 1031876"/>
              <a:gd name="connsiteY12553" fmla="*/ 661761 h 1106488"/>
              <a:gd name="connsiteX12554" fmla="*/ 970492 w 1031876"/>
              <a:gd name="connsiteY12554" fmla="*/ 668791 h 1106488"/>
              <a:gd name="connsiteX12555" fmla="*/ 970492 w 1031876"/>
              <a:gd name="connsiteY12555" fmla="*/ 667913 h 1106488"/>
              <a:gd name="connsiteX12556" fmla="*/ 970492 w 1031876"/>
              <a:gd name="connsiteY12556" fmla="*/ 665276 h 1106488"/>
              <a:gd name="connsiteX12557" fmla="*/ 970492 w 1031876"/>
              <a:gd name="connsiteY12557" fmla="*/ 661761 h 1106488"/>
              <a:gd name="connsiteX12558" fmla="*/ 20638 w 1031876"/>
              <a:gd name="connsiteY12558" fmla="*/ 655638 h 1106488"/>
              <a:gd name="connsiteX12559" fmla="*/ 26988 w 1031876"/>
              <a:gd name="connsiteY12559" fmla="*/ 661988 h 1106488"/>
              <a:gd name="connsiteX12560" fmla="*/ 20638 w 1031876"/>
              <a:gd name="connsiteY12560" fmla="*/ 655638 h 1106488"/>
              <a:gd name="connsiteX12561" fmla="*/ 854699 w 1031876"/>
              <a:gd name="connsiteY12561" fmla="*/ 654906 h 1106488"/>
              <a:gd name="connsiteX12562" fmla="*/ 855554 w 1031876"/>
              <a:gd name="connsiteY12562" fmla="*/ 654906 h 1106488"/>
              <a:gd name="connsiteX12563" fmla="*/ 860682 w 1031876"/>
              <a:gd name="connsiteY12563" fmla="*/ 654906 h 1106488"/>
              <a:gd name="connsiteX12564" fmla="*/ 861537 w 1031876"/>
              <a:gd name="connsiteY12564" fmla="*/ 654906 h 1106488"/>
              <a:gd name="connsiteX12565" fmla="*/ 861537 w 1031876"/>
              <a:gd name="connsiteY12565" fmla="*/ 661736 h 1106488"/>
              <a:gd name="connsiteX12566" fmla="*/ 854699 w 1031876"/>
              <a:gd name="connsiteY12566" fmla="*/ 668567 h 1106488"/>
              <a:gd name="connsiteX12567" fmla="*/ 854699 w 1031876"/>
              <a:gd name="connsiteY12567" fmla="*/ 665152 h 1106488"/>
              <a:gd name="connsiteX12568" fmla="*/ 854699 w 1031876"/>
              <a:gd name="connsiteY12568" fmla="*/ 662590 h 1106488"/>
              <a:gd name="connsiteX12569" fmla="*/ 854699 w 1031876"/>
              <a:gd name="connsiteY12569" fmla="*/ 661736 h 1106488"/>
              <a:gd name="connsiteX12570" fmla="*/ 853844 w 1031876"/>
              <a:gd name="connsiteY12570" fmla="*/ 661736 h 1106488"/>
              <a:gd name="connsiteX12571" fmla="*/ 847861 w 1031876"/>
              <a:gd name="connsiteY12571" fmla="*/ 661736 h 1106488"/>
              <a:gd name="connsiteX12572" fmla="*/ 854699 w 1031876"/>
              <a:gd name="connsiteY12572" fmla="*/ 654906 h 1106488"/>
              <a:gd name="connsiteX12573" fmla="*/ 847861 w 1031876"/>
              <a:gd name="connsiteY12573" fmla="*/ 654906 h 1106488"/>
              <a:gd name="connsiteX12574" fmla="*/ 847221 w 1031876"/>
              <a:gd name="connsiteY12574" fmla="*/ 655637 h 1106488"/>
              <a:gd name="connsiteX12575" fmla="*/ 841879 w 1031876"/>
              <a:gd name="connsiteY12575" fmla="*/ 661736 h 1106488"/>
              <a:gd name="connsiteX12576" fmla="*/ 841376 w 1031876"/>
              <a:gd name="connsiteY12576" fmla="*/ 661736 h 1106488"/>
              <a:gd name="connsiteX12577" fmla="*/ 841024 w 1031876"/>
              <a:gd name="connsiteY12577" fmla="*/ 661736 h 1106488"/>
              <a:gd name="connsiteX12578" fmla="*/ 841376 w 1031876"/>
              <a:gd name="connsiteY12578" fmla="*/ 661385 h 1106488"/>
              <a:gd name="connsiteX12579" fmla="*/ 844443 w 1031876"/>
              <a:gd name="connsiteY12579" fmla="*/ 658321 h 1106488"/>
              <a:gd name="connsiteX12580" fmla="*/ 847129 w 1031876"/>
              <a:gd name="connsiteY12580" fmla="*/ 655637 h 1106488"/>
              <a:gd name="connsiteX12581" fmla="*/ 847861 w 1031876"/>
              <a:gd name="connsiteY12581" fmla="*/ 654906 h 1106488"/>
              <a:gd name="connsiteX12582" fmla="*/ 848716 w 1031876"/>
              <a:gd name="connsiteY12582" fmla="*/ 654906 h 1106488"/>
              <a:gd name="connsiteX12583" fmla="*/ 847861 w 1031876"/>
              <a:gd name="connsiteY12583" fmla="*/ 661736 h 1106488"/>
              <a:gd name="connsiteX12584" fmla="*/ 847861 w 1031876"/>
              <a:gd name="connsiteY12584" fmla="*/ 660883 h 1106488"/>
              <a:gd name="connsiteX12585" fmla="*/ 847861 w 1031876"/>
              <a:gd name="connsiteY12585" fmla="*/ 658321 h 1106488"/>
              <a:gd name="connsiteX12586" fmla="*/ 847861 w 1031876"/>
              <a:gd name="connsiteY12586" fmla="*/ 655760 h 1106488"/>
              <a:gd name="connsiteX12587" fmla="*/ 847861 w 1031876"/>
              <a:gd name="connsiteY12587" fmla="*/ 654906 h 1106488"/>
              <a:gd name="connsiteX12588" fmla="*/ 27350 w 1031876"/>
              <a:gd name="connsiteY12588" fmla="*/ 654906 h 1106488"/>
              <a:gd name="connsiteX12589" fmla="*/ 34188 w 1031876"/>
              <a:gd name="connsiteY12589" fmla="*/ 661736 h 1106488"/>
              <a:gd name="connsiteX12590" fmla="*/ 30769 w 1031876"/>
              <a:gd name="connsiteY12590" fmla="*/ 661736 h 1106488"/>
              <a:gd name="connsiteX12591" fmla="*/ 29060 w 1031876"/>
              <a:gd name="connsiteY12591" fmla="*/ 661736 h 1106488"/>
              <a:gd name="connsiteX12592" fmla="*/ 27350 w 1031876"/>
              <a:gd name="connsiteY12592" fmla="*/ 661736 h 1106488"/>
              <a:gd name="connsiteX12593" fmla="*/ 27350 w 1031876"/>
              <a:gd name="connsiteY12593" fmla="*/ 654906 h 1106488"/>
              <a:gd name="connsiteX12594" fmla="*/ 864759 w 1031876"/>
              <a:gd name="connsiteY12594" fmla="*/ 653707 h 1106488"/>
              <a:gd name="connsiteX12595" fmla="*/ 868363 w 1031876"/>
              <a:gd name="connsiteY12595" fmla="*/ 655638 h 1106488"/>
              <a:gd name="connsiteX12596" fmla="*/ 865188 w 1031876"/>
              <a:gd name="connsiteY12596" fmla="*/ 654646 h 1106488"/>
              <a:gd name="connsiteX12597" fmla="*/ 856750 w 1031876"/>
              <a:gd name="connsiteY12597" fmla="*/ 652857 h 1106488"/>
              <a:gd name="connsiteX12598" fmla="*/ 855554 w 1031876"/>
              <a:gd name="connsiteY12598" fmla="*/ 654052 h 1106488"/>
              <a:gd name="connsiteX12599" fmla="*/ 854699 w 1031876"/>
              <a:gd name="connsiteY12599" fmla="*/ 654906 h 1106488"/>
              <a:gd name="connsiteX12600" fmla="*/ 849524 w 1031876"/>
              <a:gd name="connsiteY12600" fmla="*/ 651029 h 1106488"/>
              <a:gd name="connsiteX12601" fmla="*/ 847861 w 1031876"/>
              <a:gd name="connsiteY12601" fmla="*/ 654906 h 1106488"/>
              <a:gd name="connsiteX12602" fmla="*/ 848716 w 1031876"/>
              <a:gd name="connsiteY12602" fmla="*/ 651491 h 1106488"/>
              <a:gd name="connsiteX12603" fmla="*/ 854699 w 1031876"/>
              <a:gd name="connsiteY12603" fmla="*/ 648076 h 1106488"/>
              <a:gd name="connsiteX12604" fmla="*/ 849570 w 1031876"/>
              <a:gd name="connsiteY12604" fmla="*/ 653930 h 1106488"/>
              <a:gd name="connsiteX12605" fmla="*/ 847861 w 1031876"/>
              <a:gd name="connsiteY12605" fmla="*/ 654906 h 1106488"/>
              <a:gd name="connsiteX12606" fmla="*/ 854699 w 1031876"/>
              <a:gd name="connsiteY12606" fmla="*/ 648076 h 1106488"/>
              <a:gd name="connsiteX12607" fmla="*/ 854699 w 1031876"/>
              <a:gd name="connsiteY12607" fmla="*/ 648076 h 1106488"/>
              <a:gd name="connsiteX12608" fmla="*/ 854699 w 1031876"/>
              <a:gd name="connsiteY12608" fmla="*/ 648929 h 1106488"/>
              <a:gd name="connsiteX12609" fmla="*/ 854699 w 1031876"/>
              <a:gd name="connsiteY12609" fmla="*/ 651491 h 1106488"/>
              <a:gd name="connsiteX12610" fmla="*/ 854699 w 1031876"/>
              <a:gd name="connsiteY12610" fmla="*/ 652345 h 1106488"/>
              <a:gd name="connsiteX12611" fmla="*/ 854699 w 1031876"/>
              <a:gd name="connsiteY12611" fmla="*/ 654906 h 1106488"/>
              <a:gd name="connsiteX12612" fmla="*/ 851280 w 1031876"/>
              <a:gd name="connsiteY12612" fmla="*/ 654906 h 1106488"/>
              <a:gd name="connsiteX12613" fmla="*/ 848716 w 1031876"/>
              <a:gd name="connsiteY12613" fmla="*/ 654906 h 1106488"/>
              <a:gd name="connsiteX12614" fmla="*/ 849570 w 1031876"/>
              <a:gd name="connsiteY12614" fmla="*/ 653930 h 1106488"/>
              <a:gd name="connsiteX12615" fmla="*/ 853844 w 1031876"/>
              <a:gd name="connsiteY12615" fmla="*/ 651491 h 1106488"/>
              <a:gd name="connsiteX12616" fmla="*/ 854699 w 1031876"/>
              <a:gd name="connsiteY12616" fmla="*/ 648076 h 1106488"/>
              <a:gd name="connsiteX12617" fmla="*/ 27350 w 1031876"/>
              <a:gd name="connsiteY12617" fmla="*/ 648076 h 1106488"/>
              <a:gd name="connsiteX12618" fmla="*/ 27350 w 1031876"/>
              <a:gd name="connsiteY12618" fmla="*/ 648929 h 1106488"/>
              <a:gd name="connsiteX12619" fmla="*/ 27350 w 1031876"/>
              <a:gd name="connsiteY12619" fmla="*/ 651491 h 1106488"/>
              <a:gd name="connsiteX12620" fmla="*/ 27350 w 1031876"/>
              <a:gd name="connsiteY12620" fmla="*/ 652345 h 1106488"/>
              <a:gd name="connsiteX12621" fmla="*/ 27350 w 1031876"/>
              <a:gd name="connsiteY12621" fmla="*/ 654906 h 1106488"/>
              <a:gd name="connsiteX12622" fmla="*/ 27350 w 1031876"/>
              <a:gd name="connsiteY12622" fmla="*/ 648076 h 1106488"/>
              <a:gd name="connsiteX12623" fmla="*/ 984251 w 1031876"/>
              <a:gd name="connsiteY12623" fmla="*/ 647700 h 1106488"/>
              <a:gd name="connsiteX12624" fmla="*/ 983457 w 1031876"/>
              <a:gd name="connsiteY12624" fmla="*/ 654646 h 1106488"/>
              <a:gd name="connsiteX12625" fmla="*/ 978126 w 1031876"/>
              <a:gd name="connsiteY12625" fmla="*/ 655598 h 1106488"/>
              <a:gd name="connsiteX12626" fmla="*/ 977372 w 1031876"/>
              <a:gd name="connsiteY12626" fmla="*/ 661761 h 1106488"/>
              <a:gd name="connsiteX12627" fmla="*/ 977372 w 1031876"/>
              <a:gd name="connsiteY12627" fmla="*/ 654731 h 1106488"/>
              <a:gd name="connsiteX12628" fmla="*/ 984251 w 1031876"/>
              <a:gd name="connsiteY12628" fmla="*/ 647700 h 1106488"/>
              <a:gd name="connsiteX12629" fmla="*/ 978232 w 1031876"/>
              <a:gd name="connsiteY12629" fmla="*/ 654731 h 1106488"/>
              <a:gd name="connsiteX12630" fmla="*/ 978142 w 1031876"/>
              <a:gd name="connsiteY12630" fmla="*/ 655466 h 1106488"/>
              <a:gd name="connsiteX12631" fmla="*/ 983457 w 1031876"/>
              <a:gd name="connsiteY12631" fmla="*/ 651669 h 1106488"/>
              <a:gd name="connsiteX12632" fmla="*/ 984251 w 1031876"/>
              <a:gd name="connsiteY12632" fmla="*/ 647700 h 1106488"/>
              <a:gd name="connsiteX12633" fmla="*/ 942976 w 1031876"/>
              <a:gd name="connsiteY12633" fmla="*/ 647700 h 1106488"/>
              <a:gd name="connsiteX12634" fmla="*/ 936626 w 1031876"/>
              <a:gd name="connsiteY12634" fmla="*/ 661988 h 1106488"/>
              <a:gd name="connsiteX12635" fmla="*/ 942976 w 1031876"/>
              <a:gd name="connsiteY12635" fmla="*/ 647700 h 1106488"/>
              <a:gd name="connsiteX12636" fmla="*/ 915988 w 1031876"/>
              <a:gd name="connsiteY12636" fmla="*/ 647700 h 1106488"/>
              <a:gd name="connsiteX12637" fmla="*/ 916782 w 1031876"/>
              <a:gd name="connsiteY12637" fmla="*/ 647700 h 1106488"/>
              <a:gd name="connsiteX12638" fmla="*/ 919163 w 1031876"/>
              <a:gd name="connsiteY12638" fmla="*/ 647700 h 1106488"/>
              <a:gd name="connsiteX12639" fmla="*/ 922338 w 1031876"/>
              <a:gd name="connsiteY12639" fmla="*/ 647700 h 1106488"/>
              <a:gd name="connsiteX12640" fmla="*/ 915988 w 1031876"/>
              <a:gd name="connsiteY12640" fmla="*/ 655638 h 1106488"/>
              <a:gd name="connsiteX12641" fmla="*/ 915988 w 1031876"/>
              <a:gd name="connsiteY12641" fmla="*/ 656431 h 1106488"/>
              <a:gd name="connsiteX12642" fmla="*/ 915988 w 1031876"/>
              <a:gd name="connsiteY12642" fmla="*/ 661987 h 1106488"/>
              <a:gd name="connsiteX12643" fmla="*/ 915194 w 1031876"/>
              <a:gd name="connsiteY12643" fmla="*/ 661987 h 1106488"/>
              <a:gd name="connsiteX12644" fmla="*/ 912813 w 1031876"/>
              <a:gd name="connsiteY12644" fmla="*/ 661987 h 1106488"/>
              <a:gd name="connsiteX12645" fmla="*/ 909638 w 1031876"/>
              <a:gd name="connsiteY12645" fmla="*/ 661987 h 1106488"/>
              <a:gd name="connsiteX12646" fmla="*/ 915988 w 1031876"/>
              <a:gd name="connsiteY12646" fmla="*/ 655637 h 1106488"/>
              <a:gd name="connsiteX12647" fmla="*/ 915988 w 1031876"/>
              <a:gd name="connsiteY12647" fmla="*/ 651669 h 1106488"/>
              <a:gd name="connsiteX12648" fmla="*/ 915988 w 1031876"/>
              <a:gd name="connsiteY12648" fmla="*/ 647700 h 1106488"/>
              <a:gd name="connsiteX12649" fmla="*/ 862013 w 1031876"/>
              <a:gd name="connsiteY12649" fmla="*/ 647700 h 1106488"/>
              <a:gd name="connsiteX12650" fmla="*/ 864759 w 1031876"/>
              <a:gd name="connsiteY12650" fmla="*/ 653707 h 1106488"/>
              <a:gd name="connsiteX12651" fmla="*/ 862807 w 1031876"/>
              <a:gd name="connsiteY12651" fmla="*/ 652661 h 1106488"/>
              <a:gd name="connsiteX12652" fmla="*/ 862013 w 1031876"/>
              <a:gd name="connsiteY12652" fmla="*/ 655638 h 1106488"/>
              <a:gd name="connsiteX12653" fmla="*/ 862013 w 1031876"/>
              <a:gd name="connsiteY12653" fmla="*/ 655637 h 1106488"/>
              <a:gd name="connsiteX12654" fmla="*/ 862013 w 1031876"/>
              <a:gd name="connsiteY12654" fmla="*/ 654646 h 1106488"/>
              <a:gd name="connsiteX12655" fmla="*/ 862013 w 1031876"/>
              <a:gd name="connsiteY12655" fmla="*/ 647700 h 1106488"/>
              <a:gd name="connsiteX12656" fmla="*/ 957263 w 1031876"/>
              <a:gd name="connsiteY12656" fmla="*/ 641350 h 1106488"/>
              <a:gd name="connsiteX12657" fmla="*/ 957263 w 1031876"/>
              <a:gd name="connsiteY12657" fmla="*/ 647700 h 1106488"/>
              <a:gd name="connsiteX12658" fmla="*/ 950913 w 1031876"/>
              <a:gd name="connsiteY12658" fmla="*/ 647700 h 1106488"/>
              <a:gd name="connsiteX12659" fmla="*/ 957263 w 1031876"/>
              <a:gd name="connsiteY12659" fmla="*/ 641350 h 1106488"/>
              <a:gd name="connsiteX12660" fmla="*/ 915988 w 1031876"/>
              <a:gd name="connsiteY12660" fmla="*/ 641350 h 1106488"/>
              <a:gd name="connsiteX12661" fmla="*/ 915988 w 1031876"/>
              <a:gd name="connsiteY12661" fmla="*/ 647700 h 1106488"/>
              <a:gd name="connsiteX12662" fmla="*/ 909638 w 1031876"/>
              <a:gd name="connsiteY12662" fmla="*/ 647700 h 1106488"/>
              <a:gd name="connsiteX12663" fmla="*/ 915988 w 1031876"/>
              <a:gd name="connsiteY12663" fmla="*/ 641350 h 1106488"/>
              <a:gd name="connsiteX12664" fmla="*/ 14288 w 1031876"/>
              <a:gd name="connsiteY12664" fmla="*/ 641350 h 1106488"/>
              <a:gd name="connsiteX12665" fmla="*/ 14288 w 1031876"/>
              <a:gd name="connsiteY12665" fmla="*/ 647700 h 1106488"/>
              <a:gd name="connsiteX12666" fmla="*/ 14288 w 1031876"/>
              <a:gd name="connsiteY12666" fmla="*/ 641350 h 1106488"/>
              <a:gd name="connsiteX12667" fmla="*/ 861537 w 1031876"/>
              <a:gd name="connsiteY12667" fmla="*/ 641245 h 1106488"/>
              <a:gd name="connsiteX12668" fmla="*/ 861537 w 1031876"/>
              <a:gd name="connsiteY12668" fmla="*/ 645514 h 1106488"/>
              <a:gd name="connsiteX12669" fmla="*/ 861537 w 1031876"/>
              <a:gd name="connsiteY12669" fmla="*/ 647222 h 1106488"/>
              <a:gd name="connsiteX12670" fmla="*/ 861537 w 1031876"/>
              <a:gd name="connsiteY12670" fmla="*/ 648076 h 1106488"/>
              <a:gd name="connsiteX12671" fmla="*/ 860682 w 1031876"/>
              <a:gd name="connsiteY12671" fmla="*/ 650637 h 1106488"/>
              <a:gd name="connsiteX12672" fmla="*/ 859486 w 1031876"/>
              <a:gd name="connsiteY12672" fmla="*/ 650125 h 1106488"/>
              <a:gd name="connsiteX12673" fmla="*/ 854699 w 1031876"/>
              <a:gd name="connsiteY12673" fmla="*/ 648076 h 1106488"/>
              <a:gd name="connsiteX12674" fmla="*/ 861537 w 1031876"/>
              <a:gd name="connsiteY12674" fmla="*/ 641245 h 1106488"/>
              <a:gd name="connsiteX12675" fmla="*/ 232478 w 1031876"/>
              <a:gd name="connsiteY12675" fmla="*/ 641245 h 1106488"/>
              <a:gd name="connsiteX12676" fmla="*/ 238461 w 1031876"/>
              <a:gd name="connsiteY12676" fmla="*/ 643807 h 1106488"/>
              <a:gd name="connsiteX12677" fmla="*/ 238632 w 1031876"/>
              <a:gd name="connsiteY12677" fmla="*/ 643294 h 1106488"/>
              <a:gd name="connsiteX12678" fmla="*/ 239316 w 1031876"/>
              <a:gd name="connsiteY12678" fmla="*/ 648076 h 1106488"/>
              <a:gd name="connsiteX12679" fmla="*/ 232478 w 1031876"/>
              <a:gd name="connsiteY12679" fmla="*/ 641245 h 1106488"/>
              <a:gd name="connsiteX12680" fmla="*/ 232478 w 1031876"/>
              <a:gd name="connsiteY12680" fmla="*/ 641245 h 1106488"/>
              <a:gd name="connsiteX12681" fmla="*/ 239316 w 1031876"/>
              <a:gd name="connsiteY12681" fmla="*/ 641245 h 1106488"/>
              <a:gd name="connsiteX12682" fmla="*/ 238632 w 1031876"/>
              <a:gd name="connsiteY12682" fmla="*/ 643294 h 1106488"/>
              <a:gd name="connsiteX12683" fmla="*/ 238461 w 1031876"/>
              <a:gd name="connsiteY12683" fmla="*/ 642099 h 1106488"/>
              <a:gd name="connsiteX12684" fmla="*/ 232478 w 1031876"/>
              <a:gd name="connsiteY12684" fmla="*/ 641245 h 1106488"/>
              <a:gd name="connsiteX12685" fmla="*/ 225641 w 1031876"/>
              <a:gd name="connsiteY12685" fmla="*/ 641245 h 1106488"/>
              <a:gd name="connsiteX12686" fmla="*/ 229060 w 1031876"/>
              <a:gd name="connsiteY12686" fmla="*/ 647222 h 1106488"/>
              <a:gd name="connsiteX12687" fmla="*/ 231976 w 1031876"/>
              <a:gd name="connsiteY12687" fmla="*/ 647950 h 1106488"/>
              <a:gd name="connsiteX12688" fmla="*/ 232078 w 1031876"/>
              <a:gd name="connsiteY12688" fmla="*/ 647676 h 1106488"/>
              <a:gd name="connsiteX12689" fmla="*/ 231623 w 1031876"/>
              <a:gd name="connsiteY12689" fmla="*/ 647222 h 1106488"/>
              <a:gd name="connsiteX12690" fmla="*/ 225641 w 1031876"/>
              <a:gd name="connsiteY12690" fmla="*/ 641245 h 1106488"/>
              <a:gd name="connsiteX12691" fmla="*/ 865335 w 1031876"/>
              <a:gd name="connsiteY12691" fmla="*/ 639727 h 1106488"/>
              <a:gd name="connsiteX12692" fmla="*/ 868374 w 1031876"/>
              <a:gd name="connsiteY12692" fmla="*/ 641245 h 1106488"/>
              <a:gd name="connsiteX12693" fmla="*/ 867519 w 1031876"/>
              <a:gd name="connsiteY12693" fmla="*/ 642099 h 1106488"/>
              <a:gd name="connsiteX12694" fmla="*/ 866582 w 1031876"/>
              <a:gd name="connsiteY12694" fmla="*/ 643035 h 1106488"/>
              <a:gd name="connsiteX12695" fmla="*/ 868374 w 1031876"/>
              <a:gd name="connsiteY12695" fmla="*/ 641245 h 1106488"/>
              <a:gd name="connsiteX12696" fmla="*/ 864528 w 1031876"/>
              <a:gd name="connsiteY12696" fmla="*/ 647008 h 1106488"/>
              <a:gd name="connsiteX12697" fmla="*/ 863246 w 1031876"/>
              <a:gd name="connsiteY12697" fmla="*/ 646368 h 1106488"/>
              <a:gd name="connsiteX12698" fmla="*/ 861537 w 1031876"/>
              <a:gd name="connsiteY12698" fmla="*/ 648076 h 1106488"/>
              <a:gd name="connsiteX12699" fmla="*/ 864576 w 1031876"/>
              <a:gd name="connsiteY12699" fmla="*/ 640486 h 1106488"/>
              <a:gd name="connsiteX12700" fmla="*/ 864955 w 1031876"/>
              <a:gd name="connsiteY12700" fmla="*/ 640391 h 1106488"/>
              <a:gd name="connsiteX12701" fmla="*/ 25028 w 1031876"/>
              <a:gd name="connsiteY12701" fmla="*/ 635059 h 1106488"/>
              <a:gd name="connsiteX12702" fmla="*/ 26495 w 1031876"/>
              <a:gd name="connsiteY12702" fmla="*/ 635268 h 1106488"/>
              <a:gd name="connsiteX12703" fmla="*/ 27350 w 1031876"/>
              <a:gd name="connsiteY12703" fmla="*/ 641245 h 1106488"/>
              <a:gd name="connsiteX12704" fmla="*/ 869157 w 1031876"/>
              <a:gd name="connsiteY12704" fmla="*/ 635000 h 1106488"/>
              <a:gd name="connsiteX12705" fmla="*/ 869951 w 1031876"/>
              <a:gd name="connsiteY12705" fmla="*/ 638175 h 1106488"/>
              <a:gd name="connsiteX12706" fmla="*/ 869157 w 1031876"/>
              <a:gd name="connsiteY12706" fmla="*/ 641350 h 1106488"/>
              <a:gd name="connsiteX12707" fmla="*/ 868363 w 1031876"/>
              <a:gd name="connsiteY12707" fmla="*/ 638175 h 1106488"/>
              <a:gd name="connsiteX12708" fmla="*/ 869157 w 1031876"/>
              <a:gd name="connsiteY12708" fmla="*/ 635000 h 1106488"/>
              <a:gd name="connsiteX12709" fmla="*/ 854076 w 1031876"/>
              <a:gd name="connsiteY12709" fmla="*/ 635000 h 1106488"/>
              <a:gd name="connsiteX12710" fmla="*/ 847726 w 1031876"/>
              <a:gd name="connsiteY12710" fmla="*/ 641350 h 1106488"/>
              <a:gd name="connsiteX12711" fmla="*/ 854076 w 1031876"/>
              <a:gd name="connsiteY12711" fmla="*/ 635000 h 1106488"/>
              <a:gd name="connsiteX12712" fmla="*/ 957263 w 1031876"/>
              <a:gd name="connsiteY12712" fmla="*/ 634472 h 1106488"/>
              <a:gd name="connsiteX12713" fmla="*/ 950913 w 1031876"/>
              <a:gd name="connsiteY12713" fmla="*/ 641351 h 1106488"/>
              <a:gd name="connsiteX12714" fmla="*/ 957263 w 1031876"/>
              <a:gd name="connsiteY12714" fmla="*/ 634472 h 1106488"/>
              <a:gd name="connsiteX12715" fmla="*/ 868374 w 1031876"/>
              <a:gd name="connsiteY12715" fmla="*/ 634415 h 1106488"/>
              <a:gd name="connsiteX12716" fmla="*/ 865335 w 1031876"/>
              <a:gd name="connsiteY12716" fmla="*/ 639727 h 1106488"/>
              <a:gd name="connsiteX12717" fmla="*/ 864955 w 1031876"/>
              <a:gd name="connsiteY12717" fmla="*/ 639538 h 1106488"/>
              <a:gd name="connsiteX12718" fmla="*/ 864576 w 1031876"/>
              <a:gd name="connsiteY12718" fmla="*/ 640486 h 1106488"/>
              <a:gd name="connsiteX12719" fmla="*/ 861537 w 1031876"/>
              <a:gd name="connsiteY12719" fmla="*/ 641245 h 1106488"/>
              <a:gd name="connsiteX12720" fmla="*/ 868374 w 1031876"/>
              <a:gd name="connsiteY12720" fmla="*/ 634415 h 1106488"/>
              <a:gd name="connsiteX12721" fmla="*/ 26144 w 1031876"/>
              <a:gd name="connsiteY12721" fmla="*/ 630799 h 1106488"/>
              <a:gd name="connsiteX12722" fmla="*/ 26495 w 1031876"/>
              <a:gd name="connsiteY12722" fmla="*/ 630999 h 1106488"/>
              <a:gd name="connsiteX12723" fmla="*/ 27350 w 1031876"/>
              <a:gd name="connsiteY12723" fmla="*/ 634415 h 1106488"/>
              <a:gd name="connsiteX12724" fmla="*/ 26495 w 1031876"/>
              <a:gd name="connsiteY12724" fmla="*/ 633561 h 1106488"/>
              <a:gd name="connsiteX12725" fmla="*/ 25485 w 1031876"/>
              <a:gd name="connsiteY12725" fmla="*/ 632552 h 1106488"/>
              <a:gd name="connsiteX12726" fmla="*/ 867519 w 1031876"/>
              <a:gd name="connsiteY12726" fmla="*/ 629292 h 1106488"/>
              <a:gd name="connsiteX12727" fmla="*/ 868374 w 1031876"/>
              <a:gd name="connsiteY12727" fmla="*/ 634415 h 1106488"/>
              <a:gd name="connsiteX12728" fmla="*/ 866665 w 1031876"/>
              <a:gd name="connsiteY12728" fmla="*/ 634415 h 1106488"/>
              <a:gd name="connsiteX12729" fmla="*/ 864955 w 1031876"/>
              <a:gd name="connsiteY12729" fmla="*/ 634415 h 1106488"/>
              <a:gd name="connsiteX12730" fmla="*/ 861537 w 1031876"/>
              <a:gd name="connsiteY12730" fmla="*/ 634415 h 1106488"/>
              <a:gd name="connsiteX12731" fmla="*/ 867519 w 1031876"/>
              <a:gd name="connsiteY12731" fmla="*/ 629292 h 1106488"/>
              <a:gd name="connsiteX12732" fmla="*/ 963613 w 1031876"/>
              <a:gd name="connsiteY12732" fmla="*/ 628650 h 1106488"/>
              <a:gd name="connsiteX12733" fmla="*/ 957263 w 1031876"/>
              <a:gd name="connsiteY12733" fmla="*/ 635000 h 1106488"/>
              <a:gd name="connsiteX12734" fmla="*/ 963613 w 1031876"/>
              <a:gd name="connsiteY12734" fmla="*/ 628650 h 1106488"/>
              <a:gd name="connsiteX12735" fmla="*/ 854075 w 1031876"/>
              <a:gd name="connsiteY12735" fmla="*/ 628650 h 1106488"/>
              <a:gd name="connsiteX12736" fmla="*/ 854075 w 1031876"/>
              <a:gd name="connsiteY12736" fmla="*/ 631031 h 1106488"/>
              <a:gd name="connsiteX12737" fmla="*/ 854075 w 1031876"/>
              <a:gd name="connsiteY12737" fmla="*/ 631825 h 1106488"/>
              <a:gd name="connsiteX12738" fmla="*/ 854075 w 1031876"/>
              <a:gd name="connsiteY12738" fmla="*/ 635000 h 1106488"/>
              <a:gd name="connsiteX12739" fmla="*/ 847725 w 1031876"/>
              <a:gd name="connsiteY12739" fmla="*/ 635000 h 1106488"/>
              <a:gd name="connsiteX12740" fmla="*/ 854075 w 1031876"/>
              <a:gd name="connsiteY12740" fmla="*/ 628650 h 1106488"/>
              <a:gd name="connsiteX12741" fmla="*/ 232478 w 1031876"/>
              <a:gd name="connsiteY12741" fmla="*/ 628303 h 1106488"/>
              <a:gd name="connsiteX12742" fmla="*/ 232478 w 1031876"/>
              <a:gd name="connsiteY12742" fmla="*/ 628438 h 1106488"/>
              <a:gd name="connsiteX12743" fmla="*/ 232478 w 1031876"/>
              <a:gd name="connsiteY12743" fmla="*/ 634370 h 1106488"/>
              <a:gd name="connsiteX12744" fmla="*/ 237729 w 1031876"/>
              <a:gd name="connsiteY12744" fmla="*/ 633612 h 1106488"/>
              <a:gd name="connsiteX12745" fmla="*/ 861537 w 1031876"/>
              <a:gd name="connsiteY12745" fmla="*/ 627584 h 1106488"/>
              <a:gd name="connsiteX12746" fmla="*/ 854699 w 1031876"/>
              <a:gd name="connsiteY12746" fmla="*/ 634415 h 1106488"/>
              <a:gd name="connsiteX12747" fmla="*/ 857434 w 1031876"/>
              <a:gd name="connsiteY12747" fmla="*/ 629633 h 1106488"/>
              <a:gd name="connsiteX12748" fmla="*/ 858118 w 1031876"/>
              <a:gd name="connsiteY12748" fmla="*/ 630146 h 1106488"/>
              <a:gd name="connsiteX12749" fmla="*/ 861537 w 1031876"/>
              <a:gd name="connsiteY12749" fmla="*/ 627584 h 1106488"/>
              <a:gd name="connsiteX12750" fmla="*/ 861537 w 1031876"/>
              <a:gd name="connsiteY12750" fmla="*/ 627584 h 1106488"/>
              <a:gd name="connsiteX12751" fmla="*/ 860682 w 1031876"/>
              <a:gd name="connsiteY12751" fmla="*/ 634415 h 1106488"/>
              <a:gd name="connsiteX12752" fmla="*/ 854699 w 1031876"/>
              <a:gd name="connsiteY12752" fmla="*/ 641245 h 1106488"/>
              <a:gd name="connsiteX12753" fmla="*/ 861537 w 1031876"/>
              <a:gd name="connsiteY12753" fmla="*/ 634415 h 1106488"/>
              <a:gd name="connsiteX12754" fmla="*/ 860682 w 1031876"/>
              <a:gd name="connsiteY12754" fmla="*/ 641245 h 1106488"/>
              <a:gd name="connsiteX12755" fmla="*/ 859828 w 1031876"/>
              <a:gd name="connsiteY12755" fmla="*/ 642221 h 1106488"/>
              <a:gd name="connsiteX12756" fmla="*/ 854699 w 1031876"/>
              <a:gd name="connsiteY12756" fmla="*/ 648076 h 1106488"/>
              <a:gd name="connsiteX12757" fmla="*/ 849524 w 1031876"/>
              <a:gd name="connsiteY12757" fmla="*/ 651029 h 1106488"/>
              <a:gd name="connsiteX12758" fmla="*/ 850425 w 1031876"/>
              <a:gd name="connsiteY12758" fmla="*/ 648929 h 1106488"/>
              <a:gd name="connsiteX12759" fmla="*/ 847861 w 1031876"/>
              <a:gd name="connsiteY12759" fmla="*/ 648076 h 1106488"/>
              <a:gd name="connsiteX12760" fmla="*/ 853844 w 1031876"/>
              <a:gd name="connsiteY12760" fmla="*/ 641245 h 1106488"/>
              <a:gd name="connsiteX12761" fmla="*/ 854075 w 1031876"/>
              <a:gd name="connsiteY12761" fmla="*/ 639401 h 1106488"/>
              <a:gd name="connsiteX12762" fmla="*/ 854076 w 1031876"/>
              <a:gd name="connsiteY12762" fmla="*/ 639393 h 1106488"/>
              <a:gd name="connsiteX12763" fmla="*/ 854699 w 1031876"/>
              <a:gd name="connsiteY12763" fmla="*/ 634415 h 1106488"/>
              <a:gd name="connsiteX12764" fmla="*/ 861537 w 1031876"/>
              <a:gd name="connsiteY12764" fmla="*/ 627584 h 1106488"/>
              <a:gd name="connsiteX12765" fmla="*/ 20513 w 1031876"/>
              <a:gd name="connsiteY12765" fmla="*/ 627584 h 1106488"/>
              <a:gd name="connsiteX12766" fmla="*/ 25485 w 1031876"/>
              <a:gd name="connsiteY12766" fmla="*/ 632552 h 1106488"/>
              <a:gd name="connsiteX12767" fmla="*/ 24786 w 1031876"/>
              <a:gd name="connsiteY12767" fmla="*/ 634415 h 1106488"/>
              <a:gd name="connsiteX12768" fmla="*/ 25028 w 1031876"/>
              <a:gd name="connsiteY12768" fmla="*/ 635059 h 1106488"/>
              <a:gd name="connsiteX12769" fmla="*/ 20638 w 1031876"/>
              <a:gd name="connsiteY12769" fmla="*/ 634432 h 1106488"/>
              <a:gd name="connsiteX12770" fmla="*/ 20638 w 1031876"/>
              <a:gd name="connsiteY12770" fmla="*/ 635000 h 1106488"/>
              <a:gd name="connsiteX12771" fmla="*/ 20555 w 1031876"/>
              <a:gd name="connsiteY12771" fmla="*/ 634421 h 1106488"/>
              <a:gd name="connsiteX12772" fmla="*/ 20513 w 1031876"/>
              <a:gd name="connsiteY12772" fmla="*/ 634415 h 1106488"/>
              <a:gd name="connsiteX12773" fmla="*/ 20552 w 1031876"/>
              <a:gd name="connsiteY12773" fmla="*/ 634402 h 1106488"/>
              <a:gd name="connsiteX12774" fmla="*/ 19844 w 1031876"/>
              <a:gd name="connsiteY12774" fmla="*/ 629444 h 1106488"/>
              <a:gd name="connsiteX12775" fmla="*/ 14288 w 1031876"/>
              <a:gd name="connsiteY12775" fmla="*/ 628650 h 1106488"/>
              <a:gd name="connsiteX12776" fmla="*/ 20638 w 1031876"/>
              <a:gd name="connsiteY12776" fmla="*/ 628650 h 1106488"/>
              <a:gd name="connsiteX12777" fmla="*/ 20638 w 1031876"/>
              <a:gd name="connsiteY12777" fmla="*/ 634373 h 1106488"/>
              <a:gd name="connsiteX12778" fmla="*/ 23077 w 1031876"/>
              <a:gd name="connsiteY12778" fmla="*/ 633561 h 1106488"/>
              <a:gd name="connsiteX12779" fmla="*/ 20513 w 1031876"/>
              <a:gd name="connsiteY12779" fmla="*/ 627584 h 1106488"/>
              <a:gd name="connsiteX12780" fmla="*/ 225907 w 1031876"/>
              <a:gd name="connsiteY12780" fmla="*/ 621817 h 1106488"/>
              <a:gd name="connsiteX12781" fmla="*/ 226496 w 1031876"/>
              <a:gd name="connsiteY12781" fmla="*/ 624169 h 1106488"/>
              <a:gd name="connsiteX12782" fmla="*/ 231401 w 1031876"/>
              <a:gd name="connsiteY12782" fmla="*/ 626970 h 1106488"/>
              <a:gd name="connsiteX12783" fmla="*/ 230981 w 1031876"/>
              <a:gd name="connsiteY12783" fmla="*/ 625079 h 1106488"/>
              <a:gd name="connsiteX12784" fmla="*/ 873919 w 1031876"/>
              <a:gd name="connsiteY12784" fmla="*/ 621705 h 1106488"/>
              <a:gd name="connsiteX12785" fmla="*/ 871538 w 1031876"/>
              <a:gd name="connsiteY12785" fmla="*/ 624682 h 1106488"/>
              <a:gd name="connsiteX12786" fmla="*/ 868363 w 1031876"/>
              <a:gd name="connsiteY12786" fmla="*/ 628651 h 1106488"/>
              <a:gd name="connsiteX12787" fmla="*/ 873919 w 1031876"/>
              <a:gd name="connsiteY12787" fmla="*/ 621705 h 1106488"/>
              <a:gd name="connsiteX12788" fmla="*/ 984251 w 1031876"/>
              <a:gd name="connsiteY12788" fmla="*/ 620712 h 1106488"/>
              <a:gd name="connsiteX12789" fmla="*/ 977901 w 1031876"/>
              <a:gd name="connsiteY12789" fmla="*/ 628650 h 1106488"/>
              <a:gd name="connsiteX12790" fmla="*/ 984251 w 1031876"/>
              <a:gd name="connsiteY12790" fmla="*/ 620712 h 1106488"/>
              <a:gd name="connsiteX12791" fmla="*/ 857838 w 1031876"/>
              <a:gd name="connsiteY12791" fmla="*/ 618962 h 1106488"/>
              <a:gd name="connsiteX12792" fmla="*/ 857322 w 1031876"/>
              <a:gd name="connsiteY12792" fmla="*/ 620380 h 1106488"/>
              <a:gd name="connsiteX12793" fmla="*/ 854699 w 1031876"/>
              <a:gd name="connsiteY12793" fmla="*/ 620754 h 1106488"/>
              <a:gd name="connsiteX12794" fmla="*/ 891541 w 1031876"/>
              <a:gd name="connsiteY12794" fmla="*/ 618172 h 1106488"/>
              <a:gd name="connsiteX12795" fmla="*/ 895351 w 1031876"/>
              <a:gd name="connsiteY12795" fmla="*/ 620712 h 1106488"/>
              <a:gd name="connsiteX12796" fmla="*/ 892970 w 1031876"/>
              <a:gd name="connsiteY12796" fmla="*/ 620712 h 1106488"/>
              <a:gd name="connsiteX12797" fmla="*/ 892176 w 1031876"/>
              <a:gd name="connsiteY12797" fmla="*/ 620712 h 1106488"/>
              <a:gd name="connsiteX12798" fmla="*/ 889001 w 1031876"/>
              <a:gd name="connsiteY12798" fmla="*/ 620712 h 1106488"/>
              <a:gd name="connsiteX12799" fmla="*/ 960438 w 1031876"/>
              <a:gd name="connsiteY12799" fmla="*/ 616149 h 1106488"/>
              <a:gd name="connsiteX12800" fmla="*/ 963613 w 1031876"/>
              <a:gd name="connsiteY12800" fmla="*/ 621507 h 1106488"/>
              <a:gd name="connsiteX12801" fmla="*/ 960438 w 1031876"/>
              <a:gd name="connsiteY12801" fmla="*/ 622400 h 1106488"/>
              <a:gd name="connsiteX12802" fmla="*/ 958910 w 1031876"/>
              <a:gd name="connsiteY12802" fmla="*/ 625409 h 1106488"/>
              <a:gd name="connsiteX12803" fmla="*/ 963613 w 1031876"/>
              <a:gd name="connsiteY12803" fmla="*/ 627592 h 1106488"/>
              <a:gd name="connsiteX12804" fmla="*/ 958057 w 1031876"/>
              <a:gd name="connsiteY12804" fmla="*/ 627592 h 1106488"/>
              <a:gd name="connsiteX12805" fmla="*/ 957801 w 1031876"/>
              <a:gd name="connsiteY12805" fmla="*/ 627592 h 1106488"/>
              <a:gd name="connsiteX12806" fmla="*/ 957263 w 1031876"/>
              <a:gd name="connsiteY12806" fmla="*/ 628651 h 1106488"/>
              <a:gd name="connsiteX12807" fmla="*/ 956966 w 1031876"/>
              <a:gd name="connsiteY12807" fmla="*/ 628156 h 1106488"/>
              <a:gd name="connsiteX12808" fmla="*/ 954088 w 1031876"/>
              <a:gd name="connsiteY12808" fmla="*/ 633612 h 1106488"/>
              <a:gd name="connsiteX12809" fmla="*/ 950914 w 1031876"/>
              <a:gd name="connsiteY12809" fmla="*/ 634472 h 1106488"/>
              <a:gd name="connsiteX12810" fmla="*/ 950914 w 1031876"/>
              <a:gd name="connsiteY12810" fmla="*/ 635000 h 1106488"/>
              <a:gd name="connsiteX12811" fmla="*/ 942976 w 1031876"/>
              <a:gd name="connsiteY12811" fmla="*/ 641350 h 1106488"/>
              <a:gd name="connsiteX12812" fmla="*/ 946945 w 1031876"/>
              <a:gd name="connsiteY12812" fmla="*/ 639763 h 1106488"/>
              <a:gd name="connsiteX12813" fmla="*/ 948203 w 1031876"/>
              <a:gd name="connsiteY12813" fmla="*/ 636239 h 1106488"/>
              <a:gd name="connsiteX12814" fmla="*/ 943968 w 1031876"/>
              <a:gd name="connsiteY12814" fmla="*/ 638175 h 1106488"/>
              <a:gd name="connsiteX12815" fmla="*/ 942976 w 1031876"/>
              <a:gd name="connsiteY12815" fmla="*/ 641350 h 1106488"/>
              <a:gd name="connsiteX12816" fmla="*/ 942976 w 1031876"/>
              <a:gd name="connsiteY12816" fmla="*/ 640556 h 1106488"/>
              <a:gd name="connsiteX12817" fmla="*/ 942976 w 1031876"/>
              <a:gd name="connsiteY12817" fmla="*/ 637381 h 1106488"/>
              <a:gd name="connsiteX12818" fmla="*/ 942976 w 1031876"/>
              <a:gd name="connsiteY12818" fmla="*/ 635000 h 1106488"/>
              <a:gd name="connsiteX12819" fmla="*/ 943968 w 1031876"/>
              <a:gd name="connsiteY12819" fmla="*/ 637381 h 1106488"/>
              <a:gd name="connsiteX12820" fmla="*/ 948330 w 1031876"/>
              <a:gd name="connsiteY12820" fmla="*/ 635886 h 1106488"/>
              <a:gd name="connsiteX12821" fmla="*/ 948646 w 1031876"/>
              <a:gd name="connsiteY12821" fmla="*/ 635000 h 1106488"/>
              <a:gd name="connsiteX12822" fmla="*/ 950914 w 1031876"/>
              <a:gd name="connsiteY12822" fmla="*/ 628650 h 1106488"/>
              <a:gd name="connsiteX12823" fmla="*/ 950914 w 1031876"/>
              <a:gd name="connsiteY12823" fmla="*/ 631825 h 1106488"/>
              <a:gd name="connsiteX12824" fmla="*/ 950914 w 1031876"/>
              <a:gd name="connsiteY12824" fmla="*/ 632619 h 1106488"/>
              <a:gd name="connsiteX12825" fmla="*/ 950914 w 1031876"/>
              <a:gd name="connsiteY12825" fmla="*/ 634471 h 1106488"/>
              <a:gd name="connsiteX12826" fmla="*/ 954088 w 1031876"/>
              <a:gd name="connsiteY12826" fmla="*/ 631032 h 1106488"/>
              <a:gd name="connsiteX12827" fmla="*/ 956878 w 1031876"/>
              <a:gd name="connsiteY12827" fmla="*/ 628009 h 1106488"/>
              <a:gd name="connsiteX12828" fmla="*/ 954882 w 1031876"/>
              <a:gd name="connsiteY12828" fmla="*/ 624682 h 1106488"/>
              <a:gd name="connsiteX12829" fmla="*/ 957263 w 1031876"/>
              <a:gd name="connsiteY12829" fmla="*/ 620713 h 1106488"/>
              <a:gd name="connsiteX12830" fmla="*/ 957263 w 1031876"/>
              <a:gd name="connsiteY12830" fmla="*/ 621507 h 1106488"/>
              <a:gd name="connsiteX12831" fmla="*/ 960438 w 1031876"/>
              <a:gd name="connsiteY12831" fmla="*/ 616149 h 1106488"/>
              <a:gd name="connsiteX12832" fmla="*/ 872477 w 1031876"/>
              <a:gd name="connsiteY12832" fmla="*/ 614607 h 1106488"/>
              <a:gd name="connsiteX12833" fmla="*/ 871793 w 1031876"/>
              <a:gd name="connsiteY12833" fmla="*/ 616485 h 1106488"/>
              <a:gd name="connsiteX12834" fmla="*/ 868374 w 1031876"/>
              <a:gd name="connsiteY12834" fmla="*/ 620754 h 1106488"/>
              <a:gd name="connsiteX12835" fmla="*/ 871793 w 1031876"/>
              <a:gd name="connsiteY12835" fmla="*/ 614777 h 1106488"/>
              <a:gd name="connsiteX12836" fmla="*/ 950913 w 1031876"/>
              <a:gd name="connsiteY12836" fmla="*/ 614363 h 1106488"/>
              <a:gd name="connsiteX12837" fmla="*/ 950913 w 1031876"/>
              <a:gd name="connsiteY12837" fmla="*/ 620713 h 1106488"/>
              <a:gd name="connsiteX12838" fmla="*/ 950913 w 1031876"/>
              <a:gd name="connsiteY12838" fmla="*/ 618332 h 1106488"/>
              <a:gd name="connsiteX12839" fmla="*/ 950913 w 1031876"/>
              <a:gd name="connsiteY12839" fmla="*/ 615157 h 1106488"/>
              <a:gd name="connsiteX12840" fmla="*/ 950913 w 1031876"/>
              <a:gd name="connsiteY12840" fmla="*/ 614363 h 1106488"/>
              <a:gd name="connsiteX12841" fmla="*/ 231775 w 1031876"/>
              <a:gd name="connsiteY12841" fmla="*/ 614363 h 1106488"/>
              <a:gd name="connsiteX12842" fmla="*/ 231775 w 1031876"/>
              <a:gd name="connsiteY12842" fmla="*/ 620614 h 1106488"/>
              <a:gd name="connsiteX12843" fmla="*/ 231775 w 1031876"/>
              <a:gd name="connsiteY12843" fmla="*/ 620713 h 1106488"/>
              <a:gd name="connsiteX12844" fmla="*/ 231775 w 1031876"/>
              <a:gd name="connsiteY12844" fmla="*/ 621507 h 1106488"/>
              <a:gd name="connsiteX12845" fmla="*/ 231775 w 1031876"/>
              <a:gd name="connsiteY12845" fmla="*/ 614363 h 1106488"/>
              <a:gd name="connsiteX12846" fmla="*/ 6350 w 1031876"/>
              <a:gd name="connsiteY12846" fmla="*/ 614363 h 1106488"/>
              <a:gd name="connsiteX12847" fmla="*/ 14288 w 1031876"/>
              <a:gd name="connsiteY12847" fmla="*/ 621507 h 1106488"/>
              <a:gd name="connsiteX12848" fmla="*/ 14288 w 1031876"/>
              <a:gd name="connsiteY12848" fmla="*/ 622400 h 1106488"/>
              <a:gd name="connsiteX12849" fmla="*/ 14288 w 1031876"/>
              <a:gd name="connsiteY12849" fmla="*/ 623405 h 1106488"/>
              <a:gd name="connsiteX12850" fmla="*/ 14288 w 1031876"/>
              <a:gd name="connsiteY12850" fmla="*/ 624186 h 1106488"/>
              <a:gd name="connsiteX12851" fmla="*/ 14288 w 1031876"/>
              <a:gd name="connsiteY12851" fmla="*/ 625972 h 1106488"/>
              <a:gd name="connsiteX12852" fmla="*/ 14288 w 1031876"/>
              <a:gd name="connsiteY12852" fmla="*/ 628650 h 1106488"/>
              <a:gd name="connsiteX12853" fmla="*/ 14288 w 1031876"/>
              <a:gd name="connsiteY12853" fmla="*/ 628651 h 1106488"/>
              <a:gd name="connsiteX12854" fmla="*/ 6350 w 1031876"/>
              <a:gd name="connsiteY12854" fmla="*/ 614363 h 1106488"/>
              <a:gd name="connsiteX12855" fmla="*/ 971551 w 1031876"/>
              <a:gd name="connsiteY12855" fmla="*/ 614363 h 1106488"/>
              <a:gd name="connsiteX12856" fmla="*/ 974726 w 1031876"/>
              <a:gd name="connsiteY12856" fmla="*/ 617537 h 1106488"/>
              <a:gd name="connsiteX12857" fmla="*/ 977901 w 1031876"/>
              <a:gd name="connsiteY12857" fmla="*/ 620712 h 1106488"/>
              <a:gd name="connsiteX12858" fmla="*/ 971551 w 1031876"/>
              <a:gd name="connsiteY12858" fmla="*/ 620712 h 1106488"/>
              <a:gd name="connsiteX12859" fmla="*/ 971551 w 1031876"/>
              <a:gd name="connsiteY12859" fmla="*/ 619918 h 1106488"/>
              <a:gd name="connsiteX12860" fmla="*/ 971551 w 1031876"/>
              <a:gd name="connsiteY12860" fmla="*/ 617934 h 1106488"/>
              <a:gd name="connsiteX12861" fmla="*/ 971551 w 1031876"/>
              <a:gd name="connsiteY12861" fmla="*/ 614363 h 1106488"/>
              <a:gd name="connsiteX12862" fmla="*/ 895351 w 1031876"/>
              <a:gd name="connsiteY12862" fmla="*/ 614362 h 1106488"/>
              <a:gd name="connsiteX12863" fmla="*/ 894557 w 1031876"/>
              <a:gd name="connsiteY12863" fmla="*/ 615156 h 1106488"/>
              <a:gd name="connsiteX12864" fmla="*/ 891541 w 1031876"/>
              <a:gd name="connsiteY12864" fmla="*/ 618172 h 1106488"/>
              <a:gd name="connsiteX12865" fmla="*/ 890588 w 1031876"/>
              <a:gd name="connsiteY12865" fmla="*/ 617537 h 1106488"/>
              <a:gd name="connsiteX12866" fmla="*/ 895351 w 1031876"/>
              <a:gd name="connsiteY12866" fmla="*/ 614362 h 1106488"/>
              <a:gd name="connsiteX12867" fmla="*/ 872725 w 1031876"/>
              <a:gd name="connsiteY12867" fmla="*/ 613924 h 1106488"/>
              <a:gd name="connsiteX12868" fmla="*/ 875212 w 1031876"/>
              <a:gd name="connsiteY12868" fmla="*/ 613924 h 1106488"/>
              <a:gd name="connsiteX12869" fmla="*/ 872477 w 1031876"/>
              <a:gd name="connsiteY12869" fmla="*/ 614607 h 1106488"/>
              <a:gd name="connsiteX12870" fmla="*/ 218803 w 1031876"/>
              <a:gd name="connsiteY12870" fmla="*/ 613924 h 1106488"/>
              <a:gd name="connsiteX12871" fmla="*/ 219076 w 1031876"/>
              <a:gd name="connsiteY12871" fmla="*/ 614287 h 1106488"/>
              <a:gd name="connsiteX12872" fmla="*/ 219132 w 1031876"/>
              <a:gd name="connsiteY12872" fmla="*/ 614362 h 1106488"/>
              <a:gd name="connsiteX12873" fmla="*/ 221367 w 1031876"/>
              <a:gd name="connsiteY12873" fmla="*/ 617339 h 1106488"/>
              <a:gd name="connsiteX12874" fmla="*/ 220854 w 1031876"/>
              <a:gd name="connsiteY12874" fmla="*/ 618022 h 1106488"/>
              <a:gd name="connsiteX12875" fmla="*/ 13675 w 1031876"/>
              <a:gd name="connsiteY12875" fmla="*/ 613924 h 1106488"/>
              <a:gd name="connsiteX12876" fmla="*/ 14652 w 1031876"/>
              <a:gd name="connsiteY12876" fmla="*/ 614063 h 1106488"/>
              <a:gd name="connsiteX12877" fmla="*/ 20513 w 1031876"/>
              <a:gd name="connsiteY12877" fmla="*/ 620754 h 1106488"/>
              <a:gd name="connsiteX12878" fmla="*/ 14530 w 1031876"/>
              <a:gd name="connsiteY12878" fmla="*/ 614777 h 1106488"/>
              <a:gd name="connsiteX12879" fmla="*/ 14288 w 1031876"/>
              <a:gd name="connsiteY12879" fmla="*/ 614536 h 1106488"/>
              <a:gd name="connsiteX12880" fmla="*/ 861537 w 1031876"/>
              <a:gd name="connsiteY12880" fmla="*/ 609539 h 1106488"/>
              <a:gd name="connsiteX12881" fmla="*/ 861022 w 1031876"/>
              <a:gd name="connsiteY12881" fmla="*/ 611188 h 1106488"/>
              <a:gd name="connsiteX12882" fmla="*/ 854078 w 1031876"/>
              <a:gd name="connsiteY12882" fmla="*/ 614362 h 1106488"/>
              <a:gd name="connsiteX12883" fmla="*/ 861021 w 1031876"/>
              <a:gd name="connsiteY12883" fmla="*/ 614362 h 1106488"/>
              <a:gd name="connsiteX12884" fmla="*/ 861186 w 1031876"/>
              <a:gd name="connsiteY12884" fmla="*/ 614362 h 1106488"/>
              <a:gd name="connsiteX12885" fmla="*/ 861537 w 1031876"/>
              <a:gd name="connsiteY12885" fmla="*/ 613924 h 1106488"/>
              <a:gd name="connsiteX12886" fmla="*/ 861427 w 1031876"/>
              <a:gd name="connsiteY12886" fmla="*/ 614362 h 1106488"/>
              <a:gd name="connsiteX12887" fmla="*/ 861474 w 1031876"/>
              <a:gd name="connsiteY12887" fmla="*/ 614362 h 1106488"/>
              <a:gd name="connsiteX12888" fmla="*/ 861537 w 1031876"/>
              <a:gd name="connsiteY12888" fmla="*/ 613924 h 1106488"/>
              <a:gd name="connsiteX12889" fmla="*/ 861537 w 1031876"/>
              <a:gd name="connsiteY12889" fmla="*/ 613070 h 1106488"/>
              <a:gd name="connsiteX12890" fmla="*/ 861537 w 1031876"/>
              <a:gd name="connsiteY12890" fmla="*/ 611362 h 1106488"/>
              <a:gd name="connsiteX12891" fmla="*/ 861537 w 1031876"/>
              <a:gd name="connsiteY12891" fmla="*/ 610508 h 1106488"/>
              <a:gd name="connsiteX12892" fmla="*/ 239713 w 1031876"/>
              <a:gd name="connsiteY12892" fmla="*/ 608012 h 1106488"/>
              <a:gd name="connsiteX12893" fmla="*/ 241301 w 1031876"/>
              <a:gd name="connsiteY12893" fmla="*/ 608012 h 1106488"/>
              <a:gd name="connsiteX12894" fmla="*/ 241301 w 1031876"/>
              <a:gd name="connsiteY12894" fmla="*/ 609600 h 1106488"/>
              <a:gd name="connsiteX12895" fmla="*/ 239713 w 1031876"/>
              <a:gd name="connsiteY12895" fmla="*/ 609600 h 1106488"/>
              <a:gd name="connsiteX12896" fmla="*/ 239713 w 1031876"/>
              <a:gd name="connsiteY12896" fmla="*/ 608013 h 1106488"/>
              <a:gd name="connsiteX12897" fmla="*/ 874357 w 1031876"/>
              <a:gd name="connsiteY12897" fmla="*/ 607093 h 1106488"/>
              <a:gd name="connsiteX12898" fmla="*/ 874713 w 1031876"/>
              <a:gd name="connsiteY12898" fmla="*/ 607093 h 1106488"/>
              <a:gd name="connsiteX12899" fmla="*/ 875212 w 1031876"/>
              <a:gd name="connsiteY12899" fmla="*/ 607093 h 1106488"/>
              <a:gd name="connsiteX12900" fmla="*/ 872725 w 1031876"/>
              <a:gd name="connsiteY12900" fmla="*/ 613924 h 1106488"/>
              <a:gd name="connsiteX12901" fmla="*/ 871793 w 1031876"/>
              <a:gd name="connsiteY12901" fmla="*/ 613924 h 1106488"/>
              <a:gd name="connsiteX12902" fmla="*/ 869229 w 1031876"/>
              <a:gd name="connsiteY12902" fmla="*/ 613924 h 1106488"/>
              <a:gd name="connsiteX12903" fmla="*/ 868374 w 1031876"/>
              <a:gd name="connsiteY12903" fmla="*/ 613924 h 1106488"/>
              <a:gd name="connsiteX12904" fmla="*/ 874357 w 1031876"/>
              <a:gd name="connsiteY12904" fmla="*/ 607093 h 1106488"/>
              <a:gd name="connsiteX12905" fmla="*/ 225641 w 1031876"/>
              <a:gd name="connsiteY12905" fmla="*/ 607093 h 1106488"/>
              <a:gd name="connsiteX12906" fmla="*/ 225641 w 1031876"/>
              <a:gd name="connsiteY12906" fmla="*/ 608013 h 1106488"/>
              <a:gd name="connsiteX12907" fmla="*/ 230981 w 1031876"/>
              <a:gd name="connsiteY12907" fmla="*/ 608013 h 1106488"/>
              <a:gd name="connsiteX12908" fmla="*/ 231775 w 1031876"/>
              <a:gd name="connsiteY12908" fmla="*/ 608013 h 1106488"/>
              <a:gd name="connsiteX12909" fmla="*/ 228600 w 1031876"/>
              <a:gd name="connsiteY12909" fmla="*/ 610394 h 1106488"/>
              <a:gd name="connsiteX12910" fmla="*/ 225641 w 1031876"/>
              <a:gd name="connsiteY12910" fmla="*/ 608175 h 1106488"/>
              <a:gd name="connsiteX12911" fmla="*/ 225641 w 1031876"/>
              <a:gd name="connsiteY12911" fmla="*/ 609655 h 1106488"/>
              <a:gd name="connsiteX12912" fmla="*/ 225641 w 1031876"/>
              <a:gd name="connsiteY12912" fmla="*/ 613070 h 1106488"/>
              <a:gd name="connsiteX12913" fmla="*/ 225641 w 1031876"/>
              <a:gd name="connsiteY12913" fmla="*/ 613924 h 1106488"/>
              <a:gd name="connsiteX12914" fmla="*/ 224786 w 1031876"/>
              <a:gd name="connsiteY12914" fmla="*/ 607947 h 1106488"/>
              <a:gd name="connsiteX12915" fmla="*/ 224547 w 1031876"/>
              <a:gd name="connsiteY12915" fmla="*/ 607913 h 1106488"/>
              <a:gd name="connsiteX12916" fmla="*/ 225425 w 1031876"/>
              <a:gd name="connsiteY12916" fmla="*/ 607255 h 1106488"/>
              <a:gd name="connsiteX12917" fmla="*/ 218803 w 1031876"/>
              <a:gd name="connsiteY12917" fmla="*/ 607093 h 1106488"/>
              <a:gd name="connsiteX12918" fmla="*/ 219076 w 1031876"/>
              <a:gd name="connsiteY12918" fmla="*/ 607132 h 1106488"/>
              <a:gd name="connsiteX12919" fmla="*/ 224547 w 1031876"/>
              <a:gd name="connsiteY12919" fmla="*/ 607913 h 1106488"/>
              <a:gd name="connsiteX12920" fmla="*/ 222222 w 1031876"/>
              <a:gd name="connsiteY12920" fmla="*/ 609655 h 1106488"/>
              <a:gd name="connsiteX12921" fmla="*/ 219076 w 1031876"/>
              <a:gd name="connsiteY12921" fmla="*/ 607298 h 1106488"/>
              <a:gd name="connsiteX12922" fmla="*/ 13675 w 1031876"/>
              <a:gd name="connsiteY12922" fmla="*/ 607093 h 1106488"/>
              <a:gd name="connsiteX12923" fmla="*/ 14530 w 1031876"/>
              <a:gd name="connsiteY12923" fmla="*/ 613924 h 1106488"/>
              <a:gd name="connsiteX12924" fmla="*/ 13675 w 1031876"/>
              <a:gd name="connsiteY12924" fmla="*/ 613924 h 1106488"/>
              <a:gd name="connsiteX12925" fmla="*/ 13675 w 1031876"/>
              <a:gd name="connsiteY12925" fmla="*/ 610508 h 1106488"/>
              <a:gd name="connsiteX12926" fmla="*/ 13675 w 1031876"/>
              <a:gd name="connsiteY12926" fmla="*/ 609655 h 1106488"/>
              <a:gd name="connsiteX12927" fmla="*/ 13675 w 1031876"/>
              <a:gd name="connsiteY12927" fmla="*/ 607093 h 1106488"/>
              <a:gd name="connsiteX12928" fmla="*/ 17463 w 1031876"/>
              <a:gd name="connsiteY12928" fmla="*/ 605036 h 1106488"/>
              <a:gd name="connsiteX12929" fmla="*/ 16775 w 1031876"/>
              <a:gd name="connsiteY12929" fmla="*/ 605682 h 1106488"/>
              <a:gd name="connsiteX12930" fmla="*/ 17094 w 1031876"/>
              <a:gd name="connsiteY12930" fmla="*/ 606239 h 1106488"/>
              <a:gd name="connsiteX12931" fmla="*/ 19346 w 1031876"/>
              <a:gd name="connsiteY12931" fmla="*/ 606802 h 1106488"/>
              <a:gd name="connsiteX12932" fmla="*/ 984251 w 1031876"/>
              <a:gd name="connsiteY12932" fmla="*/ 600604 h 1106488"/>
              <a:gd name="connsiteX12933" fmla="*/ 977901 w 1031876"/>
              <a:gd name="connsiteY12933" fmla="*/ 607484 h 1106488"/>
              <a:gd name="connsiteX12934" fmla="*/ 980282 w 1031876"/>
              <a:gd name="connsiteY12934" fmla="*/ 601464 h 1106488"/>
              <a:gd name="connsiteX12935" fmla="*/ 979806 w 1031876"/>
              <a:gd name="connsiteY12935" fmla="*/ 601292 h 1106488"/>
              <a:gd name="connsiteX12936" fmla="*/ 967582 w 1031876"/>
              <a:gd name="connsiteY12936" fmla="*/ 598554 h 1106488"/>
              <a:gd name="connsiteX12937" fmla="*/ 970909 w 1031876"/>
              <a:gd name="connsiteY12937" fmla="*/ 600717 h 1106488"/>
              <a:gd name="connsiteX12938" fmla="*/ 971551 w 1031876"/>
              <a:gd name="connsiteY12938" fmla="*/ 600075 h 1106488"/>
              <a:gd name="connsiteX12939" fmla="*/ 971551 w 1031876"/>
              <a:gd name="connsiteY12939" fmla="*/ 601134 h 1106488"/>
              <a:gd name="connsiteX12940" fmla="*/ 971551 w 1031876"/>
              <a:gd name="connsiteY12940" fmla="*/ 604044 h 1106488"/>
              <a:gd name="connsiteX12941" fmla="*/ 971551 w 1031876"/>
              <a:gd name="connsiteY12941" fmla="*/ 608013 h 1106488"/>
              <a:gd name="connsiteX12942" fmla="*/ 970559 w 1031876"/>
              <a:gd name="connsiteY12942" fmla="*/ 608013 h 1106488"/>
              <a:gd name="connsiteX12943" fmla="*/ 964275 w 1031876"/>
              <a:gd name="connsiteY12943" fmla="*/ 608013 h 1106488"/>
              <a:gd name="connsiteX12944" fmla="*/ 966590 w 1031876"/>
              <a:gd name="connsiteY12944" fmla="*/ 610791 h 1106488"/>
              <a:gd name="connsiteX12945" fmla="*/ 963613 w 1031876"/>
              <a:gd name="connsiteY12945" fmla="*/ 614363 h 1106488"/>
              <a:gd name="connsiteX12946" fmla="*/ 957263 w 1031876"/>
              <a:gd name="connsiteY12946" fmla="*/ 614363 h 1106488"/>
              <a:gd name="connsiteX12947" fmla="*/ 963613 w 1031876"/>
              <a:gd name="connsiteY12947" fmla="*/ 608013 h 1106488"/>
              <a:gd name="connsiteX12948" fmla="*/ 963613 w 1031876"/>
              <a:gd name="connsiteY12948" fmla="*/ 607219 h 1106488"/>
              <a:gd name="connsiteX12949" fmla="*/ 963974 w 1031876"/>
              <a:gd name="connsiteY12949" fmla="*/ 607652 h 1106488"/>
              <a:gd name="connsiteX12950" fmla="*/ 964605 w 1031876"/>
              <a:gd name="connsiteY12950" fmla="*/ 607021 h 1106488"/>
              <a:gd name="connsiteX12951" fmla="*/ 970492 w 1031876"/>
              <a:gd name="connsiteY12951" fmla="*/ 601134 h 1106488"/>
              <a:gd name="connsiteX12952" fmla="*/ 967582 w 1031876"/>
              <a:gd name="connsiteY12952" fmla="*/ 601134 h 1106488"/>
              <a:gd name="connsiteX12953" fmla="*/ 963613 w 1031876"/>
              <a:gd name="connsiteY12953" fmla="*/ 601134 h 1106488"/>
              <a:gd name="connsiteX12954" fmla="*/ 967582 w 1031876"/>
              <a:gd name="connsiteY12954" fmla="*/ 598554 h 1106488"/>
              <a:gd name="connsiteX12955" fmla="*/ 990601 w 1031876"/>
              <a:gd name="connsiteY12955" fmla="*/ 593725 h 1106488"/>
              <a:gd name="connsiteX12956" fmla="*/ 984251 w 1031876"/>
              <a:gd name="connsiteY12956" fmla="*/ 600075 h 1106488"/>
              <a:gd name="connsiteX12957" fmla="*/ 990601 w 1031876"/>
              <a:gd name="connsiteY12957" fmla="*/ 593725 h 1106488"/>
              <a:gd name="connsiteX12958" fmla="*/ 990601 w 1031876"/>
              <a:gd name="connsiteY12958" fmla="*/ 593725 h 1106488"/>
              <a:gd name="connsiteX12959" fmla="*/ 992189 w 1031876"/>
              <a:gd name="connsiteY12959" fmla="*/ 593725 h 1106488"/>
              <a:gd name="connsiteX12960" fmla="*/ 992189 w 1031876"/>
              <a:gd name="connsiteY12960" fmla="*/ 595313 h 1106488"/>
              <a:gd name="connsiteX12961" fmla="*/ 990601 w 1031876"/>
              <a:gd name="connsiteY12961" fmla="*/ 595313 h 1106488"/>
              <a:gd name="connsiteX12962" fmla="*/ 882651 w 1031876"/>
              <a:gd name="connsiteY12962" fmla="*/ 593725 h 1106488"/>
              <a:gd name="connsiteX12963" fmla="*/ 878682 w 1031876"/>
              <a:gd name="connsiteY12963" fmla="*/ 599976 h 1106488"/>
              <a:gd name="connsiteX12964" fmla="*/ 875148 w 1031876"/>
              <a:gd name="connsiteY12964" fmla="*/ 600771 h 1106488"/>
              <a:gd name="connsiteX12965" fmla="*/ 875136 w 1031876"/>
              <a:gd name="connsiteY12965" fmla="*/ 600869 h 1106488"/>
              <a:gd name="connsiteX12966" fmla="*/ 874713 w 1031876"/>
              <a:gd name="connsiteY12966" fmla="*/ 604249 h 1106488"/>
              <a:gd name="connsiteX12967" fmla="*/ 874452 w 1031876"/>
              <a:gd name="connsiteY12967" fmla="*/ 606334 h 1106488"/>
              <a:gd name="connsiteX12968" fmla="*/ 874357 w 1031876"/>
              <a:gd name="connsiteY12968" fmla="*/ 607093 h 1106488"/>
              <a:gd name="connsiteX12969" fmla="*/ 868374 w 1031876"/>
              <a:gd name="connsiteY12969" fmla="*/ 607093 h 1106488"/>
              <a:gd name="connsiteX12970" fmla="*/ 872725 w 1031876"/>
              <a:gd name="connsiteY12970" fmla="*/ 604609 h 1106488"/>
              <a:gd name="connsiteX12971" fmla="*/ 874357 w 1031876"/>
              <a:gd name="connsiteY12971" fmla="*/ 603678 h 1106488"/>
              <a:gd name="connsiteX12972" fmla="*/ 874713 w 1031876"/>
              <a:gd name="connsiteY12972" fmla="*/ 602256 h 1106488"/>
              <a:gd name="connsiteX12973" fmla="*/ 875060 w 1031876"/>
              <a:gd name="connsiteY12973" fmla="*/ 600869 h 1106488"/>
              <a:gd name="connsiteX12974" fmla="*/ 875081 w 1031876"/>
              <a:gd name="connsiteY12974" fmla="*/ 600786 h 1106488"/>
              <a:gd name="connsiteX12975" fmla="*/ 874713 w 1031876"/>
              <a:gd name="connsiteY12975" fmla="*/ 600869 h 1106488"/>
              <a:gd name="connsiteX12976" fmla="*/ 875161 w 1031876"/>
              <a:gd name="connsiteY12976" fmla="*/ 600466 h 1106488"/>
              <a:gd name="connsiteX12977" fmla="*/ 875212 w 1031876"/>
              <a:gd name="connsiteY12977" fmla="*/ 600263 h 1106488"/>
              <a:gd name="connsiteX12978" fmla="*/ 875190 w 1031876"/>
              <a:gd name="connsiteY12978" fmla="*/ 600440 h 1106488"/>
              <a:gd name="connsiteX12979" fmla="*/ 878682 w 1031876"/>
              <a:gd name="connsiteY12979" fmla="*/ 597297 h 1106488"/>
              <a:gd name="connsiteX12980" fmla="*/ 882651 w 1031876"/>
              <a:gd name="connsiteY12980" fmla="*/ 593725 h 1106488"/>
              <a:gd name="connsiteX12981" fmla="*/ 865400 w 1031876"/>
              <a:gd name="connsiteY12981" fmla="*/ 589068 h 1106488"/>
              <a:gd name="connsiteX12982" fmla="*/ 862807 w 1031876"/>
              <a:gd name="connsiteY12982" fmla="*/ 590550 h 1106488"/>
              <a:gd name="connsiteX12983" fmla="*/ 862145 w 1031876"/>
              <a:gd name="connsiteY12983" fmla="*/ 593196 h 1106488"/>
              <a:gd name="connsiteX12984" fmla="*/ 862599 w 1031876"/>
              <a:gd name="connsiteY12984" fmla="*/ 593196 h 1106488"/>
              <a:gd name="connsiteX12985" fmla="*/ 864959 w 1031876"/>
              <a:gd name="connsiteY12985" fmla="*/ 590501 h 1106488"/>
              <a:gd name="connsiteX12986" fmla="*/ 865188 w 1031876"/>
              <a:gd name="connsiteY12986" fmla="*/ 589756 h 1106488"/>
              <a:gd name="connsiteX12987" fmla="*/ 977121 w 1031876"/>
              <a:gd name="connsiteY12987" fmla="*/ 588266 h 1106488"/>
              <a:gd name="connsiteX12988" fmla="*/ 977901 w 1031876"/>
              <a:gd name="connsiteY12988" fmla="*/ 593725 h 1106488"/>
              <a:gd name="connsiteX12989" fmla="*/ 972345 w 1031876"/>
              <a:gd name="connsiteY12989" fmla="*/ 593725 h 1106488"/>
              <a:gd name="connsiteX12990" fmla="*/ 977901 w 1031876"/>
              <a:gd name="connsiteY12990" fmla="*/ 587375 h 1106488"/>
              <a:gd name="connsiteX12991" fmla="*/ 984251 w 1031876"/>
              <a:gd name="connsiteY12991" fmla="*/ 587375 h 1106488"/>
              <a:gd name="connsiteX12992" fmla="*/ 981076 w 1031876"/>
              <a:gd name="connsiteY12992" fmla="*/ 594255 h 1106488"/>
              <a:gd name="connsiteX12993" fmla="*/ 978110 w 1031876"/>
              <a:gd name="connsiteY12993" fmla="*/ 600680 h 1106488"/>
              <a:gd name="connsiteX12994" fmla="*/ 979806 w 1031876"/>
              <a:gd name="connsiteY12994" fmla="*/ 601292 h 1106488"/>
              <a:gd name="connsiteX12995" fmla="*/ 978695 w 1031876"/>
              <a:gd name="connsiteY12995" fmla="*/ 601464 h 1106488"/>
              <a:gd name="connsiteX12996" fmla="*/ 977901 w 1031876"/>
              <a:gd name="connsiteY12996" fmla="*/ 607484 h 1106488"/>
              <a:gd name="connsiteX12997" fmla="*/ 977901 w 1031876"/>
              <a:gd name="connsiteY12997" fmla="*/ 607120 h 1106488"/>
              <a:gd name="connsiteX12998" fmla="*/ 977901 w 1031876"/>
              <a:gd name="connsiteY12998" fmla="*/ 604904 h 1106488"/>
              <a:gd name="connsiteX12999" fmla="*/ 977901 w 1031876"/>
              <a:gd name="connsiteY12999" fmla="*/ 604574 h 1106488"/>
              <a:gd name="connsiteX13000" fmla="*/ 977901 w 1031876"/>
              <a:gd name="connsiteY13000" fmla="*/ 604441 h 1106488"/>
              <a:gd name="connsiteX13001" fmla="*/ 977901 w 1031876"/>
              <a:gd name="connsiteY13001" fmla="*/ 601994 h 1106488"/>
              <a:gd name="connsiteX13002" fmla="*/ 977901 w 1031876"/>
              <a:gd name="connsiteY13002" fmla="*/ 601464 h 1106488"/>
              <a:gd name="connsiteX13003" fmla="*/ 977901 w 1031876"/>
              <a:gd name="connsiteY13003" fmla="*/ 601134 h 1106488"/>
              <a:gd name="connsiteX13004" fmla="*/ 977437 w 1031876"/>
              <a:gd name="connsiteY13004" fmla="*/ 601511 h 1106488"/>
              <a:gd name="connsiteX13005" fmla="*/ 974726 w 1031876"/>
              <a:gd name="connsiteY13005" fmla="*/ 609898 h 1106488"/>
              <a:gd name="connsiteX13006" fmla="*/ 971551 w 1031876"/>
              <a:gd name="connsiteY13006" fmla="*/ 614363 h 1106488"/>
              <a:gd name="connsiteX13007" fmla="*/ 971551 w 1031876"/>
              <a:gd name="connsiteY13007" fmla="*/ 614362 h 1106488"/>
              <a:gd name="connsiteX13008" fmla="*/ 974726 w 1031876"/>
              <a:gd name="connsiteY13008" fmla="*/ 607219 h 1106488"/>
              <a:gd name="connsiteX13009" fmla="*/ 977165 w 1031876"/>
              <a:gd name="connsiteY13009" fmla="*/ 601732 h 1106488"/>
              <a:gd name="connsiteX13010" fmla="*/ 974726 w 1031876"/>
              <a:gd name="connsiteY13010" fmla="*/ 603714 h 1106488"/>
              <a:gd name="connsiteX13011" fmla="*/ 971551 w 1031876"/>
              <a:gd name="connsiteY13011" fmla="*/ 601134 h 1106488"/>
              <a:gd name="connsiteX13012" fmla="*/ 977901 w 1031876"/>
              <a:gd name="connsiteY13012" fmla="*/ 594255 h 1106488"/>
              <a:gd name="connsiteX13013" fmla="*/ 977901 w 1031876"/>
              <a:gd name="connsiteY13013" fmla="*/ 595114 h 1106488"/>
              <a:gd name="connsiteX13014" fmla="*/ 977901 w 1031876"/>
              <a:gd name="connsiteY13014" fmla="*/ 596834 h 1106488"/>
              <a:gd name="connsiteX13015" fmla="*/ 977901 w 1031876"/>
              <a:gd name="connsiteY13015" fmla="*/ 597694 h 1106488"/>
              <a:gd name="connsiteX13016" fmla="*/ 977901 w 1031876"/>
              <a:gd name="connsiteY13016" fmla="*/ 598190 h 1106488"/>
              <a:gd name="connsiteX13017" fmla="*/ 977901 w 1031876"/>
              <a:gd name="connsiteY13017" fmla="*/ 598554 h 1106488"/>
              <a:gd name="connsiteX13018" fmla="*/ 977901 w 1031876"/>
              <a:gd name="connsiteY13018" fmla="*/ 599414 h 1106488"/>
              <a:gd name="connsiteX13019" fmla="*/ 977901 w 1031876"/>
              <a:gd name="connsiteY13019" fmla="*/ 600075 h 1106488"/>
              <a:gd name="connsiteX13020" fmla="*/ 977901 w 1031876"/>
              <a:gd name="connsiteY13020" fmla="*/ 600274 h 1106488"/>
              <a:gd name="connsiteX13021" fmla="*/ 977901 w 1031876"/>
              <a:gd name="connsiteY13021" fmla="*/ 600604 h 1106488"/>
              <a:gd name="connsiteX13022" fmla="*/ 978064 w 1031876"/>
              <a:gd name="connsiteY13022" fmla="*/ 600663 h 1106488"/>
              <a:gd name="connsiteX13023" fmla="*/ 980282 w 1031876"/>
              <a:gd name="connsiteY13023" fmla="*/ 594255 h 1106488"/>
              <a:gd name="connsiteX13024" fmla="*/ 977901 w 1031876"/>
              <a:gd name="connsiteY13024" fmla="*/ 587375 h 1106488"/>
              <a:gd name="connsiteX13025" fmla="*/ 971551 w 1031876"/>
              <a:gd name="connsiteY13025" fmla="*/ 587375 h 1106488"/>
              <a:gd name="connsiteX13026" fmla="*/ 972344 w 1031876"/>
              <a:gd name="connsiteY13026" fmla="*/ 587375 h 1106488"/>
              <a:gd name="connsiteX13027" fmla="*/ 974726 w 1031876"/>
              <a:gd name="connsiteY13027" fmla="*/ 587375 h 1106488"/>
              <a:gd name="connsiteX13028" fmla="*/ 977901 w 1031876"/>
              <a:gd name="connsiteY13028" fmla="*/ 587375 h 1106488"/>
              <a:gd name="connsiteX13029" fmla="*/ 977121 w 1031876"/>
              <a:gd name="connsiteY13029" fmla="*/ 588266 h 1106488"/>
              <a:gd name="connsiteX13030" fmla="*/ 977107 w 1031876"/>
              <a:gd name="connsiteY13030" fmla="*/ 588169 h 1106488"/>
              <a:gd name="connsiteX13031" fmla="*/ 972476 w 1031876"/>
              <a:gd name="connsiteY13031" fmla="*/ 587507 h 1106488"/>
              <a:gd name="connsiteX13032" fmla="*/ 973138 w 1031876"/>
              <a:gd name="connsiteY13032" fmla="*/ 588169 h 1106488"/>
              <a:gd name="connsiteX13033" fmla="*/ 972344 w 1031876"/>
              <a:gd name="connsiteY13033" fmla="*/ 588963 h 1106488"/>
              <a:gd name="connsiteX13034" fmla="*/ 971551 w 1031876"/>
              <a:gd name="connsiteY13034" fmla="*/ 588170 h 1106488"/>
              <a:gd name="connsiteX13035" fmla="*/ 971551 w 1031876"/>
              <a:gd name="connsiteY13035" fmla="*/ 593395 h 1106488"/>
              <a:gd name="connsiteX13036" fmla="*/ 971551 w 1031876"/>
              <a:gd name="connsiteY13036" fmla="*/ 593725 h 1106488"/>
              <a:gd name="connsiteX13037" fmla="*/ 972345 w 1031876"/>
              <a:gd name="connsiteY13037" fmla="*/ 593725 h 1106488"/>
              <a:gd name="connsiteX13038" fmla="*/ 971551 w 1031876"/>
              <a:gd name="connsiteY13038" fmla="*/ 600075 h 1106488"/>
              <a:gd name="connsiteX13039" fmla="*/ 971551 w 1031876"/>
              <a:gd name="connsiteY13039" fmla="*/ 596106 h 1106488"/>
              <a:gd name="connsiteX13040" fmla="*/ 971551 w 1031876"/>
              <a:gd name="connsiteY13040" fmla="*/ 594519 h 1106488"/>
              <a:gd name="connsiteX13041" fmla="*/ 971551 w 1031876"/>
              <a:gd name="connsiteY13041" fmla="*/ 594254 h 1106488"/>
              <a:gd name="connsiteX13042" fmla="*/ 963613 w 1031876"/>
              <a:gd name="connsiteY13042" fmla="*/ 601134 h 1106488"/>
              <a:gd name="connsiteX13043" fmla="*/ 963613 w 1031876"/>
              <a:gd name="connsiteY13043" fmla="*/ 599414 h 1106488"/>
              <a:gd name="connsiteX13044" fmla="*/ 963613 w 1031876"/>
              <a:gd name="connsiteY13044" fmla="*/ 597694 h 1106488"/>
              <a:gd name="connsiteX13045" fmla="*/ 963613 w 1031876"/>
              <a:gd name="connsiteY13045" fmla="*/ 594254 h 1106488"/>
              <a:gd name="connsiteX13046" fmla="*/ 971551 w 1031876"/>
              <a:gd name="connsiteY13046" fmla="*/ 587375 h 1106488"/>
              <a:gd name="connsiteX13047" fmla="*/ 971551 w 1031876"/>
              <a:gd name="connsiteY13047" fmla="*/ 587376 h 1106488"/>
              <a:gd name="connsiteX13048" fmla="*/ 971551 w 1031876"/>
              <a:gd name="connsiteY13048" fmla="*/ 588168 h 1106488"/>
              <a:gd name="connsiteX13049" fmla="*/ 972245 w 1031876"/>
              <a:gd name="connsiteY13049" fmla="*/ 587474 h 1106488"/>
              <a:gd name="connsiteX13050" fmla="*/ 984251 w 1031876"/>
              <a:gd name="connsiteY13050" fmla="*/ 580496 h 1106488"/>
              <a:gd name="connsiteX13051" fmla="*/ 977901 w 1031876"/>
              <a:gd name="connsiteY13051" fmla="*/ 587375 h 1106488"/>
              <a:gd name="connsiteX13052" fmla="*/ 984251 w 1031876"/>
              <a:gd name="connsiteY13052" fmla="*/ 580496 h 1106488"/>
              <a:gd name="connsiteX13053" fmla="*/ 990601 w 1031876"/>
              <a:gd name="connsiteY13053" fmla="*/ 579437 h 1106488"/>
              <a:gd name="connsiteX13054" fmla="*/ 984251 w 1031876"/>
              <a:gd name="connsiteY13054" fmla="*/ 593725 h 1106488"/>
              <a:gd name="connsiteX13055" fmla="*/ 990601 w 1031876"/>
              <a:gd name="connsiteY13055" fmla="*/ 579437 h 1106488"/>
              <a:gd name="connsiteX13056" fmla="*/ 868363 w 1031876"/>
              <a:gd name="connsiteY13056" fmla="*/ 579437 h 1106488"/>
              <a:gd name="connsiteX13057" fmla="*/ 868363 w 1031876"/>
              <a:gd name="connsiteY13057" fmla="*/ 582877 h 1106488"/>
              <a:gd name="connsiteX13058" fmla="*/ 868363 w 1031876"/>
              <a:gd name="connsiteY13058" fmla="*/ 586316 h 1106488"/>
              <a:gd name="connsiteX13059" fmla="*/ 868363 w 1031876"/>
              <a:gd name="connsiteY13059" fmla="*/ 586614 h 1106488"/>
              <a:gd name="connsiteX13060" fmla="*/ 868374 w 1031876"/>
              <a:gd name="connsiteY13060" fmla="*/ 586602 h 1106488"/>
              <a:gd name="connsiteX13061" fmla="*/ 868374 w 1031876"/>
              <a:gd name="connsiteY13061" fmla="*/ 579771 h 1106488"/>
              <a:gd name="connsiteX13062" fmla="*/ 869229 w 1031876"/>
              <a:gd name="connsiteY13062" fmla="*/ 579771 h 1106488"/>
              <a:gd name="connsiteX13063" fmla="*/ 872648 w 1031876"/>
              <a:gd name="connsiteY13063" fmla="*/ 579771 h 1106488"/>
              <a:gd name="connsiteX13064" fmla="*/ 875212 w 1031876"/>
              <a:gd name="connsiteY13064" fmla="*/ 579771 h 1106488"/>
              <a:gd name="connsiteX13065" fmla="*/ 868374 w 1031876"/>
              <a:gd name="connsiteY13065" fmla="*/ 593432 h 1106488"/>
              <a:gd name="connsiteX13066" fmla="*/ 864955 w 1031876"/>
              <a:gd name="connsiteY13066" fmla="*/ 593432 h 1106488"/>
              <a:gd name="connsiteX13067" fmla="*/ 864057 w 1031876"/>
              <a:gd name="connsiteY13067" fmla="*/ 593432 h 1106488"/>
              <a:gd name="connsiteX13068" fmla="*/ 862141 w 1031876"/>
              <a:gd name="connsiteY13068" fmla="*/ 599659 h 1106488"/>
              <a:gd name="connsiteX13069" fmla="*/ 862392 w 1031876"/>
              <a:gd name="connsiteY13069" fmla="*/ 599409 h 1106488"/>
              <a:gd name="connsiteX13070" fmla="*/ 868374 w 1031876"/>
              <a:gd name="connsiteY13070" fmla="*/ 593432 h 1106488"/>
              <a:gd name="connsiteX13071" fmla="*/ 874357 w 1031876"/>
              <a:gd name="connsiteY13071" fmla="*/ 590871 h 1106488"/>
              <a:gd name="connsiteX13072" fmla="*/ 874713 w 1031876"/>
              <a:gd name="connsiteY13072" fmla="*/ 591937 h 1106488"/>
              <a:gd name="connsiteX13073" fmla="*/ 875212 w 1031876"/>
              <a:gd name="connsiteY13073" fmla="*/ 593432 h 1106488"/>
              <a:gd name="connsiteX13074" fmla="*/ 868374 w 1031876"/>
              <a:gd name="connsiteY13074" fmla="*/ 600263 h 1106488"/>
              <a:gd name="connsiteX13075" fmla="*/ 872648 w 1031876"/>
              <a:gd name="connsiteY13075" fmla="*/ 600263 h 1106488"/>
              <a:gd name="connsiteX13076" fmla="*/ 874357 w 1031876"/>
              <a:gd name="connsiteY13076" fmla="*/ 600263 h 1106488"/>
              <a:gd name="connsiteX13077" fmla="*/ 875212 w 1031876"/>
              <a:gd name="connsiteY13077" fmla="*/ 600263 h 1106488"/>
              <a:gd name="connsiteX13078" fmla="*/ 868374 w 1031876"/>
              <a:gd name="connsiteY13078" fmla="*/ 607093 h 1106488"/>
              <a:gd name="connsiteX13079" fmla="*/ 868374 w 1031876"/>
              <a:gd name="connsiteY13079" fmla="*/ 607947 h 1106488"/>
              <a:gd name="connsiteX13080" fmla="*/ 868374 w 1031876"/>
              <a:gd name="connsiteY13080" fmla="*/ 609655 h 1106488"/>
              <a:gd name="connsiteX13081" fmla="*/ 868374 w 1031876"/>
              <a:gd name="connsiteY13081" fmla="*/ 610508 h 1106488"/>
              <a:gd name="connsiteX13082" fmla="*/ 868374 w 1031876"/>
              <a:gd name="connsiteY13082" fmla="*/ 613070 h 1106488"/>
              <a:gd name="connsiteX13083" fmla="*/ 868374 w 1031876"/>
              <a:gd name="connsiteY13083" fmla="*/ 613924 h 1106488"/>
              <a:gd name="connsiteX13084" fmla="*/ 868374 w 1031876"/>
              <a:gd name="connsiteY13084" fmla="*/ 614777 h 1106488"/>
              <a:gd name="connsiteX13085" fmla="*/ 868374 w 1031876"/>
              <a:gd name="connsiteY13085" fmla="*/ 617339 h 1106488"/>
              <a:gd name="connsiteX13086" fmla="*/ 868374 w 1031876"/>
              <a:gd name="connsiteY13086" fmla="*/ 619900 h 1106488"/>
              <a:gd name="connsiteX13087" fmla="*/ 868374 w 1031876"/>
              <a:gd name="connsiteY13087" fmla="*/ 620754 h 1106488"/>
              <a:gd name="connsiteX13088" fmla="*/ 875212 w 1031876"/>
              <a:gd name="connsiteY13088" fmla="*/ 613924 h 1106488"/>
              <a:gd name="connsiteX13089" fmla="*/ 875212 w 1031876"/>
              <a:gd name="connsiteY13089" fmla="*/ 616485 h 1106488"/>
              <a:gd name="connsiteX13090" fmla="*/ 875212 w 1031876"/>
              <a:gd name="connsiteY13090" fmla="*/ 617339 h 1106488"/>
              <a:gd name="connsiteX13091" fmla="*/ 875212 w 1031876"/>
              <a:gd name="connsiteY13091" fmla="*/ 619900 h 1106488"/>
              <a:gd name="connsiteX13092" fmla="*/ 875212 w 1031876"/>
              <a:gd name="connsiteY13092" fmla="*/ 620754 h 1106488"/>
              <a:gd name="connsiteX13093" fmla="*/ 874713 w 1031876"/>
              <a:gd name="connsiteY13093" fmla="*/ 621039 h 1106488"/>
              <a:gd name="connsiteX13094" fmla="*/ 874713 w 1031876"/>
              <a:gd name="connsiteY13094" fmla="*/ 624682 h 1106488"/>
              <a:gd name="connsiteX13095" fmla="*/ 874713 w 1031876"/>
              <a:gd name="connsiteY13095" fmla="*/ 628651 h 1106488"/>
              <a:gd name="connsiteX13096" fmla="*/ 868363 w 1031876"/>
              <a:gd name="connsiteY13096" fmla="*/ 628651 h 1106488"/>
              <a:gd name="connsiteX13097" fmla="*/ 871538 w 1031876"/>
              <a:gd name="connsiteY13097" fmla="*/ 627659 h 1106488"/>
              <a:gd name="connsiteX13098" fmla="*/ 874512 w 1031876"/>
              <a:gd name="connsiteY13098" fmla="*/ 621154 h 1106488"/>
              <a:gd name="connsiteX13099" fmla="*/ 869229 w 1031876"/>
              <a:gd name="connsiteY13099" fmla="*/ 624169 h 1106488"/>
              <a:gd name="connsiteX13100" fmla="*/ 868374 w 1031876"/>
              <a:gd name="connsiteY13100" fmla="*/ 627584 h 1106488"/>
              <a:gd name="connsiteX13101" fmla="*/ 861537 w 1031876"/>
              <a:gd name="connsiteY13101" fmla="*/ 634415 h 1106488"/>
              <a:gd name="connsiteX13102" fmla="*/ 861537 w 1031876"/>
              <a:gd name="connsiteY13102" fmla="*/ 627584 h 1106488"/>
              <a:gd name="connsiteX13103" fmla="*/ 858118 w 1031876"/>
              <a:gd name="connsiteY13103" fmla="*/ 628438 h 1106488"/>
              <a:gd name="connsiteX13104" fmla="*/ 857434 w 1031876"/>
              <a:gd name="connsiteY13104" fmla="*/ 629633 h 1106488"/>
              <a:gd name="connsiteX13105" fmla="*/ 854699 w 1031876"/>
              <a:gd name="connsiteY13105" fmla="*/ 627584 h 1106488"/>
              <a:gd name="connsiteX13106" fmla="*/ 856044 w 1031876"/>
              <a:gd name="connsiteY13106" fmla="*/ 623889 h 1106488"/>
              <a:gd name="connsiteX13107" fmla="*/ 857322 w 1031876"/>
              <a:gd name="connsiteY13107" fmla="*/ 620380 h 1106488"/>
              <a:gd name="connsiteX13108" fmla="*/ 860343 w 1031876"/>
              <a:gd name="connsiteY13108" fmla="*/ 619949 h 1106488"/>
              <a:gd name="connsiteX13109" fmla="*/ 857992 w 1031876"/>
              <a:gd name="connsiteY13109" fmla="*/ 618874 h 1106488"/>
              <a:gd name="connsiteX13110" fmla="*/ 857838 w 1031876"/>
              <a:gd name="connsiteY13110" fmla="*/ 618962 h 1106488"/>
              <a:gd name="connsiteX13111" fmla="*/ 857888 w 1031876"/>
              <a:gd name="connsiteY13111" fmla="*/ 618826 h 1106488"/>
              <a:gd name="connsiteX13112" fmla="*/ 855067 w 1031876"/>
              <a:gd name="connsiteY13112" fmla="*/ 617537 h 1106488"/>
              <a:gd name="connsiteX13113" fmla="*/ 854075 w 1031876"/>
              <a:gd name="connsiteY13113" fmla="*/ 614362 h 1106488"/>
              <a:gd name="connsiteX13114" fmla="*/ 854077 w 1031876"/>
              <a:gd name="connsiteY13114" fmla="*/ 614362 h 1106488"/>
              <a:gd name="connsiteX13115" fmla="*/ 861022 w 1031876"/>
              <a:gd name="connsiteY13115" fmla="*/ 608807 h 1106488"/>
              <a:gd name="connsiteX13116" fmla="*/ 861537 w 1031876"/>
              <a:gd name="connsiteY13116" fmla="*/ 608395 h 1106488"/>
              <a:gd name="connsiteX13117" fmla="*/ 861537 w 1031876"/>
              <a:gd name="connsiteY13117" fmla="*/ 608013 h 1106488"/>
              <a:gd name="connsiteX13118" fmla="*/ 861537 w 1031876"/>
              <a:gd name="connsiteY13118" fmla="*/ 607947 h 1106488"/>
              <a:gd name="connsiteX13119" fmla="*/ 861537 w 1031876"/>
              <a:gd name="connsiteY13119" fmla="*/ 607093 h 1106488"/>
              <a:gd name="connsiteX13120" fmla="*/ 861537 w 1031876"/>
              <a:gd name="connsiteY13120" fmla="*/ 601116 h 1106488"/>
              <a:gd name="connsiteX13121" fmla="*/ 861537 w 1031876"/>
              <a:gd name="connsiteY13121" fmla="*/ 600263 h 1106488"/>
              <a:gd name="connsiteX13122" fmla="*/ 861833 w 1031876"/>
              <a:gd name="connsiteY13122" fmla="*/ 599967 h 1106488"/>
              <a:gd name="connsiteX13123" fmla="*/ 862013 w 1031876"/>
              <a:gd name="connsiteY13123" fmla="*/ 599787 h 1106488"/>
              <a:gd name="connsiteX13124" fmla="*/ 862013 w 1031876"/>
              <a:gd name="connsiteY13124" fmla="*/ 596460 h 1106488"/>
              <a:gd name="connsiteX13125" fmla="*/ 861592 w 1031876"/>
              <a:gd name="connsiteY13125" fmla="*/ 599822 h 1106488"/>
              <a:gd name="connsiteX13126" fmla="*/ 861537 w 1031876"/>
              <a:gd name="connsiteY13126" fmla="*/ 600263 h 1106488"/>
              <a:gd name="connsiteX13127" fmla="*/ 861537 w 1031876"/>
              <a:gd name="connsiteY13127" fmla="*/ 599789 h 1106488"/>
              <a:gd name="connsiteX13128" fmla="*/ 861537 w 1031876"/>
              <a:gd name="connsiteY13128" fmla="*/ 596847 h 1106488"/>
              <a:gd name="connsiteX13129" fmla="*/ 861537 w 1031876"/>
              <a:gd name="connsiteY13129" fmla="*/ 593432 h 1106488"/>
              <a:gd name="connsiteX13130" fmla="*/ 862013 w 1031876"/>
              <a:gd name="connsiteY13130" fmla="*/ 593432 h 1106488"/>
              <a:gd name="connsiteX13131" fmla="*/ 862013 w 1031876"/>
              <a:gd name="connsiteY13131" fmla="*/ 593196 h 1106488"/>
              <a:gd name="connsiteX13132" fmla="*/ 862089 w 1031876"/>
              <a:gd name="connsiteY13132" fmla="*/ 593196 h 1106488"/>
              <a:gd name="connsiteX13133" fmla="*/ 862807 w 1031876"/>
              <a:gd name="connsiteY13133" fmla="*/ 588169 h 1106488"/>
              <a:gd name="connsiteX13134" fmla="*/ 865808 w 1031876"/>
              <a:gd name="connsiteY13134" fmla="*/ 587740 h 1106488"/>
              <a:gd name="connsiteX13135" fmla="*/ 984251 w 1031876"/>
              <a:gd name="connsiteY13135" fmla="*/ 573617 h 1106488"/>
              <a:gd name="connsiteX13136" fmla="*/ 977901 w 1031876"/>
              <a:gd name="connsiteY13136" fmla="*/ 580496 h 1106488"/>
              <a:gd name="connsiteX13137" fmla="*/ 984251 w 1031876"/>
              <a:gd name="connsiteY13137" fmla="*/ 573617 h 1106488"/>
              <a:gd name="connsiteX13138" fmla="*/ 977901 w 1031876"/>
              <a:gd name="connsiteY13138" fmla="*/ 573616 h 1106488"/>
              <a:gd name="connsiteX13139" fmla="*/ 971551 w 1031876"/>
              <a:gd name="connsiteY13139" fmla="*/ 580496 h 1106488"/>
              <a:gd name="connsiteX13140" fmla="*/ 977901 w 1031876"/>
              <a:gd name="connsiteY13140" fmla="*/ 573616 h 1106488"/>
              <a:gd name="connsiteX13141" fmla="*/ 0 w 1031876"/>
              <a:gd name="connsiteY13141" fmla="*/ 573088 h 1106488"/>
              <a:gd name="connsiteX13142" fmla="*/ 6350 w 1031876"/>
              <a:gd name="connsiteY13142" fmla="*/ 573088 h 1106488"/>
              <a:gd name="connsiteX13143" fmla="*/ 6350 w 1031876"/>
              <a:gd name="connsiteY13143" fmla="*/ 573882 h 1106488"/>
              <a:gd name="connsiteX13144" fmla="*/ 6350 w 1031876"/>
              <a:gd name="connsiteY13144" fmla="*/ 575469 h 1106488"/>
              <a:gd name="connsiteX13145" fmla="*/ 6350 w 1031876"/>
              <a:gd name="connsiteY13145" fmla="*/ 576263 h 1106488"/>
              <a:gd name="connsiteX13146" fmla="*/ 6350 w 1031876"/>
              <a:gd name="connsiteY13146" fmla="*/ 579438 h 1106488"/>
              <a:gd name="connsiteX13147" fmla="*/ 0 w 1031876"/>
              <a:gd name="connsiteY13147" fmla="*/ 573088 h 1106488"/>
              <a:gd name="connsiteX13148" fmla="*/ 990601 w 1031876"/>
              <a:gd name="connsiteY13148" fmla="*/ 573087 h 1106488"/>
              <a:gd name="connsiteX13149" fmla="*/ 991593 w 1031876"/>
              <a:gd name="connsiteY13149" fmla="*/ 578643 h 1106488"/>
              <a:gd name="connsiteX13150" fmla="*/ 998539 w 1031876"/>
              <a:gd name="connsiteY13150" fmla="*/ 579437 h 1106488"/>
              <a:gd name="connsiteX13151" fmla="*/ 990601 w 1031876"/>
              <a:gd name="connsiteY13151" fmla="*/ 579437 h 1106488"/>
              <a:gd name="connsiteX13152" fmla="*/ 990601 w 1031876"/>
              <a:gd name="connsiteY13152" fmla="*/ 578643 h 1106488"/>
              <a:gd name="connsiteX13153" fmla="*/ 990601 w 1031876"/>
              <a:gd name="connsiteY13153" fmla="*/ 573881 h 1106488"/>
              <a:gd name="connsiteX13154" fmla="*/ 205128 w 1031876"/>
              <a:gd name="connsiteY13154" fmla="*/ 572941 h 1106488"/>
              <a:gd name="connsiteX13155" fmla="*/ 211965 w 1031876"/>
              <a:gd name="connsiteY13155" fmla="*/ 572941 h 1106488"/>
              <a:gd name="connsiteX13156" fmla="*/ 211965 w 1031876"/>
              <a:gd name="connsiteY13156" fmla="*/ 573795 h 1106488"/>
              <a:gd name="connsiteX13157" fmla="*/ 211965 w 1031876"/>
              <a:gd name="connsiteY13157" fmla="*/ 575502 h 1106488"/>
              <a:gd name="connsiteX13158" fmla="*/ 211965 w 1031876"/>
              <a:gd name="connsiteY13158" fmla="*/ 576356 h 1106488"/>
              <a:gd name="connsiteX13159" fmla="*/ 211965 w 1031876"/>
              <a:gd name="connsiteY13159" fmla="*/ 578917 h 1106488"/>
              <a:gd name="connsiteX13160" fmla="*/ 211965 w 1031876"/>
              <a:gd name="connsiteY13160" fmla="*/ 579771 h 1106488"/>
              <a:gd name="connsiteX13161" fmla="*/ 205128 w 1031876"/>
              <a:gd name="connsiteY13161" fmla="*/ 579771 h 1106488"/>
              <a:gd name="connsiteX13162" fmla="*/ 205128 w 1031876"/>
              <a:gd name="connsiteY13162" fmla="*/ 572941 h 1106488"/>
              <a:gd name="connsiteX13163" fmla="*/ 217171 w 1031876"/>
              <a:gd name="connsiteY13163" fmla="*/ 571182 h 1106488"/>
              <a:gd name="connsiteX13164" fmla="*/ 219075 w 1031876"/>
              <a:gd name="connsiteY13164" fmla="*/ 573086 h 1106488"/>
              <a:gd name="connsiteX13165" fmla="*/ 219076 w 1031876"/>
              <a:gd name="connsiteY13165" fmla="*/ 573087 h 1106488"/>
              <a:gd name="connsiteX13166" fmla="*/ 219075 w 1031876"/>
              <a:gd name="connsiteY13166" fmla="*/ 573087 h 1106488"/>
              <a:gd name="connsiteX13167" fmla="*/ 213520 w 1031876"/>
              <a:gd name="connsiteY13167" fmla="*/ 573087 h 1106488"/>
              <a:gd name="connsiteX13168" fmla="*/ 212726 w 1031876"/>
              <a:gd name="connsiteY13168" fmla="*/ 573087 h 1106488"/>
              <a:gd name="connsiteX13169" fmla="*/ 984251 w 1031876"/>
              <a:gd name="connsiteY13169" fmla="*/ 566738 h 1106488"/>
              <a:gd name="connsiteX13170" fmla="*/ 984251 w 1031876"/>
              <a:gd name="connsiteY13170" fmla="*/ 566738 h 1106488"/>
              <a:gd name="connsiteX13171" fmla="*/ 984251 w 1031876"/>
              <a:gd name="connsiteY13171" fmla="*/ 567598 h 1106488"/>
              <a:gd name="connsiteX13172" fmla="*/ 984251 w 1031876"/>
              <a:gd name="connsiteY13172" fmla="*/ 569317 h 1106488"/>
              <a:gd name="connsiteX13173" fmla="*/ 984251 w 1031876"/>
              <a:gd name="connsiteY13173" fmla="*/ 570177 h 1106488"/>
              <a:gd name="connsiteX13174" fmla="*/ 984251 w 1031876"/>
              <a:gd name="connsiteY13174" fmla="*/ 572757 h 1106488"/>
              <a:gd name="connsiteX13175" fmla="*/ 984251 w 1031876"/>
              <a:gd name="connsiteY13175" fmla="*/ 573617 h 1106488"/>
              <a:gd name="connsiteX13176" fmla="*/ 977901 w 1031876"/>
              <a:gd name="connsiteY13176" fmla="*/ 580496 h 1106488"/>
              <a:gd name="connsiteX13177" fmla="*/ 977901 w 1031876"/>
              <a:gd name="connsiteY13177" fmla="*/ 580496 h 1106488"/>
              <a:gd name="connsiteX13178" fmla="*/ 977901 w 1031876"/>
              <a:gd name="connsiteY13178" fmla="*/ 577056 h 1106488"/>
              <a:gd name="connsiteX13179" fmla="*/ 977901 w 1031876"/>
              <a:gd name="connsiteY13179" fmla="*/ 574477 h 1106488"/>
              <a:gd name="connsiteX13180" fmla="*/ 977901 w 1031876"/>
              <a:gd name="connsiteY13180" fmla="*/ 573617 h 1106488"/>
              <a:gd name="connsiteX13181" fmla="*/ 984251 w 1031876"/>
              <a:gd name="connsiteY13181" fmla="*/ 566738 h 1106488"/>
              <a:gd name="connsiteX13182" fmla="*/ 212726 w 1031876"/>
              <a:gd name="connsiteY13182" fmla="*/ 566737 h 1106488"/>
              <a:gd name="connsiteX13183" fmla="*/ 218282 w 1031876"/>
              <a:gd name="connsiteY13183" fmla="*/ 569118 h 1106488"/>
              <a:gd name="connsiteX13184" fmla="*/ 219075 w 1031876"/>
              <a:gd name="connsiteY13184" fmla="*/ 566741 h 1106488"/>
              <a:gd name="connsiteX13185" fmla="*/ 219076 w 1031876"/>
              <a:gd name="connsiteY13185" fmla="*/ 566738 h 1106488"/>
              <a:gd name="connsiteX13186" fmla="*/ 219076 w 1031876"/>
              <a:gd name="connsiteY13186" fmla="*/ 566738 h 1106488"/>
              <a:gd name="connsiteX13187" fmla="*/ 219076 w 1031876"/>
              <a:gd name="connsiteY13187" fmla="*/ 567531 h 1106488"/>
              <a:gd name="connsiteX13188" fmla="*/ 219076 w 1031876"/>
              <a:gd name="connsiteY13188" fmla="*/ 573087 h 1106488"/>
              <a:gd name="connsiteX13189" fmla="*/ 219075 w 1031876"/>
              <a:gd name="connsiteY13189" fmla="*/ 573084 h 1106488"/>
              <a:gd name="connsiteX13190" fmla="*/ 218282 w 1031876"/>
              <a:gd name="connsiteY13190" fmla="*/ 570706 h 1106488"/>
              <a:gd name="connsiteX13191" fmla="*/ 217171 w 1031876"/>
              <a:gd name="connsiteY13191" fmla="*/ 571182 h 1106488"/>
              <a:gd name="connsiteX13192" fmla="*/ 215901 w 1031876"/>
              <a:gd name="connsiteY13192" fmla="*/ 569912 h 1106488"/>
              <a:gd name="connsiteX13193" fmla="*/ 212726 w 1031876"/>
              <a:gd name="connsiteY13193" fmla="*/ 566737 h 1106488"/>
              <a:gd name="connsiteX13194" fmla="*/ 3175 w 1031876"/>
              <a:gd name="connsiteY13194" fmla="*/ 564357 h 1106488"/>
              <a:gd name="connsiteX13195" fmla="*/ 6350 w 1031876"/>
              <a:gd name="connsiteY13195" fmla="*/ 566738 h 1106488"/>
              <a:gd name="connsiteX13196" fmla="*/ 6350 w 1031876"/>
              <a:gd name="connsiteY13196" fmla="*/ 573088 h 1106488"/>
              <a:gd name="connsiteX13197" fmla="*/ 0 w 1031876"/>
              <a:gd name="connsiteY13197" fmla="*/ 566738 h 1106488"/>
              <a:gd name="connsiteX13198" fmla="*/ 3175 w 1031876"/>
              <a:gd name="connsiteY13198" fmla="*/ 564357 h 1106488"/>
              <a:gd name="connsiteX13199" fmla="*/ 215637 w 1031876"/>
              <a:gd name="connsiteY13199" fmla="*/ 564134 h 1106488"/>
              <a:gd name="connsiteX13200" fmla="*/ 219076 w 1031876"/>
              <a:gd name="connsiteY13200" fmla="*/ 566738 h 1106488"/>
              <a:gd name="connsiteX13201" fmla="*/ 219076 w 1031876"/>
              <a:gd name="connsiteY13201" fmla="*/ 566738 h 1106488"/>
              <a:gd name="connsiteX13202" fmla="*/ 215172 w 1031876"/>
              <a:gd name="connsiteY13202" fmla="*/ 564486 h 1106488"/>
              <a:gd name="connsiteX13203" fmla="*/ 998539 w 1031876"/>
              <a:gd name="connsiteY13203" fmla="*/ 560387 h 1106488"/>
              <a:gd name="connsiteX13204" fmla="*/ 990601 w 1031876"/>
              <a:gd name="connsiteY13204" fmla="*/ 566737 h 1106488"/>
              <a:gd name="connsiteX13205" fmla="*/ 998539 w 1031876"/>
              <a:gd name="connsiteY13205" fmla="*/ 560387 h 1106488"/>
              <a:gd name="connsiteX13206" fmla="*/ 984251 w 1031876"/>
              <a:gd name="connsiteY13206" fmla="*/ 559859 h 1106488"/>
              <a:gd name="connsiteX13207" fmla="*/ 984251 w 1031876"/>
              <a:gd name="connsiteY13207" fmla="*/ 566738 h 1106488"/>
              <a:gd name="connsiteX13208" fmla="*/ 977901 w 1031876"/>
              <a:gd name="connsiteY13208" fmla="*/ 573617 h 1106488"/>
              <a:gd name="connsiteX13209" fmla="*/ 977901 w 1031876"/>
              <a:gd name="connsiteY13209" fmla="*/ 573616 h 1106488"/>
              <a:gd name="connsiteX13210" fmla="*/ 977901 w 1031876"/>
              <a:gd name="connsiteY13210" fmla="*/ 572757 h 1106488"/>
              <a:gd name="connsiteX13211" fmla="*/ 977901 w 1031876"/>
              <a:gd name="connsiteY13211" fmla="*/ 570177 h 1106488"/>
              <a:gd name="connsiteX13212" fmla="*/ 977901 w 1031876"/>
              <a:gd name="connsiteY13212" fmla="*/ 570177 h 1106488"/>
              <a:gd name="connsiteX13213" fmla="*/ 977901 w 1031876"/>
              <a:gd name="connsiteY13213" fmla="*/ 566738 h 1106488"/>
              <a:gd name="connsiteX13214" fmla="*/ 984251 w 1031876"/>
              <a:gd name="connsiteY13214" fmla="*/ 559859 h 1106488"/>
              <a:gd name="connsiteX13215" fmla="*/ 984251 w 1031876"/>
              <a:gd name="connsiteY13215" fmla="*/ 559594 h 1106488"/>
              <a:gd name="connsiteX13216" fmla="*/ 990601 w 1031876"/>
              <a:gd name="connsiteY13216" fmla="*/ 559594 h 1106488"/>
              <a:gd name="connsiteX13217" fmla="*/ 984251 w 1031876"/>
              <a:gd name="connsiteY13217" fmla="*/ 559594 h 1106488"/>
              <a:gd name="connsiteX13218" fmla="*/ 207381 w 1031876"/>
              <a:gd name="connsiteY13218" fmla="*/ 557709 h 1106488"/>
              <a:gd name="connsiteX13219" fmla="*/ 207897 w 1031876"/>
              <a:gd name="connsiteY13219" fmla="*/ 558925 h 1106488"/>
              <a:gd name="connsiteX13220" fmla="*/ 205317 w 1031876"/>
              <a:gd name="connsiteY13220" fmla="*/ 559793 h 1106488"/>
              <a:gd name="connsiteX13221" fmla="*/ 198438 w 1031876"/>
              <a:gd name="connsiteY13221" fmla="*/ 553244 h 1106488"/>
              <a:gd name="connsiteX13222" fmla="*/ 199118 w 1031876"/>
              <a:gd name="connsiteY13222" fmla="*/ 558602 h 1106488"/>
              <a:gd name="connsiteX13223" fmla="*/ 198438 w 1031876"/>
              <a:gd name="connsiteY13223" fmla="*/ 560388 h 1106488"/>
              <a:gd name="connsiteX13224" fmla="*/ 198438 w 1031876"/>
              <a:gd name="connsiteY13224" fmla="*/ 560387 h 1106488"/>
              <a:gd name="connsiteX13225" fmla="*/ 198438 w 1031876"/>
              <a:gd name="connsiteY13225" fmla="*/ 556816 h 1106488"/>
              <a:gd name="connsiteX13226" fmla="*/ 198438 w 1031876"/>
              <a:gd name="connsiteY13226" fmla="*/ 554137 h 1106488"/>
              <a:gd name="connsiteX13227" fmla="*/ 198438 w 1031876"/>
              <a:gd name="connsiteY13227" fmla="*/ 553244 h 1106488"/>
              <a:gd name="connsiteX13228" fmla="*/ 987426 w 1031876"/>
              <a:gd name="connsiteY13228" fmla="*/ 550565 h 1106488"/>
              <a:gd name="connsiteX13229" fmla="*/ 990319 w 1031876"/>
              <a:gd name="connsiteY13229" fmla="*/ 553006 h 1106488"/>
              <a:gd name="connsiteX13230" fmla="*/ 990601 w 1031876"/>
              <a:gd name="connsiteY13230" fmla="*/ 552450 h 1106488"/>
              <a:gd name="connsiteX13231" fmla="*/ 990510 w 1031876"/>
              <a:gd name="connsiteY13231" fmla="*/ 553167 h 1106488"/>
              <a:gd name="connsiteX13232" fmla="*/ 990601 w 1031876"/>
              <a:gd name="connsiteY13232" fmla="*/ 553244 h 1106488"/>
              <a:gd name="connsiteX13233" fmla="*/ 990500 w 1031876"/>
              <a:gd name="connsiteY13233" fmla="*/ 553244 h 1106488"/>
              <a:gd name="connsiteX13234" fmla="*/ 989807 w 1031876"/>
              <a:gd name="connsiteY13234" fmla="*/ 558701 h 1106488"/>
              <a:gd name="connsiteX13235" fmla="*/ 984251 w 1031876"/>
              <a:gd name="connsiteY13235" fmla="*/ 559594 h 1106488"/>
              <a:gd name="connsiteX13236" fmla="*/ 987426 w 1031876"/>
              <a:gd name="connsiteY13236" fmla="*/ 558701 h 1106488"/>
              <a:gd name="connsiteX13237" fmla="*/ 990198 w 1031876"/>
              <a:gd name="connsiteY13237" fmla="*/ 553244 h 1106488"/>
              <a:gd name="connsiteX13238" fmla="*/ 987426 w 1031876"/>
              <a:gd name="connsiteY13238" fmla="*/ 553244 h 1106488"/>
              <a:gd name="connsiteX13239" fmla="*/ 984251 w 1031876"/>
              <a:gd name="connsiteY13239" fmla="*/ 553244 h 1106488"/>
              <a:gd name="connsiteX13240" fmla="*/ 987426 w 1031876"/>
              <a:gd name="connsiteY13240" fmla="*/ 550565 h 1106488"/>
              <a:gd name="connsiteX13241" fmla="*/ 984251 w 1031876"/>
              <a:gd name="connsiteY13241" fmla="*/ 546100 h 1106488"/>
              <a:gd name="connsiteX13242" fmla="*/ 984251 w 1031876"/>
              <a:gd name="connsiteY13242" fmla="*/ 549540 h 1106488"/>
              <a:gd name="connsiteX13243" fmla="*/ 984251 w 1031876"/>
              <a:gd name="connsiteY13243" fmla="*/ 552119 h 1106488"/>
              <a:gd name="connsiteX13244" fmla="*/ 984251 w 1031876"/>
              <a:gd name="connsiteY13244" fmla="*/ 552450 h 1106488"/>
              <a:gd name="connsiteX13245" fmla="*/ 984251 w 1031876"/>
              <a:gd name="connsiteY13245" fmla="*/ 552979 h 1106488"/>
              <a:gd name="connsiteX13246" fmla="*/ 977901 w 1031876"/>
              <a:gd name="connsiteY13246" fmla="*/ 566738 h 1106488"/>
              <a:gd name="connsiteX13247" fmla="*/ 977901 w 1031876"/>
              <a:gd name="connsiteY13247" fmla="*/ 566737 h 1106488"/>
              <a:gd name="connsiteX13248" fmla="*/ 977901 w 1031876"/>
              <a:gd name="connsiteY13248" fmla="*/ 566209 h 1106488"/>
              <a:gd name="connsiteX13249" fmla="*/ 974726 w 1031876"/>
              <a:gd name="connsiteY13249" fmla="*/ 567069 h 1106488"/>
              <a:gd name="connsiteX13250" fmla="*/ 971552 w 1031876"/>
              <a:gd name="connsiteY13250" fmla="*/ 573086 h 1106488"/>
              <a:gd name="connsiteX13251" fmla="*/ 971551 w 1031876"/>
              <a:gd name="connsiteY13251" fmla="*/ 573088 h 1106488"/>
              <a:gd name="connsiteX13252" fmla="*/ 971551 w 1031876"/>
              <a:gd name="connsiteY13252" fmla="*/ 573087 h 1106488"/>
              <a:gd name="connsiteX13253" fmla="*/ 971551 w 1031876"/>
              <a:gd name="connsiteY13253" fmla="*/ 572228 h 1106488"/>
              <a:gd name="connsiteX13254" fmla="*/ 971551 w 1031876"/>
              <a:gd name="connsiteY13254" fmla="*/ 566738 h 1106488"/>
              <a:gd name="connsiteX13255" fmla="*/ 971551 w 1031876"/>
              <a:gd name="connsiteY13255" fmla="*/ 566209 h 1106488"/>
              <a:gd name="connsiteX13256" fmla="*/ 977901 w 1031876"/>
              <a:gd name="connsiteY13256" fmla="*/ 552450 h 1106488"/>
              <a:gd name="connsiteX13257" fmla="*/ 977901 w 1031876"/>
              <a:gd name="connsiteY13257" fmla="*/ 559329 h 1106488"/>
              <a:gd name="connsiteX13258" fmla="*/ 977901 w 1031876"/>
              <a:gd name="connsiteY13258" fmla="*/ 559859 h 1106488"/>
              <a:gd name="connsiteX13259" fmla="*/ 984251 w 1031876"/>
              <a:gd name="connsiteY13259" fmla="*/ 546100 h 1106488"/>
              <a:gd name="connsiteX13260" fmla="*/ 198438 w 1031876"/>
              <a:gd name="connsiteY13260" fmla="*/ 539750 h 1106488"/>
              <a:gd name="connsiteX13261" fmla="*/ 200026 w 1031876"/>
              <a:gd name="connsiteY13261" fmla="*/ 539750 h 1106488"/>
              <a:gd name="connsiteX13262" fmla="*/ 200026 w 1031876"/>
              <a:gd name="connsiteY13262" fmla="*/ 541338 h 1106488"/>
              <a:gd name="connsiteX13263" fmla="*/ 198438 w 1031876"/>
              <a:gd name="connsiteY13263" fmla="*/ 541338 h 1106488"/>
              <a:gd name="connsiteX13264" fmla="*/ 198438 w 1031876"/>
              <a:gd name="connsiteY13264" fmla="*/ 540544 h 1106488"/>
              <a:gd name="connsiteX13265" fmla="*/ 6838 w 1031876"/>
              <a:gd name="connsiteY13265" fmla="*/ 531958 h 1106488"/>
              <a:gd name="connsiteX13266" fmla="*/ 0 w 1031876"/>
              <a:gd name="connsiteY13266" fmla="*/ 545619 h 1106488"/>
              <a:gd name="connsiteX13267" fmla="*/ 6838 w 1031876"/>
              <a:gd name="connsiteY13267" fmla="*/ 531958 h 1106488"/>
              <a:gd name="connsiteX13268" fmla="*/ 0 w 1031876"/>
              <a:gd name="connsiteY13268" fmla="*/ 525128 h 1106488"/>
              <a:gd name="connsiteX13269" fmla="*/ 2218 w 1031876"/>
              <a:gd name="connsiteY13269" fmla="*/ 529005 h 1106488"/>
              <a:gd name="connsiteX13270" fmla="*/ 0 w 1031876"/>
              <a:gd name="connsiteY13270" fmla="*/ 531958 h 1106488"/>
              <a:gd name="connsiteX13271" fmla="*/ 0 w 1031876"/>
              <a:gd name="connsiteY13271" fmla="*/ 525128 h 1106488"/>
              <a:gd name="connsiteX13272" fmla="*/ 205317 w 1031876"/>
              <a:gd name="connsiteY13272" fmla="*/ 525066 h 1106488"/>
              <a:gd name="connsiteX13273" fmla="*/ 206177 w 1031876"/>
              <a:gd name="connsiteY13273" fmla="*/ 525066 h 1106488"/>
              <a:gd name="connsiteX13274" fmla="*/ 211667 w 1031876"/>
              <a:gd name="connsiteY13274" fmla="*/ 525066 h 1106488"/>
              <a:gd name="connsiteX13275" fmla="*/ 212197 w 1031876"/>
              <a:gd name="connsiteY13275" fmla="*/ 525066 h 1106488"/>
              <a:gd name="connsiteX13276" fmla="*/ 212197 w 1031876"/>
              <a:gd name="connsiteY13276" fmla="*/ 525934 h 1106488"/>
              <a:gd name="connsiteX13277" fmla="*/ 212197 w 1031876"/>
              <a:gd name="connsiteY13277" fmla="*/ 528539 h 1106488"/>
              <a:gd name="connsiteX13278" fmla="*/ 212197 w 1031876"/>
              <a:gd name="connsiteY13278" fmla="*/ 531143 h 1106488"/>
              <a:gd name="connsiteX13279" fmla="*/ 212197 w 1031876"/>
              <a:gd name="connsiteY13279" fmla="*/ 532011 h 1106488"/>
              <a:gd name="connsiteX13280" fmla="*/ 218216 w 1031876"/>
              <a:gd name="connsiteY13280" fmla="*/ 534616 h 1106488"/>
              <a:gd name="connsiteX13281" fmla="*/ 219075 w 1031876"/>
              <a:gd name="connsiteY13281" fmla="*/ 532014 h 1106488"/>
              <a:gd name="connsiteX13282" fmla="*/ 219076 w 1031876"/>
              <a:gd name="connsiteY13282" fmla="*/ 532011 h 1106488"/>
              <a:gd name="connsiteX13283" fmla="*/ 219076 w 1031876"/>
              <a:gd name="connsiteY13283" fmla="*/ 538957 h 1106488"/>
              <a:gd name="connsiteX13284" fmla="*/ 219076 w 1031876"/>
              <a:gd name="connsiteY13284" fmla="*/ 543297 h 1106488"/>
              <a:gd name="connsiteX13285" fmla="*/ 219076 w 1031876"/>
              <a:gd name="connsiteY13285" fmla="*/ 545902 h 1106488"/>
              <a:gd name="connsiteX13286" fmla="*/ 219075 w 1031876"/>
              <a:gd name="connsiteY13286" fmla="*/ 545903 h 1106488"/>
              <a:gd name="connsiteX13287" fmla="*/ 216496 w 1031876"/>
              <a:gd name="connsiteY13287" fmla="*/ 549375 h 1106488"/>
              <a:gd name="connsiteX13288" fmla="*/ 219075 w 1031876"/>
              <a:gd name="connsiteY13288" fmla="*/ 552846 h 1106488"/>
              <a:gd name="connsiteX13289" fmla="*/ 219076 w 1031876"/>
              <a:gd name="connsiteY13289" fmla="*/ 552847 h 1106488"/>
              <a:gd name="connsiteX13290" fmla="*/ 219075 w 1031876"/>
              <a:gd name="connsiteY13290" fmla="*/ 552848 h 1106488"/>
              <a:gd name="connsiteX13291" fmla="*/ 215637 w 1031876"/>
              <a:gd name="connsiteY13291" fmla="*/ 556320 h 1106488"/>
              <a:gd name="connsiteX13292" fmla="*/ 212197 w 1031876"/>
              <a:gd name="connsiteY13292" fmla="*/ 559793 h 1106488"/>
              <a:gd name="connsiteX13293" fmla="*/ 212197 w 1031876"/>
              <a:gd name="connsiteY13293" fmla="*/ 556320 h 1106488"/>
              <a:gd name="connsiteX13294" fmla="*/ 212197 w 1031876"/>
              <a:gd name="connsiteY13294" fmla="*/ 555452 h 1106488"/>
              <a:gd name="connsiteX13295" fmla="*/ 212197 w 1031876"/>
              <a:gd name="connsiteY13295" fmla="*/ 552847 h 1106488"/>
              <a:gd name="connsiteX13296" fmla="*/ 208757 w 1031876"/>
              <a:gd name="connsiteY13296" fmla="*/ 556320 h 1106488"/>
              <a:gd name="connsiteX13297" fmla="*/ 207381 w 1031876"/>
              <a:gd name="connsiteY13297" fmla="*/ 557709 h 1106488"/>
              <a:gd name="connsiteX13298" fmla="*/ 205317 w 1031876"/>
              <a:gd name="connsiteY13298" fmla="*/ 552847 h 1106488"/>
              <a:gd name="connsiteX13299" fmla="*/ 204457 w 1031876"/>
              <a:gd name="connsiteY13299" fmla="*/ 549375 h 1106488"/>
              <a:gd name="connsiteX13300" fmla="*/ 198781 w 1031876"/>
              <a:gd name="connsiteY13300" fmla="*/ 546100 h 1106488"/>
              <a:gd name="connsiteX13301" fmla="*/ 198438 w 1031876"/>
              <a:gd name="connsiteY13301" fmla="*/ 545902 h 1106488"/>
              <a:gd name="connsiteX13302" fmla="*/ 205317 w 1031876"/>
              <a:gd name="connsiteY13302" fmla="*/ 538957 h 1106488"/>
              <a:gd name="connsiteX13303" fmla="*/ 205317 w 1031876"/>
              <a:gd name="connsiteY13303" fmla="*/ 538088 h 1106488"/>
              <a:gd name="connsiteX13304" fmla="*/ 205317 w 1031876"/>
              <a:gd name="connsiteY13304" fmla="*/ 535484 h 1106488"/>
              <a:gd name="connsiteX13305" fmla="*/ 205317 w 1031876"/>
              <a:gd name="connsiteY13305" fmla="*/ 534616 h 1106488"/>
              <a:gd name="connsiteX13306" fmla="*/ 205317 w 1031876"/>
              <a:gd name="connsiteY13306" fmla="*/ 532011 h 1106488"/>
              <a:gd name="connsiteX13307" fmla="*/ 205317 w 1031876"/>
              <a:gd name="connsiteY13307" fmla="*/ 531143 h 1106488"/>
              <a:gd name="connsiteX13308" fmla="*/ 205317 w 1031876"/>
              <a:gd name="connsiteY13308" fmla="*/ 525934 h 1106488"/>
              <a:gd name="connsiteX13309" fmla="*/ 205317 w 1031876"/>
              <a:gd name="connsiteY13309" fmla="*/ 525066 h 1106488"/>
              <a:gd name="connsiteX13310" fmla="*/ 212725 w 1031876"/>
              <a:gd name="connsiteY13310" fmla="*/ 519112 h 1106488"/>
              <a:gd name="connsiteX13311" fmla="*/ 219075 w 1031876"/>
              <a:gd name="connsiteY13311" fmla="*/ 519112 h 1106488"/>
              <a:gd name="connsiteX13312" fmla="*/ 219075 w 1031876"/>
              <a:gd name="connsiteY13312" fmla="*/ 519113 h 1106488"/>
              <a:gd name="connsiteX13313" fmla="*/ 219075 w 1031876"/>
              <a:gd name="connsiteY13313" fmla="*/ 519906 h 1106488"/>
              <a:gd name="connsiteX13314" fmla="*/ 219075 w 1031876"/>
              <a:gd name="connsiteY13314" fmla="*/ 522288 h 1106488"/>
              <a:gd name="connsiteX13315" fmla="*/ 219075 w 1031876"/>
              <a:gd name="connsiteY13315" fmla="*/ 524669 h 1106488"/>
              <a:gd name="connsiteX13316" fmla="*/ 219075 w 1031876"/>
              <a:gd name="connsiteY13316" fmla="*/ 525462 h 1106488"/>
              <a:gd name="connsiteX13317" fmla="*/ 212725 w 1031876"/>
              <a:gd name="connsiteY13317" fmla="*/ 519112 h 1106488"/>
              <a:gd name="connsiteX13318" fmla="*/ 198438 w 1031876"/>
              <a:gd name="connsiteY13318" fmla="*/ 518795 h 1106488"/>
              <a:gd name="connsiteX13319" fmla="*/ 204788 w 1031876"/>
              <a:gd name="connsiteY13319" fmla="*/ 518795 h 1106488"/>
              <a:gd name="connsiteX13320" fmla="*/ 204788 w 1031876"/>
              <a:gd name="connsiteY13320" fmla="*/ 525780 h 1106488"/>
              <a:gd name="connsiteX13321" fmla="*/ 204788 w 1031876"/>
              <a:gd name="connsiteY13321" fmla="*/ 526653 h 1106488"/>
              <a:gd name="connsiteX13322" fmla="*/ 204788 w 1031876"/>
              <a:gd name="connsiteY13322" fmla="*/ 531892 h 1106488"/>
              <a:gd name="connsiteX13323" fmla="*/ 204788 w 1031876"/>
              <a:gd name="connsiteY13323" fmla="*/ 532011 h 1106488"/>
              <a:gd name="connsiteX13324" fmla="*/ 205317 w 1031876"/>
              <a:gd name="connsiteY13324" fmla="*/ 532011 h 1106488"/>
              <a:gd name="connsiteX13325" fmla="*/ 204788 w 1031876"/>
              <a:gd name="connsiteY13325" fmla="*/ 532545 h 1106488"/>
              <a:gd name="connsiteX13326" fmla="*/ 204788 w 1031876"/>
              <a:gd name="connsiteY13326" fmla="*/ 532765 h 1106488"/>
              <a:gd name="connsiteX13327" fmla="*/ 204788 w 1031876"/>
              <a:gd name="connsiteY13327" fmla="*/ 536286 h 1106488"/>
              <a:gd name="connsiteX13328" fmla="*/ 205317 w 1031876"/>
              <a:gd name="connsiteY13328" fmla="*/ 538957 h 1106488"/>
              <a:gd name="connsiteX13329" fmla="*/ 204788 w 1031876"/>
              <a:gd name="connsiteY13329" fmla="*/ 538957 h 1106488"/>
              <a:gd name="connsiteX13330" fmla="*/ 204788 w 1031876"/>
              <a:gd name="connsiteY13330" fmla="*/ 539750 h 1106488"/>
              <a:gd name="connsiteX13331" fmla="*/ 204548 w 1031876"/>
              <a:gd name="connsiteY13331" fmla="*/ 538957 h 1106488"/>
              <a:gd name="connsiteX13332" fmla="*/ 199298 w 1031876"/>
              <a:gd name="connsiteY13332" fmla="*/ 538957 h 1106488"/>
              <a:gd name="connsiteX13333" fmla="*/ 198438 w 1031876"/>
              <a:gd name="connsiteY13333" fmla="*/ 538957 h 1106488"/>
              <a:gd name="connsiteX13334" fmla="*/ 199298 w 1031876"/>
              <a:gd name="connsiteY13334" fmla="*/ 538088 h 1106488"/>
              <a:gd name="connsiteX13335" fmla="*/ 203116 w 1031876"/>
              <a:gd name="connsiteY13335" fmla="*/ 534233 h 1106488"/>
              <a:gd name="connsiteX13336" fmla="*/ 202443 w 1031876"/>
              <a:gd name="connsiteY13336" fmla="*/ 532011 h 1106488"/>
              <a:gd name="connsiteX13337" fmla="*/ 198438 w 1031876"/>
              <a:gd name="connsiteY13337" fmla="*/ 532011 h 1106488"/>
              <a:gd name="connsiteX13338" fmla="*/ 198438 w 1031876"/>
              <a:gd name="connsiteY13338" fmla="*/ 525066 h 1106488"/>
              <a:gd name="connsiteX13339" fmla="*/ 202097 w 1031876"/>
              <a:gd name="connsiteY13339" fmla="*/ 530871 h 1106488"/>
              <a:gd name="connsiteX13340" fmla="*/ 201613 w 1031876"/>
              <a:gd name="connsiteY13340" fmla="*/ 529273 h 1106488"/>
              <a:gd name="connsiteX13341" fmla="*/ 198438 w 1031876"/>
              <a:gd name="connsiteY13341" fmla="*/ 518795 h 1106488"/>
              <a:gd name="connsiteX13342" fmla="*/ 202479 w 1031876"/>
              <a:gd name="connsiteY13342" fmla="*/ 514350 h 1106488"/>
              <a:gd name="connsiteX13343" fmla="*/ 204788 w 1031876"/>
              <a:gd name="connsiteY13343" fmla="*/ 518795 h 1106488"/>
              <a:gd name="connsiteX13344" fmla="*/ 198438 w 1031876"/>
              <a:gd name="connsiteY13344" fmla="*/ 518795 h 1106488"/>
              <a:gd name="connsiteX13345" fmla="*/ 201613 w 1031876"/>
              <a:gd name="connsiteY13345" fmla="*/ 515303 h 1106488"/>
              <a:gd name="connsiteX13346" fmla="*/ 0 w 1031876"/>
              <a:gd name="connsiteY13346" fmla="*/ 511467 h 1106488"/>
              <a:gd name="connsiteX13347" fmla="*/ 647 w 1031876"/>
              <a:gd name="connsiteY13347" fmla="*/ 511836 h 1106488"/>
              <a:gd name="connsiteX13348" fmla="*/ 0 w 1031876"/>
              <a:gd name="connsiteY13348" fmla="*/ 518297 h 1106488"/>
              <a:gd name="connsiteX13349" fmla="*/ 0 w 1031876"/>
              <a:gd name="connsiteY13349" fmla="*/ 511467 h 1106488"/>
              <a:gd name="connsiteX13350" fmla="*/ 219075 w 1031876"/>
              <a:gd name="connsiteY13350" fmla="*/ 511175 h 1106488"/>
              <a:gd name="connsiteX13351" fmla="*/ 225425 w 1031876"/>
              <a:gd name="connsiteY13351" fmla="*/ 519113 h 1106488"/>
              <a:gd name="connsiteX13352" fmla="*/ 219075 w 1031876"/>
              <a:gd name="connsiteY13352" fmla="*/ 511175 h 1106488"/>
              <a:gd name="connsiteX13353" fmla="*/ 199232 w 1031876"/>
              <a:gd name="connsiteY13353" fmla="*/ 509191 h 1106488"/>
              <a:gd name="connsiteX13354" fmla="*/ 204788 w 1031876"/>
              <a:gd name="connsiteY13354" fmla="*/ 511810 h 1106488"/>
              <a:gd name="connsiteX13355" fmla="*/ 202479 w 1031876"/>
              <a:gd name="connsiteY13355" fmla="*/ 514350 h 1106488"/>
              <a:gd name="connsiteX13356" fmla="*/ 201613 w 1031876"/>
              <a:gd name="connsiteY13356" fmla="*/ 512683 h 1106488"/>
              <a:gd name="connsiteX13357" fmla="*/ 198438 w 1031876"/>
              <a:gd name="connsiteY13357" fmla="*/ 511810 h 1106488"/>
              <a:gd name="connsiteX13358" fmla="*/ 199232 w 1031876"/>
              <a:gd name="connsiteY13358" fmla="*/ 509191 h 1106488"/>
              <a:gd name="connsiteX13359" fmla="*/ 210807 w 1031876"/>
              <a:gd name="connsiteY13359" fmla="*/ 506691 h 1106488"/>
              <a:gd name="connsiteX13360" fmla="*/ 205535 w 1031876"/>
              <a:gd name="connsiteY13360" fmla="*/ 511175 h 1106488"/>
              <a:gd name="connsiteX13361" fmla="*/ 208757 w 1031876"/>
              <a:gd name="connsiteY13361" fmla="*/ 511175 h 1106488"/>
              <a:gd name="connsiteX13362" fmla="*/ 211560 w 1031876"/>
              <a:gd name="connsiteY13362" fmla="*/ 511175 h 1106488"/>
              <a:gd name="connsiteX13363" fmla="*/ 219075 w 1031876"/>
              <a:gd name="connsiteY13363" fmla="*/ 504825 h 1106488"/>
              <a:gd name="connsiteX13364" fmla="*/ 225425 w 1031876"/>
              <a:gd name="connsiteY13364" fmla="*/ 511175 h 1106488"/>
              <a:gd name="connsiteX13365" fmla="*/ 219075 w 1031876"/>
              <a:gd name="connsiteY13365" fmla="*/ 511175 h 1106488"/>
              <a:gd name="connsiteX13366" fmla="*/ 219075 w 1031876"/>
              <a:gd name="connsiteY13366" fmla="*/ 504825 h 1106488"/>
              <a:gd name="connsiteX13367" fmla="*/ 198290 w 1031876"/>
              <a:gd name="connsiteY13367" fmla="*/ 504637 h 1106488"/>
              <a:gd name="connsiteX13368" fmla="*/ 198290 w 1031876"/>
              <a:gd name="connsiteY13368" fmla="*/ 508052 h 1106488"/>
              <a:gd name="connsiteX13369" fmla="*/ 198290 w 1031876"/>
              <a:gd name="connsiteY13369" fmla="*/ 510613 h 1106488"/>
              <a:gd name="connsiteX13370" fmla="*/ 198290 w 1031876"/>
              <a:gd name="connsiteY13370" fmla="*/ 511467 h 1106488"/>
              <a:gd name="connsiteX13371" fmla="*/ 197720 w 1031876"/>
              <a:gd name="connsiteY13371" fmla="*/ 510898 h 1106488"/>
              <a:gd name="connsiteX13372" fmla="*/ 211667 w 1031876"/>
              <a:gd name="connsiteY13372" fmla="*/ 498158 h 1106488"/>
              <a:gd name="connsiteX13373" fmla="*/ 211667 w 1031876"/>
              <a:gd name="connsiteY13373" fmla="*/ 502424 h 1106488"/>
              <a:gd name="connsiteX13374" fmla="*/ 211667 w 1031876"/>
              <a:gd name="connsiteY13374" fmla="*/ 504131 h 1106488"/>
              <a:gd name="connsiteX13375" fmla="*/ 211667 w 1031876"/>
              <a:gd name="connsiteY13375" fmla="*/ 504984 h 1106488"/>
              <a:gd name="connsiteX13376" fmla="*/ 218547 w 1031876"/>
              <a:gd name="connsiteY13376" fmla="*/ 504984 h 1106488"/>
              <a:gd name="connsiteX13377" fmla="*/ 218547 w 1031876"/>
              <a:gd name="connsiteY13377" fmla="*/ 511810 h 1106488"/>
              <a:gd name="connsiteX13378" fmla="*/ 217687 w 1031876"/>
              <a:gd name="connsiteY13378" fmla="*/ 509251 h 1106488"/>
              <a:gd name="connsiteX13379" fmla="*/ 211707 w 1031876"/>
              <a:gd name="connsiteY13379" fmla="*/ 511793 h 1106488"/>
              <a:gd name="connsiteX13380" fmla="*/ 211694 w 1031876"/>
              <a:gd name="connsiteY13380" fmla="*/ 511810 h 1106488"/>
              <a:gd name="connsiteX13381" fmla="*/ 211673 w 1031876"/>
              <a:gd name="connsiteY13381" fmla="*/ 511836 h 1106488"/>
              <a:gd name="connsiteX13382" fmla="*/ 212527 w 1031876"/>
              <a:gd name="connsiteY13382" fmla="*/ 515224 h 1106488"/>
              <a:gd name="connsiteX13383" fmla="*/ 218547 w 1031876"/>
              <a:gd name="connsiteY13383" fmla="*/ 518637 h 1106488"/>
              <a:gd name="connsiteX13384" fmla="*/ 211667 w 1031876"/>
              <a:gd name="connsiteY13384" fmla="*/ 518637 h 1106488"/>
              <a:gd name="connsiteX13385" fmla="*/ 211667 w 1031876"/>
              <a:gd name="connsiteY13385" fmla="*/ 517784 h 1106488"/>
              <a:gd name="connsiteX13386" fmla="*/ 211667 w 1031876"/>
              <a:gd name="connsiteY13386" fmla="*/ 515224 h 1106488"/>
              <a:gd name="connsiteX13387" fmla="*/ 211667 w 1031876"/>
              <a:gd name="connsiteY13387" fmla="*/ 512664 h 1106488"/>
              <a:gd name="connsiteX13388" fmla="*/ 211667 w 1031876"/>
              <a:gd name="connsiteY13388" fmla="*/ 511844 h 1106488"/>
              <a:gd name="connsiteX13389" fmla="*/ 208757 w 1031876"/>
              <a:gd name="connsiteY13389" fmla="*/ 515516 h 1106488"/>
              <a:gd name="connsiteX13390" fmla="*/ 205317 w 1031876"/>
              <a:gd name="connsiteY13390" fmla="*/ 525066 h 1106488"/>
              <a:gd name="connsiteX13391" fmla="*/ 205317 w 1031876"/>
              <a:gd name="connsiteY13391" fmla="*/ 524198 h 1106488"/>
              <a:gd name="connsiteX13392" fmla="*/ 205317 w 1031876"/>
              <a:gd name="connsiteY13392" fmla="*/ 522461 h 1106488"/>
              <a:gd name="connsiteX13393" fmla="*/ 205317 w 1031876"/>
              <a:gd name="connsiteY13393" fmla="*/ 521593 h 1106488"/>
              <a:gd name="connsiteX13394" fmla="*/ 205317 w 1031876"/>
              <a:gd name="connsiteY13394" fmla="*/ 520725 h 1106488"/>
              <a:gd name="connsiteX13395" fmla="*/ 205317 w 1031876"/>
              <a:gd name="connsiteY13395" fmla="*/ 518120 h 1106488"/>
              <a:gd name="connsiteX13396" fmla="*/ 205317 w 1031876"/>
              <a:gd name="connsiteY13396" fmla="*/ 515516 h 1106488"/>
              <a:gd name="connsiteX13397" fmla="*/ 205317 w 1031876"/>
              <a:gd name="connsiteY13397" fmla="*/ 514648 h 1106488"/>
              <a:gd name="connsiteX13398" fmla="*/ 205317 w 1031876"/>
              <a:gd name="connsiteY13398" fmla="*/ 511361 h 1106488"/>
              <a:gd name="connsiteX13399" fmla="*/ 204788 w 1031876"/>
              <a:gd name="connsiteY13399" fmla="*/ 511810 h 1106488"/>
              <a:gd name="connsiteX13400" fmla="*/ 204788 w 1031876"/>
              <a:gd name="connsiteY13400" fmla="*/ 504984 h 1106488"/>
              <a:gd name="connsiteX13401" fmla="*/ 208228 w 1031876"/>
              <a:gd name="connsiteY13401" fmla="*/ 501571 h 1106488"/>
              <a:gd name="connsiteX13402" fmla="*/ 210557 w 1031876"/>
              <a:gd name="connsiteY13402" fmla="*/ 499260 h 1106488"/>
              <a:gd name="connsiteX13403" fmla="*/ 204788 w 1031876"/>
              <a:gd name="connsiteY13403" fmla="*/ 498158 h 1106488"/>
              <a:gd name="connsiteX13404" fmla="*/ 205185 w 1031876"/>
              <a:gd name="connsiteY13404" fmla="*/ 498158 h 1106488"/>
              <a:gd name="connsiteX13405" fmla="*/ 205648 w 1031876"/>
              <a:gd name="connsiteY13405" fmla="*/ 498158 h 1106488"/>
              <a:gd name="connsiteX13406" fmla="*/ 208228 w 1031876"/>
              <a:gd name="connsiteY13406" fmla="*/ 498158 h 1106488"/>
              <a:gd name="connsiteX13407" fmla="*/ 211667 w 1031876"/>
              <a:gd name="connsiteY13407" fmla="*/ 498158 h 1106488"/>
              <a:gd name="connsiteX13408" fmla="*/ 210807 w 1031876"/>
              <a:gd name="connsiteY13408" fmla="*/ 499011 h 1106488"/>
              <a:gd name="connsiteX13409" fmla="*/ 210557 w 1031876"/>
              <a:gd name="connsiteY13409" fmla="*/ 499260 h 1106488"/>
              <a:gd name="connsiteX13410" fmla="*/ 204788 w 1031876"/>
              <a:gd name="connsiteY13410" fmla="*/ 504984 h 1106488"/>
              <a:gd name="connsiteX13411" fmla="*/ 204788 w 1031876"/>
              <a:gd name="connsiteY13411" fmla="*/ 504825 h 1106488"/>
              <a:gd name="connsiteX13412" fmla="*/ 204788 w 1031876"/>
              <a:gd name="connsiteY13412" fmla="*/ 504131 h 1106488"/>
              <a:gd name="connsiteX13413" fmla="*/ 204788 w 1031876"/>
              <a:gd name="connsiteY13413" fmla="*/ 501571 h 1106488"/>
              <a:gd name="connsiteX13414" fmla="*/ 204788 w 1031876"/>
              <a:gd name="connsiteY13414" fmla="*/ 500718 h 1106488"/>
              <a:gd name="connsiteX13415" fmla="*/ 204788 w 1031876"/>
              <a:gd name="connsiteY13415" fmla="*/ 499011 h 1106488"/>
              <a:gd name="connsiteX13416" fmla="*/ 225425 w 1031876"/>
              <a:gd name="connsiteY13416" fmla="*/ 492125 h 1106488"/>
              <a:gd name="connsiteX13417" fmla="*/ 225425 w 1031876"/>
              <a:gd name="connsiteY13417" fmla="*/ 498475 h 1106488"/>
              <a:gd name="connsiteX13418" fmla="*/ 225425 w 1031876"/>
              <a:gd name="connsiteY13418" fmla="*/ 492125 h 1106488"/>
              <a:gd name="connsiteX13419" fmla="*/ 198438 w 1031876"/>
              <a:gd name="connsiteY13419" fmla="*/ 492125 h 1106488"/>
              <a:gd name="connsiteX13420" fmla="*/ 201613 w 1031876"/>
              <a:gd name="connsiteY13420" fmla="*/ 492125 h 1106488"/>
              <a:gd name="connsiteX13421" fmla="*/ 202407 w 1031876"/>
              <a:gd name="connsiteY13421" fmla="*/ 492125 h 1106488"/>
              <a:gd name="connsiteX13422" fmla="*/ 204788 w 1031876"/>
              <a:gd name="connsiteY13422" fmla="*/ 492125 h 1106488"/>
              <a:gd name="connsiteX13423" fmla="*/ 198438 w 1031876"/>
              <a:gd name="connsiteY13423" fmla="*/ 498475 h 1106488"/>
              <a:gd name="connsiteX13424" fmla="*/ 198438 w 1031876"/>
              <a:gd name="connsiteY13424" fmla="*/ 492125 h 1106488"/>
              <a:gd name="connsiteX13425" fmla="*/ 225425 w 1031876"/>
              <a:gd name="connsiteY13425" fmla="*/ 484981 h 1106488"/>
              <a:gd name="connsiteX13426" fmla="*/ 225425 w 1031876"/>
              <a:gd name="connsiteY13426" fmla="*/ 485874 h 1106488"/>
              <a:gd name="connsiteX13427" fmla="*/ 225425 w 1031876"/>
              <a:gd name="connsiteY13427" fmla="*/ 489446 h 1106488"/>
              <a:gd name="connsiteX13428" fmla="*/ 225425 w 1031876"/>
              <a:gd name="connsiteY13428" fmla="*/ 492125 h 1106488"/>
              <a:gd name="connsiteX13429" fmla="*/ 225425 w 1031876"/>
              <a:gd name="connsiteY13429" fmla="*/ 484981 h 1106488"/>
              <a:gd name="connsiteX13430" fmla="*/ 930276 w 1031876"/>
              <a:gd name="connsiteY13430" fmla="*/ 484584 h 1106488"/>
              <a:gd name="connsiteX13431" fmla="*/ 936626 w 1031876"/>
              <a:gd name="connsiteY13431" fmla="*/ 491331 h 1106488"/>
              <a:gd name="connsiteX13432" fmla="*/ 930276 w 1031876"/>
              <a:gd name="connsiteY13432" fmla="*/ 491331 h 1106488"/>
              <a:gd name="connsiteX13433" fmla="*/ 930276 w 1031876"/>
              <a:gd name="connsiteY13433" fmla="*/ 489446 h 1106488"/>
              <a:gd name="connsiteX13434" fmla="*/ 930276 w 1031876"/>
              <a:gd name="connsiteY13434" fmla="*/ 488553 h 1106488"/>
              <a:gd name="connsiteX13435" fmla="*/ 930276 w 1031876"/>
              <a:gd name="connsiteY13435" fmla="*/ 487958 h 1106488"/>
              <a:gd name="connsiteX13436" fmla="*/ 930276 w 1031876"/>
              <a:gd name="connsiteY13436" fmla="*/ 484981 h 1106488"/>
              <a:gd name="connsiteX13437" fmla="*/ 196239 w 1031876"/>
              <a:gd name="connsiteY13437" fmla="*/ 479364 h 1106488"/>
              <a:gd name="connsiteX13438" fmla="*/ 198290 w 1031876"/>
              <a:gd name="connsiteY13438" fmla="*/ 484145 h 1106488"/>
              <a:gd name="connsiteX13439" fmla="*/ 194872 w 1031876"/>
              <a:gd name="connsiteY13439" fmla="*/ 483292 h 1106488"/>
              <a:gd name="connsiteX13440" fmla="*/ 193939 w 1031876"/>
              <a:gd name="connsiteY13440" fmla="*/ 481662 h 1106488"/>
              <a:gd name="connsiteX13441" fmla="*/ 194872 w 1031876"/>
              <a:gd name="connsiteY13441" fmla="*/ 480730 h 1106488"/>
              <a:gd name="connsiteX13442" fmla="*/ 196239 w 1031876"/>
              <a:gd name="connsiteY13442" fmla="*/ 477998 h 1106488"/>
              <a:gd name="connsiteX13443" fmla="*/ 197435 w 1031876"/>
              <a:gd name="connsiteY13443" fmla="*/ 478169 h 1106488"/>
              <a:gd name="connsiteX13444" fmla="*/ 196239 w 1031876"/>
              <a:gd name="connsiteY13444" fmla="*/ 479364 h 1106488"/>
              <a:gd name="connsiteX13445" fmla="*/ 195726 w 1031876"/>
              <a:gd name="connsiteY13445" fmla="*/ 478169 h 1106488"/>
              <a:gd name="connsiteX13446" fmla="*/ 936626 w 1031876"/>
              <a:gd name="connsiteY13446" fmla="*/ 477837 h 1106488"/>
              <a:gd name="connsiteX13447" fmla="*/ 936626 w 1031876"/>
              <a:gd name="connsiteY13447" fmla="*/ 484187 h 1106488"/>
              <a:gd name="connsiteX13448" fmla="*/ 936626 w 1031876"/>
              <a:gd name="connsiteY13448" fmla="*/ 477837 h 1106488"/>
              <a:gd name="connsiteX13449" fmla="*/ 225426 w 1031876"/>
              <a:gd name="connsiteY13449" fmla="*/ 477837 h 1106488"/>
              <a:gd name="connsiteX13450" fmla="*/ 225425 w 1031876"/>
              <a:gd name="connsiteY13450" fmla="*/ 477844 h 1106488"/>
              <a:gd name="connsiteX13451" fmla="*/ 224632 w 1031876"/>
              <a:gd name="connsiteY13451" fmla="*/ 483393 h 1106488"/>
              <a:gd name="connsiteX13452" fmla="*/ 219076 w 1031876"/>
              <a:gd name="connsiteY13452" fmla="*/ 484187 h 1106488"/>
              <a:gd name="connsiteX13453" fmla="*/ 224632 w 1031876"/>
              <a:gd name="connsiteY13453" fmla="*/ 481012 h 1106488"/>
              <a:gd name="connsiteX13454" fmla="*/ 225425 w 1031876"/>
              <a:gd name="connsiteY13454" fmla="*/ 477841 h 1106488"/>
              <a:gd name="connsiteX13455" fmla="*/ 198290 w 1031876"/>
              <a:gd name="connsiteY13455" fmla="*/ 477315 h 1106488"/>
              <a:gd name="connsiteX13456" fmla="*/ 198290 w 1031876"/>
              <a:gd name="connsiteY13456" fmla="*/ 478169 h 1106488"/>
              <a:gd name="connsiteX13457" fmla="*/ 198290 w 1031876"/>
              <a:gd name="connsiteY13457" fmla="*/ 480730 h 1106488"/>
              <a:gd name="connsiteX13458" fmla="*/ 198290 w 1031876"/>
              <a:gd name="connsiteY13458" fmla="*/ 483292 h 1106488"/>
              <a:gd name="connsiteX13459" fmla="*/ 198290 w 1031876"/>
              <a:gd name="connsiteY13459" fmla="*/ 484145 h 1106488"/>
              <a:gd name="connsiteX13460" fmla="*/ 197435 w 1031876"/>
              <a:gd name="connsiteY13460" fmla="*/ 478169 h 1106488"/>
              <a:gd name="connsiteX13461" fmla="*/ 226219 w 1031876"/>
              <a:gd name="connsiteY13461" fmla="*/ 471488 h 1106488"/>
              <a:gd name="connsiteX13462" fmla="*/ 227013 w 1031876"/>
              <a:gd name="connsiteY13462" fmla="*/ 472282 h 1106488"/>
              <a:gd name="connsiteX13463" fmla="*/ 226219 w 1031876"/>
              <a:gd name="connsiteY13463" fmla="*/ 473076 h 1106488"/>
              <a:gd name="connsiteX13464" fmla="*/ 225425 w 1031876"/>
              <a:gd name="connsiteY13464" fmla="*/ 472282 h 1106488"/>
              <a:gd name="connsiteX13465" fmla="*/ 226219 w 1031876"/>
              <a:gd name="connsiteY13465" fmla="*/ 471488 h 1106488"/>
              <a:gd name="connsiteX13466" fmla="*/ 197435 w 1031876"/>
              <a:gd name="connsiteY13466" fmla="*/ 464508 h 1106488"/>
              <a:gd name="connsiteX13467" fmla="*/ 191453 w 1031876"/>
              <a:gd name="connsiteY13467" fmla="*/ 470484 h 1106488"/>
              <a:gd name="connsiteX13468" fmla="*/ 194872 w 1031876"/>
              <a:gd name="connsiteY13468" fmla="*/ 467069 h 1106488"/>
              <a:gd name="connsiteX13469" fmla="*/ 931070 w 1031876"/>
              <a:gd name="connsiteY13469" fmla="*/ 462558 h 1106488"/>
              <a:gd name="connsiteX13470" fmla="*/ 936626 w 1031876"/>
              <a:gd name="connsiteY13470" fmla="*/ 464344 h 1106488"/>
              <a:gd name="connsiteX13471" fmla="*/ 930276 w 1031876"/>
              <a:gd name="connsiteY13471" fmla="*/ 471488 h 1106488"/>
              <a:gd name="connsiteX13472" fmla="*/ 931070 w 1031876"/>
              <a:gd name="connsiteY13472" fmla="*/ 462558 h 1106488"/>
              <a:gd name="connsiteX13473" fmla="*/ 225425 w 1031876"/>
              <a:gd name="connsiteY13473" fmla="*/ 457200 h 1106488"/>
              <a:gd name="connsiteX13474" fmla="*/ 225425 w 1031876"/>
              <a:gd name="connsiteY13474" fmla="*/ 461169 h 1106488"/>
              <a:gd name="connsiteX13475" fmla="*/ 225425 w 1031876"/>
              <a:gd name="connsiteY13475" fmla="*/ 462756 h 1106488"/>
              <a:gd name="connsiteX13476" fmla="*/ 225425 w 1031876"/>
              <a:gd name="connsiteY13476" fmla="*/ 463550 h 1106488"/>
              <a:gd name="connsiteX13477" fmla="*/ 219075 w 1031876"/>
              <a:gd name="connsiteY13477" fmla="*/ 463550 h 1106488"/>
              <a:gd name="connsiteX13478" fmla="*/ 225425 w 1031876"/>
              <a:gd name="connsiteY13478" fmla="*/ 457200 h 1106488"/>
              <a:gd name="connsiteX13479" fmla="*/ 218547 w 1031876"/>
              <a:gd name="connsiteY13479" fmla="*/ 457200 h 1106488"/>
              <a:gd name="connsiteX13480" fmla="*/ 218547 w 1031876"/>
              <a:gd name="connsiteY13480" fmla="*/ 464026 h 1106488"/>
              <a:gd name="connsiteX13481" fmla="*/ 213731 w 1031876"/>
              <a:gd name="connsiteY13481" fmla="*/ 466757 h 1106488"/>
              <a:gd name="connsiteX13482" fmla="*/ 215107 w 1031876"/>
              <a:gd name="connsiteY13482" fmla="*/ 464026 h 1106488"/>
              <a:gd name="connsiteX13483" fmla="*/ 6350 w 1031876"/>
              <a:gd name="connsiteY13483" fmla="*/ 457200 h 1106488"/>
              <a:gd name="connsiteX13484" fmla="*/ 6350 w 1031876"/>
              <a:gd name="connsiteY13484" fmla="*/ 458060 h 1106488"/>
              <a:gd name="connsiteX13485" fmla="*/ 6350 w 1031876"/>
              <a:gd name="connsiteY13485" fmla="*/ 459780 h 1106488"/>
              <a:gd name="connsiteX13486" fmla="*/ 6350 w 1031876"/>
              <a:gd name="connsiteY13486" fmla="*/ 464079 h 1106488"/>
              <a:gd name="connsiteX13487" fmla="*/ 4396 w 1031876"/>
              <a:gd name="connsiteY13487" fmla="*/ 464079 h 1106488"/>
              <a:gd name="connsiteX13488" fmla="*/ 198290 w 1031876"/>
              <a:gd name="connsiteY13488" fmla="*/ 456824 h 1106488"/>
              <a:gd name="connsiteX13489" fmla="*/ 200777 w 1031876"/>
              <a:gd name="connsiteY13489" fmla="*/ 458686 h 1106488"/>
              <a:gd name="connsiteX13490" fmla="*/ 199145 w 1031876"/>
              <a:gd name="connsiteY13490" fmla="*/ 459385 h 1106488"/>
              <a:gd name="connsiteX13491" fmla="*/ 198290 w 1031876"/>
              <a:gd name="connsiteY13491" fmla="*/ 456824 h 1106488"/>
              <a:gd name="connsiteX13492" fmla="*/ 911947 w 1031876"/>
              <a:gd name="connsiteY13492" fmla="*/ 454891 h 1106488"/>
              <a:gd name="connsiteX13493" fmla="*/ 915988 w 1031876"/>
              <a:gd name="connsiteY13493" fmla="*/ 457200 h 1106488"/>
              <a:gd name="connsiteX13494" fmla="*/ 912813 w 1031876"/>
              <a:gd name="connsiteY13494" fmla="*/ 456406 h 1106488"/>
              <a:gd name="connsiteX13495" fmla="*/ 909638 w 1031876"/>
              <a:gd name="connsiteY13495" fmla="*/ 450850 h 1106488"/>
              <a:gd name="connsiteX13496" fmla="*/ 911947 w 1031876"/>
              <a:gd name="connsiteY13496" fmla="*/ 454891 h 1106488"/>
              <a:gd name="connsiteX13497" fmla="*/ 910432 w 1031876"/>
              <a:gd name="connsiteY13497" fmla="*/ 454025 h 1106488"/>
              <a:gd name="connsiteX13498" fmla="*/ 909638 w 1031876"/>
              <a:gd name="connsiteY13498" fmla="*/ 450850 h 1106488"/>
              <a:gd name="connsiteX13499" fmla="*/ 225425 w 1031876"/>
              <a:gd name="connsiteY13499" fmla="*/ 450850 h 1106488"/>
              <a:gd name="connsiteX13500" fmla="*/ 225425 w 1031876"/>
              <a:gd name="connsiteY13500" fmla="*/ 450851 h 1106488"/>
              <a:gd name="connsiteX13501" fmla="*/ 225425 w 1031876"/>
              <a:gd name="connsiteY13501" fmla="*/ 454025 h 1106488"/>
              <a:gd name="connsiteX13502" fmla="*/ 225425 w 1031876"/>
              <a:gd name="connsiteY13502" fmla="*/ 456406 h 1106488"/>
              <a:gd name="connsiteX13503" fmla="*/ 225425 w 1031876"/>
              <a:gd name="connsiteY13503" fmla="*/ 457200 h 1106488"/>
              <a:gd name="connsiteX13504" fmla="*/ 219075 w 1031876"/>
              <a:gd name="connsiteY13504" fmla="*/ 457200 h 1106488"/>
              <a:gd name="connsiteX13505" fmla="*/ 225425 w 1031876"/>
              <a:gd name="connsiteY13505" fmla="*/ 450850 h 1106488"/>
              <a:gd name="connsiteX13506" fmla="*/ 20513 w 1031876"/>
              <a:gd name="connsiteY13506" fmla="*/ 443163 h 1106488"/>
              <a:gd name="connsiteX13507" fmla="*/ 18838 w 1031876"/>
              <a:gd name="connsiteY13507" fmla="*/ 446090 h 1106488"/>
              <a:gd name="connsiteX13508" fmla="*/ 17949 w 1031876"/>
              <a:gd name="connsiteY13508" fmla="*/ 444017 h 1106488"/>
              <a:gd name="connsiteX13509" fmla="*/ 20513 w 1031876"/>
              <a:gd name="connsiteY13509" fmla="*/ 443163 h 1106488"/>
              <a:gd name="connsiteX13510" fmla="*/ 212725 w 1031876"/>
              <a:gd name="connsiteY13510" fmla="*/ 442916 h 1106488"/>
              <a:gd name="connsiteX13511" fmla="*/ 212682 w 1031876"/>
              <a:gd name="connsiteY13511" fmla="*/ 443089 h 1106488"/>
              <a:gd name="connsiteX13512" fmla="*/ 212725 w 1031876"/>
              <a:gd name="connsiteY13512" fmla="*/ 443078 h 1106488"/>
              <a:gd name="connsiteX13513" fmla="*/ 915988 w 1031876"/>
              <a:gd name="connsiteY13513" fmla="*/ 442912 h 1106488"/>
              <a:gd name="connsiteX13514" fmla="*/ 917576 w 1031876"/>
              <a:gd name="connsiteY13514" fmla="*/ 442912 h 1106488"/>
              <a:gd name="connsiteX13515" fmla="*/ 917576 w 1031876"/>
              <a:gd name="connsiteY13515" fmla="*/ 450850 h 1106488"/>
              <a:gd name="connsiteX13516" fmla="*/ 915988 w 1031876"/>
              <a:gd name="connsiteY13516" fmla="*/ 450850 h 1106488"/>
              <a:gd name="connsiteX13517" fmla="*/ 231776 w 1031876"/>
              <a:gd name="connsiteY13517" fmla="*/ 442912 h 1106488"/>
              <a:gd name="connsiteX13518" fmla="*/ 231776 w 1031876"/>
              <a:gd name="connsiteY13518" fmla="*/ 450850 h 1106488"/>
              <a:gd name="connsiteX13519" fmla="*/ 231776 w 1031876"/>
              <a:gd name="connsiteY13519" fmla="*/ 442912 h 1106488"/>
              <a:gd name="connsiteX13520" fmla="*/ 219522 w 1031876"/>
              <a:gd name="connsiteY13520" fmla="*/ 440715 h 1106488"/>
              <a:gd name="connsiteX13521" fmla="*/ 220703 w 1031876"/>
              <a:gd name="connsiteY13521" fmla="*/ 441227 h 1106488"/>
              <a:gd name="connsiteX13522" fmla="*/ 218679 w 1031876"/>
              <a:gd name="connsiteY13522" fmla="*/ 443279 h 1106488"/>
              <a:gd name="connsiteX13523" fmla="*/ 219522 w 1031876"/>
              <a:gd name="connsiteY13523" fmla="*/ 440715 h 1106488"/>
              <a:gd name="connsiteX13524" fmla="*/ 217115 w 1031876"/>
              <a:gd name="connsiteY13524" fmla="*/ 439215 h 1106488"/>
              <a:gd name="connsiteX13525" fmla="*/ 213801 w 1031876"/>
              <a:gd name="connsiteY13525" fmla="*/ 442805 h 1106488"/>
              <a:gd name="connsiteX13526" fmla="*/ 215900 w 1031876"/>
              <a:gd name="connsiteY13526" fmla="*/ 440531 h 1106488"/>
              <a:gd name="connsiteX13527" fmla="*/ 225425 w 1031876"/>
              <a:gd name="connsiteY13527" fmla="*/ 437356 h 1106488"/>
              <a:gd name="connsiteX13528" fmla="*/ 231775 w 1031876"/>
              <a:gd name="connsiteY13528" fmla="*/ 437356 h 1106488"/>
              <a:gd name="connsiteX13529" fmla="*/ 231775 w 1031876"/>
              <a:gd name="connsiteY13529" fmla="*/ 444103 h 1106488"/>
              <a:gd name="connsiteX13530" fmla="*/ 225425 w 1031876"/>
              <a:gd name="connsiteY13530" fmla="*/ 444103 h 1106488"/>
              <a:gd name="connsiteX13531" fmla="*/ 225425 w 1031876"/>
              <a:gd name="connsiteY13531" fmla="*/ 443707 h 1106488"/>
              <a:gd name="connsiteX13532" fmla="*/ 225425 w 1031876"/>
              <a:gd name="connsiteY13532" fmla="*/ 443279 h 1106488"/>
              <a:gd name="connsiteX13533" fmla="*/ 220703 w 1031876"/>
              <a:gd name="connsiteY13533" fmla="*/ 441227 h 1106488"/>
              <a:gd name="connsiteX13534" fmla="*/ 222053 w 1031876"/>
              <a:gd name="connsiteY13534" fmla="*/ 439860 h 1106488"/>
              <a:gd name="connsiteX13535" fmla="*/ 223402 w 1031876"/>
              <a:gd name="connsiteY13535" fmla="*/ 438492 h 1106488"/>
              <a:gd name="connsiteX13536" fmla="*/ 225425 w 1031876"/>
              <a:gd name="connsiteY13536" fmla="*/ 443277 h 1106488"/>
              <a:gd name="connsiteX13537" fmla="*/ 225425 w 1031876"/>
              <a:gd name="connsiteY13537" fmla="*/ 442814 h 1106488"/>
              <a:gd name="connsiteX13538" fmla="*/ 225425 w 1031876"/>
              <a:gd name="connsiteY13538" fmla="*/ 441028 h 1106488"/>
              <a:gd name="connsiteX13539" fmla="*/ 225425 w 1031876"/>
              <a:gd name="connsiteY13539" fmla="*/ 440730 h 1106488"/>
              <a:gd name="connsiteX13540" fmla="*/ 225425 w 1031876"/>
              <a:gd name="connsiteY13540" fmla="*/ 437356 h 1106488"/>
              <a:gd name="connsiteX13541" fmla="*/ 14408 w 1031876"/>
              <a:gd name="connsiteY13541" fmla="*/ 437308 h 1106488"/>
              <a:gd name="connsiteX13542" fmla="*/ 16239 w 1031876"/>
              <a:gd name="connsiteY13542" fmla="*/ 439748 h 1106488"/>
              <a:gd name="connsiteX13543" fmla="*/ 13675 w 1031876"/>
              <a:gd name="connsiteY13543" fmla="*/ 443163 h 1106488"/>
              <a:gd name="connsiteX13544" fmla="*/ 895351 w 1031876"/>
              <a:gd name="connsiteY13544" fmla="*/ 436562 h 1106488"/>
              <a:gd name="connsiteX13545" fmla="*/ 901701 w 1031876"/>
              <a:gd name="connsiteY13545" fmla="*/ 436562 h 1106488"/>
              <a:gd name="connsiteX13546" fmla="*/ 901701 w 1031876"/>
              <a:gd name="connsiteY13546" fmla="*/ 442912 h 1106488"/>
              <a:gd name="connsiteX13547" fmla="*/ 895351 w 1031876"/>
              <a:gd name="connsiteY13547" fmla="*/ 436562 h 1106488"/>
              <a:gd name="connsiteX13548" fmla="*/ 20513 w 1031876"/>
              <a:gd name="connsiteY13548" fmla="*/ 436332 h 1106488"/>
              <a:gd name="connsiteX13549" fmla="*/ 20513 w 1031876"/>
              <a:gd name="connsiteY13549" fmla="*/ 437186 h 1106488"/>
              <a:gd name="connsiteX13550" fmla="*/ 20513 w 1031876"/>
              <a:gd name="connsiteY13550" fmla="*/ 440601 h 1106488"/>
              <a:gd name="connsiteX13551" fmla="*/ 20513 w 1031876"/>
              <a:gd name="connsiteY13551" fmla="*/ 441455 h 1106488"/>
              <a:gd name="connsiteX13552" fmla="*/ 20513 w 1031876"/>
              <a:gd name="connsiteY13552" fmla="*/ 442309 h 1106488"/>
              <a:gd name="connsiteX13553" fmla="*/ 20513 w 1031876"/>
              <a:gd name="connsiteY13553" fmla="*/ 443163 h 1106488"/>
              <a:gd name="connsiteX13554" fmla="*/ 20513 w 1031876"/>
              <a:gd name="connsiteY13554" fmla="*/ 436332 h 1106488"/>
              <a:gd name="connsiteX13555" fmla="*/ 6838 w 1031876"/>
              <a:gd name="connsiteY13555" fmla="*/ 436332 h 1106488"/>
              <a:gd name="connsiteX13556" fmla="*/ 0 w 1031876"/>
              <a:gd name="connsiteY13556" fmla="*/ 449993 h 1106488"/>
              <a:gd name="connsiteX13557" fmla="*/ 6838 w 1031876"/>
              <a:gd name="connsiteY13557" fmla="*/ 436332 h 1106488"/>
              <a:gd name="connsiteX13558" fmla="*/ 16151 w 1031876"/>
              <a:gd name="connsiteY13558" fmla="*/ 430562 h 1106488"/>
              <a:gd name="connsiteX13559" fmla="*/ 18648 w 1031876"/>
              <a:gd name="connsiteY13559" fmla="*/ 431631 h 1106488"/>
              <a:gd name="connsiteX13560" fmla="*/ 14530 w 1031876"/>
              <a:gd name="connsiteY13560" fmla="*/ 436332 h 1106488"/>
              <a:gd name="connsiteX13561" fmla="*/ 14408 w 1031876"/>
              <a:gd name="connsiteY13561" fmla="*/ 437308 h 1106488"/>
              <a:gd name="connsiteX13562" fmla="*/ 13675 w 1031876"/>
              <a:gd name="connsiteY13562" fmla="*/ 436332 h 1106488"/>
              <a:gd name="connsiteX13563" fmla="*/ 901701 w 1031876"/>
              <a:gd name="connsiteY13563" fmla="*/ 430212 h 1106488"/>
              <a:gd name="connsiteX13564" fmla="*/ 902143 w 1031876"/>
              <a:gd name="connsiteY13564" fmla="*/ 430565 h 1106488"/>
              <a:gd name="connsiteX13565" fmla="*/ 902495 w 1031876"/>
              <a:gd name="connsiteY13565" fmla="*/ 430213 h 1106488"/>
              <a:gd name="connsiteX13566" fmla="*/ 903289 w 1031876"/>
              <a:gd name="connsiteY13566" fmla="*/ 431007 h 1106488"/>
              <a:gd name="connsiteX13567" fmla="*/ 903025 w 1031876"/>
              <a:gd name="connsiteY13567" fmla="*/ 431271 h 1106488"/>
              <a:gd name="connsiteX13568" fmla="*/ 905670 w 1031876"/>
              <a:gd name="connsiteY13568" fmla="*/ 433387 h 1106488"/>
              <a:gd name="connsiteX13569" fmla="*/ 909639 w 1031876"/>
              <a:gd name="connsiteY13569" fmla="*/ 436562 h 1106488"/>
              <a:gd name="connsiteX13570" fmla="*/ 909638 w 1031876"/>
              <a:gd name="connsiteY13570" fmla="*/ 436562 h 1106488"/>
              <a:gd name="connsiteX13571" fmla="*/ 905670 w 1031876"/>
              <a:gd name="connsiteY13571" fmla="*/ 436562 h 1106488"/>
              <a:gd name="connsiteX13572" fmla="*/ 904678 w 1031876"/>
              <a:gd name="connsiteY13572" fmla="*/ 436562 h 1106488"/>
              <a:gd name="connsiteX13573" fmla="*/ 901701 w 1031876"/>
              <a:gd name="connsiteY13573" fmla="*/ 436562 h 1106488"/>
              <a:gd name="connsiteX13574" fmla="*/ 901701 w 1031876"/>
              <a:gd name="connsiteY13574" fmla="*/ 431007 h 1106488"/>
              <a:gd name="connsiteX13575" fmla="*/ 901701 w 1031876"/>
              <a:gd name="connsiteY13575" fmla="*/ 431006 h 1106488"/>
              <a:gd name="connsiteX13576" fmla="*/ 901701 w 1031876"/>
              <a:gd name="connsiteY13576" fmla="*/ 430212 h 1106488"/>
              <a:gd name="connsiteX13577" fmla="*/ 231775 w 1031876"/>
              <a:gd name="connsiteY13577" fmla="*/ 430212 h 1106488"/>
              <a:gd name="connsiteX13578" fmla="*/ 231775 w 1031876"/>
              <a:gd name="connsiteY13578" fmla="*/ 436562 h 1106488"/>
              <a:gd name="connsiteX13579" fmla="*/ 231775 w 1031876"/>
              <a:gd name="connsiteY13579" fmla="*/ 437356 h 1106488"/>
              <a:gd name="connsiteX13580" fmla="*/ 231775 w 1031876"/>
              <a:gd name="connsiteY13580" fmla="*/ 430609 h 1106488"/>
              <a:gd name="connsiteX13581" fmla="*/ 218679 w 1031876"/>
              <a:gd name="connsiteY13581" fmla="*/ 429602 h 1106488"/>
              <a:gd name="connsiteX13582" fmla="*/ 218976 w 1031876"/>
              <a:gd name="connsiteY13582" fmla="*/ 430506 h 1106488"/>
              <a:gd name="connsiteX13583" fmla="*/ 219075 w 1031876"/>
              <a:gd name="connsiteY13583" fmla="*/ 430212 h 1106488"/>
              <a:gd name="connsiteX13584" fmla="*/ 219019 w 1031876"/>
              <a:gd name="connsiteY13584" fmla="*/ 430636 h 1106488"/>
              <a:gd name="connsiteX13585" fmla="*/ 219522 w 1031876"/>
              <a:gd name="connsiteY13585" fmla="*/ 432166 h 1106488"/>
              <a:gd name="connsiteX13586" fmla="*/ 225425 w 1031876"/>
              <a:gd name="connsiteY13586" fmla="*/ 429602 h 1106488"/>
              <a:gd name="connsiteX13587" fmla="*/ 225426 w 1031876"/>
              <a:gd name="connsiteY13587" fmla="*/ 429602 h 1106488"/>
              <a:gd name="connsiteX13588" fmla="*/ 225425 w 1031876"/>
              <a:gd name="connsiteY13588" fmla="*/ 429603 h 1106488"/>
              <a:gd name="connsiteX13589" fmla="*/ 224583 w 1031876"/>
              <a:gd name="connsiteY13589" fmla="*/ 430457 h 1106488"/>
              <a:gd name="connsiteX13590" fmla="*/ 218679 w 1031876"/>
              <a:gd name="connsiteY13590" fmla="*/ 436440 h 1106488"/>
              <a:gd name="connsiteX13591" fmla="*/ 218318 w 1031876"/>
              <a:gd name="connsiteY13591" fmla="*/ 435953 h 1106488"/>
              <a:gd name="connsiteX13592" fmla="*/ 218281 w 1031876"/>
              <a:gd name="connsiteY13592" fmla="*/ 436232 h 1106488"/>
              <a:gd name="connsiteX13593" fmla="*/ 216987 w 1031876"/>
              <a:gd name="connsiteY13593" fmla="*/ 436432 h 1106488"/>
              <a:gd name="connsiteX13594" fmla="*/ 217513 w 1031876"/>
              <a:gd name="connsiteY13594" fmla="*/ 434865 h 1106488"/>
              <a:gd name="connsiteX13595" fmla="*/ 216149 w 1031876"/>
              <a:gd name="connsiteY13595" fmla="*/ 433021 h 1106488"/>
              <a:gd name="connsiteX13596" fmla="*/ 218679 w 1031876"/>
              <a:gd name="connsiteY13596" fmla="*/ 429602 h 1106488"/>
              <a:gd name="connsiteX13597" fmla="*/ 205128 w 1031876"/>
              <a:gd name="connsiteY13597" fmla="*/ 429502 h 1106488"/>
              <a:gd name="connsiteX13598" fmla="*/ 205983 w 1031876"/>
              <a:gd name="connsiteY13598" fmla="*/ 429502 h 1106488"/>
              <a:gd name="connsiteX13599" fmla="*/ 209401 w 1031876"/>
              <a:gd name="connsiteY13599" fmla="*/ 429502 h 1106488"/>
              <a:gd name="connsiteX13600" fmla="*/ 211965 w 1031876"/>
              <a:gd name="connsiteY13600" fmla="*/ 429502 h 1106488"/>
              <a:gd name="connsiteX13601" fmla="*/ 205128 w 1031876"/>
              <a:gd name="connsiteY13601" fmla="*/ 429502 h 1106488"/>
              <a:gd name="connsiteX13602" fmla="*/ 20513 w 1031876"/>
              <a:gd name="connsiteY13602" fmla="*/ 429502 h 1106488"/>
              <a:gd name="connsiteX13603" fmla="*/ 19452 w 1031876"/>
              <a:gd name="connsiteY13603" fmla="*/ 431975 h 1106488"/>
              <a:gd name="connsiteX13604" fmla="*/ 18648 w 1031876"/>
              <a:gd name="connsiteY13604" fmla="*/ 431631 h 1106488"/>
              <a:gd name="connsiteX13605" fmla="*/ 13675 w 1031876"/>
              <a:gd name="connsiteY13605" fmla="*/ 429502 h 1106488"/>
              <a:gd name="connsiteX13606" fmla="*/ 16239 w 1031876"/>
              <a:gd name="connsiteY13606" fmla="*/ 430356 h 1106488"/>
              <a:gd name="connsiteX13607" fmla="*/ 16151 w 1031876"/>
              <a:gd name="connsiteY13607" fmla="*/ 430562 h 1106488"/>
              <a:gd name="connsiteX13608" fmla="*/ 230188 w 1031876"/>
              <a:gd name="connsiteY13608" fmla="*/ 424090 h 1106488"/>
              <a:gd name="connsiteX13609" fmla="*/ 225425 w 1031876"/>
              <a:gd name="connsiteY13609" fmla="*/ 430213 h 1106488"/>
              <a:gd name="connsiteX13610" fmla="*/ 226219 w 1031876"/>
              <a:gd name="connsiteY13610" fmla="*/ 426641 h 1106488"/>
              <a:gd name="connsiteX13611" fmla="*/ 923330 w 1031876"/>
              <a:gd name="connsiteY13611" fmla="*/ 423334 h 1106488"/>
              <a:gd name="connsiteX13612" fmla="*/ 926307 w 1031876"/>
              <a:gd name="connsiteY13612" fmla="*/ 423334 h 1106488"/>
              <a:gd name="connsiteX13613" fmla="*/ 930276 w 1031876"/>
              <a:gd name="connsiteY13613" fmla="*/ 423334 h 1106488"/>
              <a:gd name="connsiteX13614" fmla="*/ 930276 w 1031876"/>
              <a:gd name="connsiteY13614" fmla="*/ 430213 h 1106488"/>
              <a:gd name="connsiteX13615" fmla="*/ 923330 w 1031876"/>
              <a:gd name="connsiteY13615" fmla="*/ 423334 h 1106488"/>
              <a:gd name="connsiteX13616" fmla="*/ 205128 w 1031876"/>
              <a:gd name="connsiteY13616" fmla="*/ 423146 h 1106488"/>
              <a:gd name="connsiteX13617" fmla="*/ 205128 w 1031876"/>
              <a:gd name="connsiteY13617" fmla="*/ 426087 h 1106488"/>
              <a:gd name="connsiteX13618" fmla="*/ 205128 w 1031876"/>
              <a:gd name="connsiteY13618" fmla="*/ 429502 h 1106488"/>
              <a:gd name="connsiteX13619" fmla="*/ 205128 w 1031876"/>
              <a:gd name="connsiteY13619" fmla="*/ 430356 h 1106488"/>
              <a:gd name="connsiteX13620" fmla="*/ 205128 w 1031876"/>
              <a:gd name="connsiteY13620" fmla="*/ 432917 h 1106488"/>
              <a:gd name="connsiteX13621" fmla="*/ 205128 w 1031876"/>
              <a:gd name="connsiteY13621" fmla="*/ 433771 h 1106488"/>
              <a:gd name="connsiteX13622" fmla="*/ 205128 w 1031876"/>
              <a:gd name="connsiteY13622" fmla="*/ 435479 h 1106488"/>
              <a:gd name="connsiteX13623" fmla="*/ 205128 w 1031876"/>
              <a:gd name="connsiteY13623" fmla="*/ 436332 h 1106488"/>
              <a:gd name="connsiteX13624" fmla="*/ 205983 w 1031876"/>
              <a:gd name="connsiteY13624" fmla="*/ 436332 h 1106488"/>
              <a:gd name="connsiteX13625" fmla="*/ 211932 w 1031876"/>
              <a:gd name="connsiteY13625" fmla="*/ 436332 h 1106488"/>
              <a:gd name="connsiteX13626" fmla="*/ 211932 w 1031876"/>
              <a:gd name="connsiteY13626" fmla="*/ 430457 h 1106488"/>
              <a:gd name="connsiteX13627" fmla="*/ 211932 w 1031876"/>
              <a:gd name="connsiteY13627" fmla="*/ 429602 h 1106488"/>
              <a:gd name="connsiteX13628" fmla="*/ 212338 w 1031876"/>
              <a:gd name="connsiteY13628" fmla="*/ 429602 h 1106488"/>
              <a:gd name="connsiteX13629" fmla="*/ 208757 w 1031876"/>
              <a:gd name="connsiteY13629" fmla="*/ 423962 h 1106488"/>
              <a:gd name="connsiteX13630" fmla="*/ 225425 w 1031876"/>
              <a:gd name="connsiteY13630" fmla="*/ 416719 h 1106488"/>
              <a:gd name="connsiteX13631" fmla="*/ 220663 w 1031876"/>
              <a:gd name="connsiteY13631" fmla="*/ 417484 h 1106488"/>
              <a:gd name="connsiteX13632" fmla="*/ 220663 w 1031876"/>
              <a:gd name="connsiteY13632" fmla="*/ 417513 h 1106488"/>
              <a:gd name="connsiteX13633" fmla="*/ 220485 w 1031876"/>
              <a:gd name="connsiteY13633" fmla="*/ 417513 h 1106488"/>
              <a:gd name="connsiteX13634" fmla="*/ 219869 w 1031876"/>
              <a:gd name="connsiteY13634" fmla="*/ 417612 h 1106488"/>
              <a:gd name="connsiteX13635" fmla="*/ 219246 w 1031876"/>
              <a:gd name="connsiteY13635" fmla="*/ 422517 h 1106488"/>
              <a:gd name="connsiteX13636" fmla="*/ 224583 w 1031876"/>
              <a:gd name="connsiteY13636" fmla="*/ 420199 h 1106488"/>
              <a:gd name="connsiteX13637" fmla="*/ 225425 w 1031876"/>
              <a:gd name="connsiteY13637" fmla="*/ 422761 h 1106488"/>
              <a:gd name="connsiteX13638" fmla="*/ 225425 w 1031876"/>
              <a:gd name="connsiteY13638" fmla="*/ 419894 h 1106488"/>
              <a:gd name="connsiteX13639" fmla="*/ 215846 w 1031876"/>
              <a:gd name="connsiteY13639" fmla="*/ 416580 h 1106488"/>
              <a:gd name="connsiteX13640" fmla="*/ 212726 w 1031876"/>
              <a:gd name="connsiteY13640" fmla="*/ 421477 h 1106488"/>
              <a:gd name="connsiteX13641" fmla="*/ 211965 w 1031876"/>
              <a:gd name="connsiteY13641" fmla="*/ 422671 h 1106488"/>
              <a:gd name="connsiteX13642" fmla="*/ 212726 w 1031876"/>
              <a:gd name="connsiteY13642" fmla="*/ 421341 h 1106488"/>
              <a:gd name="connsiteX13643" fmla="*/ 215384 w 1031876"/>
              <a:gd name="connsiteY13643" fmla="*/ 416695 h 1106488"/>
              <a:gd name="connsiteX13644" fmla="*/ 922338 w 1031876"/>
              <a:gd name="connsiteY13644" fmla="*/ 416454 h 1106488"/>
              <a:gd name="connsiteX13645" fmla="*/ 923152 w 1031876"/>
              <a:gd name="connsiteY13645" fmla="*/ 422099 h 1106488"/>
              <a:gd name="connsiteX13646" fmla="*/ 922338 w 1031876"/>
              <a:gd name="connsiteY13646" fmla="*/ 423334 h 1106488"/>
              <a:gd name="connsiteX13647" fmla="*/ 922338 w 1031876"/>
              <a:gd name="connsiteY13647" fmla="*/ 417314 h 1106488"/>
              <a:gd name="connsiteX13648" fmla="*/ 219075 w 1031876"/>
              <a:gd name="connsiteY13648" fmla="*/ 415927 h 1106488"/>
              <a:gd name="connsiteX13649" fmla="*/ 215901 w 1031876"/>
              <a:gd name="connsiteY13649" fmla="*/ 422871 h 1106488"/>
              <a:gd name="connsiteX13650" fmla="*/ 212837 w 1031876"/>
              <a:gd name="connsiteY13650" fmla="*/ 423828 h 1106488"/>
              <a:gd name="connsiteX13651" fmla="*/ 213213 w 1031876"/>
              <a:gd name="connsiteY13651" fmla="*/ 426366 h 1106488"/>
              <a:gd name="connsiteX13652" fmla="*/ 212803 w 1031876"/>
              <a:gd name="connsiteY13652" fmla="*/ 429602 h 1106488"/>
              <a:gd name="connsiteX13653" fmla="*/ 213035 w 1031876"/>
              <a:gd name="connsiteY13653" fmla="*/ 429602 h 1106488"/>
              <a:gd name="connsiteX13654" fmla="*/ 213741 w 1031876"/>
              <a:gd name="connsiteY13654" fmla="*/ 428213 h 1106488"/>
              <a:gd name="connsiteX13655" fmla="*/ 218679 w 1031876"/>
              <a:gd name="connsiteY13655" fmla="*/ 423451 h 1106488"/>
              <a:gd name="connsiteX13656" fmla="*/ 218679 w 1031876"/>
              <a:gd name="connsiteY13656" fmla="*/ 423180 h 1106488"/>
              <a:gd name="connsiteX13657" fmla="*/ 215900 w 1031876"/>
              <a:gd name="connsiteY13657" fmla="*/ 423962 h 1106488"/>
              <a:gd name="connsiteX13658" fmla="*/ 213741 w 1031876"/>
              <a:gd name="connsiteY13658" fmla="*/ 428213 h 1106488"/>
              <a:gd name="connsiteX13659" fmla="*/ 213519 w 1031876"/>
              <a:gd name="connsiteY13659" fmla="*/ 428427 h 1106488"/>
              <a:gd name="connsiteX13660" fmla="*/ 213213 w 1031876"/>
              <a:gd name="connsiteY13660" fmla="*/ 426366 h 1106488"/>
              <a:gd name="connsiteX13661" fmla="*/ 213519 w 1031876"/>
              <a:gd name="connsiteY13661" fmla="*/ 423962 h 1106488"/>
              <a:gd name="connsiteX13662" fmla="*/ 218679 w 1031876"/>
              <a:gd name="connsiteY13662" fmla="*/ 423133 h 1106488"/>
              <a:gd name="connsiteX13663" fmla="*/ 218679 w 1031876"/>
              <a:gd name="connsiteY13663" fmla="*/ 422764 h 1106488"/>
              <a:gd name="connsiteX13664" fmla="*/ 218993 w 1031876"/>
              <a:gd name="connsiteY13664" fmla="*/ 423082 h 1106488"/>
              <a:gd name="connsiteX13665" fmla="*/ 219075 w 1031876"/>
              <a:gd name="connsiteY13665" fmla="*/ 423069 h 1106488"/>
              <a:gd name="connsiteX13666" fmla="*/ 219001 w 1031876"/>
              <a:gd name="connsiteY13666" fmla="*/ 423090 h 1106488"/>
              <a:gd name="connsiteX13667" fmla="*/ 219027 w 1031876"/>
              <a:gd name="connsiteY13667" fmla="*/ 423116 h 1106488"/>
              <a:gd name="connsiteX13668" fmla="*/ 219075 w 1031876"/>
              <a:gd name="connsiteY13668" fmla="*/ 423069 h 1106488"/>
              <a:gd name="connsiteX13669" fmla="*/ 219030 w 1031876"/>
              <a:gd name="connsiteY13669" fmla="*/ 423120 h 1106488"/>
              <a:gd name="connsiteX13670" fmla="*/ 219075 w 1031876"/>
              <a:gd name="connsiteY13670" fmla="*/ 423165 h 1106488"/>
              <a:gd name="connsiteX13671" fmla="*/ 219075 w 1031876"/>
              <a:gd name="connsiteY13671" fmla="*/ 423069 h 1106488"/>
              <a:gd name="connsiteX13672" fmla="*/ 219075 w 1031876"/>
              <a:gd name="connsiteY13672" fmla="*/ 422764 h 1106488"/>
              <a:gd name="connsiteX13673" fmla="*/ 218679 w 1031876"/>
              <a:gd name="connsiteY13673" fmla="*/ 422764 h 1106488"/>
              <a:gd name="connsiteX13674" fmla="*/ 219075 w 1031876"/>
              <a:gd name="connsiteY13674" fmla="*/ 422592 h 1106488"/>
              <a:gd name="connsiteX13675" fmla="*/ 219075 w 1031876"/>
              <a:gd name="connsiteY13675" fmla="*/ 420291 h 1106488"/>
              <a:gd name="connsiteX13676" fmla="*/ 219075 w 1031876"/>
              <a:gd name="connsiteY13676" fmla="*/ 417513 h 1106488"/>
              <a:gd name="connsiteX13677" fmla="*/ 219075 w 1031876"/>
              <a:gd name="connsiteY13677" fmla="*/ 416719 h 1106488"/>
              <a:gd name="connsiteX13678" fmla="*/ 231775 w 1031876"/>
              <a:gd name="connsiteY13678" fmla="*/ 415925 h 1106488"/>
              <a:gd name="connsiteX13679" fmla="*/ 231775 w 1031876"/>
              <a:gd name="connsiteY13679" fmla="*/ 422176 h 1106488"/>
              <a:gd name="connsiteX13680" fmla="*/ 231775 w 1031876"/>
              <a:gd name="connsiteY13680" fmla="*/ 422871 h 1106488"/>
              <a:gd name="connsiteX13681" fmla="*/ 231775 w 1031876"/>
              <a:gd name="connsiteY13681" fmla="*/ 423069 h 1106488"/>
              <a:gd name="connsiteX13682" fmla="*/ 231775 w 1031876"/>
              <a:gd name="connsiteY13682" fmla="*/ 423862 h 1106488"/>
              <a:gd name="connsiteX13683" fmla="*/ 231776 w 1031876"/>
              <a:gd name="connsiteY13683" fmla="*/ 423862 h 1106488"/>
              <a:gd name="connsiteX13684" fmla="*/ 231776 w 1031876"/>
              <a:gd name="connsiteY13684" fmla="*/ 419894 h 1106488"/>
              <a:gd name="connsiteX13685" fmla="*/ 231776 w 1031876"/>
              <a:gd name="connsiteY13685" fmla="*/ 415925 h 1106488"/>
              <a:gd name="connsiteX13686" fmla="*/ 234753 w 1031876"/>
              <a:gd name="connsiteY13686" fmla="*/ 419894 h 1106488"/>
              <a:gd name="connsiteX13687" fmla="*/ 231777 w 1031876"/>
              <a:gd name="connsiteY13687" fmla="*/ 423862 h 1106488"/>
              <a:gd name="connsiteX13688" fmla="*/ 232569 w 1031876"/>
              <a:gd name="connsiteY13688" fmla="*/ 423862 h 1106488"/>
              <a:gd name="connsiteX13689" fmla="*/ 235744 w 1031876"/>
              <a:gd name="connsiteY13689" fmla="*/ 423862 h 1106488"/>
              <a:gd name="connsiteX13690" fmla="*/ 239713 w 1031876"/>
              <a:gd name="connsiteY13690" fmla="*/ 423862 h 1106488"/>
              <a:gd name="connsiteX13691" fmla="*/ 235744 w 1031876"/>
              <a:gd name="connsiteY13691" fmla="*/ 424656 h 1106488"/>
              <a:gd name="connsiteX13692" fmla="*/ 232997 w 1031876"/>
              <a:gd name="connsiteY13692" fmla="*/ 428502 h 1106488"/>
              <a:gd name="connsiteX13693" fmla="*/ 232569 w 1031876"/>
              <a:gd name="connsiteY13693" fmla="*/ 430212 h 1106488"/>
              <a:gd name="connsiteX13694" fmla="*/ 232363 w 1031876"/>
              <a:gd name="connsiteY13694" fmla="*/ 429389 h 1106488"/>
              <a:gd name="connsiteX13695" fmla="*/ 231775 w 1031876"/>
              <a:gd name="connsiteY13695" fmla="*/ 430212 h 1106488"/>
              <a:gd name="connsiteX13696" fmla="*/ 231775 w 1031876"/>
              <a:gd name="connsiteY13696" fmla="*/ 427037 h 1106488"/>
              <a:gd name="connsiteX13697" fmla="*/ 231775 w 1031876"/>
              <a:gd name="connsiteY13697" fmla="*/ 423863 h 1106488"/>
              <a:gd name="connsiteX13698" fmla="*/ 231431 w 1031876"/>
              <a:gd name="connsiteY13698" fmla="*/ 423290 h 1106488"/>
              <a:gd name="connsiteX13699" fmla="*/ 230188 w 1031876"/>
              <a:gd name="connsiteY13699" fmla="*/ 424090 h 1106488"/>
              <a:gd name="connsiteX13700" fmla="*/ 230981 w 1031876"/>
              <a:gd name="connsiteY13700" fmla="*/ 423069 h 1106488"/>
              <a:gd name="connsiteX13701" fmla="*/ 231031 w 1031876"/>
              <a:gd name="connsiteY13701" fmla="*/ 422622 h 1106488"/>
              <a:gd name="connsiteX13702" fmla="*/ 229394 w 1031876"/>
              <a:gd name="connsiteY13702" fmla="*/ 419894 h 1106488"/>
              <a:gd name="connsiteX13703" fmla="*/ 231775 w 1031876"/>
              <a:gd name="connsiteY13703" fmla="*/ 415925 h 1106488"/>
              <a:gd name="connsiteX13704" fmla="*/ 218803 w 1031876"/>
              <a:gd name="connsiteY13704" fmla="*/ 415841 h 1106488"/>
              <a:gd name="connsiteX13705" fmla="*/ 215846 w 1031876"/>
              <a:gd name="connsiteY13705" fmla="*/ 416580 h 1106488"/>
              <a:gd name="connsiteX13706" fmla="*/ 216068 w 1031876"/>
              <a:gd name="connsiteY13706" fmla="*/ 416231 h 1106488"/>
              <a:gd name="connsiteX13707" fmla="*/ 13675 w 1031876"/>
              <a:gd name="connsiteY13707" fmla="*/ 415841 h 1106488"/>
              <a:gd name="connsiteX13708" fmla="*/ 6838 w 1031876"/>
              <a:gd name="connsiteY13708" fmla="*/ 429502 h 1106488"/>
              <a:gd name="connsiteX13709" fmla="*/ 13675 w 1031876"/>
              <a:gd name="connsiteY13709" fmla="*/ 415841 h 1106488"/>
              <a:gd name="connsiteX13710" fmla="*/ 878682 w 1031876"/>
              <a:gd name="connsiteY13710" fmla="*/ 414040 h 1106488"/>
              <a:gd name="connsiteX13711" fmla="*/ 882651 w 1031876"/>
              <a:gd name="connsiteY13711" fmla="*/ 416719 h 1106488"/>
              <a:gd name="connsiteX13712" fmla="*/ 882651 w 1031876"/>
              <a:gd name="connsiteY13712" fmla="*/ 423863 h 1106488"/>
              <a:gd name="connsiteX13713" fmla="*/ 874713 w 1031876"/>
              <a:gd name="connsiteY13713" fmla="*/ 416719 h 1106488"/>
              <a:gd name="connsiteX13714" fmla="*/ 878682 w 1031876"/>
              <a:gd name="connsiteY13714" fmla="*/ 414040 h 1106488"/>
              <a:gd name="connsiteX13715" fmla="*/ 217948 w 1031876"/>
              <a:gd name="connsiteY13715" fmla="*/ 413280 h 1106488"/>
              <a:gd name="connsiteX13716" fmla="*/ 218803 w 1031876"/>
              <a:gd name="connsiteY13716" fmla="*/ 415841 h 1106488"/>
              <a:gd name="connsiteX13717" fmla="*/ 216316 w 1031876"/>
              <a:gd name="connsiteY13717" fmla="*/ 415841 h 1106488"/>
              <a:gd name="connsiteX13718" fmla="*/ 215121 w 1031876"/>
              <a:gd name="connsiteY13718" fmla="*/ 411112 h 1106488"/>
              <a:gd name="connsiteX13719" fmla="*/ 211965 w 1031876"/>
              <a:gd name="connsiteY13719" fmla="*/ 415841 h 1106488"/>
              <a:gd name="connsiteX13720" fmla="*/ 212820 w 1031876"/>
              <a:gd name="connsiteY13720" fmla="*/ 412426 h 1106488"/>
              <a:gd name="connsiteX13721" fmla="*/ 901701 w 1031876"/>
              <a:gd name="connsiteY13721" fmla="*/ 410104 h 1106488"/>
              <a:gd name="connsiteX13722" fmla="*/ 902693 w 1031876"/>
              <a:gd name="connsiteY13722" fmla="*/ 416984 h 1106488"/>
              <a:gd name="connsiteX13723" fmla="*/ 909638 w 1031876"/>
              <a:gd name="connsiteY13723" fmla="*/ 423862 h 1106488"/>
              <a:gd name="connsiteX13724" fmla="*/ 909639 w 1031876"/>
              <a:gd name="connsiteY13724" fmla="*/ 423863 h 1106488"/>
              <a:gd name="connsiteX13725" fmla="*/ 909638 w 1031876"/>
              <a:gd name="connsiteY13725" fmla="*/ 423862 h 1106488"/>
              <a:gd name="connsiteX13726" fmla="*/ 905670 w 1031876"/>
              <a:gd name="connsiteY13726" fmla="*/ 421283 h 1106488"/>
              <a:gd name="connsiteX13727" fmla="*/ 901701 w 1031876"/>
              <a:gd name="connsiteY13727" fmla="*/ 423863 h 1106488"/>
              <a:gd name="connsiteX13728" fmla="*/ 901701 w 1031876"/>
              <a:gd name="connsiteY13728" fmla="*/ 423862 h 1106488"/>
              <a:gd name="connsiteX13729" fmla="*/ 901701 w 1031876"/>
              <a:gd name="connsiteY13729" fmla="*/ 419894 h 1106488"/>
              <a:gd name="connsiteX13730" fmla="*/ 901701 w 1031876"/>
              <a:gd name="connsiteY13730" fmla="*/ 419563 h 1106488"/>
              <a:gd name="connsiteX13731" fmla="*/ 901701 w 1031876"/>
              <a:gd name="connsiteY13731" fmla="*/ 416917 h 1106488"/>
              <a:gd name="connsiteX13732" fmla="*/ 901701 w 1031876"/>
              <a:gd name="connsiteY13732" fmla="*/ 415925 h 1106488"/>
              <a:gd name="connsiteX13733" fmla="*/ 930276 w 1031876"/>
              <a:gd name="connsiteY13733" fmla="*/ 409575 h 1106488"/>
              <a:gd name="connsiteX13734" fmla="*/ 930276 w 1031876"/>
              <a:gd name="connsiteY13734" fmla="*/ 416454 h 1106488"/>
              <a:gd name="connsiteX13735" fmla="*/ 927702 w 1031876"/>
              <a:gd name="connsiteY13735" fmla="*/ 412550 h 1106488"/>
              <a:gd name="connsiteX13736" fmla="*/ 922338 w 1031876"/>
              <a:gd name="connsiteY13736" fmla="*/ 409575 h 1106488"/>
              <a:gd name="connsiteX13737" fmla="*/ 922338 w 1031876"/>
              <a:gd name="connsiteY13737" fmla="*/ 416454 h 1106488"/>
              <a:gd name="connsiteX13738" fmla="*/ 922338 w 1031876"/>
              <a:gd name="connsiteY13738" fmla="*/ 413875 h 1106488"/>
              <a:gd name="connsiteX13739" fmla="*/ 922338 w 1031876"/>
              <a:gd name="connsiteY13739" fmla="*/ 412155 h 1106488"/>
              <a:gd name="connsiteX13740" fmla="*/ 922338 w 1031876"/>
              <a:gd name="connsiteY13740" fmla="*/ 409575 h 1106488"/>
              <a:gd name="connsiteX13741" fmla="*/ 922338 w 1031876"/>
              <a:gd name="connsiteY13741" fmla="*/ 409575 h 1106488"/>
              <a:gd name="connsiteX13742" fmla="*/ 926307 w 1031876"/>
              <a:gd name="connsiteY13742" fmla="*/ 410435 h 1106488"/>
              <a:gd name="connsiteX13743" fmla="*/ 927702 w 1031876"/>
              <a:gd name="connsiteY13743" fmla="*/ 412550 h 1106488"/>
              <a:gd name="connsiteX13744" fmla="*/ 927299 w 1031876"/>
              <a:gd name="connsiteY13744" fmla="*/ 413015 h 1106488"/>
              <a:gd name="connsiteX13745" fmla="*/ 930276 w 1031876"/>
              <a:gd name="connsiteY13745" fmla="*/ 416454 h 1106488"/>
              <a:gd name="connsiteX13746" fmla="*/ 930276 w 1031876"/>
              <a:gd name="connsiteY13746" fmla="*/ 417314 h 1106488"/>
              <a:gd name="connsiteX13747" fmla="*/ 930276 w 1031876"/>
              <a:gd name="connsiteY13747" fmla="*/ 419894 h 1106488"/>
              <a:gd name="connsiteX13748" fmla="*/ 930276 w 1031876"/>
              <a:gd name="connsiteY13748" fmla="*/ 420754 h 1106488"/>
              <a:gd name="connsiteX13749" fmla="*/ 930276 w 1031876"/>
              <a:gd name="connsiteY13749" fmla="*/ 423334 h 1106488"/>
              <a:gd name="connsiteX13750" fmla="*/ 923330 w 1031876"/>
              <a:gd name="connsiteY13750" fmla="*/ 423334 h 1106488"/>
              <a:gd name="connsiteX13751" fmla="*/ 923152 w 1031876"/>
              <a:gd name="connsiteY13751" fmla="*/ 422099 h 1106488"/>
              <a:gd name="connsiteX13752" fmla="*/ 926307 w 1031876"/>
              <a:gd name="connsiteY13752" fmla="*/ 417314 h 1106488"/>
              <a:gd name="connsiteX13753" fmla="*/ 929314 w 1031876"/>
              <a:gd name="connsiteY13753" fmla="*/ 416663 h 1106488"/>
              <a:gd name="connsiteX13754" fmla="*/ 929284 w 1031876"/>
              <a:gd name="connsiteY13754" fmla="*/ 416454 h 1106488"/>
              <a:gd name="connsiteX13755" fmla="*/ 922338 w 1031876"/>
              <a:gd name="connsiteY13755" fmla="*/ 409575 h 1106488"/>
              <a:gd name="connsiteX13756" fmla="*/ 240507 w 1031876"/>
              <a:gd name="connsiteY13756" fmla="*/ 409575 h 1106488"/>
              <a:gd name="connsiteX13757" fmla="*/ 241301 w 1031876"/>
              <a:gd name="connsiteY13757" fmla="*/ 410369 h 1106488"/>
              <a:gd name="connsiteX13758" fmla="*/ 240507 w 1031876"/>
              <a:gd name="connsiteY13758" fmla="*/ 411163 h 1106488"/>
              <a:gd name="connsiteX13759" fmla="*/ 239713 w 1031876"/>
              <a:gd name="connsiteY13759" fmla="*/ 410369 h 1106488"/>
              <a:gd name="connsiteX13760" fmla="*/ 240507 w 1031876"/>
              <a:gd name="connsiteY13760" fmla="*/ 409575 h 1106488"/>
              <a:gd name="connsiteX13761" fmla="*/ 239713 w 1031876"/>
              <a:gd name="connsiteY13761" fmla="*/ 409575 h 1106488"/>
              <a:gd name="connsiteX13762" fmla="*/ 239713 w 1031876"/>
              <a:gd name="connsiteY13762" fmla="*/ 415925 h 1106488"/>
              <a:gd name="connsiteX13763" fmla="*/ 235744 w 1031876"/>
              <a:gd name="connsiteY13763" fmla="*/ 415925 h 1106488"/>
              <a:gd name="connsiteX13764" fmla="*/ 231776 w 1031876"/>
              <a:gd name="connsiteY13764" fmla="*/ 415925 h 1106488"/>
              <a:gd name="connsiteX13765" fmla="*/ 231775 w 1031876"/>
              <a:gd name="connsiteY13765" fmla="*/ 415925 h 1106488"/>
              <a:gd name="connsiteX13766" fmla="*/ 239713 w 1031876"/>
              <a:gd name="connsiteY13766" fmla="*/ 409575 h 1106488"/>
              <a:gd name="connsiteX13767" fmla="*/ 218803 w 1031876"/>
              <a:gd name="connsiteY13767" fmla="*/ 409011 h 1106488"/>
              <a:gd name="connsiteX13768" fmla="*/ 215121 w 1031876"/>
              <a:gd name="connsiteY13768" fmla="*/ 411112 h 1106488"/>
              <a:gd name="connsiteX13769" fmla="*/ 216284 w 1031876"/>
              <a:gd name="connsiteY13769" fmla="*/ 409370 h 1106488"/>
              <a:gd name="connsiteX13770" fmla="*/ 218803 w 1031876"/>
              <a:gd name="connsiteY13770" fmla="*/ 409011 h 1106488"/>
              <a:gd name="connsiteX13771" fmla="*/ 217948 w 1031876"/>
              <a:gd name="connsiteY13771" fmla="*/ 413280 h 1106488"/>
              <a:gd name="connsiteX13772" fmla="*/ 211965 w 1031876"/>
              <a:gd name="connsiteY13772" fmla="*/ 415841 h 1106488"/>
              <a:gd name="connsiteX13773" fmla="*/ 218803 w 1031876"/>
              <a:gd name="connsiteY13773" fmla="*/ 409011 h 1106488"/>
              <a:gd name="connsiteX13774" fmla="*/ 941071 w 1031876"/>
              <a:gd name="connsiteY13774" fmla="*/ 405289 h 1106488"/>
              <a:gd name="connsiteX13775" fmla="*/ 942976 w 1031876"/>
              <a:gd name="connsiteY13775" fmla="*/ 409575 h 1106488"/>
              <a:gd name="connsiteX13776" fmla="*/ 940595 w 1031876"/>
              <a:gd name="connsiteY13776" fmla="*/ 406003 h 1106488"/>
              <a:gd name="connsiteX13777" fmla="*/ 246063 w 1031876"/>
              <a:gd name="connsiteY13777" fmla="*/ 403225 h 1106488"/>
              <a:gd name="connsiteX13778" fmla="*/ 243682 w 1031876"/>
              <a:gd name="connsiteY13778" fmla="*/ 406400 h 1106488"/>
              <a:gd name="connsiteX13779" fmla="*/ 244004 w 1031876"/>
              <a:gd name="connsiteY13779" fmla="*/ 406829 h 1106488"/>
              <a:gd name="connsiteX13780" fmla="*/ 242888 w 1031876"/>
              <a:gd name="connsiteY13780" fmla="*/ 408781 h 1106488"/>
              <a:gd name="connsiteX13781" fmla="*/ 239713 w 1031876"/>
              <a:gd name="connsiteY13781" fmla="*/ 409575 h 1106488"/>
              <a:gd name="connsiteX13782" fmla="*/ 246063 w 1031876"/>
              <a:gd name="connsiteY13782" fmla="*/ 403225 h 1106488"/>
              <a:gd name="connsiteX13783" fmla="*/ 246063 w 1031876"/>
              <a:gd name="connsiteY13783" fmla="*/ 403225 h 1106488"/>
              <a:gd name="connsiteX13784" fmla="*/ 246063 w 1031876"/>
              <a:gd name="connsiteY13784" fmla="*/ 409575 h 1106488"/>
              <a:gd name="connsiteX13785" fmla="*/ 244004 w 1031876"/>
              <a:gd name="connsiteY13785" fmla="*/ 406829 h 1106488"/>
              <a:gd name="connsiteX13786" fmla="*/ 239713 w 1031876"/>
              <a:gd name="connsiteY13786" fmla="*/ 403225 h 1106488"/>
              <a:gd name="connsiteX13787" fmla="*/ 231775 w 1031876"/>
              <a:gd name="connsiteY13787" fmla="*/ 409575 h 1106488"/>
              <a:gd name="connsiteX13788" fmla="*/ 239713 w 1031876"/>
              <a:gd name="connsiteY13788" fmla="*/ 403225 h 1106488"/>
              <a:gd name="connsiteX13789" fmla="*/ 20638 w 1031876"/>
              <a:gd name="connsiteY13789" fmla="*/ 402432 h 1106488"/>
              <a:gd name="connsiteX13790" fmla="*/ 14288 w 1031876"/>
              <a:gd name="connsiteY13790" fmla="*/ 416719 h 1106488"/>
              <a:gd name="connsiteX13791" fmla="*/ 14288 w 1031876"/>
              <a:gd name="connsiteY13791" fmla="*/ 415826 h 1106488"/>
              <a:gd name="connsiteX13792" fmla="*/ 14288 w 1031876"/>
              <a:gd name="connsiteY13792" fmla="*/ 414822 h 1106488"/>
              <a:gd name="connsiteX13793" fmla="*/ 14288 w 1031876"/>
              <a:gd name="connsiteY13793" fmla="*/ 413147 h 1106488"/>
              <a:gd name="connsiteX13794" fmla="*/ 14288 w 1031876"/>
              <a:gd name="connsiteY13794" fmla="*/ 412254 h 1106488"/>
              <a:gd name="connsiteX13795" fmla="*/ 14288 w 1031876"/>
              <a:gd name="connsiteY13795" fmla="*/ 409576 h 1106488"/>
              <a:gd name="connsiteX13796" fmla="*/ 20638 w 1031876"/>
              <a:gd name="connsiteY13796" fmla="*/ 402432 h 1106488"/>
              <a:gd name="connsiteX13797" fmla="*/ 225641 w 1031876"/>
              <a:gd name="connsiteY13797" fmla="*/ 402180 h 1106488"/>
              <a:gd name="connsiteX13798" fmla="*/ 224786 w 1031876"/>
              <a:gd name="connsiteY13798" fmla="*/ 403034 h 1106488"/>
              <a:gd name="connsiteX13799" fmla="*/ 223522 w 1031876"/>
              <a:gd name="connsiteY13799" fmla="*/ 404297 h 1106488"/>
              <a:gd name="connsiteX13800" fmla="*/ 222222 w 1031876"/>
              <a:gd name="connsiteY13800" fmla="*/ 405595 h 1106488"/>
              <a:gd name="connsiteX13801" fmla="*/ 218803 w 1031876"/>
              <a:gd name="connsiteY13801" fmla="*/ 409011 h 1106488"/>
              <a:gd name="connsiteX13802" fmla="*/ 218803 w 1031876"/>
              <a:gd name="connsiteY13802" fmla="*/ 408157 h 1106488"/>
              <a:gd name="connsiteX13803" fmla="*/ 218803 w 1031876"/>
              <a:gd name="connsiteY13803" fmla="*/ 405595 h 1106488"/>
              <a:gd name="connsiteX13804" fmla="*/ 220323 w 1031876"/>
              <a:gd name="connsiteY13804" fmla="*/ 403319 h 1106488"/>
              <a:gd name="connsiteX13805" fmla="*/ 222222 w 1031876"/>
              <a:gd name="connsiteY13805" fmla="*/ 404742 h 1106488"/>
              <a:gd name="connsiteX13806" fmla="*/ 225641 w 1031876"/>
              <a:gd name="connsiteY13806" fmla="*/ 402180 h 1106488"/>
              <a:gd name="connsiteX13807" fmla="*/ 225641 w 1031876"/>
              <a:gd name="connsiteY13807" fmla="*/ 402180 h 1106488"/>
              <a:gd name="connsiteX13808" fmla="*/ 225641 w 1031876"/>
              <a:gd name="connsiteY13808" fmla="*/ 404737 h 1106488"/>
              <a:gd name="connsiteX13809" fmla="*/ 226219 w 1031876"/>
              <a:gd name="connsiteY13809" fmla="*/ 408781 h 1106488"/>
              <a:gd name="connsiteX13810" fmla="*/ 231775 w 1031876"/>
              <a:gd name="connsiteY13810" fmla="*/ 409575 h 1106488"/>
              <a:gd name="connsiteX13811" fmla="*/ 230981 w 1031876"/>
              <a:gd name="connsiteY13811" fmla="*/ 409575 h 1106488"/>
              <a:gd name="connsiteX13812" fmla="*/ 228600 w 1031876"/>
              <a:gd name="connsiteY13812" fmla="*/ 409575 h 1106488"/>
              <a:gd name="connsiteX13813" fmla="*/ 226219 w 1031876"/>
              <a:gd name="connsiteY13813" fmla="*/ 409575 h 1106488"/>
              <a:gd name="connsiteX13814" fmla="*/ 225425 w 1031876"/>
              <a:gd name="connsiteY13814" fmla="*/ 409575 h 1106488"/>
              <a:gd name="connsiteX13815" fmla="*/ 225425 w 1031876"/>
              <a:gd name="connsiteY13815" fmla="*/ 408849 h 1106488"/>
              <a:gd name="connsiteX13816" fmla="*/ 222222 w 1031876"/>
              <a:gd name="connsiteY13816" fmla="*/ 406449 h 1106488"/>
              <a:gd name="connsiteX13817" fmla="*/ 218803 w 1031876"/>
              <a:gd name="connsiteY13817" fmla="*/ 409011 h 1106488"/>
              <a:gd name="connsiteX13818" fmla="*/ 223522 w 1031876"/>
              <a:gd name="connsiteY13818" fmla="*/ 404297 h 1106488"/>
              <a:gd name="connsiteX13819" fmla="*/ 902693 w 1031876"/>
              <a:gd name="connsiteY13819" fmla="*/ 399752 h 1106488"/>
              <a:gd name="connsiteX13820" fmla="*/ 909639 w 1031876"/>
              <a:gd name="connsiteY13820" fmla="*/ 402431 h 1106488"/>
              <a:gd name="connsiteX13821" fmla="*/ 901701 w 1031876"/>
              <a:gd name="connsiteY13821" fmla="*/ 402431 h 1106488"/>
              <a:gd name="connsiteX13822" fmla="*/ 902693 w 1031876"/>
              <a:gd name="connsiteY13822" fmla="*/ 399752 h 1106488"/>
              <a:gd name="connsiteX13823" fmla="*/ 903245 w 1031876"/>
              <a:gd name="connsiteY13823" fmla="*/ 396677 h 1106488"/>
              <a:gd name="connsiteX13824" fmla="*/ 908647 w 1031876"/>
              <a:gd name="connsiteY13824" fmla="*/ 401538 h 1106488"/>
              <a:gd name="connsiteX13825" fmla="*/ 909639 w 1031876"/>
              <a:gd name="connsiteY13825" fmla="*/ 402431 h 1106488"/>
              <a:gd name="connsiteX13826" fmla="*/ 905670 w 1031876"/>
              <a:gd name="connsiteY13826" fmla="*/ 398859 h 1106488"/>
              <a:gd name="connsiteX13827" fmla="*/ 238656 w 1031876"/>
              <a:gd name="connsiteY13827" fmla="*/ 396345 h 1106488"/>
              <a:gd name="connsiteX13828" fmla="*/ 236141 w 1031876"/>
              <a:gd name="connsiteY13828" fmla="*/ 396974 h 1106488"/>
              <a:gd name="connsiteX13829" fmla="*/ 233626 w 1031876"/>
              <a:gd name="connsiteY13829" fmla="*/ 401375 h 1106488"/>
              <a:gd name="connsiteX13830" fmla="*/ 235744 w 1031876"/>
              <a:gd name="connsiteY13830" fmla="*/ 399257 h 1106488"/>
              <a:gd name="connsiteX13831" fmla="*/ 23698 w 1031876"/>
              <a:gd name="connsiteY13831" fmla="*/ 395817 h 1106488"/>
              <a:gd name="connsiteX13832" fmla="*/ 21432 w 1031876"/>
              <a:gd name="connsiteY13832" fmla="*/ 396181 h 1106488"/>
              <a:gd name="connsiteX13833" fmla="*/ 20723 w 1031876"/>
              <a:gd name="connsiteY13833" fmla="*/ 401760 h 1106488"/>
              <a:gd name="connsiteX13834" fmla="*/ 225641 w 1031876"/>
              <a:gd name="connsiteY13834" fmla="*/ 395350 h 1106488"/>
              <a:gd name="connsiteX13835" fmla="*/ 232478 w 1031876"/>
              <a:gd name="connsiteY13835" fmla="*/ 395350 h 1106488"/>
              <a:gd name="connsiteX13836" fmla="*/ 225641 w 1031876"/>
              <a:gd name="connsiteY13836" fmla="*/ 402180 h 1106488"/>
              <a:gd name="connsiteX13837" fmla="*/ 225641 w 1031876"/>
              <a:gd name="connsiteY13837" fmla="*/ 401326 h 1106488"/>
              <a:gd name="connsiteX13838" fmla="*/ 225641 w 1031876"/>
              <a:gd name="connsiteY13838" fmla="*/ 398765 h 1106488"/>
              <a:gd name="connsiteX13839" fmla="*/ 225641 w 1031876"/>
              <a:gd name="connsiteY13839" fmla="*/ 397911 h 1106488"/>
              <a:gd name="connsiteX13840" fmla="*/ 20513 w 1031876"/>
              <a:gd name="connsiteY13840" fmla="*/ 395350 h 1106488"/>
              <a:gd name="connsiteX13841" fmla="*/ 17094 w 1031876"/>
              <a:gd name="connsiteY13841" fmla="*/ 401326 h 1106488"/>
              <a:gd name="connsiteX13842" fmla="*/ 14769 w 1031876"/>
              <a:gd name="connsiteY13842" fmla="*/ 401907 h 1106488"/>
              <a:gd name="connsiteX13843" fmla="*/ 942976 w 1031876"/>
              <a:gd name="connsiteY13843" fmla="*/ 395288 h 1106488"/>
              <a:gd name="connsiteX13844" fmla="*/ 946945 w 1031876"/>
              <a:gd name="connsiteY13844" fmla="*/ 396280 h 1106488"/>
              <a:gd name="connsiteX13845" fmla="*/ 948340 w 1031876"/>
              <a:gd name="connsiteY13845" fmla="*/ 398721 h 1106488"/>
              <a:gd name="connsiteX13846" fmla="*/ 947937 w 1031876"/>
              <a:gd name="connsiteY13846" fmla="*/ 399257 h 1106488"/>
              <a:gd name="connsiteX13847" fmla="*/ 950318 w 1031876"/>
              <a:gd name="connsiteY13847" fmla="*/ 402432 h 1106488"/>
              <a:gd name="connsiteX13848" fmla="*/ 950460 w 1031876"/>
              <a:gd name="connsiteY13848" fmla="*/ 402432 h 1106488"/>
              <a:gd name="connsiteX13849" fmla="*/ 948340 w 1031876"/>
              <a:gd name="connsiteY13849" fmla="*/ 398721 h 1106488"/>
              <a:gd name="connsiteX13850" fmla="*/ 950914 w 1031876"/>
              <a:gd name="connsiteY13850" fmla="*/ 395288 h 1106488"/>
              <a:gd name="connsiteX13851" fmla="*/ 950914 w 1031876"/>
              <a:gd name="connsiteY13851" fmla="*/ 399257 h 1106488"/>
              <a:gd name="connsiteX13852" fmla="*/ 950914 w 1031876"/>
              <a:gd name="connsiteY13852" fmla="*/ 402432 h 1106488"/>
              <a:gd name="connsiteX13853" fmla="*/ 950914 w 1031876"/>
              <a:gd name="connsiteY13853" fmla="*/ 403226 h 1106488"/>
              <a:gd name="connsiteX13854" fmla="*/ 950766 w 1031876"/>
              <a:gd name="connsiteY13854" fmla="*/ 402966 h 1106488"/>
              <a:gd name="connsiteX13855" fmla="*/ 950753 w 1031876"/>
              <a:gd name="connsiteY13855" fmla="*/ 403011 h 1106488"/>
              <a:gd name="connsiteX13856" fmla="*/ 950914 w 1031876"/>
              <a:gd name="connsiteY13856" fmla="*/ 403226 h 1106488"/>
              <a:gd name="connsiteX13857" fmla="*/ 950741 w 1031876"/>
              <a:gd name="connsiteY13857" fmla="*/ 403053 h 1106488"/>
              <a:gd name="connsiteX13858" fmla="*/ 949922 w 1031876"/>
              <a:gd name="connsiteY13858" fmla="*/ 406004 h 1106488"/>
              <a:gd name="connsiteX13859" fmla="*/ 942976 w 1031876"/>
              <a:gd name="connsiteY13859" fmla="*/ 409576 h 1106488"/>
              <a:gd name="connsiteX13860" fmla="*/ 942976 w 1031876"/>
              <a:gd name="connsiteY13860" fmla="*/ 409575 h 1106488"/>
              <a:gd name="connsiteX13861" fmla="*/ 942976 w 1031876"/>
              <a:gd name="connsiteY13861" fmla="*/ 403325 h 1106488"/>
              <a:gd name="connsiteX13862" fmla="*/ 942976 w 1031876"/>
              <a:gd name="connsiteY13862" fmla="*/ 403225 h 1106488"/>
              <a:gd name="connsiteX13863" fmla="*/ 942976 w 1031876"/>
              <a:gd name="connsiteY13863" fmla="*/ 402432 h 1106488"/>
              <a:gd name="connsiteX13864" fmla="*/ 949922 w 1031876"/>
              <a:gd name="connsiteY13864" fmla="*/ 402432 h 1106488"/>
              <a:gd name="connsiteX13865" fmla="*/ 950120 w 1031876"/>
              <a:gd name="connsiteY13865" fmla="*/ 402432 h 1106488"/>
              <a:gd name="connsiteX13866" fmla="*/ 949922 w 1031876"/>
              <a:gd name="connsiteY13866" fmla="*/ 402234 h 1106488"/>
              <a:gd name="connsiteX13867" fmla="*/ 942976 w 1031876"/>
              <a:gd name="connsiteY13867" fmla="*/ 395288 h 1106488"/>
              <a:gd name="connsiteX13868" fmla="*/ 239713 w 1031876"/>
              <a:gd name="connsiteY13868" fmla="*/ 395288 h 1106488"/>
              <a:gd name="connsiteX13869" fmla="*/ 239713 w 1031876"/>
              <a:gd name="connsiteY13869" fmla="*/ 403226 h 1106488"/>
              <a:gd name="connsiteX13870" fmla="*/ 239713 w 1031876"/>
              <a:gd name="connsiteY13870" fmla="*/ 403225 h 1106488"/>
              <a:gd name="connsiteX13871" fmla="*/ 239713 w 1031876"/>
              <a:gd name="connsiteY13871" fmla="*/ 402234 h 1106488"/>
              <a:gd name="connsiteX13872" fmla="*/ 239713 w 1031876"/>
              <a:gd name="connsiteY13872" fmla="*/ 396081 h 1106488"/>
              <a:gd name="connsiteX13873" fmla="*/ 868363 w 1031876"/>
              <a:gd name="connsiteY13873" fmla="*/ 395287 h 1106488"/>
              <a:gd name="connsiteX13874" fmla="*/ 869951 w 1031876"/>
              <a:gd name="connsiteY13874" fmla="*/ 395287 h 1106488"/>
              <a:gd name="connsiteX13875" fmla="*/ 869951 w 1031876"/>
              <a:gd name="connsiteY13875" fmla="*/ 396422 h 1106488"/>
              <a:gd name="connsiteX13876" fmla="*/ 873919 w 1031876"/>
              <a:gd name="connsiteY13876" fmla="*/ 399257 h 1106488"/>
              <a:gd name="connsiteX13877" fmla="*/ 874713 w 1031876"/>
              <a:gd name="connsiteY13877" fmla="*/ 403226 h 1106488"/>
              <a:gd name="connsiteX13878" fmla="*/ 869633 w 1031876"/>
              <a:gd name="connsiteY13878" fmla="*/ 396875 h 1106488"/>
              <a:gd name="connsiteX13879" fmla="*/ 868363 w 1031876"/>
              <a:gd name="connsiteY13879" fmla="*/ 396875 h 1106488"/>
              <a:gd name="connsiteX13880" fmla="*/ 868363 w 1031876"/>
              <a:gd name="connsiteY13880" fmla="*/ 395288 h 1106488"/>
              <a:gd name="connsiteX13881" fmla="*/ 249238 w 1031876"/>
              <a:gd name="connsiteY13881" fmla="*/ 392906 h 1106488"/>
              <a:gd name="connsiteX13882" fmla="*/ 250354 w 1031876"/>
              <a:gd name="connsiteY13882" fmla="*/ 393742 h 1106488"/>
              <a:gd name="connsiteX13883" fmla="*/ 250032 w 1031876"/>
              <a:gd name="connsiteY13883" fmla="*/ 394493 h 1106488"/>
              <a:gd name="connsiteX13884" fmla="*/ 252413 w 1031876"/>
              <a:gd name="connsiteY13884" fmla="*/ 395287 h 1106488"/>
              <a:gd name="connsiteX13885" fmla="*/ 246063 w 1031876"/>
              <a:gd name="connsiteY13885" fmla="*/ 395287 h 1106488"/>
              <a:gd name="connsiteX13886" fmla="*/ 249238 w 1031876"/>
              <a:gd name="connsiteY13886" fmla="*/ 392906 h 1106488"/>
              <a:gd name="connsiteX13887" fmla="*/ 234328 w 1031876"/>
              <a:gd name="connsiteY13887" fmla="*/ 392014 h 1106488"/>
              <a:gd name="connsiteX13888" fmla="*/ 236141 w 1031876"/>
              <a:gd name="connsiteY13888" fmla="*/ 395188 h 1106488"/>
              <a:gd name="connsiteX13889" fmla="*/ 239079 w 1031876"/>
              <a:gd name="connsiteY13889" fmla="*/ 395922 h 1106488"/>
              <a:gd name="connsiteX13890" fmla="*/ 239713 w 1031876"/>
              <a:gd name="connsiteY13890" fmla="*/ 395288 h 1106488"/>
              <a:gd name="connsiteX13891" fmla="*/ 239526 w 1031876"/>
              <a:gd name="connsiteY13891" fmla="*/ 396034 h 1106488"/>
              <a:gd name="connsiteX13892" fmla="*/ 239713 w 1031876"/>
              <a:gd name="connsiteY13892" fmla="*/ 396081 h 1106488"/>
              <a:gd name="connsiteX13893" fmla="*/ 239502 w 1031876"/>
              <a:gd name="connsiteY13893" fmla="*/ 396134 h 1106488"/>
              <a:gd name="connsiteX13894" fmla="*/ 238721 w 1031876"/>
              <a:gd name="connsiteY13894" fmla="*/ 399257 h 1106488"/>
              <a:gd name="connsiteX13895" fmla="*/ 232953 w 1031876"/>
              <a:gd name="connsiteY13895" fmla="*/ 402553 h 1106488"/>
              <a:gd name="connsiteX13896" fmla="*/ 232569 w 1031876"/>
              <a:gd name="connsiteY13896" fmla="*/ 403225 h 1106488"/>
              <a:gd name="connsiteX13897" fmla="*/ 232331 w 1031876"/>
              <a:gd name="connsiteY13897" fmla="*/ 402908 h 1106488"/>
              <a:gd name="connsiteX13898" fmla="*/ 231777 w 1031876"/>
              <a:gd name="connsiteY13898" fmla="*/ 403225 h 1106488"/>
              <a:gd name="connsiteX13899" fmla="*/ 231775 w 1031876"/>
              <a:gd name="connsiteY13899" fmla="*/ 403226 h 1106488"/>
              <a:gd name="connsiteX13900" fmla="*/ 231776 w 1031876"/>
              <a:gd name="connsiteY13900" fmla="*/ 403225 h 1106488"/>
              <a:gd name="connsiteX13901" fmla="*/ 232229 w 1031876"/>
              <a:gd name="connsiteY13901" fmla="*/ 402772 h 1106488"/>
              <a:gd name="connsiteX13902" fmla="*/ 229890 w 1031876"/>
              <a:gd name="connsiteY13902" fmla="*/ 399653 h 1106488"/>
              <a:gd name="connsiteX13903" fmla="*/ 232569 w 1031876"/>
              <a:gd name="connsiteY13903" fmla="*/ 396081 h 1106488"/>
              <a:gd name="connsiteX13904" fmla="*/ 233462 w 1031876"/>
              <a:gd name="connsiteY13904" fmla="*/ 392509 h 1106488"/>
              <a:gd name="connsiteX13905" fmla="*/ 936626 w 1031876"/>
              <a:gd name="connsiteY13905" fmla="*/ 389467 h 1106488"/>
              <a:gd name="connsiteX13906" fmla="*/ 942976 w 1031876"/>
              <a:gd name="connsiteY13906" fmla="*/ 389467 h 1106488"/>
              <a:gd name="connsiteX13907" fmla="*/ 942976 w 1031876"/>
              <a:gd name="connsiteY13907" fmla="*/ 391187 h 1106488"/>
              <a:gd name="connsiteX13908" fmla="*/ 942976 w 1031876"/>
              <a:gd name="connsiteY13908" fmla="*/ 392047 h 1106488"/>
              <a:gd name="connsiteX13909" fmla="*/ 942976 w 1031876"/>
              <a:gd name="connsiteY13909" fmla="*/ 392907 h 1106488"/>
              <a:gd name="connsiteX13910" fmla="*/ 942976 w 1031876"/>
              <a:gd name="connsiteY13910" fmla="*/ 395287 h 1106488"/>
              <a:gd name="connsiteX13911" fmla="*/ 942976 w 1031876"/>
              <a:gd name="connsiteY13911" fmla="*/ 395288 h 1106488"/>
              <a:gd name="connsiteX13912" fmla="*/ 942976 w 1031876"/>
              <a:gd name="connsiteY13912" fmla="*/ 396347 h 1106488"/>
              <a:gd name="connsiteX13913" fmla="*/ 942182 w 1031876"/>
              <a:gd name="connsiteY13913" fmla="*/ 395487 h 1106488"/>
              <a:gd name="connsiteX13914" fmla="*/ 942142 w 1031876"/>
              <a:gd name="connsiteY13914" fmla="*/ 395443 h 1106488"/>
              <a:gd name="connsiteX13915" fmla="*/ 938214 w 1031876"/>
              <a:gd name="connsiteY13915" fmla="*/ 396180 h 1106488"/>
              <a:gd name="connsiteX13916" fmla="*/ 942976 w 1031876"/>
              <a:gd name="connsiteY13916" fmla="*/ 402431 h 1106488"/>
              <a:gd name="connsiteX13917" fmla="*/ 941071 w 1031876"/>
              <a:gd name="connsiteY13917" fmla="*/ 405289 h 1106488"/>
              <a:gd name="connsiteX13918" fmla="*/ 939801 w 1031876"/>
              <a:gd name="connsiteY13918" fmla="*/ 402431 h 1106488"/>
              <a:gd name="connsiteX13919" fmla="*/ 936626 w 1031876"/>
              <a:gd name="connsiteY13919" fmla="*/ 395287 h 1106488"/>
              <a:gd name="connsiteX13920" fmla="*/ 937420 w 1031876"/>
              <a:gd name="connsiteY13920" fmla="*/ 395287 h 1106488"/>
              <a:gd name="connsiteX13921" fmla="*/ 941998 w 1031876"/>
              <a:gd name="connsiteY13921" fmla="*/ 395287 h 1106488"/>
              <a:gd name="connsiteX13922" fmla="*/ 868363 w 1031876"/>
              <a:gd name="connsiteY13922" fmla="*/ 388938 h 1106488"/>
              <a:gd name="connsiteX13923" fmla="*/ 874713 w 1031876"/>
              <a:gd name="connsiteY13923" fmla="*/ 395288 h 1106488"/>
              <a:gd name="connsiteX13924" fmla="*/ 868363 w 1031876"/>
              <a:gd name="connsiteY13924" fmla="*/ 388938 h 1106488"/>
              <a:gd name="connsiteX13925" fmla="*/ 901701 w 1031876"/>
              <a:gd name="connsiteY13925" fmla="*/ 388937 h 1106488"/>
              <a:gd name="connsiteX13926" fmla="*/ 902349 w 1031876"/>
              <a:gd name="connsiteY13926" fmla="*/ 389083 h 1106488"/>
              <a:gd name="connsiteX13927" fmla="*/ 902495 w 1031876"/>
              <a:gd name="connsiteY13927" fmla="*/ 388937 h 1106488"/>
              <a:gd name="connsiteX13928" fmla="*/ 902726 w 1031876"/>
              <a:gd name="connsiteY13928" fmla="*/ 389168 h 1106488"/>
              <a:gd name="connsiteX13929" fmla="*/ 905670 w 1031876"/>
              <a:gd name="connsiteY13929" fmla="*/ 389830 h 1106488"/>
              <a:gd name="connsiteX13930" fmla="*/ 909639 w 1031876"/>
              <a:gd name="connsiteY13930" fmla="*/ 396081 h 1106488"/>
              <a:gd name="connsiteX13931" fmla="*/ 908647 w 1031876"/>
              <a:gd name="connsiteY13931" fmla="*/ 398760 h 1106488"/>
              <a:gd name="connsiteX13932" fmla="*/ 903245 w 1031876"/>
              <a:gd name="connsiteY13932" fmla="*/ 396677 h 1106488"/>
              <a:gd name="connsiteX13933" fmla="*/ 901701 w 1031876"/>
              <a:gd name="connsiteY13933" fmla="*/ 396081 h 1106488"/>
              <a:gd name="connsiteX13934" fmla="*/ 902457 w 1031876"/>
              <a:gd name="connsiteY13934" fmla="*/ 395968 h 1106488"/>
              <a:gd name="connsiteX13935" fmla="*/ 907655 w 1031876"/>
              <a:gd name="connsiteY13935" fmla="*/ 395188 h 1106488"/>
              <a:gd name="connsiteX13936" fmla="*/ 902863 w 1031876"/>
              <a:gd name="connsiteY13936" fmla="*/ 390157 h 1106488"/>
              <a:gd name="connsiteX13937" fmla="*/ 902495 w 1031876"/>
              <a:gd name="connsiteY13937" fmla="*/ 390525 h 1106488"/>
              <a:gd name="connsiteX13938" fmla="*/ 901701 w 1031876"/>
              <a:gd name="connsiteY13938" fmla="*/ 389731 h 1106488"/>
              <a:gd name="connsiteX13939" fmla="*/ 902088 w 1031876"/>
              <a:gd name="connsiteY13939" fmla="*/ 389344 h 1106488"/>
              <a:gd name="connsiteX13940" fmla="*/ 895351 w 1031876"/>
              <a:gd name="connsiteY13940" fmla="*/ 388937 h 1106488"/>
              <a:gd name="connsiteX13941" fmla="*/ 895971 w 1031876"/>
              <a:gd name="connsiteY13941" fmla="*/ 389111 h 1106488"/>
              <a:gd name="connsiteX13942" fmla="*/ 896145 w 1031876"/>
              <a:gd name="connsiteY13942" fmla="*/ 388937 h 1106488"/>
              <a:gd name="connsiteX13943" fmla="*/ 896456 w 1031876"/>
              <a:gd name="connsiteY13943" fmla="*/ 389248 h 1106488"/>
              <a:gd name="connsiteX13944" fmla="*/ 898526 w 1031876"/>
              <a:gd name="connsiteY13944" fmla="*/ 389830 h 1106488"/>
              <a:gd name="connsiteX13945" fmla="*/ 901701 w 1031876"/>
              <a:gd name="connsiteY13945" fmla="*/ 396081 h 1106488"/>
              <a:gd name="connsiteX13946" fmla="*/ 901701 w 1031876"/>
              <a:gd name="connsiteY13946" fmla="*/ 399653 h 1106488"/>
              <a:gd name="connsiteX13947" fmla="*/ 901701 w 1031876"/>
              <a:gd name="connsiteY13947" fmla="*/ 402431 h 1106488"/>
              <a:gd name="connsiteX13948" fmla="*/ 901701 w 1031876"/>
              <a:gd name="connsiteY13948" fmla="*/ 403225 h 1106488"/>
              <a:gd name="connsiteX13949" fmla="*/ 900907 w 1031876"/>
              <a:gd name="connsiteY13949" fmla="*/ 396974 h 1106488"/>
              <a:gd name="connsiteX13950" fmla="*/ 896080 w 1031876"/>
              <a:gd name="connsiteY13950" fmla="*/ 396198 h 1106488"/>
              <a:gd name="connsiteX13951" fmla="*/ 900907 w 1031876"/>
              <a:gd name="connsiteY13951" fmla="*/ 402233 h 1106488"/>
              <a:gd name="connsiteX13952" fmla="*/ 901701 w 1031876"/>
              <a:gd name="connsiteY13952" fmla="*/ 403225 h 1106488"/>
              <a:gd name="connsiteX13953" fmla="*/ 896145 w 1031876"/>
              <a:gd name="connsiteY13953" fmla="*/ 399256 h 1106488"/>
              <a:gd name="connsiteX13954" fmla="*/ 895515 w 1031876"/>
              <a:gd name="connsiteY13954" fmla="*/ 396107 h 1106488"/>
              <a:gd name="connsiteX13955" fmla="*/ 895351 w 1031876"/>
              <a:gd name="connsiteY13955" fmla="*/ 396081 h 1106488"/>
              <a:gd name="connsiteX13956" fmla="*/ 895455 w 1031876"/>
              <a:gd name="connsiteY13956" fmla="*/ 395808 h 1106488"/>
              <a:gd name="connsiteX13957" fmla="*/ 895351 w 1031876"/>
              <a:gd name="connsiteY13957" fmla="*/ 395287 h 1106488"/>
              <a:gd name="connsiteX13958" fmla="*/ 895556 w 1031876"/>
              <a:gd name="connsiteY13958" fmla="*/ 395543 h 1106488"/>
              <a:gd name="connsiteX13959" fmla="*/ 897732 w 1031876"/>
              <a:gd name="connsiteY13959" fmla="*/ 389830 h 1106488"/>
              <a:gd name="connsiteX13960" fmla="*/ 896621 w 1031876"/>
              <a:gd name="connsiteY13960" fmla="*/ 389414 h 1106488"/>
              <a:gd name="connsiteX13961" fmla="*/ 896939 w 1031876"/>
              <a:gd name="connsiteY13961" fmla="*/ 389731 h 1106488"/>
              <a:gd name="connsiteX13962" fmla="*/ 896145 w 1031876"/>
              <a:gd name="connsiteY13962" fmla="*/ 390525 h 1106488"/>
              <a:gd name="connsiteX13963" fmla="*/ 895351 w 1031876"/>
              <a:gd name="connsiteY13963" fmla="*/ 389731 h 1106488"/>
              <a:gd name="connsiteX13964" fmla="*/ 895928 w 1031876"/>
              <a:gd name="connsiteY13964" fmla="*/ 389154 h 1106488"/>
              <a:gd name="connsiteX13965" fmla="*/ 889001 w 1031876"/>
              <a:gd name="connsiteY13965" fmla="*/ 388937 h 1106488"/>
              <a:gd name="connsiteX13966" fmla="*/ 895351 w 1031876"/>
              <a:gd name="connsiteY13966" fmla="*/ 388937 h 1106488"/>
              <a:gd name="connsiteX13967" fmla="*/ 895351 w 1031876"/>
              <a:gd name="connsiteY13967" fmla="*/ 389731 h 1106488"/>
              <a:gd name="connsiteX13968" fmla="*/ 895351 w 1031876"/>
              <a:gd name="connsiteY13968" fmla="*/ 389731 h 1106488"/>
              <a:gd name="connsiteX13969" fmla="*/ 895351 w 1031876"/>
              <a:gd name="connsiteY13969" fmla="*/ 391318 h 1106488"/>
              <a:gd name="connsiteX13970" fmla="*/ 895351 w 1031876"/>
              <a:gd name="connsiteY13970" fmla="*/ 392112 h 1106488"/>
              <a:gd name="connsiteX13971" fmla="*/ 895351 w 1031876"/>
              <a:gd name="connsiteY13971" fmla="*/ 392906 h 1106488"/>
              <a:gd name="connsiteX13972" fmla="*/ 895351 w 1031876"/>
              <a:gd name="connsiteY13972" fmla="*/ 394493 h 1106488"/>
              <a:gd name="connsiteX13973" fmla="*/ 895351 w 1031876"/>
              <a:gd name="connsiteY13973" fmla="*/ 395287 h 1106488"/>
              <a:gd name="connsiteX13974" fmla="*/ 889001 w 1031876"/>
              <a:gd name="connsiteY13974" fmla="*/ 388937 h 1106488"/>
              <a:gd name="connsiteX13975" fmla="*/ 868363 w 1031876"/>
              <a:gd name="connsiteY13975" fmla="*/ 388937 h 1106488"/>
              <a:gd name="connsiteX13976" fmla="*/ 868363 w 1031876"/>
              <a:gd name="connsiteY13976" fmla="*/ 388938 h 1106488"/>
              <a:gd name="connsiteX13977" fmla="*/ 868363 w 1031876"/>
              <a:gd name="connsiteY13977" fmla="*/ 392112 h 1106488"/>
              <a:gd name="connsiteX13978" fmla="*/ 868363 w 1031876"/>
              <a:gd name="connsiteY13978" fmla="*/ 395287 h 1106488"/>
              <a:gd name="connsiteX13979" fmla="*/ 868363 w 1031876"/>
              <a:gd name="connsiteY13979" fmla="*/ 388937 h 1106488"/>
              <a:gd name="connsiteX13980" fmla="*/ 252413 w 1031876"/>
              <a:gd name="connsiteY13980" fmla="*/ 388937 h 1106488"/>
              <a:gd name="connsiteX13981" fmla="*/ 252413 w 1031876"/>
              <a:gd name="connsiteY13981" fmla="*/ 392112 h 1106488"/>
              <a:gd name="connsiteX13982" fmla="*/ 252413 w 1031876"/>
              <a:gd name="connsiteY13982" fmla="*/ 394493 h 1106488"/>
              <a:gd name="connsiteX13983" fmla="*/ 252413 w 1031876"/>
              <a:gd name="connsiteY13983" fmla="*/ 395287 h 1106488"/>
              <a:gd name="connsiteX13984" fmla="*/ 250354 w 1031876"/>
              <a:gd name="connsiteY13984" fmla="*/ 393742 h 1106488"/>
              <a:gd name="connsiteX13985" fmla="*/ 246063 w 1031876"/>
              <a:gd name="connsiteY13985" fmla="*/ 388937 h 1106488"/>
              <a:gd name="connsiteX13986" fmla="*/ 248444 w 1031876"/>
              <a:gd name="connsiteY13986" fmla="*/ 388937 h 1106488"/>
              <a:gd name="connsiteX13987" fmla="*/ 251619 w 1031876"/>
              <a:gd name="connsiteY13987" fmla="*/ 388937 h 1106488"/>
              <a:gd name="connsiteX13988" fmla="*/ 252413 w 1031876"/>
              <a:gd name="connsiteY13988" fmla="*/ 388937 h 1106488"/>
              <a:gd name="connsiteX13989" fmla="*/ 246063 w 1031876"/>
              <a:gd name="connsiteY13989" fmla="*/ 395287 h 1106488"/>
              <a:gd name="connsiteX13990" fmla="*/ 246063 w 1031876"/>
              <a:gd name="connsiteY13990" fmla="*/ 388937 h 1106488"/>
              <a:gd name="connsiteX13991" fmla="*/ 239713 w 1031876"/>
              <a:gd name="connsiteY13991" fmla="*/ 388937 h 1106488"/>
              <a:gd name="connsiteX13992" fmla="*/ 238654 w 1031876"/>
              <a:gd name="connsiteY13992" fmla="*/ 389731 h 1106488"/>
              <a:gd name="connsiteX13993" fmla="*/ 236141 w 1031876"/>
              <a:gd name="connsiteY13993" fmla="*/ 391616 h 1106488"/>
              <a:gd name="connsiteX13994" fmla="*/ 235658 w 1031876"/>
              <a:gd name="connsiteY13994" fmla="*/ 391254 h 1106488"/>
              <a:gd name="connsiteX13995" fmla="*/ 238654 w 1031876"/>
              <a:gd name="connsiteY13995" fmla="*/ 389542 h 1106488"/>
              <a:gd name="connsiteX13996" fmla="*/ 232569 w 1031876"/>
              <a:gd name="connsiteY13996" fmla="*/ 388937 h 1106488"/>
              <a:gd name="connsiteX13997" fmla="*/ 235658 w 1031876"/>
              <a:gd name="connsiteY13997" fmla="*/ 391254 h 1106488"/>
              <a:gd name="connsiteX13998" fmla="*/ 234328 w 1031876"/>
              <a:gd name="connsiteY13998" fmla="*/ 392014 h 1106488"/>
              <a:gd name="connsiteX13999" fmla="*/ 245534 w 1031876"/>
              <a:gd name="connsiteY13999" fmla="*/ 388620 h 1106488"/>
              <a:gd name="connsiteX14000" fmla="*/ 242094 w 1031876"/>
              <a:gd name="connsiteY14000" fmla="*/ 391954 h 1106488"/>
              <a:gd name="connsiteX14001" fmla="*/ 239713 w 1031876"/>
              <a:gd name="connsiteY14001" fmla="*/ 394262 h 1106488"/>
              <a:gd name="connsiteX14002" fmla="*/ 238654 w 1031876"/>
              <a:gd name="connsiteY14002" fmla="*/ 395288 h 1106488"/>
              <a:gd name="connsiteX14003" fmla="*/ 239713 w 1031876"/>
              <a:gd name="connsiteY14003" fmla="*/ 393492 h 1106488"/>
              <a:gd name="connsiteX14004" fmla="*/ 242094 w 1031876"/>
              <a:gd name="connsiteY14004" fmla="*/ 389454 h 1106488"/>
              <a:gd name="connsiteX14005" fmla="*/ 245534 w 1031876"/>
              <a:gd name="connsiteY14005" fmla="*/ 388620 h 1106488"/>
              <a:gd name="connsiteX14006" fmla="*/ 245534 w 1031876"/>
              <a:gd name="connsiteY14006" fmla="*/ 388620 h 1106488"/>
              <a:gd name="connsiteX14007" fmla="*/ 245534 w 1031876"/>
              <a:gd name="connsiteY14007" fmla="*/ 391954 h 1106488"/>
              <a:gd name="connsiteX14008" fmla="*/ 245534 w 1031876"/>
              <a:gd name="connsiteY14008" fmla="*/ 395287 h 1106488"/>
              <a:gd name="connsiteX14009" fmla="*/ 245534 w 1031876"/>
              <a:gd name="connsiteY14009" fmla="*/ 395288 h 1106488"/>
              <a:gd name="connsiteX14010" fmla="*/ 239713 w 1031876"/>
              <a:gd name="connsiteY14010" fmla="*/ 395288 h 1106488"/>
              <a:gd name="connsiteX14011" fmla="*/ 239514 w 1031876"/>
              <a:gd name="connsiteY14011" fmla="*/ 395288 h 1106488"/>
              <a:gd name="connsiteX14012" fmla="*/ 238654 w 1031876"/>
              <a:gd name="connsiteY14012" fmla="*/ 395288 h 1106488"/>
              <a:gd name="connsiteX14013" fmla="*/ 239713 w 1031876"/>
              <a:gd name="connsiteY14013" fmla="*/ 394702 h 1106488"/>
              <a:gd name="connsiteX14014" fmla="*/ 244674 w 1031876"/>
              <a:gd name="connsiteY14014" fmla="*/ 391954 h 1106488"/>
              <a:gd name="connsiteX14015" fmla="*/ 245534 w 1031876"/>
              <a:gd name="connsiteY14015" fmla="*/ 388620 h 1106488"/>
              <a:gd name="connsiteX14016" fmla="*/ 23932 w 1031876"/>
              <a:gd name="connsiteY14016" fmla="*/ 385958 h 1106488"/>
              <a:gd name="connsiteX14017" fmla="*/ 27350 w 1031876"/>
              <a:gd name="connsiteY14017" fmla="*/ 388519 h 1106488"/>
              <a:gd name="connsiteX14018" fmla="*/ 20513 w 1031876"/>
              <a:gd name="connsiteY14018" fmla="*/ 395350 h 1106488"/>
              <a:gd name="connsiteX14019" fmla="*/ 20513 w 1031876"/>
              <a:gd name="connsiteY14019" fmla="*/ 392788 h 1106488"/>
              <a:gd name="connsiteX14020" fmla="*/ 20513 w 1031876"/>
              <a:gd name="connsiteY14020" fmla="*/ 391935 h 1106488"/>
              <a:gd name="connsiteX14021" fmla="*/ 20513 w 1031876"/>
              <a:gd name="connsiteY14021" fmla="*/ 389373 h 1106488"/>
              <a:gd name="connsiteX14022" fmla="*/ 20513 w 1031876"/>
              <a:gd name="connsiteY14022" fmla="*/ 388519 h 1106488"/>
              <a:gd name="connsiteX14023" fmla="*/ 23932 w 1031876"/>
              <a:gd name="connsiteY14023" fmla="*/ 385958 h 1106488"/>
              <a:gd name="connsiteX14024" fmla="*/ 909638 w 1031876"/>
              <a:gd name="connsiteY14024" fmla="*/ 382587 h 1106488"/>
              <a:gd name="connsiteX14025" fmla="*/ 915988 w 1031876"/>
              <a:gd name="connsiteY14025" fmla="*/ 388937 h 1106488"/>
              <a:gd name="connsiteX14026" fmla="*/ 909638 w 1031876"/>
              <a:gd name="connsiteY14026" fmla="*/ 388937 h 1106488"/>
              <a:gd name="connsiteX14027" fmla="*/ 909638 w 1031876"/>
              <a:gd name="connsiteY14027" fmla="*/ 382587 h 1106488"/>
              <a:gd name="connsiteX14028" fmla="*/ 882651 w 1031876"/>
              <a:gd name="connsiteY14028" fmla="*/ 382587 h 1106488"/>
              <a:gd name="connsiteX14029" fmla="*/ 882651 w 1031876"/>
              <a:gd name="connsiteY14029" fmla="*/ 388937 h 1106488"/>
              <a:gd name="connsiteX14030" fmla="*/ 882651 w 1031876"/>
              <a:gd name="connsiteY14030" fmla="*/ 382587 h 1106488"/>
              <a:gd name="connsiteX14031" fmla="*/ 245534 w 1031876"/>
              <a:gd name="connsiteY14031" fmla="*/ 381953 h 1106488"/>
              <a:gd name="connsiteX14032" fmla="*/ 252413 w 1031876"/>
              <a:gd name="connsiteY14032" fmla="*/ 381953 h 1106488"/>
              <a:gd name="connsiteX14033" fmla="*/ 246394 w 1031876"/>
              <a:gd name="connsiteY14033" fmla="*/ 382786 h 1106488"/>
              <a:gd name="connsiteX14034" fmla="*/ 246387 w 1031876"/>
              <a:gd name="connsiteY14034" fmla="*/ 382830 h 1106488"/>
              <a:gd name="connsiteX14035" fmla="*/ 249238 w 1031876"/>
              <a:gd name="connsiteY14035" fmla="*/ 384968 h 1106488"/>
              <a:gd name="connsiteX14036" fmla="*/ 252413 w 1031876"/>
              <a:gd name="connsiteY14036" fmla="*/ 382587 h 1106488"/>
              <a:gd name="connsiteX14037" fmla="*/ 246063 w 1031876"/>
              <a:gd name="connsiteY14037" fmla="*/ 388937 h 1106488"/>
              <a:gd name="connsiteX14038" fmla="*/ 246063 w 1031876"/>
              <a:gd name="connsiteY14038" fmla="*/ 388143 h 1106488"/>
              <a:gd name="connsiteX14039" fmla="*/ 246063 w 1031876"/>
              <a:gd name="connsiteY14039" fmla="*/ 385031 h 1106488"/>
              <a:gd name="connsiteX14040" fmla="*/ 245534 w 1031876"/>
              <a:gd name="connsiteY14040" fmla="*/ 388620 h 1106488"/>
              <a:gd name="connsiteX14041" fmla="*/ 244674 w 1031876"/>
              <a:gd name="connsiteY14041" fmla="*/ 388620 h 1106488"/>
              <a:gd name="connsiteX14042" fmla="*/ 242094 w 1031876"/>
              <a:gd name="connsiteY14042" fmla="*/ 388620 h 1106488"/>
              <a:gd name="connsiteX14043" fmla="*/ 239514 w 1031876"/>
              <a:gd name="connsiteY14043" fmla="*/ 388620 h 1106488"/>
              <a:gd name="connsiteX14044" fmla="*/ 238654 w 1031876"/>
              <a:gd name="connsiteY14044" fmla="*/ 388620 h 1106488"/>
              <a:gd name="connsiteX14045" fmla="*/ 245534 w 1031876"/>
              <a:gd name="connsiteY14045" fmla="*/ 381953 h 1106488"/>
              <a:gd name="connsiteX14046" fmla="*/ 225425 w 1031876"/>
              <a:gd name="connsiteY14046" fmla="*/ 381743 h 1106488"/>
              <a:gd name="connsiteX14047" fmla="*/ 222222 w 1031876"/>
              <a:gd name="connsiteY14047" fmla="*/ 382543 h 1106488"/>
              <a:gd name="connsiteX14048" fmla="*/ 221290 w 1031876"/>
              <a:gd name="connsiteY14048" fmla="*/ 384173 h 1106488"/>
              <a:gd name="connsiteX14049" fmla="*/ 219658 w 1031876"/>
              <a:gd name="connsiteY14049" fmla="*/ 385104 h 1106488"/>
              <a:gd name="connsiteX14050" fmla="*/ 218803 w 1031876"/>
              <a:gd name="connsiteY14050" fmla="*/ 388519 h 1106488"/>
              <a:gd name="connsiteX14051" fmla="*/ 224786 w 1031876"/>
              <a:gd name="connsiteY14051" fmla="*/ 385104 h 1106488"/>
              <a:gd name="connsiteX14052" fmla="*/ 225425 w 1031876"/>
              <a:gd name="connsiteY14052" fmla="*/ 382552 h 1106488"/>
              <a:gd name="connsiteX14053" fmla="*/ 225425 w 1031876"/>
              <a:gd name="connsiteY14053" fmla="*/ 381905 h 1106488"/>
              <a:gd name="connsiteX14054" fmla="*/ 219658 w 1031876"/>
              <a:gd name="connsiteY14054" fmla="*/ 387666 h 1106488"/>
              <a:gd name="connsiteX14055" fmla="*/ 218803 w 1031876"/>
              <a:gd name="connsiteY14055" fmla="*/ 388519 h 1106488"/>
              <a:gd name="connsiteX14056" fmla="*/ 221290 w 1031876"/>
              <a:gd name="connsiteY14056" fmla="*/ 384173 h 1106488"/>
              <a:gd name="connsiteX14057" fmla="*/ 225425 w 1031876"/>
              <a:gd name="connsiteY14057" fmla="*/ 381812 h 1106488"/>
              <a:gd name="connsiteX14058" fmla="*/ 15726 w 1031876"/>
              <a:gd name="connsiteY14058" fmla="*/ 379640 h 1106488"/>
              <a:gd name="connsiteX14059" fmla="*/ 14530 w 1031876"/>
              <a:gd name="connsiteY14059" fmla="*/ 380835 h 1106488"/>
              <a:gd name="connsiteX14060" fmla="*/ 13675 w 1031876"/>
              <a:gd name="connsiteY14060" fmla="*/ 381689 h 1106488"/>
              <a:gd name="connsiteX14061" fmla="*/ 896145 w 1031876"/>
              <a:gd name="connsiteY14061" fmla="*/ 379115 h 1106488"/>
              <a:gd name="connsiteX14062" fmla="*/ 901701 w 1031876"/>
              <a:gd name="connsiteY14062" fmla="*/ 381794 h 1106488"/>
              <a:gd name="connsiteX14063" fmla="*/ 901701 w 1031876"/>
              <a:gd name="connsiteY14063" fmla="*/ 382687 h 1106488"/>
              <a:gd name="connsiteX14064" fmla="*/ 901701 w 1031876"/>
              <a:gd name="connsiteY14064" fmla="*/ 388937 h 1106488"/>
              <a:gd name="connsiteX14065" fmla="*/ 901701 w 1031876"/>
              <a:gd name="connsiteY14065" fmla="*/ 388938 h 1106488"/>
              <a:gd name="connsiteX14066" fmla="*/ 895351 w 1031876"/>
              <a:gd name="connsiteY14066" fmla="*/ 381794 h 1106488"/>
              <a:gd name="connsiteX14067" fmla="*/ 896145 w 1031876"/>
              <a:gd name="connsiteY14067" fmla="*/ 379115 h 1106488"/>
              <a:gd name="connsiteX14068" fmla="*/ 887096 w 1031876"/>
              <a:gd name="connsiteY14068" fmla="*/ 378302 h 1106488"/>
              <a:gd name="connsiteX14069" fmla="*/ 888207 w 1031876"/>
              <a:gd name="connsiteY14069" fmla="*/ 379016 h 1106488"/>
              <a:gd name="connsiteX14070" fmla="*/ 889001 w 1031876"/>
              <a:gd name="connsiteY14070" fmla="*/ 382588 h 1106488"/>
              <a:gd name="connsiteX14071" fmla="*/ 26988 w 1031876"/>
              <a:gd name="connsiteY14071" fmla="*/ 375709 h 1106488"/>
              <a:gd name="connsiteX14072" fmla="*/ 20638 w 1031876"/>
              <a:gd name="connsiteY14072" fmla="*/ 382588 h 1106488"/>
              <a:gd name="connsiteX14073" fmla="*/ 26988 w 1031876"/>
              <a:gd name="connsiteY14073" fmla="*/ 375709 h 1106488"/>
              <a:gd name="connsiteX14074" fmla="*/ 936626 w 1031876"/>
              <a:gd name="connsiteY14074" fmla="*/ 375179 h 1106488"/>
              <a:gd name="connsiteX14075" fmla="*/ 942976 w 1031876"/>
              <a:gd name="connsiteY14075" fmla="*/ 375179 h 1106488"/>
              <a:gd name="connsiteX14076" fmla="*/ 942976 w 1031876"/>
              <a:gd name="connsiteY14076" fmla="*/ 382059 h 1106488"/>
              <a:gd name="connsiteX14077" fmla="*/ 942976 w 1031876"/>
              <a:gd name="connsiteY14077" fmla="*/ 382588 h 1106488"/>
              <a:gd name="connsiteX14078" fmla="*/ 942976 w 1031876"/>
              <a:gd name="connsiteY14078" fmla="*/ 383448 h 1106488"/>
              <a:gd name="connsiteX14079" fmla="*/ 942976 w 1031876"/>
              <a:gd name="connsiteY14079" fmla="*/ 385168 h 1106488"/>
              <a:gd name="connsiteX14080" fmla="*/ 942976 w 1031876"/>
              <a:gd name="connsiteY14080" fmla="*/ 386028 h 1106488"/>
              <a:gd name="connsiteX14081" fmla="*/ 942976 w 1031876"/>
              <a:gd name="connsiteY14081" fmla="*/ 386888 h 1106488"/>
              <a:gd name="connsiteX14082" fmla="*/ 942976 w 1031876"/>
              <a:gd name="connsiteY14082" fmla="*/ 388078 h 1106488"/>
              <a:gd name="connsiteX14083" fmla="*/ 942976 w 1031876"/>
              <a:gd name="connsiteY14083" fmla="*/ 388938 h 1106488"/>
              <a:gd name="connsiteX14084" fmla="*/ 936626 w 1031876"/>
              <a:gd name="connsiteY14084" fmla="*/ 382059 h 1106488"/>
              <a:gd name="connsiteX14085" fmla="*/ 936626 w 1031876"/>
              <a:gd name="connsiteY14085" fmla="*/ 375179 h 1106488"/>
              <a:gd name="connsiteX14086" fmla="*/ 890099 w 1031876"/>
              <a:gd name="connsiteY14086" fmla="*/ 375179 h 1106488"/>
              <a:gd name="connsiteX14087" fmla="*/ 894557 w 1031876"/>
              <a:gd name="connsiteY14087" fmla="*/ 377329 h 1106488"/>
              <a:gd name="connsiteX14088" fmla="*/ 895194 w 1031876"/>
              <a:gd name="connsiteY14088" fmla="*/ 375179 h 1106488"/>
              <a:gd name="connsiteX14089" fmla="*/ 892176 w 1031876"/>
              <a:gd name="connsiteY14089" fmla="*/ 375179 h 1106488"/>
              <a:gd name="connsiteX14090" fmla="*/ 20513 w 1031876"/>
              <a:gd name="connsiteY14090" fmla="*/ 374858 h 1106488"/>
              <a:gd name="connsiteX14091" fmla="*/ 17094 w 1031876"/>
              <a:gd name="connsiteY14091" fmla="*/ 378274 h 1106488"/>
              <a:gd name="connsiteX14092" fmla="*/ 15726 w 1031876"/>
              <a:gd name="connsiteY14092" fmla="*/ 379640 h 1106488"/>
              <a:gd name="connsiteX14093" fmla="*/ 936626 w 1031876"/>
              <a:gd name="connsiteY14093" fmla="*/ 374650 h 1106488"/>
              <a:gd name="connsiteX14094" fmla="*/ 936626 w 1031876"/>
              <a:gd name="connsiteY14094" fmla="*/ 375179 h 1106488"/>
              <a:gd name="connsiteX14095" fmla="*/ 936626 w 1031876"/>
              <a:gd name="connsiteY14095" fmla="*/ 378619 h 1106488"/>
              <a:gd name="connsiteX14096" fmla="*/ 936626 w 1031876"/>
              <a:gd name="connsiteY14096" fmla="*/ 382059 h 1106488"/>
              <a:gd name="connsiteX14097" fmla="*/ 936626 w 1031876"/>
              <a:gd name="connsiteY14097" fmla="*/ 382587 h 1106488"/>
              <a:gd name="connsiteX14098" fmla="*/ 936626 w 1031876"/>
              <a:gd name="connsiteY14098" fmla="*/ 388937 h 1106488"/>
              <a:gd name="connsiteX14099" fmla="*/ 936626 w 1031876"/>
              <a:gd name="connsiteY14099" fmla="*/ 385762 h 1106488"/>
              <a:gd name="connsiteX14100" fmla="*/ 936626 w 1031876"/>
              <a:gd name="connsiteY14100" fmla="*/ 382588 h 1106488"/>
              <a:gd name="connsiteX14101" fmla="*/ 936626 w 1031876"/>
              <a:gd name="connsiteY14101" fmla="*/ 374650 h 1106488"/>
              <a:gd name="connsiteX14102" fmla="*/ 922338 w 1031876"/>
              <a:gd name="connsiteY14102" fmla="*/ 374650 h 1106488"/>
              <a:gd name="connsiteX14103" fmla="*/ 923926 w 1031876"/>
              <a:gd name="connsiteY14103" fmla="*/ 374650 h 1106488"/>
              <a:gd name="connsiteX14104" fmla="*/ 923926 w 1031876"/>
              <a:gd name="connsiteY14104" fmla="*/ 376238 h 1106488"/>
              <a:gd name="connsiteX14105" fmla="*/ 922338 w 1031876"/>
              <a:gd name="connsiteY14105" fmla="*/ 376238 h 1106488"/>
              <a:gd name="connsiteX14106" fmla="*/ 253207 w 1031876"/>
              <a:gd name="connsiteY14106" fmla="*/ 374650 h 1106488"/>
              <a:gd name="connsiteX14107" fmla="*/ 253366 w 1031876"/>
              <a:gd name="connsiteY14107" fmla="*/ 375444 h 1106488"/>
              <a:gd name="connsiteX14108" fmla="*/ 253405 w 1031876"/>
              <a:gd name="connsiteY14108" fmla="*/ 375444 h 1106488"/>
              <a:gd name="connsiteX14109" fmla="*/ 256382 w 1031876"/>
              <a:gd name="connsiteY14109" fmla="*/ 375444 h 1106488"/>
              <a:gd name="connsiteX14110" fmla="*/ 259359 w 1031876"/>
              <a:gd name="connsiteY14110" fmla="*/ 375444 h 1106488"/>
              <a:gd name="connsiteX14111" fmla="*/ 260351 w 1031876"/>
              <a:gd name="connsiteY14111" fmla="*/ 375444 h 1106488"/>
              <a:gd name="connsiteX14112" fmla="*/ 256382 w 1031876"/>
              <a:gd name="connsiteY14112" fmla="*/ 378123 h 1106488"/>
              <a:gd name="connsiteX14113" fmla="*/ 253515 w 1031876"/>
              <a:gd name="connsiteY14113" fmla="*/ 376188 h 1106488"/>
              <a:gd name="connsiteX14114" fmla="*/ 254001 w 1031876"/>
              <a:gd name="connsiteY14114" fmla="*/ 378619 h 1106488"/>
              <a:gd name="connsiteX14115" fmla="*/ 253381 w 1031876"/>
              <a:gd name="connsiteY14115" fmla="*/ 381717 h 1106488"/>
              <a:gd name="connsiteX14116" fmla="*/ 259359 w 1031876"/>
              <a:gd name="connsiteY14116" fmla="*/ 376337 h 1106488"/>
              <a:gd name="connsiteX14117" fmla="*/ 260351 w 1031876"/>
              <a:gd name="connsiteY14117" fmla="*/ 375444 h 1106488"/>
              <a:gd name="connsiteX14118" fmla="*/ 259359 w 1031876"/>
              <a:gd name="connsiteY14118" fmla="*/ 379016 h 1106488"/>
              <a:gd name="connsiteX14119" fmla="*/ 253298 w 1031876"/>
              <a:gd name="connsiteY14119" fmla="*/ 382133 h 1106488"/>
              <a:gd name="connsiteX14120" fmla="*/ 253207 w 1031876"/>
              <a:gd name="connsiteY14120" fmla="*/ 382588 h 1106488"/>
              <a:gd name="connsiteX14121" fmla="*/ 253133 w 1031876"/>
              <a:gd name="connsiteY14121" fmla="*/ 382218 h 1106488"/>
              <a:gd name="connsiteX14122" fmla="*/ 252413 w 1031876"/>
              <a:gd name="connsiteY14122" fmla="*/ 382588 h 1106488"/>
              <a:gd name="connsiteX14123" fmla="*/ 253086 w 1031876"/>
              <a:gd name="connsiteY14123" fmla="*/ 381983 h 1106488"/>
              <a:gd name="connsiteX14124" fmla="*/ 252413 w 1031876"/>
              <a:gd name="connsiteY14124" fmla="*/ 378619 h 1106488"/>
              <a:gd name="connsiteX14125" fmla="*/ 252973 w 1031876"/>
              <a:gd name="connsiteY14125" fmla="*/ 375822 h 1106488"/>
              <a:gd name="connsiteX14126" fmla="*/ 252413 w 1031876"/>
              <a:gd name="connsiteY14126" fmla="*/ 375444 h 1106488"/>
              <a:gd name="connsiteX14127" fmla="*/ 253048 w 1031876"/>
              <a:gd name="connsiteY14127" fmla="*/ 375444 h 1106488"/>
              <a:gd name="connsiteX14128" fmla="*/ 26194 w 1031876"/>
              <a:gd name="connsiteY14128" fmla="*/ 372765 h 1106488"/>
              <a:gd name="connsiteX14129" fmla="*/ 26988 w 1031876"/>
              <a:gd name="connsiteY14129" fmla="*/ 375444 h 1106488"/>
              <a:gd name="connsiteX14130" fmla="*/ 21432 w 1031876"/>
              <a:gd name="connsiteY14130" fmla="*/ 375444 h 1106488"/>
              <a:gd name="connsiteX14131" fmla="*/ 21215 w 1031876"/>
              <a:gd name="connsiteY14131" fmla="*/ 375444 h 1106488"/>
              <a:gd name="connsiteX14132" fmla="*/ 21239 w 1031876"/>
              <a:gd name="connsiteY14132" fmla="*/ 375155 h 1106488"/>
              <a:gd name="connsiteX14133" fmla="*/ 238461 w 1031876"/>
              <a:gd name="connsiteY14133" fmla="*/ 372297 h 1106488"/>
              <a:gd name="connsiteX14134" fmla="*/ 239316 w 1031876"/>
              <a:gd name="connsiteY14134" fmla="*/ 374858 h 1106488"/>
              <a:gd name="connsiteX14135" fmla="*/ 232478 w 1031876"/>
              <a:gd name="connsiteY14135" fmla="*/ 381689 h 1106488"/>
              <a:gd name="connsiteX14136" fmla="*/ 232478 w 1031876"/>
              <a:gd name="connsiteY14136" fmla="*/ 380835 h 1106488"/>
              <a:gd name="connsiteX14137" fmla="*/ 232478 w 1031876"/>
              <a:gd name="connsiteY14137" fmla="*/ 379127 h 1106488"/>
              <a:gd name="connsiteX14138" fmla="*/ 232478 w 1031876"/>
              <a:gd name="connsiteY14138" fmla="*/ 378274 h 1106488"/>
              <a:gd name="connsiteX14139" fmla="*/ 232478 w 1031876"/>
              <a:gd name="connsiteY14139" fmla="*/ 375712 h 1106488"/>
              <a:gd name="connsiteX14140" fmla="*/ 232478 w 1031876"/>
              <a:gd name="connsiteY14140" fmla="*/ 374858 h 1106488"/>
              <a:gd name="connsiteX14141" fmla="*/ 238461 w 1031876"/>
              <a:gd name="connsiteY14141" fmla="*/ 372297 h 1106488"/>
              <a:gd name="connsiteX14142" fmla="*/ 26988 w 1031876"/>
              <a:gd name="connsiteY14142" fmla="*/ 368301 h 1106488"/>
              <a:gd name="connsiteX14143" fmla="*/ 26194 w 1031876"/>
              <a:gd name="connsiteY14143" fmla="*/ 369194 h 1106488"/>
              <a:gd name="connsiteX14144" fmla="*/ 21273 w 1031876"/>
              <a:gd name="connsiteY14144" fmla="*/ 374730 h 1106488"/>
              <a:gd name="connsiteX14145" fmla="*/ 21432 w 1031876"/>
              <a:gd name="connsiteY14145" fmla="*/ 372765 h 1106488"/>
              <a:gd name="connsiteX14146" fmla="*/ 26988 w 1031876"/>
              <a:gd name="connsiteY14146" fmla="*/ 368301 h 1106488"/>
              <a:gd name="connsiteX14147" fmla="*/ 936626 w 1031876"/>
              <a:gd name="connsiteY14147" fmla="*/ 368300 h 1106488"/>
              <a:gd name="connsiteX14148" fmla="*/ 942976 w 1031876"/>
              <a:gd name="connsiteY14148" fmla="*/ 375179 h 1106488"/>
              <a:gd name="connsiteX14149" fmla="*/ 936626 w 1031876"/>
              <a:gd name="connsiteY14149" fmla="*/ 368300 h 1106488"/>
              <a:gd name="connsiteX14150" fmla="*/ 889001 w 1031876"/>
              <a:gd name="connsiteY14150" fmla="*/ 368300 h 1106488"/>
              <a:gd name="connsiteX14151" fmla="*/ 891382 w 1031876"/>
              <a:gd name="connsiteY14151" fmla="*/ 371740 h 1106488"/>
              <a:gd name="connsiteX14152" fmla="*/ 891060 w 1031876"/>
              <a:gd name="connsiteY14152" fmla="*/ 372205 h 1106488"/>
              <a:gd name="connsiteX14153" fmla="*/ 874713 w 1031876"/>
              <a:gd name="connsiteY14153" fmla="*/ 368300 h 1106488"/>
              <a:gd name="connsiteX14154" fmla="*/ 882651 w 1031876"/>
              <a:gd name="connsiteY14154" fmla="*/ 374650 h 1106488"/>
              <a:gd name="connsiteX14155" fmla="*/ 874713 w 1031876"/>
              <a:gd name="connsiteY14155" fmla="*/ 368300 h 1106488"/>
              <a:gd name="connsiteX14156" fmla="*/ 862807 w 1031876"/>
              <a:gd name="connsiteY14156" fmla="*/ 368300 h 1106488"/>
              <a:gd name="connsiteX14157" fmla="*/ 863601 w 1031876"/>
              <a:gd name="connsiteY14157" fmla="*/ 371475 h 1106488"/>
              <a:gd name="connsiteX14158" fmla="*/ 862807 w 1031876"/>
              <a:gd name="connsiteY14158" fmla="*/ 374650 h 1106488"/>
              <a:gd name="connsiteX14159" fmla="*/ 862013 w 1031876"/>
              <a:gd name="connsiteY14159" fmla="*/ 371475 h 1106488"/>
              <a:gd name="connsiteX14160" fmla="*/ 862807 w 1031876"/>
              <a:gd name="connsiteY14160" fmla="*/ 368300 h 1106488"/>
              <a:gd name="connsiteX14161" fmla="*/ 880270 w 1031876"/>
              <a:gd name="connsiteY14161" fmla="*/ 366395 h 1106488"/>
              <a:gd name="connsiteX14162" fmla="*/ 881659 w 1031876"/>
              <a:gd name="connsiteY14162" fmla="*/ 367506 h 1106488"/>
              <a:gd name="connsiteX14163" fmla="*/ 882651 w 1031876"/>
              <a:gd name="connsiteY14163" fmla="*/ 368300 h 1106488"/>
              <a:gd name="connsiteX14164" fmla="*/ 883900 w 1031876"/>
              <a:gd name="connsiteY14164" fmla="*/ 365385 h 1106488"/>
              <a:gd name="connsiteX14165" fmla="*/ 888683 w 1031876"/>
              <a:gd name="connsiteY14165" fmla="*/ 368118 h 1106488"/>
              <a:gd name="connsiteX14166" fmla="*/ 888683 w 1031876"/>
              <a:gd name="connsiteY14166" fmla="*/ 367846 h 1106488"/>
              <a:gd name="connsiteX14167" fmla="*/ 888833 w 1031876"/>
              <a:gd name="connsiteY14167" fmla="*/ 368204 h 1106488"/>
              <a:gd name="connsiteX14168" fmla="*/ 889001 w 1031876"/>
              <a:gd name="connsiteY14168" fmla="*/ 368300 h 1106488"/>
              <a:gd name="connsiteX14169" fmla="*/ 888874 w 1031876"/>
              <a:gd name="connsiteY14169" fmla="*/ 368300 h 1106488"/>
              <a:gd name="connsiteX14170" fmla="*/ 888890 w 1031876"/>
              <a:gd name="connsiteY14170" fmla="*/ 368337 h 1106488"/>
              <a:gd name="connsiteX14171" fmla="*/ 889001 w 1031876"/>
              <a:gd name="connsiteY14171" fmla="*/ 368300 h 1106488"/>
              <a:gd name="connsiteX14172" fmla="*/ 889001 w 1031876"/>
              <a:gd name="connsiteY14172" fmla="*/ 368602 h 1106488"/>
              <a:gd name="connsiteX14173" fmla="*/ 890720 w 1031876"/>
              <a:gd name="connsiteY14173" fmla="*/ 372696 h 1106488"/>
              <a:gd name="connsiteX14174" fmla="*/ 891060 w 1031876"/>
              <a:gd name="connsiteY14174" fmla="*/ 372205 h 1106488"/>
              <a:gd name="connsiteX14175" fmla="*/ 892176 w 1031876"/>
              <a:gd name="connsiteY14175" fmla="*/ 374320 h 1106488"/>
              <a:gd name="connsiteX14176" fmla="*/ 895206 w 1031876"/>
              <a:gd name="connsiteY14176" fmla="*/ 375140 h 1106488"/>
              <a:gd name="connsiteX14177" fmla="*/ 895351 w 1031876"/>
              <a:gd name="connsiteY14177" fmla="*/ 374650 h 1106488"/>
              <a:gd name="connsiteX14178" fmla="*/ 895300 w 1031876"/>
              <a:gd name="connsiteY14178" fmla="*/ 375166 h 1106488"/>
              <a:gd name="connsiteX14179" fmla="*/ 895351 w 1031876"/>
              <a:gd name="connsiteY14179" fmla="*/ 375179 h 1106488"/>
              <a:gd name="connsiteX14180" fmla="*/ 895299 w 1031876"/>
              <a:gd name="connsiteY14180" fmla="*/ 375179 h 1106488"/>
              <a:gd name="connsiteX14181" fmla="*/ 894653 w 1031876"/>
              <a:gd name="connsiteY14181" fmla="*/ 381716 h 1106488"/>
              <a:gd name="connsiteX14182" fmla="*/ 895351 w 1031876"/>
              <a:gd name="connsiteY14182" fmla="*/ 382588 h 1106488"/>
              <a:gd name="connsiteX14183" fmla="*/ 894618 w 1031876"/>
              <a:gd name="connsiteY14183" fmla="*/ 382065 h 1106488"/>
              <a:gd name="connsiteX14184" fmla="*/ 894567 w 1031876"/>
              <a:gd name="connsiteY14184" fmla="*/ 382588 h 1106488"/>
              <a:gd name="connsiteX14185" fmla="*/ 894557 w 1031876"/>
              <a:gd name="connsiteY14185" fmla="*/ 382687 h 1106488"/>
              <a:gd name="connsiteX14186" fmla="*/ 894489 w 1031876"/>
              <a:gd name="connsiteY14186" fmla="*/ 382588 h 1106488"/>
              <a:gd name="connsiteX14187" fmla="*/ 893647 w 1031876"/>
              <a:gd name="connsiteY14187" fmla="*/ 381371 h 1106488"/>
              <a:gd name="connsiteX14188" fmla="*/ 889795 w 1031876"/>
              <a:gd name="connsiteY14188" fmla="*/ 378619 h 1106488"/>
              <a:gd name="connsiteX14189" fmla="*/ 889107 w 1031876"/>
              <a:gd name="connsiteY14189" fmla="*/ 375179 h 1106488"/>
              <a:gd name="connsiteX14190" fmla="*/ 889001 w 1031876"/>
              <a:gd name="connsiteY14190" fmla="*/ 375179 h 1106488"/>
              <a:gd name="connsiteX14191" fmla="*/ 889083 w 1031876"/>
              <a:gd name="connsiteY14191" fmla="*/ 375061 h 1106488"/>
              <a:gd name="connsiteX14192" fmla="*/ 889001 w 1031876"/>
              <a:gd name="connsiteY14192" fmla="*/ 374650 h 1106488"/>
              <a:gd name="connsiteX14193" fmla="*/ 889276 w 1031876"/>
              <a:gd name="connsiteY14193" fmla="*/ 374783 h 1106488"/>
              <a:gd name="connsiteX14194" fmla="*/ 889578 w 1031876"/>
              <a:gd name="connsiteY14194" fmla="*/ 374346 h 1106488"/>
              <a:gd name="connsiteX14195" fmla="*/ 889001 w 1031876"/>
              <a:gd name="connsiteY14195" fmla="*/ 374542 h 1106488"/>
              <a:gd name="connsiteX14196" fmla="*/ 889001 w 1031876"/>
              <a:gd name="connsiteY14196" fmla="*/ 374650 h 1106488"/>
              <a:gd name="connsiteX14197" fmla="*/ 888961 w 1031876"/>
              <a:gd name="connsiteY14197" fmla="*/ 374556 h 1106488"/>
              <a:gd name="connsiteX14198" fmla="*/ 888920 w 1031876"/>
              <a:gd name="connsiteY14198" fmla="*/ 374569 h 1106488"/>
              <a:gd name="connsiteX14199" fmla="*/ 889001 w 1031876"/>
              <a:gd name="connsiteY14199" fmla="*/ 374650 h 1106488"/>
              <a:gd name="connsiteX14200" fmla="*/ 888683 w 1031876"/>
              <a:gd name="connsiteY14200" fmla="*/ 374650 h 1106488"/>
              <a:gd name="connsiteX14201" fmla="*/ 888207 w 1031876"/>
              <a:gd name="connsiteY14201" fmla="*/ 374650 h 1106488"/>
              <a:gd name="connsiteX14202" fmla="*/ 885473 w 1031876"/>
              <a:gd name="connsiteY14202" fmla="*/ 374650 h 1106488"/>
              <a:gd name="connsiteX14203" fmla="*/ 885826 w 1031876"/>
              <a:gd name="connsiteY14203" fmla="*/ 375444 h 1106488"/>
              <a:gd name="connsiteX14204" fmla="*/ 887096 w 1031876"/>
              <a:gd name="connsiteY14204" fmla="*/ 378302 h 1106488"/>
              <a:gd name="connsiteX14205" fmla="*/ 883958 w 1031876"/>
              <a:gd name="connsiteY14205" fmla="*/ 376284 h 1106488"/>
              <a:gd name="connsiteX14206" fmla="*/ 888207 w 1031876"/>
              <a:gd name="connsiteY14206" fmla="*/ 381596 h 1106488"/>
              <a:gd name="connsiteX14207" fmla="*/ 889001 w 1031876"/>
              <a:gd name="connsiteY14207" fmla="*/ 382588 h 1106488"/>
              <a:gd name="connsiteX14208" fmla="*/ 883445 w 1031876"/>
              <a:gd name="connsiteY14208" fmla="*/ 381596 h 1106488"/>
              <a:gd name="connsiteX14209" fmla="*/ 882832 w 1031876"/>
              <a:gd name="connsiteY14209" fmla="*/ 376238 h 1106488"/>
              <a:gd name="connsiteX14210" fmla="*/ 882651 w 1031876"/>
              <a:gd name="connsiteY14210" fmla="*/ 376238 h 1106488"/>
              <a:gd name="connsiteX14211" fmla="*/ 882651 w 1031876"/>
              <a:gd name="connsiteY14211" fmla="*/ 375444 h 1106488"/>
              <a:gd name="connsiteX14212" fmla="*/ 882651 w 1031876"/>
              <a:gd name="connsiteY14212" fmla="*/ 374650 h 1106488"/>
              <a:gd name="connsiteX14213" fmla="*/ 882651 w 1031876"/>
              <a:gd name="connsiteY14213" fmla="*/ 374551 h 1106488"/>
              <a:gd name="connsiteX14214" fmla="*/ 882651 w 1031876"/>
              <a:gd name="connsiteY14214" fmla="*/ 371872 h 1106488"/>
              <a:gd name="connsiteX14215" fmla="*/ 882651 w 1031876"/>
              <a:gd name="connsiteY14215" fmla="*/ 369094 h 1106488"/>
              <a:gd name="connsiteX14216" fmla="*/ 882651 w 1031876"/>
              <a:gd name="connsiteY14216" fmla="*/ 368300 h 1106488"/>
              <a:gd name="connsiteX14217" fmla="*/ 883445 w 1031876"/>
              <a:gd name="connsiteY14217" fmla="*/ 369094 h 1106488"/>
              <a:gd name="connsiteX14218" fmla="*/ 888683 w 1031876"/>
              <a:gd name="connsiteY14218" fmla="*/ 374332 h 1106488"/>
              <a:gd name="connsiteX14219" fmla="*/ 888683 w 1031876"/>
              <a:gd name="connsiteY14219" fmla="*/ 373908 h 1106488"/>
              <a:gd name="connsiteX14220" fmla="*/ 886620 w 1031876"/>
              <a:gd name="connsiteY14220" fmla="*/ 369094 h 1106488"/>
              <a:gd name="connsiteX14221" fmla="*/ 888683 w 1031876"/>
              <a:gd name="connsiteY14221" fmla="*/ 368406 h 1106488"/>
              <a:gd name="connsiteX14222" fmla="*/ 888683 w 1031876"/>
              <a:gd name="connsiteY14222" fmla="*/ 368300 h 1106488"/>
              <a:gd name="connsiteX14223" fmla="*/ 888207 w 1031876"/>
              <a:gd name="connsiteY14223" fmla="*/ 368300 h 1106488"/>
              <a:gd name="connsiteX14224" fmla="*/ 886620 w 1031876"/>
              <a:gd name="connsiteY14224" fmla="*/ 368300 h 1106488"/>
              <a:gd name="connsiteX14225" fmla="*/ 882651 w 1031876"/>
              <a:gd name="connsiteY14225" fmla="*/ 368300 h 1106488"/>
              <a:gd name="connsiteX14226" fmla="*/ 259359 w 1031876"/>
              <a:gd name="connsiteY14226" fmla="*/ 362744 h 1106488"/>
              <a:gd name="connsiteX14227" fmla="*/ 254398 w 1031876"/>
              <a:gd name="connsiteY14227" fmla="*/ 366712 h 1106488"/>
              <a:gd name="connsiteX14228" fmla="*/ 256382 w 1031876"/>
              <a:gd name="connsiteY14228" fmla="*/ 365125 h 1106488"/>
              <a:gd name="connsiteX14229" fmla="*/ 915988 w 1031876"/>
              <a:gd name="connsiteY14229" fmla="*/ 361950 h 1106488"/>
              <a:gd name="connsiteX14230" fmla="*/ 915989 w 1031876"/>
              <a:gd name="connsiteY14230" fmla="*/ 361950 h 1106488"/>
              <a:gd name="connsiteX14231" fmla="*/ 917576 w 1031876"/>
              <a:gd name="connsiteY14231" fmla="*/ 361950 h 1106488"/>
              <a:gd name="connsiteX14232" fmla="*/ 917576 w 1031876"/>
              <a:gd name="connsiteY14232" fmla="*/ 363538 h 1106488"/>
              <a:gd name="connsiteX14233" fmla="*/ 915988 w 1031876"/>
              <a:gd name="connsiteY14233" fmla="*/ 363538 h 1106488"/>
              <a:gd name="connsiteX14234" fmla="*/ 889001 w 1031876"/>
              <a:gd name="connsiteY14234" fmla="*/ 361950 h 1106488"/>
              <a:gd name="connsiteX14235" fmla="*/ 895351 w 1031876"/>
              <a:gd name="connsiteY14235" fmla="*/ 368300 h 1106488"/>
              <a:gd name="connsiteX14236" fmla="*/ 889001 w 1031876"/>
              <a:gd name="connsiteY14236" fmla="*/ 361950 h 1106488"/>
              <a:gd name="connsiteX14237" fmla="*/ 882651 w 1031876"/>
              <a:gd name="connsiteY14237" fmla="*/ 361950 h 1106488"/>
              <a:gd name="connsiteX14238" fmla="*/ 885032 w 1031876"/>
              <a:gd name="connsiteY14238" fmla="*/ 362744 h 1106488"/>
              <a:gd name="connsiteX14239" fmla="*/ 883900 w 1031876"/>
              <a:gd name="connsiteY14239" fmla="*/ 365385 h 1106488"/>
              <a:gd name="connsiteX14240" fmla="*/ 883445 w 1031876"/>
              <a:gd name="connsiteY14240" fmla="*/ 365125 h 1106488"/>
              <a:gd name="connsiteX14241" fmla="*/ 882651 w 1031876"/>
              <a:gd name="connsiteY14241" fmla="*/ 361950 h 1106488"/>
              <a:gd name="connsiteX14242" fmla="*/ 874713 w 1031876"/>
              <a:gd name="connsiteY14242" fmla="*/ 361950 h 1106488"/>
              <a:gd name="connsiteX14243" fmla="*/ 882651 w 1031876"/>
              <a:gd name="connsiteY14243" fmla="*/ 368300 h 1106488"/>
              <a:gd name="connsiteX14244" fmla="*/ 874713 w 1031876"/>
              <a:gd name="connsiteY14244" fmla="*/ 368300 h 1106488"/>
              <a:gd name="connsiteX14245" fmla="*/ 874713 w 1031876"/>
              <a:gd name="connsiteY14245" fmla="*/ 361950 h 1106488"/>
              <a:gd name="connsiteX14246" fmla="*/ 874713 w 1031876"/>
              <a:gd name="connsiteY14246" fmla="*/ 361950 h 1106488"/>
              <a:gd name="connsiteX14247" fmla="*/ 880270 w 1031876"/>
              <a:gd name="connsiteY14247" fmla="*/ 366395 h 1106488"/>
              <a:gd name="connsiteX14248" fmla="*/ 878682 w 1031876"/>
              <a:gd name="connsiteY14248" fmla="*/ 365125 h 1106488"/>
              <a:gd name="connsiteX14249" fmla="*/ 874713 w 1031876"/>
              <a:gd name="connsiteY14249" fmla="*/ 361950 h 1106488"/>
              <a:gd name="connsiteX14250" fmla="*/ 266700 w 1031876"/>
              <a:gd name="connsiteY14250" fmla="*/ 361950 h 1106488"/>
              <a:gd name="connsiteX14251" fmla="*/ 262659 w 1031876"/>
              <a:gd name="connsiteY14251" fmla="*/ 364259 h 1106488"/>
              <a:gd name="connsiteX14252" fmla="*/ 263525 w 1031876"/>
              <a:gd name="connsiteY14252" fmla="*/ 362744 h 1106488"/>
              <a:gd name="connsiteX14253" fmla="*/ 266700 w 1031876"/>
              <a:gd name="connsiteY14253" fmla="*/ 361950 h 1106488"/>
              <a:gd name="connsiteX14254" fmla="*/ 252413 w 1031876"/>
              <a:gd name="connsiteY14254" fmla="*/ 361950 h 1106488"/>
              <a:gd name="connsiteX14255" fmla="*/ 250104 w 1031876"/>
              <a:gd name="connsiteY14255" fmla="*/ 365991 h 1106488"/>
              <a:gd name="connsiteX14256" fmla="*/ 246063 w 1031876"/>
              <a:gd name="connsiteY14256" fmla="*/ 368300 h 1106488"/>
              <a:gd name="connsiteX14257" fmla="*/ 252413 w 1031876"/>
              <a:gd name="connsiteY14257" fmla="*/ 361950 h 1106488"/>
              <a:gd name="connsiteX14258" fmla="*/ 252413 w 1031876"/>
              <a:gd name="connsiteY14258" fmla="*/ 361950 h 1106488"/>
              <a:gd name="connsiteX14259" fmla="*/ 252413 w 1031876"/>
              <a:gd name="connsiteY14259" fmla="*/ 361951 h 1106488"/>
              <a:gd name="connsiteX14260" fmla="*/ 252413 w 1031876"/>
              <a:gd name="connsiteY14260" fmla="*/ 365125 h 1106488"/>
              <a:gd name="connsiteX14261" fmla="*/ 252413 w 1031876"/>
              <a:gd name="connsiteY14261" fmla="*/ 368300 h 1106488"/>
              <a:gd name="connsiteX14262" fmla="*/ 246063 w 1031876"/>
              <a:gd name="connsiteY14262" fmla="*/ 368300 h 1106488"/>
              <a:gd name="connsiteX14263" fmla="*/ 249238 w 1031876"/>
              <a:gd name="connsiteY14263" fmla="*/ 367506 h 1106488"/>
              <a:gd name="connsiteX14264" fmla="*/ 250104 w 1031876"/>
              <a:gd name="connsiteY14264" fmla="*/ 365991 h 1106488"/>
              <a:gd name="connsiteX14265" fmla="*/ 251619 w 1031876"/>
              <a:gd name="connsiteY14265" fmla="*/ 365125 h 1106488"/>
              <a:gd name="connsiteX14266" fmla="*/ 252413 w 1031876"/>
              <a:gd name="connsiteY14266" fmla="*/ 361950 h 1106488"/>
              <a:gd name="connsiteX14267" fmla="*/ 878682 w 1031876"/>
              <a:gd name="connsiteY14267" fmla="*/ 361421 h 1106488"/>
              <a:gd name="connsiteX14268" fmla="*/ 881659 w 1031876"/>
              <a:gd name="connsiteY14268" fmla="*/ 361421 h 1106488"/>
              <a:gd name="connsiteX14269" fmla="*/ 882651 w 1031876"/>
              <a:gd name="connsiteY14269" fmla="*/ 361421 h 1106488"/>
              <a:gd name="connsiteX14270" fmla="*/ 882651 w 1031876"/>
              <a:gd name="connsiteY14270" fmla="*/ 361950 h 1106488"/>
              <a:gd name="connsiteX14271" fmla="*/ 882651 w 1031876"/>
              <a:gd name="connsiteY14271" fmla="*/ 362281 h 1106488"/>
              <a:gd name="connsiteX14272" fmla="*/ 882651 w 1031876"/>
              <a:gd name="connsiteY14272" fmla="*/ 363141 h 1106488"/>
              <a:gd name="connsiteX14273" fmla="*/ 882651 w 1031876"/>
              <a:gd name="connsiteY14273" fmla="*/ 364860 h 1106488"/>
              <a:gd name="connsiteX14274" fmla="*/ 882651 w 1031876"/>
              <a:gd name="connsiteY14274" fmla="*/ 367440 h 1106488"/>
              <a:gd name="connsiteX14275" fmla="*/ 882651 w 1031876"/>
              <a:gd name="connsiteY14275" fmla="*/ 368300 h 1106488"/>
              <a:gd name="connsiteX14276" fmla="*/ 878682 w 1031876"/>
              <a:gd name="connsiteY14276" fmla="*/ 361421 h 1106488"/>
              <a:gd name="connsiteX14277" fmla="*/ 246153 w 1031876"/>
              <a:gd name="connsiteY14277" fmla="*/ 361198 h 1106488"/>
              <a:gd name="connsiteX14278" fmla="*/ 239316 w 1031876"/>
              <a:gd name="connsiteY14278" fmla="*/ 368028 h 1106488"/>
              <a:gd name="connsiteX14279" fmla="*/ 246153 w 1031876"/>
              <a:gd name="connsiteY14279" fmla="*/ 361198 h 1106488"/>
              <a:gd name="connsiteX14280" fmla="*/ 239316 w 1031876"/>
              <a:gd name="connsiteY14280" fmla="*/ 361198 h 1106488"/>
              <a:gd name="connsiteX14281" fmla="*/ 239316 w 1031876"/>
              <a:gd name="connsiteY14281" fmla="*/ 362051 h 1106488"/>
              <a:gd name="connsiteX14282" fmla="*/ 239316 w 1031876"/>
              <a:gd name="connsiteY14282" fmla="*/ 363759 h 1106488"/>
              <a:gd name="connsiteX14283" fmla="*/ 239316 w 1031876"/>
              <a:gd name="connsiteY14283" fmla="*/ 364613 h 1106488"/>
              <a:gd name="connsiteX14284" fmla="*/ 239316 w 1031876"/>
              <a:gd name="connsiteY14284" fmla="*/ 368028 h 1106488"/>
              <a:gd name="connsiteX14285" fmla="*/ 232478 w 1031876"/>
              <a:gd name="connsiteY14285" fmla="*/ 368028 h 1106488"/>
              <a:gd name="connsiteX14286" fmla="*/ 239316 w 1031876"/>
              <a:gd name="connsiteY14286" fmla="*/ 361198 h 1106488"/>
              <a:gd name="connsiteX14287" fmla="*/ 34188 w 1031876"/>
              <a:gd name="connsiteY14287" fmla="*/ 361198 h 1106488"/>
              <a:gd name="connsiteX14288" fmla="*/ 27350 w 1031876"/>
              <a:gd name="connsiteY14288" fmla="*/ 368028 h 1106488"/>
              <a:gd name="connsiteX14289" fmla="*/ 34188 w 1031876"/>
              <a:gd name="connsiteY14289" fmla="*/ 361198 h 1106488"/>
              <a:gd name="connsiteX14290" fmla="*/ 27350 w 1031876"/>
              <a:gd name="connsiteY14290" fmla="*/ 361198 h 1106488"/>
              <a:gd name="connsiteX14291" fmla="*/ 26988 w 1031876"/>
              <a:gd name="connsiteY14291" fmla="*/ 362041 h 1106488"/>
              <a:gd name="connsiteX14292" fmla="*/ 24786 w 1031876"/>
              <a:gd name="connsiteY14292" fmla="*/ 367174 h 1106488"/>
              <a:gd name="connsiteX14293" fmla="*/ 26988 w 1031876"/>
              <a:gd name="connsiteY14293" fmla="*/ 367908 h 1106488"/>
              <a:gd name="connsiteX14294" fmla="*/ 27350 w 1031876"/>
              <a:gd name="connsiteY14294" fmla="*/ 368028 h 1106488"/>
              <a:gd name="connsiteX14295" fmla="*/ 26988 w 1031876"/>
              <a:gd name="connsiteY14295" fmla="*/ 368286 h 1106488"/>
              <a:gd name="connsiteX14296" fmla="*/ 21368 w 1031876"/>
              <a:gd name="connsiteY14296" fmla="*/ 372297 h 1106488"/>
              <a:gd name="connsiteX14297" fmla="*/ 21132 w 1031876"/>
              <a:gd name="connsiteY14297" fmla="*/ 374889 h 1106488"/>
              <a:gd name="connsiteX14298" fmla="*/ 21273 w 1031876"/>
              <a:gd name="connsiteY14298" fmla="*/ 374730 h 1106488"/>
              <a:gd name="connsiteX14299" fmla="*/ 21239 w 1031876"/>
              <a:gd name="connsiteY14299" fmla="*/ 375155 h 1106488"/>
              <a:gd name="connsiteX14300" fmla="*/ 21102 w 1031876"/>
              <a:gd name="connsiteY14300" fmla="*/ 375221 h 1106488"/>
              <a:gd name="connsiteX14301" fmla="*/ 21081 w 1031876"/>
              <a:gd name="connsiteY14301" fmla="*/ 375444 h 1106488"/>
              <a:gd name="connsiteX14302" fmla="*/ 21215 w 1031876"/>
              <a:gd name="connsiteY14302" fmla="*/ 375444 h 1106488"/>
              <a:gd name="connsiteX14303" fmla="*/ 20638 w 1031876"/>
              <a:gd name="connsiteY14303" fmla="*/ 382588 h 1106488"/>
              <a:gd name="connsiteX14304" fmla="*/ 20638 w 1031876"/>
              <a:gd name="connsiteY14304" fmla="*/ 380315 h 1106488"/>
              <a:gd name="connsiteX14305" fmla="*/ 20513 w 1031876"/>
              <a:gd name="connsiteY14305" fmla="*/ 381689 h 1106488"/>
              <a:gd name="connsiteX14306" fmla="*/ 20513 w 1031876"/>
              <a:gd name="connsiteY14306" fmla="*/ 388519 h 1106488"/>
              <a:gd name="connsiteX14307" fmla="*/ 14530 w 1031876"/>
              <a:gd name="connsiteY14307" fmla="*/ 391935 h 1106488"/>
              <a:gd name="connsiteX14308" fmla="*/ 14288 w 1031876"/>
              <a:gd name="connsiteY14308" fmla="*/ 392901 h 1106488"/>
              <a:gd name="connsiteX14309" fmla="*/ 13729 w 1031876"/>
              <a:gd name="connsiteY14309" fmla="*/ 395132 h 1106488"/>
              <a:gd name="connsiteX14310" fmla="*/ 13790 w 1031876"/>
              <a:gd name="connsiteY14310" fmla="*/ 395235 h 1106488"/>
              <a:gd name="connsiteX14311" fmla="*/ 14288 w 1031876"/>
              <a:gd name="connsiteY14311" fmla="*/ 394738 h 1106488"/>
              <a:gd name="connsiteX14312" fmla="*/ 14530 w 1031876"/>
              <a:gd name="connsiteY14312" fmla="*/ 394496 h 1106488"/>
              <a:gd name="connsiteX14313" fmla="*/ 20513 w 1031876"/>
              <a:gd name="connsiteY14313" fmla="*/ 388519 h 1106488"/>
              <a:gd name="connsiteX14314" fmla="*/ 14530 w 1031876"/>
              <a:gd name="connsiteY14314" fmla="*/ 395350 h 1106488"/>
              <a:gd name="connsiteX14315" fmla="*/ 14288 w 1031876"/>
              <a:gd name="connsiteY14315" fmla="*/ 397283 h 1106488"/>
              <a:gd name="connsiteX14316" fmla="*/ 13699 w 1031876"/>
              <a:gd name="connsiteY14316" fmla="*/ 401989 h 1106488"/>
              <a:gd name="connsiteX14317" fmla="*/ 13778 w 1031876"/>
              <a:gd name="connsiteY14317" fmla="*/ 402155 h 1106488"/>
              <a:gd name="connsiteX14318" fmla="*/ 14288 w 1031876"/>
              <a:gd name="connsiteY14318" fmla="*/ 402027 h 1106488"/>
              <a:gd name="connsiteX14319" fmla="*/ 14769 w 1031876"/>
              <a:gd name="connsiteY14319" fmla="*/ 401907 h 1106488"/>
              <a:gd name="connsiteX14320" fmla="*/ 14530 w 1031876"/>
              <a:gd name="connsiteY14320" fmla="*/ 402180 h 1106488"/>
              <a:gd name="connsiteX14321" fmla="*/ 14499 w 1031876"/>
              <a:gd name="connsiteY14321" fmla="*/ 402432 h 1106488"/>
              <a:gd name="connsiteX14322" fmla="*/ 17463 w 1031876"/>
              <a:gd name="connsiteY14322" fmla="*/ 402432 h 1106488"/>
              <a:gd name="connsiteX14323" fmla="*/ 15280 w 1031876"/>
              <a:gd name="connsiteY14323" fmla="*/ 404441 h 1106488"/>
              <a:gd name="connsiteX14324" fmla="*/ 14456 w 1031876"/>
              <a:gd name="connsiteY14324" fmla="*/ 402772 h 1106488"/>
              <a:gd name="connsiteX14325" fmla="*/ 14288 w 1031876"/>
              <a:gd name="connsiteY14325" fmla="*/ 404114 h 1106488"/>
              <a:gd name="connsiteX14326" fmla="*/ 13675 w 1031876"/>
              <a:gd name="connsiteY14326" fmla="*/ 409011 h 1106488"/>
              <a:gd name="connsiteX14327" fmla="*/ 13675 w 1031876"/>
              <a:gd name="connsiteY14327" fmla="*/ 406449 h 1106488"/>
              <a:gd name="connsiteX14328" fmla="*/ 13675 w 1031876"/>
              <a:gd name="connsiteY14328" fmla="*/ 405595 h 1106488"/>
              <a:gd name="connsiteX14329" fmla="*/ 13675 w 1031876"/>
              <a:gd name="connsiteY14329" fmla="*/ 403226 h 1106488"/>
              <a:gd name="connsiteX14330" fmla="*/ 13161 w 1031876"/>
              <a:gd name="connsiteY14330" fmla="*/ 403226 h 1106488"/>
              <a:gd name="connsiteX14331" fmla="*/ 10791 w 1031876"/>
              <a:gd name="connsiteY14331" fmla="*/ 408050 h 1106488"/>
              <a:gd name="connsiteX14332" fmla="*/ 13675 w 1031876"/>
              <a:gd name="connsiteY14332" fmla="*/ 409011 h 1106488"/>
              <a:gd name="connsiteX14333" fmla="*/ 8547 w 1031876"/>
              <a:gd name="connsiteY14333" fmla="*/ 410718 h 1106488"/>
              <a:gd name="connsiteX14334" fmla="*/ 13047 w 1031876"/>
              <a:gd name="connsiteY14334" fmla="*/ 403226 h 1106488"/>
              <a:gd name="connsiteX14335" fmla="*/ 11311 w 1031876"/>
              <a:gd name="connsiteY14335" fmla="*/ 403226 h 1106488"/>
              <a:gd name="connsiteX14336" fmla="*/ 7342 w 1031876"/>
              <a:gd name="connsiteY14336" fmla="*/ 403226 h 1106488"/>
              <a:gd name="connsiteX14337" fmla="*/ 6350 w 1031876"/>
              <a:gd name="connsiteY14337" fmla="*/ 403226 h 1106488"/>
              <a:gd name="connsiteX14338" fmla="*/ 10319 w 1031876"/>
              <a:gd name="connsiteY14338" fmla="*/ 402333 h 1106488"/>
              <a:gd name="connsiteX14339" fmla="*/ 12344 w 1031876"/>
              <a:gd name="connsiteY14339" fmla="*/ 399144 h 1106488"/>
              <a:gd name="connsiteX14340" fmla="*/ 13675 w 1031876"/>
              <a:gd name="connsiteY14340" fmla="*/ 401939 h 1106488"/>
              <a:gd name="connsiteX14341" fmla="*/ 13675 w 1031876"/>
              <a:gd name="connsiteY14341" fmla="*/ 397048 h 1106488"/>
              <a:gd name="connsiteX14342" fmla="*/ 12344 w 1031876"/>
              <a:gd name="connsiteY14342" fmla="*/ 399144 h 1106488"/>
              <a:gd name="connsiteX14343" fmla="*/ 11311 w 1031876"/>
              <a:gd name="connsiteY14343" fmla="*/ 396975 h 1106488"/>
              <a:gd name="connsiteX14344" fmla="*/ 13172 w 1031876"/>
              <a:gd name="connsiteY14344" fmla="*/ 394184 h 1106488"/>
              <a:gd name="connsiteX14345" fmla="*/ 13675 w 1031876"/>
              <a:gd name="connsiteY14345" fmla="*/ 395040 h 1106488"/>
              <a:gd name="connsiteX14346" fmla="*/ 13675 w 1031876"/>
              <a:gd name="connsiteY14346" fmla="*/ 391935 h 1106488"/>
              <a:gd name="connsiteX14347" fmla="*/ 13675 w 1031876"/>
              <a:gd name="connsiteY14347" fmla="*/ 388519 h 1106488"/>
              <a:gd name="connsiteX14348" fmla="*/ 20513 w 1031876"/>
              <a:gd name="connsiteY14348" fmla="*/ 374858 h 1106488"/>
              <a:gd name="connsiteX14349" fmla="*/ 20513 w 1031876"/>
              <a:gd name="connsiteY14349" fmla="*/ 370589 h 1106488"/>
              <a:gd name="connsiteX14350" fmla="*/ 20513 w 1031876"/>
              <a:gd name="connsiteY14350" fmla="*/ 368028 h 1106488"/>
              <a:gd name="connsiteX14351" fmla="*/ 23932 w 1031876"/>
              <a:gd name="connsiteY14351" fmla="*/ 367174 h 1106488"/>
              <a:gd name="connsiteX14352" fmla="*/ 26988 w 1031876"/>
              <a:gd name="connsiteY14352" fmla="*/ 361830 h 1106488"/>
              <a:gd name="connsiteX14353" fmla="*/ 253207 w 1031876"/>
              <a:gd name="connsiteY14353" fmla="*/ 361156 h 1106488"/>
              <a:gd name="connsiteX14354" fmla="*/ 255886 w 1031876"/>
              <a:gd name="connsiteY14354" fmla="*/ 364728 h 1106488"/>
              <a:gd name="connsiteX14355" fmla="*/ 254398 w 1031876"/>
              <a:gd name="connsiteY14355" fmla="*/ 366712 h 1106488"/>
              <a:gd name="connsiteX14356" fmla="*/ 253482 w 1031876"/>
              <a:gd name="connsiteY14356" fmla="*/ 367934 h 1106488"/>
              <a:gd name="connsiteX14357" fmla="*/ 259359 w 1031876"/>
              <a:gd name="connsiteY14357" fmla="*/ 365919 h 1106488"/>
              <a:gd name="connsiteX14358" fmla="*/ 260350 w 1031876"/>
              <a:gd name="connsiteY14358" fmla="*/ 368298 h 1106488"/>
              <a:gd name="connsiteX14359" fmla="*/ 260350 w 1031876"/>
              <a:gd name="connsiteY14359" fmla="*/ 368299 h 1106488"/>
              <a:gd name="connsiteX14360" fmla="*/ 261144 w 1031876"/>
              <a:gd name="connsiteY14360" fmla="*/ 365125 h 1106488"/>
              <a:gd name="connsiteX14361" fmla="*/ 262659 w 1031876"/>
              <a:gd name="connsiteY14361" fmla="*/ 364259 h 1106488"/>
              <a:gd name="connsiteX14362" fmla="*/ 260351 w 1031876"/>
              <a:gd name="connsiteY14362" fmla="*/ 368299 h 1106488"/>
              <a:gd name="connsiteX14363" fmla="*/ 260351 w 1031876"/>
              <a:gd name="connsiteY14363" fmla="*/ 368300 h 1106488"/>
              <a:gd name="connsiteX14364" fmla="*/ 260350 w 1031876"/>
              <a:gd name="connsiteY14364" fmla="*/ 368300 h 1106488"/>
              <a:gd name="connsiteX14365" fmla="*/ 256382 w 1031876"/>
              <a:gd name="connsiteY14365" fmla="*/ 368300 h 1106488"/>
              <a:gd name="connsiteX14366" fmla="*/ 253207 w 1031876"/>
              <a:gd name="connsiteY14366" fmla="*/ 368300 h 1106488"/>
              <a:gd name="connsiteX14367" fmla="*/ 252413 w 1031876"/>
              <a:gd name="connsiteY14367" fmla="*/ 368300 h 1106488"/>
              <a:gd name="connsiteX14368" fmla="*/ 253207 w 1031876"/>
              <a:gd name="connsiteY14368" fmla="*/ 368028 h 1106488"/>
              <a:gd name="connsiteX14369" fmla="*/ 253207 w 1031876"/>
              <a:gd name="connsiteY14369" fmla="*/ 367665 h 1106488"/>
              <a:gd name="connsiteX14370" fmla="*/ 253207 w 1031876"/>
              <a:gd name="connsiteY14370" fmla="*/ 367407 h 1106488"/>
              <a:gd name="connsiteX14371" fmla="*/ 253207 w 1031876"/>
              <a:gd name="connsiteY14371" fmla="*/ 364728 h 1106488"/>
              <a:gd name="connsiteX14372" fmla="*/ 253207 w 1031876"/>
              <a:gd name="connsiteY14372" fmla="*/ 363835 h 1106488"/>
              <a:gd name="connsiteX14373" fmla="*/ 253207 w 1031876"/>
              <a:gd name="connsiteY14373" fmla="*/ 361156 h 1106488"/>
              <a:gd name="connsiteX14374" fmla="*/ 875564 w 1031876"/>
              <a:gd name="connsiteY14374" fmla="*/ 359701 h 1106488"/>
              <a:gd name="connsiteX14375" fmla="*/ 875705 w 1031876"/>
              <a:gd name="connsiteY14375" fmla="*/ 360561 h 1106488"/>
              <a:gd name="connsiteX14376" fmla="*/ 878377 w 1031876"/>
              <a:gd name="connsiteY14376" fmla="*/ 360892 h 1106488"/>
              <a:gd name="connsiteX14377" fmla="*/ 878682 w 1031876"/>
              <a:gd name="connsiteY14377" fmla="*/ 361421 h 1106488"/>
              <a:gd name="connsiteX14378" fmla="*/ 874713 w 1031876"/>
              <a:gd name="connsiteY14378" fmla="*/ 361421 h 1106488"/>
              <a:gd name="connsiteX14379" fmla="*/ 30342 w 1031876"/>
              <a:gd name="connsiteY14379" fmla="*/ 359490 h 1106488"/>
              <a:gd name="connsiteX14380" fmla="*/ 29273 w 1031876"/>
              <a:gd name="connsiteY14380" fmla="*/ 361198 h 1106488"/>
              <a:gd name="connsiteX14381" fmla="*/ 27350 w 1031876"/>
              <a:gd name="connsiteY14381" fmla="*/ 361198 h 1106488"/>
              <a:gd name="connsiteX14382" fmla="*/ 263525 w 1031876"/>
              <a:gd name="connsiteY14382" fmla="*/ 358973 h 1106488"/>
              <a:gd name="connsiteX14383" fmla="*/ 266700 w 1031876"/>
              <a:gd name="connsiteY14383" fmla="*/ 361950 h 1106488"/>
              <a:gd name="connsiteX14384" fmla="*/ 265906 w 1031876"/>
              <a:gd name="connsiteY14384" fmla="*/ 361950 h 1106488"/>
              <a:gd name="connsiteX14385" fmla="*/ 262731 w 1031876"/>
              <a:gd name="connsiteY14385" fmla="*/ 361950 h 1106488"/>
              <a:gd name="connsiteX14386" fmla="*/ 260350 w 1031876"/>
              <a:gd name="connsiteY14386" fmla="*/ 361950 h 1106488"/>
              <a:gd name="connsiteX14387" fmla="*/ 263525 w 1031876"/>
              <a:gd name="connsiteY14387" fmla="*/ 358973 h 1106488"/>
              <a:gd name="connsiteX14388" fmla="*/ 911807 w 1031876"/>
              <a:gd name="connsiteY14388" fmla="*/ 355406 h 1106488"/>
              <a:gd name="connsiteX14389" fmla="*/ 915194 w 1031876"/>
              <a:gd name="connsiteY14389" fmla="*/ 357584 h 1106488"/>
              <a:gd name="connsiteX14390" fmla="*/ 915730 w 1031876"/>
              <a:gd name="connsiteY14390" fmla="*/ 359997 h 1106488"/>
              <a:gd name="connsiteX14391" fmla="*/ 915194 w 1031876"/>
              <a:gd name="connsiteY14391" fmla="*/ 355931 h 1106488"/>
              <a:gd name="connsiteX14392" fmla="*/ 868363 w 1031876"/>
              <a:gd name="connsiteY14392" fmla="*/ 354806 h 1106488"/>
              <a:gd name="connsiteX14393" fmla="*/ 874713 w 1031876"/>
              <a:gd name="connsiteY14393" fmla="*/ 361950 h 1106488"/>
              <a:gd name="connsiteX14394" fmla="*/ 868363 w 1031876"/>
              <a:gd name="connsiteY14394" fmla="*/ 354806 h 1106488"/>
              <a:gd name="connsiteX14395" fmla="*/ 874713 w 1031876"/>
              <a:gd name="connsiteY14395" fmla="*/ 354541 h 1106488"/>
              <a:gd name="connsiteX14396" fmla="*/ 876545 w 1031876"/>
              <a:gd name="connsiteY14396" fmla="*/ 357716 h 1106488"/>
              <a:gd name="connsiteX14397" fmla="*/ 875564 w 1031876"/>
              <a:gd name="connsiteY14397" fmla="*/ 359701 h 1106488"/>
              <a:gd name="connsiteX14398" fmla="*/ 874713 w 1031876"/>
              <a:gd name="connsiteY14398" fmla="*/ 354541 h 1106488"/>
              <a:gd name="connsiteX14399" fmla="*/ 877690 w 1031876"/>
              <a:gd name="connsiteY14399" fmla="*/ 355401 h 1106488"/>
              <a:gd name="connsiteX14400" fmla="*/ 877094 w 1031876"/>
              <a:gd name="connsiteY14400" fmla="*/ 356605 h 1106488"/>
              <a:gd name="connsiteX14401" fmla="*/ 875705 w 1031876"/>
              <a:gd name="connsiteY14401" fmla="*/ 355401 h 1106488"/>
              <a:gd name="connsiteX14402" fmla="*/ 874713 w 1031876"/>
              <a:gd name="connsiteY14402" fmla="*/ 354541 h 1106488"/>
              <a:gd name="connsiteX14403" fmla="*/ 246153 w 1031876"/>
              <a:gd name="connsiteY14403" fmla="*/ 354367 h 1106488"/>
              <a:gd name="connsiteX14404" fmla="*/ 248563 w 1031876"/>
              <a:gd name="connsiteY14404" fmla="*/ 357577 h 1106488"/>
              <a:gd name="connsiteX14405" fmla="*/ 249635 w 1031876"/>
              <a:gd name="connsiteY14405" fmla="*/ 355700 h 1106488"/>
              <a:gd name="connsiteX14406" fmla="*/ 252413 w 1031876"/>
              <a:gd name="connsiteY14406" fmla="*/ 355006 h 1106488"/>
              <a:gd name="connsiteX14407" fmla="*/ 253207 w 1031876"/>
              <a:gd name="connsiteY14407" fmla="*/ 354807 h 1106488"/>
              <a:gd name="connsiteX14408" fmla="*/ 252413 w 1031876"/>
              <a:gd name="connsiteY14408" fmla="*/ 355601 h 1106488"/>
              <a:gd name="connsiteX14409" fmla="*/ 247313 w 1031876"/>
              <a:gd name="connsiteY14409" fmla="*/ 360701 h 1106488"/>
              <a:gd name="connsiteX14410" fmla="*/ 252136 w 1031876"/>
              <a:gd name="connsiteY14410" fmla="*/ 358636 h 1106488"/>
              <a:gd name="connsiteX14411" fmla="*/ 252413 w 1031876"/>
              <a:gd name="connsiteY14411" fmla="*/ 359466 h 1106488"/>
              <a:gd name="connsiteX14412" fmla="*/ 252991 w 1031876"/>
              <a:gd name="connsiteY14412" fmla="*/ 361198 h 1106488"/>
              <a:gd name="connsiteX14413" fmla="*/ 252413 w 1031876"/>
              <a:gd name="connsiteY14413" fmla="*/ 361198 h 1106488"/>
              <a:gd name="connsiteX14414" fmla="*/ 249572 w 1031876"/>
              <a:gd name="connsiteY14414" fmla="*/ 361198 h 1106488"/>
              <a:gd name="connsiteX14415" fmla="*/ 246817 w 1031876"/>
              <a:gd name="connsiteY14415" fmla="*/ 361198 h 1106488"/>
              <a:gd name="connsiteX14416" fmla="*/ 246153 w 1031876"/>
              <a:gd name="connsiteY14416" fmla="*/ 361861 h 1106488"/>
              <a:gd name="connsiteX14417" fmla="*/ 246153 w 1031876"/>
              <a:gd name="connsiteY14417" fmla="*/ 364613 h 1106488"/>
              <a:gd name="connsiteX14418" fmla="*/ 246153 w 1031876"/>
              <a:gd name="connsiteY14418" fmla="*/ 365467 h 1106488"/>
              <a:gd name="connsiteX14419" fmla="*/ 246153 w 1031876"/>
              <a:gd name="connsiteY14419" fmla="*/ 368028 h 1106488"/>
              <a:gd name="connsiteX14420" fmla="*/ 245534 w 1031876"/>
              <a:gd name="connsiteY14420" fmla="*/ 368028 h 1106488"/>
              <a:gd name="connsiteX14421" fmla="*/ 242735 w 1031876"/>
              <a:gd name="connsiteY14421" fmla="*/ 368028 h 1106488"/>
              <a:gd name="connsiteX14422" fmla="*/ 239316 w 1031876"/>
              <a:gd name="connsiteY14422" fmla="*/ 368028 h 1106488"/>
              <a:gd name="connsiteX14423" fmla="*/ 245298 w 1031876"/>
              <a:gd name="connsiteY14423" fmla="*/ 367174 h 1106488"/>
              <a:gd name="connsiteX14424" fmla="*/ 245534 w 1031876"/>
              <a:gd name="connsiteY14424" fmla="*/ 365526 h 1106488"/>
              <a:gd name="connsiteX14425" fmla="*/ 246153 w 1031876"/>
              <a:gd name="connsiteY14425" fmla="*/ 361198 h 1106488"/>
              <a:gd name="connsiteX14426" fmla="*/ 246153 w 1031876"/>
              <a:gd name="connsiteY14426" fmla="*/ 361794 h 1106488"/>
              <a:gd name="connsiteX14427" fmla="*/ 246494 w 1031876"/>
              <a:gd name="connsiteY14427" fmla="*/ 361198 h 1106488"/>
              <a:gd name="connsiteX14428" fmla="*/ 246153 w 1031876"/>
              <a:gd name="connsiteY14428" fmla="*/ 361198 h 1106488"/>
              <a:gd name="connsiteX14429" fmla="*/ 246604 w 1031876"/>
              <a:gd name="connsiteY14429" fmla="*/ 361005 h 1106488"/>
              <a:gd name="connsiteX14430" fmla="*/ 247578 w 1031876"/>
              <a:gd name="connsiteY14430" fmla="*/ 359299 h 1106488"/>
              <a:gd name="connsiteX14431" fmla="*/ 246153 w 1031876"/>
              <a:gd name="connsiteY14431" fmla="*/ 361198 h 1106488"/>
              <a:gd name="connsiteX14432" fmla="*/ 239316 w 1031876"/>
              <a:gd name="connsiteY14432" fmla="*/ 361198 h 1106488"/>
              <a:gd name="connsiteX14433" fmla="*/ 246153 w 1031876"/>
              <a:gd name="connsiteY14433" fmla="*/ 354367 h 1106488"/>
              <a:gd name="connsiteX14434" fmla="*/ 239316 w 1031876"/>
              <a:gd name="connsiteY14434" fmla="*/ 354367 h 1106488"/>
              <a:gd name="connsiteX14435" fmla="*/ 246153 w 1031876"/>
              <a:gd name="connsiteY14435" fmla="*/ 354367 h 1106488"/>
              <a:gd name="connsiteX14436" fmla="*/ 239316 w 1031876"/>
              <a:gd name="connsiteY14436" fmla="*/ 361198 h 1106488"/>
              <a:gd name="connsiteX14437" fmla="*/ 238461 w 1031876"/>
              <a:gd name="connsiteY14437" fmla="*/ 361198 h 1106488"/>
              <a:gd name="connsiteX14438" fmla="*/ 235042 w 1031876"/>
              <a:gd name="connsiteY14438" fmla="*/ 361198 h 1106488"/>
              <a:gd name="connsiteX14439" fmla="*/ 232478 w 1031876"/>
              <a:gd name="connsiteY14439" fmla="*/ 361198 h 1106488"/>
              <a:gd name="connsiteX14440" fmla="*/ 239316 w 1031876"/>
              <a:gd name="connsiteY14440" fmla="*/ 354367 h 1106488"/>
              <a:gd name="connsiteX14441" fmla="*/ 27350 w 1031876"/>
              <a:gd name="connsiteY14441" fmla="*/ 354367 h 1106488"/>
              <a:gd name="connsiteX14442" fmla="*/ 21368 w 1031876"/>
              <a:gd name="connsiteY14442" fmla="*/ 358636 h 1106488"/>
              <a:gd name="connsiteX14443" fmla="*/ 21197 w 1031876"/>
              <a:gd name="connsiteY14443" fmla="*/ 360515 h 1106488"/>
              <a:gd name="connsiteX14444" fmla="*/ 20513 w 1031876"/>
              <a:gd name="connsiteY14444" fmla="*/ 361198 h 1106488"/>
              <a:gd name="connsiteX14445" fmla="*/ 27350 w 1031876"/>
              <a:gd name="connsiteY14445" fmla="*/ 354367 h 1106488"/>
              <a:gd name="connsiteX14446" fmla="*/ 27350 w 1031876"/>
              <a:gd name="connsiteY14446" fmla="*/ 354367 h 1106488"/>
              <a:gd name="connsiteX14447" fmla="*/ 27350 w 1031876"/>
              <a:gd name="connsiteY14447" fmla="*/ 355221 h 1106488"/>
              <a:gd name="connsiteX14448" fmla="*/ 27350 w 1031876"/>
              <a:gd name="connsiteY14448" fmla="*/ 356929 h 1106488"/>
              <a:gd name="connsiteX14449" fmla="*/ 27350 w 1031876"/>
              <a:gd name="connsiteY14449" fmla="*/ 360344 h 1106488"/>
              <a:gd name="connsiteX14450" fmla="*/ 27350 w 1031876"/>
              <a:gd name="connsiteY14450" fmla="*/ 361198 h 1106488"/>
              <a:gd name="connsiteX14451" fmla="*/ 26988 w 1031876"/>
              <a:gd name="connsiteY14451" fmla="*/ 361559 h 1106488"/>
              <a:gd name="connsiteX14452" fmla="*/ 23932 w 1031876"/>
              <a:gd name="connsiteY14452" fmla="*/ 364613 h 1106488"/>
              <a:gd name="connsiteX14453" fmla="*/ 20513 w 1031876"/>
              <a:gd name="connsiteY14453" fmla="*/ 368028 h 1106488"/>
              <a:gd name="connsiteX14454" fmla="*/ 21197 w 1031876"/>
              <a:gd name="connsiteY14454" fmla="*/ 360515 h 1106488"/>
              <a:gd name="connsiteX14455" fmla="*/ 21368 w 1031876"/>
              <a:gd name="connsiteY14455" fmla="*/ 360344 h 1106488"/>
              <a:gd name="connsiteX14456" fmla="*/ 27350 w 1031876"/>
              <a:gd name="connsiteY14456" fmla="*/ 354367 h 1106488"/>
              <a:gd name="connsiteX14457" fmla="*/ 930276 w 1031876"/>
              <a:gd name="connsiteY14457" fmla="*/ 354013 h 1106488"/>
              <a:gd name="connsiteX14458" fmla="*/ 936626 w 1031876"/>
              <a:gd name="connsiteY14458" fmla="*/ 361157 h 1106488"/>
              <a:gd name="connsiteX14459" fmla="*/ 930276 w 1031876"/>
              <a:gd name="connsiteY14459" fmla="*/ 354013 h 1106488"/>
              <a:gd name="connsiteX14460" fmla="*/ 922338 w 1031876"/>
              <a:gd name="connsiteY14460" fmla="*/ 354012 h 1106488"/>
              <a:gd name="connsiteX14461" fmla="*/ 930276 w 1031876"/>
              <a:gd name="connsiteY14461" fmla="*/ 361950 h 1106488"/>
              <a:gd name="connsiteX14462" fmla="*/ 922338 w 1031876"/>
              <a:gd name="connsiteY14462" fmla="*/ 354012 h 1106488"/>
              <a:gd name="connsiteX14463" fmla="*/ 901701 w 1031876"/>
              <a:gd name="connsiteY14463" fmla="*/ 354012 h 1106488"/>
              <a:gd name="connsiteX14464" fmla="*/ 901701 w 1031876"/>
              <a:gd name="connsiteY14464" fmla="*/ 361950 h 1106488"/>
              <a:gd name="connsiteX14465" fmla="*/ 901701 w 1031876"/>
              <a:gd name="connsiteY14465" fmla="*/ 354012 h 1106488"/>
              <a:gd name="connsiteX14466" fmla="*/ 889001 w 1031876"/>
              <a:gd name="connsiteY14466" fmla="*/ 354012 h 1106488"/>
              <a:gd name="connsiteX14467" fmla="*/ 895351 w 1031876"/>
              <a:gd name="connsiteY14467" fmla="*/ 361950 h 1106488"/>
              <a:gd name="connsiteX14468" fmla="*/ 889001 w 1031876"/>
              <a:gd name="connsiteY14468" fmla="*/ 354012 h 1106488"/>
              <a:gd name="connsiteX14469" fmla="*/ 827882 w 1031876"/>
              <a:gd name="connsiteY14469" fmla="*/ 354012 h 1106488"/>
              <a:gd name="connsiteX14470" fmla="*/ 828676 w 1031876"/>
              <a:gd name="connsiteY14470" fmla="*/ 357981 h 1106488"/>
              <a:gd name="connsiteX14471" fmla="*/ 827882 w 1031876"/>
              <a:gd name="connsiteY14471" fmla="*/ 361950 h 1106488"/>
              <a:gd name="connsiteX14472" fmla="*/ 827088 w 1031876"/>
              <a:gd name="connsiteY14472" fmla="*/ 357981 h 1106488"/>
              <a:gd name="connsiteX14473" fmla="*/ 827882 w 1031876"/>
              <a:gd name="connsiteY14473" fmla="*/ 354012 h 1106488"/>
              <a:gd name="connsiteX14474" fmla="*/ 266700 w 1031876"/>
              <a:gd name="connsiteY14474" fmla="*/ 354012 h 1106488"/>
              <a:gd name="connsiteX14475" fmla="*/ 273050 w 1031876"/>
              <a:gd name="connsiteY14475" fmla="*/ 354012 h 1106488"/>
              <a:gd name="connsiteX14476" fmla="*/ 266700 w 1031876"/>
              <a:gd name="connsiteY14476" fmla="*/ 361950 h 1106488"/>
              <a:gd name="connsiteX14477" fmla="*/ 266700 w 1031876"/>
              <a:gd name="connsiteY14477" fmla="*/ 354012 h 1106488"/>
              <a:gd name="connsiteX14478" fmla="*/ 260351 w 1031876"/>
              <a:gd name="connsiteY14478" fmla="*/ 354012 h 1106488"/>
              <a:gd name="connsiteX14479" fmla="*/ 260350 w 1031876"/>
              <a:gd name="connsiteY14479" fmla="*/ 354019 h 1106488"/>
              <a:gd name="connsiteX14480" fmla="*/ 259458 w 1031876"/>
              <a:gd name="connsiteY14480" fmla="*/ 360263 h 1106488"/>
              <a:gd name="connsiteX14481" fmla="*/ 253207 w 1031876"/>
              <a:gd name="connsiteY14481" fmla="*/ 361156 h 1106488"/>
              <a:gd name="connsiteX14482" fmla="*/ 259458 w 1031876"/>
              <a:gd name="connsiteY14482" fmla="*/ 357584 h 1106488"/>
              <a:gd name="connsiteX14483" fmla="*/ 260350 w 1031876"/>
              <a:gd name="connsiteY14483" fmla="*/ 354016 h 1106488"/>
              <a:gd name="connsiteX14484" fmla="*/ 858045 w 1031876"/>
              <a:gd name="connsiteY14484" fmla="*/ 351631 h 1106488"/>
              <a:gd name="connsiteX14485" fmla="*/ 862014 w 1031876"/>
              <a:gd name="connsiteY14485" fmla="*/ 354012 h 1106488"/>
              <a:gd name="connsiteX14486" fmla="*/ 854076 w 1031876"/>
              <a:gd name="connsiteY14486" fmla="*/ 354012 h 1106488"/>
              <a:gd name="connsiteX14487" fmla="*/ 858045 w 1031876"/>
              <a:gd name="connsiteY14487" fmla="*/ 351631 h 1106488"/>
              <a:gd name="connsiteX14488" fmla="*/ 251813 w 1031876"/>
              <a:gd name="connsiteY14488" fmla="*/ 348714 h 1106488"/>
              <a:gd name="connsiteX14489" fmla="*/ 246656 w 1031876"/>
              <a:gd name="connsiteY14489" fmla="*/ 353865 h 1106488"/>
              <a:gd name="connsiteX14490" fmla="*/ 249238 w 1031876"/>
              <a:gd name="connsiteY14490" fmla="*/ 353219 h 1106488"/>
              <a:gd name="connsiteX14491" fmla="*/ 265780 w 1031876"/>
              <a:gd name="connsiteY14491" fmla="*/ 348687 h 1106488"/>
              <a:gd name="connsiteX14492" fmla="*/ 263790 w 1031876"/>
              <a:gd name="connsiteY14492" fmla="*/ 350640 h 1106488"/>
              <a:gd name="connsiteX14493" fmla="*/ 260351 w 1031876"/>
              <a:gd name="connsiteY14493" fmla="*/ 354012 h 1106488"/>
              <a:gd name="connsiteX14494" fmla="*/ 868363 w 1031876"/>
              <a:gd name="connsiteY14494" fmla="*/ 347663 h 1106488"/>
              <a:gd name="connsiteX14495" fmla="*/ 874713 w 1031876"/>
              <a:gd name="connsiteY14495" fmla="*/ 354013 h 1106488"/>
              <a:gd name="connsiteX14496" fmla="*/ 868363 w 1031876"/>
              <a:gd name="connsiteY14496" fmla="*/ 347663 h 1106488"/>
              <a:gd name="connsiteX14497" fmla="*/ 263525 w 1031876"/>
              <a:gd name="connsiteY14497" fmla="*/ 347663 h 1106488"/>
              <a:gd name="connsiteX14498" fmla="*/ 264679 w 1031876"/>
              <a:gd name="connsiteY14498" fmla="*/ 347952 h 1106488"/>
              <a:gd name="connsiteX14499" fmla="*/ 266700 w 1031876"/>
              <a:gd name="connsiteY14499" fmla="*/ 347663 h 1106488"/>
              <a:gd name="connsiteX14500" fmla="*/ 265112 w 1031876"/>
              <a:gd name="connsiteY14500" fmla="*/ 348060 h 1106488"/>
              <a:gd name="connsiteX14501" fmla="*/ 266154 w 1031876"/>
              <a:gd name="connsiteY14501" fmla="*/ 348321 h 1106488"/>
              <a:gd name="connsiteX14502" fmla="*/ 266700 w 1031876"/>
              <a:gd name="connsiteY14502" fmla="*/ 348457 h 1106488"/>
              <a:gd name="connsiteX14503" fmla="*/ 265780 w 1031876"/>
              <a:gd name="connsiteY14503" fmla="*/ 348687 h 1106488"/>
              <a:gd name="connsiteX14504" fmla="*/ 263525 w 1031876"/>
              <a:gd name="connsiteY14504" fmla="*/ 349251 h 1106488"/>
              <a:gd name="connsiteX14505" fmla="*/ 263128 w 1031876"/>
              <a:gd name="connsiteY14505" fmla="*/ 349152 h 1106488"/>
              <a:gd name="connsiteX14506" fmla="*/ 260351 w 1031876"/>
              <a:gd name="connsiteY14506" fmla="*/ 354012 h 1106488"/>
              <a:gd name="connsiteX14507" fmla="*/ 260350 w 1031876"/>
              <a:gd name="connsiteY14507" fmla="*/ 354013 h 1106488"/>
              <a:gd name="connsiteX14508" fmla="*/ 260350 w 1031876"/>
              <a:gd name="connsiteY14508" fmla="*/ 354012 h 1106488"/>
              <a:gd name="connsiteX14509" fmla="*/ 261116 w 1031876"/>
              <a:gd name="connsiteY14509" fmla="*/ 348649 h 1106488"/>
              <a:gd name="connsiteX14510" fmla="*/ 260350 w 1031876"/>
              <a:gd name="connsiteY14510" fmla="*/ 348457 h 1106488"/>
              <a:gd name="connsiteX14511" fmla="*/ 263525 w 1031876"/>
              <a:gd name="connsiteY14511" fmla="*/ 347663 h 1106488"/>
              <a:gd name="connsiteX14512" fmla="*/ 246857 w 1031876"/>
              <a:gd name="connsiteY14512" fmla="*/ 347663 h 1106488"/>
              <a:gd name="connsiteX14513" fmla="*/ 247651 w 1031876"/>
              <a:gd name="connsiteY14513" fmla="*/ 348457 h 1106488"/>
              <a:gd name="connsiteX14514" fmla="*/ 246857 w 1031876"/>
              <a:gd name="connsiteY14514" fmla="*/ 349251 h 1106488"/>
              <a:gd name="connsiteX14515" fmla="*/ 246153 w 1031876"/>
              <a:gd name="connsiteY14515" fmla="*/ 348547 h 1106488"/>
              <a:gd name="connsiteX14516" fmla="*/ 246063 w 1031876"/>
              <a:gd name="connsiteY14516" fmla="*/ 348457 h 1106488"/>
              <a:gd name="connsiteX14517" fmla="*/ 246153 w 1031876"/>
              <a:gd name="connsiteY14517" fmla="*/ 348367 h 1106488"/>
              <a:gd name="connsiteX14518" fmla="*/ 246063 w 1031876"/>
              <a:gd name="connsiteY14518" fmla="*/ 347663 h 1106488"/>
              <a:gd name="connsiteX14519" fmla="*/ 246063 w 1031876"/>
              <a:gd name="connsiteY14519" fmla="*/ 348457 h 1106488"/>
              <a:gd name="connsiteX14520" fmla="*/ 246063 w 1031876"/>
              <a:gd name="connsiteY14520" fmla="*/ 354013 h 1106488"/>
              <a:gd name="connsiteX14521" fmla="*/ 243682 w 1031876"/>
              <a:gd name="connsiteY14521" fmla="*/ 354013 h 1106488"/>
              <a:gd name="connsiteX14522" fmla="*/ 240507 w 1031876"/>
              <a:gd name="connsiteY14522" fmla="*/ 354013 h 1106488"/>
              <a:gd name="connsiteX14523" fmla="*/ 239713 w 1031876"/>
              <a:gd name="connsiteY14523" fmla="*/ 354013 h 1106488"/>
              <a:gd name="connsiteX14524" fmla="*/ 246063 w 1031876"/>
              <a:gd name="connsiteY14524" fmla="*/ 347663 h 1106488"/>
              <a:gd name="connsiteX14525" fmla="*/ 922338 w 1031876"/>
              <a:gd name="connsiteY14525" fmla="*/ 347662 h 1106488"/>
              <a:gd name="connsiteX14526" fmla="*/ 922338 w 1031876"/>
              <a:gd name="connsiteY14526" fmla="*/ 354012 h 1106488"/>
              <a:gd name="connsiteX14527" fmla="*/ 922338 w 1031876"/>
              <a:gd name="connsiteY14527" fmla="*/ 347662 h 1106488"/>
              <a:gd name="connsiteX14528" fmla="*/ 882651 w 1031876"/>
              <a:gd name="connsiteY14528" fmla="*/ 347662 h 1106488"/>
              <a:gd name="connsiteX14529" fmla="*/ 884556 w 1031876"/>
              <a:gd name="connsiteY14529" fmla="*/ 347662 h 1106488"/>
              <a:gd name="connsiteX14530" fmla="*/ 885032 w 1031876"/>
              <a:gd name="connsiteY14530" fmla="*/ 349250 h 1106488"/>
              <a:gd name="connsiteX14531" fmla="*/ 882651 w 1031876"/>
              <a:gd name="connsiteY14531" fmla="*/ 347662 h 1106488"/>
              <a:gd name="connsiteX14532" fmla="*/ 273050 w 1031876"/>
              <a:gd name="connsiteY14532" fmla="*/ 347662 h 1106488"/>
              <a:gd name="connsiteX14533" fmla="*/ 266700 w 1031876"/>
              <a:gd name="connsiteY14533" fmla="*/ 354012 h 1106488"/>
              <a:gd name="connsiteX14534" fmla="*/ 273050 w 1031876"/>
              <a:gd name="connsiteY14534" fmla="*/ 347662 h 1106488"/>
              <a:gd name="connsiteX14535" fmla="*/ 252991 w 1031876"/>
              <a:gd name="connsiteY14535" fmla="*/ 347537 h 1106488"/>
              <a:gd name="connsiteX14536" fmla="*/ 252865 w 1031876"/>
              <a:gd name="connsiteY14536" fmla="*/ 347663 h 1106488"/>
              <a:gd name="connsiteX14537" fmla="*/ 259359 w 1031876"/>
              <a:gd name="connsiteY14537" fmla="*/ 347663 h 1106488"/>
              <a:gd name="connsiteX14538" fmla="*/ 260350 w 1031876"/>
              <a:gd name="connsiteY14538" fmla="*/ 347663 h 1106488"/>
              <a:gd name="connsiteX14539" fmla="*/ 260351 w 1031876"/>
              <a:gd name="connsiteY14539" fmla="*/ 347663 h 1106488"/>
              <a:gd name="connsiteX14540" fmla="*/ 260350 w 1031876"/>
              <a:gd name="connsiteY14540" fmla="*/ 347664 h 1106488"/>
              <a:gd name="connsiteX14541" fmla="*/ 256382 w 1031876"/>
              <a:gd name="connsiteY14541" fmla="*/ 350044 h 1106488"/>
              <a:gd name="connsiteX14542" fmla="*/ 255300 w 1031876"/>
              <a:gd name="connsiteY14542" fmla="*/ 349395 h 1106488"/>
              <a:gd name="connsiteX14543" fmla="*/ 252695 w 1031876"/>
              <a:gd name="connsiteY14543" fmla="*/ 347832 h 1106488"/>
              <a:gd name="connsiteX14544" fmla="*/ 252546 w 1031876"/>
              <a:gd name="connsiteY14544" fmla="*/ 347982 h 1106488"/>
              <a:gd name="connsiteX14545" fmla="*/ 252413 w 1031876"/>
              <a:gd name="connsiteY14545" fmla="*/ 348114 h 1106488"/>
              <a:gd name="connsiteX14546" fmla="*/ 252413 w 1031876"/>
              <a:gd name="connsiteY14546" fmla="*/ 348457 h 1106488"/>
              <a:gd name="connsiteX14547" fmla="*/ 252413 w 1031876"/>
              <a:gd name="connsiteY14547" fmla="*/ 354013 h 1106488"/>
              <a:gd name="connsiteX14548" fmla="*/ 251619 w 1031876"/>
              <a:gd name="connsiteY14548" fmla="*/ 354013 h 1106488"/>
              <a:gd name="connsiteX14549" fmla="*/ 246508 w 1031876"/>
              <a:gd name="connsiteY14549" fmla="*/ 354013 h 1106488"/>
              <a:gd name="connsiteX14550" fmla="*/ 246153 w 1031876"/>
              <a:gd name="connsiteY14550" fmla="*/ 354367 h 1106488"/>
              <a:gd name="connsiteX14551" fmla="*/ 246242 w 1031876"/>
              <a:gd name="connsiteY14551" fmla="*/ 354013 h 1106488"/>
              <a:gd name="connsiteX14552" fmla="*/ 246153 w 1031876"/>
              <a:gd name="connsiteY14552" fmla="*/ 354013 h 1106488"/>
              <a:gd name="connsiteX14553" fmla="*/ 246063 w 1031876"/>
              <a:gd name="connsiteY14553" fmla="*/ 354013 h 1106488"/>
              <a:gd name="connsiteX14554" fmla="*/ 246153 w 1031876"/>
              <a:gd name="connsiteY14554" fmla="*/ 353991 h 1106488"/>
              <a:gd name="connsiteX14555" fmla="*/ 246254 w 1031876"/>
              <a:gd name="connsiteY14555" fmla="*/ 353965 h 1106488"/>
              <a:gd name="connsiteX14556" fmla="*/ 247008 w 1031876"/>
              <a:gd name="connsiteY14556" fmla="*/ 350952 h 1106488"/>
              <a:gd name="connsiteX14557" fmla="*/ 252240 w 1031876"/>
              <a:gd name="connsiteY14557" fmla="*/ 347965 h 1106488"/>
              <a:gd name="connsiteX14558" fmla="*/ 252413 w 1031876"/>
              <a:gd name="connsiteY14558" fmla="*/ 347663 h 1106488"/>
              <a:gd name="connsiteX14559" fmla="*/ 252413 w 1031876"/>
              <a:gd name="connsiteY14559" fmla="*/ 347867 h 1106488"/>
              <a:gd name="connsiteX14560" fmla="*/ 252482 w 1031876"/>
              <a:gd name="connsiteY14560" fmla="*/ 347827 h 1106488"/>
              <a:gd name="connsiteX14561" fmla="*/ 252587 w 1031876"/>
              <a:gd name="connsiteY14561" fmla="*/ 347767 h 1106488"/>
              <a:gd name="connsiteX14562" fmla="*/ 252413 w 1031876"/>
              <a:gd name="connsiteY14562" fmla="*/ 347663 h 1106488"/>
              <a:gd name="connsiteX14563" fmla="*/ 252770 w 1031876"/>
              <a:gd name="connsiteY14563" fmla="*/ 347663 h 1106488"/>
              <a:gd name="connsiteX14564" fmla="*/ 30769 w 1031876"/>
              <a:gd name="connsiteY14564" fmla="*/ 347537 h 1106488"/>
              <a:gd name="connsiteX14565" fmla="*/ 31339 w 1031876"/>
              <a:gd name="connsiteY14565" fmla="*/ 347537 h 1106488"/>
              <a:gd name="connsiteX14566" fmla="*/ 27350 w 1031876"/>
              <a:gd name="connsiteY14566" fmla="*/ 354367 h 1106488"/>
              <a:gd name="connsiteX14567" fmla="*/ 28205 w 1031876"/>
              <a:gd name="connsiteY14567" fmla="*/ 352660 h 1106488"/>
              <a:gd name="connsiteX14568" fmla="*/ 27350 w 1031876"/>
              <a:gd name="connsiteY14568" fmla="*/ 347537 h 1106488"/>
              <a:gd name="connsiteX14569" fmla="*/ 27350 w 1031876"/>
              <a:gd name="connsiteY14569" fmla="*/ 354367 h 1106488"/>
              <a:gd name="connsiteX14570" fmla="*/ 23416 w 1031876"/>
              <a:gd name="connsiteY14570" fmla="*/ 353712 h 1106488"/>
              <a:gd name="connsiteX14571" fmla="*/ 882016 w 1031876"/>
              <a:gd name="connsiteY14571" fmla="*/ 347436 h 1106488"/>
              <a:gd name="connsiteX14572" fmla="*/ 884440 w 1031876"/>
              <a:gd name="connsiteY14572" fmla="*/ 351765 h 1106488"/>
              <a:gd name="connsiteX14573" fmla="*/ 885349 w 1031876"/>
              <a:gd name="connsiteY14573" fmla="*/ 353389 h 1106488"/>
              <a:gd name="connsiteX14574" fmla="*/ 888683 w 1031876"/>
              <a:gd name="connsiteY14574" fmla="*/ 354239 h 1106488"/>
              <a:gd name="connsiteX14575" fmla="*/ 888683 w 1031876"/>
              <a:gd name="connsiteY14575" fmla="*/ 357641 h 1106488"/>
              <a:gd name="connsiteX14576" fmla="*/ 888683 w 1031876"/>
              <a:gd name="connsiteY14576" fmla="*/ 358492 h 1106488"/>
              <a:gd name="connsiteX14577" fmla="*/ 888683 w 1031876"/>
              <a:gd name="connsiteY14577" fmla="*/ 361043 h 1106488"/>
              <a:gd name="connsiteX14578" fmla="*/ 887850 w 1031876"/>
              <a:gd name="connsiteY14578" fmla="*/ 361043 h 1106488"/>
              <a:gd name="connsiteX14579" fmla="*/ 882215 w 1031876"/>
              <a:gd name="connsiteY14579" fmla="*/ 361043 h 1106488"/>
              <a:gd name="connsiteX14580" fmla="*/ 882651 w 1031876"/>
              <a:gd name="connsiteY14580" fmla="*/ 361421 h 1106488"/>
              <a:gd name="connsiteX14581" fmla="*/ 878377 w 1031876"/>
              <a:gd name="connsiteY14581" fmla="*/ 360892 h 1106488"/>
              <a:gd name="connsiteX14582" fmla="*/ 876545 w 1031876"/>
              <a:gd name="connsiteY14582" fmla="*/ 357716 h 1106488"/>
              <a:gd name="connsiteX14583" fmla="*/ 877094 w 1031876"/>
              <a:gd name="connsiteY14583" fmla="*/ 356605 h 1106488"/>
              <a:gd name="connsiteX14584" fmla="*/ 882016 w 1031876"/>
              <a:gd name="connsiteY14584" fmla="*/ 360870 h 1106488"/>
              <a:gd name="connsiteX14585" fmla="*/ 882016 w 1031876"/>
              <a:gd name="connsiteY14585" fmla="*/ 360193 h 1106488"/>
              <a:gd name="connsiteX14586" fmla="*/ 882016 w 1031876"/>
              <a:gd name="connsiteY14586" fmla="*/ 357641 h 1106488"/>
              <a:gd name="connsiteX14587" fmla="*/ 882016 w 1031876"/>
              <a:gd name="connsiteY14587" fmla="*/ 356791 h 1106488"/>
              <a:gd name="connsiteX14588" fmla="*/ 882016 w 1031876"/>
              <a:gd name="connsiteY14588" fmla="*/ 354239 h 1106488"/>
              <a:gd name="connsiteX14589" fmla="*/ 882016 w 1031876"/>
              <a:gd name="connsiteY14589" fmla="*/ 354239 h 1106488"/>
              <a:gd name="connsiteX14590" fmla="*/ 882016 w 1031876"/>
              <a:gd name="connsiteY14590" fmla="*/ 350838 h 1106488"/>
              <a:gd name="connsiteX14591" fmla="*/ 882016 w 1031876"/>
              <a:gd name="connsiteY14591" fmla="*/ 349987 h 1106488"/>
              <a:gd name="connsiteX14592" fmla="*/ 882016 w 1031876"/>
              <a:gd name="connsiteY14592" fmla="*/ 348286 h 1106488"/>
              <a:gd name="connsiteX14593" fmla="*/ 882016 w 1031876"/>
              <a:gd name="connsiteY14593" fmla="*/ 347436 h 1106488"/>
              <a:gd name="connsiteX14594" fmla="*/ 875348 w 1031876"/>
              <a:gd name="connsiteY14594" fmla="*/ 347436 h 1106488"/>
              <a:gd name="connsiteX14595" fmla="*/ 875348 w 1031876"/>
              <a:gd name="connsiteY14595" fmla="*/ 354239 h 1106488"/>
              <a:gd name="connsiteX14596" fmla="*/ 875348 w 1031876"/>
              <a:gd name="connsiteY14596" fmla="*/ 351688 h 1106488"/>
              <a:gd name="connsiteX14597" fmla="*/ 875348 w 1031876"/>
              <a:gd name="connsiteY14597" fmla="*/ 350838 h 1106488"/>
              <a:gd name="connsiteX14598" fmla="*/ 875348 w 1031876"/>
              <a:gd name="connsiteY14598" fmla="*/ 347436 h 1106488"/>
              <a:gd name="connsiteX14599" fmla="*/ 875348 w 1031876"/>
              <a:gd name="connsiteY14599" fmla="*/ 347436 h 1106488"/>
              <a:gd name="connsiteX14600" fmla="*/ 882016 w 1031876"/>
              <a:gd name="connsiteY14600" fmla="*/ 347436 h 1106488"/>
              <a:gd name="connsiteX14601" fmla="*/ 882016 w 1031876"/>
              <a:gd name="connsiteY14601" fmla="*/ 354239 h 1106488"/>
              <a:gd name="connsiteX14602" fmla="*/ 875348 w 1031876"/>
              <a:gd name="connsiteY14602" fmla="*/ 347436 h 1106488"/>
              <a:gd name="connsiteX14603" fmla="*/ 267229 w 1031876"/>
              <a:gd name="connsiteY14603" fmla="*/ 347266 h 1106488"/>
              <a:gd name="connsiteX14604" fmla="*/ 266154 w 1031876"/>
              <a:gd name="connsiteY14604" fmla="*/ 348321 h 1106488"/>
              <a:gd name="connsiteX14605" fmla="*/ 266369 w 1031876"/>
              <a:gd name="connsiteY14605" fmla="*/ 348109 h 1106488"/>
              <a:gd name="connsiteX14606" fmla="*/ 267229 w 1031876"/>
              <a:gd name="connsiteY14606" fmla="*/ 347266 h 1106488"/>
              <a:gd name="connsiteX14607" fmla="*/ 912813 w 1031876"/>
              <a:gd name="connsiteY14607" fmla="*/ 346472 h 1106488"/>
              <a:gd name="connsiteX14608" fmla="*/ 915947 w 1031876"/>
              <a:gd name="connsiteY14608" fmla="*/ 354959 h 1106488"/>
              <a:gd name="connsiteX14609" fmla="*/ 915949 w 1031876"/>
              <a:gd name="connsiteY14609" fmla="*/ 354965 h 1106488"/>
              <a:gd name="connsiteX14610" fmla="*/ 915988 w 1031876"/>
              <a:gd name="connsiteY14610" fmla="*/ 355071 h 1106488"/>
              <a:gd name="connsiteX14611" fmla="*/ 915988 w 1031876"/>
              <a:gd name="connsiteY14611" fmla="*/ 358510 h 1106488"/>
              <a:gd name="connsiteX14612" fmla="*/ 915988 w 1031876"/>
              <a:gd name="connsiteY14612" fmla="*/ 361156 h 1106488"/>
              <a:gd name="connsiteX14613" fmla="*/ 915988 w 1031876"/>
              <a:gd name="connsiteY14613" fmla="*/ 361950 h 1106488"/>
              <a:gd name="connsiteX14614" fmla="*/ 915883 w 1031876"/>
              <a:gd name="connsiteY14614" fmla="*/ 361156 h 1106488"/>
              <a:gd name="connsiteX14615" fmla="*/ 915865 w 1031876"/>
              <a:gd name="connsiteY14615" fmla="*/ 361018 h 1106488"/>
              <a:gd name="connsiteX14616" fmla="*/ 915194 w 1031876"/>
              <a:gd name="connsiteY14616" fmla="*/ 360263 h 1106488"/>
              <a:gd name="connsiteX14617" fmla="*/ 910729 w 1031876"/>
              <a:gd name="connsiteY14617" fmla="*/ 355240 h 1106488"/>
              <a:gd name="connsiteX14618" fmla="*/ 909638 w 1031876"/>
              <a:gd name="connsiteY14618" fmla="*/ 355071 h 1106488"/>
              <a:gd name="connsiteX14619" fmla="*/ 909638 w 1031876"/>
              <a:gd name="connsiteY14619" fmla="*/ 354012 h 1106488"/>
              <a:gd name="connsiteX14620" fmla="*/ 909110 w 1031876"/>
              <a:gd name="connsiteY14620" fmla="*/ 353449 h 1106488"/>
              <a:gd name="connsiteX14621" fmla="*/ 906662 w 1031876"/>
              <a:gd name="connsiteY14621" fmla="*/ 350838 h 1106488"/>
              <a:gd name="connsiteX14622" fmla="*/ 909110 w 1031876"/>
              <a:gd name="connsiteY14622" fmla="*/ 348227 h 1106488"/>
              <a:gd name="connsiteX14623" fmla="*/ 909140 w 1031876"/>
              <a:gd name="connsiteY14623" fmla="*/ 348195 h 1106488"/>
              <a:gd name="connsiteX14624" fmla="*/ 909638 w 1031876"/>
              <a:gd name="connsiteY14624" fmla="*/ 347664 h 1106488"/>
              <a:gd name="connsiteX14625" fmla="*/ 909639 w 1031876"/>
              <a:gd name="connsiteY14625" fmla="*/ 347663 h 1106488"/>
              <a:gd name="connsiteX14626" fmla="*/ 909639 w 1031876"/>
              <a:gd name="connsiteY14626" fmla="*/ 348191 h 1106488"/>
              <a:gd name="connsiteX14627" fmla="*/ 880016 w 1031876"/>
              <a:gd name="connsiteY14627" fmla="*/ 345395 h 1106488"/>
              <a:gd name="connsiteX14628" fmla="*/ 882016 w 1031876"/>
              <a:gd name="connsiteY14628" fmla="*/ 347436 h 1106488"/>
              <a:gd name="connsiteX14629" fmla="*/ 879515 w 1031876"/>
              <a:gd name="connsiteY14629" fmla="*/ 346585 h 1106488"/>
              <a:gd name="connsiteX14630" fmla="*/ 846964 w 1031876"/>
              <a:gd name="connsiteY14630" fmla="*/ 342328 h 1106488"/>
              <a:gd name="connsiteX14631" fmla="*/ 847726 w 1031876"/>
              <a:gd name="connsiteY14631" fmla="*/ 347662 h 1106488"/>
              <a:gd name="connsiteX14632" fmla="*/ 845345 w 1031876"/>
              <a:gd name="connsiteY14632" fmla="*/ 344487 h 1106488"/>
              <a:gd name="connsiteX14633" fmla="*/ 898449 w 1031876"/>
              <a:gd name="connsiteY14633" fmla="*/ 341623 h 1106488"/>
              <a:gd name="connsiteX14634" fmla="*/ 898526 w 1031876"/>
              <a:gd name="connsiteY14634" fmla="*/ 341644 h 1106488"/>
              <a:gd name="connsiteX14635" fmla="*/ 901701 w 1031876"/>
              <a:gd name="connsiteY14635" fmla="*/ 347663 h 1106488"/>
              <a:gd name="connsiteX14636" fmla="*/ 260350 w 1031876"/>
              <a:gd name="connsiteY14636" fmla="*/ 341313 h 1106488"/>
              <a:gd name="connsiteX14637" fmla="*/ 266700 w 1031876"/>
              <a:gd name="connsiteY14637" fmla="*/ 341313 h 1106488"/>
              <a:gd name="connsiteX14638" fmla="*/ 260350 w 1031876"/>
              <a:gd name="connsiteY14638" fmla="*/ 347663 h 1106488"/>
              <a:gd name="connsiteX14639" fmla="*/ 260350 w 1031876"/>
              <a:gd name="connsiteY14639" fmla="*/ 345282 h 1106488"/>
              <a:gd name="connsiteX14640" fmla="*/ 260350 w 1031876"/>
              <a:gd name="connsiteY14640" fmla="*/ 342107 h 1106488"/>
              <a:gd name="connsiteX14641" fmla="*/ 260350 w 1031876"/>
              <a:gd name="connsiteY14641" fmla="*/ 341313 h 1106488"/>
              <a:gd name="connsiteX14642" fmla="*/ 922338 w 1031876"/>
              <a:gd name="connsiteY14642" fmla="*/ 341312 h 1106488"/>
              <a:gd name="connsiteX14643" fmla="*/ 922338 w 1031876"/>
              <a:gd name="connsiteY14643" fmla="*/ 347662 h 1106488"/>
              <a:gd name="connsiteX14644" fmla="*/ 922338 w 1031876"/>
              <a:gd name="connsiteY14644" fmla="*/ 341312 h 1106488"/>
              <a:gd name="connsiteX14645" fmla="*/ 908845 w 1031876"/>
              <a:gd name="connsiteY14645" fmla="*/ 341312 h 1106488"/>
              <a:gd name="connsiteX14646" fmla="*/ 909638 w 1031876"/>
              <a:gd name="connsiteY14646" fmla="*/ 341312 h 1106488"/>
              <a:gd name="connsiteX14647" fmla="*/ 909738 w 1031876"/>
              <a:gd name="connsiteY14647" fmla="*/ 341312 h 1106488"/>
              <a:gd name="connsiteX14648" fmla="*/ 915989 w 1031876"/>
              <a:gd name="connsiteY14648" fmla="*/ 341312 h 1106488"/>
              <a:gd name="connsiteX14649" fmla="*/ 915989 w 1031876"/>
              <a:gd name="connsiteY14649" fmla="*/ 347662 h 1106488"/>
              <a:gd name="connsiteX14650" fmla="*/ 912417 w 1031876"/>
              <a:gd name="connsiteY14650" fmla="*/ 344487 h 1106488"/>
              <a:gd name="connsiteX14651" fmla="*/ 909638 w 1031876"/>
              <a:gd name="connsiteY14651" fmla="*/ 342017 h 1106488"/>
              <a:gd name="connsiteX14652" fmla="*/ 882651 w 1031876"/>
              <a:gd name="connsiteY14652" fmla="*/ 341312 h 1106488"/>
              <a:gd name="connsiteX14653" fmla="*/ 883445 w 1031876"/>
              <a:gd name="connsiteY14653" fmla="*/ 341312 h 1106488"/>
              <a:gd name="connsiteX14654" fmla="*/ 889001 w 1031876"/>
              <a:gd name="connsiteY14654" fmla="*/ 341312 h 1106488"/>
              <a:gd name="connsiteX14655" fmla="*/ 889001 w 1031876"/>
              <a:gd name="connsiteY14655" fmla="*/ 347662 h 1106488"/>
              <a:gd name="connsiteX14656" fmla="*/ 885826 w 1031876"/>
              <a:gd name="connsiteY14656" fmla="*/ 347662 h 1106488"/>
              <a:gd name="connsiteX14657" fmla="*/ 884556 w 1031876"/>
              <a:gd name="connsiteY14657" fmla="*/ 347662 h 1106488"/>
              <a:gd name="connsiteX14658" fmla="*/ 854870 w 1031876"/>
              <a:gd name="connsiteY14658" fmla="*/ 341312 h 1106488"/>
              <a:gd name="connsiteX14659" fmla="*/ 855664 w 1031876"/>
              <a:gd name="connsiteY14659" fmla="*/ 344487 h 1106488"/>
              <a:gd name="connsiteX14660" fmla="*/ 854870 w 1031876"/>
              <a:gd name="connsiteY14660" fmla="*/ 347662 h 1106488"/>
              <a:gd name="connsiteX14661" fmla="*/ 854076 w 1031876"/>
              <a:gd name="connsiteY14661" fmla="*/ 344487 h 1106488"/>
              <a:gd name="connsiteX14662" fmla="*/ 854870 w 1031876"/>
              <a:gd name="connsiteY14662" fmla="*/ 341312 h 1106488"/>
              <a:gd name="connsiteX14663" fmla="*/ 847726 w 1031876"/>
              <a:gd name="connsiteY14663" fmla="*/ 341312 h 1106488"/>
              <a:gd name="connsiteX14664" fmla="*/ 847726 w 1031876"/>
              <a:gd name="connsiteY14664" fmla="*/ 347662 h 1106488"/>
              <a:gd name="connsiteX14665" fmla="*/ 847726 w 1031876"/>
              <a:gd name="connsiteY14665" fmla="*/ 344487 h 1106488"/>
              <a:gd name="connsiteX14666" fmla="*/ 847726 w 1031876"/>
              <a:gd name="connsiteY14666" fmla="*/ 342106 h 1106488"/>
              <a:gd name="connsiteX14667" fmla="*/ 847726 w 1031876"/>
              <a:gd name="connsiteY14667" fmla="*/ 341312 h 1106488"/>
              <a:gd name="connsiteX14668" fmla="*/ 841376 w 1031876"/>
              <a:gd name="connsiteY14668" fmla="*/ 341312 h 1106488"/>
              <a:gd name="connsiteX14669" fmla="*/ 847726 w 1031876"/>
              <a:gd name="connsiteY14669" fmla="*/ 347662 h 1106488"/>
              <a:gd name="connsiteX14670" fmla="*/ 847726 w 1031876"/>
              <a:gd name="connsiteY14670" fmla="*/ 348456 h 1106488"/>
              <a:gd name="connsiteX14671" fmla="*/ 847726 w 1031876"/>
              <a:gd name="connsiteY14671" fmla="*/ 350837 h 1106488"/>
              <a:gd name="connsiteX14672" fmla="*/ 847726 w 1031876"/>
              <a:gd name="connsiteY14672" fmla="*/ 351631 h 1106488"/>
              <a:gd name="connsiteX14673" fmla="*/ 847726 w 1031876"/>
              <a:gd name="connsiteY14673" fmla="*/ 354012 h 1106488"/>
              <a:gd name="connsiteX14674" fmla="*/ 846932 w 1031876"/>
              <a:gd name="connsiteY14674" fmla="*/ 350837 h 1106488"/>
              <a:gd name="connsiteX14675" fmla="*/ 845417 w 1031876"/>
              <a:gd name="connsiteY14675" fmla="*/ 349971 h 1106488"/>
              <a:gd name="connsiteX14676" fmla="*/ 841376 w 1031876"/>
              <a:gd name="connsiteY14676" fmla="*/ 347662 h 1106488"/>
              <a:gd name="connsiteX14677" fmla="*/ 841376 w 1031876"/>
              <a:gd name="connsiteY14677" fmla="*/ 341312 h 1106488"/>
              <a:gd name="connsiteX14678" fmla="*/ 841376 w 1031876"/>
              <a:gd name="connsiteY14678" fmla="*/ 341312 h 1106488"/>
              <a:gd name="connsiteX14679" fmla="*/ 842170 w 1031876"/>
              <a:gd name="connsiteY14679" fmla="*/ 341312 h 1106488"/>
              <a:gd name="connsiteX14680" fmla="*/ 843757 w 1031876"/>
              <a:gd name="connsiteY14680" fmla="*/ 341312 h 1106488"/>
              <a:gd name="connsiteX14681" fmla="*/ 847726 w 1031876"/>
              <a:gd name="connsiteY14681" fmla="*/ 341312 h 1106488"/>
              <a:gd name="connsiteX14682" fmla="*/ 846964 w 1031876"/>
              <a:gd name="connsiteY14682" fmla="*/ 342328 h 1106488"/>
              <a:gd name="connsiteX14683" fmla="*/ 846932 w 1031876"/>
              <a:gd name="connsiteY14683" fmla="*/ 342106 h 1106488"/>
              <a:gd name="connsiteX14684" fmla="*/ 841376 w 1031876"/>
              <a:gd name="connsiteY14684" fmla="*/ 341312 h 1106488"/>
              <a:gd name="connsiteX14685" fmla="*/ 287338 w 1031876"/>
              <a:gd name="connsiteY14685" fmla="*/ 341312 h 1106488"/>
              <a:gd name="connsiteX14686" fmla="*/ 287338 w 1031876"/>
              <a:gd name="connsiteY14686" fmla="*/ 343693 h 1106488"/>
              <a:gd name="connsiteX14687" fmla="*/ 287338 w 1031876"/>
              <a:gd name="connsiteY14687" fmla="*/ 346868 h 1106488"/>
              <a:gd name="connsiteX14688" fmla="*/ 287338 w 1031876"/>
              <a:gd name="connsiteY14688" fmla="*/ 347662 h 1106488"/>
              <a:gd name="connsiteX14689" fmla="*/ 287338 w 1031876"/>
              <a:gd name="connsiteY14689" fmla="*/ 341312 h 1106488"/>
              <a:gd name="connsiteX14690" fmla="*/ 902230 w 1031876"/>
              <a:gd name="connsiteY14690" fmla="*/ 340995 h 1106488"/>
              <a:gd name="connsiteX14691" fmla="*/ 909110 w 1031876"/>
              <a:gd name="connsiteY14691" fmla="*/ 347980 h 1106488"/>
              <a:gd name="connsiteX14692" fmla="*/ 908250 w 1031876"/>
              <a:gd name="connsiteY14692" fmla="*/ 347980 h 1106488"/>
              <a:gd name="connsiteX14693" fmla="*/ 905670 w 1031876"/>
              <a:gd name="connsiteY14693" fmla="*/ 347980 h 1106488"/>
              <a:gd name="connsiteX14694" fmla="*/ 902230 w 1031876"/>
              <a:gd name="connsiteY14694" fmla="*/ 347980 h 1106488"/>
              <a:gd name="connsiteX14695" fmla="*/ 902230 w 1031876"/>
              <a:gd name="connsiteY14695" fmla="*/ 340995 h 1106488"/>
              <a:gd name="connsiteX14696" fmla="*/ 273008 w 1031876"/>
              <a:gd name="connsiteY14696" fmla="*/ 340789 h 1106488"/>
              <a:gd name="connsiteX14697" fmla="*/ 267229 w 1031876"/>
              <a:gd name="connsiteY14697" fmla="*/ 347266 h 1106488"/>
              <a:gd name="connsiteX14698" fmla="*/ 270669 w 1031876"/>
              <a:gd name="connsiteY14698" fmla="*/ 341362 h 1106488"/>
              <a:gd name="connsiteX14699" fmla="*/ 895351 w 1031876"/>
              <a:gd name="connsiteY14699" fmla="*/ 340784 h 1106488"/>
              <a:gd name="connsiteX14700" fmla="*/ 901701 w 1031876"/>
              <a:gd name="connsiteY14700" fmla="*/ 347663 h 1106488"/>
              <a:gd name="connsiteX14701" fmla="*/ 895351 w 1031876"/>
              <a:gd name="connsiteY14701" fmla="*/ 340784 h 1106488"/>
              <a:gd name="connsiteX14702" fmla="*/ 246204 w 1031876"/>
              <a:gd name="connsiteY14702" fmla="*/ 340750 h 1106488"/>
              <a:gd name="connsiteX14703" fmla="*/ 246153 w 1031876"/>
              <a:gd name="connsiteY14703" fmla="*/ 340762 h 1106488"/>
              <a:gd name="connsiteX14704" fmla="*/ 246153 w 1031876"/>
              <a:gd name="connsiteY14704" fmla="*/ 340766 h 1106488"/>
              <a:gd name="connsiteX14705" fmla="*/ 246202 w 1031876"/>
              <a:gd name="connsiteY14705" fmla="*/ 340757 h 1106488"/>
              <a:gd name="connsiteX14706" fmla="*/ 259829 w 1031876"/>
              <a:gd name="connsiteY14706" fmla="*/ 340706 h 1106488"/>
              <a:gd name="connsiteX14707" fmla="*/ 259829 w 1031876"/>
              <a:gd name="connsiteY14707" fmla="*/ 347537 h 1106488"/>
              <a:gd name="connsiteX14708" fmla="*/ 259829 w 1031876"/>
              <a:gd name="connsiteY14708" fmla="*/ 340706 h 1106488"/>
              <a:gd name="connsiteX14709" fmla="*/ 882016 w 1031876"/>
              <a:gd name="connsiteY14709" fmla="*/ 340632 h 1106488"/>
              <a:gd name="connsiteX14710" fmla="*/ 882016 w 1031876"/>
              <a:gd name="connsiteY14710" fmla="*/ 344034 h 1106488"/>
              <a:gd name="connsiteX14711" fmla="*/ 882016 w 1031876"/>
              <a:gd name="connsiteY14711" fmla="*/ 346585 h 1106488"/>
              <a:gd name="connsiteX14712" fmla="*/ 882016 w 1031876"/>
              <a:gd name="connsiteY14712" fmla="*/ 347436 h 1106488"/>
              <a:gd name="connsiteX14713" fmla="*/ 881371 w 1031876"/>
              <a:gd name="connsiteY14713" fmla="*/ 342169 h 1106488"/>
              <a:gd name="connsiteX14714" fmla="*/ 875348 w 1031876"/>
              <a:gd name="connsiteY14714" fmla="*/ 340632 h 1106488"/>
              <a:gd name="connsiteX14715" fmla="*/ 875348 w 1031876"/>
              <a:gd name="connsiteY14715" fmla="*/ 347436 h 1106488"/>
              <a:gd name="connsiteX14716" fmla="*/ 875348 w 1031876"/>
              <a:gd name="connsiteY14716" fmla="*/ 346585 h 1106488"/>
              <a:gd name="connsiteX14717" fmla="*/ 875348 w 1031876"/>
              <a:gd name="connsiteY14717" fmla="*/ 343184 h 1106488"/>
              <a:gd name="connsiteX14718" fmla="*/ 875348 w 1031876"/>
              <a:gd name="connsiteY14718" fmla="*/ 341483 h 1106488"/>
              <a:gd name="connsiteX14719" fmla="*/ 875348 w 1031876"/>
              <a:gd name="connsiteY14719" fmla="*/ 340632 h 1106488"/>
              <a:gd name="connsiteX14720" fmla="*/ 876181 w 1031876"/>
              <a:gd name="connsiteY14720" fmla="*/ 340632 h 1106488"/>
              <a:gd name="connsiteX14721" fmla="*/ 878682 w 1031876"/>
              <a:gd name="connsiteY14721" fmla="*/ 340632 h 1106488"/>
              <a:gd name="connsiteX14722" fmla="*/ 881182 w 1031876"/>
              <a:gd name="connsiteY14722" fmla="*/ 340632 h 1106488"/>
              <a:gd name="connsiteX14723" fmla="*/ 881371 w 1031876"/>
              <a:gd name="connsiteY14723" fmla="*/ 342169 h 1106488"/>
              <a:gd name="connsiteX14724" fmla="*/ 880016 w 1031876"/>
              <a:gd name="connsiteY14724" fmla="*/ 345395 h 1106488"/>
              <a:gd name="connsiteX14725" fmla="*/ 878682 w 1031876"/>
              <a:gd name="connsiteY14725" fmla="*/ 344034 h 1106488"/>
              <a:gd name="connsiteX14726" fmla="*/ 875348 w 1031876"/>
              <a:gd name="connsiteY14726" fmla="*/ 340632 h 1106488"/>
              <a:gd name="connsiteX14727" fmla="*/ 868681 w 1031876"/>
              <a:gd name="connsiteY14727" fmla="*/ 340632 h 1106488"/>
              <a:gd name="connsiteX14728" fmla="*/ 875348 w 1031876"/>
              <a:gd name="connsiteY14728" fmla="*/ 347436 h 1106488"/>
              <a:gd name="connsiteX14729" fmla="*/ 868681 w 1031876"/>
              <a:gd name="connsiteY14729" fmla="*/ 340632 h 1106488"/>
              <a:gd name="connsiteX14730" fmla="*/ 246759 w 1031876"/>
              <a:gd name="connsiteY14730" fmla="*/ 340616 h 1106488"/>
              <a:gd name="connsiteX14731" fmla="*/ 246254 w 1031876"/>
              <a:gd name="connsiteY14731" fmla="*/ 340738 h 1106488"/>
              <a:gd name="connsiteX14732" fmla="*/ 246251 w 1031876"/>
              <a:gd name="connsiteY14732" fmla="*/ 340747 h 1106488"/>
              <a:gd name="connsiteX14733" fmla="*/ 246717 w 1031876"/>
              <a:gd name="connsiteY14733" fmla="*/ 340658 h 1106488"/>
              <a:gd name="connsiteX14734" fmla="*/ 273249 w 1031876"/>
              <a:gd name="connsiteY14734" fmla="*/ 340519 h 1106488"/>
              <a:gd name="connsiteX14735" fmla="*/ 274109 w 1031876"/>
              <a:gd name="connsiteY14735" fmla="*/ 340519 h 1106488"/>
              <a:gd name="connsiteX14736" fmla="*/ 273050 w 1031876"/>
              <a:gd name="connsiteY14736" fmla="*/ 340779 h 1106488"/>
              <a:gd name="connsiteX14737" fmla="*/ 273008 w 1031876"/>
              <a:gd name="connsiteY14737" fmla="*/ 340789 h 1106488"/>
              <a:gd name="connsiteX14738" fmla="*/ 273050 w 1031876"/>
              <a:gd name="connsiteY14738" fmla="*/ 340742 h 1106488"/>
              <a:gd name="connsiteX14739" fmla="*/ 246262 w 1031876"/>
              <a:gd name="connsiteY14739" fmla="*/ 340516 h 1106488"/>
              <a:gd name="connsiteX14740" fmla="*/ 246165 w 1031876"/>
              <a:gd name="connsiteY14740" fmla="*/ 340686 h 1106488"/>
              <a:gd name="connsiteX14741" fmla="*/ 246237 w 1031876"/>
              <a:gd name="connsiteY14741" fmla="*/ 340616 h 1106488"/>
              <a:gd name="connsiteX14742" fmla="*/ 249339 w 1031876"/>
              <a:gd name="connsiteY14742" fmla="*/ 339995 h 1106488"/>
              <a:gd name="connsiteX14743" fmla="*/ 247101 w 1031876"/>
              <a:gd name="connsiteY14743" fmla="*/ 340534 h 1106488"/>
              <a:gd name="connsiteX14744" fmla="*/ 247011 w 1031876"/>
              <a:gd name="connsiteY14744" fmla="*/ 340601 h 1106488"/>
              <a:gd name="connsiteX14745" fmla="*/ 249594 w 1031876"/>
              <a:gd name="connsiteY14745" fmla="*/ 340104 h 1106488"/>
              <a:gd name="connsiteX14746" fmla="*/ 247107 w 1031876"/>
              <a:gd name="connsiteY14746" fmla="*/ 339038 h 1106488"/>
              <a:gd name="connsiteX14747" fmla="*/ 246421 w 1031876"/>
              <a:gd name="connsiteY14747" fmla="*/ 340238 h 1106488"/>
              <a:gd name="connsiteX14748" fmla="*/ 246322 w 1031876"/>
              <a:gd name="connsiteY14748" fmla="*/ 340534 h 1106488"/>
              <a:gd name="connsiteX14749" fmla="*/ 247639 w 1031876"/>
              <a:gd name="connsiteY14749" fmla="*/ 339266 h 1106488"/>
              <a:gd name="connsiteX14750" fmla="*/ 871105 w 1031876"/>
              <a:gd name="connsiteY14750" fmla="*/ 338158 h 1106488"/>
              <a:gd name="connsiteX14751" fmla="*/ 875348 w 1031876"/>
              <a:gd name="connsiteY14751" fmla="*/ 340632 h 1106488"/>
              <a:gd name="connsiteX14752" fmla="*/ 872014 w 1031876"/>
              <a:gd name="connsiteY14752" fmla="*/ 339782 h 1106488"/>
              <a:gd name="connsiteX14753" fmla="*/ 37918 w 1031876"/>
              <a:gd name="connsiteY14753" fmla="*/ 336981 h 1106488"/>
              <a:gd name="connsiteX14754" fmla="*/ 37702 w 1031876"/>
              <a:gd name="connsiteY14754" fmla="*/ 337671 h 1106488"/>
              <a:gd name="connsiteX14755" fmla="*/ 35043 w 1031876"/>
              <a:gd name="connsiteY14755" fmla="*/ 340706 h 1106488"/>
              <a:gd name="connsiteX14756" fmla="*/ 34663 w 1031876"/>
              <a:gd name="connsiteY14756" fmla="*/ 343742 h 1106488"/>
              <a:gd name="connsiteX14757" fmla="*/ 34188 w 1031876"/>
              <a:gd name="connsiteY14757" fmla="*/ 344432 h 1106488"/>
              <a:gd name="connsiteX14758" fmla="*/ 32051 w 1031876"/>
              <a:gd name="connsiteY14758" fmla="*/ 347537 h 1106488"/>
              <a:gd name="connsiteX14759" fmla="*/ 31339 w 1031876"/>
              <a:gd name="connsiteY14759" fmla="*/ 347537 h 1106488"/>
              <a:gd name="connsiteX14760" fmla="*/ 33333 w 1031876"/>
              <a:gd name="connsiteY14760" fmla="*/ 344122 h 1106488"/>
              <a:gd name="connsiteX14761" fmla="*/ 33504 w 1031876"/>
              <a:gd name="connsiteY14761" fmla="*/ 342072 h 1106488"/>
              <a:gd name="connsiteX14762" fmla="*/ 34188 w 1031876"/>
              <a:gd name="connsiteY14762" fmla="*/ 340706 h 1106488"/>
              <a:gd name="connsiteX14763" fmla="*/ 35043 w 1031876"/>
              <a:gd name="connsiteY14763" fmla="*/ 339853 h 1106488"/>
              <a:gd name="connsiteX14764" fmla="*/ 26988 w 1031876"/>
              <a:gd name="connsiteY14764" fmla="*/ 334963 h 1106488"/>
              <a:gd name="connsiteX14765" fmla="*/ 26988 w 1031876"/>
              <a:gd name="connsiteY14765" fmla="*/ 341313 h 1106488"/>
              <a:gd name="connsiteX14766" fmla="*/ 26988 w 1031876"/>
              <a:gd name="connsiteY14766" fmla="*/ 334963 h 1106488"/>
              <a:gd name="connsiteX14767" fmla="*/ 909638 w 1031876"/>
              <a:gd name="connsiteY14767" fmla="*/ 334962 h 1106488"/>
              <a:gd name="connsiteX14768" fmla="*/ 915988 w 1031876"/>
              <a:gd name="connsiteY14768" fmla="*/ 334962 h 1106488"/>
              <a:gd name="connsiteX14769" fmla="*/ 909638 w 1031876"/>
              <a:gd name="connsiteY14769" fmla="*/ 341312 h 1106488"/>
              <a:gd name="connsiteX14770" fmla="*/ 909638 w 1031876"/>
              <a:gd name="connsiteY14770" fmla="*/ 334962 h 1106488"/>
              <a:gd name="connsiteX14771" fmla="*/ 883445 w 1031876"/>
              <a:gd name="connsiteY14771" fmla="*/ 334962 h 1106488"/>
              <a:gd name="connsiteX14772" fmla="*/ 884239 w 1031876"/>
              <a:gd name="connsiteY14772" fmla="*/ 338137 h 1106488"/>
              <a:gd name="connsiteX14773" fmla="*/ 883445 w 1031876"/>
              <a:gd name="connsiteY14773" fmla="*/ 341312 h 1106488"/>
              <a:gd name="connsiteX14774" fmla="*/ 882651 w 1031876"/>
              <a:gd name="connsiteY14774" fmla="*/ 338137 h 1106488"/>
              <a:gd name="connsiteX14775" fmla="*/ 883445 w 1031876"/>
              <a:gd name="connsiteY14775" fmla="*/ 334962 h 1106488"/>
              <a:gd name="connsiteX14776" fmla="*/ 841376 w 1031876"/>
              <a:gd name="connsiteY14776" fmla="*/ 334962 h 1106488"/>
              <a:gd name="connsiteX14777" fmla="*/ 847726 w 1031876"/>
              <a:gd name="connsiteY14777" fmla="*/ 341312 h 1106488"/>
              <a:gd name="connsiteX14778" fmla="*/ 841376 w 1031876"/>
              <a:gd name="connsiteY14778" fmla="*/ 334962 h 1106488"/>
              <a:gd name="connsiteX14779" fmla="*/ 280988 w 1031876"/>
              <a:gd name="connsiteY14779" fmla="*/ 334962 h 1106488"/>
              <a:gd name="connsiteX14780" fmla="*/ 280988 w 1031876"/>
              <a:gd name="connsiteY14780" fmla="*/ 335756 h 1106488"/>
              <a:gd name="connsiteX14781" fmla="*/ 280988 w 1031876"/>
              <a:gd name="connsiteY14781" fmla="*/ 338931 h 1106488"/>
              <a:gd name="connsiteX14782" fmla="*/ 280988 w 1031876"/>
              <a:gd name="connsiteY14782" fmla="*/ 341312 h 1106488"/>
              <a:gd name="connsiteX14783" fmla="*/ 279996 w 1031876"/>
              <a:gd name="connsiteY14783" fmla="*/ 341312 h 1106488"/>
              <a:gd name="connsiteX14784" fmla="*/ 273907 w 1031876"/>
              <a:gd name="connsiteY14784" fmla="*/ 341312 h 1106488"/>
              <a:gd name="connsiteX14785" fmla="*/ 273249 w 1031876"/>
              <a:gd name="connsiteY14785" fmla="*/ 343893 h 1106488"/>
              <a:gd name="connsiteX14786" fmla="*/ 267229 w 1031876"/>
              <a:gd name="connsiteY14786" fmla="*/ 347266 h 1106488"/>
              <a:gd name="connsiteX14787" fmla="*/ 270669 w 1031876"/>
              <a:gd name="connsiteY14787" fmla="*/ 343893 h 1106488"/>
              <a:gd name="connsiteX14788" fmla="*/ 273300 w 1031876"/>
              <a:gd name="connsiteY14788" fmla="*/ 341312 h 1106488"/>
              <a:gd name="connsiteX14789" fmla="*/ 273050 w 1031876"/>
              <a:gd name="connsiteY14789" fmla="*/ 341312 h 1106488"/>
              <a:gd name="connsiteX14790" fmla="*/ 273365 w 1031876"/>
              <a:gd name="connsiteY14790" fmla="*/ 341249 h 1106488"/>
              <a:gd name="connsiteX14791" fmla="*/ 274109 w 1031876"/>
              <a:gd name="connsiteY14791" fmla="*/ 340519 h 1106488"/>
              <a:gd name="connsiteX14792" fmla="*/ 273953 w 1031876"/>
              <a:gd name="connsiteY14792" fmla="*/ 341132 h 1106488"/>
              <a:gd name="connsiteX14793" fmla="*/ 277019 w 1031876"/>
              <a:gd name="connsiteY14793" fmla="*/ 340518 h 1106488"/>
              <a:gd name="connsiteX14794" fmla="*/ 280988 w 1031876"/>
              <a:gd name="connsiteY14794" fmla="*/ 334962 h 1106488"/>
              <a:gd name="connsiteX14795" fmla="*/ 869584 w 1031876"/>
              <a:gd name="connsiteY14795" fmla="*/ 334750 h 1106488"/>
              <a:gd name="connsiteX14796" fmla="*/ 875348 w 1031876"/>
              <a:gd name="connsiteY14796" fmla="*/ 340632 h 1106488"/>
              <a:gd name="connsiteX14797" fmla="*/ 872014 w 1031876"/>
              <a:gd name="connsiteY14797" fmla="*/ 337230 h 1106488"/>
              <a:gd name="connsiteX14798" fmla="*/ 902230 w 1031876"/>
              <a:gd name="connsiteY14798" fmla="*/ 334010 h 1106488"/>
              <a:gd name="connsiteX14799" fmla="*/ 903090 w 1031876"/>
              <a:gd name="connsiteY14799" fmla="*/ 337503 h 1106488"/>
              <a:gd name="connsiteX14800" fmla="*/ 908067 w 1031876"/>
              <a:gd name="connsiteY14800" fmla="*/ 340390 h 1106488"/>
              <a:gd name="connsiteX14801" fmla="*/ 906166 w 1031876"/>
              <a:gd name="connsiteY14801" fmla="*/ 338137 h 1106488"/>
              <a:gd name="connsiteX14802" fmla="*/ 908845 w 1031876"/>
              <a:gd name="connsiteY14802" fmla="*/ 334962 h 1106488"/>
              <a:gd name="connsiteX14803" fmla="*/ 908845 w 1031876"/>
              <a:gd name="connsiteY14803" fmla="*/ 335756 h 1106488"/>
              <a:gd name="connsiteX14804" fmla="*/ 908845 w 1031876"/>
              <a:gd name="connsiteY14804" fmla="*/ 338137 h 1106488"/>
              <a:gd name="connsiteX14805" fmla="*/ 908845 w 1031876"/>
              <a:gd name="connsiteY14805" fmla="*/ 340518 h 1106488"/>
              <a:gd name="connsiteX14806" fmla="*/ 908845 w 1031876"/>
              <a:gd name="connsiteY14806" fmla="*/ 340841 h 1106488"/>
              <a:gd name="connsiteX14807" fmla="*/ 909110 w 1031876"/>
              <a:gd name="connsiteY14807" fmla="*/ 340995 h 1106488"/>
              <a:gd name="connsiteX14808" fmla="*/ 908845 w 1031876"/>
              <a:gd name="connsiteY14808" fmla="*/ 340995 h 1106488"/>
              <a:gd name="connsiteX14809" fmla="*/ 908845 w 1031876"/>
              <a:gd name="connsiteY14809" fmla="*/ 341312 h 1106488"/>
              <a:gd name="connsiteX14810" fmla="*/ 908578 w 1031876"/>
              <a:gd name="connsiteY14810" fmla="*/ 340995 h 1106488"/>
              <a:gd name="connsiteX14811" fmla="*/ 905670 w 1031876"/>
              <a:gd name="connsiteY14811" fmla="*/ 340995 h 1106488"/>
              <a:gd name="connsiteX14812" fmla="*/ 902230 w 1031876"/>
              <a:gd name="connsiteY14812" fmla="*/ 340995 h 1106488"/>
              <a:gd name="connsiteX14813" fmla="*/ 902230 w 1031876"/>
              <a:gd name="connsiteY14813" fmla="*/ 340122 h 1106488"/>
              <a:gd name="connsiteX14814" fmla="*/ 902230 w 1031876"/>
              <a:gd name="connsiteY14814" fmla="*/ 337503 h 1106488"/>
              <a:gd name="connsiteX14815" fmla="*/ 902230 w 1031876"/>
              <a:gd name="connsiteY14815" fmla="*/ 334883 h 1106488"/>
              <a:gd name="connsiteX14816" fmla="*/ 902230 w 1031876"/>
              <a:gd name="connsiteY14816" fmla="*/ 334010 h 1106488"/>
              <a:gd name="connsiteX14817" fmla="*/ 868763 w 1031876"/>
              <a:gd name="connsiteY14817" fmla="*/ 333913 h 1106488"/>
              <a:gd name="connsiteX14818" fmla="*/ 869584 w 1031876"/>
              <a:gd name="connsiteY14818" fmla="*/ 334750 h 1106488"/>
              <a:gd name="connsiteX14819" fmla="*/ 869514 w 1031876"/>
              <a:gd name="connsiteY14819" fmla="*/ 334679 h 1106488"/>
              <a:gd name="connsiteX14820" fmla="*/ 27350 w 1031876"/>
              <a:gd name="connsiteY14820" fmla="*/ 333876 h 1106488"/>
              <a:gd name="connsiteX14821" fmla="*/ 29401 w 1031876"/>
              <a:gd name="connsiteY14821" fmla="*/ 334559 h 1106488"/>
              <a:gd name="connsiteX14822" fmla="*/ 29629 w 1031876"/>
              <a:gd name="connsiteY14822" fmla="*/ 335394 h 1106488"/>
              <a:gd name="connsiteX14823" fmla="*/ 27350 w 1031876"/>
              <a:gd name="connsiteY14823" fmla="*/ 340706 h 1106488"/>
              <a:gd name="connsiteX14824" fmla="*/ 27350 w 1031876"/>
              <a:gd name="connsiteY14824" fmla="*/ 339853 h 1106488"/>
              <a:gd name="connsiteX14825" fmla="*/ 27350 w 1031876"/>
              <a:gd name="connsiteY14825" fmla="*/ 337291 h 1106488"/>
              <a:gd name="connsiteX14826" fmla="*/ 875348 w 1031876"/>
              <a:gd name="connsiteY14826" fmla="*/ 333829 h 1106488"/>
              <a:gd name="connsiteX14827" fmla="*/ 875956 w 1031876"/>
              <a:gd name="connsiteY14827" fmla="*/ 334449 h 1106488"/>
              <a:gd name="connsiteX14828" fmla="*/ 881182 w 1031876"/>
              <a:gd name="connsiteY14828" fmla="*/ 339782 h 1106488"/>
              <a:gd name="connsiteX14829" fmla="*/ 882016 w 1031876"/>
              <a:gd name="connsiteY14829" fmla="*/ 340632 h 1106488"/>
              <a:gd name="connsiteX14830" fmla="*/ 881182 w 1031876"/>
              <a:gd name="connsiteY14830" fmla="*/ 340632 h 1106488"/>
              <a:gd name="connsiteX14831" fmla="*/ 875861 w 1031876"/>
              <a:gd name="connsiteY14831" fmla="*/ 334427 h 1106488"/>
              <a:gd name="connsiteX14832" fmla="*/ 274109 w 1031876"/>
              <a:gd name="connsiteY14832" fmla="*/ 333772 h 1106488"/>
              <a:gd name="connsiteX14833" fmla="*/ 273249 w 1031876"/>
              <a:gd name="connsiteY14833" fmla="*/ 340519 h 1106488"/>
              <a:gd name="connsiteX14834" fmla="*/ 273050 w 1031876"/>
              <a:gd name="connsiteY14834" fmla="*/ 340519 h 1106488"/>
              <a:gd name="connsiteX14835" fmla="*/ 270669 w 1031876"/>
              <a:gd name="connsiteY14835" fmla="*/ 340519 h 1106488"/>
              <a:gd name="connsiteX14836" fmla="*/ 269081 w 1031876"/>
              <a:gd name="connsiteY14836" fmla="*/ 340519 h 1106488"/>
              <a:gd name="connsiteX14837" fmla="*/ 269081 w 1031876"/>
              <a:gd name="connsiteY14837" fmla="*/ 340519 h 1106488"/>
              <a:gd name="connsiteX14838" fmla="*/ 267229 w 1031876"/>
              <a:gd name="connsiteY14838" fmla="*/ 341137 h 1106488"/>
              <a:gd name="connsiteX14839" fmla="*/ 266700 w 1031876"/>
              <a:gd name="connsiteY14839" fmla="*/ 341313 h 1106488"/>
              <a:gd name="connsiteX14840" fmla="*/ 266700 w 1031876"/>
              <a:gd name="connsiteY14840" fmla="*/ 338138 h 1106488"/>
              <a:gd name="connsiteX14841" fmla="*/ 266700 w 1031876"/>
              <a:gd name="connsiteY14841" fmla="*/ 335757 h 1106488"/>
              <a:gd name="connsiteX14842" fmla="*/ 266700 w 1031876"/>
              <a:gd name="connsiteY14842" fmla="*/ 334963 h 1106488"/>
              <a:gd name="connsiteX14843" fmla="*/ 269081 w 1031876"/>
              <a:gd name="connsiteY14843" fmla="*/ 338138 h 1106488"/>
              <a:gd name="connsiteX14844" fmla="*/ 268432 w 1031876"/>
              <a:gd name="connsiteY14844" fmla="*/ 339004 h 1106488"/>
              <a:gd name="connsiteX14845" fmla="*/ 268905 w 1031876"/>
              <a:gd name="connsiteY14845" fmla="*/ 340108 h 1106488"/>
              <a:gd name="connsiteX14846" fmla="*/ 270669 w 1031876"/>
              <a:gd name="connsiteY14846" fmla="*/ 339676 h 1106488"/>
              <a:gd name="connsiteX14847" fmla="*/ 273050 w 1031876"/>
              <a:gd name="connsiteY14847" fmla="*/ 335589 h 1106488"/>
              <a:gd name="connsiteX14848" fmla="*/ 258664 w 1031876"/>
              <a:gd name="connsiteY14848" fmla="*/ 332383 h 1106488"/>
              <a:gd name="connsiteX14849" fmla="*/ 254978 w 1031876"/>
              <a:gd name="connsiteY14849" fmla="*/ 333904 h 1106488"/>
              <a:gd name="connsiteX14850" fmla="*/ 255886 w 1031876"/>
              <a:gd name="connsiteY14850" fmla="*/ 333904 h 1106488"/>
              <a:gd name="connsiteX14851" fmla="*/ 256779 w 1031876"/>
              <a:gd name="connsiteY14851" fmla="*/ 333904 h 1106488"/>
              <a:gd name="connsiteX14852" fmla="*/ 259191 w 1031876"/>
              <a:gd name="connsiteY14852" fmla="*/ 333904 h 1106488"/>
              <a:gd name="connsiteX14853" fmla="*/ 869888 w 1031876"/>
              <a:gd name="connsiteY14853" fmla="*/ 330960 h 1106488"/>
              <a:gd name="connsiteX14854" fmla="*/ 869408 w 1031876"/>
              <a:gd name="connsiteY14854" fmla="*/ 332220 h 1106488"/>
              <a:gd name="connsiteX14855" fmla="*/ 869514 w 1031876"/>
              <a:gd name="connsiteY14855" fmla="*/ 332978 h 1106488"/>
              <a:gd name="connsiteX14856" fmla="*/ 871147 w 1031876"/>
              <a:gd name="connsiteY14856" fmla="*/ 333216 h 1106488"/>
              <a:gd name="connsiteX14857" fmla="*/ 279635 w 1031876"/>
              <a:gd name="connsiteY14857" fmla="*/ 330675 h 1106488"/>
              <a:gd name="connsiteX14858" fmla="*/ 277549 w 1031876"/>
              <a:gd name="connsiteY14858" fmla="*/ 336302 h 1106488"/>
              <a:gd name="connsiteX14859" fmla="*/ 274109 w 1031876"/>
              <a:gd name="connsiteY14859" fmla="*/ 340519 h 1106488"/>
              <a:gd name="connsiteX14860" fmla="*/ 274109 w 1031876"/>
              <a:gd name="connsiteY14860" fmla="*/ 339676 h 1106488"/>
              <a:gd name="connsiteX14861" fmla="*/ 274109 w 1031876"/>
              <a:gd name="connsiteY14861" fmla="*/ 336302 h 1106488"/>
              <a:gd name="connsiteX14862" fmla="*/ 274109 w 1031876"/>
              <a:gd name="connsiteY14862" fmla="*/ 333772 h 1106488"/>
              <a:gd name="connsiteX14863" fmla="*/ 260350 w 1031876"/>
              <a:gd name="connsiteY14863" fmla="*/ 329618 h 1106488"/>
              <a:gd name="connsiteX14864" fmla="*/ 259714 w 1031876"/>
              <a:gd name="connsiteY14864" fmla="*/ 333904 h 1106488"/>
              <a:gd name="connsiteX14865" fmla="*/ 259815 w 1031876"/>
              <a:gd name="connsiteY14865" fmla="*/ 333904 h 1106488"/>
              <a:gd name="connsiteX14866" fmla="*/ 259829 w 1031876"/>
              <a:gd name="connsiteY14866" fmla="*/ 333876 h 1106488"/>
              <a:gd name="connsiteX14867" fmla="*/ 260350 w 1031876"/>
              <a:gd name="connsiteY14867" fmla="*/ 333876 h 1106488"/>
              <a:gd name="connsiteX14868" fmla="*/ 260350 w 1031876"/>
              <a:gd name="connsiteY14868" fmla="*/ 331391 h 1106488"/>
              <a:gd name="connsiteX14869" fmla="*/ 870580 w 1031876"/>
              <a:gd name="connsiteY14869" fmla="*/ 329143 h 1106488"/>
              <a:gd name="connsiteX14870" fmla="*/ 870275 w 1031876"/>
              <a:gd name="connsiteY14870" fmla="*/ 329943 h 1106488"/>
              <a:gd name="connsiteX14871" fmla="*/ 873859 w 1031876"/>
              <a:gd name="connsiteY14871" fmla="*/ 333612 h 1106488"/>
              <a:gd name="connsiteX14872" fmla="*/ 874524 w 1031876"/>
              <a:gd name="connsiteY14872" fmla="*/ 333709 h 1106488"/>
              <a:gd name="connsiteX14873" fmla="*/ 873881 w 1031876"/>
              <a:gd name="connsiteY14873" fmla="*/ 331074 h 1106488"/>
              <a:gd name="connsiteX14874" fmla="*/ 930276 w 1031876"/>
              <a:gd name="connsiteY14874" fmla="*/ 327819 h 1106488"/>
              <a:gd name="connsiteX14875" fmla="*/ 930276 w 1031876"/>
              <a:gd name="connsiteY14875" fmla="*/ 334566 h 1106488"/>
              <a:gd name="connsiteX14876" fmla="*/ 928111 w 1031876"/>
              <a:gd name="connsiteY14876" fmla="*/ 330273 h 1106488"/>
              <a:gd name="connsiteX14877" fmla="*/ 927299 w 1031876"/>
              <a:gd name="connsiteY14877" fmla="*/ 328662 h 1106488"/>
              <a:gd name="connsiteX14878" fmla="*/ 930276 w 1031876"/>
              <a:gd name="connsiteY14878" fmla="*/ 327819 h 1106488"/>
              <a:gd name="connsiteX14879" fmla="*/ 252991 w 1031876"/>
              <a:gd name="connsiteY14879" fmla="*/ 327045 h 1106488"/>
              <a:gd name="connsiteX14880" fmla="*/ 246153 w 1031876"/>
              <a:gd name="connsiteY14880" fmla="*/ 333876 h 1106488"/>
              <a:gd name="connsiteX14881" fmla="*/ 252991 w 1031876"/>
              <a:gd name="connsiteY14881" fmla="*/ 327045 h 1106488"/>
              <a:gd name="connsiteX14882" fmla="*/ 909638 w 1031876"/>
              <a:gd name="connsiteY14882" fmla="*/ 327025 h 1106488"/>
              <a:gd name="connsiteX14883" fmla="*/ 915988 w 1031876"/>
              <a:gd name="connsiteY14883" fmla="*/ 334169 h 1106488"/>
              <a:gd name="connsiteX14884" fmla="*/ 909638 w 1031876"/>
              <a:gd name="connsiteY14884" fmla="*/ 327025 h 1106488"/>
              <a:gd name="connsiteX14885" fmla="*/ 895351 w 1031876"/>
              <a:gd name="connsiteY14885" fmla="*/ 327025 h 1106488"/>
              <a:gd name="connsiteX14886" fmla="*/ 896145 w 1031876"/>
              <a:gd name="connsiteY14886" fmla="*/ 337344 h 1106488"/>
              <a:gd name="connsiteX14887" fmla="*/ 898449 w 1031876"/>
              <a:gd name="connsiteY14887" fmla="*/ 341623 h 1106488"/>
              <a:gd name="connsiteX14888" fmla="*/ 895351 w 1031876"/>
              <a:gd name="connsiteY14888" fmla="*/ 340784 h 1106488"/>
              <a:gd name="connsiteX14889" fmla="*/ 895351 w 1031876"/>
              <a:gd name="connsiteY14889" fmla="*/ 340518 h 1106488"/>
              <a:gd name="connsiteX14890" fmla="*/ 895351 w 1031876"/>
              <a:gd name="connsiteY14890" fmla="*/ 338137 h 1106488"/>
              <a:gd name="connsiteX14891" fmla="*/ 895351 w 1031876"/>
              <a:gd name="connsiteY14891" fmla="*/ 334962 h 1106488"/>
              <a:gd name="connsiteX14892" fmla="*/ 895351 w 1031876"/>
              <a:gd name="connsiteY14892" fmla="*/ 333904 h 1106488"/>
              <a:gd name="connsiteX14893" fmla="*/ 895351 w 1031876"/>
              <a:gd name="connsiteY14893" fmla="*/ 327025 h 1106488"/>
              <a:gd name="connsiteX14894" fmla="*/ 854076 w 1031876"/>
              <a:gd name="connsiteY14894" fmla="*/ 327025 h 1106488"/>
              <a:gd name="connsiteX14895" fmla="*/ 854076 w 1031876"/>
              <a:gd name="connsiteY14895" fmla="*/ 330994 h 1106488"/>
              <a:gd name="connsiteX14896" fmla="*/ 854076 w 1031876"/>
              <a:gd name="connsiteY14896" fmla="*/ 334434 h 1106488"/>
              <a:gd name="connsiteX14897" fmla="*/ 854076 w 1031876"/>
              <a:gd name="connsiteY14897" fmla="*/ 334962 h 1106488"/>
              <a:gd name="connsiteX14898" fmla="*/ 854076 w 1031876"/>
              <a:gd name="connsiteY14898" fmla="*/ 341312 h 1106488"/>
              <a:gd name="connsiteX14899" fmla="*/ 851695 w 1031876"/>
              <a:gd name="connsiteY14899" fmla="*/ 338137 h 1106488"/>
              <a:gd name="connsiteX14900" fmla="*/ 854076 w 1031876"/>
              <a:gd name="connsiteY14900" fmla="*/ 334963 h 1106488"/>
              <a:gd name="connsiteX14901" fmla="*/ 853862 w 1031876"/>
              <a:gd name="connsiteY14901" fmla="*/ 334607 h 1106488"/>
              <a:gd name="connsiteX14902" fmla="*/ 850901 w 1031876"/>
              <a:gd name="connsiteY14902" fmla="*/ 337013 h 1106488"/>
              <a:gd name="connsiteX14903" fmla="*/ 847880 w 1031876"/>
              <a:gd name="connsiteY14903" fmla="*/ 334559 h 1106488"/>
              <a:gd name="connsiteX14904" fmla="*/ 847726 w 1031876"/>
              <a:gd name="connsiteY14904" fmla="*/ 334963 h 1106488"/>
              <a:gd name="connsiteX14905" fmla="*/ 847726 w 1031876"/>
              <a:gd name="connsiteY14905" fmla="*/ 334962 h 1106488"/>
              <a:gd name="connsiteX14906" fmla="*/ 847726 w 1031876"/>
              <a:gd name="connsiteY14906" fmla="*/ 334434 h 1106488"/>
              <a:gd name="connsiteX14907" fmla="*/ 847726 w 1031876"/>
              <a:gd name="connsiteY14907" fmla="*/ 333574 h 1106488"/>
              <a:gd name="connsiteX14908" fmla="*/ 847726 w 1031876"/>
              <a:gd name="connsiteY14908" fmla="*/ 327819 h 1106488"/>
              <a:gd name="connsiteX14909" fmla="*/ 847726 w 1031876"/>
              <a:gd name="connsiteY14909" fmla="*/ 327554 h 1106488"/>
              <a:gd name="connsiteX14910" fmla="*/ 850107 w 1031876"/>
              <a:gd name="connsiteY14910" fmla="*/ 328414 h 1106488"/>
              <a:gd name="connsiteX14911" fmla="*/ 849441 w 1031876"/>
              <a:gd name="connsiteY14911" fmla="*/ 328462 h 1106488"/>
              <a:gd name="connsiteX14912" fmla="*/ 850107 w 1031876"/>
              <a:gd name="connsiteY14912" fmla="*/ 328712 h 1106488"/>
              <a:gd name="connsiteX14913" fmla="*/ 848018 w 1031876"/>
              <a:gd name="connsiteY14913" fmla="*/ 334196 h 1106488"/>
              <a:gd name="connsiteX14914" fmla="*/ 850901 w 1031876"/>
              <a:gd name="connsiteY14914" fmla="*/ 331854 h 1106488"/>
              <a:gd name="connsiteX14915" fmla="*/ 853456 w 1031876"/>
              <a:gd name="connsiteY14915" fmla="*/ 333930 h 1106488"/>
              <a:gd name="connsiteX14916" fmla="*/ 851695 w 1031876"/>
              <a:gd name="connsiteY14916" fmla="*/ 330994 h 1106488"/>
              <a:gd name="connsiteX14917" fmla="*/ 854076 w 1031876"/>
              <a:gd name="connsiteY14917" fmla="*/ 327025 h 1106488"/>
              <a:gd name="connsiteX14918" fmla="*/ 854076 w 1031876"/>
              <a:gd name="connsiteY14918" fmla="*/ 327025 h 1106488"/>
              <a:gd name="connsiteX14919" fmla="*/ 862014 w 1031876"/>
              <a:gd name="connsiteY14919" fmla="*/ 334963 h 1106488"/>
              <a:gd name="connsiteX14920" fmla="*/ 854076 w 1031876"/>
              <a:gd name="connsiteY14920" fmla="*/ 327025 h 1106488"/>
              <a:gd name="connsiteX14921" fmla="*/ 854076 w 1031876"/>
              <a:gd name="connsiteY14921" fmla="*/ 327025 h 1106488"/>
              <a:gd name="connsiteX14922" fmla="*/ 858045 w 1031876"/>
              <a:gd name="connsiteY14922" fmla="*/ 327025 h 1106488"/>
              <a:gd name="connsiteX14923" fmla="*/ 861022 w 1031876"/>
              <a:gd name="connsiteY14923" fmla="*/ 327025 h 1106488"/>
              <a:gd name="connsiteX14924" fmla="*/ 862014 w 1031876"/>
              <a:gd name="connsiteY14924" fmla="*/ 327025 h 1106488"/>
              <a:gd name="connsiteX14925" fmla="*/ 854076 w 1031876"/>
              <a:gd name="connsiteY14925" fmla="*/ 327025 h 1106488"/>
              <a:gd name="connsiteX14926" fmla="*/ 280988 w 1031876"/>
              <a:gd name="connsiteY14926" fmla="*/ 327025 h 1106488"/>
              <a:gd name="connsiteX14927" fmla="*/ 280128 w 1031876"/>
              <a:gd name="connsiteY14927" fmla="*/ 330399 h 1106488"/>
              <a:gd name="connsiteX14928" fmla="*/ 279635 w 1031876"/>
              <a:gd name="connsiteY14928" fmla="*/ 330675 h 1106488"/>
              <a:gd name="connsiteX14929" fmla="*/ 280988 w 1031876"/>
              <a:gd name="connsiteY14929" fmla="*/ 327025 h 1106488"/>
              <a:gd name="connsiteX14930" fmla="*/ 282576 w 1031876"/>
              <a:gd name="connsiteY14930" fmla="*/ 327025 h 1106488"/>
              <a:gd name="connsiteX14931" fmla="*/ 282576 w 1031876"/>
              <a:gd name="connsiteY14931" fmla="*/ 328613 h 1106488"/>
              <a:gd name="connsiteX14932" fmla="*/ 280988 w 1031876"/>
              <a:gd name="connsiteY14932" fmla="*/ 328613 h 1106488"/>
              <a:gd name="connsiteX14933" fmla="*/ 803276 w 1031876"/>
              <a:gd name="connsiteY14933" fmla="*/ 325140 h 1106488"/>
              <a:gd name="connsiteX14934" fmla="*/ 806451 w 1031876"/>
              <a:gd name="connsiteY14934" fmla="*/ 327819 h 1106488"/>
              <a:gd name="connsiteX14935" fmla="*/ 806451 w 1031876"/>
              <a:gd name="connsiteY14935" fmla="*/ 334963 h 1106488"/>
              <a:gd name="connsiteX14936" fmla="*/ 800101 w 1031876"/>
              <a:gd name="connsiteY14936" fmla="*/ 327819 h 1106488"/>
              <a:gd name="connsiteX14937" fmla="*/ 803276 w 1031876"/>
              <a:gd name="connsiteY14937" fmla="*/ 325140 h 1106488"/>
              <a:gd name="connsiteX14938" fmla="*/ 837407 w 1031876"/>
              <a:gd name="connsiteY14938" fmla="*/ 324644 h 1106488"/>
              <a:gd name="connsiteX14939" fmla="*/ 841376 w 1031876"/>
              <a:gd name="connsiteY14939" fmla="*/ 327025 h 1106488"/>
              <a:gd name="connsiteX14940" fmla="*/ 833438 w 1031876"/>
              <a:gd name="connsiteY14940" fmla="*/ 327025 h 1106488"/>
              <a:gd name="connsiteX14941" fmla="*/ 837407 w 1031876"/>
              <a:gd name="connsiteY14941" fmla="*/ 324644 h 1106488"/>
              <a:gd name="connsiteX14942" fmla="*/ 259557 w 1031876"/>
              <a:gd name="connsiteY14942" fmla="*/ 321204 h 1106488"/>
              <a:gd name="connsiteX14943" fmla="*/ 259557 w 1031876"/>
              <a:gd name="connsiteY14943" fmla="*/ 328084 h 1106488"/>
              <a:gd name="connsiteX14944" fmla="*/ 258664 w 1031876"/>
              <a:gd name="connsiteY14944" fmla="*/ 328084 h 1106488"/>
              <a:gd name="connsiteX14945" fmla="*/ 255985 w 1031876"/>
              <a:gd name="connsiteY14945" fmla="*/ 328084 h 1106488"/>
              <a:gd name="connsiteX14946" fmla="*/ 253306 w 1031876"/>
              <a:gd name="connsiteY14946" fmla="*/ 328084 h 1106488"/>
              <a:gd name="connsiteX14947" fmla="*/ 252991 w 1031876"/>
              <a:gd name="connsiteY14947" fmla="*/ 328084 h 1106488"/>
              <a:gd name="connsiteX14948" fmla="*/ 252991 w 1031876"/>
              <a:gd name="connsiteY14948" fmla="*/ 330461 h 1106488"/>
              <a:gd name="connsiteX14949" fmla="*/ 252991 w 1031876"/>
              <a:gd name="connsiteY14949" fmla="*/ 333022 h 1106488"/>
              <a:gd name="connsiteX14950" fmla="*/ 252991 w 1031876"/>
              <a:gd name="connsiteY14950" fmla="*/ 333876 h 1106488"/>
              <a:gd name="connsiteX14951" fmla="*/ 249572 w 1031876"/>
              <a:gd name="connsiteY14951" fmla="*/ 334730 h 1106488"/>
              <a:gd name="connsiteX14952" fmla="*/ 247995 w 1031876"/>
              <a:gd name="connsiteY14952" fmla="*/ 337487 h 1106488"/>
              <a:gd name="connsiteX14953" fmla="*/ 251664 w 1031876"/>
              <a:gd name="connsiteY14953" fmla="*/ 335390 h 1106488"/>
              <a:gd name="connsiteX14954" fmla="*/ 252820 w 1031876"/>
              <a:gd name="connsiteY14954" fmla="*/ 334277 h 1106488"/>
              <a:gd name="connsiteX14955" fmla="*/ 255985 w 1031876"/>
              <a:gd name="connsiteY14955" fmla="*/ 328944 h 1106488"/>
              <a:gd name="connsiteX14956" fmla="*/ 259557 w 1031876"/>
              <a:gd name="connsiteY14956" fmla="*/ 328084 h 1106488"/>
              <a:gd name="connsiteX14957" fmla="*/ 266701 w 1031876"/>
              <a:gd name="connsiteY14957" fmla="*/ 321204 h 1106488"/>
              <a:gd name="connsiteX14958" fmla="*/ 264022 w 1031876"/>
              <a:gd name="connsiteY14958" fmla="*/ 324644 h 1106488"/>
              <a:gd name="connsiteX14959" fmla="*/ 266495 w 1031876"/>
              <a:gd name="connsiteY14959" fmla="*/ 327819 h 1106488"/>
              <a:gd name="connsiteX14960" fmla="*/ 266700 w 1031876"/>
              <a:gd name="connsiteY14960" fmla="*/ 327819 h 1106488"/>
              <a:gd name="connsiteX14961" fmla="*/ 266591 w 1031876"/>
              <a:gd name="connsiteY14961" fmla="*/ 327942 h 1106488"/>
              <a:gd name="connsiteX14962" fmla="*/ 266701 w 1031876"/>
              <a:gd name="connsiteY14962" fmla="*/ 328084 h 1106488"/>
              <a:gd name="connsiteX14963" fmla="*/ 266432 w 1031876"/>
              <a:gd name="connsiteY14963" fmla="*/ 328121 h 1106488"/>
              <a:gd name="connsiteX14964" fmla="*/ 265906 w 1031876"/>
              <a:gd name="connsiteY14964" fmla="*/ 328712 h 1106488"/>
              <a:gd name="connsiteX14965" fmla="*/ 261316 w 1031876"/>
              <a:gd name="connsiteY14965" fmla="*/ 333876 h 1106488"/>
              <a:gd name="connsiteX14966" fmla="*/ 264102 w 1031876"/>
              <a:gd name="connsiteY14966" fmla="*/ 333876 h 1106488"/>
              <a:gd name="connsiteX14967" fmla="*/ 265811 w 1031876"/>
              <a:gd name="connsiteY14967" fmla="*/ 333876 h 1106488"/>
              <a:gd name="connsiteX14968" fmla="*/ 266666 w 1031876"/>
              <a:gd name="connsiteY14968" fmla="*/ 333876 h 1106488"/>
              <a:gd name="connsiteX14969" fmla="*/ 259829 w 1031876"/>
              <a:gd name="connsiteY14969" fmla="*/ 340706 h 1106488"/>
              <a:gd name="connsiteX14970" fmla="*/ 252991 w 1031876"/>
              <a:gd name="connsiteY14970" fmla="*/ 347537 h 1106488"/>
              <a:gd name="connsiteX14971" fmla="*/ 256410 w 1031876"/>
              <a:gd name="connsiteY14971" fmla="*/ 340706 h 1106488"/>
              <a:gd name="connsiteX14972" fmla="*/ 256470 w 1031876"/>
              <a:gd name="connsiteY14972" fmla="*/ 340587 h 1106488"/>
              <a:gd name="connsiteX14973" fmla="*/ 253207 w 1031876"/>
              <a:gd name="connsiteY14973" fmla="*/ 341312 h 1106488"/>
              <a:gd name="connsiteX14974" fmla="*/ 254100 w 1031876"/>
              <a:gd name="connsiteY14974" fmla="*/ 340518 h 1106488"/>
              <a:gd name="connsiteX14975" fmla="*/ 258431 w 1031876"/>
              <a:gd name="connsiteY14975" fmla="*/ 336669 h 1106488"/>
              <a:gd name="connsiteX14976" fmla="*/ 259446 w 1031876"/>
              <a:gd name="connsiteY14976" fmla="*/ 334641 h 1106488"/>
              <a:gd name="connsiteX14977" fmla="*/ 259394 w 1031876"/>
              <a:gd name="connsiteY14977" fmla="*/ 334491 h 1106488"/>
              <a:gd name="connsiteX14978" fmla="*/ 251056 w 1031876"/>
              <a:gd name="connsiteY14978" fmla="*/ 339600 h 1106488"/>
              <a:gd name="connsiteX14979" fmla="*/ 252880 w 1031876"/>
              <a:gd name="connsiteY14979" fmla="*/ 334770 h 1106488"/>
              <a:gd name="connsiteX14980" fmla="*/ 252633 w 1031876"/>
              <a:gd name="connsiteY14980" fmla="*/ 334872 h 1106488"/>
              <a:gd name="connsiteX14981" fmla="*/ 249921 w 1031876"/>
              <a:gd name="connsiteY14981" fmla="*/ 339443 h 1106488"/>
              <a:gd name="connsiteX14982" fmla="*/ 250547 w 1031876"/>
              <a:gd name="connsiteY14982" fmla="*/ 339912 h 1106488"/>
              <a:gd name="connsiteX14983" fmla="*/ 251056 w 1031876"/>
              <a:gd name="connsiteY14983" fmla="*/ 339600 h 1106488"/>
              <a:gd name="connsiteX14984" fmla="*/ 250852 w 1031876"/>
              <a:gd name="connsiteY14984" fmla="*/ 340141 h 1106488"/>
              <a:gd name="connsiteX14985" fmla="*/ 252413 w 1031876"/>
              <a:gd name="connsiteY14985" fmla="*/ 341312 h 1106488"/>
              <a:gd name="connsiteX14986" fmla="*/ 250689 w 1031876"/>
              <a:gd name="connsiteY14986" fmla="*/ 340573 h 1106488"/>
              <a:gd name="connsiteX14987" fmla="*/ 249635 w 1031876"/>
              <a:gd name="connsiteY14987" fmla="*/ 343363 h 1106488"/>
              <a:gd name="connsiteX14988" fmla="*/ 246063 w 1031876"/>
              <a:gd name="connsiteY14988" fmla="*/ 347663 h 1106488"/>
              <a:gd name="connsiteX14989" fmla="*/ 246063 w 1031876"/>
              <a:gd name="connsiteY14989" fmla="*/ 347537 h 1106488"/>
              <a:gd name="connsiteX14990" fmla="*/ 240171 w 1031876"/>
              <a:gd name="connsiteY14990" fmla="*/ 347537 h 1106488"/>
              <a:gd name="connsiteX14991" fmla="*/ 239316 w 1031876"/>
              <a:gd name="connsiteY14991" fmla="*/ 347537 h 1106488"/>
              <a:gd name="connsiteX14992" fmla="*/ 242735 w 1031876"/>
              <a:gd name="connsiteY14992" fmla="*/ 341560 h 1106488"/>
              <a:gd name="connsiteX14993" fmla="*/ 246140 w 1031876"/>
              <a:gd name="connsiteY14993" fmla="*/ 340710 h 1106488"/>
              <a:gd name="connsiteX14994" fmla="*/ 246153 w 1031876"/>
              <a:gd name="connsiteY14994" fmla="*/ 340697 h 1106488"/>
              <a:gd name="connsiteX14995" fmla="*/ 246153 w 1031876"/>
              <a:gd name="connsiteY14995" fmla="*/ 338145 h 1106488"/>
              <a:gd name="connsiteX14996" fmla="*/ 246153 w 1031876"/>
              <a:gd name="connsiteY14996" fmla="*/ 337291 h 1106488"/>
              <a:gd name="connsiteX14997" fmla="*/ 246153 w 1031876"/>
              <a:gd name="connsiteY14997" fmla="*/ 334730 h 1106488"/>
              <a:gd name="connsiteX14998" fmla="*/ 246153 w 1031876"/>
              <a:gd name="connsiteY14998" fmla="*/ 333876 h 1106488"/>
              <a:gd name="connsiteX14999" fmla="*/ 252136 w 1031876"/>
              <a:gd name="connsiteY14999" fmla="*/ 333022 h 1106488"/>
              <a:gd name="connsiteX15000" fmla="*/ 252843 w 1031876"/>
              <a:gd name="connsiteY15000" fmla="*/ 328084 h 1106488"/>
              <a:gd name="connsiteX15001" fmla="*/ 252413 w 1031876"/>
              <a:gd name="connsiteY15001" fmla="*/ 328084 h 1106488"/>
              <a:gd name="connsiteX15002" fmla="*/ 252851 w 1031876"/>
              <a:gd name="connsiteY15002" fmla="*/ 328023 h 1106488"/>
              <a:gd name="connsiteX15003" fmla="*/ 252991 w 1031876"/>
              <a:gd name="connsiteY15003" fmla="*/ 327045 h 1106488"/>
              <a:gd name="connsiteX15004" fmla="*/ 252991 w 1031876"/>
              <a:gd name="connsiteY15004" fmla="*/ 327899 h 1106488"/>
              <a:gd name="connsiteX15005" fmla="*/ 252991 w 1031876"/>
              <a:gd name="connsiteY15005" fmla="*/ 328004 h 1106488"/>
              <a:gd name="connsiteX15006" fmla="*/ 258664 w 1031876"/>
              <a:gd name="connsiteY15006" fmla="*/ 327224 h 1106488"/>
              <a:gd name="connsiteX15007" fmla="*/ 259557 w 1031876"/>
              <a:gd name="connsiteY15007" fmla="*/ 321204 h 1106488"/>
              <a:gd name="connsiteX15008" fmla="*/ 273050 w 1031876"/>
              <a:gd name="connsiteY15008" fmla="*/ 320676 h 1106488"/>
              <a:gd name="connsiteX15009" fmla="*/ 267494 w 1031876"/>
              <a:gd name="connsiteY15009" fmla="*/ 326926 h 1106488"/>
              <a:gd name="connsiteX15010" fmla="*/ 266700 w 1031876"/>
              <a:gd name="connsiteY15010" fmla="*/ 327819 h 1106488"/>
              <a:gd name="connsiteX15011" fmla="*/ 272256 w 1031876"/>
              <a:gd name="connsiteY15011" fmla="*/ 321568 h 1106488"/>
              <a:gd name="connsiteX15012" fmla="*/ 862013 w 1031876"/>
              <a:gd name="connsiteY15012" fmla="*/ 320675 h 1106488"/>
              <a:gd name="connsiteX15013" fmla="*/ 867569 w 1031876"/>
              <a:gd name="connsiteY15013" fmla="*/ 324247 h 1106488"/>
              <a:gd name="connsiteX15014" fmla="*/ 868214 w 1031876"/>
              <a:gd name="connsiteY15014" fmla="*/ 327146 h 1106488"/>
              <a:gd name="connsiteX15015" fmla="*/ 868363 w 1031876"/>
              <a:gd name="connsiteY15015" fmla="*/ 326687 h 1106488"/>
              <a:gd name="connsiteX15016" fmla="*/ 868880 w 1031876"/>
              <a:gd name="connsiteY15016" fmla="*/ 325101 h 1106488"/>
              <a:gd name="connsiteX15017" fmla="*/ 874713 w 1031876"/>
              <a:gd name="connsiteY15017" fmla="*/ 327660 h 1106488"/>
              <a:gd name="connsiteX15018" fmla="*/ 874714 w 1031876"/>
              <a:gd name="connsiteY15018" fmla="*/ 327660 h 1106488"/>
              <a:gd name="connsiteX15019" fmla="*/ 874714 w 1031876"/>
              <a:gd name="connsiteY15019" fmla="*/ 327819 h 1106488"/>
              <a:gd name="connsiteX15020" fmla="*/ 875705 w 1031876"/>
              <a:gd name="connsiteY15020" fmla="*/ 327819 h 1106488"/>
              <a:gd name="connsiteX15021" fmla="*/ 882651 w 1031876"/>
              <a:gd name="connsiteY15021" fmla="*/ 327819 h 1106488"/>
              <a:gd name="connsiteX15022" fmla="*/ 875705 w 1031876"/>
              <a:gd name="connsiteY15022" fmla="*/ 330498 h 1106488"/>
              <a:gd name="connsiteX15023" fmla="*/ 874714 w 1031876"/>
              <a:gd name="connsiteY15023" fmla="*/ 327822 h 1106488"/>
              <a:gd name="connsiteX15024" fmla="*/ 874714 w 1031876"/>
              <a:gd name="connsiteY15024" fmla="*/ 333736 h 1106488"/>
              <a:gd name="connsiteX15025" fmla="*/ 875348 w 1031876"/>
              <a:gd name="connsiteY15025" fmla="*/ 333829 h 1106488"/>
              <a:gd name="connsiteX15026" fmla="*/ 875201 w 1031876"/>
              <a:gd name="connsiteY15026" fmla="*/ 334279 h 1106488"/>
              <a:gd name="connsiteX15027" fmla="*/ 874515 w 1031876"/>
              <a:gd name="connsiteY15027" fmla="*/ 336380 h 1106488"/>
              <a:gd name="connsiteX15028" fmla="*/ 868779 w 1031876"/>
              <a:gd name="connsiteY15028" fmla="*/ 333871 h 1106488"/>
              <a:gd name="connsiteX15029" fmla="*/ 868763 w 1031876"/>
              <a:gd name="connsiteY15029" fmla="*/ 333913 h 1106488"/>
              <a:gd name="connsiteX15030" fmla="*/ 868749 w 1031876"/>
              <a:gd name="connsiteY15030" fmla="*/ 333950 h 1106488"/>
              <a:gd name="connsiteX15031" fmla="*/ 871105 w 1031876"/>
              <a:gd name="connsiteY15031" fmla="*/ 338158 h 1106488"/>
              <a:gd name="connsiteX15032" fmla="*/ 869514 w 1031876"/>
              <a:gd name="connsiteY15032" fmla="*/ 337230 h 1106488"/>
              <a:gd name="connsiteX15033" fmla="*/ 868726 w 1031876"/>
              <a:gd name="connsiteY15033" fmla="*/ 334011 h 1106488"/>
              <a:gd name="connsiteX15034" fmla="*/ 868363 w 1031876"/>
              <a:gd name="connsiteY15034" fmla="*/ 334963 h 1106488"/>
              <a:gd name="connsiteX15035" fmla="*/ 868363 w 1031876"/>
              <a:gd name="connsiteY15035" fmla="*/ 334962 h 1106488"/>
              <a:gd name="connsiteX15036" fmla="*/ 868363 w 1031876"/>
              <a:gd name="connsiteY15036" fmla="*/ 330498 h 1106488"/>
              <a:gd name="connsiteX15037" fmla="*/ 868363 w 1031876"/>
              <a:gd name="connsiteY15037" fmla="*/ 328228 h 1106488"/>
              <a:gd name="connsiteX15038" fmla="*/ 868046 w 1031876"/>
              <a:gd name="connsiteY15038" fmla="*/ 327660 h 1106488"/>
              <a:gd name="connsiteX15039" fmla="*/ 868363 w 1031876"/>
              <a:gd name="connsiteY15039" fmla="*/ 327985 h 1106488"/>
              <a:gd name="connsiteX15040" fmla="*/ 868363 w 1031876"/>
              <a:gd name="connsiteY15040" fmla="*/ 327846 h 1106488"/>
              <a:gd name="connsiteX15041" fmla="*/ 868046 w 1031876"/>
              <a:gd name="connsiteY15041" fmla="*/ 327660 h 1106488"/>
              <a:gd name="connsiteX15042" fmla="*/ 868093 w 1031876"/>
              <a:gd name="connsiteY15042" fmla="*/ 327516 h 1106488"/>
              <a:gd name="connsiteX15043" fmla="*/ 865188 w 1031876"/>
              <a:gd name="connsiteY15043" fmla="*/ 324247 h 1106488"/>
              <a:gd name="connsiteX15044" fmla="*/ 902495 w 1031876"/>
              <a:gd name="connsiteY15044" fmla="*/ 320675 h 1106488"/>
              <a:gd name="connsiteX15045" fmla="*/ 903289 w 1031876"/>
              <a:gd name="connsiteY15045" fmla="*/ 321469 h 1106488"/>
              <a:gd name="connsiteX15046" fmla="*/ 902495 w 1031876"/>
              <a:gd name="connsiteY15046" fmla="*/ 322263 h 1106488"/>
              <a:gd name="connsiteX15047" fmla="*/ 901701 w 1031876"/>
              <a:gd name="connsiteY15047" fmla="*/ 321469 h 1106488"/>
              <a:gd name="connsiteX15048" fmla="*/ 902495 w 1031876"/>
              <a:gd name="connsiteY15048" fmla="*/ 320675 h 1106488"/>
              <a:gd name="connsiteX15049" fmla="*/ 882651 w 1031876"/>
              <a:gd name="connsiteY15049" fmla="*/ 320675 h 1106488"/>
              <a:gd name="connsiteX15050" fmla="*/ 887413 w 1031876"/>
              <a:gd name="connsiteY15050" fmla="*/ 326926 h 1106488"/>
              <a:gd name="connsiteX15051" fmla="*/ 882853 w 1031876"/>
              <a:gd name="connsiteY15051" fmla="*/ 327781 h 1106488"/>
              <a:gd name="connsiteX15052" fmla="*/ 885032 w 1031876"/>
              <a:gd name="connsiteY15052" fmla="*/ 335955 h 1106488"/>
              <a:gd name="connsiteX15053" fmla="*/ 882651 w 1031876"/>
              <a:gd name="connsiteY15053" fmla="*/ 334169 h 1106488"/>
              <a:gd name="connsiteX15054" fmla="*/ 882651 w 1031876"/>
              <a:gd name="connsiteY15054" fmla="*/ 330597 h 1106488"/>
              <a:gd name="connsiteX15055" fmla="*/ 882651 w 1031876"/>
              <a:gd name="connsiteY15055" fmla="*/ 327819 h 1106488"/>
              <a:gd name="connsiteX15056" fmla="*/ 882651 w 1031876"/>
              <a:gd name="connsiteY15056" fmla="*/ 327025 h 1106488"/>
              <a:gd name="connsiteX15057" fmla="*/ 882651 w 1031876"/>
              <a:gd name="connsiteY15057" fmla="*/ 325140 h 1106488"/>
              <a:gd name="connsiteX15058" fmla="*/ 882651 w 1031876"/>
              <a:gd name="connsiteY15058" fmla="*/ 324247 h 1106488"/>
              <a:gd name="connsiteX15059" fmla="*/ 882651 w 1031876"/>
              <a:gd name="connsiteY15059" fmla="*/ 320675 h 1106488"/>
              <a:gd name="connsiteX15060" fmla="*/ 854076 w 1031876"/>
              <a:gd name="connsiteY15060" fmla="*/ 320675 h 1106488"/>
              <a:gd name="connsiteX15061" fmla="*/ 862014 w 1031876"/>
              <a:gd name="connsiteY15061" fmla="*/ 327025 h 1106488"/>
              <a:gd name="connsiteX15062" fmla="*/ 854076 w 1031876"/>
              <a:gd name="connsiteY15062" fmla="*/ 320675 h 1106488"/>
              <a:gd name="connsiteX15063" fmla="*/ 847726 w 1031876"/>
              <a:gd name="connsiteY15063" fmla="*/ 320675 h 1106488"/>
              <a:gd name="connsiteX15064" fmla="*/ 854076 w 1031876"/>
              <a:gd name="connsiteY15064" fmla="*/ 327025 h 1106488"/>
              <a:gd name="connsiteX15065" fmla="*/ 847726 w 1031876"/>
              <a:gd name="connsiteY15065" fmla="*/ 320675 h 1106488"/>
              <a:gd name="connsiteX15066" fmla="*/ 841376 w 1031876"/>
              <a:gd name="connsiteY15066" fmla="*/ 320675 h 1106488"/>
              <a:gd name="connsiteX15067" fmla="*/ 847726 w 1031876"/>
              <a:gd name="connsiteY15067" fmla="*/ 327025 h 1106488"/>
              <a:gd name="connsiteX15068" fmla="*/ 841376 w 1031876"/>
              <a:gd name="connsiteY15068" fmla="*/ 320675 h 1106488"/>
              <a:gd name="connsiteX15069" fmla="*/ 827088 w 1031876"/>
              <a:gd name="connsiteY15069" fmla="*/ 320675 h 1106488"/>
              <a:gd name="connsiteX15070" fmla="*/ 827882 w 1031876"/>
              <a:gd name="connsiteY15070" fmla="*/ 320675 h 1106488"/>
              <a:gd name="connsiteX15071" fmla="*/ 830263 w 1031876"/>
              <a:gd name="connsiteY15071" fmla="*/ 320675 h 1106488"/>
              <a:gd name="connsiteX15072" fmla="*/ 833438 w 1031876"/>
              <a:gd name="connsiteY15072" fmla="*/ 320675 h 1106488"/>
              <a:gd name="connsiteX15073" fmla="*/ 827088 w 1031876"/>
              <a:gd name="connsiteY15073" fmla="*/ 320675 h 1106488"/>
              <a:gd name="connsiteX15074" fmla="*/ 800895 w 1031876"/>
              <a:gd name="connsiteY15074" fmla="*/ 320675 h 1106488"/>
              <a:gd name="connsiteX15075" fmla="*/ 801689 w 1031876"/>
              <a:gd name="connsiteY15075" fmla="*/ 321469 h 1106488"/>
              <a:gd name="connsiteX15076" fmla="*/ 800895 w 1031876"/>
              <a:gd name="connsiteY15076" fmla="*/ 322263 h 1106488"/>
              <a:gd name="connsiteX15077" fmla="*/ 800101 w 1031876"/>
              <a:gd name="connsiteY15077" fmla="*/ 321469 h 1106488"/>
              <a:gd name="connsiteX15078" fmla="*/ 800895 w 1031876"/>
              <a:gd name="connsiteY15078" fmla="*/ 320675 h 1106488"/>
              <a:gd name="connsiteX15079" fmla="*/ 280988 w 1031876"/>
              <a:gd name="connsiteY15079" fmla="*/ 320675 h 1106488"/>
              <a:gd name="connsiteX15080" fmla="*/ 287338 w 1031876"/>
              <a:gd name="connsiteY15080" fmla="*/ 320675 h 1106488"/>
              <a:gd name="connsiteX15081" fmla="*/ 280988 w 1031876"/>
              <a:gd name="connsiteY15081" fmla="*/ 327025 h 1106488"/>
              <a:gd name="connsiteX15082" fmla="*/ 280988 w 1031876"/>
              <a:gd name="connsiteY15082" fmla="*/ 326231 h 1106488"/>
              <a:gd name="connsiteX15083" fmla="*/ 280988 w 1031876"/>
              <a:gd name="connsiteY15083" fmla="*/ 324644 h 1106488"/>
              <a:gd name="connsiteX15084" fmla="*/ 280988 w 1031876"/>
              <a:gd name="connsiteY15084" fmla="*/ 323850 h 1106488"/>
              <a:gd name="connsiteX15085" fmla="*/ 280988 w 1031876"/>
              <a:gd name="connsiteY15085" fmla="*/ 323056 h 1106488"/>
              <a:gd name="connsiteX15086" fmla="*/ 280988 w 1031876"/>
              <a:gd name="connsiteY15086" fmla="*/ 321469 h 1106488"/>
              <a:gd name="connsiteX15087" fmla="*/ 280988 w 1031876"/>
              <a:gd name="connsiteY15087" fmla="*/ 320675 h 1106488"/>
              <a:gd name="connsiteX15088" fmla="*/ 259829 w 1031876"/>
              <a:gd name="connsiteY15088" fmla="*/ 320215 h 1106488"/>
              <a:gd name="connsiteX15089" fmla="*/ 256410 w 1031876"/>
              <a:gd name="connsiteY15089" fmla="*/ 323630 h 1106488"/>
              <a:gd name="connsiteX15090" fmla="*/ 253011 w 1031876"/>
              <a:gd name="connsiteY15090" fmla="*/ 327025 h 1106488"/>
              <a:gd name="connsiteX15091" fmla="*/ 252991 w 1031876"/>
              <a:gd name="connsiteY15091" fmla="*/ 327045 h 1106488"/>
              <a:gd name="connsiteX15092" fmla="*/ 252996 w 1031876"/>
              <a:gd name="connsiteY15092" fmla="*/ 327025 h 1106488"/>
              <a:gd name="connsiteX15093" fmla="*/ 253846 w 1031876"/>
              <a:gd name="connsiteY15093" fmla="*/ 323630 h 1106488"/>
              <a:gd name="connsiteX15094" fmla="*/ 259829 w 1031876"/>
              <a:gd name="connsiteY15094" fmla="*/ 320215 h 1106488"/>
              <a:gd name="connsiteX15095" fmla="*/ 803276 w 1031876"/>
              <a:gd name="connsiteY15095" fmla="*/ 318294 h 1106488"/>
              <a:gd name="connsiteX15096" fmla="*/ 806451 w 1031876"/>
              <a:gd name="connsiteY15096" fmla="*/ 320675 h 1106488"/>
              <a:gd name="connsiteX15097" fmla="*/ 804070 w 1031876"/>
              <a:gd name="connsiteY15097" fmla="*/ 320675 h 1106488"/>
              <a:gd name="connsiteX15098" fmla="*/ 803276 w 1031876"/>
              <a:gd name="connsiteY15098" fmla="*/ 320675 h 1106488"/>
              <a:gd name="connsiteX15099" fmla="*/ 800895 w 1031876"/>
              <a:gd name="connsiteY15099" fmla="*/ 320675 h 1106488"/>
              <a:gd name="connsiteX15100" fmla="*/ 800101 w 1031876"/>
              <a:gd name="connsiteY15100" fmla="*/ 320675 h 1106488"/>
              <a:gd name="connsiteX15101" fmla="*/ 803276 w 1031876"/>
              <a:gd name="connsiteY15101" fmla="*/ 318294 h 1106488"/>
              <a:gd name="connsiteX15102" fmla="*/ 914083 w 1031876"/>
              <a:gd name="connsiteY15102" fmla="*/ 318083 h 1106488"/>
              <a:gd name="connsiteX15103" fmla="*/ 915988 w 1031876"/>
              <a:gd name="connsiteY15103" fmla="*/ 320147 h 1106488"/>
              <a:gd name="connsiteX15104" fmla="*/ 913607 w 1031876"/>
              <a:gd name="connsiteY15104" fmla="*/ 319287 h 1106488"/>
              <a:gd name="connsiteX15105" fmla="*/ 859757 w 1031876"/>
              <a:gd name="connsiteY15105" fmla="*/ 316960 h 1106488"/>
              <a:gd name="connsiteX15106" fmla="*/ 860546 w 1031876"/>
              <a:gd name="connsiteY15106" fmla="*/ 317421 h 1106488"/>
              <a:gd name="connsiteX15107" fmla="*/ 861256 w 1031876"/>
              <a:gd name="connsiteY15107" fmla="*/ 320328 h 1106488"/>
              <a:gd name="connsiteX15108" fmla="*/ 861340 w 1031876"/>
              <a:gd name="connsiteY15108" fmla="*/ 320675 h 1106488"/>
              <a:gd name="connsiteX15109" fmla="*/ 862013 w 1031876"/>
              <a:gd name="connsiteY15109" fmla="*/ 320675 h 1106488"/>
              <a:gd name="connsiteX15110" fmla="*/ 862014 w 1031876"/>
              <a:gd name="connsiteY15110" fmla="*/ 320675 h 1106488"/>
              <a:gd name="connsiteX15111" fmla="*/ 862013 w 1031876"/>
              <a:gd name="connsiteY15111" fmla="*/ 320675 h 1106488"/>
              <a:gd name="connsiteX15112" fmla="*/ 859037 w 1031876"/>
              <a:gd name="connsiteY15112" fmla="*/ 321469 h 1106488"/>
              <a:gd name="connsiteX15113" fmla="*/ 862014 w 1031876"/>
              <a:gd name="connsiteY15113" fmla="*/ 327025 h 1106488"/>
              <a:gd name="connsiteX15114" fmla="*/ 854076 w 1031876"/>
              <a:gd name="connsiteY15114" fmla="*/ 320675 h 1106488"/>
              <a:gd name="connsiteX15115" fmla="*/ 861022 w 1031876"/>
              <a:gd name="connsiteY15115" fmla="*/ 320675 h 1106488"/>
              <a:gd name="connsiteX15116" fmla="*/ 861312 w 1031876"/>
              <a:gd name="connsiteY15116" fmla="*/ 320675 h 1106488"/>
              <a:gd name="connsiteX15117" fmla="*/ 861146 w 1031876"/>
              <a:gd name="connsiteY15117" fmla="*/ 320278 h 1106488"/>
              <a:gd name="connsiteX15118" fmla="*/ 835662 w 1031876"/>
              <a:gd name="connsiteY15118" fmla="*/ 314675 h 1106488"/>
              <a:gd name="connsiteX15119" fmla="*/ 840515 w 1031876"/>
              <a:gd name="connsiteY15119" fmla="*/ 319435 h 1106488"/>
              <a:gd name="connsiteX15120" fmla="*/ 841064 w 1031876"/>
              <a:gd name="connsiteY15120" fmla="*/ 319973 h 1106488"/>
              <a:gd name="connsiteX15121" fmla="*/ 922338 w 1031876"/>
              <a:gd name="connsiteY15121" fmla="*/ 314325 h 1106488"/>
              <a:gd name="connsiteX15122" fmla="*/ 930276 w 1031876"/>
              <a:gd name="connsiteY15122" fmla="*/ 320675 h 1106488"/>
              <a:gd name="connsiteX15123" fmla="*/ 922338 w 1031876"/>
              <a:gd name="connsiteY15123" fmla="*/ 314325 h 1106488"/>
              <a:gd name="connsiteX15124" fmla="*/ 915988 w 1031876"/>
              <a:gd name="connsiteY15124" fmla="*/ 314325 h 1106488"/>
              <a:gd name="connsiteX15125" fmla="*/ 916782 w 1031876"/>
              <a:gd name="connsiteY15125" fmla="*/ 317500 h 1106488"/>
              <a:gd name="connsiteX15126" fmla="*/ 917237 w 1031876"/>
              <a:gd name="connsiteY15126" fmla="*/ 317760 h 1106488"/>
              <a:gd name="connsiteX15127" fmla="*/ 919163 w 1031876"/>
              <a:gd name="connsiteY15127" fmla="*/ 323056 h 1106488"/>
              <a:gd name="connsiteX15128" fmla="*/ 922338 w 1031876"/>
              <a:gd name="connsiteY15128" fmla="*/ 327025 h 1106488"/>
              <a:gd name="connsiteX15129" fmla="*/ 915988 w 1031876"/>
              <a:gd name="connsiteY15129" fmla="*/ 314325 h 1106488"/>
              <a:gd name="connsiteX15130" fmla="*/ 915988 w 1031876"/>
              <a:gd name="connsiteY15130" fmla="*/ 314325 h 1106488"/>
              <a:gd name="connsiteX15131" fmla="*/ 922338 w 1031876"/>
              <a:gd name="connsiteY15131" fmla="*/ 320675 h 1106488"/>
              <a:gd name="connsiteX15132" fmla="*/ 917237 w 1031876"/>
              <a:gd name="connsiteY15132" fmla="*/ 317760 h 1106488"/>
              <a:gd name="connsiteX15133" fmla="*/ 882651 w 1031876"/>
              <a:gd name="connsiteY15133" fmla="*/ 314325 h 1106488"/>
              <a:gd name="connsiteX15134" fmla="*/ 884239 w 1031876"/>
              <a:gd name="connsiteY15134" fmla="*/ 314325 h 1106488"/>
              <a:gd name="connsiteX15135" fmla="*/ 884239 w 1031876"/>
              <a:gd name="connsiteY15135" fmla="*/ 315232 h 1106488"/>
              <a:gd name="connsiteX15136" fmla="*/ 888207 w 1031876"/>
              <a:gd name="connsiteY15136" fmla="*/ 317500 h 1106488"/>
              <a:gd name="connsiteX15137" fmla="*/ 889001 w 1031876"/>
              <a:gd name="connsiteY15137" fmla="*/ 320675 h 1106488"/>
              <a:gd name="connsiteX15138" fmla="*/ 885826 w 1031876"/>
              <a:gd name="connsiteY15138" fmla="*/ 319881 h 1106488"/>
              <a:gd name="connsiteX15139" fmla="*/ 883558 w 1031876"/>
              <a:gd name="connsiteY15139" fmla="*/ 315913 h 1106488"/>
              <a:gd name="connsiteX15140" fmla="*/ 882651 w 1031876"/>
              <a:gd name="connsiteY15140" fmla="*/ 315913 h 1106488"/>
              <a:gd name="connsiteX15141" fmla="*/ 882651 w 1031876"/>
              <a:gd name="connsiteY15141" fmla="*/ 317500 h 1106488"/>
              <a:gd name="connsiteX15142" fmla="*/ 882651 w 1031876"/>
              <a:gd name="connsiteY15142" fmla="*/ 320675 h 1106488"/>
              <a:gd name="connsiteX15143" fmla="*/ 882651 w 1031876"/>
              <a:gd name="connsiteY15143" fmla="*/ 314325 h 1106488"/>
              <a:gd name="connsiteX15144" fmla="*/ 847726 w 1031876"/>
              <a:gd name="connsiteY15144" fmla="*/ 314325 h 1106488"/>
              <a:gd name="connsiteX15145" fmla="*/ 854076 w 1031876"/>
              <a:gd name="connsiteY15145" fmla="*/ 320675 h 1106488"/>
              <a:gd name="connsiteX15146" fmla="*/ 847726 w 1031876"/>
              <a:gd name="connsiteY15146" fmla="*/ 314325 h 1106488"/>
              <a:gd name="connsiteX15147" fmla="*/ 806451 w 1031876"/>
              <a:gd name="connsiteY15147" fmla="*/ 314325 h 1106488"/>
              <a:gd name="connsiteX15148" fmla="*/ 806451 w 1031876"/>
              <a:gd name="connsiteY15148" fmla="*/ 320675 h 1106488"/>
              <a:gd name="connsiteX15149" fmla="*/ 806451 w 1031876"/>
              <a:gd name="connsiteY15149" fmla="*/ 314325 h 1106488"/>
              <a:gd name="connsiteX15150" fmla="*/ 280988 w 1031876"/>
              <a:gd name="connsiteY15150" fmla="*/ 314325 h 1106488"/>
              <a:gd name="connsiteX15151" fmla="*/ 280988 w 1031876"/>
              <a:gd name="connsiteY15151" fmla="*/ 314326 h 1106488"/>
              <a:gd name="connsiteX15152" fmla="*/ 280988 w 1031876"/>
              <a:gd name="connsiteY15152" fmla="*/ 315119 h 1106488"/>
              <a:gd name="connsiteX15153" fmla="*/ 280988 w 1031876"/>
              <a:gd name="connsiteY15153" fmla="*/ 320675 h 1106488"/>
              <a:gd name="connsiteX15154" fmla="*/ 280988 w 1031876"/>
              <a:gd name="connsiteY15154" fmla="*/ 314325 h 1106488"/>
              <a:gd name="connsiteX15155" fmla="*/ 272345 w 1031876"/>
              <a:gd name="connsiteY15155" fmla="*/ 314325 h 1106488"/>
              <a:gd name="connsiteX15156" fmla="*/ 269875 w 1031876"/>
              <a:gd name="connsiteY15156" fmla="*/ 317104 h 1106488"/>
              <a:gd name="connsiteX15157" fmla="*/ 266701 w 1031876"/>
              <a:gd name="connsiteY15157" fmla="*/ 320675 h 1106488"/>
              <a:gd name="connsiteX15158" fmla="*/ 272256 w 1031876"/>
              <a:gd name="connsiteY15158" fmla="*/ 314425 h 1106488"/>
              <a:gd name="connsiteX15159" fmla="*/ 868046 w 1031876"/>
              <a:gd name="connsiteY15159" fmla="*/ 314008 h 1106488"/>
              <a:gd name="connsiteX15160" fmla="*/ 869286 w 1031876"/>
              <a:gd name="connsiteY15160" fmla="*/ 314325 h 1106488"/>
              <a:gd name="connsiteX15161" fmla="*/ 871538 w 1031876"/>
              <a:gd name="connsiteY15161" fmla="*/ 314325 h 1106488"/>
              <a:gd name="connsiteX15162" fmla="*/ 874713 w 1031876"/>
              <a:gd name="connsiteY15162" fmla="*/ 314325 h 1106488"/>
              <a:gd name="connsiteX15163" fmla="*/ 874713 w 1031876"/>
              <a:gd name="connsiteY15163" fmla="*/ 320675 h 1106488"/>
              <a:gd name="connsiteX15164" fmla="*/ 871538 w 1031876"/>
              <a:gd name="connsiteY15164" fmla="*/ 315119 h 1106488"/>
              <a:gd name="connsiteX15165" fmla="*/ 871522 w 1031876"/>
              <a:gd name="connsiteY15165" fmla="*/ 315115 h 1106488"/>
              <a:gd name="connsiteX15166" fmla="*/ 874713 w 1031876"/>
              <a:gd name="connsiteY15166" fmla="*/ 320832 h 1106488"/>
              <a:gd name="connsiteX15167" fmla="*/ 874713 w 1031876"/>
              <a:gd name="connsiteY15167" fmla="*/ 320675 h 1106488"/>
              <a:gd name="connsiteX15168" fmla="*/ 876301 w 1031876"/>
              <a:gd name="connsiteY15168" fmla="*/ 320675 h 1106488"/>
              <a:gd name="connsiteX15169" fmla="*/ 876301 w 1031876"/>
              <a:gd name="connsiteY15169" fmla="*/ 322263 h 1106488"/>
              <a:gd name="connsiteX15170" fmla="*/ 874997 w 1031876"/>
              <a:gd name="connsiteY15170" fmla="*/ 322263 h 1106488"/>
              <a:gd name="connsiteX15171" fmla="*/ 875705 w 1031876"/>
              <a:gd name="connsiteY15171" fmla="*/ 326231 h 1106488"/>
              <a:gd name="connsiteX15172" fmla="*/ 882651 w 1031876"/>
              <a:gd name="connsiteY15172" fmla="*/ 327025 h 1106488"/>
              <a:gd name="connsiteX15173" fmla="*/ 878682 w 1031876"/>
              <a:gd name="connsiteY15173" fmla="*/ 327025 h 1106488"/>
              <a:gd name="connsiteX15174" fmla="*/ 874714 w 1031876"/>
              <a:gd name="connsiteY15174" fmla="*/ 327025 h 1106488"/>
              <a:gd name="connsiteX15175" fmla="*/ 874714 w 1031876"/>
              <a:gd name="connsiteY15175" fmla="*/ 327660 h 1106488"/>
              <a:gd name="connsiteX15176" fmla="*/ 874713 w 1031876"/>
              <a:gd name="connsiteY15176" fmla="*/ 327659 h 1106488"/>
              <a:gd name="connsiteX15177" fmla="*/ 871380 w 1031876"/>
              <a:gd name="connsiteY15177" fmla="*/ 324247 h 1106488"/>
              <a:gd name="connsiteX15178" fmla="*/ 868363 w 1031876"/>
              <a:gd name="connsiteY15178" fmla="*/ 321159 h 1106488"/>
              <a:gd name="connsiteX15179" fmla="*/ 868046 w 1031876"/>
              <a:gd name="connsiteY15179" fmla="*/ 320834 h 1106488"/>
              <a:gd name="connsiteX15180" fmla="*/ 868046 w 1031876"/>
              <a:gd name="connsiteY15180" fmla="*/ 314008 h 1106488"/>
              <a:gd name="connsiteX15181" fmla="*/ 861379 w 1031876"/>
              <a:gd name="connsiteY15181" fmla="*/ 314008 h 1106488"/>
              <a:gd name="connsiteX15182" fmla="*/ 868046 w 1031876"/>
              <a:gd name="connsiteY15182" fmla="*/ 320834 h 1106488"/>
              <a:gd name="connsiteX15183" fmla="*/ 861379 w 1031876"/>
              <a:gd name="connsiteY15183" fmla="*/ 314008 h 1106488"/>
              <a:gd name="connsiteX15184" fmla="*/ 854711 w 1031876"/>
              <a:gd name="connsiteY15184" fmla="*/ 314008 h 1106488"/>
              <a:gd name="connsiteX15185" fmla="*/ 855544 w 1031876"/>
              <a:gd name="connsiteY15185" fmla="*/ 314008 h 1106488"/>
              <a:gd name="connsiteX15186" fmla="*/ 858045 w 1031876"/>
              <a:gd name="connsiteY15186" fmla="*/ 314008 h 1106488"/>
              <a:gd name="connsiteX15187" fmla="*/ 858878 w 1031876"/>
              <a:gd name="connsiteY15187" fmla="*/ 314008 h 1106488"/>
              <a:gd name="connsiteX15188" fmla="*/ 861379 w 1031876"/>
              <a:gd name="connsiteY15188" fmla="*/ 314008 h 1106488"/>
              <a:gd name="connsiteX15189" fmla="*/ 858878 w 1031876"/>
              <a:gd name="connsiteY15189" fmla="*/ 314861 h 1106488"/>
              <a:gd name="connsiteX15190" fmla="*/ 859757 w 1031876"/>
              <a:gd name="connsiteY15190" fmla="*/ 316960 h 1106488"/>
              <a:gd name="connsiteX15191" fmla="*/ 901701 w 1031876"/>
              <a:gd name="connsiteY15191" fmla="*/ 313796 h 1106488"/>
              <a:gd name="connsiteX15192" fmla="*/ 909639 w 1031876"/>
              <a:gd name="connsiteY15192" fmla="*/ 313796 h 1106488"/>
              <a:gd name="connsiteX15193" fmla="*/ 906662 w 1031876"/>
              <a:gd name="connsiteY15193" fmla="*/ 314656 h 1106488"/>
              <a:gd name="connsiteX15194" fmla="*/ 909638 w 1031876"/>
              <a:gd name="connsiteY15194" fmla="*/ 320673 h 1106488"/>
              <a:gd name="connsiteX15195" fmla="*/ 909638 w 1031876"/>
              <a:gd name="connsiteY15195" fmla="*/ 317500 h 1106488"/>
              <a:gd name="connsiteX15196" fmla="*/ 909638 w 1031876"/>
              <a:gd name="connsiteY15196" fmla="*/ 314325 h 1106488"/>
              <a:gd name="connsiteX15197" fmla="*/ 909638 w 1031876"/>
              <a:gd name="connsiteY15197" fmla="*/ 320675 h 1106488"/>
              <a:gd name="connsiteX15198" fmla="*/ 909638 w 1031876"/>
              <a:gd name="connsiteY15198" fmla="*/ 320674 h 1106488"/>
              <a:gd name="connsiteX15199" fmla="*/ 902693 w 1031876"/>
              <a:gd name="connsiteY15199" fmla="*/ 317235 h 1106488"/>
              <a:gd name="connsiteX15200" fmla="*/ 901701 w 1031876"/>
              <a:gd name="connsiteY15200" fmla="*/ 313796 h 1106488"/>
              <a:gd name="connsiteX15201" fmla="*/ 266666 w 1031876"/>
              <a:gd name="connsiteY15201" fmla="*/ 313384 h 1106488"/>
              <a:gd name="connsiteX15202" fmla="*/ 259829 w 1031876"/>
              <a:gd name="connsiteY15202" fmla="*/ 320215 h 1106488"/>
              <a:gd name="connsiteX15203" fmla="*/ 260684 w 1031876"/>
              <a:gd name="connsiteY15203" fmla="*/ 314238 h 1106488"/>
              <a:gd name="connsiteX15204" fmla="*/ 266666 w 1031876"/>
              <a:gd name="connsiteY15204" fmla="*/ 313384 h 1106488"/>
              <a:gd name="connsiteX15205" fmla="*/ 909638 w 1031876"/>
              <a:gd name="connsiteY15205" fmla="*/ 313267 h 1106488"/>
              <a:gd name="connsiteX15206" fmla="*/ 915988 w 1031876"/>
              <a:gd name="connsiteY15206" fmla="*/ 313267 h 1106488"/>
              <a:gd name="connsiteX15207" fmla="*/ 914083 w 1031876"/>
              <a:gd name="connsiteY15207" fmla="*/ 318083 h 1106488"/>
              <a:gd name="connsiteX15208" fmla="*/ 912813 w 1031876"/>
              <a:gd name="connsiteY15208" fmla="*/ 316707 h 1106488"/>
              <a:gd name="connsiteX15209" fmla="*/ 909638 w 1031876"/>
              <a:gd name="connsiteY15209" fmla="*/ 313267 h 1106488"/>
              <a:gd name="connsiteX15210" fmla="*/ 267426 w 1031876"/>
              <a:gd name="connsiteY15210" fmla="*/ 311867 h 1106488"/>
              <a:gd name="connsiteX15211" fmla="*/ 266666 w 1031876"/>
              <a:gd name="connsiteY15211" fmla="*/ 313384 h 1106488"/>
              <a:gd name="connsiteX15212" fmla="*/ 265906 w 1031876"/>
              <a:gd name="connsiteY15212" fmla="*/ 312626 h 1106488"/>
              <a:gd name="connsiteX15213" fmla="*/ 266666 w 1031876"/>
              <a:gd name="connsiteY15213" fmla="*/ 312531 h 1106488"/>
              <a:gd name="connsiteX15214" fmla="*/ 270992 w 1031876"/>
              <a:gd name="connsiteY15214" fmla="*/ 310892 h 1106488"/>
              <a:gd name="connsiteX15215" fmla="*/ 272767 w 1031876"/>
              <a:gd name="connsiteY15215" fmla="*/ 313851 h 1106488"/>
              <a:gd name="connsiteX15216" fmla="*/ 272800 w 1031876"/>
              <a:gd name="connsiteY15216" fmla="*/ 313907 h 1106488"/>
              <a:gd name="connsiteX15217" fmla="*/ 273050 w 1031876"/>
              <a:gd name="connsiteY15217" fmla="*/ 313532 h 1106488"/>
              <a:gd name="connsiteX15218" fmla="*/ 273050 w 1031876"/>
              <a:gd name="connsiteY15218" fmla="*/ 314323 h 1106488"/>
              <a:gd name="connsiteX15219" fmla="*/ 273051 w 1031876"/>
              <a:gd name="connsiteY15219" fmla="*/ 314325 h 1106488"/>
              <a:gd name="connsiteX15220" fmla="*/ 273050 w 1031876"/>
              <a:gd name="connsiteY15220" fmla="*/ 314325 h 1106488"/>
              <a:gd name="connsiteX15221" fmla="*/ 273050 w 1031876"/>
              <a:gd name="connsiteY15221" fmla="*/ 314425 h 1106488"/>
              <a:gd name="connsiteX15222" fmla="*/ 273050 w 1031876"/>
              <a:gd name="connsiteY15222" fmla="*/ 320675 h 1106488"/>
              <a:gd name="connsiteX15223" fmla="*/ 270669 w 1031876"/>
              <a:gd name="connsiteY15223" fmla="*/ 317104 h 1106488"/>
              <a:gd name="connsiteX15224" fmla="*/ 272521 w 1031876"/>
              <a:gd name="connsiteY15224" fmla="*/ 314325 h 1106488"/>
              <a:gd name="connsiteX15225" fmla="*/ 272345 w 1031876"/>
              <a:gd name="connsiteY15225" fmla="*/ 314325 h 1106488"/>
              <a:gd name="connsiteX15226" fmla="*/ 272257 w 1031876"/>
              <a:gd name="connsiteY15226" fmla="*/ 314325 h 1106488"/>
              <a:gd name="connsiteX15227" fmla="*/ 268289 w 1031876"/>
              <a:gd name="connsiteY15227" fmla="*/ 314325 h 1106488"/>
              <a:gd name="connsiteX15228" fmla="*/ 268289 w 1031876"/>
              <a:gd name="connsiteY15228" fmla="*/ 315913 h 1106488"/>
              <a:gd name="connsiteX15229" fmla="*/ 266701 w 1031876"/>
              <a:gd name="connsiteY15229" fmla="*/ 315913 h 1106488"/>
              <a:gd name="connsiteX15230" fmla="*/ 266701 w 1031876"/>
              <a:gd name="connsiteY15230" fmla="*/ 317765 h 1106488"/>
              <a:gd name="connsiteX15231" fmla="*/ 266701 w 1031876"/>
              <a:gd name="connsiteY15231" fmla="*/ 318625 h 1106488"/>
              <a:gd name="connsiteX15232" fmla="*/ 266701 w 1031876"/>
              <a:gd name="connsiteY15232" fmla="*/ 320675 h 1106488"/>
              <a:gd name="connsiteX15233" fmla="*/ 266701 w 1031876"/>
              <a:gd name="connsiteY15233" fmla="*/ 320675 h 1106488"/>
              <a:gd name="connsiteX15234" fmla="*/ 266701 w 1031876"/>
              <a:gd name="connsiteY15234" fmla="*/ 321204 h 1106488"/>
              <a:gd name="connsiteX15235" fmla="*/ 259557 w 1031876"/>
              <a:gd name="connsiteY15235" fmla="*/ 321204 h 1106488"/>
              <a:gd name="connsiteX15236" fmla="*/ 266701 w 1031876"/>
              <a:gd name="connsiteY15236" fmla="*/ 314325 h 1106488"/>
              <a:gd name="connsiteX15237" fmla="*/ 269876 w 1031876"/>
              <a:gd name="connsiteY15237" fmla="*/ 313333 h 1106488"/>
              <a:gd name="connsiteX15238" fmla="*/ 915988 w 1031876"/>
              <a:gd name="connsiteY15238" fmla="*/ 307447 h 1106488"/>
              <a:gd name="connsiteX15239" fmla="*/ 919163 w 1031876"/>
              <a:gd name="connsiteY15239" fmla="*/ 310886 h 1106488"/>
              <a:gd name="connsiteX15240" fmla="*/ 922337 w 1031876"/>
              <a:gd name="connsiteY15240" fmla="*/ 314325 h 1106488"/>
              <a:gd name="connsiteX15241" fmla="*/ 922338 w 1031876"/>
              <a:gd name="connsiteY15241" fmla="*/ 314325 h 1106488"/>
              <a:gd name="connsiteX15242" fmla="*/ 930276 w 1031876"/>
              <a:gd name="connsiteY15242" fmla="*/ 327819 h 1106488"/>
              <a:gd name="connsiteX15243" fmla="*/ 922338 w 1031876"/>
              <a:gd name="connsiteY15243" fmla="*/ 321072 h 1106488"/>
              <a:gd name="connsiteX15244" fmla="*/ 922338 w 1031876"/>
              <a:gd name="connsiteY15244" fmla="*/ 320675 h 1106488"/>
              <a:gd name="connsiteX15245" fmla="*/ 915988 w 1031876"/>
              <a:gd name="connsiteY15245" fmla="*/ 314325 h 1106488"/>
              <a:gd name="connsiteX15246" fmla="*/ 919163 w 1031876"/>
              <a:gd name="connsiteY15246" fmla="*/ 314325 h 1106488"/>
              <a:gd name="connsiteX15247" fmla="*/ 922331 w 1031876"/>
              <a:gd name="connsiteY15247" fmla="*/ 314325 h 1106488"/>
              <a:gd name="connsiteX15248" fmla="*/ 916782 w 1031876"/>
              <a:gd name="connsiteY15248" fmla="*/ 313466 h 1106488"/>
              <a:gd name="connsiteX15249" fmla="*/ 915988 w 1031876"/>
              <a:gd name="connsiteY15249" fmla="*/ 307447 h 1106488"/>
              <a:gd name="connsiteX15250" fmla="*/ 915988 w 1031876"/>
              <a:gd name="connsiteY15250" fmla="*/ 307182 h 1106488"/>
              <a:gd name="connsiteX15251" fmla="*/ 919163 w 1031876"/>
              <a:gd name="connsiteY15251" fmla="*/ 308075 h 1106488"/>
              <a:gd name="connsiteX15252" fmla="*/ 922337 w 1031876"/>
              <a:gd name="connsiteY15252" fmla="*/ 314325 h 1106488"/>
              <a:gd name="connsiteX15253" fmla="*/ 921544 w 1031876"/>
              <a:gd name="connsiteY15253" fmla="*/ 313433 h 1106488"/>
              <a:gd name="connsiteX15254" fmla="*/ 915988 w 1031876"/>
              <a:gd name="connsiteY15254" fmla="*/ 307182 h 1106488"/>
              <a:gd name="connsiteX15255" fmla="*/ 287338 w 1031876"/>
              <a:gd name="connsiteY15255" fmla="*/ 307182 h 1106488"/>
              <a:gd name="connsiteX15256" fmla="*/ 284163 w 1031876"/>
              <a:gd name="connsiteY15256" fmla="*/ 310754 h 1106488"/>
              <a:gd name="connsiteX15257" fmla="*/ 280989 w 1031876"/>
              <a:gd name="connsiteY15257" fmla="*/ 314325 h 1106488"/>
              <a:gd name="connsiteX15258" fmla="*/ 286544 w 1031876"/>
              <a:gd name="connsiteY15258" fmla="*/ 308075 h 1106488"/>
              <a:gd name="connsiteX15259" fmla="*/ 287338 w 1031876"/>
              <a:gd name="connsiteY15259" fmla="*/ 307182 h 1106488"/>
              <a:gd name="connsiteX15260" fmla="*/ 280194 w 1031876"/>
              <a:gd name="connsiteY15260" fmla="*/ 307181 h 1106488"/>
              <a:gd name="connsiteX15261" fmla="*/ 282873 w 1031876"/>
              <a:gd name="connsiteY15261" fmla="*/ 307181 h 1106488"/>
              <a:gd name="connsiteX15262" fmla="*/ 286444 w 1031876"/>
              <a:gd name="connsiteY15262" fmla="*/ 307181 h 1106488"/>
              <a:gd name="connsiteX15263" fmla="*/ 287337 w 1031876"/>
              <a:gd name="connsiteY15263" fmla="*/ 307181 h 1106488"/>
              <a:gd name="connsiteX15264" fmla="*/ 280194 w 1031876"/>
              <a:gd name="connsiteY15264" fmla="*/ 314325 h 1106488"/>
              <a:gd name="connsiteX15265" fmla="*/ 280194 w 1031876"/>
              <a:gd name="connsiteY15265" fmla="*/ 307181 h 1106488"/>
              <a:gd name="connsiteX15266" fmla="*/ 847726 w 1031876"/>
              <a:gd name="connsiteY15266" fmla="*/ 307181 h 1106488"/>
              <a:gd name="connsiteX15267" fmla="*/ 854076 w 1031876"/>
              <a:gd name="connsiteY15267" fmla="*/ 307181 h 1106488"/>
              <a:gd name="connsiteX15268" fmla="*/ 854076 w 1031876"/>
              <a:gd name="connsiteY15268" fmla="*/ 308074 h 1106488"/>
              <a:gd name="connsiteX15269" fmla="*/ 854076 w 1031876"/>
              <a:gd name="connsiteY15269" fmla="*/ 308967 h 1106488"/>
              <a:gd name="connsiteX15270" fmla="*/ 854076 w 1031876"/>
              <a:gd name="connsiteY15270" fmla="*/ 310753 h 1106488"/>
              <a:gd name="connsiteX15271" fmla="*/ 854076 w 1031876"/>
              <a:gd name="connsiteY15271" fmla="*/ 314325 h 1106488"/>
              <a:gd name="connsiteX15272" fmla="*/ 847726 w 1031876"/>
              <a:gd name="connsiteY15272" fmla="*/ 307181 h 1106488"/>
              <a:gd name="connsiteX15273" fmla="*/ 47863 w 1031876"/>
              <a:gd name="connsiteY15273" fmla="*/ 306554 h 1106488"/>
              <a:gd name="connsiteX15274" fmla="*/ 41026 w 1031876"/>
              <a:gd name="connsiteY15274" fmla="*/ 313384 h 1106488"/>
              <a:gd name="connsiteX15275" fmla="*/ 44445 w 1031876"/>
              <a:gd name="connsiteY15275" fmla="*/ 309115 h 1106488"/>
              <a:gd name="connsiteX15276" fmla="*/ 45128 w 1031876"/>
              <a:gd name="connsiteY15276" fmla="*/ 307237 h 1106488"/>
              <a:gd name="connsiteX15277" fmla="*/ 41026 w 1031876"/>
              <a:gd name="connsiteY15277" fmla="*/ 306554 h 1106488"/>
              <a:gd name="connsiteX15278" fmla="*/ 41881 w 1031876"/>
              <a:gd name="connsiteY15278" fmla="*/ 306554 h 1106488"/>
              <a:gd name="connsiteX15279" fmla="*/ 45299 w 1031876"/>
              <a:gd name="connsiteY15279" fmla="*/ 306554 h 1106488"/>
              <a:gd name="connsiteX15280" fmla="*/ 45377 w 1031876"/>
              <a:gd name="connsiteY15280" fmla="*/ 306554 h 1106488"/>
              <a:gd name="connsiteX15281" fmla="*/ 45128 w 1031876"/>
              <a:gd name="connsiteY15281" fmla="*/ 307237 h 1106488"/>
              <a:gd name="connsiteX15282" fmla="*/ 44445 w 1031876"/>
              <a:gd name="connsiteY15282" fmla="*/ 307408 h 1106488"/>
              <a:gd name="connsiteX15283" fmla="*/ 41026 w 1031876"/>
              <a:gd name="connsiteY15283" fmla="*/ 313384 h 1106488"/>
              <a:gd name="connsiteX15284" fmla="*/ 41026 w 1031876"/>
              <a:gd name="connsiteY15284" fmla="*/ 312531 h 1106488"/>
              <a:gd name="connsiteX15285" fmla="*/ 41026 w 1031876"/>
              <a:gd name="connsiteY15285" fmla="*/ 309969 h 1106488"/>
              <a:gd name="connsiteX15286" fmla="*/ 909638 w 1031876"/>
              <a:gd name="connsiteY15286" fmla="*/ 306388 h 1106488"/>
              <a:gd name="connsiteX15287" fmla="*/ 909638 w 1031876"/>
              <a:gd name="connsiteY15287" fmla="*/ 313267 h 1106488"/>
              <a:gd name="connsiteX15288" fmla="*/ 909638 w 1031876"/>
              <a:gd name="connsiteY15288" fmla="*/ 312407 h 1106488"/>
              <a:gd name="connsiteX15289" fmla="*/ 909638 w 1031876"/>
              <a:gd name="connsiteY15289" fmla="*/ 309828 h 1106488"/>
              <a:gd name="connsiteX15290" fmla="*/ 909638 w 1031876"/>
              <a:gd name="connsiteY15290" fmla="*/ 306388 h 1106488"/>
              <a:gd name="connsiteX15291" fmla="*/ 895351 w 1031876"/>
              <a:gd name="connsiteY15291" fmla="*/ 306387 h 1106488"/>
              <a:gd name="connsiteX15292" fmla="*/ 898526 w 1031876"/>
              <a:gd name="connsiteY15292" fmla="*/ 306387 h 1106488"/>
              <a:gd name="connsiteX15293" fmla="*/ 901700 w 1031876"/>
              <a:gd name="connsiteY15293" fmla="*/ 306387 h 1106488"/>
              <a:gd name="connsiteX15294" fmla="*/ 901701 w 1031876"/>
              <a:gd name="connsiteY15294" fmla="*/ 306387 h 1106488"/>
              <a:gd name="connsiteX15295" fmla="*/ 901701 w 1031876"/>
              <a:gd name="connsiteY15295" fmla="*/ 306388 h 1106488"/>
              <a:gd name="connsiteX15296" fmla="*/ 901701 w 1031876"/>
              <a:gd name="connsiteY15296" fmla="*/ 307379 h 1106488"/>
              <a:gd name="connsiteX15297" fmla="*/ 901701 w 1031876"/>
              <a:gd name="connsiteY15297" fmla="*/ 313796 h 1106488"/>
              <a:gd name="connsiteX15298" fmla="*/ 901701 w 1031876"/>
              <a:gd name="connsiteY15298" fmla="*/ 314325 h 1106488"/>
              <a:gd name="connsiteX15299" fmla="*/ 895351 w 1031876"/>
              <a:gd name="connsiteY15299" fmla="*/ 306387 h 1106488"/>
              <a:gd name="connsiteX15300" fmla="*/ 874713 w 1031876"/>
              <a:gd name="connsiteY15300" fmla="*/ 306387 h 1106488"/>
              <a:gd name="connsiteX15301" fmla="*/ 882651 w 1031876"/>
              <a:gd name="connsiteY15301" fmla="*/ 314325 h 1106488"/>
              <a:gd name="connsiteX15302" fmla="*/ 874713 w 1031876"/>
              <a:gd name="connsiteY15302" fmla="*/ 314325 h 1106488"/>
              <a:gd name="connsiteX15303" fmla="*/ 874713 w 1031876"/>
              <a:gd name="connsiteY15303" fmla="*/ 314008 h 1106488"/>
              <a:gd name="connsiteX15304" fmla="*/ 874713 w 1031876"/>
              <a:gd name="connsiteY15304" fmla="*/ 313333 h 1106488"/>
              <a:gd name="connsiteX15305" fmla="*/ 874713 w 1031876"/>
              <a:gd name="connsiteY15305" fmla="*/ 306387 h 1106488"/>
              <a:gd name="connsiteX15306" fmla="*/ 793751 w 1031876"/>
              <a:gd name="connsiteY15306" fmla="*/ 306387 h 1106488"/>
              <a:gd name="connsiteX15307" fmla="*/ 799307 w 1031876"/>
              <a:gd name="connsiteY15307" fmla="*/ 310356 h 1106488"/>
              <a:gd name="connsiteX15308" fmla="*/ 799933 w 1031876"/>
              <a:gd name="connsiteY15308" fmla="*/ 313484 h 1106488"/>
              <a:gd name="connsiteX15309" fmla="*/ 800101 w 1031876"/>
              <a:gd name="connsiteY15309" fmla="*/ 313531 h 1106488"/>
              <a:gd name="connsiteX15310" fmla="*/ 799979 w 1031876"/>
              <a:gd name="connsiteY15310" fmla="*/ 313714 h 1106488"/>
              <a:gd name="connsiteX15311" fmla="*/ 800101 w 1031876"/>
              <a:gd name="connsiteY15311" fmla="*/ 314325 h 1106488"/>
              <a:gd name="connsiteX15312" fmla="*/ 799812 w 1031876"/>
              <a:gd name="connsiteY15312" fmla="*/ 313964 h 1106488"/>
              <a:gd name="connsiteX15313" fmla="*/ 799710 w 1031876"/>
              <a:gd name="connsiteY15313" fmla="*/ 314117 h 1106488"/>
              <a:gd name="connsiteX15314" fmla="*/ 800101 w 1031876"/>
              <a:gd name="connsiteY15314" fmla="*/ 314326 h 1106488"/>
              <a:gd name="connsiteX15315" fmla="*/ 799571 w 1031876"/>
              <a:gd name="connsiteY15315" fmla="*/ 314326 h 1106488"/>
              <a:gd name="connsiteX15316" fmla="*/ 797720 w 1031876"/>
              <a:gd name="connsiteY15316" fmla="*/ 317103 h 1106488"/>
              <a:gd name="connsiteX15317" fmla="*/ 800101 w 1031876"/>
              <a:gd name="connsiteY15317" fmla="*/ 320675 h 1106488"/>
              <a:gd name="connsiteX15318" fmla="*/ 796926 w 1031876"/>
              <a:gd name="connsiteY15318" fmla="*/ 316210 h 1106488"/>
              <a:gd name="connsiteX15319" fmla="*/ 796317 w 1031876"/>
              <a:gd name="connsiteY15319" fmla="*/ 314326 h 1106488"/>
              <a:gd name="connsiteX15320" fmla="*/ 794545 w 1031876"/>
              <a:gd name="connsiteY15320" fmla="*/ 314326 h 1106488"/>
              <a:gd name="connsiteX15321" fmla="*/ 793751 w 1031876"/>
              <a:gd name="connsiteY15321" fmla="*/ 314326 h 1106488"/>
              <a:gd name="connsiteX15322" fmla="*/ 794545 w 1031876"/>
              <a:gd name="connsiteY15322" fmla="*/ 311349 h 1106488"/>
              <a:gd name="connsiteX15323" fmla="*/ 795525 w 1031876"/>
              <a:gd name="connsiteY15323" fmla="*/ 311874 h 1106488"/>
              <a:gd name="connsiteX15324" fmla="*/ 793751 w 1031876"/>
              <a:gd name="connsiteY15324" fmla="*/ 306387 h 1106488"/>
              <a:gd name="connsiteX15325" fmla="*/ 796917 w 1031876"/>
              <a:gd name="connsiteY15325" fmla="*/ 312620 h 1106488"/>
              <a:gd name="connsiteX15326" fmla="*/ 796977 w 1031876"/>
              <a:gd name="connsiteY15326" fmla="*/ 312652 h 1106488"/>
              <a:gd name="connsiteX15327" fmla="*/ 799281 w 1031876"/>
              <a:gd name="connsiteY15327" fmla="*/ 313300 h 1106488"/>
              <a:gd name="connsiteX15328" fmla="*/ 796926 w 1031876"/>
              <a:gd name="connsiteY15328" fmla="*/ 310356 h 1106488"/>
              <a:gd name="connsiteX15329" fmla="*/ 793751 w 1031876"/>
              <a:gd name="connsiteY15329" fmla="*/ 306387 h 1106488"/>
              <a:gd name="connsiteX15330" fmla="*/ 899718 w 1031876"/>
              <a:gd name="connsiteY15330" fmla="*/ 304405 h 1106488"/>
              <a:gd name="connsiteX15331" fmla="*/ 901700 w 1031876"/>
              <a:gd name="connsiteY15331" fmla="*/ 306387 h 1106488"/>
              <a:gd name="connsiteX15332" fmla="*/ 900907 w 1031876"/>
              <a:gd name="connsiteY15332" fmla="*/ 305594 h 1106488"/>
              <a:gd name="connsiteX15333" fmla="*/ 276414 w 1031876"/>
              <a:gd name="connsiteY15333" fmla="*/ 303647 h 1106488"/>
              <a:gd name="connsiteX15334" fmla="*/ 274359 w 1031876"/>
              <a:gd name="connsiteY15334" fmla="*/ 305700 h 1106488"/>
              <a:gd name="connsiteX15335" fmla="*/ 273671 w 1031876"/>
              <a:gd name="connsiteY15335" fmla="*/ 306387 h 1106488"/>
              <a:gd name="connsiteX15336" fmla="*/ 821597 w 1031876"/>
              <a:gd name="connsiteY15336" fmla="*/ 300881 h 1106488"/>
              <a:gd name="connsiteX15337" fmla="*/ 824177 w 1031876"/>
              <a:gd name="connsiteY15337" fmla="*/ 303411 h 1106488"/>
              <a:gd name="connsiteX15338" fmla="*/ 827088 w 1031876"/>
              <a:gd name="connsiteY15338" fmla="*/ 306266 h 1106488"/>
              <a:gd name="connsiteX15339" fmla="*/ 827617 w 1031876"/>
              <a:gd name="connsiteY15339" fmla="*/ 306784 h 1106488"/>
              <a:gd name="connsiteX15340" fmla="*/ 827088 w 1031876"/>
              <a:gd name="connsiteY15340" fmla="*/ 306655 h 1106488"/>
              <a:gd name="connsiteX15341" fmla="*/ 824177 w 1031876"/>
              <a:gd name="connsiteY15341" fmla="*/ 305941 h 1106488"/>
              <a:gd name="connsiteX15342" fmla="*/ 821523 w 1031876"/>
              <a:gd name="connsiteY15342" fmla="*/ 301387 h 1106488"/>
              <a:gd name="connsiteX15343" fmla="*/ 909638 w 1031876"/>
              <a:gd name="connsiteY15343" fmla="*/ 300567 h 1106488"/>
              <a:gd name="connsiteX15344" fmla="*/ 915988 w 1031876"/>
              <a:gd name="connsiteY15344" fmla="*/ 300567 h 1106488"/>
              <a:gd name="connsiteX15345" fmla="*/ 915988 w 1031876"/>
              <a:gd name="connsiteY15345" fmla="*/ 307447 h 1106488"/>
              <a:gd name="connsiteX15346" fmla="*/ 909638 w 1031876"/>
              <a:gd name="connsiteY15346" fmla="*/ 300567 h 1106488"/>
              <a:gd name="connsiteX15347" fmla="*/ 861379 w 1031876"/>
              <a:gd name="connsiteY15347" fmla="*/ 300355 h 1106488"/>
              <a:gd name="connsiteX15348" fmla="*/ 861379 w 1031876"/>
              <a:gd name="connsiteY15348" fmla="*/ 301208 h 1106488"/>
              <a:gd name="connsiteX15349" fmla="*/ 861379 w 1031876"/>
              <a:gd name="connsiteY15349" fmla="*/ 303768 h 1106488"/>
              <a:gd name="connsiteX15350" fmla="*/ 861379 w 1031876"/>
              <a:gd name="connsiteY15350" fmla="*/ 306328 h 1106488"/>
              <a:gd name="connsiteX15351" fmla="*/ 861379 w 1031876"/>
              <a:gd name="connsiteY15351" fmla="*/ 307181 h 1106488"/>
              <a:gd name="connsiteX15352" fmla="*/ 860546 w 1031876"/>
              <a:gd name="connsiteY15352" fmla="*/ 303768 h 1106488"/>
              <a:gd name="connsiteX15353" fmla="*/ 859757 w 1031876"/>
              <a:gd name="connsiteY15353" fmla="*/ 303307 h 1106488"/>
              <a:gd name="connsiteX15354" fmla="*/ 858878 w 1031876"/>
              <a:gd name="connsiteY15354" fmla="*/ 301208 h 1106488"/>
              <a:gd name="connsiteX15355" fmla="*/ 861379 w 1031876"/>
              <a:gd name="connsiteY15355" fmla="*/ 300355 h 1106488"/>
              <a:gd name="connsiteX15356" fmla="*/ 854711 w 1031876"/>
              <a:gd name="connsiteY15356" fmla="*/ 300355 h 1106488"/>
              <a:gd name="connsiteX15357" fmla="*/ 859757 w 1031876"/>
              <a:gd name="connsiteY15357" fmla="*/ 303307 h 1106488"/>
              <a:gd name="connsiteX15358" fmla="*/ 861379 w 1031876"/>
              <a:gd name="connsiteY15358" fmla="*/ 307181 h 1106488"/>
              <a:gd name="connsiteX15359" fmla="*/ 863879 w 1031876"/>
              <a:gd name="connsiteY15359" fmla="*/ 303768 h 1106488"/>
              <a:gd name="connsiteX15360" fmla="*/ 861379 w 1031876"/>
              <a:gd name="connsiteY15360" fmla="*/ 300355 h 1106488"/>
              <a:gd name="connsiteX15361" fmla="*/ 868046 w 1031876"/>
              <a:gd name="connsiteY15361" fmla="*/ 300355 h 1106488"/>
              <a:gd name="connsiteX15362" fmla="*/ 868046 w 1031876"/>
              <a:gd name="connsiteY15362" fmla="*/ 307181 h 1106488"/>
              <a:gd name="connsiteX15363" fmla="*/ 868046 w 1031876"/>
              <a:gd name="connsiteY15363" fmla="*/ 314008 h 1106488"/>
              <a:gd name="connsiteX15364" fmla="*/ 864713 w 1031876"/>
              <a:gd name="connsiteY15364" fmla="*/ 314008 h 1106488"/>
              <a:gd name="connsiteX15365" fmla="*/ 863879 w 1031876"/>
              <a:gd name="connsiteY15365" fmla="*/ 314008 h 1106488"/>
              <a:gd name="connsiteX15366" fmla="*/ 862014 w 1031876"/>
              <a:gd name="connsiteY15366" fmla="*/ 314008 h 1106488"/>
              <a:gd name="connsiteX15367" fmla="*/ 862014 w 1031876"/>
              <a:gd name="connsiteY15367" fmla="*/ 314325 h 1106488"/>
              <a:gd name="connsiteX15368" fmla="*/ 861813 w 1031876"/>
              <a:gd name="connsiteY15368" fmla="*/ 314008 h 1106488"/>
              <a:gd name="connsiteX15369" fmla="*/ 861379 w 1031876"/>
              <a:gd name="connsiteY15369" fmla="*/ 314008 h 1106488"/>
              <a:gd name="connsiteX15370" fmla="*/ 861276 w 1031876"/>
              <a:gd name="connsiteY15370" fmla="*/ 313162 h 1106488"/>
              <a:gd name="connsiteX15371" fmla="*/ 858045 w 1031876"/>
              <a:gd name="connsiteY15371" fmla="*/ 308074 h 1106488"/>
              <a:gd name="connsiteX15372" fmla="*/ 854076 w 1031876"/>
              <a:gd name="connsiteY15372" fmla="*/ 307181 h 1106488"/>
              <a:gd name="connsiteX15373" fmla="*/ 855068 w 1031876"/>
              <a:gd name="connsiteY15373" fmla="*/ 307181 h 1106488"/>
              <a:gd name="connsiteX15374" fmla="*/ 860545 w 1031876"/>
              <a:gd name="connsiteY15374" fmla="*/ 307181 h 1106488"/>
              <a:gd name="connsiteX15375" fmla="*/ 895351 w 1031876"/>
              <a:gd name="connsiteY15375" fmla="*/ 300038 h 1106488"/>
              <a:gd name="connsiteX15376" fmla="*/ 899718 w 1031876"/>
              <a:gd name="connsiteY15376" fmla="*/ 304405 h 1106488"/>
              <a:gd name="connsiteX15377" fmla="*/ 898526 w 1031876"/>
              <a:gd name="connsiteY15377" fmla="*/ 303213 h 1106488"/>
              <a:gd name="connsiteX15378" fmla="*/ 895351 w 1031876"/>
              <a:gd name="connsiteY15378" fmla="*/ 300038 h 1106488"/>
              <a:gd name="connsiteX15379" fmla="*/ 765175 w 1031876"/>
              <a:gd name="connsiteY15379" fmla="*/ 300038 h 1106488"/>
              <a:gd name="connsiteX15380" fmla="*/ 773113 w 1031876"/>
              <a:gd name="connsiteY15380" fmla="*/ 300038 h 1106488"/>
              <a:gd name="connsiteX15381" fmla="*/ 765175 w 1031876"/>
              <a:gd name="connsiteY15381" fmla="*/ 300038 h 1106488"/>
              <a:gd name="connsiteX15382" fmla="*/ 901701 w 1031876"/>
              <a:gd name="connsiteY15382" fmla="*/ 300037 h 1106488"/>
              <a:gd name="connsiteX15383" fmla="*/ 909639 w 1031876"/>
              <a:gd name="connsiteY15383" fmla="*/ 306387 h 1106488"/>
              <a:gd name="connsiteX15384" fmla="*/ 901701 w 1031876"/>
              <a:gd name="connsiteY15384" fmla="*/ 300037 h 1106488"/>
              <a:gd name="connsiteX15385" fmla="*/ 307975 w 1031876"/>
              <a:gd name="connsiteY15385" fmla="*/ 300037 h 1106488"/>
              <a:gd name="connsiteX15386" fmla="*/ 301625 w 1031876"/>
              <a:gd name="connsiteY15386" fmla="*/ 306387 h 1106488"/>
              <a:gd name="connsiteX15387" fmla="*/ 307975 w 1031876"/>
              <a:gd name="connsiteY15387" fmla="*/ 300037 h 1106488"/>
              <a:gd name="connsiteX15388" fmla="*/ 300567 w 1031876"/>
              <a:gd name="connsiteY15388" fmla="*/ 300037 h 1106488"/>
              <a:gd name="connsiteX15389" fmla="*/ 301626 w 1031876"/>
              <a:gd name="connsiteY15389" fmla="*/ 300037 h 1106488"/>
              <a:gd name="connsiteX15390" fmla="*/ 304007 w 1031876"/>
              <a:gd name="connsiteY15390" fmla="*/ 300037 h 1106488"/>
              <a:gd name="connsiteX15391" fmla="*/ 307447 w 1031876"/>
              <a:gd name="connsiteY15391" fmla="*/ 300037 h 1106488"/>
              <a:gd name="connsiteX15392" fmla="*/ 301103 w 1031876"/>
              <a:gd name="connsiteY15392" fmla="*/ 302965 h 1106488"/>
              <a:gd name="connsiteX15393" fmla="*/ 300634 w 1031876"/>
              <a:gd name="connsiteY15393" fmla="*/ 305593 h 1106488"/>
              <a:gd name="connsiteX15394" fmla="*/ 300567 w 1031876"/>
              <a:gd name="connsiteY15394" fmla="*/ 305601 h 1106488"/>
              <a:gd name="connsiteX15395" fmla="*/ 300567 w 1031876"/>
              <a:gd name="connsiteY15395" fmla="*/ 306387 h 1106488"/>
              <a:gd name="connsiteX15396" fmla="*/ 293688 w 1031876"/>
              <a:gd name="connsiteY15396" fmla="*/ 306387 h 1106488"/>
              <a:gd name="connsiteX15397" fmla="*/ 300567 w 1031876"/>
              <a:gd name="connsiteY15397" fmla="*/ 300884 h 1106488"/>
              <a:gd name="connsiteX15398" fmla="*/ 300567 w 1031876"/>
              <a:gd name="connsiteY15398" fmla="*/ 300831 h 1106488"/>
              <a:gd name="connsiteX15399" fmla="*/ 300567 w 1031876"/>
              <a:gd name="connsiteY15399" fmla="*/ 300037 h 1106488"/>
              <a:gd name="connsiteX15400" fmla="*/ 820736 w 1031876"/>
              <a:gd name="connsiteY15400" fmla="*/ 300035 h 1106488"/>
              <a:gd name="connsiteX15401" fmla="*/ 820736 w 1031876"/>
              <a:gd name="connsiteY15401" fmla="*/ 300036 h 1106488"/>
              <a:gd name="connsiteX15402" fmla="*/ 820737 w 1031876"/>
              <a:gd name="connsiteY15402" fmla="*/ 300036 h 1106488"/>
              <a:gd name="connsiteX15403" fmla="*/ 820737 w 1031876"/>
              <a:gd name="connsiteY15403" fmla="*/ 300035 h 1106488"/>
              <a:gd name="connsiteX15404" fmla="*/ 280341 w 1031876"/>
              <a:gd name="connsiteY15404" fmla="*/ 299724 h 1106488"/>
              <a:gd name="connsiteX15405" fmla="*/ 276923 w 1031876"/>
              <a:gd name="connsiteY15405" fmla="*/ 303139 h 1106488"/>
              <a:gd name="connsiteX15406" fmla="*/ 276414 w 1031876"/>
              <a:gd name="connsiteY15406" fmla="*/ 303647 h 1106488"/>
              <a:gd name="connsiteX15407" fmla="*/ 41026 w 1031876"/>
              <a:gd name="connsiteY15407" fmla="*/ 299724 h 1106488"/>
              <a:gd name="connsiteX15408" fmla="*/ 41275 w 1031876"/>
              <a:gd name="connsiteY15408" fmla="*/ 299807 h 1106488"/>
              <a:gd name="connsiteX15409" fmla="*/ 41449 w 1031876"/>
              <a:gd name="connsiteY15409" fmla="*/ 299864 h 1106488"/>
              <a:gd name="connsiteX15410" fmla="*/ 43590 w 1031876"/>
              <a:gd name="connsiteY15410" fmla="*/ 300578 h 1106488"/>
              <a:gd name="connsiteX15411" fmla="*/ 41026 w 1031876"/>
              <a:gd name="connsiteY15411" fmla="*/ 306554 h 1106488"/>
              <a:gd name="connsiteX15412" fmla="*/ 40171 w 1031876"/>
              <a:gd name="connsiteY15412" fmla="*/ 307408 h 1106488"/>
              <a:gd name="connsiteX15413" fmla="*/ 34925 w 1031876"/>
              <a:gd name="connsiteY15413" fmla="*/ 312648 h 1106488"/>
              <a:gd name="connsiteX15414" fmla="*/ 34188 w 1031876"/>
              <a:gd name="connsiteY15414" fmla="*/ 313384 h 1106488"/>
              <a:gd name="connsiteX15415" fmla="*/ 34925 w 1031876"/>
              <a:gd name="connsiteY15415" fmla="*/ 312543 h 1106488"/>
              <a:gd name="connsiteX15416" fmla="*/ 40171 w 1031876"/>
              <a:gd name="connsiteY15416" fmla="*/ 306554 h 1106488"/>
              <a:gd name="connsiteX15417" fmla="*/ 41026 w 1031876"/>
              <a:gd name="connsiteY15417" fmla="*/ 299724 h 1106488"/>
              <a:gd name="connsiteX15418" fmla="*/ 895351 w 1031876"/>
              <a:gd name="connsiteY15418" fmla="*/ 299641 h 1106488"/>
              <a:gd name="connsiteX15419" fmla="*/ 895351 w 1031876"/>
              <a:gd name="connsiteY15419" fmla="*/ 300038 h 1106488"/>
              <a:gd name="connsiteX15420" fmla="*/ 895351 w 1031876"/>
              <a:gd name="connsiteY15420" fmla="*/ 300484 h 1106488"/>
              <a:gd name="connsiteX15421" fmla="*/ 895351 w 1031876"/>
              <a:gd name="connsiteY15421" fmla="*/ 303014 h 1106488"/>
              <a:gd name="connsiteX15422" fmla="*/ 895351 w 1031876"/>
              <a:gd name="connsiteY15422" fmla="*/ 306387 h 1106488"/>
              <a:gd name="connsiteX15423" fmla="*/ 901701 w 1031876"/>
              <a:gd name="connsiteY15423" fmla="*/ 314325 h 1106488"/>
              <a:gd name="connsiteX15424" fmla="*/ 895351 w 1031876"/>
              <a:gd name="connsiteY15424" fmla="*/ 314325 h 1106488"/>
              <a:gd name="connsiteX15425" fmla="*/ 895351 w 1031876"/>
              <a:gd name="connsiteY15425" fmla="*/ 313333 h 1106488"/>
              <a:gd name="connsiteX15426" fmla="*/ 895351 w 1031876"/>
              <a:gd name="connsiteY15426" fmla="*/ 310356 h 1106488"/>
              <a:gd name="connsiteX15427" fmla="*/ 895351 w 1031876"/>
              <a:gd name="connsiteY15427" fmla="*/ 309364 h 1106488"/>
              <a:gd name="connsiteX15428" fmla="*/ 895351 w 1031876"/>
              <a:gd name="connsiteY15428" fmla="*/ 307379 h 1106488"/>
              <a:gd name="connsiteX15429" fmla="*/ 895351 w 1031876"/>
              <a:gd name="connsiteY15429" fmla="*/ 306388 h 1106488"/>
              <a:gd name="connsiteX15430" fmla="*/ 895351 w 1031876"/>
              <a:gd name="connsiteY15430" fmla="*/ 299641 h 1106488"/>
              <a:gd name="connsiteX15431" fmla="*/ 911947 w 1031876"/>
              <a:gd name="connsiteY15431" fmla="*/ 298066 h 1106488"/>
              <a:gd name="connsiteX15432" fmla="*/ 915988 w 1031876"/>
              <a:gd name="connsiteY15432" fmla="*/ 300567 h 1106488"/>
              <a:gd name="connsiteX15433" fmla="*/ 912813 w 1031876"/>
              <a:gd name="connsiteY15433" fmla="*/ 299707 h 1106488"/>
              <a:gd name="connsiteX15434" fmla="*/ 832135 w 1031876"/>
              <a:gd name="connsiteY15434" fmla="*/ 297675 h 1106488"/>
              <a:gd name="connsiteX15435" fmla="*/ 834186 w 1031876"/>
              <a:gd name="connsiteY15435" fmla="*/ 299724 h 1106488"/>
              <a:gd name="connsiteX15436" fmla="*/ 833331 w 1031876"/>
              <a:gd name="connsiteY15436" fmla="*/ 298870 h 1106488"/>
              <a:gd name="connsiteX15437" fmla="*/ 912271 w 1031876"/>
              <a:gd name="connsiteY15437" fmla="*/ 296541 h 1106488"/>
              <a:gd name="connsiteX15438" fmla="*/ 912813 w 1031876"/>
              <a:gd name="connsiteY15438" fmla="*/ 297128 h 1106488"/>
              <a:gd name="connsiteX15439" fmla="*/ 915988 w 1031876"/>
              <a:gd name="connsiteY15439" fmla="*/ 300567 h 1106488"/>
              <a:gd name="connsiteX15440" fmla="*/ 814388 w 1031876"/>
              <a:gd name="connsiteY15440" fmla="*/ 294956 h 1106488"/>
              <a:gd name="connsiteX15441" fmla="*/ 814388 w 1031876"/>
              <a:gd name="connsiteY15441" fmla="*/ 295275 h 1106488"/>
              <a:gd name="connsiteX15442" fmla="*/ 813297 w 1031876"/>
              <a:gd name="connsiteY15442" fmla="*/ 295275 h 1106488"/>
              <a:gd name="connsiteX15443" fmla="*/ 813793 w 1031876"/>
              <a:gd name="connsiteY15443" fmla="*/ 296862 h 1106488"/>
              <a:gd name="connsiteX15444" fmla="*/ 817179 w 1031876"/>
              <a:gd name="connsiteY15444" fmla="*/ 298410 h 1106488"/>
              <a:gd name="connsiteX15445" fmla="*/ 815533 w 1031876"/>
              <a:gd name="connsiteY15445" fmla="*/ 295873 h 1106488"/>
              <a:gd name="connsiteX15446" fmla="*/ 856378 w 1031876"/>
              <a:gd name="connsiteY15446" fmla="*/ 294504 h 1106488"/>
              <a:gd name="connsiteX15447" fmla="*/ 860546 w 1031876"/>
              <a:gd name="connsiteY15447" fmla="*/ 296942 h 1106488"/>
              <a:gd name="connsiteX15448" fmla="*/ 861379 w 1031876"/>
              <a:gd name="connsiteY15448" fmla="*/ 300355 h 1106488"/>
              <a:gd name="connsiteX15449" fmla="*/ 814388 w 1031876"/>
              <a:gd name="connsiteY15449" fmla="*/ 294107 h 1106488"/>
              <a:gd name="connsiteX15450" fmla="*/ 814388 w 1031876"/>
              <a:gd name="connsiteY15450" fmla="*/ 294412 h 1106488"/>
              <a:gd name="connsiteX15451" fmla="*/ 814669 w 1031876"/>
              <a:gd name="connsiteY15451" fmla="*/ 294541 h 1106488"/>
              <a:gd name="connsiteX15452" fmla="*/ 909638 w 1031876"/>
              <a:gd name="connsiteY15452" fmla="*/ 293688 h 1106488"/>
              <a:gd name="connsiteX15453" fmla="*/ 911947 w 1031876"/>
              <a:gd name="connsiteY15453" fmla="*/ 298066 h 1106488"/>
              <a:gd name="connsiteX15454" fmla="*/ 910432 w 1031876"/>
              <a:gd name="connsiteY15454" fmla="*/ 297128 h 1106488"/>
              <a:gd name="connsiteX15455" fmla="*/ 909638 w 1031876"/>
              <a:gd name="connsiteY15455" fmla="*/ 293688 h 1106488"/>
              <a:gd name="connsiteX15456" fmla="*/ 909638 w 1031876"/>
              <a:gd name="connsiteY15456" fmla="*/ 293688 h 1106488"/>
              <a:gd name="connsiteX15457" fmla="*/ 910432 w 1031876"/>
              <a:gd name="connsiteY15457" fmla="*/ 294548 h 1106488"/>
              <a:gd name="connsiteX15458" fmla="*/ 912271 w 1031876"/>
              <a:gd name="connsiteY15458" fmla="*/ 296541 h 1106488"/>
              <a:gd name="connsiteX15459" fmla="*/ 862013 w 1031876"/>
              <a:gd name="connsiteY15459" fmla="*/ 293687 h 1106488"/>
              <a:gd name="connsiteX15460" fmla="*/ 868363 w 1031876"/>
              <a:gd name="connsiteY15460" fmla="*/ 300037 h 1106488"/>
              <a:gd name="connsiteX15461" fmla="*/ 862013 w 1031876"/>
              <a:gd name="connsiteY15461" fmla="*/ 293687 h 1106488"/>
              <a:gd name="connsiteX15462" fmla="*/ 307447 w 1031876"/>
              <a:gd name="connsiteY15462" fmla="*/ 293687 h 1106488"/>
              <a:gd name="connsiteX15463" fmla="*/ 307447 w 1031876"/>
              <a:gd name="connsiteY15463" fmla="*/ 300037 h 1106488"/>
              <a:gd name="connsiteX15464" fmla="*/ 307447 w 1031876"/>
              <a:gd name="connsiteY15464" fmla="*/ 293687 h 1106488"/>
              <a:gd name="connsiteX15465" fmla="*/ 854711 w 1031876"/>
              <a:gd name="connsiteY15465" fmla="*/ 293529 h 1106488"/>
              <a:gd name="connsiteX15466" fmla="*/ 852893 w 1031876"/>
              <a:gd name="connsiteY15466" fmla="*/ 296011 h 1106488"/>
              <a:gd name="connsiteX15467" fmla="*/ 852211 w 1031876"/>
              <a:gd name="connsiteY15467" fmla="*/ 294382 h 1106488"/>
              <a:gd name="connsiteX15468" fmla="*/ 854711 w 1031876"/>
              <a:gd name="connsiteY15468" fmla="*/ 293529 h 1106488"/>
              <a:gd name="connsiteX15469" fmla="*/ 854711 w 1031876"/>
              <a:gd name="connsiteY15469" fmla="*/ 293529 h 1106488"/>
              <a:gd name="connsiteX15470" fmla="*/ 861379 w 1031876"/>
              <a:gd name="connsiteY15470" fmla="*/ 300355 h 1106488"/>
              <a:gd name="connsiteX15471" fmla="*/ 854711 w 1031876"/>
              <a:gd name="connsiteY15471" fmla="*/ 300355 h 1106488"/>
              <a:gd name="connsiteX15472" fmla="*/ 854711 w 1031876"/>
              <a:gd name="connsiteY15472" fmla="*/ 293529 h 1106488"/>
              <a:gd name="connsiteX15473" fmla="*/ 854711 w 1031876"/>
              <a:gd name="connsiteY15473" fmla="*/ 293529 h 1106488"/>
              <a:gd name="connsiteX15474" fmla="*/ 855544 w 1031876"/>
              <a:gd name="connsiteY15474" fmla="*/ 293529 h 1106488"/>
              <a:gd name="connsiteX15475" fmla="*/ 856378 w 1031876"/>
              <a:gd name="connsiteY15475" fmla="*/ 294504 h 1106488"/>
              <a:gd name="connsiteX15476" fmla="*/ 901701 w 1031876"/>
              <a:gd name="connsiteY15476" fmla="*/ 292894 h 1106488"/>
              <a:gd name="connsiteX15477" fmla="*/ 909639 w 1031876"/>
              <a:gd name="connsiteY15477" fmla="*/ 300038 h 1106488"/>
              <a:gd name="connsiteX15478" fmla="*/ 901701 w 1031876"/>
              <a:gd name="connsiteY15478" fmla="*/ 292894 h 1106488"/>
              <a:gd name="connsiteX15479" fmla="*/ 888472 w 1031876"/>
              <a:gd name="connsiteY15479" fmla="*/ 292894 h 1106488"/>
              <a:gd name="connsiteX15480" fmla="*/ 895351 w 1031876"/>
              <a:gd name="connsiteY15480" fmla="*/ 299641 h 1106488"/>
              <a:gd name="connsiteX15481" fmla="*/ 894491 w 1031876"/>
              <a:gd name="connsiteY15481" fmla="*/ 299641 h 1106488"/>
              <a:gd name="connsiteX15482" fmla="*/ 893631 w 1031876"/>
              <a:gd name="connsiteY15482" fmla="*/ 299641 h 1106488"/>
              <a:gd name="connsiteX15483" fmla="*/ 888472 w 1031876"/>
              <a:gd name="connsiteY15483" fmla="*/ 299641 h 1106488"/>
              <a:gd name="connsiteX15484" fmla="*/ 888472 w 1031876"/>
              <a:gd name="connsiteY15484" fmla="*/ 298798 h 1106488"/>
              <a:gd name="connsiteX15485" fmla="*/ 888472 w 1031876"/>
              <a:gd name="connsiteY15485" fmla="*/ 296267 h 1106488"/>
              <a:gd name="connsiteX15486" fmla="*/ 888472 w 1031876"/>
              <a:gd name="connsiteY15486" fmla="*/ 295424 h 1106488"/>
              <a:gd name="connsiteX15487" fmla="*/ 888472 w 1031876"/>
              <a:gd name="connsiteY15487" fmla="*/ 292894 h 1106488"/>
              <a:gd name="connsiteX15488" fmla="*/ 834186 w 1031876"/>
              <a:gd name="connsiteY15488" fmla="*/ 292893 h 1106488"/>
              <a:gd name="connsiteX15489" fmla="*/ 841024 w 1031876"/>
              <a:gd name="connsiteY15489" fmla="*/ 292893 h 1106488"/>
              <a:gd name="connsiteX15490" fmla="*/ 843378 w 1031876"/>
              <a:gd name="connsiteY15490" fmla="*/ 294237 h 1106488"/>
              <a:gd name="connsiteX15491" fmla="*/ 841024 w 1031876"/>
              <a:gd name="connsiteY15491" fmla="*/ 299724 h 1106488"/>
              <a:gd name="connsiteX15492" fmla="*/ 834186 w 1031876"/>
              <a:gd name="connsiteY15492" fmla="*/ 292893 h 1106488"/>
              <a:gd name="connsiteX15493" fmla="*/ 827349 w 1031876"/>
              <a:gd name="connsiteY15493" fmla="*/ 292893 h 1106488"/>
              <a:gd name="connsiteX15494" fmla="*/ 832135 w 1031876"/>
              <a:gd name="connsiteY15494" fmla="*/ 297675 h 1106488"/>
              <a:gd name="connsiteX15495" fmla="*/ 830767 w 1031876"/>
              <a:gd name="connsiteY15495" fmla="*/ 296308 h 1106488"/>
              <a:gd name="connsiteX15496" fmla="*/ 827349 w 1031876"/>
              <a:gd name="connsiteY15496" fmla="*/ 292893 h 1106488"/>
              <a:gd name="connsiteX15497" fmla="*/ 47625 w 1031876"/>
              <a:gd name="connsiteY15497" fmla="*/ 292629 h 1106488"/>
              <a:gd name="connsiteX15498" fmla="*/ 47625 w 1031876"/>
              <a:gd name="connsiteY15498" fmla="*/ 292629 h 1106488"/>
              <a:gd name="connsiteX15499" fmla="*/ 830084 w 1031876"/>
              <a:gd name="connsiteY15499" fmla="*/ 290844 h 1106488"/>
              <a:gd name="connsiteX15500" fmla="*/ 830768 w 1031876"/>
              <a:gd name="connsiteY15500" fmla="*/ 292039 h 1106488"/>
              <a:gd name="connsiteX15501" fmla="*/ 834186 w 1031876"/>
              <a:gd name="connsiteY15501" fmla="*/ 292893 h 1106488"/>
              <a:gd name="connsiteX15502" fmla="*/ 841024 w 1031876"/>
              <a:gd name="connsiteY15502" fmla="*/ 299724 h 1106488"/>
              <a:gd name="connsiteX15503" fmla="*/ 841024 w 1031876"/>
              <a:gd name="connsiteY15503" fmla="*/ 299755 h 1106488"/>
              <a:gd name="connsiteX15504" fmla="*/ 841376 w 1031876"/>
              <a:gd name="connsiteY15504" fmla="*/ 300037 h 1106488"/>
              <a:gd name="connsiteX15505" fmla="*/ 841024 w 1031876"/>
              <a:gd name="connsiteY15505" fmla="*/ 299967 h 1106488"/>
              <a:gd name="connsiteX15506" fmla="*/ 841024 w 1031876"/>
              <a:gd name="connsiteY15506" fmla="*/ 300037 h 1106488"/>
              <a:gd name="connsiteX15507" fmla="*/ 841024 w 1031876"/>
              <a:gd name="connsiteY15507" fmla="*/ 305700 h 1106488"/>
              <a:gd name="connsiteX15508" fmla="*/ 841024 w 1031876"/>
              <a:gd name="connsiteY15508" fmla="*/ 306554 h 1106488"/>
              <a:gd name="connsiteX15509" fmla="*/ 840547 w 1031876"/>
              <a:gd name="connsiteY15509" fmla="*/ 306435 h 1106488"/>
              <a:gd name="connsiteX15510" fmla="*/ 840895 w 1031876"/>
              <a:gd name="connsiteY15510" fmla="*/ 306748 h 1106488"/>
              <a:gd name="connsiteX15511" fmla="*/ 841376 w 1031876"/>
              <a:gd name="connsiteY15511" fmla="*/ 306388 h 1106488"/>
              <a:gd name="connsiteX15512" fmla="*/ 841376 w 1031876"/>
              <a:gd name="connsiteY15512" fmla="*/ 307181 h 1106488"/>
              <a:gd name="connsiteX15513" fmla="*/ 841376 w 1031876"/>
              <a:gd name="connsiteY15513" fmla="*/ 308074 h 1106488"/>
              <a:gd name="connsiteX15514" fmla="*/ 841376 w 1031876"/>
              <a:gd name="connsiteY15514" fmla="*/ 311646 h 1106488"/>
              <a:gd name="connsiteX15515" fmla="*/ 841376 w 1031876"/>
              <a:gd name="connsiteY15515" fmla="*/ 313334 h 1106488"/>
              <a:gd name="connsiteX15516" fmla="*/ 841376 w 1031876"/>
              <a:gd name="connsiteY15516" fmla="*/ 314325 h 1106488"/>
              <a:gd name="connsiteX15517" fmla="*/ 841376 w 1031876"/>
              <a:gd name="connsiteY15517" fmla="*/ 320675 h 1106488"/>
              <a:gd name="connsiteX15518" fmla="*/ 841376 w 1031876"/>
              <a:gd name="connsiteY15518" fmla="*/ 317500 h 1106488"/>
              <a:gd name="connsiteX15519" fmla="*/ 841376 w 1031876"/>
              <a:gd name="connsiteY15519" fmla="*/ 314326 h 1106488"/>
              <a:gd name="connsiteX15520" fmla="*/ 840384 w 1031876"/>
              <a:gd name="connsiteY15520" fmla="*/ 313334 h 1106488"/>
              <a:gd name="connsiteX15521" fmla="*/ 834496 w 1031876"/>
              <a:gd name="connsiteY15521" fmla="*/ 307446 h 1106488"/>
              <a:gd name="connsiteX15522" fmla="*/ 834231 w 1031876"/>
              <a:gd name="connsiteY15522" fmla="*/ 307181 h 1106488"/>
              <a:gd name="connsiteX15523" fmla="*/ 834209 w 1031876"/>
              <a:gd name="connsiteY15523" fmla="*/ 307159 h 1106488"/>
              <a:gd name="connsiteX15524" fmla="*/ 834192 w 1031876"/>
              <a:gd name="connsiteY15524" fmla="*/ 307181 h 1106488"/>
              <a:gd name="connsiteX15525" fmla="*/ 833671 w 1031876"/>
              <a:gd name="connsiteY15525" fmla="*/ 307864 h 1106488"/>
              <a:gd name="connsiteX15526" fmla="*/ 833438 w 1031876"/>
              <a:gd name="connsiteY15526" fmla="*/ 308168 h 1106488"/>
              <a:gd name="connsiteX15527" fmla="*/ 831916 w 1031876"/>
              <a:gd name="connsiteY15527" fmla="*/ 310158 h 1106488"/>
              <a:gd name="connsiteX15528" fmla="*/ 833438 w 1031876"/>
              <a:gd name="connsiteY15528" fmla="*/ 312148 h 1106488"/>
              <a:gd name="connsiteX15529" fmla="*/ 834225 w 1031876"/>
              <a:gd name="connsiteY15529" fmla="*/ 313177 h 1106488"/>
              <a:gd name="connsiteX15530" fmla="*/ 837407 w 1031876"/>
              <a:gd name="connsiteY15530" fmla="*/ 311745 h 1106488"/>
              <a:gd name="connsiteX15531" fmla="*/ 839612 w 1031876"/>
              <a:gd name="connsiteY15531" fmla="*/ 316706 h 1106488"/>
              <a:gd name="connsiteX15532" fmla="*/ 839158 w 1031876"/>
              <a:gd name="connsiteY15532" fmla="*/ 316472 h 1106488"/>
              <a:gd name="connsiteX15533" fmla="*/ 840635 w 1031876"/>
              <a:gd name="connsiteY15533" fmla="*/ 319009 h 1106488"/>
              <a:gd name="connsiteX15534" fmla="*/ 839612 w 1031876"/>
              <a:gd name="connsiteY15534" fmla="*/ 316706 h 1106488"/>
              <a:gd name="connsiteX15535" fmla="*/ 840384 w 1031876"/>
              <a:gd name="connsiteY15535" fmla="*/ 317103 h 1106488"/>
              <a:gd name="connsiteX15536" fmla="*/ 841166 w 1031876"/>
              <a:gd name="connsiteY15536" fmla="*/ 319920 h 1106488"/>
              <a:gd name="connsiteX15537" fmla="*/ 841375 w 1031876"/>
              <a:gd name="connsiteY15537" fmla="*/ 320278 h 1106488"/>
              <a:gd name="connsiteX15538" fmla="*/ 841266 w 1031876"/>
              <a:gd name="connsiteY15538" fmla="*/ 320278 h 1106488"/>
              <a:gd name="connsiteX15539" fmla="*/ 841376 w 1031876"/>
              <a:gd name="connsiteY15539" fmla="*/ 320675 h 1106488"/>
              <a:gd name="connsiteX15540" fmla="*/ 841200 w 1031876"/>
              <a:gd name="connsiteY15540" fmla="*/ 320278 h 1106488"/>
              <a:gd name="connsiteX15541" fmla="*/ 840880 w 1031876"/>
              <a:gd name="connsiteY15541" fmla="*/ 320278 h 1106488"/>
              <a:gd name="connsiteX15542" fmla="*/ 841376 w 1031876"/>
              <a:gd name="connsiteY15542" fmla="*/ 320675 h 1106488"/>
              <a:gd name="connsiteX15543" fmla="*/ 840508 w 1031876"/>
              <a:gd name="connsiteY15543" fmla="*/ 320278 h 1106488"/>
              <a:gd name="connsiteX15544" fmla="*/ 838795 w 1031876"/>
              <a:gd name="connsiteY15544" fmla="*/ 320278 h 1106488"/>
              <a:gd name="connsiteX15545" fmla="*/ 837936 w 1031876"/>
              <a:gd name="connsiteY15545" fmla="*/ 320278 h 1106488"/>
              <a:gd name="connsiteX15546" fmla="*/ 834496 w 1031876"/>
              <a:gd name="connsiteY15546" fmla="*/ 320278 h 1106488"/>
              <a:gd name="connsiteX15547" fmla="*/ 834496 w 1031876"/>
              <a:gd name="connsiteY15547" fmla="*/ 317748 h 1106488"/>
              <a:gd name="connsiteX15548" fmla="*/ 834496 w 1031876"/>
              <a:gd name="connsiteY15548" fmla="*/ 317530 h 1106488"/>
              <a:gd name="connsiteX15549" fmla="*/ 834430 w 1031876"/>
              <a:gd name="connsiteY15549" fmla="*/ 317500 h 1106488"/>
              <a:gd name="connsiteX15550" fmla="*/ 833438 w 1031876"/>
              <a:gd name="connsiteY15550" fmla="*/ 314325 h 1106488"/>
              <a:gd name="connsiteX15551" fmla="*/ 834496 w 1031876"/>
              <a:gd name="connsiteY15551" fmla="*/ 315171 h 1106488"/>
              <a:gd name="connsiteX15552" fmla="*/ 834496 w 1031876"/>
              <a:gd name="connsiteY15552" fmla="*/ 314075 h 1106488"/>
              <a:gd name="connsiteX15553" fmla="*/ 833438 w 1031876"/>
              <a:gd name="connsiteY15553" fmla="*/ 313531 h 1106488"/>
              <a:gd name="connsiteX15554" fmla="*/ 831916 w 1031876"/>
              <a:gd name="connsiteY15554" fmla="*/ 313531 h 1106488"/>
              <a:gd name="connsiteX15555" fmla="*/ 828477 w 1031876"/>
              <a:gd name="connsiteY15555" fmla="*/ 313531 h 1106488"/>
              <a:gd name="connsiteX15556" fmla="*/ 827617 w 1031876"/>
              <a:gd name="connsiteY15556" fmla="*/ 313531 h 1106488"/>
              <a:gd name="connsiteX15557" fmla="*/ 827617 w 1031876"/>
              <a:gd name="connsiteY15557" fmla="*/ 320278 h 1106488"/>
              <a:gd name="connsiteX15558" fmla="*/ 820737 w 1031876"/>
              <a:gd name="connsiteY15558" fmla="*/ 306784 h 1106488"/>
              <a:gd name="connsiteX15559" fmla="*/ 823317 w 1031876"/>
              <a:gd name="connsiteY15559" fmla="*/ 306784 h 1106488"/>
              <a:gd name="connsiteX15560" fmla="*/ 826757 w 1031876"/>
              <a:gd name="connsiteY15560" fmla="*/ 306784 h 1106488"/>
              <a:gd name="connsiteX15561" fmla="*/ 827088 w 1031876"/>
              <a:gd name="connsiteY15561" fmla="*/ 306784 h 1106488"/>
              <a:gd name="connsiteX15562" fmla="*/ 827617 w 1031876"/>
              <a:gd name="connsiteY15562" fmla="*/ 306784 h 1106488"/>
              <a:gd name="connsiteX15563" fmla="*/ 827088 w 1031876"/>
              <a:gd name="connsiteY15563" fmla="*/ 306093 h 1106488"/>
              <a:gd name="connsiteX15564" fmla="*/ 825037 w 1031876"/>
              <a:gd name="connsiteY15564" fmla="*/ 303411 h 1106488"/>
              <a:gd name="connsiteX15565" fmla="*/ 827088 w 1031876"/>
              <a:gd name="connsiteY15565" fmla="*/ 300729 h 1106488"/>
              <a:gd name="connsiteX15566" fmla="*/ 827617 w 1031876"/>
              <a:gd name="connsiteY15566" fmla="*/ 300037 h 1106488"/>
              <a:gd name="connsiteX15567" fmla="*/ 828477 w 1031876"/>
              <a:gd name="connsiteY15567" fmla="*/ 303411 h 1106488"/>
              <a:gd name="connsiteX15568" fmla="*/ 833185 w 1031876"/>
              <a:gd name="connsiteY15568" fmla="*/ 306050 h 1106488"/>
              <a:gd name="connsiteX15569" fmla="*/ 831057 w 1031876"/>
              <a:gd name="connsiteY15569" fmla="*/ 303212 h 1106488"/>
              <a:gd name="connsiteX15570" fmla="*/ 833438 w 1031876"/>
              <a:gd name="connsiteY15570" fmla="*/ 300037 h 1106488"/>
              <a:gd name="connsiteX15571" fmla="*/ 833438 w 1031876"/>
              <a:gd name="connsiteY15571" fmla="*/ 305593 h 1106488"/>
              <a:gd name="connsiteX15572" fmla="*/ 833438 w 1031876"/>
              <a:gd name="connsiteY15572" fmla="*/ 306191 h 1106488"/>
              <a:gd name="connsiteX15573" fmla="*/ 834496 w 1031876"/>
              <a:gd name="connsiteY15573" fmla="*/ 306784 h 1106488"/>
              <a:gd name="connsiteX15574" fmla="*/ 834303 w 1031876"/>
              <a:gd name="connsiteY15574" fmla="*/ 307037 h 1106488"/>
              <a:gd name="connsiteX15575" fmla="*/ 834495 w 1031876"/>
              <a:gd name="connsiteY15575" fmla="*/ 307181 h 1106488"/>
              <a:gd name="connsiteX15576" fmla="*/ 834496 w 1031876"/>
              <a:gd name="connsiteY15576" fmla="*/ 307181 h 1106488"/>
              <a:gd name="connsiteX15577" fmla="*/ 837407 w 1031876"/>
              <a:gd name="connsiteY15577" fmla="*/ 309365 h 1106488"/>
              <a:gd name="connsiteX15578" fmla="*/ 838201 w 1031876"/>
              <a:gd name="connsiteY15578" fmla="*/ 308769 h 1106488"/>
              <a:gd name="connsiteX15579" fmla="*/ 840319 w 1031876"/>
              <a:gd name="connsiteY15579" fmla="*/ 307181 h 1106488"/>
              <a:gd name="connsiteX15580" fmla="*/ 840473 w 1031876"/>
              <a:gd name="connsiteY15580" fmla="*/ 307065 h 1106488"/>
              <a:gd name="connsiteX15581" fmla="*/ 834430 w 1031876"/>
              <a:gd name="connsiteY15581" fmla="*/ 306288 h 1106488"/>
              <a:gd name="connsiteX15582" fmla="*/ 833438 w 1031876"/>
              <a:gd name="connsiteY15582" fmla="*/ 300037 h 1106488"/>
              <a:gd name="connsiteX15583" fmla="*/ 834430 w 1031876"/>
              <a:gd name="connsiteY15583" fmla="*/ 300930 h 1106488"/>
              <a:gd name="connsiteX15584" fmla="*/ 835349 w 1031876"/>
              <a:gd name="connsiteY15584" fmla="*/ 301757 h 1106488"/>
              <a:gd name="connsiteX15585" fmla="*/ 834186 w 1031876"/>
              <a:gd name="connsiteY15585" fmla="*/ 299724 h 1106488"/>
              <a:gd name="connsiteX15586" fmla="*/ 827349 w 1031876"/>
              <a:gd name="connsiteY15586" fmla="*/ 292893 h 1106488"/>
              <a:gd name="connsiteX15587" fmla="*/ 829913 w 1031876"/>
              <a:gd name="connsiteY15587" fmla="*/ 292039 h 1106488"/>
              <a:gd name="connsiteX15588" fmla="*/ 829566 w 1031876"/>
              <a:gd name="connsiteY15588" fmla="*/ 291232 h 1106488"/>
              <a:gd name="connsiteX15589" fmla="*/ 298767 w 1031876"/>
              <a:gd name="connsiteY15589" fmla="*/ 290751 h 1106488"/>
              <a:gd name="connsiteX15590" fmla="*/ 301625 w 1031876"/>
              <a:gd name="connsiteY15590" fmla="*/ 292894 h 1106488"/>
              <a:gd name="connsiteX15591" fmla="*/ 294481 w 1031876"/>
              <a:gd name="connsiteY15591" fmla="*/ 292894 h 1106488"/>
              <a:gd name="connsiteX15592" fmla="*/ 298053 w 1031876"/>
              <a:gd name="connsiteY15592" fmla="*/ 292001 h 1106488"/>
              <a:gd name="connsiteX15593" fmla="*/ 829214 w 1031876"/>
              <a:gd name="connsiteY15593" fmla="*/ 290409 h 1106488"/>
              <a:gd name="connsiteX15594" fmla="*/ 829566 w 1031876"/>
              <a:gd name="connsiteY15594" fmla="*/ 291232 h 1106488"/>
              <a:gd name="connsiteX15595" fmla="*/ 827349 w 1031876"/>
              <a:gd name="connsiteY15595" fmla="*/ 292893 h 1106488"/>
              <a:gd name="connsiteX15596" fmla="*/ 841879 w 1031876"/>
              <a:gd name="connsiteY15596" fmla="*/ 290332 h 1106488"/>
              <a:gd name="connsiteX15597" fmla="*/ 847861 w 1031876"/>
              <a:gd name="connsiteY15597" fmla="*/ 292893 h 1106488"/>
              <a:gd name="connsiteX15598" fmla="*/ 847861 w 1031876"/>
              <a:gd name="connsiteY15598" fmla="*/ 293868 h 1106488"/>
              <a:gd name="connsiteX15599" fmla="*/ 850106 w 1031876"/>
              <a:gd name="connsiteY15599" fmla="*/ 296862 h 1106488"/>
              <a:gd name="connsiteX15600" fmla="*/ 849598 w 1031876"/>
              <a:gd name="connsiteY15600" fmla="*/ 297540 h 1106488"/>
              <a:gd name="connsiteX15601" fmla="*/ 854043 w 1031876"/>
              <a:gd name="connsiteY15601" fmla="*/ 299443 h 1106488"/>
              <a:gd name="connsiteX15602" fmla="*/ 852211 w 1031876"/>
              <a:gd name="connsiteY15602" fmla="*/ 296942 h 1106488"/>
              <a:gd name="connsiteX15603" fmla="*/ 852893 w 1031876"/>
              <a:gd name="connsiteY15603" fmla="*/ 296011 h 1106488"/>
              <a:gd name="connsiteX15604" fmla="*/ 854392 w 1031876"/>
              <a:gd name="connsiteY15604" fmla="*/ 299592 h 1106488"/>
              <a:gd name="connsiteX15605" fmla="*/ 854699 w 1031876"/>
              <a:gd name="connsiteY15605" fmla="*/ 299724 h 1106488"/>
              <a:gd name="connsiteX15606" fmla="*/ 854447 w 1031876"/>
              <a:gd name="connsiteY15606" fmla="*/ 299724 h 1106488"/>
              <a:gd name="connsiteX15607" fmla="*/ 854711 w 1031876"/>
              <a:gd name="connsiteY15607" fmla="*/ 300355 h 1106488"/>
              <a:gd name="connsiteX15608" fmla="*/ 854248 w 1031876"/>
              <a:gd name="connsiteY15608" fmla="*/ 299724 h 1106488"/>
              <a:gd name="connsiteX15609" fmla="*/ 848716 w 1031876"/>
              <a:gd name="connsiteY15609" fmla="*/ 299724 h 1106488"/>
              <a:gd name="connsiteX15610" fmla="*/ 847960 w 1031876"/>
              <a:gd name="connsiteY15610" fmla="*/ 299724 h 1106488"/>
              <a:gd name="connsiteX15611" fmla="*/ 847725 w 1031876"/>
              <a:gd name="connsiteY15611" fmla="*/ 300037 h 1106488"/>
              <a:gd name="connsiteX15612" fmla="*/ 847725 w 1031876"/>
              <a:gd name="connsiteY15612" fmla="*/ 299180 h 1106488"/>
              <a:gd name="connsiteX15613" fmla="*/ 847006 w 1031876"/>
              <a:gd name="connsiteY15613" fmla="*/ 296308 h 1106488"/>
              <a:gd name="connsiteX15614" fmla="*/ 843378 w 1031876"/>
              <a:gd name="connsiteY15614" fmla="*/ 294237 h 1106488"/>
              <a:gd name="connsiteX15615" fmla="*/ 843588 w 1031876"/>
              <a:gd name="connsiteY15615" fmla="*/ 293747 h 1106488"/>
              <a:gd name="connsiteX15616" fmla="*/ 841024 w 1031876"/>
              <a:gd name="connsiteY15616" fmla="*/ 292893 h 1106488"/>
              <a:gd name="connsiteX15617" fmla="*/ 841879 w 1031876"/>
              <a:gd name="connsiteY15617" fmla="*/ 290332 h 1106488"/>
              <a:gd name="connsiteX15618" fmla="*/ 293162 w 1031876"/>
              <a:gd name="connsiteY15618" fmla="*/ 290332 h 1106488"/>
              <a:gd name="connsiteX15619" fmla="*/ 293395 w 1031876"/>
              <a:gd name="connsiteY15619" fmla="*/ 291030 h 1106488"/>
              <a:gd name="connsiteX15620" fmla="*/ 293162 w 1031876"/>
              <a:gd name="connsiteY15620" fmla="*/ 292893 h 1106488"/>
              <a:gd name="connsiteX15621" fmla="*/ 292467 w 1031876"/>
              <a:gd name="connsiteY15621" fmla="*/ 293687 h 1106488"/>
              <a:gd name="connsiteX15622" fmla="*/ 292894 w 1031876"/>
              <a:gd name="connsiteY15622" fmla="*/ 293687 h 1106488"/>
              <a:gd name="connsiteX15623" fmla="*/ 293688 w 1031876"/>
              <a:gd name="connsiteY15623" fmla="*/ 293687 h 1106488"/>
              <a:gd name="connsiteX15624" fmla="*/ 294481 w 1031876"/>
              <a:gd name="connsiteY15624" fmla="*/ 292894 h 1106488"/>
              <a:gd name="connsiteX15625" fmla="*/ 294481 w 1031876"/>
              <a:gd name="connsiteY15625" fmla="*/ 293787 h 1106488"/>
              <a:gd name="connsiteX15626" fmla="*/ 294481 w 1031876"/>
              <a:gd name="connsiteY15626" fmla="*/ 296466 h 1106488"/>
              <a:gd name="connsiteX15627" fmla="*/ 294481 w 1031876"/>
              <a:gd name="connsiteY15627" fmla="*/ 300037 h 1106488"/>
              <a:gd name="connsiteX15628" fmla="*/ 287337 w 1031876"/>
              <a:gd name="connsiteY15628" fmla="*/ 300037 h 1106488"/>
              <a:gd name="connsiteX15629" fmla="*/ 287339 w 1031876"/>
              <a:gd name="connsiteY15629" fmla="*/ 300035 h 1106488"/>
              <a:gd name="connsiteX15630" fmla="*/ 289719 w 1031876"/>
              <a:gd name="connsiteY15630" fmla="*/ 296862 h 1106488"/>
              <a:gd name="connsiteX15631" fmla="*/ 289704 w 1031876"/>
              <a:gd name="connsiteY15631" fmla="*/ 296841 h 1106488"/>
              <a:gd name="connsiteX15632" fmla="*/ 287337 w 1031876"/>
              <a:gd name="connsiteY15632" fmla="*/ 299543 h 1106488"/>
              <a:gd name="connsiteX15633" fmla="*/ 287179 w 1031876"/>
              <a:gd name="connsiteY15633" fmla="*/ 299724 h 1106488"/>
              <a:gd name="connsiteX15634" fmla="*/ 284980 w 1031876"/>
              <a:gd name="connsiteY15634" fmla="*/ 300037 h 1106488"/>
              <a:gd name="connsiteX15635" fmla="*/ 286444 w 1031876"/>
              <a:gd name="connsiteY15635" fmla="*/ 300037 h 1106488"/>
              <a:gd name="connsiteX15636" fmla="*/ 287337 w 1031876"/>
              <a:gd name="connsiteY15636" fmla="*/ 300037 h 1106488"/>
              <a:gd name="connsiteX15637" fmla="*/ 280194 w 1031876"/>
              <a:gd name="connsiteY15637" fmla="*/ 307181 h 1106488"/>
              <a:gd name="connsiteX15638" fmla="*/ 280194 w 1031876"/>
              <a:gd name="connsiteY15638" fmla="*/ 300037 h 1106488"/>
              <a:gd name="connsiteX15639" fmla="*/ 280341 w 1031876"/>
              <a:gd name="connsiteY15639" fmla="*/ 300037 h 1106488"/>
              <a:gd name="connsiteX15640" fmla="*/ 280341 w 1031876"/>
              <a:gd name="connsiteY15640" fmla="*/ 299724 h 1106488"/>
              <a:gd name="connsiteX15641" fmla="*/ 287179 w 1031876"/>
              <a:gd name="connsiteY15641" fmla="*/ 292893 h 1106488"/>
              <a:gd name="connsiteX15642" fmla="*/ 293162 w 1031876"/>
              <a:gd name="connsiteY15642" fmla="*/ 290332 h 1106488"/>
              <a:gd name="connsiteX15643" fmla="*/ 829023 w 1031876"/>
              <a:gd name="connsiteY15643" fmla="*/ 288990 h 1106488"/>
              <a:gd name="connsiteX15644" fmla="*/ 829566 w 1031876"/>
              <a:gd name="connsiteY15644" fmla="*/ 289940 h 1106488"/>
              <a:gd name="connsiteX15645" fmla="*/ 829214 w 1031876"/>
              <a:gd name="connsiteY15645" fmla="*/ 290409 h 1106488"/>
              <a:gd name="connsiteX15646" fmla="*/ 828814 w 1031876"/>
              <a:gd name="connsiteY15646" fmla="*/ 289478 h 1106488"/>
              <a:gd name="connsiteX15647" fmla="*/ 762866 w 1031876"/>
              <a:gd name="connsiteY15647" fmla="*/ 288636 h 1106488"/>
              <a:gd name="connsiteX15648" fmla="*/ 764381 w 1031876"/>
              <a:gd name="connsiteY15648" fmla="*/ 289719 h 1106488"/>
              <a:gd name="connsiteX15649" fmla="*/ 765175 w 1031876"/>
              <a:gd name="connsiteY15649" fmla="*/ 293688 h 1106488"/>
              <a:gd name="connsiteX15650" fmla="*/ 855544 w 1031876"/>
              <a:gd name="connsiteY15650" fmla="*/ 288409 h 1106488"/>
              <a:gd name="connsiteX15651" fmla="*/ 855778 w 1031876"/>
              <a:gd name="connsiteY15651" fmla="*/ 288614 h 1106488"/>
              <a:gd name="connsiteX15652" fmla="*/ 858045 w 1031876"/>
              <a:gd name="connsiteY15652" fmla="*/ 292676 h 1106488"/>
              <a:gd name="connsiteX15653" fmla="*/ 861379 w 1031876"/>
              <a:gd name="connsiteY15653" fmla="*/ 293529 h 1106488"/>
              <a:gd name="connsiteX15654" fmla="*/ 860546 w 1031876"/>
              <a:gd name="connsiteY15654" fmla="*/ 293529 h 1106488"/>
              <a:gd name="connsiteX15655" fmla="*/ 855544 w 1031876"/>
              <a:gd name="connsiteY15655" fmla="*/ 293529 h 1106488"/>
              <a:gd name="connsiteX15656" fmla="*/ 855187 w 1031876"/>
              <a:gd name="connsiteY15656" fmla="*/ 290603 h 1106488"/>
              <a:gd name="connsiteX15657" fmla="*/ 53313 w 1031876"/>
              <a:gd name="connsiteY15657" fmla="*/ 287680 h 1106488"/>
              <a:gd name="connsiteX15658" fmla="*/ 49573 w 1031876"/>
              <a:gd name="connsiteY15658" fmla="*/ 292039 h 1106488"/>
              <a:gd name="connsiteX15659" fmla="*/ 51697 w 1031876"/>
              <a:gd name="connsiteY15659" fmla="*/ 292393 h 1106488"/>
              <a:gd name="connsiteX15660" fmla="*/ 814390 w 1031876"/>
              <a:gd name="connsiteY15660" fmla="*/ 286935 h 1106488"/>
              <a:gd name="connsiteX15661" fmla="*/ 817298 w 1031876"/>
              <a:gd name="connsiteY15661" fmla="*/ 289074 h 1106488"/>
              <a:gd name="connsiteX15662" fmla="*/ 818115 w 1031876"/>
              <a:gd name="connsiteY15662" fmla="*/ 288472 h 1106488"/>
              <a:gd name="connsiteX15663" fmla="*/ 854711 w 1031876"/>
              <a:gd name="connsiteY15663" fmla="*/ 286703 h 1106488"/>
              <a:gd name="connsiteX15664" fmla="*/ 854711 w 1031876"/>
              <a:gd name="connsiteY15664" fmla="*/ 293529 h 1106488"/>
              <a:gd name="connsiteX15665" fmla="*/ 854711 w 1031876"/>
              <a:gd name="connsiteY15665" fmla="*/ 286703 h 1106488"/>
              <a:gd name="connsiteX15666" fmla="*/ 854711 w 1031876"/>
              <a:gd name="connsiteY15666" fmla="*/ 286703 h 1106488"/>
              <a:gd name="connsiteX15667" fmla="*/ 855187 w 1031876"/>
              <a:gd name="connsiteY15667" fmla="*/ 290603 h 1106488"/>
              <a:gd name="connsiteX15668" fmla="*/ 854711 w 1031876"/>
              <a:gd name="connsiteY15668" fmla="*/ 293529 h 1106488"/>
              <a:gd name="connsiteX15669" fmla="*/ 854711 w 1031876"/>
              <a:gd name="connsiteY15669" fmla="*/ 292676 h 1106488"/>
              <a:gd name="connsiteX15670" fmla="*/ 854711 w 1031876"/>
              <a:gd name="connsiteY15670" fmla="*/ 287556 h 1106488"/>
              <a:gd name="connsiteX15671" fmla="*/ 854711 w 1031876"/>
              <a:gd name="connsiteY15671" fmla="*/ 286703 h 1106488"/>
              <a:gd name="connsiteX15672" fmla="*/ 855544 w 1031876"/>
              <a:gd name="connsiteY15672" fmla="*/ 287556 h 1106488"/>
              <a:gd name="connsiteX15673" fmla="*/ 857520 w 1031876"/>
              <a:gd name="connsiteY15673" fmla="*/ 289578 h 1106488"/>
              <a:gd name="connsiteX15674" fmla="*/ 861379 w 1031876"/>
              <a:gd name="connsiteY15674" fmla="*/ 293529 h 1106488"/>
              <a:gd name="connsiteX15675" fmla="*/ 855778 w 1031876"/>
              <a:gd name="connsiteY15675" fmla="*/ 288614 h 1106488"/>
              <a:gd name="connsiteX15676" fmla="*/ 806979 w 1031876"/>
              <a:gd name="connsiteY15676" fmla="*/ 286544 h 1106488"/>
              <a:gd name="connsiteX15677" fmla="*/ 812998 w 1031876"/>
              <a:gd name="connsiteY15677" fmla="*/ 292447 h 1106488"/>
              <a:gd name="connsiteX15678" fmla="*/ 813858 w 1031876"/>
              <a:gd name="connsiteY15678" fmla="*/ 293291 h 1106488"/>
              <a:gd name="connsiteX15679" fmla="*/ 806979 w 1031876"/>
              <a:gd name="connsiteY15679" fmla="*/ 286544 h 1106488"/>
              <a:gd name="connsiteX15680" fmla="*/ 827349 w 1031876"/>
              <a:gd name="connsiteY15680" fmla="*/ 286063 h 1106488"/>
              <a:gd name="connsiteX15681" fmla="*/ 828814 w 1031876"/>
              <a:gd name="connsiteY15681" fmla="*/ 289478 h 1106488"/>
              <a:gd name="connsiteX15682" fmla="*/ 827349 w 1031876"/>
              <a:gd name="connsiteY15682" fmla="*/ 292893 h 1106488"/>
              <a:gd name="connsiteX15683" fmla="*/ 827349 w 1031876"/>
              <a:gd name="connsiteY15683" fmla="*/ 299724 h 1106488"/>
              <a:gd name="connsiteX15684" fmla="*/ 826678 w 1031876"/>
              <a:gd name="connsiteY15684" fmla="*/ 297264 h 1106488"/>
              <a:gd name="connsiteX15685" fmla="*/ 826999 w 1031876"/>
              <a:gd name="connsiteY15685" fmla="*/ 299432 h 1106488"/>
              <a:gd name="connsiteX15686" fmla="*/ 827387 w 1031876"/>
              <a:gd name="connsiteY15686" fmla="*/ 299813 h 1106488"/>
              <a:gd name="connsiteX15687" fmla="*/ 830263 w 1031876"/>
              <a:gd name="connsiteY15687" fmla="*/ 297656 h 1106488"/>
              <a:gd name="connsiteX15688" fmla="*/ 833438 w 1031876"/>
              <a:gd name="connsiteY15688" fmla="*/ 300037 h 1106488"/>
              <a:gd name="connsiteX15689" fmla="*/ 830263 w 1031876"/>
              <a:gd name="connsiteY15689" fmla="*/ 300037 h 1106488"/>
              <a:gd name="connsiteX15690" fmla="*/ 827616 w 1031876"/>
              <a:gd name="connsiteY15690" fmla="*/ 300037 h 1106488"/>
              <a:gd name="connsiteX15691" fmla="*/ 827617 w 1031876"/>
              <a:gd name="connsiteY15691" fmla="*/ 300037 h 1106488"/>
              <a:gd name="connsiteX15692" fmla="*/ 827088 w 1031876"/>
              <a:gd name="connsiteY15692" fmla="*/ 300112 h 1106488"/>
              <a:gd name="connsiteX15693" fmla="*/ 821597 w 1031876"/>
              <a:gd name="connsiteY15693" fmla="*/ 300881 h 1106488"/>
              <a:gd name="connsiteX15694" fmla="*/ 820737 w 1031876"/>
              <a:gd name="connsiteY15694" fmla="*/ 300037 h 1106488"/>
              <a:gd name="connsiteX15695" fmla="*/ 821523 w 1031876"/>
              <a:gd name="connsiteY15695" fmla="*/ 301387 h 1106488"/>
              <a:gd name="connsiteX15696" fmla="*/ 820737 w 1031876"/>
              <a:gd name="connsiteY15696" fmla="*/ 306784 h 1106488"/>
              <a:gd name="connsiteX15697" fmla="*/ 819877 w 1031876"/>
              <a:gd name="connsiteY15697" fmla="*/ 302568 h 1106488"/>
              <a:gd name="connsiteX15698" fmla="*/ 818235 w 1031876"/>
              <a:gd name="connsiteY15698" fmla="*/ 300037 h 1106488"/>
              <a:gd name="connsiteX15699" fmla="*/ 817762 w 1031876"/>
              <a:gd name="connsiteY15699" fmla="*/ 300037 h 1106488"/>
              <a:gd name="connsiteX15700" fmla="*/ 816770 w 1031876"/>
              <a:gd name="connsiteY15700" fmla="*/ 300037 h 1106488"/>
              <a:gd name="connsiteX15701" fmla="*/ 812801 w 1031876"/>
              <a:gd name="connsiteY15701" fmla="*/ 300037 h 1106488"/>
              <a:gd name="connsiteX15702" fmla="*/ 812801 w 1031876"/>
              <a:gd name="connsiteY15702" fmla="*/ 296862 h 1106488"/>
              <a:gd name="connsiteX15703" fmla="*/ 812801 w 1031876"/>
              <a:gd name="connsiteY15703" fmla="*/ 295275 h 1106488"/>
              <a:gd name="connsiteX15704" fmla="*/ 812800 w 1031876"/>
              <a:gd name="connsiteY15704" fmla="*/ 295275 h 1106488"/>
              <a:gd name="connsiteX15705" fmla="*/ 812800 w 1031876"/>
              <a:gd name="connsiteY15705" fmla="*/ 293687 h 1106488"/>
              <a:gd name="connsiteX15706" fmla="*/ 812801 w 1031876"/>
              <a:gd name="connsiteY15706" fmla="*/ 293687 h 1106488"/>
              <a:gd name="connsiteX15707" fmla="*/ 814115 w 1031876"/>
              <a:gd name="connsiteY15707" fmla="*/ 293687 h 1106488"/>
              <a:gd name="connsiteX15708" fmla="*/ 813858 w 1031876"/>
              <a:gd name="connsiteY15708" fmla="*/ 293291 h 1106488"/>
              <a:gd name="connsiteX15709" fmla="*/ 819877 w 1031876"/>
              <a:gd name="connsiteY15709" fmla="*/ 296664 h 1106488"/>
              <a:gd name="connsiteX15710" fmla="*/ 820727 w 1031876"/>
              <a:gd name="connsiteY15710" fmla="*/ 300000 h 1106488"/>
              <a:gd name="connsiteX15711" fmla="*/ 820737 w 1031876"/>
              <a:gd name="connsiteY15711" fmla="*/ 300031 h 1106488"/>
              <a:gd name="connsiteX15712" fmla="*/ 820737 w 1031876"/>
              <a:gd name="connsiteY15712" fmla="*/ 299194 h 1106488"/>
              <a:gd name="connsiteX15713" fmla="*/ 820737 w 1031876"/>
              <a:gd name="connsiteY15713" fmla="*/ 296664 h 1106488"/>
              <a:gd name="connsiteX15714" fmla="*/ 820737 w 1031876"/>
              <a:gd name="connsiteY15714" fmla="*/ 295821 h 1106488"/>
              <a:gd name="connsiteX15715" fmla="*/ 820737 w 1031876"/>
              <a:gd name="connsiteY15715" fmla="*/ 293921 h 1106488"/>
              <a:gd name="connsiteX15716" fmla="*/ 819945 w 1031876"/>
              <a:gd name="connsiteY15716" fmla="*/ 293159 h 1106488"/>
              <a:gd name="connsiteX15717" fmla="*/ 825776 w 1031876"/>
              <a:gd name="connsiteY15717" fmla="*/ 293961 h 1106488"/>
              <a:gd name="connsiteX15718" fmla="*/ 825557 w 1031876"/>
              <a:gd name="connsiteY15718" fmla="*/ 293159 h 1106488"/>
              <a:gd name="connsiteX15719" fmla="*/ 825497 w 1031876"/>
              <a:gd name="connsiteY15719" fmla="*/ 292940 h 1106488"/>
              <a:gd name="connsiteX15720" fmla="*/ 820838 w 1031876"/>
              <a:gd name="connsiteY15720" fmla="*/ 292299 h 1106488"/>
              <a:gd name="connsiteX15721" fmla="*/ 820353 w 1031876"/>
              <a:gd name="connsiteY15721" fmla="*/ 289031 h 1106488"/>
              <a:gd name="connsiteX15722" fmla="*/ 825249 w 1031876"/>
              <a:gd name="connsiteY15722" fmla="*/ 292031 h 1106488"/>
              <a:gd name="connsiteX15723" fmla="*/ 824785 w 1031876"/>
              <a:gd name="connsiteY15723" fmla="*/ 290332 h 1106488"/>
              <a:gd name="connsiteX15724" fmla="*/ 827349 w 1031876"/>
              <a:gd name="connsiteY15724" fmla="*/ 286063 h 1106488"/>
              <a:gd name="connsiteX15725" fmla="*/ 827349 w 1031876"/>
              <a:gd name="connsiteY15725" fmla="*/ 286063 h 1106488"/>
              <a:gd name="connsiteX15726" fmla="*/ 829214 w 1031876"/>
              <a:gd name="connsiteY15726" fmla="*/ 288547 h 1106488"/>
              <a:gd name="connsiteX15727" fmla="*/ 829023 w 1031876"/>
              <a:gd name="connsiteY15727" fmla="*/ 288990 h 1106488"/>
              <a:gd name="connsiteX15728" fmla="*/ 294017 w 1031876"/>
              <a:gd name="connsiteY15728" fmla="*/ 286063 h 1106488"/>
              <a:gd name="connsiteX15729" fmla="*/ 294017 w 1031876"/>
              <a:gd name="connsiteY15729" fmla="*/ 292893 h 1106488"/>
              <a:gd name="connsiteX15730" fmla="*/ 293395 w 1031876"/>
              <a:gd name="connsiteY15730" fmla="*/ 291030 h 1106488"/>
              <a:gd name="connsiteX15731" fmla="*/ 895351 w 1031876"/>
              <a:gd name="connsiteY15731" fmla="*/ 285750 h 1106488"/>
              <a:gd name="connsiteX15732" fmla="*/ 901701 w 1031876"/>
              <a:gd name="connsiteY15732" fmla="*/ 293688 h 1106488"/>
              <a:gd name="connsiteX15733" fmla="*/ 895351 w 1031876"/>
              <a:gd name="connsiteY15733" fmla="*/ 285750 h 1106488"/>
              <a:gd name="connsiteX15734" fmla="*/ 874713 w 1031876"/>
              <a:gd name="connsiteY15734" fmla="*/ 285750 h 1106488"/>
              <a:gd name="connsiteX15735" fmla="*/ 878682 w 1031876"/>
              <a:gd name="connsiteY15735" fmla="*/ 289719 h 1106488"/>
              <a:gd name="connsiteX15736" fmla="*/ 881745 w 1031876"/>
              <a:gd name="connsiteY15736" fmla="*/ 292782 h 1106488"/>
              <a:gd name="connsiteX15737" fmla="*/ 882122 w 1031876"/>
              <a:gd name="connsiteY15737" fmla="*/ 292504 h 1106488"/>
              <a:gd name="connsiteX15738" fmla="*/ 882122 w 1031876"/>
              <a:gd name="connsiteY15738" fmla="*/ 287784 h 1106488"/>
              <a:gd name="connsiteX15739" fmla="*/ 882122 w 1031876"/>
              <a:gd name="connsiteY15739" fmla="*/ 286941 h 1106488"/>
              <a:gd name="connsiteX15740" fmla="*/ 884702 w 1031876"/>
              <a:gd name="connsiteY15740" fmla="*/ 290314 h 1106488"/>
              <a:gd name="connsiteX15741" fmla="*/ 884191 w 1031876"/>
              <a:gd name="connsiteY15741" fmla="*/ 290983 h 1106488"/>
              <a:gd name="connsiteX15742" fmla="*/ 885032 w 1031876"/>
              <a:gd name="connsiteY15742" fmla="*/ 290364 h 1106488"/>
              <a:gd name="connsiteX15743" fmla="*/ 887860 w 1031876"/>
              <a:gd name="connsiteY15743" fmla="*/ 292444 h 1106488"/>
              <a:gd name="connsiteX15744" fmla="*/ 887899 w 1031876"/>
              <a:gd name="connsiteY15744" fmla="*/ 292894 h 1106488"/>
              <a:gd name="connsiteX15745" fmla="*/ 888472 w 1031876"/>
              <a:gd name="connsiteY15745" fmla="*/ 299641 h 1106488"/>
              <a:gd name="connsiteX15746" fmla="*/ 888472 w 1031876"/>
              <a:gd name="connsiteY15746" fmla="*/ 306388 h 1106488"/>
              <a:gd name="connsiteX15747" fmla="*/ 887612 w 1031876"/>
              <a:gd name="connsiteY15747" fmla="*/ 299641 h 1106488"/>
              <a:gd name="connsiteX15748" fmla="*/ 882651 w 1031876"/>
              <a:gd name="connsiteY15748" fmla="*/ 294081 h 1106488"/>
              <a:gd name="connsiteX15749" fmla="*/ 882204 w 1031876"/>
              <a:gd name="connsiteY15749" fmla="*/ 293580 h 1106488"/>
              <a:gd name="connsiteX15750" fmla="*/ 882122 w 1031876"/>
              <a:gd name="connsiteY15750" fmla="*/ 293688 h 1106488"/>
              <a:gd name="connsiteX15751" fmla="*/ 882122 w 1031876"/>
              <a:gd name="connsiteY15751" fmla="*/ 293488 h 1106488"/>
              <a:gd name="connsiteX15752" fmla="*/ 881936 w 1031876"/>
              <a:gd name="connsiteY15752" fmla="*/ 293279 h 1106488"/>
              <a:gd name="connsiteX15753" fmla="*/ 875705 w 1031876"/>
              <a:gd name="connsiteY15753" fmla="*/ 289719 h 1106488"/>
              <a:gd name="connsiteX15754" fmla="*/ 874713 w 1031876"/>
              <a:gd name="connsiteY15754" fmla="*/ 285750 h 1106488"/>
              <a:gd name="connsiteX15755" fmla="*/ 862013 w 1031876"/>
              <a:gd name="connsiteY15755" fmla="*/ 285750 h 1106488"/>
              <a:gd name="connsiteX15756" fmla="*/ 868363 w 1031876"/>
              <a:gd name="connsiteY15756" fmla="*/ 293688 h 1106488"/>
              <a:gd name="connsiteX15757" fmla="*/ 862013 w 1031876"/>
              <a:gd name="connsiteY15757" fmla="*/ 285750 h 1106488"/>
              <a:gd name="connsiteX15758" fmla="*/ 862013 w 1031876"/>
              <a:gd name="connsiteY15758" fmla="*/ 285750 h 1106488"/>
              <a:gd name="connsiteX15759" fmla="*/ 868363 w 1031876"/>
              <a:gd name="connsiteY15759" fmla="*/ 285750 h 1106488"/>
              <a:gd name="connsiteX15760" fmla="*/ 874713 w 1031876"/>
              <a:gd name="connsiteY15760" fmla="*/ 293688 h 1106488"/>
              <a:gd name="connsiteX15761" fmla="*/ 868363 w 1031876"/>
              <a:gd name="connsiteY15761" fmla="*/ 293688 h 1106488"/>
              <a:gd name="connsiteX15762" fmla="*/ 862013 w 1031876"/>
              <a:gd name="connsiteY15762" fmla="*/ 285750 h 1106488"/>
              <a:gd name="connsiteX15763" fmla="*/ 758825 w 1031876"/>
              <a:gd name="connsiteY15763" fmla="*/ 285750 h 1106488"/>
              <a:gd name="connsiteX15764" fmla="*/ 765175 w 1031876"/>
              <a:gd name="connsiteY15764" fmla="*/ 293688 h 1106488"/>
              <a:gd name="connsiteX15765" fmla="*/ 758825 w 1031876"/>
              <a:gd name="connsiteY15765" fmla="*/ 285750 h 1106488"/>
              <a:gd name="connsiteX15766" fmla="*/ 758825 w 1031876"/>
              <a:gd name="connsiteY15766" fmla="*/ 285750 h 1106488"/>
              <a:gd name="connsiteX15767" fmla="*/ 762000 w 1031876"/>
              <a:gd name="connsiteY15767" fmla="*/ 286742 h 1106488"/>
              <a:gd name="connsiteX15768" fmla="*/ 762866 w 1031876"/>
              <a:gd name="connsiteY15768" fmla="*/ 288636 h 1106488"/>
              <a:gd name="connsiteX15769" fmla="*/ 301625 w 1031876"/>
              <a:gd name="connsiteY15769" fmla="*/ 285750 h 1106488"/>
              <a:gd name="connsiteX15770" fmla="*/ 298767 w 1031876"/>
              <a:gd name="connsiteY15770" fmla="*/ 290751 h 1106488"/>
              <a:gd name="connsiteX15771" fmla="*/ 298053 w 1031876"/>
              <a:gd name="connsiteY15771" fmla="*/ 290215 h 1106488"/>
              <a:gd name="connsiteX15772" fmla="*/ 294481 w 1031876"/>
              <a:gd name="connsiteY15772" fmla="*/ 292894 h 1106488"/>
              <a:gd name="connsiteX15773" fmla="*/ 301625 w 1031876"/>
              <a:gd name="connsiteY15773" fmla="*/ 285750 h 1106488"/>
              <a:gd name="connsiteX15774" fmla="*/ 53975 w 1031876"/>
              <a:gd name="connsiteY15774" fmla="*/ 285750 h 1106488"/>
              <a:gd name="connsiteX15775" fmla="*/ 53975 w 1031876"/>
              <a:gd name="connsiteY15775" fmla="*/ 286742 h 1106488"/>
              <a:gd name="connsiteX15776" fmla="*/ 53975 w 1031876"/>
              <a:gd name="connsiteY15776" fmla="*/ 286788 h 1106488"/>
              <a:gd name="connsiteX15777" fmla="*/ 54701 w 1031876"/>
              <a:gd name="connsiteY15777" fmla="*/ 286063 h 1106488"/>
              <a:gd name="connsiteX15778" fmla="*/ 53975 w 1031876"/>
              <a:gd name="connsiteY15778" fmla="*/ 286909 h 1106488"/>
              <a:gd name="connsiteX15779" fmla="*/ 53975 w 1031876"/>
              <a:gd name="connsiteY15779" fmla="*/ 292772 h 1106488"/>
              <a:gd name="connsiteX15780" fmla="*/ 54701 w 1031876"/>
              <a:gd name="connsiteY15780" fmla="*/ 292893 h 1106488"/>
              <a:gd name="connsiteX15781" fmla="*/ 53975 w 1031876"/>
              <a:gd name="connsiteY15781" fmla="*/ 293618 h 1106488"/>
              <a:gd name="connsiteX15782" fmla="*/ 53975 w 1031876"/>
              <a:gd name="connsiteY15782" fmla="*/ 293688 h 1106488"/>
              <a:gd name="connsiteX15783" fmla="*/ 53926 w 1031876"/>
              <a:gd name="connsiteY15783" fmla="*/ 293667 h 1106488"/>
              <a:gd name="connsiteX15784" fmla="*/ 51282 w 1031876"/>
              <a:gd name="connsiteY15784" fmla="*/ 296308 h 1106488"/>
              <a:gd name="connsiteX15785" fmla="*/ 47863 w 1031876"/>
              <a:gd name="connsiteY15785" fmla="*/ 299724 h 1106488"/>
              <a:gd name="connsiteX15786" fmla="*/ 41026 w 1031876"/>
              <a:gd name="connsiteY15786" fmla="*/ 306554 h 1106488"/>
              <a:gd name="connsiteX15787" fmla="*/ 44445 w 1031876"/>
              <a:gd name="connsiteY15787" fmla="*/ 299724 h 1106488"/>
              <a:gd name="connsiteX15788" fmla="*/ 47625 w 1031876"/>
              <a:gd name="connsiteY15788" fmla="*/ 293369 h 1106488"/>
              <a:gd name="connsiteX15789" fmla="*/ 47863 w 1031876"/>
              <a:gd name="connsiteY15789" fmla="*/ 292893 h 1106488"/>
              <a:gd name="connsiteX15790" fmla="*/ 48718 w 1031876"/>
              <a:gd name="connsiteY15790" fmla="*/ 292039 h 1106488"/>
              <a:gd name="connsiteX15791" fmla="*/ 53434 w 1031876"/>
              <a:gd name="connsiteY15791" fmla="*/ 287329 h 1106488"/>
              <a:gd name="connsiteX15792" fmla="*/ 47625 w 1031876"/>
              <a:gd name="connsiteY15792" fmla="*/ 285750 h 1106488"/>
              <a:gd name="connsiteX15793" fmla="*/ 53975 w 1031876"/>
              <a:gd name="connsiteY15793" fmla="*/ 285750 h 1106488"/>
              <a:gd name="connsiteX15794" fmla="*/ 47625 w 1031876"/>
              <a:gd name="connsiteY15794" fmla="*/ 292629 h 1106488"/>
              <a:gd name="connsiteX15795" fmla="*/ 47625 w 1031876"/>
              <a:gd name="connsiteY15795" fmla="*/ 285750 h 1106488"/>
              <a:gd name="connsiteX15796" fmla="*/ 889001 w 1031876"/>
              <a:gd name="connsiteY15796" fmla="*/ 280194 h 1106488"/>
              <a:gd name="connsiteX15797" fmla="*/ 895351 w 1031876"/>
              <a:gd name="connsiteY15797" fmla="*/ 286941 h 1106488"/>
              <a:gd name="connsiteX15798" fmla="*/ 895351 w 1031876"/>
              <a:gd name="connsiteY15798" fmla="*/ 287784 h 1106488"/>
              <a:gd name="connsiteX15799" fmla="*/ 895351 w 1031876"/>
              <a:gd name="connsiteY15799" fmla="*/ 290314 h 1106488"/>
              <a:gd name="connsiteX15800" fmla="*/ 895351 w 1031876"/>
              <a:gd name="connsiteY15800" fmla="*/ 292629 h 1106488"/>
              <a:gd name="connsiteX15801" fmla="*/ 895351 w 1031876"/>
              <a:gd name="connsiteY15801" fmla="*/ 293687 h 1106488"/>
              <a:gd name="connsiteX15802" fmla="*/ 895351 w 1031876"/>
              <a:gd name="connsiteY15802" fmla="*/ 293688 h 1106488"/>
              <a:gd name="connsiteX15803" fmla="*/ 895351 w 1031876"/>
              <a:gd name="connsiteY15803" fmla="*/ 298649 h 1106488"/>
              <a:gd name="connsiteX15804" fmla="*/ 895351 w 1031876"/>
              <a:gd name="connsiteY15804" fmla="*/ 299509 h 1106488"/>
              <a:gd name="connsiteX15805" fmla="*/ 892176 w 1031876"/>
              <a:gd name="connsiteY15805" fmla="*/ 292629 h 1106488"/>
              <a:gd name="connsiteX15806" fmla="*/ 890080 w 1031876"/>
              <a:gd name="connsiteY15806" fmla="*/ 288087 h 1106488"/>
              <a:gd name="connsiteX15807" fmla="*/ 889795 w 1031876"/>
              <a:gd name="connsiteY15807" fmla="*/ 287784 h 1106488"/>
              <a:gd name="connsiteX15808" fmla="*/ 889001 w 1031876"/>
              <a:gd name="connsiteY15808" fmla="*/ 286941 h 1106488"/>
              <a:gd name="connsiteX15809" fmla="*/ 889001 w 1031876"/>
              <a:gd name="connsiteY15809" fmla="*/ 286098 h 1106488"/>
              <a:gd name="connsiteX15810" fmla="*/ 889001 w 1031876"/>
              <a:gd name="connsiteY15810" fmla="*/ 285750 h 1106488"/>
              <a:gd name="connsiteX15811" fmla="*/ 889001 w 1031876"/>
              <a:gd name="connsiteY15811" fmla="*/ 283567 h 1106488"/>
              <a:gd name="connsiteX15812" fmla="*/ 889001 w 1031876"/>
              <a:gd name="connsiteY15812" fmla="*/ 281037 h 1106488"/>
              <a:gd name="connsiteX15813" fmla="*/ 889001 w 1031876"/>
              <a:gd name="connsiteY15813" fmla="*/ 280194 h 1106488"/>
              <a:gd name="connsiteX15814" fmla="*/ 875242 w 1031876"/>
              <a:gd name="connsiteY15814" fmla="*/ 280194 h 1106488"/>
              <a:gd name="connsiteX15815" fmla="*/ 878682 w 1031876"/>
              <a:gd name="connsiteY15815" fmla="*/ 281037 h 1106488"/>
              <a:gd name="connsiteX15816" fmla="*/ 881659 w 1031876"/>
              <a:gd name="connsiteY15816" fmla="*/ 286147 h 1106488"/>
              <a:gd name="connsiteX15817" fmla="*/ 881692 w 1031876"/>
              <a:gd name="connsiteY15817" fmla="*/ 286203 h 1106488"/>
              <a:gd name="connsiteX15818" fmla="*/ 882122 w 1031876"/>
              <a:gd name="connsiteY15818" fmla="*/ 286941 h 1106488"/>
              <a:gd name="connsiteX15819" fmla="*/ 881592 w 1031876"/>
              <a:gd name="connsiteY15819" fmla="*/ 286421 h 1106488"/>
              <a:gd name="connsiteX15820" fmla="*/ 876102 w 1031876"/>
              <a:gd name="connsiteY15820" fmla="*/ 281037 h 1106488"/>
              <a:gd name="connsiteX15821" fmla="*/ 875242 w 1031876"/>
              <a:gd name="connsiteY15821" fmla="*/ 280194 h 1106488"/>
              <a:gd name="connsiteX15822" fmla="*/ 287070 w 1031876"/>
              <a:gd name="connsiteY15822" fmla="*/ 279668 h 1106488"/>
              <a:gd name="connsiteX15823" fmla="*/ 281782 w 1031876"/>
              <a:gd name="connsiteY15823" fmla="*/ 284956 h 1106488"/>
              <a:gd name="connsiteX15824" fmla="*/ 281120 w 1031876"/>
              <a:gd name="connsiteY15824" fmla="*/ 285618 h 1106488"/>
              <a:gd name="connsiteX15825" fmla="*/ 286324 w 1031876"/>
              <a:gd name="connsiteY15825" fmla="*/ 282648 h 1106488"/>
              <a:gd name="connsiteX15826" fmla="*/ 901701 w 1031876"/>
              <a:gd name="connsiteY15826" fmla="*/ 279400 h 1106488"/>
              <a:gd name="connsiteX15827" fmla="*/ 905670 w 1031876"/>
              <a:gd name="connsiteY15827" fmla="*/ 285651 h 1106488"/>
              <a:gd name="connsiteX15828" fmla="*/ 909638 w 1031876"/>
              <a:gd name="connsiteY15828" fmla="*/ 286544 h 1106488"/>
              <a:gd name="connsiteX15829" fmla="*/ 909638 w 1031876"/>
              <a:gd name="connsiteY15829" fmla="*/ 285750 h 1106488"/>
              <a:gd name="connsiteX15830" fmla="*/ 915988 w 1031876"/>
              <a:gd name="connsiteY15830" fmla="*/ 293688 h 1106488"/>
              <a:gd name="connsiteX15831" fmla="*/ 910432 w 1031876"/>
              <a:gd name="connsiteY15831" fmla="*/ 293688 h 1106488"/>
              <a:gd name="connsiteX15832" fmla="*/ 909639 w 1031876"/>
              <a:gd name="connsiteY15832" fmla="*/ 293688 h 1106488"/>
              <a:gd name="connsiteX15833" fmla="*/ 909638 w 1031876"/>
              <a:gd name="connsiteY15833" fmla="*/ 293688 h 1106488"/>
              <a:gd name="connsiteX15834" fmla="*/ 909638 w 1031876"/>
              <a:gd name="connsiteY15834" fmla="*/ 293688 h 1106488"/>
              <a:gd name="connsiteX15835" fmla="*/ 904644 w 1031876"/>
              <a:gd name="connsiteY15835" fmla="*/ 292974 h 1106488"/>
              <a:gd name="connsiteX15836" fmla="*/ 909639 w 1031876"/>
              <a:gd name="connsiteY15836" fmla="*/ 300038 h 1106488"/>
              <a:gd name="connsiteX15837" fmla="*/ 902693 w 1031876"/>
              <a:gd name="connsiteY15837" fmla="*/ 292894 h 1106488"/>
              <a:gd name="connsiteX15838" fmla="*/ 901922 w 1031876"/>
              <a:gd name="connsiteY15838" fmla="*/ 287338 h 1106488"/>
              <a:gd name="connsiteX15839" fmla="*/ 901701 w 1031876"/>
              <a:gd name="connsiteY15839" fmla="*/ 287338 h 1106488"/>
              <a:gd name="connsiteX15840" fmla="*/ 901701 w 1031876"/>
              <a:gd name="connsiteY15840" fmla="*/ 285750 h 1106488"/>
              <a:gd name="connsiteX15841" fmla="*/ 903289 w 1031876"/>
              <a:gd name="connsiteY15841" fmla="*/ 285750 h 1106488"/>
              <a:gd name="connsiteX15842" fmla="*/ 903289 w 1031876"/>
              <a:gd name="connsiteY15842" fmla="*/ 287338 h 1106488"/>
              <a:gd name="connsiteX15843" fmla="*/ 902608 w 1031876"/>
              <a:gd name="connsiteY15843" fmla="*/ 287338 h 1106488"/>
              <a:gd name="connsiteX15844" fmla="*/ 905670 w 1031876"/>
              <a:gd name="connsiteY15844" fmla="*/ 292696 h 1106488"/>
              <a:gd name="connsiteX15845" fmla="*/ 909638 w 1031876"/>
              <a:gd name="connsiteY15845" fmla="*/ 293688 h 1106488"/>
              <a:gd name="connsiteX15846" fmla="*/ 909638 w 1031876"/>
              <a:gd name="connsiteY15846" fmla="*/ 292696 h 1106488"/>
              <a:gd name="connsiteX15847" fmla="*/ 909638 w 1031876"/>
              <a:gd name="connsiteY15847" fmla="*/ 290711 h 1106488"/>
              <a:gd name="connsiteX15848" fmla="*/ 909638 w 1031876"/>
              <a:gd name="connsiteY15848" fmla="*/ 289719 h 1106488"/>
              <a:gd name="connsiteX15849" fmla="*/ 909638 w 1031876"/>
              <a:gd name="connsiteY15849" fmla="*/ 286544 h 1106488"/>
              <a:gd name="connsiteX15850" fmla="*/ 902693 w 1031876"/>
              <a:gd name="connsiteY15850" fmla="*/ 285651 h 1106488"/>
              <a:gd name="connsiteX15851" fmla="*/ 901701 w 1031876"/>
              <a:gd name="connsiteY15851" fmla="*/ 279400 h 1106488"/>
              <a:gd name="connsiteX15852" fmla="*/ 889001 w 1031876"/>
              <a:gd name="connsiteY15852" fmla="*/ 279400 h 1106488"/>
              <a:gd name="connsiteX15853" fmla="*/ 895351 w 1031876"/>
              <a:gd name="connsiteY15853" fmla="*/ 279400 h 1106488"/>
              <a:gd name="connsiteX15854" fmla="*/ 895351 w 1031876"/>
              <a:gd name="connsiteY15854" fmla="*/ 285750 h 1106488"/>
              <a:gd name="connsiteX15855" fmla="*/ 889001 w 1031876"/>
              <a:gd name="connsiteY15855" fmla="*/ 279400 h 1106488"/>
              <a:gd name="connsiteX15856" fmla="*/ 862013 w 1031876"/>
              <a:gd name="connsiteY15856" fmla="*/ 279400 h 1106488"/>
              <a:gd name="connsiteX15857" fmla="*/ 862905 w 1031876"/>
              <a:gd name="connsiteY15857" fmla="*/ 280292 h 1106488"/>
              <a:gd name="connsiteX15858" fmla="*/ 868363 w 1031876"/>
              <a:gd name="connsiteY15858" fmla="*/ 285750 h 1106488"/>
              <a:gd name="connsiteX15859" fmla="*/ 865188 w 1031876"/>
              <a:gd name="connsiteY15859" fmla="*/ 284956 h 1106488"/>
              <a:gd name="connsiteX15860" fmla="*/ 864072 w 1031876"/>
              <a:gd name="connsiteY15860" fmla="*/ 283004 h 1106488"/>
              <a:gd name="connsiteX15861" fmla="*/ 862013 w 1031876"/>
              <a:gd name="connsiteY15861" fmla="*/ 285750 h 1106488"/>
              <a:gd name="connsiteX15862" fmla="*/ 862013 w 1031876"/>
              <a:gd name="connsiteY15862" fmla="*/ 279400 h 1106488"/>
              <a:gd name="connsiteX15863" fmla="*/ 862013 w 1031876"/>
              <a:gd name="connsiteY15863" fmla="*/ 279400 h 1106488"/>
              <a:gd name="connsiteX15864" fmla="*/ 868363 w 1031876"/>
              <a:gd name="connsiteY15864" fmla="*/ 285750 h 1106488"/>
              <a:gd name="connsiteX15865" fmla="*/ 865188 w 1031876"/>
              <a:gd name="connsiteY15865" fmla="*/ 282575 h 1106488"/>
              <a:gd name="connsiteX15866" fmla="*/ 862905 w 1031876"/>
              <a:gd name="connsiteY15866" fmla="*/ 280292 h 1106488"/>
              <a:gd name="connsiteX15867" fmla="*/ 862807 w 1031876"/>
              <a:gd name="connsiteY15867" fmla="*/ 280194 h 1106488"/>
              <a:gd name="connsiteX15868" fmla="*/ 862013 w 1031876"/>
              <a:gd name="connsiteY15868" fmla="*/ 279400 h 1106488"/>
              <a:gd name="connsiteX15869" fmla="*/ 854076 w 1031876"/>
              <a:gd name="connsiteY15869" fmla="*/ 279400 h 1106488"/>
              <a:gd name="connsiteX15870" fmla="*/ 857053 w 1031876"/>
              <a:gd name="connsiteY15870" fmla="*/ 282575 h 1106488"/>
              <a:gd name="connsiteX15871" fmla="*/ 854141 w 1031876"/>
              <a:gd name="connsiteY15871" fmla="*/ 285681 h 1106488"/>
              <a:gd name="connsiteX15872" fmla="*/ 854711 w 1031876"/>
              <a:gd name="connsiteY15872" fmla="*/ 286703 h 1106488"/>
              <a:gd name="connsiteX15873" fmla="*/ 848044 w 1031876"/>
              <a:gd name="connsiteY15873" fmla="*/ 279876 h 1106488"/>
              <a:gd name="connsiteX15874" fmla="*/ 850468 w 1031876"/>
              <a:gd name="connsiteY15874" fmla="*/ 280497 h 1106488"/>
              <a:gd name="connsiteX15875" fmla="*/ 851377 w 1031876"/>
              <a:gd name="connsiteY15875" fmla="*/ 280730 h 1106488"/>
              <a:gd name="connsiteX15876" fmla="*/ 854076 w 1031876"/>
              <a:gd name="connsiteY15876" fmla="*/ 285565 h 1106488"/>
              <a:gd name="connsiteX15877" fmla="*/ 854076 w 1031876"/>
              <a:gd name="connsiteY15877" fmla="*/ 284956 h 1106488"/>
              <a:gd name="connsiteX15878" fmla="*/ 854076 w 1031876"/>
              <a:gd name="connsiteY15878" fmla="*/ 282575 h 1106488"/>
              <a:gd name="connsiteX15879" fmla="*/ 854076 w 1031876"/>
              <a:gd name="connsiteY15879" fmla="*/ 279400 h 1106488"/>
              <a:gd name="connsiteX15880" fmla="*/ 328613 w 1031876"/>
              <a:gd name="connsiteY15880" fmla="*/ 279400 h 1106488"/>
              <a:gd name="connsiteX15881" fmla="*/ 320675 w 1031876"/>
              <a:gd name="connsiteY15881" fmla="*/ 285750 h 1106488"/>
              <a:gd name="connsiteX15882" fmla="*/ 328613 w 1031876"/>
              <a:gd name="connsiteY15882" fmla="*/ 279400 h 1106488"/>
              <a:gd name="connsiteX15883" fmla="*/ 53975 w 1031876"/>
              <a:gd name="connsiteY15883" fmla="*/ 279400 h 1106488"/>
              <a:gd name="connsiteX15884" fmla="*/ 47625 w 1031876"/>
              <a:gd name="connsiteY15884" fmla="*/ 285750 h 1106488"/>
              <a:gd name="connsiteX15885" fmla="*/ 53975 w 1031876"/>
              <a:gd name="connsiteY15885" fmla="*/ 279400 h 1106488"/>
              <a:gd name="connsiteX15886" fmla="*/ 813674 w 1031876"/>
              <a:gd name="connsiteY15886" fmla="*/ 279232 h 1106488"/>
              <a:gd name="connsiteX15887" fmla="*/ 816238 w 1031876"/>
              <a:gd name="connsiteY15887" fmla="*/ 279232 h 1106488"/>
              <a:gd name="connsiteX15888" fmla="*/ 817092 w 1031876"/>
              <a:gd name="connsiteY15888" fmla="*/ 279232 h 1106488"/>
              <a:gd name="connsiteX15889" fmla="*/ 819656 w 1031876"/>
              <a:gd name="connsiteY15889" fmla="*/ 279232 h 1106488"/>
              <a:gd name="connsiteX15890" fmla="*/ 820511 w 1031876"/>
              <a:gd name="connsiteY15890" fmla="*/ 279232 h 1106488"/>
              <a:gd name="connsiteX15891" fmla="*/ 819945 w 1031876"/>
              <a:gd name="connsiteY15891" fmla="*/ 279421 h 1106488"/>
              <a:gd name="connsiteX15892" fmla="*/ 817947 w 1031876"/>
              <a:gd name="connsiteY15892" fmla="*/ 280086 h 1106488"/>
              <a:gd name="connsiteX15893" fmla="*/ 819945 w 1031876"/>
              <a:gd name="connsiteY15893" fmla="*/ 284743 h 1106488"/>
              <a:gd name="connsiteX15894" fmla="*/ 820511 w 1031876"/>
              <a:gd name="connsiteY15894" fmla="*/ 286063 h 1106488"/>
              <a:gd name="connsiteX15895" fmla="*/ 819945 w 1031876"/>
              <a:gd name="connsiteY15895" fmla="*/ 285497 h 1106488"/>
              <a:gd name="connsiteX15896" fmla="*/ 817093 w 1031876"/>
              <a:gd name="connsiteY15896" fmla="*/ 282648 h 1106488"/>
              <a:gd name="connsiteX15897" fmla="*/ 813674 w 1031876"/>
              <a:gd name="connsiteY15897" fmla="*/ 279232 h 1106488"/>
              <a:gd name="connsiteX15898" fmla="*/ 287179 w 1031876"/>
              <a:gd name="connsiteY15898" fmla="*/ 279232 h 1106488"/>
              <a:gd name="connsiteX15899" fmla="*/ 281196 w 1031876"/>
              <a:gd name="connsiteY15899" fmla="*/ 281794 h 1106488"/>
              <a:gd name="connsiteX15900" fmla="*/ 280615 w 1031876"/>
              <a:gd name="connsiteY15900" fmla="*/ 280052 h 1106488"/>
              <a:gd name="connsiteX15901" fmla="*/ 280341 w 1031876"/>
              <a:gd name="connsiteY15901" fmla="*/ 279232 h 1106488"/>
              <a:gd name="connsiteX15902" fmla="*/ 280615 w 1031876"/>
              <a:gd name="connsiteY15902" fmla="*/ 280052 h 1106488"/>
              <a:gd name="connsiteX15903" fmla="*/ 280341 w 1031876"/>
              <a:gd name="connsiteY15903" fmla="*/ 280086 h 1106488"/>
              <a:gd name="connsiteX15904" fmla="*/ 273504 w 1031876"/>
              <a:gd name="connsiteY15904" fmla="*/ 286063 h 1106488"/>
              <a:gd name="connsiteX15905" fmla="*/ 276923 w 1031876"/>
              <a:gd name="connsiteY15905" fmla="*/ 282648 h 1106488"/>
              <a:gd name="connsiteX15906" fmla="*/ 280173 w 1031876"/>
              <a:gd name="connsiteY15906" fmla="*/ 279400 h 1106488"/>
              <a:gd name="connsiteX15907" fmla="*/ 280194 w 1031876"/>
              <a:gd name="connsiteY15907" fmla="*/ 279379 h 1106488"/>
              <a:gd name="connsiteX15908" fmla="*/ 280231 w 1031876"/>
              <a:gd name="connsiteY15908" fmla="*/ 279342 h 1106488"/>
              <a:gd name="connsiteX15909" fmla="*/ 845161 w 1031876"/>
              <a:gd name="connsiteY15909" fmla="*/ 279138 h 1106488"/>
              <a:gd name="connsiteX15910" fmla="*/ 847726 w 1031876"/>
              <a:gd name="connsiteY15910" fmla="*/ 279795 h 1106488"/>
              <a:gd name="connsiteX15911" fmla="*/ 848044 w 1031876"/>
              <a:gd name="connsiteY15911" fmla="*/ 279876 h 1106488"/>
              <a:gd name="connsiteX15912" fmla="*/ 854711 w 1031876"/>
              <a:gd name="connsiteY15912" fmla="*/ 286703 h 1106488"/>
              <a:gd name="connsiteX15913" fmla="*/ 852211 w 1031876"/>
              <a:gd name="connsiteY15913" fmla="*/ 286703 h 1106488"/>
              <a:gd name="connsiteX15914" fmla="*/ 851377 w 1031876"/>
              <a:gd name="connsiteY15914" fmla="*/ 286703 h 1106488"/>
              <a:gd name="connsiteX15915" fmla="*/ 848044 w 1031876"/>
              <a:gd name="connsiteY15915" fmla="*/ 286703 h 1106488"/>
              <a:gd name="connsiteX15916" fmla="*/ 847726 w 1031876"/>
              <a:gd name="connsiteY15916" fmla="*/ 285074 h 1106488"/>
              <a:gd name="connsiteX15917" fmla="*/ 847211 w 1031876"/>
              <a:gd name="connsiteY15917" fmla="*/ 282436 h 1106488"/>
              <a:gd name="connsiteX15918" fmla="*/ 277855 w 1031876"/>
              <a:gd name="connsiteY15918" fmla="*/ 276749 h 1106488"/>
              <a:gd name="connsiteX15919" fmla="*/ 276923 w 1031876"/>
              <a:gd name="connsiteY15919" fmla="*/ 278379 h 1106488"/>
              <a:gd name="connsiteX15920" fmla="*/ 273504 w 1031876"/>
              <a:gd name="connsiteY15920" fmla="*/ 279232 h 1106488"/>
              <a:gd name="connsiteX15921" fmla="*/ 804809 w 1031876"/>
              <a:gd name="connsiteY15921" fmla="*/ 275689 h 1106488"/>
              <a:gd name="connsiteX15922" fmla="*/ 806834 w 1031876"/>
              <a:gd name="connsiteY15922" fmla="*/ 279230 h 1106488"/>
              <a:gd name="connsiteX15923" fmla="*/ 806119 w 1031876"/>
              <a:gd name="connsiteY15923" fmla="*/ 276423 h 1106488"/>
              <a:gd name="connsiteX15924" fmla="*/ 49357 w 1031876"/>
              <a:gd name="connsiteY15924" fmla="*/ 275359 h 1106488"/>
              <a:gd name="connsiteX15925" fmla="*/ 50006 w 1031876"/>
              <a:gd name="connsiteY15925" fmla="*/ 276225 h 1106488"/>
              <a:gd name="connsiteX15926" fmla="*/ 47625 w 1031876"/>
              <a:gd name="connsiteY15926" fmla="*/ 279400 h 1106488"/>
              <a:gd name="connsiteX15927" fmla="*/ 54623 w 1031876"/>
              <a:gd name="connsiteY15927" fmla="*/ 273957 h 1106488"/>
              <a:gd name="connsiteX15928" fmla="*/ 53876 w 1031876"/>
              <a:gd name="connsiteY15928" fmla="*/ 278606 h 1106488"/>
              <a:gd name="connsiteX15929" fmla="*/ 47625 w 1031876"/>
              <a:gd name="connsiteY15929" fmla="*/ 279400 h 1106488"/>
              <a:gd name="connsiteX15930" fmla="*/ 55824 w 1031876"/>
              <a:gd name="connsiteY15930" fmla="*/ 273726 h 1106488"/>
              <a:gd name="connsiteX15931" fmla="*/ 55388 w 1031876"/>
              <a:gd name="connsiteY15931" fmla="*/ 273775 h 1106488"/>
              <a:gd name="connsiteX15932" fmla="*/ 55556 w 1031876"/>
              <a:gd name="connsiteY15932" fmla="*/ 274110 h 1106488"/>
              <a:gd name="connsiteX15933" fmla="*/ 882651 w 1031876"/>
              <a:gd name="connsiteY15933" fmla="*/ 273447 h 1106488"/>
              <a:gd name="connsiteX15934" fmla="*/ 889001 w 1031876"/>
              <a:gd name="connsiteY15934" fmla="*/ 280194 h 1106488"/>
              <a:gd name="connsiteX15935" fmla="*/ 884556 w 1031876"/>
              <a:gd name="connsiteY15935" fmla="*/ 277495 h 1106488"/>
              <a:gd name="connsiteX15936" fmla="*/ 875242 w 1031876"/>
              <a:gd name="connsiteY15936" fmla="*/ 273447 h 1106488"/>
              <a:gd name="connsiteX15937" fmla="*/ 877611 w 1031876"/>
              <a:gd name="connsiteY15937" fmla="*/ 277097 h 1106488"/>
              <a:gd name="connsiteX15938" fmla="*/ 875242 w 1031876"/>
              <a:gd name="connsiteY15938" fmla="*/ 280194 h 1106488"/>
              <a:gd name="connsiteX15939" fmla="*/ 875242 w 1031876"/>
              <a:gd name="connsiteY15939" fmla="*/ 273447 h 1106488"/>
              <a:gd name="connsiteX15940" fmla="*/ 875242 w 1031876"/>
              <a:gd name="connsiteY15940" fmla="*/ 273447 h 1106488"/>
              <a:gd name="connsiteX15941" fmla="*/ 876102 w 1031876"/>
              <a:gd name="connsiteY15941" fmla="*/ 273447 h 1106488"/>
              <a:gd name="connsiteX15942" fmla="*/ 879542 w 1031876"/>
              <a:gd name="connsiteY15942" fmla="*/ 273447 h 1106488"/>
              <a:gd name="connsiteX15943" fmla="*/ 882122 w 1031876"/>
              <a:gd name="connsiteY15943" fmla="*/ 273447 h 1106488"/>
              <a:gd name="connsiteX15944" fmla="*/ 879542 w 1031876"/>
              <a:gd name="connsiteY15944" fmla="*/ 274290 h 1106488"/>
              <a:gd name="connsiteX15945" fmla="*/ 881912 w 1031876"/>
              <a:gd name="connsiteY15945" fmla="*/ 279714 h 1106488"/>
              <a:gd name="connsiteX15946" fmla="*/ 885032 w 1031876"/>
              <a:gd name="connsiteY15946" fmla="*/ 282773 h 1106488"/>
              <a:gd name="connsiteX15947" fmla="*/ 885639 w 1031876"/>
              <a:gd name="connsiteY15947" fmla="*/ 283368 h 1106488"/>
              <a:gd name="connsiteX15948" fmla="*/ 882651 w 1031876"/>
              <a:gd name="connsiteY15948" fmla="*/ 280194 h 1106488"/>
              <a:gd name="connsiteX15949" fmla="*/ 882651 w 1031876"/>
              <a:gd name="connsiteY15949" fmla="*/ 273447 h 1106488"/>
              <a:gd name="connsiteX15950" fmla="*/ 883445 w 1031876"/>
              <a:gd name="connsiteY15950" fmla="*/ 276820 h 1106488"/>
              <a:gd name="connsiteX15951" fmla="*/ 884556 w 1031876"/>
              <a:gd name="connsiteY15951" fmla="*/ 277495 h 1106488"/>
              <a:gd name="connsiteX15952" fmla="*/ 885826 w 1031876"/>
              <a:gd name="connsiteY15952" fmla="*/ 280194 h 1106488"/>
              <a:gd name="connsiteX15953" fmla="*/ 889001 w 1031876"/>
              <a:gd name="connsiteY15953" fmla="*/ 286941 h 1106488"/>
              <a:gd name="connsiteX15954" fmla="*/ 888472 w 1031876"/>
              <a:gd name="connsiteY15954" fmla="*/ 286379 h 1106488"/>
              <a:gd name="connsiteX15955" fmla="*/ 888472 w 1031876"/>
              <a:gd name="connsiteY15955" fmla="*/ 289520 h 1106488"/>
              <a:gd name="connsiteX15956" fmla="*/ 888472 w 1031876"/>
              <a:gd name="connsiteY15956" fmla="*/ 290364 h 1106488"/>
              <a:gd name="connsiteX15957" fmla="*/ 888472 w 1031876"/>
              <a:gd name="connsiteY15957" fmla="*/ 292051 h 1106488"/>
              <a:gd name="connsiteX15958" fmla="*/ 888472 w 1031876"/>
              <a:gd name="connsiteY15958" fmla="*/ 292894 h 1106488"/>
              <a:gd name="connsiteX15959" fmla="*/ 887860 w 1031876"/>
              <a:gd name="connsiteY15959" fmla="*/ 292444 h 1106488"/>
              <a:gd name="connsiteX15960" fmla="*/ 887612 w 1031876"/>
              <a:gd name="connsiteY15960" fmla="*/ 289520 h 1106488"/>
              <a:gd name="connsiteX15961" fmla="*/ 885605 w 1031876"/>
              <a:gd name="connsiteY15961" fmla="*/ 286147 h 1106488"/>
              <a:gd name="connsiteX15962" fmla="*/ 882122 w 1031876"/>
              <a:gd name="connsiteY15962" fmla="*/ 280291 h 1106488"/>
              <a:gd name="connsiteX15963" fmla="*/ 882122 w 1031876"/>
              <a:gd name="connsiteY15963" fmla="*/ 283567 h 1106488"/>
              <a:gd name="connsiteX15964" fmla="*/ 882122 w 1031876"/>
              <a:gd name="connsiteY15964" fmla="*/ 286147 h 1106488"/>
              <a:gd name="connsiteX15965" fmla="*/ 882122 w 1031876"/>
              <a:gd name="connsiteY15965" fmla="*/ 286444 h 1106488"/>
              <a:gd name="connsiteX15966" fmla="*/ 882122 w 1031876"/>
              <a:gd name="connsiteY15966" fmla="*/ 286941 h 1106488"/>
              <a:gd name="connsiteX15967" fmla="*/ 882008 w 1031876"/>
              <a:gd name="connsiteY15967" fmla="*/ 286380 h 1106488"/>
              <a:gd name="connsiteX15968" fmla="*/ 881960 w 1031876"/>
              <a:gd name="connsiteY15968" fmla="*/ 286147 h 1106488"/>
              <a:gd name="connsiteX15969" fmla="*/ 881262 w 1031876"/>
              <a:gd name="connsiteY15969" fmla="*/ 282724 h 1106488"/>
              <a:gd name="connsiteX15970" fmla="*/ 877611 w 1031876"/>
              <a:gd name="connsiteY15970" fmla="*/ 277097 h 1106488"/>
              <a:gd name="connsiteX15971" fmla="*/ 877822 w 1031876"/>
              <a:gd name="connsiteY15971" fmla="*/ 276820 h 1106488"/>
              <a:gd name="connsiteX15972" fmla="*/ 875242 w 1031876"/>
              <a:gd name="connsiteY15972" fmla="*/ 273447 h 1106488"/>
              <a:gd name="connsiteX15973" fmla="*/ 876102 w 1031876"/>
              <a:gd name="connsiteY15973" fmla="*/ 274290 h 1106488"/>
              <a:gd name="connsiteX15974" fmla="*/ 881983 w 1031876"/>
              <a:gd name="connsiteY15974" fmla="*/ 280058 h 1106488"/>
              <a:gd name="connsiteX15975" fmla="*/ 881592 w 1031876"/>
              <a:gd name="connsiteY15975" fmla="*/ 279400 h 1106488"/>
              <a:gd name="connsiteX15976" fmla="*/ 881749 w 1031876"/>
              <a:gd name="connsiteY15976" fmla="*/ 279554 h 1106488"/>
              <a:gd name="connsiteX15977" fmla="*/ 878682 w 1031876"/>
              <a:gd name="connsiteY15977" fmla="*/ 274290 h 1106488"/>
              <a:gd name="connsiteX15978" fmla="*/ 875242 w 1031876"/>
              <a:gd name="connsiteY15978" fmla="*/ 273447 h 1106488"/>
              <a:gd name="connsiteX15979" fmla="*/ 61538 w 1031876"/>
              <a:gd name="connsiteY15979" fmla="*/ 273092 h 1106488"/>
              <a:gd name="connsiteX15980" fmla="*/ 61227 w 1031876"/>
              <a:gd name="connsiteY15980" fmla="*/ 273126 h 1106488"/>
              <a:gd name="connsiteX15981" fmla="*/ 58974 w 1031876"/>
              <a:gd name="connsiteY15981" fmla="*/ 278379 h 1106488"/>
              <a:gd name="connsiteX15982" fmla="*/ 61538 w 1031876"/>
              <a:gd name="connsiteY15982" fmla="*/ 279232 h 1106488"/>
              <a:gd name="connsiteX15983" fmla="*/ 61538 w 1031876"/>
              <a:gd name="connsiteY15983" fmla="*/ 273256 h 1106488"/>
              <a:gd name="connsiteX15984" fmla="*/ 800101 w 1031876"/>
              <a:gd name="connsiteY15984" fmla="*/ 273051 h 1106488"/>
              <a:gd name="connsiteX15985" fmla="*/ 800101 w 1031876"/>
              <a:gd name="connsiteY15985" fmla="*/ 273051 h 1106488"/>
              <a:gd name="connsiteX15986" fmla="*/ 803539 w 1031876"/>
              <a:gd name="connsiteY15986" fmla="*/ 276423 h 1106488"/>
              <a:gd name="connsiteX15987" fmla="*/ 806574 w 1031876"/>
              <a:gd name="connsiteY15987" fmla="*/ 279400 h 1106488"/>
              <a:gd name="connsiteX15988" fmla="*/ 806878 w 1031876"/>
              <a:gd name="connsiteY15988" fmla="*/ 279400 h 1106488"/>
              <a:gd name="connsiteX15989" fmla="*/ 806835 w 1031876"/>
              <a:gd name="connsiteY15989" fmla="*/ 279231 h 1106488"/>
              <a:gd name="connsiteX15990" fmla="*/ 803417 w 1031876"/>
              <a:gd name="connsiteY15990" fmla="*/ 275817 h 1106488"/>
              <a:gd name="connsiteX15991" fmla="*/ 801346 w 1031876"/>
              <a:gd name="connsiteY15991" fmla="*/ 273748 h 1106488"/>
              <a:gd name="connsiteX15992" fmla="*/ 895351 w 1031876"/>
              <a:gd name="connsiteY15992" fmla="*/ 273050 h 1106488"/>
              <a:gd name="connsiteX15993" fmla="*/ 901701 w 1031876"/>
              <a:gd name="connsiteY15993" fmla="*/ 273050 h 1106488"/>
              <a:gd name="connsiteX15994" fmla="*/ 901701 w 1031876"/>
              <a:gd name="connsiteY15994" fmla="*/ 279400 h 1106488"/>
              <a:gd name="connsiteX15995" fmla="*/ 895351 w 1031876"/>
              <a:gd name="connsiteY15995" fmla="*/ 273050 h 1106488"/>
              <a:gd name="connsiteX15996" fmla="*/ 889001 w 1031876"/>
              <a:gd name="connsiteY15996" fmla="*/ 273050 h 1106488"/>
              <a:gd name="connsiteX15997" fmla="*/ 895351 w 1031876"/>
              <a:gd name="connsiteY15997" fmla="*/ 273050 h 1106488"/>
              <a:gd name="connsiteX15998" fmla="*/ 889001 w 1031876"/>
              <a:gd name="connsiteY15998" fmla="*/ 279400 h 1106488"/>
              <a:gd name="connsiteX15999" fmla="*/ 889001 w 1031876"/>
              <a:gd name="connsiteY15999" fmla="*/ 278606 h 1106488"/>
              <a:gd name="connsiteX16000" fmla="*/ 889001 w 1031876"/>
              <a:gd name="connsiteY16000" fmla="*/ 273844 h 1106488"/>
              <a:gd name="connsiteX16001" fmla="*/ 889001 w 1031876"/>
              <a:gd name="connsiteY16001" fmla="*/ 273050 h 1106488"/>
              <a:gd name="connsiteX16002" fmla="*/ 847726 w 1031876"/>
              <a:gd name="connsiteY16002" fmla="*/ 273050 h 1106488"/>
              <a:gd name="connsiteX16003" fmla="*/ 847865 w 1031876"/>
              <a:gd name="connsiteY16003" fmla="*/ 273294 h 1106488"/>
              <a:gd name="connsiteX16004" fmla="*/ 848044 w 1031876"/>
              <a:gd name="connsiteY16004" fmla="*/ 273050 h 1106488"/>
              <a:gd name="connsiteX16005" fmla="*/ 848044 w 1031876"/>
              <a:gd name="connsiteY16005" fmla="*/ 273606 h 1106488"/>
              <a:gd name="connsiteX16006" fmla="*/ 848465 w 1031876"/>
              <a:gd name="connsiteY16006" fmla="*/ 274343 h 1106488"/>
              <a:gd name="connsiteX16007" fmla="*/ 850901 w 1031876"/>
              <a:gd name="connsiteY16007" fmla="*/ 278606 h 1106488"/>
              <a:gd name="connsiteX16008" fmla="*/ 854076 w 1031876"/>
              <a:gd name="connsiteY16008" fmla="*/ 279400 h 1106488"/>
              <a:gd name="connsiteX16009" fmla="*/ 850901 w 1031876"/>
              <a:gd name="connsiteY16009" fmla="*/ 279400 h 1106488"/>
              <a:gd name="connsiteX16010" fmla="*/ 850111 w 1031876"/>
              <a:gd name="connsiteY16010" fmla="*/ 279400 h 1106488"/>
              <a:gd name="connsiteX16011" fmla="*/ 848044 w 1031876"/>
              <a:gd name="connsiteY16011" fmla="*/ 279400 h 1106488"/>
              <a:gd name="connsiteX16012" fmla="*/ 848044 w 1031876"/>
              <a:gd name="connsiteY16012" fmla="*/ 279876 h 1106488"/>
              <a:gd name="connsiteX16013" fmla="*/ 847726 w 1031876"/>
              <a:gd name="connsiteY16013" fmla="*/ 279442 h 1106488"/>
              <a:gd name="connsiteX16014" fmla="*/ 845544 w 1031876"/>
              <a:gd name="connsiteY16014" fmla="*/ 276463 h 1106488"/>
              <a:gd name="connsiteX16015" fmla="*/ 847726 w 1031876"/>
              <a:gd name="connsiteY16015" fmla="*/ 273484 h 1106488"/>
              <a:gd name="connsiteX16016" fmla="*/ 841376 w 1031876"/>
              <a:gd name="connsiteY16016" fmla="*/ 273050 h 1106488"/>
              <a:gd name="connsiteX16017" fmla="*/ 845161 w 1031876"/>
              <a:gd name="connsiteY16017" fmla="*/ 279138 h 1106488"/>
              <a:gd name="connsiteX16018" fmla="*/ 844710 w 1031876"/>
              <a:gd name="connsiteY16018" fmla="*/ 279023 h 1106488"/>
              <a:gd name="connsiteX16019" fmla="*/ 841376 w 1031876"/>
              <a:gd name="connsiteY16019" fmla="*/ 273050 h 1106488"/>
              <a:gd name="connsiteX16020" fmla="*/ 841376 w 1031876"/>
              <a:gd name="connsiteY16020" fmla="*/ 273050 h 1106488"/>
              <a:gd name="connsiteX16021" fmla="*/ 847211 w 1031876"/>
              <a:gd name="connsiteY16021" fmla="*/ 279023 h 1106488"/>
              <a:gd name="connsiteX16022" fmla="*/ 847726 w 1031876"/>
              <a:gd name="connsiteY16022" fmla="*/ 279551 h 1106488"/>
              <a:gd name="connsiteX16023" fmla="*/ 844710 w 1031876"/>
              <a:gd name="connsiteY16023" fmla="*/ 276463 h 1106488"/>
              <a:gd name="connsiteX16024" fmla="*/ 841376 w 1031876"/>
              <a:gd name="connsiteY16024" fmla="*/ 273050 h 1106488"/>
              <a:gd name="connsiteX16025" fmla="*/ 785813 w 1031876"/>
              <a:gd name="connsiteY16025" fmla="*/ 273050 h 1106488"/>
              <a:gd name="connsiteX16026" fmla="*/ 793751 w 1031876"/>
              <a:gd name="connsiteY16026" fmla="*/ 279400 h 1106488"/>
              <a:gd name="connsiteX16027" fmla="*/ 785813 w 1031876"/>
              <a:gd name="connsiteY16027" fmla="*/ 279400 h 1106488"/>
              <a:gd name="connsiteX16028" fmla="*/ 785813 w 1031876"/>
              <a:gd name="connsiteY16028" fmla="*/ 273050 h 1106488"/>
              <a:gd name="connsiteX16029" fmla="*/ 778669 w 1031876"/>
              <a:gd name="connsiteY16029" fmla="*/ 273050 h 1106488"/>
              <a:gd name="connsiteX16030" fmla="*/ 779463 w 1031876"/>
              <a:gd name="connsiteY16030" fmla="*/ 273050 h 1106488"/>
              <a:gd name="connsiteX16031" fmla="*/ 779463 w 1031876"/>
              <a:gd name="connsiteY16031" fmla="*/ 276225 h 1106488"/>
              <a:gd name="connsiteX16032" fmla="*/ 779463 w 1031876"/>
              <a:gd name="connsiteY16032" fmla="*/ 277019 h 1106488"/>
              <a:gd name="connsiteX16033" fmla="*/ 779463 w 1031876"/>
              <a:gd name="connsiteY16033" fmla="*/ 279400 h 1106488"/>
              <a:gd name="connsiteX16034" fmla="*/ 778669 w 1031876"/>
              <a:gd name="connsiteY16034" fmla="*/ 273050 h 1106488"/>
              <a:gd name="connsiteX16035" fmla="*/ 773114 w 1031876"/>
              <a:gd name="connsiteY16035" fmla="*/ 273050 h 1106488"/>
              <a:gd name="connsiteX16036" fmla="*/ 773114 w 1031876"/>
              <a:gd name="connsiteY16036" fmla="*/ 279400 h 1106488"/>
              <a:gd name="connsiteX16037" fmla="*/ 773114 w 1031876"/>
              <a:gd name="connsiteY16037" fmla="*/ 273050 h 1106488"/>
              <a:gd name="connsiteX16038" fmla="*/ 287338 w 1031876"/>
              <a:gd name="connsiteY16038" fmla="*/ 273050 h 1106488"/>
              <a:gd name="connsiteX16039" fmla="*/ 293589 w 1031876"/>
              <a:gd name="connsiteY16039" fmla="*/ 273050 h 1106488"/>
              <a:gd name="connsiteX16040" fmla="*/ 293688 w 1031876"/>
              <a:gd name="connsiteY16040" fmla="*/ 273050 h 1106488"/>
              <a:gd name="connsiteX16041" fmla="*/ 294482 w 1031876"/>
              <a:gd name="connsiteY16041" fmla="*/ 273050 h 1106488"/>
              <a:gd name="connsiteX16042" fmla="*/ 291803 w 1031876"/>
              <a:gd name="connsiteY16042" fmla="*/ 276225 h 1106488"/>
              <a:gd name="connsiteX16043" fmla="*/ 292339 w 1031876"/>
              <a:gd name="connsiteY16043" fmla="*/ 276860 h 1106488"/>
              <a:gd name="connsiteX16044" fmla="*/ 289797 w 1031876"/>
              <a:gd name="connsiteY16044" fmla="*/ 278151 h 1106488"/>
              <a:gd name="connsiteX16045" fmla="*/ 47625 w 1031876"/>
              <a:gd name="connsiteY16045" fmla="*/ 273050 h 1106488"/>
              <a:gd name="connsiteX16046" fmla="*/ 50006 w 1031876"/>
              <a:gd name="connsiteY16046" fmla="*/ 273844 h 1106488"/>
              <a:gd name="connsiteX16047" fmla="*/ 49357 w 1031876"/>
              <a:gd name="connsiteY16047" fmla="*/ 275359 h 1106488"/>
              <a:gd name="connsiteX16048" fmla="*/ 806836 w 1031876"/>
              <a:gd name="connsiteY16048" fmla="*/ 272402 h 1106488"/>
              <a:gd name="connsiteX16049" fmla="*/ 813674 w 1031876"/>
              <a:gd name="connsiteY16049" fmla="*/ 272402 h 1106488"/>
              <a:gd name="connsiteX16050" fmla="*/ 813674 w 1031876"/>
              <a:gd name="connsiteY16050" fmla="*/ 273256 h 1106488"/>
              <a:gd name="connsiteX16051" fmla="*/ 813674 w 1031876"/>
              <a:gd name="connsiteY16051" fmla="*/ 274963 h 1106488"/>
              <a:gd name="connsiteX16052" fmla="*/ 813674 w 1031876"/>
              <a:gd name="connsiteY16052" fmla="*/ 278379 h 1106488"/>
              <a:gd name="connsiteX16053" fmla="*/ 813674 w 1031876"/>
              <a:gd name="connsiteY16053" fmla="*/ 279232 h 1106488"/>
              <a:gd name="connsiteX16054" fmla="*/ 806836 w 1031876"/>
              <a:gd name="connsiteY16054" fmla="*/ 272402 h 1106488"/>
              <a:gd name="connsiteX16055" fmla="*/ 799998 w 1031876"/>
              <a:gd name="connsiteY16055" fmla="*/ 272402 h 1106488"/>
              <a:gd name="connsiteX16056" fmla="*/ 802593 w 1031876"/>
              <a:gd name="connsiteY16056" fmla="*/ 273050 h 1106488"/>
              <a:gd name="connsiteX16057" fmla="*/ 803539 w 1031876"/>
              <a:gd name="connsiteY16057" fmla="*/ 273050 h 1106488"/>
              <a:gd name="connsiteX16058" fmla="*/ 806979 w 1031876"/>
              <a:gd name="connsiteY16058" fmla="*/ 273050 h 1106488"/>
              <a:gd name="connsiteX16059" fmla="*/ 809559 w 1031876"/>
              <a:gd name="connsiteY16059" fmla="*/ 278953 h 1106488"/>
              <a:gd name="connsiteX16060" fmla="*/ 808193 w 1031876"/>
              <a:gd name="connsiteY16060" fmla="*/ 279400 h 1106488"/>
              <a:gd name="connsiteX16061" fmla="*/ 812801 w 1031876"/>
              <a:gd name="connsiteY16061" fmla="*/ 279400 h 1106488"/>
              <a:gd name="connsiteX16062" fmla="*/ 812801 w 1031876"/>
              <a:gd name="connsiteY16062" fmla="*/ 279797 h 1106488"/>
              <a:gd name="connsiteX16063" fmla="*/ 813858 w 1031876"/>
              <a:gd name="connsiteY16063" fmla="*/ 279797 h 1106488"/>
              <a:gd name="connsiteX16064" fmla="*/ 813858 w 1031876"/>
              <a:gd name="connsiteY16064" fmla="*/ 280640 h 1106488"/>
              <a:gd name="connsiteX16065" fmla="*/ 813858 w 1031876"/>
              <a:gd name="connsiteY16065" fmla="*/ 285700 h 1106488"/>
              <a:gd name="connsiteX16066" fmla="*/ 813858 w 1031876"/>
              <a:gd name="connsiteY16066" fmla="*/ 286483 h 1106488"/>
              <a:gd name="connsiteX16067" fmla="*/ 817266 w 1031876"/>
              <a:gd name="connsiteY16067" fmla="*/ 287139 h 1106488"/>
              <a:gd name="connsiteX16068" fmla="*/ 818718 w 1031876"/>
              <a:gd name="connsiteY16068" fmla="*/ 288029 h 1106488"/>
              <a:gd name="connsiteX16069" fmla="*/ 819552 w 1031876"/>
              <a:gd name="connsiteY16069" fmla="*/ 287416 h 1106488"/>
              <a:gd name="connsiteX16070" fmla="*/ 819945 w 1031876"/>
              <a:gd name="connsiteY16070" fmla="*/ 286279 h 1106488"/>
              <a:gd name="connsiteX16071" fmla="*/ 820058 w 1031876"/>
              <a:gd name="connsiteY16071" fmla="*/ 287043 h 1106488"/>
              <a:gd name="connsiteX16072" fmla="*/ 820737 w 1031876"/>
              <a:gd name="connsiteY16072" fmla="*/ 286544 h 1106488"/>
              <a:gd name="connsiteX16073" fmla="*/ 820335 w 1031876"/>
              <a:gd name="connsiteY16073" fmla="*/ 288909 h 1106488"/>
              <a:gd name="connsiteX16074" fmla="*/ 820353 w 1031876"/>
              <a:gd name="connsiteY16074" fmla="*/ 289031 h 1106488"/>
              <a:gd name="connsiteX16075" fmla="*/ 820318 w 1031876"/>
              <a:gd name="connsiteY16075" fmla="*/ 289009 h 1106488"/>
              <a:gd name="connsiteX16076" fmla="*/ 819877 w 1031876"/>
              <a:gd name="connsiteY16076" fmla="*/ 291604 h 1106488"/>
              <a:gd name="connsiteX16077" fmla="*/ 814260 w 1031876"/>
              <a:gd name="connsiteY16077" fmla="*/ 286881 h 1106488"/>
              <a:gd name="connsiteX16078" fmla="*/ 813858 w 1031876"/>
              <a:gd name="connsiteY16078" fmla="*/ 286716 h 1106488"/>
              <a:gd name="connsiteX16079" fmla="*/ 813858 w 1031876"/>
              <a:gd name="connsiteY16079" fmla="*/ 287387 h 1106488"/>
              <a:gd name="connsiteX16080" fmla="*/ 813858 w 1031876"/>
              <a:gd name="connsiteY16080" fmla="*/ 290760 h 1106488"/>
              <a:gd name="connsiteX16081" fmla="*/ 813858 w 1031876"/>
              <a:gd name="connsiteY16081" fmla="*/ 292447 h 1106488"/>
              <a:gd name="connsiteX16082" fmla="*/ 813858 w 1031876"/>
              <a:gd name="connsiteY16082" fmla="*/ 293291 h 1106488"/>
              <a:gd name="connsiteX16083" fmla="*/ 806979 w 1031876"/>
              <a:gd name="connsiteY16083" fmla="*/ 286544 h 1106488"/>
              <a:gd name="connsiteX16084" fmla="*/ 810419 w 1031876"/>
              <a:gd name="connsiteY16084" fmla="*/ 286544 h 1106488"/>
              <a:gd name="connsiteX16085" fmla="*/ 813442 w 1031876"/>
              <a:gd name="connsiteY16085" fmla="*/ 286544 h 1106488"/>
              <a:gd name="connsiteX16086" fmla="*/ 813228 w 1031876"/>
              <a:gd name="connsiteY16086" fmla="*/ 286455 h 1106488"/>
              <a:gd name="connsiteX16087" fmla="*/ 807839 w 1031876"/>
              <a:gd name="connsiteY16087" fmla="*/ 285700 h 1106488"/>
              <a:gd name="connsiteX16088" fmla="*/ 806979 w 1031876"/>
              <a:gd name="connsiteY16088" fmla="*/ 279797 h 1106488"/>
              <a:gd name="connsiteX16089" fmla="*/ 807839 w 1031876"/>
              <a:gd name="connsiteY16089" fmla="*/ 283170 h 1106488"/>
              <a:gd name="connsiteX16090" fmla="*/ 813693 w 1031876"/>
              <a:gd name="connsiteY16090" fmla="*/ 286451 h 1106488"/>
              <a:gd name="connsiteX16091" fmla="*/ 813781 w 1031876"/>
              <a:gd name="connsiteY16091" fmla="*/ 286468 h 1106488"/>
              <a:gd name="connsiteX16092" fmla="*/ 812998 w 1031876"/>
              <a:gd name="connsiteY16092" fmla="*/ 285700 h 1106488"/>
              <a:gd name="connsiteX16093" fmla="*/ 812801 w 1031876"/>
              <a:gd name="connsiteY16093" fmla="*/ 285507 h 1106488"/>
              <a:gd name="connsiteX16094" fmla="*/ 812801 w 1031876"/>
              <a:gd name="connsiteY16094" fmla="*/ 285750 h 1106488"/>
              <a:gd name="connsiteX16095" fmla="*/ 812721 w 1031876"/>
              <a:gd name="connsiteY16095" fmla="*/ 285428 h 1106488"/>
              <a:gd name="connsiteX16096" fmla="*/ 806979 w 1031876"/>
              <a:gd name="connsiteY16096" fmla="*/ 279797 h 1106488"/>
              <a:gd name="connsiteX16097" fmla="*/ 807146 w 1031876"/>
              <a:gd name="connsiteY16097" fmla="*/ 279797 h 1106488"/>
              <a:gd name="connsiteX16098" fmla="*/ 807085 w 1031876"/>
              <a:gd name="connsiteY16098" fmla="*/ 279762 h 1106488"/>
              <a:gd name="connsiteX16099" fmla="*/ 806979 w 1031876"/>
              <a:gd name="connsiteY16099" fmla="*/ 279797 h 1106488"/>
              <a:gd name="connsiteX16100" fmla="*/ 806951 w 1031876"/>
              <a:gd name="connsiteY16100" fmla="*/ 279685 h 1106488"/>
              <a:gd name="connsiteX16101" fmla="*/ 806747 w 1031876"/>
              <a:gd name="connsiteY16101" fmla="*/ 279569 h 1106488"/>
              <a:gd name="connsiteX16102" fmla="*/ 806979 w 1031876"/>
              <a:gd name="connsiteY16102" fmla="*/ 279797 h 1106488"/>
              <a:gd name="connsiteX16103" fmla="*/ 803539 w 1031876"/>
              <a:gd name="connsiteY16103" fmla="*/ 279797 h 1106488"/>
              <a:gd name="connsiteX16104" fmla="*/ 801689 w 1031876"/>
              <a:gd name="connsiteY16104" fmla="*/ 279797 h 1106488"/>
              <a:gd name="connsiteX16105" fmla="*/ 801689 w 1031876"/>
              <a:gd name="connsiteY16105" fmla="*/ 280988 h 1106488"/>
              <a:gd name="connsiteX16106" fmla="*/ 800101 w 1031876"/>
              <a:gd name="connsiteY16106" fmla="*/ 280988 h 1106488"/>
              <a:gd name="connsiteX16107" fmla="*/ 800101 w 1031876"/>
              <a:gd name="connsiteY16107" fmla="*/ 279797 h 1106488"/>
              <a:gd name="connsiteX16108" fmla="*/ 800100 w 1031876"/>
              <a:gd name="connsiteY16108" fmla="*/ 279797 h 1106488"/>
              <a:gd name="connsiteX16109" fmla="*/ 800100 w 1031876"/>
              <a:gd name="connsiteY16109" fmla="*/ 279398 h 1106488"/>
              <a:gd name="connsiteX16110" fmla="*/ 797720 w 1031876"/>
              <a:gd name="connsiteY16110" fmla="*/ 273844 h 1106488"/>
              <a:gd name="connsiteX16111" fmla="*/ 800100 w 1031876"/>
              <a:gd name="connsiteY16111" fmla="*/ 273050 h 1106488"/>
              <a:gd name="connsiteX16112" fmla="*/ 800100 w 1031876"/>
              <a:gd name="connsiteY16112" fmla="*/ 273050 h 1106488"/>
              <a:gd name="connsiteX16113" fmla="*/ 800100 w 1031876"/>
              <a:gd name="connsiteY16113" fmla="*/ 273050 h 1106488"/>
              <a:gd name="connsiteX16114" fmla="*/ 800101 w 1031876"/>
              <a:gd name="connsiteY16114" fmla="*/ 273050 h 1106488"/>
              <a:gd name="connsiteX16115" fmla="*/ 800647 w 1031876"/>
              <a:gd name="connsiteY16115" fmla="*/ 273050 h 1106488"/>
              <a:gd name="connsiteX16116" fmla="*/ 280341 w 1031876"/>
              <a:gd name="connsiteY16116" fmla="*/ 272402 h 1106488"/>
              <a:gd name="connsiteX16117" fmla="*/ 279486 w 1031876"/>
              <a:gd name="connsiteY16117" fmla="*/ 275817 h 1106488"/>
              <a:gd name="connsiteX16118" fmla="*/ 277855 w 1031876"/>
              <a:gd name="connsiteY16118" fmla="*/ 276749 h 1106488"/>
              <a:gd name="connsiteX16119" fmla="*/ 771427 w 1031876"/>
              <a:gd name="connsiteY16119" fmla="*/ 270669 h 1106488"/>
              <a:gd name="connsiteX16120" fmla="*/ 772320 w 1031876"/>
              <a:gd name="connsiteY16120" fmla="*/ 273050 h 1106488"/>
              <a:gd name="connsiteX16121" fmla="*/ 769641 w 1031876"/>
              <a:gd name="connsiteY16121" fmla="*/ 272256 h 1106488"/>
              <a:gd name="connsiteX16122" fmla="*/ 770177 w 1031876"/>
              <a:gd name="connsiteY16122" fmla="*/ 271145 h 1106488"/>
              <a:gd name="connsiteX16123" fmla="*/ 58119 w 1031876"/>
              <a:gd name="connsiteY16123" fmla="*/ 270450 h 1106488"/>
              <a:gd name="connsiteX16124" fmla="*/ 56752 w 1031876"/>
              <a:gd name="connsiteY16124" fmla="*/ 272402 h 1106488"/>
              <a:gd name="connsiteX16125" fmla="*/ 54701 w 1031876"/>
              <a:gd name="connsiteY16125" fmla="*/ 272402 h 1106488"/>
              <a:gd name="connsiteX16126" fmla="*/ 316648 w 1031876"/>
              <a:gd name="connsiteY16126" fmla="*/ 270285 h 1106488"/>
              <a:gd name="connsiteX16127" fmla="*/ 315384 w 1031876"/>
              <a:gd name="connsiteY16127" fmla="*/ 271548 h 1106488"/>
              <a:gd name="connsiteX16128" fmla="*/ 314529 w 1031876"/>
              <a:gd name="connsiteY16128" fmla="*/ 272402 h 1106488"/>
              <a:gd name="connsiteX16129" fmla="*/ 285279 w 1031876"/>
              <a:gd name="connsiteY16129" fmla="*/ 269961 h 1106488"/>
              <a:gd name="connsiteX16130" fmla="*/ 287015 w 1031876"/>
              <a:gd name="connsiteY16130" fmla="*/ 272566 h 1106488"/>
              <a:gd name="connsiteX16131" fmla="*/ 287179 w 1031876"/>
              <a:gd name="connsiteY16131" fmla="*/ 272402 h 1106488"/>
              <a:gd name="connsiteX16132" fmla="*/ 287034 w 1031876"/>
              <a:gd name="connsiteY16132" fmla="*/ 272595 h 1106488"/>
              <a:gd name="connsiteX16133" fmla="*/ 287338 w 1031876"/>
              <a:gd name="connsiteY16133" fmla="*/ 273050 h 1106488"/>
              <a:gd name="connsiteX16134" fmla="*/ 286692 w 1031876"/>
              <a:gd name="connsiteY16134" fmla="*/ 273050 h 1106488"/>
              <a:gd name="connsiteX16135" fmla="*/ 286563 w 1031876"/>
              <a:gd name="connsiteY16135" fmla="*/ 273222 h 1106488"/>
              <a:gd name="connsiteX16136" fmla="*/ 284615 w 1031876"/>
              <a:gd name="connsiteY16136" fmla="*/ 275817 h 1106488"/>
              <a:gd name="connsiteX16137" fmla="*/ 287179 w 1031876"/>
              <a:gd name="connsiteY16137" fmla="*/ 279232 h 1106488"/>
              <a:gd name="connsiteX16138" fmla="*/ 283760 w 1031876"/>
              <a:gd name="connsiteY16138" fmla="*/ 279232 h 1106488"/>
              <a:gd name="connsiteX16139" fmla="*/ 280341 w 1031876"/>
              <a:gd name="connsiteY16139" fmla="*/ 279232 h 1106488"/>
              <a:gd name="connsiteX16140" fmla="*/ 281196 w 1031876"/>
              <a:gd name="connsiteY16140" fmla="*/ 278379 h 1106488"/>
              <a:gd name="connsiteX16141" fmla="*/ 286299 w 1031876"/>
              <a:gd name="connsiteY16141" fmla="*/ 273281 h 1106488"/>
              <a:gd name="connsiteX16142" fmla="*/ 286530 w 1031876"/>
              <a:gd name="connsiteY16142" fmla="*/ 273050 h 1106488"/>
              <a:gd name="connsiteX16143" fmla="*/ 284163 w 1031876"/>
              <a:gd name="connsiteY16143" fmla="*/ 273050 h 1106488"/>
              <a:gd name="connsiteX16144" fmla="*/ 280988 w 1031876"/>
              <a:gd name="connsiteY16144" fmla="*/ 273050 h 1106488"/>
              <a:gd name="connsiteX16145" fmla="*/ 284163 w 1031876"/>
              <a:gd name="connsiteY16145" fmla="*/ 272157 h 1106488"/>
              <a:gd name="connsiteX16146" fmla="*/ 767481 w 1031876"/>
              <a:gd name="connsiteY16146" fmla="*/ 269432 h 1106488"/>
              <a:gd name="connsiteX16147" fmla="*/ 767733 w 1031876"/>
              <a:gd name="connsiteY16147" fmla="*/ 270020 h 1106488"/>
              <a:gd name="connsiteX16148" fmla="*/ 767855 w 1031876"/>
              <a:gd name="connsiteY16148" fmla="*/ 269875 h 1106488"/>
              <a:gd name="connsiteX16149" fmla="*/ 889002 w 1031876"/>
              <a:gd name="connsiteY16149" fmla="*/ 266701 h 1106488"/>
              <a:gd name="connsiteX16150" fmla="*/ 889335 w 1031876"/>
              <a:gd name="connsiteY16150" fmla="*/ 267034 h 1106488"/>
              <a:gd name="connsiteX16151" fmla="*/ 889236 w 1031876"/>
              <a:gd name="connsiteY16151" fmla="*/ 266701 h 1106488"/>
              <a:gd name="connsiteX16152" fmla="*/ 882651 w 1031876"/>
              <a:gd name="connsiteY16152" fmla="*/ 266700 h 1106488"/>
              <a:gd name="connsiteX16153" fmla="*/ 889001 w 1031876"/>
              <a:gd name="connsiteY16153" fmla="*/ 273050 h 1106488"/>
              <a:gd name="connsiteX16154" fmla="*/ 882651 w 1031876"/>
              <a:gd name="connsiteY16154" fmla="*/ 266700 h 1106488"/>
              <a:gd name="connsiteX16155" fmla="*/ 868363 w 1031876"/>
              <a:gd name="connsiteY16155" fmla="*/ 266700 h 1106488"/>
              <a:gd name="connsiteX16156" fmla="*/ 874713 w 1031876"/>
              <a:gd name="connsiteY16156" fmla="*/ 273050 h 1106488"/>
              <a:gd name="connsiteX16157" fmla="*/ 868363 w 1031876"/>
              <a:gd name="connsiteY16157" fmla="*/ 266700 h 1106488"/>
              <a:gd name="connsiteX16158" fmla="*/ 868363 w 1031876"/>
              <a:gd name="connsiteY16158" fmla="*/ 266700 h 1106488"/>
              <a:gd name="connsiteX16159" fmla="*/ 874382 w 1031876"/>
              <a:gd name="connsiteY16159" fmla="*/ 266700 h 1106488"/>
              <a:gd name="connsiteX16160" fmla="*/ 874713 w 1031876"/>
              <a:gd name="connsiteY16160" fmla="*/ 266700 h 1106488"/>
              <a:gd name="connsiteX16161" fmla="*/ 875242 w 1031876"/>
              <a:gd name="connsiteY16161" fmla="*/ 266700 h 1106488"/>
              <a:gd name="connsiteX16162" fmla="*/ 875242 w 1031876"/>
              <a:gd name="connsiteY16162" fmla="*/ 267017 h 1106488"/>
              <a:gd name="connsiteX16163" fmla="*/ 878682 w 1031876"/>
              <a:gd name="connsiteY16163" fmla="*/ 269081 h 1106488"/>
              <a:gd name="connsiteX16164" fmla="*/ 882651 w 1031876"/>
              <a:gd name="connsiteY16164" fmla="*/ 266700 h 1106488"/>
              <a:gd name="connsiteX16165" fmla="*/ 881659 w 1031876"/>
              <a:gd name="connsiteY16165" fmla="*/ 271462 h 1106488"/>
              <a:gd name="connsiteX16166" fmla="*/ 875242 w 1031876"/>
              <a:gd name="connsiteY16166" fmla="*/ 267063 h 1106488"/>
              <a:gd name="connsiteX16167" fmla="*/ 875242 w 1031876"/>
              <a:gd name="connsiteY16167" fmla="*/ 267123 h 1106488"/>
              <a:gd name="connsiteX16168" fmla="*/ 878682 w 1031876"/>
              <a:gd name="connsiteY16168" fmla="*/ 269875 h 1106488"/>
              <a:gd name="connsiteX16169" fmla="*/ 882651 w 1031876"/>
              <a:gd name="connsiteY16169" fmla="*/ 273050 h 1106488"/>
              <a:gd name="connsiteX16170" fmla="*/ 878682 w 1031876"/>
              <a:gd name="connsiteY16170" fmla="*/ 272256 h 1106488"/>
              <a:gd name="connsiteX16171" fmla="*/ 875242 w 1031876"/>
              <a:gd name="connsiteY16171" fmla="*/ 267441 h 1106488"/>
              <a:gd name="connsiteX16172" fmla="*/ 875242 w 1031876"/>
              <a:gd name="connsiteY16172" fmla="*/ 270073 h 1106488"/>
              <a:gd name="connsiteX16173" fmla="*/ 875242 w 1031876"/>
              <a:gd name="connsiteY16173" fmla="*/ 273447 h 1106488"/>
              <a:gd name="connsiteX16174" fmla="*/ 868363 w 1031876"/>
              <a:gd name="connsiteY16174" fmla="*/ 266700 h 1106488"/>
              <a:gd name="connsiteX16175" fmla="*/ 785813 w 1031876"/>
              <a:gd name="connsiteY16175" fmla="*/ 266700 h 1106488"/>
              <a:gd name="connsiteX16176" fmla="*/ 793751 w 1031876"/>
              <a:gd name="connsiteY16176" fmla="*/ 273050 h 1106488"/>
              <a:gd name="connsiteX16177" fmla="*/ 785813 w 1031876"/>
              <a:gd name="connsiteY16177" fmla="*/ 273050 h 1106488"/>
              <a:gd name="connsiteX16178" fmla="*/ 785813 w 1031876"/>
              <a:gd name="connsiteY16178" fmla="*/ 266700 h 1106488"/>
              <a:gd name="connsiteX16179" fmla="*/ 779463 w 1031876"/>
              <a:gd name="connsiteY16179" fmla="*/ 266700 h 1106488"/>
              <a:gd name="connsiteX16180" fmla="*/ 779463 w 1031876"/>
              <a:gd name="connsiteY16180" fmla="*/ 273050 h 1106488"/>
              <a:gd name="connsiteX16181" fmla="*/ 776717 w 1031876"/>
              <a:gd name="connsiteY16181" fmla="*/ 268245 h 1106488"/>
              <a:gd name="connsiteX16182" fmla="*/ 778669 w 1031876"/>
              <a:gd name="connsiteY16182" fmla="*/ 269081 h 1106488"/>
              <a:gd name="connsiteX16183" fmla="*/ 779463 w 1031876"/>
              <a:gd name="connsiteY16183" fmla="*/ 266700 h 1106488"/>
              <a:gd name="connsiteX16184" fmla="*/ 773113 w 1031876"/>
              <a:gd name="connsiteY16184" fmla="*/ 266700 h 1106488"/>
              <a:gd name="connsiteX16185" fmla="*/ 778669 w 1031876"/>
              <a:gd name="connsiteY16185" fmla="*/ 273050 h 1106488"/>
              <a:gd name="connsiteX16186" fmla="*/ 774999 w 1031876"/>
              <a:gd name="connsiteY16186" fmla="*/ 273050 h 1106488"/>
              <a:gd name="connsiteX16187" fmla="*/ 773114 w 1031876"/>
              <a:gd name="connsiteY16187" fmla="*/ 273050 h 1106488"/>
              <a:gd name="connsiteX16188" fmla="*/ 773113 w 1031876"/>
              <a:gd name="connsiteY16188" fmla="*/ 273050 h 1106488"/>
              <a:gd name="connsiteX16189" fmla="*/ 773113 w 1031876"/>
              <a:gd name="connsiteY16189" fmla="*/ 266700 h 1106488"/>
              <a:gd name="connsiteX16190" fmla="*/ 773113 w 1031876"/>
              <a:gd name="connsiteY16190" fmla="*/ 266700 h 1106488"/>
              <a:gd name="connsiteX16191" fmla="*/ 776288 w 1031876"/>
              <a:gd name="connsiteY16191" fmla="*/ 267494 h 1106488"/>
              <a:gd name="connsiteX16192" fmla="*/ 776717 w 1031876"/>
              <a:gd name="connsiteY16192" fmla="*/ 268245 h 1106488"/>
              <a:gd name="connsiteX16193" fmla="*/ 328613 w 1031876"/>
              <a:gd name="connsiteY16193" fmla="*/ 266700 h 1106488"/>
              <a:gd name="connsiteX16194" fmla="*/ 329407 w 1031876"/>
              <a:gd name="connsiteY16194" fmla="*/ 266700 h 1106488"/>
              <a:gd name="connsiteX16195" fmla="*/ 330201 w 1031876"/>
              <a:gd name="connsiteY16195" fmla="*/ 266700 h 1106488"/>
              <a:gd name="connsiteX16196" fmla="*/ 334963 w 1031876"/>
              <a:gd name="connsiteY16196" fmla="*/ 266700 h 1106488"/>
              <a:gd name="connsiteX16197" fmla="*/ 330201 w 1031876"/>
              <a:gd name="connsiteY16197" fmla="*/ 267380 h 1106488"/>
              <a:gd name="connsiteX16198" fmla="*/ 330201 w 1031876"/>
              <a:gd name="connsiteY16198" fmla="*/ 268288 h 1106488"/>
              <a:gd name="connsiteX16199" fmla="*/ 329293 w 1031876"/>
              <a:gd name="connsiteY16199" fmla="*/ 268288 h 1106488"/>
              <a:gd name="connsiteX16200" fmla="*/ 328613 w 1031876"/>
              <a:gd name="connsiteY16200" fmla="*/ 273050 h 1106488"/>
              <a:gd name="connsiteX16201" fmla="*/ 320675 w 1031876"/>
              <a:gd name="connsiteY16201" fmla="*/ 273050 h 1106488"/>
              <a:gd name="connsiteX16202" fmla="*/ 328613 w 1031876"/>
              <a:gd name="connsiteY16202" fmla="*/ 266700 h 1106488"/>
              <a:gd name="connsiteX16203" fmla="*/ 314325 w 1031876"/>
              <a:gd name="connsiteY16203" fmla="*/ 266700 h 1106488"/>
              <a:gd name="connsiteX16204" fmla="*/ 313531 w 1031876"/>
              <a:gd name="connsiteY16204" fmla="*/ 269875 h 1106488"/>
              <a:gd name="connsiteX16205" fmla="*/ 309109 w 1031876"/>
              <a:gd name="connsiteY16205" fmla="*/ 272402 h 1106488"/>
              <a:gd name="connsiteX16206" fmla="*/ 311111 w 1031876"/>
              <a:gd name="connsiteY16206" fmla="*/ 272402 h 1106488"/>
              <a:gd name="connsiteX16207" fmla="*/ 311965 w 1031876"/>
              <a:gd name="connsiteY16207" fmla="*/ 272402 h 1106488"/>
              <a:gd name="connsiteX16208" fmla="*/ 314529 w 1031876"/>
              <a:gd name="connsiteY16208" fmla="*/ 272402 h 1106488"/>
              <a:gd name="connsiteX16209" fmla="*/ 311111 w 1031876"/>
              <a:gd name="connsiteY16209" fmla="*/ 274963 h 1106488"/>
              <a:gd name="connsiteX16210" fmla="*/ 308305 w 1031876"/>
              <a:gd name="connsiteY16210" fmla="*/ 272861 h 1106488"/>
              <a:gd name="connsiteX16211" fmla="*/ 307975 w 1031876"/>
              <a:gd name="connsiteY16211" fmla="*/ 273050 h 1106488"/>
              <a:gd name="connsiteX16212" fmla="*/ 308224 w 1031876"/>
              <a:gd name="connsiteY16212" fmla="*/ 272801 h 1106488"/>
              <a:gd name="connsiteX16213" fmla="*/ 307692 w 1031876"/>
              <a:gd name="connsiteY16213" fmla="*/ 272402 h 1106488"/>
              <a:gd name="connsiteX16214" fmla="*/ 308623 w 1031876"/>
              <a:gd name="connsiteY16214" fmla="*/ 272402 h 1106488"/>
              <a:gd name="connsiteX16215" fmla="*/ 311150 w 1031876"/>
              <a:gd name="connsiteY16215" fmla="*/ 269875 h 1106488"/>
              <a:gd name="connsiteX16216" fmla="*/ 314325 w 1031876"/>
              <a:gd name="connsiteY16216" fmla="*/ 266700 h 1106488"/>
              <a:gd name="connsiteX16217" fmla="*/ 302419 w 1031876"/>
              <a:gd name="connsiteY16217" fmla="*/ 266700 h 1106488"/>
              <a:gd name="connsiteX16218" fmla="*/ 303213 w 1031876"/>
              <a:gd name="connsiteY16218" fmla="*/ 267494 h 1106488"/>
              <a:gd name="connsiteX16219" fmla="*/ 302419 w 1031876"/>
              <a:gd name="connsiteY16219" fmla="*/ 268288 h 1106488"/>
              <a:gd name="connsiteX16220" fmla="*/ 301625 w 1031876"/>
              <a:gd name="connsiteY16220" fmla="*/ 267494 h 1106488"/>
              <a:gd name="connsiteX16221" fmla="*/ 302419 w 1031876"/>
              <a:gd name="connsiteY16221" fmla="*/ 266700 h 1106488"/>
              <a:gd name="connsiteX16222" fmla="*/ 301626 w 1031876"/>
              <a:gd name="connsiteY16222" fmla="*/ 266700 h 1106488"/>
              <a:gd name="connsiteX16223" fmla="*/ 294482 w 1031876"/>
              <a:gd name="connsiteY16223" fmla="*/ 273050 h 1106488"/>
              <a:gd name="connsiteX16224" fmla="*/ 301626 w 1031876"/>
              <a:gd name="connsiteY16224" fmla="*/ 266700 h 1106488"/>
              <a:gd name="connsiteX16225" fmla="*/ 294482 w 1031876"/>
              <a:gd name="connsiteY16225" fmla="*/ 266700 h 1106488"/>
              <a:gd name="connsiteX16226" fmla="*/ 294482 w 1031876"/>
              <a:gd name="connsiteY16226" fmla="*/ 267494 h 1106488"/>
              <a:gd name="connsiteX16227" fmla="*/ 294482 w 1031876"/>
              <a:gd name="connsiteY16227" fmla="*/ 269081 h 1106488"/>
              <a:gd name="connsiteX16228" fmla="*/ 294482 w 1031876"/>
              <a:gd name="connsiteY16228" fmla="*/ 273050 h 1106488"/>
              <a:gd name="connsiteX16229" fmla="*/ 287338 w 1031876"/>
              <a:gd name="connsiteY16229" fmla="*/ 273050 h 1106488"/>
              <a:gd name="connsiteX16230" fmla="*/ 294482 w 1031876"/>
              <a:gd name="connsiteY16230" fmla="*/ 266700 h 1106488"/>
              <a:gd name="connsiteX16231" fmla="*/ 287338 w 1031876"/>
              <a:gd name="connsiteY16231" fmla="*/ 266700 h 1106488"/>
              <a:gd name="connsiteX16232" fmla="*/ 290513 w 1031876"/>
              <a:gd name="connsiteY16232" fmla="*/ 266700 h 1106488"/>
              <a:gd name="connsiteX16233" fmla="*/ 290910 w 1031876"/>
              <a:gd name="connsiteY16233" fmla="*/ 266700 h 1106488"/>
              <a:gd name="connsiteX16234" fmla="*/ 293688 w 1031876"/>
              <a:gd name="connsiteY16234" fmla="*/ 266700 h 1106488"/>
              <a:gd name="connsiteX16235" fmla="*/ 294482 w 1031876"/>
              <a:gd name="connsiteY16235" fmla="*/ 266700 h 1106488"/>
              <a:gd name="connsiteX16236" fmla="*/ 288256 w 1031876"/>
              <a:gd name="connsiteY16236" fmla="*/ 271443 h 1106488"/>
              <a:gd name="connsiteX16237" fmla="*/ 287338 w 1031876"/>
              <a:gd name="connsiteY16237" fmla="*/ 273050 h 1106488"/>
              <a:gd name="connsiteX16238" fmla="*/ 287338 w 1031876"/>
              <a:gd name="connsiteY16238" fmla="*/ 266700 h 1106488"/>
              <a:gd name="connsiteX16239" fmla="*/ 899796 w 1031876"/>
              <a:gd name="connsiteY16239" fmla="*/ 266172 h 1106488"/>
              <a:gd name="connsiteX16240" fmla="*/ 901701 w 1031876"/>
              <a:gd name="connsiteY16240" fmla="*/ 266172 h 1106488"/>
              <a:gd name="connsiteX16241" fmla="*/ 900907 w 1031876"/>
              <a:gd name="connsiteY16241" fmla="*/ 267891 h 1106488"/>
              <a:gd name="connsiteX16242" fmla="*/ 827088 w 1031876"/>
              <a:gd name="connsiteY16242" fmla="*/ 265906 h 1106488"/>
              <a:gd name="connsiteX16243" fmla="*/ 833438 w 1031876"/>
              <a:gd name="connsiteY16243" fmla="*/ 273050 h 1106488"/>
              <a:gd name="connsiteX16244" fmla="*/ 827088 w 1031876"/>
              <a:gd name="connsiteY16244" fmla="*/ 265906 h 1106488"/>
              <a:gd name="connsiteX16245" fmla="*/ 786607 w 1031876"/>
              <a:gd name="connsiteY16245" fmla="*/ 265906 h 1106488"/>
              <a:gd name="connsiteX16246" fmla="*/ 793751 w 1031876"/>
              <a:gd name="connsiteY16246" fmla="*/ 273050 h 1106488"/>
              <a:gd name="connsiteX16247" fmla="*/ 786607 w 1031876"/>
              <a:gd name="connsiteY16247" fmla="*/ 265906 h 1106488"/>
              <a:gd name="connsiteX16248" fmla="*/ 287338 w 1031876"/>
              <a:gd name="connsiteY16248" fmla="*/ 265906 h 1106488"/>
              <a:gd name="connsiteX16249" fmla="*/ 285279 w 1031876"/>
              <a:gd name="connsiteY16249" fmla="*/ 269961 h 1106488"/>
              <a:gd name="connsiteX16250" fmla="*/ 284957 w 1031876"/>
              <a:gd name="connsiteY16250" fmla="*/ 269478 h 1106488"/>
              <a:gd name="connsiteX16251" fmla="*/ 287338 w 1031876"/>
              <a:gd name="connsiteY16251" fmla="*/ 265906 h 1106488"/>
              <a:gd name="connsiteX16252" fmla="*/ 280988 w 1031876"/>
              <a:gd name="connsiteY16252" fmla="*/ 265906 h 1106488"/>
              <a:gd name="connsiteX16253" fmla="*/ 280988 w 1031876"/>
              <a:gd name="connsiteY16253" fmla="*/ 273050 h 1106488"/>
              <a:gd name="connsiteX16254" fmla="*/ 280988 w 1031876"/>
              <a:gd name="connsiteY16254" fmla="*/ 265906 h 1106488"/>
              <a:gd name="connsiteX16255" fmla="*/ 834186 w 1031876"/>
              <a:gd name="connsiteY16255" fmla="*/ 265571 h 1106488"/>
              <a:gd name="connsiteX16256" fmla="*/ 835007 w 1031876"/>
              <a:gd name="connsiteY16256" fmla="*/ 272129 h 1106488"/>
              <a:gd name="connsiteX16257" fmla="*/ 834186 w 1031876"/>
              <a:gd name="connsiteY16257" fmla="*/ 272402 h 1106488"/>
              <a:gd name="connsiteX16258" fmla="*/ 834186 w 1031876"/>
              <a:gd name="connsiteY16258" fmla="*/ 265571 h 1106488"/>
              <a:gd name="connsiteX16259" fmla="*/ 834186 w 1031876"/>
              <a:gd name="connsiteY16259" fmla="*/ 265571 h 1106488"/>
              <a:gd name="connsiteX16260" fmla="*/ 835041 w 1031876"/>
              <a:gd name="connsiteY16260" fmla="*/ 268987 h 1106488"/>
              <a:gd name="connsiteX16261" fmla="*/ 835849 w 1031876"/>
              <a:gd name="connsiteY16261" fmla="*/ 269448 h 1106488"/>
              <a:gd name="connsiteX16262" fmla="*/ 836750 w 1031876"/>
              <a:gd name="connsiteY16262" fmla="*/ 271548 h 1106488"/>
              <a:gd name="connsiteX16263" fmla="*/ 836237 w 1031876"/>
              <a:gd name="connsiteY16263" fmla="*/ 271719 h 1106488"/>
              <a:gd name="connsiteX16264" fmla="*/ 835041 w 1031876"/>
              <a:gd name="connsiteY16264" fmla="*/ 271548 h 1106488"/>
              <a:gd name="connsiteX16265" fmla="*/ 834186 w 1031876"/>
              <a:gd name="connsiteY16265" fmla="*/ 265571 h 1106488"/>
              <a:gd name="connsiteX16266" fmla="*/ 834186 w 1031876"/>
              <a:gd name="connsiteY16266" fmla="*/ 265571 h 1106488"/>
              <a:gd name="connsiteX16267" fmla="*/ 836029 w 1031876"/>
              <a:gd name="connsiteY16267" fmla="*/ 267413 h 1106488"/>
              <a:gd name="connsiteX16268" fmla="*/ 841376 w 1031876"/>
              <a:gd name="connsiteY16268" fmla="*/ 266700 h 1106488"/>
              <a:gd name="connsiteX16269" fmla="*/ 841376 w 1031876"/>
              <a:gd name="connsiteY16269" fmla="*/ 269875 h 1106488"/>
              <a:gd name="connsiteX16270" fmla="*/ 841376 w 1031876"/>
              <a:gd name="connsiteY16270" fmla="*/ 272256 h 1106488"/>
              <a:gd name="connsiteX16271" fmla="*/ 841376 w 1031876"/>
              <a:gd name="connsiteY16271" fmla="*/ 273050 h 1106488"/>
              <a:gd name="connsiteX16272" fmla="*/ 840682 w 1031876"/>
              <a:gd name="connsiteY16272" fmla="*/ 272402 h 1106488"/>
              <a:gd name="connsiteX16273" fmla="*/ 837605 w 1031876"/>
              <a:gd name="connsiteY16273" fmla="*/ 272402 h 1106488"/>
              <a:gd name="connsiteX16274" fmla="*/ 835041 w 1031876"/>
              <a:gd name="connsiteY16274" fmla="*/ 272402 h 1106488"/>
              <a:gd name="connsiteX16275" fmla="*/ 835007 w 1031876"/>
              <a:gd name="connsiteY16275" fmla="*/ 272129 h 1106488"/>
              <a:gd name="connsiteX16276" fmla="*/ 836237 w 1031876"/>
              <a:gd name="connsiteY16276" fmla="*/ 271719 h 1106488"/>
              <a:gd name="connsiteX16277" fmla="*/ 840620 w 1031876"/>
              <a:gd name="connsiteY16277" fmla="*/ 272344 h 1106488"/>
              <a:gd name="connsiteX16278" fmla="*/ 840143 w 1031876"/>
              <a:gd name="connsiteY16278" fmla="*/ 271899 h 1106488"/>
              <a:gd name="connsiteX16279" fmla="*/ 835849 w 1031876"/>
              <a:gd name="connsiteY16279" fmla="*/ 269448 h 1106488"/>
              <a:gd name="connsiteX16280" fmla="*/ 793161 w 1031876"/>
              <a:gd name="connsiteY16280" fmla="*/ 265571 h 1106488"/>
              <a:gd name="connsiteX16281" fmla="*/ 793161 w 1031876"/>
              <a:gd name="connsiteY16281" fmla="*/ 272402 h 1106488"/>
              <a:gd name="connsiteX16282" fmla="*/ 793161 w 1031876"/>
              <a:gd name="connsiteY16282" fmla="*/ 268987 h 1106488"/>
              <a:gd name="connsiteX16283" fmla="*/ 793161 w 1031876"/>
              <a:gd name="connsiteY16283" fmla="*/ 266425 h 1106488"/>
              <a:gd name="connsiteX16284" fmla="*/ 793161 w 1031876"/>
              <a:gd name="connsiteY16284" fmla="*/ 265571 h 1106488"/>
              <a:gd name="connsiteX16285" fmla="*/ 321367 w 1031876"/>
              <a:gd name="connsiteY16285" fmla="*/ 265571 h 1106488"/>
              <a:gd name="connsiteX16286" fmla="*/ 317948 w 1031876"/>
              <a:gd name="connsiteY16286" fmla="*/ 268987 h 1106488"/>
              <a:gd name="connsiteX16287" fmla="*/ 316648 w 1031876"/>
              <a:gd name="connsiteY16287" fmla="*/ 270285 h 1106488"/>
              <a:gd name="connsiteX16288" fmla="*/ 307692 w 1031876"/>
              <a:gd name="connsiteY16288" fmla="*/ 265571 h 1106488"/>
              <a:gd name="connsiteX16289" fmla="*/ 307975 w 1031876"/>
              <a:gd name="connsiteY16289" fmla="*/ 265784 h 1106488"/>
              <a:gd name="connsiteX16290" fmla="*/ 311111 w 1031876"/>
              <a:gd name="connsiteY16290" fmla="*/ 268133 h 1106488"/>
              <a:gd name="connsiteX16291" fmla="*/ 314529 w 1031876"/>
              <a:gd name="connsiteY16291" fmla="*/ 265571 h 1106488"/>
              <a:gd name="connsiteX16292" fmla="*/ 307692 w 1031876"/>
              <a:gd name="connsiteY16292" fmla="*/ 272402 h 1106488"/>
              <a:gd name="connsiteX16293" fmla="*/ 307692 w 1031876"/>
              <a:gd name="connsiteY16293" fmla="*/ 271548 h 1106488"/>
              <a:gd name="connsiteX16294" fmla="*/ 307692 w 1031876"/>
              <a:gd name="connsiteY16294" fmla="*/ 266700 h 1106488"/>
              <a:gd name="connsiteX16295" fmla="*/ 829566 w 1031876"/>
              <a:gd name="connsiteY16295" fmla="*/ 263910 h 1106488"/>
              <a:gd name="connsiteX16296" fmla="*/ 829913 w 1031876"/>
              <a:gd name="connsiteY16296" fmla="*/ 264718 h 1106488"/>
              <a:gd name="connsiteX16297" fmla="*/ 827349 w 1031876"/>
              <a:gd name="connsiteY16297" fmla="*/ 265571 h 1106488"/>
              <a:gd name="connsiteX16298" fmla="*/ 830306 w 1031876"/>
              <a:gd name="connsiteY16298" fmla="*/ 263356 h 1106488"/>
              <a:gd name="connsiteX16299" fmla="*/ 834186 w 1031876"/>
              <a:gd name="connsiteY16299" fmla="*/ 265571 h 1106488"/>
              <a:gd name="connsiteX16300" fmla="*/ 830768 w 1031876"/>
              <a:gd name="connsiteY16300" fmla="*/ 264718 h 1106488"/>
              <a:gd name="connsiteX16301" fmla="*/ 830084 w 1031876"/>
              <a:gd name="connsiteY16301" fmla="*/ 263522 h 1106488"/>
              <a:gd name="connsiteX16302" fmla="*/ 829012 w 1031876"/>
              <a:gd name="connsiteY16302" fmla="*/ 262618 h 1106488"/>
              <a:gd name="connsiteX16303" fmla="*/ 829835 w 1031876"/>
              <a:gd name="connsiteY16303" fmla="*/ 263088 h 1106488"/>
              <a:gd name="connsiteX16304" fmla="*/ 830084 w 1031876"/>
              <a:gd name="connsiteY16304" fmla="*/ 263522 h 1106488"/>
              <a:gd name="connsiteX16305" fmla="*/ 829566 w 1031876"/>
              <a:gd name="connsiteY16305" fmla="*/ 263910 h 1106488"/>
              <a:gd name="connsiteX16306" fmla="*/ 890880 w 1031876"/>
              <a:gd name="connsiteY16306" fmla="*/ 261112 h 1106488"/>
              <a:gd name="connsiteX16307" fmla="*/ 892176 w 1031876"/>
              <a:gd name="connsiteY16307" fmla="*/ 262732 h 1106488"/>
              <a:gd name="connsiteX16308" fmla="*/ 894716 w 1031876"/>
              <a:gd name="connsiteY16308" fmla="*/ 265907 h 1106488"/>
              <a:gd name="connsiteX16309" fmla="*/ 895156 w 1031876"/>
              <a:gd name="connsiteY16309" fmla="*/ 265907 h 1106488"/>
              <a:gd name="connsiteX16310" fmla="*/ 894491 w 1031876"/>
              <a:gd name="connsiteY16310" fmla="*/ 263207 h 1106488"/>
              <a:gd name="connsiteX16311" fmla="*/ 327931 w 1031876"/>
              <a:gd name="connsiteY16311" fmla="*/ 259834 h 1106488"/>
              <a:gd name="connsiteX16312" fmla="*/ 327349 w 1031876"/>
              <a:gd name="connsiteY16312" fmla="*/ 262156 h 1106488"/>
              <a:gd name="connsiteX16313" fmla="*/ 321367 w 1031876"/>
              <a:gd name="connsiteY16313" fmla="*/ 265571 h 1106488"/>
              <a:gd name="connsiteX16314" fmla="*/ 874713 w 1031876"/>
              <a:gd name="connsiteY16314" fmla="*/ 259556 h 1106488"/>
              <a:gd name="connsiteX16315" fmla="*/ 882651 w 1031876"/>
              <a:gd name="connsiteY16315" fmla="*/ 266700 h 1106488"/>
              <a:gd name="connsiteX16316" fmla="*/ 874713 w 1031876"/>
              <a:gd name="connsiteY16316" fmla="*/ 259556 h 1106488"/>
              <a:gd name="connsiteX16317" fmla="*/ 756921 w 1031876"/>
              <a:gd name="connsiteY16317" fmla="*/ 259556 h 1106488"/>
              <a:gd name="connsiteX16318" fmla="*/ 758032 w 1031876"/>
              <a:gd name="connsiteY16318" fmla="*/ 259754 h 1106488"/>
              <a:gd name="connsiteX16319" fmla="*/ 758826 w 1031876"/>
              <a:gd name="connsiteY16319" fmla="*/ 266700 h 1106488"/>
              <a:gd name="connsiteX16320" fmla="*/ 756445 w 1031876"/>
              <a:gd name="connsiteY16320" fmla="*/ 259754 h 1106488"/>
              <a:gd name="connsiteX16321" fmla="*/ 895351 w 1031876"/>
              <a:gd name="connsiteY16321" fmla="*/ 259292 h 1106488"/>
              <a:gd name="connsiteX16322" fmla="*/ 901701 w 1031876"/>
              <a:gd name="connsiteY16322" fmla="*/ 266172 h 1106488"/>
              <a:gd name="connsiteX16323" fmla="*/ 899392 w 1031876"/>
              <a:gd name="connsiteY16323" fmla="*/ 265546 h 1106488"/>
              <a:gd name="connsiteX16324" fmla="*/ 74872 w 1031876"/>
              <a:gd name="connsiteY16324" fmla="*/ 259082 h 1106488"/>
              <a:gd name="connsiteX16325" fmla="*/ 74525 w 1031876"/>
              <a:gd name="connsiteY16325" fmla="*/ 259430 h 1106488"/>
              <a:gd name="connsiteX16326" fmla="*/ 73799 w 1031876"/>
              <a:gd name="connsiteY16326" fmla="*/ 260155 h 1106488"/>
              <a:gd name="connsiteX16327" fmla="*/ 779463 w 1031876"/>
              <a:gd name="connsiteY16327" fmla="*/ 258762 h 1106488"/>
              <a:gd name="connsiteX16328" fmla="*/ 785714 w 1031876"/>
              <a:gd name="connsiteY16328" fmla="*/ 262334 h 1106488"/>
              <a:gd name="connsiteX16329" fmla="*/ 786323 w 1031876"/>
              <a:gd name="connsiteY16329" fmla="*/ 264770 h 1106488"/>
              <a:gd name="connsiteX16330" fmla="*/ 786323 w 1031876"/>
              <a:gd name="connsiteY16330" fmla="*/ 264718 h 1106488"/>
              <a:gd name="connsiteX16331" fmla="*/ 786323 w 1031876"/>
              <a:gd name="connsiteY16331" fmla="*/ 262156 h 1106488"/>
              <a:gd name="connsiteX16332" fmla="*/ 786607 w 1031876"/>
              <a:gd name="connsiteY16332" fmla="*/ 262298 h 1106488"/>
              <a:gd name="connsiteX16333" fmla="*/ 793161 w 1031876"/>
              <a:gd name="connsiteY16333" fmla="*/ 265571 h 1106488"/>
              <a:gd name="connsiteX16334" fmla="*/ 792306 w 1031876"/>
              <a:gd name="connsiteY16334" fmla="*/ 265571 h 1106488"/>
              <a:gd name="connsiteX16335" fmla="*/ 789742 w 1031876"/>
              <a:gd name="connsiteY16335" fmla="*/ 265571 h 1106488"/>
              <a:gd name="connsiteX16336" fmla="*/ 787178 w 1031876"/>
              <a:gd name="connsiteY16336" fmla="*/ 265571 h 1106488"/>
              <a:gd name="connsiteX16337" fmla="*/ 786607 w 1031876"/>
              <a:gd name="connsiteY16337" fmla="*/ 265571 h 1106488"/>
              <a:gd name="connsiteX16338" fmla="*/ 786523 w 1031876"/>
              <a:gd name="connsiteY16338" fmla="*/ 265571 h 1106488"/>
              <a:gd name="connsiteX16339" fmla="*/ 786607 w 1031876"/>
              <a:gd name="connsiteY16339" fmla="*/ 265906 h 1106488"/>
              <a:gd name="connsiteX16340" fmla="*/ 779463 w 1031876"/>
              <a:gd name="connsiteY16340" fmla="*/ 258762 h 1106488"/>
              <a:gd name="connsiteX16341" fmla="*/ 758826 w 1031876"/>
              <a:gd name="connsiteY16341" fmla="*/ 258762 h 1106488"/>
              <a:gd name="connsiteX16342" fmla="*/ 765077 w 1031876"/>
              <a:gd name="connsiteY16342" fmla="*/ 265013 h 1106488"/>
              <a:gd name="connsiteX16343" fmla="*/ 765176 w 1031876"/>
              <a:gd name="connsiteY16343" fmla="*/ 265112 h 1106488"/>
              <a:gd name="connsiteX16344" fmla="*/ 765176 w 1031876"/>
              <a:gd name="connsiteY16344" fmla="*/ 262731 h 1106488"/>
              <a:gd name="connsiteX16345" fmla="*/ 765176 w 1031876"/>
              <a:gd name="connsiteY16345" fmla="*/ 258762 h 1106488"/>
              <a:gd name="connsiteX16346" fmla="*/ 773114 w 1031876"/>
              <a:gd name="connsiteY16346" fmla="*/ 266700 h 1106488"/>
              <a:gd name="connsiteX16347" fmla="*/ 773113 w 1031876"/>
              <a:gd name="connsiteY16347" fmla="*/ 266700 h 1106488"/>
              <a:gd name="connsiteX16348" fmla="*/ 772320 w 1031876"/>
              <a:gd name="connsiteY16348" fmla="*/ 266700 h 1106488"/>
              <a:gd name="connsiteX16349" fmla="*/ 770177 w 1031876"/>
              <a:gd name="connsiteY16349" fmla="*/ 271145 h 1106488"/>
              <a:gd name="connsiteX16350" fmla="*/ 768491 w 1031876"/>
              <a:gd name="connsiteY16350" fmla="*/ 271787 h 1106488"/>
              <a:gd name="connsiteX16351" fmla="*/ 768649 w 1031876"/>
              <a:gd name="connsiteY16351" fmla="*/ 272157 h 1106488"/>
              <a:gd name="connsiteX16352" fmla="*/ 765970 w 1031876"/>
              <a:gd name="connsiteY16352" fmla="*/ 273050 h 1106488"/>
              <a:gd name="connsiteX16353" fmla="*/ 765970 w 1031876"/>
              <a:gd name="connsiteY16353" fmla="*/ 272748 h 1106488"/>
              <a:gd name="connsiteX16354" fmla="*/ 765176 w 1031876"/>
              <a:gd name="connsiteY16354" fmla="*/ 273050 h 1106488"/>
              <a:gd name="connsiteX16355" fmla="*/ 765970 w 1031876"/>
              <a:gd name="connsiteY16355" fmla="*/ 272109 h 1106488"/>
              <a:gd name="connsiteX16356" fmla="*/ 765970 w 1031876"/>
              <a:gd name="connsiteY16356" fmla="*/ 269478 h 1106488"/>
              <a:gd name="connsiteX16357" fmla="*/ 765970 w 1031876"/>
              <a:gd name="connsiteY16357" fmla="*/ 267641 h 1106488"/>
              <a:gd name="connsiteX16358" fmla="*/ 765176 w 1031876"/>
              <a:gd name="connsiteY16358" fmla="*/ 266700 h 1106488"/>
              <a:gd name="connsiteX16359" fmla="*/ 765176 w 1031876"/>
              <a:gd name="connsiteY16359" fmla="*/ 266501 h 1106488"/>
              <a:gd name="connsiteX16360" fmla="*/ 762398 w 1031876"/>
              <a:gd name="connsiteY16360" fmla="*/ 268585 h 1106488"/>
              <a:gd name="connsiteX16361" fmla="*/ 758826 w 1031876"/>
              <a:gd name="connsiteY16361" fmla="*/ 265906 h 1106488"/>
              <a:gd name="connsiteX16362" fmla="*/ 762398 w 1031876"/>
              <a:gd name="connsiteY16362" fmla="*/ 265906 h 1106488"/>
              <a:gd name="connsiteX16363" fmla="*/ 765176 w 1031876"/>
              <a:gd name="connsiteY16363" fmla="*/ 265906 h 1106488"/>
              <a:gd name="connsiteX16364" fmla="*/ 765176 w 1031876"/>
              <a:gd name="connsiteY16364" fmla="*/ 265793 h 1106488"/>
              <a:gd name="connsiteX16365" fmla="*/ 759719 w 1031876"/>
              <a:gd name="connsiteY16365" fmla="*/ 265013 h 1106488"/>
              <a:gd name="connsiteX16366" fmla="*/ 758826 w 1031876"/>
              <a:gd name="connsiteY16366" fmla="*/ 258762 h 1106488"/>
              <a:gd name="connsiteX16367" fmla="*/ 752476 w 1031876"/>
              <a:gd name="connsiteY16367" fmla="*/ 258762 h 1106488"/>
              <a:gd name="connsiteX16368" fmla="*/ 753270 w 1031876"/>
              <a:gd name="connsiteY16368" fmla="*/ 258762 h 1106488"/>
              <a:gd name="connsiteX16369" fmla="*/ 755651 w 1031876"/>
              <a:gd name="connsiteY16369" fmla="*/ 258762 h 1106488"/>
              <a:gd name="connsiteX16370" fmla="*/ 758826 w 1031876"/>
              <a:gd name="connsiteY16370" fmla="*/ 258762 h 1106488"/>
              <a:gd name="connsiteX16371" fmla="*/ 756921 w 1031876"/>
              <a:gd name="connsiteY16371" fmla="*/ 259556 h 1106488"/>
              <a:gd name="connsiteX16372" fmla="*/ 834186 w 1031876"/>
              <a:gd name="connsiteY16372" fmla="*/ 258741 h 1106488"/>
              <a:gd name="connsiteX16373" fmla="*/ 841024 w 1031876"/>
              <a:gd name="connsiteY16373" fmla="*/ 265571 h 1106488"/>
              <a:gd name="connsiteX16374" fmla="*/ 834186 w 1031876"/>
              <a:gd name="connsiteY16374" fmla="*/ 258741 h 1106488"/>
              <a:gd name="connsiteX16375" fmla="*/ 834186 w 1031876"/>
              <a:gd name="connsiteY16375" fmla="*/ 258741 h 1106488"/>
              <a:gd name="connsiteX16376" fmla="*/ 841024 w 1031876"/>
              <a:gd name="connsiteY16376" fmla="*/ 265571 h 1106488"/>
              <a:gd name="connsiteX16377" fmla="*/ 834186 w 1031876"/>
              <a:gd name="connsiteY16377" fmla="*/ 258741 h 1106488"/>
              <a:gd name="connsiteX16378" fmla="*/ 827349 w 1031876"/>
              <a:gd name="connsiteY16378" fmla="*/ 258741 h 1106488"/>
              <a:gd name="connsiteX16379" fmla="*/ 829012 w 1031876"/>
              <a:gd name="connsiteY16379" fmla="*/ 262618 h 1106488"/>
              <a:gd name="connsiteX16380" fmla="*/ 828204 w 1031876"/>
              <a:gd name="connsiteY16380" fmla="*/ 262156 h 1106488"/>
              <a:gd name="connsiteX16381" fmla="*/ 827349 w 1031876"/>
              <a:gd name="connsiteY16381" fmla="*/ 258741 h 1106488"/>
              <a:gd name="connsiteX16382" fmla="*/ 824862 w 1031876"/>
              <a:gd name="connsiteY16382" fmla="*/ 258741 h 1106488"/>
              <a:gd name="connsiteX16383" fmla="*/ 825639 w 1031876"/>
              <a:gd name="connsiteY16383" fmla="*/ 258741 h 1106488"/>
              <a:gd name="connsiteX16384" fmla="*/ 827349 w 1031876"/>
              <a:gd name="connsiteY16384" fmla="*/ 258741 h 1106488"/>
              <a:gd name="connsiteX16385" fmla="*/ 827349 w 1031876"/>
              <a:gd name="connsiteY16385" fmla="*/ 259595 h 1106488"/>
              <a:gd name="connsiteX16386" fmla="*/ 827349 w 1031876"/>
              <a:gd name="connsiteY16386" fmla="*/ 262156 h 1106488"/>
              <a:gd name="connsiteX16387" fmla="*/ 827349 w 1031876"/>
              <a:gd name="connsiteY16387" fmla="*/ 264718 h 1106488"/>
              <a:gd name="connsiteX16388" fmla="*/ 827349 w 1031876"/>
              <a:gd name="connsiteY16388" fmla="*/ 265571 h 1106488"/>
              <a:gd name="connsiteX16389" fmla="*/ 786323 w 1031876"/>
              <a:gd name="connsiteY16389" fmla="*/ 258741 h 1106488"/>
              <a:gd name="connsiteX16390" fmla="*/ 786607 w 1031876"/>
              <a:gd name="connsiteY16390" fmla="*/ 259025 h 1106488"/>
              <a:gd name="connsiteX16391" fmla="*/ 787178 w 1031876"/>
              <a:gd name="connsiteY16391" fmla="*/ 259595 h 1106488"/>
              <a:gd name="connsiteX16392" fmla="*/ 788439 w 1031876"/>
              <a:gd name="connsiteY16392" fmla="*/ 260855 h 1106488"/>
              <a:gd name="connsiteX16393" fmla="*/ 793161 w 1031876"/>
              <a:gd name="connsiteY16393" fmla="*/ 265571 h 1106488"/>
              <a:gd name="connsiteX16394" fmla="*/ 787178 w 1031876"/>
              <a:gd name="connsiteY16394" fmla="*/ 262156 h 1106488"/>
              <a:gd name="connsiteX16395" fmla="*/ 786607 w 1031876"/>
              <a:gd name="connsiteY16395" fmla="*/ 259876 h 1106488"/>
              <a:gd name="connsiteX16396" fmla="*/ 779486 w 1031876"/>
              <a:gd name="connsiteY16396" fmla="*/ 258741 h 1106488"/>
              <a:gd name="connsiteX16397" fmla="*/ 786323 w 1031876"/>
              <a:gd name="connsiteY16397" fmla="*/ 258741 h 1106488"/>
              <a:gd name="connsiteX16398" fmla="*/ 786323 w 1031876"/>
              <a:gd name="connsiteY16398" fmla="*/ 262156 h 1106488"/>
              <a:gd name="connsiteX16399" fmla="*/ 785813 w 1031876"/>
              <a:gd name="connsiteY16399" fmla="*/ 261901 h 1106488"/>
              <a:gd name="connsiteX16400" fmla="*/ 781117 w 1031876"/>
              <a:gd name="connsiteY16400" fmla="*/ 259556 h 1106488"/>
              <a:gd name="connsiteX16401" fmla="*/ 287179 w 1031876"/>
              <a:gd name="connsiteY16401" fmla="*/ 258741 h 1106488"/>
              <a:gd name="connsiteX16402" fmla="*/ 287179 w 1031876"/>
              <a:gd name="connsiteY16402" fmla="*/ 265571 h 1106488"/>
              <a:gd name="connsiteX16403" fmla="*/ 286324 w 1031876"/>
              <a:gd name="connsiteY16403" fmla="*/ 265571 h 1106488"/>
              <a:gd name="connsiteX16404" fmla="*/ 282905 w 1031876"/>
              <a:gd name="connsiteY16404" fmla="*/ 265571 h 1106488"/>
              <a:gd name="connsiteX16405" fmla="*/ 280341 w 1031876"/>
              <a:gd name="connsiteY16405" fmla="*/ 265571 h 1106488"/>
              <a:gd name="connsiteX16406" fmla="*/ 287179 w 1031876"/>
              <a:gd name="connsiteY16406" fmla="*/ 258741 h 1106488"/>
              <a:gd name="connsiteX16407" fmla="*/ 75214 w 1031876"/>
              <a:gd name="connsiteY16407" fmla="*/ 258741 h 1106488"/>
              <a:gd name="connsiteX16408" fmla="*/ 74872 w 1031876"/>
              <a:gd name="connsiteY16408" fmla="*/ 259082 h 1106488"/>
              <a:gd name="connsiteX16409" fmla="*/ 75213 w 1031876"/>
              <a:gd name="connsiteY16409" fmla="*/ 258742 h 1106488"/>
              <a:gd name="connsiteX16410" fmla="*/ 821332 w 1031876"/>
              <a:gd name="connsiteY16410" fmla="*/ 257648 h 1106488"/>
              <a:gd name="connsiteX16411" fmla="*/ 821366 w 1031876"/>
              <a:gd name="connsiteY16411" fmla="*/ 257887 h 1106488"/>
              <a:gd name="connsiteX16412" fmla="*/ 824726 w 1031876"/>
              <a:gd name="connsiteY16412" fmla="*/ 258367 h 1106488"/>
              <a:gd name="connsiteX16413" fmla="*/ 824862 w 1031876"/>
              <a:gd name="connsiteY16413" fmla="*/ 258741 h 1106488"/>
              <a:gd name="connsiteX16414" fmla="*/ 824785 w 1031876"/>
              <a:gd name="connsiteY16414" fmla="*/ 258741 h 1106488"/>
              <a:gd name="connsiteX16415" fmla="*/ 823930 w 1031876"/>
              <a:gd name="connsiteY16415" fmla="*/ 258741 h 1106488"/>
              <a:gd name="connsiteX16416" fmla="*/ 820511 w 1031876"/>
              <a:gd name="connsiteY16416" fmla="*/ 258741 h 1106488"/>
              <a:gd name="connsiteX16417" fmla="*/ 776288 w 1031876"/>
              <a:gd name="connsiteY16417" fmla="*/ 256877 h 1106488"/>
              <a:gd name="connsiteX16418" fmla="*/ 779147 w 1031876"/>
              <a:gd name="connsiteY16418" fmla="*/ 259289 h 1106488"/>
              <a:gd name="connsiteX16419" fmla="*/ 779463 w 1031876"/>
              <a:gd name="connsiteY16419" fmla="*/ 258762 h 1106488"/>
              <a:gd name="connsiteX16420" fmla="*/ 779463 w 1031876"/>
              <a:gd name="connsiteY16420" fmla="*/ 259556 h 1106488"/>
              <a:gd name="connsiteX16421" fmla="*/ 779463 w 1031876"/>
              <a:gd name="connsiteY16421" fmla="*/ 259754 h 1106488"/>
              <a:gd name="connsiteX16422" fmla="*/ 779463 w 1031876"/>
              <a:gd name="connsiteY16422" fmla="*/ 266700 h 1106488"/>
              <a:gd name="connsiteX16423" fmla="*/ 777082 w 1031876"/>
              <a:gd name="connsiteY16423" fmla="*/ 262731 h 1106488"/>
              <a:gd name="connsiteX16424" fmla="*/ 778987 w 1031876"/>
              <a:gd name="connsiteY16424" fmla="*/ 259556 h 1106488"/>
              <a:gd name="connsiteX16425" fmla="*/ 778669 w 1031876"/>
              <a:gd name="connsiteY16425" fmla="*/ 259556 h 1106488"/>
              <a:gd name="connsiteX16426" fmla="*/ 776288 w 1031876"/>
              <a:gd name="connsiteY16426" fmla="*/ 259556 h 1106488"/>
              <a:gd name="connsiteX16427" fmla="*/ 774701 w 1031876"/>
              <a:gd name="connsiteY16427" fmla="*/ 259556 h 1106488"/>
              <a:gd name="connsiteX16428" fmla="*/ 773907 w 1031876"/>
              <a:gd name="connsiteY16428" fmla="*/ 260350 h 1106488"/>
              <a:gd name="connsiteX16429" fmla="*/ 773113 w 1031876"/>
              <a:gd name="connsiteY16429" fmla="*/ 259556 h 1106488"/>
              <a:gd name="connsiteX16430" fmla="*/ 773907 w 1031876"/>
              <a:gd name="connsiteY16430" fmla="*/ 258762 h 1106488"/>
              <a:gd name="connsiteX16431" fmla="*/ 773974 w 1031876"/>
              <a:gd name="connsiteY16431" fmla="*/ 258829 h 1106488"/>
              <a:gd name="connsiteX16432" fmla="*/ 836673 w 1031876"/>
              <a:gd name="connsiteY16432" fmla="*/ 256257 h 1106488"/>
              <a:gd name="connsiteX16433" fmla="*/ 841024 w 1031876"/>
              <a:gd name="connsiteY16433" fmla="*/ 258741 h 1106488"/>
              <a:gd name="connsiteX16434" fmla="*/ 837605 w 1031876"/>
              <a:gd name="connsiteY16434" fmla="*/ 257887 h 1106488"/>
              <a:gd name="connsiteX16435" fmla="*/ 74282 w 1031876"/>
              <a:gd name="connsiteY16435" fmla="*/ 255015 h 1106488"/>
              <a:gd name="connsiteX16436" fmla="*/ 73932 w 1031876"/>
              <a:gd name="connsiteY16436" fmla="*/ 256180 h 1106488"/>
              <a:gd name="connsiteX16437" fmla="*/ 73504 w 1031876"/>
              <a:gd name="connsiteY16437" fmla="*/ 255326 h 1106488"/>
              <a:gd name="connsiteX16438" fmla="*/ 822562 w 1031876"/>
              <a:gd name="connsiteY16438" fmla="*/ 253960 h 1106488"/>
              <a:gd name="connsiteX16439" fmla="*/ 823930 w 1031876"/>
              <a:gd name="connsiteY16439" fmla="*/ 255326 h 1106488"/>
              <a:gd name="connsiteX16440" fmla="*/ 827349 w 1031876"/>
              <a:gd name="connsiteY16440" fmla="*/ 258741 h 1106488"/>
              <a:gd name="connsiteX16441" fmla="*/ 824726 w 1031876"/>
              <a:gd name="connsiteY16441" fmla="*/ 258367 h 1106488"/>
              <a:gd name="connsiteX16442" fmla="*/ 823930 w 1031876"/>
              <a:gd name="connsiteY16442" fmla="*/ 256180 h 1106488"/>
              <a:gd name="connsiteX16443" fmla="*/ 822257 w 1031876"/>
              <a:gd name="connsiteY16443" fmla="*/ 254091 h 1106488"/>
              <a:gd name="connsiteX16444" fmla="*/ 64844 w 1031876"/>
              <a:gd name="connsiteY16444" fmla="*/ 252901 h 1106488"/>
              <a:gd name="connsiteX16445" fmla="*/ 61913 w 1031876"/>
              <a:gd name="connsiteY16445" fmla="*/ 258763 h 1106488"/>
              <a:gd name="connsiteX16446" fmla="*/ 62707 w 1031876"/>
              <a:gd name="connsiteY16446" fmla="*/ 253207 h 1106488"/>
              <a:gd name="connsiteX16447" fmla="*/ 301543 w 1031876"/>
              <a:gd name="connsiteY16447" fmla="*/ 252679 h 1106488"/>
              <a:gd name="connsiteX16448" fmla="*/ 300854 w 1031876"/>
              <a:gd name="connsiteY16448" fmla="*/ 252764 h 1106488"/>
              <a:gd name="connsiteX16449" fmla="*/ 294328 w 1031876"/>
              <a:gd name="connsiteY16449" fmla="*/ 258470 h 1106488"/>
              <a:gd name="connsiteX16450" fmla="*/ 300634 w 1031876"/>
              <a:gd name="connsiteY16450" fmla="*/ 255587 h 1106488"/>
              <a:gd name="connsiteX16451" fmla="*/ 74443 w 1031876"/>
              <a:gd name="connsiteY16451" fmla="*/ 252461 h 1106488"/>
              <a:gd name="connsiteX16452" fmla="*/ 71438 w 1031876"/>
              <a:gd name="connsiteY16452" fmla="*/ 253306 h 1106488"/>
              <a:gd name="connsiteX16453" fmla="*/ 70427 w 1031876"/>
              <a:gd name="connsiteY16453" fmla="*/ 255297 h 1106488"/>
              <a:gd name="connsiteX16454" fmla="*/ 70441 w 1031876"/>
              <a:gd name="connsiteY16454" fmla="*/ 255316 h 1106488"/>
              <a:gd name="connsiteX16455" fmla="*/ 68263 w 1031876"/>
              <a:gd name="connsiteY16455" fmla="*/ 252415 h 1106488"/>
              <a:gd name="connsiteX16456" fmla="*/ 68261 w 1031876"/>
              <a:gd name="connsiteY16456" fmla="*/ 252419 h 1106488"/>
              <a:gd name="connsiteX16457" fmla="*/ 68262 w 1031876"/>
              <a:gd name="connsiteY16457" fmla="*/ 252415 h 1106488"/>
              <a:gd name="connsiteX16458" fmla="*/ 68263 w 1031876"/>
              <a:gd name="connsiteY16458" fmla="*/ 252413 h 1106488"/>
              <a:gd name="connsiteX16459" fmla="*/ 68263 w 1031876"/>
              <a:gd name="connsiteY16459" fmla="*/ 252414 h 1106488"/>
              <a:gd name="connsiteX16460" fmla="*/ 68263 w 1031876"/>
              <a:gd name="connsiteY16460" fmla="*/ 252414 h 1106488"/>
              <a:gd name="connsiteX16461" fmla="*/ 68262 w 1031876"/>
              <a:gd name="connsiteY16461" fmla="*/ 252415 h 1106488"/>
              <a:gd name="connsiteX16462" fmla="*/ 68257 w 1031876"/>
              <a:gd name="connsiteY16462" fmla="*/ 252427 h 1106488"/>
              <a:gd name="connsiteX16463" fmla="*/ 65088 w 1031876"/>
              <a:gd name="connsiteY16463" fmla="*/ 258663 h 1106488"/>
              <a:gd name="connsiteX16464" fmla="*/ 61913 w 1031876"/>
              <a:gd name="connsiteY16464" fmla="*/ 259556 h 1106488"/>
              <a:gd name="connsiteX16465" fmla="*/ 65088 w 1031876"/>
              <a:gd name="connsiteY16465" fmla="*/ 255984 h 1106488"/>
              <a:gd name="connsiteX16466" fmla="*/ 65580 w 1031876"/>
              <a:gd name="connsiteY16466" fmla="*/ 255431 h 1106488"/>
              <a:gd name="connsiteX16467" fmla="*/ 724694 w 1031876"/>
              <a:gd name="connsiteY16467" fmla="*/ 252413 h 1106488"/>
              <a:gd name="connsiteX16468" fmla="*/ 731838 w 1031876"/>
              <a:gd name="connsiteY16468" fmla="*/ 252413 h 1106488"/>
              <a:gd name="connsiteX16469" fmla="*/ 731838 w 1031876"/>
              <a:gd name="connsiteY16469" fmla="*/ 258763 h 1106488"/>
              <a:gd name="connsiteX16470" fmla="*/ 724694 w 1031876"/>
              <a:gd name="connsiteY16470" fmla="*/ 252413 h 1106488"/>
              <a:gd name="connsiteX16471" fmla="*/ 341313 w 1031876"/>
              <a:gd name="connsiteY16471" fmla="*/ 252413 h 1106488"/>
              <a:gd name="connsiteX16472" fmla="*/ 341313 w 1031876"/>
              <a:gd name="connsiteY16472" fmla="*/ 258763 h 1106488"/>
              <a:gd name="connsiteX16473" fmla="*/ 340519 w 1031876"/>
              <a:gd name="connsiteY16473" fmla="*/ 258763 h 1106488"/>
              <a:gd name="connsiteX16474" fmla="*/ 337344 w 1031876"/>
              <a:gd name="connsiteY16474" fmla="*/ 258763 h 1106488"/>
              <a:gd name="connsiteX16475" fmla="*/ 336551 w 1031876"/>
              <a:gd name="connsiteY16475" fmla="*/ 258763 h 1106488"/>
              <a:gd name="connsiteX16476" fmla="*/ 334963 w 1031876"/>
              <a:gd name="connsiteY16476" fmla="*/ 258763 h 1106488"/>
              <a:gd name="connsiteX16477" fmla="*/ 334977 w 1031876"/>
              <a:gd name="connsiteY16477" fmla="*/ 258749 h 1106488"/>
              <a:gd name="connsiteX16478" fmla="*/ 328204 w 1031876"/>
              <a:gd name="connsiteY16478" fmla="*/ 259595 h 1106488"/>
              <a:gd name="connsiteX16479" fmla="*/ 328204 w 1031876"/>
              <a:gd name="connsiteY16479" fmla="*/ 259595 h 1106488"/>
              <a:gd name="connsiteX16480" fmla="*/ 327931 w 1031876"/>
              <a:gd name="connsiteY16480" fmla="*/ 259834 h 1106488"/>
              <a:gd name="connsiteX16481" fmla="*/ 328204 w 1031876"/>
              <a:gd name="connsiteY16481" fmla="*/ 258741 h 1106488"/>
              <a:gd name="connsiteX16482" fmla="*/ 334187 w 1031876"/>
              <a:gd name="connsiteY16482" fmla="*/ 258741 h 1106488"/>
              <a:gd name="connsiteX16483" fmla="*/ 334985 w 1031876"/>
              <a:gd name="connsiteY16483" fmla="*/ 258741 h 1106488"/>
              <a:gd name="connsiteX16484" fmla="*/ 338138 w 1031876"/>
              <a:gd name="connsiteY16484" fmla="*/ 255588 h 1106488"/>
              <a:gd name="connsiteX16485" fmla="*/ 341313 w 1031876"/>
              <a:gd name="connsiteY16485" fmla="*/ 252413 h 1106488"/>
              <a:gd name="connsiteX16486" fmla="*/ 751682 w 1031876"/>
              <a:gd name="connsiteY16486" fmla="*/ 252412 h 1106488"/>
              <a:gd name="connsiteX16487" fmla="*/ 751682 w 1031876"/>
              <a:gd name="connsiteY16487" fmla="*/ 258762 h 1106488"/>
              <a:gd name="connsiteX16488" fmla="*/ 751682 w 1031876"/>
              <a:gd name="connsiteY16488" fmla="*/ 252412 h 1106488"/>
              <a:gd name="connsiteX16489" fmla="*/ 361950 w 1031876"/>
              <a:gd name="connsiteY16489" fmla="*/ 252412 h 1106488"/>
              <a:gd name="connsiteX16490" fmla="*/ 364927 w 1031876"/>
              <a:gd name="connsiteY16490" fmla="*/ 252412 h 1106488"/>
              <a:gd name="connsiteX16491" fmla="*/ 365919 w 1031876"/>
              <a:gd name="connsiteY16491" fmla="*/ 252412 h 1106488"/>
              <a:gd name="connsiteX16492" fmla="*/ 369888 w 1031876"/>
              <a:gd name="connsiteY16492" fmla="*/ 252412 h 1106488"/>
              <a:gd name="connsiteX16493" fmla="*/ 361950 w 1031876"/>
              <a:gd name="connsiteY16493" fmla="*/ 258762 h 1106488"/>
              <a:gd name="connsiteX16494" fmla="*/ 361950 w 1031876"/>
              <a:gd name="connsiteY16494" fmla="*/ 257968 h 1106488"/>
              <a:gd name="connsiteX16495" fmla="*/ 361950 w 1031876"/>
              <a:gd name="connsiteY16495" fmla="*/ 254793 h 1106488"/>
              <a:gd name="connsiteX16496" fmla="*/ 361950 w 1031876"/>
              <a:gd name="connsiteY16496" fmla="*/ 252412 h 1106488"/>
              <a:gd name="connsiteX16497" fmla="*/ 834231 w 1031876"/>
              <a:gd name="connsiteY16497" fmla="*/ 252090 h 1106488"/>
              <a:gd name="connsiteX16498" fmla="*/ 834231 w 1031876"/>
              <a:gd name="connsiteY16498" fmla="*/ 252225 h 1106488"/>
              <a:gd name="connsiteX16499" fmla="*/ 834258 w 1031876"/>
              <a:gd name="connsiteY16499" fmla="*/ 252412 h 1106488"/>
              <a:gd name="connsiteX16500" fmla="*/ 834311 w 1031876"/>
              <a:gd name="connsiteY16500" fmla="*/ 252412 h 1106488"/>
              <a:gd name="connsiteX16501" fmla="*/ 820511 w 1031876"/>
              <a:gd name="connsiteY16501" fmla="*/ 251911 h 1106488"/>
              <a:gd name="connsiteX16502" fmla="*/ 821366 w 1031876"/>
              <a:gd name="connsiteY16502" fmla="*/ 254472 h 1106488"/>
              <a:gd name="connsiteX16503" fmla="*/ 822174 w 1031876"/>
              <a:gd name="connsiteY16503" fmla="*/ 254126 h 1106488"/>
              <a:gd name="connsiteX16504" fmla="*/ 823075 w 1031876"/>
              <a:gd name="connsiteY16504" fmla="*/ 255326 h 1106488"/>
              <a:gd name="connsiteX16505" fmla="*/ 821332 w 1031876"/>
              <a:gd name="connsiteY16505" fmla="*/ 257648 h 1106488"/>
              <a:gd name="connsiteX16506" fmla="*/ 820511 w 1031876"/>
              <a:gd name="connsiteY16506" fmla="*/ 251911 h 1106488"/>
              <a:gd name="connsiteX16507" fmla="*/ 822257 w 1031876"/>
              <a:gd name="connsiteY16507" fmla="*/ 254091 h 1106488"/>
              <a:gd name="connsiteX16508" fmla="*/ 822174 w 1031876"/>
              <a:gd name="connsiteY16508" fmla="*/ 254126 h 1106488"/>
              <a:gd name="connsiteX16509" fmla="*/ 820511 w 1031876"/>
              <a:gd name="connsiteY16509" fmla="*/ 251911 h 1106488"/>
              <a:gd name="connsiteX16510" fmla="*/ 823442 w 1031876"/>
              <a:gd name="connsiteY16510" fmla="*/ 253583 h 1106488"/>
              <a:gd name="connsiteX16511" fmla="*/ 822562 w 1031876"/>
              <a:gd name="connsiteY16511" fmla="*/ 253960 h 1106488"/>
              <a:gd name="connsiteX16512" fmla="*/ 779486 w 1031876"/>
              <a:gd name="connsiteY16512" fmla="*/ 251911 h 1106488"/>
              <a:gd name="connsiteX16513" fmla="*/ 786323 w 1031876"/>
              <a:gd name="connsiteY16513" fmla="*/ 258741 h 1106488"/>
              <a:gd name="connsiteX16514" fmla="*/ 779486 w 1031876"/>
              <a:gd name="connsiteY16514" fmla="*/ 251911 h 1106488"/>
              <a:gd name="connsiteX16515" fmla="*/ 307692 w 1031876"/>
              <a:gd name="connsiteY16515" fmla="*/ 251911 h 1106488"/>
              <a:gd name="connsiteX16516" fmla="*/ 306837 w 1031876"/>
              <a:gd name="connsiteY16516" fmla="*/ 255326 h 1106488"/>
              <a:gd name="connsiteX16517" fmla="*/ 305205 w 1031876"/>
              <a:gd name="connsiteY16517" fmla="*/ 256257 h 1106488"/>
              <a:gd name="connsiteX16518" fmla="*/ 759619 w 1031876"/>
              <a:gd name="connsiteY16518" fmla="*/ 251884 h 1106488"/>
              <a:gd name="connsiteX16519" fmla="*/ 762000 w 1031876"/>
              <a:gd name="connsiteY16519" fmla="*/ 251884 h 1106488"/>
              <a:gd name="connsiteX16520" fmla="*/ 765175 w 1031876"/>
              <a:gd name="connsiteY16520" fmla="*/ 251884 h 1106488"/>
              <a:gd name="connsiteX16521" fmla="*/ 765175 w 1031876"/>
              <a:gd name="connsiteY16521" fmla="*/ 252744 h 1106488"/>
              <a:gd name="connsiteX16522" fmla="*/ 765175 w 1031876"/>
              <a:gd name="connsiteY16522" fmla="*/ 258762 h 1106488"/>
              <a:gd name="connsiteX16523" fmla="*/ 765175 w 1031876"/>
              <a:gd name="connsiteY16523" fmla="*/ 258763 h 1106488"/>
              <a:gd name="connsiteX16524" fmla="*/ 765174 w 1031876"/>
              <a:gd name="connsiteY16524" fmla="*/ 258762 h 1106488"/>
              <a:gd name="connsiteX16525" fmla="*/ 765174 w 1031876"/>
              <a:gd name="connsiteY16525" fmla="*/ 258762 h 1106488"/>
              <a:gd name="connsiteX16526" fmla="*/ 759619 w 1031876"/>
              <a:gd name="connsiteY16526" fmla="*/ 257968 h 1106488"/>
              <a:gd name="connsiteX16527" fmla="*/ 758825 w 1031876"/>
              <a:gd name="connsiteY16527" fmla="*/ 252412 h 1106488"/>
              <a:gd name="connsiteX16528" fmla="*/ 758826 w 1031876"/>
              <a:gd name="connsiteY16528" fmla="*/ 252412 h 1106488"/>
              <a:gd name="connsiteX16529" fmla="*/ 760355 w 1031876"/>
              <a:gd name="connsiteY16529" fmla="*/ 252794 h 1106488"/>
              <a:gd name="connsiteX16530" fmla="*/ 881310 w 1031876"/>
              <a:gd name="connsiteY16530" fmla="*/ 251817 h 1106488"/>
              <a:gd name="connsiteX16531" fmla="*/ 881592 w 1031876"/>
              <a:gd name="connsiteY16531" fmla="*/ 251942 h 1106488"/>
              <a:gd name="connsiteX16532" fmla="*/ 881592 w 1031876"/>
              <a:gd name="connsiteY16532" fmla="*/ 251886 h 1106488"/>
              <a:gd name="connsiteX16533" fmla="*/ 887419 w 1031876"/>
              <a:gd name="connsiteY16533" fmla="*/ 251661 h 1106488"/>
              <a:gd name="connsiteX16534" fmla="*/ 887571 w 1031876"/>
              <a:gd name="connsiteY16534" fmla="*/ 251816 h 1106488"/>
              <a:gd name="connsiteX16535" fmla="*/ 887651 w 1031876"/>
              <a:gd name="connsiteY16535" fmla="*/ 251827 h 1106488"/>
              <a:gd name="connsiteX16536" fmla="*/ 65954 w 1031876"/>
              <a:gd name="connsiteY16536" fmla="*/ 250681 h 1106488"/>
              <a:gd name="connsiteX16537" fmla="*/ 68263 w 1031876"/>
              <a:gd name="connsiteY16537" fmla="*/ 252413 h 1106488"/>
              <a:gd name="connsiteX16538" fmla="*/ 68263 w 1031876"/>
              <a:gd name="connsiteY16538" fmla="*/ 252413 h 1106488"/>
              <a:gd name="connsiteX16539" fmla="*/ 68263 w 1031876"/>
              <a:gd name="connsiteY16539" fmla="*/ 252413 h 1106488"/>
              <a:gd name="connsiteX16540" fmla="*/ 64844 w 1031876"/>
              <a:gd name="connsiteY16540" fmla="*/ 252901 h 1106488"/>
              <a:gd name="connsiteX16541" fmla="*/ 65088 w 1031876"/>
              <a:gd name="connsiteY16541" fmla="*/ 252413 h 1106488"/>
              <a:gd name="connsiteX16542" fmla="*/ 65088 w 1031876"/>
              <a:gd name="connsiteY16542" fmla="*/ 250032 h 1106488"/>
              <a:gd name="connsiteX16543" fmla="*/ 65517 w 1031876"/>
              <a:gd name="connsiteY16543" fmla="*/ 250353 h 1106488"/>
              <a:gd name="connsiteX16544" fmla="*/ 61913 w 1031876"/>
              <a:gd name="connsiteY16544" fmla="*/ 252413 h 1106488"/>
              <a:gd name="connsiteX16545" fmla="*/ 65088 w 1031876"/>
              <a:gd name="connsiteY16545" fmla="*/ 250032 h 1106488"/>
              <a:gd name="connsiteX16546" fmla="*/ 66358 w 1031876"/>
              <a:gd name="connsiteY16546" fmla="*/ 249873 h 1106488"/>
              <a:gd name="connsiteX16547" fmla="*/ 65954 w 1031876"/>
              <a:gd name="connsiteY16547" fmla="*/ 250681 h 1106488"/>
              <a:gd name="connsiteX16548" fmla="*/ 65517 w 1031876"/>
              <a:gd name="connsiteY16548" fmla="*/ 250353 h 1106488"/>
              <a:gd name="connsiteX16549" fmla="*/ 892599 w 1031876"/>
              <a:gd name="connsiteY16549" fmla="*/ 249661 h 1106488"/>
              <a:gd name="connsiteX16550" fmla="*/ 895351 w 1031876"/>
              <a:gd name="connsiteY16550" fmla="*/ 252413 h 1106488"/>
              <a:gd name="connsiteX16551" fmla="*/ 891647 w 1031876"/>
              <a:gd name="connsiteY16551" fmla="*/ 250296 h 1106488"/>
              <a:gd name="connsiteX16552" fmla="*/ 868760 w 1031876"/>
              <a:gd name="connsiteY16552" fmla="*/ 247651 h 1106488"/>
              <a:gd name="connsiteX16553" fmla="*/ 869157 w 1031876"/>
              <a:gd name="connsiteY16553" fmla="*/ 249237 h 1106488"/>
              <a:gd name="connsiteX16554" fmla="*/ 871109 w 1031876"/>
              <a:gd name="connsiteY16554" fmla="*/ 250352 h 1106488"/>
              <a:gd name="connsiteX16555" fmla="*/ 871538 w 1031876"/>
              <a:gd name="connsiteY16555" fmla="*/ 250031 h 1106488"/>
              <a:gd name="connsiteX16556" fmla="*/ 874331 w 1031876"/>
              <a:gd name="connsiteY16556" fmla="*/ 252125 h 1106488"/>
              <a:gd name="connsiteX16557" fmla="*/ 869926 w 1031876"/>
              <a:gd name="connsiteY16557" fmla="*/ 247651 h 1106488"/>
              <a:gd name="connsiteX16558" fmla="*/ 77675 w 1031876"/>
              <a:gd name="connsiteY16558" fmla="*/ 247472 h 1106488"/>
              <a:gd name="connsiteX16559" fmla="*/ 75298 w 1031876"/>
              <a:gd name="connsiteY16559" fmla="*/ 250999 h 1106488"/>
              <a:gd name="connsiteX16560" fmla="*/ 75506 w 1031876"/>
              <a:gd name="connsiteY16560" fmla="*/ 248642 h 1106488"/>
              <a:gd name="connsiteX16561" fmla="*/ 74613 w 1031876"/>
              <a:gd name="connsiteY16561" fmla="*/ 246063 h 1106488"/>
              <a:gd name="connsiteX16562" fmla="*/ 72861 w 1031876"/>
              <a:gd name="connsiteY16562" fmla="*/ 246501 h 1106488"/>
              <a:gd name="connsiteX16563" fmla="*/ 68264 w 1031876"/>
              <a:gd name="connsiteY16563" fmla="*/ 252412 h 1106488"/>
              <a:gd name="connsiteX16564" fmla="*/ 73819 w 1031876"/>
              <a:gd name="connsiteY16564" fmla="*/ 249237 h 1106488"/>
              <a:gd name="connsiteX16565" fmla="*/ 841376 w 1031876"/>
              <a:gd name="connsiteY16565" fmla="*/ 246063 h 1106488"/>
              <a:gd name="connsiteX16566" fmla="*/ 841376 w 1031876"/>
              <a:gd name="connsiteY16566" fmla="*/ 246857 h 1106488"/>
              <a:gd name="connsiteX16567" fmla="*/ 841376 w 1031876"/>
              <a:gd name="connsiteY16567" fmla="*/ 252412 h 1106488"/>
              <a:gd name="connsiteX16568" fmla="*/ 841376 w 1031876"/>
              <a:gd name="connsiteY16568" fmla="*/ 252413 h 1106488"/>
              <a:gd name="connsiteX16569" fmla="*/ 841375 w 1031876"/>
              <a:gd name="connsiteY16569" fmla="*/ 252412 h 1106488"/>
              <a:gd name="connsiteX16570" fmla="*/ 838399 w 1031876"/>
              <a:gd name="connsiteY16570" fmla="*/ 249238 h 1106488"/>
              <a:gd name="connsiteX16571" fmla="*/ 841376 w 1031876"/>
              <a:gd name="connsiteY16571" fmla="*/ 246063 h 1106488"/>
              <a:gd name="connsiteX16572" fmla="*/ 717550 w 1031876"/>
              <a:gd name="connsiteY16572" fmla="*/ 246063 h 1106488"/>
              <a:gd name="connsiteX16573" fmla="*/ 724694 w 1031876"/>
              <a:gd name="connsiteY16573" fmla="*/ 252413 h 1106488"/>
              <a:gd name="connsiteX16574" fmla="*/ 717550 w 1031876"/>
              <a:gd name="connsiteY16574" fmla="*/ 246063 h 1106488"/>
              <a:gd name="connsiteX16575" fmla="*/ 68263 w 1031876"/>
              <a:gd name="connsiteY16575" fmla="*/ 246063 h 1106488"/>
              <a:gd name="connsiteX16576" fmla="*/ 67469 w 1031876"/>
              <a:gd name="connsiteY16576" fmla="*/ 249238 h 1106488"/>
              <a:gd name="connsiteX16577" fmla="*/ 66358 w 1031876"/>
              <a:gd name="connsiteY16577" fmla="*/ 249873 h 1106488"/>
              <a:gd name="connsiteX16578" fmla="*/ 731838 w 1031876"/>
              <a:gd name="connsiteY16578" fmla="*/ 246062 h 1106488"/>
              <a:gd name="connsiteX16579" fmla="*/ 731838 w 1031876"/>
              <a:gd name="connsiteY16579" fmla="*/ 252412 h 1106488"/>
              <a:gd name="connsiteX16580" fmla="*/ 731838 w 1031876"/>
              <a:gd name="connsiteY16580" fmla="*/ 246062 h 1106488"/>
              <a:gd name="connsiteX16581" fmla="*/ 888472 w 1031876"/>
              <a:gd name="connsiteY16581" fmla="*/ 245534 h 1106488"/>
              <a:gd name="connsiteX16582" fmla="*/ 893631 w 1031876"/>
              <a:gd name="connsiteY16582" fmla="*/ 248973 h 1106488"/>
              <a:gd name="connsiteX16583" fmla="*/ 892599 w 1031876"/>
              <a:gd name="connsiteY16583" fmla="*/ 249661 h 1106488"/>
              <a:gd name="connsiteX16584" fmla="*/ 891911 w 1031876"/>
              <a:gd name="connsiteY16584" fmla="*/ 248973 h 1106488"/>
              <a:gd name="connsiteX16585" fmla="*/ 888472 w 1031876"/>
              <a:gd name="connsiteY16585" fmla="*/ 245534 h 1106488"/>
              <a:gd name="connsiteX16586" fmla="*/ 334306 w 1031876"/>
              <a:gd name="connsiteY16586" fmla="*/ 245375 h 1106488"/>
              <a:gd name="connsiteX16587" fmla="*/ 329407 w 1031876"/>
              <a:gd name="connsiteY16587" fmla="*/ 246162 h 1106488"/>
              <a:gd name="connsiteX16588" fmla="*/ 329250 w 1031876"/>
              <a:gd name="connsiteY16588" fmla="*/ 247395 h 1106488"/>
              <a:gd name="connsiteX16589" fmla="*/ 806836 w 1031876"/>
              <a:gd name="connsiteY16589" fmla="*/ 245080 h 1106488"/>
              <a:gd name="connsiteX16590" fmla="*/ 806836 w 1031876"/>
              <a:gd name="connsiteY16590" fmla="*/ 245934 h 1106488"/>
              <a:gd name="connsiteX16591" fmla="*/ 806836 w 1031876"/>
              <a:gd name="connsiteY16591" fmla="*/ 248495 h 1106488"/>
              <a:gd name="connsiteX16592" fmla="*/ 806836 w 1031876"/>
              <a:gd name="connsiteY16592" fmla="*/ 251911 h 1106488"/>
              <a:gd name="connsiteX16593" fmla="*/ 812819 w 1031876"/>
              <a:gd name="connsiteY16593" fmla="*/ 254472 h 1106488"/>
              <a:gd name="connsiteX16594" fmla="*/ 813330 w 1031876"/>
              <a:gd name="connsiteY16594" fmla="*/ 252942 h 1106488"/>
              <a:gd name="connsiteX16595" fmla="*/ 813330 w 1031876"/>
              <a:gd name="connsiteY16595" fmla="*/ 252941 h 1106488"/>
              <a:gd name="connsiteX16596" fmla="*/ 812423 w 1031876"/>
              <a:gd name="connsiteY16596" fmla="*/ 251732 h 1106488"/>
              <a:gd name="connsiteX16597" fmla="*/ 807691 w 1031876"/>
              <a:gd name="connsiteY16597" fmla="*/ 251057 h 1106488"/>
              <a:gd name="connsiteX16598" fmla="*/ 806836 w 1031876"/>
              <a:gd name="connsiteY16598" fmla="*/ 245080 h 1106488"/>
              <a:gd name="connsiteX16599" fmla="*/ 808887 w 1031876"/>
              <a:gd name="connsiteY16599" fmla="*/ 247129 h 1106488"/>
              <a:gd name="connsiteX16600" fmla="*/ 810317 w 1031876"/>
              <a:gd name="connsiteY16600" fmla="*/ 248558 h 1106488"/>
              <a:gd name="connsiteX16601" fmla="*/ 810970 w 1031876"/>
              <a:gd name="connsiteY16601" fmla="*/ 249209 h 1106488"/>
              <a:gd name="connsiteX16602" fmla="*/ 810970 w 1031876"/>
              <a:gd name="connsiteY16602" fmla="*/ 249209 h 1106488"/>
              <a:gd name="connsiteX16603" fmla="*/ 810317 w 1031876"/>
              <a:gd name="connsiteY16603" fmla="*/ 248558 h 1106488"/>
              <a:gd name="connsiteX16604" fmla="*/ 810255 w 1031876"/>
              <a:gd name="connsiteY16604" fmla="*/ 248495 h 1106488"/>
              <a:gd name="connsiteX16605" fmla="*/ 808887 w 1031876"/>
              <a:gd name="connsiteY16605" fmla="*/ 247129 h 1106488"/>
              <a:gd name="connsiteX16606" fmla="*/ 807691 w 1031876"/>
              <a:gd name="connsiteY16606" fmla="*/ 245934 h 1106488"/>
              <a:gd name="connsiteX16607" fmla="*/ 806836 w 1031876"/>
              <a:gd name="connsiteY16607" fmla="*/ 245080 h 1106488"/>
              <a:gd name="connsiteX16608" fmla="*/ 811187 w 1031876"/>
              <a:gd name="connsiteY16608" fmla="*/ 247564 h 1106488"/>
              <a:gd name="connsiteX16609" fmla="*/ 811627 w 1031876"/>
              <a:gd name="connsiteY16609" fmla="*/ 248333 h 1106488"/>
              <a:gd name="connsiteX16610" fmla="*/ 811899 w 1031876"/>
              <a:gd name="connsiteY16610" fmla="*/ 247970 h 1106488"/>
              <a:gd name="connsiteX16611" fmla="*/ 811187 w 1031876"/>
              <a:gd name="connsiteY16611" fmla="*/ 247564 h 1106488"/>
              <a:gd name="connsiteX16612" fmla="*/ 810255 w 1031876"/>
              <a:gd name="connsiteY16612" fmla="*/ 245934 h 1106488"/>
              <a:gd name="connsiteX16613" fmla="*/ 806836 w 1031876"/>
              <a:gd name="connsiteY16613" fmla="*/ 245080 h 1106488"/>
              <a:gd name="connsiteX16614" fmla="*/ 758825 w 1031876"/>
              <a:gd name="connsiteY16614" fmla="*/ 245004 h 1106488"/>
              <a:gd name="connsiteX16615" fmla="*/ 765175 w 1031876"/>
              <a:gd name="connsiteY16615" fmla="*/ 251884 h 1106488"/>
              <a:gd name="connsiteX16616" fmla="*/ 759619 w 1031876"/>
              <a:gd name="connsiteY16616" fmla="*/ 246724 h 1106488"/>
              <a:gd name="connsiteX16617" fmla="*/ 759279 w 1031876"/>
              <a:gd name="connsiteY16617" fmla="*/ 248935 h 1106488"/>
              <a:gd name="connsiteX16618" fmla="*/ 833438 w 1031876"/>
              <a:gd name="connsiteY16618" fmla="*/ 244652 h 1106488"/>
              <a:gd name="connsiteX16619" fmla="*/ 833438 w 1031876"/>
              <a:gd name="connsiteY16619" fmla="*/ 244973 h 1106488"/>
              <a:gd name="connsiteX16620" fmla="*/ 833823 w 1031876"/>
              <a:gd name="connsiteY16620" fmla="*/ 245028 h 1106488"/>
              <a:gd name="connsiteX16621" fmla="*/ 345859 w 1031876"/>
              <a:gd name="connsiteY16621" fmla="*/ 243176 h 1106488"/>
              <a:gd name="connsiteX16622" fmla="*/ 344885 w 1031876"/>
              <a:gd name="connsiteY16622" fmla="*/ 245071 h 1106488"/>
              <a:gd name="connsiteX16623" fmla="*/ 341313 w 1031876"/>
              <a:gd name="connsiteY16623" fmla="*/ 246063 h 1106488"/>
              <a:gd name="connsiteX16624" fmla="*/ 838414 w 1031876"/>
              <a:gd name="connsiteY16624" fmla="*/ 243100 h 1106488"/>
              <a:gd name="connsiteX16625" fmla="*/ 840740 w 1031876"/>
              <a:gd name="connsiteY16625" fmla="*/ 245427 h 1106488"/>
              <a:gd name="connsiteX16626" fmla="*/ 840384 w 1031876"/>
              <a:gd name="connsiteY16626" fmla="*/ 245071 h 1106488"/>
              <a:gd name="connsiteX16627" fmla="*/ 74415 w 1031876"/>
              <a:gd name="connsiteY16627" fmla="*/ 239911 h 1106488"/>
              <a:gd name="connsiteX16628" fmla="*/ 68263 w 1031876"/>
              <a:gd name="connsiteY16628" fmla="*/ 246063 h 1106488"/>
              <a:gd name="connsiteX16629" fmla="*/ 71835 w 1031876"/>
              <a:gd name="connsiteY16629" fmla="*/ 242491 h 1106488"/>
              <a:gd name="connsiteX16630" fmla="*/ 872808 w 1031876"/>
              <a:gd name="connsiteY16630" fmla="*/ 239633 h 1106488"/>
              <a:gd name="connsiteX16631" fmla="*/ 873919 w 1031876"/>
              <a:gd name="connsiteY16631" fmla="*/ 239812 h 1106488"/>
              <a:gd name="connsiteX16632" fmla="*/ 874713 w 1031876"/>
              <a:gd name="connsiteY16632" fmla="*/ 246063 h 1106488"/>
              <a:gd name="connsiteX16633" fmla="*/ 872332 w 1031876"/>
              <a:gd name="connsiteY16633" fmla="*/ 239812 h 1106488"/>
              <a:gd name="connsiteX16634" fmla="*/ 827470 w 1031876"/>
              <a:gd name="connsiteY16634" fmla="*/ 239098 h 1106488"/>
              <a:gd name="connsiteX16635" fmla="*/ 828204 w 1031876"/>
              <a:gd name="connsiteY16635" fmla="*/ 244226 h 1106488"/>
              <a:gd name="connsiteX16636" fmla="*/ 830885 w 1031876"/>
              <a:gd name="connsiteY16636" fmla="*/ 244609 h 1106488"/>
              <a:gd name="connsiteX16637" fmla="*/ 830659 w 1031876"/>
              <a:gd name="connsiteY16637" fmla="*/ 244554 h 1106488"/>
              <a:gd name="connsiteX16638" fmla="*/ 862013 w 1031876"/>
              <a:gd name="connsiteY16638" fmla="*/ 238919 h 1106488"/>
              <a:gd name="connsiteX16639" fmla="*/ 868363 w 1031876"/>
              <a:gd name="connsiteY16639" fmla="*/ 238919 h 1106488"/>
              <a:gd name="connsiteX16640" fmla="*/ 868363 w 1031876"/>
              <a:gd name="connsiteY16640" fmla="*/ 246063 h 1106488"/>
              <a:gd name="connsiteX16641" fmla="*/ 862013 w 1031876"/>
              <a:gd name="connsiteY16641" fmla="*/ 238919 h 1106488"/>
              <a:gd name="connsiteX16642" fmla="*/ 855134 w 1031876"/>
              <a:gd name="connsiteY16642" fmla="*/ 238918 h 1106488"/>
              <a:gd name="connsiteX16643" fmla="*/ 857714 w 1031876"/>
              <a:gd name="connsiteY16643" fmla="*/ 239762 h 1106488"/>
              <a:gd name="connsiteX16644" fmla="*/ 857198 w 1031876"/>
              <a:gd name="connsiteY16644" fmla="*/ 240942 h 1106488"/>
              <a:gd name="connsiteX16645" fmla="*/ 827424 w 1031876"/>
              <a:gd name="connsiteY16645" fmla="*/ 238771 h 1106488"/>
              <a:gd name="connsiteX16646" fmla="*/ 827432 w 1031876"/>
              <a:gd name="connsiteY16646" fmla="*/ 238827 h 1106488"/>
              <a:gd name="connsiteX16647" fmla="*/ 832858 w 1031876"/>
              <a:gd name="connsiteY16647" fmla="*/ 244891 h 1106488"/>
              <a:gd name="connsiteX16648" fmla="*/ 832905 w 1031876"/>
              <a:gd name="connsiteY16648" fmla="*/ 244897 h 1106488"/>
              <a:gd name="connsiteX16649" fmla="*/ 832272 w 1031876"/>
              <a:gd name="connsiteY16649" fmla="*/ 243511 h 1106488"/>
              <a:gd name="connsiteX16650" fmla="*/ 830659 w 1031876"/>
              <a:gd name="connsiteY16650" fmla="*/ 241934 h 1106488"/>
              <a:gd name="connsiteX16651" fmla="*/ 881592 w 1031876"/>
              <a:gd name="connsiteY16651" fmla="*/ 238654 h 1106488"/>
              <a:gd name="connsiteX16652" fmla="*/ 888472 w 1031876"/>
              <a:gd name="connsiteY16652" fmla="*/ 245534 h 1106488"/>
              <a:gd name="connsiteX16653" fmla="*/ 883656 w 1031876"/>
              <a:gd name="connsiteY16653" fmla="*/ 242782 h 1106488"/>
              <a:gd name="connsiteX16654" fmla="*/ 854869 w 1031876"/>
              <a:gd name="connsiteY16654" fmla="*/ 238654 h 1106488"/>
              <a:gd name="connsiteX16655" fmla="*/ 854882 w 1031876"/>
              <a:gd name="connsiteY16655" fmla="*/ 238671 h 1106488"/>
              <a:gd name="connsiteX16656" fmla="*/ 857001 w 1031876"/>
              <a:gd name="connsiteY16656" fmla="*/ 241392 h 1106488"/>
              <a:gd name="connsiteX16657" fmla="*/ 857198 w 1031876"/>
              <a:gd name="connsiteY16657" fmla="*/ 240942 h 1106488"/>
              <a:gd name="connsiteX16658" fmla="*/ 858573 w 1031876"/>
              <a:gd name="connsiteY16658" fmla="*/ 242292 h 1106488"/>
              <a:gd name="connsiteX16659" fmla="*/ 861504 w 1031876"/>
              <a:gd name="connsiteY16659" fmla="*/ 245166 h 1106488"/>
              <a:gd name="connsiteX16660" fmla="*/ 862013 w 1031876"/>
              <a:gd name="connsiteY16660" fmla="*/ 245534 h 1106488"/>
              <a:gd name="connsiteX16661" fmla="*/ 861979 w 1031876"/>
              <a:gd name="connsiteY16661" fmla="*/ 245632 h 1106488"/>
              <a:gd name="connsiteX16662" fmla="*/ 862013 w 1031876"/>
              <a:gd name="connsiteY16662" fmla="*/ 245665 h 1106488"/>
              <a:gd name="connsiteX16663" fmla="*/ 861801 w 1031876"/>
              <a:gd name="connsiteY16663" fmla="*/ 246289 h 1106488"/>
              <a:gd name="connsiteX16664" fmla="*/ 861153 w 1031876"/>
              <a:gd name="connsiteY16664" fmla="*/ 248195 h 1106488"/>
              <a:gd name="connsiteX16665" fmla="*/ 860336 w 1031876"/>
              <a:gd name="connsiteY16665" fmla="*/ 247852 h 1106488"/>
              <a:gd name="connsiteX16666" fmla="*/ 855134 w 1031876"/>
              <a:gd name="connsiteY16666" fmla="*/ 245665 h 1106488"/>
              <a:gd name="connsiteX16667" fmla="*/ 855142 w 1031876"/>
              <a:gd name="connsiteY16667" fmla="*/ 245646 h 1106488"/>
              <a:gd name="connsiteX16668" fmla="*/ 854869 w 1031876"/>
              <a:gd name="connsiteY16668" fmla="*/ 245534 h 1106488"/>
              <a:gd name="connsiteX16669" fmla="*/ 855340 w 1031876"/>
              <a:gd name="connsiteY16669" fmla="*/ 245193 h 1106488"/>
              <a:gd name="connsiteX16670" fmla="*/ 855604 w 1031876"/>
              <a:gd name="connsiteY16670" fmla="*/ 244590 h 1106488"/>
              <a:gd name="connsiteX16671" fmla="*/ 854869 w 1031876"/>
              <a:gd name="connsiteY16671" fmla="*/ 245534 h 1106488"/>
              <a:gd name="connsiteX16672" fmla="*/ 854869 w 1031876"/>
              <a:gd name="connsiteY16672" fmla="*/ 242094 h 1106488"/>
              <a:gd name="connsiteX16673" fmla="*/ 854869 w 1031876"/>
              <a:gd name="connsiteY16673" fmla="*/ 240374 h 1106488"/>
              <a:gd name="connsiteX16674" fmla="*/ 854869 w 1031876"/>
              <a:gd name="connsiteY16674" fmla="*/ 239514 h 1106488"/>
              <a:gd name="connsiteX16675" fmla="*/ 854869 w 1031876"/>
              <a:gd name="connsiteY16675" fmla="*/ 238658 h 1106488"/>
              <a:gd name="connsiteX16676" fmla="*/ 81757 w 1031876"/>
              <a:gd name="connsiteY16676" fmla="*/ 238522 h 1106488"/>
              <a:gd name="connsiteX16677" fmla="*/ 80864 w 1031876"/>
              <a:gd name="connsiteY16677" fmla="*/ 241895 h 1106488"/>
              <a:gd name="connsiteX16678" fmla="*/ 79078 w 1031876"/>
              <a:gd name="connsiteY16678" fmla="*/ 242859 h 1106488"/>
              <a:gd name="connsiteX16679" fmla="*/ 854639 w 1031876"/>
              <a:gd name="connsiteY16679" fmla="*/ 238433 h 1106488"/>
              <a:gd name="connsiteX16680" fmla="*/ 854646 w 1031876"/>
              <a:gd name="connsiteY16680" fmla="*/ 238440 h 1106488"/>
              <a:gd name="connsiteX16681" fmla="*/ 854642 w 1031876"/>
              <a:gd name="connsiteY16681" fmla="*/ 238436 h 1106488"/>
              <a:gd name="connsiteX16682" fmla="*/ 854635 w 1031876"/>
              <a:gd name="connsiteY16682" fmla="*/ 238429 h 1106488"/>
              <a:gd name="connsiteX16683" fmla="*/ 854639 w 1031876"/>
              <a:gd name="connsiteY16683" fmla="*/ 238433 h 1106488"/>
              <a:gd name="connsiteX16684" fmla="*/ 854635 w 1031876"/>
              <a:gd name="connsiteY16684" fmla="*/ 238429 h 1106488"/>
              <a:gd name="connsiteX16685" fmla="*/ 854627 w 1031876"/>
              <a:gd name="connsiteY16685" fmla="*/ 238420 h 1106488"/>
              <a:gd name="connsiteX16686" fmla="*/ 854635 w 1031876"/>
              <a:gd name="connsiteY16686" fmla="*/ 238429 h 1106488"/>
              <a:gd name="connsiteX16687" fmla="*/ 854633 w 1031876"/>
              <a:gd name="connsiteY16687" fmla="*/ 238427 h 1106488"/>
              <a:gd name="connsiteX16688" fmla="*/ 745332 w 1031876"/>
              <a:gd name="connsiteY16688" fmla="*/ 238250 h 1106488"/>
              <a:gd name="connsiteX16689" fmla="*/ 745332 w 1031876"/>
              <a:gd name="connsiteY16689" fmla="*/ 238255 h 1106488"/>
              <a:gd name="connsiteX16690" fmla="*/ 745387 w 1031876"/>
              <a:gd name="connsiteY16690" fmla="*/ 238263 h 1106488"/>
              <a:gd name="connsiteX16691" fmla="*/ 745382 w 1031876"/>
              <a:gd name="connsiteY16691" fmla="*/ 238250 h 1106488"/>
              <a:gd name="connsiteX16692" fmla="*/ 321367 w 1031876"/>
              <a:gd name="connsiteY16692" fmla="*/ 238250 h 1106488"/>
              <a:gd name="connsiteX16693" fmla="*/ 324786 w 1031876"/>
              <a:gd name="connsiteY16693" fmla="*/ 238250 h 1106488"/>
              <a:gd name="connsiteX16694" fmla="*/ 326495 w 1031876"/>
              <a:gd name="connsiteY16694" fmla="*/ 238250 h 1106488"/>
              <a:gd name="connsiteX16695" fmla="*/ 327349 w 1031876"/>
              <a:gd name="connsiteY16695" fmla="*/ 238250 h 1106488"/>
              <a:gd name="connsiteX16696" fmla="*/ 327819 w 1031876"/>
              <a:gd name="connsiteY16696" fmla="*/ 238250 h 1106488"/>
              <a:gd name="connsiteX16697" fmla="*/ 328204 w 1031876"/>
              <a:gd name="connsiteY16697" fmla="*/ 238250 h 1106488"/>
              <a:gd name="connsiteX16698" fmla="*/ 327819 w 1031876"/>
              <a:gd name="connsiteY16698" fmla="*/ 238470 h 1106488"/>
              <a:gd name="connsiteX16699" fmla="*/ 322222 w 1031876"/>
              <a:gd name="connsiteY16699" fmla="*/ 241665 h 1106488"/>
              <a:gd name="connsiteX16700" fmla="*/ 322051 w 1031876"/>
              <a:gd name="connsiteY16700" fmla="*/ 242348 h 1106488"/>
              <a:gd name="connsiteX16701" fmla="*/ 865823 w 1031876"/>
              <a:gd name="connsiteY16701" fmla="*/ 238205 h 1106488"/>
              <a:gd name="connsiteX16702" fmla="*/ 868363 w 1031876"/>
              <a:gd name="connsiteY16702" fmla="*/ 238919 h 1106488"/>
              <a:gd name="connsiteX16703" fmla="*/ 862013 w 1031876"/>
              <a:gd name="connsiteY16703" fmla="*/ 238919 h 1106488"/>
              <a:gd name="connsiteX16704" fmla="*/ 833438 w 1031876"/>
              <a:gd name="connsiteY16704" fmla="*/ 238125 h 1106488"/>
              <a:gd name="connsiteX16705" fmla="*/ 838697 w 1031876"/>
              <a:gd name="connsiteY16705" fmla="*/ 238125 h 1106488"/>
              <a:gd name="connsiteX16706" fmla="*/ 840384 w 1031876"/>
              <a:gd name="connsiteY16706" fmla="*/ 238125 h 1106488"/>
              <a:gd name="connsiteX16707" fmla="*/ 841376 w 1031876"/>
              <a:gd name="connsiteY16707" fmla="*/ 238125 h 1106488"/>
              <a:gd name="connsiteX16708" fmla="*/ 841376 w 1031876"/>
              <a:gd name="connsiteY16708" fmla="*/ 246063 h 1106488"/>
              <a:gd name="connsiteX16709" fmla="*/ 841009 w 1031876"/>
              <a:gd name="connsiteY16709" fmla="*/ 245696 h 1106488"/>
              <a:gd name="connsiteX16710" fmla="*/ 841009 w 1031876"/>
              <a:gd name="connsiteY16710" fmla="*/ 245696 h 1106488"/>
              <a:gd name="connsiteX16711" fmla="*/ 841376 w 1031876"/>
              <a:gd name="connsiteY16711" fmla="*/ 246063 h 1106488"/>
              <a:gd name="connsiteX16712" fmla="*/ 840888 w 1031876"/>
              <a:gd name="connsiteY16712" fmla="*/ 245784 h 1106488"/>
              <a:gd name="connsiteX16713" fmla="*/ 837803 w 1031876"/>
              <a:gd name="connsiteY16713" fmla="*/ 248046 h 1106488"/>
              <a:gd name="connsiteX16714" fmla="*/ 834231 w 1031876"/>
              <a:gd name="connsiteY16714" fmla="*/ 245427 h 1106488"/>
              <a:gd name="connsiteX16715" fmla="*/ 837803 w 1031876"/>
              <a:gd name="connsiteY16715" fmla="*/ 245427 h 1106488"/>
              <a:gd name="connsiteX16716" fmla="*/ 838696 w 1031876"/>
              <a:gd name="connsiteY16716" fmla="*/ 245427 h 1106488"/>
              <a:gd name="connsiteX16717" fmla="*/ 840263 w 1031876"/>
              <a:gd name="connsiteY16717" fmla="*/ 245427 h 1106488"/>
              <a:gd name="connsiteX16718" fmla="*/ 836300 w 1031876"/>
              <a:gd name="connsiteY16718" fmla="*/ 243162 h 1106488"/>
              <a:gd name="connsiteX16719" fmla="*/ 836910 w 1031876"/>
              <a:gd name="connsiteY16719" fmla="*/ 244554 h 1106488"/>
              <a:gd name="connsiteX16720" fmla="*/ 834231 w 1031876"/>
              <a:gd name="connsiteY16720" fmla="*/ 245427 h 1106488"/>
              <a:gd name="connsiteX16721" fmla="*/ 834231 w 1031876"/>
              <a:gd name="connsiteY16721" fmla="*/ 244554 h 1106488"/>
              <a:gd name="connsiteX16722" fmla="*/ 834231 w 1031876"/>
              <a:gd name="connsiteY16722" fmla="*/ 241934 h 1106488"/>
              <a:gd name="connsiteX16723" fmla="*/ 834231 w 1031876"/>
              <a:gd name="connsiteY16723" fmla="*/ 241297 h 1106488"/>
              <a:gd name="connsiteX16724" fmla="*/ 738188 w 1031876"/>
              <a:gd name="connsiteY16724" fmla="*/ 238125 h 1106488"/>
              <a:gd name="connsiteX16725" fmla="*/ 738188 w 1031876"/>
              <a:gd name="connsiteY16725" fmla="*/ 239117 h 1106488"/>
              <a:gd name="connsiteX16726" fmla="*/ 738188 w 1031876"/>
              <a:gd name="connsiteY16726" fmla="*/ 245071 h 1106488"/>
              <a:gd name="connsiteX16727" fmla="*/ 738188 w 1031876"/>
              <a:gd name="connsiteY16727" fmla="*/ 246063 h 1106488"/>
              <a:gd name="connsiteX16728" fmla="*/ 738188 w 1031876"/>
              <a:gd name="connsiteY16728" fmla="*/ 238125 h 1106488"/>
              <a:gd name="connsiteX16729" fmla="*/ 355600 w 1031876"/>
              <a:gd name="connsiteY16729" fmla="*/ 238125 h 1106488"/>
              <a:gd name="connsiteX16730" fmla="*/ 355600 w 1031876"/>
              <a:gd name="connsiteY16730" fmla="*/ 246063 h 1106488"/>
              <a:gd name="connsiteX16731" fmla="*/ 353219 w 1031876"/>
              <a:gd name="connsiteY16731" fmla="*/ 246063 h 1106488"/>
              <a:gd name="connsiteX16732" fmla="*/ 352425 w 1031876"/>
              <a:gd name="connsiteY16732" fmla="*/ 246063 h 1106488"/>
              <a:gd name="connsiteX16733" fmla="*/ 349251 w 1031876"/>
              <a:gd name="connsiteY16733" fmla="*/ 246063 h 1106488"/>
              <a:gd name="connsiteX16734" fmla="*/ 347353 w 1031876"/>
              <a:gd name="connsiteY16734" fmla="*/ 246442 h 1106488"/>
              <a:gd name="connsiteX16735" fmla="*/ 345299 w 1031876"/>
              <a:gd name="connsiteY16735" fmla="*/ 248495 h 1106488"/>
              <a:gd name="connsiteX16736" fmla="*/ 341880 w 1031876"/>
              <a:gd name="connsiteY16736" fmla="*/ 251911 h 1106488"/>
              <a:gd name="connsiteX16737" fmla="*/ 341932 w 1031876"/>
              <a:gd name="connsiteY16737" fmla="*/ 251546 h 1106488"/>
              <a:gd name="connsiteX16738" fmla="*/ 341313 w 1031876"/>
              <a:gd name="connsiteY16738" fmla="*/ 252413 h 1106488"/>
              <a:gd name="connsiteX16739" fmla="*/ 341313 w 1031876"/>
              <a:gd name="connsiteY16739" fmla="*/ 246063 h 1106488"/>
              <a:gd name="connsiteX16740" fmla="*/ 342716 w 1031876"/>
              <a:gd name="connsiteY16740" fmla="*/ 246063 h 1106488"/>
              <a:gd name="connsiteX16741" fmla="*/ 342735 w 1031876"/>
              <a:gd name="connsiteY16741" fmla="*/ 245934 h 1106488"/>
              <a:gd name="connsiteX16742" fmla="*/ 348457 w 1031876"/>
              <a:gd name="connsiteY16742" fmla="*/ 245117 h 1106488"/>
              <a:gd name="connsiteX16743" fmla="*/ 348717 w 1031876"/>
              <a:gd name="connsiteY16743" fmla="*/ 245080 h 1106488"/>
              <a:gd name="connsiteX16744" fmla="*/ 348457 w 1031876"/>
              <a:gd name="connsiteY16744" fmla="*/ 245340 h 1106488"/>
              <a:gd name="connsiteX16745" fmla="*/ 347733 w 1031876"/>
              <a:gd name="connsiteY16745" fmla="*/ 246063 h 1106488"/>
              <a:gd name="connsiteX16746" fmla="*/ 349250 w 1031876"/>
              <a:gd name="connsiteY16746" fmla="*/ 246063 h 1106488"/>
              <a:gd name="connsiteX16747" fmla="*/ 355600 w 1031876"/>
              <a:gd name="connsiteY16747" fmla="*/ 238125 h 1106488"/>
              <a:gd name="connsiteX16748" fmla="*/ 348457 w 1031876"/>
              <a:gd name="connsiteY16748" fmla="*/ 238125 h 1106488"/>
              <a:gd name="connsiteX16749" fmla="*/ 347564 w 1031876"/>
              <a:gd name="connsiteY16749" fmla="*/ 242094 h 1106488"/>
              <a:gd name="connsiteX16750" fmla="*/ 345859 w 1031876"/>
              <a:gd name="connsiteY16750" fmla="*/ 243176 h 1106488"/>
              <a:gd name="connsiteX16751" fmla="*/ 74613 w 1031876"/>
              <a:gd name="connsiteY16751" fmla="*/ 238125 h 1106488"/>
              <a:gd name="connsiteX16752" fmla="*/ 74613 w 1031876"/>
              <a:gd name="connsiteY16752" fmla="*/ 239713 h 1106488"/>
              <a:gd name="connsiteX16753" fmla="*/ 74613 w 1031876"/>
              <a:gd name="connsiteY16753" fmla="*/ 240804 h 1106488"/>
              <a:gd name="connsiteX16754" fmla="*/ 74613 w 1031876"/>
              <a:gd name="connsiteY16754" fmla="*/ 244376 h 1106488"/>
              <a:gd name="connsiteX16755" fmla="*/ 74613 w 1031876"/>
              <a:gd name="connsiteY16755" fmla="*/ 245269 h 1106488"/>
              <a:gd name="connsiteX16756" fmla="*/ 73706 w 1031876"/>
              <a:gd name="connsiteY16756" fmla="*/ 245414 h 1106488"/>
              <a:gd name="connsiteX16757" fmla="*/ 73819 w 1031876"/>
              <a:gd name="connsiteY16757" fmla="*/ 245269 h 1106488"/>
              <a:gd name="connsiteX16758" fmla="*/ 74415 w 1031876"/>
              <a:gd name="connsiteY16758" fmla="*/ 239911 h 1106488"/>
              <a:gd name="connsiteX16759" fmla="*/ 854081 w 1031876"/>
              <a:gd name="connsiteY16759" fmla="*/ 237885 h 1106488"/>
              <a:gd name="connsiteX16760" fmla="*/ 854627 w 1031876"/>
              <a:gd name="connsiteY16760" fmla="*/ 238420 h 1106488"/>
              <a:gd name="connsiteX16761" fmla="*/ 854606 w 1031876"/>
              <a:gd name="connsiteY16761" fmla="*/ 238400 h 1106488"/>
              <a:gd name="connsiteX16762" fmla="*/ 879872 w 1031876"/>
              <a:gd name="connsiteY16762" fmla="*/ 237762 h 1106488"/>
              <a:gd name="connsiteX16763" fmla="*/ 881592 w 1031876"/>
              <a:gd name="connsiteY16763" fmla="*/ 238760 h 1106488"/>
              <a:gd name="connsiteX16764" fmla="*/ 880732 w 1031876"/>
              <a:gd name="connsiteY16764" fmla="*/ 238760 h 1106488"/>
              <a:gd name="connsiteX16765" fmla="*/ 836830 w 1031876"/>
              <a:gd name="connsiteY16765" fmla="*/ 235816 h 1106488"/>
              <a:gd name="connsiteX16766" fmla="*/ 841376 w 1031876"/>
              <a:gd name="connsiteY16766" fmla="*/ 238125 h 1106488"/>
              <a:gd name="connsiteX16767" fmla="*/ 837804 w 1031876"/>
              <a:gd name="connsiteY16767" fmla="*/ 237331 h 1106488"/>
              <a:gd name="connsiteX16768" fmla="*/ 331623 w 1031876"/>
              <a:gd name="connsiteY16768" fmla="*/ 235688 h 1106488"/>
              <a:gd name="connsiteX16769" fmla="*/ 334875 w 1031876"/>
              <a:gd name="connsiteY16769" fmla="*/ 238125 h 1106488"/>
              <a:gd name="connsiteX16770" fmla="*/ 334955 w 1031876"/>
              <a:gd name="connsiteY16770" fmla="*/ 238185 h 1106488"/>
              <a:gd name="connsiteX16771" fmla="*/ 334963 w 1031876"/>
              <a:gd name="connsiteY16771" fmla="*/ 238125 h 1106488"/>
              <a:gd name="connsiteX16772" fmla="*/ 334963 w 1031876"/>
              <a:gd name="connsiteY16772" fmla="*/ 238191 h 1106488"/>
              <a:gd name="connsiteX16773" fmla="*/ 335042 w 1031876"/>
              <a:gd name="connsiteY16773" fmla="*/ 238250 h 1106488"/>
              <a:gd name="connsiteX16774" fmla="*/ 334963 w 1031876"/>
              <a:gd name="connsiteY16774" fmla="*/ 238329 h 1106488"/>
              <a:gd name="connsiteX16775" fmla="*/ 334963 w 1031876"/>
              <a:gd name="connsiteY16775" fmla="*/ 241697 h 1106488"/>
              <a:gd name="connsiteX16776" fmla="*/ 334963 w 1031876"/>
              <a:gd name="connsiteY16776" fmla="*/ 245112 h 1106488"/>
              <a:gd name="connsiteX16777" fmla="*/ 335007 w 1031876"/>
              <a:gd name="connsiteY16777" fmla="*/ 245094 h 1106488"/>
              <a:gd name="connsiteX16778" fmla="*/ 335010 w 1031876"/>
              <a:gd name="connsiteY16778" fmla="*/ 245080 h 1106488"/>
              <a:gd name="connsiteX16779" fmla="*/ 335856 w 1031876"/>
              <a:gd name="connsiteY16779" fmla="*/ 241697 h 1106488"/>
              <a:gd name="connsiteX16780" fmla="*/ 342107 w 1031876"/>
              <a:gd name="connsiteY16780" fmla="*/ 238125 h 1106488"/>
              <a:gd name="connsiteX16781" fmla="*/ 338535 w 1031876"/>
              <a:gd name="connsiteY16781" fmla="*/ 241697 h 1106488"/>
              <a:gd name="connsiteX16782" fmla="*/ 337404 w 1031876"/>
              <a:gd name="connsiteY16782" fmla="*/ 242828 h 1106488"/>
              <a:gd name="connsiteX16783" fmla="*/ 335856 w 1031876"/>
              <a:gd name="connsiteY16783" fmla="*/ 244376 h 1106488"/>
              <a:gd name="connsiteX16784" fmla="*/ 335042 w 1031876"/>
              <a:gd name="connsiteY16784" fmla="*/ 245190 h 1106488"/>
              <a:gd name="connsiteX16785" fmla="*/ 337404 w 1031876"/>
              <a:gd name="connsiteY16785" fmla="*/ 242828 h 1106488"/>
              <a:gd name="connsiteX16786" fmla="*/ 342107 w 1031876"/>
              <a:gd name="connsiteY16786" fmla="*/ 238125 h 1106488"/>
              <a:gd name="connsiteX16787" fmla="*/ 342107 w 1031876"/>
              <a:gd name="connsiteY16787" fmla="*/ 242590 h 1106488"/>
              <a:gd name="connsiteX16788" fmla="*/ 342107 w 1031876"/>
              <a:gd name="connsiteY16788" fmla="*/ 244376 h 1106488"/>
              <a:gd name="connsiteX16789" fmla="*/ 342107 w 1031876"/>
              <a:gd name="connsiteY16789" fmla="*/ 245269 h 1106488"/>
              <a:gd name="connsiteX16790" fmla="*/ 338535 w 1031876"/>
              <a:gd name="connsiteY16790" fmla="*/ 245269 h 1106488"/>
              <a:gd name="connsiteX16791" fmla="*/ 335856 w 1031876"/>
              <a:gd name="connsiteY16791" fmla="*/ 245269 h 1106488"/>
              <a:gd name="connsiteX16792" fmla="*/ 335042 w 1031876"/>
              <a:gd name="connsiteY16792" fmla="*/ 245269 h 1106488"/>
              <a:gd name="connsiteX16793" fmla="*/ 335015 w 1031876"/>
              <a:gd name="connsiteY16793" fmla="*/ 245269 h 1106488"/>
              <a:gd name="connsiteX16794" fmla="*/ 334187 w 1031876"/>
              <a:gd name="connsiteY16794" fmla="*/ 251057 h 1106488"/>
              <a:gd name="connsiteX16795" fmla="*/ 328686 w 1031876"/>
              <a:gd name="connsiteY16795" fmla="*/ 251842 h 1106488"/>
              <a:gd name="connsiteX16796" fmla="*/ 328677 w 1031876"/>
              <a:gd name="connsiteY16796" fmla="*/ 251911 h 1106488"/>
              <a:gd name="connsiteX16797" fmla="*/ 331623 w 1031876"/>
              <a:gd name="connsiteY16797" fmla="*/ 251911 h 1106488"/>
              <a:gd name="connsiteX16798" fmla="*/ 335042 w 1031876"/>
              <a:gd name="connsiteY16798" fmla="*/ 251911 h 1106488"/>
              <a:gd name="connsiteX16799" fmla="*/ 328204 w 1031876"/>
              <a:gd name="connsiteY16799" fmla="*/ 258741 h 1106488"/>
              <a:gd name="connsiteX16800" fmla="*/ 321367 w 1031876"/>
              <a:gd name="connsiteY16800" fmla="*/ 265571 h 1106488"/>
              <a:gd name="connsiteX16801" fmla="*/ 321367 w 1031876"/>
              <a:gd name="connsiteY16801" fmla="*/ 265571 h 1106488"/>
              <a:gd name="connsiteX16802" fmla="*/ 314529 w 1031876"/>
              <a:gd name="connsiteY16802" fmla="*/ 272402 h 1106488"/>
              <a:gd name="connsiteX16803" fmla="*/ 314529 w 1031876"/>
              <a:gd name="connsiteY16803" fmla="*/ 265571 h 1106488"/>
              <a:gd name="connsiteX16804" fmla="*/ 311111 w 1031876"/>
              <a:gd name="connsiteY16804" fmla="*/ 265571 h 1106488"/>
              <a:gd name="connsiteX16805" fmla="*/ 307975 w 1031876"/>
              <a:gd name="connsiteY16805" fmla="*/ 265571 h 1106488"/>
              <a:gd name="connsiteX16806" fmla="*/ 307692 w 1031876"/>
              <a:gd name="connsiteY16806" fmla="*/ 265571 h 1106488"/>
              <a:gd name="connsiteX16807" fmla="*/ 307975 w 1031876"/>
              <a:gd name="connsiteY16807" fmla="*/ 265289 h 1106488"/>
              <a:gd name="connsiteX16808" fmla="*/ 308547 w 1031876"/>
              <a:gd name="connsiteY16808" fmla="*/ 264718 h 1106488"/>
              <a:gd name="connsiteX16809" fmla="*/ 314529 w 1031876"/>
              <a:gd name="connsiteY16809" fmla="*/ 258741 h 1106488"/>
              <a:gd name="connsiteX16810" fmla="*/ 311965 w 1031876"/>
              <a:gd name="connsiteY16810" fmla="*/ 255326 h 1106488"/>
              <a:gd name="connsiteX16811" fmla="*/ 313631 w 1031876"/>
              <a:gd name="connsiteY16811" fmla="*/ 253107 h 1106488"/>
              <a:gd name="connsiteX16812" fmla="*/ 308770 w 1031876"/>
              <a:gd name="connsiteY16812" fmla="*/ 257968 h 1106488"/>
              <a:gd name="connsiteX16813" fmla="*/ 307997 w 1031876"/>
              <a:gd name="connsiteY16813" fmla="*/ 258741 h 1106488"/>
              <a:gd name="connsiteX16814" fmla="*/ 308547 w 1031876"/>
              <a:gd name="connsiteY16814" fmla="*/ 258741 h 1106488"/>
              <a:gd name="connsiteX16815" fmla="*/ 313674 w 1031876"/>
              <a:gd name="connsiteY16815" fmla="*/ 258741 h 1106488"/>
              <a:gd name="connsiteX16816" fmla="*/ 314529 w 1031876"/>
              <a:gd name="connsiteY16816" fmla="*/ 258741 h 1106488"/>
              <a:gd name="connsiteX16817" fmla="*/ 307975 w 1031876"/>
              <a:gd name="connsiteY16817" fmla="*/ 262015 h 1106488"/>
              <a:gd name="connsiteX16818" fmla="*/ 307692 w 1031876"/>
              <a:gd name="connsiteY16818" fmla="*/ 262156 h 1106488"/>
              <a:gd name="connsiteX16819" fmla="*/ 307692 w 1031876"/>
              <a:gd name="connsiteY16819" fmla="*/ 261302 h 1106488"/>
              <a:gd name="connsiteX16820" fmla="*/ 307692 w 1031876"/>
              <a:gd name="connsiteY16820" fmla="*/ 259595 h 1106488"/>
              <a:gd name="connsiteX16821" fmla="*/ 307692 w 1031876"/>
              <a:gd name="connsiteY16821" fmla="*/ 259028 h 1106488"/>
              <a:gd name="connsiteX16822" fmla="*/ 304801 w 1031876"/>
              <a:gd name="connsiteY16822" fmla="*/ 261739 h 1106488"/>
              <a:gd name="connsiteX16823" fmla="*/ 303845 w 1031876"/>
              <a:gd name="connsiteY16823" fmla="*/ 260842 h 1106488"/>
              <a:gd name="connsiteX16824" fmla="*/ 301605 w 1031876"/>
              <a:gd name="connsiteY16824" fmla="*/ 265196 h 1106488"/>
              <a:gd name="connsiteX16825" fmla="*/ 307692 w 1031876"/>
              <a:gd name="connsiteY16825" fmla="*/ 262156 h 1106488"/>
              <a:gd name="connsiteX16826" fmla="*/ 307692 w 1031876"/>
              <a:gd name="connsiteY16826" fmla="*/ 263010 h 1106488"/>
              <a:gd name="connsiteX16827" fmla="*/ 307692 w 1031876"/>
              <a:gd name="connsiteY16827" fmla="*/ 264718 h 1106488"/>
              <a:gd name="connsiteX16828" fmla="*/ 307692 w 1031876"/>
              <a:gd name="connsiteY16828" fmla="*/ 265571 h 1106488"/>
              <a:gd name="connsiteX16829" fmla="*/ 306837 w 1031876"/>
              <a:gd name="connsiteY16829" fmla="*/ 265571 h 1106488"/>
              <a:gd name="connsiteX16830" fmla="*/ 304273 w 1031876"/>
              <a:gd name="connsiteY16830" fmla="*/ 265571 h 1106488"/>
              <a:gd name="connsiteX16831" fmla="*/ 301709 w 1031876"/>
              <a:gd name="connsiteY16831" fmla="*/ 265571 h 1106488"/>
              <a:gd name="connsiteX16832" fmla="*/ 301412 w 1031876"/>
              <a:gd name="connsiteY16832" fmla="*/ 265571 h 1106488"/>
              <a:gd name="connsiteX16833" fmla="*/ 300832 w 1031876"/>
              <a:gd name="connsiteY16833" fmla="*/ 266700 h 1106488"/>
              <a:gd name="connsiteX16834" fmla="*/ 300977 w 1031876"/>
              <a:gd name="connsiteY16834" fmla="*/ 265571 h 1106488"/>
              <a:gd name="connsiteX16835" fmla="*/ 300854 w 1031876"/>
              <a:gd name="connsiteY16835" fmla="*/ 265571 h 1106488"/>
              <a:gd name="connsiteX16836" fmla="*/ 300986 w 1031876"/>
              <a:gd name="connsiteY16836" fmla="*/ 265506 h 1106488"/>
              <a:gd name="connsiteX16837" fmla="*/ 301725 w 1031876"/>
              <a:gd name="connsiteY16837" fmla="*/ 259754 h 1106488"/>
              <a:gd name="connsiteX16838" fmla="*/ 302545 w 1031876"/>
              <a:gd name="connsiteY16838" fmla="*/ 259624 h 1106488"/>
              <a:gd name="connsiteX16839" fmla="*/ 301626 w 1031876"/>
              <a:gd name="connsiteY16839" fmla="*/ 258762 h 1106488"/>
              <a:gd name="connsiteX16840" fmla="*/ 307182 w 1031876"/>
              <a:gd name="connsiteY16840" fmla="*/ 258762 h 1106488"/>
              <a:gd name="connsiteX16841" fmla="*/ 307692 w 1031876"/>
              <a:gd name="connsiteY16841" fmla="*/ 258762 h 1106488"/>
              <a:gd name="connsiteX16842" fmla="*/ 307692 w 1031876"/>
              <a:gd name="connsiteY16842" fmla="*/ 258741 h 1106488"/>
              <a:gd name="connsiteX16843" fmla="*/ 307992 w 1031876"/>
              <a:gd name="connsiteY16843" fmla="*/ 258741 h 1106488"/>
              <a:gd name="connsiteX16844" fmla="*/ 310357 w 1031876"/>
              <a:gd name="connsiteY16844" fmla="*/ 255587 h 1106488"/>
              <a:gd name="connsiteX16845" fmla="*/ 307976 w 1031876"/>
              <a:gd name="connsiteY16845" fmla="*/ 252412 h 1106488"/>
              <a:gd name="connsiteX16846" fmla="*/ 313532 w 1031876"/>
              <a:gd name="connsiteY16846" fmla="*/ 252412 h 1106488"/>
              <a:gd name="connsiteX16847" fmla="*/ 314153 w 1031876"/>
              <a:gd name="connsiteY16847" fmla="*/ 252412 h 1106488"/>
              <a:gd name="connsiteX16848" fmla="*/ 314529 w 1031876"/>
              <a:gd name="connsiteY16848" fmla="*/ 251911 h 1106488"/>
              <a:gd name="connsiteX16849" fmla="*/ 321367 w 1031876"/>
              <a:gd name="connsiteY16849" fmla="*/ 245080 h 1106488"/>
              <a:gd name="connsiteX16850" fmla="*/ 321367 w 1031876"/>
              <a:gd name="connsiteY16850" fmla="*/ 251911 h 1106488"/>
              <a:gd name="connsiteX16851" fmla="*/ 321367 w 1031876"/>
              <a:gd name="connsiteY16851" fmla="*/ 251057 h 1106488"/>
              <a:gd name="connsiteX16852" fmla="*/ 321367 w 1031876"/>
              <a:gd name="connsiteY16852" fmla="*/ 248495 h 1106488"/>
              <a:gd name="connsiteX16853" fmla="*/ 321367 w 1031876"/>
              <a:gd name="connsiteY16853" fmla="*/ 247642 h 1106488"/>
              <a:gd name="connsiteX16854" fmla="*/ 321367 w 1031876"/>
              <a:gd name="connsiteY16854" fmla="*/ 246063 h 1106488"/>
              <a:gd name="connsiteX16855" fmla="*/ 321367 w 1031876"/>
              <a:gd name="connsiteY16855" fmla="*/ 245080 h 1106488"/>
              <a:gd name="connsiteX16856" fmla="*/ 322679 w 1031876"/>
              <a:gd name="connsiteY16856" fmla="*/ 246063 h 1106488"/>
              <a:gd name="connsiteX16857" fmla="*/ 324786 w 1031876"/>
              <a:gd name="connsiteY16857" fmla="*/ 247642 h 1106488"/>
              <a:gd name="connsiteX16858" fmla="*/ 326892 w 1031876"/>
              <a:gd name="connsiteY16858" fmla="*/ 246063 h 1106488"/>
              <a:gd name="connsiteX16859" fmla="*/ 327819 w 1031876"/>
              <a:gd name="connsiteY16859" fmla="*/ 245369 h 1106488"/>
              <a:gd name="connsiteX16860" fmla="*/ 328204 w 1031876"/>
              <a:gd name="connsiteY16860" fmla="*/ 245080 h 1106488"/>
              <a:gd name="connsiteX16861" fmla="*/ 328204 w 1031876"/>
              <a:gd name="connsiteY16861" fmla="*/ 247813 h 1106488"/>
              <a:gd name="connsiteX16862" fmla="*/ 326495 w 1031876"/>
              <a:gd name="connsiteY16862" fmla="*/ 248495 h 1106488"/>
              <a:gd name="connsiteX16863" fmla="*/ 328204 w 1031876"/>
              <a:gd name="connsiteY16863" fmla="*/ 251911 h 1106488"/>
              <a:gd name="connsiteX16864" fmla="*/ 328613 w 1031876"/>
              <a:gd name="connsiteY16864" fmla="*/ 251911 h 1106488"/>
              <a:gd name="connsiteX16865" fmla="*/ 328613 w 1031876"/>
              <a:gd name="connsiteY16865" fmla="*/ 251852 h 1106488"/>
              <a:gd name="connsiteX16866" fmla="*/ 328204 w 1031876"/>
              <a:gd name="connsiteY16866" fmla="*/ 251911 h 1106488"/>
              <a:gd name="connsiteX16867" fmla="*/ 328204 w 1031876"/>
              <a:gd name="connsiteY16867" fmla="*/ 251057 h 1106488"/>
              <a:gd name="connsiteX16868" fmla="*/ 328204 w 1031876"/>
              <a:gd name="connsiteY16868" fmla="*/ 248495 h 1106488"/>
              <a:gd name="connsiteX16869" fmla="*/ 328204 w 1031876"/>
              <a:gd name="connsiteY16869" fmla="*/ 247813 h 1106488"/>
              <a:gd name="connsiteX16870" fmla="*/ 328613 w 1031876"/>
              <a:gd name="connsiteY16870" fmla="*/ 247649 h 1106488"/>
              <a:gd name="connsiteX16871" fmla="*/ 328613 w 1031876"/>
              <a:gd name="connsiteY16871" fmla="*/ 245269 h 1106488"/>
              <a:gd name="connsiteX16872" fmla="*/ 334169 w 1031876"/>
              <a:gd name="connsiteY16872" fmla="*/ 244376 h 1106488"/>
              <a:gd name="connsiteX16873" fmla="*/ 334933 w 1031876"/>
              <a:gd name="connsiteY16873" fmla="*/ 238358 h 1106488"/>
              <a:gd name="connsiteX16874" fmla="*/ 329059 w 1031876"/>
              <a:gd name="connsiteY16874" fmla="*/ 244226 h 1106488"/>
              <a:gd name="connsiteX16875" fmla="*/ 328204 w 1031876"/>
              <a:gd name="connsiteY16875" fmla="*/ 245080 h 1106488"/>
              <a:gd name="connsiteX16876" fmla="*/ 327819 w 1031876"/>
              <a:gd name="connsiteY16876" fmla="*/ 244792 h 1106488"/>
              <a:gd name="connsiteX16877" fmla="*/ 324786 w 1031876"/>
              <a:gd name="connsiteY16877" fmla="*/ 242519 h 1106488"/>
              <a:gd name="connsiteX16878" fmla="*/ 321367 w 1031876"/>
              <a:gd name="connsiteY16878" fmla="*/ 245080 h 1106488"/>
              <a:gd name="connsiteX16879" fmla="*/ 324786 w 1031876"/>
              <a:gd name="connsiteY16879" fmla="*/ 241665 h 1106488"/>
              <a:gd name="connsiteX16880" fmla="*/ 327819 w 1031876"/>
              <a:gd name="connsiteY16880" fmla="*/ 238634 h 1106488"/>
              <a:gd name="connsiteX16881" fmla="*/ 327349 w 1031876"/>
              <a:gd name="connsiteY16881" fmla="*/ 239104 h 1106488"/>
              <a:gd name="connsiteX16882" fmla="*/ 321367 w 1031876"/>
              <a:gd name="connsiteY16882" fmla="*/ 245080 h 1106488"/>
              <a:gd name="connsiteX16883" fmla="*/ 322051 w 1031876"/>
              <a:gd name="connsiteY16883" fmla="*/ 242348 h 1106488"/>
              <a:gd name="connsiteX16884" fmla="*/ 322222 w 1031876"/>
              <a:gd name="connsiteY16884" fmla="*/ 243373 h 1106488"/>
              <a:gd name="connsiteX16885" fmla="*/ 327819 w 1031876"/>
              <a:gd name="connsiteY16885" fmla="*/ 238580 h 1106488"/>
              <a:gd name="connsiteX16886" fmla="*/ 328204 w 1031876"/>
              <a:gd name="connsiteY16886" fmla="*/ 238250 h 1106488"/>
              <a:gd name="connsiteX16887" fmla="*/ 328371 w 1031876"/>
              <a:gd name="connsiteY16887" fmla="*/ 238125 h 1106488"/>
              <a:gd name="connsiteX16888" fmla="*/ 364548 w 1031876"/>
              <a:gd name="connsiteY16888" fmla="*/ 234084 h 1106488"/>
              <a:gd name="connsiteX16889" fmla="*/ 361950 w 1031876"/>
              <a:gd name="connsiteY16889" fmla="*/ 238125 h 1106488"/>
              <a:gd name="connsiteX16890" fmla="*/ 362843 w 1031876"/>
              <a:gd name="connsiteY16890" fmla="*/ 234950 h 1106488"/>
              <a:gd name="connsiteX16891" fmla="*/ 835073 w 1031876"/>
              <a:gd name="connsiteY16891" fmla="*/ 233083 h 1106488"/>
              <a:gd name="connsiteX16892" fmla="*/ 841376 w 1031876"/>
              <a:gd name="connsiteY16892" fmla="*/ 238125 h 1106488"/>
              <a:gd name="connsiteX16893" fmla="*/ 837407 w 1031876"/>
              <a:gd name="connsiteY16893" fmla="*/ 234950 h 1106488"/>
              <a:gd name="connsiteX16894" fmla="*/ 848255 w 1031876"/>
              <a:gd name="connsiteY16894" fmla="*/ 232171 h 1106488"/>
              <a:gd name="connsiteX16895" fmla="*/ 849115 w 1031876"/>
              <a:gd name="connsiteY16895" fmla="*/ 233015 h 1106488"/>
              <a:gd name="connsiteX16896" fmla="*/ 854081 w 1031876"/>
              <a:gd name="connsiteY16896" fmla="*/ 237885 h 1106488"/>
              <a:gd name="connsiteX16897" fmla="*/ 851694 w 1031876"/>
              <a:gd name="connsiteY16897" fmla="*/ 235545 h 1106488"/>
              <a:gd name="connsiteX16898" fmla="*/ 848255 w 1031876"/>
              <a:gd name="connsiteY16898" fmla="*/ 232171 h 1106488"/>
              <a:gd name="connsiteX16899" fmla="*/ 824944 w 1031876"/>
              <a:gd name="connsiteY16899" fmla="*/ 232155 h 1106488"/>
              <a:gd name="connsiteX16900" fmla="*/ 826194 w 1031876"/>
              <a:gd name="connsiteY16900" fmla="*/ 232330 h 1106488"/>
              <a:gd name="connsiteX16901" fmla="*/ 827087 w 1031876"/>
              <a:gd name="connsiteY16901" fmla="*/ 238442 h 1106488"/>
              <a:gd name="connsiteX16902" fmla="*/ 824408 w 1031876"/>
              <a:gd name="connsiteY16902" fmla="*/ 232330 h 1106488"/>
              <a:gd name="connsiteX16903" fmla="*/ 862013 w 1031876"/>
              <a:gd name="connsiteY16903" fmla="*/ 231776 h 1106488"/>
              <a:gd name="connsiteX16904" fmla="*/ 861642 w 1031876"/>
              <a:gd name="connsiteY16904" fmla="*/ 232171 h 1106488"/>
              <a:gd name="connsiteX16905" fmla="*/ 862013 w 1031876"/>
              <a:gd name="connsiteY16905" fmla="*/ 232171 h 1106488"/>
              <a:gd name="connsiteX16906" fmla="*/ 860526 w 1031876"/>
              <a:gd name="connsiteY16906" fmla="*/ 234723 h 1106488"/>
              <a:gd name="connsiteX16907" fmla="*/ 861022 w 1031876"/>
              <a:gd name="connsiteY16907" fmla="*/ 234950 h 1106488"/>
              <a:gd name="connsiteX16908" fmla="*/ 862013 w 1031876"/>
              <a:gd name="connsiteY16908" fmla="*/ 238122 h 1106488"/>
              <a:gd name="connsiteX16909" fmla="*/ 862013 w 1031876"/>
              <a:gd name="connsiteY16909" fmla="*/ 234950 h 1106488"/>
              <a:gd name="connsiteX16910" fmla="*/ 862013 w 1031876"/>
              <a:gd name="connsiteY16910" fmla="*/ 232171 h 1106488"/>
              <a:gd name="connsiteX16911" fmla="*/ 874713 w 1031876"/>
              <a:gd name="connsiteY16911" fmla="*/ 231775 h 1106488"/>
              <a:gd name="connsiteX16912" fmla="*/ 879872 w 1031876"/>
              <a:gd name="connsiteY16912" fmla="*/ 237762 h 1106488"/>
              <a:gd name="connsiteX16913" fmla="*/ 875573 w 1031876"/>
              <a:gd name="connsiteY16913" fmla="*/ 235267 h 1106488"/>
              <a:gd name="connsiteX16914" fmla="*/ 874713 w 1031876"/>
              <a:gd name="connsiteY16914" fmla="*/ 231775 h 1106488"/>
              <a:gd name="connsiteX16915" fmla="*/ 868363 w 1031876"/>
              <a:gd name="connsiteY16915" fmla="*/ 231775 h 1106488"/>
              <a:gd name="connsiteX16916" fmla="*/ 869157 w 1031876"/>
              <a:gd name="connsiteY16916" fmla="*/ 238919 h 1106488"/>
              <a:gd name="connsiteX16917" fmla="*/ 871538 w 1031876"/>
              <a:gd name="connsiteY16917" fmla="*/ 238919 h 1106488"/>
              <a:gd name="connsiteX16918" fmla="*/ 874713 w 1031876"/>
              <a:gd name="connsiteY16918" fmla="*/ 238919 h 1106488"/>
              <a:gd name="connsiteX16919" fmla="*/ 872808 w 1031876"/>
              <a:gd name="connsiteY16919" fmla="*/ 239633 h 1106488"/>
              <a:gd name="connsiteX16920" fmla="*/ 869270 w 1031876"/>
              <a:gd name="connsiteY16920" fmla="*/ 239065 h 1106488"/>
              <a:gd name="connsiteX16921" fmla="*/ 874713 w 1031876"/>
              <a:gd name="connsiteY16921" fmla="*/ 246063 h 1106488"/>
              <a:gd name="connsiteX16922" fmla="*/ 871538 w 1031876"/>
              <a:gd name="connsiteY16922" fmla="*/ 246063 h 1106488"/>
              <a:gd name="connsiteX16923" fmla="*/ 869951 w 1031876"/>
              <a:gd name="connsiteY16923" fmla="*/ 246063 h 1106488"/>
              <a:gd name="connsiteX16924" fmla="*/ 869951 w 1031876"/>
              <a:gd name="connsiteY16924" fmla="*/ 246265 h 1106488"/>
              <a:gd name="connsiteX16925" fmla="*/ 874614 w 1031876"/>
              <a:gd name="connsiteY16925" fmla="*/ 246857 h 1106488"/>
              <a:gd name="connsiteX16926" fmla="*/ 874713 w 1031876"/>
              <a:gd name="connsiteY16926" fmla="*/ 247473 h 1106488"/>
              <a:gd name="connsiteX16927" fmla="*/ 874713 w 1031876"/>
              <a:gd name="connsiteY16927" fmla="*/ 246857 h 1106488"/>
              <a:gd name="connsiteX16928" fmla="*/ 874713 w 1031876"/>
              <a:gd name="connsiteY16928" fmla="*/ 246063 h 1106488"/>
              <a:gd name="connsiteX16929" fmla="*/ 876152 w 1031876"/>
              <a:gd name="connsiteY16929" fmla="*/ 246830 h 1106488"/>
              <a:gd name="connsiteX16930" fmla="*/ 875242 w 1031876"/>
              <a:gd name="connsiteY16930" fmla="*/ 245269 h 1106488"/>
              <a:gd name="connsiteX16931" fmla="*/ 878682 w 1031876"/>
              <a:gd name="connsiteY16931" fmla="*/ 245269 h 1106488"/>
              <a:gd name="connsiteX16932" fmla="*/ 879542 w 1031876"/>
              <a:gd name="connsiteY16932" fmla="*/ 245269 h 1106488"/>
              <a:gd name="connsiteX16933" fmla="*/ 881533 w 1031876"/>
              <a:gd name="connsiteY16933" fmla="*/ 245269 h 1106488"/>
              <a:gd name="connsiteX16934" fmla="*/ 881490 w 1031876"/>
              <a:gd name="connsiteY16934" fmla="*/ 244915 h 1106488"/>
              <a:gd name="connsiteX16935" fmla="*/ 877306 w 1031876"/>
              <a:gd name="connsiteY16935" fmla="*/ 242570 h 1106488"/>
              <a:gd name="connsiteX16936" fmla="*/ 877822 w 1031876"/>
              <a:gd name="connsiteY16936" fmla="*/ 241895 h 1106488"/>
              <a:gd name="connsiteX16937" fmla="*/ 876415 w 1031876"/>
              <a:gd name="connsiteY16937" fmla="*/ 240056 h 1106488"/>
              <a:gd name="connsiteX16938" fmla="*/ 875445 w 1031876"/>
              <a:gd name="connsiteY16938" fmla="*/ 239317 h 1106488"/>
              <a:gd name="connsiteX16939" fmla="*/ 876102 w 1031876"/>
              <a:gd name="connsiteY16939" fmla="*/ 241895 h 1106488"/>
              <a:gd name="connsiteX16940" fmla="*/ 877306 w 1031876"/>
              <a:gd name="connsiteY16940" fmla="*/ 242570 h 1106488"/>
              <a:gd name="connsiteX16941" fmla="*/ 875242 w 1031876"/>
              <a:gd name="connsiteY16941" fmla="*/ 245269 h 1106488"/>
              <a:gd name="connsiteX16942" fmla="*/ 875242 w 1031876"/>
              <a:gd name="connsiteY16942" fmla="*/ 241895 h 1106488"/>
              <a:gd name="connsiteX16943" fmla="*/ 875242 w 1031876"/>
              <a:gd name="connsiteY16943" fmla="*/ 239163 h 1106488"/>
              <a:gd name="connsiteX16944" fmla="*/ 874713 w 1031876"/>
              <a:gd name="connsiteY16944" fmla="*/ 238760 h 1106488"/>
              <a:gd name="connsiteX16945" fmla="*/ 875242 w 1031876"/>
              <a:gd name="connsiteY16945" fmla="*/ 238760 h 1106488"/>
              <a:gd name="connsiteX16946" fmla="*/ 875242 w 1031876"/>
              <a:gd name="connsiteY16946" fmla="*/ 238522 h 1106488"/>
              <a:gd name="connsiteX16947" fmla="*/ 875303 w 1031876"/>
              <a:gd name="connsiteY16947" fmla="*/ 238760 h 1106488"/>
              <a:gd name="connsiteX16948" fmla="*/ 875424 w 1031876"/>
              <a:gd name="connsiteY16948" fmla="*/ 238760 h 1106488"/>
              <a:gd name="connsiteX16949" fmla="*/ 875242 w 1031876"/>
              <a:gd name="connsiteY16949" fmla="*/ 238522 h 1106488"/>
              <a:gd name="connsiteX16950" fmla="*/ 875485 w 1031876"/>
              <a:gd name="connsiteY16950" fmla="*/ 238760 h 1106488"/>
              <a:gd name="connsiteX16951" fmla="*/ 875573 w 1031876"/>
              <a:gd name="connsiteY16951" fmla="*/ 238760 h 1106488"/>
              <a:gd name="connsiteX16952" fmla="*/ 880732 w 1031876"/>
              <a:gd name="connsiteY16952" fmla="*/ 238760 h 1106488"/>
              <a:gd name="connsiteX16953" fmla="*/ 880806 w 1031876"/>
              <a:gd name="connsiteY16953" fmla="*/ 239359 h 1106488"/>
              <a:gd name="connsiteX16954" fmla="*/ 878155 w 1031876"/>
              <a:gd name="connsiteY16954" fmla="*/ 241378 h 1106488"/>
              <a:gd name="connsiteX16955" fmla="*/ 878682 w 1031876"/>
              <a:gd name="connsiteY16955" fmla="*/ 241895 h 1106488"/>
              <a:gd name="connsiteX16956" fmla="*/ 881453 w 1031876"/>
              <a:gd name="connsiteY16956" fmla="*/ 244613 h 1106488"/>
              <a:gd name="connsiteX16957" fmla="*/ 880806 w 1031876"/>
              <a:gd name="connsiteY16957" fmla="*/ 239359 h 1106488"/>
              <a:gd name="connsiteX16958" fmla="*/ 881592 w 1031876"/>
              <a:gd name="connsiteY16958" fmla="*/ 238760 h 1106488"/>
              <a:gd name="connsiteX16959" fmla="*/ 881592 w 1031876"/>
              <a:gd name="connsiteY16959" fmla="*/ 242252 h 1106488"/>
              <a:gd name="connsiteX16960" fmla="*/ 881592 w 1031876"/>
              <a:gd name="connsiteY16960" fmla="*/ 244749 h 1106488"/>
              <a:gd name="connsiteX16961" fmla="*/ 882122 w 1031876"/>
              <a:gd name="connsiteY16961" fmla="*/ 245269 h 1106488"/>
              <a:gd name="connsiteX16962" fmla="*/ 881592 w 1031876"/>
              <a:gd name="connsiteY16962" fmla="*/ 244972 h 1106488"/>
              <a:gd name="connsiteX16963" fmla="*/ 881592 w 1031876"/>
              <a:gd name="connsiteY16963" fmla="*/ 245269 h 1106488"/>
              <a:gd name="connsiteX16964" fmla="*/ 882122 w 1031876"/>
              <a:gd name="connsiteY16964" fmla="*/ 245269 h 1106488"/>
              <a:gd name="connsiteX16965" fmla="*/ 882295 w 1031876"/>
              <a:gd name="connsiteY16965" fmla="*/ 246459 h 1106488"/>
              <a:gd name="connsiteX16966" fmla="*/ 882302 w 1031876"/>
              <a:gd name="connsiteY16966" fmla="*/ 246466 h 1106488"/>
              <a:gd name="connsiteX16967" fmla="*/ 882217 w 1031876"/>
              <a:gd name="connsiteY16967" fmla="*/ 245534 h 1106488"/>
              <a:gd name="connsiteX16968" fmla="*/ 881592 w 1031876"/>
              <a:gd name="connsiteY16968" fmla="*/ 238654 h 1106488"/>
              <a:gd name="connsiteX16969" fmla="*/ 882452 w 1031876"/>
              <a:gd name="connsiteY16969" fmla="*/ 242094 h 1106488"/>
              <a:gd name="connsiteX16970" fmla="*/ 883656 w 1031876"/>
              <a:gd name="connsiteY16970" fmla="*/ 242782 h 1106488"/>
              <a:gd name="connsiteX16971" fmla="*/ 885032 w 1031876"/>
              <a:gd name="connsiteY16971" fmla="*/ 245534 h 1106488"/>
              <a:gd name="connsiteX16972" fmla="*/ 885675 w 1031876"/>
              <a:gd name="connsiteY16972" fmla="*/ 246819 h 1106488"/>
              <a:gd name="connsiteX16973" fmla="*/ 888219 w 1031876"/>
              <a:gd name="connsiteY16973" fmla="*/ 251906 h 1106488"/>
              <a:gd name="connsiteX16974" fmla="*/ 888472 w 1031876"/>
              <a:gd name="connsiteY16974" fmla="*/ 251942 h 1106488"/>
              <a:gd name="connsiteX16975" fmla="*/ 888472 w 1031876"/>
              <a:gd name="connsiteY16975" fmla="*/ 251553 h 1106488"/>
              <a:gd name="connsiteX16976" fmla="*/ 888472 w 1031876"/>
              <a:gd name="connsiteY16976" fmla="*/ 251487 h 1106488"/>
              <a:gd name="connsiteX16977" fmla="*/ 888472 w 1031876"/>
              <a:gd name="connsiteY16977" fmla="*/ 248113 h 1106488"/>
              <a:gd name="connsiteX16978" fmla="*/ 888472 w 1031876"/>
              <a:gd name="connsiteY16978" fmla="*/ 246394 h 1106488"/>
              <a:gd name="connsiteX16979" fmla="*/ 888472 w 1031876"/>
              <a:gd name="connsiteY16979" fmla="*/ 245534 h 1106488"/>
              <a:gd name="connsiteX16980" fmla="*/ 889332 w 1031876"/>
              <a:gd name="connsiteY16980" fmla="*/ 248973 h 1106488"/>
              <a:gd name="connsiteX16981" fmla="*/ 891647 w 1031876"/>
              <a:gd name="connsiteY16981" fmla="*/ 250296 h 1106488"/>
              <a:gd name="connsiteX16982" fmla="*/ 888855 w 1031876"/>
              <a:gd name="connsiteY16982" fmla="*/ 252158 h 1106488"/>
              <a:gd name="connsiteX16983" fmla="*/ 888472 w 1031876"/>
              <a:gd name="connsiteY16983" fmla="*/ 252413 h 1106488"/>
              <a:gd name="connsiteX16984" fmla="*/ 888472 w 1031876"/>
              <a:gd name="connsiteY16984" fmla="*/ 252016 h 1106488"/>
              <a:gd name="connsiteX16985" fmla="*/ 888273 w 1031876"/>
              <a:gd name="connsiteY16985" fmla="*/ 252016 h 1106488"/>
              <a:gd name="connsiteX16986" fmla="*/ 888472 w 1031876"/>
              <a:gd name="connsiteY16986" fmla="*/ 252413 h 1106488"/>
              <a:gd name="connsiteX16987" fmla="*/ 887916 w 1031876"/>
              <a:gd name="connsiteY16987" fmla="*/ 252016 h 1106488"/>
              <a:gd name="connsiteX16988" fmla="*/ 887769 w 1031876"/>
              <a:gd name="connsiteY16988" fmla="*/ 252016 h 1106488"/>
              <a:gd name="connsiteX16989" fmla="*/ 888472 w 1031876"/>
              <a:gd name="connsiteY16989" fmla="*/ 252730 h 1106488"/>
              <a:gd name="connsiteX16990" fmla="*/ 887612 w 1031876"/>
              <a:gd name="connsiteY16990" fmla="*/ 252730 h 1106488"/>
              <a:gd name="connsiteX16991" fmla="*/ 883391 w 1031876"/>
              <a:gd name="connsiteY16991" fmla="*/ 252730 h 1106488"/>
              <a:gd name="connsiteX16992" fmla="*/ 888207 w 1031876"/>
              <a:gd name="connsiteY16992" fmla="*/ 254794 h 1106488"/>
              <a:gd name="connsiteX16993" fmla="*/ 888472 w 1031876"/>
              <a:gd name="connsiteY16993" fmla="*/ 254000 h 1106488"/>
              <a:gd name="connsiteX16994" fmla="*/ 888472 w 1031876"/>
              <a:gd name="connsiteY16994" fmla="*/ 253603 h 1106488"/>
              <a:gd name="connsiteX16995" fmla="*/ 888472 w 1031876"/>
              <a:gd name="connsiteY16995" fmla="*/ 252730 h 1106488"/>
              <a:gd name="connsiteX16996" fmla="*/ 888788 w 1031876"/>
              <a:gd name="connsiteY16996" fmla="*/ 253051 h 1106488"/>
              <a:gd name="connsiteX16997" fmla="*/ 889001 w 1031876"/>
              <a:gd name="connsiteY16997" fmla="*/ 252413 h 1106488"/>
              <a:gd name="connsiteX16998" fmla="*/ 889795 w 1031876"/>
              <a:gd name="connsiteY16998" fmla="*/ 252413 h 1106488"/>
              <a:gd name="connsiteX16999" fmla="*/ 890589 w 1031876"/>
              <a:gd name="connsiteY16999" fmla="*/ 252413 h 1106488"/>
              <a:gd name="connsiteX17000" fmla="*/ 895351 w 1031876"/>
              <a:gd name="connsiteY17000" fmla="*/ 252413 h 1106488"/>
              <a:gd name="connsiteX17001" fmla="*/ 895351 w 1031876"/>
              <a:gd name="connsiteY17001" fmla="*/ 259292 h 1106488"/>
              <a:gd name="connsiteX17002" fmla="*/ 890467 w 1031876"/>
              <a:gd name="connsiteY17002" fmla="*/ 254001 h 1106488"/>
              <a:gd name="connsiteX17003" fmla="*/ 889724 w 1031876"/>
              <a:gd name="connsiteY17003" fmla="*/ 254001 h 1106488"/>
              <a:gd name="connsiteX17004" fmla="*/ 891911 w 1031876"/>
              <a:gd name="connsiteY17004" fmla="*/ 256222 h 1106488"/>
              <a:gd name="connsiteX17005" fmla="*/ 895351 w 1031876"/>
              <a:gd name="connsiteY17005" fmla="*/ 259715 h 1106488"/>
              <a:gd name="connsiteX17006" fmla="*/ 895351 w 1031876"/>
              <a:gd name="connsiteY17006" fmla="*/ 259292 h 1106488"/>
              <a:gd name="connsiteX17007" fmla="*/ 898526 w 1031876"/>
              <a:gd name="connsiteY17007" fmla="*/ 265312 h 1106488"/>
              <a:gd name="connsiteX17008" fmla="*/ 899392 w 1031876"/>
              <a:gd name="connsiteY17008" fmla="*/ 265546 h 1106488"/>
              <a:gd name="connsiteX17009" fmla="*/ 899796 w 1031876"/>
              <a:gd name="connsiteY17009" fmla="*/ 266172 h 1106488"/>
              <a:gd name="connsiteX17010" fmla="*/ 898526 w 1031876"/>
              <a:gd name="connsiteY17010" fmla="*/ 266172 h 1106488"/>
              <a:gd name="connsiteX17011" fmla="*/ 895351 w 1031876"/>
              <a:gd name="connsiteY17011" fmla="*/ 266172 h 1106488"/>
              <a:gd name="connsiteX17012" fmla="*/ 895351 w 1031876"/>
              <a:gd name="connsiteY17012" fmla="*/ 266700 h 1106488"/>
              <a:gd name="connsiteX17013" fmla="*/ 895176 w 1031876"/>
              <a:gd name="connsiteY17013" fmla="*/ 265991 h 1106488"/>
              <a:gd name="connsiteX17014" fmla="*/ 894893 w 1031876"/>
              <a:gd name="connsiteY17014" fmla="*/ 266128 h 1106488"/>
              <a:gd name="connsiteX17015" fmla="*/ 895347 w 1031876"/>
              <a:gd name="connsiteY17015" fmla="*/ 266696 h 1106488"/>
              <a:gd name="connsiteX17016" fmla="*/ 895351 w 1031876"/>
              <a:gd name="connsiteY17016" fmla="*/ 266701 h 1106488"/>
              <a:gd name="connsiteX17017" fmla="*/ 894557 w 1031876"/>
              <a:gd name="connsiteY17017" fmla="*/ 266701 h 1106488"/>
              <a:gd name="connsiteX17018" fmla="*/ 893704 w 1031876"/>
              <a:gd name="connsiteY17018" fmla="*/ 266701 h 1106488"/>
              <a:gd name="connsiteX17019" fmla="*/ 890532 w 1031876"/>
              <a:gd name="connsiteY17019" fmla="*/ 268231 h 1106488"/>
              <a:gd name="connsiteX17020" fmla="*/ 892176 w 1031876"/>
              <a:gd name="connsiteY17020" fmla="*/ 269875 h 1106488"/>
              <a:gd name="connsiteX17021" fmla="*/ 895351 w 1031876"/>
              <a:gd name="connsiteY17021" fmla="*/ 273050 h 1106488"/>
              <a:gd name="connsiteX17022" fmla="*/ 889795 w 1031876"/>
              <a:gd name="connsiteY17022" fmla="*/ 269875 h 1106488"/>
              <a:gd name="connsiteX17023" fmla="*/ 889001 w 1031876"/>
              <a:gd name="connsiteY17023" fmla="*/ 266701 h 1106488"/>
              <a:gd name="connsiteX17024" fmla="*/ 889001 w 1031876"/>
              <a:gd name="connsiteY17024" fmla="*/ 266700 h 1106488"/>
              <a:gd name="connsiteX17025" fmla="*/ 889001 w 1031876"/>
              <a:gd name="connsiteY17025" fmla="*/ 265907 h 1106488"/>
              <a:gd name="connsiteX17026" fmla="*/ 889001 w 1031876"/>
              <a:gd name="connsiteY17026" fmla="*/ 265709 h 1106488"/>
              <a:gd name="connsiteX17027" fmla="*/ 889001 w 1031876"/>
              <a:gd name="connsiteY17027" fmla="*/ 260252 h 1106488"/>
              <a:gd name="connsiteX17028" fmla="*/ 888627 w 1031876"/>
              <a:gd name="connsiteY17028" fmla="*/ 259872 h 1106488"/>
              <a:gd name="connsiteX17029" fmla="*/ 889001 w 1031876"/>
              <a:gd name="connsiteY17029" fmla="*/ 260252 h 1106488"/>
              <a:gd name="connsiteX17030" fmla="*/ 889001 w 1031876"/>
              <a:gd name="connsiteY17030" fmla="*/ 260022 h 1106488"/>
              <a:gd name="connsiteX17031" fmla="*/ 888675 w 1031876"/>
              <a:gd name="connsiteY17031" fmla="*/ 259832 h 1106488"/>
              <a:gd name="connsiteX17032" fmla="*/ 888627 w 1031876"/>
              <a:gd name="connsiteY17032" fmla="*/ 259872 h 1106488"/>
              <a:gd name="connsiteX17033" fmla="*/ 885826 w 1031876"/>
              <a:gd name="connsiteY17033" fmla="*/ 262236 h 1106488"/>
              <a:gd name="connsiteX17034" fmla="*/ 882651 w 1031876"/>
              <a:gd name="connsiteY17034" fmla="*/ 259557 h 1106488"/>
              <a:gd name="connsiteX17035" fmla="*/ 888207 w 1031876"/>
              <a:gd name="connsiteY17035" fmla="*/ 259557 h 1106488"/>
              <a:gd name="connsiteX17036" fmla="*/ 888472 w 1031876"/>
              <a:gd name="connsiteY17036" fmla="*/ 259557 h 1106488"/>
              <a:gd name="connsiteX17037" fmla="*/ 888472 w 1031876"/>
              <a:gd name="connsiteY17037" fmla="*/ 258461 h 1106488"/>
              <a:gd name="connsiteX17038" fmla="*/ 883445 w 1031876"/>
              <a:gd name="connsiteY17038" fmla="*/ 255588 h 1106488"/>
              <a:gd name="connsiteX17039" fmla="*/ 882730 w 1031876"/>
              <a:gd name="connsiteY17039" fmla="*/ 252730 h 1106488"/>
              <a:gd name="connsiteX17040" fmla="*/ 882384 w 1031876"/>
              <a:gd name="connsiteY17040" fmla="*/ 252730 h 1106488"/>
              <a:gd name="connsiteX17041" fmla="*/ 880334 w 1031876"/>
              <a:gd name="connsiteY17041" fmla="*/ 255159 h 1106488"/>
              <a:gd name="connsiteX17042" fmla="*/ 882651 w 1031876"/>
              <a:gd name="connsiteY17042" fmla="*/ 258763 h 1106488"/>
              <a:gd name="connsiteX17043" fmla="*/ 877650 w 1031876"/>
              <a:gd name="connsiteY17043" fmla="*/ 256223 h 1106488"/>
              <a:gd name="connsiteX17044" fmla="*/ 878186 w 1031876"/>
              <a:gd name="connsiteY17044" fmla="*/ 255588 h 1106488"/>
              <a:gd name="connsiteX17045" fmla="*/ 875507 w 1031876"/>
              <a:gd name="connsiteY17045" fmla="*/ 252413 h 1106488"/>
              <a:gd name="connsiteX17046" fmla="*/ 876400 w 1031876"/>
              <a:gd name="connsiteY17046" fmla="*/ 255588 h 1106488"/>
              <a:gd name="connsiteX17047" fmla="*/ 877650 w 1031876"/>
              <a:gd name="connsiteY17047" fmla="*/ 256223 h 1106488"/>
              <a:gd name="connsiteX17048" fmla="*/ 875507 w 1031876"/>
              <a:gd name="connsiteY17048" fmla="*/ 258763 h 1106488"/>
              <a:gd name="connsiteX17049" fmla="*/ 874626 w 1031876"/>
              <a:gd name="connsiteY17049" fmla="*/ 252499 h 1106488"/>
              <a:gd name="connsiteX17050" fmla="*/ 874614 w 1031876"/>
              <a:gd name="connsiteY17050" fmla="*/ 252413 h 1106488"/>
              <a:gd name="connsiteX17051" fmla="*/ 874613 w 1031876"/>
              <a:gd name="connsiteY17051" fmla="*/ 252412 h 1106488"/>
              <a:gd name="connsiteX17052" fmla="*/ 871538 w 1031876"/>
              <a:gd name="connsiteY17052" fmla="*/ 252412 h 1106488"/>
              <a:gd name="connsiteX17053" fmla="*/ 869157 w 1031876"/>
              <a:gd name="connsiteY17053" fmla="*/ 252412 h 1106488"/>
              <a:gd name="connsiteX17054" fmla="*/ 868363 w 1031876"/>
              <a:gd name="connsiteY17054" fmla="*/ 252412 h 1106488"/>
              <a:gd name="connsiteX17055" fmla="*/ 868363 w 1031876"/>
              <a:gd name="connsiteY17055" fmla="*/ 252413 h 1106488"/>
              <a:gd name="connsiteX17056" fmla="*/ 868359 w 1031876"/>
              <a:gd name="connsiteY17056" fmla="*/ 252409 h 1106488"/>
              <a:gd name="connsiteX17057" fmla="*/ 865188 w 1031876"/>
              <a:gd name="connsiteY17057" fmla="*/ 250031 h 1106488"/>
              <a:gd name="connsiteX17058" fmla="*/ 862014 w 1031876"/>
              <a:gd name="connsiteY17058" fmla="*/ 252412 h 1106488"/>
              <a:gd name="connsiteX17059" fmla="*/ 862013 w 1031876"/>
              <a:gd name="connsiteY17059" fmla="*/ 252412 h 1106488"/>
              <a:gd name="connsiteX17060" fmla="*/ 862013 w 1031876"/>
              <a:gd name="connsiteY17060" fmla="*/ 252411 h 1106488"/>
              <a:gd name="connsiteX17061" fmla="*/ 862013 w 1031876"/>
              <a:gd name="connsiteY17061" fmla="*/ 249237 h 1106488"/>
              <a:gd name="connsiteX17062" fmla="*/ 862013 w 1031876"/>
              <a:gd name="connsiteY17062" fmla="*/ 246063 h 1106488"/>
              <a:gd name="connsiteX17063" fmla="*/ 862013 w 1031876"/>
              <a:gd name="connsiteY17063" fmla="*/ 246063 h 1106488"/>
              <a:gd name="connsiteX17064" fmla="*/ 862013 w 1031876"/>
              <a:gd name="connsiteY17064" fmla="*/ 246063 h 1106488"/>
              <a:gd name="connsiteX17065" fmla="*/ 862015 w 1031876"/>
              <a:gd name="connsiteY17065" fmla="*/ 246064 h 1106488"/>
              <a:gd name="connsiteX17066" fmla="*/ 867569 w 1031876"/>
              <a:gd name="connsiteY17066" fmla="*/ 249238 h 1106488"/>
              <a:gd name="connsiteX17067" fmla="*/ 868363 w 1031876"/>
              <a:gd name="connsiteY17067" fmla="*/ 252412 h 1106488"/>
              <a:gd name="connsiteX17068" fmla="*/ 868363 w 1031876"/>
              <a:gd name="connsiteY17068" fmla="*/ 249237 h 1106488"/>
              <a:gd name="connsiteX17069" fmla="*/ 868363 w 1031876"/>
              <a:gd name="connsiteY17069" fmla="*/ 247651 h 1106488"/>
              <a:gd name="connsiteX17070" fmla="*/ 868363 w 1031876"/>
              <a:gd name="connsiteY17070" fmla="*/ 246856 h 1106488"/>
              <a:gd name="connsiteX17071" fmla="*/ 868363 w 1031876"/>
              <a:gd name="connsiteY17071" fmla="*/ 246063 h 1106488"/>
              <a:gd name="connsiteX17072" fmla="*/ 868363 w 1031876"/>
              <a:gd name="connsiteY17072" fmla="*/ 246062 h 1106488"/>
              <a:gd name="connsiteX17073" fmla="*/ 868363 w 1031876"/>
              <a:gd name="connsiteY17073" fmla="*/ 243384 h 1106488"/>
              <a:gd name="connsiteX17074" fmla="*/ 868363 w 1031876"/>
              <a:gd name="connsiteY17074" fmla="*/ 238919 h 1106488"/>
              <a:gd name="connsiteX17075" fmla="*/ 868363 w 1031876"/>
              <a:gd name="connsiteY17075" fmla="*/ 231775 h 1106488"/>
              <a:gd name="connsiteX17076" fmla="*/ 868363 w 1031876"/>
              <a:gd name="connsiteY17076" fmla="*/ 231775 h 1106488"/>
              <a:gd name="connsiteX17077" fmla="*/ 874713 w 1031876"/>
              <a:gd name="connsiteY17077" fmla="*/ 231775 h 1106488"/>
              <a:gd name="connsiteX17078" fmla="*/ 874713 w 1031876"/>
              <a:gd name="connsiteY17078" fmla="*/ 232648 h 1106488"/>
              <a:gd name="connsiteX17079" fmla="*/ 874713 w 1031876"/>
              <a:gd name="connsiteY17079" fmla="*/ 234950 h 1106488"/>
              <a:gd name="connsiteX17080" fmla="*/ 874713 w 1031876"/>
              <a:gd name="connsiteY17080" fmla="*/ 235267 h 1106488"/>
              <a:gd name="connsiteX17081" fmla="*/ 874713 w 1031876"/>
              <a:gd name="connsiteY17081" fmla="*/ 238003 h 1106488"/>
              <a:gd name="connsiteX17082" fmla="*/ 874713 w 1031876"/>
              <a:gd name="connsiteY17082" fmla="*/ 238125 h 1106488"/>
              <a:gd name="connsiteX17083" fmla="*/ 868363 w 1031876"/>
              <a:gd name="connsiteY17083" fmla="*/ 231775 h 1106488"/>
              <a:gd name="connsiteX17084" fmla="*/ 834232 w 1031876"/>
              <a:gd name="connsiteY17084" fmla="*/ 231775 h 1106488"/>
              <a:gd name="connsiteX17085" fmla="*/ 835073 w 1031876"/>
              <a:gd name="connsiteY17085" fmla="*/ 233083 h 1106488"/>
              <a:gd name="connsiteX17086" fmla="*/ 836830 w 1031876"/>
              <a:gd name="connsiteY17086" fmla="*/ 235816 h 1106488"/>
              <a:gd name="connsiteX17087" fmla="*/ 835125 w 1031876"/>
              <a:gd name="connsiteY17087" fmla="*/ 234950 h 1106488"/>
              <a:gd name="connsiteX17088" fmla="*/ 834463 w 1031876"/>
              <a:gd name="connsiteY17088" fmla="*/ 232595 h 1106488"/>
              <a:gd name="connsiteX17089" fmla="*/ 833438 w 1031876"/>
              <a:gd name="connsiteY17089" fmla="*/ 231775 h 1106488"/>
              <a:gd name="connsiteX17090" fmla="*/ 834463 w 1031876"/>
              <a:gd name="connsiteY17090" fmla="*/ 232595 h 1106488"/>
              <a:gd name="connsiteX17091" fmla="*/ 834430 w 1031876"/>
              <a:gd name="connsiteY17091" fmla="*/ 232569 h 1106488"/>
              <a:gd name="connsiteX17092" fmla="*/ 833438 w 1031876"/>
              <a:gd name="connsiteY17092" fmla="*/ 231775 h 1106488"/>
              <a:gd name="connsiteX17093" fmla="*/ 731838 w 1031876"/>
              <a:gd name="connsiteY17093" fmla="*/ 231775 h 1106488"/>
              <a:gd name="connsiteX17094" fmla="*/ 738188 w 1031876"/>
              <a:gd name="connsiteY17094" fmla="*/ 238125 h 1106488"/>
              <a:gd name="connsiteX17095" fmla="*/ 731838 w 1031876"/>
              <a:gd name="connsiteY17095" fmla="*/ 231775 h 1106488"/>
              <a:gd name="connsiteX17096" fmla="*/ 684213 w 1031876"/>
              <a:gd name="connsiteY17096" fmla="*/ 231775 h 1106488"/>
              <a:gd name="connsiteX17097" fmla="*/ 690563 w 1031876"/>
              <a:gd name="connsiteY17097" fmla="*/ 238125 h 1106488"/>
              <a:gd name="connsiteX17098" fmla="*/ 684213 w 1031876"/>
              <a:gd name="connsiteY17098" fmla="*/ 231775 h 1106488"/>
              <a:gd name="connsiteX17099" fmla="*/ 361950 w 1031876"/>
              <a:gd name="connsiteY17099" fmla="*/ 231775 h 1106488"/>
              <a:gd name="connsiteX17100" fmla="*/ 355600 w 1031876"/>
              <a:gd name="connsiteY17100" fmla="*/ 238125 h 1106488"/>
              <a:gd name="connsiteX17101" fmla="*/ 361950 w 1031876"/>
              <a:gd name="connsiteY17101" fmla="*/ 231775 h 1106488"/>
              <a:gd name="connsiteX17102" fmla="*/ 361950 w 1031876"/>
              <a:gd name="connsiteY17102" fmla="*/ 231775 h 1106488"/>
              <a:gd name="connsiteX17103" fmla="*/ 365522 w 1031876"/>
              <a:gd name="connsiteY17103" fmla="*/ 231775 h 1106488"/>
              <a:gd name="connsiteX17104" fmla="*/ 365919 w 1031876"/>
              <a:gd name="connsiteY17104" fmla="*/ 231775 h 1106488"/>
              <a:gd name="connsiteX17105" fmla="*/ 369094 w 1031876"/>
              <a:gd name="connsiteY17105" fmla="*/ 231775 h 1106488"/>
              <a:gd name="connsiteX17106" fmla="*/ 367152 w 1031876"/>
              <a:gd name="connsiteY17106" fmla="*/ 232022 h 1106488"/>
              <a:gd name="connsiteX17107" fmla="*/ 367590 w 1031876"/>
              <a:gd name="connsiteY17107" fmla="*/ 232109 h 1106488"/>
              <a:gd name="connsiteX17108" fmla="*/ 369094 w 1031876"/>
              <a:gd name="connsiteY17108" fmla="*/ 231775 h 1106488"/>
              <a:gd name="connsiteX17109" fmla="*/ 368197 w 1031876"/>
              <a:gd name="connsiteY17109" fmla="*/ 232231 h 1106488"/>
              <a:gd name="connsiteX17110" fmla="*/ 368635 w 1031876"/>
              <a:gd name="connsiteY17110" fmla="*/ 232318 h 1106488"/>
              <a:gd name="connsiteX17111" fmla="*/ 369094 w 1031876"/>
              <a:gd name="connsiteY17111" fmla="*/ 231775 h 1106488"/>
              <a:gd name="connsiteX17112" fmla="*/ 369094 w 1031876"/>
              <a:gd name="connsiteY17112" fmla="*/ 232410 h 1106488"/>
              <a:gd name="connsiteX17113" fmla="*/ 369888 w 1031876"/>
              <a:gd name="connsiteY17113" fmla="*/ 232569 h 1106488"/>
              <a:gd name="connsiteX17114" fmla="*/ 369094 w 1031876"/>
              <a:gd name="connsiteY17114" fmla="*/ 232728 h 1106488"/>
              <a:gd name="connsiteX17115" fmla="*/ 369094 w 1031876"/>
              <a:gd name="connsiteY17115" fmla="*/ 238125 h 1106488"/>
              <a:gd name="connsiteX17116" fmla="*/ 366415 w 1031876"/>
              <a:gd name="connsiteY17116" fmla="*/ 234950 h 1106488"/>
              <a:gd name="connsiteX17117" fmla="*/ 368127 w 1031876"/>
              <a:gd name="connsiteY17117" fmla="*/ 232921 h 1106488"/>
              <a:gd name="connsiteX17118" fmla="*/ 365999 w 1031876"/>
              <a:gd name="connsiteY17118" fmla="*/ 233347 h 1106488"/>
              <a:gd name="connsiteX17119" fmla="*/ 364548 w 1031876"/>
              <a:gd name="connsiteY17119" fmla="*/ 234084 h 1106488"/>
              <a:gd name="connsiteX17120" fmla="*/ 365115 w 1031876"/>
              <a:gd name="connsiteY17120" fmla="*/ 233202 h 1106488"/>
              <a:gd name="connsiteX17121" fmla="*/ 362815 w 1031876"/>
              <a:gd name="connsiteY17121" fmla="*/ 232742 h 1106488"/>
              <a:gd name="connsiteX17122" fmla="*/ 361950 w 1031876"/>
              <a:gd name="connsiteY17122" fmla="*/ 238125 h 1106488"/>
              <a:gd name="connsiteX17123" fmla="*/ 361950 w 1031876"/>
              <a:gd name="connsiteY17123" fmla="*/ 235744 h 1106488"/>
              <a:gd name="connsiteX17124" fmla="*/ 361950 w 1031876"/>
              <a:gd name="connsiteY17124" fmla="*/ 232569 h 1106488"/>
              <a:gd name="connsiteX17125" fmla="*/ 361950 w 1031876"/>
              <a:gd name="connsiteY17125" fmla="*/ 232569 h 1106488"/>
              <a:gd name="connsiteX17126" fmla="*/ 361950 w 1031876"/>
              <a:gd name="connsiteY17126" fmla="*/ 231775 h 1106488"/>
              <a:gd name="connsiteX17127" fmla="*/ 349251 w 1031876"/>
              <a:gd name="connsiteY17127" fmla="*/ 231775 h 1106488"/>
              <a:gd name="connsiteX17128" fmla="*/ 341313 w 1031876"/>
              <a:gd name="connsiteY17128" fmla="*/ 238125 h 1106488"/>
              <a:gd name="connsiteX17129" fmla="*/ 349251 w 1031876"/>
              <a:gd name="connsiteY17129" fmla="*/ 231775 h 1106488"/>
              <a:gd name="connsiteX17130" fmla="*/ 75407 w 1031876"/>
              <a:gd name="connsiteY17130" fmla="*/ 231775 h 1106488"/>
              <a:gd name="connsiteX17131" fmla="*/ 75407 w 1031876"/>
              <a:gd name="connsiteY17131" fmla="*/ 238919 h 1106488"/>
              <a:gd name="connsiteX17132" fmla="*/ 75407 w 1031876"/>
              <a:gd name="connsiteY17132" fmla="*/ 231775 h 1106488"/>
              <a:gd name="connsiteX17133" fmla="*/ 819944 w 1031876"/>
              <a:gd name="connsiteY17133" fmla="*/ 231457 h 1106488"/>
              <a:gd name="connsiteX17134" fmla="*/ 820738 w 1031876"/>
              <a:gd name="connsiteY17134" fmla="*/ 231568 h 1106488"/>
              <a:gd name="connsiteX17135" fmla="*/ 823790 w 1031876"/>
              <a:gd name="connsiteY17135" fmla="*/ 231994 h 1106488"/>
              <a:gd name="connsiteX17136" fmla="*/ 827087 w 1031876"/>
              <a:gd name="connsiteY17136" fmla="*/ 238442 h 1106488"/>
              <a:gd name="connsiteX17137" fmla="*/ 823516 w 1031876"/>
              <a:gd name="connsiteY17137" fmla="*/ 232330 h 1106488"/>
              <a:gd name="connsiteX17138" fmla="*/ 820738 w 1031876"/>
              <a:gd name="connsiteY17138" fmla="*/ 231651 h 1106488"/>
              <a:gd name="connsiteX17139" fmla="*/ 758973 w 1031876"/>
              <a:gd name="connsiteY17139" fmla="*/ 231419 h 1106488"/>
              <a:gd name="connsiteX17140" fmla="*/ 765810 w 1031876"/>
              <a:gd name="connsiteY17140" fmla="*/ 238250 h 1106488"/>
              <a:gd name="connsiteX17141" fmla="*/ 765810 w 1031876"/>
              <a:gd name="connsiteY17141" fmla="*/ 239104 h 1106488"/>
              <a:gd name="connsiteX17142" fmla="*/ 765810 w 1031876"/>
              <a:gd name="connsiteY17142" fmla="*/ 241665 h 1106488"/>
              <a:gd name="connsiteX17143" fmla="*/ 765810 w 1031876"/>
              <a:gd name="connsiteY17143" fmla="*/ 242519 h 1106488"/>
              <a:gd name="connsiteX17144" fmla="*/ 765810 w 1031876"/>
              <a:gd name="connsiteY17144" fmla="*/ 245080 h 1106488"/>
              <a:gd name="connsiteX17145" fmla="*/ 758973 w 1031876"/>
              <a:gd name="connsiteY17145" fmla="*/ 238250 h 1106488"/>
              <a:gd name="connsiteX17146" fmla="*/ 758973 w 1031876"/>
              <a:gd name="connsiteY17146" fmla="*/ 231419 h 1106488"/>
              <a:gd name="connsiteX17147" fmla="*/ 752135 w 1031876"/>
              <a:gd name="connsiteY17147" fmla="*/ 231419 h 1106488"/>
              <a:gd name="connsiteX17148" fmla="*/ 752491 w 1031876"/>
              <a:gd name="connsiteY17148" fmla="*/ 231775 h 1106488"/>
              <a:gd name="connsiteX17149" fmla="*/ 752511 w 1031876"/>
              <a:gd name="connsiteY17149" fmla="*/ 231795 h 1106488"/>
              <a:gd name="connsiteX17150" fmla="*/ 752990 w 1031876"/>
              <a:gd name="connsiteY17150" fmla="*/ 232273 h 1106488"/>
              <a:gd name="connsiteX17151" fmla="*/ 758819 w 1031876"/>
              <a:gd name="connsiteY17151" fmla="*/ 238096 h 1106488"/>
              <a:gd name="connsiteX17152" fmla="*/ 758973 w 1031876"/>
              <a:gd name="connsiteY17152" fmla="*/ 238250 h 1106488"/>
              <a:gd name="connsiteX17153" fmla="*/ 758825 w 1031876"/>
              <a:gd name="connsiteY17153" fmla="*/ 238186 h 1106488"/>
              <a:gd name="connsiteX17154" fmla="*/ 758825 w 1031876"/>
              <a:gd name="connsiteY17154" fmla="*/ 241565 h 1106488"/>
              <a:gd name="connsiteX17155" fmla="*/ 758825 w 1031876"/>
              <a:gd name="connsiteY17155" fmla="*/ 245004 h 1106488"/>
              <a:gd name="connsiteX17156" fmla="*/ 756444 w 1031876"/>
              <a:gd name="connsiteY17156" fmla="*/ 245004 h 1106488"/>
              <a:gd name="connsiteX17157" fmla="*/ 755650 w 1031876"/>
              <a:gd name="connsiteY17157" fmla="*/ 245004 h 1106488"/>
              <a:gd name="connsiteX17158" fmla="*/ 752475 w 1031876"/>
              <a:gd name="connsiteY17158" fmla="*/ 245004 h 1106488"/>
              <a:gd name="connsiteX17159" fmla="*/ 755650 w 1031876"/>
              <a:gd name="connsiteY17159" fmla="*/ 241565 h 1106488"/>
              <a:gd name="connsiteX17160" fmla="*/ 758784 w 1031876"/>
              <a:gd name="connsiteY17160" fmla="*/ 238169 h 1106488"/>
              <a:gd name="connsiteX17161" fmla="*/ 752990 w 1031876"/>
              <a:gd name="connsiteY17161" fmla="*/ 235688 h 1106488"/>
              <a:gd name="connsiteX17162" fmla="*/ 752135 w 1031876"/>
              <a:gd name="connsiteY17162" fmla="*/ 238250 h 1106488"/>
              <a:gd name="connsiteX17163" fmla="*/ 752135 w 1031876"/>
              <a:gd name="connsiteY17163" fmla="*/ 237396 h 1106488"/>
              <a:gd name="connsiteX17164" fmla="*/ 752135 w 1031876"/>
              <a:gd name="connsiteY17164" fmla="*/ 231775 h 1106488"/>
              <a:gd name="connsiteX17165" fmla="*/ 341880 w 1031876"/>
              <a:gd name="connsiteY17165" fmla="*/ 231419 h 1106488"/>
              <a:gd name="connsiteX17166" fmla="*/ 341575 w 1031876"/>
              <a:gd name="connsiteY17166" fmla="*/ 231775 h 1106488"/>
              <a:gd name="connsiteX17167" fmla="*/ 342305 w 1031876"/>
              <a:gd name="connsiteY17167" fmla="*/ 231775 h 1106488"/>
              <a:gd name="connsiteX17168" fmla="*/ 345282 w 1031876"/>
              <a:gd name="connsiteY17168" fmla="*/ 231775 h 1106488"/>
              <a:gd name="connsiteX17169" fmla="*/ 349251 w 1031876"/>
              <a:gd name="connsiteY17169" fmla="*/ 231775 h 1106488"/>
              <a:gd name="connsiteX17170" fmla="*/ 341313 w 1031876"/>
              <a:gd name="connsiteY17170" fmla="*/ 238125 h 1106488"/>
              <a:gd name="connsiteX17171" fmla="*/ 341313 w 1031876"/>
              <a:gd name="connsiteY17171" fmla="*/ 237331 h 1106488"/>
              <a:gd name="connsiteX17172" fmla="*/ 341313 w 1031876"/>
              <a:gd name="connsiteY17172" fmla="*/ 234156 h 1106488"/>
              <a:gd name="connsiteX17173" fmla="*/ 341313 w 1031876"/>
              <a:gd name="connsiteY17173" fmla="*/ 232080 h 1106488"/>
              <a:gd name="connsiteX17174" fmla="*/ 336752 w 1031876"/>
              <a:gd name="connsiteY17174" fmla="*/ 237396 h 1106488"/>
              <a:gd name="connsiteX17175" fmla="*/ 341130 w 1031876"/>
              <a:gd name="connsiteY17175" fmla="*/ 238125 h 1106488"/>
              <a:gd name="connsiteX17176" fmla="*/ 341880 w 1031876"/>
              <a:gd name="connsiteY17176" fmla="*/ 238250 h 1106488"/>
              <a:gd name="connsiteX17177" fmla="*/ 335042 w 1031876"/>
              <a:gd name="connsiteY17177" fmla="*/ 238250 h 1106488"/>
              <a:gd name="connsiteX17178" fmla="*/ 335167 w 1031876"/>
              <a:gd name="connsiteY17178" fmla="*/ 238125 h 1106488"/>
              <a:gd name="connsiteX17179" fmla="*/ 335897 w 1031876"/>
              <a:gd name="connsiteY17179" fmla="*/ 237396 h 1106488"/>
              <a:gd name="connsiteX17180" fmla="*/ 341313 w 1031876"/>
              <a:gd name="connsiteY17180" fmla="*/ 231986 h 1106488"/>
              <a:gd name="connsiteX17181" fmla="*/ 341313 w 1031876"/>
              <a:gd name="connsiteY17181" fmla="*/ 231775 h 1106488"/>
              <a:gd name="connsiteX17182" fmla="*/ 341524 w 1031876"/>
              <a:gd name="connsiteY17182" fmla="*/ 231775 h 1106488"/>
              <a:gd name="connsiteX17183" fmla="*/ 321367 w 1031876"/>
              <a:gd name="connsiteY17183" fmla="*/ 231419 h 1106488"/>
              <a:gd name="connsiteX17184" fmla="*/ 314529 w 1031876"/>
              <a:gd name="connsiteY17184" fmla="*/ 238250 h 1106488"/>
              <a:gd name="connsiteX17185" fmla="*/ 318471 w 1031876"/>
              <a:gd name="connsiteY17185" fmla="*/ 234312 h 1106488"/>
              <a:gd name="connsiteX17186" fmla="*/ 88889 w 1031876"/>
              <a:gd name="connsiteY17186" fmla="*/ 231419 h 1106488"/>
              <a:gd name="connsiteX17187" fmla="*/ 88889 w 1031876"/>
              <a:gd name="connsiteY17187" fmla="*/ 233127 h 1106488"/>
              <a:gd name="connsiteX17188" fmla="*/ 88889 w 1031876"/>
              <a:gd name="connsiteY17188" fmla="*/ 237396 h 1106488"/>
              <a:gd name="connsiteX17189" fmla="*/ 88889 w 1031876"/>
              <a:gd name="connsiteY17189" fmla="*/ 238250 h 1106488"/>
              <a:gd name="connsiteX17190" fmla="*/ 82051 w 1031876"/>
              <a:gd name="connsiteY17190" fmla="*/ 238250 h 1106488"/>
              <a:gd name="connsiteX17191" fmla="*/ 88889 w 1031876"/>
              <a:gd name="connsiteY17191" fmla="*/ 231419 h 1106488"/>
              <a:gd name="connsiteX17192" fmla="*/ 341880 w 1031876"/>
              <a:gd name="connsiteY17192" fmla="*/ 230850 h 1106488"/>
              <a:gd name="connsiteX17193" fmla="*/ 341880 w 1031876"/>
              <a:gd name="connsiteY17193" fmla="*/ 231419 h 1106488"/>
              <a:gd name="connsiteX17194" fmla="*/ 335042 w 1031876"/>
              <a:gd name="connsiteY17194" fmla="*/ 233696 h 1106488"/>
              <a:gd name="connsiteX17195" fmla="*/ 331623 w 1031876"/>
              <a:gd name="connsiteY17195" fmla="*/ 234835 h 1106488"/>
              <a:gd name="connsiteX17196" fmla="*/ 328204 w 1031876"/>
              <a:gd name="connsiteY17196" fmla="*/ 235973 h 1106488"/>
              <a:gd name="connsiteX17197" fmla="*/ 321367 w 1031876"/>
              <a:gd name="connsiteY17197" fmla="*/ 238250 h 1106488"/>
              <a:gd name="connsiteX17198" fmla="*/ 322222 w 1031876"/>
              <a:gd name="connsiteY17198" fmla="*/ 237396 h 1106488"/>
              <a:gd name="connsiteX17199" fmla="*/ 324277 w 1031876"/>
              <a:gd name="connsiteY17199" fmla="*/ 235343 h 1106488"/>
              <a:gd name="connsiteX17200" fmla="*/ 324786 w 1031876"/>
              <a:gd name="connsiteY17200" fmla="*/ 234835 h 1106488"/>
              <a:gd name="connsiteX17201" fmla="*/ 328204 w 1031876"/>
              <a:gd name="connsiteY17201" fmla="*/ 231419 h 1106488"/>
              <a:gd name="connsiteX17202" fmla="*/ 335042 w 1031876"/>
              <a:gd name="connsiteY17202" fmla="*/ 231419 h 1106488"/>
              <a:gd name="connsiteX17203" fmla="*/ 343047 w 1031876"/>
              <a:gd name="connsiteY17203" fmla="*/ 230753 h 1106488"/>
              <a:gd name="connsiteX17204" fmla="*/ 341880 w 1031876"/>
              <a:gd name="connsiteY17204" fmla="*/ 231419 h 1106488"/>
              <a:gd name="connsiteX17205" fmla="*/ 342502 w 1031876"/>
              <a:gd name="connsiteY17205" fmla="*/ 230798 h 1106488"/>
              <a:gd name="connsiteX17206" fmla="*/ 811623 w 1031876"/>
              <a:gd name="connsiteY17206" fmla="*/ 229370 h 1106488"/>
              <a:gd name="connsiteX17207" fmla="*/ 813674 w 1031876"/>
              <a:gd name="connsiteY17207" fmla="*/ 231419 h 1106488"/>
              <a:gd name="connsiteX17208" fmla="*/ 812819 w 1031876"/>
              <a:gd name="connsiteY17208" fmla="*/ 230566 h 1106488"/>
              <a:gd name="connsiteX17209" fmla="*/ 750084 w 1031876"/>
              <a:gd name="connsiteY17209" fmla="*/ 229370 h 1106488"/>
              <a:gd name="connsiteX17210" fmla="*/ 752135 w 1031876"/>
              <a:gd name="connsiteY17210" fmla="*/ 231419 h 1106488"/>
              <a:gd name="connsiteX17211" fmla="*/ 751280 w 1031876"/>
              <a:gd name="connsiteY17211" fmla="*/ 230566 h 1106488"/>
              <a:gd name="connsiteX17212" fmla="*/ 816160 w 1031876"/>
              <a:gd name="connsiteY17212" fmla="*/ 228936 h 1106488"/>
              <a:gd name="connsiteX17213" fmla="*/ 820511 w 1031876"/>
              <a:gd name="connsiteY17213" fmla="*/ 231419 h 1106488"/>
              <a:gd name="connsiteX17214" fmla="*/ 817092 w 1031876"/>
              <a:gd name="connsiteY17214" fmla="*/ 230566 h 1106488"/>
              <a:gd name="connsiteX17215" fmla="*/ 815891 w 1031876"/>
              <a:gd name="connsiteY17215" fmla="*/ 228466 h 1106488"/>
              <a:gd name="connsiteX17216" fmla="*/ 816160 w 1031876"/>
              <a:gd name="connsiteY17216" fmla="*/ 228936 h 1106488"/>
              <a:gd name="connsiteX17217" fmla="*/ 815725 w 1031876"/>
              <a:gd name="connsiteY17217" fmla="*/ 228687 h 1106488"/>
              <a:gd name="connsiteX17218" fmla="*/ 750084 w 1031876"/>
              <a:gd name="connsiteY17218" fmla="*/ 227321 h 1106488"/>
              <a:gd name="connsiteX17219" fmla="*/ 751280 w 1031876"/>
              <a:gd name="connsiteY17219" fmla="*/ 228004 h 1106488"/>
              <a:gd name="connsiteX17220" fmla="*/ 752135 w 1031876"/>
              <a:gd name="connsiteY17220" fmla="*/ 231419 h 1106488"/>
              <a:gd name="connsiteX17221" fmla="*/ 749571 w 1031876"/>
              <a:gd name="connsiteY17221" fmla="*/ 228004 h 1106488"/>
              <a:gd name="connsiteX17222" fmla="*/ 833438 w 1031876"/>
              <a:gd name="connsiteY17222" fmla="*/ 225425 h 1106488"/>
              <a:gd name="connsiteX17223" fmla="*/ 836415 w 1031876"/>
              <a:gd name="connsiteY17223" fmla="*/ 228600 h 1106488"/>
              <a:gd name="connsiteX17224" fmla="*/ 835819 w 1031876"/>
              <a:gd name="connsiteY17224" fmla="*/ 229235 h 1106488"/>
              <a:gd name="connsiteX17225" fmla="*/ 834430 w 1031876"/>
              <a:gd name="connsiteY17225" fmla="*/ 228600 h 1106488"/>
              <a:gd name="connsiteX17226" fmla="*/ 833438 w 1031876"/>
              <a:gd name="connsiteY17226" fmla="*/ 225425 h 1106488"/>
              <a:gd name="connsiteX17227" fmla="*/ 718345 w 1031876"/>
              <a:gd name="connsiteY17227" fmla="*/ 225425 h 1106488"/>
              <a:gd name="connsiteX17228" fmla="*/ 718462 w 1031876"/>
              <a:gd name="connsiteY17228" fmla="*/ 226154 h 1106488"/>
              <a:gd name="connsiteX17229" fmla="*/ 724497 w 1031876"/>
              <a:gd name="connsiteY17229" fmla="*/ 230981 h 1106488"/>
              <a:gd name="connsiteX17230" fmla="*/ 724785 w 1031876"/>
              <a:gd name="connsiteY17230" fmla="*/ 231212 h 1106488"/>
              <a:gd name="connsiteX17231" fmla="*/ 718543 w 1031876"/>
              <a:gd name="connsiteY17231" fmla="*/ 226219 h 1106488"/>
              <a:gd name="connsiteX17232" fmla="*/ 718462 w 1031876"/>
              <a:gd name="connsiteY17232" fmla="*/ 226154 h 1106488"/>
              <a:gd name="connsiteX17233" fmla="*/ 718800 w 1031876"/>
              <a:gd name="connsiteY17233" fmla="*/ 228258 h 1106488"/>
              <a:gd name="connsiteX17234" fmla="*/ 716447 w 1031876"/>
              <a:gd name="connsiteY17234" fmla="*/ 226417 h 1106488"/>
              <a:gd name="connsiteX17235" fmla="*/ 717865 w 1031876"/>
              <a:gd name="connsiteY17235" fmla="*/ 225676 h 1106488"/>
              <a:gd name="connsiteX17236" fmla="*/ 704851 w 1031876"/>
              <a:gd name="connsiteY17236" fmla="*/ 225425 h 1106488"/>
              <a:gd name="connsiteX17237" fmla="*/ 704851 w 1031876"/>
              <a:gd name="connsiteY17237" fmla="*/ 228600 h 1106488"/>
              <a:gd name="connsiteX17238" fmla="*/ 704851 w 1031876"/>
              <a:gd name="connsiteY17238" fmla="*/ 229394 h 1106488"/>
              <a:gd name="connsiteX17239" fmla="*/ 704851 w 1031876"/>
              <a:gd name="connsiteY17239" fmla="*/ 231775 h 1106488"/>
              <a:gd name="connsiteX17240" fmla="*/ 704851 w 1031876"/>
              <a:gd name="connsiteY17240" fmla="*/ 225425 h 1106488"/>
              <a:gd name="connsiteX17241" fmla="*/ 437357 w 1031876"/>
              <a:gd name="connsiteY17241" fmla="*/ 225425 h 1106488"/>
              <a:gd name="connsiteX17242" fmla="*/ 444501 w 1031876"/>
              <a:gd name="connsiteY17242" fmla="*/ 225425 h 1106488"/>
              <a:gd name="connsiteX17243" fmla="*/ 430213 w 1031876"/>
              <a:gd name="connsiteY17243" fmla="*/ 231775 h 1106488"/>
              <a:gd name="connsiteX17244" fmla="*/ 437357 w 1031876"/>
              <a:gd name="connsiteY17244" fmla="*/ 225425 h 1106488"/>
              <a:gd name="connsiteX17245" fmla="*/ 416719 w 1031876"/>
              <a:gd name="connsiteY17245" fmla="*/ 225425 h 1106488"/>
              <a:gd name="connsiteX17246" fmla="*/ 409575 w 1031876"/>
              <a:gd name="connsiteY17246" fmla="*/ 231775 h 1106488"/>
              <a:gd name="connsiteX17247" fmla="*/ 416719 w 1031876"/>
              <a:gd name="connsiteY17247" fmla="*/ 225425 h 1106488"/>
              <a:gd name="connsiteX17248" fmla="*/ 410369 w 1031876"/>
              <a:gd name="connsiteY17248" fmla="*/ 225425 h 1106488"/>
              <a:gd name="connsiteX17249" fmla="*/ 411163 w 1031876"/>
              <a:gd name="connsiteY17249" fmla="*/ 226219 h 1106488"/>
              <a:gd name="connsiteX17250" fmla="*/ 410369 w 1031876"/>
              <a:gd name="connsiteY17250" fmla="*/ 227013 h 1106488"/>
              <a:gd name="connsiteX17251" fmla="*/ 409575 w 1031876"/>
              <a:gd name="connsiteY17251" fmla="*/ 226219 h 1106488"/>
              <a:gd name="connsiteX17252" fmla="*/ 410369 w 1031876"/>
              <a:gd name="connsiteY17252" fmla="*/ 225425 h 1106488"/>
              <a:gd name="connsiteX17253" fmla="*/ 382588 w 1031876"/>
              <a:gd name="connsiteY17253" fmla="*/ 225425 h 1106488"/>
              <a:gd name="connsiteX17254" fmla="*/ 388938 w 1031876"/>
              <a:gd name="connsiteY17254" fmla="*/ 225425 h 1106488"/>
              <a:gd name="connsiteX17255" fmla="*/ 382588 w 1031876"/>
              <a:gd name="connsiteY17255" fmla="*/ 225425 h 1106488"/>
              <a:gd name="connsiteX17256" fmla="*/ 376238 w 1031876"/>
              <a:gd name="connsiteY17256" fmla="*/ 225425 h 1106488"/>
              <a:gd name="connsiteX17257" fmla="*/ 378619 w 1031876"/>
              <a:gd name="connsiteY17257" fmla="*/ 225425 h 1106488"/>
              <a:gd name="connsiteX17258" fmla="*/ 379413 w 1031876"/>
              <a:gd name="connsiteY17258" fmla="*/ 225425 h 1106488"/>
              <a:gd name="connsiteX17259" fmla="*/ 381794 w 1031876"/>
              <a:gd name="connsiteY17259" fmla="*/ 225425 h 1106488"/>
              <a:gd name="connsiteX17260" fmla="*/ 382588 w 1031876"/>
              <a:gd name="connsiteY17260" fmla="*/ 225425 h 1106488"/>
              <a:gd name="connsiteX17261" fmla="*/ 377931 w 1031876"/>
              <a:gd name="connsiteY17261" fmla="*/ 227118 h 1106488"/>
              <a:gd name="connsiteX17262" fmla="*/ 379413 w 1031876"/>
              <a:gd name="connsiteY17262" fmla="*/ 228600 h 1106488"/>
              <a:gd name="connsiteX17263" fmla="*/ 382588 w 1031876"/>
              <a:gd name="connsiteY17263" fmla="*/ 231775 h 1106488"/>
              <a:gd name="connsiteX17264" fmla="*/ 377032 w 1031876"/>
              <a:gd name="connsiteY17264" fmla="*/ 231775 h 1106488"/>
              <a:gd name="connsiteX17265" fmla="*/ 376238 w 1031876"/>
              <a:gd name="connsiteY17265" fmla="*/ 231775 h 1106488"/>
              <a:gd name="connsiteX17266" fmla="*/ 376238 w 1031876"/>
              <a:gd name="connsiteY17266" fmla="*/ 228600 h 1106488"/>
              <a:gd name="connsiteX17267" fmla="*/ 376238 w 1031876"/>
              <a:gd name="connsiteY17267" fmla="*/ 227734 h 1106488"/>
              <a:gd name="connsiteX17268" fmla="*/ 373857 w 1031876"/>
              <a:gd name="connsiteY17268" fmla="*/ 228600 h 1106488"/>
              <a:gd name="connsiteX17269" fmla="*/ 369888 w 1031876"/>
              <a:gd name="connsiteY17269" fmla="*/ 231775 h 1106488"/>
              <a:gd name="connsiteX17270" fmla="*/ 370115 w 1031876"/>
              <a:gd name="connsiteY17270" fmla="*/ 230868 h 1106488"/>
              <a:gd name="connsiteX17271" fmla="*/ 370682 w 1031876"/>
              <a:gd name="connsiteY17271" fmla="*/ 228600 h 1106488"/>
              <a:gd name="connsiteX17272" fmla="*/ 376238 w 1031876"/>
              <a:gd name="connsiteY17272" fmla="*/ 225425 h 1106488"/>
              <a:gd name="connsiteX17273" fmla="*/ 88900 w 1031876"/>
              <a:gd name="connsiteY17273" fmla="*/ 225425 h 1106488"/>
              <a:gd name="connsiteX17274" fmla="*/ 82550 w 1031876"/>
              <a:gd name="connsiteY17274" fmla="*/ 231775 h 1106488"/>
              <a:gd name="connsiteX17275" fmla="*/ 88900 w 1031876"/>
              <a:gd name="connsiteY17275" fmla="*/ 225425 h 1106488"/>
              <a:gd name="connsiteX17276" fmla="*/ 848255 w 1031876"/>
              <a:gd name="connsiteY17276" fmla="*/ 225424 h 1106488"/>
              <a:gd name="connsiteX17277" fmla="*/ 848255 w 1031876"/>
              <a:gd name="connsiteY17277" fmla="*/ 226268 h 1106488"/>
              <a:gd name="connsiteX17278" fmla="*/ 848255 w 1031876"/>
              <a:gd name="connsiteY17278" fmla="*/ 228798 h 1106488"/>
              <a:gd name="connsiteX17279" fmla="*/ 848255 w 1031876"/>
              <a:gd name="connsiteY17279" fmla="*/ 231328 h 1106488"/>
              <a:gd name="connsiteX17280" fmla="*/ 848255 w 1031876"/>
              <a:gd name="connsiteY17280" fmla="*/ 232171 h 1106488"/>
              <a:gd name="connsiteX17281" fmla="*/ 848255 w 1031876"/>
              <a:gd name="connsiteY17281" fmla="*/ 225424 h 1106488"/>
              <a:gd name="connsiteX17282" fmla="*/ 862013 w 1031876"/>
              <a:gd name="connsiteY17282" fmla="*/ 224631 h 1106488"/>
              <a:gd name="connsiteX17283" fmla="*/ 862013 w 1031876"/>
              <a:gd name="connsiteY17283" fmla="*/ 225524 h 1106488"/>
              <a:gd name="connsiteX17284" fmla="*/ 862013 w 1031876"/>
              <a:gd name="connsiteY17284" fmla="*/ 228203 h 1106488"/>
              <a:gd name="connsiteX17285" fmla="*/ 862013 w 1031876"/>
              <a:gd name="connsiteY17285" fmla="*/ 231775 h 1106488"/>
              <a:gd name="connsiteX17286" fmla="*/ 859036 w 1031876"/>
              <a:gd name="connsiteY17286" fmla="*/ 225524 h 1106488"/>
              <a:gd name="connsiteX17287" fmla="*/ 862013 w 1031876"/>
              <a:gd name="connsiteY17287" fmla="*/ 224631 h 1106488"/>
              <a:gd name="connsiteX17288" fmla="*/ 847725 w 1031876"/>
              <a:gd name="connsiteY17288" fmla="*/ 224631 h 1106488"/>
              <a:gd name="connsiteX17289" fmla="*/ 853976 w 1031876"/>
              <a:gd name="connsiteY17289" fmla="*/ 225524 h 1106488"/>
              <a:gd name="connsiteX17290" fmla="*/ 854076 w 1031876"/>
              <a:gd name="connsiteY17290" fmla="*/ 226224 h 1106488"/>
              <a:gd name="connsiteX17291" fmla="*/ 854076 w 1031876"/>
              <a:gd name="connsiteY17291" fmla="*/ 225425 h 1106488"/>
              <a:gd name="connsiteX17292" fmla="*/ 855068 w 1031876"/>
              <a:gd name="connsiteY17292" fmla="*/ 230981 h 1106488"/>
              <a:gd name="connsiteX17293" fmla="*/ 862013 w 1031876"/>
              <a:gd name="connsiteY17293" fmla="*/ 231775 h 1106488"/>
              <a:gd name="connsiteX17294" fmla="*/ 862014 w 1031876"/>
              <a:gd name="connsiteY17294" fmla="*/ 231775 h 1106488"/>
              <a:gd name="connsiteX17295" fmla="*/ 862013 w 1031876"/>
              <a:gd name="connsiteY17295" fmla="*/ 231776 h 1106488"/>
              <a:gd name="connsiteX17296" fmla="*/ 862014 w 1031876"/>
              <a:gd name="connsiteY17296" fmla="*/ 231776 h 1106488"/>
              <a:gd name="connsiteX17297" fmla="*/ 866776 w 1031876"/>
              <a:gd name="connsiteY17297" fmla="*/ 238026 h 1106488"/>
              <a:gd name="connsiteX17298" fmla="*/ 865823 w 1031876"/>
              <a:gd name="connsiteY17298" fmla="*/ 238205 h 1106488"/>
              <a:gd name="connsiteX17299" fmla="*/ 865188 w 1031876"/>
              <a:gd name="connsiteY17299" fmla="*/ 238026 h 1106488"/>
              <a:gd name="connsiteX17300" fmla="*/ 863936 w 1031876"/>
              <a:gd name="connsiteY17300" fmla="*/ 235561 h 1106488"/>
              <a:gd name="connsiteX17301" fmla="*/ 862014 w 1031876"/>
              <a:gd name="connsiteY17301" fmla="*/ 238124 h 1106488"/>
              <a:gd name="connsiteX17302" fmla="*/ 862014 w 1031876"/>
              <a:gd name="connsiteY17302" fmla="*/ 238124 h 1106488"/>
              <a:gd name="connsiteX17303" fmla="*/ 862014 w 1031876"/>
              <a:gd name="connsiteY17303" fmla="*/ 238125 h 1106488"/>
              <a:gd name="connsiteX17304" fmla="*/ 862013 w 1031876"/>
              <a:gd name="connsiteY17304" fmla="*/ 238124 h 1106488"/>
              <a:gd name="connsiteX17305" fmla="*/ 862013 w 1031876"/>
              <a:gd name="connsiteY17305" fmla="*/ 238124 h 1106488"/>
              <a:gd name="connsiteX17306" fmla="*/ 859874 w 1031876"/>
              <a:gd name="connsiteY17306" fmla="*/ 235843 h 1106488"/>
              <a:gd name="connsiteX17307" fmla="*/ 858573 w 1031876"/>
              <a:gd name="connsiteY17307" fmla="*/ 238075 h 1106488"/>
              <a:gd name="connsiteX17308" fmla="*/ 855134 w 1031876"/>
              <a:gd name="connsiteY17308" fmla="*/ 238918 h 1106488"/>
              <a:gd name="connsiteX17309" fmla="*/ 855134 w 1031876"/>
              <a:gd name="connsiteY17309" fmla="*/ 236388 h 1106488"/>
              <a:gd name="connsiteX17310" fmla="*/ 855134 w 1031876"/>
              <a:gd name="connsiteY17310" fmla="*/ 235545 h 1106488"/>
              <a:gd name="connsiteX17311" fmla="*/ 855134 w 1031876"/>
              <a:gd name="connsiteY17311" fmla="*/ 234701 h 1106488"/>
              <a:gd name="connsiteX17312" fmla="*/ 855134 w 1031876"/>
              <a:gd name="connsiteY17312" fmla="*/ 233015 h 1106488"/>
              <a:gd name="connsiteX17313" fmla="*/ 855134 w 1031876"/>
              <a:gd name="connsiteY17313" fmla="*/ 232259 h 1106488"/>
              <a:gd name="connsiteX17314" fmla="*/ 854943 w 1031876"/>
              <a:gd name="connsiteY17314" fmla="*/ 232171 h 1106488"/>
              <a:gd name="connsiteX17315" fmla="*/ 851694 w 1031876"/>
              <a:gd name="connsiteY17315" fmla="*/ 232171 h 1106488"/>
              <a:gd name="connsiteX17316" fmla="*/ 849115 w 1031876"/>
              <a:gd name="connsiteY17316" fmla="*/ 232171 h 1106488"/>
              <a:gd name="connsiteX17317" fmla="*/ 848255 w 1031876"/>
              <a:gd name="connsiteY17317" fmla="*/ 232171 h 1106488"/>
              <a:gd name="connsiteX17318" fmla="*/ 851230 w 1031876"/>
              <a:gd name="connsiteY17318" fmla="*/ 229983 h 1106488"/>
              <a:gd name="connsiteX17319" fmla="*/ 854076 w 1031876"/>
              <a:gd name="connsiteY17319" fmla="*/ 231578 h 1106488"/>
              <a:gd name="connsiteX17320" fmla="*/ 854076 w 1031876"/>
              <a:gd name="connsiteY17320" fmla="*/ 231393 h 1106488"/>
              <a:gd name="connsiteX17321" fmla="*/ 851694 w 1031876"/>
              <a:gd name="connsiteY17321" fmla="*/ 229641 h 1106488"/>
              <a:gd name="connsiteX17322" fmla="*/ 851230 w 1031876"/>
              <a:gd name="connsiteY17322" fmla="*/ 229983 h 1106488"/>
              <a:gd name="connsiteX17323" fmla="*/ 849115 w 1031876"/>
              <a:gd name="connsiteY17323" fmla="*/ 228798 h 1106488"/>
              <a:gd name="connsiteX17324" fmla="*/ 848255 w 1031876"/>
              <a:gd name="connsiteY17324" fmla="*/ 225424 h 1106488"/>
              <a:gd name="connsiteX17325" fmla="*/ 851694 w 1031876"/>
              <a:gd name="connsiteY17325" fmla="*/ 228798 h 1106488"/>
              <a:gd name="connsiteX17326" fmla="*/ 854076 w 1031876"/>
              <a:gd name="connsiteY17326" fmla="*/ 231134 h 1106488"/>
              <a:gd name="connsiteX17327" fmla="*/ 854076 w 1031876"/>
              <a:gd name="connsiteY17327" fmla="*/ 231134 h 1106488"/>
              <a:gd name="connsiteX17328" fmla="*/ 848255 w 1031876"/>
              <a:gd name="connsiteY17328" fmla="*/ 225424 h 1106488"/>
              <a:gd name="connsiteX17329" fmla="*/ 848604 w 1031876"/>
              <a:gd name="connsiteY17329" fmla="*/ 225510 h 1106488"/>
              <a:gd name="connsiteX17330" fmla="*/ 813674 w 1031876"/>
              <a:gd name="connsiteY17330" fmla="*/ 224589 h 1106488"/>
              <a:gd name="connsiteX17331" fmla="*/ 814529 w 1031876"/>
              <a:gd name="connsiteY17331" fmla="*/ 228004 h 1106488"/>
              <a:gd name="connsiteX17332" fmla="*/ 815725 w 1031876"/>
              <a:gd name="connsiteY17332" fmla="*/ 228687 h 1106488"/>
              <a:gd name="connsiteX17333" fmla="*/ 813674 w 1031876"/>
              <a:gd name="connsiteY17333" fmla="*/ 231419 h 1106488"/>
              <a:gd name="connsiteX17334" fmla="*/ 813674 w 1031876"/>
              <a:gd name="connsiteY17334" fmla="*/ 228004 h 1106488"/>
              <a:gd name="connsiteX17335" fmla="*/ 813674 w 1031876"/>
              <a:gd name="connsiteY17335" fmla="*/ 225443 h 1106488"/>
              <a:gd name="connsiteX17336" fmla="*/ 813674 w 1031876"/>
              <a:gd name="connsiteY17336" fmla="*/ 224589 h 1106488"/>
              <a:gd name="connsiteX17337" fmla="*/ 813674 w 1031876"/>
              <a:gd name="connsiteY17337" fmla="*/ 224589 h 1106488"/>
              <a:gd name="connsiteX17338" fmla="*/ 816238 w 1031876"/>
              <a:gd name="connsiteY17338" fmla="*/ 228004 h 1106488"/>
              <a:gd name="connsiteX17339" fmla="*/ 815891 w 1031876"/>
              <a:gd name="connsiteY17339" fmla="*/ 228466 h 1106488"/>
              <a:gd name="connsiteX17340" fmla="*/ 806836 w 1031876"/>
              <a:gd name="connsiteY17340" fmla="*/ 224589 h 1106488"/>
              <a:gd name="connsiteX17341" fmla="*/ 811623 w 1031876"/>
              <a:gd name="connsiteY17341" fmla="*/ 229370 h 1106488"/>
              <a:gd name="connsiteX17342" fmla="*/ 810255 w 1031876"/>
              <a:gd name="connsiteY17342" fmla="*/ 228004 h 1106488"/>
              <a:gd name="connsiteX17343" fmla="*/ 806836 w 1031876"/>
              <a:gd name="connsiteY17343" fmla="*/ 224589 h 1106488"/>
              <a:gd name="connsiteX17344" fmla="*/ 745298 w 1031876"/>
              <a:gd name="connsiteY17344" fmla="*/ 224589 h 1106488"/>
              <a:gd name="connsiteX17345" fmla="*/ 750084 w 1031876"/>
              <a:gd name="connsiteY17345" fmla="*/ 229370 h 1106488"/>
              <a:gd name="connsiteX17346" fmla="*/ 748716 w 1031876"/>
              <a:gd name="connsiteY17346" fmla="*/ 228004 h 1106488"/>
              <a:gd name="connsiteX17347" fmla="*/ 745298 w 1031876"/>
              <a:gd name="connsiteY17347" fmla="*/ 224589 h 1106488"/>
              <a:gd name="connsiteX17348" fmla="*/ 738460 w 1031876"/>
              <a:gd name="connsiteY17348" fmla="*/ 224589 h 1106488"/>
              <a:gd name="connsiteX17349" fmla="*/ 745298 w 1031876"/>
              <a:gd name="connsiteY17349" fmla="*/ 224589 h 1106488"/>
              <a:gd name="connsiteX17350" fmla="*/ 752135 w 1031876"/>
              <a:gd name="connsiteY17350" fmla="*/ 231419 h 1106488"/>
              <a:gd name="connsiteX17351" fmla="*/ 745298 w 1031876"/>
              <a:gd name="connsiteY17351" fmla="*/ 231419 h 1106488"/>
              <a:gd name="connsiteX17352" fmla="*/ 740511 w 1031876"/>
              <a:gd name="connsiteY17352" fmla="*/ 228687 h 1106488"/>
              <a:gd name="connsiteX17353" fmla="*/ 741024 w 1031876"/>
              <a:gd name="connsiteY17353" fmla="*/ 228004 h 1106488"/>
              <a:gd name="connsiteX17354" fmla="*/ 738460 w 1031876"/>
              <a:gd name="connsiteY17354" fmla="*/ 224589 h 1106488"/>
              <a:gd name="connsiteX17355" fmla="*/ 348717 w 1031876"/>
              <a:gd name="connsiteY17355" fmla="*/ 224589 h 1106488"/>
              <a:gd name="connsiteX17356" fmla="*/ 355555 w 1031876"/>
              <a:gd name="connsiteY17356" fmla="*/ 224589 h 1106488"/>
              <a:gd name="connsiteX17357" fmla="*/ 345299 w 1031876"/>
              <a:gd name="connsiteY17357" fmla="*/ 230566 h 1106488"/>
              <a:gd name="connsiteX17358" fmla="*/ 343047 w 1031876"/>
              <a:gd name="connsiteY17358" fmla="*/ 230753 h 1106488"/>
              <a:gd name="connsiteX17359" fmla="*/ 347862 w 1031876"/>
              <a:gd name="connsiteY17359" fmla="*/ 228004 h 1106488"/>
              <a:gd name="connsiteX17360" fmla="*/ 348717 w 1031876"/>
              <a:gd name="connsiteY17360" fmla="*/ 224589 h 1106488"/>
              <a:gd name="connsiteX17361" fmla="*/ 341880 w 1031876"/>
              <a:gd name="connsiteY17361" fmla="*/ 224589 h 1106488"/>
              <a:gd name="connsiteX17362" fmla="*/ 343803 w 1031876"/>
              <a:gd name="connsiteY17362" fmla="*/ 225549 h 1106488"/>
              <a:gd name="connsiteX17363" fmla="*/ 341880 w 1031876"/>
              <a:gd name="connsiteY17363" fmla="*/ 227150 h 1106488"/>
              <a:gd name="connsiteX17364" fmla="*/ 109401 w 1031876"/>
              <a:gd name="connsiteY17364" fmla="*/ 224589 h 1106488"/>
              <a:gd name="connsiteX17365" fmla="*/ 102564 w 1031876"/>
              <a:gd name="connsiteY17365" fmla="*/ 231419 h 1106488"/>
              <a:gd name="connsiteX17366" fmla="*/ 109401 w 1031876"/>
              <a:gd name="connsiteY17366" fmla="*/ 224589 h 1106488"/>
              <a:gd name="connsiteX17367" fmla="*/ 817686 w 1031876"/>
              <a:gd name="connsiteY17367" fmla="*/ 222264 h 1106488"/>
              <a:gd name="connsiteX17368" fmla="*/ 819051 w 1031876"/>
              <a:gd name="connsiteY17368" fmla="*/ 223599 h 1106488"/>
              <a:gd name="connsiteX17369" fmla="*/ 819944 w 1031876"/>
              <a:gd name="connsiteY17369" fmla="*/ 224472 h 1106488"/>
              <a:gd name="connsiteX17370" fmla="*/ 352136 w 1031876"/>
              <a:gd name="connsiteY17370" fmla="*/ 222028 h 1106488"/>
              <a:gd name="connsiteX17371" fmla="*/ 355555 w 1031876"/>
              <a:gd name="connsiteY17371" fmla="*/ 224589 h 1106488"/>
              <a:gd name="connsiteX17372" fmla="*/ 348717 w 1031876"/>
              <a:gd name="connsiteY17372" fmla="*/ 224589 h 1106488"/>
              <a:gd name="connsiteX17373" fmla="*/ 352136 w 1031876"/>
              <a:gd name="connsiteY17373" fmla="*/ 222028 h 1106488"/>
              <a:gd name="connsiteX17374" fmla="*/ 414094 w 1031876"/>
              <a:gd name="connsiteY17374" fmla="*/ 219441 h 1106488"/>
              <a:gd name="connsiteX17375" fmla="*/ 417513 w 1031876"/>
              <a:gd name="connsiteY17375" fmla="*/ 225425 h 1106488"/>
              <a:gd name="connsiteX17376" fmla="*/ 416719 w 1031876"/>
              <a:gd name="connsiteY17376" fmla="*/ 225425 h 1106488"/>
              <a:gd name="connsiteX17377" fmla="*/ 416521 w 1031876"/>
              <a:gd name="connsiteY17377" fmla="*/ 225425 h 1106488"/>
              <a:gd name="connsiteX17378" fmla="*/ 410369 w 1031876"/>
              <a:gd name="connsiteY17378" fmla="*/ 225425 h 1106488"/>
              <a:gd name="connsiteX17379" fmla="*/ 409575 w 1031876"/>
              <a:gd name="connsiteY17379" fmla="*/ 225425 h 1106488"/>
              <a:gd name="connsiteX17380" fmla="*/ 410567 w 1031876"/>
              <a:gd name="connsiteY17380" fmla="*/ 221456 h 1106488"/>
              <a:gd name="connsiteX17381" fmla="*/ 841375 w 1031876"/>
              <a:gd name="connsiteY17381" fmla="*/ 218678 h 1106488"/>
              <a:gd name="connsiteX17382" fmla="*/ 844815 w 1031876"/>
              <a:gd name="connsiteY17382" fmla="*/ 224581 h 1106488"/>
              <a:gd name="connsiteX17383" fmla="*/ 847711 w 1031876"/>
              <a:gd name="connsiteY17383" fmla="*/ 225291 h 1106488"/>
              <a:gd name="connsiteX17384" fmla="*/ 848255 w 1031876"/>
              <a:gd name="connsiteY17384" fmla="*/ 225424 h 1106488"/>
              <a:gd name="connsiteX17385" fmla="*/ 847726 w 1031876"/>
              <a:gd name="connsiteY17385" fmla="*/ 225424 h 1106488"/>
              <a:gd name="connsiteX17386" fmla="*/ 847395 w 1031876"/>
              <a:gd name="connsiteY17386" fmla="*/ 225424 h 1106488"/>
              <a:gd name="connsiteX17387" fmla="*/ 841375 w 1031876"/>
              <a:gd name="connsiteY17387" fmla="*/ 225424 h 1106488"/>
              <a:gd name="connsiteX17388" fmla="*/ 841375 w 1031876"/>
              <a:gd name="connsiteY17388" fmla="*/ 218678 h 1106488"/>
              <a:gd name="connsiteX17389" fmla="*/ 834628 w 1031876"/>
              <a:gd name="connsiteY17389" fmla="*/ 218281 h 1106488"/>
              <a:gd name="connsiteX17390" fmla="*/ 839867 w 1031876"/>
              <a:gd name="connsiteY17390" fmla="*/ 218281 h 1106488"/>
              <a:gd name="connsiteX17391" fmla="*/ 840582 w 1031876"/>
              <a:gd name="connsiteY17391" fmla="*/ 218281 h 1106488"/>
              <a:gd name="connsiteX17392" fmla="*/ 840740 w 1031876"/>
              <a:gd name="connsiteY17392" fmla="*/ 218281 h 1106488"/>
              <a:gd name="connsiteX17393" fmla="*/ 840740 w 1031876"/>
              <a:gd name="connsiteY17393" fmla="*/ 221588 h 1106488"/>
              <a:gd name="connsiteX17394" fmla="*/ 840740 w 1031876"/>
              <a:gd name="connsiteY17394" fmla="*/ 222415 h 1106488"/>
              <a:gd name="connsiteX17395" fmla="*/ 840740 w 1031876"/>
              <a:gd name="connsiteY17395" fmla="*/ 224896 h 1106488"/>
              <a:gd name="connsiteX17396" fmla="*/ 834628 w 1031876"/>
              <a:gd name="connsiteY17396" fmla="*/ 218281 h 1106488"/>
              <a:gd name="connsiteX17397" fmla="*/ 827405 w 1031876"/>
              <a:gd name="connsiteY17397" fmla="*/ 218281 h 1106488"/>
              <a:gd name="connsiteX17398" fmla="*/ 830898 w 1031876"/>
              <a:gd name="connsiteY17398" fmla="*/ 219108 h 1106488"/>
              <a:gd name="connsiteX17399" fmla="*/ 833755 w 1031876"/>
              <a:gd name="connsiteY17399" fmla="*/ 223843 h 1106488"/>
              <a:gd name="connsiteX17400" fmla="*/ 833755 w 1031876"/>
              <a:gd name="connsiteY17400" fmla="*/ 222415 h 1106488"/>
              <a:gd name="connsiteX17401" fmla="*/ 833755 w 1031876"/>
              <a:gd name="connsiteY17401" fmla="*/ 221588 h 1106488"/>
              <a:gd name="connsiteX17402" fmla="*/ 833755 w 1031876"/>
              <a:gd name="connsiteY17402" fmla="*/ 219108 h 1106488"/>
              <a:gd name="connsiteX17403" fmla="*/ 833755 w 1031876"/>
              <a:gd name="connsiteY17403" fmla="*/ 218281 h 1106488"/>
              <a:gd name="connsiteX17404" fmla="*/ 837248 w 1031876"/>
              <a:gd name="connsiteY17404" fmla="*/ 224896 h 1106488"/>
              <a:gd name="connsiteX17405" fmla="*/ 840105 w 1031876"/>
              <a:gd name="connsiteY17405" fmla="*/ 230308 h 1106488"/>
              <a:gd name="connsiteX17406" fmla="*/ 841375 w 1031876"/>
              <a:gd name="connsiteY17406" fmla="*/ 231510 h 1106488"/>
              <a:gd name="connsiteX17407" fmla="*/ 841613 w 1031876"/>
              <a:gd name="connsiteY17407" fmla="*/ 231510 h 1106488"/>
              <a:gd name="connsiteX17408" fmla="*/ 845979 w 1031876"/>
              <a:gd name="connsiteY17408" fmla="*/ 231510 h 1106488"/>
              <a:gd name="connsiteX17409" fmla="*/ 847581 w 1031876"/>
              <a:gd name="connsiteY17409" fmla="*/ 231510 h 1106488"/>
              <a:gd name="connsiteX17410" fmla="*/ 847725 w 1031876"/>
              <a:gd name="connsiteY17410" fmla="*/ 231510 h 1106488"/>
              <a:gd name="connsiteX17411" fmla="*/ 847662 w 1031876"/>
              <a:gd name="connsiteY17411" fmla="*/ 231590 h 1106488"/>
              <a:gd name="connsiteX17412" fmla="*/ 847516 w 1031876"/>
              <a:gd name="connsiteY17412" fmla="*/ 231775 h 1106488"/>
              <a:gd name="connsiteX17413" fmla="*/ 847725 w 1031876"/>
              <a:gd name="connsiteY17413" fmla="*/ 231775 h 1106488"/>
              <a:gd name="connsiteX17414" fmla="*/ 847726 w 1031876"/>
              <a:gd name="connsiteY17414" fmla="*/ 231775 h 1106488"/>
              <a:gd name="connsiteX17415" fmla="*/ 847726 w 1031876"/>
              <a:gd name="connsiteY17415" fmla="*/ 231776 h 1106488"/>
              <a:gd name="connsiteX17416" fmla="*/ 848137 w 1031876"/>
              <a:gd name="connsiteY17416" fmla="*/ 232171 h 1106488"/>
              <a:gd name="connsiteX17417" fmla="*/ 851297 w 1031876"/>
              <a:gd name="connsiteY17417" fmla="*/ 235215 h 1106488"/>
              <a:gd name="connsiteX17418" fmla="*/ 854606 w 1031876"/>
              <a:gd name="connsiteY17418" fmla="*/ 238400 h 1106488"/>
              <a:gd name="connsiteX17419" fmla="*/ 854633 w 1031876"/>
              <a:gd name="connsiteY17419" fmla="*/ 238427 h 1106488"/>
              <a:gd name="connsiteX17420" fmla="*/ 854635 w 1031876"/>
              <a:gd name="connsiteY17420" fmla="*/ 238429 h 1106488"/>
              <a:gd name="connsiteX17421" fmla="*/ 854642 w 1031876"/>
              <a:gd name="connsiteY17421" fmla="*/ 238436 h 1106488"/>
              <a:gd name="connsiteX17422" fmla="*/ 854646 w 1031876"/>
              <a:gd name="connsiteY17422" fmla="*/ 238440 h 1106488"/>
              <a:gd name="connsiteX17423" fmla="*/ 854869 w 1031876"/>
              <a:gd name="connsiteY17423" fmla="*/ 238654 h 1106488"/>
              <a:gd name="connsiteX17424" fmla="*/ 854860 w 1031876"/>
              <a:gd name="connsiteY17424" fmla="*/ 238649 h 1106488"/>
              <a:gd name="connsiteX17425" fmla="*/ 848618 w 1031876"/>
              <a:gd name="connsiteY17425" fmla="*/ 235215 h 1106488"/>
              <a:gd name="connsiteX17426" fmla="*/ 847828 w 1031876"/>
              <a:gd name="connsiteY17426" fmla="*/ 232171 h 1106488"/>
              <a:gd name="connsiteX17427" fmla="*/ 847726 w 1031876"/>
              <a:gd name="connsiteY17427" fmla="*/ 231779 h 1106488"/>
              <a:gd name="connsiteX17428" fmla="*/ 847726 w 1031876"/>
              <a:gd name="connsiteY17428" fmla="*/ 234950 h 1106488"/>
              <a:gd name="connsiteX17429" fmla="*/ 847726 w 1031876"/>
              <a:gd name="connsiteY17429" fmla="*/ 238125 h 1106488"/>
              <a:gd name="connsiteX17430" fmla="*/ 847723 w 1031876"/>
              <a:gd name="connsiteY17430" fmla="*/ 238122 h 1106488"/>
              <a:gd name="connsiteX17431" fmla="*/ 847725 w 1031876"/>
              <a:gd name="connsiteY17431" fmla="*/ 238125 h 1106488"/>
              <a:gd name="connsiteX17432" fmla="*/ 847721 w 1031876"/>
              <a:gd name="connsiteY17432" fmla="*/ 238120 h 1106488"/>
              <a:gd name="connsiteX17433" fmla="*/ 844551 w 1031876"/>
              <a:gd name="connsiteY17433" fmla="*/ 234950 h 1106488"/>
              <a:gd name="connsiteX17434" fmla="*/ 841376 w 1031876"/>
              <a:gd name="connsiteY17434" fmla="*/ 231775 h 1106488"/>
              <a:gd name="connsiteX17435" fmla="*/ 841858 w 1031876"/>
              <a:gd name="connsiteY17435" fmla="*/ 231775 h 1106488"/>
              <a:gd name="connsiteX17436" fmla="*/ 841326 w 1031876"/>
              <a:gd name="connsiteY17436" fmla="*/ 231649 h 1106488"/>
              <a:gd name="connsiteX17437" fmla="*/ 841295 w 1031876"/>
              <a:gd name="connsiteY17437" fmla="*/ 231738 h 1106488"/>
              <a:gd name="connsiteX17438" fmla="*/ 841376 w 1031876"/>
              <a:gd name="connsiteY17438" fmla="*/ 231775 h 1106488"/>
              <a:gd name="connsiteX17439" fmla="*/ 841282 w 1031876"/>
              <a:gd name="connsiteY17439" fmla="*/ 231775 h 1106488"/>
              <a:gd name="connsiteX17440" fmla="*/ 840502 w 1031876"/>
              <a:gd name="connsiteY17440" fmla="*/ 233991 h 1106488"/>
              <a:gd name="connsiteX17441" fmla="*/ 835042 w 1031876"/>
              <a:gd name="connsiteY17441" fmla="*/ 231775 h 1106488"/>
              <a:gd name="connsiteX17442" fmla="*/ 834232 w 1031876"/>
              <a:gd name="connsiteY17442" fmla="*/ 231775 h 1106488"/>
              <a:gd name="connsiteX17443" fmla="*/ 833438 w 1031876"/>
              <a:gd name="connsiteY17443" fmla="*/ 231775 h 1106488"/>
              <a:gd name="connsiteX17444" fmla="*/ 833522 w 1031876"/>
              <a:gd name="connsiteY17444" fmla="*/ 231685 h 1106488"/>
              <a:gd name="connsiteX17445" fmla="*/ 827981 w 1031876"/>
              <a:gd name="connsiteY17445" fmla="*/ 230981 h 1106488"/>
              <a:gd name="connsiteX17446" fmla="*/ 827088 w 1031876"/>
              <a:gd name="connsiteY17446" fmla="*/ 225425 h 1106488"/>
              <a:gd name="connsiteX17447" fmla="*/ 830660 w 1031876"/>
              <a:gd name="connsiteY17447" fmla="*/ 230981 h 1106488"/>
              <a:gd name="connsiteX17448" fmla="*/ 833575 w 1031876"/>
              <a:gd name="connsiteY17448" fmla="*/ 231629 h 1106488"/>
              <a:gd name="connsiteX17449" fmla="*/ 834017 w 1031876"/>
              <a:gd name="connsiteY17449" fmla="*/ 231157 h 1106488"/>
              <a:gd name="connsiteX17450" fmla="*/ 830898 w 1031876"/>
              <a:gd name="connsiteY17450" fmla="*/ 228203 h 1106488"/>
              <a:gd name="connsiteX17451" fmla="*/ 827405 w 1031876"/>
              <a:gd name="connsiteY17451" fmla="*/ 224896 h 1106488"/>
              <a:gd name="connsiteX17452" fmla="*/ 830199 w 1031876"/>
              <a:gd name="connsiteY17452" fmla="*/ 225557 h 1106488"/>
              <a:gd name="connsiteX17453" fmla="*/ 829151 w 1031876"/>
              <a:gd name="connsiteY17453" fmla="*/ 225722 h 1106488"/>
              <a:gd name="connsiteX17454" fmla="*/ 834044 w 1031876"/>
              <a:gd name="connsiteY17454" fmla="*/ 231128 h 1106488"/>
              <a:gd name="connsiteX17455" fmla="*/ 834114 w 1031876"/>
              <a:gd name="connsiteY17455" fmla="*/ 231054 h 1106488"/>
              <a:gd name="connsiteX17456" fmla="*/ 830898 w 1031876"/>
              <a:gd name="connsiteY17456" fmla="*/ 225722 h 1106488"/>
              <a:gd name="connsiteX17457" fmla="*/ 830199 w 1031876"/>
              <a:gd name="connsiteY17457" fmla="*/ 225557 h 1106488"/>
              <a:gd name="connsiteX17458" fmla="*/ 832394 w 1031876"/>
              <a:gd name="connsiteY17458" fmla="*/ 225211 h 1106488"/>
              <a:gd name="connsiteX17459" fmla="*/ 834212 w 1031876"/>
              <a:gd name="connsiteY17459" fmla="*/ 230949 h 1106488"/>
              <a:gd name="connsiteX17460" fmla="*/ 835819 w 1031876"/>
              <a:gd name="connsiteY17460" fmla="*/ 229235 h 1106488"/>
              <a:gd name="connsiteX17461" fmla="*/ 836093 w 1031876"/>
              <a:gd name="connsiteY17461" fmla="*/ 229360 h 1106488"/>
              <a:gd name="connsiteX17462" fmla="*/ 837009 w 1031876"/>
              <a:gd name="connsiteY17462" fmla="*/ 228203 h 1106488"/>
              <a:gd name="connsiteX17463" fmla="*/ 836295 w 1031876"/>
              <a:gd name="connsiteY17463" fmla="*/ 227301 h 1106488"/>
              <a:gd name="connsiteX17464" fmla="*/ 834390 w 1031876"/>
              <a:gd name="connsiteY17464" fmla="*/ 225497 h 1106488"/>
              <a:gd name="connsiteX17465" fmla="*/ 833846 w 1031876"/>
              <a:gd name="connsiteY17465" fmla="*/ 224981 h 1106488"/>
              <a:gd name="connsiteX17466" fmla="*/ 832394 w 1031876"/>
              <a:gd name="connsiteY17466" fmla="*/ 225211 h 1106488"/>
              <a:gd name="connsiteX17467" fmla="*/ 832294 w 1031876"/>
              <a:gd name="connsiteY17467" fmla="*/ 224896 h 1106488"/>
              <a:gd name="connsiteX17468" fmla="*/ 833755 w 1031876"/>
              <a:gd name="connsiteY17468" fmla="*/ 224896 h 1106488"/>
              <a:gd name="connsiteX17469" fmla="*/ 833755 w 1031876"/>
              <a:gd name="connsiteY17469" fmla="*/ 224745 h 1106488"/>
              <a:gd name="connsiteX17470" fmla="*/ 832125 w 1031876"/>
              <a:gd name="connsiteY17470" fmla="*/ 224359 h 1106488"/>
              <a:gd name="connsiteX17471" fmla="*/ 831771 w 1031876"/>
              <a:gd name="connsiteY17471" fmla="*/ 223242 h 1106488"/>
              <a:gd name="connsiteX17472" fmla="*/ 833755 w 1031876"/>
              <a:gd name="connsiteY17472" fmla="*/ 224495 h 1106488"/>
              <a:gd name="connsiteX17473" fmla="*/ 833755 w 1031876"/>
              <a:gd name="connsiteY17473" fmla="*/ 224294 h 1106488"/>
              <a:gd name="connsiteX17474" fmla="*/ 828278 w 1031876"/>
              <a:gd name="connsiteY17474" fmla="*/ 219108 h 1106488"/>
              <a:gd name="connsiteX17475" fmla="*/ 827405 w 1031876"/>
              <a:gd name="connsiteY17475" fmla="*/ 218281 h 1106488"/>
              <a:gd name="connsiteX17476" fmla="*/ 820420 w 1031876"/>
              <a:gd name="connsiteY17476" fmla="*/ 218281 h 1106488"/>
              <a:gd name="connsiteX17477" fmla="*/ 827405 w 1031876"/>
              <a:gd name="connsiteY17477" fmla="*/ 218281 h 1106488"/>
              <a:gd name="connsiteX17478" fmla="*/ 829945 w 1031876"/>
              <a:gd name="connsiteY17478" fmla="*/ 222490 h 1106488"/>
              <a:gd name="connsiteX17479" fmla="*/ 830898 w 1031876"/>
              <a:gd name="connsiteY17479" fmla="*/ 224069 h 1106488"/>
              <a:gd name="connsiteX17480" fmla="*/ 832125 w 1031876"/>
              <a:gd name="connsiteY17480" fmla="*/ 224359 h 1106488"/>
              <a:gd name="connsiteX17481" fmla="*/ 832294 w 1031876"/>
              <a:gd name="connsiteY17481" fmla="*/ 224896 h 1106488"/>
              <a:gd name="connsiteX17482" fmla="*/ 828278 w 1031876"/>
              <a:gd name="connsiteY17482" fmla="*/ 224896 h 1106488"/>
              <a:gd name="connsiteX17483" fmla="*/ 827405 w 1031876"/>
              <a:gd name="connsiteY17483" fmla="*/ 224896 h 1106488"/>
              <a:gd name="connsiteX17484" fmla="*/ 826908 w 1031876"/>
              <a:gd name="connsiteY17484" fmla="*/ 224425 h 1106488"/>
              <a:gd name="connsiteX17485" fmla="*/ 824410 w 1031876"/>
              <a:gd name="connsiteY17485" fmla="*/ 225226 h 1106488"/>
              <a:gd name="connsiteX17486" fmla="*/ 827089 w 1031876"/>
              <a:gd name="connsiteY17486" fmla="*/ 231246 h 1106488"/>
              <a:gd name="connsiteX17487" fmla="*/ 827089 w 1031876"/>
              <a:gd name="connsiteY17487" fmla="*/ 238125 h 1106488"/>
              <a:gd name="connsiteX17488" fmla="*/ 826258 w 1031876"/>
              <a:gd name="connsiteY17488" fmla="*/ 231727 h 1106488"/>
              <a:gd name="connsiteX17489" fmla="*/ 824944 w 1031876"/>
              <a:gd name="connsiteY17489" fmla="*/ 232155 h 1106488"/>
              <a:gd name="connsiteX17490" fmla="*/ 823790 w 1031876"/>
              <a:gd name="connsiteY17490" fmla="*/ 231994 h 1106488"/>
              <a:gd name="connsiteX17491" fmla="*/ 823515 w 1031876"/>
              <a:gd name="connsiteY17491" fmla="*/ 231457 h 1106488"/>
              <a:gd name="connsiteX17492" fmla="*/ 820738 w 1031876"/>
              <a:gd name="connsiteY17492" fmla="*/ 226025 h 1106488"/>
              <a:gd name="connsiteX17493" fmla="*/ 819944 w 1031876"/>
              <a:gd name="connsiteY17493" fmla="*/ 224472 h 1106488"/>
              <a:gd name="connsiteX17494" fmla="*/ 820814 w 1031876"/>
              <a:gd name="connsiteY17494" fmla="*/ 225323 h 1106488"/>
              <a:gd name="connsiteX17495" fmla="*/ 819945 w 1031876"/>
              <a:gd name="connsiteY17495" fmla="*/ 224366 h 1106488"/>
              <a:gd name="connsiteX17496" fmla="*/ 820838 w 1031876"/>
              <a:gd name="connsiteY17496" fmla="*/ 224366 h 1106488"/>
              <a:gd name="connsiteX17497" fmla="*/ 822624 w 1031876"/>
              <a:gd name="connsiteY17497" fmla="*/ 224366 h 1106488"/>
              <a:gd name="connsiteX17498" fmla="*/ 826846 w 1031876"/>
              <a:gd name="connsiteY17498" fmla="*/ 224366 h 1106488"/>
              <a:gd name="connsiteX17499" fmla="*/ 826532 w 1031876"/>
              <a:gd name="connsiteY17499" fmla="*/ 224069 h 1106488"/>
              <a:gd name="connsiteX17500" fmla="*/ 820420 w 1031876"/>
              <a:gd name="connsiteY17500" fmla="*/ 218281 h 1106488"/>
              <a:gd name="connsiteX17501" fmla="*/ 854869 w 1031876"/>
              <a:gd name="connsiteY17501" fmla="*/ 218259 h 1106488"/>
              <a:gd name="connsiteX17502" fmla="*/ 854869 w 1031876"/>
              <a:gd name="connsiteY17502" fmla="*/ 220345 h 1106488"/>
              <a:gd name="connsiteX17503" fmla="*/ 855067 w 1031876"/>
              <a:gd name="connsiteY17503" fmla="*/ 221059 h 1106488"/>
              <a:gd name="connsiteX17504" fmla="*/ 860760 w 1031876"/>
              <a:gd name="connsiteY17504" fmla="*/ 223987 h 1106488"/>
              <a:gd name="connsiteX17505" fmla="*/ 807813 w 1031876"/>
              <a:gd name="connsiteY17505" fmla="*/ 217898 h 1106488"/>
              <a:gd name="connsiteX17506" fmla="*/ 812819 w 1031876"/>
              <a:gd name="connsiteY17506" fmla="*/ 218612 h 1106488"/>
              <a:gd name="connsiteX17507" fmla="*/ 813674 w 1031876"/>
              <a:gd name="connsiteY17507" fmla="*/ 224589 h 1106488"/>
              <a:gd name="connsiteX17508" fmla="*/ 813078 w 1031876"/>
              <a:gd name="connsiteY17508" fmla="*/ 217758 h 1106488"/>
              <a:gd name="connsiteX17509" fmla="*/ 817686 w 1031876"/>
              <a:gd name="connsiteY17509" fmla="*/ 222264 h 1106488"/>
              <a:gd name="connsiteX17510" fmla="*/ 816372 w 1031876"/>
              <a:gd name="connsiteY17510" fmla="*/ 220979 h 1106488"/>
              <a:gd name="connsiteX17511" fmla="*/ 806836 w 1031876"/>
              <a:gd name="connsiteY17511" fmla="*/ 217758 h 1106488"/>
              <a:gd name="connsiteX17512" fmla="*/ 807691 w 1031876"/>
              <a:gd name="connsiteY17512" fmla="*/ 217758 h 1106488"/>
              <a:gd name="connsiteX17513" fmla="*/ 807813 w 1031876"/>
              <a:gd name="connsiteY17513" fmla="*/ 217898 h 1106488"/>
              <a:gd name="connsiteX17514" fmla="*/ 731622 w 1031876"/>
              <a:gd name="connsiteY17514" fmla="*/ 217758 h 1106488"/>
              <a:gd name="connsiteX17515" fmla="*/ 735896 w 1031876"/>
              <a:gd name="connsiteY17515" fmla="*/ 221174 h 1106488"/>
              <a:gd name="connsiteX17516" fmla="*/ 738460 w 1031876"/>
              <a:gd name="connsiteY17516" fmla="*/ 222105 h 1106488"/>
              <a:gd name="connsiteX17517" fmla="*/ 738460 w 1031876"/>
              <a:gd name="connsiteY17517" fmla="*/ 223735 h 1106488"/>
              <a:gd name="connsiteX17518" fmla="*/ 738460 w 1031876"/>
              <a:gd name="connsiteY17518" fmla="*/ 224589 h 1106488"/>
              <a:gd name="connsiteX17519" fmla="*/ 731622 w 1031876"/>
              <a:gd name="connsiteY17519" fmla="*/ 217758 h 1106488"/>
              <a:gd name="connsiteX17520" fmla="*/ 717947 w 1031876"/>
              <a:gd name="connsiteY17520" fmla="*/ 217758 h 1106488"/>
              <a:gd name="connsiteX17521" fmla="*/ 724785 w 1031876"/>
              <a:gd name="connsiteY17521" fmla="*/ 224589 h 1106488"/>
              <a:gd name="connsiteX17522" fmla="*/ 721366 w 1031876"/>
              <a:gd name="connsiteY17522" fmla="*/ 222028 h 1106488"/>
              <a:gd name="connsiteX17523" fmla="*/ 720904 w 1031876"/>
              <a:gd name="connsiteY17523" fmla="*/ 222374 h 1106488"/>
              <a:gd name="connsiteX17524" fmla="*/ 718802 w 1031876"/>
              <a:gd name="connsiteY17524" fmla="*/ 221174 h 1106488"/>
              <a:gd name="connsiteX17525" fmla="*/ 717947 w 1031876"/>
              <a:gd name="connsiteY17525" fmla="*/ 217758 h 1106488"/>
              <a:gd name="connsiteX17526" fmla="*/ 348717 w 1031876"/>
              <a:gd name="connsiteY17526" fmla="*/ 217758 h 1106488"/>
              <a:gd name="connsiteX17527" fmla="*/ 355555 w 1031876"/>
              <a:gd name="connsiteY17527" fmla="*/ 217758 h 1106488"/>
              <a:gd name="connsiteX17528" fmla="*/ 341880 w 1031876"/>
              <a:gd name="connsiteY17528" fmla="*/ 224589 h 1106488"/>
              <a:gd name="connsiteX17529" fmla="*/ 348717 w 1031876"/>
              <a:gd name="connsiteY17529" fmla="*/ 217758 h 1106488"/>
              <a:gd name="connsiteX17530" fmla="*/ 409575 w 1031876"/>
              <a:gd name="connsiteY17530" fmla="*/ 217488 h 1106488"/>
              <a:gd name="connsiteX17531" fmla="*/ 406400 w 1031876"/>
              <a:gd name="connsiteY17531" fmla="*/ 224434 h 1106488"/>
              <a:gd name="connsiteX17532" fmla="*/ 403228 w 1031876"/>
              <a:gd name="connsiteY17532" fmla="*/ 225425 h 1106488"/>
              <a:gd name="connsiteX17533" fmla="*/ 403225 w 1031876"/>
              <a:gd name="connsiteY17533" fmla="*/ 225426 h 1106488"/>
              <a:gd name="connsiteX17534" fmla="*/ 403226 w 1031876"/>
              <a:gd name="connsiteY17534" fmla="*/ 225425 h 1106488"/>
              <a:gd name="connsiteX17535" fmla="*/ 404019 w 1031876"/>
              <a:gd name="connsiteY17535" fmla="*/ 224434 h 1106488"/>
              <a:gd name="connsiteX17536" fmla="*/ 409575 w 1031876"/>
              <a:gd name="connsiteY17536" fmla="*/ 217488 h 1106488"/>
              <a:gd name="connsiteX17537" fmla="*/ 388938 w 1031876"/>
              <a:gd name="connsiteY17537" fmla="*/ 217488 h 1106488"/>
              <a:gd name="connsiteX17538" fmla="*/ 396876 w 1031876"/>
              <a:gd name="connsiteY17538" fmla="*/ 217488 h 1106488"/>
              <a:gd name="connsiteX17539" fmla="*/ 396876 w 1031876"/>
              <a:gd name="connsiteY17539" fmla="*/ 218480 h 1106488"/>
              <a:gd name="connsiteX17540" fmla="*/ 396876 w 1031876"/>
              <a:gd name="connsiteY17540" fmla="*/ 225425 h 1106488"/>
              <a:gd name="connsiteX17541" fmla="*/ 396876 w 1031876"/>
              <a:gd name="connsiteY17541" fmla="*/ 225426 h 1106488"/>
              <a:gd name="connsiteX17542" fmla="*/ 396875 w 1031876"/>
              <a:gd name="connsiteY17542" fmla="*/ 225425 h 1106488"/>
              <a:gd name="connsiteX17543" fmla="*/ 389930 w 1031876"/>
              <a:gd name="connsiteY17543" fmla="*/ 226219 h 1106488"/>
              <a:gd name="connsiteX17544" fmla="*/ 388938 w 1031876"/>
              <a:gd name="connsiteY17544" fmla="*/ 231775 h 1106488"/>
              <a:gd name="connsiteX17545" fmla="*/ 388938 w 1031876"/>
              <a:gd name="connsiteY17545" fmla="*/ 225425 h 1106488"/>
              <a:gd name="connsiteX17546" fmla="*/ 392907 w 1031876"/>
              <a:gd name="connsiteY17546" fmla="*/ 225425 h 1106488"/>
              <a:gd name="connsiteX17547" fmla="*/ 396875 w 1031876"/>
              <a:gd name="connsiteY17547" fmla="*/ 225425 h 1106488"/>
              <a:gd name="connsiteX17548" fmla="*/ 392907 w 1031876"/>
              <a:gd name="connsiteY17548" fmla="*/ 221457 h 1106488"/>
              <a:gd name="connsiteX17549" fmla="*/ 388938 w 1031876"/>
              <a:gd name="connsiteY17549" fmla="*/ 217488 h 1106488"/>
              <a:gd name="connsiteX17550" fmla="*/ 704851 w 1031876"/>
              <a:gd name="connsiteY17550" fmla="*/ 217487 h 1106488"/>
              <a:gd name="connsiteX17551" fmla="*/ 711201 w 1031876"/>
              <a:gd name="connsiteY17551" fmla="*/ 225425 h 1106488"/>
              <a:gd name="connsiteX17552" fmla="*/ 704851 w 1031876"/>
              <a:gd name="connsiteY17552" fmla="*/ 225425 h 1106488"/>
              <a:gd name="connsiteX17553" fmla="*/ 704851 w 1031876"/>
              <a:gd name="connsiteY17553" fmla="*/ 217487 h 1106488"/>
              <a:gd name="connsiteX17554" fmla="*/ 696913 w 1031876"/>
              <a:gd name="connsiteY17554" fmla="*/ 217487 h 1106488"/>
              <a:gd name="connsiteX17555" fmla="*/ 704851 w 1031876"/>
              <a:gd name="connsiteY17555" fmla="*/ 225425 h 1106488"/>
              <a:gd name="connsiteX17556" fmla="*/ 696913 w 1031876"/>
              <a:gd name="connsiteY17556" fmla="*/ 217487 h 1106488"/>
              <a:gd name="connsiteX17557" fmla="*/ 690563 w 1031876"/>
              <a:gd name="connsiteY17557" fmla="*/ 217487 h 1106488"/>
              <a:gd name="connsiteX17558" fmla="*/ 696913 w 1031876"/>
              <a:gd name="connsiteY17558" fmla="*/ 225425 h 1106488"/>
              <a:gd name="connsiteX17559" fmla="*/ 696119 w 1031876"/>
              <a:gd name="connsiteY17559" fmla="*/ 225425 h 1106488"/>
              <a:gd name="connsiteX17560" fmla="*/ 693738 w 1031876"/>
              <a:gd name="connsiteY17560" fmla="*/ 225425 h 1106488"/>
              <a:gd name="connsiteX17561" fmla="*/ 691357 w 1031876"/>
              <a:gd name="connsiteY17561" fmla="*/ 225425 h 1106488"/>
              <a:gd name="connsiteX17562" fmla="*/ 690563 w 1031876"/>
              <a:gd name="connsiteY17562" fmla="*/ 225425 h 1106488"/>
              <a:gd name="connsiteX17563" fmla="*/ 690563 w 1031876"/>
              <a:gd name="connsiteY17563" fmla="*/ 217487 h 1106488"/>
              <a:gd name="connsiteX17564" fmla="*/ 430213 w 1031876"/>
              <a:gd name="connsiteY17564" fmla="*/ 217487 h 1106488"/>
              <a:gd name="connsiteX17565" fmla="*/ 430667 w 1031876"/>
              <a:gd name="connsiteY17565" fmla="*/ 217827 h 1106488"/>
              <a:gd name="connsiteX17566" fmla="*/ 431007 w 1031876"/>
              <a:gd name="connsiteY17566" fmla="*/ 217487 h 1106488"/>
              <a:gd name="connsiteX17567" fmla="*/ 431801 w 1031876"/>
              <a:gd name="connsiteY17567" fmla="*/ 218281 h 1106488"/>
              <a:gd name="connsiteX17568" fmla="*/ 431574 w 1031876"/>
              <a:gd name="connsiteY17568" fmla="*/ 218508 h 1106488"/>
              <a:gd name="connsiteX17569" fmla="*/ 434182 w 1031876"/>
              <a:gd name="connsiteY17569" fmla="*/ 220464 h 1106488"/>
              <a:gd name="connsiteX17570" fmla="*/ 438150 w 1031876"/>
              <a:gd name="connsiteY17570" fmla="*/ 217488 h 1106488"/>
              <a:gd name="connsiteX17571" fmla="*/ 438151 w 1031876"/>
              <a:gd name="connsiteY17571" fmla="*/ 217487 h 1106488"/>
              <a:gd name="connsiteX17572" fmla="*/ 438150 w 1031876"/>
              <a:gd name="connsiteY17572" fmla="*/ 217488 h 1106488"/>
              <a:gd name="connsiteX17573" fmla="*/ 437159 w 1031876"/>
              <a:gd name="connsiteY17573" fmla="*/ 218479 h 1106488"/>
              <a:gd name="connsiteX17574" fmla="*/ 430213 w 1031876"/>
              <a:gd name="connsiteY17574" fmla="*/ 225425 h 1106488"/>
              <a:gd name="connsiteX17575" fmla="*/ 430213 w 1031876"/>
              <a:gd name="connsiteY17575" fmla="*/ 221456 h 1106488"/>
              <a:gd name="connsiteX17576" fmla="*/ 430213 w 1031876"/>
              <a:gd name="connsiteY17576" fmla="*/ 218281 h 1106488"/>
              <a:gd name="connsiteX17577" fmla="*/ 423863 w 1031876"/>
              <a:gd name="connsiteY17577" fmla="*/ 217487 h 1106488"/>
              <a:gd name="connsiteX17578" fmla="*/ 423863 w 1031876"/>
              <a:gd name="connsiteY17578" fmla="*/ 225425 h 1106488"/>
              <a:gd name="connsiteX17579" fmla="*/ 423863 w 1031876"/>
              <a:gd name="connsiteY17579" fmla="*/ 221456 h 1106488"/>
              <a:gd name="connsiteX17580" fmla="*/ 423863 w 1031876"/>
              <a:gd name="connsiteY17580" fmla="*/ 217488 h 1106488"/>
              <a:gd name="connsiteX17581" fmla="*/ 417513 w 1031876"/>
              <a:gd name="connsiteY17581" fmla="*/ 217487 h 1106488"/>
              <a:gd name="connsiteX17582" fmla="*/ 423863 w 1031876"/>
              <a:gd name="connsiteY17582" fmla="*/ 217487 h 1106488"/>
              <a:gd name="connsiteX17583" fmla="*/ 423862 w 1031876"/>
              <a:gd name="connsiteY17583" fmla="*/ 217488 h 1106488"/>
              <a:gd name="connsiteX17584" fmla="*/ 420688 w 1031876"/>
              <a:gd name="connsiteY17584" fmla="*/ 220464 h 1106488"/>
              <a:gd name="connsiteX17585" fmla="*/ 417514 w 1031876"/>
              <a:gd name="connsiteY17585" fmla="*/ 217488 h 1106488"/>
              <a:gd name="connsiteX17586" fmla="*/ 376238 w 1031876"/>
              <a:gd name="connsiteY17586" fmla="*/ 217487 h 1106488"/>
              <a:gd name="connsiteX17587" fmla="*/ 376238 w 1031876"/>
              <a:gd name="connsiteY17587" fmla="*/ 225425 h 1106488"/>
              <a:gd name="connsiteX17588" fmla="*/ 375444 w 1031876"/>
              <a:gd name="connsiteY17588" fmla="*/ 225425 h 1106488"/>
              <a:gd name="connsiteX17589" fmla="*/ 373063 w 1031876"/>
              <a:gd name="connsiteY17589" fmla="*/ 225425 h 1106488"/>
              <a:gd name="connsiteX17590" fmla="*/ 369888 w 1031876"/>
              <a:gd name="connsiteY17590" fmla="*/ 225425 h 1106488"/>
              <a:gd name="connsiteX17591" fmla="*/ 376238 w 1031876"/>
              <a:gd name="connsiteY17591" fmla="*/ 217487 h 1106488"/>
              <a:gd name="connsiteX17592" fmla="*/ 369888 w 1031876"/>
              <a:gd name="connsiteY17592" fmla="*/ 217487 h 1106488"/>
              <a:gd name="connsiteX17593" fmla="*/ 376238 w 1031876"/>
              <a:gd name="connsiteY17593" fmla="*/ 217487 h 1106488"/>
              <a:gd name="connsiteX17594" fmla="*/ 369888 w 1031876"/>
              <a:gd name="connsiteY17594" fmla="*/ 225425 h 1106488"/>
              <a:gd name="connsiteX17595" fmla="*/ 369888 w 1031876"/>
              <a:gd name="connsiteY17595" fmla="*/ 217487 h 1106488"/>
              <a:gd name="connsiteX17596" fmla="*/ 362745 w 1031876"/>
              <a:gd name="connsiteY17596" fmla="*/ 217487 h 1106488"/>
              <a:gd name="connsiteX17597" fmla="*/ 362745 w 1031876"/>
              <a:gd name="connsiteY17597" fmla="*/ 225425 h 1106488"/>
              <a:gd name="connsiteX17598" fmla="*/ 361951 w 1031876"/>
              <a:gd name="connsiteY17598" fmla="*/ 225425 h 1106488"/>
              <a:gd name="connsiteX17599" fmla="*/ 359173 w 1031876"/>
              <a:gd name="connsiteY17599" fmla="*/ 225425 h 1106488"/>
              <a:gd name="connsiteX17600" fmla="*/ 358280 w 1031876"/>
              <a:gd name="connsiteY17600" fmla="*/ 225425 h 1106488"/>
              <a:gd name="connsiteX17601" fmla="*/ 357189 w 1031876"/>
              <a:gd name="connsiteY17601" fmla="*/ 225425 h 1106488"/>
              <a:gd name="connsiteX17602" fmla="*/ 355601 w 1031876"/>
              <a:gd name="connsiteY17602" fmla="*/ 225425 h 1106488"/>
              <a:gd name="connsiteX17603" fmla="*/ 362745 w 1031876"/>
              <a:gd name="connsiteY17603" fmla="*/ 217487 h 1106488"/>
              <a:gd name="connsiteX17604" fmla="*/ 96820 w 1031876"/>
              <a:gd name="connsiteY17604" fmla="*/ 217485 h 1106488"/>
              <a:gd name="connsiteX17605" fmla="*/ 96820 w 1031876"/>
              <a:gd name="connsiteY17605" fmla="*/ 217485 h 1106488"/>
              <a:gd name="connsiteX17606" fmla="*/ 95726 w 1031876"/>
              <a:gd name="connsiteY17606" fmla="*/ 217758 h 1106488"/>
              <a:gd name="connsiteX17607" fmla="*/ 834503 w 1031876"/>
              <a:gd name="connsiteY17607" fmla="*/ 217336 h 1106488"/>
              <a:gd name="connsiteX17608" fmla="*/ 834628 w 1031876"/>
              <a:gd name="connsiteY17608" fmla="*/ 218281 h 1106488"/>
              <a:gd name="connsiteX17609" fmla="*/ 833755 w 1031876"/>
              <a:gd name="connsiteY17609" fmla="*/ 218281 h 1106488"/>
              <a:gd name="connsiteX17610" fmla="*/ 836295 w 1031876"/>
              <a:gd name="connsiteY17610" fmla="*/ 215876 h 1106488"/>
              <a:gd name="connsiteX17611" fmla="*/ 840582 w 1031876"/>
              <a:gd name="connsiteY17611" fmla="*/ 218195 h 1106488"/>
              <a:gd name="connsiteX17612" fmla="*/ 840740 w 1031876"/>
              <a:gd name="connsiteY17612" fmla="*/ 218281 h 1106488"/>
              <a:gd name="connsiteX17613" fmla="*/ 840582 w 1031876"/>
              <a:gd name="connsiteY17613" fmla="*/ 218206 h 1106488"/>
              <a:gd name="connsiteX17614" fmla="*/ 836549 w 1031876"/>
              <a:gd name="connsiteY17614" fmla="*/ 216297 h 1106488"/>
              <a:gd name="connsiteX17615" fmla="*/ 835660 w 1031876"/>
              <a:gd name="connsiteY17615" fmla="*/ 215876 h 1106488"/>
              <a:gd name="connsiteX17616" fmla="*/ 836549 w 1031876"/>
              <a:gd name="connsiteY17616" fmla="*/ 216297 h 1106488"/>
              <a:gd name="connsiteX17617" fmla="*/ 837248 w 1031876"/>
              <a:gd name="connsiteY17617" fmla="*/ 217454 h 1106488"/>
              <a:gd name="connsiteX17618" fmla="*/ 840582 w 1031876"/>
              <a:gd name="connsiteY17618" fmla="*/ 218244 h 1106488"/>
              <a:gd name="connsiteX17619" fmla="*/ 840740 w 1031876"/>
              <a:gd name="connsiteY17619" fmla="*/ 218281 h 1106488"/>
              <a:gd name="connsiteX17620" fmla="*/ 840582 w 1031876"/>
              <a:gd name="connsiteY17620" fmla="*/ 218260 h 1106488"/>
              <a:gd name="connsiteX17621" fmla="*/ 834628 w 1031876"/>
              <a:gd name="connsiteY17621" fmla="*/ 217454 h 1106488"/>
              <a:gd name="connsiteX17622" fmla="*/ 834593 w 1031876"/>
              <a:gd name="connsiteY17622" fmla="*/ 217223 h 1106488"/>
              <a:gd name="connsiteX17623" fmla="*/ 836020 w 1031876"/>
              <a:gd name="connsiteY17623" fmla="*/ 215421 h 1106488"/>
              <a:gd name="connsiteX17624" fmla="*/ 836295 w 1031876"/>
              <a:gd name="connsiteY17624" fmla="*/ 215876 h 1106488"/>
              <a:gd name="connsiteX17625" fmla="*/ 835851 w 1031876"/>
              <a:gd name="connsiteY17625" fmla="*/ 215635 h 1106488"/>
              <a:gd name="connsiteX17626" fmla="*/ 834221 w 1031876"/>
              <a:gd name="connsiteY17626" fmla="*/ 215194 h 1106488"/>
              <a:gd name="connsiteX17627" fmla="*/ 834292 w 1031876"/>
              <a:gd name="connsiteY17627" fmla="*/ 215228 h 1106488"/>
              <a:gd name="connsiteX17628" fmla="*/ 834593 w 1031876"/>
              <a:gd name="connsiteY17628" fmla="*/ 217223 h 1106488"/>
              <a:gd name="connsiteX17629" fmla="*/ 834503 w 1031876"/>
              <a:gd name="connsiteY17629" fmla="*/ 217336 h 1106488"/>
              <a:gd name="connsiteX17630" fmla="*/ 404019 w 1031876"/>
              <a:gd name="connsiteY17630" fmla="*/ 215107 h 1106488"/>
              <a:gd name="connsiteX17631" fmla="*/ 409575 w 1031876"/>
              <a:gd name="connsiteY17631" fmla="*/ 217488 h 1106488"/>
              <a:gd name="connsiteX17632" fmla="*/ 407194 w 1031876"/>
              <a:gd name="connsiteY17632" fmla="*/ 217488 h 1106488"/>
              <a:gd name="connsiteX17633" fmla="*/ 404019 w 1031876"/>
              <a:gd name="connsiteY17633" fmla="*/ 217488 h 1106488"/>
              <a:gd name="connsiteX17634" fmla="*/ 403225 w 1031876"/>
              <a:gd name="connsiteY17634" fmla="*/ 217488 h 1106488"/>
              <a:gd name="connsiteX17635" fmla="*/ 404019 w 1031876"/>
              <a:gd name="connsiteY17635" fmla="*/ 215107 h 1106488"/>
              <a:gd name="connsiteX17636" fmla="*/ 850169 w 1031876"/>
              <a:gd name="connsiteY17636" fmla="*/ 213881 h 1106488"/>
              <a:gd name="connsiteX17637" fmla="*/ 850637 w 1031876"/>
              <a:gd name="connsiteY17637" fmla="*/ 214313 h 1106488"/>
              <a:gd name="connsiteX17638" fmla="*/ 854075 w 1031876"/>
              <a:gd name="connsiteY17638" fmla="*/ 217487 h 1106488"/>
              <a:gd name="connsiteX17639" fmla="*/ 822326 w 1031876"/>
              <a:gd name="connsiteY17639" fmla="*/ 213471 h 1106488"/>
              <a:gd name="connsiteX17640" fmla="*/ 826532 w 1031876"/>
              <a:gd name="connsiteY17640" fmla="*/ 217454 h 1106488"/>
              <a:gd name="connsiteX17641" fmla="*/ 827405 w 1031876"/>
              <a:gd name="connsiteY17641" fmla="*/ 218281 h 1106488"/>
              <a:gd name="connsiteX17642" fmla="*/ 834496 w 1031876"/>
              <a:gd name="connsiteY17642" fmla="*/ 211931 h 1106488"/>
              <a:gd name="connsiteX17643" fmla="*/ 837076 w 1031876"/>
              <a:gd name="connsiteY17643" fmla="*/ 211931 h 1106488"/>
              <a:gd name="connsiteX17644" fmla="*/ 837936 w 1031876"/>
              <a:gd name="connsiteY17644" fmla="*/ 211931 h 1106488"/>
              <a:gd name="connsiteX17645" fmla="*/ 840582 w 1031876"/>
              <a:gd name="connsiteY17645" fmla="*/ 211931 h 1106488"/>
              <a:gd name="connsiteX17646" fmla="*/ 841375 w 1031876"/>
              <a:gd name="connsiteY17646" fmla="*/ 211931 h 1106488"/>
              <a:gd name="connsiteX17647" fmla="*/ 841803 w 1031876"/>
              <a:gd name="connsiteY17647" fmla="*/ 213084 h 1106488"/>
              <a:gd name="connsiteX17648" fmla="*/ 843582 w 1031876"/>
              <a:gd name="connsiteY17648" fmla="*/ 217881 h 1106488"/>
              <a:gd name="connsiteX17649" fmla="*/ 844815 w 1031876"/>
              <a:gd name="connsiteY17649" fmla="*/ 221208 h 1106488"/>
              <a:gd name="connsiteX17650" fmla="*/ 847640 w 1031876"/>
              <a:gd name="connsiteY17650" fmla="*/ 224670 h 1106488"/>
              <a:gd name="connsiteX17651" fmla="*/ 848255 w 1031876"/>
              <a:gd name="connsiteY17651" fmla="*/ 225424 h 1106488"/>
              <a:gd name="connsiteX17652" fmla="*/ 847659 w 1031876"/>
              <a:gd name="connsiteY17652" fmla="*/ 224840 h 1106488"/>
              <a:gd name="connsiteX17653" fmla="*/ 844815 w 1031876"/>
              <a:gd name="connsiteY17653" fmla="*/ 222051 h 1106488"/>
              <a:gd name="connsiteX17654" fmla="*/ 841375 w 1031876"/>
              <a:gd name="connsiteY17654" fmla="*/ 218678 h 1106488"/>
              <a:gd name="connsiteX17655" fmla="*/ 840582 w 1031876"/>
              <a:gd name="connsiteY17655" fmla="*/ 217316 h 1106488"/>
              <a:gd name="connsiteX17656" fmla="*/ 837936 w 1031876"/>
              <a:gd name="connsiteY17656" fmla="*/ 212774 h 1106488"/>
              <a:gd name="connsiteX17657" fmla="*/ 834496 w 1031876"/>
              <a:gd name="connsiteY17657" fmla="*/ 211931 h 1106488"/>
              <a:gd name="connsiteX17658" fmla="*/ 833755 w 1031876"/>
              <a:gd name="connsiteY17658" fmla="*/ 211666 h 1106488"/>
              <a:gd name="connsiteX17659" fmla="*/ 834221 w 1031876"/>
              <a:gd name="connsiteY17659" fmla="*/ 215194 h 1106488"/>
              <a:gd name="connsiteX17660" fmla="*/ 833755 w 1031876"/>
              <a:gd name="connsiteY17660" fmla="*/ 214974 h 1106488"/>
              <a:gd name="connsiteX17661" fmla="*/ 831850 w 1031876"/>
              <a:gd name="connsiteY17661" fmla="*/ 214072 h 1106488"/>
              <a:gd name="connsiteX17662" fmla="*/ 833755 w 1031876"/>
              <a:gd name="connsiteY17662" fmla="*/ 211666 h 1106488"/>
              <a:gd name="connsiteX17663" fmla="*/ 834628 w 1031876"/>
              <a:gd name="connsiteY17663" fmla="*/ 214974 h 1106488"/>
              <a:gd name="connsiteX17664" fmla="*/ 835851 w 1031876"/>
              <a:gd name="connsiteY17664" fmla="*/ 215635 h 1106488"/>
              <a:gd name="connsiteX17665" fmla="*/ 835660 w 1031876"/>
              <a:gd name="connsiteY17665" fmla="*/ 215876 h 1106488"/>
              <a:gd name="connsiteX17666" fmla="*/ 834292 w 1031876"/>
              <a:gd name="connsiteY17666" fmla="*/ 215228 h 1106488"/>
              <a:gd name="connsiteX17667" fmla="*/ 833755 w 1031876"/>
              <a:gd name="connsiteY17667" fmla="*/ 211666 h 1106488"/>
              <a:gd name="connsiteX17668" fmla="*/ 836374 w 1031876"/>
              <a:gd name="connsiteY17668" fmla="*/ 214974 h 1106488"/>
              <a:gd name="connsiteX17669" fmla="*/ 836020 w 1031876"/>
              <a:gd name="connsiteY17669" fmla="*/ 215421 h 1106488"/>
              <a:gd name="connsiteX17670" fmla="*/ 826770 w 1031876"/>
              <a:gd name="connsiteY17670" fmla="*/ 211666 h 1106488"/>
              <a:gd name="connsiteX17671" fmla="*/ 825897 w 1031876"/>
              <a:gd name="connsiteY17671" fmla="*/ 214147 h 1106488"/>
              <a:gd name="connsiteX17672" fmla="*/ 824230 w 1031876"/>
              <a:gd name="connsiteY17672" fmla="*/ 213470 h 1106488"/>
              <a:gd name="connsiteX17673" fmla="*/ 826770 w 1031876"/>
              <a:gd name="connsiteY17673" fmla="*/ 211666 h 1106488"/>
              <a:gd name="connsiteX17674" fmla="*/ 827088 w 1031876"/>
              <a:gd name="connsiteY17674" fmla="*/ 211817 h 1106488"/>
              <a:gd name="connsiteX17675" fmla="*/ 831850 w 1031876"/>
              <a:gd name="connsiteY17675" fmla="*/ 214072 h 1106488"/>
              <a:gd name="connsiteX17676" fmla="*/ 831136 w 1031876"/>
              <a:gd name="connsiteY17676" fmla="*/ 214974 h 1106488"/>
              <a:gd name="connsiteX17677" fmla="*/ 833126 w 1031876"/>
              <a:gd name="connsiteY17677" fmla="*/ 217487 h 1106488"/>
              <a:gd name="connsiteX17678" fmla="*/ 833755 w 1031876"/>
              <a:gd name="connsiteY17678" fmla="*/ 218281 h 1106488"/>
              <a:gd name="connsiteX17679" fmla="*/ 830401 w 1031876"/>
              <a:gd name="connsiteY17679" fmla="*/ 217487 h 1106488"/>
              <a:gd name="connsiteX17680" fmla="*/ 830262 w 1031876"/>
              <a:gd name="connsiteY17680" fmla="*/ 217454 h 1106488"/>
              <a:gd name="connsiteX17681" fmla="*/ 827088 w 1031876"/>
              <a:gd name="connsiteY17681" fmla="*/ 212193 h 1106488"/>
              <a:gd name="connsiteX17682" fmla="*/ 854076 w 1031876"/>
              <a:gd name="connsiteY17682" fmla="*/ 211138 h 1106488"/>
              <a:gd name="connsiteX17683" fmla="*/ 856755 w 1031876"/>
              <a:gd name="connsiteY17683" fmla="*/ 211138 h 1106488"/>
              <a:gd name="connsiteX17684" fmla="*/ 857648 w 1031876"/>
              <a:gd name="connsiteY17684" fmla="*/ 211138 h 1106488"/>
              <a:gd name="connsiteX17685" fmla="*/ 861220 w 1031876"/>
              <a:gd name="connsiteY17685" fmla="*/ 211138 h 1106488"/>
              <a:gd name="connsiteX17686" fmla="*/ 861220 w 1031876"/>
              <a:gd name="connsiteY17686" fmla="*/ 217488 h 1106488"/>
              <a:gd name="connsiteX17687" fmla="*/ 854076 w 1031876"/>
              <a:gd name="connsiteY17687" fmla="*/ 211138 h 1106488"/>
              <a:gd name="connsiteX17688" fmla="*/ 847197 w 1031876"/>
              <a:gd name="connsiteY17688" fmla="*/ 211138 h 1106488"/>
              <a:gd name="connsiteX17689" fmla="*/ 850637 w 1031876"/>
              <a:gd name="connsiteY17689" fmla="*/ 216694 h 1106488"/>
              <a:gd name="connsiteX17690" fmla="*/ 854072 w 1031876"/>
              <a:gd name="connsiteY17690" fmla="*/ 217487 h 1106488"/>
              <a:gd name="connsiteX17691" fmla="*/ 854075 w 1031876"/>
              <a:gd name="connsiteY17691" fmla="*/ 217487 h 1106488"/>
              <a:gd name="connsiteX17692" fmla="*/ 848520 w 1031876"/>
              <a:gd name="connsiteY17692" fmla="*/ 211138 h 1106488"/>
              <a:gd name="connsiteX17693" fmla="*/ 853282 w 1031876"/>
              <a:gd name="connsiteY17693" fmla="*/ 211138 h 1106488"/>
              <a:gd name="connsiteX17694" fmla="*/ 854076 w 1031876"/>
              <a:gd name="connsiteY17694" fmla="*/ 211138 h 1106488"/>
              <a:gd name="connsiteX17695" fmla="*/ 854076 w 1031876"/>
              <a:gd name="connsiteY17695" fmla="*/ 211932 h 1106488"/>
              <a:gd name="connsiteX17696" fmla="*/ 854076 w 1031876"/>
              <a:gd name="connsiteY17696" fmla="*/ 217487 h 1106488"/>
              <a:gd name="connsiteX17697" fmla="*/ 854869 w 1031876"/>
              <a:gd name="connsiteY17697" fmla="*/ 217487 h 1106488"/>
              <a:gd name="connsiteX17698" fmla="*/ 854869 w 1031876"/>
              <a:gd name="connsiteY17698" fmla="*/ 217488 h 1106488"/>
              <a:gd name="connsiteX17699" fmla="*/ 854969 w 1031876"/>
              <a:gd name="connsiteY17699" fmla="*/ 217488 h 1106488"/>
              <a:gd name="connsiteX17700" fmla="*/ 858541 w 1031876"/>
              <a:gd name="connsiteY17700" fmla="*/ 217488 h 1106488"/>
              <a:gd name="connsiteX17701" fmla="*/ 861220 w 1031876"/>
              <a:gd name="connsiteY17701" fmla="*/ 217488 h 1106488"/>
              <a:gd name="connsiteX17702" fmla="*/ 862113 w 1031876"/>
              <a:gd name="connsiteY17702" fmla="*/ 224434 h 1106488"/>
              <a:gd name="connsiteX17703" fmla="*/ 868355 w 1031876"/>
              <a:gd name="connsiteY17703" fmla="*/ 225425 h 1106488"/>
              <a:gd name="connsiteX17704" fmla="*/ 862807 w 1031876"/>
              <a:gd name="connsiteY17704" fmla="*/ 224434 h 1106488"/>
              <a:gd name="connsiteX17705" fmla="*/ 862013 w 1031876"/>
              <a:gd name="connsiteY17705" fmla="*/ 217488 h 1106488"/>
              <a:gd name="connsiteX17706" fmla="*/ 862807 w 1031876"/>
              <a:gd name="connsiteY17706" fmla="*/ 221457 h 1106488"/>
              <a:gd name="connsiteX17707" fmla="*/ 868363 w 1031876"/>
              <a:gd name="connsiteY17707" fmla="*/ 225426 h 1106488"/>
              <a:gd name="connsiteX17708" fmla="*/ 868363 w 1031876"/>
              <a:gd name="connsiteY17708" fmla="*/ 225425 h 1106488"/>
              <a:gd name="connsiteX17709" fmla="*/ 869951 w 1031876"/>
              <a:gd name="connsiteY17709" fmla="*/ 225425 h 1106488"/>
              <a:gd name="connsiteX17710" fmla="*/ 869951 w 1031876"/>
              <a:gd name="connsiteY17710" fmla="*/ 227013 h 1106488"/>
              <a:gd name="connsiteX17711" fmla="*/ 874713 w 1031876"/>
              <a:gd name="connsiteY17711" fmla="*/ 231775 h 1106488"/>
              <a:gd name="connsiteX17712" fmla="*/ 869157 w 1031876"/>
              <a:gd name="connsiteY17712" fmla="*/ 228600 h 1106488"/>
              <a:gd name="connsiteX17713" fmla="*/ 868760 w 1031876"/>
              <a:gd name="connsiteY17713" fmla="*/ 227013 h 1106488"/>
              <a:gd name="connsiteX17714" fmla="*/ 868363 w 1031876"/>
              <a:gd name="connsiteY17714" fmla="*/ 227013 h 1106488"/>
              <a:gd name="connsiteX17715" fmla="*/ 868363 w 1031876"/>
              <a:gd name="connsiteY17715" fmla="*/ 225426 h 1106488"/>
              <a:gd name="connsiteX17716" fmla="*/ 868360 w 1031876"/>
              <a:gd name="connsiteY17716" fmla="*/ 225425 h 1106488"/>
              <a:gd name="connsiteX17717" fmla="*/ 861899 w 1031876"/>
              <a:gd name="connsiteY17717" fmla="*/ 224528 h 1106488"/>
              <a:gd name="connsiteX17718" fmla="*/ 861781 w 1031876"/>
              <a:gd name="connsiteY17718" fmla="*/ 224512 h 1106488"/>
              <a:gd name="connsiteX17719" fmla="*/ 862013 w 1031876"/>
              <a:gd name="connsiteY17719" fmla="*/ 224631 h 1106488"/>
              <a:gd name="connsiteX17720" fmla="*/ 855067 w 1031876"/>
              <a:gd name="connsiteY17720" fmla="*/ 223738 h 1106488"/>
              <a:gd name="connsiteX17721" fmla="*/ 854869 w 1031876"/>
              <a:gd name="connsiteY17721" fmla="*/ 222489 h 1106488"/>
              <a:gd name="connsiteX17722" fmla="*/ 854869 w 1031876"/>
              <a:gd name="connsiteY17722" fmla="*/ 223204 h 1106488"/>
              <a:gd name="connsiteX17723" fmla="*/ 855067 w 1031876"/>
              <a:gd name="connsiteY17723" fmla="*/ 224631 h 1106488"/>
              <a:gd name="connsiteX17724" fmla="*/ 862013 w 1031876"/>
              <a:gd name="connsiteY17724" fmla="*/ 231775 h 1106488"/>
              <a:gd name="connsiteX17725" fmla="*/ 855762 w 1031876"/>
              <a:gd name="connsiteY17725" fmla="*/ 228203 h 1106488"/>
              <a:gd name="connsiteX17726" fmla="*/ 855100 w 1031876"/>
              <a:gd name="connsiteY17726" fmla="*/ 225553 h 1106488"/>
              <a:gd name="connsiteX17727" fmla="*/ 854075 w 1031876"/>
              <a:gd name="connsiteY17727" fmla="*/ 224631 h 1106488"/>
              <a:gd name="connsiteX17728" fmla="*/ 853976 w 1031876"/>
              <a:gd name="connsiteY17728" fmla="*/ 224631 h 1106488"/>
              <a:gd name="connsiteX17729" fmla="*/ 850404 w 1031876"/>
              <a:gd name="connsiteY17729" fmla="*/ 224631 h 1106488"/>
              <a:gd name="connsiteX17730" fmla="*/ 847725 w 1031876"/>
              <a:gd name="connsiteY17730" fmla="*/ 224631 h 1106488"/>
              <a:gd name="connsiteX17731" fmla="*/ 847725 w 1031876"/>
              <a:gd name="connsiteY17731" fmla="*/ 217487 h 1106488"/>
              <a:gd name="connsiteX17732" fmla="*/ 851297 w 1031876"/>
              <a:gd name="connsiteY17732" fmla="*/ 223738 h 1106488"/>
              <a:gd name="connsiteX17733" fmla="*/ 854075 w 1031876"/>
              <a:gd name="connsiteY17733" fmla="*/ 224432 h 1106488"/>
              <a:gd name="connsiteX17734" fmla="*/ 854075 w 1031876"/>
              <a:gd name="connsiteY17734" fmla="*/ 223837 h 1106488"/>
              <a:gd name="connsiteX17735" fmla="*/ 851297 w 1031876"/>
              <a:gd name="connsiteY17735" fmla="*/ 221059 h 1106488"/>
              <a:gd name="connsiteX17736" fmla="*/ 847725 w 1031876"/>
              <a:gd name="connsiteY17736" fmla="*/ 217487 h 1106488"/>
              <a:gd name="connsiteX17737" fmla="*/ 848618 w 1031876"/>
              <a:gd name="connsiteY17737" fmla="*/ 217487 h 1106488"/>
              <a:gd name="connsiteX17738" fmla="*/ 854068 w 1031876"/>
              <a:gd name="connsiteY17738" fmla="*/ 217487 h 1106488"/>
              <a:gd name="connsiteX17739" fmla="*/ 848057 w 1031876"/>
              <a:gd name="connsiteY17739" fmla="*/ 216694 h 1106488"/>
              <a:gd name="connsiteX17740" fmla="*/ 847197 w 1031876"/>
              <a:gd name="connsiteY17740" fmla="*/ 211138 h 1106488"/>
              <a:gd name="connsiteX17741" fmla="*/ 847197 w 1031876"/>
              <a:gd name="connsiteY17741" fmla="*/ 211138 h 1106488"/>
              <a:gd name="connsiteX17742" fmla="*/ 850169 w 1031876"/>
              <a:gd name="connsiteY17742" fmla="*/ 213881 h 1106488"/>
              <a:gd name="connsiteX17743" fmla="*/ 848057 w 1031876"/>
              <a:gd name="connsiteY17743" fmla="*/ 211932 h 1106488"/>
              <a:gd name="connsiteX17744" fmla="*/ 847197 w 1031876"/>
              <a:gd name="connsiteY17744" fmla="*/ 211138 h 1106488"/>
              <a:gd name="connsiteX17745" fmla="*/ 676276 w 1031876"/>
              <a:gd name="connsiteY17745" fmla="*/ 211137 h 1106488"/>
              <a:gd name="connsiteX17746" fmla="*/ 680245 w 1031876"/>
              <a:gd name="connsiteY17746" fmla="*/ 211137 h 1106488"/>
              <a:gd name="connsiteX17747" fmla="*/ 684213 w 1031876"/>
              <a:gd name="connsiteY17747" fmla="*/ 211137 h 1106488"/>
              <a:gd name="connsiteX17748" fmla="*/ 684214 w 1031876"/>
              <a:gd name="connsiteY17748" fmla="*/ 211137 h 1106488"/>
              <a:gd name="connsiteX17749" fmla="*/ 684214 w 1031876"/>
              <a:gd name="connsiteY17749" fmla="*/ 217487 h 1106488"/>
              <a:gd name="connsiteX17750" fmla="*/ 676276 w 1031876"/>
              <a:gd name="connsiteY17750" fmla="*/ 211137 h 1106488"/>
              <a:gd name="connsiteX17751" fmla="*/ 430213 w 1031876"/>
              <a:gd name="connsiteY17751" fmla="*/ 211137 h 1106488"/>
              <a:gd name="connsiteX17752" fmla="*/ 423863 w 1031876"/>
              <a:gd name="connsiteY17752" fmla="*/ 217487 h 1106488"/>
              <a:gd name="connsiteX17753" fmla="*/ 430213 w 1031876"/>
              <a:gd name="connsiteY17753" fmla="*/ 211137 h 1106488"/>
              <a:gd name="connsiteX17754" fmla="*/ 376239 w 1031876"/>
              <a:gd name="connsiteY17754" fmla="*/ 211137 h 1106488"/>
              <a:gd name="connsiteX17755" fmla="*/ 369841 w 1031876"/>
              <a:gd name="connsiteY17755" fmla="*/ 212843 h 1106488"/>
              <a:gd name="connsiteX17756" fmla="*/ 369988 w 1031876"/>
              <a:gd name="connsiteY17756" fmla="*/ 211931 h 1106488"/>
              <a:gd name="connsiteX17757" fmla="*/ 376239 w 1031876"/>
              <a:gd name="connsiteY17757" fmla="*/ 211137 h 1106488"/>
              <a:gd name="connsiteX17758" fmla="*/ 369095 w 1031876"/>
              <a:gd name="connsiteY17758" fmla="*/ 211137 h 1106488"/>
              <a:gd name="connsiteX17759" fmla="*/ 367309 w 1031876"/>
              <a:gd name="connsiteY17759" fmla="*/ 213518 h 1106488"/>
              <a:gd name="connsiteX17760" fmla="*/ 369841 w 1031876"/>
              <a:gd name="connsiteY17760" fmla="*/ 212843 h 1106488"/>
              <a:gd name="connsiteX17761" fmla="*/ 369095 w 1031876"/>
              <a:gd name="connsiteY17761" fmla="*/ 217487 h 1106488"/>
              <a:gd name="connsiteX17762" fmla="*/ 365920 w 1031876"/>
              <a:gd name="connsiteY17762" fmla="*/ 217487 h 1106488"/>
              <a:gd name="connsiteX17763" fmla="*/ 365523 w 1031876"/>
              <a:gd name="connsiteY17763" fmla="*/ 217487 h 1106488"/>
              <a:gd name="connsiteX17764" fmla="*/ 362943 w 1031876"/>
              <a:gd name="connsiteY17764" fmla="*/ 217487 h 1106488"/>
              <a:gd name="connsiteX17765" fmla="*/ 362745 w 1031876"/>
              <a:gd name="connsiteY17765" fmla="*/ 217487 h 1106488"/>
              <a:gd name="connsiteX17766" fmla="*/ 361951 w 1031876"/>
              <a:gd name="connsiteY17766" fmla="*/ 217487 h 1106488"/>
              <a:gd name="connsiteX17767" fmla="*/ 369095 w 1031876"/>
              <a:gd name="connsiteY17767" fmla="*/ 211137 h 1106488"/>
              <a:gd name="connsiteX17768" fmla="*/ 123077 w 1031876"/>
              <a:gd name="connsiteY17768" fmla="*/ 210928 h 1106488"/>
              <a:gd name="connsiteX17769" fmla="*/ 116239 w 1031876"/>
              <a:gd name="connsiteY17769" fmla="*/ 217758 h 1106488"/>
              <a:gd name="connsiteX17770" fmla="*/ 123077 w 1031876"/>
              <a:gd name="connsiteY17770" fmla="*/ 210928 h 1106488"/>
              <a:gd name="connsiteX17771" fmla="*/ 109401 w 1031876"/>
              <a:gd name="connsiteY17771" fmla="*/ 210928 h 1106488"/>
              <a:gd name="connsiteX17772" fmla="*/ 112820 w 1031876"/>
              <a:gd name="connsiteY17772" fmla="*/ 214343 h 1106488"/>
              <a:gd name="connsiteX17773" fmla="*/ 109401 w 1031876"/>
              <a:gd name="connsiteY17773" fmla="*/ 217758 h 1106488"/>
              <a:gd name="connsiteX17774" fmla="*/ 109401 w 1031876"/>
              <a:gd name="connsiteY17774" fmla="*/ 214343 h 1106488"/>
              <a:gd name="connsiteX17775" fmla="*/ 109401 w 1031876"/>
              <a:gd name="connsiteY17775" fmla="*/ 211782 h 1106488"/>
              <a:gd name="connsiteX17776" fmla="*/ 109401 w 1031876"/>
              <a:gd name="connsiteY17776" fmla="*/ 210928 h 1106488"/>
              <a:gd name="connsiteX17777" fmla="*/ 121983 w 1031876"/>
              <a:gd name="connsiteY17777" fmla="*/ 210108 h 1106488"/>
              <a:gd name="connsiteX17778" fmla="*/ 123077 w 1031876"/>
              <a:gd name="connsiteY17778" fmla="*/ 210928 h 1106488"/>
              <a:gd name="connsiteX17779" fmla="*/ 116239 w 1031876"/>
              <a:gd name="connsiteY17779" fmla="*/ 210928 h 1106488"/>
              <a:gd name="connsiteX17780" fmla="*/ 383132 w 1031876"/>
              <a:gd name="connsiteY17780" fmla="*/ 209867 h 1106488"/>
              <a:gd name="connsiteX17781" fmla="*/ 382588 w 1031876"/>
              <a:gd name="connsiteY17781" fmla="*/ 211137 h 1106488"/>
              <a:gd name="connsiteX17782" fmla="*/ 382842 w 1031876"/>
              <a:gd name="connsiteY17782" fmla="*/ 210121 h 1106488"/>
              <a:gd name="connsiteX17783" fmla="*/ 384647 w 1031876"/>
              <a:gd name="connsiteY17783" fmla="*/ 209592 h 1106488"/>
              <a:gd name="connsiteX17784" fmla="*/ 384969 w 1031876"/>
              <a:gd name="connsiteY17784" fmla="*/ 210343 h 1106488"/>
              <a:gd name="connsiteX17785" fmla="*/ 382588 w 1031876"/>
              <a:gd name="connsiteY17785" fmla="*/ 211137 h 1106488"/>
              <a:gd name="connsiteX17786" fmla="*/ 445294 w 1031876"/>
              <a:gd name="connsiteY17786" fmla="*/ 208757 h 1106488"/>
              <a:gd name="connsiteX17787" fmla="*/ 450848 w 1031876"/>
              <a:gd name="connsiteY17787" fmla="*/ 211137 h 1106488"/>
              <a:gd name="connsiteX17788" fmla="*/ 450850 w 1031876"/>
              <a:gd name="connsiteY17788" fmla="*/ 211138 h 1106488"/>
              <a:gd name="connsiteX17789" fmla="*/ 446088 w 1031876"/>
              <a:gd name="connsiteY17789" fmla="*/ 211138 h 1106488"/>
              <a:gd name="connsiteX17790" fmla="*/ 445294 w 1031876"/>
              <a:gd name="connsiteY17790" fmla="*/ 211138 h 1106488"/>
              <a:gd name="connsiteX17791" fmla="*/ 444500 w 1031876"/>
              <a:gd name="connsiteY17791" fmla="*/ 211138 h 1106488"/>
              <a:gd name="connsiteX17792" fmla="*/ 444500 w 1031876"/>
              <a:gd name="connsiteY17792" fmla="*/ 211137 h 1106488"/>
              <a:gd name="connsiteX17793" fmla="*/ 437357 w 1031876"/>
              <a:gd name="connsiteY17793" fmla="*/ 214312 h 1106488"/>
              <a:gd name="connsiteX17794" fmla="*/ 430213 w 1031876"/>
              <a:gd name="connsiteY17794" fmla="*/ 217487 h 1106488"/>
              <a:gd name="connsiteX17795" fmla="*/ 437357 w 1031876"/>
              <a:gd name="connsiteY17795" fmla="*/ 211931 h 1106488"/>
              <a:gd name="connsiteX17796" fmla="*/ 444500 w 1031876"/>
              <a:gd name="connsiteY17796" fmla="*/ 211137 h 1106488"/>
              <a:gd name="connsiteX17797" fmla="*/ 444500 w 1031876"/>
              <a:gd name="connsiteY17797" fmla="*/ 211137 h 1106488"/>
              <a:gd name="connsiteX17798" fmla="*/ 812801 w 1031876"/>
              <a:gd name="connsiteY17798" fmla="*/ 207795 h 1106488"/>
              <a:gd name="connsiteX17799" fmla="*/ 812801 w 1031876"/>
              <a:gd name="connsiteY17799" fmla="*/ 210343 h 1106488"/>
              <a:gd name="connsiteX17800" fmla="*/ 812801 w 1031876"/>
              <a:gd name="connsiteY17800" fmla="*/ 210431 h 1106488"/>
              <a:gd name="connsiteX17801" fmla="*/ 813360 w 1031876"/>
              <a:gd name="connsiteY17801" fmla="*/ 210928 h 1106488"/>
              <a:gd name="connsiteX17802" fmla="*/ 813674 w 1031876"/>
              <a:gd name="connsiteY17802" fmla="*/ 210928 h 1106488"/>
              <a:gd name="connsiteX17803" fmla="*/ 813674 w 1031876"/>
              <a:gd name="connsiteY17803" fmla="*/ 211231 h 1106488"/>
              <a:gd name="connsiteX17804" fmla="*/ 813835 w 1031876"/>
              <a:gd name="connsiteY17804" fmla="*/ 211421 h 1106488"/>
              <a:gd name="connsiteX17805" fmla="*/ 815290 w 1031876"/>
              <a:gd name="connsiteY17805" fmla="*/ 210529 h 1106488"/>
              <a:gd name="connsiteX17806" fmla="*/ 371463 w 1031876"/>
              <a:gd name="connsiteY17806" fmla="*/ 207025 h 1106488"/>
              <a:gd name="connsiteX17807" fmla="*/ 369230 w 1031876"/>
              <a:gd name="connsiteY17807" fmla="*/ 210928 h 1106488"/>
              <a:gd name="connsiteX17808" fmla="*/ 367436 w 1031876"/>
              <a:gd name="connsiteY17808" fmla="*/ 209584 h 1106488"/>
              <a:gd name="connsiteX17809" fmla="*/ 116239 w 1031876"/>
              <a:gd name="connsiteY17809" fmla="*/ 206659 h 1106488"/>
              <a:gd name="connsiteX17810" fmla="*/ 116239 w 1031876"/>
              <a:gd name="connsiteY17810" fmla="*/ 207513 h 1106488"/>
              <a:gd name="connsiteX17811" fmla="*/ 116239 w 1031876"/>
              <a:gd name="connsiteY17811" fmla="*/ 210074 h 1106488"/>
              <a:gd name="connsiteX17812" fmla="*/ 116239 w 1031876"/>
              <a:gd name="connsiteY17812" fmla="*/ 210856 h 1106488"/>
              <a:gd name="connsiteX17813" fmla="*/ 116239 w 1031876"/>
              <a:gd name="connsiteY17813" fmla="*/ 210928 h 1106488"/>
              <a:gd name="connsiteX17814" fmla="*/ 116149 w 1031876"/>
              <a:gd name="connsiteY17814" fmla="*/ 210928 h 1106488"/>
              <a:gd name="connsiteX17815" fmla="*/ 110256 w 1031876"/>
              <a:gd name="connsiteY17815" fmla="*/ 210928 h 1106488"/>
              <a:gd name="connsiteX17816" fmla="*/ 109401 w 1031876"/>
              <a:gd name="connsiteY17816" fmla="*/ 210928 h 1106488"/>
              <a:gd name="connsiteX17817" fmla="*/ 113960 w 1031876"/>
              <a:gd name="connsiteY17817" fmla="*/ 208082 h 1106488"/>
              <a:gd name="connsiteX17818" fmla="*/ 842558 w 1031876"/>
              <a:gd name="connsiteY17818" fmla="*/ 205970 h 1106488"/>
              <a:gd name="connsiteX17819" fmla="*/ 847000 w 1031876"/>
              <a:gd name="connsiteY17819" fmla="*/ 210412 h 1106488"/>
              <a:gd name="connsiteX17820" fmla="*/ 846337 w 1031876"/>
              <a:gd name="connsiteY17820" fmla="*/ 207963 h 1106488"/>
              <a:gd name="connsiteX17821" fmla="*/ 812801 w 1031876"/>
              <a:gd name="connsiteY17821" fmla="*/ 205052 h 1106488"/>
              <a:gd name="connsiteX17822" fmla="*/ 812801 w 1031876"/>
              <a:gd name="connsiteY17822" fmla="*/ 207239 h 1106488"/>
              <a:gd name="connsiteX17823" fmla="*/ 815267 w 1031876"/>
              <a:gd name="connsiteY17823" fmla="*/ 208088 h 1106488"/>
              <a:gd name="connsiteX17824" fmla="*/ 816928 w 1031876"/>
              <a:gd name="connsiteY17824" fmla="*/ 210839 h 1106488"/>
              <a:gd name="connsiteX17825" fmla="*/ 819638 w 1031876"/>
              <a:gd name="connsiteY17825" fmla="*/ 211481 h 1106488"/>
              <a:gd name="connsiteX17826" fmla="*/ 818833 w 1031876"/>
              <a:gd name="connsiteY17826" fmla="*/ 210464 h 1106488"/>
              <a:gd name="connsiteX17827" fmla="*/ 816054 w 1031876"/>
              <a:gd name="connsiteY17827" fmla="*/ 208359 h 1106488"/>
              <a:gd name="connsiteX17828" fmla="*/ 815267 w 1031876"/>
              <a:gd name="connsiteY17828" fmla="*/ 208088 h 1106488"/>
              <a:gd name="connsiteX17829" fmla="*/ 813743 w 1031876"/>
              <a:gd name="connsiteY17829" fmla="*/ 205562 h 1106488"/>
              <a:gd name="connsiteX17830" fmla="*/ 847726 w 1031876"/>
              <a:gd name="connsiteY17830" fmla="*/ 204788 h 1106488"/>
              <a:gd name="connsiteX17831" fmla="*/ 848520 w 1031876"/>
              <a:gd name="connsiteY17831" fmla="*/ 211138 h 1106488"/>
              <a:gd name="connsiteX17832" fmla="*/ 847726 w 1031876"/>
              <a:gd name="connsiteY17832" fmla="*/ 211138 h 1106488"/>
              <a:gd name="connsiteX17833" fmla="*/ 847726 w 1031876"/>
              <a:gd name="connsiteY17833" fmla="*/ 204788 h 1106488"/>
              <a:gd name="connsiteX17834" fmla="*/ 847726 w 1031876"/>
              <a:gd name="connsiteY17834" fmla="*/ 204788 h 1106488"/>
              <a:gd name="connsiteX17835" fmla="*/ 854076 w 1031876"/>
              <a:gd name="connsiteY17835" fmla="*/ 211138 h 1106488"/>
              <a:gd name="connsiteX17836" fmla="*/ 847726 w 1031876"/>
              <a:gd name="connsiteY17836" fmla="*/ 204788 h 1106488"/>
              <a:gd name="connsiteX17837" fmla="*/ 840317 w 1031876"/>
              <a:gd name="connsiteY17837" fmla="*/ 204788 h 1106488"/>
              <a:gd name="connsiteX17838" fmla="*/ 841376 w 1031876"/>
              <a:gd name="connsiteY17838" fmla="*/ 204928 h 1106488"/>
              <a:gd name="connsiteX17839" fmla="*/ 841376 w 1031876"/>
              <a:gd name="connsiteY17839" fmla="*/ 204788 h 1106488"/>
              <a:gd name="connsiteX17840" fmla="*/ 841537 w 1031876"/>
              <a:gd name="connsiteY17840" fmla="*/ 204949 h 1106488"/>
              <a:gd name="connsiteX17841" fmla="*/ 846337 w 1031876"/>
              <a:gd name="connsiteY17841" fmla="*/ 205582 h 1106488"/>
              <a:gd name="connsiteX17842" fmla="*/ 847100 w 1031876"/>
              <a:gd name="connsiteY17842" fmla="*/ 210512 h 1106488"/>
              <a:gd name="connsiteX17843" fmla="*/ 847726 w 1031876"/>
              <a:gd name="connsiteY17843" fmla="*/ 211138 h 1106488"/>
              <a:gd name="connsiteX17844" fmla="*/ 847197 w 1031876"/>
              <a:gd name="connsiteY17844" fmla="*/ 211138 h 1106488"/>
              <a:gd name="connsiteX17845" fmla="*/ 846932 w 1031876"/>
              <a:gd name="connsiteY17845" fmla="*/ 211138 h 1106488"/>
              <a:gd name="connsiteX17846" fmla="*/ 842170 w 1031876"/>
              <a:gd name="connsiteY17846" fmla="*/ 211138 h 1106488"/>
              <a:gd name="connsiteX17847" fmla="*/ 841376 w 1031876"/>
              <a:gd name="connsiteY17847" fmla="*/ 211138 h 1106488"/>
              <a:gd name="connsiteX17848" fmla="*/ 841376 w 1031876"/>
              <a:gd name="connsiteY17848" fmla="*/ 205582 h 1106488"/>
              <a:gd name="connsiteX17849" fmla="*/ 841376 w 1031876"/>
              <a:gd name="connsiteY17849" fmla="*/ 205346 h 1106488"/>
              <a:gd name="connsiteX17850" fmla="*/ 445295 w 1031876"/>
              <a:gd name="connsiteY17850" fmla="*/ 204788 h 1106488"/>
              <a:gd name="connsiteX17851" fmla="*/ 446089 w 1031876"/>
              <a:gd name="connsiteY17851" fmla="*/ 205582 h 1106488"/>
              <a:gd name="connsiteX17852" fmla="*/ 445295 w 1031876"/>
              <a:gd name="connsiteY17852" fmla="*/ 206376 h 1106488"/>
              <a:gd name="connsiteX17853" fmla="*/ 444501 w 1031876"/>
              <a:gd name="connsiteY17853" fmla="*/ 205582 h 1106488"/>
              <a:gd name="connsiteX17854" fmla="*/ 445295 w 1031876"/>
              <a:gd name="connsiteY17854" fmla="*/ 204788 h 1106488"/>
              <a:gd name="connsiteX17855" fmla="*/ 438150 w 1031876"/>
              <a:gd name="connsiteY17855" fmla="*/ 204788 h 1106488"/>
              <a:gd name="connsiteX17856" fmla="*/ 438250 w 1031876"/>
              <a:gd name="connsiteY17856" fmla="*/ 204788 h 1106488"/>
              <a:gd name="connsiteX17857" fmla="*/ 439738 w 1031876"/>
              <a:gd name="connsiteY17857" fmla="*/ 204788 h 1106488"/>
              <a:gd name="connsiteX17858" fmla="*/ 439738 w 1031876"/>
              <a:gd name="connsiteY17858" fmla="*/ 206376 h 1106488"/>
              <a:gd name="connsiteX17859" fmla="*/ 438150 w 1031876"/>
              <a:gd name="connsiteY17859" fmla="*/ 206376 h 1106488"/>
              <a:gd name="connsiteX17860" fmla="*/ 438150 w 1031876"/>
              <a:gd name="connsiteY17860" fmla="*/ 205582 h 1106488"/>
              <a:gd name="connsiteX17861" fmla="*/ 417513 w 1031876"/>
              <a:gd name="connsiteY17861" fmla="*/ 204788 h 1106488"/>
              <a:gd name="connsiteX17862" fmla="*/ 417513 w 1031876"/>
              <a:gd name="connsiteY17862" fmla="*/ 207169 h 1106488"/>
              <a:gd name="connsiteX17863" fmla="*/ 417513 w 1031876"/>
              <a:gd name="connsiteY17863" fmla="*/ 210344 h 1106488"/>
              <a:gd name="connsiteX17864" fmla="*/ 417513 w 1031876"/>
              <a:gd name="connsiteY17864" fmla="*/ 211138 h 1106488"/>
              <a:gd name="connsiteX17865" fmla="*/ 418307 w 1031876"/>
              <a:gd name="connsiteY17865" fmla="*/ 211138 h 1106488"/>
              <a:gd name="connsiteX17866" fmla="*/ 419249 w 1031876"/>
              <a:gd name="connsiteY17866" fmla="*/ 211138 h 1106488"/>
              <a:gd name="connsiteX17867" fmla="*/ 420936 w 1031876"/>
              <a:gd name="connsiteY17867" fmla="*/ 211138 h 1106488"/>
              <a:gd name="connsiteX17868" fmla="*/ 422623 w 1031876"/>
              <a:gd name="connsiteY17868" fmla="*/ 211138 h 1106488"/>
              <a:gd name="connsiteX17869" fmla="*/ 423466 w 1031876"/>
              <a:gd name="connsiteY17869" fmla="*/ 211138 h 1106488"/>
              <a:gd name="connsiteX17870" fmla="*/ 417562 w 1031876"/>
              <a:gd name="connsiteY17870" fmla="*/ 211932 h 1106488"/>
              <a:gd name="connsiteX17871" fmla="*/ 416719 w 1031876"/>
              <a:gd name="connsiteY17871" fmla="*/ 217487 h 1106488"/>
              <a:gd name="connsiteX17872" fmla="*/ 417513 w 1031876"/>
              <a:gd name="connsiteY17872" fmla="*/ 217487 h 1106488"/>
              <a:gd name="connsiteX17873" fmla="*/ 414094 w 1031876"/>
              <a:gd name="connsiteY17873" fmla="*/ 219441 h 1106488"/>
              <a:gd name="connsiteX17874" fmla="*/ 413544 w 1031876"/>
              <a:gd name="connsiteY17874" fmla="*/ 218479 h 1106488"/>
              <a:gd name="connsiteX17875" fmla="*/ 409575 w 1031876"/>
              <a:gd name="connsiteY17875" fmla="*/ 217487 h 1106488"/>
              <a:gd name="connsiteX17876" fmla="*/ 409973 w 1031876"/>
              <a:gd name="connsiteY17876" fmla="*/ 217487 h 1106488"/>
              <a:gd name="connsiteX17877" fmla="*/ 413346 w 1031876"/>
              <a:gd name="connsiteY17877" fmla="*/ 214313 h 1106488"/>
              <a:gd name="connsiteX17878" fmla="*/ 415323 w 1031876"/>
              <a:gd name="connsiteY17878" fmla="*/ 212452 h 1106488"/>
              <a:gd name="connsiteX17879" fmla="*/ 413544 w 1031876"/>
              <a:gd name="connsiteY17879" fmla="*/ 213519 h 1106488"/>
              <a:gd name="connsiteX17880" fmla="*/ 411163 w 1031876"/>
              <a:gd name="connsiteY17880" fmla="*/ 212091 h 1106488"/>
              <a:gd name="connsiteX17881" fmla="*/ 411163 w 1031876"/>
              <a:gd name="connsiteY17881" fmla="*/ 212726 h 1106488"/>
              <a:gd name="connsiteX17882" fmla="*/ 409575 w 1031876"/>
              <a:gd name="connsiteY17882" fmla="*/ 212726 h 1106488"/>
              <a:gd name="connsiteX17883" fmla="*/ 409575 w 1031876"/>
              <a:gd name="connsiteY17883" fmla="*/ 211138 h 1106488"/>
              <a:gd name="connsiteX17884" fmla="*/ 417513 w 1031876"/>
              <a:gd name="connsiteY17884" fmla="*/ 204788 h 1106488"/>
              <a:gd name="connsiteX17885" fmla="*/ 684213 w 1031876"/>
              <a:gd name="connsiteY17885" fmla="*/ 204787 h 1106488"/>
              <a:gd name="connsiteX17886" fmla="*/ 690563 w 1031876"/>
              <a:gd name="connsiteY17886" fmla="*/ 211137 h 1106488"/>
              <a:gd name="connsiteX17887" fmla="*/ 684213 w 1031876"/>
              <a:gd name="connsiteY17887" fmla="*/ 211137 h 1106488"/>
              <a:gd name="connsiteX17888" fmla="*/ 684213 w 1031876"/>
              <a:gd name="connsiteY17888" fmla="*/ 204787 h 1106488"/>
              <a:gd name="connsiteX17889" fmla="*/ 676276 w 1031876"/>
              <a:gd name="connsiteY17889" fmla="*/ 204787 h 1106488"/>
              <a:gd name="connsiteX17890" fmla="*/ 676276 w 1031876"/>
              <a:gd name="connsiteY17890" fmla="*/ 211137 h 1106488"/>
              <a:gd name="connsiteX17891" fmla="*/ 675482 w 1031876"/>
              <a:gd name="connsiteY17891" fmla="*/ 207962 h 1106488"/>
              <a:gd name="connsiteX17892" fmla="*/ 673530 w 1031876"/>
              <a:gd name="connsiteY17892" fmla="*/ 206846 h 1106488"/>
              <a:gd name="connsiteX17893" fmla="*/ 669926 w 1031876"/>
              <a:gd name="connsiteY17893" fmla="*/ 204787 h 1106488"/>
              <a:gd name="connsiteX17894" fmla="*/ 673530 w 1031876"/>
              <a:gd name="connsiteY17894" fmla="*/ 206846 h 1106488"/>
              <a:gd name="connsiteX17895" fmla="*/ 673101 w 1031876"/>
              <a:gd name="connsiteY17895" fmla="*/ 207168 h 1106488"/>
              <a:gd name="connsiteX17896" fmla="*/ 669926 w 1031876"/>
              <a:gd name="connsiteY17896" fmla="*/ 204787 h 1106488"/>
              <a:gd name="connsiteX17897" fmla="*/ 574675 w 1031876"/>
              <a:gd name="connsiteY17897" fmla="*/ 204787 h 1106488"/>
              <a:gd name="connsiteX17898" fmla="*/ 581025 w 1031876"/>
              <a:gd name="connsiteY17898" fmla="*/ 211137 h 1106488"/>
              <a:gd name="connsiteX17899" fmla="*/ 574675 w 1031876"/>
              <a:gd name="connsiteY17899" fmla="*/ 204787 h 1106488"/>
              <a:gd name="connsiteX17900" fmla="*/ 458788 w 1031876"/>
              <a:gd name="connsiteY17900" fmla="*/ 204787 h 1106488"/>
              <a:gd name="connsiteX17901" fmla="*/ 450850 w 1031876"/>
              <a:gd name="connsiteY17901" fmla="*/ 211137 h 1106488"/>
              <a:gd name="connsiteX17902" fmla="*/ 450850 w 1031876"/>
              <a:gd name="connsiteY17902" fmla="*/ 207962 h 1106488"/>
              <a:gd name="connsiteX17903" fmla="*/ 450850 w 1031876"/>
              <a:gd name="connsiteY17903" fmla="*/ 204788 h 1106488"/>
              <a:gd name="connsiteX17904" fmla="*/ 450850 w 1031876"/>
              <a:gd name="connsiteY17904" fmla="*/ 204788 h 1106488"/>
              <a:gd name="connsiteX17905" fmla="*/ 451842 w 1031876"/>
              <a:gd name="connsiteY17905" fmla="*/ 207168 h 1106488"/>
              <a:gd name="connsiteX17906" fmla="*/ 458788 w 1031876"/>
              <a:gd name="connsiteY17906" fmla="*/ 204787 h 1106488"/>
              <a:gd name="connsiteX17907" fmla="*/ 458788 w 1031876"/>
              <a:gd name="connsiteY17907" fmla="*/ 204787 h 1106488"/>
              <a:gd name="connsiteX17908" fmla="*/ 458788 w 1031876"/>
              <a:gd name="connsiteY17908" fmla="*/ 211137 h 1106488"/>
              <a:gd name="connsiteX17909" fmla="*/ 450850 w 1031876"/>
              <a:gd name="connsiteY17909" fmla="*/ 211137 h 1106488"/>
              <a:gd name="connsiteX17910" fmla="*/ 458788 w 1031876"/>
              <a:gd name="connsiteY17910" fmla="*/ 204787 h 1106488"/>
              <a:gd name="connsiteX17911" fmla="*/ 409576 w 1031876"/>
              <a:gd name="connsiteY17911" fmla="*/ 204787 h 1106488"/>
              <a:gd name="connsiteX17912" fmla="*/ 403226 w 1031876"/>
              <a:gd name="connsiteY17912" fmla="*/ 211137 h 1106488"/>
              <a:gd name="connsiteX17913" fmla="*/ 409576 w 1031876"/>
              <a:gd name="connsiteY17913" fmla="*/ 204787 h 1106488"/>
              <a:gd name="connsiteX17914" fmla="*/ 376238 w 1031876"/>
              <a:gd name="connsiteY17914" fmla="*/ 204787 h 1106488"/>
              <a:gd name="connsiteX17915" fmla="*/ 376239 w 1031876"/>
              <a:gd name="connsiteY17915" fmla="*/ 204787 h 1106488"/>
              <a:gd name="connsiteX17916" fmla="*/ 377032 w 1031876"/>
              <a:gd name="connsiteY17916" fmla="*/ 204787 h 1106488"/>
              <a:gd name="connsiteX17917" fmla="*/ 380207 w 1031876"/>
              <a:gd name="connsiteY17917" fmla="*/ 204787 h 1106488"/>
              <a:gd name="connsiteX17918" fmla="*/ 381001 w 1031876"/>
              <a:gd name="connsiteY17918" fmla="*/ 204787 h 1106488"/>
              <a:gd name="connsiteX17919" fmla="*/ 381794 w 1031876"/>
              <a:gd name="connsiteY17919" fmla="*/ 204787 h 1106488"/>
              <a:gd name="connsiteX17920" fmla="*/ 382588 w 1031876"/>
              <a:gd name="connsiteY17920" fmla="*/ 204787 h 1106488"/>
              <a:gd name="connsiteX17921" fmla="*/ 379413 w 1031876"/>
              <a:gd name="connsiteY17921" fmla="*/ 207168 h 1106488"/>
              <a:gd name="connsiteX17922" fmla="*/ 376239 w 1031876"/>
              <a:gd name="connsiteY17922" fmla="*/ 204788 h 1106488"/>
              <a:gd name="connsiteX17923" fmla="*/ 376239 w 1031876"/>
              <a:gd name="connsiteY17923" fmla="*/ 208756 h 1106488"/>
              <a:gd name="connsiteX17924" fmla="*/ 376239 w 1031876"/>
              <a:gd name="connsiteY17924" fmla="*/ 210343 h 1106488"/>
              <a:gd name="connsiteX17925" fmla="*/ 376239 w 1031876"/>
              <a:gd name="connsiteY17925" fmla="*/ 211137 h 1106488"/>
              <a:gd name="connsiteX17926" fmla="*/ 379413 w 1031876"/>
              <a:gd name="connsiteY17926" fmla="*/ 210343 h 1106488"/>
              <a:gd name="connsiteX17927" fmla="*/ 382588 w 1031876"/>
              <a:gd name="connsiteY17927" fmla="*/ 204787 h 1106488"/>
              <a:gd name="connsiteX17928" fmla="*/ 388938 w 1031876"/>
              <a:gd name="connsiteY17928" fmla="*/ 204787 h 1106488"/>
              <a:gd name="connsiteX17929" fmla="*/ 388938 w 1031876"/>
              <a:gd name="connsiteY17929" fmla="*/ 211137 h 1106488"/>
              <a:gd name="connsiteX17930" fmla="*/ 385763 w 1031876"/>
              <a:gd name="connsiteY17930" fmla="*/ 208756 h 1106488"/>
              <a:gd name="connsiteX17931" fmla="*/ 384647 w 1031876"/>
              <a:gd name="connsiteY17931" fmla="*/ 209592 h 1106488"/>
              <a:gd name="connsiteX17932" fmla="*/ 384320 w 1031876"/>
              <a:gd name="connsiteY17932" fmla="*/ 208828 h 1106488"/>
              <a:gd name="connsiteX17933" fmla="*/ 383132 w 1031876"/>
              <a:gd name="connsiteY17933" fmla="*/ 209867 h 1106488"/>
              <a:gd name="connsiteX17934" fmla="*/ 383949 w 1031876"/>
              <a:gd name="connsiteY17934" fmla="*/ 207962 h 1106488"/>
              <a:gd name="connsiteX17935" fmla="*/ 383837 w 1031876"/>
              <a:gd name="connsiteY17935" fmla="*/ 207702 h 1106488"/>
              <a:gd name="connsiteX17936" fmla="*/ 383382 w 1031876"/>
              <a:gd name="connsiteY17936" fmla="*/ 207962 h 1106488"/>
              <a:gd name="connsiteX17937" fmla="*/ 382842 w 1031876"/>
              <a:gd name="connsiteY17937" fmla="*/ 210121 h 1106488"/>
              <a:gd name="connsiteX17938" fmla="*/ 382588 w 1031876"/>
              <a:gd name="connsiteY17938" fmla="*/ 210343 h 1106488"/>
              <a:gd name="connsiteX17939" fmla="*/ 376239 w 1031876"/>
              <a:gd name="connsiteY17939" fmla="*/ 211137 h 1106488"/>
              <a:gd name="connsiteX17940" fmla="*/ 376239 w 1031876"/>
              <a:gd name="connsiteY17940" fmla="*/ 211137 h 1106488"/>
              <a:gd name="connsiteX17941" fmla="*/ 376238 w 1031876"/>
              <a:gd name="connsiteY17941" fmla="*/ 211137 h 1106488"/>
              <a:gd name="connsiteX17942" fmla="*/ 372800 w 1031876"/>
              <a:gd name="connsiteY17942" fmla="*/ 211137 h 1106488"/>
              <a:gd name="connsiteX17943" fmla="*/ 371080 w 1031876"/>
              <a:gd name="connsiteY17943" fmla="*/ 211137 h 1106488"/>
              <a:gd name="connsiteX17944" fmla="*/ 370220 w 1031876"/>
              <a:gd name="connsiteY17944" fmla="*/ 211137 h 1106488"/>
              <a:gd name="connsiteX17945" fmla="*/ 369360 w 1031876"/>
              <a:gd name="connsiteY17945" fmla="*/ 211137 h 1106488"/>
              <a:gd name="connsiteX17946" fmla="*/ 370220 w 1031876"/>
              <a:gd name="connsiteY17946" fmla="*/ 210343 h 1106488"/>
              <a:gd name="connsiteX17947" fmla="*/ 376239 w 1031876"/>
              <a:gd name="connsiteY17947" fmla="*/ 204787 h 1106488"/>
              <a:gd name="connsiteX17948" fmla="*/ 690597 w 1031876"/>
              <a:gd name="connsiteY17948" fmla="*/ 204098 h 1106488"/>
              <a:gd name="connsiteX17949" fmla="*/ 691799 w 1031876"/>
              <a:gd name="connsiteY17949" fmla="*/ 207099 h 1106488"/>
              <a:gd name="connsiteX17950" fmla="*/ 691013 w 1031876"/>
              <a:gd name="connsiteY17950" fmla="*/ 206586 h 1106488"/>
              <a:gd name="connsiteX17951" fmla="*/ 691357 w 1031876"/>
              <a:gd name="connsiteY17951" fmla="*/ 207962 h 1106488"/>
              <a:gd name="connsiteX17952" fmla="*/ 692240 w 1031876"/>
              <a:gd name="connsiteY17952" fmla="*/ 208467 h 1106488"/>
              <a:gd name="connsiteX17953" fmla="*/ 693332 w 1031876"/>
              <a:gd name="connsiteY17953" fmla="*/ 206830 h 1106488"/>
              <a:gd name="connsiteX17954" fmla="*/ 696580 w 1031876"/>
              <a:gd name="connsiteY17954" fmla="*/ 210074 h 1106488"/>
              <a:gd name="connsiteX17955" fmla="*/ 697435 w 1031876"/>
              <a:gd name="connsiteY17955" fmla="*/ 210928 h 1106488"/>
              <a:gd name="connsiteX17956" fmla="*/ 696547 w 1031876"/>
              <a:gd name="connsiteY17956" fmla="*/ 210928 h 1106488"/>
              <a:gd name="connsiteX17957" fmla="*/ 696913 w 1031876"/>
              <a:gd name="connsiteY17957" fmla="*/ 211137 h 1106488"/>
              <a:gd name="connsiteX17958" fmla="*/ 696119 w 1031876"/>
              <a:gd name="connsiteY17958" fmla="*/ 211137 h 1106488"/>
              <a:gd name="connsiteX17959" fmla="*/ 693738 w 1031876"/>
              <a:gd name="connsiteY17959" fmla="*/ 211137 h 1106488"/>
              <a:gd name="connsiteX17960" fmla="*/ 691357 w 1031876"/>
              <a:gd name="connsiteY17960" fmla="*/ 211137 h 1106488"/>
              <a:gd name="connsiteX17961" fmla="*/ 690563 w 1031876"/>
              <a:gd name="connsiteY17961" fmla="*/ 211137 h 1106488"/>
              <a:gd name="connsiteX17962" fmla="*/ 690563 w 1031876"/>
              <a:gd name="connsiteY17962" fmla="*/ 208756 h 1106488"/>
              <a:gd name="connsiteX17963" fmla="*/ 690563 w 1031876"/>
              <a:gd name="connsiteY17963" fmla="*/ 207962 h 1106488"/>
              <a:gd name="connsiteX17964" fmla="*/ 690563 w 1031876"/>
              <a:gd name="connsiteY17964" fmla="*/ 206292 h 1106488"/>
              <a:gd name="connsiteX17965" fmla="*/ 688674 w 1031876"/>
              <a:gd name="connsiteY17965" fmla="*/ 205058 h 1106488"/>
              <a:gd name="connsiteX17966" fmla="*/ 689217 w 1031876"/>
              <a:gd name="connsiteY17966" fmla="*/ 204787 h 1106488"/>
              <a:gd name="connsiteX17967" fmla="*/ 690115 w 1031876"/>
              <a:gd name="connsiteY17967" fmla="*/ 204339 h 1106488"/>
              <a:gd name="connsiteX17968" fmla="*/ 690597 w 1031876"/>
              <a:gd name="connsiteY17968" fmla="*/ 204098 h 1106488"/>
              <a:gd name="connsiteX17969" fmla="*/ 697435 w 1031876"/>
              <a:gd name="connsiteY17969" fmla="*/ 210928 h 1106488"/>
              <a:gd name="connsiteX17970" fmla="*/ 694016 w 1031876"/>
              <a:gd name="connsiteY17970" fmla="*/ 205805 h 1106488"/>
              <a:gd name="connsiteX17971" fmla="*/ 693332 w 1031876"/>
              <a:gd name="connsiteY17971" fmla="*/ 206830 h 1106488"/>
              <a:gd name="connsiteX17972" fmla="*/ 376068 w 1031876"/>
              <a:gd name="connsiteY17972" fmla="*/ 204098 h 1106488"/>
              <a:gd name="connsiteX17973" fmla="*/ 374984 w 1031876"/>
              <a:gd name="connsiteY17973" fmla="*/ 204787 h 1106488"/>
              <a:gd name="connsiteX17974" fmla="*/ 371463 w 1031876"/>
              <a:gd name="connsiteY17974" fmla="*/ 207025 h 1106488"/>
              <a:gd name="connsiteX17975" fmla="*/ 372649 w 1031876"/>
              <a:gd name="connsiteY17975" fmla="*/ 204951 h 1106488"/>
              <a:gd name="connsiteX17976" fmla="*/ 373308 w 1031876"/>
              <a:gd name="connsiteY17976" fmla="*/ 204787 h 1106488"/>
              <a:gd name="connsiteX17977" fmla="*/ 123077 w 1031876"/>
              <a:gd name="connsiteY17977" fmla="*/ 204098 h 1106488"/>
              <a:gd name="connsiteX17978" fmla="*/ 122869 w 1031876"/>
              <a:gd name="connsiteY17978" fmla="*/ 205553 h 1106488"/>
              <a:gd name="connsiteX17979" fmla="*/ 122222 w 1031876"/>
              <a:gd name="connsiteY17979" fmla="*/ 210074 h 1106488"/>
              <a:gd name="connsiteX17980" fmla="*/ 121983 w 1031876"/>
              <a:gd name="connsiteY17980" fmla="*/ 210108 h 1106488"/>
              <a:gd name="connsiteX17981" fmla="*/ 119658 w 1031876"/>
              <a:gd name="connsiteY17981" fmla="*/ 208367 h 1106488"/>
              <a:gd name="connsiteX17982" fmla="*/ 116239 w 1031876"/>
              <a:gd name="connsiteY17982" fmla="*/ 210928 h 1106488"/>
              <a:gd name="connsiteX17983" fmla="*/ 116600 w 1031876"/>
              <a:gd name="connsiteY17983" fmla="*/ 210567 h 1106488"/>
              <a:gd name="connsiteX17984" fmla="*/ 406401 w 1031876"/>
              <a:gd name="connsiteY17984" fmla="*/ 202406 h 1106488"/>
              <a:gd name="connsiteX17985" fmla="*/ 409576 w 1031876"/>
              <a:gd name="connsiteY17985" fmla="*/ 204787 h 1106488"/>
              <a:gd name="connsiteX17986" fmla="*/ 405535 w 1031876"/>
              <a:gd name="connsiteY17986" fmla="*/ 203055 h 1106488"/>
              <a:gd name="connsiteX17987" fmla="*/ 404020 w 1031876"/>
              <a:gd name="connsiteY17987" fmla="*/ 202406 h 1106488"/>
              <a:gd name="connsiteX17988" fmla="*/ 405131 w 1031876"/>
              <a:gd name="connsiteY17988" fmla="*/ 202882 h 1106488"/>
              <a:gd name="connsiteX17989" fmla="*/ 405535 w 1031876"/>
              <a:gd name="connsiteY17989" fmla="*/ 203055 h 1106488"/>
              <a:gd name="connsiteX17990" fmla="*/ 403226 w 1031876"/>
              <a:gd name="connsiteY17990" fmla="*/ 204787 h 1106488"/>
              <a:gd name="connsiteX17991" fmla="*/ 404020 w 1031876"/>
              <a:gd name="connsiteY17991" fmla="*/ 202406 h 1106488"/>
              <a:gd name="connsiteX17992" fmla="*/ 845481 w 1031876"/>
              <a:gd name="connsiteY17992" fmla="*/ 200859 h 1106488"/>
              <a:gd name="connsiteX17993" fmla="*/ 846786 w 1031876"/>
              <a:gd name="connsiteY17993" fmla="*/ 203142 h 1106488"/>
              <a:gd name="connsiteX17994" fmla="*/ 846337 w 1031876"/>
              <a:gd name="connsiteY17994" fmla="*/ 201348 h 1106488"/>
              <a:gd name="connsiteX17995" fmla="*/ 806455 w 1031876"/>
              <a:gd name="connsiteY17995" fmla="*/ 198444 h 1106488"/>
              <a:gd name="connsiteX17996" fmla="*/ 809626 w 1031876"/>
              <a:gd name="connsiteY17996" fmla="*/ 203993 h 1106488"/>
              <a:gd name="connsiteX17997" fmla="*/ 810296 w 1031876"/>
              <a:gd name="connsiteY17997" fmla="*/ 204161 h 1106488"/>
              <a:gd name="connsiteX17998" fmla="*/ 847726 w 1031876"/>
              <a:gd name="connsiteY17998" fmla="*/ 198438 h 1106488"/>
              <a:gd name="connsiteX17999" fmla="*/ 854870 w 1031876"/>
              <a:gd name="connsiteY17999" fmla="*/ 198438 h 1106488"/>
              <a:gd name="connsiteX18000" fmla="*/ 862014 w 1031876"/>
              <a:gd name="connsiteY18000" fmla="*/ 211138 h 1106488"/>
              <a:gd name="connsiteX18001" fmla="*/ 854870 w 1031876"/>
              <a:gd name="connsiteY18001" fmla="*/ 204788 h 1106488"/>
              <a:gd name="connsiteX18002" fmla="*/ 847726 w 1031876"/>
              <a:gd name="connsiteY18002" fmla="*/ 198438 h 1106488"/>
              <a:gd name="connsiteX18003" fmla="*/ 840317 w 1031876"/>
              <a:gd name="connsiteY18003" fmla="*/ 198438 h 1106488"/>
              <a:gd name="connsiteX18004" fmla="*/ 840317 w 1031876"/>
              <a:gd name="connsiteY18004" fmla="*/ 199232 h 1106488"/>
              <a:gd name="connsiteX18005" fmla="*/ 840317 w 1031876"/>
              <a:gd name="connsiteY18005" fmla="*/ 204425 h 1106488"/>
              <a:gd name="connsiteX18006" fmla="*/ 841376 w 1031876"/>
              <a:gd name="connsiteY18006" fmla="*/ 204788 h 1106488"/>
              <a:gd name="connsiteX18007" fmla="*/ 840317 w 1031876"/>
              <a:gd name="connsiteY18007" fmla="*/ 204576 h 1106488"/>
              <a:gd name="connsiteX18008" fmla="*/ 840317 w 1031876"/>
              <a:gd name="connsiteY18008" fmla="*/ 204788 h 1106488"/>
              <a:gd name="connsiteX18009" fmla="*/ 840112 w 1031876"/>
              <a:gd name="connsiteY18009" fmla="*/ 204535 h 1106488"/>
              <a:gd name="connsiteX18010" fmla="*/ 837407 w 1031876"/>
              <a:gd name="connsiteY18010" fmla="*/ 203994 h 1106488"/>
              <a:gd name="connsiteX18011" fmla="*/ 836871 w 1031876"/>
              <a:gd name="connsiteY18011" fmla="*/ 203243 h 1106488"/>
              <a:gd name="connsiteX18012" fmla="*/ 839908 w 1031876"/>
              <a:gd name="connsiteY18012" fmla="*/ 204285 h 1106488"/>
              <a:gd name="connsiteX18013" fmla="*/ 837737 w 1031876"/>
              <a:gd name="connsiteY18013" fmla="*/ 201613 h 1106488"/>
              <a:gd name="connsiteX18014" fmla="*/ 840317 w 1031876"/>
              <a:gd name="connsiteY18014" fmla="*/ 198438 h 1106488"/>
              <a:gd name="connsiteX18015" fmla="*/ 591344 w 1031876"/>
              <a:gd name="connsiteY18015" fmla="*/ 198438 h 1106488"/>
              <a:gd name="connsiteX18016" fmla="*/ 595313 w 1031876"/>
              <a:gd name="connsiteY18016" fmla="*/ 199232 h 1106488"/>
              <a:gd name="connsiteX18017" fmla="*/ 591344 w 1031876"/>
              <a:gd name="connsiteY18017" fmla="*/ 200026 h 1106488"/>
              <a:gd name="connsiteX18018" fmla="*/ 587375 w 1031876"/>
              <a:gd name="connsiteY18018" fmla="*/ 199232 h 1106488"/>
              <a:gd name="connsiteX18019" fmla="*/ 591344 w 1031876"/>
              <a:gd name="connsiteY18019" fmla="*/ 198438 h 1106488"/>
              <a:gd name="connsiteX18020" fmla="*/ 458788 w 1031876"/>
              <a:gd name="connsiteY18020" fmla="*/ 198438 h 1106488"/>
              <a:gd name="connsiteX18021" fmla="*/ 454819 w 1031876"/>
              <a:gd name="connsiteY18021" fmla="*/ 201613 h 1106488"/>
              <a:gd name="connsiteX18022" fmla="*/ 450850 w 1031876"/>
              <a:gd name="connsiteY18022" fmla="*/ 204788 h 1106488"/>
              <a:gd name="connsiteX18023" fmla="*/ 450850 w 1031876"/>
              <a:gd name="connsiteY18023" fmla="*/ 204787 h 1106488"/>
              <a:gd name="connsiteX18024" fmla="*/ 451842 w 1031876"/>
              <a:gd name="connsiteY18024" fmla="*/ 201613 h 1106488"/>
              <a:gd name="connsiteX18025" fmla="*/ 458788 w 1031876"/>
              <a:gd name="connsiteY18025" fmla="*/ 198438 h 1106488"/>
              <a:gd name="connsiteX18026" fmla="*/ 450850 w 1031876"/>
              <a:gd name="connsiteY18026" fmla="*/ 198438 h 1106488"/>
              <a:gd name="connsiteX18027" fmla="*/ 448541 w 1031876"/>
              <a:gd name="connsiteY18027" fmla="*/ 202479 h 1106488"/>
              <a:gd name="connsiteX18028" fmla="*/ 447675 w 1031876"/>
              <a:gd name="connsiteY18028" fmla="*/ 203994 h 1106488"/>
              <a:gd name="connsiteX18029" fmla="*/ 444500 w 1031876"/>
              <a:gd name="connsiteY18029" fmla="*/ 204788 h 1106488"/>
              <a:gd name="connsiteX18030" fmla="*/ 450850 w 1031876"/>
              <a:gd name="connsiteY18030" fmla="*/ 198438 h 1106488"/>
              <a:gd name="connsiteX18031" fmla="*/ 444500 w 1031876"/>
              <a:gd name="connsiteY18031" fmla="*/ 198438 h 1106488"/>
              <a:gd name="connsiteX18032" fmla="*/ 438150 w 1031876"/>
              <a:gd name="connsiteY18032" fmla="*/ 204788 h 1106488"/>
              <a:gd name="connsiteX18033" fmla="*/ 444500 w 1031876"/>
              <a:gd name="connsiteY18033" fmla="*/ 198438 h 1106488"/>
              <a:gd name="connsiteX18034" fmla="*/ 684213 w 1031876"/>
              <a:gd name="connsiteY18034" fmla="*/ 198437 h 1106488"/>
              <a:gd name="connsiteX18035" fmla="*/ 687388 w 1031876"/>
              <a:gd name="connsiteY18035" fmla="*/ 201612 h 1106488"/>
              <a:gd name="connsiteX18036" fmla="*/ 688912 w 1031876"/>
              <a:gd name="connsiteY18036" fmla="*/ 203136 h 1106488"/>
              <a:gd name="connsiteX18037" fmla="*/ 663576 w 1031876"/>
              <a:gd name="connsiteY18037" fmla="*/ 198437 h 1106488"/>
              <a:gd name="connsiteX18038" fmla="*/ 663974 w 1031876"/>
              <a:gd name="connsiteY18038" fmla="*/ 198834 h 1106488"/>
              <a:gd name="connsiteX18039" fmla="*/ 664370 w 1031876"/>
              <a:gd name="connsiteY18039" fmla="*/ 198438 h 1106488"/>
              <a:gd name="connsiteX18040" fmla="*/ 665164 w 1031876"/>
              <a:gd name="connsiteY18040" fmla="*/ 199232 h 1106488"/>
              <a:gd name="connsiteX18041" fmla="*/ 664768 w 1031876"/>
              <a:gd name="connsiteY18041" fmla="*/ 199628 h 1106488"/>
              <a:gd name="connsiteX18042" fmla="*/ 666751 w 1031876"/>
              <a:gd name="connsiteY18042" fmla="*/ 201612 h 1106488"/>
              <a:gd name="connsiteX18043" fmla="*/ 669926 w 1031876"/>
              <a:gd name="connsiteY18043" fmla="*/ 204787 h 1106488"/>
              <a:gd name="connsiteX18044" fmla="*/ 664370 w 1031876"/>
              <a:gd name="connsiteY18044" fmla="*/ 201612 h 1106488"/>
              <a:gd name="connsiteX18045" fmla="*/ 663841 w 1031876"/>
              <a:gd name="connsiteY18045" fmla="*/ 199497 h 1106488"/>
              <a:gd name="connsiteX18046" fmla="*/ 663576 w 1031876"/>
              <a:gd name="connsiteY18046" fmla="*/ 199232 h 1106488"/>
              <a:gd name="connsiteX18047" fmla="*/ 663735 w 1031876"/>
              <a:gd name="connsiteY18047" fmla="*/ 199073 h 1106488"/>
              <a:gd name="connsiteX18048" fmla="*/ 636588 w 1031876"/>
              <a:gd name="connsiteY18048" fmla="*/ 198437 h 1106488"/>
              <a:gd name="connsiteX18049" fmla="*/ 642938 w 1031876"/>
              <a:gd name="connsiteY18049" fmla="*/ 204787 h 1106488"/>
              <a:gd name="connsiteX18050" fmla="*/ 636588 w 1031876"/>
              <a:gd name="connsiteY18050" fmla="*/ 198437 h 1106488"/>
              <a:gd name="connsiteX18051" fmla="*/ 527050 w 1031876"/>
              <a:gd name="connsiteY18051" fmla="*/ 198437 h 1106488"/>
              <a:gd name="connsiteX18052" fmla="*/ 533400 w 1031876"/>
              <a:gd name="connsiteY18052" fmla="*/ 204787 h 1106488"/>
              <a:gd name="connsiteX18053" fmla="*/ 527050 w 1031876"/>
              <a:gd name="connsiteY18053" fmla="*/ 204787 h 1106488"/>
              <a:gd name="connsiteX18054" fmla="*/ 527050 w 1031876"/>
              <a:gd name="connsiteY18054" fmla="*/ 198437 h 1106488"/>
              <a:gd name="connsiteX18055" fmla="*/ 396082 w 1031876"/>
              <a:gd name="connsiteY18055" fmla="*/ 198437 h 1106488"/>
              <a:gd name="connsiteX18056" fmla="*/ 396876 w 1031876"/>
              <a:gd name="connsiteY18056" fmla="*/ 198437 h 1106488"/>
              <a:gd name="connsiteX18057" fmla="*/ 396877 w 1031876"/>
              <a:gd name="connsiteY18057" fmla="*/ 198437 h 1106488"/>
              <a:gd name="connsiteX18058" fmla="*/ 397868 w 1031876"/>
              <a:gd name="connsiteY18058" fmla="*/ 198437 h 1106488"/>
              <a:gd name="connsiteX18059" fmla="*/ 398091 w 1031876"/>
              <a:gd name="connsiteY18059" fmla="*/ 198437 h 1106488"/>
              <a:gd name="connsiteX18060" fmla="*/ 398464 w 1031876"/>
              <a:gd name="connsiteY18060" fmla="*/ 198437 h 1106488"/>
              <a:gd name="connsiteX18061" fmla="*/ 399654 w 1031876"/>
              <a:gd name="connsiteY18061" fmla="*/ 198437 h 1106488"/>
              <a:gd name="connsiteX18062" fmla="*/ 400051 w 1031876"/>
              <a:gd name="connsiteY18062" fmla="*/ 198437 h 1106488"/>
              <a:gd name="connsiteX18063" fmla="*/ 402432 w 1031876"/>
              <a:gd name="connsiteY18063" fmla="*/ 198437 h 1106488"/>
              <a:gd name="connsiteX18064" fmla="*/ 403226 w 1031876"/>
              <a:gd name="connsiteY18064" fmla="*/ 198437 h 1106488"/>
              <a:gd name="connsiteX18065" fmla="*/ 396876 w 1031876"/>
              <a:gd name="connsiteY18065" fmla="*/ 204787 h 1106488"/>
              <a:gd name="connsiteX18066" fmla="*/ 396876 w 1031876"/>
              <a:gd name="connsiteY18066" fmla="*/ 200025 h 1106488"/>
              <a:gd name="connsiteX18067" fmla="*/ 396876 w 1031876"/>
              <a:gd name="connsiteY18067" fmla="*/ 199231 h 1106488"/>
              <a:gd name="connsiteX18068" fmla="*/ 396876 w 1031876"/>
              <a:gd name="connsiteY18068" fmla="*/ 199142 h 1106488"/>
              <a:gd name="connsiteX18069" fmla="*/ 396082 w 1031876"/>
              <a:gd name="connsiteY18069" fmla="*/ 199231 h 1106488"/>
              <a:gd name="connsiteX18070" fmla="*/ 388938 w 1031876"/>
              <a:gd name="connsiteY18070" fmla="*/ 204787 h 1106488"/>
              <a:gd name="connsiteX18071" fmla="*/ 396082 w 1031876"/>
              <a:gd name="connsiteY18071" fmla="*/ 198437 h 1106488"/>
              <a:gd name="connsiteX18072" fmla="*/ 375381 w 1031876"/>
              <a:gd name="connsiteY18072" fmla="*/ 197782 h 1106488"/>
              <a:gd name="connsiteX18073" fmla="*/ 370882 w 1031876"/>
              <a:gd name="connsiteY18073" fmla="*/ 198505 h 1106488"/>
              <a:gd name="connsiteX18074" fmla="*/ 372649 w 1031876"/>
              <a:gd name="connsiteY18074" fmla="*/ 199829 h 1106488"/>
              <a:gd name="connsiteX18075" fmla="*/ 799178 w 1031876"/>
              <a:gd name="connsiteY18075" fmla="*/ 197540 h 1106488"/>
              <a:gd name="connsiteX18076" fmla="*/ 799998 w 1031876"/>
              <a:gd name="connsiteY18076" fmla="*/ 204098 h 1106488"/>
              <a:gd name="connsiteX18077" fmla="*/ 797434 w 1031876"/>
              <a:gd name="connsiteY18077" fmla="*/ 198121 h 1106488"/>
              <a:gd name="connsiteX18078" fmla="*/ 799998 w 1031876"/>
              <a:gd name="connsiteY18078" fmla="*/ 197267 h 1106488"/>
              <a:gd name="connsiteX18079" fmla="*/ 799178 w 1031876"/>
              <a:gd name="connsiteY18079" fmla="*/ 197540 h 1106488"/>
              <a:gd name="connsiteX18080" fmla="*/ 799161 w 1031876"/>
              <a:gd name="connsiteY18080" fmla="*/ 197407 h 1106488"/>
              <a:gd name="connsiteX18081" fmla="*/ 793161 w 1031876"/>
              <a:gd name="connsiteY18081" fmla="*/ 197267 h 1106488"/>
              <a:gd name="connsiteX18082" fmla="*/ 794016 w 1031876"/>
              <a:gd name="connsiteY18082" fmla="*/ 197267 h 1106488"/>
              <a:gd name="connsiteX18083" fmla="*/ 797434 w 1031876"/>
              <a:gd name="connsiteY18083" fmla="*/ 197267 h 1106488"/>
              <a:gd name="connsiteX18084" fmla="*/ 799143 w 1031876"/>
              <a:gd name="connsiteY18084" fmla="*/ 197267 h 1106488"/>
              <a:gd name="connsiteX18085" fmla="*/ 799161 w 1031876"/>
              <a:gd name="connsiteY18085" fmla="*/ 197407 h 1106488"/>
              <a:gd name="connsiteX18086" fmla="*/ 794870 w 1031876"/>
              <a:gd name="connsiteY18086" fmla="*/ 198121 h 1106488"/>
              <a:gd name="connsiteX18087" fmla="*/ 799998 w 1031876"/>
              <a:gd name="connsiteY18087" fmla="*/ 204098 h 1106488"/>
              <a:gd name="connsiteX18088" fmla="*/ 793161 w 1031876"/>
              <a:gd name="connsiteY18088" fmla="*/ 197267 h 1106488"/>
              <a:gd name="connsiteX18089" fmla="*/ 676922 w 1031876"/>
              <a:gd name="connsiteY18089" fmla="*/ 197267 h 1106488"/>
              <a:gd name="connsiteX18090" fmla="*/ 680340 w 1031876"/>
              <a:gd name="connsiteY18090" fmla="*/ 198121 h 1106488"/>
              <a:gd name="connsiteX18091" fmla="*/ 680521 w 1031876"/>
              <a:gd name="connsiteY18091" fmla="*/ 198437 h 1106488"/>
              <a:gd name="connsiteX18092" fmla="*/ 683759 w 1031876"/>
              <a:gd name="connsiteY18092" fmla="*/ 198437 h 1106488"/>
              <a:gd name="connsiteX18093" fmla="*/ 683759 w 1031876"/>
              <a:gd name="connsiteY18093" fmla="*/ 197267 h 1106488"/>
              <a:gd name="connsiteX18094" fmla="*/ 684052 w 1031876"/>
              <a:gd name="connsiteY18094" fmla="*/ 198437 h 1106488"/>
              <a:gd name="connsiteX18095" fmla="*/ 684213 w 1031876"/>
              <a:gd name="connsiteY18095" fmla="*/ 198437 h 1106488"/>
              <a:gd name="connsiteX18096" fmla="*/ 684214 w 1031876"/>
              <a:gd name="connsiteY18096" fmla="*/ 198437 h 1106488"/>
              <a:gd name="connsiteX18097" fmla="*/ 684213 w 1031876"/>
              <a:gd name="connsiteY18097" fmla="*/ 198437 h 1106488"/>
              <a:gd name="connsiteX18098" fmla="*/ 684073 w 1031876"/>
              <a:gd name="connsiteY18098" fmla="*/ 198522 h 1106488"/>
              <a:gd name="connsiteX18099" fmla="*/ 684614 w 1031876"/>
              <a:gd name="connsiteY18099" fmla="*/ 200682 h 1106488"/>
              <a:gd name="connsiteX18100" fmla="*/ 688912 w 1031876"/>
              <a:gd name="connsiteY18100" fmla="*/ 203136 h 1106488"/>
              <a:gd name="connsiteX18101" fmla="*/ 690597 w 1031876"/>
              <a:gd name="connsiteY18101" fmla="*/ 204098 h 1106488"/>
              <a:gd name="connsiteX18102" fmla="*/ 689874 w 1031876"/>
              <a:gd name="connsiteY18102" fmla="*/ 204098 h 1106488"/>
              <a:gd name="connsiteX18103" fmla="*/ 689742 w 1031876"/>
              <a:gd name="connsiteY18103" fmla="*/ 204098 h 1106488"/>
              <a:gd name="connsiteX18104" fmla="*/ 684614 w 1031876"/>
              <a:gd name="connsiteY18104" fmla="*/ 204098 h 1106488"/>
              <a:gd name="connsiteX18105" fmla="*/ 683759 w 1031876"/>
              <a:gd name="connsiteY18105" fmla="*/ 204098 h 1106488"/>
              <a:gd name="connsiteX18106" fmla="*/ 683759 w 1031876"/>
              <a:gd name="connsiteY18106" fmla="*/ 200682 h 1106488"/>
              <a:gd name="connsiteX18107" fmla="*/ 683759 w 1031876"/>
              <a:gd name="connsiteY18107" fmla="*/ 198710 h 1106488"/>
              <a:gd name="connsiteX18108" fmla="*/ 681658 w 1031876"/>
              <a:gd name="connsiteY18108" fmla="*/ 199971 h 1106488"/>
              <a:gd name="connsiteX18109" fmla="*/ 682904 w 1031876"/>
              <a:gd name="connsiteY18109" fmla="*/ 200682 h 1106488"/>
              <a:gd name="connsiteX18110" fmla="*/ 683759 w 1031876"/>
              <a:gd name="connsiteY18110" fmla="*/ 204098 h 1106488"/>
              <a:gd name="connsiteX18111" fmla="*/ 681465 w 1031876"/>
              <a:gd name="connsiteY18111" fmla="*/ 200086 h 1106488"/>
              <a:gd name="connsiteX18112" fmla="*/ 680245 w 1031876"/>
              <a:gd name="connsiteY18112" fmla="*/ 200818 h 1106488"/>
              <a:gd name="connsiteX18113" fmla="*/ 676276 w 1031876"/>
              <a:gd name="connsiteY18113" fmla="*/ 198437 h 1106488"/>
              <a:gd name="connsiteX18114" fmla="*/ 677268 w 1031876"/>
              <a:gd name="connsiteY18114" fmla="*/ 198437 h 1106488"/>
              <a:gd name="connsiteX18115" fmla="*/ 678971 w 1031876"/>
              <a:gd name="connsiteY18115" fmla="*/ 198437 h 1106488"/>
              <a:gd name="connsiteX18116" fmla="*/ 369230 w 1031876"/>
              <a:gd name="connsiteY18116" fmla="*/ 197267 h 1106488"/>
              <a:gd name="connsiteX18117" fmla="*/ 362392 w 1031876"/>
              <a:gd name="connsiteY18117" fmla="*/ 204098 h 1106488"/>
              <a:gd name="connsiteX18118" fmla="*/ 369230 w 1031876"/>
              <a:gd name="connsiteY18118" fmla="*/ 197267 h 1106488"/>
              <a:gd name="connsiteX18119" fmla="*/ 136752 w 1031876"/>
              <a:gd name="connsiteY18119" fmla="*/ 197267 h 1106488"/>
              <a:gd name="connsiteX18120" fmla="*/ 136752 w 1031876"/>
              <a:gd name="connsiteY18120" fmla="*/ 198121 h 1106488"/>
              <a:gd name="connsiteX18121" fmla="*/ 136752 w 1031876"/>
              <a:gd name="connsiteY18121" fmla="*/ 199829 h 1106488"/>
              <a:gd name="connsiteX18122" fmla="*/ 136752 w 1031876"/>
              <a:gd name="connsiteY18122" fmla="*/ 200682 h 1106488"/>
              <a:gd name="connsiteX18123" fmla="*/ 136752 w 1031876"/>
              <a:gd name="connsiteY18123" fmla="*/ 201536 h 1106488"/>
              <a:gd name="connsiteX18124" fmla="*/ 136752 w 1031876"/>
              <a:gd name="connsiteY18124" fmla="*/ 204098 h 1106488"/>
              <a:gd name="connsiteX18125" fmla="*/ 135897 w 1031876"/>
              <a:gd name="connsiteY18125" fmla="*/ 204098 h 1106488"/>
              <a:gd name="connsiteX18126" fmla="*/ 133333 w 1031876"/>
              <a:gd name="connsiteY18126" fmla="*/ 204098 h 1106488"/>
              <a:gd name="connsiteX18127" fmla="*/ 130769 w 1031876"/>
              <a:gd name="connsiteY18127" fmla="*/ 204098 h 1106488"/>
              <a:gd name="connsiteX18128" fmla="*/ 129914 w 1031876"/>
              <a:gd name="connsiteY18128" fmla="*/ 204098 h 1106488"/>
              <a:gd name="connsiteX18129" fmla="*/ 130769 w 1031876"/>
              <a:gd name="connsiteY18129" fmla="*/ 203244 h 1106488"/>
              <a:gd name="connsiteX18130" fmla="*/ 136526 w 1031876"/>
              <a:gd name="connsiteY18130" fmla="*/ 197493 h 1106488"/>
              <a:gd name="connsiteX18131" fmla="*/ 123077 w 1031876"/>
              <a:gd name="connsiteY18131" fmla="*/ 197267 h 1106488"/>
              <a:gd name="connsiteX18132" fmla="*/ 124786 w 1031876"/>
              <a:gd name="connsiteY18132" fmla="*/ 200682 h 1106488"/>
              <a:gd name="connsiteX18133" fmla="*/ 118869 w 1031876"/>
              <a:gd name="connsiteY18133" fmla="*/ 203047 h 1106488"/>
              <a:gd name="connsiteX18134" fmla="*/ 620624 w 1031876"/>
              <a:gd name="connsiteY18134" fmla="*/ 196341 h 1106488"/>
              <a:gd name="connsiteX18135" fmla="*/ 622301 w 1031876"/>
              <a:gd name="connsiteY18135" fmla="*/ 198438 h 1106488"/>
              <a:gd name="connsiteX18136" fmla="*/ 621507 w 1031876"/>
              <a:gd name="connsiteY18136" fmla="*/ 197446 h 1106488"/>
              <a:gd name="connsiteX18137" fmla="*/ 465932 w 1031876"/>
              <a:gd name="connsiteY18137" fmla="*/ 195461 h 1106488"/>
              <a:gd name="connsiteX18138" fmla="*/ 466549 w 1031876"/>
              <a:gd name="connsiteY18138" fmla="*/ 195792 h 1106488"/>
              <a:gd name="connsiteX18139" fmla="*/ 465138 w 1031876"/>
              <a:gd name="connsiteY18139" fmla="*/ 198438 h 1106488"/>
              <a:gd name="connsiteX18140" fmla="*/ 465932 w 1031876"/>
              <a:gd name="connsiteY18140" fmla="*/ 195461 h 1106488"/>
              <a:gd name="connsiteX18141" fmla="*/ 394094 w 1031876"/>
              <a:gd name="connsiteY18141" fmla="*/ 194783 h 1106488"/>
              <a:gd name="connsiteX18142" fmla="*/ 393162 w 1031876"/>
              <a:gd name="connsiteY18142" fmla="*/ 196413 h 1106488"/>
              <a:gd name="connsiteX18143" fmla="*/ 389743 w 1031876"/>
              <a:gd name="connsiteY18143" fmla="*/ 197267 h 1106488"/>
              <a:gd name="connsiteX18144" fmla="*/ 139330 w 1031876"/>
              <a:gd name="connsiteY18144" fmla="*/ 194692 h 1106488"/>
              <a:gd name="connsiteX18145" fmla="*/ 137607 w 1031876"/>
              <a:gd name="connsiteY18145" fmla="*/ 196413 h 1106488"/>
              <a:gd name="connsiteX18146" fmla="*/ 136752 w 1031876"/>
              <a:gd name="connsiteY18146" fmla="*/ 197267 h 1106488"/>
              <a:gd name="connsiteX18147" fmla="*/ 822893 w 1031876"/>
              <a:gd name="connsiteY18147" fmla="*/ 194094 h 1106488"/>
              <a:gd name="connsiteX18148" fmla="*/ 823716 w 1031876"/>
              <a:gd name="connsiteY18148" fmla="*/ 194945 h 1106488"/>
              <a:gd name="connsiteX18149" fmla="*/ 826067 w 1031876"/>
              <a:gd name="connsiteY18149" fmla="*/ 197379 h 1106488"/>
              <a:gd name="connsiteX18150" fmla="*/ 826589 w 1031876"/>
              <a:gd name="connsiteY18150" fmla="*/ 197920 h 1106488"/>
              <a:gd name="connsiteX18151" fmla="*/ 827088 w 1031876"/>
              <a:gd name="connsiteY18151" fmla="*/ 198437 h 1106488"/>
              <a:gd name="connsiteX18152" fmla="*/ 826589 w 1031876"/>
              <a:gd name="connsiteY18152" fmla="*/ 197920 h 1106488"/>
              <a:gd name="connsiteX18153" fmla="*/ 826066 w 1031876"/>
              <a:gd name="connsiteY18153" fmla="*/ 197379 h 1106488"/>
              <a:gd name="connsiteX18154" fmla="*/ 453425 w 1031876"/>
              <a:gd name="connsiteY18154" fmla="*/ 193933 h 1106488"/>
              <a:gd name="connsiteX18155" fmla="*/ 453827 w 1031876"/>
              <a:gd name="connsiteY18155" fmla="*/ 194469 h 1106488"/>
              <a:gd name="connsiteX18156" fmla="*/ 450850 w 1031876"/>
              <a:gd name="connsiteY18156" fmla="*/ 198438 h 1106488"/>
              <a:gd name="connsiteX18157" fmla="*/ 126135 w 1031876"/>
              <a:gd name="connsiteY18157" fmla="*/ 193892 h 1106488"/>
              <a:gd name="connsiteX18158" fmla="*/ 123826 w 1031876"/>
              <a:gd name="connsiteY18158" fmla="*/ 198438 h 1106488"/>
              <a:gd name="connsiteX18159" fmla="*/ 124620 w 1031876"/>
              <a:gd name="connsiteY18159" fmla="*/ 194866 h 1106488"/>
              <a:gd name="connsiteX18160" fmla="*/ 468313 w 1031876"/>
              <a:gd name="connsiteY18160" fmla="*/ 192484 h 1106488"/>
              <a:gd name="connsiteX18161" fmla="*/ 471488 w 1031876"/>
              <a:gd name="connsiteY18161" fmla="*/ 198438 h 1106488"/>
              <a:gd name="connsiteX18162" fmla="*/ 466549 w 1031876"/>
              <a:gd name="connsiteY18162" fmla="*/ 195792 h 1106488"/>
              <a:gd name="connsiteX18163" fmla="*/ 143281 w 1031876"/>
              <a:gd name="connsiteY18163" fmla="*/ 190745 h 1106488"/>
              <a:gd name="connsiteX18164" fmla="*/ 139330 w 1031876"/>
              <a:gd name="connsiteY18164" fmla="*/ 194692 h 1106488"/>
              <a:gd name="connsiteX18165" fmla="*/ 140171 w 1031876"/>
              <a:gd name="connsiteY18165" fmla="*/ 193852 h 1106488"/>
              <a:gd name="connsiteX18166" fmla="*/ 663576 w 1031876"/>
              <a:gd name="connsiteY18166" fmla="*/ 190500 h 1106488"/>
              <a:gd name="connsiteX18167" fmla="*/ 669926 w 1031876"/>
              <a:gd name="connsiteY18167" fmla="*/ 190500 h 1106488"/>
              <a:gd name="connsiteX18168" fmla="*/ 667180 w 1031876"/>
              <a:gd name="connsiteY18168" fmla="*/ 193074 h 1106488"/>
              <a:gd name="connsiteX18169" fmla="*/ 669132 w 1031876"/>
              <a:gd name="connsiteY18169" fmla="*/ 194469 h 1106488"/>
              <a:gd name="connsiteX18170" fmla="*/ 669926 w 1031876"/>
              <a:gd name="connsiteY18170" fmla="*/ 198437 h 1106488"/>
              <a:gd name="connsiteX18171" fmla="*/ 669926 w 1031876"/>
              <a:gd name="connsiteY18171" fmla="*/ 198438 h 1106488"/>
              <a:gd name="connsiteX18172" fmla="*/ 669920 w 1031876"/>
              <a:gd name="connsiteY18172" fmla="*/ 198437 h 1106488"/>
              <a:gd name="connsiteX18173" fmla="*/ 664370 w 1031876"/>
              <a:gd name="connsiteY18173" fmla="*/ 197446 h 1106488"/>
              <a:gd name="connsiteX18174" fmla="*/ 663576 w 1031876"/>
              <a:gd name="connsiteY18174" fmla="*/ 190500 h 1106488"/>
              <a:gd name="connsiteX18175" fmla="*/ 655638 w 1031876"/>
              <a:gd name="connsiteY18175" fmla="*/ 190500 h 1106488"/>
              <a:gd name="connsiteX18176" fmla="*/ 659607 w 1031876"/>
              <a:gd name="connsiteY18176" fmla="*/ 197446 h 1106488"/>
              <a:gd name="connsiteX18177" fmla="*/ 663572 w 1031876"/>
              <a:gd name="connsiteY18177" fmla="*/ 198437 h 1106488"/>
              <a:gd name="connsiteX18178" fmla="*/ 663576 w 1031876"/>
              <a:gd name="connsiteY18178" fmla="*/ 198437 h 1106488"/>
              <a:gd name="connsiteX18179" fmla="*/ 663576 w 1031876"/>
              <a:gd name="connsiteY18179" fmla="*/ 198438 h 1106488"/>
              <a:gd name="connsiteX18180" fmla="*/ 663576 w 1031876"/>
              <a:gd name="connsiteY18180" fmla="*/ 199232 h 1106488"/>
              <a:gd name="connsiteX18181" fmla="*/ 663576 w 1031876"/>
              <a:gd name="connsiteY18181" fmla="*/ 203993 h 1106488"/>
              <a:gd name="connsiteX18182" fmla="*/ 663576 w 1031876"/>
              <a:gd name="connsiteY18182" fmla="*/ 204787 h 1106488"/>
              <a:gd name="connsiteX18183" fmla="*/ 662584 w 1031876"/>
              <a:gd name="connsiteY18183" fmla="*/ 199231 h 1106488"/>
              <a:gd name="connsiteX18184" fmla="*/ 655647 w 1031876"/>
              <a:gd name="connsiteY18184" fmla="*/ 198438 h 1106488"/>
              <a:gd name="connsiteX18185" fmla="*/ 655638 w 1031876"/>
              <a:gd name="connsiteY18185" fmla="*/ 198438 h 1106488"/>
              <a:gd name="connsiteX18186" fmla="*/ 655638 w 1031876"/>
              <a:gd name="connsiteY18186" fmla="*/ 198437 h 1106488"/>
              <a:gd name="connsiteX18187" fmla="*/ 655638 w 1031876"/>
              <a:gd name="connsiteY18187" fmla="*/ 197446 h 1106488"/>
              <a:gd name="connsiteX18188" fmla="*/ 655638 w 1031876"/>
              <a:gd name="connsiteY18188" fmla="*/ 194469 h 1106488"/>
              <a:gd name="connsiteX18189" fmla="*/ 655638 w 1031876"/>
              <a:gd name="connsiteY18189" fmla="*/ 190500 h 1106488"/>
              <a:gd name="connsiteX18190" fmla="*/ 623095 w 1031876"/>
              <a:gd name="connsiteY18190" fmla="*/ 190500 h 1106488"/>
              <a:gd name="connsiteX18191" fmla="*/ 623889 w 1031876"/>
              <a:gd name="connsiteY18191" fmla="*/ 191294 h 1106488"/>
              <a:gd name="connsiteX18192" fmla="*/ 623360 w 1031876"/>
              <a:gd name="connsiteY18192" fmla="*/ 191823 h 1106488"/>
              <a:gd name="connsiteX18193" fmla="*/ 623095 w 1031876"/>
              <a:gd name="connsiteY18193" fmla="*/ 192088 h 1106488"/>
              <a:gd name="connsiteX18194" fmla="*/ 622301 w 1031876"/>
              <a:gd name="connsiteY18194" fmla="*/ 191294 h 1106488"/>
              <a:gd name="connsiteX18195" fmla="*/ 622654 w 1031876"/>
              <a:gd name="connsiteY18195" fmla="*/ 190941 h 1106488"/>
              <a:gd name="connsiteX18196" fmla="*/ 615951 w 1031876"/>
              <a:gd name="connsiteY18196" fmla="*/ 190500 h 1106488"/>
              <a:gd name="connsiteX18197" fmla="*/ 620624 w 1031876"/>
              <a:gd name="connsiteY18197" fmla="*/ 196341 h 1106488"/>
              <a:gd name="connsiteX18198" fmla="*/ 619126 w 1031876"/>
              <a:gd name="connsiteY18198" fmla="*/ 194469 h 1106488"/>
              <a:gd name="connsiteX18199" fmla="*/ 615951 w 1031876"/>
              <a:gd name="connsiteY18199" fmla="*/ 190500 h 1106488"/>
              <a:gd name="connsiteX18200" fmla="*/ 567532 w 1031876"/>
              <a:gd name="connsiteY18200" fmla="*/ 190500 h 1106488"/>
              <a:gd name="connsiteX18201" fmla="*/ 568326 w 1031876"/>
              <a:gd name="connsiteY18201" fmla="*/ 191294 h 1106488"/>
              <a:gd name="connsiteX18202" fmla="*/ 567532 w 1031876"/>
              <a:gd name="connsiteY18202" fmla="*/ 192088 h 1106488"/>
              <a:gd name="connsiteX18203" fmla="*/ 566738 w 1031876"/>
              <a:gd name="connsiteY18203" fmla="*/ 191294 h 1106488"/>
              <a:gd name="connsiteX18204" fmla="*/ 567532 w 1031876"/>
              <a:gd name="connsiteY18204" fmla="*/ 190500 h 1106488"/>
              <a:gd name="connsiteX18205" fmla="*/ 450850 w 1031876"/>
              <a:gd name="connsiteY18205" fmla="*/ 190500 h 1106488"/>
              <a:gd name="connsiteX18206" fmla="*/ 450851 w 1031876"/>
              <a:gd name="connsiteY18206" fmla="*/ 190500 h 1106488"/>
              <a:gd name="connsiteX18207" fmla="*/ 457796 w 1031876"/>
              <a:gd name="connsiteY18207" fmla="*/ 190500 h 1106488"/>
              <a:gd name="connsiteX18208" fmla="*/ 458788 w 1031876"/>
              <a:gd name="connsiteY18208" fmla="*/ 190500 h 1106488"/>
              <a:gd name="connsiteX18209" fmla="*/ 454819 w 1031876"/>
              <a:gd name="connsiteY18209" fmla="*/ 191492 h 1106488"/>
              <a:gd name="connsiteX18210" fmla="*/ 453425 w 1031876"/>
              <a:gd name="connsiteY18210" fmla="*/ 193933 h 1106488"/>
              <a:gd name="connsiteX18211" fmla="*/ 450850 w 1031876"/>
              <a:gd name="connsiteY18211" fmla="*/ 190501 h 1106488"/>
              <a:gd name="connsiteX18212" fmla="*/ 447676 w 1031876"/>
              <a:gd name="connsiteY18212" fmla="*/ 193477 h 1106488"/>
              <a:gd name="connsiteX18213" fmla="*/ 445517 w 1031876"/>
              <a:gd name="connsiteY18213" fmla="*/ 191453 h 1106488"/>
              <a:gd name="connsiteX18214" fmla="*/ 450850 w 1031876"/>
              <a:gd name="connsiteY18214" fmla="*/ 190500 h 1106488"/>
              <a:gd name="connsiteX18215" fmla="*/ 444501 w 1031876"/>
              <a:gd name="connsiteY18215" fmla="*/ 190500 h 1106488"/>
              <a:gd name="connsiteX18216" fmla="*/ 445517 w 1031876"/>
              <a:gd name="connsiteY18216" fmla="*/ 191453 h 1106488"/>
              <a:gd name="connsiteX18217" fmla="*/ 445295 w 1031876"/>
              <a:gd name="connsiteY18217" fmla="*/ 191492 h 1106488"/>
              <a:gd name="connsiteX18218" fmla="*/ 444501 w 1031876"/>
              <a:gd name="connsiteY18218" fmla="*/ 198438 h 1106488"/>
              <a:gd name="connsiteX18219" fmla="*/ 444501 w 1031876"/>
              <a:gd name="connsiteY18219" fmla="*/ 190500 h 1106488"/>
              <a:gd name="connsiteX18220" fmla="*/ 438151 w 1031876"/>
              <a:gd name="connsiteY18220" fmla="*/ 190500 h 1106488"/>
              <a:gd name="connsiteX18221" fmla="*/ 436043 w 1031876"/>
              <a:gd name="connsiteY18221" fmla="*/ 192842 h 1106488"/>
              <a:gd name="connsiteX18222" fmla="*/ 431007 w 1031876"/>
              <a:gd name="connsiteY18222" fmla="*/ 198438 h 1106488"/>
              <a:gd name="connsiteX18223" fmla="*/ 438151 w 1031876"/>
              <a:gd name="connsiteY18223" fmla="*/ 190500 h 1106488"/>
              <a:gd name="connsiteX18224" fmla="*/ 438151 w 1031876"/>
              <a:gd name="connsiteY18224" fmla="*/ 190500 h 1106488"/>
              <a:gd name="connsiteX18225" fmla="*/ 438151 w 1031876"/>
              <a:gd name="connsiteY18225" fmla="*/ 198438 h 1106488"/>
              <a:gd name="connsiteX18226" fmla="*/ 438150 w 1031876"/>
              <a:gd name="connsiteY18226" fmla="*/ 198438 h 1106488"/>
              <a:gd name="connsiteX18227" fmla="*/ 434579 w 1031876"/>
              <a:gd name="connsiteY18227" fmla="*/ 198438 h 1106488"/>
              <a:gd name="connsiteX18228" fmla="*/ 433686 w 1031876"/>
              <a:gd name="connsiteY18228" fmla="*/ 198438 h 1106488"/>
              <a:gd name="connsiteX18229" fmla="*/ 431900 w 1031876"/>
              <a:gd name="connsiteY18229" fmla="*/ 198438 h 1106488"/>
              <a:gd name="connsiteX18230" fmla="*/ 431007 w 1031876"/>
              <a:gd name="connsiteY18230" fmla="*/ 198438 h 1106488"/>
              <a:gd name="connsiteX18231" fmla="*/ 434579 w 1031876"/>
              <a:gd name="connsiteY18231" fmla="*/ 194469 h 1106488"/>
              <a:gd name="connsiteX18232" fmla="*/ 436043 w 1031876"/>
              <a:gd name="connsiteY18232" fmla="*/ 192842 h 1106488"/>
              <a:gd name="connsiteX18233" fmla="*/ 437258 w 1031876"/>
              <a:gd name="connsiteY18233" fmla="*/ 191492 h 1106488"/>
              <a:gd name="connsiteX18234" fmla="*/ 438151 w 1031876"/>
              <a:gd name="connsiteY18234" fmla="*/ 190500 h 1106488"/>
              <a:gd name="connsiteX18235" fmla="*/ 417514 w 1031876"/>
              <a:gd name="connsiteY18235" fmla="*/ 190500 h 1106488"/>
              <a:gd name="connsiteX18236" fmla="*/ 417514 w 1031876"/>
              <a:gd name="connsiteY18236" fmla="*/ 191492 h 1106488"/>
              <a:gd name="connsiteX18237" fmla="*/ 417514 w 1031876"/>
              <a:gd name="connsiteY18237" fmla="*/ 198437 h 1106488"/>
              <a:gd name="connsiteX18238" fmla="*/ 423069 w 1031876"/>
              <a:gd name="connsiteY18238" fmla="*/ 194469 h 1106488"/>
              <a:gd name="connsiteX18239" fmla="*/ 423863 w 1031876"/>
              <a:gd name="connsiteY18239" fmla="*/ 190500 h 1106488"/>
              <a:gd name="connsiteX18240" fmla="*/ 425768 w 1031876"/>
              <a:gd name="connsiteY18240" fmla="*/ 193675 h 1106488"/>
              <a:gd name="connsiteX18241" fmla="*/ 430213 w 1031876"/>
              <a:gd name="connsiteY18241" fmla="*/ 190500 h 1106488"/>
              <a:gd name="connsiteX18242" fmla="*/ 423863 w 1031876"/>
              <a:gd name="connsiteY18242" fmla="*/ 198438 h 1106488"/>
              <a:gd name="connsiteX18243" fmla="*/ 420688 w 1031876"/>
              <a:gd name="connsiteY18243" fmla="*/ 198438 h 1106488"/>
              <a:gd name="connsiteX18244" fmla="*/ 417520 w 1031876"/>
              <a:gd name="connsiteY18244" fmla="*/ 198438 h 1106488"/>
              <a:gd name="connsiteX18245" fmla="*/ 423069 w 1031876"/>
              <a:gd name="connsiteY18245" fmla="*/ 199231 h 1106488"/>
              <a:gd name="connsiteX18246" fmla="*/ 423863 w 1031876"/>
              <a:gd name="connsiteY18246" fmla="*/ 204787 h 1106488"/>
              <a:gd name="connsiteX18247" fmla="*/ 420688 w 1031876"/>
              <a:gd name="connsiteY18247" fmla="*/ 204787 h 1106488"/>
              <a:gd name="connsiteX18248" fmla="*/ 417513 w 1031876"/>
              <a:gd name="connsiteY18248" fmla="*/ 204787 h 1106488"/>
              <a:gd name="connsiteX18249" fmla="*/ 419894 w 1031876"/>
              <a:gd name="connsiteY18249" fmla="*/ 201612 h 1106488"/>
              <a:gd name="connsiteX18250" fmla="*/ 417514 w 1031876"/>
              <a:gd name="connsiteY18250" fmla="*/ 198438 h 1106488"/>
              <a:gd name="connsiteX18251" fmla="*/ 417513 w 1031876"/>
              <a:gd name="connsiteY18251" fmla="*/ 198438 h 1106488"/>
              <a:gd name="connsiteX18252" fmla="*/ 413550 w 1031876"/>
              <a:gd name="connsiteY18252" fmla="*/ 198438 h 1106488"/>
              <a:gd name="connsiteX18253" fmla="*/ 417514 w 1031876"/>
              <a:gd name="connsiteY18253" fmla="*/ 199231 h 1106488"/>
              <a:gd name="connsiteX18254" fmla="*/ 413545 w 1031876"/>
              <a:gd name="connsiteY18254" fmla="*/ 200025 h 1106488"/>
              <a:gd name="connsiteX18255" fmla="*/ 409576 w 1031876"/>
              <a:gd name="connsiteY18255" fmla="*/ 199231 h 1106488"/>
              <a:gd name="connsiteX18256" fmla="*/ 413540 w 1031876"/>
              <a:gd name="connsiteY18256" fmla="*/ 198438 h 1106488"/>
              <a:gd name="connsiteX18257" fmla="*/ 410568 w 1031876"/>
              <a:gd name="connsiteY18257" fmla="*/ 198438 h 1106488"/>
              <a:gd name="connsiteX18258" fmla="*/ 409576 w 1031876"/>
              <a:gd name="connsiteY18258" fmla="*/ 198438 h 1106488"/>
              <a:gd name="connsiteX18259" fmla="*/ 416522 w 1031876"/>
              <a:gd name="connsiteY18259" fmla="*/ 197446 h 1106488"/>
              <a:gd name="connsiteX18260" fmla="*/ 409576 w 1031876"/>
              <a:gd name="connsiteY18260" fmla="*/ 190500 h 1106488"/>
              <a:gd name="connsiteX18261" fmla="*/ 408782 w 1031876"/>
              <a:gd name="connsiteY18261" fmla="*/ 193477 h 1106488"/>
              <a:gd name="connsiteX18262" fmla="*/ 407671 w 1031876"/>
              <a:gd name="connsiteY18262" fmla="*/ 192881 h 1106488"/>
              <a:gd name="connsiteX18263" fmla="*/ 408782 w 1031876"/>
              <a:gd name="connsiteY18263" fmla="*/ 191492 h 1106488"/>
              <a:gd name="connsiteX18264" fmla="*/ 409576 w 1031876"/>
              <a:gd name="connsiteY18264" fmla="*/ 190500 h 1106488"/>
              <a:gd name="connsiteX18265" fmla="*/ 403226 w 1031876"/>
              <a:gd name="connsiteY18265" fmla="*/ 190500 h 1106488"/>
              <a:gd name="connsiteX18266" fmla="*/ 402432 w 1031876"/>
              <a:gd name="connsiteY18266" fmla="*/ 194469 h 1106488"/>
              <a:gd name="connsiteX18267" fmla="*/ 396877 w 1031876"/>
              <a:gd name="connsiteY18267" fmla="*/ 198437 h 1106488"/>
              <a:gd name="connsiteX18268" fmla="*/ 402432 w 1031876"/>
              <a:gd name="connsiteY18268" fmla="*/ 191492 h 1106488"/>
              <a:gd name="connsiteX18269" fmla="*/ 403226 w 1031876"/>
              <a:gd name="connsiteY18269" fmla="*/ 190500 h 1106488"/>
              <a:gd name="connsiteX18270" fmla="*/ 403226 w 1031876"/>
              <a:gd name="connsiteY18270" fmla="*/ 190500 h 1106488"/>
              <a:gd name="connsiteX18271" fmla="*/ 407671 w 1031876"/>
              <a:gd name="connsiteY18271" fmla="*/ 192881 h 1106488"/>
              <a:gd name="connsiteX18272" fmla="*/ 403227 w 1031876"/>
              <a:gd name="connsiteY18272" fmla="*/ 198437 h 1106488"/>
              <a:gd name="connsiteX18273" fmla="*/ 403226 w 1031876"/>
              <a:gd name="connsiteY18273" fmla="*/ 198438 h 1106488"/>
              <a:gd name="connsiteX18274" fmla="*/ 403226 w 1031876"/>
              <a:gd name="connsiteY18274" fmla="*/ 198437 h 1106488"/>
              <a:gd name="connsiteX18275" fmla="*/ 403226 w 1031876"/>
              <a:gd name="connsiteY18275" fmla="*/ 194469 h 1106488"/>
              <a:gd name="connsiteX18276" fmla="*/ 403226 w 1031876"/>
              <a:gd name="connsiteY18276" fmla="*/ 190500 h 1106488"/>
              <a:gd name="connsiteX18277" fmla="*/ 813674 w 1031876"/>
              <a:gd name="connsiteY18277" fmla="*/ 190437 h 1106488"/>
              <a:gd name="connsiteX18278" fmla="*/ 820511 w 1031876"/>
              <a:gd name="connsiteY18278" fmla="*/ 197267 h 1106488"/>
              <a:gd name="connsiteX18279" fmla="*/ 813674 w 1031876"/>
              <a:gd name="connsiteY18279" fmla="*/ 190437 h 1106488"/>
              <a:gd name="connsiteX18280" fmla="*/ 806836 w 1031876"/>
              <a:gd name="connsiteY18280" fmla="*/ 190437 h 1106488"/>
              <a:gd name="connsiteX18281" fmla="*/ 807691 w 1031876"/>
              <a:gd name="connsiteY18281" fmla="*/ 191291 h 1106488"/>
              <a:gd name="connsiteX18282" fmla="*/ 812801 w 1031876"/>
              <a:gd name="connsiteY18282" fmla="*/ 196395 h 1106488"/>
              <a:gd name="connsiteX18283" fmla="*/ 810255 w 1031876"/>
              <a:gd name="connsiteY18283" fmla="*/ 193852 h 1106488"/>
              <a:gd name="connsiteX18284" fmla="*/ 806836 w 1031876"/>
              <a:gd name="connsiteY18284" fmla="*/ 190437 h 1106488"/>
              <a:gd name="connsiteX18285" fmla="*/ 787178 w 1031876"/>
              <a:gd name="connsiteY18285" fmla="*/ 190437 h 1106488"/>
              <a:gd name="connsiteX18286" fmla="*/ 788887 w 1031876"/>
              <a:gd name="connsiteY18286" fmla="*/ 190437 h 1106488"/>
              <a:gd name="connsiteX18287" fmla="*/ 789742 w 1031876"/>
              <a:gd name="connsiteY18287" fmla="*/ 190437 h 1106488"/>
              <a:gd name="connsiteX18288" fmla="*/ 793161 w 1031876"/>
              <a:gd name="connsiteY18288" fmla="*/ 197267 h 1106488"/>
              <a:gd name="connsiteX18289" fmla="*/ 788571 w 1031876"/>
              <a:gd name="connsiteY18289" fmla="*/ 192027 h 1106488"/>
              <a:gd name="connsiteX18290" fmla="*/ 788887 w 1031876"/>
              <a:gd name="connsiteY18290" fmla="*/ 191291 h 1106488"/>
              <a:gd name="connsiteX18291" fmla="*/ 787530 w 1031876"/>
              <a:gd name="connsiteY18291" fmla="*/ 190839 h 1106488"/>
              <a:gd name="connsiteX18292" fmla="*/ 670084 w 1031876"/>
              <a:gd name="connsiteY18292" fmla="*/ 190437 h 1106488"/>
              <a:gd name="connsiteX18293" fmla="*/ 676922 w 1031876"/>
              <a:gd name="connsiteY18293" fmla="*/ 197267 h 1106488"/>
              <a:gd name="connsiteX18294" fmla="*/ 670084 w 1031876"/>
              <a:gd name="connsiteY18294" fmla="*/ 197267 h 1106488"/>
              <a:gd name="connsiteX18295" fmla="*/ 670084 w 1031876"/>
              <a:gd name="connsiteY18295" fmla="*/ 190437 h 1106488"/>
              <a:gd name="connsiteX18296" fmla="*/ 396580 w 1031876"/>
              <a:gd name="connsiteY18296" fmla="*/ 190437 h 1106488"/>
              <a:gd name="connsiteX18297" fmla="*/ 395725 w 1031876"/>
              <a:gd name="connsiteY18297" fmla="*/ 193852 h 1106488"/>
              <a:gd name="connsiteX18298" fmla="*/ 394094 w 1031876"/>
              <a:gd name="connsiteY18298" fmla="*/ 194783 h 1106488"/>
              <a:gd name="connsiteX18299" fmla="*/ 389743 w 1031876"/>
              <a:gd name="connsiteY18299" fmla="*/ 190437 h 1106488"/>
              <a:gd name="connsiteX18300" fmla="*/ 382905 w 1031876"/>
              <a:gd name="connsiteY18300" fmla="*/ 197267 h 1106488"/>
              <a:gd name="connsiteX18301" fmla="*/ 389743 w 1031876"/>
              <a:gd name="connsiteY18301" fmla="*/ 190437 h 1106488"/>
              <a:gd name="connsiteX18302" fmla="*/ 123077 w 1031876"/>
              <a:gd name="connsiteY18302" fmla="*/ 190437 h 1106488"/>
              <a:gd name="connsiteX18303" fmla="*/ 118290 w 1031876"/>
              <a:gd name="connsiteY18303" fmla="*/ 195218 h 1106488"/>
              <a:gd name="connsiteX18304" fmla="*/ 116239 w 1031876"/>
              <a:gd name="connsiteY18304" fmla="*/ 197267 h 1106488"/>
              <a:gd name="connsiteX18305" fmla="*/ 123077 w 1031876"/>
              <a:gd name="connsiteY18305" fmla="*/ 190437 h 1106488"/>
              <a:gd name="connsiteX18306" fmla="*/ 123077 w 1031876"/>
              <a:gd name="connsiteY18306" fmla="*/ 190437 h 1106488"/>
              <a:gd name="connsiteX18307" fmla="*/ 118290 w 1031876"/>
              <a:gd name="connsiteY18307" fmla="*/ 197267 h 1106488"/>
              <a:gd name="connsiteX18308" fmla="*/ 116239 w 1031876"/>
              <a:gd name="connsiteY18308" fmla="*/ 197267 h 1106488"/>
              <a:gd name="connsiteX18309" fmla="*/ 117094 w 1031876"/>
              <a:gd name="connsiteY18309" fmla="*/ 196413 h 1106488"/>
              <a:gd name="connsiteX18310" fmla="*/ 118290 w 1031876"/>
              <a:gd name="connsiteY18310" fmla="*/ 195218 h 1106488"/>
              <a:gd name="connsiteX18311" fmla="*/ 119658 w 1031876"/>
              <a:gd name="connsiteY18311" fmla="*/ 193852 h 1106488"/>
              <a:gd name="connsiteX18312" fmla="*/ 123077 w 1031876"/>
              <a:gd name="connsiteY18312" fmla="*/ 190437 h 1106488"/>
              <a:gd name="connsiteX18313" fmla="*/ 139546 w 1031876"/>
              <a:gd name="connsiteY18313" fmla="*/ 189705 h 1106488"/>
              <a:gd name="connsiteX18314" fmla="*/ 139246 w 1031876"/>
              <a:gd name="connsiteY18314" fmla="*/ 190500 h 1106488"/>
              <a:gd name="connsiteX18315" fmla="*/ 138609 w 1031876"/>
              <a:gd name="connsiteY18315" fmla="*/ 192186 h 1106488"/>
              <a:gd name="connsiteX18316" fmla="*/ 136526 w 1031876"/>
              <a:gd name="connsiteY18316" fmla="*/ 193730 h 1106488"/>
              <a:gd name="connsiteX18317" fmla="*/ 134786 w 1031876"/>
              <a:gd name="connsiteY18317" fmla="*/ 195020 h 1106488"/>
              <a:gd name="connsiteX18318" fmla="*/ 134188 w 1031876"/>
              <a:gd name="connsiteY18318" fmla="*/ 196413 h 1106488"/>
              <a:gd name="connsiteX18319" fmla="*/ 136526 w 1031876"/>
              <a:gd name="connsiteY18319" fmla="*/ 197192 h 1106488"/>
              <a:gd name="connsiteX18320" fmla="*/ 136752 w 1031876"/>
              <a:gd name="connsiteY18320" fmla="*/ 197267 h 1106488"/>
              <a:gd name="connsiteX18321" fmla="*/ 136526 w 1031876"/>
              <a:gd name="connsiteY18321" fmla="*/ 197396 h 1106488"/>
              <a:gd name="connsiteX18322" fmla="*/ 130769 w 1031876"/>
              <a:gd name="connsiteY18322" fmla="*/ 200682 h 1106488"/>
              <a:gd name="connsiteX18323" fmla="*/ 129914 w 1031876"/>
              <a:gd name="connsiteY18323" fmla="*/ 204098 h 1106488"/>
              <a:gd name="connsiteX18324" fmla="*/ 129059 w 1031876"/>
              <a:gd name="connsiteY18324" fmla="*/ 204098 h 1106488"/>
              <a:gd name="connsiteX18325" fmla="*/ 126587 w 1031876"/>
              <a:gd name="connsiteY18325" fmla="*/ 204098 h 1106488"/>
              <a:gd name="connsiteX18326" fmla="*/ 123955 w 1031876"/>
              <a:gd name="connsiteY18326" fmla="*/ 204756 h 1106488"/>
              <a:gd name="connsiteX18327" fmla="*/ 126496 w 1031876"/>
              <a:gd name="connsiteY18327" fmla="*/ 206659 h 1106488"/>
              <a:gd name="connsiteX18328" fmla="*/ 129914 w 1031876"/>
              <a:gd name="connsiteY18328" fmla="*/ 204098 h 1106488"/>
              <a:gd name="connsiteX18329" fmla="*/ 123077 w 1031876"/>
              <a:gd name="connsiteY18329" fmla="*/ 210928 h 1106488"/>
              <a:gd name="connsiteX18330" fmla="*/ 123077 w 1031876"/>
              <a:gd name="connsiteY18330" fmla="*/ 208367 h 1106488"/>
              <a:gd name="connsiteX18331" fmla="*/ 123077 w 1031876"/>
              <a:gd name="connsiteY18331" fmla="*/ 207513 h 1106488"/>
              <a:gd name="connsiteX18332" fmla="*/ 123077 w 1031876"/>
              <a:gd name="connsiteY18332" fmla="*/ 205386 h 1106488"/>
              <a:gd name="connsiteX18333" fmla="*/ 123077 w 1031876"/>
              <a:gd name="connsiteY18333" fmla="*/ 204098 h 1106488"/>
              <a:gd name="connsiteX18334" fmla="*/ 123878 w 1031876"/>
              <a:gd name="connsiteY18334" fmla="*/ 204698 h 1106488"/>
              <a:gd name="connsiteX18335" fmla="*/ 124220 w 1031876"/>
              <a:gd name="connsiteY18335" fmla="*/ 204098 h 1106488"/>
              <a:gd name="connsiteX18336" fmla="*/ 123077 w 1031876"/>
              <a:gd name="connsiteY18336" fmla="*/ 204098 h 1106488"/>
              <a:gd name="connsiteX18337" fmla="*/ 123932 w 1031876"/>
              <a:gd name="connsiteY18337" fmla="*/ 203244 h 1106488"/>
              <a:gd name="connsiteX18338" fmla="*/ 125742 w 1031876"/>
              <a:gd name="connsiteY18338" fmla="*/ 201436 h 1106488"/>
              <a:gd name="connsiteX18339" fmla="*/ 127001 w 1031876"/>
              <a:gd name="connsiteY18339" fmla="*/ 199232 h 1106488"/>
              <a:gd name="connsiteX18340" fmla="*/ 128264 w 1031876"/>
              <a:gd name="connsiteY18340" fmla="*/ 198916 h 1106488"/>
              <a:gd name="connsiteX18341" fmla="*/ 128742 w 1031876"/>
              <a:gd name="connsiteY18341" fmla="*/ 198438 h 1106488"/>
              <a:gd name="connsiteX18342" fmla="*/ 129914 w 1031876"/>
              <a:gd name="connsiteY18342" fmla="*/ 197267 h 1106488"/>
              <a:gd name="connsiteX18343" fmla="*/ 130176 w 1031876"/>
              <a:gd name="connsiteY18343" fmla="*/ 197006 h 1106488"/>
              <a:gd name="connsiteX18344" fmla="*/ 133333 w 1031876"/>
              <a:gd name="connsiteY18344" fmla="*/ 193852 h 1106488"/>
              <a:gd name="connsiteX18345" fmla="*/ 136526 w 1031876"/>
              <a:gd name="connsiteY18345" fmla="*/ 190663 h 1106488"/>
              <a:gd name="connsiteX18346" fmla="*/ 136689 w 1031876"/>
              <a:gd name="connsiteY18346" fmla="*/ 190500 h 1106488"/>
              <a:gd name="connsiteX18347" fmla="*/ 136752 w 1031876"/>
              <a:gd name="connsiteY18347" fmla="*/ 190437 h 1106488"/>
              <a:gd name="connsiteX18348" fmla="*/ 136725 w 1031876"/>
              <a:gd name="connsiteY18348" fmla="*/ 190500 h 1106488"/>
              <a:gd name="connsiteX18349" fmla="*/ 136526 w 1031876"/>
              <a:gd name="connsiteY18349" fmla="*/ 190963 h 1106488"/>
              <a:gd name="connsiteX18350" fmla="*/ 136460 w 1031876"/>
              <a:gd name="connsiteY18350" fmla="*/ 191116 h 1106488"/>
              <a:gd name="connsiteX18351" fmla="*/ 136526 w 1031876"/>
              <a:gd name="connsiteY18351" fmla="*/ 191040 h 1106488"/>
              <a:gd name="connsiteX18352" fmla="*/ 136922 w 1031876"/>
              <a:gd name="connsiteY18352" fmla="*/ 190579 h 1106488"/>
              <a:gd name="connsiteX18353" fmla="*/ 136922 w 1031876"/>
              <a:gd name="connsiteY18353" fmla="*/ 191293 h 1106488"/>
              <a:gd name="connsiteX18354" fmla="*/ 136526 w 1031876"/>
              <a:gd name="connsiteY18354" fmla="*/ 191712 h 1106488"/>
              <a:gd name="connsiteX18355" fmla="*/ 135937 w 1031876"/>
              <a:gd name="connsiteY18355" fmla="*/ 192336 h 1106488"/>
              <a:gd name="connsiteX18356" fmla="*/ 136079 w 1031876"/>
              <a:gd name="connsiteY18356" fmla="*/ 192186 h 1106488"/>
              <a:gd name="connsiteX18357" fmla="*/ 136526 w 1031876"/>
              <a:gd name="connsiteY18357" fmla="*/ 191713 h 1106488"/>
              <a:gd name="connsiteX18358" fmla="*/ 136922 w 1031876"/>
              <a:gd name="connsiteY18358" fmla="*/ 191293 h 1106488"/>
              <a:gd name="connsiteX18359" fmla="*/ 138233 w 1031876"/>
              <a:gd name="connsiteY18359" fmla="*/ 190500 h 1106488"/>
              <a:gd name="connsiteX18360" fmla="*/ 129184 w 1031876"/>
              <a:gd name="connsiteY18360" fmla="*/ 189396 h 1106488"/>
              <a:gd name="connsiteX18361" fmla="*/ 130176 w 1031876"/>
              <a:gd name="connsiteY18361" fmla="*/ 191294 h 1106488"/>
              <a:gd name="connsiteX18362" fmla="*/ 126135 w 1031876"/>
              <a:gd name="connsiteY18362" fmla="*/ 193892 h 1106488"/>
              <a:gd name="connsiteX18363" fmla="*/ 126366 w 1031876"/>
              <a:gd name="connsiteY18363" fmla="*/ 193437 h 1106488"/>
              <a:gd name="connsiteX18364" fmla="*/ 127001 w 1031876"/>
              <a:gd name="connsiteY18364" fmla="*/ 192187 h 1106488"/>
              <a:gd name="connsiteX18365" fmla="*/ 129184 w 1031876"/>
              <a:gd name="connsiteY18365" fmla="*/ 189396 h 1106488"/>
              <a:gd name="connsiteX18366" fmla="*/ 145904 w 1031876"/>
              <a:gd name="connsiteY18366" fmla="*/ 189115 h 1106488"/>
              <a:gd name="connsiteX18367" fmla="*/ 144075 w 1031876"/>
              <a:gd name="connsiteY18367" fmla="*/ 189951 h 1106488"/>
              <a:gd name="connsiteX18368" fmla="*/ 143794 w 1031876"/>
              <a:gd name="connsiteY18368" fmla="*/ 190232 h 1106488"/>
              <a:gd name="connsiteX18369" fmla="*/ 143783 w 1031876"/>
              <a:gd name="connsiteY18369" fmla="*/ 190326 h 1106488"/>
              <a:gd name="connsiteX18370" fmla="*/ 541229 w 1031876"/>
              <a:gd name="connsiteY18370" fmla="*/ 188412 h 1106488"/>
              <a:gd name="connsiteX18371" fmla="*/ 547688 w 1031876"/>
              <a:gd name="connsiteY18371" fmla="*/ 190500 h 1106488"/>
              <a:gd name="connsiteX18372" fmla="*/ 541437 w 1031876"/>
              <a:gd name="connsiteY18372" fmla="*/ 189706 h 1106488"/>
              <a:gd name="connsiteX18373" fmla="*/ 791110 w 1031876"/>
              <a:gd name="connsiteY18373" fmla="*/ 188388 h 1106488"/>
              <a:gd name="connsiteX18374" fmla="*/ 793161 w 1031876"/>
              <a:gd name="connsiteY18374" fmla="*/ 190437 h 1106488"/>
              <a:gd name="connsiteX18375" fmla="*/ 792306 w 1031876"/>
              <a:gd name="connsiteY18375" fmla="*/ 189583 h 1106488"/>
              <a:gd name="connsiteX18376" fmla="*/ 619126 w 1031876"/>
              <a:gd name="connsiteY18376" fmla="*/ 188119 h 1106488"/>
              <a:gd name="connsiteX18377" fmla="*/ 622301 w 1031876"/>
              <a:gd name="connsiteY18377" fmla="*/ 190500 h 1106488"/>
              <a:gd name="connsiteX18378" fmla="*/ 621507 w 1031876"/>
              <a:gd name="connsiteY18378" fmla="*/ 190500 h 1106488"/>
              <a:gd name="connsiteX18379" fmla="*/ 619920 w 1031876"/>
              <a:gd name="connsiteY18379" fmla="*/ 190500 h 1106488"/>
              <a:gd name="connsiteX18380" fmla="*/ 619126 w 1031876"/>
              <a:gd name="connsiteY18380" fmla="*/ 190500 h 1106488"/>
              <a:gd name="connsiteX18381" fmla="*/ 618332 w 1031876"/>
              <a:gd name="connsiteY18381" fmla="*/ 190500 h 1106488"/>
              <a:gd name="connsiteX18382" fmla="*/ 615951 w 1031876"/>
              <a:gd name="connsiteY18382" fmla="*/ 190500 h 1106488"/>
              <a:gd name="connsiteX18383" fmla="*/ 619126 w 1031876"/>
              <a:gd name="connsiteY18383" fmla="*/ 188119 h 1106488"/>
              <a:gd name="connsiteX18384" fmla="*/ 434182 w 1031876"/>
              <a:gd name="connsiteY18384" fmla="*/ 188119 h 1106488"/>
              <a:gd name="connsiteX18385" fmla="*/ 438151 w 1031876"/>
              <a:gd name="connsiteY18385" fmla="*/ 190500 h 1106488"/>
              <a:gd name="connsiteX18386" fmla="*/ 437159 w 1031876"/>
              <a:gd name="connsiteY18386" fmla="*/ 190500 h 1106488"/>
              <a:gd name="connsiteX18387" fmla="*/ 434182 w 1031876"/>
              <a:gd name="connsiteY18387" fmla="*/ 190500 h 1106488"/>
              <a:gd name="connsiteX18388" fmla="*/ 433190 w 1031876"/>
              <a:gd name="connsiteY18388" fmla="*/ 190500 h 1106488"/>
              <a:gd name="connsiteX18389" fmla="*/ 430213 w 1031876"/>
              <a:gd name="connsiteY18389" fmla="*/ 190500 h 1106488"/>
              <a:gd name="connsiteX18390" fmla="*/ 434182 w 1031876"/>
              <a:gd name="connsiteY18390" fmla="*/ 188119 h 1106488"/>
              <a:gd name="connsiteX18391" fmla="*/ 786811 w 1031876"/>
              <a:gd name="connsiteY18391" fmla="*/ 187509 h 1106488"/>
              <a:gd name="connsiteX18392" fmla="*/ 787178 w 1031876"/>
              <a:gd name="connsiteY18392" fmla="*/ 190437 h 1106488"/>
              <a:gd name="connsiteX18393" fmla="*/ 786323 w 1031876"/>
              <a:gd name="connsiteY18393" fmla="*/ 190437 h 1106488"/>
              <a:gd name="connsiteX18394" fmla="*/ 154112 w 1031876"/>
              <a:gd name="connsiteY18394" fmla="*/ 187201 h 1106488"/>
              <a:gd name="connsiteX18395" fmla="*/ 153988 w 1031876"/>
              <a:gd name="connsiteY18395" fmla="*/ 187325 h 1106488"/>
              <a:gd name="connsiteX18396" fmla="*/ 151607 w 1031876"/>
              <a:gd name="connsiteY18396" fmla="*/ 189706 h 1106488"/>
              <a:gd name="connsiteX18397" fmla="*/ 465138 w 1031876"/>
              <a:gd name="connsiteY18397" fmla="*/ 186690 h 1106488"/>
              <a:gd name="connsiteX18398" fmla="*/ 466726 w 1031876"/>
              <a:gd name="connsiteY18398" fmla="*/ 187325 h 1106488"/>
              <a:gd name="connsiteX18399" fmla="*/ 465138 w 1031876"/>
              <a:gd name="connsiteY18399" fmla="*/ 190500 h 1106488"/>
              <a:gd name="connsiteX18400" fmla="*/ 465138 w 1031876"/>
              <a:gd name="connsiteY18400" fmla="*/ 187325 h 1106488"/>
              <a:gd name="connsiteX18401" fmla="*/ 640629 w 1031876"/>
              <a:gd name="connsiteY18401" fmla="*/ 186459 h 1106488"/>
              <a:gd name="connsiteX18402" fmla="*/ 642144 w 1031876"/>
              <a:gd name="connsiteY18402" fmla="*/ 187325 h 1106488"/>
              <a:gd name="connsiteX18403" fmla="*/ 642938 w 1031876"/>
              <a:gd name="connsiteY18403" fmla="*/ 190500 h 1106488"/>
              <a:gd name="connsiteX18404" fmla="*/ 790674 w 1031876"/>
              <a:gd name="connsiteY18404" fmla="*/ 186090 h 1106488"/>
              <a:gd name="connsiteX18405" fmla="*/ 792306 w 1031876"/>
              <a:gd name="connsiteY18405" fmla="*/ 187022 h 1106488"/>
              <a:gd name="connsiteX18406" fmla="*/ 793161 w 1031876"/>
              <a:gd name="connsiteY18406" fmla="*/ 190437 h 1106488"/>
              <a:gd name="connsiteX18407" fmla="*/ 787178 w 1031876"/>
              <a:gd name="connsiteY18407" fmla="*/ 185314 h 1106488"/>
              <a:gd name="connsiteX18408" fmla="*/ 793161 w 1031876"/>
              <a:gd name="connsiteY18408" fmla="*/ 190437 h 1106488"/>
              <a:gd name="connsiteX18409" fmla="*/ 789742 w 1031876"/>
              <a:gd name="connsiteY18409" fmla="*/ 190437 h 1106488"/>
              <a:gd name="connsiteX18410" fmla="*/ 779486 w 1031876"/>
              <a:gd name="connsiteY18410" fmla="*/ 184173 h 1106488"/>
              <a:gd name="connsiteX18411" fmla="*/ 779486 w 1031876"/>
              <a:gd name="connsiteY18411" fmla="*/ 184460 h 1106488"/>
              <a:gd name="connsiteX18412" fmla="*/ 779486 w 1031876"/>
              <a:gd name="connsiteY18412" fmla="*/ 190437 h 1106488"/>
              <a:gd name="connsiteX18413" fmla="*/ 785468 w 1031876"/>
              <a:gd name="connsiteY18413" fmla="*/ 190437 h 1106488"/>
              <a:gd name="connsiteX18414" fmla="*/ 785750 w 1031876"/>
              <a:gd name="connsiteY18414" fmla="*/ 190437 h 1106488"/>
              <a:gd name="connsiteX18415" fmla="*/ 785019 w 1031876"/>
              <a:gd name="connsiteY18415" fmla="*/ 189706 h 1106488"/>
              <a:gd name="connsiteX18416" fmla="*/ 841376 w 1031876"/>
              <a:gd name="connsiteY18416" fmla="*/ 184150 h 1106488"/>
              <a:gd name="connsiteX18417" fmla="*/ 847726 w 1031876"/>
              <a:gd name="connsiteY18417" fmla="*/ 190500 h 1106488"/>
              <a:gd name="connsiteX18418" fmla="*/ 844551 w 1031876"/>
              <a:gd name="connsiteY18418" fmla="*/ 190500 h 1106488"/>
              <a:gd name="connsiteX18419" fmla="*/ 842170 w 1031876"/>
              <a:gd name="connsiteY18419" fmla="*/ 190500 h 1106488"/>
              <a:gd name="connsiteX18420" fmla="*/ 841376 w 1031876"/>
              <a:gd name="connsiteY18420" fmla="*/ 190500 h 1106488"/>
              <a:gd name="connsiteX18421" fmla="*/ 841376 w 1031876"/>
              <a:gd name="connsiteY18421" fmla="*/ 184150 h 1106488"/>
              <a:gd name="connsiteX18422" fmla="*/ 655638 w 1031876"/>
              <a:gd name="connsiteY18422" fmla="*/ 184150 h 1106488"/>
              <a:gd name="connsiteX18423" fmla="*/ 662782 w 1031876"/>
              <a:gd name="connsiteY18423" fmla="*/ 190500 h 1106488"/>
              <a:gd name="connsiteX18424" fmla="*/ 663576 w 1031876"/>
              <a:gd name="connsiteY18424" fmla="*/ 190500 h 1106488"/>
              <a:gd name="connsiteX18425" fmla="*/ 663576 w 1031876"/>
              <a:gd name="connsiteY18425" fmla="*/ 194469 h 1106488"/>
              <a:gd name="connsiteX18426" fmla="*/ 663576 w 1031876"/>
              <a:gd name="connsiteY18426" fmla="*/ 198437 h 1106488"/>
              <a:gd name="connsiteX18427" fmla="*/ 662584 w 1031876"/>
              <a:gd name="connsiteY18427" fmla="*/ 191492 h 1106488"/>
              <a:gd name="connsiteX18428" fmla="*/ 656549 w 1031876"/>
              <a:gd name="connsiteY18428" fmla="*/ 190630 h 1106488"/>
              <a:gd name="connsiteX18429" fmla="*/ 655638 w 1031876"/>
              <a:gd name="connsiteY18429" fmla="*/ 190500 h 1106488"/>
              <a:gd name="connsiteX18430" fmla="*/ 655638 w 1031876"/>
              <a:gd name="connsiteY18430" fmla="*/ 189706 h 1106488"/>
              <a:gd name="connsiteX18431" fmla="*/ 655638 w 1031876"/>
              <a:gd name="connsiteY18431" fmla="*/ 187325 h 1106488"/>
              <a:gd name="connsiteX18432" fmla="*/ 655638 w 1031876"/>
              <a:gd name="connsiteY18432" fmla="*/ 184944 h 1106488"/>
              <a:gd name="connsiteX18433" fmla="*/ 655638 w 1031876"/>
              <a:gd name="connsiteY18433" fmla="*/ 184150 h 1106488"/>
              <a:gd name="connsiteX18434" fmla="*/ 642938 w 1031876"/>
              <a:gd name="connsiteY18434" fmla="*/ 184150 h 1106488"/>
              <a:gd name="connsiteX18435" fmla="*/ 649288 w 1031876"/>
              <a:gd name="connsiteY18435" fmla="*/ 187325 h 1106488"/>
              <a:gd name="connsiteX18436" fmla="*/ 649288 w 1031876"/>
              <a:gd name="connsiteY18436" fmla="*/ 184944 h 1106488"/>
              <a:gd name="connsiteX18437" fmla="*/ 649288 w 1031876"/>
              <a:gd name="connsiteY18437" fmla="*/ 184150 h 1106488"/>
              <a:gd name="connsiteX18438" fmla="*/ 651828 w 1031876"/>
              <a:gd name="connsiteY18438" fmla="*/ 188595 h 1106488"/>
              <a:gd name="connsiteX18439" fmla="*/ 655638 w 1031876"/>
              <a:gd name="connsiteY18439" fmla="*/ 190500 h 1106488"/>
              <a:gd name="connsiteX18440" fmla="*/ 654844 w 1031876"/>
              <a:gd name="connsiteY18440" fmla="*/ 190500 h 1106488"/>
              <a:gd name="connsiteX18441" fmla="*/ 653753 w 1031876"/>
              <a:gd name="connsiteY18441" fmla="*/ 190500 h 1106488"/>
              <a:gd name="connsiteX18442" fmla="*/ 652463 w 1031876"/>
              <a:gd name="connsiteY18442" fmla="*/ 190500 h 1106488"/>
              <a:gd name="connsiteX18443" fmla="*/ 649288 w 1031876"/>
              <a:gd name="connsiteY18443" fmla="*/ 190500 h 1106488"/>
              <a:gd name="connsiteX18444" fmla="*/ 649288 w 1031876"/>
              <a:gd name="connsiteY18444" fmla="*/ 189706 h 1106488"/>
              <a:gd name="connsiteX18445" fmla="*/ 642938 w 1031876"/>
              <a:gd name="connsiteY18445" fmla="*/ 184150 h 1106488"/>
              <a:gd name="connsiteX18446" fmla="*/ 636588 w 1031876"/>
              <a:gd name="connsiteY18446" fmla="*/ 184150 h 1106488"/>
              <a:gd name="connsiteX18447" fmla="*/ 639763 w 1031876"/>
              <a:gd name="connsiteY18447" fmla="*/ 184944 h 1106488"/>
              <a:gd name="connsiteX18448" fmla="*/ 640629 w 1031876"/>
              <a:gd name="connsiteY18448" fmla="*/ 186459 h 1106488"/>
              <a:gd name="connsiteX18449" fmla="*/ 608013 w 1031876"/>
              <a:gd name="connsiteY18449" fmla="*/ 184150 h 1106488"/>
              <a:gd name="connsiteX18450" fmla="*/ 608013 w 1031876"/>
              <a:gd name="connsiteY18450" fmla="*/ 190500 h 1106488"/>
              <a:gd name="connsiteX18451" fmla="*/ 608013 w 1031876"/>
              <a:gd name="connsiteY18451" fmla="*/ 184150 h 1106488"/>
              <a:gd name="connsiteX18452" fmla="*/ 594520 w 1031876"/>
              <a:gd name="connsiteY18452" fmla="*/ 184150 h 1106488"/>
              <a:gd name="connsiteX18453" fmla="*/ 594520 w 1031876"/>
              <a:gd name="connsiteY18453" fmla="*/ 190500 h 1106488"/>
              <a:gd name="connsiteX18454" fmla="*/ 594520 w 1031876"/>
              <a:gd name="connsiteY18454" fmla="*/ 184150 h 1106488"/>
              <a:gd name="connsiteX18455" fmla="*/ 581820 w 1031876"/>
              <a:gd name="connsiteY18455" fmla="*/ 184150 h 1106488"/>
              <a:gd name="connsiteX18456" fmla="*/ 582614 w 1031876"/>
              <a:gd name="connsiteY18456" fmla="*/ 184944 h 1106488"/>
              <a:gd name="connsiteX18457" fmla="*/ 581820 w 1031876"/>
              <a:gd name="connsiteY18457" fmla="*/ 185738 h 1106488"/>
              <a:gd name="connsiteX18458" fmla="*/ 581026 w 1031876"/>
              <a:gd name="connsiteY18458" fmla="*/ 184944 h 1106488"/>
              <a:gd name="connsiteX18459" fmla="*/ 581820 w 1031876"/>
              <a:gd name="connsiteY18459" fmla="*/ 184150 h 1106488"/>
              <a:gd name="connsiteX18460" fmla="*/ 477838 w 1031876"/>
              <a:gd name="connsiteY18460" fmla="*/ 184150 h 1106488"/>
              <a:gd name="connsiteX18461" fmla="*/ 474663 w 1031876"/>
              <a:gd name="connsiteY18461" fmla="*/ 186531 h 1106488"/>
              <a:gd name="connsiteX18462" fmla="*/ 474234 w 1031876"/>
              <a:gd name="connsiteY18462" fmla="*/ 186209 h 1106488"/>
              <a:gd name="connsiteX18463" fmla="*/ 471488 w 1031876"/>
              <a:gd name="connsiteY18463" fmla="*/ 184150 h 1106488"/>
              <a:gd name="connsiteX18464" fmla="*/ 474234 w 1031876"/>
              <a:gd name="connsiteY18464" fmla="*/ 186209 h 1106488"/>
              <a:gd name="connsiteX18465" fmla="*/ 472282 w 1031876"/>
              <a:gd name="connsiteY18465" fmla="*/ 187325 h 1106488"/>
              <a:gd name="connsiteX18466" fmla="*/ 471488 w 1031876"/>
              <a:gd name="connsiteY18466" fmla="*/ 190500 h 1106488"/>
              <a:gd name="connsiteX18467" fmla="*/ 471488 w 1031876"/>
              <a:gd name="connsiteY18467" fmla="*/ 184150 h 1106488"/>
              <a:gd name="connsiteX18468" fmla="*/ 458788 w 1031876"/>
              <a:gd name="connsiteY18468" fmla="*/ 184150 h 1106488"/>
              <a:gd name="connsiteX18469" fmla="*/ 460009 w 1031876"/>
              <a:gd name="connsiteY18469" fmla="*/ 184639 h 1106488"/>
              <a:gd name="connsiteX18470" fmla="*/ 461963 w 1031876"/>
              <a:gd name="connsiteY18470" fmla="*/ 184150 h 1106488"/>
              <a:gd name="connsiteX18471" fmla="*/ 464344 w 1031876"/>
              <a:gd name="connsiteY18471" fmla="*/ 184745 h 1106488"/>
              <a:gd name="connsiteX18472" fmla="*/ 465138 w 1031876"/>
              <a:gd name="connsiteY18472" fmla="*/ 184150 h 1106488"/>
              <a:gd name="connsiteX18473" fmla="*/ 465138 w 1031876"/>
              <a:gd name="connsiteY18473" fmla="*/ 184944 h 1106488"/>
              <a:gd name="connsiteX18474" fmla="*/ 465138 w 1031876"/>
              <a:gd name="connsiteY18474" fmla="*/ 186690 h 1106488"/>
              <a:gd name="connsiteX18475" fmla="*/ 462929 w 1031876"/>
              <a:gd name="connsiteY18475" fmla="*/ 185806 h 1106488"/>
              <a:gd name="connsiteX18476" fmla="*/ 463550 w 1031876"/>
              <a:gd name="connsiteY18476" fmla="*/ 185341 h 1106488"/>
              <a:gd name="connsiteX18477" fmla="*/ 462452 w 1031876"/>
              <a:gd name="connsiteY18477" fmla="*/ 185616 h 1106488"/>
              <a:gd name="connsiteX18478" fmla="*/ 462929 w 1031876"/>
              <a:gd name="connsiteY18478" fmla="*/ 185806 h 1106488"/>
              <a:gd name="connsiteX18479" fmla="*/ 461963 w 1031876"/>
              <a:gd name="connsiteY18479" fmla="*/ 186531 h 1106488"/>
              <a:gd name="connsiteX18480" fmla="*/ 460376 w 1031876"/>
              <a:gd name="connsiteY18480" fmla="*/ 185341 h 1106488"/>
              <a:gd name="connsiteX18481" fmla="*/ 458788 w 1031876"/>
              <a:gd name="connsiteY18481" fmla="*/ 184944 h 1106488"/>
              <a:gd name="connsiteX18482" fmla="*/ 459582 w 1031876"/>
              <a:gd name="connsiteY18482" fmla="*/ 184745 h 1106488"/>
              <a:gd name="connsiteX18483" fmla="*/ 445295 w 1031876"/>
              <a:gd name="connsiteY18483" fmla="*/ 184150 h 1106488"/>
              <a:gd name="connsiteX18484" fmla="*/ 446089 w 1031876"/>
              <a:gd name="connsiteY18484" fmla="*/ 187325 h 1106488"/>
              <a:gd name="connsiteX18485" fmla="*/ 445295 w 1031876"/>
              <a:gd name="connsiteY18485" fmla="*/ 190500 h 1106488"/>
              <a:gd name="connsiteX18486" fmla="*/ 444501 w 1031876"/>
              <a:gd name="connsiteY18486" fmla="*/ 187325 h 1106488"/>
              <a:gd name="connsiteX18487" fmla="*/ 445295 w 1031876"/>
              <a:gd name="connsiteY18487" fmla="*/ 184150 h 1106488"/>
              <a:gd name="connsiteX18488" fmla="*/ 403225 w 1031876"/>
              <a:gd name="connsiteY18488" fmla="*/ 184150 h 1106488"/>
              <a:gd name="connsiteX18489" fmla="*/ 396875 w 1031876"/>
              <a:gd name="connsiteY18489" fmla="*/ 190500 h 1106488"/>
              <a:gd name="connsiteX18490" fmla="*/ 402431 w 1031876"/>
              <a:gd name="connsiteY18490" fmla="*/ 184944 h 1106488"/>
              <a:gd name="connsiteX18491" fmla="*/ 403225 w 1031876"/>
              <a:gd name="connsiteY18491" fmla="*/ 184150 h 1106488"/>
              <a:gd name="connsiteX18492" fmla="*/ 403424 w 1031876"/>
              <a:gd name="connsiteY18492" fmla="*/ 184746 h 1106488"/>
              <a:gd name="connsiteX18493" fmla="*/ 404020 w 1031876"/>
              <a:gd name="connsiteY18493" fmla="*/ 184150 h 1106488"/>
              <a:gd name="connsiteX18494" fmla="*/ 404814 w 1031876"/>
              <a:gd name="connsiteY18494" fmla="*/ 184944 h 1106488"/>
              <a:gd name="connsiteX18495" fmla="*/ 404020 w 1031876"/>
              <a:gd name="connsiteY18495" fmla="*/ 185738 h 1106488"/>
              <a:gd name="connsiteX18496" fmla="*/ 403622 w 1031876"/>
              <a:gd name="connsiteY18496" fmla="*/ 185339 h 1106488"/>
              <a:gd name="connsiteX18497" fmla="*/ 404019 w 1031876"/>
              <a:gd name="connsiteY18497" fmla="*/ 186531 h 1106488"/>
              <a:gd name="connsiteX18498" fmla="*/ 409575 w 1031876"/>
              <a:gd name="connsiteY18498" fmla="*/ 184150 h 1106488"/>
              <a:gd name="connsiteX18499" fmla="*/ 403225 w 1031876"/>
              <a:gd name="connsiteY18499" fmla="*/ 190500 h 1106488"/>
              <a:gd name="connsiteX18500" fmla="*/ 396875 w 1031876"/>
              <a:gd name="connsiteY18500" fmla="*/ 190500 h 1106488"/>
              <a:gd name="connsiteX18501" fmla="*/ 403225 w 1031876"/>
              <a:gd name="connsiteY18501" fmla="*/ 184150 h 1106488"/>
              <a:gd name="connsiteX18502" fmla="*/ 136526 w 1031876"/>
              <a:gd name="connsiteY18502" fmla="*/ 184150 h 1106488"/>
              <a:gd name="connsiteX18503" fmla="*/ 130176 w 1031876"/>
              <a:gd name="connsiteY18503" fmla="*/ 190500 h 1106488"/>
              <a:gd name="connsiteX18504" fmla="*/ 136526 w 1031876"/>
              <a:gd name="connsiteY18504" fmla="*/ 184150 h 1106488"/>
              <a:gd name="connsiteX18505" fmla="*/ 136922 w 1031876"/>
              <a:gd name="connsiteY18505" fmla="*/ 184149 h 1106488"/>
              <a:gd name="connsiteX18506" fmla="*/ 138609 w 1031876"/>
              <a:gd name="connsiteY18506" fmla="*/ 188614 h 1106488"/>
              <a:gd name="connsiteX18507" fmla="*/ 136990 w 1031876"/>
              <a:gd name="connsiteY18507" fmla="*/ 190500 h 1106488"/>
              <a:gd name="connsiteX18508" fmla="*/ 136922 w 1031876"/>
              <a:gd name="connsiteY18508" fmla="*/ 190579 h 1106488"/>
              <a:gd name="connsiteX18509" fmla="*/ 136922 w 1031876"/>
              <a:gd name="connsiteY18509" fmla="*/ 190500 h 1106488"/>
              <a:gd name="connsiteX18510" fmla="*/ 136922 w 1031876"/>
              <a:gd name="connsiteY18510" fmla="*/ 190400 h 1106488"/>
              <a:gd name="connsiteX18511" fmla="*/ 136922 w 1031876"/>
              <a:gd name="connsiteY18511" fmla="*/ 184149 h 1106488"/>
              <a:gd name="connsiteX18512" fmla="*/ 827617 w 1031876"/>
              <a:gd name="connsiteY18512" fmla="*/ 183622 h 1106488"/>
              <a:gd name="connsiteX18513" fmla="*/ 834497 w 1031876"/>
              <a:gd name="connsiteY18513" fmla="*/ 183622 h 1106488"/>
              <a:gd name="connsiteX18514" fmla="*/ 841376 w 1031876"/>
              <a:gd name="connsiteY18514" fmla="*/ 190501 h 1106488"/>
              <a:gd name="connsiteX18515" fmla="*/ 837936 w 1031876"/>
              <a:gd name="connsiteY18515" fmla="*/ 187921 h 1106488"/>
              <a:gd name="connsiteX18516" fmla="*/ 837055 w 1031876"/>
              <a:gd name="connsiteY18516" fmla="*/ 188582 h 1106488"/>
              <a:gd name="connsiteX18517" fmla="*/ 840317 w 1031876"/>
              <a:gd name="connsiteY18517" fmla="*/ 191029 h 1106488"/>
              <a:gd name="connsiteX18518" fmla="*/ 839457 w 1031876"/>
              <a:gd name="connsiteY18518" fmla="*/ 191029 h 1106488"/>
              <a:gd name="connsiteX18519" fmla="*/ 837144 w 1031876"/>
              <a:gd name="connsiteY18519" fmla="*/ 191029 h 1106488"/>
              <a:gd name="connsiteX18520" fmla="*/ 840384 w 1031876"/>
              <a:gd name="connsiteY18520" fmla="*/ 191492 h 1106488"/>
              <a:gd name="connsiteX18521" fmla="*/ 841376 w 1031876"/>
              <a:gd name="connsiteY18521" fmla="*/ 198438 h 1106488"/>
              <a:gd name="connsiteX18522" fmla="*/ 840384 w 1031876"/>
              <a:gd name="connsiteY18522" fmla="*/ 194469 h 1106488"/>
              <a:gd name="connsiteX18523" fmla="*/ 834364 w 1031876"/>
              <a:gd name="connsiteY18523" fmla="*/ 191029 h 1106488"/>
              <a:gd name="connsiteX18524" fmla="*/ 833967 w 1031876"/>
              <a:gd name="connsiteY18524" fmla="*/ 191029 h 1106488"/>
              <a:gd name="connsiteX18525" fmla="*/ 837407 w 1031876"/>
              <a:gd name="connsiteY18525" fmla="*/ 194469 h 1106488"/>
              <a:gd name="connsiteX18526" fmla="*/ 841376 w 1031876"/>
              <a:gd name="connsiteY18526" fmla="*/ 198438 h 1106488"/>
              <a:gd name="connsiteX18527" fmla="*/ 844551 w 1031876"/>
              <a:gd name="connsiteY18527" fmla="*/ 199232 h 1106488"/>
              <a:gd name="connsiteX18528" fmla="*/ 845186 w 1031876"/>
              <a:gd name="connsiteY18528" fmla="*/ 200343 h 1106488"/>
              <a:gd name="connsiteX18529" fmla="*/ 847197 w 1031876"/>
              <a:gd name="connsiteY18529" fmla="*/ 201348 h 1106488"/>
              <a:gd name="connsiteX18530" fmla="*/ 847726 w 1031876"/>
              <a:gd name="connsiteY18530" fmla="*/ 201613 h 1106488"/>
              <a:gd name="connsiteX18531" fmla="*/ 854076 w 1031876"/>
              <a:gd name="connsiteY18531" fmla="*/ 204788 h 1106488"/>
              <a:gd name="connsiteX18532" fmla="*/ 854076 w 1031876"/>
              <a:gd name="connsiteY18532" fmla="*/ 211138 h 1106488"/>
              <a:gd name="connsiteX18533" fmla="*/ 847726 w 1031876"/>
              <a:gd name="connsiteY18533" fmla="*/ 204788 h 1106488"/>
              <a:gd name="connsiteX18534" fmla="*/ 847197 w 1031876"/>
              <a:gd name="connsiteY18534" fmla="*/ 204788 h 1106488"/>
              <a:gd name="connsiteX18535" fmla="*/ 847109 w 1031876"/>
              <a:gd name="connsiteY18535" fmla="*/ 204435 h 1106488"/>
              <a:gd name="connsiteX18536" fmla="*/ 842170 w 1031876"/>
              <a:gd name="connsiteY18536" fmla="*/ 201613 h 1106488"/>
              <a:gd name="connsiteX18537" fmla="*/ 841398 w 1031876"/>
              <a:gd name="connsiteY18537" fmla="*/ 198526 h 1106488"/>
              <a:gd name="connsiteX18538" fmla="*/ 841376 w 1031876"/>
              <a:gd name="connsiteY18538" fmla="*/ 198514 h 1106488"/>
              <a:gd name="connsiteX18539" fmla="*/ 841199 w 1031876"/>
              <a:gd name="connsiteY18539" fmla="*/ 198413 h 1106488"/>
              <a:gd name="connsiteX18540" fmla="*/ 834430 w 1031876"/>
              <a:gd name="connsiteY18540" fmla="*/ 197446 h 1106488"/>
              <a:gd name="connsiteX18541" fmla="*/ 833514 w 1031876"/>
              <a:gd name="connsiteY18541" fmla="*/ 191029 h 1106488"/>
              <a:gd name="connsiteX18542" fmla="*/ 833438 w 1031876"/>
              <a:gd name="connsiteY18542" fmla="*/ 191029 h 1106488"/>
              <a:gd name="connsiteX18543" fmla="*/ 833506 w 1031876"/>
              <a:gd name="connsiteY18543" fmla="*/ 190978 h 1106488"/>
              <a:gd name="connsiteX18544" fmla="*/ 833438 w 1031876"/>
              <a:gd name="connsiteY18544" fmla="*/ 190500 h 1106488"/>
              <a:gd name="connsiteX18545" fmla="*/ 833741 w 1031876"/>
              <a:gd name="connsiteY18545" fmla="*/ 190803 h 1106488"/>
              <a:gd name="connsiteX18546" fmla="*/ 833839 w 1031876"/>
              <a:gd name="connsiteY18546" fmla="*/ 190729 h 1106488"/>
              <a:gd name="connsiteX18547" fmla="*/ 833438 w 1031876"/>
              <a:gd name="connsiteY18547" fmla="*/ 190500 h 1106488"/>
              <a:gd name="connsiteX18548" fmla="*/ 834031 w 1031876"/>
              <a:gd name="connsiteY18548" fmla="*/ 190585 h 1106488"/>
              <a:gd name="connsiteX18549" fmla="*/ 834144 w 1031876"/>
              <a:gd name="connsiteY18549" fmla="*/ 190500 h 1106488"/>
              <a:gd name="connsiteX18550" fmla="*/ 834463 w 1031876"/>
              <a:gd name="connsiteY18550" fmla="*/ 190261 h 1106488"/>
              <a:gd name="connsiteX18551" fmla="*/ 833637 w 1031876"/>
              <a:gd name="connsiteY18551" fmla="*/ 184482 h 1106488"/>
              <a:gd name="connsiteX18552" fmla="*/ 831316 w 1031876"/>
              <a:gd name="connsiteY18552" fmla="*/ 184150 h 1106488"/>
              <a:gd name="connsiteX18553" fmla="*/ 793161 w 1031876"/>
              <a:gd name="connsiteY18553" fmla="*/ 183606 h 1106488"/>
              <a:gd name="connsiteX18554" fmla="*/ 793751 w 1031876"/>
              <a:gd name="connsiteY18554" fmla="*/ 184196 h 1106488"/>
              <a:gd name="connsiteX18555" fmla="*/ 793751 w 1031876"/>
              <a:gd name="connsiteY18555" fmla="*/ 184150 h 1106488"/>
              <a:gd name="connsiteX18556" fmla="*/ 793888 w 1031876"/>
              <a:gd name="connsiteY18556" fmla="*/ 184333 h 1106488"/>
              <a:gd name="connsiteX18557" fmla="*/ 796580 w 1031876"/>
              <a:gd name="connsiteY18557" fmla="*/ 187022 h 1106488"/>
              <a:gd name="connsiteX18558" fmla="*/ 799998 w 1031876"/>
              <a:gd name="connsiteY18558" fmla="*/ 190437 h 1106488"/>
              <a:gd name="connsiteX18559" fmla="*/ 795657 w 1031876"/>
              <a:gd name="connsiteY18559" fmla="*/ 187959 h 1106488"/>
              <a:gd name="connsiteX18560" fmla="*/ 793798 w 1031876"/>
              <a:gd name="connsiteY18560" fmla="*/ 190437 h 1106488"/>
              <a:gd name="connsiteX18561" fmla="*/ 796580 w 1031876"/>
              <a:gd name="connsiteY18561" fmla="*/ 190437 h 1106488"/>
              <a:gd name="connsiteX18562" fmla="*/ 799998 w 1031876"/>
              <a:gd name="connsiteY18562" fmla="*/ 190437 h 1106488"/>
              <a:gd name="connsiteX18563" fmla="*/ 799998 w 1031876"/>
              <a:gd name="connsiteY18563" fmla="*/ 190500 h 1106488"/>
              <a:gd name="connsiteX18564" fmla="*/ 799998 w 1031876"/>
              <a:gd name="connsiteY18564" fmla="*/ 192998 h 1106488"/>
              <a:gd name="connsiteX18565" fmla="*/ 799998 w 1031876"/>
              <a:gd name="connsiteY18565" fmla="*/ 196413 h 1106488"/>
              <a:gd name="connsiteX18566" fmla="*/ 799998 w 1031876"/>
              <a:gd name="connsiteY18566" fmla="*/ 197267 h 1106488"/>
              <a:gd name="connsiteX18567" fmla="*/ 799143 w 1031876"/>
              <a:gd name="connsiteY18567" fmla="*/ 197267 h 1106488"/>
              <a:gd name="connsiteX18568" fmla="*/ 793161 w 1031876"/>
              <a:gd name="connsiteY18568" fmla="*/ 190437 h 1106488"/>
              <a:gd name="connsiteX18569" fmla="*/ 793751 w 1031876"/>
              <a:gd name="connsiteY18569" fmla="*/ 190437 h 1106488"/>
              <a:gd name="connsiteX18570" fmla="*/ 793751 w 1031876"/>
              <a:gd name="connsiteY18570" fmla="*/ 187325 h 1106488"/>
              <a:gd name="connsiteX18571" fmla="*/ 793751 w 1031876"/>
              <a:gd name="connsiteY18571" fmla="*/ 186531 h 1106488"/>
              <a:gd name="connsiteX18572" fmla="*/ 793751 w 1031876"/>
              <a:gd name="connsiteY18572" fmla="*/ 185964 h 1106488"/>
              <a:gd name="connsiteX18573" fmla="*/ 786323 w 1031876"/>
              <a:gd name="connsiteY18573" fmla="*/ 183606 h 1106488"/>
              <a:gd name="connsiteX18574" fmla="*/ 787178 w 1031876"/>
              <a:gd name="connsiteY18574" fmla="*/ 185314 h 1106488"/>
              <a:gd name="connsiteX18575" fmla="*/ 786811 w 1031876"/>
              <a:gd name="connsiteY18575" fmla="*/ 187509 h 1106488"/>
              <a:gd name="connsiteX18576" fmla="*/ 786323 w 1031876"/>
              <a:gd name="connsiteY18576" fmla="*/ 183606 h 1106488"/>
              <a:gd name="connsiteX18577" fmla="*/ 791110 w 1031876"/>
              <a:gd name="connsiteY18577" fmla="*/ 188388 h 1106488"/>
              <a:gd name="connsiteX18578" fmla="*/ 789742 w 1031876"/>
              <a:gd name="connsiteY18578" fmla="*/ 187022 h 1106488"/>
              <a:gd name="connsiteX18579" fmla="*/ 786323 w 1031876"/>
              <a:gd name="connsiteY18579" fmla="*/ 183606 h 1106488"/>
              <a:gd name="connsiteX18580" fmla="*/ 786323 w 1031876"/>
              <a:gd name="connsiteY18580" fmla="*/ 183606 h 1106488"/>
              <a:gd name="connsiteX18581" fmla="*/ 789742 w 1031876"/>
              <a:gd name="connsiteY18581" fmla="*/ 184460 h 1106488"/>
              <a:gd name="connsiteX18582" fmla="*/ 790674 w 1031876"/>
              <a:gd name="connsiteY18582" fmla="*/ 186090 h 1106488"/>
              <a:gd name="connsiteX18583" fmla="*/ 670084 w 1031876"/>
              <a:gd name="connsiteY18583" fmla="*/ 183606 h 1106488"/>
              <a:gd name="connsiteX18584" fmla="*/ 672203 w 1031876"/>
              <a:gd name="connsiteY18584" fmla="*/ 185723 h 1106488"/>
              <a:gd name="connsiteX18585" fmla="*/ 676922 w 1031876"/>
              <a:gd name="connsiteY18585" fmla="*/ 190437 h 1106488"/>
              <a:gd name="connsiteX18586" fmla="*/ 683759 w 1031876"/>
              <a:gd name="connsiteY18586" fmla="*/ 197267 h 1106488"/>
              <a:gd name="connsiteX18587" fmla="*/ 682904 w 1031876"/>
              <a:gd name="connsiteY18587" fmla="*/ 197267 h 1106488"/>
              <a:gd name="connsiteX18588" fmla="*/ 680340 w 1031876"/>
              <a:gd name="connsiteY18588" fmla="*/ 197267 h 1106488"/>
              <a:gd name="connsiteX18589" fmla="*/ 679486 w 1031876"/>
              <a:gd name="connsiteY18589" fmla="*/ 197267 h 1106488"/>
              <a:gd name="connsiteX18590" fmla="*/ 676922 w 1031876"/>
              <a:gd name="connsiteY18590" fmla="*/ 197267 h 1106488"/>
              <a:gd name="connsiteX18591" fmla="*/ 670084 w 1031876"/>
              <a:gd name="connsiteY18591" fmla="*/ 190437 h 1106488"/>
              <a:gd name="connsiteX18592" fmla="*/ 670084 w 1031876"/>
              <a:gd name="connsiteY18592" fmla="*/ 183606 h 1106488"/>
              <a:gd name="connsiteX18593" fmla="*/ 663247 w 1031876"/>
              <a:gd name="connsiteY18593" fmla="*/ 183606 h 1106488"/>
              <a:gd name="connsiteX18594" fmla="*/ 670084 w 1031876"/>
              <a:gd name="connsiteY18594" fmla="*/ 190437 h 1106488"/>
              <a:gd name="connsiteX18595" fmla="*/ 663247 w 1031876"/>
              <a:gd name="connsiteY18595" fmla="*/ 183606 h 1106488"/>
              <a:gd name="connsiteX18596" fmla="*/ 410256 w 1031876"/>
              <a:gd name="connsiteY18596" fmla="*/ 183606 h 1106488"/>
              <a:gd name="connsiteX18597" fmla="*/ 411111 w 1031876"/>
              <a:gd name="connsiteY18597" fmla="*/ 183606 h 1106488"/>
              <a:gd name="connsiteX18598" fmla="*/ 411965 w 1031876"/>
              <a:gd name="connsiteY18598" fmla="*/ 183606 h 1106488"/>
              <a:gd name="connsiteX18599" fmla="*/ 413675 w 1031876"/>
              <a:gd name="connsiteY18599" fmla="*/ 183606 h 1106488"/>
              <a:gd name="connsiteX18600" fmla="*/ 416238 w 1031876"/>
              <a:gd name="connsiteY18600" fmla="*/ 183606 h 1106488"/>
              <a:gd name="connsiteX18601" fmla="*/ 417093 w 1031876"/>
              <a:gd name="connsiteY18601" fmla="*/ 183606 h 1106488"/>
              <a:gd name="connsiteX18602" fmla="*/ 410256 w 1031876"/>
              <a:gd name="connsiteY18602" fmla="*/ 190437 h 1106488"/>
              <a:gd name="connsiteX18603" fmla="*/ 410256 w 1031876"/>
              <a:gd name="connsiteY18603" fmla="*/ 183606 h 1106488"/>
              <a:gd name="connsiteX18604" fmla="*/ 146494 w 1031876"/>
              <a:gd name="connsiteY18604" fmla="*/ 183402 h 1106488"/>
              <a:gd name="connsiteX18605" fmla="*/ 145167 w 1031876"/>
              <a:gd name="connsiteY18605" fmla="*/ 183753 h 1106488"/>
              <a:gd name="connsiteX18606" fmla="*/ 146315 w 1031876"/>
              <a:gd name="connsiteY18606" fmla="*/ 183753 h 1106488"/>
              <a:gd name="connsiteX18607" fmla="*/ 146072 w 1031876"/>
              <a:gd name="connsiteY18607" fmla="*/ 184228 h 1106488"/>
              <a:gd name="connsiteX18608" fmla="*/ 149400 w 1031876"/>
              <a:gd name="connsiteY18608" fmla="*/ 183753 h 1106488"/>
              <a:gd name="connsiteX18609" fmla="*/ 146315 w 1031876"/>
              <a:gd name="connsiteY18609" fmla="*/ 183753 h 1106488"/>
              <a:gd name="connsiteX18610" fmla="*/ 789058 w 1031876"/>
              <a:gd name="connsiteY18610" fmla="*/ 181557 h 1106488"/>
              <a:gd name="connsiteX18611" fmla="*/ 789742 w 1031876"/>
              <a:gd name="connsiteY18611" fmla="*/ 182753 h 1106488"/>
              <a:gd name="connsiteX18612" fmla="*/ 793161 w 1031876"/>
              <a:gd name="connsiteY18612" fmla="*/ 183606 h 1106488"/>
              <a:gd name="connsiteX18613" fmla="*/ 786323 w 1031876"/>
              <a:gd name="connsiteY18613" fmla="*/ 183606 h 1106488"/>
              <a:gd name="connsiteX18614" fmla="*/ 650426 w 1031876"/>
              <a:gd name="connsiteY18614" fmla="*/ 181045 h 1106488"/>
              <a:gd name="connsiteX18615" fmla="*/ 656409 w 1031876"/>
              <a:gd name="connsiteY18615" fmla="*/ 183606 h 1106488"/>
              <a:gd name="connsiteX18616" fmla="*/ 652990 w 1031876"/>
              <a:gd name="connsiteY18616" fmla="*/ 183606 h 1106488"/>
              <a:gd name="connsiteX18617" fmla="*/ 649571 w 1031876"/>
              <a:gd name="connsiteY18617" fmla="*/ 183606 h 1106488"/>
              <a:gd name="connsiteX18618" fmla="*/ 650426 w 1031876"/>
              <a:gd name="connsiteY18618" fmla="*/ 181045 h 1106488"/>
              <a:gd name="connsiteX18619" fmla="*/ 572648 w 1031876"/>
              <a:gd name="connsiteY18619" fmla="*/ 181045 h 1106488"/>
              <a:gd name="connsiteX18620" fmla="*/ 581195 w 1031876"/>
              <a:gd name="connsiteY18620" fmla="*/ 183606 h 1106488"/>
              <a:gd name="connsiteX18621" fmla="*/ 574358 w 1031876"/>
              <a:gd name="connsiteY18621" fmla="*/ 183606 h 1106488"/>
              <a:gd name="connsiteX18622" fmla="*/ 572648 w 1031876"/>
              <a:gd name="connsiteY18622" fmla="*/ 181045 h 1106488"/>
              <a:gd name="connsiteX18623" fmla="*/ 612920 w 1031876"/>
              <a:gd name="connsiteY18623" fmla="*/ 180109 h 1106488"/>
              <a:gd name="connsiteX18624" fmla="*/ 614562 w 1031876"/>
              <a:gd name="connsiteY18624" fmla="*/ 180975 h 1106488"/>
              <a:gd name="connsiteX18625" fmla="*/ 615422 w 1031876"/>
              <a:gd name="connsiteY18625" fmla="*/ 184150 h 1106488"/>
              <a:gd name="connsiteX18626" fmla="*/ 805775 w 1031876"/>
              <a:gd name="connsiteY18626" fmla="*/ 180073 h 1106488"/>
              <a:gd name="connsiteX18627" fmla="*/ 805981 w 1031876"/>
              <a:gd name="connsiteY18627" fmla="*/ 180191 h 1106488"/>
              <a:gd name="connsiteX18628" fmla="*/ 806836 w 1031876"/>
              <a:gd name="connsiteY18628" fmla="*/ 183606 h 1106488"/>
              <a:gd name="connsiteX18629" fmla="*/ 832433 w 1031876"/>
              <a:gd name="connsiteY18629" fmla="*/ 179494 h 1106488"/>
              <a:gd name="connsiteX18630" fmla="*/ 833637 w 1031876"/>
              <a:gd name="connsiteY18630" fmla="*/ 180182 h 1106488"/>
              <a:gd name="connsiteX18631" fmla="*/ 834497 w 1031876"/>
              <a:gd name="connsiteY18631" fmla="*/ 183622 h 1106488"/>
              <a:gd name="connsiteX18632" fmla="*/ 831917 w 1031876"/>
              <a:gd name="connsiteY18632" fmla="*/ 180182 h 1106488"/>
              <a:gd name="connsiteX18633" fmla="*/ 433255 w 1031876"/>
              <a:gd name="connsiteY18633" fmla="*/ 179260 h 1106488"/>
              <a:gd name="connsiteX18634" fmla="*/ 436751 w 1031876"/>
              <a:gd name="connsiteY18634" fmla="*/ 182753 h 1106488"/>
              <a:gd name="connsiteX18635" fmla="*/ 437606 w 1031876"/>
              <a:gd name="connsiteY18635" fmla="*/ 183606 h 1106488"/>
              <a:gd name="connsiteX18636" fmla="*/ 430768 w 1031876"/>
              <a:gd name="connsiteY18636" fmla="*/ 183606 h 1106488"/>
              <a:gd name="connsiteX18637" fmla="*/ 431623 w 1031876"/>
              <a:gd name="connsiteY18637" fmla="*/ 180191 h 1106488"/>
              <a:gd name="connsiteX18638" fmla="*/ 148703 w 1031876"/>
              <a:gd name="connsiteY18638" fmla="*/ 178820 h 1106488"/>
              <a:gd name="connsiteX18639" fmla="*/ 147043 w 1031876"/>
              <a:gd name="connsiteY18639" fmla="*/ 180578 h 1106488"/>
              <a:gd name="connsiteX18640" fmla="*/ 144043 w 1031876"/>
              <a:gd name="connsiteY18640" fmla="*/ 183753 h 1106488"/>
              <a:gd name="connsiteX18641" fmla="*/ 638114 w 1031876"/>
              <a:gd name="connsiteY18641" fmla="*/ 178437 h 1106488"/>
              <a:gd name="connsiteX18642" fmla="*/ 639315 w 1031876"/>
              <a:gd name="connsiteY18642" fmla="*/ 179337 h 1106488"/>
              <a:gd name="connsiteX18643" fmla="*/ 639516 w 1031876"/>
              <a:gd name="connsiteY18643" fmla="*/ 179187 h 1106488"/>
              <a:gd name="connsiteX18644" fmla="*/ 641024 w 1031876"/>
              <a:gd name="connsiteY18644" fmla="*/ 180191 h 1106488"/>
              <a:gd name="connsiteX18645" fmla="*/ 636060 w 1031876"/>
              <a:gd name="connsiteY18645" fmla="*/ 183497 h 1106488"/>
              <a:gd name="connsiteX18646" fmla="*/ 635896 w 1031876"/>
              <a:gd name="connsiteY18646" fmla="*/ 183606 h 1106488"/>
              <a:gd name="connsiteX18647" fmla="*/ 636060 w 1031876"/>
              <a:gd name="connsiteY18647" fmla="*/ 183224 h 1106488"/>
              <a:gd name="connsiteX18648" fmla="*/ 135534 w 1031876"/>
              <a:gd name="connsiteY18648" fmla="*/ 178123 h 1106488"/>
              <a:gd name="connsiteX18649" fmla="*/ 130176 w 1031876"/>
              <a:gd name="connsiteY18649" fmla="*/ 184151 h 1106488"/>
              <a:gd name="connsiteX18650" fmla="*/ 135534 w 1031876"/>
              <a:gd name="connsiteY18650" fmla="*/ 178123 h 1106488"/>
              <a:gd name="connsiteX18651" fmla="*/ 608542 w 1031876"/>
              <a:gd name="connsiteY18651" fmla="*/ 177800 h 1106488"/>
              <a:gd name="connsiteX18652" fmla="*/ 611982 w 1031876"/>
              <a:gd name="connsiteY18652" fmla="*/ 178594 h 1106488"/>
              <a:gd name="connsiteX18653" fmla="*/ 612920 w 1031876"/>
              <a:gd name="connsiteY18653" fmla="*/ 180109 h 1106488"/>
              <a:gd name="connsiteX18654" fmla="*/ 539751 w 1031876"/>
              <a:gd name="connsiteY18654" fmla="*/ 177800 h 1106488"/>
              <a:gd name="connsiteX18655" fmla="*/ 540545 w 1031876"/>
              <a:gd name="connsiteY18655" fmla="*/ 178435 h 1106488"/>
              <a:gd name="connsiteX18656" fmla="*/ 543720 w 1031876"/>
              <a:gd name="connsiteY18656" fmla="*/ 177800 h 1106488"/>
              <a:gd name="connsiteX18657" fmla="*/ 547689 w 1031876"/>
              <a:gd name="connsiteY18657" fmla="*/ 178594 h 1106488"/>
              <a:gd name="connsiteX18658" fmla="*/ 543720 w 1031876"/>
              <a:gd name="connsiteY18658" fmla="*/ 179388 h 1106488"/>
              <a:gd name="connsiteX18659" fmla="*/ 541075 w 1031876"/>
              <a:gd name="connsiteY18659" fmla="*/ 178859 h 1106488"/>
              <a:gd name="connsiteX18660" fmla="*/ 546697 w 1031876"/>
              <a:gd name="connsiteY18660" fmla="*/ 183356 h 1106488"/>
              <a:gd name="connsiteX18661" fmla="*/ 547689 w 1031876"/>
              <a:gd name="connsiteY18661" fmla="*/ 184150 h 1106488"/>
              <a:gd name="connsiteX18662" fmla="*/ 547688 w 1031876"/>
              <a:gd name="connsiteY18662" fmla="*/ 184150 h 1106488"/>
              <a:gd name="connsiteX18663" fmla="*/ 546697 w 1031876"/>
              <a:gd name="connsiteY18663" fmla="*/ 184150 h 1106488"/>
              <a:gd name="connsiteX18664" fmla="*/ 544711 w 1031876"/>
              <a:gd name="connsiteY18664" fmla="*/ 184150 h 1106488"/>
              <a:gd name="connsiteX18665" fmla="*/ 540544 w 1031876"/>
              <a:gd name="connsiteY18665" fmla="*/ 184150 h 1106488"/>
              <a:gd name="connsiteX18666" fmla="*/ 540661 w 1031876"/>
              <a:gd name="connsiteY18666" fmla="*/ 184879 h 1106488"/>
              <a:gd name="connsiteX18667" fmla="*/ 541229 w 1031876"/>
              <a:gd name="connsiteY18667" fmla="*/ 188412 h 1106488"/>
              <a:gd name="connsiteX18668" fmla="*/ 537865 w 1031876"/>
              <a:gd name="connsiteY18668" fmla="*/ 187325 h 1106488"/>
              <a:gd name="connsiteX18669" fmla="*/ 533400 w 1031876"/>
              <a:gd name="connsiteY18669" fmla="*/ 184150 h 1106488"/>
              <a:gd name="connsiteX18670" fmla="*/ 527051 w 1031876"/>
              <a:gd name="connsiteY18670" fmla="*/ 184150 h 1106488"/>
              <a:gd name="connsiteX18671" fmla="*/ 527845 w 1031876"/>
              <a:gd name="connsiteY18671" fmla="*/ 178594 h 1106488"/>
              <a:gd name="connsiteX18672" fmla="*/ 530226 w 1031876"/>
              <a:gd name="connsiteY18672" fmla="*/ 180975 h 1106488"/>
              <a:gd name="connsiteX18673" fmla="*/ 533401 w 1031876"/>
              <a:gd name="connsiteY18673" fmla="*/ 184150 h 1106488"/>
              <a:gd name="connsiteX18674" fmla="*/ 534293 w 1031876"/>
              <a:gd name="connsiteY18674" fmla="*/ 184150 h 1106488"/>
              <a:gd name="connsiteX18675" fmla="*/ 539750 w 1031876"/>
              <a:gd name="connsiteY18675" fmla="*/ 184150 h 1106488"/>
              <a:gd name="connsiteX18676" fmla="*/ 539751 w 1031876"/>
              <a:gd name="connsiteY18676" fmla="*/ 184150 h 1106488"/>
              <a:gd name="connsiteX18677" fmla="*/ 542728 w 1031876"/>
              <a:gd name="connsiteY18677" fmla="*/ 183356 h 1106488"/>
              <a:gd name="connsiteX18678" fmla="*/ 540227 w 1031876"/>
              <a:gd name="connsiteY18678" fmla="*/ 178689 h 1106488"/>
              <a:gd name="connsiteX18679" fmla="*/ 539751 w 1031876"/>
              <a:gd name="connsiteY18679" fmla="*/ 178594 h 1106488"/>
              <a:gd name="connsiteX18680" fmla="*/ 540135 w 1031876"/>
              <a:gd name="connsiteY18680" fmla="*/ 178517 h 1106488"/>
              <a:gd name="connsiteX18681" fmla="*/ 527051 w 1031876"/>
              <a:gd name="connsiteY18681" fmla="*/ 177800 h 1106488"/>
              <a:gd name="connsiteX18682" fmla="*/ 527051 w 1031876"/>
              <a:gd name="connsiteY18682" fmla="*/ 184150 h 1106488"/>
              <a:gd name="connsiteX18683" fmla="*/ 527051 w 1031876"/>
              <a:gd name="connsiteY18683" fmla="*/ 177800 h 1106488"/>
              <a:gd name="connsiteX18684" fmla="*/ 527051 w 1031876"/>
              <a:gd name="connsiteY18684" fmla="*/ 177800 h 1106488"/>
              <a:gd name="connsiteX18685" fmla="*/ 527845 w 1031876"/>
              <a:gd name="connsiteY18685" fmla="*/ 177800 h 1106488"/>
              <a:gd name="connsiteX18686" fmla="*/ 530226 w 1031876"/>
              <a:gd name="connsiteY18686" fmla="*/ 177800 h 1106488"/>
              <a:gd name="connsiteX18687" fmla="*/ 533401 w 1031876"/>
              <a:gd name="connsiteY18687" fmla="*/ 177800 h 1106488"/>
              <a:gd name="connsiteX18688" fmla="*/ 530226 w 1031876"/>
              <a:gd name="connsiteY18688" fmla="*/ 178254 h 1106488"/>
              <a:gd name="connsiteX18689" fmla="*/ 527845 w 1031876"/>
              <a:gd name="connsiteY18689" fmla="*/ 178594 h 1106488"/>
              <a:gd name="connsiteX18690" fmla="*/ 512763 w 1031876"/>
              <a:gd name="connsiteY18690" fmla="*/ 177800 h 1106488"/>
              <a:gd name="connsiteX18691" fmla="*/ 519113 w 1031876"/>
              <a:gd name="connsiteY18691" fmla="*/ 184150 h 1106488"/>
              <a:gd name="connsiteX18692" fmla="*/ 512763 w 1031876"/>
              <a:gd name="connsiteY18692" fmla="*/ 184150 h 1106488"/>
              <a:gd name="connsiteX18693" fmla="*/ 512763 w 1031876"/>
              <a:gd name="connsiteY18693" fmla="*/ 177800 h 1106488"/>
              <a:gd name="connsiteX18694" fmla="*/ 499270 w 1031876"/>
              <a:gd name="connsiteY18694" fmla="*/ 177800 h 1106488"/>
              <a:gd name="connsiteX18695" fmla="*/ 506414 w 1031876"/>
              <a:gd name="connsiteY18695" fmla="*/ 177800 h 1106488"/>
              <a:gd name="connsiteX18696" fmla="*/ 499270 w 1031876"/>
              <a:gd name="connsiteY18696" fmla="*/ 184150 h 1106488"/>
              <a:gd name="connsiteX18697" fmla="*/ 499270 w 1031876"/>
              <a:gd name="connsiteY18697" fmla="*/ 177800 h 1106488"/>
              <a:gd name="connsiteX18698" fmla="*/ 430213 w 1031876"/>
              <a:gd name="connsiteY18698" fmla="*/ 177800 h 1106488"/>
              <a:gd name="connsiteX18699" fmla="*/ 430213 w 1031876"/>
              <a:gd name="connsiteY18699" fmla="*/ 184150 h 1106488"/>
              <a:gd name="connsiteX18700" fmla="*/ 430213 w 1031876"/>
              <a:gd name="connsiteY18700" fmla="*/ 177800 h 1106488"/>
              <a:gd name="connsiteX18701" fmla="*/ 423863 w 1031876"/>
              <a:gd name="connsiteY18701" fmla="*/ 177800 h 1106488"/>
              <a:gd name="connsiteX18702" fmla="*/ 426244 w 1031876"/>
              <a:gd name="connsiteY18702" fmla="*/ 180975 h 1106488"/>
              <a:gd name="connsiteX18703" fmla="*/ 424271 w 1031876"/>
              <a:gd name="connsiteY18703" fmla="*/ 183606 h 1106488"/>
              <a:gd name="connsiteX18704" fmla="*/ 423863 w 1031876"/>
              <a:gd name="connsiteY18704" fmla="*/ 184150 h 1106488"/>
              <a:gd name="connsiteX18705" fmla="*/ 423863 w 1031876"/>
              <a:gd name="connsiteY18705" fmla="*/ 183725 h 1106488"/>
              <a:gd name="connsiteX18706" fmla="*/ 423620 w 1031876"/>
              <a:gd name="connsiteY18706" fmla="*/ 184150 h 1106488"/>
              <a:gd name="connsiteX18707" fmla="*/ 420512 w 1031876"/>
              <a:gd name="connsiteY18707" fmla="*/ 189583 h 1106488"/>
              <a:gd name="connsiteX18708" fmla="*/ 417093 w 1031876"/>
              <a:gd name="connsiteY18708" fmla="*/ 190437 h 1106488"/>
              <a:gd name="connsiteX18709" fmla="*/ 417093 w 1031876"/>
              <a:gd name="connsiteY18709" fmla="*/ 183606 h 1106488"/>
              <a:gd name="connsiteX18710" fmla="*/ 417948 w 1031876"/>
              <a:gd name="connsiteY18710" fmla="*/ 188729 h 1106488"/>
              <a:gd name="connsiteX18711" fmla="*/ 423296 w 1031876"/>
              <a:gd name="connsiteY18711" fmla="*/ 184150 h 1106488"/>
              <a:gd name="connsiteX18712" fmla="*/ 423863 w 1031876"/>
              <a:gd name="connsiteY18712" fmla="*/ 183665 h 1106488"/>
              <a:gd name="connsiteX18713" fmla="*/ 423863 w 1031876"/>
              <a:gd name="connsiteY18713" fmla="*/ 183606 h 1106488"/>
              <a:gd name="connsiteX18714" fmla="*/ 423863 w 1031876"/>
              <a:gd name="connsiteY18714" fmla="*/ 180975 h 1106488"/>
              <a:gd name="connsiteX18715" fmla="*/ 423863 w 1031876"/>
              <a:gd name="connsiteY18715" fmla="*/ 177800 h 1106488"/>
              <a:gd name="connsiteX18716" fmla="*/ 156224 w 1031876"/>
              <a:gd name="connsiteY18716" fmla="*/ 177408 h 1106488"/>
              <a:gd name="connsiteX18717" fmla="*/ 153194 w 1031876"/>
              <a:gd name="connsiteY18717" fmla="*/ 180379 h 1106488"/>
              <a:gd name="connsiteX18718" fmla="*/ 149814 w 1031876"/>
              <a:gd name="connsiteY18718" fmla="*/ 183694 h 1106488"/>
              <a:gd name="connsiteX18719" fmla="*/ 155774 w 1031876"/>
              <a:gd name="connsiteY18719" fmla="*/ 177849 h 1106488"/>
              <a:gd name="connsiteX18720" fmla="*/ 804971 w 1031876"/>
              <a:gd name="connsiteY18720" fmla="*/ 177397 h 1106488"/>
              <a:gd name="connsiteX18721" fmla="*/ 805775 w 1031876"/>
              <a:gd name="connsiteY18721" fmla="*/ 180073 h 1106488"/>
              <a:gd name="connsiteX18722" fmla="*/ 805173 w 1031876"/>
              <a:gd name="connsiteY18722" fmla="*/ 179730 h 1106488"/>
              <a:gd name="connsiteX18723" fmla="*/ 804272 w 1031876"/>
              <a:gd name="connsiteY18723" fmla="*/ 177630 h 1106488"/>
              <a:gd name="connsiteX18724" fmla="*/ 772648 w 1031876"/>
              <a:gd name="connsiteY18724" fmla="*/ 176776 h 1106488"/>
              <a:gd name="connsiteX18725" fmla="*/ 776067 w 1031876"/>
              <a:gd name="connsiteY18725" fmla="*/ 176776 h 1106488"/>
              <a:gd name="connsiteX18726" fmla="*/ 776922 w 1031876"/>
              <a:gd name="connsiteY18726" fmla="*/ 176776 h 1106488"/>
              <a:gd name="connsiteX18727" fmla="*/ 779486 w 1031876"/>
              <a:gd name="connsiteY18727" fmla="*/ 176776 h 1106488"/>
              <a:gd name="connsiteX18728" fmla="*/ 786323 w 1031876"/>
              <a:gd name="connsiteY18728" fmla="*/ 183606 h 1106488"/>
              <a:gd name="connsiteX18729" fmla="*/ 783759 w 1031876"/>
              <a:gd name="connsiteY18729" fmla="*/ 183606 h 1106488"/>
              <a:gd name="connsiteX18730" fmla="*/ 782905 w 1031876"/>
              <a:gd name="connsiteY18730" fmla="*/ 183606 h 1106488"/>
              <a:gd name="connsiteX18731" fmla="*/ 779486 w 1031876"/>
              <a:gd name="connsiteY18731" fmla="*/ 183606 h 1106488"/>
              <a:gd name="connsiteX18732" fmla="*/ 772648 w 1031876"/>
              <a:gd name="connsiteY18732" fmla="*/ 176776 h 1106488"/>
              <a:gd name="connsiteX18733" fmla="*/ 649571 w 1031876"/>
              <a:gd name="connsiteY18733" fmla="*/ 176776 h 1106488"/>
              <a:gd name="connsiteX18734" fmla="*/ 649571 w 1031876"/>
              <a:gd name="connsiteY18734" fmla="*/ 183606 h 1106488"/>
              <a:gd name="connsiteX18735" fmla="*/ 642734 w 1031876"/>
              <a:gd name="connsiteY18735" fmla="*/ 183606 h 1106488"/>
              <a:gd name="connsiteX18736" fmla="*/ 649571 w 1031876"/>
              <a:gd name="connsiteY18736" fmla="*/ 176776 h 1106488"/>
              <a:gd name="connsiteX18737" fmla="*/ 635896 w 1031876"/>
              <a:gd name="connsiteY18737" fmla="*/ 176776 h 1106488"/>
              <a:gd name="connsiteX18738" fmla="*/ 638175 w 1031876"/>
              <a:gd name="connsiteY18738" fmla="*/ 178294 h 1106488"/>
              <a:gd name="connsiteX18739" fmla="*/ 638114 w 1031876"/>
              <a:gd name="connsiteY18739" fmla="*/ 178437 h 1106488"/>
              <a:gd name="connsiteX18740" fmla="*/ 635896 w 1031876"/>
              <a:gd name="connsiteY18740" fmla="*/ 176776 h 1106488"/>
              <a:gd name="connsiteX18741" fmla="*/ 636751 w 1031876"/>
              <a:gd name="connsiteY18741" fmla="*/ 176776 h 1106488"/>
              <a:gd name="connsiteX18742" fmla="*/ 639315 w 1031876"/>
              <a:gd name="connsiteY18742" fmla="*/ 176776 h 1106488"/>
              <a:gd name="connsiteX18743" fmla="*/ 640170 w 1031876"/>
              <a:gd name="connsiteY18743" fmla="*/ 176776 h 1106488"/>
              <a:gd name="connsiteX18744" fmla="*/ 641879 w 1031876"/>
              <a:gd name="connsiteY18744" fmla="*/ 176776 h 1106488"/>
              <a:gd name="connsiteX18745" fmla="*/ 642734 w 1031876"/>
              <a:gd name="connsiteY18745" fmla="*/ 176776 h 1106488"/>
              <a:gd name="connsiteX18746" fmla="*/ 639516 w 1031876"/>
              <a:gd name="connsiteY18746" fmla="*/ 179187 h 1106488"/>
              <a:gd name="connsiteX18747" fmla="*/ 638175 w 1031876"/>
              <a:gd name="connsiteY18747" fmla="*/ 178294 h 1106488"/>
              <a:gd name="connsiteX18748" fmla="*/ 638460 w 1031876"/>
              <a:gd name="connsiteY18748" fmla="*/ 177630 h 1106488"/>
              <a:gd name="connsiteX18749" fmla="*/ 635896 w 1031876"/>
              <a:gd name="connsiteY18749" fmla="*/ 176776 h 1106488"/>
              <a:gd name="connsiteX18750" fmla="*/ 567520 w 1031876"/>
              <a:gd name="connsiteY18750" fmla="*/ 176776 h 1106488"/>
              <a:gd name="connsiteX18751" fmla="*/ 568545 w 1031876"/>
              <a:gd name="connsiteY18751" fmla="*/ 177800 h 1106488"/>
              <a:gd name="connsiteX18752" fmla="*/ 570939 w 1031876"/>
              <a:gd name="connsiteY18752" fmla="*/ 180191 h 1106488"/>
              <a:gd name="connsiteX18753" fmla="*/ 574358 w 1031876"/>
              <a:gd name="connsiteY18753" fmla="*/ 183606 h 1106488"/>
              <a:gd name="connsiteX18754" fmla="*/ 568495 w 1031876"/>
              <a:gd name="connsiteY18754" fmla="*/ 180260 h 1106488"/>
              <a:gd name="connsiteX18755" fmla="*/ 570707 w 1031876"/>
              <a:gd name="connsiteY18755" fmla="*/ 183356 h 1106488"/>
              <a:gd name="connsiteX18756" fmla="*/ 574676 w 1031876"/>
              <a:gd name="connsiteY18756" fmla="*/ 184150 h 1106488"/>
              <a:gd name="connsiteX18757" fmla="*/ 566738 w 1031876"/>
              <a:gd name="connsiteY18757" fmla="*/ 177800 h 1106488"/>
              <a:gd name="connsiteX18758" fmla="*/ 568337 w 1031876"/>
              <a:gd name="connsiteY18758" fmla="*/ 180038 h 1106488"/>
              <a:gd name="connsiteX18759" fmla="*/ 567776 w 1031876"/>
              <a:gd name="connsiteY18759" fmla="*/ 177800 h 1106488"/>
              <a:gd name="connsiteX18760" fmla="*/ 437606 w 1031876"/>
              <a:gd name="connsiteY18760" fmla="*/ 176776 h 1106488"/>
              <a:gd name="connsiteX18761" fmla="*/ 435812 w 1031876"/>
              <a:gd name="connsiteY18761" fmla="*/ 177800 h 1106488"/>
              <a:gd name="connsiteX18762" fmla="*/ 433255 w 1031876"/>
              <a:gd name="connsiteY18762" fmla="*/ 179260 h 1106488"/>
              <a:gd name="connsiteX18763" fmla="*/ 431793 w 1031876"/>
              <a:gd name="connsiteY18763" fmla="*/ 177800 h 1106488"/>
              <a:gd name="connsiteX18764" fmla="*/ 431623 w 1031876"/>
              <a:gd name="connsiteY18764" fmla="*/ 177630 h 1106488"/>
              <a:gd name="connsiteX18765" fmla="*/ 437606 w 1031876"/>
              <a:gd name="connsiteY18765" fmla="*/ 176776 h 1106488"/>
              <a:gd name="connsiteX18766" fmla="*/ 437606 w 1031876"/>
              <a:gd name="connsiteY18766" fmla="*/ 176776 h 1106488"/>
              <a:gd name="connsiteX18767" fmla="*/ 438461 w 1031876"/>
              <a:gd name="connsiteY18767" fmla="*/ 176776 h 1106488"/>
              <a:gd name="connsiteX18768" fmla="*/ 440170 w 1031876"/>
              <a:gd name="connsiteY18768" fmla="*/ 176776 h 1106488"/>
              <a:gd name="connsiteX18769" fmla="*/ 441025 w 1031876"/>
              <a:gd name="connsiteY18769" fmla="*/ 176776 h 1106488"/>
              <a:gd name="connsiteX18770" fmla="*/ 443589 w 1031876"/>
              <a:gd name="connsiteY18770" fmla="*/ 176776 h 1106488"/>
              <a:gd name="connsiteX18771" fmla="*/ 444444 w 1031876"/>
              <a:gd name="connsiteY18771" fmla="*/ 176776 h 1106488"/>
              <a:gd name="connsiteX18772" fmla="*/ 451281 w 1031876"/>
              <a:gd name="connsiteY18772" fmla="*/ 176776 h 1106488"/>
              <a:gd name="connsiteX18773" fmla="*/ 451281 w 1031876"/>
              <a:gd name="connsiteY18773" fmla="*/ 179337 h 1106488"/>
              <a:gd name="connsiteX18774" fmla="*/ 451281 w 1031876"/>
              <a:gd name="connsiteY18774" fmla="*/ 182753 h 1106488"/>
              <a:gd name="connsiteX18775" fmla="*/ 451281 w 1031876"/>
              <a:gd name="connsiteY18775" fmla="*/ 183606 h 1106488"/>
              <a:gd name="connsiteX18776" fmla="*/ 444444 w 1031876"/>
              <a:gd name="connsiteY18776" fmla="*/ 183606 h 1106488"/>
              <a:gd name="connsiteX18777" fmla="*/ 441025 w 1031876"/>
              <a:gd name="connsiteY18777" fmla="*/ 183606 h 1106488"/>
              <a:gd name="connsiteX18778" fmla="*/ 438461 w 1031876"/>
              <a:gd name="connsiteY18778" fmla="*/ 183606 h 1106488"/>
              <a:gd name="connsiteX18779" fmla="*/ 437606 w 1031876"/>
              <a:gd name="connsiteY18779" fmla="*/ 183606 h 1106488"/>
              <a:gd name="connsiteX18780" fmla="*/ 437606 w 1031876"/>
              <a:gd name="connsiteY18780" fmla="*/ 182753 h 1106488"/>
              <a:gd name="connsiteX18781" fmla="*/ 437606 w 1031876"/>
              <a:gd name="connsiteY18781" fmla="*/ 177800 h 1106488"/>
              <a:gd name="connsiteX18782" fmla="*/ 430768 w 1031876"/>
              <a:gd name="connsiteY18782" fmla="*/ 176776 h 1106488"/>
              <a:gd name="connsiteX18783" fmla="*/ 431623 w 1031876"/>
              <a:gd name="connsiteY18783" fmla="*/ 177630 h 1106488"/>
              <a:gd name="connsiteX18784" fmla="*/ 431599 w 1031876"/>
              <a:gd name="connsiteY18784" fmla="*/ 177800 h 1106488"/>
              <a:gd name="connsiteX18785" fmla="*/ 430768 w 1031876"/>
              <a:gd name="connsiteY18785" fmla="*/ 183606 h 1106488"/>
              <a:gd name="connsiteX18786" fmla="*/ 430768 w 1031876"/>
              <a:gd name="connsiteY18786" fmla="*/ 182753 h 1106488"/>
              <a:gd name="connsiteX18787" fmla="*/ 430768 w 1031876"/>
              <a:gd name="connsiteY18787" fmla="*/ 177800 h 1106488"/>
              <a:gd name="connsiteX18788" fmla="*/ 827617 w 1031876"/>
              <a:gd name="connsiteY18788" fmla="*/ 176742 h 1106488"/>
              <a:gd name="connsiteX18789" fmla="*/ 834497 w 1031876"/>
              <a:gd name="connsiteY18789" fmla="*/ 176742 h 1106488"/>
              <a:gd name="connsiteX18790" fmla="*/ 832433 w 1031876"/>
              <a:gd name="connsiteY18790" fmla="*/ 179494 h 1106488"/>
              <a:gd name="connsiteX18791" fmla="*/ 780401 w 1031876"/>
              <a:gd name="connsiteY18791" fmla="*/ 176238 h 1106488"/>
              <a:gd name="connsiteX18792" fmla="*/ 786323 w 1031876"/>
              <a:gd name="connsiteY18792" fmla="*/ 176776 h 1106488"/>
              <a:gd name="connsiteX18793" fmla="*/ 785468 w 1031876"/>
              <a:gd name="connsiteY18793" fmla="*/ 176776 h 1106488"/>
              <a:gd name="connsiteX18794" fmla="*/ 780341 w 1031876"/>
              <a:gd name="connsiteY18794" fmla="*/ 176776 h 1106488"/>
              <a:gd name="connsiteX18795" fmla="*/ 779486 w 1031876"/>
              <a:gd name="connsiteY18795" fmla="*/ 176776 h 1106488"/>
              <a:gd name="connsiteX18796" fmla="*/ 779011 w 1031876"/>
              <a:gd name="connsiteY18796" fmla="*/ 176112 h 1106488"/>
              <a:gd name="connsiteX18797" fmla="*/ 779327 w 1031876"/>
              <a:gd name="connsiteY18797" fmla="*/ 176141 h 1106488"/>
              <a:gd name="connsiteX18798" fmla="*/ 779486 w 1031876"/>
              <a:gd name="connsiteY18798" fmla="*/ 176776 h 1106488"/>
              <a:gd name="connsiteX18799" fmla="*/ 777967 w 1031876"/>
              <a:gd name="connsiteY18799" fmla="*/ 176017 h 1106488"/>
              <a:gd name="connsiteX18800" fmla="*/ 778802 w 1031876"/>
              <a:gd name="connsiteY18800" fmla="*/ 176093 h 1106488"/>
              <a:gd name="connsiteX18801" fmla="*/ 779486 w 1031876"/>
              <a:gd name="connsiteY18801" fmla="*/ 176776 h 1106488"/>
              <a:gd name="connsiteX18802" fmla="*/ 776447 w 1031876"/>
              <a:gd name="connsiteY18802" fmla="*/ 175258 h 1106488"/>
              <a:gd name="connsiteX18803" fmla="*/ 777967 w 1031876"/>
              <a:gd name="connsiteY18803" fmla="*/ 176017 h 1106488"/>
              <a:gd name="connsiteX18804" fmla="*/ 776922 w 1031876"/>
              <a:gd name="connsiteY18804" fmla="*/ 175922 h 1106488"/>
              <a:gd name="connsiteX18805" fmla="*/ 509588 w 1031876"/>
              <a:gd name="connsiteY18805" fmla="*/ 174823 h 1106488"/>
              <a:gd name="connsiteX18806" fmla="*/ 512763 w 1031876"/>
              <a:gd name="connsiteY18806" fmla="*/ 177800 h 1106488"/>
              <a:gd name="connsiteX18807" fmla="*/ 509588 w 1031876"/>
              <a:gd name="connsiteY18807" fmla="*/ 177800 h 1106488"/>
              <a:gd name="connsiteX18808" fmla="*/ 507207 w 1031876"/>
              <a:gd name="connsiteY18808" fmla="*/ 177800 h 1106488"/>
              <a:gd name="connsiteX18809" fmla="*/ 506414 w 1031876"/>
              <a:gd name="connsiteY18809" fmla="*/ 177800 h 1106488"/>
              <a:gd name="connsiteX18810" fmla="*/ 506413 w 1031876"/>
              <a:gd name="connsiteY18810" fmla="*/ 177800 h 1106488"/>
              <a:gd name="connsiteX18811" fmla="*/ 509588 w 1031876"/>
              <a:gd name="connsiteY18811" fmla="*/ 174823 h 1106488"/>
              <a:gd name="connsiteX18812" fmla="*/ 778631 w 1031876"/>
              <a:gd name="connsiteY18812" fmla="*/ 173361 h 1106488"/>
              <a:gd name="connsiteX18813" fmla="*/ 781302 w 1031876"/>
              <a:gd name="connsiteY18813" fmla="*/ 175709 h 1106488"/>
              <a:gd name="connsiteX18814" fmla="*/ 780401 w 1031876"/>
              <a:gd name="connsiteY18814" fmla="*/ 176238 h 1106488"/>
              <a:gd name="connsiteX18815" fmla="*/ 779327 w 1031876"/>
              <a:gd name="connsiteY18815" fmla="*/ 176141 h 1106488"/>
              <a:gd name="connsiteX18816" fmla="*/ 525097 w 1031876"/>
              <a:gd name="connsiteY18816" fmla="*/ 173281 h 1106488"/>
              <a:gd name="connsiteX18817" fmla="*/ 526059 w 1031876"/>
              <a:gd name="connsiteY18817" fmla="*/ 173831 h 1106488"/>
              <a:gd name="connsiteX18818" fmla="*/ 527051 w 1031876"/>
              <a:gd name="connsiteY18818" fmla="*/ 177800 h 1106488"/>
              <a:gd name="connsiteX18819" fmla="*/ 524074 w 1031876"/>
              <a:gd name="connsiteY18819" fmla="*/ 177800 h 1106488"/>
              <a:gd name="connsiteX18820" fmla="*/ 523082 w 1031876"/>
              <a:gd name="connsiteY18820" fmla="*/ 177800 h 1106488"/>
              <a:gd name="connsiteX18821" fmla="*/ 519907 w 1031876"/>
              <a:gd name="connsiteY18821" fmla="*/ 177800 h 1106488"/>
              <a:gd name="connsiteX18822" fmla="*/ 519907 w 1031876"/>
              <a:gd name="connsiteY18822" fmla="*/ 184150 h 1106488"/>
              <a:gd name="connsiteX18823" fmla="*/ 519014 w 1031876"/>
              <a:gd name="connsiteY18823" fmla="*/ 180975 h 1106488"/>
              <a:gd name="connsiteX18824" fmla="*/ 517309 w 1031876"/>
              <a:gd name="connsiteY18824" fmla="*/ 180109 h 1106488"/>
              <a:gd name="connsiteX18825" fmla="*/ 512763 w 1031876"/>
              <a:gd name="connsiteY18825" fmla="*/ 177800 h 1106488"/>
              <a:gd name="connsiteX18826" fmla="*/ 516335 w 1031876"/>
              <a:gd name="connsiteY18826" fmla="*/ 177800 h 1106488"/>
              <a:gd name="connsiteX18827" fmla="*/ 519113 w 1031876"/>
              <a:gd name="connsiteY18827" fmla="*/ 177800 h 1106488"/>
              <a:gd name="connsiteX18828" fmla="*/ 523082 w 1031876"/>
              <a:gd name="connsiteY18828" fmla="*/ 176808 h 1106488"/>
              <a:gd name="connsiteX18829" fmla="*/ 766201 w 1031876"/>
              <a:gd name="connsiteY18829" fmla="*/ 172677 h 1106488"/>
              <a:gd name="connsiteX18830" fmla="*/ 772648 w 1031876"/>
              <a:gd name="connsiteY18830" fmla="*/ 176776 h 1106488"/>
              <a:gd name="connsiteX18831" fmla="*/ 766665 w 1031876"/>
              <a:gd name="connsiteY18831" fmla="*/ 175922 h 1106488"/>
              <a:gd name="connsiteX18832" fmla="*/ 154885 w 1031876"/>
              <a:gd name="connsiteY18832" fmla="*/ 172274 h 1106488"/>
              <a:gd name="connsiteX18833" fmla="*/ 153790 w 1031876"/>
              <a:gd name="connsiteY18833" fmla="*/ 173434 h 1106488"/>
              <a:gd name="connsiteX18834" fmla="*/ 150416 w 1031876"/>
              <a:gd name="connsiteY18834" fmla="*/ 177006 h 1106488"/>
              <a:gd name="connsiteX18835" fmla="*/ 775949 w 1031876"/>
              <a:gd name="connsiteY18835" fmla="*/ 171830 h 1106488"/>
              <a:gd name="connsiteX18836" fmla="*/ 778631 w 1031876"/>
              <a:gd name="connsiteY18836" fmla="*/ 173361 h 1106488"/>
              <a:gd name="connsiteX18837" fmla="*/ 775949 w 1031876"/>
              <a:gd name="connsiteY18837" fmla="*/ 171830 h 1106488"/>
              <a:gd name="connsiteX18838" fmla="*/ 625688 w 1031876"/>
              <a:gd name="connsiteY18838" fmla="*/ 171677 h 1106488"/>
              <a:gd name="connsiteX18839" fmla="*/ 627856 w 1031876"/>
              <a:gd name="connsiteY18839" fmla="*/ 172839 h 1106488"/>
              <a:gd name="connsiteX18840" fmla="*/ 627875 w 1031876"/>
              <a:gd name="connsiteY18840" fmla="*/ 172769 h 1106488"/>
              <a:gd name="connsiteX18841" fmla="*/ 773942 w 1031876"/>
              <a:gd name="connsiteY18841" fmla="*/ 170684 h 1106488"/>
              <a:gd name="connsiteX18842" fmla="*/ 774168 w 1031876"/>
              <a:gd name="connsiteY18842" fmla="*/ 170704 h 1106488"/>
              <a:gd name="connsiteX18843" fmla="*/ 775212 w 1031876"/>
              <a:gd name="connsiteY18843" fmla="*/ 170799 h 1106488"/>
              <a:gd name="connsiteX18844" fmla="*/ 775687 w 1031876"/>
              <a:gd name="connsiteY18844" fmla="*/ 171463 h 1106488"/>
              <a:gd name="connsiteX18845" fmla="*/ 775949 w 1031876"/>
              <a:gd name="connsiteY18845" fmla="*/ 171830 h 1106488"/>
              <a:gd name="connsiteX18846" fmla="*/ 773332 w 1031876"/>
              <a:gd name="connsiteY18846" fmla="*/ 170629 h 1106488"/>
              <a:gd name="connsiteX18847" fmla="*/ 773942 w 1031876"/>
              <a:gd name="connsiteY18847" fmla="*/ 170684 h 1106488"/>
              <a:gd name="connsiteX18848" fmla="*/ 775949 w 1031876"/>
              <a:gd name="connsiteY18848" fmla="*/ 171830 h 1106488"/>
              <a:gd name="connsiteX18849" fmla="*/ 779011 w 1031876"/>
              <a:gd name="connsiteY18849" fmla="*/ 176112 h 1106488"/>
              <a:gd name="connsiteX18850" fmla="*/ 778802 w 1031876"/>
              <a:gd name="connsiteY18850" fmla="*/ 176093 h 1106488"/>
              <a:gd name="connsiteX18851" fmla="*/ 776067 w 1031876"/>
              <a:gd name="connsiteY18851" fmla="*/ 173361 h 1106488"/>
              <a:gd name="connsiteX18852" fmla="*/ 771183 w 1031876"/>
              <a:gd name="connsiteY18852" fmla="*/ 170433 h 1106488"/>
              <a:gd name="connsiteX18853" fmla="*/ 773123 w 1031876"/>
              <a:gd name="connsiteY18853" fmla="*/ 170610 h 1106488"/>
              <a:gd name="connsiteX18854" fmla="*/ 776447 w 1031876"/>
              <a:gd name="connsiteY18854" fmla="*/ 175258 h 1106488"/>
              <a:gd name="connsiteX18855" fmla="*/ 772648 w 1031876"/>
              <a:gd name="connsiteY18855" fmla="*/ 173361 h 1106488"/>
              <a:gd name="connsiteX18856" fmla="*/ 770783 w 1031876"/>
              <a:gd name="connsiteY18856" fmla="*/ 172429 h 1106488"/>
              <a:gd name="connsiteX18857" fmla="*/ 770084 w 1031876"/>
              <a:gd name="connsiteY18857" fmla="*/ 170799 h 1106488"/>
              <a:gd name="connsiteX18858" fmla="*/ 156634 w 1031876"/>
              <a:gd name="connsiteY18858" fmla="*/ 170422 h 1106488"/>
              <a:gd name="connsiteX18859" fmla="*/ 156320 w 1031876"/>
              <a:gd name="connsiteY18859" fmla="*/ 170755 h 1106488"/>
              <a:gd name="connsiteX18860" fmla="*/ 154885 w 1031876"/>
              <a:gd name="connsiteY18860" fmla="*/ 172274 h 1106488"/>
              <a:gd name="connsiteX18861" fmla="*/ 779486 w 1031876"/>
              <a:gd name="connsiteY18861" fmla="*/ 169945 h 1106488"/>
              <a:gd name="connsiteX18862" fmla="*/ 786323 w 1031876"/>
              <a:gd name="connsiteY18862" fmla="*/ 176776 h 1106488"/>
              <a:gd name="connsiteX18863" fmla="*/ 779486 w 1031876"/>
              <a:gd name="connsiteY18863" fmla="*/ 169945 h 1106488"/>
              <a:gd name="connsiteX18864" fmla="*/ 772648 w 1031876"/>
              <a:gd name="connsiteY18864" fmla="*/ 169945 h 1106488"/>
              <a:gd name="connsiteX18865" fmla="*/ 773332 w 1031876"/>
              <a:gd name="connsiteY18865" fmla="*/ 170629 h 1106488"/>
              <a:gd name="connsiteX18866" fmla="*/ 773123 w 1031876"/>
              <a:gd name="connsiteY18866" fmla="*/ 170610 h 1106488"/>
              <a:gd name="connsiteX18867" fmla="*/ 765810 w 1031876"/>
              <a:gd name="connsiteY18867" fmla="*/ 169945 h 1106488"/>
              <a:gd name="connsiteX18868" fmla="*/ 770783 w 1031876"/>
              <a:gd name="connsiteY18868" fmla="*/ 172429 h 1106488"/>
              <a:gd name="connsiteX18869" fmla="*/ 772648 w 1031876"/>
              <a:gd name="connsiteY18869" fmla="*/ 176776 h 1106488"/>
              <a:gd name="connsiteX18870" fmla="*/ 765810 w 1031876"/>
              <a:gd name="connsiteY18870" fmla="*/ 169945 h 1106488"/>
              <a:gd name="connsiteX18871" fmla="*/ 765810 w 1031876"/>
              <a:gd name="connsiteY18871" fmla="*/ 169945 h 1106488"/>
              <a:gd name="connsiteX18872" fmla="*/ 766665 w 1031876"/>
              <a:gd name="connsiteY18872" fmla="*/ 169945 h 1106488"/>
              <a:gd name="connsiteX18873" fmla="*/ 769229 w 1031876"/>
              <a:gd name="connsiteY18873" fmla="*/ 169945 h 1106488"/>
              <a:gd name="connsiteX18874" fmla="*/ 770084 w 1031876"/>
              <a:gd name="connsiteY18874" fmla="*/ 169945 h 1106488"/>
              <a:gd name="connsiteX18875" fmla="*/ 771793 w 1031876"/>
              <a:gd name="connsiteY18875" fmla="*/ 169945 h 1106488"/>
              <a:gd name="connsiteX18876" fmla="*/ 772648 w 1031876"/>
              <a:gd name="connsiteY18876" fmla="*/ 169945 h 1106488"/>
              <a:gd name="connsiteX18877" fmla="*/ 771183 w 1031876"/>
              <a:gd name="connsiteY18877" fmla="*/ 170433 h 1106488"/>
              <a:gd name="connsiteX18878" fmla="*/ 574358 w 1031876"/>
              <a:gd name="connsiteY18878" fmla="*/ 169945 h 1106488"/>
              <a:gd name="connsiteX18879" fmla="*/ 574358 w 1031876"/>
              <a:gd name="connsiteY18879" fmla="*/ 176776 h 1106488"/>
              <a:gd name="connsiteX18880" fmla="*/ 574358 w 1031876"/>
              <a:gd name="connsiteY18880" fmla="*/ 169945 h 1106488"/>
              <a:gd name="connsiteX18881" fmla="*/ 567520 w 1031876"/>
              <a:gd name="connsiteY18881" fmla="*/ 169945 h 1106488"/>
              <a:gd name="connsiteX18882" fmla="*/ 567520 w 1031876"/>
              <a:gd name="connsiteY18882" fmla="*/ 176776 h 1106488"/>
              <a:gd name="connsiteX18883" fmla="*/ 566665 w 1031876"/>
              <a:gd name="connsiteY18883" fmla="*/ 170799 h 1106488"/>
              <a:gd name="connsiteX18884" fmla="*/ 565811 w 1031876"/>
              <a:gd name="connsiteY18884" fmla="*/ 170677 h 1106488"/>
              <a:gd name="connsiteX18885" fmla="*/ 567520 w 1031876"/>
              <a:gd name="connsiteY18885" fmla="*/ 169945 h 1106488"/>
              <a:gd name="connsiteX18886" fmla="*/ 574358 w 1031876"/>
              <a:gd name="connsiteY18886" fmla="*/ 176776 h 1106488"/>
              <a:gd name="connsiteX18887" fmla="*/ 573503 w 1031876"/>
              <a:gd name="connsiteY18887" fmla="*/ 176776 h 1106488"/>
              <a:gd name="connsiteX18888" fmla="*/ 570939 w 1031876"/>
              <a:gd name="connsiteY18888" fmla="*/ 176776 h 1106488"/>
              <a:gd name="connsiteX18889" fmla="*/ 568375 w 1031876"/>
              <a:gd name="connsiteY18889" fmla="*/ 176776 h 1106488"/>
              <a:gd name="connsiteX18890" fmla="*/ 567520 w 1031876"/>
              <a:gd name="connsiteY18890" fmla="*/ 176776 h 1106488"/>
              <a:gd name="connsiteX18891" fmla="*/ 567520 w 1031876"/>
              <a:gd name="connsiteY18891" fmla="*/ 169945 h 1106488"/>
              <a:gd name="connsiteX18892" fmla="*/ 560683 w 1031876"/>
              <a:gd name="connsiteY18892" fmla="*/ 169945 h 1106488"/>
              <a:gd name="connsiteX18893" fmla="*/ 565811 w 1031876"/>
              <a:gd name="connsiteY18893" fmla="*/ 170677 h 1106488"/>
              <a:gd name="connsiteX18894" fmla="*/ 561538 w 1031876"/>
              <a:gd name="connsiteY18894" fmla="*/ 172507 h 1106488"/>
              <a:gd name="connsiteX18895" fmla="*/ 560683 w 1031876"/>
              <a:gd name="connsiteY18895" fmla="*/ 169945 h 1106488"/>
              <a:gd name="connsiteX18896" fmla="*/ 540170 w 1031876"/>
              <a:gd name="connsiteY18896" fmla="*/ 169945 h 1106488"/>
              <a:gd name="connsiteX18897" fmla="*/ 547007 w 1031876"/>
              <a:gd name="connsiteY18897" fmla="*/ 176776 h 1106488"/>
              <a:gd name="connsiteX18898" fmla="*/ 540170 w 1031876"/>
              <a:gd name="connsiteY18898" fmla="*/ 169945 h 1106488"/>
              <a:gd name="connsiteX18899" fmla="*/ 464956 w 1031876"/>
              <a:gd name="connsiteY18899" fmla="*/ 169945 h 1106488"/>
              <a:gd name="connsiteX18900" fmla="*/ 464956 w 1031876"/>
              <a:gd name="connsiteY18900" fmla="*/ 176776 h 1106488"/>
              <a:gd name="connsiteX18901" fmla="*/ 461538 w 1031876"/>
              <a:gd name="connsiteY18901" fmla="*/ 176776 h 1106488"/>
              <a:gd name="connsiteX18902" fmla="*/ 458974 w 1031876"/>
              <a:gd name="connsiteY18902" fmla="*/ 176776 h 1106488"/>
              <a:gd name="connsiteX18903" fmla="*/ 458119 w 1031876"/>
              <a:gd name="connsiteY18903" fmla="*/ 176776 h 1106488"/>
              <a:gd name="connsiteX18904" fmla="*/ 464956 w 1031876"/>
              <a:gd name="connsiteY18904" fmla="*/ 169945 h 1106488"/>
              <a:gd name="connsiteX18905" fmla="*/ 430768 w 1031876"/>
              <a:gd name="connsiteY18905" fmla="*/ 169945 h 1106488"/>
              <a:gd name="connsiteX18906" fmla="*/ 437606 w 1031876"/>
              <a:gd name="connsiteY18906" fmla="*/ 169945 h 1106488"/>
              <a:gd name="connsiteX18907" fmla="*/ 437606 w 1031876"/>
              <a:gd name="connsiteY18907" fmla="*/ 172507 h 1106488"/>
              <a:gd name="connsiteX18908" fmla="*/ 437606 w 1031876"/>
              <a:gd name="connsiteY18908" fmla="*/ 174215 h 1106488"/>
              <a:gd name="connsiteX18909" fmla="*/ 437606 w 1031876"/>
              <a:gd name="connsiteY18909" fmla="*/ 175922 h 1106488"/>
              <a:gd name="connsiteX18910" fmla="*/ 437606 w 1031876"/>
              <a:gd name="connsiteY18910" fmla="*/ 176776 h 1106488"/>
              <a:gd name="connsiteX18911" fmla="*/ 436751 w 1031876"/>
              <a:gd name="connsiteY18911" fmla="*/ 176776 h 1106488"/>
              <a:gd name="connsiteX18912" fmla="*/ 435042 w 1031876"/>
              <a:gd name="connsiteY18912" fmla="*/ 176776 h 1106488"/>
              <a:gd name="connsiteX18913" fmla="*/ 434187 w 1031876"/>
              <a:gd name="connsiteY18913" fmla="*/ 176776 h 1106488"/>
              <a:gd name="connsiteX18914" fmla="*/ 431623 w 1031876"/>
              <a:gd name="connsiteY18914" fmla="*/ 176776 h 1106488"/>
              <a:gd name="connsiteX18915" fmla="*/ 430768 w 1031876"/>
              <a:gd name="connsiteY18915" fmla="*/ 176776 h 1106488"/>
              <a:gd name="connsiteX18916" fmla="*/ 430768 w 1031876"/>
              <a:gd name="connsiteY18916" fmla="*/ 169945 h 1106488"/>
              <a:gd name="connsiteX18917" fmla="*/ 820738 w 1031876"/>
              <a:gd name="connsiteY18917" fmla="*/ 169863 h 1106488"/>
              <a:gd name="connsiteX18918" fmla="*/ 827617 w 1031876"/>
              <a:gd name="connsiteY18918" fmla="*/ 176742 h 1106488"/>
              <a:gd name="connsiteX18919" fmla="*/ 820738 w 1031876"/>
              <a:gd name="connsiteY18919" fmla="*/ 176742 h 1106488"/>
              <a:gd name="connsiteX18920" fmla="*/ 820738 w 1031876"/>
              <a:gd name="connsiteY18920" fmla="*/ 169863 h 1106488"/>
              <a:gd name="connsiteX18921" fmla="*/ 812801 w 1031876"/>
              <a:gd name="connsiteY18921" fmla="*/ 169863 h 1106488"/>
              <a:gd name="connsiteX18922" fmla="*/ 819945 w 1031876"/>
              <a:gd name="connsiteY18922" fmla="*/ 169863 h 1106488"/>
              <a:gd name="connsiteX18923" fmla="*/ 817266 w 1031876"/>
              <a:gd name="connsiteY18923" fmla="*/ 170756 h 1106488"/>
              <a:gd name="connsiteX18924" fmla="*/ 818207 w 1031876"/>
              <a:gd name="connsiteY18924" fmla="*/ 172952 h 1106488"/>
              <a:gd name="connsiteX18925" fmla="*/ 806451 w 1031876"/>
              <a:gd name="connsiteY18925" fmla="*/ 169863 h 1106488"/>
              <a:gd name="connsiteX18926" fmla="*/ 812801 w 1031876"/>
              <a:gd name="connsiteY18926" fmla="*/ 169863 h 1106488"/>
              <a:gd name="connsiteX18927" fmla="*/ 813793 w 1031876"/>
              <a:gd name="connsiteY18927" fmla="*/ 170756 h 1106488"/>
              <a:gd name="connsiteX18928" fmla="*/ 819446 w 1031876"/>
              <a:gd name="connsiteY18928" fmla="*/ 175844 h 1106488"/>
              <a:gd name="connsiteX18929" fmla="*/ 818207 w 1031876"/>
              <a:gd name="connsiteY18929" fmla="*/ 172952 h 1106488"/>
              <a:gd name="connsiteX18930" fmla="*/ 819052 w 1031876"/>
              <a:gd name="connsiteY18930" fmla="*/ 173435 h 1106488"/>
              <a:gd name="connsiteX18931" fmla="*/ 819714 w 1031876"/>
              <a:gd name="connsiteY18931" fmla="*/ 176085 h 1106488"/>
              <a:gd name="connsiteX18932" fmla="*/ 820739 w 1031876"/>
              <a:gd name="connsiteY18932" fmla="*/ 177007 h 1106488"/>
              <a:gd name="connsiteX18933" fmla="*/ 823517 w 1031876"/>
              <a:gd name="connsiteY18933" fmla="*/ 177007 h 1106488"/>
              <a:gd name="connsiteX18934" fmla="*/ 826196 w 1031876"/>
              <a:gd name="connsiteY18934" fmla="*/ 177007 h 1106488"/>
              <a:gd name="connsiteX18935" fmla="*/ 827089 w 1031876"/>
              <a:gd name="connsiteY18935" fmla="*/ 177007 h 1106488"/>
              <a:gd name="connsiteX18936" fmla="*/ 827089 w 1031876"/>
              <a:gd name="connsiteY18936" fmla="*/ 177900 h 1106488"/>
              <a:gd name="connsiteX18937" fmla="*/ 827089 w 1031876"/>
              <a:gd name="connsiteY18937" fmla="*/ 180579 h 1106488"/>
              <a:gd name="connsiteX18938" fmla="*/ 827089 w 1031876"/>
              <a:gd name="connsiteY18938" fmla="*/ 184150 h 1106488"/>
              <a:gd name="connsiteX18939" fmla="*/ 827089 w 1031876"/>
              <a:gd name="connsiteY18939" fmla="*/ 184151 h 1106488"/>
              <a:gd name="connsiteX18940" fmla="*/ 827088 w 1031876"/>
              <a:gd name="connsiteY18940" fmla="*/ 184150 h 1106488"/>
              <a:gd name="connsiteX18941" fmla="*/ 823517 w 1031876"/>
              <a:gd name="connsiteY18941" fmla="*/ 177900 h 1106488"/>
              <a:gd name="connsiteX18942" fmla="*/ 820739 w 1031876"/>
              <a:gd name="connsiteY18942" fmla="*/ 177205 h 1106488"/>
              <a:gd name="connsiteX18943" fmla="*/ 820739 w 1031876"/>
              <a:gd name="connsiteY18943" fmla="*/ 177801 h 1106488"/>
              <a:gd name="connsiteX18944" fmla="*/ 823913 w 1031876"/>
              <a:gd name="connsiteY18944" fmla="*/ 180975 h 1106488"/>
              <a:gd name="connsiteX18945" fmla="*/ 827088 w 1031876"/>
              <a:gd name="connsiteY18945" fmla="*/ 184150 h 1106488"/>
              <a:gd name="connsiteX18946" fmla="*/ 821532 w 1031876"/>
              <a:gd name="connsiteY18946" fmla="*/ 179387 h 1106488"/>
              <a:gd name="connsiteX18947" fmla="*/ 820739 w 1031876"/>
              <a:gd name="connsiteY18947" fmla="*/ 184144 h 1106488"/>
              <a:gd name="connsiteX18948" fmla="*/ 820739 w 1031876"/>
              <a:gd name="connsiteY18948" fmla="*/ 184150 h 1106488"/>
              <a:gd name="connsiteX18949" fmla="*/ 820739 w 1031876"/>
              <a:gd name="connsiteY18949" fmla="*/ 184150 h 1106488"/>
              <a:gd name="connsiteX18950" fmla="*/ 823913 w 1031876"/>
              <a:gd name="connsiteY18950" fmla="*/ 184944 h 1106488"/>
              <a:gd name="connsiteX18951" fmla="*/ 824779 w 1031876"/>
              <a:gd name="connsiteY18951" fmla="*/ 186459 h 1106488"/>
              <a:gd name="connsiteX18952" fmla="*/ 820739 w 1031876"/>
              <a:gd name="connsiteY18952" fmla="*/ 184151 h 1106488"/>
              <a:gd name="connsiteX18953" fmla="*/ 820739 w 1031876"/>
              <a:gd name="connsiteY18953" fmla="*/ 184151 h 1106488"/>
              <a:gd name="connsiteX18954" fmla="*/ 820738 w 1031876"/>
              <a:gd name="connsiteY18954" fmla="*/ 184150 h 1106488"/>
              <a:gd name="connsiteX18955" fmla="*/ 820738 w 1031876"/>
              <a:gd name="connsiteY18955" fmla="*/ 184150 h 1106488"/>
              <a:gd name="connsiteX18956" fmla="*/ 820738 w 1031876"/>
              <a:gd name="connsiteY18956" fmla="*/ 184150 h 1106488"/>
              <a:gd name="connsiteX18957" fmla="*/ 820738 w 1031876"/>
              <a:gd name="connsiteY18957" fmla="*/ 184150 h 1106488"/>
              <a:gd name="connsiteX18958" fmla="*/ 820738 w 1031876"/>
              <a:gd name="connsiteY18958" fmla="*/ 184149 h 1106488"/>
              <a:gd name="connsiteX18959" fmla="*/ 820342 w 1031876"/>
              <a:gd name="connsiteY18959" fmla="*/ 183526 h 1106488"/>
              <a:gd name="connsiteX18960" fmla="*/ 816770 w 1031876"/>
              <a:gd name="connsiteY18960" fmla="*/ 177900 h 1106488"/>
              <a:gd name="connsiteX18961" fmla="*/ 813228 w 1031876"/>
              <a:gd name="connsiteY18961" fmla="*/ 177103 h 1106488"/>
              <a:gd name="connsiteX18962" fmla="*/ 812890 w 1031876"/>
              <a:gd name="connsiteY18962" fmla="*/ 177027 h 1106488"/>
              <a:gd name="connsiteX18963" fmla="*/ 813595 w 1031876"/>
              <a:gd name="connsiteY18963" fmla="*/ 177483 h 1106488"/>
              <a:gd name="connsiteX18964" fmla="*/ 812801 w 1031876"/>
              <a:gd name="connsiteY18964" fmla="*/ 177277 h 1106488"/>
              <a:gd name="connsiteX18965" fmla="*/ 812801 w 1031876"/>
              <a:gd name="connsiteY18965" fmla="*/ 177483 h 1106488"/>
              <a:gd name="connsiteX18966" fmla="*/ 812801 w 1031876"/>
              <a:gd name="connsiteY18966" fmla="*/ 177800 h 1106488"/>
              <a:gd name="connsiteX18967" fmla="*/ 813633 w 1031876"/>
              <a:gd name="connsiteY18967" fmla="*/ 177800 h 1106488"/>
              <a:gd name="connsiteX18968" fmla="*/ 813595 w 1031876"/>
              <a:gd name="connsiteY18968" fmla="*/ 177483 h 1106488"/>
              <a:gd name="connsiteX18969" fmla="*/ 813901 w 1031876"/>
              <a:gd name="connsiteY18969" fmla="*/ 177800 h 1106488"/>
              <a:gd name="connsiteX18970" fmla="*/ 814389 w 1031876"/>
              <a:gd name="connsiteY18970" fmla="*/ 177800 h 1106488"/>
              <a:gd name="connsiteX18971" fmla="*/ 814389 w 1031876"/>
              <a:gd name="connsiteY18971" fmla="*/ 178305 h 1106488"/>
              <a:gd name="connsiteX18972" fmla="*/ 816968 w 1031876"/>
              <a:gd name="connsiteY18972" fmla="*/ 180975 h 1106488"/>
              <a:gd name="connsiteX18973" fmla="*/ 820342 w 1031876"/>
              <a:gd name="connsiteY18973" fmla="*/ 184468 h 1106488"/>
              <a:gd name="connsiteX18974" fmla="*/ 814389 w 1031876"/>
              <a:gd name="connsiteY18974" fmla="*/ 179075 h 1106488"/>
              <a:gd name="connsiteX18975" fmla="*/ 814389 w 1031876"/>
              <a:gd name="connsiteY18975" fmla="*/ 179388 h 1106488"/>
              <a:gd name="connsiteX18976" fmla="*/ 813825 w 1031876"/>
              <a:gd name="connsiteY18976" fmla="*/ 179388 h 1106488"/>
              <a:gd name="connsiteX18977" fmla="*/ 814053 w 1031876"/>
              <a:gd name="connsiteY18977" fmla="*/ 181276 h 1106488"/>
              <a:gd name="connsiteX18978" fmla="*/ 815490 w 1031876"/>
              <a:gd name="connsiteY18978" fmla="*/ 182539 h 1106488"/>
              <a:gd name="connsiteX18979" fmla="*/ 814291 w 1031876"/>
              <a:gd name="connsiteY18979" fmla="*/ 183244 h 1106488"/>
              <a:gd name="connsiteX18980" fmla="*/ 814425 w 1031876"/>
              <a:gd name="connsiteY18980" fmla="*/ 184356 h 1106488"/>
              <a:gd name="connsiteX18981" fmla="*/ 819052 w 1031876"/>
              <a:gd name="connsiteY18981" fmla="*/ 184944 h 1106488"/>
              <a:gd name="connsiteX18982" fmla="*/ 819856 w 1031876"/>
              <a:gd name="connsiteY18982" fmla="*/ 189946 h 1106488"/>
              <a:gd name="connsiteX18983" fmla="*/ 820342 w 1031876"/>
              <a:gd name="connsiteY18983" fmla="*/ 190310 h 1106488"/>
              <a:gd name="connsiteX18984" fmla="*/ 820342 w 1031876"/>
              <a:gd name="connsiteY18984" fmla="*/ 187960 h 1106488"/>
              <a:gd name="connsiteX18985" fmla="*/ 820342 w 1031876"/>
              <a:gd name="connsiteY18985" fmla="*/ 184468 h 1106488"/>
              <a:gd name="connsiteX18986" fmla="*/ 825326 w 1031876"/>
              <a:gd name="connsiteY18986" fmla="*/ 187416 h 1106488"/>
              <a:gd name="connsiteX18987" fmla="*/ 824779 w 1031876"/>
              <a:gd name="connsiteY18987" fmla="*/ 186459 h 1106488"/>
              <a:gd name="connsiteX18988" fmla="*/ 826294 w 1031876"/>
              <a:gd name="connsiteY18988" fmla="*/ 187325 h 1106488"/>
              <a:gd name="connsiteX18989" fmla="*/ 827088 w 1031876"/>
              <a:gd name="connsiteY18989" fmla="*/ 190500 h 1106488"/>
              <a:gd name="connsiteX18990" fmla="*/ 826691 w 1031876"/>
              <a:gd name="connsiteY18990" fmla="*/ 189805 h 1106488"/>
              <a:gd name="connsiteX18991" fmla="*/ 826859 w 1031876"/>
              <a:gd name="connsiteY18991" fmla="*/ 190500 h 1106488"/>
              <a:gd name="connsiteX18992" fmla="*/ 827088 w 1031876"/>
              <a:gd name="connsiteY18992" fmla="*/ 191449 h 1106488"/>
              <a:gd name="connsiteX18993" fmla="*/ 827089 w 1031876"/>
              <a:gd name="connsiteY18993" fmla="*/ 191453 h 1106488"/>
              <a:gd name="connsiteX18994" fmla="*/ 827088 w 1031876"/>
              <a:gd name="connsiteY18994" fmla="*/ 191452 h 1106488"/>
              <a:gd name="connsiteX18995" fmla="*/ 825862 w 1031876"/>
              <a:gd name="connsiteY18995" fmla="*/ 190500 h 1106488"/>
              <a:gd name="connsiteX18996" fmla="*/ 823716 w 1031876"/>
              <a:gd name="connsiteY18996" fmla="*/ 188834 h 1106488"/>
              <a:gd name="connsiteX18997" fmla="*/ 822795 w 1031876"/>
              <a:gd name="connsiteY18997" fmla="*/ 189548 h 1106488"/>
              <a:gd name="connsiteX18998" fmla="*/ 821569 w 1031876"/>
              <a:gd name="connsiteY18998" fmla="*/ 190500 h 1106488"/>
              <a:gd name="connsiteX18999" fmla="*/ 820931 w 1031876"/>
              <a:gd name="connsiteY18999" fmla="*/ 190996 h 1106488"/>
              <a:gd name="connsiteX19000" fmla="*/ 821274 w 1031876"/>
              <a:gd name="connsiteY19000" fmla="*/ 191453 h 1106488"/>
              <a:gd name="connsiteX19001" fmla="*/ 823075 w 1031876"/>
              <a:gd name="connsiteY19001" fmla="*/ 193852 h 1106488"/>
              <a:gd name="connsiteX19002" fmla="*/ 822893 w 1031876"/>
              <a:gd name="connsiteY19002" fmla="*/ 194094 h 1106488"/>
              <a:gd name="connsiteX19003" fmla="*/ 820511 w 1031876"/>
              <a:gd name="connsiteY19003" fmla="*/ 197267 h 1106488"/>
              <a:gd name="connsiteX19004" fmla="*/ 820511 w 1031876"/>
              <a:gd name="connsiteY19004" fmla="*/ 196413 h 1106488"/>
              <a:gd name="connsiteX19005" fmla="*/ 820511 w 1031876"/>
              <a:gd name="connsiteY19005" fmla="*/ 191628 h 1106488"/>
              <a:gd name="connsiteX19006" fmla="*/ 820511 w 1031876"/>
              <a:gd name="connsiteY19006" fmla="*/ 191453 h 1106488"/>
              <a:gd name="connsiteX19007" fmla="*/ 820511 w 1031876"/>
              <a:gd name="connsiteY19007" fmla="*/ 191322 h 1106488"/>
              <a:gd name="connsiteX19008" fmla="*/ 820342 w 1031876"/>
              <a:gd name="connsiteY19008" fmla="*/ 191453 h 1106488"/>
              <a:gd name="connsiteX19009" fmla="*/ 820342 w 1031876"/>
              <a:gd name="connsiteY19009" fmla="*/ 190500 h 1106488"/>
              <a:gd name="connsiteX19010" fmla="*/ 820342 w 1031876"/>
              <a:gd name="connsiteY19010" fmla="*/ 190395 h 1106488"/>
              <a:gd name="connsiteX19011" fmla="*/ 819911 w 1031876"/>
              <a:gd name="connsiteY19011" fmla="*/ 190287 h 1106488"/>
              <a:gd name="connsiteX19012" fmla="*/ 819945 w 1031876"/>
              <a:gd name="connsiteY19012" fmla="*/ 190500 h 1106488"/>
              <a:gd name="connsiteX19013" fmla="*/ 819625 w 1031876"/>
              <a:gd name="connsiteY19013" fmla="*/ 190216 h 1106488"/>
              <a:gd name="connsiteX19014" fmla="*/ 819208 w 1031876"/>
              <a:gd name="connsiteY19014" fmla="*/ 190112 h 1106488"/>
              <a:gd name="connsiteX19015" fmla="*/ 820342 w 1031876"/>
              <a:gd name="connsiteY19015" fmla="*/ 191453 h 1106488"/>
              <a:gd name="connsiteX19016" fmla="*/ 818995 w 1031876"/>
              <a:gd name="connsiteY19016" fmla="*/ 190058 h 1106488"/>
              <a:gd name="connsiteX19017" fmla="*/ 817092 w 1031876"/>
              <a:gd name="connsiteY19017" fmla="*/ 189583 h 1106488"/>
              <a:gd name="connsiteX19018" fmla="*/ 816409 w 1031876"/>
              <a:gd name="connsiteY19018" fmla="*/ 188388 h 1106488"/>
              <a:gd name="connsiteX19019" fmla="*/ 816973 w 1031876"/>
              <a:gd name="connsiteY19019" fmla="*/ 187965 h 1106488"/>
              <a:gd name="connsiteX19020" fmla="*/ 816243 w 1031876"/>
              <a:gd name="connsiteY19020" fmla="*/ 187209 h 1106488"/>
              <a:gd name="connsiteX19021" fmla="*/ 815209 w 1031876"/>
              <a:gd name="connsiteY19021" fmla="*/ 186290 h 1106488"/>
              <a:gd name="connsiteX19022" fmla="*/ 816409 w 1031876"/>
              <a:gd name="connsiteY19022" fmla="*/ 188388 h 1106488"/>
              <a:gd name="connsiteX19023" fmla="*/ 813674 w 1031876"/>
              <a:gd name="connsiteY19023" fmla="*/ 190437 h 1106488"/>
              <a:gd name="connsiteX19024" fmla="*/ 813674 w 1031876"/>
              <a:gd name="connsiteY19024" fmla="*/ 197267 h 1106488"/>
              <a:gd name="connsiteX19025" fmla="*/ 812801 w 1031876"/>
              <a:gd name="connsiteY19025" fmla="*/ 195741 h 1106488"/>
              <a:gd name="connsiteX19026" fmla="*/ 810255 w 1031876"/>
              <a:gd name="connsiteY19026" fmla="*/ 191291 h 1106488"/>
              <a:gd name="connsiteX19027" fmla="*/ 806836 w 1031876"/>
              <a:gd name="connsiteY19027" fmla="*/ 190437 h 1106488"/>
              <a:gd name="connsiteX19028" fmla="*/ 799998 w 1031876"/>
              <a:gd name="connsiteY19028" fmla="*/ 190437 h 1106488"/>
              <a:gd name="connsiteX19029" fmla="*/ 793161 w 1031876"/>
              <a:gd name="connsiteY19029" fmla="*/ 183606 h 1106488"/>
              <a:gd name="connsiteX19030" fmla="*/ 789742 w 1031876"/>
              <a:gd name="connsiteY19030" fmla="*/ 181045 h 1106488"/>
              <a:gd name="connsiteX19031" fmla="*/ 789058 w 1031876"/>
              <a:gd name="connsiteY19031" fmla="*/ 181557 h 1106488"/>
              <a:gd name="connsiteX19032" fmla="*/ 786323 w 1031876"/>
              <a:gd name="connsiteY19032" fmla="*/ 176776 h 1106488"/>
              <a:gd name="connsiteX19033" fmla="*/ 793161 w 1031876"/>
              <a:gd name="connsiteY19033" fmla="*/ 176776 h 1106488"/>
              <a:gd name="connsiteX19034" fmla="*/ 799076 w 1031876"/>
              <a:gd name="connsiteY19034" fmla="*/ 176776 h 1106488"/>
              <a:gd name="connsiteX19035" fmla="*/ 797849 w 1031876"/>
              <a:gd name="connsiteY19035" fmla="*/ 175549 h 1106488"/>
              <a:gd name="connsiteX19036" fmla="*/ 794016 w 1031876"/>
              <a:gd name="connsiteY19036" fmla="*/ 173361 h 1106488"/>
              <a:gd name="connsiteX19037" fmla="*/ 793467 w 1031876"/>
              <a:gd name="connsiteY19037" fmla="*/ 171167 h 1106488"/>
              <a:gd name="connsiteX19038" fmla="*/ 792957 w 1031876"/>
              <a:gd name="connsiteY19038" fmla="*/ 170657 h 1106488"/>
              <a:gd name="connsiteX19039" fmla="*/ 793339 w 1031876"/>
              <a:gd name="connsiteY19039" fmla="*/ 170657 h 1106488"/>
              <a:gd name="connsiteX19040" fmla="*/ 793161 w 1031876"/>
              <a:gd name="connsiteY19040" fmla="*/ 169946 h 1106488"/>
              <a:gd name="connsiteX19041" fmla="*/ 793873 w 1031876"/>
              <a:gd name="connsiteY19041" fmla="*/ 170657 h 1106488"/>
              <a:gd name="connsiteX19042" fmla="*/ 795636 w 1031876"/>
              <a:gd name="connsiteY19042" fmla="*/ 170657 h 1106488"/>
              <a:gd name="connsiteX19043" fmla="*/ 796529 w 1031876"/>
              <a:gd name="connsiteY19043" fmla="*/ 170657 h 1106488"/>
              <a:gd name="connsiteX19044" fmla="*/ 800101 w 1031876"/>
              <a:gd name="connsiteY19044" fmla="*/ 170657 h 1106488"/>
              <a:gd name="connsiteX19045" fmla="*/ 800100 w 1031876"/>
              <a:gd name="connsiteY19045" fmla="*/ 170656 h 1106488"/>
              <a:gd name="connsiteX19046" fmla="*/ 805656 w 1031876"/>
              <a:gd name="connsiteY19046" fmla="*/ 174228 h 1106488"/>
              <a:gd name="connsiteX19047" fmla="*/ 806116 w 1031876"/>
              <a:gd name="connsiteY19047" fmla="*/ 176296 h 1106488"/>
              <a:gd name="connsiteX19048" fmla="*/ 806836 w 1031876"/>
              <a:gd name="connsiteY19048" fmla="*/ 176776 h 1106488"/>
              <a:gd name="connsiteX19049" fmla="*/ 806158 w 1031876"/>
              <a:gd name="connsiteY19049" fmla="*/ 176486 h 1106488"/>
              <a:gd name="connsiteX19050" fmla="*/ 806222 w 1031876"/>
              <a:gd name="connsiteY19050" fmla="*/ 176776 h 1106488"/>
              <a:gd name="connsiteX19051" fmla="*/ 806836 w 1031876"/>
              <a:gd name="connsiteY19051" fmla="*/ 176776 h 1106488"/>
              <a:gd name="connsiteX19052" fmla="*/ 806265 w 1031876"/>
              <a:gd name="connsiteY19052" fmla="*/ 176966 h 1106488"/>
              <a:gd name="connsiteX19053" fmla="*/ 806450 w 1031876"/>
              <a:gd name="connsiteY19053" fmla="*/ 177800 h 1106488"/>
              <a:gd name="connsiteX19054" fmla="*/ 805836 w 1031876"/>
              <a:gd name="connsiteY19054" fmla="*/ 177109 h 1106488"/>
              <a:gd name="connsiteX19055" fmla="*/ 804971 w 1031876"/>
              <a:gd name="connsiteY19055" fmla="*/ 177397 h 1106488"/>
              <a:gd name="connsiteX19056" fmla="*/ 804785 w 1031876"/>
              <a:gd name="connsiteY19056" fmla="*/ 176776 h 1106488"/>
              <a:gd name="connsiteX19057" fmla="*/ 805540 w 1031876"/>
              <a:gd name="connsiteY19057" fmla="*/ 176776 h 1106488"/>
              <a:gd name="connsiteX19058" fmla="*/ 804744 w 1031876"/>
              <a:gd name="connsiteY19058" fmla="*/ 175880 h 1106488"/>
              <a:gd name="connsiteX19059" fmla="*/ 804482 w 1031876"/>
              <a:gd name="connsiteY19059" fmla="*/ 175768 h 1106488"/>
              <a:gd name="connsiteX19060" fmla="*/ 804399 w 1031876"/>
              <a:gd name="connsiteY19060" fmla="*/ 175493 h 1106488"/>
              <a:gd name="connsiteX19061" fmla="*/ 800894 w 1031876"/>
              <a:gd name="connsiteY19061" fmla="*/ 171549 h 1106488"/>
              <a:gd name="connsiteX19062" fmla="*/ 800101 w 1031876"/>
              <a:gd name="connsiteY19062" fmla="*/ 170657 h 1106488"/>
              <a:gd name="connsiteX19063" fmla="*/ 800101 w 1031876"/>
              <a:gd name="connsiteY19063" fmla="*/ 173336 h 1106488"/>
              <a:gd name="connsiteX19064" fmla="*/ 800101 w 1031876"/>
              <a:gd name="connsiteY19064" fmla="*/ 174229 h 1106488"/>
              <a:gd name="connsiteX19065" fmla="*/ 800101 w 1031876"/>
              <a:gd name="connsiteY19065" fmla="*/ 175122 h 1106488"/>
              <a:gd name="connsiteX19066" fmla="*/ 800101 w 1031876"/>
              <a:gd name="connsiteY19066" fmla="*/ 176467 h 1106488"/>
              <a:gd name="connsiteX19067" fmla="*/ 800853 w 1031876"/>
              <a:gd name="connsiteY19067" fmla="*/ 174215 h 1106488"/>
              <a:gd name="connsiteX19068" fmla="*/ 804482 w 1031876"/>
              <a:gd name="connsiteY19068" fmla="*/ 175768 h 1106488"/>
              <a:gd name="connsiteX19069" fmla="*/ 804785 w 1031876"/>
              <a:gd name="connsiteY19069" fmla="*/ 176776 h 1106488"/>
              <a:gd name="connsiteX19070" fmla="*/ 804272 w 1031876"/>
              <a:gd name="connsiteY19070" fmla="*/ 176776 h 1106488"/>
              <a:gd name="connsiteX19071" fmla="*/ 800853 w 1031876"/>
              <a:gd name="connsiteY19071" fmla="*/ 176776 h 1106488"/>
              <a:gd name="connsiteX19072" fmla="*/ 800101 w 1031876"/>
              <a:gd name="connsiteY19072" fmla="*/ 176776 h 1106488"/>
              <a:gd name="connsiteX19073" fmla="*/ 800101 w 1031876"/>
              <a:gd name="connsiteY19073" fmla="*/ 176835 h 1106488"/>
              <a:gd name="connsiteX19074" fmla="*/ 805173 w 1031876"/>
              <a:gd name="connsiteY19074" fmla="*/ 179730 h 1106488"/>
              <a:gd name="connsiteX19075" fmla="*/ 806836 w 1031876"/>
              <a:gd name="connsiteY19075" fmla="*/ 183606 h 1106488"/>
              <a:gd name="connsiteX19076" fmla="*/ 806836 w 1031876"/>
              <a:gd name="connsiteY19076" fmla="*/ 176776 h 1106488"/>
              <a:gd name="connsiteX19077" fmla="*/ 808075 w 1031876"/>
              <a:gd name="connsiteY19077" fmla="*/ 177483 h 1106488"/>
              <a:gd name="connsiteX19078" fmla="*/ 808434 w 1031876"/>
              <a:gd name="connsiteY19078" fmla="*/ 177688 h 1106488"/>
              <a:gd name="connsiteX19079" fmla="*/ 812801 w 1031876"/>
              <a:gd name="connsiteY19079" fmla="*/ 178253 h 1106488"/>
              <a:gd name="connsiteX19080" fmla="*/ 812801 w 1031876"/>
              <a:gd name="connsiteY19080" fmla="*/ 177801 h 1106488"/>
              <a:gd name="connsiteX19081" fmla="*/ 812547 w 1031876"/>
              <a:gd name="connsiteY19081" fmla="*/ 177483 h 1106488"/>
              <a:gd name="connsiteX19082" fmla="*/ 812273 w 1031876"/>
              <a:gd name="connsiteY19082" fmla="*/ 177141 h 1106488"/>
              <a:gd name="connsiteX19083" fmla="*/ 810222 w 1031876"/>
              <a:gd name="connsiteY19083" fmla="*/ 176610 h 1106488"/>
              <a:gd name="connsiteX19084" fmla="*/ 809097 w 1031876"/>
              <a:gd name="connsiteY19084" fmla="*/ 174573 h 1106488"/>
              <a:gd name="connsiteX19085" fmla="*/ 811422 w 1031876"/>
              <a:gd name="connsiteY19085" fmla="*/ 176077 h 1106488"/>
              <a:gd name="connsiteX19086" fmla="*/ 807494 w 1031876"/>
              <a:gd name="connsiteY19086" fmla="*/ 171166 h 1106488"/>
              <a:gd name="connsiteX19087" fmla="*/ 807245 w 1031876"/>
              <a:gd name="connsiteY19087" fmla="*/ 170855 h 1106488"/>
              <a:gd name="connsiteX19088" fmla="*/ 806451 w 1031876"/>
              <a:gd name="connsiteY19088" fmla="*/ 169863 h 1106488"/>
              <a:gd name="connsiteX19089" fmla="*/ 150814 w 1031876"/>
              <a:gd name="connsiteY19089" fmla="*/ 169863 h 1106488"/>
              <a:gd name="connsiteX19090" fmla="*/ 143670 w 1031876"/>
              <a:gd name="connsiteY19090" fmla="*/ 177007 h 1106488"/>
              <a:gd name="connsiteX19091" fmla="*/ 150814 w 1031876"/>
              <a:gd name="connsiteY19091" fmla="*/ 169863 h 1106488"/>
              <a:gd name="connsiteX19092" fmla="*/ 588170 w 1031876"/>
              <a:gd name="connsiteY19092" fmla="*/ 169862 h 1106488"/>
              <a:gd name="connsiteX19093" fmla="*/ 588170 w 1031876"/>
              <a:gd name="connsiteY19093" fmla="*/ 176808 h 1106488"/>
              <a:gd name="connsiteX19094" fmla="*/ 588170 w 1031876"/>
              <a:gd name="connsiteY19094" fmla="*/ 170854 h 1106488"/>
              <a:gd name="connsiteX19095" fmla="*/ 588170 w 1031876"/>
              <a:gd name="connsiteY19095" fmla="*/ 169862 h 1106488"/>
              <a:gd name="connsiteX19096" fmla="*/ 484982 w 1031876"/>
              <a:gd name="connsiteY19096" fmla="*/ 169862 h 1106488"/>
              <a:gd name="connsiteX19097" fmla="*/ 484982 w 1031876"/>
              <a:gd name="connsiteY19097" fmla="*/ 177800 h 1106488"/>
              <a:gd name="connsiteX19098" fmla="*/ 484982 w 1031876"/>
              <a:gd name="connsiteY19098" fmla="*/ 169862 h 1106488"/>
              <a:gd name="connsiteX19099" fmla="*/ 478897 w 1031876"/>
              <a:gd name="connsiteY19099" fmla="*/ 169862 h 1106488"/>
              <a:gd name="connsiteX19100" fmla="*/ 475457 w 1031876"/>
              <a:gd name="connsiteY19100" fmla="*/ 172839 h 1106488"/>
              <a:gd name="connsiteX19101" fmla="*/ 474264 w 1031876"/>
              <a:gd name="connsiteY19101" fmla="*/ 171806 h 1106488"/>
              <a:gd name="connsiteX19102" fmla="*/ 478897 w 1031876"/>
              <a:gd name="connsiteY19102" fmla="*/ 169862 h 1106488"/>
              <a:gd name="connsiteX19103" fmla="*/ 472017 w 1031876"/>
              <a:gd name="connsiteY19103" fmla="*/ 177800 h 1106488"/>
              <a:gd name="connsiteX19104" fmla="*/ 478897 w 1031876"/>
              <a:gd name="connsiteY19104" fmla="*/ 169862 h 1106488"/>
              <a:gd name="connsiteX19105" fmla="*/ 472017 w 1031876"/>
              <a:gd name="connsiteY19105" fmla="*/ 169862 h 1106488"/>
              <a:gd name="connsiteX19106" fmla="*/ 474264 w 1031876"/>
              <a:gd name="connsiteY19106" fmla="*/ 171806 h 1106488"/>
              <a:gd name="connsiteX19107" fmla="*/ 469438 w 1031876"/>
              <a:gd name="connsiteY19107" fmla="*/ 173831 h 1106488"/>
              <a:gd name="connsiteX19108" fmla="*/ 465138 w 1031876"/>
              <a:gd name="connsiteY19108" fmla="*/ 177800 h 1106488"/>
              <a:gd name="connsiteX19109" fmla="*/ 472017 w 1031876"/>
              <a:gd name="connsiteY19109" fmla="*/ 169862 h 1106488"/>
              <a:gd name="connsiteX19110" fmla="*/ 469743 w 1031876"/>
              <a:gd name="connsiteY19110" fmla="*/ 169262 h 1106488"/>
              <a:gd name="connsiteX19111" fmla="*/ 471543 w 1031876"/>
              <a:gd name="connsiteY19111" fmla="*/ 169862 h 1106488"/>
              <a:gd name="connsiteX19112" fmla="*/ 471794 w 1031876"/>
              <a:gd name="connsiteY19112" fmla="*/ 169945 h 1106488"/>
              <a:gd name="connsiteX19113" fmla="*/ 468375 w 1031876"/>
              <a:gd name="connsiteY19113" fmla="*/ 169945 h 1106488"/>
              <a:gd name="connsiteX19114" fmla="*/ 465811 w 1031876"/>
              <a:gd name="connsiteY19114" fmla="*/ 169945 h 1106488"/>
              <a:gd name="connsiteX19115" fmla="*/ 465138 w 1031876"/>
              <a:gd name="connsiteY19115" fmla="*/ 169945 h 1106488"/>
              <a:gd name="connsiteX19116" fmla="*/ 464956 w 1031876"/>
              <a:gd name="connsiteY19116" fmla="*/ 169945 h 1106488"/>
              <a:gd name="connsiteX19117" fmla="*/ 465138 w 1031876"/>
              <a:gd name="connsiteY19117" fmla="*/ 169919 h 1106488"/>
              <a:gd name="connsiteX19118" fmla="*/ 803699 w 1031876"/>
              <a:gd name="connsiteY19118" fmla="*/ 168635 h 1106488"/>
              <a:gd name="connsiteX19119" fmla="*/ 806848 w 1031876"/>
              <a:gd name="connsiteY19119" fmla="*/ 170498 h 1106488"/>
              <a:gd name="connsiteX19120" fmla="*/ 809097 w 1031876"/>
              <a:gd name="connsiteY19120" fmla="*/ 174573 h 1106488"/>
              <a:gd name="connsiteX19121" fmla="*/ 806848 w 1031876"/>
              <a:gd name="connsiteY19121" fmla="*/ 173117 h 1106488"/>
              <a:gd name="connsiteX19122" fmla="*/ 797466 w 1031876"/>
              <a:gd name="connsiteY19122" fmla="*/ 167692 h 1106488"/>
              <a:gd name="connsiteX19123" fmla="*/ 800100 w 1031876"/>
              <a:gd name="connsiteY19123" fmla="*/ 170656 h 1106488"/>
              <a:gd name="connsiteX19124" fmla="*/ 798457 w 1031876"/>
              <a:gd name="connsiteY19124" fmla="*/ 168808 h 1106488"/>
              <a:gd name="connsiteX19125" fmla="*/ 766620 w 1031876"/>
              <a:gd name="connsiteY19125" fmla="*/ 167519 h 1106488"/>
              <a:gd name="connsiteX19126" fmla="*/ 767733 w 1031876"/>
              <a:gd name="connsiteY19126" fmla="*/ 168878 h 1106488"/>
              <a:gd name="connsiteX19127" fmla="*/ 765960 w 1031876"/>
              <a:gd name="connsiteY19127" fmla="*/ 169862 h 1106488"/>
              <a:gd name="connsiteX19128" fmla="*/ 765810 w 1031876"/>
              <a:gd name="connsiteY19128" fmla="*/ 169945 h 1106488"/>
              <a:gd name="connsiteX19129" fmla="*/ 765838 w 1031876"/>
              <a:gd name="connsiteY19129" fmla="*/ 169862 h 1106488"/>
              <a:gd name="connsiteX19130" fmla="*/ 564101 w 1031876"/>
              <a:gd name="connsiteY19130" fmla="*/ 167384 h 1106488"/>
              <a:gd name="connsiteX19131" fmla="*/ 567409 w 1031876"/>
              <a:gd name="connsiteY19131" fmla="*/ 169862 h 1106488"/>
              <a:gd name="connsiteX19132" fmla="*/ 567520 w 1031876"/>
              <a:gd name="connsiteY19132" fmla="*/ 169945 h 1106488"/>
              <a:gd name="connsiteX19133" fmla="*/ 566665 w 1031876"/>
              <a:gd name="connsiteY19133" fmla="*/ 169945 h 1106488"/>
              <a:gd name="connsiteX19134" fmla="*/ 564101 w 1031876"/>
              <a:gd name="connsiteY19134" fmla="*/ 169945 h 1106488"/>
              <a:gd name="connsiteX19135" fmla="*/ 563247 w 1031876"/>
              <a:gd name="connsiteY19135" fmla="*/ 169945 h 1106488"/>
              <a:gd name="connsiteX19136" fmla="*/ 561538 w 1031876"/>
              <a:gd name="connsiteY19136" fmla="*/ 169945 h 1106488"/>
              <a:gd name="connsiteX19137" fmla="*/ 560683 w 1031876"/>
              <a:gd name="connsiteY19137" fmla="*/ 169945 h 1106488"/>
              <a:gd name="connsiteX19138" fmla="*/ 564101 w 1031876"/>
              <a:gd name="connsiteY19138" fmla="*/ 167384 h 1106488"/>
              <a:gd name="connsiteX19139" fmla="*/ 759079 w 1031876"/>
              <a:gd name="connsiteY19139" fmla="*/ 167064 h 1106488"/>
              <a:gd name="connsiteX19140" fmla="*/ 765615 w 1031876"/>
              <a:gd name="connsiteY19140" fmla="*/ 169862 h 1106488"/>
              <a:gd name="connsiteX19141" fmla="*/ 765810 w 1031876"/>
              <a:gd name="connsiteY19141" fmla="*/ 169945 h 1106488"/>
              <a:gd name="connsiteX19142" fmla="*/ 765559 w 1031876"/>
              <a:gd name="connsiteY19142" fmla="*/ 169862 h 1106488"/>
              <a:gd name="connsiteX19143" fmla="*/ 758973 w 1031876"/>
              <a:gd name="connsiteY19143" fmla="*/ 167669 h 1106488"/>
              <a:gd name="connsiteX19144" fmla="*/ 758973 w 1031876"/>
              <a:gd name="connsiteY19144" fmla="*/ 167099 h 1106488"/>
              <a:gd name="connsiteX19145" fmla="*/ 796060 w 1031876"/>
              <a:gd name="connsiteY19145" fmla="*/ 166111 h 1106488"/>
              <a:gd name="connsiteX19146" fmla="*/ 797466 w 1031876"/>
              <a:gd name="connsiteY19146" fmla="*/ 167692 h 1106488"/>
              <a:gd name="connsiteX19147" fmla="*/ 797092 w 1031876"/>
              <a:gd name="connsiteY19147" fmla="*/ 167272 h 1106488"/>
              <a:gd name="connsiteX19148" fmla="*/ 772648 w 1031876"/>
              <a:gd name="connsiteY19148" fmla="*/ 165676 h 1106488"/>
              <a:gd name="connsiteX19149" fmla="*/ 773050 w 1031876"/>
              <a:gd name="connsiteY19149" fmla="*/ 165928 h 1106488"/>
              <a:gd name="connsiteX19150" fmla="*/ 773503 w 1031876"/>
              <a:gd name="connsiteY19150" fmla="*/ 169092 h 1106488"/>
              <a:gd name="connsiteX19151" fmla="*/ 779486 w 1031876"/>
              <a:gd name="connsiteY19151" fmla="*/ 169945 h 1106488"/>
              <a:gd name="connsiteX19152" fmla="*/ 772648 w 1031876"/>
              <a:gd name="connsiteY19152" fmla="*/ 169945 h 1106488"/>
              <a:gd name="connsiteX19153" fmla="*/ 772648 w 1031876"/>
              <a:gd name="connsiteY19153" fmla="*/ 167384 h 1106488"/>
              <a:gd name="connsiteX19154" fmla="*/ 772648 w 1031876"/>
              <a:gd name="connsiteY19154" fmla="*/ 166530 h 1106488"/>
              <a:gd name="connsiteX19155" fmla="*/ 795655 w 1031876"/>
              <a:gd name="connsiteY19155" fmla="*/ 165655 h 1106488"/>
              <a:gd name="connsiteX19156" fmla="*/ 796060 w 1031876"/>
              <a:gd name="connsiteY19156" fmla="*/ 166111 h 1106488"/>
              <a:gd name="connsiteX19157" fmla="*/ 795950 w 1031876"/>
              <a:gd name="connsiteY19157" fmla="*/ 165987 h 1106488"/>
              <a:gd name="connsiteX19158" fmla="*/ 555896 w 1031876"/>
              <a:gd name="connsiteY19158" fmla="*/ 165164 h 1106488"/>
              <a:gd name="connsiteX19159" fmla="*/ 557264 w 1031876"/>
              <a:gd name="connsiteY19159" fmla="*/ 166530 h 1106488"/>
              <a:gd name="connsiteX19160" fmla="*/ 557948 w 1031876"/>
              <a:gd name="connsiteY19160" fmla="*/ 167213 h 1106488"/>
              <a:gd name="connsiteX19161" fmla="*/ 557264 w 1031876"/>
              <a:gd name="connsiteY19161" fmla="*/ 168238 h 1106488"/>
              <a:gd name="connsiteX19162" fmla="*/ 555365 w 1031876"/>
              <a:gd name="connsiteY19162" fmla="*/ 165392 h 1106488"/>
              <a:gd name="connsiteX19163" fmla="*/ 588268 w 1031876"/>
              <a:gd name="connsiteY19163" fmla="*/ 165099 h 1106488"/>
              <a:gd name="connsiteX19164" fmla="*/ 594519 w 1031876"/>
              <a:gd name="connsiteY19164" fmla="*/ 169862 h 1106488"/>
              <a:gd name="connsiteX19165" fmla="*/ 587375 w 1031876"/>
              <a:gd name="connsiteY19165" fmla="*/ 169862 h 1106488"/>
              <a:gd name="connsiteX19166" fmla="*/ 588268 w 1031876"/>
              <a:gd name="connsiteY19166" fmla="*/ 165099 h 1106488"/>
              <a:gd name="connsiteX19167" fmla="*/ 795121 w 1031876"/>
              <a:gd name="connsiteY19167" fmla="*/ 165054 h 1106488"/>
              <a:gd name="connsiteX19168" fmla="*/ 795655 w 1031876"/>
              <a:gd name="connsiteY19168" fmla="*/ 165655 h 1106488"/>
              <a:gd name="connsiteX19169" fmla="*/ 795499 w 1031876"/>
              <a:gd name="connsiteY19169" fmla="*/ 165480 h 1106488"/>
              <a:gd name="connsiteX19170" fmla="*/ 610883 w 1031876"/>
              <a:gd name="connsiteY19170" fmla="*/ 164497 h 1106488"/>
              <a:gd name="connsiteX19171" fmla="*/ 608579 w 1031876"/>
              <a:gd name="connsiteY19171" fmla="*/ 169867 h 1106488"/>
              <a:gd name="connsiteX19172" fmla="*/ 615422 w 1031876"/>
              <a:gd name="connsiteY19172" fmla="*/ 170854 h 1106488"/>
              <a:gd name="connsiteX19173" fmla="*/ 622300 w 1031876"/>
              <a:gd name="connsiteY19173" fmla="*/ 177799 h 1106488"/>
              <a:gd name="connsiteX19174" fmla="*/ 622300 w 1031876"/>
              <a:gd name="connsiteY19174" fmla="*/ 176808 h 1106488"/>
              <a:gd name="connsiteX19175" fmla="*/ 622300 w 1031876"/>
              <a:gd name="connsiteY19175" fmla="*/ 173831 h 1106488"/>
              <a:gd name="connsiteX19176" fmla="*/ 622300 w 1031876"/>
              <a:gd name="connsiteY19176" fmla="*/ 169985 h 1106488"/>
              <a:gd name="connsiteX19177" fmla="*/ 622221 w 1031876"/>
              <a:gd name="connsiteY19177" fmla="*/ 169945 h 1106488"/>
              <a:gd name="connsiteX19178" fmla="*/ 622221 w 1031876"/>
              <a:gd name="connsiteY19178" fmla="*/ 169862 h 1106488"/>
              <a:gd name="connsiteX19179" fmla="*/ 622221 w 1031876"/>
              <a:gd name="connsiteY19179" fmla="*/ 169805 h 1106488"/>
              <a:gd name="connsiteX19180" fmla="*/ 617836 w 1031876"/>
              <a:gd name="connsiteY19180" fmla="*/ 166687 h 1106488"/>
              <a:gd name="connsiteX19181" fmla="*/ 615383 w 1031876"/>
              <a:gd name="connsiteY19181" fmla="*/ 165894 h 1106488"/>
              <a:gd name="connsiteX19182" fmla="*/ 615383 w 1031876"/>
              <a:gd name="connsiteY19182" fmla="*/ 169092 h 1106488"/>
              <a:gd name="connsiteX19183" fmla="*/ 615383 w 1031876"/>
              <a:gd name="connsiteY19183" fmla="*/ 169945 h 1106488"/>
              <a:gd name="connsiteX19184" fmla="*/ 612819 w 1031876"/>
              <a:gd name="connsiteY19184" fmla="*/ 166530 h 1106488"/>
              <a:gd name="connsiteX19185" fmla="*/ 613637 w 1031876"/>
              <a:gd name="connsiteY19185" fmla="*/ 165441 h 1106488"/>
              <a:gd name="connsiteX19186" fmla="*/ 581195 w 1031876"/>
              <a:gd name="connsiteY19186" fmla="*/ 163798 h 1106488"/>
              <a:gd name="connsiteX19187" fmla="*/ 581195 w 1031876"/>
              <a:gd name="connsiteY19187" fmla="*/ 163969 h 1106488"/>
              <a:gd name="connsiteX19188" fmla="*/ 581195 w 1031876"/>
              <a:gd name="connsiteY19188" fmla="*/ 169352 h 1106488"/>
              <a:gd name="connsiteX19189" fmla="*/ 581819 w 1031876"/>
              <a:gd name="connsiteY19189" fmla="*/ 167481 h 1106488"/>
              <a:gd name="connsiteX19190" fmla="*/ 587375 w 1031876"/>
              <a:gd name="connsiteY19190" fmla="*/ 169862 h 1106488"/>
              <a:gd name="connsiteX19191" fmla="*/ 586581 w 1031876"/>
              <a:gd name="connsiteY19191" fmla="*/ 169862 h 1106488"/>
              <a:gd name="connsiteX19192" fmla="*/ 584995 w 1031876"/>
              <a:gd name="connsiteY19192" fmla="*/ 169862 h 1106488"/>
              <a:gd name="connsiteX19193" fmla="*/ 584201 w 1031876"/>
              <a:gd name="connsiteY19193" fmla="*/ 169862 h 1106488"/>
              <a:gd name="connsiteX19194" fmla="*/ 584200 w 1031876"/>
              <a:gd name="connsiteY19194" fmla="*/ 169862 h 1106488"/>
              <a:gd name="connsiteX19195" fmla="*/ 583407 w 1031876"/>
              <a:gd name="connsiteY19195" fmla="*/ 169862 h 1106488"/>
              <a:gd name="connsiteX19196" fmla="*/ 581820 w 1031876"/>
              <a:gd name="connsiteY19196" fmla="*/ 169862 h 1106488"/>
              <a:gd name="connsiteX19197" fmla="*/ 581195 w 1031876"/>
              <a:gd name="connsiteY19197" fmla="*/ 169862 h 1106488"/>
              <a:gd name="connsiteX19198" fmla="*/ 581195 w 1031876"/>
              <a:gd name="connsiteY19198" fmla="*/ 169945 h 1106488"/>
              <a:gd name="connsiteX19199" fmla="*/ 581171 w 1031876"/>
              <a:gd name="connsiteY19199" fmla="*/ 169862 h 1106488"/>
              <a:gd name="connsiteX19200" fmla="*/ 581028 w 1031876"/>
              <a:gd name="connsiteY19200" fmla="*/ 169862 h 1106488"/>
              <a:gd name="connsiteX19201" fmla="*/ 581195 w 1031876"/>
              <a:gd name="connsiteY19201" fmla="*/ 169945 h 1106488"/>
              <a:gd name="connsiteX19202" fmla="*/ 581067 w 1031876"/>
              <a:gd name="connsiteY19202" fmla="*/ 169914 h 1106488"/>
              <a:gd name="connsiteX19203" fmla="*/ 581093 w 1031876"/>
              <a:gd name="connsiteY19203" fmla="*/ 169945 h 1106488"/>
              <a:gd name="connsiteX19204" fmla="*/ 581195 w 1031876"/>
              <a:gd name="connsiteY19204" fmla="*/ 169945 h 1106488"/>
              <a:gd name="connsiteX19205" fmla="*/ 581131 w 1031876"/>
              <a:gd name="connsiteY19205" fmla="*/ 169993 h 1106488"/>
              <a:gd name="connsiteX19206" fmla="*/ 584201 w 1031876"/>
              <a:gd name="connsiteY19206" fmla="*/ 173831 h 1106488"/>
              <a:gd name="connsiteX19207" fmla="*/ 586990 w 1031876"/>
              <a:gd name="connsiteY19207" fmla="*/ 177318 h 1106488"/>
              <a:gd name="connsiteX19208" fmla="*/ 587932 w 1031876"/>
              <a:gd name="connsiteY19208" fmla="*/ 176911 h 1106488"/>
              <a:gd name="connsiteX19209" fmla="*/ 588033 w 1031876"/>
              <a:gd name="connsiteY19209" fmla="*/ 176776 h 1106488"/>
              <a:gd name="connsiteX19210" fmla="*/ 588033 w 1031876"/>
              <a:gd name="connsiteY19210" fmla="*/ 176867 h 1106488"/>
              <a:gd name="connsiteX19211" fmla="*/ 588170 w 1031876"/>
              <a:gd name="connsiteY19211" fmla="*/ 176808 h 1106488"/>
              <a:gd name="connsiteX19212" fmla="*/ 588170 w 1031876"/>
              <a:gd name="connsiteY19212" fmla="*/ 177800 h 1106488"/>
              <a:gd name="connsiteX19213" fmla="*/ 588033 w 1031876"/>
              <a:gd name="connsiteY19213" fmla="*/ 177791 h 1106488"/>
              <a:gd name="connsiteX19214" fmla="*/ 588033 w 1031876"/>
              <a:gd name="connsiteY19214" fmla="*/ 177800 h 1106488"/>
              <a:gd name="connsiteX19215" fmla="*/ 588170 w 1031876"/>
              <a:gd name="connsiteY19215" fmla="*/ 177800 h 1106488"/>
              <a:gd name="connsiteX19216" fmla="*/ 590948 w 1031876"/>
              <a:gd name="connsiteY19216" fmla="*/ 177800 h 1106488"/>
              <a:gd name="connsiteX19217" fmla="*/ 594322 w 1031876"/>
              <a:gd name="connsiteY19217" fmla="*/ 177800 h 1106488"/>
              <a:gd name="connsiteX19218" fmla="*/ 594520 w 1031876"/>
              <a:gd name="connsiteY19218" fmla="*/ 177800 h 1106488"/>
              <a:gd name="connsiteX19219" fmla="*/ 601664 w 1031876"/>
              <a:gd name="connsiteY19219" fmla="*/ 184150 h 1106488"/>
              <a:gd name="connsiteX19220" fmla="*/ 601663 w 1031876"/>
              <a:gd name="connsiteY19220" fmla="*/ 184150 h 1106488"/>
              <a:gd name="connsiteX19221" fmla="*/ 600771 w 1031876"/>
              <a:gd name="connsiteY19221" fmla="*/ 184150 h 1106488"/>
              <a:gd name="connsiteX19222" fmla="*/ 595314 w 1031876"/>
              <a:gd name="connsiteY19222" fmla="*/ 184150 h 1106488"/>
              <a:gd name="connsiteX19223" fmla="*/ 594520 w 1031876"/>
              <a:gd name="connsiteY19223" fmla="*/ 184150 h 1106488"/>
              <a:gd name="connsiteX19224" fmla="*/ 594403 w 1031876"/>
              <a:gd name="connsiteY19224" fmla="*/ 183421 h 1106488"/>
              <a:gd name="connsiteX19225" fmla="*/ 593627 w 1031876"/>
              <a:gd name="connsiteY19225" fmla="*/ 178594 h 1106488"/>
              <a:gd name="connsiteX19226" fmla="*/ 588033 w 1031876"/>
              <a:gd name="connsiteY19226" fmla="*/ 177883 h 1106488"/>
              <a:gd name="connsiteX19227" fmla="*/ 588033 w 1031876"/>
              <a:gd name="connsiteY19227" fmla="*/ 183606 h 1106488"/>
              <a:gd name="connsiteX19228" fmla="*/ 585469 w 1031876"/>
              <a:gd name="connsiteY19228" fmla="*/ 180191 h 1106488"/>
              <a:gd name="connsiteX19229" fmla="*/ 587264 w 1031876"/>
              <a:gd name="connsiteY19229" fmla="*/ 177800 h 1106488"/>
              <a:gd name="connsiteX19230" fmla="*/ 586582 w 1031876"/>
              <a:gd name="connsiteY19230" fmla="*/ 177800 h 1106488"/>
              <a:gd name="connsiteX19231" fmla="*/ 584995 w 1031876"/>
              <a:gd name="connsiteY19231" fmla="*/ 177800 h 1106488"/>
              <a:gd name="connsiteX19232" fmla="*/ 584201 w 1031876"/>
              <a:gd name="connsiteY19232" fmla="*/ 177800 h 1106488"/>
              <a:gd name="connsiteX19233" fmla="*/ 581820 w 1031876"/>
              <a:gd name="connsiteY19233" fmla="*/ 177800 h 1106488"/>
              <a:gd name="connsiteX19234" fmla="*/ 581195 w 1031876"/>
              <a:gd name="connsiteY19234" fmla="*/ 177800 h 1106488"/>
              <a:gd name="connsiteX19235" fmla="*/ 581195 w 1031876"/>
              <a:gd name="connsiteY19235" fmla="*/ 183606 h 1106488"/>
              <a:gd name="connsiteX19236" fmla="*/ 574358 w 1031876"/>
              <a:gd name="connsiteY19236" fmla="*/ 176776 h 1106488"/>
              <a:gd name="connsiteX19237" fmla="*/ 577777 w 1031876"/>
              <a:gd name="connsiteY19237" fmla="*/ 176776 h 1106488"/>
              <a:gd name="connsiteX19238" fmla="*/ 579486 w 1031876"/>
              <a:gd name="connsiteY19238" fmla="*/ 176776 h 1106488"/>
              <a:gd name="connsiteX19239" fmla="*/ 580340 w 1031876"/>
              <a:gd name="connsiteY19239" fmla="*/ 176776 h 1106488"/>
              <a:gd name="connsiteX19240" fmla="*/ 581026 w 1031876"/>
              <a:gd name="connsiteY19240" fmla="*/ 176776 h 1106488"/>
              <a:gd name="connsiteX19241" fmla="*/ 581026 w 1031876"/>
              <a:gd name="connsiteY19241" fmla="*/ 173831 h 1106488"/>
              <a:gd name="connsiteX19242" fmla="*/ 581026 w 1031876"/>
              <a:gd name="connsiteY19242" fmla="*/ 170072 h 1106488"/>
              <a:gd name="connsiteX19243" fmla="*/ 577776 w 1031876"/>
              <a:gd name="connsiteY19243" fmla="*/ 172507 h 1106488"/>
              <a:gd name="connsiteX19244" fmla="*/ 574358 w 1031876"/>
              <a:gd name="connsiteY19244" fmla="*/ 169945 h 1106488"/>
              <a:gd name="connsiteX19245" fmla="*/ 575213 w 1031876"/>
              <a:gd name="connsiteY19245" fmla="*/ 169945 h 1106488"/>
              <a:gd name="connsiteX19246" fmla="*/ 577777 w 1031876"/>
              <a:gd name="connsiteY19246" fmla="*/ 169945 h 1106488"/>
              <a:gd name="connsiteX19247" fmla="*/ 581026 w 1031876"/>
              <a:gd name="connsiteY19247" fmla="*/ 169945 h 1106488"/>
              <a:gd name="connsiteX19248" fmla="*/ 581026 w 1031876"/>
              <a:gd name="connsiteY19248" fmla="*/ 169903 h 1106488"/>
              <a:gd name="connsiteX19249" fmla="*/ 580861 w 1031876"/>
              <a:gd name="connsiteY19249" fmla="*/ 169862 h 1106488"/>
              <a:gd name="connsiteX19250" fmla="*/ 577777 w 1031876"/>
              <a:gd name="connsiteY19250" fmla="*/ 169092 h 1106488"/>
              <a:gd name="connsiteX19251" fmla="*/ 577093 w 1031876"/>
              <a:gd name="connsiteY19251" fmla="*/ 167896 h 1106488"/>
              <a:gd name="connsiteX19252" fmla="*/ 581025 w 1031876"/>
              <a:gd name="connsiteY19252" fmla="*/ 169861 h 1106488"/>
              <a:gd name="connsiteX19253" fmla="*/ 581104 w 1031876"/>
              <a:gd name="connsiteY19253" fmla="*/ 169626 h 1106488"/>
              <a:gd name="connsiteX19254" fmla="*/ 579486 w 1031876"/>
              <a:gd name="connsiteY19254" fmla="*/ 163969 h 1106488"/>
              <a:gd name="connsiteX19255" fmla="*/ 806451 w 1031876"/>
              <a:gd name="connsiteY19255" fmla="*/ 163513 h 1106488"/>
              <a:gd name="connsiteX19256" fmla="*/ 812801 w 1031876"/>
              <a:gd name="connsiteY19256" fmla="*/ 163513 h 1106488"/>
              <a:gd name="connsiteX19257" fmla="*/ 812007 w 1031876"/>
              <a:gd name="connsiteY19257" fmla="*/ 165894 h 1106488"/>
              <a:gd name="connsiteX19258" fmla="*/ 810055 w 1031876"/>
              <a:gd name="connsiteY19258" fmla="*/ 165058 h 1106488"/>
              <a:gd name="connsiteX19259" fmla="*/ 812801 w 1031876"/>
              <a:gd name="connsiteY19259" fmla="*/ 169863 h 1106488"/>
              <a:gd name="connsiteX19260" fmla="*/ 806451 w 1031876"/>
              <a:gd name="connsiteY19260" fmla="*/ 163513 h 1106488"/>
              <a:gd name="connsiteX19261" fmla="*/ 800101 w 1031876"/>
              <a:gd name="connsiteY19261" fmla="*/ 163513 h 1106488"/>
              <a:gd name="connsiteX19262" fmla="*/ 803699 w 1031876"/>
              <a:gd name="connsiteY19262" fmla="*/ 168635 h 1106488"/>
              <a:gd name="connsiteX19263" fmla="*/ 800944 w 1031876"/>
              <a:gd name="connsiteY19263" fmla="*/ 167005 h 1106488"/>
              <a:gd name="connsiteX19264" fmla="*/ 800101 w 1031876"/>
              <a:gd name="connsiteY19264" fmla="*/ 163513 h 1106488"/>
              <a:gd name="connsiteX19265" fmla="*/ 793751 w 1031876"/>
              <a:gd name="connsiteY19265" fmla="*/ 163513 h 1106488"/>
              <a:gd name="connsiteX19266" fmla="*/ 795121 w 1031876"/>
              <a:gd name="connsiteY19266" fmla="*/ 165054 h 1106488"/>
              <a:gd name="connsiteX19267" fmla="*/ 794544 w 1031876"/>
              <a:gd name="connsiteY19267" fmla="*/ 164405 h 1106488"/>
              <a:gd name="connsiteX19268" fmla="*/ 157163 w 1031876"/>
              <a:gd name="connsiteY19268" fmla="*/ 163513 h 1106488"/>
              <a:gd name="connsiteX19269" fmla="*/ 150813 w 1031876"/>
              <a:gd name="connsiteY19269" fmla="*/ 169863 h 1106488"/>
              <a:gd name="connsiteX19270" fmla="*/ 157163 w 1031876"/>
              <a:gd name="connsiteY19270" fmla="*/ 163513 h 1106488"/>
              <a:gd name="connsiteX19271" fmla="*/ 780413 w 1031876"/>
              <a:gd name="connsiteY19271" fmla="*/ 163512 h 1106488"/>
              <a:gd name="connsiteX19272" fmla="*/ 785469 w 1031876"/>
              <a:gd name="connsiteY19272" fmla="*/ 165676 h 1106488"/>
              <a:gd name="connsiteX19273" fmla="*/ 786323 w 1031876"/>
              <a:gd name="connsiteY19273" fmla="*/ 165779 h 1106488"/>
              <a:gd name="connsiteX19274" fmla="*/ 787536 w 1031876"/>
              <a:gd name="connsiteY19274" fmla="*/ 165924 h 1106488"/>
              <a:gd name="connsiteX19275" fmla="*/ 788139 w 1031876"/>
              <a:gd name="connsiteY19275" fmla="*/ 165997 h 1106488"/>
              <a:gd name="connsiteX19276" fmla="*/ 786573 w 1031876"/>
              <a:gd name="connsiteY19276" fmla="*/ 163512 h 1106488"/>
              <a:gd name="connsiteX19277" fmla="*/ 785714 w 1031876"/>
              <a:gd name="connsiteY19277" fmla="*/ 163512 h 1106488"/>
              <a:gd name="connsiteX19278" fmla="*/ 783928 w 1031876"/>
              <a:gd name="connsiteY19278" fmla="*/ 163512 h 1106488"/>
              <a:gd name="connsiteX19279" fmla="*/ 594519 w 1031876"/>
              <a:gd name="connsiteY19279" fmla="*/ 163512 h 1106488"/>
              <a:gd name="connsiteX19280" fmla="*/ 594519 w 1031876"/>
              <a:gd name="connsiteY19280" fmla="*/ 169862 h 1106488"/>
              <a:gd name="connsiteX19281" fmla="*/ 594519 w 1031876"/>
              <a:gd name="connsiteY19281" fmla="*/ 169068 h 1106488"/>
              <a:gd name="connsiteX19282" fmla="*/ 594519 w 1031876"/>
              <a:gd name="connsiteY19282" fmla="*/ 166687 h 1106488"/>
              <a:gd name="connsiteX19283" fmla="*/ 594519 w 1031876"/>
              <a:gd name="connsiteY19283" fmla="*/ 165893 h 1106488"/>
              <a:gd name="connsiteX19284" fmla="*/ 594519 w 1031876"/>
              <a:gd name="connsiteY19284" fmla="*/ 164306 h 1106488"/>
              <a:gd name="connsiteX19285" fmla="*/ 587375 w 1031876"/>
              <a:gd name="connsiteY19285" fmla="*/ 163512 h 1106488"/>
              <a:gd name="connsiteX19286" fmla="*/ 587375 w 1031876"/>
              <a:gd name="connsiteY19286" fmla="*/ 169862 h 1106488"/>
              <a:gd name="connsiteX19287" fmla="*/ 587375 w 1031876"/>
              <a:gd name="connsiteY19287" fmla="*/ 163512 h 1106488"/>
              <a:gd name="connsiteX19288" fmla="*/ 163513 w 1031876"/>
              <a:gd name="connsiteY19288" fmla="*/ 163512 h 1106488"/>
              <a:gd name="connsiteX19289" fmla="*/ 163513 w 1031876"/>
              <a:gd name="connsiteY19289" fmla="*/ 163513 h 1106488"/>
              <a:gd name="connsiteX19290" fmla="*/ 163513 w 1031876"/>
              <a:gd name="connsiteY19290" fmla="*/ 164355 h 1106488"/>
              <a:gd name="connsiteX19291" fmla="*/ 163513 w 1031876"/>
              <a:gd name="connsiteY19291" fmla="*/ 167729 h 1106488"/>
              <a:gd name="connsiteX19292" fmla="*/ 163513 w 1031876"/>
              <a:gd name="connsiteY19292" fmla="*/ 170259 h 1106488"/>
              <a:gd name="connsiteX19293" fmla="*/ 158492 w 1031876"/>
              <a:gd name="connsiteY19293" fmla="*/ 175183 h 1106488"/>
              <a:gd name="connsiteX19294" fmla="*/ 157163 w 1031876"/>
              <a:gd name="connsiteY19294" fmla="*/ 176487 h 1106488"/>
              <a:gd name="connsiteX19295" fmla="*/ 157163 w 1031876"/>
              <a:gd name="connsiteY19295" fmla="*/ 176487 h 1106488"/>
              <a:gd name="connsiteX19296" fmla="*/ 157494 w 1031876"/>
              <a:gd name="connsiteY19296" fmla="*/ 176163 h 1106488"/>
              <a:gd name="connsiteX19297" fmla="*/ 158492 w 1031876"/>
              <a:gd name="connsiteY19297" fmla="*/ 175183 h 1106488"/>
              <a:gd name="connsiteX19298" fmla="*/ 160074 w 1031876"/>
              <a:gd name="connsiteY19298" fmla="*/ 173632 h 1106488"/>
              <a:gd name="connsiteX19299" fmla="*/ 163513 w 1031876"/>
              <a:gd name="connsiteY19299" fmla="*/ 170259 h 1106488"/>
              <a:gd name="connsiteX19300" fmla="*/ 162788 w 1031876"/>
              <a:gd name="connsiteY19300" fmla="*/ 173103 h 1106488"/>
              <a:gd name="connsiteX19301" fmla="*/ 164307 w 1031876"/>
              <a:gd name="connsiteY19301" fmla="*/ 170392 h 1106488"/>
              <a:gd name="connsiteX19302" fmla="*/ 171054 w 1031876"/>
              <a:gd name="connsiteY19302" fmla="*/ 170392 h 1106488"/>
              <a:gd name="connsiteX19303" fmla="*/ 167482 w 1031876"/>
              <a:gd name="connsiteY19303" fmla="*/ 172820 h 1106488"/>
              <a:gd name="connsiteX19304" fmla="*/ 160934 w 1031876"/>
              <a:gd name="connsiteY19304" fmla="*/ 177272 h 1106488"/>
              <a:gd name="connsiteX19305" fmla="*/ 157560 w 1031876"/>
              <a:gd name="connsiteY19305" fmla="*/ 179565 h 1106488"/>
              <a:gd name="connsiteX19306" fmla="*/ 157205 w 1031876"/>
              <a:gd name="connsiteY19306" fmla="*/ 179806 h 1106488"/>
              <a:gd name="connsiteX19307" fmla="*/ 157560 w 1031876"/>
              <a:gd name="connsiteY19307" fmla="*/ 177272 h 1106488"/>
              <a:gd name="connsiteX19308" fmla="*/ 160934 w 1031876"/>
              <a:gd name="connsiteY19308" fmla="*/ 176412 h 1106488"/>
              <a:gd name="connsiteX19309" fmla="*/ 162417 w 1031876"/>
              <a:gd name="connsiteY19309" fmla="*/ 173765 h 1106488"/>
              <a:gd name="connsiteX19310" fmla="*/ 157163 w 1031876"/>
              <a:gd name="connsiteY19310" fmla="*/ 176709 h 1106488"/>
              <a:gd name="connsiteX19311" fmla="*/ 157163 w 1031876"/>
              <a:gd name="connsiteY19311" fmla="*/ 177800 h 1106488"/>
              <a:gd name="connsiteX19312" fmla="*/ 156224 w 1031876"/>
              <a:gd name="connsiteY19312" fmla="*/ 177408 h 1106488"/>
              <a:gd name="connsiteX19313" fmla="*/ 155604 w 1031876"/>
              <a:gd name="connsiteY19313" fmla="*/ 177150 h 1106488"/>
              <a:gd name="connsiteX19314" fmla="*/ 150614 w 1031876"/>
              <a:gd name="connsiteY19314" fmla="*/ 177849 h 1106488"/>
              <a:gd name="connsiteX19315" fmla="*/ 149762 w 1031876"/>
              <a:gd name="connsiteY19315" fmla="*/ 183701 h 1106488"/>
              <a:gd name="connsiteX19316" fmla="*/ 149814 w 1031876"/>
              <a:gd name="connsiteY19316" fmla="*/ 183694 h 1106488"/>
              <a:gd name="connsiteX19317" fmla="*/ 150427 w 1031876"/>
              <a:gd name="connsiteY19317" fmla="*/ 183606 h 1106488"/>
              <a:gd name="connsiteX19318" fmla="*/ 144950 w 1031876"/>
              <a:gd name="connsiteY19318" fmla="*/ 189077 h 1106488"/>
              <a:gd name="connsiteX19319" fmla="*/ 149821 w 1031876"/>
              <a:gd name="connsiteY19319" fmla="*/ 185737 h 1106488"/>
              <a:gd name="connsiteX19320" fmla="*/ 149854 w 1031876"/>
              <a:gd name="connsiteY19320" fmla="*/ 185896 h 1106488"/>
              <a:gd name="connsiteX19321" fmla="*/ 150427 w 1031876"/>
              <a:gd name="connsiteY19321" fmla="*/ 183606 h 1106488"/>
              <a:gd name="connsiteX19322" fmla="*/ 151614 w 1031876"/>
              <a:gd name="connsiteY19322" fmla="*/ 183606 h 1106488"/>
              <a:gd name="connsiteX19323" fmla="*/ 157205 w 1031876"/>
              <a:gd name="connsiteY19323" fmla="*/ 179806 h 1106488"/>
              <a:gd name="connsiteX19324" fmla="*/ 156717 w 1031876"/>
              <a:gd name="connsiteY19324" fmla="*/ 183291 h 1106488"/>
              <a:gd name="connsiteX19325" fmla="*/ 154552 w 1031876"/>
              <a:gd name="connsiteY19325" fmla="*/ 183606 h 1106488"/>
              <a:gd name="connsiteX19326" fmla="*/ 156410 w 1031876"/>
              <a:gd name="connsiteY19326" fmla="*/ 183606 h 1106488"/>
              <a:gd name="connsiteX19327" fmla="*/ 157265 w 1031876"/>
              <a:gd name="connsiteY19327" fmla="*/ 183606 h 1106488"/>
              <a:gd name="connsiteX19328" fmla="*/ 155650 w 1031876"/>
              <a:gd name="connsiteY19328" fmla="*/ 184528 h 1106488"/>
              <a:gd name="connsiteX19329" fmla="*/ 157163 w 1031876"/>
              <a:gd name="connsiteY19329" fmla="*/ 184150 h 1106488"/>
              <a:gd name="connsiteX19330" fmla="*/ 154112 w 1031876"/>
              <a:gd name="connsiteY19330" fmla="*/ 187201 h 1106488"/>
              <a:gd name="connsiteX19331" fmla="*/ 156369 w 1031876"/>
              <a:gd name="connsiteY19331" fmla="*/ 184944 h 1106488"/>
              <a:gd name="connsiteX19332" fmla="*/ 150813 w 1031876"/>
              <a:gd name="connsiteY19332" fmla="*/ 190500 h 1106488"/>
              <a:gd name="connsiteX19333" fmla="*/ 153536 w 1031876"/>
              <a:gd name="connsiteY19333" fmla="*/ 185735 h 1106488"/>
              <a:gd name="connsiteX19334" fmla="*/ 151282 w 1031876"/>
              <a:gd name="connsiteY19334" fmla="*/ 187022 h 1106488"/>
              <a:gd name="connsiteX19335" fmla="*/ 150813 w 1031876"/>
              <a:gd name="connsiteY19335" fmla="*/ 188894 h 1106488"/>
              <a:gd name="connsiteX19336" fmla="*/ 150813 w 1031876"/>
              <a:gd name="connsiteY19336" fmla="*/ 190500 h 1106488"/>
              <a:gd name="connsiteX19337" fmla="*/ 150630 w 1031876"/>
              <a:gd name="connsiteY19337" fmla="*/ 189624 h 1106488"/>
              <a:gd name="connsiteX19338" fmla="*/ 150427 w 1031876"/>
              <a:gd name="connsiteY19338" fmla="*/ 190437 h 1106488"/>
              <a:gd name="connsiteX19339" fmla="*/ 143589 w 1031876"/>
              <a:gd name="connsiteY19339" fmla="*/ 197267 h 1106488"/>
              <a:gd name="connsiteX19340" fmla="*/ 143589 w 1031876"/>
              <a:gd name="connsiteY19340" fmla="*/ 194706 h 1106488"/>
              <a:gd name="connsiteX19341" fmla="*/ 143589 w 1031876"/>
              <a:gd name="connsiteY19341" fmla="*/ 191291 h 1106488"/>
              <a:gd name="connsiteX19342" fmla="*/ 143589 w 1031876"/>
              <a:gd name="connsiteY19342" fmla="*/ 191180 h 1106488"/>
              <a:gd name="connsiteX19343" fmla="*/ 143510 w 1031876"/>
              <a:gd name="connsiteY19343" fmla="*/ 191069 h 1106488"/>
              <a:gd name="connsiteX19344" fmla="*/ 142734 w 1031876"/>
              <a:gd name="connsiteY19344" fmla="*/ 197267 h 1106488"/>
              <a:gd name="connsiteX19345" fmla="*/ 136752 w 1031876"/>
              <a:gd name="connsiteY19345" fmla="*/ 204098 h 1106488"/>
              <a:gd name="connsiteX19346" fmla="*/ 136752 w 1031876"/>
              <a:gd name="connsiteY19346" fmla="*/ 197267 h 1106488"/>
              <a:gd name="connsiteX19347" fmla="*/ 142734 w 1031876"/>
              <a:gd name="connsiteY19347" fmla="*/ 193852 h 1106488"/>
              <a:gd name="connsiteX19348" fmla="*/ 143452 w 1031876"/>
              <a:gd name="connsiteY19348" fmla="*/ 190986 h 1106488"/>
              <a:gd name="connsiteX19349" fmla="*/ 143281 w 1031876"/>
              <a:gd name="connsiteY19349" fmla="*/ 190745 h 1106488"/>
              <a:gd name="connsiteX19350" fmla="*/ 142734 w 1031876"/>
              <a:gd name="connsiteY19350" fmla="*/ 191291 h 1106488"/>
              <a:gd name="connsiteX19351" fmla="*/ 136752 w 1031876"/>
              <a:gd name="connsiteY19351" fmla="*/ 197267 h 1106488"/>
              <a:gd name="connsiteX19352" fmla="*/ 137607 w 1031876"/>
              <a:gd name="connsiteY19352" fmla="*/ 193852 h 1106488"/>
              <a:gd name="connsiteX19353" fmla="*/ 143214 w 1031876"/>
              <a:gd name="connsiteY19353" fmla="*/ 190651 h 1106488"/>
              <a:gd name="connsiteX19354" fmla="*/ 143050 w 1031876"/>
              <a:gd name="connsiteY19354" fmla="*/ 190420 h 1106488"/>
              <a:gd name="connsiteX19355" fmla="*/ 142875 w 1031876"/>
              <a:gd name="connsiteY19355" fmla="*/ 190500 h 1106488"/>
              <a:gd name="connsiteX19356" fmla="*/ 143031 w 1031876"/>
              <a:gd name="connsiteY19356" fmla="*/ 190393 h 1106488"/>
              <a:gd name="connsiteX19357" fmla="*/ 142972 w 1031876"/>
              <a:gd name="connsiteY19357" fmla="*/ 190309 h 1106488"/>
              <a:gd name="connsiteX19358" fmla="*/ 142875 w 1031876"/>
              <a:gd name="connsiteY19358" fmla="*/ 190500 h 1106488"/>
              <a:gd name="connsiteX19359" fmla="*/ 142875 w 1031876"/>
              <a:gd name="connsiteY19359" fmla="*/ 190172 h 1106488"/>
              <a:gd name="connsiteX19360" fmla="*/ 141645 w 1031876"/>
              <a:gd name="connsiteY19360" fmla="*/ 188436 h 1106488"/>
              <a:gd name="connsiteX19361" fmla="*/ 142826 w 1031876"/>
              <a:gd name="connsiteY19361" fmla="*/ 187721 h 1106488"/>
              <a:gd name="connsiteX19362" fmla="*/ 142875 w 1031876"/>
              <a:gd name="connsiteY19362" fmla="*/ 187512 h 1106488"/>
              <a:gd name="connsiteX19363" fmla="*/ 142875 w 1031876"/>
              <a:gd name="connsiteY19363" fmla="*/ 185270 h 1106488"/>
              <a:gd name="connsiteX19364" fmla="*/ 141139 w 1031876"/>
              <a:gd name="connsiteY19364" fmla="*/ 187721 h 1106488"/>
              <a:gd name="connsiteX19365" fmla="*/ 141645 w 1031876"/>
              <a:gd name="connsiteY19365" fmla="*/ 188436 h 1106488"/>
              <a:gd name="connsiteX19366" fmla="*/ 139546 w 1031876"/>
              <a:gd name="connsiteY19366" fmla="*/ 189705 h 1106488"/>
              <a:gd name="connsiteX19367" fmla="*/ 139663 w 1031876"/>
              <a:gd name="connsiteY19367" fmla="*/ 189396 h 1106488"/>
              <a:gd name="connsiteX19368" fmla="*/ 138068 w 1031876"/>
              <a:gd name="connsiteY19368" fmla="*/ 190500 h 1106488"/>
              <a:gd name="connsiteX19369" fmla="*/ 136922 w 1031876"/>
              <a:gd name="connsiteY19369" fmla="*/ 191293 h 1106488"/>
              <a:gd name="connsiteX19370" fmla="*/ 137671 w 1031876"/>
              <a:gd name="connsiteY19370" fmla="*/ 190500 h 1106488"/>
              <a:gd name="connsiteX19371" fmla="*/ 142875 w 1031876"/>
              <a:gd name="connsiteY19371" fmla="*/ 184990 h 1106488"/>
              <a:gd name="connsiteX19372" fmla="*/ 142875 w 1031876"/>
              <a:gd name="connsiteY19372" fmla="*/ 184596 h 1106488"/>
              <a:gd name="connsiteX19373" fmla="*/ 142875 w 1031876"/>
              <a:gd name="connsiteY19373" fmla="*/ 183753 h 1106488"/>
              <a:gd name="connsiteX19374" fmla="*/ 143471 w 1031876"/>
              <a:gd name="connsiteY19374" fmla="*/ 183753 h 1106488"/>
              <a:gd name="connsiteX19375" fmla="*/ 141884 w 1031876"/>
              <a:gd name="connsiteY19375" fmla="*/ 180579 h 1106488"/>
              <a:gd name="connsiteX19376" fmla="*/ 143670 w 1031876"/>
              <a:gd name="connsiteY19376" fmla="*/ 179865 h 1106488"/>
              <a:gd name="connsiteX19377" fmla="*/ 143670 w 1031876"/>
              <a:gd name="connsiteY19377" fmla="*/ 180579 h 1106488"/>
              <a:gd name="connsiteX19378" fmla="*/ 143670 w 1031876"/>
              <a:gd name="connsiteY19378" fmla="*/ 183258 h 1106488"/>
              <a:gd name="connsiteX19379" fmla="*/ 143670 w 1031876"/>
              <a:gd name="connsiteY19379" fmla="*/ 183753 h 1106488"/>
              <a:gd name="connsiteX19380" fmla="*/ 143735 w 1031876"/>
              <a:gd name="connsiteY19380" fmla="*/ 183753 h 1106488"/>
              <a:gd name="connsiteX19381" fmla="*/ 144043 w 1031876"/>
              <a:gd name="connsiteY19381" fmla="*/ 183753 h 1106488"/>
              <a:gd name="connsiteX19382" fmla="*/ 144840 w 1031876"/>
              <a:gd name="connsiteY19382" fmla="*/ 183753 h 1106488"/>
              <a:gd name="connsiteX19383" fmla="*/ 148689 w 1031876"/>
              <a:gd name="connsiteY19383" fmla="*/ 179096 h 1106488"/>
              <a:gd name="connsiteX19384" fmla="*/ 148978 w 1031876"/>
              <a:gd name="connsiteY19384" fmla="*/ 178528 h 1106488"/>
              <a:gd name="connsiteX19385" fmla="*/ 148703 w 1031876"/>
              <a:gd name="connsiteY19385" fmla="*/ 178820 h 1106488"/>
              <a:gd name="connsiteX19386" fmla="*/ 148978 w 1031876"/>
              <a:gd name="connsiteY19386" fmla="*/ 178528 h 1106488"/>
              <a:gd name="connsiteX19387" fmla="*/ 149482 w 1031876"/>
              <a:gd name="connsiteY19387" fmla="*/ 177540 h 1106488"/>
              <a:gd name="connsiteX19388" fmla="*/ 143670 w 1031876"/>
              <a:gd name="connsiteY19388" fmla="*/ 179865 h 1106488"/>
              <a:gd name="connsiteX19389" fmla="*/ 143670 w 1031876"/>
              <a:gd name="connsiteY19389" fmla="*/ 179686 h 1106488"/>
              <a:gd name="connsiteX19390" fmla="*/ 143670 w 1031876"/>
              <a:gd name="connsiteY19390" fmla="*/ 178793 h 1106488"/>
              <a:gd name="connsiteX19391" fmla="*/ 143670 w 1031876"/>
              <a:gd name="connsiteY19391" fmla="*/ 177900 h 1106488"/>
              <a:gd name="connsiteX19392" fmla="*/ 143670 w 1031876"/>
              <a:gd name="connsiteY19392" fmla="*/ 177007 h 1106488"/>
              <a:gd name="connsiteX19393" fmla="*/ 144563 w 1031876"/>
              <a:gd name="connsiteY19393" fmla="*/ 177007 h 1106488"/>
              <a:gd name="connsiteX19394" fmla="*/ 149754 w 1031876"/>
              <a:gd name="connsiteY19394" fmla="*/ 177007 h 1106488"/>
              <a:gd name="connsiteX19395" fmla="*/ 149754 w 1031876"/>
              <a:gd name="connsiteY19395" fmla="*/ 177006 h 1106488"/>
              <a:gd name="connsiteX19396" fmla="*/ 150416 w 1031876"/>
              <a:gd name="connsiteY19396" fmla="*/ 177006 h 1106488"/>
              <a:gd name="connsiteX19397" fmla="*/ 150614 w 1031876"/>
              <a:gd name="connsiteY19397" fmla="*/ 177006 h 1106488"/>
              <a:gd name="connsiteX19398" fmla="*/ 155258 w 1031876"/>
              <a:gd name="connsiteY19398" fmla="*/ 177006 h 1106488"/>
              <a:gd name="connsiteX19399" fmla="*/ 154782 w 1031876"/>
              <a:gd name="connsiteY19399" fmla="*/ 176808 h 1106488"/>
              <a:gd name="connsiteX19400" fmla="*/ 156634 w 1031876"/>
              <a:gd name="connsiteY19400" fmla="*/ 171405 h 1106488"/>
              <a:gd name="connsiteX19401" fmla="*/ 156634 w 1031876"/>
              <a:gd name="connsiteY19401" fmla="*/ 170422 h 1106488"/>
              <a:gd name="connsiteX19402" fmla="*/ 156634 w 1031876"/>
              <a:gd name="connsiteY19402" fmla="*/ 170259 h 1106488"/>
              <a:gd name="connsiteX19403" fmla="*/ 157163 w 1031876"/>
              <a:gd name="connsiteY19403" fmla="*/ 169740 h 1106488"/>
              <a:gd name="connsiteX19404" fmla="*/ 157163 w 1031876"/>
              <a:gd name="connsiteY19404" fmla="*/ 169069 h 1106488"/>
              <a:gd name="connsiteX19405" fmla="*/ 157163 w 1031876"/>
              <a:gd name="connsiteY19405" fmla="*/ 163513 h 1106488"/>
              <a:gd name="connsiteX19406" fmla="*/ 157957 w 1031876"/>
              <a:gd name="connsiteY19406" fmla="*/ 165894 h 1106488"/>
              <a:gd name="connsiteX19407" fmla="*/ 159909 w 1031876"/>
              <a:gd name="connsiteY19407" fmla="*/ 165058 h 1106488"/>
              <a:gd name="connsiteX19408" fmla="*/ 157323 w 1031876"/>
              <a:gd name="connsiteY19408" fmla="*/ 169583 h 1106488"/>
              <a:gd name="connsiteX19409" fmla="*/ 160074 w 1031876"/>
              <a:gd name="connsiteY19409" fmla="*/ 166885 h 1106488"/>
              <a:gd name="connsiteX19410" fmla="*/ 163511 w 1031876"/>
              <a:gd name="connsiteY19410" fmla="*/ 163514 h 1106488"/>
              <a:gd name="connsiteX19411" fmla="*/ 159909 w 1031876"/>
              <a:gd name="connsiteY19411" fmla="*/ 165058 h 1106488"/>
              <a:gd name="connsiteX19412" fmla="*/ 160338 w 1031876"/>
              <a:gd name="connsiteY19412" fmla="*/ 164307 h 1106488"/>
              <a:gd name="connsiteX19413" fmla="*/ 163512 w 1031876"/>
              <a:gd name="connsiteY19413" fmla="*/ 163513 h 1106488"/>
              <a:gd name="connsiteX19414" fmla="*/ 779744 w 1031876"/>
              <a:gd name="connsiteY19414" fmla="*/ 163262 h 1106488"/>
              <a:gd name="connsiteX19415" fmla="*/ 779700 w 1031876"/>
              <a:gd name="connsiteY19415" fmla="*/ 163302 h 1106488"/>
              <a:gd name="connsiteX19416" fmla="*/ 779734 w 1031876"/>
              <a:gd name="connsiteY19416" fmla="*/ 163332 h 1106488"/>
              <a:gd name="connsiteX19417" fmla="*/ 779794 w 1031876"/>
              <a:gd name="connsiteY19417" fmla="*/ 163291 h 1106488"/>
              <a:gd name="connsiteX19418" fmla="*/ 765810 w 1031876"/>
              <a:gd name="connsiteY19418" fmla="*/ 163115 h 1106488"/>
              <a:gd name="connsiteX19419" fmla="*/ 768591 w 1031876"/>
              <a:gd name="connsiteY19419" fmla="*/ 163512 h 1106488"/>
              <a:gd name="connsiteX19420" fmla="*/ 771360 w 1031876"/>
              <a:gd name="connsiteY19420" fmla="*/ 163907 h 1106488"/>
              <a:gd name="connsiteX19421" fmla="*/ 771888 w 1031876"/>
              <a:gd name="connsiteY19421" fmla="*/ 164633 h 1106488"/>
              <a:gd name="connsiteX19422" fmla="*/ 772648 w 1031876"/>
              <a:gd name="connsiteY19422" fmla="*/ 169945 h 1106488"/>
              <a:gd name="connsiteX19423" fmla="*/ 766665 w 1031876"/>
              <a:gd name="connsiteY19423" fmla="*/ 167384 h 1106488"/>
              <a:gd name="connsiteX19424" fmla="*/ 766620 w 1031876"/>
              <a:gd name="connsiteY19424" fmla="*/ 167519 h 1106488"/>
              <a:gd name="connsiteX19425" fmla="*/ 765810 w 1031876"/>
              <a:gd name="connsiteY19425" fmla="*/ 166530 h 1106488"/>
              <a:gd name="connsiteX19426" fmla="*/ 765810 w 1031876"/>
              <a:gd name="connsiteY19426" fmla="*/ 166530 h 1106488"/>
              <a:gd name="connsiteX19427" fmla="*/ 763887 w 1031876"/>
              <a:gd name="connsiteY19427" fmla="*/ 164182 h 1106488"/>
              <a:gd name="connsiteX19428" fmla="*/ 765810 w 1031876"/>
              <a:gd name="connsiteY19428" fmla="*/ 163115 h 1106488"/>
              <a:gd name="connsiteX19429" fmla="*/ 758973 w 1031876"/>
              <a:gd name="connsiteY19429" fmla="*/ 163115 h 1106488"/>
              <a:gd name="connsiteX19430" fmla="*/ 762391 w 1031876"/>
              <a:gd name="connsiteY19430" fmla="*/ 163969 h 1106488"/>
              <a:gd name="connsiteX19431" fmla="*/ 765762 w 1031876"/>
              <a:gd name="connsiteY19431" fmla="*/ 169862 h 1106488"/>
              <a:gd name="connsiteX19432" fmla="*/ 765810 w 1031876"/>
              <a:gd name="connsiteY19432" fmla="*/ 169945 h 1106488"/>
              <a:gd name="connsiteX19433" fmla="*/ 765664 w 1031876"/>
              <a:gd name="connsiteY19433" fmla="*/ 169862 h 1106488"/>
              <a:gd name="connsiteX19434" fmla="*/ 759828 w 1031876"/>
              <a:gd name="connsiteY19434" fmla="*/ 166530 h 1106488"/>
              <a:gd name="connsiteX19435" fmla="*/ 758973 w 1031876"/>
              <a:gd name="connsiteY19435" fmla="*/ 163115 h 1106488"/>
              <a:gd name="connsiteX19436" fmla="*/ 764955 w 1031876"/>
              <a:gd name="connsiteY19436" fmla="*/ 169092 h 1106488"/>
              <a:gd name="connsiteX19437" fmla="*/ 765726 w 1031876"/>
              <a:gd name="connsiteY19437" fmla="*/ 169862 h 1106488"/>
              <a:gd name="connsiteX19438" fmla="*/ 759828 w 1031876"/>
              <a:gd name="connsiteY19438" fmla="*/ 163969 h 1106488"/>
              <a:gd name="connsiteX19439" fmla="*/ 758973 w 1031876"/>
              <a:gd name="connsiteY19439" fmla="*/ 163115 h 1106488"/>
              <a:gd name="connsiteX19440" fmla="*/ 567520 w 1031876"/>
              <a:gd name="connsiteY19440" fmla="*/ 163115 h 1106488"/>
              <a:gd name="connsiteX19441" fmla="*/ 568375 w 1031876"/>
              <a:gd name="connsiteY19441" fmla="*/ 163969 h 1106488"/>
              <a:gd name="connsiteX19442" fmla="*/ 574274 w 1031876"/>
              <a:gd name="connsiteY19442" fmla="*/ 169862 h 1106488"/>
              <a:gd name="connsiteX19443" fmla="*/ 574358 w 1031876"/>
              <a:gd name="connsiteY19443" fmla="*/ 169945 h 1106488"/>
              <a:gd name="connsiteX19444" fmla="*/ 574024 w 1031876"/>
              <a:gd name="connsiteY19444" fmla="*/ 169862 h 1106488"/>
              <a:gd name="connsiteX19445" fmla="*/ 570939 w 1031876"/>
              <a:gd name="connsiteY19445" fmla="*/ 169092 h 1106488"/>
              <a:gd name="connsiteX19446" fmla="*/ 567520 w 1031876"/>
              <a:gd name="connsiteY19446" fmla="*/ 163115 h 1106488"/>
              <a:gd name="connsiteX19447" fmla="*/ 560683 w 1031876"/>
              <a:gd name="connsiteY19447" fmla="*/ 163115 h 1106488"/>
              <a:gd name="connsiteX19448" fmla="*/ 560683 w 1031876"/>
              <a:gd name="connsiteY19448" fmla="*/ 169945 h 1106488"/>
              <a:gd name="connsiteX19449" fmla="*/ 557948 w 1031876"/>
              <a:gd name="connsiteY19449" fmla="*/ 167213 h 1106488"/>
              <a:gd name="connsiteX19450" fmla="*/ 553845 w 1031876"/>
              <a:gd name="connsiteY19450" fmla="*/ 163115 h 1106488"/>
              <a:gd name="connsiteX19451" fmla="*/ 555365 w 1031876"/>
              <a:gd name="connsiteY19451" fmla="*/ 165392 h 1106488"/>
              <a:gd name="connsiteX19452" fmla="*/ 554700 w 1031876"/>
              <a:gd name="connsiteY19452" fmla="*/ 165676 h 1106488"/>
              <a:gd name="connsiteX19453" fmla="*/ 553845 w 1031876"/>
              <a:gd name="connsiteY19453" fmla="*/ 163115 h 1106488"/>
              <a:gd name="connsiteX19454" fmla="*/ 547007 w 1031876"/>
              <a:gd name="connsiteY19454" fmla="*/ 163115 h 1106488"/>
              <a:gd name="connsiteX19455" fmla="*/ 550426 w 1031876"/>
              <a:gd name="connsiteY19455" fmla="*/ 169092 h 1106488"/>
              <a:gd name="connsiteX19456" fmla="*/ 553511 w 1031876"/>
              <a:gd name="connsiteY19456" fmla="*/ 169862 h 1106488"/>
              <a:gd name="connsiteX19457" fmla="*/ 553797 w 1031876"/>
              <a:gd name="connsiteY19457" fmla="*/ 169862 h 1106488"/>
              <a:gd name="connsiteX19458" fmla="*/ 550426 w 1031876"/>
              <a:gd name="connsiteY19458" fmla="*/ 163969 h 1106488"/>
              <a:gd name="connsiteX19459" fmla="*/ 547007 w 1031876"/>
              <a:gd name="connsiteY19459" fmla="*/ 163115 h 1106488"/>
              <a:gd name="connsiteX19460" fmla="*/ 158675 w 1031876"/>
              <a:gd name="connsiteY19460" fmla="*/ 161727 h 1106488"/>
              <a:gd name="connsiteX19461" fmla="*/ 157692 w 1031876"/>
              <a:gd name="connsiteY19461" fmla="*/ 163513 h 1106488"/>
              <a:gd name="connsiteX19462" fmla="*/ 157163 w 1031876"/>
              <a:gd name="connsiteY19462" fmla="*/ 163513 h 1106488"/>
              <a:gd name="connsiteX19463" fmla="*/ 156832 w 1031876"/>
              <a:gd name="connsiteY19463" fmla="*/ 163513 h 1106488"/>
              <a:gd name="connsiteX19464" fmla="*/ 150813 w 1031876"/>
              <a:gd name="connsiteY19464" fmla="*/ 163513 h 1106488"/>
              <a:gd name="connsiteX19465" fmla="*/ 157692 w 1031876"/>
              <a:gd name="connsiteY19465" fmla="*/ 162620 h 1106488"/>
              <a:gd name="connsiteX19466" fmla="*/ 488951 w 1031876"/>
              <a:gd name="connsiteY19466" fmla="*/ 161131 h 1106488"/>
              <a:gd name="connsiteX19467" fmla="*/ 492126 w 1031876"/>
              <a:gd name="connsiteY19467" fmla="*/ 163512 h 1106488"/>
              <a:gd name="connsiteX19468" fmla="*/ 489745 w 1031876"/>
              <a:gd name="connsiteY19468" fmla="*/ 163512 h 1106488"/>
              <a:gd name="connsiteX19469" fmla="*/ 488951 w 1031876"/>
              <a:gd name="connsiteY19469" fmla="*/ 163512 h 1106488"/>
              <a:gd name="connsiteX19470" fmla="*/ 485776 w 1031876"/>
              <a:gd name="connsiteY19470" fmla="*/ 163512 h 1106488"/>
              <a:gd name="connsiteX19471" fmla="*/ 488951 w 1031876"/>
              <a:gd name="connsiteY19471" fmla="*/ 161131 h 1106488"/>
              <a:gd name="connsiteX19472" fmla="*/ 770597 w 1031876"/>
              <a:gd name="connsiteY19472" fmla="*/ 159017 h 1106488"/>
              <a:gd name="connsiteX19473" fmla="*/ 771793 w 1031876"/>
              <a:gd name="connsiteY19473" fmla="*/ 159700 h 1106488"/>
              <a:gd name="connsiteX19474" fmla="*/ 772648 w 1031876"/>
              <a:gd name="connsiteY19474" fmla="*/ 163115 h 1106488"/>
              <a:gd name="connsiteX19475" fmla="*/ 770084 w 1031876"/>
              <a:gd name="connsiteY19475" fmla="*/ 159700 h 1106488"/>
              <a:gd name="connsiteX19476" fmla="*/ 499468 w 1031876"/>
              <a:gd name="connsiteY19476" fmla="*/ 158749 h 1106488"/>
              <a:gd name="connsiteX19477" fmla="*/ 506414 w 1031876"/>
              <a:gd name="connsiteY19477" fmla="*/ 163512 h 1106488"/>
              <a:gd name="connsiteX19478" fmla="*/ 502445 w 1031876"/>
              <a:gd name="connsiteY19478" fmla="*/ 161131 h 1106488"/>
              <a:gd name="connsiteX19479" fmla="*/ 498476 w 1031876"/>
              <a:gd name="connsiteY19479" fmla="*/ 163512 h 1106488"/>
              <a:gd name="connsiteX19480" fmla="*/ 499468 w 1031876"/>
              <a:gd name="connsiteY19480" fmla="*/ 158749 h 1106488"/>
              <a:gd name="connsiteX19481" fmla="*/ 170657 w 1031876"/>
              <a:gd name="connsiteY19481" fmla="*/ 157262 h 1106488"/>
              <a:gd name="connsiteX19482" fmla="*/ 170657 w 1031876"/>
              <a:gd name="connsiteY19482" fmla="*/ 160834 h 1106488"/>
              <a:gd name="connsiteX19483" fmla="*/ 170657 w 1031876"/>
              <a:gd name="connsiteY19483" fmla="*/ 163513 h 1106488"/>
              <a:gd name="connsiteX19484" fmla="*/ 169764 w 1031876"/>
              <a:gd name="connsiteY19484" fmla="*/ 163513 h 1106488"/>
              <a:gd name="connsiteX19485" fmla="*/ 167978 w 1031876"/>
              <a:gd name="connsiteY19485" fmla="*/ 163513 h 1106488"/>
              <a:gd name="connsiteX19486" fmla="*/ 163513 w 1031876"/>
              <a:gd name="connsiteY19486" fmla="*/ 163513 h 1106488"/>
              <a:gd name="connsiteX19487" fmla="*/ 170657 w 1031876"/>
              <a:gd name="connsiteY19487" fmla="*/ 157262 h 1106488"/>
              <a:gd name="connsiteX19488" fmla="*/ 800101 w 1031876"/>
              <a:gd name="connsiteY19488" fmla="*/ 157163 h 1106488"/>
              <a:gd name="connsiteX19489" fmla="*/ 806451 w 1031876"/>
              <a:gd name="connsiteY19489" fmla="*/ 163513 h 1106488"/>
              <a:gd name="connsiteX19490" fmla="*/ 800101 w 1031876"/>
              <a:gd name="connsiteY19490" fmla="*/ 157163 h 1106488"/>
              <a:gd name="connsiteX19491" fmla="*/ 792957 w 1031876"/>
              <a:gd name="connsiteY19491" fmla="*/ 157163 h 1106488"/>
              <a:gd name="connsiteX19492" fmla="*/ 800101 w 1031876"/>
              <a:gd name="connsiteY19492" fmla="*/ 163513 h 1106488"/>
              <a:gd name="connsiteX19493" fmla="*/ 792957 w 1031876"/>
              <a:gd name="connsiteY19493" fmla="*/ 157163 h 1106488"/>
              <a:gd name="connsiteX19494" fmla="*/ 478632 w 1031876"/>
              <a:gd name="connsiteY19494" fmla="*/ 157162 h 1106488"/>
              <a:gd name="connsiteX19495" fmla="*/ 479525 w 1031876"/>
              <a:gd name="connsiteY19495" fmla="*/ 157162 h 1106488"/>
              <a:gd name="connsiteX19496" fmla="*/ 483097 w 1031876"/>
              <a:gd name="connsiteY19496" fmla="*/ 157162 h 1106488"/>
              <a:gd name="connsiteX19497" fmla="*/ 485776 w 1031876"/>
              <a:gd name="connsiteY19497" fmla="*/ 157162 h 1106488"/>
              <a:gd name="connsiteX19498" fmla="*/ 485776 w 1031876"/>
              <a:gd name="connsiteY19498" fmla="*/ 163512 h 1106488"/>
              <a:gd name="connsiteX19499" fmla="*/ 485775 w 1031876"/>
              <a:gd name="connsiteY19499" fmla="*/ 163512 h 1106488"/>
              <a:gd name="connsiteX19500" fmla="*/ 479525 w 1031876"/>
              <a:gd name="connsiteY19500" fmla="*/ 163512 h 1106488"/>
              <a:gd name="connsiteX19501" fmla="*/ 478632 w 1031876"/>
              <a:gd name="connsiteY19501" fmla="*/ 163512 h 1106488"/>
              <a:gd name="connsiteX19502" fmla="*/ 478101 w 1031876"/>
              <a:gd name="connsiteY19502" fmla="*/ 163512 h 1106488"/>
              <a:gd name="connsiteX19503" fmla="*/ 475213 w 1031876"/>
              <a:gd name="connsiteY19503" fmla="*/ 165676 h 1106488"/>
              <a:gd name="connsiteX19504" fmla="*/ 472324 w 1031876"/>
              <a:gd name="connsiteY19504" fmla="*/ 163512 h 1106488"/>
              <a:gd name="connsiteX19505" fmla="*/ 471737 w 1031876"/>
              <a:gd name="connsiteY19505" fmla="*/ 163512 h 1106488"/>
              <a:gd name="connsiteX19506" fmla="*/ 470939 w 1031876"/>
              <a:gd name="connsiteY19506" fmla="*/ 169092 h 1106488"/>
              <a:gd name="connsiteX19507" fmla="*/ 469743 w 1031876"/>
              <a:gd name="connsiteY19507" fmla="*/ 169262 h 1106488"/>
              <a:gd name="connsiteX19508" fmla="*/ 469230 w 1031876"/>
              <a:gd name="connsiteY19508" fmla="*/ 169092 h 1106488"/>
              <a:gd name="connsiteX19509" fmla="*/ 471624 w 1031876"/>
              <a:gd name="connsiteY19509" fmla="*/ 163512 h 1106488"/>
              <a:gd name="connsiteX19510" fmla="*/ 471488 w 1031876"/>
              <a:gd name="connsiteY19510" fmla="*/ 163512 h 1106488"/>
              <a:gd name="connsiteX19511" fmla="*/ 471662 w 1031876"/>
              <a:gd name="connsiteY19511" fmla="*/ 163424 h 1106488"/>
              <a:gd name="connsiteX19512" fmla="*/ 471794 w 1031876"/>
              <a:gd name="connsiteY19512" fmla="*/ 163115 h 1106488"/>
              <a:gd name="connsiteX19513" fmla="*/ 471757 w 1031876"/>
              <a:gd name="connsiteY19513" fmla="*/ 163375 h 1106488"/>
              <a:gd name="connsiteX19514" fmla="*/ 471986 w 1031876"/>
              <a:gd name="connsiteY19514" fmla="*/ 163259 h 1106488"/>
              <a:gd name="connsiteX19515" fmla="*/ 471794 w 1031876"/>
              <a:gd name="connsiteY19515" fmla="*/ 163115 h 1106488"/>
              <a:gd name="connsiteX19516" fmla="*/ 472269 w 1031876"/>
              <a:gd name="connsiteY19516" fmla="*/ 163115 h 1106488"/>
              <a:gd name="connsiteX19517" fmla="*/ 477739 w 1031876"/>
              <a:gd name="connsiteY19517" fmla="*/ 160337 h 1106488"/>
              <a:gd name="connsiteX19518" fmla="*/ 478632 w 1031876"/>
              <a:gd name="connsiteY19518" fmla="*/ 157162 h 1106488"/>
              <a:gd name="connsiteX19519" fmla="*/ 471488 w 1031876"/>
              <a:gd name="connsiteY19519" fmla="*/ 157162 h 1106488"/>
              <a:gd name="connsiteX19520" fmla="*/ 478632 w 1031876"/>
              <a:gd name="connsiteY19520" fmla="*/ 157162 h 1106488"/>
              <a:gd name="connsiteX19521" fmla="*/ 471488 w 1031876"/>
              <a:gd name="connsiteY19521" fmla="*/ 157162 h 1106488"/>
              <a:gd name="connsiteX19522" fmla="*/ 808642 w 1031876"/>
              <a:gd name="connsiteY19522" fmla="*/ 157136 h 1106488"/>
              <a:gd name="connsiteX19523" fmla="*/ 811958 w 1031876"/>
              <a:gd name="connsiteY19523" fmla="*/ 157609 h 1106488"/>
              <a:gd name="connsiteX19524" fmla="*/ 812801 w 1031876"/>
              <a:gd name="connsiteY19524" fmla="*/ 163513 h 1106488"/>
              <a:gd name="connsiteX19525" fmla="*/ 809428 w 1031876"/>
              <a:gd name="connsiteY19525" fmla="*/ 159296 h 1106488"/>
              <a:gd name="connsiteX19526" fmla="*/ 772471 w 1031876"/>
              <a:gd name="connsiteY19526" fmla="*/ 156520 h 1106488"/>
              <a:gd name="connsiteX19527" fmla="*/ 772326 w 1031876"/>
              <a:gd name="connsiteY19527" fmla="*/ 156713 h 1106488"/>
              <a:gd name="connsiteX19528" fmla="*/ 772648 w 1031876"/>
              <a:gd name="connsiteY19528" fmla="*/ 156897 h 1106488"/>
              <a:gd name="connsiteX19529" fmla="*/ 772648 w 1031876"/>
              <a:gd name="connsiteY19529" fmla="*/ 156697 h 1106488"/>
              <a:gd name="connsiteX19530" fmla="*/ 164572 w 1031876"/>
              <a:gd name="connsiteY19530" fmla="*/ 156369 h 1106488"/>
              <a:gd name="connsiteX19531" fmla="*/ 158675 w 1031876"/>
              <a:gd name="connsiteY19531" fmla="*/ 161727 h 1106488"/>
              <a:gd name="connsiteX19532" fmla="*/ 161132 w 1031876"/>
              <a:gd name="connsiteY19532" fmla="*/ 157262 h 1106488"/>
              <a:gd name="connsiteX19533" fmla="*/ 164572 w 1031876"/>
              <a:gd name="connsiteY19533" fmla="*/ 156369 h 1106488"/>
              <a:gd name="connsiteX19534" fmla="*/ 765810 w 1031876"/>
              <a:gd name="connsiteY19534" fmla="*/ 156285 h 1106488"/>
              <a:gd name="connsiteX19535" fmla="*/ 766689 w 1031876"/>
              <a:gd name="connsiteY19535" fmla="*/ 157163 h 1106488"/>
              <a:gd name="connsiteX19536" fmla="*/ 769229 w 1031876"/>
              <a:gd name="connsiteY19536" fmla="*/ 159700 h 1106488"/>
              <a:gd name="connsiteX19537" fmla="*/ 770597 w 1031876"/>
              <a:gd name="connsiteY19537" fmla="*/ 161066 h 1106488"/>
              <a:gd name="connsiteX19538" fmla="*/ 772648 w 1031876"/>
              <a:gd name="connsiteY19538" fmla="*/ 163115 h 1106488"/>
              <a:gd name="connsiteX19539" fmla="*/ 772648 w 1031876"/>
              <a:gd name="connsiteY19539" fmla="*/ 163512 h 1106488"/>
              <a:gd name="connsiteX19540" fmla="*/ 772648 w 1031876"/>
              <a:gd name="connsiteY19540" fmla="*/ 165676 h 1106488"/>
              <a:gd name="connsiteX19541" fmla="*/ 771888 w 1031876"/>
              <a:gd name="connsiteY19541" fmla="*/ 164633 h 1106488"/>
              <a:gd name="connsiteX19542" fmla="*/ 771793 w 1031876"/>
              <a:gd name="connsiteY19542" fmla="*/ 163969 h 1106488"/>
              <a:gd name="connsiteX19543" fmla="*/ 771360 w 1031876"/>
              <a:gd name="connsiteY19543" fmla="*/ 163907 h 1106488"/>
              <a:gd name="connsiteX19544" fmla="*/ 771072 w 1031876"/>
              <a:gd name="connsiteY19544" fmla="*/ 163512 h 1106488"/>
              <a:gd name="connsiteX19545" fmla="*/ 766449 w 1031876"/>
              <a:gd name="connsiteY19545" fmla="*/ 157163 h 1106488"/>
              <a:gd name="connsiteX19546" fmla="*/ 540170 w 1031876"/>
              <a:gd name="connsiteY19546" fmla="*/ 156285 h 1106488"/>
              <a:gd name="connsiteX19547" fmla="*/ 540170 w 1031876"/>
              <a:gd name="connsiteY19547" fmla="*/ 163115 h 1106488"/>
              <a:gd name="connsiteX19548" fmla="*/ 534187 w 1031876"/>
              <a:gd name="connsiteY19548" fmla="*/ 162261 h 1106488"/>
              <a:gd name="connsiteX19549" fmla="*/ 534113 w 1031876"/>
              <a:gd name="connsiteY19549" fmla="*/ 161749 h 1106488"/>
              <a:gd name="connsiteX19550" fmla="*/ 536738 w 1031876"/>
              <a:gd name="connsiteY19550" fmla="*/ 157162 h 1106488"/>
              <a:gd name="connsiteX19551" fmla="*/ 536751 w 1031876"/>
              <a:gd name="connsiteY19551" fmla="*/ 157138 h 1106488"/>
              <a:gd name="connsiteX19552" fmla="*/ 540170 w 1031876"/>
              <a:gd name="connsiteY19552" fmla="*/ 156285 h 1106488"/>
              <a:gd name="connsiteX19553" fmla="*/ 533332 w 1031876"/>
              <a:gd name="connsiteY19553" fmla="*/ 156285 h 1106488"/>
              <a:gd name="connsiteX19554" fmla="*/ 533457 w 1031876"/>
              <a:gd name="connsiteY19554" fmla="*/ 157162 h 1106488"/>
              <a:gd name="connsiteX19555" fmla="*/ 534113 w 1031876"/>
              <a:gd name="connsiteY19555" fmla="*/ 161749 h 1106488"/>
              <a:gd name="connsiteX19556" fmla="*/ 533400 w 1031876"/>
              <a:gd name="connsiteY19556" fmla="*/ 162996 h 1106488"/>
              <a:gd name="connsiteX19557" fmla="*/ 533332 w 1031876"/>
              <a:gd name="connsiteY19557" fmla="*/ 163115 h 1106488"/>
              <a:gd name="connsiteX19558" fmla="*/ 533332 w 1031876"/>
              <a:gd name="connsiteY19558" fmla="*/ 156285 h 1106488"/>
              <a:gd name="connsiteX19559" fmla="*/ 519657 w 1031876"/>
              <a:gd name="connsiteY19559" fmla="*/ 156285 h 1106488"/>
              <a:gd name="connsiteX19560" fmla="*/ 519657 w 1031876"/>
              <a:gd name="connsiteY19560" fmla="*/ 157308 h 1106488"/>
              <a:gd name="connsiteX19561" fmla="*/ 522090 w 1031876"/>
              <a:gd name="connsiteY19561" fmla="*/ 157957 h 1106488"/>
              <a:gd name="connsiteX19562" fmla="*/ 521494 w 1031876"/>
              <a:gd name="connsiteY19562" fmla="*/ 159068 h 1106488"/>
              <a:gd name="connsiteX19563" fmla="*/ 519657 w 1031876"/>
              <a:gd name="connsiteY19563" fmla="*/ 157598 h 1106488"/>
              <a:gd name="connsiteX19564" fmla="*/ 519657 w 1031876"/>
              <a:gd name="connsiteY19564" fmla="*/ 159700 h 1106488"/>
              <a:gd name="connsiteX19565" fmla="*/ 519657 w 1031876"/>
              <a:gd name="connsiteY19565" fmla="*/ 162497 h 1106488"/>
              <a:gd name="connsiteX19566" fmla="*/ 521494 w 1031876"/>
              <a:gd name="connsiteY19566" fmla="*/ 159068 h 1106488"/>
              <a:gd name="connsiteX19567" fmla="*/ 523082 w 1031876"/>
              <a:gd name="connsiteY19567" fmla="*/ 160338 h 1106488"/>
              <a:gd name="connsiteX19568" fmla="*/ 526495 w 1031876"/>
              <a:gd name="connsiteY19568" fmla="*/ 163068 h 1106488"/>
              <a:gd name="connsiteX19569" fmla="*/ 526554 w 1031876"/>
              <a:gd name="connsiteY19569" fmla="*/ 163115 h 1106488"/>
              <a:gd name="connsiteX19570" fmla="*/ 529914 w 1031876"/>
              <a:gd name="connsiteY19570" fmla="*/ 163115 h 1106488"/>
              <a:gd name="connsiteX19571" fmla="*/ 533332 w 1031876"/>
              <a:gd name="connsiteY19571" fmla="*/ 163115 h 1106488"/>
              <a:gd name="connsiteX19572" fmla="*/ 533400 w 1031876"/>
              <a:gd name="connsiteY19572" fmla="*/ 163115 h 1106488"/>
              <a:gd name="connsiteX19573" fmla="*/ 534187 w 1031876"/>
              <a:gd name="connsiteY19573" fmla="*/ 163115 h 1106488"/>
              <a:gd name="connsiteX19574" fmla="*/ 539315 w 1031876"/>
              <a:gd name="connsiteY19574" fmla="*/ 163115 h 1106488"/>
              <a:gd name="connsiteX19575" fmla="*/ 540170 w 1031876"/>
              <a:gd name="connsiteY19575" fmla="*/ 163115 h 1106488"/>
              <a:gd name="connsiteX19576" fmla="*/ 540170 w 1031876"/>
              <a:gd name="connsiteY19576" fmla="*/ 156285 h 1106488"/>
              <a:gd name="connsiteX19577" fmla="*/ 539315 w 1031876"/>
              <a:gd name="connsiteY19577" fmla="*/ 156285 h 1106488"/>
              <a:gd name="connsiteX19578" fmla="*/ 536751 w 1031876"/>
              <a:gd name="connsiteY19578" fmla="*/ 156285 h 1106488"/>
              <a:gd name="connsiteX19579" fmla="*/ 533332 w 1031876"/>
              <a:gd name="connsiteY19579" fmla="*/ 156285 h 1106488"/>
              <a:gd name="connsiteX19580" fmla="*/ 526495 w 1031876"/>
              <a:gd name="connsiteY19580" fmla="*/ 156285 h 1106488"/>
              <a:gd name="connsiteX19581" fmla="*/ 525640 w 1031876"/>
              <a:gd name="connsiteY19581" fmla="*/ 156285 h 1106488"/>
              <a:gd name="connsiteX19582" fmla="*/ 522221 w 1031876"/>
              <a:gd name="connsiteY19582" fmla="*/ 156285 h 1106488"/>
              <a:gd name="connsiteX19583" fmla="*/ 519657 w 1031876"/>
              <a:gd name="connsiteY19583" fmla="*/ 156285 h 1106488"/>
              <a:gd name="connsiteX19584" fmla="*/ 512819 w 1031876"/>
              <a:gd name="connsiteY19584" fmla="*/ 156285 h 1106488"/>
              <a:gd name="connsiteX19585" fmla="*/ 507691 w 1031876"/>
              <a:gd name="connsiteY19585" fmla="*/ 157138 h 1106488"/>
              <a:gd name="connsiteX19586" fmla="*/ 510744 w 1031876"/>
              <a:gd name="connsiteY19586" fmla="*/ 160696 h 1106488"/>
              <a:gd name="connsiteX19587" fmla="*/ 512763 w 1031876"/>
              <a:gd name="connsiteY19587" fmla="*/ 157162 h 1106488"/>
              <a:gd name="connsiteX19588" fmla="*/ 515938 w 1031876"/>
              <a:gd name="connsiteY19588" fmla="*/ 160337 h 1106488"/>
              <a:gd name="connsiteX19589" fmla="*/ 518716 w 1031876"/>
              <a:gd name="connsiteY19589" fmla="*/ 163115 h 1106488"/>
              <a:gd name="connsiteX19590" fmla="*/ 518802 w 1031876"/>
              <a:gd name="connsiteY19590" fmla="*/ 163115 h 1106488"/>
              <a:gd name="connsiteX19591" fmla="*/ 519326 w 1031876"/>
              <a:gd name="connsiteY19591" fmla="*/ 163115 h 1106488"/>
              <a:gd name="connsiteX19592" fmla="*/ 519486 w 1031876"/>
              <a:gd name="connsiteY19592" fmla="*/ 162816 h 1106488"/>
              <a:gd name="connsiteX19593" fmla="*/ 516238 w 1031876"/>
              <a:gd name="connsiteY19593" fmla="*/ 157138 h 1106488"/>
              <a:gd name="connsiteX19594" fmla="*/ 512819 w 1031876"/>
              <a:gd name="connsiteY19594" fmla="*/ 156285 h 1106488"/>
              <a:gd name="connsiteX19595" fmla="*/ 796926 w 1031876"/>
              <a:gd name="connsiteY19595" fmla="*/ 154186 h 1106488"/>
              <a:gd name="connsiteX19596" fmla="*/ 800101 w 1031876"/>
              <a:gd name="connsiteY19596" fmla="*/ 157163 h 1106488"/>
              <a:gd name="connsiteX19597" fmla="*/ 793751 w 1031876"/>
              <a:gd name="connsiteY19597" fmla="*/ 157163 h 1106488"/>
              <a:gd name="connsiteX19598" fmla="*/ 796926 w 1031876"/>
              <a:gd name="connsiteY19598" fmla="*/ 154186 h 1106488"/>
              <a:gd name="connsiteX19599" fmla="*/ 781480 w 1031876"/>
              <a:gd name="connsiteY19599" fmla="*/ 153638 h 1106488"/>
              <a:gd name="connsiteX19600" fmla="*/ 779464 w 1031876"/>
              <a:gd name="connsiteY19600" fmla="*/ 156430 h 1106488"/>
              <a:gd name="connsiteX19601" fmla="*/ 779464 w 1031876"/>
              <a:gd name="connsiteY19601" fmla="*/ 157162 h 1106488"/>
              <a:gd name="connsiteX19602" fmla="*/ 783035 w 1031876"/>
              <a:gd name="connsiteY19602" fmla="*/ 157162 h 1106488"/>
              <a:gd name="connsiteX19603" fmla="*/ 785810 w 1031876"/>
              <a:gd name="connsiteY19603" fmla="*/ 157162 h 1106488"/>
              <a:gd name="connsiteX19604" fmla="*/ 782638 w 1031876"/>
              <a:gd name="connsiteY19604" fmla="*/ 156171 h 1106488"/>
              <a:gd name="connsiteX19605" fmla="*/ 823454 w 1031876"/>
              <a:gd name="connsiteY19605" fmla="*/ 153432 h 1106488"/>
              <a:gd name="connsiteX19606" fmla="*/ 823686 w 1031876"/>
              <a:gd name="connsiteY19606" fmla="*/ 153669 h 1106488"/>
              <a:gd name="connsiteX19607" fmla="*/ 827088 w 1031876"/>
              <a:gd name="connsiteY19607" fmla="*/ 157162 h 1106488"/>
              <a:gd name="connsiteX19608" fmla="*/ 823962 w 1031876"/>
              <a:gd name="connsiteY19608" fmla="*/ 153953 h 1106488"/>
              <a:gd name="connsiteX19609" fmla="*/ 194363 w 1031876"/>
              <a:gd name="connsiteY19609" fmla="*/ 153377 h 1106488"/>
              <a:gd name="connsiteX19610" fmla="*/ 192308 w 1031876"/>
              <a:gd name="connsiteY19610" fmla="*/ 155431 h 1106488"/>
              <a:gd name="connsiteX19611" fmla="*/ 192088 w 1031876"/>
              <a:gd name="connsiteY19611" fmla="*/ 155651 h 1106488"/>
              <a:gd name="connsiteX19612" fmla="*/ 191453 w 1031876"/>
              <a:gd name="connsiteY19612" fmla="*/ 156285 h 1106488"/>
              <a:gd name="connsiteX19613" fmla="*/ 192088 w 1031876"/>
              <a:gd name="connsiteY19613" fmla="*/ 155650 h 1106488"/>
              <a:gd name="connsiteX19614" fmla="*/ 822963 w 1031876"/>
              <a:gd name="connsiteY19614" fmla="*/ 152928 h 1106488"/>
              <a:gd name="connsiteX19615" fmla="*/ 823454 w 1031876"/>
              <a:gd name="connsiteY19615" fmla="*/ 153432 h 1106488"/>
              <a:gd name="connsiteX19616" fmla="*/ 823428 w 1031876"/>
              <a:gd name="connsiteY19616" fmla="*/ 153405 h 1106488"/>
              <a:gd name="connsiteX19617" fmla="*/ 824491 w 1031876"/>
              <a:gd name="connsiteY19617" fmla="*/ 152617 h 1106488"/>
              <a:gd name="connsiteX19618" fmla="*/ 826196 w 1031876"/>
              <a:gd name="connsiteY19618" fmla="*/ 153591 h 1106488"/>
              <a:gd name="connsiteX19619" fmla="*/ 827089 w 1031876"/>
              <a:gd name="connsiteY19619" fmla="*/ 157163 h 1106488"/>
              <a:gd name="connsiteX19620" fmla="*/ 771475 w 1031876"/>
              <a:gd name="connsiteY19620" fmla="*/ 150454 h 1106488"/>
              <a:gd name="connsiteX19621" fmla="*/ 770876 w 1031876"/>
              <a:gd name="connsiteY19621" fmla="*/ 150904 h 1106488"/>
              <a:gd name="connsiteX19622" fmla="*/ 771606 w 1031876"/>
              <a:gd name="connsiteY19622" fmla="*/ 151368 h 1106488"/>
              <a:gd name="connsiteX19623" fmla="*/ 772251 w 1031876"/>
              <a:gd name="connsiteY19623" fmla="*/ 155888 h 1106488"/>
              <a:gd name="connsiteX19624" fmla="*/ 772648 w 1031876"/>
              <a:gd name="connsiteY19624" fmla="*/ 156285 h 1106488"/>
              <a:gd name="connsiteX19625" fmla="*/ 772585 w 1031876"/>
              <a:gd name="connsiteY19625" fmla="*/ 156369 h 1106488"/>
              <a:gd name="connsiteX19626" fmla="*/ 772648 w 1031876"/>
              <a:gd name="connsiteY19626" fmla="*/ 156369 h 1106488"/>
              <a:gd name="connsiteX19627" fmla="*/ 772648 w 1031876"/>
              <a:gd name="connsiteY19627" fmla="*/ 156285 h 1106488"/>
              <a:gd name="connsiteX19628" fmla="*/ 772796 w 1031876"/>
              <a:gd name="connsiteY19628" fmla="*/ 156369 h 1106488"/>
              <a:gd name="connsiteX19629" fmla="*/ 774999 w 1031876"/>
              <a:gd name="connsiteY19629" fmla="*/ 156369 h 1106488"/>
              <a:gd name="connsiteX19630" fmla="*/ 775892 w 1031876"/>
              <a:gd name="connsiteY19630" fmla="*/ 156369 h 1106488"/>
              <a:gd name="connsiteX19631" fmla="*/ 776785 w 1031876"/>
              <a:gd name="connsiteY19631" fmla="*/ 156369 h 1106488"/>
              <a:gd name="connsiteX19632" fmla="*/ 778571 w 1031876"/>
              <a:gd name="connsiteY19632" fmla="*/ 156369 h 1106488"/>
              <a:gd name="connsiteX19633" fmla="*/ 778935 w 1031876"/>
              <a:gd name="connsiteY19633" fmla="*/ 156369 h 1106488"/>
              <a:gd name="connsiteX19634" fmla="*/ 778935 w 1031876"/>
              <a:gd name="connsiteY19634" fmla="*/ 156270 h 1106488"/>
              <a:gd name="connsiteX19635" fmla="*/ 778935 w 1031876"/>
              <a:gd name="connsiteY19635" fmla="*/ 156032 h 1106488"/>
              <a:gd name="connsiteX19636" fmla="*/ 773113 w 1031876"/>
              <a:gd name="connsiteY19636" fmla="*/ 152327 h 1106488"/>
              <a:gd name="connsiteX19637" fmla="*/ 771606 w 1031876"/>
              <a:gd name="connsiteY19637" fmla="*/ 151368 h 1106488"/>
              <a:gd name="connsiteX19638" fmla="*/ 766799 w 1031876"/>
              <a:gd name="connsiteY19638" fmla="*/ 150442 h 1106488"/>
              <a:gd name="connsiteX19639" fmla="*/ 769229 w 1031876"/>
              <a:gd name="connsiteY19639" fmla="*/ 152869 h 1106488"/>
              <a:gd name="connsiteX19640" fmla="*/ 771772 w 1031876"/>
              <a:gd name="connsiteY19640" fmla="*/ 155409 h 1106488"/>
              <a:gd name="connsiteX19641" fmla="*/ 769701 w 1031876"/>
              <a:gd name="connsiteY19641" fmla="*/ 151785 h 1106488"/>
              <a:gd name="connsiteX19642" fmla="*/ 769145 w 1031876"/>
              <a:gd name="connsiteY19642" fmla="*/ 152202 h 1106488"/>
              <a:gd name="connsiteX19643" fmla="*/ 820363 w 1031876"/>
              <a:gd name="connsiteY19643" fmla="*/ 150258 h 1106488"/>
              <a:gd name="connsiteX19644" fmla="*/ 822963 w 1031876"/>
              <a:gd name="connsiteY19644" fmla="*/ 152928 h 1106488"/>
              <a:gd name="connsiteX19645" fmla="*/ 822325 w 1031876"/>
              <a:gd name="connsiteY19645" fmla="*/ 152272 h 1106488"/>
              <a:gd name="connsiteX19646" fmla="*/ 813481 w 1031876"/>
              <a:gd name="connsiteY19646" fmla="*/ 150177 h 1106488"/>
              <a:gd name="connsiteX19647" fmla="*/ 820284 w 1031876"/>
              <a:gd name="connsiteY19647" fmla="*/ 157162 h 1106488"/>
              <a:gd name="connsiteX19648" fmla="*/ 813481 w 1031876"/>
              <a:gd name="connsiteY19648" fmla="*/ 157162 h 1106488"/>
              <a:gd name="connsiteX19649" fmla="*/ 813481 w 1031876"/>
              <a:gd name="connsiteY19649" fmla="*/ 153669 h 1106488"/>
              <a:gd name="connsiteX19650" fmla="*/ 813481 w 1031876"/>
              <a:gd name="connsiteY19650" fmla="*/ 151923 h 1106488"/>
              <a:gd name="connsiteX19651" fmla="*/ 813481 w 1031876"/>
              <a:gd name="connsiteY19651" fmla="*/ 150177 h 1106488"/>
              <a:gd name="connsiteX19652" fmla="*/ 820284 w 1031876"/>
              <a:gd name="connsiteY19652" fmla="*/ 157162 h 1106488"/>
              <a:gd name="connsiteX19653" fmla="*/ 813481 w 1031876"/>
              <a:gd name="connsiteY19653" fmla="*/ 150177 h 1106488"/>
              <a:gd name="connsiteX19654" fmla="*/ 765307 w 1031876"/>
              <a:gd name="connsiteY19654" fmla="*/ 149454 h 1106488"/>
              <a:gd name="connsiteX19655" fmla="*/ 767325 w 1031876"/>
              <a:gd name="connsiteY19655" fmla="*/ 152986 h 1106488"/>
              <a:gd name="connsiteX19656" fmla="*/ 766114 w 1031876"/>
              <a:gd name="connsiteY19656" fmla="*/ 150163 h 1106488"/>
              <a:gd name="connsiteX19657" fmla="*/ 765966 w 1031876"/>
              <a:gd name="connsiteY19657" fmla="*/ 149817 h 1106488"/>
              <a:gd name="connsiteX19658" fmla="*/ 765482 w 1031876"/>
              <a:gd name="connsiteY19658" fmla="*/ 149454 h 1106488"/>
              <a:gd name="connsiteX19659" fmla="*/ 765405 w 1031876"/>
              <a:gd name="connsiteY19659" fmla="*/ 149454 h 1106488"/>
              <a:gd name="connsiteX19660" fmla="*/ 198290 w 1031876"/>
              <a:gd name="connsiteY19660" fmla="*/ 149454 h 1106488"/>
              <a:gd name="connsiteX19661" fmla="*/ 194872 w 1031876"/>
              <a:gd name="connsiteY19661" fmla="*/ 152869 h 1106488"/>
              <a:gd name="connsiteX19662" fmla="*/ 194363 w 1031876"/>
              <a:gd name="connsiteY19662" fmla="*/ 153377 h 1106488"/>
              <a:gd name="connsiteX19663" fmla="*/ 785813 w 1031876"/>
              <a:gd name="connsiteY19663" fmla="*/ 149225 h 1106488"/>
              <a:gd name="connsiteX19664" fmla="*/ 792759 w 1031876"/>
              <a:gd name="connsiteY19664" fmla="*/ 156171 h 1106488"/>
              <a:gd name="connsiteX19665" fmla="*/ 789782 w 1031876"/>
              <a:gd name="connsiteY19665" fmla="*/ 153194 h 1106488"/>
              <a:gd name="connsiteX19666" fmla="*/ 785813 w 1031876"/>
              <a:gd name="connsiteY19666" fmla="*/ 149225 h 1106488"/>
              <a:gd name="connsiteX19667" fmla="*/ 177801 w 1031876"/>
              <a:gd name="connsiteY19667" fmla="*/ 149225 h 1106488"/>
              <a:gd name="connsiteX19668" fmla="*/ 175853 w 1031876"/>
              <a:gd name="connsiteY19668" fmla="*/ 153771 h 1106488"/>
              <a:gd name="connsiteX19669" fmla="*/ 175122 w 1031876"/>
              <a:gd name="connsiteY19669" fmla="*/ 152797 h 1106488"/>
              <a:gd name="connsiteX19670" fmla="*/ 177801 w 1031876"/>
              <a:gd name="connsiteY19670" fmla="*/ 149225 h 1106488"/>
              <a:gd name="connsiteX19671" fmla="*/ 811018 w 1031876"/>
              <a:gd name="connsiteY19671" fmla="*/ 146564 h 1106488"/>
              <a:gd name="connsiteX19672" fmla="*/ 811945 w 1031876"/>
              <a:gd name="connsiteY19672" fmla="*/ 147924 h 1106488"/>
              <a:gd name="connsiteX19673" fmla="*/ 811626 w 1031876"/>
              <a:gd name="connsiteY19673" fmla="*/ 147637 h 1106488"/>
              <a:gd name="connsiteX19674" fmla="*/ 810929 w 1031876"/>
              <a:gd name="connsiteY19674" fmla="*/ 146684 h 1106488"/>
              <a:gd name="connsiteX19675" fmla="*/ 817126 w 1031876"/>
              <a:gd name="connsiteY19675" fmla="*/ 144989 h 1106488"/>
              <a:gd name="connsiteX19676" fmla="*/ 816405 w 1031876"/>
              <a:gd name="connsiteY19676" fmla="*/ 145530 h 1106488"/>
              <a:gd name="connsiteX19677" fmla="*/ 820207 w 1031876"/>
              <a:gd name="connsiteY19677" fmla="*/ 150084 h 1106488"/>
              <a:gd name="connsiteX19678" fmla="*/ 820231 w 1031876"/>
              <a:gd name="connsiteY19678" fmla="*/ 150091 h 1106488"/>
              <a:gd name="connsiteX19679" fmla="*/ 814178 w 1031876"/>
              <a:gd name="connsiteY19679" fmla="*/ 143908 h 1106488"/>
              <a:gd name="connsiteX19680" fmla="*/ 814178 w 1031876"/>
              <a:gd name="connsiteY19680" fmla="*/ 143908 h 1106488"/>
              <a:gd name="connsiteX19681" fmla="*/ 814331 w 1031876"/>
              <a:gd name="connsiteY19681" fmla="*/ 144065 h 1106488"/>
              <a:gd name="connsiteX19682" fmla="*/ 820190 w 1031876"/>
              <a:gd name="connsiteY19682" fmla="*/ 150080 h 1106488"/>
              <a:gd name="connsiteX19683" fmla="*/ 767086 w 1031876"/>
              <a:gd name="connsiteY19683" fmla="*/ 143867 h 1106488"/>
              <a:gd name="connsiteX19684" fmla="*/ 773113 w 1031876"/>
              <a:gd name="connsiteY19684" fmla="*/ 149224 h 1106488"/>
              <a:gd name="connsiteX19685" fmla="*/ 769542 w 1031876"/>
              <a:gd name="connsiteY19685" fmla="*/ 146050 h 1106488"/>
              <a:gd name="connsiteX19686" fmla="*/ 785813 w 1031876"/>
              <a:gd name="connsiteY19686" fmla="*/ 142875 h 1106488"/>
              <a:gd name="connsiteX19687" fmla="*/ 785813 w 1031876"/>
              <a:gd name="connsiteY19687" fmla="*/ 149225 h 1106488"/>
              <a:gd name="connsiteX19688" fmla="*/ 785813 w 1031876"/>
              <a:gd name="connsiteY19688" fmla="*/ 142875 h 1106488"/>
              <a:gd name="connsiteX19689" fmla="*/ 779463 w 1031876"/>
              <a:gd name="connsiteY19689" fmla="*/ 142875 h 1106488"/>
              <a:gd name="connsiteX19690" fmla="*/ 785813 w 1031876"/>
              <a:gd name="connsiteY19690" fmla="*/ 149225 h 1106488"/>
              <a:gd name="connsiteX19691" fmla="*/ 779463 w 1031876"/>
              <a:gd name="connsiteY19691" fmla="*/ 142875 h 1106488"/>
              <a:gd name="connsiteX19692" fmla="*/ 773113 w 1031876"/>
              <a:gd name="connsiteY19692" fmla="*/ 142875 h 1106488"/>
              <a:gd name="connsiteX19693" fmla="*/ 773114 w 1031876"/>
              <a:gd name="connsiteY19693" fmla="*/ 142875 h 1106488"/>
              <a:gd name="connsiteX19694" fmla="*/ 776288 w 1031876"/>
              <a:gd name="connsiteY19694" fmla="*/ 142875 h 1106488"/>
              <a:gd name="connsiteX19695" fmla="*/ 778669 w 1031876"/>
              <a:gd name="connsiteY19695" fmla="*/ 142875 h 1106488"/>
              <a:gd name="connsiteX19696" fmla="*/ 779463 w 1031876"/>
              <a:gd name="connsiteY19696" fmla="*/ 142875 h 1106488"/>
              <a:gd name="connsiteX19697" fmla="*/ 779463 w 1031876"/>
              <a:gd name="connsiteY19697" fmla="*/ 145554 h 1106488"/>
              <a:gd name="connsiteX19698" fmla="*/ 779463 w 1031876"/>
              <a:gd name="connsiteY19698" fmla="*/ 146050 h 1106488"/>
              <a:gd name="connsiteX19699" fmla="*/ 779463 w 1031876"/>
              <a:gd name="connsiteY19699" fmla="*/ 146447 h 1106488"/>
              <a:gd name="connsiteX19700" fmla="*/ 779463 w 1031876"/>
              <a:gd name="connsiteY19700" fmla="*/ 149126 h 1106488"/>
              <a:gd name="connsiteX19701" fmla="*/ 779463 w 1031876"/>
              <a:gd name="connsiteY19701" fmla="*/ 149225 h 1106488"/>
              <a:gd name="connsiteX19702" fmla="*/ 773113 w 1031876"/>
              <a:gd name="connsiteY19702" fmla="*/ 142875 h 1106488"/>
              <a:gd name="connsiteX19703" fmla="*/ 198438 w 1031876"/>
              <a:gd name="connsiteY19703" fmla="*/ 142875 h 1106488"/>
              <a:gd name="connsiteX19704" fmla="*/ 198439 w 1031876"/>
              <a:gd name="connsiteY19704" fmla="*/ 142875 h 1106488"/>
              <a:gd name="connsiteX19705" fmla="*/ 201613 w 1031876"/>
              <a:gd name="connsiteY19705" fmla="*/ 142875 h 1106488"/>
              <a:gd name="connsiteX19706" fmla="*/ 204788 w 1031876"/>
              <a:gd name="connsiteY19706" fmla="*/ 142875 h 1106488"/>
              <a:gd name="connsiteX19707" fmla="*/ 196057 w 1031876"/>
              <a:gd name="connsiteY19707" fmla="*/ 146050 h 1106488"/>
              <a:gd name="connsiteX19708" fmla="*/ 192203 w 1031876"/>
              <a:gd name="connsiteY19708" fmla="*/ 149133 h 1106488"/>
              <a:gd name="connsiteX19709" fmla="*/ 197435 w 1031876"/>
              <a:gd name="connsiteY19709" fmla="*/ 146893 h 1106488"/>
              <a:gd name="connsiteX19710" fmla="*/ 198290 w 1031876"/>
              <a:gd name="connsiteY19710" fmla="*/ 149454 h 1106488"/>
              <a:gd name="connsiteX19711" fmla="*/ 192308 w 1031876"/>
              <a:gd name="connsiteY19711" fmla="*/ 152016 h 1106488"/>
              <a:gd name="connsiteX19712" fmla="*/ 192088 w 1031876"/>
              <a:gd name="connsiteY19712" fmla="*/ 151357 h 1106488"/>
              <a:gd name="connsiteX19713" fmla="*/ 191453 w 1031876"/>
              <a:gd name="connsiteY19713" fmla="*/ 149454 h 1106488"/>
              <a:gd name="connsiteX19714" fmla="*/ 192163 w 1031876"/>
              <a:gd name="connsiteY19714" fmla="*/ 149150 h 1106488"/>
              <a:gd name="connsiteX19715" fmla="*/ 195263 w 1031876"/>
              <a:gd name="connsiteY19715" fmla="*/ 146050 h 1106488"/>
              <a:gd name="connsiteX19716" fmla="*/ 198437 w 1031876"/>
              <a:gd name="connsiteY19716" fmla="*/ 142876 h 1106488"/>
              <a:gd name="connsiteX19717" fmla="*/ 191295 w 1031876"/>
              <a:gd name="connsiteY19717" fmla="*/ 146050 h 1106488"/>
              <a:gd name="connsiteX19718" fmla="*/ 184151 w 1031876"/>
              <a:gd name="connsiteY19718" fmla="*/ 149225 h 1106488"/>
              <a:gd name="connsiteX19719" fmla="*/ 191295 w 1031876"/>
              <a:gd name="connsiteY19719" fmla="*/ 143669 h 1106488"/>
              <a:gd name="connsiteX19720" fmla="*/ 198438 w 1031876"/>
              <a:gd name="connsiteY19720" fmla="*/ 142875 h 1106488"/>
              <a:gd name="connsiteX19721" fmla="*/ 177801 w 1031876"/>
              <a:gd name="connsiteY19721" fmla="*/ 142875 h 1106488"/>
              <a:gd name="connsiteX19722" fmla="*/ 177801 w 1031876"/>
              <a:gd name="connsiteY19722" fmla="*/ 149225 h 1106488"/>
              <a:gd name="connsiteX19723" fmla="*/ 171451 w 1031876"/>
              <a:gd name="connsiteY19723" fmla="*/ 149225 h 1106488"/>
              <a:gd name="connsiteX19724" fmla="*/ 177801 w 1031876"/>
              <a:gd name="connsiteY19724" fmla="*/ 142875 h 1106488"/>
              <a:gd name="connsiteX19725" fmla="*/ 758973 w 1031876"/>
              <a:gd name="connsiteY19725" fmla="*/ 142624 h 1106488"/>
              <a:gd name="connsiteX19726" fmla="*/ 762392 w 1031876"/>
              <a:gd name="connsiteY19726" fmla="*/ 142624 h 1106488"/>
              <a:gd name="connsiteX19727" fmla="*/ 764925 w 1031876"/>
              <a:gd name="connsiteY19727" fmla="*/ 142624 h 1106488"/>
              <a:gd name="connsiteX19728" fmla="*/ 765810 w 1031876"/>
              <a:gd name="connsiteY19728" fmla="*/ 142624 h 1106488"/>
              <a:gd name="connsiteX19729" fmla="*/ 765702 w 1031876"/>
              <a:gd name="connsiteY19729" fmla="*/ 142875 h 1106488"/>
              <a:gd name="connsiteX19730" fmla="*/ 765970 w 1031876"/>
              <a:gd name="connsiteY19730" fmla="*/ 142875 h 1106488"/>
              <a:gd name="connsiteX19731" fmla="*/ 768616 w 1031876"/>
              <a:gd name="connsiteY19731" fmla="*/ 142875 h 1106488"/>
              <a:gd name="connsiteX19732" fmla="*/ 772055 w 1031876"/>
              <a:gd name="connsiteY19732" fmla="*/ 142875 h 1106488"/>
              <a:gd name="connsiteX19733" fmla="*/ 773113 w 1031876"/>
              <a:gd name="connsiteY19733" fmla="*/ 144798 h 1106488"/>
              <a:gd name="connsiteX19734" fmla="*/ 773113 w 1031876"/>
              <a:gd name="connsiteY19734" fmla="*/ 142875 h 1106488"/>
              <a:gd name="connsiteX19735" fmla="*/ 777876 w 1031876"/>
              <a:gd name="connsiteY19735" fmla="*/ 146050 h 1106488"/>
              <a:gd name="connsiteX19736" fmla="*/ 774992 w 1031876"/>
              <a:gd name="connsiteY19736" fmla="*/ 147972 h 1106488"/>
              <a:gd name="connsiteX19737" fmla="*/ 778935 w 1031876"/>
              <a:gd name="connsiteY19737" fmla="*/ 150019 h 1106488"/>
              <a:gd name="connsiteX19738" fmla="*/ 775495 w 1031876"/>
              <a:gd name="connsiteY19738" fmla="*/ 149126 h 1106488"/>
              <a:gd name="connsiteX19739" fmla="*/ 774896 w 1031876"/>
              <a:gd name="connsiteY19739" fmla="*/ 148037 h 1106488"/>
              <a:gd name="connsiteX19740" fmla="*/ 773114 w 1031876"/>
              <a:gd name="connsiteY19740" fmla="*/ 149225 h 1106488"/>
              <a:gd name="connsiteX19741" fmla="*/ 773113 w 1031876"/>
              <a:gd name="connsiteY19741" fmla="*/ 149225 h 1106488"/>
              <a:gd name="connsiteX19742" fmla="*/ 773113 w 1031876"/>
              <a:gd name="connsiteY19742" fmla="*/ 149224 h 1106488"/>
              <a:gd name="connsiteX19743" fmla="*/ 773113 w 1031876"/>
              <a:gd name="connsiteY19743" fmla="*/ 148431 h 1106488"/>
              <a:gd name="connsiteX19744" fmla="*/ 773113 w 1031876"/>
              <a:gd name="connsiteY19744" fmla="*/ 146996 h 1106488"/>
              <a:gd name="connsiteX19745" fmla="*/ 772055 w 1031876"/>
              <a:gd name="connsiteY19745" fmla="*/ 146447 h 1106488"/>
              <a:gd name="connsiteX19746" fmla="*/ 767086 w 1031876"/>
              <a:gd name="connsiteY19746" fmla="*/ 143867 h 1106488"/>
              <a:gd name="connsiteX19747" fmla="*/ 765606 w 1031876"/>
              <a:gd name="connsiteY19747" fmla="*/ 143098 h 1106488"/>
              <a:gd name="connsiteX19748" fmla="*/ 765462 w 1031876"/>
              <a:gd name="connsiteY19748" fmla="*/ 143434 h 1106488"/>
              <a:gd name="connsiteX19749" fmla="*/ 752135 w 1031876"/>
              <a:gd name="connsiteY19749" fmla="*/ 142624 h 1106488"/>
              <a:gd name="connsiteX19750" fmla="*/ 754275 w 1031876"/>
              <a:gd name="connsiteY19750" fmla="*/ 144761 h 1106488"/>
              <a:gd name="connsiteX19751" fmla="*/ 752990 w 1031876"/>
              <a:gd name="connsiteY19751" fmla="*/ 143478 h 1106488"/>
              <a:gd name="connsiteX19752" fmla="*/ 752135 w 1031876"/>
              <a:gd name="connsiteY19752" fmla="*/ 142624 h 1106488"/>
              <a:gd name="connsiteX19753" fmla="*/ 205128 w 1031876"/>
              <a:gd name="connsiteY19753" fmla="*/ 142624 h 1106488"/>
              <a:gd name="connsiteX19754" fmla="*/ 198290 w 1031876"/>
              <a:gd name="connsiteY19754" fmla="*/ 149454 h 1106488"/>
              <a:gd name="connsiteX19755" fmla="*/ 205128 w 1031876"/>
              <a:gd name="connsiteY19755" fmla="*/ 142624 h 1106488"/>
              <a:gd name="connsiteX19756" fmla="*/ 806677 w 1031876"/>
              <a:gd name="connsiteY19756" fmla="*/ 141096 h 1106488"/>
              <a:gd name="connsiteX19757" fmla="*/ 807528 w 1031876"/>
              <a:gd name="connsiteY19757" fmla="*/ 141446 h 1106488"/>
              <a:gd name="connsiteX19758" fmla="*/ 808719 w 1031876"/>
              <a:gd name="connsiteY19758" fmla="*/ 143192 h 1106488"/>
              <a:gd name="connsiteX19759" fmla="*/ 807528 w 1031876"/>
              <a:gd name="connsiteY19759" fmla="*/ 143192 h 1106488"/>
              <a:gd name="connsiteX19760" fmla="*/ 806677 w 1031876"/>
              <a:gd name="connsiteY19760" fmla="*/ 143192 h 1106488"/>
              <a:gd name="connsiteX19761" fmla="*/ 763193 w 1031876"/>
              <a:gd name="connsiteY19761" fmla="*/ 140892 h 1106488"/>
              <a:gd name="connsiteX19762" fmla="*/ 764925 w 1031876"/>
              <a:gd name="connsiteY19762" fmla="*/ 142624 h 1106488"/>
              <a:gd name="connsiteX19763" fmla="*/ 764382 w 1031876"/>
              <a:gd name="connsiteY19763" fmla="*/ 142081 h 1106488"/>
              <a:gd name="connsiteX19764" fmla="*/ 810741 w 1031876"/>
              <a:gd name="connsiteY19764" fmla="*/ 138069 h 1106488"/>
              <a:gd name="connsiteX19765" fmla="*/ 809958 w 1031876"/>
              <a:gd name="connsiteY19765" fmla="*/ 138657 h 1106488"/>
              <a:gd name="connsiteX19766" fmla="*/ 811480 w 1031876"/>
              <a:gd name="connsiteY19766" fmla="*/ 139793 h 1106488"/>
              <a:gd name="connsiteX19767" fmla="*/ 765970 w 1031876"/>
              <a:gd name="connsiteY19767" fmla="*/ 136525 h 1106488"/>
              <a:gd name="connsiteX19768" fmla="*/ 773114 w 1031876"/>
              <a:gd name="connsiteY19768" fmla="*/ 142875 h 1106488"/>
              <a:gd name="connsiteX19769" fmla="*/ 765970 w 1031876"/>
              <a:gd name="connsiteY19769" fmla="*/ 136525 h 1106488"/>
              <a:gd name="connsiteX19770" fmla="*/ 765176 w 1031876"/>
              <a:gd name="connsiteY19770" fmla="*/ 136525 h 1106488"/>
              <a:gd name="connsiteX19771" fmla="*/ 773114 w 1031876"/>
              <a:gd name="connsiteY19771" fmla="*/ 142875 h 1106488"/>
              <a:gd name="connsiteX19772" fmla="*/ 765176 w 1031876"/>
              <a:gd name="connsiteY19772" fmla="*/ 136525 h 1106488"/>
              <a:gd name="connsiteX19773" fmla="*/ 758826 w 1031876"/>
              <a:gd name="connsiteY19773" fmla="*/ 136525 h 1106488"/>
              <a:gd name="connsiteX19774" fmla="*/ 763193 w 1031876"/>
              <a:gd name="connsiteY19774" fmla="*/ 140892 h 1106488"/>
              <a:gd name="connsiteX19775" fmla="*/ 762001 w 1031876"/>
              <a:gd name="connsiteY19775" fmla="*/ 139700 h 1106488"/>
              <a:gd name="connsiteX19776" fmla="*/ 758826 w 1031876"/>
              <a:gd name="connsiteY19776" fmla="*/ 136525 h 1106488"/>
              <a:gd name="connsiteX19777" fmla="*/ 767890 w 1031876"/>
              <a:gd name="connsiteY19777" fmla="*/ 131053 h 1106488"/>
              <a:gd name="connsiteX19778" fmla="*/ 769144 w 1031876"/>
              <a:gd name="connsiteY19778" fmla="*/ 132060 h 1106488"/>
              <a:gd name="connsiteX19779" fmla="*/ 769679 w 1031876"/>
              <a:gd name="connsiteY19779" fmla="*/ 131631 h 1106488"/>
              <a:gd name="connsiteX19780" fmla="*/ 212726 w 1031876"/>
              <a:gd name="connsiteY19780" fmla="*/ 130176 h 1106488"/>
              <a:gd name="connsiteX19781" fmla="*/ 212726 w 1031876"/>
              <a:gd name="connsiteY19781" fmla="*/ 133350 h 1106488"/>
              <a:gd name="connsiteX19782" fmla="*/ 212726 w 1031876"/>
              <a:gd name="connsiteY19782" fmla="*/ 134780 h 1106488"/>
              <a:gd name="connsiteX19783" fmla="*/ 214529 w 1031876"/>
              <a:gd name="connsiteY19783" fmla="*/ 132378 h 1106488"/>
              <a:gd name="connsiteX19784" fmla="*/ 212876 w 1031876"/>
              <a:gd name="connsiteY19784" fmla="*/ 130176 h 1106488"/>
              <a:gd name="connsiteX19785" fmla="*/ 793070 w 1031876"/>
              <a:gd name="connsiteY19785" fmla="*/ 129222 h 1106488"/>
              <a:gd name="connsiteX19786" fmla="*/ 795622 w 1031876"/>
              <a:gd name="connsiteY19786" fmla="*/ 130968 h 1106488"/>
              <a:gd name="connsiteX19787" fmla="*/ 795534 w 1031876"/>
              <a:gd name="connsiteY19787" fmla="*/ 130667 h 1106488"/>
              <a:gd name="connsiteX19788" fmla="*/ 799023 w 1031876"/>
              <a:gd name="connsiteY19788" fmla="*/ 132714 h 1106488"/>
              <a:gd name="connsiteX19789" fmla="*/ 799874 w 1031876"/>
              <a:gd name="connsiteY19789" fmla="*/ 136207 h 1106488"/>
              <a:gd name="connsiteX19790" fmla="*/ 802425 w 1031876"/>
              <a:gd name="connsiteY19790" fmla="*/ 136207 h 1106488"/>
              <a:gd name="connsiteX19791" fmla="*/ 803276 w 1031876"/>
              <a:gd name="connsiteY19791" fmla="*/ 136207 h 1106488"/>
              <a:gd name="connsiteX19792" fmla="*/ 804126 w 1031876"/>
              <a:gd name="connsiteY19792" fmla="*/ 136207 h 1106488"/>
              <a:gd name="connsiteX19793" fmla="*/ 805827 w 1031876"/>
              <a:gd name="connsiteY19793" fmla="*/ 136207 h 1106488"/>
              <a:gd name="connsiteX19794" fmla="*/ 806133 w 1031876"/>
              <a:gd name="connsiteY19794" fmla="*/ 136207 h 1106488"/>
              <a:gd name="connsiteX19795" fmla="*/ 803276 w 1031876"/>
              <a:gd name="connsiteY19795" fmla="*/ 133350 h 1106488"/>
              <a:gd name="connsiteX19796" fmla="*/ 800101 w 1031876"/>
              <a:gd name="connsiteY19796" fmla="*/ 130175 h 1106488"/>
              <a:gd name="connsiteX19797" fmla="*/ 805657 w 1031876"/>
              <a:gd name="connsiteY19797" fmla="*/ 133350 h 1106488"/>
              <a:gd name="connsiteX19798" fmla="*/ 806371 w 1031876"/>
              <a:gd name="connsiteY19798" fmla="*/ 136207 h 1106488"/>
              <a:gd name="connsiteX19799" fmla="*/ 806677 w 1031876"/>
              <a:gd name="connsiteY19799" fmla="*/ 136207 h 1106488"/>
              <a:gd name="connsiteX19800" fmla="*/ 806677 w 1031876"/>
              <a:gd name="connsiteY19800" fmla="*/ 136525 h 1106488"/>
              <a:gd name="connsiteX19801" fmla="*/ 806987 w 1031876"/>
              <a:gd name="connsiteY19801" fmla="*/ 136525 h 1106488"/>
              <a:gd name="connsiteX19802" fmla="*/ 806677 w 1031876"/>
              <a:gd name="connsiteY19802" fmla="*/ 136207 h 1106488"/>
              <a:gd name="connsiteX19803" fmla="*/ 807103 w 1031876"/>
              <a:gd name="connsiteY19803" fmla="*/ 136525 h 1106488"/>
              <a:gd name="connsiteX19804" fmla="*/ 809625 w 1031876"/>
              <a:gd name="connsiteY19804" fmla="*/ 136525 h 1106488"/>
              <a:gd name="connsiteX19805" fmla="*/ 812800 w 1031876"/>
              <a:gd name="connsiteY19805" fmla="*/ 136525 h 1106488"/>
              <a:gd name="connsiteX19806" fmla="*/ 812799 w 1031876"/>
              <a:gd name="connsiteY19806" fmla="*/ 136526 h 1106488"/>
              <a:gd name="connsiteX19807" fmla="*/ 812801 w 1031876"/>
              <a:gd name="connsiteY19807" fmla="*/ 136525 h 1106488"/>
              <a:gd name="connsiteX19808" fmla="*/ 812801 w 1031876"/>
              <a:gd name="connsiteY19808" fmla="*/ 139700 h 1106488"/>
              <a:gd name="connsiteX19809" fmla="*/ 812801 w 1031876"/>
              <a:gd name="connsiteY19809" fmla="*/ 140780 h 1106488"/>
              <a:gd name="connsiteX19810" fmla="*/ 815607 w 1031876"/>
              <a:gd name="connsiteY19810" fmla="*/ 142875 h 1106488"/>
              <a:gd name="connsiteX19811" fmla="*/ 819052 w 1031876"/>
              <a:gd name="connsiteY19811" fmla="*/ 142875 h 1106488"/>
              <a:gd name="connsiteX19812" fmla="*/ 819945 w 1031876"/>
              <a:gd name="connsiteY19812" fmla="*/ 142875 h 1106488"/>
              <a:gd name="connsiteX19813" fmla="*/ 819297 w 1031876"/>
              <a:gd name="connsiteY19813" fmla="*/ 143361 h 1106488"/>
              <a:gd name="connsiteX19814" fmla="*/ 820284 w 1031876"/>
              <a:gd name="connsiteY19814" fmla="*/ 143192 h 1106488"/>
              <a:gd name="connsiteX19815" fmla="*/ 820284 w 1031876"/>
              <a:gd name="connsiteY19815" fmla="*/ 149304 h 1106488"/>
              <a:gd name="connsiteX19816" fmla="*/ 820284 w 1031876"/>
              <a:gd name="connsiteY19816" fmla="*/ 150104 h 1106488"/>
              <a:gd name="connsiteX19817" fmla="*/ 823517 w 1031876"/>
              <a:gd name="connsiteY19817" fmla="*/ 150912 h 1106488"/>
              <a:gd name="connsiteX19818" fmla="*/ 824491 w 1031876"/>
              <a:gd name="connsiteY19818" fmla="*/ 152617 h 1106488"/>
              <a:gd name="connsiteX19819" fmla="*/ 820363 w 1031876"/>
              <a:gd name="connsiteY19819" fmla="*/ 150258 h 1106488"/>
              <a:gd name="connsiteX19820" fmla="*/ 821134 w 1031876"/>
              <a:gd name="connsiteY19820" fmla="*/ 151050 h 1106488"/>
              <a:gd name="connsiteX19821" fmla="*/ 822325 w 1031876"/>
              <a:gd name="connsiteY19821" fmla="*/ 152272 h 1106488"/>
              <a:gd name="connsiteX19822" fmla="*/ 823428 w 1031876"/>
              <a:gd name="connsiteY19822" fmla="*/ 153405 h 1106488"/>
              <a:gd name="connsiteX19823" fmla="*/ 823962 w 1031876"/>
              <a:gd name="connsiteY19823" fmla="*/ 153953 h 1106488"/>
              <a:gd name="connsiteX19824" fmla="*/ 826237 w 1031876"/>
              <a:gd name="connsiteY19824" fmla="*/ 156289 h 1106488"/>
              <a:gd name="connsiteX19825" fmla="*/ 827088 w 1031876"/>
              <a:gd name="connsiteY19825" fmla="*/ 157162 h 1106488"/>
              <a:gd name="connsiteX19826" fmla="*/ 823686 w 1031876"/>
              <a:gd name="connsiteY19826" fmla="*/ 156289 h 1106488"/>
              <a:gd name="connsiteX19827" fmla="*/ 822758 w 1031876"/>
              <a:gd name="connsiteY19827" fmla="*/ 154622 h 1106488"/>
              <a:gd name="connsiteX19828" fmla="*/ 820313 w 1031876"/>
              <a:gd name="connsiteY19828" fmla="*/ 150229 h 1106488"/>
              <a:gd name="connsiteX19829" fmla="*/ 820294 w 1031876"/>
              <a:gd name="connsiteY19829" fmla="*/ 150218 h 1106488"/>
              <a:gd name="connsiteX19830" fmla="*/ 820289 w 1031876"/>
              <a:gd name="connsiteY19830" fmla="*/ 150216 h 1106488"/>
              <a:gd name="connsiteX19831" fmla="*/ 821134 w 1031876"/>
              <a:gd name="connsiteY19831" fmla="*/ 156289 h 1106488"/>
              <a:gd name="connsiteX19832" fmla="*/ 827088 w 1031876"/>
              <a:gd name="connsiteY19832" fmla="*/ 157162 h 1106488"/>
              <a:gd name="connsiteX19833" fmla="*/ 824536 w 1031876"/>
              <a:gd name="connsiteY19833" fmla="*/ 157162 h 1106488"/>
              <a:gd name="connsiteX19834" fmla="*/ 821134 w 1031876"/>
              <a:gd name="connsiteY19834" fmla="*/ 157162 h 1106488"/>
              <a:gd name="connsiteX19835" fmla="*/ 820284 w 1031876"/>
              <a:gd name="connsiteY19835" fmla="*/ 157162 h 1106488"/>
              <a:gd name="connsiteX19836" fmla="*/ 813481 w 1031876"/>
              <a:gd name="connsiteY19836" fmla="*/ 150177 h 1106488"/>
              <a:gd name="connsiteX19837" fmla="*/ 811945 w 1031876"/>
              <a:gd name="connsiteY19837" fmla="*/ 147924 h 1106488"/>
              <a:gd name="connsiteX19838" fmla="*/ 813481 w 1031876"/>
              <a:gd name="connsiteY19838" fmla="*/ 149304 h 1106488"/>
              <a:gd name="connsiteX19839" fmla="*/ 820203 w 1031876"/>
              <a:gd name="connsiteY19839" fmla="*/ 150167 h 1106488"/>
              <a:gd name="connsiteX19840" fmla="*/ 819945 w 1031876"/>
              <a:gd name="connsiteY19840" fmla="*/ 150019 h 1106488"/>
              <a:gd name="connsiteX19841" fmla="*/ 820066 w 1031876"/>
              <a:gd name="connsiteY19841" fmla="*/ 150049 h 1106488"/>
              <a:gd name="connsiteX19842" fmla="*/ 814331 w 1031876"/>
              <a:gd name="connsiteY19842" fmla="*/ 146684 h 1106488"/>
              <a:gd name="connsiteX19843" fmla="*/ 814147 w 1031876"/>
              <a:gd name="connsiteY19843" fmla="*/ 145925 h 1106488"/>
              <a:gd name="connsiteX19844" fmla="*/ 815394 w 1031876"/>
              <a:gd name="connsiteY19844" fmla="*/ 146139 h 1106488"/>
              <a:gd name="connsiteX19845" fmla="*/ 813725 w 1031876"/>
              <a:gd name="connsiteY19845" fmla="*/ 143568 h 1106488"/>
              <a:gd name="connsiteX19846" fmla="*/ 813538 w 1031876"/>
              <a:gd name="connsiteY19846" fmla="*/ 143428 h 1106488"/>
              <a:gd name="connsiteX19847" fmla="*/ 814147 w 1031876"/>
              <a:gd name="connsiteY19847" fmla="*/ 145925 h 1106488"/>
              <a:gd name="connsiteX19848" fmla="*/ 813481 w 1031876"/>
              <a:gd name="connsiteY19848" fmla="*/ 145811 h 1106488"/>
              <a:gd name="connsiteX19849" fmla="*/ 812303 w 1031876"/>
              <a:gd name="connsiteY19849" fmla="*/ 144804 h 1106488"/>
              <a:gd name="connsiteX19850" fmla="*/ 813390 w 1031876"/>
              <a:gd name="connsiteY19850" fmla="*/ 143317 h 1106488"/>
              <a:gd name="connsiteX19851" fmla="*/ 813328 w 1031876"/>
              <a:gd name="connsiteY19851" fmla="*/ 143270 h 1106488"/>
              <a:gd name="connsiteX19852" fmla="*/ 811567 w 1031876"/>
              <a:gd name="connsiteY19852" fmla="*/ 144174 h 1106488"/>
              <a:gd name="connsiteX19853" fmla="*/ 812303 w 1031876"/>
              <a:gd name="connsiteY19853" fmla="*/ 144804 h 1106488"/>
              <a:gd name="connsiteX19854" fmla="*/ 811018 w 1031876"/>
              <a:gd name="connsiteY19854" fmla="*/ 146564 h 1106488"/>
              <a:gd name="connsiteX19855" fmla="*/ 808719 w 1031876"/>
              <a:gd name="connsiteY19855" fmla="*/ 143192 h 1106488"/>
              <a:gd name="connsiteX19856" fmla="*/ 813224 w 1031876"/>
              <a:gd name="connsiteY19856" fmla="*/ 143192 h 1106488"/>
              <a:gd name="connsiteX19857" fmla="*/ 812801 w 1031876"/>
              <a:gd name="connsiteY19857" fmla="*/ 142875 h 1106488"/>
              <a:gd name="connsiteX19858" fmla="*/ 813172 w 1031876"/>
              <a:gd name="connsiteY19858" fmla="*/ 142875 h 1106488"/>
              <a:gd name="connsiteX19859" fmla="*/ 812801 w 1031876"/>
              <a:gd name="connsiteY19859" fmla="*/ 142494 h 1106488"/>
              <a:gd name="connsiteX19860" fmla="*/ 812801 w 1031876"/>
              <a:gd name="connsiteY19860" fmla="*/ 142875 h 1106488"/>
              <a:gd name="connsiteX19861" fmla="*/ 812509 w 1031876"/>
              <a:gd name="connsiteY19861" fmla="*/ 142195 h 1106488"/>
              <a:gd name="connsiteX19862" fmla="*/ 808442 w 1031876"/>
              <a:gd name="connsiteY19862" fmla="*/ 138019 h 1106488"/>
              <a:gd name="connsiteX19863" fmla="*/ 806677 w 1031876"/>
              <a:gd name="connsiteY19863" fmla="*/ 136695 h 1106488"/>
              <a:gd name="connsiteX19864" fmla="*/ 806677 w 1031876"/>
              <a:gd name="connsiteY19864" fmla="*/ 137080 h 1106488"/>
              <a:gd name="connsiteX19865" fmla="*/ 806677 w 1031876"/>
              <a:gd name="connsiteY19865" fmla="*/ 141096 h 1106488"/>
              <a:gd name="connsiteX19866" fmla="*/ 804870 w 1031876"/>
              <a:gd name="connsiteY19866" fmla="*/ 140354 h 1106488"/>
              <a:gd name="connsiteX19867" fmla="*/ 806677 w 1031876"/>
              <a:gd name="connsiteY19867" fmla="*/ 143192 h 1106488"/>
              <a:gd name="connsiteX19868" fmla="*/ 802425 w 1031876"/>
              <a:gd name="connsiteY19868" fmla="*/ 143192 h 1106488"/>
              <a:gd name="connsiteX19869" fmla="*/ 800724 w 1031876"/>
              <a:gd name="connsiteY19869" fmla="*/ 143192 h 1106488"/>
              <a:gd name="connsiteX19870" fmla="*/ 799874 w 1031876"/>
              <a:gd name="connsiteY19870" fmla="*/ 143192 h 1106488"/>
              <a:gd name="connsiteX19871" fmla="*/ 799720 w 1031876"/>
              <a:gd name="connsiteY19871" fmla="*/ 142875 h 1106488"/>
              <a:gd name="connsiteX19872" fmla="*/ 797606 w 1031876"/>
              <a:gd name="connsiteY19872" fmla="*/ 138535 h 1106488"/>
              <a:gd name="connsiteX19873" fmla="*/ 797386 w 1031876"/>
              <a:gd name="connsiteY19873" fmla="*/ 138083 h 1106488"/>
              <a:gd name="connsiteX19874" fmla="*/ 793751 w 1031876"/>
              <a:gd name="connsiteY19874" fmla="*/ 136525 h 1106488"/>
              <a:gd name="connsiteX19875" fmla="*/ 793751 w 1031876"/>
              <a:gd name="connsiteY19875" fmla="*/ 133350 h 1106488"/>
              <a:gd name="connsiteX19876" fmla="*/ 793751 w 1031876"/>
              <a:gd name="connsiteY19876" fmla="*/ 130620 h 1106488"/>
              <a:gd name="connsiteX19877" fmla="*/ 793070 w 1031876"/>
              <a:gd name="connsiteY19877" fmla="*/ 129222 h 1106488"/>
              <a:gd name="connsiteX19878" fmla="*/ 793921 w 1031876"/>
              <a:gd name="connsiteY19878" fmla="*/ 129222 h 1106488"/>
              <a:gd name="connsiteX19879" fmla="*/ 795111 w 1031876"/>
              <a:gd name="connsiteY19879" fmla="*/ 129222 h 1106488"/>
              <a:gd name="connsiteX19880" fmla="*/ 795534 w 1031876"/>
              <a:gd name="connsiteY19880" fmla="*/ 130667 h 1106488"/>
              <a:gd name="connsiteX19881" fmla="*/ 786267 w 1031876"/>
              <a:gd name="connsiteY19881" fmla="*/ 129222 h 1106488"/>
              <a:gd name="connsiteX19882" fmla="*/ 786704 w 1031876"/>
              <a:gd name="connsiteY19882" fmla="*/ 129839 h 1106488"/>
              <a:gd name="connsiteX19883" fmla="*/ 787033 w 1031876"/>
              <a:gd name="connsiteY19883" fmla="*/ 130008 h 1106488"/>
              <a:gd name="connsiteX19884" fmla="*/ 792759 w 1031876"/>
              <a:gd name="connsiteY19884" fmla="*/ 132953 h 1106488"/>
              <a:gd name="connsiteX19885" fmla="*/ 793751 w 1031876"/>
              <a:gd name="connsiteY19885" fmla="*/ 136525 h 1106488"/>
              <a:gd name="connsiteX19886" fmla="*/ 790744 w 1031876"/>
              <a:gd name="connsiteY19886" fmla="*/ 133819 h 1106488"/>
              <a:gd name="connsiteX19887" fmla="*/ 787376 w 1031876"/>
              <a:gd name="connsiteY19887" fmla="*/ 130788 h 1106488"/>
              <a:gd name="connsiteX19888" fmla="*/ 791243 w 1031876"/>
              <a:gd name="connsiteY19888" fmla="*/ 136246 h 1106488"/>
              <a:gd name="connsiteX19889" fmla="*/ 793236 w 1031876"/>
              <a:gd name="connsiteY19889" fmla="*/ 136468 h 1106488"/>
              <a:gd name="connsiteX19890" fmla="*/ 793070 w 1031876"/>
              <a:gd name="connsiteY19890" fmla="*/ 136207 h 1106488"/>
              <a:gd name="connsiteX19891" fmla="*/ 793335 w 1031876"/>
              <a:gd name="connsiteY19891" fmla="*/ 136479 h 1106488"/>
              <a:gd name="connsiteX19892" fmla="*/ 793751 w 1031876"/>
              <a:gd name="connsiteY19892" fmla="*/ 136525 h 1106488"/>
              <a:gd name="connsiteX19893" fmla="*/ 793380 w 1031876"/>
              <a:gd name="connsiteY19893" fmla="*/ 136525 h 1106488"/>
              <a:gd name="connsiteX19894" fmla="*/ 796472 w 1031876"/>
              <a:gd name="connsiteY19894" fmla="*/ 139699 h 1106488"/>
              <a:gd name="connsiteX19895" fmla="*/ 799565 w 1031876"/>
              <a:gd name="connsiteY19895" fmla="*/ 142875 h 1106488"/>
              <a:gd name="connsiteX19896" fmla="*/ 799874 w 1031876"/>
              <a:gd name="connsiteY19896" fmla="*/ 143192 h 1106488"/>
              <a:gd name="connsiteX19897" fmla="*/ 799380 w 1031876"/>
              <a:gd name="connsiteY19897" fmla="*/ 142875 h 1106488"/>
              <a:gd name="connsiteX19898" fmla="*/ 793496 w 1031876"/>
              <a:gd name="connsiteY19898" fmla="*/ 139100 h 1106488"/>
              <a:gd name="connsiteX19899" fmla="*/ 794869 w 1031876"/>
              <a:gd name="connsiteY19899" fmla="*/ 142875 h 1106488"/>
              <a:gd name="connsiteX19900" fmla="*/ 795782 w 1031876"/>
              <a:gd name="connsiteY19900" fmla="*/ 145386 h 1106488"/>
              <a:gd name="connsiteX19901" fmla="*/ 796529 w 1031876"/>
              <a:gd name="connsiteY19901" fmla="*/ 146050 h 1106488"/>
              <a:gd name="connsiteX19902" fmla="*/ 799874 w 1031876"/>
              <a:gd name="connsiteY19902" fmla="*/ 149023 h 1106488"/>
              <a:gd name="connsiteX19903" fmla="*/ 799874 w 1031876"/>
              <a:gd name="connsiteY19903" fmla="*/ 146684 h 1106488"/>
              <a:gd name="connsiteX19904" fmla="*/ 799874 w 1031876"/>
              <a:gd name="connsiteY19904" fmla="*/ 143192 h 1106488"/>
              <a:gd name="connsiteX19905" fmla="*/ 800724 w 1031876"/>
              <a:gd name="connsiteY19905" fmla="*/ 144065 h 1106488"/>
              <a:gd name="connsiteX19906" fmla="*/ 806523 w 1031876"/>
              <a:gd name="connsiteY19906" fmla="*/ 150019 h 1106488"/>
              <a:gd name="connsiteX19907" fmla="*/ 806562 w 1031876"/>
              <a:gd name="connsiteY19907" fmla="*/ 150019 h 1106488"/>
              <a:gd name="connsiteX19908" fmla="*/ 804126 w 1031876"/>
              <a:gd name="connsiteY19908" fmla="*/ 146684 h 1106488"/>
              <a:gd name="connsiteX19909" fmla="*/ 806677 w 1031876"/>
              <a:gd name="connsiteY19909" fmla="*/ 143192 h 1106488"/>
              <a:gd name="connsiteX19910" fmla="*/ 811626 w 1031876"/>
              <a:gd name="connsiteY19910" fmla="*/ 147637 h 1106488"/>
              <a:gd name="connsiteX19911" fmla="*/ 813481 w 1031876"/>
              <a:gd name="connsiteY19911" fmla="*/ 150177 h 1106488"/>
              <a:gd name="connsiteX19912" fmla="*/ 812801 w 1031876"/>
              <a:gd name="connsiteY19912" fmla="*/ 150177 h 1106488"/>
              <a:gd name="connsiteX19913" fmla="*/ 812801 w 1031876"/>
              <a:gd name="connsiteY19913" fmla="*/ 156270 h 1106488"/>
              <a:gd name="connsiteX19914" fmla="*/ 812801 w 1031876"/>
              <a:gd name="connsiteY19914" fmla="*/ 157163 h 1106488"/>
              <a:gd name="connsiteX19915" fmla="*/ 812007 w 1031876"/>
              <a:gd name="connsiteY19915" fmla="*/ 153591 h 1106488"/>
              <a:gd name="connsiteX19916" fmla="*/ 806697 w 1031876"/>
              <a:gd name="connsiteY19916" fmla="*/ 150177 h 1106488"/>
              <a:gd name="connsiteX19917" fmla="*/ 806677 w 1031876"/>
              <a:gd name="connsiteY19917" fmla="*/ 150177 h 1106488"/>
              <a:gd name="connsiteX19918" fmla="*/ 806660 w 1031876"/>
              <a:gd name="connsiteY19918" fmla="*/ 150153 h 1106488"/>
              <a:gd name="connsiteX19919" fmla="*/ 806644 w 1031876"/>
              <a:gd name="connsiteY19919" fmla="*/ 150143 h 1106488"/>
              <a:gd name="connsiteX19920" fmla="*/ 806677 w 1031876"/>
              <a:gd name="connsiteY19920" fmla="*/ 150177 h 1106488"/>
              <a:gd name="connsiteX19921" fmla="*/ 806111 w 1031876"/>
              <a:gd name="connsiteY19921" fmla="*/ 150177 h 1106488"/>
              <a:gd name="connsiteX19922" fmla="*/ 808507 w 1031876"/>
              <a:gd name="connsiteY19922" fmla="*/ 156766 h 1106488"/>
              <a:gd name="connsiteX19923" fmla="*/ 808642 w 1031876"/>
              <a:gd name="connsiteY19923" fmla="*/ 157136 h 1106488"/>
              <a:gd name="connsiteX19924" fmla="*/ 806054 w 1031876"/>
              <a:gd name="connsiteY19924" fmla="*/ 156766 h 1106488"/>
              <a:gd name="connsiteX19925" fmla="*/ 806054 w 1031876"/>
              <a:gd name="connsiteY19925" fmla="*/ 153392 h 1106488"/>
              <a:gd name="connsiteX19926" fmla="*/ 806054 w 1031876"/>
              <a:gd name="connsiteY19926" fmla="*/ 150177 h 1106488"/>
              <a:gd name="connsiteX19927" fmla="*/ 803276 w 1031876"/>
              <a:gd name="connsiteY19927" fmla="*/ 150177 h 1106488"/>
              <a:gd name="connsiteX19928" fmla="*/ 801689 w 1031876"/>
              <a:gd name="connsiteY19928" fmla="*/ 150177 h 1106488"/>
              <a:gd name="connsiteX19929" fmla="*/ 801689 w 1031876"/>
              <a:gd name="connsiteY19929" fmla="*/ 150813 h 1106488"/>
              <a:gd name="connsiteX19930" fmla="*/ 800101 w 1031876"/>
              <a:gd name="connsiteY19930" fmla="*/ 150813 h 1106488"/>
              <a:gd name="connsiteX19931" fmla="*/ 800101 w 1031876"/>
              <a:gd name="connsiteY19931" fmla="*/ 150177 h 1106488"/>
              <a:gd name="connsiteX19932" fmla="*/ 799874 w 1031876"/>
              <a:gd name="connsiteY19932" fmla="*/ 150177 h 1106488"/>
              <a:gd name="connsiteX19933" fmla="*/ 799874 w 1031876"/>
              <a:gd name="connsiteY19933" fmla="*/ 150019 h 1106488"/>
              <a:gd name="connsiteX19934" fmla="*/ 799874 w 1031876"/>
              <a:gd name="connsiteY19934" fmla="*/ 149124 h 1106488"/>
              <a:gd name="connsiteX19935" fmla="*/ 797883 w 1031876"/>
              <a:gd name="connsiteY19935" fmla="*/ 148239 h 1106488"/>
              <a:gd name="connsiteX19936" fmla="*/ 799307 w 1031876"/>
              <a:gd name="connsiteY19936" fmla="*/ 150019 h 1106488"/>
              <a:gd name="connsiteX19937" fmla="*/ 797243 w 1031876"/>
              <a:gd name="connsiteY19937" fmla="*/ 147955 h 1106488"/>
              <a:gd name="connsiteX19938" fmla="*/ 792957 w 1031876"/>
              <a:gd name="connsiteY19938" fmla="*/ 146050 h 1106488"/>
              <a:gd name="connsiteX19939" fmla="*/ 791634 w 1031876"/>
              <a:gd name="connsiteY19939" fmla="*/ 145462 h 1106488"/>
              <a:gd name="connsiteX19940" fmla="*/ 793751 w 1031876"/>
              <a:gd name="connsiteY19940" fmla="*/ 149225 h 1106488"/>
              <a:gd name="connsiteX19941" fmla="*/ 790179 w 1031876"/>
              <a:gd name="connsiteY19941" fmla="*/ 146050 h 1106488"/>
              <a:gd name="connsiteX19942" fmla="*/ 787401 w 1031876"/>
              <a:gd name="connsiteY19942" fmla="*/ 143581 h 1106488"/>
              <a:gd name="connsiteX19943" fmla="*/ 785813 w 1031876"/>
              <a:gd name="connsiteY19943" fmla="*/ 142875 h 1106488"/>
              <a:gd name="connsiteX19944" fmla="*/ 785813 w 1031876"/>
              <a:gd name="connsiteY19944" fmla="*/ 142169 h 1106488"/>
              <a:gd name="connsiteX19945" fmla="*/ 781051 w 1031876"/>
              <a:gd name="connsiteY19945" fmla="*/ 137936 h 1106488"/>
              <a:gd name="connsiteX19946" fmla="*/ 781051 w 1031876"/>
              <a:gd name="connsiteY19946" fmla="*/ 138113 h 1106488"/>
              <a:gd name="connsiteX19947" fmla="*/ 785813 w 1031876"/>
              <a:gd name="connsiteY19947" fmla="*/ 142875 h 1106488"/>
              <a:gd name="connsiteX19948" fmla="*/ 784226 w 1031876"/>
              <a:gd name="connsiteY19948" fmla="*/ 142875 h 1106488"/>
              <a:gd name="connsiteX19949" fmla="*/ 783432 w 1031876"/>
              <a:gd name="connsiteY19949" fmla="*/ 142875 h 1106488"/>
              <a:gd name="connsiteX19950" fmla="*/ 782638 w 1031876"/>
              <a:gd name="connsiteY19950" fmla="*/ 142875 h 1106488"/>
              <a:gd name="connsiteX19951" fmla="*/ 781844 w 1031876"/>
              <a:gd name="connsiteY19951" fmla="*/ 142875 h 1106488"/>
              <a:gd name="connsiteX19952" fmla="*/ 780257 w 1031876"/>
              <a:gd name="connsiteY19952" fmla="*/ 142875 h 1106488"/>
              <a:gd name="connsiteX19953" fmla="*/ 779463 w 1031876"/>
              <a:gd name="connsiteY19953" fmla="*/ 142875 h 1106488"/>
              <a:gd name="connsiteX19954" fmla="*/ 779463 w 1031876"/>
              <a:gd name="connsiteY19954" fmla="*/ 142081 h 1106488"/>
              <a:gd name="connsiteX19955" fmla="*/ 779463 w 1031876"/>
              <a:gd name="connsiteY19955" fmla="*/ 139700 h 1106488"/>
              <a:gd name="connsiteX19956" fmla="*/ 779463 w 1031876"/>
              <a:gd name="connsiteY19956" fmla="*/ 138113 h 1106488"/>
              <a:gd name="connsiteX19957" fmla="*/ 779463 w 1031876"/>
              <a:gd name="connsiteY19957" fmla="*/ 137319 h 1106488"/>
              <a:gd name="connsiteX19958" fmla="*/ 779463 w 1031876"/>
              <a:gd name="connsiteY19958" fmla="*/ 136525 h 1106488"/>
              <a:gd name="connsiteX19959" fmla="*/ 781051 w 1031876"/>
              <a:gd name="connsiteY19959" fmla="*/ 136525 h 1106488"/>
              <a:gd name="connsiteX19960" fmla="*/ 781051 w 1031876"/>
              <a:gd name="connsiteY19960" fmla="*/ 137332 h 1106488"/>
              <a:gd name="connsiteX19961" fmla="*/ 784869 w 1031876"/>
              <a:gd name="connsiteY19961" fmla="*/ 139271 h 1106488"/>
              <a:gd name="connsiteX19962" fmla="*/ 785813 w 1031876"/>
              <a:gd name="connsiteY19962" fmla="*/ 141228 h 1106488"/>
              <a:gd name="connsiteX19963" fmla="*/ 785813 w 1031876"/>
              <a:gd name="connsiteY19963" fmla="*/ 140052 h 1106488"/>
              <a:gd name="connsiteX19964" fmla="*/ 785714 w 1031876"/>
              <a:gd name="connsiteY19964" fmla="*/ 139700 h 1106488"/>
              <a:gd name="connsiteX19965" fmla="*/ 784869 w 1031876"/>
              <a:gd name="connsiteY19965" fmla="*/ 139271 h 1106488"/>
              <a:gd name="connsiteX19966" fmla="*/ 783928 w 1031876"/>
              <a:gd name="connsiteY19966" fmla="*/ 137319 h 1106488"/>
              <a:gd name="connsiteX19967" fmla="*/ 785813 w 1031876"/>
              <a:gd name="connsiteY19967" fmla="*/ 136760 h 1106488"/>
              <a:gd name="connsiteX19968" fmla="*/ 785813 w 1031876"/>
              <a:gd name="connsiteY19968" fmla="*/ 136525 h 1106488"/>
              <a:gd name="connsiteX19969" fmla="*/ 786349 w 1031876"/>
              <a:gd name="connsiteY19969" fmla="*/ 136601 h 1106488"/>
              <a:gd name="connsiteX19970" fmla="*/ 786607 w 1031876"/>
              <a:gd name="connsiteY19970" fmla="*/ 136525 h 1106488"/>
              <a:gd name="connsiteX19971" fmla="*/ 786676 w 1031876"/>
              <a:gd name="connsiteY19971" fmla="*/ 136648 h 1106488"/>
              <a:gd name="connsiteX19972" fmla="*/ 791717 w 1031876"/>
              <a:gd name="connsiteY19972" fmla="*/ 137368 h 1106488"/>
              <a:gd name="connsiteX19973" fmla="*/ 792437 w 1031876"/>
              <a:gd name="connsiteY19973" fmla="*/ 142413 h 1106488"/>
              <a:gd name="connsiteX19974" fmla="*/ 792560 w 1031876"/>
              <a:gd name="connsiteY19974" fmla="*/ 142522 h 1106488"/>
              <a:gd name="connsiteX19975" fmla="*/ 792560 w 1031876"/>
              <a:gd name="connsiteY19975" fmla="*/ 139898 h 1106488"/>
              <a:gd name="connsiteX19976" fmla="*/ 792560 w 1031876"/>
              <a:gd name="connsiteY19976" fmla="*/ 138106 h 1106488"/>
              <a:gd name="connsiteX19977" fmla="*/ 792547 w 1031876"/>
              <a:gd name="connsiteY19977" fmla="*/ 138088 h 1106488"/>
              <a:gd name="connsiteX19978" fmla="*/ 792560 w 1031876"/>
              <a:gd name="connsiteY19978" fmla="*/ 138093 h 1106488"/>
              <a:gd name="connsiteX19979" fmla="*/ 792560 w 1031876"/>
              <a:gd name="connsiteY19979" fmla="*/ 136525 h 1106488"/>
              <a:gd name="connsiteX19980" fmla="*/ 793230 w 1031876"/>
              <a:gd name="connsiteY19980" fmla="*/ 138368 h 1106488"/>
              <a:gd name="connsiteX19981" fmla="*/ 794877 w 1031876"/>
              <a:gd name="connsiteY19981" fmla="*/ 139045 h 1106488"/>
              <a:gd name="connsiteX19982" fmla="*/ 793273 w 1031876"/>
              <a:gd name="connsiteY19982" fmla="*/ 136525 h 1106488"/>
              <a:gd name="connsiteX19983" fmla="*/ 792560 w 1031876"/>
              <a:gd name="connsiteY19983" fmla="*/ 136525 h 1106488"/>
              <a:gd name="connsiteX19984" fmla="*/ 791440 w 1031876"/>
              <a:gd name="connsiteY19984" fmla="*/ 136525 h 1106488"/>
              <a:gd name="connsiteX19985" fmla="*/ 792547 w 1031876"/>
              <a:gd name="connsiteY19985" fmla="*/ 138088 h 1106488"/>
              <a:gd name="connsiteX19986" fmla="*/ 792220 w 1031876"/>
              <a:gd name="connsiteY19986" fmla="*/ 137953 h 1106488"/>
              <a:gd name="connsiteX19987" fmla="*/ 791246 w 1031876"/>
              <a:gd name="connsiteY19987" fmla="*/ 136525 h 1106488"/>
              <a:gd name="connsiteX19988" fmla="*/ 787500 w 1031876"/>
              <a:gd name="connsiteY19988" fmla="*/ 136525 h 1106488"/>
              <a:gd name="connsiteX19989" fmla="*/ 786607 w 1031876"/>
              <a:gd name="connsiteY19989" fmla="*/ 136525 h 1106488"/>
              <a:gd name="connsiteX19990" fmla="*/ 785698 w 1031876"/>
              <a:gd name="connsiteY19990" fmla="*/ 136323 h 1106488"/>
              <a:gd name="connsiteX19991" fmla="*/ 785813 w 1031876"/>
              <a:gd name="connsiteY19991" fmla="*/ 136525 h 1106488"/>
              <a:gd name="connsiteX19992" fmla="*/ 785586 w 1031876"/>
              <a:gd name="connsiteY19992" fmla="*/ 136298 h 1106488"/>
              <a:gd name="connsiteX19993" fmla="*/ 783035 w 1031876"/>
              <a:gd name="connsiteY19993" fmla="*/ 135731 h 1106488"/>
              <a:gd name="connsiteX19994" fmla="*/ 779463 w 1031876"/>
              <a:gd name="connsiteY19994" fmla="*/ 130175 h 1106488"/>
              <a:gd name="connsiteX19995" fmla="*/ 782638 w 1031876"/>
              <a:gd name="connsiteY19995" fmla="*/ 130969 h 1106488"/>
              <a:gd name="connsiteX19996" fmla="*/ 784361 w 1031876"/>
              <a:gd name="connsiteY19996" fmla="*/ 133985 h 1106488"/>
              <a:gd name="connsiteX19997" fmla="*/ 786607 w 1031876"/>
              <a:gd name="connsiteY19997" fmla="*/ 135731 h 1106488"/>
              <a:gd name="connsiteX19998" fmla="*/ 791041 w 1031876"/>
              <a:gd name="connsiteY19998" fmla="*/ 136224 h 1106488"/>
              <a:gd name="connsiteX19999" fmla="*/ 787269 w 1031876"/>
              <a:gd name="connsiteY19999" fmla="*/ 130691 h 1106488"/>
              <a:gd name="connsiteX20000" fmla="*/ 786805 w 1031876"/>
              <a:gd name="connsiteY20000" fmla="*/ 130274 h 1106488"/>
              <a:gd name="connsiteX20001" fmla="*/ 785813 w 1031876"/>
              <a:gd name="connsiteY20001" fmla="*/ 129381 h 1106488"/>
              <a:gd name="connsiteX20002" fmla="*/ 786679 w 1031876"/>
              <a:gd name="connsiteY20002" fmla="*/ 129826 h 1106488"/>
              <a:gd name="connsiteX20003" fmla="*/ 202042 w 1031876"/>
              <a:gd name="connsiteY20003" fmla="*/ 128245 h 1106488"/>
              <a:gd name="connsiteX20004" fmla="*/ 201613 w 1031876"/>
              <a:gd name="connsiteY20004" fmla="*/ 129184 h 1106488"/>
              <a:gd name="connsiteX20005" fmla="*/ 198438 w 1031876"/>
              <a:gd name="connsiteY20005" fmla="*/ 130176 h 1106488"/>
              <a:gd name="connsiteX20006" fmla="*/ 790728 w 1031876"/>
              <a:gd name="connsiteY20006" fmla="*/ 127848 h 1106488"/>
              <a:gd name="connsiteX20007" fmla="*/ 793070 w 1031876"/>
              <a:gd name="connsiteY20007" fmla="*/ 129222 h 1106488"/>
              <a:gd name="connsiteX20008" fmla="*/ 790519 w 1031876"/>
              <a:gd name="connsiteY20008" fmla="*/ 128349 h 1106488"/>
              <a:gd name="connsiteX20009" fmla="*/ 723132 w 1031876"/>
              <a:gd name="connsiteY20009" fmla="*/ 127312 h 1106488"/>
              <a:gd name="connsiteX20010" fmla="*/ 722712 w 1031876"/>
              <a:gd name="connsiteY20010" fmla="*/ 128076 h 1106488"/>
              <a:gd name="connsiteX20011" fmla="*/ 724785 w 1031876"/>
              <a:gd name="connsiteY20011" fmla="*/ 128963 h 1106488"/>
              <a:gd name="connsiteX20012" fmla="*/ 731622 w 1031876"/>
              <a:gd name="connsiteY20012" fmla="*/ 135793 h 1106488"/>
              <a:gd name="connsiteX20013" fmla="*/ 735973 w 1031876"/>
              <a:gd name="connsiteY20013" fmla="*/ 138277 h 1106488"/>
              <a:gd name="connsiteX20014" fmla="*/ 738460 w 1031876"/>
              <a:gd name="connsiteY20014" fmla="*/ 142624 h 1106488"/>
              <a:gd name="connsiteX20015" fmla="*/ 737605 w 1031876"/>
              <a:gd name="connsiteY20015" fmla="*/ 139209 h 1106488"/>
              <a:gd name="connsiteX20016" fmla="*/ 735973 w 1031876"/>
              <a:gd name="connsiteY20016" fmla="*/ 138277 h 1106488"/>
              <a:gd name="connsiteX20017" fmla="*/ 735041 w 1031876"/>
              <a:gd name="connsiteY20017" fmla="*/ 136647 h 1106488"/>
              <a:gd name="connsiteX20018" fmla="*/ 731622 w 1031876"/>
              <a:gd name="connsiteY20018" fmla="*/ 135793 h 1106488"/>
              <a:gd name="connsiteX20019" fmla="*/ 724785 w 1031876"/>
              <a:gd name="connsiteY20019" fmla="*/ 128963 h 1106488"/>
              <a:gd name="connsiteX20020" fmla="*/ 770083 w 1031876"/>
              <a:gd name="connsiteY20020" fmla="*/ 125629 h 1106488"/>
              <a:gd name="connsiteX20021" fmla="*/ 771725 w 1031876"/>
              <a:gd name="connsiteY20021" fmla="*/ 126603 h 1106488"/>
              <a:gd name="connsiteX20022" fmla="*/ 771897 w 1031876"/>
              <a:gd name="connsiteY20022" fmla="*/ 127317 h 1106488"/>
              <a:gd name="connsiteX20023" fmla="*/ 770780 w 1031876"/>
              <a:gd name="connsiteY20023" fmla="*/ 126896 h 1106488"/>
              <a:gd name="connsiteX20024" fmla="*/ 218383 w 1031876"/>
              <a:gd name="connsiteY20024" fmla="*/ 123812 h 1106488"/>
              <a:gd name="connsiteX20025" fmla="*/ 215698 w 1031876"/>
              <a:gd name="connsiteY20025" fmla="*/ 126832 h 1106488"/>
              <a:gd name="connsiteX20026" fmla="*/ 217948 w 1031876"/>
              <a:gd name="connsiteY20026" fmla="*/ 125548 h 1106488"/>
              <a:gd name="connsiteX20027" fmla="*/ 218383 w 1031876"/>
              <a:gd name="connsiteY20027" fmla="*/ 123812 h 1106488"/>
              <a:gd name="connsiteX20028" fmla="*/ 217489 w 1031876"/>
              <a:gd name="connsiteY20028" fmla="*/ 124818 h 1106488"/>
              <a:gd name="connsiteX20029" fmla="*/ 752079 w 1031876"/>
              <a:gd name="connsiteY20029" fmla="*/ 123032 h 1106488"/>
              <a:gd name="connsiteX20030" fmla="*/ 754609 w 1031876"/>
              <a:gd name="connsiteY20030" fmla="*/ 129283 h 1106488"/>
              <a:gd name="connsiteX20031" fmla="*/ 752703 w 1031876"/>
              <a:gd name="connsiteY20031" fmla="*/ 129956 h 1106488"/>
              <a:gd name="connsiteX20032" fmla="*/ 752829 w 1031876"/>
              <a:gd name="connsiteY20032" fmla="*/ 130176 h 1106488"/>
              <a:gd name="connsiteX20033" fmla="*/ 755554 w 1031876"/>
              <a:gd name="connsiteY20033" fmla="*/ 134940 h 1106488"/>
              <a:gd name="connsiteX20034" fmla="*/ 758826 w 1031876"/>
              <a:gd name="connsiteY20034" fmla="*/ 135757 h 1106488"/>
              <a:gd name="connsiteX20035" fmla="*/ 758826 w 1031876"/>
              <a:gd name="connsiteY20035" fmla="*/ 134144 h 1106488"/>
              <a:gd name="connsiteX20036" fmla="*/ 758826 w 1031876"/>
              <a:gd name="connsiteY20036" fmla="*/ 131762 h 1106488"/>
              <a:gd name="connsiteX20037" fmla="*/ 758826 w 1031876"/>
              <a:gd name="connsiteY20037" fmla="*/ 130969 h 1106488"/>
              <a:gd name="connsiteX20038" fmla="*/ 758826 w 1031876"/>
              <a:gd name="connsiteY20038" fmla="*/ 130176 h 1106488"/>
              <a:gd name="connsiteX20039" fmla="*/ 759719 w 1031876"/>
              <a:gd name="connsiteY20039" fmla="*/ 133350 h 1106488"/>
              <a:gd name="connsiteX20040" fmla="*/ 761915 w 1031876"/>
              <a:gd name="connsiteY20040" fmla="*/ 134465 h 1106488"/>
              <a:gd name="connsiteX20041" fmla="*/ 758826 w 1031876"/>
              <a:gd name="connsiteY20041" fmla="*/ 136525 h 1106488"/>
              <a:gd name="connsiteX20042" fmla="*/ 758826 w 1031876"/>
              <a:gd name="connsiteY20042" fmla="*/ 135793 h 1106488"/>
              <a:gd name="connsiteX20043" fmla="*/ 755554 w 1031876"/>
              <a:gd name="connsiteY20043" fmla="*/ 135793 h 1106488"/>
              <a:gd name="connsiteX20044" fmla="*/ 752990 w 1031876"/>
              <a:gd name="connsiteY20044" fmla="*/ 135793 h 1106488"/>
              <a:gd name="connsiteX20045" fmla="*/ 752135 w 1031876"/>
              <a:gd name="connsiteY20045" fmla="*/ 135793 h 1106488"/>
              <a:gd name="connsiteX20046" fmla="*/ 752135 w 1031876"/>
              <a:gd name="connsiteY20046" fmla="*/ 130176 h 1106488"/>
              <a:gd name="connsiteX20047" fmla="*/ 752135 w 1031876"/>
              <a:gd name="connsiteY20047" fmla="*/ 130156 h 1106488"/>
              <a:gd name="connsiteX20048" fmla="*/ 752079 w 1031876"/>
              <a:gd name="connsiteY20048" fmla="*/ 130176 h 1106488"/>
              <a:gd name="connsiteX20049" fmla="*/ 752079 w 1031876"/>
              <a:gd name="connsiteY20049" fmla="*/ 123032 h 1106488"/>
              <a:gd name="connsiteX20050" fmla="*/ 760413 w 1031876"/>
              <a:gd name="connsiteY20050" fmla="*/ 123031 h 1106488"/>
              <a:gd name="connsiteX20051" fmla="*/ 760413 w 1031876"/>
              <a:gd name="connsiteY20051" fmla="*/ 123326 h 1106488"/>
              <a:gd name="connsiteX20052" fmla="*/ 763310 w 1031876"/>
              <a:gd name="connsiteY20052" fmla="*/ 125809 h 1106488"/>
              <a:gd name="connsiteX20053" fmla="*/ 765706 w 1031876"/>
              <a:gd name="connsiteY20053" fmla="*/ 126255 h 1106488"/>
              <a:gd name="connsiteX20054" fmla="*/ 766937 w 1031876"/>
              <a:gd name="connsiteY20054" fmla="*/ 126824 h 1106488"/>
              <a:gd name="connsiteX20055" fmla="*/ 766565 w 1031876"/>
              <a:gd name="connsiteY20055" fmla="*/ 126603 h 1106488"/>
              <a:gd name="connsiteX20056" fmla="*/ 765756 w 1031876"/>
              <a:gd name="connsiteY20056" fmla="*/ 123242 h 1106488"/>
              <a:gd name="connsiteX20057" fmla="*/ 765705 w 1031876"/>
              <a:gd name="connsiteY20057" fmla="*/ 123223 h 1106488"/>
              <a:gd name="connsiteX20058" fmla="*/ 765176 w 1031876"/>
              <a:gd name="connsiteY20058" fmla="*/ 123031 h 1106488"/>
              <a:gd name="connsiteX20059" fmla="*/ 762266 w 1031876"/>
              <a:gd name="connsiteY20059" fmla="*/ 123031 h 1106488"/>
              <a:gd name="connsiteX20060" fmla="*/ 224545 w 1031876"/>
              <a:gd name="connsiteY20060" fmla="*/ 122289 h 1106488"/>
              <a:gd name="connsiteX20061" fmla="*/ 219658 w 1031876"/>
              <a:gd name="connsiteY20061" fmla="*/ 122986 h 1106488"/>
              <a:gd name="connsiteX20062" fmla="*/ 218943 w 1031876"/>
              <a:gd name="connsiteY20062" fmla="*/ 127987 h 1106488"/>
              <a:gd name="connsiteX20063" fmla="*/ 218803 w 1031876"/>
              <a:gd name="connsiteY20063" fmla="*/ 128109 h 1106488"/>
              <a:gd name="connsiteX20064" fmla="*/ 214314 w 1031876"/>
              <a:gd name="connsiteY20064" fmla="*/ 128670 h 1106488"/>
              <a:gd name="connsiteX20065" fmla="*/ 214314 w 1031876"/>
              <a:gd name="connsiteY20065" fmla="*/ 128963 h 1106488"/>
              <a:gd name="connsiteX20066" fmla="*/ 214529 w 1031876"/>
              <a:gd name="connsiteY20066" fmla="*/ 128963 h 1106488"/>
              <a:gd name="connsiteX20067" fmla="*/ 215384 w 1031876"/>
              <a:gd name="connsiteY20067" fmla="*/ 128963 h 1106488"/>
              <a:gd name="connsiteX20068" fmla="*/ 217948 w 1031876"/>
              <a:gd name="connsiteY20068" fmla="*/ 128963 h 1106488"/>
              <a:gd name="connsiteX20069" fmla="*/ 218803 w 1031876"/>
              <a:gd name="connsiteY20069" fmla="*/ 128963 h 1106488"/>
              <a:gd name="connsiteX20070" fmla="*/ 218943 w 1031876"/>
              <a:gd name="connsiteY20070" fmla="*/ 127987 h 1106488"/>
              <a:gd name="connsiteX20071" fmla="*/ 225012 w 1031876"/>
              <a:gd name="connsiteY20071" fmla="*/ 122682 h 1106488"/>
              <a:gd name="connsiteX20072" fmla="*/ 752476 w 1031876"/>
              <a:gd name="connsiteY20072" fmla="*/ 122238 h 1106488"/>
              <a:gd name="connsiteX20073" fmla="*/ 758826 w 1031876"/>
              <a:gd name="connsiteY20073" fmla="*/ 130176 h 1106488"/>
              <a:gd name="connsiteX20074" fmla="*/ 752476 w 1031876"/>
              <a:gd name="connsiteY20074" fmla="*/ 122238 h 1106488"/>
              <a:gd name="connsiteX20075" fmla="*/ 725488 w 1031876"/>
              <a:gd name="connsiteY20075" fmla="*/ 122238 h 1106488"/>
              <a:gd name="connsiteX20076" fmla="*/ 728025 w 1031876"/>
              <a:gd name="connsiteY20076" fmla="*/ 123031 h 1106488"/>
              <a:gd name="connsiteX20077" fmla="*/ 728663 w 1031876"/>
              <a:gd name="connsiteY20077" fmla="*/ 123230 h 1106488"/>
              <a:gd name="connsiteX20078" fmla="*/ 729529 w 1031876"/>
              <a:gd name="connsiteY20078" fmla="*/ 125125 h 1106488"/>
              <a:gd name="connsiteX20079" fmla="*/ 726598 w 1031876"/>
              <a:gd name="connsiteY20079" fmla="*/ 123031 h 1106488"/>
              <a:gd name="connsiteX20080" fmla="*/ 212726 w 1031876"/>
              <a:gd name="connsiteY20080" fmla="*/ 122238 h 1106488"/>
              <a:gd name="connsiteX20081" fmla="*/ 206475 w 1031876"/>
              <a:gd name="connsiteY20081" fmla="*/ 128489 h 1106488"/>
              <a:gd name="connsiteX20082" fmla="*/ 205812 w 1031876"/>
              <a:gd name="connsiteY20082" fmla="*/ 129152 h 1106488"/>
              <a:gd name="connsiteX20083" fmla="*/ 786607 w 1031876"/>
              <a:gd name="connsiteY20083" fmla="*/ 122237 h 1106488"/>
              <a:gd name="connsiteX20084" fmla="*/ 786872 w 1031876"/>
              <a:gd name="connsiteY20084" fmla="*/ 122237 h 1106488"/>
              <a:gd name="connsiteX20085" fmla="*/ 793070 w 1031876"/>
              <a:gd name="connsiteY20085" fmla="*/ 122237 h 1106488"/>
              <a:gd name="connsiteX20086" fmla="*/ 793751 w 1031876"/>
              <a:gd name="connsiteY20086" fmla="*/ 122237 h 1106488"/>
              <a:gd name="connsiteX20087" fmla="*/ 793375 w 1031876"/>
              <a:gd name="connsiteY20087" fmla="*/ 122550 h 1106488"/>
              <a:gd name="connsiteX20088" fmla="*/ 799023 w 1031876"/>
              <a:gd name="connsiteY20088" fmla="*/ 128349 h 1106488"/>
              <a:gd name="connsiteX20089" fmla="*/ 799874 w 1031876"/>
              <a:gd name="connsiteY20089" fmla="*/ 129222 h 1106488"/>
              <a:gd name="connsiteX20090" fmla="*/ 795111 w 1031876"/>
              <a:gd name="connsiteY20090" fmla="*/ 129222 h 1106488"/>
              <a:gd name="connsiteX20091" fmla="*/ 794528 w 1031876"/>
              <a:gd name="connsiteY20091" fmla="*/ 127226 h 1106488"/>
              <a:gd name="connsiteX20092" fmla="*/ 795622 w 1031876"/>
              <a:gd name="connsiteY20092" fmla="*/ 125729 h 1106488"/>
              <a:gd name="connsiteX20093" fmla="*/ 793328 w 1031876"/>
              <a:gd name="connsiteY20093" fmla="*/ 122590 h 1106488"/>
              <a:gd name="connsiteX20094" fmla="*/ 793203 w 1031876"/>
              <a:gd name="connsiteY20094" fmla="*/ 122693 h 1106488"/>
              <a:gd name="connsiteX20095" fmla="*/ 794528 w 1031876"/>
              <a:gd name="connsiteY20095" fmla="*/ 127226 h 1106488"/>
              <a:gd name="connsiteX20096" fmla="*/ 793070 w 1031876"/>
              <a:gd name="connsiteY20096" fmla="*/ 129222 h 1106488"/>
              <a:gd name="connsiteX20097" fmla="*/ 791029 w 1031876"/>
              <a:gd name="connsiteY20097" fmla="*/ 127126 h 1106488"/>
              <a:gd name="connsiteX20098" fmla="*/ 792707 w 1031876"/>
              <a:gd name="connsiteY20098" fmla="*/ 123107 h 1106488"/>
              <a:gd name="connsiteX20099" fmla="*/ 790179 w 1031876"/>
              <a:gd name="connsiteY20099" fmla="*/ 125214 h 1106488"/>
              <a:gd name="connsiteX20100" fmla="*/ 786607 w 1031876"/>
              <a:gd name="connsiteY20100" fmla="*/ 122237 h 1106488"/>
              <a:gd name="connsiteX20101" fmla="*/ 786267 w 1031876"/>
              <a:gd name="connsiteY20101" fmla="*/ 122237 h 1106488"/>
              <a:gd name="connsiteX20102" fmla="*/ 789669 w 1031876"/>
              <a:gd name="connsiteY20102" fmla="*/ 125729 h 1106488"/>
              <a:gd name="connsiteX20103" fmla="*/ 791029 w 1031876"/>
              <a:gd name="connsiteY20103" fmla="*/ 127126 h 1106488"/>
              <a:gd name="connsiteX20104" fmla="*/ 790728 w 1031876"/>
              <a:gd name="connsiteY20104" fmla="*/ 127848 h 1106488"/>
              <a:gd name="connsiteX20105" fmla="*/ 787117 w 1031876"/>
              <a:gd name="connsiteY20105" fmla="*/ 125729 h 1106488"/>
              <a:gd name="connsiteX20106" fmla="*/ 786267 w 1031876"/>
              <a:gd name="connsiteY20106" fmla="*/ 122237 h 1106488"/>
              <a:gd name="connsiteX20107" fmla="*/ 779463 w 1031876"/>
              <a:gd name="connsiteY20107" fmla="*/ 122237 h 1106488"/>
              <a:gd name="connsiteX20108" fmla="*/ 785813 w 1031876"/>
              <a:gd name="connsiteY20108" fmla="*/ 122237 h 1106488"/>
              <a:gd name="connsiteX20109" fmla="*/ 779463 w 1031876"/>
              <a:gd name="connsiteY20109" fmla="*/ 122237 h 1106488"/>
              <a:gd name="connsiteX20110" fmla="*/ 717994 w 1031876"/>
              <a:gd name="connsiteY20110" fmla="*/ 122179 h 1106488"/>
              <a:gd name="connsiteX20111" fmla="*/ 718609 w 1031876"/>
              <a:gd name="connsiteY20111" fmla="*/ 123031 h 1106488"/>
              <a:gd name="connsiteX20112" fmla="*/ 717749 w 1031876"/>
              <a:gd name="connsiteY20112" fmla="*/ 123031 h 1106488"/>
              <a:gd name="connsiteX20113" fmla="*/ 715169 w 1031876"/>
              <a:gd name="connsiteY20113" fmla="*/ 123031 h 1106488"/>
              <a:gd name="connsiteX20114" fmla="*/ 712789 w 1031876"/>
              <a:gd name="connsiteY20114" fmla="*/ 123031 h 1106488"/>
              <a:gd name="connsiteX20115" fmla="*/ 712789 w 1031876"/>
              <a:gd name="connsiteY20115" fmla="*/ 123188 h 1106488"/>
              <a:gd name="connsiteX20116" fmla="*/ 717749 w 1031876"/>
              <a:gd name="connsiteY20116" fmla="*/ 123924 h 1106488"/>
              <a:gd name="connsiteX20117" fmla="*/ 718609 w 1031876"/>
              <a:gd name="connsiteY20117" fmla="*/ 124603 h 1106488"/>
              <a:gd name="connsiteX20118" fmla="*/ 718609 w 1031876"/>
              <a:gd name="connsiteY20118" fmla="*/ 126979 h 1106488"/>
              <a:gd name="connsiteX20119" fmla="*/ 718802 w 1031876"/>
              <a:gd name="connsiteY20119" fmla="*/ 126402 h 1106488"/>
              <a:gd name="connsiteX20120" fmla="*/ 720043 w 1031876"/>
              <a:gd name="connsiteY20120" fmla="*/ 126933 h 1106488"/>
              <a:gd name="connsiteX20121" fmla="*/ 720436 w 1031876"/>
              <a:gd name="connsiteY20121" fmla="*/ 126045 h 1106488"/>
              <a:gd name="connsiteX20122" fmla="*/ 718609 w 1031876"/>
              <a:gd name="connsiteY20122" fmla="*/ 124603 h 1106488"/>
              <a:gd name="connsiteX20123" fmla="*/ 718609 w 1031876"/>
              <a:gd name="connsiteY20123" fmla="*/ 123924 h 1106488"/>
              <a:gd name="connsiteX20124" fmla="*/ 718609 w 1031876"/>
              <a:gd name="connsiteY20124" fmla="*/ 123031 h 1106488"/>
              <a:gd name="connsiteX20125" fmla="*/ 718846 w 1031876"/>
              <a:gd name="connsiteY20125" fmla="*/ 123031 h 1106488"/>
              <a:gd name="connsiteX20126" fmla="*/ 704203 w 1031876"/>
              <a:gd name="connsiteY20126" fmla="*/ 122064 h 1106488"/>
              <a:gd name="connsiteX20127" fmla="*/ 704145 w 1031876"/>
              <a:gd name="connsiteY20127" fmla="*/ 122132 h 1106488"/>
              <a:gd name="connsiteX20128" fmla="*/ 704272 w 1031876"/>
              <a:gd name="connsiteY20128" fmla="*/ 122132 h 1106488"/>
              <a:gd name="connsiteX20129" fmla="*/ 764399 w 1031876"/>
              <a:gd name="connsiteY20129" fmla="*/ 121675 h 1106488"/>
              <a:gd name="connsiteX20130" fmla="*/ 764845 w 1031876"/>
              <a:gd name="connsiteY20130" fmla="*/ 122138 h 1106488"/>
              <a:gd name="connsiteX20131" fmla="*/ 765576 w 1031876"/>
              <a:gd name="connsiteY20131" fmla="*/ 122897 h 1106488"/>
              <a:gd name="connsiteX20132" fmla="*/ 223221 w 1031876"/>
              <a:gd name="connsiteY20132" fmla="*/ 120367 h 1106488"/>
              <a:gd name="connsiteX20133" fmla="*/ 222574 w 1031876"/>
              <a:gd name="connsiteY20133" fmla="*/ 120626 h 1106488"/>
              <a:gd name="connsiteX20134" fmla="*/ 222680 w 1031876"/>
              <a:gd name="connsiteY20134" fmla="*/ 120715 h 1106488"/>
              <a:gd name="connsiteX20135" fmla="*/ 220475 w 1031876"/>
              <a:gd name="connsiteY20135" fmla="*/ 122132 h 1106488"/>
              <a:gd name="connsiteX20136" fmla="*/ 221367 w 1031876"/>
              <a:gd name="connsiteY20136" fmla="*/ 122132 h 1106488"/>
              <a:gd name="connsiteX20137" fmla="*/ 222222 w 1031876"/>
              <a:gd name="connsiteY20137" fmla="*/ 122132 h 1106488"/>
              <a:gd name="connsiteX20138" fmla="*/ 224360 w 1031876"/>
              <a:gd name="connsiteY20138" fmla="*/ 122132 h 1106488"/>
              <a:gd name="connsiteX20139" fmla="*/ 222680 w 1031876"/>
              <a:gd name="connsiteY20139" fmla="*/ 120715 h 1106488"/>
              <a:gd name="connsiteX20140" fmla="*/ 702341 w 1031876"/>
              <a:gd name="connsiteY20140" fmla="*/ 120204 h 1106488"/>
              <a:gd name="connsiteX20141" fmla="*/ 703969 w 1031876"/>
              <a:gd name="connsiteY20141" fmla="*/ 122132 h 1106488"/>
              <a:gd name="connsiteX20142" fmla="*/ 704040 w 1031876"/>
              <a:gd name="connsiteY20142" fmla="*/ 122132 h 1106488"/>
              <a:gd name="connsiteX20143" fmla="*/ 703996 w 1031876"/>
              <a:gd name="connsiteY20143" fmla="*/ 121857 h 1106488"/>
              <a:gd name="connsiteX20144" fmla="*/ 781868 w 1031876"/>
              <a:gd name="connsiteY20144" fmla="*/ 118196 h 1106488"/>
              <a:gd name="connsiteX20145" fmla="*/ 785152 w 1031876"/>
              <a:gd name="connsiteY20145" fmla="*/ 119062 h 1106488"/>
              <a:gd name="connsiteX20146" fmla="*/ 786872 w 1031876"/>
              <a:gd name="connsiteY20146" fmla="*/ 122237 h 1106488"/>
              <a:gd name="connsiteX20147" fmla="*/ 717947 w 1031876"/>
              <a:gd name="connsiteY20147" fmla="*/ 116804 h 1106488"/>
              <a:gd name="connsiteX20148" fmla="*/ 716029 w 1031876"/>
              <a:gd name="connsiteY20148" fmla="*/ 119459 h 1106488"/>
              <a:gd name="connsiteX20149" fmla="*/ 717947 w 1031876"/>
              <a:gd name="connsiteY20149" fmla="*/ 122114 h 1106488"/>
              <a:gd name="connsiteX20150" fmla="*/ 717947 w 1031876"/>
              <a:gd name="connsiteY20150" fmla="*/ 121279 h 1106488"/>
              <a:gd name="connsiteX20151" fmla="*/ 697435 w 1031876"/>
              <a:gd name="connsiteY20151" fmla="*/ 116351 h 1106488"/>
              <a:gd name="connsiteX20152" fmla="*/ 697435 w 1031876"/>
              <a:gd name="connsiteY20152" fmla="*/ 118717 h 1106488"/>
              <a:gd name="connsiteX20153" fmla="*/ 697435 w 1031876"/>
              <a:gd name="connsiteY20153" fmla="*/ 122132 h 1106488"/>
              <a:gd name="connsiteX20154" fmla="*/ 703417 w 1031876"/>
              <a:gd name="connsiteY20154" fmla="*/ 122132 h 1106488"/>
              <a:gd name="connsiteX20155" fmla="*/ 703939 w 1031876"/>
              <a:gd name="connsiteY20155" fmla="*/ 122132 h 1106488"/>
              <a:gd name="connsiteX20156" fmla="*/ 697806 w 1031876"/>
              <a:gd name="connsiteY20156" fmla="*/ 116681 h 1106488"/>
              <a:gd name="connsiteX20157" fmla="*/ 738585 w 1031876"/>
              <a:gd name="connsiteY20157" fmla="*/ 115888 h 1106488"/>
              <a:gd name="connsiteX20158" fmla="*/ 745332 w 1031876"/>
              <a:gd name="connsiteY20158" fmla="*/ 115888 h 1106488"/>
              <a:gd name="connsiteX20159" fmla="*/ 745332 w 1031876"/>
              <a:gd name="connsiteY20159" fmla="*/ 123032 h 1106488"/>
              <a:gd name="connsiteX20160" fmla="*/ 738585 w 1031876"/>
              <a:gd name="connsiteY20160" fmla="*/ 115888 h 1106488"/>
              <a:gd name="connsiteX20161" fmla="*/ 724785 w 1031876"/>
              <a:gd name="connsiteY20161" fmla="*/ 115888 h 1106488"/>
              <a:gd name="connsiteX20162" fmla="*/ 724785 w 1031876"/>
              <a:gd name="connsiteY20162" fmla="*/ 121279 h 1106488"/>
              <a:gd name="connsiteX20163" fmla="*/ 724785 w 1031876"/>
              <a:gd name="connsiteY20163" fmla="*/ 122132 h 1106488"/>
              <a:gd name="connsiteX20164" fmla="*/ 724429 w 1031876"/>
              <a:gd name="connsiteY20164" fmla="*/ 122132 h 1106488"/>
              <a:gd name="connsiteX20165" fmla="*/ 724429 w 1031876"/>
              <a:gd name="connsiteY20165" fmla="*/ 123031 h 1106488"/>
              <a:gd name="connsiteX20166" fmla="*/ 724058 w 1031876"/>
              <a:gd name="connsiteY20166" fmla="*/ 122132 h 1106488"/>
              <a:gd name="connsiteX20167" fmla="*/ 723930 w 1031876"/>
              <a:gd name="connsiteY20167" fmla="*/ 122132 h 1106488"/>
              <a:gd name="connsiteX20168" fmla="*/ 721366 w 1031876"/>
              <a:gd name="connsiteY20168" fmla="*/ 122132 h 1106488"/>
              <a:gd name="connsiteX20169" fmla="*/ 718802 w 1031876"/>
              <a:gd name="connsiteY20169" fmla="*/ 122132 h 1106488"/>
              <a:gd name="connsiteX20170" fmla="*/ 717960 w 1031876"/>
              <a:gd name="connsiteY20170" fmla="*/ 122132 h 1106488"/>
              <a:gd name="connsiteX20171" fmla="*/ 717965 w 1031876"/>
              <a:gd name="connsiteY20171" fmla="*/ 122139 h 1106488"/>
              <a:gd name="connsiteX20172" fmla="*/ 720421 w 1031876"/>
              <a:gd name="connsiteY20172" fmla="*/ 123031 h 1106488"/>
              <a:gd name="connsiteX20173" fmla="*/ 724429 w 1031876"/>
              <a:gd name="connsiteY20173" fmla="*/ 123031 h 1106488"/>
              <a:gd name="connsiteX20174" fmla="*/ 725488 w 1031876"/>
              <a:gd name="connsiteY20174" fmla="*/ 123031 h 1106488"/>
              <a:gd name="connsiteX20175" fmla="*/ 724644 w 1031876"/>
              <a:gd name="connsiteY20175" fmla="*/ 124565 h 1106488"/>
              <a:gd name="connsiteX20176" fmla="*/ 727349 w 1031876"/>
              <a:gd name="connsiteY20176" fmla="*/ 125548 h 1106488"/>
              <a:gd name="connsiteX20177" fmla="*/ 731089 w 1031876"/>
              <a:gd name="connsiteY20177" fmla="*/ 128537 h 1106488"/>
              <a:gd name="connsiteX20178" fmla="*/ 729529 w 1031876"/>
              <a:gd name="connsiteY20178" fmla="*/ 125125 h 1106488"/>
              <a:gd name="connsiteX20179" fmla="*/ 731044 w 1031876"/>
              <a:gd name="connsiteY20179" fmla="*/ 126207 h 1106488"/>
              <a:gd name="connsiteX20180" fmla="*/ 731590 w 1031876"/>
              <a:gd name="connsiteY20180" fmla="*/ 128938 h 1106488"/>
              <a:gd name="connsiteX20181" fmla="*/ 731622 w 1031876"/>
              <a:gd name="connsiteY20181" fmla="*/ 128963 h 1106488"/>
              <a:gd name="connsiteX20182" fmla="*/ 732623 w 1031876"/>
              <a:gd name="connsiteY20182" fmla="*/ 129106 h 1106488"/>
              <a:gd name="connsiteX20183" fmla="*/ 732607 w 1031876"/>
              <a:gd name="connsiteY20183" fmla="*/ 128963 h 1106488"/>
              <a:gd name="connsiteX20184" fmla="*/ 731989 w 1031876"/>
              <a:gd name="connsiteY20184" fmla="*/ 123561 h 1106488"/>
              <a:gd name="connsiteX20185" fmla="*/ 731309 w 1031876"/>
              <a:gd name="connsiteY20185" fmla="*/ 123031 h 1106488"/>
              <a:gd name="connsiteX20186" fmla="*/ 731929 w 1031876"/>
              <a:gd name="connsiteY20186" fmla="*/ 123031 h 1106488"/>
              <a:gd name="connsiteX20187" fmla="*/ 731838 w 1031876"/>
              <a:gd name="connsiteY20187" fmla="*/ 122237 h 1106488"/>
              <a:gd name="connsiteX20188" fmla="*/ 732473 w 1031876"/>
              <a:gd name="connsiteY20188" fmla="*/ 123031 h 1106488"/>
              <a:gd name="connsiteX20189" fmla="*/ 734748 w 1031876"/>
              <a:gd name="connsiteY20189" fmla="*/ 123031 h 1106488"/>
              <a:gd name="connsiteX20190" fmla="*/ 737718 w 1031876"/>
              <a:gd name="connsiteY20190" fmla="*/ 123031 h 1106488"/>
              <a:gd name="connsiteX20191" fmla="*/ 737608 w 1031876"/>
              <a:gd name="connsiteY20191" fmla="*/ 122155 h 1106488"/>
              <a:gd name="connsiteX20192" fmla="*/ 737450 w 1031876"/>
              <a:gd name="connsiteY20192" fmla="*/ 122132 h 1106488"/>
              <a:gd name="connsiteX20193" fmla="*/ 735041 w 1031876"/>
              <a:gd name="connsiteY20193" fmla="*/ 122132 h 1106488"/>
              <a:gd name="connsiteX20194" fmla="*/ 731622 w 1031876"/>
              <a:gd name="connsiteY20194" fmla="*/ 122132 h 1106488"/>
              <a:gd name="connsiteX20195" fmla="*/ 730767 w 1031876"/>
              <a:gd name="connsiteY20195" fmla="*/ 116156 h 1106488"/>
              <a:gd name="connsiteX20196" fmla="*/ 730528 w 1031876"/>
              <a:gd name="connsiteY20196" fmla="*/ 116122 h 1106488"/>
              <a:gd name="connsiteX20197" fmla="*/ 730840 w 1031876"/>
              <a:gd name="connsiteY20197" fmla="*/ 115888 h 1106488"/>
              <a:gd name="connsiteX20198" fmla="*/ 728890 w 1031876"/>
              <a:gd name="connsiteY20198" fmla="*/ 115888 h 1106488"/>
              <a:gd name="connsiteX20199" fmla="*/ 730528 w 1031876"/>
              <a:gd name="connsiteY20199" fmla="*/ 116122 h 1106488"/>
              <a:gd name="connsiteX20200" fmla="*/ 728204 w 1031876"/>
              <a:gd name="connsiteY20200" fmla="*/ 117863 h 1106488"/>
              <a:gd name="connsiteX20201" fmla="*/ 725567 w 1031876"/>
              <a:gd name="connsiteY20201" fmla="*/ 115888 h 1106488"/>
              <a:gd name="connsiteX20202" fmla="*/ 725489 w 1031876"/>
              <a:gd name="connsiteY20202" fmla="*/ 115888 h 1106488"/>
              <a:gd name="connsiteX20203" fmla="*/ 725488 w 1031876"/>
              <a:gd name="connsiteY20203" fmla="*/ 115888 h 1106488"/>
              <a:gd name="connsiteX20204" fmla="*/ 773113 w 1031876"/>
              <a:gd name="connsiteY20204" fmla="*/ 115887 h 1106488"/>
              <a:gd name="connsiteX20205" fmla="*/ 779992 w 1031876"/>
              <a:gd name="connsiteY20205" fmla="*/ 116681 h 1106488"/>
              <a:gd name="connsiteX20206" fmla="*/ 781868 w 1031876"/>
              <a:gd name="connsiteY20206" fmla="*/ 118196 h 1106488"/>
              <a:gd name="connsiteX20207" fmla="*/ 778769 w 1031876"/>
              <a:gd name="connsiteY20207" fmla="*/ 117379 h 1106488"/>
              <a:gd name="connsiteX20208" fmla="*/ 779463 w 1031876"/>
              <a:gd name="connsiteY20208" fmla="*/ 122237 h 1106488"/>
              <a:gd name="connsiteX20209" fmla="*/ 773113 w 1031876"/>
              <a:gd name="connsiteY20209" fmla="*/ 115887 h 1106488"/>
              <a:gd name="connsiteX20210" fmla="*/ 758826 w 1031876"/>
              <a:gd name="connsiteY20210" fmla="*/ 115887 h 1106488"/>
              <a:gd name="connsiteX20211" fmla="*/ 762266 w 1031876"/>
              <a:gd name="connsiteY20211" fmla="*/ 122138 h 1106488"/>
              <a:gd name="connsiteX20212" fmla="*/ 765408 w 1031876"/>
              <a:gd name="connsiteY20212" fmla="*/ 122954 h 1106488"/>
              <a:gd name="connsiteX20213" fmla="*/ 765576 w 1031876"/>
              <a:gd name="connsiteY20213" fmla="*/ 122897 h 1106488"/>
              <a:gd name="connsiteX20214" fmla="*/ 767855 w 1031876"/>
              <a:gd name="connsiteY20214" fmla="*/ 122138 h 1106488"/>
              <a:gd name="connsiteX20215" fmla="*/ 765176 w 1031876"/>
              <a:gd name="connsiteY20215" fmla="*/ 115887 h 1106488"/>
              <a:gd name="connsiteX20216" fmla="*/ 773114 w 1031876"/>
              <a:gd name="connsiteY20216" fmla="*/ 122237 h 1106488"/>
              <a:gd name="connsiteX20217" fmla="*/ 771129 w 1031876"/>
              <a:gd name="connsiteY20217" fmla="*/ 121840 h 1106488"/>
              <a:gd name="connsiteX20218" fmla="*/ 772320 w 1031876"/>
              <a:gd name="connsiteY20218" fmla="*/ 123031 h 1106488"/>
              <a:gd name="connsiteX20219" fmla="*/ 779464 w 1031876"/>
              <a:gd name="connsiteY20219" fmla="*/ 130175 h 1106488"/>
              <a:gd name="connsiteX20220" fmla="*/ 774999 w 1031876"/>
              <a:gd name="connsiteY20220" fmla="*/ 126603 h 1106488"/>
              <a:gd name="connsiteX20221" fmla="*/ 769524 w 1031876"/>
              <a:gd name="connsiteY20221" fmla="*/ 124612 h 1106488"/>
              <a:gd name="connsiteX20222" fmla="*/ 770083 w 1031876"/>
              <a:gd name="connsiteY20222" fmla="*/ 125629 h 1106488"/>
              <a:gd name="connsiteX20223" fmla="*/ 766542 w 1031876"/>
              <a:gd name="connsiteY20223" fmla="*/ 123528 h 1106488"/>
              <a:gd name="connsiteX20224" fmla="*/ 766117 w 1031876"/>
              <a:gd name="connsiteY20224" fmla="*/ 123373 h 1106488"/>
              <a:gd name="connsiteX20225" fmla="*/ 770005 w 1031876"/>
              <a:gd name="connsiteY20225" fmla="*/ 126603 h 1106488"/>
              <a:gd name="connsiteX20226" fmla="*/ 770780 w 1031876"/>
              <a:gd name="connsiteY20226" fmla="*/ 126896 h 1106488"/>
              <a:gd name="connsiteX20227" fmla="*/ 772036 w 1031876"/>
              <a:gd name="connsiteY20227" fmla="*/ 129177 h 1106488"/>
              <a:gd name="connsiteX20228" fmla="*/ 772383 w 1031876"/>
              <a:gd name="connsiteY20228" fmla="*/ 129337 h 1106488"/>
              <a:gd name="connsiteX20229" fmla="*/ 771897 w 1031876"/>
              <a:gd name="connsiteY20229" fmla="*/ 127317 h 1106488"/>
              <a:gd name="connsiteX20230" fmla="*/ 779464 w 1031876"/>
              <a:gd name="connsiteY20230" fmla="*/ 130175 h 1106488"/>
              <a:gd name="connsiteX20231" fmla="*/ 779463 w 1031876"/>
              <a:gd name="connsiteY20231" fmla="*/ 130175 h 1106488"/>
              <a:gd name="connsiteX20232" fmla="*/ 776025 w 1031876"/>
              <a:gd name="connsiteY20232" fmla="*/ 130175 h 1106488"/>
              <a:gd name="connsiteX20233" fmla="*/ 773113 w 1031876"/>
              <a:gd name="connsiteY20233" fmla="*/ 130175 h 1106488"/>
              <a:gd name="connsiteX20234" fmla="*/ 772585 w 1031876"/>
              <a:gd name="connsiteY20234" fmla="*/ 130175 h 1106488"/>
              <a:gd name="connsiteX20235" fmla="*/ 772407 w 1031876"/>
              <a:gd name="connsiteY20235" fmla="*/ 129438 h 1106488"/>
              <a:gd name="connsiteX20236" fmla="*/ 772249 w 1031876"/>
              <a:gd name="connsiteY20236" fmla="*/ 129565 h 1106488"/>
              <a:gd name="connsiteX20237" fmla="*/ 772585 w 1031876"/>
              <a:gd name="connsiteY20237" fmla="*/ 130175 h 1106488"/>
              <a:gd name="connsiteX20238" fmla="*/ 771955 w 1031876"/>
              <a:gd name="connsiteY20238" fmla="*/ 129801 h 1106488"/>
              <a:gd name="connsiteX20239" fmla="*/ 770628 w 1031876"/>
              <a:gd name="connsiteY20239" fmla="*/ 130867 h 1106488"/>
              <a:gd name="connsiteX20240" fmla="*/ 771426 w 1031876"/>
              <a:gd name="connsiteY20240" fmla="*/ 130969 h 1106488"/>
              <a:gd name="connsiteX20241" fmla="*/ 771634 w 1031876"/>
              <a:gd name="connsiteY20241" fmla="*/ 132263 h 1106488"/>
              <a:gd name="connsiteX20242" fmla="*/ 769907 w 1031876"/>
              <a:gd name="connsiteY20242" fmla="*/ 131704 h 1106488"/>
              <a:gd name="connsiteX20243" fmla="*/ 772005 w 1031876"/>
              <a:gd name="connsiteY20243" fmla="*/ 135639 h 1106488"/>
              <a:gd name="connsiteX20244" fmla="*/ 772121 w 1031876"/>
              <a:gd name="connsiteY20244" fmla="*/ 135731 h 1106488"/>
              <a:gd name="connsiteX20245" fmla="*/ 772202 w 1031876"/>
              <a:gd name="connsiteY20245" fmla="*/ 135796 h 1106488"/>
              <a:gd name="connsiteX20246" fmla="*/ 771634 w 1031876"/>
              <a:gd name="connsiteY20246" fmla="*/ 132263 h 1106488"/>
              <a:gd name="connsiteX20247" fmla="*/ 774911 w 1031876"/>
              <a:gd name="connsiteY20247" fmla="*/ 133322 h 1106488"/>
              <a:gd name="connsiteX20248" fmla="*/ 773113 w 1031876"/>
              <a:gd name="connsiteY20248" fmla="*/ 130175 h 1106488"/>
              <a:gd name="connsiteX20249" fmla="*/ 779463 w 1031876"/>
              <a:gd name="connsiteY20249" fmla="*/ 136525 h 1106488"/>
              <a:gd name="connsiteX20250" fmla="*/ 775891 w 1031876"/>
              <a:gd name="connsiteY20250" fmla="*/ 136525 h 1106488"/>
              <a:gd name="connsiteX20251" fmla="*/ 773113 w 1031876"/>
              <a:gd name="connsiteY20251" fmla="*/ 136525 h 1106488"/>
              <a:gd name="connsiteX20252" fmla="*/ 772478 w 1031876"/>
              <a:gd name="connsiteY20252" fmla="*/ 136525 h 1106488"/>
              <a:gd name="connsiteX20253" fmla="*/ 772319 w 1031876"/>
              <a:gd name="connsiteY20253" fmla="*/ 136525 h 1106488"/>
              <a:gd name="connsiteX20254" fmla="*/ 772121 w 1031876"/>
              <a:gd name="connsiteY20254" fmla="*/ 136525 h 1106488"/>
              <a:gd name="connsiteX20255" fmla="*/ 769542 w 1031876"/>
              <a:gd name="connsiteY20255" fmla="*/ 136525 h 1106488"/>
              <a:gd name="connsiteX20256" fmla="*/ 773114 w 1031876"/>
              <a:gd name="connsiteY20256" fmla="*/ 142875 h 1106488"/>
              <a:gd name="connsiteX20257" fmla="*/ 768649 w 1031876"/>
              <a:gd name="connsiteY20257" fmla="*/ 136525 h 1106488"/>
              <a:gd name="connsiteX20258" fmla="*/ 765970 w 1031876"/>
              <a:gd name="connsiteY20258" fmla="*/ 136525 h 1106488"/>
              <a:gd name="connsiteX20259" fmla="*/ 765176 w 1031876"/>
              <a:gd name="connsiteY20259" fmla="*/ 136525 h 1106488"/>
              <a:gd name="connsiteX20260" fmla="*/ 765175 w 1031876"/>
              <a:gd name="connsiteY20260" fmla="*/ 136525 h 1106488"/>
              <a:gd name="connsiteX20261" fmla="*/ 765175 w 1031876"/>
              <a:gd name="connsiteY20261" fmla="*/ 136121 h 1106488"/>
              <a:gd name="connsiteX20262" fmla="*/ 761915 w 1031876"/>
              <a:gd name="connsiteY20262" fmla="*/ 134465 h 1106488"/>
              <a:gd name="connsiteX20263" fmla="*/ 762398 w 1031876"/>
              <a:gd name="connsiteY20263" fmla="*/ 134144 h 1106488"/>
              <a:gd name="connsiteX20264" fmla="*/ 765175 w 1031876"/>
              <a:gd name="connsiteY20264" fmla="*/ 135995 h 1106488"/>
              <a:gd name="connsiteX20265" fmla="*/ 765175 w 1031876"/>
              <a:gd name="connsiteY20265" fmla="*/ 135731 h 1106488"/>
              <a:gd name="connsiteX20266" fmla="*/ 765175 w 1031876"/>
              <a:gd name="connsiteY20266" fmla="*/ 134279 h 1106488"/>
              <a:gd name="connsiteX20267" fmla="*/ 758828 w 1031876"/>
              <a:gd name="connsiteY20267" fmla="*/ 130176 h 1106488"/>
              <a:gd name="connsiteX20268" fmla="*/ 758826 w 1031876"/>
              <a:gd name="connsiteY20268" fmla="*/ 130176 h 1106488"/>
              <a:gd name="connsiteX20269" fmla="*/ 758826 w 1031876"/>
              <a:gd name="connsiteY20269" fmla="*/ 130175 h 1106488"/>
              <a:gd name="connsiteX20270" fmla="*/ 759620 w 1031876"/>
              <a:gd name="connsiteY20270" fmla="*/ 127199 h 1106488"/>
              <a:gd name="connsiteX20271" fmla="*/ 760963 w 1031876"/>
              <a:gd name="connsiteY20271" fmla="*/ 127919 h 1106488"/>
              <a:gd name="connsiteX20272" fmla="*/ 762477 w 1031876"/>
              <a:gd name="connsiteY20272" fmla="*/ 126702 h 1106488"/>
              <a:gd name="connsiteX20273" fmla="*/ 765810 w 1031876"/>
              <a:gd name="connsiteY20273" fmla="*/ 129381 h 1106488"/>
              <a:gd name="connsiteX20274" fmla="*/ 767103 w 1031876"/>
              <a:gd name="connsiteY20274" fmla="*/ 130420 h 1106488"/>
              <a:gd name="connsiteX20275" fmla="*/ 769376 w 1031876"/>
              <a:gd name="connsiteY20275" fmla="*/ 130708 h 1106488"/>
              <a:gd name="connsiteX20276" fmla="*/ 769144 w 1031876"/>
              <a:gd name="connsiteY20276" fmla="*/ 130274 h 1106488"/>
              <a:gd name="connsiteX20277" fmla="*/ 765810 w 1031876"/>
              <a:gd name="connsiteY20277" fmla="*/ 129381 h 1106488"/>
              <a:gd name="connsiteX20278" fmla="*/ 759884 w 1031876"/>
              <a:gd name="connsiteY20278" fmla="*/ 123825 h 1106488"/>
              <a:gd name="connsiteX20279" fmla="*/ 758826 w 1031876"/>
              <a:gd name="connsiteY20279" fmla="*/ 123825 h 1106488"/>
              <a:gd name="connsiteX20280" fmla="*/ 758825 w 1031876"/>
              <a:gd name="connsiteY20280" fmla="*/ 123825 h 1106488"/>
              <a:gd name="connsiteX20281" fmla="*/ 758825 w 1031876"/>
              <a:gd name="connsiteY20281" fmla="*/ 123087 h 1106488"/>
              <a:gd name="connsiteX20282" fmla="*/ 752483 w 1031876"/>
              <a:gd name="connsiteY20282" fmla="*/ 122238 h 1106488"/>
              <a:gd name="connsiteX20283" fmla="*/ 752475 w 1031876"/>
              <a:gd name="connsiteY20283" fmla="*/ 122237 h 1106488"/>
              <a:gd name="connsiteX20284" fmla="*/ 755809 w 1031876"/>
              <a:gd name="connsiteY20284" fmla="*/ 122237 h 1106488"/>
              <a:gd name="connsiteX20285" fmla="*/ 758825 w 1031876"/>
              <a:gd name="connsiteY20285" fmla="*/ 122237 h 1106488"/>
              <a:gd name="connsiteX20286" fmla="*/ 758826 w 1031876"/>
              <a:gd name="connsiteY20286" fmla="*/ 122237 h 1106488"/>
              <a:gd name="connsiteX20287" fmla="*/ 758826 w 1031876"/>
              <a:gd name="connsiteY20287" fmla="*/ 122138 h 1106488"/>
              <a:gd name="connsiteX20288" fmla="*/ 758826 w 1031876"/>
              <a:gd name="connsiteY20288" fmla="*/ 115887 h 1106488"/>
              <a:gd name="connsiteX20289" fmla="*/ 758826 w 1031876"/>
              <a:gd name="connsiteY20289" fmla="*/ 115887 h 1106488"/>
              <a:gd name="connsiteX20290" fmla="*/ 762266 w 1031876"/>
              <a:gd name="connsiteY20290" fmla="*/ 119459 h 1106488"/>
              <a:gd name="connsiteX20291" fmla="*/ 764399 w 1031876"/>
              <a:gd name="connsiteY20291" fmla="*/ 121675 h 1106488"/>
              <a:gd name="connsiteX20292" fmla="*/ 745332 w 1031876"/>
              <a:gd name="connsiteY20292" fmla="*/ 115887 h 1106488"/>
              <a:gd name="connsiteX20293" fmla="*/ 747019 w 1031876"/>
              <a:gd name="connsiteY20293" fmla="*/ 115887 h 1106488"/>
              <a:gd name="connsiteX20294" fmla="*/ 748705 w 1031876"/>
              <a:gd name="connsiteY20294" fmla="*/ 115887 h 1106488"/>
              <a:gd name="connsiteX20295" fmla="*/ 752079 w 1031876"/>
              <a:gd name="connsiteY20295" fmla="*/ 115887 h 1106488"/>
              <a:gd name="connsiteX20296" fmla="*/ 758826 w 1031876"/>
              <a:gd name="connsiteY20296" fmla="*/ 122237 h 1106488"/>
              <a:gd name="connsiteX20297" fmla="*/ 752079 w 1031876"/>
              <a:gd name="connsiteY20297" fmla="*/ 122237 h 1106488"/>
              <a:gd name="connsiteX20298" fmla="*/ 745332 w 1031876"/>
              <a:gd name="connsiteY20298" fmla="*/ 115887 h 1106488"/>
              <a:gd name="connsiteX20299" fmla="*/ 767094 w 1031876"/>
              <a:gd name="connsiteY20299" fmla="*/ 113070 h 1106488"/>
              <a:gd name="connsiteX20300" fmla="*/ 773113 w 1031876"/>
              <a:gd name="connsiteY20300" fmla="*/ 115570 h 1106488"/>
              <a:gd name="connsiteX20301" fmla="*/ 766234 w 1031876"/>
              <a:gd name="connsiteY20301" fmla="*/ 115570 h 1106488"/>
              <a:gd name="connsiteX20302" fmla="*/ 767094 w 1031876"/>
              <a:gd name="connsiteY20302" fmla="*/ 113070 h 1106488"/>
              <a:gd name="connsiteX20303" fmla="*/ 737451 w 1031876"/>
              <a:gd name="connsiteY20303" fmla="*/ 112951 h 1106488"/>
              <a:gd name="connsiteX20304" fmla="*/ 738460 w 1031876"/>
              <a:gd name="connsiteY20304" fmla="*/ 113253 h 1106488"/>
              <a:gd name="connsiteX20305" fmla="*/ 738460 w 1031876"/>
              <a:gd name="connsiteY20305" fmla="*/ 115302 h 1106488"/>
              <a:gd name="connsiteX20306" fmla="*/ 736751 w 1031876"/>
              <a:gd name="connsiteY20306" fmla="*/ 112741 h 1106488"/>
              <a:gd name="connsiteX20307" fmla="*/ 737045 w 1031876"/>
              <a:gd name="connsiteY20307" fmla="*/ 112829 h 1106488"/>
              <a:gd name="connsiteX20308" fmla="*/ 738460 w 1031876"/>
              <a:gd name="connsiteY20308" fmla="*/ 115302 h 1106488"/>
              <a:gd name="connsiteX20309" fmla="*/ 736751 w 1031876"/>
              <a:gd name="connsiteY20309" fmla="*/ 112741 h 1106488"/>
              <a:gd name="connsiteX20310" fmla="*/ 698118 w 1031876"/>
              <a:gd name="connsiteY20310" fmla="*/ 111204 h 1106488"/>
              <a:gd name="connsiteX20311" fmla="*/ 699999 w 1031876"/>
              <a:gd name="connsiteY20311" fmla="*/ 111887 h 1106488"/>
              <a:gd name="connsiteX20312" fmla="*/ 704272 w 1031876"/>
              <a:gd name="connsiteY20312" fmla="*/ 115302 h 1106488"/>
              <a:gd name="connsiteX20313" fmla="*/ 779463 w 1031876"/>
              <a:gd name="connsiteY20313" fmla="*/ 109537 h 1106488"/>
              <a:gd name="connsiteX20314" fmla="*/ 785813 w 1031876"/>
              <a:gd name="connsiteY20314" fmla="*/ 115887 h 1106488"/>
              <a:gd name="connsiteX20315" fmla="*/ 779463 w 1031876"/>
              <a:gd name="connsiteY20315" fmla="*/ 109537 h 1106488"/>
              <a:gd name="connsiteX20316" fmla="*/ 786607 w 1031876"/>
              <a:gd name="connsiteY20316" fmla="*/ 115887 h 1106488"/>
              <a:gd name="connsiteX20317" fmla="*/ 779463 w 1031876"/>
              <a:gd name="connsiteY20317" fmla="*/ 109537 h 1106488"/>
              <a:gd name="connsiteX20318" fmla="*/ 684990 w 1031876"/>
              <a:gd name="connsiteY20318" fmla="*/ 109087 h 1106488"/>
              <a:gd name="connsiteX20319" fmla="*/ 690597 w 1031876"/>
              <a:gd name="connsiteY20319" fmla="*/ 111887 h 1106488"/>
              <a:gd name="connsiteX20320" fmla="*/ 690597 w 1031876"/>
              <a:gd name="connsiteY20320" fmla="*/ 115302 h 1106488"/>
              <a:gd name="connsiteX20321" fmla="*/ 684721 w 1031876"/>
              <a:gd name="connsiteY20321" fmla="*/ 111353 h 1106488"/>
              <a:gd name="connsiteX20322" fmla="*/ 684655 w 1031876"/>
              <a:gd name="connsiteY20322" fmla="*/ 110109 h 1106488"/>
              <a:gd name="connsiteX20323" fmla="*/ 684614 w 1031876"/>
              <a:gd name="connsiteY20323" fmla="*/ 109325 h 1106488"/>
              <a:gd name="connsiteX20324" fmla="*/ 759355 w 1031876"/>
              <a:gd name="connsiteY20324" fmla="*/ 108903 h 1106488"/>
              <a:gd name="connsiteX20325" fmla="*/ 766234 w 1031876"/>
              <a:gd name="connsiteY20325" fmla="*/ 108903 h 1106488"/>
              <a:gd name="connsiteX20326" fmla="*/ 766234 w 1031876"/>
              <a:gd name="connsiteY20326" fmla="*/ 109736 h 1106488"/>
              <a:gd name="connsiteX20327" fmla="*/ 766234 w 1031876"/>
              <a:gd name="connsiteY20327" fmla="*/ 111403 h 1106488"/>
              <a:gd name="connsiteX20328" fmla="*/ 766234 w 1031876"/>
              <a:gd name="connsiteY20328" fmla="*/ 114737 h 1106488"/>
              <a:gd name="connsiteX20329" fmla="*/ 766234 w 1031876"/>
              <a:gd name="connsiteY20329" fmla="*/ 115570 h 1106488"/>
              <a:gd name="connsiteX20330" fmla="*/ 765374 w 1031876"/>
              <a:gd name="connsiteY20330" fmla="*/ 112237 h 1106488"/>
              <a:gd name="connsiteX20331" fmla="*/ 765176 w 1031876"/>
              <a:gd name="connsiteY20331" fmla="*/ 112127 h 1106488"/>
              <a:gd name="connsiteX20332" fmla="*/ 765176 w 1031876"/>
              <a:gd name="connsiteY20332" fmla="*/ 115093 h 1106488"/>
              <a:gd name="connsiteX20333" fmla="*/ 765176 w 1031876"/>
              <a:gd name="connsiteY20333" fmla="*/ 115887 h 1106488"/>
              <a:gd name="connsiteX20334" fmla="*/ 762795 w 1031876"/>
              <a:gd name="connsiteY20334" fmla="*/ 112712 h 1106488"/>
              <a:gd name="connsiteX20335" fmla="*/ 763804 w 1031876"/>
              <a:gd name="connsiteY20335" fmla="*/ 111367 h 1106488"/>
              <a:gd name="connsiteX20336" fmla="*/ 731622 w 1031876"/>
              <a:gd name="connsiteY20336" fmla="*/ 108472 h 1106488"/>
              <a:gd name="connsiteX20337" fmla="*/ 738460 w 1031876"/>
              <a:gd name="connsiteY20337" fmla="*/ 115302 h 1106488"/>
              <a:gd name="connsiteX20338" fmla="*/ 735041 w 1031876"/>
              <a:gd name="connsiteY20338" fmla="*/ 114448 h 1106488"/>
              <a:gd name="connsiteX20339" fmla="*/ 734109 w 1031876"/>
              <a:gd name="connsiteY20339" fmla="*/ 112818 h 1106488"/>
              <a:gd name="connsiteX20340" fmla="*/ 731622 w 1031876"/>
              <a:gd name="connsiteY20340" fmla="*/ 108472 h 1106488"/>
              <a:gd name="connsiteX20341" fmla="*/ 735041 w 1031876"/>
              <a:gd name="connsiteY20341" fmla="*/ 108472 h 1106488"/>
              <a:gd name="connsiteX20342" fmla="*/ 738460 w 1031876"/>
              <a:gd name="connsiteY20342" fmla="*/ 108472 h 1106488"/>
              <a:gd name="connsiteX20343" fmla="*/ 735896 w 1031876"/>
              <a:gd name="connsiteY20343" fmla="*/ 109325 h 1106488"/>
              <a:gd name="connsiteX20344" fmla="*/ 737451 w 1031876"/>
              <a:gd name="connsiteY20344" fmla="*/ 112951 h 1106488"/>
              <a:gd name="connsiteX20345" fmla="*/ 737045 w 1031876"/>
              <a:gd name="connsiteY20345" fmla="*/ 112829 h 1106488"/>
              <a:gd name="connsiteX20346" fmla="*/ 735041 w 1031876"/>
              <a:gd name="connsiteY20346" fmla="*/ 109325 h 1106488"/>
              <a:gd name="connsiteX20347" fmla="*/ 731622 w 1031876"/>
              <a:gd name="connsiteY20347" fmla="*/ 108472 h 1106488"/>
              <a:gd name="connsiteX20348" fmla="*/ 690597 w 1031876"/>
              <a:gd name="connsiteY20348" fmla="*/ 108472 h 1106488"/>
              <a:gd name="connsiteX20349" fmla="*/ 690864 w 1031876"/>
              <a:gd name="connsiteY20349" fmla="*/ 109538 h 1106488"/>
              <a:gd name="connsiteX20350" fmla="*/ 690902 w 1031876"/>
              <a:gd name="connsiteY20350" fmla="*/ 109688 h 1106488"/>
              <a:gd name="connsiteX20351" fmla="*/ 697707 w 1031876"/>
              <a:gd name="connsiteY20351" fmla="*/ 112713 h 1106488"/>
              <a:gd name="connsiteX20352" fmla="*/ 704851 w 1031876"/>
              <a:gd name="connsiteY20352" fmla="*/ 115888 h 1106488"/>
              <a:gd name="connsiteX20353" fmla="*/ 697707 w 1031876"/>
              <a:gd name="connsiteY20353" fmla="*/ 115094 h 1106488"/>
              <a:gd name="connsiteX20354" fmla="*/ 690937 w 1031876"/>
              <a:gd name="connsiteY20354" fmla="*/ 109829 h 1106488"/>
              <a:gd name="connsiteX20355" fmla="*/ 691452 w 1031876"/>
              <a:gd name="connsiteY20355" fmla="*/ 111887 h 1106488"/>
              <a:gd name="connsiteX20356" fmla="*/ 693084 w 1031876"/>
              <a:gd name="connsiteY20356" fmla="*/ 112818 h 1106488"/>
              <a:gd name="connsiteX20357" fmla="*/ 697435 w 1031876"/>
              <a:gd name="connsiteY20357" fmla="*/ 115302 h 1106488"/>
              <a:gd name="connsiteX20358" fmla="*/ 693332 w 1031876"/>
              <a:gd name="connsiteY20358" fmla="*/ 113253 h 1106488"/>
              <a:gd name="connsiteX20359" fmla="*/ 690597 w 1031876"/>
              <a:gd name="connsiteY20359" fmla="*/ 111887 h 1106488"/>
              <a:gd name="connsiteX20360" fmla="*/ 690597 w 1031876"/>
              <a:gd name="connsiteY20360" fmla="*/ 109564 h 1106488"/>
              <a:gd name="connsiteX20361" fmla="*/ 690563 w 1031876"/>
              <a:gd name="connsiteY20361" fmla="*/ 109538 h 1106488"/>
              <a:gd name="connsiteX20362" fmla="*/ 690597 w 1031876"/>
              <a:gd name="connsiteY20362" fmla="*/ 109553 h 1106488"/>
              <a:gd name="connsiteX20363" fmla="*/ 690597 w 1031876"/>
              <a:gd name="connsiteY20363" fmla="*/ 109538 h 1106488"/>
              <a:gd name="connsiteX20364" fmla="*/ 690597 w 1031876"/>
              <a:gd name="connsiteY20364" fmla="*/ 108472 h 1106488"/>
              <a:gd name="connsiteX20365" fmla="*/ 694805 w 1031876"/>
              <a:gd name="connsiteY20365" fmla="*/ 108997 h 1106488"/>
              <a:gd name="connsiteX20366" fmla="*/ 698118 w 1031876"/>
              <a:gd name="connsiteY20366" fmla="*/ 111204 h 1106488"/>
              <a:gd name="connsiteX20367" fmla="*/ 683759 w 1031876"/>
              <a:gd name="connsiteY20367" fmla="*/ 108472 h 1106488"/>
              <a:gd name="connsiteX20368" fmla="*/ 685789 w 1031876"/>
              <a:gd name="connsiteY20368" fmla="*/ 108578 h 1106488"/>
              <a:gd name="connsiteX20369" fmla="*/ 684990 w 1031876"/>
              <a:gd name="connsiteY20369" fmla="*/ 109087 h 1106488"/>
              <a:gd name="connsiteX20370" fmla="*/ 239316 w 1031876"/>
              <a:gd name="connsiteY20370" fmla="*/ 108472 h 1106488"/>
              <a:gd name="connsiteX20371" fmla="*/ 235042 w 1031876"/>
              <a:gd name="connsiteY20371" fmla="*/ 114448 h 1106488"/>
              <a:gd name="connsiteX20372" fmla="*/ 233162 w 1031876"/>
              <a:gd name="connsiteY20372" fmla="*/ 114619 h 1106488"/>
              <a:gd name="connsiteX20373" fmla="*/ 235897 w 1031876"/>
              <a:gd name="connsiteY20373" fmla="*/ 111887 h 1106488"/>
              <a:gd name="connsiteX20374" fmla="*/ 239316 w 1031876"/>
              <a:gd name="connsiteY20374" fmla="*/ 108472 h 1106488"/>
              <a:gd name="connsiteX20375" fmla="*/ 759945 w 1031876"/>
              <a:gd name="connsiteY20375" fmla="*/ 108141 h 1106488"/>
              <a:gd name="connsiteX20376" fmla="*/ 760590 w 1031876"/>
              <a:gd name="connsiteY20376" fmla="*/ 108219 h 1106488"/>
              <a:gd name="connsiteX20377" fmla="*/ 759355 w 1031876"/>
              <a:gd name="connsiteY20377" fmla="*/ 108903 h 1106488"/>
              <a:gd name="connsiteX20378" fmla="*/ 744538 w 1031876"/>
              <a:gd name="connsiteY20378" fmla="*/ 108038 h 1106488"/>
              <a:gd name="connsiteX20379" fmla="*/ 744538 w 1031876"/>
              <a:gd name="connsiteY20379" fmla="*/ 108092 h 1106488"/>
              <a:gd name="connsiteX20380" fmla="*/ 744995 w 1031876"/>
              <a:gd name="connsiteY20380" fmla="*/ 108321 h 1106488"/>
              <a:gd name="connsiteX20381" fmla="*/ 744941 w 1031876"/>
              <a:gd name="connsiteY20381" fmla="*/ 108268 h 1106488"/>
              <a:gd name="connsiteX20382" fmla="*/ 713509 w 1031876"/>
              <a:gd name="connsiteY20382" fmla="*/ 106651 h 1106488"/>
              <a:gd name="connsiteX20383" fmla="*/ 717550 w 1031876"/>
              <a:gd name="connsiteY20383" fmla="*/ 109538 h 1106488"/>
              <a:gd name="connsiteX20384" fmla="*/ 714375 w 1031876"/>
              <a:gd name="connsiteY20384" fmla="*/ 108546 h 1106488"/>
              <a:gd name="connsiteX20385" fmla="*/ 723370 w 1031876"/>
              <a:gd name="connsiteY20385" fmla="*/ 105999 h 1106488"/>
              <a:gd name="connsiteX20386" fmla="*/ 724231 w 1031876"/>
              <a:gd name="connsiteY20386" fmla="*/ 106256 h 1106488"/>
              <a:gd name="connsiteX20387" fmla="*/ 724785 w 1031876"/>
              <a:gd name="connsiteY20387" fmla="*/ 108472 h 1106488"/>
              <a:gd name="connsiteX20388" fmla="*/ 689913 w 1031876"/>
              <a:gd name="connsiteY20388" fmla="*/ 105740 h 1106488"/>
              <a:gd name="connsiteX20389" fmla="*/ 691452 w 1031876"/>
              <a:gd name="connsiteY20389" fmla="*/ 106764 h 1106488"/>
              <a:gd name="connsiteX20390" fmla="*/ 690597 w 1031876"/>
              <a:gd name="connsiteY20390" fmla="*/ 108472 h 1106488"/>
              <a:gd name="connsiteX20391" fmla="*/ 243829 w 1031876"/>
              <a:gd name="connsiteY20391" fmla="*/ 103022 h 1106488"/>
              <a:gd name="connsiteX20392" fmla="*/ 242888 w 1031876"/>
              <a:gd name="connsiteY20392" fmla="*/ 103287 h 1106488"/>
              <a:gd name="connsiteX20393" fmla="*/ 242637 w 1031876"/>
              <a:gd name="connsiteY20393" fmla="*/ 103781 h 1106488"/>
              <a:gd name="connsiteX20394" fmla="*/ 766234 w 1031876"/>
              <a:gd name="connsiteY20394" fmla="*/ 102235 h 1106488"/>
              <a:gd name="connsiteX20395" fmla="*/ 773113 w 1031876"/>
              <a:gd name="connsiteY20395" fmla="*/ 108903 h 1106488"/>
              <a:gd name="connsiteX20396" fmla="*/ 766234 w 1031876"/>
              <a:gd name="connsiteY20396" fmla="*/ 108903 h 1106488"/>
              <a:gd name="connsiteX20397" fmla="*/ 760590 w 1031876"/>
              <a:gd name="connsiteY20397" fmla="*/ 108219 h 1106488"/>
              <a:gd name="connsiteX20398" fmla="*/ 762795 w 1031876"/>
              <a:gd name="connsiteY20398" fmla="*/ 106998 h 1106488"/>
              <a:gd name="connsiteX20399" fmla="*/ 765374 w 1031876"/>
              <a:gd name="connsiteY20399" fmla="*/ 105569 h 1106488"/>
              <a:gd name="connsiteX20400" fmla="*/ 766234 w 1031876"/>
              <a:gd name="connsiteY20400" fmla="*/ 102235 h 1106488"/>
              <a:gd name="connsiteX20401" fmla="*/ 744538 w 1031876"/>
              <a:gd name="connsiteY20401" fmla="*/ 102235 h 1106488"/>
              <a:gd name="connsiteX20402" fmla="*/ 744538 w 1031876"/>
              <a:gd name="connsiteY20402" fmla="*/ 104007 h 1106488"/>
              <a:gd name="connsiteX20403" fmla="*/ 750820 w 1031876"/>
              <a:gd name="connsiteY20403" fmla="*/ 107882 h 1106488"/>
              <a:gd name="connsiteX20404" fmla="*/ 748507 w 1031876"/>
              <a:gd name="connsiteY20404" fmla="*/ 105569 h 1106488"/>
              <a:gd name="connsiteX20405" fmla="*/ 745173 w 1031876"/>
              <a:gd name="connsiteY20405" fmla="*/ 102235 h 1106488"/>
              <a:gd name="connsiteX20406" fmla="*/ 744736 w 1031876"/>
              <a:gd name="connsiteY20406" fmla="*/ 102235 h 1106488"/>
              <a:gd name="connsiteX20407" fmla="*/ 704851 w 1031876"/>
              <a:gd name="connsiteY20407" fmla="*/ 101641 h 1106488"/>
              <a:gd name="connsiteX20408" fmla="*/ 704851 w 1031876"/>
              <a:gd name="connsiteY20408" fmla="*/ 108472 h 1106488"/>
              <a:gd name="connsiteX20409" fmla="*/ 705127 w 1031876"/>
              <a:gd name="connsiteY20409" fmla="*/ 108472 h 1106488"/>
              <a:gd name="connsiteX20410" fmla="*/ 707992 w 1031876"/>
              <a:gd name="connsiteY20410" fmla="*/ 108472 h 1106488"/>
              <a:gd name="connsiteX20411" fmla="*/ 704870 w 1031876"/>
              <a:gd name="connsiteY20411" fmla="*/ 101641 h 1106488"/>
              <a:gd name="connsiteX20412" fmla="*/ 683759 w 1031876"/>
              <a:gd name="connsiteY20412" fmla="*/ 101641 h 1106488"/>
              <a:gd name="connsiteX20413" fmla="*/ 690597 w 1031876"/>
              <a:gd name="connsiteY20413" fmla="*/ 108472 h 1106488"/>
              <a:gd name="connsiteX20414" fmla="*/ 683759 w 1031876"/>
              <a:gd name="connsiteY20414" fmla="*/ 101641 h 1106488"/>
              <a:gd name="connsiteX20415" fmla="*/ 683759 w 1031876"/>
              <a:gd name="connsiteY20415" fmla="*/ 101641 h 1106488"/>
              <a:gd name="connsiteX20416" fmla="*/ 689742 w 1031876"/>
              <a:gd name="connsiteY20416" fmla="*/ 105056 h 1106488"/>
              <a:gd name="connsiteX20417" fmla="*/ 689913 w 1031876"/>
              <a:gd name="connsiteY20417" fmla="*/ 105740 h 1106488"/>
              <a:gd name="connsiteX20418" fmla="*/ 663247 w 1031876"/>
              <a:gd name="connsiteY20418" fmla="*/ 101641 h 1106488"/>
              <a:gd name="connsiteX20419" fmla="*/ 663247 w 1031876"/>
              <a:gd name="connsiteY20419" fmla="*/ 108472 h 1106488"/>
              <a:gd name="connsiteX20420" fmla="*/ 670084 w 1031876"/>
              <a:gd name="connsiteY20420" fmla="*/ 108472 h 1106488"/>
              <a:gd name="connsiteX20421" fmla="*/ 676276 w 1031876"/>
              <a:gd name="connsiteY20421" fmla="*/ 109245 h 1106488"/>
              <a:gd name="connsiteX20422" fmla="*/ 676276 w 1031876"/>
              <a:gd name="connsiteY20422" fmla="*/ 108472 h 1106488"/>
              <a:gd name="connsiteX20423" fmla="*/ 676067 w 1031876"/>
              <a:gd name="connsiteY20423" fmla="*/ 108472 h 1106488"/>
              <a:gd name="connsiteX20424" fmla="*/ 674358 w 1031876"/>
              <a:gd name="connsiteY20424" fmla="*/ 108472 h 1106488"/>
              <a:gd name="connsiteX20425" fmla="*/ 673503 w 1031876"/>
              <a:gd name="connsiteY20425" fmla="*/ 108472 h 1106488"/>
              <a:gd name="connsiteX20426" fmla="*/ 672648 w 1031876"/>
              <a:gd name="connsiteY20426" fmla="*/ 108472 h 1106488"/>
              <a:gd name="connsiteX20427" fmla="*/ 670084 w 1031876"/>
              <a:gd name="connsiteY20427" fmla="*/ 108472 h 1106488"/>
              <a:gd name="connsiteX20428" fmla="*/ 663247 w 1031876"/>
              <a:gd name="connsiteY20428" fmla="*/ 101641 h 1106488"/>
              <a:gd name="connsiteX20429" fmla="*/ 669229 w 1031876"/>
              <a:gd name="connsiteY20429" fmla="*/ 104203 h 1106488"/>
              <a:gd name="connsiteX20430" fmla="*/ 669400 w 1031876"/>
              <a:gd name="connsiteY20430" fmla="*/ 103690 h 1106488"/>
              <a:gd name="connsiteX20431" fmla="*/ 676276 w 1031876"/>
              <a:gd name="connsiteY20431" fmla="*/ 108061 h 1106488"/>
              <a:gd name="connsiteX20432" fmla="*/ 676276 w 1031876"/>
              <a:gd name="connsiteY20432" fmla="*/ 107826 h 1106488"/>
              <a:gd name="connsiteX20433" fmla="*/ 670939 w 1031876"/>
              <a:gd name="connsiteY20433" fmla="*/ 102495 h 1106488"/>
              <a:gd name="connsiteX20434" fmla="*/ 670084 w 1031876"/>
              <a:gd name="connsiteY20434" fmla="*/ 101641 h 1106488"/>
              <a:gd name="connsiteX20435" fmla="*/ 669400 w 1031876"/>
              <a:gd name="connsiteY20435" fmla="*/ 103690 h 1106488"/>
              <a:gd name="connsiteX20436" fmla="*/ 667520 w 1031876"/>
              <a:gd name="connsiteY20436" fmla="*/ 102495 h 1106488"/>
              <a:gd name="connsiteX20437" fmla="*/ 663247 w 1031876"/>
              <a:gd name="connsiteY20437" fmla="*/ 101641 h 1106488"/>
              <a:gd name="connsiteX20438" fmla="*/ 758826 w 1031876"/>
              <a:gd name="connsiteY20438" fmla="*/ 101600 h 1106488"/>
              <a:gd name="connsiteX20439" fmla="*/ 759620 w 1031876"/>
              <a:gd name="connsiteY20439" fmla="*/ 101600 h 1106488"/>
              <a:gd name="connsiteX20440" fmla="*/ 760414 w 1031876"/>
              <a:gd name="connsiteY20440" fmla="*/ 101600 h 1106488"/>
              <a:gd name="connsiteX20441" fmla="*/ 760414 w 1031876"/>
              <a:gd name="connsiteY20441" fmla="*/ 103188 h 1106488"/>
              <a:gd name="connsiteX20442" fmla="*/ 760092 w 1031876"/>
              <a:gd name="connsiteY20442" fmla="*/ 103188 h 1106488"/>
              <a:gd name="connsiteX20443" fmla="*/ 761935 w 1031876"/>
              <a:gd name="connsiteY20443" fmla="*/ 105569 h 1106488"/>
              <a:gd name="connsiteX20444" fmla="*/ 761419 w 1031876"/>
              <a:gd name="connsiteY20444" fmla="*/ 106236 h 1106488"/>
              <a:gd name="connsiteX20445" fmla="*/ 759945 w 1031876"/>
              <a:gd name="connsiteY20445" fmla="*/ 108141 h 1106488"/>
              <a:gd name="connsiteX20446" fmla="*/ 759355 w 1031876"/>
              <a:gd name="connsiteY20446" fmla="*/ 108069 h 1106488"/>
              <a:gd name="connsiteX20447" fmla="*/ 752475 w 1031876"/>
              <a:gd name="connsiteY20447" fmla="*/ 102235 h 1106488"/>
              <a:gd name="connsiteX20448" fmla="*/ 755915 w 1031876"/>
              <a:gd name="connsiteY20448" fmla="*/ 102235 h 1106488"/>
              <a:gd name="connsiteX20449" fmla="*/ 758826 w 1031876"/>
              <a:gd name="connsiteY20449" fmla="*/ 102235 h 1106488"/>
              <a:gd name="connsiteX20450" fmla="*/ 745359 w 1031876"/>
              <a:gd name="connsiteY20450" fmla="*/ 100627 h 1106488"/>
              <a:gd name="connsiteX20451" fmla="*/ 744719 w 1031876"/>
              <a:gd name="connsiteY20451" fmla="*/ 101385 h 1106488"/>
              <a:gd name="connsiteX20452" fmla="*/ 745519 w 1031876"/>
              <a:gd name="connsiteY20452" fmla="*/ 102160 h 1106488"/>
              <a:gd name="connsiteX20453" fmla="*/ 745591 w 1031876"/>
              <a:gd name="connsiteY20453" fmla="*/ 102202 h 1106488"/>
              <a:gd name="connsiteX20454" fmla="*/ 252991 w 1031876"/>
              <a:gd name="connsiteY20454" fmla="*/ 100224 h 1106488"/>
              <a:gd name="connsiteX20455" fmla="*/ 252991 w 1031876"/>
              <a:gd name="connsiteY20455" fmla="*/ 101641 h 1106488"/>
              <a:gd name="connsiteX20456" fmla="*/ 252243 w 1031876"/>
              <a:gd name="connsiteY20456" fmla="*/ 100574 h 1106488"/>
              <a:gd name="connsiteX20457" fmla="*/ 773113 w 1031876"/>
              <a:gd name="connsiteY20457" fmla="*/ 95250 h 1106488"/>
              <a:gd name="connsiteX20458" fmla="*/ 779463 w 1031876"/>
              <a:gd name="connsiteY20458" fmla="*/ 101600 h 1106488"/>
              <a:gd name="connsiteX20459" fmla="*/ 778669 w 1031876"/>
              <a:gd name="connsiteY20459" fmla="*/ 101600 h 1106488"/>
              <a:gd name="connsiteX20460" fmla="*/ 773114 w 1031876"/>
              <a:gd name="connsiteY20460" fmla="*/ 101600 h 1106488"/>
              <a:gd name="connsiteX20461" fmla="*/ 773113 w 1031876"/>
              <a:gd name="connsiteY20461" fmla="*/ 101600 h 1106488"/>
              <a:gd name="connsiteX20462" fmla="*/ 769542 w 1031876"/>
              <a:gd name="connsiteY20462" fmla="*/ 101600 h 1106488"/>
              <a:gd name="connsiteX20463" fmla="*/ 765970 w 1031876"/>
              <a:gd name="connsiteY20463" fmla="*/ 101600 h 1106488"/>
              <a:gd name="connsiteX20464" fmla="*/ 769267 w 1031876"/>
              <a:gd name="connsiteY20464" fmla="*/ 101111 h 1106488"/>
              <a:gd name="connsiteX20465" fmla="*/ 773113 w 1031876"/>
              <a:gd name="connsiteY20465" fmla="*/ 101600 h 1106488"/>
              <a:gd name="connsiteX20466" fmla="*/ 775494 w 1031876"/>
              <a:gd name="connsiteY20466" fmla="*/ 98425 h 1106488"/>
              <a:gd name="connsiteX20467" fmla="*/ 773113 w 1031876"/>
              <a:gd name="connsiteY20467" fmla="*/ 95250 h 1106488"/>
              <a:gd name="connsiteX20468" fmla="*/ 765970 w 1031876"/>
              <a:gd name="connsiteY20468" fmla="*/ 95250 h 1106488"/>
              <a:gd name="connsiteX20469" fmla="*/ 771328 w 1031876"/>
              <a:gd name="connsiteY20469" fmla="*/ 100806 h 1106488"/>
              <a:gd name="connsiteX20470" fmla="*/ 769267 w 1031876"/>
              <a:gd name="connsiteY20470" fmla="*/ 101111 h 1106488"/>
              <a:gd name="connsiteX20471" fmla="*/ 766863 w 1031876"/>
              <a:gd name="connsiteY20471" fmla="*/ 100806 h 1106488"/>
              <a:gd name="connsiteX20472" fmla="*/ 765970 w 1031876"/>
              <a:gd name="connsiteY20472" fmla="*/ 95250 h 1106488"/>
              <a:gd name="connsiteX20473" fmla="*/ 758826 w 1031876"/>
              <a:gd name="connsiteY20473" fmla="*/ 95250 h 1106488"/>
              <a:gd name="connsiteX20474" fmla="*/ 761505 w 1031876"/>
              <a:gd name="connsiteY20474" fmla="*/ 95250 h 1106488"/>
              <a:gd name="connsiteX20475" fmla="*/ 765077 w 1031876"/>
              <a:gd name="connsiteY20475" fmla="*/ 95250 h 1106488"/>
              <a:gd name="connsiteX20476" fmla="*/ 765970 w 1031876"/>
              <a:gd name="connsiteY20476" fmla="*/ 95250 h 1106488"/>
              <a:gd name="connsiteX20477" fmla="*/ 765970 w 1031876"/>
              <a:gd name="connsiteY20477" fmla="*/ 101600 h 1106488"/>
              <a:gd name="connsiteX20478" fmla="*/ 758826 w 1031876"/>
              <a:gd name="connsiteY20478" fmla="*/ 95250 h 1106488"/>
              <a:gd name="connsiteX20479" fmla="*/ 725225 w 1031876"/>
              <a:gd name="connsiteY20479" fmla="*/ 95250 h 1106488"/>
              <a:gd name="connsiteX20480" fmla="*/ 728204 w 1031876"/>
              <a:gd name="connsiteY20480" fmla="*/ 98226 h 1106488"/>
              <a:gd name="connsiteX20481" fmla="*/ 731622 w 1031876"/>
              <a:gd name="connsiteY20481" fmla="*/ 101641 h 1106488"/>
              <a:gd name="connsiteX20482" fmla="*/ 726535 w 1031876"/>
              <a:gd name="connsiteY20482" fmla="*/ 96559 h 1106488"/>
              <a:gd name="connsiteX20483" fmla="*/ 725640 w 1031876"/>
              <a:gd name="connsiteY20483" fmla="*/ 95665 h 1106488"/>
              <a:gd name="connsiteX20484" fmla="*/ 231776 w 1031876"/>
              <a:gd name="connsiteY20484" fmla="*/ 95250 h 1106488"/>
              <a:gd name="connsiteX20485" fmla="*/ 232194 w 1031876"/>
              <a:gd name="connsiteY20485" fmla="*/ 95584 h 1106488"/>
              <a:gd name="connsiteX20486" fmla="*/ 232570 w 1031876"/>
              <a:gd name="connsiteY20486" fmla="*/ 95250 h 1106488"/>
              <a:gd name="connsiteX20487" fmla="*/ 234468 w 1031876"/>
              <a:gd name="connsiteY20487" fmla="*/ 96242 h 1106488"/>
              <a:gd name="connsiteX20488" fmla="*/ 233734 w 1031876"/>
              <a:gd name="connsiteY20488" fmla="*/ 96816 h 1106488"/>
              <a:gd name="connsiteX20489" fmla="*/ 235745 w 1031876"/>
              <a:gd name="connsiteY20489" fmla="*/ 98425 h 1106488"/>
              <a:gd name="connsiteX20490" fmla="*/ 239714 w 1031876"/>
              <a:gd name="connsiteY20490" fmla="*/ 101600 h 1106488"/>
              <a:gd name="connsiteX20491" fmla="*/ 231776 w 1031876"/>
              <a:gd name="connsiteY20491" fmla="*/ 101600 h 1106488"/>
              <a:gd name="connsiteX20492" fmla="*/ 234753 w 1031876"/>
              <a:gd name="connsiteY20492" fmla="*/ 98425 h 1106488"/>
              <a:gd name="connsiteX20493" fmla="*/ 233451 w 1031876"/>
              <a:gd name="connsiteY20493" fmla="*/ 97037 h 1106488"/>
              <a:gd name="connsiteX20494" fmla="*/ 231677 w 1031876"/>
              <a:gd name="connsiteY20494" fmla="*/ 98425 h 1106488"/>
              <a:gd name="connsiteX20495" fmla="*/ 225426 w 1031876"/>
              <a:gd name="connsiteY20495" fmla="*/ 101600 h 1106488"/>
              <a:gd name="connsiteX20496" fmla="*/ 226319 w 1031876"/>
              <a:gd name="connsiteY20496" fmla="*/ 100806 h 1106488"/>
              <a:gd name="connsiteX20497" fmla="*/ 232137 w 1031876"/>
              <a:gd name="connsiteY20497" fmla="*/ 95635 h 1106488"/>
              <a:gd name="connsiteX20498" fmla="*/ 219076 w 1031876"/>
              <a:gd name="connsiteY20498" fmla="*/ 95250 h 1106488"/>
              <a:gd name="connsiteX20499" fmla="*/ 212726 w 1031876"/>
              <a:gd name="connsiteY20499" fmla="*/ 101600 h 1106488"/>
              <a:gd name="connsiteX20500" fmla="*/ 219076 w 1031876"/>
              <a:gd name="connsiteY20500" fmla="*/ 95250 h 1106488"/>
              <a:gd name="connsiteX20501" fmla="*/ 704272 w 1031876"/>
              <a:gd name="connsiteY20501" fmla="*/ 94811 h 1106488"/>
              <a:gd name="connsiteX20502" fmla="*/ 702456 w 1031876"/>
              <a:gd name="connsiteY20502" fmla="*/ 94918 h 1106488"/>
              <a:gd name="connsiteX20503" fmla="*/ 704691 w 1031876"/>
              <a:gd name="connsiteY20503" fmla="*/ 95543 h 1106488"/>
              <a:gd name="connsiteX20504" fmla="*/ 707691 w 1031876"/>
              <a:gd name="connsiteY20504" fmla="*/ 100787 h 1106488"/>
              <a:gd name="connsiteX20505" fmla="*/ 710945 w 1031876"/>
              <a:gd name="connsiteY20505" fmla="*/ 101600 h 1106488"/>
              <a:gd name="connsiteX20506" fmla="*/ 711069 w 1031876"/>
              <a:gd name="connsiteY20506" fmla="*/ 101600 h 1106488"/>
              <a:gd name="connsiteX20507" fmla="*/ 705127 w 1031876"/>
              <a:gd name="connsiteY20507" fmla="*/ 95665 h 1106488"/>
              <a:gd name="connsiteX20508" fmla="*/ 704691 w 1031876"/>
              <a:gd name="connsiteY20508" fmla="*/ 95543 h 1106488"/>
              <a:gd name="connsiteX20509" fmla="*/ 711110 w 1031876"/>
              <a:gd name="connsiteY20509" fmla="*/ 92351 h 1106488"/>
              <a:gd name="connsiteX20510" fmla="*/ 713303 w 1031876"/>
              <a:gd name="connsiteY20510" fmla="*/ 93168 h 1106488"/>
              <a:gd name="connsiteX20511" fmla="*/ 711110 w 1031876"/>
              <a:gd name="connsiteY20511" fmla="*/ 94811 h 1106488"/>
              <a:gd name="connsiteX20512" fmla="*/ 711110 w 1031876"/>
              <a:gd name="connsiteY20512" fmla="*/ 93957 h 1106488"/>
              <a:gd name="connsiteX20513" fmla="*/ 714529 w 1031876"/>
              <a:gd name="connsiteY20513" fmla="*/ 92249 h 1106488"/>
              <a:gd name="connsiteX20514" fmla="*/ 717947 w 1031876"/>
              <a:gd name="connsiteY20514" fmla="*/ 94811 h 1106488"/>
              <a:gd name="connsiteX20515" fmla="*/ 714849 w 1031876"/>
              <a:gd name="connsiteY20515" fmla="*/ 93744 h 1106488"/>
              <a:gd name="connsiteX20516" fmla="*/ 713303 w 1031876"/>
              <a:gd name="connsiteY20516" fmla="*/ 93168 h 1106488"/>
              <a:gd name="connsiteX20517" fmla="*/ 705658 w 1031876"/>
              <a:gd name="connsiteY20517" fmla="*/ 90045 h 1106488"/>
              <a:gd name="connsiteX20518" fmla="*/ 706939 w 1031876"/>
              <a:gd name="connsiteY20518" fmla="*/ 90644 h 1106488"/>
              <a:gd name="connsiteX20519" fmla="*/ 707691 w 1031876"/>
              <a:gd name="connsiteY20519" fmla="*/ 91396 h 1106488"/>
              <a:gd name="connsiteX20520" fmla="*/ 711110 w 1031876"/>
              <a:gd name="connsiteY20520" fmla="*/ 94811 h 1106488"/>
              <a:gd name="connsiteX20521" fmla="*/ 745213 w 1031876"/>
              <a:gd name="connsiteY20521" fmla="*/ 89845 h 1106488"/>
              <a:gd name="connsiteX20522" fmla="*/ 745927 w 1031876"/>
              <a:gd name="connsiteY20522" fmla="*/ 94456 h 1106488"/>
              <a:gd name="connsiteX20523" fmla="*/ 749114 w 1031876"/>
              <a:gd name="connsiteY20523" fmla="*/ 94876 h 1106488"/>
              <a:gd name="connsiteX20524" fmla="*/ 751875 w 1031876"/>
              <a:gd name="connsiteY20524" fmla="*/ 95183 h 1106488"/>
              <a:gd name="connsiteX20525" fmla="*/ 751801 w 1031876"/>
              <a:gd name="connsiteY20525" fmla="*/ 95115 h 1106488"/>
              <a:gd name="connsiteX20526" fmla="*/ 748507 w 1031876"/>
              <a:gd name="connsiteY20526" fmla="*/ 94456 h 1106488"/>
              <a:gd name="connsiteX20527" fmla="*/ 704545 w 1031876"/>
              <a:gd name="connsiteY20527" fmla="*/ 89073 h 1106488"/>
              <a:gd name="connsiteX20528" fmla="*/ 705658 w 1031876"/>
              <a:gd name="connsiteY20528" fmla="*/ 90045 h 1106488"/>
              <a:gd name="connsiteX20529" fmla="*/ 704674 w 1031876"/>
              <a:gd name="connsiteY20529" fmla="*/ 89585 h 1106488"/>
              <a:gd name="connsiteX20530" fmla="*/ 751947 w 1031876"/>
              <a:gd name="connsiteY20530" fmla="*/ 88900 h 1106488"/>
              <a:gd name="connsiteX20531" fmla="*/ 758826 w 1031876"/>
              <a:gd name="connsiteY20531" fmla="*/ 95250 h 1106488"/>
              <a:gd name="connsiteX20532" fmla="*/ 751947 w 1031876"/>
              <a:gd name="connsiteY20532" fmla="*/ 88900 h 1106488"/>
              <a:gd name="connsiteX20533" fmla="*/ 731838 w 1031876"/>
              <a:gd name="connsiteY20533" fmla="*/ 88900 h 1106488"/>
              <a:gd name="connsiteX20534" fmla="*/ 735277 w 1031876"/>
              <a:gd name="connsiteY20534" fmla="*/ 88900 h 1106488"/>
              <a:gd name="connsiteX20535" fmla="*/ 738188 w 1031876"/>
              <a:gd name="connsiteY20535" fmla="*/ 88900 h 1106488"/>
              <a:gd name="connsiteX20536" fmla="*/ 738717 w 1031876"/>
              <a:gd name="connsiteY20536" fmla="*/ 88900 h 1106488"/>
              <a:gd name="connsiteX20537" fmla="*/ 738717 w 1031876"/>
              <a:gd name="connsiteY20537" fmla="*/ 89311 h 1106488"/>
              <a:gd name="connsiteX20538" fmla="*/ 745067 w 1031876"/>
              <a:gd name="connsiteY20538" fmla="*/ 94250 h 1106488"/>
              <a:gd name="connsiteX20539" fmla="*/ 745067 w 1031876"/>
              <a:gd name="connsiteY20539" fmla="*/ 92075 h 1106488"/>
              <a:gd name="connsiteX20540" fmla="*/ 745067 w 1031876"/>
              <a:gd name="connsiteY20540" fmla="*/ 89641 h 1106488"/>
              <a:gd name="connsiteX20541" fmla="*/ 744538 w 1031876"/>
              <a:gd name="connsiteY20541" fmla="*/ 88900 h 1106488"/>
              <a:gd name="connsiteX20542" fmla="*/ 745067 w 1031876"/>
              <a:gd name="connsiteY20542" fmla="*/ 89323 h 1106488"/>
              <a:gd name="connsiteX20543" fmla="*/ 745067 w 1031876"/>
              <a:gd name="connsiteY20543" fmla="*/ 88900 h 1106488"/>
              <a:gd name="connsiteX20544" fmla="*/ 745142 w 1031876"/>
              <a:gd name="connsiteY20544" fmla="*/ 89383 h 1106488"/>
              <a:gd name="connsiteX20545" fmla="*/ 748507 w 1031876"/>
              <a:gd name="connsiteY20545" fmla="*/ 92075 h 1106488"/>
              <a:gd name="connsiteX20546" fmla="*/ 745067 w 1031876"/>
              <a:gd name="connsiteY20546" fmla="*/ 88900 h 1106488"/>
              <a:gd name="connsiteX20547" fmla="*/ 751087 w 1031876"/>
              <a:gd name="connsiteY20547" fmla="*/ 92075 h 1106488"/>
              <a:gd name="connsiteX20548" fmla="*/ 751801 w 1031876"/>
              <a:gd name="connsiteY20548" fmla="*/ 94710 h 1106488"/>
              <a:gd name="connsiteX20549" fmla="*/ 752476 w 1031876"/>
              <a:gd name="connsiteY20549" fmla="*/ 95250 h 1106488"/>
              <a:gd name="connsiteX20550" fmla="*/ 751917 w 1031876"/>
              <a:gd name="connsiteY20550" fmla="*/ 95138 h 1106488"/>
              <a:gd name="connsiteX20551" fmla="*/ 751931 w 1031876"/>
              <a:gd name="connsiteY20551" fmla="*/ 95189 h 1106488"/>
              <a:gd name="connsiteX20552" fmla="*/ 752476 w 1031876"/>
              <a:gd name="connsiteY20552" fmla="*/ 95250 h 1106488"/>
              <a:gd name="connsiteX20553" fmla="*/ 752340 w 1031876"/>
              <a:gd name="connsiteY20553" fmla="*/ 95341 h 1106488"/>
              <a:gd name="connsiteX20554" fmla="*/ 755386 w 1031876"/>
              <a:gd name="connsiteY20554" fmla="*/ 96044 h 1106488"/>
              <a:gd name="connsiteX20555" fmla="*/ 758826 w 1031876"/>
              <a:gd name="connsiteY20555" fmla="*/ 101600 h 1106488"/>
              <a:gd name="connsiteX20556" fmla="*/ 751682 w 1031876"/>
              <a:gd name="connsiteY20556" fmla="*/ 101600 h 1106488"/>
              <a:gd name="connsiteX20557" fmla="*/ 751682 w 1031876"/>
              <a:gd name="connsiteY20557" fmla="*/ 100806 h 1106488"/>
              <a:gd name="connsiteX20558" fmla="*/ 751682 w 1031876"/>
              <a:gd name="connsiteY20558" fmla="*/ 98425 h 1106488"/>
              <a:gd name="connsiteX20559" fmla="*/ 751682 w 1031876"/>
              <a:gd name="connsiteY20559" fmla="*/ 96044 h 1106488"/>
              <a:gd name="connsiteX20560" fmla="*/ 751682 w 1031876"/>
              <a:gd name="connsiteY20560" fmla="*/ 96013 h 1106488"/>
              <a:gd name="connsiteX20561" fmla="*/ 751383 w 1031876"/>
              <a:gd name="connsiteY20561" fmla="*/ 95979 h 1106488"/>
              <a:gd name="connsiteX20562" fmla="*/ 748904 w 1031876"/>
              <a:gd name="connsiteY20562" fmla="*/ 97631 h 1106488"/>
              <a:gd name="connsiteX20563" fmla="*/ 745387 w 1031876"/>
              <a:gd name="connsiteY20563" fmla="*/ 95287 h 1106488"/>
              <a:gd name="connsiteX20564" fmla="*/ 745067 w 1031876"/>
              <a:gd name="connsiteY20564" fmla="*/ 95250 h 1106488"/>
              <a:gd name="connsiteX20565" fmla="*/ 745067 w 1031876"/>
              <a:gd name="connsiteY20565" fmla="*/ 95014 h 1106488"/>
              <a:gd name="connsiteX20566" fmla="*/ 741760 w 1031876"/>
              <a:gd name="connsiteY20566" fmla="*/ 92075 h 1106488"/>
              <a:gd name="connsiteX20567" fmla="*/ 738717 w 1031876"/>
              <a:gd name="connsiteY20567" fmla="*/ 89370 h 1106488"/>
              <a:gd name="connsiteX20568" fmla="*/ 738717 w 1031876"/>
              <a:gd name="connsiteY20568" fmla="*/ 94734 h 1106488"/>
              <a:gd name="connsiteX20569" fmla="*/ 738717 w 1031876"/>
              <a:gd name="connsiteY20569" fmla="*/ 95568 h 1106488"/>
              <a:gd name="connsiteX20570" fmla="*/ 731838 w 1031876"/>
              <a:gd name="connsiteY20570" fmla="*/ 88900 h 1106488"/>
              <a:gd name="connsiteX20571" fmla="*/ 677286 w 1031876"/>
              <a:gd name="connsiteY20571" fmla="*/ 88344 h 1106488"/>
              <a:gd name="connsiteX20572" fmla="*/ 677238 w 1031876"/>
              <a:gd name="connsiteY20572" fmla="*/ 88401 h 1106488"/>
              <a:gd name="connsiteX20573" fmla="*/ 677613 w 1031876"/>
              <a:gd name="connsiteY20573" fmla="*/ 88900 h 1106488"/>
              <a:gd name="connsiteX20574" fmla="*/ 679486 w 1031876"/>
              <a:gd name="connsiteY20574" fmla="*/ 91396 h 1106488"/>
              <a:gd name="connsiteX20575" fmla="*/ 676922 w 1031876"/>
              <a:gd name="connsiteY20575" fmla="*/ 94811 h 1106488"/>
              <a:gd name="connsiteX20576" fmla="*/ 683759 w 1031876"/>
              <a:gd name="connsiteY20576" fmla="*/ 94811 h 1106488"/>
              <a:gd name="connsiteX20577" fmla="*/ 682904 w 1031876"/>
              <a:gd name="connsiteY20577" fmla="*/ 93957 h 1106488"/>
              <a:gd name="connsiteX20578" fmla="*/ 677842 w 1031876"/>
              <a:gd name="connsiteY20578" fmla="*/ 88900 h 1106488"/>
              <a:gd name="connsiteX20579" fmla="*/ 751682 w 1031876"/>
              <a:gd name="connsiteY20579" fmla="*/ 88107 h 1106488"/>
              <a:gd name="connsiteX20580" fmla="*/ 758826 w 1031876"/>
              <a:gd name="connsiteY20580" fmla="*/ 88107 h 1106488"/>
              <a:gd name="connsiteX20581" fmla="*/ 751682 w 1031876"/>
              <a:gd name="connsiteY20581" fmla="*/ 88107 h 1106488"/>
              <a:gd name="connsiteX20582" fmla="*/ 717947 w 1031876"/>
              <a:gd name="connsiteY20582" fmla="*/ 87980 h 1106488"/>
              <a:gd name="connsiteX20583" fmla="*/ 718868 w 1031876"/>
              <a:gd name="connsiteY20583" fmla="*/ 88900 h 1106488"/>
              <a:gd name="connsiteX20584" fmla="*/ 721937 w 1031876"/>
              <a:gd name="connsiteY20584" fmla="*/ 91967 h 1106488"/>
              <a:gd name="connsiteX20585" fmla="*/ 724429 w 1031876"/>
              <a:gd name="connsiteY20585" fmla="*/ 88900 h 1106488"/>
              <a:gd name="connsiteX20586" fmla="*/ 729589 w 1031876"/>
              <a:gd name="connsiteY20586" fmla="*/ 92075 h 1106488"/>
              <a:gd name="connsiteX20587" fmla="*/ 725718 w 1031876"/>
              <a:gd name="connsiteY20587" fmla="*/ 94457 h 1106488"/>
              <a:gd name="connsiteX20588" fmla="*/ 726601 w 1031876"/>
              <a:gd name="connsiteY20588" fmla="*/ 94704 h 1106488"/>
              <a:gd name="connsiteX20589" fmla="*/ 725180 w 1031876"/>
              <a:gd name="connsiteY20589" fmla="*/ 94788 h 1106488"/>
              <a:gd name="connsiteX20590" fmla="*/ 724921 w 1031876"/>
              <a:gd name="connsiteY20590" fmla="*/ 94947 h 1106488"/>
              <a:gd name="connsiteX20591" fmla="*/ 725225 w 1031876"/>
              <a:gd name="connsiteY20591" fmla="*/ 95250 h 1106488"/>
              <a:gd name="connsiteX20592" fmla="*/ 726535 w 1031876"/>
              <a:gd name="connsiteY20592" fmla="*/ 96559 h 1106488"/>
              <a:gd name="connsiteX20593" fmla="*/ 730767 w 1031876"/>
              <a:gd name="connsiteY20593" fmla="*/ 100787 h 1106488"/>
              <a:gd name="connsiteX20594" fmla="*/ 731622 w 1031876"/>
              <a:gd name="connsiteY20594" fmla="*/ 101641 h 1106488"/>
              <a:gd name="connsiteX20595" fmla="*/ 738460 w 1031876"/>
              <a:gd name="connsiteY20595" fmla="*/ 105056 h 1106488"/>
              <a:gd name="connsiteX20596" fmla="*/ 742612 w 1031876"/>
              <a:gd name="connsiteY20596" fmla="*/ 107130 h 1106488"/>
              <a:gd name="connsiteX20597" fmla="*/ 742330 w 1031876"/>
              <a:gd name="connsiteY20597" fmla="*/ 106777 h 1106488"/>
              <a:gd name="connsiteX20598" fmla="*/ 739315 w 1031876"/>
              <a:gd name="connsiteY20598" fmla="*/ 105056 h 1106488"/>
              <a:gd name="connsiteX20599" fmla="*/ 736644 w 1031876"/>
              <a:gd name="connsiteY20599" fmla="*/ 102708 h 1106488"/>
              <a:gd name="connsiteX20600" fmla="*/ 738297 w 1031876"/>
              <a:gd name="connsiteY20600" fmla="*/ 101737 h 1106488"/>
              <a:gd name="connsiteX20601" fmla="*/ 738221 w 1031876"/>
              <a:gd name="connsiteY20601" fmla="*/ 101641 h 1106488"/>
              <a:gd name="connsiteX20602" fmla="*/ 738188 w 1031876"/>
              <a:gd name="connsiteY20602" fmla="*/ 101600 h 1106488"/>
              <a:gd name="connsiteX20603" fmla="*/ 738405 w 1031876"/>
              <a:gd name="connsiteY20603" fmla="*/ 101600 h 1106488"/>
              <a:gd name="connsiteX20604" fmla="*/ 735041 w 1031876"/>
              <a:gd name="connsiteY20604" fmla="*/ 99080 h 1106488"/>
              <a:gd name="connsiteX20605" fmla="*/ 731622 w 1031876"/>
              <a:gd name="connsiteY20605" fmla="*/ 101641 h 1106488"/>
              <a:gd name="connsiteX20606" fmla="*/ 732477 w 1031876"/>
              <a:gd name="connsiteY20606" fmla="*/ 96518 h 1106488"/>
              <a:gd name="connsiteX20607" fmla="*/ 738412 w 1031876"/>
              <a:gd name="connsiteY20607" fmla="*/ 101600 h 1106488"/>
              <a:gd name="connsiteX20608" fmla="*/ 738623 w 1031876"/>
              <a:gd name="connsiteY20608" fmla="*/ 101600 h 1106488"/>
              <a:gd name="connsiteX20609" fmla="*/ 737857 w 1031876"/>
              <a:gd name="connsiteY20609" fmla="*/ 96401 h 1106488"/>
              <a:gd name="connsiteX20610" fmla="*/ 731838 w 1031876"/>
              <a:gd name="connsiteY20610" fmla="*/ 95568 h 1106488"/>
              <a:gd name="connsiteX20611" fmla="*/ 732821 w 1031876"/>
              <a:gd name="connsiteY20611" fmla="*/ 95250 h 1106488"/>
              <a:gd name="connsiteX20612" fmla="*/ 734418 w 1031876"/>
              <a:gd name="connsiteY20612" fmla="*/ 94734 h 1106488"/>
              <a:gd name="connsiteX20613" fmla="*/ 731838 w 1031876"/>
              <a:gd name="connsiteY20613" fmla="*/ 88900 h 1106488"/>
              <a:gd name="connsiteX20614" fmla="*/ 735277 w 1031876"/>
              <a:gd name="connsiteY20614" fmla="*/ 94734 h 1106488"/>
              <a:gd name="connsiteX20615" fmla="*/ 737406 w 1031876"/>
              <a:gd name="connsiteY20615" fmla="*/ 95250 h 1106488"/>
              <a:gd name="connsiteX20616" fmla="*/ 738717 w 1031876"/>
              <a:gd name="connsiteY20616" fmla="*/ 95568 h 1106488"/>
              <a:gd name="connsiteX20617" fmla="*/ 742156 w 1031876"/>
              <a:gd name="connsiteY20617" fmla="*/ 98901 h 1106488"/>
              <a:gd name="connsiteX20618" fmla="*/ 744538 w 1031876"/>
              <a:gd name="connsiteY20618" fmla="*/ 101210 h 1106488"/>
              <a:gd name="connsiteX20619" fmla="*/ 744538 w 1031876"/>
              <a:gd name="connsiteY20619" fmla="*/ 100806 h 1106488"/>
              <a:gd name="connsiteX20620" fmla="*/ 744538 w 1031876"/>
              <a:gd name="connsiteY20620" fmla="*/ 96374 h 1106488"/>
              <a:gd name="connsiteX20621" fmla="*/ 738717 w 1031876"/>
              <a:gd name="connsiteY20621" fmla="*/ 95568 h 1106488"/>
              <a:gd name="connsiteX20622" fmla="*/ 741297 w 1031876"/>
              <a:gd name="connsiteY20622" fmla="*/ 95568 h 1106488"/>
              <a:gd name="connsiteX20623" fmla="*/ 742156 w 1031876"/>
              <a:gd name="connsiteY20623" fmla="*/ 95568 h 1106488"/>
              <a:gd name="connsiteX20624" fmla="*/ 743876 w 1031876"/>
              <a:gd name="connsiteY20624" fmla="*/ 95568 h 1106488"/>
              <a:gd name="connsiteX20625" fmla="*/ 744538 w 1031876"/>
              <a:gd name="connsiteY20625" fmla="*/ 95568 h 1106488"/>
              <a:gd name="connsiteX20626" fmla="*/ 744538 w 1031876"/>
              <a:gd name="connsiteY20626" fmla="*/ 95250 h 1106488"/>
              <a:gd name="connsiteX20627" fmla="*/ 744806 w 1031876"/>
              <a:gd name="connsiteY20627" fmla="*/ 95568 h 1106488"/>
              <a:gd name="connsiteX20628" fmla="*/ 745596 w 1031876"/>
              <a:gd name="connsiteY20628" fmla="*/ 95568 h 1106488"/>
              <a:gd name="connsiteX20629" fmla="*/ 748176 w 1031876"/>
              <a:gd name="connsiteY20629" fmla="*/ 98901 h 1106488"/>
              <a:gd name="connsiteX20630" fmla="*/ 745612 w 1031876"/>
              <a:gd name="connsiteY20630" fmla="*/ 102214 h 1106488"/>
              <a:gd name="connsiteX20631" fmla="*/ 745650 w 1031876"/>
              <a:gd name="connsiteY20631" fmla="*/ 102235 h 1106488"/>
              <a:gd name="connsiteX20632" fmla="*/ 746456 w 1031876"/>
              <a:gd name="connsiteY20632" fmla="*/ 102235 h 1106488"/>
              <a:gd name="connsiteX20633" fmla="*/ 749036 w 1031876"/>
              <a:gd name="connsiteY20633" fmla="*/ 102235 h 1106488"/>
              <a:gd name="connsiteX20634" fmla="*/ 751615 w 1031876"/>
              <a:gd name="connsiteY20634" fmla="*/ 102235 h 1106488"/>
              <a:gd name="connsiteX20635" fmla="*/ 752475 w 1031876"/>
              <a:gd name="connsiteY20635" fmla="*/ 102235 h 1106488"/>
              <a:gd name="connsiteX20636" fmla="*/ 759355 w 1031876"/>
              <a:gd name="connsiteY20636" fmla="*/ 108903 h 1106488"/>
              <a:gd name="connsiteX20637" fmla="*/ 759355 w 1031876"/>
              <a:gd name="connsiteY20637" fmla="*/ 115570 h 1106488"/>
              <a:gd name="connsiteX20638" fmla="*/ 752475 w 1031876"/>
              <a:gd name="connsiteY20638" fmla="*/ 108903 h 1106488"/>
              <a:gd name="connsiteX20639" fmla="*/ 751615 w 1031876"/>
              <a:gd name="connsiteY20639" fmla="*/ 105569 h 1106488"/>
              <a:gd name="connsiteX20640" fmla="*/ 747343 w 1031876"/>
              <a:gd name="connsiteY20640" fmla="*/ 103203 h 1106488"/>
              <a:gd name="connsiteX20641" fmla="*/ 751484 w 1031876"/>
              <a:gd name="connsiteY20641" fmla="*/ 105569 h 1106488"/>
              <a:gd name="connsiteX20642" fmla="*/ 752288 w 1031876"/>
              <a:gd name="connsiteY20642" fmla="*/ 108788 h 1106488"/>
              <a:gd name="connsiteX20643" fmla="*/ 752475 w 1031876"/>
              <a:gd name="connsiteY20643" fmla="*/ 108903 h 1106488"/>
              <a:gd name="connsiteX20644" fmla="*/ 752317 w 1031876"/>
              <a:gd name="connsiteY20644" fmla="*/ 108903 h 1106488"/>
              <a:gd name="connsiteX20645" fmla="*/ 752475 w 1031876"/>
              <a:gd name="connsiteY20645" fmla="*/ 109534 h 1106488"/>
              <a:gd name="connsiteX20646" fmla="*/ 752475 w 1031876"/>
              <a:gd name="connsiteY20646" fmla="*/ 108903 h 1106488"/>
              <a:gd name="connsiteX20647" fmla="*/ 752475 w 1031876"/>
              <a:gd name="connsiteY20647" fmla="*/ 115570 h 1106488"/>
              <a:gd name="connsiteX20648" fmla="*/ 752475 w 1031876"/>
              <a:gd name="connsiteY20648" fmla="*/ 114737 h 1106488"/>
              <a:gd name="connsiteX20649" fmla="*/ 752475 w 1031876"/>
              <a:gd name="connsiteY20649" fmla="*/ 109537 h 1106488"/>
              <a:gd name="connsiteX20650" fmla="*/ 751841 w 1031876"/>
              <a:gd name="connsiteY20650" fmla="*/ 108903 h 1106488"/>
              <a:gd name="connsiteX20651" fmla="*/ 751615 w 1031876"/>
              <a:gd name="connsiteY20651" fmla="*/ 108903 h 1106488"/>
              <a:gd name="connsiteX20652" fmla="*/ 747024 w 1031876"/>
              <a:gd name="connsiteY20652" fmla="*/ 108903 h 1106488"/>
              <a:gd name="connsiteX20653" fmla="*/ 748717 w 1031876"/>
              <a:gd name="connsiteY20653" fmla="*/ 109325 h 1106488"/>
              <a:gd name="connsiteX20654" fmla="*/ 752135 w 1031876"/>
              <a:gd name="connsiteY20654" fmla="*/ 115302 h 1106488"/>
              <a:gd name="connsiteX20655" fmla="*/ 746153 w 1031876"/>
              <a:gd name="connsiteY20655" fmla="*/ 109325 h 1106488"/>
              <a:gd name="connsiteX20656" fmla="*/ 745729 w 1031876"/>
              <a:gd name="connsiteY20656" fmla="*/ 108903 h 1106488"/>
              <a:gd name="connsiteX20657" fmla="*/ 751280 w 1031876"/>
              <a:gd name="connsiteY20657" fmla="*/ 114448 h 1106488"/>
              <a:gd name="connsiteX20658" fmla="*/ 752135 w 1031876"/>
              <a:gd name="connsiteY20658" fmla="*/ 115302 h 1106488"/>
              <a:gd name="connsiteX20659" fmla="*/ 748717 w 1031876"/>
              <a:gd name="connsiteY20659" fmla="*/ 112741 h 1106488"/>
              <a:gd name="connsiteX20660" fmla="*/ 748033 w 1031876"/>
              <a:gd name="connsiteY20660" fmla="*/ 113253 h 1106488"/>
              <a:gd name="connsiteX20661" fmla="*/ 745480 w 1031876"/>
              <a:gd name="connsiteY20661" fmla="*/ 108791 h 1106488"/>
              <a:gd name="connsiteX20662" fmla="*/ 745298 w 1031876"/>
              <a:gd name="connsiteY20662" fmla="*/ 108614 h 1106488"/>
              <a:gd name="connsiteX20663" fmla="*/ 745298 w 1031876"/>
              <a:gd name="connsiteY20663" fmla="*/ 112741 h 1106488"/>
              <a:gd name="connsiteX20664" fmla="*/ 745298 w 1031876"/>
              <a:gd name="connsiteY20664" fmla="*/ 114448 h 1106488"/>
              <a:gd name="connsiteX20665" fmla="*/ 745298 w 1031876"/>
              <a:gd name="connsiteY20665" fmla="*/ 114574 h 1106488"/>
              <a:gd name="connsiteX20666" fmla="*/ 745917 w 1031876"/>
              <a:gd name="connsiteY20666" fmla="*/ 114838 h 1106488"/>
              <a:gd name="connsiteX20667" fmla="*/ 748033 w 1031876"/>
              <a:gd name="connsiteY20667" fmla="*/ 113253 h 1106488"/>
              <a:gd name="connsiteX20668" fmla="*/ 748717 w 1031876"/>
              <a:gd name="connsiteY20668" fmla="*/ 114448 h 1106488"/>
              <a:gd name="connsiteX20669" fmla="*/ 752135 w 1031876"/>
              <a:gd name="connsiteY20669" fmla="*/ 115302 h 1106488"/>
              <a:gd name="connsiteX20670" fmla="*/ 748717 w 1031876"/>
              <a:gd name="connsiteY20670" fmla="*/ 115302 h 1106488"/>
              <a:gd name="connsiteX20671" fmla="*/ 746153 w 1031876"/>
              <a:gd name="connsiteY20671" fmla="*/ 115302 h 1106488"/>
              <a:gd name="connsiteX20672" fmla="*/ 745953 w 1031876"/>
              <a:gd name="connsiteY20672" fmla="*/ 115302 h 1106488"/>
              <a:gd name="connsiteX20673" fmla="*/ 745332 w 1031876"/>
              <a:gd name="connsiteY20673" fmla="*/ 115887 h 1106488"/>
              <a:gd name="connsiteX20674" fmla="*/ 744296 w 1031876"/>
              <a:gd name="connsiteY20674" fmla="*/ 115302 h 1106488"/>
              <a:gd name="connsiteX20675" fmla="*/ 743588 w 1031876"/>
              <a:gd name="connsiteY20675" fmla="*/ 115302 h 1106488"/>
              <a:gd name="connsiteX20676" fmla="*/ 741879 w 1031876"/>
              <a:gd name="connsiteY20676" fmla="*/ 115302 h 1106488"/>
              <a:gd name="connsiteX20677" fmla="*/ 741024 w 1031876"/>
              <a:gd name="connsiteY20677" fmla="*/ 115302 h 1106488"/>
              <a:gd name="connsiteX20678" fmla="*/ 738460 w 1031876"/>
              <a:gd name="connsiteY20678" fmla="*/ 115302 h 1106488"/>
              <a:gd name="connsiteX20679" fmla="*/ 738786 w 1031876"/>
              <a:gd name="connsiteY20679" fmla="*/ 113351 h 1106488"/>
              <a:gd name="connsiteX20680" fmla="*/ 743163 w 1031876"/>
              <a:gd name="connsiteY20680" fmla="*/ 114662 h 1106488"/>
              <a:gd name="connsiteX20681" fmla="*/ 740588 w 1031876"/>
              <a:gd name="connsiteY20681" fmla="*/ 113208 h 1106488"/>
              <a:gd name="connsiteX20682" fmla="*/ 742802 w 1031876"/>
              <a:gd name="connsiteY20682" fmla="*/ 113506 h 1106488"/>
              <a:gd name="connsiteX20683" fmla="*/ 743597 w 1031876"/>
              <a:gd name="connsiteY20683" fmla="*/ 113846 h 1106488"/>
              <a:gd name="connsiteX20684" fmla="*/ 739315 w 1031876"/>
              <a:gd name="connsiteY20684" fmla="*/ 110179 h 1106488"/>
              <a:gd name="connsiteX20685" fmla="*/ 738786 w 1031876"/>
              <a:gd name="connsiteY20685" fmla="*/ 113351 h 1106488"/>
              <a:gd name="connsiteX20686" fmla="*/ 738460 w 1031876"/>
              <a:gd name="connsiteY20686" fmla="*/ 113253 h 1106488"/>
              <a:gd name="connsiteX20687" fmla="*/ 738460 w 1031876"/>
              <a:gd name="connsiteY20687" fmla="*/ 109325 h 1106488"/>
              <a:gd name="connsiteX20688" fmla="*/ 738460 w 1031876"/>
              <a:gd name="connsiteY20688" fmla="*/ 108472 h 1106488"/>
              <a:gd name="connsiteX20689" fmla="*/ 731622 w 1031876"/>
              <a:gd name="connsiteY20689" fmla="*/ 106422 h 1106488"/>
              <a:gd name="connsiteX20690" fmla="*/ 729913 w 1031876"/>
              <a:gd name="connsiteY20690" fmla="*/ 105910 h 1106488"/>
              <a:gd name="connsiteX20691" fmla="*/ 731622 w 1031876"/>
              <a:gd name="connsiteY20691" fmla="*/ 108472 h 1106488"/>
              <a:gd name="connsiteX20692" fmla="*/ 724231 w 1031876"/>
              <a:gd name="connsiteY20692" fmla="*/ 106256 h 1106488"/>
              <a:gd name="connsiteX20693" fmla="*/ 723930 w 1031876"/>
              <a:gd name="connsiteY20693" fmla="*/ 105056 h 1106488"/>
              <a:gd name="connsiteX20694" fmla="*/ 722298 w 1031876"/>
              <a:gd name="connsiteY20694" fmla="*/ 104125 h 1106488"/>
              <a:gd name="connsiteX20695" fmla="*/ 721366 w 1031876"/>
              <a:gd name="connsiteY20695" fmla="*/ 102495 h 1106488"/>
              <a:gd name="connsiteX20696" fmla="*/ 717947 w 1031876"/>
              <a:gd name="connsiteY20696" fmla="*/ 101641 h 1106488"/>
              <a:gd name="connsiteX20697" fmla="*/ 717947 w 1031876"/>
              <a:gd name="connsiteY20697" fmla="*/ 94811 h 1106488"/>
              <a:gd name="connsiteX20698" fmla="*/ 724785 w 1031876"/>
              <a:gd name="connsiteY20698" fmla="*/ 101641 h 1106488"/>
              <a:gd name="connsiteX20699" fmla="*/ 722221 w 1031876"/>
              <a:gd name="connsiteY20699" fmla="*/ 100787 h 1106488"/>
              <a:gd name="connsiteX20700" fmla="*/ 724597 w 1031876"/>
              <a:gd name="connsiteY20700" fmla="*/ 95250 h 1106488"/>
              <a:gd name="connsiteX20701" fmla="*/ 724657 w 1031876"/>
              <a:gd name="connsiteY20701" fmla="*/ 95110 h 1106488"/>
              <a:gd name="connsiteX20702" fmla="*/ 724429 w 1031876"/>
              <a:gd name="connsiteY20702" fmla="*/ 95250 h 1106488"/>
              <a:gd name="connsiteX20703" fmla="*/ 723891 w 1031876"/>
              <a:gd name="connsiteY20703" fmla="*/ 94588 h 1106488"/>
              <a:gd name="connsiteX20704" fmla="*/ 721366 w 1031876"/>
              <a:gd name="connsiteY20704" fmla="*/ 93957 h 1106488"/>
              <a:gd name="connsiteX20705" fmla="*/ 719782 w 1031876"/>
              <a:gd name="connsiteY20705" fmla="*/ 91188 h 1106488"/>
              <a:gd name="connsiteX20706" fmla="*/ 711201 w 1031876"/>
              <a:gd name="connsiteY20706" fmla="*/ 88900 h 1106488"/>
              <a:gd name="connsiteX20707" fmla="*/ 714773 w 1031876"/>
              <a:gd name="connsiteY20707" fmla="*/ 88900 h 1106488"/>
              <a:gd name="connsiteX20708" fmla="*/ 717452 w 1031876"/>
              <a:gd name="connsiteY20708" fmla="*/ 88900 h 1106488"/>
              <a:gd name="connsiteX20709" fmla="*/ 717551 w 1031876"/>
              <a:gd name="connsiteY20709" fmla="*/ 88900 h 1106488"/>
              <a:gd name="connsiteX20710" fmla="*/ 718345 w 1031876"/>
              <a:gd name="connsiteY20710" fmla="*/ 88900 h 1106488"/>
              <a:gd name="connsiteX20711" fmla="*/ 718884 w 1031876"/>
              <a:gd name="connsiteY20711" fmla="*/ 89619 h 1106488"/>
              <a:gd name="connsiteX20712" fmla="*/ 718473 w 1031876"/>
              <a:gd name="connsiteY20712" fmla="*/ 88900 h 1106488"/>
              <a:gd name="connsiteX20713" fmla="*/ 704272 w 1031876"/>
              <a:gd name="connsiteY20713" fmla="*/ 87980 h 1106488"/>
              <a:gd name="connsiteX20714" fmla="*/ 704502 w 1031876"/>
              <a:gd name="connsiteY20714" fmla="*/ 88900 h 1106488"/>
              <a:gd name="connsiteX20715" fmla="*/ 704545 w 1031876"/>
              <a:gd name="connsiteY20715" fmla="*/ 89073 h 1106488"/>
              <a:gd name="connsiteX20716" fmla="*/ 704347 w 1031876"/>
              <a:gd name="connsiteY20716" fmla="*/ 88900 h 1106488"/>
              <a:gd name="connsiteX20717" fmla="*/ 704272 w 1031876"/>
              <a:gd name="connsiteY20717" fmla="*/ 88834 h 1106488"/>
              <a:gd name="connsiteX20718" fmla="*/ 704057 w 1031876"/>
              <a:gd name="connsiteY20718" fmla="*/ 88807 h 1106488"/>
              <a:gd name="connsiteX20719" fmla="*/ 703722 w 1031876"/>
              <a:gd name="connsiteY20719" fmla="*/ 88765 h 1106488"/>
              <a:gd name="connsiteX20720" fmla="*/ 704057 w 1031876"/>
              <a:gd name="connsiteY20720" fmla="*/ 88287 h 1106488"/>
              <a:gd name="connsiteX20721" fmla="*/ 273504 w 1031876"/>
              <a:gd name="connsiteY20721" fmla="*/ 87980 h 1106488"/>
              <a:gd name="connsiteX20722" fmla="*/ 266666 w 1031876"/>
              <a:gd name="connsiteY20722" fmla="*/ 94811 h 1106488"/>
              <a:gd name="connsiteX20723" fmla="*/ 269401 w 1031876"/>
              <a:gd name="connsiteY20723" fmla="*/ 90030 h 1106488"/>
              <a:gd name="connsiteX20724" fmla="*/ 269153 w 1031876"/>
              <a:gd name="connsiteY20724" fmla="*/ 87359 h 1106488"/>
              <a:gd name="connsiteX20725" fmla="*/ 273504 w 1031876"/>
              <a:gd name="connsiteY20725" fmla="*/ 87980 h 1106488"/>
              <a:gd name="connsiteX20726" fmla="*/ 270085 w 1031876"/>
              <a:gd name="connsiteY20726" fmla="*/ 88834 h 1106488"/>
              <a:gd name="connsiteX20727" fmla="*/ 269401 w 1031876"/>
              <a:gd name="connsiteY20727" fmla="*/ 90030 h 1106488"/>
              <a:gd name="connsiteX20728" fmla="*/ 266666 w 1031876"/>
              <a:gd name="connsiteY20728" fmla="*/ 91396 h 1106488"/>
              <a:gd name="connsiteX20729" fmla="*/ 259829 w 1031876"/>
              <a:gd name="connsiteY20729" fmla="*/ 94811 h 1106488"/>
              <a:gd name="connsiteX20730" fmla="*/ 263248 w 1031876"/>
              <a:gd name="connsiteY20730" fmla="*/ 91396 h 1106488"/>
              <a:gd name="connsiteX20731" fmla="*/ 265626 w 1031876"/>
              <a:gd name="connsiteY20731" fmla="*/ 89019 h 1106488"/>
              <a:gd name="connsiteX20732" fmla="*/ 259804 w 1031876"/>
              <a:gd name="connsiteY20732" fmla="*/ 89666 h 1106488"/>
              <a:gd name="connsiteX20733" fmla="*/ 259327 w 1031876"/>
              <a:gd name="connsiteY20733" fmla="*/ 90334 h 1106488"/>
              <a:gd name="connsiteX20734" fmla="*/ 258891 w 1031876"/>
              <a:gd name="connsiteY20734" fmla="*/ 93043 h 1106488"/>
              <a:gd name="connsiteX20735" fmla="*/ 261538 w 1031876"/>
              <a:gd name="connsiteY20735" fmla="*/ 92249 h 1106488"/>
              <a:gd name="connsiteX20736" fmla="*/ 259829 w 1031876"/>
              <a:gd name="connsiteY20736" fmla="*/ 94811 h 1106488"/>
              <a:gd name="connsiteX20737" fmla="*/ 256410 w 1031876"/>
              <a:gd name="connsiteY20737" fmla="*/ 94811 h 1106488"/>
              <a:gd name="connsiteX20738" fmla="*/ 255871 w 1031876"/>
              <a:gd name="connsiteY20738" fmla="*/ 94811 h 1106488"/>
              <a:gd name="connsiteX20739" fmla="*/ 253316 w 1031876"/>
              <a:gd name="connsiteY20739" fmla="*/ 95135 h 1106488"/>
              <a:gd name="connsiteX20740" fmla="*/ 253431 w 1031876"/>
              <a:gd name="connsiteY20740" fmla="*/ 95250 h 1106488"/>
              <a:gd name="connsiteX20741" fmla="*/ 256410 w 1031876"/>
              <a:gd name="connsiteY20741" fmla="*/ 98226 h 1106488"/>
              <a:gd name="connsiteX20742" fmla="*/ 256682 w 1031876"/>
              <a:gd name="connsiteY20742" fmla="*/ 98498 h 1106488"/>
              <a:gd name="connsiteX20743" fmla="*/ 252991 w 1031876"/>
              <a:gd name="connsiteY20743" fmla="*/ 100224 h 1106488"/>
              <a:gd name="connsiteX20744" fmla="*/ 252991 w 1031876"/>
              <a:gd name="connsiteY20744" fmla="*/ 95665 h 1106488"/>
              <a:gd name="connsiteX20745" fmla="*/ 252991 w 1031876"/>
              <a:gd name="connsiteY20745" fmla="*/ 95250 h 1106488"/>
              <a:gd name="connsiteX20746" fmla="*/ 252991 w 1031876"/>
              <a:gd name="connsiteY20746" fmla="*/ 95177 h 1106488"/>
              <a:gd name="connsiteX20747" fmla="*/ 252413 w 1031876"/>
              <a:gd name="connsiteY20747" fmla="*/ 95250 h 1106488"/>
              <a:gd name="connsiteX20748" fmla="*/ 253405 w 1031876"/>
              <a:gd name="connsiteY20748" fmla="*/ 94456 h 1106488"/>
              <a:gd name="connsiteX20749" fmla="*/ 259440 w 1031876"/>
              <a:gd name="connsiteY20749" fmla="*/ 89629 h 1106488"/>
              <a:gd name="connsiteX20750" fmla="*/ 259557 w 1031876"/>
              <a:gd name="connsiteY20750" fmla="*/ 88900 h 1106488"/>
              <a:gd name="connsiteX20751" fmla="*/ 260351 w 1031876"/>
              <a:gd name="connsiteY20751" fmla="*/ 88900 h 1106488"/>
              <a:gd name="connsiteX20752" fmla="*/ 263129 w 1031876"/>
              <a:gd name="connsiteY20752" fmla="*/ 88900 h 1106488"/>
              <a:gd name="connsiteX20753" fmla="*/ 265746 w 1031876"/>
              <a:gd name="connsiteY20753" fmla="*/ 88900 h 1106488"/>
              <a:gd name="connsiteX20754" fmla="*/ 266666 w 1031876"/>
              <a:gd name="connsiteY20754" fmla="*/ 87980 h 1106488"/>
              <a:gd name="connsiteX20755" fmla="*/ 740728 w 1031876"/>
              <a:gd name="connsiteY20755" fmla="*/ 86519 h 1106488"/>
              <a:gd name="connsiteX20756" fmla="*/ 744538 w 1031876"/>
              <a:gd name="connsiteY20756" fmla="*/ 88900 h 1106488"/>
              <a:gd name="connsiteX20757" fmla="*/ 741363 w 1031876"/>
              <a:gd name="connsiteY20757" fmla="*/ 87908 h 1106488"/>
              <a:gd name="connsiteX20758" fmla="*/ 714908 w 1031876"/>
              <a:gd name="connsiteY20758" fmla="*/ 85596 h 1106488"/>
              <a:gd name="connsiteX20759" fmla="*/ 717551 w 1031876"/>
              <a:gd name="connsiteY20759" fmla="*/ 88900 h 1106488"/>
              <a:gd name="connsiteX20760" fmla="*/ 716757 w 1031876"/>
              <a:gd name="connsiteY20760" fmla="*/ 87908 h 1106488"/>
              <a:gd name="connsiteX20761" fmla="*/ 314529 w 1031876"/>
              <a:gd name="connsiteY20761" fmla="*/ 85497 h 1106488"/>
              <a:gd name="connsiteX20762" fmla="*/ 314529 w 1031876"/>
              <a:gd name="connsiteY20762" fmla="*/ 87127 h 1106488"/>
              <a:gd name="connsiteX20763" fmla="*/ 314529 w 1031876"/>
              <a:gd name="connsiteY20763" fmla="*/ 87980 h 1106488"/>
              <a:gd name="connsiteX20764" fmla="*/ 313674 w 1031876"/>
              <a:gd name="connsiteY20764" fmla="*/ 87980 h 1106488"/>
              <a:gd name="connsiteX20765" fmla="*/ 311111 w 1031876"/>
              <a:gd name="connsiteY20765" fmla="*/ 87980 h 1106488"/>
              <a:gd name="connsiteX20766" fmla="*/ 310256 w 1031876"/>
              <a:gd name="connsiteY20766" fmla="*/ 87980 h 1106488"/>
              <a:gd name="connsiteX20767" fmla="*/ 308547 w 1031876"/>
              <a:gd name="connsiteY20767" fmla="*/ 87980 h 1106488"/>
              <a:gd name="connsiteX20768" fmla="*/ 307692 w 1031876"/>
              <a:gd name="connsiteY20768" fmla="*/ 87980 h 1106488"/>
              <a:gd name="connsiteX20769" fmla="*/ 311965 w 1031876"/>
              <a:gd name="connsiteY20769" fmla="*/ 87127 h 1106488"/>
              <a:gd name="connsiteX20770" fmla="*/ 315268 w 1031876"/>
              <a:gd name="connsiteY20770" fmla="*/ 85027 h 1106488"/>
              <a:gd name="connsiteX20771" fmla="*/ 315151 w 1031876"/>
              <a:gd name="connsiteY20771" fmla="*/ 85497 h 1106488"/>
              <a:gd name="connsiteX20772" fmla="*/ 315099 w 1031876"/>
              <a:gd name="connsiteY20772" fmla="*/ 85135 h 1106488"/>
              <a:gd name="connsiteX20773" fmla="*/ 280341 w 1031876"/>
              <a:gd name="connsiteY20773" fmla="*/ 84565 h 1106488"/>
              <a:gd name="connsiteX20774" fmla="*/ 280341 w 1031876"/>
              <a:gd name="connsiteY20774" fmla="*/ 87127 h 1106488"/>
              <a:gd name="connsiteX20775" fmla="*/ 273504 w 1031876"/>
              <a:gd name="connsiteY20775" fmla="*/ 87980 h 1106488"/>
              <a:gd name="connsiteX20776" fmla="*/ 279486 w 1031876"/>
              <a:gd name="connsiteY20776" fmla="*/ 87127 h 1106488"/>
              <a:gd name="connsiteX20777" fmla="*/ 279815 w 1031876"/>
              <a:gd name="connsiteY20777" fmla="*/ 84828 h 1106488"/>
              <a:gd name="connsiteX20778" fmla="*/ 736456 w 1031876"/>
              <a:gd name="connsiteY20778" fmla="*/ 83849 h 1106488"/>
              <a:gd name="connsiteX20779" fmla="*/ 738188 w 1031876"/>
              <a:gd name="connsiteY20779" fmla="*/ 88900 h 1106488"/>
              <a:gd name="connsiteX20780" fmla="*/ 735807 w 1031876"/>
              <a:gd name="connsiteY20780" fmla="*/ 84931 h 1106488"/>
              <a:gd name="connsiteX20781" fmla="*/ 708603 w 1031876"/>
              <a:gd name="connsiteY20781" fmla="*/ 83849 h 1106488"/>
              <a:gd name="connsiteX20782" fmla="*/ 710308 w 1031876"/>
              <a:gd name="connsiteY20782" fmla="*/ 84931 h 1106488"/>
              <a:gd name="connsiteX20783" fmla="*/ 710994 w 1031876"/>
              <a:gd name="connsiteY20783" fmla="*/ 87980 h 1106488"/>
              <a:gd name="connsiteX20784" fmla="*/ 711110 w 1031876"/>
              <a:gd name="connsiteY20784" fmla="*/ 87980 h 1106488"/>
              <a:gd name="connsiteX20785" fmla="*/ 711110 w 1031876"/>
              <a:gd name="connsiteY20785" fmla="*/ 88496 h 1106488"/>
              <a:gd name="connsiteX20786" fmla="*/ 711201 w 1031876"/>
              <a:gd name="connsiteY20786" fmla="*/ 88900 h 1106488"/>
              <a:gd name="connsiteX20787" fmla="*/ 711110 w 1031876"/>
              <a:gd name="connsiteY20787" fmla="*/ 88723 h 1106488"/>
              <a:gd name="connsiteX20788" fmla="*/ 711110 w 1031876"/>
              <a:gd name="connsiteY20788" fmla="*/ 88849 h 1106488"/>
              <a:gd name="connsiteX20789" fmla="*/ 711201 w 1031876"/>
              <a:gd name="connsiteY20789" fmla="*/ 88900 h 1106488"/>
              <a:gd name="connsiteX20790" fmla="*/ 711110 w 1031876"/>
              <a:gd name="connsiteY20790" fmla="*/ 88886 h 1106488"/>
              <a:gd name="connsiteX20791" fmla="*/ 711110 w 1031876"/>
              <a:gd name="connsiteY20791" fmla="*/ 92351 h 1106488"/>
              <a:gd name="connsiteX20792" fmla="*/ 708546 w 1031876"/>
              <a:gd name="connsiteY20792" fmla="*/ 91396 h 1106488"/>
              <a:gd name="connsiteX20793" fmla="*/ 706939 w 1031876"/>
              <a:gd name="connsiteY20793" fmla="*/ 90644 h 1106488"/>
              <a:gd name="connsiteX20794" fmla="*/ 704272 w 1031876"/>
              <a:gd name="connsiteY20794" fmla="*/ 87980 h 1106488"/>
              <a:gd name="connsiteX20795" fmla="*/ 705127 w 1031876"/>
              <a:gd name="connsiteY20795" fmla="*/ 87980 h 1106488"/>
              <a:gd name="connsiteX20796" fmla="*/ 705407 w 1031876"/>
              <a:gd name="connsiteY20796" fmla="*/ 87980 h 1106488"/>
              <a:gd name="connsiteX20797" fmla="*/ 704950 w 1031876"/>
              <a:gd name="connsiteY20797" fmla="*/ 87908 h 1106488"/>
              <a:gd name="connsiteX20798" fmla="*/ 704607 w 1031876"/>
              <a:gd name="connsiteY20798" fmla="*/ 85236 h 1106488"/>
              <a:gd name="connsiteX20799" fmla="*/ 709546 w 1031876"/>
              <a:gd name="connsiteY20799" fmla="*/ 87980 h 1106488"/>
              <a:gd name="connsiteX20800" fmla="*/ 710728 w 1031876"/>
              <a:gd name="connsiteY20800" fmla="*/ 87980 h 1106488"/>
              <a:gd name="connsiteX20801" fmla="*/ 658528 w 1031876"/>
              <a:gd name="connsiteY20801" fmla="*/ 83267 h 1106488"/>
              <a:gd name="connsiteX20802" fmla="*/ 659828 w 1031876"/>
              <a:gd name="connsiteY20802" fmla="*/ 84565 h 1106488"/>
              <a:gd name="connsiteX20803" fmla="*/ 663247 w 1031876"/>
              <a:gd name="connsiteY20803" fmla="*/ 87980 h 1106488"/>
              <a:gd name="connsiteX20804" fmla="*/ 712260 w 1031876"/>
              <a:gd name="connsiteY20804" fmla="*/ 82285 h 1106488"/>
              <a:gd name="connsiteX20805" fmla="*/ 714376 w 1031876"/>
              <a:gd name="connsiteY20805" fmla="*/ 84931 h 1106488"/>
              <a:gd name="connsiteX20806" fmla="*/ 714908 w 1031876"/>
              <a:gd name="connsiteY20806" fmla="*/ 85596 h 1106488"/>
              <a:gd name="connsiteX20807" fmla="*/ 654358 w 1031876"/>
              <a:gd name="connsiteY20807" fmla="*/ 81833 h 1106488"/>
              <a:gd name="connsiteX20808" fmla="*/ 655554 w 1031876"/>
              <a:gd name="connsiteY20808" fmla="*/ 82004 h 1106488"/>
              <a:gd name="connsiteX20809" fmla="*/ 656409 w 1031876"/>
              <a:gd name="connsiteY20809" fmla="*/ 87980 h 1106488"/>
              <a:gd name="connsiteX20810" fmla="*/ 653845 w 1031876"/>
              <a:gd name="connsiteY20810" fmla="*/ 82004 h 1106488"/>
              <a:gd name="connsiteX20811" fmla="*/ 663047 w 1031876"/>
              <a:gd name="connsiteY20811" fmla="*/ 81756 h 1106488"/>
              <a:gd name="connsiteX20812" fmla="*/ 666354 w 1031876"/>
              <a:gd name="connsiteY20812" fmla="*/ 82649 h 1106488"/>
              <a:gd name="connsiteX20813" fmla="*/ 666801 w 1031876"/>
              <a:gd name="connsiteY20813" fmla="*/ 83494 h 1106488"/>
              <a:gd name="connsiteX20814" fmla="*/ 657016 w 1031876"/>
              <a:gd name="connsiteY20814" fmla="*/ 81756 h 1106488"/>
              <a:gd name="connsiteX20815" fmla="*/ 657264 w 1031876"/>
              <a:gd name="connsiteY20815" fmla="*/ 82004 h 1106488"/>
              <a:gd name="connsiteX20816" fmla="*/ 658528 w 1031876"/>
              <a:gd name="connsiteY20816" fmla="*/ 83267 h 1106488"/>
              <a:gd name="connsiteX20817" fmla="*/ 335492 w 1031876"/>
              <a:gd name="connsiteY20817" fmla="*/ 81756 h 1106488"/>
              <a:gd name="connsiteX20818" fmla="*/ 333276 w 1031876"/>
              <a:gd name="connsiteY20818" fmla="*/ 83071 h 1106488"/>
              <a:gd name="connsiteX20819" fmla="*/ 331114 w 1031876"/>
              <a:gd name="connsiteY20819" fmla="*/ 84354 h 1106488"/>
              <a:gd name="connsiteX20820" fmla="*/ 332053 w 1031876"/>
              <a:gd name="connsiteY20820" fmla="*/ 82649 h 1106488"/>
              <a:gd name="connsiteX20821" fmla="*/ 334023 w 1031876"/>
              <a:gd name="connsiteY20821" fmla="*/ 82138 h 1106488"/>
              <a:gd name="connsiteX20822" fmla="*/ 643203 w 1031876"/>
              <a:gd name="connsiteY20822" fmla="*/ 81217 h 1106488"/>
              <a:gd name="connsiteX20823" fmla="*/ 643203 w 1031876"/>
              <a:gd name="connsiteY20823" fmla="*/ 81306 h 1106488"/>
              <a:gd name="connsiteX20824" fmla="*/ 645298 w 1031876"/>
              <a:gd name="connsiteY20824" fmla="*/ 82004 h 1106488"/>
              <a:gd name="connsiteX20825" fmla="*/ 642734 w 1031876"/>
              <a:gd name="connsiteY20825" fmla="*/ 87980 h 1106488"/>
              <a:gd name="connsiteX20826" fmla="*/ 649571 w 1031876"/>
              <a:gd name="connsiteY20826" fmla="*/ 87980 h 1106488"/>
              <a:gd name="connsiteX20827" fmla="*/ 648716 w 1031876"/>
              <a:gd name="connsiteY20827" fmla="*/ 82004 h 1106488"/>
              <a:gd name="connsiteX20828" fmla="*/ 348717 w 1031876"/>
              <a:gd name="connsiteY20828" fmla="*/ 81191 h 1106488"/>
              <a:gd name="connsiteX20829" fmla="*/ 348672 w 1031876"/>
              <a:gd name="connsiteY20829" fmla="*/ 81210 h 1106488"/>
              <a:gd name="connsiteX20830" fmla="*/ 346153 w 1031876"/>
              <a:gd name="connsiteY20830" fmla="*/ 84565 h 1106488"/>
              <a:gd name="connsiteX20831" fmla="*/ 348717 w 1031876"/>
              <a:gd name="connsiteY20831" fmla="*/ 87980 h 1106488"/>
              <a:gd name="connsiteX20832" fmla="*/ 341880 w 1031876"/>
              <a:gd name="connsiteY20832" fmla="*/ 87980 h 1106488"/>
              <a:gd name="connsiteX20833" fmla="*/ 342735 w 1031876"/>
              <a:gd name="connsiteY20833" fmla="*/ 87980 h 1106488"/>
              <a:gd name="connsiteX20834" fmla="*/ 345299 w 1031876"/>
              <a:gd name="connsiteY20834" fmla="*/ 87980 h 1106488"/>
              <a:gd name="connsiteX20835" fmla="*/ 348717 w 1031876"/>
              <a:gd name="connsiteY20835" fmla="*/ 87980 h 1106488"/>
              <a:gd name="connsiteX20836" fmla="*/ 348717 w 1031876"/>
              <a:gd name="connsiteY20836" fmla="*/ 82004 h 1106488"/>
              <a:gd name="connsiteX20837" fmla="*/ 677009 w 1031876"/>
              <a:gd name="connsiteY20837" fmla="*/ 81150 h 1106488"/>
              <a:gd name="connsiteX20838" fmla="*/ 680627 w 1031876"/>
              <a:gd name="connsiteY20838" fmla="*/ 84490 h 1106488"/>
              <a:gd name="connsiteX20839" fmla="*/ 680245 w 1031876"/>
              <a:gd name="connsiteY20839" fmla="*/ 84931 h 1106488"/>
              <a:gd name="connsiteX20840" fmla="*/ 677536 w 1031876"/>
              <a:gd name="connsiteY20840" fmla="*/ 88057 h 1106488"/>
              <a:gd name="connsiteX20841" fmla="*/ 683759 w 1031876"/>
              <a:gd name="connsiteY20841" fmla="*/ 88834 h 1106488"/>
              <a:gd name="connsiteX20842" fmla="*/ 690597 w 1031876"/>
              <a:gd name="connsiteY20842" fmla="*/ 94811 h 1106488"/>
              <a:gd name="connsiteX20843" fmla="*/ 691452 w 1031876"/>
              <a:gd name="connsiteY20843" fmla="*/ 98226 h 1106488"/>
              <a:gd name="connsiteX20844" fmla="*/ 693933 w 1031876"/>
              <a:gd name="connsiteY20844" fmla="*/ 99642 h 1106488"/>
              <a:gd name="connsiteX20845" fmla="*/ 690597 w 1031876"/>
              <a:gd name="connsiteY20845" fmla="*/ 101641 h 1106488"/>
              <a:gd name="connsiteX20846" fmla="*/ 696580 w 1031876"/>
              <a:gd name="connsiteY20846" fmla="*/ 107618 h 1106488"/>
              <a:gd name="connsiteX20847" fmla="*/ 696754 w 1031876"/>
              <a:gd name="connsiteY20847" fmla="*/ 107792 h 1106488"/>
              <a:gd name="connsiteX20848" fmla="*/ 695249 w 1031876"/>
              <a:gd name="connsiteY20848" fmla="*/ 105707 h 1106488"/>
              <a:gd name="connsiteX20849" fmla="*/ 690597 w 1031876"/>
              <a:gd name="connsiteY20849" fmla="*/ 101641 h 1106488"/>
              <a:gd name="connsiteX20850" fmla="*/ 694016 w 1031876"/>
              <a:gd name="connsiteY20850" fmla="*/ 104203 h 1106488"/>
              <a:gd name="connsiteX20851" fmla="*/ 694296 w 1031876"/>
              <a:gd name="connsiteY20851" fmla="*/ 103993 h 1106488"/>
              <a:gd name="connsiteX20852" fmla="*/ 695268 w 1031876"/>
              <a:gd name="connsiteY20852" fmla="*/ 104611 h 1106488"/>
              <a:gd name="connsiteX20853" fmla="*/ 697220 w 1031876"/>
              <a:gd name="connsiteY20853" fmla="*/ 101907 h 1106488"/>
              <a:gd name="connsiteX20854" fmla="*/ 697160 w 1031876"/>
              <a:gd name="connsiteY20854" fmla="*/ 101847 h 1106488"/>
              <a:gd name="connsiteX20855" fmla="*/ 694296 w 1031876"/>
              <a:gd name="connsiteY20855" fmla="*/ 103993 h 1106488"/>
              <a:gd name="connsiteX20856" fmla="*/ 690597 w 1031876"/>
              <a:gd name="connsiteY20856" fmla="*/ 101641 h 1106488"/>
              <a:gd name="connsiteX20857" fmla="*/ 694016 w 1031876"/>
              <a:gd name="connsiteY20857" fmla="*/ 101641 h 1106488"/>
              <a:gd name="connsiteX20858" fmla="*/ 694871 w 1031876"/>
              <a:gd name="connsiteY20858" fmla="*/ 101641 h 1106488"/>
              <a:gd name="connsiteX20859" fmla="*/ 696580 w 1031876"/>
              <a:gd name="connsiteY20859" fmla="*/ 101641 h 1106488"/>
              <a:gd name="connsiteX20860" fmla="*/ 696954 w 1031876"/>
              <a:gd name="connsiteY20860" fmla="*/ 101641 h 1106488"/>
              <a:gd name="connsiteX20861" fmla="*/ 696913 w 1031876"/>
              <a:gd name="connsiteY20861" fmla="*/ 101600 h 1106488"/>
              <a:gd name="connsiteX20862" fmla="*/ 697363 w 1031876"/>
              <a:gd name="connsiteY20862" fmla="*/ 101600 h 1106488"/>
              <a:gd name="connsiteX20863" fmla="*/ 693933 w 1031876"/>
              <a:gd name="connsiteY20863" fmla="*/ 99642 h 1106488"/>
              <a:gd name="connsiteX20864" fmla="*/ 694871 w 1031876"/>
              <a:gd name="connsiteY20864" fmla="*/ 99080 h 1106488"/>
              <a:gd name="connsiteX20865" fmla="*/ 697158 w 1031876"/>
              <a:gd name="connsiteY20865" fmla="*/ 99703 h 1106488"/>
              <a:gd name="connsiteX20866" fmla="*/ 697429 w 1031876"/>
              <a:gd name="connsiteY20866" fmla="*/ 101600 h 1106488"/>
              <a:gd name="connsiteX20867" fmla="*/ 697435 w 1031876"/>
              <a:gd name="connsiteY20867" fmla="*/ 101600 h 1106488"/>
              <a:gd name="connsiteX20868" fmla="*/ 697435 w 1031876"/>
              <a:gd name="connsiteY20868" fmla="*/ 99778 h 1106488"/>
              <a:gd name="connsiteX20869" fmla="*/ 704121 w 1031876"/>
              <a:gd name="connsiteY20869" fmla="*/ 101600 h 1106488"/>
              <a:gd name="connsiteX20870" fmla="*/ 704231 w 1031876"/>
              <a:gd name="connsiteY20870" fmla="*/ 101600 h 1106488"/>
              <a:gd name="connsiteX20871" fmla="*/ 703417 w 1031876"/>
              <a:gd name="connsiteY20871" fmla="*/ 100787 h 1106488"/>
              <a:gd name="connsiteX20872" fmla="*/ 697435 w 1031876"/>
              <a:gd name="connsiteY20872" fmla="*/ 94811 h 1106488"/>
              <a:gd name="connsiteX20873" fmla="*/ 697435 w 1031876"/>
              <a:gd name="connsiteY20873" fmla="*/ 98226 h 1106488"/>
              <a:gd name="connsiteX20874" fmla="*/ 697435 w 1031876"/>
              <a:gd name="connsiteY20874" fmla="*/ 99778 h 1106488"/>
              <a:gd name="connsiteX20875" fmla="*/ 697158 w 1031876"/>
              <a:gd name="connsiteY20875" fmla="*/ 99703 h 1106488"/>
              <a:gd name="connsiteX20876" fmla="*/ 696580 w 1031876"/>
              <a:gd name="connsiteY20876" fmla="*/ 95665 h 1106488"/>
              <a:gd name="connsiteX20877" fmla="*/ 690597 w 1031876"/>
              <a:gd name="connsiteY20877" fmla="*/ 94811 h 1106488"/>
              <a:gd name="connsiteX20878" fmla="*/ 683759 w 1031876"/>
              <a:gd name="connsiteY20878" fmla="*/ 87980 h 1106488"/>
              <a:gd name="connsiteX20879" fmla="*/ 683759 w 1031876"/>
              <a:gd name="connsiteY20879" fmla="*/ 87127 h 1106488"/>
              <a:gd name="connsiteX20880" fmla="*/ 683759 w 1031876"/>
              <a:gd name="connsiteY20880" fmla="*/ 86045 h 1106488"/>
              <a:gd name="connsiteX20881" fmla="*/ 681105 w 1031876"/>
              <a:gd name="connsiteY20881" fmla="*/ 84931 h 1106488"/>
              <a:gd name="connsiteX20882" fmla="*/ 680627 w 1031876"/>
              <a:gd name="connsiteY20882" fmla="*/ 84490 h 1106488"/>
              <a:gd name="connsiteX20883" fmla="*/ 683522 w 1031876"/>
              <a:gd name="connsiteY20883" fmla="*/ 81150 h 1106488"/>
              <a:gd name="connsiteX20884" fmla="*/ 682904 w 1031876"/>
              <a:gd name="connsiteY20884" fmla="*/ 81150 h 1106488"/>
              <a:gd name="connsiteX20885" fmla="*/ 680340 w 1031876"/>
              <a:gd name="connsiteY20885" fmla="*/ 81150 h 1106488"/>
              <a:gd name="connsiteX20886" fmla="*/ 677777 w 1031876"/>
              <a:gd name="connsiteY20886" fmla="*/ 81150 h 1106488"/>
              <a:gd name="connsiteX20887" fmla="*/ 328204 w 1031876"/>
              <a:gd name="connsiteY20887" fmla="*/ 81150 h 1106488"/>
              <a:gd name="connsiteX20888" fmla="*/ 328204 w 1031876"/>
              <a:gd name="connsiteY20888" fmla="*/ 82004 h 1106488"/>
              <a:gd name="connsiteX20889" fmla="*/ 328204 w 1031876"/>
              <a:gd name="connsiteY20889" fmla="*/ 85419 h 1106488"/>
              <a:gd name="connsiteX20890" fmla="*/ 328204 w 1031876"/>
              <a:gd name="connsiteY20890" fmla="*/ 87980 h 1106488"/>
              <a:gd name="connsiteX20891" fmla="*/ 327349 w 1031876"/>
              <a:gd name="connsiteY20891" fmla="*/ 87980 h 1106488"/>
              <a:gd name="connsiteX20892" fmla="*/ 325640 w 1031876"/>
              <a:gd name="connsiteY20892" fmla="*/ 87980 h 1106488"/>
              <a:gd name="connsiteX20893" fmla="*/ 324786 w 1031876"/>
              <a:gd name="connsiteY20893" fmla="*/ 87980 h 1106488"/>
              <a:gd name="connsiteX20894" fmla="*/ 322222 w 1031876"/>
              <a:gd name="connsiteY20894" fmla="*/ 87980 h 1106488"/>
              <a:gd name="connsiteX20895" fmla="*/ 321367 w 1031876"/>
              <a:gd name="connsiteY20895" fmla="*/ 87980 h 1106488"/>
              <a:gd name="connsiteX20896" fmla="*/ 328204 w 1031876"/>
              <a:gd name="connsiteY20896" fmla="*/ 81150 h 1106488"/>
              <a:gd name="connsiteX20897" fmla="*/ 321367 w 1031876"/>
              <a:gd name="connsiteY20897" fmla="*/ 81150 h 1106488"/>
              <a:gd name="connsiteX20898" fmla="*/ 315268 w 1031876"/>
              <a:gd name="connsiteY20898" fmla="*/ 85027 h 1106488"/>
              <a:gd name="connsiteX20899" fmla="*/ 315384 w 1031876"/>
              <a:gd name="connsiteY20899" fmla="*/ 84565 h 1106488"/>
              <a:gd name="connsiteX20900" fmla="*/ 321367 w 1031876"/>
              <a:gd name="connsiteY20900" fmla="*/ 81150 h 1106488"/>
              <a:gd name="connsiteX20901" fmla="*/ 321367 w 1031876"/>
              <a:gd name="connsiteY20901" fmla="*/ 81150 h 1106488"/>
              <a:gd name="connsiteX20902" fmla="*/ 321367 w 1031876"/>
              <a:gd name="connsiteY20902" fmla="*/ 87980 h 1106488"/>
              <a:gd name="connsiteX20903" fmla="*/ 321367 w 1031876"/>
              <a:gd name="connsiteY20903" fmla="*/ 81150 h 1106488"/>
              <a:gd name="connsiteX20904" fmla="*/ 314529 w 1031876"/>
              <a:gd name="connsiteY20904" fmla="*/ 81150 h 1106488"/>
              <a:gd name="connsiteX20905" fmla="*/ 307692 w 1031876"/>
              <a:gd name="connsiteY20905" fmla="*/ 87980 h 1106488"/>
              <a:gd name="connsiteX20906" fmla="*/ 308547 w 1031876"/>
              <a:gd name="connsiteY20906" fmla="*/ 87127 h 1106488"/>
              <a:gd name="connsiteX20907" fmla="*/ 310588 w 1031876"/>
              <a:gd name="connsiteY20907" fmla="*/ 85087 h 1106488"/>
              <a:gd name="connsiteX20908" fmla="*/ 311111 w 1031876"/>
              <a:gd name="connsiteY20908" fmla="*/ 84565 h 1106488"/>
              <a:gd name="connsiteX20909" fmla="*/ 314529 w 1031876"/>
              <a:gd name="connsiteY20909" fmla="*/ 81150 h 1106488"/>
              <a:gd name="connsiteX20910" fmla="*/ 314529 w 1031876"/>
              <a:gd name="connsiteY20910" fmla="*/ 81150 h 1106488"/>
              <a:gd name="connsiteX20911" fmla="*/ 315099 w 1031876"/>
              <a:gd name="connsiteY20911" fmla="*/ 85135 h 1106488"/>
              <a:gd name="connsiteX20912" fmla="*/ 314529 w 1031876"/>
              <a:gd name="connsiteY20912" fmla="*/ 85497 h 1106488"/>
              <a:gd name="connsiteX20913" fmla="*/ 314529 w 1031876"/>
              <a:gd name="connsiteY20913" fmla="*/ 84565 h 1106488"/>
              <a:gd name="connsiteX20914" fmla="*/ 314529 w 1031876"/>
              <a:gd name="connsiteY20914" fmla="*/ 81150 h 1106488"/>
              <a:gd name="connsiteX20915" fmla="*/ 287179 w 1031876"/>
              <a:gd name="connsiteY20915" fmla="*/ 81150 h 1106488"/>
              <a:gd name="connsiteX20916" fmla="*/ 280341 w 1031876"/>
              <a:gd name="connsiteY20916" fmla="*/ 84565 h 1106488"/>
              <a:gd name="connsiteX20917" fmla="*/ 280341 w 1031876"/>
              <a:gd name="connsiteY20917" fmla="*/ 82516 h 1106488"/>
              <a:gd name="connsiteX20918" fmla="*/ 266666 w 1031876"/>
              <a:gd name="connsiteY20918" fmla="*/ 81150 h 1106488"/>
              <a:gd name="connsiteX20919" fmla="*/ 272410 w 1031876"/>
              <a:gd name="connsiteY20919" fmla="*/ 83063 h 1106488"/>
              <a:gd name="connsiteX20920" fmla="*/ 270085 w 1031876"/>
              <a:gd name="connsiteY20920" fmla="*/ 87127 h 1106488"/>
              <a:gd name="connsiteX20921" fmla="*/ 269153 w 1031876"/>
              <a:gd name="connsiteY20921" fmla="*/ 87359 h 1106488"/>
              <a:gd name="connsiteX20922" fmla="*/ 267521 w 1031876"/>
              <a:gd name="connsiteY20922" fmla="*/ 87127 h 1106488"/>
              <a:gd name="connsiteX20923" fmla="*/ 266666 w 1031876"/>
              <a:gd name="connsiteY20923" fmla="*/ 81150 h 1106488"/>
              <a:gd name="connsiteX20924" fmla="*/ 711994 w 1031876"/>
              <a:gd name="connsiteY20924" fmla="*/ 80963 h 1106488"/>
              <a:gd name="connsiteX20925" fmla="*/ 712788 w 1031876"/>
              <a:gd name="connsiteY20925" fmla="*/ 81757 h 1106488"/>
              <a:gd name="connsiteX20926" fmla="*/ 712260 w 1031876"/>
              <a:gd name="connsiteY20926" fmla="*/ 82285 h 1106488"/>
              <a:gd name="connsiteX20927" fmla="*/ 711994 w 1031876"/>
              <a:gd name="connsiteY20927" fmla="*/ 82551 h 1106488"/>
              <a:gd name="connsiteX20928" fmla="*/ 711200 w 1031876"/>
              <a:gd name="connsiteY20928" fmla="*/ 81757 h 1106488"/>
              <a:gd name="connsiteX20929" fmla="*/ 711554 w 1031876"/>
              <a:gd name="connsiteY20929" fmla="*/ 81403 h 1106488"/>
              <a:gd name="connsiteX20930" fmla="*/ 341313 w 1031876"/>
              <a:gd name="connsiteY20930" fmla="*/ 80963 h 1106488"/>
              <a:gd name="connsiteX20931" fmla="*/ 335825 w 1031876"/>
              <a:gd name="connsiteY20931" fmla="*/ 87824 h 1106488"/>
              <a:gd name="connsiteX20932" fmla="*/ 340519 w 1031876"/>
              <a:gd name="connsiteY20932" fmla="*/ 81955 h 1106488"/>
              <a:gd name="connsiteX20933" fmla="*/ 341313 w 1031876"/>
              <a:gd name="connsiteY20933" fmla="*/ 80963 h 1106488"/>
              <a:gd name="connsiteX20934" fmla="*/ 259557 w 1031876"/>
              <a:gd name="connsiteY20934" fmla="*/ 80963 h 1106488"/>
              <a:gd name="connsiteX20935" fmla="*/ 266701 w 1031876"/>
              <a:gd name="connsiteY20935" fmla="*/ 80963 h 1106488"/>
              <a:gd name="connsiteX20936" fmla="*/ 259557 w 1031876"/>
              <a:gd name="connsiteY20936" fmla="*/ 80963 h 1106488"/>
              <a:gd name="connsiteX20937" fmla="*/ 731838 w 1031876"/>
              <a:gd name="connsiteY20937" fmla="*/ 80962 h 1106488"/>
              <a:gd name="connsiteX20938" fmla="*/ 738188 w 1031876"/>
              <a:gd name="connsiteY20938" fmla="*/ 88900 h 1106488"/>
              <a:gd name="connsiteX20939" fmla="*/ 731838 w 1031876"/>
              <a:gd name="connsiteY20939" fmla="*/ 80962 h 1106488"/>
              <a:gd name="connsiteX20940" fmla="*/ 704057 w 1031876"/>
              <a:gd name="connsiteY20940" fmla="*/ 80962 h 1106488"/>
              <a:gd name="connsiteX20941" fmla="*/ 707629 w 1031876"/>
              <a:gd name="connsiteY20941" fmla="*/ 81954 h 1106488"/>
              <a:gd name="connsiteX20942" fmla="*/ 708603 w 1031876"/>
              <a:gd name="connsiteY20942" fmla="*/ 83849 h 1106488"/>
              <a:gd name="connsiteX20943" fmla="*/ 676034 w 1031876"/>
              <a:gd name="connsiteY20943" fmla="*/ 80732 h 1106488"/>
              <a:gd name="connsiteX20944" fmla="*/ 676276 w 1031876"/>
              <a:gd name="connsiteY20944" fmla="*/ 80962 h 1106488"/>
              <a:gd name="connsiteX20945" fmla="*/ 676734 w 1031876"/>
              <a:gd name="connsiteY20945" fmla="*/ 80962 h 1106488"/>
              <a:gd name="connsiteX20946" fmla="*/ 676638 w 1031876"/>
              <a:gd name="connsiteY20946" fmla="*/ 80866 h 1106488"/>
              <a:gd name="connsiteX20947" fmla="*/ 629059 w 1031876"/>
              <a:gd name="connsiteY20947" fmla="*/ 80296 h 1106488"/>
              <a:gd name="connsiteX20948" fmla="*/ 629059 w 1031876"/>
              <a:gd name="connsiteY20948" fmla="*/ 81150 h 1106488"/>
              <a:gd name="connsiteX20949" fmla="*/ 630982 w 1031876"/>
              <a:gd name="connsiteY20949" fmla="*/ 81043 h 1106488"/>
              <a:gd name="connsiteX20950" fmla="*/ 343334 w 1031876"/>
              <a:gd name="connsiteY20950" fmla="*/ 79872 h 1106488"/>
              <a:gd name="connsiteX20951" fmla="*/ 343000 w 1031876"/>
              <a:gd name="connsiteY20951" fmla="*/ 80169 h 1106488"/>
              <a:gd name="connsiteX20952" fmla="*/ 342108 w 1031876"/>
              <a:gd name="connsiteY20952" fmla="*/ 80962 h 1106488"/>
              <a:gd name="connsiteX20953" fmla="*/ 288156 w 1031876"/>
              <a:gd name="connsiteY20953" fmla="*/ 79442 h 1106488"/>
              <a:gd name="connsiteX20954" fmla="*/ 287179 w 1031876"/>
              <a:gd name="connsiteY20954" fmla="*/ 81150 h 1106488"/>
              <a:gd name="connsiteX20955" fmla="*/ 286324 w 1031876"/>
              <a:gd name="connsiteY20955" fmla="*/ 81150 h 1106488"/>
              <a:gd name="connsiteX20956" fmla="*/ 283760 w 1031876"/>
              <a:gd name="connsiteY20956" fmla="*/ 81150 h 1106488"/>
              <a:gd name="connsiteX20957" fmla="*/ 281196 w 1031876"/>
              <a:gd name="connsiteY20957" fmla="*/ 81150 h 1106488"/>
              <a:gd name="connsiteX20958" fmla="*/ 280596 w 1031876"/>
              <a:gd name="connsiteY20958" fmla="*/ 81150 h 1106488"/>
              <a:gd name="connsiteX20959" fmla="*/ 280341 w 1031876"/>
              <a:gd name="connsiteY20959" fmla="*/ 81272 h 1106488"/>
              <a:gd name="connsiteX20960" fmla="*/ 280341 w 1031876"/>
              <a:gd name="connsiteY20960" fmla="*/ 82004 h 1106488"/>
              <a:gd name="connsiteX20961" fmla="*/ 280341 w 1031876"/>
              <a:gd name="connsiteY20961" fmla="*/ 82516 h 1106488"/>
              <a:gd name="connsiteX20962" fmla="*/ 280140 w 1031876"/>
              <a:gd name="connsiteY20962" fmla="*/ 82556 h 1106488"/>
              <a:gd name="connsiteX20963" fmla="*/ 280322 w 1031876"/>
              <a:gd name="connsiteY20963" fmla="*/ 81280 h 1106488"/>
              <a:gd name="connsiteX20964" fmla="*/ 279896 w 1031876"/>
              <a:gd name="connsiteY20964" fmla="*/ 81483 h 1106488"/>
              <a:gd name="connsiteX20965" fmla="*/ 277855 w 1031876"/>
              <a:gd name="connsiteY20965" fmla="*/ 83013 h 1106488"/>
              <a:gd name="connsiteX20966" fmla="*/ 276383 w 1031876"/>
              <a:gd name="connsiteY20966" fmla="*/ 83307 h 1106488"/>
              <a:gd name="connsiteX20967" fmla="*/ 276260 w 1031876"/>
              <a:gd name="connsiteY20967" fmla="*/ 83215 h 1106488"/>
              <a:gd name="connsiteX20968" fmla="*/ 275838 w 1031876"/>
              <a:gd name="connsiteY20968" fmla="*/ 83416 h 1106488"/>
              <a:gd name="connsiteX20969" fmla="*/ 276383 w 1031876"/>
              <a:gd name="connsiteY20969" fmla="*/ 83307 h 1106488"/>
              <a:gd name="connsiteX20970" fmla="*/ 276923 w 1031876"/>
              <a:gd name="connsiteY20970" fmla="*/ 83711 h 1106488"/>
              <a:gd name="connsiteX20971" fmla="*/ 277855 w 1031876"/>
              <a:gd name="connsiteY20971" fmla="*/ 83013 h 1106488"/>
              <a:gd name="connsiteX20972" fmla="*/ 280140 w 1031876"/>
              <a:gd name="connsiteY20972" fmla="*/ 82556 h 1106488"/>
              <a:gd name="connsiteX20973" fmla="*/ 279815 w 1031876"/>
              <a:gd name="connsiteY20973" fmla="*/ 84828 h 1106488"/>
              <a:gd name="connsiteX20974" fmla="*/ 273504 w 1031876"/>
              <a:gd name="connsiteY20974" fmla="*/ 87980 h 1106488"/>
              <a:gd name="connsiteX20975" fmla="*/ 273504 w 1031876"/>
              <a:gd name="connsiteY20975" fmla="*/ 87127 h 1106488"/>
              <a:gd name="connsiteX20976" fmla="*/ 273504 w 1031876"/>
              <a:gd name="connsiteY20976" fmla="*/ 84565 h 1106488"/>
              <a:gd name="connsiteX20977" fmla="*/ 273504 w 1031876"/>
              <a:gd name="connsiteY20977" fmla="*/ 84104 h 1106488"/>
              <a:gd name="connsiteX20978" fmla="*/ 271947 w 1031876"/>
              <a:gd name="connsiteY20978" fmla="*/ 84312 h 1106488"/>
              <a:gd name="connsiteX20979" fmla="*/ 272616 w 1031876"/>
              <a:gd name="connsiteY20979" fmla="*/ 83131 h 1106488"/>
              <a:gd name="connsiteX20980" fmla="*/ 272410 w 1031876"/>
              <a:gd name="connsiteY20980" fmla="*/ 83063 h 1106488"/>
              <a:gd name="connsiteX20981" fmla="*/ 273504 w 1031876"/>
              <a:gd name="connsiteY20981" fmla="*/ 81150 h 1106488"/>
              <a:gd name="connsiteX20982" fmla="*/ 273504 w 1031876"/>
              <a:gd name="connsiteY20982" fmla="*/ 81565 h 1106488"/>
              <a:gd name="connsiteX20983" fmla="*/ 273669 w 1031876"/>
              <a:gd name="connsiteY20983" fmla="*/ 81274 h 1106488"/>
              <a:gd name="connsiteX20984" fmla="*/ 273504 w 1031876"/>
              <a:gd name="connsiteY20984" fmla="*/ 81150 h 1106488"/>
              <a:gd name="connsiteX20985" fmla="*/ 273739 w 1031876"/>
              <a:gd name="connsiteY20985" fmla="*/ 81150 h 1106488"/>
              <a:gd name="connsiteX20986" fmla="*/ 273845 w 1031876"/>
              <a:gd name="connsiteY20986" fmla="*/ 80963 h 1106488"/>
              <a:gd name="connsiteX20987" fmla="*/ 280989 w 1031876"/>
              <a:gd name="connsiteY20987" fmla="*/ 80963 h 1106488"/>
              <a:gd name="connsiteX20988" fmla="*/ 280687 w 1031876"/>
              <a:gd name="connsiteY20988" fmla="*/ 81107 h 1106488"/>
              <a:gd name="connsiteX20989" fmla="*/ 287179 w 1031876"/>
              <a:gd name="connsiteY20989" fmla="*/ 80296 h 1106488"/>
              <a:gd name="connsiteX20990" fmla="*/ 706655 w 1031876"/>
              <a:gd name="connsiteY20990" fmla="*/ 78653 h 1106488"/>
              <a:gd name="connsiteX20991" fmla="*/ 711201 w 1031876"/>
              <a:gd name="connsiteY20991" fmla="*/ 80962 h 1106488"/>
              <a:gd name="connsiteX20992" fmla="*/ 707629 w 1031876"/>
              <a:gd name="connsiteY20992" fmla="*/ 80168 h 1106488"/>
              <a:gd name="connsiteX20993" fmla="*/ 362392 w 1031876"/>
              <a:gd name="connsiteY20993" fmla="*/ 78589 h 1106488"/>
              <a:gd name="connsiteX20994" fmla="*/ 362392 w 1031876"/>
              <a:gd name="connsiteY20994" fmla="*/ 80296 h 1106488"/>
              <a:gd name="connsiteX20995" fmla="*/ 362392 w 1031876"/>
              <a:gd name="connsiteY20995" fmla="*/ 81150 h 1106488"/>
              <a:gd name="connsiteX20996" fmla="*/ 360469 w 1031876"/>
              <a:gd name="connsiteY20996" fmla="*/ 80189 h 1106488"/>
              <a:gd name="connsiteX20997" fmla="*/ 364315 w 1031876"/>
              <a:gd name="connsiteY20997" fmla="*/ 78268 h 1106488"/>
              <a:gd name="connsiteX20998" fmla="*/ 362392 w 1031876"/>
              <a:gd name="connsiteY20998" fmla="*/ 81150 h 1106488"/>
              <a:gd name="connsiteX20999" fmla="*/ 364012 w 1031876"/>
              <a:gd name="connsiteY20999" fmla="*/ 78319 h 1106488"/>
              <a:gd name="connsiteX21000" fmla="*/ 323997 w 1031876"/>
              <a:gd name="connsiteY21000" fmla="*/ 77997 h 1106488"/>
              <a:gd name="connsiteX21001" fmla="*/ 321367 w 1031876"/>
              <a:gd name="connsiteY21001" fmla="*/ 80296 h 1106488"/>
              <a:gd name="connsiteX21002" fmla="*/ 314529 w 1031876"/>
              <a:gd name="connsiteY21002" fmla="*/ 81150 h 1106488"/>
              <a:gd name="connsiteX21003" fmla="*/ 320512 w 1031876"/>
              <a:gd name="connsiteY21003" fmla="*/ 80296 h 1106488"/>
              <a:gd name="connsiteX21004" fmla="*/ 320683 w 1031876"/>
              <a:gd name="connsiteY21004" fmla="*/ 79101 h 1106488"/>
              <a:gd name="connsiteX21005" fmla="*/ 656432 w 1031876"/>
              <a:gd name="connsiteY21005" fmla="*/ 76779 h 1106488"/>
              <a:gd name="connsiteX21006" fmla="*/ 656432 w 1031876"/>
              <a:gd name="connsiteY21006" fmla="*/ 81173 h 1106488"/>
              <a:gd name="connsiteX21007" fmla="*/ 656432 w 1031876"/>
              <a:gd name="connsiteY21007" fmla="*/ 81756 h 1106488"/>
              <a:gd name="connsiteX21008" fmla="*/ 656047 w 1031876"/>
              <a:gd name="connsiteY21008" fmla="*/ 81271 h 1106488"/>
              <a:gd name="connsiteX21009" fmla="*/ 655786 w 1031876"/>
              <a:gd name="connsiteY21009" fmla="*/ 81357 h 1106488"/>
              <a:gd name="connsiteX21010" fmla="*/ 656432 w 1031876"/>
              <a:gd name="connsiteY21010" fmla="*/ 81756 h 1106488"/>
              <a:gd name="connsiteX21011" fmla="*/ 654589 w 1031876"/>
              <a:gd name="connsiteY21011" fmla="*/ 81756 h 1106488"/>
              <a:gd name="connsiteX21012" fmla="*/ 654358 w 1031876"/>
              <a:gd name="connsiteY21012" fmla="*/ 81833 h 1106488"/>
              <a:gd name="connsiteX21013" fmla="*/ 653818 w 1031876"/>
              <a:gd name="connsiteY21013" fmla="*/ 81756 h 1106488"/>
              <a:gd name="connsiteX21014" fmla="*/ 653125 w 1031876"/>
              <a:gd name="connsiteY21014" fmla="*/ 81756 h 1106488"/>
              <a:gd name="connsiteX21015" fmla="*/ 650178 w 1031876"/>
              <a:gd name="connsiteY21015" fmla="*/ 81756 h 1106488"/>
              <a:gd name="connsiteX21016" fmla="*/ 655554 w 1031876"/>
              <a:gd name="connsiteY21016" fmla="*/ 87127 h 1106488"/>
              <a:gd name="connsiteX21017" fmla="*/ 656409 w 1031876"/>
              <a:gd name="connsiteY21017" fmla="*/ 87980 h 1106488"/>
              <a:gd name="connsiteX21018" fmla="*/ 658332 w 1031876"/>
              <a:gd name="connsiteY21018" fmla="*/ 87980 h 1106488"/>
              <a:gd name="connsiteX21019" fmla="*/ 659828 w 1031876"/>
              <a:gd name="connsiteY21019" fmla="*/ 87980 h 1106488"/>
              <a:gd name="connsiteX21020" fmla="*/ 663247 w 1031876"/>
              <a:gd name="connsiteY21020" fmla="*/ 87980 h 1106488"/>
              <a:gd name="connsiteX21021" fmla="*/ 666666 w 1031876"/>
              <a:gd name="connsiteY21021" fmla="*/ 87980 h 1106488"/>
              <a:gd name="connsiteX21022" fmla="*/ 669174 w 1031876"/>
              <a:gd name="connsiteY21022" fmla="*/ 87980 h 1106488"/>
              <a:gd name="connsiteX21023" fmla="*/ 666801 w 1031876"/>
              <a:gd name="connsiteY21023" fmla="*/ 83494 h 1106488"/>
              <a:gd name="connsiteX21024" fmla="*/ 668834 w 1031876"/>
              <a:gd name="connsiteY21024" fmla="*/ 84435 h 1106488"/>
              <a:gd name="connsiteX21025" fmla="*/ 669661 w 1031876"/>
              <a:gd name="connsiteY21025" fmla="*/ 81756 h 1106488"/>
              <a:gd name="connsiteX21026" fmla="*/ 672969 w 1031876"/>
              <a:gd name="connsiteY21026" fmla="*/ 85328 h 1106488"/>
              <a:gd name="connsiteX21027" fmla="*/ 675424 w 1031876"/>
              <a:gd name="connsiteY21027" fmla="*/ 87980 h 1106488"/>
              <a:gd name="connsiteX21028" fmla="*/ 676350 w 1031876"/>
              <a:gd name="connsiteY21028" fmla="*/ 87980 h 1106488"/>
              <a:gd name="connsiteX21029" fmla="*/ 673365 w 1031876"/>
              <a:gd name="connsiteY21029" fmla="*/ 81954 h 1106488"/>
              <a:gd name="connsiteX21030" fmla="*/ 669926 w 1031876"/>
              <a:gd name="connsiteY21030" fmla="*/ 80962 h 1106488"/>
              <a:gd name="connsiteX21031" fmla="*/ 669608 w 1031876"/>
              <a:gd name="connsiteY21031" fmla="*/ 80962 h 1106488"/>
              <a:gd name="connsiteX21032" fmla="*/ 669598 w 1031876"/>
              <a:gd name="connsiteY21032" fmla="*/ 80926 h 1106488"/>
              <a:gd name="connsiteX21033" fmla="*/ 669566 w 1031876"/>
              <a:gd name="connsiteY21033" fmla="*/ 80922 h 1106488"/>
              <a:gd name="connsiteX21034" fmla="*/ 669608 w 1031876"/>
              <a:gd name="connsiteY21034" fmla="*/ 80962 h 1106488"/>
              <a:gd name="connsiteX21035" fmla="*/ 669437 w 1031876"/>
              <a:gd name="connsiteY21035" fmla="*/ 80908 h 1106488"/>
              <a:gd name="connsiteX21036" fmla="*/ 662782 w 1031876"/>
              <a:gd name="connsiteY21036" fmla="*/ 80168 h 1106488"/>
              <a:gd name="connsiteX21037" fmla="*/ 659798 w 1031876"/>
              <a:gd name="connsiteY21037" fmla="*/ 77848 h 1106488"/>
              <a:gd name="connsiteX21038" fmla="*/ 659607 w 1031876"/>
              <a:gd name="connsiteY21038" fmla="*/ 77787 h 1106488"/>
              <a:gd name="connsiteX21039" fmla="*/ 658462 w 1031876"/>
              <a:gd name="connsiteY21039" fmla="*/ 77424 h 1106488"/>
              <a:gd name="connsiteX21040" fmla="*/ 663047 w 1031876"/>
              <a:gd name="connsiteY21040" fmla="*/ 81756 h 1106488"/>
              <a:gd name="connsiteX21041" fmla="*/ 657259 w 1031876"/>
              <a:gd name="connsiteY21041" fmla="*/ 80863 h 1106488"/>
              <a:gd name="connsiteX21042" fmla="*/ 656731 w 1031876"/>
              <a:gd name="connsiteY21042" fmla="*/ 76874 h 1106488"/>
              <a:gd name="connsiteX21043" fmla="*/ 649834 w 1031876"/>
              <a:gd name="connsiteY21043" fmla="*/ 74684 h 1106488"/>
              <a:gd name="connsiteX21044" fmla="*/ 650644 w 1031876"/>
              <a:gd name="connsiteY21044" fmla="*/ 78184 h 1106488"/>
              <a:gd name="connsiteX21045" fmla="*/ 655450 w 1031876"/>
              <a:gd name="connsiteY21045" fmla="*/ 81150 h 1106488"/>
              <a:gd name="connsiteX21046" fmla="*/ 655554 w 1031876"/>
              <a:gd name="connsiteY21046" fmla="*/ 81150 h 1106488"/>
              <a:gd name="connsiteX21047" fmla="*/ 655951 w 1031876"/>
              <a:gd name="connsiteY21047" fmla="*/ 81150 h 1106488"/>
              <a:gd name="connsiteX21048" fmla="*/ 651471 w 1031876"/>
              <a:gd name="connsiteY21048" fmla="*/ 75505 h 1106488"/>
              <a:gd name="connsiteX21049" fmla="*/ 652076 w 1031876"/>
              <a:gd name="connsiteY21049" fmla="*/ 75396 h 1106488"/>
              <a:gd name="connsiteX21050" fmla="*/ 731838 w 1031876"/>
              <a:gd name="connsiteY21050" fmla="*/ 74613 h 1106488"/>
              <a:gd name="connsiteX21051" fmla="*/ 735807 w 1031876"/>
              <a:gd name="connsiteY21051" fmla="*/ 77788 h 1106488"/>
              <a:gd name="connsiteX21052" fmla="*/ 744535 w 1031876"/>
              <a:gd name="connsiteY21052" fmla="*/ 80962 h 1106488"/>
              <a:gd name="connsiteX21053" fmla="*/ 744537 w 1031876"/>
              <a:gd name="connsiteY21053" fmla="*/ 80962 h 1106488"/>
              <a:gd name="connsiteX21054" fmla="*/ 738982 w 1031876"/>
              <a:gd name="connsiteY21054" fmla="*/ 75407 h 1106488"/>
              <a:gd name="connsiteX21055" fmla="*/ 738188 w 1031876"/>
              <a:gd name="connsiteY21055" fmla="*/ 74613 h 1106488"/>
              <a:gd name="connsiteX21056" fmla="*/ 744538 w 1031876"/>
              <a:gd name="connsiteY21056" fmla="*/ 74613 h 1106488"/>
              <a:gd name="connsiteX21057" fmla="*/ 744538 w 1031876"/>
              <a:gd name="connsiteY21057" fmla="*/ 80169 h 1106488"/>
              <a:gd name="connsiteX21058" fmla="*/ 744538 w 1031876"/>
              <a:gd name="connsiteY21058" fmla="*/ 80962 h 1106488"/>
              <a:gd name="connsiteX21059" fmla="*/ 745332 w 1031876"/>
              <a:gd name="connsiteY21059" fmla="*/ 80962 h 1106488"/>
              <a:gd name="connsiteX21060" fmla="*/ 745358 w 1031876"/>
              <a:gd name="connsiteY21060" fmla="*/ 81168 h 1106488"/>
              <a:gd name="connsiteX21061" fmla="*/ 748110 w 1031876"/>
              <a:gd name="connsiteY21061" fmla="*/ 81856 h 1106488"/>
              <a:gd name="connsiteX21062" fmla="*/ 751682 w 1031876"/>
              <a:gd name="connsiteY21062" fmla="*/ 88107 h 1106488"/>
              <a:gd name="connsiteX21063" fmla="*/ 748110 w 1031876"/>
              <a:gd name="connsiteY21063" fmla="*/ 84535 h 1106488"/>
              <a:gd name="connsiteX21064" fmla="*/ 745449 w 1031876"/>
              <a:gd name="connsiteY21064" fmla="*/ 81874 h 1106488"/>
              <a:gd name="connsiteX21065" fmla="*/ 746225 w 1031876"/>
              <a:gd name="connsiteY21065" fmla="*/ 87908 h 1106488"/>
              <a:gd name="connsiteX21066" fmla="*/ 752476 w 1031876"/>
              <a:gd name="connsiteY21066" fmla="*/ 88900 h 1106488"/>
              <a:gd name="connsiteX21067" fmla="*/ 751947 w 1031876"/>
              <a:gd name="connsiteY21067" fmla="*/ 88900 h 1106488"/>
              <a:gd name="connsiteX21068" fmla="*/ 745067 w 1031876"/>
              <a:gd name="connsiteY21068" fmla="*/ 88900 h 1106488"/>
              <a:gd name="connsiteX21069" fmla="*/ 745332 w 1031876"/>
              <a:gd name="connsiteY21069" fmla="*/ 88900 h 1106488"/>
              <a:gd name="connsiteX21070" fmla="*/ 741760 w 1031876"/>
              <a:gd name="connsiteY21070" fmla="*/ 84931 h 1106488"/>
              <a:gd name="connsiteX21071" fmla="*/ 738189 w 1031876"/>
              <a:gd name="connsiteY21071" fmla="*/ 80963 h 1106488"/>
              <a:gd name="connsiteX21072" fmla="*/ 738188 w 1031876"/>
              <a:gd name="connsiteY21072" fmla="*/ 80963 h 1106488"/>
              <a:gd name="connsiteX21073" fmla="*/ 740728 w 1031876"/>
              <a:gd name="connsiteY21073" fmla="*/ 86519 h 1106488"/>
              <a:gd name="connsiteX21074" fmla="*/ 738188 w 1031876"/>
              <a:gd name="connsiteY21074" fmla="*/ 84931 h 1106488"/>
              <a:gd name="connsiteX21075" fmla="*/ 736456 w 1031876"/>
              <a:gd name="connsiteY21075" fmla="*/ 83849 h 1106488"/>
              <a:gd name="connsiteX21076" fmla="*/ 738188 w 1031876"/>
              <a:gd name="connsiteY21076" fmla="*/ 80963 h 1106488"/>
              <a:gd name="connsiteX21077" fmla="*/ 738187 w 1031876"/>
              <a:gd name="connsiteY21077" fmla="*/ 80962 h 1106488"/>
              <a:gd name="connsiteX21078" fmla="*/ 735807 w 1031876"/>
              <a:gd name="connsiteY21078" fmla="*/ 81954 h 1106488"/>
              <a:gd name="connsiteX21079" fmla="*/ 736456 w 1031876"/>
              <a:gd name="connsiteY21079" fmla="*/ 83849 h 1106488"/>
              <a:gd name="connsiteX21080" fmla="*/ 731838 w 1031876"/>
              <a:gd name="connsiteY21080" fmla="*/ 80962 h 1106488"/>
              <a:gd name="connsiteX21081" fmla="*/ 735013 w 1031876"/>
              <a:gd name="connsiteY21081" fmla="*/ 80962 h 1106488"/>
              <a:gd name="connsiteX21082" fmla="*/ 738186 w 1031876"/>
              <a:gd name="connsiteY21082" fmla="*/ 80962 h 1106488"/>
              <a:gd name="connsiteX21083" fmla="*/ 738187 w 1031876"/>
              <a:gd name="connsiteY21083" fmla="*/ 80962 h 1106488"/>
              <a:gd name="connsiteX21084" fmla="*/ 737394 w 1031876"/>
              <a:gd name="connsiteY21084" fmla="*/ 80169 h 1106488"/>
              <a:gd name="connsiteX21085" fmla="*/ 731838 w 1031876"/>
              <a:gd name="connsiteY21085" fmla="*/ 74613 h 1106488"/>
              <a:gd name="connsiteX21086" fmla="*/ 349251 w 1031876"/>
              <a:gd name="connsiteY21086" fmla="*/ 74613 h 1106488"/>
              <a:gd name="connsiteX21087" fmla="*/ 345679 w 1031876"/>
              <a:gd name="connsiteY21087" fmla="*/ 77788 h 1106488"/>
              <a:gd name="connsiteX21088" fmla="*/ 343334 w 1031876"/>
              <a:gd name="connsiteY21088" fmla="*/ 79872 h 1106488"/>
              <a:gd name="connsiteX21089" fmla="*/ 252413 w 1031876"/>
              <a:gd name="connsiteY21089" fmla="*/ 74613 h 1106488"/>
              <a:gd name="connsiteX21090" fmla="*/ 260351 w 1031876"/>
              <a:gd name="connsiteY21090" fmla="*/ 74613 h 1106488"/>
              <a:gd name="connsiteX21091" fmla="*/ 252413 w 1031876"/>
              <a:gd name="connsiteY21091" fmla="*/ 80963 h 1106488"/>
              <a:gd name="connsiteX21092" fmla="*/ 252413 w 1031876"/>
              <a:gd name="connsiteY21092" fmla="*/ 74613 h 1106488"/>
              <a:gd name="connsiteX21093" fmla="*/ 711201 w 1031876"/>
              <a:gd name="connsiteY21093" fmla="*/ 74612 h 1106488"/>
              <a:gd name="connsiteX21094" fmla="*/ 725489 w 1031876"/>
              <a:gd name="connsiteY21094" fmla="*/ 80962 h 1106488"/>
              <a:gd name="connsiteX21095" fmla="*/ 718345 w 1031876"/>
              <a:gd name="connsiteY21095" fmla="*/ 80962 h 1106488"/>
              <a:gd name="connsiteX21096" fmla="*/ 711201 w 1031876"/>
              <a:gd name="connsiteY21096" fmla="*/ 74612 h 1106488"/>
              <a:gd name="connsiteX21097" fmla="*/ 704851 w 1031876"/>
              <a:gd name="connsiteY21097" fmla="*/ 74612 h 1106488"/>
              <a:gd name="connsiteX21098" fmla="*/ 711201 w 1031876"/>
              <a:gd name="connsiteY21098" fmla="*/ 74612 h 1106488"/>
              <a:gd name="connsiteX21099" fmla="*/ 711201 w 1031876"/>
              <a:gd name="connsiteY21099" fmla="*/ 80962 h 1106488"/>
              <a:gd name="connsiteX21100" fmla="*/ 704851 w 1031876"/>
              <a:gd name="connsiteY21100" fmla="*/ 74612 h 1106488"/>
              <a:gd name="connsiteX21101" fmla="*/ 690563 w 1031876"/>
              <a:gd name="connsiteY21101" fmla="*/ 74612 h 1106488"/>
              <a:gd name="connsiteX21102" fmla="*/ 690565 w 1031876"/>
              <a:gd name="connsiteY21102" fmla="*/ 74614 h 1106488"/>
              <a:gd name="connsiteX21103" fmla="*/ 696119 w 1031876"/>
              <a:gd name="connsiteY21103" fmla="*/ 77788 h 1106488"/>
              <a:gd name="connsiteX21104" fmla="*/ 696913 w 1031876"/>
              <a:gd name="connsiteY21104" fmla="*/ 80962 h 1106488"/>
              <a:gd name="connsiteX21105" fmla="*/ 696913 w 1031876"/>
              <a:gd name="connsiteY21105" fmla="*/ 80962 h 1106488"/>
              <a:gd name="connsiteX21106" fmla="*/ 696913 w 1031876"/>
              <a:gd name="connsiteY21106" fmla="*/ 80963 h 1106488"/>
              <a:gd name="connsiteX21107" fmla="*/ 696912 w 1031876"/>
              <a:gd name="connsiteY21107" fmla="*/ 80962 h 1106488"/>
              <a:gd name="connsiteX21108" fmla="*/ 691357 w 1031876"/>
              <a:gd name="connsiteY21108" fmla="*/ 80962 h 1106488"/>
              <a:gd name="connsiteX21109" fmla="*/ 690563 w 1031876"/>
              <a:gd name="connsiteY21109" fmla="*/ 80962 h 1106488"/>
              <a:gd name="connsiteX21110" fmla="*/ 690563 w 1031876"/>
              <a:gd name="connsiteY21110" fmla="*/ 80168 h 1106488"/>
              <a:gd name="connsiteX21111" fmla="*/ 690563 w 1031876"/>
              <a:gd name="connsiteY21111" fmla="*/ 74613 h 1106488"/>
              <a:gd name="connsiteX21112" fmla="*/ 662941 w 1031876"/>
              <a:gd name="connsiteY21112" fmla="*/ 74612 h 1106488"/>
              <a:gd name="connsiteX21113" fmla="*/ 666725 w 1031876"/>
              <a:gd name="connsiteY21113" fmla="*/ 76671 h 1106488"/>
              <a:gd name="connsiteX21114" fmla="*/ 666275 w 1031876"/>
              <a:gd name="connsiteY21114" fmla="*/ 76993 h 1106488"/>
              <a:gd name="connsiteX21115" fmla="*/ 662941 w 1031876"/>
              <a:gd name="connsiteY21115" fmla="*/ 74612 h 1106488"/>
              <a:gd name="connsiteX21116" fmla="*/ 628970 w 1031876"/>
              <a:gd name="connsiteY21116" fmla="*/ 74502 h 1106488"/>
              <a:gd name="connsiteX21117" fmla="*/ 627136 w 1031876"/>
              <a:gd name="connsiteY21117" fmla="*/ 78268 h 1106488"/>
              <a:gd name="connsiteX21118" fmla="*/ 629059 w 1031876"/>
              <a:gd name="connsiteY21118" fmla="*/ 80296 h 1106488"/>
              <a:gd name="connsiteX21119" fmla="*/ 629059 w 1031876"/>
              <a:gd name="connsiteY21119" fmla="*/ 74608 h 1106488"/>
              <a:gd name="connsiteX21120" fmla="*/ 629059 w 1031876"/>
              <a:gd name="connsiteY21120" fmla="*/ 74607 h 1106488"/>
              <a:gd name="connsiteX21121" fmla="*/ 629048 w 1031876"/>
              <a:gd name="connsiteY21121" fmla="*/ 74612 h 1106488"/>
              <a:gd name="connsiteX21122" fmla="*/ 635896 w 1031876"/>
              <a:gd name="connsiteY21122" fmla="*/ 74320 h 1106488"/>
              <a:gd name="connsiteX21123" fmla="*/ 636058 w 1031876"/>
              <a:gd name="connsiteY21123" fmla="*/ 74481 h 1106488"/>
              <a:gd name="connsiteX21124" fmla="*/ 636189 w 1031876"/>
              <a:gd name="connsiteY21124" fmla="*/ 74612 h 1106488"/>
              <a:gd name="connsiteX21125" fmla="*/ 639315 w 1031876"/>
              <a:gd name="connsiteY21125" fmla="*/ 77735 h 1106488"/>
              <a:gd name="connsiteX21126" fmla="*/ 642734 w 1031876"/>
              <a:gd name="connsiteY21126" fmla="*/ 81150 h 1106488"/>
              <a:gd name="connsiteX21127" fmla="*/ 636751 w 1031876"/>
              <a:gd name="connsiteY21127" fmla="*/ 77735 h 1106488"/>
              <a:gd name="connsiteX21128" fmla="*/ 635969 w 1031876"/>
              <a:gd name="connsiteY21128" fmla="*/ 74612 h 1106488"/>
              <a:gd name="connsiteX21129" fmla="*/ 635950 w 1031876"/>
              <a:gd name="connsiteY21129" fmla="*/ 74535 h 1106488"/>
              <a:gd name="connsiteX21130" fmla="*/ 335042 w 1031876"/>
              <a:gd name="connsiteY21130" fmla="*/ 74320 h 1106488"/>
              <a:gd name="connsiteX21131" fmla="*/ 334940 w 1031876"/>
              <a:gd name="connsiteY21131" fmla="*/ 74625 h 1106488"/>
              <a:gd name="connsiteX21132" fmla="*/ 334963 w 1031876"/>
              <a:gd name="connsiteY21132" fmla="*/ 74612 h 1106488"/>
              <a:gd name="connsiteX21133" fmla="*/ 334930 w 1031876"/>
              <a:gd name="connsiteY21133" fmla="*/ 74657 h 1106488"/>
              <a:gd name="connsiteX21134" fmla="*/ 334187 w 1031876"/>
              <a:gd name="connsiteY21134" fmla="*/ 76881 h 1106488"/>
              <a:gd name="connsiteX21135" fmla="*/ 333486 w 1031876"/>
              <a:gd name="connsiteY21135" fmla="*/ 76581 h 1106488"/>
              <a:gd name="connsiteX21136" fmla="*/ 332582 w 1031876"/>
              <a:gd name="connsiteY21136" fmla="*/ 77787 h 1106488"/>
              <a:gd name="connsiteX21137" fmla="*/ 334127 w 1031876"/>
              <a:gd name="connsiteY21137" fmla="*/ 79847 h 1106488"/>
              <a:gd name="connsiteX21138" fmla="*/ 338932 w 1031876"/>
              <a:gd name="connsiteY21138" fmla="*/ 78184 h 1106488"/>
              <a:gd name="connsiteX21139" fmla="*/ 349251 w 1031876"/>
              <a:gd name="connsiteY21139" fmla="*/ 74612 h 1106488"/>
              <a:gd name="connsiteX21140" fmla="*/ 339792 w 1031876"/>
              <a:gd name="connsiteY21140" fmla="*/ 78184 h 1106488"/>
              <a:gd name="connsiteX21141" fmla="*/ 336448 w 1031876"/>
              <a:gd name="connsiteY21141" fmla="*/ 80962 h 1106488"/>
              <a:gd name="connsiteX21142" fmla="*/ 335492 w 1031876"/>
              <a:gd name="connsiteY21142" fmla="*/ 81756 h 1106488"/>
              <a:gd name="connsiteX21143" fmla="*/ 334328 w 1031876"/>
              <a:gd name="connsiteY21143" fmla="*/ 81756 h 1106488"/>
              <a:gd name="connsiteX21144" fmla="*/ 332053 w 1031876"/>
              <a:gd name="connsiteY21144" fmla="*/ 81756 h 1106488"/>
              <a:gd name="connsiteX21145" fmla="*/ 330333 w 1031876"/>
              <a:gd name="connsiteY21145" fmla="*/ 81756 h 1106488"/>
              <a:gd name="connsiteX21146" fmla="*/ 328613 w 1031876"/>
              <a:gd name="connsiteY21146" fmla="*/ 81756 h 1106488"/>
              <a:gd name="connsiteX21147" fmla="*/ 330907 w 1031876"/>
              <a:gd name="connsiteY21147" fmla="*/ 80962 h 1106488"/>
              <a:gd name="connsiteX21148" fmla="*/ 329407 w 1031876"/>
              <a:gd name="connsiteY21148" fmla="*/ 80962 h 1106488"/>
              <a:gd name="connsiteX21149" fmla="*/ 328613 w 1031876"/>
              <a:gd name="connsiteY21149" fmla="*/ 80962 h 1106488"/>
              <a:gd name="connsiteX21150" fmla="*/ 329407 w 1031876"/>
              <a:gd name="connsiteY21150" fmla="*/ 77787 h 1106488"/>
              <a:gd name="connsiteX21151" fmla="*/ 332361 w 1031876"/>
              <a:gd name="connsiteY21151" fmla="*/ 76099 h 1106488"/>
              <a:gd name="connsiteX21152" fmla="*/ 331196 w 1031876"/>
              <a:gd name="connsiteY21152" fmla="*/ 75600 h 1106488"/>
              <a:gd name="connsiteX21153" fmla="*/ 328204 w 1031876"/>
              <a:gd name="connsiteY21153" fmla="*/ 74320 h 1106488"/>
              <a:gd name="connsiteX21154" fmla="*/ 328733 w 1031876"/>
              <a:gd name="connsiteY21154" fmla="*/ 74546 h 1106488"/>
              <a:gd name="connsiteX21155" fmla="*/ 331196 w 1031876"/>
              <a:gd name="connsiteY21155" fmla="*/ 75600 h 1106488"/>
              <a:gd name="connsiteX21156" fmla="*/ 328613 w 1031876"/>
              <a:gd name="connsiteY21156" fmla="*/ 76460 h 1106488"/>
              <a:gd name="connsiteX21157" fmla="*/ 328613 w 1031876"/>
              <a:gd name="connsiteY21157" fmla="*/ 77787 h 1106488"/>
              <a:gd name="connsiteX21158" fmla="*/ 328613 w 1031876"/>
              <a:gd name="connsiteY21158" fmla="*/ 80962 h 1106488"/>
              <a:gd name="connsiteX21159" fmla="*/ 325636 w 1031876"/>
              <a:gd name="connsiteY21159" fmla="*/ 80168 h 1106488"/>
              <a:gd name="connsiteX21160" fmla="*/ 327408 w 1031876"/>
              <a:gd name="connsiteY21160" fmla="*/ 76862 h 1106488"/>
              <a:gd name="connsiteX21161" fmla="*/ 324786 w 1031876"/>
              <a:gd name="connsiteY21161" fmla="*/ 77735 h 1106488"/>
              <a:gd name="connsiteX21162" fmla="*/ 323997 w 1031876"/>
              <a:gd name="connsiteY21162" fmla="*/ 77997 h 1106488"/>
              <a:gd name="connsiteX21163" fmla="*/ 321367 w 1031876"/>
              <a:gd name="connsiteY21163" fmla="*/ 74320 h 1106488"/>
              <a:gd name="connsiteX21164" fmla="*/ 320683 w 1031876"/>
              <a:gd name="connsiteY21164" fmla="*/ 79101 h 1106488"/>
              <a:gd name="connsiteX21165" fmla="*/ 314529 w 1031876"/>
              <a:gd name="connsiteY21165" fmla="*/ 81150 h 1106488"/>
              <a:gd name="connsiteX21166" fmla="*/ 321367 w 1031876"/>
              <a:gd name="connsiteY21166" fmla="*/ 74320 h 1106488"/>
              <a:gd name="connsiteX21167" fmla="*/ 356623 w 1031876"/>
              <a:gd name="connsiteY21167" fmla="*/ 73942 h 1106488"/>
              <a:gd name="connsiteX21168" fmla="*/ 356236 w 1031876"/>
              <a:gd name="connsiteY21168" fmla="*/ 73977 h 1106488"/>
              <a:gd name="connsiteX21169" fmla="*/ 355893 w 1031876"/>
              <a:gd name="connsiteY21169" fmla="*/ 74320 h 1106488"/>
              <a:gd name="connsiteX21170" fmla="*/ 356226 w 1031876"/>
              <a:gd name="connsiteY21170" fmla="*/ 74320 h 1106488"/>
              <a:gd name="connsiteX21171" fmla="*/ 664067 w 1031876"/>
              <a:gd name="connsiteY21171" fmla="*/ 73227 h 1106488"/>
              <a:gd name="connsiteX21172" fmla="*/ 664102 w 1031876"/>
              <a:gd name="connsiteY21172" fmla="*/ 73466 h 1106488"/>
              <a:gd name="connsiteX21173" fmla="*/ 670084 w 1031876"/>
              <a:gd name="connsiteY21173" fmla="*/ 74320 h 1106488"/>
              <a:gd name="connsiteX21174" fmla="*/ 666665 w 1031876"/>
              <a:gd name="connsiteY21174" fmla="*/ 74320 h 1106488"/>
              <a:gd name="connsiteX21175" fmla="*/ 663247 w 1031876"/>
              <a:gd name="connsiteY21175" fmla="*/ 74320 h 1106488"/>
              <a:gd name="connsiteX21176" fmla="*/ 707629 w 1031876"/>
              <a:gd name="connsiteY21176" fmla="*/ 72231 h 1106488"/>
              <a:gd name="connsiteX21177" fmla="*/ 711201 w 1031876"/>
              <a:gd name="connsiteY21177" fmla="*/ 74612 h 1106488"/>
              <a:gd name="connsiteX21178" fmla="*/ 707146 w 1031876"/>
              <a:gd name="connsiteY21178" fmla="*/ 72552 h 1106488"/>
              <a:gd name="connsiteX21179" fmla="*/ 296131 w 1031876"/>
              <a:gd name="connsiteY21179" fmla="*/ 72048 h 1106488"/>
              <a:gd name="connsiteX21180" fmla="*/ 295442 w 1031876"/>
              <a:gd name="connsiteY21180" fmla="*/ 73119 h 1106488"/>
              <a:gd name="connsiteX21181" fmla="*/ 295375 w 1031876"/>
              <a:gd name="connsiteY21181" fmla="*/ 72231 h 1106488"/>
              <a:gd name="connsiteX21182" fmla="*/ 297339 w 1031876"/>
              <a:gd name="connsiteY21182" fmla="*/ 70168 h 1106488"/>
              <a:gd name="connsiteX21183" fmla="*/ 294482 w 1031876"/>
              <a:gd name="connsiteY21183" fmla="*/ 71438 h 1106488"/>
              <a:gd name="connsiteX21184" fmla="*/ 292958 w 1031876"/>
              <a:gd name="connsiteY21184" fmla="*/ 72115 h 1106488"/>
              <a:gd name="connsiteX21185" fmla="*/ 292167 w 1031876"/>
              <a:gd name="connsiteY21185" fmla="*/ 73818 h 1106488"/>
              <a:gd name="connsiteX21186" fmla="*/ 293895 w 1031876"/>
              <a:gd name="connsiteY21186" fmla="*/ 74350 h 1106488"/>
              <a:gd name="connsiteX21187" fmla="*/ 294017 w 1031876"/>
              <a:gd name="connsiteY21187" fmla="*/ 74320 h 1106488"/>
              <a:gd name="connsiteX21188" fmla="*/ 293960 w 1031876"/>
              <a:gd name="connsiteY21188" fmla="*/ 74370 h 1106488"/>
              <a:gd name="connsiteX21189" fmla="*/ 293965 w 1031876"/>
              <a:gd name="connsiteY21189" fmla="*/ 74371 h 1106488"/>
              <a:gd name="connsiteX21190" fmla="*/ 294017 w 1031876"/>
              <a:gd name="connsiteY21190" fmla="*/ 74320 h 1106488"/>
              <a:gd name="connsiteX21191" fmla="*/ 294008 w 1031876"/>
              <a:gd name="connsiteY21191" fmla="*/ 74385 h 1106488"/>
              <a:gd name="connsiteX21192" fmla="*/ 294017 w 1031876"/>
              <a:gd name="connsiteY21192" fmla="*/ 74387 h 1106488"/>
              <a:gd name="connsiteX21193" fmla="*/ 294017 w 1031876"/>
              <a:gd name="connsiteY21193" fmla="*/ 74320 h 1106488"/>
              <a:gd name="connsiteX21194" fmla="*/ 294035 w 1031876"/>
              <a:gd name="connsiteY21194" fmla="*/ 74393 h 1106488"/>
              <a:gd name="connsiteX21195" fmla="*/ 294171 w 1031876"/>
              <a:gd name="connsiteY21195" fmla="*/ 74435 h 1106488"/>
              <a:gd name="connsiteX21196" fmla="*/ 294017 w 1031876"/>
              <a:gd name="connsiteY21196" fmla="*/ 74320 h 1106488"/>
              <a:gd name="connsiteX21197" fmla="*/ 294615 w 1031876"/>
              <a:gd name="connsiteY21197" fmla="*/ 74405 h 1106488"/>
              <a:gd name="connsiteX21198" fmla="*/ 295442 w 1031876"/>
              <a:gd name="connsiteY21198" fmla="*/ 73119 h 1106488"/>
              <a:gd name="connsiteX21199" fmla="*/ 295461 w 1031876"/>
              <a:gd name="connsiteY21199" fmla="*/ 73376 h 1106488"/>
              <a:gd name="connsiteX21200" fmla="*/ 294643 w 1031876"/>
              <a:gd name="connsiteY21200" fmla="*/ 74409 h 1106488"/>
              <a:gd name="connsiteX21201" fmla="*/ 299760 w 1031876"/>
              <a:gd name="connsiteY21201" fmla="*/ 75139 h 1106488"/>
              <a:gd name="connsiteX21202" fmla="*/ 297436 w 1031876"/>
              <a:gd name="connsiteY21202" fmla="*/ 76881 h 1106488"/>
              <a:gd name="connsiteX21203" fmla="*/ 294407 w 1031876"/>
              <a:gd name="connsiteY21203" fmla="*/ 74612 h 1106488"/>
              <a:gd name="connsiteX21204" fmla="*/ 294090 w 1031876"/>
              <a:gd name="connsiteY21204" fmla="*/ 74612 h 1106488"/>
              <a:gd name="connsiteX21205" fmla="*/ 294872 w 1031876"/>
              <a:gd name="connsiteY21205" fmla="*/ 77735 h 1106488"/>
              <a:gd name="connsiteX21206" fmla="*/ 300854 w 1031876"/>
              <a:gd name="connsiteY21206" fmla="*/ 81150 h 1106488"/>
              <a:gd name="connsiteX21207" fmla="*/ 299999 w 1031876"/>
              <a:gd name="connsiteY21207" fmla="*/ 75173 h 1106488"/>
              <a:gd name="connsiteX21208" fmla="*/ 299760 w 1031876"/>
              <a:gd name="connsiteY21208" fmla="*/ 75139 h 1106488"/>
              <a:gd name="connsiteX21209" fmla="*/ 300653 w 1031876"/>
              <a:gd name="connsiteY21209" fmla="*/ 74470 h 1106488"/>
              <a:gd name="connsiteX21210" fmla="*/ 295487 w 1031876"/>
              <a:gd name="connsiteY21210" fmla="*/ 73719 h 1106488"/>
              <a:gd name="connsiteX21211" fmla="*/ 295461 w 1031876"/>
              <a:gd name="connsiteY21211" fmla="*/ 73376 h 1106488"/>
              <a:gd name="connsiteX21212" fmla="*/ 296603 w 1031876"/>
              <a:gd name="connsiteY21212" fmla="*/ 71933 h 1106488"/>
              <a:gd name="connsiteX21213" fmla="*/ 296131 w 1031876"/>
              <a:gd name="connsiteY21213" fmla="*/ 72048 h 1106488"/>
              <a:gd name="connsiteX21214" fmla="*/ 640247 w 1031876"/>
              <a:gd name="connsiteY21214" fmla="*/ 69973 h 1106488"/>
              <a:gd name="connsiteX21215" fmla="*/ 641879 w 1031876"/>
              <a:gd name="connsiteY21215" fmla="*/ 70904 h 1106488"/>
              <a:gd name="connsiteX21216" fmla="*/ 642734 w 1031876"/>
              <a:gd name="connsiteY21216" fmla="*/ 74320 h 1106488"/>
              <a:gd name="connsiteX21217" fmla="*/ 292865 w 1031876"/>
              <a:gd name="connsiteY21217" fmla="*/ 69086 h 1106488"/>
              <a:gd name="connsiteX21218" fmla="*/ 287339 w 1031876"/>
              <a:gd name="connsiteY21218" fmla="*/ 74612 h 1106488"/>
              <a:gd name="connsiteX21219" fmla="*/ 290513 w 1031876"/>
              <a:gd name="connsiteY21219" fmla="*/ 71438 h 1106488"/>
              <a:gd name="connsiteX21220" fmla="*/ 388620 w 1031876"/>
              <a:gd name="connsiteY21220" fmla="*/ 68580 h 1106488"/>
              <a:gd name="connsiteX21221" fmla="*/ 386557 w 1031876"/>
              <a:gd name="connsiteY21221" fmla="*/ 69056 h 1106488"/>
              <a:gd name="connsiteX21222" fmla="*/ 383977 w 1031876"/>
              <a:gd name="connsiteY21222" fmla="*/ 73223 h 1106488"/>
              <a:gd name="connsiteX21223" fmla="*/ 385763 w 1031876"/>
              <a:gd name="connsiteY21223" fmla="*/ 71437 h 1106488"/>
              <a:gd name="connsiteX21224" fmla="*/ 717550 w 1031876"/>
              <a:gd name="connsiteY21224" fmla="*/ 68263 h 1106488"/>
              <a:gd name="connsiteX21225" fmla="*/ 721540 w 1031876"/>
              <a:gd name="connsiteY21225" fmla="*/ 70272 h 1106488"/>
              <a:gd name="connsiteX21226" fmla="*/ 726253 w 1031876"/>
              <a:gd name="connsiteY21226" fmla="*/ 73618 h 1106488"/>
              <a:gd name="connsiteX21227" fmla="*/ 725488 w 1031876"/>
              <a:gd name="connsiteY21227" fmla="*/ 68263 h 1106488"/>
              <a:gd name="connsiteX21228" fmla="*/ 731838 w 1031876"/>
              <a:gd name="connsiteY21228" fmla="*/ 74613 h 1106488"/>
              <a:gd name="connsiteX21229" fmla="*/ 726282 w 1031876"/>
              <a:gd name="connsiteY21229" fmla="*/ 73819 h 1106488"/>
              <a:gd name="connsiteX21230" fmla="*/ 726254 w 1031876"/>
              <a:gd name="connsiteY21230" fmla="*/ 73623 h 1106488"/>
              <a:gd name="connsiteX21231" fmla="*/ 725635 w 1031876"/>
              <a:gd name="connsiteY21231" fmla="*/ 73958 h 1106488"/>
              <a:gd name="connsiteX21232" fmla="*/ 724429 w 1031876"/>
              <a:gd name="connsiteY21232" fmla="*/ 73819 h 1106488"/>
              <a:gd name="connsiteX21233" fmla="*/ 717550 w 1031876"/>
              <a:gd name="connsiteY21233" fmla="*/ 68263 h 1106488"/>
              <a:gd name="connsiteX21234" fmla="*/ 708025 w 1031876"/>
              <a:gd name="connsiteY21234" fmla="*/ 68263 h 1106488"/>
              <a:gd name="connsiteX21235" fmla="*/ 711200 w 1031876"/>
              <a:gd name="connsiteY21235" fmla="*/ 69057 h 1106488"/>
              <a:gd name="connsiteX21236" fmla="*/ 708025 w 1031876"/>
              <a:gd name="connsiteY21236" fmla="*/ 69851 h 1106488"/>
              <a:gd name="connsiteX21237" fmla="*/ 704850 w 1031876"/>
              <a:gd name="connsiteY21237" fmla="*/ 69057 h 1106488"/>
              <a:gd name="connsiteX21238" fmla="*/ 708025 w 1031876"/>
              <a:gd name="connsiteY21238" fmla="*/ 68263 h 1106488"/>
              <a:gd name="connsiteX21239" fmla="*/ 349251 w 1031876"/>
              <a:gd name="connsiteY21239" fmla="*/ 68263 h 1106488"/>
              <a:gd name="connsiteX21240" fmla="*/ 341313 w 1031876"/>
              <a:gd name="connsiteY21240" fmla="*/ 74613 h 1106488"/>
              <a:gd name="connsiteX21241" fmla="*/ 349251 w 1031876"/>
              <a:gd name="connsiteY21241" fmla="*/ 68263 h 1106488"/>
              <a:gd name="connsiteX21242" fmla="*/ 341313 w 1031876"/>
              <a:gd name="connsiteY21242" fmla="*/ 68263 h 1106488"/>
              <a:gd name="connsiteX21243" fmla="*/ 334963 w 1031876"/>
              <a:gd name="connsiteY21243" fmla="*/ 74613 h 1106488"/>
              <a:gd name="connsiteX21244" fmla="*/ 341313 w 1031876"/>
              <a:gd name="connsiteY21244" fmla="*/ 68263 h 1106488"/>
              <a:gd name="connsiteX21245" fmla="*/ 293688 w 1031876"/>
              <a:gd name="connsiteY21245" fmla="*/ 68263 h 1106488"/>
              <a:gd name="connsiteX21246" fmla="*/ 292865 w 1031876"/>
              <a:gd name="connsiteY21246" fmla="*/ 69086 h 1106488"/>
              <a:gd name="connsiteX21247" fmla="*/ 292894 w 1031876"/>
              <a:gd name="connsiteY21247" fmla="*/ 69057 h 1106488"/>
              <a:gd name="connsiteX21248" fmla="*/ 293688 w 1031876"/>
              <a:gd name="connsiteY21248" fmla="*/ 68263 h 1106488"/>
              <a:gd name="connsiteX21249" fmla="*/ 286942 w 1031876"/>
              <a:gd name="connsiteY21249" fmla="*/ 68263 h 1106488"/>
              <a:gd name="connsiteX21250" fmla="*/ 280195 w 1031876"/>
              <a:gd name="connsiteY21250" fmla="*/ 74613 h 1106488"/>
              <a:gd name="connsiteX21251" fmla="*/ 279302 w 1031876"/>
              <a:gd name="connsiteY21251" fmla="*/ 74613 h 1106488"/>
              <a:gd name="connsiteX21252" fmla="*/ 277516 w 1031876"/>
              <a:gd name="connsiteY21252" fmla="*/ 74613 h 1106488"/>
              <a:gd name="connsiteX21253" fmla="*/ 274291 w 1031876"/>
              <a:gd name="connsiteY21253" fmla="*/ 74613 h 1106488"/>
              <a:gd name="connsiteX21254" fmla="*/ 273944 w 1031876"/>
              <a:gd name="connsiteY21254" fmla="*/ 74613 h 1106488"/>
              <a:gd name="connsiteX21255" fmla="*/ 273448 w 1031876"/>
              <a:gd name="connsiteY21255" fmla="*/ 74613 h 1106488"/>
              <a:gd name="connsiteX21256" fmla="*/ 286942 w 1031876"/>
              <a:gd name="connsiteY21256" fmla="*/ 68263 h 1106488"/>
              <a:gd name="connsiteX21257" fmla="*/ 266701 w 1031876"/>
              <a:gd name="connsiteY21257" fmla="*/ 68263 h 1106488"/>
              <a:gd name="connsiteX21258" fmla="*/ 273051 w 1031876"/>
              <a:gd name="connsiteY21258" fmla="*/ 74613 h 1106488"/>
              <a:gd name="connsiteX21259" fmla="*/ 273448 w 1031876"/>
              <a:gd name="connsiteY21259" fmla="*/ 74613 h 1106488"/>
              <a:gd name="connsiteX21260" fmla="*/ 272098 w 1031876"/>
              <a:gd name="connsiteY21260" fmla="*/ 75566 h 1106488"/>
              <a:gd name="connsiteX21261" fmla="*/ 266701 w 1031876"/>
              <a:gd name="connsiteY21261" fmla="*/ 80963 h 1106488"/>
              <a:gd name="connsiteX21262" fmla="*/ 269287 w 1031876"/>
              <a:gd name="connsiteY21262" fmla="*/ 76438 h 1106488"/>
              <a:gd name="connsiteX21263" fmla="*/ 266701 w 1031876"/>
              <a:gd name="connsiteY21263" fmla="*/ 74613 h 1106488"/>
              <a:gd name="connsiteX21264" fmla="*/ 266701 w 1031876"/>
              <a:gd name="connsiteY21264" fmla="*/ 72232 h 1106488"/>
              <a:gd name="connsiteX21265" fmla="*/ 266701 w 1031876"/>
              <a:gd name="connsiteY21265" fmla="*/ 71438 h 1106488"/>
              <a:gd name="connsiteX21266" fmla="*/ 266701 w 1031876"/>
              <a:gd name="connsiteY21266" fmla="*/ 68263 h 1106488"/>
              <a:gd name="connsiteX21267" fmla="*/ 260351 w 1031876"/>
              <a:gd name="connsiteY21267" fmla="*/ 68263 h 1106488"/>
              <a:gd name="connsiteX21268" fmla="*/ 266701 w 1031876"/>
              <a:gd name="connsiteY21268" fmla="*/ 68263 h 1106488"/>
              <a:gd name="connsiteX21269" fmla="*/ 260351 w 1031876"/>
              <a:gd name="connsiteY21269" fmla="*/ 74613 h 1106488"/>
              <a:gd name="connsiteX21270" fmla="*/ 260351 w 1031876"/>
              <a:gd name="connsiteY21270" fmla="*/ 68263 h 1106488"/>
              <a:gd name="connsiteX21271" fmla="*/ 711201 w 1031876"/>
              <a:gd name="connsiteY21271" fmla="*/ 68262 h 1106488"/>
              <a:gd name="connsiteX21272" fmla="*/ 713741 w 1031876"/>
              <a:gd name="connsiteY21272" fmla="*/ 72707 h 1106488"/>
              <a:gd name="connsiteX21273" fmla="*/ 714376 w 1031876"/>
              <a:gd name="connsiteY21273" fmla="*/ 73818 h 1106488"/>
              <a:gd name="connsiteX21274" fmla="*/ 717550 w 1031876"/>
              <a:gd name="connsiteY21274" fmla="*/ 74612 h 1106488"/>
              <a:gd name="connsiteX21275" fmla="*/ 717550 w 1031876"/>
              <a:gd name="connsiteY21275" fmla="*/ 74611 h 1106488"/>
              <a:gd name="connsiteX21276" fmla="*/ 717550 w 1031876"/>
              <a:gd name="connsiteY21276" fmla="*/ 72232 h 1106488"/>
              <a:gd name="connsiteX21277" fmla="*/ 717550 w 1031876"/>
              <a:gd name="connsiteY21277" fmla="*/ 71438 h 1106488"/>
              <a:gd name="connsiteX21278" fmla="*/ 717550 w 1031876"/>
              <a:gd name="connsiteY21278" fmla="*/ 68263 h 1106488"/>
              <a:gd name="connsiteX21279" fmla="*/ 721519 w 1031876"/>
              <a:gd name="connsiteY21279" fmla="*/ 73819 h 1106488"/>
              <a:gd name="connsiteX21280" fmla="*/ 724714 w 1031876"/>
              <a:gd name="connsiteY21280" fmla="*/ 74458 h 1106488"/>
              <a:gd name="connsiteX21281" fmla="*/ 725635 w 1031876"/>
              <a:gd name="connsiteY21281" fmla="*/ 73958 h 1106488"/>
              <a:gd name="connsiteX21282" fmla="*/ 731309 w 1031876"/>
              <a:gd name="connsiteY21282" fmla="*/ 74613 h 1106488"/>
              <a:gd name="connsiteX21283" fmla="*/ 732169 w 1031876"/>
              <a:gd name="connsiteY21283" fmla="*/ 77788 h 1106488"/>
              <a:gd name="connsiteX21284" fmla="*/ 738186 w 1031876"/>
              <a:gd name="connsiteY21284" fmla="*/ 80962 h 1106488"/>
              <a:gd name="connsiteX21285" fmla="*/ 731309 w 1031876"/>
              <a:gd name="connsiteY21285" fmla="*/ 77788 h 1106488"/>
              <a:gd name="connsiteX21286" fmla="*/ 724429 w 1031876"/>
              <a:gd name="connsiteY21286" fmla="*/ 74613 h 1106488"/>
              <a:gd name="connsiteX21287" fmla="*/ 721519 w 1031876"/>
              <a:gd name="connsiteY21287" fmla="*/ 74613 h 1106488"/>
              <a:gd name="connsiteX21288" fmla="*/ 717551 w 1031876"/>
              <a:gd name="connsiteY21288" fmla="*/ 74613 h 1106488"/>
              <a:gd name="connsiteX21289" fmla="*/ 716757 w 1031876"/>
              <a:gd name="connsiteY21289" fmla="*/ 76993 h 1106488"/>
              <a:gd name="connsiteX21290" fmla="*/ 711201 w 1031876"/>
              <a:gd name="connsiteY21290" fmla="*/ 74612 h 1106488"/>
              <a:gd name="connsiteX21291" fmla="*/ 711201 w 1031876"/>
              <a:gd name="connsiteY21291" fmla="*/ 68262 h 1106488"/>
              <a:gd name="connsiteX21292" fmla="*/ 642938 w 1031876"/>
              <a:gd name="connsiteY21292" fmla="*/ 68262 h 1106488"/>
              <a:gd name="connsiteX21293" fmla="*/ 649288 w 1031876"/>
              <a:gd name="connsiteY21293" fmla="*/ 68262 h 1106488"/>
              <a:gd name="connsiteX21294" fmla="*/ 649288 w 1031876"/>
              <a:gd name="connsiteY21294" fmla="*/ 71437 h 1106488"/>
              <a:gd name="connsiteX21295" fmla="*/ 649288 w 1031876"/>
              <a:gd name="connsiteY21295" fmla="*/ 72231 h 1106488"/>
              <a:gd name="connsiteX21296" fmla="*/ 649288 w 1031876"/>
              <a:gd name="connsiteY21296" fmla="*/ 74612 h 1106488"/>
              <a:gd name="connsiteX21297" fmla="*/ 642938 w 1031876"/>
              <a:gd name="connsiteY21297" fmla="*/ 68262 h 1106488"/>
              <a:gd name="connsiteX21298" fmla="*/ 379413 w 1031876"/>
              <a:gd name="connsiteY21298" fmla="*/ 68262 h 1106488"/>
              <a:gd name="connsiteX21299" fmla="*/ 382588 w 1031876"/>
              <a:gd name="connsiteY21299" fmla="*/ 69056 h 1106488"/>
              <a:gd name="connsiteX21300" fmla="*/ 379413 w 1031876"/>
              <a:gd name="connsiteY21300" fmla="*/ 69850 h 1106488"/>
              <a:gd name="connsiteX21301" fmla="*/ 376238 w 1031876"/>
              <a:gd name="connsiteY21301" fmla="*/ 69056 h 1106488"/>
              <a:gd name="connsiteX21302" fmla="*/ 379413 w 1031876"/>
              <a:gd name="connsiteY21302" fmla="*/ 68262 h 1106488"/>
              <a:gd name="connsiteX21303" fmla="*/ 349251 w 1031876"/>
              <a:gd name="connsiteY21303" fmla="*/ 68262 h 1106488"/>
              <a:gd name="connsiteX21304" fmla="*/ 355601 w 1031876"/>
              <a:gd name="connsiteY21304" fmla="*/ 68262 h 1106488"/>
              <a:gd name="connsiteX21305" fmla="*/ 349251 w 1031876"/>
              <a:gd name="connsiteY21305" fmla="*/ 74612 h 1106488"/>
              <a:gd name="connsiteX21306" fmla="*/ 349251 w 1031876"/>
              <a:gd name="connsiteY21306" fmla="*/ 73818 h 1106488"/>
              <a:gd name="connsiteX21307" fmla="*/ 349251 w 1031876"/>
              <a:gd name="connsiteY21307" fmla="*/ 68263 h 1106488"/>
              <a:gd name="connsiteX21308" fmla="*/ 303213 w 1031876"/>
              <a:gd name="connsiteY21308" fmla="*/ 68262 h 1106488"/>
              <a:gd name="connsiteX21309" fmla="*/ 303213 w 1031876"/>
              <a:gd name="connsiteY21309" fmla="*/ 69850 h 1106488"/>
              <a:gd name="connsiteX21310" fmla="*/ 301625 w 1031876"/>
              <a:gd name="connsiteY21310" fmla="*/ 69850 h 1106488"/>
              <a:gd name="connsiteX21311" fmla="*/ 301625 w 1031876"/>
              <a:gd name="connsiteY21311" fmla="*/ 68264 h 1106488"/>
              <a:gd name="connsiteX21312" fmla="*/ 298947 w 1031876"/>
              <a:gd name="connsiteY21312" fmla="*/ 71437 h 1106488"/>
              <a:gd name="connsiteX21313" fmla="*/ 301379 w 1031876"/>
              <a:gd name="connsiteY21313" fmla="*/ 74320 h 1106488"/>
              <a:gd name="connsiteX21314" fmla="*/ 301698 w 1031876"/>
              <a:gd name="connsiteY21314" fmla="*/ 74320 h 1106488"/>
              <a:gd name="connsiteX21315" fmla="*/ 302419 w 1031876"/>
              <a:gd name="connsiteY21315" fmla="*/ 71437 h 1106488"/>
              <a:gd name="connsiteX21316" fmla="*/ 307161 w 1031876"/>
              <a:gd name="connsiteY21316" fmla="*/ 68727 h 1106488"/>
              <a:gd name="connsiteX21317" fmla="*/ 307360 w 1031876"/>
              <a:gd name="connsiteY21317" fmla="*/ 68262 h 1106488"/>
              <a:gd name="connsiteX21318" fmla="*/ 307181 w 1031876"/>
              <a:gd name="connsiteY21318" fmla="*/ 68262 h 1106488"/>
              <a:gd name="connsiteX21319" fmla="*/ 304800 w 1031876"/>
              <a:gd name="connsiteY21319" fmla="*/ 68262 h 1106488"/>
              <a:gd name="connsiteX21320" fmla="*/ 663247 w 1031876"/>
              <a:gd name="connsiteY21320" fmla="*/ 67489 h 1106488"/>
              <a:gd name="connsiteX21321" fmla="*/ 665811 w 1031876"/>
              <a:gd name="connsiteY21321" fmla="*/ 70904 h 1106488"/>
              <a:gd name="connsiteX21322" fmla="*/ 664067 w 1031876"/>
              <a:gd name="connsiteY21322" fmla="*/ 73227 h 1106488"/>
              <a:gd name="connsiteX21323" fmla="*/ 635896 w 1031876"/>
              <a:gd name="connsiteY21323" fmla="*/ 67489 h 1106488"/>
              <a:gd name="connsiteX21324" fmla="*/ 638991 w 1031876"/>
              <a:gd name="connsiteY21324" fmla="*/ 68262 h 1106488"/>
              <a:gd name="connsiteX21325" fmla="*/ 639315 w 1031876"/>
              <a:gd name="connsiteY21325" fmla="*/ 68343 h 1106488"/>
              <a:gd name="connsiteX21326" fmla="*/ 640247 w 1031876"/>
              <a:gd name="connsiteY21326" fmla="*/ 69973 h 1106488"/>
              <a:gd name="connsiteX21327" fmla="*/ 637250 w 1031876"/>
              <a:gd name="connsiteY21327" fmla="*/ 68262 h 1106488"/>
              <a:gd name="connsiteX21328" fmla="*/ 594871 w 1031876"/>
              <a:gd name="connsiteY21328" fmla="*/ 67489 h 1106488"/>
              <a:gd name="connsiteX21329" fmla="*/ 594871 w 1031876"/>
              <a:gd name="connsiteY21329" fmla="*/ 69352 h 1106488"/>
              <a:gd name="connsiteX21330" fmla="*/ 592307 w 1031876"/>
              <a:gd name="connsiteY21330" fmla="*/ 70051 h 1106488"/>
              <a:gd name="connsiteX21331" fmla="*/ 591832 w 1031876"/>
              <a:gd name="connsiteY21331" fmla="*/ 69766 h 1106488"/>
              <a:gd name="connsiteX21332" fmla="*/ 588033 w 1031876"/>
              <a:gd name="connsiteY21332" fmla="*/ 67489 h 1106488"/>
              <a:gd name="connsiteX21333" fmla="*/ 591832 w 1031876"/>
              <a:gd name="connsiteY21333" fmla="*/ 69766 h 1106488"/>
              <a:gd name="connsiteX21334" fmla="*/ 591452 w 1031876"/>
              <a:gd name="connsiteY21334" fmla="*/ 70051 h 1106488"/>
              <a:gd name="connsiteX21335" fmla="*/ 588033 w 1031876"/>
              <a:gd name="connsiteY21335" fmla="*/ 67489 h 1106488"/>
              <a:gd name="connsiteX21336" fmla="*/ 328204 w 1031876"/>
              <a:gd name="connsiteY21336" fmla="*/ 67489 h 1106488"/>
              <a:gd name="connsiteX21337" fmla="*/ 321367 w 1031876"/>
              <a:gd name="connsiteY21337" fmla="*/ 74320 h 1106488"/>
              <a:gd name="connsiteX21338" fmla="*/ 328204 w 1031876"/>
              <a:gd name="connsiteY21338" fmla="*/ 67489 h 1106488"/>
              <a:gd name="connsiteX21339" fmla="*/ 325582 w 1031876"/>
              <a:gd name="connsiteY21339" fmla="*/ 65953 h 1106488"/>
              <a:gd name="connsiteX21340" fmla="*/ 324644 w 1031876"/>
              <a:gd name="connsiteY21340" fmla="*/ 67468 h 1106488"/>
              <a:gd name="connsiteX21341" fmla="*/ 324554 w 1031876"/>
              <a:gd name="connsiteY21341" fmla="*/ 67489 h 1106488"/>
              <a:gd name="connsiteX21342" fmla="*/ 327349 w 1031876"/>
              <a:gd name="connsiteY21342" fmla="*/ 67489 h 1106488"/>
              <a:gd name="connsiteX21343" fmla="*/ 328204 w 1031876"/>
              <a:gd name="connsiteY21343" fmla="*/ 67489 h 1106488"/>
              <a:gd name="connsiteX21344" fmla="*/ 314529 w 1031876"/>
              <a:gd name="connsiteY21344" fmla="*/ 74320 h 1106488"/>
              <a:gd name="connsiteX21345" fmla="*/ 315384 w 1031876"/>
              <a:gd name="connsiteY21345" fmla="*/ 73466 h 1106488"/>
              <a:gd name="connsiteX21346" fmla="*/ 320593 w 1031876"/>
              <a:gd name="connsiteY21346" fmla="*/ 68262 h 1106488"/>
              <a:gd name="connsiteX21347" fmla="*/ 317948 w 1031876"/>
              <a:gd name="connsiteY21347" fmla="*/ 70904 h 1106488"/>
              <a:gd name="connsiteX21348" fmla="*/ 314529 w 1031876"/>
              <a:gd name="connsiteY21348" fmla="*/ 74320 h 1106488"/>
              <a:gd name="connsiteX21349" fmla="*/ 313943 w 1031876"/>
              <a:gd name="connsiteY21349" fmla="*/ 73539 h 1106488"/>
              <a:gd name="connsiteX21350" fmla="*/ 314529 w 1031876"/>
              <a:gd name="connsiteY21350" fmla="*/ 73466 h 1106488"/>
              <a:gd name="connsiteX21351" fmla="*/ 320483 w 1031876"/>
              <a:gd name="connsiteY21351" fmla="*/ 68262 h 1106488"/>
              <a:gd name="connsiteX21352" fmla="*/ 321367 w 1031876"/>
              <a:gd name="connsiteY21352" fmla="*/ 67489 h 1106488"/>
              <a:gd name="connsiteX21353" fmla="*/ 322041 w 1031876"/>
              <a:gd name="connsiteY21353" fmla="*/ 67489 h 1106488"/>
              <a:gd name="connsiteX21354" fmla="*/ 322669 w 1031876"/>
              <a:gd name="connsiteY21354" fmla="*/ 67489 h 1106488"/>
              <a:gd name="connsiteX21355" fmla="*/ 353032 w 1031876"/>
              <a:gd name="connsiteY21355" fmla="*/ 65945 h 1106488"/>
              <a:gd name="connsiteX21356" fmla="*/ 355745 w 1031876"/>
              <a:gd name="connsiteY21356" fmla="*/ 67945 h 1106488"/>
              <a:gd name="connsiteX21357" fmla="*/ 348962 w 1031876"/>
              <a:gd name="connsiteY21357" fmla="*/ 67945 h 1106488"/>
              <a:gd name="connsiteX21358" fmla="*/ 352354 w 1031876"/>
              <a:gd name="connsiteY21358" fmla="*/ 67112 h 1106488"/>
              <a:gd name="connsiteX21359" fmla="*/ 392510 w 1031876"/>
              <a:gd name="connsiteY21359" fmla="*/ 65881 h 1106488"/>
              <a:gd name="connsiteX21360" fmla="*/ 396027 w 1031876"/>
              <a:gd name="connsiteY21360" fmla="*/ 68225 h 1106488"/>
              <a:gd name="connsiteX21361" fmla="*/ 396580 w 1031876"/>
              <a:gd name="connsiteY21361" fmla="*/ 67489 h 1106488"/>
              <a:gd name="connsiteX21362" fmla="*/ 396138 w 1031876"/>
              <a:gd name="connsiteY21362" fmla="*/ 68262 h 1106488"/>
              <a:gd name="connsiteX21363" fmla="*/ 394363 w 1031876"/>
              <a:gd name="connsiteY21363" fmla="*/ 71366 h 1106488"/>
              <a:gd name="connsiteX21364" fmla="*/ 394016 w 1031876"/>
              <a:gd name="connsiteY21364" fmla="*/ 70904 h 1106488"/>
              <a:gd name="connsiteX21365" fmla="*/ 396000 w 1031876"/>
              <a:gd name="connsiteY21365" fmla="*/ 68262 h 1106488"/>
              <a:gd name="connsiteX21366" fmla="*/ 395189 w 1031876"/>
              <a:gd name="connsiteY21366" fmla="*/ 68262 h 1106488"/>
              <a:gd name="connsiteX21367" fmla="*/ 393403 w 1031876"/>
              <a:gd name="connsiteY21367" fmla="*/ 68262 h 1106488"/>
              <a:gd name="connsiteX21368" fmla="*/ 392577 w 1031876"/>
              <a:gd name="connsiteY21368" fmla="*/ 68262 h 1106488"/>
              <a:gd name="connsiteX21369" fmla="*/ 392510 w 1031876"/>
              <a:gd name="connsiteY21369" fmla="*/ 68262 h 1106488"/>
              <a:gd name="connsiteX21370" fmla="*/ 389997 w 1031876"/>
              <a:gd name="connsiteY21370" fmla="*/ 68262 h 1106488"/>
              <a:gd name="connsiteX21371" fmla="*/ 388938 w 1031876"/>
              <a:gd name="connsiteY21371" fmla="*/ 68506 h 1106488"/>
              <a:gd name="connsiteX21372" fmla="*/ 388938 w 1031876"/>
              <a:gd name="connsiteY21372" fmla="*/ 71437 h 1106488"/>
              <a:gd name="connsiteX21373" fmla="*/ 388938 w 1031876"/>
              <a:gd name="connsiteY21373" fmla="*/ 74612 h 1106488"/>
              <a:gd name="connsiteX21374" fmla="*/ 388144 w 1031876"/>
              <a:gd name="connsiteY21374" fmla="*/ 74612 h 1106488"/>
              <a:gd name="connsiteX21375" fmla="*/ 384969 w 1031876"/>
              <a:gd name="connsiteY21375" fmla="*/ 74612 h 1106488"/>
              <a:gd name="connsiteX21376" fmla="*/ 383117 w 1031876"/>
              <a:gd name="connsiteY21376" fmla="*/ 74612 h 1106488"/>
              <a:gd name="connsiteX21377" fmla="*/ 382588 w 1031876"/>
              <a:gd name="connsiteY21377" fmla="*/ 74612 h 1106488"/>
              <a:gd name="connsiteX21378" fmla="*/ 383117 w 1031876"/>
              <a:gd name="connsiteY21378" fmla="*/ 74083 h 1106488"/>
              <a:gd name="connsiteX21379" fmla="*/ 383117 w 1031876"/>
              <a:gd name="connsiteY21379" fmla="*/ 73818 h 1106488"/>
              <a:gd name="connsiteX21380" fmla="*/ 383117 w 1031876"/>
              <a:gd name="connsiteY21380" fmla="*/ 70909 h 1106488"/>
              <a:gd name="connsiteX21381" fmla="*/ 382588 w 1031876"/>
              <a:gd name="connsiteY21381" fmla="*/ 74612 h 1106488"/>
              <a:gd name="connsiteX21382" fmla="*/ 382588 w 1031876"/>
              <a:gd name="connsiteY21382" fmla="*/ 69056 h 1106488"/>
              <a:gd name="connsiteX21383" fmla="*/ 382588 w 1031876"/>
              <a:gd name="connsiteY21383" fmla="*/ 69056 h 1106488"/>
              <a:gd name="connsiteX21384" fmla="*/ 382588 w 1031876"/>
              <a:gd name="connsiteY21384" fmla="*/ 68262 h 1106488"/>
              <a:gd name="connsiteX21385" fmla="*/ 382589 w 1031876"/>
              <a:gd name="connsiteY21385" fmla="*/ 68262 h 1106488"/>
              <a:gd name="connsiteX21386" fmla="*/ 383117 w 1031876"/>
              <a:gd name="connsiteY21386" fmla="*/ 68262 h 1106488"/>
              <a:gd name="connsiteX21387" fmla="*/ 383977 w 1031876"/>
              <a:gd name="connsiteY21387" fmla="*/ 68262 h 1106488"/>
              <a:gd name="connsiteX21388" fmla="*/ 384969 w 1031876"/>
              <a:gd name="connsiteY21388" fmla="*/ 68262 h 1106488"/>
              <a:gd name="connsiteX21389" fmla="*/ 386557 w 1031876"/>
              <a:gd name="connsiteY21389" fmla="*/ 68262 h 1106488"/>
              <a:gd name="connsiteX21390" fmla="*/ 388938 w 1031876"/>
              <a:gd name="connsiteY21390" fmla="*/ 68262 h 1106488"/>
              <a:gd name="connsiteX21391" fmla="*/ 392510 w 1031876"/>
              <a:gd name="connsiteY21391" fmla="*/ 65881 h 1106488"/>
              <a:gd name="connsiteX21392" fmla="*/ 415010 w 1031876"/>
              <a:gd name="connsiteY21392" fmla="*/ 64301 h 1106488"/>
              <a:gd name="connsiteX21393" fmla="*/ 411423 w 1031876"/>
              <a:gd name="connsiteY21393" fmla="*/ 67198 h 1106488"/>
              <a:gd name="connsiteX21394" fmla="*/ 413675 w 1031876"/>
              <a:gd name="connsiteY21394" fmla="*/ 66635 h 1106488"/>
              <a:gd name="connsiteX21395" fmla="*/ 694604 w 1031876"/>
              <a:gd name="connsiteY21395" fmla="*/ 64221 h 1106488"/>
              <a:gd name="connsiteX21396" fmla="*/ 696119 w 1031876"/>
              <a:gd name="connsiteY21396" fmla="*/ 65087 h 1106488"/>
              <a:gd name="connsiteX21397" fmla="*/ 696913 w 1031876"/>
              <a:gd name="connsiteY21397" fmla="*/ 68262 h 1106488"/>
              <a:gd name="connsiteX21398" fmla="*/ 647618 w 1031876"/>
              <a:gd name="connsiteY21398" fmla="*/ 64074 h 1106488"/>
              <a:gd name="connsiteX21399" fmla="*/ 649571 w 1031876"/>
              <a:gd name="connsiteY21399" fmla="*/ 67489 h 1106488"/>
              <a:gd name="connsiteX21400" fmla="*/ 647085 w 1031876"/>
              <a:gd name="connsiteY21400" fmla="*/ 65005 h 1106488"/>
              <a:gd name="connsiteX21401" fmla="*/ 380366 w 1031876"/>
              <a:gd name="connsiteY21401" fmla="*/ 63323 h 1106488"/>
              <a:gd name="connsiteX21402" fmla="*/ 382589 w 1031876"/>
              <a:gd name="connsiteY21402" fmla="*/ 68262 h 1106488"/>
              <a:gd name="connsiteX21403" fmla="*/ 377588 w 1031876"/>
              <a:gd name="connsiteY21403" fmla="*/ 65087 h 1106488"/>
              <a:gd name="connsiteX21404" fmla="*/ 434187 w 1031876"/>
              <a:gd name="connsiteY21404" fmla="*/ 62366 h 1106488"/>
              <a:gd name="connsiteX21405" fmla="*/ 434567 w 1031876"/>
              <a:gd name="connsiteY21405" fmla="*/ 62936 h 1106488"/>
              <a:gd name="connsiteX21406" fmla="*/ 434187 w 1031876"/>
              <a:gd name="connsiteY21406" fmla="*/ 63220 h 1106488"/>
              <a:gd name="connsiteX21407" fmla="*/ 433807 w 1031876"/>
              <a:gd name="connsiteY21407" fmla="*/ 62936 h 1106488"/>
              <a:gd name="connsiteX21408" fmla="*/ 684489 w 1031876"/>
              <a:gd name="connsiteY21408" fmla="*/ 62361 h 1106488"/>
              <a:gd name="connsiteX21409" fmla="*/ 686707 w 1031876"/>
              <a:gd name="connsiteY21409" fmla="*/ 64691 h 1106488"/>
              <a:gd name="connsiteX21410" fmla="*/ 690108 w 1031876"/>
              <a:gd name="connsiteY21410" fmla="*/ 68262 h 1106488"/>
              <a:gd name="connsiteX21411" fmla="*/ 690562 w 1031876"/>
              <a:gd name="connsiteY21411" fmla="*/ 68262 h 1106488"/>
              <a:gd name="connsiteX21412" fmla="*/ 689769 w 1031876"/>
              <a:gd name="connsiteY21412" fmla="*/ 67469 h 1106488"/>
              <a:gd name="connsiteX21413" fmla="*/ 684748 w 1031876"/>
              <a:gd name="connsiteY21413" fmla="*/ 62448 h 1106488"/>
              <a:gd name="connsiteX21414" fmla="*/ 375865 w 1031876"/>
              <a:gd name="connsiteY21414" fmla="*/ 62285 h 1106488"/>
              <a:gd name="connsiteX21415" fmla="*/ 370682 w 1031876"/>
              <a:gd name="connsiteY21415" fmla="*/ 67468 h 1106488"/>
              <a:gd name="connsiteX21416" fmla="*/ 369988 w 1031876"/>
              <a:gd name="connsiteY21416" fmla="*/ 68162 h 1106488"/>
              <a:gd name="connsiteX21417" fmla="*/ 375088 w 1031876"/>
              <a:gd name="connsiteY21417" fmla="*/ 67468 h 1106488"/>
              <a:gd name="connsiteX21418" fmla="*/ 375180 w 1031876"/>
              <a:gd name="connsiteY21418" fmla="*/ 66851 h 1106488"/>
              <a:gd name="connsiteX21419" fmla="*/ 373857 w 1031876"/>
              <a:gd name="connsiteY21419" fmla="*/ 65087 h 1106488"/>
              <a:gd name="connsiteX21420" fmla="*/ 375842 w 1031876"/>
              <a:gd name="connsiteY21420" fmla="*/ 62440 h 1106488"/>
              <a:gd name="connsiteX21421" fmla="*/ 382587 w 1031876"/>
              <a:gd name="connsiteY21421" fmla="*/ 61913 h 1106488"/>
              <a:gd name="connsiteX21422" fmla="*/ 380366 w 1031876"/>
              <a:gd name="connsiteY21422" fmla="*/ 63323 h 1106488"/>
              <a:gd name="connsiteX21423" fmla="*/ 380293 w 1031876"/>
              <a:gd name="connsiteY21423" fmla="*/ 63161 h 1106488"/>
              <a:gd name="connsiteX21424" fmla="*/ 314323 w 1031876"/>
              <a:gd name="connsiteY21424" fmla="*/ 61913 h 1106488"/>
              <a:gd name="connsiteX21425" fmla="*/ 310048 w 1031876"/>
              <a:gd name="connsiteY21425" fmla="*/ 64633 h 1106488"/>
              <a:gd name="connsiteX21426" fmla="*/ 308661 w 1031876"/>
              <a:gd name="connsiteY21426" fmla="*/ 65516 h 1106488"/>
              <a:gd name="connsiteX21427" fmla="*/ 308769 w 1031876"/>
              <a:gd name="connsiteY21427" fmla="*/ 65087 h 1106488"/>
              <a:gd name="connsiteX21428" fmla="*/ 310284 w 1031876"/>
              <a:gd name="connsiteY21428" fmla="*/ 64221 h 1106488"/>
              <a:gd name="connsiteX21429" fmla="*/ 287338 w 1031876"/>
              <a:gd name="connsiteY21429" fmla="*/ 61913 h 1106488"/>
              <a:gd name="connsiteX21430" fmla="*/ 292825 w 1031876"/>
              <a:gd name="connsiteY21430" fmla="*/ 62726 h 1106488"/>
              <a:gd name="connsiteX21431" fmla="*/ 293689 w 1031876"/>
              <a:gd name="connsiteY21431" fmla="*/ 61913 h 1106488"/>
              <a:gd name="connsiteX21432" fmla="*/ 293165 w 1031876"/>
              <a:gd name="connsiteY21432" fmla="*/ 62776 h 1106488"/>
              <a:gd name="connsiteX21433" fmla="*/ 293366 w 1031876"/>
              <a:gd name="connsiteY21433" fmla="*/ 62806 h 1106488"/>
              <a:gd name="connsiteX21434" fmla="*/ 293291 w 1031876"/>
              <a:gd name="connsiteY21434" fmla="*/ 62971 h 1106488"/>
              <a:gd name="connsiteX21435" fmla="*/ 292696 w 1031876"/>
              <a:gd name="connsiteY21435" fmla="*/ 64294 h 1106488"/>
              <a:gd name="connsiteX21436" fmla="*/ 292340 w 1031876"/>
              <a:gd name="connsiteY21436" fmla="*/ 64136 h 1106488"/>
              <a:gd name="connsiteX21437" fmla="*/ 290316 w 1031876"/>
              <a:gd name="connsiteY21437" fmla="*/ 67469 h 1106488"/>
              <a:gd name="connsiteX21438" fmla="*/ 286942 w 1031876"/>
              <a:gd name="connsiteY21438" fmla="*/ 68263 h 1106488"/>
              <a:gd name="connsiteX21439" fmla="*/ 287785 w 1031876"/>
              <a:gd name="connsiteY21439" fmla="*/ 67469 h 1106488"/>
              <a:gd name="connsiteX21440" fmla="*/ 291652 w 1031876"/>
              <a:gd name="connsiteY21440" fmla="*/ 63830 h 1106488"/>
              <a:gd name="connsiteX21441" fmla="*/ 690563 w 1031876"/>
              <a:gd name="connsiteY21441" fmla="*/ 61912 h 1106488"/>
              <a:gd name="connsiteX21442" fmla="*/ 690567 w 1031876"/>
              <a:gd name="connsiteY21442" fmla="*/ 61913 h 1106488"/>
              <a:gd name="connsiteX21443" fmla="*/ 691456 w 1031876"/>
              <a:gd name="connsiteY21443" fmla="*/ 61913 h 1106488"/>
              <a:gd name="connsiteX21444" fmla="*/ 692349 w 1031876"/>
              <a:gd name="connsiteY21444" fmla="*/ 61913 h 1106488"/>
              <a:gd name="connsiteX21445" fmla="*/ 694135 w 1031876"/>
              <a:gd name="connsiteY21445" fmla="*/ 61913 h 1106488"/>
              <a:gd name="connsiteX21446" fmla="*/ 695028 w 1031876"/>
              <a:gd name="connsiteY21446" fmla="*/ 61913 h 1106488"/>
              <a:gd name="connsiteX21447" fmla="*/ 697707 w 1031876"/>
              <a:gd name="connsiteY21447" fmla="*/ 61913 h 1106488"/>
              <a:gd name="connsiteX21448" fmla="*/ 704851 w 1031876"/>
              <a:gd name="connsiteY21448" fmla="*/ 68263 h 1106488"/>
              <a:gd name="connsiteX21449" fmla="*/ 697707 w 1031876"/>
              <a:gd name="connsiteY21449" fmla="*/ 65088 h 1106488"/>
              <a:gd name="connsiteX21450" fmla="*/ 694212 w 1031876"/>
              <a:gd name="connsiteY21450" fmla="*/ 63534 h 1106488"/>
              <a:gd name="connsiteX21451" fmla="*/ 694604 w 1031876"/>
              <a:gd name="connsiteY21451" fmla="*/ 64221 h 1106488"/>
              <a:gd name="connsiteX21452" fmla="*/ 690571 w 1031876"/>
              <a:gd name="connsiteY21452" fmla="*/ 61916 h 1106488"/>
              <a:gd name="connsiteX21453" fmla="*/ 690563 w 1031876"/>
              <a:gd name="connsiteY21453" fmla="*/ 61913 h 1106488"/>
              <a:gd name="connsiteX21454" fmla="*/ 690565 w 1031876"/>
              <a:gd name="connsiteY21454" fmla="*/ 61913 h 1106488"/>
              <a:gd name="connsiteX21455" fmla="*/ 328084 w 1031876"/>
              <a:gd name="connsiteY21455" fmla="*/ 61912 h 1106488"/>
              <a:gd name="connsiteX21456" fmla="*/ 327224 w 1031876"/>
              <a:gd name="connsiteY21456" fmla="*/ 65087 h 1106488"/>
              <a:gd name="connsiteX21457" fmla="*/ 325582 w 1031876"/>
              <a:gd name="connsiteY21457" fmla="*/ 65953 h 1106488"/>
              <a:gd name="connsiteX21458" fmla="*/ 348962 w 1031876"/>
              <a:gd name="connsiteY21458" fmla="*/ 61278 h 1106488"/>
              <a:gd name="connsiteX21459" fmla="*/ 345571 w 1031876"/>
              <a:gd name="connsiteY21459" fmla="*/ 63778 h 1106488"/>
              <a:gd name="connsiteX21460" fmla="*/ 344892 w 1031876"/>
              <a:gd name="connsiteY21460" fmla="*/ 63278 h 1106488"/>
              <a:gd name="connsiteX21461" fmla="*/ 345571 w 1031876"/>
              <a:gd name="connsiteY21461" fmla="*/ 62111 h 1106488"/>
              <a:gd name="connsiteX21462" fmla="*/ 348962 w 1031876"/>
              <a:gd name="connsiteY21462" fmla="*/ 61278 h 1106488"/>
              <a:gd name="connsiteX21463" fmla="*/ 335396 w 1031876"/>
              <a:gd name="connsiteY21463" fmla="*/ 61278 h 1106488"/>
              <a:gd name="connsiteX21464" fmla="*/ 332005 w 1031876"/>
              <a:gd name="connsiteY21464" fmla="*/ 64612 h 1106488"/>
              <a:gd name="connsiteX21465" fmla="*/ 329461 w 1031876"/>
              <a:gd name="connsiteY21465" fmla="*/ 67112 h 1106488"/>
              <a:gd name="connsiteX21466" fmla="*/ 335396 w 1031876"/>
              <a:gd name="connsiteY21466" fmla="*/ 61278 h 1106488"/>
              <a:gd name="connsiteX21467" fmla="*/ 335396 w 1031876"/>
              <a:gd name="connsiteY21467" fmla="*/ 61278 h 1106488"/>
              <a:gd name="connsiteX21468" fmla="*/ 342179 w 1031876"/>
              <a:gd name="connsiteY21468" fmla="*/ 61278 h 1106488"/>
              <a:gd name="connsiteX21469" fmla="*/ 341190 w 1031876"/>
              <a:gd name="connsiteY21469" fmla="*/ 62129 h 1106488"/>
              <a:gd name="connsiteX21470" fmla="*/ 340175 w 1031876"/>
              <a:gd name="connsiteY21470" fmla="*/ 63904 h 1106488"/>
              <a:gd name="connsiteX21471" fmla="*/ 342179 w 1031876"/>
              <a:gd name="connsiteY21471" fmla="*/ 61278 h 1106488"/>
              <a:gd name="connsiteX21472" fmla="*/ 344892 w 1031876"/>
              <a:gd name="connsiteY21472" fmla="*/ 63278 h 1106488"/>
              <a:gd name="connsiteX21473" fmla="*/ 342179 w 1031876"/>
              <a:gd name="connsiteY21473" fmla="*/ 67945 h 1106488"/>
              <a:gd name="connsiteX21474" fmla="*/ 339713 w 1031876"/>
              <a:gd name="connsiteY21474" fmla="*/ 64713 h 1106488"/>
              <a:gd name="connsiteX21475" fmla="*/ 338138 w 1031876"/>
              <a:gd name="connsiteY21475" fmla="*/ 67469 h 1106488"/>
              <a:gd name="connsiteX21476" fmla="*/ 334963 w 1031876"/>
              <a:gd name="connsiteY21476" fmla="*/ 68263 h 1106488"/>
              <a:gd name="connsiteX21477" fmla="*/ 334267 w 1031876"/>
              <a:gd name="connsiteY21477" fmla="*/ 68263 h 1106488"/>
              <a:gd name="connsiteX21478" fmla="*/ 329059 w 1031876"/>
              <a:gd name="connsiteY21478" fmla="*/ 73466 h 1106488"/>
              <a:gd name="connsiteX21479" fmla="*/ 328204 w 1031876"/>
              <a:gd name="connsiteY21479" fmla="*/ 74320 h 1106488"/>
              <a:gd name="connsiteX21480" fmla="*/ 328204 w 1031876"/>
              <a:gd name="connsiteY21480" fmla="*/ 67489 h 1106488"/>
              <a:gd name="connsiteX21481" fmla="*/ 329059 w 1031876"/>
              <a:gd name="connsiteY21481" fmla="*/ 70051 h 1106488"/>
              <a:gd name="connsiteX21482" fmla="*/ 333234 w 1031876"/>
              <a:gd name="connsiteY21482" fmla="*/ 68263 h 1106488"/>
              <a:gd name="connsiteX21483" fmla="*/ 328613 w 1031876"/>
              <a:gd name="connsiteY21483" fmla="*/ 68263 h 1106488"/>
              <a:gd name="connsiteX21484" fmla="*/ 334963 w 1031876"/>
              <a:gd name="connsiteY21484" fmla="*/ 67469 h 1106488"/>
              <a:gd name="connsiteX21485" fmla="*/ 335367 w 1031876"/>
              <a:gd name="connsiteY21485" fmla="*/ 67115 h 1106488"/>
              <a:gd name="connsiteX21486" fmla="*/ 328613 w 1031876"/>
              <a:gd name="connsiteY21486" fmla="*/ 67945 h 1106488"/>
              <a:gd name="connsiteX21487" fmla="*/ 335396 w 1031876"/>
              <a:gd name="connsiteY21487" fmla="*/ 61278 h 1106488"/>
              <a:gd name="connsiteX21488" fmla="*/ 300832 w 1031876"/>
              <a:gd name="connsiteY21488" fmla="*/ 61119 h 1106488"/>
              <a:gd name="connsiteX21489" fmla="*/ 294085 w 1031876"/>
              <a:gd name="connsiteY21489" fmla="*/ 68263 h 1106488"/>
              <a:gd name="connsiteX21490" fmla="*/ 300832 w 1031876"/>
              <a:gd name="connsiteY21490" fmla="*/ 61119 h 1106488"/>
              <a:gd name="connsiteX21491" fmla="*/ 300832 w 1031876"/>
              <a:gd name="connsiteY21491" fmla="*/ 61119 h 1106488"/>
              <a:gd name="connsiteX21492" fmla="*/ 301675 w 1031876"/>
              <a:gd name="connsiteY21492" fmla="*/ 61119 h 1106488"/>
              <a:gd name="connsiteX21493" fmla="*/ 304206 w 1031876"/>
              <a:gd name="connsiteY21493" fmla="*/ 61119 h 1106488"/>
              <a:gd name="connsiteX21494" fmla="*/ 307579 w 1031876"/>
              <a:gd name="connsiteY21494" fmla="*/ 61119 h 1106488"/>
              <a:gd name="connsiteX21495" fmla="*/ 302330 w 1031876"/>
              <a:gd name="connsiteY21495" fmla="*/ 61913 h 1106488"/>
              <a:gd name="connsiteX21496" fmla="*/ 301675 w 1031876"/>
              <a:gd name="connsiteY21496" fmla="*/ 62012 h 1106488"/>
              <a:gd name="connsiteX21497" fmla="*/ 300832 w 1031876"/>
              <a:gd name="connsiteY21497" fmla="*/ 68263 h 1106488"/>
              <a:gd name="connsiteX21498" fmla="*/ 300832 w 1031876"/>
              <a:gd name="connsiteY21498" fmla="*/ 61119 h 1106488"/>
              <a:gd name="connsiteX21499" fmla="*/ 294085 w 1031876"/>
              <a:gd name="connsiteY21499" fmla="*/ 61119 h 1106488"/>
              <a:gd name="connsiteX21500" fmla="*/ 294928 w 1031876"/>
              <a:gd name="connsiteY21500" fmla="*/ 61119 h 1106488"/>
              <a:gd name="connsiteX21501" fmla="*/ 298302 w 1031876"/>
              <a:gd name="connsiteY21501" fmla="*/ 61119 h 1106488"/>
              <a:gd name="connsiteX21502" fmla="*/ 300832 w 1031876"/>
              <a:gd name="connsiteY21502" fmla="*/ 61119 h 1106488"/>
              <a:gd name="connsiteX21503" fmla="*/ 294085 w 1031876"/>
              <a:gd name="connsiteY21503" fmla="*/ 61119 h 1106488"/>
              <a:gd name="connsiteX21504" fmla="*/ 656409 w 1031876"/>
              <a:gd name="connsiteY21504" fmla="*/ 60659 h 1106488"/>
              <a:gd name="connsiteX21505" fmla="*/ 663247 w 1031876"/>
              <a:gd name="connsiteY21505" fmla="*/ 67489 h 1106488"/>
              <a:gd name="connsiteX21506" fmla="*/ 658973 w 1031876"/>
              <a:gd name="connsiteY21506" fmla="*/ 64074 h 1106488"/>
              <a:gd name="connsiteX21507" fmla="*/ 657093 w 1031876"/>
              <a:gd name="connsiteY21507" fmla="*/ 63391 h 1106488"/>
              <a:gd name="connsiteX21508" fmla="*/ 649571 w 1031876"/>
              <a:gd name="connsiteY21508" fmla="*/ 60659 h 1106488"/>
              <a:gd name="connsiteX21509" fmla="*/ 657093 w 1031876"/>
              <a:gd name="connsiteY21509" fmla="*/ 63391 h 1106488"/>
              <a:gd name="connsiteX21510" fmla="*/ 657264 w 1031876"/>
              <a:gd name="connsiteY21510" fmla="*/ 64074 h 1106488"/>
              <a:gd name="connsiteX21511" fmla="*/ 663247 w 1031876"/>
              <a:gd name="connsiteY21511" fmla="*/ 67489 h 1106488"/>
              <a:gd name="connsiteX21512" fmla="*/ 663247 w 1031876"/>
              <a:gd name="connsiteY21512" fmla="*/ 74320 h 1106488"/>
              <a:gd name="connsiteX21513" fmla="*/ 649571 w 1031876"/>
              <a:gd name="connsiteY21513" fmla="*/ 67489 h 1106488"/>
              <a:gd name="connsiteX21514" fmla="*/ 649571 w 1031876"/>
              <a:gd name="connsiteY21514" fmla="*/ 66635 h 1106488"/>
              <a:gd name="connsiteX21515" fmla="*/ 649571 w 1031876"/>
              <a:gd name="connsiteY21515" fmla="*/ 63142 h 1106488"/>
              <a:gd name="connsiteX21516" fmla="*/ 649962 w 1031876"/>
              <a:gd name="connsiteY21516" fmla="*/ 63391 h 1106488"/>
              <a:gd name="connsiteX21517" fmla="*/ 650426 w 1031876"/>
              <a:gd name="connsiteY21517" fmla="*/ 66635 h 1106488"/>
              <a:gd name="connsiteX21518" fmla="*/ 656409 w 1031876"/>
              <a:gd name="connsiteY21518" fmla="*/ 67489 h 1106488"/>
              <a:gd name="connsiteX21519" fmla="*/ 649962 w 1031876"/>
              <a:gd name="connsiteY21519" fmla="*/ 63391 h 1106488"/>
              <a:gd name="connsiteX21520" fmla="*/ 642734 w 1031876"/>
              <a:gd name="connsiteY21520" fmla="*/ 60659 h 1106488"/>
              <a:gd name="connsiteX21521" fmla="*/ 643988 w 1031876"/>
              <a:gd name="connsiteY21521" fmla="*/ 61912 h 1106488"/>
              <a:gd name="connsiteX21522" fmla="*/ 646152 w 1031876"/>
              <a:gd name="connsiteY21522" fmla="*/ 64074 h 1106488"/>
              <a:gd name="connsiteX21523" fmla="*/ 647085 w 1031876"/>
              <a:gd name="connsiteY21523" fmla="*/ 65005 h 1106488"/>
              <a:gd name="connsiteX21524" fmla="*/ 646152 w 1031876"/>
              <a:gd name="connsiteY21524" fmla="*/ 66635 h 1106488"/>
              <a:gd name="connsiteX21525" fmla="*/ 642734 w 1031876"/>
              <a:gd name="connsiteY21525" fmla="*/ 67489 h 1106488"/>
              <a:gd name="connsiteX21526" fmla="*/ 642734 w 1031876"/>
              <a:gd name="connsiteY21526" fmla="*/ 63220 h 1106488"/>
              <a:gd name="connsiteX21527" fmla="*/ 642734 w 1031876"/>
              <a:gd name="connsiteY21527" fmla="*/ 61513 h 1106488"/>
              <a:gd name="connsiteX21528" fmla="*/ 642734 w 1031876"/>
              <a:gd name="connsiteY21528" fmla="*/ 60659 h 1106488"/>
              <a:gd name="connsiteX21529" fmla="*/ 647007 w 1031876"/>
              <a:gd name="connsiteY21529" fmla="*/ 61513 h 1106488"/>
              <a:gd name="connsiteX21530" fmla="*/ 647635 w 1031876"/>
              <a:gd name="connsiteY21530" fmla="*/ 61912 h 1106488"/>
              <a:gd name="connsiteX21531" fmla="*/ 648529 w 1031876"/>
              <a:gd name="connsiteY21531" fmla="*/ 62480 h 1106488"/>
              <a:gd name="connsiteX21532" fmla="*/ 647618 w 1031876"/>
              <a:gd name="connsiteY21532" fmla="*/ 64074 h 1106488"/>
              <a:gd name="connsiteX21533" fmla="*/ 646381 w 1031876"/>
              <a:gd name="connsiteY21533" fmla="*/ 61912 h 1106488"/>
              <a:gd name="connsiteX21534" fmla="*/ 646152 w 1031876"/>
              <a:gd name="connsiteY21534" fmla="*/ 61513 h 1106488"/>
              <a:gd name="connsiteX21535" fmla="*/ 642734 w 1031876"/>
              <a:gd name="connsiteY21535" fmla="*/ 60659 h 1106488"/>
              <a:gd name="connsiteX21536" fmla="*/ 444444 w 1031876"/>
              <a:gd name="connsiteY21536" fmla="*/ 60659 h 1106488"/>
              <a:gd name="connsiteX21537" fmla="*/ 442734 w 1031876"/>
              <a:gd name="connsiteY21537" fmla="*/ 63220 h 1106488"/>
              <a:gd name="connsiteX21538" fmla="*/ 444138 w 1031876"/>
              <a:gd name="connsiteY21538" fmla="*/ 62799 h 1106488"/>
              <a:gd name="connsiteX21539" fmla="*/ 443589 w 1031876"/>
              <a:gd name="connsiteY21539" fmla="*/ 66635 h 1106488"/>
              <a:gd name="connsiteX21540" fmla="*/ 437606 w 1031876"/>
              <a:gd name="connsiteY21540" fmla="*/ 67489 h 1106488"/>
              <a:gd name="connsiteX21541" fmla="*/ 438700 w 1031876"/>
              <a:gd name="connsiteY21541" fmla="*/ 65577 h 1106488"/>
              <a:gd name="connsiteX21542" fmla="*/ 437606 w 1031876"/>
              <a:gd name="connsiteY21542" fmla="*/ 60659 h 1106488"/>
              <a:gd name="connsiteX21543" fmla="*/ 434871 w 1031876"/>
              <a:gd name="connsiteY21543" fmla="*/ 63391 h 1106488"/>
              <a:gd name="connsiteX21544" fmla="*/ 434567 w 1031876"/>
              <a:gd name="connsiteY21544" fmla="*/ 62936 h 1106488"/>
              <a:gd name="connsiteX21545" fmla="*/ 430768 w 1031876"/>
              <a:gd name="connsiteY21545" fmla="*/ 60659 h 1106488"/>
              <a:gd name="connsiteX21546" fmla="*/ 431623 w 1031876"/>
              <a:gd name="connsiteY21546" fmla="*/ 60659 h 1106488"/>
              <a:gd name="connsiteX21547" fmla="*/ 434187 w 1031876"/>
              <a:gd name="connsiteY21547" fmla="*/ 60659 h 1106488"/>
              <a:gd name="connsiteX21548" fmla="*/ 435042 w 1031876"/>
              <a:gd name="connsiteY21548" fmla="*/ 60659 h 1106488"/>
              <a:gd name="connsiteX21549" fmla="*/ 436751 w 1031876"/>
              <a:gd name="connsiteY21549" fmla="*/ 60659 h 1106488"/>
              <a:gd name="connsiteX21550" fmla="*/ 437606 w 1031876"/>
              <a:gd name="connsiteY21550" fmla="*/ 60659 h 1106488"/>
              <a:gd name="connsiteX21551" fmla="*/ 431745 w 1031876"/>
              <a:gd name="connsiteY21551" fmla="*/ 61391 h 1106488"/>
              <a:gd name="connsiteX21552" fmla="*/ 362220 w 1031876"/>
              <a:gd name="connsiteY21552" fmla="*/ 60571 h 1106488"/>
              <a:gd name="connsiteX21553" fmla="*/ 362528 w 1031876"/>
              <a:gd name="connsiteY21553" fmla="*/ 61278 h 1106488"/>
              <a:gd name="connsiteX21554" fmla="*/ 355745 w 1031876"/>
              <a:gd name="connsiteY21554" fmla="*/ 61278 h 1106488"/>
              <a:gd name="connsiteX21555" fmla="*/ 362666 w 1031876"/>
              <a:gd name="connsiteY21555" fmla="*/ 60325 h 1106488"/>
              <a:gd name="connsiteX21556" fmla="*/ 362637 w 1031876"/>
              <a:gd name="connsiteY21556" fmla="*/ 60525 h 1106488"/>
              <a:gd name="connsiteX21557" fmla="*/ 362220 w 1031876"/>
              <a:gd name="connsiteY21557" fmla="*/ 60571 h 1106488"/>
              <a:gd name="connsiteX21558" fmla="*/ 362183 w 1031876"/>
              <a:gd name="connsiteY21558" fmla="*/ 60487 h 1106488"/>
              <a:gd name="connsiteX21559" fmla="*/ 362528 w 1031876"/>
              <a:gd name="connsiteY21559" fmla="*/ 60444 h 1106488"/>
              <a:gd name="connsiteX21560" fmla="*/ 364124 w 1031876"/>
              <a:gd name="connsiteY21560" fmla="*/ 60101 h 1106488"/>
              <a:gd name="connsiteX21561" fmla="*/ 362528 w 1031876"/>
              <a:gd name="connsiteY21561" fmla="*/ 61278 h 1106488"/>
              <a:gd name="connsiteX21562" fmla="*/ 362637 w 1031876"/>
              <a:gd name="connsiteY21562" fmla="*/ 60525 h 1106488"/>
              <a:gd name="connsiteX21563" fmla="*/ 363376 w 1031876"/>
              <a:gd name="connsiteY21563" fmla="*/ 60444 h 1106488"/>
              <a:gd name="connsiteX21564" fmla="*/ 374059 w 1031876"/>
              <a:gd name="connsiteY21564" fmla="*/ 59277 h 1106488"/>
              <a:gd name="connsiteX21565" fmla="*/ 373550 w 1031876"/>
              <a:gd name="connsiteY21565" fmla="*/ 60444 h 1106488"/>
              <a:gd name="connsiteX21566" fmla="*/ 376094 w 1031876"/>
              <a:gd name="connsiteY21566" fmla="*/ 61278 h 1106488"/>
              <a:gd name="connsiteX21567" fmla="*/ 369311 w 1031876"/>
              <a:gd name="connsiteY21567" fmla="*/ 61278 h 1106488"/>
              <a:gd name="connsiteX21568" fmla="*/ 645247 w 1031876"/>
              <a:gd name="connsiteY21568" fmla="*/ 59026 h 1106488"/>
              <a:gd name="connsiteX21569" fmla="*/ 648980 w 1031876"/>
              <a:gd name="connsiteY21569" fmla="*/ 61693 h 1106488"/>
              <a:gd name="connsiteX21570" fmla="*/ 649571 w 1031876"/>
              <a:gd name="connsiteY21570" fmla="*/ 60659 h 1106488"/>
              <a:gd name="connsiteX21571" fmla="*/ 649571 w 1031876"/>
              <a:gd name="connsiteY21571" fmla="*/ 63142 h 1106488"/>
              <a:gd name="connsiteX21572" fmla="*/ 648529 w 1031876"/>
              <a:gd name="connsiteY21572" fmla="*/ 62480 h 1106488"/>
              <a:gd name="connsiteX21573" fmla="*/ 648854 w 1031876"/>
              <a:gd name="connsiteY21573" fmla="*/ 61912 h 1106488"/>
              <a:gd name="connsiteX21574" fmla="*/ 648919 w 1031876"/>
              <a:gd name="connsiteY21574" fmla="*/ 61798 h 1106488"/>
              <a:gd name="connsiteX21575" fmla="*/ 646113 w 1031876"/>
              <a:gd name="connsiteY21575" fmla="*/ 60921 h 1106488"/>
              <a:gd name="connsiteX21576" fmla="*/ 379413 w 1031876"/>
              <a:gd name="connsiteY21576" fmla="*/ 58936 h 1106488"/>
              <a:gd name="connsiteX21577" fmla="*/ 382587 w 1031876"/>
              <a:gd name="connsiteY21577" fmla="*/ 61912 h 1106488"/>
              <a:gd name="connsiteX21578" fmla="*/ 382588 w 1031876"/>
              <a:gd name="connsiteY21578" fmla="*/ 61912 h 1106488"/>
              <a:gd name="connsiteX21579" fmla="*/ 382589 w 1031876"/>
              <a:gd name="connsiteY21579" fmla="*/ 61912 h 1106488"/>
              <a:gd name="connsiteX21580" fmla="*/ 382587 w 1031876"/>
              <a:gd name="connsiteY21580" fmla="*/ 61912 h 1106488"/>
              <a:gd name="connsiteX21581" fmla="*/ 382588 w 1031876"/>
              <a:gd name="connsiteY21581" fmla="*/ 61913 h 1106488"/>
              <a:gd name="connsiteX21582" fmla="*/ 382588 w 1031876"/>
              <a:gd name="connsiteY21582" fmla="*/ 61913 h 1106488"/>
              <a:gd name="connsiteX21583" fmla="*/ 382587 w 1031876"/>
              <a:gd name="connsiteY21583" fmla="*/ 61913 h 1106488"/>
              <a:gd name="connsiteX21584" fmla="*/ 382586 w 1031876"/>
              <a:gd name="connsiteY21584" fmla="*/ 61913 h 1106488"/>
              <a:gd name="connsiteX21585" fmla="*/ 380089 w 1031876"/>
              <a:gd name="connsiteY21585" fmla="*/ 62706 h 1106488"/>
              <a:gd name="connsiteX21586" fmla="*/ 380293 w 1031876"/>
              <a:gd name="connsiteY21586" fmla="*/ 63161 h 1106488"/>
              <a:gd name="connsiteX21587" fmla="*/ 376755 w 1031876"/>
              <a:gd name="connsiteY21587" fmla="*/ 65087 h 1106488"/>
              <a:gd name="connsiteX21588" fmla="*/ 376238 w 1031876"/>
              <a:gd name="connsiteY21588" fmla="*/ 67054 h 1106488"/>
              <a:gd name="connsiteX21589" fmla="*/ 376238 w 1031876"/>
              <a:gd name="connsiteY21589" fmla="*/ 68262 h 1106488"/>
              <a:gd name="connsiteX21590" fmla="*/ 376003 w 1031876"/>
              <a:gd name="connsiteY21590" fmla="*/ 67949 h 1106488"/>
              <a:gd name="connsiteX21591" fmla="*/ 375921 w 1031876"/>
              <a:gd name="connsiteY21591" fmla="*/ 68262 h 1106488"/>
              <a:gd name="connsiteX21592" fmla="*/ 372588 w 1031876"/>
              <a:gd name="connsiteY21592" fmla="*/ 68262 h 1106488"/>
              <a:gd name="connsiteX21593" fmla="*/ 370087 w 1031876"/>
              <a:gd name="connsiteY21593" fmla="*/ 68262 h 1106488"/>
              <a:gd name="connsiteX21594" fmla="*/ 369888 w 1031876"/>
              <a:gd name="connsiteY21594" fmla="*/ 68262 h 1106488"/>
              <a:gd name="connsiteX21595" fmla="*/ 369254 w 1031876"/>
              <a:gd name="connsiteY21595" fmla="*/ 68262 h 1106488"/>
              <a:gd name="connsiteX21596" fmla="*/ 369888 w 1031876"/>
              <a:gd name="connsiteY21596" fmla="*/ 68176 h 1106488"/>
              <a:gd name="connsiteX21597" fmla="*/ 369888 w 1031876"/>
              <a:gd name="connsiteY21597" fmla="*/ 61912 h 1106488"/>
              <a:gd name="connsiteX21598" fmla="*/ 370682 w 1031876"/>
              <a:gd name="connsiteY21598" fmla="*/ 66674 h 1106488"/>
              <a:gd name="connsiteX21599" fmla="*/ 375874 w 1031876"/>
              <a:gd name="connsiteY21599" fmla="*/ 62224 h 1106488"/>
              <a:gd name="connsiteX21600" fmla="*/ 375921 w 1031876"/>
              <a:gd name="connsiteY21600" fmla="*/ 61912 h 1106488"/>
              <a:gd name="connsiteX21601" fmla="*/ 376238 w 1031876"/>
              <a:gd name="connsiteY21601" fmla="*/ 61912 h 1106488"/>
              <a:gd name="connsiteX21602" fmla="*/ 376239 w 1031876"/>
              <a:gd name="connsiteY21602" fmla="*/ 61912 h 1106488"/>
              <a:gd name="connsiteX21603" fmla="*/ 311150 w 1031876"/>
              <a:gd name="connsiteY21603" fmla="*/ 58936 h 1106488"/>
              <a:gd name="connsiteX21604" fmla="*/ 314324 w 1031876"/>
              <a:gd name="connsiteY21604" fmla="*/ 61912 h 1106488"/>
              <a:gd name="connsiteX21605" fmla="*/ 314324 w 1031876"/>
              <a:gd name="connsiteY21605" fmla="*/ 61912 h 1106488"/>
              <a:gd name="connsiteX21606" fmla="*/ 314324 w 1031876"/>
              <a:gd name="connsiteY21606" fmla="*/ 61912 h 1106488"/>
              <a:gd name="connsiteX21607" fmla="*/ 314325 w 1031876"/>
              <a:gd name="connsiteY21607" fmla="*/ 61913 h 1106488"/>
              <a:gd name="connsiteX21608" fmla="*/ 314325 w 1031876"/>
              <a:gd name="connsiteY21608" fmla="*/ 61912 h 1106488"/>
              <a:gd name="connsiteX21609" fmla="*/ 320675 w 1031876"/>
              <a:gd name="connsiteY21609" fmla="*/ 61912 h 1106488"/>
              <a:gd name="connsiteX21610" fmla="*/ 320671 w 1031876"/>
              <a:gd name="connsiteY21610" fmla="*/ 61913 h 1106488"/>
              <a:gd name="connsiteX21611" fmla="*/ 317500 w 1031876"/>
              <a:gd name="connsiteY21611" fmla="*/ 62706 h 1106488"/>
              <a:gd name="connsiteX21612" fmla="*/ 314767 w 1031876"/>
              <a:gd name="connsiteY21612" fmla="*/ 67489 h 1106488"/>
              <a:gd name="connsiteX21613" fmla="*/ 315098 w 1031876"/>
              <a:gd name="connsiteY21613" fmla="*/ 67489 h 1106488"/>
              <a:gd name="connsiteX21614" fmla="*/ 315119 w 1031876"/>
              <a:gd name="connsiteY21614" fmla="*/ 67468 h 1106488"/>
              <a:gd name="connsiteX21615" fmla="*/ 320674 w 1031876"/>
              <a:gd name="connsiteY21615" fmla="*/ 61913 h 1106488"/>
              <a:gd name="connsiteX21616" fmla="*/ 317500 w 1031876"/>
              <a:gd name="connsiteY21616" fmla="*/ 67468 h 1106488"/>
              <a:gd name="connsiteX21617" fmla="*/ 317417 w 1031876"/>
              <a:gd name="connsiteY21617" fmla="*/ 67489 h 1106488"/>
              <a:gd name="connsiteX21618" fmla="*/ 317948 w 1031876"/>
              <a:gd name="connsiteY21618" fmla="*/ 67489 h 1106488"/>
              <a:gd name="connsiteX21619" fmla="*/ 320512 w 1031876"/>
              <a:gd name="connsiteY21619" fmla="*/ 67489 h 1106488"/>
              <a:gd name="connsiteX21620" fmla="*/ 321367 w 1031876"/>
              <a:gd name="connsiteY21620" fmla="*/ 67489 h 1106488"/>
              <a:gd name="connsiteX21621" fmla="*/ 319562 w 1031876"/>
              <a:gd name="connsiteY21621" fmla="*/ 68262 h 1106488"/>
              <a:gd name="connsiteX21622" fmla="*/ 315384 w 1031876"/>
              <a:gd name="connsiteY21622" fmla="*/ 70051 h 1106488"/>
              <a:gd name="connsiteX21623" fmla="*/ 314787 w 1031876"/>
              <a:gd name="connsiteY21623" fmla="*/ 68262 h 1106488"/>
              <a:gd name="connsiteX21624" fmla="*/ 314751 w 1031876"/>
              <a:gd name="connsiteY21624" fmla="*/ 68155 h 1106488"/>
              <a:gd name="connsiteX21625" fmla="*/ 314325 w 1031876"/>
              <a:gd name="connsiteY21625" fmla="*/ 68262 h 1106488"/>
              <a:gd name="connsiteX21626" fmla="*/ 314671 w 1031876"/>
              <a:gd name="connsiteY21626" fmla="*/ 67916 h 1106488"/>
              <a:gd name="connsiteX21627" fmla="*/ 314617 w 1031876"/>
              <a:gd name="connsiteY21627" fmla="*/ 67752 h 1106488"/>
              <a:gd name="connsiteX21628" fmla="*/ 314325 w 1031876"/>
              <a:gd name="connsiteY21628" fmla="*/ 68262 h 1106488"/>
              <a:gd name="connsiteX21629" fmla="*/ 313949 w 1031876"/>
              <a:gd name="connsiteY21629" fmla="*/ 68262 h 1106488"/>
              <a:gd name="connsiteX21630" fmla="*/ 311965 w 1031876"/>
              <a:gd name="connsiteY21630" fmla="*/ 70904 h 1106488"/>
              <a:gd name="connsiteX21631" fmla="*/ 313943 w 1031876"/>
              <a:gd name="connsiteY21631" fmla="*/ 73539 h 1106488"/>
              <a:gd name="connsiteX21632" fmla="*/ 307692 w 1031876"/>
              <a:gd name="connsiteY21632" fmla="*/ 74320 h 1106488"/>
              <a:gd name="connsiteX21633" fmla="*/ 308547 w 1031876"/>
              <a:gd name="connsiteY21633" fmla="*/ 73466 h 1106488"/>
              <a:gd name="connsiteX21634" fmla="*/ 313755 w 1031876"/>
              <a:gd name="connsiteY21634" fmla="*/ 68262 h 1106488"/>
              <a:gd name="connsiteX21635" fmla="*/ 310356 w 1031876"/>
              <a:gd name="connsiteY21635" fmla="*/ 68262 h 1106488"/>
              <a:gd name="connsiteX21636" fmla="*/ 308769 w 1031876"/>
              <a:gd name="connsiteY21636" fmla="*/ 68262 h 1106488"/>
              <a:gd name="connsiteX21637" fmla="*/ 307975 w 1031876"/>
              <a:gd name="connsiteY21637" fmla="*/ 68262 h 1106488"/>
              <a:gd name="connsiteX21638" fmla="*/ 311150 w 1031876"/>
              <a:gd name="connsiteY21638" fmla="*/ 67468 h 1106488"/>
              <a:gd name="connsiteX21639" fmla="*/ 314324 w 1031876"/>
              <a:gd name="connsiteY21639" fmla="*/ 61913 h 1106488"/>
              <a:gd name="connsiteX21640" fmla="*/ 314323 w 1031876"/>
              <a:gd name="connsiteY21640" fmla="*/ 61913 h 1106488"/>
              <a:gd name="connsiteX21641" fmla="*/ 314321 w 1031876"/>
              <a:gd name="connsiteY21641" fmla="*/ 61913 h 1106488"/>
              <a:gd name="connsiteX21642" fmla="*/ 313532 w 1031876"/>
              <a:gd name="connsiteY21642" fmla="*/ 61913 h 1106488"/>
              <a:gd name="connsiteX21643" fmla="*/ 311150 w 1031876"/>
              <a:gd name="connsiteY21643" fmla="*/ 61913 h 1106488"/>
              <a:gd name="connsiteX21644" fmla="*/ 310357 w 1031876"/>
              <a:gd name="connsiteY21644" fmla="*/ 61913 h 1106488"/>
              <a:gd name="connsiteX21645" fmla="*/ 307976 w 1031876"/>
              <a:gd name="connsiteY21645" fmla="*/ 61913 h 1106488"/>
              <a:gd name="connsiteX21646" fmla="*/ 307975 w 1031876"/>
              <a:gd name="connsiteY21646" fmla="*/ 61913 h 1106488"/>
              <a:gd name="connsiteX21647" fmla="*/ 307976 w 1031876"/>
              <a:gd name="connsiteY21647" fmla="*/ 61912 h 1106488"/>
              <a:gd name="connsiteX21648" fmla="*/ 365920 w 1031876"/>
              <a:gd name="connsiteY21648" fmla="*/ 58777 h 1106488"/>
              <a:gd name="connsiteX21649" fmla="*/ 366338 w 1031876"/>
              <a:gd name="connsiteY21649" fmla="*/ 59086 h 1106488"/>
              <a:gd name="connsiteX21650" fmla="*/ 364124 w 1031876"/>
              <a:gd name="connsiteY21650" fmla="*/ 60101 h 1106488"/>
              <a:gd name="connsiteX21651" fmla="*/ 429913 w 1031876"/>
              <a:gd name="connsiteY21651" fmla="*/ 58097 h 1106488"/>
              <a:gd name="connsiteX21652" fmla="*/ 430768 w 1031876"/>
              <a:gd name="connsiteY21652" fmla="*/ 60659 h 1106488"/>
              <a:gd name="connsiteX21653" fmla="*/ 423931 w 1031876"/>
              <a:gd name="connsiteY21653" fmla="*/ 67489 h 1106488"/>
              <a:gd name="connsiteX21654" fmla="*/ 423931 w 1031876"/>
              <a:gd name="connsiteY21654" fmla="*/ 60659 h 1106488"/>
              <a:gd name="connsiteX21655" fmla="*/ 429913 w 1031876"/>
              <a:gd name="connsiteY21655" fmla="*/ 58097 h 1106488"/>
              <a:gd name="connsiteX21656" fmla="*/ 640247 w 1031876"/>
              <a:gd name="connsiteY21656" fmla="*/ 56312 h 1106488"/>
              <a:gd name="connsiteX21657" fmla="*/ 641879 w 1031876"/>
              <a:gd name="connsiteY21657" fmla="*/ 57243 h 1106488"/>
              <a:gd name="connsiteX21658" fmla="*/ 642734 w 1031876"/>
              <a:gd name="connsiteY21658" fmla="*/ 60659 h 1106488"/>
              <a:gd name="connsiteX21659" fmla="*/ 432633 w 1031876"/>
              <a:gd name="connsiteY21659" fmla="*/ 56312 h 1106488"/>
              <a:gd name="connsiteX21660" fmla="*/ 433332 w 1031876"/>
              <a:gd name="connsiteY21660" fmla="*/ 57243 h 1106488"/>
              <a:gd name="connsiteX21661" fmla="*/ 430768 w 1031876"/>
              <a:gd name="connsiteY21661" fmla="*/ 60659 h 1106488"/>
              <a:gd name="connsiteX21662" fmla="*/ 376094 w 1031876"/>
              <a:gd name="connsiteY21662" fmla="*/ 54610 h 1106488"/>
              <a:gd name="connsiteX21663" fmla="*/ 369311 w 1031876"/>
              <a:gd name="connsiteY21663" fmla="*/ 61278 h 1106488"/>
              <a:gd name="connsiteX21664" fmla="*/ 366338 w 1031876"/>
              <a:gd name="connsiteY21664" fmla="*/ 59086 h 1106488"/>
              <a:gd name="connsiteX21665" fmla="*/ 376094 w 1031876"/>
              <a:gd name="connsiteY21665" fmla="*/ 54610 h 1106488"/>
              <a:gd name="connsiteX21666" fmla="*/ 376094 w 1031876"/>
              <a:gd name="connsiteY21666" fmla="*/ 61278 h 1106488"/>
              <a:gd name="connsiteX21667" fmla="*/ 375246 w 1031876"/>
              <a:gd name="connsiteY21667" fmla="*/ 58777 h 1106488"/>
              <a:gd name="connsiteX21668" fmla="*/ 374059 w 1031876"/>
              <a:gd name="connsiteY21668" fmla="*/ 59277 h 1106488"/>
              <a:gd name="connsiteX21669" fmla="*/ 369311 w 1031876"/>
              <a:gd name="connsiteY21669" fmla="*/ 54610 h 1106488"/>
              <a:gd name="connsiteX21670" fmla="*/ 362666 w 1031876"/>
              <a:gd name="connsiteY21670" fmla="*/ 60325 h 1106488"/>
              <a:gd name="connsiteX21671" fmla="*/ 363376 w 1031876"/>
              <a:gd name="connsiteY21671" fmla="*/ 55444 h 1106488"/>
              <a:gd name="connsiteX21672" fmla="*/ 369311 w 1031876"/>
              <a:gd name="connsiteY21672" fmla="*/ 54610 h 1106488"/>
              <a:gd name="connsiteX21673" fmla="*/ 342179 w 1031876"/>
              <a:gd name="connsiteY21673" fmla="*/ 54610 h 1106488"/>
              <a:gd name="connsiteX21674" fmla="*/ 348962 w 1031876"/>
              <a:gd name="connsiteY21674" fmla="*/ 54610 h 1106488"/>
              <a:gd name="connsiteX21675" fmla="*/ 355745 w 1031876"/>
              <a:gd name="connsiteY21675" fmla="*/ 54610 h 1106488"/>
              <a:gd name="connsiteX21676" fmla="*/ 348962 w 1031876"/>
              <a:gd name="connsiteY21676" fmla="*/ 61278 h 1106488"/>
              <a:gd name="connsiteX21677" fmla="*/ 342179 w 1031876"/>
              <a:gd name="connsiteY21677" fmla="*/ 61278 h 1106488"/>
              <a:gd name="connsiteX21678" fmla="*/ 342179 w 1031876"/>
              <a:gd name="connsiteY21678" fmla="*/ 54610 h 1106488"/>
              <a:gd name="connsiteX21679" fmla="*/ 335396 w 1031876"/>
              <a:gd name="connsiteY21679" fmla="*/ 54610 h 1106488"/>
              <a:gd name="connsiteX21680" fmla="*/ 342179 w 1031876"/>
              <a:gd name="connsiteY21680" fmla="*/ 54610 h 1106488"/>
              <a:gd name="connsiteX21681" fmla="*/ 335396 w 1031876"/>
              <a:gd name="connsiteY21681" fmla="*/ 61278 h 1106488"/>
              <a:gd name="connsiteX21682" fmla="*/ 335396 w 1031876"/>
              <a:gd name="connsiteY21682" fmla="*/ 54610 h 1106488"/>
              <a:gd name="connsiteX21683" fmla="*/ 684213 w 1031876"/>
              <a:gd name="connsiteY21683" fmla="*/ 53975 h 1106488"/>
              <a:gd name="connsiteX21684" fmla="*/ 692151 w 1031876"/>
              <a:gd name="connsiteY21684" fmla="*/ 54967 h 1106488"/>
              <a:gd name="connsiteX21685" fmla="*/ 690563 w 1031876"/>
              <a:gd name="connsiteY21685" fmla="*/ 61912 h 1106488"/>
              <a:gd name="connsiteX21686" fmla="*/ 690563 w 1031876"/>
              <a:gd name="connsiteY21686" fmla="*/ 61913 h 1106488"/>
              <a:gd name="connsiteX21687" fmla="*/ 684213 w 1031876"/>
              <a:gd name="connsiteY21687" fmla="*/ 53975 h 1106488"/>
              <a:gd name="connsiteX21688" fmla="*/ 642938 w 1031876"/>
              <a:gd name="connsiteY21688" fmla="*/ 53975 h 1106488"/>
              <a:gd name="connsiteX21689" fmla="*/ 645247 w 1031876"/>
              <a:gd name="connsiteY21689" fmla="*/ 59026 h 1106488"/>
              <a:gd name="connsiteX21690" fmla="*/ 643732 w 1031876"/>
              <a:gd name="connsiteY21690" fmla="*/ 57944 h 1106488"/>
              <a:gd name="connsiteX21691" fmla="*/ 642938 w 1031876"/>
              <a:gd name="connsiteY21691" fmla="*/ 53975 h 1106488"/>
              <a:gd name="connsiteX21692" fmla="*/ 369888 w 1031876"/>
              <a:gd name="connsiteY21692" fmla="*/ 53975 h 1106488"/>
              <a:gd name="connsiteX21693" fmla="*/ 371476 w 1031876"/>
              <a:gd name="connsiteY21693" fmla="*/ 53975 h 1106488"/>
              <a:gd name="connsiteX21694" fmla="*/ 371476 w 1031876"/>
              <a:gd name="connsiteY21694" fmla="*/ 55563 h 1106488"/>
              <a:gd name="connsiteX21695" fmla="*/ 369888 w 1031876"/>
              <a:gd name="connsiteY21695" fmla="*/ 55563 h 1106488"/>
              <a:gd name="connsiteX21696" fmla="*/ 334566 w 1031876"/>
              <a:gd name="connsiteY21696" fmla="*/ 53975 h 1106488"/>
              <a:gd name="connsiteX21697" fmla="*/ 330349 w 1031876"/>
              <a:gd name="connsiteY21697" fmla="*/ 54967 h 1106488"/>
              <a:gd name="connsiteX21698" fmla="*/ 321367 w 1031876"/>
              <a:gd name="connsiteY21698" fmla="*/ 61692 h 1106488"/>
              <a:gd name="connsiteX21699" fmla="*/ 321367 w 1031876"/>
              <a:gd name="connsiteY21699" fmla="*/ 61912 h 1106488"/>
              <a:gd name="connsiteX21700" fmla="*/ 321367 w 1031876"/>
              <a:gd name="connsiteY21700" fmla="*/ 66635 h 1106488"/>
              <a:gd name="connsiteX21701" fmla="*/ 321367 w 1031876"/>
              <a:gd name="connsiteY21701" fmla="*/ 67489 h 1106488"/>
              <a:gd name="connsiteX21702" fmla="*/ 318803 w 1031876"/>
              <a:gd name="connsiteY21702" fmla="*/ 66635 h 1106488"/>
              <a:gd name="connsiteX21703" fmla="*/ 320829 w 1031876"/>
              <a:gd name="connsiteY21703" fmla="*/ 61913 h 1106488"/>
              <a:gd name="connsiteX21704" fmla="*/ 320829 w 1031876"/>
              <a:gd name="connsiteY21704" fmla="*/ 61912 h 1106488"/>
              <a:gd name="connsiteX21705" fmla="*/ 321367 w 1031876"/>
              <a:gd name="connsiteY21705" fmla="*/ 60659 h 1106488"/>
              <a:gd name="connsiteX21706" fmla="*/ 321367 w 1031876"/>
              <a:gd name="connsiteY21706" fmla="*/ 61609 h 1106488"/>
              <a:gd name="connsiteX21707" fmla="*/ 327819 w 1031876"/>
              <a:gd name="connsiteY21707" fmla="*/ 54967 h 1106488"/>
              <a:gd name="connsiteX21708" fmla="*/ 334566 w 1031876"/>
              <a:gd name="connsiteY21708" fmla="*/ 53975 h 1106488"/>
              <a:gd name="connsiteX21709" fmla="*/ 314326 w 1031876"/>
              <a:gd name="connsiteY21709" fmla="*/ 53975 h 1106488"/>
              <a:gd name="connsiteX21710" fmla="*/ 307579 w 1031876"/>
              <a:gd name="connsiteY21710" fmla="*/ 61119 h 1106488"/>
              <a:gd name="connsiteX21711" fmla="*/ 314326 w 1031876"/>
              <a:gd name="connsiteY21711" fmla="*/ 53975 h 1106488"/>
              <a:gd name="connsiteX21712" fmla="*/ 314326 w 1031876"/>
              <a:gd name="connsiteY21712" fmla="*/ 53975 h 1106488"/>
              <a:gd name="connsiteX21713" fmla="*/ 314855 w 1031876"/>
              <a:gd name="connsiteY21713" fmla="*/ 53975 h 1106488"/>
              <a:gd name="connsiteX21714" fmla="*/ 317435 w 1031876"/>
              <a:gd name="connsiteY21714" fmla="*/ 53975 h 1106488"/>
              <a:gd name="connsiteX21715" fmla="*/ 318295 w 1031876"/>
              <a:gd name="connsiteY21715" fmla="*/ 53975 h 1106488"/>
              <a:gd name="connsiteX21716" fmla="*/ 320676 w 1031876"/>
              <a:gd name="connsiteY21716" fmla="*/ 53975 h 1106488"/>
              <a:gd name="connsiteX21717" fmla="*/ 320676 w 1031876"/>
              <a:gd name="connsiteY21717" fmla="*/ 55563 h 1106488"/>
              <a:gd name="connsiteX21718" fmla="*/ 314326 w 1031876"/>
              <a:gd name="connsiteY21718" fmla="*/ 55563 h 1106488"/>
              <a:gd name="connsiteX21719" fmla="*/ 307579 w 1031876"/>
              <a:gd name="connsiteY21719" fmla="*/ 53975 h 1106488"/>
              <a:gd name="connsiteX21720" fmla="*/ 307579 w 1031876"/>
              <a:gd name="connsiteY21720" fmla="*/ 61119 h 1106488"/>
              <a:gd name="connsiteX21721" fmla="*/ 307579 w 1031876"/>
              <a:gd name="connsiteY21721" fmla="*/ 53975 h 1106488"/>
              <a:gd name="connsiteX21722" fmla="*/ 300832 w 1031876"/>
              <a:gd name="connsiteY21722" fmla="*/ 53975 h 1106488"/>
              <a:gd name="connsiteX21723" fmla="*/ 307579 w 1031876"/>
              <a:gd name="connsiteY21723" fmla="*/ 53975 h 1106488"/>
              <a:gd name="connsiteX21724" fmla="*/ 300832 w 1031876"/>
              <a:gd name="connsiteY21724" fmla="*/ 61119 h 1106488"/>
              <a:gd name="connsiteX21725" fmla="*/ 300832 w 1031876"/>
              <a:gd name="connsiteY21725" fmla="*/ 53975 h 1106488"/>
              <a:gd name="connsiteX21726" fmla="*/ 635896 w 1031876"/>
              <a:gd name="connsiteY21726" fmla="*/ 53828 h 1106488"/>
              <a:gd name="connsiteX21727" fmla="*/ 635896 w 1031876"/>
              <a:gd name="connsiteY21727" fmla="*/ 60659 h 1106488"/>
              <a:gd name="connsiteX21728" fmla="*/ 635896 w 1031876"/>
              <a:gd name="connsiteY21728" fmla="*/ 59805 h 1106488"/>
              <a:gd name="connsiteX21729" fmla="*/ 635896 w 1031876"/>
              <a:gd name="connsiteY21729" fmla="*/ 58097 h 1106488"/>
              <a:gd name="connsiteX21730" fmla="*/ 635896 w 1031876"/>
              <a:gd name="connsiteY21730" fmla="*/ 53828 h 1106488"/>
              <a:gd name="connsiteX21731" fmla="*/ 639315 w 1031876"/>
              <a:gd name="connsiteY21731" fmla="*/ 54682 h 1106488"/>
              <a:gd name="connsiteX21732" fmla="*/ 640247 w 1031876"/>
              <a:gd name="connsiteY21732" fmla="*/ 56312 h 1106488"/>
              <a:gd name="connsiteX21733" fmla="*/ 430768 w 1031876"/>
              <a:gd name="connsiteY21733" fmla="*/ 53828 h 1106488"/>
              <a:gd name="connsiteX21734" fmla="*/ 433332 w 1031876"/>
              <a:gd name="connsiteY21734" fmla="*/ 54682 h 1106488"/>
              <a:gd name="connsiteX21735" fmla="*/ 432633 w 1031876"/>
              <a:gd name="connsiteY21735" fmla="*/ 56312 h 1106488"/>
              <a:gd name="connsiteX21736" fmla="*/ 417093 w 1031876"/>
              <a:gd name="connsiteY21736" fmla="*/ 53828 h 1106488"/>
              <a:gd name="connsiteX21737" fmla="*/ 417948 w 1031876"/>
              <a:gd name="connsiteY21737" fmla="*/ 53828 h 1106488"/>
              <a:gd name="connsiteX21738" fmla="*/ 419657 w 1031876"/>
              <a:gd name="connsiteY21738" fmla="*/ 53828 h 1106488"/>
              <a:gd name="connsiteX21739" fmla="*/ 420512 w 1031876"/>
              <a:gd name="connsiteY21739" fmla="*/ 53828 h 1106488"/>
              <a:gd name="connsiteX21740" fmla="*/ 421367 w 1031876"/>
              <a:gd name="connsiteY21740" fmla="*/ 53828 h 1106488"/>
              <a:gd name="connsiteX21741" fmla="*/ 423931 w 1031876"/>
              <a:gd name="connsiteY21741" fmla="*/ 53828 h 1106488"/>
              <a:gd name="connsiteX21742" fmla="*/ 423931 w 1031876"/>
              <a:gd name="connsiteY21742" fmla="*/ 60659 h 1106488"/>
              <a:gd name="connsiteX21743" fmla="*/ 417093 w 1031876"/>
              <a:gd name="connsiteY21743" fmla="*/ 60659 h 1106488"/>
              <a:gd name="connsiteX21744" fmla="*/ 417093 w 1031876"/>
              <a:gd name="connsiteY21744" fmla="*/ 57243 h 1106488"/>
              <a:gd name="connsiteX21745" fmla="*/ 417093 w 1031876"/>
              <a:gd name="connsiteY21745" fmla="*/ 53975 h 1106488"/>
              <a:gd name="connsiteX21746" fmla="*/ 410256 w 1031876"/>
              <a:gd name="connsiteY21746" fmla="*/ 53828 h 1106488"/>
              <a:gd name="connsiteX21747" fmla="*/ 410794 w 1031876"/>
              <a:gd name="connsiteY21747" fmla="*/ 53828 h 1106488"/>
              <a:gd name="connsiteX21748" fmla="*/ 417093 w 1031876"/>
              <a:gd name="connsiteY21748" fmla="*/ 53828 h 1106488"/>
              <a:gd name="connsiteX21749" fmla="*/ 415918 w 1031876"/>
              <a:gd name="connsiteY21749" fmla="*/ 53975 h 1106488"/>
              <a:gd name="connsiteX21750" fmla="*/ 410256 w 1031876"/>
              <a:gd name="connsiteY21750" fmla="*/ 54682 h 1106488"/>
              <a:gd name="connsiteX21751" fmla="*/ 403418 w 1031876"/>
              <a:gd name="connsiteY21751" fmla="*/ 60659 h 1106488"/>
              <a:gd name="connsiteX21752" fmla="*/ 406837 w 1031876"/>
              <a:gd name="connsiteY21752" fmla="*/ 57243 h 1106488"/>
              <a:gd name="connsiteX21753" fmla="*/ 410109 w 1031876"/>
              <a:gd name="connsiteY21753" fmla="*/ 53975 h 1106488"/>
              <a:gd name="connsiteX21754" fmla="*/ 403418 w 1031876"/>
              <a:gd name="connsiteY21754" fmla="*/ 53828 h 1106488"/>
              <a:gd name="connsiteX21755" fmla="*/ 403271 w 1031876"/>
              <a:gd name="connsiteY21755" fmla="*/ 53975 h 1106488"/>
              <a:gd name="connsiteX21756" fmla="*/ 397435 w 1031876"/>
              <a:gd name="connsiteY21756" fmla="*/ 59805 h 1106488"/>
              <a:gd name="connsiteX21757" fmla="*/ 396580 w 1031876"/>
              <a:gd name="connsiteY21757" fmla="*/ 60659 h 1106488"/>
              <a:gd name="connsiteX21758" fmla="*/ 397435 w 1031876"/>
              <a:gd name="connsiteY21758" fmla="*/ 60659 h 1106488"/>
              <a:gd name="connsiteX21759" fmla="*/ 399999 w 1031876"/>
              <a:gd name="connsiteY21759" fmla="*/ 60659 h 1106488"/>
              <a:gd name="connsiteX21760" fmla="*/ 402563 w 1031876"/>
              <a:gd name="connsiteY21760" fmla="*/ 60659 h 1106488"/>
              <a:gd name="connsiteX21761" fmla="*/ 403418 w 1031876"/>
              <a:gd name="connsiteY21761" fmla="*/ 60659 h 1106488"/>
              <a:gd name="connsiteX21762" fmla="*/ 382905 w 1031876"/>
              <a:gd name="connsiteY21762" fmla="*/ 67489 h 1106488"/>
              <a:gd name="connsiteX21763" fmla="*/ 386324 w 1031876"/>
              <a:gd name="connsiteY21763" fmla="*/ 64074 h 1106488"/>
              <a:gd name="connsiteX21764" fmla="*/ 388488 w 1031876"/>
              <a:gd name="connsiteY21764" fmla="*/ 61912 h 1106488"/>
              <a:gd name="connsiteX21765" fmla="*/ 388938 w 1031876"/>
              <a:gd name="connsiteY21765" fmla="*/ 61463 h 1106488"/>
              <a:gd name="connsiteX21766" fmla="*/ 388938 w 1031876"/>
              <a:gd name="connsiteY21766" fmla="*/ 60921 h 1106488"/>
              <a:gd name="connsiteX21767" fmla="*/ 388938 w 1031876"/>
              <a:gd name="connsiteY21767" fmla="*/ 53975 h 1106488"/>
              <a:gd name="connsiteX21768" fmla="*/ 396876 w 1031876"/>
              <a:gd name="connsiteY21768" fmla="*/ 53975 h 1106488"/>
              <a:gd name="connsiteX21769" fmla="*/ 392907 w 1031876"/>
              <a:gd name="connsiteY21769" fmla="*/ 57944 h 1106488"/>
              <a:gd name="connsiteX21770" fmla="*/ 390256 w 1031876"/>
              <a:gd name="connsiteY21770" fmla="*/ 60595 h 1106488"/>
              <a:gd name="connsiteX21771" fmla="*/ 396580 w 1031876"/>
              <a:gd name="connsiteY21771" fmla="*/ 59805 h 1106488"/>
              <a:gd name="connsiteX21772" fmla="*/ 403250 w 1031876"/>
              <a:gd name="connsiteY21772" fmla="*/ 53975 h 1106488"/>
              <a:gd name="connsiteX21773" fmla="*/ 403418 w 1031876"/>
              <a:gd name="connsiteY21773" fmla="*/ 53828 h 1106488"/>
              <a:gd name="connsiteX21774" fmla="*/ 403528 w 1031876"/>
              <a:gd name="connsiteY21774" fmla="*/ 53975 h 1106488"/>
              <a:gd name="connsiteX21775" fmla="*/ 405982 w 1031876"/>
              <a:gd name="connsiteY21775" fmla="*/ 57243 h 1106488"/>
              <a:gd name="connsiteX21776" fmla="*/ 403418 w 1031876"/>
              <a:gd name="connsiteY21776" fmla="*/ 60659 h 1106488"/>
              <a:gd name="connsiteX21777" fmla="*/ 403418 w 1031876"/>
              <a:gd name="connsiteY21777" fmla="*/ 59805 h 1106488"/>
              <a:gd name="connsiteX21778" fmla="*/ 403418 w 1031876"/>
              <a:gd name="connsiteY21778" fmla="*/ 53975 h 1106488"/>
              <a:gd name="connsiteX21779" fmla="*/ 432297 w 1031876"/>
              <a:gd name="connsiteY21779" fmla="*/ 52308 h 1106488"/>
              <a:gd name="connsiteX21780" fmla="*/ 430213 w 1031876"/>
              <a:gd name="connsiteY21780" fmla="*/ 53975 h 1106488"/>
              <a:gd name="connsiteX21781" fmla="*/ 431205 w 1031876"/>
              <a:gd name="connsiteY21781" fmla="*/ 53181 h 1106488"/>
              <a:gd name="connsiteX21782" fmla="*/ 346076 w 1031876"/>
              <a:gd name="connsiteY21782" fmla="*/ 50556 h 1106488"/>
              <a:gd name="connsiteX21783" fmla="*/ 341842 w 1031876"/>
              <a:gd name="connsiteY21783" fmla="*/ 53975 h 1106488"/>
              <a:gd name="connsiteX21784" fmla="*/ 340982 w 1031876"/>
              <a:gd name="connsiteY21784" fmla="*/ 53975 h 1106488"/>
              <a:gd name="connsiteX21785" fmla="*/ 338403 w 1031876"/>
              <a:gd name="connsiteY21785" fmla="*/ 53975 h 1106488"/>
              <a:gd name="connsiteX21786" fmla="*/ 337096 w 1031876"/>
              <a:gd name="connsiteY21786" fmla="*/ 53975 h 1106488"/>
              <a:gd name="connsiteX21787" fmla="*/ 334964 w 1031876"/>
              <a:gd name="connsiteY21787" fmla="*/ 53975 h 1106488"/>
              <a:gd name="connsiteX21788" fmla="*/ 334963 w 1031876"/>
              <a:gd name="connsiteY21788" fmla="*/ 53975 h 1106488"/>
              <a:gd name="connsiteX21789" fmla="*/ 345282 w 1031876"/>
              <a:gd name="connsiteY21789" fmla="*/ 50800 h 1106488"/>
              <a:gd name="connsiteX21790" fmla="*/ 376094 w 1031876"/>
              <a:gd name="connsiteY21790" fmla="*/ 49761 h 1106488"/>
              <a:gd name="connsiteX21791" fmla="*/ 376094 w 1031876"/>
              <a:gd name="connsiteY21791" fmla="*/ 54610 h 1106488"/>
              <a:gd name="connsiteX21792" fmla="*/ 373550 w 1031876"/>
              <a:gd name="connsiteY21792" fmla="*/ 53777 h 1106488"/>
              <a:gd name="connsiteX21793" fmla="*/ 375196 w 1031876"/>
              <a:gd name="connsiteY21793" fmla="*/ 50002 h 1106488"/>
              <a:gd name="connsiteX21794" fmla="*/ 382877 w 1031876"/>
              <a:gd name="connsiteY21794" fmla="*/ 47943 h 1106488"/>
              <a:gd name="connsiteX21795" fmla="*/ 376094 w 1031876"/>
              <a:gd name="connsiteY21795" fmla="*/ 54610 h 1106488"/>
              <a:gd name="connsiteX21796" fmla="*/ 379433 w 1031876"/>
              <a:gd name="connsiteY21796" fmla="*/ 48866 h 1106488"/>
              <a:gd name="connsiteX21797" fmla="*/ 376094 w 1031876"/>
              <a:gd name="connsiteY21797" fmla="*/ 47943 h 1106488"/>
              <a:gd name="connsiteX21798" fmla="*/ 375196 w 1031876"/>
              <a:gd name="connsiteY21798" fmla="*/ 50002 h 1106488"/>
              <a:gd name="connsiteX21799" fmla="*/ 373550 w 1031876"/>
              <a:gd name="connsiteY21799" fmla="*/ 50443 h 1106488"/>
              <a:gd name="connsiteX21800" fmla="*/ 372394 w 1031876"/>
              <a:gd name="connsiteY21800" fmla="*/ 49761 h 1106488"/>
              <a:gd name="connsiteX21801" fmla="*/ 372279 w 1031876"/>
              <a:gd name="connsiteY21801" fmla="*/ 49693 h 1106488"/>
              <a:gd name="connsiteX21802" fmla="*/ 376094 w 1031876"/>
              <a:gd name="connsiteY21802" fmla="*/ 47943 h 1106488"/>
              <a:gd name="connsiteX21803" fmla="*/ 379486 w 1031876"/>
              <a:gd name="connsiteY21803" fmla="*/ 47943 h 1106488"/>
              <a:gd name="connsiteX21804" fmla="*/ 382877 w 1031876"/>
              <a:gd name="connsiteY21804" fmla="*/ 47943 h 1106488"/>
              <a:gd name="connsiteX21805" fmla="*/ 379486 w 1031876"/>
              <a:gd name="connsiteY21805" fmla="*/ 48776 h 1106488"/>
              <a:gd name="connsiteX21806" fmla="*/ 379433 w 1031876"/>
              <a:gd name="connsiteY21806" fmla="*/ 48866 h 1106488"/>
              <a:gd name="connsiteX21807" fmla="*/ 376094 w 1031876"/>
              <a:gd name="connsiteY21807" fmla="*/ 49761 h 1106488"/>
              <a:gd name="connsiteX21808" fmla="*/ 376094 w 1031876"/>
              <a:gd name="connsiteY21808" fmla="*/ 48776 h 1106488"/>
              <a:gd name="connsiteX21809" fmla="*/ 376094 w 1031876"/>
              <a:gd name="connsiteY21809" fmla="*/ 47943 h 1106488"/>
              <a:gd name="connsiteX21810" fmla="*/ 369311 w 1031876"/>
              <a:gd name="connsiteY21810" fmla="*/ 47943 h 1106488"/>
              <a:gd name="connsiteX21811" fmla="*/ 372279 w 1031876"/>
              <a:gd name="connsiteY21811" fmla="*/ 49693 h 1106488"/>
              <a:gd name="connsiteX21812" fmla="*/ 369311 w 1031876"/>
              <a:gd name="connsiteY21812" fmla="*/ 51054 h 1106488"/>
              <a:gd name="connsiteX21813" fmla="*/ 369311 w 1031876"/>
              <a:gd name="connsiteY21813" fmla="*/ 48776 h 1106488"/>
              <a:gd name="connsiteX21814" fmla="*/ 369311 w 1031876"/>
              <a:gd name="connsiteY21814" fmla="*/ 47943 h 1106488"/>
              <a:gd name="connsiteX21815" fmla="*/ 355600 w 1031876"/>
              <a:gd name="connsiteY21815" fmla="*/ 47625 h 1106488"/>
              <a:gd name="connsiteX21816" fmla="*/ 349582 w 1031876"/>
              <a:gd name="connsiteY21816" fmla="*/ 48419 h 1106488"/>
              <a:gd name="connsiteX21817" fmla="*/ 349410 w 1031876"/>
              <a:gd name="connsiteY21817" fmla="*/ 49530 h 1106488"/>
              <a:gd name="connsiteX21818" fmla="*/ 346076 w 1031876"/>
              <a:gd name="connsiteY21818" fmla="*/ 50556 h 1106488"/>
              <a:gd name="connsiteX21819" fmla="*/ 348722 w 1031876"/>
              <a:gd name="connsiteY21819" fmla="*/ 48419 h 1106488"/>
              <a:gd name="connsiteX21820" fmla="*/ 438151 w 1031876"/>
              <a:gd name="connsiteY21820" fmla="*/ 47625 h 1106488"/>
              <a:gd name="connsiteX21821" fmla="*/ 434182 w 1031876"/>
              <a:gd name="connsiteY21821" fmla="*/ 50800 h 1106488"/>
              <a:gd name="connsiteX21822" fmla="*/ 432297 w 1031876"/>
              <a:gd name="connsiteY21822" fmla="*/ 52308 h 1106488"/>
              <a:gd name="connsiteX21823" fmla="*/ 403225 w 1031876"/>
              <a:gd name="connsiteY21823" fmla="*/ 47625 h 1106488"/>
              <a:gd name="connsiteX21824" fmla="*/ 404019 w 1031876"/>
              <a:gd name="connsiteY21824" fmla="*/ 47625 h 1106488"/>
              <a:gd name="connsiteX21825" fmla="*/ 406400 w 1031876"/>
              <a:gd name="connsiteY21825" fmla="*/ 47625 h 1106488"/>
              <a:gd name="connsiteX21826" fmla="*/ 407194 w 1031876"/>
              <a:gd name="connsiteY21826" fmla="*/ 47625 h 1106488"/>
              <a:gd name="connsiteX21827" fmla="*/ 409575 w 1031876"/>
              <a:gd name="connsiteY21827" fmla="*/ 47625 h 1106488"/>
              <a:gd name="connsiteX21828" fmla="*/ 409575 w 1031876"/>
              <a:gd name="connsiteY21828" fmla="*/ 53975 h 1106488"/>
              <a:gd name="connsiteX21829" fmla="*/ 403225 w 1031876"/>
              <a:gd name="connsiteY21829" fmla="*/ 47625 h 1106488"/>
              <a:gd name="connsiteX21830" fmla="*/ 362744 w 1031876"/>
              <a:gd name="connsiteY21830" fmla="*/ 47625 h 1106488"/>
              <a:gd name="connsiteX21831" fmla="*/ 362744 w 1031876"/>
              <a:gd name="connsiteY21831" fmla="*/ 48419 h 1106488"/>
              <a:gd name="connsiteX21832" fmla="*/ 362744 w 1031876"/>
              <a:gd name="connsiteY21832" fmla="*/ 49212 h 1106488"/>
              <a:gd name="connsiteX21833" fmla="*/ 362744 w 1031876"/>
              <a:gd name="connsiteY21833" fmla="*/ 50006 h 1106488"/>
              <a:gd name="connsiteX21834" fmla="*/ 362744 w 1031876"/>
              <a:gd name="connsiteY21834" fmla="*/ 47625 h 1106488"/>
              <a:gd name="connsiteX21835" fmla="*/ 362744 w 1031876"/>
              <a:gd name="connsiteY21835" fmla="*/ 47625 h 1106488"/>
              <a:gd name="connsiteX21836" fmla="*/ 366316 w 1031876"/>
              <a:gd name="connsiteY21836" fmla="*/ 47625 h 1106488"/>
              <a:gd name="connsiteX21837" fmla="*/ 369094 w 1031876"/>
              <a:gd name="connsiteY21837" fmla="*/ 47625 h 1106488"/>
              <a:gd name="connsiteX21838" fmla="*/ 369888 w 1031876"/>
              <a:gd name="connsiteY21838" fmla="*/ 47625 h 1106488"/>
              <a:gd name="connsiteX21839" fmla="*/ 363637 w 1031876"/>
              <a:gd name="connsiteY21839" fmla="*/ 50800 h 1106488"/>
              <a:gd name="connsiteX21840" fmla="*/ 362781 w 1031876"/>
              <a:gd name="connsiteY21840" fmla="*/ 53842 h 1106488"/>
              <a:gd name="connsiteX21841" fmla="*/ 363376 w 1031876"/>
              <a:gd name="connsiteY21841" fmla="*/ 53777 h 1106488"/>
              <a:gd name="connsiteX21842" fmla="*/ 369311 w 1031876"/>
              <a:gd name="connsiteY21842" fmla="*/ 51054 h 1106488"/>
              <a:gd name="connsiteX21843" fmla="*/ 369311 w 1031876"/>
              <a:gd name="connsiteY21843" fmla="*/ 54610 h 1106488"/>
              <a:gd name="connsiteX21844" fmla="*/ 366767 w 1031876"/>
              <a:gd name="connsiteY21844" fmla="*/ 54610 h 1106488"/>
              <a:gd name="connsiteX21845" fmla="*/ 365920 w 1031876"/>
              <a:gd name="connsiteY21845" fmla="*/ 54610 h 1106488"/>
              <a:gd name="connsiteX21846" fmla="*/ 363376 w 1031876"/>
              <a:gd name="connsiteY21846" fmla="*/ 54610 h 1106488"/>
              <a:gd name="connsiteX21847" fmla="*/ 362528 w 1031876"/>
              <a:gd name="connsiteY21847" fmla="*/ 54610 h 1106488"/>
              <a:gd name="connsiteX21848" fmla="*/ 359984 w 1031876"/>
              <a:gd name="connsiteY21848" fmla="*/ 55444 h 1106488"/>
              <a:gd name="connsiteX21849" fmla="*/ 362183 w 1031876"/>
              <a:gd name="connsiteY21849" fmla="*/ 60487 h 1106488"/>
              <a:gd name="connsiteX21850" fmla="*/ 355745 w 1031876"/>
              <a:gd name="connsiteY21850" fmla="*/ 61278 h 1106488"/>
              <a:gd name="connsiteX21851" fmla="*/ 353032 w 1031876"/>
              <a:gd name="connsiteY21851" fmla="*/ 65945 h 1106488"/>
              <a:gd name="connsiteX21852" fmla="*/ 352354 w 1031876"/>
              <a:gd name="connsiteY21852" fmla="*/ 65445 h 1106488"/>
              <a:gd name="connsiteX21853" fmla="*/ 348962 w 1031876"/>
              <a:gd name="connsiteY21853" fmla="*/ 67945 h 1106488"/>
              <a:gd name="connsiteX21854" fmla="*/ 347266 w 1031876"/>
              <a:gd name="connsiteY21854" fmla="*/ 67945 h 1106488"/>
              <a:gd name="connsiteX21855" fmla="*/ 343027 w 1031876"/>
              <a:gd name="connsiteY21855" fmla="*/ 67945 h 1106488"/>
              <a:gd name="connsiteX21856" fmla="*/ 342179 w 1031876"/>
              <a:gd name="connsiteY21856" fmla="*/ 67945 h 1106488"/>
              <a:gd name="connsiteX21857" fmla="*/ 348962 w 1031876"/>
              <a:gd name="connsiteY21857" fmla="*/ 61278 h 1106488"/>
              <a:gd name="connsiteX21858" fmla="*/ 355745 w 1031876"/>
              <a:gd name="connsiteY21858" fmla="*/ 54610 h 1106488"/>
              <a:gd name="connsiteX21859" fmla="*/ 362744 w 1031876"/>
              <a:gd name="connsiteY21859" fmla="*/ 53846 h 1106488"/>
              <a:gd name="connsiteX21860" fmla="*/ 362744 w 1031876"/>
              <a:gd name="connsiteY21860" fmla="*/ 50006 h 1106488"/>
              <a:gd name="connsiteX21861" fmla="*/ 362744 w 1031876"/>
              <a:gd name="connsiteY21861" fmla="*/ 47625 h 1106488"/>
              <a:gd name="connsiteX21862" fmla="*/ 355601 w 1031876"/>
              <a:gd name="connsiteY21862" fmla="*/ 47625 h 1106488"/>
              <a:gd name="connsiteX21863" fmla="*/ 355600 w 1031876"/>
              <a:gd name="connsiteY21863" fmla="*/ 47626 h 1106488"/>
              <a:gd name="connsiteX21864" fmla="*/ 355600 w 1031876"/>
              <a:gd name="connsiteY21864" fmla="*/ 53181 h 1106488"/>
              <a:gd name="connsiteX21865" fmla="*/ 355600 w 1031876"/>
              <a:gd name="connsiteY21865" fmla="*/ 53975 h 1106488"/>
              <a:gd name="connsiteX21866" fmla="*/ 353219 w 1031876"/>
              <a:gd name="connsiteY21866" fmla="*/ 50800 h 1106488"/>
              <a:gd name="connsiteX21867" fmla="*/ 355598 w 1031876"/>
              <a:gd name="connsiteY21867" fmla="*/ 47628 h 1106488"/>
              <a:gd name="connsiteX21868" fmla="*/ 355588 w 1031876"/>
              <a:gd name="connsiteY21868" fmla="*/ 47637 h 1106488"/>
              <a:gd name="connsiteX21869" fmla="*/ 352162 w 1031876"/>
              <a:gd name="connsiteY21869" fmla="*/ 50800 h 1106488"/>
              <a:gd name="connsiteX21870" fmla="*/ 348722 w 1031876"/>
              <a:gd name="connsiteY21870" fmla="*/ 53975 h 1106488"/>
              <a:gd name="connsiteX21871" fmla="*/ 349410 w 1031876"/>
              <a:gd name="connsiteY21871" fmla="*/ 49530 h 1106488"/>
              <a:gd name="connsiteX21872" fmla="*/ 352376 w 1031876"/>
              <a:gd name="connsiteY21872" fmla="*/ 48617 h 1106488"/>
              <a:gd name="connsiteX21873" fmla="*/ 355600 w 1031876"/>
              <a:gd name="connsiteY21873" fmla="*/ 47625 h 1106488"/>
              <a:gd name="connsiteX21874" fmla="*/ 355600 w 1031876"/>
              <a:gd name="connsiteY21874" fmla="*/ 47625 h 1106488"/>
              <a:gd name="connsiteX21875" fmla="*/ 334963 w 1031876"/>
              <a:gd name="connsiteY21875" fmla="*/ 47625 h 1106488"/>
              <a:gd name="connsiteX21876" fmla="*/ 328613 w 1031876"/>
              <a:gd name="connsiteY21876" fmla="*/ 53975 h 1106488"/>
              <a:gd name="connsiteX21877" fmla="*/ 334963 w 1031876"/>
              <a:gd name="connsiteY21877" fmla="*/ 47625 h 1106488"/>
              <a:gd name="connsiteX21878" fmla="*/ 327820 w 1031876"/>
              <a:gd name="connsiteY21878" fmla="*/ 47625 h 1106488"/>
              <a:gd name="connsiteX21879" fmla="*/ 329606 w 1031876"/>
              <a:gd name="connsiteY21879" fmla="*/ 48419 h 1106488"/>
              <a:gd name="connsiteX21880" fmla="*/ 327171 w 1031876"/>
              <a:gd name="connsiteY21880" fmla="*/ 49934 h 1106488"/>
              <a:gd name="connsiteX21881" fmla="*/ 321735 w 1031876"/>
              <a:gd name="connsiteY21881" fmla="*/ 47625 h 1106488"/>
              <a:gd name="connsiteX21882" fmla="*/ 324315 w 1031876"/>
              <a:gd name="connsiteY21882" fmla="*/ 50800 h 1106488"/>
              <a:gd name="connsiteX21883" fmla="*/ 322818 w 1031876"/>
              <a:gd name="connsiteY21883" fmla="*/ 52642 h 1106488"/>
              <a:gd name="connsiteX21884" fmla="*/ 327171 w 1031876"/>
              <a:gd name="connsiteY21884" fmla="*/ 49934 h 1106488"/>
              <a:gd name="connsiteX21885" fmla="*/ 326927 w 1031876"/>
              <a:gd name="connsiteY21885" fmla="*/ 50800 h 1106488"/>
              <a:gd name="connsiteX21886" fmla="*/ 322479 w 1031876"/>
              <a:gd name="connsiteY21886" fmla="*/ 53059 h 1106488"/>
              <a:gd name="connsiteX21887" fmla="*/ 321735 w 1031876"/>
              <a:gd name="connsiteY21887" fmla="*/ 53975 h 1106488"/>
              <a:gd name="connsiteX21888" fmla="*/ 321735 w 1031876"/>
              <a:gd name="connsiteY21888" fmla="*/ 53437 h 1106488"/>
              <a:gd name="connsiteX21889" fmla="*/ 320676 w 1031876"/>
              <a:gd name="connsiteY21889" fmla="*/ 53975 h 1106488"/>
              <a:gd name="connsiteX21890" fmla="*/ 321735 w 1031876"/>
              <a:gd name="connsiteY21890" fmla="*/ 53316 h 1106488"/>
              <a:gd name="connsiteX21891" fmla="*/ 321735 w 1031876"/>
              <a:gd name="connsiteY21891" fmla="*/ 50800 h 1106488"/>
              <a:gd name="connsiteX21892" fmla="*/ 321735 w 1031876"/>
              <a:gd name="connsiteY21892" fmla="*/ 47625 h 1106488"/>
              <a:gd name="connsiteX21893" fmla="*/ 320676 w 1031876"/>
              <a:gd name="connsiteY21893" fmla="*/ 47625 h 1106488"/>
              <a:gd name="connsiteX21894" fmla="*/ 317501 w 1031876"/>
              <a:gd name="connsiteY21894" fmla="*/ 50006 h 1106488"/>
              <a:gd name="connsiteX21895" fmla="*/ 315342 w 1031876"/>
              <a:gd name="connsiteY21895" fmla="*/ 48387 h 1106488"/>
              <a:gd name="connsiteX21896" fmla="*/ 314326 w 1031876"/>
              <a:gd name="connsiteY21896" fmla="*/ 47625 h 1106488"/>
              <a:gd name="connsiteX21897" fmla="*/ 307976 w 1031876"/>
              <a:gd name="connsiteY21897" fmla="*/ 53975 h 1106488"/>
              <a:gd name="connsiteX21898" fmla="*/ 314326 w 1031876"/>
              <a:gd name="connsiteY21898" fmla="*/ 47625 h 1106488"/>
              <a:gd name="connsiteX21899" fmla="*/ 314326 w 1031876"/>
              <a:gd name="connsiteY21899" fmla="*/ 47625 h 1106488"/>
              <a:gd name="connsiteX21900" fmla="*/ 315342 w 1031876"/>
              <a:gd name="connsiteY21900" fmla="*/ 48387 h 1106488"/>
              <a:gd name="connsiteX21901" fmla="*/ 315120 w 1031876"/>
              <a:gd name="connsiteY21901" fmla="*/ 48419 h 1106488"/>
              <a:gd name="connsiteX21902" fmla="*/ 314326 w 1031876"/>
              <a:gd name="connsiteY21902" fmla="*/ 53975 h 1106488"/>
              <a:gd name="connsiteX21903" fmla="*/ 314326 w 1031876"/>
              <a:gd name="connsiteY21903" fmla="*/ 47625 h 1106488"/>
              <a:gd name="connsiteX21904" fmla="*/ 451281 w 1031876"/>
              <a:gd name="connsiteY21904" fmla="*/ 46998 h 1106488"/>
              <a:gd name="connsiteX21905" fmla="*/ 451281 w 1031876"/>
              <a:gd name="connsiteY21905" fmla="*/ 53828 h 1106488"/>
              <a:gd name="connsiteX21906" fmla="*/ 450426 w 1031876"/>
              <a:gd name="connsiteY21906" fmla="*/ 52974 h 1106488"/>
              <a:gd name="connsiteX21907" fmla="*/ 445299 w 1031876"/>
              <a:gd name="connsiteY21907" fmla="*/ 47852 h 1106488"/>
              <a:gd name="connsiteX21908" fmla="*/ 445299 w 1031876"/>
              <a:gd name="connsiteY21908" fmla="*/ 47852 h 1106488"/>
              <a:gd name="connsiteX21909" fmla="*/ 445538 w 1031876"/>
              <a:gd name="connsiteY21909" fmla="*/ 47817 h 1106488"/>
              <a:gd name="connsiteX21910" fmla="*/ 447863 w 1031876"/>
              <a:gd name="connsiteY21910" fmla="*/ 49559 h 1106488"/>
              <a:gd name="connsiteX21911" fmla="*/ 451281 w 1031876"/>
              <a:gd name="connsiteY21911" fmla="*/ 46998 h 1106488"/>
              <a:gd name="connsiteX21912" fmla="*/ 444444 w 1031876"/>
              <a:gd name="connsiteY21912" fmla="*/ 46998 h 1106488"/>
              <a:gd name="connsiteX21913" fmla="*/ 445299 w 1031876"/>
              <a:gd name="connsiteY21913" fmla="*/ 47852 h 1106488"/>
              <a:gd name="connsiteX21914" fmla="*/ 444444 w 1031876"/>
              <a:gd name="connsiteY21914" fmla="*/ 53828 h 1106488"/>
              <a:gd name="connsiteX21915" fmla="*/ 437606 w 1031876"/>
              <a:gd name="connsiteY21915" fmla="*/ 53828 h 1106488"/>
              <a:gd name="connsiteX21916" fmla="*/ 444444 w 1031876"/>
              <a:gd name="connsiteY21916" fmla="*/ 46998 h 1106488"/>
              <a:gd name="connsiteX21917" fmla="*/ 369987 w 1031876"/>
              <a:gd name="connsiteY21917" fmla="*/ 46831 h 1106488"/>
              <a:gd name="connsiteX21918" fmla="*/ 369094 w 1031876"/>
              <a:gd name="connsiteY21918" fmla="*/ 47625 h 1106488"/>
              <a:gd name="connsiteX21919" fmla="*/ 369987 w 1031876"/>
              <a:gd name="connsiteY21919" fmla="*/ 46831 h 1106488"/>
              <a:gd name="connsiteX21920" fmla="*/ 454700 w 1031876"/>
              <a:gd name="connsiteY21920" fmla="*/ 44436 h 1106488"/>
              <a:gd name="connsiteX21921" fmla="*/ 458119 w 1031876"/>
              <a:gd name="connsiteY21921" fmla="*/ 46998 h 1106488"/>
              <a:gd name="connsiteX21922" fmla="*/ 456303 w 1031876"/>
              <a:gd name="connsiteY21922" fmla="*/ 46998 h 1106488"/>
              <a:gd name="connsiteX21923" fmla="*/ 454700 w 1031876"/>
              <a:gd name="connsiteY21923" fmla="*/ 46998 h 1106488"/>
              <a:gd name="connsiteX21924" fmla="*/ 452136 w 1031876"/>
              <a:gd name="connsiteY21924" fmla="*/ 46998 h 1106488"/>
              <a:gd name="connsiteX21925" fmla="*/ 451281 w 1031876"/>
              <a:gd name="connsiteY21925" fmla="*/ 46998 h 1106488"/>
              <a:gd name="connsiteX21926" fmla="*/ 454700 w 1031876"/>
              <a:gd name="connsiteY21926" fmla="*/ 44436 h 1106488"/>
              <a:gd name="connsiteX21927" fmla="*/ 621904 w 1031876"/>
              <a:gd name="connsiteY21927" fmla="*/ 41276 h 1106488"/>
              <a:gd name="connsiteX21928" fmla="*/ 624434 w 1031876"/>
              <a:gd name="connsiteY21928" fmla="*/ 46831 h 1106488"/>
              <a:gd name="connsiteX21929" fmla="*/ 623903 w 1031876"/>
              <a:gd name="connsiteY21929" fmla="*/ 46998 h 1106488"/>
              <a:gd name="connsiteX21930" fmla="*/ 629059 w 1031876"/>
              <a:gd name="connsiteY21930" fmla="*/ 46998 h 1106488"/>
              <a:gd name="connsiteX21931" fmla="*/ 629059 w 1031876"/>
              <a:gd name="connsiteY21931" fmla="*/ 47625 h 1106488"/>
              <a:gd name="connsiteX21932" fmla="*/ 635530 w 1031876"/>
              <a:gd name="connsiteY21932" fmla="*/ 47625 h 1106488"/>
              <a:gd name="connsiteX21933" fmla="*/ 636589 w 1031876"/>
              <a:gd name="connsiteY21933" fmla="*/ 47625 h 1106488"/>
              <a:gd name="connsiteX21934" fmla="*/ 636589 w 1031876"/>
              <a:gd name="connsiteY21934" fmla="*/ 47747 h 1106488"/>
              <a:gd name="connsiteX21935" fmla="*/ 642410 w 1031876"/>
              <a:gd name="connsiteY21935" fmla="*/ 48419 h 1106488"/>
              <a:gd name="connsiteX21936" fmla="*/ 643320 w 1031876"/>
              <a:gd name="connsiteY21936" fmla="*/ 49154 h 1106488"/>
              <a:gd name="connsiteX21937" fmla="*/ 642938 w 1031876"/>
              <a:gd name="connsiteY21937" fmla="*/ 47625 h 1106488"/>
              <a:gd name="connsiteX21938" fmla="*/ 644233 w 1031876"/>
              <a:gd name="connsiteY21938" fmla="*/ 49891 h 1106488"/>
              <a:gd name="connsiteX21939" fmla="*/ 649107 w 1031876"/>
              <a:gd name="connsiteY21939" fmla="*/ 53828 h 1106488"/>
              <a:gd name="connsiteX21940" fmla="*/ 649571 w 1031876"/>
              <a:gd name="connsiteY21940" fmla="*/ 53828 h 1106488"/>
              <a:gd name="connsiteX21941" fmla="*/ 649321 w 1031876"/>
              <a:gd name="connsiteY21941" fmla="*/ 53975 h 1106488"/>
              <a:gd name="connsiteX21942" fmla="*/ 647755 w 1031876"/>
              <a:gd name="connsiteY21942" fmla="*/ 54895 h 1106488"/>
              <a:gd name="connsiteX21943" fmla="*/ 656409 w 1031876"/>
              <a:gd name="connsiteY21943" fmla="*/ 60659 h 1106488"/>
              <a:gd name="connsiteX21944" fmla="*/ 653845 w 1031876"/>
              <a:gd name="connsiteY21944" fmla="*/ 60659 h 1106488"/>
              <a:gd name="connsiteX21945" fmla="*/ 652990 w 1031876"/>
              <a:gd name="connsiteY21945" fmla="*/ 60659 h 1106488"/>
              <a:gd name="connsiteX21946" fmla="*/ 652135 w 1031876"/>
              <a:gd name="connsiteY21946" fmla="*/ 60659 h 1106488"/>
              <a:gd name="connsiteX21947" fmla="*/ 650426 w 1031876"/>
              <a:gd name="connsiteY21947" fmla="*/ 60659 h 1106488"/>
              <a:gd name="connsiteX21948" fmla="*/ 649571 w 1031876"/>
              <a:gd name="connsiteY21948" fmla="*/ 60659 h 1106488"/>
              <a:gd name="connsiteX21949" fmla="*/ 648716 w 1031876"/>
              <a:gd name="connsiteY21949" fmla="*/ 57243 h 1106488"/>
              <a:gd name="connsiteX21950" fmla="*/ 642991 w 1031876"/>
              <a:gd name="connsiteY21950" fmla="*/ 53975 h 1106488"/>
              <a:gd name="connsiteX21951" fmla="*/ 642734 w 1031876"/>
              <a:gd name="connsiteY21951" fmla="*/ 53828 h 1106488"/>
              <a:gd name="connsiteX21952" fmla="*/ 643588 w 1031876"/>
              <a:gd name="connsiteY21952" fmla="*/ 53828 h 1106488"/>
              <a:gd name="connsiteX21953" fmla="*/ 648701 w 1031876"/>
              <a:gd name="connsiteY21953" fmla="*/ 53828 h 1106488"/>
              <a:gd name="connsiteX21954" fmla="*/ 646113 w 1031876"/>
              <a:gd name="connsiteY21954" fmla="*/ 53181 h 1106488"/>
              <a:gd name="connsiteX21955" fmla="*/ 645247 w 1031876"/>
              <a:gd name="connsiteY21955" fmla="*/ 51666 h 1106488"/>
              <a:gd name="connsiteX21956" fmla="*/ 649031 w 1031876"/>
              <a:gd name="connsiteY21956" fmla="*/ 53828 h 1106488"/>
              <a:gd name="connsiteX21957" fmla="*/ 649039 w 1031876"/>
              <a:gd name="connsiteY21957" fmla="*/ 53828 h 1106488"/>
              <a:gd name="connsiteX21958" fmla="*/ 645191 w 1031876"/>
              <a:gd name="connsiteY21958" fmla="*/ 51568 h 1106488"/>
              <a:gd name="connsiteX21959" fmla="*/ 645247 w 1031876"/>
              <a:gd name="connsiteY21959" fmla="*/ 51666 h 1106488"/>
              <a:gd name="connsiteX21960" fmla="*/ 643732 w 1031876"/>
              <a:gd name="connsiteY21960" fmla="*/ 50800 h 1106488"/>
              <a:gd name="connsiteX21961" fmla="*/ 643706 w 1031876"/>
              <a:gd name="connsiteY21961" fmla="*/ 50695 h 1106488"/>
              <a:gd name="connsiteX21962" fmla="*/ 639830 w 1031876"/>
              <a:gd name="connsiteY21962" fmla="*/ 48419 h 1106488"/>
              <a:gd name="connsiteX21963" fmla="*/ 636589 w 1031876"/>
              <a:gd name="connsiteY21963" fmla="*/ 47820 h 1106488"/>
              <a:gd name="connsiteX21964" fmla="*/ 636589 w 1031876"/>
              <a:gd name="connsiteY21964" fmla="*/ 49213 h 1106488"/>
              <a:gd name="connsiteX21965" fmla="*/ 636589 w 1031876"/>
              <a:gd name="connsiteY21965" fmla="*/ 50800 h 1106488"/>
              <a:gd name="connsiteX21966" fmla="*/ 636589 w 1031876"/>
              <a:gd name="connsiteY21966" fmla="*/ 53975 h 1106488"/>
              <a:gd name="connsiteX21967" fmla="*/ 633612 w 1031876"/>
              <a:gd name="connsiteY21967" fmla="*/ 50800 h 1106488"/>
              <a:gd name="connsiteX21968" fmla="*/ 635100 w 1031876"/>
              <a:gd name="connsiteY21968" fmla="*/ 49213 h 1106488"/>
              <a:gd name="connsiteX21969" fmla="*/ 629059 w 1031876"/>
              <a:gd name="connsiteY21969" fmla="*/ 49213 h 1106488"/>
              <a:gd name="connsiteX21970" fmla="*/ 629059 w 1031876"/>
              <a:gd name="connsiteY21970" fmla="*/ 50413 h 1106488"/>
              <a:gd name="connsiteX21971" fmla="*/ 629059 w 1031876"/>
              <a:gd name="connsiteY21971" fmla="*/ 53828 h 1106488"/>
              <a:gd name="connsiteX21972" fmla="*/ 623076 w 1031876"/>
              <a:gd name="connsiteY21972" fmla="*/ 47852 h 1106488"/>
              <a:gd name="connsiteX21973" fmla="*/ 622849 w 1031876"/>
              <a:gd name="connsiteY21973" fmla="*/ 47625 h 1106488"/>
              <a:gd name="connsiteX21974" fmla="*/ 622623 w 1031876"/>
              <a:gd name="connsiteY21974" fmla="*/ 47399 h 1106488"/>
              <a:gd name="connsiteX21975" fmla="*/ 621904 w 1031876"/>
              <a:gd name="connsiteY21975" fmla="*/ 47625 h 1106488"/>
              <a:gd name="connsiteX21976" fmla="*/ 621904 w 1031876"/>
              <a:gd name="connsiteY21976" fmla="*/ 44450 h 1106488"/>
              <a:gd name="connsiteX21977" fmla="*/ 643256 w 1031876"/>
              <a:gd name="connsiteY21977" fmla="*/ 41275 h 1106488"/>
              <a:gd name="connsiteX21978" fmla="*/ 656591 w 1031876"/>
              <a:gd name="connsiteY21978" fmla="*/ 47625 h 1106488"/>
              <a:gd name="connsiteX21979" fmla="*/ 643256 w 1031876"/>
              <a:gd name="connsiteY21979" fmla="*/ 41275 h 1106488"/>
              <a:gd name="connsiteX21980" fmla="*/ 642938 w 1031876"/>
              <a:gd name="connsiteY21980" fmla="*/ 41275 h 1106488"/>
              <a:gd name="connsiteX21981" fmla="*/ 649288 w 1031876"/>
              <a:gd name="connsiteY21981" fmla="*/ 47625 h 1106488"/>
              <a:gd name="connsiteX21982" fmla="*/ 648494 w 1031876"/>
              <a:gd name="connsiteY21982" fmla="*/ 47625 h 1106488"/>
              <a:gd name="connsiteX21983" fmla="*/ 646113 w 1031876"/>
              <a:gd name="connsiteY21983" fmla="*/ 47625 h 1106488"/>
              <a:gd name="connsiteX21984" fmla="*/ 642938 w 1031876"/>
              <a:gd name="connsiteY21984" fmla="*/ 47625 h 1106488"/>
              <a:gd name="connsiteX21985" fmla="*/ 642938 w 1031876"/>
              <a:gd name="connsiteY21985" fmla="*/ 41275 h 1106488"/>
              <a:gd name="connsiteX21986" fmla="*/ 431007 w 1031876"/>
              <a:gd name="connsiteY21986" fmla="*/ 41275 h 1106488"/>
              <a:gd name="connsiteX21987" fmla="*/ 427624 w 1031876"/>
              <a:gd name="connsiteY21987" fmla="*/ 46537 h 1106488"/>
              <a:gd name="connsiteX21988" fmla="*/ 430768 w 1031876"/>
              <a:gd name="connsiteY21988" fmla="*/ 46144 h 1106488"/>
              <a:gd name="connsiteX21989" fmla="*/ 431007 w 1031876"/>
              <a:gd name="connsiteY21989" fmla="*/ 45935 h 1106488"/>
              <a:gd name="connsiteX21990" fmla="*/ 431007 w 1031876"/>
              <a:gd name="connsiteY21990" fmla="*/ 44450 h 1106488"/>
              <a:gd name="connsiteX21991" fmla="*/ 431007 w 1031876"/>
              <a:gd name="connsiteY21991" fmla="*/ 41275 h 1106488"/>
              <a:gd name="connsiteX21992" fmla="*/ 434032 w 1031876"/>
              <a:gd name="connsiteY21992" fmla="*/ 43291 h 1106488"/>
              <a:gd name="connsiteX21993" fmla="*/ 436339 w 1031876"/>
              <a:gd name="connsiteY21993" fmla="*/ 41275 h 1106488"/>
              <a:gd name="connsiteX21994" fmla="*/ 434183 w 1031876"/>
              <a:gd name="connsiteY21994" fmla="*/ 41275 h 1106488"/>
              <a:gd name="connsiteX21995" fmla="*/ 416720 w 1031876"/>
              <a:gd name="connsiteY21995" fmla="*/ 41275 h 1106488"/>
              <a:gd name="connsiteX21996" fmla="*/ 423863 w 1031876"/>
              <a:gd name="connsiteY21996" fmla="*/ 41275 h 1106488"/>
              <a:gd name="connsiteX21997" fmla="*/ 416720 w 1031876"/>
              <a:gd name="connsiteY21997" fmla="*/ 47625 h 1106488"/>
              <a:gd name="connsiteX21998" fmla="*/ 416720 w 1031876"/>
              <a:gd name="connsiteY21998" fmla="*/ 41275 h 1106488"/>
              <a:gd name="connsiteX21999" fmla="*/ 389660 w 1031876"/>
              <a:gd name="connsiteY21999" fmla="*/ 41275 h 1106488"/>
              <a:gd name="connsiteX22000" fmla="*/ 388812 w 1031876"/>
              <a:gd name="connsiteY22000" fmla="*/ 42108 h 1106488"/>
              <a:gd name="connsiteX22001" fmla="*/ 388651 w 1031876"/>
              <a:gd name="connsiteY22001" fmla="*/ 42267 h 1106488"/>
              <a:gd name="connsiteX22002" fmla="*/ 389660 w 1031876"/>
              <a:gd name="connsiteY22002" fmla="*/ 41275 h 1106488"/>
              <a:gd name="connsiteX22003" fmla="*/ 393899 w 1031876"/>
              <a:gd name="connsiteY22003" fmla="*/ 41275 h 1106488"/>
              <a:gd name="connsiteX22004" fmla="*/ 396443 w 1031876"/>
              <a:gd name="connsiteY22004" fmla="*/ 41275 h 1106488"/>
              <a:gd name="connsiteX22005" fmla="*/ 390508 w 1031876"/>
              <a:gd name="connsiteY22005" fmla="*/ 47109 h 1106488"/>
              <a:gd name="connsiteX22006" fmla="*/ 390071 w 1031876"/>
              <a:gd name="connsiteY22006" fmla="*/ 47538 h 1106488"/>
              <a:gd name="connsiteX22007" fmla="*/ 396082 w 1031876"/>
              <a:gd name="connsiteY22007" fmla="*/ 46831 h 1106488"/>
              <a:gd name="connsiteX22008" fmla="*/ 402829 w 1031876"/>
              <a:gd name="connsiteY22008" fmla="*/ 41275 h 1106488"/>
              <a:gd name="connsiteX22009" fmla="*/ 402829 w 1031876"/>
              <a:gd name="connsiteY22009" fmla="*/ 47625 h 1106488"/>
              <a:gd name="connsiteX22010" fmla="*/ 401986 w 1031876"/>
              <a:gd name="connsiteY22010" fmla="*/ 47625 h 1106488"/>
              <a:gd name="connsiteX22011" fmla="*/ 399456 w 1031876"/>
              <a:gd name="connsiteY22011" fmla="*/ 47625 h 1106488"/>
              <a:gd name="connsiteX22012" fmla="*/ 396876 w 1031876"/>
              <a:gd name="connsiteY22012" fmla="*/ 47625 h 1106488"/>
              <a:gd name="connsiteX22013" fmla="*/ 382588 w 1031876"/>
              <a:gd name="connsiteY22013" fmla="*/ 53975 h 1106488"/>
              <a:gd name="connsiteX22014" fmla="*/ 386160 w 1031876"/>
              <a:gd name="connsiteY22014" fmla="*/ 50800 h 1106488"/>
              <a:gd name="connsiteX22015" fmla="*/ 389375 w 1031876"/>
              <a:gd name="connsiteY22015" fmla="*/ 47943 h 1106488"/>
              <a:gd name="connsiteX22016" fmla="*/ 388885 w 1031876"/>
              <a:gd name="connsiteY22016" fmla="*/ 47943 h 1106488"/>
              <a:gd name="connsiteX22017" fmla="*/ 385962 w 1031876"/>
              <a:gd name="connsiteY22017" fmla="*/ 50006 h 1106488"/>
              <a:gd name="connsiteX22018" fmla="*/ 383038 w 1031876"/>
              <a:gd name="connsiteY22018" fmla="*/ 47943 h 1106488"/>
              <a:gd name="connsiteX22019" fmla="*/ 382877 w 1031876"/>
              <a:gd name="connsiteY22019" fmla="*/ 47943 h 1106488"/>
              <a:gd name="connsiteX22020" fmla="*/ 382996 w 1031876"/>
              <a:gd name="connsiteY22020" fmla="*/ 47913 h 1106488"/>
              <a:gd name="connsiteX22021" fmla="*/ 382588 w 1031876"/>
              <a:gd name="connsiteY22021" fmla="*/ 47625 h 1106488"/>
              <a:gd name="connsiteX22022" fmla="*/ 384170 w 1031876"/>
              <a:gd name="connsiteY22022" fmla="*/ 47625 h 1106488"/>
              <a:gd name="connsiteX22023" fmla="*/ 386269 w 1031876"/>
              <a:gd name="connsiteY22023" fmla="*/ 47109 h 1106488"/>
              <a:gd name="connsiteX22024" fmla="*/ 389660 w 1031876"/>
              <a:gd name="connsiteY22024" fmla="*/ 41275 h 1106488"/>
              <a:gd name="connsiteX22025" fmla="*/ 388938 w 1031876"/>
              <a:gd name="connsiteY22025" fmla="*/ 41275 h 1106488"/>
              <a:gd name="connsiteX22026" fmla="*/ 388013 w 1031876"/>
              <a:gd name="connsiteY22026" fmla="*/ 42894 h 1106488"/>
              <a:gd name="connsiteX22027" fmla="*/ 388651 w 1031876"/>
              <a:gd name="connsiteY22027" fmla="*/ 42267 h 1106488"/>
              <a:gd name="connsiteX22028" fmla="*/ 388013 w 1031876"/>
              <a:gd name="connsiteY22028" fmla="*/ 42894 h 1106488"/>
              <a:gd name="connsiteX22029" fmla="*/ 385763 w 1031876"/>
              <a:gd name="connsiteY22029" fmla="*/ 46831 h 1106488"/>
              <a:gd name="connsiteX22030" fmla="*/ 383409 w 1031876"/>
              <a:gd name="connsiteY22030" fmla="*/ 47420 h 1106488"/>
              <a:gd name="connsiteX22031" fmla="*/ 382588 w 1031876"/>
              <a:gd name="connsiteY22031" fmla="*/ 47625 h 1106488"/>
              <a:gd name="connsiteX22032" fmla="*/ 388938 w 1031876"/>
              <a:gd name="connsiteY22032" fmla="*/ 41275 h 1106488"/>
              <a:gd name="connsiteX22033" fmla="*/ 361950 w 1031876"/>
              <a:gd name="connsiteY22033" fmla="*/ 41275 h 1106488"/>
              <a:gd name="connsiteX22034" fmla="*/ 355600 w 1031876"/>
              <a:gd name="connsiteY22034" fmla="*/ 47625 h 1106488"/>
              <a:gd name="connsiteX22035" fmla="*/ 361950 w 1031876"/>
              <a:gd name="connsiteY22035" fmla="*/ 41275 h 1106488"/>
              <a:gd name="connsiteX22036" fmla="*/ 355600 w 1031876"/>
              <a:gd name="connsiteY22036" fmla="*/ 41275 h 1106488"/>
              <a:gd name="connsiteX22037" fmla="*/ 349250 w 1031876"/>
              <a:gd name="connsiteY22037" fmla="*/ 47625 h 1106488"/>
              <a:gd name="connsiteX22038" fmla="*/ 355600 w 1031876"/>
              <a:gd name="connsiteY22038" fmla="*/ 41275 h 1106488"/>
              <a:gd name="connsiteX22039" fmla="*/ 341313 w 1031876"/>
              <a:gd name="connsiteY22039" fmla="*/ 41275 h 1106488"/>
              <a:gd name="connsiteX22040" fmla="*/ 348192 w 1031876"/>
              <a:gd name="connsiteY22040" fmla="*/ 41275 h 1106488"/>
              <a:gd name="connsiteX22041" fmla="*/ 348192 w 1031876"/>
              <a:gd name="connsiteY22041" fmla="*/ 47625 h 1106488"/>
              <a:gd name="connsiteX22042" fmla="*/ 347332 w 1031876"/>
              <a:gd name="connsiteY22042" fmla="*/ 47625 h 1106488"/>
              <a:gd name="connsiteX22043" fmla="*/ 344753 w 1031876"/>
              <a:gd name="connsiteY22043" fmla="*/ 47625 h 1106488"/>
              <a:gd name="connsiteX22044" fmla="*/ 342173 w 1031876"/>
              <a:gd name="connsiteY22044" fmla="*/ 47625 h 1106488"/>
              <a:gd name="connsiteX22045" fmla="*/ 341313 w 1031876"/>
              <a:gd name="connsiteY22045" fmla="*/ 47625 h 1106488"/>
              <a:gd name="connsiteX22046" fmla="*/ 341313 w 1031876"/>
              <a:gd name="connsiteY22046" fmla="*/ 41275 h 1106488"/>
              <a:gd name="connsiteX22047" fmla="*/ 567520 w 1031876"/>
              <a:gd name="connsiteY22047" fmla="*/ 40167 h 1106488"/>
              <a:gd name="connsiteX22048" fmla="*/ 572493 w 1031876"/>
              <a:gd name="connsiteY22048" fmla="*/ 40788 h 1106488"/>
              <a:gd name="connsiteX22049" fmla="*/ 571794 w 1031876"/>
              <a:gd name="connsiteY22049" fmla="*/ 41021 h 1106488"/>
              <a:gd name="connsiteX22050" fmla="*/ 574358 w 1031876"/>
              <a:gd name="connsiteY22050" fmla="*/ 46998 h 1106488"/>
              <a:gd name="connsiteX22051" fmla="*/ 567520 w 1031876"/>
              <a:gd name="connsiteY22051" fmla="*/ 40167 h 1106488"/>
              <a:gd name="connsiteX22052" fmla="*/ 458119 w 1031876"/>
              <a:gd name="connsiteY22052" fmla="*/ 40167 h 1106488"/>
              <a:gd name="connsiteX22053" fmla="*/ 464956 w 1031876"/>
              <a:gd name="connsiteY22053" fmla="*/ 46998 h 1106488"/>
              <a:gd name="connsiteX22054" fmla="*/ 464101 w 1031876"/>
              <a:gd name="connsiteY22054" fmla="*/ 46998 h 1106488"/>
              <a:gd name="connsiteX22055" fmla="*/ 462392 w 1031876"/>
              <a:gd name="connsiteY22055" fmla="*/ 46998 h 1106488"/>
              <a:gd name="connsiteX22056" fmla="*/ 461538 w 1031876"/>
              <a:gd name="connsiteY22056" fmla="*/ 46998 h 1106488"/>
              <a:gd name="connsiteX22057" fmla="*/ 458974 w 1031876"/>
              <a:gd name="connsiteY22057" fmla="*/ 46998 h 1106488"/>
              <a:gd name="connsiteX22058" fmla="*/ 458973 w 1031876"/>
              <a:gd name="connsiteY22058" fmla="*/ 46998 h 1106488"/>
              <a:gd name="connsiteX22059" fmla="*/ 458119 w 1031876"/>
              <a:gd name="connsiteY22059" fmla="*/ 46998 h 1106488"/>
              <a:gd name="connsiteX22060" fmla="*/ 458119 w 1031876"/>
              <a:gd name="connsiteY22060" fmla="*/ 40167 h 1106488"/>
              <a:gd name="connsiteX22061" fmla="*/ 429933 w 1031876"/>
              <a:gd name="connsiteY22061" fmla="*/ 39142 h 1106488"/>
              <a:gd name="connsiteX22062" fmla="*/ 429803 w 1031876"/>
              <a:gd name="connsiteY22062" fmla="*/ 40167 h 1106488"/>
              <a:gd name="connsiteX22063" fmla="*/ 429788 w 1031876"/>
              <a:gd name="connsiteY22063" fmla="*/ 40283 h 1106488"/>
              <a:gd name="connsiteX22064" fmla="*/ 423637 w 1031876"/>
              <a:gd name="connsiteY22064" fmla="*/ 41275 h 1106488"/>
              <a:gd name="connsiteX22065" fmla="*/ 426907 w 1031876"/>
              <a:gd name="connsiteY22065" fmla="*/ 40167 h 1106488"/>
              <a:gd name="connsiteX22066" fmla="*/ 430667 w 1031876"/>
              <a:gd name="connsiteY22066" fmla="*/ 38894 h 1106488"/>
              <a:gd name="connsiteX22067" fmla="*/ 430667 w 1031876"/>
              <a:gd name="connsiteY22067" fmla="*/ 40167 h 1106488"/>
              <a:gd name="connsiteX22068" fmla="*/ 430667 w 1031876"/>
              <a:gd name="connsiteY22068" fmla="*/ 41275 h 1106488"/>
              <a:gd name="connsiteX22069" fmla="*/ 430340 w 1031876"/>
              <a:gd name="connsiteY22069" fmla="*/ 40167 h 1106488"/>
              <a:gd name="connsiteX22070" fmla="*/ 430028 w 1031876"/>
              <a:gd name="connsiteY22070" fmla="*/ 39110 h 1106488"/>
              <a:gd name="connsiteX22071" fmla="*/ 429964 w 1031876"/>
              <a:gd name="connsiteY22071" fmla="*/ 38894 h 1106488"/>
              <a:gd name="connsiteX22072" fmla="*/ 430028 w 1031876"/>
              <a:gd name="connsiteY22072" fmla="*/ 39110 h 1106488"/>
              <a:gd name="connsiteX22073" fmla="*/ 429933 w 1031876"/>
              <a:gd name="connsiteY22073" fmla="*/ 39142 h 1106488"/>
              <a:gd name="connsiteX22074" fmla="*/ 509588 w 1031876"/>
              <a:gd name="connsiteY22074" fmla="*/ 38298 h 1106488"/>
              <a:gd name="connsiteX22075" fmla="*/ 507594 w 1031876"/>
              <a:gd name="connsiteY22075" fmla="*/ 40167 h 1106488"/>
              <a:gd name="connsiteX22076" fmla="*/ 509401 w 1031876"/>
              <a:gd name="connsiteY22076" fmla="*/ 40167 h 1106488"/>
              <a:gd name="connsiteX22077" fmla="*/ 511582 w 1031876"/>
              <a:gd name="connsiteY22077" fmla="*/ 40167 h 1106488"/>
              <a:gd name="connsiteX22078" fmla="*/ 432425 w 1031876"/>
              <a:gd name="connsiteY22078" fmla="*/ 38298 h 1106488"/>
              <a:gd name="connsiteX22079" fmla="*/ 431321 w 1031876"/>
              <a:gd name="connsiteY22079" fmla="*/ 40167 h 1106488"/>
              <a:gd name="connsiteX22080" fmla="*/ 430667 w 1031876"/>
              <a:gd name="connsiteY22080" fmla="*/ 41275 h 1106488"/>
              <a:gd name="connsiteX22081" fmla="*/ 431228 w 1031876"/>
              <a:gd name="connsiteY22081" fmla="*/ 40167 h 1106488"/>
              <a:gd name="connsiteX22082" fmla="*/ 432122 w 1031876"/>
              <a:gd name="connsiteY22082" fmla="*/ 38401 h 1106488"/>
              <a:gd name="connsiteX22083" fmla="*/ 400050 w 1031876"/>
              <a:gd name="connsiteY22083" fmla="*/ 37307 h 1106488"/>
              <a:gd name="connsiteX22084" fmla="*/ 403225 w 1031876"/>
              <a:gd name="connsiteY22084" fmla="*/ 41276 h 1106488"/>
              <a:gd name="connsiteX22085" fmla="*/ 396875 w 1031876"/>
              <a:gd name="connsiteY22085" fmla="*/ 41276 h 1106488"/>
              <a:gd name="connsiteX22086" fmla="*/ 397669 w 1031876"/>
              <a:gd name="connsiteY22086" fmla="*/ 40284 h 1106488"/>
              <a:gd name="connsiteX22087" fmla="*/ 447090 w 1031876"/>
              <a:gd name="connsiteY22087" fmla="*/ 36326 h 1106488"/>
              <a:gd name="connsiteX22088" fmla="*/ 444054 w 1031876"/>
              <a:gd name="connsiteY22088" fmla="*/ 37926 h 1106488"/>
              <a:gd name="connsiteX22089" fmla="*/ 444352 w 1031876"/>
              <a:gd name="connsiteY22089" fmla="*/ 40167 h 1106488"/>
              <a:gd name="connsiteX22090" fmla="*/ 444444 w 1031876"/>
              <a:gd name="connsiteY22090" fmla="*/ 40167 h 1106488"/>
              <a:gd name="connsiteX22091" fmla="*/ 445299 w 1031876"/>
              <a:gd name="connsiteY22091" fmla="*/ 40167 h 1106488"/>
              <a:gd name="connsiteX22092" fmla="*/ 447863 w 1031876"/>
              <a:gd name="connsiteY22092" fmla="*/ 40167 h 1106488"/>
              <a:gd name="connsiteX22093" fmla="*/ 449572 w 1031876"/>
              <a:gd name="connsiteY22093" fmla="*/ 40167 h 1106488"/>
              <a:gd name="connsiteX22094" fmla="*/ 450419 w 1031876"/>
              <a:gd name="connsiteY22094" fmla="*/ 40167 h 1106488"/>
              <a:gd name="connsiteX22095" fmla="*/ 447940 w 1031876"/>
              <a:gd name="connsiteY22095" fmla="*/ 37306 h 1106488"/>
              <a:gd name="connsiteX22096" fmla="*/ 458278 w 1031876"/>
              <a:gd name="connsiteY22096" fmla="*/ 33401 h 1106488"/>
              <a:gd name="connsiteX22097" fmla="*/ 458194 w 1031876"/>
              <a:gd name="connsiteY22097" fmla="*/ 33412 h 1106488"/>
              <a:gd name="connsiteX22098" fmla="*/ 454819 w 1031876"/>
              <a:gd name="connsiteY22098" fmla="*/ 37306 h 1106488"/>
              <a:gd name="connsiteX22099" fmla="*/ 452467 w 1031876"/>
              <a:gd name="connsiteY22099" fmla="*/ 40019 h 1106488"/>
              <a:gd name="connsiteX22100" fmla="*/ 458119 w 1031876"/>
              <a:gd name="connsiteY22100" fmla="*/ 39314 h 1106488"/>
              <a:gd name="connsiteX22101" fmla="*/ 464719 w 1031876"/>
              <a:gd name="connsiteY22101" fmla="*/ 33544 h 1106488"/>
              <a:gd name="connsiteX22102" fmla="*/ 459119 w 1031876"/>
              <a:gd name="connsiteY22102" fmla="*/ 36314 h 1106488"/>
              <a:gd name="connsiteX22103" fmla="*/ 628650 w 1031876"/>
              <a:gd name="connsiteY22103" fmla="*/ 33338 h 1106488"/>
              <a:gd name="connsiteX22104" fmla="*/ 629642 w 1031876"/>
              <a:gd name="connsiteY22104" fmla="*/ 34330 h 1106488"/>
              <a:gd name="connsiteX22105" fmla="*/ 636587 w 1031876"/>
              <a:gd name="connsiteY22105" fmla="*/ 41275 h 1106488"/>
              <a:gd name="connsiteX22106" fmla="*/ 636588 w 1031876"/>
              <a:gd name="connsiteY22106" fmla="*/ 41275 h 1106488"/>
              <a:gd name="connsiteX22107" fmla="*/ 636587 w 1031876"/>
              <a:gd name="connsiteY22107" fmla="*/ 41275 h 1106488"/>
              <a:gd name="connsiteX22108" fmla="*/ 636588 w 1031876"/>
              <a:gd name="connsiteY22108" fmla="*/ 41276 h 1106488"/>
              <a:gd name="connsiteX22109" fmla="*/ 636587 w 1031876"/>
              <a:gd name="connsiteY22109" fmla="*/ 41275 h 1106488"/>
              <a:gd name="connsiteX22110" fmla="*/ 633016 w 1031876"/>
              <a:gd name="connsiteY22110" fmla="*/ 43656 h 1106488"/>
              <a:gd name="connsiteX22111" fmla="*/ 629444 w 1031876"/>
              <a:gd name="connsiteY22111" fmla="*/ 41275 h 1106488"/>
              <a:gd name="connsiteX22112" fmla="*/ 633016 w 1031876"/>
              <a:gd name="connsiteY22112" fmla="*/ 41275 h 1106488"/>
              <a:gd name="connsiteX22113" fmla="*/ 636586 w 1031876"/>
              <a:gd name="connsiteY22113" fmla="*/ 41275 h 1106488"/>
              <a:gd name="connsiteX22114" fmla="*/ 629642 w 1031876"/>
              <a:gd name="connsiteY22114" fmla="*/ 37307 h 1106488"/>
              <a:gd name="connsiteX22115" fmla="*/ 628650 w 1031876"/>
              <a:gd name="connsiteY22115" fmla="*/ 33338 h 1106488"/>
              <a:gd name="connsiteX22116" fmla="*/ 608648 w 1031876"/>
              <a:gd name="connsiteY22116" fmla="*/ 33338 h 1106488"/>
              <a:gd name="connsiteX22117" fmla="*/ 621983 w 1031876"/>
              <a:gd name="connsiteY22117" fmla="*/ 33338 h 1106488"/>
              <a:gd name="connsiteX22118" fmla="*/ 622817 w 1031876"/>
              <a:gd name="connsiteY22118" fmla="*/ 37307 h 1106488"/>
              <a:gd name="connsiteX22119" fmla="*/ 628650 w 1031876"/>
              <a:gd name="connsiteY22119" fmla="*/ 41275 h 1106488"/>
              <a:gd name="connsiteX22120" fmla="*/ 628651 w 1031876"/>
              <a:gd name="connsiteY22120" fmla="*/ 41276 h 1106488"/>
              <a:gd name="connsiteX22121" fmla="*/ 626150 w 1031876"/>
              <a:gd name="connsiteY22121" fmla="*/ 41276 h 1106488"/>
              <a:gd name="connsiteX22122" fmla="*/ 625317 w 1031876"/>
              <a:gd name="connsiteY22122" fmla="*/ 41276 h 1106488"/>
              <a:gd name="connsiteX22123" fmla="*/ 621983 w 1031876"/>
              <a:gd name="connsiteY22123" fmla="*/ 41276 h 1106488"/>
              <a:gd name="connsiteX22124" fmla="*/ 621904 w 1031876"/>
              <a:gd name="connsiteY22124" fmla="*/ 41276 h 1106488"/>
              <a:gd name="connsiteX22125" fmla="*/ 616149 w 1031876"/>
              <a:gd name="connsiteY22125" fmla="*/ 41276 h 1106488"/>
              <a:gd name="connsiteX22126" fmla="*/ 615316 w 1031876"/>
              <a:gd name="connsiteY22126" fmla="*/ 41276 h 1106488"/>
              <a:gd name="connsiteX22127" fmla="*/ 615315 w 1031876"/>
              <a:gd name="connsiteY22127" fmla="*/ 41275 h 1106488"/>
              <a:gd name="connsiteX22128" fmla="*/ 609482 w 1031876"/>
              <a:gd name="connsiteY22128" fmla="*/ 37307 h 1106488"/>
              <a:gd name="connsiteX22129" fmla="*/ 608648 w 1031876"/>
              <a:gd name="connsiteY22129" fmla="*/ 36433 h 1106488"/>
              <a:gd name="connsiteX22130" fmla="*/ 608648 w 1031876"/>
              <a:gd name="connsiteY22130" fmla="*/ 34132 h 1106488"/>
              <a:gd name="connsiteX22131" fmla="*/ 567532 w 1031876"/>
              <a:gd name="connsiteY22131" fmla="*/ 33338 h 1106488"/>
              <a:gd name="connsiteX22132" fmla="*/ 568326 w 1031876"/>
              <a:gd name="connsiteY22132" fmla="*/ 34132 h 1106488"/>
              <a:gd name="connsiteX22133" fmla="*/ 567532 w 1031876"/>
              <a:gd name="connsiteY22133" fmla="*/ 34926 h 1106488"/>
              <a:gd name="connsiteX22134" fmla="*/ 566738 w 1031876"/>
              <a:gd name="connsiteY22134" fmla="*/ 34132 h 1106488"/>
              <a:gd name="connsiteX22135" fmla="*/ 567532 w 1031876"/>
              <a:gd name="connsiteY22135" fmla="*/ 33338 h 1106488"/>
              <a:gd name="connsiteX22136" fmla="*/ 465138 w 1031876"/>
              <a:gd name="connsiteY22136" fmla="*/ 33338 h 1106488"/>
              <a:gd name="connsiteX22137" fmla="*/ 471488 w 1031876"/>
              <a:gd name="connsiteY22137" fmla="*/ 33338 h 1106488"/>
              <a:gd name="connsiteX22138" fmla="*/ 465138 w 1031876"/>
              <a:gd name="connsiteY22138" fmla="*/ 33338 h 1106488"/>
              <a:gd name="connsiteX22139" fmla="*/ 396875 w 1031876"/>
              <a:gd name="connsiteY22139" fmla="*/ 33338 h 1106488"/>
              <a:gd name="connsiteX22140" fmla="*/ 403225 w 1031876"/>
              <a:gd name="connsiteY22140" fmla="*/ 33338 h 1106488"/>
              <a:gd name="connsiteX22141" fmla="*/ 400050 w 1031876"/>
              <a:gd name="connsiteY22141" fmla="*/ 37307 h 1106488"/>
              <a:gd name="connsiteX22142" fmla="*/ 396875 w 1031876"/>
              <a:gd name="connsiteY22142" fmla="*/ 33338 h 1106488"/>
              <a:gd name="connsiteX22143" fmla="*/ 382588 w 1031876"/>
              <a:gd name="connsiteY22143" fmla="*/ 33338 h 1106488"/>
              <a:gd name="connsiteX22144" fmla="*/ 388938 w 1031876"/>
              <a:gd name="connsiteY22144" fmla="*/ 33338 h 1106488"/>
              <a:gd name="connsiteX22145" fmla="*/ 382588 w 1031876"/>
              <a:gd name="connsiteY22145" fmla="*/ 41276 h 1106488"/>
              <a:gd name="connsiteX22146" fmla="*/ 382588 w 1031876"/>
              <a:gd name="connsiteY22146" fmla="*/ 41275 h 1106488"/>
              <a:gd name="connsiteX22147" fmla="*/ 382588 w 1031876"/>
              <a:gd name="connsiteY22147" fmla="*/ 40284 h 1106488"/>
              <a:gd name="connsiteX22148" fmla="*/ 382588 w 1031876"/>
              <a:gd name="connsiteY22148" fmla="*/ 33338 h 1106488"/>
              <a:gd name="connsiteX22149" fmla="*/ 533332 w 1031876"/>
              <a:gd name="connsiteY22149" fmla="*/ 33337 h 1106488"/>
              <a:gd name="connsiteX22150" fmla="*/ 534995 w 1031876"/>
              <a:gd name="connsiteY22150" fmla="*/ 37214 h 1106488"/>
              <a:gd name="connsiteX22151" fmla="*/ 534187 w 1031876"/>
              <a:gd name="connsiteY22151" fmla="*/ 36752 h 1106488"/>
              <a:gd name="connsiteX22152" fmla="*/ 533332 w 1031876"/>
              <a:gd name="connsiteY22152" fmla="*/ 33337 h 1106488"/>
              <a:gd name="connsiteX22153" fmla="*/ 526495 w 1031876"/>
              <a:gd name="connsiteY22153" fmla="*/ 33337 h 1106488"/>
              <a:gd name="connsiteX22154" fmla="*/ 526495 w 1031876"/>
              <a:gd name="connsiteY22154" fmla="*/ 33338 h 1106488"/>
              <a:gd name="connsiteX22155" fmla="*/ 526495 w 1031876"/>
              <a:gd name="connsiteY22155" fmla="*/ 39314 h 1106488"/>
              <a:gd name="connsiteX22156" fmla="*/ 526495 w 1031876"/>
              <a:gd name="connsiteY22156" fmla="*/ 40167 h 1106488"/>
              <a:gd name="connsiteX22157" fmla="*/ 525640 w 1031876"/>
              <a:gd name="connsiteY22157" fmla="*/ 34191 h 1106488"/>
              <a:gd name="connsiteX22158" fmla="*/ 525127 w 1031876"/>
              <a:gd name="connsiteY22158" fmla="*/ 34118 h 1106488"/>
              <a:gd name="connsiteX22159" fmla="*/ 526493 w 1031876"/>
              <a:gd name="connsiteY22159" fmla="*/ 33338 h 1106488"/>
              <a:gd name="connsiteX22160" fmla="*/ 519657 w 1031876"/>
              <a:gd name="connsiteY22160" fmla="*/ 33337 h 1106488"/>
              <a:gd name="connsiteX22161" fmla="*/ 519664 w 1031876"/>
              <a:gd name="connsiteY22161" fmla="*/ 33338 h 1106488"/>
              <a:gd name="connsiteX22162" fmla="*/ 525127 w 1031876"/>
              <a:gd name="connsiteY22162" fmla="*/ 34118 h 1106488"/>
              <a:gd name="connsiteX22163" fmla="*/ 520512 w 1031876"/>
              <a:gd name="connsiteY22163" fmla="*/ 36752 h 1106488"/>
              <a:gd name="connsiteX22164" fmla="*/ 519657 w 1031876"/>
              <a:gd name="connsiteY22164" fmla="*/ 40167 h 1106488"/>
              <a:gd name="connsiteX22165" fmla="*/ 514528 w 1031876"/>
              <a:gd name="connsiteY22165" fmla="*/ 34191 h 1106488"/>
              <a:gd name="connsiteX22166" fmla="*/ 519651 w 1031876"/>
              <a:gd name="connsiteY22166" fmla="*/ 33338 h 1106488"/>
              <a:gd name="connsiteX22167" fmla="*/ 437698 w 1031876"/>
              <a:gd name="connsiteY22167" fmla="*/ 33337 h 1106488"/>
              <a:gd name="connsiteX22168" fmla="*/ 438151 w 1031876"/>
              <a:gd name="connsiteY22168" fmla="*/ 33337 h 1106488"/>
              <a:gd name="connsiteX22169" fmla="*/ 443849 w 1031876"/>
              <a:gd name="connsiteY22169" fmla="*/ 33337 h 1106488"/>
              <a:gd name="connsiteX22170" fmla="*/ 444500 w 1031876"/>
              <a:gd name="connsiteY22170" fmla="*/ 33337 h 1106488"/>
              <a:gd name="connsiteX22171" fmla="*/ 444728 w 1031876"/>
              <a:gd name="connsiteY22171" fmla="*/ 33337 h 1106488"/>
              <a:gd name="connsiteX22172" fmla="*/ 447365 w 1031876"/>
              <a:gd name="connsiteY22172" fmla="*/ 33337 h 1106488"/>
              <a:gd name="connsiteX22173" fmla="*/ 450519 w 1031876"/>
              <a:gd name="connsiteY22173" fmla="*/ 33337 h 1106488"/>
              <a:gd name="connsiteX22174" fmla="*/ 451379 w 1031876"/>
              <a:gd name="connsiteY22174" fmla="*/ 33337 h 1106488"/>
              <a:gd name="connsiteX22175" fmla="*/ 451759 w 1031876"/>
              <a:gd name="connsiteY22175" fmla="*/ 33337 h 1106488"/>
              <a:gd name="connsiteX22176" fmla="*/ 453516 w 1031876"/>
              <a:gd name="connsiteY22176" fmla="*/ 33337 h 1106488"/>
              <a:gd name="connsiteX22177" fmla="*/ 453959 w 1031876"/>
              <a:gd name="connsiteY22177" fmla="*/ 33337 h 1106488"/>
              <a:gd name="connsiteX22178" fmla="*/ 455274 w 1031876"/>
              <a:gd name="connsiteY22178" fmla="*/ 33337 h 1106488"/>
              <a:gd name="connsiteX22179" fmla="*/ 457399 w 1031876"/>
              <a:gd name="connsiteY22179" fmla="*/ 33337 h 1106488"/>
              <a:gd name="connsiteX22180" fmla="*/ 458259 w 1031876"/>
              <a:gd name="connsiteY22180" fmla="*/ 33337 h 1106488"/>
              <a:gd name="connsiteX22181" fmla="*/ 458789 w 1031876"/>
              <a:gd name="connsiteY22181" fmla="*/ 33337 h 1106488"/>
              <a:gd name="connsiteX22182" fmla="*/ 461699 w 1031876"/>
              <a:gd name="connsiteY22182" fmla="*/ 33337 h 1106488"/>
              <a:gd name="connsiteX22183" fmla="*/ 464956 w 1031876"/>
              <a:gd name="connsiteY22183" fmla="*/ 33337 h 1106488"/>
              <a:gd name="connsiteX22184" fmla="*/ 465138 w 1031876"/>
              <a:gd name="connsiteY22184" fmla="*/ 33337 h 1106488"/>
              <a:gd name="connsiteX22185" fmla="*/ 464778 w 1031876"/>
              <a:gd name="connsiteY22185" fmla="*/ 33515 h 1106488"/>
              <a:gd name="connsiteX22186" fmla="*/ 458974 w 1031876"/>
              <a:gd name="connsiteY22186" fmla="*/ 39314 h 1106488"/>
              <a:gd name="connsiteX22187" fmla="*/ 458119 w 1031876"/>
              <a:gd name="connsiteY22187" fmla="*/ 40167 h 1106488"/>
              <a:gd name="connsiteX22188" fmla="*/ 451281 w 1031876"/>
              <a:gd name="connsiteY22188" fmla="*/ 46998 h 1106488"/>
              <a:gd name="connsiteX22189" fmla="*/ 445538 w 1031876"/>
              <a:gd name="connsiteY22189" fmla="*/ 47817 h 1106488"/>
              <a:gd name="connsiteX22190" fmla="*/ 444444 w 1031876"/>
              <a:gd name="connsiteY22190" fmla="*/ 46998 h 1106488"/>
              <a:gd name="connsiteX22191" fmla="*/ 443076 w 1031876"/>
              <a:gd name="connsiteY22191" fmla="*/ 44266 h 1106488"/>
              <a:gd name="connsiteX22192" fmla="*/ 444444 w 1031876"/>
              <a:gd name="connsiteY22192" fmla="*/ 43583 h 1106488"/>
              <a:gd name="connsiteX22193" fmla="*/ 450680 w 1031876"/>
              <a:gd name="connsiteY22193" fmla="*/ 40468 h 1106488"/>
              <a:gd name="connsiteX22194" fmla="*/ 450641 w 1031876"/>
              <a:gd name="connsiteY22194" fmla="*/ 40423 h 1106488"/>
              <a:gd name="connsiteX22195" fmla="*/ 442734 w 1031876"/>
              <a:gd name="connsiteY22195" fmla="*/ 43583 h 1106488"/>
              <a:gd name="connsiteX22196" fmla="*/ 443076 w 1031876"/>
              <a:gd name="connsiteY22196" fmla="*/ 44266 h 1106488"/>
              <a:gd name="connsiteX22197" fmla="*/ 437606 w 1031876"/>
              <a:gd name="connsiteY22197" fmla="*/ 46998 h 1106488"/>
              <a:gd name="connsiteX22198" fmla="*/ 434187 w 1031876"/>
              <a:gd name="connsiteY22198" fmla="*/ 49559 h 1106488"/>
              <a:gd name="connsiteX22199" fmla="*/ 431281 w 1031876"/>
              <a:gd name="connsiteY22199" fmla="*/ 47382 h 1106488"/>
              <a:gd name="connsiteX22200" fmla="*/ 431007 w 1031876"/>
              <a:gd name="connsiteY22200" fmla="*/ 47625 h 1106488"/>
              <a:gd name="connsiteX22201" fmla="*/ 431007 w 1031876"/>
              <a:gd name="connsiteY22201" fmla="*/ 47177 h 1106488"/>
              <a:gd name="connsiteX22202" fmla="*/ 430768 w 1031876"/>
              <a:gd name="connsiteY22202" fmla="*/ 46998 h 1106488"/>
              <a:gd name="connsiteX22203" fmla="*/ 429913 w 1031876"/>
              <a:gd name="connsiteY22203" fmla="*/ 46998 h 1106488"/>
              <a:gd name="connsiteX22204" fmla="*/ 426685 w 1031876"/>
              <a:gd name="connsiteY22204" fmla="*/ 46998 h 1106488"/>
              <a:gd name="connsiteX22205" fmla="*/ 423863 w 1031876"/>
              <a:gd name="connsiteY22205" fmla="*/ 47625 h 1106488"/>
              <a:gd name="connsiteX22206" fmla="*/ 423863 w 1031876"/>
              <a:gd name="connsiteY22206" fmla="*/ 41275 h 1106488"/>
              <a:gd name="connsiteX22207" fmla="*/ 425394 w 1031876"/>
              <a:gd name="connsiteY22207" fmla="*/ 41275 h 1106488"/>
              <a:gd name="connsiteX22208" fmla="*/ 426273 w 1031876"/>
              <a:gd name="connsiteY22208" fmla="*/ 41275 h 1106488"/>
              <a:gd name="connsiteX22209" fmla="*/ 427152 w 1031876"/>
              <a:gd name="connsiteY22209" fmla="*/ 41275 h 1106488"/>
              <a:gd name="connsiteX22210" fmla="*/ 427435 w 1031876"/>
              <a:gd name="connsiteY22210" fmla="*/ 41275 h 1106488"/>
              <a:gd name="connsiteX22211" fmla="*/ 429788 w 1031876"/>
              <a:gd name="connsiteY22211" fmla="*/ 41275 h 1106488"/>
              <a:gd name="connsiteX22212" fmla="*/ 430667 w 1031876"/>
              <a:gd name="connsiteY22212" fmla="*/ 41275 h 1106488"/>
              <a:gd name="connsiteX22213" fmla="*/ 431648 w 1031876"/>
              <a:gd name="connsiteY22213" fmla="*/ 40167 h 1106488"/>
              <a:gd name="connsiteX22214" fmla="*/ 434183 w 1031876"/>
              <a:gd name="connsiteY22214" fmla="*/ 37306 h 1106488"/>
              <a:gd name="connsiteX22215" fmla="*/ 437697 w 1031876"/>
              <a:gd name="connsiteY22215" fmla="*/ 33338 h 1106488"/>
              <a:gd name="connsiteX22216" fmla="*/ 416606 w 1031876"/>
              <a:gd name="connsiteY22216" fmla="*/ 33337 h 1106488"/>
              <a:gd name="connsiteX22217" fmla="*/ 416607 w 1031876"/>
              <a:gd name="connsiteY22217" fmla="*/ 33338 h 1106488"/>
              <a:gd name="connsiteX22218" fmla="*/ 420122 w 1031876"/>
              <a:gd name="connsiteY22218" fmla="*/ 36314 h 1106488"/>
              <a:gd name="connsiteX22219" fmla="*/ 423636 w 1031876"/>
              <a:gd name="connsiteY22219" fmla="*/ 33338 h 1106488"/>
              <a:gd name="connsiteX22220" fmla="*/ 420122 w 1031876"/>
              <a:gd name="connsiteY22220" fmla="*/ 37306 h 1106488"/>
              <a:gd name="connsiteX22221" fmla="*/ 416606 w 1031876"/>
              <a:gd name="connsiteY22221" fmla="*/ 41275 h 1106488"/>
              <a:gd name="connsiteX22222" fmla="*/ 413970 w 1031876"/>
              <a:gd name="connsiteY22222" fmla="*/ 37306 h 1106488"/>
              <a:gd name="connsiteX22223" fmla="*/ 416605 w 1031876"/>
              <a:gd name="connsiteY22223" fmla="*/ 33338 h 1106488"/>
              <a:gd name="connsiteX22224" fmla="*/ 498237 w 1031876"/>
              <a:gd name="connsiteY22224" fmla="*/ 30957 h 1106488"/>
              <a:gd name="connsiteX22225" fmla="*/ 499110 w 1031876"/>
              <a:gd name="connsiteY22225" fmla="*/ 33338 h 1106488"/>
              <a:gd name="connsiteX22226" fmla="*/ 496570 w 1031876"/>
              <a:gd name="connsiteY22226" fmla="*/ 31606 h 1106488"/>
              <a:gd name="connsiteX22227" fmla="*/ 495618 w 1031876"/>
              <a:gd name="connsiteY22227" fmla="*/ 30957 h 1106488"/>
              <a:gd name="connsiteX22228" fmla="*/ 496570 w 1031876"/>
              <a:gd name="connsiteY22228" fmla="*/ 31606 h 1106488"/>
              <a:gd name="connsiteX22229" fmla="*/ 492125 w 1031876"/>
              <a:gd name="connsiteY22229" fmla="*/ 33338 h 1106488"/>
              <a:gd name="connsiteX22230" fmla="*/ 495618 w 1031876"/>
              <a:gd name="connsiteY22230" fmla="*/ 30957 h 1106488"/>
              <a:gd name="connsiteX22231" fmla="*/ 621772 w 1031876"/>
              <a:gd name="connsiteY22231" fmla="*/ 30659 h 1106488"/>
              <a:gd name="connsiteX22232" fmla="*/ 628651 w 1031876"/>
              <a:gd name="connsiteY22232" fmla="*/ 33338 h 1106488"/>
              <a:gd name="connsiteX22233" fmla="*/ 628650 w 1031876"/>
              <a:gd name="connsiteY22233" fmla="*/ 33338 h 1106488"/>
              <a:gd name="connsiteX22234" fmla="*/ 625212 w 1031876"/>
              <a:gd name="connsiteY22234" fmla="*/ 33338 h 1106488"/>
              <a:gd name="connsiteX22235" fmla="*/ 622632 w 1031876"/>
              <a:gd name="connsiteY22235" fmla="*/ 33338 h 1106488"/>
              <a:gd name="connsiteX22236" fmla="*/ 621983 w 1031876"/>
              <a:gd name="connsiteY22236" fmla="*/ 33338 h 1106488"/>
              <a:gd name="connsiteX22237" fmla="*/ 621772 w 1031876"/>
              <a:gd name="connsiteY22237" fmla="*/ 33338 h 1106488"/>
              <a:gd name="connsiteX22238" fmla="*/ 620379 w 1031876"/>
              <a:gd name="connsiteY22238" fmla="*/ 31623 h 1106488"/>
              <a:gd name="connsiteX22239" fmla="*/ 431557 w 1031876"/>
              <a:gd name="connsiteY22239" fmla="*/ 29919 h 1106488"/>
              <a:gd name="connsiteX22240" fmla="*/ 431007 w 1031876"/>
              <a:gd name="connsiteY22240" fmla="*/ 33337 h 1106488"/>
              <a:gd name="connsiteX22241" fmla="*/ 431007 w 1031876"/>
              <a:gd name="connsiteY22241" fmla="*/ 30163 h 1106488"/>
              <a:gd name="connsiteX22242" fmla="*/ 621772 w 1031876"/>
              <a:gd name="connsiteY22242" fmla="*/ 26988 h 1106488"/>
              <a:gd name="connsiteX22243" fmla="*/ 619192 w 1031876"/>
              <a:gd name="connsiteY22243" fmla="*/ 30163 h 1106488"/>
              <a:gd name="connsiteX22244" fmla="*/ 620379 w 1031876"/>
              <a:gd name="connsiteY22244" fmla="*/ 31623 h 1106488"/>
              <a:gd name="connsiteX22245" fmla="*/ 620321 w 1031876"/>
              <a:gd name="connsiteY22245" fmla="*/ 31664 h 1106488"/>
              <a:gd name="connsiteX22246" fmla="*/ 621772 w 1031876"/>
              <a:gd name="connsiteY22246" fmla="*/ 33338 h 1106488"/>
              <a:gd name="connsiteX22247" fmla="*/ 620912 w 1031876"/>
              <a:gd name="connsiteY22247" fmla="*/ 33338 h 1106488"/>
              <a:gd name="connsiteX22248" fmla="*/ 618332 w 1031876"/>
              <a:gd name="connsiteY22248" fmla="*/ 33338 h 1106488"/>
              <a:gd name="connsiteX22249" fmla="*/ 615752 w 1031876"/>
              <a:gd name="connsiteY22249" fmla="*/ 33338 h 1106488"/>
              <a:gd name="connsiteX22250" fmla="*/ 614892 w 1031876"/>
              <a:gd name="connsiteY22250" fmla="*/ 33338 h 1106488"/>
              <a:gd name="connsiteX22251" fmla="*/ 614243 w 1031876"/>
              <a:gd name="connsiteY22251" fmla="*/ 29145 h 1106488"/>
              <a:gd name="connsiteX22252" fmla="*/ 614892 w 1031876"/>
              <a:gd name="connsiteY22252" fmla="*/ 29369 h 1106488"/>
              <a:gd name="connsiteX22253" fmla="*/ 621772 w 1031876"/>
              <a:gd name="connsiteY22253" fmla="*/ 26988 h 1106488"/>
              <a:gd name="connsiteX22254" fmla="*/ 608013 w 1031876"/>
              <a:gd name="connsiteY22254" fmla="*/ 26988 h 1106488"/>
              <a:gd name="connsiteX22255" fmla="*/ 614032 w 1031876"/>
              <a:gd name="connsiteY22255" fmla="*/ 27782 h 1106488"/>
              <a:gd name="connsiteX22256" fmla="*/ 614243 w 1031876"/>
              <a:gd name="connsiteY22256" fmla="*/ 29145 h 1106488"/>
              <a:gd name="connsiteX22257" fmla="*/ 595313 w 1031876"/>
              <a:gd name="connsiteY22257" fmla="*/ 26988 h 1106488"/>
              <a:gd name="connsiteX22258" fmla="*/ 598647 w 1031876"/>
              <a:gd name="connsiteY22258" fmla="*/ 26988 h 1106488"/>
              <a:gd name="connsiteX22259" fmla="*/ 601663 w 1031876"/>
              <a:gd name="connsiteY22259" fmla="*/ 26988 h 1106488"/>
              <a:gd name="connsiteX22260" fmla="*/ 601981 w 1031876"/>
              <a:gd name="connsiteY22260" fmla="*/ 26988 h 1106488"/>
              <a:gd name="connsiteX22261" fmla="*/ 602030 w 1031876"/>
              <a:gd name="connsiteY22261" fmla="*/ 27040 h 1106488"/>
              <a:gd name="connsiteX22262" fmla="*/ 607219 w 1031876"/>
              <a:gd name="connsiteY22262" fmla="*/ 27782 h 1106488"/>
              <a:gd name="connsiteX22263" fmla="*/ 607896 w 1031876"/>
              <a:gd name="connsiteY22263" fmla="*/ 32521 h 1106488"/>
              <a:gd name="connsiteX22264" fmla="*/ 608277 w 1031876"/>
              <a:gd name="connsiteY22264" fmla="*/ 33338 h 1106488"/>
              <a:gd name="connsiteX22265" fmla="*/ 608648 w 1031876"/>
              <a:gd name="connsiteY22265" fmla="*/ 33338 h 1106488"/>
              <a:gd name="connsiteX22266" fmla="*/ 608369 w 1031876"/>
              <a:gd name="connsiteY22266" fmla="*/ 33534 h 1106488"/>
              <a:gd name="connsiteX22267" fmla="*/ 608648 w 1031876"/>
              <a:gd name="connsiteY22267" fmla="*/ 34132 h 1106488"/>
              <a:gd name="connsiteX22268" fmla="*/ 608200 w 1031876"/>
              <a:gd name="connsiteY22268" fmla="*/ 33652 h 1106488"/>
              <a:gd name="connsiteX22269" fmla="*/ 606877 w 1031876"/>
              <a:gd name="connsiteY22269" fmla="*/ 34578 h 1106488"/>
              <a:gd name="connsiteX22270" fmla="*/ 608648 w 1031876"/>
              <a:gd name="connsiteY22270" fmla="*/ 36433 h 1106488"/>
              <a:gd name="connsiteX22271" fmla="*/ 608648 w 1031876"/>
              <a:gd name="connsiteY22271" fmla="*/ 37307 h 1106488"/>
              <a:gd name="connsiteX22272" fmla="*/ 608648 w 1031876"/>
              <a:gd name="connsiteY22272" fmla="*/ 38894 h 1106488"/>
              <a:gd name="connsiteX22273" fmla="*/ 606981 w 1031876"/>
              <a:gd name="connsiteY22273" fmla="*/ 38299 h 1106488"/>
              <a:gd name="connsiteX22274" fmla="*/ 608647 w 1031876"/>
              <a:gd name="connsiteY22274" fmla="*/ 41275 h 1106488"/>
              <a:gd name="connsiteX22275" fmla="*/ 608648 w 1031876"/>
              <a:gd name="connsiteY22275" fmla="*/ 41276 h 1106488"/>
              <a:gd name="connsiteX22276" fmla="*/ 608412 w 1031876"/>
              <a:gd name="connsiteY22276" fmla="*/ 41276 h 1106488"/>
              <a:gd name="connsiteX22277" fmla="*/ 614314 w 1031876"/>
              <a:gd name="connsiteY22277" fmla="*/ 43656 h 1106488"/>
              <a:gd name="connsiteX22278" fmla="*/ 615157 w 1031876"/>
              <a:gd name="connsiteY22278" fmla="*/ 41276 h 1106488"/>
              <a:gd name="connsiteX22279" fmla="*/ 611148 w 1031876"/>
              <a:gd name="connsiteY22279" fmla="*/ 41276 h 1106488"/>
              <a:gd name="connsiteX22280" fmla="*/ 609481 w 1031876"/>
              <a:gd name="connsiteY22280" fmla="*/ 41276 h 1106488"/>
              <a:gd name="connsiteX22281" fmla="*/ 608648 w 1031876"/>
              <a:gd name="connsiteY22281" fmla="*/ 41276 h 1106488"/>
              <a:gd name="connsiteX22282" fmla="*/ 608648 w 1031876"/>
              <a:gd name="connsiteY22282" fmla="*/ 41275 h 1106488"/>
              <a:gd name="connsiteX22283" fmla="*/ 608648 w 1031876"/>
              <a:gd name="connsiteY22283" fmla="*/ 38894 h 1106488"/>
              <a:gd name="connsiteX22284" fmla="*/ 615313 w 1031876"/>
              <a:gd name="connsiteY22284" fmla="*/ 41275 h 1106488"/>
              <a:gd name="connsiteX22285" fmla="*/ 615316 w 1031876"/>
              <a:gd name="connsiteY22285" fmla="*/ 41276 h 1106488"/>
              <a:gd name="connsiteX22286" fmla="*/ 615158 w 1031876"/>
              <a:gd name="connsiteY22286" fmla="*/ 41276 h 1106488"/>
              <a:gd name="connsiteX22287" fmla="*/ 618531 w 1031876"/>
              <a:gd name="connsiteY22287" fmla="*/ 44450 h 1106488"/>
              <a:gd name="connsiteX22288" fmla="*/ 621904 w 1031876"/>
              <a:gd name="connsiteY22288" fmla="*/ 47625 h 1106488"/>
              <a:gd name="connsiteX22289" fmla="*/ 621061 w 1031876"/>
              <a:gd name="connsiteY22289" fmla="*/ 47625 h 1106488"/>
              <a:gd name="connsiteX22290" fmla="*/ 618531 w 1031876"/>
              <a:gd name="connsiteY22290" fmla="*/ 47625 h 1106488"/>
              <a:gd name="connsiteX22291" fmla="*/ 616000 w 1031876"/>
              <a:gd name="connsiteY22291" fmla="*/ 47625 h 1106488"/>
              <a:gd name="connsiteX22292" fmla="*/ 615157 w 1031876"/>
              <a:gd name="connsiteY22292" fmla="*/ 47625 h 1106488"/>
              <a:gd name="connsiteX22293" fmla="*/ 609253 w 1031876"/>
              <a:gd name="connsiteY22293" fmla="*/ 46831 h 1106488"/>
              <a:gd name="connsiteX22294" fmla="*/ 608410 w 1031876"/>
              <a:gd name="connsiteY22294" fmla="*/ 41276 h 1106488"/>
              <a:gd name="connsiteX22295" fmla="*/ 608409 w 1031876"/>
              <a:gd name="connsiteY22295" fmla="*/ 41276 h 1106488"/>
              <a:gd name="connsiteX22296" fmla="*/ 605036 w 1031876"/>
              <a:gd name="connsiteY22296" fmla="*/ 43656 h 1106488"/>
              <a:gd name="connsiteX22297" fmla="*/ 601663 w 1031876"/>
              <a:gd name="connsiteY22297" fmla="*/ 41275 h 1106488"/>
              <a:gd name="connsiteX22298" fmla="*/ 601664 w 1031876"/>
              <a:gd name="connsiteY22298" fmla="*/ 41275 h 1106488"/>
              <a:gd name="connsiteX22299" fmla="*/ 601981 w 1031876"/>
              <a:gd name="connsiteY22299" fmla="*/ 41275 h 1106488"/>
              <a:gd name="connsiteX22300" fmla="*/ 598647 w 1031876"/>
              <a:gd name="connsiteY22300" fmla="*/ 34330 h 1106488"/>
              <a:gd name="connsiteX22301" fmla="*/ 595313 w 1031876"/>
              <a:gd name="connsiteY22301" fmla="*/ 33338 h 1106488"/>
              <a:gd name="connsiteX22302" fmla="*/ 601981 w 1031876"/>
              <a:gd name="connsiteY22302" fmla="*/ 33338 h 1106488"/>
              <a:gd name="connsiteX22303" fmla="*/ 602814 w 1031876"/>
              <a:gd name="connsiteY22303" fmla="*/ 33338 h 1106488"/>
              <a:gd name="connsiteX22304" fmla="*/ 605314 w 1031876"/>
              <a:gd name="connsiteY22304" fmla="*/ 33338 h 1106488"/>
              <a:gd name="connsiteX22305" fmla="*/ 607815 w 1031876"/>
              <a:gd name="connsiteY22305" fmla="*/ 33338 h 1106488"/>
              <a:gd name="connsiteX22306" fmla="*/ 607907 w 1031876"/>
              <a:gd name="connsiteY22306" fmla="*/ 33338 h 1106488"/>
              <a:gd name="connsiteX22307" fmla="*/ 606425 w 1031876"/>
              <a:gd name="connsiteY22307" fmla="*/ 31750 h 1106488"/>
              <a:gd name="connsiteX22308" fmla="*/ 604465 w 1031876"/>
              <a:gd name="connsiteY22308" fmla="*/ 29790 h 1106488"/>
              <a:gd name="connsiteX22309" fmla="*/ 588434 w 1031876"/>
              <a:gd name="connsiteY22309" fmla="*/ 26988 h 1106488"/>
              <a:gd name="connsiteX22310" fmla="*/ 595313 w 1031876"/>
              <a:gd name="connsiteY22310" fmla="*/ 33338 h 1106488"/>
              <a:gd name="connsiteX22311" fmla="*/ 588434 w 1031876"/>
              <a:gd name="connsiteY22311" fmla="*/ 33338 h 1106488"/>
              <a:gd name="connsiteX22312" fmla="*/ 588434 w 1031876"/>
              <a:gd name="connsiteY22312" fmla="*/ 26988 h 1106488"/>
              <a:gd name="connsiteX22313" fmla="*/ 581554 w 1031876"/>
              <a:gd name="connsiteY22313" fmla="*/ 26988 h 1106488"/>
              <a:gd name="connsiteX22314" fmla="*/ 588434 w 1031876"/>
              <a:gd name="connsiteY22314" fmla="*/ 33338 h 1106488"/>
              <a:gd name="connsiteX22315" fmla="*/ 587574 w 1031876"/>
              <a:gd name="connsiteY22315" fmla="*/ 33338 h 1106488"/>
              <a:gd name="connsiteX22316" fmla="*/ 587376 w 1031876"/>
              <a:gd name="connsiteY22316" fmla="*/ 33338 h 1106488"/>
              <a:gd name="connsiteX22317" fmla="*/ 583422 w 1031876"/>
              <a:gd name="connsiteY22317" fmla="*/ 35049 h 1106488"/>
              <a:gd name="connsiteX22318" fmla="*/ 586582 w 1031876"/>
              <a:gd name="connsiteY22318" fmla="*/ 37306 h 1106488"/>
              <a:gd name="connsiteX22319" fmla="*/ 587376 w 1031876"/>
              <a:gd name="connsiteY22319" fmla="*/ 41275 h 1106488"/>
              <a:gd name="connsiteX22320" fmla="*/ 584201 w 1031876"/>
              <a:gd name="connsiteY22320" fmla="*/ 40283 h 1106488"/>
              <a:gd name="connsiteX22321" fmla="*/ 582075 w 1031876"/>
              <a:gd name="connsiteY22321" fmla="*/ 35632 h 1106488"/>
              <a:gd name="connsiteX22322" fmla="*/ 580497 w 1031876"/>
              <a:gd name="connsiteY22322" fmla="*/ 36315 h 1106488"/>
              <a:gd name="connsiteX22323" fmla="*/ 573617 w 1031876"/>
              <a:gd name="connsiteY22323" fmla="*/ 33338 h 1106488"/>
              <a:gd name="connsiteX22324" fmla="*/ 573723 w 1031876"/>
              <a:gd name="connsiteY22324" fmla="*/ 33338 h 1106488"/>
              <a:gd name="connsiteX22325" fmla="*/ 574477 w 1031876"/>
              <a:gd name="connsiteY22325" fmla="*/ 33338 h 1106488"/>
              <a:gd name="connsiteX22326" fmla="*/ 574676 w 1031876"/>
              <a:gd name="connsiteY22326" fmla="*/ 33338 h 1106488"/>
              <a:gd name="connsiteX22327" fmla="*/ 575445 w 1031876"/>
              <a:gd name="connsiteY22327" fmla="*/ 33338 h 1106488"/>
              <a:gd name="connsiteX22328" fmla="*/ 576197 w 1031876"/>
              <a:gd name="connsiteY22328" fmla="*/ 33338 h 1106488"/>
              <a:gd name="connsiteX22329" fmla="*/ 577057 w 1031876"/>
              <a:gd name="connsiteY22329" fmla="*/ 33338 h 1106488"/>
              <a:gd name="connsiteX22330" fmla="*/ 579637 w 1031876"/>
              <a:gd name="connsiteY22330" fmla="*/ 33338 h 1106488"/>
              <a:gd name="connsiteX22331" fmla="*/ 580497 w 1031876"/>
              <a:gd name="connsiteY22331" fmla="*/ 33338 h 1106488"/>
              <a:gd name="connsiteX22332" fmla="*/ 580708 w 1031876"/>
              <a:gd name="connsiteY22332" fmla="*/ 33338 h 1106488"/>
              <a:gd name="connsiteX22333" fmla="*/ 581026 w 1031876"/>
              <a:gd name="connsiteY22333" fmla="*/ 33338 h 1106488"/>
              <a:gd name="connsiteX22334" fmla="*/ 581026 w 1031876"/>
              <a:gd name="connsiteY22334" fmla="*/ 33337 h 1106488"/>
              <a:gd name="connsiteX22335" fmla="*/ 581027 w 1031876"/>
              <a:gd name="connsiteY22335" fmla="*/ 33338 h 1106488"/>
              <a:gd name="connsiteX22336" fmla="*/ 581554 w 1031876"/>
              <a:gd name="connsiteY22336" fmla="*/ 33338 h 1106488"/>
              <a:gd name="connsiteX22337" fmla="*/ 581554 w 1031876"/>
              <a:gd name="connsiteY22337" fmla="*/ 26988 h 1106488"/>
              <a:gd name="connsiteX22338" fmla="*/ 580708 w 1031876"/>
              <a:gd name="connsiteY22338" fmla="*/ 26988 h 1106488"/>
              <a:gd name="connsiteX22339" fmla="*/ 580708 w 1031876"/>
              <a:gd name="connsiteY22339" fmla="*/ 33338 h 1106488"/>
              <a:gd name="connsiteX22340" fmla="*/ 580708 w 1031876"/>
              <a:gd name="connsiteY22340" fmla="*/ 26988 h 1106488"/>
              <a:gd name="connsiteX22341" fmla="*/ 573723 w 1031876"/>
              <a:gd name="connsiteY22341" fmla="*/ 26988 h 1106488"/>
              <a:gd name="connsiteX22342" fmla="*/ 574596 w 1031876"/>
              <a:gd name="connsiteY22342" fmla="*/ 26988 h 1106488"/>
              <a:gd name="connsiteX22343" fmla="*/ 574675 w 1031876"/>
              <a:gd name="connsiteY22343" fmla="*/ 26988 h 1106488"/>
              <a:gd name="connsiteX22344" fmla="*/ 578115 w 1031876"/>
              <a:gd name="connsiteY22344" fmla="*/ 26988 h 1106488"/>
              <a:gd name="connsiteX22345" fmla="*/ 580708 w 1031876"/>
              <a:gd name="connsiteY22345" fmla="*/ 26988 h 1106488"/>
              <a:gd name="connsiteX22346" fmla="*/ 573723 w 1031876"/>
              <a:gd name="connsiteY22346" fmla="*/ 33338 h 1106488"/>
              <a:gd name="connsiteX22347" fmla="*/ 573723 w 1031876"/>
              <a:gd name="connsiteY22347" fmla="*/ 30957 h 1106488"/>
              <a:gd name="connsiteX22348" fmla="*/ 573723 w 1031876"/>
              <a:gd name="connsiteY22348" fmla="*/ 27782 h 1106488"/>
              <a:gd name="connsiteX22349" fmla="*/ 573723 w 1031876"/>
              <a:gd name="connsiteY22349" fmla="*/ 26988 h 1106488"/>
              <a:gd name="connsiteX22350" fmla="*/ 554038 w 1031876"/>
              <a:gd name="connsiteY22350" fmla="*/ 26988 h 1106488"/>
              <a:gd name="connsiteX22351" fmla="*/ 554038 w 1031876"/>
              <a:gd name="connsiteY22351" fmla="*/ 30163 h 1106488"/>
              <a:gd name="connsiteX22352" fmla="*/ 554038 w 1031876"/>
              <a:gd name="connsiteY22352" fmla="*/ 33337 h 1106488"/>
              <a:gd name="connsiteX22353" fmla="*/ 554038 w 1031876"/>
              <a:gd name="connsiteY22353" fmla="*/ 33338 h 1106488"/>
              <a:gd name="connsiteX22354" fmla="*/ 549573 w 1031876"/>
              <a:gd name="connsiteY22354" fmla="*/ 30163 h 1106488"/>
              <a:gd name="connsiteX22355" fmla="*/ 547004 w 1031876"/>
              <a:gd name="connsiteY22355" fmla="*/ 29333 h 1106488"/>
              <a:gd name="connsiteX22356" fmla="*/ 492522 w 1031876"/>
              <a:gd name="connsiteY22356" fmla="*/ 26988 h 1106488"/>
              <a:gd name="connsiteX22357" fmla="*/ 489050 w 1031876"/>
              <a:gd name="connsiteY22357" fmla="*/ 30163 h 1106488"/>
              <a:gd name="connsiteX22358" fmla="*/ 485578 w 1031876"/>
              <a:gd name="connsiteY22358" fmla="*/ 33337 h 1106488"/>
              <a:gd name="connsiteX22359" fmla="*/ 486966 w 1031876"/>
              <a:gd name="connsiteY22359" fmla="*/ 31432 h 1106488"/>
              <a:gd name="connsiteX22360" fmla="*/ 492522 w 1031876"/>
              <a:gd name="connsiteY22360" fmla="*/ 26988 h 1106488"/>
              <a:gd name="connsiteX22361" fmla="*/ 495856 w 1031876"/>
              <a:gd name="connsiteY22361" fmla="*/ 26988 h 1106488"/>
              <a:gd name="connsiteX22362" fmla="*/ 495995 w 1031876"/>
              <a:gd name="connsiteY22362" fmla="*/ 26988 h 1106488"/>
              <a:gd name="connsiteX22363" fmla="*/ 498029 w 1031876"/>
              <a:gd name="connsiteY22363" fmla="*/ 26988 h 1106488"/>
              <a:gd name="connsiteX22364" fmla="*/ 498476 w 1031876"/>
              <a:gd name="connsiteY22364" fmla="*/ 26988 h 1106488"/>
              <a:gd name="connsiteX22365" fmla="*/ 498872 w 1031876"/>
              <a:gd name="connsiteY22365" fmla="*/ 26988 h 1106488"/>
              <a:gd name="connsiteX22366" fmla="*/ 499269 w 1031876"/>
              <a:gd name="connsiteY22366" fmla="*/ 26988 h 1106488"/>
              <a:gd name="connsiteX22367" fmla="*/ 499468 w 1031876"/>
              <a:gd name="connsiteY22367" fmla="*/ 26988 h 1106488"/>
              <a:gd name="connsiteX22368" fmla="*/ 501204 w 1031876"/>
              <a:gd name="connsiteY22368" fmla="*/ 26988 h 1106488"/>
              <a:gd name="connsiteX22369" fmla="*/ 502941 w 1031876"/>
              <a:gd name="connsiteY22369" fmla="*/ 26988 h 1106488"/>
              <a:gd name="connsiteX22370" fmla="*/ 504130 w 1031876"/>
              <a:gd name="connsiteY22370" fmla="*/ 26988 h 1106488"/>
              <a:gd name="connsiteX22371" fmla="*/ 504776 w 1031876"/>
              <a:gd name="connsiteY22371" fmla="*/ 26988 h 1106488"/>
              <a:gd name="connsiteX22372" fmla="*/ 505619 w 1031876"/>
              <a:gd name="connsiteY22372" fmla="*/ 26988 h 1106488"/>
              <a:gd name="connsiteX22373" fmla="*/ 506095 w 1031876"/>
              <a:gd name="connsiteY22373" fmla="*/ 26988 h 1106488"/>
              <a:gd name="connsiteX22374" fmla="*/ 506413 w 1031876"/>
              <a:gd name="connsiteY22374" fmla="*/ 26988 h 1106488"/>
              <a:gd name="connsiteX22375" fmla="*/ 506095 w 1031876"/>
              <a:gd name="connsiteY22375" fmla="*/ 27067 h 1106488"/>
              <a:gd name="connsiteX22376" fmla="*/ 496863 w 1031876"/>
              <a:gd name="connsiteY22376" fmla="*/ 29369 h 1106488"/>
              <a:gd name="connsiteX22377" fmla="*/ 492522 w 1031876"/>
              <a:gd name="connsiteY22377" fmla="*/ 26988 h 1106488"/>
              <a:gd name="connsiteX22378" fmla="*/ 444500 w 1031876"/>
              <a:gd name="connsiteY22378" fmla="*/ 26988 h 1106488"/>
              <a:gd name="connsiteX22379" fmla="*/ 445029 w 1031876"/>
              <a:gd name="connsiteY22379" fmla="*/ 26988 h 1106488"/>
              <a:gd name="connsiteX22380" fmla="*/ 447675 w 1031876"/>
              <a:gd name="connsiteY22380" fmla="*/ 26988 h 1106488"/>
              <a:gd name="connsiteX22381" fmla="*/ 450850 w 1031876"/>
              <a:gd name="connsiteY22381" fmla="*/ 26988 h 1106488"/>
              <a:gd name="connsiteX22382" fmla="*/ 445294 w 1031876"/>
              <a:gd name="connsiteY22382" fmla="*/ 29369 h 1106488"/>
              <a:gd name="connsiteX22383" fmla="*/ 444625 w 1031876"/>
              <a:gd name="connsiteY22383" fmla="*/ 27361 h 1106488"/>
              <a:gd name="connsiteX22384" fmla="*/ 441590 w 1031876"/>
              <a:gd name="connsiteY22384" fmla="*/ 30163 h 1106488"/>
              <a:gd name="connsiteX22385" fmla="*/ 438151 w 1031876"/>
              <a:gd name="connsiteY22385" fmla="*/ 33337 h 1106488"/>
              <a:gd name="connsiteX22386" fmla="*/ 441590 w 1031876"/>
              <a:gd name="connsiteY22386" fmla="*/ 27782 h 1106488"/>
              <a:gd name="connsiteX22387" fmla="*/ 444538 w 1031876"/>
              <a:gd name="connsiteY22387" fmla="*/ 27101 h 1106488"/>
              <a:gd name="connsiteX22388" fmla="*/ 438151 w 1031876"/>
              <a:gd name="connsiteY22388" fmla="*/ 26988 h 1106488"/>
              <a:gd name="connsiteX22389" fmla="*/ 431557 w 1031876"/>
              <a:gd name="connsiteY22389" fmla="*/ 29919 h 1106488"/>
              <a:gd name="connsiteX22390" fmla="*/ 431900 w 1031876"/>
              <a:gd name="connsiteY22390" fmla="*/ 27782 h 1106488"/>
              <a:gd name="connsiteX22391" fmla="*/ 438151 w 1031876"/>
              <a:gd name="connsiteY22391" fmla="*/ 26988 h 1106488"/>
              <a:gd name="connsiteX22392" fmla="*/ 431007 w 1031876"/>
              <a:gd name="connsiteY22392" fmla="*/ 26988 h 1106488"/>
              <a:gd name="connsiteX22393" fmla="*/ 431007 w 1031876"/>
              <a:gd name="connsiteY22393" fmla="*/ 30163 h 1106488"/>
              <a:gd name="connsiteX22394" fmla="*/ 424392 w 1031876"/>
              <a:gd name="connsiteY22394" fmla="*/ 33103 h 1106488"/>
              <a:gd name="connsiteX22395" fmla="*/ 424392 w 1031876"/>
              <a:gd name="connsiteY22395" fmla="*/ 33337 h 1106488"/>
              <a:gd name="connsiteX22396" fmla="*/ 426273 w 1031876"/>
              <a:gd name="connsiteY22396" fmla="*/ 33337 h 1106488"/>
              <a:gd name="connsiteX22397" fmla="*/ 430667 w 1031876"/>
              <a:gd name="connsiteY22397" fmla="*/ 33337 h 1106488"/>
              <a:gd name="connsiteX22398" fmla="*/ 431007 w 1031876"/>
              <a:gd name="connsiteY22398" fmla="*/ 33337 h 1106488"/>
              <a:gd name="connsiteX22399" fmla="*/ 437698 w 1031876"/>
              <a:gd name="connsiteY22399" fmla="*/ 33337 h 1106488"/>
              <a:gd name="connsiteX22400" fmla="*/ 437695 w 1031876"/>
              <a:gd name="connsiteY22400" fmla="*/ 33338 h 1106488"/>
              <a:gd name="connsiteX22401" fmla="*/ 434183 w 1031876"/>
              <a:gd name="connsiteY22401" fmla="*/ 34329 h 1106488"/>
              <a:gd name="connsiteX22402" fmla="*/ 432122 w 1031876"/>
              <a:gd name="connsiteY22402" fmla="*/ 38401 h 1106488"/>
              <a:gd name="connsiteX22403" fmla="*/ 430667 w 1031876"/>
              <a:gd name="connsiteY22403" fmla="*/ 38894 h 1106488"/>
              <a:gd name="connsiteX22404" fmla="*/ 430667 w 1031876"/>
              <a:gd name="connsiteY22404" fmla="*/ 37306 h 1106488"/>
              <a:gd name="connsiteX22405" fmla="*/ 430667 w 1031876"/>
              <a:gd name="connsiteY22405" fmla="*/ 33338 h 1106488"/>
              <a:gd name="connsiteX22406" fmla="*/ 429964 w 1031876"/>
              <a:gd name="connsiteY22406" fmla="*/ 38894 h 1106488"/>
              <a:gd name="connsiteX22407" fmla="*/ 429788 w 1031876"/>
              <a:gd name="connsiteY22407" fmla="*/ 38298 h 1106488"/>
              <a:gd name="connsiteX22408" fmla="*/ 425926 w 1031876"/>
              <a:gd name="connsiteY22408" fmla="*/ 40167 h 1106488"/>
              <a:gd name="connsiteX22409" fmla="*/ 423637 w 1031876"/>
              <a:gd name="connsiteY22409" fmla="*/ 41275 h 1106488"/>
              <a:gd name="connsiteX22410" fmla="*/ 423637 w 1031876"/>
              <a:gd name="connsiteY22410" fmla="*/ 34329 h 1106488"/>
              <a:gd name="connsiteX22411" fmla="*/ 423637 w 1031876"/>
              <a:gd name="connsiteY22411" fmla="*/ 33338 h 1106488"/>
              <a:gd name="connsiteX22412" fmla="*/ 423637 w 1031876"/>
              <a:gd name="connsiteY22412" fmla="*/ 33337 h 1106488"/>
              <a:gd name="connsiteX22413" fmla="*/ 423865 w 1031876"/>
              <a:gd name="connsiteY22413" fmla="*/ 33337 h 1106488"/>
              <a:gd name="connsiteX22414" fmla="*/ 424391 w 1031876"/>
              <a:gd name="connsiteY22414" fmla="*/ 33337 h 1106488"/>
              <a:gd name="connsiteX22415" fmla="*/ 424252 w 1031876"/>
              <a:gd name="connsiteY22415" fmla="*/ 33165 h 1106488"/>
              <a:gd name="connsiteX22416" fmla="*/ 423865 w 1031876"/>
              <a:gd name="connsiteY22416" fmla="*/ 33337 h 1106488"/>
              <a:gd name="connsiteX22417" fmla="*/ 424237 w 1031876"/>
              <a:gd name="connsiteY22417" fmla="*/ 33148 h 1106488"/>
              <a:gd name="connsiteX22418" fmla="*/ 422328 w 1031876"/>
              <a:gd name="connsiteY22418" fmla="*/ 30798 h 1106488"/>
              <a:gd name="connsiteX22419" fmla="*/ 423533 w 1031876"/>
              <a:gd name="connsiteY22419" fmla="*/ 30163 h 1106488"/>
              <a:gd name="connsiteX22420" fmla="*/ 424392 w 1031876"/>
              <a:gd name="connsiteY22420" fmla="*/ 29465 h 1106488"/>
              <a:gd name="connsiteX22421" fmla="*/ 424392 w 1031876"/>
              <a:gd name="connsiteY22421" fmla="*/ 30163 h 1106488"/>
              <a:gd name="connsiteX22422" fmla="*/ 424392 w 1031876"/>
              <a:gd name="connsiteY22422" fmla="*/ 33069 h 1106488"/>
              <a:gd name="connsiteX22423" fmla="*/ 430114 w 1031876"/>
              <a:gd name="connsiteY22423" fmla="*/ 30163 h 1106488"/>
              <a:gd name="connsiteX22424" fmla="*/ 431007 w 1031876"/>
              <a:gd name="connsiteY22424" fmla="*/ 26988 h 1106488"/>
              <a:gd name="connsiteX22425" fmla="*/ 424392 w 1031876"/>
              <a:gd name="connsiteY22425" fmla="*/ 26988 h 1106488"/>
              <a:gd name="connsiteX22426" fmla="*/ 421812 w 1031876"/>
              <a:gd name="connsiteY22426" fmla="*/ 30163 h 1106488"/>
              <a:gd name="connsiteX22427" fmla="*/ 422328 w 1031876"/>
              <a:gd name="connsiteY22427" fmla="*/ 30798 h 1106488"/>
              <a:gd name="connsiteX22428" fmla="*/ 417513 w 1031876"/>
              <a:gd name="connsiteY22428" fmla="*/ 33338 h 1106488"/>
              <a:gd name="connsiteX22429" fmla="*/ 424392 w 1031876"/>
              <a:gd name="connsiteY22429" fmla="*/ 26988 h 1106488"/>
              <a:gd name="connsiteX22430" fmla="*/ 424392 w 1031876"/>
              <a:gd name="connsiteY22430" fmla="*/ 26988 h 1106488"/>
              <a:gd name="connsiteX22431" fmla="*/ 426220 w 1031876"/>
              <a:gd name="connsiteY22431" fmla="*/ 27980 h 1106488"/>
              <a:gd name="connsiteX22432" fmla="*/ 424392 w 1031876"/>
              <a:gd name="connsiteY22432" fmla="*/ 29465 h 1106488"/>
              <a:gd name="connsiteX22433" fmla="*/ 409575 w 1031876"/>
              <a:gd name="connsiteY22433" fmla="*/ 26988 h 1106488"/>
              <a:gd name="connsiteX22434" fmla="*/ 411163 w 1031876"/>
              <a:gd name="connsiteY22434" fmla="*/ 26988 h 1106488"/>
              <a:gd name="connsiteX22435" fmla="*/ 411163 w 1031876"/>
              <a:gd name="connsiteY22435" fmla="*/ 28576 h 1106488"/>
              <a:gd name="connsiteX22436" fmla="*/ 409575 w 1031876"/>
              <a:gd name="connsiteY22436" fmla="*/ 28576 h 1106488"/>
              <a:gd name="connsiteX22437" fmla="*/ 396082 w 1031876"/>
              <a:gd name="connsiteY22437" fmla="*/ 26988 h 1106488"/>
              <a:gd name="connsiteX22438" fmla="*/ 396347 w 1031876"/>
              <a:gd name="connsiteY22438" fmla="*/ 26988 h 1106488"/>
              <a:gd name="connsiteX22439" fmla="*/ 399654 w 1031876"/>
              <a:gd name="connsiteY22439" fmla="*/ 26988 h 1106488"/>
              <a:gd name="connsiteX22440" fmla="*/ 400547 w 1031876"/>
              <a:gd name="connsiteY22440" fmla="*/ 26988 h 1106488"/>
              <a:gd name="connsiteX22441" fmla="*/ 403225 w 1031876"/>
              <a:gd name="connsiteY22441" fmla="*/ 26988 h 1106488"/>
              <a:gd name="connsiteX22442" fmla="*/ 403226 w 1031876"/>
              <a:gd name="connsiteY22442" fmla="*/ 26988 h 1106488"/>
              <a:gd name="connsiteX22443" fmla="*/ 404019 w 1031876"/>
              <a:gd name="connsiteY22443" fmla="*/ 26988 h 1106488"/>
              <a:gd name="connsiteX22444" fmla="*/ 404020 w 1031876"/>
              <a:gd name="connsiteY22444" fmla="*/ 26988 h 1106488"/>
              <a:gd name="connsiteX22445" fmla="*/ 406401 w 1031876"/>
              <a:gd name="connsiteY22445" fmla="*/ 26988 h 1106488"/>
              <a:gd name="connsiteX22446" fmla="*/ 409575 w 1031876"/>
              <a:gd name="connsiteY22446" fmla="*/ 26988 h 1106488"/>
              <a:gd name="connsiteX22447" fmla="*/ 403225 w 1031876"/>
              <a:gd name="connsiteY22447" fmla="*/ 33338 h 1106488"/>
              <a:gd name="connsiteX22448" fmla="*/ 403225 w 1031876"/>
              <a:gd name="connsiteY22448" fmla="*/ 30163 h 1106488"/>
              <a:gd name="connsiteX22449" fmla="*/ 403225 w 1031876"/>
              <a:gd name="connsiteY22449" fmla="*/ 26988 h 1106488"/>
              <a:gd name="connsiteX22450" fmla="*/ 398761 w 1031876"/>
              <a:gd name="connsiteY22450" fmla="*/ 27782 h 1106488"/>
              <a:gd name="connsiteX22451" fmla="*/ 397186 w 1031876"/>
              <a:gd name="connsiteY22451" fmla="*/ 28673 h 1106488"/>
              <a:gd name="connsiteX22452" fmla="*/ 398174 w 1031876"/>
              <a:gd name="connsiteY22452" fmla="*/ 30659 h 1106488"/>
              <a:gd name="connsiteX22453" fmla="*/ 389467 w 1031876"/>
              <a:gd name="connsiteY22453" fmla="*/ 33338 h 1106488"/>
              <a:gd name="connsiteX22454" fmla="*/ 388984 w 1031876"/>
              <a:gd name="connsiteY22454" fmla="*/ 33312 h 1106488"/>
              <a:gd name="connsiteX22455" fmla="*/ 388938 w 1031876"/>
              <a:gd name="connsiteY22455" fmla="*/ 33338 h 1106488"/>
              <a:gd name="connsiteX22456" fmla="*/ 388968 w 1031876"/>
              <a:gd name="connsiteY22456" fmla="*/ 33311 h 1106488"/>
              <a:gd name="connsiteX22457" fmla="*/ 387640 w 1031876"/>
              <a:gd name="connsiteY22457" fmla="*/ 33239 h 1106488"/>
              <a:gd name="connsiteX22458" fmla="*/ 389628 w 1031876"/>
              <a:gd name="connsiteY22458" fmla="*/ 32725 h 1106488"/>
              <a:gd name="connsiteX22459" fmla="*/ 389831 w 1031876"/>
              <a:gd name="connsiteY22459" fmla="*/ 32544 h 1106488"/>
              <a:gd name="connsiteX22460" fmla="*/ 396082 w 1031876"/>
              <a:gd name="connsiteY22460" fmla="*/ 26988 h 1106488"/>
              <a:gd name="connsiteX22461" fmla="*/ 388938 w 1031876"/>
              <a:gd name="connsiteY22461" fmla="*/ 26988 h 1106488"/>
              <a:gd name="connsiteX22462" fmla="*/ 382588 w 1031876"/>
              <a:gd name="connsiteY22462" fmla="*/ 33338 h 1106488"/>
              <a:gd name="connsiteX22463" fmla="*/ 388938 w 1031876"/>
              <a:gd name="connsiteY22463" fmla="*/ 26988 h 1106488"/>
              <a:gd name="connsiteX22464" fmla="*/ 464769 w 1031876"/>
              <a:gd name="connsiteY22464" fmla="*/ 26397 h 1106488"/>
              <a:gd name="connsiteX22465" fmla="*/ 464609 w 1031876"/>
              <a:gd name="connsiteY22465" fmla="*/ 26988 h 1106488"/>
              <a:gd name="connsiteX22466" fmla="*/ 464170 w 1031876"/>
              <a:gd name="connsiteY22466" fmla="*/ 26448 h 1106488"/>
              <a:gd name="connsiteX22467" fmla="*/ 464609 w 1031876"/>
              <a:gd name="connsiteY22467" fmla="*/ 26411 h 1106488"/>
              <a:gd name="connsiteX22468" fmla="*/ 438071 w 1031876"/>
              <a:gd name="connsiteY22468" fmla="*/ 26353 h 1106488"/>
              <a:gd name="connsiteX22469" fmla="*/ 437357 w 1031876"/>
              <a:gd name="connsiteY22469" fmla="*/ 26988 h 1106488"/>
              <a:gd name="connsiteX22470" fmla="*/ 436464 w 1031876"/>
              <a:gd name="connsiteY22470" fmla="*/ 26988 h 1106488"/>
              <a:gd name="connsiteX22471" fmla="*/ 433852 w 1031876"/>
              <a:gd name="connsiteY22471" fmla="*/ 26988 h 1106488"/>
              <a:gd name="connsiteX22472" fmla="*/ 432793 w 1031876"/>
              <a:gd name="connsiteY22472" fmla="*/ 26988 h 1106488"/>
              <a:gd name="connsiteX22473" fmla="*/ 431007 w 1031876"/>
              <a:gd name="connsiteY22473" fmla="*/ 26988 h 1106488"/>
              <a:gd name="connsiteX22474" fmla="*/ 430213 w 1031876"/>
              <a:gd name="connsiteY22474" fmla="*/ 26988 h 1106488"/>
              <a:gd name="connsiteX22475" fmla="*/ 535850 w 1031876"/>
              <a:gd name="connsiteY22475" fmla="*/ 25331 h 1106488"/>
              <a:gd name="connsiteX22476" fmla="*/ 540544 w 1031876"/>
              <a:gd name="connsiteY22476" fmla="*/ 26988 h 1106488"/>
              <a:gd name="connsiteX22477" fmla="*/ 541933 w 1031876"/>
              <a:gd name="connsiteY22477" fmla="*/ 27694 h 1106488"/>
              <a:gd name="connsiteX22478" fmla="*/ 547004 w 1031876"/>
              <a:gd name="connsiteY22478" fmla="*/ 29333 h 1106488"/>
              <a:gd name="connsiteX22479" fmla="*/ 546894 w 1031876"/>
              <a:gd name="connsiteY22479" fmla="*/ 29369 h 1106488"/>
              <a:gd name="connsiteX22480" fmla="*/ 542060 w 1031876"/>
              <a:gd name="connsiteY22480" fmla="*/ 27758 h 1106488"/>
              <a:gd name="connsiteX22481" fmla="*/ 546795 w 1031876"/>
              <a:gd name="connsiteY22481" fmla="*/ 30163 h 1106488"/>
              <a:gd name="connsiteX22482" fmla="*/ 547688 w 1031876"/>
              <a:gd name="connsiteY22482" fmla="*/ 33338 h 1106488"/>
              <a:gd name="connsiteX22483" fmla="*/ 544116 w 1031876"/>
              <a:gd name="connsiteY22483" fmla="*/ 33338 h 1106488"/>
              <a:gd name="connsiteX22484" fmla="*/ 543223 w 1031876"/>
              <a:gd name="connsiteY22484" fmla="*/ 33338 h 1106488"/>
              <a:gd name="connsiteX22485" fmla="*/ 540812 w 1031876"/>
              <a:gd name="connsiteY22485" fmla="*/ 33338 h 1106488"/>
              <a:gd name="connsiteX22486" fmla="*/ 544248 w 1031876"/>
              <a:gd name="connsiteY22486" fmla="*/ 34329 h 1106488"/>
              <a:gd name="connsiteX22487" fmla="*/ 547140 w 1031876"/>
              <a:gd name="connsiteY22487" fmla="*/ 40167 h 1106488"/>
              <a:gd name="connsiteX22488" fmla="*/ 549571 w 1031876"/>
              <a:gd name="connsiteY22488" fmla="*/ 40167 h 1106488"/>
              <a:gd name="connsiteX22489" fmla="*/ 550426 w 1031876"/>
              <a:gd name="connsiteY22489" fmla="*/ 40167 h 1106488"/>
              <a:gd name="connsiteX22490" fmla="*/ 552990 w 1031876"/>
              <a:gd name="connsiteY22490" fmla="*/ 40167 h 1106488"/>
              <a:gd name="connsiteX22491" fmla="*/ 553845 w 1031876"/>
              <a:gd name="connsiteY22491" fmla="*/ 40167 h 1106488"/>
              <a:gd name="connsiteX22492" fmla="*/ 557264 w 1031876"/>
              <a:gd name="connsiteY22492" fmla="*/ 40167 h 1106488"/>
              <a:gd name="connsiteX22493" fmla="*/ 557730 w 1031876"/>
              <a:gd name="connsiteY22493" fmla="*/ 40167 h 1106488"/>
              <a:gd name="connsiteX22494" fmla="*/ 558119 w 1031876"/>
              <a:gd name="connsiteY22494" fmla="*/ 40167 h 1106488"/>
              <a:gd name="connsiteX22495" fmla="*/ 559882 w 1031876"/>
              <a:gd name="connsiteY22495" fmla="*/ 40167 h 1106488"/>
              <a:gd name="connsiteX22496" fmla="*/ 557213 w 1031876"/>
              <a:gd name="connsiteY22496" fmla="*/ 34329 h 1106488"/>
              <a:gd name="connsiteX22497" fmla="*/ 554038 w 1031876"/>
              <a:gd name="connsiteY22497" fmla="*/ 33337 h 1106488"/>
              <a:gd name="connsiteX22498" fmla="*/ 560388 w 1031876"/>
              <a:gd name="connsiteY22498" fmla="*/ 33337 h 1106488"/>
              <a:gd name="connsiteX22499" fmla="*/ 560389 w 1031876"/>
              <a:gd name="connsiteY22499" fmla="*/ 33338 h 1106488"/>
              <a:gd name="connsiteX22500" fmla="*/ 562769 w 1031876"/>
              <a:gd name="connsiteY22500" fmla="*/ 32544 h 1106488"/>
              <a:gd name="connsiteX22501" fmla="*/ 560388 w 1031876"/>
              <a:gd name="connsiteY22501" fmla="*/ 26988 h 1106488"/>
              <a:gd name="connsiteX22502" fmla="*/ 563563 w 1031876"/>
              <a:gd name="connsiteY22502" fmla="*/ 27782 h 1106488"/>
              <a:gd name="connsiteX22503" fmla="*/ 564895 w 1031876"/>
              <a:gd name="connsiteY22503" fmla="*/ 30113 h 1106488"/>
              <a:gd name="connsiteX22504" fmla="*/ 567532 w 1031876"/>
              <a:gd name="connsiteY22504" fmla="*/ 26988 h 1106488"/>
              <a:gd name="connsiteX22505" fmla="*/ 567532 w 1031876"/>
              <a:gd name="connsiteY22505" fmla="*/ 33338 h 1106488"/>
              <a:gd name="connsiteX22506" fmla="*/ 565072 w 1031876"/>
              <a:gd name="connsiteY22506" fmla="*/ 30423 h 1106488"/>
              <a:gd name="connsiteX22507" fmla="*/ 566738 w 1031876"/>
              <a:gd name="connsiteY22507" fmla="*/ 33338 h 1106488"/>
              <a:gd name="connsiteX22508" fmla="*/ 563563 w 1031876"/>
              <a:gd name="connsiteY22508" fmla="*/ 33338 h 1106488"/>
              <a:gd name="connsiteX22509" fmla="*/ 561976 w 1031876"/>
              <a:gd name="connsiteY22509" fmla="*/ 33338 h 1106488"/>
              <a:gd name="connsiteX22510" fmla="*/ 561182 w 1031876"/>
              <a:gd name="connsiteY22510" fmla="*/ 33338 h 1106488"/>
              <a:gd name="connsiteX22511" fmla="*/ 560389 w 1031876"/>
              <a:gd name="connsiteY22511" fmla="*/ 33338 h 1106488"/>
              <a:gd name="connsiteX22512" fmla="*/ 563563 w 1031876"/>
              <a:gd name="connsiteY22512" fmla="*/ 37306 h 1106488"/>
              <a:gd name="connsiteX22513" fmla="*/ 565852 w 1031876"/>
              <a:gd name="connsiteY22513" fmla="*/ 40167 h 1106488"/>
              <a:gd name="connsiteX22514" fmla="*/ 567520 w 1031876"/>
              <a:gd name="connsiteY22514" fmla="*/ 40167 h 1106488"/>
              <a:gd name="connsiteX22515" fmla="*/ 566712 w 1031876"/>
              <a:gd name="connsiteY22515" fmla="*/ 41243 h 1106488"/>
              <a:gd name="connsiteX22516" fmla="*/ 566738 w 1031876"/>
              <a:gd name="connsiteY22516" fmla="*/ 41275 h 1106488"/>
              <a:gd name="connsiteX22517" fmla="*/ 566688 w 1031876"/>
              <a:gd name="connsiteY22517" fmla="*/ 41275 h 1106488"/>
              <a:gd name="connsiteX22518" fmla="*/ 564956 w 1031876"/>
              <a:gd name="connsiteY22518" fmla="*/ 43583 h 1106488"/>
              <a:gd name="connsiteX22519" fmla="*/ 567520 w 1031876"/>
              <a:gd name="connsiteY22519" fmla="*/ 46998 h 1106488"/>
              <a:gd name="connsiteX22520" fmla="*/ 574358 w 1031876"/>
              <a:gd name="connsiteY22520" fmla="*/ 46998 h 1106488"/>
              <a:gd name="connsiteX22521" fmla="*/ 578947 w 1031876"/>
              <a:gd name="connsiteY22521" fmla="*/ 45033 h 1106488"/>
              <a:gd name="connsiteX22522" fmla="*/ 581195 w 1031876"/>
              <a:gd name="connsiteY22522" fmla="*/ 46998 h 1106488"/>
              <a:gd name="connsiteX22523" fmla="*/ 580340 w 1031876"/>
              <a:gd name="connsiteY22523" fmla="*/ 44436 h 1106488"/>
              <a:gd name="connsiteX22524" fmla="*/ 578947 w 1031876"/>
              <a:gd name="connsiteY22524" fmla="*/ 45033 h 1106488"/>
              <a:gd name="connsiteX22525" fmla="*/ 574357 w 1031876"/>
              <a:gd name="connsiteY22525" fmla="*/ 41021 h 1106488"/>
              <a:gd name="connsiteX22526" fmla="*/ 572493 w 1031876"/>
              <a:gd name="connsiteY22526" fmla="*/ 40788 h 1106488"/>
              <a:gd name="connsiteX22527" fmla="*/ 574358 w 1031876"/>
              <a:gd name="connsiteY22527" fmla="*/ 40167 h 1106488"/>
              <a:gd name="connsiteX22528" fmla="*/ 578631 w 1031876"/>
              <a:gd name="connsiteY22528" fmla="*/ 40167 h 1106488"/>
              <a:gd name="connsiteX22529" fmla="*/ 580340 w 1031876"/>
              <a:gd name="connsiteY22529" fmla="*/ 40167 h 1106488"/>
              <a:gd name="connsiteX22530" fmla="*/ 581195 w 1031876"/>
              <a:gd name="connsiteY22530" fmla="*/ 40167 h 1106488"/>
              <a:gd name="connsiteX22531" fmla="*/ 583413 w 1031876"/>
              <a:gd name="connsiteY22531" fmla="*/ 41275 h 1106488"/>
              <a:gd name="connsiteX22532" fmla="*/ 584369 w 1031876"/>
              <a:gd name="connsiteY22532" fmla="*/ 41753 h 1106488"/>
              <a:gd name="connsiteX22533" fmla="*/ 586360 w 1031876"/>
              <a:gd name="connsiteY22533" fmla="*/ 42037 h 1106488"/>
              <a:gd name="connsiteX22534" fmla="*/ 585792 w 1031876"/>
              <a:gd name="connsiteY22534" fmla="*/ 42463 h 1106488"/>
              <a:gd name="connsiteX22535" fmla="*/ 586704 w 1031876"/>
              <a:gd name="connsiteY22535" fmla="*/ 42919 h 1106488"/>
              <a:gd name="connsiteX22536" fmla="*/ 586582 w 1031876"/>
              <a:gd name="connsiteY22536" fmla="*/ 42069 h 1106488"/>
              <a:gd name="connsiteX22537" fmla="*/ 586360 w 1031876"/>
              <a:gd name="connsiteY22537" fmla="*/ 42037 h 1106488"/>
              <a:gd name="connsiteX22538" fmla="*/ 587376 w 1031876"/>
              <a:gd name="connsiteY22538" fmla="*/ 41275 h 1106488"/>
              <a:gd name="connsiteX22539" fmla="*/ 587376 w 1031876"/>
              <a:gd name="connsiteY22539" fmla="*/ 43254 h 1106488"/>
              <a:gd name="connsiteX22540" fmla="*/ 588033 w 1031876"/>
              <a:gd name="connsiteY22540" fmla="*/ 43583 h 1106488"/>
              <a:gd name="connsiteX22541" fmla="*/ 594871 w 1031876"/>
              <a:gd name="connsiteY22541" fmla="*/ 46998 h 1106488"/>
              <a:gd name="connsiteX22542" fmla="*/ 595313 w 1031876"/>
              <a:gd name="connsiteY22542" fmla="*/ 46998 h 1106488"/>
              <a:gd name="connsiteX22543" fmla="*/ 595313 w 1031876"/>
              <a:gd name="connsiteY22543" fmla="*/ 42069 h 1106488"/>
              <a:gd name="connsiteX22544" fmla="*/ 595313 w 1031876"/>
              <a:gd name="connsiteY22544" fmla="*/ 41275 h 1106488"/>
              <a:gd name="connsiteX22545" fmla="*/ 597218 w 1031876"/>
              <a:gd name="connsiteY22545" fmla="*/ 45720 h 1106488"/>
              <a:gd name="connsiteX22546" fmla="*/ 596107 w 1031876"/>
              <a:gd name="connsiteY22546" fmla="*/ 45244 h 1106488"/>
              <a:gd name="connsiteX22547" fmla="*/ 595522 w 1031876"/>
              <a:gd name="connsiteY22547" fmla="*/ 46998 h 1106488"/>
              <a:gd name="connsiteX22548" fmla="*/ 595726 w 1031876"/>
              <a:gd name="connsiteY22548" fmla="*/ 46998 h 1106488"/>
              <a:gd name="connsiteX22549" fmla="*/ 597194 w 1031876"/>
              <a:gd name="connsiteY22549" fmla="*/ 46998 h 1106488"/>
              <a:gd name="connsiteX22550" fmla="*/ 597694 w 1031876"/>
              <a:gd name="connsiteY22550" fmla="*/ 46831 h 1106488"/>
              <a:gd name="connsiteX22551" fmla="*/ 597218 w 1031876"/>
              <a:gd name="connsiteY22551" fmla="*/ 45720 h 1106488"/>
              <a:gd name="connsiteX22552" fmla="*/ 600200 w 1031876"/>
              <a:gd name="connsiteY22552" fmla="*/ 46998 h 1106488"/>
              <a:gd name="connsiteX22553" fmla="*/ 601708 w 1031876"/>
              <a:gd name="connsiteY22553" fmla="*/ 46998 h 1106488"/>
              <a:gd name="connsiteX22554" fmla="*/ 602563 w 1031876"/>
              <a:gd name="connsiteY22554" fmla="*/ 46998 h 1106488"/>
              <a:gd name="connsiteX22555" fmla="*/ 603623 w 1031876"/>
              <a:gd name="connsiteY22555" fmla="*/ 46998 h 1106488"/>
              <a:gd name="connsiteX22556" fmla="*/ 602457 w 1031876"/>
              <a:gd name="connsiteY22556" fmla="*/ 46831 h 1106488"/>
              <a:gd name="connsiteX22557" fmla="*/ 601663 w 1031876"/>
              <a:gd name="connsiteY22557" fmla="*/ 41275 h 1106488"/>
              <a:gd name="connsiteX22558" fmla="*/ 604838 w 1031876"/>
              <a:gd name="connsiteY22558" fmla="*/ 46831 h 1106488"/>
              <a:gd name="connsiteX22559" fmla="*/ 605504 w 1031876"/>
              <a:gd name="connsiteY22559" fmla="*/ 46998 h 1106488"/>
              <a:gd name="connsiteX22560" fmla="*/ 607744 w 1031876"/>
              <a:gd name="connsiteY22560" fmla="*/ 46998 h 1106488"/>
              <a:gd name="connsiteX22561" fmla="*/ 608546 w 1031876"/>
              <a:gd name="connsiteY22561" fmla="*/ 46998 h 1106488"/>
              <a:gd name="connsiteX22562" fmla="*/ 629059 w 1031876"/>
              <a:gd name="connsiteY22562" fmla="*/ 53828 h 1106488"/>
              <a:gd name="connsiteX22563" fmla="*/ 631623 w 1031876"/>
              <a:gd name="connsiteY22563" fmla="*/ 53828 h 1106488"/>
              <a:gd name="connsiteX22564" fmla="*/ 632477 w 1031876"/>
              <a:gd name="connsiteY22564" fmla="*/ 53828 h 1106488"/>
              <a:gd name="connsiteX22565" fmla="*/ 634080 w 1031876"/>
              <a:gd name="connsiteY22565" fmla="*/ 53828 h 1106488"/>
              <a:gd name="connsiteX22566" fmla="*/ 635896 w 1031876"/>
              <a:gd name="connsiteY22566" fmla="*/ 53828 h 1106488"/>
              <a:gd name="connsiteX22567" fmla="*/ 635896 w 1031876"/>
              <a:gd name="connsiteY22567" fmla="*/ 60659 h 1106488"/>
              <a:gd name="connsiteX22568" fmla="*/ 629059 w 1031876"/>
              <a:gd name="connsiteY22568" fmla="*/ 60659 h 1106488"/>
              <a:gd name="connsiteX22569" fmla="*/ 629059 w 1031876"/>
              <a:gd name="connsiteY22569" fmla="*/ 67489 h 1106488"/>
              <a:gd name="connsiteX22570" fmla="*/ 615383 w 1031876"/>
              <a:gd name="connsiteY22570" fmla="*/ 60659 h 1106488"/>
              <a:gd name="connsiteX22571" fmla="*/ 622221 w 1031876"/>
              <a:gd name="connsiteY22571" fmla="*/ 67489 h 1106488"/>
              <a:gd name="connsiteX22572" fmla="*/ 615383 w 1031876"/>
              <a:gd name="connsiteY22572" fmla="*/ 67489 h 1106488"/>
              <a:gd name="connsiteX22573" fmla="*/ 601708 w 1031876"/>
              <a:gd name="connsiteY22573" fmla="*/ 60659 h 1106488"/>
              <a:gd name="connsiteX22574" fmla="*/ 601708 w 1031876"/>
              <a:gd name="connsiteY22574" fmla="*/ 67489 h 1106488"/>
              <a:gd name="connsiteX22575" fmla="*/ 595314 w 1031876"/>
              <a:gd name="connsiteY22575" fmla="*/ 64295 h 1106488"/>
              <a:gd name="connsiteX22576" fmla="*/ 595314 w 1031876"/>
              <a:gd name="connsiteY22576" fmla="*/ 67468 h 1106488"/>
              <a:gd name="connsiteX22577" fmla="*/ 595314 w 1031876"/>
              <a:gd name="connsiteY22577" fmla="*/ 68262 h 1106488"/>
              <a:gd name="connsiteX22578" fmla="*/ 592412 w 1031876"/>
              <a:gd name="connsiteY22578" fmla="*/ 62846 h 1106488"/>
              <a:gd name="connsiteX22579" fmla="*/ 588033 w 1031876"/>
              <a:gd name="connsiteY22579" fmla="*/ 60659 h 1106488"/>
              <a:gd name="connsiteX22580" fmla="*/ 588033 w 1031876"/>
              <a:gd name="connsiteY22580" fmla="*/ 67489 h 1106488"/>
              <a:gd name="connsiteX22581" fmla="*/ 587178 w 1031876"/>
              <a:gd name="connsiteY22581" fmla="*/ 67489 h 1106488"/>
              <a:gd name="connsiteX22582" fmla="*/ 585469 w 1031876"/>
              <a:gd name="connsiteY22582" fmla="*/ 67489 h 1106488"/>
              <a:gd name="connsiteX22583" fmla="*/ 584614 w 1031876"/>
              <a:gd name="connsiteY22583" fmla="*/ 67489 h 1106488"/>
              <a:gd name="connsiteX22584" fmla="*/ 582050 w 1031876"/>
              <a:gd name="connsiteY22584" fmla="*/ 67489 h 1106488"/>
              <a:gd name="connsiteX22585" fmla="*/ 581195 w 1031876"/>
              <a:gd name="connsiteY22585" fmla="*/ 67489 h 1106488"/>
              <a:gd name="connsiteX22586" fmla="*/ 581195 w 1031876"/>
              <a:gd name="connsiteY22586" fmla="*/ 60659 h 1106488"/>
              <a:gd name="connsiteX22587" fmla="*/ 574358 w 1031876"/>
              <a:gd name="connsiteY22587" fmla="*/ 60659 h 1106488"/>
              <a:gd name="connsiteX22588" fmla="*/ 581195 w 1031876"/>
              <a:gd name="connsiteY22588" fmla="*/ 67489 h 1106488"/>
              <a:gd name="connsiteX22589" fmla="*/ 574358 w 1031876"/>
              <a:gd name="connsiteY22589" fmla="*/ 67489 h 1106488"/>
              <a:gd name="connsiteX22590" fmla="*/ 588033 w 1031876"/>
              <a:gd name="connsiteY22590" fmla="*/ 74320 h 1106488"/>
              <a:gd name="connsiteX22591" fmla="*/ 588888 w 1031876"/>
              <a:gd name="connsiteY22591" fmla="*/ 74320 h 1106488"/>
              <a:gd name="connsiteX22592" fmla="*/ 592307 w 1031876"/>
              <a:gd name="connsiteY22592" fmla="*/ 74320 h 1106488"/>
              <a:gd name="connsiteX22593" fmla="*/ 594016 w 1031876"/>
              <a:gd name="connsiteY22593" fmla="*/ 74320 h 1106488"/>
              <a:gd name="connsiteX22594" fmla="*/ 594871 w 1031876"/>
              <a:gd name="connsiteY22594" fmla="*/ 74320 h 1106488"/>
              <a:gd name="connsiteX22595" fmla="*/ 594871 w 1031876"/>
              <a:gd name="connsiteY22595" fmla="*/ 73466 h 1106488"/>
              <a:gd name="connsiteX22596" fmla="*/ 594871 w 1031876"/>
              <a:gd name="connsiteY22596" fmla="*/ 69352 h 1106488"/>
              <a:gd name="connsiteX22597" fmla="*/ 601708 w 1031876"/>
              <a:gd name="connsiteY22597" fmla="*/ 67489 h 1106488"/>
              <a:gd name="connsiteX22598" fmla="*/ 602563 w 1031876"/>
              <a:gd name="connsiteY22598" fmla="*/ 67489 h 1106488"/>
              <a:gd name="connsiteX22599" fmla="*/ 604272 w 1031876"/>
              <a:gd name="connsiteY22599" fmla="*/ 67489 h 1106488"/>
              <a:gd name="connsiteX22600" fmla="*/ 605127 w 1031876"/>
              <a:gd name="connsiteY22600" fmla="*/ 67489 h 1106488"/>
              <a:gd name="connsiteX22601" fmla="*/ 606836 w 1031876"/>
              <a:gd name="connsiteY22601" fmla="*/ 67489 h 1106488"/>
              <a:gd name="connsiteX22602" fmla="*/ 607691 w 1031876"/>
              <a:gd name="connsiteY22602" fmla="*/ 67489 h 1106488"/>
              <a:gd name="connsiteX22603" fmla="*/ 608546 w 1031876"/>
              <a:gd name="connsiteY22603" fmla="*/ 67489 h 1106488"/>
              <a:gd name="connsiteX22604" fmla="*/ 608546 w 1031876"/>
              <a:gd name="connsiteY22604" fmla="*/ 67489 h 1106488"/>
              <a:gd name="connsiteX22605" fmla="*/ 609401 w 1031876"/>
              <a:gd name="connsiteY22605" fmla="*/ 67489 h 1106488"/>
              <a:gd name="connsiteX22606" fmla="*/ 611110 w 1031876"/>
              <a:gd name="connsiteY22606" fmla="*/ 67489 h 1106488"/>
              <a:gd name="connsiteX22607" fmla="*/ 612819 w 1031876"/>
              <a:gd name="connsiteY22607" fmla="*/ 67489 h 1106488"/>
              <a:gd name="connsiteX22608" fmla="*/ 614528 w 1031876"/>
              <a:gd name="connsiteY22608" fmla="*/ 67489 h 1106488"/>
              <a:gd name="connsiteX22609" fmla="*/ 615383 w 1031876"/>
              <a:gd name="connsiteY22609" fmla="*/ 67489 h 1106488"/>
              <a:gd name="connsiteX22610" fmla="*/ 616238 w 1031876"/>
              <a:gd name="connsiteY22610" fmla="*/ 67489 h 1106488"/>
              <a:gd name="connsiteX22611" fmla="*/ 617093 w 1031876"/>
              <a:gd name="connsiteY22611" fmla="*/ 67489 h 1106488"/>
              <a:gd name="connsiteX22612" fmla="*/ 618802 w 1031876"/>
              <a:gd name="connsiteY22612" fmla="*/ 67489 h 1106488"/>
              <a:gd name="connsiteX22613" fmla="*/ 619657 w 1031876"/>
              <a:gd name="connsiteY22613" fmla="*/ 67489 h 1106488"/>
              <a:gd name="connsiteX22614" fmla="*/ 621366 w 1031876"/>
              <a:gd name="connsiteY22614" fmla="*/ 67489 h 1106488"/>
              <a:gd name="connsiteX22615" fmla="*/ 622221 w 1031876"/>
              <a:gd name="connsiteY22615" fmla="*/ 67489 h 1106488"/>
              <a:gd name="connsiteX22616" fmla="*/ 629059 w 1031876"/>
              <a:gd name="connsiteY22616" fmla="*/ 70904 h 1106488"/>
              <a:gd name="connsiteX22617" fmla="*/ 633161 w 1031876"/>
              <a:gd name="connsiteY22617" fmla="*/ 72953 h 1106488"/>
              <a:gd name="connsiteX22618" fmla="*/ 635896 w 1031876"/>
              <a:gd name="connsiteY22618" fmla="*/ 74320 h 1106488"/>
              <a:gd name="connsiteX22619" fmla="*/ 632478 w 1031876"/>
              <a:gd name="connsiteY22619" fmla="*/ 76881 h 1106488"/>
              <a:gd name="connsiteX22620" fmla="*/ 629309 w 1031876"/>
              <a:gd name="connsiteY22620" fmla="*/ 74507 h 1106488"/>
              <a:gd name="connsiteX22621" fmla="*/ 629294 w 1031876"/>
              <a:gd name="connsiteY22621" fmla="*/ 74496 h 1106488"/>
              <a:gd name="connsiteX22622" fmla="*/ 629273 w 1031876"/>
              <a:gd name="connsiteY22622" fmla="*/ 74506 h 1106488"/>
              <a:gd name="connsiteX22623" fmla="*/ 629284 w 1031876"/>
              <a:gd name="connsiteY22623" fmla="*/ 74517 h 1106488"/>
              <a:gd name="connsiteX22624" fmla="*/ 635897 w 1031876"/>
              <a:gd name="connsiteY22624" fmla="*/ 80296 h 1106488"/>
              <a:gd name="connsiteX22625" fmla="*/ 642734 w 1031876"/>
              <a:gd name="connsiteY22625" fmla="*/ 81150 h 1106488"/>
              <a:gd name="connsiteX22626" fmla="*/ 642914 w 1031876"/>
              <a:gd name="connsiteY22626" fmla="*/ 81210 h 1106488"/>
              <a:gd name="connsiteX22627" fmla="*/ 642894 w 1031876"/>
              <a:gd name="connsiteY22627" fmla="*/ 81173 h 1106488"/>
              <a:gd name="connsiteX22628" fmla="*/ 642734 w 1031876"/>
              <a:gd name="connsiteY22628" fmla="*/ 81150 h 1106488"/>
              <a:gd name="connsiteX22629" fmla="*/ 642882 w 1031876"/>
              <a:gd name="connsiteY22629" fmla="*/ 81150 h 1106488"/>
              <a:gd name="connsiteX22630" fmla="*/ 639895 w 1031876"/>
              <a:gd name="connsiteY22630" fmla="*/ 75505 h 1106488"/>
              <a:gd name="connsiteX22631" fmla="*/ 636588 w 1031876"/>
              <a:gd name="connsiteY22631" fmla="*/ 74612 h 1106488"/>
              <a:gd name="connsiteX22632" fmla="*/ 638969 w 1031876"/>
              <a:gd name="connsiteY22632" fmla="*/ 74612 h 1106488"/>
              <a:gd name="connsiteX22633" fmla="*/ 639168 w 1031876"/>
              <a:gd name="connsiteY22633" fmla="*/ 74612 h 1106488"/>
              <a:gd name="connsiteX22634" fmla="*/ 639763 w 1031876"/>
              <a:gd name="connsiteY22634" fmla="*/ 74612 h 1106488"/>
              <a:gd name="connsiteX22635" fmla="*/ 639895 w 1031876"/>
              <a:gd name="connsiteY22635" fmla="*/ 74612 h 1106488"/>
              <a:gd name="connsiteX22636" fmla="*/ 641699 w 1031876"/>
              <a:gd name="connsiteY22636" fmla="*/ 74612 h 1106488"/>
              <a:gd name="connsiteX22637" fmla="*/ 642144 w 1031876"/>
              <a:gd name="connsiteY22637" fmla="*/ 74612 h 1106488"/>
              <a:gd name="connsiteX22638" fmla="*/ 642542 w 1031876"/>
              <a:gd name="connsiteY22638" fmla="*/ 74612 h 1106488"/>
              <a:gd name="connsiteX22639" fmla="*/ 642938 w 1031876"/>
              <a:gd name="connsiteY22639" fmla="*/ 74612 h 1106488"/>
              <a:gd name="connsiteX22640" fmla="*/ 643203 w 1031876"/>
              <a:gd name="connsiteY22640" fmla="*/ 74612 h 1106488"/>
              <a:gd name="connsiteX22641" fmla="*/ 643203 w 1031876"/>
              <a:gd name="connsiteY22641" fmla="*/ 80863 h 1106488"/>
              <a:gd name="connsiteX22642" fmla="*/ 643203 w 1031876"/>
              <a:gd name="connsiteY22642" fmla="*/ 81150 h 1106488"/>
              <a:gd name="connsiteX22643" fmla="*/ 645298 w 1031876"/>
              <a:gd name="connsiteY22643" fmla="*/ 81150 h 1106488"/>
              <a:gd name="connsiteX22644" fmla="*/ 646152 w 1031876"/>
              <a:gd name="connsiteY22644" fmla="*/ 81150 h 1106488"/>
              <a:gd name="connsiteX22645" fmla="*/ 649256 w 1031876"/>
              <a:gd name="connsiteY22645" fmla="*/ 81150 h 1106488"/>
              <a:gd name="connsiteX22646" fmla="*/ 646510 w 1031876"/>
              <a:gd name="connsiteY22646" fmla="*/ 78184 h 1106488"/>
              <a:gd name="connsiteX22647" fmla="*/ 643203 w 1031876"/>
              <a:gd name="connsiteY22647" fmla="*/ 74612 h 1106488"/>
              <a:gd name="connsiteX22648" fmla="*/ 646510 w 1031876"/>
              <a:gd name="connsiteY22648" fmla="*/ 77291 h 1106488"/>
              <a:gd name="connsiteX22649" fmla="*/ 649758 w 1031876"/>
              <a:gd name="connsiteY22649" fmla="*/ 74660 h 1106488"/>
              <a:gd name="connsiteX22650" fmla="*/ 649606 w 1031876"/>
              <a:gd name="connsiteY22650" fmla="*/ 74612 h 1106488"/>
              <a:gd name="connsiteX22651" fmla="*/ 649817 w 1031876"/>
              <a:gd name="connsiteY22651" fmla="*/ 74612 h 1106488"/>
              <a:gd name="connsiteX22652" fmla="*/ 653125 w 1031876"/>
              <a:gd name="connsiteY22652" fmla="*/ 74612 h 1106488"/>
              <a:gd name="connsiteX22653" fmla="*/ 655440 w 1031876"/>
              <a:gd name="connsiteY22653" fmla="*/ 74612 h 1106488"/>
              <a:gd name="connsiteX22654" fmla="*/ 655539 w 1031876"/>
              <a:gd name="connsiteY22654" fmla="*/ 74612 h 1106488"/>
              <a:gd name="connsiteX22655" fmla="*/ 655638 w 1031876"/>
              <a:gd name="connsiteY22655" fmla="*/ 74612 h 1106488"/>
              <a:gd name="connsiteX22656" fmla="*/ 656273 w 1031876"/>
              <a:gd name="connsiteY22656" fmla="*/ 74612 h 1106488"/>
              <a:gd name="connsiteX22657" fmla="*/ 656432 w 1031876"/>
              <a:gd name="connsiteY22657" fmla="*/ 74612 h 1106488"/>
              <a:gd name="connsiteX22658" fmla="*/ 658330 w 1031876"/>
              <a:gd name="connsiteY22658" fmla="*/ 74612 h 1106488"/>
              <a:gd name="connsiteX22659" fmla="*/ 662108 w 1031876"/>
              <a:gd name="connsiteY22659" fmla="*/ 74612 h 1106488"/>
              <a:gd name="connsiteX22660" fmla="*/ 662941 w 1031876"/>
              <a:gd name="connsiteY22660" fmla="*/ 74612 h 1106488"/>
              <a:gd name="connsiteX22661" fmla="*/ 663774 w 1031876"/>
              <a:gd name="connsiteY22661" fmla="*/ 75406 h 1106488"/>
              <a:gd name="connsiteX22662" fmla="*/ 669330 w 1031876"/>
              <a:gd name="connsiteY22662" fmla="*/ 80697 h 1106488"/>
              <a:gd name="connsiteX22663" fmla="*/ 669566 w 1031876"/>
              <a:gd name="connsiteY22663" fmla="*/ 80802 h 1106488"/>
              <a:gd name="connsiteX22664" fmla="*/ 668775 w 1031876"/>
              <a:gd name="connsiteY22664" fmla="*/ 77787 h 1106488"/>
              <a:gd name="connsiteX22665" fmla="*/ 666725 w 1031876"/>
              <a:gd name="connsiteY22665" fmla="*/ 76671 h 1106488"/>
              <a:gd name="connsiteX22666" fmla="*/ 669608 w 1031876"/>
              <a:gd name="connsiteY22666" fmla="*/ 74612 h 1106488"/>
              <a:gd name="connsiteX22667" fmla="*/ 670428 w 1031876"/>
              <a:gd name="connsiteY22667" fmla="*/ 75393 h 1106488"/>
              <a:gd name="connsiteX22668" fmla="*/ 669926 w 1031876"/>
              <a:gd name="connsiteY22668" fmla="*/ 74612 h 1106488"/>
              <a:gd name="connsiteX22669" fmla="*/ 674018 w 1031876"/>
              <a:gd name="connsiteY22669" fmla="*/ 78249 h 1106488"/>
              <a:gd name="connsiteX22670" fmla="*/ 673503 w 1031876"/>
              <a:gd name="connsiteY22670" fmla="*/ 77735 h 1106488"/>
              <a:gd name="connsiteX22671" fmla="*/ 670377 w 1031876"/>
              <a:gd name="connsiteY22671" fmla="*/ 74612 h 1106488"/>
              <a:gd name="connsiteX22672" fmla="*/ 670084 w 1031876"/>
              <a:gd name="connsiteY22672" fmla="*/ 74320 h 1106488"/>
              <a:gd name="connsiteX22673" fmla="*/ 663247 w 1031876"/>
              <a:gd name="connsiteY22673" fmla="*/ 67489 h 1106488"/>
              <a:gd name="connsiteX22674" fmla="*/ 656409 w 1031876"/>
              <a:gd name="connsiteY22674" fmla="*/ 60659 h 1106488"/>
              <a:gd name="connsiteX22675" fmla="*/ 660683 w 1031876"/>
              <a:gd name="connsiteY22675" fmla="*/ 60659 h 1106488"/>
              <a:gd name="connsiteX22676" fmla="*/ 661538 w 1031876"/>
              <a:gd name="connsiteY22676" fmla="*/ 60659 h 1106488"/>
              <a:gd name="connsiteX22677" fmla="*/ 662392 w 1031876"/>
              <a:gd name="connsiteY22677" fmla="*/ 60659 h 1106488"/>
              <a:gd name="connsiteX22678" fmla="*/ 662457 w 1031876"/>
              <a:gd name="connsiteY22678" fmla="*/ 60659 h 1106488"/>
              <a:gd name="connsiteX22679" fmla="*/ 662045 w 1031876"/>
              <a:gd name="connsiteY22679" fmla="*/ 60226 h 1106488"/>
              <a:gd name="connsiteX22680" fmla="*/ 659321 w 1031876"/>
              <a:gd name="connsiteY22680" fmla="*/ 57365 h 1106488"/>
              <a:gd name="connsiteX22681" fmla="*/ 659210 w 1031876"/>
              <a:gd name="connsiteY22681" fmla="*/ 57448 h 1106488"/>
              <a:gd name="connsiteX22682" fmla="*/ 657947 w 1031876"/>
              <a:gd name="connsiteY22682" fmla="*/ 56501 h 1106488"/>
              <a:gd name="connsiteX22683" fmla="*/ 658441 w 1031876"/>
              <a:gd name="connsiteY22683" fmla="*/ 57324 h 1106488"/>
              <a:gd name="connsiteX22684" fmla="*/ 654423 w 1031876"/>
              <a:gd name="connsiteY22684" fmla="*/ 55091 h 1106488"/>
              <a:gd name="connsiteX22685" fmla="*/ 655638 w 1031876"/>
              <a:gd name="connsiteY22685" fmla="*/ 54416 h 1106488"/>
              <a:gd name="connsiteX22686" fmla="*/ 656210 w 1031876"/>
              <a:gd name="connsiteY22686" fmla="*/ 54098 h 1106488"/>
              <a:gd name="connsiteX22687" fmla="*/ 656092 w 1031876"/>
              <a:gd name="connsiteY22687" fmla="*/ 53975 h 1106488"/>
              <a:gd name="connsiteX22688" fmla="*/ 656323 w 1031876"/>
              <a:gd name="connsiteY22688" fmla="*/ 54036 h 1106488"/>
              <a:gd name="connsiteX22689" fmla="*/ 656432 w 1031876"/>
              <a:gd name="connsiteY22689" fmla="*/ 53975 h 1106488"/>
              <a:gd name="connsiteX22690" fmla="*/ 656496 w 1031876"/>
              <a:gd name="connsiteY22690" fmla="*/ 54081 h 1106488"/>
              <a:gd name="connsiteX22691" fmla="*/ 657171 w 1031876"/>
              <a:gd name="connsiteY22691" fmla="*/ 54258 h 1106488"/>
              <a:gd name="connsiteX22692" fmla="*/ 658020 w 1031876"/>
              <a:gd name="connsiteY22692" fmla="*/ 53975 h 1106488"/>
              <a:gd name="connsiteX22693" fmla="*/ 658317 w 1031876"/>
              <a:gd name="connsiteY22693" fmla="*/ 53876 h 1106488"/>
              <a:gd name="connsiteX22694" fmla="*/ 655638 w 1031876"/>
              <a:gd name="connsiteY22694" fmla="*/ 47625 h 1106488"/>
              <a:gd name="connsiteX22695" fmla="*/ 656531 w 1031876"/>
              <a:gd name="connsiteY22695" fmla="*/ 48518 h 1106488"/>
              <a:gd name="connsiteX22696" fmla="*/ 661988 w 1031876"/>
              <a:gd name="connsiteY22696" fmla="*/ 53975 h 1106488"/>
              <a:gd name="connsiteX22697" fmla="*/ 662782 w 1031876"/>
              <a:gd name="connsiteY22697" fmla="*/ 54769 h 1106488"/>
              <a:gd name="connsiteX22698" fmla="*/ 660409 w 1031876"/>
              <a:gd name="connsiteY22698" fmla="*/ 56549 h 1106488"/>
              <a:gd name="connsiteX22699" fmla="*/ 662645 w 1031876"/>
              <a:gd name="connsiteY22699" fmla="*/ 60659 h 1106488"/>
              <a:gd name="connsiteX22700" fmla="*/ 663041 w 1031876"/>
              <a:gd name="connsiteY22700" fmla="*/ 60659 h 1106488"/>
              <a:gd name="connsiteX22701" fmla="*/ 663745 w 1031876"/>
              <a:gd name="connsiteY22701" fmla="*/ 58440 h 1106488"/>
              <a:gd name="connsiteX22702" fmla="*/ 668676 w 1031876"/>
              <a:gd name="connsiteY22702" fmla="*/ 60659 h 1106488"/>
              <a:gd name="connsiteX22703" fmla="*/ 669229 w 1031876"/>
              <a:gd name="connsiteY22703" fmla="*/ 60659 h 1106488"/>
              <a:gd name="connsiteX22704" fmla="*/ 669699 w 1031876"/>
              <a:gd name="connsiteY22704" fmla="*/ 60659 h 1106488"/>
              <a:gd name="connsiteX22705" fmla="*/ 669699 w 1031876"/>
              <a:gd name="connsiteY22705" fmla="*/ 57547 h 1106488"/>
              <a:gd name="connsiteX22706" fmla="*/ 669699 w 1031876"/>
              <a:gd name="connsiteY22706" fmla="*/ 53975 h 1106488"/>
              <a:gd name="connsiteX22707" fmla="*/ 673101 w 1031876"/>
              <a:gd name="connsiteY22707" fmla="*/ 60226 h 1106488"/>
              <a:gd name="connsiteX22708" fmla="*/ 674749 w 1031876"/>
              <a:gd name="connsiteY22708" fmla="*/ 60659 h 1106488"/>
              <a:gd name="connsiteX22709" fmla="*/ 675941 w 1031876"/>
              <a:gd name="connsiteY22709" fmla="*/ 60659 h 1106488"/>
              <a:gd name="connsiteX22710" fmla="*/ 673498 w 1031876"/>
              <a:gd name="connsiteY22710" fmla="*/ 57944 h 1106488"/>
              <a:gd name="connsiteX22711" fmla="*/ 669926 w 1031876"/>
              <a:gd name="connsiteY22711" fmla="*/ 53975 h 1106488"/>
              <a:gd name="connsiteX22712" fmla="*/ 672605 w 1031876"/>
              <a:gd name="connsiteY22712" fmla="*/ 53975 h 1106488"/>
              <a:gd name="connsiteX22713" fmla="*/ 673498 w 1031876"/>
              <a:gd name="connsiteY22713" fmla="*/ 53975 h 1106488"/>
              <a:gd name="connsiteX22714" fmla="*/ 677070 w 1031876"/>
              <a:gd name="connsiteY22714" fmla="*/ 53975 h 1106488"/>
              <a:gd name="connsiteX22715" fmla="*/ 674391 w 1031876"/>
              <a:gd name="connsiteY22715" fmla="*/ 57944 h 1106488"/>
              <a:gd name="connsiteX22716" fmla="*/ 676223 w 1031876"/>
              <a:gd name="connsiteY22716" fmla="*/ 60659 h 1106488"/>
              <a:gd name="connsiteX22717" fmla="*/ 676922 w 1031876"/>
              <a:gd name="connsiteY22717" fmla="*/ 60659 h 1106488"/>
              <a:gd name="connsiteX22718" fmla="*/ 676576 w 1031876"/>
              <a:gd name="connsiteY22718" fmla="*/ 61119 h 1106488"/>
              <a:gd name="connsiteX22719" fmla="*/ 676564 w 1031876"/>
              <a:gd name="connsiteY22719" fmla="*/ 61135 h 1106488"/>
              <a:gd name="connsiteX22720" fmla="*/ 679527 w 1031876"/>
              <a:gd name="connsiteY22720" fmla="*/ 61913 h 1106488"/>
              <a:gd name="connsiteX22721" fmla="*/ 679904 w 1031876"/>
              <a:gd name="connsiteY22721" fmla="*/ 62012 h 1106488"/>
              <a:gd name="connsiteX22722" fmla="*/ 683305 w 1031876"/>
              <a:gd name="connsiteY22722" fmla="*/ 68262 h 1106488"/>
              <a:gd name="connsiteX22723" fmla="*/ 679904 w 1031876"/>
              <a:gd name="connsiteY22723" fmla="*/ 64691 h 1106488"/>
              <a:gd name="connsiteX22724" fmla="*/ 677258 w 1031876"/>
              <a:gd name="connsiteY22724" fmla="*/ 61913 h 1106488"/>
              <a:gd name="connsiteX22725" fmla="*/ 676611 w 1031876"/>
              <a:gd name="connsiteY22725" fmla="*/ 61234 h 1106488"/>
              <a:gd name="connsiteX22726" fmla="*/ 677070 w 1031876"/>
              <a:gd name="connsiteY22726" fmla="*/ 61913 h 1106488"/>
              <a:gd name="connsiteX22727" fmla="*/ 676555 w 1031876"/>
              <a:gd name="connsiteY22727" fmla="*/ 61340 h 1106488"/>
              <a:gd name="connsiteX22728" fmla="*/ 676691 w 1031876"/>
              <a:gd name="connsiteY22728" fmla="*/ 61913 h 1106488"/>
              <a:gd name="connsiteX22729" fmla="*/ 677352 w 1031876"/>
              <a:gd name="connsiteY22729" fmla="*/ 64691 h 1106488"/>
              <a:gd name="connsiteX22730" fmla="*/ 683304 w 1031876"/>
              <a:gd name="connsiteY22730" fmla="*/ 68262 h 1106488"/>
              <a:gd name="connsiteX22731" fmla="*/ 683305 w 1031876"/>
              <a:gd name="connsiteY22731" fmla="*/ 68262 h 1106488"/>
              <a:gd name="connsiteX22732" fmla="*/ 683306 w 1031876"/>
              <a:gd name="connsiteY22732" fmla="*/ 68262 h 1106488"/>
              <a:gd name="connsiteX22733" fmla="*/ 683306 w 1031876"/>
              <a:gd name="connsiteY22733" fmla="*/ 62012 h 1106488"/>
              <a:gd name="connsiteX22734" fmla="*/ 683306 w 1031876"/>
              <a:gd name="connsiteY22734" fmla="*/ 61964 h 1106488"/>
              <a:gd name="connsiteX22735" fmla="*/ 683154 w 1031876"/>
              <a:gd name="connsiteY22735" fmla="*/ 61913 h 1106488"/>
              <a:gd name="connsiteX22736" fmla="*/ 683306 w 1031876"/>
              <a:gd name="connsiteY22736" fmla="*/ 61913 h 1106488"/>
              <a:gd name="connsiteX22737" fmla="*/ 683306 w 1031876"/>
              <a:gd name="connsiteY22737" fmla="*/ 61119 h 1106488"/>
              <a:gd name="connsiteX22738" fmla="*/ 684062 w 1031876"/>
              <a:gd name="connsiteY22738" fmla="*/ 61913 h 1106488"/>
              <a:gd name="connsiteX22739" fmla="*/ 684213 w 1031876"/>
              <a:gd name="connsiteY22739" fmla="*/ 61913 h 1106488"/>
              <a:gd name="connsiteX22740" fmla="*/ 684214 w 1031876"/>
              <a:gd name="connsiteY22740" fmla="*/ 61913 h 1106488"/>
              <a:gd name="connsiteX22741" fmla="*/ 686594 w 1031876"/>
              <a:gd name="connsiteY22741" fmla="*/ 61913 h 1106488"/>
              <a:gd name="connsiteX22742" fmla="*/ 689174 w 1031876"/>
              <a:gd name="connsiteY22742" fmla="*/ 61913 h 1106488"/>
              <a:gd name="connsiteX22743" fmla="*/ 690034 w 1031876"/>
              <a:gd name="connsiteY22743" fmla="*/ 61913 h 1106488"/>
              <a:gd name="connsiteX22744" fmla="*/ 696913 w 1031876"/>
              <a:gd name="connsiteY22744" fmla="*/ 68263 h 1106488"/>
              <a:gd name="connsiteX22745" fmla="*/ 692614 w 1031876"/>
              <a:gd name="connsiteY22745" fmla="*/ 65088 h 1106488"/>
              <a:gd name="connsiteX22746" fmla="*/ 689983 w 1031876"/>
              <a:gd name="connsiteY22746" fmla="*/ 64205 h 1106488"/>
              <a:gd name="connsiteX22747" fmla="*/ 690563 w 1031876"/>
              <a:gd name="connsiteY22747" fmla="*/ 68262 h 1106488"/>
              <a:gd name="connsiteX22748" fmla="*/ 690564 w 1031876"/>
              <a:gd name="connsiteY22748" fmla="*/ 68263 h 1106488"/>
              <a:gd name="connsiteX22749" fmla="*/ 690959 w 1031876"/>
              <a:gd name="connsiteY22749" fmla="*/ 68263 h 1106488"/>
              <a:gd name="connsiteX22750" fmla="*/ 690960 w 1031876"/>
              <a:gd name="connsiteY22750" fmla="*/ 68263 h 1106488"/>
              <a:gd name="connsiteX22751" fmla="*/ 696814 w 1031876"/>
              <a:gd name="connsiteY22751" fmla="*/ 68263 h 1106488"/>
              <a:gd name="connsiteX22752" fmla="*/ 696913 w 1031876"/>
              <a:gd name="connsiteY22752" fmla="*/ 68263 h 1106488"/>
              <a:gd name="connsiteX22753" fmla="*/ 696918 w 1031876"/>
              <a:gd name="connsiteY22753" fmla="*/ 68263 h 1106488"/>
              <a:gd name="connsiteX22754" fmla="*/ 696913 w 1031876"/>
              <a:gd name="connsiteY22754" fmla="*/ 68262 h 1106488"/>
              <a:gd name="connsiteX22755" fmla="*/ 697707 w 1031876"/>
              <a:gd name="connsiteY22755" fmla="*/ 68262 h 1106488"/>
              <a:gd name="connsiteX22756" fmla="*/ 700485 w 1031876"/>
              <a:gd name="connsiteY22756" fmla="*/ 68262 h 1106488"/>
              <a:gd name="connsiteX22757" fmla="*/ 703164 w 1031876"/>
              <a:gd name="connsiteY22757" fmla="*/ 68262 h 1106488"/>
              <a:gd name="connsiteX22758" fmla="*/ 704057 w 1031876"/>
              <a:gd name="connsiteY22758" fmla="*/ 68262 h 1106488"/>
              <a:gd name="connsiteX22759" fmla="*/ 704950 w 1031876"/>
              <a:gd name="connsiteY22759" fmla="*/ 71437 h 1106488"/>
              <a:gd name="connsiteX22760" fmla="*/ 707146 w 1031876"/>
              <a:gd name="connsiteY22760" fmla="*/ 72552 h 1106488"/>
              <a:gd name="connsiteX22761" fmla="*/ 704333 w 1031876"/>
              <a:gd name="connsiteY22761" fmla="*/ 74428 h 1106488"/>
              <a:gd name="connsiteX22762" fmla="*/ 704851 w 1031876"/>
              <a:gd name="connsiteY22762" fmla="*/ 74612 h 1106488"/>
              <a:gd name="connsiteX22763" fmla="*/ 704057 w 1031876"/>
              <a:gd name="connsiteY22763" fmla="*/ 74612 h 1106488"/>
              <a:gd name="connsiteX22764" fmla="*/ 705955 w 1031876"/>
              <a:gd name="connsiteY22764" fmla="*/ 77291 h 1106488"/>
              <a:gd name="connsiteX22765" fmla="*/ 705766 w 1031876"/>
              <a:gd name="connsiteY22765" fmla="*/ 77271 h 1106488"/>
              <a:gd name="connsiteX22766" fmla="*/ 706655 w 1031876"/>
              <a:gd name="connsiteY22766" fmla="*/ 78653 h 1106488"/>
              <a:gd name="connsiteX22767" fmla="*/ 704950 w 1031876"/>
              <a:gd name="connsiteY22767" fmla="*/ 77787 h 1106488"/>
              <a:gd name="connsiteX22768" fmla="*/ 704057 w 1031876"/>
              <a:gd name="connsiteY22768" fmla="*/ 77088 h 1106488"/>
              <a:gd name="connsiteX22769" fmla="*/ 703164 w 1031876"/>
              <a:gd name="connsiteY22769" fmla="*/ 76993 h 1106488"/>
              <a:gd name="connsiteX22770" fmla="*/ 696913 w 1031876"/>
              <a:gd name="connsiteY22770" fmla="*/ 74612 h 1106488"/>
              <a:gd name="connsiteX22771" fmla="*/ 697707 w 1031876"/>
              <a:gd name="connsiteY22771" fmla="*/ 74612 h 1106488"/>
              <a:gd name="connsiteX22772" fmla="*/ 697707 w 1031876"/>
              <a:gd name="connsiteY22772" fmla="*/ 72072 h 1106488"/>
              <a:gd name="connsiteX22773" fmla="*/ 703822 w 1031876"/>
              <a:gd name="connsiteY22773" fmla="*/ 74246 h 1106488"/>
              <a:gd name="connsiteX22774" fmla="*/ 700485 w 1031876"/>
              <a:gd name="connsiteY22774" fmla="*/ 69056 h 1106488"/>
              <a:gd name="connsiteX22775" fmla="*/ 697854 w 1031876"/>
              <a:gd name="connsiteY22775" fmla="*/ 68471 h 1106488"/>
              <a:gd name="connsiteX22776" fmla="*/ 699605 w 1031876"/>
              <a:gd name="connsiteY22776" fmla="*/ 70942 h 1106488"/>
              <a:gd name="connsiteX22777" fmla="*/ 697707 w 1031876"/>
              <a:gd name="connsiteY22777" fmla="*/ 70553 h 1106488"/>
              <a:gd name="connsiteX22778" fmla="*/ 697707 w 1031876"/>
              <a:gd name="connsiteY22778" fmla="*/ 71437 h 1106488"/>
              <a:gd name="connsiteX22779" fmla="*/ 697707 w 1031876"/>
              <a:gd name="connsiteY22779" fmla="*/ 72072 h 1106488"/>
              <a:gd name="connsiteX22780" fmla="*/ 695921 w 1031876"/>
              <a:gd name="connsiteY22780" fmla="*/ 71437 h 1106488"/>
              <a:gd name="connsiteX22781" fmla="*/ 696552 w 1031876"/>
              <a:gd name="connsiteY22781" fmla="*/ 70316 h 1106488"/>
              <a:gd name="connsiteX22782" fmla="*/ 694707 w 1031876"/>
              <a:gd name="connsiteY22782" fmla="*/ 69937 h 1106488"/>
              <a:gd name="connsiteX22783" fmla="*/ 690565 w 1031876"/>
              <a:gd name="connsiteY22783" fmla="*/ 68264 h 1106488"/>
              <a:gd name="connsiteX22784" fmla="*/ 691357 w 1031876"/>
              <a:gd name="connsiteY22784" fmla="*/ 69056 h 1106488"/>
              <a:gd name="connsiteX22785" fmla="*/ 696913 w 1031876"/>
              <a:gd name="connsiteY22785" fmla="*/ 74612 h 1106488"/>
              <a:gd name="connsiteX22786" fmla="*/ 688182 w 1031876"/>
              <a:gd name="connsiteY22786" fmla="*/ 71437 h 1106488"/>
              <a:gd name="connsiteX22787" fmla="*/ 684214 w 1031876"/>
              <a:gd name="connsiteY22787" fmla="*/ 68263 h 1106488"/>
              <a:gd name="connsiteX22788" fmla="*/ 684156 w 1031876"/>
              <a:gd name="connsiteY22788" fmla="*/ 68263 h 1106488"/>
              <a:gd name="connsiteX22789" fmla="*/ 683419 w 1031876"/>
              <a:gd name="connsiteY22789" fmla="*/ 68263 h 1106488"/>
              <a:gd name="connsiteX22790" fmla="*/ 683038 w 1031876"/>
              <a:gd name="connsiteY22790" fmla="*/ 69278 h 1106488"/>
              <a:gd name="connsiteX22791" fmla="*/ 683759 w 1031876"/>
              <a:gd name="connsiteY22791" fmla="*/ 74320 h 1106488"/>
              <a:gd name="connsiteX22792" fmla="*/ 682904 w 1031876"/>
              <a:gd name="connsiteY22792" fmla="*/ 70904 h 1106488"/>
              <a:gd name="connsiteX22793" fmla="*/ 682288 w 1031876"/>
              <a:gd name="connsiteY22793" fmla="*/ 70553 h 1106488"/>
              <a:gd name="connsiteX22794" fmla="*/ 676275 w 1031876"/>
              <a:gd name="connsiteY22794" fmla="*/ 68262 h 1106488"/>
              <a:gd name="connsiteX22795" fmla="*/ 677168 w 1031876"/>
              <a:gd name="connsiteY22795" fmla="*/ 68262 h 1106488"/>
              <a:gd name="connsiteX22796" fmla="*/ 678276 w 1031876"/>
              <a:gd name="connsiteY22796" fmla="*/ 68262 h 1106488"/>
              <a:gd name="connsiteX22797" fmla="*/ 676922 w 1031876"/>
              <a:gd name="connsiteY22797" fmla="*/ 67489 h 1106488"/>
              <a:gd name="connsiteX22798" fmla="*/ 682337 w 1031876"/>
              <a:gd name="connsiteY22798" fmla="*/ 68262 h 1106488"/>
              <a:gd name="connsiteX22799" fmla="*/ 683299 w 1031876"/>
              <a:gd name="connsiteY22799" fmla="*/ 68262 h 1106488"/>
              <a:gd name="connsiteX22800" fmla="*/ 677352 w 1031876"/>
              <a:gd name="connsiteY22800" fmla="*/ 67370 h 1106488"/>
              <a:gd name="connsiteX22801" fmla="*/ 676610 w 1031876"/>
              <a:gd name="connsiteY22801" fmla="*/ 61913 h 1106488"/>
              <a:gd name="connsiteX22802" fmla="*/ 676528 w 1031876"/>
              <a:gd name="connsiteY22802" fmla="*/ 61310 h 1106488"/>
              <a:gd name="connsiteX22803" fmla="*/ 676476 w 1031876"/>
              <a:gd name="connsiteY22803" fmla="*/ 61253 h 1106488"/>
              <a:gd name="connsiteX22804" fmla="*/ 674358 w 1031876"/>
              <a:gd name="connsiteY22804" fmla="*/ 64074 h 1106488"/>
              <a:gd name="connsiteX22805" fmla="*/ 676922 w 1031876"/>
              <a:gd name="connsiteY22805" fmla="*/ 67489 h 1106488"/>
              <a:gd name="connsiteX22806" fmla="*/ 673503 w 1031876"/>
              <a:gd name="connsiteY22806" fmla="*/ 64074 h 1106488"/>
              <a:gd name="connsiteX22807" fmla="*/ 670545 w 1031876"/>
              <a:gd name="connsiteY22807" fmla="*/ 61119 h 1106488"/>
              <a:gd name="connsiteX22808" fmla="*/ 670084 w 1031876"/>
              <a:gd name="connsiteY22808" fmla="*/ 61119 h 1106488"/>
              <a:gd name="connsiteX22809" fmla="*/ 670084 w 1031876"/>
              <a:gd name="connsiteY22809" fmla="*/ 64074 h 1106488"/>
              <a:gd name="connsiteX22810" fmla="*/ 670084 w 1031876"/>
              <a:gd name="connsiteY22810" fmla="*/ 67489 h 1106488"/>
              <a:gd name="connsiteX22811" fmla="*/ 669229 w 1031876"/>
              <a:gd name="connsiteY22811" fmla="*/ 66635 h 1106488"/>
              <a:gd name="connsiteX22812" fmla="*/ 663708 w 1031876"/>
              <a:gd name="connsiteY22812" fmla="*/ 61119 h 1106488"/>
              <a:gd name="connsiteX22813" fmla="*/ 663313 w 1031876"/>
              <a:gd name="connsiteY22813" fmla="*/ 61119 h 1106488"/>
              <a:gd name="connsiteX22814" fmla="*/ 664102 w 1031876"/>
              <a:gd name="connsiteY22814" fmla="*/ 66635 h 1106488"/>
              <a:gd name="connsiteX22815" fmla="*/ 670084 w 1031876"/>
              <a:gd name="connsiteY22815" fmla="*/ 67489 h 1106488"/>
              <a:gd name="connsiteX22816" fmla="*/ 676067 w 1031876"/>
              <a:gd name="connsiteY22816" fmla="*/ 68343 h 1106488"/>
              <a:gd name="connsiteX22817" fmla="*/ 676275 w 1031876"/>
              <a:gd name="connsiteY22817" fmla="*/ 69796 h 1106488"/>
              <a:gd name="connsiteX22818" fmla="*/ 676275 w 1031876"/>
              <a:gd name="connsiteY22818" fmla="*/ 69056 h 1106488"/>
              <a:gd name="connsiteX22819" fmla="*/ 676275 w 1031876"/>
              <a:gd name="connsiteY22819" fmla="*/ 68262 h 1106488"/>
              <a:gd name="connsiteX22820" fmla="*/ 679847 w 1031876"/>
              <a:gd name="connsiteY22820" fmla="*/ 73818 h 1106488"/>
              <a:gd name="connsiteX22821" fmla="*/ 682103 w 1031876"/>
              <a:gd name="connsiteY22821" fmla="*/ 74320 h 1106488"/>
              <a:gd name="connsiteX22822" fmla="*/ 683759 w 1031876"/>
              <a:gd name="connsiteY22822" fmla="*/ 74320 h 1106488"/>
              <a:gd name="connsiteX22823" fmla="*/ 684052 w 1031876"/>
              <a:gd name="connsiteY22823" fmla="*/ 74612 h 1106488"/>
              <a:gd name="connsiteX22824" fmla="*/ 689742 w 1031876"/>
              <a:gd name="connsiteY22824" fmla="*/ 80296 h 1106488"/>
              <a:gd name="connsiteX22825" fmla="*/ 690597 w 1031876"/>
              <a:gd name="connsiteY22825" fmla="*/ 81150 h 1106488"/>
              <a:gd name="connsiteX22826" fmla="*/ 697251 w 1031876"/>
              <a:gd name="connsiteY22826" fmla="*/ 81150 h 1106488"/>
              <a:gd name="connsiteX22827" fmla="*/ 696913 w 1031876"/>
              <a:gd name="connsiteY22827" fmla="*/ 80962 h 1106488"/>
              <a:gd name="connsiteX22828" fmla="*/ 704057 w 1031876"/>
              <a:gd name="connsiteY22828" fmla="*/ 80962 h 1106488"/>
              <a:gd name="connsiteX22829" fmla="*/ 704607 w 1031876"/>
              <a:gd name="connsiteY22829" fmla="*/ 85236 h 1106488"/>
              <a:gd name="connsiteX22830" fmla="*/ 704057 w 1031876"/>
              <a:gd name="connsiteY22830" fmla="*/ 84931 h 1106488"/>
              <a:gd name="connsiteX22831" fmla="*/ 697566 w 1031876"/>
              <a:gd name="connsiteY22831" fmla="*/ 81325 h 1106488"/>
              <a:gd name="connsiteX22832" fmla="*/ 699999 w 1031876"/>
              <a:gd name="connsiteY22832" fmla="*/ 84565 h 1106488"/>
              <a:gd name="connsiteX22833" fmla="*/ 697435 w 1031876"/>
              <a:gd name="connsiteY22833" fmla="*/ 87980 h 1106488"/>
              <a:gd name="connsiteX22834" fmla="*/ 683759 w 1031876"/>
              <a:gd name="connsiteY22834" fmla="*/ 81150 h 1106488"/>
              <a:gd name="connsiteX22835" fmla="*/ 683708 w 1031876"/>
              <a:gd name="connsiteY22835" fmla="*/ 81150 h 1106488"/>
              <a:gd name="connsiteX22836" fmla="*/ 683759 w 1031876"/>
              <a:gd name="connsiteY22836" fmla="*/ 81560 h 1106488"/>
              <a:gd name="connsiteX22837" fmla="*/ 683759 w 1031876"/>
              <a:gd name="connsiteY22837" fmla="*/ 81150 h 1106488"/>
              <a:gd name="connsiteX22838" fmla="*/ 690597 w 1031876"/>
              <a:gd name="connsiteY22838" fmla="*/ 87980 h 1106488"/>
              <a:gd name="connsiteX22839" fmla="*/ 691452 w 1031876"/>
              <a:gd name="connsiteY22839" fmla="*/ 87980 h 1106488"/>
              <a:gd name="connsiteX22840" fmla="*/ 694016 w 1031876"/>
              <a:gd name="connsiteY22840" fmla="*/ 87980 h 1106488"/>
              <a:gd name="connsiteX22841" fmla="*/ 697435 w 1031876"/>
              <a:gd name="connsiteY22841" fmla="*/ 87980 h 1106488"/>
              <a:gd name="connsiteX22842" fmla="*/ 703722 w 1031876"/>
              <a:gd name="connsiteY22842" fmla="*/ 88765 h 1106488"/>
              <a:gd name="connsiteX22843" fmla="*/ 703628 w 1031876"/>
              <a:gd name="connsiteY22843" fmla="*/ 88900 h 1106488"/>
              <a:gd name="connsiteX22844" fmla="*/ 703524 w 1031876"/>
              <a:gd name="connsiteY22844" fmla="*/ 89048 h 1106488"/>
              <a:gd name="connsiteX22845" fmla="*/ 704674 w 1031876"/>
              <a:gd name="connsiteY22845" fmla="*/ 89585 h 1106488"/>
              <a:gd name="connsiteX22846" fmla="*/ 705127 w 1031876"/>
              <a:gd name="connsiteY22846" fmla="*/ 91396 h 1106488"/>
              <a:gd name="connsiteX22847" fmla="*/ 711110 w 1031876"/>
              <a:gd name="connsiteY22847" fmla="*/ 94811 h 1106488"/>
              <a:gd name="connsiteX22848" fmla="*/ 714529 w 1031876"/>
              <a:gd name="connsiteY22848" fmla="*/ 94811 h 1106488"/>
              <a:gd name="connsiteX22849" fmla="*/ 715383 w 1031876"/>
              <a:gd name="connsiteY22849" fmla="*/ 94811 h 1106488"/>
              <a:gd name="connsiteX22850" fmla="*/ 717092 w 1031876"/>
              <a:gd name="connsiteY22850" fmla="*/ 94811 h 1106488"/>
              <a:gd name="connsiteX22851" fmla="*/ 717947 w 1031876"/>
              <a:gd name="connsiteY22851" fmla="*/ 94811 h 1106488"/>
              <a:gd name="connsiteX22852" fmla="*/ 717947 w 1031876"/>
              <a:gd name="connsiteY22852" fmla="*/ 101641 h 1106488"/>
              <a:gd name="connsiteX22853" fmla="*/ 722298 w 1031876"/>
              <a:gd name="connsiteY22853" fmla="*/ 104125 h 1106488"/>
              <a:gd name="connsiteX22854" fmla="*/ 723370 w 1031876"/>
              <a:gd name="connsiteY22854" fmla="*/ 105999 h 1106488"/>
              <a:gd name="connsiteX22855" fmla="*/ 723075 w 1031876"/>
              <a:gd name="connsiteY22855" fmla="*/ 105910 h 1106488"/>
              <a:gd name="connsiteX22856" fmla="*/ 724785 w 1031876"/>
              <a:gd name="connsiteY22856" fmla="*/ 108472 h 1106488"/>
              <a:gd name="connsiteX22857" fmla="*/ 723930 w 1031876"/>
              <a:gd name="connsiteY22857" fmla="*/ 108472 h 1106488"/>
              <a:gd name="connsiteX22858" fmla="*/ 722221 w 1031876"/>
              <a:gd name="connsiteY22858" fmla="*/ 108472 h 1106488"/>
              <a:gd name="connsiteX22859" fmla="*/ 721366 w 1031876"/>
              <a:gd name="connsiteY22859" fmla="*/ 108472 h 1106488"/>
              <a:gd name="connsiteX22860" fmla="*/ 717947 w 1031876"/>
              <a:gd name="connsiteY22860" fmla="*/ 108472 h 1106488"/>
              <a:gd name="connsiteX22861" fmla="*/ 717092 w 1031876"/>
              <a:gd name="connsiteY22861" fmla="*/ 105056 h 1106488"/>
              <a:gd name="connsiteX22862" fmla="*/ 715461 w 1031876"/>
              <a:gd name="connsiteY22862" fmla="*/ 104125 h 1106488"/>
              <a:gd name="connsiteX22863" fmla="*/ 711257 w 1031876"/>
              <a:gd name="connsiteY22863" fmla="*/ 101725 h 1106488"/>
              <a:gd name="connsiteX22864" fmla="*/ 713509 w 1031876"/>
              <a:gd name="connsiteY22864" fmla="*/ 106651 h 1106488"/>
              <a:gd name="connsiteX22865" fmla="*/ 711994 w 1031876"/>
              <a:gd name="connsiteY22865" fmla="*/ 105569 h 1106488"/>
              <a:gd name="connsiteX22866" fmla="*/ 711221 w 1031876"/>
              <a:gd name="connsiteY22866" fmla="*/ 101705 h 1106488"/>
              <a:gd name="connsiteX22867" fmla="*/ 711201 w 1031876"/>
              <a:gd name="connsiteY22867" fmla="*/ 101693 h 1106488"/>
              <a:gd name="connsiteX22868" fmla="*/ 711201 w 1031876"/>
              <a:gd name="connsiteY22868" fmla="*/ 108546 h 1106488"/>
              <a:gd name="connsiteX22869" fmla="*/ 711201 w 1031876"/>
              <a:gd name="connsiteY22869" fmla="*/ 108744 h 1106488"/>
              <a:gd name="connsiteX22870" fmla="*/ 711201 w 1031876"/>
              <a:gd name="connsiteY22870" fmla="*/ 109538 h 1106488"/>
              <a:gd name="connsiteX22871" fmla="*/ 710733 w 1031876"/>
              <a:gd name="connsiteY22871" fmla="*/ 109392 h 1106488"/>
              <a:gd name="connsiteX22872" fmla="*/ 710376 w 1031876"/>
              <a:gd name="connsiteY22872" fmla="*/ 109887 h 1106488"/>
              <a:gd name="connsiteX22873" fmla="*/ 710341 w 1031876"/>
              <a:gd name="connsiteY22873" fmla="*/ 109637 h 1106488"/>
              <a:gd name="connsiteX22874" fmla="*/ 710246 w 1031876"/>
              <a:gd name="connsiteY22874" fmla="*/ 109623 h 1106488"/>
              <a:gd name="connsiteX22875" fmla="*/ 708546 w 1031876"/>
              <a:gd name="connsiteY22875" fmla="*/ 111887 h 1106488"/>
              <a:gd name="connsiteX22876" fmla="*/ 708742 w 1031876"/>
              <a:gd name="connsiteY22876" fmla="*/ 112149 h 1106488"/>
              <a:gd name="connsiteX22877" fmla="*/ 710376 w 1031876"/>
              <a:gd name="connsiteY22877" fmla="*/ 109887 h 1106488"/>
              <a:gd name="connsiteX22878" fmla="*/ 711201 w 1031876"/>
              <a:gd name="connsiteY22878" fmla="*/ 115888 h 1106488"/>
              <a:gd name="connsiteX22879" fmla="*/ 710778 w 1031876"/>
              <a:gd name="connsiteY22879" fmla="*/ 115302 h 1106488"/>
              <a:gd name="connsiteX22880" fmla="*/ 708546 w 1031876"/>
              <a:gd name="connsiteY22880" fmla="*/ 115302 h 1106488"/>
              <a:gd name="connsiteX22881" fmla="*/ 707691 w 1031876"/>
              <a:gd name="connsiteY22881" fmla="*/ 115302 h 1106488"/>
              <a:gd name="connsiteX22882" fmla="*/ 705127 w 1031876"/>
              <a:gd name="connsiteY22882" fmla="*/ 115302 h 1106488"/>
              <a:gd name="connsiteX22883" fmla="*/ 704272 w 1031876"/>
              <a:gd name="connsiteY22883" fmla="*/ 115302 h 1106488"/>
              <a:gd name="connsiteX22884" fmla="*/ 705127 w 1031876"/>
              <a:gd name="connsiteY22884" fmla="*/ 110179 h 1106488"/>
              <a:gd name="connsiteX22885" fmla="*/ 710240 w 1031876"/>
              <a:gd name="connsiteY22885" fmla="*/ 114557 h 1106488"/>
              <a:gd name="connsiteX22886" fmla="*/ 709918 w 1031876"/>
              <a:gd name="connsiteY22886" fmla="*/ 114112 h 1106488"/>
              <a:gd name="connsiteX22887" fmla="*/ 707691 w 1031876"/>
              <a:gd name="connsiteY22887" fmla="*/ 111887 h 1106488"/>
              <a:gd name="connsiteX22888" fmla="*/ 704851 w 1031876"/>
              <a:gd name="connsiteY22888" fmla="*/ 109050 h 1106488"/>
              <a:gd name="connsiteX22889" fmla="*/ 704851 w 1031876"/>
              <a:gd name="connsiteY22889" fmla="*/ 109538 h 1106488"/>
              <a:gd name="connsiteX22890" fmla="*/ 704272 w 1031876"/>
              <a:gd name="connsiteY22890" fmla="*/ 108959 h 1106488"/>
              <a:gd name="connsiteX22891" fmla="*/ 704057 w 1031876"/>
              <a:gd name="connsiteY22891" fmla="*/ 108744 h 1106488"/>
              <a:gd name="connsiteX22892" fmla="*/ 704851 w 1031876"/>
              <a:gd name="connsiteY22892" fmla="*/ 109538 h 1106488"/>
              <a:gd name="connsiteX22893" fmla="*/ 703660 w 1031876"/>
              <a:gd name="connsiteY22893" fmla="*/ 108744 h 1106488"/>
              <a:gd name="connsiteX22894" fmla="*/ 698525 w 1031876"/>
              <a:gd name="connsiteY22894" fmla="*/ 108744 h 1106488"/>
              <a:gd name="connsiteX22895" fmla="*/ 700854 w 1031876"/>
              <a:gd name="connsiteY22895" fmla="*/ 109325 h 1106488"/>
              <a:gd name="connsiteX22896" fmla="*/ 704272 w 1031876"/>
              <a:gd name="connsiteY22896" fmla="*/ 115302 h 1106488"/>
              <a:gd name="connsiteX22897" fmla="*/ 697435 w 1031876"/>
              <a:gd name="connsiteY22897" fmla="*/ 109325 h 1106488"/>
              <a:gd name="connsiteX22898" fmla="*/ 694805 w 1031876"/>
              <a:gd name="connsiteY22898" fmla="*/ 108997 h 1106488"/>
              <a:gd name="connsiteX22899" fmla="*/ 694016 w 1031876"/>
              <a:gd name="connsiteY22899" fmla="*/ 108472 h 1106488"/>
              <a:gd name="connsiteX22900" fmla="*/ 691452 w 1031876"/>
              <a:gd name="connsiteY22900" fmla="*/ 106764 h 1106488"/>
              <a:gd name="connsiteX22901" fmla="*/ 692307 w 1031876"/>
              <a:gd name="connsiteY22901" fmla="*/ 105056 h 1106488"/>
              <a:gd name="connsiteX22902" fmla="*/ 683759 w 1031876"/>
              <a:gd name="connsiteY22902" fmla="*/ 101641 h 1106488"/>
              <a:gd name="connsiteX22903" fmla="*/ 681195 w 1031876"/>
              <a:gd name="connsiteY22903" fmla="*/ 101641 h 1106488"/>
              <a:gd name="connsiteX22904" fmla="*/ 679486 w 1031876"/>
              <a:gd name="connsiteY22904" fmla="*/ 101641 h 1106488"/>
              <a:gd name="connsiteX22905" fmla="*/ 676922 w 1031876"/>
              <a:gd name="connsiteY22905" fmla="*/ 101641 h 1106488"/>
              <a:gd name="connsiteX22906" fmla="*/ 676922 w 1031876"/>
              <a:gd name="connsiteY22906" fmla="*/ 102246 h 1106488"/>
              <a:gd name="connsiteX22907" fmla="*/ 683148 w 1031876"/>
              <a:gd name="connsiteY22907" fmla="*/ 108472 h 1106488"/>
              <a:gd name="connsiteX22908" fmla="*/ 683222 w 1031876"/>
              <a:gd name="connsiteY22908" fmla="*/ 108546 h 1106488"/>
              <a:gd name="connsiteX22909" fmla="*/ 683759 w 1031876"/>
              <a:gd name="connsiteY22909" fmla="*/ 109083 h 1106488"/>
              <a:gd name="connsiteX22910" fmla="*/ 684214 w 1031876"/>
              <a:gd name="connsiteY22910" fmla="*/ 109538 h 1106488"/>
              <a:gd name="connsiteX22911" fmla="*/ 684002 w 1031876"/>
              <a:gd name="connsiteY22911" fmla="*/ 109538 h 1106488"/>
              <a:gd name="connsiteX22912" fmla="*/ 683759 w 1031876"/>
              <a:gd name="connsiteY22912" fmla="*/ 109538 h 1106488"/>
              <a:gd name="connsiteX22913" fmla="*/ 683222 w 1031876"/>
              <a:gd name="connsiteY22913" fmla="*/ 109538 h 1106488"/>
              <a:gd name="connsiteX22914" fmla="*/ 677165 w 1031876"/>
              <a:gd name="connsiteY22914" fmla="*/ 109538 h 1106488"/>
              <a:gd name="connsiteX22915" fmla="*/ 683759 w 1031876"/>
              <a:gd name="connsiteY22915" fmla="*/ 115302 h 1106488"/>
              <a:gd name="connsiteX22916" fmla="*/ 690597 w 1031876"/>
              <a:gd name="connsiteY22916" fmla="*/ 115302 h 1106488"/>
              <a:gd name="connsiteX22917" fmla="*/ 691452 w 1031876"/>
              <a:gd name="connsiteY22917" fmla="*/ 115302 h 1106488"/>
              <a:gd name="connsiteX22918" fmla="*/ 695512 w 1031876"/>
              <a:gd name="connsiteY22918" fmla="*/ 115302 h 1106488"/>
              <a:gd name="connsiteX22919" fmla="*/ 696580 w 1031876"/>
              <a:gd name="connsiteY22919" fmla="*/ 115302 h 1106488"/>
              <a:gd name="connsiteX22920" fmla="*/ 697435 w 1031876"/>
              <a:gd name="connsiteY22920" fmla="*/ 115302 h 1106488"/>
              <a:gd name="connsiteX22921" fmla="*/ 697435 w 1031876"/>
              <a:gd name="connsiteY22921" fmla="*/ 115953 h 1106488"/>
              <a:gd name="connsiteX22922" fmla="*/ 698182 w 1031876"/>
              <a:gd name="connsiteY22922" fmla="*/ 116048 h 1106488"/>
              <a:gd name="connsiteX22923" fmla="*/ 697435 w 1031876"/>
              <a:gd name="connsiteY22923" fmla="*/ 115302 h 1106488"/>
              <a:gd name="connsiteX22924" fmla="*/ 698306 w 1031876"/>
              <a:gd name="connsiteY22924" fmla="*/ 116064 h 1106488"/>
              <a:gd name="connsiteX22925" fmla="*/ 703164 w 1031876"/>
              <a:gd name="connsiteY22925" fmla="*/ 116681 h 1106488"/>
              <a:gd name="connsiteX22926" fmla="*/ 703200 w 1031876"/>
              <a:gd name="connsiteY22926" fmla="*/ 116903 h 1106488"/>
              <a:gd name="connsiteX22927" fmla="*/ 701530 w 1031876"/>
              <a:gd name="connsiteY22927" fmla="*/ 118882 h 1106488"/>
              <a:gd name="connsiteX22928" fmla="*/ 703843 w 1031876"/>
              <a:gd name="connsiteY22928" fmla="*/ 120903 h 1106488"/>
              <a:gd name="connsiteX22929" fmla="*/ 703200 w 1031876"/>
              <a:gd name="connsiteY22929" fmla="*/ 116903 h 1106488"/>
              <a:gd name="connsiteX22930" fmla="*/ 704057 w 1031876"/>
              <a:gd name="connsiteY22930" fmla="*/ 115887 h 1106488"/>
              <a:gd name="connsiteX22931" fmla="*/ 706736 w 1031876"/>
              <a:gd name="connsiteY22931" fmla="*/ 119062 h 1106488"/>
              <a:gd name="connsiteX22932" fmla="*/ 704809 w 1031876"/>
              <a:gd name="connsiteY22932" fmla="*/ 121346 h 1106488"/>
              <a:gd name="connsiteX22933" fmla="*/ 710830 w 1031876"/>
              <a:gd name="connsiteY22933" fmla="*/ 122098 h 1106488"/>
              <a:gd name="connsiteX22934" fmla="*/ 711110 w 1031876"/>
              <a:gd name="connsiteY22934" fmla="*/ 122132 h 1106488"/>
              <a:gd name="connsiteX22935" fmla="*/ 711110 w 1031876"/>
              <a:gd name="connsiteY22935" fmla="*/ 122388 h 1106488"/>
              <a:gd name="connsiteX22936" fmla="*/ 711110 w 1031876"/>
              <a:gd name="connsiteY22936" fmla="*/ 124694 h 1106488"/>
              <a:gd name="connsiteX22937" fmla="*/ 711110 w 1031876"/>
              <a:gd name="connsiteY22937" fmla="*/ 125548 h 1106488"/>
              <a:gd name="connsiteX22938" fmla="*/ 711110 w 1031876"/>
              <a:gd name="connsiteY22938" fmla="*/ 128963 h 1106488"/>
              <a:gd name="connsiteX22939" fmla="*/ 714529 w 1031876"/>
              <a:gd name="connsiteY22939" fmla="*/ 128963 h 1106488"/>
              <a:gd name="connsiteX22940" fmla="*/ 717092 w 1031876"/>
              <a:gd name="connsiteY22940" fmla="*/ 128963 h 1106488"/>
              <a:gd name="connsiteX22941" fmla="*/ 717942 w 1031876"/>
              <a:gd name="connsiteY22941" fmla="*/ 128963 h 1106488"/>
              <a:gd name="connsiteX22942" fmla="*/ 715169 w 1031876"/>
              <a:gd name="connsiteY22942" fmla="*/ 123924 h 1106488"/>
              <a:gd name="connsiteX22943" fmla="*/ 712789 w 1031876"/>
              <a:gd name="connsiteY22943" fmla="*/ 123306 h 1106488"/>
              <a:gd name="connsiteX22944" fmla="*/ 712789 w 1031876"/>
              <a:gd name="connsiteY22944" fmla="*/ 123810 h 1106488"/>
              <a:gd name="connsiteX22945" fmla="*/ 712789 w 1031876"/>
              <a:gd name="connsiteY22945" fmla="*/ 123825 h 1106488"/>
              <a:gd name="connsiteX22946" fmla="*/ 711201 w 1031876"/>
              <a:gd name="connsiteY22946" fmla="*/ 123825 h 1106488"/>
              <a:gd name="connsiteX22947" fmla="*/ 711201 w 1031876"/>
              <a:gd name="connsiteY22947" fmla="*/ 122483 h 1106488"/>
              <a:gd name="connsiteX22948" fmla="*/ 711201 w 1031876"/>
              <a:gd name="connsiteY22948" fmla="*/ 122237 h 1106488"/>
              <a:gd name="connsiteX22949" fmla="*/ 711215 w 1031876"/>
              <a:gd name="connsiteY22949" fmla="*/ 122237 h 1106488"/>
              <a:gd name="connsiteX22950" fmla="*/ 711347 w 1031876"/>
              <a:gd name="connsiteY22950" fmla="*/ 122237 h 1106488"/>
              <a:gd name="connsiteX22951" fmla="*/ 711528 w 1031876"/>
              <a:gd name="connsiteY22951" fmla="*/ 122237 h 1106488"/>
              <a:gd name="connsiteX22952" fmla="*/ 711729 w 1031876"/>
              <a:gd name="connsiteY22952" fmla="*/ 122237 h 1106488"/>
              <a:gd name="connsiteX22953" fmla="*/ 711729 w 1031876"/>
              <a:gd name="connsiteY22953" fmla="*/ 122138 h 1106488"/>
              <a:gd name="connsiteX22954" fmla="*/ 711729 w 1031876"/>
              <a:gd name="connsiteY22954" fmla="*/ 119459 h 1106488"/>
              <a:gd name="connsiteX22955" fmla="*/ 711729 w 1031876"/>
              <a:gd name="connsiteY22955" fmla="*/ 116780 h 1106488"/>
              <a:gd name="connsiteX22956" fmla="*/ 711729 w 1031876"/>
              <a:gd name="connsiteY22956" fmla="*/ 115887 h 1106488"/>
              <a:gd name="connsiteX22957" fmla="*/ 712589 w 1031876"/>
              <a:gd name="connsiteY22957" fmla="*/ 115887 h 1106488"/>
              <a:gd name="connsiteX22958" fmla="*/ 714309 w 1031876"/>
              <a:gd name="connsiteY22958" fmla="*/ 115887 h 1106488"/>
              <a:gd name="connsiteX22959" fmla="*/ 717947 w 1031876"/>
              <a:gd name="connsiteY22959" fmla="*/ 115887 h 1106488"/>
              <a:gd name="connsiteX22960" fmla="*/ 717947 w 1031876"/>
              <a:gd name="connsiteY22960" fmla="*/ 115302 h 1106488"/>
              <a:gd name="connsiteX22961" fmla="*/ 718729 w 1031876"/>
              <a:gd name="connsiteY22961" fmla="*/ 115888 h 1106488"/>
              <a:gd name="connsiteX22962" fmla="*/ 721366 w 1031876"/>
              <a:gd name="connsiteY22962" fmla="*/ 117863 h 1106488"/>
              <a:gd name="connsiteX22963" fmla="*/ 722077 w 1031876"/>
              <a:gd name="connsiteY22963" fmla="*/ 117331 h 1106488"/>
              <a:gd name="connsiteX22964" fmla="*/ 721849 w 1031876"/>
              <a:gd name="connsiteY22964" fmla="*/ 116780 h 1106488"/>
              <a:gd name="connsiteX22965" fmla="*/ 723639 w 1031876"/>
              <a:gd name="connsiteY22965" fmla="*/ 116160 h 1106488"/>
              <a:gd name="connsiteX22966" fmla="*/ 724003 w 1031876"/>
              <a:gd name="connsiteY22966" fmla="*/ 115888 h 1106488"/>
              <a:gd name="connsiteX22967" fmla="*/ 724378 w 1031876"/>
              <a:gd name="connsiteY22967" fmla="*/ 115607 h 1106488"/>
              <a:gd name="connsiteX22968" fmla="*/ 724543 w 1031876"/>
              <a:gd name="connsiteY22968" fmla="*/ 115483 h 1106488"/>
              <a:gd name="connsiteX22969" fmla="*/ 722909 w 1031876"/>
              <a:gd name="connsiteY22969" fmla="*/ 111125 h 1106488"/>
              <a:gd name="connsiteX22970" fmla="*/ 731255 w 1031876"/>
              <a:gd name="connsiteY22970" fmla="*/ 115577 h 1106488"/>
              <a:gd name="connsiteX22971" fmla="*/ 731622 w 1031876"/>
              <a:gd name="connsiteY22971" fmla="*/ 115302 h 1106488"/>
              <a:gd name="connsiteX22972" fmla="*/ 732135 w 1031876"/>
              <a:gd name="connsiteY22972" fmla="*/ 115888 h 1106488"/>
              <a:gd name="connsiteX22973" fmla="*/ 732632 w 1031876"/>
              <a:gd name="connsiteY22973" fmla="*/ 115888 h 1106488"/>
              <a:gd name="connsiteX22974" fmla="*/ 732681 w 1031876"/>
              <a:gd name="connsiteY22974" fmla="*/ 115888 h 1106488"/>
              <a:gd name="connsiteX22975" fmla="*/ 735212 w 1031876"/>
              <a:gd name="connsiteY22975" fmla="*/ 115888 h 1106488"/>
              <a:gd name="connsiteX22976" fmla="*/ 738188 w 1031876"/>
              <a:gd name="connsiteY22976" fmla="*/ 115888 h 1106488"/>
              <a:gd name="connsiteX22977" fmla="*/ 738585 w 1031876"/>
              <a:gd name="connsiteY22977" fmla="*/ 115888 h 1106488"/>
              <a:gd name="connsiteX22978" fmla="*/ 738188 w 1031876"/>
              <a:gd name="connsiteY22978" fmla="*/ 116448 h 1106488"/>
              <a:gd name="connsiteX22979" fmla="*/ 736561 w 1031876"/>
              <a:gd name="connsiteY22979" fmla="*/ 118746 h 1106488"/>
              <a:gd name="connsiteX22980" fmla="*/ 732470 w 1031876"/>
              <a:gd name="connsiteY22980" fmla="*/ 116271 h 1106488"/>
              <a:gd name="connsiteX22981" fmla="*/ 735937 w 1031876"/>
              <a:gd name="connsiteY22981" fmla="*/ 120228 h 1106488"/>
              <a:gd name="connsiteX22982" fmla="*/ 737726 w 1031876"/>
              <a:gd name="connsiteY22982" fmla="*/ 122122 h 1106488"/>
              <a:gd name="connsiteX22983" fmla="*/ 735937 w 1031876"/>
              <a:gd name="connsiteY22983" fmla="*/ 120228 h 1106488"/>
              <a:gd name="connsiteX22984" fmla="*/ 737560 w 1031876"/>
              <a:gd name="connsiteY22984" fmla="*/ 122081 h 1106488"/>
              <a:gd name="connsiteX22985" fmla="*/ 737726 w 1031876"/>
              <a:gd name="connsiteY22985" fmla="*/ 122122 h 1106488"/>
              <a:gd name="connsiteX22986" fmla="*/ 737766 w 1031876"/>
              <a:gd name="connsiteY22986" fmla="*/ 122132 h 1106488"/>
              <a:gd name="connsiteX22987" fmla="*/ 737948 w 1031876"/>
              <a:gd name="connsiteY22987" fmla="*/ 122132 h 1106488"/>
              <a:gd name="connsiteX22988" fmla="*/ 736055 w 1031876"/>
              <a:gd name="connsiteY22988" fmla="*/ 119460 h 1106488"/>
              <a:gd name="connsiteX22989" fmla="*/ 736561 w 1031876"/>
              <a:gd name="connsiteY22989" fmla="*/ 118746 h 1106488"/>
              <a:gd name="connsiteX22990" fmla="*/ 737742 w 1031876"/>
              <a:gd name="connsiteY22990" fmla="*/ 119460 h 1106488"/>
              <a:gd name="connsiteX22991" fmla="*/ 738188 w 1031876"/>
              <a:gd name="connsiteY22991" fmla="*/ 121349 h 1106488"/>
              <a:gd name="connsiteX22992" fmla="*/ 738373 w 1031876"/>
              <a:gd name="connsiteY22992" fmla="*/ 122132 h 1106488"/>
              <a:gd name="connsiteX22993" fmla="*/ 738460 w 1031876"/>
              <a:gd name="connsiteY22993" fmla="*/ 122132 h 1106488"/>
              <a:gd name="connsiteX22994" fmla="*/ 744443 w 1031876"/>
              <a:gd name="connsiteY22994" fmla="*/ 122986 h 1106488"/>
              <a:gd name="connsiteX22995" fmla="*/ 744450 w 1031876"/>
              <a:gd name="connsiteY22995" fmla="*/ 123032 h 1106488"/>
              <a:gd name="connsiteX22996" fmla="*/ 745298 w 1031876"/>
              <a:gd name="connsiteY22996" fmla="*/ 128963 h 1106488"/>
              <a:gd name="connsiteX22997" fmla="*/ 738460 w 1031876"/>
              <a:gd name="connsiteY22997" fmla="*/ 128963 h 1106488"/>
              <a:gd name="connsiteX22998" fmla="*/ 737759 w 1031876"/>
              <a:gd name="connsiteY22998" fmla="*/ 123365 h 1106488"/>
              <a:gd name="connsiteX22999" fmla="*/ 734748 w 1031876"/>
              <a:gd name="connsiteY22999" fmla="*/ 125710 h 1106488"/>
              <a:gd name="connsiteX23000" fmla="*/ 734398 w 1031876"/>
              <a:gd name="connsiteY23000" fmla="*/ 125437 h 1106488"/>
              <a:gd name="connsiteX23001" fmla="*/ 735013 w 1031876"/>
              <a:gd name="connsiteY23001" fmla="*/ 126206 h 1106488"/>
              <a:gd name="connsiteX23002" fmla="*/ 737218 w 1031876"/>
              <a:gd name="connsiteY23002" fmla="*/ 128963 h 1106488"/>
              <a:gd name="connsiteX23003" fmla="*/ 738188 w 1031876"/>
              <a:gd name="connsiteY23003" fmla="*/ 130175 h 1106488"/>
              <a:gd name="connsiteX23004" fmla="*/ 737643 w 1031876"/>
              <a:gd name="connsiteY23004" fmla="*/ 130078 h 1106488"/>
              <a:gd name="connsiteX23005" fmla="*/ 738460 w 1031876"/>
              <a:gd name="connsiteY23005" fmla="*/ 135793 h 1106488"/>
              <a:gd name="connsiteX23006" fmla="*/ 738460 w 1031876"/>
              <a:gd name="connsiteY23006" fmla="*/ 128963 h 1106488"/>
              <a:gd name="connsiteX23007" fmla="*/ 745298 w 1031876"/>
              <a:gd name="connsiteY23007" fmla="*/ 128963 h 1106488"/>
              <a:gd name="connsiteX23008" fmla="*/ 745332 w 1031876"/>
              <a:gd name="connsiteY23008" fmla="*/ 128968 h 1106488"/>
              <a:gd name="connsiteX23009" fmla="*/ 745332 w 1031876"/>
              <a:gd name="connsiteY23009" fmla="*/ 126604 h 1106488"/>
              <a:gd name="connsiteX23010" fmla="*/ 745332 w 1031876"/>
              <a:gd name="connsiteY23010" fmla="*/ 123032 h 1106488"/>
              <a:gd name="connsiteX23011" fmla="*/ 752079 w 1031876"/>
              <a:gd name="connsiteY23011" fmla="*/ 130176 h 1106488"/>
              <a:gd name="connsiteX23012" fmla="*/ 751332 w 1031876"/>
              <a:gd name="connsiteY23012" fmla="*/ 130176 h 1106488"/>
              <a:gd name="connsiteX23013" fmla="*/ 752135 w 1031876"/>
              <a:gd name="connsiteY23013" fmla="*/ 135793 h 1106488"/>
              <a:gd name="connsiteX23014" fmla="*/ 758973 w 1031876"/>
              <a:gd name="connsiteY23014" fmla="*/ 142624 h 1106488"/>
              <a:gd name="connsiteX23015" fmla="*/ 764955 w 1031876"/>
              <a:gd name="connsiteY23015" fmla="*/ 143478 h 1106488"/>
              <a:gd name="connsiteX23016" fmla="*/ 765077 w 1031876"/>
              <a:gd name="connsiteY23016" fmla="*/ 144331 h 1106488"/>
              <a:gd name="connsiteX23017" fmla="*/ 764136 w 1031876"/>
              <a:gd name="connsiteY23017" fmla="*/ 146527 h 1106488"/>
              <a:gd name="connsiteX23018" fmla="*/ 763246 w 1031876"/>
              <a:gd name="connsiteY23018" fmla="*/ 148600 h 1106488"/>
              <a:gd name="connsiteX23019" fmla="*/ 765181 w 1031876"/>
              <a:gd name="connsiteY23019" fmla="*/ 149245 h 1106488"/>
              <a:gd name="connsiteX23020" fmla="*/ 765176 w 1031876"/>
              <a:gd name="connsiteY23020" fmla="*/ 149225 h 1106488"/>
              <a:gd name="connsiteX23021" fmla="*/ 765189 w 1031876"/>
              <a:gd name="connsiteY23021" fmla="*/ 149247 h 1106488"/>
              <a:gd name="connsiteX23022" fmla="*/ 765203 w 1031876"/>
              <a:gd name="connsiteY23022" fmla="*/ 149252 h 1106488"/>
              <a:gd name="connsiteX23023" fmla="*/ 765220 w 1031876"/>
              <a:gd name="connsiteY23023" fmla="*/ 149258 h 1106488"/>
              <a:gd name="connsiteX23024" fmla="*/ 765176 w 1031876"/>
              <a:gd name="connsiteY23024" fmla="*/ 149225 h 1106488"/>
              <a:gd name="connsiteX23025" fmla="*/ 765777 w 1031876"/>
              <a:gd name="connsiteY23025" fmla="*/ 149225 h 1106488"/>
              <a:gd name="connsiteX23026" fmla="*/ 765077 w 1031876"/>
              <a:gd name="connsiteY23026" fmla="*/ 144331 h 1106488"/>
              <a:gd name="connsiteX23027" fmla="*/ 765462 w 1031876"/>
              <a:gd name="connsiteY23027" fmla="*/ 143434 h 1106488"/>
              <a:gd name="connsiteX23028" fmla="*/ 765810 w 1031876"/>
              <a:gd name="connsiteY23028" fmla="*/ 143478 h 1106488"/>
              <a:gd name="connsiteX23029" fmla="*/ 772386 w 1031876"/>
              <a:gd name="connsiteY23029" fmla="*/ 149225 h 1106488"/>
              <a:gd name="connsiteX23030" fmla="*/ 773113 w 1031876"/>
              <a:gd name="connsiteY23030" fmla="*/ 149225 h 1106488"/>
              <a:gd name="connsiteX23031" fmla="*/ 773114 w 1031876"/>
              <a:gd name="connsiteY23031" fmla="*/ 149225 h 1106488"/>
              <a:gd name="connsiteX23032" fmla="*/ 772660 w 1031876"/>
              <a:gd name="connsiteY23032" fmla="*/ 149565 h 1106488"/>
              <a:gd name="connsiteX23033" fmla="*/ 773113 w 1031876"/>
              <a:gd name="connsiteY23033" fmla="*/ 150018 h 1106488"/>
              <a:gd name="connsiteX23034" fmla="*/ 773114 w 1031876"/>
              <a:gd name="connsiteY23034" fmla="*/ 150019 h 1106488"/>
              <a:gd name="connsiteX23035" fmla="*/ 775495 w 1031876"/>
              <a:gd name="connsiteY23035" fmla="*/ 150019 h 1106488"/>
              <a:gd name="connsiteX23036" fmla="*/ 778935 w 1031876"/>
              <a:gd name="connsiteY23036" fmla="*/ 150019 h 1106488"/>
              <a:gd name="connsiteX23037" fmla="*/ 775663 w 1031876"/>
              <a:gd name="connsiteY23037" fmla="*/ 152567 h 1106488"/>
              <a:gd name="connsiteX23038" fmla="*/ 778571 w 1031876"/>
              <a:gd name="connsiteY23038" fmla="*/ 155476 h 1106488"/>
              <a:gd name="connsiteX23039" fmla="*/ 778935 w 1031876"/>
              <a:gd name="connsiteY23039" fmla="*/ 155840 h 1106488"/>
              <a:gd name="connsiteX23040" fmla="*/ 778935 w 1031876"/>
              <a:gd name="connsiteY23040" fmla="*/ 150019 h 1106488"/>
              <a:gd name="connsiteX23041" fmla="*/ 781362 w 1031876"/>
              <a:gd name="connsiteY23041" fmla="*/ 153380 h 1106488"/>
              <a:gd name="connsiteX23042" fmla="*/ 779826 w 1031876"/>
              <a:gd name="connsiteY23042" fmla="*/ 150019 h 1106488"/>
              <a:gd name="connsiteX23043" fmla="*/ 779463 w 1031876"/>
              <a:gd name="connsiteY23043" fmla="*/ 149225 h 1106488"/>
              <a:gd name="connsiteX23044" fmla="*/ 780098 w 1031876"/>
              <a:gd name="connsiteY23044" fmla="*/ 150019 h 1106488"/>
              <a:gd name="connsiteX23045" fmla="*/ 785019 w 1031876"/>
              <a:gd name="connsiteY23045" fmla="*/ 156171 h 1106488"/>
              <a:gd name="connsiteX23046" fmla="*/ 785812 w 1031876"/>
              <a:gd name="connsiteY23046" fmla="*/ 157162 h 1106488"/>
              <a:gd name="connsiteX23047" fmla="*/ 786607 w 1031876"/>
              <a:gd name="connsiteY23047" fmla="*/ 157162 h 1106488"/>
              <a:gd name="connsiteX23048" fmla="*/ 786230 w 1031876"/>
              <a:gd name="connsiteY23048" fmla="*/ 157497 h 1106488"/>
              <a:gd name="connsiteX23049" fmla="*/ 789782 w 1031876"/>
              <a:gd name="connsiteY23049" fmla="*/ 160338 h 1106488"/>
              <a:gd name="connsiteX23050" fmla="*/ 793750 w 1031876"/>
              <a:gd name="connsiteY23050" fmla="*/ 163512 h 1106488"/>
              <a:gd name="connsiteX23051" fmla="*/ 793750 w 1031876"/>
              <a:gd name="connsiteY23051" fmla="*/ 163512 h 1106488"/>
              <a:gd name="connsiteX23052" fmla="*/ 793751 w 1031876"/>
              <a:gd name="connsiteY23052" fmla="*/ 163513 h 1106488"/>
              <a:gd name="connsiteX23053" fmla="*/ 793751 w 1031876"/>
              <a:gd name="connsiteY23053" fmla="*/ 163513 h 1106488"/>
              <a:gd name="connsiteX23054" fmla="*/ 795499 w 1031876"/>
              <a:gd name="connsiteY23054" fmla="*/ 165480 h 1106488"/>
              <a:gd name="connsiteX23055" fmla="*/ 795950 w 1031876"/>
              <a:gd name="connsiteY23055" fmla="*/ 165987 h 1106488"/>
              <a:gd name="connsiteX23056" fmla="*/ 796925 w 1031876"/>
              <a:gd name="connsiteY23056" fmla="*/ 167084 h 1106488"/>
              <a:gd name="connsiteX23057" fmla="*/ 797092 w 1031876"/>
              <a:gd name="connsiteY23057" fmla="*/ 167272 h 1106488"/>
              <a:gd name="connsiteX23058" fmla="*/ 798457 w 1031876"/>
              <a:gd name="connsiteY23058" fmla="*/ 168808 h 1106488"/>
              <a:gd name="connsiteX23059" fmla="*/ 799306 w 1031876"/>
              <a:gd name="connsiteY23059" fmla="*/ 169763 h 1106488"/>
              <a:gd name="connsiteX23060" fmla="*/ 800100 w 1031876"/>
              <a:gd name="connsiteY23060" fmla="*/ 170656 h 1106488"/>
              <a:gd name="connsiteX23061" fmla="*/ 794544 w 1031876"/>
              <a:gd name="connsiteY23061" fmla="*/ 167084 h 1106488"/>
              <a:gd name="connsiteX23062" fmla="*/ 793750 w 1031876"/>
              <a:gd name="connsiteY23062" fmla="*/ 163513 h 1106488"/>
              <a:gd name="connsiteX23063" fmla="*/ 793750 w 1031876"/>
              <a:gd name="connsiteY23063" fmla="*/ 163513 h 1106488"/>
              <a:gd name="connsiteX23064" fmla="*/ 789782 w 1031876"/>
              <a:gd name="connsiteY23064" fmla="*/ 162719 h 1106488"/>
              <a:gd name="connsiteX23065" fmla="*/ 786121 w 1031876"/>
              <a:gd name="connsiteY23065" fmla="*/ 157594 h 1106488"/>
              <a:gd name="connsiteX23066" fmla="*/ 783035 w 1031876"/>
              <a:gd name="connsiteY23066" fmla="*/ 160337 h 1106488"/>
              <a:gd name="connsiteX23067" fmla="*/ 779772 w 1031876"/>
              <a:gd name="connsiteY23067" fmla="*/ 163237 h 1106488"/>
              <a:gd name="connsiteX23068" fmla="*/ 779835 w 1031876"/>
              <a:gd name="connsiteY23068" fmla="*/ 163264 h 1106488"/>
              <a:gd name="connsiteX23069" fmla="*/ 783035 w 1031876"/>
              <a:gd name="connsiteY23069" fmla="*/ 161131 h 1106488"/>
              <a:gd name="connsiteX23070" fmla="*/ 786549 w 1031876"/>
              <a:gd name="connsiteY23070" fmla="*/ 163473 h 1106488"/>
              <a:gd name="connsiteX23071" fmla="*/ 786323 w 1031876"/>
              <a:gd name="connsiteY23071" fmla="*/ 163115 h 1106488"/>
              <a:gd name="connsiteX23072" fmla="*/ 786720 w 1031876"/>
              <a:gd name="connsiteY23072" fmla="*/ 163512 h 1106488"/>
              <a:gd name="connsiteX23073" fmla="*/ 792910 w 1031876"/>
              <a:gd name="connsiteY23073" fmla="*/ 169695 h 1106488"/>
              <a:gd name="connsiteX23074" fmla="*/ 792957 w 1031876"/>
              <a:gd name="connsiteY23074" fmla="*/ 169742 h 1106488"/>
              <a:gd name="connsiteX23075" fmla="*/ 793078 w 1031876"/>
              <a:gd name="connsiteY23075" fmla="*/ 169863 h 1106488"/>
              <a:gd name="connsiteX23076" fmla="*/ 793161 w 1031876"/>
              <a:gd name="connsiteY23076" fmla="*/ 169945 h 1106488"/>
              <a:gd name="connsiteX23077" fmla="*/ 792957 w 1031876"/>
              <a:gd name="connsiteY23077" fmla="*/ 169920 h 1106488"/>
              <a:gd name="connsiteX23078" fmla="*/ 792500 w 1031876"/>
              <a:gd name="connsiteY23078" fmla="*/ 169863 h 1106488"/>
              <a:gd name="connsiteX23079" fmla="*/ 786323 w 1031876"/>
              <a:gd name="connsiteY23079" fmla="*/ 169092 h 1106488"/>
              <a:gd name="connsiteX23080" fmla="*/ 786323 w 1031876"/>
              <a:gd name="connsiteY23080" fmla="*/ 169092 h 1106488"/>
              <a:gd name="connsiteX23081" fmla="*/ 786049 w 1031876"/>
              <a:gd name="connsiteY23081" fmla="*/ 168852 h 1106488"/>
              <a:gd name="connsiteX23082" fmla="*/ 785468 w 1031876"/>
              <a:gd name="connsiteY23082" fmla="*/ 166530 h 1106488"/>
              <a:gd name="connsiteX23083" fmla="*/ 780181 w 1031876"/>
              <a:gd name="connsiteY23083" fmla="*/ 163512 h 1106488"/>
              <a:gd name="connsiteX23084" fmla="*/ 779940 w 1031876"/>
              <a:gd name="connsiteY23084" fmla="*/ 163512 h 1106488"/>
              <a:gd name="connsiteX23085" fmla="*/ 786049 w 1031876"/>
              <a:gd name="connsiteY23085" fmla="*/ 168852 h 1106488"/>
              <a:gd name="connsiteX23086" fmla="*/ 786323 w 1031876"/>
              <a:gd name="connsiteY23086" fmla="*/ 169945 h 1106488"/>
              <a:gd name="connsiteX23087" fmla="*/ 793161 w 1031876"/>
              <a:gd name="connsiteY23087" fmla="*/ 176776 h 1106488"/>
              <a:gd name="connsiteX23088" fmla="*/ 786323 w 1031876"/>
              <a:gd name="connsiteY23088" fmla="*/ 176776 h 1106488"/>
              <a:gd name="connsiteX23089" fmla="*/ 779486 w 1031876"/>
              <a:gd name="connsiteY23089" fmla="*/ 169945 h 1106488"/>
              <a:gd name="connsiteX23090" fmla="*/ 773050 w 1031876"/>
              <a:gd name="connsiteY23090" fmla="*/ 165928 h 1106488"/>
              <a:gd name="connsiteX23091" fmla="*/ 772705 w 1031876"/>
              <a:gd name="connsiteY23091" fmla="*/ 163512 h 1106488"/>
              <a:gd name="connsiteX23092" fmla="*/ 772648 w 1031876"/>
              <a:gd name="connsiteY23092" fmla="*/ 163115 h 1106488"/>
              <a:gd name="connsiteX23093" fmla="*/ 772648 w 1031876"/>
              <a:gd name="connsiteY23093" fmla="*/ 157163 h 1106488"/>
              <a:gd name="connsiteX23094" fmla="*/ 772648 w 1031876"/>
              <a:gd name="connsiteY23094" fmla="*/ 157138 h 1106488"/>
              <a:gd name="connsiteX23095" fmla="*/ 772648 w 1031876"/>
              <a:gd name="connsiteY23095" fmla="*/ 157046 h 1106488"/>
              <a:gd name="connsiteX23096" fmla="*/ 772166 w 1031876"/>
              <a:gd name="connsiteY23096" fmla="*/ 156926 h 1106488"/>
              <a:gd name="connsiteX23097" fmla="*/ 771989 w 1031876"/>
              <a:gd name="connsiteY23097" fmla="*/ 157163 h 1106488"/>
              <a:gd name="connsiteX23098" fmla="*/ 770597 w 1031876"/>
              <a:gd name="connsiteY23098" fmla="*/ 159017 h 1106488"/>
              <a:gd name="connsiteX23099" fmla="*/ 767349 w 1031876"/>
              <a:gd name="connsiteY23099" fmla="*/ 157163 h 1106488"/>
              <a:gd name="connsiteX23100" fmla="*/ 765810 w 1031876"/>
              <a:gd name="connsiteY23100" fmla="*/ 156285 h 1106488"/>
              <a:gd name="connsiteX23101" fmla="*/ 768374 w 1031876"/>
              <a:gd name="connsiteY23101" fmla="*/ 155431 h 1106488"/>
              <a:gd name="connsiteX23102" fmla="*/ 767819 w 1031876"/>
              <a:gd name="connsiteY23102" fmla="*/ 154137 h 1106488"/>
              <a:gd name="connsiteX23103" fmla="*/ 766168 w 1031876"/>
              <a:gd name="connsiteY23103" fmla="*/ 153194 h 1106488"/>
              <a:gd name="connsiteX23104" fmla="*/ 765233 w 1031876"/>
              <a:gd name="connsiteY23104" fmla="*/ 149454 h 1106488"/>
              <a:gd name="connsiteX23105" fmla="*/ 763246 w 1031876"/>
              <a:gd name="connsiteY23105" fmla="*/ 149454 h 1106488"/>
              <a:gd name="connsiteX23106" fmla="*/ 762392 w 1031876"/>
              <a:gd name="connsiteY23106" fmla="*/ 149454 h 1106488"/>
              <a:gd name="connsiteX23107" fmla="*/ 759828 w 1031876"/>
              <a:gd name="connsiteY23107" fmla="*/ 149454 h 1106488"/>
              <a:gd name="connsiteX23108" fmla="*/ 758973 w 1031876"/>
              <a:gd name="connsiteY23108" fmla="*/ 149454 h 1106488"/>
              <a:gd name="connsiteX23109" fmla="*/ 758940 w 1031876"/>
              <a:gd name="connsiteY23109" fmla="*/ 149225 h 1106488"/>
              <a:gd name="connsiteX23110" fmla="*/ 758118 w 1031876"/>
              <a:gd name="connsiteY23110" fmla="*/ 143478 h 1106488"/>
              <a:gd name="connsiteX23111" fmla="*/ 752135 w 1031876"/>
              <a:gd name="connsiteY23111" fmla="*/ 142624 h 1106488"/>
              <a:gd name="connsiteX23112" fmla="*/ 752135 w 1031876"/>
              <a:gd name="connsiteY23112" fmla="*/ 149454 h 1106488"/>
              <a:gd name="connsiteX23113" fmla="*/ 752135 w 1031876"/>
              <a:gd name="connsiteY23113" fmla="*/ 156285 h 1106488"/>
              <a:gd name="connsiteX23114" fmla="*/ 758118 w 1031876"/>
              <a:gd name="connsiteY23114" fmla="*/ 156285 h 1106488"/>
              <a:gd name="connsiteX23115" fmla="*/ 758726 w 1031876"/>
              <a:gd name="connsiteY23115" fmla="*/ 156285 h 1106488"/>
              <a:gd name="connsiteX23116" fmla="*/ 758694 w 1031876"/>
              <a:gd name="connsiteY23116" fmla="*/ 156006 h 1106488"/>
              <a:gd name="connsiteX23117" fmla="*/ 755554 w 1031876"/>
              <a:gd name="connsiteY23117" fmla="*/ 152869 h 1106488"/>
              <a:gd name="connsiteX23118" fmla="*/ 752135 w 1031876"/>
              <a:gd name="connsiteY23118" fmla="*/ 149454 h 1106488"/>
              <a:gd name="connsiteX23119" fmla="*/ 752990 w 1031876"/>
              <a:gd name="connsiteY23119" fmla="*/ 149454 h 1106488"/>
              <a:gd name="connsiteX23120" fmla="*/ 753760 w 1031876"/>
              <a:gd name="connsiteY23120" fmla="*/ 149454 h 1106488"/>
              <a:gd name="connsiteX23121" fmla="*/ 752476 w 1031876"/>
              <a:gd name="connsiteY23121" fmla="*/ 149225 h 1106488"/>
              <a:gd name="connsiteX23122" fmla="*/ 753270 w 1031876"/>
              <a:gd name="connsiteY23122" fmla="*/ 149225 h 1106488"/>
              <a:gd name="connsiteX23123" fmla="*/ 758032 w 1031876"/>
              <a:gd name="connsiteY23123" fmla="*/ 149225 h 1106488"/>
              <a:gd name="connsiteX23124" fmla="*/ 758743 w 1031876"/>
              <a:gd name="connsiteY23124" fmla="*/ 149225 h 1106488"/>
              <a:gd name="connsiteX23125" fmla="*/ 755554 w 1031876"/>
              <a:gd name="connsiteY23125" fmla="*/ 146039 h 1106488"/>
              <a:gd name="connsiteX23126" fmla="*/ 754275 w 1031876"/>
              <a:gd name="connsiteY23126" fmla="*/ 144761 h 1106488"/>
              <a:gd name="connsiteX23127" fmla="*/ 758744 w 1031876"/>
              <a:gd name="connsiteY23127" fmla="*/ 149225 h 1106488"/>
              <a:gd name="connsiteX23128" fmla="*/ 758826 w 1031876"/>
              <a:gd name="connsiteY23128" fmla="*/ 149225 h 1106488"/>
              <a:gd name="connsiteX23129" fmla="*/ 758895 w 1031876"/>
              <a:gd name="connsiteY23129" fmla="*/ 149377 h 1106488"/>
              <a:gd name="connsiteX23130" fmla="*/ 758931 w 1031876"/>
              <a:gd name="connsiteY23130" fmla="*/ 149454 h 1106488"/>
              <a:gd name="connsiteX23131" fmla="*/ 758973 w 1031876"/>
              <a:gd name="connsiteY23131" fmla="*/ 149454 h 1106488"/>
              <a:gd name="connsiteX23132" fmla="*/ 758973 w 1031876"/>
              <a:gd name="connsiteY23132" fmla="*/ 149547 h 1106488"/>
              <a:gd name="connsiteX23133" fmla="*/ 762001 w 1031876"/>
              <a:gd name="connsiteY23133" fmla="*/ 156171 h 1106488"/>
              <a:gd name="connsiteX23134" fmla="*/ 765176 w 1031876"/>
              <a:gd name="connsiteY23134" fmla="*/ 157163 h 1106488"/>
              <a:gd name="connsiteX23135" fmla="*/ 762001 w 1031876"/>
              <a:gd name="connsiteY23135" fmla="*/ 157163 h 1106488"/>
              <a:gd name="connsiteX23136" fmla="*/ 759852 w 1031876"/>
              <a:gd name="connsiteY23136" fmla="*/ 157163 h 1106488"/>
              <a:gd name="connsiteX23137" fmla="*/ 764955 w 1031876"/>
              <a:gd name="connsiteY23137" fmla="*/ 162261 h 1106488"/>
              <a:gd name="connsiteX23138" fmla="*/ 765810 w 1031876"/>
              <a:gd name="connsiteY23138" fmla="*/ 163115 h 1106488"/>
              <a:gd name="connsiteX23139" fmla="*/ 758973 w 1031876"/>
              <a:gd name="connsiteY23139" fmla="*/ 163115 h 1106488"/>
              <a:gd name="connsiteX23140" fmla="*/ 758973 w 1031876"/>
              <a:gd name="connsiteY23140" fmla="*/ 167099 h 1106488"/>
              <a:gd name="connsiteX23141" fmla="*/ 758118 w 1031876"/>
              <a:gd name="connsiteY23141" fmla="*/ 167384 h 1106488"/>
              <a:gd name="connsiteX23142" fmla="*/ 758973 w 1031876"/>
              <a:gd name="connsiteY23142" fmla="*/ 167669 h 1106488"/>
              <a:gd name="connsiteX23143" fmla="*/ 758973 w 1031876"/>
              <a:gd name="connsiteY23143" fmla="*/ 169092 h 1106488"/>
              <a:gd name="connsiteX23144" fmla="*/ 758973 w 1031876"/>
              <a:gd name="connsiteY23144" fmla="*/ 169945 h 1106488"/>
              <a:gd name="connsiteX23145" fmla="*/ 763246 w 1031876"/>
              <a:gd name="connsiteY23145" fmla="*/ 170799 h 1106488"/>
              <a:gd name="connsiteX23146" fmla="*/ 765810 w 1031876"/>
              <a:gd name="connsiteY23146" fmla="*/ 169945 h 1106488"/>
              <a:gd name="connsiteX23147" fmla="*/ 766201 w 1031876"/>
              <a:gd name="connsiteY23147" fmla="*/ 172677 h 1106488"/>
              <a:gd name="connsiteX23148" fmla="*/ 763246 w 1031876"/>
              <a:gd name="connsiteY23148" fmla="*/ 170799 h 1106488"/>
              <a:gd name="connsiteX23149" fmla="*/ 765810 w 1031876"/>
              <a:gd name="connsiteY23149" fmla="*/ 176776 h 1106488"/>
              <a:gd name="connsiteX23150" fmla="*/ 766665 w 1031876"/>
              <a:gd name="connsiteY23150" fmla="*/ 176776 h 1106488"/>
              <a:gd name="connsiteX23151" fmla="*/ 769229 w 1031876"/>
              <a:gd name="connsiteY23151" fmla="*/ 176776 h 1106488"/>
              <a:gd name="connsiteX23152" fmla="*/ 772648 w 1031876"/>
              <a:gd name="connsiteY23152" fmla="*/ 176776 h 1106488"/>
              <a:gd name="connsiteX23153" fmla="*/ 779486 w 1031876"/>
              <a:gd name="connsiteY23153" fmla="*/ 183606 h 1106488"/>
              <a:gd name="connsiteX23154" fmla="*/ 779486 w 1031876"/>
              <a:gd name="connsiteY23154" fmla="*/ 184153 h 1106488"/>
              <a:gd name="connsiteX23155" fmla="*/ 785019 w 1031876"/>
              <a:gd name="connsiteY23155" fmla="*/ 184944 h 1106488"/>
              <a:gd name="connsiteX23156" fmla="*/ 785804 w 1031876"/>
              <a:gd name="connsiteY23156" fmla="*/ 190437 h 1106488"/>
              <a:gd name="connsiteX23157" fmla="*/ 786323 w 1031876"/>
              <a:gd name="connsiteY23157" fmla="*/ 190437 h 1106488"/>
              <a:gd name="connsiteX23158" fmla="*/ 787530 w 1031876"/>
              <a:gd name="connsiteY23158" fmla="*/ 190839 h 1106488"/>
              <a:gd name="connsiteX23159" fmla="*/ 788571 w 1031876"/>
              <a:gd name="connsiteY23159" fmla="*/ 192027 h 1106488"/>
              <a:gd name="connsiteX23160" fmla="*/ 788374 w 1031876"/>
              <a:gd name="connsiteY23160" fmla="*/ 192486 h 1106488"/>
              <a:gd name="connsiteX23161" fmla="*/ 786323 w 1031876"/>
              <a:gd name="connsiteY23161" fmla="*/ 197267 h 1106488"/>
              <a:gd name="connsiteX23162" fmla="*/ 793161 w 1031876"/>
              <a:gd name="connsiteY23162" fmla="*/ 197267 h 1106488"/>
              <a:gd name="connsiteX23163" fmla="*/ 799998 w 1031876"/>
              <a:gd name="connsiteY23163" fmla="*/ 204098 h 1106488"/>
              <a:gd name="connsiteX23164" fmla="*/ 803417 w 1031876"/>
              <a:gd name="connsiteY23164" fmla="*/ 207513 h 1106488"/>
              <a:gd name="connsiteX23165" fmla="*/ 806451 w 1031876"/>
              <a:gd name="connsiteY23165" fmla="*/ 210544 h 1106488"/>
              <a:gd name="connsiteX23166" fmla="*/ 806451 w 1031876"/>
              <a:gd name="connsiteY23166" fmla="*/ 210415 h 1106488"/>
              <a:gd name="connsiteX23167" fmla="*/ 804272 w 1031876"/>
              <a:gd name="connsiteY23167" fmla="*/ 207513 h 1106488"/>
              <a:gd name="connsiteX23168" fmla="*/ 806451 w 1031876"/>
              <a:gd name="connsiteY23168" fmla="*/ 204610 h 1106488"/>
              <a:gd name="connsiteX23169" fmla="*/ 806451 w 1031876"/>
              <a:gd name="connsiteY23169" fmla="*/ 204098 h 1106488"/>
              <a:gd name="connsiteX23170" fmla="*/ 803417 w 1031876"/>
              <a:gd name="connsiteY23170" fmla="*/ 204098 h 1106488"/>
              <a:gd name="connsiteX23171" fmla="*/ 800853 w 1031876"/>
              <a:gd name="connsiteY23171" fmla="*/ 204098 h 1106488"/>
              <a:gd name="connsiteX23172" fmla="*/ 799998 w 1031876"/>
              <a:gd name="connsiteY23172" fmla="*/ 204098 h 1106488"/>
              <a:gd name="connsiteX23173" fmla="*/ 799998 w 1031876"/>
              <a:gd name="connsiteY23173" fmla="*/ 197267 h 1106488"/>
              <a:gd name="connsiteX23174" fmla="*/ 800101 w 1031876"/>
              <a:gd name="connsiteY23174" fmla="*/ 197370 h 1106488"/>
              <a:gd name="connsiteX23175" fmla="*/ 800101 w 1031876"/>
              <a:gd name="connsiteY23175" fmla="*/ 194469 h 1106488"/>
              <a:gd name="connsiteX23176" fmla="*/ 800101 w 1031876"/>
              <a:gd name="connsiteY23176" fmla="*/ 191492 h 1106488"/>
              <a:gd name="connsiteX23177" fmla="*/ 800101 w 1031876"/>
              <a:gd name="connsiteY23177" fmla="*/ 190514 h 1106488"/>
              <a:gd name="connsiteX23178" fmla="*/ 800082 w 1031876"/>
              <a:gd name="connsiteY23178" fmla="*/ 190500 h 1106488"/>
              <a:gd name="connsiteX23179" fmla="*/ 799998 w 1031876"/>
              <a:gd name="connsiteY23179" fmla="*/ 190437 h 1106488"/>
              <a:gd name="connsiteX23180" fmla="*/ 803417 w 1031876"/>
              <a:gd name="connsiteY23180" fmla="*/ 190437 h 1106488"/>
              <a:gd name="connsiteX23181" fmla="*/ 805981 w 1031876"/>
              <a:gd name="connsiteY23181" fmla="*/ 190437 h 1106488"/>
              <a:gd name="connsiteX23182" fmla="*/ 806836 w 1031876"/>
              <a:gd name="connsiteY23182" fmla="*/ 190437 h 1106488"/>
              <a:gd name="connsiteX23183" fmla="*/ 803417 w 1031876"/>
              <a:gd name="connsiteY23183" fmla="*/ 192998 h 1106488"/>
              <a:gd name="connsiteX23184" fmla="*/ 800104 w 1031876"/>
              <a:gd name="connsiteY23184" fmla="*/ 190517 h 1106488"/>
              <a:gd name="connsiteX23185" fmla="*/ 800895 w 1031876"/>
              <a:gd name="connsiteY23185" fmla="*/ 194469 h 1106488"/>
              <a:gd name="connsiteX23186" fmla="*/ 802410 w 1031876"/>
              <a:gd name="connsiteY23186" fmla="*/ 195551 h 1106488"/>
              <a:gd name="connsiteX23187" fmla="*/ 806450 w 1031876"/>
              <a:gd name="connsiteY23187" fmla="*/ 198438 h 1106488"/>
              <a:gd name="connsiteX23188" fmla="*/ 806450 w 1031876"/>
              <a:gd name="connsiteY23188" fmla="*/ 198437 h 1106488"/>
              <a:gd name="connsiteX23189" fmla="*/ 806451 w 1031876"/>
              <a:gd name="connsiteY23189" fmla="*/ 198438 h 1106488"/>
              <a:gd name="connsiteX23190" fmla="*/ 805657 w 1031876"/>
              <a:gd name="connsiteY23190" fmla="*/ 198438 h 1106488"/>
              <a:gd name="connsiteX23191" fmla="*/ 804070 w 1031876"/>
              <a:gd name="connsiteY23191" fmla="*/ 198438 h 1106488"/>
              <a:gd name="connsiteX23192" fmla="*/ 801170 w 1031876"/>
              <a:gd name="connsiteY23192" fmla="*/ 198438 h 1106488"/>
              <a:gd name="connsiteX23193" fmla="*/ 803417 w 1031876"/>
              <a:gd name="connsiteY23193" fmla="*/ 200682 h 1106488"/>
              <a:gd name="connsiteX23194" fmla="*/ 806451 w 1031876"/>
              <a:gd name="connsiteY23194" fmla="*/ 203713 h 1106488"/>
              <a:gd name="connsiteX23195" fmla="*/ 806451 w 1031876"/>
              <a:gd name="connsiteY23195" fmla="*/ 202406 h 1106488"/>
              <a:gd name="connsiteX23196" fmla="*/ 806451 w 1031876"/>
              <a:gd name="connsiteY23196" fmla="*/ 198438 h 1106488"/>
              <a:gd name="connsiteX23197" fmla="*/ 806451 w 1031876"/>
              <a:gd name="connsiteY23197" fmla="*/ 198437 h 1106488"/>
              <a:gd name="connsiteX23198" fmla="*/ 806452 w 1031876"/>
              <a:gd name="connsiteY23198" fmla="*/ 198438 h 1106488"/>
              <a:gd name="connsiteX23199" fmla="*/ 807245 w 1031876"/>
              <a:gd name="connsiteY23199" fmla="*/ 198438 h 1106488"/>
              <a:gd name="connsiteX23200" fmla="*/ 808832 w 1031876"/>
              <a:gd name="connsiteY23200" fmla="*/ 198438 h 1106488"/>
              <a:gd name="connsiteX23201" fmla="*/ 812801 w 1031876"/>
              <a:gd name="connsiteY23201" fmla="*/ 198438 h 1106488"/>
              <a:gd name="connsiteX23202" fmla="*/ 812801 w 1031876"/>
              <a:gd name="connsiteY23202" fmla="*/ 199232 h 1106488"/>
              <a:gd name="connsiteX23203" fmla="*/ 812801 w 1031876"/>
              <a:gd name="connsiteY23203" fmla="*/ 204451 h 1106488"/>
              <a:gd name="connsiteX23204" fmla="*/ 812959 w 1031876"/>
              <a:gd name="connsiteY23204" fmla="*/ 204601 h 1106488"/>
              <a:gd name="connsiteX23205" fmla="*/ 813435 w 1031876"/>
              <a:gd name="connsiteY23205" fmla="*/ 203247 h 1106488"/>
              <a:gd name="connsiteX23206" fmla="*/ 813673 w 1031876"/>
              <a:gd name="connsiteY23206" fmla="*/ 202571 h 1106488"/>
              <a:gd name="connsiteX23207" fmla="*/ 817432 w 1031876"/>
              <a:gd name="connsiteY23207" fmla="*/ 204097 h 1106488"/>
              <a:gd name="connsiteX23208" fmla="*/ 812801 w 1031876"/>
              <a:gd name="connsiteY23208" fmla="*/ 198437 h 1106488"/>
              <a:gd name="connsiteX23209" fmla="*/ 819945 w 1031876"/>
              <a:gd name="connsiteY23209" fmla="*/ 204787 h 1106488"/>
              <a:gd name="connsiteX23210" fmla="*/ 823517 w 1031876"/>
              <a:gd name="connsiteY23210" fmla="*/ 207962 h 1106488"/>
              <a:gd name="connsiteX23211" fmla="*/ 826538 w 1031876"/>
              <a:gd name="connsiteY23211" fmla="*/ 210647 h 1106488"/>
              <a:gd name="connsiteX23212" fmla="*/ 826770 w 1031876"/>
              <a:gd name="connsiteY23212" fmla="*/ 210839 h 1106488"/>
              <a:gd name="connsiteX23213" fmla="*/ 827344 w 1031876"/>
              <a:gd name="connsiteY23213" fmla="*/ 210907 h 1106488"/>
              <a:gd name="connsiteX23214" fmla="*/ 826494 w 1031876"/>
              <a:gd name="connsiteY23214" fmla="*/ 207513 h 1106488"/>
              <a:gd name="connsiteX23215" fmla="*/ 820511 w 1031876"/>
              <a:gd name="connsiteY23215" fmla="*/ 204098 h 1106488"/>
              <a:gd name="connsiteX23216" fmla="*/ 821366 w 1031876"/>
              <a:gd name="connsiteY23216" fmla="*/ 204098 h 1106488"/>
              <a:gd name="connsiteX23217" fmla="*/ 823930 w 1031876"/>
              <a:gd name="connsiteY23217" fmla="*/ 204098 h 1106488"/>
              <a:gd name="connsiteX23218" fmla="*/ 824785 w 1031876"/>
              <a:gd name="connsiteY23218" fmla="*/ 204098 h 1106488"/>
              <a:gd name="connsiteX23219" fmla="*/ 826494 w 1031876"/>
              <a:gd name="connsiteY23219" fmla="*/ 204098 h 1106488"/>
              <a:gd name="connsiteX23220" fmla="*/ 826510 w 1031876"/>
              <a:gd name="connsiteY23220" fmla="*/ 204098 h 1106488"/>
              <a:gd name="connsiteX23221" fmla="*/ 825341 w 1031876"/>
              <a:gd name="connsiteY23221" fmla="*/ 202952 h 1106488"/>
              <a:gd name="connsiteX23222" fmla="*/ 823468 w 1031876"/>
              <a:gd name="connsiteY23222" fmla="*/ 201882 h 1106488"/>
              <a:gd name="connsiteX23223" fmla="*/ 823912 w 1031876"/>
              <a:gd name="connsiteY23223" fmla="*/ 201550 h 1106488"/>
              <a:gd name="connsiteX23224" fmla="*/ 820825 w 1031876"/>
              <a:gd name="connsiteY23224" fmla="*/ 198523 h 1106488"/>
              <a:gd name="connsiteX23225" fmla="*/ 821366 w 1031876"/>
              <a:gd name="connsiteY23225" fmla="*/ 200682 h 1106488"/>
              <a:gd name="connsiteX23226" fmla="*/ 823468 w 1031876"/>
              <a:gd name="connsiteY23226" fmla="*/ 201882 h 1106488"/>
              <a:gd name="connsiteX23227" fmla="*/ 820511 w 1031876"/>
              <a:gd name="connsiteY23227" fmla="*/ 204098 h 1106488"/>
              <a:gd name="connsiteX23228" fmla="*/ 819656 w 1031876"/>
              <a:gd name="connsiteY23228" fmla="*/ 200682 h 1106488"/>
              <a:gd name="connsiteX23229" fmla="*/ 815725 w 1031876"/>
              <a:gd name="connsiteY23229" fmla="*/ 198438 h 1106488"/>
              <a:gd name="connsiteX23230" fmla="*/ 813674 w 1031876"/>
              <a:gd name="connsiteY23230" fmla="*/ 197267 h 1106488"/>
              <a:gd name="connsiteX23231" fmla="*/ 820511 w 1031876"/>
              <a:gd name="connsiteY23231" fmla="*/ 197267 h 1106488"/>
              <a:gd name="connsiteX23232" fmla="*/ 820804 w 1031876"/>
              <a:gd name="connsiteY23232" fmla="*/ 198437 h 1106488"/>
              <a:gd name="connsiteX23233" fmla="*/ 822623 w 1031876"/>
              <a:gd name="connsiteY23233" fmla="*/ 198437 h 1106488"/>
              <a:gd name="connsiteX23234" fmla="*/ 826112 w 1031876"/>
              <a:gd name="connsiteY23234" fmla="*/ 198437 h 1106488"/>
              <a:gd name="connsiteX23235" fmla="*/ 826757 w 1031876"/>
              <a:gd name="connsiteY23235" fmla="*/ 198437 h 1106488"/>
              <a:gd name="connsiteX23236" fmla="*/ 827088 w 1031876"/>
              <a:gd name="connsiteY23236" fmla="*/ 198437 h 1106488"/>
              <a:gd name="connsiteX23237" fmla="*/ 827088 w 1031876"/>
              <a:gd name="connsiteY23237" fmla="*/ 197379 h 1106488"/>
              <a:gd name="connsiteX23238" fmla="*/ 827576 w 1031876"/>
              <a:gd name="connsiteY23238" fmla="*/ 198437 h 1106488"/>
              <a:gd name="connsiteX23239" fmla="*/ 827617 w 1031876"/>
              <a:gd name="connsiteY23239" fmla="*/ 198437 h 1106488"/>
              <a:gd name="connsiteX23240" fmla="*/ 827636 w 1031876"/>
              <a:gd name="connsiteY23240" fmla="*/ 198566 h 1106488"/>
              <a:gd name="connsiteX23241" fmla="*/ 830263 w 1031876"/>
              <a:gd name="connsiteY23241" fmla="*/ 204259 h 1106488"/>
              <a:gd name="connsiteX23242" fmla="*/ 830427 w 1031876"/>
              <a:gd name="connsiteY23242" fmla="*/ 204614 h 1106488"/>
              <a:gd name="connsiteX23243" fmla="*/ 832622 w 1031876"/>
              <a:gd name="connsiteY23243" fmla="*/ 204921 h 1106488"/>
              <a:gd name="connsiteX23244" fmla="*/ 833438 w 1031876"/>
              <a:gd name="connsiteY23244" fmla="*/ 204259 h 1106488"/>
              <a:gd name="connsiteX23245" fmla="*/ 833438 w 1031876"/>
              <a:gd name="connsiteY23245" fmla="*/ 201613 h 1106488"/>
              <a:gd name="connsiteX23246" fmla="*/ 833438 w 1031876"/>
              <a:gd name="connsiteY23246" fmla="*/ 200819 h 1106488"/>
              <a:gd name="connsiteX23247" fmla="*/ 833438 w 1031876"/>
              <a:gd name="connsiteY23247" fmla="*/ 198438 h 1106488"/>
              <a:gd name="connsiteX23248" fmla="*/ 836871 w 1031876"/>
              <a:gd name="connsiteY23248" fmla="*/ 203243 h 1106488"/>
              <a:gd name="connsiteX23249" fmla="*/ 834430 w 1031876"/>
              <a:gd name="connsiteY23249" fmla="*/ 202407 h 1106488"/>
              <a:gd name="connsiteX23250" fmla="*/ 833438 w 1031876"/>
              <a:gd name="connsiteY23250" fmla="*/ 204788 h 1106488"/>
              <a:gd name="connsiteX23251" fmla="*/ 833438 w 1031876"/>
              <a:gd name="connsiteY23251" fmla="*/ 205036 h 1106488"/>
              <a:gd name="connsiteX23252" fmla="*/ 834219 w 1031876"/>
              <a:gd name="connsiteY23252" fmla="*/ 205145 h 1106488"/>
              <a:gd name="connsiteX23253" fmla="*/ 833438 w 1031876"/>
              <a:gd name="connsiteY23253" fmla="*/ 204788 h 1106488"/>
              <a:gd name="connsiteX23254" fmla="*/ 841376 w 1031876"/>
              <a:gd name="connsiteY23254" fmla="*/ 211138 h 1106488"/>
              <a:gd name="connsiteX23255" fmla="*/ 840384 w 1031876"/>
              <a:gd name="connsiteY23255" fmla="*/ 207963 h 1106488"/>
              <a:gd name="connsiteX23256" fmla="*/ 834384 w 1031876"/>
              <a:gd name="connsiteY23256" fmla="*/ 205220 h 1106488"/>
              <a:gd name="connsiteX23257" fmla="*/ 833710 w 1031876"/>
              <a:gd name="connsiteY23257" fmla="*/ 205441 h 1106488"/>
              <a:gd name="connsiteX23258" fmla="*/ 833438 w 1031876"/>
              <a:gd name="connsiteY23258" fmla="*/ 205530 h 1106488"/>
              <a:gd name="connsiteX23259" fmla="*/ 833438 w 1031876"/>
              <a:gd name="connsiteY23259" fmla="*/ 207698 h 1106488"/>
              <a:gd name="connsiteX23260" fmla="*/ 833438 w 1031876"/>
              <a:gd name="connsiteY23260" fmla="*/ 209510 h 1106488"/>
              <a:gd name="connsiteX23261" fmla="*/ 834496 w 1031876"/>
              <a:gd name="connsiteY23261" fmla="*/ 211931 h 1106488"/>
              <a:gd name="connsiteX23262" fmla="*/ 833636 w 1031876"/>
              <a:gd name="connsiteY23262" fmla="*/ 211087 h 1106488"/>
              <a:gd name="connsiteX23263" fmla="*/ 833438 w 1031876"/>
              <a:gd name="connsiteY23263" fmla="*/ 210893 h 1106488"/>
              <a:gd name="connsiteX23264" fmla="*/ 833438 w 1031876"/>
              <a:gd name="connsiteY23264" fmla="*/ 211138 h 1106488"/>
              <a:gd name="connsiteX23265" fmla="*/ 833231 w 1031876"/>
              <a:gd name="connsiteY23265" fmla="*/ 210690 h 1106488"/>
              <a:gd name="connsiteX23266" fmla="*/ 827617 w 1031876"/>
              <a:gd name="connsiteY23266" fmla="*/ 205184 h 1106488"/>
              <a:gd name="connsiteX23267" fmla="*/ 827349 w 1031876"/>
              <a:gd name="connsiteY23267" fmla="*/ 204921 h 1106488"/>
              <a:gd name="connsiteX23268" fmla="*/ 827349 w 1031876"/>
              <a:gd name="connsiteY23268" fmla="*/ 205600 h 1106488"/>
              <a:gd name="connsiteX23269" fmla="*/ 832882 w 1031876"/>
              <a:gd name="connsiteY23269" fmla="*/ 210839 h 1106488"/>
              <a:gd name="connsiteX23270" fmla="*/ 833755 w 1031876"/>
              <a:gd name="connsiteY23270" fmla="*/ 211666 h 1106488"/>
              <a:gd name="connsiteX23271" fmla="*/ 828675 w 1031876"/>
              <a:gd name="connsiteY23271" fmla="*/ 211065 h 1106488"/>
              <a:gd name="connsiteX23272" fmla="*/ 829389 w 1031876"/>
              <a:gd name="connsiteY23272" fmla="*/ 210839 h 1106488"/>
              <a:gd name="connsiteX23273" fmla="*/ 827349 w 1031876"/>
              <a:gd name="connsiteY23273" fmla="*/ 206331 h 1106488"/>
              <a:gd name="connsiteX23274" fmla="*/ 827349 w 1031876"/>
              <a:gd name="connsiteY23274" fmla="*/ 206659 h 1106488"/>
              <a:gd name="connsiteX23275" fmla="*/ 827349 w 1031876"/>
              <a:gd name="connsiteY23275" fmla="*/ 207513 h 1106488"/>
              <a:gd name="connsiteX23276" fmla="*/ 827349 w 1031876"/>
              <a:gd name="connsiteY23276" fmla="*/ 210908 h 1106488"/>
              <a:gd name="connsiteX23277" fmla="*/ 828675 w 1031876"/>
              <a:gd name="connsiteY23277" fmla="*/ 211065 h 1106488"/>
              <a:gd name="connsiteX23278" fmla="*/ 827088 w 1031876"/>
              <a:gd name="connsiteY23278" fmla="*/ 211566 h 1106488"/>
              <a:gd name="connsiteX23279" fmla="*/ 826770 w 1031876"/>
              <a:gd name="connsiteY23279" fmla="*/ 211666 h 1106488"/>
              <a:gd name="connsiteX23280" fmla="*/ 825897 w 1031876"/>
              <a:gd name="connsiteY23280" fmla="*/ 210839 h 1106488"/>
              <a:gd name="connsiteX23281" fmla="*/ 824965 w 1031876"/>
              <a:gd name="connsiteY23281" fmla="*/ 209957 h 1106488"/>
              <a:gd name="connsiteX23282" fmla="*/ 819945 w 1031876"/>
              <a:gd name="connsiteY23282" fmla="*/ 207168 h 1106488"/>
              <a:gd name="connsiteX23283" fmla="*/ 819012 w 1031876"/>
              <a:gd name="connsiteY23283" fmla="*/ 206028 h 1106488"/>
              <a:gd name="connsiteX23284" fmla="*/ 817689 w 1031876"/>
              <a:gd name="connsiteY23284" fmla="*/ 207697 h 1106488"/>
              <a:gd name="connsiteX23285" fmla="*/ 814282 w 1031876"/>
              <a:gd name="connsiteY23285" fmla="*/ 205854 h 1106488"/>
              <a:gd name="connsiteX23286" fmla="*/ 814308 w 1031876"/>
              <a:gd name="connsiteY23286" fmla="*/ 205878 h 1106488"/>
              <a:gd name="connsiteX23287" fmla="*/ 817881 w 1031876"/>
              <a:gd name="connsiteY23287" fmla="*/ 209262 h 1106488"/>
              <a:gd name="connsiteX23288" fmla="*/ 817166 w 1031876"/>
              <a:gd name="connsiteY23288" fmla="*/ 208359 h 1106488"/>
              <a:gd name="connsiteX23289" fmla="*/ 817689 w 1031876"/>
              <a:gd name="connsiteY23289" fmla="*/ 207697 h 1106488"/>
              <a:gd name="connsiteX23290" fmla="*/ 818912 w 1031876"/>
              <a:gd name="connsiteY23290" fmla="*/ 208359 h 1106488"/>
              <a:gd name="connsiteX23291" fmla="*/ 819573 w 1031876"/>
              <a:gd name="connsiteY23291" fmla="*/ 210865 h 1106488"/>
              <a:gd name="connsiteX23292" fmla="*/ 820420 w 1031876"/>
              <a:gd name="connsiteY23292" fmla="*/ 211666 h 1106488"/>
              <a:gd name="connsiteX23293" fmla="*/ 819626 w 1031876"/>
              <a:gd name="connsiteY23293" fmla="*/ 211065 h 1106488"/>
              <a:gd name="connsiteX23294" fmla="*/ 819743 w 1031876"/>
              <a:gd name="connsiteY23294" fmla="*/ 211506 h 1106488"/>
              <a:gd name="connsiteX23295" fmla="*/ 820420 w 1031876"/>
              <a:gd name="connsiteY23295" fmla="*/ 211666 h 1106488"/>
              <a:gd name="connsiteX23296" fmla="*/ 820266 w 1031876"/>
              <a:gd name="connsiteY23296" fmla="*/ 211861 h 1106488"/>
              <a:gd name="connsiteX23297" fmla="*/ 820420 w 1031876"/>
              <a:gd name="connsiteY23297" fmla="*/ 211924 h 1106488"/>
              <a:gd name="connsiteX23298" fmla="*/ 820896 w 1031876"/>
              <a:gd name="connsiteY23298" fmla="*/ 212117 h 1106488"/>
              <a:gd name="connsiteX23299" fmla="*/ 824230 w 1031876"/>
              <a:gd name="connsiteY23299" fmla="*/ 213470 h 1106488"/>
              <a:gd name="connsiteX23300" fmla="*/ 823277 w 1031876"/>
              <a:gd name="connsiteY23300" fmla="*/ 214147 h 1106488"/>
              <a:gd name="connsiteX23301" fmla="*/ 822326 w 1031876"/>
              <a:gd name="connsiteY23301" fmla="*/ 213471 h 1106488"/>
              <a:gd name="connsiteX23302" fmla="*/ 820420 w 1031876"/>
              <a:gd name="connsiteY23302" fmla="*/ 212117 h 1106488"/>
              <a:gd name="connsiteX23303" fmla="*/ 820191 w 1031876"/>
              <a:gd name="connsiteY23303" fmla="*/ 211955 h 1106488"/>
              <a:gd name="connsiteX23304" fmla="*/ 819582 w 1031876"/>
              <a:gd name="connsiteY23304" fmla="*/ 212725 h 1106488"/>
              <a:gd name="connsiteX23305" fmla="*/ 819547 w 1031876"/>
              <a:gd name="connsiteY23305" fmla="*/ 212493 h 1106488"/>
              <a:gd name="connsiteX23306" fmla="*/ 814120 w 1031876"/>
              <a:gd name="connsiteY23306" fmla="*/ 211759 h 1106488"/>
              <a:gd name="connsiteX23307" fmla="*/ 815244 w 1031876"/>
              <a:gd name="connsiteY23307" fmla="*/ 213091 h 1106488"/>
              <a:gd name="connsiteX23308" fmla="*/ 816770 w 1031876"/>
              <a:gd name="connsiteY23308" fmla="*/ 214312 h 1106488"/>
              <a:gd name="connsiteX23309" fmla="*/ 818153 w 1031876"/>
              <a:gd name="connsiteY23309" fmla="*/ 215418 h 1106488"/>
              <a:gd name="connsiteX23310" fmla="*/ 815244 w 1031876"/>
              <a:gd name="connsiteY23310" fmla="*/ 213091 h 1106488"/>
              <a:gd name="connsiteX23311" fmla="*/ 816274 w 1031876"/>
              <a:gd name="connsiteY23311" fmla="*/ 214312 h 1106488"/>
              <a:gd name="connsiteX23312" fmla="*/ 813674 w 1031876"/>
              <a:gd name="connsiteY23312" fmla="*/ 217393 h 1106488"/>
              <a:gd name="connsiteX23313" fmla="*/ 813674 w 1031876"/>
              <a:gd name="connsiteY23313" fmla="*/ 217487 h 1106488"/>
              <a:gd name="connsiteX23314" fmla="*/ 815778 w 1031876"/>
              <a:gd name="connsiteY23314" fmla="*/ 217487 h 1106488"/>
              <a:gd name="connsiteX23315" fmla="*/ 819052 w 1031876"/>
              <a:gd name="connsiteY23315" fmla="*/ 217487 h 1106488"/>
              <a:gd name="connsiteX23316" fmla="*/ 819791 w 1031876"/>
              <a:gd name="connsiteY23316" fmla="*/ 217487 h 1106488"/>
              <a:gd name="connsiteX23317" fmla="*/ 818153 w 1031876"/>
              <a:gd name="connsiteY23317" fmla="*/ 215418 h 1106488"/>
              <a:gd name="connsiteX23318" fmla="*/ 817801 w 1031876"/>
              <a:gd name="connsiteY23318" fmla="*/ 214974 h 1106488"/>
              <a:gd name="connsiteX23319" fmla="*/ 819582 w 1031876"/>
              <a:gd name="connsiteY23319" fmla="*/ 212725 h 1106488"/>
              <a:gd name="connsiteX23320" fmla="*/ 820240 w 1031876"/>
              <a:gd name="connsiteY23320" fmla="*/ 217088 h 1106488"/>
              <a:gd name="connsiteX23321" fmla="*/ 820420 w 1031876"/>
              <a:gd name="connsiteY23321" fmla="*/ 218281 h 1106488"/>
              <a:gd name="connsiteX23322" fmla="*/ 820142 w 1031876"/>
              <a:gd name="connsiteY23322" fmla="*/ 217930 h 1106488"/>
              <a:gd name="connsiteX23323" fmla="*/ 822624 w 1031876"/>
              <a:gd name="connsiteY23323" fmla="*/ 223506 h 1106488"/>
              <a:gd name="connsiteX23324" fmla="*/ 819945 w 1031876"/>
              <a:gd name="connsiteY23324" fmla="*/ 224366 h 1106488"/>
              <a:gd name="connsiteX23325" fmla="*/ 819052 w 1031876"/>
              <a:gd name="connsiteY23325" fmla="*/ 220927 h 1106488"/>
              <a:gd name="connsiteX23326" fmla="*/ 813294 w 1031876"/>
              <a:gd name="connsiteY23326" fmla="*/ 217758 h 1106488"/>
              <a:gd name="connsiteX23327" fmla="*/ 813078 w 1031876"/>
              <a:gd name="connsiteY23327" fmla="*/ 217758 h 1106488"/>
              <a:gd name="connsiteX23328" fmla="*/ 811110 w 1031876"/>
              <a:gd name="connsiteY23328" fmla="*/ 217758 h 1106488"/>
              <a:gd name="connsiteX23329" fmla="*/ 810255 w 1031876"/>
              <a:gd name="connsiteY23329" fmla="*/ 217758 h 1106488"/>
              <a:gd name="connsiteX23330" fmla="*/ 809400 w 1031876"/>
              <a:gd name="connsiteY23330" fmla="*/ 217758 h 1106488"/>
              <a:gd name="connsiteX23331" fmla="*/ 807691 w 1031876"/>
              <a:gd name="connsiteY23331" fmla="*/ 217758 h 1106488"/>
              <a:gd name="connsiteX23332" fmla="*/ 807657 w 1031876"/>
              <a:gd name="connsiteY23332" fmla="*/ 217485 h 1106488"/>
              <a:gd name="connsiteX23333" fmla="*/ 809400 w 1031876"/>
              <a:gd name="connsiteY23333" fmla="*/ 216905 h 1106488"/>
              <a:gd name="connsiteX23334" fmla="*/ 806926 w 1031876"/>
              <a:gd name="connsiteY23334" fmla="*/ 211137 h 1106488"/>
              <a:gd name="connsiteX23335" fmla="*/ 806862 w 1031876"/>
              <a:gd name="connsiteY23335" fmla="*/ 211137 h 1106488"/>
              <a:gd name="connsiteX23336" fmla="*/ 807657 w 1031876"/>
              <a:gd name="connsiteY23336" fmla="*/ 217485 h 1106488"/>
              <a:gd name="connsiteX23337" fmla="*/ 806836 w 1031876"/>
              <a:gd name="connsiteY23337" fmla="*/ 217758 h 1106488"/>
              <a:gd name="connsiteX23338" fmla="*/ 813674 w 1031876"/>
              <a:gd name="connsiteY23338" fmla="*/ 224589 h 1106488"/>
              <a:gd name="connsiteX23339" fmla="*/ 806836 w 1031876"/>
              <a:gd name="connsiteY23339" fmla="*/ 224589 h 1106488"/>
              <a:gd name="connsiteX23340" fmla="*/ 813674 w 1031876"/>
              <a:gd name="connsiteY23340" fmla="*/ 231419 h 1106488"/>
              <a:gd name="connsiteX23341" fmla="*/ 820511 w 1031876"/>
              <a:gd name="connsiteY23341" fmla="*/ 238250 h 1106488"/>
              <a:gd name="connsiteX23342" fmla="*/ 827349 w 1031876"/>
              <a:gd name="connsiteY23342" fmla="*/ 245080 h 1106488"/>
              <a:gd name="connsiteX23343" fmla="*/ 832870 w 1031876"/>
              <a:gd name="connsiteY23343" fmla="*/ 250596 h 1106488"/>
              <a:gd name="connsiteX23344" fmla="*/ 834164 w 1031876"/>
              <a:gd name="connsiteY23344" fmla="*/ 251889 h 1106488"/>
              <a:gd name="connsiteX23345" fmla="*/ 834164 w 1031876"/>
              <a:gd name="connsiteY23345" fmla="*/ 251889 h 1106488"/>
              <a:gd name="connsiteX23346" fmla="*/ 832870 w 1031876"/>
              <a:gd name="connsiteY23346" fmla="*/ 250596 h 1106488"/>
              <a:gd name="connsiteX23347" fmla="*/ 830768 w 1031876"/>
              <a:gd name="connsiteY23347" fmla="*/ 248495 h 1106488"/>
              <a:gd name="connsiteX23348" fmla="*/ 827349 w 1031876"/>
              <a:gd name="connsiteY23348" fmla="*/ 245080 h 1106488"/>
              <a:gd name="connsiteX23349" fmla="*/ 827349 w 1031876"/>
              <a:gd name="connsiteY23349" fmla="*/ 244226 h 1106488"/>
              <a:gd name="connsiteX23350" fmla="*/ 827349 w 1031876"/>
              <a:gd name="connsiteY23350" fmla="*/ 240811 h 1106488"/>
              <a:gd name="connsiteX23351" fmla="*/ 827349 w 1031876"/>
              <a:gd name="connsiteY23351" fmla="*/ 238890 h 1106488"/>
              <a:gd name="connsiteX23352" fmla="*/ 827087 w 1031876"/>
              <a:gd name="connsiteY23352" fmla="*/ 238442 h 1106488"/>
              <a:gd name="connsiteX23353" fmla="*/ 827349 w 1031876"/>
              <a:gd name="connsiteY23353" fmla="*/ 238735 h 1106488"/>
              <a:gd name="connsiteX23354" fmla="*/ 827349 w 1031876"/>
              <a:gd name="connsiteY23354" fmla="*/ 238698 h 1106488"/>
              <a:gd name="connsiteX23355" fmla="*/ 827087 w 1031876"/>
              <a:gd name="connsiteY23355" fmla="*/ 238442 h 1106488"/>
              <a:gd name="connsiteX23356" fmla="*/ 827349 w 1031876"/>
              <a:gd name="connsiteY23356" fmla="*/ 238588 h 1106488"/>
              <a:gd name="connsiteX23357" fmla="*/ 827349 w 1031876"/>
              <a:gd name="connsiteY23357" fmla="*/ 238442 h 1106488"/>
              <a:gd name="connsiteX23358" fmla="*/ 827349 w 1031876"/>
              <a:gd name="connsiteY23358" fmla="*/ 238250 h 1106488"/>
              <a:gd name="connsiteX23359" fmla="*/ 827376 w 1031876"/>
              <a:gd name="connsiteY23359" fmla="*/ 238442 h 1106488"/>
              <a:gd name="connsiteX23360" fmla="*/ 827402 w 1031876"/>
              <a:gd name="connsiteY23360" fmla="*/ 238618 h 1106488"/>
              <a:gd name="connsiteX23361" fmla="*/ 830938 w 1031876"/>
              <a:gd name="connsiteY23361" fmla="*/ 240593 h 1106488"/>
              <a:gd name="connsiteX23362" fmla="*/ 830263 w 1031876"/>
              <a:gd name="connsiteY23362" fmla="*/ 239117 h 1106488"/>
              <a:gd name="connsiteX23363" fmla="*/ 827088 w 1031876"/>
              <a:gd name="connsiteY23363" fmla="*/ 238125 h 1106488"/>
              <a:gd name="connsiteX23364" fmla="*/ 827089 w 1031876"/>
              <a:gd name="connsiteY23364" fmla="*/ 238125 h 1106488"/>
              <a:gd name="connsiteX23365" fmla="*/ 829469 w 1031876"/>
              <a:gd name="connsiteY23365" fmla="*/ 238125 h 1106488"/>
              <a:gd name="connsiteX23366" fmla="*/ 832644 w 1031876"/>
              <a:gd name="connsiteY23366" fmla="*/ 238125 h 1106488"/>
              <a:gd name="connsiteX23367" fmla="*/ 833438 w 1031876"/>
              <a:gd name="connsiteY23367" fmla="*/ 238125 h 1106488"/>
              <a:gd name="connsiteX23368" fmla="*/ 833438 w 1031876"/>
              <a:gd name="connsiteY23368" fmla="*/ 239117 h 1106488"/>
              <a:gd name="connsiteX23369" fmla="*/ 833438 w 1031876"/>
              <a:gd name="connsiteY23369" fmla="*/ 242325 h 1106488"/>
              <a:gd name="connsiteX23370" fmla="*/ 834141 w 1031876"/>
              <a:gd name="connsiteY23370" fmla="*/ 245074 h 1106488"/>
              <a:gd name="connsiteX23371" fmla="*/ 834186 w 1031876"/>
              <a:gd name="connsiteY23371" fmla="*/ 245080 h 1106488"/>
              <a:gd name="connsiteX23372" fmla="*/ 834186 w 1031876"/>
              <a:gd name="connsiteY23372" fmla="*/ 245251 h 1106488"/>
              <a:gd name="connsiteX23373" fmla="*/ 834231 w 1031876"/>
              <a:gd name="connsiteY23373" fmla="*/ 245427 h 1106488"/>
              <a:gd name="connsiteX23374" fmla="*/ 834186 w 1031876"/>
              <a:gd name="connsiteY23374" fmla="*/ 245383 h 1106488"/>
              <a:gd name="connsiteX23375" fmla="*/ 834186 w 1031876"/>
              <a:gd name="connsiteY23375" fmla="*/ 245416 h 1106488"/>
              <a:gd name="connsiteX23376" fmla="*/ 834231 w 1031876"/>
              <a:gd name="connsiteY23376" fmla="*/ 245427 h 1106488"/>
              <a:gd name="connsiteX23377" fmla="*/ 834231 w 1031876"/>
              <a:gd name="connsiteY23377" fmla="*/ 246300 h 1106488"/>
              <a:gd name="connsiteX23378" fmla="*/ 834231 w 1031876"/>
              <a:gd name="connsiteY23378" fmla="*/ 248919 h 1106488"/>
              <a:gd name="connsiteX23379" fmla="*/ 834231 w 1031876"/>
              <a:gd name="connsiteY23379" fmla="*/ 251539 h 1106488"/>
              <a:gd name="connsiteX23380" fmla="*/ 834231 w 1031876"/>
              <a:gd name="connsiteY23380" fmla="*/ 251955 h 1106488"/>
              <a:gd name="connsiteX23381" fmla="*/ 834688 w 1031876"/>
              <a:gd name="connsiteY23381" fmla="*/ 252412 h 1106488"/>
              <a:gd name="connsiteX23382" fmla="*/ 834231 w 1031876"/>
              <a:gd name="connsiteY23382" fmla="*/ 251956 h 1106488"/>
              <a:gd name="connsiteX23383" fmla="*/ 834231 w 1031876"/>
              <a:gd name="connsiteY23383" fmla="*/ 251989 h 1106488"/>
              <a:gd name="connsiteX23384" fmla="*/ 834473 w 1031876"/>
              <a:gd name="connsiteY23384" fmla="*/ 252412 h 1106488"/>
              <a:gd name="connsiteX23385" fmla="*/ 834688 w 1031876"/>
              <a:gd name="connsiteY23385" fmla="*/ 252412 h 1106488"/>
              <a:gd name="connsiteX23386" fmla="*/ 839689 w 1031876"/>
              <a:gd name="connsiteY23386" fmla="*/ 252412 h 1106488"/>
              <a:gd name="connsiteX23387" fmla="*/ 840582 w 1031876"/>
              <a:gd name="connsiteY23387" fmla="*/ 252412 h 1106488"/>
              <a:gd name="connsiteX23388" fmla="*/ 847726 w 1031876"/>
              <a:gd name="connsiteY23388" fmla="*/ 259556 h 1106488"/>
              <a:gd name="connsiteX23389" fmla="*/ 847726 w 1031876"/>
              <a:gd name="connsiteY23389" fmla="*/ 259622 h 1106488"/>
              <a:gd name="connsiteX23390" fmla="*/ 847726 w 1031876"/>
              <a:gd name="connsiteY23390" fmla="*/ 263128 h 1106488"/>
              <a:gd name="connsiteX23391" fmla="*/ 847726 w 1031876"/>
              <a:gd name="connsiteY23391" fmla="*/ 264781 h 1106488"/>
              <a:gd name="connsiteX23392" fmla="*/ 847726 w 1031876"/>
              <a:gd name="connsiteY23392" fmla="*/ 265641 h 1106488"/>
              <a:gd name="connsiteX23393" fmla="*/ 848564 w 1031876"/>
              <a:gd name="connsiteY23393" fmla="*/ 266700 h 1106488"/>
              <a:gd name="connsiteX23394" fmla="*/ 854076 w 1031876"/>
              <a:gd name="connsiteY23394" fmla="*/ 266700 h 1106488"/>
              <a:gd name="connsiteX23395" fmla="*/ 854076 w 1031876"/>
              <a:gd name="connsiteY23395" fmla="*/ 272256 h 1106488"/>
              <a:gd name="connsiteX23396" fmla="*/ 854076 w 1031876"/>
              <a:gd name="connsiteY23396" fmla="*/ 272521 h 1106488"/>
              <a:gd name="connsiteX23397" fmla="*/ 854076 w 1031876"/>
              <a:gd name="connsiteY23397" fmla="*/ 273050 h 1106488"/>
              <a:gd name="connsiteX23398" fmla="*/ 854076 w 1031876"/>
              <a:gd name="connsiteY23398" fmla="*/ 275960 h 1106488"/>
              <a:gd name="connsiteX23399" fmla="*/ 854076 w 1031876"/>
              <a:gd name="connsiteY23399" fmla="*/ 279400 h 1106488"/>
              <a:gd name="connsiteX23400" fmla="*/ 847726 w 1031876"/>
              <a:gd name="connsiteY23400" fmla="*/ 272521 h 1106488"/>
              <a:gd name="connsiteX23401" fmla="*/ 852489 w 1031876"/>
              <a:gd name="connsiteY23401" fmla="*/ 271661 h 1106488"/>
              <a:gd name="connsiteX23402" fmla="*/ 851536 w 1031876"/>
              <a:gd name="connsiteY23402" fmla="*/ 270457 h 1106488"/>
              <a:gd name="connsiteX23403" fmla="*/ 853511 w 1031876"/>
              <a:gd name="connsiteY23403" fmla="*/ 272062 h 1106488"/>
              <a:gd name="connsiteX23404" fmla="*/ 850901 w 1031876"/>
              <a:gd name="connsiteY23404" fmla="*/ 267494 h 1106488"/>
              <a:gd name="connsiteX23405" fmla="*/ 848770 w 1031876"/>
              <a:gd name="connsiteY23405" fmla="*/ 266961 h 1106488"/>
              <a:gd name="connsiteX23406" fmla="*/ 851536 w 1031876"/>
              <a:gd name="connsiteY23406" fmla="*/ 270457 h 1106488"/>
              <a:gd name="connsiteX23407" fmla="*/ 850901 w 1031876"/>
              <a:gd name="connsiteY23407" fmla="*/ 269941 h 1106488"/>
              <a:gd name="connsiteX23408" fmla="*/ 850035 w 1031876"/>
              <a:gd name="connsiteY23408" fmla="*/ 270644 h 1106488"/>
              <a:gd name="connsiteX23409" fmla="*/ 847726 w 1031876"/>
              <a:gd name="connsiteY23409" fmla="*/ 272521 h 1106488"/>
              <a:gd name="connsiteX23410" fmla="*/ 847726 w 1031876"/>
              <a:gd name="connsiteY23410" fmla="*/ 266700 h 1106488"/>
              <a:gd name="connsiteX23411" fmla="*/ 847725 w 1031876"/>
              <a:gd name="connsiteY23411" fmla="*/ 266699 h 1106488"/>
              <a:gd name="connsiteX23412" fmla="*/ 847725 w 1031876"/>
              <a:gd name="connsiteY23412" fmla="*/ 269478 h 1106488"/>
              <a:gd name="connsiteX23413" fmla="*/ 847725 w 1031876"/>
              <a:gd name="connsiteY23413" fmla="*/ 273050 h 1106488"/>
              <a:gd name="connsiteX23414" fmla="*/ 841375 w 1031876"/>
              <a:gd name="connsiteY23414" fmla="*/ 265906 h 1106488"/>
              <a:gd name="connsiteX23415" fmla="*/ 841375 w 1031876"/>
              <a:gd name="connsiteY23415" fmla="*/ 265013 h 1106488"/>
              <a:gd name="connsiteX23416" fmla="*/ 841375 w 1031876"/>
              <a:gd name="connsiteY23416" fmla="*/ 262235 h 1106488"/>
              <a:gd name="connsiteX23417" fmla="*/ 841375 w 1031876"/>
              <a:gd name="connsiteY23417" fmla="*/ 261441 h 1106488"/>
              <a:gd name="connsiteX23418" fmla="*/ 841375 w 1031876"/>
              <a:gd name="connsiteY23418" fmla="*/ 259556 h 1106488"/>
              <a:gd name="connsiteX23419" fmla="*/ 841375 w 1031876"/>
              <a:gd name="connsiteY23419" fmla="*/ 258762 h 1106488"/>
              <a:gd name="connsiteX23420" fmla="*/ 844554 w 1031876"/>
              <a:gd name="connsiteY23420" fmla="*/ 262338 h 1106488"/>
              <a:gd name="connsiteX23421" fmla="*/ 840582 w 1031876"/>
              <a:gd name="connsiteY23421" fmla="*/ 256877 h 1106488"/>
              <a:gd name="connsiteX23422" fmla="*/ 835049 w 1031876"/>
              <a:gd name="connsiteY23422" fmla="*/ 253419 h 1106488"/>
              <a:gd name="connsiteX23423" fmla="*/ 836673 w 1031876"/>
              <a:gd name="connsiteY23423" fmla="*/ 256257 h 1106488"/>
              <a:gd name="connsiteX23424" fmla="*/ 835041 w 1031876"/>
              <a:gd name="connsiteY23424" fmla="*/ 255326 h 1106488"/>
              <a:gd name="connsiteX23425" fmla="*/ 834474 w 1031876"/>
              <a:gd name="connsiteY23425" fmla="*/ 253059 h 1106488"/>
              <a:gd name="connsiteX23426" fmla="*/ 834338 w 1031876"/>
              <a:gd name="connsiteY23426" fmla="*/ 252975 h 1106488"/>
              <a:gd name="connsiteX23427" fmla="*/ 835041 w 1031876"/>
              <a:gd name="connsiteY23427" fmla="*/ 257887 h 1106488"/>
              <a:gd name="connsiteX23428" fmla="*/ 841024 w 1031876"/>
              <a:gd name="connsiteY23428" fmla="*/ 258741 h 1106488"/>
              <a:gd name="connsiteX23429" fmla="*/ 834186 w 1031876"/>
              <a:gd name="connsiteY23429" fmla="*/ 258741 h 1106488"/>
              <a:gd name="connsiteX23430" fmla="*/ 834186 w 1031876"/>
              <a:gd name="connsiteY23430" fmla="*/ 259595 h 1106488"/>
              <a:gd name="connsiteX23431" fmla="*/ 834186 w 1031876"/>
              <a:gd name="connsiteY23431" fmla="*/ 262156 h 1106488"/>
              <a:gd name="connsiteX23432" fmla="*/ 834186 w 1031876"/>
              <a:gd name="connsiteY23432" fmla="*/ 263010 h 1106488"/>
              <a:gd name="connsiteX23433" fmla="*/ 834186 w 1031876"/>
              <a:gd name="connsiteY23433" fmla="*/ 264718 h 1106488"/>
              <a:gd name="connsiteX23434" fmla="*/ 834186 w 1031876"/>
              <a:gd name="connsiteY23434" fmla="*/ 265571 h 1106488"/>
              <a:gd name="connsiteX23435" fmla="*/ 830768 w 1031876"/>
              <a:gd name="connsiteY23435" fmla="*/ 263010 h 1106488"/>
              <a:gd name="connsiteX23436" fmla="*/ 830306 w 1031876"/>
              <a:gd name="connsiteY23436" fmla="*/ 263356 h 1106488"/>
              <a:gd name="connsiteX23437" fmla="*/ 829835 w 1031876"/>
              <a:gd name="connsiteY23437" fmla="*/ 263088 h 1106488"/>
              <a:gd name="connsiteX23438" fmla="*/ 827349 w 1031876"/>
              <a:gd name="connsiteY23438" fmla="*/ 258741 h 1106488"/>
              <a:gd name="connsiteX23439" fmla="*/ 826494 w 1031876"/>
              <a:gd name="connsiteY23439" fmla="*/ 255326 h 1106488"/>
              <a:gd name="connsiteX23440" fmla="*/ 823442 w 1031876"/>
              <a:gd name="connsiteY23440" fmla="*/ 253583 h 1106488"/>
              <a:gd name="connsiteX23441" fmla="*/ 827349 w 1031876"/>
              <a:gd name="connsiteY23441" fmla="*/ 251911 h 1106488"/>
              <a:gd name="connsiteX23442" fmla="*/ 820511 w 1031876"/>
              <a:gd name="connsiteY23442" fmla="*/ 251911 h 1106488"/>
              <a:gd name="connsiteX23443" fmla="*/ 817093 w 1031876"/>
              <a:gd name="connsiteY23443" fmla="*/ 254472 h 1106488"/>
              <a:gd name="connsiteX23444" fmla="*/ 814101 w 1031876"/>
              <a:gd name="connsiteY23444" fmla="*/ 252231 h 1106488"/>
              <a:gd name="connsiteX23445" fmla="*/ 814190 w 1031876"/>
              <a:gd name="connsiteY23445" fmla="*/ 252941 h 1106488"/>
              <a:gd name="connsiteX23446" fmla="*/ 819265 w 1031876"/>
              <a:gd name="connsiteY23446" fmla="*/ 258741 h 1106488"/>
              <a:gd name="connsiteX23447" fmla="*/ 820511 w 1031876"/>
              <a:gd name="connsiteY23447" fmla="*/ 258741 h 1106488"/>
              <a:gd name="connsiteX23448" fmla="*/ 820511 w 1031876"/>
              <a:gd name="connsiteY23448" fmla="*/ 260122 h 1106488"/>
              <a:gd name="connsiteX23449" fmla="*/ 820511 w 1031876"/>
              <a:gd name="connsiteY23449" fmla="*/ 264718 h 1106488"/>
              <a:gd name="connsiteX23450" fmla="*/ 820511 w 1031876"/>
              <a:gd name="connsiteY23450" fmla="*/ 265571 h 1106488"/>
              <a:gd name="connsiteX23451" fmla="*/ 820738 w 1031876"/>
              <a:gd name="connsiteY23451" fmla="*/ 265831 h 1106488"/>
              <a:gd name="connsiteX23452" fmla="*/ 820738 w 1031876"/>
              <a:gd name="connsiteY23452" fmla="*/ 262731 h 1106488"/>
              <a:gd name="connsiteX23453" fmla="*/ 820738 w 1031876"/>
              <a:gd name="connsiteY23453" fmla="*/ 261739 h 1106488"/>
              <a:gd name="connsiteX23454" fmla="*/ 820738 w 1031876"/>
              <a:gd name="connsiteY23454" fmla="*/ 260349 h 1106488"/>
              <a:gd name="connsiteX23455" fmla="*/ 820738 w 1031876"/>
              <a:gd name="connsiteY23455" fmla="*/ 259754 h 1106488"/>
              <a:gd name="connsiteX23456" fmla="*/ 820738 w 1031876"/>
              <a:gd name="connsiteY23456" fmla="*/ 258762 h 1106488"/>
              <a:gd name="connsiteX23457" fmla="*/ 826294 w 1031876"/>
              <a:gd name="connsiteY23457" fmla="*/ 265708 h 1106488"/>
              <a:gd name="connsiteX23458" fmla="*/ 827084 w 1031876"/>
              <a:gd name="connsiteY23458" fmla="*/ 266695 h 1106488"/>
              <a:gd name="connsiteX23459" fmla="*/ 827088 w 1031876"/>
              <a:gd name="connsiteY23459" fmla="*/ 266700 h 1106488"/>
              <a:gd name="connsiteX23460" fmla="*/ 823913 w 1031876"/>
              <a:gd name="connsiteY23460" fmla="*/ 266700 h 1106488"/>
              <a:gd name="connsiteX23461" fmla="*/ 821500 w 1031876"/>
              <a:gd name="connsiteY23461" fmla="*/ 266700 h 1106488"/>
              <a:gd name="connsiteX23462" fmla="*/ 826494 w 1031876"/>
              <a:gd name="connsiteY23462" fmla="*/ 272402 h 1106488"/>
              <a:gd name="connsiteX23463" fmla="*/ 827349 w 1031876"/>
              <a:gd name="connsiteY23463" fmla="*/ 279232 h 1106488"/>
              <a:gd name="connsiteX23464" fmla="*/ 833331 w 1031876"/>
              <a:gd name="connsiteY23464" fmla="*/ 286063 h 1106488"/>
              <a:gd name="connsiteX23465" fmla="*/ 833438 w 1031876"/>
              <a:gd name="connsiteY23465" fmla="*/ 286915 h 1106488"/>
              <a:gd name="connsiteX23466" fmla="*/ 833438 w 1031876"/>
              <a:gd name="connsiteY23466" fmla="*/ 285750 h 1106488"/>
              <a:gd name="connsiteX23467" fmla="*/ 833438 w 1031876"/>
              <a:gd name="connsiteY23467" fmla="*/ 285316 h 1106488"/>
              <a:gd name="connsiteX23468" fmla="*/ 833331 w 1031876"/>
              <a:gd name="connsiteY23468" fmla="*/ 285209 h 1106488"/>
              <a:gd name="connsiteX23469" fmla="*/ 827349 w 1031876"/>
              <a:gd name="connsiteY23469" fmla="*/ 279232 h 1106488"/>
              <a:gd name="connsiteX23470" fmla="*/ 834186 w 1031876"/>
              <a:gd name="connsiteY23470" fmla="*/ 279232 h 1106488"/>
              <a:gd name="connsiteX23471" fmla="*/ 834186 w 1031876"/>
              <a:gd name="connsiteY23471" fmla="*/ 280198 h 1106488"/>
              <a:gd name="connsiteX23472" fmla="*/ 836415 w 1031876"/>
              <a:gd name="connsiteY23472" fmla="*/ 282575 h 1106488"/>
              <a:gd name="connsiteX23473" fmla="*/ 834391 w 1031876"/>
              <a:gd name="connsiteY23473" fmla="*/ 284734 h 1106488"/>
              <a:gd name="connsiteX23474" fmla="*/ 834430 w 1031876"/>
              <a:gd name="connsiteY23474" fmla="*/ 284956 h 1106488"/>
              <a:gd name="connsiteX23475" fmla="*/ 840625 w 1031876"/>
              <a:gd name="connsiteY23475" fmla="*/ 285664 h 1106488"/>
              <a:gd name="connsiteX23476" fmla="*/ 840933 w 1031876"/>
              <a:gd name="connsiteY23476" fmla="*/ 285699 h 1106488"/>
              <a:gd name="connsiteX23477" fmla="*/ 840169 w 1031876"/>
              <a:gd name="connsiteY23477" fmla="*/ 282648 h 1106488"/>
              <a:gd name="connsiteX23478" fmla="*/ 834186 w 1031876"/>
              <a:gd name="connsiteY23478" fmla="*/ 279232 h 1106488"/>
              <a:gd name="connsiteX23479" fmla="*/ 834186 w 1031876"/>
              <a:gd name="connsiteY23479" fmla="*/ 276671 h 1106488"/>
              <a:gd name="connsiteX23480" fmla="*/ 834186 w 1031876"/>
              <a:gd name="connsiteY23480" fmla="*/ 275817 h 1106488"/>
              <a:gd name="connsiteX23481" fmla="*/ 834186 w 1031876"/>
              <a:gd name="connsiteY23481" fmla="*/ 272402 h 1106488"/>
              <a:gd name="connsiteX23482" fmla="*/ 835041 w 1031876"/>
              <a:gd name="connsiteY23482" fmla="*/ 272402 h 1106488"/>
              <a:gd name="connsiteX23483" fmla="*/ 841024 w 1031876"/>
              <a:gd name="connsiteY23483" fmla="*/ 279232 h 1106488"/>
              <a:gd name="connsiteX23484" fmla="*/ 841376 w 1031876"/>
              <a:gd name="connsiteY23484" fmla="*/ 279701 h 1106488"/>
              <a:gd name="connsiteX23485" fmla="*/ 841376 w 1031876"/>
              <a:gd name="connsiteY23485" fmla="*/ 279584 h 1106488"/>
              <a:gd name="connsiteX23486" fmla="*/ 841024 w 1031876"/>
              <a:gd name="connsiteY23486" fmla="*/ 279232 h 1106488"/>
              <a:gd name="connsiteX23487" fmla="*/ 841376 w 1031876"/>
              <a:gd name="connsiteY23487" fmla="*/ 279320 h 1106488"/>
              <a:gd name="connsiteX23488" fmla="*/ 841376 w 1031876"/>
              <a:gd name="connsiteY23488" fmla="*/ 278606 h 1106488"/>
              <a:gd name="connsiteX23489" fmla="*/ 841376 w 1031876"/>
              <a:gd name="connsiteY23489" fmla="*/ 273050 h 1106488"/>
              <a:gd name="connsiteX23490" fmla="*/ 843757 w 1031876"/>
              <a:gd name="connsiteY23490" fmla="*/ 278606 h 1106488"/>
              <a:gd name="connsiteX23491" fmla="*/ 841513 w 1031876"/>
              <a:gd name="connsiteY23491" fmla="*/ 279354 h 1106488"/>
              <a:gd name="connsiteX23492" fmla="*/ 841695 w 1031876"/>
              <a:gd name="connsiteY23492" fmla="*/ 279400 h 1106488"/>
              <a:gd name="connsiteX23493" fmla="*/ 842964 w 1031876"/>
              <a:gd name="connsiteY23493" fmla="*/ 279400 h 1106488"/>
              <a:gd name="connsiteX23494" fmla="*/ 842964 w 1031876"/>
              <a:gd name="connsiteY23494" fmla="*/ 279717 h 1106488"/>
              <a:gd name="connsiteX23495" fmla="*/ 844443 w 1031876"/>
              <a:gd name="connsiteY23495" fmla="*/ 280086 h 1106488"/>
              <a:gd name="connsiteX23496" fmla="*/ 847861 w 1031876"/>
              <a:gd name="connsiteY23496" fmla="*/ 286063 h 1106488"/>
              <a:gd name="connsiteX23497" fmla="*/ 842781 w 1031876"/>
              <a:gd name="connsiteY23497" fmla="*/ 280988 h 1106488"/>
              <a:gd name="connsiteX23498" fmla="*/ 842342 w 1031876"/>
              <a:gd name="connsiteY23498" fmla="*/ 280988 h 1106488"/>
              <a:gd name="connsiteX23499" fmla="*/ 843588 w 1031876"/>
              <a:gd name="connsiteY23499" fmla="*/ 282648 h 1106488"/>
              <a:gd name="connsiteX23500" fmla="*/ 842687 w 1031876"/>
              <a:gd name="connsiteY23500" fmla="*/ 283848 h 1106488"/>
              <a:gd name="connsiteX23501" fmla="*/ 841879 w 1031876"/>
              <a:gd name="connsiteY23501" fmla="*/ 283501 h 1106488"/>
              <a:gd name="connsiteX23502" fmla="*/ 841376 w 1031876"/>
              <a:gd name="connsiteY23502" fmla="*/ 285007 h 1106488"/>
              <a:gd name="connsiteX23503" fmla="*/ 841137 w 1031876"/>
              <a:gd name="connsiteY23503" fmla="*/ 285723 h 1106488"/>
              <a:gd name="connsiteX23504" fmla="*/ 841268 w 1031876"/>
              <a:gd name="connsiteY23504" fmla="*/ 285738 h 1106488"/>
              <a:gd name="connsiteX23505" fmla="*/ 841376 w 1031876"/>
              <a:gd name="connsiteY23505" fmla="*/ 285594 h 1106488"/>
              <a:gd name="connsiteX23506" fmla="*/ 842687 w 1031876"/>
              <a:gd name="connsiteY23506" fmla="*/ 283848 h 1106488"/>
              <a:gd name="connsiteX23507" fmla="*/ 847861 w 1031876"/>
              <a:gd name="connsiteY23507" fmla="*/ 286063 h 1106488"/>
              <a:gd name="connsiteX23508" fmla="*/ 841024 w 1031876"/>
              <a:gd name="connsiteY23508" fmla="*/ 286063 h 1106488"/>
              <a:gd name="connsiteX23509" fmla="*/ 841259 w 1031876"/>
              <a:gd name="connsiteY23509" fmla="*/ 285750 h 1106488"/>
              <a:gd name="connsiteX23510" fmla="*/ 841128 w 1031876"/>
              <a:gd name="connsiteY23510" fmla="*/ 285750 h 1106488"/>
              <a:gd name="connsiteX23511" fmla="*/ 841024 w 1031876"/>
              <a:gd name="connsiteY23511" fmla="*/ 286063 h 1106488"/>
              <a:gd name="connsiteX23512" fmla="*/ 840946 w 1031876"/>
              <a:gd name="connsiteY23512" fmla="*/ 285750 h 1106488"/>
              <a:gd name="connsiteX23513" fmla="*/ 840711 w 1031876"/>
              <a:gd name="connsiteY23513" fmla="*/ 285750 h 1106488"/>
              <a:gd name="connsiteX23514" fmla="*/ 837407 w 1031876"/>
              <a:gd name="connsiteY23514" fmla="*/ 285750 h 1106488"/>
              <a:gd name="connsiteX23515" fmla="*/ 835026 w 1031876"/>
              <a:gd name="connsiteY23515" fmla="*/ 285750 h 1106488"/>
              <a:gd name="connsiteX23516" fmla="*/ 835026 w 1031876"/>
              <a:gd name="connsiteY23516" fmla="*/ 286063 h 1106488"/>
              <a:gd name="connsiteX23517" fmla="*/ 835041 w 1031876"/>
              <a:gd name="connsiteY23517" fmla="*/ 286063 h 1106488"/>
              <a:gd name="connsiteX23518" fmla="*/ 841024 w 1031876"/>
              <a:gd name="connsiteY23518" fmla="*/ 286063 h 1106488"/>
              <a:gd name="connsiteX23519" fmla="*/ 837117 w 1031876"/>
              <a:gd name="connsiteY23519" fmla="*/ 287736 h 1106488"/>
              <a:gd name="connsiteX23520" fmla="*/ 835026 w 1031876"/>
              <a:gd name="connsiteY23520" fmla="*/ 286542 h 1106488"/>
              <a:gd name="connsiteX23521" fmla="*/ 835026 w 1031876"/>
              <a:gd name="connsiteY23521" fmla="*/ 287338 h 1106488"/>
              <a:gd name="connsiteX23522" fmla="*/ 834612 w 1031876"/>
              <a:gd name="connsiteY23522" fmla="*/ 287338 h 1106488"/>
              <a:gd name="connsiteX23523" fmla="*/ 835041 w 1031876"/>
              <a:gd name="connsiteY23523" fmla="*/ 288624 h 1106488"/>
              <a:gd name="connsiteX23524" fmla="*/ 837117 w 1031876"/>
              <a:gd name="connsiteY23524" fmla="*/ 287736 h 1106488"/>
              <a:gd name="connsiteX23525" fmla="*/ 840169 w 1031876"/>
              <a:gd name="connsiteY23525" fmla="*/ 289478 h 1106488"/>
              <a:gd name="connsiteX23526" fmla="*/ 841024 w 1031876"/>
              <a:gd name="connsiteY23526" fmla="*/ 292893 h 1106488"/>
              <a:gd name="connsiteX23527" fmla="*/ 835041 w 1031876"/>
              <a:gd name="connsiteY23527" fmla="*/ 292039 h 1106488"/>
              <a:gd name="connsiteX23528" fmla="*/ 834368 w 1031876"/>
              <a:gd name="connsiteY23528" fmla="*/ 287338 h 1106488"/>
              <a:gd name="connsiteX23529" fmla="*/ 834186 w 1031876"/>
              <a:gd name="connsiteY23529" fmla="*/ 287338 h 1106488"/>
              <a:gd name="connsiteX23530" fmla="*/ 833491 w 1031876"/>
              <a:gd name="connsiteY23530" fmla="*/ 287338 h 1106488"/>
              <a:gd name="connsiteX23531" fmla="*/ 834186 w 1031876"/>
              <a:gd name="connsiteY23531" fmla="*/ 292893 h 1106488"/>
              <a:gd name="connsiteX23532" fmla="*/ 830768 w 1031876"/>
              <a:gd name="connsiteY23532" fmla="*/ 290332 h 1106488"/>
              <a:gd name="connsiteX23533" fmla="*/ 830084 w 1031876"/>
              <a:gd name="connsiteY23533" fmla="*/ 290844 h 1106488"/>
              <a:gd name="connsiteX23534" fmla="*/ 829566 w 1031876"/>
              <a:gd name="connsiteY23534" fmla="*/ 289940 h 1106488"/>
              <a:gd name="connsiteX23535" fmla="*/ 829913 w 1031876"/>
              <a:gd name="connsiteY23535" fmla="*/ 289478 h 1106488"/>
              <a:gd name="connsiteX23536" fmla="*/ 829214 w 1031876"/>
              <a:gd name="connsiteY23536" fmla="*/ 288547 h 1106488"/>
              <a:gd name="connsiteX23537" fmla="*/ 829913 w 1031876"/>
              <a:gd name="connsiteY23537" fmla="*/ 286917 h 1106488"/>
              <a:gd name="connsiteX23538" fmla="*/ 827349 w 1031876"/>
              <a:gd name="connsiteY23538" fmla="*/ 286063 h 1106488"/>
              <a:gd name="connsiteX23539" fmla="*/ 820511 w 1031876"/>
              <a:gd name="connsiteY23539" fmla="*/ 279232 h 1106488"/>
              <a:gd name="connsiteX23540" fmla="*/ 813674 w 1031876"/>
              <a:gd name="connsiteY23540" fmla="*/ 272402 h 1106488"/>
              <a:gd name="connsiteX23541" fmla="*/ 806836 w 1031876"/>
              <a:gd name="connsiteY23541" fmla="*/ 265571 h 1106488"/>
              <a:gd name="connsiteX23542" fmla="*/ 806836 w 1031876"/>
              <a:gd name="connsiteY23542" fmla="*/ 268987 h 1106488"/>
              <a:gd name="connsiteX23543" fmla="*/ 806836 w 1031876"/>
              <a:gd name="connsiteY23543" fmla="*/ 269841 h 1106488"/>
              <a:gd name="connsiteX23544" fmla="*/ 806836 w 1031876"/>
              <a:gd name="connsiteY23544" fmla="*/ 272402 h 1106488"/>
              <a:gd name="connsiteX23545" fmla="*/ 799998 w 1031876"/>
              <a:gd name="connsiteY23545" fmla="*/ 265571 h 1106488"/>
              <a:gd name="connsiteX23546" fmla="*/ 799998 w 1031876"/>
              <a:gd name="connsiteY23546" fmla="*/ 272402 h 1106488"/>
              <a:gd name="connsiteX23547" fmla="*/ 793161 w 1031876"/>
              <a:gd name="connsiteY23547" fmla="*/ 265571 h 1106488"/>
              <a:gd name="connsiteX23548" fmla="*/ 792306 w 1031876"/>
              <a:gd name="connsiteY23548" fmla="*/ 262156 h 1106488"/>
              <a:gd name="connsiteX23549" fmla="*/ 786607 w 1031876"/>
              <a:gd name="connsiteY23549" fmla="*/ 258903 h 1106488"/>
              <a:gd name="connsiteX23550" fmla="*/ 786323 w 1031876"/>
              <a:gd name="connsiteY23550" fmla="*/ 258741 h 1106488"/>
              <a:gd name="connsiteX23551" fmla="*/ 786323 w 1031876"/>
              <a:gd name="connsiteY23551" fmla="*/ 251911 h 1106488"/>
              <a:gd name="connsiteX23552" fmla="*/ 785468 w 1031876"/>
              <a:gd name="connsiteY23552" fmla="*/ 251911 h 1106488"/>
              <a:gd name="connsiteX23553" fmla="*/ 780341 w 1031876"/>
              <a:gd name="connsiteY23553" fmla="*/ 251911 h 1106488"/>
              <a:gd name="connsiteX23554" fmla="*/ 779486 w 1031876"/>
              <a:gd name="connsiteY23554" fmla="*/ 251911 h 1106488"/>
              <a:gd name="connsiteX23555" fmla="*/ 779486 w 1031876"/>
              <a:gd name="connsiteY23555" fmla="*/ 251057 h 1106488"/>
              <a:gd name="connsiteX23556" fmla="*/ 779486 w 1031876"/>
              <a:gd name="connsiteY23556" fmla="*/ 248495 h 1106488"/>
              <a:gd name="connsiteX23557" fmla="*/ 779486 w 1031876"/>
              <a:gd name="connsiteY23557" fmla="*/ 245934 h 1106488"/>
              <a:gd name="connsiteX23558" fmla="*/ 779486 w 1031876"/>
              <a:gd name="connsiteY23558" fmla="*/ 245080 h 1106488"/>
              <a:gd name="connsiteX23559" fmla="*/ 779486 w 1031876"/>
              <a:gd name="connsiteY23559" fmla="*/ 251911 h 1106488"/>
              <a:gd name="connsiteX23560" fmla="*/ 776067 w 1031876"/>
              <a:gd name="connsiteY23560" fmla="*/ 249349 h 1106488"/>
              <a:gd name="connsiteX23561" fmla="*/ 773742 w 1031876"/>
              <a:gd name="connsiteY23561" fmla="*/ 251091 h 1106488"/>
              <a:gd name="connsiteX23562" fmla="*/ 773503 w 1031876"/>
              <a:gd name="connsiteY23562" fmla="*/ 251057 h 1106488"/>
              <a:gd name="connsiteX23563" fmla="*/ 773114 w 1031876"/>
              <a:gd name="connsiteY23563" fmla="*/ 248338 h 1106488"/>
              <a:gd name="connsiteX23564" fmla="*/ 773114 w 1031876"/>
              <a:gd name="connsiteY23564" fmla="*/ 249237 h 1106488"/>
              <a:gd name="connsiteX23565" fmla="*/ 773114 w 1031876"/>
              <a:gd name="connsiteY23565" fmla="*/ 251562 h 1106488"/>
              <a:gd name="connsiteX23566" fmla="*/ 773742 w 1031876"/>
              <a:gd name="connsiteY23566" fmla="*/ 251091 h 1106488"/>
              <a:gd name="connsiteX23567" fmla="*/ 779486 w 1031876"/>
              <a:gd name="connsiteY23567" fmla="*/ 251911 h 1106488"/>
              <a:gd name="connsiteX23568" fmla="*/ 776067 w 1031876"/>
              <a:gd name="connsiteY23568" fmla="*/ 251911 h 1106488"/>
              <a:gd name="connsiteX23569" fmla="*/ 773114 w 1031876"/>
              <a:gd name="connsiteY23569" fmla="*/ 251911 h 1106488"/>
              <a:gd name="connsiteX23570" fmla="*/ 773114 w 1031876"/>
              <a:gd name="connsiteY23570" fmla="*/ 252412 h 1106488"/>
              <a:gd name="connsiteX23571" fmla="*/ 773114 w 1031876"/>
              <a:gd name="connsiteY23571" fmla="*/ 254793 h 1106488"/>
              <a:gd name="connsiteX23572" fmla="*/ 773114 w 1031876"/>
              <a:gd name="connsiteY23572" fmla="*/ 256381 h 1106488"/>
              <a:gd name="connsiteX23573" fmla="*/ 773114 w 1031876"/>
              <a:gd name="connsiteY23573" fmla="*/ 257968 h 1106488"/>
              <a:gd name="connsiteX23574" fmla="*/ 773114 w 1031876"/>
              <a:gd name="connsiteY23574" fmla="*/ 258762 h 1106488"/>
              <a:gd name="connsiteX23575" fmla="*/ 765176 w 1031876"/>
              <a:gd name="connsiteY23575" fmla="*/ 246062 h 1106488"/>
              <a:gd name="connsiteX23576" fmla="*/ 772122 w 1031876"/>
              <a:gd name="connsiteY23576" fmla="*/ 248443 h 1106488"/>
              <a:gd name="connsiteX23577" fmla="*/ 772872 w 1031876"/>
              <a:gd name="connsiteY23577" fmla="*/ 246644 h 1106488"/>
              <a:gd name="connsiteX23578" fmla="*/ 772648 w 1031876"/>
              <a:gd name="connsiteY23578" fmla="*/ 245080 h 1106488"/>
              <a:gd name="connsiteX23579" fmla="*/ 765810 w 1031876"/>
              <a:gd name="connsiteY23579" fmla="*/ 238250 h 1106488"/>
              <a:gd name="connsiteX23580" fmla="*/ 758973 w 1031876"/>
              <a:gd name="connsiteY23580" fmla="*/ 231419 h 1106488"/>
              <a:gd name="connsiteX23581" fmla="*/ 758118 w 1031876"/>
              <a:gd name="connsiteY23581" fmla="*/ 231419 h 1106488"/>
              <a:gd name="connsiteX23582" fmla="*/ 756409 w 1031876"/>
              <a:gd name="connsiteY23582" fmla="*/ 231419 h 1106488"/>
              <a:gd name="connsiteX23583" fmla="*/ 755554 w 1031876"/>
              <a:gd name="connsiteY23583" fmla="*/ 231419 h 1106488"/>
              <a:gd name="connsiteX23584" fmla="*/ 752990 w 1031876"/>
              <a:gd name="connsiteY23584" fmla="*/ 231419 h 1106488"/>
              <a:gd name="connsiteX23585" fmla="*/ 752135 w 1031876"/>
              <a:gd name="connsiteY23585" fmla="*/ 231419 h 1106488"/>
              <a:gd name="connsiteX23586" fmla="*/ 752135 w 1031876"/>
              <a:gd name="connsiteY23586" fmla="*/ 228004 h 1106488"/>
              <a:gd name="connsiteX23587" fmla="*/ 752135 w 1031876"/>
              <a:gd name="connsiteY23587" fmla="*/ 225443 h 1106488"/>
              <a:gd name="connsiteX23588" fmla="*/ 752135 w 1031876"/>
              <a:gd name="connsiteY23588" fmla="*/ 224589 h 1106488"/>
              <a:gd name="connsiteX23589" fmla="*/ 750084 w 1031876"/>
              <a:gd name="connsiteY23589" fmla="*/ 227321 h 1106488"/>
              <a:gd name="connsiteX23590" fmla="*/ 745298 w 1031876"/>
              <a:gd name="connsiteY23590" fmla="*/ 224589 h 1106488"/>
              <a:gd name="connsiteX23591" fmla="*/ 738460 w 1031876"/>
              <a:gd name="connsiteY23591" fmla="*/ 222105 h 1106488"/>
              <a:gd name="connsiteX23592" fmla="*/ 738460 w 1031876"/>
              <a:gd name="connsiteY23592" fmla="*/ 220320 h 1106488"/>
              <a:gd name="connsiteX23593" fmla="*/ 738460 w 1031876"/>
              <a:gd name="connsiteY23593" fmla="*/ 217758 h 1106488"/>
              <a:gd name="connsiteX23594" fmla="*/ 731622 w 1031876"/>
              <a:gd name="connsiteY23594" fmla="*/ 217758 h 1106488"/>
              <a:gd name="connsiteX23595" fmla="*/ 731622 w 1031876"/>
              <a:gd name="connsiteY23595" fmla="*/ 224589 h 1106488"/>
              <a:gd name="connsiteX23596" fmla="*/ 738460 w 1031876"/>
              <a:gd name="connsiteY23596" fmla="*/ 224589 h 1106488"/>
              <a:gd name="connsiteX23597" fmla="*/ 736644 w 1031876"/>
              <a:gd name="connsiteY23597" fmla="*/ 225656 h 1106488"/>
              <a:gd name="connsiteX23598" fmla="*/ 738188 w 1031876"/>
              <a:gd name="connsiteY23598" fmla="*/ 227014 h 1106488"/>
              <a:gd name="connsiteX23599" fmla="*/ 738188 w 1031876"/>
              <a:gd name="connsiteY23599" fmla="*/ 225425 h 1106488"/>
              <a:gd name="connsiteX23600" fmla="*/ 738460 w 1031876"/>
              <a:gd name="connsiteY23600" fmla="*/ 226513 h 1106488"/>
              <a:gd name="connsiteX23601" fmla="*/ 738460 w 1031876"/>
              <a:gd name="connsiteY23601" fmla="*/ 224589 h 1106488"/>
              <a:gd name="connsiteX23602" fmla="*/ 738896 w 1031876"/>
              <a:gd name="connsiteY23602" fmla="*/ 227636 h 1106488"/>
              <a:gd name="connsiteX23603" fmla="*/ 738697 w 1031876"/>
              <a:gd name="connsiteY23603" fmla="*/ 227461 h 1106488"/>
              <a:gd name="connsiteX23604" fmla="*/ 738982 w 1031876"/>
              <a:gd name="connsiteY23604" fmla="*/ 228600 h 1106488"/>
              <a:gd name="connsiteX23605" fmla="*/ 739039 w 1031876"/>
              <a:gd name="connsiteY23605" fmla="*/ 228632 h 1106488"/>
              <a:gd name="connsiteX23606" fmla="*/ 738896 w 1031876"/>
              <a:gd name="connsiteY23606" fmla="*/ 227636 h 1106488"/>
              <a:gd name="connsiteX23607" fmla="*/ 739315 w 1031876"/>
              <a:gd name="connsiteY23607" fmla="*/ 228004 h 1106488"/>
              <a:gd name="connsiteX23608" fmla="*/ 740511 w 1031876"/>
              <a:gd name="connsiteY23608" fmla="*/ 228687 h 1106488"/>
              <a:gd name="connsiteX23609" fmla="*/ 740098 w 1031876"/>
              <a:gd name="connsiteY23609" fmla="*/ 229238 h 1106488"/>
              <a:gd name="connsiteX23610" fmla="*/ 743456 w 1031876"/>
              <a:gd name="connsiteY23610" fmla="*/ 231156 h 1106488"/>
              <a:gd name="connsiteX23611" fmla="*/ 745298 w 1031876"/>
              <a:gd name="connsiteY23611" fmla="*/ 231419 h 1106488"/>
              <a:gd name="connsiteX23612" fmla="*/ 745209 w 1031876"/>
              <a:gd name="connsiteY23612" fmla="*/ 231775 h 1106488"/>
              <a:gd name="connsiteX23613" fmla="*/ 744443 w 1031876"/>
              <a:gd name="connsiteY23613" fmla="*/ 234835 h 1106488"/>
              <a:gd name="connsiteX23614" fmla="*/ 738679 w 1031876"/>
              <a:gd name="connsiteY23614" fmla="*/ 238125 h 1106488"/>
              <a:gd name="connsiteX23615" fmla="*/ 741760 w 1031876"/>
              <a:gd name="connsiteY23615" fmla="*/ 238125 h 1106488"/>
              <a:gd name="connsiteX23616" fmla="*/ 744538 w 1031876"/>
              <a:gd name="connsiteY23616" fmla="*/ 238125 h 1106488"/>
              <a:gd name="connsiteX23617" fmla="*/ 745298 w 1031876"/>
              <a:gd name="connsiteY23617" fmla="*/ 238125 h 1106488"/>
              <a:gd name="connsiteX23618" fmla="*/ 745298 w 1031876"/>
              <a:gd name="connsiteY23618" fmla="*/ 237396 h 1106488"/>
              <a:gd name="connsiteX23619" fmla="*/ 745298 w 1031876"/>
              <a:gd name="connsiteY23619" fmla="*/ 231775 h 1106488"/>
              <a:gd name="connsiteX23620" fmla="*/ 745298 w 1031876"/>
              <a:gd name="connsiteY23620" fmla="*/ 231419 h 1106488"/>
              <a:gd name="connsiteX23621" fmla="*/ 745921 w 1031876"/>
              <a:gd name="connsiteY23621" fmla="*/ 231775 h 1106488"/>
              <a:gd name="connsiteX23622" fmla="*/ 751280 w 1031876"/>
              <a:gd name="connsiteY23622" fmla="*/ 234835 h 1106488"/>
              <a:gd name="connsiteX23623" fmla="*/ 752135 w 1031876"/>
              <a:gd name="connsiteY23623" fmla="*/ 238250 h 1106488"/>
              <a:gd name="connsiteX23624" fmla="*/ 746153 w 1031876"/>
              <a:gd name="connsiteY23624" fmla="*/ 232273 h 1106488"/>
              <a:gd name="connsiteX23625" fmla="*/ 745654 w 1031876"/>
              <a:gd name="connsiteY23625" fmla="*/ 231775 h 1106488"/>
              <a:gd name="connsiteX23626" fmla="*/ 751280 w 1031876"/>
              <a:gd name="connsiteY23626" fmla="*/ 237396 h 1106488"/>
              <a:gd name="connsiteX23627" fmla="*/ 752135 w 1031876"/>
              <a:gd name="connsiteY23627" fmla="*/ 238250 h 1106488"/>
              <a:gd name="connsiteX23628" fmla="*/ 748717 w 1031876"/>
              <a:gd name="connsiteY23628" fmla="*/ 238250 h 1106488"/>
              <a:gd name="connsiteX23629" fmla="*/ 746153 w 1031876"/>
              <a:gd name="connsiteY23629" fmla="*/ 238250 h 1106488"/>
              <a:gd name="connsiteX23630" fmla="*/ 745457 w 1031876"/>
              <a:gd name="connsiteY23630" fmla="*/ 238250 h 1106488"/>
              <a:gd name="connsiteX23631" fmla="*/ 745483 w 1031876"/>
              <a:gd name="connsiteY23631" fmla="*/ 238276 h 1106488"/>
              <a:gd name="connsiteX23632" fmla="*/ 751280 w 1031876"/>
              <a:gd name="connsiteY23632" fmla="*/ 239104 h 1106488"/>
              <a:gd name="connsiteX23633" fmla="*/ 751315 w 1031876"/>
              <a:gd name="connsiteY23633" fmla="*/ 239343 h 1106488"/>
              <a:gd name="connsiteX23634" fmla="*/ 749918 w 1031876"/>
              <a:gd name="connsiteY23634" fmla="*/ 241203 h 1106488"/>
              <a:gd name="connsiteX23635" fmla="*/ 748717 w 1031876"/>
              <a:gd name="connsiteY23635" fmla="*/ 239104 h 1106488"/>
              <a:gd name="connsiteX23636" fmla="*/ 745510 w 1031876"/>
              <a:gd name="connsiteY23636" fmla="*/ 238303 h 1106488"/>
              <a:gd name="connsiteX23637" fmla="*/ 748904 w 1031876"/>
              <a:gd name="connsiteY23637" fmla="*/ 241697 h 1106488"/>
              <a:gd name="connsiteX23638" fmla="*/ 751676 w 1031876"/>
              <a:gd name="connsiteY23638" fmla="*/ 244469 h 1106488"/>
              <a:gd name="connsiteX23639" fmla="*/ 749571 w 1031876"/>
              <a:gd name="connsiteY23639" fmla="*/ 241665 h 1106488"/>
              <a:gd name="connsiteX23640" fmla="*/ 749918 w 1031876"/>
              <a:gd name="connsiteY23640" fmla="*/ 241203 h 1106488"/>
              <a:gd name="connsiteX23641" fmla="*/ 751932 w 1031876"/>
              <a:gd name="connsiteY23641" fmla="*/ 244725 h 1106488"/>
              <a:gd name="connsiteX23642" fmla="*/ 752110 w 1031876"/>
              <a:gd name="connsiteY23642" fmla="*/ 244903 h 1106488"/>
              <a:gd name="connsiteX23643" fmla="*/ 751315 w 1031876"/>
              <a:gd name="connsiteY23643" fmla="*/ 239343 h 1106488"/>
              <a:gd name="connsiteX23644" fmla="*/ 752135 w 1031876"/>
              <a:gd name="connsiteY23644" fmla="*/ 238250 h 1106488"/>
              <a:gd name="connsiteX23645" fmla="*/ 754699 w 1031876"/>
              <a:gd name="connsiteY23645" fmla="*/ 241665 h 1106488"/>
              <a:gd name="connsiteX23646" fmla="*/ 752200 w 1031876"/>
              <a:gd name="connsiteY23646" fmla="*/ 244993 h 1106488"/>
              <a:gd name="connsiteX23647" fmla="*/ 752476 w 1031876"/>
              <a:gd name="connsiteY23647" fmla="*/ 245269 h 1106488"/>
              <a:gd name="connsiteX23648" fmla="*/ 752476 w 1031876"/>
              <a:gd name="connsiteY23648" fmla="*/ 245421 h 1106488"/>
              <a:gd name="connsiteX23649" fmla="*/ 752990 w 1031876"/>
              <a:gd name="connsiteY23649" fmla="*/ 245934 h 1106488"/>
              <a:gd name="connsiteX23650" fmla="*/ 753118 w 1031876"/>
              <a:gd name="connsiteY23650" fmla="*/ 246062 h 1106488"/>
              <a:gd name="connsiteX23651" fmla="*/ 754064 w 1031876"/>
              <a:gd name="connsiteY23651" fmla="*/ 246062 h 1106488"/>
              <a:gd name="connsiteX23652" fmla="*/ 754064 w 1031876"/>
              <a:gd name="connsiteY23652" fmla="*/ 247007 h 1106488"/>
              <a:gd name="connsiteX23653" fmla="*/ 754274 w 1031876"/>
              <a:gd name="connsiteY23653" fmla="*/ 247217 h 1106488"/>
              <a:gd name="connsiteX23654" fmla="*/ 758841 w 1031876"/>
              <a:gd name="connsiteY23654" fmla="*/ 251779 h 1106488"/>
              <a:gd name="connsiteX23655" fmla="*/ 759279 w 1031876"/>
              <a:gd name="connsiteY23655" fmla="*/ 248935 h 1106488"/>
              <a:gd name="connsiteX23656" fmla="*/ 759619 w 1031876"/>
              <a:gd name="connsiteY23656" fmla="*/ 251884 h 1106488"/>
              <a:gd name="connsiteX23657" fmla="*/ 758946 w 1031876"/>
              <a:gd name="connsiteY23657" fmla="*/ 251884 h 1106488"/>
              <a:gd name="connsiteX23658" fmla="*/ 758973 w 1031876"/>
              <a:gd name="connsiteY23658" fmla="*/ 251911 h 1106488"/>
              <a:gd name="connsiteX23659" fmla="*/ 758925 w 1031876"/>
              <a:gd name="connsiteY23659" fmla="*/ 251884 h 1106488"/>
              <a:gd name="connsiteX23660" fmla="*/ 758825 w 1031876"/>
              <a:gd name="connsiteY23660" fmla="*/ 251884 h 1106488"/>
              <a:gd name="connsiteX23661" fmla="*/ 758833 w 1031876"/>
              <a:gd name="connsiteY23661" fmla="*/ 251831 h 1106488"/>
              <a:gd name="connsiteX23662" fmla="*/ 752990 w 1031876"/>
              <a:gd name="connsiteY23662" fmla="*/ 248495 h 1106488"/>
              <a:gd name="connsiteX23663" fmla="*/ 752778 w 1031876"/>
              <a:gd name="connsiteY23663" fmla="*/ 247650 h 1106488"/>
              <a:gd name="connsiteX23664" fmla="*/ 752476 w 1031876"/>
              <a:gd name="connsiteY23664" fmla="*/ 247650 h 1106488"/>
              <a:gd name="connsiteX23665" fmla="*/ 752476 w 1031876"/>
              <a:gd name="connsiteY23665" fmla="*/ 251520 h 1106488"/>
              <a:gd name="connsiteX23666" fmla="*/ 752476 w 1031876"/>
              <a:gd name="connsiteY23666" fmla="*/ 252412 h 1106488"/>
              <a:gd name="connsiteX23667" fmla="*/ 752476 w 1031876"/>
              <a:gd name="connsiteY23667" fmla="*/ 252413 h 1106488"/>
              <a:gd name="connsiteX23668" fmla="*/ 745332 w 1031876"/>
              <a:gd name="connsiteY23668" fmla="*/ 245269 h 1106488"/>
              <a:gd name="connsiteX23669" fmla="*/ 748190 w 1031876"/>
              <a:gd name="connsiteY23669" fmla="*/ 245269 h 1106488"/>
              <a:gd name="connsiteX23670" fmla="*/ 747185 w 1031876"/>
              <a:gd name="connsiteY23670" fmla="*/ 242758 h 1106488"/>
              <a:gd name="connsiteX23671" fmla="*/ 745391 w 1031876"/>
              <a:gd name="connsiteY23671" fmla="*/ 238273 h 1106488"/>
              <a:gd name="connsiteX23672" fmla="*/ 745332 w 1031876"/>
              <a:gd name="connsiteY23672" fmla="*/ 238258 h 1106488"/>
              <a:gd name="connsiteX23673" fmla="*/ 745332 w 1031876"/>
              <a:gd name="connsiteY23673" fmla="*/ 239514 h 1106488"/>
              <a:gd name="connsiteX23674" fmla="*/ 745332 w 1031876"/>
              <a:gd name="connsiteY23674" fmla="*/ 244376 h 1106488"/>
              <a:gd name="connsiteX23675" fmla="*/ 745332 w 1031876"/>
              <a:gd name="connsiteY23675" fmla="*/ 245269 h 1106488"/>
              <a:gd name="connsiteX23676" fmla="*/ 738188 w 1031876"/>
              <a:gd name="connsiteY23676" fmla="*/ 238125 h 1106488"/>
              <a:gd name="connsiteX23677" fmla="*/ 738442 w 1031876"/>
              <a:gd name="connsiteY23677" fmla="*/ 238125 h 1106488"/>
              <a:gd name="connsiteX23678" fmla="*/ 737605 w 1031876"/>
              <a:gd name="connsiteY23678" fmla="*/ 232273 h 1106488"/>
              <a:gd name="connsiteX23679" fmla="*/ 731622 w 1031876"/>
              <a:gd name="connsiteY23679" fmla="*/ 231419 h 1106488"/>
              <a:gd name="connsiteX23680" fmla="*/ 731622 w 1031876"/>
              <a:gd name="connsiteY23680" fmla="*/ 238250 h 1106488"/>
              <a:gd name="connsiteX23681" fmla="*/ 728203 w 1031876"/>
              <a:gd name="connsiteY23681" fmla="*/ 234835 h 1106488"/>
              <a:gd name="connsiteX23682" fmla="*/ 725141 w 1031876"/>
              <a:gd name="connsiteY23682" fmla="*/ 231775 h 1106488"/>
              <a:gd name="connsiteX23683" fmla="*/ 725090 w 1031876"/>
              <a:gd name="connsiteY23683" fmla="*/ 231724 h 1106488"/>
              <a:gd name="connsiteX23684" fmla="*/ 719238 w 1031876"/>
              <a:gd name="connsiteY23684" fmla="*/ 230981 h 1106488"/>
              <a:gd name="connsiteX23685" fmla="*/ 718800 w 1031876"/>
              <a:gd name="connsiteY23685" fmla="*/ 228258 h 1106488"/>
              <a:gd name="connsiteX23686" fmla="*/ 719238 w 1031876"/>
              <a:gd name="connsiteY23686" fmla="*/ 228600 h 1106488"/>
              <a:gd name="connsiteX23687" fmla="*/ 724787 w 1031876"/>
              <a:gd name="connsiteY23687" fmla="*/ 231418 h 1106488"/>
              <a:gd name="connsiteX23688" fmla="*/ 724935 w 1031876"/>
              <a:gd name="connsiteY23688" fmla="*/ 231331 h 1106488"/>
              <a:gd name="connsiteX23689" fmla="*/ 726601 w 1031876"/>
              <a:gd name="connsiteY23689" fmla="*/ 230352 h 1106488"/>
              <a:gd name="connsiteX23690" fmla="*/ 717947 w 1031876"/>
              <a:gd name="connsiteY23690" fmla="*/ 224589 h 1106488"/>
              <a:gd name="connsiteX23691" fmla="*/ 720904 w 1031876"/>
              <a:gd name="connsiteY23691" fmla="*/ 222374 h 1106488"/>
              <a:gd name="connsiteX23692" fmla="*/ 724785 w 1031876"/>
              <a:gd name="connsiteY23692" fmla="*/ 224589 h 1106488"/>
              <a:gd name="connsiteX23693" fmla="*/ 724785 w 1031876"/>
              <a:gd name="connsiteY23693" fmla="*/ 217758 h 1106488"/>
              <a:gd name="connsiteX23694" fmla="*/ 717947 w 1031876"/>
              <a:gd name="connsiteY23694" fmla="*/ 217758 h 1106488"/>
              <a:gd name="connsiteX23695" fmla="*/ 717551 w 1031876"/>
              <a:gd name="connsiteY23695" fmla="*/ 217660 h 1106488"/>
              <a:gd name="connsiteX23696" fmla="*/ 717551 w 1031876"/>
              <a:gd name="connsiteY23696" fmla="*/ 217758 h 1106488"/>
              <a:gd name="connsiteX23697" fmla="*/ 717947 w 1031876"/>
              <a:gd name="connsiteY23697" fmla="*/ 217758 h 1106488"/>
              <a:gd name="connsiteX23698" fmla="*/ 717947 w 1031876"/>
              <a:gd name="connsiteY23698" fmla="*/ 218612 h 1106488"/>
              <a:gd name="connsiteX23699" fmla="*/ 717947 w 1031876"/>
              <a:gd name="connsiteY23699" fmla="*/ 224589 h 1106488"/>
              <a:gd name="connsiteX23700" fmla="*/ 717551 w 1031876"/>
              <a:gd name="connsiteY23700" fmla="*/ 223006 h 1106488"/>
              <a:gd name="connsiteX23701" fmla="*/ 717551 w 1031876"/>
              <a:gd name="connsiteY23701" fmla="*/ 225425 h 1106488"/>
              <a:gd name="connsiteX23702" fmla="*/ 711995 w 1031876"/>
              <a:gd name="connsiteY23702" fmla="*/ 218479 h 1106488"/>
              <a:gd name="connsiteX23703" fmla="*/ 711677 w 1031876"/>
              <a:gd name="connsiteY23703" fmla="*/ 218082 h 1106488"/>
              <a:gd name="connsiteX23704" fmla="*/ 711401 w 1031876"/>
              <a:gd name="connsiteY23704" fmla="*/ 217925 h 1106488"/>
              <a:gd name="connsiteX23705" fmla="*/ 713947 w 1031876"/>
              <a:gd name="connsiteY23705" fmla="*/ 223494 h 1106488"/>
              <a:gd name="connsiteX23706" fmla="*/ 717551 w 1031876"/>
              <a:gd name="connsiteY23706" fmla="*/ 225425 h 1106488"/>
              <a:gd name="connsiteX23707" fmla="*/ 711201 w 1031876"/>
              <a:gd name="connsiteY23707" fmla="*/ 225425 h 1106488"/>
              <a:gd name="connsiteX23708" fmla="*/ 711836 w 1031876"/>
              <a:gd name="connsiteY23708" fmla="*/ 223043 h 1106488"/>
              <a:gd name="connsiteX23709" fmla="*/ 711241 w 1031876"/>
              <a:gd name="connsiteY23709" fmla="*/ 217833 h 1106488"/>
              <a:gd name="connsiteX23710" fmla="*/ 711110 w 1031876"/>
              <a:gd name="connsiteY23710" fmla="*/ 217758 h 1106488"/>
              <a:gd name="connsiteX23711" fmla="*/ 711232 w 1031876"/>
              <a:gd name="connsiteY23711" fmla="*/ 217758 h 1106488"/>
              <a:gd name="connsiteX23712" fmla="*/ 711201 w 1031876"/>
              <a:gd name="connsiteY23712" fmla="*/ 217487 h 1106488"/>
              <a:gd name="connsiteX23713" fmla="*/ 711325 w 1031876"/>
              <a:gd name="connsiteY23713" fmla="*/ 217758 h 1106488"/>
              <a:gd name="connsiteX23714" fmla="*/ 711418 w 1031876"/>
              <a:gd name="connsiteY23714" fmla="*/ 217758 h 1106488"/>
              <a:gd name="connsiteX23715" fmla="*/ 711201 w 1031876"/>
              <a:gd name="connsiteY23715" fmla="*/ 217487 h 1106488"/>
              <a:gd name="connsiteX23716" fmla="*/ 711995 w 1031876"/>
              <a:gd name="connsiteY23716" fmla="*/ 217487 h 1106488"/>
              <a:gd name="connsiteX23717" fmla="*/ 716860 w 1031876"/>
              <a:gd name="connsiteY23717" fmla="*/ 217487 h 1106488"/>
              <a:gd name="connsiteX23718" fmla="*/ 714529 w 1031876"/>
              <a:gd name="connsiteY23718" fmla="*/ 216905 h 1106488"/>
              <a:gd name="connsiteX23719" fmla="*/ 711110 w 1031876"/>
              <a:gd name="connsiteY23719" fmla="*/ 210928 h 1106488"/>
              <a:gd name="connsiteX23720" fmla="*/ 708546 w 1031876"/>
              <a:gd name="connsiteY23720" fmla="*/ 211782 h 1106488"/>
              <a:gd name="connsiteX23721" fmla="*/ 710936 w 1031876"/>
              <a:gd name="connsiteY23721" fmla="*/ 217352 h 1106488"/>
              <a:gd name="connsiteX23722" fmla="*/ 711201 w 1031876"/>
              <a:gd name="connsiteY23722" fmla="*/ 217487 h 1106488"/>
              <a:gd name="connsiteX23723" fmla="*/ 710972 w 1031876"/>
              <a:gd name="connsiteY23723" fmla="*/ 217436 h 1106488"/>
              <a:gd name="connsiteX23724" fmla="*/ 710994 w 1031876"/>
              <a:gd name="connsiteY23724" fmla="*/ 217487 h 1106488"/>
              <a:gd name="connsiteX23725" fmla="*/ 711110 w 1031876"/>
              <a:gd name="connsiteY23725" fmla="*/ 217758 h 1106488"/>
              <a:gd name="connsiteX23726" fmla="*/ 710955 w 1031876"/>
              <a:gd name="connsiteY23726" fmla="*/ 217487 h 1106488"/>
              <a:gd name="connsiteX23727" fmla="*/ 710919 w 1031876"/>
              <a:gd name="connsiteY23727" fmla="*/ 217424 h 1106488"/>
              <a:gd name="connsiteX23728" fmla="*/ 707629 w 1031876"/>
              <a:gd name="connsiteY23728" fmla="*/ 216693 h 1106488"/>
              <a:gd name="connsiteX23729" fmla="*/ 706655 w 1031876"/>
              <a:gd name="connsiteY23729" fmla="*/ 215178 h 1106488"/>
              <a:gd name="connsiteX23730" fmla="*/ 710854 w 1031876"/>
              <a:gd name="connsiteY23730" fmla="*/ 217311 h 1106488"/>
              <a:gd name="connsiteX23731" fmla="*/ 707691 w 1031876"/>
              <a:gd name="connsiteY23731" fmla="*/ 211782 h 1106488"/>
              <a:gd name="connsiteX23732" fmla="*/ 704272 w 1031876"/>
              <a:gd name="connsiteY23732" fmla="*/ 210928 h 1106488"/>
              <a:gd name="connsiteX23733" fmla="*/ 704272 w 1031876"/>
              <a:gd name="connsiteY23733" fmla="*/ 211471 h 1106488"/>
              <a:gd name="connsiteX23734" fmla="*/ 706655 w 1031876"/>
              <a:gd name="connsiteY23734" fmla="*/ 215178 h 1106488"/>
              <a:gd name="connsiteX23735" fmla="*/ 704950 w 1031876"/>
              <a:gd name="connsiteY23735" fmla="*/ 214312 h 1106488"/>
              <a:gd name="connsiteX23736" fmla="*/ 704272 w 1031876"/>
              <a:gd name="connsiteY23736" fmla="*/ 211901 h 1106488"/>
              <a:gd name="connsiteX23737" fmla="*/ 704272 w 1031876"/>
              <a:gd name="connsiteY23737" fmla="*/ 217758 h 1106488"/>
              <a:gd name="connsiteX23738" fmla="*/ 704057 w 1031876"/>
              <a:gd name="connsiteY23738" fmla="*/ 216255 h 1106488"/>
              <a:gd name="connsiteX23739" fmla="*/ 704057 w 1031876"/>
              <a:gd name="connsiteY23739" fmla="*/ 216693 h 1106488"/>
              <a:gd name="connsiteX23740" fmla="*/ 704057 w 1031876"/>
              <a:gd name="connsiteY23740" fmla="*/ 217487 h 1106488"/>
              <a:gd name="connsiteX23741" fmla="*/ 700485 w 1031876"/>
              <a:gd name="connsiteY23741" fmla="*/ 217487 h 1106488"/>
              <a:gd name="connsiteX23742" fmla="*/ 699592 w 1031876"/>
              <a:gd name="connsiteY23742" fmla="*/ 217487 h 1106488"/>
              <a:gd name="connsiteX23743" fmla="*/ 696913 w 1031876"/>
              <a:gd name="connsiteY23743" fmla="*/ 217487 h 1106488"/>
              <a:gd name="connsiteX23744" fmla="*/ 702271 w 1031876"/>
              <a:gd name="connsiteY23744" fmla="*/ 216693 h 1106488"/>
              <a:gd name="connsiteX23745" fmla="*/ 698082 w 1031876"/>
              <a:gd name="connsiteY23745" fmla="*/ 212350 h 1106488"/>
              <a:gd name="connsiteX23746" fmla="*/ 697707 w 1031876"/>
              <a:gd name="connsiteY23746" fmla="*/ 212725 h 1106488"/>
              <a:gd name="connsiteX23747" fmla="*/ 696913 w 1031876"/>
              <a:gd name="connsiteY23747" fmla="*/ 211931 h 1106488"/>
              <a:gd name="connsiteX23748" fmla="*/ 697303 w 1031876"/>
              <a:gd name="connsiteY23748" fmla="*/ 211541 h 1106488"/>
              <a:gd name="connsiteX23749" fmla="*/ 696913 w 1031876"/>
              <a:gd name="connsiteY23749" fmla="*/ 211137 h 1106488"/>
              <a:gd name="connsiteX23750" fmla="*/ 697707 w 1031876"/>
              <a:gd name="connsiteY23750" fmla="*/ 211137 h 1106488"/>
              <a:gd name="connsiteX23751" fmla="*/ 698899 w 1031876"/>
              <a:gd name="connsiteY23751" fmla="*/ 211137 h 1106488"/>
              <a:gd name="connsiteX23752" fmla="*/ 697435 w 1031876"/>
              <a:gd name="connsiteY23752" fmla="*/ 210928 h 1106488"/>
              <a:gd name="connsiteX23753" fmla="*/ 697435 w 1031876"/>
              <a:gd name="connsiteY23753" fmla="*/ 210074 h 1106488"/>
              <a:gd name="connsiteX23754" fmla="*/ 697435 w 1031876"/>
              <a:gd name="connsiteY23754" fmla="*/ 207513 h 1106488"/>
              <a:gd name="connsiteX23755" fmla="*/ 697435 w 1031876"/>
              <a:gd name="connsiteY23755" fmla="*/ 204951 h 1106488"/>
              <a:gd name="connsiteX23756" fmla="*/ 697435 w 1031876"/>
              <a:gd name="connsiteY23756" fmla="*/ 204098 h 1106488"/>
              <a:gd name="connsiteX23757" fmla="*/ 683759 w 1031876"/>
              <a:gd name="connsiteY23757" fmla="*/ 197267 h 1106488"/>
              <a:gd name="connsiteX23758" fmla="*/ 676922 w 1031876"/>
              <a:gd name="connsiteY23758" fmla="*/ 190437 h 1106488"/>
              <a:gd name="connsiteX23759" fmla="*/ 673503 w 1031876"/>
              <a:gd name="connsiteY23759" fmla="*/ 187022 h 1106488"/>
              <a:gd name="connsiteX23760" fmla="*/ 672203 w 1031876"/>
              <a:gd name="connsiteY23760" fmla="*/ 185723 h 1106488"/>
              <a:gd name="connsiteX23761" fmla="*/ 670939 w 1031876"/>
              <a:gd name="connsiteY23761" fmla="*/ 184460 h 1106488"/>
              <a:gd name="connsiteX23762" fmla="*/ 670084 w 1031876"/>
              <a:gd name="connsiteY23762" fmla="*/ 183606 h 1106488"/>
              <a:gd name="connsiteX23763" fmla="*/ 666665 w 1031876"/>
              <a:gd name="connsiteY23763" fmla="*/ 183606 h 1106488"/>
              <a:gd name="connsiteX23764" fmla="*/ 665811 w 1031876"/>
              <a:gd name="connsiteY23764" fmla="*/ 183606 h 1106488"/>
              <a:gd name="connsiteX23765" fmla="*/ 664102 w 1031876"/>
              <a:gd name="connsiteY23765" fmla="*/ 183606 h 1106488"/>
              <a:gd name="connsiteX23766" fmla="*/ 663247 w 1031876"/>
              <a:gd name="connsiteY23766" fmla="*/ 183606 h 1106488"/>
              <a:gd name="connsiteX23767" fmla="*/ 661537 w 1031876"/>
              <a:gd name="connsiteY23767" fmla="*/ 183606 h 1106488"/>
              <a:gd name="connsiteX23768" fmla="*/ 660683 w 1031876"/>
              <a:gd name="connsiteY23768" fmla="*/ 183606 h 1106488"/>
              <a:gd name="connsiteX23769" fmla="*/ 659828 w 1031876"/>
              <a:gd name="connsiteY23769" fmla="*/ 183606 h 1106488"/>
              <a:gd name="connsiteX23770" fmla="*/ 658973 w 1031876"/>
              <a:gd name="connsiteY23770" fmla="*/ 183606 h 1106488"/>
              <a:gd name="connsiteX23771" fmla="*/ 656409 w 1031876"/>
              <a:gd name="connsiteY23771" fmla="*/ 183606 h 1106488"/>
              <a:gd name="connsiteX23772" fmla="*/ 649571 w 1031876"/>
              <a:gd name="connsiteY23772" fmla="*/ 176776 h 1106488"/>
              <a:gd name="connsiteX23773" fmla="*/ 646152 w 1031876"/>
              <a:gd name="connsiteY23773" fmla="*/ 176776 h 1106488"/>
              <a:gd name="connsiteX23774" fmla="*/ 643589 w 1031876"/>
              <a:gd name="connsiteY23774" fmla="*/ 176776 h 1106488"/>
              <a:gd name="connsiteX23775" fmla="*/ 642734 w 1031876"/>
              <a:gd name="connsiteY23775" fmla="*/ 176776 h 1106488"/>
              <a:gd name="connsiteX23776" fmla="*/ 635896 w 1031876"/>
              <a:gd name="connsiteY23776" fmla="*/ 169945 h 1106488"/>
              <a:gd name="connsiteX23777" fmla="*/ 642734 w 1031876"/>
              <a:gd name="connsiteY23777" fmla="*/ 176776 h 1106488"/>
              <a:gd name="connsiteX23778" fmla="*/ 629059 w 1031876"/>
              <a:gd name="connsiteY23778" fmla="*/ 169945 h 1106488"/>
              <a:gd name="connsiteX23779" fmla="*/ 635896 w 1031876"/>
              <a:gd name="connsiteY23779" fmla="*/ 176776 h 1106488"/>
              <a:gd name="connsiteX23780" fmla="*/ 629059 w 1031876"/>
              <a:gd name="connsiteY23780" fmla="*/ 173361 h 1106488"/>
              <a:gd name="connsiteX23781" fmla="*/ 628650 w 1031876"/>
              <a:gd name="connsiteY23781" fmla="*/ 173156 h 1106488"/>
              <a:gd name="connsiteX23782" fmla="*/ 628650 w 1031876"/>
              <a:gd name="connsiteY23782" fmla="*/ 173831 h 1106488"/>
              <a:gd name="connsiteX23783" fmla="*/ 628650 w 1031876"/>
              <a:gd name="connsiteY23783" fmla="*/ 176808 h 1106488"/>
              <a:gd name="connsiteX23784" fmla="*/ 628650 w 1031876"/>
              <a:gd name="connsiteY23784" fmla="*/ 177800 h 1106488"/>
              <a:gd name="connsiteX23785" fmla="*/ 628320 w 1031876"/>
              <a:gd name="connsiteY23785" fmla="*/ 177800 h 1106488"/>
              <a:gd name="connsiteX23786" fmla="*/ 627857 w 1031876"/>
              <a:gd name="connsiteY23786" fmla="*/ 177800 h 1106488"/>
              <a:gd name="connsiteX23787" fmla="*/ 627856 w 1031876"/>
              <a:gd name="connsiteY23787" fmla="*/ 177800 h 1106488"/>
              <a:gd name="connsiteX23788" fmla="*/ 625741 w 1031876"/>
              <a:gd name="connsiteY23788" fmla="*/ 177800 h 1106488"/>
              <a:gd name="connsiteX23789" fmla="*/ 625476 w 1031876"/>
              <a:gd name="connsiteY23789" fmla="*/ 177800 h 1106488"/>
              <a:gd name="connsiteX23790" fmla="*/ 625475 w 1031876"/>
              <a:gd name="connsiteY23790" fmla="*/ 177800 h 1106488"/>
              <a:gd name="connsiteX23791" fmla="*/ 622301 w 1031876"/>
              <a:gd name="connsiteY23791" fmla="*/ 177800 h 1106488"/>
              <a:gd name="connsiteX23792" fmla="*/ 622300 w 1031876"/>
              <a:gd name="connsiteY23792" fmla="*/ 177800 h 1106488"/>
              <a:gd name="connsiteX23793" fmla="*/ 620581 w 1031876"/>
              <a:gd name="connsiteY23793" fmla="*/ 177800 h 1106488"/>
              <a:gd name="connsiteX23794" fmla="*/ 619920 w 1031876"/>
              <a:gd name="connsiteY23794" fmla="*/ 177800 h 1106488"/>
              <a:gd name="connsiteX23795" fmla="*/ 618861 w 1031876"/>
              <a:gd name="connsiteY23795" fmla="*/ 177800 h 1106488"/>
              <a:gd name="connsiteX23796" fmla="*/ 615951 w 1031876"/>
              <a:gd name="connsiteY23796" fmla="*/ 177800 h 1106488"/>
              <a:gd name="connsiteX23797" fmla="*/ 615951 w 1031876"/>
              <a:gd name="connsiteY23797" fmla="*/ 177801 h 1106488"/>
              <a:gd name="connsiteX23798" fmla="*/ 615950 w 1031876"/>
              <a:gd name="connsiteY23798" fmla="*/ 177800 h 1106488"/>
              <a:gd name="connsiteX23799" fmla="*/ 615422 w 1031876"/>
              <a:gd name="connsiteY23799" fmla="*/ 177800 h 1106488"/>
              <a:gd name="connsiteX23800" fmla="*/ 615347 w 1031876"/>
              <a:gd name="connsiteY23800" fmla="*/ 177197 h 1106488"/>
              <a:gd name="connsiteX23801" fmla="*/ 611982 w 1031876"/>
              <a:gd name="connsiteY23801" fmla="*/ 173832 h 1106488"/>
              <a:gd name="connsiteX23802" fmla="*/ 608258 w 1031876"/>
              <a:gd name="connsiteY23802" fmla="*/ 170108 h 1106488"/>
              <a:gd name="connsiteX23803" fmla="*/ 608013 w 1031876"/>
              <a:gd name="connsiteY23803" fmla="*/ 170320 h 1106488"/>
              <a:gd name="connsiteX23804" fmla="*/ 608013 w 1031876"/>
              <a:gd name="connsiteY23804" fmla="*/ 173831 h 1106488"/>
              <a:gd name="connsiteX23805" fmla="*/ 608013 w 1031876"/>
              <a:gd name="connsiteY23805" fmla="*/ 177800 h 1106488"/>
              <a:gd name="connsiteX23806" fmla="*/ 605632 w 1031876"/>
              <a:gd name="connsiteY23806" fmla="*/ 173831 h 1106488"/>
              <a:gd name="connsiteX23807" fmla="*/ 607442 w 1031876"/>
              <a:gd name="connsiteY23807" fmla="*/ 170814 h 1106488"/>
              <a:gd name="connsiteX23808" fmla="*/ 605102 w 1031876"/>
              <a:gd name="connsiteY23808" fmla="*/ 172839 h 1106488"/>
              <a:gd name="connsiteX23809" fmla="*/ 601664 w 1031876"/>
              <a:gd name="connsiteY23809" fmla="*/ 169863 h 1106488"/>
              <a:gd name="connsiteX23810" fmla="*/ 601664 w 1031876"/>
              <a:gd name="connsiteY23810" fmla="*/ 173434 h 1106488"/>
              <a:gd name="connsiteX23811" fmla="*/ 601664 w 1031876"/>
              <a:gd name="connsiteY23811" fmla="*/ 177006 h 1106488"/>
              <a:gd name="connsiteX23812" fmla="*/ 601565 w 1031876"/>
              <a:gd name="connsiteY23812" fmla="*/ 176940 h 1106488"/>
              <a:gd name="connsiteX23813" fmla="*/ 601572 w 1031876"/>
              <a:gd name="connsiteY23813" fmla="*/ 177006 h 1106488"/>
              <a:gd name="connsiteX23814" fmla="*/ 601664 w 1031876"/>
              <a:gd name="connsiteY23814" fmla="*/ 177006 h 1106488"/>
              <a:gd name="connsiteX23815" fmla="*/ 601596 w 1031876"/>
              <a:gd name="connsiteY23815" fmla="*/ 177211 h 1106488"/>
              <a:gd name="connsiteX23816" fmla="*/ 601663 w 1031876"/>
              <a:gd name="connsiteY23816" fmla="*/ 177800 h 1106488"/>
              <a:gd name="connsiteX23817" fmla="*/ 601564 w 1031876"/>
              <a:gd name="connsiteY23817" fmla="*/ 177306 h 1106488"/>
              <a:gd name="connsiteX23818" fmla="*/ 600771 w 1031876"/>
              <a:gd name="connsiteY23818" fmla="*/ 179685 h 1106488"/>
              <a:gd name="connsiteX23819" fmla="*/ 594520 w 1031876"/>
              <a:gd name="connsiteY23819" fmla="*/ 177006 h 1106488"/>
              <a:gd name="connsiteX23820" fmla="*/ 598092 w 1031876"/>
              <a:gd name="connsiteY23820" fmla="*/ 177006 h 1106488"/>
              <a:gd name="connsiteX23821" fmla="*/ 598985 w 1031876"/>
              <a:gd name="connsiteY23821" fmla="*/ 177006 h 1106488"/>
              <a:gd name="connsiteX23822" fmla="*/ 599878 w 1031876"/>
              <a:gd name="connsiteY23822" fmla="*/ 177006 h 1106488"/>
              <a:gd name="connsiteX23823" fmla="*/ 600771 w 1031876"/>
              <a:gd name="connsiteY23823" fmla="*/ 177006 h 1106488"/>
              <a:gd name="connsiteX23824" fmla="*/ 601504 w 1031876"/>
              <a:gd name="connsiteY23824" fmla="*/ 177006 h 1106488"/>
              <a:gd name="connsiteX23825" fmla="*/ 601480 w 1031876"/>
              <a:gd name="connsiteY23825" fmla="*/ 176883 h 1106488"/>
              <a:gd name="connsiteX23826" fmla="*/ 596306 w 1031876"/>
              <a:gd name="connsiteY23826" fmla="*/ 173434 h 1106488"/>
              <a:gd name="connsiteX23827" fmla="*/ 598379 w 1031876"/>
              <a:gd name="connsiteY23827" fmla="*/ 172052 h 1106488"/>
              <a:gd name="connsiteX23828" fmla="*/ 595313 w 1031876"/>
              <a:gd name="connsiteY23828" fmla="*/ 169862 h 1106488"/>
              <a:gd name="connsiteX23829" fmla="*/ 600322 w 1031876"/>
              <a:gd name="connsiteY23829" fmla="*/ 170757 h 1106488"/>
              <a:gd name="connsiteX23830" fmla="*/ 601663 w 1031876"/>
              <a:gd name="connsiteY23830" fmla="*/ 169862 h 1106488"/>
              <a:gd name="connsiteX23831" fmla="*/ 601663 w 1031876"/>
              <a:gd name="connsiteY23831" fmla="*/ 169862 h 1106488"/>
              <a:gd name="connsiteX23832" fmla="*/ 601664 w 1031876"/>
              <a:gd name="connsiteY23832" fmla="*/ 169862 h 1106488"/>
              <a:gd name="connsiteX23833" fmla="*/ 605102 w 1031876"/>
              <a:gd name="connsiteY23833" fmla="*/ 169862 h 1106488"/>
              <a:gd name="connsiteX23834" fmla="*/ 605962 w 1031876"/>
              <a:gd name="connsiteY23834" fmla="*/ 169862 h 1106488"/>
              <a:gd name="connsiteX23835" fmla="*/ 608013 w 1031876"/>
              <a:gd name="connsiteY23835" fmla="*/ 169862 h 1106488"/>
              <a:gd name="connsiteX23836" fmla="*/ 608542 w 1031876"/>
              <a:gd name="connsiteY23836" fmla="*/ 169862 h 1106488"/>
              <a:gd name="connsiteX23837" fmla="*/ 608331 w 1031876"/>
              <a:gd name="connsiteY23837" fmla="*/ 170045 h 1106488"/>
              <a:gd name="connsiteX23838" fmla="*/ 614929 w 1031876"/>
              <a:gd name="connsiteY23838" fmla="*/ 173815 h 1106488"/>
              <a:gd name="connsiteX23839" fmla="*/ 614562 w 1031876"/>
              <a:gd name="connsiteY23839" fmla="*/ 170854 h 1106488"/>
              <a:gd name="connsiteX23840" fmla="*/ 608579 w 1031876"/>
              <a:gd name="connsiteY23840" fmla="*/ 169868 h 1106488"/>
              <a:gd name="connsiteX23841" fmla="*/ 608546 w 1031876"/>
              <a:gd name="connsiteY23841" fmla="*/ 169945 h 1106488"/>
              <a:gd name="connsiteX23842" fmla="*/ 608546 w 1031876"/>
              <a:gd name="connsiteY23842" fmla="*/ 169863 h 1106488"/>
              <a:gd name="connsiteX23843" fmla="*/ 608546 w 1031876"/>
              <a:gd name="connsiteY23843" fmla="*/ 166530 h 1106488"/>
              <a:gd name="connsiteX23844" fmla="*/ 608546 w 1031876"/>
              <a:gd name="connsiteY23844" fmla="*/ 163696 h 1106488"/>
              <a:gd name="connsiteX23845" fmla="*/ 608013 w 1031876"/>
              <a:gd name="connsiteY23845" fmla="*/ 163513 h 1106488"/>
              <a:gd name="connsiteX23846" fmla="*/ 608016 w 1031876"/>
              <a:gd name="connsiteY23846" fmla="*/ 163513 h 1106488"/>
              <a:gd name="connsiteX23847" fmla="*/ 608013 w 1031876"/>
              <a:gd name="connsiteY23847" fmla="*/ 163512 h 1106488"/>
              <a:gd name="connsiteX23848" fmla="*/ 608546 w 1031876"/>
              <a:gd name="connsiteY23848" fmla="*/ 163512 h 1106488"/>
              <a:gd name="connsiteX23849" fmla="*/ 608546 w 1031876"/>
              <a:gd name="connsiteY23849" fmla="*/ 163115 h 1106488"/>
              <a:gd name="connsiteX23850" fmla="*/ 609738 w 1031876"/>
              <a:gd name="connsiteY23850" fmla="*/ 163512 h 1106488"/>
              <a:gd name="connsiteX23851" fmla="*/ 614264 w 1031876"/>
              <a:gd name="connsiteY23851" fmla="*/ 163512 h 1106488"/>
              <a:gd name="connsiteX23852" fmla="*/ 615085 w 1031876"/>
              <a:gd name="connsiteY23852" fmla="*/ 163512 h 1106488"/>
              <a:gd name="connsiteX23853" fmla="*/ 615383 w 1031876"/>
              <a:gd name="connsiteY23853" fmla="*/ 163115 h 1106488"/>
              <a:gd name="connsiteX23854" fmla="*/ 615383 w 1031876"/>
              <a:gd name="connsiteY23854" fmla="*/ 163513 h 1106488"/>
              <a:gd name="connsiteX23855" fmla="*/ 615951 w 1031876"/>
              <a:gd name="connsiteY23855" fmla="*/ 163513 h 1106488"/>
              <a:gd name="connsiteX23856" fmla="*/ 615737 w 1031876"/>
              <a:gd name="connsiteY23856" fmla="*/ 164027 h 1106488"/>
              <a:gd name="connsiteX23857" fmla="*/ 621408 w 1031876"/>
              <a:gd name="connsiteY23857" fmla="*/ 169068 h 1106488"/>
              <a:gd name="connsiteX23858" fmla="*/ 622221 w 1031876"/>
              <a:gd name="connsiteY23858" fmla="*/ 169791 h 1106488"/>
              <a:gd name="connsiteX23859" fmla="*/ 622221 w 1031876"/>
              <a:gd name="connsiteY23859" fmla="*/ 169092 h 1106488"/>
              <a:gd name="connsiteX23860" fmla="*/ 622221 w 1031876"/>
              <a:gd name="connsiteY23860" fmla="*/ 163115 h 1106488"/>
              <a:gd name="connsiteX23861" fmla="*/ 615383 w 1031876"/>
              <a:gd name="connsiteY23861" fmla="*/ 163115 h 1106488"/>
              <a:gd name="connsiteX23862" fmla="*/ 608546 w 1031876"/>
              <a:gd name="connsiteY23862" fmla="*/ 163115 h 1106488"/>
              <a:gd name="connsiteX23863" fmla="*/ 601708 w 1031876"/>
              <a:gd name="connsiteY23863" fmla="*/ 163115 h 1106488"/>
              <a:gd name="connsiteX23864" fmla="*/ 595726 w 1031876"/>
              <a:gd name="connsiteY23864" fmla="*/ 163115 h 1106488"/>
              <a:gd name="connsiteX23865" fmla="*/ 594871 w 1031876"/>
              <a:gd name="connsiteY23865" fmla="*/ 163115 h 1106488"/>
              <a:gd name="connsiteX23866" fmla="*/ 591452 w 1031876"/>
              <a:gd name="connsiteY23866" fmla="*/ 163115 h 1106488"/>
              <a:gd name="connsiteX23867" fmla="*/ 588033 w 1031876"/>
              <a:gd name="connsiteY23867" fmla="*/ 163115 h 1106488"/>
              <a:gd name="connsiteX23868" fmla="*/ 581195 w 1031876"/>
              <a:gd name="connsiteY23868" fmla="*/ 163798 h 1106488"/>
              <a:gd name="connsiteX23869" fmla="*/ 581195 w 1031876"/>
              <a:gd name="connsiteY23869" fmla="*/ 163115 h 1106488"/>
              <a:gd name="connsiteX23870" fmla="*/ 580340 w 1031876"/>
              <a:gd name="connsiteY23870" fmla="*/ 163115 h 1106488"/>
              <a:gd name="connsiteX23871" fmla="*/ 575213 w 1031876"/>
              <a:gd name="connsiteY23871" fmla="*/ 163115 h 1106488"/>
              <a:gd name="connsiteX23872" fmla="*/ 574358 w 1031876"/>
              <a:gd name="connsiteY23872" fmla="*/ 163115 h 1106488"/>
              <a:gd name="connsiteX23873" fmla="*/ 577093 w 1031876"/>
              <a:gd name="connsiteY23873" fmla="*/ 167896 h 1106488"/>
              <a:gd name="connsiteX23874" fmla="*/ 574358 w 1031876"/>
              <a:gd name="connsiteY23874" fmla="*/ 166530 h 1106488"/>
              <a:gd name="connsiteX23875" fmla="*/ 567520 w 1031876"/>
              <a:gd name="connsiteY23875" fmla="*/ 163115 h 1106488"/>
              <a:gd name="connsiteX23876" fmla="*/ 560683 w 1031876"/>
              <a:gd name="connsiteY23876" fmla="*/ 163115 h 1106488"/>
              <a:gd name="connsiteX23877" fmla="*/ 555896 w 1031876"/>
              <a:gd name="connsiteY23877" fmla="*/ 165164 h 1106488"/>
              <a:gd name="connsiteX23878" fmla="*/ 553845 w 1031876"/>
              <a:gd name="connsiteY23878" fmla="*/ 163115 h 1106488"/>
              <a:gd name="connsiteX23879" fmla="*/ 553845 w 1031876"/>
              <a:gd name="connsiteY23879" fmla="*/ 163969 h 1106488"/>
              <a:gd name="connsiteX23880" fmla="*/ 553845 w 1031876"/>
              <a:gd name="connsiteY23880" fmla="*/ 169862 h 1106488"/>
              <a:gd name="connsiteX23881" fmla="*/ 554038 w 1031876"/>
              <a:gd name="connsiteY23881" fmla="*/ 169862 h 1106488"/>
              <a:gd name="connsiteX23882" fmla="*/ 560388 w 1031876"/>
              <a:gd name="connsiteY23882" fmla="*/ 169862 h 1106488"/>
              <a:gd name="connsiteX23883" fmla="*/ 560388 w 1031876"/>
              <a:gd name="connsiteY23883" fmla="*/ 170854 h 1106488"/>
              <a:gd name="connsiteX23884" fmla="*/ 560388 w 1031876"/>
              <a:gd name="connsiteY23884" fmla="*/ 172839 h 1106488"/>
              <a:gd name="connsiteX23885" fmla="*/ 560388 w 1031876"/>
              <a:gd name="connsiteY23885" fmla="*/ 176540 h 1106488"/>
              <a:gd name="connsiteX23886" fmla="*/ 560683 w 1031876"/>
              <a:gd name="connsiteY23886" fmla="*/ 176776 h 1106488"/>
              <a:gd name="connsiteX23887" fmla="*/ 560388 w 1031876"/>
              <a:gd name="connsiteY23887" fmla="*/ 176669 h 1106488"/>
              <a:gd name="connsiteX23888" fmla="*/ 560388 w 1031876"/>
              <a:gd name="connsiteY23888" fmla="*/ 177800 h 1106488"/>
              <a:gd name="connsiteX23889" fmla="*/ 558840 w 1031876"/>
              <a:gd name="connsiteY23889" fmla="*/ 176106 h 1106488"/>
              <a:gd name="connsiteX23890" fmla="*/ 551281 w 1031876"/>
              <a:gd name="connsiteY23890" fmla="*/ 173361 h 1106488"/>
              <a:gd name="connsiteX23891" fmla="*/ 547007 w 1031876"/>
              <a:gd name="connsiteY23891" fmla="*/ 169945 h 1106488"/>
              <a:gd name="connsiteX23892" fmla="*/ 556290 w 1031876"/>
              <a:gd name="connsiteY23892" fmla="*/ 173317 h 1106488"/>
              <a:gd name="connsiteX23893" fmla="*/ 554038 w 1031876"/>
              <a:gd name="connsiteY23893" fmla="*/ 170854 h 1106488"/>
              <a:gd name="connsiteX23894" fmla="*/ 548222 w 1031876"/>
              <a:gd name="connsiteY23894" fmla="*/ 169945 h 1106488"/>
              <a:gd name="connsiteX23895" fmla="*/ 547862 w 1031876"/>
              <a:gd name="connsiteY23895" fmla="*/ 169945 h 1106488"/>
              <a:gd name="connsiteX23896" fmla="*/ 547007 w 1031876"/>
              <a:gd name="connsiteY23896" fmla="*/ 169945 h 1106488"/>
              <a:gd name="connsiteX23897" fmla="*/ 537606 w 1031876"/>
              <a:gd name="connsiteY23897" fmla="*/ 167384 h 1106488"/>
              <a:gd name="connsiteX23898" fmla="*/ 533471 w 1031876"/>
              <a:gd name="connsiteY23898" fmla="*/ 169862 h 1106488"/>
              <a:gd name="connsiteX23899" fmla="*/ 533424 w 1031876"/>
              <a:gd name="connsiteY23899" fmla="*/ 169890 h 1106488"/>
              <a:gd name="connsiteX23900" fmla="*/ 538957 w 1031876"/>
              <a:gd name="connsiteY23900" fmla="*/ 176808 h 1106488"/>
              <a:gd name="connsiteX23901" fmla="*/ 539751 w 1031876"/>
              <a:gd name="connsiteY23901" fmla="*/ 177800 h 1106488"/>
              <a:gd name="connsiteX23902" fmla="*/ 538957 w 1031876"/>
              <a:gd name="connsiteY23902" fmla="*/ 177800 h 1106488"/>
              <a:gd name="connsiteX23903" fmla="*/ 536973 w 1031876"/>
              <a:gd name="connsiteY23903" fmla="*/ 177800 h 1106488"/>
              <a:gd name="connsiteX23904" fmla="*/ 535782 w 1031876"/>
              <a:gd name="connsiteY23904" fmla="*/ 177800 h 1106488"/>
              <a:gd name="connsiteX23905" fmla="*/ 533401 w 1031876"/>
              <a:gd name="connsiteY23905" fmla="*/ 177800 h 1106488"/>
              <a:gd name="connsiteX23906" fmla="*/ 533401 w 1031876"/>
              <a:gd name="connsiteY23906" fmla="*/ 176808 h 1106488"/>
              <a:gd name="connsiteX23907" fmla="*/ 533401 w 1031876"/>
              <a:gd name="connsiteY23907" fmla="*/ 169904 h 1106488"/>
              <a:gd name="connsiteX23908" fmla="*/ 533332 w 1031876"/>
              <a:gd name="connsiteY23908" fmla="*/ 169945 h 1106488"/>
              <a:gd name="connsiteX23909" fmla="*/ 529914 w 1031876"/>
              <a:gd name="connsiteY23909" fmla="*/ 169945 h 1106488"/>
              <a:gd name="connsiteX23910" fmla="*/ 527003 w 1031876"/>
              <a:gd name="connsiteY23910" fmla="*/ 169945 h 1106488"/>
              <a:gd name="connsiteX23911" fmla="*/ 525097 w 1031876"/>
              <a:gd name="connsiteY23911" fmla="*/ 173281 h 1106488"/>
              <a:gd name="connsiteX23912" fmla="*/ 521846 w 1031876"/>
              <a:gd name="connsiteY23912" fmla="*/ 171424 h 1106488"/>
              <a:gd name="connsiteX23913" fmla="*/ 522090 w 1031876"/>
              <a:gd name="connsiteY23913" fmla="*/ 170854 h 1106488"/>
              <a:gd name="connsiteX23914" fmla="*/ 519363 w 1031876"/>
              <a:gd name="connsiteY23914" fmla="*/ 169945 h 1106488"/>
              <a:gd name="connsiteX23915" fmla="*/ 519259 w 1031876"/>
              <a:gd name="connsiteY23915" fmla="*/ 169945 h 1106488"/>
              <a:gd name="connsiteX23916" fmla="*/ 521846 w 1031876"/>
              <a:gd name="connsiteY23916" fmla="*/ 171424 h 1106488"/>
              <a:gd name="connsiteX23917" fmla="*/ 519113 w 1031876"/>
              <a:gd name="connsiteY23917" fmla="*/ 177800 h 1106488"/>
              <a:gd name="connsiteX23918" fmla="*/ 519113 w 1031876"/>
              <a:gd name="connsiteY23918" fmla="*/ 173831 h 1106488"/>
              <a:gd name="connsiteX23919" fmla="*/ 519113 w 1031876"/>
              <a:gd name="connsiteY23919" fmla="*/ 169945 h 1106488"/>
              <a:gd name="connsiteX23920" fmla="*/ 519024 w 1031876"/>
              <a:gd name="connsiteY23920" fmla="*/ 169945 h 1106488"/>
              <a:gd name="connsiteX23921" fmla="*/ 515938 w 1031876"/>
              <a:gd name="connsiteY23921" fmla="*/ 172839 h 1106488"/>
              <a:gd name="connsiteX23922" fmla="*/ 512852 w 1031876"/>
              <a:gd name="connsiteY23922" fmla="*/ 169945 h 1106488"/>
              <a:gd name="connsiteX23923" fmla="*/ 512819 w 1031876"/>
              <a:gd name="connsiteY23923" fmla="*/ 169945 h 1106488"/>
              <a:gd name="connsiteX23924" fmla="*/ 512696 w 1031876"/>
              <a:gd name="connsiteY23924" fmla="*/ 169945 h 1106488"/>
              <a:gd name="connsiteX23925" fmla="*/ 509588 w 1031876"/>
              <a:gd name="connsiteY23925" fmla="*/ 173831 h 1106488"/>
              <a:gd name="connsiteX23926" fmla="*/ 506413 w 1031876"/>
              <a:gd name="connsiteY23926" fmla="*/ 177800 h 1106488"/>
              <a:gd name="connsiteX23927" fmla="*/ 509588 w 1031876"/>
              <a:gd name="connsiteY23927" fmla="*/ 170854 h 1106488"/>
              <a:gd name="connsiteX23928" fmla="*/ 512496 w 1031876"/>
              <a:gd name="connsiteY23928" fmla="*/ 169945 h 1106488"/>
              <a:gd name="connsiteX23929" fmla="*/ 509401 w 1031876"/>
              <a:gd name="connsiteY23929" fmla="*/ 169945 h 1106488"/>
              <a:gd name="connsiteX23930" fmla="*/ 506837 w 1031876"/>
              <a:gd name="connsiteY23930" fmla="*/ 169945 h 1106488"/>
              <a:gd name="connsiteX23931" fmla="*/ 505982 w 1031876"/>
              <a:gd name="connsiteY23931" fmla="*/ 169945 h 1106488"/>
              <a:gd name="connsiteX23932" fmla="*/ 506018 w 1031876"/>
              <a:gd name="connsiteY23932" fmla="*/ 169862 h 1106488"/>
              <a:gd name="connsiteX23933" fmla="*/ 506099 w 1031876"/>
              <a:gd name="connsiteY23933" fmla="*/ 169674 h 1106488"/>
              <a:gd name="connsiteX23934" fmla="*/ 502445 w 1031876"/>
              <a:gd name="connsiteY23934" fmla="*/ 167482 h 1106488"/>
              <a:gd name="connsiteX23935" fmla="*/ 498478 w 1031876"/>
              <a:gd name="connsiteY23935" fmla="*/ 169862 h 1106488"/>
              <a:gd name="connsiteX23936" fmla="*/ 498476 w 1031876"/>
              <a:gd name="connsiteY23936" fmla="*/ 169863 h 1106488"/>
              <a:gd name="connsiteX23937" fmla="*/ 498476 w 1031876"/>
              <a:gd name="connsiteY23937" fmla="*/ 169862 h 1106488"/>
              <a:gd name="connsiteX23938" fmla="*/ 498476 w 1031876"/>
              <a:gd name="connsiteY23938" fmla="*/ 169069 h 1106488"/>
              <a:gd name="connsiteX23939" fmla="*/ 498476 w 1031876"/>
              <a:gd name="connsiteY23939" fmla="*/ 163513 h 1106488"/>
              <a:gd name="connsiteX23940" fmla="*/ 502445 w 1031876"/>
              <a:gd name="connsiteY23940" fmla="*/ 164307 h 1106488"/>
              <a:gd name="connsiteX23941" fmla="*/ 506166 w 1031876"/>
              <a:gd name="connsiteY23941" fmla="*/ 169516 h 1106488"/>
              <a:gd name="connsiteX23942" fmla="*/ 508546 w 1031876"/>
              <a:gd name="connsiteY23942" fmla="*/ 163969 h 1106488"/>
              <a:gd name="connsiteX23943" fmla="*/ 508001 w 1031876"/>
              <a:gd name="connsiteY23943" fmla="*/ 163787 h 1106488"/>
              <a:gd name="connsiteX23944" fmla="*/ 508001 w 1031876"/>
              <a:gd name="connsiteY23944" fmla="*/ 165100 h 1106488"/>
              <a:gd name="connsiteX23945" fmla="*/ 506413 w 1031876"/>
              <a:gd name="connsiteY23945" fmla="*/ 165100 h 1106488"/>
              <a:gd name="connsiteX23946" fmla="*/ 506413 w 1031876"/>
              <a:gd name="connsiteY23946" fmla="*/ 163512 h 1106488"/>
              <a:gd name="connsiteX23947" fmla="*/ 506414 w 1031876"/>
              <a:gd name="connsiteY23947" fmla="*/ 163512 h 1106488"/>
              <a:gd name="connsiteX23948" fmla="*/ 506414 w 1031876"/>
              <a:gd name="connsiteY23948" fmla="*/ 163512 h 1106488"/>
              <a:gd name="connsiteX23949" fmla="*/ 506848 w 1031876"/>
              <a:gd name="connsiteY23949" fmla="*/ 163403 h 1106488"/>
              <a:gd name="connsiteX23950" fmla="*/ 506414 w 1031876"/>
              <a:gd name="connsiteY23950" fmla="*/ 163259 h 1106488"/>
              <a:gd name="connsiteX23951" fmla="*/ 505982 w 1031876"/>
              <a:gd name="connsiteY23951" fmla="*/ 163115 h 1106488"/>
              <a:gd name="connsiteX23952" fmla="*/ 506414 w 1031876"/>
              <a:gd name="connsiteY23952" fmla="*/ 163115 h 1106488"/>
              <a:gd name="connsiteX23953" fmla="*/ 508001 w 1031876"/>
              <a:gd name="connsiteY23953" fmla="*/ 163115 h 1106488"/>
              <a:gd name="connsiteX23954" fmla="*/ 509588 w 1031876"/>
              <a:gd name="connsiteY23954" fmla="*/ 162718 h 1106488"/>
              <a:gd name="connsiteX23955" fmla="*/ 510212 w 1031876"/>
              <a:gd name="connsiteY23955" fmla="*/ 161627 h 1106488"/>
              <a:gd name="connsiteX23956" fmla="*/ 506837 w 1031876"/>
              <a:gd name="connsiteY23956" fmla="*/ 159700 h 1106488"/>
              <a:gd name="connsiteX23957" fmla="*/ 506414 w 1031876"/>
              <a:gd name="connsiteY23957" fmla="*/ 158010 h 1106488"/>
              <a:gd name="connsiteX23958" fmla="*/ 506202 w 1031876"/>
              <a:gd name="connsiteY23958" fmla="*/ 157162 h 1106488"/>
              <a:gd name="connsiteX23959" fmla="*/ 505982 w 1031876"/>
              <a:gd name="connsiteY23959" fmla="*/ 156285 h 1106488"/>
              <a:gd name="connsiteX23960" fmla="*/ 505127 w 1031876"/>
              <a:gd name="connsiteY23960" fmla="*/ 156285 h 1106488"/>
              <a:gd name="connsiteX23961" fmla="*/ 501708 w 1031876"/>
              <a:gd name="connsiteY23961" fmla="*/ 156285 h 1106488"/>
              <a:gd name="connsiteX23962" fmla="*/ 499144 w 1031876"/>
              <a:gd name="connsiteY23962" fmla="*/ 156285 h 1106488"/>
              <a:gd name="connsiteX23963" fmla="*/ 498289 w 1031876"/>
              <a:gd name="connsiteY23963" fmla="*/ 156285 h 1106488"/>
              <a:gd name="connsiteX23964" fmla="*/ 495726 w 1031876"/>
              <a:gd name="connsiteY23964" fmla="*/ 156285 h 1106488"/>
              <a:gd name="connsiteX23965" fmla="*/ 494016 w 1031876"/>
              <a:gd name="connsiteY23965" fmla="*/ 156285 h 1106488"/>
              <a:gd name="connsiteX23966" fmla="*/ 493162 w 1031876"/>
              <a:gd name="connsiteY23966" fmla="*/ 156285 h 1106488"/>
              <a:gd name="connsiteX23967" fmla="*/ 492307 w 1031876"/>
              <a:gd name="connsiteY23967" fmla="*/ 156285 h 1106488"/>
              <a:gd name="connsiteX23968" fmla="*/ 491452 w 1031876"/>
              <a:gd name="connsiteY23968" fmla="*/ 156285 h 1106488"/>
              <a:gd name="connsiteX23969" fmla="*/ 488888 w 1031876"/>
              <a:gd name="connsiteY23969" fmla="*/ 156285 h 1106488"/>
              <a:gd name="connsiteX23970" fmla="*/ 485469 w 1031876"/>
              <a:gd name="connsiteY23970" fmla="*/ 156285 h 1106488"/>
              <a:gd name="connsiteX23971" fmla="*/ 484614 w 1031876"/>
              <a:gd name="connsiteY23971" fmla="*/ 156285 h 1106488"/>
              <a:gd name="connsiteX23972" fmla="*/ 482050 w 1031876"/>
              <a:gd name="connsiteY23972" fmla="*/ 156285 h 1106488"/>
              <a:gd name="connsiteX23973" fmla="*/ 479486 w 1031876"/>
              <a:gd name="connsiteY23973" fmla="*/ 156285 h 1106488"/>
              <a:gd name="connsiteX23974" fmla="*/ 478631 w 1031876"/>
              <a:gd name="connsiteY23974" fmla="*/ 156285 h 1106488"/>
              <a:gd name="connsiteX23975" fmla="*/ 471794 w 1031876"/>
              <a:gd name="connsiteY23975" fmla="*/ 156285 h 1106488"/>
              <a:gd name="connsiteX23976" fmla="*/ 458119 w 1031876"/>
              <a:gd name="connsiteY23976" fmla="*/ 163115 h 1106488"/>
              <a:gd name="connsiteX23977" fmla="*/ 460683 w 1031876"/>
              <a:gd name="connsiteY23977" fmla="*/ 163115 h 1106488"/>
              <a:gd name="connsiteX23978" fmla="*/ 462392 w 1031876"/>
              <a:gd name="connsiteY23978" fmla="*/ 163115 h 1106488"/>
              <a:gd name="connsiteX23979" fmla="*/ 464956 w 1031876"/>
              <a:gd name="connsiteY23979" fmla="*/ 163115 h 1106488"/>
              <a:gd name="connsiteX23980" fmla="*/ 468375 w 1031876"/>
              <a:gd name="connsiteY23980" fmla="*/ 163115 h 1106488"/>
              <a:gd name="connsiteX23981" fmla="*/ 470084 w 1031876"/>
              <a:gd name="connsiteY23981" fmla="*/ 163115 h 1106488"/>
              <a:gd name="connsiteX23982" fmla="*/ 471488 w 1031876"/>
              <a:gd name="connsiteY23982" fmla="*/ 163115 h 1106488"/>
              <a:gd name="connsiteX23983" fmla="*/ 471794 w 1031876"/>
              <a:gd name="connsiteY23983" fmla="*/ 163115 h 1106488"/>
              <a:gd name="connsiteX23984" fmla="*/ 471488 w 1031876"/>
              <a:gd name="connsiteY23984" fmla="*/ 163383 h 1106488"/>
              <a:gd name="connsiteX23985" fmla="*/ 464956 w 1031876"/>
              <a:gd name="connsiteY23985" fmla="*/ 169092 h 1106488"/>
              <a:gd name="connsiteX23986" fmla="*/ 458119 w 1031876"/>
              <a:gd name="connsiteY23986" fmla="*/ 169945 h 1106488"/>
              <a:gd name="connsiteX23987" fmla="*/ 451281 w 1031876"/>
              <a:gd name="connsiteY23987" fmla="*/ 169945 h 1106488"/>
              <a:gd name="connsiteX23988" fmla="*/ 451281 w 1031876"/>
              <a:gd name="connsiteY23988" fmla="*/ 176776 h 1106488"/>
              <a:gd name="connsiteX23989" fmla="*/ 444444 w 1031876"/>
              <a:gd name="connsiteY23989" fmla="*/ 176776 h 1106488"/>
              <a:gd name="connsiteX23990" fmla="*/ 437606 w 1031876"/>
              <a:gd name="connsiteY23990" fmla="*/ 169945 h 1106488"/>
              <a:gd name="connsiteX23991" fmla="*/ 436751 w 1031876"/>
              <a:gd name="connsiteY23991" fmla="*/ 169945 h 1106488"/>
              <a:gd name="connsiteX23992" fmla="*/ 431623 w 1031876"/>
              <a:gd name="connsiteY23992" fmla="*/ 169945 h 1106488"/>
              <a:gd name="connsiteX23993" fmla="*/ 430768 w 1031876"/>
              <a:gd name="connsiteY23993" fmla="*/ 169945 h 1106488"/>
              <a:gd name="connsiteX23994" fmla="*/ 430213 w 1031876"/>
              <a:gd name="connsiteY23994" fmla="*/ 169945 h 1106488"/>
              <a:gd name="connsiteX23995" fmla="*/ 430213 w 1031876"/>
              <a:gd name="connsiteY23995" fmla="*/ 173831 h 1106488"/>
              <a:gd name="connsiteX23996" fmla="*/ 430213 w 1031876"/>
              <a:gd name="connsiteY23996" fmla="*/ 176808 h 1106488"/>
              <a:gd name="connsiteX23997" fmla="*/ 430213 w 1031876"/>
              <a:gd name="connsiteY23997" fmla="*/ 177800 h 1106488"/>
              <a:gd name="connsiteX23998" fmla="*/ 423863 w 1031876"/>
              <a:gd name="connsiteY23998" fmla="*/ 177800 h 1106488"/>
              <a:gd name="connsiteX23999" fmla="*/ 423863 w 1031876"/>
              <a:gd name="connsiteY23999" fmla="*/ 176844 h 1106488"/>
              <a:gd name="connsiteX24000" fmla="*/ 417948 w 1031876"/>
              <a:gd name="connsiteY24000" fmla="*/ 182753 h 1106488"/>
              <a:gd name="connsiteX24001" fmla="*/ 417093 w 1031876"/>
              <a:gd name="connsiteY24001" fmla="*/ 183606 h 1106488"/>
              <a:gd name="connsiteX24002" fmla="*/ 417093 w 1031876"/>
              <a:gd name="connsiteY24002" fmla="*/ 180191 h 1106488"/>
              <a:gd name="connsiteX24003" fmla="*/ 417093 w 1031876"/>
              <a:gd name="connsiteY24003" fmla="*/ 178484 h 1106488"/>
              <a:gd name="connsiteX24004" fmla="*/ 417093 w 1031876"/>
              <a:gd name="connsiteY24004" fmla="*/ 177800 h 1106488"/>
              <a:gd name="connsiteX24005" fmla="*/ 417093 w 1031876"/>
              <a:gd name="connsiteY24005" fmla="*/ 176776 h 1106488"/>
              <a:gd name="connsiteX24006" fmla="*/ 420512 w 1031876"/>
              <a:gd name="connsiteY24006" fmla="*/ 176776 h 1106488"/>
              <a:gd name="connsiteX24007" fmla="*/ 423076 w 1031876"/>
              <a:gd name="connsiteY24007" fmla="*/ 176776 h 1106488"/>
              <a:gd name="connsiteX24008" fmla="*/ 423863 w 1031876"/>
              <a:gd name="connsiteY24008" fmla="*/ 176776 h 1106488"/>
              <a:gd name="connsiteX24009" fmla="*/ 423863 w 1031876"/>
              <a:gd name="connsiteY24009" fmla="*/ 170854 h 1106488"/>
              <a:gd name="connsiteX24010" fmla="*/ 423863 w 1031876"/>
              <a:gd name="connsiteY24010" fmla="*/ 169962 h 1106488"/>
              <a:gd name="connsiteX24011" fmla="*/ 420512 w 1031876"/>
              <a:gd name="connsiteY24011" fmla="*/ 170799 h 1106488"/>
              <a:gd name="connsiteX24012" fmla="*/ 417093 w 1031876"/>
              <a:gd name="connsiteY24012" fmla="*/ 176776 h 1106488"/>
              <a:gd name="connsiteX24013" fmla="*/ 416238 w 1031876"/>
              <a:gd name="connsiteY24013" fmla="*/ 176776 h 1106488"/>
              <a:gd name="connsiteX24014" fmla="*/ 414529 w 1031876"/>
              <a:gd name="connsiteY24014" fmla="*/ 176776 h 1106488"/>
              <a:gd name="connsiteX24015" fmla="*/ 411111 w 1031876"/>
              <a:gd name="connsiteY24015" fmla="*/ 176776 h 1106488"/>
              <a:gd name="connsiteX24016" fmla="*/ 410256 w 1031876"/>
              <a:gd name="connsiteY24016" fmla="*/ 176776 h 1106488"/>
              <a:gd name="connsiteX24017" fmla="*/ 403418 w 1031876"/>
              <a:gd name="connsiteY24017" fmla="*/ 183606 h 1106488"/>
              <a:gd name="connsiteX24018" fmla="*/ 403418 w 1031876"/>
              <a:gd name="connsiteY24018" fmla="*/ 176776 h 1106488"/>
              <a:gd name="connsiteX24019" fmla="*/ 403418 w 1031876"/>
              <a:gd name="connsiteY24019" fmla="*/ 183606 h 1106488"/>
              <a:gd name="connsiteX24020" fmla="*/ 399999 w 1031876"/>
              <a:gd name="connsiteY24020" fmla="*/ 183606 h 1106488"/>
              <a:gd name="connsiteX24021" fmla="*/ 397435 w 1031876"/>
              <a:gd name="connsiteY24021" fmla="*/ 183606 h 1106488"/>
              <a:gd name="connsiteX24022" fmla="*/ 396580 w 1031876"/>
              <a:gd name="connsiteY24022" fmla="*/ 183606 h 1106488"/>
              <a:gd name="connsiteX24023" fmla="*/ 396580 w 1031876"/>
              <a:gd name="connsiteY24023" fmla="*/ 190437 h 1106488"/>
              <a:gd name="connsiteX24024" fmla="*/ 389743 w 1031876"/>
              <a:gd name="connsiteY24024" fmla="*/ 197267 h 1106488"/>
              <a:gd name="connsiteX24025" fmla="*/ 389743 w 1031876"/>
              <a:gd name="connsiteY24025" fmla="*/ 190437 h 1106488"/>
              <a:gd name="connsiteX24026" fmla="*/ 387179 w 1031876"/>
              <a:gd name="connsiteY24026" fmla="*/ 190437 h 1106488"/>
              <a:gd name="connsiteX24027" fmla="*/ 386324 w 1031876"/>
              <a:gd name="connsiteY24027" fmla="*/ 190437 h 1106488"/>
              <a:gd name="connsiteX24028" fmla="*/ 384615 w 1031876"/>
              <a:gd name="connsiteY24028" fmla="*/ 190437 h 1106488"/>
              <a:gd name="connsiteX24029" fmla="*/ 383760 w 1031876"/>
              <a:gd name="connsiteY24029" fmla="*/ 190437 h 1106488"/>
              <a:gd name="connsiteX24030" fmla="*/ 382905 w 1031876"/>
              <a:gd name="connsiteY24030" fmla="*/ 190437 h 1106488"/>
              <a:gd name="connsiteX24031" fmla="*/ 379025 w 1031876"/>
              <a:gd name="connsiteY24031" fmla="*/ 192652 h 1106488"/>
              <a:gd name="connsiteX24032" fmla="*/ 376068 w 1031876"/>
              <a:gd name="connsiteY24032" fmla="*/ 190437 h 1106488"/>
              <a:gd name="connsiteX24033" fmla="*/ 376068 w 1031876"/>
              <a:gd name="connsiteY24033" fmla="*/ 193852 h 1106488"/>
              <a:gd name="connsiteX24034" fmla="*/ 376068 w 1031876"/>
              <a:gd name="connsiteY24034" fmla="*/ 195558 h 1106488"/>
              <a:gd name="connsiteX24035" fmla="*/ 376535 w 1031876"/>
              <a:gd name="connsiteY24035" fmla="*/ 195400 h 1106488"/>
              <a:gd name="connsiteX24036" fmla="*/ 376923 w 1031876"/>
              <a:gd name="connsiteY24036" fmla="*/ 193852 h 1106488"/>
              <a:gd name="connsiteX24037" fmla="*/ 379025 w 1031876"/>
              <a:gd name="connsiteY24037" fmla="*/ 192652 h 1106488"/>
              <a:gd name="connsiteX24038" fmla="*/ 379487 w 1031876"/>
              <a:gd name="connsiteY24038" fmla="*/ 192998 h 1106488"/>
              <a:gd name="connsiteX24039" fmla="*/ 382905 w 1031876"/>
              <a:gd name="connsiteY24039" fmla="*/ 190437 h 1106488"/>
              <a:gd name="connsiteX24040" fmla="*/ 382905 w 1031876"/>
              <a:gd name="connsiteY24040" fmla="*/ 197267 h 1106488"/>
              <a:gd name="connsiteX24041" fmla="*/ 382050 w 1031876"/>
              <a:gd name="connsiteY24041" fmla="*/ 197267 h 1106488"/>
              <a:gd name="connsiteX24042" fmla="*/ 379487 w 1031876"/>
              <a:gd name="connsiteY24042" fmla="*/ 197267 h 1106488"/>
              <a:gd name="connsiteX24043" fmla="*/ 378632 w 1031876"/>
              <a:gd name="connsiteY24043" fmla="*/ 197267 h 1106488"/>
              <a:gd name="connsiteX24044" fmla="*/ 376923 w 1031876"/>
              <a:gd name="connsiteY24044" fmla="*/ 197267 h 1106488"/>
              <a:gd name="connsiteX24045" fmla="*/ 376461 w 1031876"/>
              <a:gd name="connsiteY24045" fmla="*/ 197267 h 1106488"/>
              <a:gd name="connsiteX24046" fmla="*/ 376288 w 1031876"/>
              <a:gd name="connsiteY24046" fmla="*/ 197560 h 1106488"/>
              <a:gd name="connsiteX24047" fmla="*/ 378632 w 1031876"/>
              <a:gd name="connsiteY24047" fmla="*/ 200682 h 1106488"/>
              <a:gd name="connsiteX24048" fmla="*/ 376068 w 1031876"/>
              <a:gd name="connsiteY24048" fmla="*/ 204098 h 1106488"/>
              <a:gd name="connsiteX24049" fmla="*/ 376068 w 1031876"/>
              <a:gd name="connsiteY24049" fmla="*/ 198121 h 1106488"/>
              <a:gd name="connsiteX24050" fmla="*/ 376068 w 1031876"/>
              <a:gd name="connsiteY24050" fmla="*/ 197671 h 1106488"/>
              <a:gd name="connsiteX24051" fmla="*/ 376009 w 1031876"/>
              <a:gd name="connsiteY24051" fmla="*/ 197681 h 1106488"/>
              <a:gd name="connsiteX24052" fmla="*/ 375213 w 1031876"/>
              <a:gd name="connsiteY24052" fmla="*/ 203244 h 1106488"/>
              <a:gd name="connsiteX24053" fmla="*/ 369989 w 1031876"/>
              <a:gd name="connsiteY24053" fmla="*/ 203989 h 1106488"/>
              <a:gd name="connsiteX24054" fmla="*/ 369888 w 1031876"/>
              <a:gd name="connsiteY24054" fmla="*/ 204787 h 1106488"/>
              <a:gd name="connsiteX24055" fmla="*/ 369888 w 1031876"/>
              <a:gd name="connsiteY24055" fmla="*/ 204004 h 1106488"/>
              <a:gd name="connsiteX24056" fmla="*/ 369230 w 1031876"/>
              <a:gd name="connsiteY24056" fmla="*/ 204098 h 1106488"/>
              <a:gd name="connsiteX24057" fmla="*/ 369230 w 1031876"/>
              <a:gd name="connsiteY24057" fmla="*/ 197267 h 1106488"/>
              <a:gd name="connsiteX24058" fmla="*/ 369888 w 1031876"/>
              <a:gd name="connsiteY24058" fmla="*/ 197760 h 1106488"/>
              <a:gd name="connsiteX24059" fmla="*/ 369888 w 1031876"/>
              <a:gd name="connsiteY24059" fmla="*/ 197644 h 1106488"/>
              <a:gd name="connsiteX24060" fmla="*/ 371004 w 1031876"/>
              <a:gd name="connsiteY24060" fmla="*/ 197267 h 1106488"/>
              <a:gd name="connsiteX24061" fmla="*/ 370085 w 1031876"/>
              <a:gd name="connsiteY24061" fmla="*/ 197267 h 1106488"/>
              <a:gd name="connsiteX24062" fmla="*/ 369230 w 1031876"/>
              <a:gd name="connsiteY24062" fmla="*/ 197267 h 1106488"/>
              <a:gd name="connsiteX24063" fmla="*/ 365811 w 1031876"/>
              <a:gd name="connsiteY24063" fmla="*/ 197267 h 1106488"/>
              <a:gd name="connsiteX24064" fmla="*/ 362392 w 1031876"/>
              <a:gd name="connsiteY24064" fmla="*/ 197267 h 1106488"/>
              <a:gd name="connsiteX24065" fmla="*/ 362392 w 1031876"/>
              <a:gd name="connsiteY24065" fmla="*/ 204098 h 1106488"/>
              <a:gd name="connsiteX24066" fmla="*/ 362392 w 1031876"/>
              <a:gd name="connsiteY24066" fmla="*/ 210074 h 1106488"/>
              <a:gd name="connsiteX24067" fmla="*/ 362392 w 1031876"/>
              <a:gd name="connsiteY24067" fmla="*/ 210785 h 1106488"/>
              <a:gd name="connsiteX24068" fmla="*/ 368897 w 1031876"/>
              <a:gd name="connsiteY24068" fmla="*/ 205582 h 1106488"/>
              <a:gd name="connsiteX24069" fmla="*/ 369889 w 1031876"/>
              <a:gd name="connsiteY24069" fmla="*/ 204788 h 1106488"/>
              <a:gd name="connsiteX24070" fmla="*/ 366802 w 1031876"/>
              <a:gd name="connsiteY24070" fmla="*/ 209109 h 1106488"/>
              <a:gd name="connsiteX24071" fmla="*/ 367436 w 1031876"/>
              <a:gd name="connsiteY24071" fmla="*/ 209584 h 1106488"/>
              <a:gd name="connsiteX24072" fmla="*/ 366666 w 1031876"/>
              <a:gd name="connsiteY24072" fmla="*/ 210074 h 1106488"/>
              <a:gd name="connsiteX24073" fmla="*/ 366021 w 1031876"/>
              <a:gd name="connsiteY24073" fmla="*/ 210203 h 1106488"/>
              <a:gd name="connsiteX24074" fmla="*/ 365920 w 1031876"/>
              <a:gd name="connsiteY24074" fmla="*/ 210344 h 1106488"/>
              <a:gd name="connsiteX24075" fmla="*/ 361956 w 1031876"/>
              <a:gd name="connsiteY24075" fmla="*/ 211137 h 1106488"/>
              <a:gd name="connsiteX24076" fmla="*/ 361951 w 1031876"/>
              <a:gd name="connsiteY24076" fmla="*/ 211138 h 1106488"/>
              <a:gd name="connsiteX24077" fmla="*/ 361952 w 1031876"/>
              <a:gd name="connsiteY24077" fmla="*/ 211137 h 1106488"/>
              <a:gd name="connsiteX24078" fmla="*/ 362132 w 1031876"/>
              <a:gd name="connsiteY24078" fmla="*/ 210993 h 1106488"/>
              <a:gd name="connsiteX24079" fmla="*/ 361556 w 1031876"/>
              <a:gd name="connsiteY24079" fmla="*/ 211137 h 1106488"/>
              <a:gd name="connsiteX24080" fmla="*/ 358974 w 1031876"/>
              <a:gd name="connsiteY24080" fmla="*/ 211782 h 1106488"/>
              <a:gd name="connsiteX24081" fmla="*/ 355555 w 1031876"/>
              <a:gd name="connsiteY24081" fmla="*/ 217758 h 1106488"/>
              <a:gd name="connsiteX24082" fmla="*/ 354700 w 1031876"/>
              <a:gd name="connsiteY24082" fmla="*/ 217758 h 1106488"/>
              <a:gd name="connsiteX24083" fmla="*/ 352136 w 1031876"/>
              <a:gd name="connsiteY24083" fmla="*/ 217758 h 1106488"/>
              <a:gd name="connsiteX24084" fmla="*/ 349572 w 1031876"/>
              <a:gd name="connsiteY24084" fmla="*/ 217758 h 1106488"/>
              <a:gd name="connsiteX24085" fmla="*/ 348717 w 1031876"/>
              <a:gd name="connsiteY24085" fmla="*/ 217758 h 1106488"/>
              <a:gd name="connsiteX24086" fmla="*/ 355555 w 1031876"/>
              <a:gd name="connsiteY24086" fmla="*/ 210928 h 1106488"/>
              <a:gd name="connsiteX24087" fmla="*/ 348717 w 1031876"/>
              <a:gd name="connsiteY24087" fmla="*/ 217758 h 1106488"/>
              <a:gd name="connsiteX24088" fmla="*/ 347862 w 1031876"/>
              <a:gd name="connsiteY24088" fmla="*/ 217758 h 1106488"/>
              <a:gd name="connsiteX24089" fmla="*/ 342735 w 1031876"/>
              <a:gd name="connsiteY24089" fmla="*/ 217758 h 1106488"/>
              <a:gd name="connsiteX24090" fmla="*/ 341880 w 1031876"/>
              <a:gd name="connsiteY24090" fmla="*/ 217758 h 1106488"/>
              <a:gd name="connsiteX24091" fmla="*/ 341880 w 1031876"/>
              <a:gd name="connsiteY24091" fmla="*/ 224589 h 1106488"/>
              <a:gd name="connsiteX24092" fmla="*/ 341880 w 1031876"/>
              <a:gd name="connsiteY24092" fmla="*/ 227150 h 1106488"/>
              <a:gd name="connsiteX24093" fmla="*/ 341880 w 1031876"/>
              <a:gd name="connsiteY24093" fmla="*/ 228004 h 1106488"/>
              <a:gd name="connsiteX24094" fmla="*/ 348717 w 1031876"/>
              <a:gd name="connsiteY24094" fmla="*/ 224589 h 1106488"/>
              <a:gd name="connsiteX24095" fmla="*/ 342735 w 1031876"/>
              <a:gd name="connsiteY24095" fmla="*/ 230566 h 1106488"/>
              <a:gd name="connsiteX24096" fmla="*/ 342502 w 1031876"/>
              <a:gd name="connsiteY24096" fmla="*/ 230798 h 1106488"/>
              <a:gd name="connsiteX24097" fmla="*/ 341880 w 1031876"/>
              <a:gd name="connsiteY24097" fmla="*/ 230850 h 1106488"/>
              <a:gd name="connsiteX24098" fmla="*/ 341880 w 1031876"/>
              <a:gd name="connsiteY24098" fmla="*/ 228004 h 1106488"/>
              <a:gd name="connsiteX24099" fmla="*/ 335042 w 1031876"/>
              <a:gd name="connsiteY24099" fmla="*/ 231419 h 1106488"/>
              <a:gd name="connsiteX24100" fmla="*/ 331623 w 1031876"/>
              <a:gd name="connsiteY24100" fmla="*/ 231419 h 1106488"/>
              <a:gd name="connsiteX24101" fmla="*/ 329059 w 1031876"/>
              <a:gd name="connsiteY24101" fmla="*/ 231419 h 1106488"/>
              <a:gd name="connsiteX24102" fmla="*/ 328204 w 1031876"/>
              <a:gd name="connsiteY24102" fmla="*/ 231419 h 1106488"/>
              <a:gd name="connsiteX24103" fmla="*/ 324277 w 1031876"/>
              <a:gd name="connsiteY24103" fmla="*/ 235343 h 1106488"/>
              <a:gd name="connsiteX24104" fmla="*/ 321367 w 1031876"/>
              <a:gd name="connsiteY24104" fmla="*/ 238250 h 1106488"/>
              <a:gd name="connsiteX24105" fmla="*/ 321367 w 1031876"/>
              <a:gd name="connsiteY24105" fmla="*/ 231419 h 1106488"/>
              <a:gd name="connsiteX24106" fmla="*/ 320512 w 1031876"/>
              <a:gd name="connsiteY24106" fmla="*/ 232273 h 1106488"/>
              <a:gd name="connsiteX24107" fmla="*/ 318471 w 1031876"/>
              <a:gd name="connsiteY24107" fmla="*/ 234312 h 1106488"/>
              <a:gd name="connsiteX24108" fmla="*/ 317948 w 1031876"/>
              <a:gd name="connsiteY24108" fmla="*/ 234835 h 1106488"/>
              <a:gd name="connsiteX24109" fmla="*/ 314529 w 1031876"/>
              <a:gd name="connsiteY24109" fmla="*/ 238250 h 1106488"/>
              <a:gd name="connsiteX24110" fmla="*/ 317948 w 1031876"/>
              <a:gd name="connsiteY24110" fmla="*/ 238250 h 1106488"/>
              <a:gd name="connsiteX24111" fmla="*/ 320512 w 1031876"/>
              <a:gd name="connsiteY24111" fmla="*/ 238250 h 1106488"/>
              <a:gd name="connsiteX24112" fmla="*/ 321367 w 1031876"/>
              <a:gd name="connsiteY24112" fmla="*/ 238250 h 1106488"/>
              <a:gd name="connsiteX24113" fmla="*/ 314529 w 1031876"/>
              <a:gd name="connsiteY24113" fmla="*/ 245080 h 1106488"/>
              <a:gd name="connsiteX24114" fmla="*/ 321367 w 1031876"/>
              <a:gd name="connsiteY24114" fmla="*/ 238250 h 1106488"/>
              <a:gd name="connsiteX24115" fmla="*/ 321367 w 1031876"/>
              <a:gd name="connsiteY24115" fmla="*/ 245080 h 1106488"/>
              <a:gd name="connsiteX24116" fmla="*/ 314529 w 1031876"/>
              <a:gd name="connsiteY24116" fmla="*/ 251911 h 1106488"/>
              <a:gd name="connsiteX24117" fmla="*/ 311111 w 1031876"/>
              <a:gd name="connsiteY24117" fmla="*/ 251911 h 1106488"/>
              <a:gd name="connsiteX24118" fmla="*/ 310256 w 1031876"/>
              <a:gd name="connsiteY24118" fmla="*/ 251911 h 1106488"/>
              <a:gd name="connsiteX24119" fmla="*/ 307692 w 1031876"/>
              <a:gd name="connsiteY24119" fmla="*/ 251911 h 1106488"/>
              <a:gd name="connsiteX24120" fmla="*/ 301626 w 1031876"/>
              <a:gd name="connsiteY24120" fmla="*/ 252668 h 1106488"/>
              <a:gd name="connsiteX24121" fmla="*/ 301626 w 1031876"/>
              <a:gd name="connsiteY24121" fmla="*/ 257968 h 1106488"/>
              <a:gd name="connsiteX24122" fmla="*/ 301626 w 1031876"/>
              <a:gd name="connsiteY24122" fmla="*/ 258300 h 1106488"/>
              <a:gd name="connsiteX24123" fmla="*/ 305205 w 1031876"/>
              <a:gd name="connsiteY24123" fmla="*/ 256257 h 1106488"/>
              <a:gd name="connsiteX24124" fmla="*/ 304273 w 1031876"/>
              <a:gd name="connsiteY24124" fmla="*/ 257887 h 1106488"/>
              <a:gd name="connsiteX24125" fmla="*/ 301626 w 1031876"/>
              <a:gd name="connsiteY24125" fmla="*/ 258548 h 1106488"/>
              <a:gd name="connsiteX24126" fmla="*/ 301626 w 1031876"/>
              <a:gd name="connsiteY24126" fmla="*/ 258762 h 1106488"/>
              <a:gd name="connsiteX24127" fmla="*/ 294680 w 1031876"/>
              <a:gd name="connsiteY24127" fmla="*/ 261739 h 1106488"/>
              <a:gd name="connsiteX24128" fmla="*/ 293765 w 1031876"/>
              <a:gd name="connsiteY24128" fmla="*/ 258993 h 1106488"/>
              <a:gd name="connsiteX24129" fmla="*/ 293688 w 1031876"/>
              <a:gd name="connsiteY24129" fmla="*/ 259070 h 1106488"/>
              <a:gd name="connsiteX24130" fmla="*/ 293162 w 1031876"/>
              <a:gd name="connsiteY24130" fmla="*/ 259595 h 1106488"/>
              <a:gd name="connsiteX24131" fmla="*/ 293074 w 1031876"/>
              <a:gd name="connsiteY24131" fmla="*/ 259683 h 1106488"/>
              <a:gd name="connsiteX24132" fmla="*/ 291307 w 1031876"/>
              <a:gd name="connsiteY24132" fmla="*/ 262334 h 1106488"/>
              <a:gd name="connsiteX24133" fmla="*/ 293688 w 1031876"/>
              <a:gd name="connsiteY24133" fmla="*/ 265906 h 1106488"/>
              <a:gd name="connsiteX24134" fmla="*/ 287338 w 1031876"/>
              <a:gd name="connsiteY24134" fmla="*/ 265906 h 1106488"/>
              <a:gd name="connsiteX24135" fmla="*/ 288132 w 1031876"/>
              <a:gd name="connsiteY24135" fmla="*/ 265013 h 1106488"/>
              <a:gd name="connsiteX24136" fmla="*/ 291248 w 1031876"/>
              <a:gd name="connsiteY24136" fmla="*/ 261507 h 1106488"/>
              <a:gd name="connsiteX24137" fmla="*/ 287338 w 1031876"/>
              <a:gd name="connsiteY24137" fmla="*/ 265413 h 1106488"/>
              <a:gd name="connsiteX24138" fmla="*/ 287179 w 1031876"/>
              <a:gd name="connsiteY24138" fmla="*/ 265571 h 1106488"/>
              <a:gd name="connsiteX24139" fmla="*/ 287338 w 1031876"/>
              <a:gd name="connsiteY24139" fmla="*/ 264460 h 1106488"/>
              <a:gd name="connsiteX24140" fmla="*/ 288034 w 1031876"/>
              <a:gd name="connsiteY24140" fmla="*/ 259595 h 1106488"/>
              <a:gd name="connsiteX24141" fmla="*/ 293661 w 1031876"/>
              <a:gd name="connsiteY24141" fmla="*/ 258792 h 1106488"/>
              <a:gd name="connsiteX24142" fmla="*/ 293688 w 1031876"/>
              <a:gd name="connsiteY24142" fmla="*/ 258762 h 1106488"/>
              <a:gd name="connsiteX24143" fmla="*/ 293669 w 1031876"/>
              <a:gd name="connsiteY24143" fmla="*/ 258791 h 1106488"/>
              <a:gd name="connsiteX24144" fmla="*/ 293688 w 1031876"/>
              <a:gd name="connsiteY24144" fmla="*/ 258788 h 1106488"/>
              <a:gd name="connsiteX24145" fmla="*/ 293696 w 1031876"/>
              <a:gd name="connsiteY24145" fmla="*/ 258787 h 1106488"/>
              <a:gd name="connsiteX24146" fmla="*/ 293688 w 1031876"/>
              <a:gd name="connsiteY24146" fmla="*/ 258762 h 1106488"/>
              <a:gd name="connsiteX24147" fmla="*/ 293734 w 1031876"/>
              <a:gd name="connsiteY24147" fmla="*/ 258741 h 1106488"/>
              <a:gd name="connsiteX24148" fmla="*/ 290598 w 1031876"/>
              <a:gd name="connsiteY24148" fmla="*/ 258741 h 1106488"/>
              <a:gd name="connsiteX24149" fmla="*/ 287179 w 1031876"/>
              <a:gd name="connsiteY24149" fmla="*/ 258741 h 1106488"/>
              <a:gd name="connsiteX24150" fmla="*/ 287179 w 1031876"/>
              <a:gd name="connsiteY24150" fmla="*/ 251911 h 1106488"/>
              <a:gd name="connsiteX24151" fmla="*/ 280341 w 1031876"/>
              <a:gd name="connsiteY24151" fmla="*/ 258741 h 1106488"/>
              <a:gd name="connsiteX24152" fmla="*/ 281196 w 1031876"/>
              <a:gd name="connsiteY24152" fmla="*/ 258741 h 1106488"/>
              <a:gd name="connsiteX24153" fmla="*/ 284615 w 1031876"/>
              <a:gd name="connsiteY24153" fmla="*/ 258741 h 1106488"/>
              <a:gd name="connsiteX24154" fmla="*/ 287179 w 1031876"/>
              <a:gd name="connsiteY24154" fmla="*/ 258741 h 1106488"/>
              <a:gd name="connsiteX24155" fmla="*/ 280341 w 1031876"/>
              <a:gd name="connsiteY24155" fmla="*/ 265571 h 1106488"/>
              <a:gd name="connsiteX24156" fmla="*/ 273504 w 1031876"/>
              <a:gd name="connsiteY24156" fmla="*/ 272402 h 1106488"/>
              <a:gd name="connsiteX24157" fmla="*/ 274359 w 1031876"/>
              <a:gd name="connsiteY24157" fmla="*/ 272402 h 1106488"/>
              <a:gd name="connsiteX24158" fmla="*/ 276923 w 1031876"/>
              <a:gd name="connsiteY24158" fmla="*/ 272402 h 1106488"/>
              <a:gd name="connsiteX24159" fmla="*/ 279486 w 1031876"/>
              <a:gd name="connsiteY24159" fmla="*/ 272402 h 1106488"/>
              <a:gd name="connsiteX24160" fmla="*/ 280341 w 1031876"/>
              <a:gd name="connsiteY24160" fmla="*/ 272402 h 1106488"/>
              <a:gd name="connsiteX24161" fmla="*/ 273504 w 1031876"/>
              <a:gd name="connsiteY24161" fmla="*/ 279232 h 1106488"/>
              <a:gd name="connsiteX24162" fmla="*/ 266666 w 1031876"/>
              <a:gd name="connsiteY24162" fmla="*/ 286063 h 1106488"/>
              <a:gd name="connsiteX24163" fmla="*/ 267521 w 1031876"/>
              <a:gd name="connsiteY24163" fmla="*/ 286063 h 1106488"/>
              <a:gd name="connsiteX24164" fmla="*/ 270940 w 1031876"/>
              <a:gd name="connsiteY24164" fmla="*/ 286063 h 1106488"/>
              <a:gd name="connsiteX24165" fmla="*/ 272649 w 1031876"/>
              <a:gd name="connsiteY24165" fmla="*/ 286063 h 1106488"/>
              <a:gd name="connsiteX24166" fmla="*/ 273504 w 1031876"/>
              <a:gd name="connsiteY24166" fmla="*/ 286063 h 1106488"/>
              <a:gd name="connsiteX24167" fmla="*/ 266666 w 1031876"/>
              <a:gd name="connsiteY24167" fmla="*/ 292893 h 1106488"/>
              <a:gd name="connsiteX24168" fmla="*/ 273504 w 1031876"/>
              <a:gd name="connsiteY24168" fmla="*/ 286063 h 1106488"/>
              <a:gd name="connsiteX24169" fmla="*/ 274359 w 1031876"/>
              <a:gd name="connsiteY24169" fmla="*/ 286063 h 1106488"/>
              <a:gd name="connsiteX24170" fmla="*/ 276923 w 1031876"/>
              <a:gd name="connsiteY24170" fmla="*/ 286063 h 1106488"/>
              <a:gd name="connsiteX24171" fmla="*/ 279486 w 1031876"/>
              <a:gd name="connsiteY24171" fmla="*/ 286063 h 1106488"/>
              <a:gd name="connsiteX24172" fmla="*/ 280341 w 1031876"/>
              <a:gd name="connsiteY24172" fmla="*/ 286063 h 1106488"/>
              <a:gd name="connsiteX24173" fmla="*/ 278896 w 1031876"/>
              <a:gd name="connsiteY24173" fmla="*/ 286544 h 1106488"/>
              <a:gd name="connsiteX24174" fmla="*/ 279996 w 1031876"/>
              <a:gd name="connsiteY24174" fmla="*/ 286544 h 1106488"/>
              <a:gd name="connsiteX24175" fmla="*/ 280221 w 1031876"/>
              <a:gd name="connsiteY24175" fmla="*/ 286544 h 1106488"/>
              <a:gd name="connsiteX24176" fmla="*/ 280341 w 1031876"/>
              <a:gd name="connsiteY24176" fmla="*/ 286063 h 1106488"/>
              <a:gd name="connsiteX24177" fmla="*/ 281004 w 1031876"/>
              <a:gd name="connsiteY24177" fmla="*/ 285684 h 1106488"/>
              <a:gd name="connsiteX24178" fmla="*/ 281782 w 1031876"/>
              <a:gd name="connsiteY24178" fmla="*/ 282575 h 1106488"/>
              <a:gd name="connsiteX24179" fmla="*/ 287104 w 1031876"/>
              <a:gd name="connsiteY24179" fmla="*/ 279534 h 1106488"/>
              <a:gd name="connsiteX24180" fmla="*/ 287179 w 1031876"/>
              <a:gd name="connsiteY24180" fmla="*/ 279232 h 1106488"/>
              <a:gd name="connsiteX24181" fmla="*/ 287179 w 1031876"/>
              <a:gd name="connsiteY24181" fmla="*/ 279491 h 1106488"/>
              <a:gd name="connsiteX24182" fmla="*/ 287251 w 1031876"/>
              <a:gd name="connsiteY24182" fmla="*/ 279449 h 1106488"/>
              <a:gd name="connsiteX24183" fmla="*/ 287179 w 1031876"/>
              <a:gd name="connsiteY24183" fmla="*/ 279232 h 1106488"/>
              <a:gd name="connsiteX24184" fmla="*/ 287338 w 1031876"/>
              <a:gd name="connsiteY24184" fmla="*/ 279232 h 1106488"/>
              <a:gd name="connsiteX24185" fmla="*/ 287668 w 1031876"/>
              <a:gd name="connsiteY24185" fmla="*/ 279232 h 1106488"/>
              <a:gd name="connsiteX24186" fmla="*/ 289797 w 1031876"/>
              <a:gd name="connsiteY24186" fmla="*/ 278151 h 1106488"/>
              <a:gd name="connsiteX24187" fmla="*/ 290017 w 1031876"/>
              <a:gd name="connsiteY24187" fmla="*/ 278606 h 1106488"/>
              <a:gd name="connsiteX24188" fmla="*/ 287904 w 1031876"/>
              <a:gd name="connsiteY24188" fmla="*/ 279232 h 1106488"/>
              <a:gd name="connsiteX24189" fmla="*/ 290598 w 1031876"/>
              <a:gd name="connsiteY24189" fmla="*/ 279232 h 1106488"/>
              <a:gd name="connsiteX24190" fmla="*/ 293688 w 1031876"/>
              <a:gd name="connsiteY24190" fmla="*/ 279232 h 1106488"/>
              <a:gd name="connsiteX24191" fmla="*/ 293718 w 1031876"/>
              <a:gd name="connsiteY24191" fmla="*/ 279232 h 1106488"/>
              <a:gd name="connsiteX24192" fmla="*/ 293827 w 1031876"/>
              <a:gd name="connsiteY24192" fmla="*/ 278623 h 1106488"/>
              <a:gd name="connsiteX24193" fmla="*/ 292339 w 1031876"/>
              <a:gd name="connsiteY24193" fmla="*/ 276860 h 1106488"/>
              <a:gd name="connsiteX24194" fmla="*/ 293589 w 1031876"/>
              <a:gd name="connsiteY24194" fmla="*/ 276225 h 1106488"/>
              <a:gd name="connsiteX24195" fmla="*/ 294482 w 1031876"/>
              <a:gd name="connsiteY24195" fmla="*/ 273050 h 1106488"/>
              <a:gd name="connsiteX24196" fmla="*/ 294482 w 1031876"/>
              <a:gd name="connsiteY24196" fmla="*/ 274953 h 1106488"/>
              <a:gd name="connsiteX24197" fmla="*/ 294680 w 1031876"/>
              <a:gd name="connsiteY24197" fmla="*/ 273844 h 1106488"/>
              <a:gd name="connsiteX24198" fmla="*/ 301626 w 1031876"/>
              <a:gd name="connsiteY24198" fmla="*/ 273050 h 1106488"/>
              <a:gd name="connsiteX24199" fmla="*/ 297657 w 1031876"/>
              <a:gd name="connsiteY24199" fmla="*/ 276225 h 1106488"/>
              <a:gd name="connsiteX24200" fmla="*/ 294482 w 1031876"/>
              <a:gd name="connsiteY24200" fmla="*/ 278765 h 1106488"/>
              <a:gd name="connsiteX24201" fmla="*/ 294482 w 1031876"/>
              <a:gd name="connsiteY24201" fmla="*/ 279190 h 1106488"/>
              <a:gd name="connsiteX24202" fmla="*/ 300854 w 1031876"/>
              <a:gd name="connsiteY24202" fmla="*/ 278611 h 1106488"/>
              <a:gd name="connsiteX24203" fmla="*/ 303418 w 1031876"/>
              <a:gd name="connsiteY24203" fmla="*/ 278379 h 1106488"/>
              <a:gd name="connsiteX24204" fmla="*/ 307692 w 1031876"/>
              <a:gd name="connsiteY24204" fmla="*/ 272402 h 1106488"/>
              <a:gd name="connsiteX24205" fmla="*/ 307692 w 1031876"/>
              <a:gd name="connsiteY24205" fmla="*/ 279232 h 1106488"/>
              <a:gd name="connsiteX24206" fmla="*/ 306837 w 1031876"/>
              <a:gd name="connsiteY24206" fmla="*/ 279232 h 1106488"/>
              <a:gd name="connsiteX24207" fmla="*/ 303418 w 1031876"/>
              <a:gd name="connsiteY24207" fmla="*/ 279232 h 1106488"/>
              <a:gd name="connsiteX24208" fmla="*/ 300854 w 1031876"/>
              <a:gd name="connsiteY24208" fmla="*/ 279232 h 1106488"/>
              <a:gd name="connsiteX24209" fmla="*/ 299999 w 1031876"/>
              <a:gd name="connsiteY24209" fmla="*/ 280086 h 1106488"/>
              <a:gd name="connsiteX24210" fmla="*/ 294330 w 1031876"/>
              <a:gd name="connsiteY24210" fmla="*/ 285750 h 1106488"/>
              <a:gd name="connsiteX24211" fmla="*/ 294017 w 1031876"/>
              <a:gd name="connsiteY24211" fmla="*/ 286063 h 1106488"/>
              <a:gd name="connsiteX24212" fmla="*/ 294151 w 1031876"/>
              <a:gd name="connsiteY24212" fmla="*/ 285750 h 1106488"/>
              <a:gd name="connsiteX24213" fmla="*/ 296581 w 1031876"/>
              <a:gd name="connsiteY24213" fmla="*/ 280086 h 1106488"/>
              <a:gd name="connsiteX24214" fmla="*/ 294482 w 1031876"/>
              <a:gd name="connsiteY24214" fmla="*/ 279387 h 1106488"/>
              <a:gd name="connsiteX24215" fmla="*/ 294482 w 1031876"/>
              <a:gd name="connsiteY24215" fmla="*/ 279400 h 1106488"/>
              <a:gd name="connsiteX24216" fmla="*/ 294467 w 1031876"/>
              <a:gd name="connsiteY24216" fmla="*/ 279382 h 1106488"/>
              <a:gd name="connsiteX24217" fmla="*/ 294017 w 1031876"/>
              <a:gd name="connsiteY24217" fmla="*/ 279232 h 1106488"/>
              <a:gd name="connsiteX24218" fmla="*/ 294318 w 1031876"/>
              <a:gd name="connsiteY24218" fmla="*/ 279205 h 1106488"/>
              <a:gd name="connsiteX24219" fmla="*/ 294162 w 1031876"/>
              <a:gd name="connsiteY24219" fmla="*/ 279021 h 1106488"/>
              <a:gd name="connsiteX24220" fmla="*/ 293898 w 1031876"/>
              <a:gd name="connsiteY24220" fmla="*/ 279232 h 1106488"/>
              <a:gd name="connsiteX24221" fmla="*/ 294017 w 1031876"/>
              <a:gd name="connsiteY24221" fmla="*/ 279232 h 1106488"/>
              <a:gd name="connsiteX24222" fmla="*/ 293760 w 1031876"/>
              <a:gd name="connsiteY24222" fmla="*/ 279342 h 1106488"/>
              <a:gd name="connsiteX24223" fmla="*/ 293688 w 1031876"/>
              <a:gd name="connsiteY24223" fmla="*/ 279400 h 1106488"/>
              <a:gd name="connsiteX24224" fmla="*/ 293693 w 1031876"/>
              <a:gd name="connsiteY24224" fmla="*/ 279371 h 1106488"/>
              <a:gd name="connsiteX24225" fmla="*/ 293688 w 1031876"/>
              <a:gd name="connsiteY24225" fmla="*/ 279373 h 1106488"/>
              <a:gd name="connsiteX24226" fmla="*/ 293538 w 1031876"/>
              <a:gd name="connsiteY24226" fmla="*/ 279437 h 1106488"/>
              <a:gd name="connsiteX24227" fmla="*/ 290105 w 1031876"/>
              <a:gd name="connsiteY24227" fmla="*/ 280907 h 1106488"/>
              <a:gd name="connsiteX24228" fmla="*/ 288034 w 1031876"/>
              <a:gd name="connsiteY24228" fmla="*/ 281794 h 1106488"/>
              <a:gd name="connsiteX24229" fmla="*/ 287261 w 1031876"/>
              <a:gd name="connsiteY24229" fmla="*/ 279477 h 1106488"/>
              <a:gd name="connsiteX24230" fmla="*/ 287179 w 1031876"/>
              <a:gd name="connsiteY24230" fmla="*/ 279559 h 1106488"/>
              <a:gd name="connsiteX24231" fmla="*/ 287179 w 1031876"/>
              <a:gd name="connsiteY24231" fmla="*/ 285209 h 1106488"/>
              <a:gd name="connsiteX24232" fmla="*/ 287179 w 1031876"/>
              <a:gd name="connsiteY24232" fmla="*/ 286063 h 1106488"/>
              <a:gd name="connsiteX24233" fmla="*/ 294017 w 1031876"/>
              <a:gd name="connsiteY24233" fmla="*/ 279232 h 1106488"/>
              <a:gd name="connsiteX24234" fmla="*/ 294017 w 1031876"/>
              <a:gd name="connsiteY24234" fmla="*/ 282648 h 1106488"/>
              <a:gd name="connsiteX24235" fmla="*/ 294017 w 1031876"/>
              <a:gd name="connsiteY24235" fmla="*/ 285750 h 1106488"/>
              <a:gd name="connsiteX24236" fmla="*/ 294017 w 1031876"/>
              <a:gd name="connsiteY24236" fmla="*/ 286063 h 1106488"/>
              <a:gd name="connsiteX24237" fmla="*/ 287179 w 1031876"/>
              <a:gd name="connsiteY24237" fmla="*/ 292893 h 1106488"/>
              <a:gd name="connsiteX24238" fmla="*/ 280341 w 1031876"/>
              <a:gd name="connsiteY24238" fmla="*/ 299724 h 1106488"/>
              <a:gd name="connsiteX24239" fmla="*/ 274359 w 1031876"/>
              <a:gd name="connsiteY24239" fmla="*/ 303139 h 1106488"/>
              <a:gd name="connsiteX24240" fmla="*/ 273546 w 1031876"/>
              <a:gd name="connsiteY24240" fmla="*/ 306387 h 1106488"/>
              <a:gd name="connsiteX24241" fmla="*/ 273671 w 1031876"/>
              <a:gd name="connsiteY24241" fmla="*/ 306387 h 1106488"/>
              <a:gd name="connsiteX24242" fmla="*/ 274639 w 1031876"/>
              <a:gd name="connsiteY24242" fmla="*/ 306387 h 1106488"/>
              <a:gd name="connsiteX24243" fmla="*/ 274639 w 1031876"/>
              <a:gd name="connsiteY24243" fmla="*/ 307975 h 1106488"/>
              <a:gd name="connsiteX24244" fmla="*/ 273051 w 1031876"/>
              <a:gd name="connsiteY24244" fmla="*/ 307975 h 1106488"/>
              <a:gd name="connsiteX24245" fmla="*/ 273051 w 1031876"/>
              <a:gd name="connsiteY24245" fmla="*/ 306950 h 1106488"/>
              <a:gd name="connsiteX24246" fmla="*/ 272622 w 1031876"/>
              <a:gd name="connsiteY24246" fmla="*/ 307325 h 1106488"/>
              <a:gd name="connsiteX24247" fmla="*/ 270992 w 1031876"/>
              <a:gd name="connsiteY24247" fmla="*/ 310892 h 1106488"/>
              <a:gd name="connsiteX24248" fmla="*/ 270670 w 1031876"/>
              <a:gd name="connsiteY24248" fmla="*/ 310356 h 1106488"/>
              <a:gd name="connsiteX24249" fmla="*/ 272341 w 1031876"/>
              <a:gd name="connsiteY24249" fmla="*/ 307571 h 1106488"/>
              <a:gd name="connsiteX24250" fmla="*/ 271553 w 1031876"/>
              <a:gd name="connsiteY24250" fmla="*/ 308260 h 1106488"/>
              <a:gd name="connsiteX24251" fmla="*/ 267426 w 1031876"/>
              <a:gd name="connsiteY24251" fmla="*/ 311867 h 1106488"/>
              <a:gd name="connsiteX24252" fmla="*/ 270085 w 1031876"/>
              <a:gd name="connsiteY24252" fmla="*/ 306554 h 1106488"/>
              <a:gd name="connsiteX24253" fmla="*/ 272649 w 1031876"/>
              <a:gd name="connsiteY24253" fmla="*/ 306554 h 1106488"/>
              <a:gd name="connsiteX24254" fmla="*/ 272917 w 1031876"/>
              <a:gd name="connsiteY24254" fmla="*/ 306554 h 1106488"/>
              <a:gd name="connsiteX24255" fmla="*/ 272951 w 1031876"/>
              <a:gd name="connsiteY24255" fmla="*/ 306554 h 1106488"/>
              <a:gd name="connsiteX24256" fmla="*/ 273051 w 1031876"/>
              <a:gd name="connsiteY24256" fmla="*/ 306387 h 1106488"/>
              <a:gd name="connsiteX24257" fmla="*/ 272975 w 1031876"/>
              <a:gd name="connsiteY24257" fmla="*/ 306554 h 1106488"/>
              <a:gd name="connsiteX24258" fmla="*/ 273051 w 1031876"/>
              <a:gd name="connsiteY24258" fmla="*/ 306554 h 1106488"/>
              <a:gd name="connsiteX24259" fmla="*/ 273051 w 1031876"/>
              <a:gd name="connsiteY24259" fmla="*/ 306387 h 1106488"/>
              <a:gd name="connsiteX24260" fmla="*/ 273504 w 1031876"/>
              <a:gd name="connsiteY24260" fmla="*/ 306387 h 1106488"/>
              <a:gd name="connsiteX24261" fmla="*/ 273504 w 1031876"/>
              <a:gd name="connsiteY24261" fmla="*/ 305700 h 1106488"/>
              <a:gd name="connsiteX24262" fmla="*/ 273504 w 1031876"/>
              <a:gd name="connsiteY24262" fmla="*/ 303139 h 1106488"/>
              <a:gd name="connsiteX24263" fmla="*/ 273504 w 1031876"/>
              <a:gd name="connsiteY24263" fmla="*/ 299724 h 1106488"/>
              <a:gd name="connsiteX24264" fmla="*/ 280341 w 1031876"/>
              <a:gd name="connsiteY24264" fmla="*/ 292893 h 1106488"/>
              <a:gd name="connsiteX24265" fmla="*/ 278996 w 1031876"/>
              <a:gd name="connsiteY24265" fmla="*/ 289758 h 1106488"/>
              <a:gd name="connsiteX24266" fmla="*/ 279486 w 1031876"/>
              <a:gd name="connsiteY24266" fmla="*/ 289478 h 1106488"/>
              <a:gd name="connsiteX24267" fmla="*/ 280139 w 1031876"/>
              <a:gd name="connsiteY24267" fmla="*/ 286872 h 1106488"/>
              <a:gd name="connsiteX24268" fmla="*/ 278096 w 1031876"/>
              <a:gd name="connsiteY24268" fmla="*/ 287659 h 1106488"/>
              <a:gd name="connsiteX24269" fmla="*/ 278996 w 1031876"/>
              <a:gd name="connsiteY24269" fmla="*/ 289758 h 1106488"/>
              <a:gd name="connsiteX24270" fmla="*/ 273504 w 1031876"/>
              <a:gd name="connsiteY24270" fmla="*/ 292893 h 1106488"/>
              <a:gd name="connsiteX24271" fmla="*/ 274359 w 1031876"/>
              <a:gd name="connsiteY24271" fmla="*/ 292893 h 1106488"/>
              <a:gd name="connsiteX24272" fmla="*/ 277777 w 1031876"/>
              <a:gd name="connsiteY24272" fmla="*/ 292893 h 1106488"/>
              <a:gd name="connsiteX24273" fmla="*/ 280341 w 1031876"/>
              <a:gd name="connsiteY24273" fmla="*/ 292893 h 1106488"/>
              <a:gd name="connsiteX24274" fmla="*/ 273504 w 1031876"/>
              <a:gd name="connsiteY24274" fmla="*/ 299724 h 1106488"/>
              <a:gd name="connsiteX24275" fmla="*/ 270085 w 1031876"/>
              <a:gd name="connsiteY24275" fmla="*/ 306554 h 1106488"/>
              <a:gd name="connsiteX24276" fmla="*/ 266666 w 1031876"/>
              <a:gd name="connsiteY24276" fmla="*/ 306554 h 1106488"/>
              <a:gd name="connsiteX24277" fmla="*/ 259829 w 1031876"/>
              <a:gd name="connsiteY24277" fmla="*/ 306554 h 1106488"/>
              <a:gd name="connsiteX24278" fmla="*/ 263248 w 1031876"/>
              <a:gd name="connsiteY24278" fmla="*/ 309969 h 1106488"/>
              <a:gd name="connsiteX24279" fmla="*/ 265906 w 1031876"/>
              <a:gd name="connsiteY24279" fmla="*/ 312626 h 1106488"/>
              <a:gd name="connsiteX24280" fmla="*/ 259829 w 1031876"/>
              <a:gd name="connsiteY24280" fmla="*/ 313384 h 1106488"/>
              <a:gd name="connsiteX24281" fmla="*/ 259829 w 1031876"/>
              <a:gd name="connsiteY24281" fmla="*/ 313384 h 1106488"/>
              <a:gd name="connsiteX24282" fmla="*/ 252991 w 1031876"/>
              <a:gd name="connsiteY24282" fmla="*/ 320215 h 1106488"/>
              <a:gd name="connsiteX24283" fmla="*/ 252991 w 1031876"/>
              <a:gd name="connsiteY24283" fmla="*/ 321069 h 1106488"/>
              <a:gd name="connsiteX24284" fmla="*/ 252991 w 1031876"/>
              <a:gd name="connsiteY24284" fmla="*/ 323630 h 1106488"/>
              <a:gd name="connsiteX24285" fmla="*/ 252991 w 1031876"/>
              <a:gd name="connsiteY24285" fmla="*/ 326192 h 1106488"/>
              <a:gd name="connsiteX24286" fmla="*/ 252991 w 1031876"/>
              <a:gd name="connsiteY24286" fmla="*/ 327025 h 1106488"/>
              <a:gd name="connsiteX24287" fmla="*/ 252991 w 1031876"/>
              <a:gd name="connsiteY24287" fmla="*/ 327045 h 1106488"/>
              <a:gd name="connsiteX24288" fmla="*/ 252964 w 1031876"/>
              <a:gd name="connsiteY24288" fmla="*/ 327025 h 1106488"/>
              <a:gd name="connsiteX24289" fmla="*/ 249572 w 1031876"/>
              <a:gd name="connsiteY24289" fmla="*/ 324484 h 1106488"/>
              <a:gd name="connsiteX24290" fmla="*/ 246153 w 1031876"/>
              <a:gd name="connsiteY24290" fmla="*/ 327045 h 1106488"/>
              <a:gd name="connsiteX24291" fmla="*/ 246153 w 1031876"/>
              <a:gd name="connsiteY24291" fmla="*/ 333876 h 1106488"/>
              <a:gd name="connsiteX24292" fmla="*/ 245298 w 1031876"/>
              <a:gd name="connsiteY24292" fmla="*/ 334730 h 1106488"/>
              <a:gd name="connsiteX24293" fmla="*/ 243257 w 1031876"/>
              <a:gd name="connsiteY24293" fmla="*/ 336769 h 1106488"/>
              <a:gd name="connsiteX24294" fmla="*/ 239316 w 1031876"/>
              <a:gd name="connsiteY24294" fmla="*/ 340706 h 1106488"/>
              <a:gd name="connsiteX24295" fmla="*/ 242735 w 1031876"/>
              <a:gd name="connsiteY24295" fmla="*/ 337291 h 1106488"/>
              <a:gd name="connsiteX24296" fmla="*/ 243257 w 1031876"/>
              <a:gd name="connsiteY24296" fmla="*/ 336769 h 1106488"/>
              <a:gd name="connsiteX24297" fmla="*/ 246153 w 1031876"/>
              <a:gd name="connsiteY24297" fmla="*/ 333876 h 1106488"/>
              <a:gd name="connsiteX24298" fmla="*/ 239316 w 1031876"/>
              <a:gd name="connsiteY24298" fmla="*/ 347537 h 1106488"/>
              <a:gd name="connsiteX24299" fmla="*/ 239316 w 1031876"/>
              <a:gd name="connsiteY24299" fmla="*/ 348391 h 1106488"/>
              <a:gd name="connsiteX24300" fmla="*/ 239316 w 1031876"/>
              <a:gd name="connsiteY24300" fmla="*/ 350098 h 1106488"/>
              <a:gd name="connsiteX24301" fmla="*/ 239316 w 1031876"/>
              <a:gd name="connsiteY24301" fmla="*/ 351806 h 1106488"/>
              <a:gd name="connsiteX24302" fmla="*/ 239316 w 1031876"/>
              <a:gd name="connsiteY24302" fmla="*/ 353513 h 1106488"/>
              <a:gd name="connsiteX24303" fmla="*/ 239316 w 1031876"/>
              <a:gd name="connsiteY24303" fmla="*/ 354367 h 1106488"/>
              <a:gd name="connsiteX24304" fmla="*/ 238461 w 1031876"/>
              <a:gd name="connsiteY24304" fmla="*/ 354367 h 1106488"/>
              <a:gd name="connsiteX24305" fmla="*/ 236752 w 1031876"/>
              <a:gd name="connsiteY24305" fmla="*/ 354367 h 1106488"/>
              <a:gd name="connsiteX24306" fmla="*/ 232478 w 1031876"/>
              <a:gd name="connsiteY24306" fmla="*/ 354367 h 1106488"/>
              <a:gd name="connsiteX24307" fmla="*/ 232478 w 1031876"/>
              <a:gd name="connsiteY24307" fmla="*/ 361198 h 1106488"/>
              <a:gd name="connsiteX24308" fmla="*/ 232478 w 1031876"/>
              <a:gd name="connsiteY24308" fmla="*/ 364613 h 1106488"/>
              <a:gd name="connsiteX24309" fmla="*/ 232478 w 1031876"/>
              <a:gd name="connsiteY24309" fmla="*/ 367174 h 1106488"/>
              <a:gd name="connsiteX24310" fmla="*/ 232478 w 1031876"/>
              <a:gd name="connsiteY24310" fmla="*/ 368028 h 1106488"/>
              <a:gd name="connsiteX24311" fmla="*/ 225641 w 1031876"/>
              <a:gd name="connsiteY24311" fmla="*/ 374858 h 1106488"/>
              <a:gd name="connsiteX24312" fmla="*/ 225641 w 1031876"/>
              <a:gd name="connsiteY24312" fmla="*/ 375201 h 1106488"/>
              <a:gd name="connsiteX24313" fmla="*/ 228360 w 1031876"/>
              <a:gd name="connsiteY24313" fmla="*/ 372142 h 1106488"/>
              <a:gd name="connsiteX24314" fmla="*/ 225641 w 1031876"/>
              <a:gd name="connsiteY24314" fmla="*/ 374858 h 1106488"/>
              <a:gd name="connsiteX24315" fmla="*/ 226496 w 1031876"/>
              <a:gd name="connsiteY24315" fmla="*/ 371443 h 1106488"/>
              <a:gd name="connsiteX24316" fmla="*/ 231542 w 1031876"/>
              <a:gd name="connsiteY24316" fmla="*/ 368563 h 1106488"/>
              <a:gd name="connsiteX24317" fmla="*/ 231775 w 1031876"/>
              <a:gd name="connsiteY24317" fmla="*/ 368300 h 1106488"/>
              <a:gd name="connsiteX24318" fmla="*/ 231742 w 1031876"/>
              <a:gd name="connsiteY24318" fmla="*/ 368448 h 1106488"/>
              <a:gd name="connsiteX24319" fmla="*/ 232478 w 1031876"/>
              <a:gd name="connsiteY24319" fmla="*/ 368028 h 1106488"/>
              <a:gd name="connsiteX24320" fmla="*/ 231652 w 1031876"/>
              <a:gd name="connsiteY24320" fmla="*/ 368853 h 1106488"/>
              <a:gd name="connsiteX24321" fmla="*/ 230981 w 1031876"/>
              <a:gd name="connsiteY24321" fmla="*/ 371872 h 1106488"/>
              <a:gd name="connsiteX24322" fmla="*/ 225641 w 1031876"/>
              <a:gd name="connsiteY24322" fmla="*/ 375305 h 1106488"/>
              <a:gd name="connsiteX24323" fmla="*/ 225641 w 1031876"/>
              <a:gd name="connsiteY24323" fmla="*/ 375444 h 1106488"/>
              <a:gd name="connsiteX24324" fmla="*/ 228600 w 1031876"/>
              <a:gd name="connsiteY24324" fmla="*/ 375444 h 1106488"/>
              <a:gd name="connsiteX24325" fmla="*/ 231775 w 1031876"/>
              <a:gd name="connsiteY24325" fmla="*/ 375444 h 1106488"/>
              <a:gd name="connsiteX24326" fmla="*/ 226219 w 1031876"/>
              <a:gd name="connsiteY24326" fmla="*/ 379016 h 1106488"/>
              <a:gd name="connsiteX24327" fmla="*/ 225641 w 1031876"/>
              <a:gd name="connsiteY24327" fmla="*/ 381616 h 1106488"/>
              <a:gd name="connsiteX24328" fmla="*/ 225641 w 1031876"/>
              <a:gd name="connsiteY24328" fmla="*/ 381689 h 1106488"/>
              <a:gd name="connsiteX24329" fmla="*/ 225624 w 1031876"/>
              <a:gd name="connsiteY24329" fmla="*/ 381693 h 1106488"/>
              <a:gd name="connsiteX24330" fmla="*/ 225622 w 1031876"/>
              <a:gd name="connsiteY24330" fmla="*/ 381699 h 1106488"/>
              <a:gd name="connsiteX24331" fmla="*/ 225641 w 1031876"/>
              <a:gd name="connsiteY24331" fmla="*/ 381689 h 1106488"/>
              <a:gd name="connsiteX24332" fmla="*/ 225620 w 1031876"/>
              <a:gd name="connsiteY24332" fmla="*/ 381710 h 1106488"/>
              <a:gd name="connsiteX24333" fmla="*/ 225497 w 1031876"/>
              <a:gd name="connsiteY24333" fmla="*/ 382265 h 1106488"/>
              <a:gd name="connsiteX24334" fmla="*/ 225641 w 1031876"/>
              <a:gd name="connsiteY24334" fmla="*/ 381689 h 1106488"/>
              <a:gd name="connsiteX24335" fmla="*/ 225641 w 1031876"/>
              <a:gd name="connsiteY24335" fmla="*/ 385104 h 1106488"/>
              <a:gd name="connsiteX24336" fmla="*/ 225641 w 1031876"/>
              <a:gd name="connsiteY24336" fmla="*/ 385958 h 1106488"/>
              <a:gd name="connsiteX24337" fmla="*/ 225641 w 1031876"/>
              <a:gd name="connsiteY24337" fmla="*/ 387666 h 1106488"/>
              <a:gd name="connsiteX24338" fmla="*/ 225641 w 1031876"/>
              <a:gd name="connsiteY24338" fmla="*/ 388519 h 1106488"/>
              <a:gd name="connsiteX24339" fmla="*/ 228205 w 1031876"/>
              <a:gd name="connsiteY24339" fmla="*/ 388519 h 1106488"/>
              <a:gd name="connsiteX24340" fmla="*/ 231623 w 1031876"/>
              <a:gd name="connsiteY24340" fmla="*/ 388519 h 1106488"/>
              <a:gd name="connsiteX24341" fmla="*/ 231775 w 1031876"/>
              <a:gd name="connsiteY24341" fmla="*/ 388519 h 1106488"/>
              <a:gd name="connsiteX24342" fmla="*/ 231775 w 1031876"/>
              <a:gd name="connsiteY24342" fmla="*/ 388143 h 1106488"/>
              <a:gd name="connsiteX24343" fmla="*/ 231775 w 1031876"/>
              <a:gd name="connsiteY24343" fmla="*/ 387817 h 1106488"/>
              <a:gd name="connsiteX24344" fmla="*/ 231623 w 1031876"/>
              <a:gd name="connsiteY24344" fmla="*/ 387666 h 1106488"/>
              <a:gd name="connsiteX24345" fmla="*/ 225641 w 1031876"/>
              <a:gd name="connsiteY24345" fmla="*/ 381689 h 1106488"/>
              <a:gd name="connsiteX24346" fmla="*/ 232478 w 1031876"/>
              <a:gd name="connsiteY24346" fmla="*/ 374858 h 1106488"/>
              <a:gd name="connsiteX24347" fmla="*/ 232478 w 1031876"/>
              <a:gd name="connsiteY24347" fmla="*/ 381689 h 1106488"/>
              <a:gd name="connsiteX24348" fmla="*/ 235897 w 1031876"/>
              <a:gd name="connsiteY24348" fmla="*/ 380835 h 1106488"/>
              <a:gd name="connsiteX24349" fmla="*/ 236829 w 1031876"/>
              <a:gd name="connsiteY24349" fmla="*/ 379205 h 1106488"/>
              <a:gd name="connsiteX24350" fmla="*/ 238461 w 1031876"/>
              <a:gd name="connsiteY24350" fmla="*/ 378274 h 1106488"/>
              <a:gd name="connsiteX24351" fmla="*/ 238654 w 1031876"/>
              <a:gd name="connsiteY24351" fmla="*/ 377503 h 1106488"/>
              <a:gd name="connsiteX24352" fmla="*/ 238654 w 1031876"/>
              <a:gd name="connsiteY24352" fmla="*/ 376015 h 1106488"/>
              <a:gd name="connsiteX24353" fmla="*/ 236829 w 1031876"/>
              <a:gd name="connsiteY24353" fmla="*/ 379205 h 1106488"/>
              <a:gd name="connsiteX24354" fmla="*/ 232478 w 1031876"/>
              <a:gd name="connsiteY24354" fmla="*/ 381689 h 1106488"/>
              <a:gd name="connsiteX24355" fmla="*/ 239316 w 1031876"/>
              <a:gd name="connsiteY24355" fmla="*/ 374858 h 1106488"/>
              <a:gd name="connsiteX24356" fmla="*/ 239072 w 1031876"/>
              <a:gd name="connsiteY24356" fmla="*/ 375285 h 1106488"/>
              <a:gd name="connsiteX24357" fmla="*/ 239209 w 1031876"/>
              <a:gd name="connsiteY24357" fmla="*/ 375285 h 1106488"/>
              <a:gd name="connsiteX24358" fmla="*/ 239316 w 1031876"/>
              <a:gd name="connsiteY24358" fmla="*/ 374858 h 1106488"/>
              <a:gd name="connsiteX24359" fmla="*/ 239316 w 1031876"/>
              <a:gd name="connsiteY24359" fmla="*/ 374005 h 1106488"/>
              <a:gd name="connsiteX24360" fmla="*/ 239316 w 1031876"/>
              <a:gd name="connsiteY24360" fmla="*/ 371443 h 1106488"/>
              <a:gd name="connsiteX24361" fmla="*/ 239316 w 1031876"/>
              <a:gd name="connsiteY24361" fmla="*/ 368882 h 1106488"/>
              <a:gd name="connsiteX24362" fmla="*/ 239316 w 1031876"/>
              <a:gd name="connsiteY24362" fmla="*/ 368028 h 1106488"/>
              <a:gd name="connsiteX24363" fmla="*/ 242735 w 1031876"/>
              <a:gd name="connsiteY24363" fmla="*/ 370589 h 1106488"/>
              <a:gd name="connsiteX24364" fmla="*/ 245534 w 1031876"/>
              <a:gd name="connsiteY24364" fmla="*/ 368492 h 1106488"/>
              <a:gd name="connsiteX24365" fmla="*/ 246153 w 1031876"/>
              <a:gd name="connsiteY24365" fmla="*/ 368028 h 1106488"/>
              <a:gd name="connsiteX24366" fmla="*/ 245777 w 1031876"/>
              <a:gd name="connsiteY24366" fmla="*/ 368618 h 1106488"/>
              <a:gd name="connsiteX24367" fmla="*/ 251553 w 1031876"/>
              <a:gd name="connsiteY24367" fmla="*/ 368618 h 1106488"/>
              <a:gd name="connsiteX24368" fmla="*/ 252413 w 1031876"/>
              <a:gd name="connsiteY24368" fmla="*/ 368618 h 1106488"/>
              <a:gd name="connsiteX24369" fmla="*/ 245534 w 1031876"/>
              <a:gd name="connsiteY24369" fmla="*/ 375285 h 1106488"/>
              <a:gd name="connsiteX24370" fmla="*/ 242094 w 1031876"/>
              <a:gd name="connsiteY24370" fmla="*/ 375285 h 1106488"/>
              <a:gd name="connsiteX24371" fmla="*/ 244497 w 1031876"/>
              <a:gd name="connsiteY24371" fmla="*/ 370629 h 1106488"/>
              <a:gd name="connsiteX24372" fmla="*/ 241530 w 1031876"/>
              <a:gd name="connsiteY24372" fmla="*/ 375285 h 1106488"/>
              <a:gd name="connsiteX24373" fmla="*/ 242094 w 1031876"/>
              <a:gd name="connsiteY24373" fmla="*/ 375285 h 1106488"/>
              <a:gd name="connsiteX24374" fmla="*/ 240718 w 1031876"/>
              <a:gd name="connsiteY24374" fmla="*/ 377952 h 1106488"/>
              <a:gd name="connsiteX24375" fmla="*/ 239982 w 1031876"/>
              <a:gd name="connsiteY24375" fmla="*/ 378360 h 1106488"/>
              <a:gd name="connsiteX24376" fmla="*/ 239649 w 1031876"/>
              <a:gd name="connsiteY24376" fmla="*/ 380024 h 1106488"/>
              <a:gd name="connsiteX24377" fmla="*/ 240718 w 1031876"/>
              <a:gd name="connsiteY24377" fmla="*/ 377952 h 1106488"/>
              <a:gd name="connsiteX24378" fmla="*/ 245534 w 1031876"/>
              <a:gd name="connsiteY24378" fmla="*/ 375285 h 1106488"/>
              <a:gd name="connsiteX24379" fmla="*/ 244674 w 1031876"/>
              <a:gd name="connsiteY24379" fmla="*/ 378619 h 1106488"/>
              <a:gd name="connsiteX24380" fmla="*/ 239339 w 1031876"/>
              <a:gd name="connsiteY24380" fmla="*/ 381573 h 1106488"/>
              <a:gd name="connsiteX24381" fmla="*/ 239316 w 1031876"/>
              <a:gd name="connsiteY24381" fmla="*/ 381689 h 1106488"/>
              <a:gd name="connsiteX24382" fmla="*/ 239066 w 1031876"/>
              <a:gd name="connsiteY24382" fmla="*/ 381724 h 1106488"/>
              <a:gd name="connsiteX24383" fmla="*/ 238654 w 1031876"/>
              <a:gd name="connsiteY24383" fmla="*/ 381953 h 1106488"/>
              <a:gd name="connsiteX24384" fmla="*/ 238748 w 1031876"/>
              <a:gd name="connsiteY24384" fmla="*/ 381770 h 1106488"/>
              <a:gd name="connsiteX24385" fmla="*/ 238699 w 1031876"/>
              <a:gd name="connsiteY24385" fmla="*/ 381777 h 1106488"/>
              <a:gd name="connsiteX24386" fmla="*/ 238654 w 1031876"/>
              <a:gd name="connsiteY24386" fmla="*/ 381953 h 1106488"/>
              <a:gd name="connsiteX24387" fmla="*/ 238654 w 1031876"/>
              <a:gd name="connsiteY24387" fmla="*/ 381783 h 1106488"/>
              <a:gd name="connsiteX24388" fmla="*/ 233333 w 1031876"/>
              <a:gd name="connsiteY24388" fmla="*/ 382543 h 1106488"/>
              <a:gd name="connsiteX24389" fmla="*/ 233326 w 1031876"/>
              <a:gd name="connsiteY24389" fmla="*/ 382587 h 1106488"/>
              <a:gd name="connsiteX24390" fmla="*/ 235744 w 1031876"/>
              <a:gd name="connsiteY24390" fmla="*/ 382587 h 1106488"/>
              <a:gd name="connsiteX24391" fmla="*/ 238000 w 1031876"/>
              <a:gd name="connsiteY24391" fmla="*/ 382587 h 1106488"/>
              <a:gd name="connsiteX24392" fmla="*/ 238654 w 1031876"/>
              <a:gd name="connsiteY24392" fmla="*/ 382587 h 1106488"/>
              <a:gd name="connsiteX24393" fmla="*/ 239713 w 1031876"/>
              <a:gd name="connsiteY24393" fmla="*/ 382587 h 1106488"/>
              <a:gd name="connsiteX24394" fmla="*/ 238654 w 1031876"/>
              <a:gd name="connsiteY24394" fmla="*/ 383434 h 1106488"/>
              <a:gd name="connsiteX24395" fmla="*/ 235744 w 1031876"/>
              <a:gd name="connsiteY24395" fmla="*/ 385762 h 1106488"/>
              <a:gd name="connsiteX24396" fmla="*/ 232501 w 1031876"/>
              <a:gd name="connsiteY24396" fmla="*/ 388356 h 1106488"/>
              <a:gd name="connsiteX24397" fmla="*/ 232478 w 1031876"/>
              <a:gd name="connsiteY24397" fmla="*/ 388519 h 1106488"/>
              <a:gd name="connsiteX24398" fmla="*/ 232398 w 1031876"/>
              <a:gd name="connsiteY24398" fmla="*/ 388439 h 1106488"/>
              <a:gd name="connsiteX24399" fmla="*/ 232297 w 1031876"/>
              <a:gd name="connsiteY24399" fmla="*/ 388519 h 1106488"/>
              <a:gd name="connsiteX24400" fmla="*/ 232478 w 1031876"/>
              <a:gd name="connsiteY24400" fmla="*/ 388519 h 1106488"/>
              <a:gd name="connsiteX24401" fmla="*/ 232093 w 1031876"/>
              <a:gd name="connsiteY24401" fmla="*/ 389192 h 1106488"/>
              <a:gd name="connsiteX24402" fmla="*/ 231775 w 1031876"/>
              <a:gd name="connsiteY24402" fmla="*/ 389748 h 1106488"/>
              <a:gd name="connsiteX24403" fmla="*/ 229992 w 1031876"/>
              <a:gd name="connsiteY24403" fmla="*/ 392866 h 1106488"/>
              <a:gd name="connsiteX24404" fmla="*/ 229060 w 1031876"/>
              <a:gd name="connsiteY24404" fmla="*/ 394496 h 1106488"/>
              <a:gd name="connsiteX24405" fmla="*/ 225641 w 1031876"/>
              <a:gd name="connsiteY24405" fmla="*/ 395350 h 1106488"/>
              <a:gd name="connsiteX24406" fmla="*/ 221082 w 1031876"/>
              <a:gd name="connsiteY24406" fmla="*/ 402180 h 1106488"/>
              <a:gd name="connsiteX24407" fmla="*/ 220323 w 1031876"/>
              <a:gd name="connsiteY24407" fmla="*/ 403319 h 1106488"/>
              <a:gd name="connsiteX24408" fmla="*/ 218803 w 1031876"/>
              <a:gd name="connsiteY24408" fmla="*/ 402180 h 1106488"/>
              <a:gd name="connsiteX24409" fmla="*/ 218803 w 1031876"/>
              <a:gd name="connsiteY24409" fmla="*/ 405595 h 1106488"/>
              <a:gd name="connsiteX24410" fmla="*/ 216284 w 1031876"/>
              <a:gd name="connsiteY24410" fmla="*/ 409370 h 1106488"/>
              <a:gd name="connsiteX24411" fmla="*/ 212820 w 1031876"/>
              <a:gd name="connsiteY24411" fmla="*/ 409864 h 1106488"/>
              <a:gd name="connsiteX24412" fmla="*/ 211965 w 1031876"/>
              <a:gd name="connsiteY24412" fmla="*/ 415841 h 1106488"/>
              <a:gd name="connsiteX24413" fmla="*/ 205128 w 1031876"/>
              <a:gd name="connsiteY24413" fmla="*/ 422671 h 1106488"/>
              <a:gd name="connsiteX24414" fmla="*/ 205128 w 1031876"/>
              <a:gd name="connsiteY24414" fmla="*/ 422763 h 1106488"/>
              <a:gd name="connsiteX24415" fmla="*/ 205780 w 1031876"/>
              <a:gd name="connsiteY24415" fmla="*/ 422176 h 1106488"/>
              <a:gd name="connsiteX24416" fmla="*/ 211965 w 1031876"/>
              <a:gd name="connsiteY24416" fmla="*/ 416610 h 1106488"/>
              <a:gd name="connsiteX24417" fmla="*/ 211965 w 1031876"/>
              <a:gd name="connsiteY24417" fmla="*/ 415841 h 1106488"/>
              <a:gd name="connsiteX24418" fmla="*/ 215384 w 1031876"/>
              <a:gd name="connsiteY24418" fmla="*/ 415841 h 1106488"/>
              <a:gd name="connsiteX24419" fmla="*/ 216316 w 1031876"/>
              <a:gd name="connsiteY24419" fmla="*/ 415841 h 1106488"/>
              <a:gd name="connsiteX24420" fmla="*/ 216068 w 1031876"/>
              <a:gd name="connsiteY24420" fmla="*/ 416231 h 1106488"/>
              <a:gd name="connsiteX24421" fmla="*/ 212820 w 1031876"/>
              <a:gd name="connsiteY24421" fmla="*/ 416695 h 1106488"/>
              <a:gd name="connsiteX24422" fmla="*/ 212726 w 1031876"/>
              <a:gd name="connsiteY24422" fmla="*/ 417352 h 1106488"/>
              <a:gd name="connsiteX24423" fmla="*/ 211965 w 1031876"/>
              <a:gd name="connsiteY24423" fmla="*/ 422671 h 1106488"/>
              <a:gd name="connsiteX24424" fmla="*/ 211965 w 1031876"/>
              <a:gd name="connsiteY24424" fmla="*/ 419256 h 1106488"/>
              <a:gd name="connsiteX24425" fmla="*/ 211965 w 1031876"/>
              <a:gd name="connsiteY24425" fmla="*/ 417751 h 1106488"/>
              <a:gd name="connsiteX24426" fmla="*/ 209749 w 1031876"/>
              <a:gd name="connsiteY24426" fmla="*/ 423069 h 1106488"/>
              <a:gd name="connsiteX24427" fmla="*/ 212471 w 1031876"/>
              <a:gd name="connsiteY24427" fmla="*/ 429602 h 1106488"/>
              <a:gd name="connsiteX24428" fmla="*/ 212725 w 1031876"/>
              <a:gd name="connsiteY24428" fmla="*/ 429602 h 1106488"/>
              <a:gd name="connsiteX24429" fmla="*/ 212725 w 1031876"/>
              <a:gd name="connsiteY24429" fmla="*/ 429320 h 1106488"/>
              <a:gd name="connsiteX24430" fmla="*/ 212725 w 1031876"/>
              <a:gd name="connsiteY24430" fmla="*/ 426641 h 1106488"/>
              <a:gd name="connsiteX24431" fmla="*/ 212725 w 1031876"/>
              <a:gd name="connsiteY24431" fmla="*/ 423069 h 1106488"/>
              <a:gd name="connsiteX24432" fmla="*/ 212824 w 1031876"/>
              <a:gd name="connsiteY24432" fmla="*/ 423740 h 1106488"/>
              <a:gd name="connsiteX24433" fmla="*/ 215901 w 1031876"/>
              <a:gd name="connsiteY24433" fmla="*/ 419894 h 1106488"/>
              <a:gd name="connsiteX24434" fmla="*/ 219075 w 1031876"/>
              <a:gd name="connsiteY24434" fmla="*/ 415926 h 1106488"/>
              <a:gd name="connsiteX24435" fmla="*/ 219075 w 1031876"/>
              <a:gd name="connsiteY24435" fmla="*/ 415925 h 1106488"/>
              <a:gd name="connsiteX24436" fmla="*/ 225425 w 1031876"/>
              <a:gd name="connsiteY24436" fmla="*/ 409575 h 1106488"/>
              <a:gd name="connsiteX24437" fmla="*/ 225425 w 1031876"/>
              <a:gd name="connsiteY24437" fmla="*/ 410369 h 1106488"/>
              <a:gd name="connsiteX24438" fmla="*/ 225425 w 1031876"/>
              <a:gd name="connsiteY24438" fmla="*/ 410468 h 1106488"/>
              <a:gd name="connsiteX24439" fmla="*/ 225425 w 1031876"/>
              <a:gd name="connsiteY24439" fmla="*/ 415826 h 1106488"/>
              <a:gd name="connsiteX24440" fmla="*/ 225425 w 1031876"/>
              <a:gd name="connsiteY24440" fmla="*/ 415925 h 1106488"/>
              <a:gd name="connsiteX24441" fmla="*/ 231775 w 1031876"/>
              <a:gd name="connsiteY24441" fmla="*/ 409575 h 1106488"/>
              <a:gd name="connsiteX24442" fmla="*/ 231775 w 1031876"/>
              <a:gd name="connsiteY24442" fmla="*/ 415925 h 1106488"/>
              <a:gd name="connsiteX24443" fmla="*/ 228600 w 1031876"/>
              <a:gd name="connsiteY24443" fmla="*/ 419894 h 1106488"/>
              <a:gd name="connsiteX24444" fmla="*/ 225426 w 1031876"/>
              <a:gd name="connsiteY24444" fmla="*/ 423862 h 1106488"/>
              <a:gd name="connsiteX24445" fmla="*/ 225426 w 1031876"/>
              <a:gd name="connsiteY24445" fmla="*/ 426183 h 1106488"/>
              <a:gd name="connsiteX24446" fmla="*/ 225426 w 1031876"/>
              <a:gd name="connsiteY24446" fmla="*/ 428747 h 1106488"/>
              <a:gd name="connsiteX24447" fmla="*/ 225426 w 1031876"/>
              <a:gd name="connsiteY24447" fmla="*/ 429602 h 1106488"/>
              <a:gd name="connsiteX24448" fmla="*/ 225425 w 1031876"/>
              <a:gd name="connsiteY24448" fmla="*/ 429600 h 1106488"/>
              <a:gd name="connsiteX24449" fmla="*/ 222896 w 1031876"/>
              <a:gd name="connsiteY24449" fmla="*/ 423618 h 1106488"/>
              <a:gd name="connsiteX24450" fmla="*/ 225425 w 1031876"/>
              <a:gd name="connsiteY24450" fmla="*/ 422764 h 1106488"/>
              <a:gd name="connsiteX24451" fmla="*/ 225425 w 1031876"/>
              <a:gd name="connsiteY24451" fmla="*/ 422764 h 1106488"/>
              <a:gd name="connsiteX24452" fmla="*/ 222053 w 1031876"/>
              <a:gd name="connsiteY24452" fmla="*/ 422764 h 1106488"/>
              <a:gd name="connsiteX24453" fmla="*/ 219215 w 1031876"/>
              <a:gd name="connsiteY24453" fmla="*/ 422764 h 1106488"/>
              <a:gd name="connsiteX24454" fmla="*/ 219154 w 1031876"/>
              <a:gd name="connsiteY24454" fmla="*/ 423245 h 1106488"/>
              <a:gd name="connsiteX24455" fmla="*/ 222053 w 1031876"/>
              <a:gd name="connsiteY24455" fmla="*/ 426183 h 1106488"/>
              <a:gd name="connsiteX24456" fmla="*/ 225425 w 1031876"/>
              <a:gd name="connsiteY24456" fmla="*/ 429601 h 1106488"/>
              <a:gd name="connsiteX24457" fmla="*/ 225426 w 1031876"/>
              <a:gd name="connsiteY24457" fmla="*/ 429602 h 1106488"/>
              <a:gd name="connsiteX24458" fmla="*/ 225425 w 1031876"/>
              <a:gd name="connsiteY24458" fmla="*/ 429602 h 1106488"/>
              <a:gd name="connsiteX24459" fmla="*/ 222053 w 1031876"/>
              <a:gd name="connsiteY24459" fmla="*/ 429602 h 1106488"/>
              <a:gd name="connsiteX24460" fmla="*/ 221209 w 1031876"/>
              <a:gd name="connsiteY24460" fmla="*/ 429602 h 1106488"/>
              <a:gd name="connsiteX24461" fmla="*/ 218679 w 1031876"/>
              <a:gd name="connsiteY24461" fmla="*/ 429602 h 1106488"/>
              <a:gd name="connsiteX24462" fmla="*/ 218679 w 1031876"/>
              <a:gd name="connsiteY24462" fmla="*/ 426183 h 1106488"/>
              <a:gd name="connsiteX24463" fmla="*/ 218679 w 1031876"/>
              <a:gd name="connsiteY24463" fmla="*/ 425328 h 1106488"/>
              <a:gd name="connsiteX24464" fmla="*/ 218679 w 1031876"/>
              <a:gd name="connsiteY24464" fmla="*/ 423515 h 1106488"/>
              <a:gd name="connsiteX24465" fmla="*/ 218281 w 1031876"/>
              <a:gd name="connsiteY24465" fmla="*/ 423962 h 1106488"/>
              <a:gd name="connsiteX24466" fmla="*/ 213268 w 1031876"/>
              <a:gd name="connsiteY24466" fmla="*/ 429602 h 1106488"/>
              <a:gd name="connsiteX24467" fmla="*/ 218679 w 1031876"/>
              <a:gd name="connsiteY24467" fmla="*/ 429602 h 1106488"/>
              <a:gd name="connsiteX24468" fmla="*/ 212775 w 1031876"/>
              <a:gd name="connsiteY24468" fmla="*/ 435586 h 1106488"/>
              <a:gd name="connsiteX24469" fmla="*/ 212726 w 1031876"/>
              <a:gd name="connsiteY24469" fmla="*/ 435636 h 1106488"/>
              <a:gd name="connsiteX24470" fmla="*/ 212725 w 1031876"/>
              <a:gd name="connsiteY24470" fmla="*/ 435637 h 1106488"/>
              <a:gd name="connsiteX24471" fmla="*/ 211932 w 1031876"/>
              <a:gd name="connsiteY24471" fmla="*/ 436440 h 1106488"/>
              <a:gd name="connsiteX24472" fmla="*/ 211932 w 1031876"/>
              <a:gd name="connsiteY24472" fmla="*/ 436351 h 1106488"/>
              <a:gd name="connsiteX24473" fmla="*/ 211563 w 1031876"/>
              <a:gd name="connsiteY24473" fmla="*/ 436562 h 1106488"/>
              <a:gd name="connsiteX24474" fmla="*/ 211734 w 1031876"/>
              <a:gd name="connsiteY24474" fmla="*/ 436562 h 1106488"/>
              <a:gd name="connsiteX24475" fmla="*/ 212726 w 1031876"/>
              <a:gd name="connsiteY24475" fmla="*/ 436562 h 1106488"/>
              <a:gd name="connsiteX24476" fmla="*/ 211734 w 1031876"/>
              <a:gd name="connsiteY24476" fmla="*/ 438943 h 1106488"/>
              <a:gd name="connsiteX24477" fmla="*/ 209021 w 1031876"/>
              <a:gd name="connsiteY24477" fmla="*/ 438013 h 1106488"/>
              <a:gd name="connsiteX24478" fmla="*/ 205983 w 1031876"/>
              <a:gd name="connsiteY24478" fmla="*/ 439748 h 1106488"/>
              <a:gd name="connsiteX24479" fmla="*/ 205128 w 1031876"/>
              <a:gd name="connsiteY24479" fmla="*/ 443163 h 1106488"/>
              <a:gd name="connsiteX24480" fmla="*/ 205128 w 1031876"/>
              <a:gd name="connsiteY24480" fmla="*/ 445724 h 1106488"/>
              <a:gd name="connsiteX24481" fmla="*/ 205128 w 1031876"/>
              <a:gd name="connsiteY24481" fmla="*/ 446578 h 1106488"/>
              <a:gd name="connsiteX24482" fmla="*/ 205128 w 1031876"/>
              <a:gd name="connsiteY24482" fmla="*/ 449139 h 1106488"/>
              <a:gd name="connsiteX24483" fmla="*/ 205128 w 1031876"/>
              <a:gd name="connsiteY24483" fmla="*/ 449993 h 1106488"/>
              <a:gd name="connsiteX24484" fmla="*/ 198290 w 1031876"/>
              <a:gd name="connsiteY24484" fmla="*/ 449993 h 1106488"/>
              <a:gd name="connsiteX24485" fmla="*/ 198290 w 1031876"/>
              <a:gd name="connsiteY24485" fmla="*/ 453408 h 1106488"/>
              <a:gd name="connsiteX24486" fmla="*/ 198290 w 1031876"/>
              <a:gd name="connsiteY24486" fmla="*/ 455970 h 1106488"/>
              <a:gd name="connsiteX24487" fmla="*/ 198290 w 1031876"/>
              <a:gd name="connsiteY24487" fmla="*/ 456824 h 1106488"/>
              <a:gd name="connsiteX24488" fmla="*/ 198290 w 1031876"/>
              <a:gd name="connsiteY24488" fmla="*/ 463654 h 1106488"/>
              <a:gd name="connsiteX24489" fmla="*/ 201709 w 1031876"/>
              <a:gd name="connsiteY24489" fmla="*/ 461093 h 1106488"/>
              <a:gd name="connsiteX24490" fmla="*/ 204788 w 1031876"/>
              <a:gd name="connsiteY24490" fmla="*/ 463399 h 1106488"/>
              <a:gd name="connsiteX24491" fmla="*/ 204788 w 1031876"/>
              <a:gd name="connsiteY24491" fmla="*/ 462029 h 1106488"/>
              <a:gd name="connsiteX24492" fmla="*/ 204788 w 1031876"/>
              <a:gd name="connsiteY24492" fmla="*/ 461169 h 1106488"/>
              <a:gd name="connsiteX24493" fmla="*/ 204788 w 1031876"/>
              <a:gd name="connsiteY24493" fmla="*/ 457729 h 1106488"/>
              <a:gd name="connsiteX24494" fmla="*/ 208757 w 1031876"/>
              <a:gd name="connsiteY24494" fmla="*/ 459449 h 1106488"/>
              <a:gd name="connsiteX24495" fmla="*/ 211932 w 1031876"/>
              <a:gd name="connsiteY24495" fmla="*/ 452570 h 1106488"/>
              <a:gd name="connsiteX24496" fmla="*/ 211932 w 1031876"/>
              <a:gd name="connsiteY24496" fmla="*/ 451538 h 1106488"/>
              <a:gd name="connsiteX24497" fmla="*/ 205780 w 1031876"/>
              <a:gd name="connsiteY24497" fmla="*/ 456870 h 1106488"/>
              <a:gd name="connsiteX24498" fmla="*/ 204788 w 1031876"/>
              <a:gd name="connsiteY24498" fmla="*/ 457729 h 1106488"/>
              <a:gd name="connsiteX24499" fmla="*/ 204788 w 1031876"/>
              <a:gd name="connsiteY24499" fmla="*/ 457078 h 1106488"/>
              <a:gd name="connsiteX24500" fmla="*/ 201709 w 1031876"/>
              <a:gd name="connsiteY24500" fmla="*/ 459385 h 1106488"/>
              <a:gd name="connsiteX24501" fmla="*/ 200777 w 1031876"/>
              <a:gd name="connsiteY24501" fmla="*/ 458686 h 1106488"/>
              <a:gd name="connsiteX24502" fmla="*/ 204788 w 1031876"/>
              <a:gd name="connsiteY24502" fmla="*/ 456969 h 1106488"/>
              <a:gd name="connsiteX24503" fmla="*/ 204788 w 1031876"/>
              <a:gd name="connsiteY24503" fmla="*/ 456870 h 1106488"/>
              <a:gd name="connsiteX24504" fmla="*/ 204788 w 1031876"/>
              <a:gd name="connsiteY24504" fmla="*/ 456824 h 1106488"/>
              <a:gd name="connsiteX24505" fmla="*/ 201709 w 1031876"/>
              <a:gd name="connsiteY24505" fmla="*/ 456824 h 1106488"/>
              <a:gd name="connsiteX24506" fmla="*/ 198290 w 1031876"/>
              <a:gd name="connsiteY24506" fmla="*/ 456824 h 1106488"/>
              <a:gd name="connsiteX24507" fmla="*/ 205128 w 1031876"/>
              <a:gd name="connsiteY24507" fmla="*/ 449993 h 1106488"/>
              <a:gd name="connsiteX24508" fmla="*/ 205128 w 1031876"/>
              <a:gd name="connsiteY24508" fmla="*/ 450255 h 1106488"/>
              <a:gd name="connsiteX24509" fmla="*/ 208757 w 1031876"/>
              <a:gd name="connsiteY24509" fmla="*/ 443904 h 1106488"/>
              <a:gd name="connsiteX24510" fmla="*/ 212725 w 1031876"/>
              <a:gd name="connsiteY24510" fmla="*/ 442912 h 1106488"/>
              <a:gd name="connsiteX24511" fmla="*/ 212725 w 1031876"/>
              <a:gd name="connsiteY24511" fmla="*/ 442912 h 1106488"/>
              <a:gd name="connsiteX24512" fmla="*/ 212725 w 1031876"/>
              <a:gd name="connsiteY24512" fmla="*/ 440531 h 1106488"/>
              <a:gd name="connsiteX24513" fmla="*/ 212725 w 1031876"/>
              <a:gd name="connsiteY24513" fmla="*/ 437091 h 1106488"/>
              <a:gd name="connsiteX24514" fmla="*/ 216987 w 1031876"/>
              <a:gd name="connsiteY24514" fmla="*/ 436432 h 1106488"/>
              <a:gd name="connsiteX24515" fmla="*/ 215900 w 1031876"/>
              <a:gd name="connsiteY24515" fmla="*/ 439671 h 1106488"/>
              <a:gd name="connsiteX24516" fmla="*/ 213536 w 1031876"/>
              <a:gd name="connsiteY24516" fmla="*/ 442873 h 1106488"/>
              <a:gd name="connsiteX24517" fmla="*/ 213801 w 1031876"/>
              <a:gd name="connsiteY24517" fmla="*/ 442805 h 1106488"/>
              <a:gd name="connsiteX24518" fmla="*/ 215306 w 1031876"/>
              <a:gd name="connsiteY24518" fmla="*/ 442424 h 1106488"/>
              <a:gd name="connsiteX24519" fmla="*/ 217115 w 1031876"/>
              <a:gd name="connsiteY24519" fmla="*/ 439215 h 1106488"/>
              <a:gd name="connsiteX24520" fmla="*/ 218679 w 1031876"/>
              <a:gd name="connsiteY24520" fmla="*/ 436440 h 1106488"/>
              <a:gd name="connsiteX24521" fmla="*/ 219522 w 1031876"/>
              <a:gd name="connsiteY24521" fmla="*/ 436440 h 1106488"/>
              <a:gd name="connsiteX24522" fmla="*/ 224563 w 1031876"/>
              <a:gd name="connsiteY24522" fmla="*/ 436440 h 1106488"/>
              <a:gd name="connsiteX24523" fmla="*/ 225425 w 1031876"/>
              <a:gd name="connsiteY24523" fmla="*/ 436440 h 1106488"/>
              <a:gd name="connsiteX24524" fmla="*/ 225425 w 1031876"/>
              <a:gd name="connsiteY24524" fmla="*/ 433983 h 1106488"/>
              <a:gd name="connsiteX24525" fmla="*/ 225425 w 1031876"/>
              <a:gd name="connsiteY24525" fmla="*/ 431452 h 1106488"/>
              <a:gd name="connsiteX24526" fmla="*/ 225425 w 1031876"/>
              <a:gd name="connsiteY24526" fmla="*/ 430609 h 1106488"/>
              <a:gd name="connsiteX24527" fmla="*/ 228600 w 1031876"/>
              <a:gd name="connsiteY24527" fmla="*/ 428079 h 1106488"/>
              <a:gd name="connsiteX24528" fmla="*/ 231775 w 1031876"/>
              <a:gd name="connsiteY24528" fmla="*/ 430609 h 1106488"/>
              <a:gd name="connsiteX24529" fmla="*/ 225425 w 1031876"/>
              <a:gd name="connsiteY24529" fmla="*/ 437356 h 1106488"/>
              <a:gd name="connsiteX24530" fmla="*/ 225425 w 1031876"/>
              <a:gd name="connsiteY24530" fmla="*/ 436563 h 1106488"/>
              <a:gd name="connsiteX24531" fmla="*/ 225425 w 1031876"/>
              <a:gd name="connsiteY24531" fmla="*/ 436562 h 1106488"/>
              <a:gd name="connsiteX24532" fmla="*/ 225425 w 1031876"/>
              <a:gd name="connsiteY24532" fmla="*/ 436513 h 1106488"/>
              <a:gd name="connsiteX24533" fmla="*/ 225425 w 1031876"/>
              <a:gd name="connsiteY24533" fmla="*/ 436441 h 1106488"/>
              <a:gd name="connsiteX24534" fmla="*/ 224984 w 1031876"/>
              <a:gd name="connsiteY24534" fmla="*/ 436888 h 1106488"/>
              <a:gd name="connsiteX24535" fmla="*/ 223402 w 1031876"/>
              <a:gd name="connsiteY24535" fmla="*/ 438492 h 1106488"/>
              <a:gd name="connsiteX24536" fmla="*/ 223103 w 1031876"/>
              <a:gd name="connsiteY24536" fmla="*/ 437786 h 1106488"/>
              <a:gd name="connsiteX24537" fmla="*/ 224868 w 1031876"/>
              <a:gd name="connsiteY24537" fmla="*/ 436764 h 1106488"/>
              <a:gd name="connsiteX24538" fmla="*/ 225425 w 1031876"/>
              <a:gd name="connsiteY24538" fmla="*/ 436441 h 1106488"/>
              <a:gd name="connsiteX24539" fmla="*/ 225425 w 1031876"/>
              <a:gd name="connsiteY24539" fmla="*/ 436441 h 1106488"/>
              <a:gd name="connsiteX24540" fmla="*/ 224771 w 1031876"/>
              <a:gd name="connsiteY24540" fmla="*/ 436662 h 1106488"/>
              <a:gd name="connsiteX24541" fmla="*/ 222896 w 1031876"/>
              <a:gd name="connsiteY24541" fmla="*/ 437295 h 1106488"/>
              <a:gd name="connsiteX24542" fmla="*/ 223103 w 1031876"/>
              <a:gd name="connsiteY24542" fmla="*/ 437786 h 1106488"/>
              <a:gd name="connsiteX24543" fmla="*/ 219522 w 1031876"/>
              <a:gd name="connsiteY24543" fmla="*/ 439860 h 1106488"/>
              <a:gd name="connsiteX24544" fmla="*/ 218679 w 1031876"/>
              <a:gd name="connsiteY24544" fmla="*/ 443279 h 1106488"/>
              <a:gd name="connsiteX24545" fmla="*/ 215306 w 1031876"/>
              <a:gd name="connsiteY24545" fmla="*/ 443279 h 1106488"/>
              <a:gd name="connsiteX24546" fmla="*/ 213364 w 1031876"/>
              <a:gd name="connsiteY24546" fmla="*/ 443279 h 1106488"/>
              <a:gd name="connsiteX24547" fmla="*/ 213236 w 1031876"/>
              <a:gd name="connsiteY24547" fmla="*/ 443279 h 1106488"/>
              <a:gd name="connsiteX24548" fmla="*/ 212725 w 1031876"/>
              <a:gd name="connsiteY24548" fmla="*/ 443971 h 1106488"/>
              <a:gd name="connsiteX24549" fmla="*/ 212725 w 1031876"/>
              <a:gd name="connsiteY24549" fmla="*/ 443904 h 1106488"/>
              <a:gd name="connsiteX24550" fmla="*/ 212725 w 1031876"/>
              <a:gd name="connsiteY24550" fmla="*/ 443279 h 1106488"/>
              <a:gd name="connsiteX24551" fmla="*/ 212634 w 1031876"/>
              <a:gd name="connsiteY24551" fmla="*/ 443279 h 1106488"/>
              <a:gd name="connsiteX24552" fmla="*/ 211734 w 1031876"/>
              <a:gd name="connsiteY24552" fmla="*/ 446881 h 1106488"/>
              <a:gd name="connsiteX24553" fmla="*/ 205128 w 1031876"/>
              <a:gd name="connsiteY24553" fmla="*/ 450656 h 1106488"/>
              <a:gd name="connsiteX24554" fmla="*/ 205128 w 1031876"/>
              <a:gd name="connsiteY24554" fmla="*/ 450847 h 1106488"/>
              <a:gd name="connsiteX24555" fmla="*/ 205128 w 1031876"/>
              <a:gd name="connsiteY24555" fmla="*/ 450850 h 1106488"/>
              <a:gd name="connsiteX24556" fmla="*/ 205780 w 1031876"/>
              <a:gd name="connsiteY24556" fmla="*/ 450850 h 1106488"/>
              <a:gd name="connsiteX24557" fmla="*/ 211932 w 1031876"/>
              <a:gd name="connsiteY24557" fmla="*/ 450850 h 1106488"/>
              <a:gd name="connsiteX24558" fmla="*/ 211932 w 1031876"/>
              <a:gd name="connsiteY24558" fmla="*/ 450117 h 1106488"/>
              <a:gd name="connsiteX24559" fmla="*/ 212725 w 1031876"/>
              <a:gd name="connsiteY24559" fmla="*/ 449658 h 1106488"/>
              <a:gd name="connsiteX24560" fmla="*/ 217836 w 1031876"/>
              <a:gd name="connsiteY24560" fmla="*/ 446698 h 1106488"/>
              <a:gd name="connsiteX24561" fmla="*/ 218679 w 1031876"/>
              <a:gd name="connsiteY24561" fmla="*/ 443279 h 1106488"/>
              <a:gd name="connsiteX24562" fmla="*/ 218679 w 1031876"/>
              <a:gd name="connsiteY24562" fmla="*/ 445843 h 1106488"/>
              <a:gd name="connsiteX24563" fmla="*/ 218679 w 1031876"/>
              <a:gd name="connsiteY24563" fmla="*/ 449263 h 1106488"/>
              <a:gd name="connsiteX24564" fmla="*/ 218679 w 1031876"/>
              <a:gd name="connsiteY24564" fmla="*/ 450117 h 1106488"/>
              <a:gd name="connsiteX24565" fmla="*/ 215306 w 1031876"/>
              <a:gd name="connsiteY24565" fmla="*/ 453537 h 1106488"/>
              <a:gd name="connsiteX24566" fmla="*/ 212726 w 1031876"/>
              <a:gd name="connsiteY24566" fmla="*/ 456151 h 1106488"/>
              <a:gd name="connsiteX24567" fmla="*/ 212726 w 1031876"/>
              <a:gd name="connsiteY24567" fmla="*/ 457199 h 1106488"/>
              <a:gd name="connsiteX24568" fmla="*/ 215900 w 1031876"/>
              <a:gd name="connsiteY24568" fmla="*/ 454025 h 1106488"/>
              <a:gd name="connsiteX24569" fmla="*/ 219075 w 1031876"/>
              <a:gd name="connsiteY24569" fmla="*/ 450850 h 1106488"/>
              <a:gd name="connsiteX24570" fmla="*/ 219075 w 1031876"/>
              <a:gd name="connsiteY24570" fmla="*/ 457200 h 1106488"/>
              <a:gd name="connsiteX24571" fmla="*/ 218281 w 1031876"/>
              <a:gd name="connsiteY24571" fmla="*/ 454819 h 1106488"/>
              <a:gd name="connsiteX24572" fmla="*/ 212726 w 1031876"/>
              <a:gd name="connsiteY24572" fmla="*/ 457200 h 1106488"/>
              <a:gd name="connsiteX24573" fmla="*/ 212726 w 1031876"/>
              <a:gd name="connsiteY24573" fmla="*/ 457729 h 1106488"/>
              <a:gd name="connsiteX24574" fmla="*/ 212726 w 1031876"/>
              <a:gd name="connsiteY24574" fmla="*/ 464609 h 1106488"/>
              <a:gd name="connsiteX24575" fmla="*/ 211731 w 1031876"/>
              <a:gd name="connsiteY24575" fmla="*/ 464609 h 1106488"/>
              <a:gd name="connsiteX24576" fmla="*/ 211089 w 1031876"/>
              <a:gd name="connsiteY24576" fmla="*/ 467214 h 1106488"/>
              <a:gd name="connsiteX24577" fmla="*/ 205221 w 1031876"/>
              <a:gd name="connsiteY24577" fmla="*/ 470612 h 1106488"/>
              <a:gd name="connsiteX24578" fmla="*/ 205211 w 1031876"/>
              <a:gd name="connsiteY24578" fmla="*/ 470633 h 1106488"/>
              <a:gd name="connsiteX24579" fmla="*/ 211089 w 1031876"/>
              <a:gd name="connsiteY24579" fmla="*/ 470633 h 1106488"/>
              <a:gd name="connsiteX24580" fmla="*/ 211722 w 1031876"/>
              <a:gd name="connsiteY24580" fmla="*/ 470633 h 1106488"/>
              <a:gd name="connsiteX24581" fmla="*/ 211932 w 1031876"/>
              <a:gd name="connsiteY24581" fmla="*/ 469801 h 1106488"/>
              <a:gd name="connsiteX24582" fmla="*/ 212527 w 1031876"/>
              <a:gd name="connsiteY24582" fmla="*/ 467440 h 1106488"/>
              <a:gd name="connsiteX24583" fmla="*/ 213731 w 1031876"/>
              <a:gd name="connsiteY24583" fmla="*/ 466757 h 1106488"/>
              <a:gd name="connsiteX24584" fmla="*/ 211932 w 1031876"/>
              <a:gd name="connsiteY24584" fmla="*/ 470327 h 1106488"/>
              <a:gd name="connsiteX24585" fmla="*/ 211778 w 1031876"/>
              <a:gd name="connsiteY24585" fmla="*/ 470633 h 1106488"/>
              <a:gd name="connsiteX24586" fmla="*/ 211889 w 1031876"/>
              <a:gd name="connsiteY24586" fmla="*/ 470633 h 1106488"/>
              <a:gd name="connsiteX24587" fmla="*/ 211932 w 1031876"/>
              <a:gd name="connsiteY24587" fmla="*/ 470590 h 1106488"/>
              <a:gd name="connsiteX24588" fmla="*/ 215107 w 1031876"/>
              <a:gd name="connsiteY24588" fmla="*/ 467440 h 1106488"/>
              <a:gd name="connsiteX24589" fmla="*/ 218547 w 1031876"/>
              <a:gd name="connsiteY24589" fmla="*/ 464026 h 1106488"/>
              <a:gd name="connsiteX24590" fmla="*/ 218547 w 1031876"/>
              <a:gd name="connsiteY24590" fmla="*/ 464880 h 1106488"/>
              <a:gd name="connsiteX24591" fmla="*/ 218547 w 1031876"/>
              <a:gd name="connsiteY24591" fmla="*/ 467440 h 1106488"/>
              <a:gd name="connsiteX24592" fmla="*/ 218547 w 1031876"/>
              <a:gd name="connsiteY24592" fmla="*/ 470853 h 1106488"/>
              <a:gd name="connsiteX24593" fmla="*/ 211667 w 1031876"/>
              <a:gd name="connsiteY24593" fmla="*/ 470853 h 1106488"/>
              <a:gd name="connsiteX24594" fmla="*/ 211746 w 1031876"/>
              <a:gd name="connsiteY24594" fmla="*/ 470774 h 1106488"/>
              <a:gd name="connsiteX24595" fmla="*/ 211682 w 1031876"/>
              <a:gd name="connsiteY24595" fmla="*/ 470823 h 1106488"/>
              <a:gd name="connsiteX24596" fmla="*/ 211667 w 1031876"/>
              <a:gd name="connsiteY24596" fmla="*/ 470853 h 1106488"/>
              <a:gd name="connsiteX24597" fmla="*/ 211673 w 1031876"/>
              <a:gd name="connsiteY24597" fmla="*/ 470830 h 1106488"/>
              <a:gd name="connsiteX24598" fmla="*/ 208559 w 1031876"/>
              <a:gd name="connsiteY24598" fmla="*/ 473197 h 1106488"/>
              <a:gd name="connsiteX24599" fmla="*/ 205204 w 1031876"/>
              <a:gd name="connsiteY24599" fmla="*/ 470647 h 1106488"/>
              <a:gd name="connsiteX24600" fmla="*/ 204788 w 1031876"/>
              <a:gd name="connsiteY24600" fmla="*/ 471488 h 1106488"/>
              <a:gd name="connsiteX24601" fmla="*/ 204788 w 1031876"/>
              <a:gd name="connsiteY24601" fmla="*/ 475456 h 1106488"/>
              <a:gd name="connsiteX24602" fmla="*/ 204788 w 1031876"/>
              <a:gd name="connsiteY24602" fmla="*/ 477043 h 1106488"/>
              <a:gd name="connsiteX24603" fmla="*/ 204788 w 1031876"/>
              <a:gd name="connsiteY24603" fmla="*/ 477679 h 1106488"/>
              <a:gd name="connsiteX24604" fmla="*/ 205185 w 1031876"/>
              <a:gd name="connsiteY24604" fmla="*/ 477454 h 1106488"/>
              <a:gd name="connsiteX24605" fmla="*/ 210807 w 1031876"/>
              <a:gd name="connsiteY24605" fmla="*/ 474266 h 1106488"/>
              <a:gd name="connsiteX24606" fmla="*/ 211667 w 1031876"/>
              <a:gd name="connsiteY24606" fmla="*/ 470853 h 1106488"/>
              <a:gd name="connsiteX24607" fmla="*/ 211667 w 1031876"/>
              <a:gd name="connsiteY24607" fmla="*/ 471706 h 1106488"/>
              <a:gd name="connsiteX24608" fmla="*/ 211667 w 1031876"/>
              <a:gd name="connsiteY24608" fmla="*/ 474266 h 1106488"/>
              <a:gd name="connsiteX24609" fmla="*/ 211667 w 1031876"/>
              <a:gd name="connsiteY24609" fmla="*/ 475972 h 1106488"/>
              <a:gd name="connsiteX24610" fmla="*/ 211667 w 1031876"/>
              <a:gd name="connsiteY24610" fmla="*/ 476826 h 1106488"/>
              <a:gd name="connsiteX24611" fmla="*/ 211667 w 1031876"/>
              <a:gd name="connsiteY24611" fmla="*/ 477679 h 1106488"/>
              <a:gd name="connsiteX24612" fmla="*/ 218547 w 1031876"/>
              <a:gd name="connsiteY24612" fmla="*/ 470853 h 1106488"/>
              <a:gd name="connsiteX24613" fmla="*/ 218547 w 1031876"/>
              <a:gd name="connsiteY24613" fmla="*/ 474266 h 1106488"/>
              <a:gd name="connsiteX24614" fmla="*/ 218547 w 1031876"/>
              <a:gd name="connsiteY24614" fmla="*/ 475972 h 1106488"/>
              <a:gd name="connsiteX24615" fmla="*/ 218547 w 1031876"/>
              <a:gd name="connsiteY24615" fmla="*/ 476826 h 1106488"/>
              <a:gd name="connsiteX24616" fmla="*/ 218547 w 1031876"/>
              <a:gd name="connsiteY24616" fmla="*/ 477679 h 1106488"/>
              <a:gd name="connsiteX24617" fmla="*/ 219075 w 1031876"/>
              <a:gd name="connsiteY24617" fmla="*/ 477679 h 1106488"/>
              <a:gd name="connsiteX24618" fmla="*/ 219075 w 1031876"/>
              <a:gd name="connsiteY24618" fmla="*/ 476945 h 1106488"/>
              <a:gd name="connsiteX24619" fmla="*/ 219075 w 1031876"/>
              <a:gd name="connsiteY24619" fmla="*/ 474266 h 1106488"/>
              <a:gd name="connsiteX24620" fmla="*/ 219075 w 1031876"/>
              <a:gd name="connsiteY24620" fmla="*/ 471587 h 1106488"/>
              <a:gd name="connsiteX24621" fmla="*/ 219075 w 1031876"/>
              <a:gd name="connsiteY24621" fmla="*/ 471487 h 1106488"/>
              <a:gd name="connsiteX24622" fmla="*/ 219075 w 1031876"/>
              <a:gd name="connsiteY24622" fmla="*/ 470694 h 1106488"/>
              <a:gd name="connsiteX24623" fmla="*/ 225425 w 1031876"/>
              <a:gd name="connsiteY24623" fmla="*/ 470694 h 1106488"/>
              <a:gd name="connsiteX24624" fmla="*/ 220663 w 1031876"/>
              <a:gd name="connsiteY24624" fmla="*/ 474266 h 1106488"/>
              <a:gd name="connsiteX24625" fmla="*/ 225213 w 1031876"/>
              <a:gd name="connsiteY24625" fmla="*/ 477679 h 1106488"/>
              <a:gd name="connsiteX24626" fmla="*/ 225426 w 1031876"/>
              <a:gd name="connsiteY24626" fmla="*/ 477679 h 1106488"/>
              <a:gd name="connsiteX24627" fmla="*/ 225305 w 1031876"/>
              <a:gd name="connsiteY24627" fmla="*/ 477748 h 1106488"/>
              <a:gd name="connsiteX24628" fmla="*/ 225425 w 1031876"/>
              <a:gd name="connsiteY24628" fmla="*/ 477838 h 1106488"/>
              <a:gd name="connsiteX24629" fmla="*/ 225145 w 1031876"/>
              <a:gd name="connsiteY24629" fmla="*/ 477838 h 1106488"/>
              <a:gd name="connsiteX24630" fmla="*/ 219407 w 1031876"/>
              <a:gd name="connsiteY24630" fmla="*/ 481092 h 1106488"/>
              <a:gd name="connsiteX24631" fmla="*/ 218547 w 1031876"/>
              <a:gd name="connsiteY24631" fmla="*/ 484505 h 1106488"/>
              <a:gd name="connsiteX24632" fmla="*/ 218547 w 1031876"/>
              <a:gd name="connsiteY24632" fmla="*/ 487065 h 1106488"/>
              <a:gd name="connsiteX24633" fmla="*/ 218547 w 1031876"/>
              <a:gd name="connsiteY24633" fmla="*/ 487918 h 1106488"/>
              <a:gd name="connsiteX24634" fmla="*/ 218547 w 1031876"/>
              <a:gd name="connsiteY24634" fmla="*/ 488772 h 1106488"/>
              <a:gd name="connsiteX24635" fmla="*/ 218547 w 1031876"/>
              <a:gd name="connsiteY24635" fmla="*/ 491332 h 1106488"/>
              <a:gd name="connsiteX24636" fmla="*/ 218547 w 1031876"/>
              <a:gd name="connsiteY24636" fmla="*/ 492185 h 1106488"/>
              <a:gd name="connsiteX24637" fmla="*/ 218547 w 1031876"/>
              <a:gd name="connsiteY24637" fmla="*/ 493891 h 1106488"/>
              <a:gd name="connsiteX24638" fmla="*/ 218547 w 1031876"/>
              <a:gd name="connsiteY24638" fmla="*/ 494745 h 1106488"/>
              <a:gd name="connsiteX24639" fmla="*/ 218547 w 1031876"/>
              <a:gd name="connsiteY24639" fmla="*/ 495598 h 1106488"/>
              <a:gd name="connsiteX24640" fmla="*/ 218547 w 1031876"/>
              <a:gd name="connsiteY24640" fmla="*/ 498158 h 1106488"/>
              <a:gd name="connsiteX24641" fmla="*/ 211667 w 1031876"/>
              <a:gd name="connsiteY24641" fmla="*/ 498158 h 1106488"/>
              <a:gd name="connsiteX24642" fmla="*/ 205648 w 1031876"/>
              <a:gd name="connsiteY24642" fmla="*/ 492185 h 1106488"/>
              <a:gd name="connsiteX24643" fmla="*/ 205185 w 1031876"/>
              <a:gd name="connsiteY24643" fmla="*/ 491726 h 1106488"/>
              <a:gd name="connsiteX24644" fmla="*/ 204788 w 1031876"/>
              <a:gd name="connsiteY24644" fmla="*/ 491332 h 1106488"/>
              <a:gd name="connsiteX24645" fmla="*/ 204788 w 1031876"/>
              <a:gd name="connsiteY24645" fmla="*/ 488772 h 1106488"/>
              <a:gd name="connsiteX24646" fmla="*/ 204788 w 1031876"/>
              <a:gd name="connsiteY24646" fmla="*/ 487918 h 1106488"/>
              <a:gd name="connsiteX24647" fmla="*/ 204788 w 1031876"/>
              <a:gd name="connsiteY24647" fmla="*/ 484505 h 1106488"/>
              <a:gd name="connsiteX24648" fmla="*/ 204788 w 1031876"/>
              <a:gd name="connsiteY24648" fmla="*/ 484310 h 1106488"/>
              <a:gd name="connsiteX24649" fmla="*/ 204788 w 1031876"/>
              <a:gd name="connsiteY24649" fmla="*/ 483652 h 1106488"/>
              <a:gd name="connsiteX24650" fmla="*/ 204788 w 1031876"/>
              <a:gd name="connsiteY24650" fmla="*/ 481092 h 1106488"/>
              <a:gd name="connsiteX24651" fmla="*/ 204788 w 1031876"/>
              <a:gd name="connsiteY24651" fmla="*/ 478532 h 1106488"/>
              <a:gd name="connsiteX24652" fmla="*/ 204788 w 1031876"/>
              <a:gd name="connsiteY24652" fmla="*/ 477837 h 1106488"/>
              <a:gd name="connsiteX24653" fmla="*/ 198438 w 1031876"/>
              <a:gd name="connsiteY24653" fmla="*/ 477837 h 1106488"/>
              <a:gd name="connsiteX24654" fmla="*/ 204788 w 1031876"/>
              <a:gd name="connsiteY24654" fmla="*/ 471487 h 1106488"/>
              <a:gd name="connsiteX24655" fmla="*/ 204788 w 1031876"/>
              <a:gd name="connsiteY24655" fmla="*/ 468048 h 1106488"/>
              <a:gd name="connsiteX24656" fmla="*/ 204788 w 1031876"/>
              <a:gd name="connsiteY24656" fmla="*/ 465469 h 1106488"/>
              <a:gd name="connsiteX24657" fmla="*/ 204788 w 1031876"/>
              <a:gd name="connsiteY24657" fmla="*/ 464609 h 1106488"/>
              <a:gd name="connsiteX24658" fmla="*/ 207765 w 1031876"/>
              <a:gd name="connsiteY24658" fmla="*/ 465469 h 1106488"/>
              <a:gd name="connsiteX24659" fmla="*/ 205246 w 1031876"/>
              <a:gd name="connsiteY24659" fmla="*/ 470562 h 1106488"/>
              <a:gd name="connsiteX24660" fmla="*/ 210386 w 1031876"/>
              <a:gd name="connsiteY24660" fmla="*/ 464609 h 1106488"/>
              <a:gd name="connsiteX24661" fmla="*/ 208757 w 1031876"/>
              <a:gd name="connsiteY24661" fmla="*/ 464609 h 1106488"/>
              <a:gd name="connsiteX24662" fmla="*/ 204788 w 1031876"/>
              <a:gd name="connsiteY24662" fmla="*/ 464609 h 1106488"/>
              <a:gd name="connsiteX24663" fmla="*/ 204788 w 1031876"/>
              <a:gd name="connsiteY24663" fmla="*/ 463749 h 1106488"/>
              <a:gd name="connsiteX24664" fmla="*/ 204788 w 1031876"/>
              <a:gd name="connsiteY24664" fmla="*/ 463739 h 1106488"/>
              <a:gd name="connsiteX24665" fmla="*/ 201709 w 1031876"/>
              <a:gd name="connsiteY24665" fmla="*/ 464508 h 1106488"/>
              <a:gd name="connsiteX24666" fmla="*/ 198290 w 1031876"/>
              <a:gd name="connsiteY24666" fmla="*/ 470484 h 1106488"/>
              <a:gd name="connsiteX24667" fmla="*/ 198290 w 1031876"/>
              <a:gd name="connsiteY24667" fmla="*/ 471338 h 1106488"/>
              <a:gd name="connsiteX24668" fmla="*/ 198290 w 1031876"/>
              <a:gd name="connsiteY24668" fmla="*/ 473046 h 1106488"/>
              <a:gd name="connsiteX24669" fmla="*/ 198290 w 1031876"/>
              <a:gd name="connsiteY24669" fmla="*/ 473900 h 1106488"/>
              <a:gd name="connsiteX24670" fmla="*/ 198290 w 1031876"/>
              <a:gd name="connsiteY24670" fmla="*/ 476461 h 1106488"/>
              <a:gd name="connsiteX24671" fmla="*/ 198290 w 1031876"/>
              <a:gd name="connsiteY24671" fmla="*/ 477315 h 1106488"/>
              <a:gd name="connsiteX24672" fmla="*/ 196239 w 1031876"/>
              <a:gd name="connsiteY24672" fmla="*/ 477998 h 1106488"/>
              <a:gd name="connsiteX24673" fmla="*/ 191453 w 1031876"/>
              <a:gd name="connsiteY24673" fmla="*/ 477315 h 1106488"/>
              <a:gd name="connsiteX24674" fmla="*/ 193939 w 1031876"/>
              <a:gd name="connsiteY24674" fmla="*/ 481662 h 1106488"/>
              <a:gd name="connsiteX24675" fmla="*/ 191453 w 1031876"/>
              <a:gd name="connsiteY24675" fmla="*/ 484145 h 1106488"/>
              <a:gd name="connsiteX24676" fmla="*/ 198290 w 1031876"/>
              <a:gd name="connsiteY24676" fmla="*/ 484145 h 1106488"/>
              <a:gd name="connsiteX24677" fmla="*/ 197196 w 1031876"/>
              <a:gd name="connsiteY24677" fmla="*/ 487697 h 1106488"/>
              <a:gd name="connsiteX24678" fmla="*/ 191453 w 1031876"/>
              <a:gd name="connsiteY24678" fmla="*/ 490976 h 1106488"/>
              <a:gd name="connsiteX24679" fmla="*/ 194872 w 1031876"/>
              <a:gd name="connsiteY24679" fmla="*/ 495245 h 1106488"/>
              <a:gd name="connsiteX24680" fmla="*/ 197196 w 1031876"/>
              <a:gd name="connsiteY24680" fmla="*/ 487697 h 1106488"/>
              <a:gd name="connsiteX24681" fmla="*/ 197435 w 1031876"/>
              <a:gd name="connsiteY24681" fmla="*/ 487561 h 1106488"/>
              <a:gd name="connsiteX24682" fmla="*/ 198290 w 1031876"/>
              <a:gd name="connsiteY24682" fmla="*/ 484145 h 1106488"/>
              <a:gd name="connsiteX24683" fmla="*/ 198290 w 1031876"/>
              <a:gd name="connsiteY24683" fmla="*/ 484999 h 1106488"/>
              <a:gd name="connsiteX24684" fmla="*/ 198290 w 1031876"/>
              <a:gd name="connsiteY24684" fmla="*/ 486707 h 1106488"/>
              <a:gd name="connsiteX24685" fmla="*/ 198290 w 1031876"/>
              <a:gd name="connsiteY24685" fmla="*/ 490122 h 1106488"/>
              <a:gd name="connsiteX24686" fmla="*/ 198290 w 1031876"/>
              <a:gd name="connsiteY24686" fmla="*/ 490976 h 1106488"/>
              <a:gd name="connsiteX24687" fmla="*/ 198290 w 1031876"/>
              <a:gd name="connsiteY24687" fmla="*/ 491830 h 1106488"/>
              <a:gd name="connsiteX24688" fmla="*/ 198290 w 1031876"/>
              <a:gd name="connsiteY24688" fmla="*/ 493537 h 1106488"/>
              <a:gd name="connsiteX24689" fmla="*/ 198290 w 1031876"/>
              <a:gd name="connsiteY24689" fmla="*/ 494391 h 1106488"/>
              <a:gd name="connsiteX24690" fmla="*/ 198290 w 1031876"/>
              <a:gd name="connsiteY24690" fmla="*/ 496952 h 1106488"/>
              <a:gd name="connsiteX24691" fmla="*/ 198290 w 1031876"/>
              <a:gd name="connsiteY24691" fmla="*/ 497806 h 1106488"/>
              <a:gd name="connsiteX24692" fmla="*/ 198290 w 1031876"/>
              <a:gd name="connsiteY24692" fmla="*/ 498660 h 1106488"/>
              <a:gd name="connsiteX24693" fmla="*/ 198290 w 1031876"/>
              <a:gd name="connsiteY24693" fmla="*/ 500368 h 1106488"/>
              <a:gd name="connsiteX24694" fmla="*/ 198290 w 1031876"/>
              <a:gd name="connsiteY24694" fmla="*/ 501221 h 1106488"/>
              <a:gd name="connsiteX24695" fmla="*/ 198290 w 1031876"/>
              <a:gd name="connsiteY24695" fmla="*/ 503783 h 1106488"/>
              <a:gd name="connsiteX24696" fmla="*/ 198290 w 1031876"/>
              <a:gd name="connsiteY24696" fmla="*/ 504637 h 1106488"/>
              <a:gd name="connsiteX24697" fmla="*/ 191453 w 1031876"/>
              <a:gd name="connsiteY24697" fmla="*/ 504637 h 1106488"/>
              <a:gd name="connsiteX24698" fmla="*/ 194872 w 1031876"/>
              <a:gd name="connsiteY24698" fmla="*/ 508052 h 1106488"/>
              <a:gd name="connsiteX24699" fmla="*/ 197720 w 1031876"/>
              <a:gd name="connsiteY24699" fmla="*/ 510898 h 1106488"/>
              <a:gd name="connsiteX24700" fmla="*/ 197668 w 1031876"/>
              <a:gd name="connsiteY24700" fmla="*/ 511467 h 1106488"/>
              <a:gd name="connsiteX24701" fmla="*/ 197654 w 1031876"/>
              <a:gd name="connsiteY24701" fmla="*/ 511626 h 1106488"/>
              <a:gd name="connsiteX24702" fmla="*/ 194872 w 1031876"/>
              <a:gd name="connsiteY24702" fmla="*/ 512321 h 1106488"/>
              <a:gd name="connsiteX24703" fmla="*/ 191453 w 1031876"/>
              <a:gd name="connsiteY24703" fmla="*/ 518297 h 1106488"/>
              <a:gd name="connsiteX24704" fmla="*/ 197435 w 1031876"/>
              <a:gd name="connsiteY24704" fmla="*/ 514028 h 1106488"/>
              <a:gd name="connsiteX24705" fmla="*/ 197654 w 1031876"/>
              <a:gd name="connsiteY24705" fmla="*/ 511626 h 1106488"/>
              <a:gd name="connsiteX24706" fmla="*/ 198290 w 1031876"/>
              <a:gd name="connsiteY24706" fmla="*/ 511467 h 1106488"/>
              <a:gd name="connsiteX24707" fmla="*/ 198290 w 1031876"/>
              <a:gd name="connsiteY24707" fmla="*/ 512321 h 1106488"/>
              <a:gd name="connsiteX24708" fmla="*/ 198290 w 1031876"/>
              <a:gd name="connsiteY24708" fmla="*/ 514028 h 1106488"/>
              <a:gd name="connsiteX24709" fmla="*/ 198290 w 1031876"/>
              <a:gd name="connsiteY24709" fmla="*/ 517444 h 1106488"/>
              <a:gd name="connsiteX24710" fmla="*/ 198290 w 1031876"/>
              <a:gd name="connsiteY24710" fmla="*/ 518297 h 1106488"/>
              <a:gd name="connsiteX24711" fmla="*/ 198290 w 1031876"/>
              <a:gd name="connsiteY24711" fmla="*/ 519151 h 1106488"/>
              <a:gd name="connsiteX24712" fmla="*/ 198290 w 1031876"/>
              <a:gd name="connsiteY24712" fmla="*/ 521713 h 1106488"/>
              <a:gd name="connsiteX24713" fmla="*/ 198290 w 1031876"/>
              <a:gd name="connsiteY24713" fmla="*/ 525128 h 1106488"/>
              <a:gd name="connsiteX24714" fmla="*/ 198290 w 1031876"/>
              <a:gd name="connsiteY24714" fmla="*/ 525982 h 1106488"/>
              <a:gd name="connsiteX24715" fmla="*/ 198290 w 1031876"/>
              <a:gd name="connsiteY24715" fmla="*/ 527689 h 1106488"/>
              <a:gd name="connsiteX24716" fmla="*/ 198290 w 1031876"/>
              <a:gd name="connsiteY24716" fmla="*/ 529397 h 1106488"/>
              <a:gd name="connsiteX24717" fmla="*/ 198290 w 1031876"/>
              <a:gd name="connsiteY24717" fmla="*/ 531105 h 1106488"/>
              <a:gd name="connsiteX24718" fmla="*/ 198290 w 1031876"/>
              <a:gd name="connsiteY24718" fmla="*/ 531958 h 1106488"/>
              <a:gd name="connsiteX24719" fmla="*/ 198290 w 1031876"/>
              <a:gd name="connsiteY24719" fmla="*/ 534520 h 1106488"/>
              <a:gd name="connsiteX24720" fmla="*/ 198290 w 1031876"/>
              <a:gd name="connsiteY24720" fmla="*/ 535374 h 1106488"/>
              <a:gd name="connsiteX24721" fmla="*/ 198290 w 1031876"/>
              <a:gd name="connsiteY24721" fmla="*/ 537935 h 1106488"/>
              <a:gd name="connsiteX24722" fmla="*/ 198290 w 1031876"/>
              <a:gd name="connsiteY24722" fmla="*/ 538789 h 1106488"/>
              <a:gd name="connsiteX24723" fmla="*/ 198290 w 1031876"/>
              <a:gd name="connsiteY24723" fmla="*/ 539642 h 1106488"/>
              <a:gd name="connsiteX24724" fmla="*/ 198290 w 1031876"/>
              <a:gd name="connsiteY24724" fmla="*/ 542204 h 1106488"/>
              <a:gd name="connsiteX24725" fmla="*/ 198290 w 1031876"/>
              <a:gd name="connsiteY24725" fmla="*/ 544765 h 1106488"/>
              <a:gd name="connsiteX24726" fmla="*/ 198290 w 1031876"/>
              <a:gd name="connsiteY24726" fmla="*/ 545619 h 1106488"/>
              <a:gd name="connsiteX24727" fmla="*/ 198290 w 1031876"/>
              <a:gd name="connsiteY24727" fmla="*/ 552450 h 1106488"/>
              <a:gd name="connsiteX24728" fmla="*/ 198290 w 1031876"/>
              <a:gd name="connsiteY24728" fmla="*/ 555011 h 1106488"/>
              <a:gd name="connsiteX24729" fmla="*/ 198290 w 1031876"/>
              <a:gd name="connsiteY24729" fmla="*/ 555865 h 1106488"/>
              <a:gd name="connsiteX24730" fmla="*/ 198290 w 1031876"/>
              <a:gd name="connsiteY24730" fmla="*/ 558426 h 1106488"/>
              <a:gd name="connsiteX24731" fmla="*/ 198290 w 1031876"/>
              <a:gd name="connsiteY24731" fmla="*/ 559280 h 1106488"/>
              <a:gd name="connsiteX24732" fmla="*/ 198290 w 1031876"/>
              <a:gd name="connsiteY24732" fmla="*/ 566110 h 1106488"/>
              <a:gd name="connsiteX24733" fmla="*/ 191453 w 1031876"/>
              <a:gd name="connsiteY24733" fmla="*/ 566110 h 1106488"/>
              <a:gd name="connsiteX24734" fmla="*/ 192308 w 1031876"/>
              <a:gd name="connsiteY24734" fmla="*/ 572087 h 1106488"/>
              <a:gd name="connsiteX24735" fmla="*/ 192991 w 1031876"/>
              <a:gd name="connsiteY24735" fmla="*/ 572185 h 1106488"/>
              <a:gd name="connsiteX24736" fmla="*/ 195263 w 1031876"/>
              <a:gd name="connsiteY24736" fmla="*/ 569913 h 1106488"/>
              <a:gd name="connsiteX24737" fmla="*/ 198290 w 1031876"/>
              <a:gd name="connsiteY24737" fmla="*/ 566886 h 1106488"/>
              <a:gd name="connsiteX24738" fmla="*/ 198290 w 1031876"/>
              <a:gd name="connsiteY24738" fmla="*/ 566110 h 1106488"/>
              <a:gd name="connsiteX24739" fmla="*/ 198438 w 1031876"/>
              <a:gd name="connsiteY24739" fmla="*/ 566110 h 1106488"/>
              <a:gd name="connsiteX24740" fmla="*/ 198996 w 1031876"/>
              <a:gd name="connsiteY24740" fmla="*/ 566110 h 1106488"/>
              <a:gd name="connsiteX24741" fmla="*/ 201709 w 1031876"/>
              <a:gd name="connsiteY24741" fmla="*/ 566110 h 1106488"/>
              <a:gd name="connsiteX24742" fmla="*/ 202343 w 1031876"/>
              <a:gd name="connsiteY24742" fmla="*/ 566110 h 1106488"/>
              <a:gd name="connsiteX24743" fmla="*/ 203994 w 1031876"/>
              <a:gd name="connsiteY24743" fmla="*/ 565845 h 1106488"/>
              <a:gd name="connsiteX24744" fmla="*/ 204687 w 1031876"/>
              <a:gd name="connsiteY24744" fmla="*/ 560388 h 1106488"/>
              <a:gd name="connsiteX24745" fmla="*/ 204689 w 1031876"/>
              <a:gd name="connsiteY24745" fmla="*/ 560372 h 1106488"/>
              <a:gd name="connsiteX24746" fmla="*/ 199232 w 1031876"/>
              <a:gd name="connsiteY24746" fmla="*/ 559495 h 1106488"/>
              <a:gd name="connsiteX24747" fmla="*/ 199118 w 1031876"/>
              <a:gd name="connsiteY24747" fmla="*/ 558602 h 1106488"/>
              <a:gd name="connsiteX24748" fmla="*/ 200819 w 1031876"/>
              <a:gd name="connsiteY24748" fmla="*/ 554137 h 1106488"/>
              <a:gd name="connsiteX24749" fmla="*/ 198438 w 1031876"/>
              <a:gd name="connsiteY24749" fmla="*/ 553244 h 1106488"/>
              <a:gd name="connsiteX24750" fmla="*/ 198438 w 1031876"/>
              <a:gd name="connsiteY24750" fmla="*/ 552351 h 1106488"/>
              <a:gd name="connsiteX24751" fmla="*/ 198438 w 1031876"/>
              <a:gd name="connsiteY24751" fmla="*/ 549672 h 1106488"/>
              <a:gd name="connsiteX24752" fmla="*/ 198438 w 1031876"/>
              <a:gd name="connsiteY24752" fmla="*/ 548779 h 1106488"/>
              <a:gd name="connsiteX24753" fmla="*/ 198438 w 1031876"/>
              <a:gd name="connsiteY24753" fmla="*/ 548481 h 1106488"/>
              <a:gd name="connsiteX24754" fmla="*/ 198438 w 1031876"/>
              <a:gd name="connsiteY24754" fmla="*/ 546100 h 1106488"/>
              <a:gd name="connsiteX24755" fmla="*/ 203994 w 1031876"/>
              <a:gd name="connsiteY24755" fmla="*/ 553244 h 1106488"/>
              <a:gd name="connsiteX24756" fmla="*/ 204741 w 1031876"/>
              <a:gd name="connsiteY24756" fmla="*/ 559965 h 1106488"/>
              <a:gd name="connsiteX24757" fmla="*/ 204788 w 1031876"/>
              <a:gd name="connsiteY24757" fmla="*/ 559594 h 1106488"/>
              <a:gd name="connsiteX24758" fmla="*/ 204788 w 1031876"/>
              <a:gd name="connsiteY24758" fmla="*/ 560387 h 1106488"/>
              <a:gd name="connsiteX24759" fmla="*/ 208757 w 1031876"/>
              <a:gd name="connsiteY24759" fmla="*/ 561181 h 1106488"/>
              <a:gd name="connsiteX24760" fmla="*/ 212197 w 1031876"/>
              <a:gd name="connsiteY24760" fmla="*/ 565997 h 1106488"/>
              <a:gd name="connsiteX24761" fmla="*/ 212197 w 1031876"/>
              <a:gd name="connsiteY24761" fmla="*/ 563265 h 1106488"/>
              <a:gd name="connsiteX24762" fmla="*/ 212197 w 1031876"/>
              <a:gd name="connsiteY24762" fmla="*/ 559793 h 1106488"/>
              <a:gd name="connsiteX24763" fmla="*/ 212725 w 1031876"/>
              <a:gd name="connsiteY24763" fmla="*/ 561925 h 1106488"/>
              <a:gd name="connsiteX24764" fmla="*/ 213057 w 1031876"/>
              <a:gd name="connsiteY24764" fmla="*/ 563265 h 1106488"/>
              <a:gd name="connsiteX24765" fmla="*/ 215172 w 1031876"/>
              <a:gd name="connsiteY24765" fmla="*/ 564486 h 1106488"/>
              <a:gd name="connsiteX24766" fmla="*/ 212725 w 1031876"/>
              <a:gd name="connsiteY24766" fmla="*/ 566338 h 1106488"/>
              <a:gd name="connsiteX24767" fmla="*/ 212541 w 1031876"/>
              <a:gd name="connsiteY24767" fmla="*/ 566478 h 1106488"/>
              <a:gd name="connsiteX24768" fmla="*/ 212726 w 1031876"/>
              <a:gd name="connsiteY24768" fmla="*/ 566737 h 1106488"/>
              <a:gd name="connsiteX24769" fmla="*/ 212198 w 1031876"/>
              <a:gd name="connsiteY24769" fmla="*/ 566737 h 1106488"/>
              <a:gd name="connsiteX24770" fmla="*/ 212197 w 1031876"/>
              <a:gd name="connsiteY24770" fmla="*/ 566738 h 1106488"/>
              <a:gd name="connsiteX24771" fmla="*/ 212197 w 1031876"/>
              <a:gd name="connsiteY24771" fmla="*/ 566737 h 1106488"/>
              <a:gd name="connsiteX24772" fmla="*/ 211734 w 1031876"/>
              <a:gd name="connsiteY24772" fmla="*/ 566737 h 1106488"/>
              <a:gd name="connsiteX24773" fmla="*/ 205486 w 1031876"/>
              <a:gd name="connsiteY24773" fmla="*/ 566737 h 1106488"/>
              <a:gd name="connsiteX24774" fmla="*/ 208547 w 1031876"/>
              <a:gd name="connsiteY24774" fmla="*/ 572087 h 1106488"/>
              <a:gd name="connsiteX24775" fmla="*/ 211965 w 1031876"/>
              <a:gd name="connsiteY24775" fmla="*/ 572941 h 1106488"/>
              <a:gd name="connsiteX24776" fmla="*/ 205983 w 1031876"/>
              <a:gd name="connsiteY24776" fmla="*/ 572087 h 1106488"/>
              <a:gd name="connsiteX24777" fmla="*/ 205218 w 1031876"/>
              <a:gd name="connsiteY24777" fmla="*/ 566737 h 1106488"/>
              <a:gd name="connsiteX24778" fmla="*/ 205128 w 1031876"/>
              <a:gd name="connsiteY24778" fmla="*/ 566737 h 1106488"/>
              <a:gd name="connsiteX24779" fmla="*/ 205128 w 1031876"/>
              <a:gd name="connsiteY24779" fmla="*/ 568672 h 1106488"/>
              <a:gd name="connsiteX24780" fmla="*/ 205128 w 1031876"/>
              <a:gd name="connsiteY24780" fmla="*/ 569526 h 1106488"/>
              <a:gd name="connsiteX24781" fmla="*/ 205128 w 1031876"/>
              <a:gd name="connsiteY24781" fmla="*/ 572941 h 1106488"/>
              <a:gd name="connsiteX24782" fmla="*/ 205128 w 1031876"/>
              <a:gd name="connsiteY24782" fmla="*/ 579771 h 1106488"/>
              <a:gd name="connsiteX24783" fmla="*/ 211965 w 1031876"/>
              <a:gd name="connsiteY24783" fmla="*/ 579771 h 1106488"/>
              <a:gd name="connsiteX24784" fmla="*/ 215384 w 1031876"/>
              <a:gd name="connsiteY24784" fmla="*/ 585748 h 1106488"/>
              <a:gd name="connsiteX24785" fmla="*/ 218712 w 1031876"/>
              <a:gd name="connsiteY24785" fmla="*/ 586579 h 1106488"/>
              <a:gd name="connsiteX24786" fmla="*/ 215901 w 1031876"/>
              <a:gd name="connsiteY24786" fmla="*/ 580430 h 1106488"/>
              <a:gd name="connsiteX24787" fmla="*/ 212726 w 1031876"/>
              <a:gd name="connsiteY24787" fmla="*/ 579438 h 1106488"/>
              <a:gd name="connsiteX24788" fmla="*/ 219076 w 1031876"/>
              <a:gd name="connsiteY24788" fmla="*/ 579438 h 1106488"/>
              <a:gd name="connsiteX24789" fmla="*/ 219076 w 1031876"/>
              <a:gd name="connsiteY24789" fmla="*/ 583407 h 1106488"/>
              <a:gd name="connsiteX24790" fmla="*/ 219076 w 1031876"/>
              <a:gd name="connsiteY24790" fmla="*/ 586874 h 1106488"/>
              <a:gd name="connsiteX24791" fmla="*/ 222222 w 1031876"/>
              <a:gd name="connsiteY24791" fmla="*/ 590017 h 1106488"/>
              <a:gd name="connsiteX24792" fmla="*/ 225641 w 1031876"/>
              <a:gd name="connsiteY24792" fmla="*/ 593432 h 1106488"/>
              <a:gd name="connsiteX24793" fmla="*/ 225641 w 1031876"/>
              <a:gd name="connsiteY24793" fmla="*/ 594286 h 1106488"/>
              <a:gd name="connsiteX24794" fmla="*/ 225641 w 1031876"/>
              <a:gd name="connsiteY24794" fmla="*/ 596847 h 1106488"/>
              <a:gd name="connsiteX24795" fmla="*/ 225641 w 1031876"/>
              <a:gd name="connsiteY24795" fmla="*/ 597701 h 1106488"/>
              <a:gd name="connsiteX24796" fmla="*/ 225641 w 1031876"/>
              <a:gd name="connsiteY24796" fmla="*/ 600263 h 1106488"/>
              <a:gd name="connsiteX24797" fmla="*/ 225641 w 1031876"/>
              <a:gd name="connsiteY24797" fmla="*/ 600345 h 1106488"/>
              <a:gd name="connsiteX24798" fmla="*/ 225641 w 1031876"/>
              <a:gd name="connsiteY24798" fmla="*/ 601116 h 1106488"/>
              <a:gd name="connsiteX24799" fmla="*/ 225641 w 1031876"/>
              <a:gd name="connsiteY24799" fmla="*/ 607093 h 1106488"/>
              <a:gd name="connsiteX24800" fmla="*/ 225425 w 1031876"/>
              <a:gd name="connsiteY24800" fmla="*/ 607093 h 1106488"/>
              <a:gd name="connsiteX24801" fmla="*/ 219658 w 1031876"/>
              <a:gd name="connsiteY24801" fmla="*/ 607093 h 1106488"/>
              <a:gd name="connsiteX24802" fmla="*/ 219076 w 1031876"/>
              <a:gd name="connsiteY24802" fmla="*/ 607093 h 1106488"/>
              <a:gd name="connsiteX24803" fmla="*/ 218803 w 1031876"/>
              <a:gd name="connsiteY24803" fmla="*/ 607093 h 1106488"/>
              <a:gd name="connsiteX24804" fmla="*/ 218803 w 1031876"/>
              <a:gd name="connsiteY24804" fmla="*/ 609655 h 1106488"/>
              <a:gd name="connsiteX24805" fmla="*/ 218803 w 1031876"/>
              <a:gd name="connsiteY24805" fmla="*/ 610508 h 1106488"/>
              <a:gd name="connsiteX24806" fmla="*/ 218803 w 1031876"/>
              <a:gd name="connsiteY24806" fmla="*/ 613070 h 1106488"/>
              <a:gd name="connsiteX24807" fmla="*/ 218803 w 1031876"/>
              <a:gd name="connsiteY24807" fmla="*/ 613924 h 1106488"/>
              <a:gd name="connsiteX24808" fmla="*/ 218803 w 1031876"/>
              <a:gd name="connsiteY24808" fmla="*/ 614777 h 1106488"/>
              <a:gd name="connsiteX24809" fmla="*/ 218803 w 1031876"/>
              <a:gd name="connsiteY24809" fmla="*/ 617339 h 1106488"/>
              <a:gd name="connsiteX24810" fmla="*/ 218803 w 1031876"/>
              <a:gd name="connsiteY24810" fmla="*/ 619900 h 1106488"/>
              <a:gd name="connsiteX24811" fmla="*/ 218803 w 1031876"/>
              <a:gd name="connsiteY24811" fmla="*/ 620754 h 1106488"/>
              <a:gd name="connsiteX24812" fmla="*/ 220854 w 1031876"/>
              <a:gd name="connsiteY24812" fmla="*/ 618022 h 1106488"/>
              <a:gd name="connsiteX24813" fmla="*/ 222222 w 1031876"/>
              <a:gd name="connsiteY24813" fmla="*/ 620754 h 1106488"/>
              <a:gd name="connsiteX24814" fmla="*/ 225641 w 1031876"/>
              <a:gd name="connsiteY24814" fmla="*/ 627584 h 1106488"/>
              <a:gd name="connsiteX24815" fmla="*/ 225641 w 1031876"/>
              <a:gd name="connsiteY24815" fmla="*/ 626731 h 1106488"/>
              <a:gd name="connsiteX24816" fmla="*/ 225641 w 1031876"/>
              <a:gd name="connsiteY24816" fmla="*/ 624169 h 1106488"/>
              <a:gd name="connsiteX24817" fmla="*/ 225641 w 1031876"/>
              <a:gd name="connsiteY24817" fmla="*/ 623315 h 1106488"/>
              <a:gd name="connsiteX24818" fmla="*/ 225641 w 1031876"/>
              <a:gd name="connsiteY24818" fmla="*/ 621646 h 1106488"/>
              <a:gd name="connsiteX24819" fmla="*/ 225425 w 1031876"/>
              <a:gd name="connsiteY24819" fmla="*/ 621507 h 1106488"/>
              <a:gd name="connsiteX24820" fmla="*/ 225425 w 1031876"/>
              <a:gd name="connsiteY24820" fmla="*/ 617935 h 1106488"/>
              <a:gd name="connsiteX24821" fmla="*/ 225425 w 1031876"/>
              <a:gd name="connsiteY24821" fmla="*/ 615950 h 1106488"/>
              <a:gd name="connsiteX24822" fmla="*/ 225425 w 1031876"/>
              <a:gd name="connsiteY24822" fmla="*/ 614363 h 1106488"/>
              <a:gd name="connsiteX24823" fmla="*/ 225425 w 1031876"/>
              <a:gd name="connsiteY24823" fmla="*/ 614362 h 1106488"/>
              <a:gd name="connsiteX24824" fmla="*/ 227013 w 1031876"/>
              <a:gd name="connsiteY24824" fmla="*/ 614362 h 1106488"/>
              <a:gd name="connsiteX24825" fmla="*/ 227013 w 1031876"/>
              <a:gd name="connsiteY24825" fmla="*/ 615950 h 1106488"/>
              <a:gd name="connsiteX24826" fmla="*/ 225778 w 1031876"/>
              <a:gd name="connsiteY24826" fmla="*/ 615950 h 1106488"/>
              <a:gd name="connsiteX24827" fmla="*/ 226219 w 1031876"/>
              <a:gd name="connsiteY24827" fmla="*/ 617935 h 1106488"/>
              <a:gd name="connsiteX24828" fmla="*/ 231775 w 1031876"/>
              <a:gd name="connsiteY24828" fmla="*/ 621507 h 1106488"/>
              <a:gd name="connsiteX24829" fmla="*/ 231775 w 1031876"/>
              <a:gd name="connsiteY24829" fmla="*/ 621573 h 1106488"/>
              <a:gd name="connsiteX24830" fmla="*/ 231775 w 1031876"/>
              <a:gd name="connsiteY24830" fmla="*/ 621705 h 1106488"/>
              <a:gd name="connsiteX24831" fmla="*/ 231775 w 1031876"/>
              <a:gd name="connsiteY24831" fmla="*/ 622400 h 1106488"/>
              <a:gd name="connsiteX24832" fmla="*/ 231775 w 1031876"/>
              <a:gd name="connsiteY24832" fmla="*/ 625079 h 1106488"/>
              <a:gd name="connsiteX24833" fmla="*/ 231775 w 1031876"/>
              <a:gd name="connsiteY24833" fmla="*/ 626732 h 1106488"/>
              <a:gd name="connsiteX24834" fmla="*/ 231775 w 1031876"/>
              <a:gd name="connsiteY24834" fmla="*/ 627183 h 1106488"/>
              <a:gd name="connsiteX24835" fmla="*/ 231904 w 1031876"/>
              <a:gd name="connsiteY24835" fmla="*/ 627257 h 1106488"/>
              <a:gd name="connsiteX24836" fmla="*/ 232767 w 1031876"/>
              <a:gd name="connsiteY24836" fmla="*/ 625013 h 1106488"/>
              <a:gd name="connsiteX24837" fmla="*/ 239713 w 1031876"/>
              <a:gd name="connsiteY24837" fmla="*/ 627592 h 1106488"/>
              <a:gd name="connsiteX24838" fmla="*/ 239713 w 1031876"/>
              <a:gd name="connsiteY24838" fmla="*/ 634472 h 1106488"/>
              <a:gd name="connsiteX24839" fmla="*/ 238721 w 1031876"/>
              <a:gd name="connsiteY24839" fmla="*/ 637052 h 1106488"/>
              <a:gd name="connsiteX24840" fmla="*/ 232478 w 1031876"/>
              <a:gd name="connsiteY24840" fmla="*/ 634733 h 1106488"/>
              <a:gd name="connsiteX24841" fmla="*/ 232478 w 1031876"/>
              <a:gd name="connsiteY24841" fmla="*/ 637830 h 1106488"/>
              <a:gd name="connsiteX24842" fmla="*/ 232478 w 1031876"/>
              <a:gd name="connsiteY24842" fmla="*/ 640391 h 1106488"/>
              <a:gd name="connsiteX24843" fmla="*/ 232478 w 1031876"/>
              <a:gd name="connsiteY24843" fmla="*/ 641245 h 1106488"/>
              <a:gd name="connsiteX24844" fmla="*/ 232478 w 1031876"/>
              <a:gd name="connsiteY24844" fmla="*/ 644660 h 1106488"/>
              <a:gd name="connsiteX24845" fmla="*/ 232478 w 1031876"/>
              <a:gd name="connsiteY24845" fmla="*/ 646596 h 1106488"/>
              <a:gd name="connsiteX24846" fmla="*/ 232767 w 1031876"/>
              <a:gd name="connsiteY24846" fmla="*/ 645815 h 1106488"/>
              <a:gd name="connsiteX24847" fmla="*/ 236244 w 1031876"/>
              <a:gd name="connsiteY24847" fmla="*/ 647156 h 1106488"/>
              <a:gd name="connsiteX24848" fmla="*/ 232478 w 1031876"/>
              <a:gd name="connsiteY24848" fmla="*/ 641245 h 1106488"/>
              <a:gd name="connsiteX24849" fmla="*/ 238376 w 1031876"/>
              <a:gd name="connsiteY24849" fmla="*/ 647979 h 1106488"/>
              <a:gd name="connsiteX24850" fmla="*/ 239713 w 1031876"/>
              <a:gd name="connsiteY24850" fmla="*/ 648494 h 1106488"/>
              <a:gd name="connsiteX24851" fmla="*/ 238533 w 1031876"/>
              <a:gd name="connsiteY24851" fmla="*/ 648646 h 1106488"/>
              <a:gd name="connsiteX24852" fmla="*/ 239316 w 1031876"/>
              <a:gd name="connsiteY24852" fmla="*/ 654906 h 1106488"/>
              <a:gd name="connsiteX24853" fmla="*/ 238461 w 1031876"/>
              <a:gd name="connsiteY24853" fmla="*/ 650637 h 1106488"/>
              <a:gd name="connsiteX24854" fmla="*/ 237294 w 1031876"/>
              <a:gd name="connsiteY24854" fmla="*/ 648805 h 1106488"/>
              <a:gd name="connsiteX24855" fmla="*/ 232767 w 1031876"/>
              <a:gd name="connsiteY24855" fmla="*/ 649387 h 1106488"/>
              <a:gd name="connsiteX24856" fmla="*/ 232478 w 1031876"/>
              <a:gd name="connsiteY24856" fmla="*/ 651209 h 1106488"/>
              <a:gd name="connsiteX24857" fmla="*/ 232478 w 1031876"/>
              <a:gd name="connsiteY24857" fmla="*/ 651491 h 1106488"/>
              <a:gd name="connsiteX24858" fmla="*/ 232478 w 1031876"/>
              <a:gd name="connsiteY24858" fmla="*/ 652345 h 1106488"/>
              <a:gd name="connsiteX24859" fmla="*/ 232478 w 1031876"/>
              <a:gd name="connsiteY24859" fmla="*/ 654906 h 1106488"/>
              <a:gd name="connsiteX24860" fmla="*/ 232019 w 1031876"/>
              <a:gd name="connsiteY24860" fmla="*/ 654103 h 1106488"/>
              <a:gd name="connsiteX24861" fmla="*/ 231954 w 1031876"/>
              <a:gd name="connsiteY24861" fmla="*/ 654513 h 1106488"/>
              <a:gd name="connsiteX24862" fmla="*/ 232478 w 1031876"/>
              <a:gd name="connsiteY24862" fmla="*/ 654906 h 1106488"/>
              <a:gd name="connsiteX24863" fmla="*/ 231914 w 1031876"/>
              <a:gd name="connsiteY24863" fmla="*/ 654765 h 1106488"/>
              <a:gd name="connsiteX24864" fmla="*/ 231891 w 1031876"/>
              <a:gd name="connsiteY24864" fmla="*/ 654906 h 1106488"/>
              <a:gd name="connsiteX24865" fmla="*/ 232478 w 1031876"/>
              <a:gd name="connsiteY24865" fmla="*/ 654906 h 1106488"/>
              <a:gd name="connsiteX24866" fmla="*/ 232015 w 1031876"/>
              <a:gd name="connsiteY24866" fmla="*/ 655060 h 1106488"/>
              <a:gd name="connsiteX24867" fmla="*/ 232478 w 1031876"/>
              <a:gd name="connsiteY24867" fmla="*/ 655477 h 1106488"/>
              <a:gd name="connsiteX24868" fmla="*/ 232656 w 1031876"/>
              <a:gd name="connsiteY24868" fmla="*/ 655637 h 1106488"/>
              <a:gd name="connsiteX24869" fmla="*/ 232767 w 1031876"/>
              <a:gd name="connsiteY24869" fmla="*/ 655737 h 1106488"/>
              <a:gd name="connsiteX24870" fmla="*/ 239316 w 1031876"/>
              <a:gd name="connsiteY24870" fmla="*/ 661631 h 1106488"/>
              <a:gd name="connsiteX24871" fmla="*/ 239713 w 1031876"/>
              <a:gd name="connsiteY24871" fmla="*/ 661988 h 1106488"/>
              <a:gd name="connsiteX24872" fmla="*/ 232767 w 1031876"/>
              <a:gd name="connsiteY24872" fmla="*/ 661095 h 1106488"/>
              <a:gd name="connsiteX24873" fmla="*/ 232478 w 1031876"/>
              <a:gd name="connsiteY24873" fmla="*/ 659273 h 1106488"/>
              <a:gd name="connsiteX24874" fmla="*/ 231901 w 1031876"/>
              <a:gd name="connsiteY24874" fmla="*/ 655637 h 1106488"/>
              <a:gd name="connsiteX24875" fmla="*/ 231838 w 1031876"/>
              <a:gd name="connsiteY24875" fmla="*/ 655240 h 1106488"/>
              <a:gd name="connsiteX24876" fmla="*/ 231775 w 1031876"/>
              <a:gd name="connsiteY24876" fmla="*/ 655638 h 1106488"/>
              <a:gd name="connsiteX24877" fmla="*/ 231775 w 1031876"/>
              <a:gd name="connsiteY24877" fmla="*/ 655140 h 1106488"/>
              <a:gd name="connsiteX24878" fmla="*/ 229914 w 1031876"/>
              <a:gd name="connsiteY24878" fmla="*/ 655760 h 1106488"/>
              <a:gd name="connsiteX24879" fmla="*/ 232478 w 1031876"/>
              <a:gd name="connsiteY24879" fmla="*/ 661736 h 1106488"/>
              <a:gd name="connsiteX24880" fmla="*/ 225641 w 1031876"/>
              <a:gd name="connsiteY24880" fmla="*/ 654906 h 1106488"/>
              <a:gd name="connsiteX24881" fmla="*/ 226496 w 1031876"/>
              <a:gd name="connsiteY24881" fmla="*/ 654906 h 1106488"/>
              <a:gd name="connsiteX24882" fmla="*/ 231775 w 1031876"/>
              <a:gd name="connsiteY24882" fmla="*/ 654906 h 1106488"/>
              <a:gd name="connsiteX24883" fmla="*/ 231775 w 1031876"/>
              <a:gd name="connsiteY24883" fmla="*/ 654844 h 1106488"/>
              <a:gd name="connsiteX24884" fmla="*/ 231775 w 1031876"/>
              <a:gd name="connsiteY24884" fmla="*/ 654731 h 1106488"/>
              <a:gd name="connsiteX24885" fmla="*/ 229060 w 1031876"/>
              <a:gd name="connsiteY24885" fmla="*/ 654052 h 1106488"/>
              <a:gd name="connsiteX24886" fmla="*/ 228376 w 1031876"/>
              <a:gd name="connsiteY24886" fmla="*/ 652857 h 1106488"/>
              <a:gd name="connsiteX24887" fmla="*/ 229060 w 1031876"/>
              <a:gd name="connsiteY24887" fmla="*/ 652345 h 1106488"/>
              <a:gd name="connsiteX24888" fmla="*/ 231775 w 1031876"/>
              <a:gd name="connsiteY24888" fmla="*/ 654379 h 1106488"/>
              <a:gd name="connsiteX24889" fmla="*/ 231775 w 1031876"/>
              <a:gd name="connsiteY24889" fmla="*/ 653677 h 1106488"/>
              <a:gd name="connsiteX24890" fmla="*/ 229060 w 1031876"/>
              <a:gd name="connsiteY24890" fmla="*/ 648929 h 1106488"/>
              <a:gd name="connsiteX24891" fmla="*/ 225641 w 1031876"/>
              <a:gd name="connsiteY24891" fmla="*/ 648076 h 1106488"/>
              <a:gd name="connsiteX24892" fmla="*/ 228376 w 1031876"/>
              <a:gd name="connsiteY24892" fmla="*/ 652857 h 1106488"/>
              <a:gd name="connsiteX24893" fmla="*/ 225641 w 1031876"/>
              <a:gd name="connsiteY24893" fmla="*/ 654906 h 1106488"/>
              <a:gd name="connsiteX24894" fmla="*/ 225641 w 1031876"/>
              <a:gd name="connsiteY24894" fmla="*/ 661736 h 1106488"/>
              <a:gd name="connsiteX24895" fmla="*/ 232478 w 1031876"/>
              <a:gd name="connsiteY24895" fmla="*/ 661736 h 1106488"/>
              <a:gd name="connsiteX24896" fmla="*/ 232478 w 1031876"/>
              <a:gd name="connsiteY24896" fmla="*/ 662549 h 1106488"/>
              <a:gd name="connsiteX24897" fmla="*/ 232478 w 1031876"/>
              <a:gd name="connsiteY24897" fmla="*/ 662664 h 1106488"/>
              <a:gd name="connsiteX24898" fmla="*/ 238026 w 1031876"/>
              <a:gd name="connsiteY24898" fmla="*/ 668006 h 1106488"/>
              <a:gd name="connsiteX24899" fmla="*/ 238919 w 1031876"/>
              <a:gd name="connsiteY24899" fmla="*/ 668866 h 1106488"/>
              <a:gd name="connsiteX24900" fmla="*/ 238919 w 1031876"/>
              <a:gd name="connsiteY24900" fmla="*/ 675746 h 1106488"/>
              <a:gd name="connsiteX24901" fmla="*/ 235347 w 1031876"/>
              <a:gd name="connsiteY24901" fmla="*/ 668866 h 1106488"/>
              <a:gd name="connsiteX24902" fmla="*/ 232478 w 1031876"/>
              <a:gd name="connsiteY24902" fmla="*/ 663341 h 1106488"/>
              <a:gd name="connsiteX24903" fmla="*/ 232478 w 1031876"/>
              <a:gd name="connsiteY24903" fmla="*/ 664298 h 1106488"/>
              <a:gd name="connsiteX24904" fmla="*/ 232478 w 1031876"/>
              <a:gd name="connsiteY24904" fmla="*/ 665152 h 1106488"/>
              <a:gd name="connsiteX24905" fmla="*/ 232478 w 1031876"/>
              <a:gd name="connsiteY24905" fmla="*/ 668337 h 1106488"/>
              <a:gd name="connsiteX24906" fmla="*/ 232478 w 1031876"/>
              <a:gd name="connsiteY24906" fmla="*/ 668567 h 1106488"/>
              <a:gd name="connsiteX24907" fmla="*/ 232478 w 1031876"/>
              <a:gd name="connsiteY24907" fmla="*/ 669421 h 1106488"/>
              <a:gd name="connsiteX24908" fmla="*/ 232478 w 1031876"/>
              <a:gd name="connsiteY24908" fmla="*/ 671128 h 1106488"/>
              <a:gd name="connsiteX24909" fmla="*/ 232478 w 1031876"/>
              <a:gd name="connsiteY24909" fmla="*/ 671982 h 1106488"/>
              <a:gd name="connsiteX24910" fmla="*/ 232478 w 1031876"/>
              <a:gd name="connsiteY24910" fmla="*/ 674544 h 1106488"/>
              <a:gd name="connsiteX24911" fmla="*/ 232478 w 1031876"/>
              <a:gd name="connsiteY24911" fmla="*/ 675397 h 1106488"/>
              <a:gd name="connsiteX24912" fmla="*/ 239316 w 1031876"/>
              <a:gd name="connsiteY24912" fmla="*/ 682228 h 1106488"/>
              <a:gd name="connsiteX24913" fmla="*/ 242735 w 1031876"/>
              <a:gd name="connsiteY24913" fmla="*/ 682228 h 1106488"/>
              <a:gd name="connsiteX24914" fmla="*/ 243589 w 1031876"/>
              <a:gd name="connsiteY24914" fmla="*/ 682228 h 1106488"/>
              <a:gd name="connsiteX24915" fmla="*/ 246063 w 1031876"/>
              <a:gd name="connsiteY24915" fmla="*/ 682228 h 1106488"/>
              <a:gd name="connsiteX24916" fmla="*/ 246153 w 1031876"/>
              <a:gd name="connsiteY24916" fmla="*/ 682228 h 1106488"/>
              <a:gd name="connsiteX24917" fmla="*/ 246153 w 1031876"/>
              <a:gd name="connsiteY24917" fmla="*/ 682505 h 1106488"/>
              <a:gd name="connsiteX24918" fmla="*/ 246153 w 1031876"/>
              <a:gd name="connsiteY24918" fmla="*/ 682625 h 1106488"/>
              <a:gd name="connsiteX24919" fmla="*/ 246451 w 1031876"/>
              <a:gd name="connsiteY24919" fmla="*/ 682625 h 1106488"/>
              <a:gd name="connsiteX24920" fmla="*/ 246257 w 1031876"/>
              <a:gd name="connsiteY24920" fmla="*/ 682366 h 1106488"/>
              <a:gd name="connsiteX24921" fmla="*/ 246153 w 1031876"/>
              <a:gd name="connsiteY24921" fmla="*/ 682228 h 1106488"/>
              <a:gd name="connsiteX24922" fmla="*/ 246272 w 1031876"/>
              <a:gd name="connsiteY24922" fmla="*/ 682346 h 1106488"/>
              <a:gd name="connsiteX24923" fmla="*/ 246551 w 1031876"/>
              <a:gd name="connsiteY24923" fmla="*/ 682625 h 1106488"/>
              <a:gd name="connsiteX24924" fmla="*/ 247651 w 1031876"/>
              <a:gd name="connsiteY24924" fmla="*/ 682625 h 1106488"/>
              <a:gd name="connsiteX24925" fmla="*/ 247651 w 1031876"/>
              <a:gd name="connsiteY24925" fmla="*/ 683724 h 1106488"/>
              <a:gd name="connsiteX24926" fmla="*/ 252043 w 1031876"/>
              <a:gd name="connsiteY24926" fmla="*/ 688111 h 1106488"/>
              <a:gd name="connsiteX24927" fmla="*/ 250032 w 1031876"/>
              <a:gd name="connsiteY24927" fmla="*/ 683419 h 1106488"/>
              <a:gd name="connsiteX24928" fmla="*/ 252413 w 1031876"/>
              <a:gd name="connsiteY24928" fmla="*/ 682625 h 1106488"/>
              <a:gd name="connsiteX24929" fmla="*/ 252413 w 1031876"/>
              <a:gd name="connsiteY24929" fmla="*/ 683419 h 1106488"/>
              <a:gd name="connsiteX24930" fmla="*/ 252413 w 1031876"/>
              <a:gd name="connsiteY24930" fmla="*/ 685800 h 1106488"/>
              <a:gd name="connsiteX24931" fmla="*/ 252413 w 1031876"/>
              <a:gd name="connsiteY24931" fmla="*/ 688481 h 1106488"/>
              <a:gd name="connsiteX24932" fmla="*/ 252908 w 1031876"/>
              <a:gd name="connsiteY24932" fmla="*/ 688975 h 1106488"/>
              <a:gd name="connsiteX24933" fmla="*/ 252991 w 1031876"/>
              <a:gd name="connsiteY24933" fmla="*/ 689058 h 1106488"/>
              <a:gd name="connsiteX24934" fmla="*/ 252797 w 1031876"/>
              <a:gd name="connsiteY24934" fmla="*/ 688975 h 1106488"/>
              <a:gd name="connsiteX24935" fmla="*/ 252413 w 1031876"/>
              <a:gd name="connsiteY24935" fmla="*/ 688811 h 1106488"/>
              <a:gd name="connsiteX24936" fmla="*/ 252413 w 1031876"/>
              <a:gd name="connsiteY24936" fmla="*/ 688975 h 1106488"/>
              <a:gd name="connsiteX24937" fmla="*/ 252327 w 1031876"/>
              <a:gd name="connsiteY24937" fmla="*/ 688774 h 1106488"/>
              <a:gd name="connsiteX24938" fmla="*/ 247816 w 1031876"/>
              <a:gd name="connsiteY24938" fmla="*/ 686843 h 1106488"/>
              <a:gd name="connsiteX24939" fmla="*/ 248717 w 1031876"/>
              <a:gd name="connsiteY24939" fmla="*/ 685643 h 1106488"/>
              <a:gd name="connsiteX24940" fmla="*/ 247644 w 1031876"/>
              <a:gd name="connsiteY24940" fmla="*/ 684213 h 1106488"/>
              <a:gd name="connsiteX24941" fmla="*/ 246153 w 1031876"/>
              <a:gd name="connsiteY24941" fmla="*/ 684213 h 1106488"/>
              <a:gd name="connsiteX24942" fmla="*/ 246153 w 1031876"/>
              <a:gd name="connsiteY24942" fmla="*/ 685643 h 1106488"/>
              <a:gd name="connsiteX24943" fmla="*/ 246153 w 1031876"/>
              <a:gd name="connsiteY24943" fmla="*/ 688204 h 1106488"/>
              <a:gd name="connsiteX24944" fmla="*/ 246153 w 1031876"/>
              <a:gd name="connsiteY24944" fmla="*/ 689058 h 1106488"/>
              <a:gd name="connsiteX24945" fmla="*/ 246153 w 1031876"/>
              <a:gd name="connsiteY24945" fmla="*/ 695889 h 1106488"/>
              <a:gd name="connsiteX24946" fmla="*/ 249572 w 1031876"/>
              <a:gd name="connsiteY24946" fmla="*/ 695889 h 1106488"/>
              <a:gd name="connsiteX24947" fmla="*/ 250427 w 1031876"/>
              <a:gd name="connsiteY24947" fmla="*/ 695889 h 1106488"/>
              <a:gd name="connsiteX24948" fmla="*/ 252413 w 1031876"/>
              <a:gd name="connsiteY24948" fmla="*/ 695889 h 1106488"/>
              <a:gd name="connsiteX24949" fmla="*/ 252991 w 1031876"/>
              <a:gd name="connsiteY24949" fmla="*/ 695889 h 1106488"/>
              <a:gd name="connsiteX24950" fmla="*/ 253846 w 1031876"/>
              <a:gd name="connsiteY24950" fmla="*/ 699304 h 1106488"/>
              <a:gd name="connsiteX24951" fmla="*/ 256690 w 1031876"/>
              <a:gd name="connsiteY24951" fmla="*/ 700928 h 1106488"/>
              <a:gd name="connsiteX24952" fmla="*/ 259829 w 1031876"/>
              <a:gd name="connsiteY24952" fmla="*/ 709549 h 1106488"/>
              <a:gd name="connsiteX24953" fmla="*/ 259829 w 1031876"/>
              <a:gd name="connsiteY24953" fmla="*/ 702719 h 1106488"/>
              <a:gd name="connsiteX24954" fmla="*/ 260351 w 1031876"/>
              <a:gd name="connsiteY24954" fmla="*/ 703241 h 1106488"/>
              <a:gd name="connsiteX24955" fmla="*/ 260351 w 1031876"/>
              <a:gd name="connsiteY24955" fmla="*/ 702719 h 1106488"/>
              <a:gd name="connsiteX24956" fmla="*/ 259829 w 1031876"/>
              <a:gd name="connsiteY24956" fmla="*/ 702719 h 1106488"/>
              <a:gd name="connsiteX24957" fmla="*/ 259829 w 1031876"/>
              <a:gd name="connsiteY24957" fmla="*/ 701865 h 1106488"/>
              <a:gd name="connsiteX24958" fmla="*/ 259829 w 1031876"/>
              <a:gd name="connsiteY24958" fmla="*/ 699304 h 1106488"/>
              <a:gd name="connsiteX24959" fmla="*/ 259829 w 1031876"/>
              <a:gd name="connsiteY24959" fmla="*/ 696742 h 1106488"/>
              <a:gd name="connsiteX24960" fmla="*/ 259829 w 1031876"/>
              <a:gd name="connsiteY24960" fmla="*/ 695889 h 1106488"/>
              <a:gd name="connsiteX24961" fmla="*/ 260351 w 1031876"/>
              <a:gd name="connsiteY24961" fmla="*/ 697975 h 1106488"/>
              <a:gd name="connsiteX24962" fmla="*/ 260351 w 1031876"/>
              <a:gd name="connsiteY24962" fmla="*/ 697706 h 1106488"/>
              <a:gd name="connsiteX24963" fmla="*/ 260351 w 1031876"/>
              <a:gd name="connsiteY24963" fmla="*/ 696912 h 1106488"/>
              <a:gd name="connsiteX24964" fmla="*/ 265907 w 1031876"/>
              <a:gd name="connsiteY24964" fmla="*/ 697706 h 1106488"/>
              <a:gd name="connsiteX24965" fmla="*/ 266620 w 1031876"/>
              <a:gd name="connsiteY24965" fmla="*/ 702693 h 1106488"/>
              <a:gd name="connsiteX24966" fmla="*/ 266666 w 1031876"/>
              <a:gd name="connsiteY24966" fmla="*/ 702719 h 1106488"/>
              <a:gd name="connsiteX24967" fmla="*/ 266623 w 1031876"/>
              <a:gd name="connsiteY24967" fmla="*/ 702719 h 1106488"/>
              <a:gd name="connsiteX24968" fmla="*/ 266625 w 1031876"/>
              <a:gd name="connsiteY24968" fmla="*/ 702733 h 1106488"/>
              <a:gd name="connsiteX24969" fmla="*/ 266666 w 1031876"/>
              <a:gd name="connsiteY24969" fmla="*/ 702719 h 1106488"/>
              <a:gd name="connsiteX24970" fmla="*/ 266666 w 1031876"/>
              <a:gd name="connsiteY24970" fmla="*/ 703017 h 1106488"/>
              <a:gd name="connsiteX24971" fmla="*/ 266701 w 1031876"/>
              <a:gd name="connsiteY24971" fmla="*/ 703262 h 1106488"/>
              <a:gd name="connsiteX24972" fmla="*/ 266666 w 1031876"/>
              <a:gd name="connsiteY24972" fmla="*/ 703122 h 1106488"/>
              <a:gd name="connsiteX24973" fmla="*/ 266666 w 1031876"/>
              <a:gd name="connsiteY24973" fmla="*/ 705280 h 1106488"/>
              <a:gd name="connsiteX24974" fmla="*/ 266666 w 1031876"/>
              <a:gd name="connsiteY24974" fmla="*/ 706134 h 1106488"/>
              <a:gd name="connsiteX24975" fmla="*/ 266666 w 1031876"/>
              <a:gd name="connsiteY24975" fmla="*/ 708696 h 1106488"/>
              <a:gd name="connsiteX24976" fmla="*/ 266666 w 1031876"/>
              <a:gd name="connsiteY24976" fmla="*/ 709549 h 1106488"/>
              <a:gd name="connsiteX24977" fmla="*/ 264102 w 1031876"/>
              <a:gd name="connsiteY24977" fmla="*/ 703573 h 1106488"/>
              <a:gd name="connsiteX24978" fmla="*/ 266573 w 1031876"/>
              <a:gd name="connsiteY24978" fmla="*/ 702750 h 1106488"/>
              <a:gd name="connsiteX24979" fmla="*/ 266565 w 1031876"/>
              <a:gd name="connsiteY24979" fmla="*/ 702719 h 1106488"/>
              <a:gd name="connsiteX24980" fmla="*/ 263248 w 1031876"/>
              <a:gd name="connsiteY24980" fmla="*/ 702719 h 1106488"/>
              <a:gd name="connsiteX24981" fmla="*/ 260584 w 1031876"/>
              <a:gd name="connsiteY24981" fmla="*/ 702719 h 1106488"/>
              <a:gd name="connsiteX24982" fmla="*/ 260357 w 1031876"/>
              <a:gd name="connsiteY24982" fmla="*/ 703247 h 1106488"/>
              <a:gd name="connsiteX24983" fmla="*/ 263248 w 1031876"/>
              <a:gd name="connsiteY24983" fmla="*/ 706134 h 1106488"/>
              <a:gd name="connsiteX24984" fmla="*/ 266666 w 1031876"/>
              <a:gd name="connsiteY24984" fmla="*/ 709549 h 1106488"/>
              <a:gd name="connsiteX24985" fmla="*/ 273504 w 1031876"/>
              <a:gd name="connsiteY24985" fmla="*/ 716380 h 1106488"/>
              <a:gd name="connsiteX24986" fmla="*/ 266666 w 1031876"/>
              <a:gd name="connsiteY24986" fmla="*/ 709549 h 1106488"/>
              <a:gd name="connsiteX24987" fmla="*/ 268717 w 1031876"/>
              <a:gd name="connsiteY24987" fmla="*/ 706817 h 1106488"/>
              <a:gd name="connsiteX24988" fmla="*/ 273504 w 1031876"/>
              <a:gd name="connsiteY24988" fmla="*/ 709549 h 1106488"/>
              <a:gd name="connsiteX24989" fmla="*/ 273520 w 1031876"/>
              <a:gd name="connsiteY24989" fmla="*/ 709612 h 1106488"/>
              <a:gd name="connsiteX24990" fmla="*/ 274359 w 1031876"/>
              <a:gd name="connsiteY24990" fmla="*/ 712965 h 1106488"/>
              <a:gd name="connsiteX24991" fmla="*/ 280341 w 1031876"/>
              <a:gd name="connsiteY24991" fmla="*/ 716380 h 1106488"/>
              <a:gd name="connsiteX24992" fmla="*/ 280341 w 1031876"/>
              <a:gd name="connsiteY24992" fmla="*/ 717234 h 1106488"/>
              <a:gd name="connsiteX24993" fmla="*/ 280341 w 1031876"/>
              <a:gd name="connsiteY24993" fmla="*/ 719795 h 1106488"/>
              <a:gd name="connsiteX24994" fmla="*/ 280341 w 1031876"/>
              <a:gd name="connsiteY24994" fmla="*/ 723210 h 1106488"/>
              <a:gd name="connsiteX24995" fmla="*/ 287179 w 1031876"/>
              <a:gd name="connsiteY24995" fmla="*/ 723210 h 1106488"/>
              <a:gd name="connsiteX24996" fmla="*/ 290598 w 1031876"/>
              <a:gd name="connsiteY24996" fmla="*/ 726625 h 1106488"/>
              <a:gd name="connsiteX24997" fmla="*/ 293688 w 1031876"/>
              <a:gd name="connsiteY24997" fmla="*/ 729712 h 1106488"/>
              <a:gd name="connsiteX24998" fmla="*/ 294017 w 1031876"/>
              <a:gd name="connsiteY24998" fmla="*/ 730041 h 1106488"/>
              <a:gd name="connsiteX24999" fmla="*/ 294664 w 1031876"/>
              <a:gd name="connsiteY24999" fmla="*/ 730779 h 1106488"/>
              <a:gd name="connsiteX25000" fmla="*/ 295376 w 1031876"/>
              <a:gd name="connsiteY25000" fmla="*/ 731592 h 1106488"/>
              <a:gd name="connsiteX25001" fmla="*/ 300832 w 1031876"/>
              <a:gd name="connsiteY25001" fmla="*/ 734219 h 1106488"/>
              <a:gd name="connsiteX25002" fmla="*/ 301625 w 1031876"/>
              <a:gd name="connsiteY25002" fmla="*/ 734601 h 1106488"/>
              <a:gd name="connsiteX25003" fmla="*/ 301625 w 1031876"/>
              <a:gd name="connsiteY25003" fmla="*/ 733425 h 1106488"/>
              <a:gd name="connsiteX25004" fmla="*/ 301625 w 1031876"/>
              <a:gd name="connsiteY25004" fmla="*/ 731837 h 1106488"/>
              <a:gd name="connsiteX25005" fmla="*/ 300435 w 1031876"/>
              <a:gd name="connsiteY25005" fmla="*/ 730647 h 1106488"/>
              <a:gd name="connsiteX25006" fmla="*/ 301625 w 1031876"/>
              <a:gd name="connsiteY25006" fmla="*/ 731539 h 1106488"/>
              <a:gd name="connsiteX25007" fmla="*/ 301625 w 1031876"/>
              <a:gd name="connsiteY25007" fmla="*/ 731327 h 1106488"/>
              <a:gd name="connsiteX25008" fmla="*/ 300435 w 1031876"/>
              <a:gd name="connsiteY25008" fmla="*/ 730647 h 1106488"/>
              <a:gd name="connsiteX25009" fmla="*/ 301625 w 1031876"/>
              <a:gd name="connsiteY25009" fmla="*/ 731157 h 1106488"/>
              <a:gd name="connsiteX25010" fmla="*/ 301625 w 1031876"/>
              <a:gd name="connsiteY25010" fmla="*/ 731044 h 1106488"/>
              <a:gd name="connsiteX25011" fmla="*/ 301625 w 1031876"/>
              <a:gd name="connsiteY25011" fmla="*/ 730647 h 1106488"/>
              <a:gd name="connsiteX25012" fmla="*/ 301278 w 1031876"/>
              <a:gd name="connsiteY25012" fmla="*/ 730647 h 1106488"/>
              <a:gd name="connsiteX25013" fmla="*/ 300435 w 1031876"/>
              <a:gd name="connsiteY25013" fmla="*/ 730647 h 1106488"/>
              <a:gd name="connsiteX25014" fmla="*/ 300733 w 1031876"/>
              <a:gd name="connsiteY25014" fmla="*/ 730250 h 1106488"/>
              <a:gd name="connsiteX25015" fmla="*/ 300435 w 1031876"/>
              <a:gd name="connsiteY25015" fmla="*/ 730250 h 1106488"/>
              <a:gd name="connsiteX25016" fmla="*/ 300336 w 1031876"/>
              <a:gd name="connsiteY25016" fmla="*/ 730250 h 1106488"/>
              <a:gd name="connsiteX25017" fmla="*/ 300435 w 1031876"/>
              <a:gd name="connsiteY25017" fmla="*/ 730647 h 1106488"/>
              <a:gd name="connsiteX25018" fmla="*/ 300038 w 1031876"/>
              <a:gd name="connsiteY25018" fmla="*/ 730250 h 1106488"/>
              <a:gd name="connsiteX25019" fmla="*/ 295375 w 1031876"/>
              <a:gd name="connsiteY25019" fmla="*/ 730250 h 1106488"/>
              <a:gd name="connsiteX25020" fmla="*/ 294482 w 1031876"/>
              <a:gd name="connsiteY25020" fmla="*/ 730250 h 1106488"/>
              <a:gd name="connsiteX25021" fmla="*/ 294482 w 1031876"/>
              <a:gd name="connsiteY25021" fmla="*/ 729390 h 1106488"/>
              <a:gd name="connsiteX25022" fmla="*/ 294482 w 1031876"/>
              <a:gd name="connsiteY25022" fmla="*/ 726810 h 1106488"/>
              <a:gd name="connsiteX25023" fmla="*/ 294482 w 1031876"/>
              <a:gd name="connsiteY25023" fmla="*/ 724694 h 1106488"/>
              <a:gd name="connsiteX25024" fmla="*/ 293688 w 1031876"/>
              <a:gd name="connsiteY25024" fmla="*/ 723900 h 1106488"/>
              <a:gd name="connsiteX25025" fmla="*/ 294482 w 1031876"/>
              <a:gd name="connsiteY25025" fmla="*/ 724354 h 1106488"/>
              <a:gd name="connsiteX25026" fmla="*/ 294482 w 1031876"/>
              <a:gd name="connsiteY25026" fmla="*/ 724231 h 1106488"/>
              <a:gd name="connsiteX25027" fmla="*/ 294482 w 1031876"/>
              <a:gd name="connsiteY25027" fmla="*/ 723900 h 1106488"/>
              <a:gd name="connsiteX25028" fmla="*/ 294482 w 1031876"/>
              <a:gd name="connsiteY25028" fmla="*/ 723371 h 1106488"/>
              <a:gd name="connsiteX25029" fmla="*/ 295032 w 1031876"/>
              <a:gd name="connsiteY25029" fmla="*/ 723900 h 1106488"/>
              <a:gd name="connsiteX25030" fmla="*/ 295375 w 1031876"/>
              <a:gd name="connsiteY25030" fmla="*/ 724231 h 1106488"/>
              <a:gd name="connsiteX25031" fmla="*/ 296993 w 1031876"/>
              <a:gd name="connsiteY25031" fmla="*/ 725788 h 1106488"/>
              <a:gd name="connsiteX25032" fmla="*/ 299592 w 1031876"/>
              <a:gd name="connsiteY25032" fmla="*/ 727274 h 1106488"/>
              <a:gd name="connsiteX25033" fmla="*/ 299927 w 1031876"/>
              <a:gd name="connsiteY25033" fmla="*/ 728614 h 1106488"/>
              <a:gd name="connsiteX25034" fmla="*/ 300435 w 1031876"/>
              <a:gd name="connsiteY25034" fmla="*/ 729103 h 1106488"/>
              <a:gd name="connsiteX25035" fmla="*/ 301107 w 1031876"/>
              <a:gd name="connsiteY25035" fmla="*/ 729751 h 1106488"/>
              <a:gd name="connsiteX25036" fmla="*/ 302965 w 1031876"/>
              <a:gd name="connsiteY25036" fmla="*/ 727274 h 1106488"/>
              <a:gd name="connsiteX25037" fmla="*/ 300435 w 1031876"/>
              <a:gd name="connsiteY25037" fmla="*/ 723900 h 1106488"/>
              <a:gd name="connsiteX25038" fmla="*/ 306339 w 1031876"/>
              <a:gd name="connsiteY25038" fmla="*/ 730647 h 1106488"/>
              <a:gd name="connsiteX25039" fmla="*/ 303809 w 1031876"/>
              <a:gd name="connsiteY25039" fmla="*/ 730647 h 1106488"/>
              <a:gd name="connsiteX25040" fmla="*/ 301852 w 1031876"/>
              <a:gd name="connsiteY25040" fmla="*/ 730647 h 1106488"/>
              <a:gd name="connsiteX25041" fmla="*/ 302311 w 1031876"/>
              <a:gd name="connsiteY25041" fmla="*/ 731451 h 1106488"/>
              <a:gd name="connsiteX25042" fmla="*/ 304729 w 1031876"/>
              <a:gd name="connsiteY25042" fmla="*/ 732487 h 1106488"/>
              <a:gd name="connsiteX25043" fmla="*/ 304264 w 1031876"/>
              <a:gd name="connsiteY25043" fmla="*/ 732835 h 1106488"/>
              <a:gd name="connsiteX25044" fmla="*/ 302539 w 1031876"/>
              <a:gd name="connsiteY25044" fmla="*/ 731849 h 1106488"/>
              <a:gd name="connsiteX25045" fmla="*/ 302914 w 1031876"/>
              <a:gd name="connsiteY25045" fmla="*/ 732506 h 1106488"/>
              <a:gd name="connsiteX25046" fmla="*/ 303809 w 1031876"/>
              <a:gd name="connsiteY25046" fmla="*/ 733177 h 1106488"/>
              <a:gd name="connsiteX25047" fmla="*/ 304264 w 1031876"/>
              <a:gd name="connsiteY25047" fmla="*/ 732835 h 1106488"/>
              <a:gd name="connsiteX25048" fmla="*/ 306339 w 1031876"/>
              <a:gd name="connsiteY25048" fmla="*/ 734021 h 1106488"/>
              <a:gd name="connsiteX25049" fmla="*/ 306918 w 1031876"/>
              <a:gd name="connsiteY25049" fmla="*/ 736336 h 1106488"/>
              <a:gd name="connsiteX25050" fmla="*/ 307054 w 1031876"/>
              <a:gd name="connsiteY25050" fmla="*/ 736370 h 1106488"/>
              <a:gd name="connsiteX25051" fmla="*/ 306569 w 1031876"/>
              <a:gd name="connsiteY25051" fmla="*/ 732487 h 1106488"/>
              <a:gd name="connsiteX25052" fmla="*/ 307182 w 1031876"/>
              <a:gd name="connsiteY25052" fmla="*/ 730647 h 1106488"/>
              <a:gd name="connsiteX25053" fmla="*/ 309370 w 1031876"/>
              <a:gd name="connsiteY25053" fmla="*/ 734477 h 1106488"/>
              <a:gd name="connsiteX25054" fmla="*/ 307809 w 1031876"/>
              <a:gd name="connsiteY25054" fmla="*/ 736559 h 1106488"/>
              <a:gd name="connsiteX25055" fmla="*/ 307975 w 1031876"/>
              <a:gd name="connsiteY25055" fmla="*/ 736600 h 1106488"/>
              <a:gd name="connsiteX25056" fmla="*/ 307778 w 1031876"/>
              <a:gd name="connsiteY25056" fmla="*/ 736600 h 1106488"/>
              <a:gd name="connsiteX25057" fmla="*/ 307247 w 1031876"/>
              <a:gd name="connsiteY25057" fmla="*/ 737308 h 1106488"/>
              <a:gd name="connsiteX25058" fmla="*/ 307426 w 1031876"/>
              <a:gd name="connsiteY25058" fmla="*/ 737394 h 1106488"/>
              <a:gd name="connsiteX25059" fmla="*/ 308025 w 1031876"/>
              <a:gd name="connsiteY25059" fmla="*/ 737394 h 1106488"/>
              <a:gd name="connsiteX25060" fmla="*/ 310556 w 1031876"/>
              <a:gd name="connsiteY25060" fmla="*/ 737394 h 1106488"/>
              <a:gd name="connsiteX25061" fmla="*/ 313929 w 1031876"/>
              <a:gd name="connsiteY25061" fmla="*/ 737394 h 1106488"/>
              <a:gd name="connsiteX25062" fmla="*/ 313929 w 1031876"/>
              <a:gd name="connsiteY25062" fmla="*/ 744141 h 1106488"/>
              <a:gd name="connsiteX25063" fmla="*/ 308025 w 1031876"/>
              <a:gd name="connsiteY25063" fmla="*/ 740768 h 1106488"/>
              <a:gd name="connsiteX25064" fmla="*/ 307553 w 1031876"/>
              <a:gd name="connsiteY25064" fmla="*/ 738880 h 1106488"/>
              <a:gd name="connsiteX25065" fmla="*/ 307083 w 1031876"/>
              <a:gd name="connsiteY25065" fmla="*/ 740239 h 1106488"/>
              <a:gd name="connsiteX25066" fmla="*/ 300854 w 1031876"/>
              <a:gd name="connsiteY25066" fmla="*/ 737668 h 1106488"/>
              <a:gd name="connsiteX25067" fmla="*/ 300854 w 1031876"/>
              <a:gd name="connsiteY25067" fmla="*/ 740286 h 1106488"/>
              <a:gd name="connsiteX25068" fmla="*/ 300854 w 1031876"/>
              <a:gd name="connsiteY25068" fmla="*/ 741140 h 1106488"/>
              <a:gd name="connsiteX25069" fmla="*/ 300854 w 1031876"/>
              <a:gd name="connsiteY25069" fmla="*/ 743702 h 1106488"/>
              <a:gd name="connsiteX25070" fmla="*/ 299999 w 1031876"/>
              <a:gd name="connsiteY25070" fmla="*/ 736871 h 1106488"/>
              <a:gd name="connsiteX25071" fmla="*/ 300014 w 1031876"/>
              <a:gd name="connsiteY25071" fmla="*/ 736871 h 1106488"/>
              <a:gd name="connsiteX25072" fmla="*/ 299918 w 1031876"/>
              <a:gd name="connsiteY25072" fmla="*/ 736779 h 1106488"/>
              <a:gd name="connsiteX25073" fmla="*/ 299999 w 1031876"/>
              <a:gd name="connsiteY25073" fmla="*/ 736871 h 1106488"/>
              <a:gd name="connsiteX25074" fmla="*/ 297436 w 1031876"/>
              <a:gd name="connsiteY25074" fmla="*/ 736871 h 1106488"/>
              <a:gd name="connsiteX25075" fmla="*/ 294017 w 1031876"/>
              <a:gd name="connsiteY25075" fmla="*/ 736871 h 1106488"/>
              <a:gd name="connsiteX25076" fmla="*/ 300854 w 1031876"/>
              <a:gd name="connsiteY25076" fmla="*/ 743702 h 1106488"/>
              <a:gd name="connsiteX25077" fmla="*/ 307692 w 1031876"/>
              <a:gd name="connsiteY25077" fmla="*/ 750532 h 1106488"/>
              <a:gd name="connsiteX25078" fmla="*/ 307692 w 1031876"/>
              <a:gd name="connsiteY25078" fmla="*/ 751386 h 1106488"/>
              <a:gd name="connsiteX25079" fmla="*/ 307692 w 1031876"/>
              <a:gd name="connsiteY25079" fmla="*/ 754801 h 1106488"/>
              <a:gd name="connsiteX25080" fmla="*/ 307692 w 1031876"/>
              <a:gd name="connsiteY25080" fmla="*/ 757362 h 1106488"/>
              <a:gd name="connsiteX25081" fmla="*/ 311111 w 1031876"/>
              <a:gd name="connsiteY25081" fmla="*/ 753947 h 1106488"/>
              <a:gd name="connsiteX25082" fmla="*/ 314250 w 1031876"/>
              <a:gd name="connsiteY25082" fmla="*/ 750811 h 1106488"/>
              <a:gd name="connsiteX25083" fmla="*/ 313971 w 1031876"/>
              <a:gd name="connsiteY25083" fmla="*/ 750532 h 1106488"/>
              <a:gd name="connsiteX25084" fmla="*/ 311111 w 1031876"/>
              <a:gd name="connsiteY25084" fmla="*/ 750532 h 1106488"/>
              <a:gd name="connsiteX25085" fmla="*/ 307692 w 1031876"/>
              <a:gd name="connsiteY25085" fmla="*/ 750532 h 1106488"/>
              <a:gd name="connsiteX25086" fmla="*/ 300854 w 1031876"/>
              <a:gd name="connsiteY25086" fmla="*/ 743702 h 1106488"/>
              <a:gd name="connsiteX25087" fmla="*/ 304273 w 1031876"/>
              <a:gd name="connsiteY25087" fmla="*/ 746263 h 1106488"/>
              <a:gd name="connsiteX25088" fmla="*/ 307182 w 1031876"/>
              <a:gd name="connsiteY25088" fmla="*/ 744084 h 1106488"/>
              <a:gd name="connsiteX25089" fmla="*/ 307692 w 1031876"/>
              <a:gd name="connsiteY25089" fmla="*/ 743702 h 1106488"/>
              <a:gd name="connsiteX25090" fmla="*/ 307975 w 1031876"/>
              <a:gd name="connsiteY25090" fmla="*/ 743984 h 1106488"/>
              <a:gd name="connsiteX25091" fmla="*/ 308132 w 1031876"/>
              <a:gd name="connsiteY25091" fmla="*/ 744141 h 1106488"/>
              <a:gd name="connsiteX25092" fmla="*/ 313086 w 1031876"/>
              <a:gd name="connsiteY25092" fmla="*/ 744141 h 1106488"/>
              <a:gd name="connsiteX25093" fmla="*/ 313929 w 1031876"/>
              <a:gd name="connsiteY25093" fmla="*/ 744141 h 1106488"/>
              <a:gd name="connsiteX25094" fmla="*/ 313797 w 1031876"/>
              <a:gd name="connsiteY25094" fmla="*/ 744537 h 1106488"/>
              <a:gd name="connsiteX25095" fmla="*/ 314325 w 1031876"/>
              <a:gd name="connsiteY25095" fmla="*/ 744537 h 1106488"/>
              <a:gd name="connsiteX25096" fmla="*/ 314326 w 1031876"/>
              <a:gd name="connsiteY25096" fmla="*/ 744537 h 1106488"/>
              <a:gd name="connsiteX25097" fmla="*/ 320676 w 1031876"/>
              <a:gd name="connsiteY25097" fmla="*/ 750887 h 1106488"/>
              <a:gd name="connsiteX25098" fmla="*/ 316707 w 1031876"/>
              <a:gd name="connsiteY25098" fmla="*/ 750887 h 1106488"/>
              <a:gd name="connsiteX25099" fmla="*/ 315120 w 1031876"/>
              <a:gd name="connsiteY25099" fmla="*/ 750887 h 1106488"/>
              <a:gd name="connsiteX25100" fmla="*/ 314326 w 1031876"/>
              <a:gd name="connsiteY25100" fmla="*/ 750887 h 1106488"/>
              <a:gd name="connsiteX25101" fmla="*/ 314316 w 1031876"/>
              <a:gd name="connsiteY25101" fmla="*/ 750816 h 1106488"/>
              <a:gd name="connsiteX25102" fmla="*/ 314310 w 1031876"/>
              <a:gd name="connsiteY25102" fmla="*/ 750824 h 1106488"/>
              <a:gd name="connsiteX25103" fmla="*/ 314326 w 1031876"/>
              <a:gd name="connsiteY25103" fmla="*/ 750887 h 1106488"/>
              <a:gd name="connsiteX25104" fmla="*/ 314290 w 1031876"/>
              <a:gd name="connsiteY25104" fmla="*/ 750851 h 1106488"/>
              <a:gd name="connsiteX25105" fmla="*/ 311965 w 1031876"/>
              <a:gd name="connsiteY25105" fmla="*/ 753947 h 1106488"/>
              <a:gd name="connsiteX25106" fmla="*/ 314326 w 1031876"/>
              <a:gd name="connsiteY25106" fmla="*/ 757092 h 1106488"/>
              <a:gd name="connsiteX25107" fmla="*/ 314435 w 1031876"/>
              <a:gd name="connsiteY25107" fmla="*/ 757237 h 1106488"/>
              <a:gd name="connsiteX25108" fmla="*/ 315120 w 1031876"/>
              <a:gd name="connsiteY25108" fmla="*/ 757237 h 1106488"/>
              <a:gd name="connsiteX25109" fmla="*/ 317501 w 1031876"/>
              <a:gd name="connsiteY25109" fmla="*/ 757237 h 1106488"/>
              <a:gd name="connsiteX25110" fmla="*/ 320676 w 1031876"/>
              <a:gd name="connsiteY25110" fmla="*/ 757237 h 1106488"/>
              <a:gd name="connsiteX25111" fmla="*/ 318295 w 1031876"/>
              <a:gd name="connsiteY25111" fmla="*/ 758229 h 1106488"/>
              <a:gd name="connsiteX25112" fmla="*/ 319804 w 1031876"/>
              <a:gd name="connsiteY25112" fmla="*/ 762632 h 1106488"/>
              <a:gd name="connsiteX25113" fmla="*/ 320676 w 1031876"/>
              <a:gd name="connsiteY25113" fmla="*/ 763503 h 1106488"/>
              <a:gd name="connsiteX25114" fmla="*/ 321367 w 1031876"/>
              <a:gd name="connsiteY25114" fmla="*/ 764193 h 1106488"/>
              <a:gd name="connsiteX25115" fmla="*/ 320676 w 1031876"/>
              <a:gd name="connsiteY25115" fmla="*/ 764094 h 1106488"/>
              <a:gd name="connsiteX25116" fmla="*/ 320286 w 1031876"/>
              <a:gd name="connsiteY25116" fmla="*/ 764039 h 1106488"/>
              <a:gd name="connsiteX25117" fmla="*/ 320339 w 1031876"/>
              <a:gd name="connsiteY25117" fmla="*/ 764193 h 1106488"/>
              <a:gd name="connsiteX25118" fmla="*/ 320676 w 1031876"/>
              <a:gd name="connsiteY25118" fmla="*/ 764193 h 1106488"/>
              <a:gd name="connsiteX25119" fmla="*/ 321367 w 1031876"/>
              <a:gd name="connsiteY25119" fmla="*/ 764193 h 1106488"/>
              <a:gd name="connsiteX25120" fmla="*/ 320512 w 1031876"/>
              <a:gd name="connsiteY25120" fmla="*/ 770170 h 1106488"/>
              <a:gd name="connsiteX25121" fmla="*/ 317948 w 1031876"/>
              <a:gd name="connsiteY25121" fmla="*/ 767608 h 1106488"/>
              <a:gd name="connsiteX25122" fmla="*/ 314529 w 1031876"/>
              <a:gd name="connsiteY25122" fmla="*/ 764193 h 1106488"/>
              <a:gd name="connsiteX25123" fmla="*/ 315384 w 1031876"/>
              <a:gd name="connsiteY25123" fmla="*/ 764193 h 1106488"/>
              <a:gd name="connsiteX25124" fmla="*/ 317948 w 1031876"/>
              <a:gd name="connsiteY25124" fmla="*/ 764193 h 1106488"/>
              <a:gd name="connsiteX25125" fmla="*/ 320227 w 1031876"/>
              <a:gd name="connsiteY25125" fmla="*/ 764193 h 1106488"/>
              <a:gd name="connsiteX25126" fmla="*/ 320147 w 1031876"/>
              <a:gd name="connsiteY25126" fmla="*/ 764019 h 1106488"/>
              <a:gd name="connsiteX25127" fmla="*/ 315384 w 1031876"/>
              <a:gd name="connsiteY25127" fmla="*/ 763339 h 1106488"/>
              <a:gd name="connsiteX25128" fmla="*/ 314674 w 1031876"/>
              <a:gd name="connsiteY25128" fmla="*/ 758380 h 1106488"/>
              <a:gd name="connsiteX25129" fmla="*/ 314529 w 1031876"/>
              <a:gd name="connsiteY25129" fmla="*/ 758234 h 1106488"/>
              <a:gd name="connsiteX25130" fmla="*/ 314529 w 1031876"/>
              <a:gd name="connsiteY25130" fmla="*/ 760778 h 1106488"/>
              <a:gd name="connsiteX25131" fmla="*/ 314529 w 1031876"/>
              <a:gd name="connsiteY25131" fmla="*/ 764193 h 1106488"/>
              <a:gd name="connsiteX25132" fmla="*/ 314529 w 1031876"/>
              <a:gd name="connsiteY25132" fmla="*/ 771023 h 1106488"/>
              <a:gd name="connsiteX25133" fmla="*/ 320512 w 1031876"/>
              <a:gd name="connsiteY25133" fmla="*/ 770170 h 1106488"/>
              <a:gd name="connsiteX25134" fmla="*/ 321367 w 1031876"/>
              <a:gd name="connsiteY25134" fmla="*/ 771023 h 1106488"/>
              <a:gd name="connsiteX25135" fmla="*/ 321367 w 1031876"/>
              <a:gd name="connsiteY25135" fmla="*/ 777854 h 1106488"/>
              <a:gd name="connsiteX25136" fmla="*/ 328204 w 1031876"/>
              <a:gd name="connsiteY25136" fmla="*/ 777854 h 1106488"/>
              <a:gd name="connsiteX25137" fmla="*/ 331623 w 1031876"/>
              <a:gd name="connsiteY25137" fmla="*/ 777854 h 1106488"/>
              <a:gd name="connsiteX25138" fmla="*/ 334187 w 1031876"/>
              <a:gd name="connsiteY25138" fmla="*/ 777854 h 1106488"/>
              <a:gd name="connsiteX25139" fmla="*/ 335042 w 1031876"/>
              <a:gd name="connsiteY25139" fmla="*/ 777854 h 1106488"/>
              <a:gd name="connsiteX25140" fmla="*/ 337606 w 1031876"/>
              <a:gd name="connsiteY25140" fmla="*/ 777854 h 1106488"/>
              <a:gd name="connsiteX25141" fmla="*/ 338461 w 1031876"/>
              <a:gd name="connsiteY25141" fmla="*/ 777854 h 1106488"/>
              <a:gd name="connsiteX25142" fmla="*/ 341025 w 1031876"/>
              <a:gd name="connsiteY25142" fmla="*/ 777854 h 1106488"/>
              <a:gd name="connsiteX25143" fmla="*/ 341292 w 1031876"/>
              <a:gd name="connsiteY25143" fmla="*/ 777854 h 1106488"/>
              <a:gd name="connsiteX25144" fmla="*/ 338138 w 1031876"/>
              <a:gd name="connsiteY25144" fmla="*/ 774700 h 1106488"/>
              <a:gd name="connsiteX25145" fmla="*/ 334963 w 1031876"/>
              <a:gd name="connsiteY25145" fmla="*/ 771525 h 1106488"/>
              <a:gd name="connsiteX25146" fmla="*/ 335757 w 1031876"/>
              <a:gd name="connsiteY25146" fmla="*/ 771525 h 1106488"/>
              <a:gd name="connsiteX25147" fmla="*/ 337344 w 1031876"/>
              <a:gd name="connsiteY25147" fmla="*/ 771525 h 1106488"/>
              <a:gd name="connsiteX25148" fmla="*/ 338138 w 1031876"/>
              <a:gd name="connsiteY25148" fmla="*/ 771525 h 1106488"/>
              <a:gd name="connsiteX25149" fmla="*/ 341313 w 1031876"/>
              <a:gd name="connsiteY25149" fmla="*/ 771525 h 1106488"/>
              <a:gd name="connsiteX25150" fmla="*/ 341313 w 1031876"/>
              <a:gd name="connsiteY25150" fmla="*/ 774700 h 1106488"/>
              <a:gd name="connsiteX25151" fmla="*/ 341313 w 1031876"/>
              <a:gd name="connsiteY25151" fmla="*/ 777081 h 1106488"/>
              <a:gd name="connsiteX25152" fmla="*/ 341313 w 1031876"/>
              <a:gd name="connsiteY25152" fmla="*/ 777854 h 1106488"/>
              <a:gd name="connsiteX25153" fmla="*/ 341880 w 1031876"/>
              <a:gd name="connsiteY25153" fmla="*/ 777854 h 1106488"/>
              <a:gd name="connsiteX25154" fmla="*/ 351281 w 1031876"/>
              <a:gd name="connsiteY25154" fmla="*/ 787246 h 1106488"/>
              <a:gd name="connsiteX25155" fmla="*/ 353202 w 1031876"/>
              <a:gd name="connsiteY25155" fmla="*/ 789164 h 1106488"/>
              <a:gd name="connsiteX25156" fmla="*/ 355555 w 1031876"/>
              <a:gd name="connsiteY25156" fmla="*/ 791515 h 1106488"/>
              <a:gd name="connsiteX25157" fmla="*/ 358974 w 1031876"/>
              <a:gd name="connsiteY25157" fmla="*/ 798345 h 1106488"/>
              <a:gd name="connsiteX25158" fmla="*/ 362235 w 1031876"/>
              <a:gd name="connsiteY25158" fmla="*/ 804862 h 1106488"/>
              <a:gd name="connsiteX25159" fmla="*/ 362392 w 1031876"/>
              <a:gd name="connsiteY25159" fmla="*/ 805175 h 1106488"/>
              <a:gd name="connsiteX25160" fmla="*/ 362078 w 1031876"/>
              <a:gd name="connsiteY25160" fmla="*/ 804862 h 1106488"/>
              <a:gd name="connsiteX25161" fmla="*/ 356410 w 1031876"/>
              <a:gd name="connsiteY25161" fmla="*/ 799199 h 1106488"/>
              <a:gd name="connsiteX25162" fmla="*/ 355555 w 1031876"/>
              <a:gd name="connsiteY25162" fmla="*/ 798345 h 1106488"/>
              <a:gd name="connsiteX25163" fmla="*/ 357772 w 1031876"/>
              <a:gd name="connsiteY25163" fmla="*/ 803514 h 1106488"/>
              <a:gd name="connsiteX25164" fmla="*/ 355555 w 1031876"/>
              <a:gd name="connsiteY25164" fmla="*/ 805175 h 1106488"/>
              <a:gd name="connsiteX25165" fmla="*/ 348717 w 1031876"/>
              <a:gd name="connsiteY25165" fmla="*/ 805175 h 1106488"/>
              <a:gd name="connsiteX25166" fmla="*/ 352136 w 1031876"/>
              <a:gd name="connsiteY25166" fmla="*/ 805175 h 1106488"/>
              <a:gd name="connsiteX25167" fmla="*/ 354700 w 1031876"/>
              <a:gd name="connsiteY25167" fmla="*/ 805175 h 1106488"/>
              <a:gd name="connsiteX25168" fmla="*/ 355555 w 1031876"/>
              <a:gd name="connsiteY25168" fmla="*/ 805175 h 1106488"/>
              <a:gd name="connsiteX25169" fmla="*/ 362392 w 1031876"/>
              <a:gd name="connsiteY25169" fmla="*/ 812006 h 1106488"/>
              <a:gd name="connsiteX25170" fmla="*/ 369230 w 1031876"/>
              <a:gd name="connsiteY25170" fmla="*/ 818836 h 1106488"/>
              <a:gd name="connsiteX25171" fmla="*/ 370085 w 1031876"/>
              <a:gd name="connsiteY25171" fmla="*/ 818836 h 1106488"/>
              <a:gd name="connsiteX25172" fmla="*/ 372649 w 1031876"/>
              <a:gd name="connsiteY25172" fmla="*/ 818836 h 1106488"/>
              <a:gd name="connsiteX25173" fmla="*/ 373504 w 1031876"/>
              <a:gd name="connsiteY25173" fmla="*/ 818836 h 1106488"/>
              <a:gd name="connsiteX25174" fmla="*/ 375213 w 1031876"/>
              <a:gd name="connsiteY25174" fmla="*/ 818836 h 1106488"/>
              <a:gd name="connsiteX25175" fmla="*/ 376003 w 1031876"/>
              <a:gd name="connsiteY25175" fmla="*/ 818836 h 1106488"/>
              <a:gd name="connsiteX25176" fmla="*/ 373857 w 1031876"/>
              <a:gd name="connsiteY25176" fmla="*/ 815975 h 1106488"/>
              <a:gd name="connsiteX25177" fmla="*/ 376238 w 1031876"/>
              <a:gd name="connsiteY25177" fmla="*/ 812800 h 1106488"/>
              <a:gd name="connsiteX25178" fmla="*/ 376238 w 1031876"/>
              <a:gd name="connsiteY25178" fmla="*/ 816769 h 1106488"/>
              <a:gd name="connsiteX25179" fmla="*/ 376238 w 1031876"/>
              <a:gd name="connsiteY25179" fmla="*/ 818356 h 1106488"/>
              <a:gd name="connsiteX25180" fmla="*/ 376238 w 1031876"/>
              <a:gd name="connsiteY25180" fmla="*/ 818836 h 1106488"/>
              <a:gd name="connsiteX25181" fmla="*/ 376473 w 1031876"/>
              <a:gd name="connsiteY25181" fmla="*/ 818836 h 1106488"/>
              <a:gd name="connsiteX25182" fmla="*/ 378297 w 1031876"/>
              <a:gd name="connsiteY25182" fmla="*/ 816404 h 1106488"/>
              <a:gd name="connsiteX25183" fmla="*/ 376238 w 1031876"/>
              <a:gd name="connsiteY25183" fmla="*/ 812800 h 1106488"/>
              <a:gd name="connsiteX25184" fmla="*/ 381794 w 1031876"/>
              <a:gd name="connsiteY25184" fmla="*/ 815975 h 1106488"/>
              <a:gd name="connsiteX25185" fmla="*/ 382510 w 1031876"/>
              <a:gd name="connsiteY25185" fmla="*/ 818836 h 1106488"/>
              <a:gd name="connsiteX25186" fmla="*/ 382905 w 1031876"/>
              <a:gd name="connsiteY25186" fmla="*/ 818836 h 1106488"/>
              <a:gd name="connsiteX25187" fmla="*/ 382905 w 1031876"/>
              <a:gd name="connsiteY25187" fmla="*/ 819690 h 1106488"/>
              <a:gd name="connsiteX25188" fmla="*/ 382905 w 1031876"/>
              <a:gd name="connsiteY25188" fmla="*/ 822252 h 1106488"/>
              <a:gd name="connsiteX25189" fmla="*/ 382905 w 1031876"/>
              <a:gd name="connsiteY25189" fmla="*/ 824813 h 1106488"/>
              <a:gd name="connsiteX25190" fmla="*/ 382905 w 1031876"/>
              <a:gd name="connsiteY25190" fmla="*/ 825667 h 1106488"/>
              <a:gd name="connsiteX25191" fmla="*/ 389743 w 1031876"/>
              <a:gd name="connsiteY25191" fmla="*/ 825667 h 1106488"/>
              <a:gd name="connsiteX25192" fmla="*/ 396580 w 1031876"/>
              <a:gd name="connsiteY25192" fmla="*/ 825667 h 1106488"/>
              <a:gd name="connsiteX25193" fmla="*/ 395725 w 1031876"/>
              <a:gd name="connsiteY25193" fmla="*/ 822252 h 1106488"/>
              <a:gd name="connsiteX25194" fmla="*/ 393623 w 1031876"/>
              <a:gd name="connsiteY25194" fmla="*/ 821052 h 1106488"/>
              <a:gd name="connsiteX25195" fmla="*/ 396530 w 1031876"/>
              <a:gd name="connsiteY25195" fmla="*/ 818874 h 1106488"/>
              <a:gd name="connsiteX25196" fmla="*/ 396484 w 1031876"/>
              <a:gd name="connsiteY25196" fmla="*/ 818836 h 1106488"/>
              <a:gd name="connsiteX25197" fmla="*/ 396216 w 1031876"/>
              <a:gd name="connsiteY25197" fmla="*/ 818836 h 1106488"/>
              <a:gd name="connsiteX25198" fmla="*/ 396082 w 1031876"/>
              <a:gd name="connsiteY25198" fmla="*/ 819150 h 1106488"/>
              <a:gd name="connsiteX25199" fmla="*/ 396082 w 1031876"/>
              <a:gd name="connsiteY25199" fmla="*/ 818836 h 1106488"/>
              <a:gd name="connsiteX25200" fmla="*/ 395725 w 1031876"/>
              <a:gd name="connsiteY25200" fmla="*/ 818836 h 1106488"/>
              <a:gd name="connsiteX25201" fmla="*/ 393162 w 1031876"/>
              <a:gd name="connsiteY25201" fmla="*/ 818836 h 1106488"/>
              <a:gd name="connsiteX25202" fmla="*/ 392307 w 1031876"/>
              <a:gd name="connsiteY25202" fmla="*/ 818836 h 1106488"/>
              <a:gd name="connsiteX25203" fmla="*/ 389743 w 1031876"/>
              <a:gd name="connsiteY25203" fmla="*/ 818836 h 1106488"/>
              <a:gd name="connsiteX25204" fmla="*/ 393162 w 1031876"/>
              <a:gd name="connsiteY25204" fmla="*/ 816275 h 1106488"/>
              <a:gd name="connsiteX25205" fmla="*/ 395057 w 1031876"/>
              <a:gd name="connsiteY25205" fmla="*/ 817695 h 1106488"/>
              <a:gd name="connsiteX25206" fmla="*/ 389743 w 1031876"/>
              <a:gd name="connsiteY25206" fmla="*/ 813444 h 1106488"/>
              <a:gd name="connsiteX25207" fmla="*/ 389743 w 1031876"/>
              <a:gd name="connsiteY25207" fmla="*/ 818836 h 1106488"/>
              <a:gd name="connsiteX25208" fmla="*/ 382905 w 1031876"/>
              <a:gd name="connsiteY25208" fmla="*/ 812006 h 1106488"/>
              <a:gd name="connsiteX25209" fmla="*/ 386324 w 1031876"/>
              <a:gd name="connsiteY25209" fmla="*/ 809444 h 1106488"/>
              <a:gd name="connsiteX25210" fmla="*/ 387515 w 1031876"/>
              <a:gd name="connsiteY25210" fmla="*/ 810337 h 1106488"/>
              <a:gd name="connsiteX25211" fmla="*/ 383481 w 1031876"/>
              <a:gd name="connsiteY25211" fmla="*/ 805854 h 1106488"/>
              <a:gd name="connsiteX25212" fmla="*/ 382905 w 1031876"/>
              <a:gd name="connsiteY25212" fmla="*/ 805214 h 1106488"/>
              <a:gd name="connsiteX25213" fmla="*/ 382905 w 1031876"/>
              <a:gd name="connsiteY25213" fmla="*/ 811152 h 1106488"/>
              <a:gd name="connsiteX25214" fmla="*/ 382905 w 1031876"/>
              <a:gd name="connsiteY25214" fmla="*/ 812006 h 1106488"/>
              <a:gd name="connsiteX25215" fmla="*/ 380341 w 1031876"/>
              <a:gd name="connsiteY25215" fmla="*/ 808591 h 1106488"/>
              <a:gd name="connsiteX25216" fmla="*/ 382889 w 1031876"/>
              <a:gd name="connsiteY25216" fmla="*/ 805197 h 1106488"/>
              <a:gd name="connsiteX25217" fmla="*/ 382588 w 1031876"/>
              <a:gd name="connsiteY25217" fmla="*/ 804862 h 1106488"/>
              <a:gd name="connsiteX25218" fmla="*/ 387053 w 1031876"/>
              <a:gd name="connsiteY25218" fmla="*/ 808831 h 1106488"/>
              <a:gd name="connsiteX25219" fmla="*/ 387140 w 1031876"/>
              <a:gd name="connsiteY25219" fmla="*/ 808866 h 1106488"/>
              <a:gd name="connsiteX25220" fmla="*/ 385763 w 1031876"/>
              <a:gd name="connsiteY25220" fmla="*/ 805854 h 1106488"/>
              <a:gd name="connsiteX25221" fmla="*/ 382588 w 1031876"/>
              <a:gd name="connsiteY25221" fmla="*/ 804862 h 1106488"/>
              <a:gd name="connsiteX25222" fmla="*/ 383382 w 1031876"/>
              <a:gd name="connsiteY25222" fmla="*/ 804862 h 1106488"/>
              <a:gd name="connsiteX25223" fmla="*/ 384176 w 1031876"/>
              <a:gd name="connsiteY25223" fmla="*/ 804862 h 1106488"/>
              <a:gd name="connsiteX25224" fmla="*/ 388938 w 1031876"/>
              <a:gd name="connsiteY25224" fmla="*/ 804862 h 1106488"/>
              <a:gd name="connsiteX25225" fmla="*/ 388938 w 1031876"/>
              <a:gd name="connsiteY25225" fmla="*/ 809593 h 1106488"/>
              <a:gd name="connsiteX25226" fmla="*/ 389732 w 1031876"/>
              <a:gd name="connsiteY25226" fmla="*/ 809914 h 1106488"/>
              <a:gd name="connsiteX25227" fmla="*/ 389732 w 1031876"/>
              <a:gd name="connsiteY25227" fmla="*/ 811998 h 1106488"/>
              <a:gd name="connsiteX25228" fmla="*/ 389743 w 1031876"/>
              <a:gd name="connsiteY25228" fmla="*/ 812006 h 1106488"/>
              <a:gd name="connsiteX25229" fmla="*/ 389743 w 1031876"/>
              <a:gd name="connsiteY25229" fmla="*/ 812800 h 1106488"/>
              <a:gd name="connsiteX25230" fmla="*/ 391134 w 1031876"/>
              <a:gd name="connsiteY25230" fmla="*/ 812800 h 1106488"/>
              <a:gd name="connsiteX25231" fmla="*/ 389743 w 1031876"/>
              <a:gd name="connsiteY25231" fmla="*/ 812006 h 1106488"/>
              <a:gd name="connsiteX25232" fmla="*/ 395308 w 1031876"/>
              <a:gd name="connsiteY25232" fmla="*/ 812800 h 1106488"/>
              <a:gd name="connsiteX25233" fmla="*/ 396082 w 1031876"/>
              <a:gd name="connsiteY25233" fmla="*/ 812800 h 1106488"/>
              <a:gd name="connsiteX25234" fmla="*/ 396082 w 1031876"/>
              <a:gd name="connsiteY25234" fmla="*/ 812479 h 1106488"/>
              <a:gd name="connsiteX25235" fmla="*/ 389732 w 1031876"/>
              <a:gd name="connsiteY25235" fmla="*/ 809914 h 1106488"/>
              <a:gd name="connsiteX25236" fmla="*/ 389732 w 1031876"/>
              <a:gd name="connsiteY25236" fmla="*/ 808831 h 1106488"/>
              <a:gd name="connsiteX25237" fmla="*/ 389732 w 1031876"/>
              <a:gd name="connsiteY25237" fmla="*/ 804862 h 1106488"/>
              <a:gd name="connsiteX25238" fmla="*/ 390625 w 1031876"/>
              <a:gd name="connsiteY25238" fmla="*/ 808831 h 1106488"/>
              <a:gd name="connsiteX25239" fmla="*/ 396082 w 1031876"/>
              <a:gd name="connsiteY25239" fmla="*/ 812296 h 1106488"/>
              <a:gd name="connsiteX25240" fmla="*/ 396082 w 1031876"/>
              <a:gd name="connsiteY25240" fmla="*/ 812006 h 1106488"/>
              <a:gd name="connsiteX25241" fmla="*/ 398464 w 1031876"/>
              <a:gd name="connsiteY25241" fmla="*/ 812800 h 1106488"/>
              <a:gd name="connsiteX25242" fmla="*/ 398761 w 1031876"/>
              <a:gd name="connsiteY25242" fmla="*/ 812899 h 1106488"/>
              <a:gd name="connsiteX25243" fmla="*/ 397145 w 1031876"/>
              <a:gd name="connsiteY25243" fmla="*/ 816669 h 1106488"/>
              <a:gd name="connsiteX25244" fmla="*/ 398397 w 1031876"/>
              <a:gd name="connsiteY25244" fmla="*/ 817769 h 1106488"/>
              <a:gd name="connsiteX25245" fmla="*/ 396876 w 1031876"/>
              <a:gd name="connsiteY25245" fmla="*/ 818663 h 1106488"/>
              <a:gd name="connsiteX25246" fmla="*/ 396876 w 1031876"/>
              <a:gd name="connsiteY25246" fmla="*/ 818794 h 1106488"/>
              <a:gd name="connsiteX25247" fmla="*/ 402563 w 1031876"/>
              <a:gd name="connsiteY25247" fmla="*/ 817983 h 1106488"/>
              <a:gd name="connsiteX25248" fmla="*/ 403304 w 1031876"/>
              <a:gd name="connsiteY25248" fmla="*/ 812800 h 1106488"/>
              <a:gd name="connsiteX25249" fmla="*/ 403418 w 1031876"/>
              <a:gd name="connsiteY25249" fmla="*/ 812006 h 1106488"/>
              <a:gd name="connsiteX25250" fmla="*/ 404213 w 1031876"/>
              <a:gd name="connsiteY25250" fmla="*/ 812800 h 1106488"/>
              <a:gd name="connsiteX25251" fmla="*/ 406837 w 1031876"/>
              <a:gd name="connsiteY25251" fmla="*/ 815421 h 1106488"/>
              <a:gd name="connsiteX25252" fmla="*/ 410256 w 1031876"/>
              <a:gd name="connsiteY25252" fmla="*/ 818836 h 1106488"/>
              <a:gd name="connsiteX25253" fmla="*/ 410256 w 1031876"/>
              <a:gd name="connsiteY25253" fmla="*/ 825667 h 1106488"/>
              <a:gd name="connsiteX25254" fmla="*/ 417093 w 1031876"/>
              <a:gd name="connsiteY25254" fmla="*/ 825667 h 1106488"/>
              <a:gd name="connsiteX25255" fmla="*/ 423931 w 1031876"/>
              <a:gd name="connsiteY25255" fmla="*/ 825667 h 1106488"/>
              <a:gd name="connsiteX25256" fmla="*/ 424786 w 1031876"/>
              <a:gd name="connsiteY25256" fmla="*/ 825667 h 1106488"/>
              <a:gd name="connsiteX25257" fmla="*/ 427350 w 1031876"/>
              <a:gd name="connsiteY25257" fmla="*/ 825667 h 1106488"/>
              <a:gd name="connsiteX25258" fmla="*/ 430768 w 1031876"/>
              <a:gd name="connsiteY25258" fmla="*/ 825667 h 1106488"/>
              <a:gd name="connsiteX25259" fmla="*/ 430768 w 1031876"/>
              <a:gd name="connsiteY25259" fmla="*/ 832497 h 1106488"/>
              <a:gd name="connsiteX25260" fmla="*/ 430768 w 1031876"/>
              <a:gd name="connsiteY25260" fmla="*/ 825667 h 1106488"/>
              <a:gd name="connsiteX25261" fmla="*/ 423931 w 1031876"/>
              <a:gd name="connsiteY25261" fmla="*/ 819690 h 1106488"/>
              <a:gd name="connsiteX25262" fmla="*/ 423931 w 1031876"/>
              <a:gd name="connsiteY25262" fmla="*/ 818836 h 1106488"/>
              <a:gd name="connsiteX25263" fmla="*/ 424786 w 1031876"/>
              <a:gd name="connsiteY25263" fmla="*/ 818836 h 1106488"/>
              <a:gd name="connsiteX25264" fmla="*/ 427350 w 1031876"/>
              <a:gd name="connsiteY25264" fmla="*/ 818836 h 1106488"/>
              <a:gd name="connsiteX25265" fmla="*/ 430213 w 1031876"/>
              <a:gd name="connsiteY25265" fmla="*/ 818836 h 1106488"/>
              <a:gd name="connsiteX25266" fmla="*/ 430768 w 1031876"/>
              <a:gd name="connsiteY25266" fmla="*/ 818836 h 1106488"/>
              <a:gd name="connsiteX25267" fmla="*/ 437606 w 1031876"/>
              <a:gd name="connsiteY25267" fmla="*/ 818836 h 1106488"/>
              <a:gd name="connsiteX25268" fmla="*/ 438461 w 1031876"/>
              <a:gd name="connsiteY25268" fmla="*/ 818836 h 1106488"/>
              <a:gd name="connsiteX25269" fmla="*/ 439091 w 1031876"/>
              <a:gd name="connsiteY25269" fmla="*/ 818836 h 1106488"/>
              <a:gd name="connsiteX25270" fmla="*/ 440531 w 1031876"/>
              <a:gd name="connsiteY25270" fmla="*/ 818356 h 1106488"/>
              <a:gd name="connsiteX25271" fmla="*/ 438150 w 1031876"/>
              <a:gd name="connsiteY25271" fmla="*/ 812800 h 1106488"/>
              <a:gd name="connsiteX25272" fmla="*/ 441325 w 1031876"/>
              <a:gd name="connsiteY25272" fmla="*/ 815975 h 1106488"/>
              <a:gd name="connsiteX25273" fmla="*/ 444186 w 1031876"/>
              <a:gd name="connsiteY25273" fmla="*/ 818836 h 1106488"/>
              <a:gd name="connsiteX25274" fmla="*/ 444266 w 1031876"/>
              <a:gd name="connsiteY25274" fmla="*/ 818836 h 1106488"/>
              <a:gd name="connsiteX25275" fmla="*/ 442120 w 1031876"/>
              <a:gd name="connsiteY25275" fmla="*/ 815975 h 1106488"/>
              <a:gd name="connsiteX25276" fmla="*/ 444500 w 1031876"/>
              <a:gd name="connsiteY25276" fmla="*/ 812801 h 1106488"/>
              <a:gd name="connsiteX25277" fmla="*/ 444500 w 1031876"/>
              <a:gd name="connsiteY25277" fmla="*/ 812800 h 1106488"/>
              <a:gd name="connsiteX25278" fmla="*/ 444501 w 1031876"/>
              <a:gd name="connsiteY25278" fmla="*/ 812800 h 1106488"/>
              <a:gd name="connsiteX25279" fmla="*/ 445294 w 1031876"/>
              <a:gd name="connsiteY25279" fmla="*/ 812800 h 1106488"/>
              <a:gd name="connsiteX25280" fmla="*/ 449263 w 1031876"/>
              <a:gd name="connsiteY25280" fmla="*/ 812800 h 1106488"/>
              <a:gd name="connsiteX25281" fmla="*/ 450850 w 1031876"/>
              <a:gd name="connsiteY25281" fmla="*/ 812800 h 1106488"/>
              <a:gd name="connsiteX25282" fmla="*/ 450850 w 1031876"/>
              <a:gd name="connsiteY25282" fmla="*/ 819150 h 1106488"/>
              <a:gd name="connsiteX25283" fmla="*/ 447675 w 1031876"/>
              <a:gd name="connsiteY25283" fmla="*/ 818356 h 1106488"/>
              <a:gd name="connsiteX25284" fmla="*/ 444501 w 1031876"/>
              <a:gd name="connsiteY25284" fmla="*/ 812802 h 1106488"/>
              <a:gd name="connsiteX25285" fmla="*/ 444501 w 1031876"/>
              <a:gd name="connsiteY25285" fmla="*/ 815975 h 1106488"/>
              <a:gd name="connsiteX25286" fmla="*/ 444501 w 1031876"/>
              <a:gd name="connsiteY25286" fmla="*/ 818836 h 1106488"/>
              <a:gd name="connsiteX25287" fmla="*/ 444501 w 1031876"/>
              <a:gd name="connsiteY25287" fmla="*/ 818851 h 1106488"/>
              <a:gd name="connsiteX25288" fmla="*/ 447863 w 1031876"/>
              <a:gd name="connsiteY25288" fmla="*/ 819690 h 1106488"/>
              <a:gd name="connsiteX25289" fmla="*/ 449866 w 1031876"/>
              <a:gd name="connsiteY25289" fmla="*/ 823194 h 1106488"/>
              <a:gd name="connsiteX25290" fmla="*/ 449572 w 1031876"/>
              <a:gd name="connsiteY25290" fmla="*/ 823105 h 1106488"/>
              <a:gd name="connsiteX25291" fmla="*/ 451281 w 1031876"/>
              <a:gd name="connsiteY25291" fmla="*/ 825667 h 1106488"/>
              <a:gd name="connsiteX25292" fmla="*/ 449866 w 1031876"/>
              <a:gd name="connsiteY25292" fmla="*/ 823194 h 1106488"/>
              <a:gd name="connsiteX25293" fmla="*/ 454582 w 1031876"/>
              <a:gd name="connsiteY25293" fmla="*/ 824607 h 1106488"/>
              <a:gd name="connsiteX25294" fmla="*/ 454700 w 1031876"/>
              <a:gd name="connsiteY25294" fmla="*/ 824813 h 1106488"/>
              <a:gd name="connsiteX25295" fmla="*/ 458119 w 1031876"/>
              <a:gd name="connsiteY25295" fmla="*/ 825667 h 1106488"/>
              <a:gd name="connsiteX25296" fmla="*/ 464956 w 1031876"/>
              <a:gd name="connsiteY25296" fmla="*/ 832497 h 1106488"/>
              <a:gd name="connsiteX25297" fmla="*/ 465138 w 1031876"/>
              <a:gd name="connsiteY25297" fmla="*/ 832815 h 1106488"/>
              <a:gd name="connsiteX25298" fmla="*/ 465138 w 1031876"/>
              <a:gd name="connsiteY25298" fmla="*/ 832679 h 1106488"/>
              <a:gd name="connsiteX25299" fmla="*/ 464956 w 1031876"/>
              <a:gd name="connsiteY25299" fmla="*/ 832497 h 1106488"/>
              <a:gd name="connsiteX25300" fmla="*/ 465138 w 1031876"/>
              <a:gd name="connsiteY25300" fmla="*/ 832497 h 1106488"/>
              <a:gd name="connsiteX25301" fmla="*/ 465138 w 1031876"/>
              <a:gd name="connsiteY25301" fmla="*/ 829469 h 1106488"/>
              <a:gd name="connsiteX25302" fmla="*/ 465138 w 1031876"/>
              <a:gd name="connsiteY25302" fmla="*/ 828266 h 1106488"/>
              <a:gd name="connsiteX25303" fmla="*/ 462392 w 1031876"/>
              <a:gd name="connsiteY25303" fmla="*/ 826520 h 1106488"/>
              <a:gd name="connsiteX25304" fmla="*/ 458119 w 1031876"/>
              <a:gd name="connsiteY25304" fmla="*/ 825667 h 1106488"/>
              <a:gd name="connsiteX25305" fmla="*/ 461538 w 1031876"/>
              <a:gd name="connsiteY25305" fmla="*/ 825667 h 1106488"/>
              <a:gd name="connsiteX25306" fmla="*/ 462392 w 1031876"/>
              <a:gd name="connsiteY25306" fmla="*/ 825667 h 1106488"/>
              <a:gd name="connsiteX25307" fmla="*/ 464956 w 1031876"/>
              <a:gd name="connsiteY25307" fmla="*/ 825667 h 1106488"/>
              <a:gd name="connsiteX25308" fmla="*/ 465138 w 1031876"/>
              <a:gd name="connsiteY25308" fmla="*/ 825985 h 1106488"/>
              <a:gd name="connsiteX25309" fmla="*/ 465138 w 1031876"/>
              <a:gd name="connsiteY25309" fmla="*/ 825500 h 1106488"/>
              <a:gd name="connsiteX25310" fmla="*/ 465553 w 1031876"/>
              <a:gd name="connsiteY25310" fmla="*/ 826709 h 1106488"/>
              <a:gd name="connsiteX25311" fmla="*/ 467189 w 1031876"/>
              <a:gd name="connsiteY25311" fmla="*/ 829570 h 1106488"/>
              <a:gd name="connsiteX25312" fmla="*/ 466350 w 1031876"/>
              <a:gd name="connsiteY25312" fmla="*/ 829037 h 1106488"/>
              <a:gd name="connsiteX25313" fmla="*/ 467519 w 1031876"/>
              <a:gd name="connsiteY25313" fmla="*/ 832446 h 1106488"/>
              <a:gd name="connsiteX25314" fmla="*/ 467396 w 1031876"/>
              <a:gd name="connsiteY25314" fmla="*/ 832497 h 1106488"/>
              <a:gd name="connsiteX25315" fmla="*/ 471794 w 1031876"/>
              <a:gd name="connsiteY25315" fmla="*/ 832497 h 1106488"/>
              <a:gd name="connsiteX25316" fmla="*/ 472500 w 1031876"/>
              <a:gd name="connsiteY25316" fmla="*/ 833437 h 1106488"/>
              <a:gd name="connsiteX25317" fmla="*/ 474358 w 1031876"/>
              <a:gd name="connsiteY25317" fmla="*/ 835912 h 1106488"/>
              <a:gd name="connsiteX25318" fmla="*/ 471794 w 1031876"/>
              <a:gd name="connsiteY25318" fmla="*/ 839328 h 1106488"/>
              <a:gd name="connsiteX25319" fmla="*/ 465811 w 1031876"/>
              <a:gd name="connsiteY25319" fmla="*/ 833351 h 1106488"/>
              <a:gd name="connsiteX25320" fmla="*/ 465674 w 1031876"/>
              <a:gd name="connsiteY25320" fmla="*/ 833215 h 1106488"/>
              <a:gd name="connsiteX25321" fmla="*/ 465426 w 1031876"/>
              <a:gd name="connsiteY25321" fmla="*/ 833318 h 1106488"/>
              <a:gd name="connsiteX25322" fmla="*/ 468375 w 1031876"/>
              <a:gd name="connsiteY25322" fmla="*/ 838474 h 1106488"/>
              <a:gd name="connsiteX25323" fmla="*/ 471794 w 1031876"/>
              <a:gd name="connsiteY25323" fmla="*/ 839328 h 1106488"/>
              <a:gd name="connsiteX25324" fmla="*/ 472649 w 1031876"/>
              <a:gd name="connsiteY25324" fmla="*/ 839328 h 1106488"/>
              <a:gd name="connsiteX25325" fmla="*/ 476067 w 1031876"/>
              <a:gd name="connsiteY25325" fmla="*/ 839328 h 1106488"/>
              <a:gd name="connsiteX25326" fmla="*/ 477776 w 1031876"/>
              <a:gd name="connsiteY25326" fmla="*/ 839328 h 1106488"/>
              <a:gd name="connsiteX25327" fmla="*/ 478631 w 1031876"/>
              <a:gd name="connsiteY25327" fmla="*/ 839328 h 1106488"/>
              <a:gd name="connsiteX25328" fmla="*/ 479031 w 1031876"/>
              <a:gd name="connsiteY25328" fmla="*/ 840027 h 1106488"/>
              <a:gd name="connsiteX25329" fmla="*/ 481807 w 1031876"/>
              <a:gd name="connsiteY25329" fmla="*/ 840582 h 1106488"/>
              <a:gd name="connsiteX25330" fmla="*/ 485776 w 1031876"/>
              <a:gd name="connsiteY25330" fmla="*/ 846138 h 1106488"/>
              <a:gd name="connsiteX25331" fmla="*/ 484784 w 1031876"/>
              <a:gd name="connsiteY25331" fmla="*/ 845344 h 1106488"/>
              <a:gd name="connsiteX25332" fmla="*/ 479786 w 1031876"/>
              <a:gd name="connsiteY25332" fmla="*/ 841346 h 1106488"/>
              <a:gd name="connsiteX25333" fmla="*/ 482050 w 1031876"/>
              <a:gd name="connsiteY25333" fmla="*/ 845304 h 1106488"/>
              <a:gd name="connsiteX25334" fmla="*/ 485469 w 1031876"/>
              <a:gd name="connsiteY25334" fmla="*/ 846158 h 1106488"/>
              <a:gd name="connsiteX25335" fmla="*/ 492307 w 1031876"/>
              <a:gd name="connsiteY25335" fmla="*/ 849573 h 1106488"/>
              <a:gd name="connsiteX25336" fmla="*/ 492833 w 1031876"/>
              <a:gd name="connsiteY25336" fmla="*/ 849836 h 1106488"/>
              <a:gd name="connsiteX25337" fmla="*/ 493162 w 1031876"/>
              <a:gd name="connsiteY25337" fmla="*/ 852135 h 1106488"/>
              <a:gd name="connsiteX25338" fmla="*/ 499144 w 1031876"/>
              <a:gd name="connsiteY25338" fmla="*/ 852988 h 1106488"/>
              <a:gd name="connsiteX25339" fmla="*/ 502563 w 1031876"/>
              <a:gd name="connsiteY25339" fmla="*/ 852988 h 1106488"/>
              <a:gd name="connsiteX25340" fmla="*/ 505127 w 1031876"/>
              <a:gd name="connsiteY25340" fmla="*/ 852988 h 1106488"/>
              <a:gd name="connsiteX25341" fmla="*/ 505982 w 1031876"/>
              <a:gd name="connsiteY25341" fmla="*/ 852988 h 1106488"/>
              <a:gd name="connsiteX25342" fmla="*/ 519657 w 1031876"/>
              <a:gd name="connsiteY25342" fmla="*/ 852988 h 1106488"/>
              <a:gd name="connsiteX25343" fmla="*/ 525640 w 1031876"/>
              <a:gd name="connsiteY25343" fmla="*/ 852988 h 1106488"/>
              <a:gd name="connsiteX25344" fmla="*/ 526495 w 1031876"/>
              <a:gd name="connsiteY25344" fmla="*/ 852988 h 1106488"/>
              <a:gd name="connsiteX25345" fmla="*/ 526495 w 1031876"/>
              <a:gd name="connsiteY25345" fmla="*/ 852487 h 1106488"/>
              <a:gd name="connsiteX25346" fmla="*/ 523479 w 1031876"/>
              <a:gd name="connsiteY25346" fmla="*/ 852487 h 1106488"/>
              <a:gd name="connsiteX25347" fmla="*/ 520800 w 1031876"/>
              <a:gd name="connsiteY25347" fmla="*/ 852487 h 1106488"/>
              <a:gd name="connsiteX25348" fmla="*/ 519907 w 1031876"/>
              <a:gd name="connsiteY25348" fmla="*/ 852487 h 1106488"/>
              <a:gd name="connsiteX25349" fmla="*/ 522586 w 1031876"/>
              <a:gd name="connsiteY25349" fmla="*/ 851693 h 1106488"/>
              <a:gd name="connsiteX25350" fmla="*/ 522224 w 1031876"/>
              <a:gd name="connsiteY25350" fmla="*/ 850943 h 1106488"/>
              <a:gd name="connsiteX25351" fmla="*/ 523479 w 1031876"/>
              <a:gd name="connsiteY25351" fmla="*/ 850106 h 1106488"/>
              <a:gd name="connsiteX25352" fmla="*/ 526495 w 1031876"/>
              <a:gd name="connsiteY25352" fmla="*/ 852116 h 1106488"/>
              <a:gd name="connsiteX25353" fmla="*/ 526495 w 1031876"/>
              <a:gd name="connsiteY25353" fmla="*/ 846158 h 1106488"/>
              <a:gd name="connsiteX25354" fmla="*/ 533332 w 1031876"/>
              <a:gd name="connsiteY25354" fmla="*/ 852988 h 1106488"/>
              <a:gd name="connsiteX25355" fmla="*/ 534187 w 1031876"/>
              <a:gd name="connsiteY25355" fmla="*/ 849573 h 1106488"/>
              <a:gd name="connsiteX25356" fmla="*/ 536979 w 1031876"/>
              <a:gd name="connsiteY25356" fmla="*/ 847980 h 1106488"/>
              <a:gd name="connsiteX25357" fmla="*/ 540170 w 1031876"/>
              <a:gd name="connsiteY25357" fmla="*/ 849573 h 1106488"/>
              <a:gd name="connsiteX25358" fmla="*/ 541879 w 1031876"/>
              <a:gd name="connsiteY25358" fmla="*/ 850427 h 1106488"/>
              <a:gd name="connsiteX25359" fmla="*/ 540170 w 1031876"/>
              <a:gd name="connsiteY25359" fmla="*/ 852988 h 1106488"/>
              <a:gd name="connsiteX25360" fmla="*/ 542449 w 1031876"/>
              <a:gd name="connsiteY25360" fmla="*/ 850712 h 1106488"/>
              <a:gd name="connsiteX25361" fmla="*/ 547007 w 1031876"/>
              <a:gd name="connsiteY25361" fmla="*/ 852988 h 1106488"/>
              <a:gd name="connsiteX25362" fmla="*/ 553845 w 1031876"/>
              <a:gd name="connsiteY25362" fmla="*/ 846158 h 1106488"/>
              <a:gd name="connsiteX25363" fmla="*/ 555555 w 1031876"/>
              <a:gd name="connsiteY25363" fmla="*/ 846158 h 1106488"/>
              <a:gd name="connsiteX25364" fmla="*/ 556409 w 1031876"/>
              <a:gd name="connsiteY25364" fmla="*/ 846158 h 1106488"/>
              <a:gd name="connsiteX25365" fmla="*/ 558119 w 1031876"/>
              <a:gd name="connsiteY25365" fmla="*/ 846158 h 1106488"/>
              <a:gd name="connsiteX25366" fmla="*/ 560683 w 1031876"/>
              <a:gd name="connsiteY25366" fmla="*/ 846158 h 1106488"/>
              <a:gd name="connsiteX25367" fmla="*/ 567520 w 1031876"/>
              <a:gd name="connsiteY25367" fmla="*/ 846158 h 1106488"/>
              <a:gd name="connsiteX25368" fmla="*/ 567520 w 1031876"/>
              <a:gd name="connsiteY25368" fmla="*/ 842743 h 1106488"/>
              <a:gd name="connsiteX25369" fmla="*/ 567520 w 1031876"/>
              <a:gd name="connsiteY25369" fmla="*/ 841375 h 1106488"/>
              <a:gd name="connsiteX25370" fmla="*/ 566738 w 1031876"/>
              <a:gd name="connsiteY25370" fmla="*/ 841375 h 1106488"/>
              <a:gd name="connsiteX25371" fmla="*/ 566738 w 1031876"/>
              <a:gd name="connsiteY25371" fmla="*/ 839787 h 1106488"/>
              <a:gd name="connsiteX25372" fmla="*/ 567520 w 1031876"/>
              <a:gd name="connsiteY25372" fmla="*/ 839787 h 1106488"/>
              <a:gd name="connsiteX25373" fmla="*/ 567520 w 1031876"/>
              <a:gd name="connsiteY25373" fmla="*/ 839519 h 1106488"/>
              <a:gd name="connsiteX25374" fmla="*/ 566738 w 1031876"/>
              <a:gd name="connsiteY25374" fmla="*/ 839787 h 1106488"/>
              <a:gd name="connsiteX25375" fmla="*/ 574676 w 1031876"/>
              <a:gd name="connsiteY25375" fmla="*/ 833437 h 1106488"/>
              <a:gd name="connsiteX25376" fmla="*/ 580232 w 1031876"/>
              <a:gd name="connsiteY25376" fmla="*/ 833437 h 1106488"/>
              <a:gd name="connsiteX25377" fmla="*/ 581026 w 1031876"/>
              <a:gd name="connsiteY25377" fmla="*/ 833437 h 1106488"/>
              <a:gd name="connsiteX25378" fmla="*/ 581026 w 1031876"/>
              <a:gd name="connsiteY25378" fmla="*/ 833438 h 1106488"/>
              <a:gd name="connsiteX25379" fmla="*/ 581026 w 1031876"/>
              <a:gd name="connsiteY25379" fmla="*/ 838993 h 1106488"/>
              <a:gd name="connsiteX25380" fmla="*/ 581026 w 1031876"/>
              <a:gd name="connsiteY25380" fmla="*/ 839787 h 1106488"/>
              <a:gd name="connsiteX25381" fmla="*/ 575470 w 1031876"/>
              <a:gd name="connsiteY25381" fmla="*/ 838993 h 1106488"/>
              <a:gd name="connsiteX25382" fmla="*/ 574676 w 1031876"/>
              <a:gd name="connsiteY25382" fmla="*/ 833438 h 1106488"/>
              <a:gd name="connsiteX25383" fmla="*/ 574676 w 1031876"/>
              <a:gd name="connsiteY25383" fmla="*/ 836612 h 1106488"/>
              <a:gd name="connsiteX25384" fmla="*/ 574676 w 1031876"/>
              <a:gd name="connsiteY25384" fmla="*/ 839787 h 1106488"/>
              <a:gd name="connsiteX25385" fmla="*/ 573684 w 1031876"/>
              <a:gd name="connsiteY25385" fmla="*/ 837406 h 1106488"/>
              <a:gd name="connsiteX25386" fmla="*/ 567961 w 1031876"/>
              <a:gd name="connsiteY25386" fmla="*/ 839368 h 1106488"/>
              <a:gd name="connsiteX25387" fmla="*/ 572580 w 1031876"/>
              <a:gd name="connsiteY25387" fmla="*/ 839787 h 1106488"/>
              <a:gd name="connsiteX25388" fmla="*/ 574676 w 1031876"/>
              <a:gd name="connsiteY25388" fmla="*/ 839787 h 1106488"/>
              <a:gd name="connsiteX25389" fmla="*/ 574676 w 1031876"/>
              <a:gd name="connsiteY25389" fmla="*/ 839977 h 1106488"/>
              <a:gd name="connsiteX25390" fmla="*/ 576922 w 1031876"/>
              <a:gd name="connsiteY25390" fmla="*/ 840181 h 1106488"/>
              <a:gd name="connsiteX25391" fmla="*/ 581195 w 1031876"/>
              <a:gd name="connsiteY25391" fmla="*/ 846158 h 1106488"/>
              <a:gd name="connsiteX25392" fmla="*/ 583759 w 1031876"/>
              <a:gd name="connsiteY25392" fmla="*/ 842743 h 1106488"/>
              <a:gd name="connsiteX25393" fmla="*/ 582016 w 1031876"/>
              <a:gd name="connsiteY25393" fmla="*/ 840421 h 1106488"/>
              <a:gd name="connsiteX25394" fmla="*/ 582050 w 1031876"/>
              <a:gd name="connsiteY25394" fmla="*/ 840181 h 1106488"/>
              <a:gd name="connsiteX25395" fmla="*/ 582289 w 1031876"/>
              <a:gd name="connsiteY25395" fmla="*/ 840147 h 1106488"/>
              <a:gd name="connsiteX25396" fmla="*/ 584614 w 1031876"/>
              <a:gd name="connsiteY25396" fmla="*/ 841889 h 1106488"/>
              <a:gd name="connsiteX25397" fmla="*/ 587420 w 1031876"/>
              <a:gd name="connsiteY25397" fmla="*/ 839787 h 1106488"/>
              <a:gd name="connsiteX25398" fmla="*/ 588033 w 1031876"/>
              <a:gd name="connsiteY25398" fmla="*/ 839328 h 1106488"/>
              <a:gd name="connsiteX25399" fmla="*/ 591452 w 1031876"/>
              <a:gd name="connsiteY25399" fmla="*/ 839328 h 1106488"/>
              <a:gd name="connsiteX25400" fmla="*/ 592307 w 1031876"/>
              <a:gd name="connsiteY25400" fmla="*/ 839328 h 1106488"/>
              <a:gd name="connsiteX25401" fmla="*/ 594871 w 1031876"/>
              <a:gd name="connsiteY25401" fmla="*/ 839328 h 1106488"/>
              <a:gd name="connsiteX25402" fmla="*/ 594883 w 1031876"/>
              <a:gd name="connsiteY25402" fmla="*/ 839328 h 1106488"/>
              <a:gd name="connsiteX25403" fmla="*/ 592337 w 1031876"/>
              <a:gd name="connsiteY25403" fmla="*/ 836612 h 1106488"/>
              <a:gd name="connsiteX25404" fmla="*/ 595314 w 1031876"/>
              <a:gd name="connsiteY25404" fmla="*/ 833438 h 1106488"/>
              <a:gd name="connsiteX25405" fmla="*/ 591345 w 1031876"/>
              <a:gd name="connsiteY25405" fmla="*/ 836612 h 1106488"/>
              <a:gd name="connsiteX25406" fmla="*/ 587950 w 1031876"/>
              <a:gd name="connsiteY25406" fmla="*/ 839328 h 1106488"/>
              <a:gd name="connsiteX25407" fmla="*/ 588033 w 1031876"/>
              <a:gd name="connsiteY25407" fmla="*/ 839328 h 1106488"/>
              <a:gd name="connsiteX25408" fmla="*/ 587932 w 1031876"/>
              <a:gd name="connsiteY25408" fmla="*/ 839342 h 1106488"/>
              <a:gd name="connsiteX25409" fmla="*/ 587376 w 1031876"/>
              <a:gd name="connsiteY25409" fmla="*/ 839787 h 1106488"/>
              <a:gd name="connsiteX25410" fmla="*/ 587376 w 1031876"/>
              <a:gd name="connsiteY25410" fmla="*/ 839421 h 1106488"/>
              <a:gd name="connsiteX25411" fmla="*/ 584813 w 1031876"/>
              <a:gd name="connsiteY25411" fmla="*/ 839787 h 1106488"/>
              <a:gd name="connsiteX25412" fmla="*/ 582289 w 1031876"/>
              <a:gd name="connsiteY25412" fmla="*/ 840147 h 1106488"/>
              <a:gd name="connsiteX25413" fmla="*/ 581808 w 1031876"/>
              <a:gd name="connsiteY25413" fmla="*/ 839787 h 1106488"/>
              <a:gd name="connsiteX25414" fmla="*/ 581195 w 1031876"/>
              <a:gd name="connsiteY25414" fmla="*/ 839328 h 1106488"/>
              <a:gd name="connsiteX25415" fmla="*/ 587376 w 1031876"/>
              <a:gd name="connsiteY25415" fmla="*/ 839328 h 1106488"/>
              <a:gd name="connsiteX25416" fmla="*/ 587376 w 1031876"/>
              <a:gd name="connsiteY25416" fmla="*/ 836612 h 1106488"/>
              <a:gd name="connsiteX25417" fmla="*/ 587376 w 1031876"/>
              <a:gd name="connsiteY25417" fmla="*/ 833438 h 1106488"/>
              <a:gd name="connsiteX25418" fmla="*/ 587376 w 1031876"/>
              <a:gd name="connsiteY25418" fmla="*/ 833437 h 1106488"/>
              <a:gd name="connsiteX25419" fmla="*/ 588170 w 1031876"/>
              <a:gd name="connsiteY25419" fmla="*/ 833437 h 1106488"/>
              <a:gd name="connsiteX25420" fmla="*/ 590353 w 1031876"/>
              <a:gd name="connsiteY25420" fmla="*/ 833437 h 1106488"/>
              <a:gd name="connsiteX25421" fmla="*/ 591345 w 1031876"/>
              <a:gd name="connsiteY25421" fmla="*/ 833437 h 1106488"/>
              <a:gd name="connsiteX25422" fmla="*/ 593627 w 1031876"/>
              <a:gd name="connsiteY25422" fmla="*/ 833437 h 1106488"/>
              <a:gd name="connsiteX25423" fmla="*/ 594519 w 1031876"/>
              <a:gd name="connsiteY25423" fmla="*/ 833437 h 1106488"/>
              <a:gd name="connsiteX25424" fmla="*/ 590948 w 1031876"/>
              <a:gd name="connsiteY25424" fmla="*/ 826492 h 1106488"/>
              <a:gd name="connsiteX25425" fmla="*/ 588170 w 1031876"/>
              <a:gd name="connsiteY25425" fmla="*/ 825721 h 1106488"/>
              <a:gd name="connsiteX25426" fmla="*/ 587376 w 1031876"/>
              <a:gd name="connsiteY25426" fmla="*/ 825500 h 1106488"/>
              <a:gd name="connsiteX25427" fmla="*/ 588170 w 1031876"/>
              <a:gd name="connsiteY25427" fmla="*/ 825500 h 1106488"/>
              <a:gd name="connsiteX25428" fmla="*/ 588368 w 1031876"/>
              <a:gd name="connsiteY25428" fmla="*/ 825500 h 1106488"/>
              <a:gd name="connsiteX25429" fmla="*/ 590849 w 1031876"/>
              <a:gd name="connsiteY25429" fmla="*/ 825500 h 1106488"/>
              <a:gd name="connsiteX25430" fmla="*/ 590948 w 1031876"/>
              <a:gd name="connsiteY25430" fmla="*/ 825500 h 1106488"/>
              <a:gd name="connsiteX25431" fmla="*/ 591345 w 1031876"/>
              <a:gd name="connsiteY25431" fmla="*/ 825500 h 1106488"/>
              <a:gd name="connsiteX25432" fmla="*/ 592337 w 1031876"/>
              <a:gd name="connsiteY25432" fmla="*/ 825500 h 1106488"/>
              <a:gd name="connsiteX25433" fmla="*/ 594520 w 1031876"/>
              <a:gd name="connsiteY25433" fmla="*/ 825500 h 1106488"/>
              <a:gd name="connsiteX25434" fmla="*/ 595314 w 1031876"/>
              <a:gd name="connsiteY25434" fmla="*/ 825500 h 1106488"/>
              <a:gd name="connsiteX25435" fmla="*/ 595413 w 1031876"/>
              <a:gd name="connsiteY25435" fmla="*/ 825500 h 1106488"/>
              <a:gd name="connsiteX25436" fmla="*/ 601663 w 1031876"/>
              <a:gd name="connsiteY25436" fmla="*/ 825500 h 1106488"/>
              <a:gd name="connsiteX25437" fmla="*/ 601664 w 1031876"/>
              <a:gd name="connsiteY25437" fmla="*/ 825500 h 1106488"/>
              <a:gd name="connsiteX25438" fmla="*/ 601663 w 1031876"/>
              <a:gd name="connsiteY25438" fmla="*/ 825500 h 1106488"/>
              <a:gd name="connsiteX25439" fmla="*/ 598092 w 1031876"/>
              <a:gd name="connsiteY25439" fmla="*/ 826492 h 1106488"/>
              <a:gd name="connsiteX25440" fmla="*/ 594521 w 1031876"/>
              <a:gd name="connsiteY25440" fmla="*/ 833437 h 1106488"/>
              <a:gd name="connsiteX25441" fmla="*/ 595313 w 1031876"/>
              <a:gd name="connsiteY25441" fmla="*/ 833437 h 1106488"/>
              <a:gd name="connsiteX25442" fmla="*/ 595314 w 1031876"/>
              <a:gd name="connsiteY25442" fmla="*/ 833437 h 1106488"/>
              <a:gd name="connsiteX25443" fmla="*/ 597199 w 1031876"/>
              <a:gd name="connsiteY25443" fmla="*/ 833437 h 1106488"/>
              <a:gd name="connsiteX25444" fmla="*/ 598488 w 1031876"/>
              <a:gd name="connsiteY25444" fmla="*/ 833437 h 1106488"/>
              <a:gd name="connsiteX25445" fmla="*/ 601662 w 1031876"/>
              <a:gd name="connsiteY25445" fmla="*/ 833437 h 1106488"/>
              <a:gd name="connsiteX25446" fmla="*/ 599282 w 1031876"/>
              <a:gd name="connsiteY25446" fmla="*/ 829469 h 1106488"/>
              <a:gd name="connsiteX25447" fmla="*/ 601663 w 1031876"/>
              <a:gd name="connsiteY25447" fmla="*/ 825500 h 1106488"/>
              <a:gd name="connsiteX25448" fmla="*/ 604044 w 1031876"/>
              <a:gd name="connsiteY25448" fmla="*/ 826492 h 1106488"/>
              <a:gd name="connsiteX25449" fmla="*/ 601663 w 1031876"/>
              <a:gd name="connsiteY25449" fmla="*/ 833438 h 1106488"/>
              <a:gd name="connsiteX25450" fmla="*/ 601663 w 1031876"/>
              <a:gd name="connsiteY25450" fmla="*/ 833437 h 1106488"/>
              <a:gd name="connsiteX25451" fmla="*/ 598488 w 1031876"/>
              <a:gd name="connsiteY25451" fmla="*/ 835818 h 1106488"/>
              <a:gd name="connsiteX25452" fmla="*/ 595314 w 1031876"/>
              <a:gd name="connsiteY25452" fmla="*/ 833438 h 1106488"/>
              <a:gd name="connsiteX25453" fmla="*/ 595314 w 1031876"/>
              <a:gd name="connsiteY25453" fmla="*/ 834231 h 1106488"/>
              <a:gd name="connsiteX25454" fmla="*/ 595314 w 1031876"/>
              <a:gd name="connsiteY25454" fmla="*/ 839328 h 1106488"/>
              <a:gd name="connsiteX25455" fmla="*/ 595726 w 1031876"/>
              <a:gd name="connsiteY25455" fmla="*/ 839328 h 1106488"/>
              <a:gd name="connsiteX25456" fmla="*/ 597435 w 1031876"/>
              <a:gd name="connsiteY25456" fmla="*/ 839328 h 1106488"/>
              <a:gd name="connsiteX25457" fmla="*/ 598289 w 1031876"/>
              <a:gd name="connsiteY25457" fmla="*/ 839328 h 1106488"/>
              <a:gd name="connsiteX25458" fmla="*/ 600853 w 1031876"/>
              <a:gd name="connsiteY25458" fmla="*/ 839328 h 1106488"/>
              <a:gd name="connsiteX25459" fmla="*/ 601708 w 1031876"/>
              <a:gd name="connsiteY25459" fmla="*/ 839328 h 1106488"/>
              <a:gd name="connsiteX25460" fmla="*/ 605127 w 1031876"/>
              <a:gd name="connsiteY25460" fmla="*/ 836766 h 1106488"/>
              <a:gd name="connsiteX25461" fmla="*/ 608013 w 1031876"/>
              <a:gd name="connsiteY25461" fmla="*/ 838928 h 1106488"/>
              <a:gd name="connsiteX25462" fmla="*/ 608379 w 1031876"/>
              <a:gd name="connsiteY25462" fmla="*/ 839202 h 1106488"/>
              <a:gd name="connsiteX25463" fmla="*/ 608546 w 1031876"/>
              <a:gd name="connsiteY25463" fmla="*/ 839328 h 1106488"/>
              <a:gd name="connsiteX25464" fmla="*/ 609353 w 1031876"/>
              <a:gd name="connsiteY25464" fmla="*/ 839328 h 1106488"/>
              <a:gd name="connsiteX25465" fmla="*/ 614959 w 1031876"/>
              <a:gd name="connsiteY25465" fmla="*/ 837406 h 1106488"/>
              <a:gd name="connsiteX25466" fmla="*/ 615760 w 1031876"/>
              <a:gd name="connsiteY25466" fmla="*/ 839328 h 1106488"/>
              <a:gd name="connsiteX25467" fmla="*/ 616238 w 1031876"/>
              <a:gd name="connsiteY25467" fmla="*/ 839328 h 1106488"/>
              <a:gd name="connsiteX25468" fmla="*/ 618802 w 1031876"/>
              <a:gd name="connsiteY25468" fmla="*/ 839328 h 1106488"/>
              <a:gd name="connsiteX25469" fmla="*/ 621366 w 1031876"/>
              <a:gd name="connsiteY25469" fmla="*/ 839328 h 1106488"/>
              <a:gd name="connsiteX25470" fmla="*/ 622221 w 1031876"/>
              <a:gd name="connsiteY25470" fmla="*/ 839328 h 1106488"/>
              <a:gd name="connsiteX25471" fmla="*/ 628204 w 1031876"/>
              <a:gd name="connsiteY25471" fmla="*/ 835912 h 1106488"/>
              <a:gd name="connsiteX25472" fmla="*/ 628824 w 1031876"/>
              <a:gd name="connsiteY25472" fmla="*/ 833437 h 1106488"/>
              <a:gd name="connsiteX25473" fmla="*/ 629059 w 1031876"/>
              <a:gd name="connsiteY25473" fmla="*/ 832497 h 1106488"/>
              <a:gd name="connsiteX25474" fmla="*/ 632477 w 1031876"/>
              <a:gd name="connsiteY25474" fmla="*/ 832497 h 1106488"/>
              <a:gd name="connsiteX25475" fmla="*/ 633899 w 1031876"/>
              <a:gd name="connsiteY25475" fmla="*/ 832497 h 1106488"/>
              <a:gd name="connsiteX25476" fmla="*/ 635530 w 1031876"/>
              <a:gd name="connsiteY25476" fmla="*/ 832497 h 1106488"/>
              <a:gd name="connsiteX25477" fmla="*/ 635530 w 1031876"/>
              <a:gd name="connsiteY25477" fmla="*/ 832446 h 1106488"/>
              <a:gd name="connsiteX25478" fmla="*/ 635530 w 1031876"/>
              <a:gd name="connsiteY25478" fmla="*/ 829469 h 1106488"/>
              <a:gd name="connsiteX25479" fmla="*/ 635530 w 1031876"/>
              <a:gd name="connsiteY25479" fmla="*/ 826492 h 1106488"/>
              <a:gd name="connsiteX25480" fmla="*/ 635530 w 1031876"/>
              <a:gd name="connsiteY25480" fmla="*/ 825500 h 1106488"/>
              <a:gd name="connsiteX25481" fmla="*/ 638970 w 1031876"/>
              <a:gd name="connsiteY25481" fmla="*/ 828477 h 1106488"/>
              <a:gd name="connsiteX25482" fmla="*/ 640905 w 1031876"/>
              <a:gd name="connsiteY25482" fmla="*/ 826803 h 1106488"/>
              <a:gd name="connsiteX25483" fmla="*/ 639763 w 1031876"/>
              <a:gd name="connsiteY25483" fmla="*/ 827088 h 1106488"/>
              <a:gd name="connsiteX25484" fmla="*/ 636588 w 1031876"/>
              <a:gd name="connsiteY25484" fmla="*/ 826294 h 1106488"/>
              <a:gd name="connsiteX25485" fmla="*/ 639763 w 1031876"/>
              <a:gd name="connsiteY25485" fmla="*/ 825500 h 1106488"/>
              <a:gd name="connsiteX25486" fmla="*/ 641817 w 1031876"/>
              <a:gd name="connsiteY25486" fmla="*/ 826014 h 1106488"/>
              <a:gd name="connsiteX25487" fmla="*/ 642410 w 1031876"/>
              <a:gd name="connsiteY25487" fmla="*/ 825500 h 1106488"/>
              <a:gd name="connsiteX25488" fmla="*/ 645849 w 1031876"/>
              <a:gd name="connsiteY25488" fmla="*/ 825500 h 1106488"/>
              <a:gd name="connsiteX25489" fmla="*/ 649288 w 1031876"/>
              <a:gd name="connsiteY25489" fmla="*/ 825500 h 1106488"/>
              <a:gd name="connsiteX25490" fmla="*/ 649289 w 1031876"/>
              <a:gd name="connsiteY25490" fmla="*/ 825500 h 1106488"/>
              <a:gd name="connsiteX25491" fmla="*/ 652463 w 1031876"/>
              <a:gd name="connsiteY25491" fmla="*/ 825500 h 1106488"/>
              <a:gd name="connsiteX25492" fmla="*/ 655638 w 1031876"/>
              <a:gd name="connsiteY25492" fmla="*/ 825500 h 1106488"/>
              <a:gd name="connsiteX25493" fmla="*/ 652845 w 1031876"/>
              <a:gd name="connsiteY25493" fmla="*/ 828119 h 1106488"/>
              <a:gd name="connsiteX25494" fmla="*/ 652990 w 1031876"/>
              <a:gd name="connsiteY25494" fmla="*/ 828228 h 1106488"/>
              <a:gd name="connsiteX25495" fmla="*/ 656409 w 1031876"/>
              <a:gd name="connsiteY25495" fmla="*/ 825667 h 1106488"/>
              <a:gd name="connsiteX25496" fmla="*/ 663247 w 1031876"/>
              <a:gd name="connsiteY25496" fmla="*/ 825667 h 1106488"/>
              <a:gd name="connsiteX25497" fmla="*/ 663575 w 1031876"/>
              <a:gd name="connsiteY25497" fmla="*/ 825339 h 1106488"/>
              <a:gd name="connsiteX25498" fmla="*/ 663575 w 1031876"/>
              <a:gd name="connsiteY25498" fmla="*/ 819944 h 1106488"/>
              <a:gd name="connsiteX25499" fmla="*/ 663575 w 1031876"/>
              <a:gd name="connsiteY25499" fmla="*/ 819152 h 1106488"/>
              <a:gd name="connsiteX25500" fmla="*/ 659607 w 1031876"/>
              <a:gd name="connsiteY25500" fmla="*/ 824706 h 1106488"/>
              <a:gd name="connsiteX25501" fmla="*/ 655638 w 1031876"/>
              <a:gd name="connsiteY25501" fmla="*/ 825500 h 1106488"/>
              <a:gd name="connsiteX25502" fmla="*/ 656630 w 1031876"/>
              <a:gd name="connsiteY25502" fmla="*/ 824706 h 1106488"/>
              <a:gd name="connsiteX25503" fmla="*/ 663575 w 1031876"/>
              <a:gd name="connsiteY25503" fmla="*/ 819151 h 1106488"/>
              <a:gd name="connsiteX25504" fmla="*/ 663575 w 1031876"/>
              <a:gd name="connsiteY25504" fmla="*/ 819150 h 1106488"/>
              <a:gd name="connsiteX25505" fmla="*/ 663576 w 1031876"/>
              <a:gd name="connsiteY25505" fmla="*/ 819150 h 1106488"/>
              <a:gd name="connsiteX25506" fmla="*/ 669926 w 1031876"/>
              <a:gd name="connsiteY25506" fmla="*/ 812800 h 1106488"/>
              <a:gd name="connsiteX25507" fmla="*/ 669926 w 1031876"/>
              <a:gd name="connsiteY25507" fmla="*/ 815975 h 1106488"/>
              <a:gd name="connsiteX25508" fmla="*/ 669926 w 1031876"/>
              <a:gd name="connsiteY25508" fmla="*/ 818994 h 1106488"/>
              <a:gd name="connsiteX25509" fmla="*/ 670084 w 1031876"/>
              <a:gd name="connsiteY25509" fmla="*/ 818836 h 1106488"/>
              <a:gd name="connsiteX25510" fmla="*/ 676815 w 1031876"/>
              <a:gd name="connsiteY25510" fmla="*/ 818943 h 1106488"/>
              <a:gd name="connsiteX25511" fmla="*/ 676898 w 1031876"/>
              <a:gd name="connsiteY25511" fmla="*/ 819007 h 1106488"/>
              <a:gd name="connsiteX25512" fmla="*/ 676678 w 1031876"/>
              <a:gd name="connsiteY25512" fmla="*/ 820544 h 1106488"/>
              <a:gd name="connsiteX25513" fmla="*/ 670084 w 1031876"/>
              <a:gd name="connsiteY25513" fmla="*/ 825667 h 1106488"/>
              <a:gd name="connsiteX25514" fmla="*/ 663247 w 1031876"/>
              <a:gd name="connsiteY25514" fmla="*/ 832497 h 1106488"/>
              <a:gd name="connsiteX25515" fmla="*/ 662392 w 1031876"/>
              <a:gd name="connsiteY25515" fmla="*/ 832497 h 1106488"/>
              <a:gd name="connsiteX25516" fmla="*/ 659828 w 1031876"/>
              <a:gd name="connsiteY25516" fmla="*/ 832497 h 1106488"/>
              <a:gd name="connsiteX25517" fmla="*/ 656409 w 1031876"/>
              <a:gd name="connsiteY25517" fmla="*/ 832497 h 1106488"/>
              <a:gd name="connsiteX25518" fmla="*/ 649571 w 1031876"/>
              <a:gd name="connsiteY25518" fmla="*/ 839328 h 1106488"/>
              <a:gd name="connsiteX25519" fmla="*/ 656409 w 1031876"/>
              <a:gd name="connsiteY25519" fmla="*/ 839328 h 1106488"/>
              <a:gd name="connsiteX25520" fmla="*/ 656409 w 1031876"/>
              <a:gd name="connsiteY25520" fmla="*/ 832497 h 1106488"/>
              <a:gd name="connsiteX25521" fmla="*/ 663247 w 1031876"/>
              <a:gd name="connsiteY25521" fmla="*/ 832497 h 1106488"/>
              <a:gd name="connsiteX25522" fmla="*/ 670084 w 1031876"/>
              <a:gd name="connsiteY25522" fmla="*/ 832497 h 1106488"/>
              <a:gd name="connsiteX25523" fmla="*/ 670084 w 1031876"/>
              <a:gd name="connsiteY25523" fmla="*/ 825667 h 1106488"/>
              <a:gd name="connsiteX25524" fmla="*/ 676922 w 1031876"/>
              <a:gd name="connsiteY25524" fmla="*/ 825667 h 1106488"/>
              <a:gd name="connsiteX25525" fmla="*/ 683759 w 1031876"/>
              <a:gd name="connsiteY25525" fmla="*/ 825667 h 1106488"/>
              <a:gd name="connsiteX25526" fmla="*/ 680340 w 1031876"/>
              <a:gd name="connsiteY25526" fmla="*/ 825667 h 1106488"/>
              <a:gd name="connsiteX25527" fmla="*/ 679486 w 1031876"/>
              <a:gd name="connsiteY25527" fmla="*/ 825667 h 1106488"/>
              <a:gd name="connsiteX25528" fmla="*/ 676922 w 1031876"/>
              <a:gd name="connsiteY25528" fmla="*/ 825667 h 1106488"/>
              <a:gd name="connsiteX25529" fmla="*/ 683759 w 1031876"/>
              <a:gd name="connsiteY25529" fmla="*/ 824813 h 1106488"/>
              <a:gd name="connsiteX25530" fmla="*/ 684213 w 1031876"/>
              <a:gd name="connsiteY25530" fmla="*/ 824416 h 1106488"/>
              <a:gd name="connsiteX25531" fmla="*/ 684390 w 1031876"/>
              <a:gd name="connsiteY25531" fmla="*/ 824261 h 1106488"/>
              <a:gd name="connsiteX25532" fmla="*/ 685007 w 1031876"/>
              <a:gd name="connsiteY25532" fmla="*/ 819944 h 1106488"/>
              <a:gd name="connsiteX25533" fmla="*/ 690175 w 1031876"/>
              <a:gd name="connsiteY25533" fmla="*/ 819206 h 1106488"/>
              <a:gd name="connsiteX25534" fmla="*/ 690238 w 1031876"/>
              <a:gd name="connsiteY25534" fmla="*/ 819150 h 1106488"/>
              <a:gd name="connsiteX25535" fmla="*/ 690597 w 1031876"/>
              <a:gd name="connsiteY25535" fmla="*/ 818836 h 1106488"/>
              <a:gd name="connsiteX25536" fmla="*/ 693161 w 1031876"/>
              <a:gd name="connsiteY25536" fmla="*/ 818836 h 1106488"/>
              <a:gd name="connsiteX25537" fmla="*/ 694016 w 1031876"/>
              <a:gd name="connsiteY25537" fmla="*/ 818836 h 1106488"/>
              <a:gd name="connsiteX25538" fmla="*/ 697435 w 1031876"/>
              <a:gd name="connsiteY25538" fmla="*/ 818836 h 1106488"/>
              <a:gd name="connsiteX25539" fmla="*/ 704272 w 1031876"/>
              <a:gd name="connsiteY25539" fmla="*/ 812006 h 1106488"/>
              <a:gd name="connsiteX25540" fmla="*/ 704851 w 1031876"/>
              <a:gd name="connsiteY25540" fmla="*/ 812006 h 1106488"/>
              <a:gd name="connsiteX25541" fmla="*/ 706836 w 1031876"/>
              <a:gd name="connsiteY25541" fmla="*/ 812006 h 1106488"/>
              <a:gd name="connsiteX25542" fmla="*/ 707691 w 1031876"/>
              <a:gd name="connsiteY25542" fmla="*/ 812006 h 1106488"/>
              <a:gd name="connsiteX25543" fmla="*/ 711110 w 1031876"/>
              <a:gd name="connsiteY25543" fmla="*/ 812006 h 1106488"/>
              <a:gd name="connsiteX25544" fmla="*/ 712575 w 1031876"/>
              <a:gd name="connsiteY25544" fmla="*/ 810542 h 1106488"/>
              <a:gd name="connsiteX25545" fmla="*/ 717947 w 1031876"/>
              <a:gd name="connsiteY25545" fmla="*/ 812006 h 1106488"/>
              <a:gd name="connsiteX25546" fmla="*/ 717947 w 1031876"/>
              <a:gd name="connsiteY25546" fmla="*/ 805175 h 1106488"/>
              <a:gd name="connsiteX25547" fmla="*/ 724785 w 1031876"/>
              <a:gd name="connsiteY25547" fmla="*/ 798345 h 1106488"/>
              <a:gd name="connsiteX25548" fmla="*/ 725488 w 1031876"/>
              <a:gd name="connsiteY25548" fmla="*/ 797994 h 1106488"/>
              <a:gd name="connsiteX25549" fmla="*/ 726523 w 1031876"/>
              <a:gd name="connsiteY25549" fmla="*/ 797477 h 1106488"/>
              <a:gd name="connsiteX25550" fmla="*/ 728663 w 1031876"/>
              <a:gd name="connsiteY25550" fmla="*/ 795337 h 1106488"/>
              <a:gd name="connsiteX25551" fmla="*/ 731838 w 1031876"/>
              <a:gd name="connsiteY25551" fmla="*/ 792162 h 1106488"/>
              <a:gd name="connsiteX25552" fmla="*/ 731838 w 1031876"/>
              <a:gd name="connsiteY25552" fmla="*/ 791515 h 1106488"/>
              <a:gd name="connsiteX25553" fmla="*/ 731622 w 1031876"/>
              <a:gd name="connsiteY25553" fmla="*/ 791515 h 1106488"/>
              <a:gd name="connsiteX25554" fmla="*/ 731838 w 1031876"/>
              <a:gd name="connsiteY25554" fmla="*/ 791422 h 1106488"/>
              <a:gd name="connsiteX25555" fmla="*/ 731838 w 1031876"/>
              <a:gd name="connsiteY25555" fmla="*/ 791299 h 1106488"/>
              <a:gd name="connsiteX25556" fmla="*/ 731838 w 1031876"/>
              <a:gd name="connsiteY25556" fmla="*/ 788194 h 1106488"/>
              <a:gd name="connsiteX25557" fmla="*/ 731838 w 1031876"/>
              <a:gd name="connsiteY25557" fmla="*/ 784225 h 1106488"/>
              <a:gd name="connsiteX25558" fmla="*/ 735013 w 1031876"/>
              <a:gd name="connsiteY25558" fmla="*/ 784225 h 1106488"/>
              <a:gd name="connsiteX25559" fmla="*/ 735807 w 1031876"/>
              <a:gd name="connsiteY25559" fmla="*/ 784225 h 1106488"/>
              <a:gd name="connsiteX25560" fmla="*/ 738188 w 1031876"/>
              <a:gd name="connsiteY25560" fmla="*/ 784225 h 1106488"/>
              <a:gd name="connsiteX25561" fmla="*/ 732632 w 1031876"/>
              <a:gd name="connsiteY25561" fmla="*/ 785217 h 1106488"/>
              <a:gd name="connsiteX25562" fmla="*/ 731950 w 1031876"/>
              <a:gd name="connsiteY25562" fmla="*/ 791187 h 1106488"/>
              <a:gd name="connsiteX25563" fmla="*/ 731949 w 1031876"/>
              <a:gd name="connsiteY25563" fmla="*/ 791188 h 1106488"/>
              <a:gd name="connsiteX25564" fmla="*/ 731927 w 1031876"/>
              <a:gd name="connsiteY25564" fmla="*/ 791384 h 1106488"/>
              <a:gd name="connsiteX25565" fmla="*/ 737605 w 1031876"/>
              <a:gd name="connsiteY25565" fmla="*/ 788953 h 1106488"/>
              <a:gd name="connsiteX25566" fmla="*/ 738460 w 1031876"/>
              <a:gd name="connsiteY25566" fmla="*/ 791515 h 1106488"/>
              <a:gd name="connsiteX25567" fmla="*/ 737605 w 1031876"/>
              <a:gd name="connsiteY25567" fmla="*/ 791515 h 1106488"/>
              <a:gd name="connsiteX25568" fmla="*/ 735041 w 1031876"/>
              <a:gd name="connsiteY25568" fmla="*/ 791515 h 1106488"/>
              <a:gd name="connsiteX25569" fmla="*/ 731912 w 1031876"/>
              <a:gd name="connsiteY25569" fmla="*/ 791515 h 1106488"/>
              <a:gd name="connsiteX25570" fmla="*/ 731838 w 1031876"/>
              <a:gd name="connsiteY25570" fmla="*/ 792163 h 1106488"/>
              <a:gd name="connsiteX25571" fmla="*/ 731838 w 1031876"/>
              <a:gd name="connsiteY25571" fmla="*/ 794543 h 1106488"/>
              <a:gd name="connsiteX25572" fmla="*/ 731838 w 1031876"/>
              <a:gd name="connsiteY25572" fmla="*/ 794822 h 1106488"/>
              <a:gd name="connsiteX25573" fmla="*/ 738460 w 1031876"/>
              <a:gd name="connsiteY25573" fmla="*/ 791515 h 1106488"/>
              <a:gd name="connsiteX25574" fmla="*/ 738460 w 1031876"/>
              <a:gd name="connsiteY25574" fmla="*/ 788953 h 1106488"/>
              <a:gd name="connsiteX25575" fmla="*/ 738460 w 1031876"/>
              <a:gd name="connsiteY25575" fmla="*/ 788099 h 1106488"/>
              <a:gd name="connsiteX25576" fmla="*/ 738460 w 1031876"/>
              <a:gd name="connsiteY25576" fmla="*/ 784684 h 1106488"/>
              <a:gd name="connsiteX25577" fmla="*/ 745298 w 1031876"/>
              <a:gd name="connsiteY25577" fmla="*/ 777854 h 1106488"/>
              <a:gd name="connsiteX25578" fmla="*/ 752135 w 1031876"/>
              <a:gd name="connsiteY25578" fmla="*/ 771023 h 1106488"/>
              <a:gd name="connsiteX25579" fmla="*/ 758973 w 1031876"/>
              <a:gd name="connsiteY25579" fmla="*/ 771023 h 1106488"/>
              <a:gd name="connsiteX25580" fmla="*/ 765810 w 1031876"/>
              <a:gd name="connsiteY25580" fmla="*/ 771023 h 1106488"/>
              <a:gd name="connsiteX25581" fmla="*/ 758973 w 1031876"/>
              <a:gd name="connsiteY25581" fmla="*/ 771023 h 1106488"/>
              <a:gd name="connsiteX25582" fmla="*/ 765810 w 1031876"/>
              <a:gd name="connsiteY25582" fmla="*/ 764193 h 1106488"/>
              <a:gd name="connsiteX25583" fmla="*/ 765810 w 1031876"/>
              <a:gd name="connsiteY25583" fmla="*/ 757362 h 1106488"/>
              <a:gd name="connsiteX25584" fmla="*/ 772648 w 1031876"/>
              <a:gd name="connsiteY25584" fmla="*/ 757362 h 1106488"/>
              <a:gd name="connsiteX25585" fmla="*/ 772720 w 1031876"/>
              <a:gd name="connsiteY25585" fmla="*/ 757237 h 1106488"/>
              <a:gd name="connsiteX25586" fmla="*/ 776067 w 1031876"/>
              <a:gd name="connsiteY25586" fmla="*/ 751386 h 1106488"/>
              <a:gd name="connsiteX25587" fmla="*/ 779242 w 1031876"/>
              <a:gd name="connsiteY25587" fmla="*/ 750593 h 1106488"/>
              <a:gd name="connsiteX25588" fmla="*/ 779196 w 1031876"/>
              <a:gd name="connsiteY25588" fmla="*/ 750532 h 1106488"/>
              <a:gd name="connsiteX25589" fmla="*/ 776067 w 1031876"/>
              <a:gd name="connsiteY25589" fmla="*/ 750532 h 1106488"/>
              <a:gd name="connsiteX25590" fmla="*/ 773379 w 1031876"/>
              <a:gd name="connsiteY25590" fmla="*/ 750532 h 1106488"/>
              <a:gd name="connsiteX25591" fmla="*/ 773113 w 1031876"/>
              <a:gd name="connsiteY25591" fmla="*/ 750887 h 1106488"/>
              <a:gd name="connsiteX25592" fmla="*/ 773113 w 1031876"/>
              <a:gd name="connsiteY25592" fmla="*/ 750532 h 1106488"/>
              <a:gd name="connsiteX25593" fmla="*/ 772648 w 1031876"/>
              <a:gd name="connsiteY25593" fmla="*/ 750532 h 1106488"/>
              <a:gd name="connsiteX25594" fmla="*/ 773113 w 1031876"/>
              <a:gd name="connsiteY25594" fmla="*/ 750474 h 1106488"/>
              <a:gd name="connsiteX25595" fmla="*/ 773113 w 1031876"/>
              <a:gd name="connsiteY25595" fmla="*/ 745331 h 1106488"/>
              <a:gd name="connsiteX25596" fmla="*/ 773113 w 1031876"/>
              <a:gd name="connsiteY25596" fmla="*/ 744537 h 1106488"/>
              <a:gd name="connsiteX25597" fmla="*/ 775494 w 1031876"/>
              <a:gd name="connsiteY25597" fmla="*/ 747712 h 1106488"/>
              <a:gd name="connsiteX25598" fmla="*/ 773455 w 1031876"/>
              <a:gd name="connsiteY25598" fmla="*/ 750431 h 1106488"/>
              <a:gd name="connsiteX25599" fmla="*/ 778635 w 1031876"/>
              <a:gd name="connsiteY25599" fmla="*/ 749785 h 1106488"/>
              <a:gd name="connsiteX25600" fmla="*/ 777082 w 1031876"/>
              <a:gd name="connsiteY25600" fmla="*/ 747713 h 1106488"/>
              <a:gd name="connsiteX25601" fmla="*/ 779463 w 1031876"/>
              <a:gd name="connsiteY25601" fmla="*/ 744538 h 1106488"/>
              <a:gd name="connsiteX25602" fmla="*/ 779463 w 1031876"/>
              <a:gd name="connsiteY25602" fmla="*/ 745332 h 1106488"/>
              <a:gd name="connsiteX25603" fmla="*/ 779463 w 1031876"/>
              <a:gd name="connsiteY25603" fmla="*/ 749681 h 1106488"/>
              <a:gd name="connsiteX25604" fmla="*/ 779486 w 1031876"/>
              <a:gd name="connsiteY25604" fmla="*/ 749678 h 1106488"/>
              <a:gd name="connsiteX25605" fmla="*/ 786323 w 1031876"/>
              <a:gd name="connsiteY25605" fmla="*/ 743702 h 1106488"/>
              <a:gd name="connsiteX25606" fmla="*/ 786323 w 1031876"/>
              <a:gd name="connsiteY25606" fmla="*/ 742848 h 1106488"/>
              <a:gd name="connsiteX25607" fmla="*/ 786323 w 1031876"/>
              <a:gd name="connsiteY25607" fmla="*/ 737725 h 1106488"/>
              <a:gd name="connsiteX25608" fmla="*/ 786323 w 1031876"/>
              <a:gd name="connsiteY25608" fmla="*/ 736871 h 1106488"/>
              <a:gd name="connsiteX25609" fmla="*/ 786323 w 1031876"/>
              <a:gd name="connsiteY25609" fmla="*/ 730041 h 1106488"/>
              <a:gd name="connsiteX25610" fmla="*/ 793161 w 1031876"/>
              <a:gd name="connsiteY25610" fmla="*/ 730041 h 1106488"/>
              <a:gd name="connsiteX25611" fmla="*/ 793161 w 1031876"/>
              <a:gd name="connsiteY25611" fmla="*/ 727479 h 1106488"/>
              <a:gd name="connsiteX25612" fmla="*/ 793161 w 1031876"/>
              <a:gd name="connsiteY25612" fmla="*/ 726625 h 1106488"/>
              <a:gd name="connsiteX25613" fmla="*/ 793161 w 1031876"/>
              <a:gd name="connsiteY25613" fmla="*/ 724844 h 1106488"/>
              <a:gd name="connsiteX25614" fmla="*/ 793161 w 1031876"/>
              <a:gd name="connsiteY25614" fmla="*/ 724064 h 1106488"/>
              <a:gd name="connsiteX25615" fmla="*/ 793161 w 1031876"/>
              <a:gd name="connsiteY25615" fmla="*/ 723210 h 1106488"/>
              <a:gd name="connsiteX25616" fmla="*/ 793751 w 1031876"/>
              <a:gd name="connsiteY25616" fmla="*/ 722621 h 1106488"/>
              <a:gd name="connsiteX25617" fmla="*/ 793751 w 1031876"/>
              <a:gd name="connsiteY25617" fmla="*/ 715962 h 1106488"/>
              <a:gd name="connsiteX25618" fmla="*/ 795934 w 1031876"/>
              <a:gd name="connsiteY25618" fmla="*/ 719602 h 1106488"/>
              <a:gd name="connsiteX25619" fmla="*/ 796132 w 1031876"/>
              <a:gd name="connsiteY25619" fmla="*/ 719931 h 1106488"/>
              <a:gd name="connsiteX25620" fmla="*/ 795666 w 1031876"/>
              <a:gd name="connsiteY25620" fmla="*/ 720708 h 1106488"/>
              <a:gd name="connsiteX25621" fmla="*/ 796580 w 1031876"/>
              <a:gd name="connsiteY25621" fmla="*/ 719795 h 1106488"/>
              <a:gd name="connsiteX25622" fmla="*/ 798090 w 1031876"/>
              <a:gd name="connsiteY25622" fmla="*/ 718287 h 1106488"/>
              <a:gd name="connsiteX25623" fmla="*/ 796920 w 1031876"/>
              <a:gd name="connsiteY25623" fmla="*/ 717660 h 1106488"/>
              <a:gd name="connsiteX25624" fmla="*/ 793751 w 1031876"/>
              <a:gd name="connsiteY25624" fmla="*/ 715962 h 1106488"/>
              <a:gd name="connsiteX25625" fmla="*/ 800101 w 1031876"/>
              <a:gd name="connsiteY25625" fmla="*/ 715962 h 1106488"/>
              <a:gd name="connsiteX25626" fmla="*/ 799987 w 1031876"/>
              <a:gd name="connsiteY25626" fmla="*/ 716391 h 1106488"/>
              <a:gd name="connsiteX25627" fmla="*/ 799998 w 1031876"/>
              <a:gd name="connsiteY25627" fmla="*/ 716380 h 1106488"/>
              <a:gd name="connsiteX25628" fmla="*/ 800101 w 1031876"/>
              <a:gd name="connsiteY25628" fmla="*/ 716321 h 1106488"/>
              <a:gd name="connsiteX25629" fmla="*/ 805981 w 1031876"/>
              <a:gd name="connsiteY25629" fmla="*/ 712965 h 1106488"/>
              <a:gd name="connsiteX25630" fmla="*/ 806836 w 1031876"/>
              <a:gd name="connsiteY25630" fmla="*/ 709549 h 1106488"/>
              <a:gd name="connsiteX25631" fmla="*/ 807691 w 1031876"/>
              <a:gd name="connsiteY25631" fmla="*/ 708696 h 1106488"/>
              <a:gd name="connsiteX25632" fmla="*/ 813595 w 1031876"/>
              <a:gd name="connsiteY25632" fmla="*/ 702798 h 1106488"/>
              <a:gd name="connsiteX25633" fmla="*/ 813674 w 1031876"/>
              <a:gd name="connsiteY25633" fmla="*/ 702719 h 1106488"/>
              <a:gd name="connsiteX25634" fmla="*/ 813674 w 1031876"/>
              <a:gd name="connsiteY25634" fmla="*/ 702565 h 1106488"/>
              <a:gd name="connsiteX25635" fmla="*/ 813595 w 1031876"/>
              <a:gd name="connsiteY25635" fmla="*/ 702628 h 1106488"/>
              <a:gd name="connsiteX25636" fmla="*/ 813481 w 1031876"/>
              <a:gd name="connsiteY25636" fmla="*/ 702719 h 1106488"/>
              <a:gd name="connsiteX25637" fmla="*/ 812801 w 1031876"/>
              <a:gd name="connsiteY25637" fmla="*/ 703263 h 1106488"/>
              <a:gd name="connsiteX25638" fmla="*/ 813190 w 1031876"/>
              <a:gd name="connsiteY25638" fmla="*/ 702719 h 1106488"/>
              <a:gd name="connsiteX25639" fmla="*/ 813595 w 1031876"/>
              <a:gd name="connsiteY25639" fmla="*/ 702152 h 1106488"/>
              <a:gd name="connsiteX25640" fmla="*/ 813674 w 1031876"/>
              <a:gd name="connsiteY25640" fmla="*/ 702041 h 1106488"/>
              <a:gd name="connsiteX25641" fmla="*/ 813674 w 1031876"/>
              <a:gd name="connsiteY25641" fmla="*/ 701865 h 1106488"/>
              <a:gd name="connsiteX25642" fmla="*/ 813674 w 1031876"/>
              <a:gd name="connsiteY25642" fmla="*/ 699304 h 1106488"/>
              <a:gd name="connsiteX25643" fmla="*/ 813674 w 1031876"/>
              <a:gd name="connsiteY25643" fmla="*/ 696040 h 1106488"/>
              <a:gd name="connsiteX25644" fmla="*/ 813674 w 1031876"/>
              <a:gd name="connsiteY25644" fmla="*/ 695889 h 1106488"/>
              <a:gd name="connsiteX25645" fmla="*/ 813876 w 1031876"/>
              <a:gd name="connsiteY25645" fmla="*/ 695838 h 1106488"/>
              <a:gd name="connsiteX25646" fmla="*/ 817093 w 1031876"/>
              <a:gd name="connsiteY25646" fmla="*/ 695035 h 1106488"/>
              <a:gd name="connsiteX25647" fmla="*/ 820317 w 1031876"/>
              <a:gd name="connsiteY25647" fmla="*/ 689397 h 1106488"/>
              <a:gd name="connsiteX25648" fmla="*/ 820511 w 1031876"/>
              <a:gd name="connsiteY25648" fmla="*/ 689058 h 1106488"/>
              <a:gd name="connsiteX25649" fmla="*/ 820677 w 1031876"/>
              <a:gd name="connsiteY25649" fmla="*/ 689037 h 1106488"/>
              <a:gd name="connsiteX25650" fmla="*/ 827349 w 1031876"/>
              <a:gd name="connsiteY25650" fmla="*/ 688204 h 1106488"/>
              <a:gd name="connsiteX25651" fmla="*/ 827349 w 1031876"/>
              <a:gd name="connsiteY25651" fmla="*/ 688204 h 1106488"/>
              <a:gd name="connsiteX25652" fmla="*/ 834186 w 1031876"/>
              <a:gd name="connsiteY25652" fmla="*/ 682228 h 1106488"/>
              <a:gd name="connsiteX25653" fmla="*/ 830768 w 1031876"/>
              <a:gd name="connsiteY25653" fmla="*/ 682228 h 1106488"/>
              <a:gd name="connsiteX25654" fmla="*/ 829913 w 1031876"/>
              <a:gd name="connsiteY25654" fmla="*/ 682228 h 1106488"/>
              <a:gd name="connsiteX25655" fmla="*/ 828204 w 1031876"/>
              <a:gd name="connsiteY25655" fmla="*/ 682228 h 1106488"/>
              <a:gd name="connsiteX25656" fmla="*/ 827349 w 1031876"/>
              <a:gd name="connsiteY25656" fmla="*/ 682228 h 1106488"/>
              <a:gd name="connsiteX25657" fmla="*/ 834186 w 1031876"/>
              <a:gd name="connsiteY25657" fmla="*/ 675397 h 1106488"/>
              <a:gd name="connsiteX25658" fmla="*/ 835041 w 1031876"/>
              <a:gd name="connsiteY25658" fmla="*/ 675397 h 1106488"/>
              <a:gd name="connsiteX25659" fmla="*/ 838460 w 1031876"/>
              <a:gd name="connsiteY25659" fmla="*/ 675397 h 1106488"/>
              <a:gd name="connsiteX25660" fmla="*/ 841024 w 1031876"/>
              <a:gd name="connsiteY25660" fmla="*/ 675397 h 1106488"/>
              <a:gd name="connsiteX25661" fmla="*/ 840169 w 1031876"/>
              <a:gd name="connsiteY25661" fmla="*/ 672836 h 1106488"/>
              <a:gd name="connsiteX25662" fmla="*/ 838067 w 1031876"/>
              <a:gd name="connsiteY25662" fmla="*/ 673736 h 1106488"/>
              <a:gd name="connsiteX25663" fmla="*/ 841024 w 1031876"/>
              <a:gd name="connsiteY25663" fmla="*/ 668567 h 1106488"/>
              <a:gd name="connsiteX25664" fmla="*/ 841879 w 1031876"/>
              <a:gd name="connsiteY25664" fmla="*/ 661736 h 1106488"/>
              <a:gd name="connsiteX25665" fmla="*/ 847861 w 1031876"/>
              <a:gd name="connsiteY25665" fmla="*/ 661736 h 1106488"/>
              <a:gd name="connsiteX25666" fmla="*/ 854699 w 1031876"/>
              <a:gd name="connsiteY25666" fmla="*/ 668567 h 1106488"/>
              <a:gd name="connsiteX25667" fmla="*/ 854699 w 1031876"/>
              <a:gd name="connsiteY25667" fmla="*/ 671982 h 1106488"/>
              <a:gd name="connsiteX25668" fmla="*/ 854699 w 1031876"/>
              <a:gd name="connsiteY25668" fmla="*/ 675186 h 1106488"/>
              <a:gd name="connsiteX25669" fmla="*/ 858045 w 1031876"/>
              <a:gd name="connsiteY25669" fmla="*/ 669330 h 1106488"/>
              <a:gd name="connsiteX25670" fmla="*/ 862014 w 1031876"/>
              <a:gd name="connsiteY25670" fmla="*/ 668338 h 1106488"/>
              <a:gd name="connsiteX25671" fmla="*/ 858045 w 1031876"/>
              <a:gd name="connsiteY25671" fmla="*/ 672307 h 1106488"/>
              <a:gd name="connsiteX25672" fmla="*/ 854699 w 1031876"/>
              <a:gd name="connsiteY25672" fmla="*/ 675653 h 1106488"/>
              <a:gd name="connsiteX25673" fmla="*/ 854656 w 1031876"/>
              <a:gd name="connsiteY25673" fmla="*/ 675696 h 1106488"/>
              <a:gd name="connsiteX25674" fmla="*/ 853844 w 1031876"/>
              <a:gd name="connsiteY25674" fmla="*/ 681374 h 1106488"/>
              <a:gd name="connsiteX25675" fmla="*/ 852451 w 1031876"/>
              <a:gd name="connsiteY25675" fmla="*/ 681573 h 1106488"/>
              <a:gd name="connsiteX25676" fmla="*/ 854553 w 1031876"/>
              <a:gd name="connsiteY25676" fmla="*/ 675800 h 1106488"/>
              <a:gd name="connsiteX25677" fmla="*/ 854528 w 1031876"/>
              <a:gd name="connsiteY25677" fmla="*/ 675824 h 1106488"/>
              <a:gd name="connsiteX25678" fmla="*/ 852212 w 1031876"/>
              <a:gd name="connsiteY25678" fmla="*/ 681607 h 1106488"/>
              <a:gd name="connsiteX25679" fmla="*/ 847861 w 1031876"/>
              <a:gd name="connsiteY25679" fmla="*/ 682228 h 1106488"/>
              <a:gd name="connsiteX25680" fmla="*/ 847861 w 1031876"/>
              <a:gd name="connsiteY25680" fmla="*/ 688204 h 1106488"/>
              <a:gd name="connsiteX25681" fmla="*/ 847861 w 1031876"/>
              <a:gd name="connsiteY25681" fmla="*/ 688839 h 1106488"/>
              <a:gd name="connsiteX25682" fmla="*/ 848742 w 1031876"/>
              <a:gd name="connsiteY25682" fmla="*/ 687958 h 1106488"/>
              <a:gd name="connsiteX25683" fmla="*/ 851280 w 1031876"/>
              <a:gd name="connsiteY25683" fmla="*/ 684789 h 1106488"/>
              <a:gd name="connsiteX25684" fmla="*/ 853796 w 1031876"/>
              <a:gd name="connsiteY25684" fmla="*/ 682904 h 1106488"/>
              <a:gd name="connsiteX25685" fmla="*/ 854075 w 1031876"/>
              <a:gd name="connsiteY25685" fmla="*/ 682625 h 1106488"/>
              <a:gd name="connsiteX25686" fmla="*/ 854075 w 1031876"/>
              <a:gd name="connsiteY25686" fmla="*/ 682695 h 1106488"/>
              <a:gd name="connsiteX25687" fmla="*/ 854699 w 1031876"/>
              <a:gd name="connsiteY25687" fmla="*/ 682228 h 1106488"/>
              <a:gd name="connsiteX25688" fmla="*/ 854075 w 1031876"/>
              <a:gd name="connsiteY25688" fmla="*/ 682851 h 1106488"/>
              <a:gd name="connsiteX25689" fmla="*/ 854075 w 1031876"/>
              <a:gd name="connsiteY25689" fmla="*/ 685800 h 1106488"/>
              <a:gd name="connsiteX25690" fmla="*/ 854075 w 1031876"/>
              <a:gd name="connsiteY25690" fmla="*/ 688975 h 1106488"/>
              <a:gd name="connsiteX25691" fmla="*/ 854076 w 1031876"/>
              <a:gd name="connsiteY25691" fmla="*/ 688975 h 1106488"/>
              <a:gd name="connsiteX25692" fmla="*/ 850901 w 1031876"/>
              <a:gd name="connsiteY25692" fmla="*/ 691952 h 1106488"/>
              <a:gd name="connsiteX25693" fmla="*/ 847971 w 1031876"/>
              <a:gd name="connsiteY25693" fmla="*/ 689205 h 1106488"/>
              <a:gd name="connsiteX25694" fmla="*/ 850425 w 1031876"/>
              <a:gd name="connsiteY25694" fmla="*/ 692473 h 1106488"/>
              <a:gd name="connsiteX25695" fmla="*/ 847861 w 1031876"/>
              <a:gd name="connsiteY25695" fmla="*/ 695889 h 1106488"/>
              <a:gd name="connsiteX25696" fmla="*/ 841024 w 1031876"/>
              <a:gd name="connsiteY25696" fmla="*/ 702719 h 1106488"/>
              <a:gd name="connsiteX25697" fmla="*/ 841024 w 1031876"/>
              <a:gd name="connsiteY25697" fmla="*/ 695889 h 1106488"/>
              <a:gd name="connsiteX25698" fmla="*/ 841024 w 1031876"/>
              <a:gd name="connsiteY25698" fmla="*/ 702719 h 1106488"/>
              <a:gd name="connsiteX25699" fmla="*/ 834186 w 1031876"/>
              <a:gd name="connsiteY25699" fmla="*/ 709549 h 1106488"/>
              <a:gd name="connsiteX25700" fmla="*/ 834186 w 1031876"/>
              <a:gd name="connsiteY25700" fmla="*/ 716380 h 1106488"/>
              <a:gd name="connsiteX25701" fmla="*/ 840169 w 1031876"/>
              <a:gd name="connsiteY25701" fmla="*/ 717234 h 1106488"/>
              <a:gd name="connsiteX25702" fmla="*/ 840402 w 1031876"/>
              <a:gd name="connsiteY25702" fmla="*/ 718864 h 1106488"/>
              <a:gd name="connsiteX25703" fmla="*/ 840169 w 1031876"/>
              <a:gd name="connsiteY25703" fmla="*/ 719795 h 1106488"/>
              <a:gd name="connsiteX25704" fmla="*/ 834186 w 1031876"/>
              <a:gd name="connsiteY25704" fmla="*/ 723210 h 1106488"/>
              <a:gd name="connsiteX25705" fmla="*/ 841024 w 1031876"/>
              <a:gd name="connsiteY25705" fmla="*/ 723210 h 1106488"/>
              <a:gd name="connsiteX25706" fmla="*/ 836190 w 1031876"/>
              <a:gd name="connsiteY25706" fmla="*/ 723900 h 1106488"/>
              <a:gd name="connsiteX25707" fmla="*/ 835041 w 1031876"/>
              <a:gd name="connsiteY25707" fmla="*/ 724064 h 1106488"/>
              <a:gd name="connsiteX25708" fmla="*/ 834249 w 1031876"/>
              <a:gd name="connsiteY25708" fmla="*/ 729602 h 1106488"/>
              <a:gd name="connsiteX25709" fmla="*/ 834186 w 1031876"/>
              <a:gd name="connsiteY25709" fmla="*/ 730041 h 1106488"/>
              <a:gd name="connsiteX25710" fmla="*/ 833976 w 1031876"/>
              <a:gd name="connsiteY25710" fmla="*/ 730250 h 1106488"/>
              <a:gd name="connsiteX25711" fmla="*/ 833438 w 1031876"/>
              <a:gd name="connsiteY25711" fmla="*/ 730788 h 1106488"/>
              <a:gd name="connsiteX25712" fmla="*/ 830768 w 1031876"/>
              <a:gd name="connsiteY25712" fmla="*/ 733456 h 1106488"/>
              <a:gd name="connsiteX25713" fmla="*/ 827349 w 1031876"/>
              <a:gd name="connsiteY25713" fmla="*/ 736871 h 1106488"/>
              <a:gd name="connsiteX25714" fmla="*/ 830768 w 1031876"/>
              <a:gd name="connsiteY25714" fmla="*/ 736017 h 1106488"/>
              <a:gd name="connsiteX25715" fmla="*/ 831700 w 1031876"/>
              <a:gd name="connsiteY25715" fmla="*/ 734387 h 1106488"/>
              <a:gd name="connsiteX25716" fmla="*/ 833438 w 1031876"/>
              <a:gd name="connsiteY25716" fmla="*/ 731349 h 1106488"/>
              <a:gd name="connsiteX25717" fmla="*/ 834066 w 1031876"/>
              <a:gd name="connsiteY25717" fmla="*/ 730250 h 1106488"/>
              <a:gd name="connsiteX25718" fmla="*/ 834186 w 1031876"/>
              <a:gd name="connsiteY25718" fmla="*/ 730041 h 1106488"/>
              <a:gd name="connsiteX25719" fmla="*/ 834186 w 1031876"/>
              <a:gd name="connsiteY25719" fmla="*/ 730250 h 1106488"/>
              <a:gd name="connsiteX25720" fmla="*/ 834186 w 1031876"/>
              <a:gd name="connsiteY25720" fmla="*/ 730894 h 1106488"/>
              <a:gd name="connsiteX25721" fmla="*/ 834186 w 1031876"/>
              <a:gd name="connsiteY25721" fmla="*/ 736871 h 1106488"/>
              <a:gd name="connsiteX25722" fmla="*/ 827349 w 1031876"/>
              <a:gd name="connsiteY25722" fmla="*/ 743702 h 1106488"/>
              <a:gd name="connsiteX25723" fmla="*/ 822783 w 1031876"/>
              <a:gd name="connsiteY25723" fmla="*/ 743702 h 1106488"/>
              <a:gd name="connsiteX25724" fmla="*/ 820738 w 1031876"/>
              <a:gd name="connsiteY25724" fmla="*/ 744538 h 1106488"/>
              <a:gd name="connsiteX25725" fmla="*/ 822039 w 1031876"/>
              <a:gd name="connsiteY25725" fmla="*/ 743702 h 1106488"/>
              <a:gd name="connsiteX25726" fmla="*/ 821366 w 1031876"/>
              <a:gd name="connsiteY25726" fmla="*/ 743702 h 1106488"/>
              <a:gd name="connsiteX25727" fmla="*/ 820511 w 1031876"/>
              <a:gd name="connsiteY25727" fmla="*/ 743702 h 1106488"/>
              <a:gd name="connsiteX25728" fmla="*/ 820511 w 1031876"/>
              <a:gd name="connsiteY25728" fmla="*/ 750532 h 1106488"/>
              <a:gd name="connsiteX25729" fmla="*/ 819656 w 1031876"/>
              <a:gd name="connsiteY25729" fmla="*/ 756509 h 1106488"/>
              <a:gd name="connsiteX25730" fmla="*/ 814552 w 1031876"/>
              <a:gd name="connsiteY25730" fmla="*/ 757237 h 1106488"/>
              <a:gd name="connsiteX25731" fmla="*/ 813674 w 1031876"/>
              <a:gd name="connsiteY25731" fmla="*/ 757362 h 1106488"/>
              <a:gd name="connsiteX25732" fmla="*/ 810255 w 1031876"/>
              <a:gd name="connsiteY25732" fmla="*/ 761631 h 1106488"/>
              <a:gd name="connsiteX25733" fmla="*/ 808693 w 1031876"/>
              <a:gd name="connsiteY25733" fmla="*/ 765922 h 1106488"/>
              <a:gd name="connsiteX25734" fmla="*/ 808832 w 1031876"/>
              <a:gd name="connsiteY25734" fmla="*/ 765969 h 1106488"/>
              <a:gd name="connsiteX25735" fmla="*/ 808637 w 1031876"/>
              <a:gd name="connsiteY25735" fmla="*/ 766424 h 1106488"/>
              <a:gd name="connsiteX25736" fmla="*/ 808532 w 1031876"/>
              <a:gd name="connsiteY25736" fmla="*/ 766364 h 1106488"/>
              <a:gd name="connsiteX25737" fmla="*/ 807795 w 1031876"/>
              <a:gd name="connsiteY25737" fmla="*/ 768390 h 1106488"/>
              <a:gd name="connsiteX25738" fmla="*/ 808637 w 1031876"/>
              <a:gd name="connsiteY25738" fmla="*/ 766424 h 1106488"/>
              <a:gd name="connsiteX25739" fmla="*/ 812007 w 1031876"/>
              <a:gd name="connsiteY25739" fmla="*/ 768350 h 1106488"/>
              <a:gd name="connsiteX25740" fmla="*/ 812801 w 1031876"/>
              <a:gd name="connsiteY25740" fmla="*/ 771525 h 1106488"/>
              <a:gd name="connsiteX25741" fmla="*/ 806451 w 1031876"/>
              <a:gd name="connsiteY25741" fmla="*/ 771525 h 1106488"/>
              <a:gd name="connsiteX25742" fmla="*/ 806666 w 1031876"/>
              <a:gd name="connsiteY25742" fmla="*/ 771023 h 1106488"/>
              <a:gd name="connsiteX25743" fmla="*/ 803417 w 1031876"/>
              <a:gd name="connsiteY25743" fmla="*/ 771023 h 1106488"/>
              <a:gd name="connsiteX25744" fmla="*/ 799998 w 1031876"/>
              <a:gd name="connsiteY25744" fmla="*/ 771023 h 1106488"/>
              <a:gd name="connsiteX25745" fmla="*/ 799998 w 1031876"/>
              <a:gd name="connsiteY25745" fmla="*/ 777854 h 1106488"/>
              <a:gd name="connsiteX25746" fmla="*/ 797434 w 1031876"/>
              <a:gd name="connsiteY25746" fmla="*/ 777854 h 1106488"/>
              <a:gd name="connsiteX25747" fmla="*/ 794016 w 1031876"/>
              <a:gd name="connsiteY25747" fmla="*/ 777854 h 1106488"/>
              <a:gd name="connsiteX25748" fmla="*/ 793161 w 1031876"/>
              <a:gd name="connsiteY25748" fmla="*/ 777854 h 1106488"/>
              <a:gd name="connsiteX25749" fmla="*/ 793161 w 1031876"/>
              <a:gd name="connsiteY25749" fmla="*/ 784684 h 1106488"/>
              <a:gd name="connsiteX25750" fmla="*/ 793161 w 1031876"/>
              <a:gd name="connsiteY25750" fmla="*/ 791515 h 1106488"/>
              <a:gd name="connsiteX25751" fmla="*/ 786323 w 1031876"/>
              <a:gd name="connsiteY25751" fmla="*/ 791515 h 1106488"/>
              <a:gd name="connsiteX25752" fmla="*/ 783366 w 1031876"/>
              <a:gd name="connsiteY25752" fmla="*/ 789299 h 1106488"/>
              <a:gd name="connsiteX25753" fmla="*/ 782905 w 1031876"/>
              <a:gd name="connsiteY25753" fmla="*/ 788953 h 1106488"/>
              <a:gd name="connsiteX25754" fmla="*/ 779486 w 1031876"/>
              <a:gd name="connsiteY25754" fmla="*/ 791515 h 1106488"/>
              <a:gd name="connsiteX25755" fmla="*/ 772648 w 1031876"/>
              <a:gd name="connsiteY25755" fmla="*/ 798345 h 1106488"/>
              <a:gd name="connsiteX25756" fmla="*/ 778631 w 1031876"/>
              <a:gd name="connsiteY25756" fmla="*/ 798345 h 1106488"/>
              <a:gd name="connsiteX25757" fmla="*/ 779463 w 1031876"/>
              <a:gd name="connsiteY25757" fmla="*/ 798345 h 1106488"/>
              <a:gd name="connsiteX25758" fmla="*/ 779486 w 1031876"/>
              <a:gd name="connsiteY25758" fmla="*/ 798345 h 1106488"/>
              <a:gd name="connsiteX25759" fmla="*/ 779463 w 1031876"/>
              <a:gd name="connsiteY25759" fmla="*/ 798368 h 1106488"/>
              <a:gd name="connsiteX25760" fmla="*/ 779271 w 1031876"/>
              <a:gd name="connsiteY25760" fmla="*/ 798560 h 1106488"/>
              <a:gd name="connsiteX25761" fmla="*/ 779463 w 1031876"/>
              <a:gd name="connsiteY25761" fmla="*/ 798512 h 1106488"/>
              <a:gd name="connsiteX25762" fmla="*/ 778570 w 1031876"/>
              <a:gd name="connsiteY25762" fmla="*/ 804763 h 1106488"/>
              <a:gd name="connsiteX25763" fmla="*/ 777877 w 1031876"/>
              <a:gd name="connsiteY25763" fmla="*/ 804862 h 1106488"/>
              <a:gd name="connsiteX25764" fmla="*/ 778669 w 1031876"/>
              <a:gd name="connsiteY25764" fmla="*/ 804862 h 1106488"/>
              <a:gd name="connsiteX25765" fmla="*/ 779463 w 1031876"/>
              <a:gd name="connsiteY25765" fmla="*/ 804862 h 1106488"/>
              <a:gd name="connsiteX25766" fmla="*/ 778669 w 1031876"/>
              <a:gd name="connsiteY25766" fmla="*/ 805854 h 1106488"/>
              <a:gd name="connsiteX25767" fmla="*/ 773181 w 1031876"/>
              <a:gd name="connsiteY25767" fmla="*/ 812715 h 1106488"/>
              <a:gd name="connsiteX25768" fmla="*/ 773186 w 1031876"/>
              <a:gd name="connsiteY25768" fmla="*/ 812722 h 1106488"/>
              <a:gd name="connsiteX25769" fmla="*/ 778669 w 1031876"/>
              <a:gd name="connsiteY25769" fmla="*/ 806847 h 1106488"/>
              <a:gd name="connsiteX25770" fmla="*/ 779463 w 1031876"/>
              <a:gd name="connsiteY25770" fmla="*/ 812800 h 1106488"/>
              <a:gd name="connsiteX25771" fmla="*/ 773907 w 1031876"/>
              <a:gd name="connsiteY25771" fmla="*/ 812800 h 1106488"/>
              <a:gd name="connsiteX25772" fmla="*/ 773244 w 1031876"/>
              <a:gd name="connsiteY25772" fmla="*/ 812800 h 1106488"/>
              <a:gd name="connsiteX25773" fmla="*/ 775212 w 1031876"/>
              <a:gd name="connsiteY25773" fmla="*/ 815421 h 1106488"/>
              <a:gd name="connsiteX25774" fmla="*/ 774311 w 1031876"/>
              <a:gd name="connsiteY25774" fmla="*/ 816621 h 1106488"/>
              <a:gd name="connsiteX25775" fmla="*/ 773503 w 1031876"/>
              <a:gd name="connsiteY25775" fmla="*/ 816275 h 1106488"/>
              <a:gd name="connsiteX25776" fmla="*/ 772648 w 1031876"/>
              <a:gd name="connsiteY25776" fmla="*/ 818836 h 1106488"/>
              <a:gd name="connsiteX25777" fmla="*/ 772648 w 1031876"/>
              <a:gd name="connsiteY25777" fmla="*/ 815421 h 1106488"/>
              <a:gd name="connsiteX25778" fmla="*/ 772648 w 1031876"/>
              <a:gd name="connsiteY25778" fmla="*/ 814567 h 1106488"/>
              <a:gd name="connsiteX25779" fmla="*/ 772648 w 1031876"/>
              <a:gd name="connsiteY25779" fmla="*/ 812860 h 1106488"/>
              <a:gd name="connsiteX25780" fmla="*/ 772648 w 1031876"/>
              <a:gd name="connsiteY25780" fmla="*/ 812006 h 1106488"/>
              <a:gd name="connsiteX25781" fmla="*/ 773113 w 1031876"/>
              <a:gd name="connsiteY25781" fmla="*/ 812625 h 1106488"/>
              <a:gd name="connsiteX25782" fmla="*/ 773113 w 1031876"/>
              <a:gd name="connsiteY25782" fmla="*/ 808831 h 1106488"/>
              <a:gd name="connsiteX25783" fmla="*/ 773113 w 1031876"/>
              <a:gd name="connsiteY25783" fmla="*/ 806900 h 1106488"/>
              <a:gd name="connsiteX25784" fmla="*/ 772648 w 1031876"/>
              <a:gd name="connsiteY25784" fmla="*/ 807225 h 1106488"/>
              <a:gd name="connsiteX25785" fmla="*/ 772648 w 1031876"/>
              <a:gd name="connsiteY25785" fmla="*/ 805656 h 1106488"/>
              <a:gd name="connsiteX25786" fmla="*/ 772648 w 1031876"/>
              <a:gd name="connsiteY25786" fmla="*/ 805609 h 1106488"/>
              <a:gd name="connsiteX25787" fmla="*/ 772585 w 1031876"/>
              <a:gd name="connsiteY25787" fmla="*/ 805618 h 1106488"/>
              <a:gd name="connsiteX25788" fmla="*/ 772579 w 1031876"/>
              <a:gd name="connsiteY25788" fmla="*/ 805656 h 1106488"/>
              <a:gd name="connsiteX25789" fmla="*/ 772322 w 1031876"/>
              <a:gd name="connsiteY25789" fmla="*/ 807452 h 1106488"/>
              <a:gd name="connsiteX25790" fmla="*/ 772319 w 1031876"/>
              <a:gd name="connsiteY25790" fmla="*/ 807454 h 1106488"/>
              <a:gd name="connsiteX25791" fmla="*/ 772319 w 1031876"/>
              <a:gd name="connsiteY25791" fmla="*/ 807473 h 1106488"/>
              <a:gd name="connsiteX25792" fmla="*/ 772322 w 1031876"/>
              <a:gd name="connsiteY25792" fmla="*/ 807452 h 1106488"/>
              <a:gd name="connsiteX25793" fmla="*/ 772648 w 1031876"/>
              <a:gd name="connsiteY25793" fmla="*/ 807225 h 1106488"/>
              <a:gd name="connsiteX25794" fmla="*/ 772648 w 1031876"/>
              <a:gd name="connsiteY25794" fmla="*/ 808591 h 1106488"/>
              <a:gd name="connsiteX25795" fmla="*/ 772648 w 1031876"/>
              <a:gd name="connsiteY25795" fmla="*/ 809444 h 1106488"/>
              <a:gd name="connsiteX25796" fmla="*/ 772648 w 1031876"/>
              <a:gd name="connsiteY25796" fmla="*/ 812006 h 1106488"/>
              <a:gd name="connsiteX25797" fmla="*/ 772319 w 1031876"/>
              <a:gd name="connsiteY25797" fmla="*/ 812053 h 1106488"/>
              <a:gd name="connsiteX25798" fmla="*/ 772319 w 1031876"/>
              <a:gd name="connsiteY25798" fmla="*/ 812088 h 1106488"/>
              <a:gd name="connsiteX25799" fmla="*/ 772648 w 1031876"/>
              <a:gd name="connsiteY25799" fmla="*/ 812006 h 1106488"/>
              <a:gd name="connsiteX25800" fmla="*/ 772319 w 1031876"/>
              <a:gd name="connsiteY25800" fmla="*/ 812125 h 1106488"/>
              <a:gd name="connsiteX25801" fmla="*/ 772319 w 1031876"/>
              <a:gd name="connsiteY25801" fmla="*/ 812335 h 1106488"/>
              <a:gd name="connsiteX25802" fmla="*/ 772648 w 1031876"/>
              <a:gd name="connsiteY25802" fmla="*/ 812006 h 1106488"/>
              <a:gd name="connsiteX25803" fmla="*/ 765810 w 1031876"/>
              <a:gd name="connsiteY25803" fmla="*/ 818836 h 1106488"/>
              <a:gd name="connsiteX25804" fmla="*/ 769229 w 1031876"/>
              <a:gd name="connsiteY25804" fmla="*/ 815421 h 1106488"/>
              <a:gd name="connsiteX25805" fmla="*/ 771853 w 1031876"/>
              <a:gd name="connsiteY25805" fmla="*/ 812800 h 1106488"/>
              <a:gd name="connsiteX25806" fmla="*/ 770462 w 1031876"/>
              <a:gd name="connsiteY25806" fmla="*/ 812800 h 1106488"/>
              <a:gd name="connsiteX25807" fmla="*/ 768949 w 1031876"/>
              <a:gd name="connsiteY25807" fmla="*/ 813350 h 1106488"/>
              <a:gd name="connsiteX25808" fmla="*/ 769229 w 1031876"/>
              <a:gd name="connsiteY25808" fmla="*/ 812860 h 1106488"/>
              <a:gd name="connsiteX25809" fmla="*/ 769467 w 1031876"/>
              <a:gd name="connsiteY25809" fmla="*/ 812800 h 1106488"/>
              <a:gd name="connsiteX25810" fmla="*/ 768747 w 1031876"/>
              <a:gd name="connsiteY25810" fmla="*/ 812800 h 1106488"/>
              <a:gd name="connsiteX25811" fmla="*/ 767082 w 1031876"/>
              <a:gd name="connsiteY25811" fmla="*/ 812800 h 1106488"/>
              <a:gd name="connsiteX25812" fmla="*/ 766665 w 1031876"/>
              <a:gd name="connsiteY25812" fmla="*/ 812860 h 1106488"/>
              <a:gd name="connsiteX25813" fmla="*/ 766466 w 1031876"/>
              <a:gd name="connsiteY25813" fmla="*/ 814252 h 1106488"/>
              <a:gd name="connsiteX25814" fmla="*/ 765435 w 1031876"/>
              <a:gd name="connsiteY25814" fmla="*/ 814626 h 1106488"/>
              <a:gd name="connsiteX25815" fmla="*/ 765696 w 1031876"/>
              <a:gd name="connsiteY25815" fmla="*/ 812800 h 1106488"/>
              <a:gd name="connsiteX25816" fmla="*/ 765356 w 1031876"/>
              <a:gd name="connsiteY25816" fmla="*/ 812800 h 1106488"/>
              <a:gd name="connsiteX25817" fmla="*/ 764017 w 1031876"/>
              <a:gd name="connsiteY25817" fmla="*/ 815141 h 1106488"/>
              <a:gd name="connsiteX25818" fmla="*/ 763246 w 1031876"/>
              <a:gd name="connsiteY25818" fmla="*/ 815421 h 1106488"/>
              <a:gd name="connsiteX25819" fmla="*/ 758973 w 1031876"/>
              <a:gd name="connsiteY25819" fmla="*/ 818836 h 1106488"/>
              <a:gd name="connsiteX25820" fmla="*/ 765810 w 1031876"/>
              <a:gd name="connsiteY25820" fmla="*/ 818836 h 1106488"/>
              <a:gd name="connsiteX25821" fmla="*/ 758973 w 1031876"/>
              <a:gd name="connsiteY25821" fmla="*/ 825667 h 1106488"/>
              <a:gd name="connsiteX25822" fmla="*/ 752135 w 1031876"/>
              <a:gd name="connsiteY25822" fmla="*/ 832497 h 1106488"/>
              <a:gd name="connsiteX25823" fmla="*/ 765810 w 1031876"/>
              <a:gd name="connsiteY25823" fmla="*/ 832497 h 1106488"/>
              <a:gd name="connsiteX25824" fmla="*/ 758973 w 1031876"/>
              <a:gd name="connsiteY25824" fmla="*/ 832497 h 1106488"/>
              <a:gd name="connsiteX25825" fmla="*/ 758973 w 1031876"/>
              <a:gd name="connsiteY25825" fmla="*/ 833351 h 1106488"/>
              <a:gd name="connsiteX25826" fmla="*/ 758973 w 1031876"/>
              <a:gd name="connsiteY25826" fmla="*/ 836766 h 1106488"/>
              <a:gd name="connsiteX25827" fmla="*/ 758973 w 1031876"/>
              <a:gd name="connsiteY25827" fmla="*/ 839328 h 1106488"/>
              <a:gd name="connsiteX25828" fmla="*/ 765810 w 1031876"/>
              <a:gd name="connsiteY25828" fmla="*/ 832497 h 1106488"/>
              <a:gd name="connsiteX25829" fmla="*/ 772648 w 1031876"/>
              <a:gd name="connsiteY25829" fmla="*/ 832497 h 1106488"/>
              <a:gd name="connsiteX25830" fmla="*/ 765810 w 1031876"/>
              <a:gd name="connsiteY25830" fmla="*/ 839328 h 1106488"/>
              <a:gd name="connsiteX25831" fmla="*/ 772648 w 1031876"/>
              <a:gd name="connsiteY25831" fmla="*/ 839328 h 1106488"/>
              <a:gd name="connsiteX25832" fmla="*/ 772648 w 1031876"/>
              <a:gd name="connsiteY25832" fmla="*/ 832497 h 1106488"/>
              <a:gd name="connsiteX25833" fmla="*/ 779486 w 1031876"/>
              <a:gd name="connsiteY25833" fmla="*/ 832497 h 1106488"/>
              <a:gd name="connsiteX25834" fmla="*/ 779486 w 1031876"/>
              <a:gd name="connsiteY25834" fmla="*/ 825667 h 1106488"/>
              <a:gd name="connsiteX25835" fmla="*/ 783588 w 1031876"/>
              <a:gd name="connsiteY25835" fmla="*/ 823618 h 1106488"/>
              <a:gd name="connsiteX25836" fmla="*/ 786323 w 1031876"/>
              <a:gd name="connsiteY25836" fmla="*/ 825667 h 1106488"/>
              <a:gd name="connsiteX25837" fmla="*/ 789742 w 1031876"/>
              <a:gd name="connsiteY25837" fmla="*/ 822252 h 1106488"/>
              <a:gd name="connsiteX25838" fmla="*/ 792847 w 1031876"/>
              <a:gd name="connsiteY25838" fmla="*/ 819150 h 1106488"/>
              <a:gd name="connsiteX25839" fmla="*/ 792957 w 1031876"/>
              <a:gd name="connsiteY25839" fmla="*/ 819040 h 1106488"/>
              <a:gd name="connsiteX25840" fmla="*/ 792957 w 1031876"/>
              <a:gd name="connsiteY25840" fmla="*/ 818938 h 1106488"/>
              <a:gd name="connsiteX25841" fmla="*/ 792533 w 1031876"/>
              <a:gd name="connsiteY25841" fmla="*/ 819150 h 1106488"/>
              <a:gd name="connsiteX25842" fmla="*/ 786323 w 1031876"/>
              <a:gd name="connsiteY25842" fmla="*/ 822252 h 1106488"/>
              <a:gd name="connsiteX25843" fmla="*/ 783588 w 1031876"/>
              <a:gd name="connsiteY25843" fmla="*/ 823618 h 1106488"/>
              <a:gd name="connsiteX25844" fmla="*/ 782905 w 1031876"/>
              <a:gd name="connsiteY25844" fmla="*/ 823105 h 1106488"/>
              <a:gd name="connsiteX25845" fmla="*/ 779486 w 1031876"/>
              <a:gd name="connsiteY25845" fmla="*/ 825667 h 1106488"/>
              <a:gd name="connsiteX25846" fmla="*/ 782905 w 1031876"/>
              <a:gd name="connsiteY25846" fmla="*/ 822252 h 1106488"/>
              <a:gd name="connsiteX25847" fmla="*/ 786009 w 1031876"/>
              <a:gd name="connsiteY25847" fmla="*/ 819150 h 1106488"/>
              <a:gd name="connsiteX25848" fmla="*/ 786037 w 1031876"/>
              <a:gd name="connsiteY25848" fmla="*/ 819122 h 1106488"/>
              <a:gd name="connsiteX25849" fmla="*/ 785813 w 1031876"/>
              <a:gd name="connsiteY25849" fmla="*/ 819150 h 1106488"/>
              <a:gd name="connsiteX25850" fmla="*/ 786065 w 1031876"/>
              <a:gd name="connsiteY25850" fmla="*/ 819094 h 1106488"/>
              <a:gd name="connsiteX25851" fmla="*/ 786323 w 1031876"/>
              <a:gd name="connsiteY25851" fmla="*/ 818836 h 1106488"/>
              <a:gd name="connsiteX25852" fmla="*/ 787225 w 1031876"/>
              <a:gd name="connsiteY25852" fmla="*/ 818836 h 1106488"/>
              <a:gd name="connsiteX25853" fmla="*/ 789385 w 1031876"/>
              <a:gd name="connsiteY25853" fmla="*/ 818356 h 1106488"/>
              <a:gd name="connsiteX25854" fmla="*/ 792957 w 1031876"/>
              <a:gd name="connsiteY25854" fmla="*/ 812800 h 1106488"/>
              <a:gd name="connsiteX25855" fmla="*/ 792064 w 1031876"/>
              <a:gd name="connsiteY25855" fmla="*/ 818356 h 1106488"/>
              <a:gd name="connsiteX25856" fmla="*/ 788284 w 1031876"/>
              <a:gd name="connsiteY25856" fmla="*/ 818836 h 1106488"/>
              <a:gd name="connsiteX25857" fmla="*/ 792306 w 1031876"/>
              <a:gd name="connsiteY25857" fmla="*/ 818836 h 1106488"/>
              <a:gd name="connsiteX25858" fmla="*/ 792957 w 1031876"/>
              <a:gd name="connsiteY25858" fmla="*/ 818836 h 1106488"/>
              <a:gd name="connsiteX25859" fmla="*/ 792957 w 1031876"/>
              <a:gd name="connsiteY25859" fmla="*/ 813594 h 1106488"/>
              <a:gd name="connsiteX25860" fmla="*/ 792957 w 1031876"/>
              <a:gd name="connsiteY25860" fmla="*/ 812800 h 1106488"/>
              <a:gd name="connsiteX25861" fmla="*/ 795555 w 1031876"/>
              <a:gd name="connsiteY25861" fmla="*/ 814532 h 1106488"/>
              <a:gd name="connsiteX25862" fmla="*/ 796529 w 1031876"/>
              <a:gd name="connsiteY25862" fmla="*/ 815181 h 1106488"/>
              <a:gd name="connsiteX25863" fmla="*/ 799998 w 1031876"/>
              <a:gd name="connsiteY25863" fmla="*/ 812869 h 1106488"/>
              <a:gd name="connsiteX25864" fmla="*/ 799998 w 1031876"/>
              <a:gd name="connsiteY25864" fmla="*/ 812860 h 1106488"/>
              <a:gd name="connsiteX25865" fmla="*/ 799998 w 1031876"/>
              <a:gd name="connsiteY25865" fmla="*/ 812757 h 1106488"/>
              <a:gd name="connsiteX25866" fmla="*/ 797720 w 1031876"/>
              <a:gd name="connsiteY25866" fmla="*/ 811808 h 1106488"/>
              <a:gd name="connsiteX25867" fmla="*/ 800101 w 1031876"/>
              <a:gd name="connsiteY25867" fmla="*/ 804862 h 1106488"/>
              <a:gd name="connsiteX25868" fmla="*/ 800101 w 1031876"/>
              <a:gd name="connsiteY25868" fmla="*/ 808831 h 1106488"/>
              <a:gd name="connsiteX25869" fmla="*/ 800101 w 1031876"/>
              <a:gd name="connsiteY25869" fmla="*/ 811808 h 1106488"/>
              <a:gd name="connsiteX25870" fmla="*/ 800101 w 1031876"/>
              <a:gd name="connsiteY25870" fmla="*/ 812006 h 1106488"/>
              <a:gd name="connsiteX25871" fmla="*/ 803417 w 1031876"/>
              <a:gd name="connsiteY25871" fmla="*/ 812006 h 1106488"/>
              <a:gd name="connsiteX25872" fmla="*/ 806451 w 1031876"/>
              <a:gd name="connsiteY25872" fmla="*/ 812006 h 1106488"/>
              <a:gd name="connsiteX25873" fmla="*/ 806836 w 1031876"/>
              <a:gd name="connsiteY25873" fmla="*/ 812006 h 1106488"/>
              <a:gd name="connsiteX25874" fmla="*/ 806451 w 1031876"/>
              <a:gd name="connsiteY25874" fmla="*/ 812679 h 1106488"/>
              <a:gd name="connsiteX25875" fmla="*/ 806370 w 1031876"/>
              <a:gd name="connsiteY25875" fmla="*/ 812820 h 1106488"/>
              <a:gd name="connsiteX25876" fmla="*/ 806450 w 1031876"/>
              <a:gd name="connsiteY25876" fmla="*/ 812800 h 1106488"/>
              <a:gd name="connsiteX25877" fmla="*/ 806290 w 1031876"/>
              <a:gd name="connsiteY25877" fmla="*/ 812960 h 1106488"/>
              <a:gd name="connsiteX25878" fmla="*/ 803417 w 1031876"/>
              <a:gd name="connsiteY25878" fmla="*/ 817983 h 1106488"/>
              <a:gd name="connsiteX25879" fmla="*/ 800552 w 1031876"/>
              <a:gd name="connsiteY25879" fmla="*/ 818698 h 1106488"/>
              <a:gd name="connsiteX25880" fmla="*/ 800483 w 1031876"/>
              <a:gd name="connsiteY25880" fmla="*/ 818767 h 1106488"/>
              <a:gd name="connsiteX25881" fmla="*/ 805981 w 1031876"/>
              <a:gd name="connsiteY25881" fmla="*/ 817983 h 1106488"/>
              <a:gd name="connsiteX25882" fmla="*/ 806759 w 1031876"/>
              <a:gd name="connsiteY25882" fmla="*/ 812543 h 1106488"/>
              <a:gd name="connsiteX25883" fmla="*/ 806836 w 1031876"/>
              <a:gd name="connsiteY25883" fmla="*/ 812006 h 1106488"/>
              <a:gd name="connsiteX25884" fmla="*/ 807404 w 1031876"/>
              <a:gd name="connsiteY25884" fmla="*/ 812006 h 1106488"/>
              <a:gd name="connsiteX25885" fmla="*/ 810255 w 1031876"/>
              <a:gd name="connsiteY25885" fmla="*/ 812006 h 1106488"/>
              <a:gd name="connsiteX25886" fmla="*/ 812642 w 1031876"/>
              <a:gd name="connsiteY25886" fmla="*/ 812006 h 1106488"/>
              <a:gd name="connsiteX25887" fmla="*/ 813076 w 1031876"/>
              <a:gd name="connsiteY25887" fmla="*/ 812006 h 1106488"/>
              <a:gd name="connsiteX25888" fmla="*/ 813595 w 1031876"/>
              <a:gd name="connsiteY25888" fmla="*/ 811506 h 1106488"/>
              <a:gd name="connsiteX25889" fmla="*/ 816373 w 1031876"/>
              <a:gd name="connsiteY25889" fmla="*/ 808831 h 1106488"/>
              <a:gd name="connsiteX25890" fmla="*/ 819945 w 1031876"/>
              <a:gd name="connsiteY25890" fmla="*/ 805391 h 1106488"/>
              <a:gd name="connsiteX25891" fmla="*/ 820738 w 1031876"/>
              <a:gd name="connsiteY25891" fmla="*/ 805391 h 1106488"/>
              <a:gd name="connsiteX25892" fmla="*/ 820738 w 1031876"/>
              <a:gd name="connsiteY25892" fmla="*/ 804862 h 1106488"/>
              <a:gd name="connsiteX25893" fmla="*/ 820968 w 1031876"/>
              <a:gd name="connsiteY25893" fmla="*/ 804862 h 1106488"/>
              <a:gd name="connsiteX25894" fmla="*/ 820983 w 1031876"/>
              <a:gd name="connsiteY25894" fmla="*/ 804801 h 1106488"/>
              <a:gd name="connsiteX25895" fmla="*/ 820738 w 1031876"/>
              <a:gd name="connsiteY25895" fmla="*/ 804862 h 1106488"/>
              <a:gd name="connsiteX25896" fmla="*/ 821041 w 1031876"/>
              <a:gd name="connsiteY25896" fmla="*/ 804559 h 1106488"/>
              <a:gd name="connsiteX25897" fmla="*/ 821581 w 1031876"/>
              <a:gd name="connsiteY25897" fmla="*/ 802323 h 1106488"/>
              <a:gd name="connsiteX25898" fmla="*/ 825735 w 1031876"/>
              <a:gd name="connsiteY25898" fmla="*/ 799866 h 1106488"/>
              <a:gd name="connsiteX25899" fmla="*/ 827088 w 1031876"/>
              <a:gd name="connsiteY25899" fmla="*/ 798512 h 1106488"/>
              <a:gd name="connsiteX25900" fmla="*/ 826611 w 1031876"/>
              <a:gd name="connsiteY25900" fmla="*/ 799347 h 1106488"/>
              <a:gd name="connsiteX25901" fmla="*/ 827088 w 1031876"/>
              <a:gd name="connsiteY25901" fmla="*/ 799065 h 1106488"/>
              <a:gd name="connsiteX25902" fmla="*/ 827089 w 1031876"/>
              <a:gd name="connsiteY25902" fmla="*/ 799064 h 1106488"/>
              <a:gd name="connsiteX25903" fmla="*/ 827485 w 1031876"/>
              <a:gd name="connsiteY25903" fmla="*/ 798830 h 1106488"/>
              <a:gd name="connsiteX25904" fmla="*/ 827089 w 1031876"/>
              <a:gd name="connsiteY25904" fmla="*/ 799548 h 1106488"/>
              <a:gd name="connsiteX25905" fmla="*/ 827088 w 1031876"/>
              <a:gd name="connsiteY25905" fmla="*/ 799549 h 1106488"/>
              <a:gd name="connsiteX25906" fmla="*/ 824112 w 1031876"/>
              <a:gd name="connsiteY25906" fmla="*/ 804942 h 1106488"/>
              <a:gd name="connsiteX25907" fmla="*/ 822375 w 1031876"/>
              <a:gd name="connsiteY25907" fmla="*/ 805391 h 1106488"/>
              <a:gd name="connsiteX25908" fmla="*/ 823517 w 1031876"/>
              <a:gd name="connsiteY25908" fmla="*/ 805391 h 1106488"/>
              <a:gd name="connsiteX25909" fmla="*/ 827089 w 1031876"/>
              <a:gd name="connsiteY25909" fmla="*/ 805391 h 1106488"/>
              <a:gd name="connsiteX25910" fmla="*/ 819945 w 1031876"/>
              <a:gd name="connsiteY25910" fmla="*/ 812271 h 1106488"/>
              <a:gd name="connsiteX25911" fmla="*/ 819052 w 1031876"/>
              <a:gd name="connsiteY25911" fmla="*/ 812271 h 1106488"/>
              <a:gd name="connsiteX25912" fmla="*/ 813608 w 1031876"/>
              <a:gd name="connsiteY25912" fmla="*/ 812271 h 1106488"/>
              <a:gd name="connsiteX25913" fmla="*/ 813595 w 1031876"/>
              <a:gd name="connsiteY25913" fmla="*/ 812323 h 1106488"/>
              <a:gd name="connsiteX25914" fmla="*/ 813496 w 1031876"/>
              <a:gd name="connsiteY25914" fmla="*/ 812718 h 1106488"/>
              <a:gd name="connsiteX25915" fmla="*/ 813451 w 1031876"/>
              <a:gd name="connsiteY25915" fmla="*/ 812897 h 1106488"/>
              <a:gd name="connsiteX25916" fmla="*/ 812819 w 1031876"/>
              <a:gd name="connsiteY25916" fmla="*/ 815421 h 1106488"/>
              <a:gd name="connsiteX25917" fmla="*/ 806836 w 1031876"/>
              <a:gd name="connsiteY25917" fmla="*/ 818836 h 1106488"/>
              <a:gd name="connsiteX25918" fmla="*/ 812819 w 1031876"/>
              <a:gd name="connsiteY25918" fmla="*/ 812860 h 1106488"/>
              <a:gd name="connsiteX25919" fmla="*/ 813110 w 1031876"/>
              <a:gd name="connsiteY25919" fmla="*/ 812569 h 1106488"/>
              <a:gd name="connsiteX25920" fmla="*/ 813204 w 1031876"/>
              <a:gd name="connsiteY25920" fmla="*/ 812475 h 1106488"/>
              <a:gd name="connsiteX25921" fmla="*/ 813409 w 1031876"/>
              <a:gd name="connsiteY25921" fmla="*/ 812271 h 1106488"/>
              <a:gd name="connsiteX25922" fmla="*/ 812960 w 1031876"/>
              <a:gd name="connsiteY25922" fmla="*/ 812271 h 1106488"/>
              <a:gd name="connsiteX25923" fmla="*/ 812801 w 1031876"/>
              <a:gd name="connsiteY25923" fmla="*/ 812271 h 1106488"/>
              <a:gd name="connsiteX25924" fmla="*/ 812867 w 1031876"/>
              <a:gd name="connsiteY25924" fmla="*/ 812207 h 1106488"/>
              <a:gd name="connsiteX25925" fmla="*/ 810255 w 1031876"/>
              <a:gd name="connsiteY25925" fmla="*/ 812860 h 1106488"/>
              <a:gd name="connsiteX25926" fmla="*/ 806836 w 1031876"/>
              <a:gd name="connsiteY25926" fmla="*/ 818836 h 1106488"/>
              <a:gd name="connsiteX25927" fmla="*/ 807691 w 1031876"/>
              <a:gd name="connsiteY25927" fmla="*/ 818836 h 1106488"/>
              <a:gd name="connsiteX25928" fmla="*/ 813193 w 1031876"/>
              <a:gd name="connsiteY25928" fmla="*/ 818836 h 1106488"/>
              <a:gd name="connsiteX25929" fmla="*/ 813487 w 1031876"/>
              <a:gd name="connsiteY25929" fmla="*/ 818836 h 1106488"/>
              <a:gd name="connsiteX25930" fmla="*/ 817852 w 1031876"/>
              <a:gd name="connsiteY25930" fmla="*/ 816841 h 1106488"/>
              <a:gd name="connsiteX25931" fmla="*/ 816770 w 1031876"/>
              <a:gd name="connsiteY25931" fmla="*/ 818356 h 1106488"/>
              <a:gd name="connsiteX25932" fmla="*/ 813298 w 1031876"/>
              <a:gd name="connsiteY25932" fmla="*/ 819051 h 1106488"/>
              <a:gd name="connsiteX25933" fmla="*/ 813124 w 1031876"/>
              <a:gd name="connsiteY25933" fmla="*/ 819150 h 1106488"/>
              <a:gd name="connsiteX25934" fmla="*/ 807691 w 1031876"/>
              <a:gd name="connsiteY25934" fmla="*/ 822252 h 1106488"/>
              <a:gd name="connsiteX25935" fmla="*/ 806836 w 1031876"/>
              <a:gd name="connsiteY25935" fmla="*/ 825667 h 1106488"/>
              <a:gd name="connsiteX25936" fmla="*/ 804272 w 1031876"/>
              <a:gd name="connsiteY25936" fmla="*/ 826520 h 1106488"/>
              <a:gd name="connsiteX25937" fmla="*/ 804785 w 1031876"/>
              <a:gd name="connsiteY25937" fmla="*/ 827716 h 1106488"/>
              <a:gd name="connsiteX25938" fmla="*/ 803417 w 1031876"/>
              <a:gd name="connsiteY25938" fmla="*/ 829082 h 1106488"/>
              <a:gd name="connsiteX25939" fmla="*/ 799998 w 1031876"/>
              <a:gd name="connsiteY25939" fmla="*/ 832497 h 1106488"/>
              <a:gd name="connsiteX25940" fmla="*/ 796580 w 1031876"/>
              <a:gd name="connsiteY25940" fmla="*/ 832497 h 1106488"/>
              <a:gd name="connsiteX25941" fmla="*/ 794870 w 1031876"/>
              <a:gd name="connsiteY25941" fmla="*/ 832497 h 1106488"/>
              <a:gd name="connsiteX25942" fmla="*/ 793161 w 1031876"/>
              <a:gd name="connsiteY25942" fmla="*/ 832497 h 1106488"/>
              <a:gd name="connsiteX25943" fmla="*/ 793161 w 1031876"/>
              <a:gd name="connsiteY25943" fmla="*/ 839328 h 1106488"/>
              <a:gd name="connsiteX25944" fmla="*/ 799998 w 1031876"/>
              <a:gd name="connsiteY25944" fmla="*/ 832497 h 1106488"/>
              <a:gd name="connsiteX25945" fmla="*/ 803417 w 1031876"/>
              <a:gd name="connsiteY25945" fmla="*/ 831643 h 1106488"/>
              <a:gd name="connsiteX25946" fmla="*/ 805161 w 1031876"/>
              <a:gd name="connsiteY25946" fmla="*/ 828594 h 1106488"/>
              <a:gd name="connsiteX25947" fmla="*/ 806836 w 1031876"/>
              <a:gd name="connsiteY25947" fmla="*/ 832497 h 1106488"/>
              <a:gd name="connsiteX25948" fmla="*/ 813674 w 1031876"/>
              <a:gd name="connsiteY25948" fmla="*/ 832497 h 1106488"/>
              <a:gd name="connsiteX25949" fmla="*/ 813674 w 1031876"/>
              <a:gd name="connsiteY25949" fmla="*/ 825667 h 1106488"/>
              <a:gd name="connsiteX25950" fmla="*/ 820511 w 1031876"/>
              <a:gd name="connsiteY25950" fmla="*/ 818836 h 1106488"/>
              <a:gd name="connsiteX25951" fmla="*/ 827349 w 1031876"/>
              <a:gd name="connsiteY25951" fmla="*/ 818836 h 1106488"/>
              <a:gd name="connsiteX25952" fmla="*/ 820511 w 1031876"/>
              <a:gd name="connsiteY25952" fmla="*/ 825667 h 1106488"/>
              <a:gd name="connsiteX25953" fmla="*/ 827349 w 1031876"/>
              <a:gd name="connsiteY25953" fmla="*/ 818836 h 1106488"/>
              <a:gd name="connsiteX25954" fmla="*/ 827349 w 1031876"/>
              <a:gd name="connsiteY25954" fmla="*/ 825667 h 1106488"/>
              <a:gd name="connsiteX25955" fmla="*/ 830767 w 1031876"/>
              <a:gd name="connsiteY25955" fmla="*/ 818836 h 1106488"/>
              <a:gd name="connsiteX25956" fmla="*/ 827349 w 1031876"/>
              <a:gd name="connsiteY25956" fmla="*/ 818836 h 1106488"/>
              <a:gd name="connsiteX25957" fmla="*/ 831290 w 1031876"/>
              <a:gd name="connsiteY25957" fmla="*/ 814899 h 1106488"/>
              <a:gd name="connsiteX25958" fmla="*/ 834186 w 1031876"/>
              <a:gd name="connsiteY25958" fmla="*/ 812006 h 1106488"/>
              <a:gd name="connsiteX25959" fmla="*/ 830768 w 1031876"/>
              <a:gd name="connsiteY25959" fmla="*/ 818836 h 1106488"/>
              <a:gd name="connsiteX25960" fmla="*/ 831622 w 1031876"/>
              <a:gd name="connsiteY25960" fmla="*/ 818836 h 1106488"/>
              <a:gd name="connsiteX25961" fmla="*/ 833331 w 1031876"/>
              <a:gd name="connsiteY25961" fmla="*/ 818836 h 1106488"/>
              <a:gd name="connsiteX25962" fmla="*/ 834186 w 1031876"/>
              <a:gd name="connsiteY25962" fmla="*/ 818836 h 1106488"/>
              <a:gd name="connsiteX25963" fmla="*/ 834186 w 1031876"/>
              <a:gd name="connsiteY25963" fmla="*/ 817983 h 1106488"/>
              <a:gd name="connsiteX25964" fmla="*/ 834186 w 1031876"/>
              <a:gd name="connsiteY25964" fmla="*/ 814567 h 1106488"/>
              <a:gd name="connsiteX25965" fmla="*/ 834186 w 1031876"/>
              <a:gd name="connsiteY25965" fmla="*/ 812006 h 1106488"/>
              <a:gd name="connsiteX25966" fmla="*/ 841024 w 1031876"/>
              <a:gd name="connsiteY25966" fmla="*/ 812006 h 1106488"/>
              <a:gd name="connsiteX25967" fmla="*/ 847861 w 1031876"/>
              <a:gd name="connsiteY25967" fmla="*/ 805175 h 1106488"/>
              <a:gd name="connsiteX25968" fmla="*/ 854699 w 1031876"/>
              <a:gd name="connsiteY25968" fmla="*/ 805175 h 1106488"/>
              <a:gd name="connsiteX25969" fmla="*/ 854699 w 1031876"/>
              <a:gd name="connsiteY25969" fmla="*/ 798345 h 1106488"/>
              <a:gd name="connsiteX25970" fmla="*/ 861537 w 1031876"/>
              <a:gd name="connsiteY25970" fmla="*/ 798345 h 1106488"/>
              <a:gd name="connsiteX25971" fmla="*/ 862013 w 1031876"/>
              <a:gd name="connsiteY25971" fmla="*/ 798345 h 1106488"/>
              <a:gd name="connsiteX25972" fmla="*/ 867519 w 1031876"/>
              <a:gd name="connsiteY25972" fmla="*/ 798345 h 1106488"/>
              <a:gd name="connsiteX25973" fmla="*/ 868374 w 1031876"/>
              <a:gd name="connsiteY25973" fmla="*/ 798345 h 1106488"/>
              <a:gd name="connsiteX25974" fmla="*/ 861537 w 1031876"/>
              <a:gd name="connsiteY25974" fmla="*/ 805175 h 1106488"/>
              <a:gd name="connsiteX25975" fmla="*/ 854699 w 1031876"/>
              <a:gd name="connsiteY25975" fmla="*/ 812006 h 1106488"/>
              <a:gd name="connsiteX25976" fmla="*/ 857263 w 1031876"/>
              <a:gd name="connsiteY25976" fmla="*/ 812006 h 1106488"/>
              <a:gd name="connsiteX25977" fmla="*/ 858118 w 1031876"/>
              <a:gd name="connsiteY25977" fmla="*/ 812006 h 1106488"/>
              <a:gd name="connsiteX25978" fmla="*/ 861537 w 1031876"/>
              <a:gd name="connsiteY25978" fmla="*/ 812006 h 1106488"/>
              <a:gd name="connsiteX25979" fmla="*/ 862767 w 1031876"/>
              <a:gd name="connsiteY25979" fmla="*/ 811830 h 1106488"/>
              <a:gd name="connsiteX25980" fmla="*/ 867519 w 1031876"/>
              <a:gd name="connsiteY25980" fmla="*/ 811152 h 1106488"/>
              <a:gd name="connsiteX25981" fmla="*/ 868374 w 1031876"/>
              <a:gd name="connsiteY25981" fmla="*/ 805176 h 1106488"/>
              <a:gd name="connsiteX25982" fmla="*/ 866810 w 1031876"/>
              <a:gd name="connsiteY25982" fmla="*/ 806737 h 1106488"/>
              <a:gd name="connsiteX25983" fmla="*/ 867519 w 1031876"/>
              <a:gd name="connsiteY25983" fmla="*/ 806029 h 1106488"/>
              <a:gd name="connsiteX25984" fmla="*/ 868374 w 1031876"/>
              <a:gd name="connsiteY25984" fmla="*/ 805175 h 1106488"/>
              <a:gd name="connsiteX25985" fmla="*/ 868374 w 1031876"/>
              <a:gd name="connsiteY25985" fmla="*/ 805175 h 1106488"/>
              <a:gd name="connsiteX25986" fmla="*/ 874357 w 1031876"/>
              <a:gd name="connsiteY25986" fmla="*/ 801760 h 1106488"/>
              <a:gd name="connsiteX25987" fmla="*/ 874773 w 1031876"/>
              <a:gd name="connsiteY25987" fmla="*/ 800100 h 1106488"/>
              <a:gd name="connsiteX25988" fmla="*/ 874713 w 1031876"/>
              <a:gd name="connsiteY25988" fmla="*/ 800100 h 1106488"/>
              <a:gd name="connsiteX25989" fmla="*/ 874713 w 1031876"/>
              <a:gd name="connsiteY25989" fmla="*/ 798844 h 1106488"/>
              <a:gd name="connsiteX25990" fmla="*/ 868374 w 1031876"/>
              <a:gd name="connsiteY25990" fmla="*/ 805175 h 1106488"/>
              <a:gd name="connsiteX25991" fmla="*/ 868374 w 1031876"/>
              <a:gd name="connsiteY25991" fmla="*/ 799199 h 1106488"/>
              <a:gd name="connsiteX25992" fmla="*/ 868374 w 1031876"/>
              <a:gd name="connsiteY25992" fmla="*/ 798345 h 1106488"/>
              <a:gd name="connsiteX25993" fmla="*/ 869229 w 1031876"/>
              <a:gd name="connsiteY25993" fmla="*/ 798345 h 1106488"/>
              <a:gd name="connsiteX25994" fmla="*/ 871793 w 1031876"/>
              <a:gd name="connsiteY25994" fmla="*/ 798345 h 1106488"/>
              <a:gd name="connsiteX25995" fmla="*/ 873502 w 1031876"/>
              <a:gd name="connsiteY25995" fmla="*/ 798345 h 1106488"/>
              <a:gd name="connsiteX25996" fmla="*/ 874357 w 1031876"/>
              <a:gd name="connsiteY25996" fmla="*/ 798345 h 1106488"/>
              <a:gd name="connsiteX25997" fmla="*/ 875212 w 1031876"/>
              <a:gd name="connsiteY25997" fmla="*/ 798345 h 1106488"/>
              <a:gd name="connsiteX25998" fmla="*/ 875045 w 1031876"/>
              <a:gd name="connsiteY25998" fmla="*/ 798512 h 1106488"/>
              <a:gd name="connsiteX25999" fmla="*/ 875170 w 1031876"/>
              <a:gd name="connsiteY25999" fmla="*/ 798512 h 1106488"/>
              <a:gd name="connsiteX26000" fmla="*/ 875212 w 1031876"/>
              <a:gd name="connsiteY26000" fmla="*/ 798345 h 1106488"/>
              <a:gd name="connsiteX26001" fmla="*/ 876067 w 1031876"/>
              <a:gd name="connsiteY26001" fmla="*/ 794930 h 1106488"/>
              <a:gd name="connsiteX26002" fmla="*/ 881840 w 1031876"/>
              <a:gd name="connsiteY26002" fmla="*/ 791634 h 1106488"/>
              <a:gd name="connsiteX26003" fmla="*/ 880964 w 1031876"/>
              <a:gd name="connsiteY26003" fmla="*/ 791634 h 1106488"/>
              <a:gd name="connsiteX26004" fmla="*/ 875195 w 1031876"/>
              <a:gd name="connsiteY26004" fmla="*/ 791634 h 1106488"/>
              <a:gd name="connsiteX26005" fmla="*/ 875187 w 1031876"/>
              <a:gd name="connsiteY26005" fmla="*/ 791689 h 1106488"/>
              <a:gd name="connsiteX26006" fmla="*/ 875119 w 1031876"/>
              <a:gd name="connsiteY26006" fmla="*/ 792162 h 1106488"/>
              <a:gd name="connsiteX26007" fmla="*/ 876301 w 1031876"/>
              <a:gd name="connsiteY26007" fmla="*/ 792162 h 1106488"/>
              <a:gd name="connsiteX26008" fmla="*/ 876301 w 1031876"/>
              <a:gd name="connsiteY26008" fmla="*/ 793750 h 1106488"/>
              <a:gd name="connsiteX26009" fmla="*/ 874892 w 1031876"/>
              <a:gd name="connsiteY26009" fmla="*/ 793750 h 1106488"/>
              <a:gd name="connsiteX26010" fmla="*/ 874357 w 1031876"/>
              <a:gd name="connsiteY26010" fmla="*/ 797491 h 1106488"/>
              <a:gd name="connsiteX26011" fmla="*/ 868374 w 1031876"/>
              <a:gd name="connsiteY26011" fmla="*/ 798345 h 1106488"/>
              <a:gd name="connsiteX26012" fmla="*/ 869229 w 1031876"/>
              <a:gd name="connsiteY26012" fmla="*/ 797491 h 1106488"/>
              <a:gd name="connsiteX26013" fmla="*/ 874713 w 1031876"/>
              <a:gd name="connsiteY26013" fmla="*/ 792013 h 1106488"/>
              <a:gd name="connsiteX26014" fmla="*/ 874357 w 1031876"/>
              <a:gd name="connsiteY26014" fmla="*/ 792368 h 1106488"/>
              <a:gd name="connsiteX26015" fmla="*/ 868374 w 1031876"/>
              <a:gd name="connsiteY26015" fmla="*/ 798345 h 1106488"/>
              <a:gd name="connsiteX26016" fmla="*/ 873502 w 1031876"/>
              <a:gd name="connsiteY26016" fmla="*/ 792490 h 1106488"/>
              <a:gd name="connsiteX26017" fmla="*/ 874713 w 1031876"/>
              <a:gd name="connsiteY26017" fmla="*/ 791799 h 1106488"/>
              <a:gd name="connsiteX26018" fmla="*/ 874833 w 1031876"/>
              <a:gd name="connsiteY26018" fmla="*/ 791731 h 1106488"/>
              <a:gd name="connsiteX26019" fmla="*/ 874860 w 1031876"/>
              <a:gd name="connsiteY26019" fmla="*/ 791634 h 1106488"/>
              <a:gd name="connsiteX26020" fmla="*/ 874713 w 1031876"/>
              <a:gd name="connsiteY26020" fmla="*/ 791634 h 1106488"/>
              <a:gd name="connsiteX26021" fmla="*/ 874866 w 1031876"/>
              <a:gd name="connsiteY26021" fmla="*/ 791613 h 1106488"/>
              <a:gd name="connsiteX26022" fmla="*/ 874965 w 1031876"/>
              <a:gd name="connsiteY26022" fmla="*/ 791255 h 1106488"/>
              <a:gd name="connsiteX26023" fmla="*/ 874457 w 1031876"/>
              <a:gd name="connsiteY26023" fmla="*/ 790718 h 1106488"/>
              <a:gd name="connsiteX26024" fmla="*/ 875068 w 1031876"/>
              <a:gd name="connsiteY26024" fmla="*/ 785832 h 1106488"/>
              <a:gd name="connsiteX26025" fmla="*/ 875212 w 1031876"/>
              <a:gd name="connsiteY26025" fmla="*/ 785538 h 1106488"/>
              <a:gd name="connsiteX26026" fmla="*/ 875212 w 1031876"/>
              <a:gd name="connsiteY26026" fmla="*/ 788099 h 1106488"/>
              <a:gd name="connsiteX26027" fmla="*/ 875212 w 1031876"/>
              <a:gd name="connsiteY26027" fmla="*/ 788953 h 1106488"/>
              <a:gd name="connsiteX26028" fmla="*/ 875212 w 1031876"/>
              <a:gd name="connsiteY26028" fmla="*/ 790367 h 1106488"/>
              <a:gd name="connsiteX26029" fmla="*/ 875705 w 1031876"/>
              <a:gd name="connsiteY26029" fmla="*/ 788591 h 1106488"/>
              <a:gd name="connsiteX26030" fmla="*/ 879007 w 1031876"/>
              <a:gd name="connsiteY26030" fmla="*/ 786893 h 1106488"/>
              <a:gd name="connsiteX26031" fmla="*/ 878682 w 1031876"/>
              <a:gd name="connsiteY26031" fmla="*/ 787698 h 1106488"/>
              <a:gd name="connsiteX26032" fmla="*/ 875249 w 1031876"/>
              <a:gd name="connsiteY26032" fmla="*/ 791560 h 1106488"/>
              <a:gd name="connsiteX26033" fmla="*/ 880964 w 1031876"/>
              <a:gd name="connsiteY26033" fmla="*/ 790774 h 1106488"/>
              <a:gd name="connsiteX26034" fmla="*/ 881749 w 1031876"/>
              <a:gd name="connsiteY26034" fmla="*/ 785483 h 1106488"/>
              <a:gd name="connsiteX26035" fmla="*/ 879007 w 1031876"/>
              <a:gd name="connsiteY26035" fmla="*/ 786893 h 1106488"/>
              <a:gd name="connsiteX26036" fmla="*/ 882651 w 1031876"/>
              <a:gd name="connsiteY26036" fmla="*/ 777875 h 1106488"/>
              <a:gd name="connsiteX26037" fmla="*/ 882651 w 1031876"/>
              <a:gd name="connsiteY26037" fmla="*/ 783990 h 1106488"/>
              <a:gd name="connsiteX26038" fmla="*/ 885429 w 1031876"/>
              <a:gd name="connsiteY26038" fmla="*/ 781315 h 1106488"/>
              <a:gd name="connsiteX26039" fmla="*/ 888887 w 1031876"/>
              <a:gd name="connsiteY26039" fmla="*/ 777985 h 1106488"/>
              <a:gd name="connsiteX26040" fmla="*/ 888887 w 1031876"/>
              <a:gd name="connsiteY26040" fmla="*/ 777875 h 1106488"/>
              <a:gd name="connsiteX26041" fmla="*/ 885826 w 1031876"/>
              <a:gd name="connsiteY26041" fmla="*/ 777875 h 1106488"/>
              <a:gd name="connsiteX26042" fmla="*/ 882651 w 1031876"/>
              <a:gd name="connsiteY26042" fmla="*/ 777875 h 1106488"/>
              <a:gd name="connsiteX26043" fmla="*/ 887096 w 1031876"/>
              <a:gd name="connsiteY26043" fmla="*/ 775335 h 1106488"/>
              <a:gd name="connsiteX26044" fmla="*/ 888207 w 1031876"/>
              <a:gd name="connsiteY26044" fmla="*/ 774700 h 1106488"/>
              <a:gd name="connsiteX26045" fmla="*/ 889001 w 1031876"/>
              <a:gd name="connsiteY26045" fmla="*/ 771525 h 1106488"/>
              <a:gd name="connsiteX26046" fmla="*/ 889001 w 1031876"/>
              <a:gd name="connsiteY26046" fmla="*/ 774700 h 1106488"/>
              <a:gd name="connsiteX26047" fmla="*/ 889001 w 1031876"/>
              <a:gd name="connsiteY26047" fmla="*/ 777839 h 1106488"/>
              <a:gd name="connsiteX26048" fmla="*/ 895725 w 1031876"/>
              <a:gd name="connsiteY26048" fmla="*/ 777000 h 1106488"/>
              <a:gd name="connsiteX26049" fmla="*/ 902562 w 1031876"/>
              <a:gd name="connsiteY26049" fmla="*/ 771023 h 1106488"/>
              <a:gd name="connsiteX26050" fmla="*/ 909400 w 1031876"/>
              <a:gd name="connsiteY26050" fmla="*/ 764193 h 1106488"/>
              <a:gd name="connsiteX26051" fmla="*/ 911964 w 1031876"/>
              <a:gd name="connsiteY26051" fmla="*/ 760778 h 1106488"/>
              <a:gd name="connsiteX26052" fmla="*/ 910220 w 1031876"/>
              <a:gd name="connsiteY26052" fmla="*/ 758455 h 1106488"/>
              <a:gd name="connsiteX26053" fmla="*/ 910255 w 1031876"/>
              <a:gd name="connsiteY26053" fmla="*/ 758216 h 1106488"/>
              <a:gd name="connsiteX26054" fmla="*/ 916237 w 1031876"/>
              <a:gd name="connsiteY26054" fmla="*/ 757362 h 1106488"/>
              <a:gd name="connsiteX26055" fmla="*/ 923075 w 1031876"/>
              <a:gd name="connsiteY26055" fmla="*/ 750532 h 1106488"/>
              <a:gd name="connsiteX26056" fmla="*/ 916237 w 1031876"/>
              <a:gd name="connsiteY26056" fmla="*/ 750532 h 1106488"/>
              <a:gd name="connsiteX26057" fmla="*/ 916237 w 1031876"/>
              <a:gd name="connsiteY26057" fmla="*/ 749678 h 1106488"/>
              <a:gd name="connsiteX26058" fmla="*/ 916237 w 1031876"/>
              <a:gd name="connsiteY26058" fmla="*/ 748824 h 1106488"/>
              <a:gd name="connsiteX26059" fmla="*/ 916237 w 1031876"/>
              <a:gd name="connsiteY26059" fmla="*/ 745409 h 1106488"/>
              <a:gd name="connsiteX26060" fmla="*/ 916237 w 1031876"/>
              <a:gd name="connsiteY26060" fmla="*/ 743702 h 1106488"/>
              <a:gd name="connsiteX26061" fmla="*/ 919656 w 1031876"/>
              <a:gd name="connsiteY26061" fmla="*/ 743702 h 1106488"/>
              <a:gd name="connsiteX26062" fmla="*/ 920777 w 1031876"/>
              <a:gd name="connsiteY26062" fmla="*/ 743702 h 1106488"/>
              <a:gd name="connsiteX26063" fmla="*/ 916782 w 1031876"/>
              <a:gd name="connsiteY26063" fmla="*/ 741561 h 1106488"/>
              <a:gd name="connsiteX26064" fmla="*/ 915988 w 1031876"/>
              <a:gd name="connsiteY26064" fmla="*/ 744538 h 1106488"/>
              <a:gd name="connsiteX26065" fmla="*/ 915194 w 1031876"/>
              <a:gd name="connsiteY26065" fmla="*/ 741561 h 1106488"/>
              <a:gd name="connsiteX26066" fmla="*/ 909639 w 1031876"/>
              <a:gd name="connsiteY26066" fmla="*/ 744538 h 1106488"/>
              <a:gd name="connsiteX26067" fmla="*/ 909638 w 1031876"/>
              <a:gd name="connsiteY26067" fmla="*/ 744538 h 1106488"/>
              <a:gd name="connsiteX26068" fmla="*/ 915988 w 1031876"/>
              <a:gd name="connsiteY26068" fmla="*/ 736600 h 1106488"/>
              <a:gd name="connsiteX26069" fmla="*/ 916782 w 1031876"/>
              <a:gd name="connsiteY26069" fmla="*/ 739577 h 1106488"/>
              <a:gd name="connsiteX26070" fmla="*/ 920039 w 1031876"/>
              <a:gd name="connsiteY26070" fmla="*/ 737832 h 1106488"/>
              <a:gd name="connsiteX26071" fmla="*/ 922051 w 1031876"/>
              <a:gd name="connsiteY26071" fmla="*/ 743702 h 1106488"/>
              <a:gd name="connsiteX26072" fmla="*/ 922338 w 1031876"/>
              <a:gd name="connsiteY26072" fmla="*/ 743702 h 1106488"/>
              <a:gd name="connsiteX26073" fmla="*/ 923075 w 1031876"/>
              <a:gd name="connsiteY26073" fmla="*/ 743702 h 1106488"/>
              <a:gd name="connsiteX26074" fmla="*/ 929913 w 1031876"/>
              <a:gd name="connsiteY26074" fmla="*/ 736871 h 1106488"/>
              <a:gd name="connsiteX26075" fmla="*/ 929913 w 1031876"/>
              <a:gd name="connsiteY26075" fmla="*/ 730041 h 1106488"/>
              <a:gd name="connsiteX26076" fmla="*/ 936750 w 1031876"/>
              <a:gd name="connsiteY26076" fmla="*/ 723210 h 1106488"/>
              <a:gd name="connsiteX26077" fmla="*/ 936750 w 1031876"/>
              <a:gd name="connsiteY26077" fmla="*/ 720649 h 1106488"/>
              <a:gd name="connsiteX26078" fmla="*/ 936750 w 1031876"/>
              <a:gd name="connsiteY26078" fmla="*/ 717234 h 1106488"/>
              <a:gd name="connsiteX26079" fmla="*/ 936750 w 1031876"/>
              <a:gd name="connsiteY26079" fmla="*/ 716380 h 1106488"/>
              <a:gd name="connsiteX26080" fmla="*/ 937482 w 1031876"/>
              <a:gd name="connsiteY26080" fmla="*/ 715962 h 1106488"/>
              <a:gd name="connsiteX26081" fmla="*/ 936626 w 1031876"/>
              <a:gd name="connsiteY26081" fmla="*/ 715962 h 1106488"/>
              <a:gd name="connsiteX26082" fmla="*/ 939801 w 1031876"/>
              <a:gd name="connsiteY26082" fmla="*/ 713581 h 1106488"/>
              <a:gd name="connsiteX26083" fmla="*/ 940602 w 1031876"/>
              <a:gd name="connsiteY26083" fmla="*/ 714181 h 1106488"/>
              <a:gd name="connsiteX26084" fmla="*/ 941101 w 1031876"/>
              <a:gd name="connsiteY26084" fmla="*/ 713896 h 1106488"/>
              <a:gd name="connsiteX26085" fmla="*/ 942733 w 1031876"/>
              <a:gd name="connsiteY26085" fmla="*/ 712965 h 1106488"/>
              <a:gd name="connsiteX26086" fmla="*/ 942976 w 1031876"/>
              <a:gd name="connsiteY26086" fmla="*/ 711994 h 1106488"/>
              <a:gd name="connsiteX26087" fmla="*/ 943572 w 1031876"/>
              <a:gd name="connsiteY26087" fmla="*/ 709612 h 1106488"/>
              <a:gd name="connsiteX26088" fmla="*/ 943588 w 1031876"/>
              <a:gd name="connsiteY26088" fmla="*/ 709549 h 1106488"/>
              <a:gd name="connsiteX26089" fmla="*/ 948800 w 1031876"/>
              <a:gd name="connsiteY26089" fmla="*/ 708805 h 1106488"/>
              <a:gd name="connsiteX26090" fmla="*/ 948585 w 1031876"/>
              <a:gd name="connsiteY26090" fmla="*/ 709612 h 1106488"/>
              <a:gd name="connsiteX26091" fmla="*/ 947939 w 1031876"/>
              <a:gd name="connsiteY26091" fmla="*/ 712033 h 1106488"/>
              <a:gd name="connsiteX26092" fmla="*/ 947006 w 1031876"/>
              <a:gd name="connsiteY26092" fmla="*/ 712965 h 1106488"/>
              <a:gd name="connsiteX26093" fmla="*/ 943588 w 1031876"/>
              <a:gd name="connsiteY26093" fmla="*/ 716380 h 1106488"/>
              <a:gd name="connsiteX26094" fmla="*/ 943588 w 1031876"/>
              <a:gd name="connsiteY26094" fmla="*/ 718941 h 1106488"/>
              <a:gd name="connsiteX26095" fmla="*/ 943588 w 1031876"/>
              <a:gd name="connsiteY26095" fmla="*/ 719795 h 1106488"/>
              <a:gd name="connsiteX26096" fmla="*/ 943588 w 1031876"/>
              <a:gd name="connsiteY26096" fmla="*/ 722357 h 1106488"/>
              <a:gd name="connsiteX26097" fmla="*/ 943588 w 1031876"/>
              <a:gd name="connsiteY26097" fmla="*/ 723210 h 1106488"/>
              <a:gd name="connsiteX26098" fmla="*/ 950425 w 1031876"/>
              <a:gd name="connsiteY26098" fmla="*/ 723210 h 1106488"/>
              <a:gd name="connsiteX26099" fmla="*/ 943588 w 1031876"/>
              <a:gd name="connsiteY26099" fmla="*/ 730041 h 1106488"/>
              <a:gd name="connsiteX26100" fmla="*/ 936750 w 1031876"/>
              <a:gd name="connsiteY26100" fmla="*/ 736871 h 1106488"/>
              <a:gd name="connsiteX26101" fmla="*/ 943588 w 1031876"/>
              <a:gd name="connsiteY26101" fmla="*/ 730041 h 1106488"/>
              <a:gd name="connsiteX26102" fmla="*/ 943588 w 1031876"/>
              <a:gd name="connsiteY26102" fmla="*/ 730695 h 1106488"/>
              <a:gd name="connsiteX26103" fmla="*/ 944033 w 1031876"/>
              <a:gd name="connsiteY26103" fmla="*/ 730634 h 1106488"/>
              <a:gd name="connsiteX26104" fmla="*/ 943588 w 1031876"/>
              <a:gd name="connsiteY26104" fmla="*/ 730041 h 1106488"/>
              <a:gd name="connsiteX26105" fmla="*/ 944443 w 1031876"/>
              <a:gd name="connsiteY26105" fmla="*/ 730041 h 1106488"/>
              <a:gd name="connsiteX26106" fmla="*/ 947269 w 1031876"/>
              <a:gd name="connsiteY26106" fmla="*/ 730041 h 1106488"/>
              <a:gd name="connsiteX26107" fmla="*/ 947183 w 1031876"/>
              <a:gd name="connsiteY26107" fmla="*/ 730201 h 1106488"/>
              <a:gd name="connsiteX26108" fmla="*/ 948345 w 1031876"/>
              <a:gd name="connsiteY26108" fmla="*/ 730041 h 1106488"/>
              <a:gd name="connsiteX26109" fmla="*/ 947269 w 1031876"/>
              <a:gd name="connsiteY26109" fmla="*/ 730041 h 1106488"/>
              <a:gd name="connsiteX26110" fmla="*/ 948374 w 1031876"/>
              <a:gd name="connsiteY26110" fmla="*/ 727991 h 1106488"/>
              <a:gd name="connsiteX26111" fmla="*/ 947861 w 1031876"/>
              <a:gd name="connsiteY26111" fmla="*/ 729187 h 1106488"/>
              <a:gd name="connsiteX26112" fmla="*/ 949265 w 1031876"/>
              <a:gd name="connsiteY26112" fmla="*/ 729654 h 1106488"/>
              <a:gd name="connsiteX26113" fmla="*/ 949409 w 1031876"/>
              <a:gd name="connsiteY26113" fmla="*/ 728687 h 1106488"/>
              <a:gd name="connsiteX26114" fmla="*/ 948588 w 1031876"/>
              <a:gd name="connsiteY26114" fmla="*/ 727594 h 1106488"/>
              <a:gd name="connsiteX26115" fmla="*/ 949570 w 1031876"/>
              <a:gd name="connsiteY26115" fmla="*/ 725772 h 1106488"/>
              <a:gd name="connsiteX26116" fmla="*/ 949944 w 1031876"/>
              <a:gd name="connsiteY26116" fmla="*/ 725077 h 1106488"/>
              <a:gd name="connsiteX26117" fmla="*/ 950114 w 1031876"/>
              <a:gd name="connsiteY26117" fmla="*/ 723936 h 1106488"/>
              <a:gd name="connsiteX26118" fmla="*/ 948560 w 1031876"/>
              <a:gd name="connsiteY26118" fmla="*/ 727557 h 1106488"/>
              <a:gd name="connsiteX26119" fmla="*/ 947861 w 1031876"/>
              <a:gd name="connsiteY26119" fmla="*/ 726625 h 1106488"/>
              <a:gd name="connsiteX26120" fmla="*/ 950425 w 1031876"/>
              <a:gd name="connsiteY26120" fmla="*/ 723210 h 1106488"/>
              <a:gd name="connsiteX26121" fmla="*/ 950129 w 1031876"/>
              <a:gd name="connsiteY26121" fmla="*/ 723900 h 1106488"/>
              <a:gd name="connsiteX26122" fmla="*/ 956370 w 1031876"/>
              <a:gd name="connsiteY26122" fmla="*/ 723900 h 1106488"/>
              <a:gd name="connsiteX26123" fmla="*/ 957263 w 1031876"/>
              <a:gd name="connsiteY26123" fmla="*/ 723900 h 1106488"/>
              <a:gd name="connsiteX26124" fmla="*/ 951012 w 1031876"/>
              <a:gd name="connsiteY26124" fmla="*/ 727340 h 1106488"/>
              <a:gd name="connsiteX26125" fmla="*/ 950417 w 1031876"/>
              <a:gd name="connsiteY26125" fmla="*/ 729631 h 1106488"/>
              <a:gd name="connsiteX26126" fmla="*/ 950425 w 1031876"/>
              <a:gd name="connsiteY26126" fmla="*/ 730041 h 1106488"/>
              <a:gd name="connsiteX26127" fmla="*/ 950340 w 1031876"/>
              <a:gd name="connsiteY26127" fmla="*/ 729928 h 1106488"/>
              <a:gd name="connsiteX26128" fmla="*/ 950320 w 1031876"/>
              <a:gd name="connsiteY26128" fmla="*/ 730006 h 1106488"/>
              <a:gd name="connsiteX26129" fmla="*/ 950425 w 1031876"/>
              <a:gd name="connsiteY26129" fmla="*/ 730041 h 1106488"/>
              <a:gd name="connsiteX26130" fmla="*/ 950311 w 1031876"/>
              <a:gd name="connsiteY26130" fmla="*/ 730041 h 1106488"/>
              <a:gd name="connsiteX26131" fmla="*/ 950119 w 1031876"/>
              <a:gd name="connsiteY26131" fmla="*/ 730779 h 1106488"/>
              <a:gd name="connsiteX26132" fmla="*/ 950119 w 1031876"/>
              <a:gd name="connsiteY26132" fmla="*/ 733359 h 1106488"/>
              <a:gd name="connsiteX26133" fmla="*/ 950119 w 1031876"/>
              <a:gd name="connsiteY26133" fmla="*/ 734219 h 1106488"/>
              <a:gd name="connsiteX26134" fmla="*/ 950119 w 1031876"/>
              <a:gd name="connsiteY26134" fmla="*/ 737221 h 1106488"/>
              <a:gd name="connsiteX26135" fmla="*/ 950425 w 1031876"/>
              <a:gd name="connsiteY26135" fmla="*/ 736871 h 1106488"/>
              <a:gd name="connsiteX26136" fmla="*/ 950119 w 1031876"/>
              <a:gd name="connsiteY26136" fmla="*/ 737253 h 1106488"/>
              <a:gd name="connsiteX26137" fmla="*/ 950119 w 1031876"/>
              <a:gd name="connsiteY26137" fmla="*/ 737659 h 1106488"/>
              <a:gd name="connsiteX26138" fmla="*/ 949794 w 1031876"/>
              <a:gd name="connsiteY26138" fmla="*/ 737659 h 1106488"/>
              <a:gd name="connsiteX26139" fmla="*/ 947006 w 1031876"/>
              <a:gd name="connsiteY26139" fmla="*/ 741140 h 1106488"/>
              <a:gd name="connsiteX26140" fmla="*/ 945269 w 1031876"/>
              <a:gd name="connsiteY26140" fmla="*/ 745914 h 1106488"/>
              <a:gd name="connsiteX26141" fmla="*/ 946150 w 1031876"/>
              <a:gd name="connsiteY26141" fmla="*/ 746443 h 1106488"/>
              <a:gd name="connsiteX26142" fmla="*/ 943961 w 1031876"/>
              <a:gd name="connsiteY26142" fmla="*/ 749508 h 1106488"/>
              <a:gd name="connsiteX26143" fmla="*/ 943657 w 1031876"/>
              <a:gd name="connsiteY26143" fmla="*/ 750343 h 1106488"/>
              <a:gd name="connsiteX26144" fmla="*/ 946944 w 1031876"/>
              <a:gd name="connsiteY26144" fmla="*/ 747713 h 1106488"/>
              <a:gd name="connsiteX26145" fmla="*/ 950913 w 1031876"/>
              <a:gd name="connsiteY26145" fmla="*/ 744538 h 1106488"/>
              <a:gd name="connsiteX26146" fmla="*/ 942975 w 1031876"/>
              <a:gd name="connsiteY26146" fmla="*/ 750888 h 1106488"/>
              <a:gd name="connsiteX26147" fmla="*/ 943469 w 1031876"/>
              <a:gd name="connsiteY26147" fmla="*/ 750493 h 1106488"/>
              <a:gd name="connsiteX26148" fmla="*/ 943298 w 1031876"/>
              <a:gd name="connsiteY26148" fmla="*/ 750436 h 1106488"/>
              <a:gd name="connsiteX26149" fmla="*/ 942975 w 1031876"/>
              <a:gd name="connsiteY26149" fmla="*/ 750888 h 1106488"/>
              <a:gd name="connsiteX26150" fmla="*/ 942975 w 1031876"/>
              <a:gd name="connsiteY26150" fmla="*/ 750328 h 1106488"/>
              <a:gd name="connsiteX26151" fmla="*/ 942767 w 1031876"/>
              <a:gd name="connsiteY26151" fmla="*/ 750259 h 1106488"/>
              <a:gd name="connsiteX26152" fmla="*/ 942828 w 1031876"/>
              <a:gd name="connsiteY26152" fmla="*/ 749773 h 1106488"/>
              <a:gd name="connsiteX26153" fmla="*/ 942975 w 1031876"/>
              <a:gd name="connsiteY26153" fmla="*/ 748599 h 1106488"/>
              <a:gd name="connsiteX26154" fmla="*/ 942975 w 1031876"/>
              <a:gd name="connsiteY26154" fmla="*/ 748507 h 1106488"/>
              <a:gd name="connsiteX26155" fmla="*/ 942975 w 1031876"/>
              <a:gd name="connsiteY26155" fmla="*/ 745332 h 1106488"/>
              <a:gd name="connsiteX26156" fmla="*/ 942975 w 1031876"/>
              <a:gd name="connsiteY26156" fmla="*/ 745131 h 1106488"/>
              <a:gd name="connsiteX26157" fmla="*/ 941537 w 1031876"/>
              <a:gd name="connsiteY26157" fmla="*/ 748483 h 1106488"/>
              <a:gd name="connsiteX26158" fmla="*/ 941024 w 1031876"/>
              <a:gd name="connsiteY26158" fmla="*/ 749678 h 1106488"/>
              <a:gd name="connsiteX26159" fmla="*/ 942767 w 1031876"/>
              <a:gd name="connsiteY26159" fmla="*/ 750259 h 1106488"/>
              <a:gd name="connsiteX26160" fmla="*/ 942733 w 1031876"/>
              <a:gd name="connsiteY26160" fmla="*/ 750532 h 1106488"/>
              <a:gd name="connsiteX26161" fmla="*/ 938870 w 1031876"/>
              <a:gd name="connsiteY26161" fmla="*/ 754942 h 1106488"/>
              <a:gd name="connsiteX26162" fmla="*/ 939006 w 1031876"/>
              <a:gd name="connsiteY26162" fmla="*/ 755188 h 1106488"/>
              <a:gd name="connsiteX26163" fmla="*/ 938357 w 1031876"/>
              <a:gd name="connsiteY26163" fmla="*/ 757767 h 1106488"/>
              <a:gd name="connsiteX26164" fmla="*/ 938213 w 1031876"/>
              <a:gd name="connsiteY26164" fmla="*/ 757767 h 1106488"/>
              <a:gd name="connsiteX26165" fmla="*/ 937419 w 1031876"/>
              <a:gd name="connsiteY26165" fmla="*/ 757767 h 1106488"/>
              <a:gd name="connsiteX26166" fmla="*/ 936625 w 1031876"/>
              <a:gd name="connsiteY26166" fmla="*/ 757767 h 1106488"/>
              <a:gd name="connsiteX26167" fmla="*/ 936625 w 1031876"/>
              <a:gd name="connsiteY26167" fmla="*/ 757487 h 1106488"/>
              <a:gd name="connsiteX26168" fmla="*/ 930768 w 1031876"/>
              <a:gd name="connsiteY26168" fmla="*/ 763339 h 1106488"/>
              <a:gd name="connsiteX26169" fmla="*/ 929913 w 1031876"/>
              <a:gd name="connsiteY26169" fmla="*/ 764193 h 1106488"/>
              <a:gd name="connsiteX26170" fmla="*/ 929913 w 1031876"/>
              <a:gd name="connsiteY26170" fmla="*/ 757362 h 1106488"/>
              <a:gd name="connsiteX26171" fmla="*/ 935895 w 1031876"/>
              <a:gd name="connsiteY26171" fmla="*/ 757362 h 1106488"/>
              <a:gd name="connsiteX26172" fmla="*/ 936625 w 1031876"/>
              <a:gd name="connsiteY26172" fmla="*/ 757362 h 1106488"/>
              <a:gd name="connsiteX26173" fmla="*/ 936625 w 1031876"/>
              <a:gd name="connsiteY26173" fmla="*/ 754328 h 1106488"/>
              <a:gd name="connsiteX26174" fmla="*/ 936625 w 1031876"/>
              <a:gd name="connsiteY26174" fmla="*/ 751406 h 1106488"/>
              <a:gd name="connsiteX26175" fmla="*/ 935895 w 1031876"/>
              <a:gd name="connsiteY26175" fmla="*/ 756509 h 1106488"/>
              <a:gd name="connsiteX26176" fmla="*/ 929913 w 1031876"/>
              <a:gd name="connsiteY26176" fmla="*/ 757362 h 1106488"/>
              <a:gd name="connsiteX26177" fmla="*/ 935895 w 1031876"/>
              <a:gd name="connsiteY26177" fmla="*/ 753947 h 1106488"/>
              <a:gd name="connsiteX26178" fmla="*/ 936625 w 1031876"/>
              <a:gd name="connsiteY26178" fmla="*/ 751032 h 1106488"/>
              <a:gd name="connsiteX26179" fmla="*/ 936625 w 1031876"/>
              <a:gd name="connsiteY26179" fmla="*/ 750888 h 1106488"/>
              <a:gd name="connsiteX26180" fmla="*/ 936650 w 1031876"/>
              <a:gd name="connsiteY26180" fmla="*/ 750933 h 1106488"/>
              <a:gd name="connsiteX26181" fmla="*/ 936750 w 1031876"/>
              <a:gd name="connsiteY26181" fmla="*/ 750532 h 1106488"/>
              <a:gd name="connsiteX26182" fmla="*/ 936684 w 1031876"/>
              <a:gd name="connsiteY26182" fmla="*/ 750994 h 1106488"/>
              <a:gd name="connsiteX26183" fmla="*/ 937388 w 1031876"/>
              <a:gd name="connsiteY26183" fmla="*/ 752266 h 1106488"/>
              <a:gd name="connsiteX26184" fmla="*/ 937605 w 1031876"/>
              <a:gd name="connsiteY26184" fmla="*/ 750532 h 1106488"/>
              <a:gd name="connsiteX26185" fmla="*/ 942975 w 1031876"/>
              <a:gd name="connsiteY26185" fmla="*/ 744401 h 1106488"/>
              <a:gd name="connsiteX26186" fmla="*/ 942975 w 1031876"/>
              <a:gd name="connsiteY26186" fmla="*/ 744147 h 1106488"/>
              <a:gd name="connsiteX26187" fmla="*/ 936932 w 1031876"/>
              <a:gd name="connsiteY26187" fmla="*/ 748538 h 1106488"/>
              <a:gd name="connsiteX26188" fmla="*/ 937605 w 1031876"/>
              <a:gd name="connsiteY26188" fmla="*/ 741140 h 1106488"/>
              <a:gd name="connsiteX26189" fmla="*/ 943588 w 1031876"/>
              <a:gd name="connsiteY26189" fmla="*/ 736871 h 1106488"/>
              <a:gd name="connsiteX26190" fmla="*/ 943588 w 1031876"/>
              <a:gd name="connsiteY26190" fmla="*/ 737322 h 1106488"/>
              <a:gd name="connsiteX26191" fmla="*/ 943588 w 1031876"/>
              <a:gd name="connsiteY26191" fmla="*/ 737462 h 1106488"/>
              <a:gd name="connsiteX26192" fmla="*/ 945654 w 1031876"/>
              <a:gd name="connsiteY26192" fmla="*/ 736799 h 1106488"/>
              <a:gd name="connsiteX26193" fmla="*/ 945434 w 1031876"/>
              <a:gd name="connsiteY26193" fmla="*/ 736306 h 1106488"/>
              <a:gd name="connsiteX26194" fmla="*/ 944905 w 1031876"/>
              <a:gd name="connsiteY26194" fmla="*/ 735117 h 1106488"/>
              <a:gd name="connsiteX26195" fmla="*/ 943588 w 1031876"/>
              <a:gd name="connsiteY26195" fmla="*/ 736871 h 1106488"/>
              <a:gd name="connsiteX26196" fmla="*/ 944737 w 1031876"/>
              <a:gd name="connsiteY26196" fmla="*/ 734739 h 1106488"/>
              <a:gd name="connsiteX26197" fmla="*/ 943588 w 1031876"/>
              <a:gd name="connsiteY26197" fmla="*/ 732157 h 1106488"/>
              <a:gd name="connsiteX26198" fmla="*/ 943588 w 1031876"/>
              <a:gd name="connsiteY26198" fmla="*/ 736017 h 1106488"/>
              <a:gd name="connsiteX26199" fmla="*/ 943588 w 1031876"/>
              <a:gd name="connsiteY26199" fmla="*/ 736871 h 1106488"/>
              <a:gd name="connsiteX26200" fmla="*/ 936750 w 1031876"/>
              <a:gd name="connsiteY26200" fmla="*/ 743702 h 1106488"/>
              <a:gd name="connsiteX26201" fmla="*/ 935895 w 1031876"/>
              <a:gd name="connsiteY26201" fmla="*/ 744555 h 1106488"/>
              <a:gd name="connsiteX26202" fmla="*/ 933840 w 1031876"/>
              <a:gd name="connsiteY26202" fmla="*/ 746609 h 1106488"/>
              <a:gd name="connsiteX26203" fmla="*/ 933331 w 1031876"/>
              <a:gd name="connsiteY26203" fmla="*/ 747117 h 1106488"/>
              <a:gd name="connsiteX26204" fmla="*/ 929913 w 1031876"/>
              <a:gd name="connsiteY26204" fmla="*/ 750532 h 1106488"/>
              <a:gd name="connsiteX26205" fmla="*/ 933840 w 1031876"/>
              <a:gd name="connsiteY26205" fmla="*/ 746609 h 1106488"/>
              <a:gd name="connsiteX26206" fmla="*/ 936750 w 1031876"/>
              <a:gd name="connsiteY26206" fmla="*/ 743702 h 1106488"/>
              <a:gd name="connsiteX26207" fmla="*/ 936750 w 1031876"/>
              <a:gd name="connsiteY26207" fmla="*/ 747117 h 1106488"/>
              <a:gd name="connsiteX26208" fmla="*/ 936750 w 1031876"/>
              <a:gd name="connsiteY26208" fmla="*/ 748669 h 1106488"/>
              <a:gd name="connsiteX26209" fmla="*/ 934186 w 1031876"/>
              <a:gd name="connsiteY26209" fmla="*/ 750532 h 1106488"/>
              <a:gd name="connsiteX26210" fmla="*/ 929913 w 1031876"/>
              <a:gd name="connsiteY26210" fmla="*/ 757362 h 1106488"/>
              <a:gd name="connsiteX26211" fmla="*/ 923075 w 1031876"/>
              <a:gd name="connsiteY26211" fmla="*/ 764193 h 1106488"/>
              <a:gd name="connsiteX26212" fmla="*/ 923075 w 1031876"/>
              <a:gd name="connsiteY26212" fmla="*/ 768462 h 1106488"/>
              <a:gd name="connsiteX26213" fmla="*/ 923075 w 1031876"/>
              <a:gd name="connsiteY26213" fmla="*/ 770170 h 1106488"/>
              <a:gd name="connsiteX26214" fmla="*/ 923075 w 1031876"/>
              <a:gd name="connsiteY26214" fmla="*/ 771023 h 1106488"/>
              <a:gd name="connsiteX26215" fmla="*/ 923930 w 1031876"/>
              <a:gd name="connsiteY26215" fmla="*/ 767608 h 1106488"/>
              <a:gd name="connsiteX26216" fmla="*/ 925562 w 1031876"/>
              <a:gd name="connsiteY26216" fmla="*/ 766677 h 1106488"/>
              <a:gd name="connsiteX26217" fmla="*/ 926494 w 1031876"/>
              <a:gd name="connsiteY26217" fmla="*/ 767608 h 1106488"/>
              <a:gd name="connsiteX26218" fmla="*/ 929913 w 1031876"/>
              <a:gd name="connsiteY26218" fmla="*/ 771023 h 1106488"/>
              <a:gd name="connsiteX26219" fmla="*/ 923075 w 1031876"/>
              <a:gd name="connsiteY26219" fmla="*/ 777854 h 1106488"/>
              <a:gd name="connsiteX26220" fmla="*/ 923075 w 1031876"/>
              <a:gd name="connsiteY26220" fmla="*/ 778707 h 1106488"/>
              <a:gd name="connsiteX26221" fmla="*/ 923075 w 1031876"/>
              <a:gd name="connsiteY26221" fmla="*/ 781269 h 1106488"/>
              <a:gd name="connsiteX26222" fmla="*/ 923075 w 1031876"/>
              <a:gd name="connsiteY26222" fmla="*/ 781605 h 1106488"/>
              <a:gd name="connsiteX26223" fmla="*/ 923231 w 1031876"/>
              <a:gd name="connsiteY26223" fmla="*/ 781050 h 1106488"/>
              <a:gd name="connsiteX26224" fmla="*/ 923624 w 1031876"/>
              <a:gd name="connsiteY26224" fmla="*/ 780851 h 1106488"/>
              <a:gd name="connsiteX26225" fmla="*/ 923896 w 1031876"/>
              <a:gd name="connsiteY26225" fmla="*/ 778947 h 1106488"/>
              <a:gd name="connsiteX26226" fmla="*/ 924856 w 1031876"/>
              <a:gd name="connsiteY26226" fmla="*/ 780225 h 1106488"/>
              <a:gd name="connsiteX26227" fmla="*/ 924936 w 1031876"/>
              <a:gd name="connsiteY26227" fmla="*/ 780184 h 1106488"/>
              <a:gd name="connsiteX26228" fmla="*/ 924885 w 1031876"/>
              <a:gd name="connsiteY26228" fmla="*/ 780264 h 1106488"/>
              <a:gd name="connsiteX26229" fmla="*/ 925639 w 1031876"/>
              <a:gd name="connsiteY26229" fmla="*/ 781269 h 1106488"/>
              <a:gd name="connsiteX26230" fmla="*/ 925589 w 1031876"/>
              <a:gd name="connsiteY26230" fmla="*/ 781335 h 1106488"/>
              <a:gd name="connsiteX26231" fmla="*/ 923075 w 1031876"/>
              <a:gd name="connsiteY26231" fmla="*/ 784684 h 1106488"/>
              <a:gd name="connsiteX26232" fmla="*/ 923258 w 1031876"/>
              <a:gd name="connsiteY26232" fmla="*/ 783408 h 1106488"/>
              <a:gd name="connsiteX26233" fmla="*/ 923370 w 1031876"/>
              <a:gd name="connsiteY26233" fmla="*/ 782619 h 1106488"/>
              <a:gd name="connsiteX26234" fmla="*/ 923075 w 1031876"/>
              <a:gd name="connsiteY26234" fmla="*/ 783079 h 1106488"/>
              <a:gd name="connsiteX26235" fmla="*/ 923075 w 1031876"/>
              <a:gd name="connsiteY26235" fmla="*/ 783570 h 1106488"/>
              <a:gd name="connsiteX26236" fmla="*/ 923075 w 1031876"/>
              <a:gd name="connsiteY26236" fmla="*/ 784684 h 1106488"/>
              <a:gd name="connsiteX26237" fmla="*/ 922338 w 1031876"/>
              <a:gd name="connsiteY26237" fmla="*/ 785420 h 1106488"/>
              <a:gd name="connsiteX26238" fmla="*/ 922220 w 1031876"/>
              <a:gd name="connsiteY26238" fmla="*/ 785538 h 1106488"/>
              <a:gd name="connsiteX26239" fmla="*/ 916237 w 1031876"/>
              <a:gd name="connsiteY26239" fmla="*/ 791515 h 1106488"/>
              <a:gd name="connsiteX26240" fmla="*/ 910255 w 1031876"/>
              <a:gd name="connsiteY26240" fmla="*/ 798345 h 1106488"/>
              <a:gd name="connsiteX26241" fmla="*/ 910238 w 1031876"/>
              <a:gd name="connsiteY26241" fmla="*/ 798482 h 1106488"/>
              <a:gd name="connsiteX26242" fmla="*/ 915657 w 1031876"/>
              <a:gd name="connsiteY26242" fmla="*/ 795338 h 1106488"/>
              <a:gd name="connsiteX26243" fmla="*/ 916517 w 1031876"/>
              <a:gd name="connsiteY26243" fmla="*/ 791845 h 1106488"/>
              <a:gd name="connsiteX26244" fmla="*/ 916517 w 1031876"/>
              <a:gd name="connsiteY26244" fmla="*/ 795338 h 1106488"/>
              <a:gd name="connsiteX26245" fmla="*/ 916517 w 1031876"/>
              <a:gd name="connsiteY26245" fmla="*/ 798513 h 1106488"/>
              <a:gd name="connsiteX26246" fmla="*/ 916517 w 1031876"/>
              <a:gd name="connsiteY26246" fmla="*/ 798830 h 1106488"/>
              <a:gd name="connsiteX26247" fmla="*/ 915657 w 1031876"/>
              <a:gd name="connsiteY26247" fmla="*/ 798830 h 1106488"/>
              <a:gd name="connsiteX26248" fmla="*/ 913937 w 1031876"/>
              <a:gd name="connsiteY26248" fmla="*/ 798830 h 1106488"/>
              <a:gd name="connsiteX26249" fmla="*/ 910194 w 1031876"/>
              <a:gd name="connsiteY26249" fmla="*/ 798830 h 1106488"/>
              <a:gd name="connsiteX26250" fmla="*/ 910133 w 1031876"/>
              <a:gd name="connsiteY26250" fmla="*/ 799321 h 1106488"/>
              <a:gd name="connsiteX26251" fmla="*/ 909764 w 1031876"/>
              <a:gd name="connsiteY26251" fmla="*/ 798830 h 1106488"/>
              <a:gd name="connsiteX26252" fmla="*/ 909638 w 1031876"/>
              <a:gd name="connsiteY26252" fmla="*/ 798830 h 1106488"/>
              <a:gd name="connsiteX26253" fmla="*/ 909726 w 1031876"/>
              <a:gd name="connsiteY26253" fmla="*/ 798779 h 1106488"/>
              <a:gd name="connsiteX26254" fmla="*/ 909400 w 1031876"/>
              <a:gd name="connsiteY26254" fmla="*/ 798345 h 1106488"/>
              <a:gd name="connsiteX26255" fmla="*/ 903417 w 1031876"/>
              <a:gd name="connsiteY26255" fmla="*/ 801760 h 1106488"/>
              <a:gd name="connsiteX26256" fmla="*/ 902562 w 1031876"/>
              <a:gd name="connsiteY26256" fmla="*/ 805175 h 1106488"/>
              <a:gd name="connsiteX26257" fmla="*/ 901906 w 1031876"/>
              <a:gd name="connsiteY26257" fmla="*/ 809760 h 1106488"/>
              <a:gd name="connsiteX26258" fmla="*/ 895725 w 1031876"/>
              <a:gd name="connsiteY26258" fmla="*/ 812006 h 1106488"/>
              <a:gd name="connsiteX26259" fmla="*/ 901707 w 1031876"/>
              <a:gd name="connsiteY26259" fmla="*/ 811152 h 1106488"/>
              <a:gd name="connsiteX26260" fmla="*/ 901906 w 1031876"/>
              <a:gd name="connsiteY26260" fmla="*/ 809760 h 1106488"/>
              <a:gd name="connsiteX26261" fmla="*/ 905126 w 1031876"/>
              <a:gd name="connsiteY26261" fmla="*/ 808591 h 1106488"/>
              <a:gd name="connsiteX26262" fmla="*/ 908183 w 1031876"/>
              <a:gd name="connsiteY26262" fmla="*/ 806148 h 1106488"/>
              <a:gd name="connsiteX26263" fmla="*/ 908683 w 1031876"/>
              <a:gd name="connsiteY26263" fmla="*/ 805175 h 1106488"/>
              <a:gd name="connsiteX26264" fmla="*/ 906665 w 1031876"/>
              <a:gd name="connsiteY26264" fmla="*/ 805175 h 1106488"/>
              <a:gd name="connsiteX26265" fmla="*/ 906913 w 1031876"/>
              <a:gd name="connsiteY26265" fmla="*/ 804554 h 1106488"/>
              <a:gd name="connsiteX26266" fmla="*/ 908545 w 1031876"/>
              <a:gd name="connsiteY26266" fmla="*/ 804322 h 1106488"/>
              <a:gd name="connsiteX26267" fmla="*/ 909400 w 1031876"/>
              <a:gd name="connsiteY26267" fmla="*/ 798345 h 1106488"/>
              <a:gd name="connsiteX26268" fmla="*/ 909400 w 1031876"/>
              <a:gd name="connsiteY26268" fmla="*/ 800906 h 1106488"/>
              <a:gd name="connsiteX26269" fmla="*/ 909400 w 1031876"/>
              <a:gd name="connsiteY26269" fmla="*/ 801760 h 1106488"/>
              <a:gd name="connsiteX26270" fmla="*/ 909400 w 1031876"/>
              <a:gd name="connsiteY26270" fmla="*/ 805171 h 1106488"/>
              <a:gd name="connsiteX26271" fmla="*/ 909401 w 1031876"/>
              <a:gd name="connsiteY26271" fmla="*/ 805171 h 1106488"/>
              <a:gd name="connsiteX26272" fmla="*/ 910133 w 1031876"/>
              <a:gd name="connsiteY26272" fmla="*/ 799321 h 1106488"/>
              <a:gd name="connsiteX26273" fmla="*/ 911939 w 1031876"/>
              <a:gd name="connsiteY26273" fmla="*/ 801727 h 1106488"/>
              <a:gd name="connsiteX26274" fmla="*/ 913077 w 1031876"/>
              <a:gd name="connsiteY26274" fmla="*/ 799703 h 1106488"/>
              <a:gd name="connsiteX26275" fmla="*/ 916517 w 1031876"/>
              <a:gd name="connsiteY26275" fmla="*/ 798830 h 1106488"/>
              <a:gd name="connsiteX26276" fmla="*/ 913077 w 1031876"/>
              <a:gd name="connsiteY26276" fmla="*/ 802323 h 1106488"/>
              <a:gd name="connsiteX26277" fmla="*/ 909964 w 1031876"/>
              <a:gd name="connsiteY26277" fmla="*/ 805484 h 1106488"/>
              <a:gd name="connsiteX26278" fmla="*/ 910089 w 1031876"/>
              <a:gd name="connsiteY26278" fmla="*/ 805554 h 1106488"/>
              <a:gd name="connsiteX26279" fmla="*/ 913862 w 1031876"/>
              <a:gd name="connsiteY26279" fmla="*/ 803364 h 1106488"/>
              <a:gd name="connsiteX26280" fmla="*/ 913460 w 1031876"/>
              <a:gd name="connsiteY26280" fmla="*/ 804262 h 1106488"/>
              <a:gd name="connsiteX26281" fmla="*/ 913077 w 1031876"/>
              <a:gd name="connsiteY26281" fmla="*/ 804942 h 1106488"/>
              <a:gd name="connsiteX26282" fmla="*/ 910270 w 1031876"/>
              <a:gd name="connsiteY26282" fmla="*/ 805655 h 1106488"/>
              <a:gd name="connsiteX26283" fmla="*/ 910630 w 1031876"/>
              <a:gd name="connsiteY26283" fmla="*/ 805854 h 1106488"/>
              <a:gd name="connsiteX26284" fmla="*/ 910269 w 1031876"/>
              <a:gd name="connsiteY26284" fmla="*/ 806135 h 1106488"/>
              <a:gd name="connsiteX26285" fmla="*/ 912186 w 1031876"/>
              <a:gd name="connsiteY26285" fmla="*/ 807109 h 1106488"/>
              <a:gd name="connsiteX26286" fmla="*/ 909638 w 1031876"/>
              <a:gd name="connsiteY26286" fmla="*/ 812800 h 1106488"/>
              <a:gd name="connsiteX26287" fmla="*/ 909638 w 1031876"/>
              <a:gd name="connsiteY26287" fmla="*/ 811927 h 1106488"/>
              <a:gd name="connsiteX26288" fmla="*/ 909638 w 1031876"/>
              <a:gd name="connsiteY26288" fmla="*/ 806626 h 1106488"/>
              <a:gd name="connsiteX26289" fmla="*/ 906803 w 1031876"/>
              <a:gd name="connsiteY26289" fmla="*/ 808831 h 1106488"/>
              <a:gd name="connsiteX26290" fmla="*/ 907925 w 1031876"/>
              <a:gd name="connsiteY26290" fmla="*/ 806648 h 1106488"/>
              <a:gd name="connsiteX26291" fmla="*/ 903417 w 1031876"/>
              <a:gd name="connsiteY26291" fmla="*/ 811152 h 1106488"/>
              <a:gd name="connsiteX26292" fmla="*/ 902562 w 1031876"/>
              <a:gd name="connsiteY26292" fmla="*/ 812006 h 1106488"/>
              <a:gd name="connsiteX26293" fmla="*/ 902542 w 1031876"/>
              <a:gd name="connsiteY26293" fmla="*/ 812145 h 1106488"/>
              <a:gd name="connsiteX26294" fmla="*/ 906803 w 1031876"/>
              <a:gd name="connsiteY26294" fmla="*/ 808831 h 1106488"/>
              <a:gd name="connsiteX26295" fmla="*/ 905272 w 1031876"/>
              <a:gd name="connsiteY26295" fmla="*/ 811808 h 1106488"/>
              <a:gd name="connsiteX26296" fmla="*/ 902479 w 1031876"/>
              <a:gd name="connsiteY26296" fmla="*/ 812584 h 1106488"/>
              <a:gd name="connsiteX26297" fmla="*/ 902448 w 1031876"/>
              <a:gd name="connsiteY26297" fmla="*/ 812800 h 1106488"/>
              <a:gd name="connsiteX26298" fmla="*/ 901878 w 1031876"/>
              <a:gd name="connsiteY26298" fmla="*/ 816787 h 1106488"/>
              <a:gd name="connsiteX26299" fmla="*/ 901707 w 1031876"/>
              <a:gd name="connsiteY26299" fmla="*/ 816275 h 1106488"/>
              <a:gd name="connsiteX26300" fmla="*/ 895725 w 1031876"/>
              <a:gd name="connsiteY26300" fmla="*/ 818836 h 1106488"/>
              <a:gd name="connsiteX26301" fmla="*/ 895725 w 1031876"/>
              <a:gd name="connsiteY26301" fmla="*/ 824813 h 1106488"/>
              <a:gd name="connsiteX26302" fmla="*/ 895725 w 1031876"/>
              <a:gd name="connsiteY26302" fmla="*/ 825500 h 1106488"/>
              <a:gd name="connsiteX26303" fmla="*/ 895820 w 1031876"/>
              <a:gd name="connsiteY26303" fmla="*/ 825500 h 1106488"/>
              <a:gd name="connsiteX26304" fmla="*/ 899144 w 1031876"/>
              <a:gd name="connsiteY26304" fmla="*/ 819690 h 1106488"/>
              <a:gd name="connsiteX26305" fmla="*/ 901733 w 1031876"/>
              <a:gd name="connsiteY26305" fmla="*/ 819043 h 1106488"/>
              <a:gd name="connsiteX26306" fmla="*/ 902562 w 1031876"/>
              <a:gd name="connsiteY26306" fmla="*/ 818836 h 1106488"/>
              <a:gd name="connsiteX26307" fmla="*/ 897776 w 1031876"/>
              <a:gd name="connsiteY26307" fmla="*/ 823618 h 1106488"/>
              <a:gd name="connsiteX26308" fmla="*/ 895892 w 1031876"/>
              <a:gd name="connsiteY26308" fmla="*/ 825500 h 1106488"/>
              <a:gd name="connsiteX26309" fmla="*/ 896580 w 1031876"/>
              <a:gd name="connsiteY26309" fmla="*/ 824813 h 1106488"/>
              <a:gd name="connsiteX26310" fmla="*/ 897776 w 1031876"/>
              <a:gd name="connsiteY26310" fmla="*/ 823618 h 1106488"/>
              <a:gd name="connsiteX26311" fmla="*/ 899144 w 1031876"/>
              <a:gd name="connsiteY26311" fmla="*/ 822252 h 1106488"/>
              <a:gd name="connsiteX26312" fmla="*/ 902562 w 1031876"/>
              <a:gd name="connsiteY26312" fmla="*/ 818836 h 1106488"/>
              <a:gd name="connsiteX26313" fmla="*/ 902562 w 1031876"/>
              <a:gd name="connsiteY26313" fmla="*/ 819690 h 1106488"/>
              <a:gd name="connsiteX26314" fmla="*/ 902562 w 1031876"/>
              <a:gd name="connsiteY26314" fmla="*/ 825500 h 1106488"/>
              <a:gd name="connsiteX26315" fmla="*/ 902562 w 1031876"/>
              <a:gd name="connsiteY26315" fmla="*/ 825667 h 1106488"/>
              <a:gd name="connsiteX26316" fmla="*/ 902340 w 1031876"/>
              <a:gd name="connsiteY26316" fmla="*/ 825500 h 1106488"/>
              <a:gd name="connsiteX26317" fmla="*/ 899605 w 1031876"/>
              <a:gd name="connsiteY26317" fmla="*/ 823451 h 1106488"/>
              <a:gd name="connsiteX26318" fmla="*/ 899144 w 1031876"/>
              <a:gd name="connsiteY26318" fmla="*/ 823105 h 1106488"/>
              <a:gd name="connsiteX26319" fmla="*/ 895947 w 1031876"/>
              <a:gd name="connsiteY26319" fmla="*/ 825500 h 1106488"/>
              <a:gd name="connsiteX26320" fmla="*/ 898525 w 1031876"/>
              <a:gd name="connsiteY26320" fmla="*/ 825500 h 1106488"/>
              <a:gd name="connsiteX26321" fmla="*/ 901700 w 1031876"/>
              <a:gd name="connsiteY26321" fmla="*/ 825500 h 1106488"/>
              <a:gd name="connsiteX26322" fmla="*/ 898525 w 1031876"/>
              <a:gd name="connsiteY26322" fmla="*/ 828477 h 1106488"/>
              <a:gd name="connsiteX26323" fmla="*/ 895725 w 1031876"/>
              <a:gd name="connsiteY26323" fmla="*/ 825852 h 1106488"/>
              <a:gd name="connsiteX26324" fmla="*/ 895725 w 1031876"/>
              <a:gd name="connsiteY26324" fmla="*/ 831643 h 1106488"/>
              <a:gd name="connsiteX26325" fmla="*/ 895725 w 1031876"/>
              <a:gd name="connsiteY26325" fmla="*/ 832497 h 1106488"/>
              <a:gd name="connsiteX26326" fmla="*/ 888887 w 1031876"/>
              <a:gd name="connsiteY26326" fmla="*/ 839328 h 1106488"/>
              <a:gd name="connsiteX26327" fmla="*/ 884997 w 1031876"/>
              <a:gd name="connsiteY26327" fmla="*/ 841548 h 1106488"/>
              <a:gd name="connsiteX26328" fmla="*/ 885825 w 1031876"/>
              <a:gd name="connsiteY26328" fmla="*/ 842169 h 1106488"/>
              <a:gd name="connsiteX26329" fmla="*/ 889000 w 1031876"/>
              <a:gd name="connsiteY26329" fmla="*/ 839788 h 1106488"/>
              <a:gd name="connsiteX26330" fmla="*/ 889000 w 1031876"/>
              <a:gd name="connsiteY26330" fmla="*/ 846138 h 1106488"/>
              <a:gd name="connsiteX26331" fmla="*/ 888206 w 1031876"/>
              <a:gd name="connsiteY26331" fmla="*/ 846138 h 1106488"/>
              <a:gd name="connsiteX26332" fmla="*/ 883444 w 1031876"/>
              <a:gd name="connsiteY26332" fmla="*/ 846138 h 1106488"/>
              <a:gd name="connsiteX26333" fmla="*/ 882650 w 1031876"/>
              <a:gd name="connsiteY26333" fmla="*/ 846138 h 1106488"/>
              <a:gd name="connsiteX26334" fmla="*/ 882650 w 1031876"/>
              <a:gd name="connsiteY26334" fmla="*/ 845344 h 1106488"/>
              <a:gd name="connsiteX26335" fmla="*/ 882650 w 1031876"/>
              <a:gd name="connsiteY26335" fmla="*/ 843757 h 1106488"/>
              <a:gd name="connsiteX26336" fmla="*/ 882049 w 1031876"/>
              <a:gd name="connsiteY26336" fmla="*/ 846158 h 1106488"/>
              <a:gd name="connsiteX26337" fmla="*/ 875212 w 1031876"/>
              <a:gd name="connsiteY26337" fmla="*/ 852988 h 1106488"/>
              <a:gd name="connsiteX26338" fmla="*/ 874946 w 1031876"/>
              <a:gd name="connsiteY26338" fmla="*/ 853187 h 1106488"/>
              <a:gd name="connsiteX26339" fmla="*/ 874963 w 1031876"/>
              <a:gd name="connsiteY26339" fmla="*/ 853237 h 1106488"/>
              <a:gd name="connsiteX26340" fmla="*/ 875212 w 1031876"/>
              <a:gd name="connsiteY26340" fmla="*/ 852988 h 1106488"/>
              <a:gd name="connsiteX26341" fmla="*/ 875112 w 1031876"/>
              <a:gd name="connsiteY26341" fmla="*/ 853685 h 1106488"/>
              <a:gd name="connsiteX26342" fmla="*/ 875705 w 1031876"/>
              <a:gd name="connsiteY26342" fmla="*/ 855464 h 1106488"/>
              <a:gd name="connsiteX26343" fmla="*/ 882650 w 1031876"/>
              <a:gd name="connsiteY26343" fmla="*/ 852488 h 1106488"/>
              <a:gd name="connsiteX26344" fmla="*/ 875705 w 1031876"/>
              <a:gd name="connsiteY26344" fmla="*/ 856456 h 1106488"/>
              <a:gd name="connsiteX26345" fmla="*/ 874865 w 1031876"/>
              <a:gd name="connsiteY26345" fmla="*/ 859819 h 1106488"/>
              <a:gd name="connsiteX26346" fmla="*/ 875212 w 1031876"/>
              <a:gd name="connsiteY26346" fmla="*/ 859819 h 1106488"/>
              <a:gd name="connsiteX26347" fmla="*/ 874740 w 1031876"/>
              <a:gd name="connsiteY26347" fmla="*/ 860318 h 1106488"/>
              <a:gd name="connsiteX26348" fmla="*/ 874713 w 1031876"/>
              <a:gd name="connsiteY26348" fmla="*/ 860425 h 1106488"/>
              <a:gd name="connsiteX26349" fmla="*/ 874713 w 1031876"/>
              <a:gd name="connsiteY26349" fmla="*/ 860346 h 1106488"/>
              <a:gd name="connsiteX26350" fmla="*/ 873395 w 1031876"/>
              <a:gd name="connsiteY26350" fmla="*/ 861740 h 1106488"/>
              <a:gd name="connsiteX26351" fmla="*/ 874615 w 1031876"/>
              <a:gd name="connsiteY26351" fmla="*/ 860863 h 1106488"/>
              <a:gd name="connsiteX26352" fmla="*/ 871793 w 1031876"/>
              <a:gd name="connsiteY26352" fmla="*/ 865796 h 1106488"/>
              <a:gd name="connsiteX26353" fmla="*/ 868374 w 1031876"/>
              <a:gd name="connsiteY26353" fmla="*/ 866649 h 1106488"/>
              <a:gd name="connsiteX26354" fmla="*/ 862392 w 1031876"/>
              <a:gd name="connsiteY26354" fmla="*/ 870064 h 1106488"/>
              <a:gd name="connsiteX26355" fmla="*/ 862159 w 1031876"/>
              <a:gd name="connsiteY26355" fmla="*/ 870996 h 1106488"/>
              <a:gd name="connsiteX26356" fmla="*/ 854699 w 1031876"/>
              <a:gd name="connsiteY26356" fmla="*/ 873480 h 1106488"/>
              <a:gd name="connsiteX26357" fmla="*/ 847861 w 1031876"/>
              <a:gd name="connsiteY26357" fmla="*/ 880310 h 1106488"/>
              <a:gd name="connsiteX26358" fmla="*/ 854699 w 1031876"/>
              <a:gd name="connsiteY26358" fmla="*/ 879456 h 1106488"/>
              <a:gd name="connsiteX26359" fmla="*/ 854839 w 1031876"/>
              <a:gd name="connsiteY26359" fmla="*/ 879334 h 1106488"/>
              <a:gd name="connsiteX26360" fmla="*/ 854699 w 1031876"/>
              <a:gd name="connsiteY26360" fmla="*/ 880310 h 1106488"/>
              <a:gd name="connsiteX26361" fmla="*/ 854173 w 1031876"/>
              <a:gd name="connsiteY26361" fmla="*/ 883988 h 1106488"/>
              <a:gd name="connsiteX26362" fmla="*/ 847861 w 1031876"/>
              <a:gd name="connsiteY26362" fmla="*/ 887141 h 1106488"/>
              <a:gd name="connsiteX26363" fmla="*/ 853844 w 1031876"/>
              <a:gd name="connsiteY26363" fmla="*/ 886287 h 1106488"/>
              <a:gd name="connsiteX26364" fmla="*/ 854173 w 1031876"/>
              <a:gd name="connsiteY26364" fmla="*/ 883988 h 1106488"/>
              <a:gd name="connsiteX26365" fmla="*/ 854699 w 1031876"/>
              <a:gd name="connsiteY26365" fmla="*/ 883725 h 1106488"/>
              <a:gd name="connsiteX26366" fmla="*/ 857434 w 1031876"/>
              <a:gd name="connsiteY26366" fmla="*/ 882359 h 1106488"/>
              <a:gd name="connsiteX26367" fmla="*/ 857186 w 1031876"/>
              <a:gd name="connsiteY26367" fmla="*/ 882794 h 1106488"/>
              <a:gd name="connsiteX26368" fmla="*/ 855554 w 1031876"/>
              <a:gd name="connsiteY26368" fmla="*/ 883725 h 1106488"/>
              <a:gd name="connsiteX26369" fmla="*/ 854699 w 1031876"/>
              <a:gd name="connsiteY26369" fmla="*/ 887141 h 1106488"/>
              <a:gd name="connsiteX26370" fmla="*/ 849155 w 1031876"/>
              <a:gd name="connsiteY26370" fmla="*/ 891017 h 1106488"/>
              <a:gd name="connsiteX26371" fmla="*/ 841024 w 1031876"/>
              <a:gd name="connsiteY26371" fmla="*/ 893971 h 1106488"/>
              <a:gd name="connsiteX26372" fmla="*/ 841024 w 1031876"/>
              <a:gd name="connsiteY26372" fmla="*/ 897386 h 1106488"/>
              <a:gd name="connsiteX26373" fmla="*/ 841024 w 1031876"/>
              <a:gd name="connsiteY26373" fmla="*/ 898938 h 1106488"/>
              <a:gd name="connsiteX26374" fmla="*/ 834186 w 1031876"/>
              <a:gd name="connsiteY26374" fmla="*/ 900801 h 1106488"/>
              <a:gd name="connsiteX26375" fmla="*/ 834186 w 1031876"/>
              <a:gd name="connsiteY26375" fmla="*/ 907632 h 1106488"/>
              <a:gd name="connsiteX26376" fmla="*/ 841024 w 1031876"/>
              <a:gd name="connsiteY26376" fmla="*/ 900801 h 1106488"/>
              <a:gd name="connsiteX26377" fmla="*/ 841024 w 1031876"/>
              <a:gd name="connsiteY26377" fmla="*/ 907632 h 1106488"/>
              <a:gd name="connsiteX26378" fmla="*/ 841024 w 1031876"/>
              <a:gd name="connsiteY26378" fmla="*/ 914462 h 1106488"/>
              <a:gd name="connsiteX26379" fmla="*/ 841879 w 1031876"/>
              <a:gd name="connsiteY26379" fmla="*/ 914462 h 1106488"/>
              <a:gd name="connsiteX26380" fmla="*/ 844443 w 1031876"/>
              <a:gd name="connsiteY26380" fmla="*/ 914462 h 1106488"/>
              <a:gd name="connsiteX26381" fmla="*/ 847861 w 1031876"/>
              <a:gd name="connsiteY26381" fmla="*/ 914462 h 1106488"/>
              <a:gd name="connsiteX26382" fmla="*/ 848838 w 1031876"/>
              <a:gd name="connsiteY26382" fmla="*/ 912755 h 1106488"/>
              <a:gd name="connsiteX26383" fmla="*/ 854699 w 1031876"/>
              <a:gd name="connsiteY26383" fmla="*/ 907632 h 1106488"/>
              <a:gd name="connsiteX26384" fmla="*/ 857263 w 1031876"/>
              <a:gd name="connsiteY26384" fmla="*/ 904217 h 1106488"/>
              <a:gd name="connsiteX26385" fmla="*/ 854944 w 1031876"/>
              <a:gd name="connsiteY26385" fmla="*/ 901127 h 1106488"/>
              <a:gd name="connsiteX26386" fmla="*/ 854870 w 1031876"/>
              <a:gd name="connsiteY26386" fmla="*/ 901701 h 1106488"/>
              <a:gd name="connsiteX26387" fmla="*/ 854513 w 1031876"/>
              <a:gd name="connsiteY26387" fmla="*/ 901172 h 1106488"/>
              <a:gd name="connsiteX26388" fmla="*/ 854328 w 1031876"/>
              <a:gd name="connsiteY26388" fmla="*/ 901172 h 1106488"/>
              <a:gd name="connsiteX26389" fmla="*/ 853188 w 1031876"/>
              <a:gd name="connsiteY26389" fmla="*/ 902310 h 1106488"/>
              <a:gd name="connsiteX26390" fmla="*/ 853192 w 1031876"/>
              <a:gd name="connsiteY26390" fmla="*/ 902307 h 1106488"/>
              <a:gd name="connsiteX26391" fmla="*/ 853194 w 1031876"/>
              <a:gd name="connsiteY26391" fmla="*/ 902305 h 1106488"/>
              <a:gd name="connsiteX26392" fmla="*/ 853188 w 1031876"/>
              <a:gd name="connsiteY26392" fmla="*/ 902312 h 1106488"/>
              <a:gd name="connsiteX26393" fmla="*/ 853188 w 1031876"/>
              <a:gd name="connsiteY26393" fmla="*/ 902311 h 1106488"/>
              <a:gd name="connsiteX26394" fmla="*/ 853187 w 1031876"/>
              <a:gd name="connsiteY26394" fmla="*/ 902312 h 1106488"/>
              <a:gd name="connsiteX26395" fmla="*/ 853188 w 1031876"/>
              <a:gd name="connsiteY26395" fmla="*/ 902311 h 1106488"/>
              <a:gd name="connsiteX26396" fmla="*/ 853189 w 1031876"/>
              <a:gd name="connsiteY26396" fmla="*/ 902310 h 1106488"/>
              <a:gd name="connsiteX26397" fmla="*/ 853188 w 1031876"/>
              <a:gd name="connsiteY26397" fmla="*/ 902311 h 1106488"/>
              <a:gd name="connsiteX26398" fmla="*/ 853156 w 1031876"/>
              <a:gd name="connsiteY26398" fmla="*/ 902343 h 1106488"/>
              <a:gd name="connsiteX26399" fmla="*/ 853095 w 1031876"/>
              <a:gd name="connsiteY26399" fmla="*/ 902403 h 1106488"/>
              <a:gd name="connsiteX26400" fmla="*/ 853036 w 1031876"/>
              <a:gd name="connsiteY26400" fmla="*/ 902462 h 1106488"/>
              <a:gd name="connsiteX26401" fmla="*/ 853002 w 1031876"/>
              <a:gd name="connsiteY26401" fmla="*/ 902496 h 1106488"/>
              <a:gd name="connsiteX26402" fmla="*/ 853000 w 1031876"/>
              <a:gd name="connsiteY26402" fmla="*/ 902498 h 1106488"/>
              <a:gd name="connsiteX26403" fmla="*/ 852997 w 1031876"/>
              <a:gd name="connsiteY26403" fmla="*/ 902502 h 1106488"/>
              <a:gd name="connsiteX26404" fmla="*/ 852995 w 1031876"/>
              <a:gd name="connsiteY26404" fmla="*/ 902504 h 1106488"/>
              <a:gd name="connsiteX26405" fmla="*/ 852990 w 1031876"/>
              <a:gd name="connsiteY26405" fmla="*/ 902508 h 1106488"/>
              <a:gd name="connsiteX26406" fmla="*/ 852983 w 1031876"/>
              <a:gd name="connsiteY26406" fmla="*/ 902515 h 1106488"/>
              <a:gd name="connsiteX26407" fmla="*/ 852951 w 1031876"/>
              <a:gd name="connsiteY26407" fmla="*/ 902547 h 1106488"/>
              <a:gd name="connsiteX26408" fmla="*/ 852856 w 1031876"/>
              <a:gd name="connsiteY26408" fmla="*/ 902642 h 1106488"/>
              <a:gd name="connsiteX26409" fmla="*/ 852795 w 1031876"/>
              <a:gd name="connsiteY26409" fmla="*/ 902703 h 1106488"/>
              <a:gd name="connsiteX26410" fmla="*/ 852790 w 1031876"/>
              <a:gd name="connsiteY26410" fmla="*/ 902708 h 1106488"/>
              <a:gd name="connsiteX26411" fmla="*/ 852788 w 1031876"/>
              <a:gd name="connsiteY26411" fmla="*/ 902710 h 1106488"/>
              <a:gd name="connsiteX26412" fmla="*/ 852782 w 1031876"/>
              <a:gd name="connsiteY26412" fmla="*/ 902716 h 1106488"/>
              <a:gd name="connsiteX26413" fmla="*/ 852781 w 1031876"/>
              <a:gd name="connsiteY26413" fmla="*/ 902717 h 1106488"/>
              <a:gd name="connsiteX26414" fmla="*/ 852780 w 1031876"/>
              <a:gd name="connsiteY26414" fmla="*/ 902718 h 1106488"/>
              <a:gd name="connsiteX26415" fmla="*/ 852778 w 1031876"/>
              <a:gd name="connsiteY26415" fmla="*/ 902720 h 1106488"/>
              <a:gd name="connsiteX26416" fmla="*/ 852211 w 1031876"/>
              <a:gd name="connsiteY26416" fmla="*/ 903287 h 1106488"/>
              <a:gd name="connsiteX26417" fmla="*/ 851594 w 1031876"/>
              <a:gd name="connsiteY26417" fmla="*/ 903903 h 1106488"/>
              <a:gd name="connsiteX26418" fmla="*/ 851462 w 1031876"/>
              <a:gd name="connsiteY26418" fmla="*/ 904035 h 1106488"/>
              <a:gd name="connsiteX26419" fmla="*/ 851420 w 1031876"/>
              <a:gd name="connsiteY26419" fmla="*/ 904077 h 1106488"/>
              <a:gd name="connsiteX26420" fmla="*/ 851363 w 1031876"/>
              <a:gd name="connsiteY26420" fmla="*/ 904134 h 1106488"/>
              <a:gd name="connsiteX26421" fmla="*/ 851355 w 1031876"/>
              <a:gd name="connsiteY26421" fmla="*/ 904142 h 1106488"/>
              <a:gd name="connsiteX26422" fmla="*/ 851352 w 1031876"/>
              <a:gd name="connsiteY26422" fmla="*/ 904145 h 1106488"/>
              <a:gd name="connsiteX26423" fmla="*/ 851346 w 1031876"/>
              <a:gd name="connsiteY26423" fmla="*/ 904151 h 1106488"/>
              <a:gd name="connsiteX26424" fmla="*/ 851345 w 1031876"/>
              <a:gd name="connsiteY26424" fmla="*/ 904153 h 1106488"/>
              <a:gd name="connsiteX26425" fmla="*/ 851343 w 1031876"/>
              <a:gd name="connsiteY26425" fmla="*/ 904155 h 1106488"/>
              <a:gd name="connsiteX26426" fmla="*/ 851342 w 1031876"/>
              <a:gd name="connsiteY26426" fmla="*/ 904156 h 1106488"/>
              <a:gd name="connsiteX26427" fmla="*/ 851341 w 1031876"/>
              <a:gd name="connsiteY26427" fmla="*/ 904157 h 1106488"/>
              <a:gd name="connsiteX26428" fmla="*/ 851340 w 1031876"/>
              <a:gd name="connsiteY26428" fmla="*/ 904158 h 1106488"/>
              <a:gd name="connsiteX26429" fmla="*/ 851338 w 1031876"/>
              <a:gd name="connsiteY26429" fmla="*/ 904159 h 1106488"/>
              <a:gd name="connsiteX26430" fmla="*/ 851280 w 1031876"/>
              <a:gd name="connsiteY26430" fmla="*/ 904217 h 1106488"/>
              <a:gd name="connsiteX26431" fmla="*/ 847861 w 1031876"/>
              <a:gd name="connsiteY26431" fmla="*/ 907632 h 1106488"/>
              <a:gd name="connsiteX26432" fmla="*/ 848275 w 1031876"/>
              <a:gd name="connsiteY26432" fmla="*/ 904734 h 1106488"/>
              <a:gd name="connsiteX26433" fmla="*/ 849571 w 1031876"/>
              <a:gd name="connsiteY26433" fmla="*/ 904217 h 1106488"/>
              <a:gd name="connsiteX26434" fmla="*/ 848621 w 1031876"/>
              <a:gd name="connsiteY26434" fmla="*/ 902319 h 1106488"/>
              <a:gd name="connsiteX26435" fmla="*/ 848716 w 1031876"/>
              <a:gd name="connsiteY26435" fmla="*/ 901655 h 1106488"/>
              <a:gd name="connsiteX26436" fmla="*/ 852103 w 1031876"/>
              <a:gd name="connsiteY26436" fmla="*/ 901172 h 1106488"/>
              <a:gd name="connsiteX26437" fmla="*/ 851497 w 1031876"/>
              <a:gd name="connsiteY26437" fmla="*/ 901172 h 1106488"/>
              <a:gd name="connsiteX26438" fmla="*/ 848123 w 1031876"/>
              <a:gd name="connsiteY26438" fmla="*/ 901172 h 1106488"/>
              <a:gd name="connsiteX26439" fmla="*/ 851497 w 1031876"/>
              <a:gd name="connsiteY26439" fmla="*/ 897732 h 1106488"/>
              <a:gd name="connsiteX26440" fmla="*/ 853724 w 1031876"/>
              <a:gd name="connsiteY26440" fmla="*/ 895461 h 1106488"/>
              <a:gd name="connsiteX26441" fmla="*/ 854870 w 1031876"/>
              <a:gd name="connsiteY26441" fmla="*/ 893763 h 1106488"/>
              <a:gd name="connsiteX26442" fmla="*/ 857050 w 1031876"/>
              <a:gd name="connsiteY26442" fmla="*/ 893763 h 1106488"/>
              <a:gd name="connsiteX26443" fmla="*/ 858665 w 1031876"/>
              <a:gd name="connsiteY26443" fmla="*/ 892465 h 1106488"/>
              <a:gd name="connsiteX26444" fmla="*/ 861617 w 1031876"/>
              <a:gd name="connsiteY26444" fmla="*/ 887413 h 1106488"/>
              <a:gd name="connsiteX26445" fmla="*/ 867521 w 1031876"/>
              <a:gd name="connsiteY26445" fmla="*/ 887413 h 1106488"/>
              <a:gd name="connsiteX26446" fmla="*/ 868363 w 1031876"/>
              <a:gd name="connsiteY26446" fmla="*/ 887413 h 1106488"/>
              <a:gd name="connsiteX26447" fmla="*/ 868364 w 1031876"/>
              <a:gd name="connsiteY26447" fmla="*/ 887413 h 1106488"/>
              <a:gd name="connsiteX26448" fmla="*/ 868363 w 1031876"/>
              <a:gd name="connsiteY26448" fmla="*/ 887413 h 1106488"/>
              <a:gd name="connsiteX26449" fmla="*/ 862460 w 1031876"/>
              <a:gd name="connsiteY26449" fmla="*/ 888273 h 1106488"/>
              <a:gd name="connsiteX26450" fmla="*/ 861691 w 1031876"/>
              <a:gd name="connsiteY26450" fmla="*/ 893763 h 1106488"/>
              <a:gd name="connsiteX26451" fmla="*/ 862013 w 1031876"/>
              <a:gd name="connsiteY26451" fmla="*/ 893763 h 1106488"/>
              <a:gd name="connsiteX26452" fmla="*/ 862014 w 1031876"/>
              <a:gd name="connsiteY26452" fmla="*/ 893763 h 1106488"/>
              <a:gd name="connsiteX26453" fmla="*/ 861684 w 1031876"/>
              <a:gd name="connsiteY26453" fmla="*/ 893816 h 1106488"/>
              <a:gd name="connsiteX26454" fmla="*/ 861650 w 1031876"/>
              <a:gd name="connsiteY26454" fmla="*/ 894056 h 1106488"/>
              <a:gd name="connsiteX26455" fmla="*/ 864272 w 1031876"/>
              <a:gd name="connsiteY26455" fmla="*/ 896020 h 1106488"/>
              <a:gd name="connsiteX26456" fmla="*/ 861537 w 1031876"/>
              <a:gd name="connsiteY26456" fmla="*/ 897386 h 1106488"/>
              <a:gd name="connsiteX26457" fmla="*/ 858802 w 1031876"/>
              <a:gd name="connsiteY26457" fmla="*/ 898752 h 1106488"/>
              <a:gd name="connsiteX26458" fmla="*/ 858118 w 1031876"/>
              <a:gd name="connsiteY26458" fmla="*/ 898240 h 1106488"/>
              <a:gd name="connsiteX26459" fmla="*/ 855016 w 1031876"/>
              <a:gd name="connsiteY26459" fmla="*/ 900563 h 1106488"/>
              <a:gd name="connsiteX26460" fmla="*/ 855005 w 1031876"/>
              <a:gd name="connsiteY26460" fmla="*/ 900648 h 1106488"/>
              <a:gd name="connsiteX26461" fmla="*/ 858802 w 1031876"/>
              <a:gd name="connsiteY26461" fmla="*/ 898752 h 1106488"/>
              <a:gd name="connsiteX26462" fmla="*/ 861537 w 1031876"/>
              <a:gd name="connsiteY26462" fmla="*/ 900801 h 1106488"/>
              <a:gd name="connsiteX26463" fmla="*/ 868374 w 1031876"/>
              <a:gd name="connsiteY26463" fmla="*/ 893971 h 1106488"/>
              <a:gd name="connsiteX26464" fmla="*/ 871109 w 1031876"/>
              <a:gd name="connsiteY26464" fmla="*/ 893971 h 1106488"/>
              <a:gd name="connsiteX26465" fmla="*/ 868374 w 1031876"/>
              <a:gd name="connsiteY26465" fmla="*/ 900801 h 1106488"/>
              <a:gd name="connsiteX26466" fmla="*/ 875212 w 1031876"/>
              <a:gd name="connsiteY26466" fmla="*/ 900801 h 1106488"/>
              <a:gd name="connsiteX26467" fmla="*/ 883700 w 1031876"/>
              <a:gd name="connsiteY26467" fmla="*/ 893029 h 1106488"/>
              <a:gd name="connsiteX26468" fmla="*/ 888032 w 1031876"/>
              <a:gd name="connsiteY26468" fmla="*/ 890556 h 1106488"/>
              <a:gd name="connsiteX26469" fmla="*/ 888092 w 1031876"/>
              <a:gd name="connsiteY26469" fmla="*/ 890318 h 1106488"/>
              <a:gd name="connsiteX26470" fmla="*/ 895351 w 1031876"/>
              <a:gd name="connsiteY26470" fmla="*/ 887296 h 1106488"/>
              <a:gd name="connsiteX26471" fmla="*/ 895369 w 1031876"/>
              <a:gd name="connsiteY26471" fmla="*/ 887289 h 1106488"/>
              <a:gd name="connsiteX26472" fmla="*/ 896244 w 1031876"/>
              <a:gd name="connsiteY26472" fmla="*/ 881162 h 1106488"/>
              <a:gd name="connsiteX26473" fmla="*/ 896937 w 1031876"/>
              <a:gd name="connsiteY26473" fmla="*/ 881063 h 1106488"/>
              <a:gd name="connsiteX26474" fmla="*/ 896144 w 1031876"/>
              <a:gd name="connsiteY26474" fmla="*/ 881063 h 1106488"/>
              <a:gd name="connsiteX26475" fmla="*/ 895351 w 1031876"/>
              <a:gd name="connsiteY26475" fmla="*/ 881063 h 1106488"/>
              <a:gd name="connsiteX26476" fmla="*/ 895350 w 1031876"/>
              <a:gd name="connsiteY26476" fmla="*/ 881063 h 1106488"/>
              <a:gd name="connsiteX26477" fmla="*/ 895350 w 1031876"/>
              <a:gd name="connsiteY26477" fmla="*/ 881063 h 1106488"/>
              <a:gd name="connsiteX26478" fmla="*/ 895350 w 1031876"/>
              <a:gd name="connsiteY26478" fmla="*/ 881062 h 1106488"/>
              <a:gd name="connsiteX26479" fmla="*/ 895350 w 1031876"/>
              <a:gd name="connsiteY26479" fmla="*/ 881062 h 1106488"/>
              <a:gd name="connsiteX26480" fmla="*/ 892176 w 1031876"/>
              <a:gd name="connsiteY26480" fmla="*/ 878086 h 1106488"/>
              <a:gd name="connsiteX26481" fmla="*/ 889001 w 1031876"/>
              <a:gd name="connsiteY26481" fmla="*/ 881063 h 1106488"/>
              <a:gd name="connsiteX26482" fmla="*/ 892176 w 1031876"/>
              <a:gd name="connsiteY26482" fmla="*/ 874117 h 1106488"/>
              <a:gd name="connsiteX26483" fmla="*/ 892677 w 1031876"/>
              <a:gd name="connsiteY26483" fmla="*/ 873961 h 1106488"/>
              <a:gd name="connsiteX26484" fmla="*/ 894458 w 1031876"/>
              <a:gd name="connsiteY26484" fmla="*/ 874365 h 1106488"/>
              <a:gd name="connsiteX26485" fmla="*/ 894557 w 1031876"/>
              <a:gd name="connsiteY26485" fmla="*/ 877094 h 1106488"/>
              <a:gd name="connsiteX26486" fmla="*/ 895350 w 1031876"/>
              <a:gd name="connsiteY26486" fmla="*/ 881058 h 1106488"/>
              <a:gd name="connsiteX26487" fmla="*/ 895350 w 1031876"/>
              <a:gd name="connsiteY26487" fmla="*/ 880071 h 1106488"/>
              <a:gd name="connsiteX26488" fmla="*/ 895350 w 1031876"/>
              <a:gd name="connsiteY26488" fmla="*/ 873125 h 1106488"/>
              <a:gd name="connsiteX26489" fmla="*/ 892677 w 1031876"/>
              <a:gd name="connsiteY26489" fmla="*/ 873961 h 1106488"/>
              <a:gd name="connsiteX26490" fmla="*/ 889001 w 1031876"/>
              <a:gd name="connsiteY26490" fmla="*/ 873125 h 1106488"/>
              <a:gd name="connsiteX26491" fmla="*/ 894557 w 1031876"/>
              <a:gd name="connsiteY26491" fmla="*/ 873125 h 1106488"/>
              <a:gd name="connsiteX26492" fmla="*/ 895350 w 1031876"/>
              <a:gd name="connsiteY26492" fmla="*/ 873125 h 1106488"/>
              <a:gd name="connsiteX26493" fmla="*/ 895351 w 1031876"/>
              <a:gd name="connsiteY26493" fmla="*/ 873125 h 1106488"/>
              <a:gd name="connsiteX26494" fmla="*/ 896144 w 1031876"/>
              <a:gd name="connsiteY26494" fmla="*/ 873125 h 1106488"/>
              <a:gd name="connsiteX26495" fmla="*/ 901700 w 1031876"/>
              <a:gd name="connsiteY26495" fmla="*/ 873125 h 1106488"/>
              <a:gd name="connsiteX26496" fmla="*/ 896144 w 1031876"/>
              <a:gd name="connsiteY26496" fmla="*/ 877094 h 1106488"/>
              <a:gd name="connsiteX26497" fmla="*/ 895509 w 1031876"/>
              <a:gd name="connsiteY26497" fmla="*/ 880269 h 1106488"/>
              <a:gd name="connsiteX26498" fmla="*/ 895351 w 1031876"/>
              <a:gd name="connsiteY26498" fmla="*/ 881058 h 1106488"/>
              <a:gd name="connsiteX26499" fmla="*/ 895350 w 1031876"/>
              <a:gd name="connsiteY26499" fmla="*/ 881060 h 1106488"/>
              <a:gd name="connsiteX26500" fmla="*/ 895351 w 1031876"/>
              <a:gd name="connsiteY26500" fmla="*/ 881062 h 1106488"/>
              <a:gd name="connsiteX26501" fmla="*/ 895351 w 1031876"/>
              <a:gd name="connsiteY26501" fmla="*/ 881062 h 1106488"/>
              <a:gd name="connsiteX26502" fmla="*/ 896091 w 1031876"/>
              <a:gd name="connsiteY26502" fmla="*/ 880269 h 1106488"/>
              <a:gd name="connsiteX26503" fmla="*/ 900906 w 1031876"/>
              <a:gd name="connsiteY26503" fmla="*/ 875110 h 1106488"/>
              <a:gd name="connsiteX26504" fmla="*/ 901594 w 1031876"/>
              <a:gd name="connsiteY26504" fmla="*/ 880269 h 1106488"/>
              <a:gd name="connsiteX26505" fmla="*/ 901611 w 1031876"/>
              <a:gd name="connsiteY26505" fmla="*/ 880395 h 1106488"/>
              <a:gd name="connsiteX26506" fmla="*/ 902272 w 1031876"/>
              <a:gd name="connsiteY26506" fmla="*/ 880301 h 1106488"/>
              <a:gd name="connsiteX26507" fmla="*/ 902295 w 1031876"/>
              <a:gd name="connsiteY26507" fmla="*/ 880269 h 1106488"/>
              <a:gd name="connsiteX26508" fmla="*/ 902595 w 1031876"/>
              <a:gd name="connsiteY26508" fmla="*/ 879870 h 1106488"/>
              <a:gd name="connsiteX26509" fmla="*/ 903388 w 1031876"/>
              <a:gd name="connsiteY26509" fmla="*/ 876697 h 1106488"/>
              <a:gd name="connsiteX26510" fmla="*/ 904082 w 1031876"/>
              <a:gd name="connsiteY26510" fmla="*/ 876301 h 1106488"/>
              <a:gd name="connsiteX26511" fmla="*/ 901700 w 1031876"/>
              <a:gd name="connsiteY26511" fmla="*/ 873125 h 1106488"/>
              <a:gd name="connsiteX26512" fmla="*/ 901701 w 1031876"/>
              <a:gd name="connsiteY26512" fmla="*/ 873125 h 1106488"/>
              <a:gd name="connsiteX26513" fmla="*/ 905669 w 1031876"/>
              <a:gd name="connsiteY26513" fmla="*/ 873125 h 1106488"/>
              <a:gd name="connsiteX26514" fmla="*/ 909638 w 1031876"/>
              <a:gd name="connsiteY26514" fmla="*/ 873125 h 1106488"/>
              <a:gd name="connsiteX26515" fmla="*/ 909637 w 1031876"/>
              <a:gd name="connsiteY26515" fmla="*/ 873126 h 1106488"/>
              <a:gd name="connsiteX26516" fmla="*/ 909639 w 1031876"/>
              <a:gd name="connsiteY26516" fmla="*/ 873125 h 1106488"/>
              <a:gd name="connsiteX26517" fmla="*/ 902495 w 1031876"/>
              <a:gd name="connsiteY26517" fmla="*/ 880269 h 1106488"/>
              <a:gd name="connsiteX26518" fmla="*/ 902495 w 1031876"/>
              <a:gd name="connsiteY26518" fmla="*/ 880268 h 1106488"/>
              <a:gd name="connsiteX26519" fmla="*/ 902494 w 1031876"/>
              <a:gd name="connsiteY26519" fmla="*/ 880269 h 1106488"/>
              <a:gd name="connsiteX26520" fmla="*/ 902494 w 1031876"/>
              <a:gd name="connsiteY26520" fmla="*/ 880269 h 1106488"/>
              <a:gd name="connsiteX26521" fmla="*/ 902495 w 1031876"/>
              <a:gd name="connsiteY26521" fmla="*/ 880269 h 1106488"/>
              <a:gd name="connsiteX26522" fmla="*/ 895551 w 1031876"/>
              <a:gd name="connsiteY26522" fmla="*/ 887213 h 1106488"/>
              <a:gd name="connsiteX26523" fmla="*/ 895725 w 1031876"/>
              <a:gd name="connsiteY26523" fmla="*/ 887141 h 1106488"/>
              <a:gd name="connsiteX26524" fmla="*/ 899144 w 1031876"/>
              <a:gd name="connsiteY26524" fmla="*/ 886287 h 1106488"/>
              <a:gd name="connsiteX26525" fmla="*/ 899827 w 1031876"/>
              <a:gd name="connsiteY26525" fmla="*/ 885092 h 1106488"/>
              <a:gd name="connsiteX26526" fmla="*/ 909164 w 1031876"/>
              <a:gd name="connsiteY26526" fmla="*/ 880428 h 1106488"/>
              <a:gd name="connsiteX26527" fmla="*/ 908685 w 1031876"/>
              <a:gd name="connsiteY26527" fmla="*/ 880428 h 1106488"/>
              <a:gd name="connsiteX26528" fmla="*/ 908808 w 1031876"/>
              <a:gd name="connsiteY26528" fmla="*/ 880310 h 1106488"/>
              <a:gd name="connsiteX26529" fmla="*/ 908545 w 1031876"/>
              <a:gd name="connsiteY26529" fmla="*/ 880310 h 1106488"/>
              <a:gd name="connsiteX26530" fmla="*/ 904713 w 1031876"/>
              <a:gd name="connsiteY26530" fmla="*/ 880310 h 1106488"/>
              <a:gd name="connsiteX26531" fmla="*/ 902562 w 1031876"/>
              <a:gd name="connsiteY26531" fmla="*/ 880310 h 1106488"/>
              <a:gd name="connsiteX26532" fmla="*/ 909400 w 1031876"/>
              <a:gd name="connsiteY26532" fmla="*/ 873480 h 1106488"/>
              <a:gd name="connsiteX26533" fmla="*/ 909400 w 1031876"/>
              <a:gd name="connsiteY26533" fmla="*/ 873543 h 1106488"/>
              <a:gd name="connsiteX26534" fmla="*/ 909400 w 1031876"/>
              <a:gd name="connsiteY26534" fmla="*/ 876895 h 1106488"/>
              <a:gd name="connsiteX26535" fmla="*/ 909400 w 1031876"/>
              <a:gd name="connsiteY26535" fmla="*/ 879745 h 1106488"/>
              <a:gd name="connsiteX26536" fmla="*/ 909558 w 1031876"/>
              <a:gd name="connsiteY26536" fmla="*/ 879594 h 1106488"/>
              <a:gd name="connsiteX26537" fmla="*/ 915670 w 1031876"/>
              <a:gd name="connsiteY26537" fmla="*/ 873760 h 1106488"/>
              <a:gd name="connsiteX26538" fmla="*/ 919163 w 1031876"/>
              <a:gd name="connsiteY26538" fmla="*/ 872927 h 1106488"/>
              <a:gd name="connsiteX26539" fmla="*/ 922655 w 1031876"/>
              <a:gd name="connsiteY26539" fmla="*/ 867093 h 1106488"/>
              <a:gd name="connsiteX26540" fmla="*/ 920036 w 1031876"/>
              <a:gd name="connsiteY26540" fmla="*/ 872927 h 1106488"/>
              <a:gd name="connsiteX26541" fmla="*/ 922655 w 1031876"/>
              <a:gd name="connsiteY26541" fmla="*/ 873760 h 1106488"/>
              <a:gd name="connsiteX26542" fmla="*/ 915670 w 1031876"/>
              <a:gd name="connsiteY26542" fmla="*/ 880428 h 1106488"/>
              <a:gd name="connsiteX26543" fmla="*/ 914797 w 1031876"/>
              <a:gd name="connsiteY26543" fmla="*/ 880428 h 1106488"/>
              <a:gd name="connsiteX26544" fmla="*/ 912177 w 1031876"/>
              <a:gd name="connsiteY26544" fmla="*/ 880428 h 1106488"/>
              <a:gd name="connsiteX26545" fmla="*/ 909558 w 1031876"/>
              <a:gd name="connsiteY26545" fmla="*/ 880428 h 1106488"/>
              <a:gd name="connsiteX26546" fmla="*/ 909238 w 1031876"/>
              <a:gd name="connsiteY26546" fmla="*/ 880428 h 1106488"/>
              <a:gd name="connsiteX26547" fmla="*/ 899998 w 1031876"/>
              <a:gd name="connsiteY26547" fmla="*/ 887141 h 1106488"/>
              <a:gd name="connsiteX26548" fmla="*/ 899828 w 1031876"/>
              <a:gd name="connsiteY26548" fmla="*/ 887413 h 1106488"/>
              <a:gd name="connsiteX26549" fmla="*/ 898105 w 1031876"/>
              <a:gd name="connsiteY26549" fmla="*/ 890167 h 1106488"/>
              <a:gd name="connsiteX26550" fmla="*/ 898525 w 1031876"/>
              <a:gd name="connsiteY26550" fmla="*/ 890587 h 1106488"/>
              <a:gd name="connsiteX26551" fmla="*/ 900906 w 1031876"/>
              <a:gd name="connsiteY26551" fmla="*/ 892968 h 1106488"/>
              <a:gd name="connsiteX26552" fmla="*/ 901700 w 1031876"/>
              <a:gd name="connsiteY26552" fmla="*/ 893762 h 1106488"/>
              <a:gd name="connsiteX26553" fmla="*/ 898525 w 1031876"/>
              <a:gd name="connsiteY26553" fmla="*/ 893762 h 1106488"/>
              <a:gd name="connsiteX26554" fmla="*/ 897731 w 1031876"/>
              <a:gd name="connsiteY26554" fmla="*/ 893762 h 1106488"/>
              <a:gd name="connsiteX26555" fmla="*/ 895856 w 1031876"/>
              <a:gd name="connsiteY26555" fmla="*/ 893762 h 1106488"/>
              <a:gd name="connsiteX26556" fmla="*/ 895725 w 1031876"/>
              <a:gd name="connsiteY26556" fmla="*/ 893971 h 1106488"/>
              <a:gd name="connsiteX26557" fmla="*/ 895446 w 1031876"/>
              <a:gd name="connsiteY26557" fmla="*/ 893762 h 1106488"/>
              <a:gd name="connsiteX26558" fmla="*/ 895350 w 1031876"/>
              <a:gd name="connsiteY26558" fmla="*/ 893762 h 1106488"/>
              <a:gd name="connsiteX26559" fmla="*/ 895227 w 1031876"/>
              <a:gd name="connsiteY26559" fmla="*/ 893598 h 1106488"/>
              <a:gd name="connsiteX26560" fmla="*/ 892306 w 1031876"/>
              <a:gd name="connsiteY26560" fmla="*/ 891410 h 1106488"/>
              <a:gd name="connsiteX26561" fmla="*/ 889073 w 1031876"/>
              <a:gd name="connsiteY26561" fmla="*/ 893832 h 1106488"/>
              <a:gd name="connsiteX26562" fmla="*/ 891683 w 1031876"/>
              <a:gd name="connsiteY26562" fmla="*/ 896279 h 1106488"/>
              <a:gd name="connsiteX26563" fmla="*/ 894199 w 1031876"/>
              <a:gd name="connsiteY26563" fmla="*/ 894842 h 1106488"/>
              <a:gd name="connsiteX26564" fmla="*/ 895350 w 1031876"/>
              <a:gd name="connsiteY26564" fmla="*/ 893763 h 1106488"/>
              <a:gd name="connsiteX26565" fmla="*/ 894729 w 1031876"/>
              <a:gd name="connsiteY26565" fmla="*/ 894540 h 1106488"/>
              <a:gd name="connsiteX26566" fmla="*/ 895725 w 1031876"/>
              <a:gd name="connsiteY26566" fmla="*/ 893971 h 1106488"/>
              <a:gd name="connsiteX26567" fmla="*/ 894870 w 1031876"/>
              <a:gd name="connsiteY26567" fmla="*/ 894825 h 1106488"/>
              <a:gd name="connsiteX26568" fmla="*/ 893031 w 1031876"/>
              <a:gd name="connsiteY26568" fmla="*/ 896662 h 1106488"/>
              <a:gd name="connsiteX26569" fmla="*/ 895725 w 1031876"/>
              <a:gd name="connsiteY26569" fmla="*/ 893971 h 1106488"/>
              <a:gd name="connsiteX26570" fmla="*/ 895725 w 1031876"/>
              <a:gd name="connsiteY26570" fmla="*/ 900801 h 1106488"/>
              <a:gd name="connsiteX26571" fmla="*/ 894870 w 1031876"/>
              <a:gd name="connsiteY26571" fmla="*/ 901655 h 1106488"/>
              <a:gd name="connsiteX26572" fmla="*/ 894124 w 1031876"/>
              <a:gd name="connsiteY26572" fmla="*/ 902401 h 1106488"/>
              <a:gd name="connsiteX26573" fmla="*/ 895350 w 1031876"/>
              <a:gd name="connsiteY26573" fmla="*/ 901700 h 1106488"/>
              <a:gd name="connsiteX26574" fmla="*/ 889000 w 1031876"/>
              <a:gd name="connsiteY26574" fmla="*/ 908050 h 1106488"/>
              <a:gd name="connsiteX26575" fmla="*/ 889177 w 1031876"/>
              <a:gd name="connsiteY26575" fmla="*/ 907342 h 1106488"/>
              <a:gd name="connsiteX26576" fmla="*/ 889000 w 1031876"/>
              <a:gd name="connsiteY26576" fmla="*/ 907519 h 1106488"/>
              <a:gd name="connsiteX26577" fmla="*/ 888887 w 1031876"/>
              <a:gd name="connsiteY26577" fmla="*/ 907632 h 1106488"/>
              <a:gd name="connsiteX26578" fmla="*/ 888887 w 1031876"/>
              <a:gd name="connsiteY26578" fmla="*/ 906778 h 1106488"/>
              <a:gd name="connsiteX26579" fmla="*/ 888887 w 1031876"/>
              <a:gd name="connsiteY26579" fmla="*/ 903363 h 1106488"/>
              <a:gd name="connsiteX26580" fmla="*/ 888887 w 1031876"/>
              <a:gd name="connsiteY26580" fmla="*/ 901513 h 1106488"/>
              <a:gd name="connsiteX26581" fmla="*/ 888228 w 1031876"/>
              <a:gd name="connsiteY26581" fmla="*/ 900414 h 1106488"/>
              <a:gd name="connsiteX26582" fmla="*/ 887071 w 1031876"/>
              <a:gd name="connsiteY26582" fmla="*/ 899734 h 1106488"/>
              <a:gd name="connsiteX26583" fmla="*/ 887561 w 1031876"/>
              <a:gd name="connsiteY26583" fmla="*/ 899303 h 1106488"/>
              <a:gd name="connsiteX26584" fmla="*/ 886619 w 1031876"/>
              <a:gd name="connsiteY26584" fmla="*/ 897732 h 1106488"/>
              <a:gd name="connsiteX26585" fmla="*/ 888858 w 1031876"/>
              <a:gd name="connsiteY26585" fmla="*/ 894001 h 1106488"/>
              <a:gd name="connsiteX26586" fmla="*/ 885468 w 1031876"/>
              <a:gd name="connsiteY26586" fmla="*/ 897386 h 1106488"/>
              <a:gd name="connsiteX26587" fmla="*/ 882049 w 1031876"/>
              <a:gd name="connsiteY26587" fmla="*/ 900801 h 1106488"/>
              <a:gd name="connsiteX26588" fmla="*/ 882049 w 1031876"/>
              <a:gd name="connsiteY26588" fmla="*/ 907632 h 1106488"/>
              <a:gd name="connsiteX26589" fmla="*/ 881194 w 1031876"/>
              <a:gd name="connsiteY26589" fmla="*/ 908486 h 1106488"/>
              <a:gd name="connsiteX26590" fmla="*/ 879153 w 1031876"/>
              <a:gd name="connsiteY26590" fmla="*/ 910525 h 1106488"/>
              <a:gd name="connsiteX26591" fmla="*/ 878630 w 1031876"/>
              <a:gd name="connsiteY26591" fmla="*/ 911047 h 1106488"/>
              <a:gd name="connsiteX26592" fmla="*/ 875212 w 1031876"/>
              <a:gd name="connsiteY26592" fmla="*/ 914462 h 1106488"/>
              <a:gd name="connsiteX26593" fmla="*/ 874701 w 1031876"/>
              <a:gd name="connsiteY26593" fmla="*/ 914462 h 1106488"/>
              <a:gd name="connsiteX26594" fmla="*/ 874656 w 1031876"/>
              <a:gd name="connsiteY26594" fmla="*/ 914684 h 1106488"/>
              <a:gd name="connsiteX26595" fmla="*/ 875212 w 1031876"/>
              <a:gd name="connsiteY26595" fmla="*/ 914462 h 1106488"/>
              <a:gd name="connsiteX26596" fmla="*/ 874644 w 1031876"/>
              <a:gd name="connsiteY26596" fmla="*/ 914746 h 1106488"/>
              <a:gd name="connsiteX26597" fmla="*/ 874635 w 1031876"/>
              <a:gd name="connsiteY26597" fmla="*/ 914792 h 1106488"/>
              <a:gd name="connsiteX26598" fmla="*/ 875212 w 1031876"/>
              <a:gd name="connsiteY26598" fmla="*/ 914462 h 1106488"/>
              <a:gd name="connsiteX26599" fmla="*/ 874592 w 1031876"/>
              <a:gd name="connsiteY26599" fmla="*/ 915004 h 1106488"/>
              <a:gd name="connsiteX26600" fmla="*/ 874573 w 1031876"/>
              <a:gd name="connsiteY26600" fmla="*/ 915101 h 1106488"/>
              <a:gd name="connsiteX26601" fmla="*/ 873919 w 1031876"/>
              <a:gd name="connsiteY26601" fmla="*/ 918369 h 1106488"/>
              <a:gd name="connsiteX26602" fmla="*/ 872404 w 1031876"/>
              <a:gd name="connsiteY26602" fmla="*/ 919452 h 1106488"/>
              <a:gd name="connsiteX26603" fmla="*/ 874241 w 1031876"/>
              <a:gd name="connsiteY26603" fmla="*/ 915432 h 1106488"/>
              <a:gd name="connsiteX26604" fmla="*/ 874334 w 1031876"/>
              <a:gd name="connsiteY26604" fmla="*/ 915230 h 1106488"/>
              <a:gd name="connsiteX26605" fmla="*/ 869134 w 1031876"/>
              <a:gd name="connsiteY26605" fmla="*/ 919775 h 1106488"/>
              <a:gd name="connsiteX26606" fmla="*/ 868647 w 1031876"/>
              <a:gd name="connsiteY26606" fmla="*/ 920200 h 1106488"/>
              <a:gd name="connsiteX26607" fmla="*/ 869229 w 1031876"/>
              <a:gd name="connsiteY26607" fmla="*/ 917878 h 1106488"/>
              <a:gd name="connsiteX26608" fmla="*/ 870425 w 1031876"/>
              <a:gd name="connsiteY26608" fmla="*/ 917194 h 1106488"/>
              <a:gd name="connsiteX26609" fmla="*/ 874498 w 1031876"/>
              <a:gd name="connsiteY26609" fmla="*/ 914870 h 1106488"/>
              <a:gd name="connsiteX26610" fmla="*/ 874529 w 1031876"/>
              <a:gd name="connsiteY26610" fmla="*/ 914804 h 1106488"/>
              <a:gd name="connsiteX26611" fmla="*/ 870653 w 1031876"/>
              <a:gd name="connsiteY26611" fmla="*/ 916739 h 1106488"/>
              <a:gd name="connsiteX26612" fmla="*/ 868375 w 1031876"/>
              <a:gd name="connsiteY26612" fmla="*/ 917878 h 1106488"/>
              <a:gd name="connsiteX26613" fmla="*/ 867007 w 1031876"/>
              <a:gd name="connsiteY26613" fmla="*/ 918561 h 1106488"/>
              <a:gd name="connsiteX26614" fmla="*/ 866855 w 1031876"/>
              <a:gd name="connsiteY26614" fmla="*/ 918257 h 1106488"/>
              <a:gd name="connsiteX26615" fmla="*/ 867519 w 1031876"/>
              <a:gd name="connsiteY26615" fmla="*/ 917878 h 1106488"/>
              <a:gd name="connsiteX26616" fmla="*/ 867614 w 1031876"/>
              <a:gd name="connsiteY26616" fmla="*/ 917498 h 1106488"/>
              <a:gd name="connsiteX26617" fmla="*/ 870938 w 1031876"/>
              <a:gd name="connsiteY26617" fmla="*/ 916170 h 1106488"/>
              <a:gd name="connsiteX26618" fmla="*/ 874567 w 1031876"/>
              <a:gd name="connsiteY26618" fmla="*/ 914720 h 1106488"/>
              <a:gd name="connsiteX26619" fmla="*/ 874685 w 1031876"/>
              <a:gd name="connsiteY26619" fmla="*/ 914462 h 1106488"/>
              <a:gd name="connsiteX26620" fmla="*/ 869229 w 1031876"/>
              <a:gd name="connsiteY26620" fmla="*/ 914462 h 1106488"/>
              <a:gd name="connsiteX26621" fmla="*/ 868374 w 1031876"/>
              <a:gd name="connsiteY26621" fmla="*/ 914462 h 1106488"/>
              <a:gd name="connsiteX26622" fmla="*/ 864955 w 1031876"/>
              <a:gd name="connsiteY26622" fmla="*/ 914462 h 1106488"/>
              <a:gd name="connsiteX26623" fmla="*/ 864101 w 1031876"/>
              <a:gd name="connsiteY26623" fmla="*/ 914462 h 1106488"/>
              <a:gd name="connsiteX26624" fmla="*/ 861537 w 1031876"/>
              <a:gd name="connsiteY26624" fmla="*/ 914462 h 1106488"/>
              <a:gd name="connsiteX26625" fmla="*/ 854699 w 1031876"/>
              <a:gd name="connsiteY26625" fmla="*/ 914462 h 1106488"/>
              <a:gd name="connsiteX26626" fmla="*/ 847861 w 1031876"/>
              <a:gd name="connsiteY26626" fmla="*/ 921293 h 1106488"/>
              <a:gd name="connsiteX26627" fmla="*/ 851280 w 1031876"/>
              <a:gd name="connsiteY26627" fmla="*/ 923854 h 1106488"/>
              <a:gd name="connsiteX26628" fmla="*/ 854699 w 1031876"/>
              <a:gd name="connsiteY26628" fmla="*/ 921293 h 1106488"/>
              <a:gd name="connsiteX26629" fmla="*/ 851995 w 1031876"/>
              <a:gd name="connsiteY26629" fmla="*/ 923994 h 1106488"/>
              <a:gd name="connsiteX26630" fmla="*/ 855134 w 1031876"/>
              <a:gd name="connsiteY26630" fmla="*/ 922338 h 1106488"/>
              <a:gd name="connsiteX26631" fmla="*/ 852301 w 1031876"/>
              <a:gd name="connsiteY26631" fmla="*/ 926913 h 1106488"/>
              <a:gd name="connsiteX26632" fmla="*/ 853234 w 1031876"/>
              <a:gd name="connsiteY26632" fmla="*/ 926659 h 1106488"/>
              <a:gd name="connsiteX26633" fmla="*/ 855134 w 1031876"/>
              <a:gd name="connsiteY26633" fmla="*/ 926142 h 1106488"/>
              <a:gd name="connsiteX26634" fmla="*/ 855134 w 1031876"/>
              <a:gd name="connsiteY26634" fmla="*/ 922338 h 1106488"/>
              <a:gd name="connsiteX26635" fmla="*/ 857578 w 1031876"/>
              <a:gd name="connsiteY26635" fmla="*/ 923090 h 1106488"/>
              <a:gd name="connsiteX26636" fmla="*/ 858118 w 1031876"/>
              <a:gd name="connsiteY26636" fmla="*/ 922146 h 1106488"/>
              <a:gd name="connsiteX26637" fmla="*/ 861537 w 1031876"/>
              <a:gd name="connsiteY26637" fmla="*/ 921293 h 1106488"/>
              <a:gd name="connsiteX26638" fmla="*/ 860682 w 1031876"/>
              <a:gd name="connsiteY26638" fmla="*/ 922146 h 1106488"/>
              <a:gd name="connsiteX26639" fmla="*/ 857263 w 1031876"/>
              <a:gd name="connsiteY26639" fmla="*/ 925562 h 1106488"/>
              <a:gd name="connsiteX26640" fmla="*/ 856487 w 1031876"/>
              <a:gd name="connsiteY26640" fmla="*/ 925773 h 1106488"/>
              <a:gd name="connsiteX26641" fmla="*/ 856000 w 1031876"/>
              <a:gd name="connsiteY26641" fmla="*/ 926824 h 1106488"/>
              <a:gd name="connsiteX26642" fmla="*/ 857263 w 1031876"/>
              <a:gd name="connsiteY26642" fmla="*/ 925562 h 1106488"/>
              <a:gd name="connsiteX26643" fmla="*/ 858721 w 1031876"/>
              <a:gd name="connsiteY26643" fmla="*/ 926435 h 1106488"/>
              <a:gd name="connsiteX26644" fmla="*/ 855554 w 1031876"/>
              <a:gd name="connsiteY26644" fmla="*/ 928123 h 1106488"/>
              <a:gd name="connsiteX26645" fmla="*/ 855286 w 1031876"/>
              <a:gd name="connsiteY26645" fmla="*/ 928362 h 1106488"/>
              <a:gd name="connsiteX26646" fmla="*/ 855134 w 1031876"/>
              <a:gd name="connsiteY26646" fmla="*/ 928688 h 1106488"/>
              <a:gd name="connsiteX26647" fmla="*/ 855134 w 1031876"/>
              <a:gd name="connsiteY26647" fmla="*/ 928496 h 1106488"/>
              <a:gd name="connsiteX26648" fmla="*/ 854918 w 1031876"/>
              <a:gd name="connsiteY26648" fmla="*/ 928688 h 1106488"/>
              <a:gd name="connsiteX26649" fmla="*/ 847988 w 1031876"/>
              <a:gd name="connsiteY26649" fmla="*/ 934841 h 1106488"/>
              <a:gd name="connsiteX26650" fmla="*/ 850900 w 1031876"/>
              <a:gd name="connsiteY26650" fmla="*/ 932657 h 1106488"/>
              <a:gd name="connsiteX26651" fmla="*/ 854075 w 1031876"/>
              <a:gd name="connsiteY26651" fmla="*/ 935038 h 1106488"/>
              <a:gd name="connsiteX26652" fmla="*/ 850900 w 1031876"/>
              <a:gd name="connsiteY26652" fmla="*/ 935038 h 1106488"/>
              <a:gd name="connsiteX26653" fmla="*/ 847726 w 1031876"/>
              <a:gd name="connsiteY26653" fmla="*/ 935038 h 1106488"/>
              <a:gd name="connsiteX26654" fmla="*/ 847725 w 1031876"/>
              <a:gd name="connsiteY26654" fmla="*/ 935038 h 1106488"/>
              <a:gd name="connsiteX26655" fmla="*/ 847861 w 1031876"/>
              <a:gd name="connsiteY26655" fmla="*/ 934936 h 1106488"/>
              <a:gd name="connsiteX26656" fmla="*/ 847861 w 1031876"/>
              <a:gd name="connsiteY26656" fmla="*/ 931538 h 1106488"/>
              <a:gd name="connsiteX26657" fmla="*/ 847861 w 1031876"/>
              <a:gd name="connsiteY26657" fmla="*/ 928688 h 1106488"/>
              <a:gd name="connsiteX26658" fmla="*/ 847861 w 1031876"/>
              <a:gd name="connsiteY26658" fmla="*/ 928123 h 1106488"/>
              <a:gd name="connsiteX26659" fmla="*/ 848451 w 1031876"/>
              <a:gd name="connsiteY26659" fmla="*/ 927963 h 1106488"/>
              <a:gd name="connsiteX26660" fmla="*/ 848610 w 1031876"/>
              <a:gd name="connsiteY26660" fmla="*/ 927375 h 1106488"/>
              <a:gd name="connsiteX26661" fmla="*/ 847861 w 1031876"/>
              <a:gd name="connsiteY26661" fmla="*/ 928123 h 1106488"/>
              <a:gd name="connsiteX26662" fmla="*/ 847861 w 1031876"/>
              <a:gd name="connsiteY26662" fmla="*/ 927269 h 1106488"/>
              <a:gd name="connsiteX26663" fmla="*/ 847861 w 1031876"/>
              <a:gd name="connsiteY26663" fmla="*/ 925562 h 1106488"/>
              <a:gd name="connsiteX26664" fmla="*/ 847861 w 1031876"/>
              <a:gd name="connsiteY26664" fmla="*/ 923854 h 1106488"/>
              <a:gd name="connsiteX26665" fmla="*/ 847861 w 1031876"/>
              <a:gd name="connsiteY26665" fmla="*/ 921293 h 1106488"/>
              <a:gd name="connsiteX26666" fmla="*/ 841024 w 1031876"/>
              <a:gd name="connsiteY26666" fmla="*/ 928123 h 1106488"/>
              <a:gd name="connsiteX26667" fmla="*/ 847861 w 1031876"/>
              <a:gd name="connsiteY26667" fmla="*/ 928123 h 1106488"/>
              <a:gd name="connsiteX26668" fmla="*/ 843902 w 1031876"/>
              <a:gd name="connsiteY26668" fmla="*/ 928688 h 1106488"/>
              <a:gd name="connsiteX26669" fmla="*/ 841879 w 1031876"/>
              <a:gd name="connsiteY26669" fmla="*/ 928977 h 1106488"/>
              <a:gd name="connsiteX26670" fmla="*/ 841024 w 1031876"/>
              <a:gd name="connsiteY26670" fmla="*/ 934954 h 1106488"/>
              <a:gd name="connsiteX26671" fmla="*/ 840169 w 1031876"/>
              <a:gd name="connsiteY26671" fmla="*/ 934954 h 1106488"/>
              <a:gd name="connsiteX26672" fmla="*/ 837605 w 1031876"/>
              <a:gd name="connsiteY26672" fmla="*/ 934954 h 1106488"/>
              <a:gd name="connsiteX26673" fmla="*/ 834186 w 1031876"/>
              <a:gd name="connsiteY26673" fmla="*/ 934954 h 1106488"/>
              <a:gd name="connsiteX26674" fmla="*/ 833369 w 1031876"/>
              <a:gd name="connsiteY26674" fmla="*/ 935158 h 1106488"/>
              <a:gd name="connsiteX26675" fmla="*/ 830263 w 1031876"/>
              <a:gd name="connsiteY26675" fmla="*/ 940593 h 1106488"/>
              <a:gd name="connsiteX26676" fmla="*/ 827658 w 1031876"/>
              <a:gd name="connsiteY26676" fmla="*/ 941245 h 1106488"/>
              <a:gd name="connsiteX26677" fmla="*/ 827349 w 1031876"/>
              <a:gd name="connsiteY26677" fmla="*/ 941784 h 1106488"/>
              <a:gd name="connsiteX26678" fmla="*/ 820511 w 1031876"/>
              <a:gd name="connsiteY26678" fmla="*/ 948614 h 1106488"/>
              <a:gd name="connsiteX26679" fmla="*/ 827349 w 1031876"/>
              <a:gd name="connsiteY26679" fmla="*/ 934954 h 1106488"/>
              <a:gd name="connsiteX26680" fmla="*/ 820511 w 1031876"/>
              <a:gd name="connsiteY26680" fmla="*/ 941784 h 1106488"/>
              <a:gd name="connsiteX26681" fmla="*/ 813674 w 1031876"/>
              <a:gd name="connsiteY26681" fmla="*/ 948614 h 1106488"/>
              <a:gd name="connsiteX26682" fmla="*/ 813674 w 1031876"/>
              <a:gd name="connsiteY26682" fmla="*/ 941784 h 1106488"/>
              <a:gd name="connsiteX26683" fmla="*/ 813674 w 1031876"/>
              <a:gd name="connsiteY26683" fmla="*/ 948614 h 1106488"/>
              <a:gd name="connsiteX26684" fmla="*/ 807691 w 1031876"/>
              <a:gd name="connsiteY26684" fmla="*/ 949468 h 1106488"/>
              <a:gd name="connsiteX26685" fmla="*/ 807492 w 1031876"/>
              <a:gd name="connsiteY26685" fmla="*/ 950860 h 1106488"/>
              <a:gd name="connsiteX26686" fmla="*/ 806836 w 1031876"/>
              <a:gd name="connsiteY26686" fmla="*/ 951098 h 1106488"/>
              <a:gd name="connsiteX26687" fmla="*/ 804272 w 1031876"/>
              <a:gd name="connsiteY26687" fmla="*/ 952030 h 1106488"/>
              <a:gd name="connsiteX26688" fmla="*/ 799998 w 1031876"/>
              <a:gd name="connsiteY26688" fmla="*/ 955445 h 1106488"/>
              <a:gd name="connsiteX26689" fmla="*/ 793161 w 1031876"/>
              <a:gd name="connsiteY26689" fmla="*/ 962275 h 1106488"/>
              <a:gd name="connsiteX26690" fmla="*/ 797434 w 1031876"/>
              <a:gd name="connsiteY26690" fmla="*/ 958860 h 1106488"/>
              <a:gd name="connsiteX26691" fmla="*/ 799998 w 1031876"/>
              <a:gd name="connsiteY26691" fmla="*/ 957929 h 1106488"/>
              <a:gd name="connsiteX26692" fmla="*/ 799998 w 1031876"/>
              <a:gd name="connsiteY26692" fmla="*/ 958006 h 1106488"/>
              <a:gd name="connsiteX26693" fmla="*/ 799998 w 1031876"/>
              <a:gd name="connsiteY26693" fmla="*/ 961422 h 1106488"/>
              <a:gd name="connsiteX26694" fmla="*/ 799998 w 1031876"/>
              <a:gd name="connsiteY26694" fmla="*/ 962275 h 1106488"/>
              <a:gd name="connsiteX26695" fmla="*/ 793161 w 1031876"/>
              <a:gd name="connsiteY26695" fmla="*/ 969106 h 1106488"/>
              <a:gd name="connsiteX26696" fmla="*/ 793796 w 1031876"/>
              <a:gd name="connsiteY26696" fmla="*/ 969952 h 1106488"/>
              <a:gd name="connsiteX26697" fmla="*/ 797180 w 1031876"/>
              <a:gd name="connsiteY26697" fmla="*/ 969106 h 1106488"/>
              <a:gd name="connsiteX26698" fmla="*/ 797719 w 1031876"/>
              <a:gd name="connsiteY26698" fmla="*/ 968971 h 1106488"/>
              <a:gd name="connsiteX26699" fmla="*/ 798367 w 1031876"/>
              <a:gd name="connsiteY26699" fmla="*/ 968456 h 1106488"/>
              <a:gd name="connsiteX26700" fmla="*/ 793161 w 1031876"/>
              <a:gd name="connsiteY26700" fmla="*/ 969106 h 1106488"/>
              <a:gd name="connsiteX26701" fmla="*/ 796580 w 1031876"/>
              <a:gd name="connsiteY26701" fmla="*/ 968252 h 1106488"/>
              <a:gd name="connsiteX26702" fmla="*/ 796860 w 1031876"/>
              <a:gd name="connsiteY26702" fmla="*/ 967762 h 1106488"/>
              <a:gd name="connsiteX26703" fmla="*/ 797766 w 1031876"/>
              <a:gd name="connsiteY26703" fmla="*/ 967433 h 1106488"/>
              <a:gd name="connsiteX26704" fmla="*/ 798737 w 1031876"/>
              <a:gd name="connsiteY26704" fmla="*/ 968161 h 1106488"/>
              <a:gd name="connsiteX26705" fmla="*/ 799998 w 1031876"/>
              <a:gd name="connsiteY26705" fmla="*/ 967157 h 1106488"/>
              <a:gd name="connsiteX26706" fmla="*/ 799998 w 1031876"/>
              <a:gd name="connsiteY26706" fmla="*/ 966622 h 1106488"/>
              <a:gd name="connsiteX26707" fmla="*/ 800828 w 1031876"/>
              <a:gd name="connsiteY26707" fmla="*/ 966320 h 1106488"/>
              <a:gd name="connsiteX26708" fmla="*/ 800894 w 1031876"/>
              <a:gd name="connsiteY26708" fmla="*/ 965994 h 1106488"/>
              <a:gd name="connsiteX26709" fmla="*/ 802409 w 1031876"/>
              <a:gd name="connsiteY26709" fmla="*/ 964912 h 1106488"/>
              <a:gd name="connsiteX26710" fmla="*/ 802481 w 1031876"/>
              <a:gd name="connsiteY26710" fmla="*/ 964755 h 1106488"/>
              <a:gd name="connsiteX26711" fmla="*/ 803275 w 1031876"/>
              <a:gd name="connsiteY26711" fmla="*/ 963017 h 1106488"/>
              <a:gd name="connsiteX26712" fmla="*/ 805649 w 1031876"/>
              <a:gd name="connsiteY26712" fmla="*/ 962275 h 1106488"/>
              <a:gd name="connsiteX26713" fmla="*/ 799998 w 1031876"/>
              <a:gd name="connsiteY26713" fmla="*/ 962275 h 1106488"/>
              <a:gd name="connsiteX26714" fmla="*/ 803417 w 1031876"/>
              <a:gd name="connsiteY26714" fmla="*/ 961422 h 1106488"/>
              <a:gd name="connsiteX26715" fmla="*/ 806724 w 1031876"/>
              <a:gd name="connsiteY26715" fmla="*/ 955640 h 1106488"/>
              <a:gd name="connsiteX26716" fmla="*/ 806451 w 1031876"/>
              <a:gd name="connsiteY26716" fmla="*/ 955675 h 1106488"/>
              <a:gd name="connsiteX26717" fmla="*/ 806775 w 1031876"/>
              <a:gd name="connsiteY26717" fmla="*/ 955552 h 1106488"/>
              <a:gd name="connsiteX26718" fmla="*/ 806836 w 1031876"/>
              <a:gd name="connsiteY26718" fmla="*/ 955445 h 1106488"/>
              <a:gd name="connsiteX26719" fmla="*/ 807691 w 1031876"/>
              <a:gd name="connsiteY26719" fmla="*/ 954591 h 1106488"/>
              <a:gd name="connsiteX26720" fmla="*/ 812962 w 1031876"/>
              <a:gd name="connsiteY26720" fmla="*/ 949325 h 1106488"/>
              <a:gd name="connsiteX26721" fmla="*/ 813674 w 1031876"/>
              <a:gd name="connsiteY26721" fmla="*/ 948614 h 1106488"/>
              <a:gd name="connsiteX26722" fmla="*/ 813140 w 1031876"/>
              <a:gd name="connsiteY26722" fmla="*/ 949325 h 1106488"/>
              <a:gd name="connsiteX26723" fmla="*/ 811110 w 1031876"/>
              <a:gd name="connsiteY26723" fmla="*/ 952030 h 1106488"/>
              <a:gd name="connsiteX26724" fmla="*/ 812202 w 1031876"/>
              <a:gd name="connsiteY26724" fmla="*/ 953484 h 1106488"/>
              <a:gd name="connsiteX26725" fmla="*/ 812702 w 1031876"/>
              <a:gd name="connsiteY26725" fmla="*/ 953294 h 1106488"/>
              <a:gd name="connsiteX26726" fmla="*/ 812962 w 1031876"/>
              <a:gd name="connsiteY26726" fmla="*/ 953266 h 1106488"/>
              <a:gd name="connsiteX26727" fmla="*/ 812799 w 1031876"/>
              <a:gd name="connsiteY26727" fmla="*/ 954279 h 1106488"/>
              <a:gd name="connsiteX26728" fmla="*/ 813461 w 1031876"/>
              <a:gd name="connsiteY26728" fmla="*/ 955161 h 1106488"/>
              <a:gd name="connsiteX26729" fmla="*/ 813595 w 1031876"/>
              <a:gd name="connsiteY26729" fmla="*/ 955057 h 1106488"/>
              <a:gd name="connsiteX26730" fmla="*/ 813595 w 1031876"/>
              <a:gd name="connsiteY26730" fmla="*/ 953199 h 1106488"/>
              <a:gd name="connsiteX26731" fmla="*/ 815493 w 1031876"/>
              <a:gd name="connsiteY26731" fmla="*/ 952996 h 1106488"/>
              <a:gd name="connsiteX26732" fmla="*/ 814570 w 1031876"/>
              <a:gd name="connsiteY26732" fmla="*/ 954298 h 1106488"/>
              <a:gd name="connsiteX26733" fmla="*/ 819944 w 1031876"/>
              <a:gd name="connsiteY26733" fmla="*/ 950119 h 1106488"/>
              <a:gd name="connsiteX26734" fmla="*/ 827088 w 1031876"/>
              <a:gd name="connsiteY26734" fmla="*/ 949325 h 1106488"/>
              <a:gd name="connsiteX26735" fmla="*/ 817265 w 1031876"/>
              <a:gd name="connsiteY26735" fmla="*/ 952500 h 1106488"/>
              <a:gd name="connsiteX26736" fmla="*/ 814402 w 1031876"/>
              <a:gd name="connsiteY26736" fmla="*/ 954536 h 1106488"/>
              <a:gd name="connsiteX26737" fmla="*/ 813595 w 1031876"/>
              <a:gd name="connsiteY26737" fmla="*/ 955675 h 1106488"/>
              <a:gd name="connsiteX26738" fmla="*/ 813595 w 1031876"/>
              <a:gd name="connsiteY26738" fmla="*/ 955465 h 1106488"/>
              <a:gd name="connsiteX26739" fmla="*/ 812826 w 1031876"/>
              <a:gd name="connsiteY26739" fmla="*/ 955657 h 1106488"/>
              <a:gd name="connsiteX26740" fmla="*/ 812800 w 1031876"/>
              <a:gd name="connsiteY26740" fmla="*/ 955675 h 1106488"/>
              <a:gd name="connsiteX26741" fmla="*/ 812823 w 1031876"/>
              <a:gd name="connsiteY26741" fmla="*/ 955657 h 1106488"/>
              <a:gd name="connsiteX26742" fmla="*/ 810255 w 1031876"/>
              <a:gd name="connsiteY26742" fmla="*/ 956299 h 1106488"/>
              <a:gd name="connsiteX26743" fmla="*/ 807434 w 1031876"/>
              <a:gd name="connsiteY26743" fmla="*/ 961231 h 1106488"/>
              <a:gd name="connsiteX26744" fmla="*/ 806836 w 1031876"/>
              <a:gd name="connsiteY26744" fmla="*/ 961661 h 1106488"/>
              <a:gd name="connsiteX26745" fmla="*/ 806236 w 1031876"/>
              <a:gd name="connsiteY26745" fmla="*/ 962092 h 1106488"/>
              <a:gd name="connsiteX26746" fmla="*/ 806450 w 1031876"/>
              <a:gd name="connsiteY26746" fmla="*/ 962025 h 1106488"/>
              <a:gd name="connsiteX26747" fmla="*/ 806250 w 1031876"/>
              <a:gd name="connsiteY26747" fmla="*/ 962275 h 1106488"/>
              <a:gd name="connsiteX26748" fmla="*/ 805211 w 1031876"/>
              <a:gd name="connsiteY26748" fmla="*/ 963574 h 1106488"/>
              <a:gd name="connsiteX26749" fmla="*/ 806450 w 1031876"/>
              <a:gd name="connsiteY26749" fmla="*/ 962584 h 1106488"/>
              <a:gd name="connsiteX26750" fmla="*/ 806450 w 1031876"/>
              <a:gd name="connsiteY26750" fmla="*/ 962275 h 1106488"/>
              <a:gd name="connsiteX26751" fmla="*/ 806450 w 1031876"/>
              <a:gd name="connsiteY26751" fmla="*/ 962025 h 1106488"/>
              <a:gd name="connsiteX26752" fmla="*/ 806836 w 1031876"/>
              <a:gd name="connsiteY26752" fmla="*/ 962025 h 1106488"/>
              <a:gd name="connsiteX26753" fmla="*/ 806979 w 1031876"/>
              <a:gd name="connsiteY26753" fmla="*/ 962025 h 1106488"/>
              <a:gd name="connsiteX26754" fmla="*/ 807434 w 1031876"/>
              <a:gd name="connsiteY26754" fmla="*/ 961231 h 1106488"/>
              <a:gd name="connsiteX26755" fmla="*/ 808652 w 1031876"/>
              <a:gd name="connsiteY26755" fmla="*/ 960354 h 1106488"/>
              <a:gd name="connsiteX26756" fmla="*/ 807073 w 1031876"/>
              <a:gd name="connsiteY26756" fmla="*/ 962025 h 1106488"/>
              <a:gd name="connsiteX26757" fmla="*/ 807087 w 1031876"/>
              <a:gd name="connsiteY26757" fmla="*/ 962025 h 1106488"/>
              <a:gd name="connsiteX26758" fmla="*/ 812006 w 1031876"/>
              <a:gd name="connsiteY26758" fmla="*/ 962025 h 1106488"/>
              <a:gd name="connsiteX26759" fmla="*/ 812800 w 1031876"/>
              <a:gd name="connsiteY26759" fmla="*/ 962025 h 1106488"/>
              <a:gd name="connsiteX26760" fmla="*/ 812006 w 1031876"/>
              <a:gd name="connsiteY26760" fmla="*/ 963017 h 1106488"/>
              <a:gd name="connsiteX26761" fmla="*/ 807085 w 1031876"/>
              <a:gd name="connsiteY26761" fmla="*/ 969169 h 1106488"/>
              <a:gd name="connsiteX26762" fmla="*/ 806642 w 1031876"/>
              <a:gd name="connsiteY26762" fmla="*/ 969723 h 1106488"/>
              <a:gd name="connsiteX26763" fmla="*/ 806824 w 1031876"/>
              <a:gd name="connsiteY26763" fmla="*/ 969963 h 1106488"/>
              <a:gd name="connsiteX26764" fmla="*/ 808775 w 1031876"/>
              <a:gd name="connsiteY26764" fmla="*/ 972543 h 1106488"/>
              <a:gd name="connsiteX26765" fmla="*/ 806224 w 1031876"/>
              <a:gd name="connsiteY26765" fmla="*/ 975916 h 1106488"/>
              <a:gd name="connsiteX26766" fmla="*/ 805374 w 1031876"/>
              <a:gd name="connsiteY26766" fmla="*/ 973386 h 1106488"/>
              <a:gd name="connsiteX26767" fmla="*/ 800461 w 1031876"/>
              <a:gd name="connsiteY26767" fmla="*/ 975474 h 1106488"/>
              <a:gd name="connsiteX26768" fmla="*/ 800018 w 1031876"/>
              <a:gd name="connsiteY26768" fmla="*/ 975916 h 1106488"/>
              <a:gd name="connsiteX26769" fmla="*/ 799998 w 1031876"/>
              <a:gd name="connsiteY26769" fmla="*/ 975936 h 1106488"/>
              <a:gd name="connsiteX26770" fmla="*/ 799991 w 1031876"/>
              <a:gd name="connsiteY26770" fmla="*/ 975916 h 1106488"/>
              <a:gd name="connsiteX26771" fmla="*/ 799920 w 1031876"/>
              <a:gd name="connsiteY26771" fmla="*/ 975703 h 1106488"/>
              <a:gd name="connsiteX26772" fmla="*/ 799420 w 1031876"/>
              <a:gd name="connsiteY26772" fmla="*/ 975916 h 1106488"/>
              <a:gd name="connsiteX26773" fmla="*/ 799849 w 1031876"/>
              <a:gd name="connsiteY26773" fmla="*/ 975490 h 1106488"/>
              <a:gd name="connsiteX26774" fmla="*/ 799143 w 1031876"/>
              <a:gd name="connsiteY26774" fmla="*/ 973375 h 1106488"/>
              <a:gd name="connsiteX26775" fmla="*/ 793208 w 1031876"/>
              <a:gd name="connsiteY26775" fmla="*/ 975916 h 1106488"/>
              <a:gd name="connsiteX26776" fmla="*/ 796018 w 1031876"/>
              <a:gd name="connsiteY26776" fmla="*/ 975916 h 1106488"/>
              <a:gd name="connsiteX26777" fmla="*/ 799420 w 1031876"/>
              <a:gd name="connsiteY26777" fmla="*/ 975916 h 1106488"/>
              <a:gd name="connsiteX26778" fmla="*/ 793161 w 1031876"/>
              <a:gd name="connsiteY26778" fmla="*/ 979020 h 1106488"/>
              <a:gd name="connsiteX26779" fmla="*/ 793161 w 1031876"/>
              <a:gd name="connsiteY26779" fmla="*/ 979351 h 1106488"/>
              <a:gd name="connsiteX26780" fmla="*/ 793161 w 1031876"/>
              <a:gd name="connsiteY26780" fmla="*/ 979589 h 1106488"/>
              <a:gd name="connsiteX26781" fmla="*/ 793403 w 1031876"/>
              <a:gd name="connsiteY26781" fmla="*/ 979487 h 1106488"/>
              <a:gd name="connsiteX26782" fmla="*/ 798106 w 1031876"/>
              <a:gd name="connsiteY26782" fmla="*/ 978307 h 1106488"/>
              <a:gd name="connsiteX26783" fmla="*/ 799306 w 1031876"/>
              <a:gd name="connsiteY26783" fmla="*/ 977107 h 1106488"/>
              <a:gd name="connsiteX26784" fmla="*/ 800100 w 1031876"/>
              <a:gd name="connsiteY26784" fmla="*/ 976313 h 1106488"/>
              <a:gd name="connsiteX26785" fmla="*/ 799879 w 1031876"/>
              <a:gd name="connsiteY26785" fmla="*/ 977862 h 1106488"/>
              <a:gd name="connsiteX26786" fmla="*/ 806054 w 1031876"/>
              <a:gd name="connsiteY26786" fmla="*/ 976312 h 1106488"/>
              <a:gd name="connsiteX26787" fmla="*/ 799593 w 1031876"/>
              <a:gd name="connsiteY26787" fmla="*/ 979859 h 1106488"/>
              <a:gd name="connsiteX26788" fmla="*/ 799479 w 1031876"/>
              <a:gd name="connsiteY26788" fmla="*/ 980663 h 1106488"/>
              <a:gd name="connsiteX26789" fmla="*/ 803417 w 1031876"/>
              <a:gd name="connsiteY26789" fmla="*/ 979351 h 1106488"/>
              <a:gd name="connsiteX26790" fmla="*/ 812982 w 1031876"/>
              <a:gd name="connsiteY26790" fmla="*/ 976167 h 1106488"/>
              <a:gd name="connsiteX26791" fmla="*/ 813674 w 1031876"/>
              <a:gd name="connsiteY26791" fmla="*/ 975936 h 1106488"/>
              <a:gd name="connsiteX26792" fmla="*/ 812953 w 1031876"/>
              <a:gd name="connsiteY26792" fmla="*/ 976296 h 1106488"/>
              <a:gd name="connsiteX26793" fmla="*/ 813267 w 1031876"/>
              <a:gd name="connsiteY26793" fmla="*/ 976261 h 1106488"/>
              <a:gd name="connsiteX26794" fmla="*/ 816193 w 1031876"/>
              <a:gd name="connsiteY26794" fmla="*/ 975936 h 1106488"/>
              <a:gd name="connsiteX26795" fmla="*/ 813674 w 1031876"/>
              <a:gd name="connsiteY26795" fmla="*/ 975936 h 1106488"/>
              <a:gd name="connsiteX26796" fmla="*/ 820505 w 1031876"/>
              <a:gd name="connsiteY26796" fmla="*/ 975083 h 1106488"/>
              <a:gd name="connsiteX26797" fmla="*/ 820553 w 1031876"/>
              <a:gd name="connsiteY26797" fmla="*/ 975046 h 1106488"/>
              <a:gd name="connsiteX26798" fmla="*/ 826368 w 1031876"/>
              <a:gd name="connsiteY26798" fmla="*/ 969963 h 1106488"/>
              <a:gd name="connsiteX26799" fmla="*/ 826914 w 1031876"/>
              <a:gd name="connsiteY26799" fmla="*/ 969486 h 1106488"/>
              <a:gd name="connsiteX26800" fmla="*/ 825790 w 1031876"/>
              <a:gd name="connsiteY26800" fmla="*/ 968723 h 1106488"/>
              <a:gd name="connsiteX26801" fmla="*/ 827617 w 1031876"/>
              <a:gd name="connsiteY26801" fmla="*/ 966867 h 1106488"/>
              <a:gd name="connsiteX26802" fmla="*/ 827617 w 1031876"/>
              <a:gd name="connsiteY26802" fmla="*/ 963712 h 1106488"/>
              <a:gd name="connsiteX26803" fmla="*/ 827617 w 1031876"/>
              <a:gd name="connsiteY26803" fmla="*/ 962819 h 1106488"/>
              <a:gd name="connsiteX26804" fmla="*/ 831057 w 1031876"/>
              <a:gd name="connsiteY26804" fmla="*/ 962819 h 1106488"/>
              <a:gd name="connsiteX26805" fmla="*/ 833075 w 1031876"/>
              <a:gd name="connsiteY26805" fmla="*/ 962819 h 1106488"/>
              <a:gd name="connsiteX26806" fmla="*/ 833438 w 1031876"/>
              <a:gd name="connsiteY26806" fmla="*/ 962025 h 1106488"/>
              <a:gd name="connsiteX26807" fmla="*/ 833438 w 1031876"/>
              <a:gd name="connsiteY26807" fmla="*/ 962723 h 1106488"/>
              <a:gd name="connsiteX26808" fmla="*/ 834497 w 1031876"/>
              <a:gd name="connsiteY26808" fmla="*/ 962025 h 1106488"/>
              <a:gd name="connsiteX26809" fmla="*/ 833809 w 1031876"/>
              <a:gd name="connsiteY26809" fmla="*/ 962819 h 1106488"/>
              <a:gd name="connsiteX26810" fmla="*/ 834497 w 1031876"/>
              <a:gd name="connsiteY26810" fmla="*/ 962819 h 1106488"/>
              <a:gd name="connsiteX26811" fmla="*/ 839689 w 1031876"/>
              <a:gd name="connsiteY26811" fmla="*/ 962819 h 1106488"/>
              <a:gd name="connsiteX26812" fmla="*/ 840582 w 1031876"/>
              <a:gd name="connsiteY26812" fmla="*/ 962819 h 1106488"/>
              <a:gd name="connsiteX26813" fmla="*/ 837010 w 1031876"/>
              <a:gd name="connsiteY26813" fmla="*/ 965498 h 1106488"/>
              <a:gd name="connsiteX26814" fmla="*/ 833663 w 1031876"/>
              <a:gd name="connsiteY26814" fmla="*/ 962988 h 1106488"/>
              <a:gd name="connsiteX26815" fmla="*/ 833438 w 1031876"/>
              <a:gd name="connsiteY26815" fmla="*/ 963247 h 1106488"/>
              <a:gd name="connsiteX26816" fmla="*/ 833438 w 1031876"/>
              <a:gd name="connsiteY26816" fmla="*/ 965994 h 1106488"/>
              <a:gd name="connsiteX26817" fmla="*/ 833438 w 1031876"/>
              <a:gd name="connsiteY26817" fmla="*/ 969963 h 1106488"/>
              <a:gd name="connsiteX26818" fmla="*/ 830263 w 1031876"/>
              <a:gd name="connsiteY26818" fmla="*/ 969963 h 1106488"/>
              <a:gd name="connsiteX26819" fmla="*/ 827617 w 1031876"/>
              <a:gd name="connsiteY26819" fmla="*/ 969963 h 1106488"/>
              <a:gd name="connsiteX26820" fmla="*/ 827088 w 1031876"/>
              <a:gd name="connsiteY26820" fmla="*/ 969963 h 1106488"/>
              <a:gd name="connsiteX26821" fmla="*/ 827450 w 1031876"/>
              <a:gd name="connsiteY26821" fmla="*/ 969850 h 1106488"/>
              <a:gd name="connsiteX26822" fmla="*/ 827070 w 1031876"/>
              <a:gd name="connsiteY26822" fmla="*/ 969592 h 1106488"/>
              <a:gd name="connsiteX26823" fmla="*/ 826858 w 1031876"/>
              <a:gd name="connsiteY26823" fmla="*/ 969963 h 1106488"/>
              <a:gd name="connsiteX26824" fmla="*/ 826674 w 1031876"/>
              <a:gd name="connsiteY26824" fmla="*/ 970285 h 1106488"/>
              <a:gd name="connsiteX26825" fmla="*/ 827088 w 1031876"/>
              <a:gd name="connsiteY26825" fmla="*/ 969963 h 1106488"/>
              <a:gd name="connsiteX26826" fmla="*/ 826621 w 1031876"/>
              <a:gd name="connsiteY26826" fmla="*/ 970378 h 1106488"/>
              <a:gd name="connsiteX26827" fmla="*/ 823954 w 1031876"/>
              <a:gd name="connsiteY26827" fmla="*/ 975041 h 1106488"/>
              <a:gd name="connsiteX26828" fmla="*/ 826758 w 1031876"/>
              <a:gd name="connsiteY26828" fmla="*/ 973932 h 1106488"/>
              <a:gd name="connsiteX26829" fmla="*/ 827026 w 1031876"/>
              <a:gd name="connsiteY26829" fmla="*/ 973902 h 1106488"/>
              <a:gd name="connsiteX26830" fmla="*/ 820738 w 1031876"/>
              <a:gd name="connsiteY26830" fmla="*/ 976313 h 1106488"/>
              <a:gd name="connsiteX26831" fmla="*/ 823711 w 1031876"/>
              <a:gd name="connsiteY26831" fmla="*/ 975137 h 1106488"/>
              <a:gd name="connsiteX26832" fmla="*/ 820511 w 1031876"/>
              <a:gd name="connsiteY26832" fmla="*/ 975936 h 1106488"/>
              <a:gd name="connsiteX26833" fmla="*/ 820368 w 1031876"/>
              <a:gd name="connsiteY26833" fmla="*/ 975936 h 1106488"/>
              <a:gd name="connsiteX26834" fmla="*/ 820341 w 1031876"/>
              <a:gd name="connsiteY26834" fmla="*/ 975960 h 1106488"/>
              <a:gd name="connsiteX26835" fmla="*/ 820511 w 1031876"/>
              <a:gd name="connsiteY26835" fmla="*/ 975936 h 1106488"/>
              <a:gd name="connsiteX26836" fmla="*/ 820283 w 1031876"/>
              <a:gd name="connsiteY26836" fmla="*/ 976012 h 1106488"/>
              <a:gd name="connsiteX26837" fmla="*/ 819944 w 1031876"/>
              <a:gd name="connsiteY26837" fmla="*/ 976313 h 1106488"/>
              <a:gd name="connsiteX26838" fmla="*/ 819379 w 1031876"/>
              <a:gd name="connsiteY26838" fmla="*/ 976313 h 1106488"/>
              <a:gd name="connsiteX26839" fmla="*/ 814358 w 1031876"/>
              <a:gd name="connsiteY26839" fmla="*/ 977985 h 1106488"/>
              <a:gd name="connsiteX26840" fmla="*/ 814529 w 1031876"/>
              <a:gd name="connsiteY26840" fmla="*/ 976790 h 1106488"/>
              <a:gd name="connsiteX26841" fmla="*/ 817869 w 1031876"/>
              <a:gd name="connsiteY26841" fmla="*/ 976313 h 1106488"/>
              <a:gd name="connsiteX26842" fmla="*/ 816372 w 1031876"/>
              <a:gd name="connsiteY26842" fmla="*/ 976313 h 1106488"/>
              <a:gd name="connsiteX26843" fmla="*/ 813202 w 1031876"/>
              <a:gd name="connsiteY26843" fmla="*/ 976313 h 1106488"/>
              <a:gd name="connsiteX26844" fmla="*/ 812919 w 1031876"/>
              <a:gd name="connsiteY26844" fmla="*/ 976313 h 1106488"/>
              <a:gd name="connsiteX26845" fmla="*/ 806836 w 1031876"/>
              <a:gd name="connsiteY26845" fmla="*/ 979351 h 1106488"/>
              <a:gd name="connsiteX26846" fmla="*/ 799998 w 1031876"/>
              <a:gd name="connsiteY26846" fmla="*/ 982767 h 1106488"/>
              <a:gd name="connsiteX26847" fmla="*/ 800853 w 1031876"/>
              <a:gd name="connsiteY26847" fmla="*/ 981913 h 1106488"/>
              <a:gd name="connsiteX26848" fmla="*/ 802137 w 1031876"/>
              <a:gd name="connsiteY26848" fmla="*/ 980629 h 1106488"/>
              <a:gd name="connsiteX26849" fmla="*/ 799998 w 1031876"/>
              <a:gd name="connsiteY26849" fmla="*/ 982767 h 1106488"/>
              <a:gd name="connsiteX26850" fmla="*/ 793161 w 1031876"/>
              <a:gd name="connsiteY26850" fmla="*/ 982767 h 1106488"/>
              <a:gd name="connsiteX26851" fmla="*/ 793889 w 1031876"/>
              <a:gd name="connsiteY26851" fmla="*/ 982524 h 1106488"/>
              <a:gd name="connsiteX26852" fmla="*/ 794427 w 1031876"/>
              <a:gd name="connsiteY26852" fmla="*/ 981987 h 1106488"/>
              <a:gd name="connsiteX26853" fmla="*/ 793161 w 1031876"/>
              <a:gd name="connsiteY26853" fmla="*/ 982086 h 1106488"/>
              <a:gd name="connsiteX26854" fmla="*/ 793161 w 1031876"/>
              <a:gd name="connsiteY26854" fmla="*/ 982767 h 1106488"/>
              <a:gd name="connsiteX26855" fmla="*/ 792940 w 1031876"/>
              <a:gd name="connsiteY26855" fmla="*/ 982103 h 1106488"/>
              <a:gd name="connsiteX26856" fmla="*/ 787167 w 1031876"/>
              <a:gd name="connsiteY26856" fmla="*/ 982556 h 1106488"/>
              <a:gd name="connsiteX26857" fmla="*/ 786323 w 1031876"/>
              <a:gd name="connsiteY26857" fmla="*/ 982767 h 1106488"/>
              <a:gd name="connsiteX26858" fmla="*/ 786736 w 1031876"/>
              <a:gd name="connsiteY26858" fmla="*/ 982590 h 1106488"/>
              <a:gd name="connsiteX26859" fmla="*/ 785819 w 1031876"/>
              <a:gd name="connsiteY26859" fmla="*/ 982662 h 1106488"/>
              <a:gd name="connsiteX26860" fmla="*/ 785813 w 1031876"/>
              <a:gd name="connsiteY26860" fmla="*/ 982663 h 1106488"/>
              <a:gd name="connsiteX26861" fmla="*/ 785815 w 1031876"/>
              <a:gd name="connsiteY26861" fmla="*/ 982662 h 1106488"/>
              <a:gd name="connsiteX26862" fmla="*/ 785813 w 1031876"/>
              <a:gd name="connsiteY26862" fmla="*/ 982662 h 1106488"/>
              <a:gd name="connsiteX26863" fmla="*/ 785826 w 1031876"/>
              <a:gd name="connsiteY26863" fmla="*/ 982657 h 1106488"/>
              <a:gd name="connsiteX26864" fmla="*/ 789895 w 1031876"/>
              <a:gd name="connsiteY26864" fmla="*/ 980639 h 1106488"/>
              <a:gd name="connsiteX26865" fmla="*/ 789656 w 1031876"/>
              <a:gd name="connsiteY26865" fmla="*/ 981054 h 1106488"/>
              <a:gd name="connsiteX26866" fmla="*/ 790414 w 1031876"/>
              <a:gd name="connsiteY26866" fmla="*/ 980737 h 1106488"/>
              <a:gd name="connsiteX26867" fmla="*/ 790698 w 1031876"/>
              <a:gd name="connsiteY26867" fmla="*/ 980241 h 1106488"/>
              <a:gd name="connsiteX26868" fmla="*/ 789895 w 1031876"/>
              <a:gd name="connsiteY26868" fmla="*/ 980639 h 1106488"/>
              <a:gd name="connsiteX26869" fmla="*/ 792183 w 1031876"/>
              <a:gd name="connsiteY26869" fmla="*/ 976669 h 1106488"/>
              <a:gd name="connsiteX26870" fmla="*/ 789742 w 1031876"/>
              <a:gd name="connsiteY26870" fmla="*/ 978498 h 1106488"/>
              <a:gd name="connsiteX26871" fmla="*/ 788117 w 1031876"/>
              <a:gd name="connsiteY26871" fmla="*/ 977280 h 1106488"/>
              <a:gd name="connsiteX26872" fmla="*/ 788887 w 1031876"/>
              <a:gd name="connsiteY26872" fmla="*/ 976790 h 1106488"/>
              <a:gd name="connsiteX26873" fmla="*/ 792533 w 1031876"/>
              <a:gd name="connsiteY26873" fmla="*/ 976062 h 1106488"/>
              <a:gd name="connsiteX26874" fmla="*/ 792605 w 1031876"/>
              <a:gd name="connsiteY26874" fmla="*/ 975936 h 1106488"/>
              <a:gd name="connsiteX26875" fmla="*/ 789742 w 1031876"/>
              <a:gd name="connsiteY26875" fmla="*/ 975936 h 1106488"/>
              <a:gd name="connsiteX26876" fmla="*/ 786323 w 1031876"/>
              <a:gd name="connsiteY26876" fmla="*/ 975936 h 1106488"/>
              <a:gd name="connsiteX26877" fmla="*/ 779486 w 1031876"/>
              <a:gd name="connsiteY26877" fmla="*/ 982767 h 1106488"/>
              <a:gd name="connsiteX26878" fmla="*/ 772648 w 1031876"/>
              <a:gd name="connsiteY26878" fmla="*/ 989597 h 1106488"/>
              <a:gd name="connsiteX26879" fmla="*/ 765810 w 1031876"/>
              <a:gd name="connsiteY26879" fmla="*/ 996427 h 1106488"/>
              <a:gd name="connsiteX26880" fmla="*/ 779486 w 1031876"/>
              <a:gd name="connsiteY26880" fmla="*/ 989597 h 1106488"/>
              <a:gd name="connsiteX26881" fmla="*/ 782050 w 1031876"/>
              <a:gd name="connsiteY26881" fmla="*/ 988743 h 1106488"/>
              <a:gd name="connsiteX26882" fmla="*/ 781788 w 1031876"/>
              <a:gd name="connsiteY26882" fmla="*/ 988134 h 1106488"/>
              <a:gd name="connsiteX26883" fmla="*/ 788887 w 1031876"/>
              <a:gd name="connsiteY26883" fmla="*/ 983620 h 1106488"/>
              <a:gd name="connsiteX26884" fmla="*/ 793161 w 1031876"/>
              <a:gd name="connsiteY26884" fmla="*/ 982767 h 1106488"/>
              <a:gd name="connsiteX26885" fmla="*/ 786323 w 1031876"/>
              <a:gd name="connsiteY26885" fmla="*/ 989597 h 1106488"/>
              <a:gd name="connsiteX26886" fmla="*/ 786323 w 1031876"/>
              <a:gd name="connsiteY26886" fmla="*/ 993240 h 1106488"/>
              <a:gd name="connsiteX26887" fmla="*/ 780516 w 1031876"/>
              <a:gd name="connsiteY26887" fmla="*/ 996334 h 1106488"/>
              <a:gd name="connsiteX26888" fmla="*/ 779486 w 1031876"/>
              <a:gd name="connsiteY26888" fmla="*/ 996427 h 1106488"/>
              <a:gd name="connsiteX26889" fmla="*/ 780341 w 1031876"/>
              <a:gd name="connsiteY26889" fmla="*/ 996427 h 1106488"/>
              <a:gd name="connsiteX26890" fmla="*/ 772648 w 1031876"/>
              <a:gd name="connsiteY26890" fmla="*/ 1003258 h 1106488"/>
              <a:gd name="connsiteX26891" fmla="*/ 765810 w 1031876"/>
              <a:gd name="connsiteY26891" fmla="*/ 1010088 h 1106488"/>
              <a:gd name="connsiteX26892" fmla="*/ 758973 w 1031876"/>
              <a:gd name="connsiteY26892" fmla="*/ 1010088 h 1106488"/>
              <a:gd name="connsiteX26893" fmla="*/ 765810 w 1031876"/>
              <a:gd name="connsiteY26893" fmla="*/ 1010088 h 1106488"/>
              <a:gd name="connsiteX26894" fmla="*/ 768374 w 1031876"/>
              <a:gd name="connsiteY26894" fmla="*/ 1010088 h 1106488"/>
              <a:gd name="connsiteX26895" fmla="*/ 772648 w 1031876"/>
              <a:gd name="connsiteY26895" fmla="*/ 1010088 h 1106488"/>
              <a:gd name="connsiteX26896" fmla="*/ 772648 w 1031876"/>
              <a:gd name="connsiteY26896" fmla="*/ 1016919 h 1106488"/>
              <a:gd name="connsiteX26897" fmla="*/ 765810 w 1031876"/>
              <a:gd name="connsiteY26897" fmla="*/ 1016919 h 1106488"/>
              <a:gd name="connsiteX26898" fmla="*/ 758973 w 1031876"/>
              <a:gd name="connsiteY26898" fmla="*/ 1016919 h 1106488"/>
              <a:gd name="connsiteX26899" fmla="*/ 752135 w 1031876"/>
              <a:gd name="connsiteY26899" fmla="*/ 1023749 h 1106488"/>
              <a:gd name="connsiteX26900" fmla="*/ 751280 w 1031876"/>
              <a:gd name="connsiteY26900" fmla="*/ 1023749 h 1106488"/>
              <a:gd name="connsiteX26901" fmla="*/ 748717 w 1031876"/>
              <a:gd name="connsiteY26901" fmla="*/ 1023749 h 1106488"/>
              <a:gd name="connsiteX26902" fmla="*/ 746153 w 1031876"/>
              <a:gd name="connsiteY26902" fmla="*/ 1023749 h 1106488"/>
              <a:gd name="connsiteX26903" fmla="*/ 745298 w 1031876"/>
              <a:gd name="connsiteY26903" fmla="*/ 1023749 h 1106488"/>
              <a:gd name="connsiteX26904" fmla="*/ 742652 w 1031876"/>
              <a:gd name="connsiteY26904" fmla="*/ 1028374 h 1106488"/>
              <a:gd name="connsiteX26905" fmla="*/ 743744 w 1031876"/>
              <a:gd name="connsiteY26905" fmla="*/ 1027906 h 1106488"/>
              <a:gd name="connsiteX26906" fmla="*/ 744538 w 1031876"/>
              <a:gd name="connsiteY26906" fmla="*/ 1030287 h 1106488"/>
              <a:gd name="connsiteX26907" fmla="*/ 741363 w 1031876"/>
              <a:gd name="connsiteY26907" fmla="*/ 1030287 h 1106488"/>
              <a:gd name="connsiteX26908" fmla="*/ 740569 w 1031876"/>
              <a:gd name="connsiteY26908" fmla="*/ 1030287 h 1106488"/>
              <a:gd name="connsiteX26909" fmla="*/ 739631 w 1031876"/>
              <a:gd name="connsiteY26909" fmla="*/ 1030287 h 1106488"/>
              <a:gd name="connsiteX26910" fmla="*/ 738460 w 1031876"/>
              <a:gd name="connsiteY26910" fmla="*/ 1030580 h 1106488"/>
              <a:gd name="connsiteX26911" fmla="*/ 728204 w 1031876"/>
              <a:gd name="connsiteY26911" fmla="*/ 1033995 h 1106488"/>
              <a:gd name="connsiteX26912" fmla="*/ 728203 w 1031876"/>
              <a:gd name="connsiteY26912" fmla="*/ 1033995 h 1106488"/>
              <a:gd name="connsiteX26913" fmla="*/ 730767 w 1031876"/>
              <a:gd name="connsiteY26913" fmla="*/ 1031433 h 1106488"/>
              <a:gd name="connsiteX26914" fmla="*/ 731622 w 1031876"/>
              <a:gd name="connsiteY26914" fmla="*/ 1030580 h 1106488"/>
              <a:gd name="connsiteX26915" fmla="*/ 724785 w 1031876"/>
              <a:gd name="connsiteY26915" fmla="*/ 1030580 h 1106488"/>
              <a:gd name="connsiteX26916" fmla="*/ 727349 w 1031876"/>
              <a:gd name="connsiteY26916" fmla="*/ 1033995 h 1106488"/>
              <a:gd name="connsiteX26917" fmla="*/ 727064 w 1031876"/>
              <a:gd name="connsiteY26917" fmla="*/ 1034374 h 1106488"/>
              <a:gd name="connsiteX26918" fmla="*/ 717947 w 1031876"/>
              <a:gd name="connsiteY26918" fmla="*/ 1037410 h 1106488"/>
              <a:gd name="connsiteX26919" fmla="*/ 715383 w 1031876"/>
              <a:gd name="connsiteY26919" fmla="*/ 1037410 h 1106488"/>
              <a:gd name="connsiteX26920" fmla="*/ 714529 w 1031876"/>
              <a:gd name="connsiteY26920" fmla="*/ 1037410 h 1106488"/>
              <a:gd name="connsiteX26921" fmla="*/ 712926 w 1031876"/>
              <a:gd name="connsiteY26921" fmla="*/ 1037410 h 1106488"/>
              <a:gd name="connsiteX26922" fmla="*/ 711110 w 1031876"/>
              <a:gd name="connsiteY26922" fmla="*/ 1037410 h 1106488"/>
              <a:gd name="connsiteX26923" fmla="*/ 704272 w 1031876"/>
              <a:gd name="connsiteY26923" fmla="*/ 1044240 h 1106488"/>
              <a:gd name="connsiteX26924" fmla="*/ 704272 w 1031876"/>
              <a:gd name="connsiteY26924" fmla="*/ 1037410 h 1106488"/>
              <a:gd name="connsiteX26925" fmla="*/ 690597 w 1031876"/>
              <a:gd name="connsiteY26925" fmla="*/ 1044240 h 1106488"/>
              <a:gd name="connsiteX26926" fmla="*/ 683759 w 1031876"/>
              <a:gd name="connsiteY26926" fmla="*/ 1051071 h 1106488"/>
              <a:gd name="connsiteX26927" fmla="*/ 676922 w 1031876"/>
              <a:gd name="connsiteY26927" fmla="*/ 1044240 h 1106488"/>
              <a:gd name="connsiteX26928" fmla="*/ 680340 w 1031876"/>
              <a:gd name="connsiteY26928" fmla="*/ 1043387 h 1106488"/>
              <a:gd name="connsiteX26929" fmla="*/ 681273 w 1031876"/>
              <a:gd name="connsiteY26929" fmla="*/ 1041757 h 1106488"/>
              <a:gd name="connsiteX26930" fmla="*/ 682904 w 1031876"/>
              <a:gd name="connsiteY26930" fmla="*/ 1040825 h 1106488"/>
              <a:gd name="connsiteX26931" fmla="*/ 683555 w 1031876"/>
              <a:gd name="connsiteY26931" fmla="*/ 1038225 h 1106488"/>
              <a:gd name="connsiteX26932" fmla="*/ 683759 w 1031876"/>
              <a:gd name="connsiteY26932" fmla="*/ 1037410 h 1106488"/>
              <a:gd name="connsiteX26933" fmla="*/ 697435 w 1031876"/>
              <a:gd name="connsiteY26933" fmla="*/ 1030580 h 1106488"/>
              <a:gd name="connsiteX26934" fmla="*/ 690597 w 1031876"/>
              <a:gd name="connsiteY26934" fmla="*/ 1030580 h 1106488"/>
              <a:gd name="connsiteX26935" fmla="*/ 689742 w 1031876"/>
              <a:gd name="connsiteY26935" fmla="*/ 1030580 h 1106488"/>
              <a:gd name="connsiteX26936" fmla="*/ 687178 w 1031876"/>
              <a:gd name="connsiteY26936" fmla="*/ 1030580 h 1106488"/>
              <a:gd name="connsiteX26937" fmla="*/ 683759 w 1031876"/>
              <a:gd name="connsiteY26937" fmla="*/ 1030580 h 1106488"/>
              <a:gd name="connsiteX26938" fmla="*/ 676922 w 1031876"/>
              <a:gd name="connsiteY26938" fmla="*/ 1030580 h 1106488"/>
              <a:gd name="connsiteX26939" fmla="*/ 676922 w 1031876"/>
              <a:gd name="connsiteY26939" fmla="*/ 1037410 h 1106488"/>
              <a:gd name="connsiteX26940" fmla="*/ 673824 w 1031876"/>
              <a:gd name="connsiteY26940" fmla="*/ 1037410 h 1106488"/>
              <a:gd name="connsiteX26941" fmla="*/ 673503 w 1031876"/>
              <a:gd name="connsiteY26941" fmla="*/ 1037410 h 1106488"/>
              <a:gd name="connsiteX26942" fmla="*/ 670084 w 1031876"/>
              <a:gd name="connsiteY26942" fmla="*/ 1037410 h 1106488"/>
              <a:gd name="connsiteX26943" fmla="*/ 667520 w 1031876"/>
              <a:gd name="connsiteY26943" fmla="*/ 1037410 h 1106488"/>
              <a:gd name="connsiteX26944" fmla="*/ 666665 w 1031876"/>
              <a:gd name="connsiteY26944" fmla="*/ 1037410 h 1106488"/>
              <a:gd name="connsiteX26945" fmla="*/ 664102 w 1031876"/>
              <a:gd name="connsiteY26945" fmla="*/ 1037410 h 1106488"/>
              <a:gd name="connsiteX26946" fmla="*/ 663247 w 1031876"/>
              <a:gd name="connsiteY26946" fmla="*/ 1037410 h 1106488"/>
              <a:gd name="connsiteX26947" fmla="*/ 670084 w 1031876"/>
              <a:gd name="connsiteY26947" fmla="*/ 1030580 h 1106488"/>
              <a:gd name="connsiteX26948" fmla="*/ 663247 w 1031876"/>
              <a:gd name="connsiteY26948" fmla="*/ 1037410 h 1106488"/>
              <a:gd name="connsiteX26949" fmla="*/ 649571 w 1031876"/>
              <a:gd name="connsiteY26949" fmla="*/ 1044240 h 1106488"/>
              <a:gd name="connsiteX26950" fmla="*/ 656409 w 1031876"/>
              <a:gd name="connsiteY26950" fmla="*/ 1037410 h 1106488"/>
              <a:gd name="connsiteX26951" fmla="*/ 656409 w 1031876"/>
              <a:gd name="connsiteY26951" fmla="*/ 1030580 h 1106488"/>
              <a:gd name="connsiteX26952" fmla="*/ 642734 w 1031876"/>
              <a:gd name="connsiteY26952" fmla="*/ 1037410 h 1106488"/>
              <a:gd name="connsiteX26953" fmla="*/ 639315 w 1031876"/>
              <a:gd name="connsiteY26953" fmla="*/ 1037410 h 1106488"/>
              <a:gd name="connsiteX26954" fmla="*/ 638460 w 1031876"/>
              <a:gd name="connsiteY26954" fmla="*/ 1037410 h 1106488"/>
              <a:gd name="connsiteX26955" fmla="*/ 635896 w 1031876"/>
              <a:gd name="connsiteY26955" fmla="*/ 1037410 h 1106488"/>
              <a:gd name="connsiteX26956" fmla="*/ 629059 w 1031876"/>
              <a:gd name="connsiteY26956" fmla="*/ 1037410 h 1106488"/>
              <a:gd name="connsiteX26957" fmla="*/ 622221 w 1031876"/>
              <a:gd name="connsiteY26957" fmla="*/ 1037410 h 1106488"/>
              <a:gd name="connsiteX26958" fmla="*/ 621366 w 1031876"/>
              <a:gd name="connsiteY26958" fmla="*/ 1037410 h 1106488"/>
              <a:gd name="connsiteX26959" fmla="*/ 617947 w 1031876"/>
              <a:gd name="connsiteY26959" fmla="*/ 1037410 h 1106488"/>
              <a:gd name="connsiteX26960" fmla="*/ 615383 w 1031876"/>
              <a:gd name="connsiteY26960" fmla="*/ 1037410 h 1106488"/>
              <a:gd name="connsiteX26961" fmla="*/ 608546 w 1031876"/>
              <a:gd name="connsiteY26961" fmla="*/ 1037410 h 1106488"/>
              <a:gd name="connsiteX26962" fmla="*/ 601708 w 1031876"/>
              <a:gd name="connsiteY26962" fmla="*/ 1044240 h 1106488"/>
              <a:gd name="connsiteX26963" fmla="*/ 600853 w 1031876"/>
              <a:gd name="connsiteY26963" fmla="*/ 1044240 h 1106488"/>
              <a:gd name="connsiteX26964" fmla="*/ 598289 w 1031876"/>
              <a:gd name="connsiteY26964" fmla="*/ 1044240 h 1106488"/>
              <a:gd name="connsiteX26965" fmla="*/ 594871 w 1031876"/>
              <a:gd name="connsiteY26965" fmla="*/ 1044240 h 1106488"/>
              <a:gd name="connsiteX26966" fmla="*/ 594871 w 1031876"/>
              <a:gd name="connsiteY26966" fmla="*/ 1037410 h 1106488"/>
              <a:gd name="connsiteX26967" fmla="*/ 588033 w 1031876"/>
              <a:gd name="connsiteY26967" fmla="*/ 1037410 h 1106488"/>
              <a:gd name="connsiteX26968" fmla="*/ 588033 w 1031876"/>
              <a:gd name="connsiteY26968" fmla="*/ 1044240 h 1106488"/>
              <a:gd name="connsiteX26969" fmla="*/ 584614 w 1031876"/>
              <a:gd name="connsiteY26969" fmla="*/ 1044240 h 1106488"/>
              <a:gd name="connsiteX26970" fmla="*/ 582050 w 1031876"/>
              <a:gd name="connsiteY26970" fmla="*/ 1044240 h 1106488"/>
              <a:gd name="connsiteX26971" fmla="*/ 581195 w 1031876"/>
              <a:gd name="connsiteY26971" fmla="*/ 1044240 h 1106488"/>
              <a:gd name="connsiteX26972" fmla="*/ 590597 w 1031876"/>
              <a:gd name="connsiteY26972" fmla="*/ 1047656 h 1106488"/>
              <a:gd name="connsiteX26973" fmla="*/ 590931 w 1031876"/>
              <a:gd name="connsiteY26973" fmla="*/ 1047684 h 1106488"/>
              <a:gd name="connsiteX26974" fmla="*/ 588033 w 1031876"/>
              <a:gd name="connsiteY26974" fmla="*/ 1050217 h 1106488"/>
              <a:gd name="connsiteX26975" fmla="*/ 581195 w 1031876"/>
              <a:gd name="connsiteY26975" fmla="*/ 1051071 h 1106488"/>
              <a:gd name="connsiteX26976" fmla="*/ 580940 w 1031876"/>
              <a:gd name="connsiteY26976" fmla="*/ 1050925 h 1106488"/>
              <a:gd name="connsiteX26977" fmla="*/ 575213 w 1031876"/>
              <a:gd name="connsiteY26977" fmla="*/ 1047656 h 1106488"/>
              <a:gd name="connsiteX26978" fmla="*/ 574358 w 1031876"/>
              <a:gd name="connsiteY26978" fmla="*/ 1044240 h 1106488"/>
              <a:gd name="connsiteX26979" fmla="*/ 574358 w 1031876"/>
              <a:gd name="connsiteY26979" fmla="*/ 1051071 h 1106488"/>
              <a:gd name="connsiteX26980" fmla="*/ 567520 w 1031876"/>
              <a:gd name="connsiteY26980" fmla="*/ 1044240 h 1106488"/>
              <a:gd name="connsiteX26981" fmla="*/ 567520 w 1031876"/>
              <a:gd name="connsiteY26981" fmla="*/ 1037410 h 1106488"/>
              <a:gd name="connsiteX26982" fmla="*/ 564101 w 1031876"/>
              <a:gd name="connsiteY26982" fmla="*/ 1038264 h 1106488"/>
              <a:gd name="connsiteX26983" fmla="*/ 560683 w 1031876"/>
              <a:gd name="connsiteY26983" fmla="*/ 1037410 h 1106488"/>
              <a:gd name="connsiteX26984" fmla="*/ 557401 w 1031876"/>
              <a:gd name="connsiteY26984" fmla="*/ 1043148 h 1106488"/>
              <a:gd name="connsiteX26985" fmla="*/ 550426 w 1031876"/>
              <a:gd name="connsiteY26985" fmla="*/ 1040825 h 1106488"/>
              <a:gd name="connsiteX26986" fmla="*/ 540170 w 1031876"/>
              <a:gd name="connsiteY26986" fmla="*/ 1037410 h 1106488"/>
              <a:gd name="connsiteX26987" fmla="*/ 533332 w 1031876"/>
              <a:gd name="connsiteY26987" fmla="*/ 1044240 h 1106488"/>
              <a:gd name="connsiteX26988" fmla="*/ 529914 w 1031876"/>
              <a:gd name="connsiteY26988" fmla="*/ 1043387 h 1106488"/>
              <a:gd name="connsiteX26989" fmla="*/ 528712 w 1031876"/>
              <a:gd name="connsiteY26989" fmla="*/ 1041287 h 1106488"/>
              <a:gd name="connsiteX26990" fmla="*/ 529059 w 1031876"/>
              <a:gd name="connsiteY26990" fmla="*/ 1040825 h 1106488"/>
              <a:gd name="connsiteX26991" fmla="*/ 526495 w 1031876"/>
              <a:gd name="connsiteY26991" fmla="*/ 1037410 h 1106488"/>
              <a:gd name="connsiteX26992" fmla="*/ 528712 w 1031876"/>
              <a:gd name="connsiteY26992" fmla="*/ 1041287 h 1106488"/>
              <a:gd name="connsiteX26993" fmla="*/ 526495 w 1031876"/>
              <a:gd name="connsiteY26993" fmla="*/ 1044240 h 1106488"/>
              <a:gd name="connsiteX26994" fmla="*/ 519657 w 1031876"/>
              <a:gd name="connsiteY26994" fmla="*/ 1037410 h 1106488"/>
              <a:gd name="connsiteX26995" fmla="*/ 517170 w 1031876"/>
              <a:gd name="connsiteY26995" fmla="*/ 1039273 h 1106488"/>
              <a:gd name="connsiteX26996" fmla="*/ 512819 w 1031876"/>
              <a:gd name="connsiteY26996" fmla="*/ 1037410 h 1106488"/>
              <a:gd name="connsiteX26997" fmla="*/ 512819 w 1031876"/>
              <a:gd name="connsiteY26997" fmla="*/ 1030580 h 1106488"/>
              <a:gd name="connsiteX26998" fmla="*/ 512819 w 1031876"/>
              <a:gd name="connsiteY26998" fmla="*/ 1023749 h 1106488"/>
              <a:gd name="connsiteX26999" fmla="*/ 511964 w 1031876"/>
              <a:gd name="connsiteY26999" fmla="*/ 1023749 h 1106488"/>
              <a:gd name="connsiteX27000" fmla="*/ 510255 w 1031876"/>
              <a:gd name="connsiteY27000" fmla="*/ 1023749 h 1106488"/>
              <a:gd name="connsiteX27001" fmla="*/ 509401 w 1031876"/>
              <a:gd name="connsiteY27001" fmla="*/ 1023749 h 1106488"/>
              <a:gd name="connsiteX27002" fmla="*/ 508546 w 1031876"/>
              <a:gd name="connsiteY27002" fmla="*/ 1023749 h 1106488"/>
              <a:gd name="connsiteX27003" fmla="*/ 506837 w 1031876"/>
              <a:gd name="connsiteY27003" fmla="*/ 1023749 h 1106488"/>
              <a:gd name="connsiteX27004" fmla="*/ 506836 w 1031876"/>
              <a:gd name="connsiteY27004" fmla="*/ 1023749 h 1106488"/>
              <a:gd name="connsiteX27005" fmla="*/ 505982 w 1031876"/>
              <a:gd name="connsiteY27005" fmla="*/ 1023749 h 1106488"/>
              <a:gd name="connsiteX27006" fmla="*/ 505982 w 1031876"/>
              <a:gd name="connsiteY27006" fmla="*/ 1024603 h 1106488"/>
              <a:gd name="connsiteX27007" fmla="*/ 505982 w 1031876"/>
              <a:gd name="connsiteY27007" fmla="*/ 1028096 h 1106488"/>
              <a:gd name="connsiteX27008" fmla="*/ 504188 w 1031876"/>
              <a:gd name="connsiteY27008" fmla="*/ 1027444 h 1106488"/>
              <a:gd name="connsiteX27009" fmla="*/ 502563 w 1031876"/>
              <a:gd name="connsiteY27009" fmla="*/ 1024603 h 1106488"/>
              <a:gd name="connsiteX27010" fmla="*/ 499144 w 1031876"/>
              <a:gd name="connsiteY27010" fmla="*/ 1023749 h 1106488"/>
              <a:gd name="connsiteX27011" fmla="*/ 496580 w 1031876"/>
              <a:gd name="connsiteY27011" fmla="*/ 1023749 h 1106488"/>
              <a:gd name="connsiteX27012" fmla="*/ 495726 w 1031876"/>
              <a:gd name="connsiteY27012" fmla="*/ 1023749 h 1106488"/>
              <a:gd name="connsiteX27013" fmla="*/ 493162 w 1031876"/>
              <a:gd name="connsiteY27013" fmla="*/ 1023749 h 1106488"/>
              <a:gd name="connsiteX27014" fmla="*/ 492307 w 1031876"/>
              <a:gd name="connsiteY27014" fmla="*/ 1023749 h 1106488"/>
              <a:gd name="connsiteX27015" fmla="*/ 492307 w 1031876"/>
              <a:gd name="connsiteY27015" fmla="*/ 1029726 h 1106488"/>
              <a:gd name="connsiteX27016" fmla="*/ 492307 w 1031876"/>
              <a:gd name="connsiteY27016" fmla="*/ 1030288 h 1106488"/>
              <a:gd name="connsiteX27017" fmla="*/ 492307 w 1031876"/>
              <a:gd name="connsiteY27017" fmla="*/ 1030580 h 1106488"/>
              <a:gd name="connsiteX27018" fmla="*/ 491452 w 1031876"/>
              <a:gd name="connsiteY27018" fmla="*/ 1030580 h 1106488"/>
              <a:gd name="connsiteX27019" fmla="*/ 488888 w 1031876"/>
              <a:gd name="connsiteY27019" fmla="*/ 1030580 h 1106488"/>
              <a:gd name="connsiteX27020" fmla="*/ 486324 w 1031876"/>
              <a:gd name="connsiteY27020" fmla="*/ 1030580 h 1106488"/>
              <a:gd name="connsiteX27021" fmla="*/ 486031 w 1031876"/>
              <a:gd name="connsiteY27021" fmla="*/ 1030580 h 1106488"/>
              <a:gd name="connsiteX27022" fmla="*/ 488554 w 1031876"/>
              <a:gd name="connsiteY27022" fmla="*/ 1031280 h 1106488"/>
              <a:gd name="connsiteX27023" fmla="*/ 491951 w 1031876"/>
              <a:gd name="connsiteY27023" fmla="*/ 1037885 h 1106488"/>
              <a:gd name="connsiteX27024" fmla="*/ 492307 w 1031876"/>
              <a:gd name="connsiteY27024" fmla="*/ 1037410 h 1106488"/>
              <a:gd name="connsiteX27025" fmla="*/ 492307 w 1031876"/>
              <a:gd name="connsiteY27025" fmla="*/ 1038225 h 1106488"/>
              <a:gd name="connsiteX27026" fmla="*/ 492307 w 1031876"/>
              <a:gd name="connsiteY27026" fmla="*/ 1040825 h 1106488"/>
              <a:gd name="connsiteX27027" fmla="*/ 492307 w 1031876"/>
              <a:gd name="connsiteY27027" fmla="*/ 1044240 h 1106488"/>
              <a:gd name="connsiteX27028" fmla="*/ 489743 w 1031876"/>
              <a:gd name="connsiteY27028" fmla="*/ 1040825 h 1106488"/>
              <a:gd name="connsiteX27029" fmla="*/ 491834 w 1031876"/>
              <a:gd name="connsiteY27029" fmla="*/ 1038041 h 1106488"/>
              <a:gd name="connsiteX27030" fmla="*/ 485875 w 1031876"/>
              <a:gd name="connsiteY27030" fmla="*/ 1034257 h 1106488"/>
              <a:gd name="connsiteX27031" fmla="*/ 485048 w 1031876"/>
              <a:gd name="connsiteY27031" fmla="*/ 1030580 h 1106488"/>
              <a:gd name="connsiteX27032" fmla="*/ 480448 w 1031876"/>
              <a:gd name="connsiteY27032" fmla="*/ 1030580 h 1106488"/>
              <a:gd name="connsiteX27033" fmla="*/ 480341 w 1031876"/>
              <a:gd name="connsiteY27033" fmla="*/ 1030580 h 1106488"/>
              <a:gd name="connsiteX27034" fmla="*/ 478631 w 1031876"/>
              <a:gd name="connsiteY27034" fmla="*/ 1030580 h 1106488"/>
              <a:gd name="connsiteX27035" fmla="*/ 477777 w 1031876"/>
              <a:gd name="connsiteY27035" fmla="*/ 1030580 h 1106488"/>
              <a:gd name="connsiteX27036" fmla="*/ 477776 w 1031876"/>
              <a:gd name="connsiteY27036" fmla="*/ 1030580 h 1106488"/>
              <a:gd name="connsiteX27037" fmla="*/ 474358 w 1031876"/>
              <a:gd name="connsiteY27037" fmla="*/ 1030580 h 1106488"/>
              <a:gd name="connsiteX27038" fmla="*/ 472649 w 1031876"/>
              <a:gd name="connsiteY27038" fmla="*/ 1030580 h 1106488"/>
              <a:gd name="connsiteX27039" fmla="*/ 471794 w 1031876"/>
              <a:gd name="connsiteY27039" fmla="*/ 1030580 h 1106488"/>
              <a:gd name="connsiteX27040" fmla="*/ 471794 w 1031876"/>
              <a:gd name="connsiteY27040" fmla="*/ 1037410 h 1106488"/>
              <a:gd name="connsiteX27041" fmla="*/ 468375 w 1031876"/>
              <a:gd name="connsiteY27041" fmla="*/ 1031433 h 1106488"/>
              <a:gd name="connsiteX27042" fmla="*/ 465023 w 1031876"/>
              <a:gd name="connsiteY27042" fmla="*/ 1030847 h 1106488"/>
              <a:gd name="connsiteX27043" fmla="*/ 464956 w 1031876"/>
              <a:gd name="connsiteY27043" fmla="*/ 1030580 h 1106488"/>
              <a:gd name="connsiteX27044" fmla="*/ 461538 w 1031876"/>
              <a:gd name="connsiteY27044" fmla="*/ 1030580 h 1106488"/>
              <a:gd name="connsiteX27045" fmla="*/ 458974 w 1031876"/>
              <a:gd name="connsiteY27045" fmla="*/ 1030580 h 1106488"/>
              <a:gd name="connsiteX27046" fmla="*/ 458119 w 1031876"/>
              <a:gd name="connsiteY27046" fmla="*/ 1030580 h 1106488"/>
              <a:gd name="connsiteX27047" fmla="*/ 451281 w 1031876"/>
              <a:gd name="connsiteY27047" fmla="*/ 1037410 h 1106488"/>
              <a:gd name="connsiteX27048" fmla="*/ 451281 w 1031876"/>
              <a:gd name="connsiteY27048" fmla="*/ 1030580 h 1106488"/>
              <a:gd name="connsiteX27049" fmla="*/ 447008 w 1031876"/>
              <a:gd name="connsiteY27049" fmla="*/ 1030580 h 1106488"/>
              <a:gd name="connsiteX27050" fmla="*/ 444444 w 1031876"/>
              <a:gd name="connsiteY27050" fmla="*/ 1030580 h 1106488"/>
              <a:gd name="connsiteX27051" fmla="*/ 440093 w 1031876"/>
              <a:gd name="connsiteY27051" fmla="*/ 1028096 h 1106488"/>
              <a:gd name="connsiteX27052" fmla="*/ 437606 w 1031876"/>
              <a:gd name="connsiteY27052" fmla="*/ 1023749 h 1106488"/>
              <a:gd name="connsiteX27053" fmla="*/ 430768 w 1031876"/>
              <a:gd name="connsiteY27053" fmla="*/ 1023749 h 1106488"/>
              <a:gd name="connsiteX27054" fmla="*/ 427350 w 1031876"/>
              <a:gd name="connsiteY27054" fmla="*/ 1023749 h 1106488"/>
              <a:gd name="connsiteX27055" fmla="*/ 423931 w 1031876"/>
              <a:gd name="connsiteY27055" fmla="*/ 1023749 h 1106488"/>
              <a:gd name="connsiteX27056" fmla="*/ 430768 w 1031876"/>
              <a:gd name="connsiteY27056" fmla="*/ 1030580 h 1106488"/>
              <a:gd name="connsiteX27057" fmla="*/ 417093 w 1031876"/>
              <a:gd name="connsiteY27057" fmla="*/ 1023749 h 1106488"/>
              <a:gd name="connsiteX27058" fmla="*/ 413675 w 1031876"/>
              <a:gd name="connsiteY27058" fmla="*/ 1023749 h 1106488"/>
              <a:gd name="connsiteX27059" fmla="*/ 411111 w 1031876"/>
              <a:gd name="connsiteY27059" fmla="*/ 1023749 h 1106488"/>
              <a:gd name="connsiteX27060" fmla="*/ 410256 w 1031876"/>
              <a:gd name="connsiteY27060" fmla="*/ 1023749 h 1106488"/>
              <a:gd name="connsiteX27061" fmla="*/ 407692 w 1031876"/>
              <a:gd name="connsiteY27061" fmla="*/ 1023749 h 1106488"/>
              <a:gd name="connsiteX27062" fmla="*/ 403418 w 1031876"/>
              <a:gd name="connsiteY27062" fmla="*/ 1023749 h 1106488"/>
              <a:gd name="connsiteX27063" fmla="*/ 403793 w 1031876"/>
              <a:gd name="connsiteY27063" fmla="*/ 1024404 h 1106488"/>
              <a:gd name="connsiteX27064" fmla="*/ 396580 w 1031876"/>
              <a:gd name="connsiteY27064" fmla="*/ 1023749 h 1106488"/>
              <a:gd name="connsiteX27065" fmla="*/ 394016 w 1031876"/>
              <a:gd name="connsiteY27065" fmla="*/ 1023749 h 1106488"/>
              <a:gd name="connsiteX27066" fmla="*/ 393162 w 1031876"/>
              <a:gd name="connsiteY27066" fmla="*/ 1023749 h 1106488"/>
              <a:gd name="connsiteX27067" fmla="*/ 390597 w 1031876"/>
              <a:gd name="connsiteY27067" fmla="*/ 1023749 h 1106488"/>
              <a:gd name="connsiteX27068" fmla="*/ 389743 w 1031876"/>
              <a:gd name="connsiteY27068" fmla="*/ 1023749 h 1106488"/>
              <a:gd name="connsiteX27069" fmla="*/ 369230 w 1031876"/>
              <a:gd name="connsiteY27069" fmla="*/ 1016919 h 1106488"/>
              <a:gd name="connsiteX27070" fmla="*/ 369212 w 1031876"/>
              <a:gd name="connsiteY27070" fmla="*/ 1016794 h 1106488"/>
              <a:gd name="connsiteX27071" fmla="*/ 368375 w 1031876"/>
              <a:gd name="connsiteY27071" fmla="*/ 1010942 h 1106488"/>
              <a:gd name="connsiteX27072" fmla="*/ 362392 w 1031876"/>
              <a:gd name="connsiteY27072" fmla="*/ 1010088 h 1106488"/>
              <a:gd name="connsiteX27073" fmla="*/ 361537 w 1031876"/>
              <a:gd name="connsiteY27073" fmla="*/ 1010088 h 1106488"/>
              <a:gd name="connsiteX27074" fmla="*/ 359828 w 1031876"/>
              <a:gd name="connsiteY27074" fmla="*/ 1010088 h 1106488"/>
              <a:gd name="connsiteX27075" fmla="*/ 355688 w 1031876"/>
              <a:gd name="connsiteY27075" fmla="*/ 1010088 h 1106488"/>
              <a:gd name="connsiteX27076" fmla="*/ 355775 w 1031876"/>
              <a:gd name="connsiteY27076" fmla="*/ 1010524 h 1106488"/>
              <a:gd name="connsiteX27077" fmla="*/ 355918 w 1031876"/>
              <a:gd name="connsiteY27077" fmla="*/ 1010543 h 1106488"/>
              <a:gd name="connsiteX27078" fmla="*/ 362585 w 1031876"/>
              <a:gd name="connsiteY27078" fmla="*/ 1016794 h 1106488"/>
              <a:gd name="connsiteX27079" fmla="*/ 360839 w 1031876"/>
              <a:gd name="connsiteY27079" fmla="*/ 1016794 h 1106488"/>
              <a:gd name="connsiteX27080" fmla="*/ 361950 w 1031876"/>
              <a:gd name="connsiteY27080" fmla="*/ 1017588 h 1106488"/>
              <a:gd name="connsiteX27081" fmla="*/ 355600 w 1031876"/>
              <a:gd name="connsiteY27081" fmla="*/ 1017588 h 1106488"/>
              <a:gd name="connsiteX27082" fmla="*/ 354806 w 1031876"/>
              <a:gd name="connsiteY27082" fmla="*/ 1013619 h 1106488"/>
              <a:gd name="connsiteX27083" fmla="*/ 349863 w 1031876"/>
              <a:gd name="connsiteY27083" fmla="*/ 1010088 h 1106488"/>
              <a:gd name="connsiteX27084" fmla="*/ 349600 w 1031876"/>
              <a:gd name="connsiteY27084" fmla="*/ 1010088 h 1106488"/>
              <a:gd name="connsiteX27085" fmla="*/ 348717 w 1031876"/>
              <a:gd name="connsiteY27085" fmla="*/ 1010088 h 1106488"/>
              <a:gd name="connsiteX27086" fmla="*/ 348717 w 1031876"/>
              <a:gd name="connsiteY27086" fmla="*/ 1016919 h 1106488"/>
              <a:gd name="connsiteX27087" fmla="*/ 341880 w 1031876"/>
              <a:gd name="connsiteY27087" fmla="*/ 1010088 h 1106488"/>
              <a:gd name="connsiteX27088" fmla="*/ 341025 w 1031876"/>
              <a:gd name="connsiteY27088" fmla="*/ 1007527 h 1106488"/>
              <a:gd name="connsiteX27089" fmla="*/ 340217 w 1031876"/>
              <a:gd name="connsiteY27089" fmla="*/ 1007873 h 1106488"/>
              <a:gd name="connsiteX27090" fmla="*/ 339316 w 1031876"/>
              <a:gd name="connsiteY27090" fmla="*/ 1006673 h 1106488"/>
              <a:gd name="connsiteX27091" fmla="*/ 341880 w 1031876"/>
              <a:gd name="connsiteY27091" fmla="*/ 1003258 h 1106488"/>
              <a:gd name="connsiteX27092" fmla="*/ 337606 w 1031876"/>
              <a:gd name="connsiteY27092" fmla="*/ 1003258 h 1106488"/>
              <a:gd name="connsiteX27093" fmla="*/ 335897 w 1031876"/>
              <a:gd name="connsiteY27093" fmla="*/ 1003258 h 1106488"/>
              <a:gd name="connsiteX27094" fmla="*/ 335042 w 1031876"/>
              <a:gd name="connsiteY27094" fmla="*/ 1003258 h 1106488"/>
              <a:gd name="connsiteX27095" fmla="*/ 321367 w 1031876"/>
              <a:gd name="connsiteY27095" fmla="*/ 996427 h 1106488"/>
              <a:gd name="connsiteX27096" fmla="*/ 307692 w 1031876"/>
              <a:gd name="connsiteY27096" fmla="*/ 989597 h 1106488"/>
              <a:gd name="connsiteX27097" fmla="*/ 305128 w 1031876"/>
              <a:gd name="connsiteY27097" fmla="*/ 989597 h 1106488"/>
              <a:gd name="connsiteX27098" fmla="*/ 304273 w 1031876"/>
              <a:gd name="connsiteY27098" fmla="*/ 989597 h 1106488"/>
              <a:gd name="connsiteX27099" fmla="*/ 300854 w 1031876"/>
              <a:gd name="connsiteY27099" fmla="*/ 989597 h 1106488"/>
              <a:gd name="connsiteX27100" fmla="*/ 299999 w 1031876"/>
              <a:gd name="connsiteY27100" fmla="*/ 989597 h 1106488"/>
              <a:gd name="connsiteX27101" fmla="*/ 297436 w 1031876"/>
              <a:gd name="connsiteY27101" fmla="*/ 989597 h 1106488"/>
              <a:gd name="connsiteX27102" fmla="*/ 294872 w 1031876"/>
              <a:gd name="connsiteY27102" fmla="*/ 989597 h 1106488"/>
              <a:gd name="connsiteX27103" fmla="*/ 294017 w 1031876"/>
              <a:gd name="connsiteY27103" fmla="*/ 989597 h 1106488"/>
              <a:gd name="connsiteX27104" fmla="*/ 293162 w 1031876"/>
              <a:gd name="connsiteY27104" fmla="*/ 986182 h 1106488"/>
              <a:gd name="connsiteX27105" fmla="*/ 291530 w 1031876"/>
              <a:gd name="connsiteY27105" fmla="*/ 985250 h 1106488"/>
              <a:gd name="connsiteX27106" fmla="*/ 290598 w 1031876"/>
              <a:gd name="connsiteY27106" fmla="*/ 983620 h 1106488"/>
              <a:gd name="connsiteX27107" fmla="*/ 287481 w 1031876"/>
              <a:gd name="connsiteY27107" fmla="*/ 982842 h 1106488"/>
              <a:gd name="connsiteX27108" fmla="*/ 287179 w 1031876"/>
              <a:gd name="connsiteY27108" fmla="*/ 982767 h 1106488"/>
              <a:gd name="connsiteX27109" fmla="*/ 282905 w 1031876"/>
              <a:gd name="connsiteY27109" fmla="*/ 981913 h 1106488"/>
              <a:gd name="connsiteX27110" fmla="*/ 280341 w 1031876"/>
              <a:gd name="connsiteY27110" fmla="*/ 980283 h 1106488"/>
              <a:gd name="connsiteX27111" fmla="*/ 280341 w 1031876"/>
              <a:gd name="connsiteY27111" fmla="*/ 975936 h 1106488"/>
              <a:gd name="connsiteX27112" fmla="*/ 273504 w 1031876"/>
              <a:gd name="connsiteY27112" fmla="*/ 975936 h 1106488"/>
              <a:gd name="connsiteX27113" fmla="*/ 267521 w 1031876"/>
              <a:gd name="connsiteY27113" fmla="*/ 972521 h 1106488"/>
              <a:gd name="connsiteX27114" fmla="*/ 265086 w 1031876"/>
              <a:gd name="connsiteY27114" fmla="*/ 970380 h 1106488"/>
              <a:gd name="connsiteX27115" fmla="*/ 263129 w 1031876"/>
              <a:gd name="connsiteY27115" fmla="*/ 971848 h 1106488"/>
              <a:gd name="connsiteX27116" fmla="*/ 261162 w 1031876"/>
              <a:gd name="connsiteY27116" fmla="*/ 970373 h 1106488"/>
              <a:gd name="connsiteX27117" fmla="*/ 261835 w 1031876"/>
              <a:gd name="connsiteY27117" fmla="*/ 971447 h 1106488"/>
              <a:gd name="connsiteX27118" fmla="*/ 266392 w 1031876"/>
              <a:gd name="connsiteY27118" fmla="*/ 976004 h 1106488"/>
              <a:gd name="connsiteX27119" fmla="*/ 266977 w 1031876"/>
              <a:gd name="connsiteY27119" fmla="*/ 975565 h 1106488"/>
              <a:gd name="connsiteX27120" fmla="*/ 267832 w 1031876"/>
              <a:gd name="connsiteY27120" fmla="*/ 976312 h 1106488"/>
              <a:gd name="connsiteX27121" fmla="*/ 273050 w 1031876"/>
              <a:gd name="connsiteY27121" fmla="*/ 980867 h 1106488"/>
              <a:gd name="connsiteX27122" fmla="*/ 273810 w 1031876"/>
              <a:gd name="connsiteY27122" fmla="*/ 981530 h 1106488"/>
              <a:gd name="connsiteX27123" fmla="*/ 280081 w 1031876"/>
              <a:gd name="connsiteY27123" fmla="*/ 982312 h 1106488"/>
              <a:gd name="connsiteX27124" fmla="*/ 278108 w 1031876"/>
              <a:gd name="connsiteY27124" fmla="*/ 978863 h 1106488"/>
              <a:gd name="connsiteX27125" fmla="*/ 280341 w 1031876"/>
              <a:gd name="connsiteY27125" fmla="*/ 980283 h 1106488"/>
              <a:gd name="connsiteX27126" fmla="*/ 280341 w 1031876"/>
              <a:gd name="connsiteY27126" fmla="*/ 981913 h 1106488"/>
              <a:gd name="connsiteX27127" fmla="*/ 280341 w 1031876"/>
              <a:gd name="connsiteY27127" fmla="*/ 982345 h 1106488"/>
              <a:gd name="connsiteX27128" fmla="*/ 280643 w 1031876"/>
              <a:gd name="connsiteY27128" fmla="*/ 982382 h 1106488"/>
              <a:gd name="connsiteX27129" fmla="*/ 281497 w 1031876"/>
              <a:gd name="connsiteY27129" fmla="*/ 985791 h 1106488"/>
              <a:gd name="connsiteX27130" fmla="*/ 282742 w 1031876"/>
              <a:gd name="connsiteY27130" fmla="*/ 986501 h 1106488"/>
              <a:gd name="connsiteX27131" fmla="*/ 280988 w 1031876"/>
              <a:gd name="connsiteY27131" fmla="*/ 982663 h 1106488"/>
              <a:gd name="connsiteX27132" fmla="*/ 287338 w 1031876"/>
              <a:gd name="connsiteY27132" fmla="*/ 986632 h 1106488"/>
              <a:gd name="connsiteX27133" fmla="*/ 292211 w 1031876"/>
              <a:gd name="connsiteY27133" fmla="*/ 989678 h 1106488"/>
              <a:gd name="connsiteX27134" fmla="*/ 293150 w 1031876"/>
              <a:gd name="connsiteY27134" fmla="*/ 989928 h 1106488"/>
              <a:gd name="connsiteX27135" fmla="*/ 293688 w 1031876"/>
              <a:gd name="connsiteY27135" fmla="*/ 990072 h 1106488"/>
              <a:gd name="connsiteX27136" fmla="*/ 293688 w 1031876"/>
              <a:gd name="connsiteY27136" fmla="*/ 990600 h 1106488"/>
              <a:gd name="connsiteX27137" fmla="*/ 295276 w 1031876"/>
              <a:gd name="connsiteY27137" fmla="*/ 990600 h 1106488"/>
              <a:gd name="connsiteX27138" fmla="*/ 295276 w 1031876"/>
              <a:gd name="connsiteY27138" fmla="*/ 992188 h 1106488"/>
              <a:gd name="connsiteX27139" fmla="*/ 294539 w 1031876"/>
              <a:gd name="connsiteY27139" fmla="*/ 992188 h 1106488"/>
              <a:gd name="connsiteX27140" fmla="*/ 296665 w 1031876"/>
              <a:gd name="connsiteY27140" fmla="*/ 996156 h 1106488"/>
              <a:gd name="connsiteX27141" fmla="*/ 293688 w 1031876"/>
              <a:gd name="connsiteY27141" fmla="*/ 996950 h 1106488"/>
              <a:gd name="connsiteX27142" fmla="*/ 297161 w 1031876"/>
              <a:gd name="connsiteY27142" fmla="*/ 996950 h 1106488"/>
              <a:gd name="connsiteX27143" fmla="*/ 301625 w 1031876"/>
              <a:gd name="connsiteY27143" fmla="*/ 996950 h 1106488"/>
              <a:gd name="connsiteX27144" fmla="*/ 301626 w 1031876"/>
              <a:gd name="connsiteY27144" fmla="*/ 996950 h 1106488"/>
              <a:gd name="connsiteX27145" fmla="*/ 301626 w 1031876"/>
              <a:gd name="connsiteY27145" fmla="*/ 996950 h 1106488"/>
              <a:gd name="connsiteX27146" fmla="*/ 307181 w 1031876"/>
              <a:gd name="connsiteY27146" fmla="*/ 997744 h 1106488"/>
              <a:gd name="connsiteX27147" fmla="*/ 307366 w 1031876"/>
              <a:gd name="connsiteY27147" fmla="*/ 999038 h 1106488"/>
              <a:gd name="connsiteX27148" fmla="*/ 310356 w 1031876"/>
              <a:gd name="connsiteY27148" fmla="*/ 1000125 h 1106488"/>
              <a:gd name="connsiteX27149" fmla="*/ 314325 w 1031876"/>
              <a:gd name="connsiteY27149" fmla="*/ 1003300 h 1106488"/>
              <a:gd name="connsiteX27150" fmla="*/ 307975 w 1031876"/>
              <a:gd name="connsiteY27150" fmla="*/ 1000125 h 1106488"/>
              <a:gd name="connsiteX27151" fmla="*/ 307486 w 1031876"/>
              <a:gd name="connsiteY27151" fmla="*/ 999881 h 1106488"/>
              <a:gd name="connsiteX27152" fmla="*/ 307975 w 1031876"/>
              <a:gd name="connsiteY27152" fmla="*/ 1003300 h 1106488"/>
              <a:gd name="connsiteX27153" fmla="*/ 304800 w 1031876"/>
              <a:gd name="connsiteY27153" fmla="*/ 1000125 h 1106488"/>
              <a:gd name="connsiteX27154" fmla="*/ 301626 w 1031876"/>
              <a:gd name="connsiteY27154" fmla="*/ 996951 h 1106488"/>
              <a:gd name="connsiteX27155" fmla="*/ 301626 w 1031876"/>
              <a:gd name="connsiteY27155" fmla="*/ 1000125 h 1106488"/>
              <a:gd name="connsiteX27156" fmla="*/ 301626 w 1031876"/>
              <a:gd name="connsiteY27156" fmla="*/ 1003299 h 1106488"/>
              <a:gd name="connsiteX27157" fmla="*/ 304800 w 1031876"/>
              <a:gd name="connsiteY27157" fmla="*/ 1000919 h 1106488"/>
              <a:gd name="connsiteX27158" fmla="*/ 307975 w 1031876"/>
              <a:gd name="connsiteY27158" fmla="*/ 1003300 h 1106488"/>
              <a:gd name="connsiteX27159" fmla="*/ 307447 w 1031876"/>
              <a:gd name="connsiteY27159" fmla="*/ 1003300 h 1106488"/>
              <a:gd name="connsiteX27160" fmla="*/ 310887 w 1031876"/>
              <a:gd name="connsiteY27160" fmla="*/ 1008856 h 1106488"/>
              <a:gd name="connsiteX27161" fmla="*/ 314022 w 1031876"/>
              <a:gd name="connsiteY27161" fmla="*/ 1009580 h 1106488"/>
              <a:gd name="connsiteX27162" fmla="*/ 313994 w 1031876"/>
              <a:gd name="connsiteY27162" fmla="*/ 1009551 h 1106488"/>
              <a:gd name="connsiteX27163" fmla="*/ 307975 w 1031876"/>
              <a:gd name="connsiteY27163" fmla="*/ 1003300 h 1106488"/>
              <a:gd name="connsiteX27164" fmla="*/ 312275 w 1031876"/>
              <a:gd name="connsiteY27164" fmla="*/ 1006872 h 1106488"/>
              <a:gd name="connsiteX27165" fmla="*/ 314854 w 1031876"/>
              <a:gd name="connsiteY27165" fmla="*/ 1007846 h 1106488"/>
              <a:gd name="connsiteX27166" fmla="*/ 317434 w 1031876"/>
              <a:gd name="connsiteY27166" fmla="*/ 1009551 h 1106488"/>
              <a:gd name="connsiteX27167" fmla="*/ 321310 w 1031876"/>
              <a:gd name="connsiteY27167" fmla="*/ 1010356 h 1106488"/>
              <a:gd name="connsiteX27168" fmla="*/ 321285 w 1031876"/>
              <a:gd name="connsiteY27168" fmla="*/ 1010327 h 1106488"/>
              <a:gd name="connsiteX27169" fmla="*/ 318294 w 1031876"/>
              <a:gd name="connsiteY27169" fmla="*/ 1009551 h 1106488"/>
              <a:gd name="connsiteX27170" fmla="*/ 318012 w 1031876"/>
              <a:gd name="connsiteY27170" fmla="*/ 1009039 h 1106488"/>
              <a:gd name="connsiteX27171" fmla="*/ 321212 w 1031876"/>
              <a:gd name="connsiteY27171" fmla="*/ 1010247 h 1106488"/>
              <a:gd name="connsiteX27172" fmla="*/ 320995 w 1031876"/>
              <a:gd name="connsiteY27172" fmla="*/ 1010006 h 1106488"/>
              <a:gd name="connsiteX27173" fmla="*/ 317356 w 1031876"/>
              <a:gd name="connsiteY27173" fmla="*/ 1007846 h 1106488"/>
              <a:gd name="connsiteX27174" fmla="*/ 314854 w 1031876"/>
              <a:gd name="connsiteY27174" fmla="*/ 1003300 h 1106488"/>
              <a:gd name="connsiteX27175" fmla="*/ 320874 w 1031876"/>
              <a:gd name="connsiteY27175" fmla="*/ 1006872 h 1106488"/>
              <a:gd name="connsiteX27176" fmla="*/ 321543 w 1031876"/>
              <a:gd name="connsiteY27176" fmla="*/ 1009650 h 1106488"/>
              <a:gd name="connsiteX27177" fmla="*/ 326926 w 1031876"/>
              <a:gd name="connsiteY27177" fmla="*/ 1009650 h 1106488"/>
              <a:gd name="connsiteX27178" fmla="*/ 327819 w 1031876"/>
              <a:gd name="connsiteY27178" fmla="*/ 1009650 h 1106488"/>
              <a:gd name="connsiteX27179" fmla="*/ 329605 w 1031876"/>
              <a:gd name="connsiteY27179" fmla="*/ 1012627 h 1106488"/>
              <a:gd name="connsiteX27180" fmla="*/ 328873 w 1031876"/>
              <a:gd name="connsiteY27180" fmla="*/ 1012383 h 1106488"/>
              <a:gd name="connsiteX27181" fmla="*/ 330045 w 1031876"/>
              <a:gd name="connsiteY27181" fmla="*/ 1015421 h 1106488"/>
              <a:gd name="connsiteX27182" fmla="*/ 331947 w 1031876"/>
              <a:gd name="connsiteY27182" fmla="*/ 1013950 h 1106488"/>
              <a:gd name="connsiteX27183" fmla="*/ 335281 w 1031876"/>
              <a:gd name="connsiteY27183" fmla="*/ 1016529 h 1106488"/>
              <a:gd name="connsiteX27184" fmla="*/ 334343 w 1031876"/>
              <a:gd name="connsiteY27184" fmla="*/ 1019432 h 1106488"/>
              <a:gd name="connsiteX27185" fmla="*/ 329485 w 1031876"/>
              <a:gd name="connsiteY27185" fmla="*/ 1016971 h 1106488"/>
              <a:gd name="connsiteX27186" fmla="*/ 328404 w 1031876"/>
              <a:gd name="connsiteY27186" fmla="*/ 1017371 h 1106488"/>
              <a:gd name="connsiteX27187" fmla="*/ 328308 w 1031876"/>
              <a:gd name="connsiteY27187" fmla="*/ 1017407 h 1106488"/>
              <a:gd name="connsiteX27188" fmla="*/ 328613 w 1031876"/>
              <a:gd name="connsiteY27188" fmla="*/ 1017588 h 1106488"/>
              <a:gd name="connsiteX27189" fmla="*/ 327820 w 1031876"/>
              <a:gd name="connsiteY27189" fmla="*/ 1019491 h 1106488"/>
              <a:gd name="connsiteX27190" fmla="*/ 327820 w 1031876"/>
              <a:gd name="connsiteY27190" fmla="*/ 1023144 h 1106488"/>
              <a:gd name="connsiteX27191" fmla="*/ 327820 w 1031876"/>
              <a:gd name="connsiteY27191" fmla="*/ 1023905 h 1106488"/>
              <a:gd name="connsiteX27192" fmla="*/ 328437 w 1031876"/>
              <a:gd name="connsiteY27192" fmla="*/ 1024256 h 1106488"/>
              <a:gd name="connsiteX27193" fmla="*/ 325086 w 1031876"/>
              <a:gd name="connsiteY27193" fmla="*/ 1023422 h 1106488"/>
              <a:gd name="connsiteX27194" fmla="*/ 324171 w 1031876"/>
              <a:gd name="connsiteY27194" fmla="*/ 1021831 h 1106488"/>
              <a:gd name="connsiteX27195" fmla="*/ 327786 w 1031876"/>
              <a:gd name="connsiteY27195" fmla="*/ 1023886 h 1106488"/>
              <a:gd name="connsiteX27196" fmla="*/ 324604 w 1031876"/>
              <a:gd name="connsiteY27196" fmla="*/ 1018935 h 1106488"/>
              <a:gd name="connsiteX27197" fmla="*/ 322606 w 1031876"/>
              <a:gd name="connsiteY27197" fmla="*/ 1018250 h 1106488"/>
              <a:gd name="connsiteX27198" fmla="*/ 322148 w 1031876"/>
              <a:gd name="connsiteY27198" fmla="*/ 1018308 h 1106488"/>
              <a:gd name="connsiteX27199" fmla="*/ 324171 w 1031876"/>
              <a:gd name="connsiteY27199" fmla="*/ 1021831 h 1106488"/>
              <a:gd name="connsiteX27200" fmla="*/ 322572 w 1031876"/>
              <a:gd name="connsiteY27200" fmla="*/ 1020922 h 1106488"/>
              <a:gd name="connsiteX27201" fmla="*/ 321922 w 1031876"/>
              <a:gd name="connsiteY27201" fmla="*/ 1018337 h 1106488"/>
              <a:gd name="connsiteX27202" fmla="*/ 321569 w 1031876"/>
              <a:gd name="connsiteY27202" fmla="*/ 1018382 h 1106488"/>
              <a:gd name="connsiteX27203" fmla="*/ 320676 w 1031876"/>
              <a:gd name="connsiteY27203" fmla="*/ 1023938 h 1106488"/>
              <a:gd name="connsiteX27204" fmla="*/ 320676 w 1031876"/>
              <a:gd name="connsiteY27204" fmla="*/ 1018382 h 1106488"/>
              <a:gd name="connsiteX27205" fmla="*/ 320676 w 1031876"/>
              <a:gd name="connsiteY27205" fmla="*/ 1017588 h 1106488"/>
              <a:gd name="connsiteX27206" fmla="*/ 320675 w 1031876"/>
              <a:gd name="connsiteY27206" fmla="*/ 1017588 h 1106488"/>
              <a:gd name="connsiteX27207" fmla="*/ 320676 w 1031876"/>
              <a:gd name="connsiteY27207" fmla="*/ 1017588 h 1106488"/>
              <a:gd name="connsiteX27208" fmla="*/ 321667 w 1031876"/>
              <a:gd name="connsiteY27208" fmla="*/ 1017588 h 1106488"/>
              <a:gd name="connsiteX27209" fmla="*/ 321734 w 1031876"/>
              <a:gd name="connsiteY27209" fmla="*/ 1017588 h 1106488"/>
              <a:gd name="connsiteX27210" fmla="*/ 319670 w 1031876"/>
              <a:gd name="connsiteY27210" fmla="*/ 1012587 h 1106488"/>
              <a:gd name="connsiteX27211" fmla="*/ 319154 w 1031876"/>
              <a:gd name="connsiteY27211" fmla="*/ 1011337 h 1106488"/>
              <a:gd name="connsiteX27212" fmla="*/ 321471 w 1031876"/>
              <a:gd name="connsiteY27212" fmla="*/ 1010535 h 1106488"/>
              <a:gd name="connsiteX27213" fmla="*/ 321390 w 1031876"/>
              <a:gd name="connsiteY27213" fmla="*/ 1010444 h 1106488"/>
              <a:gd name="connsiteX27214" fmla="*/ 320874 w 1031876"/>
              <a:gd name="connsiteY27214" fmla="*/ 1010444 h 1106488"/>
              <a:gd name="connsiteX27215" fmla="*/ 314854 w 1031876"/>
              <a:gd name="connsiteY27215" fmla="*/ 1010444 h 1106488"/>
              <a:gd name="connsiteX27216" fmla="*/ 314325 w 1031876"/>
              <a:gd name="connsiteY27216" fmla="*/ 1009895 h 1106488"/>
              <a:gd name="connsiteX27217" fmla="*/ 314325 w 1031876"/>
              <a:gd name="connsiteY27217" fmla="*/ 1016596 h 1106488"/>
              <a:gd name="connsiteX27218" fmla="*/ 314325 w 1031876"/>
              <a:gd name="connsiteY27218" fmla="*/ 1017213 h 1106488"/>
              <a:gd name="connsiteX27219" fmla="*/ 314679 w 1031876"/>
              <a:gd name="connsiteY27219" fmla="*/ 1017588 h 1106488"/>
              <a:gd name="connsiteX27220" fmla="*/ 314772 w 1031876"/>
              <a:gd name="connsiteY27220" fmla="*/ 1017687 h 1106488"/>
              <a:gd name="connsiteX27221" fmla="*/ 320676 w 1031876"/>
              <a:gd name="connsiteY27221" fmla="*/ 1023938 h 1106488"/>
              <a:gd name="connsiteX27222" fmla="*/ 317303 w 1031876"/>
              <a:gd name="connsiteY27222" fmla="*/ 1023938 h 1106488"/>
              <a:gd name="connsiteX27223" fmla="*/ 314325 w 1031876"/>
              <a:gd name="connsiteY27223" fmla="*/ 1023938 h 1106488"/>
              <a:gd name="connsiteX27224" fmla="*/ 313929 w 1031876"/>
              <a:gd name="connsiteY27224" fmla="*/ 1023938 h 1106488"/>
              <a:gd name="connsiteX27225" fmla="*/ 313673 w 1031876"/>
              <a:gd name="connsiteY27225" fmla="*/ 1023701 h 1106488"/>
              <a:gd name="connsiteX27226" fmla="*/ 305594 w 1031876"/>
              <a:gd name="connsiteY27226" fmla="*/ 1020763 h 1106488"/>
              <a:gd name="connsiteX27227" fmla="*/ 301625 w 1031876"/>
              <a:gd name="connsiteY27227" fmla="*/ 1017588 h 1106488"/>
              <a:gd name="connsiteX27228" fmla="*/ 310356 w 1031876"/>
              <a:gd name="connsiteY27228" fmla="*/ 1020763 h 1106488"/>
              <a:gd name="connsiteX27229" fmla="*/ 311424 w 1031876"/>
              <a:gd name="connsiteY27229" fmla="*/ 1021618 h 1106488"/>
              <a:gd name="connsiteX27230" fmla="*/ 307182 w 1031876"/>
              <a:gd name="connsiteY27230" fmla="*/ 1017687 h 1106488"/>
              <a:gd name="connsiteX27231" fmla="*/ 302785 w 1031876"/>
              <a:gd name="connsiteY27231" fmla="*/ 1017105 h 1106488"/>
              <a:gd name="connsiteX27232" fmla="*/ 301305 w 1031876"/>
              <a:gd name="connsiteY27232" fmla="*/ 1017427 h 1106488"/>
              <a:gd name="connsiteX27233" fmla="*/ 301626 w 1031876"/>
              <a:gd name="connsiteY27233" fmla="*/ 1017588 h 1106488"/>
              <a:gd name="connsiteX27234" fmla="*/ 301625 w 1031876"/>
              <a:gd name="connsiteY27234" fmla="*/ 1017588 h 1106488"/>
              <a:gd name="connsiteX27235" fmla="*/ 300832 w 1031876"/>
              <a:gd name="connsiteY27235" fmla="*/ 1017588 h 1106488"/>
              <a:gd name="connsiteX27236" fmla="*/ 300567 w 1031876"/>
              <a:gd name="connsiteY27236" fmla="*/ 1017588 h 1106488"/>
              <a:gd name="connsiteX27237" fmla="*/ 298187 w 1031876"/>
              <a:gd name="connsiteY27237" fmla="*/ 1017588 h 1106488"/>
              <a:gd name="connsiteX27238" fmla="*/ 294747 w 1031876"/>
              <a:gd name="connsiteY27238" fmla="*/ 1017588 h 1106488"/>
              <a:gd name="connsiteX27239" fmla="*/ 294482 w 1031876"/>
              <a:gd name="connsiteY27239" fmla="*/ 1015733 h 1106488"/>
              <a:gd name="connsiteX27240" fmla="*/ 294482 w 1031876"/>
              <a:gd name="connsiteY27240" fmla="*/ 1017588 h 1106488"/>
              <a:gd name="connsiteX27241" fmla="*/ 289124 w 1031876"/>
              <a:gd name="connsiteY27241" fmla="*/ 1016596 h 1106488"/>
              <a:gd name="connsiteX27242" fmla="*/ 292052 w 1031876"/>
              <a:gd name="connsiteY27242" fmla="*/ 1012801 h 1106488"/>
              <a:gd name="connsiteX27243" fmla="*/ 287868 w 1031876"/>
              <a:gd name="connsiteY27243" fmla="*/ 1010709 h 1106488"/>
              <a:gd name="connsiteX27244" fmla="*/ 293090 w 1031876"/>
              <a:gd name="connsiteY27244" fmla="*/ 1011455 h 1106488"/>
              <a:gd name="connsiteX27245" fmla="*/ 293665 w 1031876"/>
              <a:gd name="connsiteY27245" fmla="*/ 1010709 h 1106488"/>
              <a:gd name="connsiteX27246" fmla="*/ 293760 w 1031876"/>
              <a:gd name="connsiteY27246" fmla="*/ 1010586 h 1106488"/>
              <a:gd name="connsiteX27247" fmla="*/ 287868 w 1031876"/>
              <a:gd name="connsiteY27247" fmla="*/ 1009849 h 1106488"/>
              <a:gd name="connsiteX27248" fmla="*/ 287728 w 1031876"/>
              <a:gd name="connsiteY27248" fmla="*/ 1009726 h 1106488"/>
              <a:gd name="connsiteX27249" fmla="*/ 287012 w 1031876"/>
              <a:gd name="connsiteY27249" fmla="*/ 1004718 h 1106488"/>
              <a:gd name="connsiteX27250" fmla="*/ 286717 w 1031876"/>
              <a:gd name="connsiteY27250" fmla="*/ 1004648 h 1106488"/>
              <a:gd name="connsiteX27251" fmla="*/ 280988 w 1031876"/>
              <a:gd name="connsiteY27251" fmla="*/ 1003830 h 1106488"/>
              <a:gd name="connsiteX27252" fmla="*/ 283239 w 1031876"/>
              <a:gd name="connsiteY27252" fmla="*/ 1003830 h 1106488"/>
              <a:gd name="connsiteX27253" fmla="*/ 280992 w 1031876"/>
              <a:gd name="connsiteY27253" fmla="*/ 1003301 h 1106488"/>
              <a:gd name="connsiteX27254" fmla="*/ 280459 w 1031876"/>
              <a:gd name="connsiteY27254" fmla="*/ 1003301 h 1106488"/>
              <a:gd name="connsiteX27255" fmla="*/ 280988 w 1031876"/>
              <a:gd name="connsiteY27255" fmla="*/ 1003830 h 1106488"/>
              <a:gd name="connsiteX27256" fmla="*/ 274109 w 1031876"/>
              <a:gd name="connsiteY27256" fmla="*/ 1001766 h 1106488"/>
              <a:gd name="connsiteX27257" fmla="*/ 272389 w 1031876"/>
              <a:gd name="connsiteY27257" fmla="*/ 1001250 h 1106488"/>
              <a:gd name="connsiteX27258" fmla="*/ 273759 w 1031876"/>
              <a:gd name="connsiteY27258" fmla="*/ 1003305 h 1106488"/>
              <a:gd name="connsiteX27259" fmla="*/ 273844 w 1031876"/>
              <a:gd name="connsiteY27259" fmla="*/ 1003300 h 1106488"/>
              <a:gd name="connsiteX27260" fmla="*/ 274684 w 1031876"/>
              <a:gd name="connsiteY27260" fmla="*/ 1003487 h 1106488"/>
              <a:gd name="connsiteX27261" fmla="*/ 277686 w 1031876"/>
              <a:gd name="connsiteY27261" fmla="*/ 1003830 h 1106488"/>
              <a:gd name="connsiteX27262" fmla="*/ 279996 w 1031876"/>
              <a:gd name="connsiteY27262" fmla="*/ 1004094 h 1106488"/>
              <a:gd name="connsiteX27263" fmla="*/ 280047 w 1031876"/>
              <a:gd name="connsiteY27263" fmla="*/ 1004383 h 1106488"/>
              <a:gd name="connsiteX27264" fmla="*/ 280988 w 1031876"/>
              <a:gd name="connsiteY27264" fmla="*/ 1003830 h 1106488"/>
              <a:gd name="connsiteX27265" fmla="*/ 281848 w 1031876"/>
              <a:gd name="connsiteY27265" fmla="*/ 1004690 h 1106488"/>
              <a:gd name="connsiteX27266" fmla="*/ 286980 w 1031876"/>
              <a:gd name="connsiteY27266" fmla="*/ 1009821 h 1106488"/>
              <a:gd name="connsiteX27267" fmla="*/ 287279 w 1031876"/>
              <a:gd name="connsiteY27267" fmla="*/ 1009678 h 1106488"/>
              <a:gd name="connsiteX27268" fmla="*/ 286885 w 1031876"/>
              <a:gd name="connsiteY27268" fmla="*/ 1008989 h 1106488"/>
              <a:gd name="connsiteX27269" fmla="*/ 287728 w 1031876"/>
              <a:gd name="connsiteY27269" fmla="*/ 1009726 h 1106488"/>
              <a:gd name="connsiteX27270" fmla="*/ 287868 w 1031876"/>
              <a:gd name="connsiteY27270" fmla="*/ 1010709 h 1106488"/>
              <a:gd name="connsiteX27271" fmla="*/ 287338 w 1031876"/>
              <a:gd name="connsiteY27271" fmla="*/ 1009782 h 1106488"/>
              <a:gd name="connsiteX27272" fmla="*/ 287338 w 1031876"/>
              <a:gd name="connsiteY27272" fmla="*/ 1010179 h 1106488"/>
              <a:gd name="connsiteX27273" fmla="*/ 287868 w 1031876"/>
              <a:gd name="connsiteY27273" fmla="*/ 1010709 h 1106488"/>
              <a:gd name="connsiteX27274" fmla="*/ 287338 w 1031876"/>
              <a:gd name="connsiteY27274" fmla="*/ 1010406 h 1106488"/>
              <a:gd name="connsiteX27275" fmla="*/ 287338 w 1031876"/>
              <a:gd name="connsiteY27275" fmla="*/ 1010444 h 1106488"/>
              <a:gd name="connsiteX27276" fmla="*/ 287338 w 1031876"/>
              <a:gd name="connsiteY27276" fmla="*/ 1010709 h 1106488"/>
              <a:gd name="connsiteX27277" fmla="*/ 287338 w 1031876"/>
              <a:gd name="connsiteY27277" fmla="*/ 1011337 h 1106488"/>
              <a:gd name="connsiteX27278" fmla="*/ 287338 w 1031876"/>
              <a:gd name="connsiteY27278" fmla="*/ 1012627 h 1106488"/>
              <a:gd name="connsiteX27279" fmla="*/ 287338 w 1031876"/>
              <a:gd name="connsiteY27279" fmla="*/ 1014016 h 1106488"/>
              <a:gd name="connsiteX27280" fmla="*/ 287338 w 1031876"/>
              <a:gd name="connsiteY27280" fmla="*/ 1016596 h 1106488"/>
              <a:gd name="connsiteX27281" fmla="*/ 287338 w 1031876"/>
              <a:gd name="connsiteY27281" fmla="*/ 1017587 h 1106488"/>
              <a:gd name="connsiteX27282" fmla="*/ 287339 w 1031876"/>
              <a:gd name="connsiteY27282" fmla="*/ 1017588 h 1106488"/>
              <a:gd name="connsiteX27283" fmla="*/ 287338 w 1031876"/>
              <a:gd name="connsiteY27283" fmla="*/ 1017588 h 1106488"/>
              <a:gd name="connsiteX27284" fmla="*/ 286446 w 1031876"/>
              <a:gd name="connsiteY27284" fmla="*/ 1017588 h 1106488"/>
              <a:gd name="connsiteX27285" fmla="*/ 283767 w 1031876"/>
              <a:gd name="connsiteY27285" fmla="*/ 1017588 h 1106488"/>
              <a:gd name="connsiteX27286" fmla="*/ 280195 w 1031876"/>
              <a:gd name="connsiteY27286" fmla="*/ 1017588 h 1106488"/>
              <a:gd name="connsiteX27287" fmla="*/ 280195 w 1031876"/>
              <a:gd name="connsiteY27287" fmla="*/ 1017408 h 1106488"/>
              <a:gd name="connsiteX27288" fmla="*/ 279930 w 1031876"/>
              <a:gd name="connsiteY27288" fmla="*/ 1017588 h 1106488"/>
              <a:gd name="connsiteX27289" fmla="*/ 279070 w 1031876"/>
              <a:gd name="connsiteY27289" fmla="*/ 1016596 h 1106488"/>
              <a:gd name="connsiteX27290" fmla="*/ 273739 w 1031876"/>
              <a:gd name="connsiteY27290" fmla="*/ 1010444 h 1106488"/>
              <a:gd name="connsiteX27291" fmla="*/ 273579 w 1031876"/>
              <a:gd name="connsiteY27291" fmla="*/ 1010444 h 1106488"/>
              <a:gd name="connsiteX27292" fmla="*/ 273206 w 1031876"/>
              <a:gd name="connsiteY27292" fmla="*/ 1009829 h 1106488"/>
              <a:gd name="connsiteX27293" fmla="*/ 273051 w 1031876"/>
              <a:gd name="connsiteY27293" fmla="*/ 1009650 h 1106488"/>
              <a:gd name="connsiteX27294" fmla="*/ 273129 w 1031876"/>
              <a:gd name="connsiteY27294" fmla="*/ 1009701 h 1106488"/>
              <a:gd name="connsiteX27295" fmla="*/ 273102 w 1031876"/>
              <a:gd name="connsiteY27295" fmla="*/ 1009657 h 1106488"/>
              <a:gd name="connsiteX27296" fmla="*/ 273051 w 1031876"/>
              <a:gd name="connsiteY27296" fmla="*/ 1009650 h 1106488"/>
              <a:gd name="connsiteX27297" fmla="*/ 273098 w 1031876"/>
              <a:gd name="connsiteY27297" fmla="*/ 1009650 h 1106488"/>
              <a:gd name="connsiteX27298" fmla="*/ 271752 w 1031876"/>
              <a:gd name="connsiteY27298" fmla="*/ 1007430 h 1106488"/>
              <a:gd name="connsiteX27299" fmla="*/ 274439 w 1031876"/>
              <a:gd name="connsiteY27299" fmla="*/ 1007765 h 1106488"/>
              <a:gd name="connsiteX27300" fmla="*/ 278675 w 1031876"/>
              <a:gd name="connsiteY27300" fmla="*/ 1009650 h 1106488"/>
              <a:gd name="connsiteX27301" fmla="*/ 279302 w 1031876"/>
              <a:gd name="connsiteY27301" fmla="*/ 1009650 h 1106488"/>
              <a:gd name="connsiteX27302" fmla="*/ 280194 w 1031876"/>
              <a:gd name="connsiteY27302" fmla="*/ 1009650 h 1106488"/>
              <a:gd name="connsiteX27303" fmla="*/ 280195 w 1031876"/>
              <a:gd name="connsiteY27303" fmla="*/ 1009650 h 1106488"/>
              <a:gd name="connsiteX27304" fmla="*/ 280195 w 1031876"/>
              <a:gd name="connsiteY27304" fmla="*/ 1009650 h 1106488"/>
              <a:gd name="connsiteX27305" fmla="*/ 283052 w 1031876"/>
              <a:gd name="connsiteY27305" fmla="*/ 1010444 h 1106488"/>
              <a:gd name="connsiteX27306" fmla="*/ 283766 w 1031876"/>
              <a:gd name="connsiteY27306" fmla="*/ 1010642 h 1106488"/>
              <a:gd name="connsiteX27307" fmla="*/ 284059 w 1031876"/>
              <a:gd name="connsiteY27307" fmla="*/ 1011212 h 1106488"/>
              <a:gd name="connsiteX27308" fmla="*/ 282337 w 1031876"/>
              <a:gd name="connsiteY27308" fmla="*/ 1012032 h 1106488"/>
              <a:gd name="connsiteX27309" fmla="*/ 281858 w 1031876"/>
              <a:gd name="connsiteY27309" fmla="*/ 1012260 h 1106488"/>
              <a:gd name="connsiteX27310" fmla="*/ 287331 w 1031876"/>
              <a:gd name="connsiteY27310" fmla="*/ 1017580 h 1106488"/>
              <a:gd name="connsiteX27311" fmla="*/ 287337 w 1031876"/>
              <a:gd name="connsiteY27311" fmla="*/ 1017586 h 1106488"/>
              <a:gd name="connsiteX27312" fmla="*/ 284059 w 1031876"/>
              <a:gd name="connsiteY27312" fmla="*/ 1011212 h 1106488"/>
              <a:gd name="connsiteX27313" fmla="*/ 285671 w 1031876"/>
              <a:gd name="connsiteY27313" fmla="*/ 1010444 h 1106488"/>
              <a:gd name="connsiteX27314" fmla="*/ 286617 w 1031876"/>
              <a:gd name="connsiteY27314" fmla="*/ 1009994 h 1106488"/>
              <a:gd name="connsiteX27315" fmla="*/ 281848 w 1031876"/>
              <a:gd name="connsiteY27315" fmla="*/ 1007269 h 1106488"/>
              <a:gd name="connsiteX27316" fmla="*/ 280323 w 1031876"/>
              <a:gd name="connsiteY27316" fmla="*/ 1005927 h 1106488"/>
              <a:gd name="connsiteX27317" fmla="*/ 280988 w 1031876"/>
              <a:gd name="connsiteY27317" fmla="*/ 1009650 h 1106488"/>
              <a:gd name="connsiteX27318" fmla="*/ 271946 w 1031876"/>
              <a:gd name="connsiteY27318" fmla="*/ 1003399 h 1106488"/>
              <a:gd name="connsiteX27319" fmla="*/ 273181 w 1031876"/>
              <a:gd name="connsiteY27319" fmla="*/ 1003335 h 1106488"/>
              <a:gd name="connsiteX27320" fmla="*/ 273155 w 1031876"/>
              <a:gd name="connsiteY27320" fmla="*/ 1003321 h 1106488"/>
              <a:gd name="connsiteX27321" fmla="*/ 273050 w 1031876"/>
              <a:gd name="connsiteY27321" fmla="*/ 1003300 h 1106488"/>
              <a:gd name="connsiteX27322" fmla="*/ 273134 w 1031876"/>
              <a:gd name="connsiteY27322" fmla="*/ 1003310 h 1106488"/>
              <a:gd name="connsiteX27323" fmla="*/ 272974 w 1031876"/>
              <a:gd name="connsiteY27323" fmla="*/ 1003224 h 1106488"/>
              <a:gd name="connsiteX27324" fmla="*/ 265260 w 1031876"/>
              <a:gd name="connsiteY27324" fmla="*/ 999110 h 1106488"/>
              <a:gd name="connsiteX27325" fmla="*/ 264746 w 1031876"/>
              <a:gd name="connsiteY27325" fmla="*/ 999881 h 1106488"/>
              <a:gd name="connsiteX27326" fmla="*/ 263887 w 1031876"/>
              <a:gd name="connsiteY27326" fmla="*/ 998378 h 1106488"/>
              <a:gd name="connsiteX27327" fmla="*/ 261968 w 1031876"/>
              <a:gd name="connsiteY27327" fmla="*/ 997355 h 1106488"/>
              <a:gd name="connsiteX27328" fmla="*/ 260350 w 1031876"/>
              <a:gd name="connsiteY27328" fmla="*/ 996950 h 1106488"/>
              <a:gd name="connsiteX27329" fmla="*/ 260816 w 1031876"/>
              <a:gd name="connsiteY27329" fmla="*/ 996600 h 1106488"/>
              <a:gd name="connsiteX27330" fmla="*/ 253471 w 1031876"/>
              <a:gd name="connsiteY27330" fmla="*/ 990071 h 1106488"/>
              <a:gd name="connsiteX27331" fmla="*/ 257771 w 1031876"/>
              <a:gd name="connsiteY27331" fmla="*/ 990931 h 1106488"/>
              <a:gd name="connsiteX27332" fmla="*/ 263508 w 1031876"/>
              <a:gd name="connsiteY27332" fmla="*/ 994582 h 1106488"/>
              <a:gd name="connsiteX27333" fmla="*/ 263525 w 1031876"/>
              <a:gd name="connsiteY27333" fmla="*/ 994569 h 1106488"/>
              <a:gd name="connsiteX27334" fmla="*/ 263737 w 1031876"/>
              <a:gd name="connsiteY27334" fmla="*/ 994728 h 1106488"/>
              <a:gd name="connsiteX27335" fmla="*/ 265774 w 1031876"/>
              <a:gd name="connsiteY27335" fmla="*/ 996024 h 1106488"/>
              <a:gd name="connsiteX27336" fmla="*/ 260351 w 1031876"/>
              <a:gd name="connsiteY27336" fmla="*/ 990601 h 1106488"/>
              <a:gd name="connsiteX27337" fmla="*/ 260350 w 1031876"/>
              <a:gd name="connsiteY27337" fmla="*/ 990601 h 1106488"/>
              <a:gd name="connsiteX27338" fmla="*/ 260351 w 1031876"/>
              <a:gd name="connsiteY27338" fmla="*/ 990601 h 1106488"/>
              <a:gd name="connsiteX27339" fmla="*/ 259557 w 1031876"/>
              <a:gd name="connsiteY27339" fmla="*/ 989807 h 1106488"/>
              <a:gd name="connsiteX27340" fmla="*/ 260521 w 1031876"/>
              <a:gd name="connsiteY27340" fmla="*/ 990530 h 1106488"/>
              <a:gd name="connsiteX27341" fmla="*/ 261687 w 1031876"/>
              <a:gd name="connsiteY27341" fmla="*/ 990044 h 1106488"/>
              <a:gd name="connsiteX27342" fmla="*/ 261056 w 1031876"/>
              <a:gd name="connsiteY27342" fmla="*/ 989807 h 1106488"/>
              <a:gd name="connsiteX27343" fmla="*/ 260350 w 1031876"/>
              <a:gd name="connsiteY27343" fmla="*/ 989542 h 1106488"/>
              <a:gd name="connsiteX27344" fmla="*/ 262708 w 1031876"/>
              <a:gd name="connsiteY27344" fmla="*/ 989542 h 1106488"/>
              <a:gd name="connsiteX27345" fmla="*/ 260350 w 1031876"/>
              <a:gd name="connsiteY27345" fmla="*/ 982663 h 1106488"/>
              <a:gd name="connsiteX27346" fmla="*/ 261139 w 1031876"/>
              <a:gd name="connsiteY27346" fmla="*/ 983376 h 1106488"/>
              <a:gd name="connsiteX27347" fmla="*/ 260424 w 1031876"/>
              <a:gd name="connsiteY27347" fmla="*/ 982662 h 1106488"/>
              <a:gd name="connsiteX27348" fmla="*/ 260144 w 1031876"/>
              <a:gd name="connsiteY27348" fmla="*/ 982382 h 1106488"/>
              <a:gd name="connsiteX27349" fmla="*/ 260915 w 1031876"/>
              <a:gd name="connsiteY27349" fmla="*/ 982662 h 1106488"/>
              <a:gd name="connsiteX27350" fmla="*/ 267660 w 1031876"/>
              <a:gd name="connsiteY27350" fmla="*/ 985109 h 1106488"/>
              <a:gd name="connsiteX27351" fmla="*/ 267831 w 1031876"/>
              <a:gd name="connsiteY27351" fmla="*/ 985791 h 1106488"/>
              <a:gd name="connsiteX27352" fmla="*/ 268639 w 1031876"/>
              <a:gd name="connsiteY27352" fmla="*/ 986251 h 1106488"/>
              <a:gd name="connsiteX27353" fmla="*/ 269539 w 1031876"/>
              <a:gd name="connsiteY27353" fmla="*/ 988347 h 1106488"/>
              <a:gd name="connsiteX27354" fmla="*/ 268108 w 1031876"/>
              <a:gd name="connsiteY27354" fmla="*/ 988823 h 1106488"/>
              <a:gd name="connsiteX27355" fmla="*/ 271026 w 1031876"/>
              <a:gd name="connsiteY27355" fmla="*/ 989199 h 1106488"/>
              <a:gd name="connsiteX27356" fmla="*/ 271929 w 1031876"/>
              <a:gd name="connsiteY27356" fmla="*/ 989199 h 1106488"/>
              <a:gd name="connsiteX27357" fmla="*/ 273810 w 1031876"/>
              <a:gd name="connsiteY27357" fmla="*/ 989199 h 1106488"/>
              <a:gd name="connsiteX27358" fmla="*/ 275518 w 1031876"/>
              <a:gd name="connsiteY27358" fmla="*/ 989199 h 1106488"/>
              <a:gd name="connsiteX27359" fmla="*/ 276372 w 1031876"/>
              <a:gd name="connsiteY27359" fmla="*/ 989199 h 1106488"/>
              <a:gd name="connsiteX27360" fmla="*/ 277227 w 1031876"/>
              <a:gd name="connsiteY27360" fmla="*/ 989199 h 1106488"/>
              <a:gd name="connsiteX27361" fmla="*/ 278935 w 1031876"/>
              <a:gd name="connsiteY27361" fmla="*/ 989199 h 1106488"/>
              <a:gd name="connsiteX27362" fmla="*/ 280643 w 1031876"/>
              <a:gd name="connsiteY27362" fmla="*/ 989199 h 1106488"/>
              <a:gd name="connsiteX27363" fmla="*/ 280643 w 1031876"/>
              <a:gd name="connsiteY27363" fmla="*/ 991756 h 1106488"/>
              <a:gd name="connsiteX27364" fmla="*/ 280643 w 1031876"/>
              <a:gd name="connsiteY27364" fmla="*/ 995164 h 1106488"/>
              <a:gd name="connsiteX27365" fmla="*/ 280643 w 1031876"/>
              <a:gd name="connsiteY27365" fmla="*/ 996016 h 1106488"/>
              <a:gd name="connsiteX27366" fmla="*/ 276203 w 1031876"/>
              <a:gd name="connsiteY27366" fmla="*/ 992141 h 1106488"/>
              <a:gd name="connsiteX27367" fmla="*/ 277019 w 1031876"/>
              <a:gd name="connsiteY27367" fmla="*/ 992982 h 1106488"/>
              <a:gd name="connsiteX27368" fmla="*/ 280353 w 1031876"/>
              <a:gd name="connsiteY27368" fmla="*/ 996422 h 1106488"/>
              <a:gd name="connsiteX27369" fmla="*/ 280353 w 1031876"/>
              <a:gd name="connsiteY27369" fmla="*/ 998924 h 1106488"/>
              <a:gd name="connsiteX27370" fmla="*/ 273685 w 1031876"/>
              <a:gd name="connsiteY27370" fmla="*/ 996422 h 1106488"/>
              <a:gd name="connsiteX27371" fmla="*/ 269518 w 1031876"/>
              <a:gd name="connsiteY27371" fmla="*/ 992982 h 1106488"/>
              <a:gd name="connsiteX27372" fmla="*/ 265461 w 1031876"/>
              <a:gd name="connsiteY27372" fmla="*/ 991460 h 1106488"/>
              <a:gd name="connsiteX27373" fmla="*/ 264022 w 1031876"/>
              <a:gd name="connsiteY27373" fmla="*/ 993379 h 1106488"/>
              <a:gd name="connsiteX27374" fmla="*/ 266217 w 1031876"/>
              <a:gd name="connsiteY27374" fmla="*/ 996306 h 1106488"/>
              <a:gd name="connsiteX27375" fmla="*/ 267230 w 1031876"/>
              <a:gd name="connsiteY27375" fmla="*/ 996951 h 1106488"/>
              <a:gd name="connsiteX27376" fmla="*/ 265510 w 1031876"/>
              <a:gd name="connsiteY27376" fmla="*/ 994371 h 1106488"/>
              <a:gd name="connsiteX27377" fmla="*/ 272347 w 1031876"/>
              <a:gd name="connsiteY27377" fmla="*/ 996422 h 1106488"/>
              <a:gd name="connsiteX27378" fmla="*/ 273790 w 1031876"/>
              <a:gd name="connsiteY27378" fmla="*/ 996855 h 1106488"/>
              <a:gd name="connsiteX27379" fmla="*/ 273685 w 1031876"/>
              <a:gd name="connsiteY27379" fmla="*/ 996422 h 1106488"/>
              <a:gd name="connsiteX27380" fmla="*/ 274519 w 1031876"/>
              <a:gd name="connsiteY27380" fmla="*/ 997282 h 1106488"/>
              <a:gd name="connsiteX27381" fmla="*/ 276994 w 1031876"/>
              <a:gd name="connsiteY27381" fmla="*/ 999836 h 1106488"/>
              <a:gd name="connsiteX27382" fmla="*/ 280353 w 1031876"/>
              <a:gd name="connsiteY27382" fmla="*/ 1003195 h 1106488"/>
              <a:gd name="connsiteX27383" fmla="*/ 280353 w 1031876"/>
              <a:gd name="connsiteY27383" fmla="*/ 1002441 h 1106488"/>
              <a:gd name="connsiteX27384" fmla="*/ 280353 w 1031876"/>
              <a:gd name="connsiteY27384" fmla="*/ 998924 h 1106488"/>
              <a:gd name="connsiteX27385" fmla="*/ 282853 w 1031876"/>
              <a:gd name="connsiteY27385" fmla="*/ 999861 h 1106488"/>
              <a:gd name="connsiteX27386" fmla="*/ 287019 w 1031876"/>
              <a:gd name="connsiteY27386" fmla="*/ 1003300 h 1106488"/>
              <a:gd name="connsiteX27387" fmla="*/ 287338 w 1031876"/>
              <a:gd name="connsiteY27387" fmla="*/ 1003300 h 1106488"/>
              <a:gd name="connsiteX27388" fmla="*/ 287735 w 1031876"/>
              <a:gd name="connsiteY27388" fmla="*/ 1003300 h 1106488"/>
              <a:gd name="connsiteX27389" fmla="*/ 293688 w 1031876"/>
              <a:gd name="connsiteY27389" fmla="*/ 1003300 h 1106488"/>
              <a:gd name="connsiteX27390" fmla="*/ 294085 w 1031876"/>
              <a:gd name="connsiteY27390" fmla="*/ 1003300 h 1106488"/>
              <a:gd name="connsiteX27391" fmla="*/ 294482 w 1031876"/>
              <a:gd name="connsiteY27391" fmla="*/ 1003300 h 1106488"/>
              <a:gd name="connsiteX27392" fmla="*/ 295246 w 1031876"/>
              <a:gd name="connsiteY27392" fmla="*/ 1003300 h 1106488"/>
              <a:gd name="connsiteX27393" fmla="*/ 294310 w 1031876"/>
              <a:gd name="connsiteY27393" fmla="*/ 1002833 h 1106488"/>
              <a:gd name="connsiteX27394" fmla="*/ 292702 w 1031876"/>
              <a:gd name="connsiteY27394" fmla="*/ 1000026 h 1106488"/>
              <a:gd name="connsiteX27395" fmla="*/ 300312 w 1031876"/>
              <a:gd name="connsiteY27395" fmla="*/ 1002557 h 1106488"/>
              <a:gd name="connsiteX27396" fmla="*/ 291803 w 1031876"/>
              <a:gd name="connsiteY27396" fmla="*/ 997744 h 1106488"/>
              <a:gd name="connsiteX27397" fmla="*/ 291348 w 1031876"/>
              <a:gd name="connsiteY27397" fmla="*/ 997663 h 1106488"/>
              <a:gd name="connsiteX27398" fmla="*/ 292702 w 1031876"/>
              <a:gd name="connsiteY27398" fmla="*/ 1000026 h 1106488"/>
              <a:gd name="connsiteX27399" fmla="*/ 290893 w 1031876"/>
              <a:gd name="connsiteY27399" fmla="*/ 999425 h 1106488"/>
              <a:gd name="connsiteX27400" fmla="*/ 290039 w 1031876"/>
              <a:gd name="connsiteY27400" fmla="*/ 998573 h 1106488"/>
              <a:gd name="connsiteX27401" fmla="*/ 288645 w 1031876"/>
              <a:gd name="connsiteY27401" fmla="*/ 997183 h 1106488"/>
              <a:gd name="connsiteX27402" fmla="*/ 290893 w 1031876"/>
              <a:gd name="connsiteY27402" fmla="*/ 999425 h 1106488"/>
              <a:gd name="connsiteX27403" fmla="*/ 286500 w 1031876"/>
              <a:gd name="connsiteY27403" fmla="*/ 997964 h 1106488"/>
              <a:gd name="connsiteX27404" fmla="*/ 287338 w 1031876"/>
              <a:gd name="connsiteY27404" fmla="*/ 996292 h 1106488"/>
              <a:gd name="connsiteX27405" fmla="*/ 287476 w 1031876"/>
              <a:gd name="connsiteY27405" fmla="*/ 996016 h 1106488"/>
              <a:gd name="connsiteX27406" fmla="*/ 289000 w 1031876"/>
              <a:gd name="connsiteY27406" fmla="*/ 996396 h 1106488"/>
              <a:gd name="connsiteX27407" fmla="*/ 289719 w 1031876"/>
              <a:gd name="connsiteY27407" fmla="*/ 996156 h 1106488"/>
              <a:gd name="connsiteX27408" fmla="*/ 289659 w 1031876"/>
              <a:gd name="connsiteY27408" fmla="*/ 996016 h 1106488"/>
              <a:gd name="connsiteX27409" fmla="*/ 287476 w 1031876"/>
              <a:gd name="connsiteY27409" fmla="*/ 996016 h 1106488"/>
              <a:gd name="connsiteX27410" fmla="*/ 287338 w 1031876"/>
              <a:gd name="connsiteY27410" fmla="*/ 995878 h 1106488"/>
              <a:gd name="connsiteX27411" fmla="*/ 282047 w 1031876"/>
              <a:gd name="connsiteY27411" fmla="*/ 990600 h 1106488"/>
              <a:gd name="connsiteX27412" fmla="*/ 287338 w 1031876"/>
              <a:gd name="connsiteY27412" fmla="*/ 995878 h 1106488"/>
              <a:gd name="connsiteX27413" fmla="*/ 287476 w 1031876"/>
              <a:gd name="connsiteY27413" fmla="*/ 996016 h 1106488"/>
              <a:gd name="connsiteX27414" fmla="*/ 287338 w 1031876"/>
              <a:gd name="connsiteY27414" fmla="*/ 995465 h 1106488"/>
              <a:gd name="connsiteX27415" fmla="*/ 286622 w 1031876"/>
              <a:gd name="connsiteY27415" fmla="*/ 992608 h 1106488"/>
              <a:gd name="connsiteX27416" fmla="*/ 283100 w 1031876"/>
              <a:gd name="connsiteY27416" fmla="*/ 990600 h 1106488"/>
              <a:gd name="connsiteX27417" fmla="*/ 280643 w 1031876"/>
              <a:gd name="connsiteY27417" fmla="*/ 989199 h 1106488"/>
              <a:gd name="connsiteX27418" fmla="*/ 277227 w 1031876"/>
              <a:gd name="connsiteY27418" fmla="*/ 985791 h 1106488"/>
              <a:gd name="connsiteX27419" fmla="*/ 276201 w 1031876"/>
              <a:gd name="connsiteY27419" fmla="*/ 984768 h 1106488"/>
              <a:gd name="connsiteX27420" fmla="*/ 273050 w 1031876"/>
              <a:gd name="connsiteY27420" fmla="*/ 983192 h 1106488"/>
              <a:gd name="connsiteX27421" fmla="*/ 275885 w 1031876"/>
              <a:gd name="connsiteY27421" fmla="*/ 984452 h 1106488"/>
              <a:gd name="connsiteX27422" fmla="*/ 274622 w 1031876"/>
              <a:gd name="connsiteY27422" fmla="*/ 983192 h 1106488"/>
              <a:gd name="connsiteX27423" fmla="*/ 273810 w 1031876"/>
              <a:gd name="connsiteY27423" fmla="*/ 982382 h 1106488"/>
              <a:gd name="connsiteX27424" fmla="*/ 273050 w 1031876"/>
              <a:gd name="connsiteY27424" fmla="*/ 981831 h 1106488"/>
              <a:gd name="connsiteX27425" fmla="*/ 266977 w 1031876"/>
              <a:gd name="connsiteY27425" fmla="*/ 977425 h 1106488"/>
              <a:gd name="connsiteX27426" fmla="*/ 265716 w 1031876"/>
              <a:gd name="connsiteY27426" fmla="*/ 976509 h 1106488"/>
              <a:gd name="connsiteX27427" fmla="*/ 266352 w 1031876"/>
              <a:gd name="connsiteY27427" fmla="*/ 976034 h 1106488"/>
              <a:gd name="connsiteX27428" fmla="*/ 263057 w 1031876"/>
              <a:gd name="connsiteY27428" fmla="*/ 973398 h 1106488"/>
              <a:gd name="connsiteX27429" fmla="*/ 264415 w 1031876"/>
              <a:gd name="connsiteY27429" fmla="*/ 975565 h 1106488"/>
              <a:gd name="connsiteX27430" fmla="*/ 265716 w 1031876"/>
              <a:gd name="connsiteY27430" fmla="*/ 976509 h 1106488"/>
              <a:gd name="connsiteX27431" fmla="*/ 263561 w 1031876"/>
              <a:gd name="connsiteY27431" fmla="*/ 978122 h 1106488"/>
              <a:gd name="connsiteX27432" fmla="*/ 260144 w 1031876"/>
              <a:gd name="connsiteY27432" fmla="*/ 975565 h 1106488"/>
              <a:gd name="connsiteX27433" fmla="*/ 260144 w 1031876"/>
              <a:gd name="connsiteY27433" fmla="*/ 974713 h 1106488"/>
              <a:gd name="connsiteX27434" fmla="*/ 260144 w 1031876"/>
              <a:gd name="connsiteY27434" fmla="*/ 971980 h 1106488"/>
              <a:gd name="connsiteX27435" fmla="*/ 258319 w 1031876"/>
              <a:gd name="connsiteY27435" fmla="*/ 971317 h 1106488"/>
              <a:gd name="connsiteX27436" fmla="*/ 260144 w 1031876"/>
              <a:gd name="connsiteY27436" fmla="*/ 975565 h 1106488"/>
              <a:gd name="connsiteX27437" fmla="*/ 254490 w 1031876"/>
              <a:gd name="connsiteY27437" fmla="*/ 969924 h 1106488"/>
              <a:gd name="connsiteX27438" fmla="*/ 252413 w 1031876"/>
              <a:gd name="connsiteY27438" fmla="*/ 969169 h 1106488"/>
              <a:gd name="connsiteX27439" fmla="*/ 252413 w 1031876"/>
              <a:gd name="connsiteY27439" fmla="*/ 962025 h 1106488"/>
              <a:gd name="connsiteX27440" fmla="*/ 253306 w 1031876"/>
              <a:gd name="connsiteY27440" fmla="*/ 968276 h 1106488"/>
              <a:gd name="connsiteX27441" fmla="*/ 256612 w 1031876"/>
              <a:gd name="connsiteY27441" fmla="*/ 968748 h 1106488"/>
              <a:gd name="connsiteX27442" fmla="*/ 259557 w 1031876"/>
              <a:gd name="connsiteY27442" fmla="*/ 968748 h 1106488"/>
              <a:gd name="connsiteX27443" fmla="*/ 259557 w 1031876"/>
              <a:gd name="connsiteY27443" fmla="*/ 966788 h 1106488"/>
              <a:gd name="connsiteX27444" fmla="*/ 264915 w 1031876"/>
              <a:gd name="connsiteY27444" fmla="*/ 969169 h 1106488"/>
              <a:gd name="connsiteX27445" fmla="*/ 266558 w 1031876"/>
              <a:gd name="connsiteY27445" fmla="*/ 969169 h 1106488"/>
              <a:gd name="connsiteX27446" fmla="*/ 266666 w 1031876"/>
              <a:gd name="connsiteY27446" fmla="*/ 969106 h 1106488"/>
              <a:gd name="connsiteX27447" fmla="*/ 259829 w 1031876"/>
              <a:gd name="connsiteY27447" fmla="*/ 962275 h 1106488"/>
              <a:gd name="connsiteX27448" fmla="*/ 259557 w 1031876"/>
              <a:gd name="connsiteY27448" fmla="*/ 962275 h 1106488"/>
              <a:gd name="connsiteX27449" fmla="*/ 259557 w 1031876"/>
              <a:gd name="connsiteY27449" fmla="*/ 966788 h 1106488"/>
              <a:gd name="connsiteX27450" fmla="*/ 257771 w 1031876"/>
              <a:gd name="connsiteY27450" fmla="*/ 965994 h 1106488"/>
              <a:gd name="connsiteX27451" fmla="*/ 259444 w 1031876"/>
              <a:gd name="connsiteY27451" fmla="*/ 962275 h 1106488"/>
              <a:gd name="connsiteX27452" fmla="*/ 253846 w 1031876"/>
              <a:gd name="connsiteY27452" fmla="*/ 962275 h 1106488"/>
              <a:gd name="connsiteX27453" fmla="*/ 252991 w 1031876"/>
              <a:gd name="connsiteY27453" fmla="*/ 962275 h 1106488"/>
              <a:gd name="connsiteX27454" fmla="*/ 246153 w 1031876"/>
              <a:gd name="connsiteY27454" fmla="*/ 955445 h 1106488"/>
              <a:gd name="connsiteX27455" fmla="*/ 252991 w 1031876"/>
              <a:gd name="connsiteY27455" fmla="*/ 955445 h 1106488"/>
              <a:gd name="connsiteX27456" fmla="*/ 239316 w 1031876"/>
              <a:gd name="connsiteY27456" fmla="*/ 948614 h 1106488"/>
              <a:gd name="connsiteX27457" fmla="*/ 237948 w 1031876"/>
              <a:gd name="connsiteY27457" fmla="*/ 949297 h 1106488"/>
              <a:gd name="connsiteX27458" fmla="*/ 232478 w 1031876"/>
              <a:gd name="connsiteY27458" fmla="*/ 948614 h 1106488"/>
              <a:gd name="connsiteX27459" fmla="*/ 232478 w 1031876"/>
              <a:gd name="connsiteY27459" fmla="*/ 945199 h 1106488"/>
              <a:gd name="connsiteX27460" fmla="*/ 231886 w 1031876"/>
              <a:gd name="connsiteY27460" fmla="*/ 944476 h 1106488"/>
              <a:gd name="connsiteX27461" fmla="*/ 230555 w 1031876"/>
              <a:gd name="connsiteY27461" fmla="*/ 942851 h 1106488"/>
              <a:gd name="connsiteX27462" fmla="*/ 231080 w 1031876"/>
              <a:gd name="connsiteY27462" fmla="*/ 942560 h 1106488"/>
              <a:gd name="connsiteX27463" fmla="*/ 232478 w 1031876"/>
              <a:gd name="connsiteY27463" fmla="*/ 941784 h 1106488"/>
              <a:gd name="connsiteX27464" fmla="*/ 234401 w 1031876"/>
              <a:gd name="connsiteY27464" fmla="*/ 943598 h 1106488"/>
              <a:gd name="connsiteX27465" fmla="*/ 233094 w 1031876"/>
              <a:gd name="connsiteY27465" fmla="*/ 941784 h 1106488"/>
              <a:gd name="connsiteX27466" fmla="*/ 232478 w 1031876"/>
              <a:gd name="connsiteY27466" fmla="*/ 940930 h 1106488"/>
              <a:gd name="connsiteX27467" fmla="*/ 232478 w 1031876"/>
              <a:gd name="connsiteY27467" fmla="*/ 940930 h 1106488"/>
              <a:gd name="connsiteX27468" fmla="*/ 232478 w 1031876"/>
              <a:gd name="connsiteY27468" fmla="*/ 941784 h 1106488"/>
              <a:gd name="connsiteX27469" fmla="*/ 225641 w 1031876"/>
              <a:gd name="connsiteY27469" fmla="*/ 934954 h 1106488"/>
              <a:gd name="connsiteX27470" fmla="*/ 228598 w 1031876"/>
              <a:gd name="connsiteY27470" fmla="*/ 932738 h 1106488"/>
              <a:gd name="connsiteX27471" fmla="*/ 232478 w 1031876"/>
              <a:gd name="connsiteY27471" fmla="*/ 934954 h 1106488"/>
              <a:gd name="connsiteX27472" fmla="*/ 230555 w 1031876"/>
              <a:gd name="connsiteY27472" fmla="*/ 936981 h 1106488"/>
              <a:gd name="connsiteX27473" fmla="*/ 232478 w 1031876"/>
              <a:gd name="connsiteY27473" fmla="*/ 940929 h 1106488"/>
              <a:gd name="connsiteX27474" fmla="*/ 232478 w 1031876"/>
              <a:gd name="connsiteY27474" fmla="*/ 934954 h 1106488"/>
              <a:gd name="connsiteX27475" fmla="*/ 225641 w 1031876"/>
              <a:gd name="connsiteY27475" fmla="*/ 928123 h 1106488"/>
              <a:gd name="connsiteX27476" fmla="*/ 225641 w 1031876"/>
              <a:gd name="connsiteY27476" fmla="*/ 923000 h 1106488"/>
              <a:gd name="connsiteX27477" fmla="*/ 225641 w 1031876"/>
              <a:gd name="connsiteY27477" fmla="*/ 922146 h 1106488"/>
              <a:gd name="connsiteX27478" fmla="*/ 225641 w 1031876"/>
              <a:gd name="connsiteY27478" fmla="*/ 921293 h 1106488"/>
              <a:gd name="connsiteX27479" fmla="*/ 218803 w 1031876"/>
              <a:gd name="connsiteY27479" fmla="*/ 921293 h 1106488"/>
              <a:gd name="connsiteX27480" fmla="*/ 211965 w 1031876"/>
              <a:gd name="connsiteY27480" fmla="*/ 914462 h 1106488"/>
              <a:gd name="connsiteX27481" fmla="*/ 211796 w 1031876"/>
              <a:gd name="connsiteY27481" fmla="*/ 914294 h 1106488"/>
              <a:gd name="connsiteX27482" fmla="*/ 207209 w 1031876"/>
              <a:gd name="connsiteY27482" fmla="*/ 913770 h 1106488"/>
              <a:gd name="connsiteX27483" fmla="*/ 205128 w 1031876"/>
              <a:gd name="connsiteY27483" fmla="*/ 914462 h 1106488"/>
              <a:gd name="connsiteX27484" fmla="*/ 202564 w 1031876"/>
              <a:gd name="connsiteY27484" fmla="*/ 911047 h 1106488"/>
              <a:gd name="connsiteX27485" fmla="*/ 204793 w 1031876"/>
              <a:gd name="connsiteY27485" fmla="*/ 908078 h 1106488"/>
              <a:gd name="connsiteX27486" fmla="*/ 204788 w 1031876"/>
              <a:gd name="connsiteY27486" fmla="*/ 908050 h 1106488"/>
              <a:gd name="connsiteX27487" fmla="*/ 204796 w 1031876"/>
              <a:gd name="connsiteY27487" fmla="*/ 908075 h 1106488"/>
              <a:gd name="connsiteX27488" fmla="*/ 205128 w 1031876"/>
              <a:gd name="connsiteY27488" fmla="*/ 907632 h 1106488"/>
              <a:gd name="connsiteX27489" fmla="*/ 198290 w 1031876"/>
              <a:gd name="connsiteY27489" fmla="*/ 900801 h 1106488"/>
              <a:gd name="connsiteX27490" fmla="*/ 191453 w 1031876"/>
              <a:gd name="connsiteY27490" fmla="*/ 893971 h 1106488"/>
              <a:gd name="connsiteX27491" fmla="*/ 191453 w 1031876"/>
              <a:gd name="connsiteY27491" fmla="*/ 900801 h 1106488"/>
              <a:gd name="connsiteX27492" fmla="*/ 184615 w 1031876"/>
              <a:gd name="connsiteY27492" fmla="*/ 893971 h 1106488"/>
              <a:gd name="connsiteX27493" fmla="*/ 184615 w 1031876"/>
              <a:gd name="connsiteY27493" fmla="*/ 894825 h 1106488"/>
              <a:gd name="connsiteX27494" fmla="*/ 184615 w 1031876"/>
              <a:gd name="connsiteY27494" fmla="*/ 896532 h 1106488"/>
              <a:gd name="connsiteX27495" fmla="*/ 184615 w 1031876"/>
              <a:gd name="connsiteY27495" fmla="*/ 900801 h 1106488"/>
              <a:gd name="connsiteX27496" fmla="*/ 177777 w 1031876"/>
              <a:gd name="connsiteY27496" fmla="*/ 896532 h 1106488"/>
              <a:gd name="connsiteX27497" fmla="*/ 177145 w 1031876"/>
              <a:gd name="connsiteY27497" fmla="*/ 895664 h 1106488"/>
              <a:gd name="connsiteX27498" fmla="*/ 176060 w 1031876"/>
              <a:gd name="connsiteY27498" fmla="*/ 897056 h 1106488"/>
              <a:gd name="connsiteX27499" fmla="*/ 177006 w 1031876"/>
              <a:gd name="connsiteY27499" fmla="*/ 897732 h 1106488"/>
              <a:gd name="connsiteX27500" fmla="*/ 177796 w 1031876"/>
              <a:gd name="connsiteY27500" fmla="*/ 901680 h 1106488"/>
              <a:gd name="connsiteX27501" fmla="*/ 177801 w 1031876"/>
              <a:gd name="connsiteY27501" fmla="*/ 901700 h 1106488"/>
              <a:gd name="connsiteX27502" fmla="*/ 177799 w 1031876"/>
              <a:gd name="connsiteY27502" fmla="*/ 901698 h 1106488"/>
              <a:gd name="connsiteX27503" fmla="*/ 177800 w 1031876"/>
              <a:gd name="connsiteY27503" fmla="*/ 901701 h 1106488"/>
              <a:gd name="connsiteX27504" fmla="*/ 177797 w 1031876"/>
              <a:gd name="connsiteY27504" fmla="*/ 901696 h 1106488"/>
              <a:gd name="connsiteX27505" fmla="*/ 177441 w 1031876"/>
              <a:gd name="connsiteY27505" fmla="*/ 901238 h 1106488"/>
              <a:gd name="connsiteX27506" fmla="*/ 179565 w 1031876"/>
              <a:gd name="connsiteY27506" fmla="*/ 905405 h 1106488"/>
              <a:gd name="connsiteX27507" fmla="*/ 177272 w 1031876"/>
              <a:gd name="connsiteY27507" fmla="*/ 904281 h 1106488"/>
              <a:gd name="connsiteX27508" fmla="*/ 177272 w 1031876"/>
              <a:gd name="connsiteY27508" fmla="*/ 901021 h 1106488"/>
              <a:gd name="connsiteX27509" fmla="*/ 175122 w 1031876"/>
              <a:gd name="connsiteY27509" fmla="*/ 898261 h 1106488"/>
              <a:gd name="connsiteX27510" fmla="*/ 175658 w 1031876"/>
              <a:gd name="connsiteY27510" fmla="*/ 897573 h 1106488"/>
              <a:gd name="connsiteX27511" fmla="*/ 175999 w 1031876"/>
              <a:gd name="connsiteY27511" fmla="*/ 897760 h 1106488"/>
              <a:gd name="connsiteX27512" fmla="*/ 175819 w 1031876"/>
              <a:gd name="connsiteY27512" fmla="*/ 897366 h 1106488"/>
              <a:gd name="connsiteX27513" fmla="*/ 175658 w 1031876"/>
              <a:gd name="connsiteY27513" fmla="*/ 897573 h 1106488"/>
              <a:gd name="connsiteX27514" fmla="*/ 170657 w 1031876"/>
              <a:gd name="connsiteY27514" fmla="*/ 894821 h 1106488"/>
              <a:gd name="connsiteX27515" fmla="*/ 170657 w 1031876"/>
              <a:gd name="connsiteY27515" fmla="*/ 893689 h 1106488"/>
              <a:gd name="connsiteX27516" fmla="*/ 164102 w 1031876"/>
              <a:gd name="connsiteY27516" fmla="*/ 887141 h 1106488"/>
              <a:gd name="connsiteX27517" fmla="*/ 167521 w 1031876"/>
              <a:gd name="connsiteY27517" fmla="*/ 889702 h 1106488"/>
              <a:gd name="connsiteX27518" fmla="*/ 167983 w 1031876"/>
              <a:gd name="connsiteY27518" fmla="*/ 889356 h 1106488"/>
              <a:gd name="connsiteX27519" fmla="*/ 170085 w 1031876"/>
              <a:gd name="connsiteY27519" fmla="*/ 890556 h 1106488"/>
              <a:gd name="connsiteX27520" fmla="*/ 170657 w 1031876"/>
              <a:gd name="connsiteY27520" fmla="*/ 892841 h 1106488"/>
              <a:gd name="connsiteX27521" fmla="*/ 170657 w 1031876"/>
              <a:gd name="connsiteY27521" fmla="*/ 888801 h 1106488"/>
              <a:gd name="connsiteX27522" fmla="*/ 170657 w 1031876"/>
              <a:gd name="connsiteY27522" fmla="*/ 887941 h 1106488"/>
              <a:gd name="connsiteX27523" fmla="*/ 171550 w 1031876"/>
              <a:gd name="connsiteY27523" fmla="*/ 888801 h 1106488"/>
              <a:gd name="connsiteX27524" fmla="*/ 173554 w 1031876"/>
              <a:gd name="connsiteY27524" fmla="*/ 890731 h 1106488"/>
              <a:gd name="connsiteX27525" fmla="*/ 170940 w 1031876"/>
              <a:gd name="connsiteY27525" fmla="*/ 887141 h 1106488"/>
              <a:gd name="connsiteX27526" fmla="*/ 173219 w 1031876"/>
              <a:gd name="connsiteY27526" fmla="*/ 887141 h 1106488"/>
              <a:gd name="connsiteX27527" fmla="*/ 177777 w 1031876"/>
              <a:gd name="connsiteY27527" fmla="*/ 893971 h 1106488"/>
              <a:gd name="connsiteX27528" fmla="*/ 177777 w 1031876"/>
              <a:gd name="connsiteY27528" fmla="*/ 887141 h 1106488"/>
              <a:gd name="connsiteX27529" fmla="*/ 174359 w 1031876"/>
              <a:gd name="connsiteY27529" fmla="*/ 887141 h 1106488"/>
              <a:gd name="connsiteX27530" fmla="*/ 173219 w 1031876"/>
              <a:gd name="connsiteY27530" fmla="*/ 887141 h 1106488"/>
              <a:gd name="connsiteX27531" fmla="*/ 170940 w 1031876"/>
              <a:gd name="connsiteY27531" fmla="*/ 883726 h 1106488"/>
              <a:gd name="connsiteX27532" fmla="*/ 170940 w 1031876"/>
              <a:gd name="connsiteY27532" fmla="*/ 887141 h 1106488"/>
              <a:gd name="connsiteX27533" fmla="*/ 169435 w 1031876"/>
              <a:gd name="connsiteY27533" fmla="*/ 886765 h 1106488"/>
              <a:gd name="connsiteX27534" fmla="*/ 167521 w 1031876"/>
              <a:gd name="connsiteY27534" fmla="*/ 886287 h 1106488"/>
              <a:gd name="connsiteX27535" fmla="*/ 164102 w 1031876"/>
              <a:gd name="connsiteY27535" fmla="*/ 880310 h 1106488"/>
              <a:gd name="connsiteX27536" fmla="*/ 161885 w 1031876"/>
              <a:gd name="connsiteY27536" fmla="*/ 876433 h 1106488"/>
              <a:gd name="connsiteX27537" fmla="*/ 164102 w 1031876"/>
              <a:gd name="connsiteY27537" fmla="*/ 873480 h 1106488"/>
              <a:gd name="connsiteX27538" fmla="*/ 170940 w 1031876"/>
              <a:gd name="connsiteY27538" fmla="*/ 883725 h 1106488"/>
              <a:gd name="connsiteX27539" fmla="*/ 170940 w 1031876"/>
              <a:gd name="connsiteY27539" fmla="*/ 880310 h 1106488"/>
              <a:gd name="connsiteX27540" fmla="*/ 164102 w 1031876"/>
              <a:gd name="connsiteY27540" fmla="*/ 873480 h 1106488"/>
              <a:gd name="connsiteX27541" fmla="*/ 157265 w 1031876"/>
              <a:gd name="connsiteY27541" fmla="*/ 873480 h 1106488"/>
              <a:gd name="connsiteX27542" fmla="*/ 157265 w 1031876"/>
              <a:gd name="connsiteY27542" fmla="*/ 872626 h 1106488"/>
              <a:gd name="connsiteX27543" fmla="*/ 157265 w 1031876"/>
              <a:gd name="connsiteY27543" fmla="*/ 870064 h 1106488"/>
              <a:gd name="connsiteX27544" fmla="*/ 157265 w 1031876"/>
              <a:gd name="connsiteY27544" fmla="*/ 866649 h 1106488"/>
              <a:gd name="connsiteX27545" fmla="*/ 157163 w 1031876"/>
              <a:gd name="connsiteY27545" fmla="*/ 865834 h 1106488"/>
              <a:gd name="connsiteX27546" fmla="*/ 156410 w 1031876"/>
              <a:gd name="connsiteY27546" fmla="*/ 859819 h 1106488"/>
              <a:gd name="connsiteX27547" fmla="*/ 157265 w 1031876"/>
              <a:gd name="connsiteY27547" fmla="*/ 859819 h 1106488"/>
              <a:gd name="connsiteX27548" fmla="*/ 158510 w 1031876"/>
              <a:gd name="connsiteY27548" fmla="*/ 860596 h 1106488"/>
              <a:gd name="connsiteX27549" fmla="*/ 163850 w 1031876"/>
              <a:gd name="connsiteY27549" fmla="*/ 863930 h 1106488"/>
              <a:gd name="connsiteX27550" fmla="*/ 164102 w 1031876"/>
              <a:gd name="connsiteY27550" fmla="*/ 864088 h 1106488"/>
              <a:gd name="connsiteX27551" fmla="*/ 164902 w 1031876"/>
              <a:gd name="connsiteY27551" fmla="*/ 865187 h 1106488"/>
              <a:gd name="connsiteX27552" fmla="*/ 165200 w 1031876"/>
              <a:gd name="connsiteY27552" fmla="*/ 864394 h 1106488"/>
              <a:gd name="connsiteX27553" fmla="*/ 170829 w 1031876"/>
              <a:gd name="connsiteY27553" fmla="*/ 866538 h 1106488"/>
              <a:gd name="connsiteX27554" fmla="*/ 164102 w 1031876"/>
              <a:gd name="connsiteY27554" fmla="*/ 859819 h 1106488"/>
              <a:gd name="connsiteX27555" fmla="*/ 164102 w 1031876"/>
              <a:gd name="connsiteY27555" fmla="*/ 859819 h 1106488"/>
              <a:gd name="connsiteX27556" fmla="*/ 164102 w 1031876"/>
              <a:gd name="connsiteY27556" fmla="*/ 856404 h 1106488"/>
              <a:gd name="connsiteX27557" fmla="*/ 164102 w 1031876"/>
              <a:gd name="connsiteY27557" fmla="*/ 855550 h 1106488"/>
              <a:gd name="connsiteX27558" fmla="*/ 164862 w 1031876"/>
              <a:gd name="connsiteY27558" fmla="*/ 856024 h 1106488"/>
              <a:gd name="connsiteX27559" fmla="*/ 164957 w 1031876"/>
              <a:gd name="connsiteY27559" fmla="*/ 856404 h 1106488"/>
              <a:gd name="connsiteX27560" fmla="*/ 170940 w 1031876"/>
              <a:gd name="connsiteY27560" fmla="*/ 859819 h 1106488"/>
              <a:gd name="connsiteX27561" fmla="*/ 169017 w 1031876"/>
              <a:gd name="connsiteY27561" fmla="*/ 860886 h 1106488"/>
              <a:gd name="connsiteX27562" fmla="*/ 169602 w 1031876"/>
              <a:gd name="connsiteY27562" fmla="*/ 861601 h 1106488"/>
              <a:gd name="connsiteX27563" fmla="*/ 168376 w 1031876"/>
              <a:gd name="connsiteY27563" fmla="*/ 863234 h 1106488"/>
              <a:gd name="connsiteX27564" fmla="*/ 170868 w 1031876"/>
              <a:gd name="connsiteY27564" fmla="*/ 866553 h 1106488"/>
              <a:gd name="connsiteX27565" fmla="*/ 171014 w 1031876"/>
              <a:gd name="connsiteY27565" fmla="*/ 866609 h 1106488"/>
              <a:gd name="connsiteX27566" fmla="*/ 172863 w 1031876"/>
              <a:gd name="connsiteY27566" fmla="*/ 865582 h 1106488"/>
              <a:gd name="connsiteX27567" fmla="*/ 170940 w 1031876"/>
              <a:gd name="connsiteY27567" fmla="*/ 863235 h 1106488"/>
              <a:gd name="connsiteX27568" fmla="*/ 170940 w 1031876"/>
              <a:gd name="connsiteY27568" fmla="*/ 863234 h 1106488"/>
              <a:gd name="connsiteX27569" fmla="*/ 169602 w 1031876"/>
              <a:gd name="connsiteY27569" fmla="*/ 861601 h 1106488"/>
              <a:gd name="connsiteX27570" fmla="*/ 170940 w 1031876"/>
              <a:gd name="connsiteY27570" fmla="*/ 859819 h 1106488"/>
              <a:gd name="connsiteX27571" fmla="*/ 164862 w 1031876"/>
              <a:gd name="connsiteY27571" fmla="*/ 856024 h 1106488"/>
              <a:gd name="connsiteX27572" fmla="*/ 164102 w 1031876"/>
              <a:gd name="connsiteY27572" fmla="*/ 852988 h 1106488"/>
              <a:gd name="connsiteX27573" fmla="*/ 157265 w 1031876"/>
              <a:gd name="connsiteY27573" fmla="*/ 846158 h 1106488"/>
              <a:gd name="connsiteX27574" fmla="*/ 147863 w 1031876"/>
              <a:gd name="connsiteY27574" fmla="*/ 841889 h 1106488"/>
              <a:gd name="connsiteX27575" fmla="*/ 146907 w 1031876"/>
              <a:gd name="connsiteY27575" fmla="*/ 839788 h 1106488"/>
              <a:gd name="connsiteX27576" fmla="*/ 144563 w 1031876"/>
              <a:gd name="connsiteY27576" fmla="*/ 839788 h 1106488"/>
              <a:gd name="connsiteX27577" fmla="*/ 144332 w 1031876"/>
              <a:gd name="connsiteY27577" fmla="*/ 839788 h 1106488"/>
              <a:gd name="connsiteX27578" fmla="*/ 144337 w 1031876"/>
              <a:gd name="connsiteY27578" fmla="*/ 839794 h 1106488"/>
              <a:gd name="connsiteX27579" fmla="*/ 150427 w 1031876"/>
              <a:gd name="connsiteY27579" fmla="*/ 843597 h 1106488"/>
              <a:gd name="connsiteX27580" fmla="*/ 152292 w 1031876"/>
              <a:gd name="connsiteY27580" fmla="*/ 846158 h 1106488"/>
              <a:gd name="connsiteX27581" fmla="*/ 150813 w 1031876"/>
              <a:gd name="connsiteY27581" fmla="*/ 846158 h 1106488"/>
              <a:gd name="connsiteX27582" fmla="*/ 150427 w 1031876"/>
              <a:gd name="connsiteY27582" fmla="*/ 846158 h 1106488"/>
              <a:gd name="connsiteX27583" fmla="*/ 149572 w 1031876"/>
              <a:gd name="connsiteY27583" fmla="*/ 845304 h 1106488"/>
              <a:gd name="connsiteX27584" fmla="*/ 145174 w 1031876"/>
              <a:gd name="connsiteY27584" fmla="*/ 840911 h 1106488"/>
              <a:gd name="connsiteX27585" fmla="*/ 146515 w 1031876"/>
              <a:gd name="connsiteY27585" fmla="*/ 842698 h 1106488"/>
              <a:gd name="connsiteX27586" fmla="*/ 143935 w 1031876"/>
              <a:gd name="connsiteY27586" fmla="*/ 846138 h 1106488"/>
              <a:gd name="connsiteX27587" fmla="*/ 143589 w 1031876"/>
              <a:gd name="connsiteY27587" fmla="*/ 845397 h 1106488"/>
              <a:gd name="connsiteX27588" fmla="*/ 143589 w 1031876"/>
              <a:gd name="connsiteY27588" fmla="*/ 846138 h 1106488"/>
              <a:gd name="connsiteX27589" fmla="*/ 143589 w 1031876"/>
              <a:gd name="connsiteY27589" fmla="*/ 846158 h 1106488"/>
              <a:gd name="connsiteX27590" fmla="*/ 143574 w 1031876"/>
              <a:gd name="connsiteY27590" fmla="*/ 846138 h 1106488"/>
              <a:gd name="connsiteX27591" fmla="*/ 142876 w 1031876"/>
              <a:gd name="connsiteY27591" fmla="*/ 845208 h 1106488"/>
              <a:gd name="connsiteX27592" fmla="*/ 141025 w 1031876"/>
              <a:gd name="connsiteY27592" fmla="*/ 842743 h 1106488"/>
              <a:gd name="connsiteX27593" fmla="*/ 141843 w 1031876"/>
              <a:gd name="connsiteY27593" fmla="*/ 841654 h 1106488"/>
              <a:gd name="connsiteX27594" fmla="*/ 140757 w 1031876"/>
              <a:gd name="connsiteY27594" fmla="*/ 839328 h 1106488"/>
              <a:gd name="connsiteX27595" fmla="*/ 137607 w 1031876"/>
              <a:gd name="connsiteY27595" fmla="*/ 839328 h 1106488"/>
              <a:gd name="connsiteX27596" fmla="*/ 136752 w 1031876"/>
              <a:gd name="connsiteY27596" fmla="*/ 839328 h 1106488"/>
              <a:gd name="connsiteX27597" fmla="*/ 137607 w 1031876"/>
              <a:gd name="connsiteY27597" fmla="*/ 836766 h 1106488"/>
              <a:gd name="connsiteX27598" fmla="*/ 140050 w 1031876"/>
              <a:gd name="connsiteY27598" fmla="*/ 837812 h 1106488"/>
              <a:gd name="connsiteX27599" fmla="*/ 139026 w 1031876"/>
              <a:gd name="connsiteY27599" fmla="*/ 835618 h 1106488"/>
              <a:gd name="connsiteX27600" fmla="*/ 138469 w 1031876"/>
              <a:gd name="connsiteY27600" fmla="*/ 834425 h 1106488"/>
              <a:gd name="connsiteX27601" fmla="*/ 137444 w 1031876"/>
              <a:gd name="connsiteY27601" fmla="*/ 833904 h 1106488"/>
              <a:gd name="connsiteX27602" fmla="*/ 136526 w 1031876"/>
              <a:gd name="connsiteY27602" fmla="*/ 833438 h 1106488"/>
              <a:gd name="connsiteX27603" fmla="*/ 137353 w 1031876"/>
              <a:gd name="connsiteY27603" fmla="*/ 833806 h 1106488"/>
              <a:gd name="connsiteX27604" fmla="*/ 138397 w 1031876"/>
              <a:gd name="connsiteY27604" fmla="*/ 834269 h 1106488"/>
              <a:gd name="connsiteX27605" fmla="*/ 137916 w 1031876"/>
              <a:gd name="connsiteY27605" fmla="*/ 833240 h 1106488"/>
              <a:gd name="connsiteX27606" fmla="*/ 139385 w 1031876"/>
              <a:gd name="connsiteY27606" fmla="*/ 834709 h 1106488"/>
              <a:gd name="connsiteX27607" fmla="*/ 142876 w 1031876"/>
              <a:gd name="connsiteY27607" fmla="*/ 836260 h 1106488"/>
              <a:gd name="connsiteX27608" fmla="*/ 142876 w 1031876"/>
              <a:gd name="connsiteY27608" fmla="*/ 833438 h 1106488"/>
              <a:gd name="connsiteX27609" fmla="*/ 144670 w 1031876"/>
              <a:gd name="connsiteY27609" fmla="*/ 834874 h 1106488"/>
              <a:gd name="connsiteX27610" fmla="*/ 143589 w 1031876"/>
              <a:gd name="connsiteY27610" fmla="*/ 832497 h 1106488"/>
              <a:gd name="connsiteX27611" fmla="*/ 144410 w 1031876"/>
              <a:gd name="connsiteY27611" fmla="*/ 831404 h 1106488"/>
              <a:gd name="connsiteX27612" fmla="*/ 144444 w 1031876"/>
              <a:gd name="connsiteY27612" fmla="*/ 831643 h 1106488"/>
              <a:gd name="connsiteX27613" fmla="*/ 150427 w 1031876"/>
              <a:gd name="connsiteY27613" fmla="*/ 832497 h 1106488"/>
              <a:gd name="connsiteX27614" fmla="*/ 143589 w 1031876"/>
              <a:gd name="connsiteY27614" fmla="*/ 825667 h 1106488"/>
              <a:gd name="connsiteX27615" fmla="*/ 143589 w 1031876"/>
              <a:gd name="connsiteY27615" fmla="*/ 822252 h 1106488"/>
              <a:gd name="connsiteX27616" fmla="*/ 143589 w 1031876"/>
              <a:gd name="connsiteY27616" fmla="*/ 821500 h 1106488"/>
              <a:gd name="connsiteX27617" fmla="*/ 145406 w 1031876"/>
              <a:gd name="connsiteY27617" fmla="*/ 821718 h 1106488"/>
              <a:gd name="connsiteX27618" fmla="*/ 143589 w 1031876"/>
              <a:gd name="connsiteY27618" fmla="*/ 818836 h 1106488"/>
              <a:gd name="connsiteX27619" fmla="*/ 143589 w 1031876"/>
              <a:gd name="connsiteY27619" fmla="*/ 812006 h 1106488"/>
              <a:gd name="connsiteX27620" fmla="*/ 142868 w 1031876"/>
              <a:gd name="connsiteY27620" fmla="*/ 812006 h 1106488"/>
              <a:gd name="connsiteX27621" fmla="*/ 142876 w 1031876"/>
              <a:gd name="connsiteY27621" fmla="*/ 812007 h 1106488"/>
              <a:gd name="connsiteX27622" fmla="*/ 142876 w 1031876"/>
              <a:gd name="connsiteY27622" fmla="*/ 818258 h 1106488"/>
              <a:gd name="connsiteX27623" fmla="*/ 142876 w 1031876"/>
              <a:gd name="connsiteY27623" fmla="*/ 818429 h 1106488"/>
              <a:gd name="connsiteX27624" fmla="*/ 143589 w 1031876"/>
              <a:gd name="connsiteY27624" fmla="*/ 818836 h 1106488"/>
              <a:gd name="connsiteX27625" fmla="*/ 142876 w 1031876"/>
              <a:gd name="connsiteY27625" fmla="*/ 818836 h 1106488"/>
              <a:gd name="connsiteX27626" fmla="*/ 142876 w 1031876"/>
              <a:gd name="connsiteY27626" fmla="*/ 819151 h 1106488"/>
              <a:gd name="connsiteX27627" fmla="*/ 141757 w 1031876"/>
              <a:gd name="connsiteY27627" fmla="*/ 818836 h 1106488"/>
              <a:gd name="connsiteX27628" fmla="*/ 137607 w 1031876"/>
              <a:gd name="connsiteY27628" fmla="*/ 818836 h 1106488"/>
              <a:gd name="connsiteX27629" fmla="*/ 136826 w 1031876"/>
              <a:gd name="connsiteY27629" fmla="*/ 812598 h 1106488"/>
              <a:gd name="connsiteX27630" fmla="*/ 136558 w 1031876"/>
              <a:gd name="connsiteY27630" fmla="*/ 812070 h 1106488"/>
              <a:gd name="connsiteX27631" fmla="*/ 134188 w 1031876"/>
              <a:gd name="connsiteY27631" fmla="*/ 812860 h 1106488"/>
              <a:gd name="connsiteX27632" fmla="*/ 136752 w 1031876"/>
              <a:gd name="connsiteY27632" fmla="*/ 818836 h 1106488"/>
              <a:gd name="connsiteX27633" fmla="*/ 130769 w 1031876"/>
              <a:gd name="connsiteY27633" fmla="*/ 812860 h 1106488"/>
              <a:gd name="connsiteX27634" fmla="*/ 130376 w 1031876"/>
              <a:gd name="connsiteY27634" fmla="*/ 812468 h 1106488"/>
              <a:gd name="connsiteX27635" fmla="*/ 136751 w 1031876"/>
              <a:gd name="connsiteY27635" fmla="*/ 818836 h 1106488"/>
              <a:gd name="connsiteX27636" fmla="*/ 133333 w 1031876"/>
              <a:gd name="connsiteY27636" fmla="*/ 816275 h 1106488"/>
              <a:gd name="connsiteX27637" fmla="*/ 129914 w 1031876"/>
              <a:gd name="connsiteY27637" fmla="*/ 818836 h 1106488"/>
              <a:gd name="connsiteX27638" fmla="*/ 132478 w 1031876"/>
              <a:gd name="connsiteY27638" fmla="*/ 815421 h 1106488"/>
              <a:gd name="connsiteX27639" fmla="*/ 130325 w 1031876"/>
              <a:gd name="connsiteY27639" fmla="*/ 812553 h 1106488"/>
              <a:gd name="connsiteX27640" fmla="*/ 130176 w 1031876"/>
              <a:gd name="connsiteY27640" fmla="*/ 812801 h 1106488"/>
              <a:gd name="connsiteX27641" fmla="*/ 130176 w 1031876"/>
              <a:gd name="connsiteY27641" fmla="*/ 812355 h 1106488"/>
              <a:gd name="connsiteX27642" fmla="*/ 129914 w 1031876"/>
              <a:gd name="connsiteY27642" fmla="*/ 812006 h 1106488"/>
              <a:gd name="connsiteX27643" fmla="*/ 130176 w 1031876"/>
              <a:gd name="connsiteY27643" fmla="*/ 812006 h 1106488"/>
              <a:gd name="connsiteX27644" fmla="*/ 130176 w 1031876"/>
              <a:gd name="connsiteY27644" fmla="*/ 805855 h 1106488"/>
              <a:gd name="connsiteX27645" fmla="*/ 130176 w 1031876"/>
              <a:gd name="connsiteY27645" fmla="*/ 805175 h 1106488"/>
              <a:gd name="connsiteX27646" fmla="*/ 129914 w 1031876"/>
              <a:gd name="connsiteY27646" fmla="*/ 805175 h 1106488"/>
              <a:gd name="connsiteX27647" fmla="*/ 128588 w 1031876"/>
              <a:gd name="connsiteY27647" fmla="*/ 802083 h 1106488"/>
              <a:gd name="connsiteX27648" fmla="*/ 127001 w 1031876"/>
              <a:gd name="connsiteY27648" fmla="*/ 799307 h 1106488"/>
              <a:gd name="connsiteX27649" fmla="*/ 123826 w 1031876"/>
              <a:gd name="connsiteY27649" fmla="*/ 798513 h 1106488"/>
              <a:gd name="connsiteX27650" fmla="*/ 124827 w 1031876"/>
              <a:gd name="connsiteY27650" fmla="*/ 797762 h 1106488"/>
              <a:gd name="connsiteX27651" fmla="*/ 123077 w 1031876"/>
              <a:gd name="connsiteY27651" fmla="*/ 798345 h 1106488"/>
              <a:gd name="connsiteX27652" fmla="*/ 122393 w 1031876"/>
              <a:gd name="connsiteY27652" fmla="*/ 797662 h 1106488"/>
              <a:gd name="connsiteX27653" fmla="*/ 122222 w 1031876"/>
              <a:gd name="connsiteY27653" fmla="*/ 795784 h 1106488"/>
              <a:gd name="connsiteX27654" fmla="*/ 116239 w 1031876"/>
              <a:gd name="connsiteY27654" fmla="*/ 791515 h 1106488"/>
              <a:gd name="connsiteX27655" fmla="*/ 119658 w 1031876"/>
              <a:gd name="connsiteY27655" fmla="*/ 788953 h 1106488"/>
              <a:gd name="connsiteX27656" fmla="*/ 120590 w 1031876"/>
              <a:gd name="connsiteY27656" fmla="*/ 789652 h 1106488"/>
              <a:gd name="connsiteX27657" fmla="*/ 123077 w 1031876"/>
              <a:gd name="connsiteY27657" fmla="*/ 791515 h 1106488"/>
              <a:gd name="connsiteX27658" fmla="*/ 124483 w 1031876"/>
              <a:gd name="connsiteY27658" fmla="*/ 794793 h 1106488"/>
              <a:gd name="connsiteX27659" fmla="*/ 124749 w 1031876"/>
              <a:gd name="connsiteY27659" fmla="*/ 795412 h 1106488"/>
              <a:gd name="connsiteX27660" fmla="*/ 125531 w 1031876"/>
              <a:gd name="connsiteY27660" fmla="*/ 797235 h 1106488"/>
              <a:gd name="connsiteX27661" fmla="*/ 126572 w 1031876"/>
              <a:gd name="connsiteY27661" fmla="*/ 796454 h 1106488"/>
              <a:gd name="connsiteX27662" fmla="*/ 127001 w 1031876"/>
              <a:gd name="connsiteY27662" fmla="*/ 796132 h 1106488"/>
              <a:gd name="connsiteX27663" fmla="*/ 129800 w 1031876"/>
              <a:gd name="connsiteY27663" fmla="*/ 798231 h 1106488"/>
              <a:gd name="connsiteX27664" fmla="*/ 126496 w 1031876"/>
              <a:gd name="connsiteY27664" fmla="*/ 794930 h 1106488"/>
              <a:gd name="connsiteX27665" fmla="*/ 123859 w 1031876"/>
              <a:gd name="connsiteY27665" fmla="*/ 792296 h 1106488"/>
              <a:gd name="connsiteX27666" fmla="*/ 123077 w 1031876"/>
              <a:gd name="connsiteY27666" fmla="*/ 791515 h 1106488"/>
              <a:gd name="connsiteX27667" fmla="*/ 123077 w 1031876"/>
              <a:gd name="connsiteY27667" fmla="*/ 784684 h 1106488"/>
              <a:gd name="connsiteX27668" fmla="*/ 120513 w 1031876"/>
              <a:gd name="connsiteY27668" fmla="*/ 784684 h 1106488"/>
              <a:gd name="connsiteX27669" fmla="*/ 119658 w 1031876"/>
              <a:gd name="connsiteY27669" fmla="*/ 784684 h 1106488"/>
              <a:gd name="connsiteX27670" fmla="*/ 116239 w 1031876"/>
              <a:gd name="connsiteY27670" fmla="*/ 784684 h 1106488"/>
              <a:gd name="connsiteX27671" fmla="*/ 109401 w 1031876"/>
              <a:gd name="connsiteY27671" fmla="*/ 777854 h 1106488"/>
              <a:gd name="connsiteX27672" fmla="*/ 116239 w 1031876"/>
              <a:gd name="connsiteY27672" fmla="*/ 777854 h 1106488"/>
              <a:gd name="connsiteX27673" fmla="*/ 116239 w 1031876"/>
              <a:gd name="connsiteY27673" fmla="*/ 771023 h 1106488"/>
              <a:gd name="connsiteX27674" fmla="*/ 123077 w 1031876"/>
              <a:gd name="connsiteY27674" fmla="*/ 771023 h 1106488"/>
              <a:gd name="connsiteX27675" fmla="*/ 116239 w 1031876"/>
              <a:gd name="connsiteY27675" fmla="*/ 757362 h 1106488"/>
              <a:gd name="connsiteX27676" fmla="*/ 114701 w 1031876"/>
              <a:gd name="connsiteY27676" fmla="*/ 755826 h 1106488"/>
              <a:gd name="connsiteX27677" fmla="*/ 113331 w 1031876"/>
              <a:gd name="connsiteY27677" fmla="*/ 754457 h 1106488"/>
              <a:gd name="connsiteX27678" fmla="*/ 110256 w 1031876"/>
              <a:gd name="connsiteY27678" fmla="*/ 751386 h 1106488"/>
              <a:gd name="connsiteX27679" fmla="*/ 109401 w 1031876"/>
              <a:gd name="connsiteY27679" fmla="*/ 750532 h 1106488"/>
              <a:gd name="connsiteX27680" fmla="*/ 109401 w 1031876"/>
              <a:gd name="connsiteY27680" fmla="*/ 743702 h 1106488"/>
              <a:gd name="connsiteX27681" fmla="*/ 102564 w 1031876"/>
              <a:gd name="connsiteY27681" fmla="*/ 743702 h 1106488"/>
              <a:gd name="connsiteX27682" fmla="*/ 101709 w 1031876"/>
              <a:gd name="connsiteY27682" fmla="*/ 740286 h 1106488"/>
              <a:gd name="connsiteX27683" fmla="*/ 100077 w 1031876"/>
              <a:gd name="connsiteY27683" fmla="*/ 739355 h 1106488"/>
              <a:gd name="connsiteX27684" fmla="*/ 99145 w 1031876"/>
              <a:gd name="connsiteY27684" fmla="*/ 737725 h 1106488"/>
              <a:gd name="connsiteX27685" fmla="*/ 95726 w 1031876"/>
              <a:gd name="connsiteY27685" fmla="*/ 736871 h 1106488"/>
              <a:gd name="connsiteX27686" fmla="*/ 95726 w 1031876"/>
              <a:gd name="connsiteY27686" fmla="*/ 736017 h 1106488"/>
              <a:gd name="connsiteX27687" fmla="*/ 95726 w 1031876"/>
              <a:gd name="connsiteY27687" fmla="*/ 734310 h 1106488"/>
              <a:gd name="connsiteX27688" fmla="*/ 95726 w 1031876"/>
              <a:gd name="connsiteY27688" fmla="*/ 733456 h 1106488"/>
              <a:gd name="connsiteX27689" fmla="*/ 95726 w 1031876"/>
              <a:gd name="connsiteY27689" fmla="*/ 730041 h 1106488"/>
              <a:gd name="connsiteX27690" fmla="*/ 96581 w 1031876"/>
              <a:gd name="connsiteY27690" fmla="*/ 733456 h 1106488"/>
              <a:gd name="connsiteX27691" fmla="*/ 98213 w 1031876"/>
              <a:gd name="connsiteY27691" fmla="*/ 734387 h 1106488"/>
              <a:gd name="connsiteX27692" fmla="*/ 99145 w 1031876"/>
              <a:gd name="connsiteY27692" fmla="*/ 736017 h 1106488"/>
              <a:gd name="connsiteX27693" fmla="*/ 102564 w 1031876"/>
              <a:gd name="connsiteY27693" fmla="*/ 736871 h 1106488"/>
              <a:gd name="connsiteX27694" fmla="*/ 102564 w 1031876"/>
              <a:gd name="connsiteY27694" fmla="*/ 730041 h 1106488"/>
              <a:gd name="connsiteX27695" fmla="*/ 95726 w 1031876"/>
              <a:gd name="connsiteY27695" fmla="*/ 730041 h 1106488"/>
              <a:gd name="connsiteX27696" fmla="*/ 95726 w 1031876"/>
              <a:gd name="connsiteY27696" fmla="*/ 723210 h 1106488"/>
              <a:gd name="connsiteX27697" fmla="*/ 94043 w 1031876"/>
              <a:gd name="connsiteY27697" fmla="*/ 724471 h 1106488"/>
              <a:gd name="connsiteX27698" fmla="*/ 91243 w 1031876"/>
              <a:gd name="connsiteY27698" fmla="*/ 720075 h 1106488"/>
              <a:gd name="connsiteX27699" fmla="*/ 91453 w 1031876"/>
              <a:gd name="connsiteY27699" fmla="*/ 719795 h 1106488"/>
              <a:gd name="connsiteX27700" fmla="*/ 88889 w 1031876"/>
              <a:gd name="connsiteY27700" fmla="*/ 716380 h 1106488"/>
              <a:gd name="connsiteX27701" fmla="*/ 91243 w 1031876"/>
              <a:gd name="connsiteY27701" fmla="*/ 720075 h 1106488"/>
              <a:gd name="connsiteX27702" fmla="*/ 88889 w 1031876"/>
              <a:gd name="connsiteY27702" fmla="*/ 723210 h 1106488"/>
              <a:gd name="connsiteX27703" fmla="*/ 82051 w 1031876"/>
              <a:gd name="connsiteY27703" fmla="*/ 716380 h 1106488"/>
              <a:gd name="connsiteX27704" fmla="*/ 75214 w 1031876"/>
              <a:gd name="connsiteY27704" fmla="*/ 702719 h 1106488"/>
              <a:gd name="connsiteX27705" fmla="*/ 74592 w 1031876"/>
              <a:gd name="connsiteY27705" fmla="*/ 697751 h 1106488"/>
              <a:gd name="connsiteX27706" fmla="*/ 75214 w 1031876"/>
              <a:gd name="connsiteY27706" fmla="*/ 695889 h 1106488"/>
              <a:gd name="connsiteX27707" fmla="*/ 74481 w 1031876"/>
              <a:gd name="connsiteY27707" fmla="*/ 696864 h 1106488"/>
              <a:gd name="connsiteX27708" fmla="*/ 74359 w 1031876"/>
              <a:gd name="connsiteY27708" fmla="*/ 695889 h 1106488"/>
              <a:gd name="connsiteX27709" fmla="*/ 70343 w 1031876"/>
              <a:gd name="connsiteY27709" fmla="*/ 691304 h 1106488"/>
              <a:gd name="connsiteX27710" fmla="*/ 70940 w 1031876"/>
              <a:gd name="connsiteY27710" fmla="*/ 689912 h 1106488"/>
              <a:gd name="connsiteX27711" fmla="*/ 68376 w 1031876"/>
              <a:gd name="connsiteY27711" fmla="*/ 689058 h 1106488"/>
              <a:gd name="connsiteX27712" fmla="*/ 68376 w 1031876"/>
              <a:gd name="connsiteY27712" fmla="*/ 691620 h 1106488"/>
              <a:gd name="connsiteX27713" fmla="*/ 68376 w 1031876"/>
              <a:gd name="connsiteY27713" fmla="*/ 695035 h 1106488"/>
              <a:gd name="connsiteX27714" fmla="*/ 68376 w 1031876"/>
              <a:gd name="connsiteY27714" fmla="*/ 695889 h 1106488"/>
              <a:gd name="connsiteX27715" fmla="*/ 68376 w 1031876"/>
              <a:gd name="connsiteY27715" fmla="*/ 698450 h 1106488"/>
              <a:gd name="connsiteX27716" fmla="*/ 68376 w 1031876"/>
              <a:gd name="connsiteY27716" fmla="*/ 700158 h 1106488"/>
              <a:gd name="connsiteX27717" fmla="*/ 68376 w 1031876"/>
              <a:gd name="connsiteY27717" fmla="*/ 702719 h 1106488"/>
              <a:gd name="connsiteX27718" fmla="*/ 75214 w 1031876"/>
              <a:gd name="connsiteY27718" fmla="*/ 702719 h 1106488"/>
              <a:gd name="connsiteX27719" fmla="*/ 75898 w 1031876"/>
              <a:gd name="connsiteY27719" fmla="*/ 710232 h 1106488"/>
              <a:gd name="connsiteX27720" fmla="*/ 75939 w 1031876"/>
              <a:gd name="connsiteY27720" fmla="*/ 710688 h 1106488"/>
              <a:gd name="connsiteX27721" fmla="*/ 75214 w 1031876"/>
              <a:gd name="connsiteY27721" fmla="*/ 709549 h 1106488"/>
              <a:gd name="connsiteX27722" fmla="*/ 76069 w 1031876"/>
              <a:gd name="connsiteY27722" fmla="*/ 712965 h 1106488"/>
              <a:gd name="connsiteX27723" fmla="*/ 78144 w 1031876"/>
              <a:gd name="connsiteY27723" fmla="*/ 714150 h 1106488"/>
              <a:gd name="connsiteX27724" fmla="*/ 79565 w 1031876"/>
              <a:gd name="connsiteY27724" fmla="*/ 716380 h 1106488"/>
              <a:gd name="connsiteX27725" fmla="*/ 76069 w 1031876"/>
              <a:gd name="connsiteY27725" fmla="*/ 716380 h 1106488"/>
              <a:gd name="connsiteX27726" fmla="*/ 75214 w 1031876"/>
              <a:gd name="connsiteY27726" fmla="*/ 716380 h 1106488"/>
              <a:gd name="connsiteX27727" fmla="*/ 75214 w 1031876"/>
              <a:gd name="connsiteY27727" fmla="*/ 717234 h 1106488"/>
              <a:gd name="connsiteX27728" fmla="*/ 75214 w 1031876"/>
              <a:gd name="connsiteY27728" fmla="*/ 723106 h 1106488"/>
              <a:gd name="connsiteX27729" fmla="*/ 75506 w 1031876"/>
              <a:gd name="connsiteY27729" fmla="*/ 723106 h 1106488"/>
              <a:gd name="connsiteX27730" fmla="*/ 81757 w 1031876"/>
              <a:gd name="connsiteY27730" fmla="*/ 723106 h 1106488"/>
              <a:gd name="connsiteX27731" fmla="*/ 81916 w 1031876"/>
              <a:gd name="connsiteY27731" fmla="*/ 723900 h 1106488"/>
              <a:gd name="connsiteX27732" fmla="*/ 82051 w 1031876"/>
              <a:gd name="connsiteY27732" fmla="*/ 723900 h 1106488"/>
              <a:gd name="connsiteX27733" fmla="*/ 82051 w 1031876"/>
              <a:gd name="connsiteY27733" fmla="*/ 723210 h 1106488"/>
              <a:gd name="connsiteX27734" fmla="*/ 85470 w 1031876"/>
              <a:gd name="connsiteY27734" fmla="*/ 724064 h 1106488"/>
              <a:gd name="connsiteX27735" fmla="*/ 86888 w 1031876"/>
              <a:gd name="connsiteY27735" fmla="*/ 726542 h 1106488"/>
              <a:gd name="connsiteX27736" fmla="*/ 86325 w 1031876"/>
              <a:gd name="connsiteY27736" fmla="*/ 727479 h 1106488"/>
              <a:gd name="connsiteX27737" fmla="*/ 86545 w 1031876"/>
              <a:gd name="connsiteY27737" fmla="*/ 728284 h 1106488"/>
              <a:gd name="connsiteX27738" fmla="*/ 85470 w 1031876"/>
              <a:gd name="connsiteY27738" fmla="*/ 727479 h 1106488"/>
              <a:gd name="connsiteX27739" fmla="*/ 83521 w 1031876"/>
              <a:gd name="connsiteY27739" fmla="*/ 728939 h 1106488"/>
              <a:gd name="connsiteX27740" fmla="*/ 84222 w 1031876"/>
              <a:gd name="connsiteY27740" fmla="*/ 730041 h 1106488"/>
              <a:gd name="connsiteX27741" fmla="*/ 87024 w 1031876"/>
              <a:gd name="connsiteY27741" fmla="*/ 730041 h 1106488"/>
              <a:gd name="connsiteX27742" fmla="*/ 87521 w 1031876"/>
              <a:gd name="connsiteY27742" fmla="*/ 731862 h 1106488"/>
              <a:gd name="connsiteX27743" fmla="*/ 86363 w 1031876"/>
              <a:gd name="connsiteY27743" fmla="*/ 733405 h 1106488"/>
              <a:gd name="connsiteX27744" fmla="*/ 86787 w 1031876"/>
              <a:gd name="connsiteY27744" fmla="*/ 734072 h 1106488"/>
              <a:gd name="connsiteX27745" fmla="*/ 88889 w 1031876"/>
              <a:gd name="connsiteY27745" fmla="*/ 736871 h 1106488"/>
              <a:gd name="connsiteX27746" fmla="*/ 88010 w 1031876"/>
              <a:gd name="connsiteY27746" fmla="*/ 735993 h 1106488"/>
              <a:gd name="connsiteX27747" fmla="*/ 88901 w 1031876"/>
              <a:gd name="connsiteY27747" fmla="*/ 737393 h 1106488"/>
              <a:gd name="connsiteX27748" fmla="*/ 88900 w 1031876"/>
              <a:gd name="connsiteY27748" fmla="*/ 737394 h 1106488"/>
              <a:gd name="connsiteX27749" fmla="*/ 85329 w 1031876"/>
              <a:gd name="connsiteY27749" fmla="*/ 740072 h 1106488"/>
              <a:gd name="connsiteX27750" fmla="*/ 85035 w 1031876"/>
              <a:gd name="connsiteY27750" fmla="*/ 739852 h 1106488"/>
              <a:gd name="connsiteX27751" fmla="*/ 85470 w 1031876"/>
              <a:gd name="connsiteY27751" fmla="*/ 740286 h 1106488"/>
              <a:gd name="connsiteX27752" fmla="*/ 88889 w 1031876"/>
              <a:gd name="connsiteY27752" fmla="*/ 743702 h 1106488"/>
              <a:gd name="connsiteX27753" fmla="*/ 85470 w 1031876"/>
              <a:gd name="connsiteY27753" fmla="*/ 742848 h 1106488"/>
              <a:gd name="connsiteX27754" fmla="*/ 82795 w 1031876"/>
              <a:gd name="connsiteY27754" fmla="*/ 738172 h 1106488"/>
              <a:gd name="connsiteX27755" fmla="*/ 82117 w 1031876"/>
              <a:gd name="connsiteY27755" fmla="*/ 737663 h 1106488"/>
              <a:gd name="connsiteX27756" fmla="*/ 82621 w 1031876"/>
              <a:gd name="connsiteY27756" fmla="*/ 743702 h 1106488"/>
              <a:gd name="connsiteX27757" fmla="*/ 82051 w 1031876"/>
              <a:gd name="connsiteY27757" fmla="*/ 743702 h 1106488"/>
              <a:gd name="connsiteX27758" fmla="*/ 82906 w 1031876"/>
              <a:gd name="connsiteY27758" fmla="*/ 749678 h 1106488"/>
              <a:gd name="connsiteX27759" fmla="*/ 84538 w 1031876"/>
              <a:gd name="connsiteY27759" fmla="*/ 749911 h 1106488"/>
              <a:gd name="connsiteX27760" fmla="*/ 88889 w 1031876"/>
              <a:gd name="connsiteY27760" fmla="*/ 757362 h 1106488"/>
              <a:gd name="connsiteX27761" fmla="*/ 89982 w 1031876"/>
              <a:gd name="connsiteY27761" fmla="*/ 758455 h 1106488"/>
              <a:gd name="connsiteX27762" fmla="*/ 88901 w 1031876"/>
              <a:gd name="connsiteY27762" fmla="*/ 757238 h 1106488"/>
              <a:gd name="connsiteX27763" fmla="*/ 94457 w 1031876"/>
              <a:gd name="connsiteY27763" fmla="*/ 760810 h 1106488"/>
              <a:gd name="connsiteX27764" fmla="*/ 95061 w 1031876"/>
              <a:gd name="connsiteY27764" fmla="*/ 763529 h 1106488"/>
              <a:gd name="connsiteX27765" fmla="*/ 95251 w 1031876"/>
              <a:gd name="connsiteY27765" fmla="*/ 763719 h 1106488"/>
              <a:gd name="connsiteX27766" fmla="*/ 95726 w 1031876"/>
              <a:gd name="connsiteY27766" fmla="*/ 764193 h 1106488"/>
              <a:gd name="connsiteX27767" fmla="*/ 95726 w 1031876"/>
              <a:gd name="connsiteY27767" fmla="*/ 771023 h 1106488"/>
              <a:gd name="connsiteX27768" fmla="*/ 100285 w 1031876"/>
              <a:gd name="connsiteY27768" fmla="*/ 773869 h 1106488"/>
              <a:gd name="connsiteX27769" fmla="*/ 102564 w 1031876"/>
              <a:gd name="connsiteY27769" fmla="*/ 777854 h 1106488"/>
              <a:gd name="connsiteX27770" fmla="*/ 109401 w 1031876"/>
              <a:gd name="connsiteY27770" fmla="*/ 784684 h 1106488"/>
              <a:gd name="connsiteX27771" fmla="*/ 109401 w 1031876"/>
              <a:gd name="connsiteY27771" fmla="*/ 791515 h 1106488"/>
              <a:gd name="connsiteX27772" fmla="*/ 110256 w 1031876"/>
              <a:gd name="connsiteY27772" fmla="*/ 792368 h 1106488"/>
              <a:gd name="connsiteX27773" fmla="*/ 115888 w 1031876"/>
              <a:gd name="connsiteY27773" fmla="*/ 797995 h 1106488"/>
              <a:gd name="connsiteX27774" fmla="*/ 116239 w 1031876"/>
              <a:gd name="connsiteY27774" fmla="*/ 798345 h 1106488"/>
              <a:gd name="connsiteX27775" fmla="*/ 116463 w 1031876"/>
              <a:gd name="connsiteY27775" fmla="*/ 798513 h 1106488"/>
              <a:gd name="connsiteX27776" fmla="*/ 119658 w 1031876"/>
              <a:gd name="connsiteY27776" fmla="*/ 800906 h 1106488"/>
              <a:gd name="connsiteX27777" fmla="*/ 120120 w 1031876"/>
              <a:gd name="connsiteY27777" fmla="*/ 800560 h 1106488"/>
              <a:gd name="connsiteX27778" fmla="*/ 122222 w 1031876"/>
              <a:gd name="connsiteY27778" fmla="*/ 801760 h 1106488"/>
              <a:gd name="connsiteX27779" fmla="*/ 123077 w 1031876"/>
              <a:gd name="connsiteY27779" fmla="*/ 805175 h 1106488"/>
              <a:gd name="connsiteX27780" fmla="*/ 123077 w 1031876"/>
              <a:gd name="connsiteY27780" fmla="*/ 807737 h 1106488"/>
              <a:gd name="connsiteX27781" fmla="*/ 123077 w 1031876"/>
              <a:gd name="connsiteY27781" fmla="*/ 811152 h 1106488"/>
              <a:gd name="connsiteX27782" fmla="*/ 123077 w 1031876"/>
              <a:gd name="connsiteY27782" fmla="*/ 812006 h 1106488"/>
              <a:gd name="connsiteX27783" fmla="*/ 120513 w 1031876"/>
              <a:gd name="connsiteY27783" fmla="*/ 812006 h 1106488"/>
              <a:gd name="connsiteX27784" fmla="*/ 119658 w 1031876"/>
              <a:gd name="connsiteY27784" fmla="*/ 812006 h 1106488"/>
              <a:gd name="connsiteX27785" fmla="*/ 116861 w 1031876"/>
              <a:gd name="connsiteY27785" fmla="*/ 812006 h 1106488"/>
              <a:gd name="connsiteX27786" fmla="*/ 116239 w 1031876"/>
              <a:gd name="connsiteY27786" fmla="*/ 805175 h 1106488"/>
              <a:gd name="connsiteX27787" fmla="*/ 109401 w 1031876"/>
              <a:gd name="connsiteY27787" fmla="*/ 798345 h 1106488"/>
              <a:gd name="connsiteX27788" fmla="*/ 102564 w 1031876"/>
              <a:gd name="connsiteY27788" fmla="*/ 784684 h 1106488"/>
              <a:gd name="connsiteX27789" fmla="*/ 95726 w 1031876"/>
              <a:gd name="connsiteY27789" fmla="*/ 784684 h 1106488"/>
              <a:gd name="connsiteX27790" fmla="*/ 94871 w 1031876"/>
              <a:gd name="connsiteY27790" fmla="*/ 781269 h 1106488"/>
              <a:gd name="connsiteX27791" fmla="*/ 88901 w 1031876"/>
              <a:gd name="connsiteY27791" fmla="*/ 777860 h 1106488"/>
              <a:gd name="connsiteX27792" fmla="*/ 88889 w 1031876"/>
              <a:gd name="connsiteY27792" fmla="*/ 777854 h 1106488"/>
              <a:gd name="connsiteX27793" fmla="*/ 88901 w 1031876"/>
              <a:gd name="connsiteY27793" fmla="*/ 777838 h 1106488"/>
              <a:gd name="connsiteX27794" fmla="*/ 91453 w 1031876"/>
              <a:gd name="connsiteY27794" fmla="*/ 774439 h 1106488"/>
              <a:gd name="connsiteX27795" fmla="*/ 88889 w 1031876"/>
              <a:gd name="connsiteY27795" fmla="*/ 771023 h 1106488"/>
              <a:gd name="connsiteX27796" fmla="*/ 88889 w 1031876"/>
              <a:gd name="connsiteY27796" fmla="*/ 764193 h 1106488"/>
              <a:gd name="connsiteX27797" fmla="*/ 82051 w 1031876"/>
              <a:gd name="connsiteY27797" fmla="*/ 764193 h 1106488"/>
              <a:gd name="connsiteX27798" fmla="*/ 82051 w 1031876"/>
              <a:gd name="connsiteY27798" fmla="*/ 759924 h 1106488"/>
              <a:gd name="connsiteX27799" fmla="*/ 82051 w 1031876"/>
              <a:gd name="connsiteY27799" fmla="*/ 758216 h 1106488"/>
              <a:gd name="connsiteX27800" fmla="*/ 82051 w 1031876"/>
              <a:gd name="connsiteY27800" fmla="*/ 757362 h 1106488"/>
              <a:gd name="connsiteX27801" fmla="*/ 82020 w 1031876"/>
              <a:gd name="connsiteY27801" fmla="*/ 757238 h 1106488"/>
              <a:gd name="connsiteX27802" fmla="*/ 78979 w 1031876"/>
              <a:gd name="connsiteY27802" fmla="*/ 757238 h 1106488"/>
              <a:gd name="connsiteX27803" fmla="*/ 75407 w 1031876"/>
              <a:gd name="connsiteY27803" fmla="*/ 757238 h 1106488"/>
              <a:gd name="connsiteX27804" fmla="*/ 75407 w 1031876"/>
              <a:gd name="connsiteY27804" fmla="*/ 756378 h 1106488"/>
              <a:gd name="connsiteX27805" fmla="*/ 75407 w 1031876"/>
              <a:gd name="connsiteY27805" fmla="*/ 752939 h 1106488"/>
              <a:gd name="connsiteX27806" fmla="*/ 75407 w 1031876"/>
              <a:gd name="connsiteY27806" fmla="*/ 752475 h 1106488"/>
              <a:gd name="connsiteX27807" fmla="*/ 75142 w 1031876"/>
              <a:gd name="connsiteY27807" fmla="*/ 752475 h 1106488"/>
              <a:gd name="connsiteX27808" fmla="*/ 75142 w 1031876"/>
              <a:gd name="connsiteY27808" fmla="*/ 756920 h 1106488"/>
              <a:gd name="connsiteX27809" fmla="*/ 72562 w 1031876"/>
              <a:gd name="connsiteY27809" fmla="*/ 753507 h 1106488"/>
              <a:gd name="connsiteX27810" fmla="*/ 74584 w 1031876"/>
              <a:gd name="connsiteY27810" fmla="*/ 750832 h 1106488"/>
              <a:gd name="connsiteX27811" fmla="*/ 75142 w 1031876"/>
              <a:gd name="connsiteY27811" fmla="*/ 750094 h 1106488"/>
              <a:gd name="connsiteX27812" fmla="*/ 75142 w 1031876"/>
              <a:gd name="connsiteY27812" fmla="*/ 750887 h 1106488"/>
              <a:gd name="connsiteX27813" fmla="*/ 75407 w 1031876"/>
              <a:gd name="connsiteY27813" fmla="*/ 750887 h 1106488"/>
              <a:gd name="connsiteX27814" fmla="*/ 75407 w 1031876"/>
              <a:gd name="connsiteY27814" fmla="*/ 750642 h 1106488"/>
              <a:gd name="connsiteX27815" fmla="*/ 75214 w 1031876"/>
              <a:gd name="connsiteY27815" fmla="*/ 750532 h 1106488"/>
              <a:gd name="connsiteX27816" fmla="*/ 75214 w 1031876"/>
              <a:gd name="connsiteY27816" fmla="*/ 749430 h 1106488"/>
              <a:gd name="connsiteX27817" fmla="*/ 74514 w 1031876"/>
              <a:gd name="connsiteY27817" fmla="*/ 746059 h 1106488"/>
              <a:gd name="connsiteX27818" fmla="*/ 72791 w 1031876"/>
              <a:gd name="connsiteY27818" fmla="*/ 743451 h 1106488"/>
              <a:gd name="connsiteX27819" fmla="*/ 69279 w 1031876"/>
              <a:gd name="connsiteY27819" fmla="*/ 742887 h 1106488"/>
              <a:gd name="connsiteX27820" fmla="*/ 71294 w 1031876"/>
              <a:gd name="connsiteY27820" fmla="*/ 741187 h 1106488"/>
              <a:gd name="connsiteX27821" fmla="*/ 68422 w 1031876"/>
              <a:gd name="connsiteY27821" fmla="*/ 736841 h 1106488"/>
              <a:gd name="connsiteX27822" fmla="*/ 68376 w 1031876"/>
              <a:gd name="connsiteY27822" fmla="*/ 736871 h 1106488"/>
              <a:gd name="connsiteX27823" fmla="*/ 68376 w 1031876"/>
              <a:gd name="connsiteY27823" fmla="*/ 736771 h 1106488"/>
              <a:gd name="connsiteX27824" fmla="*/ 68347 w 1031876"/>
              <a:gd name="connsiteY27824" fmla="*/ 736728 h 1106488"/>
              <a:gd name="connsiteX27825" fmla="*/ 68376 w 1031876"/>
              <a:gd name="connsiteY27825" fmla="*/ 736871 h 1106488"/>
              <a:gd name="connsiteX27826" fmla="*/ 68289 w 1031876"/>
              <a:gd name="connsiteY27826" fmla="*/ 736639 h 1106488"/>
              <a:gd name="connsiteX27827" fmla="*/ 68263 w 1031876"/>
              <a:gd name="connsiteY27827" fmla="*/ 736600 h 1106488"/>
              <a:gd name="connsiteX27828" fmla="*/ 68281 w 1031876"/>
              <a:gd name="connsiteY27828" fmla="*/ 736617 h 1106488"/>
              <a:gd name="connsiteX27829" fmla="*/ 68223 w 1031876"/>
              <a:gd name="connsiteY27829" fmla="*/ 736464 h 1106488"/>
              <a:gd name="connsiteX27830" fmla="*/ 68087 w 1031876"/>
              <a:gd name="connsiteY27830" fmla="*/ 736541 h 1106488"/>
              <a:gd name="connsiteX27831" fmla="*/ 68263 w 1031876"/>
              <a:gd name="connsiteY27831" fmla="*/ 736742 h 1106488"/>
              <a:gd name="connsiteX27832" fmla="*/ 68263 w 1031876"/>
              <a:gd name="connsiteY27832" fmla="*/ 736600 h 1106488"/>
              <a:gd name="connsiteX27833" fmla="*/ 68284 w 1031876"/>
              <a:gd name="connsiteY27833" fmla="*/ 736766 h 1106488"/>
              <a:gd name="connsiteX27834" fmla="*/ 68376 w 1031876"/>
              <a:gd name="connsiteY27834" fmla="*/ 736871 h 1106488"/>
              <a:gd name="connsiteX27835" fmla="*/ 68286 w 1031876"/>
              <a:gd name="connsiteY27835" fmla="*/ 736781 h 1106488"/>
              <a:gd name="connsiteX27836" fmla="*/ 69057 w 1031876"/>
              <a:gd name="connsiteY27836" fmla="*/ 742851 h 1106488"/>
              <a:gd name="connsiteX27837" fmla="*/ 69279 w 1031876"/>
              <a:gd name="connsiteY27837" fmla="*/ 742887 h 1106488"/>
              <a:gd name="connsiteX27838" fmla="*/ 68448 w 1031876"/>
              <a:gd name="connsiteY27838" fmla="*/ 743588 h 1106488"/>
              <a:gd name="connsiteX27839" fmla="*/ 68591 w 1031876"/>
              <a:gd name="connsiteY27839" fmla="*/ 743836 h 1106488"/>
              <a:gd name="connsiteX27840" fmla="*/ 71703 w 1031876"/>
              <a:gd name="connsiteY27840" fmla="*/ 749240 h 1106488"/>
              <a:gd name="connsiteX27841" fmla="*/ 74075 w 1031876"/>
              <a:gd name="connsiteY27841" fmla="*/ 749829 h 1106488"/>
              <a:gd name="connsiteX27842" fmla="*/ 75142 w 1031876"/>
              <a:gd name="connsiteY27842" fmla="*/ 750094 h 1106488"/>
              <a:gd name="connsiteX27843" fmla="*/ 74465 w 1031876"/>
              <a:gd name="connsiteY27843" fmla="*/ 750597 h 1106488"/>
              <a:gd name="connsiteX27844" fmla="*/ 71703 w 1031876"/>
              <a:gd name="connsiteY27844" fmla="*/ 752653 h 1106488"/>
              <a:gd name="connsiteX27845" fmla="*/ 68263 w 1031876"/>
              <a:gd name="connsiteY27845" fmla="*/ 750094 h 1106488"/>
              <a:gd name="connsiteX27846" fmla="*/ 68263 w 1031876"/>
              <a:gd name="connsiteY27846" fmla="*/ 749995 h 1106488"/>
              <a:gd name="connsiteX27847" fmla="*/ 68263 w 1031876"/>
              <a:gd name="connsiteY27847" fmla="*/ 747316 h 1106488"/>
              <a:gd name="connsiteX27848" fmla="*/ 68263 w 1031876"/>
              <a:gd name="connsiteY27848" fmla="*/ 746423 h 1106488"/>
              <a:gd name="connsiteX27849" fmla="*/ 68263 w 1031876"/>
              <a:gd name="connsiteY27849" fmla="*/ 744121 h 1106488"/>
              <a:gd name="connsiteX27850" fmla="*/ 68263 w 1031876"/>
              <a:gd name="connsiteY27850" fmla="*/ 743744 h 1106488"/>
              <a:gd name="connsiteX27851" fmla="*/ 68263 w 1031876"/>
              <a:gd name="connsiteY27851" fmla="*/ 743267 h 1106488"/>
              <a:gd name="connsiteX27852" fmla="*/ 68263 w 1031876"/>
              <a:gd name="connsiteY27852" fmla="*/ 742851 h 1106488"/>
              <a:gd name="connsiteX27853" fmla="*/ 68263 w 1031876"/>
              <a:gd name="connsiteY27853" fmla="*/ 736758 h 1106488"/>
              <a:gd name="connsiteX27854" fmla="*/ 68060 w 1031876"/>
              <a:gd name="connsiteY27854" fmla="*/ 736556 h 1106488"/>
              <a:gd name="connsiteX27855" fmla="*/ 62243 w 1031876"/>
              <a:gd name="connsiteY27855" fmla="*/ 739854 h 1106488"/>
              <a:gd name="connsiteX27856" fmla="*/ 61383 w 1031876"/>
              <a:gd name="connsiteY27856" fmla="*/ 743267 h 1106488"/>
              <a:gd name="connsiteX27857" fmla="*/ 61383 w 1031876"/>
              <a:gd name="connsiteY27857" fmla="*/ 736441 h 1106488"/>
              <a:gd name="connsiteX27858" fmla="*/ 60523 w 1031876"/>
              <a:gd name="connsiteY27858" fmla="*/ 733028 h 1106488"/>
              <a:gd name="connsiteX27859" fmla="*/ 57662 w 1031876"/>
              <a:gd name="connsiteY27859" fmla="*/ 731405 h 1106488"/>
              <a:gd name="connsiteX27860" fmla="*/ 57005 w 1031876"/>
              <a:gd name="connsiteY27860" fmla="*/ 729615 h 1106488"/>
              <a:gd name="connsiteX27861" fmla="*/ 57084 w 1031876"/>
              <a:gd name="connsiteY27861" fmla="*/ 729615 h 1106488"/>
              <a:gd name="connsiteX27862" fmla="*/ 58803 w 1031876"/>
              <a:gd name="connsiteY27862" fmla="*/ 729615 h 1106488"/>
              <a:gd name="connsiteX27863" fmla="*/ 61383 w 1031876"/>
              <a:gd name="connsiteY27863" fmla="*/ 729615 h 1106488"/>
              <a:gd name="connsiteX27864" fmla="*/ 62243 w 1031876"/>
              <a:gd name="connsiteY27864" fmla="*/ 733028 h 1106488"/>
              <a:gd name="connsiteX27865" fmla="*/ 67529 w 1031876"/>
              <a:gd name="connsiteY27865" fmla="*/ 736025 h 1106488"/>
              <a:gd name="connsiteX27866" fmla="*/ 64957 w 1031876"/>
              <a:gd name="connsiteY27866" fmla="*/ 733456 h 1106488"/>
              <a:gd name="connsiteX27867" fmla="*/ 61538 w 1031876"/>
              <a:gd name="connsiteY27867" fmla="*/ 730041 h 1106488"/>
              <a:gd name="connsiteX27868" fmla="*/ 61538 w 1031876"/>
              <a:gd name="connsiteY27868" fmla="*/ 727479 h 1106488"/>
              <a:gd name="connsiteX27869" fmla="*/ 61538 w 1031876"/>
              <a:gd name="connsiteY27869" fmla="*/ 724064 h 1106488"/>
              <a:gd name="connsiteX27870" fmla="*/ 61538 w 1031876"/>
              <a:gd name="connsiteY27870" fmla="*/ 723210 h 1106488"/>
              <a:gd name="connsiteX27871" fmla="*/ 62393 w 1031876"/>
              <a:gd name="connsiteY27871" fmla="*/ 730041 h 1106488"/>
              <a:gd name="connsiteX27872" fmla="*/ 67739 w 1031876"/>
              <a:gd name="connsiteY27872" fmla="*/ 736144 h 1106488"/>
              <a:gd name="connsiteX27873" fmla="*/ 68202 w 1031876"/>
              <a:gd name="connsiteY27873" fmla="*/ 736406 h 1106488"/>
              <a:gd name="connsiteX27874" fmla="*/ 65812 w 1031876"/>
              <a:gd name="connsiteY27874" fmla="*/ 730041 h 1106488"/>
              <a:gd name="connsiteX27875" fmla="*/ 65841 w 1031876"/>
              <a:gd name="connsiteY27875" fmla="*/ 729964 h 1106488"/>
              <a:gd name="connsiteX27876" fmla="*/ 67521 w 1031876"/>
              <a:gd name="connsiteY27876" fmla="*/ 732602 h 1106488"/>
              <a:gd name="connsiteX27877" fmla="*/ 68336 w 1031876"/>
              <a:gd name="connsiteY27877" fmla="*/ 736670 h 1106488"/>
              <a:gd name="connsiteX27878" fmla="*/ 68376 w 1031876"/>
              <a:gd name="connsiteY27878" fmla="*/ 736709 h 1106488"/>
              <a:gd name="connsiteX27879" fmla="*/ 68376 w 1031876"/>
              <a:gd name="connsiteY27879" fmla="*/ 736017 h 1106488"/>
              <a:gd name="connsiteX27880" fmla="*/ 68376 w 1031876"/>
              <a:gd name="connsiteY27880" fmla="*/ 733456 h 1106488"/>
              <a:gd name="connsiteX27881" fmla="*/ 68376 w 1031876"/>
              <a:gd name="connsiteY27881" fmla="*/ 730041 h 1106488"/>
              <a:gd name="connsiteX27882" fmla="*/ 68376 w 1031876"/>
              <a:gd name="connsiteY27882" fmla="*/ 727479 h 1106488"/>
              <a:gd name="connsiteX27883" fmla="*/ 68376 w 1031876"/>
              <a:gd name="connsiteY27883" fmla="*/ 726625 h 1106488"/>
              <a:gd name="connsiteX27884" fmla="*/ 68376 w 1031876"/>
              <a:gd name="connsiteY27884" fmla="*/ 723210 h 1106488"/>
              <a:gd name="connsiteX27885" fmla="*/ 70241 w 1031876"/>
              <a:gd name="connsiteY27885" fmla="*/ 731903 h 1106488"/>
              <a:gd name="connsiteX27886" fmla="*/ 70940 w 1031876"/>
              <a:gd name="connsiteY27886" fmla="*/ 735164 h 1106488"/>
              <a:gd name="connsiteX27887" fmla="*/ 68476 w 1031876"/>
              <a:gd name="connsiteY27887" fmla="*/ 736805 h 1106488"/>
              <a:gd name="connsiteX27888" fmla="*/ 71835 w 1031876"/>
              <a:gd name="connsiteY27888" fmla="*/ 740040 h 1106488"/>
              <a:gd name="connsiteX27889" fmla="*/ 75214 w 1031876"/>
              <a:gd name="connsiteY27889" fmla="*/ 743294 h 1106488"/>
              <a:gd name="connsiteX27890" fmla="*/ 75214 w 1031876"/>
              <a:gd name="connsiteY27890" fmla="*/ 740286 h 1106488"/>
              <a:gd name="connsiteX27891" fmla="*/ 75214 w 1031876"/>
              <a:gd name="connsiteY27891" fmla="*/ 736871 h 1106488"/>
              <a:gd name="connsiteX27892" fmla="*/ 68376 w 1031876"/>
              <a:gd name="connsiteY27892" fmla="*/ 716380 h 1106488"/>
              <a:gd name="connsiteX27893" fmla="*/ 61538 w 1031876"/>
              <a:gd name="connsiteY27893" fmla="*/ 709549 h 1106488"/>
              <a:gd name="connsiteX27894" fmla="*/ 61538 w 1031876"/>
              <a:gd name="connsiteY27894" fmla="*/ 715526 h 1106488"/>
              <a:gd name="connsiteX27895" fmla="*/ 61538 w 1031876"/>
              <a:gd name="connsiteY27895" fmla="*/ 716300 h 1106488"/>
              <a:gd name="connsiteX27896" fmla="*/ 61913 w 1031876"/>
              <a:gd name="connsiteY27896" fmla="*/ 715962 h 1106488"/>
              <a:gd name="connsiteX27897" fmla="*/ 61913 w 1031876"/>
              <a:gd name="connsiteY27897" fmla="*/ 716380 h 1106488"/>
              <a:gd name="connsiteX27898" fmla="*/ 64957 w 1031876"/>
              <a:gd name="connsiteY27898" fmla="*/ 716380 h 1106488"/>
              <a:gd name="connsiteX27899" fmla="*/ 65812 w 1031876"/>
              <a:gd name="connsiteY27899" fmla="*/ 716380 h 1106488"/>
              <a:gd name="connsiteX27900" fmla="*/ 68376 w 1031876"/>
              <a:gd name="connsiteY27900" fmla="*/ 716380 h 1106488"/>
              <a:gd name="connsiteX27901" fmla="*/ 64957 w 1031876"/>
              <a:gd name="connsiteY27901" fmla="*/ 718941 h 1106488"/>
              <a:gd name="connsiteX27902" fmla="*/ 61913 w 1031876"/>
              <a:gd name="connsiteY27902" fmla="*/ 716661 h 1106488"/>
              <a:gd name="connsiteX27903" fmla="*/ 61913 w 1031876"/>
              <a:gd name="connsiteY27903" fmla="*/ 716754 h 1106488"/>
              <a:gd name="connsiteX27904" fmla="*/ 64957 w 1031876"/>
              <a:gd name="connsiteY27904" fmla="*/ 719795 h 1106488"/>
              <a:gd name="connsiteX27905" fmla="*/ 68376 w 1031876"/>
              <a:gd name="connsiteY27905" fmla="*/ 723210 h 1106488"/>
              <a:gd name="connsiteX27906" fmla="*/ 65841 w 1031876"/>
              <a:gd name="connsiteY27906" fmla="*/ 729964 h 1106488"/>
              <a:gd name="connsiteX27907" fmla="*/ 61538 w 1031876"/>
              <a:gd name="connsiteY27907" fmla="*/ 723210 h 1106488"/>
              <a:gd name="connsiteX27908" fmla="*/ 61538 w 1031876"/>
              <a:gd name="connsiteY27908" fmla="*/ 723106 h 1106488"/>
              <a:gd name="connsiteX27909" fmla="*/ 60956 w 1031876"/>
              <a:gd name="connsiteY27909" fmla="*/ 723106 h 1106488"/>
              <a:gd name="connsiteX27910" fmla="*/ 57944 w 1031876"/>
              <a:gd name="connsiteY27910" fmla="*/ 725348 h 1106488"/>
              <a:gd name="connsiteX27911" fmla="*/ 54931 w 1031876"/>
              <a:gd name="connsiteY27911" fmla="*/ 723106 h 1106488"/>
              <a:gd name="connsiteX27912" fmla="*/ 54824 w 1031876"/>
              <a:gd name="connsiteY27912" fmla="*/ 723106 h 1106488"/>
              <a:gd name="connsiteX27913" fmla="*/ 54620 w 1031876"/>
              <a:gd name="connsiteY27913" fmla="*/ 723106 h 1106488"/>
              <a:gd name="connsiteX27914" fmla="*/ 57005 w 1031876"/>
              <a:gd name="connsiteY27914" fmla="*/ 729615 h 1106488"/>
              <a:gd name="connsiteX27915" fmla="*/ 55711 w 1031876"/>
              <a:gd name="connsiteY27915" fmla="*/ 729615 h 1106488"/>
              <a:gd name="connsiteX27916" fmla="*/ 55471 w 1031876"/>
              <a:gd name="connsiteY27916" fmla="*/ 728868 h 1106488"/>
              <a:gd name="connsiteX27917" fmla="*/ 54504 w 1031876"/>
              <a:gd name="connsiteY27917" fmla="*/ 729615 h 1106488"/>
              <a:gd name="connsiteX27918" fmla="*/ 54504 w 1031876"/>
              <a:gd name="connsiteY27918" fmla="*/ 728761 h 1106488"/>
              <a:gd name="connsiteX27919" fmla="*/ 54504 w 1031876"/>
              <a:gd name="connsiteY27919" fmla="*/ 726202 h 1106488"/>
              <a:gd name="connsiteX27920" fmla="*/ 54504 w 1031876"/>
              <a:gd name="connsiteY27920" fmla="*/ 725348 h 1106488"/>
              <a:gd name="connsiteX27921" fmla="*/ 54504 w 1031876"/>
              <a:gd name="connsiteY27921" fmla="*/ 723106 h 1106488"/>
              <a:gd name="connsiteX27922" fmla="*/ 53975 w 1031876"/>
              <a:gd name="connsiteY27922" fmla="*/ 723106 h 1106488"/>
              <a:gd name="connsiteX27923" fmla="*/ 54226 w 1031876"/>
              <a:gd name="connsiteY27923" fmla="*/ 722880 h 1106488"/>
              <a:gd name="connsiteX27924" fmla="*/ 51924 w 1031876"/>
              <a:gd name="connsiteY27924" fmla="*/ 723642 h 1106488"/>
              <a:gd name="connsiteX27925" fmla="*/ 54504 w 1031876"/>
              <a:gd name="connsiteY27925" fmla="*/ 729615 h 1106488"/>
              <a:gd name="connsiteX27926" fmla="*/ 47625 w 1031876"/>
              <a:gd name="connsiteY27926" fmla="*/ 715962 h 1106488"/>
              <a:gd name="connsiteX27927" fmla="*/ 47626 w 1031876"/>
              <a:gd name="connsiteY27927" fmla="*/ 715963 h 1106488"/>
              <a:gd name="connsiteX27928" fmla="*/ 53644 w 1031876"/>
              <a:gd name="connsiteY27928" fmla="*/ 721935 h 1106488"/>
              <a:gd name="connsiteX27929" fmla="*/ 54420 w 1031876"/>
              <a:gd name="connsiteY27929" fmla="*/ 722705 h 1106488"/>
              <a:gd name="connsiteX27930" fmla="*/ 57944 w 1031876"/>
              <a:gd name="connsiteY27930" fmla="*/ 719534 h 1106488"/>
              <a:gd name="connsiteX27931" fmla="*/ 61468 w 1031876"/>
              <a:gd name="connsiteY27931" fmla="*/ 716362 h 1106488"/>
              <a:gd name="connsiteX27932" fmla="*/ 58120 w 1031876"/>
              <a:gd name="connsiteY27932" fmla="*/ 715526 h 1106488"/>
              <a:gd name="connsiteX27933" fmla="*/ 54701 w 1031876"/>
              <a:gd name="connsiteY27933" fmla="*/ 709549 h 1106488"/>
              <a:gd name="connsiteX27934" fmla="*/ 59487 w 1031876"/>
              <a:gd name="connsiteY27934" fmla="*/ 714331 h 1106488"/>
              <a:gd name="connsiteX27935" fmla="*/ 60683 w 1031876"/>
              <a:gd name="connsiteY27935" fmla="*/ 715526 h 1106488"/>
              <a:gd name="connsiteX27936" fmla="*/ 61496 w 1031876"/>
              <a:gd name="connsiteY27936" fmla="*/ 716338 h 1106488"/>
              <a:gd name="connsiteX27937" fmla="*/ 59487 w 1031876"/>
              <a:gd name="connsiteY27937" fmla="*/ 714331 h 1106488"/>
              <a:gd name="connsiteX27938" fmla="*/ 58120 w 1031876"/>
              <a:gd name="connsiteY27938" fmla="*/ 712965 h 1106488"/>
              <a:gd name="connsiteX27939" fmla="*/ 54701 w 1031876"/>
              <a:gd name="connsiteY27939" fmla="*/ 709549 h 1106488"/>
              <a:gd name="connsiteX27940" fmla="*/ 54701 w 1031876"/>
              <a:gd name="connsiteY27940" fmla="*/ 707842 h 1106488"/>
              <a:gd name="connsiteX27941" fmla="*/ 54701 w 1031876"/>
              <a:gd name="connsiteY27941" fmla="*/ 702719 h 1106488"/>
              <a:gd name="connsiteX27942" fmla="*/ 54701 w 1031876"/>
              <a:gd name="connsiteY27942" fmla="*/ 695889 h 1106488"/>
              <a:gd name="connsiteX27943" fmla="*/ 53123 w 1031876"/>
              <a:gd name="connsiteY27943" fmla="*/ 699567 h 1106488"/>
              <a:gd name="connsiteX27944" fmla="*/ 51282 w 1031876"/>
              <a:gd name="connsiteY27944" fmla="*/ 695889 h 1106488"/>
              <a:gd name="connsiteX27945" fmla="*/ 47863 w 1031876"/>
              <a:gd name="connsiteY27945" fmla="*/ 689058 h 1106488"/>
              <a:gd name="connsiteX27946" fmla="*/ 46189 w 1031876"/>
              <a:gd name="connsiteY27946" fmla="*/ 684458 h 1106488"/>
              <a:gd name="connsiteX27947" fmla="*/ 47863 w 1031876"/>
              <a:gd name="connsiteY27947" fmla="*/ 682228 h 1106488"/>
              <a:gd name="connsiteX27948" fmla="*/ 41881 w 1031876"/>
              <a:gd name="connsiteY27948" fmla="*/ 676251 h 1106488"/>
              <a:gd name="connsiteX27949" fmla="*/ 41275 w 1031876"/>
              <a:gd name="connsiteY27949" fmla="*/ 675646 h 1106488"/>
              <a:gd name="connsiteX27950" fmla="*/ 41026 w 1031876"/>
              <a:gd name="connsiteY27950" fmla="*/ 675397 h 1106488"/>
              <a:gd name="connsiteX27951" fmla="*/ 34188 w 1031876"/>
              <a:gd name="connsiteY27951" fmla="*/ 661736 h 1106488"/>
              <a:gd name="connsiteX27952" fmla="*/ 27350 w 1031876"/>
              <a:gd name="connsiteY27952" fmla="*/ 648076 h 1106488"/>
              <a:gd name="connsiteX27953" fmla="*/ 21368 w 1031876"/>
              <a:gd name="connsiteY27953" fmla="*/ 644660 h 1106488"/>
              <a:gd name="connsiteX27954" fmla="*/ 20638 w 1031876"/>
              <a:gd name="connsiteY27954" fmla="*/ 641745 h 1106488"/>
              <a:gd name="connsiteX27955" fmla="*/ 20638 w 1031876"/>
              <a:gd name="connsiteY27955" fmla="*/ 642144 h 1106488"/>
              <a:gd name="connsiteX27956" fmla="*/ 20638 w 1031876"/>
              <a:gd name="connsiteY27956" fmla="*/ 644525 h 1106488"/>
              <a:gd name="connsiteX27957" fmla="*/ 20638 w 1031876"/>
              <a:gd name="connsiteY27957" fmla="*/ 645319 h 1106488"/>
              <a:gd name="connsiteX27958" fmla="*/ 20638 w 1031876"/>
              <a:gd name="connsiteY27958" fmla="*/ 647700 h 1106488"/>
              <a:gd name="connsiteX27959" fmla="*/ 20638 w 1031876"/>
              <a:gd name="connsiteY27959" fmla="*/ 648494 h 1106488"/>
              <a:gd name="connsiteX27960" fmla="*/ 18257 w 1031876"/>
              <a:gd name="connsiteY27960" fmla="*/ 644922 h 1106488"/>
              <a:gd name="connsiteX27961" fmla="*/ 20566 w 1031876"/>
              <a:gd name="connsiteY27961" fmla="*/ 641458 h 1106488"/>
              <a:gd name="connsiteX27962" fmla="*/ 20513 w 1031876"/>
              <a:gd name="connsiteY27962" fmla="*/ 641245 h 1106488"/>
              <a:gd name="connsiteX27963" fmla="*/ 20533 w 1031876"/>
              <a:gd name="connsiteY27963" fmla="*/ 641245 h 1106488"/>
              <a:gd name="connsiteX27964" fmla="*/ 17463 w 1031876"/>
              <a:gd name="connsiteY27964" fmla="*/ 638175 h 1106488"/>
              <a:gd name="connsiteX27965" fmla="*/ 14288 w 1031876"/>
              <a:gd name="connsiteY27965" fmla="*/ 635000 h 1106488"/>
              <a:gd name="connsiteX27966" fmla="*/ 19844 w 1031876"/>
              <a:gd name="connsiteY27966" fmla="*/ 638175 h 1106488"/>
              <a:gd name="connsiteX27967" fmla="*/ 20612 w 1031876"/>
              <a:gd name="connsiteY27967" fmla="*/ 641245 h 1106488"/>
              <a:gd name="connsiteX27968" fmla="*/ 20638 w 1031876"/>
              <a:gd name="connsiteY27968" fmla="*/ 641245 h 1106488"/>
              <a:gd name="connsiteX27969" fmla="*/ 21368 w 1031876"/>
              <a:gd name="connsiteY27969" fmla="*/ 641245 h 1106488"/>
              <a:gd name="connsiteX27970" fmla="*/ 27350 w 1031876"/>
              <a:gd name="connsiteY27970" fmla="*/ 641245 h 1106488"/>
              <a:gd name="connsiteX27971" fmla="*/ 27350 w 1031876"/>
              <a:gd name="connsiteY27971" fmla="*/ 634415 h 1106488"/>
              <a:gd name="connsiteX27972" fmla="*/ 27350 w 1031876"/>
              <a:gd name="connsiteY27972" fmla="*/ 633561 h 1106488"/>
              <a:gd name="connsiteX27973" fmla="*/ 27350 w 1031876"/>
              <a:gd name="connsiteY27973" fmla="*/ 630999 h 1106488"/>
              <a:gd name="connsiteX27974" fmla="*/ 27350 w 1031876"/>
              <a:gd name="connsiteY27974" fmla="*/ 628438 h 1106488"/>
              <a:gd name="connsiteX27975" fmla="*/ 27350 w 1031876"/>
              <a:gd name="connsiteY27975" fmla="*/ 627584 h 1106488"/>
              <a:gd name="connsiteX27976" fmla="*/ 26144 w 1031876"/>
              <a:gd name="connsiteY27976" fmla="*/ 630799 h 1106488"/>
              <a:gd name="connsiteX27977" fmla="*/ 20513 w 1031876"/>
              <a:gd name="connsiteY27977" fmla="*/ 627584 h 1106488"/>
              <a:gd name="connsiteX27978" fmla="*/ 20513 w 1031876"/>
              <a:gd name="connsiteY27978" fmla="*/ 620754 h 1106488"/>
              <a:gd name="connsiteX27979" fmla="*/ 19658 w 1031876"/>
              <a:gd name="connsiteY27979" fmla="*/ 614777 h 1106488"/>
              <a:gd name="connsiteX27980" fmla="*/ 14652 w 1031876"/>
              <a:gd name="connsiteY27980" fmla="*/ 614063 h 1106488"/>
              <a:gd name="connsiteX27981" fmla="*/ 14530 w 1031876"/>
              <a:gd name="connsiteY27981" fmla="*/ 613924 h 1106488"/>
              <a:gd name="connsiteX27982" fmla="*/ 20513 w 1031876"/>
              <a:gd name="connsiteY27982" fmla="*/ 613924 h 1106488"/>
              <a:gd name="connsiteX27983" fmla="*/ 13675 w 1031876"/>
              <a:gd name="connsiteY27983" fmla="*/ 607093 h 1106488"/>
              <a:gd name="connsiteX27984" fmla="*/ 13675 w 1031876"/>
              <a:gd name="connsiteY27984" fmla="*/ 600263 h 1106488"/>
              <a:gd name="connsiteX27985" fmla="*/ 16516 w 1031876"/>
              <a:gd name="connsiteY27985" fmla="*/ 605228 h 1106488"/>
              <a:gd name="connsiteX27986" fmla="*/ 17463 w 1031876"/>
              <a:gd name="connsiteY27986" fmla="*/ 604044 h 1106488"/>
              <a:gd name="connsiteX27987" fmla="*/ 20488 w 1031876"/>
              <a:gd name="connsiteY27987" fmla="*/ 600263 h 1106488"/>
              <a:gd name="connsiteX27988" fmla="*/ 17094 w 1031876"/>
              <a:gd name="connsiteY27988" fmla="*/ 600263 h 1106488"/>
              <a:gd name="connsiteX27989" fmla="*/ 13675 w 1031876"/>
              <a:gd name="connsiteY27989" fmla="*/ 600263 h 1106488"/>
              <a:gd name="connsiteX27990" fmla="*/ 13675 w 1031876"/>
              <a:gd name="connsiteY27990" fmla="*/ 599421 h 1106488"/>
              <a:gd name="connsiteX27991" fmla="*/ 11311 w 1031876"/>
              <a:gd name="connsiteY27991" fmla="*/ 596900 h 1106488"/>
              <a:gd name="connsiteX27992" fmla="*/ 13675 w 1031876"/>
              <a:gd name="connsiteY27992" fmla="*/ 594379 h 1106488"/>
              <a:gd name="connsiteX27993" fmla="*/ 13675 w 1031876"/>
              <a:gd name="connsiteY27993" fmla="*/ 594286 h 1106488"/>
              <a:gd name="connsiteX27994" fmla="*/ 13675 w 1031876"/>
              <a:gd name="connsiteY27994" fmla="*/ 593432 h 1106488"/>
              <a:gd name="connsiteX27995" fmla="*/ 14167 w 1031876"/>
              <a:gd name="connsiteY27995" fmla="*/ 593854 h 1106488"/>
              <a:gd name="connsiteX27996" fmla="*/ 14288 w 1031876"/>
              <a:gd name="connsiteY27996" fmla="*/ 593725 h 1106488"/>
              <a:gd name="connsiteX27997" fmla="*/ 14288 w 1031876"/>
              <a:gd name="connsiteY27997" fmla="*/ 593957 h 1106488"/>
              <a:gd name="connsiteX27998" fmla="*/ 19658 w 1031876"/>
              <a:gd name="connsiteY27998" fmla="*/ 598555 h 1106488"/>
              <a:gd name="connsiteX27999" fmla="*/ 20513 w 1031876"/>
              <a:gd name="connsiteY27999" fmla="*/ 593432 h 1106488"/>
              <a:gd name="connsiteX28000" fmla="*/ 17094 w 1031876"/>
              <a:gd name="connsiteY28000" fmla="*/ 593432 h 1106488"/>
              <a:gd name="connsiteX28001" fmla="*/ 14288 w 1031876"/>
              <a:gd name="connsiteY28001" fmla="*/ 593432 h 1106488"/>
              <a:gd name="connsiteX28002" fmla="*/ 13675 w 1031876"/>
              <a:gd name="connsiteY28002" fmla="*/ 593432 h 1106488"/>
              <a:gd name="connsiteX28003" fmla="*/ 13675 w 1031876"/>
              <a:gd name="connsiteY28003" fmla="*/ 592578 h 1106488"/>
              <a:gd name="connsiteX28004" fmla="*/ 13675 w 1031876"/>
              <a:gd name="connsiteY28004" fmla="*/ 589163 h 1106488"/>
              <a:gd name="connsiteX28005" fmla="*/ 13675 w 1031876"/>
              <a:gd name="connsiteY28005" fmla="*/ 587455 h 1106488"/>
              <a:gd name="connsiteX28006" fmla="*/ 13675 w 1031876"/>
              <a:gd name="connsiteY28006" fmla="*/ 586602 h 1106488"/>
              <a:gd name="connsiteX28007" fmla="*/ 13675 w 1031876"/>
              <a:gd name="connsiteY28007" fmla="*/ 585748 h 1106488"/>
              <a:gd name="connsiteX28008" fmla="*/ 13675 w 1031876"/>
              <a:gd name="connsiteY28008" fmla="*/ 584894 h 1106488"/>
              <a:gd name="connsiteX28009" fmla="*/ 13675 w 1031876"/>
              <a:gd name="connsiteY28009" fmla="*/ 583187 h 1106488"/>
              <a:gd name="connsiteX28010" fmla="*/ 13675 w 1031876"/>
              <a:gd name="connsiteY28010" fmla="*/ 579771 h 1106488"/>
              <a:gd name="connsiteX28011" fmla="*/ 13675 w 1031876"/>
              <a:gd name="connsiteY28011" fmla="*/ 586602 h 1106488"/>
              <a:gd name="connsiteX28012" fmla="*/ 6838 w 1031876"/>
              <a:gd name="connsiteY28012" fmla="*/ 586602 h 1106488"/>
              <a:gd name="connsiteX28013" fmla="*/ 6838 w 1031876"/>
              <a:gd name="connsiteY28013" fmla="*/ 572941 h 1106488"/>
              <a:gd name="connsiteX28014" fmla="*/ 6838 w 1031876"/>
              <a:gd name="connsiteY28014" fmla="*/ 568672 h 1106488"/>
              <a:gd name="connsiteX28015" fmla="*/ 6838 w 1031876"/>
              <a:gd name="connsiteY28015" fmla="*/ 566110 h 1106488"/>
              <a:gd name="connsiteX28016" fmla="*/ 6838 w 1031876"/>
              <a:gd name="connsiteY28016" fmla="*/ 559280 h 1106488"/>
              <a:gd name="connsiteX28017" fmla="*/ 6838 w 1031876"/>
              <a:gd name="connsiteY28017" fmla="*/ 552450 h 1106488"/>
              <a:gd name="connsiteX28018" fmla="*/ 0 w 1031876"/>
              <a:gd name="connsiteY28018" fmla="*/ 552450 h 1106488"/>
              <a:gd name="connsiteX28019" fmla="*/ 0 w 1031876"/>
              <a:gd name="connsiteY28019" fmla="*/ 545619 h 1106488"/>
              <a:gd name="connsiteX28020" fmla="*/ 6838 w 1031876"/>
              <a:gd name="connsiteY28020" fmla="*/ 545619 h 1106488"/>
              <a:gd name="connsiteX28021" fmla="*/ 6838 w 1031876"/>
              <a:gd name="connsiteY28021" fmla="*/ 541350 h 1106488"/>
              <a:gd name="connsiteX28022" fmla="*/ 6838 w 1031876"/>
              <a:gd name="connsiteY28022" fmla="*/ 539642 h 1106488"/>
              <a:gd name="connsiteX28023" fmla="*/ 6838 w 1031876"/>
              <a:gd name="connsiteY28023" fmla="*/ 538789 h 1106488"/>
              <a:gd name="connsiteX28024" fmla="*/ 6838 w 1031876"/>
              <a:gd name="connsiteY28024" fmla="*/ 535374 h 1106488"/>
              <a:gd name="connsiteX28025" fmla="*/ 6838 w 1031876"/>
              <a:gd name="connsiteY28025" fmla="*/ 531958 h 1106488"/>
              <a:gd name="connsiteX28026" fmla="*/ 3419 w 1031876"/>
              <a:gd name="connsiteY28026" fmla="*/ 531105 h 1106488"/>
              <a:gd name="connsiteX28027" fmla="*/ 2218 w 1031876"/>
              <a:gd name="connsiteY28027" fmla="*/ 529005 h 1106488"/>
              <a:gd name="connsiteX28028" fmla="*/ 2564 w 1031876"/>
              <a:gd name="connsiteY28028" fmla="*/ 528543 h 1106488"/>
              <a:gd name="connsiteX28029" fmla="*/ 0 w 1031876"/>
              <a:gd name="connsiteY28029" fmla="*/ 525128 h 1106488"/>
              <a:gd name="connsiteX28030" fmla="*/ 0 w 1031876"/>
              <a:gd name="connsiteY28030" fmla="*/ 518297 h 1106488"/>
              <a:gd name="connsiteX28031" fmla="*/ 6838 w 1031876"/>
              <a:gd name="connsiteY28031" fmla="*/ 525128 h 1106488"/>
              <a:gd name="connsiteX28032" fmla="*/ 6838 w 1031876"/>
              <a:gd name="connsiteY28032" fmla="*/ 518297 h 1106488"/>
              <a:gd name="connsiteX28033" fmla="*/ 5983 w 1031876"/>
              <a:gd name="connsiteY28033" fmla="*/ 514882 h 1106488"/>
              <a:gd name="connsiteX28034" fmla="*/ 647 w 1031876"/>
              <a:gd name="connsiteY28034" fmla="*/ 511836 h 1106488"/>
              <a:gd name="connsiteX28035" fmla="*/ 656 w 1031876"/>
              <a:gd name="connsiteY28035" fmla="*/ 511748 h 1106488"/>
              <a:gd name="connsiteX28036" fmla="*/ 5983 w 1031876"/>
              <a:gd name="connsiteY28036" fmla="*/ 514028 h 1106488"/>
              <a:gd name="connsiteX28037" fmla="*/ 6838 w 1031876"/>
              <a:gd name="connsiteY28037" fmla="*/ 511467 h 1106488"/>
              <a:gd name="connsiteX28038" fmla="*/ 855 w 1031876"/>
              <a:gd name="connsiteY28038" fmla="*/ 509759 h 1106488"/>
              <a:gd name="connsiteX28039" fmla="*/ 656 w 1031876"/>
              <a:gd name="connsiteY28039" fmla="*/ 511748 h 1106488"/>
              <a:gd name="connsiteX28040" fmla="*/ 0 w 1031876"/>
              <a:gd name="connsiteY28040" fmla="*/ 511467 h 1106488"/>
              <a:gd name="connsiteX28041" fmla="*/ 0 w 1031876"/>
              <a:gd name="connsiteY28041" fmla="*/ 511175 h 1106488"/>
              <a:gd name="connsiteX28042" fmla="*/ 0 w 1031876"/>
              <a:gd name="connsiteY28042" fmla="*/ 510381 h 1106488"/>
              <a:gd name="connsiteX28043" fmla="*/ 0 w 1031876"/>
              <a:gd name="connsiteY28043" fmla="*/ 508000 h 1106488"/>
              <a:gd name="connsiteX28044" fmla="*/ 0 w 1031876"/>
              <a:gd name="connsiteY28044" fmla="*/ 504825 h 1106488"/>
              <a:gd name="connsiteX28045" fmla="*/ 0 w 1031876"/>
              <a:gd name="connsiteY28045" fmla="*/ 504637 h 1106488"/>
              <a:gd name="connsiteX28046" fmla="*/ 0 w 1031876"/>
              <a:gd name="connsiteY28046" fmla="*/ 501650 h 1106488"/>
              <a:gd name="connsiteX28047" fmla="*/ 0 w 1031876"/>
              <a:gd name="connsiteY28047" fmla="*/ 500856 h 1106488"/>
              <a:gd name="connsiteX28048" fmla="*/ 0 w 1031876"/>
              <a:gd name="connsiteY28048" fmla="*/ 500368 h 1106488"/>
              <a:gd name="connsiteX28049" fmla="*/ 0 w 1031876"/>
              <a:gd name="connsiteY28049" fmla="*/ 498475 h 1106488"/>
              <a:gd name="connsiteX28050" fmla="*/ 0 w 1031876"/>
              <a:gd name="connsiteY28050" fmla="*/ 497806 h 1106488"/>
              <a:gd name="connsiteX28051" fmla="*/ 6838 w 1031876"/>
              <a:gd name="connsiteY28051" fmla="*/ 497806 h 1106488"/>
              <a:gd name="connsiteX28052" fmla="*/ 13675 w 1031876"/>
              <a:gd name="connsiteY28052" fmla="*/ 490976 h 1106488"/>
              <a:gd name="connsiteX28053" fmla="*/ 13675 w 1031876"/>
              <a:gd name="connsiteY28053" fmla="*/ 477315 h 1106488"/>
              <a:gd name="connsiteX28054" fmla="*/ 6838 w 1031876"/>
              <a:gd name="connsiteY28054" fmla="*/ 490976 h 1106488"/>
              <a:gd name="connsiteX28055" fmla="*/ 3419 w 1031876"/>
              <a:gd name="connsiteY28055" fmla="*/ 488414 h 1106488"/>
              <a:gd name="connsiteX28056" fmla="*/ 613 w 1031876"/>
              <a:gd name="connsiteY28056" fmla="*/ 490516 h 1106488"/>
              <a:gd name="connsiteX28057" fmla="*/ 438 w 1031876"/>
              <a:gd name="connsiteY28057" fmla="*/ 490976 h 1106488"/>
              <a:gd name="connsiteX28058" fmla="*/ 5983 w 1031876"/>
              <a:gd name="connsiteY28058" fmla="*/ 490976 h 1106488"/>
              <a:gd name="connsiteX28059" fmla="*/ 6838 w 1031876"/>
              <a:gd name="connsiteY28059" fmla="*/ 490976 h 1106488"/>
              <a:gd name="connsiteX28060" fmla="*/ 6838 w 1031876"/>
              <a:gd name="connsiteY28060" fmla="*/ 494391 h 1106488"/>
              <a:gd name="connsiteX28061" fmla="*/ 6838 w 1031876"/>
              <a:gd name="connsiteY28061" fmla="*/ 495245 h 1106488"/>
              <a:gd name="connsiteX28062" fmla="*/ 6838 w 1031876"/>
              <a:gd name="connsiteY28062" fmla="*/ 497806 h 1106488"/>
              <a:gd name="connsiteX28063" fmla="*/ 3419 w 1031876"/>
              <a:gd name="connsiteY28063" fmla="*/ 496952 h 1106488"/>
              <a:gd name="connsiteX28064" fmla="*/ 2487 w 1031876"/>
              <a:gd name="connsiteY28064" fmla="*/ 495322 h 1106488"/>
              <a:gd name="connsiteX28065" fmla="*/ 263 w 1031876"/>
              <a:gd name="connsiteY28065" fmla="*/ 491435 h 1106488"/>
              <a:gd name="connsiteX28066" fmla="*/ 0 w 1031876"/>
              <a:gd name="connsiteY28066" fmla="*/ 492126 h 1106488"/>
              <a:gd name="connsiteX28067" fmla="*/ 0 w 1031876"/>
              <a:gd name="connsiteY28067" fmla="*/ 490976 h 1106488"/>
              <a:gd name="connsiteX28068" fmla="*/ 0 w 1031876"/>
              <a:gd name="connsiteY28068" fmla="*/ 484982 h 1106488"/>
              <a:gd name="connsiteX28069" fmla="*/ 0 w 1031876"/>
              <a:gd name="connsiteY28069" fmla="*/ 484145 h 1106488"/>
              <a:gd name="connsiteX28070" fmla="*/ 0 w 1031876"/>
              <a:gd name="connsiteY28070" fmla="*/ 484089 h 1106488"/>
              <a:gd name="connsiteX28071" fmla="*/ 0 w 1031876"/>
              <a:gd name="connsiteY28071" fmla="*/ 477838 h 1106488"/>
              <a:gd name="connsiteX28072" fmla="*/ 0 w 1031876"/>
              <a:gd name="connsiteY28072" fmla="*/ 477315 h 1106488"/>
              <a:gd name="connsiteX28073" fmla="*/ 0 w 1031876"/>
              <a:gd name="connsiteY28073" fmla="*/ 471587 h 1106488"/>
              <a:gd name="connsiteX28074" fmla="*/ 0 w 1031876"/>
              <a:gd name="connsiteY28074" fmla="*/ 471488 h 1106488"/>
              <a:gd name="connsiteX28075" fmla="*/ 0 w 1031876"/>
              <a:gd name="connsiteY28075" fmla="*/ 470959 h 1106488"/>
              <a:gd name="connsiteX28076" fmla="*/ 0 w 1031876"/>
              <a:gd name="connsiteY28076" fmla="*/ 470694 h 1106488"/>
              <a:gd name="connsiteX28077" fmla="*/ 76 w 1031876"/>
              <a:gd name="connsiteY28077" fmla="*/ 470808 h 1106488"/>
              <a:gd name="connsiteX28078" fmla="*/ 101 w 1031876"/>
              <a:gd name="connsiteY28078" fmla="*/ 470581 h 1106488"/>
              <a:gd name="connsiteX28079" fmla="*/ 503 w 1031876"/>
              <a:gd name="connsiteY28079" fmla="*/ 466965 h 1106488"/>
              <a:gd name="connsiteX28080" fmla="*/ 0 w 1031876"/>
              <a:gd name="connsiteY28080" fmla="*/ 464079 h 1106488"/>
              <a:gd name="connsiteX28081" fmla="*/ 1000 w 1031876"/>
              <a:gd name="connsiteY28081" fmla="*/ 464079 h 1106488"/>
              <a:gd name="connsiteX28082" fmla="*/ 6350 w 1031876"/>
              <a:gd name="connsiteY28082" fmla="*/ 457200 h 1106488"/>
              <a:gd name="connsiteX28083" fmla="*/ 2459 w 1031876"/>
              <a:gd name="connsiteY28083" fmla="*/ 464079 h 1106488"/>
              <a:gd name="connsiteX28084" fmla="*/ 3175 w 1031876"/>
              <a:gd name="connsiteY28084" fmla="*/ 464079 h 1106488"/>
              <a:gd name="connsiteX28085" fmla="*/ 4396 w 1031876"/>
              <a:gd name="connsiteY28085" fmla="*/ 464079 h 1106488"/>
              <a:gd name="connsiteX28086" fmla="*/ 3175 w 1031876"/>
              <a:gd name="connsiteY28086" fmla="*/ 468379 h 1106488"/>
              <a:gd name="connsiteX28087" fmla="*/ 992 w 1031876"/>
              <a:gd name="connsiteY28087" fmla="*/ 469776 h 1106488"/>
              <a:gd name="connsiteX28088" fmla="*/ 963 w 1031876"/>
              <a:gd name="connsiteY28088" fmla="*/ 469610 h 1106488"/>
              <a:gd name="connsiteX28089" fmla="*/ 652 w 1031876"/>
              <a:gd name="connsiteY28089" fmla="*/ 467822 h 1106488"/>
              <a:gd name="connsiteX28090" fmla="*/ 177 w 1031876"/>
              <a:gd name="connsiteY28090" fmla="*/ 470495 h 1106488"/>
              <a:gd name="connsiteX28091" fmla="*/ 111 w 1031876"/>
              <a:gd name="connsiteY28091" fmla="*/ 470861 h 1106488"/>
              <a:gd name="connsiteX28092" fmla="*/ 2381 w 1031876"/>
              <a:gd name="connsiteY28092" fmla="*/ 474266 h 1106488"/>
              <a:gd name="connsiteX28093" fmla="*/ 697 w 1031876"/>
              <a:gd name="connsiteY28093" fmla="*/ 476793 h 1106488"/>
              <a:gd name="connsiteX28094" fmla="*/ 3419 w 1031876"/>
              <a:gd name="connsiteY28094" fmla="*/ 474753 h 1106488"/>
              <a:gd name="connsiteX28095" fmla="*/ 6838 w 1031876"/>
              <a:gd name="connsiteY28095" fmla="*/ 477315 h 1106488"/>
              <a:gd name="connsiteX28096" fmla="*/ 6838 w 1031876"/>
              <a:gd name="connsiteY28096" fmla="*/ 470484 h 1106488"/>
              <a:gd name="connsiteX28097" fmla="*/ 6838 w 1031876"/>
              <a:gd name="connsiteY28097" fmla="*/ 467069 h 1106488"/>
              <a:gd name="connsiteX28098" fmla="*/ 6838 w 1031876"/>
              <a:gd name="connsiteY28098" fmla="*/ 463654 h 1106488"/>
              <a:gd name="connsiteX28099" fmla="*/ 6838 w 1031876"/>
              <a:gd name="connsiteY28099" fmla="*/ 462800 h 1106488"/>
              <a:gd name="connsiteX28100" fmla="*/ 6838 w 1031876"/>
              <a:gd name="connsiteY28100" fmla="*/ 460239 h 1106488"/>
              <a:gd name="connsiteX28101" fmla="*/ 6838 w 1031876"/>
              <a:gd name="connsiteY28101" fmla="*/ 456824 h 1106488"/>
              <a:gd name="connsiteX28102" fmla="*/ 6838 w 1031876"/>
              <a:gd name="connsiteY28102" fmla="*/ 443163 h 1106488"/>
              <a:gd name="connsiteX28103" fmla="*/ 6838 w 1031876"/>
              <a:gd name="connsiteY28103" fmla="*/ 436332 h 1106488"/>
              <a:gd name="connsiteX28104" fmla="*/ 6838 w 1031876"/>
              <a:gd name="connsiteY28104" fmla="*/ 429502 h 1106488"/>
              <a:gd name="connsiteX28105" fmla="*/ 13675 w 1031876"/>
              <a:gd name="connsiteY28105" fmla="*/ 422671 h 1106488"/>
              <a:gd name="connsiteX28106" fmla="*/ 14288 w 1031876"/>
              <a:gd name="connsiteY28106" fmla="*/ 422322 h 1106488"/>
              <a:gd name="connsiteX28107" fmla="*/ 18026 w 1031876"/>
              <a:gd name="connsiteY28107" fmla="*/ 420188 h 1106488"/>
              <a:gd name="connsiteX28108" fmla="*/ 19658 w 1031876"/>
              <a:gd name="connsiteY28108" fmla="*/ 419256 h 1106488"/>
              <a:gd name="connsiteX28109" fmla="*/ 20513 w 1031876"/>
              <a:gd name="connsiteY28109" fmla="*/ 415841 h 1106488"/>
              <a:gd name="connsiteX28110" fmla="*/ 20513 w 1031876"/>
              <a:gd name="connsiteY28110" fmla="*/ 417549 h 1106488"/>
              <a:gd name="connsiteX28111" fmla="*/ 20513 w 1031876"/>
              <a:gd name="connsiteY28111" fmla="*/ 419256 h 1106488"/>
              <a:gd name="connsiteX28112" fmla="*/ 20513 w 1031876"/>
              <a:gd name="connsiteY28112" fmla="*/ 422671 h 1106488"/>
              <a:gd name="connsiteX28113" fmla="*/ 20513 w 1031876"/>
              <a:gd name="connsiteY28113" fmla="*/ 429502 h 1106488"/>
              <a:gd name="connsiteX28114" fmla="*/ 13675 w 1031876"/>
              <a:gd name="connsiteY28114" fmla="*/ 429502 h 1106488"/>
              <a:gd name="connsiteX28115" fmla="*/ 13675 w 1031876"/>
              <a:gd name="connsiteY28115" fmla="*/ 430356 h 1106488"/>
              <a:gd name="connsiteX28116" fmla="*/ 13675 w 1031876"/>
              <a:gd name="connsiteY28116" fmla="*/ 432063 h 1106488"/>
              <a:gd name="connsiteX28117" fmla="*/ 13675 w 1031876"/>
              <a:gd name="connsiteY28117" fmla="*/ 432917 h 1106488"/>
              <a:gd name="connsiteX28118" fmla="*/ 13675 w 1031876"/>
              <a:gd name="connsiteY28118" fmla="*/ 436332 h 1106488"/>
              <a:gd name="connsiteX28119" fmla="*/ 13675 w 1031876"/>
              <a:gd name="connsiteY28119" fmla="*/ 437186 h 1106488"/>
              <a:gd name="connsiteX28120" fmla="*/ 13675 w 1031876"/>
              <a:gd name="connsiteY28120" fmla="*/ 439748 h 1106488"/>
              <a:gd name="connsiteX28121" fmla="*/ 13675 w 1031876"/>
              <a:gd name="connsiteY28121" fmla="*/ 442309 h 1106488"/>
              <a:gd name="connsiteX28122" fmla="*/ 13675 w 1031876"/>
              <a:gd name="connsiteY28122" fmla="*/ 443163 h 1106488"/>
              <a:gd name="connsiteX28123" fmla="*/ 13675 w 1031876"/>
              <a:gd name="connsiteY28123" fmla="*/ 445724 h 1106488"/>
              <a:gd name="connsiteX28124" fmla="*/ 13675 w 1031876"/>
              <a:gd name="connsiteY28124" fmla="*/ 449993 h 1106488"/>
              <a:gd name="connsiteX28125" fmla="*/ 17094 w 1031876"/>
              <a:gd name="connsiteY28125" fmla="*/ 449139 h 1106488"/>
              <a:gd name="connsiteX28126" fmla="*/ 18838 w 1031876"/>
              <a:gd name="connsiteY28126" fmla="*/ 446090 h 1106488"/>
              <a:gd name="connsiteX28127" fmla="*/ 20513 w 1031876"/>
              <a:gd name="connsiteY28127" fmla="*/ 449993 h 1106488"/>
              <a:gd name="connsiteX28128" fmla="*/ 20513 w 1031876"/>
              <a:gd name="connsiteY28128" fmla="*/ 449139 h 1106488"/>
              <a:gd name="connsiteX28129" fmla="*/ 20513 w 1031876"/>
              <a:gd name="connsiteY28129" fmla="*/ 446578 h 1106488"/>
              <a:gd name="connsiteX28130" fmla="*/ 20513 w 1031876"/>
              <a:gd name="connsiteY28130" fmla="*/ 444870 h 1106488"/>
              <a:gd name="connsiteX28131" fmla="*/ 20513 w 1031876"/>
              <a:gd name="connsiteY28131" fmla="*/ 444017 h 1106488"/>
              <a:gd name="connsiteX28132" fmla="*/ 20513 w 1031876"/>
              <a:gd name="connsiteY28132" fmla="*/ 443163 h 1106488"/>
              <a:gd name="connsiteX28133" fmla="*/ 27350 w 1031876"/>
              <a:gd name="connsiteY28133" fmla="*/ 436332 h 1106488"/>
              <a:gd name="connsiteX28134" fmla="*/ 20513 w 1031876"/>
              <a:gd name="connsiteY28134" fmla="*/ 436332 h 1106488"/>
              <a:gd name="connsiteX28135" fmla="*/ 17949 w 1031876"/>
              <a:gd name="connsiteY28135" fmla="*/ 435479 h 1106488"/>
              <a:gd name="connsiteX28136" fmla="*/ 19452 w 1031876"/>
              <a:gd name="connsiteY28136" fmla="*/ 431975 h 1106488"/>
              <a:gd name="connsiteX28137" fmla="*/ 19658 w 1031876"/>
              <a:gd name="connsiteY28137" fmla="*/ 432063 h 1106488"/>
              <a:gd name="connsiteX28138" fmla="*/ 20513 w 1031876"/>
              <a:gd name="connsiteY28138" fmla="*/ 429502 h 1106488"/>
              <a:gd name="connsiteX28139" fmla="*/ 20638 w 1031876"/>
              <a:gd name="connsiteY28139" fmla="*/ 429306 h 1106488"/>
              <a:gd name="connsiteX28140" fmla="*/ 20638 w 1031876"/>
              <a:gd name="connsiteY28140" fmla="*/ 428004 h 1106488"/>
              <a:gd name="connsiteX28141" fmla="*/ 20513 w 1031876"/>
              <a:gd name="connsiteY28141" fmla="*/ 429502 h 1106488"/>
              <a:gd name="connsiteX28142" fmla="*/ 20513 w 1031876"/>
              <a:gd name="connsiteY28142" fmla="*/ 426940 h 1106488"/>
              <a:gd name="connsiteX28143" fmla="*/ 20513 w 1031876"/>
              <a:gd name="connsiteY28143" fmla="*/ 426087 h 1106488"/>
              <a:gd name="connsiteX28144" fmla="*/ 20513 w 1031876"/>
              <a:gd name="connsiteY28144" fmla="*/ 422671 h 1106488"/>
              <a:gd name="connsiteX28145" fmla="*/ 20638 w 1031876"/>
              <a:gd name="connsiteY28145" fmla="*/ 422172 h 1106488"/>
              <a:gd name="connsiteX28146" fmla="*/ 20638 w 1031876"/>
              <a:gd name="connsiteY28146" fmla="*/ 415925 h 1106488"/>
              <a:gd name="connsiteX28147" fmla="*/ 21432 w 1031876"/>
              <a:gd name="connsiteY28147" fmla="*/ 415925 h 1106488"/>
              <a:gd name="connsiteX28148" fmla="*/ 23313 w 1031876"/>
              <a:gd name="connsiteY28148" fmla="*/ 415925 h 1106488"/>
              <a:gd name="connsiteX28149" fmla="*/ 24831 w 1031876"/>
              <a:gd name="connsiteY28149" fmla="*/ 413325 h 1106488"/>
              <a:gd name="connsiteX28150" fmla="*/ 27350 w 1031876"/>
              <a:gd name="connsiteY28150" fmla="*/ 415841 h 1106488"/>
              <a:gd name="connsiteX28151" fmla="*/ 26816 w 1031876"/>
              <a:gd name="connsiteY28151" fmla="*/ 416146 h 1106488"/>
              <a:gd name="connsiteX28152" fmla="*/ 21432 w 1031876"/>
              <a:gd name="connsiteY28152" fmla="*/ 423069 h 1106488"/>
              <a:gd name="connsiteX28153" fmla="*/ 20760 w 1031876"/>
              <a:gd name="connsiteY28153" fmla="*/ 429114 h 1106488"/>
              <a:gd name="connsiteX28154" fmla="*/ 26495 w 1031876"/>
              <a:gd name="connsiteY28154" fmla="*/ 420110 h 1106488"/>
              <a:gd name="connsiteX28155" fmla="*/ 27350 w 1031876"/>
              <a:gd name="connsiteY28155" fmla="*/ 415841 h 1106488"/>
              <a:gd name="connsiteX28156" fmla="*/ 26565 w 1031876"/>
              <a:gd name="connsiteY28156" fmla="*/ 410354 h 1106488"/>
              <a:gd name="connsiteX28157" fmla="*/ 27350 w 1031876"/>
              <a:gd name="connsiteY28157" fmla="*/ 409011 h 1106488"/>
              <a:gd name="connsiteX28158" fmla="*/ 27350 w 1031876"/>
              <a:gd name="connsiteY28158" fmla="*/ 405595 h 1106488"/>
              <a:gd name="connsiteX28159" fmla="*/ 27350 w 1031876"/>
              <a:gd name="connsiteY28159" fmla="*/ 402180 h 1106488"/>
              <a:gd name="connsiteX28160" fmla="*/ 26988 w 1031876"/>
              <a:gd name="connsiteY28160" fmla="*/ 402180 h 1106488"/>
              <a:gd name="connsiteX28161" fmla="*/ 26495 w 1031876"/>
              <a:gd name="connsiteY28161" fmla="*/ 402180 h 1106488"/>
              <a:gd name="connsiteX28162" fmla="*/ 26254 w 1031876"/>
              <a:gd name="connsiteY28162" fmla="*/ 402180 h 1106488"/>
              <a:gd name="connsiteX28163" fmla="*/ 26194 w 1031876"/>
              <a:gd name="connsiteY28163" fmla="*/ 402697 h 1106488"/>
              <a:gd name="connsiteX28164" fmla="*/ 21035 w 1031876"/>
              <a:gd name="connsiteY28164" fmla="*/ 409085 h 1106488"/>
              <a:gd name="connsiteX28165" fmla="*/ 26495 w 1031876"/>
              <a:gd name="connsiteY28165" fmla="*/ 409864 h 1106488"/>
              <a:gd name="connsiteX28166" fmla="*/ 26565 w 1031876"/>
              <a:gd name="connsiteY28166" fmla="*/ 410354 h 1106488"/>
              <a:gd name="connsiteX28167" fmla="*/ 24831 w 1031876"/>
              <a:gd name="connsiteY28167" fmla="*/ 413325 h 1106488"/>
              <a:gd name="connsiteX28168" fmla="*/ 23932 w 1031876"/>
              <a:gd name="connsiteY28168" fmla="*/ 412426 h 1106488"/>
              <a:gd name="connsiteX28169" fmla="*/ 20835 w 1031876"/>
              <a:gd name="connsiteY28169" fmla="*/ 409332 h 1106488"/>
              <a:gd name="connsiteX28170" fmla="*/ 20638 w 1031876"/>
              <a:gd name="connsiteY28170" fmla="*/ 409576 h 1106488"/>
              <a:gd name="connsiteX28171" fmla="*/ 20679 w 1031876"/>
              <a:gd name="connsiteY28171" fmla="*/ 409520 h 1106488"/>
              <a:gd name="connsiteX28172" fmla="*/ 20638 w 1031876"/>
              <a:gd name="connsiteY28172" fmla="*/ 409575 h 1106488"/>
              <a:gd name="connsiteX28173" fmla="*/ 20638 w 1031876"/>
              <a:gd name="connsiteY28173" fmla="*/ 409135 h 1106488"/>
              <a:gd name="connsiteX28174" fmla="*/ 20513 w 1031876"/>
              <a:gd name="connsiteY28174" fmla="*/ 409011 h 1106488"/>
              <a:gd name="connsiteX28175" fmla="*/ 20638 w 1031876"/>
              <a:gd name="connsiteY28175" fmla="*/ 409028 h 1106488"/>
              <a:gd name="connsiteX28176" fmla="*/ 20638 w 1031876"/>
              <a:gd name="connsiteY28176" fmla="*/ 407194 h 1106488"/>
              <a:gd name="connsiteX28177" fmla="*/ 20638 w 1031876"/>
              <a:gd name="connsiteY28177" fmla="*/ 403225 h 1106488"/>
              <a:gd name="connsiteX28178" fmla="*/ 23001 w 1031876"/>
              <a:gd name="connsiteY28178" fmla="*/ 406376 h 1106488"/>
              <a:gd name="connsiteX28179" fmla="*/ 23813 w 1031876"/>
              <a:gd name="connsiteY28179" fmla="*/ 405276 h 1106488"/>
              <a:gd name="connsiteX28180" fmla="*/ 24852 w 1031876"/>
              <a:gd name="connsiteY28180" fmla="*/ 402180 h 1106488"/>
              <a:gd name="connsiteX28181" fmla="*/ 20670 w 1031876"/>
              <a:gd name="connsiteY28181" fmla="*/ 402180 h 1106488"/>
              <a:gd name="connsiteX28182" fmla="*/ 20638 w 1031876"/>
              <a:gd name="connsiteY28182" fmla="*/ 402432 h 1106488"/>
              <a:gd name="connsiteX28183" fmla="*/ 20638 w 1031876"/>
              <a:gd name="connsiteY28183" fmla="*/ 402432 h 1106488"/>
              <a:gd name="connsiteX28184" fmla="*/ 20638 w 1031876"/>
              <a:gd name="connsiteY28184" fmla="*/ 402180 h 1106488"/>
              <a:gd name="connsiteX28185" fmla="*/ 20514 w 1031876"/>
              <a:gd name="connsiteY28185" fmla="*/ 402180 h 1106488"/>
              <a:gd name="connsiteX28186" fmla="*/ 20638 w 1031876"/>
              <a:gd name="connsiteY28186" fmla="*/ 402432 h 1106488"/>
              <a:gd name="connsiteX28187" fmla="*/ 17463 w 1031876"/>
              <a:gd name="connsiteY28187" fmla="*/ 402432 h 1106488"/>
              <a:gd name="connsiteX28188" fmla="*/ 19646 w 1031876"/>
              <a:gd name="connsiteY28188" fmla="*/ 400423 h 1106488"/>
              <a:gd name="connsiteX28189" fmla="*/ 20513 w 1031876"/>
              <a:gd name="connsiteY28189" fmla="*/ 402179 h 1106488"/>
              <a:gd name="connsiteX28190" fmla="*/ 20638 w 1031876"/>
              <a:gd name="connsiteY28190" fmla="*/ 401930 h 1106488"/>
              <a:gd name="connsiteX28191" fmla="*/ 20638 w 1031876"/>
              <a:gd name="connsiteY28191" fmla="*/ 400534 h 1106488"/>
              <a:gd name="connsiteX28192" fmla="*/ 20638 w 1031876"/>
              <a:gd name="connsiteY28192" fmla="*/ 399753 h 1106488"/>
              <a:gd name="connsiteX28193" fmla="*/ 20638 w 1031876"/>
              <a:gd name="connsiteY28193" fmla="*/ 395288 h 1106488"/>
              <a:gd name="connsiteX28194" fmla="*/ 23813 w 1031876"/>
              <a:gd name="connsiteY28194" fmla="*/ 395288 h 1106488"/>
              <a:gd name="connsiteX28195" fmla="*/ 23963 w 1031876"/>
              <a:gd name="connsiteY28195" fmla="*/ 395288 h 1106488"/>
              <a:gd name="connsiteX28196" fmla="*/ 26988 w 1031876"/>
              <a:gd name="connsiteY28196" fmla="*/ 389243 h 1106488"/>
              <a:gd name="connsiteX28197" fmla="*/ 27350 w 1031876"/>
              <a:gd name="connsiteY28197" fmla="*/ 388519 h 1106488"/>
              <a:gd name="connsiteX28198" fmla="*/ 27350 w 1031876"/>
              <a:gd name="connsiteY28198" fmla="*/ 368028 h 1106488"/>
              <a:gd name="connsiteX28199" fmla="*/ 34188 w 1031876"/>
              <a:gd name="connsiteY28199" fmla="*/ 361198 h 1106488"/>
              <a:gd name="connsiteX28200" fmla="*/ 34188 w 1031876"/>
              <a:gd name="connsiteY28200" fmla="*/ 354367 h 1106488"/>
              <a:gd name="connsiteX28201" fmla="*/ 33333 w 1031876"/>
              <a:gd name="connsiteY28201" fmla="*/ 357782 h 1106488"/>
              <a:gd name="connsiteX28202" fmla="*/ 30342 w 1031876"/>
              <a:gd name="connsiteY28202" fmla="*/ 359490 h 1106488"/>
              <a:gd name="connsiteX28203" fmla="*/ 32479 w 1031876"/>
              <a:gd name="connsiteY28203" fmla="*/ 356075 h 1106488"/>
              <a:gd name="connsiteX28204" fmla="*/ 27350 w 1031876"/>
              <a:gd name="connsiteY28204" fmla="*/ 361198 h 1106488"/>
              <a:gd name="connsiteX28205" fmla="*/ 27350 w 1031876"/>
              <a:gd name="connsiteY28205" fmla="*/ 354367 h 1106488"/>
              <a:gd name="connsiteX28206" fmla="*/ 32051 w 1031876"/>
              <a:gd name="connsiteY28206" fmla="*/ 347537 h 1106488"/>
              <a:gd name="connsiteX28207" fmla="*/ 34188 w 1031876"/>
              <a:gd name="connsiteY28207" fmla="*/ 347537 h 1106488"/>
              <a:gd name="connsiteX28208" fmla="*/ 34663 w 1031876"/>
              <a:gd name="connsiteY28208" fmla="*/ 343742 h 1106488"/>
              <a:gd name="connsiteX28209" fmla="*/ 36752 w 1031876"/>
              <a:gd name="connsiteY28209" fmla="*/ 340706 h 1106488"/>
              <a:gd name="connsiteX28210" fmla="*/ 37702 w 1031876"/>
              <a:gd name="connsiteY28210" fmla="*/ 337671 h 1106488"/>
              <a:gd name="connsiteX28211" fmla="*/ 41026 w 1031876"/>
              <a:gd name="connsiteY28211" fmla="*/ 333876 h 1106488"/>
              <a:gd name="connsiteX28212" fmla="*/ 41026 w 1031876"/>
              <a:gd name="connsiteY28212" fmla="*/ 327045 h 1106488"/>
              <a:gd name="connsiteX28213" fmla="*/ 37918 w 1031876"/>
              <a:gd name="connsiteY28213" fmla="*/ 336981 h 1106488"/>
              <a:gd name="connsiteX28214" fmla="*/ 37607 w 1031876"/>
              <a:gd name="connsiteY28214" fmla="*/ 337291 h 1106488"/>
              <a:gd name="connsiteX28215" fmla="*/ 34188 w 1031876"/>
              <a:gd name="connsiteY28215" fmla="*/ 340706 h 1106488"/>
              <a:gd name="connsiteX28216" fmla="*/ 34188 w 1031876"/>
              <a:gd name="connsiteY28216" fmla="*/ 333876 h 1106488"/>
              <a:gd name="connsiteX28217" fmla="*/ 33504 w 1031876"/>
              <a:gd name="connsiteY28217" fmla="*/ 342072 h 1106488"/>
              <a:gd name="connsiteX28218" fmla="*/ 30769 w 1031876"/>
              <a:gd name="connsiteY28218" fmla="*/ 347537 h 1106488"/>
              <a:gd name="connsiteX28219" fmla="*/ 27350 w 1031876"/>
              <a:gd name="connsiteY28219" fmla="*/ 347537 h 1106488"/>
              <a:gd name="connsiteX28220" fmla="*/ 22222 w 1031876"/>
              <a:gd name="connsiteY28220" fmla="*/ 353513 h 1106488"/>
              <a:gd name="connsiteX28221" fmla="*/ 23416 w 1031876"/>
              <a:gd name="connsiteY28221" fmla="*/ 353712 h 1106488"/>
              <a:gd name="connsiteX28222" fmla="*/ 21368 w 1031876"/>
              <a:gd name="connsiteY28222" fmla="*/ 356929 h 1106488"/>
              <a:gd name="connsiteX28223" fmla="*/ 20513 w 1031876"/>
              <a:gd name="connsiteY28223" fmla="*/ 361198 h 1106488"/>
              <a:gd name="connsiteX28224" fmla="*/ 20513 w 1031876"/>
              <a:gd name="connsiteY28224" fmla="*/ 354367 h 1106488"/>
              <a:gd name="connsiteX28225" fmla="*/ 20513 w 1031876"/>
              <a:gd name="connsiteY28225" fmla="*/ 353513 h 1106488"/>
              <a:gd name="connsiteX28226" fmla="*/ 20513 w 1031876"/>
              <a:gd name="connsiteY28226" fmla="*/ 350952 h 1106488"/>
              <a:gd name="connsiteX28227" fmla="*/ 20513 w 1031876"/>
              <a:gd name="connsiteY28227" fmla="*/ 347537 h 1106488"/>
              <a:gd name="connsiteX28228" fmla="*/ 27350 w 1031876"/>
              <a:gd name="connsiteY28228" fmla="*/ 340706 h 1106488"/>
              <a:gd name="connsiteX28229" fmla="*/ 29914 w 1031876"/>
              <a:gd name="connsiteY28229" fmla="*/ 336437 h 1106488"/>
              <a:gd name="connsiteX28230" fmla="*/ 29629 w 1031876"/>
              <a:gd name="connsiteY28230" fmla="*/ 335394 h 1106488"/>
              <a:gd name="connsiteX28231" fmla="*/ 29914 w 1031876"/>
              <a:gd name="connsiteY28231" fmla="*/ 334730 h 1106488"/>
              <a:gd name="connsiteX28232" fmla="*/ 29401 w 1031876"/>
              <a:gd name="connsiteY28232" fmla="*/ 334559 h 1106488"/>
              <a:gd name="connsiteX28233" fmla="*/ 27350 w 1031876"/>
              <a:gd name="connsiteY28233" fmla="*/ 327045 h 1106488"/>
              <a:gd name="connsiteX28234" fmla="*/ 34188 w 1031876"/>
              <a:gd name="connsiteY28234" fmla="*/ 320215 h 1106488"/>
              <a:gd name="connsiteX28235" fmla="*/ 34188 w 1031876"/>
              <a:gd name="connsiteY28235" fmla="*/ 319361 h 1106488"/>
              <a:gd name="connsiteX28236" fmla="*/ 34188 w 1031876"/>
              <a:gd name="connsiteY28236" fmla="*/ 316800 h 1106488"/>
              <a:gd name="connsiteX28237" fmla="*/ 34188 w 1031876"/>
              <a:gd name="connsiteY28237" fmla="*/ 313384 h 1106488"/>
              <a:gd name="connsiteX28238" fmla="*/ 34925 w 1031876"/>
              <a:gd name="connsiteY28238" fmla="*/ 313384 h 1106488"/>
              <a:gd name="connsiteX28239" fmla="*/ 35043 w 1031876"/>
              <a:gd name="connsiteY28239" fmla="*/ 313384 h 1106488"/>
              <a:gd name="connsiteX28240" fmla="*/ 37607 w 1031876"/>
              <a:gd name="connsiteY28240" fmla="*/ 313384 h 1106488"/>
              <a:gd name="connsiteX28241" fmla="*/ 41026 w 1031876"/>
              <a:gd name="connsiteY28241" fmla="*/ 313384 h 1106488"/>
              <a:gd name="connsiteX28242" fmla="*/ 47863 w 1031876"/>
              <a:gd name="connsiteY28242" fmla="*/ 306554 h 1106488"/>
              <a:gd name="connsiteX28243" fmla="*/ 47991 w 1031876"/>
              <a:gd name="connsiteY28243" fmla="*/ 305535 h 1106488"/>
              <a:gd name="connsiteX28244" fmla="*/ 47863 w 1031876"/>
              <a:gd name="connsiteY28244" fmla="*/ 305833 h 1106488"/>
              <a:gd name="connsiteX28245" fmla="*/ 47863 w 1031876"/>
              <a:gd name="connsiteY28245" fmla="*/ 306554 h 1106488"/>
              <a:gd name="connsiteX28246" fmla="*/ 45377 w 1031876"/>
              <a:gd name="connsiteY28246" fmla="*/ 306554 h 1106488"/>
              <a:gd name="connsiteX28247" fmla="*/ 47625 w 1031876"/>
              <a:gd name="connsiteY28247" fmla="*/ 300378 h 1106488"/>
              <a:gd name="connsiteX28248" fmla="*/ 47625 w 1031876"/>
              <a:gd name="connsiteY28248" fmla="*/ 300038 h 1106488"/>
              <a:gd name="connsiteX28249" fmla="*/ 47735 w 1031876"/>
              <a:gd name="connsiteY28249" fmla="*/ 300075 h 1106488"/>
              <a:gd name="connsiteX28250" fmla="*/ 47863 w 1031876"/>
              <a:gd name="connsiteY28250" fmla="*/ 299724 h 1106488"/>
              <a:gd name="connsiteX28251" fmla="*/ 47863 w 1031876"/>
              <a:gd name="connsiteY28251" fmla="*/ 300117 h 1106488"/>
              <a:gd name="connsiteX28252" fmla="*/ 48636 w 1031876"/>
              <a:gd name="connsiteY28252" fmla="*/ 300375 h 1106488"/>
              <a:gd name="connsiteX28253" fmla="*/ 48718 w 1031876"/>
              <a:gd name="connsiteY28253" fmla="*/ 299724 h 1106488"/>
              <a:gd name="connsiteX28254" fmla="*/ 54701 w 1031876"/>
              <a:gd name="connsiteY28254" fmla="*/ 292893 h 1106488"/>
              <a:gd name="connsiteX28255" fmla="*/ 54701 w 1031876"/>
              <a:gd name="connsiteY28255" fmla="*/ 286063 h 1106488"/>
              <a:gd name="connsiteX28256" fmla="*/ 54701 w 1031876"/>
              <a:gd name="connsiteY28256" fmla="*/ 283501 h 1106488"/>
              <a:gd name="connsiteX28257" fmla="*/ 54701 w 1031876"/>
              <a:gd name="connsiteY28257" fmla="*/ 279232 h 1106488"/>
              <a:gd name="connsiteX28258" fmla="*/ 60683 w 1031876"/>
              <a:gd name="connsiteY28258" fmla="*/ 273256 h 1106488"/>
              <a:gd name="connsiteX28259" fmla="*/ 60761 w 1031876"/>
              <a:gd name="connsiteY28259" fmla="*/ 273178 h 1106488"/>
              <a:gd name="connsiteX28260" fmla="*/ 57988 w 1031876"/>
              <a:gd name="connsiteY28260" fmla="*/ 273486 h 1106488"/>
              <a:gd name="connsiteX28261" fmla="*/ 54701 w 1031876"/>
              <a:gd name="connsiteY28261" fmla="*/ 279232 h 1106488"/>
              <a:gd name="connsiteX28262" fmla="*/ 54701 w 1031876"/>
              <a:gd name="connsiteY28262" fmla="*/ 273897 h 1106488"/>
              <a:gd name="connsiteX28263" fmla="*/ 54623 w 1031876"/>
              <a:gd name="connsiteY28263" fmla="*/ 273957 h 1106488"/>
              <a:gd name="connsiteX28264" fmla="*/ 54701 w 1031876"/>
              <a:gd name="connsiteY28264" fmla="*/ 273473 h 1106488"/>
              <a:gd name="connsiteX28265" fmla="*/ 54701 w 1031876"/>
              <a:gd name="connsiteY28265" fmla="*/ 272402 h 1106488"/>
              <a:gd name="connsiteX28266" fmla="*/ 55025 w 1031876"/>
              <a:gd name="connsiteY28266" fmla="*/ 273050 h 1106488"/>
              <a:gd name="connsiteX28267" fmla="*/ 55662 w 1031876"/>
              <a:gd name="connsiteY28267" fmla="*/ 273050 h 1106488"/>
              <a:gd name="connsiteX28268" fmla="*/ 56298 w 1031876"/>
              <a:gd name="connsiteY28268" fmla="*/ 273050 h 1106488"/>
              <a:gd name="connsiteX28269" fmla="*/ 56752 w 1031876"/>
              <a:gd name="connsiteY28269" fmla="*/ 272402 h 1106488"/>
              <a:gd name="connsiteX28270" fmla="*/ 58120 w 1031876"/>
              <a:gd name="connsiteY28270" fmla="*/ 272402 h 1106488"/>
              <a:gd name="connsiteX28271" fmla="*/ 61538 w 1031876"/>
              <a:gd name="connsiteY28271" fmla="*/ 272402 h 1106488"/>
              <a:gd name="connsiteX28272" fmla="*/ 58943 w 1031876"/>
              <a:gd name="connsiteY28272" fmla="*/ 273050 h 1106488"/>
              <a:gd name="connsiteX28273" fmla="*/ 60889 w 1031876"/>
              <a:gd name="connsiteY28273" fmla="*/ 273050 h 1106488"/>
              <a:gd name="connsiteX28274" fmla="*/ 61538 w 1031876"/>
              <a:gd name="connsiteY28274" fmla="*/ 272402 h 1106488"/>
              <a:gd name="connsiteX28275" fmla="*/ 61260 w 1031876"/>
              <a:gd name="connsiteY28275" fmla="*/ 273050 h 1106488"/>
              <a:gd name="connsiteX28276" fmla="*/ 61538 w 1031876"/>
              <a:gd name="connsiteY28276" fmla="*/ 273050 h 1106488"/>
              <a:gd name="connsiteX28277" fmla="*/ 61538 w 1031876"/>
              <a:gd name="connsiteY28277" fmla="*/ 272402 h 1106488"/>
              <a:gd name="connsiteX28278" fmla="*/ 61538 w 1031876"/>
              <a:gd name="connsiteY28278" fmla="*/ 268987 h 1106488"/>
              <a:gd name="connsiteX28279" fmla="*/ 61538 w 1031876"/>
              <a:gd name="connsiteY28279" fmla="*/ 268133 h 1106488"/>
              <a:gd name="connsiteX28280" fmla="*/ 61538 w 1031876"/>
              <a:gd name="connsiteY28280" fmla="*/ 266576 h 1106488"/>
              <a:gd name="connsiteX28281" fmla="*/ 61306 w 1031876"/>
              <a:gd name="connsiteY28281" fmla="*/ 266499 h 1106488"/>
              <a:gd name="connsiteX28282" fmla="*/ 60683 w 1031876"/>
              <a:gd name="connsiteY28282" fmla="*/ 268987 h 1106488"/>
              <a:gd name="connsiteX28283" fmla="*/ 58119 w 1031876"/>
              <a:gd name="connsiteY28283" fmla="*/ 270450 h 1106488"/>
              <a:gd name="connsiteX28284" fmla="*/ 60967 w 1031876"/>
              <a:gd name="connsiteY28284" fmla="*/ 266386 h 1106488"/>
              <a:gd name="connsiteX28285" fmla="*/ 58936 w 1031876"/>
              <a:gd name="connsiteY28285" fmla="*/ 265709 h 1106488"/>
              <a:gd name="connsiteX28286" fmla="*/ 61913 w 1031876"/>
              <a:gd name="connsiteY28286" fmla="*/ 258763 h 1106488"/>
              <a:gd name="connsiteX28287" fmla="*/ 61913 w 1031876"/>
              <a:gd name="connsiteY28287" fmla="*/ 259556 h 1106488"/>
              <a:gd name="connsiteX28288" fmla="*/ 61913 w 1031876"/>
              <a:gd name="connsiteY28288" fmla="*/ 262235 h 1106488"/>
              <a:gd name="connsiteX28289" fmla="*/ 61913 w 1031876"/>
              <a:gd name="connsiteY28289" fmla="*/ 262732 h 1106488"/>
              <a:gd name="connsiteX28290" fmla="*/ 61913 w 1031876"/>
              <a:gd name="connsiteY28290" fmla="*/ 265357 h 1106488"/>
              <a:gd name="connsiteX28291" fmla="*/ 62713 w 1031876"/>
              <a:gd name="connsiteY28291" fmla="*/ 264901 h 1106488"/>
              <a:gd name="connsiteX28292" fmla="*/ 65088 w 1031876"/>
              <a:gd name="connsiteY28292" fmla="*/ 259557 h 1106488"/>
              <a:gd name="connsiteX28293" fmla="*/ 68257 w 1031876"/>
              <a:gd name="connsiteY28293" fmla="*/ 252427 h 1106488"/>
              <a:gd name="connsiteX28294" fmla="*/ 68261 w 1031876"/>
              <a:gd name="connsiteY28294" fmla="*/ 252419 h 1106488"/>
              <a:gd name="connsiteX28295" fmla="*/ 65088 w 1031876"/>
              <a:gd name="connsiteY28295" fmla="*/ 262236 h 1106488"/>
              <a:gd name="connsiteX28296" fmla="*/ 63521 w 1031876"/>
              <a:gd name="connsiteY28296" fmla="*/ 264440 h 1106488"/>
              <a:gd name="connsiteX28297" fmla="*/ 67521 w 1031876"/>
              <a:gd name="connsiteY28297" fmla="*/ 262156 h 1106488"/>
              <a:gd name="connsiteX28298" fmla="*/ 68263 w 1031876"/>
              <a:gd name="connsiteY28298" fmla="*/ 259192 h 1106488"/>
              <a:gd name="connsiteX28299" fmla="*/ 68357 w 1031876"/>
              <a:gd name="connsiteY28299" fmla="*/ 258817 h 1106488"/>
              <a:gd name="connsiteX28300" fmla="*/ 68385 w 1031876"/>
              <a:gd name="connsiteY28300" fmla="*/ 258600 h 1106488"/>
              <a:gd name="connsiteX28301" fmla="*/ 68263 w 1031876"/>
              <a:gd name="connsiteY28301" fmla="*/ 258762 h 1106488"/>
              <a:gd name="connsiteX28302" fmla="*/ 68393 w 1031876"/>
              <a:gd name="connsiteY28302" fmla="*/ 258535 h 1106488"/>
              <a:gd name="connsiteX28303" fmla="*/ 69039 w 1031876"/>
              <a:gd name="connsiteY28303" fmla="*/ 253447 h 1106488"/>
              <a:gd name="connsiteX28304" fmla="*/ 68263 w 1031876"/>
              <a:gd name="connsiteY28304" fmla="*/ 252413 h 1106488"/>
              <a:gd name="connsiteX28305" fmla="*/ 68263 w 1031876"/>
              <a:gd name="connsiteY28305" fmla="*/ 252412 h 1106488"/>
              <a:gd name="connsiteX28306" fmla="*/ 68263 w 1031876"/>
              <a:gd name="connsiteY28306" fmla="*/ 252412 h 1106488"/>
              <a:gd name="connsiteX28307" fmla="*/ 68263 w 1031876"/>
              <a:gd name="connsiteY28307" fmla="*/ 252412 h 1106488"/>
              <a:gd name="connsiteX28308" fmla="*/ 68263 w 1031876"/>
              <a:gd name="connsiteY28308" fmla="*/ 252412 h 1106488"/>
              <a:gd name="connsiteX28309" fmla="*/ 68263 w 1031876"/>
              <a:gd name="connsiteY28309" fmla="*/ 249238 h 1106488"/>
              <a:gd name="connsiteX28310" fmla="*/ 68263 w 1031876"/>
              <a:gd name="connsiteY28310" fmla="*/ 248444 h 1106488"/>
              <a:gd name="connsiteX28311" fmla="*/ 68263 w 1031876"/>
              <a:gd name="connsiteY28311" fmla="*/ 246063 h 1106488"/>
              <a:gd name="connsiteX28312" fmla="*/ 69057 w 1031876"/>
              <a:gd name="connsiteY28312" fmla="*/ 246063 h 1106488"/>
              <a:gd name="connsiteX28313" fmla="*/ 69671 w 1031876"/>
              <a:gd name="connsiteY28313" fmla="*/ 246063 h 1106488"/>
              <a:gd name="connsiteX28314" fmla="*/ 73706 w 1031876"/>
              <a:gd name="connsiteY28314" fmla="*/ 245414 h 1106488"/>
              <a:gd name="connsiteX28315" fmla="*/ 73202 w 1031876"/>
              <a:gd name="connsiteY28315" fmla="*/ 246063 h 1106488"/>
              <a:gd name="connsiteX28316" fmla="*/ 74613 w 1031876"/>
              <a:gd name="connsiteY28316" fmla="*/ 246063 h 1106488"/>
              <a:gd name="connsiteX28317" fmla="*/ 74613 w 1031876"/>
              <a:gd name="connsiteY28317" fmla="*/ 246062 h 1106488"/>
              <a:gd name="connsiteX28318" fmla="*/ 74613 w 1031876"/>
              <a:gd name="connsiteY28318" fmla="*/ 245269 h 1106488"/>
              <a:gd name="connsiteX28319" fmla="*/ 79078 w 1031876"/>
              <a:gd name="connsiteY28319" fmla="*/ 242859 h 1106488"/>
              <a:gd name="connsiteX28320" fmla="*/ 75506 w 1031876"/>
              <a:gd name="connsiteY28320" fmla="*/ 248642 h 1106488"/>
              <a:gd name="connsiteX28321" fmla="*/ 74613 w 1031876"/>
              <a:gd name="connsiteY28321" fmla="*/ 252016 h 1106488"/>
              <a:gd name="connsiteX28322" fmla="*/ 75298 w 1031876"/>
              <a:gd name="connsiteY28322" fmla="*/ 250999 h 1106488"/>
              <a:gd name="connsiteX28323" fmla="*/ 75218 w 1031876"/>
              <a:gd name="connsiteY28323" fmla="*/ 251911 h 1106488"/>
              <a:gd name="connsiteX28324" fmla="*/ 78633 w 1031876"/>
              <a:gd name="connsiteY28324" fmla="*/ 251911 h 1106488"/>
              <a:gd name="connsiteX28325" fmla="*/ 82051 w 1031876"/>
              <a:gd name="connsiteY28325" fmla="*/ 251911 h 1106488"/>
              <a:gd name="connsiteX28326" fmla="*/ 75214 w 1031876"/>
              <a:gd name="connsiteY28326" fmla="*/ 254643 h 1106488"/>
              <a:gd name="connsiteX28327" fmla="*/ 74968 w 1031876"/>
              <a:gd name="connsiteY28327" fmla="*/ 254741 h 1106488"/>
              <a:gd name="connsiteX28328" fmla="*/ 74705 w 1031876"/>
              <a:gd name="connsiteY28328" fmla="*/ 257723 h 1106488"/>
              <a:gd name="connsiteX28329" fmla="*/ 75214 w 1031876"/>
              <a:gd name="connsiteY28329" fmla="*/ 258741 h 1106488"/>
              <a:gd name="connsiteX28330" fmla="*/ 75213 w 1031876"/>
              <a:gd name="connsiteY28330" fmla="*/ 258742 h 1106488"/>
              <a:gd name="connsiteX28331" fmla="*/ 72650 w 1031876"/>
              <a:gd name="connsiteY28331" fmla="*/ 260449 h 1106488"/>
              <a:gd name="connsiteX28332" fmla="*/ 73932 w 1031876"/>
              <a:gd name="connsiteY28332" fmla="*/ 256180 h 1106488"/>
              <a:gd name="connsiteX28333" fmla="*/ 74613 w 1031876"/>
              <a:gd name="connsiteY28333" fmla="*/ 257540 h 1106488"/>
              <a:gd name="connsiteX28334" fmla="*/ 74613 w 1031876"/>
              <a:gd name="connsiteY28334" fmla="*/ 255389 h 1106488"/>
              <a:gd name="connsiteX28335" fmla="*/ 74613 w 1031876"/>
              <a:gd name="connsiteY28335" fmla="*/ 254883 h 1106488"/>
              <a:gd name="connsiteX28336" fmla="*/ 74282 w 1031876"/>
              <a:gd name="connsiteY28336" fmla="*/ 255015 h 1106488"/>
              <a:gd name="connsiteX28337" fmla="*/ 74613 w 1031876"/>
              <a:gd name="connsiteY28337" fmla="*/ 253913 h 1106488"/>
              <a:gd name="connsiteX28338" fmla="*/ 74613 w 1031876"/>
              <a:gd name="connsiteY28338" fmla="*/ 252597 h 1106488"/>
              <a:gd name="connsiteX28339" fmla="*/ 69231 w 1031876"/>
              <a:gd name="connsiteY28339" fmla="*/ 258741 h 1106488"/>
              <a:gd name="connsiteX28340" fmla="*/ 68376 w 1031876"/>
              <a:gd name="connsiteY28340" fmla="*/ 265571 h 1106488"/>
              <a:gd name="connsiteX28341" fmla="*/ 69068 w 1031876"/>
              <a:gd name="connsiteY28341" fmla="*/ 257973 h 1106488"/>
              <a:gd name="connsiteX28342" fmla="*/ 68376 w 1031876"/>
              <a:gd name="connsiteY28342" fmla="*/ 259334 h 1106488"/>
              <a:gd name="connsiteX28343" fmla="*/ 68376 w 1031876"/>
              <a:gd name="connsiteY28343" fmla="*/ 259595 h 1106488"/>
              <a:gd name="connsiteX28344" fmla="*/ 68376 w 1031876"/>
              <a:gd name="connsiteY28344" fmla="*/ 262156 h 1106488"/>
              <a:gd name="connsiteX28345" fmla="*/ 68376 w 1031876"/>
              <a:gd name="connsiteY28345" fmla="*/ 264718 h 1106488"/>
              <a:gd name="connsiteX28346" fmla="*/ 68376 w 1031876"/>
              <a:gd name="connsiteY28346" fmla="*/ 265571 h 1106488"/>
              <a:gd name="connsiteX28347" fmla="*/ 71795 w 1031876"/>
              <a:gd name="connsiteY28347" fmla="*/ 262156 h 1106488"/>
              <a:gd name="connsiteX28348" fmla="*/ 73799 w 1031876"/>
              <a:gd name="connsiteY28348" fmla="*/ 260155 h 1106488"/>
              <a:gd name="connsiteX28349" fmla="*/ 73398 w 1031876"/>
              <a:gd name="connsiteY28349" fmla="*/ 260555 h 1106488"/>
              <a:gd name="connsiteX28350" fmla="*/ 74525 w 1031876"/>
              <a:gd name="connsiteY28350" fmla="*/ 259430 h 1106488"/>
              <a:gd name="connsiteX28351" fmla="*/ 75214 w 1031876"/>
              <a:gd name="connsiteY28351" fmla="*/ 258741 h 1106488"/>
              <a:gd name="connsiteX28352" fmla="*/ 68376 w 1031876"/>
              <a:gd name="connsiteY28352" fmla="*/ 272402 h 1106488"/>
              <a:gd name="connsiteX28353" fmla="*/ 75214 w 1031876"/>
              <a:gd name="connsiteY28353" fmla="*/ 265571 h 1106488"/>
              <a:gd name="connsiteX28354" fmla="*/ 75214 w 1031876"/>
              <a:gd name="connsiteY28354" fmla="*/ 264718 h 1106488"/>
              <a:gd name="connsiteX28355" fmla="*/ 75214 w 1031876"/>
              <a:gd name="connsiteY28355" fmla="*/ 261302 h 1106488"/>
              <a:gd name="connsiteX28356" fmla="*/ 75214 w 1031876"/>
              <a:gd name="connsiteY28356" fmla="*/ 259595 h 1106488"/>
              <a:gd name="connsiteX28357" fmla="*/ 75214 w 1031876"/>
              <a:gd name="connsiteY28357" fmla="*/ 258741 h 1106488"/>
              <a:gd name="connsiteX28358" fmla="*/ 75214 w 1031876"/>
              <a:gd name="connsiteY28358" fmla="*/ 258741 h 1106488"/>
              <a:gd name="connsiteX28359" fmla="*/ 75214 w 1031876"/>
              <a:gd name="connsiteY28359" fmla="*/ 258741 h 1106488"/>
              <a:gd name="connsiteX28360" fmla="*/ 76068 w 1031876"/>
              <a:gd name="connsiteY28360" fmla="*/ 257887 h 1106488"/>
              <a:gd name="connsiteX28361" fmla="*/ 82051 w 1031876"/>
              <a:gd name="connsiteY28361" fmla="*/ 251911 h 1106488"/>
              <a:gd name="connsiteX28362" fmla="*/ 82906 w 1031876"/>
              <a:gd name="connsiteY28362" fmla="*/ 245080 h 1106488"/>
              <a:gd name="connsiteX28363" fmla="*/ 87451 w 1031876"/>
              <a:gd name="connsiteY28363" fmla="*/ 239891 h 1106488"/>
              <a:gd name="connsiteX28364" fmla="*/ 85329 w 1031876"/>
              <a:gd name="connsiteY28364" fmla="*/ 241895 h 1106488"/>
              <a:gd name="connsiteX28365" fmla="*/ 83684 w 1031876"/>
              <a:gd name="connsiteY28365" fmla="*/ 243449 h 1106488"/>
              <a:gd name="connsiteX28366" fmla="*/ 82051 w 1031876"/>
              <a:gd name="connsiteY28366" fmla="*/ 245080 h 1106488"/>
              <a:gd name="connsiteX28367" fmla="*/ 82162 w 1031876"/>
              <a:gd name="connsiteY28367" fmla="*/ 244887 h 1106488"/>
              <a:gd name="connsiteX28368" fmla="*/ 81757 w 1031876"/>
              <a:gd name="connsiteY28368" fmla="*/ 245269 h 1106488"/>
              <a:gd name="connsiteX28369" fmla="*/ 77675 w 1031876"/>
              <a:gd name="connsiteY28369" fmla="*/ 247472 h 1106488"/>
              <a:gd name="connsiteX28370" fmla="*/ 80864 w 1031876"/>
              <a:gd name="connsiteY28370" fmla="*/ 242739 h 1106488"/>
              <a:gd name="connsiteX28371" fmla="*/ 81757 w 1031876"/>
              <a:gd name="connsiteY28371" fmla="*/ 238522 h 1106488"/>
              <a:gd name="connsiteX28372" fmla="*/ 87799 w 1031876"/>
              <a:gd name="connsiteY28372" fmla="*/ 238522 h 1106488"/>
              <a:gd name="connsiteX28373" fmla="*/ 88889 w 1031876"/>
              <a:gd name="connsiteY28373" fmla="*/ 238250 h 1106488"/>
              <a:gd name="connsiteX28374" fmla="*/ 88617 w 1031876"/>
              <a:gd name="connsiteY28374" fmla="*/ 238522 h 1106488"/>
              <a:gd name="connsiteX28375" fmla="*/ 88651 w 1031876"/>
              <a:gd name="connsiteY28375" fmla="*/ 238522 h 1106488"/>
              <a:gd name="connsiteX28376" fmla="*/ 88889 w 1031876"/>
              <a:gd name="connsiteY28376" fmla="*/ 238250 h 1106488"/>
              <a:gd name="connsiteX28377" fmla="*/ 88901 w 1031876"/>
              <a:gd name="connsiteY28377" fmla="*/ 238229 h 1106488"/>
              <a:gd name="connsiteX28378" fmla="*/ 91375 w 1031876"/>
              <a:gd name="connsiteY28378" fmla="*/ 233903 h 1106488"/>
              <a:gd name="connsiteX28379" fmla="*/ 92308 w 1031876"/>
              <a:gd name="connsiteY28379" fmla="*/ 232273 h 1106488"/>
              <a:gd name="connsiteX28380" fmla="*/ 95726 w 1031876"/>
              <a:gd name="connsiteY28380" fmla="*/ 231419 h 1106488"/>
              <a:gd name="connsiteX28381" fmla="*/ 88889 w 1031876"/>
              <a:gd name="connsiteY28381" fmla="*/ 231419 h 1106488"/>
              <a:gd name="connsiteX28382" fmla="*/ 89744 w 1031876"/>
              <a:gd name="connsiteY28382" fmla="*/ 228004 h 1106488"/>
              <a:gd name="connsiteX28383" fmla="*/ 90940 w 1031876"/>
              <a:gd name="connsiteY28383" fmla="*/ 227321 h 1106488"/>
              <a:gd name="connsiteX28384" fmla="*/ 95119 w 1031876"/>
              <a:gd name="connsiteY28384" fmla="*/ 224935 h 1106488"/>
              <a:gd name="connsiteX28385" fmla="*/ 94456 w 1031876"/>
              <a:gd name="connsiteY28385" fmla="*/ 222448 h 1106488"/>
              <a:gd name="connsiteX28386" fmla="*/ 88900 w 1031876"/>
              <a:gd name="connsiteY28386" fmla="*/ 225425 h 1106488"/>
              <a:gd name="connsiteX28387" fmla="*/ 94456 w 1031876"/>
              <a:gd name="connsiteY28387" fmla="*/ 221456 h 1106488"/>
              <a:gd name="connsiteX28388" fmla="*/ 95250 w 1031876"/>
              <a:gd name="connsiteY28388" fmla="*/ 217488 h 1106488"/>
              <a:gd name="connsiteX28389" fmla="*/ 95250 w 1031876"/>
              <a:gd name="connsiteY28389" fmla="*/ 224433 h 1106488"/>
              <a:gd name="connsiteX28390" fmla="*/ 95250 w 1031876"/>
              <a:gd name="connsiteY28390" fmla="*/ 224861 h 1106488"/>
              <a:gd name="connsiteX28391" fmla="*/ 95726 w 1031876"/>
              <a:gd name="connsiteY28391" fmla="*/ 224589 h 1106488"/>
              <a:gd name="connsiteX28392" fmla="*/ 96581 w 1031876"/>
              <a:gd name="connsiteY28392" fmla="*/ 217758 h 1106488"/>
              <a:gd name="connsiteX28393" fmla="*/ 96820 w 1031876"/>
              <a:gd name="connsiteY28393" fmla="*/ 217485 h 1106488"/>
              <a:gd name="connsiteX28394" fmla="*/ 99145 w 1031876"/>
              <a:gd name="connsiteY28394" fmla="*/ 216905 h 1106488"/>
              <a:gd name="connsiteX28395" fmla="*/ 96820 w 1031876"/>
              <a:gd name="connsiteY28395" fmla="*/ 217485 h 1106488"/>
              <a:gd name="connsiteX28396" fmla="*/ 102564 w 1031876"/>
              <a:gd name="connsiteY28396" fmla="*/ 210928 h 1106488"/>
              <a:gd name="connsiteX28397" fmla="*/ 103327 w 1031876"/>
              <a:gd name="connsiteY28397" fmla="*/ 210166 h 1106488"/>
              <a:gd name="connsiteX28398" fmla="*/ 103982 w 1031876"/>
              <a:gd name="connsiteY28398" fmla="*/ 205582 h 1106488"/>
              <a:gd name="connsiteX28399" fmla="*/ 108572 w 1031876"/>
              <a:gd name="connsiteY28399" fmla="*/ 204926 h 1106488"/>
              <a:gd name="connsiteX28400" fmla="*/ 109401 w 1031876"/>
              <a:gd name="connsiteY28400" fmla="*/ 204098 h 1106488"/>
              <a:gd name="connsiteX28401" fmla="*/ 110256 w 1031876"/>
              <a:gd name="connsiteY28401" fmla="*/ 203244 h 1106488"/>
              <a:gd name="connsiteX28402" fmla="*/ 115067 w 1031876"/>
              <a:gd name="connsiteY28402" fmla="*/ 198438 h 1106488"/>
              <a:gd name="connsiteX28403" fmla="*/ 109538 w 1031876"/>
              <a:gd name="connsiteY28403" fmla="*/ 198438 h 1106488"/>
              <a:gd name="connsiteX28404" fmla="*/ 115888 w 1031876"/>
              <a:gd name="connsiteY28404" fmla="*/ 190500 h 1106488"/>
              <a:gd name="connsiteX28405" fmla="*/ 115888 w 1031876"/>
              <a:gd name="connsiteY28405" fmla="*/ 194469 h 1106488"/>
              <a:gd name="connsiteX28406" fmla="*/ 115888 w 1031876"/>
              <a:gd name="connsiteY28406" fmla="*/ 197618 h 1106488"/>
              <a:gd name="connsiteX28407" fmla="*/ 116239 w 1031876"/>
              <a:gd name="connsiteY28407" fmla="*/ 197267 h 1106488"/>
              <a:gd name="connsiteX28408" fmla="*/ 116239 w 1031876"/>
              <a:gd name="connsiteY28408" fmla="*/ 198531 h 1106488"/>
              <a:gd name="connsiteX28409" fmla="*/ 116969 w 1031876"/>
              <a:gd name="connsiteY28409" fmla="*/ 198725 h 1106488"/>
              <a:gd name="connsiteX28410" fmla="*/ 116239 w 1031876"/>
              <a:gd name="connsiteY28410" fmla="*/ 197267 h 1106488"/>
              <a:gd name="connsiteX28411" fmla="*/ 117333 w 1031876"/>
              <a:gd name="connsiteY28411" fmla="*/ 198087 h 1106488"/>
              <a:gd name="connsiteX28412" fmla="*/ 117584 w 1031876"/>
              <a:gd name="connsiteY28412" fmla="*/ 198275 h 1106488"/>
              <a:gd name="connsiteX28413" fmla="*/ 117222 w 1031876"/>
              <a:gd name="connsiteY28413" fmla="*/ 198793 h 1106488"/>
              <a:gd name="connsiteX28414" fmla="*/ 118857 w 1031876"/>
              <a:gd name="connsiteY28414" fmla="*/ 199229 h 1106488"/>
              <a:gd name="connsiteX28415" fmla="*/ 117584 w 1031876"/>
              <a:gd name="connsiteY28415" fmla="*/ 198275 h 1106488"/>
              <a:gd name="connsiteX28416" fmla="*/ 117759 w 1031876"/>
              <a:gd name="connsiteY28416" fmla="*/ 198026 h 1106488"/>
              <a:gd name="connsiteX28417" fmla="*/ 118290 w 1031876"/>
              <a:gd name="connsiteY28417" fmla="*/ 197267 h 1106488"/>
              <a:gd name="connsiteX28418" fmla="*/ 122222 w 1031876"/>
              <a:gd name="connsiteY28418" fmla="*/ 197267 h 1106488"/>
              <a:gd name="connsiteX28419" fmla="*/ 123077 w 1031876"/>
              <a:gd name="connsiteY28419" fmla="*/ 197267 h 1106488"/>
              <a:gd name="connsiteX28420" fmla="*/ 119658 w 1031876"/>
              <a:gd name="connsiteY28420" fmla="*/ 199829 h 1106488"/>
              <a:gd name="connsiteX28421" fmla="*/ 118863 w 1031876"/>
              <a:gd name="connsiteY28421" fmla="*/ 199233 h 1106488"/>
              <a:gd name="connsiteX28422" fmla="*/ 116262 w 1031876"/>
              <a:gd name="connsiteY28422" fmla="*/ 204088 h 1106488"/>
              <a:gd name="connsiteX28423" fmla="*/ 118869 w 1031876"/>
              <a:gd name="connsiteY28423" fmla="*/ 203047 h 1106488"/>
              <a:gd name="connsiteX28424" fmla="*/ 116239 w 1031876"/>
              <a:gd name="connsiteY28424" fmla="*/ 206659 h 1106488"/>
              <a:gd name="connsiteX28425" fmla="*/ 116239 w 1031876"/>
              <a:gd name="connsiteY28425" fmla="*/ 204132 h 1106488"/>
              <a:gd name="connsiteX28426" fmla="*/ 115888 w 1031876"/>
              <a:gd name="connsiteY28426" fmla="*/ 204787 h 1106488"/>
              <a:gd name="connsiteX28427" fmla="*/ 115888 w 1031876"/>
              <a:gd name="connsiteY28427" fmla="*/ 204448 h 1106488"/>
              <a:gd name="connsiteX28428" fmla="*/ 112820 w 1031876"/>
              <a:gd name="connsiteY28428" fmla="*/ 207513 h 1106488"/>
              <a:gd name="connsiteX28429" fmla="*/ 109401 w 1031876"/>
              <a:gd name="connsiteY28429" fmla="*/ 210928 h 1106488"/>
              <a:gd name="connsiteX28430" fmla="*/ 102564 w 1031876"/>
              <a:gd name="connsiteY28430" fmla="*/ 217758 h 1106488"/>
              <a:gd name="connsiteX28431" fmla="*/ 109401 w 1031876"/>
              <a:gd name="connsiteY28431" fmla="*/ 217758 h 1106488"/>
              <a:gd name="connsiteX28432" fmla="*/ 110256 w 1031876"/>
              <a:gd name="connsiteY28432" fmla="*/ 216905 h 1106488"/>
              <a:gd name="connsiteX28433" fmla="*/ 112820 w 1031876"/>
              <a:gd name="connsiteY28433" fmla="*/ 214343 h 1106488"/>
              <a:gd name="connsiteX28434" fmla="*/ 115888 w 1031876"/>
              <a:gd name="connsiteY28434" fmla="*/ 217408 h 1106488"/>
              <a:gd name="connsiteX28435" fmla="*/ 116239 w 1031876"/>
              <a:gd name="connsiteY28435" fmla="*/ 217758 h 1106488"/>
              <a:gd name="connsiteX28436" fmla="*/ 109401 w 1031876"/>
              <a:gd name="connsiteY28436" fmla="*/ 224589 h 1106488"/>
              <a:gd name="connsiteX28437" fmla="*/ 102564 w 1031876"/>
              <a:gd name="connsiteY28437" fmla="*/ 231419 h 1106488"/>
              <a:gd name="connsiteX28438" fmla="*/ 103419 w 1031876"/>
              <a:gd name="connsiteY28438" fmla="*/ 231419 h 1106488"/>
              <a:gd name="connsiteX28439" fmla="*/ 105128 w 1031876"/>
              <a:gd name="connsiteY28439" fmla="*/ 231419 h 1106488"/>
              <a:gd name="connsiteX28440" fmla="*/ 109401 w 1031876"/>
              <a:gd name="connsiteY28440" fmla="*/ 231419 h 1106488"/>
              <a:gd name="connsiteX28441" fmla="*/ 116239 w 1031876"/>
              <a:gd name="connsiteY28441" fmla="*/ 217758 h 1106488"/>
              <a:gd name="connsiteX28442" fmla="*/ 123077 w 1031876"/>
              <a:gd name="connsiteY28442" fmla="*/ 210928 h 1106488"/>
              <a:gd name="connsiteX28443" fmla="*/ 129914 w 1031876"/>
              <a:gd name="connsiteY28443" fmla="*/ 210928 h 1106488"/>
              <a:gd name="connsiteX28444" fmla="*/ 136752 w 1031876"/>
              <a:gd name="connsiteY28444" fmla="*/ 204098 h 1106488"/>
              <a:gd name="connsiteX28445" fmla="*/ 143589 w 1031876"/>
              <a:gd name="connsiteY28445" fmla="*/ 197267 h 1106488"/>
              <a:gd name="connsiteX28446" fmla="*/ 150427 w 1031876"/>
              <a:gd name="connsiteY28446" fmla="*/ 197267 h 1106488"/>
              <a:gd name="connsiteX28447" fmla="*/ 150427 w 1031876"/>
              <a:gd name="connsiteY28447" fmla="*/ 190437 h 1106488"/>
              <a:gd name="connsiteX28448" fmla="*/ 157265 w 1031876"/>
              <a:gd name="connsiteY28448" fmla="*/ 190437 h 1106488"/>
              <a:gd name="connsiteX28449" fmla="*/ 157265 w 1031876"/>
              <a:gd name="connsiteY28449" fmla="*/ 187022 h 1106488"/>
              <a:gd name="connsiteX28450" fmla="*/ 157265 w 1031876"/>
              <a:gd name="connsiteY28450" fmla="*/ 184048 h 1106488"/>
              <a:gd name="connsiteX28451" fmla="*/ 157265 w 1031876"/>
              <a:gd name="connsiteY28451" fmla="*/ 183606 h 1106488"/>
              <a:gd name="connsiteX28452" fmla="*/ 157780 w 1031876"/>
              <a:gd name="connsiteY28452" fmla="*/ 183533 h 1106488"/>
              <a:gd name="connsiteX28453" fmla="*/ 163247 w 1031876"/>
              <a:gd name="connsiteY28453" fmla="*/ 182753 h 1106488"/>
              <a:gd name="connsiteX28454" fmla="*/ 164102 w 1031876"/>
              <a:gd name="connsiteY28454" fmla="*/ 176776 h 1106488"/>
              <a:gd name="connsiteX28455" fmla="*/ 164102 w 1031876"/>
              <a:gd name="connsiteY28455" fmla="*/ 180439 h 1106488"/>
              <a:gd name="connsiteX28456" fmla="*/ 164102 w 1031876"/>
              <a:gd name="connsiteY28456" fmla="*/ 182753 h 1106488"/>
              <a:gd name="connsiteX28457" fmla="*/ 164102 w 1031876"/>
              <a:gd name="connsiteY28457" fmla="*/ 183606 h 1106488"/>
              <a:gd name="connsiteX28458" fmla="*/ 164957 w 1031876"/>
              <a:gd name="connsiteY28458" fmla="*/ 180191 h 1106488"/>
              <a:gd name="connsiteX28459" fmla="*/ 170271 w 1031876"/>
              <a:gd name="connsiteY28459" fmla="*/ 177158 h 1106488"/>
              <a:gd name="connsiteX28460" fmla="*/ 170940 w 1031876"/>
              <a:gd name="connsiteY28460" fmla="*/ 176776 h 1106488"/>
              <a:gd name="connsiteX28461" fmla="*/ 164102 w 1031876"/>
              <a:gd name="connsiteY28461" fmla="*/ 176776 h 1106488"/>
              <a:gd name="connsiteX28462" fmla="*/ 168376 w 1031876"/>
              <a:gd name="connsiteY28462" fmla="*/ 173361 h 1106488"/>
              <a:gd name="connsiteX28463" fmla="*/ 170940 w 1031876"/>
              <a:gd name="connsiteY28463" fmla="*/ 172429 h 1106488"/>
              <a:gd name="connsiteX28464" fmla="*/ 171451 w 1031876"/>
              <a:gd name="connsiteY28464" fmla="*/ 172244 h 1106488"/>
              <a:gd name="connsiteX28465" fmla="*/ 177777 w 1031876"/>
              <a:gd name="connsiteY28465" fmla="*/ 169945 h 1106488"/>
              <a:gd name="connsiteX28466" fmla="*/ 171795 w 1031876"/>
              <a:gd name="connsiteY28466" fmla="*/ 169945 h 1106488"/>
              <a:gd name="connsiteX28467" fmla="*/ 171054 w 1031876"/>
              <a:gd name="connsiteY28467" fmla="*/ 169945 h 1106488"/>
              <a:gd name="connsiteX28468" fmla="*/ 170940 w 1031876"/>
              <a:gd name="connsiteY28468" fmla="*/ 169945 h 1106488"/>
              <a:gd name="connsiteX28469" fmla="*/ 171054 w 1031876"/>
              <a:gd name="connsiteY28469" fmla="*/ 169832 h 1106488"/>
              <a:gd name="connsiteX28470" fmla="*/ 171795 w 1031876"/>
              <a:gd name="connsiteY28470" fmla="*/ 169092 h 1106488"/>
              <a:gd name="connsiteX28471" fmla="*/ 175242 w 1031876"/>
              <a:gd name="connsiteY28471" fmla="*/ 165648 h 1106488"/>
              <a:gd name="connsiteX28472" fmla="*/ 177777 w 1031876"/>
              <a:gd name="connsiteY28472" fmla="*/ 163115 h 1106488"/>
              <a:gd name="connsiteX28473" fmla="*/ 177777 w 1031876"/>
              <a:gd name="connsiteY28473" fmla="*/ 157187 h 1106488"/>
              <a:gd name="connsiteX28474" fmla="*/ 177777 w 1031876"/>
              <a:gd name="connsiteY28474" fmla="*/ 157138 h 1106488"/>
              <a:gd name="connsiteX28475" fmla="*/ 177777 w 1031876"/>
              <a:gd name="connsiteY28475" fmla="*/ 156372 h 1106488"/>
              <a:gd name="connsiteX28476" fmla="*/ 170657 w 1031876"/>
              <a:gd name="connsiteY28476" fmla="*/ 157262 h 1106488"/>
              <a:gd name="connsiteX28477" fmla="*/ 170657 w 1031876"/>
              <a:gd name="connsiteY28477" fmla="*/ 156369 h 1106488"/>
              <a:gd name="connsiteX28478" fmla="*/ 171550 w 1031876"/>
              <a:gd name="connsiteY28478" fmla="*/ 156369 h 1106488"/>
              <a:gd name="connsiteX28479" fmla="*/ 177777 w 1031876"/>
              <a:gd name="connsiteY28479" fmla="*/ 156369 h 1106488"/>
              <a:gd name="connsiteX28480" fmla="*/ 177777 w 1031876"/>
              <a:gd name="connsiteY28480" fmla="*/ 156361 h 1106488"/>
              <a:gd name="connsiteX28481" fmla="*/ 175122 w 1031876"/>
              <a:gd name="connsiteY28481" fmla="*/ 155476 h 1106488"/>
              <a:gd name="connsiteX28482" fmla="*/ 175853 w 1031876"/>
              <a:gd name="connsiteY28482" fmla="*/ 153771 h 1106488"/>
              <a:gd name="connsiteX28483" fmla="*/ 177777 w 1031876"/>
              <a:gd name="connsiteY28483" fmla="*/ 156337 h 1106488"/>
              <a:gd name="connsiteX28484" fmla="*/ 177777 w 1031876"/>
              <a:gd name="connsiteY28484" fmla="*/ 156285 h 1106488"/>
              <a:gd name="connsiteX28485" fmla="*/ 178503 w 1031876"/>
              <a:gd name="connsiteY28485" fmla="*/ 156285 h 1106488"/>
              <a:gd name="connsiteX28486" fmla="*/ 180975 w 1031876"/>
              <a:gd name="connsiteY28486" fmla="*/ 153194 h 1106488"/>
              <a:gd name="connsiteX28487" fmla="*/ 184150 w 1031876"/>
              <a:gd name="connsiteY28487" fmla="*/ 149225 h 1106488"/>
              <a:gd name="connsiteX28488" fmla="*/ 183356 w 1031876"/>
              <a:gd name="connsiteY28488" fmla="*/ 153194 h 1106488"/>
              <a:gd name="connsiteX28489" fmla="*/ 179029 w 1031876"/>
              <a:gd name="connsiteY28489" fmla="*/ 156285 h 1106488"/>
              <a:gd name="connsiteX28490" fmla="*/ 183760 w 1031876"/>
              <a:gd name="connsiteY28490" fmla="*/ 156285 h 1106488"/>
              <a:gd name="connsiteX28491" fmla="*/ 184615 w 1031876"/>
              <a:gd name="connsiteY28491" fmla="*/ 156285 h 1106488"/>
              <a:gd name="connsiteX28492" fmla="*/ 184615 w 1031876"/>
              <a:gd name="connsiteY28492" fmla="*/ 163115 h 1106488"/>
              <a:gd name="connsiteX28493" fmla="*/ 184615 w 1031876"/>
              <a:gd name="connsiteY28493" fmla="*/ 156285 h 1106488"/>
              <a:gd name="connsiteX28494" fmla="*/ 185470 w 1031876"/>
              <a:gd name="connsiteY28494" fmla="*/ 156285 h 1106488"/>
              <a:gd name="connsiteX28495" fmla="*/ 187179 w 1031876"/>
              <a:gd name="connsiteY28495" fmla="*/ 156285 h 1106488"/>
              <a:gd name="connsiteX28496" fmla="*/ 188034 w 1031876"/>
              <a:gd name="connsiteY28496" fmla="*/ 156285 h 1106488"/>
              <a:gd name="connsiteX28497" fmla="*/ 190598 w 1031876"/>
              <a:gd name="connsiteY28497" fmla="*/ 156285 h 1106488"/>
              <a:gd name="connsiteX28498" fmla="*/ 191453 w 1031876"/>
              <a:gd name="connsiteY28498" fmla="*/ 156285 h 1106488"/>
              <a:gd name="connsiteX28499" fmla="*/ 192088 w 1031876"/>
              <a:gd name="connsiteY28499" fmla="*/ 156126 h 1106488"/>
              <a:gd name="connsiteX28500" fmla="*/ 194872 w 1031876"/>
              <a:gd name="connsiteY28500" fmla="*/ 155431 h 1106488"/>
              <a:gd name="connsiteX28501" fmla="*/ 198290 w 1031876"/>
              <a:gd name="connsiteY28501" fmla="*/ 149454 h 1106488"/>
              <a:gd name="connsiteX28502" fmla="*/ 205128 w 1031876"/>
              <a:gd name="connsiteY28502" fmla="*/ 142624 h 1106488"/>
              <a:gd name="connsiteX28503" fmla="*/ 205738 w 1031876"/>
              <a:gd name="connsiteY28503" fmla="*/ 142319 h 1106488"/>
              <a:gd name="connsiteX28504" fmla="*/ 211965 w 1031876"/>
              <a:gd name="connsiteY28504" fmla="*/ 139209 h 1106488"/>
              <a:gd name="connsiteX28505" fmla="*/ 218803 w 1031876"/>
              <a:gd name="connsiteY28505" fmla="*/ 135793 h 1106488"/>
              <a:gd name="connsiteX28506" fmla="*/ 215384 w 1031876"/>
              <a:gd name="connsiteY28506" fmla="*/ 135793 h 1106488"/>
              <a:gd name="connsiteX28507" fmla="*/ 212726 w 1031876"/>
              <a:gd name="connsiteY28507" fmla="*/ 135793 h 1106488"/>
              <a:gd name="connsiteX28508" fmla="*/ 212726 w 1031876"/>
              <a:gd name="connsiteY28508" fmla="*/ 136525 h 1106488"/>
              <a:gd name="connsiteX28509" fmla="*/ 198438 w 1031876"/>
              <a:gd name="connsiteY28509" fmla="*/ 142875 h 1106488"/>
              <a:gd name="connsiteX28510" fmla="*/ 205582 w 1031876"/>
              <a:gd name="connsiteY28510" fmla="*/ 136525 h 1106488"/>
              <a:gd name="connsiteX28511" fmla="*/ 211833 w 1031876"/>
              <a:gd name="connsiteY28511" fmla="*/ 135731 h 1106488"/>
              <a:gd name="connsiteX28512" fmla="*/ 211838 w 1031876"/>
              <a:gd name="connsiteY28512" fmla="*/ 135698 h 1106488"/>
              <a:gd name="connsiteX28513" fmla="*/ 208547 w 1031876"/>
              <a:gd name="connsiteY28513" fmla="*/ 133232 h 1106488"/>
              <a:gd name="connsiteX28514" fmla="*/ 205128 w 1031876"/>
              <a:gd name="connsiteY28514" fmla="*/ 135793 h 1106488"/>
              <a:gd name="connsiteX28515" fmla="*/ 205128 w 1031876"/>
              <a:gd name="connsiteY28515" fmla="*/ 132378 h 1106488"/>
              <a:gd name="connsiteX28516" fmla="*/ 205128 w 1031876"/>
              <a:gd name="connsiteY28516" fmla="*/ 130176 h 1106488"/>
              <a:gd name="connsiteX28517" fmla="*/ 205128 w 1031876"/>
              <a:gd name="connsiteY28517" fmla="*/ 129982 h 1106488"/>
              <a:gd name="connsiteX28518" fmla="*/ 204969 w 1031876"/>
              <a:gd name="connsiteY28518" fmla="*/ 130073 h 1106488"/>
              <a:gd name="connsiteX28519" fmla="*/ 204954 w 1031876"/>
              <a:gd name="connsiteY28519" fmla="*/ 130176 h 1106488"/>
              <a:gd name="connsiteX28520" fmla="*/ 204273 w 1031876"/>
              <a:gd name="connsiteY28520" fmla="*/ 134940 h 1106488"/>
              <a:gd name="connsiteX28521" fmla="*/ 201972 w 1031876"/>
              <a:gd name="connsiteY28521" fmla="*/ 135268 h 1106488"/>
              <a:gd name="connsiteX28522" fmla="*/ 204147 w 1031876"/>
              <a:gd name="connsiteY28522" fmla="*/ 130923 h 1106488"/>
              <a:gd name="connsiteX28523" fmla="*/ 200207 w 1031876"/>
              <a:gd name="connsiteY28523" fmla="*/ 135520 h 1106488"/>
              <a:gd name="connsiteX28524" fmla="*/ 201972 w 1031876"/>
              <a:gd name="connsiteY28524" fmla="*/ 135268 h 1106488"/>
              <a:gd name="connsiteX28525" fmla="*/ 201709 w 1031876"/>
              <a:gd name="connsiteY28525" fmla="*/ 135793 h 1106488"/>
              <a:gd name="connsiteX28526" fmla="*/ 201608 w 1031876"/>
              <a:gd name="connsiteY28526" fmla="*/ 135995 h 1106488"/>
              <a:gd name="connsiteX28527" fmla="*/ 204788 w 1031876"/>
              <a:gd name="connsiteY28527" fmla="*/ 136525 h 1106488"/>
              <a:gd name="connsiteX28528" fmla="*/ 201613 w 1031876"/>
              <a:gd name="connsiteY28528" fmla="*/ 136525 h 1106488"/>
              <a:gd name="connsiteX28529" fmla="*/ 201343 w 1031876"/>
              <a:gd name="connsiteY28529" fmla="*/ 136525 h 1106488"/>
              <a:gd name="connsiteX28530" fmla="*/ 200180 w 1031876"/>
              <a:gd name="connsiteY28530" fmla="*/ 138848 h 1106488"/>
              <a:gd name="connsiteX28531" fmla="*/ 200819 w 1031876"/>
              <a:gd name="connsiteY28531" fmla="*/ 139700 h 1106488"/>
              <a:gd name="connsiteX28532" fmla="*/ 198438 w 1031876"/>
              <a:gd name="connsiteY28532" fmla="*/ 142875 h 1106488"/>
              <a:gd name="connsiteX28533" fmla="*/ 198438 w 1031876"/>
              <a:gd name="connsiteY28533" fmla="*/ 142328 h 1106488"/>
              <a:gd name="connsiteX28534" fmla="*/ 198290 w 1031876"/>
              <a:gd name="connsiteY28534" fmla="*/ 142624 h 1106488"/>
              <a:gd name="connsiteX28535" fmla="*/ 198290 w 1031876"/>
              <a:gd name="connsiteY28535" fmla="*/ 139209 h 1106488"/>
              <a:gd name="connsiteX28536" fmla="*/ 198290 w 1031876"/>
              <a:gd name="connsiteY28536" fmla="*/ 136673 h 1106488"/>
              <a:gd name="connsiteX28537" fmla="*/ 195263 w 1031876"/>
              <a:gd name="connsiteY28537" fmla="*/ 139700 h 1106488"/>
              <a:gd name="connsiteX28538" fmla="*/ 192088 w 1031876"/>
              <a:gd name="connsiteY28538" fmla="*/ 142875 h 1106488"/>
              <a:gd name="connsiteX28539" fmla="*/ 192862 w 1031876"/>
              <a:gd name="connsiteY28539" fmla="*/ 139778 h 1106488"/>
              <a:gd name="connsiteX28540" fmla="*/ 184151 w 1031876"/>
              <a:gd name="connsiteY28540" fmla="*/ 142875 h 1106488"/>
              <a:gd name="connsiteX28541" fmla="*/ 191295 w 1031876"/>
              <a:gd name="connsiteY28541" fmla="*/ 136525 h 1106488"/>
              <a:gd name="connsiteX28542" fmla="*/ 193033 w 1031876"/>
              <a:gd name="connsiteY28542" fmla="*/ 139614 h 1106488"/>
              <a:gd name="connsiteX28543" fmla="*/ 198290 w 1031876"/>
              <a:gd name="connsiteY28543" fmla="*/ 136610 h 1106488"/>
              <a:gd name="connsiteX28544" fmla="*/ 198290 w 1031876"/>
              <a:gd name="connsiteY28544" fmla="*/ 135793 h 1106488"/>
              <a:gd name="connsiteX28545" fmla="*/ 198633 w 1031876"/>
              <a:gd name="connsiteY28545" fmla="*/ 135744 h 1106488"/>
              <a:gd name="connsiteX28546" fmla="*/ 199232 w 1031876"/>
              <a:gd name="connsiteY28546" fmla="*/ 133350 h 1106488"/>
              <a:gd name="connsiteX28547" fmla="*/ 200748 w 1031876"/>
              <a:gd name="connsiteY28547" fmla="*/ 132484 h 1106488"/>
              <a:gd name="connsiteX28548" fmla="*/ 202010 w 1031876"/>
              <a:gd name="connsiteY28548" fmla="*/ 130275 h 1106488"/>
              <a:gd name="connsiteX28549" fmla="*/ 204639 w 1031876"/>
              <a:gd name="connsiteY28549" fmla="*/ 129618 h 1106488"/>
              <a:gd name="connsiteX28550" fmla="*/ 203994 w 1031876"/>
              <a:gd name="connsiteY28550" fmla="*/ 127199 h 1106488"/>
              <a:gd name="connsiteX28551" fmla="*/ 202042 w 1031876"/>
              <a:gd name="connsiteY28551" fmla="*/ 128245 h 1106488"/>
              <a:gd name="connsiteX28552" fmla="*/ 204788 w 1031876"/>
              <a:gd name="connsiteY28552" fmla="*/ 122238 h 1106488"/>
              <a:gd name="connsiteX28553" fmla="*/ 204788 w 1031876"/>
              <a:gd name="connsiteY28553" fmla="*/ 123230 h 1106488"/>
              <a:gd name="connsiteX28554" fmla="*/ 204788 w 1031876"/>
              <a:gd name="connsiteY28554" fmla="*/ 129580 h 1106488"/>
              <a:gd name="connsiteX28555" fmla="*/ 204823 w 1031876"/>
              <a:gd name="connsiteY28555" fmla="*/ 129572 h 1106488"/>
              <a:gd name="connsiteX28556" fmla="*/ 205128 w 1031876"/>
              <a:gd name="connsiteY28556" fmla="*/ 128963 h 1106488"/>
              <a:gd name="connsiteX28557" fmla="*/ 205049 w 1031876"/>
              <a:gd name="connsiteY28557" fmla="*/ 129515 h 1106488"/>
              <a:gd name="connsiteX28558" fmla="*/ 205128 w 1031876"/>
              <a:gd name="connsiteY28558" fmla="*/ 129495 h 1106488"/>
              <a:gd name="connsiteX28559" fmla="*/ 205128 w 1031876"/>
              <a:gd name="connsiteY28559" fmla="*/ 128963 h 1106488"/>
              <a:gd name="connsiteX28560" fmla="*/ 205627 w 1031876"/>
              <a:gd name="connsiteY28560" fmla="*/ 129337 h 1106488"/>
              <a:gd name="connsiteX28561" fmla="*/ 205699 w 1031876"/>
              <a:gd name="connsiteY28561" fmla="*/ 129265 h 1106488"/>
              <a:gd name="connsiteX28562" fmla="*/ 206475 w 1031876"/>
              <a:gd name="connsiteY28562" fmla="*/ 123230 h 1106488"/>
              <a:gd name="connsiteX28563" fmla="*/ 212726 w 1031876"/>
              <a:gd name="connsiteY28563" fmla="*/ 122238 h 1106488"/>
              <a:gd name="connsiteX28564" fmla="*/ 206475 w 1031876"/>
              <a:gd name="connsiteY28564" fmla="*/ 126207 h 1106488"/>
              <a:gd name="connsiteX28565" fmla="*/ 205812 w 1031876"/>
              <a:gd name="connsiteY28565" fmla="*/ 129152 h 1106488"/>
              <a:gd name="connsiteX28566" fmla="*/ 205812 w 1031876"/>
              <a:gd name="connsiteY28566" fmla="*/ 129152 h 1106488"/>
              <a:gd name="connsiteX28567" fmla="*/ 211039 w 1031876"/>
              <a:gd name="connsiteY28567" fmla="*/ 123925 h 1106488"/>
              <a:gd name="connsiteX28568" fmla="*/ 211932 w 1031876"/>
              <a:gd name="connsiteY28568" fmla="*/ 123032 h 1106488"/>
              <a:gd name="connsiteX28569" fmla="*/ 211039 w 1031876"/>
              <a:gd name="connsiteY28569" fmla="*/ 126604 h 1106488"/>
              <a:gd name="connsiteX28570" fmla="*/ 205899 w 1031876"/>
              <a:gd name="connsiteY28570" fmla="*/ 129541 h 1106488"/>
              <a:gd name="connsiteX28571" fmla="*/ 207345 w 1031876"/>
              <a:gd name="connsiteY28571" fmla="*/ 130624 h 1106488"/>
              <a:gd name="connsiteX28572" fmla="*/ 208547 w 1031876"/>
              <a:gd name="connsiteY28572" fmla="*/ 131524 h 1106488"/>
              <a:gd name="connsiteX28573" fmla="*/ 211965 w 1031876"/>
              <a:gd name="connsiteY28573" fmla="*/ 128963 h 1106488"/>
              <a:gd name="connsiteX28574" fmla="*/ 211965 w 1031876"/>
              <a:gd name="connsiteY28574" fmla="*/ 129817 h 1106488"/>
              <a:gd name="connsiteX28575" fmla="*/ 211965 w 1031876"/>
              <a:gd name="connsiteY28575" fmla="*/ 134910 h 1106488"/>
              <a:gd name="connsiteX28576" fmla="*/ 212726 w 1031876"/>
              <a:gd name="connsiteY28576" fmla="*/ 130175 h 1106488"/>
              <a:gd name="connsiteX28577" fmla="*/ 212726 w 1031876"/>
              <a:gd name="connsiteY28577" fmla="*/ 129976 h 1106488"/>
              <a:gd name="connsiteX28578" fmla="*/ 211965 w 1031876"/>
              <a:gd name="connsiteY28578" fmla="*/ 128963 h 1106488"/>
              <a:gd name="connsiteX28579" fmla="*/ 212726 w 1031876"/>
              <a:gd name="connsiteY28579" fmla="*/ 128963 h 1106488"/>
              <a:gd name="connsiteX28580" fmla="*/ 212726 w 1031876"/>
              <a:gd name="connsiteY28580" fmla="*/ 128868 h 1106488"/>
              <a:gd name="connsiteX28581" fmla="*/ 211965 w 1031876"/>
              <a:gd name="connsiteY28581" fmla="*/ 128963 h 1106488"/>
              <a:gd name="connsiteX28582" fmla="*/ 212726 w 1031876"/>
              <a:gd name="connsiteY28582" fmla="*/ 128528 h 1106488"/>
              <a:gd name="connsiteX28583" fmla="*/ 212726 w 1031876"/>
              <a:gd name="connsiteY28583" fmla="*/ 122238 h 1106488"/>
              <a:gd name="connsiteX28584" fmla="*/ 214314 w 1031876"/>
              <a:gd name="connsiteY28584" fmla="*/ 122238 h 1106488"/>
              <a:gd name="connsiteX28585" fmla="*/ 214314 w 1031876"/>
              <a:gd name="connsiteY28585" fmla="*/ 127049 h 1106488"/>
              <a:gd name="connsiteX28586" fmla="*/ 215901 w 1031876"/>
              <a:gd name="connsiteY28586" fmla="*/ 123925 h 1106488"/>
              <a:gd name="connsiteX28587" fmla="*/ 218255 w 1031876"/>
              <a:gd name="connsiteY28587" fmla="*/ 123263 h 1106488"/>
              <a:gd name="connsiteX28588" fmla="*/ 218540 w 1031876"/>
              <a:gd name="connsiteY28588" fmla="*/ 123183 h 1106488"/>
              <a:gd name="connsiteX28589" fmla="*/ 218641 w 1031876"/>
              <a:gd name="connsiteY28589" fmla="*/ 122781 h 1106488"/>
              <a:gd name="connsiteX28590" fmla="*/ 218777 w 1031876"/>
              <a:gd name="connsiteY28590" fmla="*/ 122238 h 1106488"/>
              <a:gd name="connsiteX28591" fmla="*/ 218803 w 1031876"/>
              <a:gd name="connsiteY28591" fmla="*/ 122132 h 1106488"/>
              <a:gd name="connsiteX28592" fmla="*/ 218971 w 1031876"/>
              <a:gd name="connsiteY28592" fmla="*/ 122132 h 1106488"/>
              <a:gd name="connsiteX28593" fmla="*/ 219076 w 1031876"/>
              <a:gd name="connsiteY28593" fmla="*/ 122132 h 1106488"/>
              <a:gd name="connsiteX28594" fmla="*/ 219876 w 1031876"/>
              <a:gd name="connsiteY28594" fmla="*/ 122132 h 1106488"/>
              <a:gd name="connsiteX28595" fmla="*/ 220142 w 1031876"/>
              <a:gd name="connsiteY28595" fmla="*/ 122132 h 1106488"/>
              <a:gd name="connsiteX28596" fmla="*/ 221347 w 1031876"/>
              <a:gd name="connsiteY28596" fmla="*/ 121116 h 1106488"/>
              <a:gd name="connsiteX28597" fmla="*/ 220466 w 1031876"/>
              <a:gd name="connsiteY28597" fmla="*/ 121468 h 1106488"/>
              <a:gd name="connsiteX28598" fmla="*/ 219076 w 1031876"/>
              <a:gd name="connsiteY28598" fmla="*/ 122023 h 1106488"/>
              <a:gd name="connsiteX28599" fmla="*/ 218923 w 1031876"/>
              <a:gd name="connsiteY28599" fmla="*/ 122085 h 1106488"/>
              <a:gd name="connsiteX28600" fmla="*/ 218803 w 1031876"/>
              <a:gd name="connsiteY28600" fmla="*/ 122132 h 1106488"/>
              <a:gd name="connsiteX28601" fmla="*/ 218887 w 1031876"/>
              <a:gd name="connsiteY28601" fmla="*/ 122049 h 1106488"/>
              <a:gd name="connsiteX28602" fmla="*/ 219076 w 1031876"/>
              <a:gd name="connsiteY28602" fmla="*/ 121860 h 1106488"/>
              <a:gd name="connsiteX28603" fmla="*/ 222222 w 1031876"/>
              <a:gd name="connsiteY28603" fmla="*/ 118717 h 1106488"/>
              <a:gd name="connsiteX28604" fmla="*/ 225054 w 1031876"/>
              <a:gd name="connsiteY28604" fmla="*/ 115888 h 1106488"/>
              <a:gd name="connsiteX28605" fmla="*/ 225641 w 1031876"/>
              <a:gd name="connsiteY28605" fmla="*/ 115302 h 1106488"/>
              <a:gd name="connsiteX28606" fmla="*/ 226052 w 1031876"/>
              <a:gd name="connsiteY28606" fmla="*/ 116123 h 1106488"/>
              <a:gd name="connsiteX28607" fmla="*/ 227807 w 1031876"/>
              <a:gd name="connsiteY28607" fmla="*/ 116781 h 1106488"/>
              <a:gd name="connsiteX28608" fmla="*/ 227191 w 1031876"/>
              <a:gd name="connsiteY28608" fmla="*/ 118399 h 1106488"/>
              <a:gd name="connsiteX28609" fmla="*/ 227350 w 1031876"/>
              <a:gd name="connsiteY28609" fmla="*/ 118717 h 1106488"/>
              <a:gd name="connsiteX28610" fmla="*/ 227019 w 1031876"/>
              <a:gd name="connsiteY28610" fmla="*/ 118849 h 1106488"/>
              <a:gd name="connsiteX28611" fmla="*/ 225818 w 1031876"/>
              <a:gd name="connsiteY28611" fmla="*/ 122004 h 1106488"/>
              <a:gd name="connsiteX28612" fmla="*/ 235042 w 1031876"/>
              <a:gd name="connsiteY28612" fmla="*/ 115302 h 1106488"/>
              <a:gd name="connsiteX28613" fmla="*/ 239316 w 1031876"/>
              <a:gd name="connsiteY28613" fmla="*/ 108472 h 1106488"/>
              <a:gd name="connsiteX28614" fmla="*/ 239713 w 1031876"/>
              <a:gd name="connsiteY28614" fmla="*/ 108295 h 1106488"/>
              <a:gd name="connsiteX28615" fmla="*/ 239713 w 1031876"/>
              <a:gd name="connsiteY28615" fmla="*/ 106219 h 1106488"/>
              <a:gd name="connsiteX28616" fmla="*/ 236241 w 1031876"/>
              <a:gd name="connsiteY28616" fmla="*/ 108744 h 1106488"/>
              <a:gd name="connsiteX28617" fmla="*/ 232533 w 1031876"/>
              <a:gd name="connsiteY28617" fmla="*/ 114676 h 1106488"/>
              <a:gd name="connsiteX28618" fmla="*/ 233162 w 1031876"/>
              <a:gd name="connsiteY28618" fmla="*/ 114619 h 1106488"/>
              <a:gd name="connsiteX28619" fmla="*/ 232478 w 1031876"/>
              <a:gd name="connsiteY28619" fmla="*/ 115302 h 1106488"/>
              <a:gd name="connsiteX28620" fmla="*/ 232478 w 1031876"/>
              <a:gd name="connsiteY28620" fmla="*/ 114765 h 1106488"/>
              <a:gd name="connsiteX28621" fmla="*/ 231776 w 1031876"/>
              <a:gd name="connsiteY28621" fmla="*/ 115888 h 1106488"/>
              <a:gd name="connsiteX28622" fmla="*/ 231776 w 1031876"/>
              <a:gd name="connsiteY28622" fmla="*/ 114745 h 1106488"/>
              <a:gd name="connsiteX28623" fmla="*/ 225641 w 1031876"/>
              <a:gd name="connsiteY28623" fmla="*/ 115302 h 1106488"/>
              <a:gd name="connsiteX28624" fmla="*/ 231623 w 1031876"/>
              <a:gd name="connsiteY28624" fmla="*/ 114448 h 1106488"/>
              <a:gd name="connsiteX28625" fmla="*/ 231776 w 1031876"/>
              <a:gd name="connsiteY28625" fmla="*/ 113381 h 1106488"/>
              <a:gd name="connsiteX28626" fmla="*/ 231776 w 1031876"/>
              <a:gd name="connsiteY28626" fmla="*/ 109637 h 1106488"/>
              <a:gd name="connsiteX28627" fmla="*/ 231776 w 1031876"/>
              <a:gd name="connsiteY28627" fmla="*/ 108744 h 1106488"/>
              <a:gd name="connsiteX28628" fmla="*/ 232459 w 1031876"/>
              <a:gd name="connsiteY28628" fmla="*/ 108607 h 1106488"/>
              <a:gd name="connsiteX28629" fmla="*/ 232478 w 1031876"/>
              <a:gd name="connsiteY28629" fmla="*/ 108472 h 1106488"/>
              <a:gd name="connsiteX28630" fmla="*/ 232478 w 1031876"/>
              <a:gd name="connsiteY28630" fmla="*/ 108604 h 1106488"/>
              <a:gd name="connsiteX28631" fmla="*/ 236241 w 1031876"/>
              <a:gd name="connsiteY28631" fmla="*/ 107851 h 1106488"/>
              <a:gd name="connsiteX28632" fmla="*/ 239713 w 1031876"/>
              <a:gd name="connsiteY28632" fmla="*/ 105641 h 1106488"/>
              <a:gd name="connsiteX28633" fmla="*/ 239713 w 1031876"/>
              <a:gd name="connsiteY28633" fmla="*/ 103287 h 1106488"/>
              <a:gd name="connsiteX28634" fmla="*/ 239713 w 1031876"/>
              <a:gd name="connsiteY28634" fmla="*/ 102394 h 1106488"/>
              <a:gd name="connsiteX28635" fmla="*/ 246063 w 1031876"/>
              <a:gd name="connsiteY28635" fmla="*/ 100251 h 1106488"/>
              <a:gd name="connsiteX28636" fmla="*/ 246063 w 1031876"/>
              <a:gd name="connsiteY28636" fmla="*/ 99219 h 1106488"/>
              <a:gd name="connsiteX28637" fmla="*/ 246063 w 1031876"/>
              <a:gd name="connsiteY28637" fmla="*/ 96044 h 1106488"/>
              <a:gd name="connsiteX28638" fmla="*/ 246063 w 1031876"/>
              <a:gd name="connsiteY28638" fmla="*/ 95250 h 1106488"/>
              <a:gd name="connsiteX28639" fmla="*/ 248444 w 1031876"/>
              <a:gd name="connsiteY28639" fmla="*/ 95250 h 1106488"/>
              <a:gd name="connsiteX28640" fmla="*/ 249238 w 1031876"/>
              <a:gd name="connsiteY28640" fmla="*/ 95250 h 1106488"/>
              <a:gd name="connsiteX28641" fmla="*/ 252413 w 1031876"/>
              <a:gd name="connsiteY28641" fmla="*/ 95250 h 1106488"/>
              <a:gd name="connsiteX28642" fmla="*/ 246857 w 1031876"/>
              <a:gd name="connsiteY28642" fmla="*/ 98425 h 1106488"/>
              <a:gd name="connsiteX28643" fmla="*/ 246431 w 1031876"/>
              <a:gd name="connsiteY28643" fmla="*/ 100126 h 1106488"/>
              <a:gd name="connsiteX28644" fmla="*/ 247651 w 1031876"/>
              <a:gd name="connsiteY28644" fmla="*/ 99715 h 1106488"/>
              <a:gd name="connsiteX28645" fmla="*/ 246910 w 1031876"/>
              <a:gd name="connsiteY28645" fmla="*/ 100965 h 1106488"/>
              <a:gd name="connsiteX28646" fmla="*/ 249238 w 1031876"/>
              <a:gd name="connsiteY28646" fmla="*/ 99219 h 1106488"/>
              <a:gd name="connsiteX28647" fmla="*/ 252413 w 1031876"/>
              <a:gd name="connsiteY28647" fmla="*/ 101600 h 1106488"/>
              <a:gd name="connsiteX28648" fmla="*/ 246857 w 1031876"/>
              <a:gd name="connsiteY28648" fmla="*/ 101600 h 1106488"/>
              <a:gd name="connsiteX28649" fmla="*/ 246533 w 1031876"/>
              <a:gd name="connsiteY28649" fmla="*/ 101600 h 1106488"/>
              <a:gd name="connsiteX28650" fmla="*/ 246509 w 1031876"/>
              <a:gd name="connsiteY28650" fmla="*/ 101641 h 1106488"/>
              <a:gd name="connsiteX28651" fmla="*/ 250427 w 1031876"/>
              <a:gd name="connsiteY28651" fmla="*/ 101641 h 1106488"/>
              <a:gd name="connsiteX28652" fmla="*/ 252991 w 1031876"/>
              <a:gd name="connsiteY28652" fmla="*/ 101641 h 1106488"/>
              <a:gd name="connsiteX28653" fmla="*/ 247008 w 1031876"/>
              <a:gd name="connsiteY28653" fmla="*/ 104203 h 1106488"/>
              <a:gd name="connsiteX28654" fmla="*/ 246281 w 1031876"/>
              <a:gd name="connsiteY28654" fmla="*/ 102026 h 1106488"/>
              <a:gd name="connsiteX28655" fmla="*/ 246063 w 1031876"/>
              <a:gd name="connsiteY28655" fmla="*/ 102394 h 1106488"/>
              <a:gd name="connsiteX28656" fmla="*/ 244284 w 1031876"/>
              <a:gd name="connsiteY28656" fmla="*/ 102894 h 1106488"/>
              <a:gd name="connsiteX28657" fmla="*/ 242386 w 1031876"/>
              <a:gd name="connsiteY28657" fmla="*/ 104275 h 1106488"/>
              <a:gd name="connsiteX28658" fmla="*/ 240528 w 1031876"/>
              <a:gd name="connsiteY28658" fmla="*/ 107934 h 1106488"/>
              <a:gd name="connsiteX28659" fmla="*/ 247008 w 1031876"/>
              <a:gd name="connsiteY28659" fmla="*/ 105056 h 1106488"/>
              <a:gd name="connsiteX28660" fmla="*/ 259829 w 1031876"/>
              <a:gd name="connsiteY28660" fmla="*/ 101641 h 1106488"/>
              <a:gd name="connsiteX28661" fmla="*/ 256682 w 1031876"/>
              <a:gd name="connsiteY28661" fmla="*/ 98498 h 1106488"/>
              <a:gd name="connsiteX28662" fmla="*/ 257264 w 1031876"/>
              <a:gd name="connsiteY28662" fmla="*/ 98226 h 1106488"/>
              <a:gd name="connsiteX28663" fmla="*/ 266666 w 1031876"/>
              <a:gd name="connsiteY28663" fmla="*/ 94811 h 1106488"/>
              <a:gd name="connsiteX28664" fmla="*/ 280341 w 1031876"/>
              <a:gd name="connsiteY28664" fmla="*/ 87980 h 1106488"/>
              <a:gd name="connsiteX28665" fmla="*/ 280341 w 1031876"/>
              <a:gd name="connsiteY28665" fmla="*/ 87127 h 1106488"/>
              <a:gd name="connsiteX28666" fmla="*/ 287179 w 1031876"/>
              <a:gd name="connsiteY28666" fmla="*/ 81150 h 1106488"/>
              <a:gd name="connsiteX28667" fmla="*/ 294017 w 1031876"/>
              <a:gd name="connsiteY28667" fmla="*/ 81150 h 1106488"/>
              <a:gd name="connsiteX28668" fmla="*/ 294017 w 1031876"/>
              <a:gd name="connsiteY28668" fmla="*/ 75173 h 1106488"/>
              <a:gd name="connsiteX28669" fmla="*/ 294017 w 1031876"/>
              <a:gd name="connsiteY28669" fmla="*/ 74612 h 1106488"/>
              <a:gd name="connsiteX28670" fmla="*/ 293975 w 1031876"/>
              <a:gd name="connsiteY28670" fmla="*/ 74612 h 1106488"/>
              <a:gd name="connsiteX28671" fmla="*/ 293162 w 1031876"/>
              <a:gd name="connsiteY28671" fmla="*/ 80296 h 1106488"/>
              <a:gd name="connsiteX28672" fmla="*/ 287179 w 1031876"/>
              <a:gd name="connsiteY28672" fmla="*/ 81150 h 1106488"/>
              <a:gd name="connsiteX28673" fmla="*/ 293162 w 1031876"/>
              <a:gd name="connsiteY28673" fmla="*/ 75173 h 1106488"/>
              <a:gd name="connsiteX28674" fmla="*/ 293724 w 1031876"/>
              <a:gd name="connsiteY28674" fmla="*/ 74612 h 1106488"/>
              <a:gd name="connsiteX28675" fmla="*/ 293688 w 1031876"/>
              <a:gd name="connsiteY28675" fmla="*/ 74612 h 1106488"/>
              <a:gd name="connsiteX28676" fmla="*/ 293682 w 1031876"/>
              <a:gd name="connsiteY28676" fmla="*/ 74612 h 1106488"/>
              <a:gd name="connsiteX28677" fmla="*/ 288156 w 1031876"/>
              <a:gd name="connsiteY28677" fmla="*/ 79442 h 1106488"/>
              <a:gd name="connsiteX28678" fmla="*/ 290598 w 1031876"/>
              <a:gd name="connsiteY28678" fmla="*/ 75173 h 1106488"/>
              <a:gd name="connsiteX28679" fmla="*/ 292846 w 1031876"/>
              <a:gd name="connsiteY28679" fmla="*/ 74612 h 1106488"/>
              <a:gd name="connsiteX28680" fmla="*/ 291307 w 1031876"/>
              <a:gd name="connsiteY28680" fmla="*/ 74612 h 1106488"/>
              <a:gd name="connsiteX28681" fmla="*/ 288727 w 1031876"/>
              <a:gd name="connsiteY28681" fmla="*/ 74612 h 1106488"/>
              <a:gd name="connsiteX28682" fmla="*/ 288132 w 1031876"/>
              <a:gd name="connsiteY28682" fmla="*/ 74612 h 1106488"/>
              <a:gd name="connsiteX28683" fmla="*/ 287867 w 1031876"/>
              <a:gd name="connsiteY28683" fmla="*/ 74612 h 1106488"/>
              <a:gd name="connsiteX28684" fmla="*/ 290686 w 1031876"/>
              <a:gd name="connsiteY28684" fmla="*/ 73125 h 1106488"/>
              <a:gd name="connsiteX28685" fmla="*/ 287341 w 1031876"/>
              <a:gd name="connsiteY28685" fmla="*/ 74612 h 1106488"/>
              <a:gd name="connsiteX28686" fmla="*/ 287867 w 1031876"/>
              <a:gd name="connsiteY28686" fmla="*/ 74612 h 1106488"/>
              <a:gd name="connsiteX28687" fmla="*/ 280988 w 1031876"/>
              <a:gd name="connsiteY28687" fmla="*/ 80962 h 1106488"/>
              <a:gd name="connsiteX28688" fmla="*/ 280988 w 1031876"/>
              <a:gd name="connsiteY28688" fmla="*/ 80168 h 1106488"/>
              <a:gd name="connsiteX28689" fmla="*/ 280988 w 1031876"/>
              <a:gd name="connsiteY28689" fmla="*/ 75142 h 1106488"/>
              <a:gd name="connsiteX28690" fmla="*/ 280195 w 1031876"/>
              <a:gd name="connsiteY28690" fmla="*/ 74613 h 1106488"/>
              <a:gd name="connsiteX28691" fmla="*/ 280988 w 1031876"/>
              <a:gd name="connsiteY28691" fmla="*/ 74613 h 1106488"/>
              <a:gd name="connsiteX28692" fmla="*/ 280988 w 1031876"/>
              <a:gd name="connsiteY28692" fmla="*/ 74612 h 1106488"/>
              <a:gd name="connsiteX28693" fmla="*/ 284428 w 1031876"/>
              <a:gd name="connsiteY28693" fmla="*/ 74612 h 1106488"/>
              <a:gd name="connsiteX28694" fmla="*/ 287338 w 1031876"/>
              <a:gd name="connsiteY28694" fmla="*/ 74612 h 1106488"/>
              <a:gd name="connsiteX28695" fmla="*/ 287339 w 1031876"/>
              <a:gd name="connsiteY28695" fmla="*/ 74612 h 1106488"/>
              <a:gd name="connsiteX28696" fmla="*/ 287340 w 1031876"/>
              <a:gd name="connsiteY28696" fmla="*/ 74612 h 1106488"/>
              <a:gd name="connsiteX28697" fmla="*/ 290911 w 1031876"/>
              <a:gd name="connsiteY28697" fmla="*/ 71438 h 1106488"/>
              <a:gd name="connsiteX28698" fmla="*/ 294482 w 1031876"/>
              <a:gd name="connsiteY28698" fmla="*/ 68263 h 1106488"/>
              <a:gd name="connsiteX28699" fmla="*/ 294747 w 1031876"/>
              <a:gd name="connsiteY28699" fmla="*/ 68263 h 1106488"/>
              <a:gd name="connsiteX28700" fmla="*/ 294747 w 1031876"/>
              <a:gd name="connsiteY28700" fmla="*/ 68262 h 1106488"/>
              <a:gd name="connsiteX28701" fmla="*/ 294749 w 1031876"/>
              <a:gd name="connsiteY28701" fmla="*/ 68263 h 1106488"/>
              <a:gd name="connsiteX28702" fmla="*/ 298054 w 1031876"/>
              <a:gd name="connsiteY28702" fmla="*/ 68263 h 1106488"/>
              <a:gd name="connsiteX28703" fmla="*/ 300832 w 1031876"/>
              <a:gd name="connsiteY28703" fmla="*/ 68263 h 1106488"/>
              <a:gd name="connsiteX28704" fmla="*/ 301622 w 1031876"/>
              <a:gd name="connsiteY28704" fmla="*/ 68263 h 1106488"/>
              <a:gd name="connsiteX28705" fmla="*/ 301625 w 1031876"/>
              <a:gd name="connsiteY28705" fmla="*/ 68262 h 1106488"/>
              <a:gd name="connsiteX28706" fmla="*/ 301625 w 1031876"/>
              <a:gd name="connsiteY28706" fmla="*/ 68262 h 1106488"/>
              <a:gd name="connsiteX28707" fmla="*/ 301628 w 1031876"/>
              <a:gd name="connsiteY28707" fmla="*/ 68261 h 1106488"/>
              <a:gd name="connsiteX28708" fmla="*/ 304801 w 1031876"/>
              <a:gd name="connsiteY28708" fmla="*/ 65088 h 1106488"/>
              <a:gd name="connsiteX28709" fmla="*/ 307976 w 1031876"/>
              <a:gd name="connsiteY28709" fmla="*/ 61913 h 1106488"/>
              <a:gd name="connsiteX28710" fmla="*/ 304801 w 1031876"/>
              <a:gd name="connsiteY28710" fmla="*/ 67469 h 1106488"/>
              <a:gd name="connsiteX28711" fmla="*/ 301650 w 1031876"/>
              <a:gd name="connsiteY28711" fmla="*/ 68257 h 1106488"/>
              <a:gd name="connsiteX28712" fmla="*/ 305594 w 1031876"/>
              <a:gd name="connsiteY28712" fmla="*/ 67468 h 1106488"/>
              <a:gd name="connsiteX28713" fmla="*/ 308661 w 1031876"/>
              <a:gd name="connsiteY28713" fmla="*/ 65516 h 1106488"/>
              <a:gd name="connsiteX28714" fmla="*/ 307975 w 1031876"/>
              <a:gd name="connsiteY28714" fmla="*/ 68262 h 1106488"/>
              <a:gd name="connsiteX28715" fmla="*/ 307692 w 1031876"/>
              <a:gd name="connsiteY28715" fmla="*/ 68262 h 1106488"/>
              <a:gd name="connsiteX28716" fmla="*/ 307692 w 1031876"/>
              <a:gd name="connsiteY28716" fmla="*/ 68343 h 1106488"/>
              <a:gd name="connsiteX28717" fmla="*/ 307692 w 1031876"/>
              <a:gd name="connsiteY28717" fmla="*/ 68424 h 1106488"/>
              <a:gd name="connsiteX28718" fmla="*/ 307975 w 1031876"/>
              <a:gd name="connsiteY28718" fmla="*/ 68262 h 1106488"/>
              <a:gd name="connsiteX28719" fmla="*/ 307692 w 1031876"/>
              <a:gd name="connsiteY28719" fmla="*/ 68545 h 1106488"/>
              <a:gd name="connsiteX28720" fmla="*/ 307692 w 1031876"/>
              <a:gd name="connsiteY28720" fmla="*/ 70904 h 1106488"/>
              <a:gd name="connsiteX28721" fmla="*/ 307692 w 1031876"/>
              <a:gd name="connsiteY28721" fmla="*/ 74320 h 1106488"/>
              <a:gd name="connsiteX28722" fmla="*/ 305128 w 1031876"/>
              <a:gd name="connsiteY28722" fmla="*/ 73466 h 1106488"/>
              <a:gd name="connsiteX28723" fmla="*/ 306899 w 1031876"/>
              <a:gd name="connsiteY28723" fmla="*/ 69338 h 1106488"/>
              <a:gd name="connsiteX28724" fmla="*/ 304800 w 1031876"/>
              <a:gd name="connsiteY28724" fmla="*/ 71437 h 1106488"/>
              <a:gd name="connsiteX28725" fmla="*/ 301917 w 1031876"/>
              <a:gd name="connsiteY28725" fmla="*/ 74320 h 1106488"/>
              <a:gd name="connsiteX28726" fmla="*/ 304273 w 1031876"/>
              <a:gd name="connsiteY28726" fmla="*/ 74320 h 1106488"/>
              <a:gd name="connsiteX28727" fmla="*/ 305128 w 1031876"/>
              <a:gd name="connsiteY28727" fmla="*/ 74320 h 1106488"/>
              <a:gd name="connsiteX28728" fmla="*/ 307692 w 1031876"/>
              <a:gd name="connsiteY28728" fmla="*/ 74320 h 1106488"/>
              <a:gd name="connsiteX28729" fmla="*/ 308547 w 1031876"/>
              <a:gd name="connsiteY28729" fmla="*/ 74320 h 1106488"/>
              <a:gd name="connsiteX28730" fmla="*/ 311111 w 1031876"/>
              <a:gd name="connsiteY28730" fmla="*/ 74320 h 1106488"/>
              <a:gd name="connsiteX28731" fmla="*/ 313674 w 1031876"/>
              <a:gd name="connsiteY28731" fmla="*/ 74320 h 1106488"/>
              <a:gd name="connsiteX28732" fmla="*/ 314529 w 1031876"/>
              <a:gd name="connsiteY28732" fmla="*/ 74320 h 1106488"/>
              <a:gd name="connsiteX28733" fmla="*/ 307692 w 1031876"/>
              <a:gd name="connsiteY28733" fmla="*/ 81150 h 1106488"/>
              <a:gd name="connsiteX28734" fmla="*/ 307692 w 1031876"/>
              <a:gd name="connsiteY28734" fmla="*/ 82004 h 1106488"/>
              <a:gd name="connsiteX28735" fmla="*/ 307692 w 1031876"/>
              <a:gd name="connsiteY28735" fmla="*/ 84565 h 1106488"/>
              <a:gd name="connsiteX28736" fmla="*/ 314529 w 1031876"/>
              <a:gd name="connsiteY28736" fmla="*/ 81150 h 1106488"/>
              <a:gd name="connsiteX28737" fmla="*/ 310588 w 1031876"/>
              <a:gd name="connsiteY28737" fmla="*/ 85087 h 1106488"/>
              <a:gd name="connsiteX28738" fmla="*/ 307692 w 1031876"/>
              <a:gd name="connsiteY28738" fmla="*/ 87980 h 1106488"/>
              <a:gd name="connsiteX28739" fmla="*/ 307692 w 1031876"/>
              <a:gd name="connsiteY28739" fmla="*/ 84565 h 1106488"/>
              <a:gd name="connsiteX28740" fmla="*/ 300854 w 1031876"/>
              <a:gd name="connsiteY28740" fmla="*/ 87980 h 1106488"/>
              <a:gd name="connsiteX28741" fmla="*/ 294017 w 1031876"/>
              <a:gd name="connsiteY28741" fmla="*/ 87980 h 1106488"/>
              <a:gd name="connsiteX28742" fmla="*/ 294017 w 1031876"/>
              <a:gd name="connsiteY28742" fmla="*/ 94811 h 1106488"/>
              <a:gd name="connsiteX28743" fmla="*/ 300854 w 1031876"/>
              <a:gd name="connsiteY28743" fmla="*/ 87980 h 1106488"/>
              <a:gd name="connsiteX28744" fmla="*/ 300854 w 1031876"/>
              <a:gd name="connsiteY28744" fmla="*/ 94811 h 1106488"/>
              <a:gd name="connsiteX28745" fmla="*/ 307692 w 1031876"/>
              <a:gd name="connsiteY28745" fmla="*/ 87980 h 1106488"/>
              <a:gd name="connsiteX28746" fmla="*/ 307692 w 1031876"/>
              <a:gd name="connsiteY28746" fmla="*/ 90542 h 1106488"/>
              <a:gd name="connsiteX28747" fmla="*/ 307692 w 1031876"/>
              <a:gd name="connsiteY28747" fmla="*/ 91396 h 1106488"/>
              <a:gd name="connsiteX28748" fmla="*/ 307692 w 1031876"/>
              <a:gd name="connsiteY28748" fmla="*/ 94811 h 1106488"/>
              <a:gd name="connsiteX28749" fmla="*/ 314529 w 1031876"/>
              <a:gd name="connsiteY28749" fmla="*/ 87980 h 1106488"/>
              <a:gd name="connsiteX28750" fmla="*/ 315151 w 1031876"/>
              <a:gd name="connsiteY28750" fmla="*/ 85497 h 1106488"/>
              <a:gd name="connsiteX28751" fmla="*/ 315384 w 1031876"/>
              <a:gd name="connsiteY28751" fmla="*/ 87127 h 1106488"/>
              <a:gd name="connsiteX28752" fmla="*/ 321367 w 1031876"/>
              <a:gd name="connsiteY28752" fmla="*/ 87980 h 1106488"/>
              <a:gd name="connsiteX28753" fmla="*/ 328204 w 1031876"/>
              <a:gd name="connsiteY28753" fmla="*/ 94811 h 1106488"/>
              <a:gd name="connsiteX28754" fmla="*/ 321367 w 1031876"/>
              <a:gd name="connsiteY28754" fmla="*/ 94811 h 1106488"/>
              <a:gd name="connsiteX28755" fmla="*/ 328204 w 1031876"/>
              <a:gd name="connsiteY28755" fmla="*/ 94811 h 1106488"/>
              <a:gd name="connsiteX28756" fmla="*/ 328204 w 1031876"/>
              <a:gd name="connsiteY28756" fmla="*/ 93957 h 1106488"/>
              <a:gd name="connsiteX28757" fmla="*/ 328204 w 1031876"/>
              <a:gd name="connsiteY28757" fmla="*/ 90542 h 1106488"/>
              <a:gd name="connsiteX28758" fmla="*/ 328204 w 1031876"/>
              <a:gd name="connsiteY28758" fmla="*/ 87980 h 1106488"/>
              <a:gd name="connsiteX28759" fmla="*/ 328907 w 1031876"/>
              <a:gd name="connsiteY28759" fmla="*/ 87679 h 1106488"/>
              <a:gd name="connsiteX28760" fmla="*/ 329473 w 1031876"/>
              <a:gd name="connsiteY28760" fmla="*/ 85328 h 1106488"/>
              <a:gd name="connsiteX28761" fmla="*/ 331114 w 1031876"/>
              <a:gd name="connsiteY28761" fmla="*/ 84354 h 1106488"/>
              <a:gd name="connsiteX28762" fmla="*/ 329401 w 1031876"/>
              <a:gd name="connsiteY28762" fmla="*/ 87468 h 1106488"/>
              <a:gd name="connsiteX28763" fmla="*/ 332991 w 1031876"/>
              <a:gd name="connsiteY28763" fmla="*/ 85931 h 1106488"/>
              <a:gd name="connsiteX28764" fmla="*/ 334187 w 1031876"/>
              <a:gd name="connsiteY28764" fmla="*/ 85419 h 1106488"/>
              <a:gd name="connsiteX28765" fmla="*/ 335042 w 1031876"/>
              <a:gd name="connsiteY28765" fmla="*/ 87980 h 1106488"/>
              <a:gd name="connsiteX28766" fmla="*/ 335825 w 1031876"/>
              <a:gd name="connsiteY28766" fmla="*/ 87824 h 1106488"/>
              <a:gd name="connsiteX28767" fmla="*/ 339316 w 1031876"/>
              <a:gd name="connsiteY28767" fmla="*/ 87127 h 1106488"/>
              <a:gd name="connsiteX28768" fmla="*/ 348520 w 1031876"/>
              <a:gd name="connsiteY28768" fmla="*/ 81275 h 1106488"/>
              <a:gd name="connsiteX28769" fmla="*/ 342305 w 1031876"/>
              <a:gd name="connsiteY28769" fmla="*/ 83939 h 1106488"/>
              <a:gd name="connsiteX28770" fmla="*/ 341313 w 1031876"/>
              <a:gd name="connsiteY28770" fmla="*/ 80962 h 1106488"/>
              <a:gd name="connsiteX28771" fmla="*/ 342107 w 1031876"/>
              <a:gd name="connsiteY28771" fmla="*/ 80962 h 1106488"/>
              <a:gd name="connsiteX28772" fmla="*/ 342108 w 1031876"/>
              <a:gd name="connsiteY28772" fmla="*/ 80962 h 1106488"/>
              <a:gd name="connsiteX28773" fmla="*/ 344786 w 1031876"/>
              <a:gd name="connsiteY28773" fmla="*/ 80962 h 1106488"/>
              <a:gd name="connsiteX28774" fmla="*/ 345282 w 1031876"/>
              <a:gd name="connsiteY28774" fmla="*/ 80962 h 1106488"/>
              <a:gd name="connsiteX28775" fmla="*/ 348259 w 1031876"/>
              <a:gd name="connsiteY28775" fmla="*/ 80962 h 1106488"/>
              <a:gd name="connsiteX28776" fmla="*/ 348905 w 1031876"/>
              <a:gd name="connsiteY28776" fmla="*/ 80962 h 1106488"/>
              <a:gd name="connsiteX28777" fmla="*/ 352136 w 1031876"/>
              <a:gd name="connsiteY28777" fmla="*/ 77735 h 1106488"/>
              <a:gd name="connsiteX28778" fmla="*/ 354241 w 1031876"/>
              <a:gd name="connsiteY28778" fmla="*/ 75632 h 1106488"/>
              <a:gd name="connsiteX28779" fmla="*/ 352426 w 1031876"/>
              <a:gd name="connsiteY28779" fmla="*/ 76993 h 1106488"/>
              <a:gd name="connsiteX28780" fmla="*/ 349251 w 1031876"/>
              <a:gd name="connsiteY28780" fmla="*/ 74612 h 1106488"/>
              <a:gd name="connsiteX28781" fmla="*/ 350045 w 1031876"/>
              <a:gd name="connsiteY28781" fmla="*/ 74612 h 1106488"/>
              <a:gd name="connsiteX28782" fmla="*/ 352426 w 1031876"/>
              <a:gd name="connsiteY28782" fmla="*/ 74612 h 1106488"/>
              <a:gd name="connsiteX28783" fmla="*/ 353220 w 1031876"/>
              <a:gd name="connsiteY28783" fmla="*/ 74612 h 1106488"/>
              <a:gd name="connsiteX28784" fmla="*/ 355262 w 1031876"/>
              <a:gd name="connsiteY28784" fmla="*/ 74612 h 1106488"/>
              <a:gd name="connsiteX28785" fmla="*/ 355555 w 1031876"/>
              <a:gd name="connsiteY28785" fmla="*/ 74320 h 1106488"/>
              <a:gd name="connsiteX28786" fmla="*/ 355768 w 1031876"/>
              <a:gd name="connsiteY28786" fmla="*/ 74320 h 1106488"/>
              <a:gd name="connsiteX28787" fmla="*/ 355949 w 1031876"/>
              <a:gd name="connsiteY28787" fmla="*/ 74003 h 1106488"/>
              <a:gd name="connsiteX28788" fmla="*/ 349251 w 1031876"/>
              <a:gd name="connsiteY28788" fmla="*/ 74612 h 1106488"/>
              <a:gd name="connsiteX28789" fmla="*/ 355601 w 1031876"/>
              <a:gd name="connsiteY28789" fmla="*/ 71437 h 1106488"/>
              <a:gd name="connsiteX28790" fmla="*/ 358141 w 1031876"/>
              <a:gd name="connsiteY28790" fmla="*/ 70167 h 1106488"/>
              <a:gd name="connsiteX28791" fmla="*/ 358776 w 1031876"/>
              <a:gd name="connsiteY28791" fmla="*/ 69056 h 1106488"/>
              <a:gd name="connsiteX28792" fmla="*/ 361951 w 1031876"/>
              <a:gd name="connsiteY28792" fmla="*/ 68262 h 1106488"/>
              <a:gd name="connsiteX28793" fmla="*/ 360599 w 1031876"/>
              <a:gd name="connsiteY28793" fmla="*/ 70154 h 1106488"/>
              <a:gd name="connsiteX28794" fmla="*/ 361753 w 1031876"/>
              <a:gd name="connsiteY28794" fmla="*/ 69056 h 1106488"/>
              <a:gd name="connsiteX28795" fmla="*/ 362586 w 1031876"/>
              <a:gd name="connsiteY28795" fmla="*/ 68262 h 1106488"/>
              <a:gd name="connsiteX28796" fmla="*/ 365920 w 1031876"/>
              <a:gd name="connsiteY28796" fmla="*/ 68262 h 1106488"/>
              <a:gd name="connsiteX28797" fmla="*/ 366754 w 1031876"/>
              <a:gd name="connsiteY28797" fmla="*/ 68262 h 1106488"/>
              <a:gd name="connsiteX28798" fmla="*/ 369095 w 1031876"/>
              <a:gd name="connsiteY28798" fmla="*/ 68262 h 1106488"/>
              <a:gd name="connsiteX28799" fmla="*/ 369254 w 1031876"/>
              <a:gd name="connsiteY28799" fmla="*/ 68262 h 1106488"/>
              <a:gd name="connsiteX28800" fmla="*/ 369128 w 1031876"/>
              <a:gd name="connsiteY28800" fmla="*/ 68279 h 1106488"/>
              <a:gd name="connsiteX28801" fmla="*/ 370993 w 1031876"/>
              <a:gd name="connsiteY28801" fmla="*/ 69254 h 1106488"/>
              <a:gd name="connsiteX28802" fmla="*/ 368202 w 1031876"/>
              <a:gd name="connsiteY28802" fmla="*/ 71437 h 1106488"/>
              <a:gd name="connsiteX28803" fmla="*/ 367357 w 1031876"/>
              <a:gd name="connsiteY28803" fmla="*/ 71866 h 1106488"/>
              <a:gd name="connsiteX28804" fmla="*/ 369084 w 1031876"/>
              <a:gd name="connsiteY28804" fmla="*/ 68285 h 1106488"/>
              <a:gd name="connsiteX28805" fmla="*/ 363420 w 1031876"/>
              <a:gd name="connsiteY28805" fmla="*/ 69056 h 1106488"/>
              <a:gd name="connsiteX28806" fmla="*/ 362639 w 1031876"/>
              <a:gd name="connsiteY28806" fmla="*/ 74263 h 1106488"/>
              <a:gd name="connsiteX28807" fmla="*/ 367357 w 1031876"/>
              <a:gd name="connsiteY28807" fmla="*/ 71866 h 1106488"/>
              <a:gd name="connsiteX28808" fmla="*/ 366416 w 1031876"/>
              <a:gd name="connsiteY28808" fmla="*/ 73818 h 1106488"/>
              <a:gd name="connsiteX28809" fmla="*/ 368108 w 1031876"/>
              <a:gd name="connsiteY28809" fmla="*/ 74320 h 1106488"/>
              <a:gd name="connsiteX28810" fmla="*/ 369230 w 1031876"/>
              <a:gd name="connsiteY28810" fmla="*/ 74320 h 1106488"/>
              <a:gd name="connsiteX28811" fmla="*/ 368621 w 1031876"/>
              <a:gd name="connsiteY28811" fmla="*/ 74472 h 1106488"/>
              <a:gd name="connsiteX28812" fmla="*/ 369095 w 1031876"/>
              <a:gd name="connsiteY28812" fmla="*/ 74612 h 1106488"/>
              <a:gd name="connsiteX28813" fmla="*/ 368059 w 1031876"/>
              <a:gd name="connsiteY28813" fmla="*/ 74612 h 1106488"/>
              <a:gd name="connsiteX28814" fmla="*/ 365811 w 1031876"/>
              <a:gd name="connsiteY28814" fmla="*/ 75173 h 1106488"/>
              <a:gd name="connsiteX28815" fmla="*/ 364012 w 1031876"/>
              <a:gd name="connsiteY28815" fmla="*/ 78319 h 1106488"/>
              <a:gd name="connsiteX28816" fmla="*/ 362392 w 1031876"/>
              <a:gd name="connsiteY28816" fmla="*/ 78589 h 1106488"/>
              <a:gd name="connsiteX28817" fmla="*/ 362392 w 1031876"/>
              <a:gd name="connsiteY28817" fmla="*/ 74612 h 1106488"/>
              <a:gd name="connsiteX28818" fmla="*/ 362225 w 1031876"/>
              <a:gd name="connsiteY28818" fmla="*/ 74612 h 1106488"/>
              <a:gd name="connsiteX28819" fmla="*/ 358974 w 1031876"/>
              <a:gd name="connsiteY28819" fmla="*/ 80296 h 1106488"/>
              <a:gd name="connsiteX28820" fmla="*/ 355555 w 1031876"/>
              <a:gd name="connsiteY28820" fmla="*/ 81150 h 1106488"/>
              <a:gd name="connsiteX28821" fmla="*/ 362392 w 1031876"/>
              <a:gd name="connsiteY28821" fmla="*/ 81150 h 1106488"/>
              <a:gd name="connsiteX28822" fmla="*/ 369230 w 1031876"/>
              <a:gd name="connsiteY28822" fmla="*/ 81150 h 1106488"/>
              <a:gd name="connsiteX28823" fmla="*/ 369230 w 1031876"/>
              <a:gd name="connsiteY28823" fmla="*/ 74320 h 1106488"/>
              <a:gd name="connsiteX28824" fmla="*/ 370940 w 1031876"/>
              <a:gd name="connsiteY28824" fmla="*/ 74320 h 1106488"/>
              <a:gd name="connsiteX28825" fmla="*/ 371794 w 1031876"/>
              <a:gd name="connsiteY28825" fmla="*/ 74320 h 1106488"/>
              <a:gd name="connsiteX28826" fmla="*/ 372649 w 1031876"/>
              <a:gd name="connsiteY28826" fmla="*/ 74320 h 1106488"/>
              <a:gd name="connsiteX28827" fmla="*/ 375213 w 1031876"/>
              <a:gd name="connsiteY28827" fmla="*/ 74320 h 1106488"/>
              <a:gd name="connsiteX28828" fmla="*/ 376068 w 1031876"/>
              <a:gd name="connsiteY28828" fmla="*/ 74320 h 1106488"/>
              <a:gd name="connsiteX28829" fmla="*/ 376361 w 1031876"/>
              <a:gd name="connsiteY28829" fmla="*/ 74612 h 1106488"/>
              <a:gd name="connsiteX28830" fmla="*/ 379866 w 1031876"/>
              <a:gd name="connsiteY28830" fmla="*/ 78114 h 1106488"/>
              <a:gd name="connsiteX28831" fmla="*/ 376068 w 1031876"/>
              <a:gd name="connsiteY28831" fmla="*/ 81150 h 1106488"/>
              <a:gd name="connsiteX28832" fmla="*/ 380854 w 1031876"/>
              <a:gd name="connsiteY28832" fmla="*/ 79101 h 1106488"/>
              <a:gd name="connsiteX28833" fmla="*/ 382050 w 1031876"/>
              <a:gd name="connsiteY28833" fmla="*/ 80296 h 1106488"/>
              <a:gd name="connsiteX28834" fmla="*/ 382905 w 1031876"/>
              <a:gd name="connsiteY28834" fmla="*/ 81150 h 1106488"/>
              <a:gd name="connsiteX28835" fmla="*/ 382050 w 1031876"/>
              <a:gd name="connsiteY28835" fmla="*/ 78589 h 1106488"/>
              <a:gd name="connsiteX28836" fmla="*/ 380854 w 1031876"/>
              <a:gd name="connsiteY28836" fmla="*/ 79101 h 1106488"/>
              <a:gd name="connsiteX28837" fmla="*/ 379866 w 1031876"/>
              <a:gd name="connsiteY28837" fmla="*/ 78114 h 1106488"/>
              <a:gd name="connsiteX28838" fmla="*/ 380341 w 1031876"/>
              <a:gd name="connsiteY28838" fmla="*/ 77735 h 1106488"/>
              <a:gd name="connsiteX28839" fmla="*/ 382905 w 1031876"/>
              <a:gd name="connsiteY28839" fmla="*/ 76803 h 1106488"/>
              <a:gd name="connsiteX28840" fmla="*/ 389743 w 1031876"/>
              <a:gd name="connsiteY28840" fmla="*/ 74320 h 1106488"/>
              <a:gd name="connsiteX28841" fmla="*/ 393162 w 1031876"/>
              <a:gd name="connsiteY28841" fmla="*/ 73466 h 1106488"/>
              <a:gd name="connsiteX28842" fmla="*/ 394363 w 1031876"/>
              <a:gd name="connsiteY28842" fmla="*/ 71366 h 1106488"/>
              <a:gd name="connsiteX28843" fmla="*/ 396580 w 1031876"/>
              <a:gd name="connsiteY28843" fmla="*/ 74320 h 1106488"/>
              <a:gd name="connsiteX28844" fmla="*/ 396580 w 1031876"/>
              <a:gd name="connsiteY28844" fmla="*/ 70904 h 1106488"/>
              <a:gd name="connsiteX28845" fmla="*/ 396580 w 1031876"/>
              <a:gd name="connsiteY28845" fmla="*/ 68262 h 1106488"/>
              <a:gd name="connsiteX28846" fmla="*/ 396580 w 1031876"/>
              <a:gd name="connsiteY28846" fmla="*/ 67489 h 1106488"/>
              <a:gd name="connsiteX28847" fmla="*/ 403418 w 1031876"/>
              <a:gd name="connsiteY28847" fmla="*/ 67489 h 1106488"/>
              <a:gd name="connsiteX28848" fmla="*/ 404661 w 1031876"/>
              <a:gd name="connsiteY28848" fmla="*/ 67489 h 1106488"/>
              <a:gd name="connsiteX28849" fmla="*/ 413545 w 1031876"/>
              <a:gd name="connsiteY28849" fmla="*/ 62706 h 1106488"/>
              <a:gd name="connsiteX28850" fmla="*/ 416032 w 1031876"/>
              <a:gd name="connsiteY28850" fmla="*/ 62514 h 1106488"/>
              <a:gd name="connsiteX28851" fmla="*/ 417093 w 1031876"/>
              <a:gd name="connsiteY28851" fmla="*/ 60659 h 1106488"/>
              <a:gd name="connsiteX28852" fmla="*/ 417093 w 1031876"/>
              <a:gd name="connsiteY28852" fmla="*/ 62433 h 1106488"/>
              <a:gd name="connsiteX28853" fmla="*/ 422577 w 1031876"/>
              <a:gd name="connsiteY28853" fmla="*/ 62011 h 1106488"/>
              <a:gd name="connsiteX28854" fmla="*/ 423931 w 1031876"/>
              <a:gd name="connsiteY28854" fmla="*/ 60659 h 1106488"/>
              <a:gd name="connsiteX28855" fmla="*/ 423613 w 1031876"/>
              <a:gd name="connsiteY28855" fmla="*/ 61931 h 1106488"/>
              <a:gd name="connsiteX28856" fmla="*/ 423864 w 1031876"/>
              <a:gd name="connsiteY28856" fmla="*/ 61912 h 1106488"/>
              <a:gd name="connsiteX28857" fmla="*/ 423610 w 1031876"/>
              <a:gd name="connsiteY28857" fmla="*/ 61941 h 1106488"/>
              <a:gd name="connsiteX28858" fmla="*/ 423076 w 1031876"/>
              <a:gd name="connsiteY28858" fmla="*/ 64074 h 1106488"/>
              <a:gd name="connsiteX28859" fmla="*/ 417093 w 1031876"/>
              <a:gd name="connsiteY28859" fmla="*/ 67489 h 1106488"/>
              <a:gd name="connsiteX28860" fmla="*/ 420512 w 1031876"/>
              <a:gd name="connsiteY28860" fmla="*/ 64074 h 1106488"/>
              <a:gd name="connsiteX28861" fmla="*/ 422521 w 1031876"/>
              <a:gd name="connsiteY28861" fmla="*/ 62067 h 1106488"/>
              <a:gd name="connsiteX28862" fmla="*/ 417093 w 1031876"/>
              <a:gd name="connsiteY28862" fmla="*/ 62693 h 1106488"/>
              <a:gd name="connsiteX28863" fmla="*/ 417093 w 1031876"/>
              <a:gd name="connsiteY28863" fmla="*/ 66635 h 1106488"/>
              <a:gd name="connsiteX28864" fmla="*/ 417093 w 1031876"/>
              <a:gd name="connsiteY28864" fmla="*/ 67489 h 1106488"/>
              <a:gd name="connsiteX28865" fmla="*/ 417948 w 1031876"/>
              <a:gd name="connsiteY28865" fmla="*/ 67489 h 1106488"/>
              <a:gd name="connsiteX28866" fmla="*/ 423076 w 1031876"/>
              <a:gd name="connsiteY28866" fmla="*/ 67489 h 1106488"/>
              <a:gd name="connsiteX28867" fmla="*/ 423931 w 1031876"/>
              <a:gd name="connsiteY28867" fmla="*/ 67489 h 1106488"/>
              <a:gd name="connsiteX28868" fmla="*/ 430768 w 1031876"/>
              <a:gd name="connsiteY28868" fmla="*/ 61513 h 1106488"/>
              <a:gd name="connsiteX28869" fmla="*/ 431745 w 1031876"/>
              <a:gd name="connsiteY28869" fmla="*/ 61391 h 1106488"/>
              <a:gd name="connsiteX28870" fmla="*/ 433807 w 1031876"/>
              <a:gd name="connsiteY28870" fmla="*/ 62936 h 1106488"/>
              <a:gd name="connsiteX28871" fmla="*/ 430768 w 1031876"/>
              <a:gd name="connsiteY28871" fmla="*/ 67489 h 1106488"/>
              <a:gd name="connsiteX28872" fmla="*/ 431623 w 1031876"/>
              <a:gd name="connsiteY28872" fmla="*/ 66635 h 1106488"/>
              <a:gd name="connsiteX28873" fmla="*/ 434871 w 1031876"/>
              <a:gd name="connsiteY28873" fmla="*/ 63391 h 1106488"/>
              <a:gd name="connsiteX28874" fmla="*/ 437606 w 1031876"/>
              <a:gd name="connsiteY28874" fmla="*/ 67489 h 1106488"/>
              <a:gd name="connsiteX28875" fmla="*/ 444444 w 1031876"/>
              <a:gd name="connsiteY28875" fmla="*/ 67489 h 1106488"/>
              <a:gd name="connsiteX28876" fmla="*/ 451281 w 1031876"/>
              <a:gd name="connsiteY28876" fmla="*/ 60659 h 1106488"/>
              <a:gd name="connsiteX28877" fmla="*/ 444138 w 1031876"/>
              <a:gd name="connsiteY28877" fmla="*/ 62799 h 1106488"/>
              <a:gd name="connsiteX28878" fmla="*/ 444444 w 1031876"/>
              <a:gd name="connsiteY28878" fmla="*/ 60659 h 1106488"/>
              <a:gd name="connsiteX28879" fmla="*/ 441025 w 1031876"/>
              <a:gd name="connsiteY28879" fmla="*/ 61513 h 1106488"/>
              <a:gd name="connsiteX28880" fmla="*/ 438700 w 1031876"/>
              <a:gd name="connsiteY28880" fmla="*/ 65577 h 1106488"/>
              <a:gd name="connsiteX28881" fmla="*/ 438461 w 1031876"/>
              <a:gd name="connsiteY28881" fmla="*/ 65781 h 1106488"/>
              <a:gd name="connsiteX28882" fmla="*/ 437606 w 1031876"/>
              <a:gd name="connsiteY28882" fmla="*/ 60659 h 1106488"/>
              <a:gd name="connsiteX28883" fmla="*/ 430768 w 1031876"/>
              <a:gd name="connsiteY28883" fmla="*/ 60659 h 1106488"/>
              <a:gd name="connsiteX28884" fmla="*/ 437606 w 1031876"/>
              <a:gd name="connsiteY28884" fmla="*/ 53828 h 1106488"/>
              <a:gd name="connsiteX28885" fmla="*/ 441025 w 1031876"/>
              <a:gd name="connsiteY28885" fmla="*/ 53828 h 1106488"/>
              <a:gd name="connsiteX28886" fmla="*/ 443589 w 1031876"/>
              <a:gd name="connsiteY28886" fmla="*/ 53828 h 1106488"/>
              <a:gd name="connsiteX28887" fmla="*/ 444444 w 1031876"/>
              <a:gd name="connsiteY28887" fmla="*/ 53828 h 1106488"/>
              <a:gd name="connsiteX28888" fmla="*/ 447008 w 1031876"/>
              <a:gd name="connsiteY28888" fmla="*/ 53828 h 1106488"/>
              <a:gd name="connsiteX28889" fmla="*/ 447863 w 1031876"/>
              <a:gd name="connsiteY28889" fmla="*/ 53828 h 1106488"/>
              <a:gd name="connsiteX28890" fmla="*/ 449572 w 1031876"/>
              <a:gd name="connsiteY28890" fmla="*/ 53828 h 1106488"/>
              <a:gd name="connsiteX28891" fmla="*/ 451281 w 1031876"/>
              <a:gd name="connsiteY28891" fmla="*/ 53828 h 1106488"/>
              <a:gd name="connsiteX28892" fmla="*/ 458119 w 1031876"/>
              <a:gd name="connsiteY28892" fmla="*/ 46998 h 1106488"/>
              <a:gd name="connsiteX28893" fmla="*/ 458119 w 1031876"/>
              <a:gd name="connsiteY28893" fmla="*/ 51267 h 1106488"/>
              <a:gd name="connsiteX28894" fmla="*/ 458119 w 1031876"/>
              <a:gd name="connsiteY28894" fmla="*/ 52974 h 1106488"/>
              <a:gd name="connsiteX28895" fmla="*/ 458119 w 1031876"/>
              <a:gd name="connsiteY28895" fmla="*/ 53828 h 1106488"/>
              <a:gd name="connsiteX28896" fmla="*/ 464956 w 1031876"/>
              <a:gd name="connsiteY28896" fmla="*/ 46998 h 1106488"/>
              <a:gd name="connsiteX28897" fmla="*/ 471794 w 1031876"/>
              <a:gd name="connsiteY28897" fmla="*/ 46998 h 1106488"/>
              <a:gd name="connsiteX28898" fmla="*/ 475213 w 1031876"/>
              <a:gd name="connsiteY28898" fmla="*/ 43583 h 1106488"/>
              <a:gd name="connsiteX28899" fmla="*/ 477838 w 1031876"/>
              <a:gd name="connsiteY28899" fmla="*/ 40960 h 1106488"/>
              <a:gd name="connsiteX28900" fmla="*/ 477838 w 1031876"/>
              <a:gd name="connsiteY28900" fmla="*/ 40283 h 1106488"/>
              <a:gd name="connsiteX28901" fmla="*/ 477838 w 1031876"/>
              <a:gd name="connsiteY28901" fmla="*/ 38298 h 1106488"/>
              <a:gd name="connsiteX28902" fmla="*/ 477838 w 1031876"/>
              <a:gd name="connsiteY28902" fmla="*/ 33338 h 1106488"/>
              <a:gd name="connsiteX28903" fmla="*/ 477763 w 1031876"/>
              <a:gd name="connsiteY28903" fmla="*/ 33338 h 1106488"/>
              <a:gd name="connsiteX28904" fmla="*/ 474663 w 1031876"/>
              <a:gd name="connsiteY28904" fmla="*/ 33338 h 1106488"/>
              <a:gd name="connsiteX28905" fmla="*/ 474290 w 1031876"/>
              <a:gd name="connsiteY28905" fmla="*/ 33338 h 1106488"/>
              <a:gd name="connsiteX28906" fmla="*/ 473869 w 1031876"/>
              <a:gd name="connsiteY28906" fmla="*/ 33338 h 1106488"/>
              <a:gd name="connsiteX28907" fmla="*/ 473076 w 1031876"/>
              <a:gd name="connsiteY28907" fmla="*/ 33338 h 1106488"/>
              <a:gd name="connsiteX28908" fmla="*/ 473076 w 1031876"/>
              <a:gd name="connsiteY28908" fmla="*/ 34926 h 1106488"/>
              <a:gd name="connsiteX28909" fmla="*/ 471488 w 1031876"/>
              <a:gd name="connsiteY28909" fmla="*/ 34926 h 1106488"/>
              <a:gd name="connsiteX28910" fmla="*/ 471488 w 1031876"/>
              <a:gd name="connsiteY28910" fmla="*/ 33338 h 1106488"/>
              <a:gd name="connsiteX28911" fmla="*/ 471686 w 1031876"/>
              <a:gd name="connsiteY28911" fmla="*/ 33338 h 1106488"/>
              <a:gd name="connsiteX28912" fmla="*/ 478631 w 1031876"/>
              <a:gd name="connsiteY28912" fmla="*/ 26988 h 1106488"/>
              <a:gd name="connsiteX28913" fmla="*/ 479499 w 1031876"/>
              <a:gd name="connsiteY28913" fmla="*/ 26988 h 1106488"/>
              <a:gd name="connsiteX28914" fmla="*/ 479558 w 1031876"/>
              <a:gd name="connsiteY28914" fmla="*/ 26988 h 1106488"/>
              <a:gd name="connsiteX28915" fmla="*/ 482104 w 1031876"/>
              <a:gd name="connsiteY28915" fmla="*/ 26988 h 1106488"/>
              <a:gd name="connsiteX28916" fmla="*/ 482972 w 1031876"/>
              <a:gd name="connsiteY28916" fmla="*/ 26988 h 1106488"/>
              <a:gd name="connsiteX28917" fmla="*/ 484717 w 1031876"/>
              <a:gd name="connsiteY28917" fmla="*/ 26988 h 1106488"/>
              <a:gd name="connsiteX28918" fmla="*/ 485577 w 1031876"/>
              <a:gd name="connsiteY28918" fmla="*/ 26988 h 1106488"/>
              <a:gd name="connsiteX28919" fmla="*/ 482104 w 1031876"/>
              <a:gd name="connsiteY28919" fmla="*/ 30163 h 1106488"/>
              <a:gd name="connsiteX28920" fmla="*/ 478632 w 1031876"/>
              <a:gd name="connsiteY28920" fmla="*/ 33337 h 1106488"/>
              <a:gd name="connsiteX28921" fmla="*/ 478635 w 1031876"/>
              <a:gd name="connsiteY28921" fmla="*/ 33337 h 1106488"/>
              <a:gd name="connsiteX28922" fmla="*/ 487313 w 1031876"/>
              <a:gd name="connsiteY28922" fmla="*/ 30957 h 1106488"/>
              <a:gd name="connsiteX28923" fmla="*/ 486966 w 1031876"/>
              <a:gd name="connsiteY28923" fmla="*/ 31432 h 1106488"/>
              <a:gd name="connsiteX28924" fmla="*/ 485577 w 1031876"/>
              <a:gd name="connsiteY28924" fmla="*/ 32544 h 1106488"/>
              <a:gd name="connsiteX28925" fmla="*/ 478640 w 1031876"/>
              <a:gd name="connsiteY28925" fmla="*/ 33337 h 1106488"/>
              <a:gd name="connsiteX28926" fmla="*/ 478830 w 1031876"/>
              <a:gd name="connsiteY28926" fmla="*/ 33337 h 1106488"/>
              <a:gd name="connsiteX28927" fmla="*/ 485578 w 1031876"/>
              <a:gd name="connsiteY28927" fmla="*/ 33337 h 1106488"/>
              <a:gd name="connsiteX28928" fmla="*/ 485776 w 1031876"/>
              <a:gd name="connsiteY28928" fmla="*/ 33337 h 1106488"/>
              <a:gd name="connsiteX28929" fmla="*/ 481807 w 1031876"/>
              <a:gd name="connsiteY28929" fmla="*/ 34329 h 1106488"/>
              <a:gd name="connsiteX28930" fmla="*/ 478258 w 1031876"/>
              <a:gd name="connsiteY28930" fmla="*/ 40540 h 1106488"/>
              <a:gd name="connsiteX28931" fmla="*/ 478631 w 1031876"/>
              <a:gd name="connsiteY28931" fmla="*/ 40167 h 1106488"/>
              <a:gd name="connsiteX28932" fmla="*/ 485469 w 1031876"/>
              <a:gd name="connsiteY28932" fmla="*/ 40167 h 1106488"/>
              <a:gd name="connsiteX28933" fmla="*/ 488888 w 1031876"/>
              <a:gd name="connsiteY28933" fmla="*/ 40167 h 1106488"/>
              <a:gd name="connsiteX28934" fmla="*/ 488898 w 1031876"/>
              <a:gd name="connsiteY28934" fmla="*/ 40167 h 1106488"/>
              <a:gd name="connsiteX28935" fmla="*/ 485776 w 1031876"/>
              <a:gd name="connsiteY28935" fmla="*/ 33337 h 1106488"/>
              <a:gd name="connsiteX28936" fmla="*/ 491332 w 1031876"/>
              <a:gd name="connsiteY28936" fmla="*/ 34329 h 1106488"/>
              <a:gd name="connsiteX28937" fmla="*/ 491999 w 1031876"/>
              <a:gd name="connsiteY28937" fmla="*/ 40167 h 1106488"/>
              <a:gd name="connsiteX28938" fmla="*/ 492307 w 1031876"/>
              <a:gd name="connsiteY28938" fmla="*/ 40167 h 1106488"/>
              <a:gd name="connsiteX28939" fmla="*/ 495726 w 1031876"/>
              <a:gd name="connsiteY28939" fmla="*/ 40167 h 1106488"/>
              <a:gd name="connsiteX28940" fmla="*/ 496580 w 1031876"/>
              <a:gd name="connsiteY28940" fmla="*/ 40167 h 1106488"/>
              <a:gd name="connsiteX28941" fmla="*/ 497858 w 1031876"/>
              <a:gd name="connsiteY28941" fmla="*/ 40167 h 1106488"/>
              <a:gd name="connsiteX28942" fmla="*/ 494210 w 1031876"/>
              <a:gd name="connsiteY28942" fmla="*/ 37306 h 1106488"/>
              <a:gd name="connsiteX28943" fmla="*/ 499269 w 1031876"/>
              <a:gd name="connsiteY28943" fmla="*/ 33338 h 1106488"/>
              <a:gd name="connsiteX28944" fmla="*/ 496740 w 1031876"/>
              <a:gd name="connsiteY28944" fmla="*/ 37306 h 1106488"/>
              <a:gd name="connsiteX28945" fmla="*/ 498564 w 1031876"/>
              <a:gd name="connsiteY28945" fmla="*/ 40167 h 1106488"/>
              <a:gd name="connsiteX28946" fmla="*/ 499144 w 1031876"/>
              <a:gd name="connsiteY28946" fmla="*/ 40167 h 1106488"/>
              <a:gd name="connsiteX28947" fmla="*/ 499270 w 1031876"/>
              <a:gd name="connsiteY28947" fmla="*/ 40167 h 1106488"/>
              <a:gd name="connsiteX28948" fmla="*/ 499270 w 1031876"/>
              <a:gd name="connsiteY28948" fmla="*/ 37306 h 1106488"/>
              <a:gd name="connsiteX28949" fmla="*/ 499270 w 1031876"/>
              <a:gd name="connsiteY28949" fmla="*/ 33338 h 1106488"/>
              <a:gd name="connsiteX28950" fmla="*/ 499270 w 1031876"/>
              <a:gd name="connsiteY28950" fmla="*/ 33337 h 1106488"/>
              <a:gd name="connsiteX28951" fmla="*/ 499271 w 1031876"/>
              <a:gd name="connsiteY28951" fmla="*/ 33338 h 1106488"/>
              <a:gd name="connsiteX28952" fmla="*/ 501800 w 1031876"/>
              <a:gd name="connsiteY28952" fmla="*/ 37306 h 1106488"/>
              <a:gd name="connsiteX28953" fmla="*/ 499976 w 1031876"/>
              <a:gd name="connsiteY28953" fmla="*/ 40167 h 1106488"/>
              <a:gd name="connsiteX28954" fmla="*/ 505127 w 1031876"/>
              <a:gd name="connsiteY28954" fmla="*/ 40167 h 1106488"/>
              <a:gd name="connsiteX28955" fmla="*/ 505982 w 1031876"/>
              <a:gd name="connsiteY28955" fmla="*/ 40167 h 1106488"/>
              <a:gd name="connsiteX28956" fmla="*/ 506413 w 1031876"/>
              <a:gd name="connsiteY28956" fmla="*/ 40167 h 1106488"/>
              <a:gd name="connsiteX28957" fmla="*/ 506413 w 1031876"/>
              <a:gd name="connsiteY28957" fmla="*/ 33338 h 1106488"/>
              <a:gd name="connsiteX28958" fmla="*/ 507207 w 1031876"/>
              <a:gd name="connsiteY28958" fmla="*/ 39290 h 1106488"/>
              <a:gd name="connsiteX28959" fmla="*/ 512762 w 1031876"/>
              <a:gd name="connsiteY28959" fmla="*/ 33338 h 1106488"/>
              <a:gd name="connsiteX28960" fmla="*/ 509588 w 1031876"/>
              <a:gd name="connsiteY28960" fmla="*/ 33338 h 1106488"/>
              <a:gd name="connsiteX28961" fmla="*/ 506968 w 1031876"/>
              <a:gd name="connsiteY28961" fmla="*/ 33338 h 1106488"/>
              <a:gd name="connsiteX28962" fmla="*/ 506413 w 1031876"/>
              <a:gd name="connsiteY28962" fmla="*/ 33338 h 1106488"/>
              <a:gd name="connsiteX28963" fmla="*/ 506095 w 1031876"/>
              <a:gd name="connsiteY28963" fmla="*/ 33338 h 1106488"/>
              <a:gd name="connsiteX28964" fmla="*/ 513080 w 1031876"/>
              <a:gd name="connsiteY28964" fmla="*/ 26988 h 1106488"/>
              <a:gd name="connsiteX28965" fmla="*/ 513080 w 1031876"/>
              <a:gd name="connsiteY28965" fmla="*/ 33338 h 1106488"/>
              <a:gd name="connsiteX28966" fmla="*/ 512763 w 1031876"/>
              <a:gd name="connsiteY28966" fmla="*/ 33338 h 1106488"/>
              <a:gd name="connsiteX28967" fmla="*/ 512763 w 1031876"/>
              <a:gd name="connsiteY28967" fmla="*/ 40167 h 1106488"/>
              <a:gd name="connsiteX28968" fmla="*/ 512819 w 1031876"/>
              <a:gd name="connsiteY28968" fmla="*/ 40167 h 1106488"/>
              <a:gd name="connsiteX28969" fmla="*/ 513674 w 1031876"/>
              <a:gd name="connsiteY28969" fmla="*/ 40167 h 1106488"/>
              <a:gd name="connsiteX28970" fmla="*/ 517947 w 1031876"/>
              <a:gd name="connsiteY28970" fmla="*/ 40167 h 1106488"/>
              <a:gd name="connsiteX28971" fmla="*/ 519657 w 1031876"/>
              <a:gd name="connsiteY28971" fmla="*/ 40167 h 1106488"/>
              <a:gd name="connsiteX28972" fmla="*/ 526495 w 1031876"/>
              <a:gd name="connsiteY28972" fmla="*/ 40167 h 1106488"/>
              <a:gd name="connsiteX28973" fmla="*/ 533332 w 1031876"/>
              <a:gd name="connsiteY28973" fmla="*/ 33337 h 1106488"/>
              <a:gd name="connsiteX28974" fmla="*/ 533332 w 1031876"/>
              <a:gd name="connsiteY28974" fmla="*/ 40167 h 1106488"/>
              <a:gd name="connsiteX28975" fmla="*/ 535896 w 1031876"/>
              <a:gd name="connsiteY28975" fmla="*/ 39314 h 1106488"/>
              <a:gd name="connsiteX28976" fmla="*/ 534995 w 1031876"/>
              <a:gd name="connsiteY28976" fmla="*/ 37214 h 1106488"/>
              <a:gd name="connsiteX28977" fmla="*/ 540170 w 1031876"/>
              <a:gd name="connsiteY28977" fmla="*/ 40167 h 1106488"/>
              <a:gd name="connsiteX28978" fmla="*/ 542734 w 1031876"/>
              <a:gd name="connsiteY28978" fmla="*/ 40167 h 1106488"/>
              <a:gd name="connsiteX28979" fmla="*/ 543588 w 1031876"/>
              <a:gd name="connsiteY28979" fmla="*/ 40167 h 1106488"/>
              <a:gd name="connsiteX28980" fmla="*/ 545768 w 1031876"/>
              <a:gd name="connsiteY28980" fmla="*/ 40167 h 1106488"/>
              <a:gd name="connsiteX28981" fmla="*/ 540809 w 1031876"/>
              <a:gd name="connsiteY28981" fmla="*/ 37306 h 1106488"/>
              <a:gd name="connsiteX28982" fmla="*/ 533929 w 1031876"/>
              <a:gd name="connsiteY28982" fmla="*/ 33337 h 1106488"/>
              <a:gd name="connsiteX28983" fmla="*/ 537369 w 1031876"/>
              <a:gd name="connsiteY28983" fmla="*/ 33337 h 1106488"/>
              <a:gd name="connsiteX28984" fmla="*/ 540543 w 1031876"/>
              <a:gd name="connsiteY28984" fmla="*/ 33337 h 1106488"/>
              <a:gd name="connsiteX28985" fmla="*/ 536079 w 1031876"/>
              <a:gd name="connsiteY28985" fmla="*/ 27782 h 1106488"/>
              <a:gd name="connsiteX28986" fmla="*/ 527050 w 1031876"/>
              <a:gd name="connsiteY28986" fmla="*/ 27052 h 1106488"/>
              <a:gd name="connsiteX28987" fmla="*/ 527050 w 1031876"/>
              <a:gd name="connsiteY28987" fmla="*/ 32544 h 1106488"/>
              <a:gd name="connsiteX28988" fmla="*/ 527050 w 1031876"/>
              <a:gd name="connsiteY28988" fmla="*/ 33338 h 1106488"/>
              <a:gd name="connsiteX28989" fmla="*/ 513080 w 1031876"/>
              <a:gd name="connsiteY28989" fmla="*/ 26988 h 1106488"/>
              <a:gd name="connsiteX28990" fmla="*/ 512922 w 1031876"/>
              <a:gd name="connsiteY28990" fmla="*/ 26988 h 1106488"/>
              <a:gd name="connsiteX28991" fmla="*/ 514735 w 1031876"/>
              <a:gd name="connsiteY28991" fmla="*/ 26889 h 1106488"/>
              <a:gd name="connsiteX28992" fmla="*/ 514081 w 1031876"/>
              <a:gd name="connsiteY28992" fmla="*/ 26718 h 1106488"/>
              <a:gd name="connsiteX28993" fmla="*/ 515197 w 1031876"/>
              <a:gd name="connsiteY28993" fmla="*/ 26459 h 1106488"/>
              <a:gd name="connsiteX28994" fmla="*/ 519748 w 1031876"/>
              <a:gd name="connsiteY28994" fmla="*/ 26988 h 1106488"/>
              <a:gd name="connsiteX28995" fmla="*/ 519907 w 1031876"/>
              <a:gd name="connsiteY28995" fmla="*/ 26988 h 1106488"/>
              <a:gd name="connsiteX28996" fmla="*/ 520065 w 1031876"/>
              <a:gd name="connsiteY28996" fmla="*/ 26988 h 1106488"/>
              <a:gd name="connsiteX28997" fmla="*/ 526177 w 1031876"/>
              <a:gd name="connsiteY28997" fmla="*/ 29369 h 1106488"/>
              <a:gd name="connsiteX28998" fmla="*/ 527027 w 1031876"/>
              <a:gd name="connsiteY28998" fmla="*/ 27050 h 1106488"/>
              <a:gd name="connsiteX28999" fmla="*/ 526257 w 1031876"/>
              <a:gd name="connsiteY28999" fmla="*/ 26988 h 1106488"/>
              <a:gd name="connsiteX29000" fmla="*/ 527050 w 1031876"/>
              <a:gd name="connsiteY29000" fmla="*/ 26988 h 1106488"/>
              <a:gd name="connsiteX29001" fmla="*/ 527150 w 1031876"/>
              <a:gd name="connsiteY29001" fmla="*/ 26988 h 1106488"/>
              <a:gd name="connsiteX29002" fmla="*/ 529829 w 1031876"/>
              <a:gd name="connsiteY29002" fmla="*/ 26988 h 1106488"/>
              <a:gd name="connsiteX29003" fmla="*/ 533401 w 1031876"/>
              <a:gd name="connsiteY29003" fmla="*/ 26988 h 1106488"/>
              <a:gd name="connsiteX29004" fmla="*/ 533797 w 1031876"/>
              <a:gd name="connsiteY29004" fmla="*/ 26988 h 1106488"/>
              <a:gd name="connsiteX29005" fmla="*/ 586740 w 1031876"/>
              <a:gd name="connsiteY29005" fmla="*/ 25083 h 1106488"/>
              <a:gd name="connsiteX29006" fmla="*/ 588169 w 1031876"/>
              <a:gd name="connsiteY29006" fmla="*/ 26194 h 1106488"/>
              <a:gd name="connsiteX29007" fmla="*/ 595313 w 1031876"/>
              <a:gd name="connsiteY29007" fmla="*/ 26988 h 1106488"/>
              <a:gd name="connsiteX29008" fmla="*/ 586383 w 1031876"/>
              <a:gd name="connsiteY29008" fmla="*/ 26194 h 1106488"/>
              <a:gd name="connsiteX29009" fmla="*/ 623690 w 1031876"/>
              <a:gd name="connsiteY29009" fmla="*/ 24607 h 1106488"/>
              <a:gd name="connsiteX29010" fmla="*/ 629710 w 1031876"/>
              <a:gd name="connsiteY29010" fmla="*/ 26988 h 1106488"/>
              <a:gd name="connsiteX29011" fmla="*/ 627130 w 1031876"/>
              <a:gd name="connsiteY29011" fmla="*/ 26988 h 1106488"/>
              <a:gd name="connsiteX29012" fmla="*/ 623690 w 1031876"/>
              <a:gd name="connsiteY29012" fmla="*/ 26988 h 1106488"/>
              <a:gd name="connsiteX29013" fmla="*/ 622830 w 1031876"/>
              <a:gd name="connsiteY29013" fmla="*/ 26988 h 1106488"/>
              <a:gd name="connsiteX29014" fmla="*/ 623690 w 1031876"/>
              <a:gd name="connsiteY29014" fmla="*/ 24607 h 1106488"/>
              <a:gd name="connsiteX29015" fmla="*/ 533797 w 1031876"/>
              <a:gd name="connsiteY29015" fmla="*/ 24607 h 1106488"/>
              <a:gd name="connsiteX29016" fmla="*/ 534375 w 1031876"/>
              <a:gd name="connsiteY29016" fmla="*/ 24811 h 1106488"/>
              <a:gd name="connsiteX29017" fmla="*/ 533797 w 1031876"/>
              <a:gd name="connsiteY29017" fmla="*/ 26988 h 1106488"/>
              <a:gd name="connsiteX29018" fmla="*/ 546448 w 1031876"/>
              <a:gd name="connsiteY29018" fmla="*/ 22225 h 1106488"/>
              <a:gd name="connsiteX29019" fmla="*/ 547291 w 1031876"/>
              <a:gd name="connsiteY29019" fmla="*/ 26988 h 1106488"/>
              <a:gd name="connsiteX29020" fmla="*/ 546894 w 1031876"/>
              <a:gd name="connsiteY29020" fmla="*/ 26988 h 1106488"/>
              <a:gd name="connsiteX29021" fmla="*/ 546001 w 1031876"/>
              <a:gd name="connsiteY29021" fmla="*/ 26988 h 1106488"/>
              <a:gd name="connsiteX29022" fmla="*/ 543917 w 1031876"/>
              <a:gd name="connsiteY29022" fmla="*/ 26988 h 1106488"/>
              <a:gd name="connsiteX29023" fmla="*/ 542442 w 1031876"/>
              <a:gd name="connsiteY29023" fmla="*/ 26988 h 1106488"/>
              <a:gd name="connsiteX29024" fmla="*/ 540643 w 1031876"/>
              <a:gd name="connsiteY29024" fmla="*/ 26988 h 1106488"/>
              <a:gd name="connsiteX29025" fmla="*/ 540544 w 1031876"/>
              <a:gd name="connsiteY29025" fmla="*/ 26988 h 1106488"/>
              <a:gd name="connsiteX29026" fmla="*/ 546448 w 1031876"/>
              <a:gd name="connsiteY29026" fmla="*/ 22225 h 1106488"/>
              <a:gd name="connsiteX29027" fmla="*/ 629710 w 1031876"/>
              <a:gd name="connsiteY29027" fmla="*/ 20638 h 1106488"/>
              <a:gd name="connsiteX29028" fmla="*/ 636589 w 1031876"/>
              <a:gd name="connsiteY29028" fmla="*/ 26988 h 1106488"/>
              <a:gd name="connsiteX29029" fmla="*/ 629710 w 1031876"/>
              <a:gd name="connsiteY29029" fmla="*/ 20638 h 1106488"/>
              <a:gd name="connsiteX29030" fmla="*/ 608013 w 1031876"/>
              <a:gd name="connsiteY29030" fmla="*/ 20638 h 1106488"/>
              <a:gd name="connsiteX29031" fmla="*/ 615951 w 1031876"/>
              <a:gd name="connsiteY29031" fmla="*/ 26988 h 1106488"/>
              <a:gd name="connsiteX29032" fmla="*/ 608013 w 1031876"/>
              <a:gd name="connsiteY29032" fmla="*/ 20638 h 1106488"/>
              <a:gd name="connsiteX29033" fmla="*/ 581025 w 1031876"/>
              <a:gd name="connsiteY29033" fmla="*/ 20638 h 1106488"/>
              <a:gd name="connsiteX29034" fmla="*/ 581918 w 1031876"/>
              <a:gd name="connsiteY29034" fmla="*/ 20638 h 1106488"/>
              <a:gd name="connsiteX29035" fmla="*/ 583704 w 1031876"/>
              <a:gd name="connsiteY29035" fmla="*/ 20638 h 1106488"/>
              <a:gd name="connsiteX29036" fmla="*/ 588169 w 1031876"/>
              <a:gd name="connsiteY29036" fmla="*/ 20638 h 1106488"/>
              <a:gd name="connsiteX29037" fmla="*/ 586740 w 1031876"/>
              <a:gd name="connsiteY29037" fmla="*/ 25083 h 1106488"/>
              <a:gd name="connsiteX29038" fmla="*/ 547291 w 1031876"/>
              <a:gd name="connsiteY29038" fmla="*/ 20638 h 1106488"/>
              <a:gd name="connsiteX29039" fmla="*/ 549083 w 1031876"/>
              <a:gd name="connsiteY29039" fmla="*/ 20638 h 1106488"/>
              <a:gd name="connsiteX29040" fmla="*/ 554038 w 1031876"/>
              <a:gd name="connsiteY29040" fmla="*/ 20638 h 1106488"/>
              <a:gd name="connsiteX29041" fmla="*/ 554038 w 1031876"/>
              <a:gd name="connsiteY29041" fmla="*/ 21432 h 1106488"/>
              <a:gd name="connsiteX29042" fmla="*/ 554038 w 1031876"/>
              <a:gd name="connsiteY29042" fmla="*/ 23813 h 1106488"/>
              <a:gd name="connsiteX29043" fmla="*/ 554038 w 1031876"/>
              <a:gd name="connsiteY29043" fmla="*/ 26194 h 1106488"/>
              <a:gd name="connsiteX29044" fmla="*/ 554038 w 1031876"/>
              <a:gd name="connsiteY29044" fmla="*/ 26988 h 1106488"/>
              <a:gd name="connsiteX29045" fmla="*/ 550863 w 1031876"/>
              <a:gd name="connsiteY29045" fmla="*/ 26988 h 1106488"/>
              <a:gd name="connsiteX29046" fmla="*/ 550664 w 1031876"/>
              <a:gd name="connsiteY29046" fmla="*/ 26988 h 1106488"/>
              <a:gd name="connsiteX29047" fmla="*/ 548482 w 1031876"/>
              <a:gd name="connsiteY29047" fmla="*/ 26988 h 1106488"/>
              <a:gd name="connsiteX29048" fmla="*/ 547688 w 1031876"/>
              <a:gd name="connsiteY29048" fmla="*/ 26988 h 1106488"/>
              <a:gd name="connsiteX29049" fmla="*/ 547291 w 1031876"/>
              <a:gd name="connsiteY29049" fmla="*/ 26988 h 1106488"/>
              <a:gd name="connsiteX29050" fmla="*/ 547291 w 1031876"/>
              <a:gd name="connsiteY29050" fmla="*/ 20638 h 1106488"/>
              <a:gd name="connsiteX29051" fmla="*/ 540544 w 1031876"/>
              <a:gd name="connsiteY29051" fmla="*/ 20638 h 1106488"/>
              <a:gd name="connsiteX29052" fmla="*/ 540544 w 1031876"/>
              <a:gd name="connsiteY29052" fmla="*/ 26988 h 1106488"/>
              <a:gd name="connsiteX29053" fmla="*/ 539701 w 1031876"/>
              <a:gd name="connsiteY29053" fmla="*/ 22225 h 1106488"/>
              <a:gd name="connsiteX29054" fmla="*/ 535850 w 1031876"/>
              <a:gd name="connsiteY29054" fmla="*/ 25331 h 1106488"/>
              <a:gd name="connsiteX29055" fmla="*/ 534375 w 1031876"/>
              <a:gd name="connsiteY29055" fmla="*/ 24811 h 1106488"/>
              <a:gd name="connsiteX29056" fmla="*/ 534640 w 1031876"/>
              <a:gd name="connsiteY29056" fmla="*/ 23813 h 1106488"/>
              <a:gd name="connsiteX29057" fmla="*/ 540544 w 1031876"/>
              <a:gd name="connsiteY29057" fmla="*/ 20638 h 1106488"/>
              <a:gd name="connsiteX29058" fmla="*/ 527050 w 1031876"/>
              <a:gd name="connsiteY29058" fmla="*/ 20638 h 1106488"/>
              <a:gd name="connsiteX29059" fmla="*/ 533797 w 1031876"/>
              <a:gd name="connsiteY29059" fmla="*/ 20638 h 1106488"/>
              <a:gd name="connsiteX29060" fmla="*/ 533797 w 1031876"/>
              <a:gd name="connsiteY29060" fmla="*/ 21432 h 1106488"/>
              <a:gd name="connsiteX29061" fmla="*/ 533797 w 1031876"/>
              <a:gd name="connsiteY29061" fmla="*/ 24607 h 1106488"/>
              <a:gd name="connsiteX29062" fmla="*/ 527050 w 1031876"/>
              <a:gd name="connsiteY29062" fmla="*/ 26988 h 1106488"/>
              <a:gd name="connsiteX29063" fmla="*/ 527050 w 1031876"/>
              <a:gd name="connsiteY29063" fmla="*/ 20638 h 1106488"/>
              <a:gd name="connsiteX29064" fmla="*/ 519748 w 1031876"/>
              <a:gd name="connsiteY29064" fmla="*/ 20638 h 1106488"/>
              <a:gd name="connsiteX29065" fmla="*/ 519748 w 1031876"/>
              <a:gd name="connsiteY29065" fmla="*/ 26988 h 1106488"/>
              <a:gd name="connsiteX29066" fmla="*/ 519748 w 1031876"/>
              <a:gd name="connsiteY29066" fmla="*/ 20638 h 1106488"/>
              <a:gd name="connsiteX29067" fmla="*/ 506096 w 1031876"/>
              <a:gd name="connsiteY29067" fmla="*/ 20638 h 1106488"/>
              <a:gd name="connsiteX29068" fmla="*/ 506413 w 1031876"/>
              <a:gd name="connsiteY29068" fmla="*/ 20638 h 1106488"/>
              <a:gd name="connsiteX29069" fmla="*/ 507803 w 1031876"/>
              <a:gd name="connsiteY29069" fmla="*/ 20638 h 1106488"/>
              <a:gd name="connsiteX29070" fmla="*/ 509509 w 1031876"/>
              <a:gd name="connsiteY29070" fmla="*/ 20638 h 1106488"/>
              <a:gd name="connsiteX29071" fmla="*/ 512763 w 1031876"/>
              <a:gd name="connsiteY29071" fmla="*/ 20638 h 1106488"/>
              <a:gd name="connsiteX29072" fmla="*/ 512922 w 1031876"/>
              <a:gd name="connsiteY29072" fmla="*/ 20638 h 1106488"/>
              <a:gd name="connsiteX29073" fmla="*/ 515482 w 1031876"/>
              <a:gd name="connsiteY29073" fmla="*/ 20638 h 1106488"/>
              <a:gd name="connsiteX29074" fmla="*/ 516335 w 1031876"/>
              <a:gd name="connsiteY29074" fmla="*/ 20638 h 1106488"/>
              <a:gd name="connsiteX29075" fmla="*/ 518895 w 1031876"/>
              <a:gd name="connsiteY29075" fmla="*/ 20638 h 1106488"/>
              <a:gd name="connsiteX29076" fmla="*/ 519748 w 1031876"/>
              <a:gd name="connsiteY29076" fmla="*/ 20638 h 1106488"/>
              <a:gd name="connsiteX29077" fmla="*/ 516335 w 1031876"/>
              <a:gd name="connsiteY29077" fmla="*/ 26194 h 1106488"/>
              <a:gd name="connsiteX29078" fmla="*/ 515197 w 1031876"/>
              <a:gd name="connsiteY29078" fmla="*/ 26459 h 1106488"/>
              <a:gd name="connsiteX29079" fmla="*/ 512922 w 1031876"/>
              <a:gd name="connsiteY29079" fmla="*/ 26194 h 1106488"/>
              <a:gd name="connsiteX29080" fmla="*/ 506096 w 1031876"/>
              <a:gd name="connsiteY29080" fmla="*/ 20638 h 1106488"/>
              <a:gd name="connsiteX29081" fmla="*/ 498475 w 1031876"/>
              <a:gd name="connsiteY29081" fmla="*/ 20638 h 1106488"/>
              <a:gd name="connsiteX29082" fmla="*/ 499269 w 1031876"/>
              <a:gd name="connsiteY29082" fmla="*/ 20638 h 1106488"/>
              <a:gd name="connsiteX29083" fmla="*/ 500063 w 1031876"/>
              <a:gd name="connsiteY29083" fmla="*/ 20638 h 1106488"/>
              <a:gd name="connsiteX29084" fmla="*/ 500122 w 1031876"/>
              <a:gd name="connsiteY29084" fmla="*/ 20638 h 1106488"/>
              <a:gd name="connsiteX29085" fmla="*/ 502444 w 1031876"/>
              <a:gd name="connsiteY29085" fmla="*/ 20638 h 1106488"/>
              <a:gd name="connsiteX29086" fmla="*/ 505421 w 1031876"/>
              <a:gd name="connsiteY29086" fmla="*/ 20638 h 1106488"/>
              <a:gd name="connsiteX29087" fmla="*/ 505619 w 1031876"/>
              <a:gd name="connsiteY29087" fmla="*/ 20638 h 1106488"/>
              <a:gd name="connsiteX29088" fmla="*/ 506096 w 1031876"/>
              <a:gd name="connsiteY29088" fmla="*/ 20638 h 1106488"/>
              <a:gd name="connsiteX29089" fmla="*/ 512069 w 1031876"/>
              <a:gd name="connsiteY29089" fmla="*/ 26194 h 1106488"/>
              <a:gd name="connsiteX29090" fmla="*/ 514081 w 1031876"/>
              <a:gd name="connsiteY29090" fmla="*/ 26718 h 1106488"/>
              <a:gd name="connsiteX29091" fmla="*/ 512922 w 1031876"/>
              <a:gd name="connsiteY29091" fmla="*/ 26988 h 1106488"/>
              <a:gd name="connsiteX29092" fmla="*/ 506096 w 1031876"/>
              <a:gd name="connsiteY29092" fmla="*/ 21432 h 1106488"/>
              <a:gd name="connsiteX29093" fmla="*/ 500063 w 1031876"/>
              <a:gd name="connsiteY29093" fmla="*/ 20730 h 1106488"/>
              <a:gd name="connsiteX29094" fmla="*/ 500063 w 1031876"/>
              <a:gd name="connsiteY29094" fmla="*/ 22226 h 1106488"/>
              <a:gd name="connsiteX29095" fmla="*/ 498475 w 1031876"/>
              <a:gd name="connsiteY29095" fmla="*/ 22226 h 1106488"/>
              <a:gd name="connsiteX29096" fmla="*/ 498475 w 1031876"/>
              <a:gd name="connsiteY29096" fmla="*/ 21432 h 1106488"/>
              <a:gd name="connsiteX29097" fmla="*/ 492443 w 1031876"/>
              <a:gd name="connsiteY29097" fmla="*/ 20638 h 1106488"/>
              <a:gd name="connsiteX29098" fmla="*/ 493591 w 1031876"/>
              <a:gd name="connsiteY29098" fmla="*/ 21065 h 1106488"/>
              <a:gd name="connsiteX29099" fmla="*/ 495300 w 1031876"/>
              <a:gd name="connsiteY29099" fmla="*/ 20638 h 1106488"/>
              <a:gd name="connsiteX29100" fmla="*/ 498475 w 1031876"/>
              <a:gd name="connsiteY29100" fmla="*/ 21432 h 1106488"/>
              <a:gd name="connsiteX29101" fmla="*/ 496144 w 1031876"/>
              <a:gd name="connsiteY29101" fmla="*/ 22015 h 1106488"/>
              <a:gd name="connsiteX29102" fmla="*/ 500976 w 1031876"/>
              <a:gd name="connsiteY29102" fmla="*/ 23813 h 1106488"/>
              <a:gd name="connsiteX29103" fmla="*/ 499269 w 1031876"/>
              <a:gd name="connsiteY29103" fmla="*/ 26988 h 1106488"/>
              <a:gd name="connsiteX29104" fmla="*/ 495856 w 1031876"/>
              <a:gd name="connsiteY29104" fmla="*/ 23813 h 1106488"/>
              <a:gd name="connsiteX29105" fmla="*/ 493727 w 1031876"/>
              <a:gd name="connsiteY29105" fmla="*/ 21833 h 1106488"/>
              <a:gd name="connsiteX29106" fmla="*/ 492443 w 1031876"/>
              <a:gd name="connsiteY29106" fmla="*/ 21511 h 1106488"/>
              <a:gd name="connsiteX29107" fmla="*/ 492443 w 1031876"/>
              <a:gd name="connsiteY29107" fmla="*/ 26988 h 1106488"/>
              <a:gd name="connsiteX29108" fmla="*/ 492125 w 1031876"/>
              <a:gd name="connsiteY29108" fmla="*/ 26988 h 1106488"/>
              <a:gd name="connsiteX29109" fmla="*/ 491597 w 1031876"/>
              <a:gd name="connsiteY29109" fmla="*/ 26988 h 1106488"/>
              <a:gd name="connsiteX29110" fmla="*/ 489017 w 1031876"/>
              <a:gd name="connsiteY29110" fmla="*/ 26988 h 1106488"/>
              <a:gd name="connsiteX29111" fmla="*/ 485617 w 1031876"/>
              <a:gd name="connsiteY29111" fmla="*/ 26988 h 1106488"/>
              <a:gd name="connsiteX29112" fmla="*/ 492443 w 1031876"/>
              <a:gd name="connsiteY29112" fmla="*/ 20638 h 1106488"/>
              <a:gd name="connsiteX29113" fmla="*/ 492443 w 1031876"/>
              <a:gd name="connsiteY29113" fmla="*/ 21352 h 1106488"/>
              <a:gd name="connsiteX29114" fmla="*/ 493048 w 1031876"/>
              <a:gd name="connsiteY29114" fmla="*/ 21201 h 1106488"/>
              <a:gd name="connsiteX29115" fmla="*/ 478791 w 1031876"/>
              <a:gd name="connsiteY29115" fmla="*/ 20638 h 1106488"/>
              <a:gd name="connsiteX29116" fmla="*/ 479644 w 1031876"/>
              <a:gd name="connsiteY29116" fmla="*/ 20638 h 1106488"/>
              <a:gd name="connsiteX29117" fmla="*/ 481351 w 1031876"/>
              <a:gd name="connsiteY29117" fmla="*/ 20638 h 1106488"/>
              <a:gd name="connsiteX29118" fmla="*/ 482204 w 1031876"/>
              <a:gd name="connsiteY29118" fmla="*/ 20638 h 1106488"/>
              <a:gd name="connsiteX29119" fmla="*/ 483057 w 1031876"/>
              <a:gd name="connsiteY29119" fmla="*/ 20638 h 1106488"/>
              <a:gd name="connsiteX29120" fmla="*/ 484764 w 1031876"/>
              <a:gd name="connsiteY29120" fmla="*/ 20638 h 1106488"/>
              <a:gd name="connsiteX29121" fmla="*/ 485617 w 1031876"/>
              <a:gd name="connsiteY29121" fmla="*/ 20638 h 1106488"/>
              <a:gd name="connsiteX29122" fmla="*/ 485617 w 1031876"/>
              <a:gd name="connsiteY29122" fmla="*/ 26988 h 1106488"/>
              <a:gd name="connsiteX29123" fmla="*/ 478791 w 1031876"/>
              <a:gd name="connsiteY29123" fmla="*/ 20638 h 1106488"/>
              <a:gd name="connsiteX29124" fmla="*/ 478631 w 1031876"/>
              <a:gd name="connsiteY29124" fmla="*/ 20638 h 1106488"/>
              <a:gd name="connsiteX29125" fmla="*/ 478631 w 1031876"/>
              <a:gd name="connsiteY29125" fmla="*/ 26988 h 1106488"/>
              <a:gd name="connsiteX29126" fmla="*/ 471686 w 1031876"/>
              <a:gd name="connsiteY29126" fmla="*/ 33338 h 1106488"/>
              <a:gd name="connsiteX29127" fmla="*/ 471686 w 1031876"/>
              <a:gd name="connsiteY29127" fmla="*/ 26988 h 1106488"/>
              <a:gd name="connsiteX29128" fmla="*/ 478631 w 1031876"/>
              <a:gd name="connsiteY29128" fmla="*/ 20638 h 1106488"/>
              <a:gd name="connsiteX29129" fmla="*/ 471488 w 1031876"/>
              <a:gd name="connsiteY29129" fmla="*/ 20638 h 1106488"/>
              <a:gd name="connsiteX29130" fmla="*/ 467189 w 1031876"/>
              <a:gd name="connsiteY29130" fmla="*/ 26194 h 1106488"/>
              <a:gd name="connsiteX29131" fmla="*/ 464769 w 1031876"/>
              <a:gd name="connsiteY29131" fmla="*/ 26397 h 1106488"/>
              <a:gd name="connsiteX29132" fmla="*/ 465469 w 1031876"/>
              <a:gd name="connsiteY29132" fmla="*/ 23813 h 1106488"/>
              <a:gd name="connsiteX29133" fmla="*/ 471488 w 1031876"/>
              <a:gd name="connsiteY29133" fmla="*/ 20638 h 1106488"/>
              <a:gd name="connsiteX29134" fmla="*/ 464609 w 1031876"/>
              <a:gd name="connsiteY29134" fmla="*/ 20638 h 1106488"/>
              <a:gd name="connsiteX29135" fmla="*/ 462029 w 1031876"/>
              <a:gd name="connsiteY29135" fmla="*/ 23813 h 1106488"/>
              <a:gd name="connsiteX29136" fmla="*/ 464170 w 1031876"/>
              <a:gd name="connsiteY29136" fmla="*/ 26448 h 1106488"/>
              <a:gd name="connsiteX29137" fmla="*/ 458719 w 1031876"/>
              <a:gd name="connsiteY29137" fmla="*/ 26905 h 1106488"/>
              <a:gd name="connsiteX29138" fmla="*/ 458788 w 1031876"/>
              <a:gd name="connsiteY29138" fmla="*/ 26988 h 1106488"/>
              <a:gd name="connsiteX29139" fmla="*/ 458658 w 1031876"/>
              <a:gd name="connsiteY29139" fmla="*/ 26910 h 1106488"/>
              <a:gd name="connsiteX29140" fmla="*/ 457729 w 1031876"/>
              <a:gd name="connsiteY29140" fmla="*/ 26988 h 1106488"/>
              <a:gd name="connsiteX29141" fmla="*/ 456927 w 1031876"/>
              <a:gd name="connsiteY29141" fmla="*/ 26988 h 1106488"/>
              <a:gd name="connsiteX29142" fmla="*/ 456870 w 1031876"/>
              <a:gd name="connsiteY29142" fmla="*/ 26988 h 1106488"/>
              <a:gd name="connsiteX29143" fmla="*/ 455191 w 1031876"/>
              <a:gd name="connsiteY29143" fmla="*/ 26988 h 1106488"/>
              <a:gd name="connsiteX29144" fmla="*/ 453736 w 1031876"/>
              <a:gd name="connsiteY29144" fmla="*/ 26988 h 1106488"/>
              <a:gd name="connsiteX29145" fmla="*/ 451909 w 1031876"/>
              <a:gd name="connsiteY29145" fmla="*/ 26988 h 1106488"/>
              <a:gd name="connsiteX29146" fmla="*/ 451049 w 1031876"/>
              <a:gd name="connsiteY29146" fmla="*/ 26988 h 1106488"/>
              <a:gd name="connsiteX29147" fmla="*/ 450850 w 1031876"/>
              <a:gd name="connsiteY29147" fmla="*/ 26988 h 1106488"/>
              <a:gd name="connsiteX29148" fmla="*/ 455150 w 1031876"/>
              <a:gd name="connsiteY29148" fmla="*/ 26194 h 1106488"/>
              <a:gd name="connsiteX29149" fmla="*/ 456320 w 1031876"/>
              <a:gd name="connsiteY29149" fmla="*/ 25507 h 1106488"/>
              <a:gd name="connsiteX29150" fmla="*/ 454819 w 1031876"/>
              <a:gd name="connsiteY29150" fmla="*/ 24607 h 1106488"/>
              <a:gd name="connsiteX29151" fmla="*/ 450850 w 1031876"/>
              <a:gd name="connsiteY29151" fmla="*/ 26988 h 1106488"/>
              <a:gd name="connsiteX29152" fmla="*/ 454819 w 1031876"/>
              <a:gd name="connsiteY29152" fmla="*/ 22225 h 1106488"/>
              <a:gd name="connsiteX29153" fmla="*/ 457148 w 1031876"/>
              <a:gd name="connsiteY29153" fmla="*/ 25020 h 1106488"/>
              <a:gd name="connsiteX29154" fmla="*/ 438150 w 1031876"/>
              <a:gd name="connsiteY29154" fmla="*/ 20638 h 1106488"/>
              <a:gd name="connsiteX29155" fmla="*/ 441590 w 1031876"/>
              <a:gd name="connsiteY29155" fmla="*/ 20638 h 1106488"/>
              <a:gd name="connsiteX29156" fmla="*/ 444501 w 1031876"/>
              <a:gd name="connsiteY29156" fmla="*/ 20638 h 1106488"/>
              <a:gd name="connsiteX29157" fmla="*/ 445029 w 1031876"/>
              <a:gd name="connsiteY29157" fmla="*/ 20638 h 1106488"/>
              <a:gd name="connsiteX29158" fmla="*/ 446749 w 1031876"/>
              <a:gd name="connsiteY29158" fmla="*/ 23019 h 1106488"/>
              <a:gd name="connsiteX29159" fmla="*/ 442401 w 1031876"/>
              <a:gd name="connsiteY29159" fmla="*/ 23251 h 1106488"/>
              <a:gd name="connsiteX29160" fmla="*/ 440036 w 1031876"/>
              <a:gd name="connsiteY29160" fmla="*/ 26194 h 1106488"/>
              <a:gd name="connsiteX29161" fmla="*/ 438071 w 1031876"/>
              <a:gd name="connsiteY29161" fmla="*/ 26353 h 1106488"/>
              <a:gd name="connsiteX29162" fmla="*/ 438250 w 1031876"/>
              <a:gd name="connsiteY29162" fmla="*/ 26194 h 1106488"/>
              <a:gd name="connsiteX29163" fmla="*/ 441508 w 1031876"/>
              <a:gd name="connsiteY29163" fmla="*/ 23298 h 1106488"/>
              <a:gd name="connsiteX29164" fmla="*/ 441160 w 1031876"/>
              <a:gd name="connsiteY29164" fmla="*/ 23317 h 1106488"/>
              <a:gd name="connsiteX29165" fmla="*/ 438150 w 1031876"/>
              <a:gd name="connsiteY29165" fmla="*/ 20638 h 1106488"/>
              <a:gd name="connsiteX29166" fmla="*/ 403226 w 1031876"/>
              <a:gd name="connsiteY29166" fmla="*/ 20638 h 1106488"/>
              <a:gd name="connsiteX29167" fmla="*/ 396082 w 1031876"/>
              <a:gd name="connsiteY29167" fmla="*/ 26988 h 1106488"/>
              <a:gd name="connsiteX29168" fmla="*/ 401440 w 1031876"/>
              <a:gd name="connsiteY29168" fmla="*/ 23813 h 1106488"/>
              <a:gd name="connsiteX29169" fmla="*/ 399466 w 1031876"/>
              <a:gd name="connsiteY29169" fmla="*/ 22643 h 1106488"/>
              <a:gd name="connsiteX29170" fmla="*/ 396082 w 1031876"/>
              <a:gd name="connsiteY29170" fmla="*/ 20638 h 1106488"/>
              <a:gd name="connsiteX29171" fmla="*/ 399466 w 1031876"/>
              <a:gd name="connsiteY29171" fmla="*/ 22643 h 1106488"/>
              <a:gd name="connsiteX29172" fmla="*/ 394296 w 1031876"/>
              <a:gd name="connsiteY29172" fmla="*/ 25400 h 1106488"/>
              <a:gd name="connsiteX29173" fmla="*/ 396082 w 1031876"/>
              <a:gd name="connsiteY29173" fmla="*/ 20638 h 1106488"/>
              <a:gd name="connsiteX29174" fmla="*/ 516335 w 1031876"/>
              <a:gd name="connsiteY29174" fmla="*/ 17661 h 1106488"/>
              <a:gd name="connsiteX29175" fmla="*/ 519907 w 1031876"/>
              <a:gd name="connsiteY29175" fmla="*/ 20638 h 1106488"/>
              <a:gd name="connsiteX29176" fmla="*/ 516335 w 1031876"/>
              <a:gd name="connsiteY29176" fmla="*/ 19646 h 1106488"/>
              <a:gd name="connsiteX29177" fmla="*/ 515621 w 1031876"/>
              <a:gd name="connsiteY29177" fmla="*/ 18257 h 1106488"/>
              <a:gd name="connsiteX29178" fmla="*/ 564781 w 1031876"/>
              <a:gd name="connsiteY29178" fmla="*/ 17593 h 1106488"/>
              <a:gd name="connsiteX29179" fmla="*/ 574676 w 1031876"/>
              <a:gd name="connsiteY29179" fmla="*/ 20638 h 1106488"/>
              <a:gd name="connsiteX29180" fmla="*/ 573684 w 1031876"/>
              <a:gd name="connsiteY29180" fmla="*/ 20638 h 1106488"/>
              <a:gd name="connsiteX29181" fmla="*/ 571237 w 1031876"/>
              <a:gd name="connsiteY29181" fmla="*/ 20638 h 1106488"/>
              <a:gd name="connsiteX29182" fmla="*/ 570707 w 1031876"/>
              <a:gd name="connsiteY29182" fmla="*/ 20638 h 1106488"/>
              <a:gd name="connsiteX29183" fmla="*/ 567797 w 1031876"/>
              <a:gd name="connsiteY29183" fmla="*/ 20638 h 1106488"/>
              <a:gd name="connsiteX29184" fmla="*/ 622301 w 1031876"/>
              <a:gd name="connsiteY29184" fmla="*/ 12700 h 1106488"/>
              <a:gd name="connsiteX29185" fmla="*/ 636589 w 1031876"/>
              <a:gd name="connsiteY29185" fmla="*/ 20638 h 1106488"/>
              <a:gd name="connsiteX29186" fmla="*/ 633017 w 1031876"/>
              <a:gd name="connsiteY29186" fmla="*/ 20638 h 1106488"/>
              <a:gd name="connsiteX29187" fmla="*/ 630570 w 1031876"/>
              <a:gd name="connsiteY29187" fmla="*/ 20638 h 1106488"/>
              <a:gd name="connsiteX29188" fmla="*/ 629710 w 1031876"/>
              <a:gd name="connsiteY29188" fmla="*/ 20638 h 1106488"/>
              <a:gd name="connsiteX29189" fmla="*/ 629710 w 1031876"/>
              <a:gd name="connsiteY29189" fmla="*/ 26988 h 1106488"/>
              <a:gd name="connsiteX29190" fmla="*/ 622830 w 1031876"/>
              <a:gd name="connsiteY29190" fmla="*/ 20638 h 1106488"/>
              <a:gd name="connsiteX29191" fmla="*/ 623690 w 1031876"/>
              <a:gd name="connsiteY29191" fmla="*/ 20638 h 1106488"/>
              <a:gd name="connsiteX29192" fmla="*/ 628850 w 1031876"/>
              <a:gd name="connsiteY29192" fmla="*/ 20638 h 1106488"/>
              <a:gd name="connsiteX29193" fmla="*/ 629445 w 1031876"/>
              <a:gd name="connsiteY29193" fmla="*/ 20638 h 1106488"/>
              <a:gd name="connsiteX29194" fmla="*/ 622301 w 1031876"/>
              <a:gd name="connsiteY29194" fmla="*/ 12700 h 1106488"/>
              <a:gd name="connsiteX29195" fmla="*/ 602060 w 1031876"/>
              <a:gd name="connsiteY29195" fmla="*/ 12700 h 1106488"/>
              <a:gd name="connsiteX29196" fmla="*/ 602283 w 1031876"/>
              <a:gd name="connsiteY29196" fmla="*/ 12752 h 1106488"/>
              <a:gd name="connsiteX29197" fmla="*/ 602192 w 1031876"/>
              <a:gd name="connsiteY29197" fmla="*/ 12700 h 1106488"/>
              <a:gd name="connsiteX29198" fmla="*/ 609072 w 1031876"/>
              <a:gd name="connsiteY29198" fmla="*/ 12700 h 1106488"/>
              <a:gd name="connsiteX29199" fmla="*/ 611500 w 1031876"/>
              <a:gd name="connsiteY29199" fmla="*/ 17603 h 1106488"/>
              <a:gd name="connsiteX29200" fmla="*/ 614220 w 1031876"/>
              <a:gd name="connsiteY29200" fmla="*/ 19639 h 1106488"/>
              <a:gd name="connsiteX29201" fmla="*/ 615951 w 1031876"/>
              <a:gd name="connsiteY29201" fmla="*/ 20638 h 1106488"/>
              <a:gd name="connsiteX29202" fmla="*/ 615305 w 1031876"/>
              <a:gd name="connsiteY29202" fmla="*/ 20452 h 1106488"/>
              <a:gd name="connsiteX29203" fmla="*/ 615554 w 1031876"/>
              <a:gd name="connsiteY29203" fmla="*/ 20638 h 1106488"/>
              <a:gd name="connsiteX29204" fmla="*/ 615172 w 1031876"/>
              <a:gd name="connsiteY29204" fmla="*/ 20413 h 1106488"/>
              <a:gd name="connsiteX29205" fmla="*/ 612512 w 1031876"/>
              <a:gd name="connsiteY29205" fmla="*/ 19646 h 1106488"/>
              <a:gd name="connsiteX29206" fmla="*/ 611954 w 1031876"/>
              <a:gd name="connsiteY29206" fmla="*/ 18520 h 1106488"/>
              <a:gd name="connsiteX29207" fmla="*/ 608807 w 1031876"/>
              <a:gd name="connsiteY29207" fmla="*/ 16669 h 1106488"/>
              <a:gd name="connsiteX29208" fmla="*/ 602060 w 1031876"/>
              <a:gd name="connsiteY29208" fmla="*/ 12700 h 1106488"/>
              <a:gd name="connsiteX29209" fmla="*/ 594519 w 1031876"/>
              <a:gd name="connsiteY29209" fmla="*/ 12700 h 1106488"/>
              <a:gd name="connsiteX29210" fmla="*/ 594519 w 1031876"/>
              <a:gd name="connsiteY29210" fmla="*/ 13692 h 1106488"/>
              <a:gd name="connsiteX29211" fmla="*/ 594519 w 1031876"/>
              <a:gd name="connsiteY29211" fmla="*/ 17661 h 1106488"/>
              <a:gd name="connsiteX29212" fmla="*/ 594519 w 1031876"/>
              <a:gd name="connsiteY29212" fmla="*/ 20638 h 1106488"/>
              <a:gd name="connsiteX29213" fmla="*/ 594519 w 1031876"/>
              <a:gd name="connsiteY29213" fmla="*/ 12700 h 1106488"/>
              <a:gd name="connsiteX29214" fmla="*/ 554038 w 1031876"/>
              <a:gd name="connsiteY29214" fmla="*/ 12700 h 1106488"/>
              <a:gd name="connsiteX29215" fmla="*/ 560917 w 1031876"/>
              <a:gd name="connsiteY29215" fmla="*/ 13692 h 1106488"/>
              <a:gd name="connsiteX29216" fmla="*/ 564781 w 1031876"/>
              <a:gd name="connsiteY29216" fmla="*/ 17593 h 1106488"/>
              <a:gd name="connsiteX29217" fmla="*/ 561777 w 1031876"/>
              <a:gd name="connsiteY29217" fmla="*/ 16669 h 1106488"/>
              <a:gd name="connsiteX29218" fmla="*/ 554038 w 1031876"/>
              <a:gd name="connsiteY29218" fmla="*/ 12700 h 1106488"/>
              <a:gd name="connsiteX29219" fmla="*/ 554038 w 1031876"/>
              <a:gd name="connsiteY29219" fmla="*/ 12700 h 1106488"/>
              <a:gd name="connsiteX29220" fmla="*/ 560917 w 1031876"/>
              <a:gd name="connsiteY29220" fmla="*/ 12700 h 1106488"/>
              <a:gd name="connsiteX29221" fmla="*/ 563563 w 1031876"/>
              <a:gd name="connsiteY29221" fmla="*/ 12700 h 1106488"/>
              <a:gd name="connsiteX29222" fmla="*/ 564357 w 1031876"/>
              <a:gd name="connsiteY29222" fmla="*/ 12700 h 1106488"/>
              <a:gd name="connsiteX29223" fmla="*/ 567797 w 1031876"/>
              <a:gd name="connsiteY29223" fmla="*/ 12700 h 1106488"/>
              <a:gd name="connsiteX29224" fmla="*/ 574676 w 1031876"/>
              <a:gd name="connsiteY29224" fmla="*/ 12700 h 1106488"/>
              <a:gd name="connsiteX29225" fmla="*/ 574676 w 1031876"/>
              <a:gd name="connsiteY29225" fmla="*/ 20638 h 1106488"/>
              <a:gd name="connsiteX29226" fmla="*/ 564787 w 1031876"/>
              <a:gd name="connsiteY29226" fmla="*/ 13982 h 1106488"/>
              <a:gd name="connsiteX29227" fmla="*/ 563563 w 1031876"/>
              <a:gd name="connsiteY29227" fmla="*/ 14288 h 1106488"/>
              <a:gd name="connsiteX29228" fmla="*/ 560388 w 1031876"/>
              <a:gd name="connsiteY29228" fmla="*/ 13494 h 1106488"/>
              <a:gd name="connsiteX29229" fmla="*/ 560918 w 1031876"/>
              <a:gd name="connsiteY29229" fmla="*/ 13361 h 1106488"/>
              <a:gd name="connsiteX29230" fmla="*/ 546894 w 1031876"/>
              <a:gd name="connsiteY29230" fmla="*/ 12700 h 1106488"/>
              <a:gd name="connsiteX29231" fmla="*/ 546894 w 1031876"/>
              <a:gd name="connsiteY29231" fmla="*/ 20638 h 1106488"/>
              <a:gd name="connsiteX29232" fmla="*/ 546894 w 1031876"/>
              <a:gd name="connsiteY29232" fmla="*/ 12700 h 1106488"/>
              <a:gd name="connsiteX29233" fmla="*/ 539750 w 1031876"/>
              <a:gd name="connsiteY29233" fmla="*/ 12700 h 1106488"/>
              <a:gd name="connsiteX29234" fmla="*/ 539750 w 1031876"/>
              <a:gd name="connsiteY29234" fmla="*/ 20638 h 1106488"/>
              <a:gd name="connsiteX29235" fmla="*/ 535781 w 1031876"/>
              <a:gd name="connsiteY29235" fmla="*/ 20638 h 1106488"/>
              <a:gd name="connsiteX29236" fmla="*/ 533797 w 1031876"/>
              <a:gd name="connsiteY29236" fmla="*/ 20638 h 1106488"/>
              <a:gd name="connsiteX29237" fmla="*/ 533400 w 1031876"/>
              <a:gd name="connsiteY29237" fmla="*/ 20638 h 1106488"/>
              <a:gd name="connsiteX29238" fmla="*/ 539750 w 1031876"/>
              <a:gd name="connsiteY29238" fmla="*/ 12700 h 1106488"/>
              <a:gd name="connsiteX29239" fmla="*/ 519907 w 1031876"/>
              <a:gd name="connsiteY29239" fmla="*/ 12700 h 1106488"/>
              <a:gd name="connsiteX29240" fmla="*/ 523479 w 1031876"/>
              <a:gd name="connsiteY29240" fmla="*/ 19646 h 1106488"/>
              <a:gd name="connsiteX29241" fmla="*/ 527050 w 1031876"/>
              <a:gd name="connsiteY29241" fmla="*/ 20638 h 1106488"/>
              <a:gd name="connsiteX29242" fmla="*/ 527051 w 1031876"/>
              <a:gd name="connsiteY29242" fmla="*/ 20638 h 1106488"/>
              <a:gd name="connsiteX29243" fmla="*/ 527050 w 1031876"/>
              <a:gd name="connsiteY29243" fmla="*/ 20638 h 1106488"/>
              <a:gd name="connsiteX29244" fmla="*/ 526257 w 1031876"/>
              <a:gd name="connsiteY29244" fmla="*/ 20638 h 1106488"/>
              <a:gd name="connsiteX29245" fmla="*/ 524359 w 1031876"/>
              <a:gd name="connsiteY29245" fmla="*/ 20638 h 1106488"/>
              <a:gd name="connsiteX29246" fmla="*/ 523479 w 1031876"/>
              <a:gd name="connsiteY29246" fmla="*/ 20638 h 1106488"/>
              <a:gd name="connsiteX29247" fmla="*/ 521916 w 1031876"/>
              <a:gd name="connsiteY29247" fmla="*/ 20638 h 1106488"/>
              <a:gd name="connsiteX29248" fmla="*/ 520800 w 1031876"/>
              <a:gd name="connsiteY29248" fmla="*/ 20638 h 1106488"/>
              <a:gd name="connsiteX29249" fmla="*/ 519907 w 1031876"/>
              <a:gd name="connsiteY29249" fmla="*/ 20638 h 1106488"/>
              <a:gd name="connsiteX29250" fmla="*/ 519907 w 1031876"/>
              <a:gd name="connsiteY29250" fmla="*/ 12700 h 1106488"/>
              <a:gd name="connsiteX29251" fmla="*/ 512763 w 1031876"/>
              <a:gd name="connsiteY29251" fmla="*/ 12700 h 1106488"/>
              <a:gd name="connsiteX29252" fmla="*/ 515621 w 1031876"/>
              <a:gd name="connsiteY29252" fmla="*/ 18257 h 1106488"/>
              <a:gd name="connsiteX29253" fmla="*/ 512763 w 1031876"/>
              <a:gd name="connsiteY29253" fmla="*/ 20638 h 1106488"/>
              <a:gd name="connsiteX29254" fmla="*/ 512763 w 1031876"/>
              <a:gd name="connsiteY29254" fmla="*/ 12700 h 1106488"/>
              <a:gd name="connsiteX29255" fmla="*/ 498475 w 1031876"/>
              <a:gd name="connsiteY29255" fmla="*/ 12700 h 1106488"/>
              <a:gd name="connsiteX29256" fmla="*/ 502865 w 1031876"/>
              <a:gd name="connsiteY29256" fmla="*/ 13397 h 1106488"/>
              <a:gd name="connsiteX29257" fmla="*/ 505884 w 1031876"/>
              <a:gd name="connsiteY29257" fmla="*/ 12700 h 1106488"/>
              <a:gd name="connsiteX29258" fmla="*/ 504285 w 1031876"/>
              <a:gd name="connsiteY29258" fmla="*/ 13622 h 1106488"/>
              <a:gd name="connsiteX29259" fmla="*/ 504726 w 1031876"/>
              <a:gd name="connsiteY29259" fmla="*/ 13692 h 1106488"/>
              <a:gd name="connsiteX29260" fmla="*/ 505619 w 1031876"/>
              <a:gd name="connsiteY29260" fmla="*/ 20638 h 1106488"/>
              <a:gd name="connsiteX29261" fmla="*/ 498475 w 1031876"/>
              <a:gd name="connsiteY29261" fmla="*/ 20638 h 1106488"/>
              <a:gd name="connsiteX29262" fmla="*/ 498475 w 1031876"/>
              <a:gd name="connsiteY29262" fmla="*/ 16974 h 1106488"/>
              <a:gd name="connsiteX29263" fmla="*/ 492125 w 1031876"/>
              <a:gd name="connsiteY29263" fmla="*/ 20638 h 1106488"/>
              <a:gd name="connsiteX29264" fmla="*/ 498475 w 1031876"/>
              <a:gd name="connsiteY29264" fmla="*/ 15975 h 1106488"/>
              <a:gd name="connsiteX29265" fmla="*/ 478791 w 1031876"/>
              <a:gd name="connsiteY29265" fmla="*/ 12700 h 1106488"/>
              <a:gd name="connsiteX29266" fmla="*/ 472123 w 1031876"/>
              <a:gd name="connsiteY29266" fmla="*/ 20638 h 1106488"/>
              <a:gd name="connsiteX29267" fmla="*/ 478791 w 1031876"/>
              <a:gd name="connsiteY29267" fmla="*/ 12700 h 1106488"/>
              <a:gd name="connsiteX29268" fmla="*/ 465138 w 1031876"/>
              <a:gd name="connsiteY29268" fmla="*/ 12700 h 1106488"/>
              <a:gd name="connsiteX29269" fmla="*/ 467519 w 1031876"/>
              <a:gd name="connsiteY29269" fmla="*/ 12700 h 1106488"/>
              <a:gd name="connsiteX29270" fmla="*/ 468313 w 1031876"/>
              <a:gd name="connsiteY29270" fmla="*/ 12700 h 1106488"/>
              <a:gd name="connsiteX29271" fmla="*/ 470694 w 1031876"/>
              <a:gd name="connsiteY29271" fmla="*/ 12700 h 1106488"/>
              <a:gd name="connsiteX29272" fmla="*/ 471488 w 1031876"/>
              <a:gd name="connsiteY29272" fmla="*/ 12700 h 1106488"/>
              <a:gd name="connsiteX29273" fmla="*/ 468313 w 1031876"/>
              <a:gd name="connsiteY29273" fmla="*/ 13692 h 1106488"/>
              <a:gd name="connsiteX29274" fmla="*/ 465192 w 1031876"/>
              <a:gd name="connsiteY29274" fmla="*/ 20521 h 1106488"/>
              <a:gd name="connsiteX29275" fmla="*/ 465560 w 1031876"/>
              <a:gd name="connsiteY29275" fmla="*/ 20514 h 1106488"/>
              <a:gd name="connsiteX29276" fmla="*/ 472123 w 1031876"/>
              <a:gd name="connsiteY29276" fmla="*/ 12700 h 1106488"/>
              <a:gd name="connsiteX29277" fmla="*/ 472123 w 1031876"/>
              <a:gd name="connsiteY29277" fmla="*/ 20638 h 1106488"/>
              <a:gd name="connsiteX29278" fmla="*/ 471964 w 1031876"/>
              <a:gd name="connsiteY29278" fmla="*/ 20638 h 1106488"/>
              <a:gd name="connsiteX29279" fmla="*/ 471488 w 1031876"/>
              <a:gd name="connsiteY29279" fmla="*/ 20638 h 1106488"/>
              <a:gd name="connsiteX29280" fmla="*/ 470694 w 1031876"/>
              <a:gd name="connsiteY29280" fmla="*/ 20638 h 1106488"/>
              <a:gd name="connsiteX29281" fmla="*/ 469404 w 1031876"/>
              <a:gd name="connsiteY29281" fmla="*/ 20638 h 1106488"/>
              <a:gd name="connsiteX29282" fmla="*/ 467519 w 1031876"/>
              <a:gd name="connsiteY29282" fmla="*/ 20638 h 1106488"/>
              <a:gd name="connsiteX29283" fmla="*/ 466726 w 1031876"/>
              <a:gd name="connsiteY29283" fmla="*/ 20638 h 1106488"/>
              <a:gd name="connsiteX29284" fmla="*/ 465932 w 1031876"/>
              <a:gd name="connsiteY29284" fmla="*/ 20638 h 1106488"/>
              <a:gd name="connsiteX29285" fmla="*/ 465456 w 1031876"/>
              <a:gd name="connsiteY29285" fmla="*/ 20638 h 1106488"/>
              <a:gd name="connsiteX29286" fmla="*/ 465138 w 1031876"/>
              <a:gd name="connsiteY29286" fmla="*/ 20638 h 1106488"/>
              <a:gd name="connsiteX29287" fmla="*/ 464623 w 1031876"/>
              <a:gd name="connsiteY29287" fmla="*/ 20638 h 1106488"/>
              <a:gd name="connsiteX29288" fmla="*/ 464609 w 1031876"/>
              <a:gd name="connsiteY29288" fmla="*/ 20638 h 1106488"/>
              <a:gd name="connsiteX29289" fmla="*/ 462122 w 1031876"/>
              <a:gd name="connsiteY29289" fmla="*/ 20638 h 1106488"/>
              <a:gd name="connsiteX29290" fmla="*/ 461963 w 1031876"/>
              <a:gd name="connsiteY29290" fmla="*/ 20638 h 1106488"/>
              <a:gd name="connsiteX29291" fmla="*/ 458789 w 1031876"/>
              <a:gd name="connsiteY29291" fmla="*/ 20638 h 1106488"/>
              <a:gd name="connsiteX29292" fmla="*/ 458788 w 1031876"/>
              <a:gd name="connsiteY29292" fmla="*/ 20638 h 1106488"/>
              <a:gd name="connsiteX29293" fmla="*/ 464344 w 1031876"/>
              <a:gd name="connsiteY29293" fmla="*/ 17661 h 1106488"/>
              <a:gd name="connsiteX29294" fmla="*/ 465107 w 1031876"/>
              <a:gd name="connsiteY29294" fmla="*/ 20522 h 1106488"/>
              <a:gd name="connsiteX29295" fmla="*/ 465138 w 1031876"/>
              <a:gd name="connsiteY29295" fmla="*/ 20522 h 1106488"/>
              <a:gd name="connsiteX29296" fmla="*/ 465138 w 1031876"/>
              <a:gd name="connsiteY29296" fmla="*/ 16669 h 1106488"/>
              <a:gd name="connsiteX29297" fmla="*/ 465138 w 1031876"/>
              <a:gd name="connsiteY29297" fmla="*/ 12700 h 1106488"/>
              <a:gd name="connsiteX29298" fmla="*/ 462829 w 1031876"/>
              <a:gd name="connsiteY29298" fmla="*/ 10391 h 1106488"/>
              <a:gd name="connsiteX29299" fmla="*/ 461963 w 1031876"/>
              <a:gd name="connsiteY29299" fmla="*/ 11906 h 1106488"/>
              <a:gd name="connsiteX29300" fmla="*/ 458788 w 1031876"/>
              <a:gd name="connsiteY29300" fmla="*/ 12700 h 1106488"/>
              <a:gd name="connsiteX29301" fmla="*/ 543224 w 1031876"/>
              <a:gd name="connsiteY29301" fmla="*/ 10319 h 1106488"/>
              <a:gd name="connsiteX29302" fmla="*/ 547689 w 1031876"/>
              <a:gd name="connsiteY29302" fmla="*/ 12700 h 1106488"/>
              <a:gd name="connsiteX29303" fmla="*/ 550466 w 1031876"/>
              <a:gd name="connsiteY29303" fmla="*/ 12700 h 1106488"/>
              <a:gd name="connsiteX29304" fmla="*/ 551359 w 1031876"/>
              <a:gd name="connsiteY29304" fmla="*/ 12700 h 1106488"/>
              <a:gd name="connsiteX29305" fmla="*/ 554038 w 1031876"/>
              <a:gd name="connsiteY29305" fmla="*/ 12700 h 1106488"/>
              <a:gd name="connsiteX29306" fmla="*/ 554038 w 1031876"/>
              <a:gd name="connsiteY29306" fmla="*/ 20638 h 1106488"/>
              <a:gd name="connsiteX29307" fmla="*/ 546894 w 1031876"/>
              <a:gd name="connsiteY29307" fmla="*/ 12700 h 1106488"/>
              <a:gd name="connsiteX29308" fmla="*/ 546001 w 1031876"/>
              <a:gd name="connsiteY29308" fmla="*/ 12700 h 1106488"/>
              <a:gd name="connsiteX29309" fmla="*/ 544215 w 1031876"/>
              <a:gd name="connsiteY29309" fmla="*/ 12700 h 1106488"/>
              <a:gd name="connsiteX29310" fmla="*/ 543224 w 1031876"/>
              <a:gd name="connsiteY29310" fmla="*/ 12700 h 1106488"/>
              <a:gd name="connsiteX29311" fmla="*/ 541536 w 1031876"/>
              <a:gd name="connsiteY29311" fmla="*/ 12700 h 1106488"/>
              <a:gd name="connsiteX29312" fmla="*/ 539750 w 1031876"/>
              <a:gd name="connsiteY29312" fmla="*/ 12700 h 1106488"/>
              <a:gd name="connsiteX29313" fmla="*/ 536575 w 1031876"/>
              <a:gd name="connsiteY29313" fmla="*/ 12700 h 1106488"/>
              <a:gd name="connsiteX29314" fmla="*/ 535781 w 1031876"/>
              <a:gd name="connsiteY29314" fmla="*/ 12700 h 1106488"/>
              <a:gd name="connsiteX29315" fmla="*/ 534194 w 1031876"/>
              <a:gd name="connsiteY29315" fmla="*/ 12700 h 1106488"/>
              <a:gd name="connsiteX29316" fmla="*/ 533401 w 1031876"/>
              <a:gd name="connsiteY29316" fmla="*/ 12700 h 1106488"/>
              <a:gd name="connsiteX29317" fmla="*/ 543224 w 1031876"/>
              <a:gd name="connsiteY29317" fmla="*/ 10319 h 1106488"/>
              <a:gd name="connsiteX29318" fmla="*/ 526971 w 1031876"/>
              <a:gd name="connsiteY29318" fmla="*/ 10160 h 1106488"/>
              <a:gd name="connsiteX29319" fmla="*/ 533401 w 1031876"/>
              <a:gd name="connsiteY29319" fmla="*/ 12700 h 1106488"/>
              <a:gd name="connsiteX29320" fmla="*/ 533400 w 1031876"/>
              <a:gd name="connsiteY29320" fmla="*/ 12700 h 1106488"/>
              <a:gd name="connsiteX29321" fmla="*/ 530225 w 1031876"/>
              <a:gd name="connsiteY29321" fmla="*/ 13692 h 1106488"/>
              <a:gd name="connsiteX29322" fmla="*/ 527050 w 1031876"/>
              <a:gd name="connsiteY29322" fmla="*/ 20638 h 1106488"/>
              <a:gd name="connsiteX29323" fmla="*/ 529431 w 1031876"/>
              <a:gd name="connsiteY29323" fmla="*/ 13692 h 1106488"/>
              <a:gd name="connsiteX29324" fmla="*/ 527050 w 1031876"/>
              <a:gd name="connsiteY29324" fmla="*/ 12700 h 1106488"/>
              <a:gd name="connsiteX29325" fmla="*/ 526257 w 1031876"/>
              <a:gd name="connsiteY29325" fmla="*/ 12700 h 1106488"/>
              <a:gd name="connsiteX29326" fmla="*/ 533401 w 1031876"/>
              <a:gd name="connsiteY29326" fmla="*/ 6350 h 1106488"/>
              <a:gd name="connsiteX29327" fmla="*/ 527150 w 1031876"/>
              <a:gd name="connsiteY29327" fmla="*/ 9525 h 1106488"/>
              <a:gd name="connsiteX29328" fmla="*/ 526971 w 1031876"/>
              <a:gd name="connsiteY29328" fmla="*/ 10160 h 1106488"/>
              <a:gd name="connsiteX29329" fmla="*/ 525364 w 1031876"/>
              <a:gd name="connsiteY29329" fmla="*/ 9525 h 1106488"/>
              <a:gd name="connsiteX29330" fmla="*/ 533401 w 1031876"/>
              <a:gd name="connsiteY29330" fmla="*/ 6350 h 1106488"/>
              <a:gd name="connsiteX29331" fmla="*/ 498476 w 1031876"/>
              <a:gd name="connsiteY29331" fmla="*/ 6350 h 1106488"/>
              <a:gd name="connsiteX29332" fmla="*/ 498476 w 1031876"/>
              <a:gd name="connsiteY29332" fmla="*/ 7144 h 1106488"/>
              <a:gd name="connsiteX29333" fmla="*/ 498476 w 1031876"/>
              <a:gd name="connsiteY29333" fmla="*/ 10319 h 1106488"/>
              <a:gd name="connsiteX29334" fmla="*/ 498476 w 1031876"/>
              <a:gd name="connsiteY29334" fmla="*/ 12700 h 1106488"/>
              <a:gd name="connsiteX29335" fmla="*/ 498476 w 1031876"/>
              <a:gd name="connsiteY29335" fmla="*/ 6350 h 1106488"/>
              <a:gd name="connsiteX29336" fmla="*/ 492126 w 1031876"/>
              <a:gd name="connsiteY29336" fmla="*/ 6350 h 1106488"/>
              <a:gd name="connsiteX29337" fmla="*/ 492126 w 1031876"/>
              <a:gd name="connsiteY29337" fmla="*/ 12700 h 1106488"/>
              <a:gd name="connsiteX29338" fmla="*/ 488951 w 1031876"/>
              <a:gd name="connsiteY29338" fmla="*/ 12700 h 1106488"/>
              <a:gd name="connsiteX29339" fmla="*/ 487959 w 1031876"/>
              <a:gd name="connsiteY29339" fmla="*/ 12700 h 1106488"/>
              <a:gd name="connsiteX29340" fmla="*/ 486768 w 1031876"/>
              <a:gd name="connsiteY29340" fmla="*/ 12700 h 1106488"/>
              <a:gd name="connsiteX29341" fmla="*/ 486098 w 1031876"/>
              <a:gd name="connsiteY29341" fmla="*/ 12700 h 1106488"/>
              <a:gd name="connsiteX29342" fmla="*/ 485776 w 1031876"/>
              <a:gd name="connsiteY29342" fmla="*/ 12700 h 1106488"/>
              <a:gd name="connsiteX29343" fmla="*/ 492126 w 1031876"/>
              <a:gd name="connsiteY29343" fmla="*/ 6350 h 1106488"/>
              <a:gd name="connsiteX29344" fmla="*/ 471488 w 1031876"/>
              <a:gd name="connsiteY29344" fmla="*/ 6350 h 1106488"/>
              <a:gd name="connsiteX29345" fmla="*/ 477838 w 1031876"/>
              <a:gd name="connsiteY29345" fmla="*/ 6350 h 1106488"/>
              <a:gd name="connsiteX29346" fmla="*/ 477838 w 1031876"/>
              <a:gd name="connsiteY29346" fmla="*/ 12700 h 1106488"/>
              <a:gd name="connsiteX29347" fmla="*/ 471488 w 1031876"/>
              <a:gd name="connsiteY29347" fmla="*/ 6350 h 1106488"/>
              <a:gd name="connsiteX29348" fmla="*/ 465138 w 1031876"/>
              <a:gd name="connsiteY29348" fmla="*/ 6350 h 1106488"/>
              <a:gd name="connsiteX29349" fmla="*/ 464344 w 1031876"/>
              <a:gd name="connsiteY29349" fmla="*/ 9525 h 1106488"/>
              <a:gd name="connsiteX29350" fmla="*/ 462829 w 1031876"/>
              <a:gd name="connsiteY29350" fmla="*/ 10391 h 1106488"/>
              <a:gd name="connsiteX29351" fmla="*/ 543720 w 1031876"/>
              <a:gd name="connsiteY29351" fmla="*/ 3969 h 1106488"/>
              <a:gd name="connsiteX29352" fmla="*/ 547689 w 1031876"/>
              <a:gd name="connsiteY29352" fmla="*/ 6350 h 1106488"/>
              <a:gd name="connsiteX29353" fmla="*/ 539751 w 1031876"/>
              <a:gd name="connsiteY29353" fmla="*/ 6350 h 1106488"/>
              <a:gd name="connsiteX29354" fmla="*/ 543720 w 1031876"/>
              <a:gd name="connsiteY29354" fmla="*/ 3969 h 1106488"/>
              <a:gd name="connsiteX29355" fmla="*/ 509192 w 1031876"/>
              <a:gd name="connsiteY29355" fmla="*/ 3969 h 1106488"/>
              <a:gd name="connsiteX29356" fmla="*/ 512764 w 1031876"/>
              <a:gd name="connsiteY29356" fmla="*/ 6350 h 1106488"/>
              <a:gd name="connsiteX29357" fmla="*/ 508105 w 1031876"/>
              <a:gd name="connsiteY29357" fmla="*/ 4693 h 1106488"/>
              <a:gd name="connsiteX29358" fmla="*/ 505620 w 1031876"/>
              <a:gd name="connsiteY29358" fmla="*/ 3810 h 1106488"/>
              <a:gd name="connsiteX29359" fmla="*/ 508105 w 1031876"/>
              <a:gd name="connsiteY29359" fmla="*/ 4693 h 1106488"/>
              <a:gd name="connsiteX29360" fmla="*/ 505620 w 1031876"/>
              <a:gd name="connsiteY29360" fmla="*/ 6350 h 1106488"/>
              <a:gd name="connsiteX29361" fmla="*/ 547689 w 1031876"/>
              <a:gd name="connsiteY29361" fmla="*/ 0 h 1106488"/>
              <a:gd name="connsiteX29362" fmla="*/ 547689 w 1031876"/>
              <a:gd name="connsiteY29362" fmla="*/ 6350 h 1106488"/>
              <a:gd name="connsiteX29363" fmla="*/ 547689 w 1031876"/>
              <a:gd name="connsiteY29363" fmla="*/ 0 h 1106488"/>
              <a:gd name="connsiteX29364" fmla="*/ 533401 w 1031876"/>
              <a:gd name="connsiteY29364" fmla="*/ 0 h 1106488"/>
              <a:gd name="connsiteX29365" fmla="*/ 533401 w 1031876"/>
              <a:gd name="connsiteY29365" fmla="*/ 6350 h 1106488"/>
              <a:gd name="connsiteX29366" fmla="*/ 527051 w 1031876"/>
              <a:gd name="connsiteY29366" fmla="*/ 6350 h 1106488"/>
              <a:gd name="connsiteX29367" fmla="*/ 533401 w 1031876"/>
              <a:gd name="connsiteY29367" fmla="*/ 0 h 1106488"/>
              <a:gd name="connsiteX29368" fmla="*/ 505620 w 1031876"/>
              <a:gd name="connsiteY29368" fmla="*/ 0 h 1106488"/>
              <a:gd name="connsiteX29369" fmla="*/ 505620 w 1031876"/>
              <a:gd name="connsiteY29369" fmla="*/ 794 h 1106488"/>
              <a:gd name="connsiteX29370" fmla="*/ 505620 w 1031876"/>
              <a:gd name="connsiteY29370" fmla="*/ 3810 h 1106488"/>
              <a:gd name="connsiteX29371" fmla="*/ 503834 w 1031876"/>
              <a:gd name="connsiteY29371" fmla="*/ 3175 h 1106488"/>
              <a:gd name="connsiteX29372" fmla="*/ 505620 w 1031876"/>
              <a:gd name="connsiteY29372" fmla="*/ 0 h 110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</a:cxnLst>
            <a:rect l="l" t="t" r="r" b="b"/>
            <a:pathLst>
              <a:path w="1031876" h="1106488">
                <a:moveTo>
                  <a:pt x="485342" y="1103601"/>
                </a:moveTo>
                <a:lnTo>
                  <a:pt x="491597" y="1106488"/>
                </a:lnTo>
                <a:cubicBezTo>
                  <a:pt x="488157" y="1106488"/>
                  <a:pt x="486437" y="1106488"/>
                  <a:pt x="485577" y="1105496"/>
                </a:cubicBezTo>
                <a:close/>
                <a:moveTo>
                  <a:pt x="511375" y="1103511"/>
                </a:moveTo>
                <a:cubicBezTo>
                  <a:pt x="512235" y="1104504"/>
                  <a:pt x="512235" y="1106488"/>
                  <a:pt x="512235" y="1106488"/>
                </a:cubicBezTo>
                <a:cubicBezTo>
                  <a:pt x="510515" y="1106488"/>
                  <a:pt x="508795" y="1106488"/>
                  <a:pt x="505355" y="1106488"/>
                </a:cubicBezTo>
                <a:cubicBezTo>
                  <a:pt x="508795" y="1102519"/>
                  <a:pt x="510515" y="1102519"/>
                  <a:pt x="511375" y="1103511"/>
                </a:cubicBezTo>
                <a:close/>
                <a:moveTo>
                  <a:pt x="574676" y="1098550"/>
                </a:moveTo>
                <a:lnTo>
                  <a:pt x="574775" y="1098550"/>
                </a:lnTo>
                <a:lnTo>
                  <a:pt x="577851" y="1098550"/>
                </a:lnTo>
                <a:lnTo>
                  <a:pt x="580232" y="1098550"/>
                </a:lnTo>
                <a:lnTo>
                  <a:pt x="581026" y="1098550"/>
                </a:lnTo>
                <a:cubicBezTo>
                  <a:pt x="581026" y="1098550"/>
                  <a:pt x="587376" y="1106488"/>
                  <a:pt x="581026" y="1106488"/>
                </a:cubicBezTo>
                <a:cubicBezTo>
                  <a:pt x="581026" y="1106488"/>
                  <a:pt x="587376" y="1098550"/>
                  <a:pt x="574676" y="1106488"/>
                </a:cubicBezTo>
                <a:cubicBezTo>
                  <a:pt x="574676" y="1106488"/>
                  <a:pt x="574676" y="1106488"/>
                  <a:pt x="574676" y="1098550"/>
                </a:cubicBezTo>
                <a:close/>
                <a:moveTo>
                  <a:pt x="505355" y="1098550"/>
                </a:moveTo>
                <a:cubicBezTo>
                  <a:pt x="505355" y="1098550"/>
                  <a:pt x="505355" y="1106488"/>
                  <a:pt x="505355" y="1106488"/>
                </a:cubicBezTo>
                <a:cubicBezTo>
                  <a:pt x="498476" y="1106488"/>
                  <a:pt x="505355" y="1106488"/>
                  <a:pt x="505355" y="1098550"/>
                </a:cubicBezTo>
                <a:close/>
                <a:moveTo>
                  <a:pt x="484717" y="1098550"/>
                </a:moveTo>
                <a:lnTo>
                  <a:pt x="485342" y="1103601"/>
                </a:lnTo>
                <a:lnTo>
                  <a:pt x="482997" y="1102519"/>
                </a:lnTo>
                <a:cubicBezTo>
                  <a:pt x="481278" y="1100535"/>
                  <a:pt x="481278" y="1098550"/>
                  <a:pt x="484717" y="1098550"/>
                </a:cubicBezTo>
                <a:close/>
                <a:moveTo>
                  <a:pt x="463551" y="1096169"/>
                </a:moveTo>
                <a:cubicBezTo>
                  <a:pt x="463551" y="1095375"/>
                  <a:pt x="465138" y="1095375"/>
                  <a:pt x="471488" y="1098550"/>
                </a:cubicBezTo>
                <a:cubicBezTo>
                  <a:pt x="471488" y="1098550"/>
                  <a:pt x="465138" y="1098550"/>
                  <a:pt x="465138" y="1098550"/>
                </a:cubicBezTo>
                <a:cubicBezTo>
                  <a:pt x="465138" y="1098550"/>
                  <a:pt x="463551" y="1096963"/>
                  <a:pt x="463551" y="1096169"/>
                </a:cubicBezTo>
                <a:close/>
                <a:moveTo>
                  <a:pt x="565658" y="1095635"/>
                </a:moveTo>
                <a:lnTo>
                  <a:pt x="568761" y="1096638"/>
                </a:lnTo>
                <a:lnTo>
                  <a:pt x="567532" y="1098550"/>
                </a:lnTo>
                <a:close/>
                <a:moveTo>
                  <a:pt x="511524" y="1092994"/>
                </a:moveTo>
                <a:lnTo>
                  <a:pt x="512367" y="1098550"/>
                </a:lnTo>
                <a:lnTo>
                  <a:pt x="509837" y="1098550"/>
                </a:lnTo>
                <a:lnTo>
                  <a:pt x="506463" y="1098550"/>
                </a:lnTo>
                <a:cubicBezTo>
                  <a:pt x="505620" y="1098550"/>
                  <a:pt x="505620" y="1098550"/>
                  <a:pt x="505620" y="1098550"/>
                </a:cubicBezTo>
                <a:cubicBezTo>
                  <a:pt x="508994" y="1098550"/>
                  <a:pt x="508994" y="1096963"/>
                  <a:pt x="508994" y="1095375"/>
                </a:cubicBezTo>
                <a:close/>
                <a:moveTo>
                  <a:pt x="676276" y="1092200"/>
                </a:moveTo>
                <a:cubicBezTo>
                  <a:pt x="676276" y="1092200"/>
                  <a:pt x="674556" y="1093788"/>
                  <a:pt x="672836" y="1094581"/>
                </a:cubicBezTo>
                <a:lnTo>
                  <a:pt x="670926" y="1093258"/>
                </a:lnTo>
                <a:close/>
                <a:moveTo>
                  <a:pt x="662517" y="1092200"/>
                </a:moveTo>
                <a:cubicBezTo>
                  <a:pt x="662517" y="1092200"/>
                  <a:pt x="662517" y="1098550"/>
                  <a:pt x="669397" y="1092200"/>
                </a:cubicBezTo>
                <a:lnTo>
                  <a:pt x="670926" y="1093258"/>
                </a:lnTo>
                <a:lnTo>
                  <a:pt x="664237" y="1094581"/>
                </a:lnTo>
                <a:cubicBezTo>
                  <a:pt x="660797" y="1095375"/>
                  <a:pt x="659078" y="1095375"/>
                  <a:pt x="662517" y="1092200"/>
                </a:cubicBezTo>
                <a:close/>
                <a:moveTo>
                  <a:pt x="594520" y="1092200"/>
                </a:moveTo>
                <a:lnTo>
                  <a:pt x="594785" y="1092200"/>
                </a:lnTo>
                <a:lnTo>
                  <a:pt x="595314" y="1092200"/>
                </a:lnTo>
                <a:lnTo>
                  <a:pt x="598092" y="1092200"/>
                </a:lnTo>
                <a:lnTo>
                  <a:pt x="598547" y="1092200"/>
                </a:lnTo>
                <a:lnTo>
                  <a:pt x="601663" y="1092200"/>
                </a:lnTo>
                <a:lnTo>
                  <a:pt x="601664" y="1092200"/>
                </a:lnTo>
                <a:cubicBezTo>
                  <a:pt x="594520" y="1092200"/>
                  <a:pt x="587376" y="1098550"/>
                  <a:pt x="587376" y="1098550"/>
                </a:cubicBezTo>
                <a:cubicBezTo>
                  <a:pt x="594520" y="1092200"/>
                  <a:pt x="594520" y="1092200"/>
                  <a:pt x="594520" y="1092200"/>
                </a:cubicBezTo>
                <a:close/>
                <a:moveTo>
                  <a:pt x="587376" y="1092200"/>
                </a:moveTo>
                <a:cubicBezTo>
                  <a:pt x="587376" y="1095375"/>
                  <a:pt x="587376" y="1095375"/>
                  <a:pt x="586582" y="1094581"/>
                </a:cubicBezTo>
                <a:lnTo>
                  <a:pt x="586127" y="1094386"/>
                </a:lnTo>
                <a:close/>
                <a:moveTo>
                  <a:pt x="581026" y="1092200"/>
                </a:moveTo>
                <a:lnTo>
                  <a:pt x="586127" y="1094386"/>
                </a:lnTo>
                <a:lnTo>
                  <a:pt x="584201" y="1097756"/>
                </a:lnTo>
                <a:cubicBezTo>
                  <a:pt x="582613" y="1098550"/>
                  <a:pt x="581026" y="1098550"/>
                  <a:pt x="581026" y="1098550"/>
                </a:cubicBezTo>
                <a:cubicBezTo>
                  <a:pt x="581026" y="1098550"/>
                  <a:pt x="587376" y="1098550"/>
                  <a:pt x="581026" y="1092200"/>
                </a:cubicBezTo>
                <a:close/>
                <a:moveTo>
                  <a:pt x="574676" y="1092200"/>
                </a:moveTo>
                <a:cubicBezTo>
                  <a:pt x="574676" y="1092200"/>
                  <a:pt x="574676" y="1092200"/>
                  <a:pt x="574676" y="1098550"/>
                </a:cubicBezTo>
                <a:lnTo>
                  <a:pt x="568761" y="1096638"/>
                </a:lnTo>
                <a:lnTo>
                  <a:pt x="571104" y="1092994"/>
                </a:lnTo>
                <a:cubicBezTo>
                  <a:pt x="571104" y="1092200"/>
                  <a:pt x="571104" y="1092200"/>
                  <a:pt x="574676" y="1092200"/>
                </a:cubicBezTo>
                <a:close/>
                <a:moveTo>
                  <a:pt x="560388" y="1092200"/>
                </a:moveTo>
                <a:cubicBezTo>
                  <a:pt x="560388" y="1092200"/>
                  <a:pt x="562174" y="1092200"/>
                  <a:pt x="563960" y="1092994"/>
                </a:cubicBezTo>
                <a:lnTo>
                  <a:pt x="565658" y="1095635"/>
                </a:lnTo>
                <a:lnTo>
                  <a:pt x="564853" y="1095375"/>
                </a:lnTo>
                <a:cubicBezTo>
                  <a:pt x="562174" y="1093788"/>
                  <a:pt x="560388" y="1092200"/>
                  <a:pt x="560388" y="1092200"/>
                </a:cubicBezTo>
                <a:close/>
                <a:moveTo>
                  <a:pt x="547160" y="1092200"/>
                </a:moveTo>
                <a:cubicBezTo>
                  <a:pt x="547160" y="1092200"/>
                  <a:pt x="547160" y="1092200"/>
                  <a:pt x="548020" y="1092200"/>
                </a:cubicBezTo>
                <a:lnTo>
                  <a:pt x="549028" y="1092200"/>
                </a:lnTo>
                <a:lnTo>
                  <a:pt x="553245" y="1092200"/>
                </a:lnTo>
                <a:lnTo>
                  <a:pt x="554039" y="1092200"/>
                </a:lnTo>
                <a:cubicBezTo>
                  <a:pt x="540280" y="1092200"/>
                  <a:pt x="554039" y="1092200"/>
                  <a:pt x="547160" y="1098550"/>
                </a:cubicBezTo>
                <a:lnTo>
                  <a:pt x="543720" y="1098550"/>
                </a:lnTo>
                <a:lnTo>
                  <a:pt x="542000" y="1098550"/>
                </a:lnTo>
                <a:cubicBezTo>
                  <a:pt x="543720" y="1098550"/>
                  <a:pt x="543720" y="1098550"/>
                  <a:pt x="540280" y="1098550"/>
                </a:cubicBezTo>
                <a:cubicBezTo>
                  <a:pt x="540280" y="1092200"/>
                  <a:pt x="547160" y="1098550"/>
                  <a:pt x="547160" y="1092200"/>
                </a:cubicBezTo>
                <a:close/>
                <a:moveTo>
                  <a:pt x="526257" y="1092200"/>
                </a:moveTo>
                <a:cubicBezTo>
                  <a:pt x="526257" y="1098550"/>
                  <a:pt x="526257" y="1098550"/>
                  <a:pt x="526257" y="1098550"/>
                </a:cubicBezTo>
                <a:lnTo>
                  <a:pt x="525364" y="1098550"/>
                </a:lnTo>
                <a:lnTo>
                  <a:pt x="519114" y="1098550"/>
                </a:lnTo>
                <a:lnTo>
                  <a:pt x="519113" y="1098550"/>
                </a:lnTo>
                <a:lnTo>
                  <a:pt x="522685" y="1097756"/>
                </a:lnTo>
                <a:cubicBezTo>
                  <a:pt x="524471" y="1096963"/>
                  <a:pt x="526257" y="1095375"/>
                  <a:pt x="526257" y="1092200"/>
                </a:cubicBezTo>
                <a:close/>
                <a:moveTo>
                  <a:pt x="526257" y="1092200"/>
                </a:moveTo>
                <a:cubicBezTo>
                  <a:pt x="533401" y="1092200"/>
                  <a:pt x="533401" y="1098550"/>
                  <a:pt x="533401" y="1098550"/>
                </a:cubicBezTo>
                <a:lnTo>
                  <a:pt x="528155" y="1098550"/>
                </a:lnTo>
                <a:lnTo>
                  <a:pt x="528043" y="1098550"/>
                </a:lnTo>
                <a:lnTo>
                  <a:pt x="526257" y="1098550"/>
                </a:lnTo>
                <a:cubicBezTo>
                  <a:pt x="533401" y="1098550"/>
                  <a:pt x="526257" y="1098550"/>
                  <a:pt x="526257" y="1092200"/>
                </a:cubicBezTo>
                <a:close/>
                <a:moveTo>
                  <a:pt x="512367" y="1092200"/>
                </a:moveTo>
                <a:cubicBezTo>
                  <a:pt x="512367" y="1095375"/>
                  <a:pt x="512367" y="1096963"/>
                  <a:pt x="513210" y="1097756"/>
                </a:cubicBezTo>
                <a:lnTo>
                  <a:pt x="519113" y="1098550"/>
                </a:lnTo>
                <a:lnTo>
                  <a:pt x="515741" y="1098550"/>
                </a:lnTo>
                <a:lnTo>
                  <a:pt x="514351" y="1098550"/>
                </a:lnTo>
                <a:lnTo>
                  <a:pt x="514351" y="1100138"/>
                </a:lnTo>
                <a:lnTo>
                  <a:pt x="512763" y="1100138"/>
                </a:lnTo>
                <a:lnTo>
                  <a:pt x="512763" y="1098550"/>
                </a:lnTo>
                <a:lnTo>
                  <a:pt x="512367" y="1098550"/>
                </a:lnTo>
                <a:cubicBezTo>
                  <a:pt x="512367" y="1098550"/>
                  <a:pt x="512367" y="1098550"/>
                  <a:pt x="512367" y="1092200"/>
                </a:cubicBezTo>
                <a:close/>
                <a:moveTo>
                  <a:pt x="505620" y="1092200"/>
                </a:moveTo>
                <a:lnTo>
                  <a:pt x="505885" y="1092200"/>
                </a:lnTo>
                <a:lnTo>
                  <a:pt x="506413" y="1092200"/>
                </a:lnTo>
                <a:lnTo>
                  <a:pt x="508465" y="1092200"/>
                </a:lnTo>
                <a:lnTo>
                  <a:pt x="508994" y="1092200"/>
                </a:lnTo>
                <a:lnTo>
                  <a:pt x="509325" y="1092200"/>
                </a:lnTo>
                <a:lnTo>
                  <a:pt x="511904" y="1092200"/>
                </a:lnTo>
                <a:lnTo>
                  <a:pt x="512367" y="1092200"/>
                </a:lnTo>
                <a:lnTo>
                  <a:pt x="511524" y="1092994"/>
                </a:lnTo>
                <a:cubicBezTo>
                  <a:pt x="510680" y="1092200"/>
                  <a:pt x="508994" y="1092200"/>
                  <a:pt x="505620" y="1092200"/>
                </a:cubicBezTo>
                <a:close/>
                <a:moveTo>
                  <a:pt x="498873" y="1092200"/>
                </a:moveTo>
                <a:lnTo>
                  <a:pt x="499005" y="1092200"/>
                </a:lnTo>
                <a:lnTo>
                  <a:pt x="499716" y="1092200"/>
                </a:lnTo>
                <a:lnTo>
                  <a:pt x="499865" y="1092200"/>
                </a:lnTo>
                <a:lnTo>
                  <a:pt x="503090" y="1092200"/>
                </a:lnTo>
                <a:lnTo>
                  <a:pt x="505025" y="1092200"/>
                </a:lnTo>
                <a:lnTo>
                  <a:pt x="505515" y="1092200"/>
                </a:lnTo>
                <a:lnTo>
                  <a:pt x="505620" y="1092200"/>
                </a:lnTo>
                <a:cubicBezTo>
                  <a:pt x="498873" y="1092200"/>
                  <a:pt x="505620" y="1092200"/>
                  <a:pt x="505620" y="1098550"/>
                </a:cubicBezTo>
                <a:cubicBezTo>
                  <a:pt x="505620" y="1092200"/>
                  <a:pt x="498873" y="1092200"/>
                  <a:pt x="498873" y="1092200"/>
                </a:cubicBezTo>
                <a:close/>
                <a:moveTo>
                  <a:pt x="492126" y="1092200"/>
                </a:moveTo>
                <a:cubicBezTo>
                  <a:pt x="498873" y="1092200"/>
                  <a:pt x="498873" y="1098550"/>
                  <a:pt x="498873" y="1098550"/>
                </a:cubicBezTo>
                <a:cubicBezTo>
                  <a:pt x="498873" y="1098550"/>
                  <a:pt x="498873" y="1098550"/>
                  <a:pt x="492126" y="1092200"/>
                </a:cubicBezTo>
                <a:close/>
                <a:moveTo>
                  <a:pt x="477838" y="1092200"/>
                </a:moveTo>
                <a:cubicBezTo>
                  <a:pt x="477838" y="1098550"/>
                  <a:pt x="485776" y="1098550"/>
                  <a:pt x="485776" y="1098550"/>
                </a:cubicBezTo>
                <a:lnTo>
                  <a:pt x="486570" y="1098550"/>
                </a:lnTo>
                <a:lnTo>
                  <a:pt x="488157" y="1098550"/>
                </a:lnTo>
                <a:lnTo>
                  <a:pt x="488951" y="1098550"/>
                </a:lnTo>
                <a:lnTo>
                  <a:pt x="491597" y="1098550"/>
                </a:lnTo>
                <a:lnTo>
                  <a:pt x="492126" y="1099618"/>
                </a:lnTo>
                <a:lnTo>
                  <a:pt x="492126" y="1098550"/>
                </a:lnTo>
                <a:lnTo>
                  <a:pt x="493714" y="1098550"/>
                </a:lnTo>
                <a:lnTo>
                  <a:pt x="493714" y="1100138"/>
                </a:lnTo>
                <a:lnTo>
                  <a:pt x="492383" y="1100138"/>
                </a:lnTo>
                <a:lnTo>
                  <a:pt x="495037" y="1105496"/>
                </a:lnTo>
                <a:cubicBezTo>
                  <a:pt x="496756" y="1106488"/>
                  <a:pt x="498476" y="1106488"/>
                  <a:pt x="498476" y="1106488"/>
                </a:cubicBezTo>
                <a:cubicBezTo>
                  <a:pt x="498476" y="1106488"/>
                  <a:pt x="491597" y="1106488"/>
                  <a:pt x="491597" y="1106488"/>
                </a:cubicBezTo>
                <a:cubicBezTo>
                  <a:pt x="491597" y="1098550"/>
                  <a:pt x="491597" y="1098550"/>
                  <a:pt x="484717" y="1098550"/>
                </a:cubicBezTo>
                <a:lnTo>
                  <a:pt x="477838" y="1098550"/>
                </a:lnTo>
                <a:cubicBezTo>
                  <a:pt x="477838" y="1098550"/>
                  <a:pt x="477838" y="1092200"/>
                  <a:pt x="477838" y="1092200"/>
                </a:cubicBezTo>
                <a:close/>
                <a:moveTo>
                  <a:pt x="451645" y="1092200"/>
                </a:moveTo>
                <a:cubicBezTo>
                  <a:pt x="451645" y="1092200"/>
                  <a:pt x="451645" y="1092200"/>
                  <a:pt x="452488" y="1092994"/>
                </a:cubicBezTo>
                <a:lnTo>
                  <a:pt x="458093" y="1098269"/>
                </a:lnTo>
                <a:lnTo>
                  <a:pt x="458789" y="1098550"/>
                </a:lnTo>
                <a:lnTo>
                  <a:pt x="458392" y="1098550"/>
                </a:lnTo>
                <a:lnTo>
                  <a:pt x="457896" y="1098550"/>
                </a:lnTo>
                <a:lnTo>
                  <a:pt x="455862" y="1098550"/>
                </a:lnTo>
                <a:lnTo>
                  <a:pt x="451645" y="1098550"/>
                </a:lnTo>
                <a:cubicBezTo>
                  <a:pt x="449859" y="1096963"/>
                  <a:pt x="449413" y="1096169"/>
                  <a:pt x="449747" y="1095871"/>
                </a:cubicBezTo>
                <a:cubicBezTo>
                  <a:pt x="450250" y="1095425"/>
                  <a:pt x="452510" y="1096094"/>
                  <a:pt x="454645" y="1096876"/>
                </a:cubicBezTo>
                <a:lnTo>
                  <a:pt x="457861" y="1098175"/>
                </a:lnTo>
                <a:lnTo>
                  <a:pt x="451645" y="1093788"/>
                </a:lnTo>
                <a:cubicBezTo>
                  <a:pt x="449958" y="1093788"/>
                  <a:pt x="448272" y="1095375"/>
                  <a:pt x="444898" y="1098550"/>
                </a:cubicBezTo>
                <a:cubicBezTo>
                  <a:pt x="438151" y="1092200"/>
                  <a:pt x="451645" y="1098550"/>
                  <a:pt x="451645" y="1092200"/>
                </a:cubicBezTo>
                <a:close/>
                <a:moveTo>
                  <a:pt x="441326" y="1089819"/>
                </a:moveTo>
                <a:cubicBezTo>
                  <a:pt x="442914" y="1090613"/>
                  <a:pt x="444501" y="1092200"/>
                  <a:pt x="444501" y="1092200"/>
                </a:cubicBezTo>
                <a:lnTo>
                  <a:pt x="438151" y="1092200"/>
                </a:lnTo>
                <a:cubicBezTo>
                  <a:pt x="438151" y="1089025"/>
                  <a:pt x="439739" y="1089025"/>
                  <a:pt x="441326" y="1089819"/>
                </a:cubicBezTo>
                <a:close/>
                <a:moveTo>
                  <a:pt x="506413" y="1085850"/>
                </a:moveTo>
                <a:lnTo>
                  <a:pt x="508794" y="1091406"/>
                </a:lnTo>
                <a:cubicBezTo>
                  <a:pt x="509588" y="1092200"/>
                  <a:pt x="509588" y="1092200"/>
                  <a:pt x="506413" y="1092200"/>
                </a:cubicBezTo>
                <a:cubicBezTo>
                  <a:pt x="506413" y="1092200"/>
                  <a:pt x="506413" y="1090613"/>
                  <a:pt x="506413" y="1089025"/>
                </a:cubicBezTo>
                <a:close/>
                <a:moveTo>
                  <a:pt x="464610" y="1085850"/>
                </a:moveTo>
                <a:cubicBezTo>
                  <a:pt x="464610" y="1085850"/>
                  <a:pt x="464610" y="1092200"/>
                  <a:pt x="471489" y="1092200"/>
                </a:cubicBezTo>
                <a:cubicBezTo>
                  <a:pt x="464610" y="1092200"/>
                  <a:pt x="464610" y="1092200"/>
                  <a:pt x="464610" y="1085850"/>
                </a:cubicBezTo>
                <a:close/>
                <a:moveTo>
                  <a:pt x="457730" y="1085850"/>
                </a:moveTo>
                <a:lnTo>
                  <a:pt x="457731" y="1085850"/>
                </a:lnTo>
                <a:lnTo>
                  <a:pt x="458590" y="1085850"/>
                </a:lnTo>
                <a:lnTo>
                  <a:pt x="460310" y="1085850"/>
                </a:lnTo>
                <a:cubicBezTo>
                  <a:pt x="462890" y="1085850"/>
                  <a:pt x="464610" y="1085850"/>
                  <a:pt x="464610" y="1085850"/>
                </a:cubicBezTo>
                <a:cubicBezTo>
                  <a:pt x="464610" y="1085850"/>
                  <a:pt x="457730" y="1085850"/>
                  <a:pt x="464610" y="1092200"/>
                </a:cubicBezTo>
                <a:cubicBezTo>
                  <a:pt x="457730" y="1092200"/>
                  <a:pt x="457730" y="1085850"/>
                  <a:pt x="457730" y="1085850"/>
                </a:cubicBezTo>
                <a:close/>
                <a:moveTo>
                  <a:pt x="450851" y="1085850"/>
                </a:moveTo>
                <a:cubicBezTo>
                  <a:pt x="450851" y="1085850"/>
                  <a:pt x="457598" y="1092200"/>
                  <a:pt x="464345" y="1092200"/>
                </a:cubicBezTo>
                <a:cubicBezTo>
                  <a:pt x="457598" y="1092200"/>
                  <a:pt x="457598" y="1092200"/>
                  <a:pt x="457598" y="1092200"/>
                </a:cubicBezTo>
                <a:cubicBezTo>
                  <a:pt x="457598" y="1092200"/>
                  <a:pt x="457598" y="1092200"/>
                  <a:pt x="450851" y="1085850"/>
                </a:cubicBezTo>
                <a:close/>
                <a:moveTo>
                  <a:pt x="430213" y="1085850"/>
                </a:moveTo>
                <a:cubicBezTo>
                  <a:pt x="430213" y="1085850"/>
                  <a:pt x="431999" y="1085850"/>
                  <a:pt x="434678" y="1085850"/>
                </a:cubicBezTo>
                <a:lnTo>
                  <a:pt x="438151" y="1085850"/>
                </a:lnTo>
                <a:lnTo>
                  <a:pt x="438945" y="1085850"/>
                </a:lnTo>
                <a:lnTo>
                  <a:pt x="440532" y="1085850"/>
                </a:lnTo>
                <a:lnTo>
                  <a:pt x="441326" y="1085850"/>
                </a:lnTo>
                <a:lnTo>
                  <a:pt x="444501" y="1085850"/>
                </a:lnTo>
                <a:cubicBezTo>
                  <a:pt x="444501" y="1092200"/>
                  <a:pt x="430213" y="1085850"/>
                  <a:pt x="430213" y="1085850"/>
                </a:cubicBezTo>
                <a:close/>
                <a:moveTo>
                  <a:pt x="519510" y="1084105"/>
                </a:moveTo>
                <a:lnTo>
                  <a:pt x="520353" y="1084859"/>
                </a:lnTo>
                <a:cubicBezTo>
                  <a:pt x="522883" y="1085851"/>
                  <a:pt x="526257" y="1085851"/>
                  <a:pt x="526257" y="1085851"/>
                </a:cubicBezTo>
                <a:cubicBezTo>
                  <a:pt x="526257" y="1085851"/>
                  <a:pt x="519510" y="1085851"/>
                  <a:pt x="519510" y="1085851"/>
                </a:cubicBezTo>
                <a:close/>
                <a:moveTo>
                  <a:pt x="431557" y="1082186"/>
                </a:moveTo>
                <a:lnTo>
                  <a:pt x="438151" y="1085850"/>
                </a:lnTo>
                <a:cubicBezTo>
                  <a:pt x="434579" y="1085850"/>
                  <a:pt x="432793" y="1085850"/>
                  <a:pt x="431900" y="1084858"/>
                </a:cubicBezTo>
                <a:close/>
                <a:moveTo>
                  <a:pt x="533628" y="1077913"/>
                </a:moveTo>
                <a:lnTo>
                  <a:pt x="533916" y="1077913"/>
                </a:lnTo>
                <a:lnTo>
                  <a:pt x="536417" y="1077913"/>
                </a:lnTo>
                <a:lnTo>
                  <a:pt x="538918" y="1077913"/>
                </a:lnTo>
                <a:lnTo>
                  <a:pt x="539305" y="1077913"/>
                </a:lnTo>
                <a:lnTo>
                  <a:pt x="539751" y="1077913"/>
                </a:lnTo>
                <a:lnTo>
                  <a:pt x="540148" y="1077913"/>
                </a:lnTo>
                <a:lnTo>
                  <a:pt x="540991" y="1077913"/>
                </a:lnTo>
                <a:lnTo>
                  <a:pt x="543522" y="1077913"/>
                </a:lnTo>
                <a:lnTo>
                  <a:pt x="546052" y="1077913"/>
                </a:lnTo>
                <a:lnTo>
                  <a:pt x="546895" y="1077913"/>
                </a:lnTo>
                <a:lnTo>
                  <a:pt x="547689" y="1077913"/>
                </a:lnTo>
                <a:lnTo>
                  <a:pt x="546942" y="1078124"/>
                </a:lnTo>
                <a:lnTo>
                  <a:pt x="547788" y="1081882"/>
                </a:lnTo>
                <a:cubicBezTo>
                  <a:pt x="548681" y="1081882"/>
                  <a:pt x="550467" y="1081882"/>
                  <a:pt x="554039" y="1085851"/>
                </a:cubicBezTo>
                <a:cubicBezTo>
                  <a:pt x="550467" y="1085851"/>
                  <a:pt x="548681" y="1083867"/>
                  <a:pt x="546895" y="1082874"/>
                </a:cubicBezTo>
                <a:lnTo>
                  <a:pt x="540902" y="1085372"/>
                </a:lnTo>
                <a:lnTo>
                  <a:pt x="540659" y="1085851"/>
                </a:lnTo>
                <a:lnTo>
                  <a:pt x="539751" y="1085851"/>
                </a:lnTo>
                <a:lnTo>
                  <a:pt x="537143" y="1085851"/>
                </a:lnTo>
                <a:lnTo>
                  <a:pt x="533719" y="1085851"/>
                </a:lnTo>
                <a:lnTo>
                  <a:pt x="537211" y="1091406"/>
                </a:lnTo>
                <a:cubicBezTo>
                  <a:pt x="537211" y="1092200"/>
                  <a:pt x="537211" y="1092200"/>
                  <a:pt x="540703" y="1092200"/>
                </a:cubicBezTo>
                <a:cubicBezTo>
                  <a:pt x="537211" y="1092200"/>
                  <a:pt x="535464" y="1092200"/>
                  <a:pt x="534591" y="1091406"/>
                </a:cubicBezTo>
                <a:lnTo>
                  <a:pt x="533718" y="1085851"/>
                </a:lnTo>
                <a:lnTo>
                  <a:pt x="533628" y="1085851"/>
                </a:lnTo>
                <a:cubicBezTo>
                  <a:pt x="533628" y="1085851"/>
                  <a:pt x="533628" y="1077913"/>
                  <a:pt x="533628" y="1077913"/>
                </a:cubicBezTo>
                <a:close/>
                <a:moveTo>
                  <a:pt x="512537" y="1077913"/>
                </a:moveTo>
                <a:lnTo>
                  <a:pt x="513081" y="1077913"/>
                </a:lnTo>
                <a:lnTo>
                  <a:pt x="515581" y="1077913"/>
                </a:lnTo>
                <a:lnTo>
                  <a:pt x="516052" y="1077913"/>
                </a:lnTo>
                <a:lnTo>
                  <a:pt x="517810" y="1077913"/>
                </a:lnTo>
                <a:lnTo>
                  <a:pt x="519510" y="1077913"/>
                </a:lnTo>
                <a:lnTo>
                  <a:pt x="519567" y="1077913"/>
                </a:lnTo>
                <a:lnTo>
                  <a:pt x="519748" y="1077913"/>
                </a:lnTo>
                <a:lnTo>
                  <a:pt x="520446" y="1077913"/>
                </a:lnTo>
                <a:lnTo>
                  <a:pt x="523082" y="1077913"/>
                </a:lnTo>
                <a:lnTo>
                  <a:pt x="523083" y="1077913"/>
                </a:lnTo>
                <a:lnTo>
                  <a:pt x="523961" y="1077913"/>
                </a:lnTo>
                <a:lnTo>
                  <a:pt x="526416" y="1077913"/>
                </a:lnTo>
                <a:lnTo>
                  <a:pt x="526598" y="1077913"/>
                </a:lnTo>
                <a:cubicBezTo>
                  <a:pt x="526598" y="1081882"/>
                  <a:pt x="524840" y="1081882"/>
                  <a:pt x="522204" y="1080890"/>
                </a:cubicBezTo>
                <a:lnTo>
                  <a:pt x="519510" y="1080060"/>
                </a:lnTo>
                <a:lnTo>
                  <a:pt x="519510" y="1081882"/>
                </a:lnTo>
                <a:lnTo>
                  <a:pt x="519510" y="1084105"/>
                </a:lnTo>
                <a:lnTo>
                  <a:pt x="517718" y="1082502"/>
                </a:lnTo>
                <a:lnTo>
                  <a:pt x="518762" y="1079830"/>
                </a:lnTo>
                <a:close/>
                <a:moveTo>
                  <a:pt x="465138" y="1077913"/>
                </a:moveTo>
                <a:cubicBezTo>
                  <a:pt x="465138" y="1077913"/>
                  <a:pt x="471488" y="1077913"/>
                  <a:pt x="471488" y="1077913"/>
                </a:cubicBezTo>
                <a:cubicBezTo>
                  <a:pt x="477838" y="1085851"/>
                  <a:pt x="465138" y="1077913"/>
                  <a:pt x="465138" y="1077913"/>
                </a:cubicBezTo>
                <a:close/>
                <a:moveTo>
                  <a:pt x="697707" y="1077912"/>
                </a:moveTo>
                <a:cubicBezTo>
                  <a:pt x="704851" y="1077912"/>
                  <a:pt x="704851" y="1077912"/>
                  <a:pt x="704851" y="1077912"/>
                </a:cubicBezTo>
                <a:cubicBezTo>
                  <a:pt x="704851" y="1077912"/>
                  <a:pt x="690563" y="1085850"/>
                  <a:pt x="697707" y="1077912"/>
                </a:cubicBezTo>
                <a:close/>
                <a:moveTo>
                  <a:pt x="423863" y="1077912"/>
                </a:moveTo>
                <a:cubicBezTo>
                  <a:pt x="423863" y="1077912"/>
                  <a:pt x="423863" y="1077912"/>
                  <a:pt x="430213" y="1085850"/>
                </a:cubicBezTo>
                <a:cubicBezTo>
                  <a:pt x="423863" y="1085850"/>
                  <a:pt x="423863" y="1077912"/>
                  <a:pt x="423863" y="1077912"/>
                </a:cubicBezTo>
                <a:close/>
                <a:moveTo>
                  <a:pt x="417513" y="1077912"/>
                </a:moveTo>
                <a:cubicBezTo>
                  <a:pt x="423863" y="1077912"/>
                  <a:pt x="423863" y="1077912"/>
                  <a:pt x="423863" y="1085850"/>
                </a:cubicBezTo>
                <a:cubicBezTo>
                  <a:pt x="423863" y="1085850"/>
                  <a:pt x="417513" y="1077912"/>
                  <a:pt x="417513" y="1077912"/>
                </a:cubicBezTo>
                <a:close/>
                <a:moveTo>
                  <a:pt x="436779" y="1076757"/>
                </a:moveTo>
                <a:lnTo>
                  <a:pt x="437040" y="1077721"/>
                </a:lnTo>
                <a:lnTo>
                  <a:pt x="437334" y="1077817"/>
                </a:lnTo>
                <a:lnTo>
                  <a:pt x="437503" y="1077750"/>
                </a:lnTo>
                <a:close/>
                <a:moveTo>
                  <a:pt x="486767" y="1075532"/>
                </a:moveTo>
                <a:cubicBezTo>
                  <a:pt x="488553" y="1074738"/>
                  <a:pt x="492125" y="1074738"/>
                  <a:pt x="492125" y="1077913"/>
                </a:cubicBezTo>
                <a:cubicBezTo>
                  <a:pt x="484982" y="1077913"/>
                  <a:pt x="484982" y="1076326"/>
                  <a:pt x="486767" y="1075532"/>
                </a:cubicBezTo>
                <a:close/>
                <a:moveTo>
                  <a:pt x="472232" y="1075234"/>
                </a:moveTo>
                <a:lnTo>
                  <a:pt x="473696" y="1075822"/>
                </a:lnTo>
                <a:lnTo>
                  <a:pt x="472017" y="1075532"/>
                </a:lnTo>
                <a:cubicBezTo>
                  <a:pt x="471157" y="1075135"/>
                  <a:pt x="471157" y="1074937"/>
                  <a:pt x="472232" y="1075234"/>
                </a:cubicBezTo>
                <a:close/>
                <a:moveTo>
                  <a:pt x="426509" y="1074249"/>
                </a:moveTo>
                <a:lnTo>
                  <a:pt x="427302" y="1074510"/>
                </a:lnTo>
                <a:lnTo>
                  <a:pt x="427990" y="1074737"/>
                </a:lnTo>
                <a:lnTo>
                  <a:pt x="430742" y="1077912"/>
                </a:lnTo>
                <a:close/>
                <a:moveTo>
                  <a:pt x="398268" y="1072954"/>
                </a:moveTo>
                <a:lnTo>
                  <a:pt x="400051" y="1074737"/>
                </a:lnTo>
                <a:cubicBezTo>
                  <a:pt x="401639" y="1076325"/>
                  <a:pt x="403226" y="1077912"/>
                  <a:pt x="403226" y="1077912"/>
                </a:cubicBezTo>
                <a:close/>
                <a:moveTo>
                  <a:pt x="655637" y="1071563"/>
                </a:moveTo>
                <a:lnTo>
                  <a:pt x="652463" y="1077118"/>
                </a:lnTo>
                <a:cubicBezTo>
                  <a:pt x="650876" y="1077912"/>
                  <a:pt x="649288" y="1077912"/>
                  <a:pt x="649288" y="1077912"/>
                </a:cubicBezTo>
                <a:cubicBezTo>
                  <a:pt x="652463" y="1074737"/>
                  <a:pt x="654050" y="1073150"/>
                  <a:pt x="654844" y="1072356"/>
                </a:cubicBezTo>
                <a:close/>
                <a:moveTo>
                  <a:pt x="649288" y="1071563"/>
                </a:moveTo>
                <a:lnTo>
                  <a:pt x="649288" y="1071564"/>
                </a:lnTo>
                <a:lnTo>
                  <a:pt x="649289" y="1071563"/>
                </a:lnTo>
                <a:lnTo>
                  <a:pt x="649287" y="1071566"/>
                </a:lnTo>
                <a:lnTo>
                  <a:pt x="648494" y="1074738"/>
                </a:lnTo>
                <a:lnTo>
                  <a:pt x="646759" y="1075729"/>
                </a:lnTo>
                <a:lnTo>
                  <a:pt x="645916" y="1077119"/>
                </a:lnTo>
                <a:lnTo>
                  <a:pt x="643215" y="1077755"/>
                </a:lnTo>
                <a:lnTo>
                  <a:pt x="642938" y="1077913"/>
                </a:lnTo>
                <a:lnTo>
                  <a:pt x="643060" y="1077791"/>
                </a:lnTo>
                <a:lnTo>
                  <a:pt x="642542" y="1077913"/>
                </a:lnTo>
                <a:cubicBezTo>
                  <a:pt x="649289" y="1071563"/>
                  <a:pt x="635795" y="1077913"/>
                  <a:pt x="635795" y="1077913"/>
                </a:cubicBezTo>
                <a:cubicBezTo>
                  <a:pt x="629048" y="1077913"/>
                  <a:pt x="629048" y="1077913"/>
                  <a:pt x="629048" y="1077913"/>
                </a:cubicBezTo>
                <a:cubicBezTo>
                  <a:pt x="639169" y="1073151"/>
                  <a:pt x="637903" y="1075532"/>
                  <a:pt x="642331" y="1074341"/>
                </a:cubicBezTo>
                <a:lnTo>
                  <a:pt x="649287" y="1071564"/>
                </a:lnTo>
                <a:close/>
                <a:moveTo>
                  <a:pt x="635795" y="1071563"/>
                </a:moveTo>
                <a:cubicBezTo>
                  <a:pt x="635795" y="1071563"/>
                  <a:pt x="629048" y="1077913"/>
                  <a:pt x="629048" y="1077913"/>
                </a:cubicBezTo>
                <a:cubicBezTo>
                  <a:pt x="629048" y="1071563"/>
                  <a:pt x="629048" y="1077913"/>
                  <a:pt x="635795" y="1071563"/>
                </a:cubicBezTo>
                <a:close/>
                <a:moveTo>
                  <a:pt x="608746" y="1071563"/>
                </a:moveTo>
                <a:cubicBezTo>
                  <a:pt x="608746" y="1078707"/>
                  <a:pt x="601907" y="1078707"/>
                  <a:pt x="601907" y="1078707"/>
                </a:cubicBezTo>
                <a:cubicBezTo>
                  <a:pt x="601907" y="1078707"/>
                  <a:pt x="601907" y="1078707"/>
                  <a:pt x="600197" y="1078707"/>
                </a:cubicBezTo>
                <a:lnTo>
                  <a:pt x="597633" y="1078707"/>
                </a:lnTo>
                <a:lnTo>
                  <a:pt x="595981" y="1078707"/>
                </a:lnTo>
                <a:lnTo>
                  <a:pt x="601148" y="1084858"/>
                </a:lnTo>
                <a:cubicBezTo>
                  <a:pt x="601981" y="1085850"/>
                  <a:pt x="601981" y="1085850"/>
                  <a:pt x="601981" y="1085850"/>
                </a:cubicBezTo>
                <a:cubicBezTo>
                  <a:pt x="601981" y="1085850"/>
                  <a:pt x="601981" y="1085850"/>
                  <a:pt x="601147" y="1085850"/>
                </a:cubicBezTo>
                <a:lnTo>
                  <a:pt x="597814" y="1085850"/>
                </a:lnTo>
                <a:cubicBezTo>
                  <a:pt x="598647" y="1085850"/>
                  <a:pt x="598647" y="1085850"/>
                  <a:pt x="595313" y="1085850"/>
                </a:cubicBezTo>
                <a:cubicBezTo>
                  <a:pt x="595313" y="1085850"/>
                  <a:pt x="595313" y="1085850"/>
                  <a:pt x="595313" y="1084858"/>
                </a:cubicBezTo>
                <a:lnTo>
                  <a:pt x="595313" y="1078707"/>
                </a:lnTo>
                <a:lnTo>
                  <a:pt x="594962" y="1078707"/>
                </a:lnTo>
                <a:cubicBezTo>
                  <a:pt x="593573" y="1078707"/>
                  <a:pt x="592932" y="1078707"/>
                  <a:pt x="592504" y="1078707"/>
                </a:cubicBezTo>
                <a:lnTo>
                  <a:pt x="590795" y="1078707"/>
                </a:lnTo>
                <a:cubicBezTo>
                  <a:pt x="591650" y="1078707"/>
                  <a:pt x="591650" y="1078707"/>
                  <a:pt x="588230" y="1078707"/>
                </a:cubicBezTo>
                <a:cubicBezTo>
                  <a:pt x="591650" y="1075135"/>
                  <a:pt x="595069" y="1075135"/>
                  <a:pt x="598488" y="1075135"/>
                </a:cubicBezTo>
                <a:lnTo>
                  <a:pt x="601053" y="1074242"/>
                </a:lnTo>
                <a:close/>
                <a:moveTo>
                  <a:pt x="595069" y="1071563"/>
                </a:moveTo>
                <a:lnTo>
                  <a:pt x="595313" y="1071563"/>
                </a:lnTo>
                <a:lnTo>
                  <a:pt x="595636" y="1071563"/>
                </a:lnTo>
                <a:lnTo>
                  <a:pt x="595924" y="1071563"/>
                </a:lnTo>
                <a:lnTo>
                  <a:pt x="596305" y="1071563"/>
                </a:lnTo>
                <a:lnTo>
                  <a:pt x="598091" y="1071563"/>
                </a:lnTo>
                <a:lnTo>
                  <a:pt x="598984" y="1071563"/>
                </a:lnTo>
                <a:lnTo>
                  <a:pt x="600770" y="1071563"/>
                </a:lnTo>
                <a:lnTo>
                  <a:pt x="601663" y="1071563"/>
                </a:lnTo>
                <a:lnTo>
                  <a:pt x="601907" y="1071563"/>
                </a:lnTo>
                <a:cubicBezTo>
                  <a:pt x="603617" y="1071563"/>
                  <a:pt x="604044" y="1072010"/>
                  <a:pt x="603724" y="1072568"/>
                </a:cubicBezTo>
                <a:lnTo>
                  <a:pt x="601053" y="1074242"/>
                </a:lnTo>
                <a:close/>
                <a:moveTo>
                  <a:pt x="581392" y="1071563"/>
                </a:moveTo>
                <a:cubicBezTo>
                  <a:pt x="581392" y="1071563"/>
                  <a:pt x="583102" y="1073349"/>
                  <a:pt x="584811" y="1075135"/>
                </a:cubicBezTo>
                <a:lnTo>
                  <a:pt x="587689" y="1078142"/>
                </a:lnTo>
                <a:lnTo>
                  <a:pt x="588170" y="1077913"/>
                </a:lnTo>
                <a:lnTo>
                  <a:pt x="587946" y="1078411"/>
                </a:lnTo>
                <a:lnTo>
                  <a:pt x="588230" y="1078707"/>
                </a:lnTo>
                <a:lnTo>
                  <a:pt x="587813" y="1078707"/>
                </a:lnTo>
                <a:lnTo>
                  <a:pt x="586384" y="1081882"/>
                </a:lnTo>
                <a:cubicBezTo>
                  <a:pt x="588170" y="1081882"/>
                  <a:pt x="591742" y="1081882"/>
                  <a:pt x="595314" y="1085851"/>
                </a:cubicBezTo>
                <a:cubicBezTo>
                  <a:pt x="588170" y="1085851"/>
                  <a:pt x="588170" y="1085851"/>
                  <a:pt x="581026" y="1085851"/>
                </a:cubicBezTo>
                <a:cubicBezTo>
                  <a:pt x="584598" y="1081882"/>
                  <a:pt x="584598" y="1081882"/>
                  <a:pt x="583705" y="1081882"/>
                </a:cubicBezTo>
                <a:lnTo>
                  <a:pt x="582764" y="1080488"/>
                </a:lnTo>
                <a:lnTo>
                  <a:pt x="586503" y="1078707"/>
                </a:lnTo>
                <a:lnTo>
                  <a:pt x="585666" y="1078707"/>
                </a:lnTo>
                <a:lnTo>
                  <a:pt x="584811" y="1078707"/>
                </a:lnTo>
                <a:lnTo>
                  <a:pt x="582247" y="1078707"/>
                </a:lnTo>
                <a:lnTo>
                  <a:pt x="581562" y="1078707"/>
                </a:lnTo>
                <a:lnTo>
                  <a:pt x="582764" y="1080488"/>
                </a:lnTo>
                <a:lnTo>
                  <a:pt x="581919" y="1080890"/>
                </a:lnTo>
                <a:lnTo>
                  <a:pt x="581270" y="1078725"/>
                </a:lnTo>
                <a:lnTo>
                  <a:pt x="575408" y="1079600"/>
                </a:lnTo>
                <a:cubicBezTo>
                  <a:pt x="574553" y="1080493"/>
                  <a:pt x="574553" y="1082279"/>
                  <a:pt x="574553" y="1085851"/>
                </a:cubicBezTo>
                <a:cubicBezTo>
                  <a:pt x="574553" y="1085851"/>
                  <a:pt x="574553" y="1085851"/>
                  <a:pt x="574553" y="1078707"/>
                </a:cubicBezTo>
                <a:cubicBezTo>
                  <a:pt x="574553" y="1078707"/>
                  <a:pt x="574553" y="1078707"/>
                  <a:pt x="575408" y="1078707"/>
                </a:cubicBezTo>
                <a:lnTo>
                  <a:pt x="577973" y="1078707"/>
                </a:lnTo>
                <a:lnTo>
                  <a:pt x="578827" y="1078707"/>
                </a:lnTo>
                <a:lnTo>
                  <a:pt x="580537" y="1078707"/>
                </a:lnTo>
                <a:lnTo>
                  <a:pt x="581264" y="1078707"/>
                </a:lnTo>
                <a:lnTo>
                  <a:pt x="581026" y="1077913"/>
                </a:lnTo>
                <a:lnTo>
                  <a:pt x="581392" y="1078455"/>
                </a:lnTo>
                <a:lnTo>
                  <a:pt x="581392" y="1072456"/>
                </a:lnTo>
                <a:cubicBezTo>
                  <a:pt x="581392" y="1071563"/>
                  <a:pt x="581392" y="1071563"/>
                  <a:pt x="581392" y="1071563"/>
                </a:cubicBezTo>
                <a:close/>
                <a:moveTo>
                  <a:pt x="574553" y="1071563"/>
                </a:moveTo>
                <a:cubicBezTo>
                  <a:pt x="571134" y="1075135"/>
                  <a:pt x="569425" y="1075135"/>
                  <a:pt x="567715" y="1074242"/>
                </a:cubicBezTo>
                <a:lnTo>
                  <a:pt x="566635" y="1073819"/>
                </a:lnTo>
                <a:close/>
                <a:moveTo>
                  <a:pt x="560876" y="1071563"/>
                </a:moveTo>
                <a:lnTo>
                  <a:pt x="566635" y="1073819"/>
                </a:lnTo>
                <a:lnTo>
                  <a:pt x="565150" y="1074242"/>
                </a:lnTo>
                <a:cubicBezTo>
                  <a:pt x="562586" y="1075135"/>
                  <a:pt x="560876" y="1075135"/>
                  <a:pt x="560876" y="1071563"/>
                </a:cubicBezTo>
                <a:close/>
                <a:moveTo>
                  <a:pt x="554038" y="1071563"/>
                </a:moveTo>
                <a:cubicBezTo>
                  <a:pt x="554038" y="1078707"/>
                  <a:pt x="560876" y="1071563"/>
                  <a:pt x="560876" y="1071563"/>
                </a:cubicBezTo>
                <a:cubicBezTo>
                  <a:pt x="560876" y="1071563"/>
                  <a:pt x="560876" y="1071563"/>
                  <a:pt x="560876" y="1072456"/>
                </a:cubicBezTo>
                <a:lnTo>
                  <a:pt x="560876" y="1077913"/>
                </a:lnTo>
                <a:lnTo>
                  <a:pt x="563159" y="1077913"/>
                </a:lnTo>
                <a:lnTo>
                  <a:pt x="564296" y="1077814"/>
                </a:lnTo>
                <a:cubicBezTo>
                  <a:pt x="567715" y="1076921"/>
                  <a:pt x="571134" y="1075135"/>
                  <a:pt x="574553" y="1071563"/>
                </a:cubicBezTo>
                <a:cubicBezTo>
                  <a:pt x="581392" y="1078707"/>
                  <a:pt x="574553" y="1078707"/>
                  <a:pt x="574553" y="1078707"/>
                </a:cubicBezTo>
                <a:cubicBezTo>
                  <a:pt x="571134" y="1082279"/>
                  <a:pt x="569425" y="1082279"/>
                  <a:pt x="567715" y="1081386"/>
                </a:cubicBezTo>
                <a:lnTo>
                  <a:pt x="563147" y="1079597"/>
                </a:lnTo>
                <a:lnTo>
                  <a:pt x="560388" y="1080890"/>
                </a:lnTo>
                <a:lnTo>
                  <a:pt x="555732" y="1078707"/>
                </a:lnTo>
                <a:lnTo>
                  <a:pt x="554038" y="1078707"/>
                </a:lnTo>
                <a:lnTo>
                  <a:pt x="555466" y="1078583"/>
                </a:lnTo>
                <a:lnTo>
                  <a:pt x="554038" y="1077913"/>
                </a:lnTo>
                <a:lnTo>
                  <a:pt x="555329" y="1077913"/>
                </a:lnTo>
                <a:lnTo>
                  <a:pt x="555556" y="1077913"/>
                </a:lnTo>
                <a:lnTo>
                  <a:pt x="554893" y="1077814"/>
                </a:lnTo>
                <a:cubicBezTo>
                  <a:pt x="554038" y="1076921"/>
                  <a:pt x="554038" y="1075135"/>
                  <a:pt x="554038" y="1071563"/>
                </a:cubicBezTo>
                <a:close/>
                <a:moveTo>
                  <a:pt x="547688" y="1071563"/>
                </a:moveTo>
                <a:cubicBezTo>
                  <a:pt x="550863" y="1071563"/>
                  <a:pt x="552450" y="1071563"/>
                  <a:pt x="552451" y="1071563"/>
                </a:cubicBezTo>
                <a:lnTo>
                  <a:pt x="552587" y="1071563"/>
                </a:lnTo>
                <a:cubicBezTo>
                  <a:pt x="553220" y="1071563"/>
                  <a:pt x="554187" y="1071563"/>
                  <a:pt x="553145" y="1071563"/>
                </a:cubicBezTo>
                <a:lnTo>
                  <a:pt x="554038" y="1071563"/>
                </a:lnTo>
                <a:cubicBezTo>
                  <a:pt x="554038" y="1077913"/>
                  <a:pt x="547688" y="1071563"/>
                  <a:pt x="547688" y="1071563"/>
                </a:cubicBezTo>
                <a:close/>
                <a:moveTo>
                  <a:pt x="526416" y="1071563"/>
                </a:moveTo>
                <a:cubicBezTo>
                  <a:pt x="526416" y="1071563"/>
                  <a:pt x="533083" y="1071563"/>
                  <a:pt x="533083" y="1077913"/>
                </a:cubicBezTo>
                <a:cubicBezTo>
                  <a:pt x="526416" y="1071563"/>
                  <a:pt x="519748" y="1077913"/>
                  <a:pt x="526416" y="1071563"/>
                </a:cubicBezTo>
                <a:close/>
                <a:moveTo>
                  <a:pt x="519748" y="1071563"/>
                </a:moveTo>
                <a:cubicBezTo>
                  <a:pt x="526416" y="1077913"/>
                  <a:pt x="533083" y="1077913"/>
                  <a:pt x="526416" y="1077913"/>
                </a:cubicBezTo>
                <a:cubicBezTo>
                  <a:pt x="526416" y="1077913"/>
                  <a:pt x="519748" y="1071563"/>
                  <a:pt x="519748" y="1071563"/>
                </a:cubicBezTo>
                <a:close/>
                <a:moveTo>
                  <a:pt x="499270" y="1071563"/>
                </a:moveTo>
                <a:cubicBezTo>
                  <a:pt x="499270" y="1071563"/>
                  <a:pt x="506414" y="1077913"/>
                  <a:pt x="506414" y="1077913"/>
                </a:cubicBezTo>
                <a:cubicBezTo>
                  <a:pt x="499270" y="1077913"/>
                  <a:pt x="499270" y="1071563"/>
                  <a:pt x="499270" y="1077913"/>
                </a:cubicBezTo>
                <a:lnTo>
                  <a:pt x="499355" y="1077913"/>
                </a:lnTo>
                <a:lnTo>
                  <a:pt x="499535" y="1077913"/>
                </a:lnTo>
                <a:lnTo>
                  <a:pt x="500163" y="1077913"/>
                </a:lnTo>
                <a:lnTo>
                  <a:pt x="501948" y="1077913"/>
                </a:lnTo>
                <a:lnTo>
                  <a:pt x="501991" y="1077913"/>
                </a:lnTo>
                <a:lnTo>
                  <a:pt x="502842" y="1077913"/>
                </a:lnTo>
                <a:lnTo>
                  <a:pt x="502975" y="1077913"/>
                </a:lnTo>
                <a:lnTo>
                  <a:pt x="505506" y="1077913"/>
                </a:lnTo>
                <a:lnTo>
                  <a:pt x="505520" y="1077913"/>
                </a:lnTo>
                <a:lnTo>
                  <a:pt x="506385" y="1077913"/>
                </a:lnTo>
                <a:lnTo>
                  <a:pt x="506413" y="1077913"/>
                </a:lnTo>
                <a:lnTo>
                  <a:pt x="506414" y="1077913"/>
                </a:lnTo>
                <a:cubicBezTo>
                  <a:pt x="506414" y="1077913"/>
                  <a:pt x="506414" y="1077913"/>
                  <a:pt x="506414" y="1078905"/>
                </a:cubicBezTo>
                <a:lnTo>
                  <a:pt x="506414" y="1085851"/>
                </a:lnTo>
                <a:lnTo>
                  <a:pt x="509588" y="1088231"/>
                </a:lnTo>
                <a:cubicBezTo>
                  <a:pt x="511176" y="1089025"/>
                  <a:pt x="512763" y="1089025"/>
                  <a:pt x="512763" y="1085850"/>
                </a:cubicBezTo>
                <a:cubicBezTo>
                  <a:pt x="512763" y="1085850"/>
                  <a:pt x="519113" y="1092200"/>
                  <a:pt x="512763" y="1092200"/>
                </a:cubicBezTo>
                <a:cubicBezTo>
                  <a:pt x="512763" y="1092200"/>
                  <a:pt x="512763" y="1092200"/>
                  <a:pt x="511969" y="1091406"/>
                </a:cubicBezTo>
                <a:lnTo>
                  <a:pt x="506414" y="1085851"/>
                </a:lnTo>
                <a:lnTo>
                  <a:pt x="506413" y="1085850"/>
                </a:lnTo>
                <a:lnTo>
                  <a:pt x="499535" y="1078905"/>
                </a:lnTo>
                <a:cubicBezTo>
                  <a:pt x="497815" y="1077913"/>
                  <a:pt x="496095" y="1077913"/>
                  <a:pt x="492655" y="1077913"/>
                </a:cubicBezTo>
                <a:cubicBezTo>
                  <a:pt x="492655" y="1077913"/>
                  <a:pt x="499535" y="1085851"/>
                  <a:pt x="492655" y="1085851"/>
                </a:cubicBezTo>
                <a:cubicBezTo>
                  <a:pt x="485776" y="1077913"/>
                  <a:pt x="492655" y="1077913"/>
                  <a:pt x="485776" y="1077913"/>
                </a:cubicBezTo>
                <a:cubicBezTo>
                  <a:pt x="485776" y="1077913"/>
                  <a:pt x="487496" y="1077913"/>
                  <a:pt x="489216" y="1077913"/>
                </a:cubicBezTo>
                <a:lnTo>
                  <a:pt x="492125" y="1077913"/>
                </a:lnTo>
                <a:lnTo>
                  <a:pt x="492126" y="1077913"/>
                </a:lnTo>
                <a:cubicBezTo>
                  <a:pt x="492126" y="1071563"/>
                  <a:pt x="506414" y="1077913"/>
                  <a:pt x="499270" y="1071563"/>
                </a:cubicBezTo>
                <a:close/>
                <a:moveTo>
                  <a:pt x="485776" y="1071563"/>
                </a:moveTo>
                <a:lnTo>
                  <a:pt x="481721" y="1073108"/>
                </a:lnTo>
                <a:lnTo>
                  <a:pt x="482204" y="1072357"/>
                </a:lnTo>
                <a:cubicBezTo>
                  <a:pt x="483990" y="1071563"/>
                  <a:pt x="485776" y="1071563"/>
                  <a:pt x="485776" y="1071563"/>
                </a:cubicBezTo>
                <a:close/>
                <a:moveTo>
                  <a:pt x="471488" y="1071563"/>
                </a:moveTo>
                <a:cubicBezTo>
                  <a:pt x="475060" y="1071563"/>
                  <a:pt x="476846" y="1071563"/>
                  <a:pt x="476846" y="1071563"/>
                </a:cubicBezTo>
                <a:lnTo>
                  <a:pt x="477739" y="1071563"/>
                </a:lnTo>
                <a:lnTo>
                  <a:pt x="477838" y="1071563"/>
                </a:lnTo>
                <a:lnTo>
                  <a:pt x="478632" y="1071563"/>
                </a:lnTo>
                <a:cubicBezTo>
                  <a:pt x="478632" y="1074738"/>
                  <a:pt x="478632" y="1074738"/>
                  <a:pt x="479525" y="1073944"/>
                </a:cubicBezTo>
                <a:lnTo>
                  <a:pt x="481721" y="1073108"/>
                </a:lnTo>
                <a:lnTo>
                  <a:pt x="479347" y="1076800"/>
                </a:lnTo>
                <a:lnTo>
                  <a:pt x="485776" y="1077913"/>
                </a:lnTo>
                <a:lnTo>
                  <a:pt x="485247" y="1077913"/>
                </a:lnTo>
                <a:cubicBezTo>
                  <a:pt x="485247" y="1077913"/>
                  <a:pt x="492126" y="1077913"/>
                  <a:pt x="492126" y="1085851"/>
                </a:cubicBezTo>
                <a:cubicBezTo>
                  <a:pt x="485247" y="1085851"/>
                  <a:pt x="478367" y="1077913"/>
                  <a:pt x="478367" y="1077913"/>
                </a:cubicBezTo>
                <a:lnTo>
                  <a:pt x="478632" y="1077913"/>
                </a:lnTo>
                <a:lnTo>
                  <a:pt x="478897" y="1077913"/>
                </a:lnTo>
                <a:lnTo>
                  <a:pt x="478686" y="1077828"/>
                </a:lnTo>
                <a:lnTo>
                  <a:pt x="478632" y="1077913"/>
                </a:lnTo>
                <a:lnTo>
                  <a:pt x="478540" y="1077769"/>
                </a:lnTo>
                <a:lnTo>
                  <a:pt x="473696" y="1075822"/>
                </a:lnTo>
                <a:lnTo>
                  <a:pt x="477738" y="1076522"/>
                </a:lnTo>
                <a:lnTo>
                  <a:pt x="475060" y="1072357"/>
                </a:lnTo>
                <a:cubicBezTo>
                  <a:pt x="473274" y="1071563"/>
                  <a:pt x="471488" y="1071563"/>
                  <a:pt x="471488" y="1071563"/>
                </a:cubicBezTo>
                <a:close/>
                <a:moveTo>
                  <a:pt x="464610" y="1071563"/>
                </a:moveTo>
                <a:lnTo>
                  <a:pt x="471224" y="1077118"/>
                </a:lnTo>
                <a:cubicBezTo>
                  <a:pt x="474531" y="1077912"/>
                  <a:pt x="477838" y="1077912"/>
                  <a:pt x="477838" y="1077912"/>
                </a:cubicBezTo>
                <a:cubicBezTo>
                  <a:pt x="477838" y="1077912"/>
                  <a:pt x="476184" y="1077912"/>
                  <a:pt x="474531" y="1077912"/>
                </a:cubicBezTo>
                <a:lnTo>
                  <a:pt x="474415" y="1077912"/>
                </a:lnTo>
                <a:lnTo>
                  <a:pt x="473572" y="1077912"/>
                </a:lnTo>
                <a:lnTo>
                  <a:pt x="471885" y="1077912"/>
                </a:lnTo>
                <a:lnTo>
                  <a:pt x="471223" y="1077912"/>
                </a:lnTo>
                <a:cubicBezTo>
                  <a:pt x="467916" y="1077912"/>
                  <a:pt x="467916" y="1076325"/>
                  <a:pt x="467916" y="1074737"/>
                </a:cubicBezTo>
                <a:close/>
                <a:moveTo>
                  <a:pt x="758826" y="1071562"/>
                </a:moveTo>
                <a:cubicBezTo>
                  <a:pt x="744538" y="1077912"/>
                  <a:pt x="758826" y="1071562"/>
                  <a:pt x="758826" y="1071562"/>
                </a:cubicBezTo>
                <a:close/>
                <a:moveTo>
                  <a:pt x="696913" y="1071562"/>
                </a:moveTo>
                <a:cubicBezTo>
                  <a:pt x="696913" y="1077912"/>
                  <a:pt x="696913" y="1071562"/>
                  <a:pt x="690563" y="1077912"/>
                </a:cubicBezTo>
                <a:cubicBezTo>
                  <a:pt x="684213" y="1077912"/>
                  <a:pt x="696913" y="1071562"/>
                  <a:pt x="696913" y="1071562"/>
                </a:cubicBezTo>
                <a:close/>
                <a:moveTo>
                  <a:pt x="396876" y="1071562"/>
                </a:moveTo>
                <a:cubicBezTo>
                  <a:pt x="396876" y="1071562"/>
                  <a:pt x="396876" y="1071562"/>
                  <a:pt x="397670" y="1072356"/>
                </a:cubicBezTo>
                <a:lnTo>
                  <a:pt x="398268" y="1072954"/>
                </a:lnTo>
                <a:close/>
                <a:moveTo>
                  <a:pt x="388938" y="1071562"/>
                </a:moveTo>
                <a:lnTo>
                  <a:pt x="389732" y="1071562"/>
                </a:lnTo>
                <a:lnTo>
                  <a:pt x="392907" y="1071562"/>
                </a:lnTo>
                <a:lnTo>
                  <a:pt x="393899" y="1071562"/>
                </a:lnTo>
                <a:cubicBezTo>
                  <a:pt x="392907" y="1071562"/>
                  <a:pt x="392907" y="1071562"/>
                  <a:pt x="396876" y="1071562"/>
                </a:cubicBezTo>
                <a:cubicBezTo>
                  <a:pt x="396876" y="1071562"/>
                  <a:pt x="396876" y="1071562"/>
                  <a:pt x="396876" y="1077912"/>
                </a:cubicBezTo>
                <a:cubicBezTo>
                  <a:pt x="396876" y="1074737"/>
                  <a:pt x="396876" y="1073150"/>
                  <a:pt x="395884" y="1072356"/>
                </a:cubicBezTo>
                <a:lnTo>
                  <a:pt x="389795" y="1071660"/>
                </a:lnTo>
                <a:lnTo>
                  <a:pt x="392746" y="1076250"/>
                </a:lnTo>
                <a:lnTo>
                  <a:pt x="394573" y="1077093"/>
                </a:lnTo>
                <a:lnTo>
                  <a:pt x="396876" y="1077912"/>
                </a:lnTo>
                <a:lnTo>
                  <a:pt x="395856" y="1077685"/>
                </a:lnTo>
                <a:lnTo>
                  <a:pt x="396347" y="1077912"/>
                </a:lnTo>
                <a:lnTo>
                  <a:pt x="389467" y="1077912"/>
                </a:lnTo>
                <a:lnTo>
                  <a:pt x="386715" y="1073467"/>
                </a:lnTo>
                <a:lnTo>
                  <a:pt x="388260" y="1074180"/>
                </a:lnTo>
                <a:lnTo>
                  <a:pt x="389684" y="1071647"/>
                </a:lnTo>
                <a:close/>
                <a:moveTo>
                  <a:pt x="382588" y="1071562"/>
                </a:moveTo>
                <a:cubicBezTo>
                  <a:pt x="382588" y="1071562"/>
                  <a:pt x="384308" y="1071562"/>
                  <a:pt x="386028" y="1072356"/>
                </a:cubicBezTo>
                <a:lnTo>
                  <a:pt x="386715" y="1073467"/>
                </a:lnTo>
                <a:close/>
                <a:moveTo>
                  <a:pt x="430742" y="1071109"/>
                </a:moveTo>
                <a:cubicBezTo>
                  <a:pt x="434182" y="1071109"/>
                  <a:pt x="435901" y="1071109"/>
                  <a:pt x="436761" y="1071959"/>
                </a:cubicBezTo>
                <a:lnTo>
                  <a:pt x="437593" y="1077715"/>
                </a:lnTo>
                <a:lnTo>
                  <a:pt x="443112" y="1075532"/>
                </a:lnTo>
                <a:cubicBezTo>
                  <a:pt x="443972" y="1076326"/>
                  <a:pt x="443972" y="1077913"/>
                  <a:pt x="443972" y="1077913"/>
                </a:cubicBezTo>
                <a:lnTo>
                  <a:pt x="443112" y="1077913"/>
                </a:lnTo>
                <a:lnTo>
                  <a:pt x="442252" y="1077913"/>
                </a:lnTo>
                <a:lnTo>
                  <a:pt x="441392" y="1077913"/>
                </a:lnTo>
                <a:lnTo>
                  <a:pt x="439672" y="1077913"/>
                </a:lnTo>
                <a:lnTo>
                  <a:pt x="437952" y="1077913"/>
                </a:lnTo>
                <a:cubicBezTo>
                  <a:pt x="437092" y="1077913"/>
                  <a:pt x="437092" y="1077913"/>
                  <a:pt x="437092" y="1077913"/>
                </a:cubicBezTo>
                <a:lnTo>
                  <a:pt x="437095" y="1077912"/>
                </a:lnTo>
                <a:lnTo>
                  <a:pt x="437092" y="1077912"/>
                </a:lnTo>
                <a:lnTo>
                  <a:pt x="437092" y="1077913"/>
                </a:lnTo>
                <a:lnTo>
                  <a:pt x="437088" y="1077912"/>
                </a:lnTo>
                <a:lnTo>
                  <a:pt x="434182" y="1077912"/>
                </a:lnTo>
                <a:lnTo>
                  <a:pt x="433322" y="1077912"/>
                </a:lnTo>
                <a:lnTo>
                  <a:pt x="431602" y="1077912"/>
                </a:lnTo>
                <a:lnTo>
                  <a:pt x="431007" y="1077912"/>
                </a:lnTo>
                <a:lnTo>
                  <a:pt x="431557" y="1082186"/>
                </a:lnTo>
                <a:lnTo>
                  <a:pt x="431007" y="1081881"/>
                </a:lnTo>
                <a:cubicBezTo>
                  <a:pt x="427435" y="1079897"/>
                  <a:pt x="423863" y="1077912"/>
                  <a:pt x="423863" y="1077912"/>
                </a:cubicBezTo>
                <a:lnTo>
                  <a:pt x="424723" y="1077912"/>
                </a:lnTo>
                <a:lnTo>
                  <a:pt x="430114" y="1077912"/>
                </a:lnTo>
                <a:lnTo>
                  <a:pt x="430742" y="1077912"/>
                </a:lnTo>
                <a:lnTo>
                  <a:pt x="430742" y="1075644"/>
                </a:lnTo>
                <a:lnTo>
                  <a:pt x="433252" y="1076472"/>
                </a:lnTo>
                <a:lnTo>
                  <a:pt x="430742" y="1072418"/>
                </a:lnTo>
                <a:lnTo>
                  <a:pt x="430742" y="1075644"/>
                </a:lnTo>
                <a:lnTo>
                  <a:pt x="427990" y="1074737"/>
                </a:lnTo>
                <a:lnTo>
                  <a:pt x="425583" y="1071959"/>
                </a:lnTo>
                <a:lnTo>
                  <a:pt x="430161" y="1071204"/>
                </a:lnTo>
                <a:lnTo>
                  <a:pt x="430742" y="1071213"/>
                </a:lnTo>
                <a:lnTo>
                  <a:pt x="430742" y="1071842"/>
                </a:lnTo>
                <a:lnTo>
                  <a:pt x="434730" y="1073946"/>
                </a:lnTo>
                <a:lnTo>
                  <a:pt x="433872" y="1072770"/>
                </a:lnTo>
                <a:cubicBezTo>
                  <a:pt x="433348" y="1071773"/>
                  <a:pt x="432945" y="1071374"/>
                  <a:pt x="430849" y="1071215"/>
                </a:cubicBezTo>
                <a:lnTo>
                  <a:pt x="430742" y="1071213"/>
                </a:lnTo>
                <a:close/>
                <a:moveTo>
                  <a:pt x="519271" y="1070961"/>
                </a:moveTo>
                <a:lnTo>
                  <a:pt x="519643" y="1071562"/>
                </a:lnTo>
                <a:cubicBezTo>
                  <a:pt x="512763" y="1077912"/>
                  <a:pt x="519643" y="1077912"/>
                  <a:pt x="519643" y="1077912"/>
                </a:cubicBezTo>
                <a:cubicBezTo>
                  <a:pt x="517923" y="1077912"/>
                  <a:pt x="516203" y="1077912"/>
                  <a:pt x="512763" y="1077912"/>
                </a:cubicBezTo>
                <a:cubicBezTo>
                  <a:pt x="519643" y="1077912"/>
                  <a:pt x="519643" y="1071562"/>
                  <a:pt x="512763" y="1071562"/>
                </a:cubicBezTo>
                <a:close/>
                <a:moveTo>
                  <a:pt x="367759" y="1069591"/>
                </a:moveTo>
                <a:lnTo>
                  <a:pt x="370327" y="1070669"/>
                </a:lnTo>
                <a:cubicBezTo>
                  <a:pt x="371080" y="1071165"/>
                  <a:pt x="371080" y="1071562"/>
                  <a:pt x="369360" y="1071562"/>
                </a:cubicBezTo>
                <a:close/>
                <a:moveTo>
                  <a:pt x="505507" y="1069127"/>
                </a:moveTo>
                <a:lnTo>
                  <a:pt x="512763" y="1071562"/>
                </a:lnTo>
                <a:cubicBezTo>
                  <a:pt x="512763" y="1071562"/>
                  <a:pt x="512763" y="1071562"/>
                  <a:pt x="511903" y="1071562"/>
                </a:cubicBezTo>
                <a:lnTo>
                  <a:pt x="509324" y="1071562"/>
                </a:lnTo>
                <a:cubicBezTo>
                  <a:pt x="507604" y="1071562"/>
                  <a:pt x="505884" y="1071562"/>
                  <a:pt x="505884" y="1071562"/>
                </a:cubicBezTo>
                <a:close/>
                <a:moveTo>
                  <a:pt x="364523" y="1068883"/>
                </a:moveTo>
                <a:lnTo>
                  <a:pt x="365138" y="1068964"/>
                </a:lnTo>
                <a:lnTo>
                  <a:pt x="369360" y="1071562"/>
                </a:lnTo>
                <a:cubicBezTo>
                  <a:pt x="365920" y="1069975"/>
                  <a:pt x="364630" y="1069181"/>
                  <a:pt x="364523" y="1068883"/>
                </a:cubicBezTo>
                <a:close/>
                <a:moveTo>
                  <a:pt x="428449" y="1068841"/>
                </a:moveTo>
                <a:lnTo>
                  <a:pt x="430742" y="1071109"/>
                </a:lnTo>
                <a:lnTo>
                  <a:pt x="430161" y="1071204"/>
                </a:lnTo>
                <a:lnTo>
                  <a:pt x="423863" y="1071109"/>
                </a:lnTo>
                <a:close/>
                <a:moveTo>
                  <a:pt x="577453" y="1066801"/>
                </a:moveTo>
                <a:cubicBezTo>
                  <a:pt x="579239" y="1066801"/>
                  <a:pt x="581025" y="1068388"/>
                  <a:pt x="581025" y="1071563"/>
                </a:cubicBezTo>
                <a:lnTo>
                  <a:pt x="580132" y="1071563"/>
                </a:lnTo>
                <a:lnTo>
                  <a:pt x="579909" y="1071563"/>
                </a:lnTo>
                <a:cubicBezTo>
                  <a:pt x="580579" y="1071563"/>
                  <a:pt x="580133" y="1071563"/>
                  <a:pt x="579240" y="1071563"/>
                </a:cubicBezTo>
                <a:lnTo>
                  <a:pt x="577453" y="1071563"/>
                </a:lnTo>
                <a:lnTo>
                  <a:pt x="574775" y="1071563"/>
                </a:lnTo>
                <a:lnTo>
                  <a:pt x="574553" y="1071563"/>
                </a:lnTo>
                <a:lnTo>
                  <a:pt x="573882" y="1071563"/>
                </a:lnTo>
                <a:cubicBezTo>
                  <a:pt x="573882" y="1068388"/>
                  <a:pt x="575668" y="1066801"/>
                  <a:pt x="577453" y="1066801"/>
                </a:cubicBezTo>
                <a:close/>
                <a:moveTo>
                  <a:pt x="367640" y="1066271"/>
                </a:moveTo>
                <a:lnTo>
                  <a:pt x="368169" y="1066678"/>
                </a:lnTo>
                <a:lnTo>
                  <a:pt x="366780" y="1068387"/>
                </a:lnTo>
                <a:lnTo>
                  <a:pt x="367759" y="1069591"/>
                </a:lnTo>
                <a:lnTo>
                  <a:pt x="366780" y="1069181"/>
                </a:lnTo>
                <a:lnTo>
                  <a:pt x="365138" y="1068964"/>
                </a:lnTo>
                <a:lnTo>
                  <a:pt x="364200" y="1068387"/>
                </a:lnTo>
                <a:close/>
                <a:moveTo>
                  <a:pt x="491729" y="1066007"/>
                </a:moveTo>
                <a:cubicBezTo>
                  <a:pt x="493416" y="1066801"/>
                  <a:pt x="495103" y="1068388"/>
                  <a:pt x="498476" y="1071563"/>
                </a:cubicBezTo>
                <a:lnTo>
                  <a:pt x="497682" y="1071563"/>
                </a:lnTo>
                <a:lnTo>
                  <a:pt x="495946" y="1071563"/>
                </a:lnTo>
                <a:lnTo>
                  <a:pt x="495103" y="1071563"/>
                </a:lnTo>
                <a:lnTo>
                  <a:pt x="492126" y="1071563"/>
                </a:lnTo>
                <a:lnTo>
                  <a:pt x="491729" y="1071563"/>
                </a:lnTo>
                <a:cubicBezTo>
                  <a:pt x="491729" y="1071563"/>
                  <a:pt x="491729" y="1071563"/>
                  <a:pt x="491729" y="1070769"/>
                </a:cubicBezTo>
                <a:close/>
                <a:moveTo>
                  <a:pt x="452239" y="1066006"/>
                </a:moveTo>
                <a:cubicBezTo>
                  <a:pt x="453099" y="1066006"/>
                  <a:pt x="454819" y="1067707"/>
                  <a:pt x="458258" y="1071109"/>
                </a:cubicBezTo>
                <a:lnTo>
                  <a:pt x="458520" y="1071562"/>
                </a:lnTo>
                <a:lnTo>
                  <a:pt x="461066" y="1075969"/>
                </a:lnTo>
                <a:lnTo>
                  <a:pt x="464176" y="1077674"/>
                </a:lnTo>
                <a:lnTo>
                  <a:pt x="465137" y="1077912"/>
                </a:lnTo>
                <a:lnTo>
                  <a:pt x="464455" y="1077828"/>
                </a:lnTo>
                <a:lnTo>
                  <a:pt x="464609" y="1077912"/>
                </a:lnTo>
                <a:lnTo>
                  <a:pt x="464048" y="1077777"/>
                </a:lnTo>
                <a:lnTo>
                  <a:pt x="458258" y="1077062"/>
                </a:lnTo>
                <a:lnTo>
                  <a:pt x="451914" y="1071572"/>
                </a:lnTo>
                <a:lnTo>
                  <a:pt x="454164" y="1076417"/>
                </a:lnTo>
                <a:lnTo>
                  <a:pt x="458788" y="1077912"/>
                </a:lnTo>
                <a:cubicBezTo>
                  <a:pt x="455216" y="1077912"/>
                  <a:pt x="453430" y="1077912"/>
                  <a:pt x="452537" y="1077912"/>
                </a:cubicBezTo>
                <a:lnTo>
                  <a:pt x="451913" y="1077912"/>
                </a:lnTo>
                <a:lnTo>
                  <a:pt x="451910" y="1077913"/>
                </a:lnTo>
                <a:lnTo>
                  <a:pt x="451910" y="1077912"/>
                </a:lnTo>
                <a:lnTo>
                  <a:pt x="451644" y="1077912"/>
                </a:lnTo>
                <a:cubicBezTo>
                  <a:pt x="448072" y="1077912"/>
                  <a:pt x="448072" y="1077912"/>
                  <a:pt x="448072" y="1077118"/>
                </a:cubicBezTo>
                <a:lnTo>
                  <a:pt x="445334" y="1072859"/>
                </a:lnTo>
                <a:lnTo>
                  <a:pt x="444170" y="1072456"/>
                </a:lnTo>
                <a:lnTo>
                  <a:pt x="444713" y="1071893"/>
                </a:lnTo>
                <a:lnTo>
                  <a:pt x="444500" y="1071562"/>
                </a:lnTo>
                <a:lnTo>
                  <a:pt x="444815" y="1071786"/>
                </a:lnTo>
                <a:lnTo>
                  <a:pt x="445030" y="1071563"/>
                </a:lnTo>
                <a:lnTo>
                  <a:pt x="449707" y="1074030"/>
                </a:lnTo>
                <a:lnTo>
                  <a:pt x="448470" y="1073944"/>
                </a:lnTo>
                <a:lnTo>
                  <a:pt x="447262" y="1073526"/>
                </a:lnTo>
                <a:lnTo>
                  <a:pt x="448965" y="1074737"/>
                </a:lnTo>
                <a:lnTo>
                  <a:pt x="451250" y="1075476"/>
                </a:lnTo>
                <a:lnTo>
                  <a:pt x="451050" y="1074738"/>
                </a:lnTo>
                <a:lnTo>
                  <a:pt x="449707" y="1074030"/>
                </a:lnTo>
                <a:lnTo>
                  <a:pt x="452770" y="1074242"/>
                </a:lnTo>
                <a:lnTo>
                  <a:pt x="451912" y="1071570"/>
                </a:lnTo>
                <a:lnTo>
                  <a:pt x="451903" y="1071562"/>
                </a:lnTo>
                <a:lnTo>
                  <a:pt x="451379" y="1071109"/>
                </a:lnTo>
                <a:cubicBezTo>
                  <a:pt x="451379" y="1067707"/>
                  <a:pt x="451379" y="1066006"/>
                  <a:pt x="452239" y="1066006"/>
                </a:cubicBezTo>
                <a:close/>
                <a:moveTo>
                  <a:pt x="406943" y="1065642"/>
                </a:moveTo>
                <a:lnTo>
                  <a:pt x="411830" y="1067400"/>
                </a:lnTo>
                <a:lnTo>
                  <a:pt x="410105" y="1066007"/>
                </a:lnTo>
                <a:close/>
                <a:moveTo>
                  <a:pt x="649289" y="1065213"/>
                </a:moveTo>
                <a:lnTo>
                  <a:pt x="649289" y="1066007"/>
                </a:lnTo>
                <a:lnTo>
                  <a:pt x="652463" y="1065213"/>
                </a:lnTo>
                <a:cubicBezTo>
                  <a:pt x="654216" y="1065213"/>
                  <a:pt x="655638" y="1065569"/>
                  <a:pt x="655638" y="1066007"/>
                </a:cubicBezTo>
                <a:cubicBezTo>
                  <a:pt x="655638" y="1066446"/>
                  <a:pt x="654216" y="1066801"/>
                  <a:pt x="652463" y="1066801"/>
                </a:cubicBezTo>
                <a:lnTo>
                  <a:pt x="649289" y="1066007"/>
                </a:lnTo>
                <a:lnTo>
                  <a:pt x="649289" y="1070769"/>
                </a:lnTo>
                <a:cubicBezTo>
                  <a:pt x="649289" y="1071563"/>
                  <a:pt x="649289" y="1071563"/>
                  <a:pt x="649289" y="1071563"/>
                </a:cubicBezTo>
                <a:lnTo>
                  <a:pt x="644990" y="1069182"/>
                </a:lnTo>
                <a:lnTo>
                  <a:pt x="645849" y="1068388"/>
                </a:lnTo>
                <a:cubicBezTo>
                  <a:pt x="647569" y="1066801"/>
                  <a:pt x="649289" y="1065213"/>
                  <a:pt x="649289" y="1065213"/>
                </a:cubicBezTo>
                <a:close/>
                <a:moveTo>
                  <a:pt x="635795" y="1065213"/>
                </a:moveTo>
                <a:cubicBezTo>
                  <a:pt x="637581" y="1065213"/>
                  <a:pt x="638027" y="1065610"/>
                  <a:pt x="637693" y="1066205"/>
                </a:cubicBezTo>
                <a:lnTo>
                  <a:pt x="635795" y="1067690"/>
                </a:lnTo>
                <a:close/>
                <a:moveTo>
                  <a:pt x="628651" y="1065213"/>
                </a:moveTo>
                <a:cubicBezTo>
                  <a:pt x="621772" y="1065213"/>
                  <a:pt x="614892" y="1065213"/>
                  <a:pt x="614892" y="1071563"/>
                </a:cubicBezTo>
                <a:cubicBezTo>
                  <a:pt x="614892" y="1071563"/>
                  <a:pt x="614892" y="1065213"/>
                  <a:pt x="608013" y="1071563"/>
                </a:cubicBezTo>
                <a:cubicBezTo>
                  <a:pt x="614892" y="1065213"/>
                  <a:pt x="621772" y="1065213"/>
                  <a:pt x="628651" y="1065213"/>
                </a:cubicBezTo>
                <a:close/>
                <a:moveTo>
                  <a:pt x="608013" y="1065213"/>
                </a:moveTo>
                <a:cubicBezTo>
                  <a:pt x="608013" y="1071563"/>
                  <a:pt x="595313" y="1071563"/>
                  <a:pt x="601663" y="1071563"/>
                </a:cubicBezTo>
                <a:cubicBezTo>
                  <a:pt x="608013" y="1071563"/>
                  <a:pt x="601663" y="1065213"/>
                  <a:pt x="608013" y="1065213"/>
                </a:cubicBezTo>
                <a:close/>
                <a:moveTo>
                  <a:pt x="588169" y="1065213"/>
                </a:moveTo>
                <a:cubicBezTo>
                  <a:pt x="588169" y="1065213"/>
                  <a:pt x="595313" y="1071563"/>
                  <a:pt x="595313" y="1065213"/>
                </a:cubicBezTo>
                <a:cubicBezTo>
                  <a:pt x="595313" y="1065213"/>
                  <a:pt x="588169" y="1071563"/>
                  <a:pt x="588169" y="1071563"/>
                </a:cubicBezTo>
                <a:cubicBezTo>
                  <a:pt x="581025" y="1071563"/>
                  <a:pt x="588169" y="1065213"/>
                  <a:pt x="588169" y="1065213"/>
                </a:cubicBezTo>
                <a:close/>
                <a:moveTo>
                  <a:pt x="577850" y="1065213"/>
                </a:moveTo>
                <a:cubicBezTo>
                  <a:pt x="579603" y="1065213"/>
                  <a:pt x="581025" y="1065569"/>
                  <a:pt x="581025" y="1066007"/>
                </a:cubicBezTo>
                <a:cubicBezTo>
                  <a:pt x="581025" y="1066446"/>
                  <a:pt x="579603" y="1066801"/>
                  <a:pt x="577850" y="1066801"/>
                </a:cubicBezTo>
                <a:cubicBezTo>
                  <a:pt x="576097" y="1066801"/>
                  <a:pt x="574675" y="1066446"/>
                  <a:pt x="574675" y="1066007"/>
                </a:cubicBezTo>
                <a:cubicBezTo>
                  <a:pt x="574675" y="1065569"/>
                  <a:pt x="576097" y="1065213"/>
                  <a:pt x="577850" y="1065213"/>
                </a:cubicBezTo>
                <a:close/>
                <a:moveTo>
                  <a:pt x="547688" y="1065213"/>
                </a:moveTo>
                <a:cubicBezTo>
                  <a:pt x="547688" y="1065213"/>
                  <a:pt x="554038" y="1065213"/>
                  <a:pt x="554038" y="1065213"/>
                </a:cubicBezTo>
                <a:cubicBezTo>
                  <a:pt x="554038" y="1071563"/>
                  <a:pt x="547688" y="1065213"/>
                  <a:pt x="547688" y="1071563"/>
                </a:cubicBezTo>
                <a:cubicBezTo>
                  <a:pt x="547688" y="1071563"/>
                  <a:pt x="547688" y="1065213"/>
                  <a:pt x="547688" y="1065213"/>
                </a:cubicBezTo>
                <a:close/>
                <a:moveTo>
                  <a:pt x="540544" y="1065213"/>
                </a:moveTo>
                <a:cubicBezTo>
                  <a:pt x="540544" y="1071563"/>
                  <a:pt x="547688" y="1071563"/>
                  <a:pt x="547688" y="1071563"/>
                </a:cubicBezTo>
                <a:cubicBezTo>
                  <a:pt x="540544" y="1071563"/>
                  <a:pt x="540544" y="1071563"/>
                  <a:pt x="540544" y="1071563"/>
                </a:cubicBezTo>
                <a:cubicBezTo>
                  <a:pt x="533401" y="1071563"/>
                  <a:pt x="540544" y="1071563"/>
                  <a:pt x="540544" y="1065213"/>
                </a:cubicBezTo>
                <a:close/>
                <a:moveTo>
                  <a:pt x="765176" y="1065212"/>
                </a:moveTo>
                <a:cubicBezTo>
                  <a:pt x="765176" y="1071562"/>
                  <a:pt x="765176" y="1065212"/>
                  <a:pt x="758826" y="1071562"/>
                </a:cubicBezTo>
                <a:cubicBezTo>
                  <a:pt x="752476" y="1071562"/>
                  <a:pt x="765176" y="1065212"/>
                  <a:pt x="765176" y="1065212"/>
                </a:cubicBezTo>
                <a:close/>
                <a:moveTo>
                  <a:pt x="711201" y="1065212"/>
                </a:moveTo>
                <a:cubicBezTo>
                  <a:pt x="717551" y="1065212"/>
                  <a:pt x="711201" y="1071562"/>
                  <a:pt x="717551" y="1071562"/>
                </a:cubicBezTo>
                <a:cubicBezTo>
                  <a:pt x="711201" y="1071562"/>
                  <a:pt x="711201" y="1071562"/>
                  <a:pt x="711201" y="1071562"/>
                </a:cubicBezTo>
                <a:cubicBezTo>
                  <a:pt x="711201" y="1071562"/>
                  <a:pt x="711201" y="1071562"/>
                  <a:pt x="711201" y="1065212"/>
                </a:cubicBezTo>
                <a:close/>
                <a:moveTo>
                  <a:pt x="499005" y="1065212"/>
                </a:moveTo>
                <a:cubicBezTo>
                  <a:pt x="502445" y="1065212"/>
                  <a:pt x="504164" y="1065212"/>
                  <a:pt x="505024" y="1066006"/>
                </a:cubicBezTo>
                <a:lnTo>
                  <a:pt x="505507" y="1069127"/>
                </a:lnTo>
                <a:lnTo>
                  <a:pt x="503304" y="1068387"/>
                </a:lnTo>
                <a:cubicBezTo>
                  <a:pt x="500725" y="1066800"/>
                  <a:pt x="499005" y="1065212"/>
                  <a:pt x="499005" y="1065212"/>
                </a:cubicBezTo>
                <a:close/>
                <a:moveTo>
                  <a:pt x="492126" y="1065212"/>
                </a:moveTo>
                <a:lnTo>
                  <a:pt x="492130" y="1065213"/>
                </a:lnTo>
                <a:lnTo>
                  <a:pt x="495566" y="1066006"/>
                </a:lnTo>
                <a:cubicBezTo>
                  <a:pt x="495566" y="1066800"/>
                  <a:pt x="495566" y="1068387"/>
                  <a:pt x="499005" y="1071562"/>
                </a:cubicBezTo>
                <a:cubicBezTo>
                  <a:pt x="495566" y="1068387"/>
                  <a:pt x="493846" y="1066800"/>
                  <a:pt x="492986" y="1066006"/>
                </a:cubicBezTo>
                <a:lnTo>
                  <a:pt x="492127" y="1065213"/>
                </a:lnTo>
                <a:close/>
                <a:moveTo>
                  <a:pt x="369360" y="1065212"/>
                </a:moveTo>
                <a:lnTo>
                  <a:pt x="367640" y="1066271"/>
                </a:lnTo>
                <a:lnTo>
                  <a:pt x="367425" y="1066105"/>
                </a:lnTo>
                <a:cubicBezTo>
                  <a:pt x="367210" y="1065609"/>
                  <a:pt x="367640" y="1065212"/>
                  <a:pt x="369360" y="1065212"/>
                </a:cubicBezTo>
                <a:close/>
                <a:moveTo>
                  <a:pt x="369360" y="1065212"/>
                </a:moveTo>
                <a:cubicBezTo>
                  <a:pt x="372800" y="1068387"/>
                  <a:pt x="371080" y="1068387"/>
                  <a:pt x="369360" y="1067593"/>
                </a:cubicBezTo>
                <a:lnTo>
                  <a:pt x="368169" y="1066678"/>
                </a:lnTo>
                <a:close/>
                <a:moveTo>
                  <a:pt x="334963" y="1065212"/>
                </a:moveTo>
                <a:cubicBezTo>
                  <a:pt x="342107" y="1065212"/>
                  <a:pt x="342107" y="1065212"/>
                  <a:pt x="349251" y="1071562"/>
                </a:cubicBezTo>
                <a:cubicBezTo>
                  <a:pt x="342107" y="1065212"/>
                  <a:pt x="334963" y="1065212"/>
                  <a:pt x="334963" y="1065212"/>
                </a:cubicBezTo>
                <a:close/>
                <a:moveTo>
                  <a:pt x="436938" y="1064643"/>
                </a:moveTo>
                <a:lnTo>
                  <a:pt x="436637" y="1064792"/>
                </a:lnTo>
                <a:lnTo>
                  <a:pt x="436706" y="1064856"/>
                </a:lnTo>
                <a:lnTo>
                  <a:pt x="436990" y="1064835"/>
                </a:lnTo>
                <a:close/>
                <a:moveTo>
                  <a:pt x="416983" y="1064305"/>
                </a:moveTo>
                <a:cubicBezTo>
                  <a:pt x="416983" y="1064305"/>
                  <a:pt x="423863" y="1071109"/>
                  <a:pt x="423863" y="1071109"/>
                </a:cubicBezTo>
                <a:cubicBezTo>
                  <a:pt x="423863" y="1071109"/>
                  <a:pt x="423863" y="1071109"/>
                  <a:pt x="416983" y="1064305"/>
                </a:cubicBezTo>
                <a:close/>
                <a:moveTo>
                  <a:pt x="403225" y="1064305"/>
                </a:moveTo>
                <a:lnTo>
                  <a:pt x="406757" y="1065575"/>
                </a:lnTo>
                <a:lnTo>
                  <a:pt x="410965" y="1066007"/>
                </a:lnTo>
                <a:cubicBezTo>
                  <a:pt x="413545" y="1066801"/>
                  <a:pt x="416985" y="1068388"/>
                  <a:pt x="423864" y="1071563"/>
                </a:cubicBezTo>
                <a:lnTo>
                  <a:pt x="420660" y="1071563"/>
                </a:lnTo>
                <a:lnTo>
                  <a:pt x="423863" y="1071959"/>
                </a:lnTo>
                <a:lnTo>
                  <a:pt x="426509" y="1074249"/>
                </a:lnTo>
                <a:lnTo>
                  <a:pt x="418362" y="1071563"/>
                </a:lnTo>
                <a:lnTo>
                  <a:pt x="417845" y="1071563"/>
                </a:lnTo>
                <a:lnTo>
                  <a:pt x="417514" y="1071563"/>
                </a:lnTo>
                <a:lnTo>
                  <a:pt x="416985" y="1071563"/>
                </a:lnTo>
                <a:lnTo>
                  <a:pt x="411263" y="1071563"/>
                </a:lnTo>
                <a:cubicBezTo>
                  <a:pt x="410370" y="1071563"/>
                  <a:pt x="410370" y="1071563"/>
                  <a:pt x="410370" y="1071563"/>
                </a:cubicBezTo>
                <a:cubicBezTo>
                  <a:pt x="410370" y="1071563"/>
                  <a:pt x="403226" y="1071563"/>
                  <a:pt x="403226" y="1071563"/>
                </a:cubicBezTo>
                <a:cubicBezTo>
                  <a:pt x="403226" y="1071563"/>
                  <a:pt x="403226" y="1065213"/>
                  <a:pt x="403226" y="1065213"/>
                </a:cubicBezTo>
                <a:cubicBezTo>
                  <a:pt x="403226" y="1068388"/>
                  <a:pt x="406798" y="1069976"/>
                  <a:pt x="410370" y="1070769"/>
                </a:cubicBezTo>
                <a:lnTo>
                  <a:pt x="416901" y="1071495"/>
                </a:lnTo>
                <a:lnTo>
                  <a:pt x="416321" y="1071027"/>
                </a:lnTo>
                <a:lnTo>
                  <a:pt x="410104" y="1070258"/>
                </a:lnTo>
                <a:lnTo>
                  <a:pt x="404436" y="1065353"/>
                </a:lnTo>
                <a:lnTo>
                  <a:pt x="403226" y="1065213"/>
                </a:lnTo>
                <a:lnTo>
                  <a:pt x="404415" y="1065335"/>
                </a:lnTo>
                <a:close/>
                <a:moveTo>
                  <a:pt x="685337" y="1064031"/>
                </a:moveTo>
                <a:lnTo>
                  <a:pt x="683759" y="1064732"/>
                </a:lnTo>
                <a:lnTo>
                  <a:pt x="684381" y="1064111"/>
                </a:lnTo>
                <a:close/>
                <a:moveTo>
                  <a:pt x="419570" y="1062904"/>
                </a:moveTo>
                <a:lnTo>
                  <a:pt x="423864" y="1065213"/>
                </a:lnTo>
                <a:cubicBezTo>
                  <a:pt x="423864" y="1065213"/>
                  <a:pt x="422177" y="1065213"/>
                  <a:pt x="420491" y="1064419"/>
                </a:cubicBezTo>
                <a:close/>
                <a:moveTo>
                  <a:pt x="537865" y="1062832"/>
                </a:moveTo>
                <a:cubicBezTo>
                  <a:pt x="540544" y="1063626"/>
                  <a:pt x="544116" y="1065213"/>
                  <a:pt x="547688" y="1065213"/>
                </a:cubicBezTo>
                <a:cubicBezTo>
                  <a:pt x="547688" y="1065213"/>
                  <a:pt x="545902" y="1065213"/>
                  <a:pt x="543223" y="1065213"/>
                </a:cubicBezTo>
                <a:lnTo>
                  <a:pt x="540544" y="1065213"/>
                </a:lnTo>
                <a:lnTo>
                  <a:pt x="533400" y="1065213"/>
                </a:lnTo>
                <a:cubicBezTo>
                  <a:pt x="533400" y="1062038"/>
                  <a:pt x="535186" y="1062038"/>
                  <a:pt x="537865" y="1062832"/>
                </a:cubicBezTo>
                <a:close/>
                <a:moveTo>
                  <a:pt x="475953" y="1062832"/>
                </a:moveTo>
                <a:cubicBezTo>
                  <a:pt x="478632" y="1063626"/>
                  <a:pt x="482204" y="1065213"/>
                  <a:pt x="485776" y="1065213"/>
                </a:cubicBezTo>
                <a:lnTo>
                  <a:pt x="488356" y="1065213"/>
                </a:lnTo>
                <a:cubicBezTo>
                  <a:pt x="490042" y="1065213"/>
                  <a:pt x="491729" y="1065213"/>
                  <a:pt x="491729" y="1065213"/>
                </a:cubicBezTo>
                <a:lnTo>
                  <a:pt x="491729" y="1066007"/>
                </a:lnTo>
                <a:cubicBezTo>
                  <a:pt x="490042" y="1065213"/>
                  <a:pt x="488356" y="1065213"/>
                  <a:pt x="484982" y="1065213"/>
                </a:cubicBezTo>
                <a:cubicBezTo>
                  <a:pt x="484982" y="1065213"/>
                  <a:pt x="491729" y="1065213"/>
                  <a:pt x="491729" y="1071563"/>
                </a:cubicBezTo>
                <a:cubicBezTo>
                  <a:pt x="484982" y="1068388"/>
                  <a:pt x="481609" y="1066801"/>
                  <a:pt x="479078" y="1066007"/>
                </a:cubicBezTo>
                <a:lnTo>
                  <a:pt x="471617" y="1065227"/>
                </a:lnTo>
                <a:lnTo>
                  <a:pt x="471617" y="1065227"/>
                </a:lnTo>
                <a:lnTo>
                  <a:pt x="478367" y="1066006"/>
                </a:lnTo>
                <a:cubicBezTo>
                  <a:pt x="480087" y="1066800"/>
                  <a:pt x="481807" y="1068387"/>
                  <a:pt x="485247" y="1071562"/>
                </a:cubicBezTo>
                <a:lnTo>
                  <a:pt x="481807" y="1071562"/>
                </a:lnTo>
                <a:lnTo>
                  <a:pt x="480947" y="1071562"/>
                </a:lnTo>
                <a:lnTo>
                  <a:pt x="478367" y="1071562"/>
                </a:lnTo>
                <a:cubicBezTo>
                  <a:pt x="474928" y="1068387"/>
                  <a:pt x="474928" y="1068387"/>
                  <a:pt x="474928" y="1068387"/>
                </a:cubicBezTo>
                <a:lnTo>
                  <a:pt x="471585" y="1065302"/>
                </a:lnTo>
                <a:lnTo>
                  <a:pt x="469437" y="1070258"/>
                </a:lnTo>
                <a:cubicBezTo>
                  <a:pt x="468577" y="1071109"/>
                  <a:pt x="468577" y="1071109"/>
                  <a:pt x="472017" y="1071109"/>
                </a:cubicBezTo>
                <a:cubicBezTo>
                  <a:pt x="468577" y="1071109"/>
                  <a:pt x="466857" y="1071109"/>
                  <a:pt x="465137" y="1071109"/>
                </a:cubicBezTo>
                <a:cubicBezTo>
                  <a:pt x="468577" y="1071109"/>
                  <a:pt x="468577" y="1071109"/>
                  <a:pt x="468577" y="1070258"/>
                </a:cubicBezTo>
                <a:lnTo>
                  <a:pt x="471491" y="1065215"/>
                </a:lnTo>
                <a:lnTo>
                  <a:pt x="471489" y="1065213"/>
                </a:lnTo>
                <a:lnTo>
                  <a:pt x="471488" y="1065213"/>
                </a:lnTo>
                <a:lnTo>
                  <a:pt x="471489" y="1065213"/>
                </a:lnTo>
                <a:lnTo>
                  <a:pt x="471488" y="1065212"/>
                </a:lnTo>
                <a:lnTo>
                  <a:pt x="471490" y="1065212"/>
                </a:lnTo>
                <a:lnTo>
                  <a:pt x="471494" y="1065210"/>
                </a:lnTo>
                <a:lnTo>
                  <a:pt x="472017" y="1064305"/>
                </a:lnTo>
                <a:lnTo>
                  <a:pt x="471664" y="1065119"/>
                </a:lnTo>
                <a:close/>
                <a:moveTo>
                  <a:pt x="699551" y="1062618"/>
                </a:moveTo>
                <a:lnTo>
                  <a:pt x="698290" y="1063878"/>
                </a:lnTo>
                <a:cubicBezTo>
                  <a:pt x="697435" y="1064732"/>
                  <a:pt x="697435" y="1064732"/>
                  <a:pt x="697435" y="1064732"/>
                </a:cubicBezTo>
                <a:close/>
                <a:moveTo>
                  <a:pt x="367532" y="1062534"/>
                </a:moveTo>
                <a:cubicBezTo>
                  <a:pt x="368500" y="1062832"/>
                  <a:pt x="371080" y="1063626"/>
                  <a:pt x="376239" y="1065213"/>
                </a:cubicBezTo>
                <a:cubicBezTo>
                  <a:pt x="376239" y="1065213"/>
                  <a:pt x="364630" y="1061641"/>
                  <a:pt x="367532" y="1062534"/>
                </a:cubicBezTo>
                <a:close/>
                <a:moveTo>
                  <a:pt x="691677" y="1061256"/>
                </a:moveTo>
                <a:lnTo>
                  <a:pt x="690597" y="1061886"/>
                </a:lnTo>
                <a:lnTo>
                  <a:pt x="687178" y="1063878"/>
                </a:lnTo>
                <a:lnTo>
                  <a:pt x="685337" y="1064031"/>
                </a:lnTo>
                <a:lnTo>
                  <a:pt x="690597" y="1061696"/>
                </a:lnTo>
                <a:lnTo>
                  <a:pt x="691452" y="1061316"/>
                </a:lnTo>
                <a:close/>
                <a:moveTo>
                  <a:pt x="671187" y="1059885"/>
                </a:moveTo>
                <a:lnTo>
                  <a:pt x="669595" y="1061179"/>
                </a:lnTo>
                <a:lnTo>
                  <a:pt x="670628" y="1060820"/>
                </a:lnTo>
                <a:lnTo>
                  <a:pt x="671286" y="1060062"/>
                </a:lnTo>
                <a:close/>
                <a:moveTo>
                  <a:pt x="703309" y="1058863"/>
                </a:moveTo>
                <a:lnTo>
                  <a:pt x="700854" y="1061316"/>
                </a:lnTo>
                <a:lnTo>
                  <a:pt x="699551" y="1062618"/>
                </a:lnTo>
                <a:close/>
                <a:moveTo>
                  <a:pt x="655638" y="1058863"/>
                </a:moveTo>
                <a:cubicBezTo>
                  <a:pt x="655638" y="1058863"/>
                  <a:pt x="655638" y="1058863"/>
                  <a:pt x="649288" y="1065213"/>
                </a:cubicBezTo>
                <a:lnTo>
                  <a:pt x="649563" y="1064733"/>
                </a:lnTo>
                <a:lnTo>
                  <a:pt x="649288" y="1064767"/>
                </a:lnTo>
                <a:lnTo>
                  <a:pt x="645715" y="1065213"/>
                </a:lnTo>
                <a:lnTo>
                  <a:pt x="642734" y="1065585"/>
                </a:lnTo>
                <a:lnTo>
                  <a:pt x="636180" y="1071314"/>
                </a:lnTo>
                <a:lnTo>
                  <a:pt x="642517" y="1068884"/>
                </a:lnTo>
                <a:cubicBezTo>
                  <a:pt x="643914" y="1068587"/>
                  <a:pt x="644559" y="1068785"/>
                  <a:pt x="644989" y="1069182"/>
                </a:cubicBezTo>
                <a:lnTo>
                  <a:pt x="644990" y="1069182"/>
                </a:lnTo>
                <a:lnTo>
                  <a:pt x="642410" y="1071563"/>
                </a:lnTo>
                <a:cubicBezTo>
                  <a:pt x="642410" y="1071563"/>
                  <a:pt x="640690" y="1071563"/>
                  <a:pt x="638110" y="1071563"/>
                </a:cubicBezTo>
                <a:lnTo>
                  <a:pt x="637358" y="1071563"/>
                </a:lnTo>
                <a:lnTo>
                  <a:pt x="635795" y="1071563"/>
                </a:lnTo>
                <a:lnTo>
                  <a:pt x="635530" y="1071563"/>
                </a:lnTo>
                <a:lnTo>
                  <a:pt x="634902" y="1071563"/>
                </a:lnTo>
                <a:cubicBezTo>
                  <a:pt x="634009" y="1071563"/>
                  <a:pt x="632223" y="1071563"/>
                  <a:pt x="628651" y="1071563"/>
                </a:cubicBezTo>
                <a:cubicBezTo>
                  <a:pt x="628651" y="1071563"/>
                  <a:pt x="632223" y="1069976"/>
                  <a:pt x="634902" y="1068388"/>
                </a:cubicBezTo>
                <a:lnTo>
                  <a:pt x="635795" y="1067690"/>
                </a:lnTo>
                <a:lnTo>
                  <a:pt x="635795" y="1070769"/>
                </a:lnTo>
                <a:lnTo>
                  <a:pt x="635795" y="1071461"/>
                </a:lnTo>
                <a:lnTo>
                  <a:pt x="636122" y="1071336"/>
                </a:lnTo>
                <a:lnTo>
                  <a:pt x="641879" y="1065585"/>
                </a:lnTo>
                <a:lnTo>
                  <a:pt x="642252" y="1065213"/>
                </a:lnTo>
                <a:lnTo>
                  <a:pt x="642734" y="1064732"/>
                </a:lnTo>
                <a:cubicBezTo>
                  <a:pt x="642734" y="1064732"/>
                  <a:pt x="644443" y="1064732"/>
                  <a:pt x="646152" y="1064732"/>
                </a:cubicBezTo>
                <a:lnTo>
                  <a:pt x="647862" y="1064732"/>
                </a:lnTo>
                <a:lnTo>
                  <a:pt x="649288" y="1064732"/>
                </a:lnTo>
                <a:lnTo>
                  <a:pt x="649563" y="1064732"/>
                </a:lnTo>
                <a:lnTo>
                  <a:pt x="652463" y="1059657"/>
                </a:lnTo>
                <a:cubicBezTo>
                  <a:pt x="652463" y="1058863"/>
                  <a:pt x="652463" y="1058863"/>
                  <a:pt x="655638" y="1058863"/>
                </a:cubicBezTo>
                <a:close/>
                <a:moveTo>
                  <a:pt x="574675" y="1058863"/>
                </a:moveTo>
                <a:cubicBezTo>
                  <a:pt x="581025" y="1058863"/>
                  <a:pt x="581025" y="1065213"/>
                  <a:pt x="587375" y="1058863"/>
                </a:cubicBezTo>
                <a:cubicBezTo>
                  <a:pt x="587375" y="1065213"/>
                  <a:pt x="587375" y="1065213"/>
                  <a:pt x="587375" y="1065213"/>
                </a:cubicBezTo>
                <a:cubicBezTo>
                  <a:pt x="581025" y="1065213"/>
                  <a:pt x="581025" y="1065213"/>
                  <a:pt x="574675" y="1058863"/>
                </a:cubicBezTo>
                <a:close/>
                <a:moveTo>
                  <a:pt x="533400" y="1058863"/>
                </a:moveTo>
                <a:cubicBezTo>
                  <a:pt x="533400" y="1065213"/>
                  <a:pt x="533400" y="1065213"/>
                  <a:pt x="527050" y="1065213"/>
                </a:cubicBezTo>
                <a:cubicBezTo>
                  <a:pt x="527050" y="1065213"/>
                  <a:pt x="527050" y="1058863"/>
                  <a:pt x="533400" y="1058863"/>
                </a:cubicBezTo>
                <a:close/>
                <a:moveTo>
                  <a:pt x="464344" y="1058863"/>
                </a:moveTo>
                <a:cubicBezTo>
                  <a:pt x="457597" y="1058863"/>
                  <a:pt x="464344" y="1065213"/>
                  <a:pt x="471091" y="1065213"/>
                </a:cubicBezTo>
                <a:lnTo>
                  <a:pt x="468561" y="1065213"/>
                </a:lnTo>
                <a:lnTo>
                  <a:pt x="467718" y="1065213"/>
                </a:lnTo>
                <a:lnTo>
                  <a:pt x="465187" y="1065213"/>
                </a:lnTo>
                <a:cubicBezTo>
                  <a:pt x="464344" y="1065213"/>
                  <a:pt x="464344" y="1065213"/>
                  <a:pt x="464344" y="1065213"/>
                </a:cubicBezTo>
                <a:cubicBezTo>
                  <a:pt x="457597" y="1065213"/>
                  <a:pt x="457597" y="1065213"/>
                  <a:pt x="464344" y="1058863"/>
                </a:cubicBezTo>
                <a:close/>
                <a:moveTo>
                  <a:pt x="444500" y="1058863"/>
                </a:moveTo>
                <a:lnTo>
                  <a:pt x="444501" y="1058863"/>
                </a:lnTo>
                <a:lnTo>
                  <a:pt x="448541" y="1058863"/>
                </a:lnTo>
                <a:lnTo>
                  <a:pt x="450751" y="1058863"/>
                </a:lnTo>
                <a:lnTo>
                  <a:pt x="451139" y="1058863"/>
                </a:lnTo>
                <a:lnTo>
                  <a:pt x="451644" y="1058863"/>
                </a:lnTo>
                <a:lnTo>
                  <a:pt x="452052" y="1061403"/>
                </a:lnTo>
                <a:lnTo>
                  <a:pt x="448965" y="1059657"/>
                </a:lnTo>
                <a:cubicBezTo>
                  <a:pt x="446286" y="1058863"/>
                  <a:pt x="444500" y="1058863"/>
                  <a:pt x="444500" y="1058863"/>
                </a:cubicBezTo>
                <a:close/>
                <a:moveTo>
                  <a:pt x="430214" y="1058863"/>
                </a:moveTo>
                <a:lnTo>
                  <a:pt x="435946" y="1064154"/>
                </a:lnTo>
                <a:lnTo>
                  <a:pt x="436827" y="1064233"/>
                </a:lnTo>
                <a:lnTo>
                  <a:pt x="436232" y="1062037"/>
                </a:lnTo>
                <a:lnTo>
                  <a:pt x="430215" y="1058863"/>
                </a:lnTo>
                <a:close/>
                <a:moveTo>
                  <a:pt x="424846" y="1058863"/>
                </a:moveTo>
                <a:lnTo>
                  <a:pt x="428162" y="1063454"/>
                </a:lnTo>
                <a:lnTo>
                  <a:pt x="430054" y="1063625"/>
                </a:lnTo>
                <a:lnTo>
                  <a:pt x="430742" y="1064305"/>
                </a:lnTo>
                <a:lnTo>
                  <a:pt x="430239" y="1063641"/>
                </a:lnTo>
                <a:lnTo>
                  <a:pt x="430963" y="1063706"/>
                </a:lnTo>
                <a:lnTo>
                  <a:pt x="430213" y="1058863"/>
                </a:lnTo>
                <a:lnTo>
                  <a:pt x="430114" y="1058863"/>
                </a:lnTo>
                <a:lnTo>
                  <a:pt x="429709" y="1058863"/>
                </a:lnTo>
                <a:lnTo>
                  <a:pt x="428162" y="1060903"/>
                </a:lnTo>
                <a:lnTo>
                  <a:pt x="430239" y="1063641"/>
                </a:lnTo>
                <a:lnTo>
                  <a:pt x="430054" y="1063625"/>
                </a:lnTo>
                <a:lnTo>
                  <a:pt x="427303" y="1060903"/>
                </a:lnTo>
                <a:lnTo>
                  <a:pt x="425240" y="1058863"/>
                </a:lnTo>
                <a:close/>
                <a:moveTo>
                  <a:pt x="417117" y="1058863"/>
                </a:moveTo>
                <a:lnTo>
                  <a:pt x="419570" y="1062904"/>
                </a:lnTo>
                <a:lnTo>
                  <a:pt x="417960" y="1062038"/>
                </a:lnTo>
                <a:cubicBezTo>
                  <a:pt x="417117" y="1060451"/>
                  <a:pt x="417117" y="1058863"/>
                  <a:pt x="417117" y="1058863"/>
                </a:cubicBezTo>
                <a:close/>
                <a:moveTo>
                  <a:pt x="724695" y="1058862"/>
                </a:moveTo>
                <a:lnTo>
                  <a:pt x="725588" y="1059656"/>
                </a:lnTo>
                <a:cubicBezTo>
                  <a:pt x="726481" y="1060450"/>
                  <a:pt x="728267" y="1062037"/>
                  <a:pt x="731839" y="1065212"/>
                </a:cubicBezTo>
                <a:cubicBezTo>
                  <a:pt x="728267" y="1065212"/>
                  <a:pt x="726481" y="1065212"/>
                  <a:pt x="724695" y="1065212"/>
                </a:cubicBezTo>
                <a:cubicBezTo>
                  <a:pt x="724695" y="1065212"/>
                  <a:pt x="724695" y="1065212"/>
                  <a:pt x="717551" y="1071562"/>
                </a:cubicBezTo>
                <a:cubicBezTo>
                  <a:pt x="717551" y="1071562"/>
                  <a:pt x="724695" y="1065212"/>
                  <a:pt x="717551" y="1065212"/>
                </a:cubicBezTo>
                <a:cubicBezTo>
                  <a:pt x="721123" y="1065212"/>
                  <a:pt x="722909" y="1065212"/>
                  <a:pt x="723802" y="1064418"/>
                </a:cubicBezTo>
                <a:lnTo>
                  <a:pt x="724695" y="1058863"/>
                </a:lnTo>
                <a:close/>
                <a:moveTo>
                  <a:pt x="355601" y="1058862"/>
                </a:moveTo>
                <a:cubicBezTo>
                  <a:pt x="362745" y="1058862"/>
                  <a:pt x="362745" y="1065212"/>
                  <a:pt x="369889" y="1065212"/>
                </a:cubicBezTo>
                <a:cubicBezTo>
                  <a:pt x="362745" y="1065212"/>
                  <a:pt x="362745" y="1065212"/>
                  <a:pt x="355601" y="1058862"/>
                </a:cubicBezTo>
                <a:close/>
                <a:moveTo>
                  <a:pt x="334963" y="1058862"/>
                </a:moveTo>
                <a:cubicBezTo>
                  <a:pt x="334963" y="1058862"/>
                  <a:pt x="349251" y="1065212"/>
                  <a:pt x="349251" y="1065212"/>
                </a:cubicBezTo>
                <a:cubicBezTo>
                  <a:pt x="342107" y="1065212"/>
                  <a:pt x="334963" y="1058862"/>
                  <a:pt x="334963" y="1058862"/>
                </a:cubicBezTo>
                <a:close/>
                <a:moveTo>
                  <a:pt x="410104" y="1057501"/>
                </a:moveTo>
                <a:lnTo>
                  <a:pt x="411481" y="1058863"/>
                </a:lnTo>
                <a:lnTo>
                  <a:pt x="413544" y="1060903"/>
                </a:lnTo>
                <a:cubicBezTo>
                  <a:pt x="415263" y="1062604"/>
                  <a:pt x="416983" y="1064305"/>
                  <a:pt x="416983" y="1064305"/>
                </a:cubicBezTo>
                <a:lnTo>
                  <a:pt x="416123" y="1064305"/>
                </a:lnTo>
                <a:lnTo>
                  <a:pt x="412684" y="1064305"/>
                </a:lnTo>
                <a:lnTo>
                  <a:pt x="410964" y="1064305"/>
                </a:lnTo>
                <a:cubicBezTo>
                  <a:pt x="410104" y="1064305"/>
                  <a:pt x="410104" y="1064305"/>
                  <a:pt x="410104" y="1064305"/>
                </a:cubicBezTo>
                <a:cubicBezTo>
                  <a:pt x="413544" y="1064305"/>
                  <a:pt x="413544" y="1062604"/>
                  <a:pt x="412684" y="1060903"/>
                </a:cubicBezTo>
                <a:lnTo>
                  <a:pt x="411137" y="1058863"/>
                </a:lnTo>
                <a:close/>
                <a:moveTo>
                  <a:pt x="460592" y="1055977"/>
                </a:moveTo>
                <a:lnTo>
                  <a:pt x="465138" y="1058863"/>
                </a:lnTo>
                <a:cubicBezTo>
                  <a:pt x="465138" y="1058863"/>
                  <a:pt x="463352" y="1058863"/>
                  <a:pt x="461566" y="1057871"/>
                </a:cubicBezTo>
                <a:close/>
                <a:moveTo>
                  <a:pt x="475457" y="1055886"/>
                </a:moveTo>
                <a:cubicBezTo>
                  <a:pt x="475457" y="1054894"/>
                  <a:pt x="475457" y="1054894"/>
                  <a:pt x="478897" y="1058863"/>
                </a:cubicBezTo>
                <a:lnTo>
                  <a:pt x="478235" y="1058863"/>
                </a:lnTo>
                <a:cubicBezTo>
                  <a:pt x="478235" y="1058863"/>
                  <a:pt x="484982" y="1065213"/>
                  <a:pt x="491729" y="1065213"/>
                </a:cubicBezTo>
                <a:cubicBezTo>
                  <a:pt x="484982" y="1065213"/>
                  <a:pt x="484982" y="1065213"/>
                  <a:pt x="471488" y="1058863"/>
                </a:cubicBezTo>
                <a:lnTo>
                  <a:pt x="472017" y="1058863"/>
                </a:lnTo>
                <a:cubicBezTo>
                  <a:pt x="475457" y="1058863"/>
                  <a:pt x="475457" y="1056879"/>
                  <a:pt x="475457" y="1055886"/>
                </a:cubicBezTo>
                <a:close/>
                <a:moveTo>
                  <a:pt x="663247" y="1055340"/>
                </a:moveTo>
                <a:lnTo>
                  <a:pt x="665112" y="1056038"/>
                </a:lnTo>
                <a:lnTo>
                  <a:pt x="663247" y="1057901"/>
                </a:lnTo>
                <a:lnTo>
                  <a:pt x="663246" y="1057901"/>
                </a:lnTo>
                <a:lnTo>
                  <a:pt x="659828" y="1057901"/>
                </a:lnTo>
                <a:lnTo>
                  <a:pt x="657264" y="1057901"/>
                </a:lnTo>
                <a:cubicBezTo>
                  <a:pt x="656409" y="1057901"/>
                  <a:pt x="656409" y="1057901"/>
                  <a:pt x="656409" y="1057901"/>
                </a:cubicBezTo>
                <a:cubicBezTo>
                  <a:pt x="659828" y="1057901"/>
                  <a:pt x="661538" y="1056194"/>
                  <a:pt x="663247" y="1055340"/>
                </a:cubicBezTo>
                <a:close/>
                <a:moveTo>
                  <a:pt x="543454" y="1054589"/>
                </a:moveTo>
                <a:lnTo>
                  <a:pt x="543719" y="1054894"/>
                </a:lnTo>
                <a:lnTo>
                  <a:pt x="544731" y="1056061"/>
                </a:lnTo>
                <a:lnTo>
                  <a:pt x="540279" y="1058863"/>
                </a:lnTo>
                <a:close/>
                <a:moveTo>
                  <a:pt x="447675" y="1053704"/>
                </a:moveTo>
                <a:lnTo>
                  <a:pt x="448060" y="1054277"/>
                </a:lnTo>
                <a:lnTo>
                  <a:pt x="447675" y="1054564"/>
                </a:lnTo>
                <a:lnTo>
                  <a:pt x="447290" y="1054277"/>
                </a:lnTo>
                <a:close/>
                <a:moveTo>
                  <a:pt x="655704" y="1053240"/>
                </a:moveTo>
                <a:lnTo>
                  <a:pt x="653455" y="1057871"/>
                </a:lnTo>
                <a:cubicBezTo>
                  <a:pt x="651769" y="1058863"/>
                  <a:pt x="650082" y="1058863"/>
                  <a:pt x="650082" y="1058863"/>
                </a:cubicBezTo>
                <a:lnTo>
                  <a:pt x="649151" y="1056673"/>
                </a:lnTo>
                <a:lnTo>
                  <a:pt x="652463" y="1054194"/>
                </a:lnTo>
                <a:close/>
                <a:moveTo>
                  <a:pt x="549739" y="1052910"/>
                </a:moveTo>
                <a:cubicBezTo>
                  <a:pt x="552318" y="1052910"/>
                  <a:pt x="554038" y="1054894"/>
                  <a:pt x="554038" y="1058863"/>
                </a:cubicBezTo>
                <a:lnTo>
                  <a:pt x="555247" y="1058863"/>
                </a:lnTo>
                <a:lnTo>
                  <a:pt x="556617" y="1058863"/>
                </a:lnTo>
                <a:lnTo>
                  <a:pt x="557213" y="1058863"/>
                </a:lnTo>
                <a:lnTo>
                  <a:pt x="557461" y="1058863"/>
                </a:lnTo>
                <a:lnTo>
                  <a:pt x="559991" y="1058863"/>
                </a:lnTo>
                <a:cubicBezTo>
                  <a:pt x="556617" y="1062038"/>
                  <a:pt x="554931" y="1062038"/>
                  <a:pt x="554087" y="1061244"/>
                </a:cubicBezTo>
                <a:lnTo>
                  <a:pt x="553411" y="1059334"/>
                </a:lnTo>
                <a:lnTo>
                  <a:pt x="550863" y="1061244"/>
                </a:lnTo>
                <a:cubicBezTo>
                  <a:pt x="549275" y="1060451"/>
                  <a:pt x="547688" y="1058863"/>
                  <a:pt x="547688" y="1058863"/>
                </a:cubicBezTo>
                <a:lnTo>
                  <a:pt x="547159" y="1058863"/>
                </a:lnTo>
                <a:lnTo>
                  <a:pt x="544731" y="1056061"/>
                </a:lnTo>
                <a:close/>
                <a:moveTo>
                  <a:pt x="469526" y="1052157"/>
                </a:moveTo>
                <a:lnTo>
                  <a:pt x="472017" y="1058863"/>
                </a:lnTo>
                <a:cubicBezTo>
                  <a:pt x="472017" y="1058863"/>
                  <a:pt x="470297" y="1056879"/>
                  <a:pt x="468578" y="1054894"/>
                </a:cubicBezTo>
                <a:lnTo>
                  <a:pt x="467202" y="1053307"/>
                </a:lnTo>
                <a:close/>
                <a:moveTo>
                  <a:pt x="451139" y="1051984"/>
                </a:moveTo>
                <a:cubicBezTo>
                  <a:pt x="451139" y="1058863"/>
                  <a:pt x="451139" y="1058863"/>
                  <a:pt x="451139" y="1058863"/>
                </a:cubicBezTo>
                <a:lnTo>
                  <a:pt x="448060" y="1054277"/>
                </a:lnTo>
                <a:close/>
                <a:moveTo>
                  <a:pt x="444211" y="1051984"/>
                </a:moveTo>
                <a:lnTo>
                  <a:pt x="447290" y="1054277"/>
                </a:lnTo>
                <a:lnTo>
                  <a:pt x="444211" y="1058863"/>
                </a:lnTo>
                <a:cubicBezTo>
                  <a:pt x="444211" y="1058863"/>
                  <a:pt x="437284" y="1051984"/>
                  <a:pt x="444211" y="1051984"/>
                </a:cubicBezTo>
                <a:close/>
                <a:moveTo>
                  <a:pt x="752476" y="1051719"/>
                </a:moveTo>
                <a:cubicBezTo>
                  <a:pt x="758826" y="1051719"/>
                  <a:pt x="752476" y="1051719"/>
                  <a:pt x="758826" y="1051719"/>
                </a:cubicBezTo>
                <a:cubicBezTo>
                  <a:pt x="758826" y="1051719"/>
                  <a:pt x="752476" y="1058863"/>
                  <a:pt x="752476" y="1051719"/>
                </a:cubicBezTo>
                <a:close/>
                <a:moveTo>
                  <a:pt x="745597" y="1051719"/>
                </a:moveTo>
                <a:cubicBezTo>
                  <a:pt x="745597" y="1051719"/>
                  <a:pt x="752476" y="1051719"/>
                  <a:pt x="752476" y="1051719"/>
                </a:cubicBezTo>
                <a:cubicBezTo>
                  <a:pt x="752476" y="1051719"/>
                  <a:pt x="738717" y="1058863"/>
                  <a:pt x="745597" y="1051719"/>
                </a:cubicBezTo>
                <a:close/>
                <a:moveTo>
                  <a:pt x="613093" y="1051719"/>
                </a:moveTo>
                <a:lnTo>
                  <a:pt x="612379" y="1051917"/>
                </a:lnTo>
                <a:lnTo>
                  <a:pt x="611405" y="1053812"/>
                </a:lnTo>
                <a:lnTo>
                  <a:pt x="609700" y="1054894"/>
                </a:lnTo>
                <a:lnTo>
                  <a:pt x="608835" y="1058740"/>
                </a:lnTo>
                <a:lnTo>
                  <a:pt x="608880" y="1058721"/>
                </a:lnTo>
                <a:lnTo>
                  <a:pt x="611405" y="1053812"/>
                </a:lnTo>
                <a:lnTo>
                  <a:pt x="614701" y="1051719"/>
                </a:lnTo>
                <a:close/>
                <a:moveTo>
                  <a:pt x="601889" y="1051719"/>
                </a:moveTo>
                <a:cubicBezTo>
                  <a:pt x="601889" y="1051719"/>
                  <a:pt x="601889" y="1058863"/>
                  <a:pt x="601889" y="1058863"/>
                </a:cubicBezTo>
                <a:lnTo>
                  <a:pt x="601663" y="1058863"/>
                </a:lnTo>
                <a:lnTo>
                  <a:pt x="601345" y="1058863"/>
                </a:lnTo>
                <a:lnTo>
                  <a:pt x="600472" y="1058863"/>
                </a:lnTo>
                <a:lnTo>
                  <a:pt x="599282" y="1058863"/>
                </a:lnTo>
                <a:lnTo>
                  <a:pt x="598488" y="1058863"/>
                </a:lnTo>
                <a:lnTo>
                  <a:pt x="597853" y="1058863"/>
                </a:lnTo>
                <a:lnTo>
                  <a:pt x="595313" y="1058863"/>
                </a:lnTo>
                <a:lnTo>
                  <a:pt x="595233" y="1058863"/>
                </a:lnTo>
                <a:lnTo>
                  <a:pt x="595086" y="1058863"/>
                </a:lnTo>
                <a:cubicBezTo>
                  <a:pt x="601889" y="1058863"/>
                  <a:pt x="595086" y="1051719"/>
                  <a:pt x="601889" y="1051719"/>
                </a:cubicBezTo>
                <a:close/>
                <a:moveTo>
                  <a:pt x="424292" y="1051342"/>
                </a:moveTo>
                <a:lnTo>
                  <a:pt x="424137" y="1051457"/>
                </a:lnTo>
                <a:lnTo>
                  <a:pt x="424408" y="1051984"/>
                </a:lnTo>
                <a:lnTo>
                  <a:pt x="426736" y="1056511"/>
                </a:lnTo>
                <a:lnTo>
                  <a:pt x="430588" y="1057463"/>
                </a:lnTo>
                <a:lnTo>
                  <a:pt x="424952" y="1051984"/>
                </a:lnTo>
                <a:close/>
                <a:moveTo>
                  <a:pt x="676922" y="1051071"/>
                </a:moveTo>
                <a:cubicBezTo>
                  <a:pt x="676922" y="1051071"/>
                  <a:pt x="678631" y="1051071"/>
                  <a:pt x="680340" y="1051071"/>
                </a:cubicBezTo>
                <a:lnTo>
                  <a:pt x="681943" y="1051071"/>
                </a:lnTo>
                <a:lnTo>
                  <a:pt x="682904" y="1051071"/>
                </a:lnTo>
                <a:cubicBezTo>
                  <a:pt x="683759" y="1051071"/>
                  <a:pt x="683759" y="1051071"/>
                  <a:pt x="683759" y="1051071"/>
                </a:cubicBezTo>
                <a:cubicBezTo>
                  <a:pt x="683759" y="1051071"/>
                  <a:pt x="676922" y="1057901"/>
                  <a:pt x="676922" y="1057901"/>
                </a:cubicBezTo>
                <a:cubicBezTo>
                  <a:pt x="676922" y="1057901"/>
                  <a:pt x="683759" y="1051071"/>
                  <a:pt x="676922" y="1051071"/>
                </a:cubicBezTo>
                <a:close/>
                <a:moveTo>
                  <a:pt x="670084" y="1051071"/>
                </a:moveTo>
                <a:cubicBezTo>
                  <a:pt x="670084" y="1051071"/>
                  <a:pt x="670084" y="1057901"/>
                  <a:pt x="670084" y="1057901"/>
                </a:cubicBezTo>
                <a:lnTo>
                  <a:pt x="665112" y="1056038"/>
                </a:lnTo>
                <a:lnTo>
                  <a:pt x="666665" y="1054486"/>
                </a:lnTo>
                <a:cubicBezTo>
                  <a:pt x="668375" y="1052778"/>
                  <a:pt x="670084" y="1051071"/>
                  <a:pt x="670084" y="1051071"/>
                </a:cubicBezTo>
                <a:close/>
                <a:moveTo>
                  <a:pt x="676275" y="1050925"/>
                </a:moveTo>
                <a:lnTo>
                  <a:pt x="676210" y="1051249"/>
                </a:lnTo>
                <a:lnTo>
                  <a:pt x="676922" y="1051071"/>
                </a:lnTo>
                <a:lnTo>
                  <a:pt x="676077" y="1051915"/>
                </a:lnTo>
                <a:lnTo>
                  <a:pt x="675481" y="1054894"/>
                </a:lnTo>
                <a:lnTo>
                  <a:pt x="671272" y="1057901"/>
                </a:lnTo>
                <a:lnTo>
                  <a:pt x="675213" y="1057901"/>
                </a:lnTo>
                <a:lnTo>
                  <a:pt x="676067" y="1057901"/>
                </a:lnTo>
                <a:cubicBezTo>
                  <a:pt x="676922" y="1057901"/>
                  <a:pt x="676922" y="1057901"/>
                  <a:pt x="676922" y="1057901"/>
                </a:cubicBezTo>
                <a:lnTo>
                  <a:pt x="675684" y="1058863"/>
                </a:lnTo>
                <a:lnTo>
                  <a:pt x="675209" y="1059232"/>
                </a:lnTo>
                <a:lnTo>
                  <a:pt x="676276" y="1058862"/>
                </a:lnTo>
                <a:cubicBezTo>
                  <a:pt x="672902" y="1062037"/>
                  <a:pt x="671216" y="1063625"/>
                  <a:pt x="670372" y="1064418"/>
                </a:cubicBezTo>
                <a:lnTo>
                  <a:pt x="670056" y="1064716"/>
                </a:lnTo>
                <a:lnTo>
                  <a:pt x="670084" y="1064732"/>
                </a:lnTo>
                <a:lnTo>
                  <a:pt x="670040" y="1064732"/>
                </a:lnTo>
                <a:lnTo>
                  <a:pt x="669529" y="1065212"/>
                </a:lnTo>
                <a:lnTo>
                  <a:pt x="662657" y="1065139"/>
                </a:lnTo>
                <a:lnTo>
                  <a:pt x="662517" y="1065213"/>
                </a:lnTo>
                <a:lnTo>
                  <a:pt x="662563" y="1065138"/>
                </a:lnTo>
                <a:lnTo>
                  <a:pt x="662529" y="1065138"/>
                </a:lnTo>
                <a:lnTo>
                  <a:pt x="662517" y="1065213"/>
                </a:lnTo>
                <a:cubicBezTo>
                  <a:pt x="662517" y="1065213"/>
                  <a:pt x="662517" y="1065213"/>
                  <a:pt x="655638" y="1065213"/>
                </a:cubicBezTo>
                <a:cubicBezTo>
                  <a:pt x="655638" y="1065213"/>
                  <a:pt x="662517" y="1058863"/>
                  <a:pt x="662517" y="1058863"/>
                </a:cubicBezTo>
                <a:cubicBezTo>
                  <a:pt x="662517" y="1058863"/>
                  <a:pt x="662517" y="1058863"/>
                  <a:pt x="669397" y="1058863"/>
                </a:cubicBezTo>
                <a:cubicBezTo>
                  <a:pt x="665957" y="1058863"/>
                  <a:pt x="664237" y="1058863"/>
                  <a:pt x="663377" y="1059657"/>
                </a:cubicBezTo>
                <a:lnTo>
                  <a:pt x="662775" y="1063543"/>
                </a:lnTo>
                <a:lnTo>
                  <a:pt x="663763" y="1063201"/>
                </a:lnTo>
                <a:lnTo>
                  <a:pt x="665957" y="1059657"/>
                </a:lnTo>
                <a:cubicBezTo>
                  <a:pt x="667677" y="1058863"/>
                  <a:pt x="669397" y="1058863"/>
                  <a:pt x="669397" y="1058863"/>
                </a:cubicBezTo>
                <a:lnTo>
                  <a:pt x="671148" y="1059814"/>
                </a:lnTo>
                <a:lnTo>
                  <a:pt x="670619" y="1058863"/>
                </a:lnTo>
                <a:lnTo>
                  <a:pt x="670422" y="1058508"/>
                </a:lnTo>
                <a:lnTo>
                  <a:pt x="669925" y="1058863"/>
                </a:lnTo>
                <a:lnTo>
                  <a:pt x="670334" y="1058351"/>
                </a:lnTo>
                <a:lnTo>
                  <a:pt x="670084" y="1057901"/>
                </a:lnTo>
                <a:lnTo>
                  <a:pt x="670695" y="1057901"/>
                </a:lnTo>
                <a:lnTo>
                  <a:pt x="673122" y="1054866"/>
                </a:lnTo>
                <a:lnTo>
                  <a:pt x="670939" y="1057047"/>
                </a:lnTo>
                <a:cubicBezTo>
                  <a:pt x="670084" y="1057901"/>
                  <a:pt x="670084" y="1057901"/>
                  <a:pt x="670084" y="1057901"/>
                </a:cubicBezTo>
                <a:cubicBezTo>
                  <a:pt x="670084" y="1054486"/>
                  <a:pt x="671793" y="1052778"/>
                  <a:pt x="673503" y="1051925"/>
                </a:cubicBezTo>
                <a:lnTo>
                  <a:pt x="675968" y="1051309"/>
                </a:lnTo>
                <a:close/>
                <a:moveTo>
                  <a:pt x="636588" y="1050925"/>
                </a:moveTo>
                <a:cubicBezTo>
                  <a:pt x="636588" y="1050925"/>
                  <a:pt x="638175" y="1050925"/>
                  <a:pt x="638969" y="1050925"/>
                </a:cubicBezTo>
                <a:lnTo>
                  <a:pt x="639763" y="1050925"/>
                </a:lnTo>
                <a:lnTo>
                  <a:pt x="641350" y="1050925"/>
                </a:lnTo>
                <a:lnTo>
                  <a:pt x="642144" y="1050925"/>
                </a:lnTo>
                <a:lnTo>
                  <a:pt x="642938" y="1050925"/>
                </a:lnTo>
                <a:cubicBezTo>
                  <a:pt x="642938" y="1050925"/>
                  <a:pt x="636588" y="1058863"/>
                  <a:pt x="636588" y="1058863"/>
                </a:cubicBezTo>
                <a:cubicBezTo>
                  <a:pt x="636588" y="1058863"/>
                  <a:pt x="636588" y="1050925"/>
                  <a:pt x="636588" y="1050925"/>
                </a:cubicBezTo>
                <a:close/>
                <a:moveTo>
                  <a:pt x="574675" y="1050925"/>
                </a:moveTo>
                <a:lnTo>
                  <a:pt x="576263" y="1050925"/>
                </a:lnTo>
                <a:lnTo>
                  <a:pt x="576263" y="1052275"/>
                </a:lnTo>
                <a:lnTo>
                  <a:pt x="584881" y="1055291"/>
                </a:lnTo>
                <a:cubicBezTo>
                  <a:pt x="588282" y="1057077"/>
                  <a:pt x="591684" y="1058863"/>
                  <a:pt x="595086" y="1058863"/>
                </a:cubicBezTo>
                <a:lnTo>
                  <a:pt x="594360" y="1058863"/>
                </a:lnTo>
                <a:lnTo>
                  <a:pt x="593487" y="1058863"/>
                </a:lnTo>
                <a:lnTo>
                  <a:pt x="590867" y="1058863"/>
                </a:lnTo>
                <a:lnTo>
                  <a:pt x="588282" y="1058863"/>
                </a:lnTo>
                <a:lnTo>
                  <a:pt x="587375" y="1058863"/>
                </a:lnTo>
                <a:lnTo>
                  <a:pt x="584200" y="1058863"/>
                </a:lnTo>
                <a:lnTo>
                  <a:pt x="583180" y="1058863"/>
                </a:lnTo>
                <a:lnTo>
                  <a:pt x="581479" y="1058863"/>
                </a:lnTo>
                <a:cubicBezTo>
                  <a:pt x="581479" y="1055291"/>
                  <a:pt x="579778" y="1055291"/>
                  <a:pt x="578077" y="1055291"/>
                </a:cubicBezTo>
                <a:lnTo>
                  <a:pt x="575431" y="1052513"/>
                </a:lnTo>
                <a:lnTo>
                  <a:pt x="574675" y="1052513"/>
                </a:lnTo>
                <a:lnTo>
                  <a:pt x="574675" y="1051719"/>
                </a:lnTo>
                <a:close/>
                <a:moveTo>
                  <a:pt x="472017" y="1050925"/>
                </a:moveTo>
                <a:lnTo>
                  <a:pt x="469526" y="1052157"/>
                </a:lnTo>
                <a:lnTo>
                  <a:pt x="469437" y="1051917"/>
                </a:lnTo>
                <a:cubicBezTo>
                  <a:pt x="470297" y="1050925"/>
                  <a:pt x="472017" y="1050925"/>
                  <a:pt x="472017" y="1050925"/>
                </a:cubicBezTo>
                <a:close/>
                <a:moveTo>
                  <a:pt x="465138" y="1050925"/>
                </a:moveTo>
                <a:lnTo>
                  <a:pt x="467202" y="1053307"/>
                </a:lnTo>
                <a:lnTo>
                  <a:pt x="465998" y="1053902"/>
                </a:lnTo>
                <a:cubicBezTo>
                  <a:pt x="465138" y="1052910"/>
                  <a:pt x="465138" y="1050925"/>
                  <a:pt x="465138" y="1050925"/>
                </a:cubicBezTo>
                <a:close/>
                <a:moveTo>
                  <a:pt x="376238" y="1050925"/>
                </a:moveTo>
                <a:cubicBezTo>
                  <a:pt x="376238" y="1050925"/>
                  <a:pt x="388938" y="1058863"/>
                  <a:pt x="376238" y="1058863"/>
                </a:cubicBezTo>
                <a:cubicBezTo>
                  <a:pt x="382588" y="1058863"/>
                  <a:pt x="376238" y="1050925"/>
                  <a:pt x="376238" y="1050925"/>
                </a:cubicBezTo>
                <a:close/>
                <a:moveTo>
                  <a:pt x="361951" y="1050925"/>
                </a:moveTo>
                <a:cubicBezTo>
                  <a:pt x="361951" y="1050925"/>
                  <a:pt x="369889" y="1050925"/>
                  <a:pt x="369889" y="1050925"/>
                </a:cubicBezTo>
                <a:cubicBezTo>
                  <a:pt x="361951" y="1050925"/>
                  <a:pt x="361951" y="1050925"/>
                  <a:pt x="369889" y="1058863"/>
                </a:cubicBezTo>
                <a:cubicBezTo>
                  <a:pt x="369889" y="1058863"/>
                  <a:pt x="361951" y="1058863"/>
                  <a:pt x="361951" y="1058863"/>
                </a:cubicBezTo>
                <a:cubicBezTo>
                  <a:pt x="361951" y="1058863"/>
                  <a:pt x="361951" y="1050925"/>
                  <a:pt x="361951" y="1050925"/>
                </a:cubicBezTo>
                <a:close/>
                <a:moveTo>
                  <a:pt x="334963" y="1050925"/>
                </a:moveTo>
                <a:cubicBezTo>
                  <a:pt x="334963" y="1050925"/>
                  <a:pt x="336749" y="1050925"/>
                  <a:pt x="338535" y="1050925"/>
                </a:cubicBezTo>
                <a:lnTo>
                  <a:pt x="340321" y="1050925"/>
                </a:lnTo>
                <a:lnTo>
                  <a:pt x="341313" y="1050925"/>
                </a:lnTo>
                <a:lnTo>
                  <a:pt x="342107" y="1050925"/>
                </a:lnTo>
                <a:cubicBezTo>
                  <a:pt x="342107" y="1050925"/>
                  <a:pt x="349251" y="1058863"/>
                  <a:pt x="349251" y="1058863"/>
                </a:cubicBezTo>
                <a:cubicBezTo>
                  <a:pt x="349251" y="1058863"/>
                  <a:pt x="342107" y="1050925"/>
                  <a:pt x="334963" y="1050925"/>
                </a:cubicBezTo>
                <a:close/>
                <a:moveTo>
                  <a:pt x="676922" y="1050217"/>
                </a:moveTo>
                <a:lnTo>
                  <a:pt x="678845" y="1050964"/>
                </a:lnTo>
                <a:cubicBezTo>
                  <a:pt x="679058" y="1051071"/>
                  <a:pt x="678631" y="1051071"/>
                  <a:pt x="676922" y="1051071"/>
                </a:cubicBezTo>
                <a:close/>
                <a:moveTo>
                  <a:pt x="458066" y="1049404"/>
                </a:moveTo>
                <a:cubicBezTo>
                  <a:pt x="461530" y="1050264"/>
                  <a:pt x="464993" y="1051984"/>
                  <a:pt x="464993" y="1051984"/>
                </a:cubicBezTo>
                <a:lnTo>
                  <a:pt x="458150" y="1051229"/>
                </a:lnTo>
                <a:lnTo>
                  <a:pt x="460592" y="1055977"/>
                </a:lnTo>
                <a:lnTo>
                  <a:pt x="458887" y="1054894"/>
                </a:lnTo>
                <a:cubicBezTo>
                  <a:pt x="457548" y="1053902"/>
                  <a:pt x="456431" y="1052910"/>
                  <a:pt x="456096" y="1052165"/>
                </a:cubicBezTo>
                <a:lnTo>
                  <a:pt x="457619" y="1051170"/>
                </a:lnTo>
                <a:lnTo>
                  <a:pt x="457200" y="1051124"/>
                </a:lnTo>
                <a:lnTo>
                  <a:pt x="456771" y="1050925"/>
                </a:lnTo>
                <a:lnTo>
                  <a:pt x="455528" y="1050349"/>
                </a:lnTo>
                <a:close/>
                <a:moveTo>
                  <a:pt x="426894" y="1049404"/>
                </a:moveTo>
                <a:lnTo>
                  <a:pt x="424851" y="1050925"/>
                </a:lnTo>
                <a:lnTo>
                  <a:pt x="428936" y="1050925"/>
                </a:lnTo>
                <a:close/>
                <a:moveTo>
                  <a:pt x="718668" y="1049085"/>
                </a:moveTo>
                <a:lnTo>
                  <a:pt x="716013" y="1050714"/>
                </a:lnTo>
                <a:lnTo>
                  <a:pt x="716671" y="1051071"/>
                </a:lnTo>
                <a:lnTo>
                  <a:pt x="717830" y="1051699"/>
                </a:lnTo>
                <a:lnTo>
                  <a:pt x="723499" y="1051126"/>
                </a:lnTo>
                <a:lnTo>
                  <a:pt x="723041" y="1050925"/>
                </a:lnTo>
                <a:lnTo>
                  <a:pt x="718394" y="1050925"/>
                </a:lnTo>
                <a:cubicBezTo>
                  <a:pt x="717551" y="1050925"/>
                  <a:pt x="717551" y="1050925"/>
                  <a:pt x="717551" y="1050925"/>
                </a:cubicBezTo>
                <a:close/>
                <a:moveTo>
                  <a:pt x="635080" y="1049020"/>
                </a:moveTo>
                <a:lnTo>
                  <a:pt x="636542" y="1049375"/>
                </a:lnTo>
                <a:lnTo>
                  <a:pt x="635794" y="1050925"/>
                </a:lnTo>
                <a:close/>
                <a:moveTo>
                  <a:pt x="799307" y="1048544"/>
                </a:moveTo>
                <a:cubicBezTo>
                  <a:pt x="801688" y="1047750"/>
                  <a:pt x="803276" y="1047750"/>
                  <a:pt x="800101" y="1050925"/>
                </a:cubicBezTo>
                <a:lnTo>
                  <a:pt x="797720" y="1050925"/>
                </a:lnTo>
                <a:lnTo>
                  <a:pt x="796926" y="1050925"/>
                </a:lnTo>
                <a:cubicBezTo>
                  <a:pt x="795338" y="1050925"/>
                  <a:pt x="793751" y="1050925"/>
                  <a:pt x="793751" y="1050925"/>
                </a:cubicBezTo>
                <a:cubicBezTo>
                  <a:pt x="793751" y="1050925"/>
                  <a:pt x="796926" y="1049338"/>
                  <a:pt x="799307" y="1048544"/>
                </a:cubicBezTo>
                <a:close/>
                <a:moveTo>
                  <a:pt x="634901" y="1048544"/>
                </a:moveTo>
                <a:lnTo>
                  <a:pt x="635080" y="1049020"/>
                </a:lnTo>
                <a:lnTo>
                  <a:pt x="634206" y="1048808"/>
                </a:lnTo>
                <a:close/>
                <a:moveTo>
                  <a:pt x="633115" y="1048544"/>
                </a:moveTo>
                <a:lnTo>
                  <a:pt x="634206" y="1048808"/>
                </a:lnTo>
                <a:lnTo>
                  <a:pt x="628650" y="1050925"/>
                </a:lnTo>
                <a:cubicBezTo>
                  <a:pt x="628650" y="1050925"/>
                  <a:pt x="630436" y="1049338"/>
                  <a:pt x="633115" y="1048544"/>
                </a:cubicBezTo>
                <a:close/>
                <a:moveTo>
                  <a:pt x="470337" y="1048544"/>
                </a:moveTo>
                <a:cubicBezTo>
                  <a:pt x="471170" y="1047750"/>
                  <a:pt x="471170" y="1047750"/>
                  <a:pt x="471170" y="1050925"/>
                </a:cubicBezTo>
                <a:lnTo>
                  <a:pt x="467420" y="1049735"/>
                </a:lnTo>
                <a:close/>
                <a:moveTo>
                  <a:pt x="712819" y="1048509"/>
                </a:moveTo>
                <a:lnTo>
                  <a:pt x="707213" y="1050190"/>
                </a:lnTo>
                <a:lnTo>
                  <a:pt x="709511" y="1051071"/>
                </a:lnTo>
                <a:lnTo>
                  <a:pt x="710255" y="1051071"/>
                </a:lnTo>
                <a:lnTo>
                  <a:pt x="711110" y="1051071"/>
                </a:lnTo>
                <a:lnTo>
                  <a:pt x="710486" y="1051445"/>
                </a:lnTo>
                <a:lnTo>
                  <a:pt x="710860" y="1051588"/>
                </a:lnTo>
                <a:lnTo>
                  <a:pt x="711135" y="1051053"/>
                </a:lnTo>
                <a:lnTo>
                  <a:pt x="711110" y="1051071"/>
                </a:lnTo>
                <a:lnTo>
                  <a:pt x="711180" y="1050966"/>
                </a:lnTo>
                <a:lnTo>
                  <a:pt x="711201" y="1050925"/>
                </a:lnTo>
                <a:lnTo>
                  <a:pt x="711201" y="1050934"/>
                </a:lnTo>
                <a:close/>
                <a:moveTo>
                  <a:pt x="542734" y="1048509"/>
                </a:moveTo>
                <a:lnTo>
                  <a:pt x="546764" y="1050925"/>
                </a:lnTo>
                <a:lnTo>
                  <a:pt x="547007" y="1051071"/>
                </a:lnTo>
                <a:cubicBezTo>
                  <a:pt x="547007" y="1051071"/>
                  <a:pt x="545298" y="1051071"/>
                  <a:pt x="543588" y="1051071"/>
                </a:cubicBezTo>
                <a:lnTo>
                  <a:pt x="541879" y="1051071"/>
                </a:lnTo>
                <a:lnTo>
                  <a:pt x="541037" y="1051071"/>
                </a:lnTo>
                <a:lnTo>
                  <a:pt x="545439" y="1051917"/>
                </a:lnTo>
                <a:lnTo>
                  <a:pt x="543454" y="1054589"/>
                </a:lnTo>
                <a:lnTo>
                  <a:pt x="540405" y="1051071"/>
                </a:lnTo>
                <a:lnTo>
                  <a:pt x="540170" y="1051071"/>
                </a:lnTo>
                <a:lnTo>
                  <a:pt x="539733" y="1051071"/>
                </a:lnTo>
                <a:lnTo>
                  <a:pt x="538956" y="1057871"/>
                </a:lnTo>
                <a:cubicBezTo>
                  <a:pt x="538163" y="1058863"/>
                  <a:pt x="536575" y="1058863"/>
                  <a:pt x="533400" y="1058863"/>
                </a:cubicBezTo>
                <a:cubicBezTo>
                  <a:pt x="533400" y="1054894"/>
                  <a:pt x="533400" y="1052910"/>
                  <a:pt x="533400" y="1051917"/>
                </a:cubicBezTo>
                <a:lnTo>
                  <a:pt x="533400" y="1051071"/>
                </a:lnTo>
                <a:lnTo>
                  <a:pt x="533332" y="1051071"/>
                </a:lnTo>
                <a:lnTo>
                  <a:pt x="533400" y="1051052"/>
                </a:lnTo>
                <a:lnTo>
                  <a:pt x="533400" y="1050925"/>
                </a:lnTo>
                <a:lnTo>
                  <a:pt x="533867" y="1050925"/>
                </a:lnTo>
                <a:close/>
                <a:moveTo>
                  <a:pt x="757874" y="1048385"/>
                </a:moveTo>
                <a:lnTo>
                  <a:pt x="759223" y="1050925"/>
                </a:lnTo>
                <a:cubicBezTo>
                  <a:pt x="752476" y="1050925"/>
                  <a:pt x="752476" y="1050925"/>
                  <a:pt x="752476" y="1050925"/>
                </a:cubicBezTo>
                <a:close/>
                <a:moveTo>
                  <a:pt x="451139" y="1048315"/>
                </a:moveTo>
                <a:lnTo>
                  <a:pt x="455528" y="1050349"/>
                </a:lnTo>
                <a:lnTo>
                  <a:pt x="453982" y="1050925"/>
                </a:lnTo>
                <a:lnTo>
                  <a:pt x="451139" y="1051984"/>
                </a:lnTo>
                <a:lnTo>
                  <a:pt x="451139" y="1050925"/>
                </a:lnTo>
                <a:lnTo>
                  <a:pt x="451139" y="1048544"/>
                </a:lnTo>
                <a:close/>
                <a:moveTo>
                  <a:pt x="461169" y="1047750"/>
                </a:moveTo>
                <a:lnTo>
                  <a:pt x="467420" y="1049735"/>
                </a:lnTo>
                <a:lnTo>
                  <a:pt x="464503" y="1050925"/>
                </a:lnTo>
                <a:cubicBezTo>
                  <a:pt x="464503" y="1050925"/>
                  <a:pt x="462836" y="1049338"/>
                  <a:pt x="461169" y="1047750"/>
                </a:cubicBezTo>
                <a:close/>
                <a:moveTo>
                  <a:pt x="384993" y="1046884"/>
                </a:moveTo>
                <a:lnTo>
                  <a:pt x="389997" y="1050925"/>
                </a:lnTo>
                <a:lnTo>
                  <a:pt x="390857" y="1050925"/>
                </a:lnTo>
                <a:lnTo>
                  <a:pt x="392378" y="1050925"/>
                </a:lnTo>
                <a:lnTo>
                  <a:pt x="392510" y="1050925"/>
                </a:lnTo>
                <a:lnTo>
                  <a:pt x="394073" y="1050925"/>
                </a:lnTo>
                <a:lnTo>
                  <a:pt x="394957" y="1050925"/>
                </a:lnTo>
                <a:lnTo>
                  <a:pt x="395189" y="1050925"/>
                </a:lnTo>
                <a:lnTo>
                  <a:pt x="395817" y="1050925"/>
                </a:lnTo>
                <a:cubicBezTo>
                  <a:pt x="395817" y="1050925"/>
                  <a:pt x="395817" y="1058863"/>
                  <a:pt x="395817" y="1058863"/>
                </a:cubicBezTo>
                <a:cubicBezTo>
                  <a:pt x="395817" y="1058863"/>
                  <a:pt x="388938" y="1058863"/>
                  <a:pt x="388938" y="1050925"/>
                </a:cubicBezTo>
                <a:lnTo>
                  <a:pt x="387417" y="1050925"/>
                </a:lnTo>
                <a:cubicBezTo>
                  <a:pt x="384837" y="1050925"/>
                  <a:pt x="383117" y="1050925"/>
                  <a:pt x="383117" y="1050925"/>
                </a:cubicBezTo>
                <a:cubicBezTo>
                  <a:pt x="386557" y="1050925"/>
                  <a:pt x="386557" y="1049338"/>
                  <a:pt x="385697" y="1047750"/>
                </a:cubicBezTo>
                <a:close/>
                <a:moveTo>
                  <a:pt x="754975" y="1046327"/>
                </a:moveTo>
                <a:lnTo>
                  <a:pt x="751417" y="1050925"/>
                </a:lnTo>
                <a:cubicBezTo>
                  <a:pt x="747978" y="1050925"/>
                  <a:pt x="749698" y="1049338"/>
                  <a:pt x="752277" y="1047750"/>
                </a:cubicBezTo>
                <a:close/>
                <a:moveTo>
                  <a:pt x="756996" y="1045262"/>
                </a:moveTo>
                <a:lnTo>
                  <a:pt x="754975" y="1046327"/>
                </a:lnTo>
                <a:lnTo>
                  <a:pt x="755717" y="1045369"/>
                </a:lnTo>
                <a:close/>
                <a:moveTo>
                  <a:pt x="452501" y="1045210"/>
                </a:moveTo>
                <a:lnTo>
                  <a:pt x="453391" y="1045281"/>
                </a:lnTo>
                <a:lnTo>
                  <a:pt x="455613" y="1045986"/>
                </a:lnTo>
                <a:lnTo>
                  <a:pt x="464503" y="1050925"/>
                </a:lnTo>
                <a:cubicBezTo>
                  <a:pt x="461169" y="1050925"/>
                  <a:pt x="459502" y="1049338"/>
                  <a:pt x="457835" y="1047750"/>
                </a:cubicBezTo>
                <a:close/>
                <a:moveTo>
                  <a:pt x="398251" y="1045210"/>
                </a:moveTo>
                <a:lnTo>
                  <a:pt x="400315" y="1045369"/>
                </a:lnTo>
                <a:cubicBezTo>
                  <a:pt x="403755" y="1046163"/>
                  <a:pt x="407195" y="1047750"/>
                  <a:pt x="410634" y="1050925"/>
                </a:cubicBezTo>
                <a:close/>
                <a:moveTo>
                  <a:pt x="451139" y="1045104"/>
                </a:moveTo>
                <a:lnTo>
                  <a:pt x="451139" y="1048315"/>
                </a:lnTo>
                <a:lnTo>
                  <a:pt x="448286" y="1046993"/>
                </a:lnTo>
                <a:close/>
                <a:moveTo>
                  <a:pt x="437284" y="1045104"/>
                </a:moveTo>
                <a:cubicBezTo>
                  <a:pt x="437284" y="1045104"/>
                  <a:pt x="444211" y="1051984"/>
                  <a:pt x="444211" y="1051984"/>
                </a:cubicBezTo>
                <a:cubicBezTo>
                  <a:pt x="437284" y="1051984"/>
                  <a:pt x="437284" y="1045104"/>
                  <a:pt x="437284" y="1045104"/>
                </a:cubicBezTo>
                <a:close/>
                <a:moveTo>
                  <a:pt x="437284" y="1045104"/>
                </a:moveTo>
                <a:cubicBezTo>
                  <a:pt x="437284" y="1045104"/>
                  <a:pt x="437284" y="1045104"/>
                  <a:pt x="444211" y="1045104"/>
                </a:cubicBezTo>
                <a:lnTo>
                  <a:pt x="448286" y="1046993"/>
                </a:lnTo>
                <a:lnTo>
                  <a:pt x="445943" y="1048544"/>
                </a:lnTo>
                <a:cubicBezTo>
                  <a:pt x="445943" y="1050264"/>
                  <a:pt x="447675" y="1051984"/>
                  <a:pt x="451139" y="1051984"/>
                </a:cubicBezTo>
                <a:cubicBezTo>
                  <a:pt x="444211" y="1051984"/>
                  <a:pt x="444211" y="1051984"/>
                  <a:pt x="437284" y="1045104"/>
                </a:cubicBezTo>
                <a:close/>
                <a:moveTo>
                  <a:pt x="390279" y="1044597"/>
                </a:moveTo>
                <a:lnTo>
                  <a:pt x="391727" y="1045850"/>
                </a:lnTo>
                <a:lnTo>
                  <a:pt x="393443" y="1046635"/>
                </a:lnTo>
                <a:lnTo>
                  <a:pt x="392965" y="1046922"/>
                </a:lnTo>
                <a:lnTo>
                  <a:pt x="396346" y="1049847"/>
                </a:lnTo>
                <a:lnTo>
                  <a:pt x="396547" y="1049872"/>
                </a:lnTo>
                <a:lnTo>
                  <a:pt x="395884" y="1047750"/>
                </a:lnTo>
                <a:lnTo>
                  <a:pt x="393443" y="1046635"/>
                </a:lnTo>
                <a:lnTo>
                  <a:pt x="396094" y="1045044"/>
                </a:lnTo>
                <a:close/>
                <a:moveTo>
                  <a:pt x="635794" y="1044575"/>
                </a:moveTo>
                <a:cubicBezTo>
                  <a:pt x="642938" y="1044575"/>
                  <a:pt x="635794" y="1044575"/>
                  <a:pt x="642938" y="1050925"/>
                </a:cubicBezTo>
                <a:lnTo>
                  <a:pt x="636542" y="1049375"/>
                </a:lnTo>
                <a:lnTo>
                  <a:pt x="638473" y="1045369"/>
                </a:lnTo>
                <a:cubicBezTo>
                  <a:pt x="637580" y="1044575"/>
                  <a:pt x="635794" y="1044575"/>
                  <a:pt x="635794" y="1044575"/>
                </a:cubicBezTo>
                <a:close/>
                <a:moveTo>
                  <a:pt x="622300" y="1044575"/>
                </a:moveTo>
                <a:cubicBezTo>
                  <a:pt x="622300" y="1048147"/>
                  <a:pt x="622300" y="1048147"/>
                  <a:pt x="621450" y="1048147"/>
                </a:cubicBezTo>
                <a:lnTo>
                  <a:pt x="616819" y="1050925"/>
                </a:lnTo>
                <a:lnTo>
                  <a:pt x="615563" y="1051679"/>
                </a:lnTo>
                <a:lnTo>
                  <a:pt x="615543" y="1051719"/>
                </a:lnTo>
                <a:lnTo>
                  <a:pt x="612784" y="1057083"/>
                </a:lnTo>
                <a:lnTo>
                  <a:pt x="618002" y="1054894"/>
                </a:lnTo>
                <a:cubicBezTo>
                  <a:pt x="620581" y="1052910"/>
                  <a:pt x="622301" y="1050925"/>
                  <a:pt x="622301" y="1050925"/>
                </a:cubicBezTo>
                <a:cubicBezTo>
                  <a:pt x="622301" y="1050925"/>
                  <a:pt x="615422" y="1058863"/>
                  <a:pt x="622301" y="1058863"/>
                </a:cubicBezTo>
                <a:lnTo>
                  <a:pt x="627459" y="1058863"/>
                </a:lnTo>
                <a:lnTo>
                  <a:pt x="628319" y="1058863"/>
                </a:lnTo>
                <a:cubicBezTo>
                  <a:pt x="629179" y="1058863"/>
                  <a:pt x="629179" y="1058863"/>
                  <a:pt x="629179" y="1058863"/>
                </a:cubicBezTo>
                <a:cubicBezTo>
                  <a:pt x="629179" y="1058863"/>
                  <a:pt x="627459" y="1058863"/>
                  <a:pt x="625739" y="1059657"/>
                </a:cubicBezTo>
                <a:lnTo>
                  <a:pt x="622456" y="1064961"/>
                </a:lnTo>
                <a:lnTo>
                  <a:pt x="628849" y="1062038"/>
                </a:lnTo>
                <a:cubicBezTo>
                  <a:pt x="630585" y="1060451"/>
                  <a:pt x="632322" y="1058863"/>
                  <a:pt x="635795" y="1058863"/>
                </a:cubicBezTo>
                <a:lnTo>
                  <a:pt x="636058" y="1058863"/>
                </a:lnTo>
                <a:lnTo>
                  <a:pt x="636059" y="1058863"/>
                </a:lnTo>
                <a:lnTo>
                  <a:pt x="636588" y="1058863"/>
                </a:lnTo>
                <a:lnTo>
                  <a:pt x="642938" y="1056995"/>
                </a:lnTo>
                <a:lnTo>
                  <a:pt x="642938" y="1054894"/>
                </a:lnTo>
                <a:cubicBezTo>
                  <a:pt x="642938" y="1052910"/>
                  <a:pt x="642938" y="1050925"/>
                  <a:pt x="642938" y="1050925"/>
                </a:cubicBezTo>
                <a:cubicBezTo>
                  <a:pt x="642938" y="1050925"/>
                  <a:pt x="649288" y="1050925"/>
                  <a:pt x="655638" y="1044575"/>
                </a:cubicBezTo>
                <a:cubicBezTo>
                  <a:pt x="652463" y="1047750"/>
                  <a:pt x="650876" y="1049338"/>
                  <a:pt x="650082" y="1050131"/>
                </a:cubicBezTo>
                <a:lnTo>
                  <a:pt x="649923" y="1050290"/>
                </a:lnTo>
                <a:lnTo>
                  <a:pt x="651669" y="1050131"/>
                </a:lnTo>
                <a:cubicBezTo>
                  <a:pt x="654051" y="1049338"/>
                  <a:pt x="655638" y="1047750"/>
                  <a:pt x="655638" y="1044575"/>
                </a:cubicBezTo>
                <a:cubicBezTo>
                  <a:pt x="655638" y="1050925"/>
                  <a:pt x="649288" y="1050925"/>
                  <a:pt x="649288" y="1050925"/>
                </a:cubicBezTo>
                <a:cubicBezTo>
                  <a:pt x="649288" y="1050925"/>
                  <a:pt x="647701" y="1050925"/>
                  <a:pt x="646113" y="1051917"/>
                </a:cubicBezTo>
                <a:lnTo>
                  <a:pt x="643924" y="1056705"/>
                </a:lnTo>
                <a:lnTo>
                  <a:pt x="648583" y="1055335"/>
                </a:lnTo>
                <a:lnTo>
                  <a:pt x="649151" y="1056673"/>
                </a:lnTo>
                <a:lnTo>
                  <a:pt x="647552" y="1057871"/>
                </a:lnTo>
                <a:cubicBezTo>
                  <a:pt x="645022" y="1058863"/>
                  <a:pt x="643335" y="1058863"/>
                  <a:pt x="643335" y="1058863"/>
                </a:cubicBezTo>
                <a:lnTo>
                  <a:pt x="645319" y="1058863"/>
                </a:lnTo>
                <a:lnTo>
                  <a:pt x="646709" y="1058863"/>
                </a:lnTo>
                <a:lnTo>
                  <a:pt x="647081" y="1058863"/>
                </a:lnTo>
                <a:lnTo>
                  <a:pt x="647840" y="1058863"/>
                </a:lnTo>
                <a:lnTo>
                  <a:pt x="649288" y="1058863"/>
                </a:lnTo>
                <a:cubicBezTo>
                  <a:pt x="642938" y="1065213"/>
                  <a:pt x="642938" y="1058863"/>
                  <a:pt x="636588" y="1065213"/>
                </a:cubicBezTo>
                <a:cubicBezTo>
                  <a:pt x="636588" y="1065213"/>
                  <a:pt x="638175" y="1063626"/>
                  <a:pt x="638969" y="1062038"/>
                </a:cubicBezTo>
                <a:lnTo>
                  <a:pt x="637137" y="1059595"/>
                </a:lnTo>
                <a:lnTo>
                  <a:pt x="636663" y="1059657"/>
                </a:lnTo>
                <a:cubicBezTo>
                  <a:pt x="635795" y="1060451"/>
                  <a:pt x="635795" y="1062038"/>
                  <a:pt x="635795" y="1065213"/>
                </a:cubicBezTo>
                <a:cubicBezTo>
                  <a:pt x="635795" y="1065213"/>
                  <a:pt x="628849" y="1065213"/>
                  <a:pt x="628849" y="1065213"/>
                </a:cubicBezTo>
                <a:lnTo>
                  <a:pt x="628651" y="1065213"/>
                </a:lnTo>
                <a:lnTo>
                  <a:pt x="622772" y="1065213"/>
                </a:lnTo>
                <a:lnTo>
                  <a:pt x="622300" y="1065213"/>
                </a:lnTo>
                <a:lnTo>
                  <a:pt x="621904" y="1065213"/>
                </a:lnTo>
                <a:lnTo>
                  <a:pt x="622407" y="1064983"/>
                </a:lnTo>
                <a:lnTo>
                  <a:pt x="624880" y="1059657"/>
                </a:lnTo>
                <a:cubicBezTo>
                  <a:pt x="625739" y="1058863"/>
                  <a:pt x="625739" y="1058863"/>
                  <a:pt x="622300" y="1058863"/>
                </a:cubicBezTo>
                <a:cubicBezTo>
                  <a:pt x="622300" y="1058863"/>
                  <a:pt x="615950" y="1058863"/>
                  <a:pt x="615950" y="1065213"/>
                </a:cubicBezTo>
                <a:cubicBezTo>
                  <a:pt x="615950" y="1065213"/>
                  <a:pt x="615950" y="1063626"/>
                  <a:pt x="615950" y="1062038"/>
                </a:cubicBezTo>
                <a:lnTo>
                  <a:pt x="615950" y="1058864"/>
                </a:lnTo>
                <a:lnTo>
                  <a:pt x="609932" y="1064419"/>
                </a:lnTo>
                <a:cubicBezTo>
                  <a:pt x="609072" y="1065213"/>
                  <a:pt x="609072" y="1065213"/>
                  <a:pt x="609072" y="1065213"/>
                </a:cubicBezTo>
                <a:lnTo>
                  <a:pt x="608013" y="1065213"/>
                </a:lnTo>
                <a:lnTo>
                  <a:pt x="604772" y="1065213"/>
                </a:lnTo>
                <a:lnTo>
                  <a:pt x="601663" y="1065213"/>
                </a:lnTo>
                <a:lnTo>
                  <a:pt x="598091" y="1065213"/>
                </a:lnTo>
                <a:lnTo>
                  <a:pt x="595313" y="1065213"/>
                </a:lnTo>
                <a:cubicBezTo>
                  <a:pt x="598752" y="1062038"/>
                  <a:pt x="600472" y="1062038"/>
                  <a:pt x="603052" y="1062038"/>
                </a:cubicBezTo>
                <a:lnTo>
                  <a:pt x="615950" y="1058863"/>
                </a:lnTo>
                <a:lnTo>
                  <a:pt x="615950" y="1058863"/>
                </a:lnTo>
                <a:lnTo>
                  <a:pt x="615422" y="1058863"/>
                </a:lnTo>
                <a:lnTo>
                  <a:pt x="614562" y="1058863"/>
                </a:lnTo>
                <a:lnTo>
                  <a:pt x="613702" y="1058863"/>
                </a:lnTo>
                <a:lnTo>
                  <a:pt x="611982" y="1058863"/>
                </a:lnTo>
                <a:lnTo>
                  <a:pt x="608807" y="1058863"/>
                </a:lnTo>
                <a:lnTo>
                  <a:pt x="608542" y="1058863"/>
                </a:lnTo>
                <a:lnTo>
                  <a:pt x="608666" y="1058811"/>
                </a:lnTo>
                <a:lnTo>
                  <a:pt x="606128" y="1057871"/>
                </a:lnTo>
                <a:lnTo>
                  <a:pt x="608501" y="1051719"/>
                </a:lnTo>
                <a:lnTo>
                  <a:pt x="608807" y="1050925"/>
                </a:lnTo>
                <a:lnTo>
                  <a:pt x="609005" y="1050925"/>
                </a:lnTo>
                <a:lnTo>
                  <a:pt x="609700" y="1050925"/>
                </a:lnTo>
                <a:lnTo>
                  <a:pt x="610205" y="1050925"/>
                </a:lnTo>
                <a:lnTo>
                  <a:pt x="615496" y="1048147"/>
                </a:lnTo>
                <a:lnTo>
                  <a:pt x="617764" y="1046957"/>
                </a:lnTo>
                <a:close/>
                <a:moveTo>
                  <a:pt x="608807" y="1044575"/>
                </a:moveTo>
                <a:cubicBezTo>
                  <a:pt x="608807" y="1050925"/>
                  <a:pt x="608807" y="1050925"/>
                  <a:pt x="601663" y="1050925"/>
                </a:cubicBezTo>
                <a:lnTo>
                  <a:pt x="603861" y="1047506"/>
                </a:lnTo>
                <a:lnTo>
                  <a:pt x="605235" y="1049338"/>
                </a:lnTo>
                <a:cubicBezTo>
                  <a:pt x="607021" y="1049338"/>
                  <a:pt x="608807" y="1047750"/>
                  <a:pt x="608807" y="1044575"/>
                </a:cubicBezTo>
                <a:close/>
                <a:moveTo>
                  <a:pt x="601663" y="1044575"/>
                </a:moveTo>
                <a:cubicBezTo>
                  <a:pt x="608807" y="1044575"/>
                  <a:pt x="608807" y="1044575"/>
                  <a:pt x="608807" y="1044575"/>
                </a:cubicBezTo>
                <a:cubicBezTo>
                  <a:pt x="608807" y="1044575"/>
                  <a:pt x="607021" y="1044575"/>
                  <a:pt x="605235" y="1045369"/>
                </a:cubicBezTo>
                <a:lnTo>
                  <a:pt x="603861" y="1047506"/>
                </a:lnTo>
                <a:close/>
                <a:moveTo>
                  <a:pt x="471488" y="1044575"/>
                </a:moveTo>
                <a:lnTo>
                  <a:pt x="472883" y="1044575"/>
                </a:lnTo>
                <a:lnTo>
                  <a:pt x="473076" y="1044575"/>
                </a:lnTo>
                <a:lnTo>
                  <a:pt x="473076" y="1046163"/>
                </a:lnTo>
                <a:lnTo>
                  <a:pt x="471488" y="1046163"/>
                </a:lnTo>
                <a:close/>
                <a:moveTo>
                  <a:pt x="451168" y="1044575"/>
                </a:moveTo>
                <a:lnTo>
                  <a:pt x="451272" y="1044575"/>
                </a:lnTo>
                <a:cubicBezTo>
                  <a:pt x="453304" y="1044575"/>
                  <a:pt x="453694" y="1044575"/>
                  <a:pt x="454202" y="1044575"/>
                </a:cubicBezTo>
                <a:lnTo>
                  <a:pt x="454819" y="1044575"/>
                </a:lnTo>
                <a:lnTo>
                  <a:pt x="457729" y="1044575"/>
                </a:lnTo>
                <a:lnTo>
                  <a:pt x="457835" y="1044575"/>
                </a:lnTo>
                <a:cubicBezTo>
                  <a:pt x="457835" y="1044575"/>
                  <a:pt x="459502" y="1046163"/>
                  <a:pt x="461169" y="1047750"/>
                </a:cubicBezTo>
                <a:lnTo>
                  <a:pt x="455613" y="1045986"/>
                </a:lnTo>
                <a:lnTo>
                  <a:pt x="454502" y="1045369"/>
                </a:lnTo>
                <a:lnTo>
                  <a:pt x="453391" y="1045281"/>
                </a:lnTo>
                <a:close/>
                <a:moveTo>
                  <a:pt x="444500" y="1044575"/>
                </a:moveTo>
                <a:lnTo>
                  <a:pt x="450850" y="1044575"/>
                </a:lnTo>
                <a:lnTo>
                  <a:pt x="451168" y="1044575"/>
                </a:lnTo>
                <a:lnTo>
                  <a:pt x="452501" y="1045210"/>
                </a:lnTo>
                <a:close/>
                <a:moveTo>
                  <a:pt x="376238" y="1044575"/>
                </a:moveTo>
                <a:cubicBezTo>
                  <a:pt x="376238" y="1044575"/>
                  <a:pt x="383117" y="1044575"/>
                  <a:pt x="383117" y="1044575"/>
                </a:cubicBezTo>
                <a:lnTo>
                  <a:pt x="384993" y="1046884"/>
                </a:lnTo>
                <a:lnTo>
                  <a:pt x="383117" y="1045369"/>
                </a:lnTo>
                <a:cubicBezTo>
                  <a:pt x="381397" y="1044575"/>
                  <a:pt x="379678" y="1044575"/>
                  <a:pt x="376238" y="1044575"/>
                </a:cubicBezTo>
                <a:close/>
                <a:moveTo>
                  <a:pt x="334963" y="1044575"/>
                </a:moveTo>
                <a:cubicBezTo>
                  <a:pt x="341313" y="1044575"/>
                  <a:pt x="341313" y="1050925"/>
                  <a:pt x="341313" y="1050925"/>
                </a:cubicBezTo>
                <a:cubicBezTo>
                  <a:pt x="328613" y="1044575"/>
                  <a:pt x="334963" y="1044575"/>
                  <a:pt x="334963" y="1044575"/>
                </a:cubicBezTo>
                <a:close/>
                <a:moveTo>
                  <a:pt x="314326" y="1044575"/>
                </a:moveTo>
                <a:cubicBezTo>
                  <a:pt x="317898" y="1044575"/>
                  <a:pt x="319684" y="1044575"/>
                  <a:pt x="321470" y="1044575"/>
                </a:cubicBezTo>
                <a:cubicBezTo>
                  <a:pt x="328614" y="1044575"/>
                  <a:pt x="328614" y="1050925"/>
                  <a:pt x="328614" y="1050925"/>
                </a:cubicBezTo>
                <a:cubicBezTo>
                  <a:pt x="321470" y="1044575"/>
                  <a:pt x="321470" y="1044575"/>
                  <a:pt x="314326" y="1044575"/>
                </a:cubicBezTo>
                <a:close/>
                <a:moveTo>
                  <a:pt x="348545" y="1044259"/>
                </a:moveTo>
                <a:cubicBezTo>
                  <a:pt x="355248" y="1044259"/>
                  <a:pt x="348545" y="1044259"/>
                  <a:pt x="355248" y="1050926"/>
                </a:cubicBezTo>
                <a:cubicBezTo>
                  <a:pt x="355248" y="1050926"/>
                  <a:pt x="348545" y="1050926"/>
                  <a:pt x="348545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5926"/>
                  <a:pt x="344356" y="1046759"/>
                </a:cubicBezTo>
                <a:lnTo>
                  <a:pt x="345194" y="1047592"/>
                </a:lnTo>
                <a:cubicBezTo>
                  <a:pt x="346870" y="1049259"/>
                  <a:pt x="348545" y="1050926"/>
                  <a:pt x="348545" y="1050926"/>
                </a:cubicBezTo>
                <a:cubicBezTo>
                  <a:pt x="341843" y="1050926"/>
                  <a:pt x="341843" y="1050926"/>
                  <a:pt x="341843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4259"/>
                  <a:pt x="345194" y="1044259"/>
                </a:cubicBezTo>
                <a:lnTo>
                  <a:pt x="347707" y="1044259"/>
                </a:lnTo>
                <a:lnTo>
                  <a:pt x="348545" y="1044259"/>
                </a:lnTo>
                <a:cubicBezTo>
                  <a:pt x="348545" y="1044259"/>
                  <a:pt x="348545" y="1050926"/>
                  <a:pt x="341843" y="1044259"/>
                </a:cubicBezTo>
                <a:close/>
                <a:moveTo>
                  <a:pt x="676922" y="1044240"/>
                </a:moveTo>
                <a:cubicBezTo>
                  <a:pt x="676922" y="1047656"/>
                  <a:pt x="676922" y="1049363"/>
                  <a:pt x="676922" y="1050217"/>
                </a:cubicBezTo>
                <a:cubicBezTo>
                  <a:pt x="675212" y="1049363"/>
                  <a:pt x="673503" y="1047656"/>
                  <a:pt x="676922" y="1044240"/>
                </a:cubicBezTo>
                <a:close/>
                <a:moveTo>
                  <a:pt x="594871" y="1044240"/>
                </a:moveTo>
                <a:lnTo>
                  <a:pt x="595122" y="1044575"/>
                </a:lnTo>
                <a:lnTo>
                  <a:pt x="597435" y="1047656"/>
                </a:lnTo>
                <a:cubicBezTo>
                  <a:pt x="596580" y="1049363"/>
                  <a:pt x="594871" y="1051071"/>
                  <a:pt x="594871" y="1051071"/>
                </a:cubicBezTo>
                <a:cubicBezTo>
                  <a:pt x="596580" y="1049363"/>
                  <a:pt x="596580" y="1048509"/>
                  <a:pt x="595618" y="1048083"/>
                </a:cubicBezTo>
                <a:lnTo>
                  <a:pt x="590931" y="1047684"/>
                </a:lnTo>
                <a:lnTo>
                  <a:pt x="594488" y="1044575"/>
                </a:lnTo>
                <a:close/>
                <a:moveTo>
                  <a:pt x="553845" y="1044240"/>
                </a:moveTo>
                <a:cubicBezTo>
                  <a:pt x="557264" y="1047656"/>
                  <a:pt x="558973" y="1049363"/>
                  <a:pt x="560683" y="1050217"/>
                </a:cubicBezTo>
                <a:lnTo>
                  <a:pt x="566353" y="1050925"/>
                </a:lnTo>
                <a:lnTo>
                  <a:pt x="566738" y="1050925"/>
                </a:lnTo>
                <a:lnTo>
                  <a:pt x="566738" y="1050973"/>
                </a:lnTo>
                <a:lnTo>
                  <a:pt x="567520" y="1051071"/>
                </a:lnTo>
                <a:lnTo>
                  <a:pt x="567414" y="1051071"/>
                </a:lnTo>
                <a:lnTo>
                  <a:pt x="566738" y="1051071"/>
                </a:lnTo>
                <a:lnTo>
                  <a:pt x="566738" y="1051917"/>
                </a:lnTo>
                <a:cubicBezTo>
                  <a:pt x="566738" y="1052910"/>
                  <a:pt x="566738" y="1054894"/>
                  <a:pt x="566738" y="1058863"/>
                </a:cubicBezTo>
                <a:cubicBezTo>
                  <a:pt x="566738" y="1050925"/>
                  <a:pt x="560388" y="1050925"/>
                  <a:pt x="554038" y="1058863"/>
                </a:cubicBezTo>
                <a:cubicBezTo>
                  <a:pt x="554038" y="1054894"/>
                  <a:pt x="555625" y="1052910"/>
                  <a:pt x="557213" y="1051917"/>
                </a:cubicBezTo>
                <a:lnTo>
                  <a:pt x="560260" y="1050965"/>
                </a:lnTo>
                <a:lnTo>
                  <a:pt x="560100" y="1050925"/>
                </a:lnTo>
                <a:lnTo>
                  <a:pt x="557264" y="1050217"/>
                </a:lnTo>
                <a:lnTo>
                  <a:pt x="554037" y="1044575"/>
                </a:lnTo>
                <a:close/>
                <a:moveTo>
                  <a:pt x="547007" y="1044240"/>
                </a:moveTo>
                <a:lnTo>
                  <a:pt x="548348" y="1044575"/>
                </a:lnTo>
                <a:lnTo>
                  <a:pt x="550426" y="1045094"/>
                </a:lnTo>
                <a:cubicBezTo>
                  <a:pt x="552136" y="1045948"/>
                  <a:pt x="553845" y="1047656"/>
                  <a:pt x="553845" y="1051071"/>
                </a:cubicBezTo>
                <a:cubicBezTo>
                  <a:pt x="553845" y="1047656"/>
                  <a:pt x="552135" y="1047656"/>
                  <a:pt x="550426" y="1048509"/>
                </a:cubicBezTo>
                <a:lnTo>
                  <a:pt x="547202" y="1050925"/>
                </a:lnTo>
                <a:lnTo>
                  <a:pt x="547007" y="1051071"/>
                </a:lnTo>
                <a:lnTo>
                  <a:pt x="547116" y="1050925"/>
                </a:lnTo>
                <a:lnTo>
                  <a:pt x="549571" y="1047656"/>
                </a:lnTo>
                <a:lnTo>
                  <a:pt x="547258" y="1044575"/>
                </a:lnTo>
                <a:close/>
                <a:moveTo>
                  <a:pt x="557401" y="1043148"/>
                </a:moveTo>
                <a:lnTo>
                  <a:pt x="560683" y="1044240"/>
                </a:lnTo>
                <a:lnTo>
                  <a:pt x="556409" y="1044240"/>
                </a:lnTo>
                <a:lnTo>
                  <a:pt x="554700" y="1044240"/>
                </a:lnTo>
                <a:cubicBezTo>
                  <a:pt x="553845" y="1044240"/>
                  <a:pt x="553845" y="1044240"/>
                  <a:pt x="553845" y="1044240"/>
                </a:cubicBezTo>
                <a:cubicBezTo>
                  <a:pt x="553845" y="1044240"/>
                  <a:pt x="555555" y="1044240"/>
                  <a:pt x="557264" y="1043387"/>
                </a:cubicBezTo>
                <a:close/>
                <a:moveTo>
                  <a:pt x="502090" y="1042559"/>
                </a:moveTo>
                <a:lnTo>
                  <a:pt x="502563" y="1043387"/>
                </a:lnTo>
                <a:cubicBezTo>
                  <a:pt x="504273" y="1044240"/>
                  <a:pt x="505982" y="1044240"/>
                  <a:pt x="505982" y="1044240"/>
                </a:cubicBezTo>
                <a:lnTo>
                  <a:pt x="505127" y="1044240"/>
                </a:lnTo>
                <a:lnTo>
                  <a:pt x="502563" y="1044240"/>
                </a:lnTo>
                <a:lnTo>
                  <a:pt x="499999" y="1044240"/>
                </a:lnTo>
                <a:cubicBezTo>
                  <a:pt x="499144" y="1044240"/>
                  <a:pt x="499144" y="1044240"/>
                  <a:pt x="499144" y="1044240"/>
                </a:cubicBezTo>
                <a:close/>
                <a:moveTo>
                  <a:pt x="438569" y="1042359"/>
                </a:moveTo>
                <a:lnTo>
                  <a:pt x="440134" y="1043682"/>
                </a:lnTo>
                <a:cubicBezTo>
                  <a:pt x="441008" y="1044575"/>
                  <a:pt x="441008" y="1044575"/>
                  <a:pt x="444500" y="1044575"/>
                </a:cubicBezTo>
                <a:cubicBezTo>
                  <a:pt x="441008" y="1044575"/>
                  <a:pt x="439261" y="1044575"/>
                  <a:pt x="438388" y="1043682"/>
                </a:cubicBezTo>
                <a:lnTo>
                  <a:pt x="438286" y="1042953"/>
                </a:lnTo>
                <a:close/>
                <a:moveTo>
                  <a:pt x="731045" y="1042266"/>
                </a:moveTo>
                <a:lnTo>
                  <a:pt x="731045" y="1044575"/>
                </a:lnTo>
                <a:cubicBezTo>
                  <a:pt x="731045" y="1044575"/>
                  <a:pt x="729358" y="1044575"/>
                  <a:pt x="727671" y="1045369"/>
                </a:cubicBezTo>
                <a:lnTo>
                  <a:pt x="726658" y="1047037"/>
                </a:lnTo>
                <a:lnTo>
                  <a:pt x="727472" y="1048147"/>
                </a:lnTo>
                <a:lnTo>
                  <a:pt x="725431" y="1050931"/>
                </a:lnTo>
                <a:lnTo>
                  <a:pt x="725488" y="1050925"/>
                </a:lnTo>
                <a:lnTo>
                  <a:pt x="725486" y="1050925"/>
                </a:lnTo>
                <a:lnTo>
                  <a:pt x="725489" y="1050925"/>
                </a:lnTo>
                <a:lnTo>
                  <a:pt x="725399" y="1050975"/>
                </a:lnTo>
                <a:lnTo>
                  <a:pt x="725200" y="1051246"/>
                </a:lnTo>
                <a:lnTo>
                  <a:pt x="725050" y="1051451"/>
                </a:lnTo>
                <a:lnTo>
                  <a:pt x="727374" y="1054894"/>
                </a:lnTo>
                <a:lnTo>
                  <a:pt x="724695" y="1058862"/>
                </a:lnTo>
                <a:lnTo>
                  <a:pt x="724695" y="1058862"/>
                </a:lnTo>
                <a:lnTo>
                  <a:pt x="724695" y="1055886"/>
                </a:lnTo>
                <a:lnTo>
                  <a:pt x="724695" y="1054894"/>
                </a:lnTo>
                <a:lnTo>
                  <a:pt x="724695" y="1051807"/>
                </a:lnTo>
                <a:lnTo>
                  <a:pt x="724695" y="1051719"/>
                </a:lnTo>
                <a:lnTo>
                  <a:pt x="724695" y="1051650"/>
                </a:lnTo>
                <a:lnTo>
                  <a:pt x="724410" y="1051525"/>
                </a:lnTo>
                <a:lnTo>
                  <a:pt x="718345" y="1054894"/>
                </a:lnTo>
                <a:cubicBezTo>
                  <a:pt x="716559" y="1054894"/>
                  <a:pt x="714773" y="1054894"/>
                  <a:pt x="711201" y="1058863"/>
                </a:cubicBezTo>
                <a:cubicBezTo>
                  <a:pt x="711201" y="1054894"/>
                  <a:pt x="712987" y="1052910"/>
                  <a:pt x="715666" y="1051917"/>
                </a:cubicBezTo>
                <a:lnTo>
                  <a:pt x="717628" y="1051719"/>
                </a:lnTo>
                <a:lnTo>
                  <a:pt x="711756" y="1051719"/>
                </a:lnTo>
                <a:lnTo>
                  <a:pt x="711201" y="1051719"/>
                </a:lnTo>
                <a:lnTo>
                  <a:pt x="711201" y="1054894"/>
                </a:lnTo>
                <a:cubicBezTo>
                  <a:pt x="711201" y="1056879"/>
                  <a:pt x="711201" y="1058863"/>
                  <a:pt x="711201" y="1058863"/>
                </a:cubicBezTo>
                <a:lnTo>
                  <a:pt x="708522" y="1058863"/>
                </a:lnTo>
                <a:lnTo>
                  <a:pt x="704057" y="1058863"/>
                </a:lnTo>
                <a:cubicBezTo>
                  <a:pt x="704057" y="1058863"/>
                  <a:pt x="705843" y="1058863"/>
                  <a:pt x="707629" y="1057871"/>
                </a:cubicBezTo>
                <a:lnTo>
                  <a:pt x="710692" y="1051914"/>
                </a:lnTo>
                <a:lnTo>
                  <a:pt x="707390" y="1055291"/>
                </a:lnTo>
                <a:cubicBezTo>
                  <a:pt x="705644" y="1057077"/>
                  <a:pt x="703898" y="1058863"/>
                  <a:pt x="703898" y="1058863"/>
                </a:cubicBezTo>
                <a:lnTo>
                  <a:pt x="703309" y="1058863"/>
                </a:lnTo>
                <a:lnTo>
                  <a:pt x="702271" y="1058863"/>
                </a:lnTo>
                <a:lnTo>
                  <a:pt x="700661" y="1058863"/>
                </a:lnTo>
                <a:lnTo>
                  <a:pt x="694949" y="1060385"/>
                </a:lnTo>
                <a:lnTo>
                  <a:pt x="691677" y="1061256"/>
                </a:lnTo>
                <a:lnTo>
                  <a:pt x="695786" y="1058862"/>
                </a:lnTo>
                <a:lnTo>
                  <a:pt x="697435" y="1057901"/>
                </a:lnTo>
                <a:cubicBezTo>
                  <a:pt x="697435" y="1057901"/>
                  <a:pt x="697435" y="1057901"/>
                  <a:pt x="698290" y="1057901"/>
                </a:cubicBezTo>
                <a:lnTo>
                  <a:pt x="698559" y="1057901"/>
                </a:lnTo>
                <a:lnTo>
                  <a:pt x="703025" y="1055291"/>
                </a:lnTo>
                <a:lnTo>
                  <a:pt x="703643" y="1052762"/>
                </a:lnTo>
                <a:lnTo>
                  <a:pt x="699815" y="1051719"/>
                </a:lnTo>
                <a:lnTo>
                  <a:pt x="698104" y="1051719"/>
                </a:lnTo>
                <a:lnTo>
                  <a:pt x="697435" y="1051719"/>
                </a:lnTo>
                <a:lnTo>
                  <a:pt x="697435" y="1057047"/>
                </a:lnTo>
                <a:cubicBezTo>
                  <a:pt x="697435" y="1057901"/>
                  <a:pt x="697435" y="1057901"/>
                  <a:pt x="697435" y="1057901"/>
                </a:cubicBezTo>
                <a:lnTo>
                  <a:pt x="696580" y="1057901"/>
                </a:lnTo>
                <a:lnTo>
                  <a:pt x="694016" y="1057901"/>
                </a:lnTo>
                <a:lnTo>
                  <a:pt x="693161" y="1057901"/>
                </a:lnTo>
                <a:cubicBezTo>
                  <a:pt x="692307" y="1057901"/>
                  <a:pt x="690597" y="1057901"/>
                  <a:pt x="690597" y="1057901"/>
                </a:cubicBezTo>
                <a:lnTo>
                  <a:pt x="689900" y="1058598"/>
                </a:lnTo>
                <a:lnTo>
                  <a:pt x="690246" y="1058863"/>
                </a:lnTo>
                <a:lnTo>
                  <a:pt x="689634" y="1058863"/>
                </a:lnTo>
                <a:lnTo>
                  <a:pt x="684614" y="1063878"/>
                </a:lnTo>
                <a:lnTo>
                  <a:pt x="684381" y="1064111"/>
                </a:lnTo>
                <a:lnTo>
                  <a:pt x="676922" y="1064732"/>
                </a:lnTo>
                <a:cubicBezTo>
                  <a:pt x="676922" y="1064732"/>
                  <a:pt x="676922" y="1064732"/>
                  <a:pt x="677777" y="1064732"/>
                </a:cubicBezTo>
                <a:lnTo>
                  <a:pt x="680340" y="1064732"/>
                </a:lnTo>
                <a:lnTo>
                  <a:pt x="681195" y="1064732"/>
                </a:lnTo>
                <a:lnTo>
                  <a:pt x="683759" y="1064732"/>
                </a:lnTo>
                <a:lnTo>
                  <a:pt x="676276" y="1065355"/>
                </a:lnTo>
                <a:lnTo>
                  <a:pt x="676276" y="1066007"/>
                </a:lnTo>
                <a:cubicBezTo>
                  <a:pt x="676276" y="1066801"/>
                  <a:pt x="676276" y="1068388"/>
                  <a:pt x="676276" y="1071563"/>
                </a:cubicBezTo>
                <a:cubicBezTo>
                  <a:pt x="676276" y="1065213"/>
                  <a:pt x="669397" y="1071563"/>
                  <a:pt x="669397" y="1071563"/>
                </a:cubicBezTo>
                <a:cubicBezTo>
                  <a:pt x="669397" y="1071563"/>
                  <a:pt x="671117" y="1069976"/>
                  <a:pt x="672837" y="1068388"/>
                </a:cubicBezTo>
                <a:lnTo>
                  <a:pt x="676108" y="1065369"/>
                </a:lnTo>
                <a:lnTo>
                  <a:pt x="673503" y="1065585"/>
                </a:lnTo>
                <a:lnTo>
                  <a:pt x="666585" y="1069617"/>
                </a:lnTo>
                <a:lnTo>
                  <a:pt x="669397" y="1071563"/>
                </a:lnTo>
                <a:cubicBezTo>
                  <a:pt x="669397" y="1071563"/>
                  <a:pt x="667677" y="1071563"/>
                  <a:pt x="665957" y="1071563"/>
                </a:cubicBezTo>
                <a:lnTo>
                  <a:pt x="665097" y="1071563"/>
                </a:lnTo>
                <a:lnTo>
                  <a:pt x="663576" y="1071563"/>
                </a:lnTo>
                <a:lnTo>
                  <a:pt x="662517" y="1071563"/>
                </a:lnTo>
                <a:lnTo>
                  <a:pt x="663576" y="1070830"/>
                </a:lnTo>
                <a:lnTo>
                  <a:pt x="664891" y="1069920"/>
                </a:lnTo>
                <a:lnTo>
                  <a:pt x="666665" y="1068147"/>
                </a:lnTo>
                <a:cubicBezTo>
                  <a:pt x="668375" y="1066439"/>
                  <a:pt x="670084" y="1064732"/>
                  <a:pt x="670084" y="1064732"/>
                </a:cubicBezTo>
                <a:cubicBezTo>
                  <a:pt x="673503" y="1061316"/>
                  <a:pt x="675212" y="1061316"/>
                  <a:pt x="676067" y="1061316"/>
                </a:cubicBezTo>
                <a:lnTo>
                  <a:pt x="676681" y="1058863"/>
                </a:lnTo>
                <a:lnTo>
                  <a:pt x="676276" y="1058863"/>
                </a:lnTo>
                <a:lnTo>
                  <a:pt x="676723" y="1058697"/>
                </a:lnTo>
                <a:lnTo>
                  <a:pt x="676922" y="1057901"/>
                </a:lnTo>
                <a:cubicBezTo>
                  <a:pt x="676922" y="1057901"/>
                  <a:pt x="676922" y="1057901"/>
                  <a:pt x="677777" y="1057901"/>
                </a:cubicBezTo>
                <a:lnTo>
                  <a:pt x="678631" y="1057901"/>
                </a:lnTo>
                <a:lnTo>
                  <a:pt x="678863" y="1057901"/>
                </a:lnTo>
                <a:lnTo>
                  <a:pt x="679422" y="1057693"/>
                </a:lnTo>
                <a:lnTo>
                  <a:pt x="676922" y="1057901"/>
                </a:lnTo>
                <a:cubicBezTo>
                  <a:pt x="676922" y="1057901"/>
                  <a:pt x="678631" y="1056194"/>
                  <a:pt x="680340" y="1055340"/>
                </a:cubicBezTo>
                <a:lnTo>
                  <a:pt x="682134" y="1056684"/>
                </a:lnTo>
                <a:lnTo>
                  <a:pt x="685880" y="1055291"/>
                </a:lnTo>
                <a:cubicBezTo>
                  <a:pt x="688500" y="1053505"/>
                  <a:pt x="690246" y="1051719"/>
                  <a:pt x="690246" y="1051719"/>
                </a:cubicBezTo>
                <a:lnTo>
                  <a:pt x="684847" y="1057241"/>
                </a:lnTo>
                <a:lnTo>
                  <a:pt x="685439" y="1057192"/>
                </a:lnTo>
                <a:lnTo>
                  <a:pt x="686754" y="1056184"/>
                </a:lnTo>
                <a:lnTo>
                  <a:pt x="687576" y="1056815"/>
                </a:lnTo>
                <a:lnTo>
                  <a:pt x="696322" y="1051719"/>
                </a:lnTo>
                <a:lnTo>
                  <a:pt x="697435" y="1051071"/>
                </a:lnTo>
                <a:lnTo>
                  <a:pt x="697435" y="1051641"/>
                </a:lnTo>
                <a:lnTo>
                  <a:pt x="698304" y="1051308"/>
                </a:lnTo>
                <a:lnTo>
                  <a:pt x="697435" y="1051071"/>
                </a:lnTo>
                <a:cubicBezTo>
                  <a:pt x="697435" y="1051071"/>
                  <a:pt x="697435" y="1051071"/>
                  <a:pt x="698290" y="1051071"/>
                </a:cubicBezTo>
                <a:lnTo>
                  <a:pt x="698921" y="1051071"/>
                </a:lnTo>
                <a:lnTo>
                  <a:pt x="703557" y="1049293"/>
                </a:lnTo>
                <a:lnTo>
                  <a:pt x="704216" y="1049040"/>
                </a:lnTo>
                <a:lnTo>
                  <a:pt x="705725" y="1049619"/>
                </a:lnTo>
                <a:lnTo>
                  <a:pt x="707691" y="1047656"/>
                </a:lnTo>
                <a:cubicBezTo>
                  <a:pt x="709401" y="1047656"/>
                  <a:pt x="711110" y="1047656"/>
                  <a:pt x="711110" y="1044240"/>
                </a:cubicBezTo>
                <a:cubicBezTo>
                  <a:pt x="711110" y="1044240"/>
                  <a:pt x="711110" y="1044240"/>
                  <a:pt x="711965" y="1044240"/>
                </a:cubicBezTo>
                <a:lnTo>
                  <a:pt x="714529" y="1044240"/>
                </a:lnTo>
                <a:lnTo>
                  <a:pt x="717092" y="1044240"/>
                </a:lnTo>
                <a:lnTo>
                  <a:pt x="717947" y="1044240"/>
                </a:lnTo>
                <a:lnTo>
                  <a:pt x="718617" y="1044575"/>
                </a:lnTo>
                <a:lnTo>
                  <a:pt x="719657" y="1045094"/>
                </a:lnTo>
                <a:lnTo>
                  <a:pt x="711201" y="1051007"/>
                </a:lnTo>
                <a:lnTo>
                  <a:pt x="711201" y="1051601"/>
                </a:lnTo>
                <a:lnTo>
                  <a:pt x="712626" y="1051071"/>
                </a:lnTo>
                <a:lnTo>
                  <a:pt x="718873" y="1048747"/>
                </a:lnTo>
                <a:lnTo>
                  <a:pt x="720924" y="1045369"/>
                </a:lnTo>
                <a:cubicBezTo>
                  <a:pt x="722611" y="1044575"/>
                  <a:pt x="724298" y="1044575"/>
                  <a:pt x="724298" y="1044575"/>
                </a:cubicBezTo>
                <a:close/>
                <a:moveTo>
                  <a:pt x="742157" y="1042194"/>
                </a:moveTo>
                <a:lnTo>
                  <a:pt x="743447" y="1043087"/>
                </a:lnTo>
                <a:lnTo>
                  <a:pt x="742157" y="1043781"/>
                </a:lnTo>
                <a:lnTo>
                  <a:pt x="739577" y="1043980"/>
                </a:lnTo>
                <a:close/>
                <a:moveTo>
                  <a:pt x="406400" y="1042194"/>
                </a:moveTo>
                <a:cubicBezTo>
                  <a:pt x="407988" y="1042988"/>
                  <a:pt x="409575" y="1044575"/>
                  <a:pt x="409575" y="1044575"/>
                </a:cubicBezTo>
                <a:cubicBezTo>
                  <a:pt x="409575" y="1044575"/>
                  <a:pt x="403225" y="1044575"/>
                  <a:pt x="403225" y="1044575"/>
                </a:cubicBezTo>
                <a:cubicBezTo>
                  <a:pt x="403225" y="1041400"/>
                  <a:pt x="404813" y="1041400"/>
                  <a:pt x="406400" y="1042194"/>
                </a:cubicBezTo>
                <a:close/>
                <a:moveTo>
                  <a:pt x="287115" y="1041995"/>
                </a:moveTo>
                <a:cubicBezTo>
                  <a:pt x="290017" y="1041400"/>
                  <a:pt x="301626" y="1046163"/>
                  <a:pt x="301626" y="1050925"/>
                </a:cubicBezTo>
                <a:cubicBezTo>
                  <a:pt x="301626" y="1050925"/>
                  <a:pt x="294747" y="1044575"/>
                  <a:pt x="287867" y="1044575"/>
                </a:cubicBezTo>
                <a:cubicBezTo>
                  <a:pt x="286147" y="1042988"/>
                  <a:pt x="286147" y="1042194"/>
                  <a:pt x="287115" y="1041995"/>
                </a:cubicBezTo>
                <a:close/>
                <a:moveTo>
                  <a:pt x="475996" y="1041896"/>
                </a:moveTo>
                <a:lnTo>
                  <a:pt x="478056" y="1042484"/>
                </a:lnTo>
                <a:lnTo>
                  <a:pt x="476102" y="1042194"/>
                </a:lnTo>
                <a:cubicBezTo>
                  <a:pt x="474837" y="1041797"/>
                  <a:pt x="474626" y="1041599"/>
                  <a:pt x="475996" y="1041896"/>
                </a:cubicBezTo>
                <a:close/>
                <a:moveTo>
                  <a:pt x="341234" y="1041834"/>
                </a:moveTo>
                <a:lnTo>
                  <a:pt x="341843" y="1042259"/>
                </a:lnTo>
                <a:lnTo>
                  <a:pt x="341843" y="1043425"/>
                </a:lnTo>
                <a:cubicBezTo>
                  <a:pt x="341843" y="1044259"/>
                  <a:pt x="341843" y="1044259"/>
                  <a:pt x="341843" y="1044259"/>
                </a:cubicBezTo>
                <a:close/>
                <a:moveTo>
                  <a:pt x="348081" y="1041027"/>
                </a:moveTo>
                <a:lnTo>
                  <a:pt x="348545" y="1044259"/>
                </a:lnTo>
                <a:cubicBezTo>
                  <a:pt x="346870" y="1042592"/>
                  <a:pt x="346451" y="1041758"/>
                  <a:pt x="346660" y="1041341"/>
                </a:cubicBezTo>
                <a:close/>
                <a:moveTo>
                  <a:pt x="353696" y="1040765"/>
                </a:moveTo>
                <a:lnTo>
                  <a:pt x="354807" y="1041400"/>
                </a:lnTo>
                <a:lnTo>
                  <a:pt x="355522" y="1044259"/>
                </a:lnTo>
                <a:lnTo>
                  <a:pt x="355601" y="1044575"/>
                </a:lnTo>
                <a:lnTo>
                  <a:pt x="355364" y="1044259"/>
                </a:lnTo>
                <a:lnTo>
                  <a:pt x="353220" y="1041400"/>
                </a:lnTo>
                <a:close/>
                <a:moveTo>
                  <a:pt x="738377" y="1040723"/>
                </a:moveTo>
                <a:lnTo>
                  <a:pt x="737862" y="1044112"/>
                </a:lnTo>
                <a:lnTo>
                  <a:pt x="739577" y="1043980"/>
                </a:lnTo>
                <a:lnTo>
                  <a:pt x="738717" y="1044575"/>
                </a:lnTo>
                <a:lnTo>
                  <a:pt x="738188" y="1044575"/>
                </a:lnTo>
                <a:cubicBezTo>
                  <a:pt x="738188" y="1044575"/>
                  <a:pt x="731838" y="1044575"/>
                  <a:pt x="725488" y="1050925"/>
                </a:cubicBezTo>
                <a:cubicBezTo>
                  <a:pt x="725488" y="1050925"/>
                  <a:pt x="731838" y="1044575"/>
                  <a:pt x="731838" y="1044575"/>
                </a:cubicBezTo>
                <a:lnTo>
                  <a:pt x="731045" y="1044575"/>
                </a:lnTo>
                <a:cubicBezTo>
                  <a:pt x="736105" y="1039813"/>
                  <a:pt x="733575" y="1042194"/>
                  <a:pt x="737687" y="1041003"/>
                </a:cubicBezTo>
                <a:close/>
                <a:moveTo>
                  <a:pt x="716338" y="1040223"/>
                </a:moveTo>
                <a:lnTo>
                  <a:pt x="715714" y="1041313"/>
                </a:lnTo>
                <a:lnTo>
                  <a:pt x="711110" y="1044240"/>
                </a:lnTo>
                <a:cubicBezTo>
                  <a:pt x="697435" y="1044240"/>
                  <a:pt x="704272" y="1044240"/>
                  <a:pt x="697435" y="1051071"/>
                </a:cubicBezTo>
                <a:cubicBezTo>
                  <a:pt x="697435" y="1051071"/>
                  <a:pt x="697435" y="1051071"/>
                  <a:pt x="696580" y="1051071"/>
                </a:cubicBezTo>
                <a:lnTo>
                  <a:pt x="691452" y="1051071"/>
                </a:lnTo>
                <a:cubicBezTo>
                  <a:pt x="690597" y="1051071"/>
                  <a:pt x="690597" y="1051071"/>
                  <a:pt x="690597" y="1051071"/>
                </a:cubicBezTo>
                <a:cubicBezTo>
                  <a:pt x="690597" y="1051071"/>
                  <a:pt x="683759" y="1057901"/>
                  <a:pt x="683759" y="1051071"/>
                </a:cubicBezTo>
                <a:cubicBezTo>
                  <a:pt x="683759" y="1051071"/>
                  <a:pt x="690597" y="1044240"/>
                  <a:pt x="690597" y="1044240"/>
                </a:cubicBezTo>
                <a:cubicBezTo>
                  <a:pt x="690597" y="1044240"/>
                  <a:pt x="697435" y="1044240"/>
                  <a:pt x="697435" y="1044240"/>
                </a:cubicBezTo>
                <a:cubicBezTo>
                  <a:pt x="697435" y="1044240"/>
                  <a:pt x="697435" y="1044240"/>
                  <a:pt x="698290" y="1044240"/>
                </a:cubicBezTo>
                <a:lnTo>
                  <a:pt x="700854" y="1044240"/>
                </a:lnTo>
                <a:lnTo>
                  <a:pt x="704272" y="1044240"/>
                </a:lnTo>
                <a:cubicBezTo>
                  <a:pt x="707691" y="1044240"/>
                  <a:pt x="711110" y="1042533"/>
                  <a:pt x="714529" y="1040825"/>
                </a:cubicBezTo>
                <a:close/>
                <a:moveTo>
                  <a:pt x="328437" y="1040191"/>
                </a:moveTo>
                <a:lnTo>
                  <a:pt x="329275" y="1040925"/>
                </a:lnTo>
                <a:lnTo>
                  <a:pt x="330448" y="1041592"/>
                </a:lnTo>
                <a:lnTo>
                  <a:pt x="328437" y="1044259"/>
                </a:lnTo>
                <a:cubicBezTo>
                  <a:pt x="328437" y="1044259"/>
                  <a:pt x="328437" y="1042592"/>
                  <a:pt x="328437" y="1040925"/>
                </a:cubicBezTo>
                <a:close/>
                <a:moveTo>
                  <a:pt x="717556" y="1040142"/>
                </a:moveTo>
                <a:lnTo>
                  <a:pt x="717291" y="1041995"/>
                </a:lnTo>
                <a:lnTo>
                  <a:pt x="717092" y="1043387"/>
                </a:lnTo>
                <a:cubicBezTo>
                  <a:pt x="716238" y="1044240"/>
                  <a:pt x="714529" y="1044240"/>
                  <a:pt x="711110" y="1044240"/>
                </a:cubicBezTo>
                <a:cubicBezTo>
                  <a:pt x="711110" y="1044240"/>
                  <a:pt x="712819" y="1044240"/>
                  <a:pt x="714529" y="1043387"/>
                </a:cubicBezTo>
                <a:lnTo>
                  <a:pt x="714809" y="1042897"/>
                </a:lnTo>
                <a:lnTo>
                  <a:pt x="715714" y="1041313"/>
                </a:lnTo>
                <a:close/>
                <a:moveTo>
                  <a:pt x="434967" y="1040014"/>
                </a:moveTo>
                <a:lnTo>
                  <a:pt x="437624" y="1041561"/>
                </a:lnTo>
                <a:lnTo>
                  <a:pt x="438154" y="1042009"/>
                </a:lnTo>
                <a:lnTo>
                  <a:pt x="438286" y="1042953"/>
                </a:lnTo>
                <a:lnTo>
                  <a:pt x="437515" y="1044575"/>
                </a:lnTo>
                <a:close/>
                <a:moveTo>
                  <a:pt x="434721" y="1039574"/>
                </a:moveTo>
                <a:lnTo>
                  <a:pt x="434967" y="1040014"/>
                </a:lnTo>
                <a:lnTo>
                  <a:pt x="434501" y="1039743"/>
                </a:lnTo>
                <a:close/>
                <a:moveTo>
                  <a:pt x="718631" y="1039459"/>
                </a:moveTo>
                <a:lnTo>
                  <a:pt x="717947" y="1039894"/>
                </a:lnTo>
                <a:lnTo>
                  <a:pt x="717556" y="1040142"/>
                </a:lnTo>
                <a:lnTo>
                  <a:pt x="717605" y="1039801"/>
                </a:lnTo>
                <a:lnTo>
                  <a:pt x="717947" y="1039687"/>
                </a:lnTo>
                <a:close/>
                <a:moveTo>
                  <a:pt x="437662" y="1038483"/>
                </a:moveTo>
                <a:lnTo>
                  <a:pt x="438772" y="1039681"/>
                </a:lnTo>
                <a:lnTo>
                  <a:pt x="439350" y="1040716"/>
                </a:lnTo>
                <a:lnTo>
                  <a:pt x="438569" y="1042359"/>
                </a:lnTo>
                <a:lnTo>
                  <a:pt x="438154" y="1042009"/>
                </a:lnTo>
                <a:close/>
                <a:moveTo>
                  <a:pt x="765811" y="1038324"/>
                </a:moveTo>
                <a:lnTo>
                  <a:pt x="765811" y="1041003"/>
                </a:lnTo>
                <a:lnTo>
                  <a:pt x="758826" y="1044575"/>
                </a:lnTo>
                <a:cubicBezTo>
                  <a:pt x="762318" y="1041003"/>
                  <a:pt x="764065" y="1039217"/>
                  <a:pt x="765811" y="1038324"/>
                </a:cubicBezTo>
                <a:close/>
                <a:moveTo>
                  <a:pt x="564101" y="1038264"/>
                </a:moveTo>
                <a:cubicBezTo>
                  <a:pt x="565811" y="1039118"/>
                  <a:pt x="567520" y="1040825"/>
                  <a:pt x="567520" y="1044240"/>
                </a:cubicBezTo>
                <a:cubicBezTo>
                  <a:pt x="560683" y="1051071"/>
                  <a:pt x="567520" y="1044240"/>
                  <a:pt x="560683" y="1044240"/>
                </a:cubicBezTo>
                <a:cubicBezTo>
                  <a:pt x="560683" y="1040825"/>
                  <a:pt x="562392" y="1039118"/>
                  <a:pt x="564101" y="1038264"/>
                </a:cubicBezTo>
                <a:close/>
                <a:moveTo>
                  <a:pt x="812801" y="1038225"/>
                </a:moveTo>
                <a:cubicBezTo>
                  <a:pt x="812801" y="1038225"/>
                  <a:pt x="820739" y="1038225"/>
                  <a:pt x="820739" y="1038225"/>
                </a:cubicBezTo>
                <a:cubicBezTo>
                  <a:pt x="812801" y="1044575"/>
                  <a:pt x="820739" y="1038225"/>
                  <a:pt x="812801" y="1038225"/>
                </a:cubicBezTo>
                <a:close/>
                <a:moveTo>
                  <a:pt x="772585" y="1038225"/>
                </a:moveTo>
                <a:lnTo>
                  <a:pt x="774488" y="1040567"/>
                </a:lnTo>
                <a:lnTo>
                  <a:pt x="779464" y="1038225"/>
                </a:lnTo>
                <a:lnTo>
                  <a:pt x="775151" y="1041383"/>
                </a:lnTo>
                <a:lnTo>
                  <a:pt x="775165" y="1041400"/>
                </a:lnTo>
                <a:cubicBezTo>
                  <a:pt x="774305" y="1042988"/>
                  <a:pt x="772585" y="1044575"/>
                  <a:pt x="772585" y="1044575"/>
                </a:cubicBezTo>
                <a:lnTo>
                  <a:pt x="773114" y="1044575"/>
                </a:lnTo>
                <a:lnTo>
                  <a:pt x="776934" y="1044575"/>
                </a:lnTo>
                <a:cubicBezTo>
                  <a:pt x="776091" y="1044575"/>
                  <a:pt x="776091" y="1044575"/>
                  <a:pt x="779464" y="1044575"/>
                </a:cubicBezTo>
                <a:lnTo>
                  <a:pt x="772424" y="1045127"/>
                </a:lnTo>
                <a:lnTo>
                  <a:pt x="769145" y="1047750"/>
                </a:lnTo>
                <a:cubicBezTo>
                  <a:pt x="767161" y="1049338"/>
                  <a:pt x="765176" y="1050925"/>
                  <a:pt x="765176" y="1050925"/>
                </a:cubicBezTo>
                <a:cubicBezTo>
                  <a:pt x="765176" y="1050925"/>
                  <a:pt x="765176" y="1049338"/>
                  <a:pt x="766168" y="1047750"/>
                </a:cubicBezTo>
                <a:lnTo>
                  <a:pt x="771799" y="1045176"/>
                </a:lnTo>
                <a:lnTo>
                  <a:pt x="769344" y="1045369"/>
                </a:lnTo>
                <a:cubicBezTo>
                  <a:pt x="765970" y="1046163"/>
                  <a:pt x="762597" y="1047750"/>
                  <a:pt x="759223" y="1050925"/>
                </a:cubicBezTo>
                <a:cubicBezTo>
                  <a:pt x="759223" y="1050925"/>
                  <a:pt x="759223" y="1050925"/>
                  <a:pt x="759223" y="1050131"/>
                </a:cubicBezTo>
                <a:lnTo>
                  <a:pt x="759223" y="1047750"/>
                </a:lnTo>
                <a:lnTo>
                  <a:pt x="757874" y="1048385"/>
                </a:lnTo>
                <a:lnTo>
                  <a:pt x="757536" y="1047750"/>
                </a:lnTo>
                <a:lnTo>
                  <a:pt x="759223" y="1047115"/>
                </a:lnTo>
                <a:lnTo>
                  <a:pt x="759223" y="1045075"/>
                </a:lnTo>
                <a:lnTo>
                  <a:pt x="756996" y="1045262"/>
                </a:lnTo>
                <a:lnTo>
                  <a:pt x="758207" y="1044623"/>
                </a:lnTo>
                <a:lnTo>
                  <a:pt x="751899" y="1045108"/>
                </a:lnTo>
                <a:lnTo>
                  <a:pt x="749036" y="1047750"/>
                </a:lnTo>
                <a:cubicBezTo>
                  <a:pt x="747317" y="1049338"/>
                  <a:pt x="745597" y="1050925"/>
                  <a:pt x="745597" y="1050925"/>
                </a:cubicBezTo>
                <a:cubicBezTo>
                  <a:pt x="742157" y="1050925"/>
                  <a:pt x="742157" y="1050925"/>
                  <a:pt x="743877" y="1050131"/>
                </a:cubicBezTo>
                <a:lnTo>
                  <a:pt x="751618" y="1045130"/>
                </a:lnTo>
                <a:lnTo>
                  <a:pt x="748507" y="1045369"/>
                </a:lnTo>
                <a:lnTo>
                  <a:pt x="739554" y="1050190"/>
                </a:lnTo>
                <a:lnTo>
                  <a:pt x="744538" y="1051719"/>
                </a:lnTo>
                <a:lnTo>
                  <a:pt x="745597" y="1051719"/>
                </a:lnTo>
                <a:lnTo>
                  <a:pt x="742538" y="1052116"/>
                </a:lnTo>
                <a:lnTo>
                  <a:pt x="738347" y="1052948"/>
                </a:lnTo>
                <a:lnTo>
                  <a:pt x="731838" y="1058863"/>
                </a:lnTo>
                <a:cubicBezTo>
                  <a:pt x="731838" y="1058863"/>
                  <a:pt x="733558" y="1057077"/>
                  <a:pt x="735277" y="1055291"/>
                </a:cubicBezTo>
                <a:lnTo>
                  <a:pt x="737341" y="1053148"/>
                </a:lnTo>
                <a:lnTo>
                  <a:pt x="731044" y="1054398"/>
                </a:lnTo>
                <a:cubicBezTo>
                  <a:pt x="728663" y="1055291"/>
                  <a:pt x="728663" y="1055291"/>
                  <a:pt x="731838" y="1051719"/>
                </a:cubicBezTo>
                <a:cubicBezTo>
                  <a:pt x="731838" y="1051719"/>
                  <a:pt x="733425" y="1049933"/>
                  <a:pt x="735807" y="1049040"/>
                </a:cubicBezTo>
                <a:lnTo>
                  <a:pt x="738789" y="1049955"/>
                </a:lnTo>
                <a:lnTo>
                  <a:pt x="741627" y="1045369"/>
                </a:lnTo>
                <a:cubicBezTo>
                  <a:pt x="743347" y="1044575"/>
                  <a:pt x="745067" y="1044575"/>
                  <a:pt x="745067" y="1044575"/>
                </a:cubicBezTo>
                <a:lnTo>
                  <a:pt x="745597" y="1044575"/>
                </a:lnTo>
                <a:lnTo>
                  <a:pt x="748507" y="1044575"/>
                </a:lnTo>
                <a:lnTo>
                  <a:pt x="751682" y="1044575"/>
                </a:lnTo>
                <a:lnTo>
                  <a:pt x="751947" y="1044575"/>
                </a:lnTo>
                <a:cubicBezTo>
                  <a:pt x="758826" y="1038225"/>
                  <a:pt x="751947" y="1038225"/>
                  <a:pt x="758826" y="1044575"/>
                </a:cubicBezTo>
                <a:lnTo>
                  <a:pt x="765811" y="1043989"/>
                </a:lnTo>
                <a:lnTo>
                  <a:pt x="765811" y="1041896"/>
                </a:lnTo>
                <a:lnTo>
                  <a:pt x="765811" y="1041003"/>
                </a:lnTo>
                <a:lnTo>
                  <a:pt x="768605" y="1039574"/>
                </a:lnTo>
                <a:lnTo>
                  <a:pt x="766323" y="1043657"/>
                </a:lnTo>
                <a:lnTo>
                  <a:pt x="766154" y="1043960"/>
                </a:lnTo>
                <a:lnTo>
                  <a:pt x="767520" y="1043846"/>
                </a:lnTo>
                <a:lnTo>
                  <a:pt x="768645" y="1043316"/>
                </a:lnTo>
                <a:close/>
                <a:moveTo>
                  <a:pt x="758826" y="1038225"/>
                </a:moveTo>
                <a:lnTo>
                  <a:pt x="760414" y="1038225"/>
                </a:lnTo>
                <a:lnTo>
                  <a:pt x="760414" y="1039813"/>
                </a:lnTo>
                <a:lnTo>
                  <a:pt x="758826" y="1039813"/>
                </a:lnTo>
                <a:close/>
                <a:moveTo>
                  <a:pt x="738188" y="1038225"/>
                </a:moveTo>
                <a:lnTo>
                  <a:pt x="739479" y="1038225"/>
                </a:lnTo>
                <a:lnTo>
                  <a:pt x="743744" y="1038225"/>
                </a:lnTo>
                <a:cubicBezTo>
                  <a:pt x="744538" y="1038225"/>
                  <a:pt x="744538" y="1038225"/>
                  <a:pt x="744538" y="1038225"/>
                </a:cubicBezTo>
                <a:lnTo>
                  <a:pt x="744538" y="1038225"/>
                </a:lnTo>
                <a:lnTo>
                  <a:pt x="744539" y="1038225"/>
                </a:lnTo>
                <a:lnTo>
                  <a:pt x="744537" y="1038226"/>
                </a:lnTo>
                <a:lnTo>
                  <a:pt x="741363" y="1040606"/>
                </a:lnTo>
                <a:lnTo>
                  <a:pt x="740416" y="1039896"/>
                </a:lnTo>
                <a:lnTo>
                  <a:pt x="738377" y="1040723"/>
                </a:lnTo>
                <a:lnTo>
                  <a:pt x="738635" y="1039019"/>
                </a:lnTo>
                <a:lnTo>
                  <a:pt x="739153" y="1038949"/>
                </a:lnTo>
                <a:close/>
                <a:moveTo>
                  <a:pt x="677334" y="1038225"/>
                </a:moveTo>
                <a:cubicBezTo>
                  <a:pt x="677334" y="1038225"/>
                  <a:pt x="675614" y="1039813"/>
                  <a:pt x="673894" y="1041400"/>
                </a:cubicBezTo>
                <a:lnTo>
                  <a:pt x="670817" y="1044240"/>
                </a:lnTo>
                <a:lnTo>
                  <a:pt x="676922" y="1044240"/>
                </a:lnTo>
                <a:cubicBezTo>
                  <a:pt x="673503" y="1047656"/>
                  <a:pt x="670084" y="1049363"/>
                  <a:pt x="666665" y="1050217"/>
                </a:cubicBezTo>
                <a:lnTo>
                  <a:pt x="658160" y="1050925"/>
                </a:lnTo>
                <a:lnTo>
                  <a:pt x="660202" y="1050925"/>
                </a:lnTo>
                <a:lnTo>
                  <a:pt x="661889" y="1050925"/>
                </a:lnTo>
                <a:lnTo>
                  <a:pt x="662782" y="1050925"/>
                </a:lnTo>
                <a:lnTo>
                  <a:pt x="663575" y="1050925"/>
                </a:lnTo>
                <a:lnTo>
                  <a:pt x="663576" y="1050925"/>
                </a:lnTo>
                <a:lnTo>
                  <a:pt x="664680" y="1050925"/>
                </a:lnTo>
                <a:lnTo>
                  <a:pt x="669926" y="1050925"/>
                </a:lnTo>
                <a:cubicBezTo>
                  <a:pt x="666354" y="1050925"/>
                  <a:pt x="662782" y="1052910"/>
                  <a:pt x="660103" y="1053902"/>
                </a:cubicBezTo>
                <a:lnTo>
                  <a:pt x="658068" y="1052545"/>
                </a:lnTo>
                <a:lnTo>
                  <a:pt x="655704" y="1053240"/>
                </a:lnTo>
                <a:lnTo>
                  <a:pt x="656538" y="1051525"/>
                </a:lnTo>
                <a:lnTo>
                  <a:pt x="656268" y="1051345"/>
                </a:lnTo>
                <a:lnTo>
                  <a:pt x="652463" y="1054194"/>
                </a:lnTo>
                <a:lnTo>
                  <a:pt x="650082" y="1054894"/>
                </a:lnTo>
                <a:lnTo>
                  <a:pt x="648583" y="1055335"/>
                </a:lnTo>
                <a:lnTo>
                  <a:pt x="648395" y="1054894"/>
                </a:lnTo>
                <a:lnTo>
                  <a:pt x="656131" y="1051254"/>
                </a:lnTo>
                <a:lnTo>
                  <a:pt x="655638" y="1050925"/>
                </a:lnTo>
                <a:lnTo>
                  <a:pt x="656531" y="1050925"/>
                </a:lnTo>
                <a:lnTo>
                  <a:pt x="656701" y="1050925"/>
                </a:lnTo>
                <a:lnTo>
                  <a:pt x="663247" y="1047656"/>
                </a:lnTo>
                <a:lnTo>
                  <a:pt x="669414" y="1044575"/>
                </a:lnTo>
                <a:lnTo>
                  <a:pt x="670084" y="1044240"/>
                </a:lnTo>
                <a:lnTo>
                  <a:pt x="670661" y="1044240"/>
                </a:lnTo>
                <a:lnTo>
                  <a:pt x="673894" y="1039019"/>
                </a:lnTo>
                <a:cubicBezTo>
                  <a:pt x="673894" y="1038225"/>
                  <a:pt x="673894" y="1038225"/>
                  <a:pt x="677334" y="1038225"/>
                </a:cubicBezTo>
                <a:close/>
                <a:moveTo>
                  <a:pt x="477838" y="1038225"/>
                </a:moveTo>
                <a:lnTo>
                  <a:pt x="478632" y="1038225"/>
                </a:lnTo>
                <a:lnTo>
                  <a:pt x="481311" y="1038225"/>
                </a:lnTo>
                <a:lnTo>
                  <a:pt x="481410" y="1038225"/>
                </a:lnTo>
                <a:lnTo>
                  <a:pt x="484982" y="1038225"/>
                </a:lnTo>
                <a:lnTo>
                  <a:pt x="485776" y="1038225"/>
                </a:lnTo>
                <a:lnTo>
                  <a:pt x="482343" y="1040285"/>
                </a:lnTo>
                <a:lnTo>
                  <a:pt x="484784" y="1041400"/>
                </a:lnTo>
                <a:lnTo>
                  <a:pt x="485467" y="1043585"/>
                </a:lnTo>
                <a:lnTo>
                  <a:pt x="489873" y="1044240"/>
                </a:lnTo>
                <a:lnTo>
                  <a:pt x="490597" y="1044240"/>
                </a:lnTo>
                <a:cubicBezTo>
                  <a:pt x="490597" y="1044240"/>
                  <a:pt x="491025" y="1044240"/>
                  <a:pt x="492307" y="1044240"/>
                </a:cubicBezTo>
                <a:cubicBezTo>
                  <a:pt x="495726" y="1047656"/>
                  <a:pt x="494016" y="1047656"/>
                  <a:pt x="491452" y="1046802"/>
                </a:cubicBezTo>
                <a:lnTo>
                  <a:pt x="486251" y="1044575"/>
                </a:lnTo>
                <a:lnTo>
                  <a:pt x="485776" y="1044575"/>
                </a:lnTo>
                <a:lnTo>
                  <a:pt x="485660" y="1044575"/>
                </a:lnTo>
                <a:lnTo>
                  <a:pt x="488888" y="1050217"/>
                </a:lnTo>
                <a:lnTo>
                  <a:pt x="491723" y="1050925"/>
                </a:lnTo>
                <a:lnTo>
                  <a:pt x="492126" y="1050925"/>
                </a:lnTo>
                <a:lnTo>
                  <a:pt x="492092" y="1051017"/>
                </a:lnTo>
                <a:lnTo>
                  <a:pt x="492307" y="1051071"/>
                </a:lnTo>
                <a:lnTo>
                  <a:pt x="492072" y="1051071"/>
                </a:lnTo>
                <a:lnTo>
                  <a:pt x="489546" y="1057871"/>
                </a:lnTo>
                <a:cubicBezTo>
                  <a:pt x="488687" y="1058863"/>
                  <a:pt x="488687" y="1058863"/>
                  <a:pt x="492126" y="1058863"/>
                </a:cubicBezTo>
                <a:cubicBezTo>
                  <a:pt x="485247" y="1058863"/>
                  <a:pt x="485247" y="1058863"/>
                  <a:pt x="485247" y="1050925"/>
                </a:cubicBezTo>
                <a:lnTo>
                  <a:pt x="485469" y="1050925"/>
                </a:lnTo>
                <a:lnTo>
                  <a:pt x="485469" y="1047656"/>
                </a:lnTo>
                <a:lnTo>
                  <a:pt x="485469" y="1044575"/>
                </a:lnTo>
                <a:lnTo>
                  <a:pt x="485379" y="1044575"/>
                </a:lnTo>
                <a:lnTo>
                  <a:pt x="478056" y="1042484"/>
                </a:lnTo>
                <a:lnTo>
                  <a:pt x="484328" y="1043416"/>
                </a:lnTo>
                <a:lnTo>
                  <a:pt x="481807" y="1041400"/>
                </a:lnTo>
                <a:cubicBezTo>
                  <a:pt x="479823" y="1039813"/>
                  <a:pt x="477838" y="1038225"/>
                  <a:pt x="477838" y="1038225"/>
                </a:cubicBezTo>
                <a:close/>
                <a:moveTo>
                  <a:pt x="450850" y="1038225"/>
                </a:moveTo>
                <a:cubicBezTo>
                  <a:pt x="454224" y="1038225"/>
                  <a:pt x="454224" y="1038225"/>
                  <a:pt x="454224" y="1038225"/>
                </a:cubicBezTo>
                <a:lnTo>
                  <a:pt x="456754" y="1038225"/>
                </a:lnTo>
                <a:cubicBezTo>
                  <a:pt x="457597" y="1038225"/>
                  <a:pt x="457597" y="1038225"/>
                  <a:pt x="457597" y="1038225"/>
                </a:cubicBezTo>
                <a:cubicBezTo>
                  <a:pt x="457597" y="1038225"/>
                  <a:pt x="459284" y="1038225"/>
                  <a:pt x="460971" y="1039019"/>
                </a:cubicBezTo>
                <a:cubicBezTo>
                  <a:pt x="457597" y="1038225"/>
                  <a:pt x="454224" y="1038225"/>
                  <a:pt x="450850" y="1038225"/>
                </a:cubicBezTo>
                <a:close/>
                <a:moveTo>
                  <a:pt x="409575" y="1038225"/>
                </a:moveTo>
                <a:cubicBezTo>
                  <a:pt x="416502" y="1045104"/>
                  <a:pt x="416502" y="1045104"/>
                  <a:pt x="423430" y="1045104"/>
                </a:cubicBezTo>
                <a:lnTo>
                  <a:pt x="422564" y="1045104"/>
                </a:lnTo>
                <a:lnTo>
                  <a:pt x="419966" y="1045104"/>
                </a:lnTo>
                <a:lnTo>
                  <a:pt x="419101" y="1045104"/>
                </a:lnTo>
                <a:lnTo>
                  <a:pt x="420291" y="1045369"/>
                </a:lnTo>
                <a:lnTo>
                  <a:pt x="423430" y="1050252"/>
                </a:lnTo>
                <a:lnTo>
                  <a:pt x="423430" y="1048544"/>
                </a:lnTo>
                <a:cubicBezTo>
                  <a:pt x="423430" y="1046824"/>
                  <a:pt x="423430" y="1045104"/>
                  <a:pt x="423430" y="1045104"/>
                </a:cubicBezTo>
                <a:lnTo>
                  <a:pt x="429291" y="1050925"/>
                </a:lnTo>
                <a:lnTo>
                  <a:pt x="429882" y="1050925"/>
                </a:lnTo>
                <a:lnTo>
                  <a:pt x="429900" y="1050925"/>
                </a:lnTo>
                <a:lnTo>
                  <a:pt x="427759" y="1045964"/>
                </a:lnTo>
                <a:cubicBezTo>
                  <a:pt x="428625" y="1045104"/>
                  <a:pt x="430357" y="1045104"/>
                  <a:pt x="430357" y="1045104"/>
                </a:cubicBezTo>
                <a:cubicBezTo>
                  <a:pt x="430357" y="1045104"/>
                  <a:pt x="430357" y="1045104"/>
                  <a:pt x="431223" y="1045104"/>
                </a:cubicBezTo>
                <a:lnTo>
                  <a:pt x="432955" y="1045104"/>
                </a:lnTo>
                <a:lnTo>
                  <a:pt x="433821" y="1045104"/>
                </a:lnTo>
                <a:lnTo>
                  <a:pt x="436418" y="1045104"/>
                </a:lnTo>
                <a:lnTo>
                  <a:pt x="437284" y="1045104"/>
                </a:lnTo>
                <a:lnTo>
                  <a:pt x="437284" y="1050925"/>
                </a:lnTo>
                <a:lnTo>
                  <a:pt x="437622" y="1050925"/>
                </a:lnTo>
                <a:lnTo>
                  <a:pt x="438151" y="1050925"/>
                </a:lnTo>
                <a:lnTo>
                  <a:pt x="437436" y="1051984"/>
                </a:lnTo>
                <a:lnTo>
                  <a:pt x="435472" y="1054894"/>
                </a:lnTo>
                <a:cubicBezTo>
                  <a:pt x="436365" y="1056879"/>
                  <a:pt x="438151" y="1058863"/>
                  <a:pt x="438151" y="1058863"/>
                </a:cubicBezTo>
                <a:cubicBezTo>
                  <a:pt x="434579" y="1058863"/>
                  <a:pt x="432793" y="1058863"/>
                  <a:pt x="431007" y="1057871"/>
                </a:cubicBezTo>
                <a:lnTo>
                  <a:pt x="430693" y="1057566"/>
                </a:lnTo>
                <a:lnTo>
                  <a:pt x="429935" y="1058565"/>
                </a:lnTo>
                <a:lnTo>
                  <a:pt x="431003" y="1058862"/>
                </a:lnTo>
                <a:lnTo>
                  <a:pt x="432793" y="1058862"/>
                </a:lnTo>
                <a:lnTo>
                  <a:pt x="433653" y="1058862"/>
                </a:lnTo>
                <a:cubicBezTo>
                  <a:pt x="433653" y="1058862"/>
                  <a:pt x="433653" y="1058862"/>
                  <a:pt x="437092" y="1058862"/>
                </a:cubicBezTo>
                <a:lnTo>
                  <a:pt x="437094" y="1058863"/>
                </a:lnTo>
                <a:lnTo>
                  <a:pt x="437357" y="1058863"/>
                </a:lnTo>
                <a:lnTo>
                  <a:pt x="438151" y="1058863"/>
                </a:lnTo>
                <a:lnTo>
                  <a:pt x="439672" y="1058863"/>
                </a:lnTo>
                <a:lnTo>
                  <a:pt x="440036" y="1058863"/>
                </a:lnTo>
                <a:lnTo>
                  <a:pt x="440532" y="1058863"/>
                </a:lnTo>
                <a:lnTo>
                  <a:pt x="440929" y="1058863"/>
                </a:lnTo>
                <a:lnTo>
                  <a:pt x="443112" y="1058863"/>
                </a:lnTo>
                <a:lnTo>
                  <a:pt x="443608" y="1058863"/>
                </a:lnTo>
                <a:lnTo>
                  <a:pt x="443972" y="1058863"/>
                </a:lnTo>
                <a:cubicBezTo>
                  <a:pt x="443972" y="1058863"/>
                  <a:pt x="443972" y="1058863"/>
                  <a:pt x="443972" y="1059657"/>
                </a:cubicBezTo>
                <a:lnTo>
                  <a:pt x="443972" y="1062903"/>
                </a:lnTo>
                <a:lnTo>
                  <a:pt x="446358" y="1064305"/>
                </a:lnTo>
                <a:lnTo>
                  <a:pt x="447080" y="1064305"/>
                </a:lnTo>
                <a:lnTo>
                  <a:pt x="447940" y="1064305"/>
                </a:lnTo>
                <a:lnTo>
                  <a:pt x="451379" y="1064305"/>
                </a:lnTo>
                <a:lnTo>
                  <a:pt x="451998" y="1064917"/>
                </a:lnTo>
                <a:lnTo>
                  <a:pt x="451379" y="1065155"/>
                </a:lnTo>
                <a:lnTo>
                  <a:pt x="451325" y="1065212"/>
                </a:lnTo>
                <a:lnTo>
                  <a:pt x="451324" y="1065213"/>
                </a:lnTo>
                <a:lnTo>
                  <a:pt x="451290" y="1065249"/>
                </a:lnTo>
                <a:lnTo>
                  <a:pt x="452426" y="1065340"/>
                </a:lnTo>
                <a:lnTo>
                  <a:pt x="452297" y="1065213"/>
                </a:lnTo>
                <a:lnTo>
                  <a:pt x="452296" y="1065212"/>
                </a:lnTo>
                <a:lnTo>
                  <a:pt x="452239" y="1065155"/>
                </a:lnTo>
                <a:lnTo>
                  <a:pt x="451998" y="1064917"/>
                </a:lnTo>
                <a:lnTo>
                  <a:pt x="453105" y="1064492"/>
                </a:lnTo>
                <a:lnTo>
                  <a:pt x="452537" y="1064419"/>
                </a:lnTo>
                <a:lnTo>
                  <a:pt x="452529" y="1064368"/>
                </a:lnTo>
                <a:lnTo>
                  <a:pt x="451379" y="1064305"/>
                </a:lnTo>
                <a:lnTo>
                  <a:pt x="452519" y="1064305"/>
                </a:lnTo>
                <a:lnTo>
                  <a:pt x="452052" y="1061403"/>
                </a:lnTo>
                <a:lnTo>
                  <a:pt x="457182" y="1064305"/>
                </a:lnTo>
                <a:lnTo>
                  <a:pt x="458258" y="1064305"/>
                </a:lnTo>
                <a:lnTo>
                  <a:pt x="459175" y="1065212"/>
                </a:lnTo>
                <a:lnTo>
                  <a:pt x="459917" y="1065946"/>
                </a:lnTo>
                <a:lnTo>
                  <a:pt x="460674" y="1066007"/>
                </a:lnTo>
                <a:lnTo>
                  <a:pt x="463367" y="1069358"/>
                </a:lnTo>
                <a:lnTo>
                  <a:pt x="464277" y="1070258"/>
                </a:lnTo>
                <a:cubicBezTo>
                  <a:pt x="465137" y="1071109"/>
                  <a:pt x="465137" y="1071109"/>
                  <a:pt x="465137" y="1071109"/>
                </a:cubicBezTo>
                <a:lnTo>
                  <a:pt x="464774" y="1071109"/>
                </a:lnTo>
                <a:lnTo>
                  <a:pt x="465139" y="1071563"/>
                </a:lnTo>
                <a:lnTo>
                  <a:pt x="464555" y="1071109"/>
                </a:lnTo>
                <a:lnTo>
                  <a:pt x="458258" y="1071109"/>
                </a:lnTo>
                <a:lnTo>
                  <a:pt x="452480" y="1065394"/>
                </a:lnTo>
                <a:lnTo>
                  <a:pt x="451279" y="1065261"/>
                </a:lnTo>
                <a:lnTo>
                  <a:pt x="449444" y="1067175"/>
                </a:lnTo>
                <a:cubicBezTo>
                  <a:pt x="449230" y="1068132"/>
                  <a:pt x="449660" y="1069408"/>
                  <a:pt x="451379" y="1071109"/>
                </a:cubicBezTo>
                <a:lnTo>
                  <a:pt x="448262" y="1071109"/>
                </a:lnTo>
                <a:lnTo>
                  <a:pt x="447940" y="1071109"/>
                </a:lnTo>
                <a:lnTo>
                  <a:pt x="446220" y="1071109"/>
                </a:lnTo>
                <a:lnTo>
                  <a:pt x="445360" y="1071109"/>
                </a:lnTo>
                <a:cubicBezTo>
                  <a:pt x="444500" y="1071109"/>
                  <a:pt x="444500" y="1071109"/>
                  <a:pt x="444500" y="1071109"/>
                </a:cubicBezTo>
                <a:lnTo>
                  <a:pt x="443889" y="1071562"/>
                </a:lnTo>
                <a:lnTo>
                  <a:pt x="441061" y="1073660"/>
                </a:lnTo>
                <a:lnTo>
                  <a:pt x="438232" y="1071562"/>
                </a:lnTo>
                <a:lnTo>
                  <a:pt x="437621" y="1071109"/>
                </a:lnTo>
                <a:lnTo>
                  <a:pt x="440176" y="1065212"/>
                </a:lnTo>
                <a:lnTo>
                  <a:pt x="437621" y="1065212"/>
                </a:lnTo>
                <a:lnTo>
                  <a:pt x="437621" y="1071109"/>
                </a:lnTo>
                <a:lnTo>
                  <a:pt x="436869" y="1071109"/>
                </a:lnTo>
                <a:lnTo>
                  <a:pt x="435041" y="1071109"/>
                </a:lnTo>
                <a:lnTo>
                  <a:pt x="434182" y="1071109"/>
                </a:lnTo>
                <a:lnTo>
                  <a:pt x="431602" y="1071109"/>
                </a:lnTo>
                <a:cubicBezTo>
                  <a:pt x="430742" y="1071109"/>
                  <a:pt x="430742" y="1071109"/>
                  <a:pt x="430742" y="1071109"/>
                </a:cubicBezTo>
                <a:lnTo>
                  <a:pt x="431889" y="1067140"/>
                </a:lnTo>
                <a:lnTo>
                  <a:pt x="435787" y="1065212"/>
                </a:lnTo>
                <a:lnTo>
                  <a:pt x="436062" y="1065076"/>
                </a:lnTo>
                <a:lnTo>
                  <a:pt x="435197" y="1064962"/>
                </a:lnTo>
                <a:lnTo>
                  <a:pt x="432462" y="1065155"/>
                </a:lnTo>
                <a:lnTo>
                  <a:pt x="431889" y="1067140"/>
                </a:lnTo>
                <a:lnTo>
                  <a:pt x="430742" y="1067707"/>
                </a:lnTo>
                <a:lnTo>
                  <a:pt x="428449" y="1068841"/>
                </a:lnTo>
                <a:lnTo>
                  <a:pt x="424723" y="1065155"/>
                </a:lnTo>
                <a:cubicBezTo>
                  <a:pt x="423863" y="1064305"/>
                  <a:pt x="423863" y="1064305"/>
                  <a:pt x="423863" y="1064305"/>
                </a:cubicBezTo>
                <a:cubicBezTo>
                  <a:pt x="416983" y="1057501"/>
                  <a:pt x="416983" y="1057501"/>
                  <a:pt x="410104" y="1057501"/>
                </a:cubicBezTo>
                <a:lnTo>
                  <a:pt x="406665" y="1057501"/>
                </a:lnTo>
                <a:lnTo>
                  <a:pt x="404085" y="1057501"/>
                </a:lnTo>
                <a:cubicBezTo>
                  <a:pt x="403225" y="1057501"/>
                  <a:pt x="403225" y="1057501"/>
                  <a:pt x="403225" y="1057501"/>
                </a:cubicBezTo>
                <a:cubicBezTo>
                  <a:pt x="403225" y="1057501"/>
                  <a:pt x="410104" y="1057501"/>
                  <a:pt x="403225" y="1050698"/>
                </a:cubicBezTo>
                <a:lnTo>
                  <a:pt x="413543" y="1053249"/>
                </a:lnTo>
                <a:lnTo>
                  <a:pt x="410410" y="1050925"/>
                </a:lnTo>
                <a:lnTo>
                  <a:pt x="410104" y="1050698"/>
                </a:lnTo>
                <a:lnTo>
                  <a:pt x="410465" y="1050925"/>
                </a:lnTo>
                <a:lnTo>
                  <a:pt x="413826" y="1053040"/>
                </a:lnTo>
                <a:lnTo>
                  <a:pt x="413544" y="1053249"/>
                </a:lnTo>
                <a:lnTo>
                  <a:pt x="414555" y="1053499"/>
                </a:lnTo>
                <a:lnTo>
                  <a:pt x="416983" y="1055027"/>
                </a:lnTo>
                <a:lnTo>
                  <a:pt x="416983" y="1056651"/>
                </a:lnTo>
                <a:lnTo>
                  <a:pt x="416983" y="1057501"/>
                </a:lnTo>
                <a:cubicBezTo>
                  <a:pt x="416983" y="1057501"/>
                  <a:pt x="418703" y="1057501"/>
                  <a:pt x="420423" y="1057501"/>
                </a:cubicBezTo>
                <a:cubicBezTo>
                  <a:pt x="422143" y="1057501"/>
                  <a:pt x="423863" y="1057501"/>
                  <a:pt x="423863" y="1057501"/>
                </a:cubicBezTo>
                <a:lnTo>
                  <a:pt x="424565" y="1058473"/>
                </a:lnTo>
                <a:lnTo>
                  <a:pt x="424745" y="1058373"/>
                </a:lnTo>
                <a:lnTo>
                  <a:pt x="423863" y="1057501"/>
                </a:lnTo>
                <a:cubicBezTo>
                  <a:pt x="423863" y="1057501"/>
                  <a:pt x="422143" y="1057501"/>
                  <a:pt x="419563" y="1056651"/>
                </a:cubicBezTo>
                <a:lnTo>
                  <a:pt x="416983" y="1055027"/>
                </a:lnTo>
                <a:lnTo>
                  <a:pt x="416983" y="1054100"/>
                </a:lnTo>
                <a:lnTo>
                  <a:pt x="416984" y="1054100"/>
                </a:lnTo>
                <a:lnTo>
                  <a:pt x="422580" y="1055483"/>
                </a:lnTo>
                <a:lnTo>
                  <a:pt x="416983" y="1051130"/>
                </a:lnTo>
                <a:lnTo>
                  <a:pt x="416983" y="1051548"/>
                </a:lnTo>
                <a:lnTo>
                  <a:pt x="416983" y="1054100"/>
                </a:lnTo>
                <a:lnTo>
                  <a:pt x="414555" y="1053499"/>
                </a:lnTo>
                <a:lnTo>
                  <a:pt x="413826" y="1053040"/>
                </a:lnTo>
                <a:lnTo>
                  <a:pt x="416677" y="1050925"/>
                </a:lnTo>
                <a:lnTo>
                  <a:pt x="416700" y="1050908"/>
                </a:lnTo>
                <a:lnTo>
                  <a:pt x="416463" y="1050698"/>
                </a:lnTo>
                <a:lnTo>
                  <a:pt x="413147" y="1047750"/>
                </a:lnTo>
                <a:lnTo>
                  <a:pt x="410170" y="1045104"/>
                </a:lnTo>
                <a:lnTo>
                  <a:pt x="409575" y="1044575"/>
                </a:lnTo>
                <a:lnTo>
                  <a:pt x="410617" y="1045104"/>
                </a:lnTo>
                <a:lnTo>
                  <a:pt x="415826" y="1047750"/>
                </a:lnTo>
                <a:lnTo>
                  <a:pt x="416655" y="1050698"/>
                </a:lnTo>
                <a:lnTo>
                  <a:pt x="416712" y="1050899"/>
                </a:lnTo>
                <a:lnTo>
                  <a:pt x="416983" y="1050698"/>
                </a:lnTo>
                <a:lnTo>
                  <a:pt x="416983" y="1050925"/>
                </a:lnTo>
                <a:lnTo>
                  <a:pt x="417513" y="1050925"/>
                </a:lnTo>
                <a:lnTo>
                  <a:pt x="419399" y="1050925"/>
                </a:lnTo>
                <a:lnTo>
                  <a:pt x="423430" y="1050925"/>
                </a:lnTo>
                <a:lnTo>
                  <a:pt x="423430" y="1050540"/>
                </a:lnTo>
                <a:lnTo>
                  <a:pt x="420291" y="1047750"/>
                </a:lnTo>
                <a:lnTo>
                  <a:pt x="417314" y="1045104"/>
                </a:lnTo>
                <a:lnTo>
                  <a:pt x="416502" y="1045104"/>
                </a:lnTo>
                <a:lnTo>
                  <a:pt x="415969" y="1044575"/>
                </a:lnTo>
                <a:lnTo>
                  <a:pt x="413039" y="1041665"/>
                </a:lnTo>
                <a:cubicBezTo>
                  <a:pt x="411307" y="1039945"/>
                  <a:pt x="409575" y="1038225"/>
                  <a:pt x="409575" y="1038225"/>
                </a:cubicBezTo>
                <a:close/>
                <a:moveTo>
                  <a:pt x="341843" y="1037591"/>
                </a:moveTo>
                <a:cubicBezTo>
                  <a:pt x="348545" y="1044259"/>
                  <a:pt x="341843" y="1044259"/>
                  <a:pt x="341843" y="1044259"/>
                </a:cubicBezTo>
                <a:cubicBezTo>
                  <a:pt x="345194" y="1044259"/>
                  <a:pt x="345194" y="1044259"/>
                  <a:pt x="343518" y="1043425"/>
                </a:cubicBezTo>
                <a:lnTo>
                  <a:pt x="341843" y="1042259"/>
                </a:lnTo>
                <a:close/>
                <a:moveTo>
                  <a:pt x="341843" y="1037591"/>
                </a:moveTo>
                <a:cubicBezTo>
                  <a:pt x="341843" y="1037591"/>
                  <a:pt x="348545" y="1044259"/>
                  <a:pt x="348545" y="1044259"/>
                </a:cubicBezTo>
                <a:cubicBezTo>
                  <a:pt x="348545" y="1044259"/>
                  <a:pt x="341843" y="1044259"/>
                  <a:pt x="341843" y="1037591"/>
                </a:cubicBezTo>
                <a:close/>
                <a:moveTo>
                  <a:pt x="341843" y="1037591"/>
                </a:moveTo>
                <a:cubicBezTo>
                  <a:pt x="341843" y="1037591"/>
                  <a:pt x="343519" y="1037591"/>
                  <a:pt x="345194" y="1037591"/>
                </a:cubicBezTo>
                <a:lnTo>
                  <a:pt x="348545" y="1037591"/>
                </a:lnTo>
                <a:cubicBezTo>
                  <a:pt x="351897" y="1040925"/>
                  <a:pt x="350221" y="1040925"/>
                  <a:pt x="348545" y="1040925"/>
                </a:cubicBezTo>
                <a:lnTo>
                  <a:pt x="348081" y="1041027"/>
                </a:lnTo>
                <a:lnTo>
                  <a:pt x="347707" y="1038424"/>
                </a:lnTo>
                <a:cubicBezTo>
                  <a:pt x="346870" y="1037591"/>
                  <a:pt x="345194" y="1037591"/>
                  <a:pt x="341843" y="1037591"/>
                </a:cubicBezTo>
                <a:close/>
                <a:moveTo>
                  <a:pt x="437515" y="1037431"/>
                </a:moveTo>
                <a:lnTo>
                  <a:pt x="437662" y="1038483"/>
                </a:lnTo>
                <a:lnTo>
                  <a:pt x="437515" y="1038324"/>
                </a:lnTo>
                <a:lnTo>
                  <a:pt x="436748" y="1038019"/>
                </a:lnTo>
                <a:close/>
                <a:moveTo>
                  <a:pt x="437515" y="1037431"/>
                </a:moveTo>
                <a:cubicBezTo>
                  <a:pt x="437515" y="1037431"/>
                  <a:pt x="437515" y="1037431"/>
                  <a:pt x="444500" y="1044575"/>
                </a:cubicBezTo>
                <a:cubicBezTo>
                  <a:pt x="444500" y="1044575"/>
                  <a:pt x="442754" y="1044575"/>
                  <a:pt x="441008" y="1043682"/>
                </a:cubicBezTo>
                <a:lnTo>
                  <a:pt x="439350" y="1040716"/>
                </a:lnTo>
                <a:lnTo>
                  <a:pt x="439480" y="1040445"/>
                </a:lnTo>
                <a:lnTo>
                  <a:pt x="438772" y="1039681"/>
                </a:lnTo>
                <a:close/>
                <a:moveTo>
                  <a:pt x="430530" y="1037431"/>
                </a:moveTo>
                <a:lnTo>
                  <a:pt x="434501" y="1039743"/>
                </a:lnTo>
                <a:lnTo>
                  <a:pt x="434023" y="1040110"/>
                </a:lnTo>
                <a:cubicBezTo>
                  <a:pt x="434023" y="1041003"/>
                  <a:pt x="434023" y="1041003"/>
                  <a:pt x="430530" y="1037431"/>
                </a:cubicBezTo>
                <a:close/>
                <a:moveTo>
                  <a:pt x="430530" y="1037431"/>
                </a:moveTo>
                <a:cubicBezTo>
                  <a:pt x="430530" y="1037431"/>
                  <a:pt x="437515" y="1037431"/>
                  <a:pt x="437515" y="1037431"/>
                </a:cubicBezTo>
                <a:cubicBezTo>
                  <a:pt x="435769" y="1037431"/>
                  <a:pt x="435332" y="1037431"/>
                  <a:pt x="435550" y="1037543"/>
                </a:cubicBezTo>
                <a:lnTo>
                  <a:pt x="436748" y="1038019"/>
                </a:lnTo>
                <a:lnTo>
                  <a:pt x="434721" y="1039574"/>
                </a:lnTo>
                <a:lnTo>
                  <a:pt x="434023" y="1038324"/>
                </a:lnTo>
                <a:cubicBezTo>
                  <a:pt x="432276" y="1037431"/>
                  <a:pt x="430530" y="1037431"/>
                  <a:pt x="430530" y="1037431"/>
                </a:cubicBezTo>
                <a:close/>
                <a:moveTo>
                  <a:pt x="724785" y="1037410"/>
                </a:moveTo>
                <a:lnTo>
                  <a:pt x="718631" y="1039459"/>
                </a:lnTo>
                <a:lnTo>
                  <a:pt x="720511" y="1038264"/>
                </a:lnTo>
                <a:cubicBezTo>
                  <a:pt x="723076" y="1037410"/>
                  <a:pt x="724785" y="1037410"/>
                  <a:pt x="724785" y="1037410"/>
                </a:cubicBezTo>
                <a:close/>
                <a:moveTo>
                  <a:pt x="717947" y="1037410"/>
                </a:moveTo>
                <a:lnTo>
                  <a:pt x="717605" y="1039801"/>
                </a:lnTo>
                <a:lnTo>
                  <a:pt x="716338" y="1040223"/>
                </a:lnTo>
                <a:close/>
                <a:moveTo>
                  <a:pt x="663247" y="1037410"/>
                </a:moveTo>
                <a:cubicBezTo>
                  <a:pt x="663247" y="1044240"/>
                  <a:pt x="663247" y="1044240"/>
                  <a:pt x="663247" y="1044240"/>
                </a:cubicBezTo>
                <a:cubicBezTo>
                  <a:pt x="656409" y="1044240"/>
                  <a:pt x="656409" y="1044240"/>
                  <a:pt x="663247" y="1037410"/>
                </a:cubicBezTo>
                <a:close/>
                <a:moveTo>
                  <a:pt x="649571" y="1037410"/>
                </a:moveTo>
                <a:lnTo>
                  <a:pt x="650426" y="1037410"/>
                </a:lnTo>
                <a:lnTo>
                  <a:pt x="652135" y="1037410"/>
                </a:lnTo>
                <a:lnTo>
                  <a:pt x="652990" y="1037410"/>
                </a:lnTo>
                <a:cubicBezTo>
                  <a:pt x="652990" y="1037410"/>
                  <a:pt x="652990" y="1037410"/>
                  <a:pt x="656409" y="1037410"/>
                </a:cubicBezTo>
                <a:cubicBezTo>
                  <a:pt x="649571" y="1037410"/>
                  <a:pt x="649571" y="1044240"/>
                  <a:pt x="649571" y="1037410"/>
                </a:cubicBezTo>
                <a:close/>
                <a:moveTo>
                  <a:pt x="642734" y="1037410"/>
                </a:moveTo>
                <a:cubicBezTo>
                  <a:pt x="649571" y="1037410"/>
                  <a:pt x="649571" y="1037410"/>
                  <a:pt x="649571" y="1037410"/>
                </a:cubicBezTo>
                <a:lnTo>
                  <a:pt x="641863" y="1039031"/>
                </a:lnTo>
                <a:lnTo>
                  <a:pt x="639763" y="1040606"/>
                </a:lnTo>
                <a:lnTo>
                  <a:pt x="639632" y="1040508"/>
                </a:lnTo>
                <a:lnTo>
                  <a:pt x="639315" y="1040825"/>
                </a:lnTo>
                <a:cubicBezTo>
                  <a:pt x="637606" y="1040825"/>
                  <a:pt x="635896" y="1040825"/>
                  <a:pt x="635896" y="1044240"/>
                </a:cubicBezTo>
                <a:cubicBezTo>
                  <a:pt x="630768" y="1044240"/>
                  <a:pt x="633332" y="1044240"/>
                  <a:pt x="629165" y="1044240"/>
                </a:cubicBezTo>
                <a:lnTo>
                  <a:pt x="624785" y="1044240"/>
                </a:lnTo>
                <a:lnTo>
                  <a:pt x="623025" y="1044240"/>
                </a:lnTo>
                <a:lnTo>
                  <a:pt x="622300" y="1044575"/>
                </a:lnTo>
                <a:lnTo>
                  <a:pt x="622714" y="1044240"/>
                </a:lnTo>
                <a:lnTo>
                  <a:pt x="622221" y="1044240"/>
                </a:lnTo>
                <a:lnTo>
                  <a:pt x="623018" y="1043996"/>
                </a:lnTo>
                <a:lnTo>
                  <a:pt x="629179" y="1039019"/>
                </a:lnTo>
                <a:cubicBezTo>
                  <a:pt x="630899" y="1038225"/>
                  <a:pt x="632619" y="1038225"/>
                  <a:pt x="636059" y="1038225"/>
                </a:cubicBezTo>
                <a:cubicBezTo>
                  <a:pt x="632619" y="1041400"/>
                  <a:pt x="630899" y="1041400"/>
                  <a:pt x="629179" y="1041400"/>
                </a:cubicBezTo>
                <a:lnTo>
                  <a:pt x="624629" y="1043500"/>
                </a:lnTo>
                <a:lnTo>
                  <a:pt x="633332" y="1040825"/>
                </a:lnTo>
                <a:lnTo>
                  <a:pt x="638583" y="1039721"/>
                </a:lnTo>
                <a:lnTo>
                  <a:pt x="638301" y="1039509"/>
                </a:lnTo>
                <a:lnTo>
                  <a:pt x="634339" y="1040606"/>
                </a:lnTo>
                <a:cubicBezTo>
                  <a:pt x="632619" y="1041400"/>
                  <a:pt x="632619" y="1041400"/>
                  <a:pt x="636059" y="1038225"/>
                </a:cubicBezTo>
                <a:lnTo>
                  <a:pt x="636588" y="1038225"/>
                </a:lnTo>
                <a:lnTo>
                  <a:pt x="639499" y="1038225"/>
                </a:lnTo>
                <a:lnTo>
                  <a:pt x="641918" y="1038225"/>
                </a:lnTo>
                <a:close/>
                <a:moveTo>
                  <a:pt x="622221" y="1037410"/>
                </a:moveTo>
                <a:cubicBezTo>
                  <a:pt x="622221" y="1044240"/>
                  <a:pt x="622221" y="1044240"/>
                  <a:pt x="622221" y="1044240"/>
                </a:cubicBezTo>
                <a:cubicBezTo>
                  <a:pt x="618802" y="1044240"/>
                  <a:pt x="618802" y="1044240"/>
                  <a:pt x="618802" y="1044240"/>
                </a:cubicBezTo>
                <a:lnTo>
                  <a:pt x="616238" y="1044240"/>
                </a:lnTo>
                <a:cubicBezTo>
                  <a:pt x="615383" y="1044240"/>
                  <a:pt x="615383" y="1044240"/>
                  <a:pt x="615383" y="1044240"/>
                </a:cubicBezTo>
                <a:cubicBezTo>
                  <a:pt x="615383" y="1044240"/>
                  <a:pt x="615383" y="1044240"/>
                  <a:pt x="622221" y="1037410"/>
                </a:cubicBezTo>
                <a:close/>
                <a:moveTo>
                  <a:pt x="615383" y="1037410"/>
                </a:moveTo>
                <a:cubicBezTo>
                  <a:pt x="615383" y="1037410"/>
                  <a:pt x="615383" y="1037410"/>
                  <a:pt x="615383" y="1044240"/>
                </a:cubicBezTo>
                <a:cubicBezTo>
                  <a:pt x="615383" y="1044240"/>
                  <a:pt x="608546" y="1044240"/>
                  <a:pt x="615383" y="1037410"/>
                </a:cubicBezTo>
                <a:close/>
                <a:moveTo>
                  <a:pt x="540170" y="1037410"/>
                </a:moveTo>
                <a:cubicBezTo>
                  <a:pt x="547007" y="1037410"/>
                  <a:pt x="553845" y="1044240"/>
                  <a:pt x="553845" y="1044240"/>
                </a:cubicBezTo>
                <a:lnTo>
                  <a:pt x="550426" y="1044240"/>
                </a:lnTo>
                <a:lnTo>
                  <a:pt x="549571" y="1044240"/>
                </a:lnTo>
                <a:cubicBezTo>
                  <a:pt x="550426" y="1044240"/>
                  <a:pt x="550426" y="1044240"/>
                  <a:pt x="547007" y="1044240"/>
                </a:cubicBezTo>
                <a:lnTo>
                  <a:pt x="546152" y="1044240"/>
                </a:lnTo>
                <a:lnTo>
                  <a:pt x="543588" y="1044240"/>
                </a:lnTo>
                <a:lnTo>
                  <a:pt x="541025" y="1044240"/>
                </a:lnTo>
                <a:cubicBezTo>
                  <a:pt x="540170" y="1044240"/>
                  <a:pt x="540170" y="1044240"/>
                  <a:pt x="540170" y="1044240"/>
                </a:cubicBezTo>
                <a:cubicBezTo>
                  <a:pt x="540170" y="1044240"/>
                  <a:pt x="540170" y="1044240"/>
                  <a:pt x="540170" y="1037410"/>
                </a:cubicBezTo>
                <a:close/>
                <a:moveTo>
                  <a:pt x="499144" y="1037410"/>
                </a:moveTo>
                <a:cubicBezTo>
                  <a:pt x="499144" y="1037410"/>
                  <a:pt x="499144" y="1037410"/>
                  <a:pt x="499144" y="1044240"/>
                </a:cubicBezTo>
                <a:cubicBezTo>
                  <a:pt x="499144" y="1044240"/>
                  <a:pt x="499144" y="1044240"/>
                  <a:pt x="498289" y="1044240"/>
                </a:cubicBezTo>
                <a:cubicBezTo>
                  <a:pt x="497435" y="1044240"/>
                  <a:pt x="495726" y="1044240"/>
                  <a:pt x="492307" y="1044240"/>
                </a:cubicBezTo>
                <a:cubicBezTo>
                  <a:pt x="492307" y="1044240"/>
                  <a:pt x="492307" y="1044240"/>
                  <a:pt x="499144" y="1037410"/>
                </a:cubicBezTo>
                <a:close/>
                <a:moveTo>
                  <a:pt x="492307" y="1037410"/>
                </a:moveTo>
                <a:cubicBezTo>
                  <a:pt x="495726" y="1037410"/>
                  <a:pt x="495726" y="1037410"/>
                  <a:pt x="494871" y="1037410"/>
                </a:cubicBezTo>
                <a:lnTo>
                  <a:pt x="495726" y="1037410"/>
                </a:lnTo>
                <a:lnTo>
                  <a:pt x="496580" y="1037410"/>
                </a:lnTo>
                <a:lnTo>
                  <a:pt x="498289" y="1037410"/>
                </a:lnTo>
                <a:lnTo>
                  <a:pt x="499144" y="1037410"/>
                </a:lnTo>
                <a:cubicBezTo>
                  <a:pt x="495726" y="1037410"/>
                  <a:pt x="494016" y="1039118"/>
                  <a:pt x="493162" y="1039971"/>
                </a:cubicBezTo>
                <a:lnTo>
                  <a:pt x="492579" y="1038225"/>
                </a:lnTo>
                <a:close/>
                <a:moveTo>
                  <a:pt x="429973" y="1036775"/>
                </a:moveTo>
                <a:lnTo>
                  <a:pt x="437606" y="1037410"/>
                </a:lnTo>
                <a:cubicBezTo>
                  <a:pt x="434187" y="1037410"/>
                  <a:pt x="432478" y="1037410"/>
                  <a:pt x="431623" y="1037410"/>
                </a:cubicBezTo>
                <a:cubicBezTo>
                  <a:pt x="430768" y="1037410"/>
                  <a:pt x="430768" y="1037410"/>
                  <a:pt x="430768" y="1037410"/>
                </a:cubicBezTo>
                <a:close/>
                <a:moveTo>
                  <a:pt x="748593" y="1036295"/>
                </a:moveTo>
                <a:lnTo>
                  <a:pt x="748110" y="1037234"/>
                </a:lnTo>
                <a:cubicBezTo>
                  <a:pt x="746324" y="1038226"/>
                  <a:pt x="744538" y="1038226"/>
                  <a:pt x="744538" y="1038226"/>
                </a:cubicBezTo>
                <a:close/>
                <a:moveTo>
                  <a:pt x="742159" y="1036066"/>
                </a:moveTo>
                <a:lnTo>
                  <a:pt x="741879" y="1036556"/>
                </a:lnTo>
                <a:cubicBezTo>
                  <a:pt x="741879" y="1037410"/>
                  <a:pt x="741879" y="1037410"/>
                  <a:pt x="738460" y="1037410"/>
                </a:cubicBezTo>
                <a:close/>
                <a:moveTo>
                  <a:pt x="765337" y="1035214"/>
                </a:moveTo>
                <a:lnTo>
                  <a:pt x="765077" y="1037233"/>
                </a:lnTo>
                <a:cubicBezTo>
                  <a:pt x="764184" y="1038225"/>
                  <a:pt x="762398" y="1038225"/>
                  <a:pt x="758826" y="1038225"/>
                </a:cubicBezTo>
                <a:cubicBezTo>
                  <a:pt x="758826" y="1038225"/>
                  <a:pt x="762398" y="1036241"/>
                  <a:pt x="765077" y="1035248"/>
                </a:cubicBezTo>
                <a:close/>
                <a:moveTo>
                  <a:pt x="465716" y="1035133"/>
                </a:moveTo>
                <a:lnTo>
                  <a:pt x="471794" y="1037410"/>
                </a:lnTo>
                <a:lnTo>
                  <a:pt x="469230" y="1037410"/>
                </a:lnTo>
                <a:lnTo>
                  <a:pt x="464956" y="1037410"/>
                </a:lnTo>
                <a:close/>
                <a:moveTo>
                  <a:pt x="753580" y="1034877"/>
                </a:moveTo>
                <a:lnTo>
                  <a:pt x="751683" y="1038225"/>
                </a:lnTo>
                <a:lnTo>
                  <a:pt x="752476" y="1038225"/>
                </a:lnTo>
                <a:lnTo>
                  <a:pt x="752477" y="1038225"/>
                </a:lnTo>
                <a:lnTo>
                  <a:pt x="755254" y="1038225"/>
                </a:lnTo>
                <a:lnTo>
                  <a:pt x="757933" y="1038225"/>
                </a:lnTo>
                <a:lnTo>
                  <a:pt x="758826" y="1038225"/>
                </a:lnTo>
                <a:cubicBezTo>
                  <a:pt x="751682" y="1038225"/>
                  <a:pt x="751682" y="1038225"/>
                  <a:pt x="751682" y="1044575"/>
                </a:cubicBezTo>
                <a:cubicBezTo>
                  <a:pt x="751682" y="1041400"/>
                  <a:pt x="751682" y="1041400"/>
                  <a:pt x="751682" y="1041400"/>
                </a:cubicBezTo>
                <a:lnTo>
                  <a:pt x="751682" y="1038958"/>
                </a:lnTo>
                <a:lnTo>
                  <a:pt x="749037" y="1041400"/>
                </a:lnTo>
                <a:cubicBezTo>
                  <a:pt x="747317" y="1042988"/>
                  <a:pt x="745597" y="1044575"/>
                  <a:pt x="745597" y="1044575"/>
                </a:cubicBezTo>
                <a:lnTo>
                  <a:pt x="743447" y="1043087"/>
                </a:lnTo>
                <a:lnTo>
                  <a:pt x="751682" y="1038653"/>
                </a:lnTo>
                <a:lnTo>
                  <a:pt x="751682" y="1038226"/>
                </a:lnTo>
                <a:lnTo>
                  <a:pt x="749944" y="1035652"/>
                </a:lnTo>
                <a:lnTo>
                  <a:pt x="750789" y="1035249"/>
                </a:lnTo>
                <a:cubicBezTo>
                  <a:pt x="752128" y="1034753"/>
                  <a:pt x="753245" y="1034505"/>
                  <a:pt x="753580" y="1034877"/>
                </a:cubicBezTo>
                <a:close/>
                <a:moveTo>
                  <a:pt x="464956" y="1034849"/>
                </a:moveTo>
                <a:lnTo>
                  <a:pt x="464956" y="1037410"/>
                </a:lnTo>
                <a:cubicBezTo>
                  <a:pt x="464956" y="1037410"/>
                  <a:pt x="464956" y="1037410"/>
                  <a:pt x="464101" y="1037410"/>
                </a:cubicBezTo>
                <a:lnTo>
                  <a:pt x="460683" y="1037410"/>
                </a:lnTo>
                <a:lnTo>
                  <a:pt x="459828" y="1037410"/>
                </a:lnTo>
                <a:lnTo>
                  <a:pt x="458119" y="1037410"/>
                </a:lnTo>
                <a:close/>
                <a:moveTo>
                  <a:pt x="749365" y="1034793"/>
                </a:moveTo>
                <a:lnTo>
                  <a:pt x="749944" y="1035652"/>
                </a:lnTo>
                <a:lnTo>
                  <a:pt x="748593" y="1036295"/>
                </a:lnTo>
                <a:close/>
                <a:moveTo>
                  <a:pt x="280955" y="1034678"/>
                </a:moveTo>
                <a:lnTo>
                  <a:pt x="281320" y="1037332"/>
                </a:lnTo>
                <a:lnTo>
                  <a:pt x="281987" y="1037431"/>
                </a:lnTo>
                <a:lnTo>
                  <a:pt x="285910" y="1037431"/>
                </a:lnTo>
                <a:close/>
                <a:moveTo>
                  <a:pt x="745982" y="1034678"/>
                </a:moveTo>
                <a:lnTo>
                  <a:pt x="745298" y="1037410"/>
                </a:lnTo>
                <a:lnTo>
                  <a:pt x="745298" y="1034926"/>
                </a:lnTo>
                <a:close/>
                <a:moveTo>
                  <a:pt x="346257" y="1034418"/>
                </a:moveTo>
                <a:lnTo>
                  <a:pt x="349251" y="1035494"/>
                </a:lnTo>
                <a:lnTo>
                  <a:pt x="349402" y="1035548"/>
                </a:lnTo>
                <a:lnTo>
                  <a:pt x="349251" y="1035783"/>
                </a:lnTo>
                <a:lnTo>
                  <a:pt x="348192" y="1037432"/>
                </a:lnTo>
                <a:cubicBezTo>
                  <a:pt x="346472" y="1035646"/>
                  <a:pt x="346042" y="1034753"/>
                  <a:pt x="346257" y="1034418"/>
                </a:cubicBezTo>
                <a:close/>
                <a:moveTo>
                  <a:pt x="728203" y="1033995"/>
                </a:moveTo>
                <a:lnTo>
                  <a:pt x="724785" y="1037410"/>
                </a:lnTo>
                <a:lnTo>
                  <a:pt x="727064" y="1034374"/>
                </a:lnTo>
                <a:close/>
                <a:moveTo>
                  <a:pt x="424615" y="1033312"/>
                </a:moveTo>
                <a:lnTo>
                  <a:pt x="426495" y="1033995"/>
                </a:lnTo>
                <a:lnTo>
                  <a:pt x="429973" y="1036775"/>
                </a:lnTo>
                <a:lnTo>
                  <a:pt x="429601" y="1036744"/>
                </a:lnTo>
                <a:lnTo>
                  <a:pt x="424786" y="1033995"/>
                </a:lnTo>
                <a:close/>
                <a:moveTo>
                  <a:pt x="503247" y="1032629"/>
                </a:moveTo>
                <a:lnTo>
                  <a:pt x="505982" y="1033995"/>
                </a:lnTo>
                <a:cubicBezTo>
                  <a:pt x="507691" y="1033995"/>
                  <a:pt x="509401" y="1033995"/>
                  <a:pt x="512819" y="1037410"/>
                </a:cubicBezTo>
                <a:cubicBezTo>
                  <a:pt x="512819" y="1040825"/>
                  <a:pt x="514529" y="1040825"/>
                  <a:pt x="516238" y="1039971"/>
                </a:cubicBezTo>
                <a:lnTo>
                  <a:pt x="517170" y="1039273"/>
                </a:lnTo>
                <a:lnTo>
                  <a:pt x="518802" y="1039971"/>
                </a:lnTo>
                <a:cubicBezTo>
                  <a:pt x="519657" y="1039118"/>
                  <a:pt x="519657" y="1037410"/>
                  <a:pt x="519657" y="1037410"/>
                </a:cubicBezTo>
                <a:cubicBezTo>
                  <a:pt x="519657" y="1044240"/>
                  <a:pt x="526495" y="1044240"/>
                  <a:pt x="519657" y="1044240"/>
                </a:cubicBezTo>
                <a:cubicBezTo>
                  <a:pt x="526495" y="1044240"/>
                  <a:pt x="526495" y="1044240"/>
                  <a:pt x="526495" y="1044240"/>
                </a:cubicBezTo>
                <a:cubicBezTo>
                  <a:pt x="529913" y="1044240"/>
                  <a:pt x="531623" y="1045948"/>
                  <a:pt x="531623" y="1047656"/>
                </a:cubicBezTo>
                <a:lnTo>
                  <a:pt x="526714" y="1050925"/>
                </a:lnTo>
                <a:lnTo>
                  <a:pt x="526495" y="1051071"/>
                </a:lnTo>
                <a:cubicBezTo>
                  <a:pt x="519657" y="1057901"/>
                  <a:pt x="512819" y="1051071"/>
                  <a:pt x="512819" y="1057901"/>
                </a:cubicBezTo>
                <a:cubicBezTo>
                  <a:pt x="509401" y="1057901"/>
                  <a:pt x="509401" y="1057901"/>
                  <a:pt x="510255" y="1057901"/>
                </a:cubicBezTo>
                <a:lnTo>
                  <a:pt x="509401" y="1057901"/>
                </a:lnTo>
                <a:lnTo>
                  <a:pt x="508546" y="1057901"/>
                </a:lnTo>
                <a:lnTo>
                  <a:pt x="506837" y="1057901"/>
                </a:lnTo>
                <a:cubicBezTo>
                  <a:pt x="505982" y="1057901"/>
                  <a:pt x="505982" y="1057901"/>
                  <a:pt x="505982" y="1057901"/>
                </a:cubicBezTo>
                <a:cubicBezTo>
                  <a:pt x="512819" y="1051071"/>
                  <a:pt x="512819" y="1057901"/>
                  <a:pt x="512819" y="1051071"/>
                </a:cubicBezTo>
                <a:lnTo>
                  <a:pt x="511964" y="1051071"/>
                </a:lnTo>
                <a:lnTo>
                  <a:pt x="511896" y="1051071"/>
                </a:lnTo>
                <a:lnTo>
                  <a:pt x="506859" y="1051917"/>
                </a:lnTo>
                <a:cubicBezTo>
                  <a:pt x="504329" y="1052910"/>
                  <a:pt x="502643" y="1054894"/>
                  <a:pt x="506016" y="1058863"/>
                </a:cubicBezTo>
                <a:lnTo>
                  <a:pt x="506215" y="1058863"/>
                </a:lnTo>
                <a:lnTo>
                  <a:pt x="506413" y="1058863"/>
                </a:lnTo>
                <a:lnTo>
                  <a:pt x="507074" y="1058863"/>
                </a:lnTo>
                <a:lnTo>
                  <a:pt x="507934" y="1058863"/>
                </a:lnTo>
                <a:lnTo>
                  <a:pt x="507935" y="1058863"/>
                </a:lnTo>
                <a:lnTo>
                  <a:pt x="508795" y="1058863"/>
                </a:lnTo>
                <a:lnTo>
                  <a:pt x="512234" y="1058863"/>
                </a:lnTo>
                <a:lnTo>
                  <a:pt x="512235" y="1058863"/>
                </a:lnTo>
                <a:lnTo>
                  <a:pt x="513094" y="1058863"/>
                </a:lnTo>
                <a:lnTo>
                  <a:pt x="513095" y="1058863"/>
                </a:lnTo>
                <a:lnTo>
                  <a:pt x="513202" y="1058863"/>
                </a:lnTo>
                <a:lnTo>
                  <a:pt x="514277" y="1058863"/>
                </a:lnTo>
                <a:lnTo>
                  <a:pt x="515674" y="1058863"/>
                </a:lnTo>
                <a:lnTo>
                  <a:pt x="519113" y="1058863"/>
                </a:lnTo>
                <a:lnTo>
                  <a:pt x="519114" y="1058863"/>
                </a:lnTo>
                <a:lnTo>
                  <a:pt x="520105" y="1058863"/>
                </a:lnTo>
                <a:lnTo>
                  <a:pt x="521931" y="1058863"/>
                </a:lnTo>
                <a:lnTo>
                  <a:pt x="523082" y="1058863"/>
                </a:lnTo>
                <a:lnTo>
                  <a:pt x="524987" y="1058863"/>
                </a:lnTo>
                <a:lnTo>
                  <a:pt x="526733" y="1058863"/>
                </a:lnTo>
                <a:lnTo>
                  <a:pt x="527050" y="1058863"/>
                </a:lnTo>
                <a:cubicBezTo>
                  <a:pt x="527050" y="1058863"/>
                  <a:pt x="527050" y="1058863"/>
                  <a:pt x="527050" y="1050925"/>
                </a:cubicBezTo>
                <a:cubicBezTo>
                  <a:pt x="533400" y="1058863"/>
                  <a:pt x="533400" y="1058863"/>
                  <a:pt x="533400" y="1058863"/>
                </a:cubicBezTo>
                <a:cubicBezTo>
                  <a:pt x="530225" y="1058863"/>
                  <a:pt x="528638" y="1058863"/>
                  <a:pt x="527844" y="1058863"/>
                </a:cubicBezTo>
                <a:lnTo>
                  <a:pt x="527051" y="1058863"/>
                </a:lnTo>
                <a:cubicBezTo>
                  <a:pt x="527051" y="1062038"/>
                  <a:pt x="525067" y="1062038"/>
                  <a:pt x="523082" y="1061244"/>
                </a:cubicBezTo>
                <a:lnTo>
                  <a:pt x="519113" y="1058863"/>
                </a:lnTo>
                <a:lnTo>
                  <a:pt x="515674" y="1059657"/>
                </a:lnTo>
                <a:lnTo>
                  <a:pt x="513736" y="1062789"/>
                </a:lnTo>
                <a:lnTo>
                  <a:pt x="519643" y="1065212"/>
                </a:lnTo>
                <a:lnTo>
                  <a:pt x="519643" y="1065213"/>
                </a:lnTo>
                <a:lnTo>
                  <a:pt x="520006" y="1065213"/>
                </a:lnTo>
                <a:cubicBezTo>
                  <a:pt x="520899" y="1065213"/>
                  <a:pt x="522685" y="1065213"/>
                  <a:pt x="526257" y="1065213"/>
                </a:cubicBezTo>
                <a:cubicBezTo>
                  <a:pt x="526257" y="1071563"/>
                  <a:pt x="533401" y="1065213"/>
                  <a:pt x="533401" y="1071563"/>
                </a:cubicBezTo>
                <a:cubicBezTo>
                  <a:pt x="529829" y="1068388"/>
                  <a:pt x="528043" y="1066801"/>
                  <a:pt x="526257" y="1066007"/>
                </a:cubicBezTo>
                <a:lnTo>
                  <a:pt x="519662" y="1065274"/>
                </a:lnTo>
                <a:lnTo>
                  <a:pt x="521363" y="1070768"/>
                </a:lnTo>
                <a:lnTo>
                  <a:pt x="519271" y="1070961"/>
                </a:lnTo>
                <a:lnTo>
                  <a:pt x="516203" y="1066006"/>
                </a:lnTo>
                <a:cubicBezTo>
                  <a:pt x="514483" y="1065212"/>
                  <a:pt x="512763" y="1065212"/>
                  <a:pt x="512763" y="1065212"/>
                </a:cubicBezTo>
                <a:lnTo>
                  <a:pt x="512236" y="1065212"/>
                </a:lnTo>
                <a:lnTo>
                  <a:pt x="512235" y="1065213"/>
                </a:lnTo>
                <a:lnTo>
                  <a:pt x="512235" y="1065212"/>
                </a:lnTo>
                <a:lnTo>
                  <a:pt x="511903" y="1065212"/>
                </a:lnTo>
                <a:lnTo>
                  <a:pt x="510183" y="1065212"/>
                </a:lnTo>
                <a:lnTo>
                  <a:pt x="508464" y="1065212"/>
                </a:lnTo>
                <a:lnTo>
                  <a:pt x="506744" y="1065212"/>
                </a:lnTo>
                <a:cubicBezTo>
                  <a:pt x="505884" y="1065212"/>
                  <a:pt x="505884" y="1065212"/>
                  <a:pt x="505884" y="1065212"/>
                </a:cubicBezTo>
                <a:cubicBezTo>
                  <a:pt x="505884" y="1065212"/>
                  <a:pt x="505884" y="1063625"/>
                  <a:pt x="505024" y="1062037"/>
                </a:cubicBezTo>
                <a:lnTo>
                  <a:pt x="499007" y="1058863"/>
                </a:lnTo>
                <a:lnTo>
                  <a:pt x="498476" y="1058863"/>
                </a:lnTo>
                <a:lnTo>
                  <a:pt x="498475" y="1058863"/>
                </a:lnTo>
                <a:lnTo>
                  <a:pt x="496739" y="1058863"/>
                </a:lnTo>
                <a:lnTo>
                  <a:pt x="495300" y="1058863"/>
                </a:lnTo>
                <a:lnTo>
                  <a:pt x="494506" y="1058863"/>
                </a:lnTo>
                <a:lnTo>
                  <a:pt x="494177" y="1058863"/>
                </a:lnTo>
                <a:lnTo>
                  <a:pt x="492522" y="1058863"/>
                </a:lnTo>
                <a:cubicBezTo>
                  <a:pt x="492522" y="1058863"/>
                  <a:pt x="492522" y="1056879"/>
                  <a:pt x="492522" y="1054894"/>
                </a:cubicBezTo>
                <a:lnTo>
                  <a:pt x="492522" y="1051071"/>
                </a:lnTo>
                <a:lnTo>
                  <a:pt x="492307" y="1051071"/>
                </a:lnTo>
                <a:lnTo>
                  <a:pt x="492356" y="1050925"/>
                </a:lnTo>
                <a:lnTo>
                  <a:pt x="493162" y="1048509"/>
                </a:lnTo>
                <a:lnTo>
                  <a:pt x="498804" y="1050925"/>
                </a:lnTo>
                <a:lnTo>
                  <a:pt x="499035" y="1050925"/>
                </a:lnTo>
                <a:lnTo>
                  <a:pt x="496580" y="1047656"/>
                </a:lnTo>
                <a:cubicBezTo>
                  <a:pt x="495726" y="1045948"/>
                  <a:pt x="495726" y="1044240"/>
                  <a:pt x="499144" y="1044240"/>
                </a:cubicBezTo>
                <a:cubicBezTo>
                  <a:pt x="499144" y="1044240"/>
                  <a:pt x="499144" y="1045948"/>
                  <a:pt x="499144" y="1047656"/>
                </a:cubicBezTo>
                <a:lnTo>
                  <a:pt x="499144" y="1050925"/>
                </a:lnTo>
                <a:lnTo>
                  <a:pt x="499269" y="1050925"/>
                </a:lnTo>
                <a:cubicBezTo>
                  <a:pt x="499269" y="1054894"/>
                  <a:pt x="499269" y="1054894"/>
                  <a:pt x="498426" y="1053902"/>
                </a:cubicBezTo>
                <a:lnTo>
                  <a:pt x="492811" y="1051071"/>
                </a:lnTo>
                <a:lnTo>
                  <a:pt x="492739" y="1051071"/>
                </a:lnTo>
                <a:lnTo>
                  <a:pt x="498426" y="1054894"/>
                </a:lnTo>
                <a:cubicBezTo>
                  <a:pt x="499269" y="1054894"/>
                  <a:pt x="499269" y="1054894"/>
                  <a:pt x="499269" y="1058863"/>
                </a:cubicBezTo>
                <a:lnTo>
                  <a:pt x="499009" y="1058863"/>
                </a:lnTo>
                <a:lnTo>
                  <a:pt x="511737" y="1061996"/>
                </a:lnTo>
                <a:lnTo>
                  <a:pt x="511375" y="1059657"/>
                </a:lnTo>
                <a:cubicBezTo>
                  <a:pt x="510515" y="1058863"/>
                  <a:pt x="508795" y="1058863"/>
                  <a:pt x="505355" y="1058863"/>
                </a:cubicBezTo>
                <a:lnTo>
                  <a:pt x="505354" y="1058863"/>
                </a:lnTo>
                <a:lnTo>
                  <a:pt x="504495" y="1058863"/>
                </a:lnTo>
                <a:lnTo>
                  <a:pt x="501916" y="1058863"/>
                </a:lnTo>
                <a:lnTo>
                  <a:pt x="500112" y="1058863"/>
                </a:lnTo>
                <a:lnTo>
                  <a:pt x="499467" y="1058863"/>
                </a:lnTo>
                <a:lnTo>
                  <a:pt x="499269" y="1058863"/>
                </a:lnTo>
                <a:cubicBezTo>
                  <a:pt x="502643" y="1058863"/>
                  <a:pt x="502643" y="1056879"/>
                  <a:pt x="502642" y="1054894"/>
                </a:cubicBezTo>
                <a:lnTo>
                  <a:pt x="505940" y="1051015"/>
                </a:lnTo>
                <a:lnTo>
                  <a:pt x="505873" y="1050925"/>
                </a:lnTo>
                <a:lnTo>
                  <a:pt x="503418" y="1047656"/>
                </a:lnTo>
                <a:cubicBezTo>
                  <a:pt x="502563" y="1045948"/>
                  <a:pt x="502563" y="1044240"/>
                  <a:pt x="505982" y="1044240"/>
                </a:cubicBezTo>
                <a:cubicBezTo>
                  <a:pt x="505982" y="1044240"/>
                  <a:pt x="505982" y="1042533"/>
                  <a:pt x="505982" y="1041679"/>
                </a:cubicBezTo>
                <a:lnTo>
                  <a:pt x="505982" y="1040825"/>
                </a:lnTo>
                <a:cubicBezTo>
                  <a:pt x="505982" y="1039118"/>
                  <a:pt x="505982" y="1037410"/>
                  <a:pt x="505982" y="1037410"/>
                </a:cubicBezTo>
                <a:close/>
                <a:moveTo>
                  <a:pt x="372162" y="1032180"/>
                </a:moveTo>
                <a:lnTo>
                  <a:pt x="372605" y="1032793"/>
                </a:lnTo>
                <a:lnTo>
                  <a:pt x="372270" y="1032207"/>
                </a:lnTo>
                <a:close/>
                <a:moveTo>
                  <a:pt x="274472" y="1032008"/>
                </a:moveTo>
                <a:lnTo>
                  <a:pt x="276505" y="1035422"/>
                </a:lnTo>
                <a:lnTo>
                  <a:pt x="279549" y="1037279"/>
                </a:lnTo>
                <a:close/>
                <a:moveTo>
                  <a:pt x="322821" y="1031541"/>
                </a:moveTo>
                <a:lnTo>
                  <a:pt x="325175" y="1034257"/>
                </a:lnTo>
                <a:lnTo>
                  <a:pt x="327926" y="1037432"/>
                </a:lnTo>
                <a:close/>
                <a:moveTo>
                  <a:pt x="363022" y="1031347"/>
                </a:moveTo>
                <a:lnTo>
                  <a:pt x="365390" y="1033689"/>
                </a:lnTo>
                <a:lnTo>
                  <a:pt x="367969" y="1036240"/>
                </a:lnTo>
                <a:close/>
                <a:moveTo>
                  <a:pt x="771969" y="1031242"/>
                </a:moveTo>
                <a:lnTo>
                  <a:pt x="768826" y="1032668"/>
                </a:lnTo>
                <a:lnTo>
                  <a:pt x="769542" y="1033264"/>
                </a:lnTo>
                <a:close/>
                <a:moveTo>
                  <a:pt x="375708" y="1031082"/>
                </a:moveTo>
                <a:cubicBezTo>
                  <a:pt x="375708" y="1031082"/>
                  <a:pt x="375708" y="1031082"/>
                  <a:pt x="376568" y="1031082"/>
                </a:cubicBezTo>
                <a:lnTo>
                  <a:pt x="377428" y="1031082"/>
                </a:lnTo>
                <a:lnTo>
                  <a:pt x="381727" y="1031082"/>
                </a:lnTo>
                <a:lnTo>
                  <a:pt x="382587" y="1031082"/>
                </a:lnTo>
                <a:cubicBezTo>
                  <a:pt x="386027" y="1034654"/>
                  <a:pt x="386027" y="1034654"/>
                  <a:pt x="386027" y="1034654"/>
                </a:cubicBezTo>
                <a:lnTo>
                  <a:pt x="389466" y="1038225"/>
                </a:lnTo>
                <a:lnTo>
                  <a:pt x="389467" y="1038225"/>
                </a:lnTo>
                <a:lnTo>
                  <a:pt x="389467" y="1037333"/>
                </a:lnTo>
                <a:cubicBezTo>
                  <a:pt x="389467" y="1036440"/>
                  <a:pt x="389467" y="1034654"/>
                  <a:pt x="389467" y="1031082"/>
                </a:cubicBezTo>
                <a:cubicBezTo>
                  <a:pt x="389467" y="1034654"/>
                  <a:pt x="391187" y="1036440"/>
                  <a:pt x="392907" y="1037333"/>
                </a:cubicBezTo>
                <a:lnTo>
                  <a:pt x="393845" y="1037577"/>
                </a:lnTo>
                <a:lnTo>
                  <a:pt x="389474" y="1038225"/>
                </a:lnTo>
                <a:lnTo>
                  <a:pt x="389732" y="1038225"/>
                </a:lnTo>
                <a:lnTo>
                  <a:pt x="396342" y="1038225"/>
                </a:lnTo>
                <a:lnTo>
                  <a:pt x="393845" y="1037577"/>
                </a:lnTo>
                <a:lnTo>
                  <a:pt x="395486" y="1037333"/>
                </a:lnTo>
                <a:cubicBezTo>
                  <a:pt x="396346" y="1036440"/>
                  <a:pt x="396346" y="1034654"/>
                  <a:pt x="396346" y="1031082"/>
                </a:cubicBezTo>
                <a:cubicBezTo>
                  <a:pt x="396346" y="1031082"/>
                  <a:pt x="396346" y="1032868"/>
                  <a:pt x="396346" y="1034654"/>
                </a:cubicBezTo>
                <a:lnTo>
                  <a:pt x="396346" y="1038225"/>
                </a:lnTo>
                <a:lnTo>
                  <a:pt x="396875" y="1038225"/>
                </a:lnTo>
                <a:lnTo>
                  <a:pt x="396876" y="1038225"/>
                </a:lnTo>
                <a:cubicBezTo>
                  <a:pt x="396876" y="1041400"/>
                  <a:pt x="393304" y="1041400"/>
                  <a:pt x="389732" y="1040606"/>
                </a:cubicBezTo>
                <a:lnTo>
                  <a:pt x="384492" y="1038860"/>
                </a:lnTo>
                <a:lnTo>
                  <a:pt x="384568" y="1038895"/>
                </a:lnTo>
                <a:cubicBezTo>
                  <a:pt x="386019" y="1039565"/>
                  <a:pt x="388922" y="1040904"/>
                  <a:pt x="394726" y="1043583"/>
                </a:cubicBezTo>
                <a:lnTo>
                  <a:pt x="396875" y="1044575"/>
                </a:lnTo>
                <a:lnTo>
                  <a:pt x="396876" y="1044575"/>
                </a:lnTo>
                <a:lnTo>
                  <a:pt x="398251" y="1045210"/>
                </a:lnTo>
                <a:lnTo>
                  <a:pt x="396876" y="1045104"/>
                </a:lnTo>
                <a:lnTo>
                  <a:pt x="396876" y="1045203"/>
                </a:lnTo>
                <a:lnTo>
                  <a:pt x="396876" y="1049913"/>
                </a:lnTo>
                <a:lnTo>
                  <a:pt x="403225" y="1050698"/>
                </a:lnTo>
                <a:cubicBezTo>
                  <a:pt x="403225" y="1050698"/>
                  <a:pt x="401505" y="1050698"/>
                  <a:pt x="400645" y="1050698"/>
                </a:cubicBezTo>
                <a:lnTo>
                  <a:pt x="397206" y="1050698"/>
                </a:lnTo>
                <a:lnTo>
                  <a:pt x="396876" y="1050698"/>
                </a:lnTo>
                <a:lnTo>
                  <a:pt x="396876" y="1050925"/>
                </a:lnTo>
                <a:lnTo>
                  <a:pt x="396805" y="1050698"/>
                </a:lnTo>
                <a:lnTo>
                  <a:pt x="396346" y="1050698"/>
                </a:lnTo>
                <a:cubicBezTo>
                  <a:pt x="396346" y="1050698"/>
                  <a:pt x="394626" y="1050698"/>
                  <a:pt x="392907" y="1049847"/>
                </a:cubicBezTo>
                <a:lnTo>
                  <a:pt x="390350" y="1045422"/>
                </a:lnTo>
                <a:lnTo>
                  <a:pt x="388938" y="1044575"/>
                </a:lnTo>
                <a:lnTo>
                  <a:pt x="390191" y="1045148"/>
                </a:lnTo>
                <a:lnTo>
                  <a:pt x="389860" y="1044575"/>
                </a:lnTo>
                <a:lnTo>
                  <a:pt x="389705" y="1044306"/>
                </a:lnTo>
                <a:lnTo>
                  <a:pt x="389351" y="1043980"/>
                </a:lnTo>
                <a:lnTo>
                  <a:pt x="386027" y="1046446"/>
                </a:lnTo>
                <a:cubicBezTo>
                  <a:pt x="384307" y="1045595"/>
                  <a:pt x="382587" y="1043894"/>
                  <a:pt x="382587" y="1043894"/>
                </a:cubicBezTo>
                <a:cubicBezTo>
                  <a:pt x="382587" y="1043894"/>
                  <a:pt x="384307" y="1043894"/>
                  <a:pt x="386027" y="1043894"/>
                </a:cubicBezTo>
                <a:lnTo>
                  <a:pt x="386887" y="1043894"/>
                </a:lnTo>
                <a:lnTo>
                  <a:pt x="388607" y="1043894"/>
                </a:lnTo>
                <a:lnTo>
                  <a:pt x="389259" y="1043894"/>
                </a:lnTo>
                <a:lnTo>
                  <a:pt x="389136" y="1043781"/>
                </a:lnTo>
                <a:lnTo>
                  <a:pt x="383416" y="1038501"/>
                </a:lnTo>
                <a:lnTo>
                  <a:pt x="382591" y="1038226"/>
                </a:lnTo>
                <a:lnTo>
                  <a:pt x="382587" y="1038226"/>
                </a:lnTo>
                <a:cubicBezTo>
                  <a:pt x="382587" y="1031082"/>
                  <a:pt x="382587" y="1031082"/>
                  <a:pt x="375708" y="1031082"/>
                </a:cubicBezTo>
                <a:close/>
                <a:moveTo>
                  <a:pt x="341843" y="1030923"/>
                </a:moveTo>
                <a:cubicBezTo>
                  <a:pt x="348546" y="1034257"/>
                  <a:pt x="346870" y="1034257"/>
                  <a:pt x="344356" y="1033424"/>
                </a:cubicBezTo>
                <a:lnTo>
                  <a:pt x="341535" y="1032148"/>
                </a:lnTo>
                <a:close/>
                <a:moveTo>
                  <a:pt x="464956" y="1030836"/>
                </a:moveTo>
                <a:lnTo>
                  <a:pt x="465023" y="1030847"/>
                </a:lnTo>
                <a:lnTo>
                  <a:pt x="465811" y="1033995"/>
                </a:lnTo>
                <a:cubicBezTo>
                  <a:pt x="466666" y="1035702"/>
                  <a:pt x="468375" y="1037410"/>
                  <a:pt x="471794" y="1037410"/>
                </a:cubicBezTo>
                <a:cubicBezTo>
                  <a:pt x="468375" y="1037410"/>
                  <a:pt x="466666" y="1035702"/>
                  <a:pt x="465811" y="1034849"/>
                </a:cubicBezTo>
                <a:lnTo>
                  <a:pt x="465716" y="1035133"/>
                </a:lnTo>
                <a:lnTo>
                  <a:pt x="464956" y="1034849"/>
                </a:lnTo>
                <a:lnTo>
                  <a:pt x="464956" y="1031433"/>
                </a:lnTo>
                <a:close/>
                <a:moveTo>
                  <a:pt x="273644" y="1030617"/>
                </a:moveTo>
                <a:lnTo>
                  <a:pt x="273921" y="1031081"/>
                </a:lnTo>
                <a:lnTo>
                  <a:pt x="274480" y="1031081"/>
                </a:lnTo>
                <a:close/>
                <a:moveTo>
                  <a:pt x="745298" y="1030580"/>
                </a:moveTo>
                <a:cubicBezTo>
                  <a:pt x="745298" y="1030580"/>
                  <a:pt x="745298" y="1032287"/>
                  <a:pt x="745298" y="1033995"/>
                </a:cubicBezTo>
                <a:lnTo>
                  <a:pt x="745298" y="1034926"/>
                </a:lnTo>
                <a:lnTo>
                  <a:pt x="742159" y="1036066"/>
                </a:lnTo>
                <a:close/>
                <a:moveTo>
                  <a:pt x="738460" y="1030580"/>
                </a:moveTo>
                <a:cubicBezTo>
                  <a:pt x="731622" y="1037410"/>
                  <a:pt x="731622" y="1037410"/>
                  <a:pt x="731622" y="1037410"/>
                </a:cubicBezTo>
                <a:lnTo>
                  <a:pt x="730767" y="1037410"/>
                </a:lnTo>
                <a:lnTo>
                  <a:pt x="729913" y="1037410"/>
                </a:lnTo>
                <a:lnTo>
                  <a:pt x="729058" y="1037410"/>
                </a:lnTo>
                <a:lnTo>
                  <a:pt x="728204" y="1037410"/>
                </a:lnTo>
                <a:cubicBezTo>
                  <a:pt x="726494" y="1037410"/>
                  <a:pt x="724785" y="1037410"/>
                  <a:pt x="724785" y="1037410"/>
                </a:cubicBezTo>
                <a:cubicBezTo>
                  <a:pt x="731622" y="1030580"/>
                  <a:pt x="724785" y="1037410"/>
                  <a:pt x="738460" y="1030580"/>
                </a:cubicBezTo>
                <a:close/>
                <a:moveTo>
                  <a:pt x="738460" y="1030580"/>
                </a:moveTo>
                <a:cubicBezTo>
                  <a:pt x="738460" y="1037410"/>
                  <a:pt x="738460" y="1037410"/>
                  <a:pt x="738460" y="1037410"/>
                </a:cubicBezTo>
                <a:cubicBezTo>
                  <a:pt x="741879" y="1037410"/>
                  <a:pt x="741879" y="1037410"/>
                  <a:pt x="741879" y="1037410"/>
                </a:cubicBezTo>
                <a:lnTo>
                  <a:pt x="742734" y="1037410"/>
                </a:lnTo>
                <a:lnTo>
                  <a:pt x="745298" y="1037410"/>
                </a:lnTo>
                <a:lnTo>
                  <a:pt x="735507" y="1038225"/>
                </a:lnTo>
                <a:lnTo>
                  <a:pt x="737792" y="1038225"/>
                </a:lnTo>
                <a:cubicBezTo>
                  <a:pt x="737792" y="1038225"/>
                  <a:pt x="736105" y="1039813"/>
                  <a:pt x="733575" y="1041400"/>
                </a:cubicBezTo>
                <a:lnTo>
                  <a:pt x="731045" y="1042266"/>
                </a:lnTo>
                <a:lnTo>
                  <a:pt x="731045" y="1041400"/>
                </a:lnTo>
                <a:lnTo>
                  <a:pt x="731045" y="1040593"/>
                </a:lnTo>
                <a:lnTo>
                  <a:pt x="724785" y="1044240"/>
                </a:lnTo>
                <a:cubicBezTo>
                  <a:pt x="731622" y="1037410"/>
                  <a:pt x="724785" y="1037410"/>
                  <a:pt x="731622" y="1037410"/>
                </a:cubicBezTo>
                <a:cubicBezTo>
                  <a:pt x="731622" y="1037410"/>
                  <a:pt x="738460" y="1037410"/>
                  <a:pt x="738460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8887" y="1030580"/>
                  <a:pt x="687178" y="1031433"/>
                </a:cubicBezTo>
                <a:lnTo>
                  <a:pt x="686245" y="1033064"/>
                </a:lnTo>
                <a:lnTo>
                  <a:pt x="684614" y="1033995"/>
                </a:lnTo>
                <a:cubicBezTo>
                  <a:pt x="682050" y="1035702"/>
                  <a:pt x="680340" y="1037410"/>
                  <a:pt x="683759" y="1037410"/>
                </a:cubicBezTo>
                <a:lnTo>
                  <a:pt x="683293" y="1038225"/>
                </a:lnTo>
                <a:lnTo>
                  <a:pt x="681273" y="1041757"/>
                </a:lnTo>
                <a:lnTo>
                  <a:pt x="676922" y="1044240"/>
                </a:lnTo>
                <a:cubicBezTo>
                  <a:pt x="680340" y="1040825"/>
                  <a:pt x="682050" y="1039118"/>
                  <a:pt x="682050" y="1038264"/>
                </a:cubicBezTo>
                <a:lnTo>
                  <a:pt x="681817" y="1038225"/>
                </a:lnTo>
                <a:lnTo>
                  <a:pt x="676922" y="1037410"/>
                </a:lnTo>
                <a:cubicBezTo>
                  <a:pt x="683759" y="1030580"/>
                  <a:pt x="683759" y="1030580"/>
                  <a:pt x="690597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3759" y="1037410"/>
                  <a:pt x="683759" y="1037410"/>
                </a:cubicBezTo>
                <a:lnTo>
                  <a:pt x="686245" y="1033064"/>
                </a:lnTo>
                <a:close/>
                <a:moveTo>
                  <a:pt x="499144" y="1030580"/>
                </a:moveTo>
                <a:cubicBezTo>
                  <a:pt x="499144" y="1037410"/>
                  <a:pt x="499144" y="1037410"/>
                  <a:pt x="505982" y="1037410"/>
                </a:cubicBezTo>
                <a:cubicBezTo>
                  <a:pt x="505982" y="1037410"/>
                  <a:pt x="505982" y="1039118"/>
                  <a:pt x="505127" y="1040825"/>
                </a:cubicBezTo>
                <a:lnTo>
                  <a:pt x="502090" y="1042559"/>
                </a:lnTo>
                <a:lnTo>
                  <a:pt x="499144" y="1037410"/>
                </a:lnTo>
                <a:cubicBezTo>
                  <a:pt x="492307" y="1037410"/>
                  <a:pt x="492307" y="1037410"/>
                  <a:pt x="499144" y="1030580"/>
                </a:cubicBezTo>
                <a:close/>
                <a:moveTo>
                  <a:pt x="499144" y="1030580"/>
                </a:moveTo>
                <a:cubicBezTo>
                  <a:pt x="499144" y="1030580"/>
                  <a:pt x="500854" y="1030580"/>
                  <a:pt x="502563" y="1031433"/>
                </a:cubicBezTo>
                <a:lnTo>
                  <a:pt x="503247" y="1032629"/>
                </a:lnTo>
                <a:close/>
                <a:moveTo>
                  <a:pt x="464956" y="1030580"/>
                </a:moveTo>
                <a:lnTo>
                  <a:pt x="464956" y="1030836"/>
                </a:lnTo>
                <a:lnTo>
                  <a:pt x="464102" y="1030686"/>
                </a:lnTo>
                <a:cubicBezTo>
                  <a:pt x="463247" y="1030580"/>
                  <a:pt x="463247" y="1030580"/>
                  <a:pt x="464956" y="1030580"/>
                </a:cubicBezTo>
                <a:close/>
                <a:moveTo>
                  <a:pt x="430768" y="1030580"/>
                </a:moveTo>
                <a:lnTo>
                  <a:pt x="431623" y="1030580"/>
                </a:lnTo>
                <a:lnTo>
                  <a:pt x="432691" y="1030580"/>
                </a:lnTo>
                <a:lnTo>
                  <a:pt x="434187" y="1030580"/>
                </a:lnTo>
                <a:lnTo>
                  <a:pt x="435042" y="1030580"/>
                </a:lnTo>
                <a:lnTo>
                  <a:pt x="437606" y="1030580"/>
                </a:lnTo>
                <a:cubicBezTo>
                  <a:pt x="444444" y="1037410"/>
                  <a:pt x="444444" y="1037410"/>
                  <a:pt x="444444" y="1037410"/>
                </a:cubicBezTo>
                <a:lnTo>
                  <a:pt x="446280" y="1038225"/>
                </a:lnTo>
                <a:lnTo>
                  <a:pt x="452136" y="1040825"/>
                </a:lnTo>
                <a:lnTo>
                  <a:pt x="452524" y="1040929"/>
                </a:lnTo>
                <a:lnTo>
                  <a:pt x="450850" y="1038225"/>
                </a:lnTo>
                <a:lnTo>
                  <a:pt x="455021" y="1041594"/>
                </a:lnTo>
                <a:lnTo>
                  <a:pt x="460484" y="1043049"/>
                </a:lnTo>
                <a:lnTo>
                  <a:pt x="461894" y="1042269"/>
                </a:lnTo>
                <a:lnTo>
                  <a:pt x="462029" y="1042194"/>
                </a:lnTo>
                <a:lnTo>
                  <a:pt x="463055" y="1042452"/>
                </a:lnTo>
                <a:lnTo>
                  <a:pt x="460971" y="1039019"/>
                </a:lnTo>
                <a:lnTo>
                  <a:pt x="470755" y="1044391"/>
                </a:lnTo>
                <a:lnTo>
                  <a:pt x="471091" y="1044475"/>
                </a:lnTo>
                <a:lnTo>
                  <a:pt x="471488" y="1044575"/>
                </a:lnTo>
                <a:lnTo>
                  <a:pt x="471091" y="1044575"/>
                </a:lnTo>
                <a:lnTo>
                  <a:pt x="470628" y="1044575"/>
                </a:lnTo>
                <a:lnTo>
                  <a:pt x="470248" y="1044575"/>
                </a:lnTo>
                <a:lnTo>
                  <a:pt x="467189" y="1044575"/>
                </a:lnTo>
                <a:lnTo>
                  <a:pt x="465469" y="1044575"/>
                </a:lnTo>
                <a:cubicBezTo>
                  <a:pt x="464609" y="1044575"/>
                  <a:pt x="464609" y="1044575"/>
                  <a:pt x="464609" y="1044575"/>
                </a:cubicBezTo>
                <a:lnTo>
                  <a:pt x="464344" y="1044575"/>
                </a:lnTo>
                <a:lnTo>
                  <a:pt x="464324" y="1044542"/>
                </a:lnTo>
                <a:lnTo>
                  <a:pt x="464307" y="1044540"/>
                </a:lnTo>
                <a:lnTo>
                  <a:pt x="461707" y="1044240"/>
                </a:lnTo>
                <a:lnTo>
                  <a:pt x="460683" y="1044240"/>
                </a:lnTo>
                <a:lnTo>
                  <a:pt x="458333" y="1044240"/>
                </a:lnTo>
                <a:lnTo>
                  <a:pt x="457729" y="1044575"/>
                </a:lnTo>
                <a:lnTo>
                  <a:pt x="456278" y="1044240"/>
                </a:lnTo>
                <a:lnTo>
                  <a:pt x="451281" y="1044240"/>
                </a:lnTo>
                <a:cubicBezTo>
                  <a:pt x="451281" y="1044240"/>
                  <a:pt x="444444" y="1037410"/>
                  <a:pt x="437606" y="1037410"/>
                </a:cubicBezTo>
                <a:cubicBezTo>
                  <a:pt x="430768" y="1030580"/>
                  <a:pt x="430768" y="1030580"/>
                  <a:pt x="430768" y="1030580"/>
                </a:cubicBezTo>
                <a:close/>
                <a:moveTo>
                  <a:pt x="423931" y="1030580"/>
                </a:moveTo>
                <a:cubicBezTo>
                  <a:pt x="423931" y="1030580"/>
                  <a:pt x="423931" y="1030580"/>
                  <a:pt x="424786" y="1030580"/>
                </a:cubicBezTo>
                <a:lnTo>
                  <a:pt x="426495" y="1030580"/>
                </a:lnTo>
                <a:lnTo>
                  <a:pt x="427350" y="1030580"/>
                </a:lnTo>
                <a:lnTo>
                  <a:pt x="428845" y="1030580"/>
                </a:lnTo>
                <a:cubicBezTo>
                  <a:pt x="428632" y="1030580"/>
                  <a:pt x="429059" y="1030580"/>
                  <a:pt x="430768" y="1030580"/>
                </a:cubicBezTo>
                <a:cubicBezTo>
                  <a:pt x="430768" y="1037410"/>
                  <a:pt x="430768" y="1030580"/>
                  <a:pt x="423931" y="1030580"/>
                </a:cubicBezTo>
                <a:close/>
                <a:moveTo>
                  <a:pt x="417093" y="1030580"/>
                </a:moveTo>
                <a:cubicBezTo>
                  <a:pt x="420512" y="1030580"/>
                  <a:pt x="420512" y="1030580"/>
                  <a:pt x="419657" y="1030580"/>
                </a:cubicBezTo>
                <a:lnTo>
                  <a:pt x="420512" y="1030580"/>
                </a:lnTo>
                <a:cubicBezTo>
                  <a:pt x="422222" y="1030580"/>
                  <a:pt x="423931" y="1030580"/>
                  <a:pt x="423931" y="1030580"/>
                </a:cubicBezTo>
                <a:lnTo>
                  <a:pt x="424615" y="1033312"/>
                </a:lnTo>
                <a:close/>
                <a:moveTo>
                  <a:pt x="328172" y="1030461"/>
                </a:moveTo>
                <a:lnTo>
                  <a:pt x="328437" y="1030479"/>
                </a:lnTo>
                <a:lnTo>
                  <a:pt x="328437" y="1030923"/>
                </a:lnTo>
                <a:close/>
                <a:moveTo>
                  <a:pt x="793701" y="1030336"/>
                </a:moveTo>
                <a:lnTo>
                  <a:pt x="792693" y="1031296"/>
                </a:lnTo>
                <a:lnTo>
                  <a:pt x="792693" y="1031316"/>
                </a:lnTo>
                <a:close/>
                <a:moveTo>
                  <a:pt x="355600" y="1030288"/>
                </a:moveTo>
                <a:lnTo>
                  <a:pt x="361851" y="1034257"/>
                </a:lnTo>
                <a:lnTo>
                  <a:pt x="362289" y="1034685"/>
                </a:lnTo>
                <a:lnTo>
                  <a:pt x="362030" y="1032670"/>
                </a:lnTo>
                <a:lnTo>
                  <a:pt x="369888" y="1038226"/>
                </a:lnTo>
                <a:lnTo>
                  <a:pt x="368830" y="1038226"/>
                </a:lnTo>
                <a:lnTo>
                  <a:pt x="374849" y="1043781"/>
                </a:lnTo>
                <a:cubicBezTo>
                  <a:pt x="375709" y="1044575"/>
                  <a:pt x="375709" y="1044575"/>
                  <a:pt x="375709" y="1044575"/>
                </a:cubicBezTo>
                <a:cubicBezTo>
                  <a:pt x="372269" y="1044575"/>
                  <a:pt x="368829" y="1042988"/>
                  <a:pt x="367109" y="1041400"/>
                </a:cubicBezTo>
                <a:lnTo>
                  <a:pt x="368828" y="1038226"/>
                </a:lnTo>
                <a:lnTo>
                  <a:pt x="367209" y="1038226"/>
                </a:lnTo>
                <a:lnTo>
                  <a:pt x="366316" y="1038226"/>
                </a:lnTo>
                <a:lnTo>
                  <a:pt x="363637" y="1038226"/>
                </a:lnTo>
                <a:cubicBezTo>
                  <a:pt x="362744" y="1038226"/>
                  <a:pt x="362744" y="1038226"/>
                  <a:pt x="362744" y="1038226"/>
                </a:cubicBezTo>
                <a:lnTo>
                  <a:pt x="362598" y="1037092"/>
                </a:lnTo>
                <a:close/>
                <a:moveTo>
                  <a:pt x="751682" y="1030288"/>
                </a:moveTo>
                <a:lnTo>
                  <a:pt x="751281" y="1031067"/>
                </a:lnTo>
                <a:lnTo>
                  <a:pt x="752135" y="1030580"/>
                </a:lnTo>
                <a:lnTo>
                  <a:pt x="751111" y="1031398"/>
                </a:lnTo>
                <a:lnTo>
                  <a:pt x="750242" y="1033088"/>
                </a:lnTo>
                <a:lnTo>
                  <a:pt x="752135" y="1031433"/>
                </a:lnTo>
                <a:lnTo>
                  <a:pt x="753091" y="1031314"/>
                </a:lnTo>
                <a:lnTo>
                  <a:pt x="752476" y="1030288"/>
                </a:lnTo>
                <a:lnTo>
                  <a:pt x="752575" y="1030288"/>
                </a:lnTo>
                <a:lnTo>
                  <a:pt x="755254" y="1030288"/>
                </a:lnTo>
                <a:lnTo>
                  <a:pt x="757933" y="1030288"/>
                </a:lnTo>
                <a:lnTo>
                  <a:pt x="758032" y="1030288"/>
                </a:lnTo>
                <a:cubicBezTo>
                  <a:pt x="758826" y="1030288"/>
                  <a:pt x="758826" y="1030288"/>
                  <a:pt x="758826" y="1030288"/>
                </a:cubicBezTo>
                <a:lnTo>
                  <a:pt x="758551" y="1030632"/>
                </a:lnTo>
                <a:lnTo>
                  <a:pt x="758973" y="1030580"/>
                </a:lnTo>
                <a:lnTo>
                  <a:pt x="758437" y="1030774"/>
                </a:lnTo>
                <a:lnTo>
                  <a:pt x="758032" y="1031280"/>
                </a:lnTo>
                <a:lnTo>
                  <a:pt x="752477" y="1038225"/>
                </a:lnTo>
                <a:lnTo>
                  <a:pt x="754857" y="1034257"/>
                </a:lnTo>
                <a:lnTo>
                  <a:pt x="753782" y="1032465"/>
                </a:lnTo>
                <a:lnTo>
                  <a:pt x="749823" y="1033903"/>
                </a:lnTo>
                <a:lnTo>
                  <a:pt x="749365" y="1034793"/>
                </a:lnTo>
                <a:lnTo>
                  <a:pt x="749087" y="1034382"/>
                </a:lnTo>
                <a:lnTo>
                  <a:pt x="745298" y="1037410"/>
                </a:lnTo>
                <a:lnTo>
                  <a:pt x="749144" y="1034048"/>
                </a:lnTo>
                <a:lnTo>
                  <a:pt x="750724" y="1031707"/>
                </a:lnTo>
                <a:lnTo>
                  <a:pt x="747862" y="1033995"/>
                </a:lnTo>
                <a:lnTo>
                  <a:pt x="745982" y="1034678"/>
                </a:lnTo>
                <a:lnTo>
                  <a:pt x="746153" y="1033995"/>
                </a:lnTo>
                <a:lnTo>
                  <a:pt x="751078" y="1031183"/>
                </a:lnTo>
                <a:close/>
                <a:moveTo>
                  <a:pt x="403225" y="1030288"/>
                </a:moveTo>
                <a:cubicBezTo>
                  <a:pt x="406599" y="1034257"/>
                  <a:pt x="408285" y="1036242"/>
                  <a:pt x="409129" y="1037234"/>
                </a:cubicBezTo>
                <a:lnTo>
                  <a:pt x="409453" y="1037615"/>
                </a:lnTo>
                <a:lnTo>
                  <a:pt x="409972" y="1038226"/>
                </a:lnTo>
                <a:lnTo>
                  <a:pt x="409550" y="1038102"/>
                </a:lnTo>
                <a:lnTo>
                  <a:pt x="406599" y="1037234"/>
                </a:lnTo>
                <a:cubicBezTo>
                  <a:pt x="404912" y="1036242"/>
                  <a:pt x="403225" y="1034257"/>
                  <a:pt x="403225" y="1030288"/>
                </a:cubicBezTo>
                <a:close/>
                <a:moveTo>
                  <a:pt x="355601" y="1030288"/>
                </a:moveTo>
                <a:lnTo>
                  <a:pt x="361851" y="1031280"/>
                </a:lnTo>
                <a:lnTo>
                  <a:pt x="362030" y="1032670"/>
                </a:lnTo>
                <a:lnTo>
                  <a:pt x="360065" y="1031280"/>
                </a:lnTo>
                <a:close/>
                <a:moveTo>
                  <a:pt x="349251" y="1030288"/>
                </a:moveTo>
                <a:lnTo>
                  <a:pt x="349350" y="1030288"/>
                </a:lnTo>
                <a:lnTo>
                  <a:pt x="350045" y="1030288"/>
                </a:lnTo>
                <a:lnTo>
                  <a:pt x="352922" y="1030288"/>
                </a:lnTo>
                <a:lnTo>
                  <a:pt x="354013" y="1030288"/>
                </a:lnTo>
                <a:lnTo>
                  <a:pt x="355283" y="1030288"/>
                </a:lnTo>
                <a:lnTo>
                  <a:pt x="355600" y="1030288"/>
                </a:lnTo>
                <a:lnTo>
                  <a:pt x="355601" y="1030288"/>
                </a:lnTo>
                <a:lnTo>
                  <a:pt x="355600" y="1030288"/>
                </a:lnTo>
                <a:lnTo>
                  <a:pt x="351791" y="1031082"/>
                </a:lnTo>
                <a:lnTo>
                  <a:pt x="350839" y="1031280"/>
                </a:lnTo>
                <a:lnTo>
                  <a:pt x="355057" y="1037432"/>
                </a:lnTo>
                <a:lnTo>
                  <a:pt x="355072" y="1037432"/>
                </a:lnTo>
                <a:lnTo>
                  <a:pt x="355237" y="1037432"/>
                </a:lnTo>
                <a:lnTo>
                  <a:pt x="358512" y="1037432"/>
                </a:lnTo>
                <a:cubicBezTo>
                  <a:pt x="360231" y="1037432"/>
                  <a:pt x="361951" y="1037432"/>
                  <a:pt x="361951" y="1037432"/>
                </a:cubicBezTo>
                <a:lnTo>
                  <a:pt x="361951" y="1038226"/>
                </a:lnTo>
                <a:lnTo>
                  <a:pt x="361951" y="1043683"/>
                </a:lnTo>
                <a:lnTo>
                  <a:pt x="361951" y="1044259"/>
                </a:lnTo>
                <a:lnTo>
                  <a:pt x="361951" y="1044575"/>
                </a:lnTo>
                <a:lnTo>
                  <a:pt x="361951" y="1044576"/>
                </a:lnTo>
                <a:lnTo>
                  <a:pt x="361950" y="1044575"/>
                </a:lnTo>
                <a:lnTo>
                  <a:pt x="358776" y="1044575"/>
                </a:lnTo>
                <a:lnTo>
                  <a:pt x="357387" y="1044575"/>
                </a:lnTo>
                <a:lnTo>
                  <a:pt x="357189" y="1044575"/>
                </a:lnTo>
                <a:lnTo>
                  <a:pt x="356395" y="1044575"/>
                </a:lnTo>
                <a:cubicBezTo>
                  <a:pt x="355601" y="1044575"/>
                  <a:pt x="355601" y="1044575"/>
                  <a:pt x="355601" y="1044575"/>
                </a:cubicBezTo>
                <a:lnTo>
                  <a:pt x="355601" y="1044259"/>
                </a:lnTo>
                <a:lnTo>
                  <a:pt x="355601" y="1043781"/>
                </a:lnTo>
                <a:lnTo>
                  <a:pt x="355601" y="1040230"/>
                </a:lnTo>
                <a:lnTo>
                  <a:pt x="354429" y="1039787"/>
                </a:lnTo>
                <a:lnTo>
                  <a:pt x="353696" y="1040765"/>
                </a:lnTo>
                <a:lnTo>
                  <a:pt x="349253" y="1038226"/>
                </a:lnTo>
                <a:lnTo>
                  <a:pt x="349251" y="1038226"/>
                </a:lnTo>
                <a:lnTo>
                  <a:pt x="349252" y="1038226"/>
                </a:lnTo>
                <a:lnTo>
                  <a:pt x="349251" y="1038225"/>
                </a:lnTo>
                <a:lnTo>
                  <a:pt x="349253" y="1038225"/>
                </a:lnTo>
                <a:lnTo>
                  <a:pt x="349747" y="1038019"/>
                </a:lnTo>
                <a:lnTo>
                  <a:pt x="349251" y="1037832"/>
                </a:lnTo>
                <a:lnTo>
                  <a:pt x="348612" y="1037591"/>
                </a:lnTo>
                <a:lnTo>
                  <a:pt x="348192" y="1037432"/>
                </a:lnTo>
                <a:lnTo>
                  <a:pt x="349251" y="1037432"/>
                </a:lnTo>
                <a:lnTo>
                  <a:pt x="351157" y="1037432"/>
                </a:lnTo>
                <a:lnTo>
                  <a:pt x="351632" y="1037234"/>
                </a:lnTo>
                <a:lnTo>
                  <a:pt x="349251" y="1030288"/>
                </a:lnTo>
                <a:close/>
                <a:moveTo>
                  <a:pt x="287338" y="1030288"/>
                </a:moveTo>
                <a:cubicBezTo>
                  <a:pt x="287338" y="1030288"/>
                  <a:pt x="287338" y="1030288"/>
                  <a:pt x="288132" y="1030288"/>
                </a:cubicBezTo>
                <a:lnTo>
                  <a:pt x="289719" y="1030288"/>
                </a:lnTo>
                <a:lnTo>
                  <a:pt x="293688" y="1030288"/>
                </a:lnTo>
                <a:cubicBezTo>
                  <a:pt x="287338" y="1038226"/>
                  <a:pt x="287338" y="1030288"/>
                  <a:pt x="287338" y="1030288"/>
                </a:cubicBezTo>
                <a:close/>
                <a:moveTo>
                  <a:pt x="812801" y="1030287"/>
                </a:moveTo>
                <a:cubicBezTo>
                  <a:pt x="812801" y="1030287"/>
                  <a:pt x="820739" y="1030287"/>
                  <a:pt x="820739" y="1030287"/>
                </a:cubicBezTo>
                <a:cubicBezTo>
                  <a:pt x="812801" y="1038225"/>
                  <a:pt x="812801" y="1030287"/>
                  <a:pt x="812801" y="1030287"/>
                </a:cubicBezTo>
                <a:close/>
                <a:moveTo>
                  <a:pt x="280111" y="1029773"/>
                </a:moveTo>
                <a:lnTo>
                  <a:pt x="280194" y="1030287"/>
                </a:lnTo>
                <a:lnTo>
                  <a:pt x="280195" y="1030287"/>
                </a:lnTo>
                <a:lnTo>
                  <a:pt x="280614" y="1030068"/>
                </a:lnTo>
                <a:close/>
                <a:moveTo>
                  <a:pt x="785813" y="1028844"/>
                </a:moveTo>
                <a:lnTo>
                  <a:pt x="785813" y="1030486"/>
                </a:lnTo>
                <a:lnTo>
                  <a:pt x="778934" y="1031346"/>
                </a:lnTo>
                <a:cubicBezTo>
                  <a:pt x="778934" y="1031346"/>
                  <a:pt x="780654" y="1031346"/>
                  <a:pt x="783233" y="1030486"/>
                </a:cubicBezTo>
                <a:close/>
                <a:moveTo>
                  <a:pt x="280989" y="1028433"/>
                </a:moveTo>
                <a:lnTo>
                  <a:pt x="280989" y="1029872"/>
                </a:lnTo>
                <a:lnTo>
                  <a:pt x="282092" y="1029296"/>
                </a:lnTo>
                <a:close/>
                <a:moveTo>
                  <a:pt x="505982" y="1028096"/>
                </a:moveTo>
                <a:lnTo>
                  <a:pt x="512819" y="1030580"/>
                </a:lnTo>
                <a:cubicBezTo>
                  <a:pt x="512819" y="1030580"/>
                  <a:pt x="511110" y="1030580"/>
                  <a:pt x="509401" y="1030580"/>
                </a:cubicBezTo>
                <a:lnTo>
                  <a:pt x="506837" y="1030580"/>
                </a:lnTo>
                <a:cubicBezTo>
                  <a:pt x="505982" y="1030580"/>
                  <a:pt x="505982" y="1030580"/>
                  <a:pt x="505982" y="1030580"/>
                </a:cubicBezTo>
                <a:close/>
                <a:moveTo>
                  <a:pt x="276332" y="1027553"/>
                </a:moveTo>
                <a:lnTo>
                  <a:pt x="274110" y="1030287"/>
                </a:lnTo>
                <a:lnTo>
                  <a:pt x="271480" y="1028900"/>
                </a:lnTo>
                <a:lnTo>
                  <a:pt x="272815" y="1030287"/>
                </a:lnTo>
                <a:lnTo>
                  <a:pt x="273051" y="1030287"/>
                </a:lnTo>
                <a:lnTo>
                  <a:pt x="273448" y="1030287"/>
                </a:lnTo>
                <a:lnTo>
                  <a:pt x="274110" y="1030287"/>
                </a:lnTo>
                <a:lnTo>
                  <a:pt x="276623" y="1030287"/>
                </a:lnTo>
                <a:lnTo>
                  <a:pt x="279302" y="1030287"/>
                </a:lnTo>
                <a:lnTo>
                  <a:pt x="280193" y="1030287"/>
                </a:lnTo>
                <a:lnTo>
                  <a:pt x="279301" y="1029494"/>
                </a:lnTo>
                <a:lnTo>
                  <a:pt x="278645" y="1028911"/>
                </a:lnTo>
                <a:close/>
                <a:moveTo>
                  <a:pt x="795000" y="1026852"/>
                </a:moveTo>
                <a:lnTo>
                  <a:pt x="795656" y="1028382"/>
                </a:lnTo>
                <a:lnTo>
                  <a:pt x="794545" y="1029493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3751" y="1030287"/>
                  <a:pt x="793751" y="1028700"/>
                  <a:pt x="794545" y="1027112"/>
                </a:cubicBezTo>
                <a:close/>
                <a:moveTo>
                  <a:pt x="803762" y="1026626"/>
                </a:moveTo>
                <a:lnTo>
                  <a:pt x="803276" y="1027112"/>
                </a:lnTo>
                <a:cubicBezTo>
                  <a:pt x="801688" y="1028700"/>
                  <a:pt x="800101" y="1030287"/>
                  <a:pt x="800101" y="1030287"/>
                </a:cubicBezTo>
                <a:close/>
                <a:moveTo>
                  <a:pt x="362811" y="1026187"/>
                </a:moveTo>
                <a:lnTo>
                  <a:pt x="367594" y="1030287"/>
                </a:lnTo>
                <a:lnTo>
                  <a:pt x="367969" y="1030287"/>
                </a:lnTo>
                <a:cubicBezTo>
                  <a:pt x="368829" y="1030287"/>
                  <a:pt x="368829" y="1030287"/>
                  <a:pt x="368829" y="1030287"/>
                </a:cubicBezTo>
                <a:lnTo>
                  <a:pt x="368829" y="1030906"/>
                </a:lnTo>
                <a:lnTo>
                  <a:pt x="368255" y="1030854"/>
                </a:lnTo>
                <a:lnTo>
                  <a:pt x="368829" y="1031346"/>
                </a:lnTo>
                <a:lnTo>
                  <a:pt x="368829" y="1031138"/>
                </a:lnTo>
                <a:lnTo>
                  <a:pt x="368829" y="1031082"/>
                </a:lnTo>
                <a:lnTo>
                  <a:pt x="368829" y="1030906"/>
                </a:lnTo>
                <a:lnTo>
                  <a:pt x="370792" y="1031082"/>
                </a:lnTo>
                <a:lnTo>
                  <a:pt x="371409" y="1031138"/>
                </a:lnTo>
                <a:lnTo>
                  <a:pt x="371560" y="1031347"/>
                </a:lnTo>
                <a:lnTo>
                  <a:pt x="371874" y="1031782"/>
                </a:lnTo>
                <a:lnTo>
                  <a:pt x="374849" y="1032207"/>
                </a:lnTo>
                <a:lnTo>
                  <a:pt x="375507" y="1036812"/>
                </a:lnTo>
                <a:lnTo>
                  <a:pt x="375708" y="1037091"/>
                </a:lnTo>
                <a:lnTo>
                  <a:pt x="375547" y="1037091"/>
                </a:lnTo>
                <a:lnTo>
                  <a:pt x="375582" y="1037339"/>
                </a:lnTo>
                <a:lnTo>
                  <a:pt x="375708" y="1037091"/>
                </a:lnTo>
                <a:cubicBezTo>
                  <a:pt x="375708" y="1037091"/>
                  <a:pt x="377428" y="1037091"/>
                  <a:pt x="379148" y="1037941"/>
                </a:cubicBezTo>
                <a:lnTo>
                  <a:pt x="379313" y="1038226"/>
                </a:lnTo>
                <a:lnTo>
                  <a:pt x="380635" y="1040516"/>
                </a:lnTo>
                <a:lnTo>
                  <a:pt x="382587" y="1043894"/>
                </a:lnTo>
                <a:cubicBezTo>
                  <a:pt x="379148" y="1043894"/>
                  <a:pt x="375708" y="1042193"/>
                  <a:pt x="373988" y="1040492"/>
                </a:cubicBezTo>
                <a:lnTo>
                  <a:pt x="375134" y="1038226"/>
                </a:lnTo>
                <a:lnTo>
                  <a:pt x="375404" y="1037692"/>
                </a:lnTo>
                <a:lnTo>
                  <a:pt x="375060" y="1037091"/>
                </a:lnTo>
                <a:lnTo>
                  <a:pt x="374848" y="1037091"/>
                </a:lnTo>
                <a:lnTo>
                  <a:pt x="372269" y="1037091"/>
                </a:lnTo>
                <a:lnTo>
                  <a:pt x="369689" y="1037091"/>
                </a:lnTo>
                <a:cubicBezTo>
                  <a:pt x="368829" y="1037091"/>
                  <a:pt x="368829" y="1037091"/>
                  <a:pt x="368829" y="1037091"/>
                </a:cubicBezTo>
                <a:lnTo>
                  <a:pt x="368829" y="1031347"/>
                </a:lnTo>
                <a:lnTo>
                  <a:pt x="366250" y="1031347"/>
                </a:lnTo>
                <a:lnTo>
                  <a:pt x="365391" y="1031347"/>
                </a:lnTo>
                <a:lnTo>
                  <a:pt x="364531" y="1031347"/>
                </a:lnTo>
                <a:lnTo>
                  <a:pt x="363022" y="1031347"/>
                </a:lnTo>
                <a:lnTo>
                  <a:pt x="361951" y="1031347"/>
                </a:lnTo>
                <a:lnTo>
                  <a:pt x="362102" y="1030438"/>
                </a:lnTo>
                <a:lnTo>
                  <a:pt x="361951" y="1030288"/>
                </a:lnTo>
                <a:lnTo>
                  <a:pt x="362103" y="1030438"/>
                </a:lnTo>
                <a:lnTo>
                  <a:pt x="362125" y="1030303"/>
                </a:lnTo>
                <a:lnTo>
                  <a:pt x="361951" y="1030287"/>
                </a:lnTo>
                <a:lnTo>
                  <a:pt x="362128" y="1030287"/>
                </a:lnTo>
                <a:close/>
                <a:moveTo>
                  <a:pt x="785813" y="1026014"/>
                </a:moveTo>
                <a:lnTo>
                  <a:pt x="785813" y="1026724"/>
                </a:lnTo>
                <a:lnTo>
                  <a:pt x="784094" y="1027906"/>
                </a:lnTo>
                <a:lnTo>
                  <a:pt x="780515" y="1028929"/>
                </a:lnTo>
                <a:lnTo>
                  <a:pt x="782374" y="1027906"/>
                </a:lnTo>
                <a:close/>
                <a:moveTo>
                  <a:pt x="792693" y="1025326"/>
                </a:moveTo>
                <a:lnTo>
                  <a:pt x="792693" y="1027906"/>
                </a:lnTo>
                <a:lnTo>
                  <a:pt x="792693" y="1030287"/>
                </a:lnTo>
                <a:lnTo>
                  <a:pt x="793751" y="1030287"/>
                </a:lnTo>
                <a:lnTo>
                  <a:pt x="793749" y="1030288"/>
                </a:lnTo>
                <a:lnTo>
                  <a:pt x="793750" y="1030288"/>
                </a:lnTo>
                <a:lnTo>
                  <a:pt x="793751" y="1030288"/>
                </a:lnTo>
                <a:lnTo>
                  <a:pt x="793745" y="1030294"/>
                </a:lnTo>
                <a:lnTo>
                  <a:pt x="790179" y="1034256"/>
                </a:lnTo>
                <a:cubicBezTo>
                  <a:pt x="788393" y="1036241"/>
                  <a:pt x="786607" y="1038225"/>
                  <a:pt x="786607" y="1038225"/>
                </a:cubicBezTo>
                <a:cubicBezTo>
                  <a:pt x="783035" y="1038225"/>
                  <a:pt x="783035" y="1038225"/>
                  <a:pt x="783035" y="1038225"/>
                </a:cubicBezTo>
                <a:lnTo>
                  <a:pt x="779467" y="1038225"/>
                </a:lnTo>
                <a:lnTo>
                  <a:pt x="779463" y="1038226"/>
                </a:lnTo>
                <a:lnTo>
                  <a:pt x="779465" y="1038225"/>
                </a:lnTo>
                <a:lnTo>
                  <a:pt x="779464" y="1038225"/>
                </a:lnTo>
                <a:lnTo>
                  <a:pt x="779463" y="1038225"/>
                </a:lnTo>
                <a:lnTo>
                  <a:pt x="779465" y="1038225"/>
                </a:lnTo>
                <a:lnTo>
                  <a:pt x="784009" y="1035340"/>
                </a:lnTo>
                <a:lnTo>
                  <a:pt x="783035" y="1037234"/>
                </a:lnTo>
                <a:lnTo>
                  <a:pt x="779470" y="1038224"/>
                </a:lnTo>
                <a:lnTo>
                  <a:pt x="785813" y="1037343"/>
                </a:lnTo>
                <a:lnTo>
                  <a:pt x="786607" y="1037233"/>
                </a:lnTo>
                <a:lnTo>
                  <a:pt x="792662" y="1031346"/>
                </a:lnTo>
                <a:lnTo>
                  <a:pt x="792641" y="1031346"/>
                </a:lnTo>
                <a:lnTo>
                  <a:pt x="787500" y="1036242"/>
                </a:lnTo>
                <a:lnTo>
                  <a:pt x="787063" y="1033327"/>
                </a:lnTo>
                <a:lnTo>
                  <a:pt x="785893" y="1033859"/>
                </a:lnTo>
                <a:lnTo>
                  <a:pt x="785798" y="1033885"/>
                </a:lnTo>
                <a:lnTo>
                  <a:pt x="785714" y="1034257"/>
                </a:lnTo>
                <a:lnTo>
                  <a:pt x="784010" y="1035339"/>
                </a:lnTo>
                <a:lnTo>
                  <a:pt x="784009" y="1035340"/>
                </a:lnTo>
                <a:lnTo>
                  <a:pt x="784009" y="1035339"/>
                </a:lnTo>
                <a:lnTo>
                  <a:pt x="784587" y="1034215"/>
                </a:lnTo>
                <a:lnTo>
                  <a:pt x="772796" y="1037431"/>
                </a:lnTo>
                <a:lnTo>
                  <a:pt x="785813" y="1030774"/>
                </a:lnTo>
                <a:lnTo>
                  <a:pt x="785813" y="1030486"/>
                </a:lnTo>
                <a:lnTo>
                  <a:pt x="786403" y="1029970"/>
                </a:lnTo>
                <a:lnTo>
                  <a:pt x="786127" y="1030614"/>
                </a:lnTo>
                <a:lnTo>
                  <a:pt x="786551" y="1030397"/>
                </a:lnTo>
                <a:lnTo>
                  <a:pt x="786607" y="1030288"/>
                </a:lnTo>
                <a:lnTo>
                  <a:pt x="786586" y="1030379"/>
                </a:lnTo>
                <a:lnTo>
                  <a:pt x="786618" y="1030363"/>
                </a:lnTo>
                <a:lnTo>
                  <a:pt x="786607" y="1030288"/>
                </a:lnTo>
                <a:lnTo>
                  <a:pt x="786764" y="1030288"/>
                </a:lnTo>
                <a:lnTo>
                  <a:pt x="786766" y="1030287"/>
                </a:lnTo>
                <a:lnTo>
                  <a:pt x="786872" y="1030287"/>
                </a:lnTo>
                <a:lnTo>
                  <a:pt x="787023" y="1030287"/>
                </a:lnTo>
                <a:close/>
                <a:moveTo>
                  <a:pt x="342305" y="1024732"/>
                </a:moveTo>
                <a:lnTo>
                  <a:pt x="345282" y="1027113"/>
                </a:lnTo>
                <a:cubicBezTo>
                  <a:pt x="347267" y="1028701"/>
                  <a:pt x="349251" y="1030288"/>
                  <a:pt x="349251" y="1030288"/>
                </a:cubicBezTo>
                <a:cubicBezTo>
                  <a:pt x="345282" y="1027113"/>
                  <a:pt x="343298" y="1025526"/>
                  <a:pt x="342305" y="1024732"/>
                </a:cubicBezTo>
                <a:close/>
                <a:moveTo>
                  <a:pt x="393200" y="1024670"/>
                </a:moveTo>
                <a:lnTo>
                  <a:pt x="396580" y="1030580"/>
                </a:lnTo>
                <a:lnTo>
                  <a:pt x="390623" y="1025372"/>
                </a:lnTo>
                <a:close/>
                <a:moveTo>
                  <a:pt x="792693" y="1024466"/>
                </a:moveTo>
                <a:lnTo>
                  <a:pt x="786403" y="1029970"/>
                </a:lnTo>
                <a:lnTo>
                  <a:pt x="787287" y="1027906"/>
                </a:lnTo>
                <a:close/>
                <a:moveTo>
                  <a:pt x="792693" y="1024466"/>
                </a:moveTo>
                <a:cubicBezTo>
                  <a:pt x="792693" y="1024466"/>
                  <a:pt x="792693" y="1024466"/>
                  <a:pt x="791833" y="1025326"/>
                </a:cubicBezTo>
                <a:lnTo>
                  <a:pt x="786872" y="1030287"/>
                </a:lnTo>
                <a:close/>
                <a:moveTo>
                  <a:pt x="785813" y="1024466"/>
                </a:moveTo>
                <a:cubicBezTo>
                  <a:pt x="787533" y="1024466"/>
                  <a:pt x="787533" y="1024896"/>
                  <a:pt x="786673" y="1025541"/>
                </a:cubicBezTo>
                <a:lnTo>
                  <a:pt x="785813" y="1026014"/>
                </a:lnTo>
                <a:close/>
                <a:moveTo>
                  <a:pt x="785813" y="1024466"/>
                </a:moveTo>
                <a:cubicBezTo>
                  <a:pt x="789253" y="1024466"/>
                  <a:pt x="789253" y="1024466"/>
                  <a:pt x="788393" y="1025326"/>
                </a:cubicBezTo>
                <a:lnTo>
                  <a:pt x="787287" y="1027906"/>
                </a:lnTo>
                <a:lnTo>
                  <a:pt x="785813" y="1028844"/>
                </a:lnTo>
                <a:lnTo>
                  <a:pt x="785813" y="1027906"/>
                </a:lnTo>
                <a:lnTo>
                  <a:pt x="785813" y="1026724"/>
                </a:lnTo>
                <a:lnTo>
                  <a:pt x="787533" y="1025541"/>
                </a:lnTo>
                <a:cubicBezTo>
                  <a:pt x="787963" y="1024896"/>
                  <a:pt x="787533" y="1024466"/>
                  <a:pt x="785813" y="1024466"/>
                </a:cubicBezTo>
                <a:close/>
                <a:moveTo>
                  <a:pt x="388516" y="1024450"/>
                </a:moveTo>
                <a:lnTo>
                  <a:pt x="389743" y="1024603"/>
                </a:lnTo>
                <a:lnTo>
                  <a:pt x="390623" y="1025372"/>
                </a:lnTo>
                <a:lnTo>
                  <a:pt x="387284" y="1026282"/>
                </a:lnTo>
                <a:lnTo>
                  <a:pt x="386797" y="1025430"/>
                </a:lnTo>
                <a:close/>
                <a:moveTo>
                  <a:pt x="328437" y="1024256"/>
                </a:moveTo>
                <a:cubicBezTo>
                  <a:pt x="331789" y="1027590"/>
                  <a:pt x="331789" y="1027590"/>
                  <a:pt x="331789" y="1026756"/>
                </a:cubicBezTo>
                <a:lnTo>
                  <a:pt x="332241" y="1026418"/>
                </a:lnTo>
                <a:lnTo>
                  <a:pt x="332703" y="1026680"/>
                </a:lnTo>
                <a:lnTo>
                  <a:pt x="334302" y="1027590"/>
                </a:lnTo>
                <a:cubicBezTo>
                  <a:pt x="335140" y="1029256"/>
                  <a:pt x="335140" y="1030923"/>
                  <a:pt x="335140" y="1030923"/>
                </a:cubicBezTo>
                <a:lnTo>
                  <a:pt x="328437" y="1030479"/>
                </a:lnTo>
                <a:lnTo>
                  <a:pt x="328437" y="1025089"/>
                </a:lnTo>
                <a:cubicBezTo>
                  <a:pt x="328437" y="1024256"/>
                  <a:pt x="328437" y="1024256"/>
                  <a:pt x="328437" y="1024256"/>
                </a:cubicBezTo>
                <a:close/>
                <a:moveTo>
                  <a:pt x="328437" y="1024256"/>
                </a:moveTo>
                <a:cubicBezTo>
                  <a:pt x="328437" y="1024256"/>
                  <a:pt x="328437" y="1024256"/>
                  <a:pt x="335140" y="1024256"/>
                </a:cubicBezTo>
                <a:lnTo>
                  <a:pt x="332459" y="1026256"/>
                </a:lnTo>
                <a:lnTo>
                  <a:pt x="332241" y="1026418"/>
                </a:lnTo>
                <a:close/>
                <a:moveTo>
                  <a:pt x="321734" y="1024256"/>
                </a:moveTo>
                <a:cubicBezTo>
                  <a:pt x="321734" y="1024256"/>
                  <a:pt x="323410" y="1024256"/>
                  <a:pt x="325086" y="1025089"/>
                </a:cubicBezTo>
                <a:lnTo>
                  <a:pt x="326263" y="1027139"/>
                </a:lnTo>
                <a:lnTo>
                  <a:pt x="328172" y="1030461"/>
                </a:lnTo>
                <a:lnTo>
                  <a:pt x="328084" y="1030455"/>
                </a:lnTo>
                <a:lnTo>
                  <a:pt x="322572" y="1030090"/>
                </a:lnTo>
                <a:close/>
                <a:moveTo>
                  <a:pt x="315032" y="1024256"/>
                </a:moveTo>
                <a:cubicBezTo>
                  <a:pt x="315032" y="1027590"/>
                  <a:pt x="316708" y="1029256"/>
                  <a:pt x="318383" y="1030090"/>
                </a:cubicBezTo>
                <a:lnTo>
                  <a:pt x="319053" y="1030257"/>
                </a:lnTo>
                <a:lnTo>
                  <a:pt x="318863" y="1030288"/>
                </a:lnTo>
                <a:lnTo>
                  <a:pt x="315032" y="1030923"/>
                </a:lnTo>
                <a:lnTo>
                  <a:pt x="314872" y="1030288"/>
                </a:lnTo>
                <a:lnTo>
                  <a:pt x="314194" y="1027590"/>
                </a:lnTo>
                <a:lnTo>
                  <a:pt x="312133" y="1026418"/>
                </a:lnTo>
                <a:close/>
                <a:moveTo>
                  <a:pt x="315032" y="1024256"/>
                </a:moveTo>
                <a:lnTo>
                  <a:pt x="321734" y="1029441"/>
                </a:lnTo>
                <a:lnTo>
                  <a:pt x="322572" y="1030090"/>
                </a:lnTo>
                <a:cubicBezTo>
                  <a:pt x="323410" y="1030923"/>
                  <a:pt x="325086" y="1030923"/>
                  <a:pt x="328437" y="1030923"/>
                </a:cubicBezTo>
                <a:cubicBezTo>
                  <a:pt x="328437" y="1030923"/>
                  <a:pt x="330113" y="1030923"/>
                  <a:pt x="331789" y="1030923"/>
                </a:cubicBezTo>
                <a:lnTo>
                  <a:pt x="332626" y="1030923"/>
                </a:lnTo>
                <a:lnTo>
                  <a:pt x="334302" y="1030923"/>
                </a:lnTo>
                <a:lnTo>
                  <a:pt x="335140" y="1030923"/>
                </a:lnTo>
                <a:cubicBezTo>
                  <a:pt x="341843" y="1030923"/>
                  <a:pt x="335140" y="1030923"/>
                  <a:pt x="335140" y="1024256"/>
                </a:cubicBezTo>
                <a:cubicBezTo>
                  <a:pt x="335140" y="1024256"/>
                  <a:pt x="341843" y="1030923"/>
                  <a:pt x="341843" y="1030923"/>
                </a:cubicBezTo>
                <a:cubicBezTo>
                  <a:pt x="340167" y="1030923"/>
                  <a:pt x="340167" y="1031340"/>
                  <a:pt x="340900" y="1031861"/>
                </a:cubicBezTo>
                <a:lnTo>
                  <a:pt x="341535" y="1032148"/>
                </a:lnTo>
                <a:lnTo>
                  <a:pt x="341005" y="1034257"/>
                </a:lnTo>
                <a:lnTo>
                  <a:pt x="335149" y="1037586"/>
                </a:lnTo>
                <a:lnTo>
                  <a:pt x="337941" y="1038325"/>
                </a:lnTo>
                <a:lnTo>
                  <a:pt x="338608" y="1039562"/>
                </a:lnTo>
                <a:lnTo>
                  <a:pt x="341005" y="1040925"/>
                </a:lnTo>
                <a:lnTo>
                  <a:pt x="341234" y="1041834"/>
                </a:lnTo>
                <a:lnTo>
                  <a:pt x="338992" y="1040273"/>
                </a:lnTo>
                <a:lnTo>
                  <a:pt x="341314" y="1044576"/>
                </a:lnTo>
                <a:cubicBezTo>
                  <a:pt x="341314" y="1044576"/>
                  <a:pt x="339627" y="1042790"/>
                  <a:pt x="337941" y="1041004"/>
                </a:cubicBezTo>
                <a:lnTo>
                  <a:pt x="336068" y="1039022"/>
                </a:lnTo>
                <a:lnTo>
                  <a:pt x="334717" y="1037591"/>
                </a:lnTo>
                <a:lnTo>
                  <a:pt x="335410" y="1038325"/>
                </a:lnTo>
                <a:lnTo>
                  <a:pt x="336068" y="1039022"/>
                </a:lnTo>
                <a:lnTo>
                  <a:pt x="341314" y="1044576"/>
                </a:lnTo>
                <a:lnTo>
                  <a:pt x="333621" y="1041614"/>
                </a:lnTo>
                <a:lnTo>
                  <a:pt x="335140" y="1044259"/>
                </a:lnTo>
                <a:lnTo>
                  <a:pt x="330448" y="1041592"/>
                </a:lnTo>
                <a:lnTo>
                  <a:pt x="330951" y="1040925"/>
                </a:lnTo>
                <a:lnTo>
                  <a:pt x="329197" y="1038598"/>
                </a:lnTo>
                <a:lnTo>
                  <a:pt x="328437" y="1037955"/>
                </a:lnTo>
                <a:lnTo>
                  <a:pt x="328437" y="1038022"/>
                </a:lnTo>
                <a:lnTo>
                  <a:pt x="328437" y="1040191"/>
                </a:lnTo>
                <a:lnTo>
                  <a:pt x="326657" y="1038633"/>
                </a:lnTo>
                <a:lnTo>
                  <a:pt x="328183" y="1037739"/>
                </a:lnTo>
                <a:lnTo>
                  <a:pt x="327820" y="1037432"/>
                </a:lnTo>
                <a:lnTo>
                  <a:pt x="327926" y="1037432"/>
                </a:lnTo>
                <a:lnTo>
                  <a:pt x="328397" y="1037432"/>
                </a:lnTo>
                <a:lnTo>
                  <a:pt x="327599" y="1034257"/>
                </a:lnTo>
                <a:lnTo>
                  <a:pt x="322821" y="1031541"/>
                </a:lnTo>
                <a:lnTo>
                  <a:pt x="321735" y="1030924"/>
                </a:lnTo>
                <a:lnTo>
                  <a:pt x="321735" y="1034257"/>
                </a:lnTo>
                <a:lnTo>
                  <a:pt x="321735" y="1037432"/>
                </a:lnTo>
                <a:lnTo>
                  <a:pt x="321735" y="1038226"/>
                </a:lnTo>
                <a:lnTo>
                  <a:pt x="321219" y="1037432"/>
                </a:lnTo>
                <a:lnTo>
                  <a:pt x="319155" y="1034257"/>
                </a:lnTo>
                <a:lnTo>
                  <a:pt x="321379" y="1030835"/>
                </a:lnTo>
                <a:lnTo>
                  <a:pt x="319180" y="1030288"/>
                </a:lnTo>
                <a:lnTo>
                  <a:pt x="319053" y="1030257"/>
                </a:lnTo>
                <a:lnTo>
                  <a:pt x="320059" y="1030090"/>
                </a:lnTo>
                <a:cubicBezTo>
                  <a:pt x="320059" y="1029256"/>
                  <a:pt x="318383" y="1027590"/>
                  <a:pt x="315032" y="1024256"/>
                </a:cubicBezTo>
                <a:close/>
                <a:moveTo>
                  <a:pt x="308329" y="1024256"/>
                </a:moveTo>
                <a:lnTo>
                  <a:pt x="312133" y="1026418"/>
                </a:lnTo>
                <a:lnTo>
                  <a:pt x="311681" y="1026756"/>
                </a:lnTo>
                <a:cubicBezTo>
                  <a:pt x="311681" y="1027590"/>
                  <a:pt x="311681" y="1027590"/>
                  <a:pt x="308329" y="1024256"/>
                </a:cubicBezTo>
                <a:close/>
                <a:moveTo>
                  <a:pt x="274279" y="1024094"/>
                </a:moveTo>
                <a:lnTo>
                  <a:pt x="275407" y="1025136"/>
                </a:lnTo>
                <a:lnTo>
                  <a:pt x="279301" y="1027113"/>
                </a:lnTo>
                <a:lnTo>
                  <a:pt x="279739" y="1027456"/>
                </a:lnTo>
                <a:lnTo>
                  <a:pt x="280056" y="1029427"/>
                </a:lnTo>
                <a:lnTo>
                  <a:pt x="280701" y="1030023"/>
                </a:lnTo>
                <a:lnTo>
                  <a:pt x="280921" y="1029908"/>
                </a:lnTo>
                <a:lnTo>
                  <a:pt x="280604" y="1028132"/>
                </a:lnTo>
                <a:lnTo>
                  <a:pt x="279739" y="1027456"/>
                </a:lnTo>
                <a:lnTo>
                  <a:pt x="279301" y="1024732"/>
                </a:lnTo>
                <a:close/>
                <a:moveTo>
                  <a:pt x="779463" y="1023938"/>
                </a:moveTo>
                <a:lnTo>
                  <a:pt x="781051" y="1023938"/>
                </a:lnTo>
                <a:lnTo>
                  <a:pt x="781051" y="1025526"/>
                </a:lnTo>
                <a:lnTo>
                  <a:pt x="779463" y="1025526"/>
                </a:lnTo>
                <a:close/>
                <a:moveTo>
                  <a:pt x="779067" y="1023938"/>
                </a:moveTo>
                <a:cubicBezTo>
                  <a:pt x="779067" y="1023938"/>
                  <a:pt x="777380" y="1025724"/>
                  <a:pt x="775693" y="1027510"/>
                </a:cubicBezTo>
                <a:lnTo>
                  <a:pt x="772911" y="1030456"/>
                </a:lnTo>
                <a:lnTo>
                  <a:pt x="773114" y="1030287"/>
                </a:lnTo>
                <a:lnTo>
                  <a:pt x="772470" y="1031003"/>
                </a:lnTo>
                <a:lnTo>
                  <a:pt x="779067" y="1027510"/>
                </a:lnTo>
                <a:cubicBezTo>
                  <a:pt x="780754" y="1025724"/>
                  <a:pt x="782440" y="1023938"/>
                  <a:pt x="785814" y="1023938"/>
                </a:cubicBezTo>
                <a:cubicBezTo>
                  <a:pt x="785814" y="1023938"/>
                  <a:pt x="784127" y="1025724"/>
                  <a:pt x="781597" y="1027510"/>
                </a:cubicBezTo>
                <a:lnTo>
                  <a:pt x="772440" y="1031036"/>
                </a:lnTo>
                <a:lnTo>
                  <a:pt x="772198" y="1031305"/>
                </a:lnTo>
                <a:lnTo>
                  <a:pt x="780515" y="1028929"/>
                </a:lnTo>
                <a:lnTo>
                  <a:pt x="778074" y="1030271"/>
                </a:lnTo>
                <a:cubicBezTo>
                  <a:pt x="777214" y="1030916"/>
                  <a:pt x="777214" y="1031346"/>
                  <a:pt x="778934" y="1031346"/>
                </a:cubicBezTo>
                <a:cubicBezTo>
                  <a:pt x="775494" y="1034785"/>
                  <a:pt x="773775" y="1036505"/>
                  <a:pt x="772055" y="1037365"/>
                </a:cubicBezTo>
                <a:lnTo>
                  <a:pt x="772055" y="1031464"/>
                </a:lnTo>
                <a:lnTo>
                  <a:pt x="769542" y="1034256"/>
                </a:lnTo>
                <a:lnTo>
                  <a:pt x="766685" y="1037431"/>
                </a:lnTo>
                <a:lnTo>
                  <a:pt x="771527" y="1037431"/>
                </a:lnTo>
                <a:lnTo>
                  <a:pt x="772055" y="1037365"/>
                </a:lnTo>
                <a:lnTo>
                  <a:pt x="772055" y="1037431"/>
                </a:lnTo>
                <a:lnTo>
                  <a:pt x="772796" y="1037431"/>
                </a:lnTo>
                <a:lnTo>
                  <a:pt x="772055" y="1037526"/>
                </a:lnTo>
                <a:lnTo>
                  <a:pt x="772055" y="1037621"/>
                </a:lnTo>
                <a:lnTo>
                  <a:pt x="772796" y="1037431"/>
                </a:lnTo>
                <a:lnTo>
                  <a:pt x="772055" y="1037810"/>
                </a:lnTo>
                <a:lnTo>
                  <a:pt x="772055" y="1038225"/>
                </a:lnTo>
                <a:lnTo>
                  <a:pt x="771243" y="1038225"/>
                </a:lnTo>
                <a:lnTo>
                  <a:pt x="768605" y="1039574"/>
                </a:lnTo>
                <a:lnTo>
                  <a:pt x="769303" y="1038324"/>
                </a:lnTo>
                <a:lnTo>
                  <a:pt x="769691" y="1038225"/>
                </a:lnTo>
                <a:lnTo>
                  <a:pt x="768615" y="1038225"/>
                </a:lnTo>
                <a:lnTo>
                  <a:pt x="766585" y="1038225"/>
                </a:lnTo>
                <a:lnTo>
                  <a:pt x="765811" y="1038324"/>
                </a:lnTo>
                <a:lnTo>
                  <a:pt x="765811" y="1038225"/>
                </a:lnTo>
                <a:lnTo>
                  <a:pt x="765176" y="1038225"/>
                </a:lnTo>
                <a:lnTo>
                  <a:pt x="765811" y="1038146"/>
                </a:lnTo>
                <a:lnTo>
                  <a:pt x="765811" y="1037431"/>
                </a:lnTo>
                <a:lnTo>
                  <a:pt x="766420" y="1037431"/>
                </a:lnTo>
                <a:lnTo>
                  <a:pt x="767868" y="1034876"/>
                </a:lnTo>
                <a:lnTo>
                  <a:pt x="765337" y="1035214"/>
                </a:lnTo>
                <a:lnTo>
                  <a:pt x="765509" y="1033876"/>
                </a:lnTo>
                <a:lnTo>
                  <a:pt x="763781" y="1034096"/>
                </a:lnTo>
                <a:cubicBezTo>
                  <a:pt x="763465" y="1033761"/>
                  <a:pt x="763886" y="1032868"/>
                  <a:pt x="765573" y="1031082"/>
                </a:cubicBezTo>
                <a:lnTo>
                  <a:pt x="765889" y="1030915"/>
                </a:lnTo>
                <a:lnTo>
                  <a:pt x="765970" y="1030288"/>
                </a:lnTo>
                <a:lnTo>
                  <a:pt x="765970" y="1030287"/>
                </a:lnTo>
                <a:lnTo>
                  <a:pt x="766399" y="1030645"/>
                </a:lnTo>
                <a:lnTo>
                  <a:pt x="772320" y="1027510"/>
                </a:lnTo>
                <a:cubicBezTo>
                  <a:pt x="774007" y="1027510"/>
                  <a:pt x="775693" y="1027510"/>
                  <a:pt x="779067" y="1023938"/>
                </a:cubicBezTo>
                <a:close/>
                <a:moveTo>
                  <a:pt x="758826" y="1023938"/>
                </a:moveTo>
                <a:cubicBezTo>
                  <a:pt x="765970" y="1023938"/>
                  <a:pt x="758826" y="1030288"/>
                  <a:pt x="765970" y="1023938"/>
                </a:cubicBezTo>
                <a:cubicBezTo>
                  <a:pt x="773114" y="1023938"/>
                  <a:pt x="765970" y="1030288"/>
                  <a:pt x="758826" y="1030288"/>
                </a:cubicBezTo>
                <a:cubicBezTo>
                  <a:pt x="758826" y="1030288"/>
                  <a:pt x="758826" y="1023938"/>
                  <a:pt x="758826" y="1023938"/>
                </a:cubicBezTo>
                <a:close/>
                <a:moveTo>
                  <a:pt x="752476" y="1023938"/>
                </a:moveTo>
                <a:lnTo>
                  <a:pt x="752575" y="1023938"/>
                </a:lnTo>
                <a:lnTo>
                  <a:pt x="755254" y="1023938"/>
                </a:lnTo>
                <a:lnTo>
                  <a:pt x="755651" y="1023938"/>
                </a:lnTo>
                <a:lnTo>
                  <a:pt x="758032" y="1023938"/>
                </a:lnTo>
                <a:lnTo>
                  <a:pt x="758825" y="1023938"/>
                </a:lnTo>
                <a:lnTo>
                  <a:pt x="758826" y="1023938"/>
                </a:lnTo>
                <a:cubicBezTo>
                  <a:pt x="758826" y="1023938"/>
                  <a:pt x="758826" y="1023938"/>
                  <a:pt x="752476" y="1030288"/>
                </a:cubicBezTo>
                <a:cubicBezTo>
                  <a:pt x="752476" y="1030288"/>
                  <a:pt x="752476" y="1023938"/>
                  <a:pt x="752476" y="1023938"/>
                </a:cubicBezTo>
                <a:close/>
                <a:moveTo>
                  <a:pt x="375708" y="1023938"/>
                </a:moveTo>
                <a:cubicBezTo>
                  <a:pt x="379148" y="1027510"/>
                  <a:pt x="380867" y="1029296"/>
                  <a:pt x="382587" y="1030189"/>
                </a:cubicBezTo>
                <a:lnTo>
                  <a:pt x="382990" y="1030241"/>
                </a:lnTo>
                <a:lnTo>
                  <a:pt x="383760" y="1027164"/>
                </a:lnTo>
                <a:lnTo>
                  <a:pt x="386241" y="1025748"/>
                </a:lnTo>
                <a:lnTo>
                  <a:pt x="387179" y="1026311"/>
                </a:lnTo>
                <a:lnTo>
                  <a:pt x="387284" y="1026282"/>
                </a:lnTo>
                <a:lnTo>
                  <a:pt x="389743" y="1030580"/>
                </a:lnTo>
                <a:cubicBezTo>
                  <a:pt x="386324" y="1030580"/>
                  <a:pt x="386324" y="1030580"/>
                  <a:pt x="386324" y="1030580"/>
                </a:cubicBezTo>
                <a:lnTo>
                  <a:pt x="385596" y="1030580"/>
                </a:lnTo>
                <a:lnTo>
                  <a:pt x="389467" y="1031082"/>
                </a:lnTo>
                <a:lnTo>
                  <a:pt x="386887" y="1031082"/>
                </a:lnTo>
                <a:lnTo>
                  <a:pt x="385167" y="1031082"/>
                </a:lnTo>
                <a:cubicBezTo>
                  <a:pt x="386027" y="1031082"/>
                  <a:pt x="386027" y="1031082"/>
                  <a:pt x="382587" y="1031082"/>
                </a:cubicBezTo>
                <a:cubicBezTo>
                  <a:pt x="382587" y="1031082"/>
                  <a:pt x="375708" y="1023938"/>
                  <a:pt x="375708" y="1023938"/>
                </a:cubicBezTo>
                <a:close/>
                <a:moveTo>
                  <a:pt x="341313" y="1023938"/>
                </a:moveTo>
                <a:cubicBezTo>
                  <a:pt x="341313" y="1023938"/>
                  <a:pt x="341313" y="1023938"/>
                  <a:pt x="348457" y="1030288"/>
                </a:cubicBezTo>
                <a:cubicBezTo>
                  <a:pt x="346671" y="1030288"/>
                  <a:pt x="344885" y="1030288"/>
                  <a:pt x="341313" y="1030288"/>
                </a:cubicBezTo>
                <a:cubicBezTo>
                  <a:pt x="341313" y="1030288"/>
                  <a:pt x="341313" y="1023938"/>
                  <a:pt x="341313" y="1023938"/>
                </a:cubicBezTo>
                <a:close/>
                <a:moveTo>
                  <a:pt x="293688" y="1023938"/>
                </a:moveTo>
                <a:lnTo>
                  <a:pt x="294680" y="1023938"/>
                </a:lnTo>
                <a:lnTo>
                  <a:pt x="297260" y="1023938"/>
                </a:lnTo>
                <a:cubicBezTo>
                  <a:pt x="299046" y="1023938"/>
                  <a:pt x="300832" y="1023938"/>
                  <a:pt x="300832" y="1023938"/>
                </a:cubicBezTo>
                <a:lnTo>
                  <a:pt x="301626" y="1023938"/>
                </a:lnTo>
                <a:lnTo>
                  <a:pt x="301152" y="1024223"/>
                </a:lnTo>
                <a:lnTo>
                  <a:pt x="304404" y="1027113"/>
                </a:lnTo>
                <a:lnTo>
                  <a:pt x="307952" y="1030266"/>
                </a:lnTo>
                <a:lnTo>
                  <a:pt x="304978" y="1025089"/>
                </a:lnTo>
                <a:cubicBezTo>
                  <a:pt x="303302" y="1024256"/>
                  <a:pt x="301626" y="1024256"/>
                  <a:pt x="301626" y="1024256"/>
                </a:cubicBezTo>
                <a:cubicBezTo>
                  <a:pt x="301626" y="1024256"/>
                  <a:pt x="303302" y="1024256"/>
                  <a:pt x="305815" y="1025089"/>
                </a:cubicBezTo>
                <a:lnTo>
                  <a:pt x="314028" y="1030288"/>
                </a:lnTo>
                <a:lnTo>
                  <a:pt x="314326" y="1030477"/>
                </a:lnTo>
                <a:lnTo>
                  <a:pt x="314326" y="1030288"/>
                </a:lnTo>
                <a:lnTo>
                  <a:pt x="314768" y="1030757"/>
                </a:lnTo>
                <a:lnTo>
                  <a:pt x="315032" y="1030923"/>
                </a:lnTo>
                <a:lnTo>
                  <a:pt x="314926" y="1030923"/>
                </a:lnTo>
                <a:lnTo>
                  <a:pt x="317700" y="1033860"/>
                </a:lnTo>
                <a:cubicBezTo>
                  <a:pt x="319386" y="1035646"/>
                  <a:pt x="321073" y="1037432"/>
                  <a:pt x="321073" y="1037432"/>
                </a:cubicBezTo>
                <a:cubicBezTo>
                  <a:pt x="321073" y="1037432"/>
                  <a:pt x="314326" y="1030288"/>
                  <a:pt x="314326" y="1037432"/>
                </a:cubicBezTo>
                <a:cubicBezTo>
                  <a:pt x="314326" y="1033860"/>
                  <a:pt x="314326" y="1032074"/>
                  <a:pt x="314326" y="1031181"/>
                </a:cubicBezTo>
                <a:lnTo>
                  <a:pt x="314326" y="1030923"/>
                </a:lnTo>
                <a:lnTo>
                  <a:pt x="314194" y="1030923"/>
                </a:lnTo>
                <a:cubicBezTo>
                  <a:pt x="311680" y="1030923"/>
                  <a:pt x="308329" y="1030923"/>
                  <a:pt x="308329" y="1030923"/>
                </a:cubicBezTo>
                <a:lnTo>
                  <a:pt x="307954" y="1030271"/>
                </a:lnTo>
                <a:lnTo>
                  <a:pt x="300832" y="1024732"/>
                </a:lnTo>
                <a:lnTo>
                  <a:pt x="300386" y="1024682"/>
                </a:lnTo>
                <a:lnTo>
                  <a:pt x="297657" y="1026319"/>
                </a:lnTo>
                <a:cubicBezTo>
                  <a:pt x="295673" y="1025526"/>
                  <a:pt x="293688" y="1023938"/>
                  <a:pt x="293688" y="1023938"/>
                </a:cubicBezTo>
                <a:close/>
                <a:moveTo>
                  <a:pt x="287338" y="1023938"/>
                </a:moveTo>
                <a:cubicBezTo>
                  <a:pt x="294482" y="1023938"/>
                  <a:pt x="301626" y="1030288"/>
                  <a:pt x="301626" y="1030288"/>
                </a:cubicBezTo>
                <a:cubicBezTo>
                  <a:pt x="301626" y="1030288"/>
                  <a:pt x="294482" y="1030288"/>
                  <a:pt x="287338" y="1023938"/>
                </a:cubicBezTo>
                <a:close/>
                <a:moveTo>
                  <a:pt x="812801" y="1023937"/>
                </a:moveTo>
                <a:cubicBezTo>
                  <a:pt x="812801" y="1023937"/>
                  <a:pt x="812801" y="1023937"/>
                  <a:pt x="812801" y="1030287"/>
                </a:cubicBezTo>
                <a:cubicBezTo>
                  <a:pt x="806451" y="1030287"/>
                  <a:pt x="812801" y="1023937"/>
                  <a:pt x="806451" y="1030287"/>
                </a:cubicBezTo>
                <a:cubicBezTo>
                  <a:pt x="800101" y="1030287"/>
                  <a:pt x="806451" y="1030287"/>
                  <a:pt x="812801" y="1023937"/>
                </a:cubicBezTo>
                <a:close/>
                <a:moveTo>
                  <a:pt x="806451" y="1023937"/>
                </a:moveTo>
                <a:lnTo>
                  <a:pt x="803762" y="1026626"/>
                </a:lnTo>
                <a:lnTo>
                  <a:pt x="805657" y="1024731"/>
                </a:lnTo>
                <a:cubicBezTo>
                  <a:pt x="806451" y="1023937"/>
                  <a:pt x="806451" y="1023937"/>
                  <a:pt x="806451" y="1023937"/>
                </a:cubicBezTo>
                <a:close/>
                <a:moveTo>
                  <a:pt x="259557" y="1023937"/>
                </a:moveTo>
                <a:cubicBezTo>
                  <a:pt x="259557" y="1023937"/>
                  <a:pt x="266701" y="1030287"/>
                  <a:pt x="266701" y="1023937"/>
                </a:cubicBezTo>
                <a:lnTo>
                  <a:pt x="266701" y="1024224"/>
                </a:lnTo>
                <a:lnTo>
                  <a:pt x="266843" y="1024147"/>
                </a:lnTo>
                <a:lnTo>
                  <a:pt x="266701" y="1023937"/>
                </a:lnTo>
                <a:lnTo>
                  <a:pt x="266883" y="1024126"/>
                </a:lnTo>
                <a:lnTo>
                  <a:pt x="267229" y="1023937"/>
                </a:lnTo>
                <a:lnTo>
                  <a:pt x="267230" y="1023937"/>
                </a:lnTo>
                <a:cubicBezTo>
                  <a:pt x="267230" y="1023937"/>
                  <a:pt x="267230" y="1023937"/>
                  <a:pt x="268090" y="1023937"/>
                </a:cubicBezTo>
                <a:lnTo>
                  <a:pt x="273050" y="1023937"/>
                </a:lnTo>
                <a:lnTo>
                  <a:pt x="274110" y="1023937"/>
                </a:lnTo>
                <a:lnTo>
                  <a:pt x="274111" y="1023938"/>
                </a:lnTo>
                <a:lnTo>
                  <a:pt x="277020" y="1023938"/>
                </a:lnTo>
                <a:lnTo>
                  <a:pt x="280195" y="1023938"/>
                </a:lnTo>
                <a:lnTo>
                  <a:pt x="280989" y="1023938"/>
                </a:lnTo>
                <a:lnTo>
                  <a:pt x="280989" y="1025350"/>
                </a:lnTo>
                <a:lnTo>
                  <a:pt x="287337" y="1030287"/>
                </a:lnTo>
                <a:lnTo>
                  <a:pt x="287339" y="1030287"/>
                </a:lnTo>
                <a:lnTo>
                  <a:pt x="287338" y="1030288"/>
                </a:lnTo>
                <a:lnTo>
                  <a:pt x="283767" y="1033264"/>
                </a:lnTo>
                <a:lnTo>
                  <a:pt x="280196" y="1030288"/>
                </a:lnTo>
                <a:lnTo>
                  <a:pt x="283767" y="1034256"/>
                </a:lnTo>
                <a:lnTo>
                  <a:pt x="286624" y="1037431"/>
                </a:lnTo>
                <a:lnTo>
                  <a:pt x="286942" y="1037431"/>
                </a:lnTo>
                <a:lnTo>
                  <a:pt x="287067" y="1037923"/>
                </a:lnTo>
                <a:lnTo>
                  <a:pt x="287339" y="1038225"/>
                </a:lnTo>
                <a:lnTo>
                  <a:pt x="287112" y="1038099"/>
                </a:lnTo>
                <a:lnTo>
                  <a:pt x="287136" y="1038195"/>
                </a:lnTo>
                <a:lnTo>
                  <a:pt x="287339" y="1038225"/>
                </a:lnTo>
                <a:lnTo>
                  <a:pt x="287144" y="1038225"/>
                </a:lnTo>
                <a:lnTo>
                  <a:pt x="287680" y="1040333"/>
                </a:lnTo>
                <a:cubicBezTo>
                  <a:pt x="286731" y="1040557"/>
                  <a:pt x="284834" y="1040110"/>
                  <a:pt x="282725" y="1039217"/>
                </a:cubicBezTo>
                <a:lnTo>
                  <a:pt x="281099" y="1038225"/>
                </a:lnTo>
                <a:lnTo>
                  <a:pt x="280460" y="1038225"/>
                </a:lnTo>
                <a:lnTo>
                  <a:pt x="279695" y="1037431"/>
                </a:lnTo>
                <a:lnTo>
                  <a:pt x="279122" y="1037431"/>
                </a:lnTo>
                <a:lnTo>
                  <a:pt x="280460" y="1038225"/>
                </a:lnTo>
                <a:lnTo>
                  <a:pt x="277401" y="1037431"/>
                </a:lnTo>
                <a:lnTo>
                  <a:pt x="273448" y="1037431"/>
                </a:lnTo>
                <a:lnTo>
                  <a:pt x="272839" y="1032916"/>
                </a:lnTo>
                <a:lnTo>
                  <a:pt x="272721" y="1032867"/>
                </a:lnTo>
                <a:lnTo>
                  <a:pt x="271517" y="1031081"/>
                </a:lnTo>
                <a:lnTo>
                  <a:pt x="271467" y="1031008"/>
                </a:lnTo>
                <a:lnTo>
                  <a:pt x="266701" y="1030287"/>
                </a:lnTo>
                <a:cubicBezTo>
                  <a:pt x="266701" y="1030287"/>
                  <a:pt x="268388" y="1030287"/>
                  <a:pt x="270075" y="1030287"/>
                </a:cubicBezTo>
                <a:lnTo>
                  <a:pt x="270981" y="1030287"/>
                </a:lnTo>
                <a:lnTo>
                  <a:pt x="269255" y="1027726"/>
                </a:lnTo>
                <a:lnTo>
                  <a:pt x="268090" y="1027112"/>
                </a:lnTo>
                <a:lnTo>
                  <a:pt x="266701" y="1025984"/>
                </a:lnTo>
                <a:lnTo>
                  <a:pt x="266701" y="1027112"/>
                </a:lnTo>
                <a:cubicBezTo>
                  <a:pt x="266701" y="1028700"/>
                  <a:pt x="266701" y="1030287"/>
                  <a:pt x="266701" y="1030287"/>
                </a:cubicBezTo>
                <a:cubicBezTo>
                  <a:pt x="259557" y="1023937"/>
                  <a:pt x="259557" y="1023937"/>
                  <a:pt x="259557" y="1023937"/>
                </a:cubicBezTo>
                <a:close/>
                <a:moveTo>
                  <a:pt x="253207" y="1023937"/>
                </a:moveTo>
                <a:cubicBezTo>
                  <a:pt x="253207" y="1023937"/>
                  <a:pt x="253207" y="1023937"/>
                  <a:pt x="260351" y="1030287"/>
                </a:cubicBezTo>
                <a:cubicBezTo>
                  <a:pt x="260351" y="1030287"/>
                  <a:pt x="246063" y="1023937"/>
                  <a:pt x="253207" y="1023937"/>
                </a:cubicBezTo>
                <a:close/>
                <a:moveTo>
                  <a:pt x="519657" y="1023749"/>
                </a:moveTo>
                <a:cubicBezTo>
                  <a:pt x="512819" y="1030580"/>
                  <a:pt x="512819" y="1030580"/>
                  <a:pt x="519657" y="1030580"/>
                </a:cubicBezTo>
                <a:cubicBezTo>
                  <a:pt x="519657" y="1030580"/>
                  <a:pt x="519657" y="1023749"/>
                  <a:pt x="519657" y="1023749"/>
                </a:cubicBezTo>
                <a:cubicBezTo>
                  <a:pt x="519657" y="1023749"/>
                  <a:pt x="519657" y="1030580"/>
                  <a:pt x="526495" y="1023749"/>
                </a:cubicBezTo>
                <a:cubicBezTo>
                  <a:pt x="523076" y="1023749"/>
                  <a:pt x="523076" y="1023749"/>
                  <a:pt x="523076" y="1023749"/>
                </a:cubicBezTo>
                <a:cubicBezTo>
                  <a:pt x="521367" y="1023749"/>
                  <a:pt x="519657" y="1023749"/>
                  <a:pt x="519657" y="1023749"/>
                </a:cubicBezTo>
                <a:close/>
                <a:moveTo>
                  <a:pt x="499144" y="1023749"/>
                </a:moveTo>
                <a:cubicBezTo>
                  <a:pt x="499144" y="1023749"/>
                  <a:pt x="500854" y="1025457"/>
                  <a:pt x="503418" y="1027164"/>
                </a:cubicBezTo>
                <a:lnTo>
                  <a:pt x="504188" y="1027444"/>
                </a:lnTo>
                <a:lnTo>
                  <a:pt x="505982" y="1030580"/>
                </a:lnTo>
                <a:cubicBezTo>
                  <a:pt x="505982" y="1030580"/>
                  <a:pt x="499144" y="1030580"/>
                  <a:pt x="499144" y="1023749"/>
                </a:cubicBezTo>
                <a:close/>
                <a:moveTo>
                  <a:pt x="437606" y="1023749"/>
                </a:moveTo>
                <a:cubicBezTo>
                  <a:pt x="437606" y="1030580"/>
                  <a:pt x="430768" y="1030580"/>
                  <a:pt x="437606" y="1030580"/>
                </a:cubicBezTo>
                <a:cubicBezTo>
                  <a:pt x="437606" y="1030580"/>
                  <a:pt x="435897" y="1030580"/>
                  <a:pt x="434187" y="1029726"/>
                </a:cubicBezTo>
                <a:lnTo>
                  <a:pt x="433255" y="1028096"/>
                </a:lnTo>
                <a:lnTo>
                  <a:pt x="434187" y="1027164"/>
                </a:lnTo>
                <a:cubicBezTo>
                  <a:pt x="434187" y="1025457"/>
                  <a:pt x="434187" y="1023749"/>
                  <a:pt x="437606" y="1023749"/>
                </a:cubicBezTo>
                <a:close/>
                <a:moveTo>
                  <a:pt x="437606" y="1023749"/>
                </a:moveTo>
                <a:cubicBezTo>
                  <a:pt x="437606" y="1027164"/>
                  <a:pt x="437606" y="1027164"/>
                  <a:pt x="438461" y="1027164"/>
                </a:cubicBezTo>
                <a:lnTo>
                  <a:pt x="440093" y="1028096"/>
                </a:lnTo>
                <a:lnTo>
                  <a:pt x="441025" y="1029726"/>
                </a:lnTo>
                <a:cubicBezTo>
                  <a:pt x="441025" y="1030580"/>
                  <a:pt x="441025" y="1030580"/>
                  <a:pt x="444444" y="1030580"/>
                </a:cubicBezTo>
                <a:cubicBezTo>
                  <a:pt x="451281" y="1030580"/>
                  <a:pt x="451281" y="1037410"/>
                  <a:pt x="451281" y="1037410"/>
                </a:cubicBezTo>
                <a:cubicBezTo>
                  <a:pt x="444444" y="1037410"/>
                  <a:pt x="437606" y="1030580"/>
                  <a:pt x="437606" y="1030580"/>
                </a:cubicBezTo>
                <a:cubicBezTo>
                  <a:pt x="437606" y="1030580"/>
                  <a:pt x="437606" y="1030580"/>
                  <a:pt x="437606" y="1023749"/>
                </a:cubicBezTo>
                <a:close/>
                <a:moveTo>
                  <a:pt x="430768" y="1023749"/>
                </a:moveTo>
                <a:lnTo>
                  <a:pt x="433255" y="1028096"/>
                </a:lnTo>
                <a:lnTo>
                  <a:pt x="430768" y="1030580"/>
                </a:lnTo>
                <a:cubicBezTo>
                  <a:pt x="430768" y="1023749"/>
                  <a:pt x="423931" y="1023749"/>
                  <a:pt x="430768" y="1023749"/>
                </a:cubicBezTo>
                <a:close/>
                <a:moveTo>
                  <a:pt x="410256" y="1023749"/>
                </a:moveTo>
                <a:cubicBezTo>
                  <a:pt x="410256" y="1023749"/>
                  <a:pt x="417093" y="1023749"/>
                  <a:pt x="417093" y="1030580"/>
                </a:cubicBezTo>
                <a:cubicBezTo>
                  <a:pt x="420512" y="1033995"/>
                  <a:pt x="423931" y="1035702"/>
                  <a:pt x="427350" y="1036556"/>
                </a:cubicBezTo>
                <a:lnTo>
                  <a:pt x="429601" y="1036744"/>
                </a:lnTo>
                <a:lnTo>
                  <a:pt x="430768" y="1037410"/>
                </a:lnTo>
                <a:lnTo>
                  <a:pt x="430222" y="1037410"/>
                </a:lnTo>
                <a:lnTo>
                  <a:pt x="430530" y="1037431"/>
                </a:lnTo>
                <a:lnTo>
                  <a:pt x="429657" y="1037431"/>
                </a:lnTo>
                <a:lnTo>
                  <a:pt x="427038" y="1037431"/>
                </a:lnTo>
                <a:cubicBezTo>
                  <a:pt x="425291" y="1037431"/>
                  <a:pt x="423545" y="1037431"/>
                  <a:pt x="423545" y="1037431"/>
                </a:cubicBezTo>
                <a:lnTo>
                  <a:pt x="422672" y="1037431"/>
                </a:lnTo>
                <a:lnTo>
                  <a:pt x="420053" y="1037431"/>
                </a:lnTo>
                <a:lnTo>
                  <a:pt x="418306" y="1037431"/>
                </a:lnTo>
                <a:lnTo>
                  <a:pt x="416560" y="1037431"/>
                </a:lnTo>
                <a:lnTo>
                  <a:pt x="409575" y="1037431"/>
                </a:lnTo>
                <a:cubicBezTo>
                  <a:pt x="409575" y="1037431"/>
                  <a:pt x="409575" y="1035645"/>
                  <a:pt x="409575" y="1033859"/>
                </a:cubicBezTo>
                <a:lnTo>
                  <a:pt x="409575" y="1030410"/>
                </a:lnTo>
                <a:lnTo>
                  <a:pt x="406837" y="1029726"/>
                </a:lnTo>
                <a:lnTo>
                  <a:pt x="403793" y="1024404"/>
                </a:lnTo>
                <a:lnTo>
                  <a:pt x="405982" y="1024603"/>
                </a:lnTo>
                <a:cubicBezTo>
                  <a:pt x="408547" y="1025457"/>
                  <a:pt x="410256" y="1027164"/>
                  <a:pt x="410256" y="1030580"/>
                </a:cubicBezTo>
                <a:lnTo>
                  <a:pt x="409799" y="1030466"/>
                </a:lnTo>
                <a:lnTo>
                  <a:pt x="417433" y="1036538"/>
                </a:lnTo>
                <a:lnTo>
                  <a:pt x="423046" y="1036921"/>
                </a:lnTo>
                <a:lnTo>
                  <a:pt x="423399" y="1036945"/>
                </a:lnTo>
                <a:lnTo>
                  <a:pt x="421135" y="1034966"/>
                </a:lnTo>
                <a:lnTo>
                  <a:pt x="417093" y="1031433"/>
                </a:lnTo>
                <a:cubicBezTo>
                  <a:pt x="415384" y="1030580"/>
                  <a:pt x="413675" y="1030580"/>
                  <a:pt x="410256" y="1030580"/>
                </a:cubicBezTo>
                <a:cubicBezTo>
                  <a:pt x="417093" y="1030580"/>
                  <a:pt x="403418" y="1023749"/>
                  <a:pt x="410256" y="1023749"/>
                </a:cubicBezTo>
                <a:close/>
                <a:moveTo>
                  <a:pt x="396580" y="1023749"/>
                </a:moveTo>
                <a:cubicBezTo>
                  <a:pt x="403418" y="1023749"/>
                  <a:pt x="396580" y="1023749"/>
                  <a:pt x="396580" y="1030580"/>
                </a:cubicBezTo>
                <a:cubicBezTo>
                  <a:pt x="396580" y="1027164"/>
                  <a:pt x="396580" y="1025457"/>
                  <a:pt x="395725" y="1024603"/>
                </a:cubicBezTo>
                <a:lnTo>
                  <a:pt x="394230" y="1024389"/>
                </a:lnTo>
                <a:close/>
                <a:moveTo>
                  <a:pt x="389743" y="1023749"/>
                </a:moveTo>
                <a:lnTo>
                  <a:pt x="394230" y="1024389"/>
                </a:lnTo>
                <a:lnTo>
                  <a:pt x="393200" y="1024670"/>
                </a:lnTo>
                <a:lnTo>
                  <a:pt x="393162" y="1024603"/>
                </a:lnTo>
                <a:cubicBezTo>
                  <a:pt x="393162" y="1023749"/>
                  <a:pt x="393162" y="1023749"/>
                  <a:pt x="389743" y="1023749"/>
                </a:cubicBez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6324" y="1024603"/>
                </a:cubicBezTo>
                <a:lnTo>
                  <a:pt x="386797" y="1025430"/>
                </a:lnTo>
                <a:lnTo>
                  <a:pt x="386241" y="1025748"/>
                </a:ln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5469" y="1023749"/>
                </a:cubicBezTo>
                <a:lnTo>
                  <a:pt x="386324" y="1023749"/>
                </a:lnTo>
                <a:lnTo>
                  <a:pt x="387179" y="1023749"/>
                </a:lnTo>
                <a:lnTo>
                  <a:pt x="387927" y="1023749"/>
                </a:lnTo>
                <a:lnTo>
                  <a:pt x="388034" y="1023749"/>
                </a:lnTo>
                <a:lnTo>
                  <a:pt x="389743" y="1023749"/>
                </a:lnTo>
                <a:lnTo>
                  <a:pt x="388516" y="1024450"/>
                </a:lnTo>
                <a:close/>
                <a:moveTo>
                  <a:pt x="281593" y="1022282"/>
                </a:moveTo>
                <a:lnTo>
                  <a:pt x="282204" y="1022946"/>
                </a:lnTo>
                <a:lnTo>
                  <a:pt x="280686" y="1023696"/>
                </a:lnTo>
                <a:lnTo>
                  <a:pt x="280195" y="1023938"/>
                </a:lnTo>
                <a:lnTo>
                  <a:pt x="280515" y="1023559"/>
                </a:lnTo>
                <a:close/>
                <a:moveTo>
                  <a:pt x="796132" y="1021887"/>
                </a:moveTo>
                <a:lnTo>
                  <a:pt x="796820" y="1022403"/>
                </a:lnTo>
                <a:lnTo>
                  <a:pt x="793751" y="1023937"/>
                </a:lnTo>
                <a:lnTo>
                  <a:pt x="792693" y="1024466"/>
                </a:lnTo>
                <a:cubicBezTo>
                  <a:pt x="792693" y="1024466"/>
                  <a:pt x="794413" y="1022747"/>
                  <a:pt x="796132" y="1021887"/>
                </a:cubicBezTo>
                <a:close/>
                <a:moveTo>
                  <a:pt x="329407" y="1021557"/>
                </a:moveTo>
                <a:lnTo>
                  <a:pt x="330158" y="1021879"/>
                </a:lnTo>
                <a:lnTo>
                  <a:pt x="328613" y="1023938"/>
                </a:lnTo>
                <a:cubicBezTo>
                  <a:pt x="328613" y="1023938"/>
                  <a:pt x="328613" y="1022351"/>
                  <a:pt x="329407" y="1021557"/>
                </a:cubicBezTo>
                <a:close/>
                <a:moveTo>
                  <a:pt x="804731" y="1018447"/>
                </a:moveTo>
                <a:lnTo>
                  <a:pt x="804289" y="1018963"/>
                </a:lnTo>
                <a:lnTo>
                  <a:pt x="797768" y="1023113"/>
                </a:lnTo>
                <a:lnTo>
                  <a:pt x="796820" y="1022403"/>
                </a:lnTo>
                <a:lnTo>
                  <a:pt x="799572" y="1021027"/>
                </a:lnTo>
                <a:close/>
                <a:moveTo>
                  <a:pt x="765969" y="1017588"/>
                </a:moveTo>
                <a:cubicBezTo>
                  <a:pt x="765969" y="1017588"/>
                  <a:pt x="765969" y="1017588"/>
                  <a:pt x="766862" y="1017588"/>
                </a:cubicBezTo>
                <a:lnTo>
                  <a:pt x="768648" y="1017588"/>
                </a:lnTo>
                <a:lnTo>
                  <a:pt x="772121" y="1017588"/>
                </a:lnTo>
                <a:lnTo>
                  <a:pt x="772220" y="1017588"/>
                </a:lnTo>
                <a:cubicBezTo>
                  <a:pt x="773113" y="1017588"/>
                  <a:pt x="773113" y="1017588"/>
                  <a:pt x="773113" y="1017588"/>
                </a:cubicBezTo>
                <a:cubicBezTo>
                  <a:pt x="773113" y="1017588"/>
                  <a:pt x="765969" y="1017588"/>
                  <a:pt x="765969" y="1023938"/>
                </a:cubicBezTo>
                <a:cubicBezTo>
                  <a:pt x="765969" y="1023938"/>
                  <a:pt x="765969" y="1022351"/>
                  <a:pt x="765969" y="1021557"/>
                </a:cubicBezTo>
                <a:lnTo>
                  <a:pt x="765969" y="1018382"/>
                </a:lnTo>
                <a:cubicBezTo>
                  <a:pt x="765969" y="1017588"/>
                  <a:pt x="765969" y="1017588"/>
                  <a:pt x="765969" y="1017588"/>
                </a:cubicBezTo>
                <a:close/>
                <a:moveTo>
                  <a:pt x="758825" y="1017588"/>
                </a:moveTo>
                <a:cubicBezTo>
                  <a:pt x="762397" y="1017588"/>
                  <a:pt x="764183" y="1017588"/>
                  <a:pt x="764183" y="1017588"/>
                </a:cubicBezTo>
                <a:lnTo>
                  <a:pt x="765076" y="1017588"/>
                </a:lnTo>
                <a:lnTo>
                  <a:pt x="765175" y="1017588"/>
                </a:lnTo>
                <a:lnTo>
                  <a:pt x="765969" y="1017588"/>
                </a:lnTo>
                <a:cubicBezTo>
                  <a:pt x="765969" y="1017588"/>
                  <a:pt x="758825" y="1017588"/>
                  <a:pt x="758825" y="1023938"/>
                </a:cubicBezTo>
                <a:cubicBezTo>
                  <a:pt x="758825" y="1017588"/>
                  <a:pt x="758825" y="1017588"/>
                  <a:pt x="758825" y="1017588"/>
                </a:cubicBezTo>
                <a:close/>
                <a:moveTo>
                  <a:pt x="355600" y="1017588"/>
                </a:moveTo>
                <a:cubicBezTo>
                  <a:pt x="355600" y="1017588"/>
                  <a:pt x="357386" y="1019176"/>
                  <a:pt x="358279" y="1020763"/>
                </a:cubicBezTo>
                <a:lnTo>
                  <a:pt x="355766" y="1023741"/>
                </a:lnTo>
                <a:lnTo>
                  <a:pt x="356053" y="1023938"/>
                </a:lnTo>
                <a:lnTo>
                  <a:pt x="356822" y="1024467"/>
                </a:lnTo>
                <a:lnTo>
                  <a:pt x="356899" y="1024467"/>
                </a:lnTo>
                <a:lnTo>
                  <a:pt x="357651" y="1024467"/>
                </a:lnTo>
                <a:lnTo>
                  <a:pt x="361951" y="1024467"/>
                </a:lnTo>
                <a:cubicBezTo>
                  <a:pt x="361951" y="1024467"/>
                  <a:pt x="361951" y="1026187"/>
                  <a:pt x="361951" y="1027907"/>
                </a:cubicBezTo>
                <a:lnTo>
                  <a:pt x="361951" y="1030287"/>
                </a:lnTo>
                <a:lnTo>
                  <a:pt x="361951" y="1030288"/>
                </a:lnTo>
                <a:lnTo>
                  <a:pt x="361951" y="1031347"/>
                </a:lnTo>
                <a:lnTo>
                  <a:pt x="361686" y="1030288"/>
                </a:lnTo>
                <a:lnTo>
                  <a:pt x="361091" y="1027907"/>
                </a:lnTo>
                <a:lnTo>
                  <a:pt x="359809" y="1027175"/>
                </a:lnTo>
                <a:lnTo>
                  <a:pt x="355283" y="1030288"/>
                </a:lnTo>
                <a:cubicBezTo>
                  <a:pt x="355283" y="1030288"/>
                  <a:pt x="355283" y="1028568"/>
                  <a:pt x="355283" y="1026849"/>
                </a:cubicBezTo>
                <a:lnTo>
                  <a:pt x="355283" y="1024589"/>
                </a:lnTo>
                <a:lnTo>
                  <a:pt x="355071" y="1024467"/>
                </a:lnTo>
                <a:lnTo>
                  <a:pt x="355283" y="1024467"/>
                </a:lnTo>
                <a:lnTo>
                  <a:pt x="355283" y="1023409"/>
                </a:lnTo>
                <a:lnTo>
                  <a:pt x="355600" y="1023627"/>
                </a:lnTo>
                <a:lnTo>
                  <a:pt x="355600" y="1023144"/>
                </a:lnTo>
                <a:cubicBezTo>
                  <a:pt x="355600" y="1022351"/>
                  <a:pt x="355600" y="1020763"/>
                  <a:pt x="355600" y="1017588"/>
                </a:cubicBezTo>
                <a:close/>
                <a:moveTo>
                  <a:pt x="328613" y="1017588"/>
                </a:moveTo>
                <a:cubicBezTo>
                  <a:pt x="334963" y="1017588"/>
                  <a:pt x="334963" y="1023938"/>
                  <a:pt x="334963" y="1023938"/>
                </a:cubicBezTo>
                <a:lnTo>
                  <a:pt x="330158" y="1021879"/>
                </a:lnTo>
                <a:lnTo>
                  <a:pt x="330994" y="1020763"/>
                </a:lnTo>
                <a:cubicBezTo>
                  <a:pt x="330201" y="1019176"/>
                  <a:pt x="328613" y="1017588"/>
                  <a:pt x="328613" y="1017588"/>
                </a:cubicBezTo>
                <a:close/>
                <a:moveTo>
                  <a:pt x="300832" y="1017588"/>
                </a:moveTo>
                <a:lnTo>
                  <a:pt x="301740" y="1018395"/>
                </a:lnTo>
                <a:lnTo>
                  <a:pt x="301625" y="1017588"/>
                </a:lnTo>
                <a:cubicBezTo>
                  <a:pt x="301625" y="1017588"/>
                  <a:pt x="303213" y="1019176"/>
                  <a:pt x="304800" y="1020763"/>
                </a:cubicBezTo>
                <a:lnTo>
                  <a:pt x="307967" y="1023930"/>
                </a:lnTo>
                <a:lnTo>
                  <a:pt x="307976" y="1023938"/>
                </a:lnTo>
                <a:lnTo>
                  <a:pt x="307974" y="1023938"/>
                </a:lnTo>
                <a:lnTo>
                  <a:pt x="307975" y="1023938"/>
                </a:lnTo>
                <a:cubicBezTo>
                  <a:pt x="304800" y="1023938"/>
                  <a:pt x="303213" y="1023938"/>
                  <a:pt x="302419" y="1023144"/>
                </a:cubicBezTo>
                <a:lnTo>
                  <a:pt x="302241" y="1021899"/>
                </a:lnTo>
                <a:lnTo>
                  <a:pt x="299046" y="1020763"/>
                </a:lnTo>
                <a:cubicBezTo>
                  <a:pt x="297260" y="1019176"/>
                  <a:pt x="297260" y="1017588"/>
                  <a:pt x="300832" y="1017588"/>
                </a:cubicBezTo>
                <a:close/>
                <a:moveTo>
                  <a:pt x="273051" y="1017588"/>
                </a:moveTo>
                <a:lnTo>
                  <a:pt x="278734" y="1018310"/>
                </a:lnTo>
                <a:lnTo>
                  <a:pt x="280195" y="1017588"/>
                </a:lnTo>
                <a:cubicBezTo>
                  <a:pt x="283767" y="1020763"/>
                  <a:pt x="283767" y="1020763"/>
                  <a:pt x="282874" y="1020763"/>
                </a:cubicBezTo>
                <a:lnTo>
                  <a:pt x="281593" y="1022282"/>
                </a:lnTo>
                <a:lnTo>
                  <a:pt x="280195" y="1020763"/>
                </a:lnTo>
                <a:lnTo>
                  <a:pt x="279577" y="1020091"/>
                </a:lnTo>
                <a:lnTo>
                  <a:pt x="280078" y="1023209"/>
                </a:lnTo>
                <a:lnTo>
                  <a:pt x="280195" y="1023938"/>
                </a:lnTo>
                <a:cubicBezTo>
                  <a:pt x="280195" y="1023938"/>
                  <a:pt x="273051" y="1017588"/>
                  <a:pt x="273051" y="1017588"/>
                </a:cubicBezTo>
                <a:close/>
                <a:moveTo>
                  <a:pt x="833438" y="1017587"/>
                </a:moveTo>
                <a:cubicBezTo>
                  <a:pt x="833438" y="1017587"/>
                  <a:pt x="833438" y="1023937"/>
                  <a:pt x="827088" y="1023937"/>
                </a:cubicBezTo>
                <a:cubicBezTo>
                  <a:pt x="827088" y="1023937"/>
                  <a:pt x="833438" y="1017587"/>
                  <a:pt x="833438" y="1017587"/>
                </a:cubicBezTo>
                <a:close/>
                <a:moveTo>
                  <a:pt x="799572" y="1017587"/>
                </a:moveTo>
                <a:lnTo>
                  <a:pt x="799571" y="1017588"/>
                </a:lnTo>
                <a:lnTo>
                  <a:pt x="793553" y="1023606"/>
                </a:lnTo>
                <a:cubicBezTo>
                  <a:pt x="792693" y="1024466"/>
                  <a:pt x="792693" y="1024466"/>
                  <a:pt x="792693" y="1024466"/>
                </a:cubicBezTo>
                <a:cubicBezTo>
                  <a:pt x="792693" y="1021027"/>
                  <a:pt x="792693" y="1021027"/>
                  <a:pt x="793553" y="1021027"/>
                </a:cubicBezTo>
                <a:lnTo>
                  <a:pt x="799570" y="1017588"/>
                </a:lnTo>
                <a:close/>
                <a:moveTo>
                  <a:pt x="799572" y="1017587"/>
                </a:moveTo>
                <a:lnTo>
                  <a:pt x="800102" y="1017587"/>
                </a:lnTo>
                <a:lnTo>
                  <a:pt x="805591" y="1017587"/>
                </a:lnTo>
                <a:cubicBezTo>
                  <a:pt x="806451" y="1017587"/>
                  <a:pt x="806451" y="1017587"/>
                  <a:pt x="806451" y="1017587"/>
                </a:cubicBezTo>
                <a:lnTo>
                  <a:pt x="806450" y="1017588"/>
                </a:lnTo>
                <a:lnTo>
                  <a:pt x="805591" y="1018447"/>
                </a:lnTo>
                <a:lnTo>
                  <a:pt x="804480" y="1019558"/>
                </a:lnTo>
                <a:lnTo>
                  <a:pt x="800101" y="1023937"/>
                </a:lnTo>
                <a:lnTo>
                  <a:pt x="803705" y="1022393"/>
                </a:lnTo>
                <a:lnTo>
                  <a:pt x="805657" y="1021556"/>
                </a:lnTo>
                <a:cubicBezTo>
                  <a:pt x="808038" y="1020762"/>
                  <a:pt x="809626" y="1020762"/>
                  <a:pt x="806451" y="1023937"/>
                </a:cubicBezTo>
                <a:cubicBezTo>
                  <a:pt x="806451" y="1023937"/>
                  <a:pt x="800101" y="1023937"/>
                  <a:pt x="800101" y="1030287"/>
                </a:cubicBezTo>
                <a:cubicBezTo>
                  <a:pt x="796926" y="1030287"/>
                  <a:pt x="796926" y="1030287"/>
                  <a:pt x="796926" y="1030287"/>
                </a:cubicBezTo>
                <a:lnTo>
                  <a:pt x="796132" y="1030287"/>
                </a:lnTo>
                <a:lnTo>
                  <a:pt x="794545" y="1030287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6926" y="1030287"/>
                  <a:pt x="796926" y="1030287"/>
                  <a:pt x="796132" y="1029493"/>
                </a:cubicBezTo>
                <a:lnTo>
                  <a:pt x="795656" y="1028382"/>
                </a:lnTo>
                <a:lnTo>
                  <a:pt x="799572" y="1024466"/>
                </a:lnTo>
                <a:lnTo>
                  <a:pt x="799574" y="1024465"/>
                </a:lnTo>
                <a:lnTo>
                  <a:pt x="799890" y="1024095"/>
                </a:lnTo>
                <a:lnTo>
                  <a:pt x="799484" y="1024400"/>
                </a:lnTo>
                <a:lnTo>
                  <a:pt x="799572" y="1024466"/>
                </a:lnTo>
                <a:lnTo>
                  <a:pt x="799360" y="1024493"/>
                </a:lnTo>
                <a:lnTo>
                  <a:pt x="796926" y="1026318"/>
                </a:lnTo>
                <a:lnTo>
                  <a:pt x="796497" y="1025997"/>
                </a:lnTo>
                <a:lnTo>
                  <a:pt x="799064" y="1024530"/>
                </a:lnTo>
                <a:lnTo>
                  <a:pt x="795187" y="1025014"/>
                </a:lnTo>
                <a:lnTo>
                  <a:pt x="796497" y="1025997"/>
                </a:lnTo>
                <a:lnTo>
                  <a:pt x="795000" y="1026852"/>
                </a:lnTo>
                <a:lnTo>
                  <a:pt x="794262" y="1025130"/>
                </a:lnTo>
                <a:lnTo>
                  <a:pt x="792693" y="1025326"/>
                </a:lnTo>
                <a:lnTo>
                  <a:pt x="792693" y="1024466"/>
                </a:lnTo>
                <a:lnTo>
                  <a:pt x="793876" y="1024230"/>
                </a:lnTo>
                <a:lnTo>
                  <a:pt x="793751" y="1023937"/>
                </a:lnTo>
                <a:lnTo>
                  <a:pt x="794085" y="1024188"/>
                </a:lnTo>
                <a:lnTo>
                  <a:pt x="796992" y="1023606"/>
                </a:lnTo>
                <a:lnTo>
                  <a:pt x="797768" y="1023113"/>
                </a:lnTo>
                <a:lnTo>
                  <a:pt x="799400" y="1024338"/>
                </a:lnTo>
                <a:lnTo>
                  <a:pt x="799953" y="1024022"/>
                </a:lnTo>
                <a:lnTo>
                  <a:pt x="804289" y="1018963"/>
                </a:lnTo>
                <a:lnTo>
                  <a:pt x="806449" y="1017588"/>
                </a:lnTo>
                <a:lnTo>
                  <a:pt x="804731" y="1018447"/>
                </a:lnTo>
                <a:lnTo>
                  <a:pt x="799578" y="1017588"/>
                </a:lnTo>
                <a:close/>
                <a:moveTo>
                  <a:pt x="259557" y="1017587"/>
                </a:moveTo>
                <a:cubicBezTo>
                  <a:pt x="259557" y="1023937"/>
                  <a:pt x="266701" y="1023937"/>
                  <a:pt x="259557" y="1023937"/>
                </a:cubicBezTo>
                <a:cubicBezTo>
                  <a:pt x="252413" y="1017587"/>
                  <a:pt x="259557" y="1023937"/>
                  <a:pt x="259557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9175"/>
                  <a:pt x="249238" y="1020762"/>
                </a:cubicBezTo>
                <a:lnTo>
                  <a:pt x="251619" y="1023143"/>
                </a:lnTo>
                <a:cubicBezTo>
                  <a:pt x="250826" y="1022350"/>
                  <a:pt x="249238" y="1020762"/>
                  <a:pt x="246063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7587"/>
                  <a:pt x="249238" y="1017587"/>
                </a:cubicBezTo>
                <a:lnTo>
                  <a:pt x="251619" y="1017587"/>
                </a:lnTo>
                <a:lnTo>
                  <a:pt x="252413" y="1017587"/>
                </a:lnTo>
                <a:cubicBezTo>
                  <a:pt x="252413" y="1017587"/>
                  <a:pt x="252413" y="1023937"/>
                  <a:pt x="252413" y="1023937"/>
                </a:cubicBezTo>
                <a:cubicBezTo>
                  <a:pt x="252413" y="1017587"/>
                  <a:pt x="252413" y="1017587"/>
                  <a:pt x="246063" y="1017587"/>
                </a:cubicBezTo>
                <a:close/>
                <a:moveTo>
                  <a:pt x="369230" y="1016919"/>
                </a:moveTo>
                <a:cubicBezTo>
                  <a:pt x="376068" y="1016919"/>
                  <a:pt x="376068" y="1023749"/>
                  <a:pt x="382905" y="1023749"/>
                </a:cubicBezTo>
                <a:cubicBezTo>
                  <a:pt x="382905" y="1023749"/>
                  <a:pt x="381196" y="1023749"/>
                  <a:pt x="379487" y="1023749"/>
                </a:cubicBezTo>
                <a:lnTo>
                  <a:pt x="378632" y="1023749"/>
                </a:lnTo>
                <a:cubicBezTo>
                  <a:pt x="379487" y="1023749"/>
                  <a:pt x="379487" y="1023749"/>
                  <a:pt x="376068" y="1023749"/>
                </a:cubicBezTo>
                <a:cubicBezTo>
                  <a:pt x="376068" y="1023749"/>
                  <a:pt x="376068" y="1023749"/>
                  <a:pt x="369230" y="1016919"/>
                </a:cubicBezTo>
                <a:close/>
                <a:moveTo>
                  <a:pt x="362392" y="1016919"/>
                </a:moveTo>
                <a:cubicBezTo>
                  <a:pt x="369230" y="1023749"/>
                  <a:pt x="369230" y="1023749"/>
                  <a:pt x="376068" y="1023749"/>
                </a:cubicBezTo>
                <a:cubicBezTo>
                  <a:pt x="376068" y="1023749"/>
                  <a:pt x="374359" y="1023749"/>
                  <a:pt x="373504" y="1023749"/>
                </a:cubicBezTo>
                <a:lnTo>
                  <a:pt x="372649" y="1023749"/>
                </a:lnTo>
                <a:lnTo>
                  <a:pt x="370085" y="1023749"/>
                </a:lnTo>
                <a:lnTo>
                  <a:pt x="369392" y="1023749"/>
                </a:lnTo>
                <a:lnTo>
                  <a:pt x="369888" y="1023938"/>
                </a:lnTo>
                <a:lnTo>
                  <a:pt x="369888" y="1024095"/>
                </a:lnTo>
                <a:lnTo>
                  <a:pt x="374848" y="1024831"/>
                </a:lnTo>
                <a:cubicBezTo>
                  <a:pt x="375708" y="1025724"/>
                  <a:pt x="375708" y="1027510"/>
                  <a:pt x="375708" y="1031082"/>
                </a:cubicBezTo>
                <a:cubicBezTo>
                  <a:pt x="375708" y="1031082"/>
                  <a:pt x="375708" y="1029296"/>
                  <a:pt x="374848" y="1027510"/>
                </a:cubicBezTo>
                <a:lnTo>
                  <a:pt x="369888" y="1024567"/>
                </a:lnTo>
                <a:lnTo>
                  <a:pt x="369888" y="1025038"/>
                </a:lnTo>
                <a:lnTo>
                  <a:pt x="372269" y="1027510"/>
                </a:lnTo>
                <a:cubicBezTo>
                  <a:pt x="373988" y="1029296"/>
                  <a:pt x="375708" y="1031082"/>
                  <a:pt x="375708" y="1031082"/>
                </a:cubicBezTo>
                <a:lnTo>
                  <a:pt x="369888" y="1025793"/>
                </a:lnTo>
                <a:lnTo>
                  <a:pt x="369888" y="1026319"/>
                </a:lnTo>
                <a:lnTo>
                  <a:pt x="369888" y="1027113"/>
                </a:lnTo>
                <a:cubicBezTo>
                  <a:pt x="369888" y="1028701"/>
                  <a:pt x="369888" y="1030288"/>
                  <a:pt x="369888" y="1030288"/>
                </a:cubicBezTo>
                <a:cubicBezTo>
                  <a:pt x="361950" y="1023938"/>
                  <a:pt x="361950" y="1023938"/>
                  <a:pt x="361950" y="1023938"/>
                </a:cubicBezTo>
                <a:lnTo>
                  <a:pt x="362744" y="1023938"/>
                </a:lnTo>
                <a:cubicBezTo>
                  <a:pt x="359172" y="1020763"/>
                  <a:pt x="360958" y="1020763"/>
                  <a:pt x="363637" y="1021557"/>
                </a:cubicBezTo>
                <a:lnTo>
                  <a:pt x="369130" y="1023649"/>
                </a:lnTo>
                <a:lnTo>
                  <a:pt x="368375" y="1022895"/>
                </a:lnTo>
                <a:cubicBezTo>
                  <a:pt x="367521" y="1022042"/>
                  <a:pt x="365811" y="1020334"/>
                  <a:pt x="362392" y="1016919"/>
                </a:cubicBezTo>
                <a:close/>
                <a:moveTo>
                  <a:pt x="799704" y="1016794"/>
                </a:moveTo>
                <a:cubicBezTo>
                  <a:pt x="796330" y="1016794"/>
                  <a:pt x="792957" y="1018580"/>
                  <a:pt x="790427" y="1019473"/>
                </a:cubicBezTo>
                <a:lnTo>
                  <a:pt x="789584" y="1018937"/>
                </a:lnTo>
                <a:lnTo>
                  <a:pt x="792114" y="1017687"/>
                </a:lnTo>
                <a:lnTo>
                  <a:pt x="792956" y="1017588"/>
                </a:lnTo>
                <a:close/>
                <a:moveTo>
                  <a:pt x="273051" y="1016794"/>
                </a:moveTo>
                <a:cubicBezTo>
                  <a:pt x="273051" y="1020366"/>
                  <a:pt x="271464" y="1020366"/>
                  <a:pt x="270670" y="1020366"/>
                </a:cubicBezTo>
                <a:lnTo>
                  <a:pt x="273050" y="1023937"/>
                </a:lnTo>
                <a:lnTo>
                  <a:pt x="268289" y="1020366"/>
                </a:lnTo>
                <a:cubicBezTo>
                  <a:pt x="268289" y="1018580"/>
                  <a:pt x="269876" y="1016794"/>
                  <a:pt x="273051" y="1016794"/>
                </a:cubicBezTo>
                <a:close/>
                <a:moveTo>
                  <a:pt x="341948" y="1016529"/>
                </a:moveTo>
                <a:lnTo>
                  <a:pt x="342205" y="1017588"/>
                </a:lnTo>
                <a:lnTo>
                  <a:pt x="342901" y="1017588"/>
                </a:lnTo>
                <a:lnTo>
                  <a:pt x="344290" y="1017588"/>
                </a:lnTo>
                <a:lnTo>
                  <a:pt x="345282" y="1017588"/>
                </a:lnTo>
                <a:lnTo>
                  <a:pt x="348192" y="1017588"/>
                </a:lnTo>
                <a:lnTo>
                  <a:pt x="348192" y="1023081"/>
                </a:lnTo>
                <a:lnTo>
                  <a:pt x="348616" y="1023409"/>
                </a:lnTo>
                <a:lnTo>
                  <a:pt x="348192" y="1023159"/>
                </a:lnTo>
                <a:lnTo>
                  <a:pt x="348192" y="1023354"/>
                </a:lnTo>
                <a:lnTo>
                  <a:pt x="348616" y="1023409"/>
                </a:lnTo>
                <a:cubicBezTo>
                  <a:pt x="355283" y="1023409"/>
                  <a:pt x="355283" y="1030288"/>
                  <a:pt x="355283" y="1030288"/>
                </a:cubicBezTo>
                <a:cubicBezTo>
                  <a:pt x="355283" y="1026848"/>
                  <a:pt x="351949" y="1025129"/>
                  <a:pt x="348616" y="1024269"/>
                </a:cubicBezTo>
                <a:lnTo>
                  <a:pt x="348192" y="1024214"/>
                </a:lnTo>
                <a:lnTo>
                  <a:pt x="348192" y="1024467"/>
                </a:lnTo>
                <a:lnTo>
                  <a:pt x="347901" y="1024177"/>
                </a:lnTo>
                <a:lnTo>
                  <a:pt x="341948" y="1023409"/>
                </a:lnTo>
                <a:lnTo>
                  <a:pt x="342901" y="1022672"/>
                </a:lnTo>
                <a:lnTo>
                  <a:pt x="346914" y="1023189"/>
                </a:lnTo>
                <a:lnTo>
                  <a:pt x="345006" y="1021280"/>
                </a:lnTo>
                <a:lnTo>
                  <a:pt x="344831" y="1021178"/>
                </a:lnTo>
                <a:lnTo>
                  <a:pt x="344872" y="1021146"/>
                </a:lnTo>
                <a:lnTo>
                  <a:pt x="344753" y="1021028"/>
                </a:lnTo>
                <a:lnTo>
                  <a:pt x="342901" y="1019176"/>
                </a:lnTo>
                <a:lnTo>
                  <a:pt x="342901" y="1019176"/>
                </a:lnTo>
                <a:lnTo>
                  <a:pt x="342590" y="1019176"/>
                </a:lnTo>
                <a:lnTo>
                  <a:pt x="342782" y="1019969"/>
                </a:lnTo>
                <a:lnTo>
                  <a:pt x="344831" y="1021178"/>
                </a:lnTo>
                <a:lnTo>
                  <a:pt x="342901" y="1022672"/>
                </a:lnTo>
                <a:lnTo>
                  <a:pt x="341948" y="1022549"/>
                </a:lnTo>
                <a:lnTo>
                  <a:pt x="341948" y="1019176"/>
                </a:lnTo>
                <a:lnTo>
                  <a:pt x="341313" y="1019176"/>
                </a:lnTo>
                <a:lnTo>
                  <a:pt x="341313" y="1017588"/>
                </a:lnTo>
                <a:lnTo>
                  <a:pt x="341948" y="1017588"/>
                </a:lnTo>
                <a:close/>
                <a:moveTo>
                  <a:pt x="335281" y="1016529"/>
                </a:moveTo>
                <a:lnTo>
                  <a:pt x="341948" y="1022549"/>
                </a:lnTo>
                <a:cubicBezTo>
                  <a:pt x="341948" y="1023409"/>
                  <a:pt x="341948" y="1023409"/>
                  <a:pt x="341948" y="1023409"/>
                </a:cubicBezTo>
                <a:cubicBezTo>
                  <a:pt x="341948" y="1023409"/>
                  <a:pt x="335281" y="1016529"/>
                  <a:pt x="335281" y="1016529"/>
                </a:cubicBezTo>
                <a:close/>
                <a:moveTo>
                  <a:pt x="783035" y="1014611"/>
                </a:moveTo>
                <a:lnTo>
                  <a:pt x="783404" y="1014919"/>
                </a:lnTo>
                <a:lnTo>
                  <a:pt x="785788" y="1016906"/>
                </a:lnTo>
                <a:lnTo>
                  <a:pt x="786210" y="1016794"/>
                </a:lnTo>
                <a:lnTo>
                  <a:pt x="787460" y="1017588"/>
                </a:lnTo>
                <a:lnTo>
                  <a:pt x="789584" y="1018937"/>
                </a:lnTo>
                <a:lnTo>
                  <a:pt x="779463" y="1023938"/>
                </a:lnTo>
                <a:cubicBezTo>
                  <a:pt x="782837" y="1020366"/>
                  <a:pt x="782837" y="1018580"/>
                  <a:pt x="782837" y="1017687"/>
                </a:cubicBezTo>
                <a:lnTo>
                  <a:pt x="783211" y="1017588"/>
                </a:lnTo>
                <a:lnTo>
                  <a:pt x="783035" y="1017588"/>
                </a:lnTo>
                <a:cubicBezTo>
                  <a:pt x="781249" y="1017588"/>
                  <a:pt x="779463" y="1017588"/>
                  <a:pt x="779463" y="1017588"/>
                </a:cubicBezTo>
                <a:cubicBezTo>
                  <a:pt x="779463" y="1017588"/>
                  <a:pt x="781249" y="1015604"/>
                  <a:pt x="783035" y="1014611"/>
                </a:cubicBezTo>
                <a:close/>
                <a:moveTo>
                  <a:pt x="265143" y="1014368"/>
                </a:moveTo>
                <a:lnTo>
                  <a:pt x="273051" y="1016794"/>
                </a:lnTo>
                <a:cubicBezTo>
                  <a:pt x="269876" y="1016794"/>
                  <a:pt x="268289" y="1016794"/>
                  <a:pt x="266701" y="1015901"/>
                </a:cubicBezTo>
                <a:close/>
                <a:moveTo>
                  <a:pt x="252558" y="1012537"/>
                </a:moveTo>
                <a:lnTo>
                  <a:pt x="254993" y="1013619"/>
                </a:lnTo>
                <a:cubicBezTo>
                  <a:pt x="256779" y="1015604"/>
                  <a:pt x="256779" y="1017588"/>
                  <a:pt x="253207" y="1017588"/>
                </a:cubicBezTo>
                <a:close/>
                <a:moveTo>
                  <a:pt x="305799" y="1011553"/>
                </a:moveTo>
                <a:lnTo>
                  <a:pt x="307579" y="1013123"/>
                </a:lnTo>
                <a:lnTo>
                  <a:pt x="308239" y="1013240"/>
                </a:lnTo>
                <a:lnTo>
                  <a:pt x="308422" y="1014016"/>
                </a:lnTo>
                <a:cubicBezTo>
                  <a:pt x="307157" y="1013123"/>
                  <a:pt x="306103" y="1012230"/>
                  <a:pt x="305787" y="1011560"/>
                </a:cubicBezTo>
                <a:close/>
                <a:moveTo>
                  <a:pt x="321860" y="1010967"/>
                </a:moveTo>
                <a:lnTo>
                  <a:pt x="322594" y="1014016"/>
                </a:lnTo>
                <a:lnTo>
                  <a:pt x="326909" y="1016577"/>
                </a:lnTo>
                <a:close/>
                <a:moveTo>
                  <a:pt x="294482" y="1010676"/>
                </a:moveTo>
                <a:lnTo>
                  <a:pt x="294482" y="1010709"/>
                </a:lnTo>
                <a:lnTo>
                  <a:pt x="294482" y="1014016"/>
                </a:lnTo>
                <a:lnTo>
                  <a:pt x="294747" y="1014148"/>
                </a:lnTo>
                <a:lnTo>
                  <a:pt x="299757" y="1016654"/>
                </a:lnTo>
                <a:lnTo>
                  <a:pt x="299707" y="1016596"/>
                </a:lnTo>
                <a:lnTo>
                  <a:pt x="294588" y="1010689"/>
                </a:lnTo>
                <a:close/>
                <a:moveTo>
                  <a:pt x="307579" y="1010444"/>
                </a:moveTo>
                <a:lnTo>
                  <a:pt x="305799" y="1011553"/>
                </a:lnTo>
                <a:lnTo>
                  <a:pt x="305681" y="1011449"/>
                </a:lnTo>
                <a:cubicBezTo>
                  <a:pt x="305471" y="1010891"/>
                  <a:pt x="305892" y="1010444"/>
                  <a:pt x="307579" y="1010444"/>
                </a:cubicBezTo>
                <a:close/>
                <a:moveTo>
                  <a:pt x="307579" y="1010444"/>
                </a:moveTo>
                <a:cubicBezTo>
                  <a:pt x="309266" y="1012230"/>
                  <a:pt x="309687" y="1013123"/>
                  <a:pt x="309477" y="1013458"/>
                </a:cubicBezTo>
                <a:lnTo>
                  <a:pt x="308239" y="1013240"/>
                </a:lnTo>
                <a:close/>
                <a:moveTo>
                  <a:pt x="274255" y="1010444"/>
                </a:moveTo>
                <a:lnTo>
                  <a:pt x="279071" y="1013619"/>
                </a:lnTo>
                <a:lnTo>
                  <a:pt x="280195" y="1014761"/>
                </a:lnTo>
                <a:lnTo>
                  <a:pt x="280195" y="1013619"/>
                </a:lnTo>
                <a:lnTo>
                  <a:pt x="280195" y="1012032"/>
                </a:lnTo>
                <a:lnTo>
                  <a:pt x="278296" y="1010766"/>
                </a:lnTo>
                <a:lnTo>
                  <a:pt x="278830" y="1010453"/>
                </a:lnTo>
                <a:lnTo>
                  <a:pt x="278769" y="1010444"/>
                </a:lnTo>
                <a:close/>
                <a:moveTo>
                  <a:pt x="293688" y="1009650"/>
                </a:moveTo>
                <a:lnTo>
                  <a:pt x="293688" y="1009651"/>
                </a:lnTo>
                <a:lnTo>
                  <a:pt x="293690" y="1009652"/>
                </a:lnTo>
                <a:close/>
                <a:moveTo>
                  <a:pt x="812801" y="1009650"/>
                </a:moveTo>
                <a:cubicBezTo>
                  <a:pt x="812801" y="1009650"/>
                  <a:pt x="806451" y="1017588"/>
                  <a:pt x="812801" y="1017588"/>
                </a:cubicBezTo>
                <a:cubicBezTo>
                  <a:pt x="806451" y="1017588"/>
                  <a:pt x="806451" y="1017588"/>
                  <a:pt x="806451" y="1017588"/>
                </a:cubicBezTo>
                <a:cubicBezTo>
                  <a:pt x="806451" y="1013619"/>
                  <a:pt x="806451" y="1013619"/>
                  <a:pt x="807245" y="1013619"/>
                </a:cubicBezTo>
                <a:lnTo>
                  <a:pt x="809197" y="1012225"/>
                </a:lnTo>
                <a:close/>
                <a:moveTo>
                  <a:pt x="806451" y="1009650"/>
                </a:moveTo>
                <a:cubicBezTo>
                  <a:pt x="806451" y="1009650"/>
                  <a:pt x="804863" y="1011635"/>
                  <a:pt x="803276" y="1013619"/>
                </a:cubicBezTo>
                <a:lnTo>
                  <a:pt x="800102" y="1017587"/>
                </a:lnTo>
                <a:lnTo>
                  <a:pt x="805657" y="1010642"/>
                </a:lnTo>
                <a:cubicBezTo>
                  <a:pt x="806451" y="1009650"/>
                  <a:pt x="806451" y="1009650"/>
                  <a:pt x="806451" y="1009650"/>
                </a:cubicBezTo>
                <a:close/>
                <a:moveTo>
                  <a:pt x="785813" y="1009650"/>
                </a:moveTo>
                <a:cubicBezTo>
                  <a:pt x="785813" y="1009650"/>
                  <a:pt x="779463" y="1017588"/>
                  <a:pt x="779463" y="1017588"/>
                </a:cubicBezTo>
                <a:cubicBezTo>
                  <a:pt x="779463" y="1009650"/>
                  <a:pt x="785813" y="1009650"/>
                  <a:pt x="785813" y="1009650"/>
                </a:cubicBezTo>
                <a:close/>
                <a:moveTo>
                  <a:pt x="303830" y="1009650"/>
                </a:moveTo>
                <a:lnTo>
                  <a:pt x="307579" y="1010444"/>
                </a:lnTo>
                <a:cubicBezTo>
                  <a:pt x="304206" y="1010444"/>
                  <a:pt x="302519" y="1010444"/>
                  <a:pt x="301675" y="1010444"/>
                </a:cubicBezTo>
                <a:lnTo>
                  <a:pt x="301372" y="1010444"/>
                </a:lnTo>
                <a:lnTo>
                  <a:pt x="304652" y="1013222"/>
                </a:lnTo>
                <a:lnTo>
                  <a:pt x="311412" y="1015825"/>
                </a:lnTo>
                <a:lnTo>
                  <a:pt x="313583" y="1016661"/>
                </a:lnTo>
                <a:lnTo>
                  <a:pt x="311150" y="1013619"/>
                </a:lnTo>
                <a:cubicBezTo>
                  <a:pt x="311150" y="1013619"/>
                  <a:pt x="311150" y="1013619"/>
                  <a:pt x="307975" y="1009650"/>
                </a:cubicBezTo>
                <a:cubicBezTo>
                  <a:pt x="307975" y="1009650"/>
                  <a:pt x="309563" y="1011635"/>
                  <a:pt x="311150" y="1012627"/>
                </a:cubicBezTo>
                <a:lnTo>
                  <a:pt x="314201" y="1009766"/>
                </a:lnTo>
                <a:lnTo>
                  <a:pt x="314089" y="1009650"/>
                </a:lnTo>
                <a:lnTo>
                  <a:pt x="313466" y="1009650"/>
                </a:lnTo>
                <a:lnTo>
                  <a:pt x="309167" y="1009650"/>
                </a:lnTo>
                <a:lnTo>
                  <a:pt x="307976" y="1009650"/>
                </a:lnTo>
                <a:lnTo>
                  <a:pt x="307975" y="1009650"/>
                </a:lnTo>
                <a:lnTo>
                  <a:pt x="307447" y="1009650"/>
                </a:lnTo>
                <a:close/>
                <a:moveTo>
                  <a:pt x="260351" y="1009650"/>
                </a:moveTo>
                <a:lnTo>
                  <a:pt x="265143" y="1014368"/>
                </a:lnTo>
                <a:lnTo>
                  <a:pt x="264320" y="1014115"/>
                </a:lnTo>
                <a:cubicBezTo>
                  <a:pt x="261939" y="1013222"/>
                  <a:pt x="260351" y="1013222"/>
                  <a:pt x="260351" y="1016794"/>
                </a:cubicBezTo>
                <a:close/>
                <a:moveTo>
                  <a:pt x="246063" y="1009650"/>
                </a:moveTo>
                <a:cubicBezTo>
                  <a:pt x="249635" y="1009650"/>
                  <a:pt x="251421" y="1009650"/>
                  <a:pt x="252314" y="1010642"/>
                </a:cubicBezTo>
                <a:lnTo>
                  <a:pt x="252558" y="1012537"/>
                </a:lnTo>
                <a:close/>
                <a:moveTo>
                  <a:pt x="239713" y="1009650"/>
                </a:moveTo>
                <a:cubicBezTo>
                  <a:pt x="242888" y="1013619"/>
                  <a:pt x="244476" y="1015604"/>
                  <a:pt x="245269" y="1016596"/>
                </a:cubicBezTo>
                <a:lnTo>
                  <a:pt x="246062" y="1017587"/>
                </a:lnTo>
                <a:lnTo>
                  <a:pt x="246063" y="1017587"/>
                </a:lnTo>
                <a:lnTo>
                  <a:pt x="246063" y="1017588"/>
                </a:lnTo>
                <a:lnTo>
                  <a:pt x="246063" y="1018381"/>
                </a:lnTo>
                <a:lnTo>
                  <a:pt x="246063" y="1023143"/>
                </a:lnTo>
                <a:cubicBezTo>
                  <a:pt x="246063" y="1023937"/>
                  <a:pt x="246063" y="1023937"/>
                  <a:pt x="246063" y="1023937"/>
                </a:cubicBezTo>
                <a:cubicBezTo>
                  <a:pt x="246063" y="1023937"/>
                  <a:pt x="246063" y="1022350"/>
                  <a:pt x="245269" y="1020762"/>
                </a:cubicBezTo>
                <a:lnTo>
                  <a:pt x="244158" y="1020127"/>
                </a:lnTo>
                <a:lnTo>
                  <a:pt x="245301" y="1018603"/>
                </a:lnTo>
                <a:lnTo>
                  <a:pt x="245269" y="1018381"/>
                </a:lnTo>
                <a:lnTo>
                  <a:pt x="239720" y="1017588"/>
                </a:lnTo>
                <a:lnTo>
                  <a:pt x="239715" y="1017588"/>
                </a:lnTo>
                <a:lnTo>
                  <a:pt x="244158" y="1020127"/>
                </a:lnTo>
                <a:lnTo>
                  <a:pt x="243682" y="1020762"/>
                </a:lnTo>
                <a:cubicBezTo>
                  <a:pt x="244476" y="1022350"/>
                  <a:pt x="246063" y="1023937"/>
                  <a:pt x="246063" y="1023937"/>
                </a:cubicBezTo>
                <a:cubicBezTo>
                  <a:pt x="246063" y="1023937"/>
                  <a:pt x="244476" y="1022350"/>
                  <a:pt x="242888" y="1020762"/>
                </a:cubicBezTo>
                <a:lnTo>
                  <a:pt x="239714" y="1017588"/>
                </a:lnTo>
                <a:lnTo>
                  <a:pt x="239713" y="1017588"/>
                </a:lnTo>
                <a:lnTo>
                  <a:pt x="239713" y="1017587"/>
                </a:lnTo>
                <a:lnTo>
                  <a:pt x="239713" y="1010642"/>
                </a:lnTo>
                <a:cubicBezTo>
                  <a:pt x="239713" y="1009650"/>
                  <a:pt x="239713" y="1009650"/>
                  <a:pt x="239713" y="1009650"/>
                </a:cubicBezTo>
                <a:close/>
                <a:moveTo>
                  <a:pt x="299754" y="1009303"/>
                </a:moveTo>
                <a:lnTo>
                  <a:pt x="300082" y="1009650"/>
                </a:lnTo>
                <a:lnTo>
                  <a:pt x="300189" y="1009650"/>
                </a:lnTo>
                <a:lnTo>
                  <a:pt x="299945" y="1009348"/>
                </a:lnTo>
                <a:close/>
                <a:moveTo>
                  <a:pt x="771965" y="1008039"/>
                </a:moveTo>
                <a:lnTo>
                  <a:pt x="770084" y="1009234"/>
                </a:lnTo>
                <a:cubicBezTo>
                  <a:pt x="767520" y="1010088"/>
                  <a:pt x="765810" y="1010088"/>
                  <a:pt x="765810" y="1010088"/>
                </a:cubicBezTo>
                <a:cubicBezTo>
                  <a:pt x="765810" y="1010088"/>
                  <a:pt x="765810" y="1010088"/>
                  <a:pt x="768374" y="1009234"/>
                </a:cubicBezTo>
                <a:close/>
                <a:moveTo>
                  <a:pt x="340217" y="1007873"/>
                </a:moveTo>
                <a:lnTo>
                  <a:pt x="341880" y="1010088"/>
                </a:lnTo>
                <a:cubicBezTo>
                  <a:pt x="341880" y="1010088"/>
                  <a:pt x="341880" y="1010088"/>
                  <a:pt x="335042" y="1010088"/>
                </a:cubicBezTo>
                <a:close/>
                <a:moveTo>
                  <a:pt x="774881" y="1006185"/>
                </a:moveTo>
                <a:lnTo>
                  <a:pt x="774257" y="1007275"/>
                </a:lnTo>
                <a:lnTo>
                  <a:pt x="771965" y="1008039"/>
                </a:lnTo>
                <a:close/>
                <a:moveTo>
                  <a:pt x="303213" y="1004179"/>
                </a:moveTo>
                <a:lnTo>
                  <a:pt x="303213" y="1004888"/>
                </a:lnTo>
                <a:lnTo>
                  <a:pt x="303203" y="1004888"/>
                </a:lnTo>
                <a:lnTo>
                  <a:pt x="305655" y="1007334"/>
                </a:lnTo>
                <a:close/>
                <a:moveTo>
                  <a:pt x="280988" y="1003830"/>
                </a:moveTo>
                <a:cubicBezTo>
                  <a:pt x="284428" y="1003830"/>
                  <a:pt x="284428" y="1003830"/>
                  <a:pt x="284428" y="1004690"/>
                </a:cubicBezTo>
                <a:lnTo>
                  <a:pt x="286885" y="1008989"/>
                </a:lnTo>
                <a:close/>
                <a:moveTo>
                  <a:pt x="294757" y="1003753"/>
                </a:moveTo>
                <a:lnTo>
                  <a:pt x="295197" y="1004477"/>
                </a:lnTo>
                <a:lnTo>
                  <a:pt x="297459" y="1006872"/>
                </a:lnTo>
                <a:lnTo>
                  <a:pt x="297827" y="1007262"/>
                </a:lnTo>
                <a:lnTo>
                  <a:pt x="298357" y="1007387"/>
                </a:lnTo>
                <a:lnTo>
                  <a:pt x="296205" y="1004729"/>
                </a:lnTo>
                <a:lnTo>
                  <a:pt x="301112" y="1008035"/>
                </a:lnTo>
                <a:lnTo>
                  <a:pt x="307266" y="1009483"/>
                </a:lnTo>
                <a:lnTo>
                  <a:pt x="307329" y="1009498"/>
                </a:lnTo>
                <a:lnTo>
                  <a:pt x="307114" y="1009220"/>
                </a:lnTo>
                <a:lnTo>
                  <a:pt x="306825" y="1009076"/>
                </a:lnTo>
                <a:lnTo>
                  <a:pt x="301143" y="1006242"/>
                </a:lnTo>
                <a:lnTo>
                  <a:pt x="296706" y="1004028"/>
                </a:lnTo>
                <a:lnTo>
                  <a:pt x="295772" y="1004193"/>
                </a:lnTo>
                <a:lnTo>
                  <a:pt x="296205" y="1004729"/>
                </a:lnTo>
                <a:close/>
                <a:moveTo>
                  <a:pt x="287843" y="1003377"/>
                </a:moveTo>
                <a:lnTo>
                  <a:pt x="291109" y="1005681"/>
                </a:lnTo>
                <a:lnTo>
                  <a:pt x="289292" y="1005254"/>
                </a:lnTo>
                <a:lnTo>
                  <a:pt x="291308" y="1007269"/>
                </a:lnTo>
                <a:lnTo>
                  <a:pt x="293688" y="1009650"/>
                </a:lnTo>
                <a:lnTo>
                  <a:pt x="293978" y="1009650"/>
                </a:lnTo>
                <a:lnTo>
                  <a:pt x="293519" y="1006248"/>
                </a:lnTo>
                <a:lnTo>
                  <a:pt x="291109" y="1005681"/>
                </a:lnTo>
                <a:lnTo>
                  <a:pt x="293221" y="1004190"/>
                </a:lnTo>
                <a:close/>
                <a:moveTo>
                  <a:pt x="294119" y="1003336"/>
                </a:moveTo>
                <a:lnTo>
                  <a:pt x="294244" y="1003468"/>
                </a:lnTo>
                <a:lnTo>
                  <a:pt x="294288" y="1003437"/>
                </a:lnTo>
                <a:lnTo>
                  <a:pt x="294142" y="1003338"/>
                </a:lnTo>
                <a:close/>
                <a:moveTo>
                  <a:pt x="820739" y="1003300"/>
                </a:moveTo>
                <a:cubicBezTo>
                  <a:pt x="820739" y="1006475"/>
                  <a:pt x="819019" y="1008063"/>
                  <a:pt x="818159" y="1008856"/>
                </a:cubicBezTo>
                <a:lnTo>
                  <a:pt x="818293" y="1008898"/>
                </a:lnTo>
                <a:lnTo>
                  <a:pt x="827089" y="1003300"/>
                </a:lnTo>
                <a:cubicBezTo>
                  <a:pt x="827089" y="1010444"/>
                  <a:pt x="819945" y="1010444"/>
                  <a:pt x="819945" y="1010444"/>
                </a:cubicBezTo>
                <a:lnTo>
                  <a:pt x="819052" y="1010444"/>
                </a:lnTo>
                <a:cubicBezTo>
                  <a:pt x="816373" y="1010444"/>
                  <a:pt x="812801" y="1010444"/>
                  <a:pt x="812801" y="1010444"/>
                </a:cubicBezTo>
                <a:lnTo>
                  <a:pt x="816771" y="1009650"/>
                </a:lnTo>
                <a:lnTo>
                  <a:pt x="815580" y="1009650"/>
                </a:lnTo>
                <a:lnTo>
                  <a:pt x="812801" y="1009650"/>
                </a:lnTo>
                <a:lnTo>
                  <a:pt x="811280" y="1009650"/>
                </a:lnTo>
                <a:cubicBezTo>
                  <a:pt x="808700" y="1009650"/>
                  <a:pt x="806980" y="1009650"/>
                  <a:pt x="806980" y="1009650"/>
                </a:cubicBezTo>
                <a:lnTo>
                  <a:pt x="806451" y="1009650"/>
                </a:lnTo>
                <a:cubicBezTo>
                  <a:pt x="806451" y="1009650"/>
                  <a:pt x="799704" y="1016794"/>
                  <a:pt x="799704" y="1016794"/>
                </a:cubicBezTo>
                <a:cubicBezTo>
                  <a:pt x="799704" y="1009650"/>
                  <a:pt x="799704" y="1009650"/>
                  <a:pt x="799704" y="1009650"/>
                </a:cubicBezTo>
                <a:lnTo>
                  <a:pt x="800101" y="1009650"/>
                </a:lnTo>
                <a:lnTo>
                  <a:pt x="807028" y="1009117"/>
                </a:lnTo>
                <a:lnTo>
                  <a:pt x="810420" y="1008856"/>
                </a:lnTo>
                <a:cubicBezTo>
                  <a:pt x="813860" y="1008063"/>
                  <a:pt x="817300" y="1006475"/>
                  <a:pt x="820739" y="1003300"/>
                </a:cubicBezTo>
                <a:close/>
                <a:moveTo>
                  <a:pt x="307975" y="1003300"/>
                </a:moveTo>
                <a:lnTo>
                  <a:pt x="310356" y="1003300"/>
                </a:lnTo>
                <a:lnTo>
                  <a:pt x="311415" y="1003300"/>
                </a:lnTo>
                <a:lnTo>
                  <a:pt x="311944" y="1003300"/>
                </a:lnTo>
                <a:lnTo>
                  <a:pt x="314325" y="1003300"/>
                </a:lnTo>
                <a:lnTo>
                  <a:pt x="314854" y="1003300"/>
                </a:lnTo>
                <a:cubicBezTo>
                  <a:pt x="314854" y="1003300"/>
                  <a:pt x="314854" y="1005086"/>
                  <a:pt x="315714" y="1006872"/>
                </a:cubicBezTo>
                <a:lnTo>
                  <a:pt x="317356" y="1007846"/>
                </a:lnTo>
                <a:lnTo>
                  <a:pt x="318012" y="1009039"/>
                </a:lnTo>
                <a:lnTo>
                  <a:pt x="314854" y="1007846"/>
                </a:lnTo>
                <a:close/>
                <a:moveTo>
                  <a:pt x="260351" y="1003300"/>
                </a:moveTo>
                <a:cubicBezTo>
                  <a:pt x="260351" y="1003300"/>
                  <a:pt x="261939" y="1003300"/>
                  <a:pt x="262732" y="1003300"/>
                </a:cubicBezTo>
                <a:lnTo>
                  <a:pt x="263526" y="1003300"/>
                </a:lnTo>
                <a:lnTo>
                  <a:pt x="264319" y="1003300"/>
                </a:lnTo>
                <a:lnTo>
                  <a:pt x="264320" y="1003300"/>
                </a:lnTo>
                <a:lnTo>
                  <a:pt x="266700" y="1003300"/>
                </a:lnTo>
                <a:lnTo>
                  <a:pt x="266701" y="1003300"/>
                </a:lnTo>
                <a:cubicBezTo>
                  <a:pt x="273051" y="1009650"/>
                  <a:pt x="266701" y="1003300"/>
                  <a:pt x="260351" y="1003300"/>
                </a:cubicBezTo>
                <a:close/>
                <a:moveTo>
                  <a:pt x="246063" y="1003300"/>
                </a:moveTo>
                <a:cubicBezTo>
                  <a:pt x="246063" y="1003300"/>
                  <a:pt x="252413" y="1003300"/>
                  <a:pt x="252413" y="1009650"/>
                </a:cubicBezTo>
                <a:cubicBezTo>
                  <a:pt x="252413" y="1009650"/>
                  <a:pt x="246063" y="1003300"/>
                  <a:pt x="246063" y="1003300"/>
                </a:cubicBezTo>
                <a:close/>
                <a:moveTo>
                  <a:pt x="301592" y="1003281"/>
                </a:moveTo>
                <a:lnTo>
                  <a:pt x="301612" y="1003300"/>
                </a:lnTo>
                <a:lnTo>
                  <a:pt x="301625" y="1003300"/>
                </a:lnTo>
                <a:lnTo>
                  <a:pt x="301625" y="1003300"/>
                </a:lnTo>
                <a:close/>
                <a:moveTo>
                  <a:pt x="786323" y="1003258"/>
                </a:moveTo>
                <a:cubicBezTo>
                  <a:pt x="793161" y="1003258"/>
                  <a:pt x="786323" y="1010088"/>
                  <a:pt x="786323" y="1010088"/>
                </a:cubicBezTo>
                <a:cubicBezTo>
                  <a:pt x="786323" y="1010088"/>
                  <a:pt x="786323" y="1010088"/>
                  <a:pt x="786323" y="1003258"/>
                </a:cubicBezTo>
                <a:close/>
                <a:moveTo>
                  <a:pt x="779486" y="1003258"/>
                </a:moveTo>
                <a:lnTo>
                  <a:pt x="774881" y="1006185"/>
                </a:lnTo>
                <a:lnTo>
                  <a:pt x="776067" y="1004112"/>
                </a:lnTo>
                <a:cubicBezTo>
                  <a:pt x="777776" y="1003258"/>
                  <a:pt x="779486" y="1003258"/>
                  <a:pt x="779486" y="1003258"/>
                </a:cubicBezTo>
                <a:close/>
                <a:moveTo>
                  <a:pt x="783167" y="1002983"/>
                </a:moveTo>
                <a:lnTo>
                  <a:pt x="783168" y="1002983"/>
                </a:lnTo>
                <a:cubicBezTo>
                  <a:pt x="784843" y="1002983"/>
                  <a:pt x="786519" y="1002983"/>
                  <a:pt x="786519" y="1002983"/>
                </a:cubicBezTo>
                <a:lnTo>
                  <a:pt x="785308" y="1003596"/>
                </a:lnTo>
                <a:lnTo>
                  <a:pt x="785627" y="1003490"/>
                </a:lnTo>
                <a:lnTo>
                  <a:pt x="786519" y="1002983"/>
                </a:lnTo>
                <a:lnTo>
                  <a:pt x="785819" y="1003426"/>
                </a:lnTo>
                <a:lnTo>
                  <a:pt x="786323" y="1003258"/>
                </a:lnTo>
                <a:cubicBezTo>
                  <a:pt x="786323" y="1003258"/>
                  <a:pt x="786323" y="1010088"/>
                  <a:pt x="779486" y="1010088"/>
                </a:cubicBezTo>
                <a:lnTo>
                  <a:pt x="778062" y="1010088"/>
                </a:lnTo>
                <a:lnTo>
                  <a:pt x="772648" y="1010088"/>
                </a:lnTo>
                <a:lnTo>
                  <a:pt x="774257" y="1007275"/>
                </a:lnTo>
                <a:lnTo>
                  <a:pt x="774464" y="1007207"/>
                </a:lnTo>
                <a:lnTo>
                  <a:pt x="779151" y="1005646"/>
                </a:lnTo>
                <a:close/>
                <a:moveTo>
                  <a:pt x="786694" y="999657"/>
                </a:moveTo>
                <a:lnTo>
                  <a:pt x="780086" y="1002958"/>
                </a:lnTo>
                <a:lnTo>
                  <a:pt x="786323" y="999843"/>
                </a:lnTo>
                <a:close/>
                <a:moveTo>
                  <a:pt x="251019" y="999472"/>
                </a:moveTo>
                <a:lnTo>
                  <a:pt x="253207" y="1003301"/>
                </a:lnTo>
                <a:cubicBezTo>
                  <a:pt x="253207" y="1003301"/>
                  <a:pt x="251520" y="1001614"/>
                  <a:pt x="250677" y="999928"/>
                </a:cubicBezTo>
                <a:close/>
                <a:moveTo>
                  <a:pt x="823047" y="999259"/>
                </a:moveTo>
                <a:lnTo>
                  <a:pt x="821327" y="1002269"/>
                </a:lnTo>
                <a:lnTo>
                  <a:pt x="820738" y="1003300"/>
                </a:lnTo>
                <a:lnTo>
                  <a:pt x="820896" y="1002666"/>
                </a:lnTo>
                <a:lnTo>
                  <a:pt x="821532" y="1000125"/>
                </a:lnTo>
                <a:close/>
                <a:moveTo>
                  <a:pt x="246460" y="999253"/>
                </a:moveTo>
                <a:lnTo>
                  <a:pt x="248147" y="999928"/>
                </a:lnTo>
                <a:cubicBezTo>
                  <a:pt x="249834" y="1001614"/>
                  <a:pt x="249834" y="1003301"/>
                  <a:pt x="246460" y="1003301"/>
                </a:cubicBezTo>
                <a:close/>
                <a:moveTo>
                  <a:pt x="212953" y="998538"/>
                </a:moveTo>
                <a:lnTo>
                  <a:pt x="219076" y="1003300"/>
                </a:lnTo>
                <a:cubicBezTo>
                  <a:pt x="219076" y="1003300"/>
                  <a:pt x="217290" y="1003300"/>
                  <a:pt x="215504" y="1002506"/>
                </a:cubicBezTo>
                <a:close/>
                <a:moveTo>
                  <a:pt x="805656" y="997744"/>
                </a:moveTo>
                <a:lnTo>
                  <a:pt x="803275" y="1000125"/>
                </a:lnTo>
                <a:cubicBezTo>
                  <a:pt x="801687" y="1001713"/>
                  <a:pt x="800100" y="1003300"/>
                  <a:pt x="800100" y="1003300"/>
                </a:cubicBezTo>
                <a:cubicBezTo>
                  <a:pt x="803275" y="1000125"/>
                  <a:pt x="804863" y="998538"/>
                  <a:pt x="805656" y="997744"/>
                </a:cubicBezTo>
                <a:close/>
                <a:moveTo>
                  <a:pt x="814389" y="997683"/>
                </a:moveTo>
                <a:lnTo>
                  <a:pt x="814389" y="998538"/>
                </a:lnTo>
                <a:lnTo>
                  <a:pt x="812801" y="998538"/>
                </a:lnTo>
                <a:lnTo>
                  <a:pt x="812801" y="1000478"/>
                </a:lnTo>
                <a:lnTo>
                  <a:pt x="813595" y="1000125"/>
                </a:lnTo>
                <a:lnTo>
                  <a:pt x="816227" y="998955"/>
                </a:lnTo>
                <a:close/>
                <a:moveTo>
                  <a:pt x="791451" y="997281"/>
                </a:moveTo>
                <a:lnTo>
                  <a:pt x="791452" y="997281"/>
                </a:lnTo>
                <a:lnTo>
                  <a:pt x="786694" y="999657"/>
                </a:lnTo>
                <a:close/>
                <a:moveTo>
                  <a:pt x="827089" y="996950"/>
                </a:moveTo>
                <a:lnTo>
                  <a:pt x="821327" y="1002269"/>
                </a:lnTo>
                <a:lnTo>
                  <a:pt x="823649" y="1000125"/>
                </a:lnTo>
                <a:cubicBezTo>
                  <a:pt x="825369" y="998538"/>
                  <a:pt x="827089" y="996950"/>
                  <a:pt x="827089" y="996950"/>
                </a:cubicBezTo>
                <a:close/>
                <a:moveTo>
                  <a:pt x="827088" y="996950"/>
                </a:moveTo>
                <a:lnTo>
                  <a:pt x="823047" y="999259"/>
                </a:lnTo>
                <a:lnTo>
                  <a:pt x="823913" y="997744"/>
                </a:lnTo>
                <a:cubicBezTo>
                  <a:pt x="825501" y="996950"/>
                  <a:pt x="827088" y="996950"/>
                  <a:pt x="827088" y="996950"/>
                </a:cubicBezTo>
                <a:close/>
                <a:moveTo>
                  <a:pt x="320675" y="996950"/>
                </a:moveTo>
                <a:cubicBezTo>
                  <a:pt x="327819" y="1003300"/>
                  <a:pt x="334963" y="1003300"/>
                  <a:pt x="334963" y="1003300"/>
                </a:cubicBezTo>
                <a:cubicBezTo>
                  <a:pt x="327819" y="1003300"/>
                  <a:pt x="320675" y="1003300"/>
                  <a:pt x="320675" y="996950"/>
                </a:cubicBezTo>
                <a:close/>
                <a:moveTo>
                  <a:pt x="260350" y="996950"/>
                </a:moveTo>
                <a:cubicBezTo>
                  <a:pt x="260350" y="1000125"/>
                  <a:pt x="261938" y="1001713"/>
                  <a:pt x="263525" y="1001713"/>
                </a:cubicBezTo>
                <a:lnTo>
                  <a:pt x="264746" y="999881"/>
                </a:lnTo>
                <a:lnTo>
                  <a:pt x="266700" y="1003300"/>
                </a:lnTo>
                <a:cubicBezTo>
                  <a:pt x="260350" y="1003300"/>
                  <a:pt x="266700" y="1003300"/>
                  <a:pt x="260350" y="996950"/>
                </a:cubicBezTo>
                <a:close/>
                <a:moveTo>
                  <a:pt x="238920" y="996950"/>
                </a:moveTo>
                <a:cubicBezTo>
                  <a:pt x="246064" y="1003300"/>
                  <a:pt x="231776" y="996950"/>
                  <a:pt x="238920" y="996950"/>
                </a:cubicBezTo>
                <a:close/>
                <a:moveTo>
                  <a:pt x="238920" y="996950"/>
                </a:moveTo>
                <a:cubicBezTo>
                  <a:pt x="238920" y="996950"/>
                  <a:pt x="246064" y="996950"/>
                  <a:pt x="246064" y="1003300"/>
                </a:cubicBezTo>
                <a:cubicBezTo>
                  <a:pt x="246064" y="1003300"/>
                  <a:pt x="246064" y="1003300"/>
                  <a:pt x="238920" y="996950"/>
                </a:cubicBezTo>
                <a:close/>
                <a:moveTo>
                  <a:pt x="204788" y="996950"/>
                </a:moveTo>
                <a:lnTo>
                  <a:pt x="209253" y="996950"/>
                </a:lnTo>
                <a:lnTo>
                  <a:pt x="211039" y="996950"/>
                </a:lnTo>
                <a:lnTo>
                  <a:pt x="211932" y="996950"/>
                </a:lnTo>
                <a:lnTo>
                  <a:pt x="212953" y="998538"/>
                </a:lnTo>
                <a:lnTo>
                  <a:pt x="211932" y="997744"/>
                </a:lnTo>
                <a:cubicBezTo>
                  <a:pt x="210146" y="996950"/>
                  <a:pt x="208360" y="996950"/>
                  <a:pt x="204788" y="996950"/>
                </a:cubicBezTo>
                <a:close/>
                <a:moveTo>
                  <a:pt x="253207" y="996554"/>
                </a:moveTo>
                <a:lnTo>
                  <a:pt x="251019" y="999472"/>
                </a:lnTo>
                <a:lnTo>
                  <a:pt x="250508" y="998578"/>
                </a:lnTo>
                <a:close/>
                <a:moveTo>
                  <a:pt x="253207" y="996554"/>
                </a:moveTo>
                <a:cubicBezTo>
                  <a:pt x="253207" y="996554"/>
                  <a:pt x="259954" y="996554"/>
                  <a:pt x="259954" y="1003301"/>
                </a:cubicBezTo>
                <a:cubicBezTo>
                  <a:pt x="259954" y="1003301"/>
                  <a:pt x="253207" y="996554"/>
                  <a:pt x="253207" y="996554"/>
                </a:cubicBezTo>
                <a:close/>
                <a:moveTo>
                  <a:pt x="246460" y="996554"/>
                </a:moveTo>
                <a:cubicBezTo>
                  <a:pt x="246460" y="996554"/>
                  <a:pt x="248147" y="996554"/>
                  <a:pt x="249834" y="997398"/>
                </a:cubicBezTo>
                <a:lnTo>
                  <a:pt x="250508" y="998578"/>
                </a:lnTo>
                <a:lnTo>
                  <a:pt x="249834" y="999084"/>
                </a:lnTo>
                <a:cubicBezTo>
                  <a:pt x="248147" y="998241"/>
                  <a:pt x="246460" y="996554"/>
                  <a:pt x="246460" y="996554"/>
                </a:cubicBezTo>
                <a:close/>
                <a:moveTo>
                  <a:pt x="793139" y="996437"/>
                </a:moveTo>
                <a:lnTo>
                  <a:pt x="793131" y="996440"/>
                </a:lnTo>
                <a:lnTo>
                  <a:pt x="793129" y="996444"/>
                </a:lnTo>
                <a:lnTo>
                  <a:pt x="793138" y="996439"/>
                </a:lnTo>
                <a:close/>
                <a:moveTo>
                  <a:pt x="786323" y="996427"/>
                </a:moveTo>
                <a:cubicBezTo>
                  <a:pt x="784614" y="998135"/>
                  <a:pt x="784187" y="998989"/>
                  <a:pt x="784507" y="999309"/>
                </a:cubicBezTo>
                <a:lnTo>
                  <a:pt x="785636" y="999174"/>
                </a:lnTo>
                <a:lnTo>
                  <a:pt x="785468" y="999843"/>
                </a:lnTo>
                <a:lnTo>
                  <a:pt x="779997" y="1002966"/>
                </a:lnTo>
                <a:lnTo>
                  <a:pt x="780086" y="1002958"/>
                </a:lnTo>
                <a:lnTo>
                  <a:pt x="783696" y="1002632"/>
                </a:lnTo>
                <a:lnTo>
                  <a:pt x="783167" y="1002983"/>
                </a:lnTo>
                <a:lnTo>
                  <a:pt x="780037" y="1002983"/>
                </a:lnTo>
                <a:lnTo>
                  <a:pt x="779968" y="1002983"/>
                </a:lnTo>
                <a:lnTo>
                  <a:pt x="779486" y="1003258"/>
                </a:lnTo>
                <a:cubicBezTo>
                  <a:pt x="779486" y="1003258"/>
                  <a:pt x="779486" y="1003258"/>
                  <a:pt x="786323" y="996427"/>
                </a:cubicBezTo>
                <a:close/>
                <a:moveTo>
                  <a:pt x="806627" y="996315"/>
                </a:moveTo>
                <a:cubicBezTo>
                  <a:pt x="799924" y="1002983"/>
                  <a:pt x="799924" y="1002983"/>
                  <a:pt x="799924" y="1002983"/>
                </a:cubicBezTo>
                <a:cubicBezTo>
                  <a:pt x="799924" y="996315"/>
                  <a:pt x="799924" y="996315"/>
                  <a:pt x="806627" y="996315"/>
                </a:cubicBezTo>
                <a:close/>
                <a:moveTo>
                  <a:pt x="800075" y="996293"/>
                </a:moveTo>
                <a:lnTo>
                  <a:pt x="799998" y="996304"/>
                </a:lnTo>
                <a:lnTo>
                  <a:pt x="799998" y="996306"/>
                </a:lnTo>
                <a:lnTo>
                  <a:pt x="800073" y="996296"/>
                </a:lnTo>
                <a:close/>
                <a:moveTo>
                  <a:pt x="280643" y="996016"/>
                </a:moveTo>
                <a:lnTo>
                  <a:pt x="286500" y="997964"/>
                </a:lnTo>
                <a:lnTo>
                  <a:pt x="285768" y="999425"/>
                </a:lnTo>
                <a:cubicBezTo>
                  <a:pt x="285768" y="999425"/>
                  <a:pt x="287477" y="999425"/>
                  <a:pt x="294310" y="1002833"/>
                </a:cubicBezTo>
                <a:cubicBezTo>
                  <a:pt x="287476" y="1002833"/>
                  <a:pt x="280643" y="996016"/>
                  <a:pt x="280643" y="996016"/>
                </a:cubicBezTo>
                <a:close/>
                <a:moveTo>
                  <a:pt x="800245" y="995996"/>
                </a:moveTo>
                <a:lnTo>
                  <a:pt x="799998" y="996241"/>
                </a:lnTo>
                <a:lnTo>
                  <a:pt x="799998" y="996283"/>
                </a:lnTo>
                <a:lnTo>
                  <a:pt x="800107" y="996237"/>
                </a:lnTo>
                <a:close/>
                <a:moveTo>
                  <a:pt x="786323" y="995806"/>
                </a:moveTo>
                <a:lnTo>
                  <a:pt x="786323" y="996427"/>
                </a:lnTo>
                <a:cubicBezTo>
                  <a:pt x="786323" y="996427"/>
                  <a:pt x="786323" y="996427"/>
                  <a:pt x="785468" y="996427"/>
                </a:cubicBezTo>
                <a:lnTo>
                  <a:pt x="780341" y="996427"/>
                </a:lnTo>
                <a:lnTo>
                  <a:pt x="780516" y="996334"/>
                </a:lnTo>
                <a:close/>
                <a:moveTo>
                  <a:pt x="251027" y="992714"/>
                </a:moveTo>
                <a:lnTo>
                  <a:pt x="253882" y="994530"/>
                </a:lnTo>
                <a:lnTo>
                  <a:pt x="254050" y="995711"/>
                </a:lnTo>
                <a:cubicBezTo>
                  <a:pt x="254894" y="996554"/>
                  <a:pt x="256581" y="996554"/>
                  <a:pt x="259954" y="996554"/>
                </a:cubicBezTo>
                <a:cubicBezTo>
                  <a:pt x="253207" y="996554"/>
                  <a:pt x="259954" y="996554"/>
                  <a:pt x="253207" y="996554"/>
                </a:cubicBezTo>
                <a:cubicBezTo>
                  <a:pt x="254894" y="996554"/>
                  <a:pt x="255315" y="996554"/>
                  <a:pt x="254999" y="996449"/>
                </a:cubicBezTo>
                <a:lnTo>
                  <a:pt x="252631" y="995785"/>
                </a:lnTo>
                <a:lnTo>
                  <a:pt x="250677" y="993181"/>
                </a:lnTo>
                <a:close/>
                <a:moveTo>
                  <a:pt x="253577" y="992395"/>
                </a:moveTo>
                <a:lnTo>
                  <a:pt x="255737" y="993181"/>
                </a:lnTo>
                <a:cubicBezTo>
                  <a:pt x="258267" y="994867"/>
                  <a:pt x="259954" y="996554"/>
                  <a:pt x="259954" y="996554"/>
                </a:cubicBezTo>
                <a:cubicBezTo>
                  <a:pt x="259954" y="996554"/>
                  <a:pt x="258267" y="996554"/>
                  <a:pt x="255737" y="995711"/>
                </a:cubicBezTo>
                <a:lnTo>
                  <a:pt x="253882" y="994530"/>
                </a:lnTo>
                <a:close/>
                <a:moveTo>
                  <a:pt x="825372" y="992185"/>
                </a:moveTo>
                <a:lnTo>
                  <a:pt x="820210" y="996950"/>
                </a:lnTo>
                <a:cubicBezTo>
                  <a:pt x="820210" y="996950"/>
                  <a:pt x="821930" y="995363"/>
                  <a:pt x="823649" y="993775"/>
                </a:cubicBezTo>
                <a:close/>
                <a:moveTo>
                  <a:pt x="260616" y="990601"/>
                </a:moveTo>
                <a:lnTo>
                  <a:pt x="263129" y="992486"/>
                </a:lnTo>
                <a:lnTo>
                  <a:pt x="264819" y="991219"/>
                </a:lnTo>
                <a:lnTo>
                  <a:pt x="263172" y="990601"/>
                </a:lnTo>
                <a:close/>
                <a:moveTo>
                  <a:pt x="827089" y="990601"/>
                </a:moveTo>
                <a:lnTo>
                  <a:pt x="825372" y="992185"/>
                </a:lnTo>
                <a:lnTo>
                  <a:pt x="826229" y="991394"/>
                </a:lnTo>
                <a:close/>
                <a:moveTo>
                  <a:pt x="882651" y="990600"/>
                </a:moveTo>
                <a:cubicBezTo>
                  <a:pt x="882651" y="990600"/>
                  <a:pt x="875507" y="996950"/>
                  <a:pt x="875507" y="996950"/>
                </a:cubicBezTo>
                <a:cubicBezTo>
                  <a:pt x="868363" y="996950"/>
                  <a:pt x="882651" y="990600"/>
                  <a:pt x="882651" y="990600"/>
                </a:cubicBezTo>
                <a:close/>
                <a:moveTo>
                  <a:pt x="841376" y="990600"/>
                </a:moveTo>
                <a:cubicBezTo>
                  <a:pt x="834232" y="990600"/>
                  <a:pt x="834232" y="996950"/>
                  <a:pt x="827088" y="996950"/>
                </a:cubicBezTo>
                <a:cubicBezTo>
                  <a:pt x="834232" y="990600"/>
                  <a:pt x="841376" y="990600"/>
                  <a:pt x="841376" y="990600"/>
                </a:cubicBezTo>
                <a:close/>
                <a:moveTo>
                  <a:pt x="813859" y="990600"/>
                </a:moveTo>
                <a:lnTo>
                  <a:pt x="816533" y="992451"/>
                </a:lnTo>
                <a:lnTo>
                  <a:pt x="820210" y="990600"/>
                </a:lnTo>
                <a:lnTo>
                  <a:pt x="820738" y="990600"/>
                </a:lnTo>
                <a:lnTo>
                  <a:pt x="820739" y="990600"/>
                </a:lnTo>
                <a:lnTo>
                  <a:pt x="821070" y="990600"/>
                </a:lnTo>
                <a:lnTo>
                  <a:pt x="827089" y="990600"/>
                </a:lnTo>
                <a:lnTo>
                  <a:pt x="827085" y="990601"/>
                </a:lnTo>
                <a:lnTo>
                  <a:pt x="823649" y="991394"/>
                </a:lnTo>
                <a:cubicBezTo>
                  <a:pt x="821930" y="992188"/>
                  <a:pt x="820210" y="993775"/>
                  <a:pt x="820210" y="996950"/>
                </a:cubicBezTo>
                <a:lnTo>
                  <a:pt x="817529" y="995094"/>
                </a:lnTo>
                <a:lnTo>
                  <a:pt x="816770" y="996156"/>
                </a:lnTo>
                <a:lnTo>
                  <a:pt x="814152" y="996680"/>
                </a:lnTo>
                <a:lnTo>
                  <a:pt x="813859" y="996950"/>
                </a:lnTo>
                <a:lnTo>
                  <a:pt x="814389" y="996950"/>
                </a:lnTo>
                <a:lnTo>
                  <a:pt x="816770" y="996950"/>
                </a:lnTo>
                <a:cubicBezTo>
                  <a:pt x="818490" y="996950"/>
                  <a:pt x="820210" y="996950"/>
                  <a:pt x="820210" y="996950"/>
                </a:cubicBezTo>
                <a:lnTo>
                  <a:pt x="819261" y="997607"/>
                </a:lnTo>
                <a:lnTo>
                  <a:pt x="820739" y="996950"/>
                </a:lnTo>
                <a:cubicBezTo>
                  <a:pt x="820739" y="996950"/>
                  <a:pt x="818953" y="998538"/>
                  <a:pt x="816274" y="1000125"/>
                </a:cubicBezTo>
                <a:lnTo>
                  <a:pt x="812801" y="1001248"/>
                </a:lnTo>
                <a:lnTo>
                  <a:pt x="812801" y="1002506"/>
                </a:lnTo>
                <a:cubicBezTo>
                  <a:pt x="812801" y="1003300"/>
                  <a:pt x="812801" y="1003300"/>
                  <a:pt x="812801" y="1003300"/>
                </a:cubicBezTo>
                <a:cubicBezTo>
                  <a:pt x="806451" y="1003300"/>
                  <a:pt x="812801" y="1003300"/>
                  <a:pt x="806451" y="1003300"/>
                </a:cubicBezTo>
                <a:cubicBezTo>
                  <a:pt x="809626" y="1003300"/>
                  <a:pt x="811214" y="1003300"/>
                  <a:pt x="812007" y="1002506"/>
                </a:cubicBezTo>
                <a:lnTo>
                  <a:pt x="812157" y="1001456"/>
                </a:lnTo>
                <a:lnTo>
                  <a:pt x="806451" y="1003300"/>
                </a:lnTo>
                <a:lnTo>
                  <a:pt x="812263" y="1000717"/>
                </a:lnTo>
                <a:lnTo>
                  <a:pt x="812738" y="997394"/>
                </a:lnTo>
                <a:lnTo>
                  <a:pt x="807839" y="999331"/>
                </a:lnTo>
                <a:cubicBezTo>
                  <a:pt x="805259" y="1000125"/>
                  <a:pt x="803539" y="1000125"/>
                  <a:pt x="806979" y="996950"/>
                </a:cubicBezTo>
                <a:lnTo>
                  <a:pt x="812089" y="996276"/>
                </a:lnTo>
                <a:lnTo>
                  <a:pt x="811503" y="995958"/>
                </a:lnTo>
                <a:lnTo>
                  <a:pt x="813218" y="994740"/>
                </a:lnTo>
                <a:close/>
                <a:moveTo>
                  <a:pt x="198438" y="990600"/>
                </a:moveTo>
                <a:cubicBezTo>
                  <a:pt x="204788" y="996950"/>
                  <a:pt x="204788" y="996950"/>
                  <a:pt x="204788" y="996950"/>
                </a:cubicBezTo>
                <a:cubicBezTo>
                  <a:pt x="198438" y="996950"/>
                  <a:pt x="204788" y="996950"/>
                  <a:pt x="198438" y="990600"/>
                </a:cubicBezTo>
                <a:close/>
                <a:moveTo>
                  <a:pt x="246460" y="989807"/>
                </a:moveTo>
                <a:lnTo>
                  <a:pt x="246830" y="992399"/>
                </a:lnTo>
                <a:lnTo>
                  <a:pt x="246460" y="992337"/>
                </a:lnTo>
                <a:lnTo>
                  <a:pt x="244638" y="990819"/>
                </a:lnTo>
                <a:close/>
                <a:moveTo>
                  <a:pt x="246460" y="989807"/>
                </a:moveTo>
                <a:lnTo>
                  <a:pt x="246724" y="990071"/>
                </a:lnTo>
                <a:lnTo>
                  <a:pt x="247236" y="990583"/>
                </a:lnTo>
                <a:lnTo>
                  <a:pt x="248990" y="992337"/>
                </a:lnTo>
                <a:lnTo>
                  <a:pt x="250585" y="993932"/>
                </a:lnTo>
                <a:lnTo>
                  <a:pt x="252364" y="995711"/>
                </a:lnTo>
                <a:lnTo>
                  <a:pt x="252631" y="995785"/>
                </a:lnTo>
                <a:lnTo>
                  <a:pt x="253207" y="996554"/>
                </a:lnTo>
                <a:lnTo>
                  <a:pt x="247840" y="995787"/>
                </a:lnTo>
                <a:lnTo>
                  <a:pt x="248358" y="995500"/>
                </a:lnTo>
                <a:lnTo>
                  <a:pt x="247044" y="993894"/>
                </a:lnTo>
                <a:lnTo>
                  <a:pt x="246830" y="992399"/>
                </a:lnTo>
                <a:lnTo>
                  <a:pt x="248358" y="992654"/>
                </a:lnTo>
                <a:lnTo>
                  <a:pt x="246636" y="990071"/>
                </a:lnTo>
                <a:close/>
                <a:moveTo>
                  <a:pt x="246460" y="989807"/>
                </a:moveTo>
                <a:lnTo>
                  <a:pt x="247187" y="990071"/>
                </a:lnTo>
                <a:lnTo>
                  <a:pt x="251761" y="991735"/>
                </a:lnTo>
                <a:lnTo>
                  <a:pt x="251027" y="992714"/>
                </a:lnTo>
                <a:lnTo>
                  <a:pt x="246875" y="990071"/>
                </a:lnTo>
                <a:close/>
                <a:moveTo>
                  <a:pt x="813330" y="989647"/>
                </a:moveTo>
                <a:cubicBezTo>
                  <a:pt x="806627" y="996315"/>
                  <a:pt x="806627" y="996315"/>
                  <a:pt x="806627" y="996315"/>
                </a:cubicBezTo>
                <a:lnTo>
                  <a:pt x="806627" y="995481"/>
                </a:lnTo>
                <a:cubicBezTo>
                  <a:pt x="808303" y="994648"/>
                  <a:pt x="809979" y="992981"/>
                  <a:pt x="813330" y="989647"/>
                </a:cubicBezTo>
                <a:close/>
                <a:moveTo>
                  <a:pt x="806450" y="989597"/>
                </a:moveTo>
                <a:lnTo>
                  <a:pt x="806450" y="989691"/>
                </a:lnTo>
                <a:lnTo>
                  <a:pt x="806627" y="989647"/>
                </a:lnTo>
                <a:lnTo>
                  <a:pt x="806624" y="989650"/>
                </a:lnTo>
                <a:lnTo>
                  <a:pt x="806627" y="989649"/>
                </a:lnTo>
                <a:lnTo>
                  <a:pt x="806629" y="989649"/>
                </a:lnTo>
                <a:lnTo>
                  <a:pt x="806627" y="989647"/>
                </a:lnTo>
                <a:lnTo>
                  <a:pt x="806728" y="989597"/>
                </a:lnTo>
                <a:lnTo>
                  <a:pt x="806694" y="989597"/>
                </a:lnTo>
                <a:lnTo>
                  <a:pt x="806627" y="989647"/>
                </a:lnTo>
                <a:lnTo>
                  <a:pt x="806678" y="989597"/>
                </a:lnTo>
                <a:close/>
                <a:moveTo>
                  <a:pt x="793161" y="989597"/>
                </a:moveTo>
                <a:cubicBezTo>
                  <a:pt x="793161" y="989597"/>
                  <a:pt x="791451" y="991305"/>
                  <a:pt x="789742" y="993012"/>
                </a:cubicBezTo>
                <a:lnTo>
                  <a:pt x="787007" y="995744"/>
                </a:lnTo>
                <a:lnTo>
                  <a:pt x="786323" y="995806"/>
                </a:lnTo>
                <a:lnTo>
                  <a:pt x="786323" y="995574"/>
                </a:lnTo>
                <a:lnTo>
                  <a:pt x="786323" y="993240"/>
                </a:lnTo>
                <a:lnTo>
                  <a:pt x="789165" y="991726"/>
                </a:lnTo>
                <a:lnTo>
                  <a:pt x="789742" y="992158"/>
                </a:lnTo>
                <a:cubicBezTo>
                  <a:pt x="791451" y="991305"/>
                  <a:pt x="793161" y="989597"/>
                  <a:pt x="793161" y="989597"/>
                </a:cubicBezTo>
                <a:close/>
                <a:moveTo>
                  <a:pt x="786323" y="989597"/>
                </a:moveTo>
                <a:cubicBezTo>
                  <a:pt x="788033" y="989597"/>
                  <a:pt x="789742" y="989597"/>
                  <a:pt x="793161" y="989597"/>
                </a:cubicBezTo>
                <a:lnTo>
                  <a:pt x="789165" y="991726"/>
                </a:lnTo>
                <a:close/>
                <a:moveTo>
                  <a:pt x="265550" y="989164"/>
                </a:moveTo>
                <a:lnTo>
                  <a:pt x="265853" y="989542"/>
                </a:lnTo>
                <a:lnTo>
                  <a:pt x="266185" y="989542"/>
                </a:lnTo>
                <a:cubicBezTo>
                  <a:pt x="267018" y="989542"/>
                  <a:pt x="267018" y="989542"/>
                  <a:pt x="267018" y="989542"/>
                </a:cubicBezTo>
                <a:close/>
                <a:moveTo>
                  <a:pt x="829849" y="987786"/>
                </a:moveTo>
                <a:lnTo>
                  <a:pt x="827089" y="990600"/>
                </a:lnTo>
                <a:lnTo>
                  <a:pt x="827931" y="989741"/>
                </a:lnTo>
                <a:close/>
                <a:moveTo>
                  <a:pt x="817351" y="987647"/>
                </a:moveTo>
                <a:lnTo>
                  <a:pt x="816681" y="988814"/>
                </a:lnTo>
                <a:cubicBezTo>
                  <a:pt x="815006" y="989647"/>
                  <a:pt x="813330" y="989647"/>
                  <a:pt x="813330" y="989647"/>
                </a:cubicBezTo>
                <a:close/>
                <a:moveTo>
                  <a:pt x="778631" y="987036"/>
                </a:moveTo>
                <a:cubicBezTo>
                  <a:pt x="779486" y="986182"/>
                  <a:pt x="779486" y="986182"/>
                  <a:pt x="779486" y="989597"/>
                </a:cubicBezTo>
                <a:cubicBezTo>
                  <a:pt x="772648" y="989597"/>
                  <a:pt x="772648" y="989597"/>
                  <a:pt x="772648" y="989597"/>
                </a:cubicBezTo>
                <a:cubicBezTo>
                  <a:pt x="776067" y="989597"/>
                  <a:pt x="777776" y="987889"/>
                  <a:pt x="778631" y="987036"/>
                </a:cubicBezTo>
                <a:close/>
                <a:moveTo>
                  <a:pt x="781160" y="986670"/>
                </a:moveTo>
                <a:lnTo>
                  <a:pt x="781788" y="988134"/>
                </a:lnTo>
                <a:lnTo>
                  <a:pt x="779486" y="989597"/>
                </a:lnTo>
                <a:close/>
                <a:moveTo>
                  <a:pt x="272192" y="986374"/>
                </a:moveTo>
                <a:lnTo>
                  <a:pt x="273810" y="986643"/>
                </a:lnTo>
                <a:cubicBezTo>
                  <a:pt x="275518" y="987495"/>
                  <a:pt x="277227" y="989199"/>
                  <a:pt x="273810" y="989199"/>
                </a:cubicBezTo>
                <a:close/>
                <a:moveTo>
                  <a:pt x="268238" y="985319"/>
                </a:moveTo>
                <a:lnTo>
                  <a:pt x="269065" y="985619"/>
                </a:lnTo>
                <a:lnTo>
                  <a:pt x="269539" y="985791"/>
                </a:lnTo>
                <a:cubicBezTo>
                  <a:pt x="272102" y="987495"/>
                  <a:pt x="273810" y="989199"/>
                  <a:pt x="273810" y="989199"/>
                </a:cubicBezTo>
                <a:lnTo>
                  <a:pt x="270353" y="987228"/>
                </a:lnTo>
                <a:lnTo>
                  <a:pt x="268639" y="986251"/>
                </a:lnTo>
                <a:close/>
                <a:moveTo>
                  <a:pt x="837407" y="984127"/>
                </a:moveTo>
                <a:lnTo>
                  <a:pt x="827089" y="990601"/>
                </a:lnTo>
                <a:lnTo>
                  <a:pt x="827088" y="990601"/>
                </a:lnTo>
                <a:lnTo>
                  <a:pt x="827089" y="990600"/>
                </a:lnTo>
                <a:lnTo>
                  <a:pt x="833835" y="984582"/>
                </a:lnTo>
                <a:close/>
                <a:moveTo>
                  <a:pt x="838052" y="983722"/>
                </a:moveTo>
                <a:lnTo>
                  <a:pt x="840582" y="983722"/>
                </a:lnTo>
                <a:lnTo>
                  <a:pt x="837407" y="984127"/>
                </a:lnTo>
                <a:close/>
                <a:moveTo>
                  <a:pt x="833835" y="983722"/>
                </a:moveTo>
                <a:lnTo>
                  <a:pt x="829849" y="987786"/>
                </a:lnTo>
                <a:lnTo>
                  <a:pt x="830461" y="987162"/>
                </a:lnTo>
                <a:cubicBezTo>
                  <a:pt x="832148" y="985442"/>
                  <a:pt x="833835" y="983722"/>
                  <a:pt x="833835" y="983722"/>
                </a:cubicBezTo>
                <a:close/>
                <a:moveTo>
                  <a:pt x="246592" y="983192"/>
                </a:moveTo>
                <a:lnTo>
                  <a:pt x="249093" y="987570"/>
                </a:lnTo>
                <a:lnTo>
                  <a:pt x="247452" y="986632"/>
                </a:lnTo>
                <a:cubicBezTo>
                  <a:pt x="246592" y="984912"/>
                  <a:pt x="246592" y="983192"/>
                  <a:pt x="246592" y="983192"/>
                </a:cubicBezTo>
                <a:close/>
                <a:moveTo>
                  <a:pt x="239845" y="983192"/>
                </a:moveTo>
                <a:lnTo>
                  <a:pt x="243087" y="986434"/>
                </a:lnTo>
                <a:cubicBezTo>
                  <a:pt x="244773" y="988120"/>
                  <a:pt x="246460" y="989807"/>
                  <a:pt x="246460" y="989807"/>
                </a:cubicBezTo>
                <a:close/>
                <a:moveTo>
                  <a:pt x="219473" y="983060"/>
                </a:moveTo>
                <a:cubicBezTo>
                  <a:pt x="222847" y="983060"/>
                  <a:pt x="222847" y="983060"/>
                  <a:pt x="222003" y="983060"/>
                </a:cubicBezTo>
                <a:lnTo>
                  <a:pt x="225377" y="983060"/>
                </a:lnTo>
                <a:cubicBezTo>
                  <a:pt x="226220" y="983060"/>
                  <a:pt x="226220" y="983060"/>
                  <a:pt x="226220" y="983060"/>
                </a:cubicBezTo>
                <a:cubicBezTo>
                  <a:pt x="232967" y="983060"/>
                  <a:pt x="239713" y="989807"/>
                  <a:pt x="232967" y="983060"/>
                </a:cubicBezTo>
                <a:cubicBezTo>
                  <a:pt x="239713" y="989807"/>
                  <a:pt x="239713" y="989807"/>
                  <a:pt x="239713" y="983060"/>
                </a:cubicBezTo>
                <a:lnTo>
                  <a:pt x="239713" y="983192"/>
                </a:lnTo>
                <a:lnTo>
                  <a:pt x="239713" y="986434"/>
                </a:lnTo>
                <a:cubicBezTo>
                  <a:pt x="239713" y="988120"/>
                  <a:pt x="239713" y="989807"/>
                  <a:pt x="239713" y="989807"/>
                </a:cubicBezTo>
                <a:cubicBezTo>
                  <a:pt x="246460" y="989807"/>
                  <a:pt x="246460" y="989807"/>
                  <a:pt x="246460" y="989807"/>
                </a:cubicBezTo>
                <a:cubicBezTo>
                  <a:pt x="244773" y="989807"/>
                  <a:pt x="244352" y="990229"/>
                  <a:pt x="244562" y="990756"/>
                </a:cubicBezTo>
                <a:lnTo>
                  <a:pt x="244638" y="990819"/>
                </a:lnTo>
                <a:lnTo>
                  <a:pt x="244562" y="990861"/>
                </a:lnTo>
                <a:cubicBezTo>
                  <a:pt x="244773" y="991494"/>
                  <a:pt x="245617" y="992337"/>
                  <a:pt x="246460" y="993181"/>
                </a:cubicBezTo>
                <a:lnTo>
                  <a:pt x="247044" y="993894"/>
                </a:lnTo>
                <a:lnTo>
                  <a:pt x="247303" y="995711"/>
                </a:lnTo>
                <a:lnTo>
                  <a:pt x="247840" y="995787"/>
                </a:lnTo>
                <a:lnTo>
                  <a:pt x="246460" y="996554"/>
                </a:lnTo>
                <a:cubicBezTo>
                  <a:pt x="246460" y="996554"/>
                  <a:pt x="246460" y="996554"/>
                  <a:pt x="246460" y="997398"/>
                </a:cubicBezTo>
                <a:lnTo>
                  <a:pt x="246460" y="999253"/>
                </a:lnTo>
                <a:lnTo>
                  <a:pt x="240703" y="996950"/>
                </a:lnTo>
                <a:lnTo>
                  <a:pt x="239713" y="996554"/>
                </a:lnTo>
                <a:cubicBezTo>
                  <a:pt x="232967" y="989807"/>
                  <a:pt x="239713" y="996554"/>
                  <a:pt x="232967" y="989807"/>
                </a:cubicBezTo>
                <a:cubicBezTo>
                  <a:pt x="232967" y="989807"/>
                  <a:pt x="232967" y="989807"/>
                  <a:pt x="232124" y="989807"/>
                </a:cubicBezTo>
                <a:lnTo>
                  <a:pt x="229594" y="989807"/>
                </a:lnTo>
                <a:lnTo>
                  <a:pt x="228750" y="989807"/>
                </a:lnTo>
                <a:lnTo>
                  <a:pt x="227063" y="989807"/>
                </a:lnTo>
                <a:cubicBezTo>
                  <a:pt x="226220" y="989807"/>
                  <a:pt x="226220" y="989807"/>
                  <a:pt x="226220" y="989807"/>
                </a:cubicBezTo>
                <a:cubicBezTo>
                  <a:pt x="219473" y="983060"/>
                  <a:pt x="232967" y="989807"/>
                  <a:pt x="219473" y="983060"/>
                </a:cubicBezTo>
                <a:close/>
                <a:moveTo>
                  <a:pt x="826735" y="982980"/>
                </a:moveTo>
                <a:cubicBezTo>
                  <a:pt x="823383" y="982980"/>
                  <a:pt x="821708" y="984647"/>
                  <a:pt x="820032" y="986313"/>
                </a:cubicBezTo>
                <a:lnTo>
                  <a:pt x="817351" y="987647"/>
                </a:lnTo>
                <a:lnTo>
                  <a:pt x="818274" y="986040"/>
                </a:lnTo>
                <a:close/>
                <a:moveTo>
                  <a:pt x="820032" y="982980"/>
                </a:moveTo>
                <a:lnTo>
                  <a:pt x="818274" y="986040"/>
                </a:lnTo>
                <a:lnTo>
                  <a:pt x="817519" y="986313"/>
                </a:lnTo>
                <a:cubicBezTo>
                  <a:pt x="815006" y="986313"/>
                  <a:pt x="813330" y="986313"/>
                  <a:pt x="813330" y="989647"/>
                </a:cubicBezTo>
                <a:cubicBezTo>
                  <a:pt x="820032" y="982980"/>
                  <a:pt x="820032" y="982980"/>
                  <a:pt x="820032" y="982980"/>
                </a:cubicBezTo>
                <a:close/>
                <a:moveTo>
                  <a:pt x="813674" y="982767"/>
                </a:moveTo>
                <a:lnTo>
                  <a:pt x="809571" y="984816"/>
                </a:lnTo>
                <a:lnTo>
                  <a:pt x="810255" y="983620"/>
                </a:lnTo>
                <a:cubicBezTo>
                  <a:pt x="811964" y="982767"/>
                  <a:pt x="813674" y="982767"/>
                  <a:pt x="813674" y="982767"/>
                </a:cubicBezTo>
                <a:close/>
                <a:moveTo>
                  <a:pt x="793161" y="982767"/>
                </a:moveTo>
                <a:cubicBezTo>
                  <a:pt x="793161" y="989597"/>
                  <a:pt x="799998" y="982767"/>
                  <a:pt x="799998" y="982767"/>
                </a:cubicBezTo>
                <a:cubicBezTo>
                  <a:pt x="799998" y="989597"/>
                  <a:pt x="799998" y="989597"/>
                  <a:pt x="793161" y="989597"/>
                </a:cubicBezTo>
                <a:cubicBezTo>
                  <a:pt x="793161" y="982767"/>
                  <a:pt x="793161" y="982767"/>
                  <a:pt x="793161" y="982767"/>
                </a:cubicBezTo>
                <a:close/>
                <a:moveTo>
                  <a:pt x="780341" y="982767"/>
                </a:moveTo>
                <a:lnTo>
                  <a:pt x="782905" y="982767"/>
                </a:lnTo>
                <a:lnTo>
                  <a:pt x="785468" y="982767"/>
                </a:lnTo>
                <a:lnTo>
                  <a:pt x="786323" y="982767"/>
                </a:lnTo>
                <a:cubicBezTo>
                  <a:pt x="782905" y="982767"/>
                  <a:pt x="782905" y="982767"/>
                  <a:pt x="782905" y="983620"/>
                </a:cubicBezTo>
                <a:lnTo>
                  <a:pt x="781160" y="986670"/>
                </a:lnTo>
                <a:lnTo>
                  <a:pt x="780148" y="984309"/>
                </a:lnTo>
                <a:close/>
                <a:moveTo>
                  <a:pt x="779486" y="982767"/>
                </a:moveTo>
                <a:lnTo>
                  <a:pt x="780148" y="984309"/>
                </a:lnTo>
                <a:lnTo>
                  <a:pt x="779486" y="989597"/>
                </a:lnTo>
                <a:cubicBezTo>
                  <a:pt x="779486" y="989597"/>
                  <a:pt x="779486" y="989597"/>
                  <a:pt x="779486" y="982767"/>
                </a:cubicBezTo>
                <a:close/>
                <a:moveTo>
                  <a:pt x="287179" y="982767"/>
                </a:moveTo>
                <a:lnTo>
                  <a:pt x="287624" y="983021"/>
                </a:lnTo>
                <a:lnTo>
                  <a:pt x="291530" y="985250"/>
                </a:lnTo>
                <a:lnTo>
                  <a:pt x="294017" y="989597"/>
                </a:lnTo>
                <a:lnTo>
                  <a:pt x="288382" y="983969"/>
                </a:lnTo>
                <a:lnTo>
                  <a:pt x="288034" y="983620"/>
                </a:lnTo>
                <a:cubicBezTo>
                  <a:pt x="287179" y="982767"/>
                  <a:pt x="287179" y="982767"/>
                  <a:pt x="287179" y="982767"/>
                </a:cubicBezTo>
                <a:close/>
                <a:moveTo>
                  <a:pt x="827088" y="982663"/>
                </a:moveTo>
                <a:cubicBezTo>
                  <a:pt x="823913" y="986632"/>
                  <a:pt x="822326" y="988617"/>
                  <a:pt x="821532" y="989609"/>
                </a:cubicBezTo>
                <a:lnTo>
                  <a:pt x="820739" y="990600"/>
                </a:lnTo>
                <a:lnTo>
                  <a:pt x="823913" y="986632"/>
                </a:lnTo>
                <a:cubicBezTo>
                  <a:pt x="825501" y="984648"/>
                  <a:pt x="827088" y="982663"/>
                  <a:pt x="827088" y="982663"/>
                </a:cubicBezTo>
                <a:close/>
                <a:moveTo>
                  <a:pt x="266977" y="982382"/>
                </a:moveTo>
                <a:lnTo>
                  <a:pt x="267557" y="983734"/>
                </a:lnTo>
                <a:lnTo>
                  <a:pt x="268238" y="985319"/>
                </a:lnTo>
                <a:lnTo>
                  <a:pt x="267660" y="985109"/>
                </a:lnTo>
                <a:lnTo>
                  <a:pt x="267205" y="983294"/>
                </a:lnTo>
                <a:close/>
                <a:moveTo>
                  <a:pt x="266977" y="982382"/>
                </a:moveTo>
                <a:cubicBezTo>
                  <a:pt x="266977" y="982382"/>
                  <a:pt x="268685" y="982382"/>
                  <a:pt x="270394" y="983235"/>
                </a:cubicBezTo>
                <a:lnTo>
                  <a:pt x="272192" y="986374"/>
                </a:lnTo>
                <a:lnTo>
                  <a:pt x="271888" y="986323"/>
                </a:lnTo>
                <a:cubicBezTo>
                  <a:pt x="271675" y="986643"/>
                  <a:pt x="272102" y="987495"/>
                  <a:pt x="273810" y="989199"/>
                </a:cubicBezTo>
                <a:cubicBezTo>
                  <a:pt x="273810" y="989199"/>
                  <a:pt x="273810" y="989199"/>
                  <a:pt x="266977" y="982382"/>
                </a:cubicBezTo>
                <a:close/>
                <a:moveTo>
                  <a:pt x="820702" y="982313"/>
                </a:moveTo>
                <a:lnTo>
                  <a:pt x="820032" y="982980"/>
                </a:lnTo>
                <a:lnTo>
                  <a:pt x="820188" y="982359"/>
                </a:lnTo>
                <a:close/>
                <a:moveTo>
                  <a:pt x="821601" y="981809"/>
                </a:moveTo>
                <a:lnTo>
                  <a:pt x="820957" y="982290"/>
                </a:lnTo>
                <a:lnTo>
                  <a:pt x="820951" y="982290"/>
                </a:lnTo>
                <a:lnTo>
                  <a:pt x="820947" y="982297"/>
                </a:lnTo>
                <a:lnTo>
                  <a:pt x="820957" y="982290"/>
                </a:lnTo>
                <a:lnTo>
                  <a:pt x="821131" y="982274"/>
                </a:lnTo>
                <a:close/>
                <a:moveTo>
                  <a:pt x="245081" y="981681"/>
                </a:moveTo>
                <a:lnTo>
                  <a:pt x="246592" y="983192"/>
                </a:lnTo>
                <a:cubicBezTo>
                  <a:pt x="246592" y="983192"/>
                  <a:pt x="246592" y="983192"/>
                  <a:pt x="245732" y="982332"/>
                </a:cubicBezTo>
                <a:close/>
                <a:moveTo>
                  <a:pt x="781414" y="981541"/>
                </a:moveTo>
                <a:lnTo>
                  <a:pt x="780341" y="982767"/>
                </a:lnTo>
                <a:lnTo>
                  <a:pt x="779486" y="982767"/>
                </a:lnTo>
                <a:close/>
                <a:moveTo>
                  <a:pt x="253038" y="981292"/>
                </a:moveTo>
                <a:lnTo>
                  <a:pt x="253311" y="981530"/>
                </a:lnTo>
                <a:cubicBezTo>
                  <a:pt x="255019" y="982382"/>
                  <a:pt x="256728" y="982382"/>
                  <a:pt x="260144" y="982382"/>
                </a:cubicBezTo>
                <a:cubicBezTo>
                  <a:pt x="260144" y="982382"/>
                  <a:pt x="260144" y="982382"/>
                  <a:pt x="259290" y="982382"/>
                </a:cubicBezTo>
                <a:lnTo>
                  <a:pt x="256728" y="982382"/>
                </a:lnTo>
                <a:cubicBezTo>
                  <a:pt x="255019" y="982382"/>
                  <a:pt x="253311" y="982382"/>
                  <a:pt x="253311" y="982382"/>
                </a:cubicBezTo>
                <a:close/>
                <a:moveTo>
                  <a:pt x="235665" y="981036"/>
                </a:moveTo>
                <a:lnTo>
                  <a:pt x="239713" y="983060"/>
                </a:lnTo>
                <a:cubicBezTo>
                  <a:pt x="239713" y="983060"/>
                  <a:pt x="238027" y="983060"/>
                  <a:pt x="236340" y="982217"/>
                </a:cubicBezTo>
                <a:close/>
                <a:moveTo>
                  <a:pt x="823465" y="980866"/>
                </a:moveTo>
                <a:lnTo>
                  <a:pt x="821358" y="982254"/>
                </a:lnTo>
                <a:lnTo>
                  <a:pt x="822546" y="982146"/>
                </a:lnTo>
                <a:close/>
                <a:moveTo>
                  <a:pt x="228600" y="980282"/>
                </a:moveTo>
                <a:cubicBezTo>
                  <a:pt x="228600" y="979488"/>
                  <a:pt x="228600" y="979488"/>
                  <a:pt x="231775" y="982663"/>
                </a:cubicBezTo>
                <a:lnTo>
                  <a:pt x="226441" y="981901"/>
                </a:lnTo>
                <a:close/>
                <a:moveTo>
                  <a:pt x="820757" y="980097"/>
                </a:moveTo>
                <a:lnTo>
                  <a:pt x="820188" y="982359"/>
                </a:lnTo>
                <a:lnTo>
                  <a:pt x="813474" y="982967"/>
                </a:lnTo>
                <a:lnTo>
                  <a:pt x="813330" y="982980"/>
                </a:lnTo>
                <a:lnTo>
                  <a:pt x="813493" y="982947"/>
                </a:lnTo>
                <a:lnTo>
                  <a:pt x="817519" y="982146"/>
                </a:lnTo>
                <a:close/>
                <a:moveTo>
                  <a:pt x="259335" y="979153"/>
                </a:moveTo>
                <a:lnTo>
                  <a:pt x="260144" y="982382"/>
                </a:lnTo>
                <a:cubicBezTo>
                  <a:pt x="258436" y="980678"/>
                  <a:pt x="258009" y="979826"/>
                  <a:pt x="258222" y="979400"/>
                </a:cubicBezTo>
                <a:close/>
                <a:moveTo>
                  <a:pt x="231039" y="977759"/>
                </a:moveTo>
                <a:lnTo>
                  <a:pt x="234363" y="978756"/>
                </a:lnTo>
                <a:lnTo>
                  <a:pt x="235665" y="981036"/>
                </a:lnTo>
                <a:lnTo>
                  <a:pt x="232967" y="979687"/>
                </a:lnTo>
                <a:lnTo>
                  <a:pt x="230268" y="978337"/>
                </a:lnTo>
                <a:close/>
                <a:moveTo>
                  <a:pt x="198537" y="977305"/>
                </a:moveTo>
                <a:cubicBezTo>
                  <a:pt x="199629" y="977901"/>
                  <a:pt x="201613" y="979488"/>
                  <a:pt x="204788" y="982663"/>
                </a:cubicBezTo>
                <a:cubicBezTo>
                  <a:pt x="200026" y="982663"/>
                  <a:pt x="195263" y="975519"/>
                  <a:pt x="198537" y="977305"/>
                </a:cubicBezTo>
                <a:close/>
                <a:moveTo>
                  <a:pt x="826256" y="976789"/>
                </a:moveTo>
                <a:lnTo>
                  <a:pt x="823446" y="978394"/>
                </a:lnTo>
                <a:lnTo>
                  <a:pt x="823025" y="978661"/>
                </a:lnTo>
                <a:lnTo>
                  <a:pt x="821249" y="981769"/>
                </a:lnTo>
                <a:lnTo>
                  <a:pt x="823383" y="979646"/>
                </a:lnTo>
                <a:close/>
                <a:moveTo>
                  <a:pt x="219606" y="976446"/>
                </a:moveTo>
                <a:lnTo>
                  <a:pt x="222847" y="979687"/>
                </a:lnTo>
                <a:lnTo>
                  <a:pt x="224894" y="981734"/>
                </a:lnTo>
                <a:lnTo>
                  <a:pt x="224120" y="980379"/>
                </a:lnTo>
                <a:lnTo>
                  <a:pt x="219632" y="976452"/>
                </a:lnTo>
                <a:close/>
                <a:moveTo>
                  <a:pt x="841376" y="976313"/>
                </a:moveTo>
                <a:cubicBezTo>
                  <a:pt x="841376" y="976313"/>
                  <a:pt x="833438" y="976313"/>
                  <a:pt x="833438" y="982663"/>
                </a:cubicBezTo>
                <a:cubicBezTo>
                  <a:pt x="833438" y="976313"/>
                  <a:pt x="833438" y="976313"/>
                  <a:pt x="841376" y="976313"/>
                </a:cubicBezTo>
                <a:close/>
                <a:moveTo>
                  <a:pt x="833438" y="976313"/>
                </a:moveTo>
                <a:cubicBezTo>
                  <a:pt x="830263" y="979488"/>
                  <a:pt x="828676" y="981076"/>
                  <a:pt x="827882" y="981869"/>
                </a:cubicBezTo>
                <a:lnTo>
                  <a:pt x="830263" y="979488"/>
                </a:lnTo>
                <a:cubicBezTo>
                  <a:pt x="831850" y="977901"/>
                  <a:pt x="833438" y="976313"/>
                  <a:pt x="833438" y="976313"/>
                </a:cubicBezTo>
                <a:close/>
                <a:moveTo>
                  <a:pt x="820738" y="976313"/>
                </a:moveTo>
                <a:lnTo>
                  <a:pt x="813804" y="981860"/>
                </a:lnTo>
                <a:lnTo>
                  <a:pt x="813674" y="982767"/>
                </a:lnTo>
                <a:lnTo>
                  <a:pt x="813156" y="982378"/>
                </a:lnTo>
                <a:lnTo>
                  <a:pt x="812800" y="982663"/>
                </a:lnTo>
                <a:lnTo>
                  <a:pt x="812940" y="982216"/>
                </a:lnTo>
                <a:lnTo>
                  <a:pt x="810255" y="980205"/>
                </a:lnTo>
                <a:cubicBezTo>
                  <a:pt x="808545" y="981059"/>
                  <a:pt x="806836" y="982767"/>
                  <a:pt x="806836" y="982767"/>
                </a:cubicBezTo>
                <a:lnTo>
                  <a:pt x="806450" y="982767"/>
                </a:lnTo>
                <a:lnTo>
                  <a:pt x="806450" y="983654"/>
                </a:lnTo>
                <a:lnTo>
                  <a:pt x="806450" y="986375"/>
                </a:lnTo>
                <a:lnTo>
                  <a:pt x="806836" y="986182"/>
                </a:lnTo>
                <a:lnTo>
                  <a:pt x="809571" y="984816"/>
                </a:lnTo>
                <a:lnTo>
                  <a:pt x="807045" y="989231"/>
                </a:lnTo>
                <a:lnTo>
                  <a:pt x="809979" y="986313"/>
                </a:lnTo>
                <a:cubicBezTo>
                  <a:pt x="811654" y="984647"/>
                  <a:pt x="813330" y="982980"/>
                  <a:pt x="813330" y="982980"/>
                </a:cubicBezTo>
                <a:lnTo>
                  <a:pt x="813461" y="982980"/>
                </a:lnTo>
                <a:lnTo>
                  <a:pt x="814168" y="982980"/>
                </a:lnTo>
                <a:lnTo>
                  <a:pt x="817519" y="982980"/>
                </a:lnTo>
                <a:cubicBezTo>
                  <a:pt x="816681" y="982980"/>
                  <a:pt x="816681" y="982980"/>
                  <a:pt x="820032" y="982980"/>
                </a:cubicBezTo>
                <a:cubicBezTo>
                  <a:pt x="816681" y="986313"/>
                  <a:pt x="815006" y="986313"/>
                  <a:pt x="813330" y="986313"/>
                </a:cubicBezTo>
                <a:lnTo>
                  <a:pt x="810649" y="987647"/>
                </a:lnTo>
                <a:lnTo>
                  <a:pt x="809979" y="987147"/>
                </a:lnTo>
                <a:lnTo>
                  <a:pt x="807254" y="989180"/>
                </a:lnTo>
                <a:lnTo>
                  <a:pt x="806941" y="989413"/>
                </a:lnTo>
                <a:lnTo>
                  <a:pt x="806879" y="989522"/>
                </a:lnTo>
                <a:lnTo>
                  <a:pt x="806943" y="989490"/>
                </a:lnTo>
                <a:lnTo>
                  <a:pt x="810649" y="987647"/>
                </a:lnTo>
                <a:lnTo>
                  <a:pt x="813330" y="989647"/>
                </a:lnTo>
                <a:cubicBezTo>
                  <a:pt x="813330" y="989647"/>
                  <a:pt x="811654" y="991314"/>
                  <a:pt x="809979" y="992148"/>
                </a:cubicBezTo>
                <a:lnTo>
                  <a:pt x="806718" y="989715"/>
                </a:lnTo>
                <a:lnTo>
                  <a:pt x="806627" y="989806"/>
                </a:lnTo>
                <a:lnTo>
                  <a:pt x="806627" y="992981"/>
                </a:lnTo>
                <a:lnTo>
                  <a:pt x="806627" y="995481"/>
                </a:lnTo>
                <a:lnTo>
                  <a:pt x="806359" y="995515"/>
                </a:lnTo>
                <a:lnTo>
                  <a:pt x="805957" y="994315"/>
                </a:lnTo>
                <a:lnTo>
                  <a:pt x="806600" y="989832"/>
                </a:lnTo>
                <a:lnTo>
                  <a:pt x="806450" y="989982"/>
                </a:lnTo>
                <a:lnTo>
                  <a:pt x="806450" y="990600"/>
                </a:lnTo>
                <a:lnTo>
                  <a:pt x="806113" y="990319"/>
                </a:lnTo>
                <a:lnTo>
                  <a:pt x="805981" y="990451"/>
                </a:lnTo>
                <a:lnTo>
                  <a:pt x="800250" y="996176"/>
                </a:lnTo>
                <a:lnTo>
                  <a:pt x="805789" y="993815"/>
                </a:lnTo>
                <a:lnTo>
                  <a:pt x="805957" y="994315"/>
                </a:lnTo>
                <a:lnTo>
                  <a:pt x="805789" y="995481"/>
                </a:lnTo>
                <a:lnTo>
                  <a:pt x="800142" y="996284"/>
                </a:lnTo>
                <a:lnTo>
                  <a:pt x="800137" y="996288"/>
                </a:lnTo>
                <a:lnTo>
                  <a:pt x="806359" y="995515"/>
                </a:lnTo>
                <a:lnTo>
                  <a:pt x="806627" y="996315"/>
                </a:lnTo>
                <a:cubicBezTo>
                  <a:pt x="806627" y="996315"/>
                  <a:pt x="806627" y="996315"/>
                  <a:pt x="805789" y="996315"/>
                </a:cubicBezTo>
                <a:lnTo>
                  <a:pt x="803275" y="996315"/>
                </a:lnTo>
                <a:lnTo>
                  <a:pt x="801600" y="996315"/>
                </a:lnTo>
                <a:lnTo>
                  <a:pt x="800762" y="996315"/>
                </a:lnTo>
                <a:lnTo>
                  <a:pt x="800111" y="996315"/>
                </a:lnTo>
                <a:lnTo>
                  <a:pt x="799998" y="996427"/>
                </a:lnTo>
                <a:lnTo>
                  <a:pt x="800062" y="996315"/>
                </a:lnTo>
                <a:lnTo>
                  <a:pt x="799998" y="996315"/>
                </a:lnTo>
                <a:lnTo>
                  <a:pt x="799998" y="996427"/>
                </a:lnTo>
                <a:lnTo>
                  <a:pt x="799876" y="996427"/>
                </a:lnTo>
                <a:lnTo>
                  <a:pt x="797410" y="1002149"/>
                </a:lnTo>
                <a:cubicBezTo>
                  <a:pt x="796572" y="1002983"/>
                  <a:pt x="796572" y="1002983"/>
                  <a:pt x="799924" y="1002983"/>
                </a:cubicBezTo>
                <a:cubicBezTo>
                  <a:pt x="799924" y="1002983"/>
                  <a:pt x="798248" y="1002983"/>
                  <a:pt x="796572" y="1002983"/>
                </a:cubicBezTo>
                <a:lnTo>
                  <a:pt x="794059" y="1002983"/>
                </a:lnTo>
                <a:cubicBezTo>
                  <a:pt x="793221" y="1002983"/>
                  <a:pt x="793221" y="1002983"/>
                  <a:pt x="793221" y="1002983"/>
                </a:cubicBezTo>
                <a:cubicBezTo>
                  <a:pt x="793221" y="1002983"/>
                  <a:pt x="793221" y="1002983"/>
                  <a:pt x="794059" y="1002149"/>
                </a:cubicBezTo>
                <a:lnTo>
                  <a:pt x="795146" y="1001067"/>
                </a:lnTo>
                <a:lnTo>
                  <a:pt x="799811" y="996427"/>
                </a:lnTo>
                <a:lnTo>
                  <a:pt x="796572" y="999649"/>
                </a:lnTo>
                <a:lnTo>
                  <a:pt x="795146" y="1001067"/>
                </a:lnTo>
                <a:lnTo>
                  <a:pt x="793221" y="1002983"/>
                </a:lnTo>
                <a:lnTo>
                  <a:pt x="793221" y="1002149"/>
                </a:lnTo>
                <a:lnTo>
                  <a:pt x="793221" y="1000482"/>
                </a:lnTo>
                <a:lnTo>
                  <a:pt x="793221" y="998315"/>
                </a:lnTo>
                <a:lnTo>
                  <a:pt x="799547" y="996427"/>
                </a:lnTo>
                <a:lnTo>
                  <a:pt x="797434" y="996427"/>
                </a:lnTo>
                <a:lnTo>
                  <a:pt x="794016" y="996427"/>
                </a:lnTo>
                <a:lnTo>
                  <a:pt x="793221" y="996427"/>
                </a:lnTo>
                <a:lnTo>
                  <a:pt x="793221" y="996431"/>
                </a:lnTo>
                <a:lnTo>
                  <a:pt x="794870" y="996534"/>
                </a:lnTo>
                <a:lnTo>
                  <a:pt x="793221" y="996895"/>
                </a:lnTo>
                <a:lnTo>
                  <a:pt x="793221" y="998315"/>
                </a:lnTo>
                <a:lnTo>
                  <a:pt x="792921" y="998405"/>
                </a:lnTo>
                <a:lnTo>
                  <a:pt x="791546" y="998815"/>
                </a:lnTo>
                <a:lnTo>
                  <a:pt x="792766" y="996994"/>
                </a:lnTo>
                <a:lnTo>
                  <a:pt x="792727" y="997002"/>
                </a:lnTo>
                <a:lnTo>
                  <a:pt x="789032" y="1002149"/>
                </a:lnTo>
                <a:lnTo>
                  <a:pt x="783696" y="1002632"/>
                </a:lnTo>
                <a:lnTo>
                  <a:pt x="791917" y="997179"/>
                </a:lnTo>
                <a:lnTo>
                  <a:pt x="791452" y="997281"/>
                </a:lnTo>
                <a:lnTo>
                  <a:pt x="792717" y="996649"/>
                </a:lnTo>
                <a:lnTo>
                  <a:pt x="792852" y="996560"/>
                </a:lnTo>
                <a:lnTo>
                  <a:pt x="787178" y="998989"/>
                </a:lnTo>
                <a:lnTo>
                  <a:pt x="785636" y="999174"/>
                </a:lnTo>
                <a:lnTo>
                  <a:pt x="786323" y="996427"/>
                </a:lnTo>
                <a:lnTo>
                  <a:pt x="787007" y="995744"/>
                </a:lnTo>
                <a:lnTo>
                  <a:pt x="788887" y="995574"/>
                </a:lnTo>
                <a:cubicBezTo>
                  <a:pt x="791451" y="994720"/>
                  <a:pt x="793161" y="993012"/>
                  <a:pt x="793161" y="989597"/>
                </a:cubicBezTo>
                <a:cubicBezTo>
                  <a:pt x="793161" y="989597"/>
                  <a:pt x="794870" y="989597"/>
                  <a:pt x="796580" y="989597"/>
                </a:cubicBezTo>
                <a:lnTo>
                  <a:pt x="797434" y="989597"/>
                </a:lnTo>
                <a:lnTo>
                  <a:pt x="799998" y="989597"/>
                </a:lnTo>
                <a:cubicBezTo>
                  <a:pt x="799998" y="989597"/>
                  <a:pt x="799998" y="989597"/>
                  <a:pt x="799998" y="990451"/>
                </a:cubicBezTo>
                <a:lnTo>
                  <a:pt x="799998" y="996186"/>
                </a:lnTo>
                <a:lnTo>
                  <a:pt x="803275" y="990481"/>
                </a:lnTo>
                <a:lnTo>
                  <a:pt x="805610" y="989900"/>
                </a:lnTo>
                <a:lnTo>
                  <a:pt x="805246" y="989597"/>
                </a:lnTo>
                <a:lnTo>
                  <a:pt x="804272" y="989597"/>
                </a:lnTo>
                <a:lnTo>
                  <a:pt x="799998" y="989597"/>
                </a:lnTo>
                <a:lnTo>
                  <a:pt x="803280" y="987958"/>
                </a:lnTo>
                <a:lnTo>
                  <a:pt x="801687" y="986631"/>
                </a:lnTo>
                <a:lnTo>
                  <a:pt x="806325" y="982767"/>
                </a:lnTo>
                <a:lnTo>
                  <a:pt x="800853" y="982767"/>
                </a:lnTo>
                <a:cubicBezTo>
                  <a:pt x="799998" y="982767"/>
                  <a:pt x="799998" y="982767"/>
                  <a:pt x="799998" y="982767"/>
                </a:cubicBezTo>
                <a:cubicBezTo>
                  <a:pt x="803417" y="982767"/>
                  <a:pt x="806836" y="981059"/>
                  <a:pt x="810255" y="979351"/>
                </a:cubicBezTo>
                <a:lnTo>
                  <a:pt x="814358" y="977985"/>
                </a:lnTo>
                <a:lnTo>
                  <a:pt x="814168" y="979317"/>
                </a:lnTo>
                <a:close/>
                <a:moveTo>
                  <a:pt x="255060" y="976313"/>
                </a:moveTo>
                <a:lnTo>
                  <a:pt x="259290" y="978122"/>
                </a:lnTo>
                <a:lnTo>
                  <a:pt x="259894" y="976313"/>
                </a:lnTo>
                <a:lnTo>
                  <a:pt x="259458" y="976313"/>
                </a:lnTo>
                <a:lnTo>
                  <a:pt x="256912" y="976313"/>
                </a:lnTo>
                <a:close/>
                <a:moveTo>
                  <a:pt x="239713" y="976313"/>
                </a:moveTo>
                <a:cubicBezTo>
                  <a:pt x="239713" y="976313"/>
                  <a:pt x="241433" y="978033"/>
                  <a:pt x="243153" y="979753"/>
                </a:cubicBezTo>
                <a:lnTo>
                  <a:pt x="245081" y="981681"/>
                </a:lnTo>
                <a:close/>
                <a:moveTo>
                  <a:pt x="226220" y="976313"/>
                </a:moveTo>
                <a:lnTo>
                  <a:pt x="230268" y="978337"/>
                </a:lnTo>
                <a:lnTo>
                  <a:pt x="229594" y="978843"/>
                </a:lnTo>
                <a:cubicBezTo>
                  <a:pt x="227907" y="978000"/>
                  <a:pt x="226220" y="976313"/>
                  <a:pt x="226220" y="976313"/>
                </a:cubicBezTo>
                <a:close/>
                <a:moveTo>
                  <a:pt x="219075" y="976313"/>
                </a:moveTo>
                <a:lnTo>
                  <a:pt x="219076" y="976313"/>
                </a:lnTo>
                <a:lnTo>
                  <a:pt x="219473" y="976313"/>
                </a:lnTo>
                <a:lnTo>
                  <a:pt x="224631" y="976313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5425" y="979488"/>
                  <a:pt x="225425" y="981076"/>
                  <a:pt x="226219" y="981869"/>
                </a:cubicBezTo>
                <a:lnTo>
                  <a:pt x="226441" y="981901"/>
                </a:lnTo>
                <a:lnTo>
                  <a:pt x="226128" y="982136"/>
                </a:lnTo>
                <a:lnTo>
                  <a:pt x="226220" y="982217"/>
                </a:lnTo>
                <a:cubicBezTo>
                  <a:pt x="227907" y="983060"/>
                  <a:pt x="229594" y="983060"/>
                  <a:pt x="232967" y="983060"/>
                </a:cubicBezTo>
                <a:cubicBezTo>
                  <a:pt x="232967" y="983060"/>
                  <a:pt x="226220" y="983060"/>
                  <a:pt x="226220" y="983060"/>
                </a:cubicBezTo>
                <a:lnTo>
                  <a:pt x="226092" y="982163"/>
                </a:lnTo>
                <a:lnTo>
                  <a:pt x="225652" y="982493"/>
                </a:lnTo>
                <a:lnTo>
                  <a:pt x="226220" y="983060"/>
                </a:lnTo>
                <a:cubicBezTo>
                  <a:pt x="222847" y="983060"/>
                  <a:pt x="222847" y="983060"/>
                  <a:pt x="222847" y="982217"/>
                </a:cubicBezTo>
                <a:lnTo>
                  <a:pt x="219539" y="976429"/>
                </a:lnTo>
                <a:close/>
                <a:moveTo>
                  <a:pt x="212726" y="976313"/>
                </a:moveTo>
                <a:cubicBezTo>
                  <a:pt x="212726" y="976313"/>
                  <a:pt x="214413" y="978000"/>
                  <a:pt x="216100" y="979687"/>
                </a:cubicBezTo>
                <a:lnTo>
                  <a:pt x="219076" y="982663"/>
                </a:lnTo>
                <a:lnTo>
                  <a:pt x="219473" y="983060"/>
                </a:lnTo>
                <a:cubicBezTo>
                  <a:pt x="216100" y="983060"/>
                  <a:pt x="216100" y="983060"/>
                  <a:pt x="216100" y="982217"/>
                </a:cubicBezTo>
                <a:lnTo>
                  <a:pt x="215180" y="980608"/>
                </a:lnTo>
                <a:lnTo>
                  <a:pt x="213057" y="979488"/>
                </a:lnTo>
                <a:lnTo>
                  <a:pt x="212197" y="976313"/>
                </a:lnTo>
                <a:lnTo>
                  <a:pt x="213317" y="977347"/>
                </a:lnTo>
                <a:close/>
                <a:moveTo>
                  <a:pt x="786323" y="975936"/>
                </a:moveTo>
                <a:lnTo>
                  <a:pt x="788117" y="977280"/>
                </a:lnTo>
                <a:lnTo>
                  <a:pt x="781414" y="981541"/>
                </a:lnTo>
                <a:close/>
                <a:moveTo>
                  <a:pt x="273504" y="975936"/>
                </a:moveTo>
                <a:cubicBezTo>
                  <a:pt x="273504" y="975936"/>
                  <a:pt x="275213" y="975936"/>
                  <a:pt x="276923" y="976790"/>
                </a:cubicBezTo>
                <a:lnTo>
                  <a:pt x="278108" y="978863"/>
                </a:lnTo>
                <a:lnTo>
                  <a:pt x="274095" y="976312"/>
                </a:lnTo>
                <a:close/>
                <a:moveTo>
                  <a:pt x="246477" y="975565"/>
                </a:moveTo>
                <a:cubicBezTo>
                  <a:pt x="246477" y="975565"/>
                  <a:pt x="253311" y="982382"/>
                  <a:pt x="253311" y="982382"/>
                </a:cubicBezTo>
                <a:cubicBezTo>
                  <a:pt x="246477" y="975565"/>
                  <a:pt x="246477" y="975565"/>
                  <a:pt x="246477" y="975565"/>
                </a:cubicBezTo>
                <a:close/>
                <a:moveTo>
                  <a:pt x="246477" y="975565"/>
                </a:moveTo>
                <a:cubicBezTo>
                  <a:pt x="249894" y="975565"/>
                  <a:pt x="251603" y="977270"/>
                  <a:pt x="252457" y="978974"/>
                </a:cubicBezTo>
                <a:lnTo>
                  <a:pt x="253038" y="981292"/>
                </a:lnTo>
                <a:close/>
                <a:moveTo>
                  <a:pt x="239644" y="975565"/>
                </a:moveTo>
                <a:cubicBezTo>
                  <a:pt x="243061" y="975565"/>
                  <a:pt x="244769" y="977270"/>
                  <a:pt x="246477" y="978974"/>
                </a:cubicBezTo>
                <a:lnTo>
                  <a:pt x="246592" y="979031"/>
                </a:lnTo>
                <a:lnTo>
                  <a:pt x="246592" y="976313"/>
                </a:lnTo>
                <a:lnTo>
                  <a:pt x="248764" y="980115"/>
                </a:lnTo>
                <a:lnTo>
                  <a:pt x="253311" y="982382"/>
                </a:lnTo>
                <a:cubicBezTo>
                  <a:pt x="253311" y="982382"/>
                  <a:pt x="253311" y="982382"/>
                  <a:pt x="252457" y="982382"/>
                </a:cubicBezTo>
                <a:lnTo>
                  <a:pt x="250231" y="982382"/>
                </a:lnTo>
                <a:lnTo>
                  <a:pt x="252413" y="982928"/>
                </a:lnTo>
                <a:lnTo>
                  <a:pt x="252657" y="982989"/>
                </a:lnTo>
                <a:lnTo>
                  <a:pt x="252413" y="982663"/>
                </a:lnTo>
                <a:lnTo>
                  <a:pt x="252766" y="983016"/>
                </a:lnTo>
                <a:lnTo>
                  <a:pt x="253471" y="983192"/>
                </a:lnTo>
                <a:lnTo>
                  <a:pt x="252942" y="983192"/>
                </a:lnTo>
                <a:lnTo>
                  <a:pt x="253306" y="983556"/>
                </a:lnTo>
                <a:cubicBezTo>
                  <a:pt x="254199" y="984449"/>
                  <a:pt x="255985" y="986235"/>
                  <a:pt x="259557" y="989807"/>
                </a:cubicBezTo>
                <a:cubicBezTo>
                  <a:pt x="259557" y="989807"/>
                  <a:pt x="259557" y="989807"/>
                  <a:pt x="258664" y="989807"/>
                </a:cubicBezTo>
                <a:lnTo>
                  <a:pt x="256878" y="989807"/>
                </a:lnTo>
                <a:lnTo>
                  <a:pt x="255985" y="989807"/>
                </a:lnTo>
                <a:lnTo>
                  <a:pt x="253207" y="989807"/>
                </a:lnTo>
                <a:lnTo>
                  <a:pt x="253008" y="989807"/>
                </a:lnTo>
                <a:lnTo>
                  <a:pt x="253147" y="989887"/>
                </a:lnTo>
                <a:lnTo>
                  <a:pt x="253207" y="989807"/>
                </a:lnTo>
                <a:lnTo>
                  <a:pt x="253225" y="989931"/>
                </a:lnTo>
                <a:lnTo>
                  <a:pt x="253471" y="990071"/>
                </a:lnTo>
                <a:lnTo>
                  <a:pt x="253236" y="990013"/>
                </a:lnTo>
                <a:lnTo>
                  <a:pt x="253245" y="990071"/>
                </a:lnTo>
                <a:lnTo>
                  <a:pt x="253577" y="992395"/>
                </a:lnTo>
                <a:lnTo>
                  <a:pt x="251761" y="991735"/>
                </a:lnTo>
                <a:lnTo>
                  <a:pt x="253009" y="990071"/>
                </a:lnTo>
                <a:lnTo>
                  <a:pt x="253082" y="989974"/>
                </a:lnTo>
                <a:lnTo>
                  <a:pt x="252414" y="989807"/>
                </a:lnTo>
                <a:lnTo>
                  <a:pt x="252413" y="989807"/>
                </a:lnTo>
                <a:lnTo>
                  <a:pt x="252413" y="989807"/>
                </a:lnTo>
                <a:lnTo>
                  <a:pt x="250032" y="989212"/>
                </a:lnTo>
                <a:lnTo>
                  <a:pt x="249093" y="987570"/>
                </a:lnTo>
                <a:lnTo>
                  <a:pt x="252591" y="989569"/>
                </a:lnTo>
                <a:lnTo>
                  <a:pt x="255092" y="986235"/>
                </a:lnTo>
                <a:lnTo>
                  <a:pt x="252810" y="983192"/>
                </a:lnTo>
                <a:lnTo>
                  <a:pt x="252611" y="983192"/>
                </a:lnTo>
                <a:lnTo>
                  <a:pt x="252413" y="983192"/>
                </a:lnTo>
                <a:lnTo>
                  <a:pt x="246592" y="983192"/>
                </a:lnTo>
                <a:lnTo>
                  <a:pt x="246592" y="982382"/>
                </a:lnTo>
                <a:lnTo>
                  <a:pt x="246477" y="982382"/>
                </a:lnTo>
                <a:close/>
                <a:moveTo>
                  <a:pt x="894774" y="974003"/>
                </a:moveTo>
                <a:lnTo>
                  <a:pt x="894557" y="975518"/>
                </a:lnTo>
                <a:cubicBezTo>
                  <a:pt x="893764" y="976312"/>
                  <a:pt x="892176" y="976312"/>
                  <a:pt x="889001" y="976312"/>
                </a:cubicBezTo>
                <a:close/>
                <a:moveTo>
                  <a:pt x="827617" y="973676"/>
                </a:moveTo>
                <a:lnTo>
                  <a:pt x="827617" y="973837"/>
                </a:lnTo>
                <a:lnTo>
                  <a:pt x="827026" y="973902"/>
                </a:lnTo>
                <a:close/>
                <a:moveTo>
                  <a:pt x="243534" y="970426"/>
                </a:moveTo>
                <a:lnTo>
                  <a:pt x="246477" y="975565"/>
                </a:lnTo>
                <a:cubicBezTo>
                  <a:pt x="246477" y="975565"/>
                  <a:pt x="246477" y="975565"/>
                  <a:pt x="239644" y="975565"/>
                </a:cubicBezTo>
                <a:cubicBezTo>
                  <a:pt x="239644" y="975565"/>
                  <a:pt x="239644" y="973861"/>
                  <a:pt x="240498" y="972157"/>
                </a:cubicBezTo>
                <a:close/>
                <a:moveTo>
                  <a:pt x="847315" y="969987"/>
                </a:moveTo>
                <a:lnTo>
                  <a:pt x="845326" y="972608"/>
                </a:lnTo>
                <a:lnTo>
                  <a:pt x="845626" y="973002"/>
                </a:lnTo>
                <a:close/>
                <a:moveTo>
                  <a:pt x="847725" y="969963"/>
                </a:moveTo>
                <a:lnTo>
                  <a:pt x="850034" y="971695"/>
                </a:lnTo>
                <a:lnTo>
                  <a:pt x="848519" y="972344"/>
                </a:lnTo>
                <a:cubicBezTo>
                  <a:pt x="847725" y="971551"/>
                  <a:pt x="847725" y="969963"/>
                  <a:pt x="847725" y="969963"/>
                </a:cubicBezTo>
                <a:close/>
                <a:moveTo>
                  <a:pt x="827617" y="969963"/>
                </a:moveTo>
                <a:cubicBezTo>
                  <a:pt x="827617" y="973138"/>
                  <a:pt x="829337" y="973138"/>
                  <a:pt x="830197" y="973138"/>
                </a:cubicBezTo>
                <a:lnTo>
                  <a:pt x="829609" y="973861"/>
                </a:lnTo>
                <a:lnTo>
                  <a:pt x="829314" y="973826"/>
                </a:lnTo>
                <a:lnTo>
                  <a:pt x="829445" y="973634"/>
                </a:lnTo>
                <a:lnTo>
                  <a:pt x="828549" y="973733"/>
                </a:lnTo>
                <a:lnTo>
                  <a:pt x="827725" y="973634"/>
                </a:lnTo>
                <a:lnTo>
                  <a:pt x="827617" y="973676"/>
                </a:lnTo>
                <a:lnTo>
                  <a:pt x="827617" y="970757"/>
                </a:lnTo>
                <a:cubicBezTo>
                  <a:pt x="827617" y="969963"/>
                  <a:pt x="827617" y="969963"/>
                  <a:pt x="827617" y="969963"/>
                </a:cubicBezTo>
                <a:close/>
                <a:moveTo>
                  <a:pt x="793805" y="969963"/>
                </a:moveTo>
                <a:lnTo>
                  <a:pt x="795725" y="972521"/>
                </a:lnTo>
                <a:lnTo>
                  <a:pt x="793176" y="975916"/>
                </a:lnTo>
                <a:lnTo>
                  <a:pt x="793186" y="975916"/>
                </a:lnTo>
                <a:lnTo>
                  <a:pt x="797434" y="972521"/>
                </a:lnTo>
                <a:lnTo>
                  <a:pt x="800107" y="971550"/>
                </a:lnTo>
                <a:lnTo>
                  <a:pt x="800100" y="971550"/>
                </a:lnTo>
                <a:lnTo>
                  <a:pt x="800100" y="969963"/>
                </a:lnTo>
                <a:cubicBezTo>
                  <a:pt x="800100" y="969963"/>
                  <a:pt x="800100" y="969963"/>
                  <a:pt x="799306" y="969963"/>
                </a:cubicBezTo>
                <a:lnTo>
                  <a:pt x="799140" y="969963"/>
                </a:lnTo>
                <a:close/>
                <a:moveTo>
                  <a:pt x="246892" y="969963"/>
                </a:moveTo>
                <a:lnTo>
                  <a:pt x="247013" y="970069"/>
                </a:lnTo>
                <a:lnTo>
                  <a:pt x="249806" y="972506"/>
                </a:lnTo>
                <a:lnTo>
                  <a:pt x="247512" y="970124"/>
                </a:lnTo>
                <a:lnTo>
                  <a:pt x="247357" y="969963"/>
                </a:lnTo>
                <a:close/>
                <a:moveTo>
                  <a:pt x="225425" y="969963"/>
                </a:moveTo>
                <a:cubicBezTo>
                  <a:pt x="225425" y="969963"/>
                  <a:pt x="231775" y="976313"/>
                  <a:pt x="231775" y="976313"/>
                </a:cubicBezTo>
                <a:cubicBezTo>
                  <a:pt x="231775" y="976313"/>
                  <a:pt x="225425" y="976313"/>
                  <a:pt x="225425" y="969963"/>
                </a:cubicBezTo>
                <a:close/>
                <a:moveTo>
                  <a:pt x="225425" y="969963"/>
                </a:moveTo>
                <a:cubicBezTo>
                  <a:pt x="225425" y="969963"/>
                  <a:pt x="227211" y="969963"/>
                  <a:pt x="228997" y="970757"/>
                </a:cubicBezTo>
                <a:lnTo>
                  <a:pt x="229711" y="971868"/>
                </a:lnTo>
                <a:close/>
                <a:moveTo>
                  <a:pt x="198438" y="969963"/>
                </a:moveTo>
                <a:cubicBezTo>
                  <a:pt x="198438" y="969963"/>
                  <a:pt x="212197" y="976313"/>
                  <a:pt x="205317" y="969963"/>
                </a:cubicBezTo>
                <a:lnTo>
                  <a:pt x="212197" y="976313"/>
                </a:lnTo>
                <a:lnTo>
                  <a:pt x="206177" y="973932"/>
                </a:lnTo>
                <a:cubicBezTo>
                  <a:pt x="205317" y="973138"/>
                  <a:pt x="205317" y="973138"/>
                  <a:pt x="205317" y="976313"/>
                </a:cubicBezTo>
                <a:cubicBezTo>
                  <a:pt x="198438" y="969963"/>
                  <a:pt x="198438" y="969963"/>
                  <a:pt x="198438" y="969963"/>
                </a:cubicBezTo>
                <a:close/>
                <a:moveTo>
                  <a:pt x="895351" y="969962"/>
                </a:moveTo>
                <a:cubicBezTo>
                  <a:pt x="898526" y="969962"/>
                  <a:pt x="898526" y="971550"/>
                  <a:pt x="896938" y="973137"/>
                </a:cubicBezTo>
                <a:lnTo>
                  <a:pt x="894774" y="974003"/>
                </a:lnTo>
                <a:close/>
                <a:moveTo>
                  <a:pt x="812801" y="969962"/>
                </a:moveTo>
                <a:cubicBezTo>
                  <a:pt x="812801" y="976312"/>
                  <a:pt x="806054" y="976312"/>
                  <a:pt x="806054" y="976312"/>
                </a:cubicBezTo>
                <a:cubicBezTo>
                  <a:pt x="806054" y="976312"/>
                  <a:pt x="806054" y="976312"/>
                  <a:pt x="806897" y="975518"/>
                </a:cubicBezTo>
                <a:lnTo>
                  <a:pt x="812800" y="969963"/>
                </a:lnTo>
                <a:close/>
                <a:moveTo>
                  <a:pt x="252413" y="969962"/>
                </a:moveTo>
                <a:lnTo>
                  <a:pt x="254001" y="969962"/>
                </a:lnTo>
                <a:lnTo>
                  <a:pt x="254001" y="971374"/>
                </a:lnTo>
                <a:lnTo>
                  <a:pt x="254001" y="971550"/>
                </a:lnTo>
                <a:lnTo>
                  <a:pt x="252413" y="971550"/>
                </a:lnTo>
                <a:lnTo>
                  <a:pt x="252413" y="970669"/>
                </a:lnTo>
                <a:lnTo>
                  <a:pt x="252413" y="969963"/>
                </a:lnTo>
                <a:close/>
                <a:moveTo>
                  <a:pt x="212197" y="969434"/>
                </a:moveTo>
                <a:cubicBezTo>
                  <a:pt x="212197" y="969434"/>
                  <a:pt x="212197" y="969434"/>
                  <a:pt x="213057" y="969434"/>
                </a:cubicBezTo>
                <a:lnTo>
                  <a:pt x="218652" y="969434"/>
                </a:lnTo>
                <a:lnTo>
                  <a:pt x="219076" y="969434"/>
                </a:lnTo>
                <a:lnTo>
                  <a:pt x="219076" y="969963"/>
                </a:lnTo>
                <a:lnTo>
                  <a:pt x="219076" y="969964"/>
                </a:lnTo>
                <a:lnTo>
                  <a:pt x="224631" y="975519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2250" y="976313"/>
                  <a:pt x="220663" y="976313"/>
                  <a:pt x="219869" y="975519"/>
                </a:cubicBezTo>
                <a:lnTo>
                  <a:pt x="219076" y="969970"/>
                </a:lnTo>
                <a:lnTo>
                  <a:pt x="219076" y="972873"/>
                </a:lnTo>
                <a:cubicBezTo>
                  <a:pt x="219076" y="974593"/>
                  <a:pt x="219076" y="976313"/>
                  <a:pt x="219076" y="976313"/>
                </a:cubicBezTo>
                <a:cubicBezTo>
                  <a:pt x="219076" y="976313"/>
                  <a:pt x="212197" y="969434"/>
                  <a:pt x="212197" y="969434"/>
                </a:cubicBezTo>
                <a:close/>
                <a:moveTo>
                  <a:pt x="177272" y="969434"/>
                </a:moveTo>
                <a:cubicBezTo>
                  <a:pt x="177272" y="969434"/>
                  <a:pt x="177272" y="969434"/>
                  <a:pt x="178132" y="969434"/>
                </a:cubicBezTo>
                <a:lnTo>
                  <a:pt x="183681" y="969434"/>
                </a:lnTo>
                <a:lnTo>
                  <a:pt x="184151" y="969434"/>
                </a:lnTo>
                <a:lnTo>
                  <a:pt x="183869" y="969646"/>
                </a:lnTo>
                <a:lnTo>
                  <a:pt x="180712" y="972014"/>
                </a:lnTo>
                <a:cubicBezTo>
                  <a:pt x="178992" y="971154"/>
                  <a:pt x="177272" y="969434"/>
                  <a:pt x="177272" y="969434"/>
                </a:cubicBezTo>
                <a:close/>
                <a:moveTo>
                  <a:pt x="854653" y="969257"/>
                </a:moveTo>
                <a:lnTo>
                  <a:pt x="853833" y="970067"/>
                </a:lnTo>
                <a:lnTo>
                  <a:pt x="854075" y="969963"/>
                </a:lnTo>
                <a:lnTo>
                  <a:pt x="853507" y="970389"/>
                </a:lnTo>
                <a:lnTo>
                  <a:pt x="847870" y="975959"/>
                </a:lnTo>
                <a:lnTo>
                  <a:pt x="850245" y="971853"/>
                </a:lnTo>
                <a:lnTo>
                  <a:pt x="850034" y="971695"/>
                </a:lnTo>
                <a:lnTo>
                  <a:pt x="850435" y="971523"/>
                </a:lnTo>
                <a:lnTo>
                  <a:pt x="851261" y="970094"/>
                </a:lnTo>
                <a:cubicBezTo>
                  <a:pt x="852957" y="969257"/>
                  <a:pt x="854653" y="969257"/>
                  <a:pt x="854653" y="969257"/>
                </a:cubicBezTo>
                <a:close/>
                <a:moveTo>
                  <a:pt x="841087" y="969257"/>
                </a:moveTo>
                <a:lnTo>
                  <a:pt x="840015" y="969963"/>
                </a:lnTo>
                <a:lnTo>
                  <a:pt x="837188" y="971826"/>
                </a:lnTo>
                <a:lnTo>
                  <a:pt x="837472" y="972023"/>
                </a:lnTo>
                <a:lnTo>
                  <a:pt x="835357" y="973138"/>
                </a:lnTo>
                <a:cubicBezTo>
                  <a:pt x="834497" y="973138"/>
                  <a:pt x="834497" y="973138"/>
                  <a:pt x="834497" y="976313"/>
                </a:cubicBezTo>
                <a:lnTo>
                  <a:pt x="832258" y="975073"/>
                </a:lnTo>
                <a:lnTo>
                  <a:pt x="830913" y="975959"/>
                </a:lnTo>
                <a:lnTo>
                  <a:pt x="823696" y="980713"/>
                </a:lnTo>
                <a:lnTo>
                  <a:pt x="826735" y="982980"/>
                </a:lnTo>
                <a:cubicBezTo>
                  <a:pt x="820032" y="982980"/>
                  <a:pt x="820032" y="982980"/>
                  <a:pt x="820032" y="982980"/>
                </a:cubicBezTo>
                <a:lnTo>
                  <a:pt x="820803" y="982405"/>
                </a:lnTo>
                <a:lnTo>
                  <a:pt x="820828" y="982301"/>
                </a:lnTo>
                <a:lnTo>
                  <a:pt x="820702" y="982313"/>
                </a:lnTo>
                <a:lnTo>
                  <a:pt x="820866" y="982149"/>
                </a:lnTo>
                <a:lnTo>
                  <a:pt x="821497" y="979628"/>
                </a:lnTo>
                <a:lnTo>
                  <a:pt x="820757" y="980097"/>
                </a:lnTo>
                <a:lnTo>
                  <a:pt x="820870" y="979646"/>
                </a:lnTo>
                <a:lnTo>
                  <a:pt x="823228" y="978306"/>
                </a:lnTo>
                <a:lnTo>
                  <a:pt x="823913" y="977107"/>
                </a:lnTo>
                <a:lnTo>
                  <a:pt x="826455" y="976471"/>
                </a:lnTo>
                <a:lnTo>
                  <a:pt x="826735" y="976312"/>
                </a:lnTo>
                <a:lnTo>
                  <a:pt x="826502" y="976460"/>
                </a:lnTo>
                <a:lnTo>
                  <a:pt x="826615" y="976431"/>
                </a:lnTo>
                <a:lnTo>
                  <a:pt x="826735" y="976312"/>
                </a:lnTo>
                <a:lnTo>
                  <a:pt x="826657" y="976421"/>
                </a:lnTo>
                <a:lnTo>
                  <a:pt x="827088" y="976313"/>
                </a:lnTo>
                <a:lnTo>
                  <a:pt x="826488" y="976656"/>
                </a:lnTo>
                <a:lnTo>
                  <a:pt x="825686" y="977772"/>
                </a:lnTo>
                <a:lnTo>
                  <a:pt x="827521" y="975959"/>
                </a:lnTo>
                <a:lnTo>
                  <a:pt x="827617" y="975912"/>
                </a:lnTo>
                <a:lnTo>
                  <a:pt x="827617" y="973837"/>
                </a:lnTo>
                <a:lnTo>
                  <a:pt x="828549" y="973733"/>
                </a:lnTo>
                <a:lnTo>
                  <a:pt x="829314" y="973826"/>
                </a:lnTo>
                <a:lnTo>
                  <a:pt x="828030" y="975708"/>
                </a:lnTo>
                <a:lnTo>
                  <a:pt x="828162" y="975643"/>
                </a:lnTo>
                <a:lnTo>
                  <a:pt x="829609" y="973861"/>
                </a:lnTo>
                <a:lnTo>
                  <a:pt x="830197" y="973932"/>
                </a:lnTo>
                <a:lnTo>
                  <a:pt x="830870" y="974305"/>
                </a:lnTo>
                <a:lnTo>
                  <a:pt x="833700" y="972907"/>
                </a:lnTo>
                <a:lnTo>
                  <a:pt x="834497" y="969963"/>
                </a:lnTo>
                <a:lnTo>
                  <a:pt x="836646" y="971451"/>
                </a:lnTo>
                <a:lnTo>
                  <a:pt x="839657" y="969963"/>
                </a:lnTo>
                <a:close/>
                <a:moveTo>
                  <a:pt x="841087" y="969257"/>
                </a:moveTo>
                <a:cubicBezTo>
                  <a:pt x="841087" y="969257"/>
                  <a:pt x="841087" y="969257"/>
                  <a:pt x="841935" y="969257"/>
                </a:cubicBezTo>
                <a:lnTo>
                  <a:pt x="844478" y="969257"/>
                </a:lnTo>
                <a:lnTo>
                  <a:pt x="847870" y="969257"/>
                </a:lnTo>
                <a:lnTo>
                  <a:pt x="847329" y="969969"/>
                </a:lnTo>
                <a:lnTo>
                  <a:pt x="847329" y="973403"/>
                </a:lnTo>
                <a:lnTo>
                  <a:pt x="847329" y="975247"/>
                </a:lnTo>
                <a:lnTo>
                  <a:pt x="847870" y="975959"/>
                </a:lnTo>
                <a:lnTo>
                  <a:pt x="847329" y="975883"/>
                </a:lnTo>
                <a:lnTo>
                  <a:pt x="847329" y="976015"/>
                </a:lnTo>
                <a:lnTo>
                  <a:pt x="847726" y="976313"/>
                </a:lnTo>
                <a:lnTo>
                  <a:pt x="847329" y="976313"/>
                </a:lnTo>
                <a:lnTo>
                  <a:pt x="847329" y="976842"/>
                </a:lnTo>
                <a:cubicBezTo>
                  <a:pt x="847329" y="976842"/>
                  <a:pt x="847329" y="976842"/>
                  <a:pt x="846486" y="976842"/>
                </a:cubicBezTo>
                <a:lnTo>
                  <a:pt x="841376" y="976842"/>
                </a:lnTo>
                <a:lnTo>
                  <a:pt x="841376" y="977107"/>
                </a:lnTo>
                <a:lnTo>
                  <a:pt x="841376" y="980383"/>
                </a:lnTo>
                <a:lnTo>
                  <a:pt x="847329" y="976842"/>
                </a:lnTo>
                <a:cubicBezTo>
                  <a:pt x="847329" y="976842"/>
                  <a:pt x="854076" y="976842"/>
                  <a:pt x="854076" y="976842"/>
                </a:cubicBezTo>
                <a:lnTo>
                  <a:pt x="841376" y="982295"/>
                </a:lnTo>
                <a:lnTo>
                  <a:pt x="841376" y="982663"/>
                </a:lnTo>
                <a:lnTo>
                  <a:pt x="840518" y="982663"/>
                </a:lnTo>
                <a:lnTo>
                  <a:pt x="838052" y="983722"/>
                </a:lnTo>
                <a:lnTo>
                  <a:pt x="833835" y="983722"/>
                </a:lnTo>
                <a:cubicBezTo>
                  <a:pt x="832148" y="983722"/>
                  <a:pt x="830461" y="983722"/>
                  <a:pt x="827088" y="983722"/>
                </a:cubicBezTo>
                <a:cubicBezTo>
                  <a:pt x="830461" y="983722"/>
                  <a:pt x="833835" y="983722"/>
                  <a:pt x="837208" y="982862"/>
                </a:cubicBezTo>
                <a:lnTo>
                  <a:pt x="837543" y="982663"/>
                </a:lnTo>
                <a:lnTo>
                  <a:pt x="834232" y="982663"/>
                </a:lnTo>
                <a:cubicBezTo>
                  <a:pt x="834232" y="982663"/>
                  <a:pt x="834232" y="982663"/>
                  <a:pt x="835125" y="981869"/>
                </a:cubicBezTo>
                <a:lnTo>
                  <a:pt x="840781" y="976842"/>
                </a:lnTo>
                <a:lnTo>
                  <a:pt x="840582" y="976842"/>
                </a:lnTo>
                <a:lnTo>
                  <a:pt x="840860" y="976771"/>
                </a:lnTo>
                <a:lnTo>
                  <a:pt x="841376" y="976313"/>
                </a:lnTo>
                <a:lnTo>
                  <a:pt x="841376" y="976640"/>
                </a:lnTo>
                <a:lnTo>
                  <a:pt x="842658" y="976313"/>
                </a:lnTo>
                <a:lnTo>
                  <a:pt x="842170" y="976313"/>
                </a:lnTo>
                <a:cubicBezTo>
                  <a:pt x="841376" y="976313"/>
                  <a:pt x="841376" y="976313"/>
                  <a:pt x="841376" y="976313"/>
                </a:cubicBezTo>
                <a:lnTo>
                  <a:pt x="842802" y="975244"/>
                </a:lnTo>
                <a:lnTo>
                  <a:pt x="841935" y="975122"/>
                </a:lnTo>
                <a:lnTo>
                  <a:pt x="841206" y="970081"/>
                </a:lnTo>
                <a:lnTo>
                  <a:pt x="837936" y="972344"/>
                </a:lnTo>
                <a:lnTo>
                  <a:pt x="837472" y="972023"/>
                </a:lnTo>
                <a:lnTo>
                  <a:pt x="841202" y="970055"/>
                </a:lnTo>
                <a:lnTo>
                  <a:pt x="841189" y="969963"/>
                </a:lnTo>
                <a:close/>
                <a:moveTo>
                  <a:pt x="813674" y="969106"/>
                </a:moveTo>
                <a:cubicBezTo>
                  <a:pt x="817092" y="969106"/>
                  <a:pt x="817092" y="970813"/>
                  <a:pt x="816238" y="972521"/>
                </a:cubicBezTo>
                <a:lnTo>
                  <a:pt x="814281" y="975127"/>
                </a:lnTo>
                <a:lnTo>
                  <a:pt x="813674" y="975936"/>
                </a:lnTo>
                <a:lnTo>
                  <a:pt x="813674" y="975613"/>
                </a:lnTo>
                <a:lnTo>
                  <a:pt x="813674" y="975082"/>
                </a:lnTo>
                <a:cubicBezTo>
                  <a:pt x="813674" y="974229"/>
                  <a:pt x="813674" y="972521"/>
                  <a:pt x="813674" y="969106"/>
                </a:cubicBezTo>
                <a:close/>
                <a:moveTo>
                  <a:pt x="246063" y="968985"/>
                </a:moveTo>
                <a:lnTo>
                  <a:pt x="245887" y="969085"/>
                </a:lnTo>
                <a:lnTo>
                  <a:pt x="245978" y="969538"/>
                </a:lnTo>
                <a:lnTo>
                  <a:pt x="246063" y="969549"/>
                </a:lnTo>
                <a:close/>
                <a:moveTo>
                  <a:pt x="259557" y="968944"/>
                </a:moveTo>
                <a:lnTo>
                  <a:pt x="259083" y="969101"/>
                </a:lnTo>
                <a:lnTo>
                  <a:pt x="259557" y="969169"/>
                </a:lnTo>
                <a:lnTo>
                  <a:pt x="259557" y="968971"/>
                </a:lnTo>
                <a:close/>
                <a:moveTo>
                  <a:pt x="232811" y="968749"/>
                </a:moveTo>
                <a:lnTo>
                  <a:pt x="233665" y="972157"/>
                </a:lnTo>
                <a:lnTo>
                  <a:pt x="239644" y="975565"/>
                </a:lnTo>
                <a:lnTo>
                  <a:pt x="237269" y="975227"/>
                </a:lnTo>
                <a:lnTo>
                  <a:pt x="239713" y="976313"/>
                </a:lnTo>
                <a:cubicBezTo>
                  <a:pt x="239713" y="976313"/>
                  <a:pt x="237927" y="976313"/>
                  <a:pt x="236141" y="976313"/>
                </a:cubicBezTo>
                <a:lnTo>
                  <a:pt x="235248" y="976313"/>
                </a:lnTo>
                <a:cubicBezTo>
                  <a:pt x="237927" y="977901"/>
                  <a:pt x="239713" y="979488"/>
                  <a:pt x="239713" y="982663"/>
                </a:cubicBezTo>
                <a:cubicBezTo>
                  <a:pt x="239713" y="982663"/>
                  <a:pt x="237927" y="981076"/>
                  <a:pt x="235248" y="978694"/>
                </a:cubicBezTo>
                <a:lnTo>
                  <a:pt x="233545" y="977181"/>
                </a:lnTo>
                <a:lnTo>
                  <a:pt x="234653" y="978843"/>
                </a:lnTo>
                <a:lnTo>
                  <a:pt x="234363" y="978756"/>
                </a:lnTo>
                <a:lnTo>
                  <a:pt x="233378" y="977032"/>
                </a:lnTo>
                <a:lnTo>
                  <a:pt x="232751" y="976475"/>
                </a:lnTo>
                <a:lnTo>
                  <a:pt x="231039" y="977759"/>
                </a:lnTo>
                <a:lnTo>
                  <a:pt x="226220" y="976313"/>
                </a:lnTo>
                <a:cubicBezTo>
                  <a:pt x="226220" y="976313"/>
                  <a:pt x="227907" y="976313"/>
                  <a:pt x="229594" y="976313"/>
                </a:cubicBezTo>
                <a:lnTo>
                  <a:pt x="231676" y="976313"/>
                </a:lnTo>
                <a:lnTo>
                  <a:pt x="231775" y="976313"/>
                </a:lnTo>
                <a:lnTo>
                  <a:pt x="232569" y="976313"/>
                </a:lnTo>
                <a:lnTo>
                  <a:pt x="225425" y="969963"/>
                </a:lnTo>
                <a:lnTo>
                  <a:pt x="230664" y="973350"/>
                </a:lnTo>
                <a:lnTo>
                  <a:pt x="229711" y="971868"/>
                </a:lnTo>
                <a:lnTo>
                  <a:pt x="232569" y="973138"/>
                </a:lnTo>
                <a:lnTo>
                  <a:pt x="233499" y="973551"/>
                </a:lnTo>
                <a:close/>
                <a:moveTo>
                  <a:pt x="239644" y="968748"/>
                </a:moveTo>
                <a:lnTo>
                  <a:pt x="244801" y="969392"/>
                </a:lnTo>
                <a:lnTo>
                  <a:pt x="245042" y="969566"/>
                </a:lnTo>
                <a:lnTo>
                  <a:pt x="243534" y="970426"/>
                </a:lnTo>
                <a:lnTo>
                  <a:pt x="243061" y="969601"/>
                </a:lnTo>
                <a:cubicBezTo>
                  <a:pt x="243061" y="968748"/>
                  <a:pt x="243061" y="968748"/>
                  <a:pt x="239644" y="968748"/>
                </a:cubicBezTo>
                <a:close/>
                <a:moveTo>
                  <a:pt x="232811" y="968748"/>
                </a:moveTo>
                <a:lnTo>
                  <a:pt x="235373" y="968748"/>
                </a:lnTo>
                <a:cubicBezTo>
                  <a:pt x="237936" y="970453"/>
                  <a:pt x="239644" y="972157"/>
                  <a:pt x="239644" y="975565"/>
                </a:cubicBezTo>
                <a:lnTo>
                  <a:pt x="232811" y="968749"/>
                </a:lnTo>
                <a:close/>
                <a:moveTo>
                  <a:pt x="232810" y="968747"/>
                </a:moveTo>
                <a:lnTo>
                  <a:pt x="232811" y="968748"/>
                </a:lnTo>
                <a:lnTo>
                  <a:pt x="232811" y="968748"/>
                </a:lnTo>
                <a:close/>
                <a:moveTo>
                  <a:pt x="232808" y="968745"/>
                </a:moveTo>
                <a:lnTo>
                  <a:pt x="232810" y="968747"/>
                </a:lnTo>
                <a:lnTo>
                  <a:pt x="232810" y="968747"/>
                </a:lnTo>
                <a:close/>
                <a:moveTo>
                  <a:pt x="854653" y="968419"/>
                </a:moveTo>
                <a:lnTo>
                  <a:pt x="854653" y="969257"/>
                </a:lnTo>
                <a:lnTo>
                  <a:pt x="853684" y="968538"/>
                </a:lnTo>
                <a:close/>
                <a:moveTo>
                  <a:pt x="245724" y="968267"/>
                </a:moveTo>
                <a:lnTo>
                  <a:pt x="245820" y="968748"/>
                </a:lnTo>
                <a:lnTo>
                  <a:pt x="246063" y="968748"/>
                </a:lnTo>
                <a:lnTo>
                  <a:pt x="246063" y="968620"/>
                </a:lnTo>
                <a:close/>
                <a:moveTo>
                  <a:pt x="239406" y="967084"/>
                </a:moveTo>
                <a:lnTo>
                  <a:pt x="239644" y="967215"/>
                </a:lnTo>
                <a:lnTo>
                  <a:pt x="239644" y="967896"/>
                </a:lnTo>
                <a:cubicBezTo>
                  <a:pt x="239644" y="968748"/>
                  <a:pt x="239644" y="968748"/>
                  <a:pt x="239644" y="968748"/>
                </a:cubicBezTo>
                <a:close/>
                <a:moveTo>
                  <a:pt x="801470" y="966966"/>
                </a:moveTo>
                <a:lnTo>
                  <a:pt x="800536" y="967782"/>
                </a:lnTo>
                <a:lnTo>
                  <a:pt x="800100" y="969962"/>
                </a:lnTo>
                <a:close/>
                <a:moveTo>
                  <a:pt x="851262" y="966743"/>
                </a:moveTo>
                <a:lnTo>
                  <a:pt x="853684" y="968538"/>
                </a:lnTo>
                <a:lnTo>
                  <a:pt x="847870" y="969257"/>
                </a:lnTo>
                <a:cubicBezTo>
                  <a:pt x="847870" y="969257"/>
                  <a:pt x="849566" y="967581"/>
                  <a:pt x="851262" y="966743"/>
                </a:cubicBezTo>
                <a:close/>
                <a:moveTo>
                  <a:pt x="796580" y="966544"/>
                </a:moveTo>
                <a:lnTo>
                  <a:pt x="797263" y="967057"/>
                </a:lnTo>
                <a:lnTo>
                  <a:pt x="796860" y="967762"/>
                </a:lnTo>
                <a:lnTo>
                  <a:pt x="793161" y="969106"/>
                </a:lnTo>
                <a:cubicBezTo>
                  <a:pt x="793161" y="969106"/>
                  <a:pt x="794870" y="967398"/>
                  <a:pt x="796580" y="966544"/>
                </a:cubicBezTo>
                <a:close/>
                <a:moveTo>
                  <a:pt x="193633" y="966530"/>
                </a:moveTo>
                <a:lnTo>
                  <a:pt x="198438" y="969963"/>
                </a:lnTo>
                <a:lnTo>
                  <a:pt x="193993" y="969169"/>
                </a:lnTo>
                <a:lnTo>
                  <a:pt x="194469" y="968971"/>
                </a:lnTo>
                <a:close/>
                <a:moveTo>
                  <a:pt x="802173" y="965427"/>
                </a:moveTo>
                <a:lnTo>
                  <a:pt x="801236" y="966172"/>
                </a:lnTo>
                <a:lnTo>
                  <a:pt x="801951" y="965913"/>
                </a:lnTo>
                <a:close/>
                <a:moveTo>
                  <a:pt x="832256" y="964611"/>
                </a:moveTo>
                <a:lnTo>
                  <a:pt x="828477" y="968971"/>
                </a:lnTo>
                <a:lnTo>
                  <a:pt x="827814" y="969736"/>
                </a:lnTo>
                <a:lnTo>
                  <a:pt x="830263" y="968971"/>
                </a:lnTo>
                <a:close/>
                <a:moveTo>
                  <a:pt x="173832" y="964520"/>
                </a:moveTo>
                <a:lnTo>
                  <a:pt x="176412" y="965994"/>
                </a:lnTo>
                <a:cubicBezTo>
                  <a:pt x="177272" y="967714"/>
                  <a:pt x="177272" y="969434"/>
                  <a:pt x="177272" y="969434"/>
                </a:cubicBezTo>
                <a:close/>
                <a:moveTo>
                  <a:pt x="866255" y="964495"/>
                </a:moveTo>
                <a:lnTo>
                  <a:pt x="864828" y="965905"/>
                </a:lnTo>
                <a:cubicBezTo>
                  <a:pt x="863132" y="967581"/>
                  <a:pt x="861436" y="969257"/>
                  <a:pt x="861436" y="969257"/>
                </a:cubicBezTo>
                <a:close/>
                <a:moveTo>
                  <a:pt x="198780" y="963737"/>
                </a:moveTo>
                <a:lnTo>
                  <a:pt x="199232" y="965994"/>
                </a:lnTo>
                <a:lnTo>
                  <a:pt x="200747" y="967077"/>
                </a:lnTo>
                <a:lnTo>
                  <a:pt x="199450" y="964239"/>
                </a:lnTo>
                <a:close/>
                <a:moveTo>
                  <a:pt x="861436" y="963392"/>
                </a:moveTo>
                <a:lnTo>
                  <a:pt x="861436" y="965905"/>
                </a:lnTo>
                <a:cubicBezTo>
                  <a:pt x="861436" y="965905"/>
                  <a:pt x="861436" y="965905"/>
                  <a:pt x="861436" y="969257"/>
                </a:cubicBezTo>
                <a:cubicBezTo>
                  <a:pt x="854653" y="975959"/>
                  <a:pt x="854653" y="969257"/>
                  <a:pt x="854653" y="969257"/>
                </a:cubicBezTo>
                <a:cubicBezTo>
                  <a:pt x="858045" y="965905"/>
                  <a:pt x="859740" y="964230"/>
                  <a:pt x="861436" y="963392"/>
                </a:cubicBezTo>
                <a:close/>
                <a:moveTo>
                  <a:pt x="832943" y="963050"/>
                </a:moveTo>
                <a:lnTo>
                  <a:pt x="828477" y="963712"/>
                </a:lnTo>
                <a:lnTo>
                  <a:pt x="828112" y="966365"/>
                </a:lnTo>
                <a:lnTo>
                  <a:pt x="828477" y="965994"/>
                </a:lnTo>
                <a:close/>
                <a:moveTo>
                  <a:pt x="237594" y="962613"/>
                </a:moveTo>
                <a:lnTo>
                  <a:pt x="238790" y="962784"/>
                </a:lnTo>
                <a:lnTo>
                  <a:pt x="239406" y="967084"/>
                </a:lnTo>
                <a:lnTo>
                  <a:pt x="238782" y="966742"/>
                </a:lnTo>
                <a:lnTo>
                  <a:pt x="237082" y="962784"/>
                </a:lnTo>
                <a:close/>
                <a:moveTo>
                  <a:pt x="806450" y="962613"/>
                </a:moveTo>
                <a:lnTo>
                  <a:pt x="804887" y="963978"/>
                </a:lnTo>
                <a:lnTo>
                  <a:pt x="803275" y="965994"/>
                </a:lnTo>
                <a:lnTo>
                  <a:pt x="800101" y="969962"/>
                </a:lnTo>
                <a:lnTo>
                  <a:pt x="800894" y="969962"/>
                </a:lnTo>
                <a:lnTo>
                  <a:pt x="801688" y="969962"/>
                </a:lnTo>
                <a:lnTo>
                  <a:pt x="801688" y="969963"/>
                </a:lnTo>
                <a:lnTo>
                  <a:pt x="801688" y="970976"/>
                </a:lnTo>
                <a:lnTo>
                  <a:pt x="804478" y="969962"/>
                </a:lnTo>
                <a:lnTo>
                  <a:pt x="805971" y="969420"/>
                </a:lnTo>
                <a:lnTo>
                  <a:pt x="806224" y="969169"/>
                </a:lnTo>
                <a:lnTo>
                  <a:pt x="806318" y="969294"/>
                </a:lnTo>
                <a:lnTo>
                  <a:pt x="806450" y="969246"/>
                </a:lnTo>
                <a:lnTo>
                  <a:pt x="806450" y="969169"/>
                </a:lnTo>
                <a:lnTo>
                  <a:pt x="806450" y="965994"/>
                </a:lnTo>
                <a:close/>
                <a:moveTo>
                  <a:pt x="212197" y="962554"/>
                </a:moveTo>
                <a:cubicBezTo>
                  <a:pt x="212197" y="962554"/>
                  <a:pt x="212197" y="962554"/>
                  <a:pt x="212197" y="969434"/>
                </a:cubicBezTo>
                <a:cubicBezTo>
                  <a:pt x="205317" y="969434"/>
                  <a:pt x="212197" y="969434"/>
                  <a:pt x="212197" y="962554"/>
                </a:cubicBezTo>
                <a:close/>
                <a:moveTo>
                  <a:pt x="868219" y="962554"/>
                </a:moveTo>
                <a:cubicBezTo>
                  <a:pt x="864828" y="962554"/>
                  <a:pt x="863132" y="964230"/>
                  <a:pt x="862284" y="965067"/>
                </a:cubicBezTo>
                <a:lnTo>
                  <a:pt x="861707" y="963358"/>
                </a:lnTo>
                <a:close/>
                <a:moveTo>
                  <a:pt x="868219" y="962554"/>
                </a:moveTo>
                <a:lnTo>
                  <a:pt x="866255" y="964495"/>
                </a:lnTo>
                <a:lnTo>
                  <a:pt x="867371" y="963392"/>
                </a:lnTo>
                <a:cubicBezTo>
                  <a:pt x="868219" y="962554"/>
                  <a:pt x="868219" y="962554"/>
                  <a:pt x="868219" y="962554"/>
                </a:cubicBezTo>
                <a:close/>
                <a:moveTo>
                  <a:pt x="861436" y="962554"/>
                </a:moveTo>
                <a:lnTo>
                  <a:pt x="861707" y="963358"/>
                </a:lnTo>
                <a:lnTo>
                  <a:pt x="861436" y="963392"/>
                </a:lnTo>
                <a:close/>
                <a:moveTo>
                  <a:pt x="854653" y="962554"/>
                </a:moveTo>
                <a:cubicBezTo>
                  <a:pt x="847870" y="969257"/>
                  <a:pt x="847870" y="969257"/>
                  <a:pt x="847870" y="969257"/>
                </a:cubicBezTo>
                <a:cubicBezTo>
                  <a:pt x="847870" y="969257"/>
                  <a:pt x="847870" y="962554"/>
                  <a:pt x="854653" y="962554"/>
                </a:cubicBezTo>
                <a:close/>
                <a:moveTo>
                  <a:pt x="854653" y="962554"/>
                </a:moveTo>
                <a:cubicBezTo>
                  <a:pt x="854653" y="962554"/>
                  <a:pt x="854653" y="962554"/>
                  <a:pt x="861436" y="962554"/>
                </a:cubicBezTo>
                <a:cubicBezTo>
                  <a:pt x="858045" y="965905"/>
                  <a:pt x="856349" y="967581"/>
                  <a:pt x="854653" y="968419"/>
                </a:cubicBezTo>
                <a:lnTo>
                  <a:pt x="854653" y="965067"/>
                </a:lnTo>
                <a:lnTo>
                  <a:pt x="854653" y="963392"/>
                </a:lnTo>
                <a:cubicBezTo>
                  <a:pt x="854653" y="962554"/>
                  <a:pt x="854653" y="962554"/>
                  <a:pt x="854653" y="962554"/>
                </a:cubicBezTo>
                <a:close/>
                <a:moveTo>
                  <a:pt x="841087" y="962554"/>
                </a:moveTo>
                <a:cubicBezTo>
                  <a:pt x="847870" y="962554"/>
                  <a:pt x="847870" y="962554"/>
                  <a:pt x="847870" y="962554"/>
                </a:cubicBezTo>
                <a:cubicBezTo>
                  <a:pt x="847870" y="969257"/>
                  <a:pt x="847870" y="969257"/>
                  <a:pt x="847870" y="969257"/>
                </a:cubicBezTo>
                <a:cubicBezTo>
                  <a:pt x="841087" y="969257"/>
                  <a:pt x="847870" y="962554"/>
                  <a:pt x="841087" y="969257"/>
                </a:cubicBezTo>
                <a:cubicBezTo>
                  <a:pt x="841087" y="969257"/>
                  <a:pt x="841087" y="962554"/>
                  <a:pt x="841087" y="962554"/>
                </a:cubicBezTo>
                <a:close/>
                <a:moveTo>
                  <a:pt x="826634" y="962422"/>
                </a:moveTo>
                <a:cubicBezTo>
                  <a:pt x="819831" y="962422"/>
                  <a:pt x="813027" y="969169"/>
                  <a:pt x="813027" y="969169"/>
                </a:cubicBezTo>
                <a:cubicBezTo>
                  <a:pt x="819831" y="962422"/>
                  <a:pt x="819831" y="962422"/>
                  <a:pt x="826634" y="962422"/>
                </a:cubicBezTo>
                <a:close/>
                <a:moveTo>
                  <a:pt x="799998" y="962275"/>
                </a:moveTo>
                <a:lnTo>
                  <a:pt x="799998" y="966622"/>
                </a:lnTo>
                <a:lnTo>
                  <a:pt x="797766" y="967433"/>
                </a:lnTo>
                <a:lnTo>
                  <a:pt x="797263" y="967057"/>
                </a:lnTo>
                <a:close/>
                <a:moveTo>
                  <a:pt x="889001" y="962025"/>
                </a:moveTo>
                <a:cubicBezTo>
                  <a:pt x="889001" y="962025"/>
                  <a:pt x="889001" y="962025"/>
                  <a:pt x="895351" y="962025"/>
                </a:cubicBezTo>
                <a:cubicBezTo>
                  <a:pt x="889001" y="969963"/>
                  <a:pt x="889001" y="962025"/>
                  <a:pt x="889001" y="962025"/>
                </a:cubicBezTo>
                <a:close/>
                <a:moveTo>
                  <a:pt x="219075" y="962025"/>
                </a:moveTo>
                <a:cubicBezTo>
                  <a:pt x="225425" y="962025"/>
                  <a:pt x="225425" y="969963"/>
                  <a:pt x="225425" y="969963"/>
                </a:cubicBezTo>
                <a:cubicBezTo>
                  <a:pt x="225425" y="969963"/>
                  <a:pt x="225425" y="969963"/>
                  <a:pt x="219075" y="962025"/>
                </a:cubicBezTo>
                <a:close/>
                <a:moveTo>
                  <a:pt x="212725" y="962025"/>
                </a:moveTo>
                <a:cubicBezTo>
                  <a:pt x="212725" y="962025"/>
                  <a:pt x="214313" y="964010"/>
                  <a:pt x="215900" y="965994"/>
                </a:cubicBezTo>
                <a:lnTo>
                  <a:pt x="218652" y="969434"/>
                </a:lnTo>
                <a:lnTo>
                  <a:pt x="218281" y="968971"/>
                </a:lnTo>
                <a:cubicBezTo>
                  <a:pt x="217488" y="967979"/>
                  <a:pt x="215900" y="965994"/>
                  <a:pt x="212725" y="962025"/>
                </a:cubicBezTo>
                <a:close/>
                <a:moveTo>
                  <a:pt x="239644" y="961932"/>
                </a:moveTo>
                <a:lnTo>
                  <a:pt x="240012" y="962520"/>
                </a:lnTo>
                <a:lnTo>
                  <a:pt x="240066" y="962466"/>
                </a:lnTo>
                <a:lnTo>
                  <a:pt x="239713" y="962025"/>
                </a:lnTo>
                <a:lnTo>
                  <a:pt x="240176" y="962356"/>
                </a:lnTo>
                <a:lnTo>
                  <a:pt x="240507" y="962025"/>
                </a:lnTo>
                <a:cubicBezTo>
                  <a:pt x="240945" y="962025"/>
                  <a:pt x="241301" y="962381"/>
                  <a:pt x="241301" y="962819"/>
                </a:cubicBezTo>
                <a:lnTo>
                  <a:pt x="241102" y="963018"/>
                </a:lnTo>
                <a:lnTo>
                  <a:pt x="245269" y="965994"/>
                </a:lnTo>
                <a:lnTo>
                  <a:pt x="245595" y="967625"/>
                </a:lnTo>
                <a:lnTo>
                  <a:pt x="246063" y="968070"/>
                </a:lnTo>
                <a:lnTo>
                  <a:pt x="246063" y="965994"/>
                </a:lnTo>
                <a:lnTo>
                  <a:pt x="246063" y="962185"/>
                </a:lnTo>
                <a:lnTo>
                  <a:pt x="246063" y="962025"/>
                </a:lnTo>
                <a:cubicBezTo>
                  <a:pt x="252413" y="962025"/>
                  <a:pt x="252413" y="969963"/>
                  <a:pt x="252413" y="969963"/>
                </a:cubicBezTo>
                <a:cubicBezTo>
                  <a:pt x="252413" y="969963"/>
                  <a:pt x="250826" y="969963"/>
                  <a:pt x="249238" y="969963"/>
                </a:cubicBezTo>
                <a:lnTo>
                  <a:pt x="248052" y="969963"/>
                </a:lnTo>
                <a:lnTo>
                  <a:pt x="248315" y="970213"/>
                </a:lnTo>
                <a:lnTo>
                  <a:pt x="250032" y="971848"/>
                </a:lnTo>
                <a:lnTo>
                  <a:pt x="259952" y="976140"/>
                </a:lnTo>
                <a:lnTo>
                  <a:pt x="259988" y="976031"/>
                </a:lnTo>
                <a:lnTo>
                  <a:pt x="260144" y="975565"/>
                </a:lnTo>
                <a:cubicBezTo>
                  <a:pt x="263561" y="978974"/>
                  <a:pt x="261852" y="978974"/>
                  <a:pt x="260144" y="978974"/>
                </a:cubicBezTo>
                <a:lnTo>
                  <a:pt x="259335" y="979153"/>
                </a:lnTo>
                <a:lnTo>
                  <a:pt x="259290" y="978974"/>
                </a:lnTo>
                <a:lnTo>
                  <a:pt x="254623" y="976313"/>
                </a:lnTo>
                <a:lnTo>
                  <a:pt x="254061" y="976313"/>
                </a:lnTo>
                <a:lnTo>
                  <a:pt x="259290" y="981530"/>
                </a:lnTo>
                <a:cubicBezTo>
                  <a:pt x="260144" y="982382"/>
                  <a:pt x="260144" y="982382"/>
                  <a:pt x="260144" y="982382"/>
                </a:cubicBezTo>
                <a:cubicBezTo>
                  <a:pt x="253311" y="982382"/>
                  <a:pt x="253311" y="975565"/>
                  <a:pt x="246477" y="975565"/>
                </a:cubicBezTo>
                <a:lnTo>
                  <a:pt x="247216" y="971143"/>
                </a:lnTo>
                <a:lnTo>
                  <a:pt x="251455" y="974219"/>
                </a:lnTo>
                <a:lnTo>
                  <a:pt x="250146" y="972859"/>
                </a:lnTo>
                <a:lnTo>
                  <a:pt x="247331" y="970453"/>
                </a:lnTo>
                <a:lnTo>
                  <a:pt x="247216" y="971143"/>
                </a:lnTo>
                <a:lnTo>
                  <a:pt x="245042" y="969566"/>
                </a:lnTo>
                <a:lnTo>
                  <a:pt x="245251" y="969448"/>
                </a:lnTo>
                <a:lnTo>
                  <a:pt x="245695" y="969503"/>
                </a:lnTo>
                <a:lnTo>
                  <a:pt x="245525" y="969291"/>
                </a:lnTo>
                <a:lnTo>
                  <a:pt x="245251" y="969448"/>
                </a:lnTo>
                <a:lnTo>
                  <a:pt x="244801" y="969392"/>
                </a:lnTo>
                <a:lnTo>
                  <a:pt x="243915" y="968748"/>
                </a:lnTo>
                <a:lnTo>
                  <a:pt x="245091" y="968748"/>
                </a:lnTo>
                <a:lnTo>
                  <a:pt x="240772" y="963349"/>
                </a:lnTo>
                <a:lnTo>
                  <a:pt x="240624" y="963496"/>
                </a:lnTo>
                <a:lnTo>
                  <a:pt x="243915" y="968748"/>
                </a:lnTo>
                <a:lnTo>
                  <a:pt x="240498" y="968748"/>
                </a:lnTo>
                <a:cubicBezTo>
                  <a:pt x="239644" y="968748"/>
                  <a:pt x="239644" y="968748"/>
                  <a:pt x="239644" y="968748"/>
                </a:cubicBezTo>
                <a:cubicBezTo>
                  <a:pt x="241352" y="968748"/>
                  <a:pt x="241352" y="968322"/>
                  <a:pt x="240498" y="967683"/>
                </a:cubicBezTo>
                <a:lnTo>
                  <a:pt x="239644" y="967215"/>
                </a:lnTo>
                <a:close/>
                <a:moveTo>
                  <a:pt x="232811" y="961932"/>
                </a:moveTo>
                <a:cubicBezTo>
                  <a:pt x="239644" y="961932"/>
                  <a:pt x="239644" y="961932"/>
                  <a:pt x="239644" y="961932"/>
                </a:cubicBezTo>
                <a:lnTo>
                  <a:pt x="237594" y="962613"/>
                </a:lnTo>
                <a:close/>
                <a:moveTo>
                  <a:pt x="225978" y="961932"/>
                </a:moveTo>
                <a:lnTo>
                  <a:pt x="232242" y="966476"/>
                </a:lnTo>
                <a:lnTo>
                  <a:pt x="232811" y="968748"/>
                </a:lnTo>
                <a:lnTo>
                  <a:pt x="232810" y="968747"/>
                </a:lnTo>
                <a:lnTo>
                  <a:pt x="231042" y="966984"/>
                </a:lnTo>
                <a:lnTo>
                  <a:pt x="229395" y="965340"/>
                </a:lnTo>
                <a:cubicBezTo>
                  <a:pt x="227686" y="963636"/>
                  <a:pt x="225978" y="961932"/>
                  <a:pt x="225978" y="961932"/>
                </a:cubicBezTo>
                <a:close/>
                <a:moveTo>
                  <a:pt x="848028" y="961930"/>
                </a:moveTo>
                <a:lnTo>
                  <a:pt x="847870" y="962554"/>
                </a:lnTo>
                <a:lnTo>
                  <a:pt x="846916" y="962030"/>
                </a:lnTo>
                <a:lnTo>
                  <a:pt x="846972" y="962025"/>
                </a:lnTo>
                <a:close/>
                <a:moveTo>
                  <a:pt x="846624" y="961870"/>
                </a:moveTo>
                <a:lnTo>
                  <a:pt x="846907" y="962025"/>
                </a:lnTo>
                <a:lnTo>
                  <a:pt x="846916" y="962030"/>
                </a:lnTo>
                <a:lnTo>
                  <a:pt x="841087" y="962554"/>
                </a:lnTo>
                <a:lnTo>
                  <a:pt x="845367" y="962025"/>
                </a:lnTo>
                <a:close/>
                <a:moveTo>
                  <a:pt x="168565" y="959760"/>
                </a:moveTo>
                <a:cubicBezTo>
                  <a:pt x="168887" y="959545"/>
                  <a:pt x="169962" y="959975"/>
                  <a:pt x="171252" y="960835"/>
                </a:cubicBezTo>
                <a:lnTo>
                  <a:pt x="173832" y="964520"/>
                </a:lnTo>
                <a:lnTo>
                  <a:pt x="170392" y="962554"/>
                </a:lnTo>
                <a:cubicBezTo>
                  <a:pt x="168672" y="960835"/>
                  <a:pt x="168242" y="959975"/>
                  <a:pt x="168565" y="959760"/>
                </a:cubicBezTo>
                <a:close/>
                <a:moveTo>
                  <a:pt x="219145" y="959273"/>
                </a:moveTo>
                <a:lnTo>
                  <a:pt x="219999" y="959375"/>
                </a:lnTo>
                <a:lnTo>
                  <a:pt x="222100" y="960273"/>
                </a:lnTo>
                <a:lnTo>
                  <a:pt x="222562" y="961079"/>
                </a:lnTo>
                <a:cubicBezTo>
                  <a:pt x="224270" y="961932"/>
                  <a:pt x="225978" y="961932"/>
                  <a:pt x="225978" y="961932"/>
                </a:cubicBezTo>
                <a:lnTo>
                  <a:pt x="231042" y="966984"/>
                </a:lnTo>
                <a:lnTo>
                  <a:pt x="232808" y="968745"/>
                </a:lnTo>
                <a:lnTo>
                  <a:pt x="225978" y="962784"/>
                </a:lnTo>
                <a:cubicBezTo>
                  <a:pt x="224270" y="961932"/>
                  <a:pt x="222562" y="961932"/>
                  <a:pt x="219145" y="961932"/>
                </a:cubicBezTo>
                <a:close/>
                <a:moveTo>
                  <a:pt x="221488" y="959205"/>
                </a:moveTo>
                <a:lnTo>
                  <a:pt x="225978" y="961932"/>
                </a:lnTo>
                <a:lnTo>
                  <a:pt x="222100" y="960273"/>
                </a:lnTo>
                <a:close/>
                <a:moveTo>
                  <a:pt x="221303" y="958882"/>
                </a:moveTo>
                <a:lnTo>
                  <a:pt x="221488" y="959205"/>
                </a:lnTo>
                <a:lnTo>
                  <a:pt x="221067" y="958949"/>
                </a:lnTo>
                <a:close/>
                <a:moveTo>
                  <a:pt x="222562" y="958523"/>
                </a:moveTo>
                <a:lnTo>
                  <a:pt x="225124" y="961079"/>
                </a:lnTo>
                <a:cubicBezTo>
                  <a:pt x="225978" y="961932"/>
                  <a:pt x="225978" y="961932"/>
                  <a:pt x="225978" y="961932"/>
                </a:cubicBezTo>
                <a:close/>
                <a:moveTo>
                  <a:pt x="242226" y="958352"/>
                </a:moveTo>
                <a:lnTo>
                  <a:pt x="242735" y="958860"/>
                </a:lnTo>
                <a:lnTo>
                  <a:pt x="245903" y="962025"/>
                </a:lnTo>
                <a:close/>
                <a:moveTo>
                  <a:pt x="202565" y="957739"/>
                </a:moveTo>
                <a:lnTo>
                  <a:pt x="205317" y="959115"/>
                </a:lnTo>
                <a:cubicBezTo>
                  <a:pt x="207037" y="960835"/>
                  <a:pt x="208757" y="962554"/>
                  <a:pt x="212197" y="962554"/>
                </a:cubicBezTo>
                <a:cubicBezTo>
                  <a:pt x="212197" y="962554"/>
                  <a:pt x="210477" y="962554"/>
                  <a:pt x="209617" y="962554"/>
                </a:cubicBezTo>
                <a:lnTo>
                  <a:pt x="206177" y="962554"/>
                </a:lnTo>
                <a:cubicBezTo>
                  <a:pt x="205317" y="962554"/>
                  <a:pt x="205317" y="962554"/>
                  <a:pt x="205317" y="962554"/>
                </a:cubicBezTo>
                <a:close/>
                <a:moveTo>
                  <a:pt x="854257" y="956537"/>
                </a:moveTo>
                <a:lnTo>
                  <a:pt x="854653" y="956689"/>
                </a:lnTo>
                <a:lnTo>
                  <a:pt x="854653" y="960040"/>
                </a:lnTo>
                <a:cubicBezTo>
                  <a:pt x="854653" y="960878"/>
                  <a:pt x="854653" y="962554"/>
                  <a:pt x="854653" y="962554"/>
                </a:cubicBezTo>
                <a:cubicBezTo>
                  <a:pt x="854653" y="962554"/>
                  <a:pt x="854653" y="962554"/>
                  <a:pt x="847870" y="962554"/>
                </a:cubicBezTo>
                <a:cubicBezTo>
                  <a:pt x="847870" y="962554"/>
                  <a:pt x="849566" y="962554"/>
                  <a:pt x="851262" y="961716"/>
                </a:cubicBezTo>
                <a:close/>
                <a:moveTo>
                  <a:pt x="853982" y="956431"/>
                </a:moveTo>
                <a:lnTo>
                  <a:pt x="854179" y="956507"/>
                </a:lnTo>
                <a:lnTo>
                  <a:pt x="850414" y="961716"/>
                </a:lnTo>
                <a:lnTo>
                  <a:pt x="848028" y="961930"/>
                </a:lnTo>
                <a:lnTo>
                  <a:pt x="848141" y="961481"/>
                </a:lnTo>
                <a:close/>
                <a:moveTo>
                  <a:pt x="854653" y="955851"/>
                </a:moveTo>
                <a:lnTo>
                  <a:pt x="853982" y="956431"/>
                </a:lnTo>
                <a:lnTo>
                  <a:pt x="853770" y="956350"/>
                </a:lnTo>
                <a:close/>
                <a:moveTo>
                  <a:pt x="854653" y="955851"/>
                </a:moveTo>
                <a:lnTo>
                  <a:pt x="854257" y="956537"/>
                </a:lnTo>
                <a:lnTo>
                  <a:pt x="854179" y="956507"/>
                </a:lnTo>
                <a:close/>
                <a:moveTo>
                  <a:pt x="847726" y="955675"/>
                </a:moveTo>
                <a:cubicBezTo>
                  <a:pt x="844154" y="959247"/>
                  <a:pt x="842368" y="961033"/>
                  <a:pt x="841475" y="961926"/>
                </a:cubicBezTo>
                <a:lnTo>
                  <a:pt x="841376" y="962025"/>
                </a:lnTo>
                <a:lnTo>
                  <a:pt x="840582" y="962819"/>
                </a:lnTo>
                <a:lnTo>
                  <a:pt x="841036" y="962025"/>
                </a:lnTo>
                <a:lnTo>
                  <a:pt x="844154" y="956568"/>
                </a:lnTo>
                <a:cubicBezTo>
                  <a:pt x="845940" y="955675"/>
                  <a:pt x="847726" y="955675"/>
                  <a:pt x="847726" y="955675"/>
                </a:cubicBezTo>
                <a:close/>
                <a:moveTo>
                  <a:pt x="239713" y="955675"/>
                </a:moveTo>
                <a:lnTo>
                  <a:pt x="240209" y="956337"/>
                </a:lnTo>
                <a:lnTo>
                  <a:pt x="242226" y="958352"/>
                </a:lnTo>
                <a:lnTo>
                  <a:pt x="240211" y="956339"/>
                </a:lnTo>
                <a:lnTo>
                  <a:pt x="242094" y="958850"/>
                </a:lnTo>
                <a:cubicBezTo>
                  <a:pt x="241301" y="958850"/>
                  <a:pt x="239713" y="958850"/>
                  <a:pt x="239713" y="962025"/>
                </a:cubicBezTo>
                <a:cubicBezTo>
                  <a:pt x="239713" y="958850"/>
                  <a:pt x="239713" y="958850"/>
                  <a:pt x="239713" y="958850"/>
                </a:cubicBezTo>
                <a:lnTo>
                  <a:pt x="239713" y="955842"/>
                </a:lnTo>
                <a:lnTo>
                  <a:pt x="239713" y="955676"/>
                </a:lnTo>
                <a:close/>
                <a:moveTo>
                  <a:pt x="212197" y="955675"/>
                </a:moveTo>
                <a:cubicBezTo>
                  <a:pt x="212197" y="955675"/>
                  <a:pt x="212197" y="955675"/>
                  <a:pt x="213057" y="956469"/>
                </a:cubicBezTo>
                <a:lnTo>
                  <a:pt x="214845" y="958119"/>
                </a:lnTo>
                <a:lnTo>
                  <a:pt x="219076" y="962025"/>
                </a:lnTo>
                <a:cubicBezTo>
                  <a:pt x="219076" y="962025"/>
                  <a:pt x="212197" y="962025"/>
                  <a:pt x="212197" y="955675"/>
                </a:cubicBezTo>
                <a:close/>
                <a:moveTo>
                  <a:pt x="212197" y="955675"/>
                </a:moveTo>
                <a:cubicBezTo>
                  <a:pt x="212197" y="955675"/>
                  <a:pt x="213917" y="955675"/>
                  <a:pt x="215637" y="956469"/>
                </a:cubicBezTo>
                <a:lnTo>
                  <a:pt x="216575" y="957984"/>
                </a:lnTo>
                <a:close/>
                <a:moveTo>
                  <a:pt x="198438" y="955675"/>
                </a:moveTo>
                <a:cubicBezTo>
                  <a:pt x="201878" y="955675"/>
                  <a:pt x="201878" y="955675"/>
                  <a:pt x="201878" y="956535"/>
                </a:cubicBezTo>
                <a:lnTo>
                  <a:pt x="202565" y="957739"/>
                </a:lnTo>
                <a:close/>
                <a:moveTo>
                  <a:pt x="239316" y="955445"/>
                </a:moveTo>
                <a:cubicBezTo>
                  <a:pt x="242735" y="955445"/>
                  <a:pt x="242735" y="955445"/>
                  <a:pt x="241880" y="955445"/>
                </a:cubicBezTo>
                <a:lnTo>
                  <a:pt x="242735" y="955445"/>
                </a:lnTo>
                <a:lnTo>
                  <a:pt x="243589" y="955445"/>
                </a:lnTo>
                <a:lnTo>
                  <a:pt x="246153" y="955445"/>
                </a:lnTo>
                <a:cubicBezTo>
                  <a:pt x="252991" y="962275"/>
                  <a:pt x="252991" y="962275"/>
                  <a:pt x="239316" y="95544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6819"/>
                  <a:pt x="219145" y="958523"/>
                </a:cubicBezTo>
                <a:lnTo>
                  <a:pt x="219145" y="959273"/>
                </a:lnTo>
                <a:lnTo>
                  <a:pt x="218303" y="959172"/>
                </a:lnTo>
                <a:lnTo>
                  <a:pt x="218890" y="961337"/>
                </a:lnTo>
                <a:lnTo>
                  <a:pt x="219145" y="961932"/>
                </a:lnTo>
                <a:lnTo>
                  <a:pt x="218980" y="961670"/>
                </a:lnTo>
                <a:lnTo>
                  <a:pt x="219076" y="962025"/>
                </a:lnTo>
                <a:lnTo>
                  <a:pt x="216575" y="957984"/>
                </a:lnTo>
                <a:lnTo>
                  <a:pt x="217706" y="958581"/>
                </a:lnTo>
                <a:lnTo>
                  <a:pt x="216583" y="955967"/>
                </a:lnTo>
                <a:cubicBezTo>
                  <a:pt x="215729" y="955115"/>
                  <a:pt x="215729" y="955115"/>
                  <a:pt x="219145" y="95511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5115"/>
                  <a:pt x="219999" y="955967"/>
                </a:cubicBezTo>
                <a:lnTo>
                  <a:pt x="222562" y="958523"/>
                </a:lnTo>
                <a:lnTo>
                  <a:pt x="221303" y="958882"/>
                </a:lnTo>
                <a:close/>
                <a:moveTo>
                  <a:pt x="219145" y="955115"/>
                </a:moveTo>
                <a:lnTo>
                  <a:pt x="223601" y="958227"/>
                </a:lnTo>
                <a:lnTo>
                  <a:pt x="222562" y="958523"/>
                </a:lnTo>
                <a:close/>
                <a:moveTo>
                  <a:pt x="813595" y="955110"/>
                </a:moveTo>
                <a:lnTo>
                  <a:pt x="813482" y="955190"/>
                </a:lnTo>
                <a:lnTo>
                  <a:pt x="813595" y="955340"/>
                </a:lnTo>
                <a:close/>
                <a:moveTo>
                  <a:pt x="852438" y="954210"/>
                </a:moveTo>
                <a:lnTo>
                  <a:pt x="854653" y="955851"/>
                </a:lnTo>
                <a:cubicBezTo>
                  <a:pt x="852957" y="955851"/>
                  <a:pt x="852533" y="955851"/>
                  <a:pt x="852745" y="955956"/>
                </a:cubicBezTo>
                <a:lnTo>
                  <a:pt x="853770" y="956350"/>
                </a:lnTo>
                <a:lnTo>
                  <a:pt x="848718" y="959202"/>
                </a:lnTo>
                <a:lnTo>
                  <a:pt x="848141" y="961481"/>
                </a:lnTo>
                <a:lnTo>
                  <a:pt x="847870" y="961716"/>
                </a:lnTo>
                <a:lnTo>
                  <a:pt x="846624" y="961870"/>
                </a:lnTo>
                <a:lnTo>
                  <a:pt x="845962" y="961507"/>
                </a:lnTo>
                <a:cubicBezTo>
                  <a:pt x="846598" y="959621"/>
                  <a:pt x="852957" y="955851"/>
                  <a:pt x="847870" y="955851"/>
                </a:cubicBezTo>
                <a:close/>
                <a:moveTo>
                  <a:pt x="843261" y="953294"/>
                </a:moveTo>
                <a:lnTo>
                  <a:pt x="844704" y="954064"/>
                </a:lnTo>
                <a:lnTo>
                  <a:pt x="845157" y="953840"/>
                </a:lnTo>
                <a:lnTo>
                  <a:pt x="844951" y="954195"/>
                </a:lnTo>
                <a:lnTo>
                  <a:pt x="847726" y="955675"/>
                </a:lnTo>
                <a:lnTo>
                  <a:pt x="841799" y="955675"/>
                </a:lnTo>
                <a:lnTo>
                  <a:pt x="841087" y="955851"/>
                </a:lnTo>
                <a:lnTo>
                  <a:pt x="841443" y="955675"/>
                </a:lnTo>
                <a:lnTo>
                  <a:pt x="840582" y="955675"/>
                </a:lnTo>
                <a:cubicBezTo>
                  <a:pt x="838796" y="955675"/>
                  <a:pt x="837010" y="955675"/>
                  <a:pt x="833438" y="955675"/>
                </a:cubicBezTo>
                <a:cubicBezTo>
                  <a:pt x="837010" y="955675"/>
                  <a:pt x="840582" y="954088"/>
                  <a:pt x="843261" y="953294"/>
                </a:cubicBezTo>
                <a:close/>
                <a:moveTo>
                  <a:pt x="228600" y="953294"/>
                </a:moveTo>
                <a:cubicBezTo>
                  <a:pt x="230188" y="954088"/>
                  <a:pt x="231775" y="955675"/>
                  <a:pt x="231775" y="955675"/>
                </a:cubicBezTo>
                <a:lnTo>
                  <a:pt x="228171" y="953616"/>
                </a:lnTo>
                <a:close/>
                <a:moveTo>
                  <a:pt x="807211" y="952825"/>
                </a:moveTo>
                <a:lnTo>
                  <a:pt x="806836" y="955445"/>
                </a:lnTo>
                <a:lnTo>
                  <a:pt x="799998" y="957929"/>
                </a:lnTo>
                <a:lnTo>
                  <a:pt x="799998" y="955445"/>
                </a:lnTo>
                <a:lnTo>
                  <a:pt x="806836" y="952961"/>
                </a:lnTo>
                <a:close/>
                <a:moveTo>
                  <a:pt x="187648" y="952822"/>
                </a:moveTo>
                <a:lnTo>
                  <a:pt x="188517" y="954287"/>
                </a:lnTo>
                <a:lnTo>
                  <a:pt x="189301" y="954476"/>
                </a:lnTo>
                <a:close/>
                <a:moveTo>
                  <a:pt x="206005" y="951865"/>
                </a:moveTo>
                <a:lnTo>
                  <a:pt x="207122" y="952240"/>
                </a:lnTo>
                <a:lnTo>
                  <a:pt x="207819" y="953366"/>
                </a:lnTo>
                <a:lnTo>
                  <a:pt x="206177" y="952500"/>
                </a:lnTo>
                <a:close/>
                <a:moveTo>
                  <a:pt x="186858" y="951492"/>
                </a:moveTo>
                <a:lnTo>
                  <a:pt x="187647" y="952820"/>
                </a:lnTo>
                <a:lnTo>
                  <a:pt x="189302" y="954476"/>
                </a:lnTo>
                <a:lnTo>
                  <a:pt x="191143" y="954919"/>
                </a:lnTo>
                <a:close/>
                <a:moveTo>
                  <a:pt x="239642" y="950891"/>
                </a:moveTo>
                <a:lnTo>
                  <a:pt x="246153" y="955445"/>
                </a:lnTo>
                <a:cubicBezTo>
                  <a:pt x="242735" y="955445"/>
                  <a:pt x="241025" y="955445"/>
                  <a:pt x="240171" y="954591"/>
                </a:cubicBezTo>
                <a:close/>
                <a:moveTo>
                  <a:pt x="223446" y="950062"/>
                </a:moveTo>
                <a:lnTo>
                  <a:pt x="224017" y="951202"/>
                </a:lnTo>
                <a:lnTo>
                  <a:pt x="224552" y="950488"/>
                </a:lnTo>
                <a:close/>
                <a:moveTo>
                  <a:pt x="833438" y="949325"/>
                </a:moveTo>
                <a:cubicBezTo>
                  <a:pt x="833438" y="955675"/>
                  <a:pt x="841376" y="949325"/>
                  <a:pt x="841376" y="949325"/>
                </a:cubicBezTo>
                <a:cubicBezTo>
                  <a:pt x="833438" y="955675"/>
                  <a:pt x="833438" y="955675"/>
                  <a:pt x="833438" y="955675"/>
                </a:cubicBezTo>
                <a:cubicBezTo>
                  <a:pt x="833438" y="955675"/>
                  <a:pt x="833438" y="955675"/>
                  <a:pt x="833438" y="949325"/>
                </a:cubicBezTo>
                <a:close/>
                <a:moveTo>
                  <a:pt x="813595" y="949325"/>
                </a:moveTo>
                <a:cubicBezTo>
                  <a:pt x="813595" y="949325"/>
                  <a:pt x="813595" y="950913"/>
                  <a:pt x="813595" y="952500"/>
                </a:cubicBezTo>
                <a:lnTo>
                  <a:pt x="813595" y="953199"/>
                </a:lnTo>
                <a:lnTo>
                  <a:pt x="812962" y="953266"/>
                </a:lnTo>
                <a:close/>
                <a:moveTo>
                  <a:pt x="232569" y="949325"/>
                </a:moveTo>
                <a:lnTo>
                  <a:pt x="235167" y="953366"/>
                </a:lnTo>
                <a:lnTo>
                  <a:pt x="233462" y="952500"/>
                </a:lnTo>
                <a:cubicBezTo>
                  <a:pt x="230783" y="950913"/>
                  <a:pt x="228997" y="949325"/>
                  <a:pt x="232569" y="949325"/>
                </a:cubicBezTo>
                <a:close/>
                <a:moveTo>
                  <a:pt x="205317" y="949325"/>
                </a:moveTo>
                <a:cubicBezTo>
                  <a:pt x="205317" y="949325"/>
                  <a:pt x="207037" y="950913"/>
                  <a:pt x="208757" y="952500"/>
                </a:cubicBezTo>
                <a:lnTo>
                  <a:pt x="211884" y="955387"/>
                </a:lnTo>
                <a:lnTo>
                  <a:pt x="212726" y="955675"/>
                </a:lnTo>
                <a:lnTo>
                  <a:pt x="212197" y="955675"/>
                </a:lnTo>
                <a:lnTo>
                  <a:pt x="205780" y="955675"/>
                </a:lnTo>
                <a:cubicBezTo>
                  <a:pt x="204788" y="955675"/>
                  <a:pt x="204788" y="955675"/>
                  <a:pt x="204788" y="955675"/>
                </a:cubicBezTo>
                <a:cubicBezTo>
                  <a:pt x="204788" y="952500"/>
                  <a:pt x="204788" y="952500"/>
                  <a:pt x="205780" y="953294"/>
                </a:cubicBezTo>
                <a:lnTo>
                  <a:pt x="208311" y="954162"/>
                </a:lnTo>
                <a:lnTo>
                  <a:pt x="207819" y="953366"/>
                </a:lnTo>
                <a:lnTo>
                  <a:pt x="211214" y="955157"/>
                </a:lnTo>
                <a:lnTo>
                  <a:pt x="211738" y="955337"/>
                </a:lnTo>
                <a:lnTo>
                  <a:pt x="207897" y="952500"/>
                </a:lnTo>
                <a:lnTo>
                  <a:pt x="207122" y="952240"/>
                </a:lnTo>
                <a:close/>
                <a:moveTo>
                  <a:pt x="198438" y="949325"/>
                </a:moveTo>
                <a:cubicBezTo>
                  <a:pt x="205317" y="949325"/>
                  <a:pt x="205317" y="949325"/>
                  <a:pt x="205317" y="949325"/>
                </a:cubicBezTo>
                <a:lnTo>
                  <a:pt x="206005" y="951865"/>
                </a:lnTo>
                <a:close/>
                <a:moveTo>
                  <a:pt x="157163" y="949325"/>
                </a:moveTo>
                <a:cubicBezTo>
                  <a:pt x="164307" y="949325"/>
                  <a:pt x="164307" y="949325"/>
                  <a:pt x="164307" y="949325"/>
                </a:cubicBezTo>
                <a:cubicBezTo>
                  <a:pt x="171451" y="955675"/>
                  <a:pt x="164307" y="955675"/>
                  <a:pt x="157163" y="949325"/>
                </a:cubicBezTo>
                <a:close/>
                <a:moveTo>
                  <a:pt x="237948" y="949297"/>
                </a:moveTo>
                <a:lnTo>
                  <a:pt x="239316" y="949468"/>
                </a:lnTo>
                <a:lnTo>
                  <a:pt x="239316" y="949469"/>
                </a:lnTo>
                <a:lnTo>
                  <a:pt x="239456" y="949591"/>
                </a:lnTo>
                <a:lnTo>
                  <a:pt x="239642" y="950891"/>
                </a:lnTo>
                <a:lnTo>
                  <a:pt x="239316" y="950664"/>
                </a:lnTo>
                <a:lnTo>
                  <a:pt x="237606" y="949468"/>
                </a:lnTo>
                <a:close/>
                <a:moveTo>
                  <a:pt x="854653" y="949148"/>
                </a:moveTo>
                <a:cubicBezTo>
                  <a:pt x="854653" y="949148"/>
                  <a:pt x="856349" y="949148"/>
                  <a:pt x="858044" y="949148"/>
                </a:cubicBezTo>
                <a:lnTo>
                  <a:pt x="860588" y="949148"/>
                </a:lnTo>
                <a:cubicBezTo>
                  <a:pt x="861436" y="949148"/>
                  <a:pt x="861436" y="949148"/>
                  <a:pt x="861436" y="949148"/>
                </a:cubicBezTo>
                <a:cubicBezTo>
                  <a:pt x="858045" y="949148"/>
                  <a:pt x="856349" y="950824"/>
                  <a:pt x="855501" y="952500"/>
                </a:cubicBezTo>
                <a:lnTo>
                  <a:pt x="855331" y="953170"/>
                </a:lnTo>
                <a:lnTo>
                  <a:pt x="855025" y="953280"/>
                </a:lnTo>
                <a:lnTo>
                  <a:pt x="852438" y="954210"/>
                </a:lnTo>
                <a:lnTo>
                  <a:pt x="851262" y="953338"/>
                </a:lnTo>
                <a:cubicBezTo>
                  <a:pt x="849566" y="954175"/>
                  <a:pt x="847870" y="955851"/>
                  <a:pt x="847870" y="955851"/>
                </a:cubicBezTo>
                <a:cubicBezTo>
                  <a:pt x="847870" y="955851"/>
                  <a:pt x="854653" y="949148"/>
                  <a:pt x="854653" y="949148"/>
                </a:cubicBezTo>
                <a:close/>
                <a:moveTo>
                  <a:pt x="847870" y="949148"/>
                </a:moveTo>
                <a:cubicBezTo>
                  <a:pt x="847870" y="949148"/>
                  <a:pt x="847870" y="949148"/>
                  <a:pt x="848718" y="949148"/>
                </a:cubicBezTo>
                <a:lnTo>
                  <a:pt x="851262" y="949148"/>
                </a:lnTo>
                <a:lnTo>
                  <a:pt x="853805" y="949148"/>
                </a:lnTo>
                <a:cubicBezTo>
                  <a:pt x="854653" y="949148"/>
                  <a:pt x="854653" y="949148"/>
                  <a:pt x="854653" y="949148"/>
                </a:cubicBezTo>
                <a:cubicBezTo>
                  <a:pt x="851262" y="949148"/>
                  <a:pt x="849566" y="950824"/>
                  <a:pt x="847870" y="952500"/>
                </a:cubicBezTo>
                <a:lnTo>
                  <a:pt x="845157" y="953840"/>
                </a:lnTo>
                <a:close/>
                <a:moveTo>
                  <a:pt x="185351" y="948951"/>
                </a:moveTo>
                <a:lnTo>
                  <a:pt x="185764" y="949648"/>
                </a:lnTo>
                <a:lnTo>
                  <a:pt x="186798" y="949855"/>
                </a:lnTo>
                <a:close/>
                <a:moveTo>
                  <a:pt x="813674" y="948614"/>
                </a:moveTo>
                <a:cubicBezTo>
                  <a:pt x="813674" y="948614"/>
                  <a:pt x="811964" y="950322"/>
                  <a:pt x="809400" y="952030"/>
                </a:cubicBezTo>
                <a:lnTo>
                  <a:pt x="807211" y="952825"/>
                </a:lnTo>
                <a:lnTo>
                  <a:pt x="807492" y="950860"/>
                </a:lnTo>
                <a:close/>
                <a:moveTo>
                  <a:pt x="239316" y="948614"/>
                </a:moveTo>
                <a:cubicBezTo>
                  <a:pt x="246153" y="955445"/>
                  <a:pt x="246153" y="955445"/>
                  <a:pt x="246153" y="955445"/>
                </a:cubicBezTo>
                <a:lnTo>
                  <a:pt x="239456" y="949591"/>
                </a:lnTo>
                <a:close/>
                <a:moveTo>
                  <a:pt x="226219" y="948532"/>
                </a:moveTo>
                <a:cubicBezTo>
                  <a:pt x="226219" y="948532"/>
                  <a:pt x="227906" y="950318"/>
                  <a:pt x="230436" y="952104"/>
                </a:cubicBezTo>
                <a:lnTo>
                  <a:pt x="235645" y="954110"/>
                </a:lnTo>
                <a:lnTo>
                  <a:pt x="235167" y="953366"/>
                </a:lnTo>
                <a:lnTo>
                  <a:pt x="239713" y="955675"/>
                </a:lnTo>
                <a:lnTo>
                  <a:pt x="239707" y="955674"/>
                </a:lnTo>
                <a:lnTo>
                  <a:pt x="239710" y="955675"/>
                </a:lnTo>
                <a:lnTo>
                  <a:pt x="239713" y="955676"/>
                </a:lnTo>
                <a:lnTo>
                  <a:pt x="239705" y="955675"/>
                </a:lnTo>
                <a:lnTo>
                  <a:pt x="239522" y="955651"/>
                </a:lnTo>
                <a:lnTo>
                  <a:pt x="232966" y="954783"/>
                </a:lnTo>
                <a:cubicBezTo>
                  <a:pt x="231279" y="953890"/>
                  <a:pt x="229593" y="952104"/>
                  <a:pt x="226219" y="948532"/>
                </a:cubicBezTo>
                <a:close/>
                <a:moveTo>
                  <a:pt x="212312" y="948298"/>
                </a:moveTo>
                <a:cubicBezTo>
                  <a:pt x="212312" y="955115"/>
                  <a:pt x="219145" y="955115"/>
                  <a:pt x="212312" y="955115"/>
                </a:cubicBezTo>
                <a:cubicBezTo>
                  <a:pt x="212312" y="955115"/>
                  <a:pt x="212312" y="953410"/>
                  <a:pt x="211458" y="951706"/>
                </a:cubicBezTo>
                <a:lnTo>
                  <a:pt x="209357" y="950509"/>
                </a:lnTo>
                <a:close/>
                <a:moveTo>
                  <a:pt x="205478" y="948298"/>
                </a:moveTo>
                <a:lnTo>
                  <a:pt x="209357" y="950509"/>
                </a:lnTo>
                <a:lnTo>
                  <a:pt x="208895" y="950854"/>
                </a:lnTo>
                <a:cubicBezTo>
                  <a:pt x="207187" y="950002"/>
                  <a:pt x="205478" y="948298"/>
                  <a:pt x="205478" y="948298"/>
                </a:cubicBezTo>
                <a:close/>
                <a:moveTo>
                  <a:pt x="222299" y="947773"/>
                </a:moveTo>
                <a:lnTo>
                  <a:pt x="225935" y="948291"/>
                </a:lnTo>
                <a:lnTo>
                  <a:pt x="225978" y="948298"/>
                </a:lnTo>
                <a:lnTo>
                  <a:pt x="225942" y="948298"/>
                </a:lnTo>
                <a:lnTo>
                  <a:pt x="222562" y="948298"/>
                </a:lnTo>
                <a:close/>
                <a:moveTo>
                  <a:pt x="214797" y="945819"/>
                </a:moveTo>
                <a:lnTo>
                  <a:pt x="219145" y="948298"/>
                </a:lnTo>
                <a:cubicBezTo>
                  <a:pt x="219145" y="948298"/>
                  <a:pt x="217437" y="948298"/>
                  <a:pt x="215729" y="947445"/>
                </a:cubicBezTo>
                <a:close/>
                <a:moveTo>
                  <a:pt x="228941" y="943668"/>
                </a:moveTo>
                <a:lnTo>
                  <a:pt x="231623" y="945199"/>
                </a:lnTo>
                <a:cubicBezTo>
                  <a:pt x="232478" y="945199"/>
                  <a:pt x="232478" y="945199"/>
                  <a:pt x="232478" y="948614"/>
                </a:cubicBezTo>
                <a:close/>
                <a:moveTo>
                  <a:pt x="226935" y="942523"/>
                </a:moveTo>
                <a:lnTo>
                  <a:pt x="228205" y="942638"/>
                </a:lnTo>
                <a:lnTo>
                  <a:pt x="228941" y="943668"/>
                </a:lnTo>
                <a:close/>
                <a:moveTo>
                  <a:pt x="888568" y="942445"/>
                </a:moveTo>
                <a:cubicBezTo>
                  <a:pt x="888568" y="942445"/>
                  <a:pt x="888568" y="942445"/>
                  <a:pt x="888568" y="943283"/>
                </a:cubicBezTo>
                <a:lnTo>
                  <a:pt x="888568" y="944959"/>
                </a:lnTo>
                <a:lnTo>
                  <a:pt x="888568" y="948654"/>
                </a:lnTo>
                <a:lnTo>
                  <a:pt x="889001" y="948532"/>
                </a:lnTo>
                <a:cubicBezTo>
                  <a:pt x="890588" y="946746"/>
                  <a:pt x="890985" y="946300"/>
                  <a:pt x="890688" y="946634"/>
                </a:cubicBezTo>
                <a:lnTo>
                  <a:pt x="888568" y="949019"/>
                </a:lnTo>
                <a:lnTo>
                  <a:pt x="888568" y="949148"/>
                </a:lnTo>
                <a:lnTo>
                  <a:pt x="888453" y="949148"/>
                </a:lnTo>
                <a:lnTo>
                  <a:pt x="888207" y="949425"/>
                </a:lnTo>
                <a:cubicBezTo>
                  <a:pt x="885826" y="952104"/>
                  <a:pt x="882651" y="955676"/>
                  <a:pt x="882651" y="955676"/>
                </a:cubicBezTo>
                <a:cubicBezTo>
                  <a:pt x="882651" y="952104"/>
                  <a:pt x="884238" y="950318"/>
                  <a:pt x="885826" y="949425"/>
                </a:cubicBezTo>
                <a:lnTo>
                  <a:pt x="886811" y="949148"/>
                </a:lnTo>
                <a:lnTo>
                  <a:pt x="884329" y="949148"/>
                </a:lnTo>
                <a:lnTo>
                  <a:pt x="882633" y="949148"/>
                </a:lnTo>
                <a:cubicBezTo>
                  <a:pt x="881785" y="949148"/>
                  <a:pt x="881785" y="949148"/>
                  <a:pt x="881785" y="949148"/>
                </a:cubicBezTo>
                <a:cubicBezTo>
                  <a:pt x="881785" y="949148"/>
                  <a:pt x="881785" y="942445"/>
                  <a:pt x="888568" y="942445"/>
                </a:cubicBezTo>
                <a:close/>
                <a:moveTo>
                  <a:pt x="861436" y="942445"/>
                </a:moveTo>
                <a:cubicBezTo>
                  <a:pt x="861436" y="949148"/>
                  <a:pt x="854653" y="949148"/>
                  <a:pt x="854653" y="949148"/>
                </a:cubicBezTo>
                <a:cubicBezTo>
                  <a:pt x="854653" y="949148"/>
                  <a:pt x="854653" y="949148"/>
                  <a:pt x="861436" y="942445"/>
                </a:cubicBezTo>
                <a:close/>
                <a:moveTo>
                  <a:pt x="226016" y="942439"/>
                </a:moveTo>
                <a:lnTo>
                  <a:pt x="226325" y="942467"/>
                </a:lnTo>
                <a:lnTo>
                  <a:pt x="229060" y="945199"/>
                </a:lnTo>
                <a:cubicBezTo>
                  <a:pt x="230769" y="946907"/>
                  <a:pt x="232478" y="948614"/>
                  <a:pt x="232478" y="948614"/>
                </a:cubicBezTo>
                <a:cubicBezTo>
                  <a:pt x="232478" y="948614"/>
                  <a:pt x="230769" y="948614"/>
                  <a:pt x="229060" y="947761"/>
                </a:cubicBezTo>
                <a:close/>
                <a:moveTo>
                  <a:pt x="840582" y="942182"/>
                </a:moveTo>
                <a:cubicBezTo>
                  <a:pt x="840582" y="942182"/>
                  <a:pt x="840582" y="942182"/>
                  <a:pt x="840582" y="949326"/>
                </a:cubicBezTo>
                <a:cubicBezTo>
                  <a:pt x="833438" y="949326"/>
                  <a:pt x="840582" y="942182"/>
                  <a:pt x="840582" y="942182"/>
                </a:cubicBezTo>
                <a:close/>
                <a:moveTo>
                  <a:pt x="170657" y="942182"/>
                </a:moveTo>
                <a:cubicBezTo>
                  <a:pt x="172443" y="943968"/>
                  <a:pt x="174229" y="945754"/>
                  <a:pt x="177801" y="949326"/>
                </a:cubicBezTo>
                <a:cubicBezTo>
                  <a:pt x="170657" y="942182"/>
                  <a:pt x="170657" y="942182"/>
                  <a:pt x="170657" y="942182"/>
                </a:cubicBezTo>
                <a:close/>
                <a:moveTo>
                  <a:pt x="225641" y="941784"/>
                </a:moveTo>
                <a:lnTo>
                  <a:pt x="226935" y="942523"/>
                </a:lnTo>
                <a:lnTo>
                  <a:pt x="226325" y="942467"/>
                </a:lnTo>
                <a:close/>
                <a:moveTo>
                  <a:pt x="219145" y="941481"/>
                </a:moveTo>
                <a:lnTo>
                  <a:pt x="219297" y="941784"/>
                </a:lnTo>
                <a:lnTo>
                  <a:pt x="224786" y="941784"/>
                </a:lnTo>
                <a:cubicBezTo>
                  <a:pt x="225641" y="941784"/>
                  <a:pt x="225641" y="941784"/>
                  <a:pt x="225641" y="941784"/>
                </a:cubicBezTo>
                <a:lnTo>
                  <a:pt x="226016" y="942439"/>
                </a:lnTo>
                <a:lnTo>
                  <a:pt x="219321" y="941831"/>
                </a:lnTo>
                <a:lnTo>
                  <a:pt x="220623" y="944429"/>
                </a:lnTo>
                <a:lnTo>
                  <a:pt x="222299" y="947773"/>
                </a:lnTo>
                <a:lnTo>
                  <a:pt x="219999" y="947445"/>
                </a:lnTo>
                <a:lnTo>
                  <a:pt x="219506" y="943999"/>
                </a:lnTo>
                <a:lnTo>
                  <a:pt x="219194" y="941820"/>
                </a:lnTo>
                <a:lnTo>
                  <a:pt x="218803" y="941784"/>
                </a:lnTo>
                <a:lnTo>
                  <a:pt x="219188" y="941784"/>
                </a:lnTo>
                <a:close/>
                <a:moveTo>
                  <a:pt x="212312" y="941481"/>
                </a:moveTo>
                <a:lnTo>
                  <a:pt x="214797" y="945819"/>
                </a:lnTo>
                <a:lnTo>
                  <a:pt x="213166" y="944889"/>
                </a:lnTo>
                <a:cubicBezTo>
                  <a:pt x="212312" y="943185"/>
                  <a:pt x="212312" y="941481"/>
                  <a:pt x="212312" y="941481"/>
                </a:cubicBezTo>
                <a:close/>
                <a:moveTo>
                  <a:pt x="212312" y="941481"/>
                </a:moveTo>
                <a:lnTo>
                  <a:pt x="213349" y="941628"/>
                </a:lnTo>
                <a:lnTo>
                  <a:pt x="218291" y="942333"/>
                </a:lnTo>
                <a:lnTo>
                  <a:pt x="218473" y="943601"/>
                </a:lnTo>
                <a:lnTo>
                  <a:pt x="219145" y="948298"/>
                </a:lnTo>
                <a:lnTo>
                  <a:pt x="215884" y="942605"/>
                </a:lnTo>
                <a:lnTo>
                  <a:pt x="215729" y="942333"/>
                </a:lnTo>
                <a:lnTo>
                  <a:pt x="214167" y="941943"/>
                </a:lnTo>
                <a:close/>
                <a:moveTo>
                  <a:pt x="198645" y="941481"/>
                </a:moveTo>
                <a:cubicBezTo>
                  <a:pt x="198645" y="941481"/>
                  <a:pt x="198645" y="941481"/>
                  <a:pt x="198645" y="942333"/>
                </a:cubicBezTo>
                <a:lnTo>
                  <a:pt x="198645" y="943634"/>
                </a:lnTo>
                <a:lnTo>
                  <a:pt x="200394" y="947716"/>
                </a:lnTo>
                <a:lnTo>
                  <a:pt x="201207" y="947445"/>
                </a:lnTo>
                <a:cubicBezTo>
                  <a:pt x="202062" y="946593"/>
                  <a:pt x="202062" y="944889"/>
                  <a:pt x="198645" y="941481"/>
                </a:cubicBezTo>
                <a:close/>
                <a:moveTo>
                  <a:pt x="909639" y="941388"/>
                </a:moveTo>
                <a:cubicBezTo>
                  <a:pt x="909639" y="949326"/>
                  <a:pt x="901701" y="949326"/>
                  <a:pt x="901701" y="949326"/>
                </a:cubicBezTo>
                <a:cubicBezTo>
                  <a:pt x="901701" y="949326"/>
                  <a:pt x="909639" y="941388"/>
                  <a:pt x="909639" y="941388"/>
                </a:cubicBezTo>
                <a:close/>
                <a:moveTo>
                  <a:pt x="833438" y="941388"/>
                </a:moveTo>
                <a:cubicBezTo>
                  <a:pt x="833438" y="941388"/>
                  <a:pt x="827088" y="949326"/>
                  <a:pt x="827088" y="949326"/>
                </a:cubicBezTo>
                <a:cubicBezTo>
                  <a:pt x="827088" y="941388"/>
                  <a:pt x="833438" y="941388"/>
                  <a:pt x="833438" y="941388"/>
                </a:cubicBezTo>
                <a:close/>
                <a:moveTo>
                  <a:pt x="835898" y="939605"/>
                </a:moveTo>
                <a:lnTo>
                  <a:pt x="834827" y="940593"/>
                </a:lnTo>
                <a:cubicBezTo>
                  <a:pt x="833967" y="941387"/>
                  <a:pt x="833967" y="941387"/>
                  <a:pt x="833967" y="941387"/>
                </a:cubicBezTo>
                <a:close/>
                <a:moveTo>
                  <a:pt x="834443" y="938310"/>
                </a:moveTo>
                <a:lnTo>
                  <a:pt x="835902" y="938609"/>
                </a:lnTo>
                <a:cubicBezTo>
                  <a:pt x="836117" y="939006"/>
                  <a:pt x="835687" y="939800"/>
                  <a:pt x="833967" y="941387"/>
                </a:cubicBezTo>
                <a:close/>
                <a:moveTo>
                  <a:pt x="205751" y="935754"/>
                </a:moveTo>
                <a:lnTo>
                  <a:pt x="212312" y="941481"/>
                </a:lnTo>
                <a:lnTo>
                  <a:pt x="206161" y="937390"/>
                </a:lnTo>
                <a:close/>
                <a:moveTo>
                  <a:pt x="881785" y="935743"/>
                </a:moveTo>
                <a:cubicBezTo>
                  <a:pt x="881785" y="935743"/>
                  <a:pt x="881785" y="937418"/>
                  <a:pt x="880937" y="939094"/>
                </a:cubicBezTo>
                <a:lnTo>
                  <a:pt x="878852" y="940272"/>
                </a:lnTo>
                <a:lnTo>
                  <a:pt x="878393" y="939932"/>
                </a:lnTo>
                <a:cubicBezTo>
                  <a:pt x="876698" y="940770"/>
                  <a:pt x="875002" y="942445"/>
                  <a:pt x="875002" y="942445"/>
                </a:cubicBezTo>
                <a:cubicBezTo>
                  <a:pt x="875002" y="942445"/>
                  <a:pt x="875002" y="942445"/>
                  <a:pt x="875850" y="941608"/>
                </a:cubicBezTo>
                <a:lnTo>
                  <a:pt x="877963" y="939520"/>
                </a:lnTo>
                <a:close/>
                <a:moveTo>
                  <a:pt x="881785" y="935743"/>
                </a:moveTo>
                <a:cubicBezTo>
                  <a:pt x="888568" y="935743"/>
                  <a:pt x="881785" y="942445"/>
                  <a:pt x="888568" y="935743"/>
                </a:cubicBezTo>
                <a:cubicBezTo>
                  <a:pt x="888568" y="935743"/>
                  <a:pt x="881785" y="942445"/>
                  <a:pt x="881785" y="942445"/>
                </a:cubicBezTo>
                <a:cubicBezTo>
                  <a:pt x="881785" y="935743"/>
                  <a:pt x="881785" y="935743"/>
                  <a:pt x="881785" y="935743"/>
                </a:cubicBezTo>
                <a:close/>
                <a:moveTo>
                  <a:pt x="875002" y="935743"/>
                </a:moveTo>
                <a:lnTo>
                  <a:pt x="872535" y="940008"/>
                </a:lnTo>
                <a:lnTo>
                  <a:pt x="868219" y="942445"/>
                </a:lnTo>
                <a:cubicBezTo>
                  <a:pt x="875002" y="935743"/>
                  <a:pt x="875002" y="935743"/>
                  <a:pt x="875002" y="935743"/>
                </a:cubicBezTo>
                <a:close/>
                <a:moveTo>
                  <a:pt x="875002" y="935743"/>
                </a:moveTo>
                <a:cubicBezTo>
                  <a:pt x="875002" y="935743"/>
                  <a:pt x="875002" y="942445"/>
                  <a:pt x="875002" y="942445"/>
                </a:cubicBezTo>
                <a:lnTo>
                  <a:pt x="878852" y="940272"/>
                </a:lnTo>
                <a:lnTo>
                  <a:pt x="881785" y="942445"/>
                </a:lnTo>
                <a:cubicBezTo>
                  <a:pt x="888568" y="942445"/>
                  <a:pt x="881785" y="942445"/>
                  <a:pt x="888568" y="942445"/>
                </a:cubicBezTo>
                <a:cubicBezTo>
                  <a:pt x="885177" y="942445"/>
                  <a:pt x="883481" y="944121"/>
                  <a:pt x="881785" y="945797"/>
                </a:cubicBezTo>
                <a:lnTo>
                  <a:pt x="879072" y="947137"/>
                </a:lnTo>
                <a:lnTo>
                  <a:pt x="878393" y="946635"/>
                </a:lnTo>
                <a:cubicBezTo>
                  <a:pt x="876698" y="947472"/>
                  <a:pt x="875002" y="949148"/>
                  <a:pt x="875002" y="949148"/>
                </a:cubicBezTo>
                <a:cubicBezTo>
                  <a:pt x="868219" y="949148"/>
                  <a:pt x="868219" y="949148"/>
                  <a:pt x="868219" y="955851"/>
                </a:cubicBezTo>
                <a:cubicBezTo>
                  <a:pt x="868219" y="949148"/>
                  <a:pt x="875002" y="949148"/>
                  <a:pt x="875002" y="949148"/>
                </a:cubicBezTo>
                <a:lnTo>
                  <a:pt x="879072" y="947137"/>
                </a:lnTo>
                <a:lnTo>
                  <a:pt x="881785" y="949148"/>
                </a:lnTo>
                <a:cubicBezTo>
                  <a:pt x="881785" y="949148"/>
                  <a:pt x="881785" y="955851"/>
                  <a:pt x="875002" y="955851"/>
                </a:cubicBezTo>
                <a:cubicBezTo>
                  <a:pt x="875002" y="955851"/>
                  <a:pt x="873306" y="957527"/>
                  <a:pt x="871611" y="959202"/>
                </a:cubicBezTo>
                <a:lnTo>
                  <a:pt x="868804" y="961976"/>
                </a:lnTo>
                <a:lnTo>
                  <a:pt x="868219" y="962554"/>
                </a:lnTo>
                <a:cubicBezTo>
                  <a:pt x="868219" y="962554"/>
                  <a:pt x="868219" y="962554"/>
                  <a:pt x="861436" y="962554"/>
                </a:cubicBezTo>
                <a:cubicBezTo>
                  <a:pt x="868219" y="955851"/>
                  <a:pt x="861436" y="962554"/>
                  <a:pt x="861436" y="955851"/>
                </a:cubicBezTo>
                <a:cubicBezTo>
                  <a:pt x="861436" y="955851"/>
                  <a:pt x="861436" y="957527"/>
                  <a:pt x="861436" y="959202"/>
                </a:cubicBezTo>
                <a:lnTo>
                  <a:pt x="861436" y="961716"/>
                </a:lnTo>
                <a:lnTo>
                  <a:pt x="861436" y="962554"/>
                </a:lnTo>
                <a:cubicBezTo>
                  <a:pt x="861436" y="955851"/>
                  <a:pt x="854653" y="962554"/>
                  <a:pt x="854653" y="962554"/>
                </a:cubicBezTo>
                <a:cubicBezTo>
                  <a:pt x="858045" y="959202"/>
                  <a:pt x="856349" y="957527"/>
                  <a:pt x="854653" y="956689"/>
                </a:cubicBezTo>
                <a:cubicBezTo>
                  <a:pt x="854653" y="955851"/>
                  <a:pt x="854653" y="955851"/>
                  <a:pt x="854653" y="955851"/>
                </a:cubicBezTo>
                <a:lnTo>
                  <a:pt x="855331" y="953170"/>
                </a:lnTo>
                <a:lnTo>
                  <a:pt x="857197" y="952500"/>
                </a:lnTo>
                <a:cubicBezTo>
                  <a:pt x="859740" y="950824"/>
                  <a:pt x="861436" y="949148"/>
                  <a:pt x="861436" y="949148"/>
                </a:cubicBezTo>
                <a:cubicBezTo>
                  <a:pt x="868219" y="942445"/>
                  <a:pt x="868219" y="942445"/>
                  <a:pt x="868219" y="942445"/>
                </a:cubicBezTo>
                <a:cubicBezTo>
                  <a:pt x="868219" y="942445"/>
                  <a:pt x="869915" y="942445"/>
                  <a:pt x="871611" y="941608"/>
                </a:cubicBezTo>
                <a:lnTo>
                  <a:pt x="872535" y="940008"/>
                </a:lnTo>
                <a:lnTo>
                  <a:pt x="874154" y="939094"/>
                </a:lnTo>
                <a:cubicBezTo>
                  <a:pt x="875002" y="937418"/>
                  <a:pt x="875002" y="935743"/>
                  <a:pt x="875002" y="935743"/>
                </a:cubicBezTo>
                <a:close/>
                <a:moveTo>
                  <a:pt x="833300" y="935175"/>
                </a:moveTo>
                <a:lnTo>
                  <a:pt x="830768" y="935807"/>
                </a:lnTo>
                <a:lnTo>
                  <a:pt x="828228" y="940247"/>
                </a:lnTo>
                <a:lnTo>
                  <a:pt x="830263" y="938212"/>
                </a:lnTo>
                <a:close/>
                <a:moveTo>
                  <a:pt x="212726" y="935077"/>
                </a:moveTo>
                <a:lnTo>
                  <a:pt x="215729" y="938072"/>
                </a:lnTo>
                <a:cubicBezTo>
                  <a:pt x="217437" y="939776"/>
                  <a:pt x="219145" y="941481"/>
                  <a:pt x="219145" y="941481"/>
                </a:cubicBezTo>
                <a:cubicBezTo>
                  <a:pt x="219145" y="941481"/>
                  <a:pt x="219145" y="941481"/>
                  <a:pt x="218291" y="940629"/>
                </a:cubicBezTo>
                <a:close/>
                <a:moveTo>
                  <a:pt x="881886" y="935042"/>
                </a:moveTo>
                <a:lnTo>
                  <a:pt x="881785" y="935743"/>
                </a:lnTo>
                <a:cubicBezTo>
                  <a:pt x="878394" y="939094"/>
                  <a:pt x="878394" y="939094"/>
                  <a:pt x="878393" y="939094"/>
                </a:cubicBezTo>
                <a:lnTo>
                  <a:pt x="877963" y="939520"/>
                </a:lnTo>
                <a:lnTo>
                  <a:pt x="875002" y="942445"/>
                </a:lnTo>
                <a:lnTo>
                  <a:pt x="878394" y="937083"/>
                </a:lnTo>
                <a:lnTo>
                  <a:pt x="879241" y="937418"/>
                </a:lnTo>
                <a:lnTo>
                  <a:pt x="881107" y="935743"/>
                </a:lnTo>
                <a:close/>
                <a:moveTo>
                  <a:pt x="895350" y="935038"/>
                </a:moveTo>
                <a:cubicBezTo>
                  <a:pt x="895350" y="941388"/>
                  <a:pt x="889000" y="941388"/>
                  <a:pt x="889000" y="941388"/>
                </a:cubicBezTo>
                <a:cubicBezTo>
                  <a:pt x="889000" y="941388"/>
                  <a:pt x="889000" y="935038"/>
                  <a:pt x="895350" y="935038"/>
                </a:cubicBezTo>
                <a:close/>
                <a:moveTo>
                  <a:pt x="867834" y="935038"/>
                </a:moveTo>
                <a:lnTo>
                  <a:pt x="868363" y="935038"/>
                </a:lnTo>
                <a:lnTo>
                  <a:pt x="868694" y="935038"/>
                </a:lnTo>
                <a:cubicBezTo>
                  <a:pt x="869554" y="935038"/>
                  <a:pt x="871273" y="935038"/>
                  <a:pt x="874713" y="935038"/>
                </a:cubicBezTo>
                <a:lnTo>
                  <a:pt x="870475" y="936461"/>
                </a:lnTo>
                <a:lnTo>
                  <a:pt x="868363" y="941388"/>
                </a:lnTo>
                <a:cubicBezTo>
                  <a:pt x="868363" y="941388"/>
                  <a:pt x="868363" y="941388"/>
                  <a:pt x="868363" y="940594"/>
                </a:cubicBezTo>
                <a:lnTo>
                  <a:pt x="868363" y="937419"/>
                </a:lnTo>
                <a:lnTo>
                  <a:pt x="868363" y="937170"/>
                </a:lnTo>
                <a:lnTo>
                  <a:pt x="868043" y="937277"/>
                </a:lnTo>
                <a:lnTo>
                  <a:pt x="867569" y="940594"/>
                </a:lnTo>
                <a:cubicBezTo>
                  <a:pt x="866776" y="941388"/>
                  <a:pt x="865188" y="941388"/>
                  <a:pt x="862013" y="941388"/>
                </a:cubicBezTo>
                <a:cubicBezTo>
                  <a:pt x="862013" y="941388"/>
                  <a:pt x="863601" y="941388"/>
                  <a:pt x="865188" y="940594"/>
                </a:cubicBezTo>
                <a:lnTo>
                  <a:pt x="866856" y="937675"/>
                </a:lnTo>
                <a:lnTo>
                  <a:pt x="865254" y="938213"/>
                </a:lnTo>
                <a:cubicBezTo>
                  <a:pt x="862674" y="939801"/>
                  <a:pt x="860954" y="941388"/>
                  <a:pt x="860954" y="941388"/>
                </a:cubicBezTo>
                <a:cubicBezTo>
                  <a:pt x="860954" y="941388"/>
                  <a:pt x="867834" y="935038"/>
                  <a:pt x="867834" y="935038"/>
                </a:cubicBezTo>
                <a:close/>
                <a:moveTo>
                  <a:pt x="847726" y="935038"/>
                </a:moveTo>
                <a:cubicBezTo>
                  <a:pt x="847726" y="935038"/>
                  <a:pt x="847726" y="935038"/>
                  <a:pt x="847726" y="935931"/>
                </a:cubicBezTo>
                <a:lnTo>
                  <a:pt x="847726" y="938610"/>
                </a:lnTo>
                <a:cubicBezTo>
                  <a:pt x="847726" y="938610"/>
                  <a:pt x="847726" y="938610"/>
                  <a:pt x="847726" y="942182"/>
                </a:cubicBezTo>
                <a:cubicBezTo>
                  <a:pt x="847726" y="942182"/>
                  <a:pt x="840582" y="942182"/>
                  <a:pt x="840582" y="942182"/>
                </a:cubicBezTo>
                <a:cubicBezTo>
                  <a:pt x="847726" y="942182"/>
                  <a:pt x="840582" y="942182"/>
                  <a:pt x="847726" y="935038"/>
                </a:cubicBezTo>
                <a:close/>
                <a:moveTo>
                  <a:pt x="163513" y="935038"/>
                </a:moveTo>
                <a:cubicBezTo>
                  <a:pt x="170657" y="942182"/>
                  <a:pt x="170657" y="942182"/>
                  <a:pt x="170657" y="942182"/>
                </a:cubicBezTo>
                <a:cubicBezTo>
                  <a:pt x="168871" y="940396"/>
                  <a:pt x="167085" y="938610"/>
                  <a:pt x="163513" y="935038"/>
                </a:cubicBezTo>
                <a:close/>
                <a:moveTo>
                  <a:pt x="841375" y="935037"/>
                </a:moveTo>
                <a:lnTo>
                  <a:pt x="842963" y="935037"/>
                </a:lnTo>
                <a:lnTo>
                  <a:pt x="842963" y="936625"/>
                </a:lnTo>
                <a:lnTo>
                  <a:pt x="841375" y="936625"/>
                </a:lnTo>
                <a:close/>
                <a:moveTo>
                  <a:pt x="840847" y="935037"/>
                </a:moveTo>
                <a:lnTo>
                  <a:pt x="835898" y="939605"/>
                </a:lnTo>
                <a:lnTo>
                  <a:pt x="837407" y="938212"/>
                </a:lnTo>
                <a:cubicBezTo>
                  <a:pt x="839127" y="936625"/>
                  <a:pt x="840847" y="935037"/>
                  <a:pt x="840847" y="935037"/>
                </a:cubicBezTo>
                <a:close/>
                <a:moveTo>
                  <a:pt x="833967" y="935037"/>
                </a:moveTo>
                <a:cubicBezTo>
                  <a:pt x="833967" y="935037"/>
                  <a:pt x="840847" y="935037"/>
                  <a:pt x="840847" y="935037"/>
                </a:cubicBezTo>
                <a:cubicBezTo>
                  <a:pt x="837407" y="935037"/>
                  <a:pt x="835687" y="935037"/>
                  <a:pt x="834827" y="935831"/>
                </a:cubicBezTo>
                <a:lnTo>
                  <a:pt x="834443" y="938310"/>
                </a:lnTo>
                <a:lnTo>
                  <a:pt x="833967" y="938212"/>
                </a:lnTo>
                <a:cubicBezTo>
                  <a:pt x="832247" y="938212"/>
                  <a:pt x="830527" y="938212"/>
                  <a:pt x="833967" y="935037"/>
                </a:cubicBezTo>
                <a:close/>
                <a:moveTo>
                  <a:pt x="184150" y="935037"/>
                </a:moveTo>
                <a:lnTo>
                  <a:pt x="184155" y="935042"/>
                </a:lnTo>
                <a:lnTo>
                  <a:pt x="185010" y="935897"/>
                </a:lnTo>
                <a:lnTo>
                  <a:pt x="190501" y="941388"/>
                </a:lnTo>
                <a:lnTo>
                  <a:pt x="191294" y="941388"/>
                </a:lnTo>
                <a:lnTo>
                  <a:pt x="191411" y="942298"/>
                </a:lnTo>
                <a:lnTo>
                  <a:pt x="191889" y="942776"/>
                </a:lnTo>
                <a:cubicBezTo>
                  <a:pt x="192749" y="943636"/>
                  <a:pt x="194469" y="945356"/>
                  <a:pt x="197909" y="948796"/>
                </a:cubicBezTo>
                <a:lnTo>
                  <a:pt x="191857" y="945770"/>
                </a:lnTo>
                <a:lnTo>
                  <a:pt x="192187" y="948334"/>
                </a:lnTo>
                <a:cubicBezTo>
                  <a:pt x="193080" y="949326"/>
                  <a:pt x="194866" y="949326"/>
                  <a:pt x="198438" y="949326"/>
                </a:cubicBezTo>
                <a:cubicBezTo>
                  <a:pt x="194866" y="949326"/>
                  <a:pt x="193080" y="949326"/>
                  <a:pt x="191294" y="948334"/>
                </a:cubicBezTo>
                <a:lnTo>
                  <a:pt x="185268" y="942475"/>
                </a:lnTo>
                <a:lnTo>
                  <a:pt x="185087" y="942385"/>
                </a:lnTo>
                <a:lnTo>
                  <a:pt x="191559" y="951906"/>
                </a:lnTo>
                <a:lnTo>
                  <a:pt x="192645" y="953504"/>
                </a:lnTo>
                <a:lnTo>
                  <a:pt x="188841" y="951130"/>
                </a:lnTo>
                <a:lnTo>
                  <a:pt x="191632" y="955037"/>
                </a:lnTo>
                <a:lnTo>
                  <a:pt x="192089" y="955147"/>
                </a:lnTo>
                <a:lnTo>
                  <a:pt x="191966" y="955504"/>
                </a:lnTo>
                <a:lnTo>
                  <a:pt x="192088" y="955675"/>
                </a:lnTo>
                <a:lnTo>
                  <a:pt x="191946" y="955561"/>
                </a:lnTo>
                <a:lnTo>
                  <a:pt x="191822" y="955917"/>
                </a:lnTo>
                <a:lnTo>
                  <a:pt x="192133" y="956204"/>
                </a:lnTo>
                <a:lnTo>
                  <a:pt x="192543" y="956583"/>
                </a:lnTo>
                <a:lnTo>
                  <a:pt x="194470" y="957064"/>
                </a:lnTo>
                <a:lnTo>
                  <a:pt x="195158" y="958268"/>
                </a:lnTo>
                <a:lnTo>
                  <a:pt x="196039" y="959809"/>
                </a:lnTo>
                <a:lnTo>
                  <a:pt x="198434" y="962021"/>
                </a:lnTo>
                <a:lnTo>
                  <a:pt x="192645" y="953504"/>
                </a:lnTo>
                <a:lnTo>
                  <a:pt x="194139" y="954436"/>
                </a:lnTo>
                <a:lnTo>
                  <a:pt x="197945" y="955182"/>
                </a:lnTo>
                <a:lnTo>
                  <a:pt x="195263" y="952500"/>
                </a:lnTo>
                <a:cubicBezTo>
                  <a:pt x="195263" y="952500"/>
                  <a:pt x="195263" y="952500"/>
                  <a:pt x="192088" y="949325"/>
                </a:cubicBezTo>
                <a:cubicBezTo>
                  <a:pt x="192088" y="949325"/>
                  <a:pt x="193676" y="949325"/>
                  <a:pt x="195263" y="950119"/>
                </a:cubicBezTo>
                <a:lnTo>
                  <a:pt x="195898" y="951230"/>
                </a:lnTo>
                <a:lnTo>
                  <a:pt x="198183" y="955229"/>
                </a:lnTo>
                <a:lnTo>
                  <a:pt x="198438" y="955279"/>
                </a:lnTo>
                <a:lnTo>
                  <a:pt x="198438" y="955675"/>
                </a:lnTo>
                <a:cubicBezTo>
                  <a:pt x="198438" y="962025"/>
                  <a:pt x="204788" y="962025"/>
                  <a:pt x="204788" y="962025"/>
                </a:cubicBezTo>
                <a:cubicBezTo>
                  <a:pt x="204788" y="962025"/>
                  <a:pt x="203201" y="962025"/>
                  <a:pt x="201613" y="962025"/>
                </a:cubicBezTo>
                <a:lnTo>
                  <a:pt x="198439" y="962025"/>
                </a:lnTo>
                <a:lnTo>
                  <a:pt x="198438" y="962025"/>
                </a:lnTo>
                <a:lnTo>
                  <a:pt x="198650" y="963084"/>
                </a:lnTo>
                <a:lnTo>
                  <a:pt x="198770" y="963084"/>
                </a:lnTo>
                <a:lnTo>
                  <a:pt x="198922" y="963084"/>
                </a:lnTo>
                <a:lnTo>
                  <a:pt x="198438" y="962025"/>
                </a:lnTo>
                <a:lnTo>
                  <a:pt x="199285" y="963084"/>
                </a:lnTo>
                <a:lnTo>
                  <a:pt x="200490" y="963084"/>
                </a:lnTo>
                <a:lnTo>
                  <a:pt x="204789" y="963084"/>
                </a:lnTo>
                <a:cubicBezTo>
                  <a:pt x="204789" y="966523"/>
                  <a:pt x="203069" y="966523"/>
                  <a:pt x="201350" y="965664"/>
                </a:cubicBezTo>
                <a:lnTo>
                  <a:pt x="201347" y="965662"/>
                </a:lnTo>
                <a:lnTo>
                  <a:pt x="201613" y="965994"/>
                </a:lnTo>
                <a:cubicBezTo>
                  <a:pt x="203201" y="967979"/>
                  <a:pt x="204788" y="969963"/>
                  <a:pt x="204788" y="969963"/>
                </a:cubicBezTo>
                <a:cubicBezTo>
                  <a:pt x="198438" y="969963"/>
                  <a:pt x="204788" y="969963"/>
                  <a:pt x="198438" y="969963"/>
                </a:cubicBezTo>
                <a:cubicBezTo>
                  <a:pt x="198438" y="969963"/>
                  <a:pt x="198438" y="969963"/>
                  <a:pt x="198438" y="968971"/>
                </a:cubicBezTo>
                <a:lnTo>
                  <a:pt x="198438" y="963480"/>
                </a:lnTo>
                <a:lnTo>
                  <a:pt x="197910" y="963084"/>
                </a:lnTo>
                <a:lnTo>
                  <a:pt x="198438" y="963084"/>
                </a:lnTo>
                <a:lnTo>
                  <a:pt x="198438" y="962026"/>
                </a:lnTo>
                <a:lnTo>
                  <a:pt x="198437" y="962025"/>
                </a:lnTo>
                <a:lnTo>
                  <a:pt x="197305" y="962025"/>
                </a:lnTo>
                <a:lnTo>
                  <a:pt x="197910" y="963084"/>
                </a:lnTo>
                <a:lnTo>
                  <a:pt x="196851" y="962025"/>
                </a:lnTo>
                <a:lnTo>
                  <a:pt x="196498" y="962025"/>
                </a:lnTo>
                <a:lnTo>
                  <a:pt x="197910" y="963084"/>
                </a:lnTo>
                <a:cubicBezTo>
                  <a:pt x="197910" y="963084"/>
                  <a:pt x="196190" y="963084"/>
                  <a:pt x="194470" y="963084"/>
                </a:cubicBezTo>
                <a:lnTo>
                  <a:pt x="192451" y="963084"/>
                </a:lnTo>
                <a:lnTo>
                  <a:pt x="193633" y="966530"/>
                </a:lnTo>
                <a:lnTo>
                  <a:pt x="192882" y="965994"/>
                </a:lnTo>
                <a:lnTo>
                  <a:pt x="192300" y="963084"/>
                </a:lnTo>
                <a:lnTo>
                  <a:pt x="192209" y="963084"/>
                </a:lnTo>
                <a:lnTo>
                  <a:pt x="192882" y="968971"/>
                </a:lnTo>
                <a:lnTo>
                  <a:pt x="193993" y="969169"/>
                </a:lnTo>
                <a:lnTo>
                  <a:pt x="192088" y="969963"/>
                </a:lnTo>
                <a:lnTo>
                  <a:pt x="192088" y="963084"/>
                </a:lnTo>
                <a:lnTo>
                  <a:pt x="191030" y="963084"/>
                </a:lnTo>
                <a:lnTo>
                  <a:pt x="192088" y="962290"/>
                </a:lnTo>
                <a:lnTo>
                  <a:pt x="192088" y="962025"/>
                </a:lnTo>
                <a:lnTo>
                  <a:pt x="192116" y="962269"/>
                </a:lnTo>
                <a:lnTo>
                  <a:pt x="192134" y="962256"/>
                </a:lnTo>
                <a:lnTo>
                  <a:pt x="192088" y="962025"/>
                </a:lnTo>
                <a:lnTo>
                  <a:pt x="192160" y="962236"/>
                </a:lnTo>
                <a:lnTo>
                  <a:pt x="192442" y="962025"/>
                </a:lnTo>
                <a:lnTo>
                  <a:pt x="192088" y="962025"/>
                </a:lnTo>
                <a:lnTo>
                  <a:pt x="191560" y="962025"/>
                </a:lnTo>
                <a:cubicBezTo>
                  <a:pt x="191560" y="958850"/>
                  <a:pt x="189840" y="957263"/>
                  <a:pt x="188120" y="956469"/>
                </a:cubicBezTo>
                <a:lnTo>
                  <a:pt x="184684" y="955676"/>
                </a:lnTo>
                <a:lnTo>
                  <a:pt x="184350" y="955676"/>
                </a:lnTo>
                <a:lnTo>
                  <a:pt x="184242" y="955676"/>
                </a:lnTo>
                <a:lnTo>
                  <a:pt x="183167" y="955676"/>
                </a:lnTo>
                <a:lnTo>
                  <a:pt x="178330" y="955676"/>
                </a:lnTo>
                <a:cubicBezTo>
                  <a:pt x="176610" y="952104"/>
                  <a:pt x="176180" y="950318"/>
                  <a:pt x="176503" y="949648"/>
                </a:cubicBezTo>
                <a:cubicBezTo>
                  <a:pt x="176987" y="948644"/>
                  <a:pt x="179164" y="950151"/>
                  <a:pt x="181220" y="951909"/>
                </a:cubicBezTo>
                <a:lnTo>
                  <a:pt x="183724" y="954273"/>
                </a:lnTo>
                <a:lnTo>
                  <a:pt x="182853" y="952996"/>
                </a:lnTo>
                <a:lnTo>
                  <a:pt x="183353" y="953103"/>
                </a:lnTo>
                <a:lnTo>
                  <a:pt x="182266" y="951707"/>
                </a:lnTo>
                <a:lnTo>
                  <a:pt x="184719" y="948557"/>
                </a:lnTo>
                <a:lnTo>
                  <a:pt x="184679" y="948532"/>
                </a:lnTo>
                <a:cubicBezTo>
                  <a:pt x="188119" y="948532"/>
                  <a:pt x="188119" y="946845"/>
                  <a:pt x="186399" y="945159"/>
                </a:cubicBezTo>
                <a:lnTo>
                  <a:pt x="184679" y="944484"/>
                </a:lnTo>
                <a:lnTo>
                  <a:pt x="177800" y="941785"/>
                </a:lnTo>
                <a:cubicBezTo>
                  <a:pt x="177800" y="941785"/>
                  <a:pt x="177800" y="941785"/>
                  <a:pt x="178660" y="941785"/>
                </a:cubicBezTo>
                <a:lnTo>
                  <a:pt x="181240" y="941785"/>
                </a:lnTo>
                <a:lnTo>
                  <a:pt x="183819" y="941785"/>
                </a:lnTo>
                <a:lnTo>
                  <a:pt x="184150" y="941785"/>
                </a:lnTo>
                <a:lnTo>
                  <a:pt x="184150" y="941388"/>
                </a:lnTo>
                <a:lnTo>
                  <a:pt x="184150" y="941387"/>
                </a:lnTo>
                <a:lnTo>
                  <a:pt x="184150" y="938477"/>
                </a:lnTo>
                <a:lnTo>
                  <a:pt x="184150" y="935038"/>
                </a:lnTo>
                <a:close/>
                <a:moveTo>
                  <a:pt x="218803" y="934954"/>
                </a:moveTo>
                <a:lnTo>
                  <a:pt x="219145" y="935002"/>
                </a:lnTo>
                <a:lnTo>
                  <a:pt x="224786" y="935807"/>
                </a:lnTo>
                <a:lnTo>
                  <a:pt x="225568" y="941276"/>
                </a:lnTo>
                <a:lnTo>
                  <a:pt x="225641" y="941313"/>
                </a:lnTo>
                <a:lnTo>
                  <a:pt x="225641" y="938369"/>
                </a:lnTo>
                <a:cubicBezTo>
                  <a:pt x="225641" y="936661"/>
                  <a:pt x="225641" y="934954"/>
                  <a:pt x="225641" y="934954"/>
                </a:cubicBezTo>
                <a:cubicBezTo>
                  <a:pt x="225641" y="934954"/>
                  <a:pt x="232478" y="941784"/>
                  <a:pt x="232478" y="941784"/>
                </a:cubicBezTo>
                <a:lnTo>
                  <a:pt x="230769" y="941784"/>
                </a:lnTo>
                <a:lnTo>
                  <a:pt x="229060" y="941784"/>
                </a:lnTo>
                <a:cubicBezTo>
                  <a:pt x="227350" y="941784"/>
                  <a:pt x="225641" y="941784"/>
                  <a:pt x="225641" y="941784"/>
                </a:cubicBezTo>
                <a:lnTo>
                  <a:pt x="225641" y="941481"/>
                </a:lnTo>
                <a:lnTo>
                  <a:pt x="225598" y="941481"/>
                </a:lnTo>
                <a:lnTo>
                  <a:pt x="225641" y="941784"/>
                </a:lnTo>
                <a:lnTo>
                  <a:pt x="225467" y="941481"/>
                </a:lnTo>
                <a:lnTo>
                  <a:pt x="222562" y="941481"/>
                </a:lnTo>
                <a:lnTo>
                  <a:pt x="219999" y="941481"/>
                </a:lnTo>
                <a:cubicBezTo>
                  <a:pt x="219145" y="941481"/>
                  <a:pt x="219145" y="941481"/>
                  <a:pt x="219145" y="941481"/>
                </a:cubicBezTo>
                <a:lnTo>
                  <a:pt x="216412" y="936709"/>
                </a:lnTo>
                <a:lnTo>
                  <a:pt x="219145" y="938072"/>
                </a:lnTo>
                <a:lnTo>
                  <a:pt x="220066" y="938532"/>
                </a:lnTo>
                <a:lnTo>
                  <a:pt x="220526" y="938164"/>
                </a:lnTo>
                <a:lnTo>
                  <a:pt x="219145" y="935189"/>
                </a:lnTo>
                <a:lnTo>
                  <a:pt x="219075" y="935038"/>
                </a:lnTo>
                <a:lnTo>
                  <a:pt x="222234" y="935828"/>
                </a:lnTo>
                <a:lnTo>
                  <a:pt x="222222" y="935807"/>
                </a:lnTo>
                <a:lnTo>
                  <a:pt x="219145" y="935039"/>
                </a:lnTo>
                <a:close/>
                <a:moveTo>
                  <a:pt x="212312" y="934664"/>
                </a:moveTo>
                <a:cubicBezTo>
                  <a:pt x="212312" y="934664"/>
                  <a:pt x="214020" y="934664"/>
                  <a:pt x="215729" y="935516"/>
                </a:cubicBezTo>
                <a:lnTo>
                  <a:pt x="216412" y="936709"/>
                </a:lnTo>
                <a:close/>
                <a:moveTo>
                  <a:pt x="184003" y="932960"/>
                </a:moveTo>
                <a:lnTo>
                  <a:pt x="184706" y="933573"/>
                </a:lnTo>
                <a:lnTo>
                  <a:pt x="184979" y="934664"/>
                </a:lnTo>
                <a:close/>
                <a:moveTo>
                  <a:pt x="229060" y="932392"/>
                </a:moveTo>
                <a:cubicBezTo>
                  <a:pt x="230769" y="933246"/>
                  <a:pt x="232478" y="934954"/>
                  <a:pt x="232478" y="934954"/>
                </a:cubicBezTo>
                <a:lnTo>
                  <a:pt x="228749" y="932625"/>
                </a:lnTo>
                <a:close/>
                <a:moveTo>
                  <a:pt x="883123" y="931730"/>
                </a:moveTo>
                <a:lnTo>
                  <a:pt x="882593" y="931992"/>
                </a:lnTo>
                <a:lnTo>
                  <a:pt x="882360" y="933502"/>
                </a:lnTo>
                <a:lnTo>
                  <a:pt x="882928" y="933093"/>
                </a:lnTo>
                <a:close/>
                <a:moveTo>
                  <a:pt x="226401" y="931159"/>
                </a:moveTo>
                <a:lnTo>
                  <a:pt x="228749" y="932625"/>
                </a:lnTo>
                <a:lnTo>
                  <a:pt x="228598" y="932738"/>
                </a:lnTo>
                <a:lnTo>
                  <a:pt x="226496" y="931538"/>
                </a:lnTo>
                <a:close/>
                <a:moveTo>
                  <a:pt x="196367" y="930877"/>
                </a:moveTo>
                <a:lnTo>
                  <a:pt x="200460" y="933598"/>
                </a:lnTo>
                <a:lnTo>
                  <a:pt x="200460" y="933599"/>
                </a:lnTo>
                <a:cubicBezTo>
                  <a:pt x="200780" y="934238"/>
                  <a:pt x="200353" y="934664"/>
                  <a:pt x="198645" y="934664"/>
                </a:cubicBezTo>
                <a:cubicBezTo>
                  <a:pt x="198645" y="934664"/>
                  <a:pt x="196937" y="932960"/>
                  <a:pt x="196083" y="931255"/>
                </a:cubicBezTo>
                <a:close/>
                <a:moveTo>
                  <a:pt x="888988" y="928690"/>
                </a:moveTo>
                <a:lnTo>
                  <a:pt x="882982" y="929482"/>
                </a:lnTo>
                <a:lnTo>
                  <a:pt x="882927" y="929836"/>
                </a:lnTo>
                <a:lnTo>
                  <a:pt x="883403" y="929769"/>
                </a:lnTo>
                <a:lnTo>
                  <a:pt x="883444" y="929482"/>
                </a:lnTo>
                <a:close/>
                <a:moveTo>
                  <a:pt x="889000" y="928688"/>
                </a:moveTo>
                <a:lnTo>
                  <a:pt x="889001" y="928688"/>
                </a:lnTo>
                <a:lnTo>
                  <a:pt x="889000" y="928688"/>
                </a:lnTo>
                <a:lnTo>
                  <a:pt x="888648" y="929040"/>
                </a:lnTo>
                <a:lnTo>
                  <a:pt x="889416" y="929040"/>
                </a:lnTo>
                <a:lnTo>
                  <a:pt x="888568" y="929643"/>
                </a:lnTo>
                <a:lnTo>
                  <a:pt x="886766" y="930925"/>
                </a:lnTo>
                <a:lnTo>
                  <a:pt x="886831" y="930857"/>
                </a:lnTo>
                <a:lnTo>
                  <a:pt x="885825" y="931863"/>
                </a:lnTo>
                <a:cubicBezTo>
                  <a:pt x="884237" y="933451"/>
                  <a:pt x="882650" y="935038"/>
                  <a:pt x="882650" y="935038"/>
                </a:cubicBezTo>
                <a:lnTo>
                  <a:pt x="882762" y="934256"/>
                </a:lnTo>
                <a:lnTo>
                  <a:pt x="882159" y="934797"/>
                </a:lnTo>
                <a:lnTo>
                  <a:pt x="882122" y="935038"/>
                </a:lnTo>
                <a:lnTo>
                  <a:pt x="881891" y="935038"/>
                </a:lnTo>
                <a:lnTo>
                  <a:pt x="881886" y="935042"/>
                </a:lnTo>
                <a:lnTo>
                  <a:pt x="881887" y="935038"/>
                </a:lnTo>
                <a:lnTo>
                  <a:pt x="880221" y="935038"/>
                </a:lnTo>
                <a:lnTo>
                  <a:pt x="879241" y="935743"/>
                </a:lnTo>
                <a:lnTo>
                  <a:pt x="878394" y="937083"/>
                </a:lnTo>
                <a:lnTo>
                  <a:pt x="875002" y="935743"/>
                </a:lnTo>
                <a:lnTo>
                  <a:pt x="876428" y="935038"/>
                </a:lnTo>
                <a:lnTo>
                  <a:pt x="876102" y="935038"/>
                </a:lnTo>
                <a:cubicBezTo>
                  <a:pt x="875242" y="935038"/>
                  <a:pt x="875242" y="935038"/>
                  <a:pt x="875242" y="935038"/>
                </a:cubicBezTo>
                <a:cubicBezTo>
                  <a:pt x="878682" y="931863"/>
                  <a:pt x="880402" y="930276"/>
                  <a:pt x="882122" y="929482"/>
                </a:cubicBezTo>
                <a:lnTo>
                  <a:pt x="888996" y="928689"/>
                </a:lnTo>
                <a:close/>
                <a:moveTo>
                  <a:pt x="861219" y="928688"/>
                </a:moveTo>
                <a:cubicBezTo>
                  <a:pt x="854075" y="928688"/>
                  <a:pt x="854075" y="935038"/>
                  <a:pt x="854075" y="935038"/>
                </a:cubicBezTo>
                <a:cubicBezTo>
                  <a:pt x="854075" y="928688"/>
                  <a:pt x="854075" y="928688"/>
                  <a:pt x="861219" y="928688"/>
                </a:cubicBezTo>
                <a:close/>
                <a:moveTo>
                  <a:pt x="163513" y="928688"/>
                </a:moveTo>
                <a:cubicBezTo>
                  <a:pt x="163513" y="928688"/>
                  <a:pt x="163513" y="928688"/>
                  <a:pt x="164505" y="928688"/>
                </a:cubicBezTo>
                <a:lnTo>
                  <a:pt x="170392" y="928688"/>
                </a:lnTo>
                <a:lnTo>
                  <a:pt x="171450" y="928688"/>
                </a:lnTo>
                <a:lnTo>
                  <a:pt x="171451" y="928688"/>
                </a:lnTo>
                <a:lnTo>
                  <a:pt x="173831" y="928688"/>
                </a:lnTo>
                <a:lnTo>
                  <a:pt x="174625" y="928688"/>
                </a:lnTo>
                <a:lnTo>
                  <a:pt x="176213" y="928688"/>
                </a:lnTo>
                <a:lnTo>
                  <a:pt x="177800" y="928688"/>
                </a:lnTo>
                <a:cubicBezTo>
                  <a:pt x="177800" y="935038"/>
                  <a:pt x="177800" y="928688"/>
                  <a:pt x="177800" y="935038"/>
                </a:cubicBezTo>
                <a:cubicBezTo>
                  <a:pt x="177800" y="935038"/>
                  <a:pt x="177800" y="935038"/>
                  <a:pt x="177006" y="934244"/>
                </a:cubicBezTo>
                <a:lnTo>
                  <a:pt x="171451" y="928689"/>
                </a:lnTo>
                <a:lnTo>
                  <a:pt x="171451" y="929666"/>
                </a:lnTo>
                <a:lnTo>
                  <a:pt x="176412" y="934244"/>
                </a:lnTo>
                <a:cubicBezTo>
                  <a:pt x="177272" y="935038"/>
                  <a:pt x="177272" y="935038"/>
                  <a:pt x="177272" y="935038"/>
                </a:cubicBezTo>
                <a:cubicBezTo>
                  <a:pt x="173832" y="935038"/>
                  <a:pt x="173832" y="935038"/>
                  <a:pt x="173832" y="935038"/>
                </a:cubicBezTo>
                <a:lnTo>
                  <a:pt x="171451" y="935038"/>
                </a:lnTo>
                <a:lnTo>
                  <a:pt x="170392" y="935038"/>
                </a:lnTo>
                <a:lnTo>
                  <a:pt x="170392" y="931833"/>
                </a:lnTo>
                <a:close/>
                <a:moveTo>
                  <a:pt x="847725" y="928687"/>
                </a:moveTo>
                <a:lnTo>
                  <a:pt x="847724" y="928688"/>
                </a:lnTo>
                <a:lnTo>
                  <a:pt x="844550" y="931862"/>
                </a:lnTo>
                <a:cubicBezTo>
                  <a:pt x="842962" y="933450"/>
                  <a:pt x="841375" y="935037"/>
                  <a:pt x="841375" y="935037"/>
                </a:cubicBezTo>
                <a:cubicBezTo>
                  <a:pt x="841375" y="931862"/>
                  <a:pt x="842962" y="930275"/>
                  <a:pt x="844550" y="929481"/>
                </a:cubicBezTo>
                <a:lnTo>
                  <a:pt x="847721" y="928688"/>
                </a:lnTo>
                <a:close/>
                <a:moveTo>
                  <a:pt x="177800" y="928687"/>
                </a:moveTo>
                <a:cubicBezTo>
                  <a:pt x="184150" y="935037"/>
                  <a:pt x="177800" y="928687"/>
                  <a:pt x="184150" y="935037"/>
                </a:cubicBezTo>
                <a:cubicBezTo>
                  <a:pt x="184150" y="935037"/>
                  <a:pt x="177800" y="935037"/>
                  <a:pt x="177800" y="928687"/>
                </a:cubicBezTo>
                <a:close/>
                <a:moveTo>
                  <a:pt x="205478" y="927847"/>
                </a:moveTo>
                <a:lnTo>
                  <a:pt x="205478" y="928699"/>
                </a:lnTo>
                <a:lnTo>
                  <a:pt x="205478" y="930403"/>
                </a:lnTo>
                <a:lnTo>
                  <a:pt x="205478" y="934664"/>
                </a:lnTo>
                <a:lnTo>
                  <a:pt x="203614" y="932185"/>
                </a:lnTo>
                <a:close/>
                <a:moveTo>
                  <a:pt x="205478" y="927847"/>
                </a:moveTo>
                <a:cubicBezTo>
                  <a:pt x="212312" y="934664"/>
                  <a:pt x="212312" y="934664"/>
                  <a:pt x="212312" y="934664"/>
                </a:cubicBezTo>
                <a:cubicBezTo>
                  <a:pt x="212312" y="934664"/>
                  <a:pt x="205478" y="927847"/>
                  <a:pt x="205478" y="927847"/>
                </a:cubicBezTo>
                <a:close/>
                <a:moveTo>
                  <a:pt x="191812" y="927847"/>
                </a:moveTo>
                <a:lnTo>
                  <a:pt x="193520" y="928821"/>
                </a:lnTo>
                <a:lnTo>
                  <a:pt x="196595" y="930574"/>
                </a:lnTo>
                <a:lnTo>
                  <a:pt x="196367" y="930877"/>
                </a:lnTo>
                <a:lnTo>
                  <a:pt x="193862" y="929210"/>
                </a:lnTo>
                <a:close/>
                <a:moveTo>
                  <a:pt x="178146" y="927847"/>
                </a:moveTo>
                <a:lnTo>
                  <a:pt x="182494" y="930326"/>
                </a:lnTo>
                <a:lnTo>
                  <a:pt x="184003" y="932960"/>
                </a:lnTo>
                <a:close/>
                <a:moveTo>
                  <a:pt x="855134" y="927362"/>
                </a:moveTo>
                <a:lnTo>
                  <a:pt x="854699" y="928123"/>
                </a:lnTo>
                <a:lnTo>
                  <a:pt x="855134" y="927689"/>
                </a:lnTo>
                <a:close/>
                <a:moveTo>
                  <a:pt x="871967" y="927144"/>
                </a:moveTo>
                <a:lnTo>
                  <a:pt x="871538" y="927894"/>
                </a:lnTo>
                <a:cubicBezTo>
                  <a:pt x="869951" y="928688"/>
                  <a:pt x="868363" y="928688"/>
                  <a:pt x="868363" y="928688"/>
                </a:cubicBezTo>
                <a:close/>
                <a:moveTo>
                  <a:pt x="874078" y="926783"/>
                </a:moveTo>
                <a:lnTo>
                  <a:pt x="874713" y="928688"/>
                </a:lnTo>
                <a:cubicBezTo>
                  <a:pt x="868363" y="928688"/>
                  <a:pt x="868363" y="928688"/>
                  <a:pt x="868363" y="928688"/>
                </a:cubicBezTo>
                <a:cubicBezTo>
                  <a:pt x="871538" y="928688"/>
                  <a:pt x="873125" y="928688"/>
                  <a:pt x="873919" y="927894"/>
                </a:cubicBezTo>
                <a:close/>
                <a:moveTo>
                  <a:pt x="212726" y="925160"/>
                </a:moveTo>
                <a:lnTo>
                  <a:pt x="213718" y="925513"/>
                </a:lnTo>
                <a:lnTo>
                  <a:pt x="213520" y="925866"/>
                </a:lnTo>
                <a:lnTo>
                  <a:pt x="212825" y="925513"/>
                </a:lnTo>
                <a:close/>
                <a:moveTo>
                  <a:pt x="862030" y="924672"/>
                </a:moveTo>
                <a:lnTo>
                  <a:pt x="861809" y="926219"/>
                </a:lnTo>
                <a:lnTo>
                  <a:pt x="863228" y="926009"/>
                </a:lnTo>
                <a:cubicBezTo>
                  <a:pt x="863451" y="926307"/>
                  <a:pt x="863005" y="927101"/>
                  <a:pt x="861219" y="928688"/>
                </a:cubicBezTo>
                <a:cubicBezTo>
                  <a:pt x="859433" y="928688"/>
                  <a:pt x="858987" y="928291"/>
                  <a:pt x="859210" y="927795"/>
                </a:cubicBezTo>
                <a:lnTo>
                  <a:pt x="860006" y="927205"/>
                </a:lnTo>
                <a:lnTo>
                  <a:pt x="858721" y="926435"/>
                </a:lnTo>
                <a:lnTo>
                  <a:pt x="859456" y="926044"/>
                </a:lnTo>
                <a:lnTo>
                  <a:pt x="861537" y="924935"/>
                </a:lnTo>
                <a:close/>
                <a:moveTo>
                  <a:pt x="212726" y="923316"/>
                </a:moveTo>
                <a:lnTo>
                  <a:pt x="212726" y="925116"/>
                </a:lnTo>
                <a:lnTo>
                  <a:pt x="212726" y="925160"/>
                </a:lnTo>
                <a:lnTo>
                  <a:pt x="212726" y="926386"/>
                </a:lnTo>
                <a:lnTo>
                  <a:pt x="213136" y="926548"/>
                </a:lnTo>
                <a:lnTo>
                  <a:pt x="213520" y="925866"/>
                </a:lnTo>
                <a:lnTo>
                  <a:pt x="217900" y="928091"/>
                </a:lnTo>
                <a:lnTo>
                  <a:pt x="217687" y="927894"/>
                </a:lnTo>
                <a:close/>
                <a:moveTo>
                  <a:pt x="929482" y="922338"/>
                </a:moveTo>
                <a:cubicBezTo>
                  <a:pt x="936626" y="922338"/>
                  <a:pt x="922338" y="928688"/>
                  <a:pt x="929482" y="922338"/>
                </a:cubicBezTo>
                <a:close/>
                <a:moveTo>
                  <a:pt x="922338" y="922338"/>
                </a:moveTo>
                <a:cubicBezTo>
                  <a:pt x="922338" y="928688"/>
                  <a:pt x="915988" y="928688"/>
                  <a:pt x="915988" y="928688"/>
                </a:cubicBezTo>
                <a:cubicBezTo>
                  <a:pt x="915988" y="922338"/>
                  <a:pt x="915988" y="928688"/>
                  <a:pt x="9223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01700" y="928688"/>
                </a:cubicBezTo>
                <a:cubicBezTo>
                  <a:pt x="901700" y="922338"/>
                  <a:pt x="909638" y="92233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8688"/>
                  <a:pt x="901700" y="928688"/>
                  <a:pt x="901700" y="928688"/>
                </a:cubicBezTo>
                <a:cubicBezTo>
                  <a:pt x="901700" y="928688"/>
                  <a:pt x="901700" y="92868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10432" y="922338"/>
                </a:cubicBezTo>
                <a:lnTo>
                  <a:pt x="914401" y="922338"/>
                </a:lnTo>
                <a:lnTo>
                  <a:pt x="915988" y="922338"/>
                </a:lnTo>
                <a:cubicBezTo>
                  <a:pt x="909638" y="922338"/>
                  <a:pt x="909638" y="922338"/>
                  <a:pt x="909638" y="928688"/>
                </a:cubicBezTo>
                <a:cubicBezTo>
                  <a:pt x="909638" y="922338"/>
                  <a:pt x="909638" y="922338"/>
                  <a:pt x="909638" y="922338"/>
                </a:cubicBezTo>
                <a:close/>
                <a:moveTo>
                  <a:pt x="901700" y="922338"/>
                </a:moveTo>
                <a:cubicBezTo>
                  <a:pt x="901700" y="922338"/>
                  <a:pt x="901700" y="922338"/>
                  <a:pt x="901700" y="923132"/>
                </a:cubicBezTo>
                <a:lnTo>
                  <a:pt x="901700" y="925513"/>
                </a:lnTo>
                <a:lnTo>
                  <a:pt x="901700" y="927894"/>
                </a:lnTo>
                <a:cubicBezTo>
                  <a:pt x="901700" y="928688"/>
                  <a:pt x="901700" y="928688"/>
                  <a:pt x="901700" y="928688"/>
                </a:cubicBezTo>
                <a:cubicBezTo>
                  <a:pt x="901700" y="928688"/>
                  <a:pt x="895350" y="928688"/>
                  <a:pt x="895350" y="928688"/>
                </a:cubicBezTo>
                <a:cubicBezTo>
                  <a:pt x="895350" y="928688"/>
                  <a:pt x="901700" y="928688"/>
                  <a:pt x="901700" y="922338"/>
                </a:cubicBezTo>
                <a:close/>
                <a:moveTo>
                  <a:pt x="889000" y="922338"/>
                </a:moveTo>
                <a:cubicBezTo>
                  <a:pt x="895350" y="922338"/>
                  <a:pt x="889000" y="928688"/>
                  <a:pt x="889000" y="928688"/>
                </a:cubicBezTo>
                <a:cubicBezTo>
                  <a:pt x="882650" y="928688"/>
                  <a:pt x="889000" y="928688"/>
                  <a:pt x="889000" y="922338"/>
                </a:cubicBezTo>
                <a:close/>
                <a:moveTo>
                  <a:pt x="874713" y="922338"/>
                </a:moveTo>
                <a:lnTo>
                  <a:pt x="874078" y="926783"/>
                </a:lnTo>
                <a:lnTo>
                  <a:pt x="873919" y="926307"/>
                </a:lnTo>
                <a:lnTo>
                  <a:pt x="871967" y="927144"/>
                </a:lnTo>
                <a:close/>
                <a:moveTo>
                  <a:pt x="868363" y="922338"/>
                </a:moveTo>
                <a:cubicBezTo>
                  <a:pt x="868363" y="928688"/>
                  <a:pt x="862013" y="928688"/>
                  <a:pt x="862013" y="928688"/>
                </a:cubicBezTo>
                <a:cubicBezTo>
                  <a:pt x="862013" y="928688"/>
                  <a:pt x="868363" y="922338"/>
                  <a:pt x="868363" y="922338"/>
                </a:cubicBezTo>
                <a:close/>
                <a:moveTo>
                  <a:pt x="171450" y="922338"/>
                </a:moveTo>
                <a:cubicBezTo>
                  <a:pt x="171450" y="922338"/>
                  <a:pt x="177800" y="928688"/>
                  <a:pt x="171450" y="928688"/>
                </a:cubicBezTo>
                <a:cubicBezTo>
                  <a:pt x="171450" y="928688"/>
                  <a:pt x="171450" y="922338"/>
                  <a:pt x="171450" y="922338"/>
                </a:cubicBezTo>
                <a:close/>
                <a:moveTo>
                  <a:pt x="212726" y="922053"/>
                </a:moveTo>
                <a:lnTo>
                  <a:pt x="212726" y="922897"/>
                </a:lnTo>
                <a:lnTo>
                  <a:pt x="214516" y="923841"/>
                </a:lnTo>
                <a:close/>
                <a:moveTo>
                  <a:pt x="185494" y="921544"/>
                </a:moveTo>
                <a:lnTo>
                  <a:pt x="191812" y="927847"/>
                </a:lnTo>
                <a:cubicBezTo>
                  <a:pt x="193520" y="929551"/>
                  <a:pt x="195229" y="931255"/>
                  <a:pt x="198645" y="934664"/>
                </a:cubicBezTo>
                <a:lnTo>
                  <a:pt x="202850" y="935188"/>
                </a:lnTo>
                <a:lnTo>
                  <a:pt x="203535" y="935644"/>
                </a:lnTo>
                <a:lnTo>
                  <a:pt x="204414" y="935383"/>
                </a:lnTo>
                <a:lnTo>
                  <a:pt x="202850" y="935188"/>
                </a:lnTo>
                <a:lnTo>
                  <a:pt x="202062" y="934664"/>
                </a:lnTo>
                <a:lnTo>
                  <a:pt x="200460" y="933598"/>
                </a:lnTo>
                <a:lnTo>
                  <a:pt x="197791" y="931255"/>
                </a:lnTo>
                <a:lnTo>
                  <a:pt x="196595" y="930574"/>
                </a:lnTo>
                <a:lnTo>
                  <a:pt x="198195" y="928445"/>
                </a:lnTo>
                <a:lnTo>
                  <a:pt x="197423" y="927673"/>
                </a:lnTo>
                <a:lnTo>
                  <a:pt x="192666" y="926995"/>
                </a:lnTo>
                <a:lnTo>
                  <a:pt x="191985" y="922235"/>
                </a:lnTo>
                <a:lnTo>
                  <a:pt x="191553" y="921804"/>
                </a:lnTo>
                <a:lnTo>
                  <a:pt x="190958" y="923586"/>
                </a:lnTo>
                <a:lnTo>
                  <a:pt x="186182" y="921544"/>
                </a:lnTo>
                <a:lnTo>
                  <a:pt x="185881" y="921544"/>
                </a:lnTo>
                <a:lnTo>
                  <a:pt x="190958" y="924438"/>
                </a:lnTo>
                <a:cubicBezTo>
                  <a:pt x="191812" y="926143"/>
                  <a:pt x="191812" y="927847"/>
                  <a:pt x="191812" y="927847"/>
                </a:cubicBezTo>
                <a:cubicBezTo>
                  <a:pt x="191812" y="927847"/>
                  <a:pt x="191812" y="927847"/>
                  <a:pt x="190958" y="926995"/>
                </a:cubicBezTo>
                <a:close/>
                <a:moveTo>
                  <a:pt x="868374" y="921293"/>
                </a:moveTo>
                <a:lnTo>
                  <a:pt x="862030" y="924672"/>
                </a:lnTo>
                <a:lnTo>
                  <a:pt x="862392" y="922146"/>
                </a:lnTo>
                <a:cubicBezTo>
                  <a:pt x="863246" y="921293"/>
                  <a:pt x="864955" y="921293"/>
                  <a:pt x="868374" y="921293"/>
                </a:cubicBezTo>
                <a:close/>
                <a:moveTo>
                  <a:pt x="218803" y="921293"/>
                </a:moveTo>
                <a:cubicBezTo>
                  <a:pt x="218803" y="921293"/>
                  <a:pt x="225641" y="921293"/>
                  <a:pt x="225641" y="928123"/>
                </a:cubicBezTo>
                <a:lnTo>
                  <a:pt x="222449" y="926301"/>
                </a:lnTo>
                <a:close/>
                <a:moveTo>
                  <a:pt x="171313" y="921030"/>
                </a:moveTo>
                <a:cubicBezTo>
                  <a:pt x="171313" y="921030"/>
                  <a:pt x="171313" y="921030"/>
                  <a:pt x="172167" y="921030"/>
                </a:cubicBezTo>
                <a:lnTo>
                  <a:pt x="176096" y="921030"/>
                </a:lnTo>
                <a:lnTo>
                  <a:pt x="177292" y="922734"/>
                </a:lnTo>
                <a:cubicBezTo>
                  <a:pt x="178146" y="924438"/>
                  <a:pt x="178146" y="924438"/>
                  <a:pt x="178146" y="921030"/>
                </a:cubicBezTo>
                <a:cubicBezTo>
                  <a:pt x="178146" y="921030"/>
                  <a:pt x="178146" y="921030"/>
                  <a:pt x="178146" y="927847"/>
                </a:cubicBezTo>
                <a:cubicBezTo>
                  <a:pt x="171313" y="921030"/>
                  <a:pt x="171313" y="921030"/>
                  <a:pt x="171313" y="921030"/>
                </a:cubicBezTo>
                <a:close/>
                <a:moveTo>
                  <a:pt x="206824" y="920785"/>
                </a:moveTo>
                <a:lnTo>
                  <a:pt x="207356" y="921544"/>
                </a:lnTo>
                <a:lnTo>
                  <a:pt x="212217" y="921544"/>
                </a:lnTo>
                <a:lnTo>
                  <a:pt x="212142" y="921469"/>
                </a:lnTo>
                <a:close/>
                <a:moveTo>
                  <a:pt x="896091" y="920710"/>
                </a:moveTo>
                <a:lnTo>
                  <a:pt x="895350" y="921544"/>
                </a:lnTo>
                <a:cubicBezTo>
                  <a:pt x="893763" y="923330"/>
                  <a:pt x="893366" y="923777"/>
                  <a:pt x="893663" y="923442"/>
                </a:cubicBezTo>
                <a:close/>
                <a:moveTo>
                  <a:pt x="175868" y="920705"/>
                </a:moveTo>
                <a:lnTo>
                  <a:pt x="178146" y="921030"/>
                </a:lnTo>
                <a:lnTo>
                  <a:pt x="176096" y="921030"/>
                </a:lnTo>
                <a:close/>
                <a:moveTo>
                  <a:pt x="191942" y="920642"/>
                </a:moveTo>
                <a:lnTo>
                  <a:pt x="191880" y="920724"/>
                </a:lnTo>
                <a:lnTo>
                  <a:pt x="191913" y="920728"/>
                </a:lnTo>
                <a:close/>
                <a:moveTo>
                  <a:pt x="868647" y="920200"/>
                </a:moveTo>
                <a:lnTo>
                  <a:pt x="868374" y="921293"/>
                </a:lnTo>
                <a:lnTo>
                  <a:pt x="867972" y="920489"/>
                </a:lnTo>
                <a:lnTo>
                  <a:pt x="868374" y="920439"/>
                </a:lnTo>
                <a:close/>
                <a:moveTo>
                  <a:pt x="872404" y="919452"/>
                </a:moveTo>
                <a:lnTo>
                  <a:pt x="871538" y="921346"/>
                </a:lnTo>
                <a:cubicBezTo>
                  <a:pt x="869951" y="922338"/>
                  <a:pt x="868363" y="922338"/>
                  <a:pt x="868363" y="922338"/>
                </a:cubicBezTo>
                <a:close/>
                <a:moveTo>
                  <a:pt x="858118" y="918731"/>
                </a:moveTo>
                <a:cubicBezTo>
                  <a:pt x="859828" y="917877"/>
                  <a:pt x="861537" y="917877"/>
                  <a:pt x="861537" y="921293"/>
                </a:cubicBezTo>
                <a:cubicBezTo>
                  <a:pt x="858118" y="921293"/>
                  <a:pt x="856408" y="921293"/>
                  <a:pt x="855554" y="921293"/>
                </a:cubicBezTo>
                <a:lnTo>
                  <a:pt x="854699" y="921293"/>
                </a:lnTo>
                <a:lnTo>
                  <a:pt x="854699" y="921292"/>
                </a:lnTo>
                <a:close/>
                <a:moveTo>
                  <a:pt x="867007" y="918561"/>
                </a:moveTo>
                <a:lnTo>
                  <a:pt x="867972" y="920489"/>
                </a:lnTo>
                <a:lnTo>
                  <a:pt x="861537" y="921293"/>
                </a:lnTo>
                <a:close/>
                <a:moveTo>
                  <a:pt x="903843" y="918052"/>
                </a:moveTo>
                <a:lnTo>
                  <a:pt x="901700" y="922338"/>
                </a:lnTo>
                <a:cubicBezTo>
                  <a:pt x="901700" y="922338"/>
                  <a:pt x="901700" y="920552"/>
                  <a:pt x="902593" y="918766"/>
                </a:cubicBezTo>
                <a:close/>
                <a:moveTo>
                  <a:pt x="174160" y="917053"/>
                </a:moveTo>
                <a:lnTo>
                  <a:pt x="175584" y="918474"/>
                </a:lnTo>
                <a:lnTo>
                  <a:pt x="177326" y="920212"/>
                </a:lnTo>
                <a:close/>
                <a:moveTo>
                  <a:pt x="922765" y="916029"/>
                </a:moveTo>
                <a:lnTo>
                  <a:pt x="919956" y="918865"/>
                </a:lnTo>
                <a:lnTo>
                  <a:pt x="917413" y="921433"/>
                </a:lnTo>
                <a:lnTo>
                  <a:pt x="922239" y="918369"/>
                </a:lnTo>
                <a:close/>
                <a:moveTo>
                  <a:pt x="199274" y="915445"/>
                </a:moveTo>
                <a:lnTo>
                  <a:pt x="203741" y="921030"/>
                </a:lnTo>
                <a:lnTo>
                  <a:pt x="204865" y="921030"/>
                </a:lnTo>
                <a:close/>
                <a:moveTo>
                  <a:pt x="874241" y="915432"/>
                </a:moveTo>
                <a:lnTo>
                  <a:pt x="869229" y="920439"/>
                </a:lnTo>
                <a:cubicBezTo>
                  <a:pt x="868374" y="921293"/>
                  <a:pt x="868374" y="921293"/>
                  <a:pt x="868374" y="921293"/>
                </a:cubicBezTo>
                <a:close/>
                <a:moveTo>
                  <a:pt x="179130" y="915194"/>
                </a:moveTo>
                <a:lnTo>
                  <a:pt x="181563" y="917621"/>
                </a:lnTo>
                <a:lnTo>
                  <a:pt x="182838" y="918893"/>
                </a:lnTo>
                <a:lnTo>
                  <a:pt x="184150" y="920203"/>
                </a:lnTo>
                <a:lnTo>
                  <a:pt x="182838" y="918894"/>
                </a:lnTo>
                <a:close/>
                <a:moveTo>
                  <a:pt x="868374" y="914462"/>
                </a:moveTo>
                <a:lnTo>
                  <a:pt x="867614" y="917498"/>
                </a:lnTo>
                <a:lnTo>
                  <a:pt x="866665" y="917878"/>
                </a:lnTo>
                <a:lnTo>
                  <a:pt x="866855" y="918257"/>
                </a:lnTo>
                <a:lnTo>
                  <a:pt x="861537" y="921293"/>
                </a:lnTo>
                <a:cubicBezTo>
                  <a:pt x="861537" y="921293"/>
                  <a:pt x="861537" y="914462"/>
                  <a:pt x="868374" y="914462"/>
                </a:cubicBezTo>
                <a:close/>
                <a:moveTo>
                  <a:pt x="861537" y="914462"/>
                </a:moveTo>
                <a:cubicBezTo>
                  <a:pt x="861537" y="914462"/>
                  <a:pt x="859828" y="916170"/>
                  <a:pt x="857263" y="918731"/>
                </a:cubicBezTo>
                <a:lnTo>
                  <a:pt x="854699" y="921292"/>
                </a:lnTo>
                <a:lnTo>
                  <a:pt x="855554" y="915316"/>
                </a:lnTo>
                <a:cubicBezTo>
                  <a:pt x="856408" y="914462"/>
                  <a:pt x="858118" y="914462"/>
                  <a:pt x="861537" y="914462"/>
                </a:cubicBezTo>
                <a:close/>
                <a:moveTo>
                  <a:pt x="211965" y="914462"/>
                </a:move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1965" y="921293"/>
                  <a:pt x="211965" y="914462"/>
                </a:cubicBezTo>
                <a:close/>
                <a:moveTo>
                  <a:pt x="198488" y="914462"/>
                </a:moveTo>
                <a:lnTo>
                  <a:pt x="198537" y="914524"/>
                </a:lnTo>
                <a:lnTo>
                  <a:pt x="201709" y="915316"/>
                </a:lnTo>
                <a:lnTo>
                  <a:pt x="204978" y="921030"/>
                </a:lnTo>
                <a:lnTo>
                  <a:pt x="205260" y="921030"/>
                </a:lnTo>
                <a:lnTo>
                  <a:pt x="205701" y="920149"/>
                </a:lnTo>
                <a:lnTo>
                  <a:pt x="204798" y="914462"/>
                </a:lnTo>
                <a:lnTo>
                  <a:pt x="204788" y="914462"/>
                </a:lnTo>
                <a:lnTo>
                  <a:pt x="202564" y="914462"/>
                </a:lnTo>
                <a:lnTo>
                  <a:pt x="199145" y="914462"/>
                </a:lnTo>
                <a:close/>
                <a:moveTo>
                  <a:pt x="923132" y="914400"/>
                </a:moveTo>
                <a:lnTo>
                  <a:pt x="923004" y="915393"/>
                </a:lnTo>
                <a:lnTo>
                  <a:pt x="923396" y="915393"/>
                </a:lnTo>
                <a:lnTo>
                  <a:pt x="922991" y="915495"/>
                </a:lnTo>
                <a:lnTo>
                  <a:pt x="922981" y="915572"/>
                </a:lnTo>
                <a:lnTo>
                  <a:pt x="923396" y="915393"/>
                </a:lnTo>
                <a:lnTo>
                  <a:pt x="922946" y="915847"/>
                </a:lnTo>
                <a:lnTo>
                  <a:pt x="922239" y="921346"/>
                </a:lnTo>
                <a:lnTo>
                  <a:pt x="916616" y="922238"/>
                </a:lnTo>
                <a:lnTo>
                  <a:pt x="916517" y="922338"/>
                </a:lnTo>
                <a:lnTo>
                  <a:pt x="916569" y="922246"/>
                </a:lnTo>
                <a:lnTo>
                  <a:pt x="915988" y="922338"/>
                </a:lnTo>
                <a:lnTo>
                  <a:pt x="916814" y="921814"/>
                </a:lnTo>
                <a:lnTo>
                  <a:pt x="919492" y="917082"/>
                </a:lnTo>
                <a:lnTo>
                  <a:pt x="922856" y="915626"/>
                </a:lnTo>
                <a:lnTo>
                  <a:pt x="922879" y="915523"/>
                </a:lnTo>
                <a:lnTo>
                  <a:pt x="919956" y="916261"/>
                </a:lnTo>
                <a:lnTo>
                  <a:pt x="919492" y="917082"/>
                </a:lnTo>
                <a:lnTo>
                  <a:pt x="917377" y="917997"/>
                </a:lnTo>
                <a:lnTo>
                  <a:pt x="916517" y="915393"/>
                </a:lnTo>
                <a:lnTo>
                  <a:pt x="917377" y="915393"/>
                </a:lnTo>
                <a:lnTo>
                  <a:pt x="919097" y="915393"/>
                </a:lnTo>
                <a:lnTo>
                  <a:pt x="920816" y="915393"/>
                </a:lnTo>
                <a:lnTo>
                  <a:pt x="922909" y="915393"/>
                </a:lnTo>
                <a:close/>
                <a:moveTo>
                  <a:pt x="901700" y="914400"/>
                </a:moveTo>
                <a:cubicBezTo>
                  <a:pt x="901700" y="914400"/>
                  <a:pt x="898525" y="917972"/>
                  <a:pt x="896144" y="920651"/>
                </a:cubicBezTo>
                <a:lnTo>
                  <a:pt x="896091" y="920710"/>
                </a:lnTo>
                <a:lnTo>
                  <a:pt x="898525" y="917972"/>
                </a:lnTo>
                <a:cubicBezTo>
                  <a:pt x="900113" y="916186"/>
                  <a:pt x="901700" y="914400"/>
                  <a:pt x="901700" y="914400"/>
                </a:cubicBezTo>
                <a:close/>
                <a:moveTo>
                  <a:pt x="171313" y="914213"/>
                </a:moveTo>
                <a:lnTo>
                  <a:pt x="175868" y="920705"/>
                </a:lnTo>
                <a:lnTo>
                  <a:pt x="172167" y="920178"/>
                </a:lnTo>
                <a:cubicBezTo>
                  <a:pt x="171313" y="919326"/>
                  <a:pt x="171313" y="917621"/>
                  <a:pt x="171313" y="914213"/>
                </a:cubicBezTo>
                <a:close/>
                <a:moveTo>
                  <a:pt x="171313" y="914213"/>
                </a:moveTo>
                <a:lnTo>
                  <a:pt x="174160" y="917053"/>
                </a:lnTo>
                <a:lnTo>
                  <a:pt x="172167" y="915065"/>
                </a:lnTo>
                <a:cubicBezTo>
                  <a:pt x="171313" y="914213"/>
                  <a:pt x="171313" y="914213"/>
                  <a:pt x="171313" y="914213"/>
                </a:cubicBezTo>
                <a:close/>
                <a:moveTo>
                  <a:pt x="171313" y="914213"/>
                </a:moveTo>
                <a:cubicBezTo>
                  <a:pt x="174730" y="917621"/>
                  <a:pt x="176438" y="917621"/>
                  <a:pt x="177292" y="917621"/>
                </a:cubicBezTo>
                <a:lnTo>
                  <a:pt x="178146" y="921030"/>
                </a:lnTo>
                <a:lnTo>
                  <a:pt x="177326" y="920212"/>
                </a:lnTo>
                <a:lnTo>
                  <a:pt x="177603" y="920488"/>
                </a:lnTo>
                <a:lnTo>
                  <a:pt x="174730" y="917621"/>
                </a:lnTo>
                <a:cubicBezTo>
                  <a:pt x="173021" y="915917"/>
                  <a:pt x="171313" y="914213"/>
                  <a:pt x="171313" y="914213"/>
                </a:cubicBezTo>
                <a:close/>
                <a:moveTo>
                  <a:pt x="164479" y="914213"/>
                </a:moveTo>
                <a:cubicBezTo>
                  <a:pt x="167896" y="914213"/>
                  <a:pt x="169605" y="914213"/>
                  <a:pt x="170459" y="915065"/>
                </a:cubicBezTo>
                <a:lnTo>
                  <a:pt x="171313" y="921030"/>
                </a:lnTo>
                <a:lnTo>
                  <a:pt x="168828" y="916692"/>
                </a:lnTo>
                <a:lnTo>
                  <a:pt x="167896" y="915065"/>
                </a:lnTo>
                <a:cubicBezTo>
                  <a:pt x="167896" y="914213"/>
                  <a:pt x="167896" y="914213"/>
                  <a:pt x="164479" y="914213"/>
                </a:cubicBezTo>
                <a:close/>
                <a:moveTo>
                  <a:pt x="926836" y="912788"/>
                </a:moveTo>
                <a:lnTo>
                  <a:pt x="927524" y="913309"/>
                </a:lnTo>
                <a:lnTo>
                  <a:pt x="926836" y="914524"/>
                </a:lnTo>
                <a:cubicBezTo>
                  <a:pt x="925116" y="915393"/>
                  <a:pt x="923396" y="915393"/>
                  <a:pt x="923396" y="915393"/>
                </a:cubicBezTo>
                <a:cubicBezTo>
                  <a:pt x="923396" y="915393"/>
                  <a:pt x="925116" y="913656"/>
                  <a:pt x="926836" y="912788"/>
                </a:cubicBezTo>
                <a:close/>
                <a:moveTo>
                  <a:pt x="881194" y="911901"/>
                </a:moveTo>
                <a:cubicBezTo>
                  <a:pt x="882049" y="911047"/>
                  <a:pt x="882049" y="911047"/>
                  <a:pt x="882049" y="914462"/>
                </a:cubicBezTo>
                <a:cubicBezTo>
                  <a:pt x="875212" y="914462"/>
                  <a:pt x="875212" y="914462"/>
                  <a:pt x="875212" y="914462"/>
                </a:cubicBezTo>
                <a:cubicBezTo>
                  <a:pt x="878630" y="914462"/>
                  <a:pt x="880340" y="912755"/>
                  <a:pt x="881194" y="911901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16517" y="915393"/>
                </a:cubicBezTo>
                <a:lnTo>
                  <a:pt x="916624" y="915284"/>
                </a:lnTo>
                <a:cubicBezTo>
                  <a:pt x="917807" y="914090"/>
                  <a:pt x="919956" y="911920"/>
                  <a:pt x="923396" y="908447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23396" y="909316"/>
                </a:cubicBezTo>
                <a:lnTo>
                  <a:pt x="923396" y="911156"/>
                </a:lnTo>
                <a:lnTo>
                  <a:pt x="922537" y="911920"/>
                </a:lnTo>
                <a:lnTo>
                  <a:pt x="916517" y="915393"/>
                </a:lnTo>
                <a:close/>
                <a:moveTo>
                  <a:pt x="915988" y="908050"/>
                </a:moveTo>
                <a:cubicBezTo>
                  <a:pt x="915988" y="911622"/>
                  <a:pt x="914202" y="913408"/>
                  <a:pt x="911523" y="915194"/>
                </a:cubicBezTo>
                <a:lnTo>
                  <a:pt x="908977" y="917046"/>
                </a:lnTo>
                <a:lnTo>
                  <a:pt x="908646" y="918369"/>
                </a:lnTo>
                <a:cubicBezTo>
                  <a:pt x="907654" y="920354"/>
                  <a:pt x="905669" y="922338"/>
                  <a:pt x="901700" y="922338"/>
                </a:cubicBezTo>
                <a:cubicBezTo>
                  <a:pt x="908844" y="915194"/>
                  <a:pt x="915988" y="908050"/>
                  <a:pt x="915988" y="908050"/>
                </a:cubicBezTo>
                <a:close/>
                <a:moveTo>
                  <a:pt x="908844" y="908050"/>
                </a:moveTo>
                <a:cubicBezTo>
                  <a:pt x="915988" y="908050"/>
                  <a:pt x="908844" y="915194"/>
                  <a:pt x="908844" y="915194"/>
                </a:cubicBezTo>
                <a:lnTo>
                  <a:pt x="903843" y="918052"/>
                </a:lnTo>
                <a:lnTo>
                  <a:pt x="905272" y="915194"/>
                </a:lnTo>
                <a:lnTo>
                  <a:pt x="905938" y="913862"/>
                </a:lnTo>
                <a:close/>
                <a:moveTo>
                  <a:pt x="889001" y="908050"/>
                </a:moveTo>
                <a:cubicBezTo>
                  <a:pt x="889001" y="908050"/>
                  <a:pt x="889001" y="909836"/>
                  <a:pt x="888108" y="911622"/>
                </a:cubicBezTo>
                <a:lnTo>
                  <a:pt x="883246" y="914400"/>
                </a:lnTo>
                <a:lnTo>
                  <a:pt x="884238" y="914400"/>
                </a:lnTo>
                <a:lnTo>
                  <a:pt x="884238" y="915988"/>
                </a:lnTo>
                <a:lnTo>
                  <a:pt x="882650" y="915988"/>
                </a:lnTo>
                <a:lnTo>
                  <a:pt x="882650" y="914741"/>
                </a:lnTo>
                <a:lnTo>
                  <a:pt x="881857" y="915194"/>
                </a:lnTo>
                <a:lnTo>
                  <a:pt x="882650" y="914401"/>
                </a:lnTo>
                <a:lnTo>
                  <a:pt x="882650" y="914401"/>
                </a:lnTo>
                <a:lnTo>
                  <a:pt x="882650" y="914400"/>
                </a:lnTo>
                <a:lnTo>
                  <a:pt x="882651" y="914400"/>
                </a:lnTo>
                <a:lnTo>
                  <a:pt x="882750" y="914301"/>
                </a:lnTo>
                <a:cubicBezTo>
                  <a:pt x="883643" y="913408"/>
                  <a:pt x="885429" y="911622"/>
                  <a:pt x="889001" y="908050"/>
                </a:cubicBezTo>
                <a:close/>
                <a:moveTo>
                  <a:pt x="172836" y="908050"/>
                </a:moveTo>
                <a:lnTo>
                  <a:pt x="175635" y="911298"/>
                </a:lnTo>
                <a:lnTo>
                  <a:pt x="177751" y="908124"/>
                </a:lnTo>
                <a:lnTo>
                  <a:pt x="177676" y="908050"/>
                </a:lnTo>
                <a:lnTo>
                  <a:pt x="174625" y="908050"/>
                </a:lnTo>
                <a:close/>
                <a:moveTo>
                  <a:pt x="928507" y="907852"/>
                </a:moveTo>
                <a:lnTo>
                  <a:pt x="929376" y="908144"/>
                </a:lnTo>
                <a:lnTo>
                  <a:pt x="929482" y="908050"/>
                </a:lnTo>
                <a:lnTo>
                  <a:pt x="929449" y="908169"/>
                </a:lnTo>
                <a:lnTo>
                  <a:pt x="930276" y="908447"/>
                </a:lnTo>
                <a:lnTo>
                  <a:pt x="929370" y="908447"/>
                </a:lnTo>
                <a:lnTo>
                  <a:pt x="929301" y="908693"/>
                </a:lnTo>
                <a:lnTo>
                  <a:pt x="930276" y="908447"/>
                </a:lnTo>
                <a:lnTo>
                  <a:pt x="930275" y="908448"/>
                </a:lnTo>
                <a:lnTo>
                  <a:pt x="929195" y="909071"/>
                </a:lnTo>
                <a:lnTo>
                  <a:pt x="929011" y="909724"/>
                </a:lnTo>
                <a:lnTo>
                  <a:pt x="930275" y="908448"/>
                </a:lnTo>
                <a:lnTo>
                  <a:pt x="930276" y="908448"/>
                </a:lnTo>
                <a:lnTo>
                  <a:pt x="929011" y="909725"/>
                </a:lnTo>
                <a:lnTo>
                  <a:pt x="928589" y="911225"/>
                </a:lnTo>
                <a:lnTo>
                  <a:pt x="926447" y="912313"/>
                </a:lnTo>
                <a:lnTo>
                  <a:pt x="923396" y="915393"/>
                </a:lnTo>
                <a:lnTo>
                  <a:pt x="926446" y="912313"/>
                </a:lnTo>
                <a:lnTo>
                  <a:pt x="924778" y="913161"/>
                </a:lnTo>
                <a:lnTo>
                  <a:pt x="923396" y="915393"/>
                </a:lnTo>
                <a:lnTo>
                  <a:pt x="924612" y="913245"/>
                </a:lnTo>
                <a:lnTo>
                  <a:pt x="923829" y="913643"/>
                </a:lnTo>
                <a:lnTo>
                  <a:pt x="923396" y="915393"/>
                </a:lnTo>
                <a:lnTo>
                  <a:pt x="923396" y="913863"/>
                </a:lnTo>
                <a:lnTo>
                  <a:pt x="922338" y="914400"/>
                </a:lnTo>
                <a:lnTo>
                  <a:pt x="923396" y="913460"/>
                </a:lnTo>
                <a:lnTo>
                  <a:pt x="923396" y="911156"/>
                </a:lnTo>
                <a:lnTo>
                  <a:pt x="925224" y="909533"/>
                </a:lnTo>
                <a:cubicBezTo>
                  <a:pt x="925546" y="908881"/>
                  <a:pt x="925116" y="908447"/>
                  <a:pt x="923396" y="908447"/>
                </a:cubicBezTo>
                <a:cubicBezTo>
                  <a:pt x="923396" y="908447"/>
                  <a:pt x="925116" y="908447"/>
                  <a:pt x="926836" y="908447"/>
                </a:cubicBezTo>
                <a:lnTo>
                  <a:pt x="927696" y="908447"/>
                </a:lnTo>
                <a:lnTo>
                  <a:pt x="927218" y="909219"/>
                </a:lnTo>
                <a:lnTo>
                  <a:pt x="926836" y="909316"/>
                </a:lnTo>
                <a:lnTo>
                  <a:pt x="925898" y="910973"/>
                </a:lnTo>
                <a:lnTo>
                  <a:pt x="924256" y="911920"/>
                </a:lnTo>
                <a:lnTo>
                  <a:pt x="924010" y="912914"/>
                </a:lnTo>
                <a:lnTo>
                  <a:pt x="925598" y="911502"/>
                </a:lnTo>
                <a:lnTo>
                  <a:pt x="925898" y="910973"/>
                </a:lnTo>
                <a:lnTo>
                  <a:pt x="926263" y="910763"/>
                </a:lnTo>
                <a:lnTo>
                  <a:pt x="926058" y="911093"/>
                </a:lnTo>
                <a:lnTo>
                  <a:pt x="926740" y="910488"/>
                </a:lnTo>
                <a:lnTo>
                  <a:pt x="926263" y="910763"/>
                </a:lnTo>
                <a:lnTo>
                  <a:pt x="927218" y="909219"/>
                </a:lnTo>
                <a:lnTo>
                  <a:pt x="928543" y="908885"/>
                </a:lnTo>
                <a:lnTo>
                  <a:pt x="929035" y="908447"/>
                </a:lnTo>
                <a:lnTo>
                  <a:pt x="927696" y="908447"/>
                </a:lnTo>
                <a:close/>
                <a:moveTo>
                  <a:pt x="205128" y="907632"/>
                </a:moveTo>
                <a:lnTo>
                  <a:pt x="206886" y="911731"/>
                </a:lnTo>
                <a:lnTo>
                  <a:pt x="211208" y="913706"/>
                </a:lnTo>
                <a:close/>
                <a:moveTo>
                  <a:pt x="827349" y="907632"/>
                </a:moveTo>
                <a:cubicBezTo>
                  <a:pt x="827349" y="914462"/>
                  <a:pt x="827349" y="914462"/>
                  <a:pt x="827349" y="914462"/>
                </a:cubicBezTo>
                <a:cubicBezTo>
                  <a:pt x="827349" y="907632"/>
                  <a:pt x="834186" y="907632"/>
                  <a:pt x="827349" y="907632"/>
                </a:cubicBezTo>
                <a:close/>
                <a:moveTo>
                  <a:pt x="164479" y="907396"/>
                </a:moveTo>
                <a:cubicBezTo>
                  <a:pt x="171313" y="914213"/>
                  <a:pt x="171313" y="914213"/>
                  <a:pt x="171313" y="914213"/>
                </a:cubicBezTo>
                <a:cubicBezTo>
                  <a:pt x="164479" y="914213"/>
                  <a:pt x="164479" y="907396"/>
                  <a:pt x="164479" y="907396"/>
                </a:cubicBezTo>
                <a:close/>
                <a:moveTo>
                  <a:pt x="157646" y="907396"/>
                </a:moveTo>
                <a:cubicBezTo>
                  <a:pt x="157646" y="907396"/>
                  <a:pt x="157646" y="907396"/>
                  <a:pt x="158500" y="907396"/>
                </a:cubicBezTo>
                <a:lnTo>
                  <a:pt x="162859" y="907396"/>
                </a:lnTo>
                <a:lnTo>
                  <a:pt x="163625" y="907396"/>
                </a:lnTo>
                <a:cubicBezTo>
                  <a:pt x="164479" y="907396"/>
                  <a:pt x="164479" y="907396"/>
                  <a:pt x="164479" y="907396"/>
                </a:cubicBezTo>
                <a:cubicBezTo>
                  <a:pt x="164479" y="914213"/>
                  <a:pt x="157646" y="907396"/>
                  <a:pt x="157646" y="907396"/>
                </a:cubicBezTo>
                <a:close/>
                <a:moveTo>
                  <a:pt x="172167" y="905692"/>
                </a:moveTo>
                <a:cubicBezTo>
                  <a:pt x="172594" y="905692"/>
                  <a:pt x="173235" y="906118"/>
                  <a:pt x="173341" y="906544"/>
                </a:cubicBezTo>
                <a:lnTo>
                  <a:pt x="172249" y="907003"/>
                </a:lnTo>
                <a:close/>
                <a:moveTo>
                  <a:pt x="179565" y="905405"/>
                </a:moveTo>
                <a:lnTo>
                  <a:pt x="184151" y="907654"/>
                </a:lnTo>
                <a:cubicBezTo>
                  <a:pt x="184151" y="907654"/>
                  <a:pt x="182431" y="907654"/>
                  <a:pt x="180712" y="907654"/>
                </a:cubicBezTo>
                <a:close/>
                <a:moveTo>
                  <a:pt x="885468" y="905070"/>
                </a:moveTo>
                <a:cubicBezTo>
                  <a:pt x="885468" y="905924"/>
                  <a:pt x="885468" y="907632"/>
                  <a:pt x="888887" y="907632"/>
                </a:cubicBezTo>
                <a:cubicBezTo>
                  <a:pt x="882049" y="907632"/>
                  <a:pt x="882049" y="914462"/>
                  <a:pt x="875212" y="914462"/>
                </a:cubicBezTo>
                <a:lnTo>
                  <a:pt x="879153" y="910525"/>
                </a:lnTo>
                <a:lnTo>
                  <a:pt x="882049" y="907632"/>
                </a:lnTo>
                <a:cubicBezTo>
                  <a:pt x="885468" y="904217"/>
                  <a:pt x="885468" y="904217"/>
                  <a:pt x="885468" y="905070"/>
                </a:cubicBezTo>
                <a:close/>
                <a:moveTo>
                  <a:pt x="168865" y="904954"/>
                </a:moveTo>
                <a:lnTo>
                  <a:pt x="170459" y="906544"/>
                </a:lnTo>
                <a:cubicBezTo>
                  <a:pt x="171313" y="907396"/>
                  <a:pt x="171313" y="907396"/>
                  <a:pt x="171313" y="907396"/>
                </a:cubicBezTo>
                <a:close/>
                <a:moveTo>
                  <a:pt x="941135" y="904429"/>
                </a:moveTo>
                <a:lnTo>
                  <a:pt x="937155" y="908447"/>
                </a:lnTo>
                <a:cubicBezTo>
                  <a:pt x="937155" y="908447"/>
                  <a:pt x="938875" y="906711"/>
                  <a:pt x="940594" y="904975"/>
                </a:cubicBezTo>
                <a:close/>
                <a:moveTo>
                  <a:pt x="926311" y="904327"/>
                </a:moveTo>
                <a:lnTo>
                  <a:pt x="925810" y="905036"/>
                </a:lnTo>
                <a:lnTo>
                  <a:pt x="916517" y="908447"/>
                </a:lnTo>
                <a:close/>
                <a:moveTo>
                  <a:pt x="851339" y="904158"/>
                </a:moveTo>
                <a:lnTo>
                  <a:pt x="847861" y="907632"/>
                </a:lnTo>
                <a:lnTo>
                  <a:pt x="851338" y="904159"/>
                </a:lnTo>
                <a:close/>
                <a:moveTo>
                  <a:pt x="851342" y="904156"/>
                </a:moveTo>
                <a:lnTo>
                  <a:pt x="851341" y="904157"/>
                </a:lnTo>
                <a:lnTo>
                  <a:pt x="851341" y="904157"/>
                </a:lnTo>
                <a:close/>
                <a:moveTo>
                  <a:pt x="851343" y="904155"/>
                </a:moveTo>
                <a:lnTo>
                  <a:pt x="851342" y="904156"/>
                </a:lnTo>
                <a:lnTo>
                  <a:pt x="851342" y="904156"/>
                </a:lnTo>
                <a:close/>
                <a:moveTo>
                  <a:pt x="851345" y="904153"/>
                </a:moveTo>
                <a:lnTo>
                  <a:pt x="851343" y="904155"/>
                </a:lnTo>
                <a:lnTo>
                  <a:pt x="851343" y="904155"/>
                </a:lnTo>
                <a:close/>
                <a:moveTo>
                  <a:pt x="851346" y="904152"/>
                </a:moveTo>
                <a:lnTo>
                  <a:pt x="851345" y="904153"/>
                </a:lnTo>
                <a:lnTo>
                  <a:pt x="851345" y="904153"/>
                </a:lnTo>
                <a:close/>
                <a:moveTo>
                  <a:pt x="851349" y="904149"/>
                </a:moveTo>
                <a:lnTo>
                  <a:pt x="851346" y="904152"/>
                </a:lnTo>
                <a:lnTo>
                  <a:pt x="851346" y="904151"/>
                </a:lnTo>
                <a:close/>
                <a:moveTo>
                  <a:pt x="851354" y="904144"/>
                </a:moveTo>
                <a:lnTo>
                  <a:pt x="851349" y="904149"/>
                </a:lnTo>
                <a:lnTo>
                  <a:pt x="851352" y="904145"/>
                </a:lnTo>
                <a:close/>
                <a:moveTo>
                  <a:pt x="851362" y="904135"/>
                </a:moveTo>
                <a:lnTo>
                  <a:pt x="851354" y="904144"/>
                </a:lnTo>
                <a:lnTo>
                  <a:pt x="851355" y="904142"/>
                </a:lnTo>
                <a:close/>
                <a:moveTo>
                  <a:pt x="851397" y="904100"/>
                </a:moveTo>
                <a:lnTo>
                  <a:pt x="851362" y="904135"/>
                </a:lnTo>
                <a:lnTo>
                  <a:pt x="851363" y="904134"/>
                </a:lnTo>
                <a:close/>
                <a:moveTo>
                  <a:pt x="851437" y="904060"/>
                </a:moveTo>
                <a:lnTo>
                  <a:pt x="851397" y="904100"/>
                </a:lnTo>
                <a:lnTo>
                  <a:pt x="851420" y="904077"/>
                </a:lnTo>
                <a:close/>
                <a:moveTo>
                  <a:pt x="851466" y="904031"/>
                </a:moveTo>
                <a:lnTo>
                  <a:pt x="851437" y="904060"/>
                </a:lnTo>
                <a:lnTo>
                  <a:pt x="851462" y="904035"/>
                </a:lnTo>
                <a:close/>
                <a:moveTo>
                  <a:pt x="945910" y="904028"/>
                </a:moveTo>
                <a:lnTo>
                  <a:pt x="946614" y="904975"/>
                </a:lnTo>
                <a:lnTo>
                  <a:pt x="944034" y="908447"/>
                </a:lnTo>
                <a:lnTo>
                  <a:pt x="944034" y="904975"/>
                </a:lnTo>
                <a:close/>
                <a:moveTo>
                  <a:pt x="930276" y="904028"/>
                </a:moveTo>
                <a:lnTo>
                  <a:pt x="930276" y="906553"/>
                </a:lnTo>
                <a:lnTo>
                  <a:pt x="928507" y="907852"/>
                </a:lnTo>
                <a:lnTo>
                  <a:pt x="927696" y="907579"/>
                </a:lnTo>
                <a:lnTo>
                  <a:pt x="929006" y="904494"/>
                </a:lnTo>
                <a:close/>
                <a:moveTo>
                  <a:pt x="851720" y="903778"/>
                </a:moveTo>
                <a:lnTo>
                  <a:pt x="851466" y="904031"/>
                </a:lnTo>
                <a:lnTo>
                  <a:pt x="851594" y="903903"/>
                </a:lnTo>
                <a:close/>
                <a:moveTo>
                  <a:pt x="852438" y="903060"/>
                </a:moveTo>
                <a:lnTo>
                  <a:pt x="851720" y="903778"/>
                </a:lnTo>
                <a:lnTo>
                  <a:pt x="852211" y="903287"/>
                </a:lnTo>
                <a:close/>
                <a:moveTo>
                  <a:pt x="929686" y="902891"/>
                </a:moveTo>
                <a:lnTo>
                  <a:pt x="929006" y="904494"/>
                </a:lnTo>
                <a:lnTo>
                  <a:pt x="927696" y="904975"/>
                </a:lnTo>
                <a:cubicBezTo>
                  <a:pt x="925116" y="906711"/>
                  <a:pt x="923396" y="908447"/>
                  <a:pt x="923396" y="908447"/>
                </a:cubicBezTo>
                <a:close/>
                <a:moveTo>
                  <a:pt x="852778" y="902720"/>
                </a:moveTo>
                <a:lnTo>
                  <a:pt x="852776" y="902722"/>
                </a:lnTo>
                <a:lnTo>
                  <a:pt x="852438" y="903060"/>
                </a:lnTo>
                <a:close/>
                <a:moveTo>
                  <a:pt x="852781" y="902717"/>
                </a:moveTo>
                <a:lnTo>
                  <a:pt x="852780" y="902718"/>
                </a:lnTo>
                <a:lnTo>
                  <a:pt x="852780" y="902718"/>
                </a:lnTo>
                <a:close/>
                <a:moveTo>
                  <a:pt x="852788" y="902711"/>
                </a:moveTo>
                <a:lnTo>
                  <a:pt x="852785" y="902714"/>
                </a:lnTo>
                <a:lnTo>
                  <a:pt x="852786" y="902712"/>
                </a:lnTo>
                <a:close/>
                <a:moveTo>
                  <a:pt x="852789" y="902709"/>
                </a:moveTo>
                <a:lnTo>
                  <a:pt x="852786" y="902712"/>
                </a:lnTo>
                <a:lnTo>
                  <a:pt x="852784" y="902715"/>
                </a:lnTo>
                <a:lnTo>
                  <a:pt x="852783" y="902715"/>
                </a:lnTo>
                <a:lnTo>
                  <a:pt x="852788" y="902710"/>
                </a:lnTo>
                <a:close/>
                <a:moveTo>
                  <a:pt x="852793" y="902705"/>
                </a:moveTo>
                <a:lnTo>
                  <a:pt x="852789" y="902709"/>
                </a:lnTo>
                <a:lnTo>
                  <a:pt x="852790" y="902708"/>
                </a:lnTo>
                <a:close/>
                <a:moveTo>
                  <a:pt x="852796" y="902702"/>
                </a:moveTo>
                <a:lnTo>
                  <a:pt x="852793" y="902705"/>
                </a:lnTo>
                <a:lnTo>
                  <a:pt x="852795" y="902703"/>
                </a:lnTo>
                <a:close/>
                <a:moveTo>
                  <a:pt x="852798" y="902701"/>
                </a:moveTo>
                <a:lnTo>
                  <a:pt x="852788" y="902711"/>
                </a:lnTo>
                <a:lnTo>
                  <a:pt x="852797" y="902702"/>
                </a:lnTo>
                <a:close/>
                <a:moveTo>
                  <a:pt x="852798" y="902700"/>
                </a:moveTo>
                <a:lnTo>
                  <a:pt x="852798" y="902701"/>
                </a:lnTo>
                <a:lnTo>
                  <a:pt x="852797" y="902702"/>
                </a:lnTo>
                <a:lnTo>
                  <a:pt x="852796" y="902702"/>
                </a:lnTo>
                <a:close/>
                <a:moveTo>
                  <a:pt x="852842" y="902656"/>
                </a:moveTo>
                <a:lnTo>
                  <a:pt x="852826" y="902673"/>
                </a:lnTo>
                <a:lnTo>
                  <a:pt x="852798" y="902701"/>
                </a:lnTo>
                <a:lnTo>
                  <a:pt x="852798" y="902701"/>
                </a:lnTo>
                <a:lnTo>
                  <a:pt x="852816" y="902683"/>
                </a:lnTo>
                <a:lnTo>
                  <a:pt x="852798" y="902700"/>
                </a:lnTo>
                <a:close/>
                <a:moveTo>
                  <a:pt x="852886" y="902613"/>
                </a:moveTo>
                <a:lnTo>
                  <a:pt x="852842" y="902656"/>
                </a:lnTo>
                <a:lnTo>
                  <a:pt x="852856" y="902642"/>
                </a:lnTo>
                <a:close/>
                <a:moveTo>
                  <a:pt x="852959" y="902540"/>
                </a:moveTo>
                <a:lnTo>
                  <a:pt x="852886" y="902613"/>
                </a:lnTo>
                <a:lnTo>
                  <a:pt x="852951" y="902547"/>
                </a:lnTo>
                <a:close/>
                <a:moveTo>
                  <a:pt x="852988" y="902511"/>
                </a:moveTo>
                <a:lnTo>
                  <a:pt x="852959" y="902540"/>
                </a:lnTo>
                <a:lnTo>
                  <a:pt x="852983" y="902515"/>
                </a:lnTo>
                <a:close/>
                <a:moveTo>
                  <a:pt x="852994" y="902505"/>
                </a:moveTo>
                <a:lnTo>
                  <a:pt x="852988" y="902511"/>
                </a:lnTo>
                <a:lnTo>
                  <a:pt x="852990" y="902508"/>
                </a:lnTo>
                <a:close/>
                <a:moveTo>
                  <a:pt x="853001" y="902497"/>
                </a:moveTo>
                <a:lnTo>
                  <a:pt x="852999" y="902500"/>
                </a:lnTo>
                <a:lnTo>
                  <a:pt x="853000" y="902498"/>
                </a:lnTo>
                <a:close/>
                <a:moveTo>
                  <a:pt x="151607" y="902494"/>
                </a:moveTo>
                <a:cubicBezTo>
                  <a:pt x="152401" y="903288"/>
                  <a:pt x="153988" y="904875"/>
                  <a:pt x="157163" y="908050"/>
                </a:cubicBezTo>
                <a:cubicBezTo>
                  <a:pt x="157163" y="908050"/>
                  <a:pt x="155576" y="906463"/>
                  <a:pt x="153988" y="904875"/>
                </a:cubicBezTo>
                <a:close/>
                <a:moveTo>
                  <a:pt x="853022" y="902476"/>
                </a:moveTo>
                <a:lnTo>
                  <a:pt x="853001" y="902497"/>
                </a:lnTo>
                <a:lnTo>
                  <a:pt x="853002" y="902496"/>
                </a:lnTo>
                <a:close/>
                <a:moveTo>
                  <a:pt x="853059" y="902439"/>
                </a:moveTo>
                <a:lnTo>
                  <a:pt x="853022" y="902476"/>
                </a:lnTo>
                <a:lnTo>
                  <a:pt x="853036" y="902462"/>
                </a:lnTo>
                <a:close/>
                <a:moveTo>
                  <a:pt x="166325" y="902420"/>
                </a:moveTo>
                <a:lnTo>
                  <a:pt x="168865" y="904954"/>
                </a:lnTo>
                <a:lnTo>
                  <a:pt x="167896" y="903988"/>
                </a:lnTo>
                <a:close/>
                <a:moveTo>
                  <a:pt x="853138" y="902361"/>
                </a:moveTo>
                <a:lnTo>
                  <a:pt x="853059" y="902439"/>
                </a:lnTo>
                <a:lnTo>
                  <a:pt x="853095" y="902403"/>
                </a:lnTo>
                <a:close/>
                <a:moveTo>
                  <a:pt x="853169" y="902330"/>
                </a:moveTo>
                <a:lnTo>
                  <a:pt x="853138" y="902361"/>
                </a:lnTo>
                <a:lnTo>
                  <a:pt x="853156" y="902343"/>
                </a:lnTo>
                <a:close/>
                <a:moveTo>
                  <a:pt x="853187" y="902312"/>
                </a:moveTo>
                <a:lnTo>
                  <a:pt x="853187" y="902312"/>
                </a:lnTo>
                <a:lnTo>
                  <a:pt x="853186" y="902313"/>
                </a:lnTo>
                <a:lnTo>
                  <a:pt x="853187" y="902313"/>
                </a:lnTo>
                <a:lnTo>
                  <a:pt x="853184" y="902315"/>
                </a:lnTo>
                <a:lnTo>
                  <a:pt x="853169" y="902330"/>
                </a:lnTo>
                <a:close/>
                <a:moveTo>
                  <a:pt x="853188" y="902312"/>
                </a:moveTo>
                <a:lnTo>
                  <a:pt x="853187" y="902313"/>
                </a:lnTo>
                <a:lnTo>
                  <a:pt x="853187" y="902312"/>
                </a:lnTo>
                <a:close/>
                <a:moveTo>
                  <a:pt x="853202" y="902297"/>
                </a:moveTo>
                <a:lnTo>
                  <a:pt x="853195" y="902304"/>
                </a:lnTo>
                <a:lnTo>
                  <a:pt x="853192" y="902307"/>
                </a:lnTo>
                <a:close/>
                <a:moveTo>
                  <a:pt x="853212" y="902287"/>
                </a:moveTo>
                <a:lnTo>
                  <a:pt x="853194" y="902305"/>
                </a:lnTo>
                <a:lnTo>
                  <a:pt x="853195" y="902304"/>
                </a:lnTo>
                <a:close/>
                <a:moveTo>
                  <a:pt x="853228" y="902271"/>
                </a:moveTo>
                <a:lnTo>
                  <a:pt x="853224" y="902275"/>
                </a:lnTo>
                <a:lnTo>
                  <a:pt x="853202" y="902297"/>
                </a:lnTo>
                <a:close/>
                <a:moveTo>
                  <a:pt x="928824" y="902267"/>
                </a:moveTo>
                <a:lnTo>
                  <a:pt x="926836" y="904107"/>
                </a:lnTo>
                <a:lnTo>
                  <a:pt x="926311" y="904327"/>
                </a:lnTo>
                <a:lnTo>
                  <a:pt x="927696" y="902370"/>
                </a:lnTo>
                <a:close/>
                <a:moveTo>
                  <a:pt x="929588" y="902197"/>
                </a:moveTo>
                <a:lnTo>
                  <a:pt x="923396" y="908447"/>
                </a:lnTo>
                <a:lnTo>
                  <a:pt x="925810" y="905036"/>
                </a:lnTo>
                <a:lnTo>
                  <a:pt x="925976" y="904975"/>
                </a:lnTo>
                <a:lnTo>
                  <a:pt x="929394" y="902214"/>
                </a:lnTo>
                <a:close/>
                <a:moveTo>
                  <a:pt x="930276" y="902133"/>
                </a:moveTo>
                <a:lnTo>
                  <a:pt x="930276" y="902370"/>
                </a:lnTo>
                <a:lnTo>
                  <a:pt x="929686" y="902891"/>
                </a:lnTo>
                <a:lnTo>
                  <a:pt x="929997" y="902159"/>
                </a:lnTo>
                <a:close/>
                <a:moveTo>
                  <a:pt x="957262" y="901701"/>
                </a:moveTo>
                <a:lnTo>
                  <a:pt x="953824" y="907256"/>
                </a:lnTo>
                <a:cubicBezTo>
                  <a:pt x="952104" y="908050"/>
                  <a:pt x="950384" y="908050"/>
                  <a:pt x="950384" y="908050"/>
                </a:cubicBezTo>
                <a:lnTo>
                  <a:pt x="954079" y="904639"/>
                </a:lnTo>
                <a:close/>
                <a:moveTo>
                  <a:pt x="915987" y="901701"/>
                </a:moveTo>
                <a:lnTo>
                  <a:pt x="912416" y="907256"/>
                </a:lnTo>
                <a:cubicBezTo>
                  <a:pt x="910630" y="908050"/>
                  <a:pt x="908844" y="908050"/>
                  <a:pt x="908844" y="908050"/>
                </a:cubicBezTo>
                <a:cubicBezTo>
                  <a:pt x="908844" y="908050"/>
                  <a:pt x="908844" y="908050"/>
                  <a:pt x="909737" y="907256"/>
                </a:cubicBezTo>
                <a:close/>
                <a:moveTo>
                  <a:pt x="957263" y="901700"/>
                </a:moveTo>
                <a:lnTo>
                  <a:pt x="957262" y="901701"/>
                </a:lnTo>
                <a:lnTo>
                  <a:pt x="956403" y="902494"/>
                </a:lnTo>
                <a:lnTo>
                  <a:pt x="954079" y="904639"/>
                </a:lnTo>
                <a:lnTo>
                  <a:pt x="950384" y="908050"/>
                </a:lnTo>
                <a:lnTo>
                  <a:pt x="951244" y="904875"/>
                </a:lnTo>
                <a:lnTo>
                  <a:pt x="957261" y="901701"/>
                </a:lnTo>
                <a:close/>
                <a:moveTo>
                  <a:pt x="854076" y="901700"/>
                </a:moveTo>
                <a:cubicBezTo>
                  <a:pt x="850901" y="904875"/>
                  <a:pt x="850901" y="906463"/>
                  <a:pt x="850901" y="907256"/>
                </a:cubicBezTo>
                <a:lnTo>
                  <a:pt x="849399" y="907632"/>
                </a:lnTo>
                <a:lnTo>
                  <a:pt x="853844" y="907632"/>
                </a:lnTo>
                <a:cubicBezTo>
                  <a:pt x="854699" y="907632"/>
                  <a:pt x="854699" y="907632"/>
                  <a:pt x="854699" y="907632"/>
                </a:cubicBezTo>
                <a:cubicBezTo>
                  <a:pt x="854699" y="907632"/>
                  <a:pt x="852989" y="907632"/>
                  <a:pt x="851280" y="908486"/>
                </a:cubicBezTo>
                <a:lnTo>
                  <a:pt x="848838" y="912755"/>
                </a:lnTo>
                <a:lnTo>
                  <a:pt x="847861" y="913609"/>
                </a:lnTo>
                <a:lnTo>
                  <a:pt x="841024" y="914462"/>
                </a:lnTo>
                <a:lnTo>
                  <a:pt x="847861" y="907632"/>
                </a:lnTo>
                <a:lnTo>
                  <a:pt x="848144" y="907632"/>
                </a:lnTo>
                <a:lnTo>
                  <a:pt x="850901" y="904875"/>
                </a:lnTo>
                <a:cubicBezTo>
                  <a:pt x="852489" y="903288"/>
                  <a:pt x="854076" y="901700"/>
                  <a:pt x="854076" y="901700"/>
                </a:cubicBezTo>
                <a:close/>
                <a:moveTo>
                  <a:pt x="157163" y="901700"/>
                </a:moveTo>
                <a:cubicBezTo>
                  <a:pt x="157163" y="901700"/>
                  <a:pt x="157163" y="901700"/>
                  <a:pt x="157957" y="902494"/>
                </a:cubicBezTo>
                <a:lnTo>
                  <a:pt x="162859" y="907396"/>
                </a:lnTo>
                <a:lnTo>
                  <a:pt x="162719" y="907256"/>
                </a:lnTo>
                <a:cubicBezTo>
                  <a:pt x="161926" y="906463"/>
                  <a:pt x="160338" y="904875"/>
                  <a:pt x="157163" y="901700"/>
                </a:cubicBezTo>
                <a:close/>
                <a:moveTo>
                  <a:pt x="150813" y="901700"/>
                </a:moveTo>
                <a:cubicBezTo>
                  <a:pt x="150813" y="901700"/>
                  <a:pt x="157163" y="908050"/>
                  <a:pt x="157163" y="901700"/>
                </a:cubicBezTo>
                <a:cubicBezTo>
                  <a:pt x="157163" y="908050"/>
                  <a:pt x="157163" y="908050"/>
                  <a:pt x="150813" y="901700"/>
                </a:cubicBezTo>
                <a:close/>
                <a:moveTo>
                  <a:pt x="950913" y="901502"/>
                </a:moveTo>
                <a:cubicBezTo>
                  <a:pt x="950913" y="901502"/>
                  <a:pt x="950913" y="901502"/>
                  <a:pt x="944034" y="908447"/>
                </a:cubicBezTo>
                <a:lnTo>
                  <a:pt x="944034" y="908447"/>
                </a:lnTo>
                <a:close/>
                <a:moveTo>
                  <a:pt x="944034" y="901502"/>
                </a:moveTo>
                <a:lnTo>
                  <a:pt x="941135" y="904429"/>
                </a:lnTo>
                <a:lnTo>
                  <a:pt x="943174" y="902370"/>
                </a:lnTo>
                <a:cubicBezTo>
                  <a:pt x="944034" y="901502"/>
                  <a:pt x="944034" y="901502"/>
                  <a:pt x="944034" y="901502"/>
                </a:cubicBezTo>
                <a:close/>
                <a:moveTo>
                  <a:pt x="944034" y="901502"/>
                </a:moveTo>
                <a:cubicBezTo>
                  <a:pt x="944034" y="901502"/>
                  <a:pt x="944034" y="903238"/>
                  <a:pt x="944034" y="904975"/>
                </a:cubicBezTo>
                <a:cubicBezTo>
                  <a:pt x="942314" y="904975"/>
                  <a:pt x="940594" y="904975"/>
                  <a:pt x="937155" y="908447"/>
                </a:cubicBezTo>
                <a:cubicBezTo>
                  <a:pt x="944034" y="908447"/>
                  <a:pt x="944034" y="901502"/>
                  <a:pt x="944034" y="901502"/>
                </a:cubicBezTo>
                <a:close/>
                <a:moveTo>
                  <a:pt x="937155" y="901502"/>
                </a:moveTo>
                <a:lnTo>
                  <a:pt x="930276" y="904028"/>
                </a:lnTo>
                <a:lnTo>
                  <a:pt x="930276" y="902370"/>
                </a:lnTo>
                <a:close/>
                <a:moveTo>
                  <a:pt x="937155" y="901502"/>
                </a:moveTo>
                <a:lnTo>
                  <a:pt x="936010" y="902658"/>
                </a:lnTo>
                <a:lnTo>
                  <a:pt x="931004" y="907712"/>
                </a:lnTo>
                <a:lnTo>
                  <a:pt x="930276" y="908447"/>
                </a:lnTo>
                <a:lnTo>
                  <a:pt x="930276" y="907874"/>
                </a:lnTo>
                <a:lnTo>
                  <a:pt x="930276" y="906553"/>
                </a:lnTo>
                <a:lnTo>
                  <a:pt x="936394" y="902061"/>
                </a:lnTo>
                <a:close/>
                <a:moveTo>
                  <a:pt x="854328" y="901172"/>
                </a:moveTo>
                <a:lnTo>
                  <a:pt x="853212" y="902287"/>
                </a:lnTo>
                <a:lnTo>
                  <a:pt x="853224" y="902275"/>
                </a:lnTo>
                <a:lnTo>
                  <a:pt x="853231" y="902268"/>
                </a:lnTo>
                <a:lnTo>
                  <a:pt x="853228" y="902271"/>
                </a:lnTo>
                <a:close/>
                <a:moveTo>
                  <a:pt x="854438" y="901062"/>
                </a:moveTo>
                <a:lnTo>
                  <a:pt x="854438" y="901062"/>
                </a:lnTo>
                <a:lnTo>
                  <a:pt x="854439" y="901062"/>
                </a:lnTo>
                <a:close/>
                <a:moveTo>
                  <a:pt x="170657" y="900907"/>
                </a:moveTo>
                <a:lnTo>
                  <a:pt x="170912" y="901162"/>
                </a:lnTo>
                <a:lnTo>
                  <a:pt x="171233" y="901319"/>
                </a:lnTo>
                <a:lnTo>
                  <a:pt x="171133" y="901145"/>
                </a:lnTo>
                <a:lnTo>
                  <a:pt x="170997" y="900907"/>
                </a:lnTo>
                <a:close/>
                <a:moveTo>
                  <a:pt x="191453" y="900801"/>
                </a:moveTo>
                <a:cubicBezTo>
                  <a:pt x="191453" y="900801"/>
                  <a:pt x="193162" y="900801"/>
                  <a:pt x="194872" y="900801"/>
                </a:cubicBezTo>
                <a:lnTo>
                  <a:pt x="197435" y="900801"/>
                </a:lnTo>
                <a:lnTo>
                  <a:pt x="198290" y="900801"/>
                </a:lnTo>
                <a:cubicBezTo>
                  <a:pt x="198290" y="900801"/>
                  <a:pt x="198290" y="907632"/>
                  <a:pt x="198290" y="907632"/>
                </a:cubicBezTo>
                <a:cubicBezTo>
                  <a:pt x="191453" y="900801"/>
                  <a:pt x="198290" y="900801"/>
                  <a:pt x="191453" y="900801"/>
                </a:cubicBezTo>
                <a:close/>
                <a:moveTo>
                  <a:pt x="177777" y="900801"/>
                </a:moveTo>
                <a:cubicBezTo>
                  <a:pt x="177777" y="900801"/>
                  <a:pt x="177777" y="900801"/>
                  <a:pt x="184615" y="900801"/>
                </a:cubicBezTo>
                <a:cubicBezTo>
                  <a:pt x="177777" y="900801"/>
                  <a:pt x="184615" y="907632"/>
                  <a:pt x="177777" y="900801"/>
                </a:cubicBezTo>
                <a:close/>
                <a:moveTo>
                  <a:pt x="845810" y="900118"/>
                </a:moveTo>
                <a:lnTo>
                  <a:pt x="847861" y="900801"/>
                </a:lnTo>
                <a:lnTo>
                  <a:pt x="845265" y="901172"/>
                </a:lnTo>
                <a:lnTo>
                  <a:pt x="847490" y="901172"/>
                </a:lnTo>
                <a:lnTo>
                  <a:pt x="847861" y="900801"/>
                </a:lnTo>
                <a:lnTo>
                  <a:pt x="848047" y="901172"/>
                </a:lnTo>
                <a:lnTo>
                  <a:pt x="848123" y="901172"/>
                </a:lnTo>
                <a:lnTo>
                  <a:pt x="848072" y="901224"/>
                </a:lnTo>
                <a:lnTo>
                  <a:pt x="848621" y="902319"/>
                </a:lnTo>
                <a:lnTo>
                  <a:pt x="848275" y="904734"/>
                </a:lnTo>
                <a:lnTo>
                  <a:pt x="847861" y="904900"/>
                </a:lnTo>
                <a:lnTo>
                  <a:pt x="842279" y="907130"/>
                </a:lnTo>
                <a:lnTo>
                  <a:pt x="841376" y="908051"/>
                </a:lnTo>
                <a:lnTo>
                  <a:pt x="841959" y="907258"/>
                </a:lnTo>
                <a:lnTo>
                  <a:pt x="841024" y="907632"/>
                </a:lnTo>
                <a:cubicBezTo>
                  <a:pt x="841024" y="907632"/>
                  <a:pt x="841024" y="907632"/>
                  <a:pt x="841879" y="906778"/>
                </a:cubicBezTo>
                <a:lnTo>
                  <a:pt x="843514" y="905144"/>
                </a:lnTo>
                <a:lnTo>
                  <a:pt x="843906" y="904611"/>
                </a:lnTo>
                <a:lnTo>
                  <a:pt x="842503" y="902705"/>
                </a:lnTo>
                <a:lnTo>
                  <a:pt x="841024" y="907632"/>
                </a:lnTo>
                <a:lnTo>
                  <a:pt x="841855" y="901824"/>
                </a:lnTo>
                <a:lnTo>
                  <a:pt x="841376" y="901172"/>
                </a:lnTo>
                <a:lnTo>
                  <a:pt x="842964" y="901172"/>
                </a:lnTo>
                <a:lnTo>
                  <a:pt x="843167" y="900496"/>
                </a:lnTo>
                <a:close/>
                <a:moveTo>
                  <a:pt x="847041" y="899709"/>
                </a:moveTo>
                <a:lnTo>
                  <a:pt x="847861" y="900801"/>
                </a:lnTo>
                <a:lnTo>
                  <a:pt x="846546" y="900013"/>
                </a:lnTo>
                <a:lnTo>
                  <a:pt x="847006" y="899948"/>
                </a:lnTo>
                <a:close/>
                <a:moveTo>
                  <a:pt x="917788" y="899676"/>
                </a:moveTo>
                <a:lnTo>
                  <a:pt x="916782" y="900808"/>
                </a:lnTo>
                <a:lnTo>
                  <a:pt x="915989" y="901700"/>
                </a:lnTo>
                <a:close/>
                <a:moveTo>
                  <a:pt x="170185" y="899486"/>
                </a:moveTo>
                <a:lnTo>
                  <a:pt x="170347" y="900597"/>
                </a:lnTo>
                <a:lnTo>
                  <a:pt x="170525" y="900775"/>
                </a:lnTo>
                <a:lnTo>
                  <a:pt x="170957" y="900837"/>
                </a:lnTo>
                <a:close/>
                <a:moveTo>
                  <a:pt x="856025" y="899477"/>
                </a:moveTo>
                <a:lnTo>
                  <a:pt x="855952" y="899550"/>
                </a:lnTo>
                <a:lnTo>
                  <a:pt x="855918" y="899584"/>
                </a:lnTo>
                <a:close/>
                <a:moveTo>
                  <a:pt x="845530" y="899404"/>
                </a:moveTo>
                <a:lnTo>
                  <a:pt x="846546" y="900013"/>
                </a:lnTo>
                <a:lnTo>
                  <a:pt x="845810" y="900118"/>
                </a:lnTo>
                <a:lnTo>
                  <a:pt x="845297" y="899948"/>
                </a:lnTo>
                <a:close/>
                <a:moveTo>
                  <a:pt x="856166" y="899336"/>
                </a:moveTo>
                <a:lnTo>
                  <a:pt x="856092" y="899411"/>
                </a:lnTo>
                <a:lnTo>
                  <a:pt x="856025" y="899477"/>
                </a:lnTo>
                <a:close/>
                <a:moveTo>
                  <a:pt x="856328" y="899174"/>
                </a:moveTo>
                <a:lnTo>
                  <a:pt x="856270" y="899233"/>
                </a:lnTo>
                <a:lnTo>
                  <a:pt x="856166" y="899336"/>
                </a:lnTo>
                <a:close/>
                <a:moveTo>
                  <a:pt x="843588" y="899094"/>
                </a:moveTo>
                <a:lnTo>
                  <a:pt x="843167" y="900496"/>
                </a:lnTo>
                <a:lnTo>
                  <a:pt x="841024" y="900801"/>
                </a:lnTo>
                <a:cubicBezTo>
                  <a:pt x="844443" y="897386"/>
                  <a:pt x="844443" y="897386"/>
                  <a:pt x="843588" y="899094"/>
                </a:cubicBezTo>
                <a:close/>
                <a:moveTo>
                  <a:pt x="189402" y="898752"/>
                </a:moveTo>
                <a:lnTo>
                  <a:pt x="191453" y="900801"/>
                </a:lnTo>
                <a:cubicBezTo>
                  <a:pt x="191453" y="900801"/>
                  <a:pt x="191453" y="900801"/>
                  <a:pt x="190598" y="899948"/>
                </a:cubicBezTo>
                <a:close/>
                <a:moveTo>
                  <a:pt x="842286" y="898595"/>
                </a:moveTo>
                <a:lnTo>
                  <a:pt x="841024" y="900801"/>
                </a:lnTo>
                <a:lnTo>
                  <a:pt x="841024" y="898938"/>
                </a:lnTo>
                <a:close/>
                <a:moveTo>
                  <a:pt x="927353" y="898580"/>
                </a:moveTo>
                <a:lnTo>
                  <a:pt x="926406" y="900237"/>
                </a:lnTo>
                <a:lnTo>
                  <a:pt x="922965" y="901098"/>
                </a:lnTo>
                <a:lnTo>
                  <a:pt x="922933" y="901106"/>
                </a:lnTo>
                <a:lnTo>
                  <a:pt x="922991" y="901073"/>
                </a:lnTo>
                <a:lnTo>
                  <a:pt x="922991" y="901073"/>
                </a:lnTo>
                <a:close/>
                <a:moveTo>
                  <a:pt x="852265" y="897842"/>
                </a:moveTo>
                <a:lnTo>
                  <a:pt x="850231" y="899989"/>
                </a:lnTo>
                <a:lnTo>
                  <a:pt x="853877" y="900919"/>
                </a:lnTo>
                <a:lnTo>
                  <a:pt x="854301" y="900858"/>
                </a:lnTo>
                <a:close/>
                <a:moveTo>
                  <a:pt x="950913" y="896872"/>
                </a:moveTo>
                <a:lnTo>
                  <a:pt x="950913" y="900634"/>
                </a:lnTo>
                <a:cubicBezTo>
                  <a:pt x="950913" y="901502"/>
                  <a:pt x="950913" y="901502"/>
                  <a:pt x="950913" y="901502"/>
                </a:cubicBezTo>
                <a:lnTo>
                  <a:pt x="945910" y="904028"/>
                </a:lnTo>
                <a:lnTo>
                  <a:pt x="944034" y="901502"/>
                </a:lnTo>
                <a:lnTo>
                  <a:pt x="950120" y="897406"/>
                </a:lnTo>
                <a:close/>
                <a:moveTo>
                  <a:pt x="963613" y="894557"/>
                </a:moveTo>
                <a:cubicBezTo>
                  <a:pt x="963613" y="894557"/>
                  <a:pt x="962025" y="896343"/>
                  <a:pt x="960438" y="897236"/>
                </a:cubicBezTo>
                <a:lnTo>
                  <a:pt x="960009" y="896874"/>
                </a:lnTo>
                <a:close/>
                <a:moveTo>
                  <a:pt x="922338" y="894557"/>
                </a:moveTo>
                <a:lnTo>
                  <a:pt x="917788" y="899676"/>
                </a:lnTo>
                <a:lnTo>
                  <a:pt x="919163" y="898129"/>
                </a:lnTo>
                <a:cubicBezTo>
                  <a:pt x="920750" y="896343"/>
                  <a:pt x="922338" y="894557"/>
                  <a:pt x="922338" y="894557"/>
                </a:cubicBezTo>
                <a:close/>
                <a:moveTo>
                  <a:pt x="915988" y="894557"/>
                </a:moveTo>
                <a:cubicBezTo>
                  <a:pt x="915988" y="894557"/>
                  <a:pt x="915988" y="894557"/>
                  <a:pt x="915988" y="895450"/>
                </a:cubicBezTo>
                <a:lnTo>
                  <a:pt x="915988" y="901700"/>
                </a:lnTo>
                <a:lnTo>
                  <a:pt x="915989" y="901700"/>
                </a:lnTo>
                <a:lnTo>
                  <a:pt x="915991" y="901700"/>
                </a:lnTo>
                <a:lnTo>
                  <a:pt x="919163" y="901700"/>
                </a:lnTo>
                <a:lnTo>
                  <a:pt x="922338" y="901700"/>
                </a:lnTo>
                <a:cubicBezTo>
                  <a:pt x="919163" y="901700"/>
                  <a:pt x="917576" y="903288"/>
                  <a:pt x="916782" y="904081"/>
                </a:cubicBezTo>
                <a:lnTo>
                  <a:pt x="915988" y="901701"/>
                </a:lnTo>
                <a:lnTo>
                  <a:pt x="915987" y="901701"/>
                </a:lnTo>
                <a:lnTo>
                  <a:pt x="912813" y="901701"/>
                </a:lnTo>
                <a:cubicBezTo>
                  <a:pt x="912813" y="901701"/>
                  <a:pt x="912813" y="901701"/>
                  <a:pt x="909638" y="901701"/>
                </a:cubicBezTo>
                <a:cubicBezTo>
                  <a:pt x="915988" y="894557"/>
                  <a:pt x="915988" y="894557"/>
                  <a:pt x="915988" y="894557"/>
                </a:cubicBezTo>
                <a:close/>
                <a:moveTo>
                  <a:pt x="950913" y="894557"/>
                </a:moveTo>
                <a:lnTo>
                  <a:pt x="952532" y="895782"/>
                </a:lnTo>
                <a:lnTo>
                  <a:pt x="950913" y="896872"/>
                </a:lnTo>
                <a:close/>
                <a:moveTo>
                  <a:pt x="944034" y="894557"/>
                </a:moveTo>
                <a:cubicBezTo>
                  <a:pt x="944034" y="894557"/>
                  <a:pt x="944034" y="894557"/>
                  <a:pt x="944894" y="894557"/>
                </a:cubicBezTo>
                <a:lnTo>
                  <a:pt x="949406" y="894557"/>
                </a:lnTo>
                <a:lnTo>
                  <a:pt x="950053" y="894557"/>
                </a:lnTo>
                <a:lnTo>
                  <a:pt x="950120" y="894557"/>
                </a:lnTo>
                <a:lnTo>
                  <a:pt x="950913" y="894557"/>
                </a:lnTo>
                <a:lnTo>
                  <a:pt x="950120" y="895157"/>
                </a:lnTo>
                <a:lnTo>
                  <a:pt x="947474" y="897161"/>
                </a:lnTo>
                <a:lnTo>
                  <a:pt x="947229" y="896976"/>
                </a:lnTo>
                <a:close/>
                <a:moveTo>
                  <a:pt x="937155" y="894557"/>
                </a:moveTo>
                <a:cubicBezTo>
                  <a:pt x="937155" y="894557"/>
                  <a:pt x="937155" y="894557"/>
                  <a:pt x="930276" y="901502"/>
                </a:cubicBezTo>
                <a:lnTo>
                  <a:pt x="929997" y="902159"/>
                </a:lnTo>
                <a:lnTo>
                  <a:pt x="929588" y="902197"/>
                </a:lnTo>
                <a:lnTo>
                  <a:pt x="930275" y="901503"/>
                </a:lnTo>
                <a:lnTo>
                  <a:pt x="929394" y="902214"/>
                </a:lnTo>
                <a:lnTo>
                  <a:pt x="928824" y="902267"/>
                </a:lnTo>
                <a:close/>
                <a:moveTo>
                  <a:pt x="157727" y="894327"/>
                </a:moveTo>
                <a:lnTo>
                  <a:pt x="158293" y="898283"/>
                </a:lnTo>
                <a:lnTo>
                  <a:pt x="161056" y="900091"/>
                </a:lnTo>
                <a:lnTo>
                  <a:pt x="163896" y="900496"/>
                </a:lnTo>
                <a:lnTo>
                  <a:pt x="163734" y="900334"/>
                </a:lnTo>
                <a:lnTo>
                  <a:pt x="160272" y="896872"/>
                </a:lnTo>
                <a:lnTo>
                  <a:pt x="159552" y="896152"/>
                </a:lnTo>
                <a:close/>
                <a:moveTo>
                  <a:pt x="861215" y="894292"/>
                </a:moveTo>
                <a:lnTo>
                  <a:pt x="860682" y="894825"/>
                </a:lnTo>
                <a:lnTo>
                  <a:pt x="859885" y="895622"/>
                </a:lnTo>
                <a:lnTo>
                  <a:pt x="859486" y="896020"/>
                </a:lnTo>
                <a:lnTo>
                  <a:pt x="858155" y="897350"/>
                </a:lnTo>
                <a:lnTo>
                  <a:pt x="856328" y="899174"/>
                </a:lnTo>
                <a:lnTo>
                  <a:pt x="856622" y="898880"/>
                </a:lnTo>
                <a:lnTo>
                  <a:pt x="855028" y="900473"/>
                </a:lnTo>
                <a:lnTo>
                  <a:pt x="855028" y="900473"/>
                </a:lnTo>
                <a:lnTo>
                  <a:pt x="855952" y="899550"/>
                </a:lnTo>
                <a:lnTo>
                  <a:pt x="856092" y="899411"/>
                </a:lnTo>
                <a:lnTo>
                  <a:pt x="856270" y="899233"/>
                </a:lnTo>
                <a:lnTo>
                  <a:pt x="858155" y="897350"/>
                </a:lnTo>
                <a:lnTo>
                  <a:pt x="859885" y="895622"/>
                </a:lnTo>
                <a:close/>
                <a:moveTo>
                  <a:pt x="858680" y="894292"/>
                </a:moveTo>
                <a:lnTo>
                  <a:pt x="855830" y="894745"/>
                </a:lnTo>
                <a:lnTo>
                  <a:pt x="855768" y="894794"/>
                </a:lnTo>
                <a:lnTo>
                  <a:pt x="859286" y="894292"/>
                </a:lnTo>
                <a:close/>
                <a:moveTo>
                  <a:pt x="164381" y="894282"/>
                </a:moveTo>
                <a:lnTo>
                  <a:pt x="164439" y="894689"/>
                </a:lnTo>
                <a:lnTo>
                  <a:pt x="167482" y="897732"/>
                </a:lnTo>
                <a:lnTo>
                  <a:pt x="169219" y="899469"/>
                </a:lnTo>
                <a:lnTo>
                  <a:pt x="166953" y="896690"/>
                </a:lnTo>
                <a:lnTo>
                  <a:pt x="166152" y="894530"/>
                </a:lnTo>
                <a:lnTo>
                  <a:pt x="167126" y="894666"/>
                </a:lnTo>
                <a:lnTo>
                  <a:pt x="166108" y="894412"/>
                </a:lnTo>
                <a:lnTo>
                  <a:pt x="166152" y="894530"/>
                </a:lnTo>
                <a:close/>
                <a:moveTo>
                  <a:pt x="163975" y="894225"/>
                </a:moveTo>
                <a:lnTo>
                  <a:pt x="164109" y="894359"/>
                </a:lnTo>
                <a:lnTo>
                  <a:pt x="164146" y="894249"/>
                </a:lnTo>
                <a:close/>
                <a:moveTo>
                  <a:pt x="902562" y="893971"/>
                </a:moveTo>
                <a:lnTo>
                  <a:pt x="902136" y="894715"/>
                </a:lnTo>
                <a:lnTo>
                  <a:pt x="901700" y="895478"/>
                </a:lnTo>
                <a:lnTo>
                  <a:pt x="899144" y="899948"/>
                </a:lnTo>
                <a:cubicBezTo>
                  <a:pt x="897434" y="900801"/>
                  <a:pt x="895725" y="900801"/>
                  <a:pt x="895725" y="900801"/>
                </a:cubicBezTo>
                <a:cubicBezTo>
                  <a:pt x="895725" y="900801"/>
                  <a:pt x="897434" y="899094"/>
                  <a:pt x="899144" y="897386"/>
                </a:cubicBezTo>
                <a:lnTo>
                  <a:pt x="901700" y="894832"/>
                </a:lnTo>
                <a:lnTo>
                  <a:pt x="901817" y="894715"/>
                </a:lnTo>
                <a:close/>
                <a:moveTo>
                  <a:pt x="875212" y="893971"/>
                </a:moveTo>
                <a:cubicBezTo>
                  <a:pt x="875212" y="893971"/>
                  <a:pt x="875212" y="895679"/>
                  <a:pt x="875212" y="897386"/>
                </a:cubicBezTo>
                <a:lnTo>
                  <a:pt x="875212" y="898069"/>
                </a:lnTo>
                <a:lnTo>
                  <a:pt x="868374" y="900801"/>
                </a:lnTo>
                <a:cubicBezTo>
                  <a:pt x="868374" y="900801"/>
                  <a:pt x="875212" y="893971"/>
                  <a:pt x="875212" y="893971"/>
                </a:cubicBezTo>
                <a:close/>
                <a:moveTo>
                  <a:pt x="875212" y="893971"/>
                </a:moveTo>
                <a:cubicBezTo>
                  <a:pt x="875212" y="893971"/>
                  <a:pt x="875212" y="893971"/>
                  <a:pt x="882049" y="893971"/>
                </a:cubicBezTo>
                <a:cubicBezTo>
                  <a:pt x="875212" y="900801"/>
                  <a:pt x="875212" y="900801"/>
                  <a:pt x="875212" y="900801"/>
                </a:cubicBezTo>
                <a:lnTo>
                  <a:pt x="875212" y="898069"/>
                </a:lnTo>
                <a:lnTo>
                  <a:pt x="876921" y="897386"/>
                </a:lnTo>
                <a:cubicBezTo>
                  <a:pt x="878630" y="895679"/>
                  <a:pt x="878630" y="893971"/>
                  <a:pt x="875212" y="893971"/>
                </a:cubicBezTo>
                <a:close/>
                <a:moveTo>
                  <a:pt x="868374" y="893971"/>
                </a:moveTo>
                <a:cubicBezTo>
                  <a:pt x="868374" y="893971"/>
                  <a:pt x="866665" y="895679"/>
                  <a:pt x="864955" y="896532"/>
                </a:cubicBezTo>
                <a:lnTo>
                  <a:pt x="864272" y="896020"/>
                </a:lnTo>
                <a:close/>
                <a:moveTo>
                  <a:pt x="847861" y="893971"/>
                </a:moveTo>
                <a:cubicBezTo>
                  <a:pt x="847861" y="893971"/>
                  <a:pt x="846152" y="895679"/>
                  <a:pt x="845297" y="897386"/>
                </a:cubicBezTo>
                <a:lnTo>
                  <a:pt x="845996" y="898318"/>
                </a:lnTo>
                <a:lnTo>
                  <a:pt x="845530" y="899404"/>
                </a:lnTo>
                <a:lnTo>
                  <a:pt x="843588" y="898240"/>
                </a:lnTo>
                <a:lnTo>
                  <a:pt x="842286" y="898595"/>
                </a:lnTo>
                <a:lnTo>
                  <a:pt x="844443" y="894825"/>
                </a:lnTo>
                <a:cubicBezTo>
                  <a:pt x="846152" y="893971"/>
                  <a:pt x="847861" y="893971"/>
                  <a:pt x="847861" y="893971"/>
                </a:cubicBezTo>
                <a:close/>
                <a:moveTo>
                  <a:pt x="847861" y="893971"/>
                </a:moveTo>
                <a:lnTo>
                  <a:pt x="847041" y="899709"/>
                </a:lnTo>
                <a:lnTo>
                  <a:pt x="845996" y="898318"/>
                </a:lnTo>
                <a:close/>
                <a:moveTo>
                  <a:pt x="184615" y="893971"/>
                </a:moveTo>
                <a:lnTo>
                  <a:pt x="189402" y="898752"/>
                </a:lnTo>
                <a:lnTo>
                  <a:pt x="188034" y="897386"/>
                </a:lnTo>
                <a:cubicBezTo>
                  <a:pt x="186325" y="895679"/>
                  <a:pt x="184615" y="893971"/>
                  <a:pt x="184615" y="893971"/>
                </a:cubicBezTo>
                <a:close/>
                <a:moveTo>
                  <a:pt x="938351" y="893349"/>
                </a:moveTo>
                <a:lnTo>
                  <a:pt x="938105" y="893597"/>
                </a:lnTo>
                <a:lnTo>
                  <a:pt x="937155" y="894557"/>
                </a:lnTo>
                <a:close/>
                <a:moveTo>
                  <a:pt x="946933" y="891629"/>
                </a:moveTo>
                <a:lnTo>
                  <a:pt x="944894" y="893688"/>
                </a:lnTo>
                <a:cubicBezTo>
                  <a:pt x="944034" y="894557"/>
                  <a:pt x="944034" y="894557"/>
                  <a:pt x="944034" y="894557"/>
                </a:cubicBezTo>
                <a:close/>
                <a:moveTo>
                  <a:pt x="152575" y="891183"/>
                </a:moveTo>
                <a:lnTo>
                  <a:pt x="152678" y="891223"/>
                </a:lnTo>
                <a:cubicBezTo>
                  <a:pt x="155178" y="892969"/>
                  <a:pt x="156845" y="894715"/>
                  <a:pt x="156845" y="894715"/>
                </a:cubicBezTo>
                <a:cubicBezTo>
                  <a:pt x="156845" y="894715"/>
                  <a:pt x="156845" y="894715"/>
                  <a:pt x="156845" y="895588"/>
                </a:cubicBezTo>
                <a:lnTo>
                  <a:pt x="156845" y="897334"/>
                </a:lnTo>
                <a:close/>
                <a:moveTo>
                  <a:pt x="922830" y="887980"/>
                </a:moveTo>
                <a:lnTo>
                  <a:pt x="922100" y="892920"/>
                </a:lnTo>
                <a:cubicBezTo>
                  <a:pt x="921227" y="893763"/>
                  <a:pt x="919480" y="893763"/>
                  <a:pt x="915988" y="893763"/>
                </a:cubicBezTo>
                <a:cubicBezTo>
                  <a:pt x="919480" y="893763"/>
                  <a:pt x="921227" y="892076"/>
                  <a:pt x="922100" y="890390"/>
                </a:cubicBezTo>
                <a:lnTo>
                  <a:pt x="922694" y="888096"/>
                </a:lnTo>
                <a:close/>
                <a:moveTo>
                  <a:pt x="150178" y="887730"/>
                </a:moveTo>
                <a:lnTo>
                  <a:pt x="152575" y="891183"/>
                </a:lnTo>
                <a:lnTo>
                  <a:pt x="151409" y="890739"/>
                </a:lnTo>
                <a:close/>
                <a:moveTo>
                  <a:pt x="150178" y="887730"/>
                </a:moveTo>
                <a:cubicBezTo>
                  <a:pt x="156845" y="887730"/>
                  <a:pt x="156845" y="894715"/>
                  <a:pt x="156845" y="894715"/>
                </a:cubicBezTo>
                <a:cubicBezTo>
                  <a:pt x="156845" y="894715"/>
                  <a:pt x="150178" y="887730"/>
                  <a:pt x="150178" y="887730"/>
                </a:cubicBezTo>
                <a:close/>
                <a:moveTo>
                  <a:pt x="881298" y="887684"/>
                </a:moveTo>
                <a:lnTo>
                  <a:pt x="878682" y="888207"/>
                </a:lnTo>
                <a:lnTo>
                  <a:pt x="874735" y="893733"/>
                </a:lnTo>
                <a:lnTo>
                  <a:pt x="874741" y="893736"/>
                </a:lnTo>
                <a:lnTo>
                  <a:pt x="878153" y="890587"/>
                </a:lnTo>
                <a:close/>
                <a:moveTo>
                  <a:pt x="964672" y="887611"/>
                </a:moveTo>
                <a:cubicBezTo>
                  <a:pt x="964672" y="887611"/>
                  <a:pt x="962952" y="889348"/>
                  <a:pt x="961232" y="891084"/>
                </a:cubicBezTo>
                <a:lnTo>
                  <a:pt x="959322" y="893013"/>
                </a:lnTo>
                <a:lnTo>
                  <a:pt x="959942" y="892548"/>
                </a:lnTo>
                <a:cubicBezTo>
                  <a:pt x="960240" y="892771"/>
                  <a:pt x="960041" y="893664"/>
                  <a:pt x="959644" y="894557"/>
                </a:cubicBezTo>
                <a:lnTo>
                  <a:pt x="958728" y="895794"/>
                </a:lnTo>
                <a:lnTo>
                  <a:pt x="957513" y="894768"/>
                </a:lnTo>
                <a:lnTo>
                  <a:pt x="957396" y="894857"/>
                </a:lnTo>
                <a:lnTo>
                  <a:pt x="958156" y="896566"/>
                </a:lnTo>
                <a:lnTo>
                  <a:pt x="958728" y="895794"/>
                </a:lnTo>
                <a:lnTo>
                  <a:pt x="960009" y="896874"/>
                </a:lnTo>
                <a:lnTo>
                  <a:pt x="958057" y="898129"/>
                </a:lnTo>
                <a:lnTo>
                  <a:pt x="957307" y="901502"/>
                </a:lnTo>
                <a:lnTo>
                  <a:pt x="957263" y="901701"/>
                </a:lnTo>
                <a:lnTo>
                  <a:pt x="957263" y="901700"/>
                </a:lnTo>
                <a:lnTo>
                  <a:pt x="957263" y="901502"/>
                </a:lnTo>
                <a:lnTo>
                  <a:pt x="957263" y="898129"/>
                </a:lnTo>
                <a:lnTo>
                  <a:pt x="957263" y="894958"/>
                </a:lnTo>
                <a:lnTo>
                  <a:pt x="954353" y="897161"/>
                </a:lnTo>
                <a:lnTo>
                  <a:pt x="952532" y="895782"/>
                </a:lnTo>
                <a:lnTo>
                  <a:pt x="954353" y="894557"/>
                </a:lnTo>
                <a:lnTo>
                  <a:pt x="962663" y="888963"/>
                </a:lnTo>
                <a:close/>
                <a:moveTo>
                  <a:pt x="950913" y="887611"/>
                </a:moveTo>
                <a:cubicBezTo>
                  <a:pt x="950913" y="887611"/>
                  <a:pt x="949193" y="889348"/>
                  <a:pt x="947474" y="891084"/>
                </a:cubicBezTo>
                <a:lnTo>
                  <a:pt x="946933" y="891629"/>
                </a:lnTo>
                <a:close/>
                <a:moveTo>
                  <a:pt x="944034" y="887611"/>
                </a:moveTo>
                <a:lnTo>
                  <a:pt x="947473" y="887611"/>
                </a:lnTo>
                <a:cubicBezTo>
                  <a:pt x="945754" y="889348"/>
                  <a:pt x="944034" y="891084"/>
                  <a:pt x="944034" y="894557"/>
                </a:cubicBezTo>
                <a:lnTo>
                  <a:pt x="946463" y="897827"/>
                </a:lnTo>
                <a:lnTo>
                  <a:pt x="946614" y="898029"/>
                </a:lnTo>
                <a:cubicBezTo>
                  <a:pt x="947474" y="898029"/>
                  <a:pt x="947474" y="898029"/>
                  <a:pt x="944034" y="901502"/>
                </a:cubicBezTo>
                <a:cubicBezTo>
                  <a:pt x="937155" y="901502"/>
                  <a:pt x="937155" y="908447"/>
                  <a:pt x="937155" y="908447"/>
                </a:cubicBezTo>
                <a:cubicBezTo>
                  <a:pt x="937155" y="908447"/>
                  <a:pt x="937155" y="908447"/>
                  <a:pt x="936295" y="909316"/>
                </a:cubicBezTo>
                <a:lnTo>
                  <a:pt x="935051" y="910571"/>
                </a:lnTo>
                <a:lnTo>
                  <a:pt x="931259" y="914400"/>
                </a:lnTo>
                <a:lnTo>
                  <a:pt x="931864" y="914400"/>
                </a:lnTo>
                <a:lnTo>
                  <a:pt x="931864" y="915164"/>
                </a:lnTo>
                <a:lnTo>
                  <a:pt x="936295" y="914524"/>
                </a:lnTo>
                <a:cubicBezTo>
                  <a:pt x="937155" y="913656"/>
                  <a:pt x="937155" y="911920"/>
                  <a:pt x="937155" y="908447"/>
                </a:cubicBezTo>
                <a:cubicBezTo>
                  <a:pt x="937155" y="908447"/>
                  <a:pt x="938875" y="908447"/>
                  <a:pt x="939735" y="908447"/>
                </a:cubicBezTo>
                <a:lnTo>
                  <a:pt x="943174" y="908447"/>
                </a:lnTo>
                <a:lnTo>
                  <a:pt x="943181" y="908447"/>
                </a:lnTo>
                <a:lnTo>
                  <a:pt x="943504" y="908050"/>
                </a:lnTo>
                <a:lnTo>
                  <a:pt x="943827" y="908447"/>
                </a:lnTo>
                <a:lnTo>
                  <a:pt x="944034" y="908447"/>
                </a:lnTo>
                <a:lnTo>
                  <a:pt x="943920" y="908562"/>
                </a:lnTo>
                <a:lnTo>
                  <a:pt x="946084" y="911225"/>
                </a:lnTo>
                <a:cubicBezTo>
                  <a:pt x="945224" y="912813"/>
                  <a:pt x="943504" y="914400"/>
                  <a:pt x="943504" y="914400"/>
                </a:cubicBezTo>
                <a:lnTo>
                  <a:pt x="941086" y="911424"/>
                </a:lnTo>
                <a:lnTo>
                  <a:pt x="937155" y="915393"/>
                </a:lnTo>
                <a:lnTo>
                  <a:pt x="935832" y="915393"/>
                </a:lnTo>
                <a:lnTo>
                  <a:pt x="933451" y="918369"/>
                </a:lnTo>
                <a:cubicBezTo>
                  <a:pt x="931864" y="920354"/>
                  <a:pt x="930276" y="922338"/>
                  <a:pt x="930276" y="922338"/>
                </a:cubicBezTo>
                <a:cubicBezTo>
                  <a:pt x="930276" y="922338"/>
                  <a:pt x="930276" y="920354"/>
                  <a:pt x="931070" y="918369"/>
                </a:cubicBezTo>
                <a:lnTo>
                  <a:pt x="935237" y="915393"/>
                </a:lnTo>
                <a:lnTo>
                  <a:pt x="931864" y="915393"/>
                </a:lnTo>
                <a:lnTo>
                  <a:pt x="931864" y="915988"/>
                </a:lnTo>
                <a:lnTo>
                  <a:pt x="930276" y="915988"/>
                </a:lnTo>
                <a:lnTo>
                  <a:pt x="930276" y="918369"/>
                </a:lnTo>
                <a:cubicBezTo>
                  <a:pt x="930276" y="920354"/>
                  <a:pt x="930276" y="922338"/>
                  <a:pt x="930276" y="922338"/>
                </a:cubicBezTo>
                <a:lnTo>
                  <a:pt x="929482" y="922338"/>
                </a:lnTo>
                <a:lnTo>
                  <a:pt x="926307" y="922338"/>
                </a:lnTo>
                <a:cubicBezTo>
                  <a:pt x="926307" y="922338"/>
                  <a:pt x="926307" y="922338"/>
                  <a:pt x="922338" y="922338"/>
                </a:cubicBezTo>
                <a:cubicBezTo>
                  <a:pt x="926307" y="922338"/>
                  <a:pt x="928292" y="920354"/>
                  <a:pt x="929284" y="918369"/>
                </a:cubicBezTo>
                <a:lnTo>
                  <a:pt x="930067" y="915235"/>
                </a:lnTo>
                <a:lnTo>
                  <a:pt x="927524" y="913309"/>
                </a:lnTo>
                <a:lnTo>
                  <a:pt x="930276" y="908448"/>
                </a:lnTo>
                <a:lnTo>
                  <a:pt x="930276" y="908448"/>
                </a:lnTo>
                <a:lnTo>
                  <a:pt x="930276" y="908447"/>
                </a:lnTo>
                <a:cubicBezTo>
                  <a:pt x="937155" y="908447"/>
                  <a:pt x="937155" y="908447"/>
                  <a:pt x="937155" y="901502"/>
                </a:cubicBezTo>
                <a:lnTo>
                  <a:pt x="930276" y="902133"/>
                </a:lnTo>
                <a:lnTo>
                  <a:pt x="930276" y="901502"/>
                </a:lnTo>
                <a:cubicBezTo>
                  <a:pt x="931996" y="899766"/>
                  <a:pt x="933716" y="898029"/>
                  <a:pt x="937155" y="894557"/>
                </a:cubicBezTo>
                <a:cubicBezTo>
                  <a:pt x="937155" y="894557"/>
                  <a:pt x="937155" y="894557"/>
                  <a:pt x="938015" y="893688"/>
                </a:cubicBezTo>
                <a:lnTo>
                  <a:pt x="938105" y="893597"/>
                </a:lnTo>
                <a:lnTo>
                  <a:pt x="943174" y="888479"/>
                </a:ln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868363" y="887413"/>
                </a:moveTo>
                <a:lnTo>
                  <a:pt x="868363" y="889794"/>
                </a:lnTo>
                <a:lnTo>
                  <a:pt x="868363" y="890588"/>
                </a:lnTo>
                <a:cubicBezTo>
                  <a:pt x="866776" y="892176"/>
                  <a:pt x="865188" y="893763"/>
                  <a:pt x="868363" y="893763"/>
                </a:cubicBezTo>
                <a:cubicBezTo>
                  <a:pt x="862013" y="893763"/>
                  <a:pt x="868363" y="887413"/>
                  <a:pt x="862013" y="893763"/>
                </a:cubicBezTo>
                <a:cubicBezTo>
                  <a:pt x="862013" y="893763"/>
                  <a:pt x="863601" y="892176"/>
                  <a:pt x="865188" y="890588"/>
                </a:cubicBezTo>
                <a:close/>
                <a:moveTo>
                  <a:pt x="163513" y="887413"/>
                </a:moveTo>
                <a:lnTo>
                  <a:pt x="165999" y="894118"/>
                </a:lnTo>
                <a:lnTo>
                  <a:pt x="170459" y="894755"/>
                </a:lnTo>
                <a:lnTo>
                  <a:pt x="171335" y="900891"/>
                </a:lnTo>
                <a:lnTo>
                  <a:pt x="171451" y="900907"/>
                </a:lnTo>
                <a:lnTo>
                  <a:pt x="171338" y="900907"/>
                </a:lnTo>
                <a:lnTo>
                  <a:pt x="171349" y="900984"/>
                </a:lnTo>
                <a:lnTo>
                  <a:pt x="171409" y="901406"/>
                </a:lnTo>
                <a:lnTo>
                  <a:pt x="177272" y="904281"/>
                </a:lnTo>
                <a:lnTo>
                  <a:pt x="177272" y="905967"/>
                </a:lnTo>
                <a:lnTo>
                  <a:pt x="177272" y="906811"/>
                </a:lnTo>
                <a:lnTo>
                  <a:pt x="177272" y="907654"/>
                </a:lnTo>
                <a:lnTo>
                  <a:pt x="176412" y="906811"/>
                </a:lnTo>
                <a:lnTo>
                  <a:pt x="171159" y="901659"/>
                </a:lnTo>
                <a:lnTo>
                  <a:pt x="170562" y="901574"/>
                </a:lnTo>
                <a:lnTo>
                  <a:pt x="165893" y="900907"/>
                </a:lnTo>
                <a:lnTo>
                  <a:pt x="165200" y="900907"/>
                </a:lnTo>
                <a:lnTo>
                  <a:pt x="164807" y="900907"/>
                </a:lnTo>
                <a:lnTo>
                  <a:pt x="164561" y="900907"/>
                </a:lnTo>
                <a:lnTo>
                  <a:pt x="164620" y="901142"/>
                </a:lnTo>
                <a:lnTo>
                  <a:pt x="164646" y="901246"/>
                </a:lnTo>
                <a:lnTo>
                  <a:pt x="170111" y="906711"/>
                </a:lnTo>
                <a:lnTo>
                  <a:pt x="171313" y="907396"/>
                </a:lnTo>
                <a:lnTo>
                  <a:pt x="172249" y="907003"/>
                </a:lnTo>
                <a:lnTo>
                  <a:pt x="172273" y="907396"/>
                </a:lnTo>
                <a:lnTo>
                  <a:pt x="172292" y="907418"/>
                </a:lnTo>
                <a:lnTo>
                  <a:pt x="174625" y="905669"/>
                </a:lnTo>
                <a:lnTo>
                  <a:pt x="177272" y="907654"/>
                </a:lnTo>
                <a:lnTo>
                  <a:pt x="180712" y="907654"/>
                </a:lnTo>
                <a:lnTo>
                  <a:pt x="184151" y="914401"/>
                </a:lnTo>
                <a:lnTo>
                  <a:pt x="191225" y="920591"/>
                </a:lnTo>
                <a:lnTo>
                  <a:pt x="191308" y="920653"/>
                </a:lnTo>
                <a:lnTo>
                  <a:pt x="191453" y="920671"/>
                </a:lnTo>
                <a:lnTo>
                  <a:pt x="191453" y="920439"/>
                </a:lnTo>
                <a:lnTo>
                  <a:pt x="191453" y="920194"/>
                </a:lnTo>
                <a:lnTo>
                  <a:pt x="189250" y="915065"/>
                </a:lnTo>
                <a:lnTo>
                  <a:pt x="189762" y="914895"/>
                </a:lnTo>
                <a:lnTo>
                  <a:pt x="190958" y="915065"/>
                </a:lnTo>
                <a:lnTo>
                  <a:pt x="191453" y="918523"/>
                </a:lnTo>
                <a:lnTo>
                  <a:pt x="191453" y="914462"/>
                </a:lnTo>
                <a:lnTo>
                  <a:pt x="191812" y="914941"/>
                </a:lnTo>
                <a:lnTo>
                  <a:pt x="194017" y="917878"/>
                </a:lnTo>
                <a:lnTo>
                  <a:pt x="193350" y="918766"/>
                </a:lnTo>
                <a:lnTo>
                  <a:pt x="197565" y="920568"/>
                </a:lnTo>
                <a:lnTo>
                  <a:pt x="194872" y="917878"/>
                </a:lnTo>
                <a:lnTo>
                  <a:pt x="191812" y="914821"/>
                </a:lnTo>
                <a:lnTo>
                  <a:pt x="191453" y="914462"/>
                </a:lnTo>
                <a:lnTo>
                  <a:pt x="191355" y="914365"/>
                </a:lnTo>
                <a:lnTo>
                  <a:pt x="189762" y="914895"/>
                </a:lnTo>
                <a:lnTo>
                  <a:pt x="184979" y="914213"/>
                </a:lnTo>
                <a:cubicBezTo>
                  <a:pt x="184979" y="914213"/>
                  <a:pt x="184979" y="914213"/>
                  <a:pt x="185833" y="914213"/>
                </a:cubicBezTo>
                <a:lnTo>
                  <a:pt x="187541" y="914213"/>
                </a:lnTo>
                <a:lnTo>
                  <a:pt x="189250" y="914213"/>
                </a:lnTo>
                <a:lnTo>
                  <a:pt x="191203" y="914213"/>
                </a:lnTo>
                <a:lnTo>
                  <a:pt x="190394" y="913404"/>
                </a:lnTo>
                <a:lnTo>
                  <a:pt x="185833" y="910805"/>
                </a:lnTo>
                <a:lnTo>
                  <a:pt x="185179" y="908196"/>
                </a:lnTo>
                <a:lnTo>
                  <a:pt x="184979" y="907995"/>
                </a:lnTo>
                <a:lnTo>
                  <a:pt x="184615" y="907632"/>
                </a:lnTo>
                <a:cubicBezTo>
                  <a:pt x="184615" y="900801"/>
                  <a:pt x="191453" y="907632"/>
                  <a:pt x="184615" y="900801"/>
                </a:cubicBezTo>
                <a:cubicBezTo>
                  <a:pt x="184615" y="893971"/>
                  <a:pt x="198290" y="907632"/>
                  <a:pt x="198290" y="907632"/>
                </a:cubicBezTo>
                <a:cubicBezTo>
                  <a:pt x="198290" y="911047"/>
                  <a:pt x="198290" y="912755"/>
                  <a:pt x="199145" y="913609"/>
                </a:cubicBezTo>
                <a:lnTo>
                  <a:pt x="204788" y="914414"/>
                </a:lnTo>
                <a:lnTo>
                  <a:pt x="204790" y="914414"/>
                </a:lnTo>
                <a:lnTo>
                  <a:pt x="204788" y="914400"/>
                </a:lnTo>
                <a:lnTo>
                  <a:pt x="204806" y="914416"/>
                </a:lnTo>
                <a:lnTo>
                  <a:pt x="205128" y="914462"/>
                </a:lnTo>
                <a:lnTo>
                  <a:pt x="204857" y="914462"/>
                </a:lnTo>
                <a:lnTo>
                  <a:pt x="207589" y="916921"/>
                </a:lnTo>
                <a:lnTo>
                  <a:pt x="205128" y="914462"/>
                </a:lnTo>
                <a:cubicBezTo>
                  <a:pt x="208547" y="914462"/>
                  <a:pt x="210256" y="914462"/>
                  <a:pt x="211110" y="915316"/>
                </a:cubicBezTo>
                <a:lnTo>
                  <a:pt x="211894" y="920795"/>
                </a:lnTo>
                <a:lnTo>
                  <a:pt x="211965" y="920859"/>
                </a:lnTo>
                <a:lnTo>
                  <a:pt x="211965" y="917878"/>
                </a:lnTo>
                <a:cubicBezTo>
                  <a:pt x="211965" y="916170"/>
                  <a:pt x="211965" y="914462"/>
                  <a:pt x="211965" y="914462"/>
                </a:cubicBezTo>
                <a:cubicBezTo>
                  <a:pt x="211965" y="921293"/>
                  <a:pt x="211965" y="921293"/>
                  <a:pt x="218803" y="921293"/>
                </a:cubicBezTo>
                <a:cubicBezTo>
                  <a:pt x="218803" y="921293"/>
                  <a:pt x="218803" y="923000"/>
                  <a:pt x="219658" y="924708"/>
                </a:cubicBezTo>
                <a:lnTo>
                  <a:pt x="222449" y="926301"/>
                </a:lnTo>
                <a:lnTo>
                  <a:pt x="223776" y="928123"/>
                </a:lnTo>
                <a:lnTo>
                  <a:pt x="222222" y="928123"/>
                </a:lnTo>
                <a:lnTo>
                  <a:pt x="219587" y="928123"/>
                </a:lnTo>
                <a:lnTo>
                  <a:pt x="218803" y="928549"/>
                </a:lnTo>
                <a:lnTo>
                  <a:pt x="219074" y="928687"/>
                </a:lnTo>
                <a:lnTo>
                  <a:pt x="219076" y="928688"/>
                </a:lnTo>
                <a:lnTo>
                  <a:pt x="219407" y="928688"/>
                </a:lnTo>
                <a:lnTo>
                  <a:pt x="224187" y="928688"/>
                </a:lnTo>
                <a:lnTo>
                  <a:pt x="223776" y="928123"/>
                </a:lnTo>
                <a:lnTo>
                  <a:pt x="225641" y="928123"/>
                </a:lnTo>
                <a:lnTo>
                  <a:pt x="226401" y="931159"/>
                </a:lnTo>
                <a:lnTo>
                  <a:pt x="225641" y="930685"/>
                </a:lnTo>
                <a:lnTo>
                  <a:pt x="225641" y="930685"/>
                </a:lnTo>
                <a:lnTo>
                  <a:pt x="224773" y="929492"/>
                </a:lnTo>
                <a:lnTo>
                  <a:pt x="222846" y="931863"/>
                </a:lnTo>
                <a:cubicBezTo>
                  <a:pt x="221987" y="931863"/>
                  <a:pt x="221987" y="931863"/>
                  <a:pt x="225426" y="935038"/>
                </a:cubicBezTo>
                <a:cubicBezTo>
                  <a:pt x="221987" y="931863"/>
                  <a:pt x="221987" y="931863"/>
                  <a:pt x="221987" y="932657"/>
                </a:cubicBezTo>
                <a:lnTo>
                  <a:pt x="219114" y="934646"/>
                </a:lnTo>
                <a:lnTo>
                  <a:pt x="219145" y="934664"/>
                </a:lnTo>
                <a:lnTo>
                  <a:pt x="219103" y="934653"/>
                </a:lnTo>
                <a:lnTo>
                  <a:pt x="218547" y="935038"/>
                </a:lnTo>
                <a:lnTo>
                  <a:pt x="218547" y="934515"/>
                </a:lnTo>
                <a:lnTo>
                  <a:pt x="215729" y="933812"/>
                </a:lnTo>
                <a:lnTo>
                  <a:pt x="214797" y="932185"/>
                </a:lnTo>
                <a:lnTo>
                  <a:pt x="218547" y="934323"/>
                </a:lnTo>
                <a:lnTo>
                  <a:pt x="218547" y="929482"/>
                </a:lnTo>
                <a:cubicBezTo>
                  <a:pt x="218547" y="928688"/>
                  <a:pt x="218547" y="928688"/>
                  <a:pt x="218547" y="928688"/>
                </a:cubicBezTo>
                <a:lnTo>
                  <a:pt x="215504" y="928688"/>
                </a:lnTo>
                <a:lnTo>
                  <a:pt x="212794" y="928688"/>
                </a:lnTo>
                <a:lnTo>
                  <a:pt x="214797" y="932185"/>
                </a:lnTo>
                <a:lnTo>
                  <a:pt x="213166" y="931255"/>
                </a:lnTo>
                <a:lnTo>
                  <a:pt x="212523" y="928688"/>
                </a:lnTo>
                <a:lnTo>
                  <a:pt x="212312" y="928688"/>
                </a:lnTo>
                <a:lnTo>
                  <a:pt x="212312" y="931255"/>
                </a:lnTo>
                <a:cubicBezTo>
                  <a:pt x="212312" y="932960"/>
                  <a:pt x="212312" y="934664"/>
                  <a:pt x="212312" y="934664"/>
                </a:cubicBezTo>
                <a:cubicBezTo>
                  <a:pt x="212312" y="934664"/>
                  <a:pt x="212312" y="927847"/>
                  <a:pt x="205478" y="927847"/>
                </a:cubicBezTo>
                <a:cubicBezTo>
                  <a:pt x="205478" y="921030"/>
                  <a:pt x="198645" y="921030"/>
                  <a:pt x="198645" y="921030"/>
                </a:cubicBezTo>
                <a:cubicBezTo>
                  <a:pt x="202062" y="921030"/>
                  <a:pt x="202062" y="921030"/>
                  <a:pt x="202062" y="921030"/>
                </a:cubicBezTo>
                <a:lnTo>
                  <a:pt x="202957" y="921030"/>
                </a:lnTo>
                <a:lnTo>
                  <a:pt x="199232" y="918369"/>
                </a:lnTo>
                <a:lnTo>
                  <a:pt x="198491" y="914663"/>
                </a:lnTo>
                <a:lnTo>
                  <a:pt x="198290" y="914462"/>
                </a:lnTo>
                <a:lnTo>
                  <a:pt x="198459" y="914505"/>
                </a:lnTo>
                <a:lnTo>
                  <a:pt x="198450" y="914462"/>
                </a:lnTo>
                <a:lnTo>
                  <a:pt x="198290" y="914462"/>
                </a:lnTo>
                <a:cubicBezTo>
                  <a:pt x="198290" y="914462"/>
                  <a:pt x="198290" y="914462"/>
                  <a:pt x="198290" y="915316"/>
                </a:cubicBezTo>
                <a:lnTo>
                  <a:pt x="198290" y="920676"/>
                </a:lnTo>
                <a:lnTo>
                  <a:pt x="198290" y="920878"/>
                </a:lnTo>
                <a:lnTo>
                  <a:pt x="198645" y="921030"/>
                </a:lnTo>
                <a:lnTo>
                  <a:pt x="198290" y="921030"/>
                </a:lnTo>
                <a:lnTo>
                  <a:pt x="198290" y="921293"/>
                </a:lnTo>
                <a:lnTo>
                  <a:pt x="198027" y="921030"/>
                </a:lnTo>
                <a:lnTo>
                  <a:pt x="197791" y="921030"/>
                </a:lnTo>
                <a:lnTo>
                  <a:pt x="195229" y="921030"/>
                </a:lnTo>
                <a:lnTo>
                  <a:pt x="194324" y="921030"/>
                </a:lnTo>
                <a:lnTo>
                  <a:pt x="198438" y="921544"/>
                </a:lnTo>
                <a:cubicBezTo>
                  <a:pt x="198438" y="925116"/>
                  <a:pt x="198438" y="925116"/>
                  <a:pt x="198438" y="925116"/>
                </a:cubicBezTo>
                <a:lnTo>
                  <a:pt x="198438" y="927640"/>
                </a:lnTo>
                <a:lnTo>
                  <a:pt x="198645" y="927847"/>
                </a:lnTo>
                <a:lnTo>
                  <a:pt x="198438" y="927817"/>
                </a:lnTo>
                <a:lnTo>
                  <a:pt x="198438" y="928122"/>
                </a:lnTo>
                <a:lnTo>
                  <a:pt x="198645" y="927847"/>
                </a:lnTo>
                <a:cubicBezTo>
                  <a:pt x="202062" y="931255"/>
                  <a:pt x="202062" y="931255"/>
                  <a:pt x="201207" y="929551"/>
                </a:cubicBezTo>
                <a:lnTo>
                  <a:pt x="200695" y="927847"/>
                </a:lnTo>
                <a:lnTo>
                  <a:pt x="198645" y="921030"/>
                </a:lnTo>
                <a:cubicBezTo>
                  <a:pt x="198645" y="921030"/>
                  <a:pt x="205478" y="927847"/>
                  <a:pt x="205478" y="927847"/>
                </a:cubicBezTo>
                <a:cubicBezTo>
                  <a:pt x="205478" y="931255"/>
                  <a:pt x="203770" y="931255"/>
                  <a:pt x="202916" y="931255"/>
                </a:cubicBezTo>
                <a:lnTo>
                  <a:pt x="203614" y="932185"/>
                </a:lnTo>
                <a:lnTo>
                  <a:pt x="202916" y="933812"/>
                </a:lnTo>
                <a:cubicBezTo>
                  <a:pt x="202062" y="934664"/>
                  <a:pt x="202062" y="934664"/>
                  <a:pt x="205478" y="934664"/>
                </a:cubicBezTo>
                <a:lnTo>
                  <a:pt x="205572" y="935038"/>
                </a:lnTo>
                <a:lnTo>
                  <a:pt x="205579" y="935038"/>
                </a:lnTo>
                <a:lnTo>
                  <a:pt x="205582" y="935037"/>
                </a:lnTo>
                <a:lnTo>
                  <a:pt x="205582" y="935038"/>
                </a:lnTo>
                <a:lnTo>
                  <a:pt x="205780" y="935038"/>
                </a:lnTo>
                <a:lnTo>
                  <a:pt x="211734" y="935038"/>
                </a:lnTo>
                <a:lnTo>
                  <a:pt x="212687" y="935038"/>
                </a:lnTo>
                <a:lnTo>
                  <a:pt x="212726" y="935038"/>
                </a:lnTo>
                <a:lnTo>
                  <a:pt x="212726" y="935077"/>
                </a:lnTo>
                <a:lnTo>
                  <a:pt x="212726" y="941388"/>
                </a:lnTo>
                <a:cubicBezTo>
                  <a:pt x="212726" y="941388"/>
                  <a:pt x="212726" y="939801"/>
                  <a:pt x="211734" y="938213"/>
                </a:cubicBezTo>
                <a:lnTo>
                  <a:pt x="205673" y="935443"/>
                </a:lnTo>
                <a:lnTo>
                  <a:pt x="205751" y="935754"/>
                </a:lnTo>
                <a:lnTo>
                  <a:pt x="205582" y="935607"/>
                </a:lnTo>
                <a:lnTo>
                  <a:pt x="205582" y="935831"/>
                </a:lnTo>
                <a:lnTo>
                  <a:pt x="205582" y="937005"/>
                </a:lnTo>
                <a:lnTo>
                  <a:pt x="206161" y="937390"/>
                </a:lnTo>
                <a:lnTo>
                  <a:pt x="206332" y="938072"/>
                </a:lnTo>
                <a:cubicBezTo>
                  <a:pt x="207187" y="939776"/>
                  <a:pt x="208895" y="941481"/>
                  <a:pt x="212312" y="941481"/>
                </a:cubicBezTo>
                <a:cubicBezTo>
                  <a:pt x="212312" y="948298"/>
                  <a:pt x="212312" y="948298"/>
                  <a:pt x="219145" y="948298"/>
                </a:cubicBezTo>
                <a:cubicBezTo>
                  <a:pt x="219145" y="948298"/>
                  <a:pt x="219145" y="948298"/>
                  <a:pt x="219999" y="948298"/>
                </a:cubicBezTo>
                <a:lnTo>
                  <a:pt x="222562" y="948298"/>
                </a:lnTo>
                <a:lnTo>
                  <a:pt x="222680" y="948532"/>
                </a:lnTo>
                <a:lnTo>
                  <a:pt x="222846" y="948532"/>
                </a:lnTo>
                <a:lnTo>
                  <a:pt x="223689" y="948532"/>
                </a:lnTo>
                <a:cubicBezTo>
                  <a:pt x="224532" y="948532"/>
                  <a:pt x="226219" y="948532"/>
                  <a:pt x="226219" y="948532"/>
                </a:cubicBezTo>
                <a:cubicBezTo>
                  <a:pt x="226219" y="948532"/>
                  <a:pt x="227906" y="950318"/>
                  <a:pt x="229593" y="952104"/>
                </a:cubicBezTo>
                <a:lnTo>
                  <a:pt x="232965" y="955675"/>
                </a:lnTo>
                <a:lnTo>
                  <a:pt x="228749" y="952104"/>
                </a:lnTo>
                <a:lnTo>
                  <a:pt x="225840" y="950984"/>
                </a:lnTo>
                <a:lnTo>
                  <a:pt x="226219" y="952500"/>
                </a:lnTo>
                <a:lnTo>
                  <a:pt x="228171" y="953616"/>
                </a:lnTo>
                <a:lnTo>
                  <a:pt x="226061" y="955198"/>
                </a:lnTo>
                <a:lnTo>
                  <a:pt x="226540" y="955675"/>
                </a:lnTo>
                <a:lnTo>
                  <a:pt x="226832" y="955967"/>
                </a:lnTo>
                <a:lnTo>
                  <a:pt x="231775" y="960898"/>
                </a:lnTo>
                <a:lnTo>
                  <a:pt x="231775" y="958056"/>
                </a:lnTo>
                <a:cubicBezTo>
                  <a:pt x="231775" y="958850"/>
                  <a:pt x="231775" y="958850"/>
                  <a:pt x="231775" y="955675"/>
                </a:cubicBezTo>
                <a:cubicBezTo>
                  <a:pt x="231775" y="955675"/>
                  <a:pt x="233760" y="957263"/>
                  <a:pt x="234752" y="958850"/>
                </a:cubicBezTo>
                <a:lnTo>
                  <a:pt x="232321" y="961443"/>
                </a:lnTo>
                <a:lnTo>
                  <a:pt x="232811" y="961932"/>
                </a:lnTo>
                <a:cubicBezTo>
                  <a:pt x="229395" y="961932"/>
                  <a:pt x="232811" y="963636"/>
                  <a:pt x="236228" y="965340"/>
                </a:cubicBezTo>
                <a:lnTo>
                  <a:pt x="238782" y="966742"/>
                </a:lnTo>
                <a:lnTo>
                  <a:pt x="239644" y="968748"/>
                </a:lnTo>
                <a:lnTo>
                  <a:pt x="238790" y="968748"/>
                </a:lnTo>
                <a:lnTo>
                  <a:pt x="236228" y="968748"/>
                </a:lnTo>
                <a:lnTo>
                  <a:pt x="235373" y="968748"/>
                </a:lnTo>
                <a:lnTo>
                  <a:pt x="232242" y="966476"/>
                </a:lnTo>
                <a:lnTo>
                  <a:pt x="231957" y="965340"/>
                </a:lnTo>
                <a:cubicBezTo>
                  <a:pt x="231103" y="965340"/>
                  <a:pt x="229395" y="965340"/>
                  <a:pt x="225978" y="961932"/>
                </a:cubicBezTo>
                <a:cubicBezTo>
                  <a:pt x="229395" y="961932"/>
                  <a:pt x="229395" y="961932"/>
                  <a:pt x="227686" y="961079"/>
                </a:cubicBezTo>
                <a:lnTo>
                  <a:pt x="223601" y="958227"/>
                </a:lnTo>
                <a:lnTo>
                  <a:pt x="224056" y="958097"/>
                </a:lnTo>
                <a:cubicBezTo>
                  <a:pt x="223843" y="957671"/>
                  <a:pt x="222562" y="956819"/>
                  <a:pt x="219145" y="955115"/>
                </a:cubicBezTo>
                <a:cubicBezTo>
                  <a:pt x="212312" y="955115"/>
                  <a:pt x="219145" y="955115"/>
                  <a:pt x="212312" y="948298"/>
                </a:cubicBezTo>
                <a:lnTo>
                  <a:pt x="205478" y="948298"/>
                </a:lnTo>
                <a:lnTo>
                  <a:pt x="202916" y="948298"/>
                </a:lnTo>
                <a:lnTo>
                  <a:pt x="199404" y="948298"/>
                </a:lnTo>
                <a:lnTo>
                  <a:pt x="197909" y="948796"/>
                </a:lnTo>
                <a:lnTo>
                  <a:pt x="197909" y="945360"/>
                </a:lnTo>
                <a:lnTo>
                  <a:pt x="197791" y="944889"/>
                </a:lnTo>
                <a:cubicBezTo>
                  <a:pt x="196937" y="943185"/>
                  <a:pt x="195229" y="941481"/>
                  <a:pt x="191812" y="941481"/>
                </a:cubicBezTo>
                <a:lnTo>
                  <a:pt x="191812" y="941167"/>
                </a:lnTo>
                <a:lnTo>
                  <a:pt x="191812" y="938072"/>
                </a:lnTo>
                <a:lnTo>
                  <a:pt x="191812" y="937220"/>
                </a:lnTo>
                <a:cubicBezTo>
                  <a:pt x="191812" y="938072"/>
                  <a:pt x="191812" y="938072"/>
                  <a:pt x="191812" y="934664"/>
                </a:cubicBezTo>
                <a:cubicBezTo>
                  <a:pt x="188396" y="934664"/>
                  <a:pt x="186687" y="934664"/>
                  <a:pt x="184979" y="933812"/>
                </a:cubicBezTo>
                <a:lnTo>
                  <a:pt x="184706" y="933573"/>
                </a:lnTo>
                <a:lnTo>
                  <a:pt x="184125" y="931255"/>
                </a:lnTo>
                <a:lnTo>
                  <a:pt x="182494" y="930326"/>
                </a:lnTo>
                <a:lnTo>
                  <a:pt x="181563" y="928699"/>
                </a:lnTo>
                <a:cubicBezTo>
                  <a:pt x="179854" y="927847"/>
                  <a:pt x="178146" y="927847"/>
                  <a:pt x="178146" y="927847"/>
                </a:cubicBezTo>
                <a:lnTo>
                  <a:pt x="180879" y="925802"/>
                </a:lnTo>
                <a:lnTo>
                  <a:pt x="181563" y="925291"/>
                </a:lnTo>
                <a:cubicBezTo>
                  <a:pt x="181563" y="924438"/>
                  <a:pt x="181563" y="924438"/>
                  <a:pt x="184979" y="927847"/>
                </a:cubicBezTo>
                <a:lnTo>
                  <a:pt x="178146" y="921030"/>
                </a:lnTo>
                <a:lnTo>
                  <a:pt x="181563" y="921030"/>
                </a:lnTo>
                <a:lnTo>
                  <a:pt x="183652" y="921030"/>
                </a:lnTo>
                <a:lnTo>
                  <a:pt x="184125" y="921030"/>
                </a:lnTo>
                <a:lnTo>
                  <a:pt x="184150" y="921030"/>
                </a:lnTo>
                <a:lnTo>
                  <a:pt x="184150" y="920651"/>
                </a:lnTo>
                <a:lnTo>
                  <a:pt x="184150" y="920203"/>
                </a:lnTo>
                <a:lnTo>
                  <a:pt x="184150" y="919659"/>
                </a:lnTo>
                <a:lnTo>
                  <a:pt x="184150" y="915194"/>
                </a:lnTo>
                <a:lnTo>
                  <a:pt x="184150" y="914400"/>
                </a:lnTo>
                <a:lnTo>
                  <a:pt x="178132" y="908498"/>
                </a:lnTo>
                <a:lnTo>
                  <a:pt x="178035" y="908402"/>
                </a:lnTo>
                <a:lnTo>
                  <a:pt x="180181" y="911622"/>
                </a:lnTo>
                <a:lnTo>
                  <a:pt x="178331" y="914397"/>
                </a:lnTo>
                <a:lnTo>
                  <a:pt x="177800" y="915194"/>
                </a:lnTo>
                <a:lnTo>
                  <a:pt x="176648" y="913465"/>
                </a:lnTo>
                <a:lnTo>
                  <a:pt x="171313" y="910805"/>
                </a:lnTo>
                <a:cubicBezTo>
                  <a:pt x="169605" y="910805"/>
                  <a:pt x="167896" y="910805"/>
                  <a:pt x="164479" y="907396"/>
                </a:cubicBezTo>
                <a:cubicBezTo>
                  <a:pt x="164479" y="907396"/>
                  <a:pt x="164479" y="905692"/>
                  <a:pt x="164479" y="903988"/>
                </a:cubicBezTo>
                <a:lnTo>
                  <a:pt x="164479" y="901079"/>
                </a:lnTo>
                <a:lnTo>
                  <a:pt x="164307" y="900907"/>
                </a:lnTo>
                <a:lnTo>
                  <a:pt x="164308" y="900908"/>
                </a:lnTo>
                <a:lnTo>
                  <a:pt x="164479" y="901079"/>
                </a:lnTo>
                <a:lnTo>
                  <a:pt x="164479" y="901036"/>
                </a:lnTo>
                <a:lnTo>
                  <a:pt x="164479" y="900907"/>
                </a:lnTo>
                <a:lnTo>
                  <a:pt x="164307" y="900907"/>
                </a:lnTo>
                <a:lnTo>
                  <a:pt x="163979" y="900579"/>
                </a:lnTo>
                <a:lnTo>
                  <a:pt x="161801" y="900579"/>
                </a:lnTo>
                <a:lnTo>
                  <a:pt x="163513" y="901700"/>
                </a:lnTo>
                <a:cubicBezTo>
                  <a:pt x="163513" y="901700"/>
                  <a:pt x="161846" y="901700"/>
                  <a:pt x="160179" y="901700"/>
                </a:cubicBezTo>
                <a:lnTo>
                  <a:pt x="157163" y="901700"/>
                </a:lnTo>
                <a:lnTo>
                  <a:pt x="156845" y="901700"/>
                </a:lnTo>
                <a:lnTo>
                  <a:pt x="156845" y="897334"/>
                </a:lnTo>
                <a:lnTo>
                  <a:pt x="157646" y="897859"/>
                </a:lnTo>
                <a:lnTo>
                  <a:pt x="157646" y="894614"/>
                </a:lnTo>
                <a:lnTo>
                  <a:pt x="157646" y="894246"/>
                </a:lnTo>
                <a:lnTo>
                  <a:pt x="157163" y="893763"/>
                </a:lnTo>
                <a:lnTo>
                  <a:pt x="157646" y="893970"/>
                </a:lnTo>
                <a:lnTo>
                  <a:pt x="157646" y="893762"/>
                </a:lnTo>
                <a:lnTo>
                  <a:pt x="157678" y="893984"/>
                </a:lnTo>
                <a:lnTo>
                  <a:pt x="163414" y="896442"/>
                </a:lnTo>
                <a:lnTo>
                  <a:pt x="163751" y="895431"/>
                </a:lnTo>
                <a:lnTo>
                  <a:pt x="163579" y="894225"/>
                </a:lnTo>
                <a:lnTo>
                  <a:pt x="163571" y="894168"/>
                </a:lnTo>
                <a:lnTo>
                  <a:pt x="163513" y="894160"/>
                </a:lnTo>
                <a:lnTo>
                  <a:pt x="163513" y="893763"/>
                </a:lnTo>
                <a:lnTo>
                  <a:pt x="163513" y="893317"/>
                </a:lnTo>
                <a:cubicBezTo>
                  <a:pt x="163513" y="892473"/>
                  <a:pt x="163513" y="890787"/>
                  <a:pt x="163513" y="887413"/>
                </a:cubicBezTo>
                <a:close/>
                <a:moveTo>
                  <a:pt x="156634" y="887413"/>
                </a:moveTo>
                <a:cubicBezTo>
                  <a:pt x="163513" y="893763"/>
                  <a:pt x="156634" y="887413"/>
                  <a:pt x="163513" y="893763"/>
                </a:cubicBezTo>
                <a:cubicBezTo>
                  <a:pt x="163513" y="893763"/>
                  <a:pt x="156634" y="887413"/>
                  <a:pt x="156634" y="893763"/>
                </a:cubicBezTo>
                <a:lnTo>
                  <a:pt x="156634" y="892969"/>
                </a:lnTo>
                <a:lnTo>
                  <a:pt x="156634" y="888207"/>
                </a:lnTo>
                <a:close/>
                <a:moveTo>
                  <a:pt x="977901" y="887412"/>
                </a:moveTo>
                <a:cubicBezTo>
                  <a:pt x="977901" y="893762"/>
                  <a:pt x="977901" y="893762"/>
                  <a:pt x="971551" y="893762"/>
                </a:cubicBezTo>
                <a:cubicBezTo>
                  <a:pt x="977901" y="887412"/>
                  <a:pt x="977901" y="893762"/>
                  <a:pt x="977901" y="887412"/>
                </a:cubicBezTo>
                <a:close/>
                <a:moveTo>
                  <a:pt x="854699" y="887141"/>
                </a:moveTo>
                <a:cubicBezTo>
                  <a:pt x="854699" y="887141"/>
                  <a:pt x="852989" y="888848"/>
                  <a:pt x="851280" y="890556"/>
                </a:cubicBezTo>
                <a:lnTo>
                  <a:pt x="848070" y="893762"/>
                </a:lnTo>
                <a:lnTo>
                  <a:pt x="847861" y="893971"/>
                </a:lnTo>
                <a:cubicBezTo>
                  <a:pt x="844443" y="893971"/>
                  <a:pt x="844443" y="893971"/>
                  <a:pt x="846152" y="893117"/>
                </a:cubicBezTo>
                <a:lnTo>
                  <a:pt x="849155" y="891017"/>
                </a:lnTo>
                <a:lnTo>
                  <a:pt x="850425" y="890556"/>
                </a:lnTo>
                <a:cubicBezTo>
                  <a:pt x="852989" y="888848"/>
                  <a:pt x="854699" y="887141"/>
                  <a:pt x="854699" y="887141"/>
                </a:cubicBezTo>
                <a:close/>
                <a:moveTo>
                  <a:pt x="908685" y="887096"/>
                </a:moveTo>
                <a:cubicBezTo>
                  <a:pt x="908685" y="887096"/>
                  <a:pt x="908685" y="887096"/>
                  <a:pt x="908685" y="893763"/>
                </a:cubicBezTo>
                <a:cubicBezTo>
                  <a:pt x="901700" y="893763"/>
                  <a:pt x="908685" y="893763"/>
                  <a:pt x="901700" y="893763"/>
                </a:cubicBezTo>
                <a:cubicBezTo>
                  <a:pt x="908685" y="887096"/>
                  <a:pt x="908685" y="887096"/>
                  <a:pt x="908685" y="887096"/>
                </a:cubicBezTo>
                <a:close/>
                <a:moveTo>
                  <a:pt x="922973" y="887016"/>
                </a:moveTo>
                <a:lnTo>
                  <a:pt x="922694" y="888096"/>
                </a:lnTo>
                <a:lnTo>
                  <a:pt x="915988" y="893763"/>
                </a:lnTo>
                <a:cubicBezTo>
                  <a:pt x="915988" y="893763"/>
                  <a:pt x="915988" y="893763"/>
                  <a:pt x="922973" y="887016"/>
                </a:cubicBezTo>
                <a:close/>
                <a:moveTo>
                  <a:pt x="922973" y="887016"/>
                </a:moveTo>
                <a:lnTo>
                  <a:pt x="923572" y="887787"/>
                </a:lnTo>
                <a:lnTo>
                  <a:pt x="922973" y="887860"/>
                </a:lnTo>
                <a:lnTo>
                  <a:pt x="922830" y="887980"/>
                </a:lnTo>
                <a:close/>
                <a:moveTo>
                  <a:pt x="957793" y="886883"/>
                </a:moveTo>
                <a:lnTo>
                  <a:pt x="957690" y="886986"/>
                </a:lnTo>
                <a:lnTo>
                  <a:pt x="957698" y="887033"/>
                </a:lnTo>
                <a:lnTo>
                  <a:pt x="957793" y="886949"/>
                </a:lnTo>
                <a:close/>
                <a:moveTo>
                  <a:pt x="885063" y="886756"/>
                </a:moveTo>
                <a:lnTo>
                  <a:pt x="883322" y="887935"/>
                </a:lnTo>
                <a:lnTo>
                  <a:pt x="888070" y="887257"/>
                </a:lnTo>
                <a:close/>
                <a:moveTo>
                  <a:pt x="163342" y="885623"/>
                </a:moveTo>
                <a:lnTo>
                  <a:pt x="164102" y="886287"/>
                </a:lnTo>
                <a:lnTo>
                  <a:pt x="164102" y="886287"/>
                </a:lnTo>
                <a:lnTo>
                  <a:pt x="169659" y="886981"/>
                </a:lnTo>
                <a:lnTo>
                  <a:pt x="170940" y="887141"/>
                </a:lnTo>
                <a:lnTo>
                  <a:pt x="170313" y="887610"/>
                </a:lnTo>
                <a:lnTo>
                  <a:pt x="167983" y="889356"/>
                </a:lnTo>
                <a:lnTo>
                  <a:pt x="164102" y="887141"/>
                </a:lnTo>
                <a:close/>
                <a:moveTo>
                  <a:pt x="948849" y="884833"/>
                </a:moveTo>
                <a:lnTo>
                  <a:pt x="948620" y="885296"/>
                </a:lnTo>
                <a:lnTo>
                  <a:pt x="944034" y="887611"/>
                </a:lnTo>
                <a:close/>
                <a:moveTo>
                  <a:pt x="146846" y="884240"/>
                </a:moveTo>
                <a:lnTo>
                  <a:pt x="149754" y="887286"/>
                </a:lnTo>
                <a:lnTo>
                  <a:pt x="149754" y="886566"/>
                </a:lnTo>
                <a:close/>
                <a:moveTo>
                  <a:pt x="134734" y="884038"/>
                </a:moveTo>
                <a:lnTo>
                  <a:pt x="136922" y="887943"/>
                </a:lnTo>
                <a:cubicBezTo>
                  <a:pt x="136922" y="887943"/>
                  <a:pt x="135235" y="886223"/>
                  <a:pt x="134392" y="884503"/>
                </a:cubicBezTo>
                <a:close/>
                <a:moveTo>
                  <a:pt x="951442" y="883872"/>
                </a:moveTo>
                <a:lnTo>
                  <a:pt x="950913" y="887611"/>
                </a:lnTo>
                <a:cubicBezTo>
                  <a:pt x="950913" y="887611"/>
                  <a:pt x="949193" y="887611"/>
                  <a:pt x="948333" y="887611"/>
                </a:cubicBezTo>
                <a:lnTo>
                  <a:pt x="947474" y="887611"/>
                </a:lnTo>
                <a:lnTo>
                  <a:pt x="948620" y="885296"/>
                </a:lnTo>
                <a:lnTo>
                  <a:pt x="950913" y="884138"/>
                </a:lnTo>
                <a:close/>
                <a:moveTo>
                  <a:pt x="920808" y="883850"/>
                </a:moveTo>
                <a:lnTo>
                  <a:pt x="918897" y="887730"/>
                </a:lnTo>
                <a:lnTo>
                  <a:pt x="915922" y="893772"/>
                </a:lnTo>
                <a:lnTo>
                  <a:pt x="915458" y="894715"/>
                </a:lnTo>
                <a:lnTo>
                  <a:pt x="914482" y="893972"/>
                </a:lnTo>
                <a:lnTo>
                  <a:pt x="912019" y="892096"/>
                </a:lnTo>
                <a:cubicBezTo>
                  <a:pt x="910299" y="892969"/>
                  <a:pt x="908579" y="894715"/>
                  <a:pt x="908579" y="894715"/>
                </a:cubicBezTo>
                <a:cubicBezTo>
                  <a:pt x="908579" y="894715"/>
                  <a:pt x="908579" y="894715"/>
                  <a:pt x="915458" y="887730"/>
                </a:cubicBezTo>
                <a:cubicBezTo>
                  <a:pt x="915458" y="887730"/>
                  <a:pt x="917178" y="885984"/>
                  <a:pt x="919757" y="884238"/>
                </a:cubicBezTo>
                <a:close/>
                <a:moveTo>
                  <a:pt x="941397" y="883658"/>
                </a:moveTo>
                <a:lnTo>
                  <a:pt x="937692" y="888951"/>
                </a:lnTo>
                <a:cubicBezTo>
                  <a:pt x="936824" y="890688"/>
                  <a:pt x="936824" y="890688"/>
                  <a:pt x="936824" y="887215"/>
                </a:cubicBezTo>
                <a:cubicBezTo>
                  <a:pt x="936824" y="887215"/>
                  <a:pt x="938560" y="885479"/>
                  <a:pt x="941165" y="883742"/>
                </a:cubicBezTo>
                <a:close/>
                <a:moveTo>
                  <a:pt x="140566" y="882867"/>
                </a:moveTo>
                <a:lnTo>
                  <a:pt x="142081" y="883841"/>
                </a:lnTo>
                <a:cubicBezTo>
                  <a:pt x="142875" y="885627"/>
                  <a:pt x="142875" y="887413"/>
                  <a:pt x="142875" y="887413"/>
                </a:cubicBezTo>
                <a:close/>
                <a:moveTo>
                  <a:pt x="929575" y="882857"/>
                </a:moveTo>
                <a:lnTo>
                  <a:pt x="929085" y="886173"/>
                </a:lnTo>
                <a:cubicBezTo>
                  <a:pt x="928212" y="887016"/>
                  <a:pt x="926466" y="887016"/>
                  <a:pt x="922973" y="887016"/>
                </a:cubicBezTo>
                <a:cubicBezTo>
                  <a:pt x="922973" y="887016"/>
                  <a:pt x="924719" y="885329"/>
                  <a:pt x="927339" y="883643"/>
                </a:cubicBezTo>
                <a:close/>
                <a:moveTo>
                  <a:pt x="152401" y="882651"/>
                </a:moveTo>
                <a:lnTo>
                  <a:pt x="153988" y="884238"/>
                </a:lnTo>
                <a:cubicBezTo>
                  <a:pt x="155576" y="885826"/>
                  <a:pt x="157163" y="887413"/>
                  <a:pt x="157163" y="887413"/>
                </a:cubicBezTo>
                <a:close/>
                <a:moveTo>
                  <a:pt x="881740" y="881792"/>
                </a:moveTo>
                <a:lnTo>
                  <a:pt x="881659" y="881857"/>
                </a:lnTo>
                <a:cubicBezTo>
                  <a:pt x="880666" y="882651"/>
                  <a:pt x="878682" y="884238"/>
                  <a:pt x="874713" y="887413"/>
                </a:cubicBezTo>
                <a:cubicBezTo>
                  <a:pt x="874713" y="887413"/>
                  <a:pt x="876697" y="885826"/>
                  <a:pt x="878682" y="884238"/>
                </a:cubicBezTo>
                <a:close/>
                <a:moveTo>
                  <a:pt x="143510" y="881571"/>
                </a:moveTo>
                <a:lnTo>
                  <a:pt x="143510" y="886857"/>
                </a:lnTo>
                <a:lnTo>
                  <a:pt x="143510" y="887703"/>
                </a:lnTo>
                <a:lnTo>
                  <a:pt x="143524" y="887710"/>
                </a:lnTo>
                <a:lnTo>
                  <a:pt x="146011" y="884238"/>
                </a:lnTo>
                <a:lnTo>
                  <a:pt x="144895" y="882679"/>
                </a:lnTo>
                <a:close/>
                <a:moveTo>
                  <a:pt x="888983" y="881079"/>
                </a:moveTo>
                <a:lnTo>
                  <a:pt x="885429" y="884238"/>
                </a:lnTo>
                <a:lnTo>
                  <a:pt x="882145" y="887157"/>
                </a:lnTo>
                <a:lnTo>
                  <a:pt x="883557" y="886505"/>
                </a:lnTo>
                <a:lnTo>
                  <a:pt x="888206" y="881856"/>
                </a:lnTo>
                <a:close/>
                <a:moveTo>
                  <a:pt x="136922" y="881063"/>
                </a:moveTo>
                <a:lnTo>
                  <a:pt x="138850" y="887615"/>
                </a:lnTo>
                <a:lnTo>
                  <a:pt x="136922" y="887943"/>
                </a:lnTo>
                <a:cubicBezTo>
                  <a:pt x="136922" y="887943"/>
                  <a:pt x="136922" y="886223"/>
                  <a:pt x="136922" y="884503"/>
                </a:cubicBezTo>
                <a:lnTo>
                  <a:pt x="136922" y="883643"/>
                </a:lnTo>
                <a:cubicBezTo>
                  <a:pt x="136922" y="882783"/>
                  <a:pt x="136922" y="881063"/>
                  <a:pt x="136922" y="881063"/>
                </a:cubicBezTo>
                <a:close/>
                <a:moveTo>
                  <a:pt x="136922" y="881063"/>
                </a:moveTo>
                <a:cubicBezTo>
                  <a:pt x="140296" y="884503"/>
                  <a:pt x="143669" y="887943"/>
                  <a:pt x="146199" y="891382"/>
                </a:cubicBezTo>
                <a:lnTo>
                  <a:pt x="147605" y="894822"/>
                </a:lnTo>
                <a:lnTo>
                  <a:pt x="145356" y="894822"/>
                </a:lnTo>
                <a:lnTo>
                  <a:pt x="144512" y="894822"/>
                </a:lnTo>
                <a:lnTo>
                  <a:pt x="143934" y="894822"/>
                </a:lnTo>
                <a:lnTo>
                  <a:pt x="149821" y="900709"/>
                </a:lnTo>
                <a:lnTo>
                  <a:pt x="150142" y="901030"/>
                </a:lnTo>
                <a:lnTo>
                  <a:pt x="147605" y="894822"/>
                </a:lnTo>
                <a:lnTo>
                  <a:pt x="150416" y="894822"/>
                </a:lnTo>
                <a:cubicBezTo>
                  <a:pt x="150416" y="894822"/>
                  <a:pt x="152103" y="896542"/>
                  <a:pt x="152946" y="898261"/>
                </a:cubicBezTo>
                <a:lnTo>
                  <a:pt x="150584" y="901472"/>
                </a:lnTo>
                <a:lnTo>
                  <a:pt x="150813" y="901701"/>
                </a:lnTo>
                <a:lnTo>
                  <a:pt x="150416" y="901701"/>
                </a:lnTo>
                <a:lnTo>
                  <a:pt x="143867" y="901701"/>
                </a:lnTo>
                <a:cubicBezTo>
                  <a:pt x="142875" y="901701"/>
                  <a:pt x="142875" y="901701"/>
                  <a:pt x="142875" y="901701"/>
                </a:cubicBezTo>
                <a:cubicBezTo>
                  <a:pt x="142875" y="897732"/>
                  <a:pt x="142875" y="895748"/>
                  <a:pt x="142875" y="894755"/>
                </a:cubicBezTo>
                <a:lnTo>
                  <a:pt x="142875" y="894012"/>
                </a:lnTo>
                <a:lnTo>
                  <a:pt x="142826" y="893962"/>
                </a:lnTo>
                <a:cubicBezTo>
                  <a:pt x="141982" y="893102"/>
                  <a:pt x="140296" y="891382"/>
                  <a:pt x="136922" y="887943"/>
                </a:cubicBezTo>
                <a:cubicBezTo>
                  <a:pt x="140296" y="891382"/>
                  <a:pt x="140296" y="891382"/>
                  <a:pt x="139452" y="889662"/>
                </a:cubicBezTo>
                <a:lnTo>
                  <a:pt x="138850" y="887615"/>
                </a:lnTo>
                <a:lnTo>
                  <a:pt x="141982" y="887083"/>
                </a:lnTo>
                <a:cubicBezTo>
                  <a:pt x="141982" y="886223"/>
                  <a:pt x="140296" y="884503"/>
                  <a:pt x="136922" y="881063"/>
                </a:cubicBezTo>
                <a:close/>
                <a:moveTo>
                  <a:pt x="130175" y="881063"/>
                </a:moveTo>
                <a:lnTo>
                  <a:pt x="130969" y="881857"/>
                </a:lnTo>
                <a:cubicBezTo>
                  <a:pt x="131763" y="882651"/>
                  <a:pt x="133350" y="884238"/>
                  <a:pt x="136525" y="887413"/>
                </a:cubicBezTo>
                <a:lnTo>
                  <a:pt x="136314" y="887323"/>
                </a:lnTo>
                <a:lnTo>
                  <a:pt x="130969" y="885032"/>
                </a:lnTo>
                <a:cubicBezTo>
                  <a:pt x="130175" y="885826"/>
                  <a:pt x="130175" y="887413"/>
                  <a:pt x="130175" y="887413"/>
                </a:cubicBezTo>
                <a:cubicBezTo>
                  <a:pt x="127000" y="884238"/>
                  <a:pt x="127000" y="884238"/>
                  <a:pt x="127794" y="884238"/>
                </a:cubicBezTo>
                <a:close/>
                <a:moveTo>
                  <a:pt x="977901" y="881063"/>
                </a:moveTo>
                <a:cubicBezTo>
                  <a:pt x="977901" y="881063"/>
                  <a:pt x="971551" y="887413"/>
                  <a:pt x="971551" y="887413"/>
                </a:cubicBezTo>
                <a:lnTo>
                  <a:pt x="971551" y="887412"/>
                </a:lnTo>
                <a:lnTo>
                  <a:pt x="971551" y="887412"/>
                </a:lnTo>
                <a:lnTo>
                  <a:pt x="972345" y="884238"/>
                </a:lnTo>
                <a:lnTo>
                  <a:pt x="977899" y="881064"/>
                </a:lnTo>
                <a:close/>
                <a:moveTo>
                  <a:pt x="936625" y="881063"/>
                </a:moveTo>
                <a:lnTo>
                  <a:pt x="936625" y="881064"/>
                </a:lnTo>
                <a:lnTo>
                  <a:pt x="935831" y="884238"/>
                </a:lnTo>
                <a:lnTo>
                  <a:pt x="934720" y="884873"/>
                </a:lnTo>
                <a:lnTo>
                  <a:pt x="936624" y="881065"/>
                </a:lnTo>
                <a:lnTo>
                  <a:pt x="930504" y="887283"/>
                </a:lnTo>
                <a:lnTo>
                  <a:pt x="934720" y="884873"/>
                </a:lnTo>
                <a:lnTo>
                  <a:pt x="933450" y="887413"/>
                </a:lnTo>
                <a:lnTo>
                  <a:pt x="930375" y="887413"/>
                </a:lnTo>
                <a:lnTo>
                  <a:pt x="930276" y="888117"/>
                </a:lnTo>
                <a:lnTo>
                  <a:pt x="930276" y="890091"/>
                </a:lnTo>
                <a:lnTo>
                  <a:pt x="930276" y="893484"/>
                </a:lnTo>
                <a:lnTo>
                  <a:pt x="931157" y="892000"/>
                </a:lnTo>
                <a:lnTo>
                  <a:pt x="933450" y="887413"/>
                </a:lnTo>
                <a:lnTo>
                  <a:pt x="935831" y="887413"/>
                </a:lnTo>
                <a:cubicBezTo>
                  <a:pt x="936625" y="887413"/>
                  <a:pt x="936625" y="887413"/>
                  <a:pt x="936625" y="887413"/>
                </a:cubicBezTo>
                <a:lnTo>
                  <a:pt x="934256" y="888513"/>
                </a:lnTo>
                <a:lnTo>
                  <a:pt x="933386" y="888722"/>
                </a:lnTo>
                <a:lnTo>
                  <a:pt x="933053" y="888306"/>
                </a:lnTo>
                <a:lnTo>
                  <a:pt x="931270" y="891809"/>
                </a:lnTo>
                <a:lnTo>
                  <a:pt x="933054" y="888802"/>
                </a:lnTo>
                <a:lnTo>
                  <a:pt x="933386" y="888722"/>
                </a:lnTo>
                <a:lnTo>
                  <a:pt x="933499" y="888864"/>
                </a:lnTo>
                <a:lnTo>
                  <a:pt x="934256" y="888513"/>
                </a:lnTo>
                <a:lnTo>
                  <a:pt x="935929" y="888110"/>
                </a:lnTo>
                <a:lnTo>
                  <a:pt x="936356" y="887683"/>
                </a:lnTo>
                <a:lnTo>
                  <a:pt x="936824" y="887215"/>
                </a:lnTo>
                <a:lnTo>
                  <a:pt x="936514" y="887835"/>
                </a:lnTo>
                <a:lnTo>
                  <a:pt x="936438" y="887988"/>
                </a:lnTo>
                <a:lnTo>
                  <a:pt x="936626" y="887942"/>
                </a:lnTo>
                <a:lnTo>
                  <a:pt x="936307" y="888250"/>
                </a:lnTo>
                <a:lnTo>
                  <a:pt x="936163" y="888536"/>
                </a:lnTo>
                <a:lnTo>
                  <a:pt x="936626" y="887942"/>
                </a:lnTo>
                <a:cubicBezTo>
                  <a:pt x="936626" y="887942"/>
                  <a:pt x="936626" y="887942"/>
                  <a:pt x="936626" y="894822"/>
                </a:cubicBezTo>
                <a:lnTo>
                  <a:pt x="934430" y="892003"/>
                </a:lnTo>
                <a:lnTo>
                  <a:pt x="933352" y="894160"/>
                </a:lnTo>
                <a:cubicBezTo>
                  <a:pt x="931615" y="895897"/>
                  <a:pt x="929879" y="897633"/>
                  <a:pt x="929879" y="901106"/>
                </a:cubicBezTo>
                <a:cubicBezTo>
                  <a:pt x="929879" y="901106"/>
                  <a:pt x="929879" y="899369"/>
                  <a:pt x="929879" y="897633"/>
                </a:cubicBezTo>
                <a:lnTo>
                  <a:pt x="929879" y="894824"/>
                </a:lnTo>
                <a:lnTo>
                  <a:pt x="929679" y="894959"/>
                </a:lnTo>
                <a:lnTo>
                  <a:pt x="929011" y="897633"/>
                </a:lnTo>
                <a:lnTo>
                  <a:pt x="927353" y="898580"/>
                </a:lnTo>
                <a:lnTo>
                  <a:pt x="929261" y="895241"/>
                </a:lnTo>
                <a:lnTo>
                  <a:pt x="926307" y="897235"/>
                </a:lnTo>
                <a:cubicBezTo>
                  <a:pt x="926307" y="896342"/>
                  <a:pt x="926307" y="894556"/>
                  <a:pt x="922338" y="894556"/>
                </a:cubicBezTo>
                <a:cubicBezTo>
                  <a:pt x="922338" y="894556"/>
                  <a:pt x="922338" y="894556"/>
                  <a:pt x="923330" y="893663"/>
                </a:cubicBezTo>
                <a:lnTo>
                  <a:pt x="926980" y="890379"/>
                </a:lnTo>
                <a:lnTo>
                  <a:pt x="929196" y="887753"/>
                </a:lnTo>
                <a:lnTo>
                  <a:pt x="926466" y="890390"/>
                </a:lnTo>
                <a:cubicBezTo>
                  <a:pt x="924719" y="892076"/>
                  <a:pt x="922973" y="893763"/>
                  <a:pt x="922973" y="893763"/>
                </a:cubicBezTo>
                <a:cubicBezTo>
                  <a:pt x="922973" y="893763"/>
                  <a:pt x="924719" y="892076"/>
                  <a:pt x="925592" y="890390"/>
                </a:cubicBezTo>
                <a:lnTo>
                  <a:pt x="923572" y="887787"/>
                </a:lnTo>
                <a:lnTo>
                  <a:pt x="929924" y="887020"/>
                </a:lnTo>
                <a:lnTo>
                  <a:pt x="933054" y="884238"/>
                </a:lnTo>
                <a:lnTo>
                  <a:pt x="936624" y="881065"/>
                </a:lnTo>
                <a:close/>
                <a:moveTo>
                  <a:pt x="881857" y="881063"/>
                </a:moveTo>
                <a:lnTo>
                  <a:pt x="882651" y="881063"/>
                </a:lnTo>
                <a:lnTo>
                  <a:pt x="882750" y="881063"/>
                </a:lnTo>
                <a:lnTo>
                  <a:pt x="888999" y="881063"/>
                </a:lnTo>
                <a:lnTo>
                  <a:pt x="889001" y="881063"/>
                </a:lnTo>
                <a:lnTo>
                  <a:pt x="888993" y="881070"/>
                </a:lnTo>
                <a:lnTo>
                  <a:pt x="885190" y="885507"/>
                </a:lnTo>
                <a:lnTo>
                  <a:pt x="884342" y="886143"/>
                </a:lnTo>
                <a:lnTo>
                  <a:pt x="884843" y="885912"/>
                </a:lnTo>
                <a:lnTo>
                  <a:pt x="885190" y="885507"/>
                </a:lnTo>
                <a:lnTo>
                  <a:pt x="885825" y="885031"/>
                </a:lnTo>
                <a:lnTo>
                  <a:pt x="886178" y="885296"/>
                </a:lnTo>
                <a:lnTo>
                  <a:pt x="888472" y="884237"/>
                </a:lnTo>
                <a:lnTo>
                  <a:pt x="895349" y="881063"/>
                </a:lnTo>
                <a:lnTo>
                  <a:pt x="887612" y="885031"/>
                </a:lnTo>
                <a:lnTo>
                  <a:pt x="886673" y="885667"/>
                </a:lnTo>
                <a:lnTo>
                  <a:pt x="888678" y="887170"/>
                </a:lnTo>
                <a:lnTo>
                  <a:pt x="888887" y="887141"/>
                </a:lnTo>
                <a:lnTo>
                  <a:pt x="888700" y="887187"/>
                </a:lnTo>
                <a:lnTo>
                  <a:pt x="888780" y="887247"/>
                </a:lnTo>
                <a:lnTo>
                  <a:pt x="888887" y="887141"/>
                </a:lnTo>
                <a:lnTo>
                  <a:pt x="888848" y="887298"/>
                </a:lnTo>
                <a:lnTo>
                  <a:pt x="889000" y="887412"/>
                </a:lnTo>
                <a:lnTo>
                  <a:pt x="888826" y="887383"/>
                </a:lnTo>
                <a:lnTo>
                  <a:pt x="888092" y="890318"/>
                </a:lnTo>
                <a:lnTo>
                  <a:pt x="885468" y="891410"/>
                </a:lnTo>
                <a:lnTo>
                  <a:pt x="883700" y="893029"/>
                </a:lnTo>
                <a:lnTo>
                  <a:pt x="882049" y="893971"/>
                </a:lnTo>
                <a:cubicBezTo>
                  <a:pt x="882049" y="893971"/>
                  <a:pt x="883758" y="892264"/>
                  <a:pt x="885468" y="890556"/>
                </a:cubicBezTo>
                <a:lnTo>
                  <a:pt x="888670" y="887357"/>
                </a:lnTo>
                <a:lnTo>
                  <a:pt x="888280" y="887292"/>
                </a:lnTo>
                <a:lnTo>
                  <a:pt x="885468" y="887994"/>
                </a:lnTo>
                <a:cubicBezTo>
                  <a:pt x="883758" y="888848"/>
                  <a:pt x="882049" y="890556"/>
                  <a:pt x="882049" y="893971"/>
                </a:cubicBezTo>
                <a:lnTo>
                  <a:pt x="882868" y="888242"/>
                </a:lnTo>
                <a:lnTo>
                  <a:pt x="874747" y="893739"/>
                </a:lnTo>
                <a:lnTo>
                  <a:pt x="875212" y="893971"/>
                </a:lnTo>
                <a:cubicBezTo>
                  <a:pt x="875212" y="893971"/>
                  <a:pt x="873502" y="893971"/>
                  <a:pt x="871793" y="893971"/>
                </a:cubicBezTo>
                <a:lnTo>
                  <a:pt x="871109" y="893971"/>
                </a:lnTo>
                <a:lnTo>
                  <a:pt x="871413" y="893212"/>
                </a:lnTo>
                <a:lnTo>
                  <a:pt x="871793" y="893117"/>
                </a:lnTo>
                <a:lnTo>
                  <a:pt x="872173" y="892453"/>
                </a:lnTo>
                <a:lnTo>
                  <a:pt x="874713" y="893722"/>
                </a:lnTo>
                <a:lnTo>
                  <a:pt x="874713" y="891382"/>
                </a:lnTo>
                <a:lnTo>
                  <a:pt x="874713" y="890588"/>
                </a:lnTo>
                <a:lnTo>
                  <a:pt x="874713" y="888013"/>
                </a:lnTo>
                <a:lnTo>
                  <a:pt x="872173" y="892453"/>
                </a:lnTo>
                <a:lnTo>
                  <a:pt x="871793" y="892263"/>
                </a:lnTo>
                <a:lnTo>
                  <a:pt x="871413" y="893212"/>
                </a:lnTo>
                <a:lnTo>
                  <a:pt x="868374" y="893971"/>
                </a:lnTo>
                <a:cubicBezTo>
                  <a:pt x="868374" y="893971"/>
                  <a:pt x="868374" y="893971"/>
                  <a:pt x="869229" y="893117"/>
                </a:cubicBezTo>
                <a:lnTo>
                  <a:pt x="874713" y="887639"/>
                </a:lnTo>
                <a:lnTo>
                  <a:pt x="874713" y="887413"/>
                </a:lnTo>
                <a:lnTo>
                  <a:pt x="874939" y="887413"/>
                </a:lnTo>
                <a:lnTo>
                  <a:pt x="874972" y="887380"/>
                </a:lnTo>
                <a:lnTo>
                  <a:pt x="874713" y="887413"/>
                </a:lnTo>
                <a:lnTo>
                  <a:pt x="875021" y="887331"/>
                </a:lnTo>
                <a:lnTo>
                  <a:pt x="875212" y="887141"/>
                </a:lnTo>
                <a:lnTo>
                  <a:pt x="875118" y="887305"/>
                </a:lnTo>
                <a:lnTo>
                  <a:pt x="881111" y="885707"/>
                </a:lnTo>
                <a:lnTo>
                  <a:pt x="880964" y="886619"/>
                </a:lnTo>
                <a:lnTo>
                  <a:pt x="875083" y="887366"/>
                </a:lnTo>
                <a:lnTo>
                  <a:pt x="875056" y="887413"/>
                </a:lnTo>
                <a:lnTo>
                  <a:pt x="879178" y="887413"/>
                </a:lnTo>
                <a:lnTo>
                  <a:pt x="881591" y="887413"/>
                </a:lnTo>
                <a:lnTo>
                  <a:pt x="881592" y="887412"/>
                </a:lnTo>
                <a:lnTo>
                  <a:pt x="881998" y="887225"/>
                </a:lnTo>
                <a:lnTo>
                  <a:pt x="883643" y="885032"/>
                </a:lnTo>
                <a:lnTo>
                  <a:pt x="881111" y="885707"/>
                </a:lnTo>
                <a:lnTo>
                  <a:pt x="881740" y="881792"/>
                </a:lnTo>
                <a:close/>
                <a:moveTo>
                  <a:pt x="874713" y="881063"/>
                </a:moveTo>
                <a:cubicBezTo>
                  <a:pt x="874713" y="884238"/>
                  <a:pt x="873125" y="885826"/>
                  <a:pt x="871538" y="886619"/>
                </a:cubicBezTo>
                <a:lnTo>
                  <a:pt x="868545" y="887368"/>
                </a:lnTo>
                <a:lnTo>
                  <a:pt x="870938" y="890556"/>
                </a:lnTo>
                <a:cubicBezTo>
                  <a:pt x="870083" y="892264"/>
                  <a:pt x="868374" y="893971"/>
                  <a:pt x="868374" y="893971"/>
                </a:cubicBezTo>
                <a:cubicBezTo>
                  <a:pt x="868374" y="890556"/>
                  <a:pt x="868374" y="888848"/>
                  <a:pt x="868374" y="887994"/>
                </a:cubicBezTo>
                <a:lnTo>
                  <a:pt x="868374" y="887410"/>
                </a:lnTo>
                <a:lnTo>
                  <a:pt x="868363" y="887413"/>
                </a:lnTo>
                <a:lnTo>
                  <a:pt x="868374" y="887402"/>
                </a:lnTo>
                <a:lnTo>
                  <a:pt x="868374" y="887141"/>
                </a:lnTo>
                <a:lnTo>
                  <a:pt x="868486" y="887290"/>
                </a:lnTo>
                <a:lnTo>
                  <a:pt x="871538" y="884238"/>
                </a:lnTo>
                <a:cubicBezTo>
                  <a:pt x="871538" y="884238"/>
                  <a:pt x="871538" y="884238"/>
                  <a:pt x="874713" y="881063"/>
                </a:cubicBezTo>
                <a:close/>
                <a:moveTo>
                  <a:pt x="143510" y="881063"/>
                </a:moveTo>
                <a:lnTo>
                  <a:pt x="143510" y="881353"/>
                </a:lnTo>
                <a:lnTo>
                  <a:pt x="144158" y="881649"/>
                </a:lnTo>
                <a:lnTo>
                  <a:pt x="143738" y="881063"/>
                </a:lnTo>
                <a:close/>
                <a:moveTo>
                  <a:pt x="922337" y="880745"/>
                </a:moveTo>
                <a:cubicBezTo>
                  <a:pt x="929217" y="880745"/>
                  <a:pt x="929217" y="880745"/>
                  <a:pt x="929217" y="880745"/>
                </a:cubicBezTo>
                <a:lnTo>
                  <a:pt x="922337" y="883285"/>
                </a:lnTo>
                <a:lnTo>
                  <a:pt x="920808" y="883850"/>
                </a:lnTo>
                <a:close/>
                <a:moveTo>
                  <a:pt x="950913" y="880666"/>
                </a:move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950913" y="880666"/>
                </a:moveTo>
                <a:cubicBezTo>
                  <a:pt x="950913" y="880666"/>
                  <a:pt x="950913" y="882402"/>
                  <a:pt x="950053" y="884138"/>
                </a:cubicBezTo>
                <a:lnTo>
                  <a:pt x="948849" y="884833"/>
                </a:lnTo>
                <a:close/>
                <a:moveTo>
                  <a:pt x="136922" y="880524"/>
                </a:moveTo>
                <a:lnTo>
                  <a:pt x="136922" y="880635"/>
                </a:lnTo>
                <a:lnTo>
                  <a:pt x="136976" y="880559"/>
                </a:lnTo>
                <a:close/>
                <a:moveTo>
                  <a:pt x="915670" y="880428"/>
                </a:moveTo>
                <a:cubicBezTo>
                  <a:pt x="915670" y="880428"/>
                  <a:pt x="915670" y="882095"/>
                  <a:pt x="914797" y="883762"/>
                </a:cubicBezTo>
                <a:lnTo>
                  <a:pt x="915225" y="883402"/>
                </a:lnTo>
                <a:lnTo>
                  <a:pt x="914797" y="886262"/>
                </a:lnTo>
                <a:cubicBezTo>
                  <a:pt x="913924" y="887096"/>
                  <a:pt x="912178" y="887096"/>
                  <a:pt x="908685" y="887096"/>
                </a:cubicBezTo>
                <a:cubicBezTo>
                  <a:pt x="908685" y="887096"/>
                  <a:pt x="910431" y="887096"/>
                  <a:pt x="912177" y="886262"/>
                </a:cubicBezTo>
                <a:lnTo>
                  <a:pt x="913130" y="884671"/>
                </a:lnTo>
                <a:close/>
                <a:moveTo>
                  <a:pt x="915670" y="880428"/>
                </a:moveTo>
                <a:lnTo>
                  <a:pt x="915670" y="883028"/>
                </a:lnTo>
                <a:lnTo>
                  <a:pt x="915225" y="883402"/>
                </a:lnTo>
                <a:close/>
                <a:moveTo>
                  <a:pt x="902562" y="880310"/>
                </a:moveTo>
                <a:lnTo>
                  <a:pt x="902203" y="880938"/>
                </a:lnTo>
                <a:lnTo>
                  <a:pt x="899827" y="885092"/>
                </a:lnTo>
                <a:lnTo>
                  <a:pt x="897434" y="886287"/>
                </a:lnTo>
                <a:cubicBezTo>
                  <a:pt x="895725" y="887141"/>
                  <a:pt x="895725" y="887141"/>
                  <a:pt x="895725" y="887141"/>
                </a:cubicBezTo>
                <a:lnTo>
                  <a:pt x="901844" y="881027"/>
                </a:lnTo>
                <a:close/>
                <a:moveTo>
                  <a:pt x="861537" y="880310"/>
                </a:moveTo>
                <a:lnTo>
                  <a:pt x="857434" y="882359"/>
                </a:lnTo>
                <a:lnTo>
                  <a:pt x="858118" y="881164"/>
                </a:lnTo>
                <a:cubicBezTo>
                  <a:pt x="859828" y="880310"/>
                  <a:pt x="861537" y="880310"/>
                  <a:pt x="861537" y="880310"/>
                </a:cubicBezTo>
                <a:close/>
                <a:moveTo>
                  <a:pt x="861537" y="880310"/>
                </a:moveTo>
                <a:cubicBezTo>
                  <a:pt x="861537" y="880310"/>
                  <a:pt x="854699" y="887141"/>
                  <a:pt x="854699" y="887141"/>
                </a:cubicBezTo>
                <a:lnTo>
                  <a:pt x="857186" y="882794"/>
                </a:lnTo>
                <a:close/>
                <a:moveTo>
                  <a:pt x="929958" y="880269"/>
                </a:moveTo>
                <a:cubicBezTo>
                  <a:pt x="929958" y="880269"/>
                  <a:pt x="931704" y="880269"/>
                  <a:pt x="933450" y="880269"/>
                </a:cubicBezTo>
                <a:lnTo>
                  <a:pt x="936625" y="880269"/>
                </a:lnTo>
                <a:lnTo>
                  <a:pt x="936943" y="880269"/>
                </a:lnTo>
                <a:lnTo>
                  <a:pt x="929958" y="882723"/>
                </a:lnTo>
                <a:lnTo>
                  <a:pt x="929575" y="882857"/>
                </a:lnTo>
                <a:close/>
                <a:moveTo>
                  <a:pt x="932053" y="878245"/>
                </a:moveTo>
                <a:lnTo>
                  <a:pt x="929958" y="880269"/>
                </a:lnTo>
                <a:cubicBezTo>
                  <a:pt x="929958" y="880269"/>
                  <a:pt x="929958" y="880269"/>
                  <a:pt x="930831" y="879426"/>
                </a:cubicBezTo>
                <a:close/>
                <a:moveTo>
                  <a:pt x="886692" y="878177"/>
                </a:moveTo>
                <a:lnTo>
                  <a:pt x="885826" y="880071"/>
                </a:lnTo>
                <a:cubicBezTo>
                  <a:pt x="884238" y="881063"/>
                  <a:pt x="882651" y="881063"/>
                  <a:pt x="882651" y="881063"/>
                </a:cubicBezTo>
                <a:close/>
                <a:moveTo>
                  <a:pt x="933039" y="874536"/>
                </a:moveTo>
                <a:lnTo>
                  <a:pt x="932656" y="875506"/>
                </a:lnTo>
                <a:lnTo>
                  <a:pt x="932493" y="875423"/>
                </a:lnTo>
                <a:close/>
                <a:moveTo>
                  <a:pt x="131255" y="874459"/>
                </a:moveTo>
                <a:lnTo>
                  <a:pt x="133174" y="874949"/>
                </a:lnTo>
                <a:lnTo>
                  <a:pt x="136922" y="881063"/>
                </a:lnTo>
                <a:close/>
                <a:moveTo>
                  <a:pt x="130175" y="874184"/>
                </a:moveTo>
                <a:lnTo>
                  <a:pt x="131019" y="875044"/>
                </a:lnTo>
                <a:cubicBezTo>
                  <a:pt x="133549" y="877624"/>
                  <a:pt x="136922" y="881063"/>
                  <a:pt x="136922" y="881063"/>
                </a:cubicBezTo>
                <a:lnTo>
                  <a:pt x="134734" y="884038"/>
                </a:lnTo>
                <a:lnTo>
                  <a:pt x="133549" y="881923"/>
                </a:lnTo>
                <a:lnTo>
                  <a:pt x="130175" y="881063"/>
                </a:lnTo>
                <a:lnTo>
                  <a:pt x="130175" y="881063"/>
                </a:lnTo>
                <a:lnTo>
                  <a:pt x="130175" y="880203"/>
                </a:lnTo>
                <a:lnTo>
                  <a:pt x="130175" y="877624"/>
                </a:lnTo>
                <a:cubicBezTo>
                  <a:pt x="130175" y="875904"/>
                  <a:pt x="130175" y="874184"/>
                  <a:pt x="130175" y="874184"/>
                </a:cubicBezTo>
                <a:close/>
                <a:moveTo>
                  <a:pt x="130175" y="874184"/>
                </a:moveTo>
                <a:lnTo>
                  <a:pt x="131018" y="874184"/>
                </a:lnTo>
                <a:lnTo>
                  <a:pt x="131255" y="874459"/>
                </a:lnTo>
                <a:close/>
                <a:moveTo>
                  <a:pt x="123429" y="874184"/>
                </a:moveTo>
                <a:cubicBezTo>
                  <a:pt x="126802" y="877624"/>
                  <a:pt x="128489" y="879344"/>
                  <a:pt x="129332" y="880203"/>
                </a:cubicBezTo>
                <a:lnTo>
                  <a:pt x="130175" y="881063"/>
                </a:lnTo>
                <a:lnTo>
                  <a:pt x="126802" y="877624"/>
                </a:lnTo>
                <a:cubicBezTo>
                  <a:pt x="125116" y="875904"/>
                  <a:pt x="123429" y="874184"/>
                  <a:pt x="123429" y="874184"/>
                </a:cubicBezTo>
                <a:close/>
                <a:moveTo>
                  <a:pt x="123429" y="874184"/>
                </a:moveTo>
                <a:cubicBezTo>
                  <a:pt x="123429" y="874184"/>
                  <a:pt x="123429" y="874184"/>
                  <a:pt x="124272" y="874184"/>
                </a:cubicBezTo>
                <a:lnTo>
                  <a:pt x="129332" y="874184"/>
                </a:lnTo>
                <a:cubicBezTo>
                  <a:pt x="130175" y="874184"/>
                  <a:pt x="130175" y="874184"/>
                  <a:pt x="130175" y="874184"/>
                </a:cubicBezTo>
                <a:cubicBezTo>
                  <a:pt x="130175" y="874184"/>
                  <a:pt x="130175" y="881063"/>
                  <a:pt x="123429" y="874184"/>
                </a:cubicBezTo>
                <a:close/>
                <a:moveTo>
                  <a:pt x="130174" y="874182"/>
                </a:moveTo>
                <a:lnTo>
                  <a:pt x="130175" y="874182"/>
                </a:lnTo>
                <a:lnTo>
                  <a:pt x="130175" y="874183"/>
                </a:lnTo>
                <a:close/>
                <a:moveTo>
                  <a:pt x="861388" y="874073"/>
                </a:moveTo>
                <a:lnTo>
                  <a:pt x="860682" y="876895"/>
                </a:lnTo>
                <a:cubicBezTo>
                  <a:pt x="859828" y="878602"/>
                  <a:pt x="858118" y="880310"/>
                  <a:pt x="854699" y="880310"/>
                </a:cubicBezTo>
                <a:close/>
                <a:moveTo>
                  <a:pt x="950913" y="873918"/>
                </a:moveTo>
                <a:lnTo>
                  <a:pt x="950913" y="875947"/>
                </a:lnTo>
                <a:lnTo>
                  <a:pt x="951502" y="875686"/>
                </a:lnTo>
                <a:close/>
                <a:moveTo>
                  <a:pt x="136843" y="873760"/>
                </a:moveTo>
                <a:cubicBezTo>
                  <a:pt x="136843" y="873760"/>
                  <a:pt x="138510" y="875506"/>
                  <a:pt x="140177" y="878126"/>
                </a:cubicBezTo>
                <a:lnTo>
                  <a:pt x="141086" y="880745"/>
                </a:lnTo>
                <a:lnTo>
                  <a:pt x="140177" y="880745"/>
                </a:lnTo>
                <a:lnTo>
                  <a:pt x="139374" y="880745"/>
                </a:lnTo>
                <a:lnTo>
                  <a:pt x="139700" y="881162"/>
                </a:lnTo>
                <a:lnTo>
                  <a:pt x="140566" y="882867"/>
                </a:lnTo>
                <a:lnTo>
                  <a:pt x="137265" y="880745"/>
                </a:lnTo>
                <a:lnTo>
                  <a:pt x="136922" y="880745"/>
                </a:lnTo>
                <a:lnTo>
                  <a:pt x="136922" y="881063"/>
                </a:lnTo>
                <a:cubicBezTo>
                  <a:pt x="136922" y="877624"/>
                  <a:pt x="135235" y="875904"/>
                  <a:pt x="133549" y="875044"/>
                </a:cubicBezTo>
                <a:lnTo>
                  <a:pt x="133174" y="874949"/>
                </a:lnTo>
                <a:lnTo>
                  <a:pt x="132705" y="874184"/>
                </a:lnTo>
                <a:lnTo>
                  <a:pt x="136922" y="874184"/>
                </a:lnTo>
                <a:cubicBezTo>
                  <a:pt x="136922" y="874184"/>
                  <a:pt x="136922" y="875904"/>
                  <a:pt x="136922" y="877624"/>
                </a:cubicBezTo>
                <a:lnTo>
                  <a:pt x="136922" y="878484"/>
                </a:lnTo>
                <a:lnTo>
                  <a:pt x="136922" y="879510"/>
                </a:lnTo>
                <a:lnTo>
                  <a:pt x="137517" y="878372"/>
                </a:lnTo>
                <a:lnTo>
                  <a:pt x="138052" y="879056"/>
                </a:lnTo>
                <a:lnTo>
                  <a:pt x="139343" y="877253"/>
                </a:lnTo>
                <a:cubicBezTo>
                  <a:pt x="140177" y="877253"/>
                  <a:pt x="140177" y="877253"/>
                  <a:pt x="136843" y="873760"/>
                </a:cubicBezTo>
                <a:close/>
                <a:moveTo>
                  <a:pt x="936943" y="873522"/>
                </a:moveTo>
                <a:lnTo>
                  <a:pt x="932053" y="878245"/>
                </a:lnTo>
                <a:lnTo>
                  <a:pt x="933450" y="876896"/>
                </a:lnTo>
                <a:cubicBezTo>
                  <a:pt x="933451" y="876896"/>
                  <a:pt x="933451" y="876896"/>
                  <a:pt x="936943" y="873522"/>
                </a:cubicBezTo>
                <a:close/>
                <a:moveTo>
                  <a:pt x="861537" y="873480"/>
                </a:moveTo>
                <a:lnTo>
                  <a:pt x="854839" y="879334"/>
                </a:lnTo>
                <a:lnTo>
                  <a:pt x="855554" y="874333"/>
                </a:lnTo>
                <a:cubicBezTo>
                  <a:pt x="856408" y="873480"/>
                  <a:pt x="858118" y="873480"/>
                  <a:pt x="861537" y="873480"/>
                </a:cubicBezTo>
                <a:close/>
                <a:moveTo>
                  <a:pt x="157265" y="873480"/>
                </a:moveTo>
                <a:cubicBezTo>
                  <a:pt x="160684" y="876895"/>
                  <a:pt x="160684" y="878602"/>
                  <a:pt x="160684" y="880310"/>
                </a:cubicBezTo>
                <a:lnTo>
                  <a:pt x="163342" y="885623"/>
                </a:lnTo>
                <a:lnTo>
                  <a:pt x="157265" y="880310"/>
                </a:lnTo>
                <a:lnTo>
                  <a:pt x="154740" y="876842"/>
                </a:lnTo>
                <a:close/>
                <a:moveTo>
                  <a:pt x="157265" y="873480"/>
                </a:moveTo>
                <a:cubicBezTo>
                  <a:pt x="157265" y="873480"/>
                  <a:pt x="158974" y="873480"/>
                  <a:pt x="160684" y="874333"/>
                </a:cubicBezTo>
                <a:lnTo>
                  <a:pt x="161885" y="876433"/>
                </a:lnTo>
                <a:lnTo>
                  <a:pt x="161538" y="876895"/>
                </a:lnTo>
                <a:cubicBezTo>
                  <a:pt x="162393" y="878602"/>
                  <a:pt x="164102" y="880310"/>
                  <a:pt x="164102" y="880310"/>
                </a:cubicBezTo>
                <a:cubicBezTo>
                  <a:pt x="164102" y="880310"/>
                  <a:pt x="157265" y="880310"/>
                  <a:pt x="157265" y="873480"/>
                </a:cubicBezTo>
                <a:close/>
                <a:moveTo>
                  <a:pt x="957660" y="873324"/>
                </a:moveTo>
                <a:cubicBezTo>
                  <a:pt x="957660" y="873324"/>
                  <a:pt x="957660" y="873324"/>
                  <a:pt x="956792" y="874192"/>
                </a:cubicBezTo>
                <a:lnTo>
                  <a:pt x="952555" y="878430"/>
                </a:lnTo>
                <a:lnTo>
                  <a:pt x="954187" y="876797"/>
                </a:lnTo>
                <a:cubicBezTo>
                  <a:pt x="955924" y="875060"/>
                  <a:pt x="957660" y="873324"/>
                  <a:pt x="957660" y="873324"/>
                </a:cubicBezTo>
                <a:close/>
                <a:moveTo>
                  <a:pt x="977900" y="873125"/>
                </a:moveTo>
                <a:lnTo>
                  <a:pt x="977901" y="873125"/>
                </a:lnTo>
                <a:lnTo>
                  <a:pt x="981075" y="873125"/>
                </a:lnTo>
                <a:cubicBezTo>
                  <a:pt x="982662" y="873125"/>
                  <a:pt x="984250" y="873125"/>
                  <a:pt x="984250" y="873125"/>
                </a:cubicBezTo>
                <a:cubicBezTo>
                  <a:pt x="981075" y="873125"/>
                  <a:pt x="979487" y="873125"/>
                  <a:pt x="978694" y="874117"/>
                </a:cubicBezTo>
                <a:lnTo>
                  <a:pt x="978597" y="874964"/>
                </a:lnTo>
                <a:lnTo>
                  <a:pt x="980282" y="877491"/>
                </a:lnTo>
                <a:cubicBezTo>
                  <a:pt x="979488" y="879277"/>
                  <a:pt x="977901" y="881063"/>
                  <a:pt x="977901" y="881063"/>
                </a:cubicBezTo>
                <a:lnTo>
                  <a:pt x="977901" y="881054"/>
                </a:lnTo>
                <a:lnTo>
                  <a:pt x="977900" y="881063"/>
                </a:lnTo>
                <a:lnTo>
                  <a:pt x="977900" y="877094"/>
                </a:lnTo>
                <a:cubicBezTo>
                  <a:pt x="977900" y="875110"/>
                  <a:pt x="977900" y="873125"/>
                  <a:pt x="977900" y="873125"/>
                </a:cubicBezTo>
                <a:close/>
                <a:moveTo>
                  <a:pt x="971551" y="873125"/>
                </a:moveTo>
                <a:lnTo>
                  <a:pt x="973139" y="873125"/>
                </a:lnTo>
                <a:lnTo>
                  <a:pt x="973139" y="874713"/>
                </a:lnTo>
                <a:lnTo>
                  <a:pt x="971551" y="874713"/>
                </a:lnTo>
                <a:lnTo>
                  <a:pt x="971551" y="873721"/>
                </a:lnTo>
                <a:close/>
                <a:moveTo>
                  <a:pt x="963613" y="873125"/>
                </a:moveTo>
                <a:cubicBezTo>
                  <a:pt x="963613" y="873125"/>
                  <a:pt x="962025" y="876697"/>
                  <a:pt x="960438" y="879376"/>
                </a:cubicBezTo>
                <a:lnTo>
                  <a:pt x="959429" y="880666"/>
                </a:lnTo>
                <a:lnTo>
                  <a:pt x="961232" y="880666"/>
                </a:lnTo>
                <a:lnTo>
                  <a:pt x="964308" y="880666"/>
                </a:lnTo>
                <a:lnTo>
                  <a:pt x="964407" y="880269"/>
                </a:lnTo>
                <a:cubicBezTo>
                  <a:pt x="964407" y="880269"/>
                  <a:pt x="964407" y="880269"/>
                  <a:pt x="971551" y="880269"/>
                </a:cubicBezTo>
                <a:cubicBezTo>
                  <a:pt x="967979" y="880269"/>
                  <a:pt x="966193" y="880269"/>
                  <a:pt x="964407" y="881162"/>
                </a:cubicBezTo>
                <a:lnTo>
                  <a:pt x="964121" y="881412"/>
                </a:lnTo>
                <a:lnTo>
                  <a:pt x="964294" y="880720"/>
                </a:lnTo>
                <a:lnTo>
                  <a:pt x="958762" y="881518"/>
                </a:lnTo>
                <a:lnTo>
                  <a:pt x="958631" y="881686"/>
                </a:lnTo>
                <a:lnTo>
                  <a:pt x="958005" y="886115"/>
                </a:lnTo>
                <a:lnTo>
                  <a:pt x="960438" y="881857"/>
                </a:lnTo>
                <a:cubicBezTo>
                  <a:pt x="962025" y="881063"/>
                  <a:pt x="963613" y="881063"/>
                  <a:pt x="963613" y="881063"/>
                </a:cubicBezTo>
                <a:cubicBezTo>
                  <a:pt x="963613" y="881063"/>
                  <a:pt x="962025" y="882651"/>
                  <a:pt x="960438" y="884238"/>
                </a:cubicBezTo>
                <a:lnTo>
                  <a:pt x="957913" y="886763"/>
                </a:lnTo>
                <a:lnTo>
                  <a:pt x="957900" y="886856"/>
                </a:lnTo>
                <a:lnTo>
                  <a:pt x="964121" y="881412"/>
                </a:lnTo>
                <a:lnTo>
                  <a:pt x="963514" y="883841"/>
                </a:lnTo>
                <a:lnTo>
                  <a:pt x="957870" y="887066"/>
                </a:lnTo>
                <a:lnTo>
                  <a:pt x="957793" y="887611"/>
                </a:lnTo>
                <a:lnTo>
                  <a:pt x="957793" y="887110"/>
                </a:lnTo>
                <a:lnTo>
                  <a:pt x="957717" y="887153"/>
                </a:lnTo>
                <a:lnTo>
                  <a:pt x="957793" y="887611"/>
                </a:lnTo>
                <a:lnTo>
                  <a:pt x="957416" y="887326"/>
                </a:lnTo>
                <a:lnTo>
                  <a:pt x="957263" y="887413"/>
                </a:lnTo>
                <a:lnTo>
                  <a:pt x="957388" y="887304"/>
                </a:lnTo>
                <a:lnTo>
                  <a:pt x="957379" y="887297"/>
                </a:lnTo>
                <a:lnTo>
                  <a:pt x="957263" y="887413"/>
                </a:lnTo>
                <a:lnTo>
                  <a:pt x="957344" y="887271"/>
                </a:lnTo>
                <a:lnTo>
                  <a:pt x="954353" y="885007"/>
                </a:lnTo>
                <a:cubicBezTo>
                  <a:pt x="954353" y="884138"/>
                  <a:pt x="954353" y="884138"/>
                  <a:pt x="950913" y="887611"/>
                </a:cubicBezTo>
                <a:cubicBezTo>
                  <a:pt x="954353" y="884138"/>
                  <a:pt x="956073" y="882402"/>
                  <a:pt x="956933" y="882402"/>
                </a:cubicBezTo>
                <a:lnTo>
                  <a:pt x="957649" y="886737"/>
                </a:lnTo>
                <a:lnTo>
                  <a:pt x="957793" y="886486"/>
                </a:lnTo>
                <a:lnTo>
                  <a:pt x="957793" y="884138"/>
                </a:lnTo>
                <a:lnTo>
                  <a:pt x="957793" y="881283"/>
                </a:lnTo>
                <a:lnTo>
                  <a:pt x="957538" y="880795"/>
                </a:lnTo>
                <a:lnTo>
                  <a:pt x="957437" y="880846"/>
                </a:lnTo>
                <a:lnTo>
                  <a:pt x="957263" y="881063"/>
                </a:lnTo>
                <a:lnTo>
                  <a:pt x="957292" y="880919"/>
                </a:lnTo>
                <a:lnTo>
                  <a:pt x="951442" y="883872"/>
                </a:lnTo>
                <a:lnTo>
                  <a:pt x="951773" y="881534"/>
                </a:lnTo>
                <a:lnTo>
                  <a:pt x="957329" y="880733"/>
                </a:lnTo>
                <a:lnTo>
                  <a:pt x="957342" y="880666"/>
                </a:lnTo>
                <a:lnTo>
                  <a:pt x="953493" y="880666"/>
                </a:lnTo>
                <a:lnTo>
                  <a:pt x="951773" y="880666"/>
                </a:lnTo>
                <a:cubicBezTo>
                  <a:pt x="950913" y="880666"/>
                  <a:pt x="950913" y="880666"/>
                  <a:pt x="950913" y="880666"/>
                </a:cubicBezTo>
                <a:cubicBezTo>
                  <a:pt x="957793" y="880666"/>
                  <a:pt x="957793" y="880666"/>
                  <a:pt x="957793" y="873721"/>
                </a:cubicBezTo>
                <a:lnTo>
                  <a:pt x="957793" y="878413"/>
                </a:lnTo>
                <a:lnTo>
                  <a:pt x="958057" y="877094"/>
                </a:lnTo>
                <a:cubicBezTo>
                  <a:pt x="958850" y="877094"/>
                  <a:pt x="960438" y="877094"/>
                  <a:pt x="963613" y="873125"/>
                </a:cubicBezTo>
                <a:close/>
                <a:moveTo>
                  <a:pt x="957263" y="873125"/>
                </a:moveTo>
                <a:lnTo>
                  <a:pt x="957084" y="873324"/>
                </a:lnTo>
                <a:lnTo>
                  <a:pt x="957660" y="873324"/>
                </a:lnTo>
                <a:lnTo>
                  <a:pt x="956722" y="873726"/>
                </a:lnTo>
                <a:lnTo>
                  <a:pt x="951897" y="879088"/>
                </a:lnTo>
                <a:lnTo>
                  <a:pt x="952555" y="878430"/>
                </a:lnTo>
                <a:lnTo>
                  <a:pt x="951897" y="879088"/>
                </a:lnTo>
                <a:lnTo>
                  <a:pt x="951012" y="880071"/>
                </a:lnTo>
                <a:lnTo>
                  <a:pt x="950913" y="880181"/>
                </a:lnTo>
                <a:lnTo>
                  <a:pt x="950913" y="880666"/>
                </a:lnTo>
                <a:lnTo>
                  <a:pt x="950578" y="880553"/>
                </a:lnTo>
                <a:lnTo>
                  <a:pt x="950119" y="881063"/>
                </a:lnTo>
                <a:lnTo>
                  <a:pt x="949957" y="880703"/>
                </a:lnTo>
                <a:lnTo>
                  <a:pt x="944637" y="883742"/>
                </a:lnTo>
                <a:lnTo>
                  <a:pt x="944253" y="885281"/>
                </a:lnTo>
                <a:lnTo>
                  <a:pt x="945969" y="884681"/>
                </a:lnTo>
                <a:cubicBezTo>
                  <a:pt x="946184" y="885007"/>
                  <a:pt x="945754" y="885875"/>
                  <a:pt x="944034" y="887611"/>
                </a:cubicBezTo>
                <a:lnTo>
                  <a:pt x="943770" y="887211"/>
                </a:lnTo>
                <a:lnTo>
                  <a:pt x="943769" y="887215"/>
                </a:lnTo>
                <a:lnTo>
                  <a:pt x="943770" y="887211"/>
                </a:lnTo>
                <a:lnTo>
                  <a:pt x="942825" y="885780"/>
                </a:lnTo>
                <a:lnTo>
                  <a:pt x="944034" y="885357"/>
                </a:lnTo>
                <a:lnTo>
                  <a:pt x="944435" y="882553"/>
                </a:lnTo>
                <a:lnTo>
                  <a:pt x="949896" y="880567"/>
                </a:lnTo>
                <a:lnTo>
                  <a:pt x="949820" y="880397"/>
                </a:lnTo>
                <a:lnTo>
                  <a:pt x="944637" y="881138"/>
                </a:lnTo>
                <a:lnTo>
                  <a:pt x="944435" y="882553"/>
                </a:lnTo>
                <a:lnTo>
                  <a:pt x="942225" y="883356"/>
                </a:lnTo>
                <a:lnTo>
                  <a:pt x="941397" y="883658"/>
                </a:lnTo>
                <a:lnTo>
                  <a:pt x="943768" y="880271"/>
                </a:lnTo>
                <a:lnTo>
                  <a:pt x="943769" y="880270"/>
                </a:lnTo>
                <a:cubicBezTo>
                  <a:pt x="943769" y="880270"/>
                  <a:pt x="950715" y="873324"/>
                  <a:pt x="950715" y="873324"/>
                </a:cubicBezTo>
                <a:lnTo>
                  <a:pt x="950715" y="874187"/>
                </a:lnTo>
                <a:lnTo>
                  <a:pt x="950876" y="873808"/>
                </a:lnTo>
                <a:lnTo>
                  <a:pt x="950715" y="873324"/>
                </a:lnTo>
                <a:cubicBezTo>
                  <a:pt x="950715" y="873324"/>
                  <a:pt x="950715" y="873324"/>
                  <a:pt x="951583" y="873324"/>
                </a:cubicBezTo>
                <a:lnTo>
                  <a:pt x="956815" y="873324"/>
                </a:lnTo>
                <a:close/>
                <a:moveTo>
                  <a:pt x="889001" y="873125"/>
                </a:moveTo>
                <a:cubicBezTo>
                  <a:pt x="889001" y="873125"/>
                  <a:pt x="889001" y="875110"/>
                  <a:pt x="888207" y="877094"/>
                </a:cubicBezTo>
                <a:lnTo>
                  <a:pt x="886692" y="878177"/>
                </a:lnTo>
                <a:close/>
                <a:moveTo>
                  <a:pt x="868363" y="873125"/>
                </a:moveTo>
                <a:cubicBezTo>
                  <a:pt x="862013" y="881063"/>
                  <a:pt x="862013" y="881063"/>
                  <a:pt x="862013" y="881063"/>
                </a:cubicBezTo>
                <a:cubicBezTo>
                  <a:pt x="862013" y="873125"/>
                  <a:pt x="868363" y="873125"/>
                  <a:pt x="868363" y="873125"/>
                </a:cubicBezTo>
                <a:close/>
                <a:moveTo>
                  <a:pt x="128383" y="872357"/>
                </a:moveTo>
                <a:lnTo>
                  <a:pt x="128558" y="872535"/>
                </a:lnTo>
                <a:lnTo>
                  <a:pt x="130175" y="874184"/>
                </a:lnTo>
                <a:cubicBezTo>
                  <a:pt x="128489" y="872464"/>
                  <a:pt x="128067" y="872034"/>
                  <a:pt x="128383" y="872357"/>
                </a:cubicBezTo>
                <a:close/>
                <a:moveTo>
                  <a:pt x="123429" y="872121"/>
                </a:moveTo>
                <a:lnTo>
                  <a:pt x="125115" y="873324"/>
                </a:lnTo>
                <a:cubicBezTo>
                  <a:pt x="126802" y="875904"/>
                  <a:pt x="126802" y="877624"/>
                  <a:pt x="123429" y="874184"/>
                </a:cubicBezTo>
                <a:close/>
                <a:moveTo>
                  <a:pt x="151819" y="872040"/>
                </a:moveTo>
                <a:lnTo>
                  <a:pt x="152153" y="872466"/>
                </a:lnTo>
                <a:lnTo>
                  <a:pt x="152243" y="872412"/>
                </a:lnTo>
                <a:close/>
                <a:moveTo>
                  <a:pt x="130741" y="871920"/>
                </a:moveTo>
                <a:lnTo>
                  <a:pt x="132705" y="874184"/>
                </a:lnTo>
                <a:lnTo>
                  <a:pt x="131018" y="874184"/>
                </a:lnTo>
                <a:close/>
                <a:moveTo>
                  <a:pt x="147008" y="870918"/>
                </a:moveTo>
                <a:lnTo>
                  <a:pt x="149996" y="873156"/>
                </a:lnTo>
                <a:lnTo>
                  <a:pt x="150019" y="873125"/>
                </a:lnTo>
                <a:lnTo>
                  <a:pt x="150027" y="873180"/>
                </a:lnTo>
                <a:lnTo>
                  <a:pt x="150427" y="873480"/>
                </a:lnTo>
                <a:lnTo>
                  <a:pt x="150038" y="873258"/>
                </a:lnTo>
                <a:lnTo>
                  <a:pt x="150132" y="873919"/>
                </a:lnTo>
                <a:lnTo>
                  <a:pt x="150813" y="873919"/>
                </a:lnTo>
                <a:lnTo>
                  <a:pt x="150241" y="874681"/>
                </a:lnTo>
                <a:lnTo>
                  <a:pt x="150912" y="879376"/>
                </a:lnTo>
                <a:lnTo>
                  <a:pt x="151732" y="879493"/>
                </a:lnTo>
                <a:lnTo>
                  <a:pt x="153988" y="877590"/>
                </a:lnTo>
                <a:cubicBezTo>
                  <a:pt x="155576" y="878483"/>
                  <a:pt x="157163" y="880269"/>
                  <a:pt x="157163" y="880269"/>
                </a:cubicBezTo>
                <a:cubicBezTo>
                  <a:pt x="157163" y="887413"/>
                  <a:pt x="157163" y="887413"/>
                  <a:pt x="163513" y="887413"/>
                </a:cubicBezTo>
                <a:cubicBezTo>
                  <a:pt x="163513" y="893763"/>
                  <a:pt x="157163" y="887413"/>
                  <a:pt x="157163" y="887413"/>
                </a:cubicBezTo>
                <a:cubicBezTo>
                  <a:pt x="157163" y="883841"/>
                  <a:pt x="157163" y="883841"/>
                  <a:pt x="156369" y="883841"/>
                </a:cubicBezTo>
                <a:lnTo>
                  <a:pt x="152401" y="881290"/>
                </a:lnTo>
                <a:lnTo>
                  <a:pt x="152401" y="882651"/>
                </a:lnTo>
                <a:lnTo>
                  <a:pt x="150813" y="882651"/>
                </a:lnTo>
                <a:lnTo>
                  <a:pt x="150813" y="881063"/>
                </a:lnTo>
                <a:lnTo>
                  <a:pt x="152048" y="881063"/>
                </a:lnTo>
                <a:lnTo>
                  <a:pt x="150813" y="880269"/>
                </a:lnTo>
                <a:lnTo>
                  <a:pt x="150218" y="880269"/>
                </a:lnTo>
                <a:lnTo>
                  <a:pt x="150813" y="881063"/>
                </a:lnTo>
                <a:lnTo>
                  <a:pt x="149754" y="881063"/>
                </a:lnTo>
                <a:lnTo>
                  <a:pt x="148134" y="881063"/>
                </a:lnTo>
                <a:lnTo>
                  <a:pt x="146844" y="881063"/>
                </a:lnTo>
                <a:lnTo>
                  <a:pt x="143813" y="881063"/>
                </a:lnTo>
                <a:lnTo>
                  <a:pt x="144540" y="881824"/>
                </a:lnTo>
                <a:lnTo>
                  <a:pt x="149709" y="884187"/>
                </a:lnTo>
                <a:lnTo>
                  <a:pt x="147819" y="882055"/>
                </a:lnTo>
                <a:cubicBezTo>
                  <a:pt x="147604" y="881460"/>
                  <a:pt x="148034" y="881063"/>
                  <a:pt x="149754" y="881063"/>
                </a:cubicBezTo>
                <a:lnTo>
                  <a:pt x="149754" y="884208"/>
                </a:lnTo>
                <a:lnTo>
                  <a:pt x="149821" y="884238"/>
                </a:lnTo>
                <a:lnTo>
                  <a:pt x="149857" y="884354"/>
                </a:lnTo>
                <a:lnTo>
                  <a:pt x="151689" y="886421"/>
                </a:lnTo>
                <a:lnTo>
                  <a:pt x="150667" y="886945"/>
                </a:lnTo>
                <a:lnTo>
                  <a:pt x="150813" y="887413"/>
                </a:lnTo>
                <a:lnTo>
                  <a:pt x="150399" y="887082"/>
                </a:lnTo>
                <a:lnTo>
                  <a:pt x="149836" y="887371"/>
                </a:lnTo>
                <a:lnTo>
                  <a:pt x="149875" y="887413"/>
                </a:lnTo>
                <a:lnTo>
                  <a:pt x="150178" y="887730"/>
                </a:lnTo>
                <a:lnTo>
                  <a:pt x="149345" y="887730"/>
                </a:lnTo>
                <a:lnTo>
                  <a:pt x="146844" y="887730"/>
                </a:lnTo>
                <a:lnTo>
                  <a:pt x="143568" y="887730"/>
                </a:lnTo>
                <a:lnTo>
                  <a:pt x="143861" y="887864"/>
                </a:lnTo>
                <a:lnTo>
                  <a:pt x="150178" y="890270"/>
                </a:lnTo>
                <a:lnTo>
                  <a:pt x="151409" y="890739"/>
                </a:lnTo>
                <a:lnTo>
                  <a:pt x="152678" y="893842"/>
                </a:lnTo>
                <a:lnTo>
                  <a:pt x="150277" y="894680"/>
                </a:lnTo>
                <a:lnTo>
                  <a:pt x="150178" y="894715"/>
                </a:lnTo>
                <a:cubicBezTo>
                  <a:pt x="150178" y="894715"/>
                  <a:pt x="148511" y="892969"/>
                  <a:pt x="146844" y="891223"/>
                </a:cubicBezTo>
                <a:lnTo>
                  <a:pt x="145314" y="889619"/>
                </a:lnTo>
                <a:lnTo>
                  <a:pt x="144282" y="888539"/>
                </a:lnTo>
                <a:lnTo>
                  <a:pt x="142875" y="887413"/>
                </a:lnTo>
                <a:lnTo>
                  <a:pt x="143499" y="887698"/>
                </a:lnTo>
                <a:lnTo>
                  <a:pt x="141086" y="880745"/>
                </a:lnTo>
                <a:lnTo>
                  <a:pt x="142875" y="880745"/>
                </a:lnTo>
                <a:lnTo>
                  <a:pt x="142875" y="880071"/>
                </a:lnTo>
                <a:lnTo>
                  <a:pt x="142875" y="873126"/>
                </a:lnTo>
                <a:lnTo>
                  <a:pt x="142875" y="873125"/>
                </a:lnTo>
                <a:cubicBezTo>
                  <a:pt x="142875" y="873125"/>
                  <a:pt x="142875" y="873125"/>
                  <a:pt x="143867" y="874117"/>
                </a:cubicBezTo>
                <a:lnTo>
                  <a:pt x="150019" y="880269"/>
                </a:lnTo>
                <a:lnTo>
                  <a:pt x="144562" y="874812"/>
                </a:lnTo>
                <a:cubicBezTo>
                  <a:pt x="143669" y="873919"/>
                  <a:pt x="143669" y="873919"/>
                  <a:pt x="143669" y="873919"/>
                </a:cubicBezTo>
                <a:cubicBezTo>
                  <a:pt x="143669" y="873919"/>
                  <a:pt x="143669" y="873919"/>
                  <a:pt x="144562" y="873919"/>
                </a:cubicBezTo>
                <a:lnTo>
                  <a:pt x="149424" y="873919"/>
                </a:lnTo>
                <a:lnTo>
                  <a:pt x="149955" y="873210"/>
                </a:lnTo>
                <a:lnTo>
                  <a:pt x="146546" y="871264"/>
                </a:lnTo>
                <a:close/>
                <a:moveTo>
                  <a:pt x="864956" y="870747"/>
                </a:moveTo>
                <a:lnTo>
                  <a:pt x="862025" y="873480"/>
                </a:lnTo>
                <a:lnTo>
                  <a:pt x="861537" y="873935"/>
                </a:lnTo>
                <a:lnTo>
                  <a:pt x="861388" y="874073"/>
                </a:lnTo>
                <a:lnTo>
                  <a:pt x="861537" y="873480"/>
                </a:lnTo>
                <a:close/>
                <a:moveTo>
                  <a:pt x="128195" y="870146"/>
                </a:moveTo>
                <a:lnTo>
                  <a:pt x="130175" y="871326"/>
                </a:lnTo>
                <a:lnTo>
                  <a:pt x="130175" y="874182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3" y="874180"/>
                </a:lnTo>
                <a:lnTo>
                  <a:pt x="130174" y="874180"/>
                </a:lnTo>
                <a:lnTo>
                  <a:pt x="130173" y="874179"/>
                </a:lnTo>
                <a:close/>
                <a:moveTo>
                  <a:pt x="148926" y="869981"/>
                </a:moveTo>
                <a:lnTo>
                  <a:pt x="149220" y="870165"/>
                </a:lnTo>
                <a:lnTo>
                  <a:pt x="150427" y="873480"/>
                </a:lnTo>
                <a:close/>
                <a:moveTo>
                  <a:pt x="899027" y="869857"/>
                </a:moveTo>
                <a:lnTo>
                  <a:pt x="898923" y="869950"/>
                </a:lnTo>
                <a:cubicBezTo>
                  <a:pt x="897137" y="871538"/>
                  <a:pt x="895351" y="873125"/>
                  <a:pt x="895351" y="873125"/>
                </a:cubicBezTo>
                <a:close/>
                <a:moveTo>
                  <a:pt x="865744" y="869802"/>
                </a:moveTo>
                <a:lnTo>
                  <a:pt x="861537" y="873480"/>
                </a:lnTo>
                <a:lnTo>
                  <a:pt x="862159" y="870996"/>
                </a:lnTo>
                <a:lnTo>
                  <a:pt x="864955" y="870064"/>
                </a:lnTo>
                <a:close/>
                <a:moveTo>
                  <a:pt x="149082" y="869785"/>
                </a:moveTo>
                <a:lnTo>
                  <a:pt x="149572" y="870064"/>
                </a:lnTo>
                <a:lnTo>
                  <a:pt x="150427" y="870816"/>
                </a:lnTo>
                <a:lnTo>
                  <a:pt x="150427" y="870918"/>
                </a:lnTo>
                <a:lnTo>
                  <a:pt x="149220" y="870165"/>
                </a:lnTo>
                <a:close/>
                <a:moveTo>
                  <a:pt x="920560" y="869093"/>
                </a:moveTo>
                <a:lnTo>
                  <a:pt x="919163" y="870426"/>
                </a:lnTo>
                <a:cubicBezTo>
                  <a:pt x="917416" y="872093"/>
                  <a:pt x="915670" y="873760"/>
                  <a:pt x="915670" y="873760"/>
                </a:cubicBezTo>
                <a:close/>
                <a:moveTo>
                  <a:pt x="127258" y="868978"/>
                </a:moveTo>
                <a:lnTo>
                  <a:pt x="127722" y="869181"/>
                </a:lnTo>
                <a:lnTo>
                  <a:pt x="128195" y="870146"/>
                </a:lnTo>
                <a:lnTo>
                  <a:pt x="127770" y="869893"/>
                </a:lnTo>
                <a:close/>
                <a:moveTo>
                  <a:pt x="977372" y="868892"/>
                </a:moveTo>
                <a:lnTo>
                  <a:pt x="977107" y="869950"/>
                </a:lnTo>
                <a:cubicBezTo>
                  <a:pt x="976313" y="871538"/>
                  <a:pt x="974726" y="873125"/>
                  <a:pt x="971551" y="873125"/>
                </a:cubicBezTo>
                <a:close/>
                <a:moveTo>
                  <a:pt x="928767" y="868760"/>
                </a:moveTo>
                <a:cubicBezTo>
                  <a:pt x="929640" y="868760"/>
                  <a:pt x="929640" y="870426"/>
                  <a:pt x="929640" y="873760"/>
                </a:cubicBezTo>
                <a:lnTo>
                  <a:pt x="929493" y="873900"/>
                </a:lnTo>
                <a:lnTo>
                  <a:pt x="932493" y="875423"/>
                </a:lnTo>
                <a:lnTo>
                  <a:pt x="929217" y="880745"/>
                </a:lnTo>
                <a:cubicBezTo>
                  <a:pt x="929217" y="877253"/>
                  <a:pt x="929217" y="875506"/>
                  <a:pt x="929217" y="874633"/>
                </a:cubicBezTo>
                <a:lnTo>
                  <a:pt x="929217" y="874164"/>
                </a:lnTo>
                <a:lnTo>
                  <a:pt x="929151" y="874227"/>
                </a:lnTo>
                <a:lnTo>
                  <a:pt x="928357" y="879872"/>
                </a:lnTo>
                <a:cubicBezTo>
                  <a:pt x="927497" y="880745"/>
                  <a:pt x="925777" y="880745"/>
                  <a:pt x="922337" y="880745"/>
                </a:cubicBezTo>
                <a:cubicBezTo>
                  <a:pt x="925777" y="880745"/>
                  <a:pt x="927497" y="878999"/>
                  <a:pt x="928357" y="877253"/>
                </a:cubicBezTo>
                <a:lnTo>
                  <a:pt x="929087" y="874288"/>
                </a:lnTo>
                <a:lnTo>
                  <a:pt x="926147" y="877094"/>
                </a:lnTo>
                <a:cubicBezTo>
                  <a:pt x="926148" y="877094"/>
                  <a:pt x="926148" y="877094"/>
                  <a:pt x="922655" y="880428"/>
                </a:cubicBezTo>
                <a:cubicBezTo>
                  <a:pt x="922655" y="880428"/>
                  <a:pt x="922655" y="880428"/>
                  <a:pt x="915670" y="887096"/>
                </a:cubicBezTo>
                <a:cubicBezTo>
                  <a:pt x="915670" y="887096"/>
                  <a:pt x="915670" y="887096"/>
                  <a:pt x="915670" y="886262"/>
                </a:cubicBezTo>
                <a:lnTo>
                  <a:pt x="915670" y="883028"/>
                </a:lnTo>
                <a:lnTo>
                  <a:pt x="917525" y="881470"/>
                </a:lnTo>
                <a:cubicBezTo>
                  <a:pt x="917853" y="880845"/>
                  <a:pt x="917416" y="880428"/>
                  <a:pt x="915670" y="880428"/>
                </a:cubicBezTo>
                <a:cubicBezTo>
                  <a:pt x="915670" y="880428"/>
                  <a:pt x="922655" y="880428"/>
                  <a:pt x="922655" y="873760"/>
                </a:cubicBezTo>
                <a:cubicBezTo>
                  <a:pt x="926148" y="870426"/>
                  <a:pt x="927894" y="868760"/>
                  <a:pt x="928767" y="868760"/>
                </a:cubicBezTo>
                <a:close/>
                <a:moveTo>
                  <a:pt x="152497" y="868717"/>
                </a:moveTo>
                <a:lnTo>
                  <a:pt x="157265" y="873480"/>
                </a:lnTo>
                <a:cubicBezTo>
                  <a:pt x="157265" y="873480"/>
                  <a:pt x="157265" y="873480"/>
                  <a:pt x="156410" y="872626"/>
                </a:cubicBezTo>
                <a:close/>
                <a:moveTo>
                  <a:pt x="954725" y="868255"/>
                </a:moveTo>
                <a:lnTo>
                  <a:pt x="953294" y="869686"/>
                </a:lnTo>
                <a:lnTo>
                  <a:pt x="949855" y="873125"/>
                </a:lnTo>
                <a:close/>
                <a:moveTo>
                  <a:pt x="151832" y="868053"/>
                </a:moveTo>
                <a:lnTo>
                  <a:pt x="152497" y="868717"/>
                </a:lnTo>
                <a:lnTo>
                  <a:pt x="152478" y="868698"/>
                </a:lnTo>
                <a:close/>
                <a:moveTo>
                  <a:pt x="148209" y="867388"/>
                </a:moveTo>
                <a:lnTo>
                  <a:pt x="149082" y="869785"/>
                </a:lnTo>
                <a:lnTo>
                  <a:pt x="148764" y="869603"/>
                </a:lnTo>
                <a:lnTo>
                  <a:pt x="147863" y="867503"/>
                </a:lnTo>
                <a:close/>
                <a:moveTo>
                  <a:pt x="130175" y="867305"/>
                </a:moveTo>
                <a:lnTo>
                  <a:pt x="130741" y="871920"/>
                </a:lnTo>
                <a:lnTo>
                  <a:pt x="130281" y="871390"/>
                </a:lnTo>
                <a:lnTo>
                  <a:pt x="130175" y="871326"/>
                </a:lnTo>
                <a:lnTo>
                  <a:pt x="130175" y="868165"/>
                </a:lnTo>
                <a:cubicBezTo>
                  <a:pt x="130175" y="867305"/>
                  <a:pt x="130175" y="867305"/>
                  <a:pt x="130175" y="867305"/>
                </a:cubicBezTo>
                <a:close/>
                <a:moveTo>
                  <a:pt x="126802" y="867305"/>
                </a:moveTo>
                <a:lnTo>
                  <a:pt x="130175" y="867305"/>
                </a:lnTo>
                <a:cubicBezTo>
                  <a:pt x="130175" y="867305"/>
                  <a:pt x="130175" y="869025"/>
                  <a:pt x="129332" y="869885"/>
                </a:cubicBezTo>
                <a:lnTo>
                  <a:pt x="127722" y="869181"/>
                </a:lnTo>
                <a:close/>
                <a:moveTo>
                  <a:pt x="123429" y="867305"/>
                </a:moveTo>
                <a:lnTo>
                  <a:pt x="127770" y="869893"/>
                </a:lnTo>
                <a:lnTo>
                  <a:pt x="130173" y="874179"/>
                </a:lnTo>
                <a:lnTo>
                  <a:pt x="130173" y="874180"/>
                </a:lnTo>
                <a:lnTo>
                  <a:pt x="128558" y="872535"/>
                </a:lnTo>
                <a:lnTo>
                  <a:pt x="124272" y="868165"/>
                </a:lnTo>
                <a:cubicBezTo>
                  <a:pt x="123429" y="867305"/>
                  <a:pt x="123429" y="867305"/>
                  <a:pt x="123429" y="867305"/>
                </a:cubicBezTo>
                <a:close/>
                <a:moveTo>
                  <a:pt x="123429" y="867305"/>
                </a:moveTo>
                <a:cubicBezTo>
                  <a:pt x="123429" y="867305"/>
                  <a:pt x="125116" y="867305"/>
                  <a:pt x="126802" y="868165"/>
                </a:cubicBezTo>
                <a:lnTo>
                  <a:pt x="127258" y="868978"/>
                </a:lnTo>
                <a:close/>
                <a:moveTo>
                  <a:pt x="901916" y="867290"/>
                </a:moveTo>
                <a:lnTo>
                  <a:pt x="899027" y="869857"/>
                </a:lnTo>
                <a:lnTo>
                  <a:pt x="901602" y="867569"/>
                </a:lnTo>
                <a:close/>
                <a:moveTo>
                  <a:pt x="949854" y="867287"/>
                </a:moveTo>
                <a:lnTo>
                  <a:pt x="946515" y="868899"/>
                </a:lnTo>
                <a:lnTo>
                  <a:pt x="946944" y="869156"/>
                </a:lnTo>
                <a:lnTo>
                  <a:pt x="949854" y="867410"/>
                </a:lnTo>
                <a:close/>
                <a:moveTo>
                  <a:pt x="922655" y="867093"/>
                </a:moveTo>
                <a:lnTo>
                  <a:pt x="915670" y="873760"/>
                </a:lnTo>
                <a:lnTo>
                  <a:pt x="915988" y="872546"/>
                </a:lnTo>
                <a:lnTo>
                  <a:pt x="916543" y="870426"/>
                </a:lnTo>
                <a:cubicBezTo>
                  <a:pt x="917416" y="868760"/>
                  <a:pt x="919163" y="867093"/>
                  <a:pt x="922655" y="867093"/>
                </a:cubicBezTo>
                <a:close/>
                <a:moveTo>
                  <a:pt x="922655" y="867093"/>
                </a:moveTo>
                <a:lnTo>
                  <a:pt x="920560" y="869093"/>
                </a:lnTo>
                <a:lnTo>
                  <a:pt x="921782" y="867926"/>
                </a:lnTo>
                <a:cubicBezTo>
                  <a:pt x="922655" y="867093"/>
                  <a:pt x="922655" y="867093"/>
                  <a:pt x="922655" y="867093"/>
                </a:cubicBezTo>
                <a:close/>
                <a:moveTo>
                  <a:pt x="977901" y="866775"/>
                </a:moveTo>
                <a:cubicBezTo>
                  <a:pt x="977901" y="866775"/>
                  <a:pt x="977901" y="866775"/>
                  <a:pt x="978695" y="866775"/>
                </a:cubicBezTo>
                <a:lnTo>
                  <a:pt x="980282" y="866775"/>
                </a:lnTo>
                <a:lnTo>
                  <a:pt x="977372" y="868892"/>
                </a:lnTo>
                <a:close/>
                <a:moveTo>
                  <a:pt x="964672" y="866775"/>
                </a:moveTo>
                <a:lnTo>
                  <a:pt x="964673" y="866776"/>
                </a:lnTo>
                <a:lnTo>
                  <a:pt x="968112" y="870248"/>
                </a:lnTo>
                <a:cubicBezTo>
                  <a:pt x="969831" y="870248"/>
                  <a:pt x="971551" y="870248"/>
                  <a:pt x="971551" y="873721"/>
                </a:cubicBezTo>
                <a:cubicBezTo>
                  <a:pt x="971551" y="873721"/>
                  <a:pt x="971551" y="873721"/>
                  <a:pt x="964672" y="873721"/>
                </a:cubicBezTo>
                <a:cubicBezTo>
                  <a:pt x="964672" y="873721"/>
                  <a:pt x="964672" y="873721"/>
                  <a:pt x="964672" y="872852"/>
                </a:cubicBezTo>
                <a:lnTo>
                  <a:pt x="964672" y="871984"/>
                </a:lnTo>
                <a:lnTo>
                  <a:pt x="964672" y="866776"/>
                </a:lnTo>
                <a:close/>
                <a:moveTo>
                  <a:pt x="936096" y="866775"/>
                </a:moveTo>
                <a:cubicBezTo>
                  <a:pt x="936096" y="873760"/>
                  <a:pt x="936096" y="866775"/>
                  <a:pt x="942975" y="866775"/>
                </a:cubicBezTo>
                <a:cubicBezTo>
                  <a:pt x="939536" y="870268"/>
                  <a:pt x="936096" y="872014"/>
                  <a:pt x="933516" y="873760"/>
                </a:cubicBezTo>
                <a:lnTo>
                  <a:pt x="933039" y="874536"/>
                </a:lnTo>
                <a:close/>
                <a:moveTo>
                  <a:pt x="915988" y="866775"/>
                </a:moveTo>
                <a:cubicBezTo>
                  <a:pt x="909638" y="866775"/>
                  <a:pt x="909638" y="873125"/>
                  <a:pt x="909638" y="873125"/>
                </a:cubicBezTo>
                <a:cubicBezTo>
                  <a:pt x="909638" y="866775"/>
                  <a:pt x="909638" y="866775"/>
                  <a:pt x="915988" y="866775"/>
                </a:cubicBezTo>
                <a:close/>
                <a:moveTo>
                  <a:pt x="909639" y="866775"/>
                </a:moveTo>
                <a:lnTo>
                  <a:pt x="906752" y="870816"/>
                </a:lnTo>
                <a:lnTo>
                  <a:pt x="901701" y="873125"/>
                </a:lnTo>
                <a:cubicBezTo>
                  <a:pt x="901701" y="873125"/>
                  <a:pt x="909639" y="866775"/>
                  <a:pt x="909639" y="866775"/>
                </a:cubicBezTo>
                <a:close/>
                <a:moveTo>
                  <a:pt x="909639" y="866775"/>
                </a:moveTo>
                <a:cubicBezTo>
                  <a:pt x="909639" y="873125"/>
                  <a:pt x="909639" y="873125"/>
                  <a:pt x="901701" y="873125"/>
                </a:cubicBezTo>
                <a:cubicBezTo>
                  <a:pt x="901701" y="873125"/>
                  <a:pt x="903686" y="873125"/>
                  <a:pt x="905670" y="872331"/>
                </a:cubicBezTo>
                <a:lnTo>
                  <a:pt x="906752" y="870816"/>
                </a:lnTo>
                <a:lnTo>
                  <a:pt x="908647" y="869950"/>
                </a:lnTo>
                <a:cubicBezTo>
                  <a:pt x="909639" y="868363"/>
                  <a:pt x="909639" y="866775"/>
                  <a:pt x="909639" y="866775"/>
                </a:cubicBezTo>
                <a:close/>
                <a:moveTo>
                  <a:pt x="889001" y="866775"/>
                </a:moveTo>
                <a:cubicBezTo>
                  <a:pt x="895351" y="866775"/>
                  <a:pt x="895351" y="866775"/>
                  <a:pt x="895351" y="866775"/>
                </a:cubicBezTo>
                <a:cubicBezTo>
                  <a:pt x="895351" y="866775"/>
                  <a:pt x="889001" y="873125"/>
                  <a:pt x="889001" y="866775"/>
                </a:cubicBezTo>
                <a:close/>
                <a:moveTo>
                  <a:pt x="875212" y="866649"/>
                </a:moveTo>
                <a:cubicBezTo>
                  <a:pt x="875212" y="863234"/>
                  <a:pt x="871793" y="864942"/>
                  <a:pt x="867520" y="868357"/>
                </a:cubicBezTo>
                <a:lnTo>
                  <a:pt x="866095" y="869685"/>
                </a:lnTo>
                <a:lnTo>
                  <a:pt x="865744" y="869802"/>
                </a:lnTo>
                <a:lnTo>
                  <a:pt x="868374" y="867503"/>
                </a:lnTo>
                <a:cubicBezTo>
                  <a:pt x="870083" y="866649"/>
                  <a:pt x="871793" y="866649"/>
                  <a:pt x="875212" y="866649"/>
                </a:cubicBezTo>
                <a:close/>
                <a:moveTo>
                  <a:pt x="875212" y="866649"/>
                </a:moveTo>
                <a:cubicBezTo>
                  <a:pt x="871793" y="866649"/>
                  <a:pt x="868374" y="868357"/>
                  <a:pt x="865810" y="870064"/>
                </a:cubicBezTo>
                <a:lnTo>
                  <a:pt x="864956" y="870747"/>
                </a:lnTo>
                <a:lnTo>
                  <a:pt x="866095" y="869685"/>
                </a:lnTo>
                <a:close/>
                <a:moveTo>
                  <a:pt x="164102" y="866649"/>
                </a:moveTo>
                <a:cubicBezTo>
                  <a:pt x="164102" y="866649"/>
                  <a:pt x="170940" y="873480"/>
                  <a:pt x="170940" y="873480"/>
                </a:cubicBezTo>
                <a:lnTo>
                  <a:pt x="166059" y="866775"/>
                </a:lnTo>
                <a:lnTo>
                  <a:pt x="164307" y="866775"/>
                </a:lnTo>
                <a:lnTo>
                  <a:pt x="164354" y="866649"/>
                </a:lnTo>
                <a:lnTo>
                  <a:pt x="164287" y="866649"/>
                </a:lnTo>
                <a:close/>
                <a:moveTo>
                  <a:pt x="150427" y="866649"/>
                </a:moveTo>
                <a:cubicBezTo>
                  <a:pt x="150427" y="866649"/>
                  <a:pt x="150427" y="873480"/>
                  <a:pt x="157265" y="873480"/>
                </a:cubicBezTo>
                <a:lnTo>
                  <a:pt x="152946" y="873480"/>
                </a:lnTo>
                <a:lnTo>
                  <a:pt x="153988" y="874812"/>
                </a:lnTo>
                <a:lnTo>
                  <a:pt x="153075" y="874555"/>
                </a:lnTo>
                <a:lnTo>
                  <a:pt x="154740" y="876842"/>
                </a:lnTo>
                <a:lnTo>
                  <a:pt x="154701" y="876895"/>
                </a:lnTo>
                <a:cubicBezTo>
                  <a:pt x="155556" y="878602"/>
                  <a:pt x="157265" y="880310"/>
                  <a:pt x="157265" y="880310"/>
                </a:cubicBezTo>
                <a:cubicBezTo>
                  <a:pt x="153846" y="876895"/>
                  <a:pt x="152137" y="875187"/>
                  <a:pt x="151282" y="874333"/>
                </a:cubicBezTo>
                <a:lnTo>
                  <a:pt x="150888" y="873940"/>
                </a:lnTo>
                <a:lnTo>
                  <a:pt x="150813" y="873919"/>
                </a:lnTo>
                <a:lnTo>
                  <a:pt x="150832" y="873884"/>
                </a:lnTo>
                <a:lnTo>
                  <a:pt x="150427" y="873480"/>
                </a:lnTo>
                <a:lnTo>
                  <a:pt x="151043" y="873480"/>
                </a:lnTo>
                <a:lnTo>
                  <a:pt x="151316" y="872957"/>
                </a:lnTo>
                <a:lnTo>
                  <a:pt x="150427" y="873480"/>
                </a:lnTo>
                <a:lnTo>
                  <a:pt x="150427" y="870918"/>
                </a:lnTo>
                <a:lnTo>
                  <a:pt x="151565" y="872481"/>
                </a:lnTo>
                <a:lnTo>
                  <a:pt x="151803" y="872025"/>
                </a:lnTo>
                <a:lnTo>
                  <a:pt x="150427" y="870816"/>
                </a:lnTo>
                <a:lnTo>
                  <a:pt x="150427" y="870064"/>
                </a:lnTo>
                <a:cubicBezTo>
                  <a:pt x="150427" y="868357"/>
                  <a:pt x="150427" y="866649"/>
                  <a:pt x="150427" y="866649"/>
                </a:cubicBezTo>
                <a:close/>
                <a:moveTo>
                  <a:pt x="150427" y="866649"/>
                </a:moveTo>
                <a:cubicBezTo>
                  <a:pt x="150427" y="866649"/>
                  <a:pt x="150427" y="866649"/>
                  <a:pt x="151282" y="867503"/>
                </a:cubicBezTo>
                <a:lnTo>
                  <a:pt x="151832" y="868053"/>
                </a:lnTo>
                <a:close/>
                <a:moveTo>
                  <a:pt x="143589" y="866649"/>
                </a:moveTo>
                <a:lnTo>
                  <a:pt x="148764" y="869603"/>
                </a:lnTo>
                <a:lnTo>
                  <a:pt x="148926" y="869981"/>
                </a:lnTo>
                <a:close/>
                <a:moveTo>
                  <a:pt x="956734" y="866247"/>
                </a:moveTo>
                <a:cubicBezTo>
                  <a:pt x="956734" y="866247"/>
                  <a:pt x="956734" y="866247"/>
                  <a:pt x="955874" y="867107"/>
                </a:cubicBezTo>
                <a:lnTo>
                  <a:pt x="954725" y="868255"/>
                </a:lnTo>
                <a:close/>
                <a:moveTo>
                  <a:pt x="136525" y="866247"/>
                </a:moveTo>
                <a:lnTo>
                  <a:pt x="137013" y="866775"/>
                </a:lnTo>
                <a:lnTo>
                  <a:pt x="139204" y="866775"/>
                </a:lnTo>
                <a:lnTo>
                  <a:pt x="140097" y="866775"/>
                </a:lnTo>
                <a:lnTo>
                  <a:pt x="143589" y="866775"/>
                </a:lnTo>
                <a:lnTo>
                  <a:pt x="143589" y="866649"/>
                </a:lnTo>
                <a:lnTo>
                  <a:pt x="143621" y="866775"/>
                </a:lnTo>
                <a:lnTo>
                  <a:pt x="143669" y="866775"/>
                </a:lnTo>
                <a:lnTo>
                  <a:pt x="143633" y="866824"/>
                </a:lnTo>
                <a:lnTo>
                  <a:pt x="144444" y="870064"/>
                </a:lnTo>
                <a:lnTo>
                  <a:pt x="146546" y="871264"/>
                </a:lnTo>
                <a:lnTo>
                  <a:pt x="143589" y="873480"/>
                </a:lnTo>
                <a:cubicBezTo>
                  <a:pt x="143589" y="873480"/>
                  <a:pt x="143589" y="873480"/>
                  <a:pt x="143589" y="872626"/>
                </a:cubicBezTo>
                <a:lnTo>
                  <a:pt x="143589" y="866882"/>
                </a:lnTo>
                <a:lnTo>
                  <a:pt x="140990" y="870347"/>
                </a:lnTo>
                <a:cubicBezTo>
                  <a:pt x="140097" y="870347"/>
                  <a:pt x="140097" y="870347"/>
                  <a:pt x="143669" y="873919"/>
                </a:cubicBezTo>
                <a:lnTo>
                  <a:pt x="142863" y="873113"/>
                </a:lnTo>
                <a:lnTo>
                  <a:pt x="142875" y="873126"/>
                </a:lnTo>
                <a:cubicBezTo>
                  <a:pt x="139700" y="873126"/>
                  <a:pt x="138113" y="871406"/>
                  <a:pt x="137319" y="869686"/>
                </a:cubicBezTo>
                <a:lnTo>
                  <a:pt x="136843" y="867625"/>
                </a:lnTo>
                <a:lnTo>
                  <a:pt x="136843" y="870268"/>
                </a:lnTo>
                <a:cubicBezTo>
                  <a:pt x="136843" y="872014"/>
                  <a:pt x="136843" y="873760"/>
                  <a:pt x="136843" y="873760"/>
                </a:cubicBezTo>
                <a:cubicBezTo>
                  <a:pt x="133509" y="870268"/>
                  <a:pt x="133509" y="870268"/>
                  <a:pt x="134343" y="870268"/>
                </a:cubicBezTo>
                <a:lnTo>
                  <a:pt x="136695" y="866982"/>
                </a:lnTo>
                <a:lnTo>
                  <a:pt x="136684" y="866934"/>
                </a:lnTo>
                <a:lnTo>
                  <a:pt x="136525" y="866775"/>
                </a:lnTo>
                <a:lnTo>
                  <a:pt x="136647" y="866775"/>
                </a:lnTo>
                <a:close/>
                <a:moveTo>
                  <a:pt x="150997" y="866222"/>
                </a:moveTo>
                <a:lnTo>
                  <a:pt x="150643" y="866488"/>
                </a:lnTo>
                <a:lnTo>
                  <a:pt x="150739" y="866649"/>
                </a:lnTo>
                <a:lnTo>
                  <a:pt x="150855" y="866649"/>
                </a:lnTo>
                <a:close/>
                <a:moveTo>
                  <a:pt x="152771" y="864893"/>
                </a:moveTo>
                <a:lnTo>
                  <a:pt x="151524" y="865828"/>
                </a:lnTo>
                <a:lnTo>
                  <a:pt x="150907" y="866649"/>
                </a:lnTo>
                <a:lnTo>
                  <a:pt x="151282" y="866649"/>
                </a:lnTo>
                <a:lnTo>
                  <a:pt x="152137" y="866649"/>
                </a:lnTo>
                <a:lnTo>
                  <a:pt x="152991" y="866649"/>
                </a:lnTo>
                <a:lnTo>
                  <a:pt x="153846" y="866649"/>
                </a:lnTo>
                <a:lnTo>
                  <a:pt x="156870" y="866649"/>
                </a:lnTo>
                <a:lnTo>
                  <a:pt x="156318" y="866413"/>
                </a:lnTo>
                <a:lnTo>
                  <a:pt x="153846" y="865796"/>
                </a:lnTo>
                <a:lnTo>
                  <a:pt x="153511" y="865210"/>
                </a:lnTo>
                <a:close/>
                <a:moveTo>
                  <a:pt x="928767" y="864592"/>
                </a:moveTo>
                <a:cubicBezTo>
                  <a:pt x="929640" y="865426"/>
                  <a:pt x="929640" y="867093"/>
                  <a:pt x="929640" y="867093"/>
                </a:cubicBezTo>
                <a:cubicBezTo>
                  <a:pt x="922655" y="873760"/>
                  <a:pt x="922655" y="873760"/>
                  <a:pt x="922655" y="873760"/>
                </a:cubicBezTo>
                <a:cubicBezTo>
                  <a:pt x="922655" y="873760"/>
                  <a:pt x="922655" y="873760"/>
                  <a:pt x="922655" y="872927"/>
                </a:cubicBezTo>
                <a:lnTo>
                  <a:pt x="922655" y="872093"/>
                </a:lnTo>
                <a:lnTo>
                  <a:pt x="922655" y="869593"/>
                </a:lnTo>
                <a:lnTo>
                  <a:pt x="922655" y="867093"/>
                </a:lnTo>
                <a:lnTo>
                  <a:pt x="926147" y="866259"/>
                </a:lnTo>
                <a:lnTo>
                  <a:pt x="926619" y="865471"/>
                </a:lnTo>
                <a:close/>
                <a:moveTo>
                  <a:pt x="970130" y="862432"/>
                </a:moveTo>
                <a:lnTo>
                  <a:pt x="969632" y="865916"/>
                </a:lnTo>
                <a:cubicBezTo>
                  <a:pt x="968772" y="866776"/>
                  <a:pt x="967052" y="866776"/>
                  <a:pt x="963613" y="866776"/>
                </a:cubicBezTo>
                <a:close/>
                <a:moveTo>
                  <a:pt x="976799" y="861526"/>
                </a:moveTo>
                <a:lnTo>
                  <a:pt x="974725" y="863600"/>
                </a:lnTo>
                <a:cubicBezTo>
                  <a:pt x="973137" y="865188"/>
                  <a:pt x="971550" y="866775"/>
                  <a:pt x="971550" y="866775"/>
                </a:cubicBezTo>
                <a:close/>
                <a:moveTo>
                  <a:pt x="990326" y="860907"/>
                </a:moveTo>
                <a:lnTo>
                  <a:pt x="989521" y="861505"/>
                </a:lnTo>
                <a:lnTo>
                  <a:pt x="988022" y="863005"/>
                </a:lnTo>
                <a:cubicBezTo>
                  <a:pt x="986335" y="864691"/>
                  <a:pt x="984648" y="866378"/>
                  <a:pt x="984648" y="866378"/>
                </a:cubicBezTo>
                <a:lnTo>
                  <a:pt x="984347" y="866579"/>
                </a:lnTo>
                <a:lnTo>
                  <a:pt x="984563" y="866697"/>
                </a:lnTo>
                <a:lnTo>
                  <a:pt x="987426" y="865981"/>
                </a:lnTo>
                <a:close/>
                <a:moveTo>
                  <a:pt x="144403" y="860426"/>
                </a:moveTo>
                <a:lnTo>
                  <a:pt x="147242" y="862477"/>
                </a:lnTo>
                <a:lnTo>
                  <a:pt x="147956" y="861961"/>
                </a:lnTo>
                <a:lnTo>
                  <a:pt x="150427" y="866124"/>
                </a:lnTo>
                <a:lnTo>
                  <a:pt x="150427" y="865796"/>
                </a:lnTo>
                <a:lnTo>
                  <a:pt x="150427" y="860426"/>
                </a:lnTo>
                <a:lnTo>
                  <a:pt x="150081" y="860426"/>
                </a:lnTo>
                <a:lnTo>
                  <a:pt x="147956" y="861961"/>
                </a:lnTo>
                <a:lnTo>
                  <a:pt x="147242" y="860757"/>
                </a:lnTo>
                <a:lnTo>
                  <a:pt x="145868" y="860426"/>
                </a:lnTo>
                <a:close/>
                <a:moveTo>
                  <a:pt x="123429" y="860426"/>
                </a:moveTo>
                <a:cubicBezTo>
                  <a:pt x="130175" y="867305"/>
                  <a:pt x="130175" y="867305"/>
                  <a:pt x="130175" y="867305"/>
                </a:cubicBezTo>
                <a:lnTo>
                  <a:pt x="125453" y="864553"/>
                </a:lnTo>
                <a:close/>
                <a:moveTo>
                  <a:pt x="121180" y="860426"/>
                </a:moveTo>
                <a:lnTo>
                  <a:pt x="123429" y="860426"/>
                </a:lnTo>
                <a:cubicBezTo>
                  <a:pt x="123429" y="863865"/>
                  <a:pt x="123429" y="863865"/>
                  <a:pt x="124272" y="863866"/>
                </a:cubicBezTo>
                <a:lnTo>
                  <a:pt x="125453" y="864553"/>
                </a:lnTo>
                <a:lnTo>
                  <a:pt x="126802" y="867305"/>
                </a:lnTo>
                <a:cubicBezTo>
                  <a:pt x="126802" y="867305"/>
                  <a:pt x="126802" y="867305"/>
                  <a:pt x="123429" y="867305"/>
                </a:cubicBezTo>
                <a:close/>
                <a:moveTo>
                  <a:pt x="984251" y="860425"/>
                </a:moveTo>
                <a:lnTo>
                  <a:pt x="982086" y="863889"/>
                </a:lnTo>
                <a:lnTo>
                  <a:pt x="981870" y="863600"/>
                </a:lnTo>
                <a:cubicBezTo>
                  <a:pt x="982664" y="862013"/>
                  <a:pt x="984251" y="860425"/>
                  <a:pt x="984251" y="860425"/>
                </a:cubicBezTo>
                <a:close/>
                <a:moveTo>
                  <a:pt x="977901" y="860425"/>
                </a:moveTo>
                <a:cubicBezTo>
                  <a:pt x="977901" y="860425"/>
                  <a:pt x="977901" y="866775"/>
                  <a:pt x="977901" y="866775"/>
                </a:cubicBezTo>
                <a:cubicBezTo>
                  <a:pt x="974726" y="866775"/>
                  <a:pt x="974726" y="866775"/>
                  <a:pt x="975520" y="866775"/>
                </a:cubicBezTo>
                <a:lnTo>
                  <a:pt x="972345" y="866775"/>
                </a:lnTo>
                <a:cubicBezTo>
                  <a:pt x="971551" y="866775"/>
                  <a:pt x="971551" y="866775"/>
                  <a:pt x="971551" y="866775"/>
                </a:cubicBezTo>
                <a:cubicBezTo>
                  <a:pt x="977901" y="866775"/>
                  <a:pt x="977901" y="866775"/>
                  <a:pt x="977901" y="860425"/>
                </a:cubicBezTo>
                <a:close/>
                <a:moveTo>
                  <a:pt x="977900" y="860425"/>
                </a:moveTo>
                <a:cubicBezTo>
                  <a:pt x="977900" y="860425"/>
                  <a:pt x="977900" y="860425"/>
                  <a:pt x="977106" y="861219"/>
                </a:cubicBezTo>
                <a:lnTo>
                  <a:pt x="976799" y="861526"/>
                </a:lnTo>
                <a:close/>
                <a:moveTo>
                  <a:pt x="950913" y="860425"/>
                </a:moveTo>
                <a:cubicBezTo>
                  <a:pt x="950913" y="866775"/>
                  <a:pt x="950913" y="860425"/>
                  <a:pt x="942975" y="866775"/>
                </a:cubicBezTo>
                <a:cubicBezTo>
                  <a:pt x="942975" y="866775"/>
                  <a:pt x="950913" y="860425"/>
                  <a:pt x="950913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29640" y="867093"/>
                  <a:pt x="929640" y="867093"/>
                </a:cubicBezTo>
                <a:cubicBezTo>
                  <a:pt x="929640" y="867093"/>
                  <a:pt x="929640" y="867093"/>
                  <a:pt x="936625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36625" y="866775"/>
                  <a:pt x="930275" y="866775"/>
                </a:cubicBezTo>
                <a:cubicBezTo>
                  <a:pt x="930275" y="866775"/>
                  <a:pt x="936625" y="860425"/>
                  <a:pt x="936625" y="860425"/>
                </a:cubicBezTo>
                <a:close/>
                <a:moveTo>
                  <a:pt x="929640" y="860425"/>
                </a:moveTo>
                <a:lnTo>
                  <a:pt x="926619" y="865471"/>
                </a:lnTo>
                <a:lnTo>
                  <a:pt x="922655" y="867093"/>
                </a:lnTo>
                <a:close/>
                <a:moveTo>
                  <a:pt x="922338" y="860425"/>
                </a:moveTo>
                <a:cubicBezTo>
                  <a:pt x="922338" y="860425"/>
                  <a:pt x="915988" y="866775"/>
                  <a:pt x="915988" y="866775"/>
                </a:cubicBezTo>
                <a:cubicBezTo>
                  <a:pt x="915988" y="866775"/>
                  <a:pt x="915988" y="860425"/>
                  <a:pt x="922338" y="860425"/>
                </a:cubicBezTo>
                <a:close/>
                <a:moveTo>
                  <a:pt x="150427" y="860176"/>
                </a:moveTo>
                <a:lnTo>
                  <a:pt x="150202" y="860339"/>
                </a:lnTo>
                <a:lnTo>
                  <a:pt x="150427" y="860371"/>
                </a:lnTo>
                <a:close/>
                <a:moveTo>
                  <a:pt x="970492" y="859897"/>
                </a:moveTo>
                <a:lnTo>
                  <a:pt x="963613" y="866776"/>
                </a:lnTo>
                <a:cubicBezTo>
                  <a:pt x="963613" y="866776"/>
                  <a:pt x="970492" y="859897"/>
                  <a:pt x="970492" y="859897"/>
                </a:cubicBezTo>
                <a:close/>
                <a:moveTo>
                  <a:pt x="136752" y="859819"/>
                </a:moveTo>
                <a:lnTo>
                  <a:pt x="140433" y="860344"/>
                </a:lnTo>
                <a:lnTo>
                  <a:pt x="143589" y="866649"/>
                </a:lnTo>
                <a:lnTo>
                  <a:pt x="140679" y="863742"/>
                </a:lnTo>
                <a:lnTo>
                  <a:pt x="140171" y="863234"/>
                </a:lnTo>
                <a:cubicBezTo>
                  <a:pt x="138461" y="861526"/>
                  <a:pt x="136752" y="859819"/>
                  <a:pt x="136752" y="859819"/>
                </a:cubicBezTo>
                <a:close/>
                <a:moveTo>
                  <a:pt x="902495" y="859632"/>
                </a:moveTo>
                <a:cubicBezTo>
                  <a:pt x="902495" y="859632"/>
                  <a:pt x="900709" y="861418"/>
                  <a:pt x="898923" y="863204"/>
                </a:cubicBezTo>
                <a:lnTo>
                  <a:pt x="895354" y="866773"/>
                </a:lnTo>
                <a:lnTo>
                  <a:pt x="898923" y="864394"/>
                </a:lnTo>
                <a:lnTo>
                  <a:pt x="899637" y="864870"/>
                </a:lnTo>
                <a:lnTo>
                  <a:pt x="895353" y="866774"/>
                </a:lnTo>
                <a:lnTo>
                  <a:pt x="895352" y="866776"/>
                </a:lnTo>
                <a:lnTo>
                  <a:pt x="898440" y="868835"/>
                </a:lnTo>
                <a:lnTo>
                  <a:pt x="896244" y="869950"/>
                </a:lnTo>
                <a:cubicBezTo>
                  <a:pt x="895351" y="871538"/>
                  <a:pt x="895351" y="873125"/>
                  <a:pt x="895351" y="873125"/>
                </a:cubicBezTo>
                <a:cubicBezTo>
                  <a:pt x="895351" y="873125"/>
                  <a:pt x="895351" y="873125"/>
                  <a:pt x="895351" y="872331"/>
                </a:cubicBezTo>
                <a:lnTo>
                  <a:pt x="895351" y="866776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8923" y="860525"/>
                </a:lnTo>
                <a:cubicBezTo>
                  <a:pt x="900709" y="859632"/>
                  <a:pt x="902495" y="859632"/>
                  <a:pt x="902495" y="859632"/>
                </a:cubicBezTo>
                <a:close/>
                <a:moveTo>
                  <a:pt x="964762" y="859434"/>
                </a:moveTo>
                <a:lnTo>
                  <a:pt x="964532" y="859801"/>
                </a:lnTo>
                <a:lnTo>
                  <a:pt x="964433" y="860296"/>
                </a:lnTo>
                <a:lnTo>
                  <a:pt x="969864" y="859434"/>
                </a:lnTo>
                <a:lnTo>
                  <a:pt x="969864" y="859434"/>
                </a:lnTo>
                <a:lnTo>
                  <a:pt x="965474" y="859434"/>
                </a:lnTo>
                <a:close/>
                <a:moveTo>
                  <a:pt x="961112" y="859367"/>
                </a:moveTo>
                <a:lnTo>
                  <a:pt x="963613" y="859367"/>
                </a:lnTo>
                <a:cubicBezTo>
                  <a:pt x="963613" y="859367"/>
                  <a:pt x="956734" y="866247"/>
                  <a:pt x="956734" y="866247"/>
                </a:cubicBezTo>
                <a:cubicBezTo>
                  <a:pt x="956734" y="866247"/>
                  <a:pt x="958454" y="864527"/>
                  <a:pt x="960174" y="861947"/>
                </a:cubicBezTo>
                <a:close/>
                <a:moveTo>
                  <a:pt x="130175" y="859367"/>
                </a:moveTo>
                <a:cubicBezTo>
                  <a:pt x="136525" y="866247"/>
                  <a:pt x="136525" y="866247"/>
                  <a:pt x="136525" y="866247"/>
                </a:cubicBezTo>
                <a:lnTo>
                  <a:pt x="134144" y="866247"/>
                </a:lnTo>
                <a:lnTo>
                  <a:pt x="130969" y="866247"/>
                </a:lnTo>
                <a:cubicBezTo>
                  <a:pt x="130175" y="866247"/>
                  <a:pt x="130175" y="866247"/>
                  <a:pt x="130175" y="866247"/>
                </a:cubicBezTo>
                <a:cubicBezTo>
                  <a:pt x="136525" y="866247"/>
                  <a:pt x="130175" y="859367"/>
                  <a:pt x="130175" y="859367"/>
                </a:cubicBezTo>
                <a:close/>
                <a:moveTo>
                  <a:pt x="971805" y="858415"/>
                </a:moveTo>
                <a:lnTo>
                  <a:pt x="971357" y="858851"/>
                </a:lnTo>
                <a:lnTo>
                  <a:pt x="971402" y="858987"/>
                </a:lnTo>
                <a:lnTo>
                  <a:pt x="971781" y="858608"/>
                </a:lnTo>
                <a:close/>
                <a:moveTo>
                  <a:pt x="878630" y="857257"/>
                </a:moveTo>
                <a:cubicBezTo>
                  <a:pt x="878630" y="858111"/>
                  <a:pt x="878630" y="859819"/>
                  <a:pt x="882049" y="859819"/>
                </a:cubicBezTo>
                <a:cubicBezTo>
                  <a:pt x="882049" y="856404"/>
                  <a:pt x="878630" y="858111"/>
                  <a:pt x="876066" y="859819"/>
                </a:cubicBezTo>
                <a:lnTo>
                  <a:pt x="874615" y="860863"/>
                </a:lnTo>
                <a:lnTo>
                  <a:pt x="875212" y="859819"/>
                </a:lnTo>
                <a:cubicBezTo>
                  <a:pt x="878630" y="856404"/>
                  <a:pt x="878630" y="856404"/>
                  <a:pt x="878630" y="857257"/>
                </a:cubicBezTo>
                <a:close/>
                <a:moveTo>
                  <a:pt x="158120" y="857257"/>
                </a:moveTo>
                <a:cubicBezTo>
                  <a:pt x="158974" y="856404"/>
                  <a:pt x="160684" y="856404"/>
                  <a:pt x="164102" y="859819"/>
                </a:cubicBezTo>
                <a:cubicBezTo>
                  <a:pt x="164102" y="859819"/>
                  <a:pt x="162393" y="859819"/>
                  <a:pt x="160684" y="859819"/>
                </a:cubicBezTo>
                <a:lnTo>
                  <a:pt x="159829" y="859819"/>
                </a:lnTo>
                <a:cubicBezTo>
                  <a:pt x="158974" y="859819"/>
                  <a:pt x="157265" y="859819"/>
                  <a:pt x="157265" y="859819"/>
                </a:cubicBezTo>
                <a:cubicBezTo>
                  <a:pt x="157265" y="859819"/>
                  <a:pt x="157265" y="858111"/>
                  <a:pt x="158120" y="857257"/>
                </a:cubicBezTo>
                <a:close/>
                <a:moveTo>
                  <a:pt x="989301" y="857111"/>
                </a:moveTo>
                <a:lnTo>
                  <a:pt x="990691" y="858949"/>
                </a:lnTo>
                <a:lnTo>
                  <a:pt x="990657" y="859185"/>
                </a:lnTo>
                <a:lnTo>
                  <a:pt x="990419" y="859219"/>
                </a:lnTo>
                <a:lnTo>
                  <a:pt x="988786" y="858004"/>
                </a:lnTo>
                <a:close/>
                <a:moveTo>
                  <a:pt x="120056" y="856986"/>
                </a:moveTo>
                <a:cubicBezTo>
                  <a:pt x="120056" y="856986"/>
                  <a:pt x="120056" y="856986"/>
                  <a:pt x="123429" y="860426"/>
                </a:cubicBezTo>
                <a:lnTo>
                  <a:pt x="120651" y="858807"/>
                </a:lnTo>
                <a:close/>
                <a:moveTo>
                  <a:pt x="114658" y="856298"/>
                </a:moveTo>
                <a:lnTo>
                  <a:pt x="115355" y="856704"/>
                </a:lnTo>
                <a:lnTo>
                  <a:pt x="116682" y="860426"/>
                </a:lnTo>
                <a:close/>
                <a:moveTo>
                  <a:pt x="134701" y="855721"/>
                </a:moveTo>
                <a:lnTo>
                  <a:pt x="135089" y="855942"/>
                </a:lnTo>
                <a:lnTo>
                  <a:pt x="136752" y="859819"/>
                </a:lnTo>
                <a:close/>
                <a:moveTo>
                  <a:pt x="119381" y="854923"/>
                </a:moveTo>
                <a:lnTo>
                  <a:pt x="121742" y="856126"/>
                </a:lnTo>
                <a:cubicBezTo>
                  <a:pt x="122585" y="856556"/>
                  <a:pt x="123007" y="856771"/>
                  <a:pt x="122374" y="856449"/>
                </a:cubicBezTo>
                <a:close/>
                <a:moveTo>
                  <a:pt x="969807" y="854232"/>
                </a:moveTo>
                <a:lnTo>
                  <a:pt x="965022" y="859017"/>
                </a:lnTo>
                <a:lnTo>
                  <a:pt x="969233" y="854806"/>
                </a:lnTo>
                <a:close/>
                <a:moveTo>
                  <a:pt x="109935" y="853547"/>
                </a:moveTo>
                <a:lnTo>
                  <a:pt x="111622" y="854529"/>
                </a:lnTo>
                <a:lnTo>
                  <a:pt x="116682" y="860426"/>
                </a:lnTo>
                <a:cubicBezTo>
                  <a:pt x="123429" y="867305"/>
                  <a:pt x="123429" y="867305"/>
                  <a:pt x="123429" y="867305"/>
                </a:cubicBezTo>
                <a:cubicBezTo>
                  <a:pt x="123429" y="867305"/>
                  <a:pt x="123429" y="869025"/>
                  <a:pt x="123429" y="870745"/>
                </a:cubicBezTo>
                <a:lnTo>
                  <a:pt x="123429" y="872121"/>
                </a:lnTo>
                <a:lnTo>
                  <a:pt x="122080" y="871158"/>
                </a:lnTo>
                <a:lnTo>
                  <a:pt x="116682" y="867305"/>
                </a:lnTo>
                <a:cubicBezTo>
                  <a:pt x="116682" y="867305"/>
                  <a:pt x="116682" y="860426"/>
                  <a:pt x="109935" y="860426"/>
                </a:cubicBezTo>
                <a:cubicBezTo>
                  <a:pt x="109935" y="860426"/>
                  <a:pt x="109935" y="860426"/>
                  <a:pt x="109935" y="853547"/>
                </a:cubicBezTo>
                <a:close/>
                <a:moveTo>
                  <a:pt x="976955" y="853434"/>
                </a:moveTo>
                <a:lnTo>
                  <a:pt x="976922" y="853439"/>
                </a:lnTo>
                <a:lnTo>
                  <a:pt x="972508" y="857732"/>
                </a:lnTo>
                <a:lnTo>
                  <a:pt x="972426" y="857963"/>
                </a:lnTo>
                <a:close/>
                <a:moveTo>
                  <a:pt x="970640" y="853399"/>
                </a:moveTo>
                <a:lnTo>
                  <a:pt x="970559" y="853480"/>
                </a:lnTo>
                <a:lnTo>
                  <a:pt x="969807" y="854232"/>
                </a:lnTo>
                <a:close/>
                <a:moveTo>
                  <a:pt x="143716" y="853328"/>
                </a:moveTo>
                <a:lnTo>
                  <a:pt x="149822" y="859434"/>
                </a:lnTo>
                <a:lnTo>
                  <a:pt x="150200" y="859812"/>
                </a:lnTo>
                <a:lnTo>
                  <a:pt x="146845" y="856457"/>
                </a:lnTo>
                <a:close/>
                <a:moveTo>
                  <a:pt x="984251" y="853017"/>
                </a:moveTo>
                <a:cubicBezTo>
                  <a:pt x="977372" y="859897"/>
                  <a:pt x="970492" y="859897"/>
                  <a:pt x="970492" y="866776"/>
                </a:cubicBezTo>
                <a:lnTo>
                  <a:pt x="971117" y="861773"/>
                </a:lnTo>
                <a:lnTo>
                  <a:pt x="973932" y="859897"/>
                </a:lnTo>
                <a:cubicBezTo>
                  <a:pt x="977372" y="858177"/>
                  <a:pt x="980812" y="856457"/>
                  <a:pt x="984251" y="853017"/>
                </a:cubicBezTo>
                <a:close/>
                <a:moveTo>
                  <a:pt x="868374" y="852988"/>
                </a:moveTo>
                <a:cubicBezTo>
                  <a:pt x="868374" y="859819"/>
                  <a:pt x="868374" y="859819"/>
                  <a:pt x="868374" y="859819"/>
                </a:cubicBezTo>
                <a:cubicBezTo>
                  <a:pt x="868374" y="859819"/>
                  <a:pt x="870083" y="859819"/>
                  <a:pt x="871793" y="859819"/>
                </a:cubicBezTo>
                <a:lnTo>
                  <a:pt x="874713" y="859819"/>
                </a:lnTo>
                <a:lnTo>
                  <a:pt x="874713" y="859433"/>
                </a:lnTo>
                <a:lnTo>
                  <a:pt x="874713" y="856478"/>
                </a:lnTo>
                <a:lnTo>
                  <a:pt x="874357" y="858965"/>
                </a:lnTo>
                <a:cubicBezTo>
                  <a:pt x="873502" y="859819"/>
                  <a:pt x="871793" y="859819"/>
                  <a:pt x="868374" y="859819"/>
                </a:cubicBezTo>
                <a:cubicBezTo>
                  <a:pt x="871793" y="856404"/>
                  <a:pt x="873502" y="854696"/>
                  <a:pt x="874357" y="853842"/>
                </a:cubicBezTo>
                <a:lnTo>
                  <a:pt x="874713" y="853487"/>
                </a:lnTo>
                <a:lnTo>
                  <a:pt x="874713" y="853362"/>
                </a:lnTo>
                <a:lnTo>
                  <a:pt x="871793" y="855550"/>
                </a:lnTo>
                <a:cubicBezTo>
                  <a:pt x="870083" y="856404"/>
                  <a:pt x="868374" y="856404"/>
                  <a:pt x="868374" y="852988"/>
                </a:cubicBezTo>
                <a:close/>
                <a:moveTo>
                  <a:pt x="157265" y="852988"/>
                </a:moveTo>
                <a:lnTo>
                  <a:pt x="162814" y="853780"/>
                </a:lnTo>
                <a:lnTo>
                  <a:pt x="163342" y="854506"/>
                </a:lnTo>
                <a:lnTo>
                  <a:pt x="164102" y="859819"/>
                </a:lnTo>
                <a:close/>
                <a:moveTo>
                  <a:pt x="150427" y="852988"/>
                </a:moveTo>
                <a:lnTo>
                  <a:pt x="150684" y="853282"/>
                </a:lnTo>
                <a:lnTo>
                  <a:pt x="150741" y="853347"/>
                </a:lnTo>
                <a:lnTo>
                  <a:pt x="156410" y="859819"/>
                </a:lnTo>
                <a:lnTo>
                  <a:pt x="151282" y="859819"/>
                </a:lnTo>
                <a:cubicBezTo>
                  <a:pt x="150427" y="859819"/>
                  <a:pt x="150427" y="859819"/>
                  <a:pt x="150427" y="859819"/>
                </a:cubicBezTo>
                <a:lnTo>
                  <a:pt x="150427" y="858965"/>
                </a:lnTo>
                <a:lnTo>
                  <a:pt x="150427" y="855550"/>
                </a:lnTo>
                <a:lnTo>
                  <a:pt x="150427" y="853842"/>
                </a:lnTo>
                <a:lnTo>
                  <a:pt x="150427" y="853630"/>
                </a:lnTo>
                <a:lnTo>
                  <a:pt x="150427" y="853282"/>
                </a:lnTo>
                <a:close/>
                <a:moveTo>
                  <a:pt x="150427" y="852988"/>
                </a:moveTo>
                <a:cubicBezTo>
                  <a:pt x="157265" y="852988"/>
                  <a:pt x="150427" y="852988"/>
                  <a:pt x="157265" y="859819"/>
                </a:cubicBezTo>
                <a:cubicBezTo>
                  <a:pt x="157265" y="859819"/>
                  <a:pt x="157265" y="859819"/>
                  <a:pt x="156410" y="858965"/>
                </a:cubicBezTo>
                <a:lnTo>
                  <a:pt x="150765" y="853326"/>
                </a:lnTo>
                <a:lnTo>
                  <a:pt x="150721" y="853282"/>
                </a:lnTo>
                <a:close/>
                <a:moveTo>
                  <a:pt x="915989" y="852488"/>
                </a:moveTo>
                <a:cubicBezTo>
                  <a:pt x="915989" y="852488"/>
                  <a:pt x="914203" y="854473"/>
                  <a:pt x="912417" y="855465"/>
                </a:cubicBezTo>
                <a:lnTo>
                  <a:pt x="909988" y="853441"/>
                </a:lnTo>
                <a:close/>
                <a:moveTo>
                  <a:pt x="902495" y="852488"/>
                </a:moveTo>
                <a:cubicBezTo>
                  <a:pt x="902495" y="852488"/>
                  <a:pt x="904281" y="852488"/>
                  <a:pt x="906067" y="852488"/>
                </a:cubicBezTo>
                <a:lnTo>
                  <a:pt x="908845" y="852488"/>
                </a:lnTo>
                <a:lnTo>
                  <a:pt x="909639" y="852488"/>
                </a:lnTo>
                <a:lnTo>
                  <a:pt x="909278" y="852849"/>
                </a:lnTo>
                <a:lnTo>
                  <a:pt x="909988" y="853441"/>
                </a:lnTo>
                <a:lnTo>
                  <a:pt x="909738" y="853480"/>
                </a:lnTo>
                <a:lnTo>
                  <a:pt x="908845" y="860425"/>
                </a:lnTo>
                <a:lnTo>
                  <a:pt x="909639" y="860425"/>
                </a:lnTo>
                <a:lnTo>
                  <a:pt x="912417" y="860425"/>
                </a:lnTo>
                <a:cubicBezTo>
                  <a:pt x="914203" y="860425"/>
                  <a:pt x="915989" y="860425"/>
                  <a:pt x="915989" y="860425"/>
                </a:cubicBezTo>
                <a:cubicBezTo>
                  <a:pt x="908845" y="866775"/>
                  <a:pt x="908845" y="860425"/>
                  <a:pt x="908845" y="866775"/>
                </a:cubicBezTo>
                <a:lnTo>
                  <a:pt x="909639" y="866775"/>
                </a:lnTo>
                <a:lnTo>
                  <a:pt x="907755" y="867421"/>
                </a:lnTo>
                <a:lnTo>
                  <a:pt x="906166" y="868363"/>
                </a:lnTo>
                <a:lnTo>
                  <a:pt x="906317" y="867914"/>
                </a:lnTo>
                <a:lnTo>
                  <a:pt x="902693" y="869156"/>
                </a:lnTo>
                <a:lnTo>
                  <a:pt x="901916" y="867290"/>
                </a:lnTo>
                <a:lnTo>
                  <a:pt x="901874" y="867189"/>
                </a:lnTo>
                <a:lnTo>
                  <a:pt x="898923" y="869156"/>
                </a:lnTo>
                <a:lnTo>
                  <a:pt x="898440" y="868835"/>
                </a:lnTo>
                <a:lnTo>
                  <a:pt x="901840" y="867108"/>
                </a:lnTo>
                <a:lnTo>
                  <a:pt x="901701" y="866775"/>
                </a:lnTo>
                <a:lnTo>
                  <a:pt x="902495" y="866775"/>
                </a:lnTo>
                <a:lnTo>
                  <a:pt x="905670" y="866775"/>
                </a:lnTo>
                <a:lnTo>
                  <a:pt x="906702" y="866775"/>
                </a:lnTo>
                <a:lnTo>
                  <a:pt x="907572" y="864196"/>
                </a:lnTo>
                <a:lnTo>
                  <a:pt x="902495" y="866775"/>
                </a:lnTo>
                <a:lnTo>
                  <a:pt x="908505" y="861433"/>
                </a:lnTo>
                <a:lnTo>
                  <a:pt x="906067" y="863600"/>
                </a:lnTo>
                <a:cubicBezTo>
                  <a:pt x="904281" y="865188"/>
                  <a:pt x="902495" y="866775"/>
                  <a:pt x="902495" y="866775"/>
                </a:cubicBezTo>
                <a:lnTo>
                  <a:pt x="899637" y="864870"/>
                </a:lnTo>
                <a:lnTo>
                  <a:pt x="902495" y="863600"/>
                </a:lnTo>
                <a:lnTo>
                  <a:pt x="908705" y="860840"/>
                </a:lnTo>
                <a:lnTo>
                  <a:pt x="908845" y="860426"/>
                </a:lnTo>
                <a:lnTo>
                  <a:pt x="907952" y="860426"/>
                </a:lnTo>
                <a:cubicBezTo>
                  <a:pt x="907059" y="860426"/>
                  <a:pt x="905273" y="860426"/>
                  <a:pt x="901701" y="860426"/>
                </a:cubicBezTo>
                <a:cubicBezTo>
                  <a:pt x="905273" y="860426"/>
                  <a:pt x="907059" y="858442"/>
                  <a:pt x="907952" y="856457"/>
                </a:cubicBezTo>
                <a:lnTo>
                  <a:pt x="908614" y="853513"/>
                </a:lnTo>
                <a:lnTo>
                  <a:pt x="906067" y="856060"/>
                </a:lnTo>
                <a:cubicBezTo>
                  <a:pt x="904281" y="857846"/>
                  <a:pt x="902495" y="859632"/>
                  <a:pt x="902495" y="859632"/>
                </a:cubicBezTo>
                <a:cubicBezTo>
                  <a:pt x="902495" y="852488"/>
                  <a:pt x="902495" y="852488"/>
                  <a:pt x="902495" y="852488"/>
                </a:cubicBezTo>
                <a:close/>
                <a:moveTo>
                  <a:pt x="123825" y="852488"/>
                </a:moveTo>
                <a:cubicBezTo>
                  <a:pt x="127000" y="856457"/>
                  <a:pt x="128588" y="856457"/>
                  <a:pt x="129381" y="856457"/>
                </a:cubicBezTo>
                <a:lnTo>
                  <a:pt x="129982" y="859462"/>
                </a:lnTo>
                <a:lnTo>
                  <a:pt x="130032" y="859506"/>
                </a:lnTo>
                <a:lnTo>
                  <a:pt x="130175" y="859123"/>
                </a:lnTo>
                <a:lnTo>
                  <a:pt x="130175" y="855928"/>
                </a:lnTo>
                <a:lnTo>
                  <a:pt x="130175" y="853137"/>
                </a:lnTo>
                <a:lnTo>
                  <a:pt x="129914" y="852988"/>
                </a:lnTo>
                <a:lnTo>
                  <a:pt x="130175" y="853075"/>
                </a:lnTo>
                <a:lnTo>
                  <a:pt x="130175" y="852488"/>
                </a:lnTo>
                <a:lnTo>
                  <a:pt x="130815" y="853289"/>
                </a:lnTo>
                <a:lnTo>
                  <a:pt x="130816" y="853289"/>
                </a:lnTo>
                <a:lnTo>
                  <a:pt x="132193" y="853747"/>
                </a:lnTo>
                <a:lnTo>
                  <a:pt x="132026" y="854194"/>
                </a:lnTo>
                <a:lnTo>
                  <a:pt x="131131" y="853683"/>
                </a:lnTo>
                <a:lnTo>
                  <a:pt x="131382" y="853997"/>
                </a:lnTo>
                <a:lnTo>
                  <a:pt x="131383" y="853998"/>
                </a:lnTo>
                <a:lnTo>
                  <a:pt x="131870" y="854608"/>
                </a:lnTo>
                <a:lnTo>
                  <a:pt x="131870" y="854607"/>
                </a:lnTo>
                <a:lnTo>
                  <a:pt x="132026" y="854194"/>
                </a:lnTo>
                <a:lnTo>
                  <a:pt x="132268" y="854332"/>
                </a:lnTo>
                <a:lnTo>
                  <a:pt x="132052" y="854835"/>
                </a:lnTo>
                <a:lnTo>
                  <a:pt x="132052" y="854835"/>
                </a:lnTo>
                <a:lnTo>
                  <a:pt x="133290" y="856382"/>
                </a:lnTo>
                <a:lnTo>
                  <a:pt x="133350" y="856457"/>
                </a:lnTo>
                <a:cubicBezTo>
                  <a:pt x="134938" y="858442"/>
                  <a:pt x="136525" y="860426"/>
                  <a:pt x="136525" y="860426"/>
                </a:cubicBezTo>
                <a:lnTo>
                  <a:pt x="132157" y="859646"/>
                </a:lnTo>
                <a:lnTo>
                  <a:pt x="132556" y="861087"/>
                </a:lnTo>
                <a:cubicBezTo>
                  <a:pt x="133350" y="862807"/>
                  <a:pt x="133350" y="862807"/>
                  <a:pt x="130175" y="859367"/>
                </a:cubicBezTo>
                <a:lnTo>
                  <a:pt x="130175" y="859211"/>
                </a:lnTo>
                <a:lnTo>
                  <a:pt x="130044" y="859516"/>
                </a:lnTo>
                <a:lnTo>
                  <a:pt x="130176" y="859632"/>
                </a:lnTo>
                <a:lnTo>
                  <a:pt x="130057" y="859835"/>
                </a:lnTo>
                <a:lnTo>
                  <a:pt x="130175" y="860426"/>
                </a:lnTo>
                <a:lnTo>
                  <a:pt x="129906" y="860090"/>
                </a:lnTo>
                <a:lnTo>
                  <a:pt x="129060" y="861530"/>
                </a:lnTo>
                <a:lnTo>
                  <a:pt x="127390" y="859632"/>
                </a:lnTo>
                <a:lnTo>
                  <a:pt x="126604" y="858739"/>
                </a:lnTo>
                <a:lnTo>
                  <a:pt x="124053" y="854274"/>
                </a:lnTo>
                <a:lnTo>
                  <a:pt x="128055" y="857775"/>
                </a:lnTo>
                <a:lnTo>
                  <a:pt x="127000" y="856457"/>
                </a:lnTo>
                <a:cubicBezTo>
                  <a:pt x="125413" y="854473"/>
                  <a:pt x="123825" y="852488"/>
                  <a:pt x="123825" y="852488"/>
                </a:cubicBezTo>
                <a:close/>
                <a:moveTo>
                  <a:pt x="112465" y="851827"/>
                </a:moveTo>
                <a:lnTo>
                  <a:pt x="113309" y="853547"/>
                </a:lnTo>
                <a:lnTo>
                  <a:pt x="114658" y="856298"/>
                </a:lnTo>
                <a:lnTo>
                  <a:pt x="111622" y="854529"/>
                </a:lnTo>
                <a:lnTo>
                  <a:pt x="110778" y="853547"/>
                </a:lnTo>
                <a:lnTo>
                  <a:pt x="110714" y="853017"/>
                </a:lnTo>
                <a:close/>
                <a:moveTo>
                  <a:pt x="962621" y="851385"/>
                </a:moveTo>
                <a:lnTo>
                  <a:pt x="963410" y="852894"/>
                </a:lnTo>
                <a:lnTo>
                  <a:pt x="963613" y="852488"/>
                </a:lnTo>
                <a:lnTo>
                  <a:pt x="963443" y="852956"/>
                </a:lnTo>
                <a:lnTo>
                  <a:pt x="963613" y="853282"/>
                </a:lnTo>
                <a:lnTo>
                  <a:pt x="963125" y="853832"/>
                </a:lnTo>
                <a:lnTo>
                  <a:pt x="961112" y="859367"/>
                </a:lnTo>
                <a:lnTo>
                  <a:pt x="960174" y="859367"/>
                </a:lnTo>
                <a:lnTo>
                  <a:pt x="962706" y="854303"/>
                </a:lnTo>
                <a:lnTo>
                  <a:pt x="958204" y="859367"/>
                </a:lnTo>
                <a:lnTo>
                  <a:pt x="960174" y="859367"/>
                </a:lnTo>
                <a:lnTo>
                  <a:pt x="957594" y="864527"/>
                </a:lnTo>
                <a:cubicBezTo>
                  <a:pt x="956734" y="866247"/>
                  <a:pt x="956734" y="866247"/>
                  <a:pt x="956734" y="866247"/>
                </a:cubicBezTo>
                <a:cubicBezTo>
                  <a:pt x="956734" y="862807"/>
                  <a:pt x="956734" y="862807"/>
                  <a:pt x="956734" y="862807"/>
                </a:cubicBezTo>
                <a:lnTo>
                  <a:pt x="956734" y="860954"/>
                </a:lnTo>
                <a:lnTo>
                  <a:pt x="954088" y="863600"/>
                </a:lnTo>
                <a:lnTo>
                  <a:pt x="951441" y="866247"/>
                </a:lnTo>
                <a:lnTo>
                  <a:pt x="953294" y="866247"/>
                </a:lnTo>
                <a:lnTo>
                  <a:pt x="954154" y="866247"/>
                </a:lnTo>
                <a:lnTo>
                  <a:pt x="956734" y="866247"/>
                </a:lnTo>
                <a:cubicBezTo>
                  <a:pt x="956734" y="866247"/>
                  <a:pt x="955014" y="866247"/>
                  <a:pt x="953294" y="867107"/>
                </a:cubicBezTo>
                <a:lnTo>
                  <a:pt x="949855" y="873125"/>
                </a:lnTo>
                <a:lnTo>
                  <a:pt x="950913" y="873125"/>
                </a:lnTo>
                <a:cubicBezTo>
                  <a:pt x="950913" y="873125"/>
                  <a:pt x="943769" y="880269"/>
                  <a:pt x="943769" y="880269"/>
                </a:cubicBezTo>
                <a:cubicBezTo>
                  <a:pt x="943769" y="880269"/>
                  <a:pt x="943769" y="880269"/>
                  <a:pt x="943769" y="879376"/>
                </a:cubicBezTo>
                <a:lnTo>
                  <a:pt x="943769" y="873654"/>
                </a:lnTo>
                <a:lnTo>
                  <a:pt x="943196" y="874129"/>
                </a:lnTo>
                <a:lnTo>
                  <a:pt x="941171" y="877671"/>
                </a:lnTo>
                <a:lnTo>
                  <a:pt x="940197" y="879376"/>
                </a:lnTo>
                <a:lnTo>
                  <a:pt x="936998" y="880176"/>
                </a:lnTo>
                <a:lnTo>
                  <a:pt x="936943" y="880269"/>
                </a:lnTo>
                <a:lnTo>
                  <a:pt x="936891" y="880203"/>
                </a:lnTo>
                <a:lnTo>
                  <a:pt x="936625" y="880269"/>
                </a:lnTo>
                <a:lnTo>
                  <a:pt x="936804" y="880090"/>
                </a:lnTo>
                <a:lnTo>
                  <a:pt x="934324" y="876896"/>
                </a:lnTo>
                <a:cubicBezTo>
                  <a:pt x="933451" y="876896"/>
                  <a:pt x="933451" y="876896"/>
                  <a:pt x="936943" y="873522"/>
                </a:cubicBezTo>
                <a:cubicBezTo>
                  <a:pt x="936943" y="876896"/>
                  <a:pt x="936943" y="878582"/>
                  <a:pt x="937816" y="878582"/>
                </a:cubicBezTo>
                <a:lnTo>
                  <a:pt x="938061" y="878380"/>
                </a:lnTo>
                <a:lnTo>
                  <a:pt x="937404" y="879490"/>
                </a:lnTo>
                <a:lnTo>
                  <a:pt x="940197" y="876697"/>
                </a:lnTo>
                <a:lnTo>
                  <a:pt x="940696" y="876198"/>
                </a:lnTo>
                <a:lnTo>
                  <a:pt x="938061" y="878380"/>
                </a:lnTo>
                <a:lnTo>
                  <a:pt x="940436" y="874366"/>
                </a:lnTo>
                <a:lnTo>
                  <a:pt x="943195" y="873699"/>
                </a:lnTo>
                <a:lnTo>
                  <a:pt x="943769" y="873125"/>
                </a:lnTo>
                <a:lnTo>
                  <a:pt x="943480" y="873630"/>
                </a:lnTo>
                <a:lnTo>
                  <a:pt x="943769" y="873561"/>
                </a:lnTo>
                <a:lnTo>
                  <a:pt x="943769" y="873125"/>
                </a:lnTo>
                <a:lnTo>
                  <a:pt x="945555" y="873125"/>
                </a:lnTo>
                <a:lnTo>
                  <a:pt x="947341" y="873125"/>
                </a:lnTo>
                <a:lnTo>
                  <a:pt x="949854" y="873125"/>
                </a:lnTo>
                <a:lnTo>
                  <a:pt x="949854" y="867622"/>
                </a:lnTo>
                <a:lnTo>
                  <a:pt x="946944" y="869950"/>
                </a:lnTo>
                <a:cubicBezTo>
                  <a:pt x="944960" y="871538"/>
                  <a:pt x="942975" y="873125"/>
                  <a:pt x="942975" y="873125"/>
                </a:cubicBezTo>
                <a:cubicBezTo>
                  <a:pt x="946944" y="869950"/>
                  <a:pt x="946944" y="869950"/>
                  <a:pt x="945952" y="869950"/>
                </a:cubicBezTo>
                <a:lnTo>
                  <a:pt x="945449" y="869414"/>
                </a:lnTo>
                <a:lnTo>
                  <a:pt x="943928" y="870149"/>
                </a:lnTo>
                <a:cubicBezTo>
                  <a:pt x="942182" y="870149"/>
                  <a:pt x="940436" y="870149"/>
                  <a:pt x="936943" y="873522"/>
                </a:cubicBezTo>
                <a:cubicBezTo>
                  <a:pt x="940436" y="873522"/>
                  <a:pt x="942182" y="871835"/>
                  <a:pt x="943055" y="870149"/>
                </a:cubicBezTo>
                <a:lnTo>
                  <a:pt x="943722" y="867572"/>
                </a:lnTo>
                <a:lnTo>
                  <a:pt x="942975" y="866775"/>
                </a:lnTo>
                <a:lnTo>
                  <a:pt x="943800" y="867270"/>
                </a:lnTo>
                <a:lnTo>
                  <a:pt x="943928" y="866775"/>
                </a:lnTo>
                <a:cubicBezTo>
                  <a:pt x="943928" y="866775"/>
                  <a:pt x="945674" y="866775"/>
                  <a:pt x="947420" y="866775"/>
                </a:cubicBezTo>
                <a:lnTo>
                  <a:pt x="949326" y="866775"/>
                </a:lnTo>
                <a:lnTo>
                  <a:pt x="949854" y="866775"/>
                </a:lnTo>
                <a:lnTo>
                  <a:pt x="949854" y="866247"/>
                </a:lnTo>
                <a:lnTo>
                  <a:pt x="949326" y="866775"/>
                </a:lnTo>
                <a:lnTo>
                  <a:pt x="949854" y="866247"/>
                </a:lnTo>
                <a:lnTo>
                  <a:pt x="951215" y="866247"/>
                </a:lnTo>
                <a:lnTo>
                  <a:pt x="954088" y="861219"/>
                </a:lnTo>
                <a:lnTo>
                  <a:pt x="956734" y="860557"/>
                </a:lnTo>
                <a:lnTo>
                  <a:pt x="956734" y="859367"/>
                </a:lnTo>
                <a:lnTo>
                  <a:pt x="957801" y="859367"/>
                </a:lnTo>
                <a:lnTo>
                  <a:pt x="960438" y="854175"/>
                </a:lnTo>
                <a:cubicBezTo>
                  <a:pt x="961232" y="852836"/>
                  <a:pt x="962025" y="851719"/>
                  <a:pt x="962621" y="851385"/>
                </a:cubicBezTo>
                <a:close/>
                <a:moveTo>
                  <a:pt x="501879" y="850939"/>
                </a:moveTo>
                <a:lnTo>
                  <a:pt x="505982" y="852988"/>
                </a:lnTo>
                <a:cubicBezTo>
                  <a:pt x="505982" y="852988"/>
                  <a:pt x="504273" y="852988"/>
                  <a:pt x="502563" y="852135"/>
                </a:cubicBezTo>
                <a:close/>
                <a:moveTo>
                  <a:pt x="113983" y="850795"/>
                </a:moveTo>
                <a:lnTo>
                  <a:pt x="116682" y="853547"/>
                </a:lnTo>
                <a:cubicBezTo>
                  <a:pt x="116682" y="853547"/>
                  <a:pt x="116682" y="855266"/>
                  <a:pt x="117525" y="856986"/>
                </a:cubicBezTo>
                <a:lnTo>
                  <a:pt x="120651" y="858807"/>
                </a:lnTo>
                <a:lnTo>
                  <a:pt x="121180" y="860426"/>
                </a:lnTo>
                <a:lnTo>
                  <a:pt x="117525" y="860426"/>
                </a:lnTo>
                <a:cubicBezTo>
                  <a:pt x="116682" y="860426"/>
                  <a:pt x="116682" y="860426"/>
                  <a:pt x="116682" y="860426"/>
                </a:cubicBezTo>
                <a:cubicBezTo>
                  <a:pt x="116682" y="856986"/>
                  <a:pt x="116682" y="856986"/>
                  <a:pt x="115839" y="856986"/>
                </a:cubicBezTo>
                <a:lnTo>
                  <a:pt x="115355" y="856704"/>
                </a:lnTo>
                <a:lnTo>
                  <a:pt x="114229" y="853547"/>
                </a:lnTo>
                <a:lnTo>
                  <a:pt x="113391" y="851198"/>
                </a:lnTo>
                <a:close/>
                <a:moveTo>
                  <a:pt x="147008" y="850427"/>
                </a:moveTo>
                <a:lnTo>
                  <a:pt x="147940" y="851126"/>
                </a:lnTo>
                <a:lnTo>
                  <a:pt x="149572" y="852988"/>
                </a:lnTo>
                <a:lnTo>
                  <a:pt x="149609" y="853282"/>
                </a:lnTo>
                <a:lnTo>
                  <a:pt x="149731" y="854257"/>
                </a:lnTo>
                <a:lnTo>
                  <a:pt x="150427" y="859819"/>
                </a:lnTo>
                <a:lnTo>
                  <a:pt x="149643" y="854336"/>
                </a:lnTo>
                <a:lnTo>
                  <a:pt x="149572" y="853842"/>
                </a:lnTo>
                <a:lnTo>
                  <a:pt x="145648" y="853282"/>
                </a:lnTo>
                <a:lnTo>
                  <a:pt x="143589" y="852988"/>
                </a:lnTo>
                <a:cubicBezTo>
                  <a:pt x="143589" y="849573"/>
                  <a:pt x="145299" y="849573"/>
                  <a:pt x="147008" y="850427"/>
                </a:cubicBezTo>
                <a:close/>
                <a:moveTo>
                  <a:pt x="543588" y="847866"/>
                </a:moveTo>
                <a:lnTo>
                  <a:pt x="544272" y="848890"/>
                </a:lnTo>
                <a:lnTo>
                  <a:pt x="542449" y="850712"/>
                </a:lnTo>
                <a:lnTo>
                  <a:pt x="541879" y="850427"/>
                </a:lnTo>
                <a:close/>
                <a:moveTo>
                  <a:pt x="109935" y="846667"/>
                </a:moveTo>
                <a:lnTo>
                  <a:pt x="110714" y="853017"/>
                </a:lnTo>
                <a:lnTo>
                  <a:pt x="109935" y="853547"/>
                </a:lnTo>
                <a:cubicBezTo>
                  <a:pt x="109935" y="846667"/>
                  <a:pt x="109935" y="846667"/>
                  <a:pt x="109935" y="846667"/>
                </a:cubicBezTo>
                <a:close/>
                <a:moveTo>
                  <a:pt x="109935" y="846667"/>
                </a:moveTo>
                <a:cubicBezTo>
                  <a:pt x="109935" y="846667"/>
                  <a:pt x="111622" y="848387"/>
                  <a:pt x="113309" y="850967"/>
                </a:cubicBezTo>
                <a:lnTo>
                  <a:pt x="113391" y="851198"/>
                </a:lnTo>
                <a:lnTo>
                  <a:pt x="112465" y="851827"/>
                </a:lnTo>
                <a:close/>
                <a:moveTo>
                  <a:pt x="109935" y="846667"/>
                </a:moveTo>
                <a:cubicBezTo>
                  <a:pt x="113309" y="846667"/>
                  <a:pt x="114995" y="848387"/>
                  <a:pt x="114995" y="850107"/>
                </a:cubicBezTo>
                <a:lnTo>
                  <a:pt x="113983" y="850795"/>
                </a:lnTo>
                <a:lnTo>
                  <a:pt x="113309" y="850107"/>
                </a:lnTo>
                <a:cubicBezTo>
                  <a:pt x="111622" y="848387"/>
                  <a:pt x="109935" y="846667"/>
                  <a:pt x="109935" y="846667"/>
                </a:cubicBezTo>
                <a:close/>
                <a:moveTo>
                  <a:pt x="981477" y="846534"/>
                </a:moveTo>
                <a:lnTo>
                  <a:pt x="978473" y="846964"/>
                </a:lnTo>
                <a:lnTo>
                  <a:pt x="977901" y="846535"/>
                </a:lnTo>
                <a:lnTo>
                  <a:pt x="977901" y="846666"/>
                </a:lnTo>
                <a:cubicBezTo>
                  <a:pt x="974462" y="850106"/>
                  <a:pt x="971022" y="851826"/>
                  <a:pt x="968442" y="853546"/>
                </a:cubicBezTo>
                <a:lnTo>
                  <a:pt x="965022" y="859017"/>
                </a:lnTo>
                <a:lnTo>
                  <a:pt x="964819" y="859342"/>
                </a:lnTo>
                <a:lnTo>
                  <a:pt x="970171" y="857049"/>
                </a:lnTo>
                <a:lnTo>
                  <a:pt x="970640" y="853399"/>
                </a:lnTo>
                <a:lnTo>
                  <a:pt x="970757" y="852488"/>
                </a:lnTo>
                <a:lnTo>
                  <a:pt x="971190" y="852849"/>
                </a:lnTo>
                <a:lnTo>
                  <a:pt x="972711" y="854116"/>
                </a:lnTo>
                <a:lnTo>
                  <a:pt x="973859" y="853932"/>
                </a:lnTo>
                <a:lnTo>
                  <a:pt x="973546" y="854812"/>
                </a:lnTo>
                <a:lnTo>
                  <a:pt x="974329" y="855465"/>
                </a:lnTo>
                <a:lnTo>
                  <a:pt x="976721" y="853472"/>
                </a:lnTo>
                <a:lnTo>
                  <a:pt x="973859" y="853932"/>
                </a:lnTo>
                <a:lnTo>
                  <a:pt x="974725" y="851496"/>
                </a:lnTo>
                <a:lnTo>
                  <a:pt x="977332" y="852962"/>
                </a:lnTo>
                <a:lnTo>
                  <a:pt x="977386" y="852917"/>
                </a:lnTo>
                <a:lnTo>
                  <a:pt x="978232" y="846998"/>
                </a:lnTo>
                <a:lnTo>
                  <a:pt x="978473" y="846964"/>
                </a:lnTo>
                <a:lnTo>
                  <a:pt x="980124" y="848202"/>
                </a:lnTo>
                <a:lnTo>
                  <a:pt x="977468" y="852849"/>
                </a:lnTo>
                <a:lnTo>
                  <a:pt x="977901" y="852488"/>
                </a:lnTo>
                <a:lnTo>
                  <a:pt x="977391" y="852984"/>
                </a:lnTo>
                <a:lnTo>
                  <a:pt x="977386" y="852993"/>
                </a:lnTo>
                <a:lnTo>
                  <a:pt x="977393" y="852997"/>
                </a:lnTo>
                <a:lnTo>
                  <a:pt x="980811" y="849578"/>
                </a:lnTo>
                <a:lnTo>
                  <a:pt x="983855" y="846534"/>
                </a:lnTo>
                <a:lnTo>
                  <a:pt x="983723" y="846534"/>
                </a:lnTo>
                <a:lnTo>
                  <a:pt x="980811" y="848718"/>
                </a:lnTo>
                <a:lnTo>
                  <a:pt x="980124" y="848202"/>
                </a:lnTo>
                <a:lnTo>
                  <a:pt x="980811" y="846998"/>
                </a:lnTo>
                <a:lnTo>
                  <a:pt x="982666" y="846534"/>
                </a:lnTo>
                <a:close/>
                <a:moveTo>
                  <a:pt x="882049" y="846158"/>
                </a:moveTo>
                <a:cubicBezTo>
                  <a:pt x="882049" y="846158"/>
                  <a:pt x="882049" y="846158"/>
                  <a:pt x="875212" y="852988"/>
                </a:cubicBezTo>
                <a:cubicBezTo>
                  <a:pt x="875212" y="852988"/>
                  <a:pt x="875212" y="852988"/>
                  <a:pt x="882049" y="846158"/>
                </a:cubicBezTo>
                <a:close/>
                <a:moveTo>
                  <a:pt x="547007" y="846158"/>
                </a:moveTo>
                <a:cubicBezTo>
                  <a:pt x="547007" y="852988"/>
                  <a:pt x="547007" y="852988"/>
                  <a:pt x="547007" y="852988"/>
                </a:cubicBezTo>
                <a:lnTo>
                  <a:pt x="544272" y="848890"/>
                </a:lnTo>
                <a:lnTo>
                  <a:pt x="546152" y="847012"/>
                </a:lnTo>
                <a:cubicBezTo>
                  <a:pt x="547007" y="846158"/>
                  <a:pt x="547007" y="846158"/>
                  <a:pt x="547007" y="846158"/>
                </a:cubicBezTo>
                <a:close/>
                <a:moveTo>
                  <a:pt x="533332" y="846158"/>
                </a:moveTo>
                <a:cubicBezTo>
                  <a:pt x="533332" y="846158"/>
                  <a:pt x="533332" y="846158"/>
                  <a:pt x="534187" y="846158"/>
                </a:cubicBezTo>
                <a:lnTo>
                  <a:pt x="536751" y="846158"/>
                </a:lnTo>
                <a:lnTo>
                  <a:pt x="539315" y="846158"/>
                </a:lnTo>
                <a:cubicBezTo>
                  <a:pt x="540170" y="846158"/>
                  <a:pt x="540170" y="846158"/>
                  <a:pt x="540170" y="846158"/>
                </a:cubicBezTo>
                <a:lnTo>
                  <a:pt x="536979" y="847980"/>
                </a:lnTo>
                <a:close/>
                <a:moveTo>
                  <a:pt x="499144" y="846158"/>
                </a:moveTo>
                <a:cubicBezTo>
                  <a:pt x="499144" y="846158"/>
                  <a:pt x="505982" y="846158"/>
                  <a:pt x="505982" y="852988"/>
                </a:cubicBezTo>
                <a:lnTo>
                  <a:pt x="500121" y="847866"/>
                </a:lnTo>
                <a:close/>
                <a:moveTo>
                  <a:pt x="492307" y="846158"/>
                </a:moveTo>
                <a:lnTo>
                  <a:pt x="499144" y="849573"/>
                </a:lnTo>
                <a:lnTo>
                  <a:pt x="499144" y="847012"/>
                </a:lnTo>
                <a:lnTo>
                  <a:pt x="500121" y="847866"/>
                </a:lnTo>
                <a:lnTo>
                  <a:pt x="501879" y="850939"/>
                </a:lnTo>
                <a:lnTo>
                  <a:pt x="499144" y="849573"/>
                </a:lnTo>
                <a:lnTo>
                  <a:pt x="499144" y="852135"/>
                </a:lnTo>
                <a:cubicBezTo>
                  <a:pt x="499144" y="852988"/>
                  <a:pt x="499144" y="852988"/>
                  <a:pt x="499144" y="852988"/>
                </a:cubicBezTo>
                <a:lnTo>
                  <a:pt x="492833" y="849836"/>
                </a:lnTo>
                <a:close/>
                <a:moveTo>
                  <a:pt x="492307" y="846158"/>
                </a:moveTo>
                <a:cubicBezTo>
                  <a:pt x="492307" y="846158"/>
                  <a:pt x="492307" y="846158"/>
                  <a:pt x="493162" y="846158"/>
                </a:cubicBezTo>
                <a:lnTo>
                  <a:pt x="494871" y="846158"/>
                </a:lnTo>
                <a:lnTo>
                  <a:pt x="499144" y="846158"/>
                </a:lnTo>
                <a:lnTo>
                  <a:pt x="499144" y="847012"/>
                </a:lnTo>
                <a:close/>
                <a:moveTo>
                  <a:pt x="157265" y="846158"/>
                </a:moveTo>
                <a:cubicBezTo>
                  <a:pt x="157265" y="846158"/>
                  <a:pt x="157265" y="846158"/>
                  <a:pt x="164102" y="852988"/>
                </a:cubicBezTo>
                <a:lnTo>
                  <a:pt x="164102" y="855550"/>
                </a:lnTo>
                <a:lnTo>
                  <a:pt x="163342" y="854506"/>
                </a:lnTo>
                <a:lnTo>
                  <a:pt x="163247" y="853842"/>
                </a:lnTo>
                <a:lnTo>
                  <a:pt x="162814" y="853780"/>
                </a:lnTo>
                <a:close/>
                <a:moveTo>
                  <a:pt x="152292" y="846158"/>
                </a:moveTo>
                <a:lnTo>
                  <a:pt x="153846" y="846158"/>
                </a:lnTo>
                <a:cubicBezTo>
                  <a:pt x="155556" y="846158"/>
                  <a:pt x="157265" y="846158"/>
                  <a:pt x="157265" y="846158"/>
                </a:cubicBezTo>
                <a:lnTo>
                  <a:pt x="157265" y="850427"/>
                </a:lnTo>
                <a:lnTo>
                  <a:pt x="157265" y="852135"/>
                </a:lnTo>
                <a:lnTo>
                  <a:pt x="157265" y="852988"/>
                </a:lnTo>
                <a:cubicBezTo>
                  <a:pt x="157265" y="852988"/>
                  <a:pt x="157265" y="851281"/>
                  <a:pt x="156410" y="849573"/>
                </a:cubicBezTo>
                <a:lnTo>
                  <a:pt x="153618" y="847980"/>
                </a:lnTo>
                <a:close/>
                <a:moveTo>
                  <a:pt x="150427" y="846158"/>
                </a:moveTo>
                <a:lnTo>
                  <a:pt x="150813" y="846378"/>
                </a:lnTo>
                <a:lnTo>
                  <a:pt x="153618" y="847980"/>
                </a:lnTo>
                <a:lnTo>
                  <a:pt x="157265" y="852988"/>
                </a:lnTo>
                <a:cubicBezTo>
                  <a:pt x="157265" y="852988"/>
                  <a:pt x="157265" y="852988"/>
                  <a:pt x="156410" y="852135"/>
                </a:cubicBezTo>
                <a:lnTo>
                  <a:pt x="150813" y="846544"/>
                </a:lnTo>
                <a:close/>
                <a:moveTo>
                  <a:pt x="143589" y="846158"/>
                </a:moveTo>
                <a:cubicBezTo>
                  <a:pt x="143589" y="846158"/>
                  <a:pt x="143589" y="846158"/>
                  <a:pt x="150427" y="852988"/>
                </a:cubicBezTo>
                <a:lnTo>
                  <a:pt x="147940" y="851126"/>
                </a:lnTo>
                <a:close/>
                <a:moveTo>
                  <a:pt x="131763" y="846158"/>
                </a:moveTo>
                <a:lnTo>
                  <a:pt x="131763" y="847725"/>
                </a:lnTo>
                <a:lnTo>
                  <a:pt x="131483" y="847725"/>
                </a:lnTo>
                <a:lnTo>
                  <a:pt x="136526" y="852763"/>
                </a:lnTo>
                <a:lnTo>
                  <a:pt x="136526" y="852487"/>
                </a:lnTo>
                <a:lnTo>
                  <a:pt x="136525" y="852487"/>
                </a:lnTo>
                <a:cubicBezTo>
                  <a:pt x="136525" y="849312"/>
                  <a:pt x="136525" y="849312"/>
                  <a:pt x="136525" y="849312"/>
                </a:cubicBezTo>
                <a:lnTo>
                  <a:pt x="136525" y="846158"/>
                </a:lnTo>
                <a:lnTo>
                  <a:pt x="135897" y="846158"/>
                </a:lnTo>
                <a:close/>
                <a:moveTo>
                  <a:pt x="990600" y="846138"/>
                </a:moveTo>
                <a:lnTo>
                  <a:pt x="989907" y="846534"/>
                </a:lnTo>
                <a:lnTo>
                  <a:pt x="991961" y="846534"/>
                </a:lnTo>
                <a:cubicBezTo>
                  <a:pt x="990260" y="848271"/>
                  <a:pt x="988559" y="850007"/>
                  <a:pt x="985157" y="853480"/>
                </a:cubicBezTo>
                <a:cubicBezTo>
                  <a:pt x="985157" y="853480"/>
                  <a:pt x="986858" y="851743"/>
                  <a:pt x="987708" y="850007"/>
                </a:cubicBezTo>
                <a:lnTo>
                  <a:pt x="986561" y="848446"/>
                </a:lnTo>
                <a:lnTo>
                  <a:pt x="985044" y="849313"/>
                </a:lnTo>
                <a:lnTo>
                  <a:pt x="984251" y="852484"/>
                </a:lnTo>
                <a:lnTo>
                  <a:pt x="984250" y="852488"/>
                </a:lnTo>
                <a:lnTo>
                  <a:pt x="984251" y="852481"/>
                </a:lnTo>
                <a:lnTo>
                  <a:pt x="985044" y="846932"/>
                </a:lnTo>
                <a:lnTo>
                  <a:pt x="985411" y="846879"/>
                </a:lnTo>
                <a:lnTo>
                  <a:pt x="985157" y="846534"/>
                </a:lnTo>
                <a:lnTo>
                  <a:pt x="987826" y="846534"/>
                </a:lnTo>
                <a:close/>
                <a:moveTo>
                  <a:pt x="964407" y="846138"/>
                </a:moveTo>
                <a:cubicBezTo>
                  <a:pt x="964407" y="852488"/>
                  <a:pt x="971551" y="839788"/>
                  <a:pt x="957263" y="852488"/>
                </a:cubicBezTo>
                <a:cubicBezTo>
                  <a:pt x="964407" y="846138"/>
                  <a:pt x="964407" y="846138"/>
                  <a:pt x="964407" y="846138"/>
                </a:cubicBezTo>
                <a:close/>
                <a:moveTo>
                  <a:pt x="512763" y="846138"/>
                </a:moveTo>
                <a:cubicBezTo>
                  <a:pt x="512763" y="846138"/>
                  <a:pt x="512763" y="846138"/>
                  <a:pt x="519113" y="846138"/>
                </a:cubicBezTo>
                <a:cubicBezTo>
                  <a:pt x="515938" y="846138"/>
                  <a:pt x="515938" y="846138"/>
                  <a:pt x="516732" y="846932"/>
                </a:cubicBezTo>
                <a:lnTo>
                  <a:pt x="519113" y="852487"/>
                </a:lnTo>
                <a:lnTo>
                  <a:pt x="519113" y="852488"/>
                </a:lnTo>
                <a:lnTo>
                  <a:pt x="519112" y="852487"/>
                </a:lnTo>
                <a:lnTo>
                  <a:pt x="513557" y="846932"/>
                </a:lnTo>
                <a:lnTo>
                  <a:pt x="512801" y="846176"/>
                </a:lnTo>
                <a:lnTo>
                  <a:pt x="509401" y="849573"/>
                </a:lnTo>
                <a:cubicBezTo>
                  <a:pt x="509401" y="851281"/>
                  <a:pt x="509401" y="852988"/>
                  <a:pt x="505982" y="852988"/>
                </a:cubicBezTo>
                <a:cubicBezTo>
                  <a:pt x="505982" y="846158"/>
                  <a:pt x="512819" y="852988"/>
                  <a:pt x="505982" y="846158"/>
                </a:cubicBezTo>
                <a:cubicBezTo>
                  <a:pt x="505982" y="846158"/>
                  <a:pt x="507691" y="846158"/>
                  <a:pt x="509401" y="846158"/>
                </a:cubicBezTo>
                <a:lnTo>
                  <a:pt x="512783" y="846158"/>
                </a:lnTo>
                <a:close/>
                <a:moveTo>
                  <a:pt x="115888" y="846138"/>
                </a:moveTo>
                <a:lnTo>
                  <a:pt x="116682" y="846985"/>
                </a:lnTo>
                <a:lnTo>
                  <a:pt x="116682" y="846667"/>
                </a:lnTo>
                <a:lnTo>
                  <a:pt x="116841" y="847155"/>
                </a:lnTo>
                <a:lnTo>
                  <a:pt x="118865" y="849313"/>
                </a:lnTo>
                <a:lnTo>
                  <a:pt x="117888" y="850355"/>
                </a:lnTo>
                <a:lnTo>
                  <a:pt x="118585" y="852488"/>
                </a:lnTo>
                <a:lnTo>
                  <a:pt x="119460" y="852488"/>
                </a:lnTo>
                <a:cubicBezTo>
                  <a:pt x="119460" y="852488"/>
                  <a:pt x="119460" y="852488"/>
                  <a:pt x="123032" y="852488"/>
                </a:cubicBezTo>
                <a:lnTo>
                  <a:pt x="124053" y="854274"/>
                </a:lnTo>
                <a:lnTo>
                  <a:pt x="123032" y="853381"/>
                </a:lnTo>
                <a:lnTo>
                  <a:pt x="118700" y="852840"/>
                </a:lnTo>
                <a:lnTo>
                  <a:pt x="119381" y="854923"/>
                </a:lnTo>
                <a:lnTo>
                  <a:pt x="120056" y="856986"/>
                </a:lnTo>
                <a:cubicBezTo>
                  <a:pt x="120056" y="856986"/>
                  <a:pt x="120056" y="856986"/>
                  <a:pt x="116682" y="853547"/>
                </a:cubicBezTo>
                <a:cubicBezTo>
                  <a:pt x="116682" y="853547"/>
                  <a:pt x="116682" y="853547"/>
                  <a:pt x="116682" y="852687"/>
                </a:cubicBezTo>
                <a:lnTo>
                  <a:pt x="116682" y="852587"/>
                </a:lnTo>
                <a:lnTo>
                  <a:pt x="115888" y="852488"/>
                </a:lnTo>
                <a:lnTo>
                  <a:pt x="116682" y="852488"/>
                </a:lnTo>
                <a:lnTo>
                  <a:pt x="116682" y="851641"/>
                </a:lnTo>
                <a:lnTo>
                  <a:pt x="115888" y="852488"/>
                </a:lnTo>
                <a:cubicBezTo>
                  <a:pt x="115888" y="846138"/>
                  <a:pt x="115888" y="852488"/>
                  <a:pt x="115888" y="846138"/>
                </a:cubicBezTo>
                <a:close/>
                <a:moveTo>
                  <a:pt x="519907" y="846137"/>
                </a:moveTo>
                <a:lnTo>
                  <a:pt x="522224" y="850943"/>
                </a:lnTo>
                <a:lnTo>
                  <a:pt x="519907" y="852487"/>
                </a:lnTo>
                <a:cubicBezTo>
                  <a:pt x="519907" y="852487"/>
                  <a:pt x="519907" y="852487"/>
                  <a:pt x="519907" y="846137"/>
                </a:cubicBezTo>
                <a:close/>
                <a:moveTo>
                  <a:pt x="555287" y="843222"/>
                </a:moveTo>
                <a:lnTo>
                  <a:pt x="560388" y="846137"/>
                </a:lnTo>
                <a:cubicBezTo>
                  <a:pt x="560388" y="846137"/>
                  <a:pt x="554038" y="846137"/>
                  <a:pt x="554038" y="846137"/>
                </a:cubicBezTo>
                <a:close/>
                <a:moveTo>
                  <a:pt x="998349" y="840013"/>
                </a:moveTo>
                <a:lnTo>
                  <a:pt x="992173" y="846318"/>
                </a:lnTo>
                <a:lnTo>
                  <a:pt x="997914" y="840457"/>
                </a:lnTo>
                <a:close/>
                <a:moveTo>
                  <a:pt x="116718" y="839883"/>
                </a:moveTo>
                <a:lnTo>
                  <a:pt x="117211" y="841200"/>
                </a:lnTo>
                <a:lnTo>
                  <a:pt x="117819" y="841848"/>
                </a:lnTo>
                <a:lnTo>
                  <a:pt x="117496" y="841958"/>
                </a:lnTo>
                <a:lnTo>
                  <a:pt x="118156" y="843719"/>
                </a:lnTo>
                <a:lnTo>
                  <a:pt x="118865" y="842963"/>
                </a:lnTo>
                <a:lnTo>
                  <a:pt x="117819" y="841848"/>
                </a:lnTo>
                <a:lnTo>
                  <a:pt x="121842" y="840468"/>
                </a:lnTo>
                <a:lnTo>
                  <a:pt x="122834" y="840582"/>
                </a:lnTo>
                <a:lnTo>
                  <a:pt x="123191" y="842582"/>
                </a:lnTo>
                <a:lnTo>
                  <a:pt x="123191" y="840006"/>
                </a:lnTo>
                <a:lnTo>
                  <a:pt x="121842" y="840468"/>
                </a:lnTo>
                <a:close/>
                <a:moveTo>
                  <a:pt x="123689" y="839835"/>
                </a:moveTo>
                <a:lnTo>
                  <a:pt x="123432" y="839923"/>
                </a:lnTo>
                <a:lnTo>
                  <a:pt x="124064" y="842367"/>
                </a:lnTo>
                <a:lnTo>
                  <a:pt x="125731" y="843287"/>
                </a:lnTo>
                <a:lnTo>
                  <a:pt x="126684" y="844897"/>
                </a:lnTo>
                <a:lnTo>
                  <a:pt x="129637" y="845610"/>
                </a:lnTo>
                <a:lnTo>
                  <a:pt x="129684" y="845621"/>
                </a:lnTo>
                <a:lnTo>
                  <a:pt x="129598" y="845421"/>
                </a:lnTo>
                <a:lnTo>
                  <a:pt x="129248" y="845228"/>
                </a:lnTo>
                <a:lnTo>
                  <a:pt x="125731" y="843287"/>
                </a:lnTo>
                <a:close/>
                <a:moveTo>
                  <a:pt x="109538" y="839788"/>
                </a:moveTo>
                <a:cubicBezTo>
                  <a:pt x="109538" y="839788"/>
                  <a:pt x="111126" y="841376"/>
                  <a:pt x="112713" y="842963"/>
                </a:cubicBezTo>
                <a:lnTo>
                  <a:pt x="115094" y="845344"/>
                </a:lnTo>
                <a:cubicBezTo>
                  <a:pt x="114301" y="844551"/>
                  <a:pt x="112713" y="842963"/>
                  <a:pt x="109538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4848"/>
                </a:cubicBezTo>
                <a:lnTo>
                  <a:pt x="998991" y="843836"/>
                </a:lnTo>
                <a:lnTo>
                  <a:pt x="999161" y="843161"/>
                </a:lnTo>
                <a:cubicBezTo>
                  <a:pt x="1000012" y="843161"/>
                  <a:pt x="1001712" y="843161"/>
                  <a:pt x="1005114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5691"/>
                </a:cubicBezTo>
                <a:lnTo>
                  <a:pt x="1001712" y="843161"/>
                </a:lnTo>
                <a:cubicBezTo>
                  <a:pt x="1003413" y="841474"/>
                  <a:pt x="1005114" y="839788"/>
                  <a:pt x="1005114" y="839788"/>
                </a:cubicBezTo>
                <a:close/>
                <a:moveTo>
                  <a:pt x="1005114" y="839788"/>
                </a:moveTo>
                <a:cubicBezTo>
                  <a:pt x="1005114" y="843161"/>
                  <a:pt x="1005114" y="844848"/>
                  <a:pt x="1004264" y="845691"/>
                </a:cubicBezTo>
                <a:lnTo>
                  <a:pt x="998428" y="846518"/>
                </a:lnTo>
                <a:lnTo>
                  <a:pt x="1000672" y="849511"/>
                </a:lnTo>
                <a:cubicBezTo>
                  <a:pt x="999829" y="851197"/>
                  <a:pt x="998142" y="852884"/>
                  <a:pt x="998142" y="852884"/>
                </a:cubicBezTo>
                <a:lnTo>
                  <a:pt x="995109" y="852884"/>
                </a:lnTo>
                <a:lnTo>
                  <a:pt x="994909" y="853281"/>
                </a:lnTo>
                <a:lnTo>
                  <a:pt x="992025" y="859001"/>
                </a:lnTo>
                <a:lnTo>
                  <a:pt x="994768" y="856258"/>
                </a:lnTo>
                <a:cubicBezTo>
                  <a:pt x="996455" y="854571"/>
                  <a:pt x="998142" y="852884"/>
                  <a:pt x="998142" y="852884"/>
                </a:cubicBezTo>
                <a:cubicBezTo>
                  <a:pt x="998142" y="856258"/>
                  <a:pt x="998142" y="857944"/>
                  <a:pt x="997299" y="858788"/>
                </a:cubicBezTo>
                <a:lnTo>
                  <a:pt x="991731" y="859583"/>
                </a:lnTo>
                <a:lnTo>
                  <a:pt x="991507" y="860028"/>
                </a:lnTo>
                <a:lnTo>
                  <a:pt x="991288" y="859738"/>
                </a:lnTo>
                <a:lnTo>
                  <a:pt x="991215" y="859811"/>
                </a:lnTo>
                <a:lnTo>
                  <a:pt x="991507" y="860028"/>
                </a:lnTo>
                <a:lnTo>
                  <a:pt x="990601" y="860702"/>
                </a:lnTo>
                <a:lnTo>
                  <a:pt x="990601" y="863600"/>
                </a:lnTo>
                <a:cubicBezTo>
                  <a:pt x="990601" y="863600"/>
                  <a:pt x="990601" y="863600"/>
                  <a:pt x="990601" y="866775"/>
                </a:cubicBezTo>
                <a:cubicBezTo>
                  <a:pt x="990601" y="866775"/>
                  <a:pt x="984251" y="873125"/>
                  <a:pt x="984251" y="866775"/>
                </a:cubicBezTo>
                <a:lnTo>
                  <a:pt x="984509" y="866711"/>
                </a:lnTo>
                <a:lnTo>
                  <a:pt x="984268" y="866631"/>
                </a:lnTo>
                <a:lnTo>
                  <a:pt x="984185" y="866687"/>
                </a:lnTo>
                <a:lnTo>
                  <a:pt x="984251" y="866775"/>
                </a:lnTo>
                <a:lnTo>
                  <a:pt x="984052" y="866775"/>
                </a:lnTo>
                <a:lnTo>
                  <a:pt x="982118" y="868065"/>
                </a:lnTo>
                <a:lnTo>
                  <a:pt x="982505" y="866775"/>
                </a:lnTo>
                <a:lnTo>
                  <a:pt x="980282" y="866775"/>
                </a:lnTo>
                <a:lnTo>
                  <a:pt x="982086" y="863889"/>
                </a:lnTo>
                <a:lnTo>
                  <a:pt x="982688" y="864692"/>
                </a:lnTo>
                <a:lnTo>
                  <a:pt x="984132" y="861353"/>
                </a:lnTo>
                <a:lnTo>
                  <a:pt x="984648" y="859631"/>
                </a:lnTo>
                <a:lnTo>
                  <a:pt x="985157" y="859631"/>
                </a:lnTo>
                <a:lnTo>
                  <a:pt x="985238" y="859631"/>
                </a:lnTo>
                <a:lnTo>
                  <a:pt x="988105" y="857498"/>
                </a:lnTo>
                <a:lnTo>
                  <a:pt x="988786" y="858004"/>
                </a:lnTo>
                <a:lnTo>
                  <a:pt x="988105" y="859185"/>
                </a:lnTo>
                <a:lnTo>
                  <a:pt x="986305" y="859631"/>
                </a:lnTo>
                <a:lnTo>
                  <a:pt x="987506" y="859631"/>
                </a:lnTo>
                <a:lnTo>
                  <a:pt x="990419" y="859219"/>
                </a:lnTo>
                <a:lnTo>
                  <a:pt x="990973" y="859631"/>
                </a:lnTo>
                <a:lnTo>
                  <a:pt x="991207" y="859631"/>
                </a:lnTo>
                <a:lnTo>
                  <a:pt x="990691" y="858949"/>
                </a:lnTo>
                <a:lnTo>
                  <a:pt x="991478" y="853480"/>
                </a:lnTo>
                <a:lnTo>
                  <a:pt x="991501" y="853323"/>
                </a:lnTo>
                <a:lnTo>
                  <a:pt x="991486" y="853318"/>
                </a:lnTo>
                <a:lnTo>
                  <a:pt x="991393" y="853480"/>
                </a:lnTo>
                <a:lnTo>
                  <a:pt x="989301" y="857111"/>
                </a:lnTo>
                <a:lnTo>
                  <a:pt x="988956" y="856655"/>
                </a:lnTo>
                <a:lnTo>
                  <a:pt x="991357" y="853480"/>
                </a:lnTo>
                <a:lnTo>
                  <a:pt x="991481" y="853316"/>
                </a:lnTo>
                <a:lnTo>
                  <a:pt x="989409" y="852611"/>
                </a:lnTo>
                <a:cubicBezTo>
                  <a:pt x="988559" y="851743"/>
                  <a:pt x="988559" y="850007"/>
                  <a:pt x="991961" y="846534"/>
                </a:cubicBezTo>
                <a:lnTo>
                  <a:pt x="991961" y="847403"/>
                </a:lnTo>
                <a:lnTo>
                  <a:pt x="991961" y="849139"/>
                </a:lnTo>
                <a:lnTo>
                  <a:pt x="991961" y="851481"/>
                </a:lnTo>
                <a:lnTo>
                  <a:pt x="992357" y="849908"/>
                </a:lnTo>
                <a:lnTo>
                  <a:pt x="997004" y="847275"/>
                </a:lnTo>
                <a:lnTo>
                  <a:pt x="998142" y="846137"/>
                </a:lnTo>
                <a:lnTo>
                  <a:pt x="998311" y="846362"/>
                </a:lnTo>
                <a:lnTo>
                  <a:pt x="998332" y="846390"/>
                </a:lnTo>
                <a:lnTo>
                  <a:pt x="998764" y="843388"/>
                </a:lnTo>
                <a:lnTo>
                  <a:pt x="998834" y="842902"/>
                </a:lnTo>
                <a:lnTo>
                  <a:pt x="998991" y="843836"/>
                </a:lnTo>
                <a:lnTo>
                  <a:pt x="998764" y="844736"/>
                </a:lnTo>
                <a:lnTo>
                  <a:pt x="998343" y="846406"/>
                </a:lnTo>
                <a:lnTo>
                  <a:pt x="998385" y="846461"/>
                </a:lnTo>
                <a:close/>
                <a:moveTo>
                  <a:pt x="1005114" y="839788"/>
                </a:moveTo>
                <a:cubicBezTo>
                  <a:pt x="1005114" y="839788"/>
                  <a:pt x="1005114" y="839788"/>
                  <a:pt x="1011918" y="839788"/>
                </a:cubicBezTo>
                <a:cubicBezTo>
                  <a:pt x="1011918" y="839788"/>
                  <a:pt x="1005114" y="839788"/>
                  <a:pt x="1005114" y="846535"/>
                </a:cubicBezTo>
                <a:lnTo>
                  <a:pt x="1005114" y="845691"/>
                </a:lnTo>
                <a:lnTo>
                  <a:pt x="1005114" y="844004"/>
                </a:lnTo>
                <a:close/>
                <a:moveTo>
                  <a:pt x="554038" y="839787"/>
                </a:moveTo>
                <a:cubicBezTo>
                  <a:pt x="557213" y="839787"/>
                  <a:pt x="557213" y="839787"/>
                  <a:pt x="556419" y="840581"/>
                </a:cubicBezTo>
                <a:lnTo>
                  <a:pt x="555287" y="843222"/>
                </a:lnTo>
                <a:lnTo>
                  <a:pt x="554832" y="842962"/>
                </a:lnTo>
                <a:cubicBezTo>
                  <a:pt x="554038" y="841375"/>
                  <a:pt x="554038" y="839787"/>
                  <a:pt x="554038" y="839787"/>
                </a:cubicBezTo>
                <a:close/>
                <a:moveTo>
                  <a:pt x="485776" y="839787"/>
                </a:moveTo>
                <a:cubicBezTo>
                  <a:pt x="492126" y="839787"/>
                  <a:pt x="492126" y="846137"/>
                  <a:pt x="492126" y="846137"/>
                </a:cubicBezTo>
                <a:cubicBezTo>
                  <a:pt x="485776" y="839787"/>
                  <a:pt x="492126" y="846137"/>
                  <a:pt x="485776" y="846137"/>
                </a:cubicBezTo>
                <a:cubicBezTo>
                  <a:pt x="485776" y="839787"/>
                  <a:pt x="492126" y="846137"/>
                  <a:pt x="485776" y="839787"/>
                </a:cubicBezTo>
                <a:close/>
                <a:moveTo>
                  <a:pt x="985157" y="839589"/>
                </a:moveTo>
                <a:cubicBezTo>
                  <a:pt x="985157" y="843062"/>
                  <a:pt x="985157" y="844798"/>
                  <a:pt x="984307" y="845666"/>
                </a:cubicBezTo>
                <a:lnTo>
                  <a:pt x="984069" y="845701"/>
                </a:lnTo>
                <a:lnTo>
                  <a:pt x="981755" y="843930"/>
                </a:lnTo>
                <a:lnTo>
                  <a:pt x="978871" y="846138"/>
                </a:lnTo>
                <a:lnTo>
                  <a:pt x="980811" y="846138"/>
                </a:lnTo>
                <a:lnTo>
                  <a:pt x="981071" y="846138"/>
                </a:lnTo>
                <a:lnTo>
                  <a:pt x="984069" y="845701"/>
                </a:lnTo>
                <a:lnTo>
                  <a:pt x="985157" y="846534"/>
                </a:lnTo>
                <a:cubicBezTo>
                  <a:pt x="985157" y="846534"/>
                  <a:pt x="985157" y="846534"/>
                  <a:pt x="984307" y="846534"/>
                </a:cubicBezTo>
                <a:lnTo>
                  <a:pt x="984251" y="846534"/>
                </a:lnTo>
                <a:lnTo>
                  <a:pt x="983954" y="846534"/>
                </a:lnTo>
                <a:lnTo>
                  <a:pt x="981671" y="849578"/>
                </a:lnTo>
                <a:cubicBezTo>
                  <a:pt x="980812" y="851298"/>
                  <a:pt x="980812" y="853017"/>
                  <a:pt x="984251" y="853017"/>
                </a:cubicBezTo>
                <a:cubicBezTo>
                  <a:pt x="984251" y="853017"/>
                  <a:pt x="982531" y="853017"/>
                  <a:pt x="980811" y="853017"/>
                </a:cubicBezTo>
                <a:lnTo>
                  <a:pt x="977429" y="853017"/>
                </a:lnTo>
                <a:lnTo>
                  <a:pt x="977900" y="853282"/>
                </a:lnTo>
                <a:lnTo>
                  <a:pt x="977016" y="853424"/>
                </a:lnTo>
                <a:lnTo>
                  <a:pt x="972002" y="859154"/>
                </a:lnTo>
                <a:lnTo>
                  <a:pt x="971550" y="860426"/>
                </a:lnTo>
                <a:lnTo>
                  <a:pt x="971662" y="859542"/>
                </a:lnTo>
                <a:lnTo>
                  <a:pt x="971352" y="859897"/>
                </a:lnTo>
                <a:lnTo>
                  <a:pt x="971117" y="861773"/>
                </a:lnTo>
                <a:lnTo>
                  <a:pt x="970130" y="862432"/>
                </a:lnTo>
                <a:lnTo>
                  <a:pt x="970492" y="859897"/>
                </a:lnTo>
                <a:lnTo>
                  <a:pt x="970955" y="859434"/>
                </a:lnTo>
                <a:lnTo>
                  <a:pt x="970757" y="859434"/>
                </a:lnTo>
                <a:lnTo>
                  <a:pt x="970757" y="859434"/>
                </a:lnTo>
                <a:lnTo>
                  <a:pt x="964430" y="860313"/>
                </a:lnTo>
                <a:lnTo>
                  <a:pt x="963738" y="863774"/>
                </a:lnTo>
                <a:cubicBezTo>
                  <a:pt x="962870" y="866379"/>
                  <a:pt x="961133" y="869851"/>
                  <a:pt x="957660" y="873324"/>
                </a:cubicBezTo>
                <a:cubicBezTo>
                  <a:pt x="957660" y="873324"/>
                  <a:pt x="959396" y="869851"/>
                  <a:pt x="961133" y="866379"/>
                </a:cubicBezTo>
                <a:lnTo>
                  <a:pt x="964147" y="860352"/>
                </a:lnTo>
                <a:lnTo>
                  <a:pt x="963620" y="860425"/>
                </a:lnTo>
                <a:lnTo>
                  <a:pt x="963613" y="860426"/>
                </a:lnTo>
                <a:lnTo>
                  <a:pt x="963619" y="860425"/>
                </a:lnTo>
                <a:lnTo>
                  <a:pt x="964153" y="860340"/>
                </a:lnTo>
                <a:lnTo>
                  <a:pt x="964163" y="860320"/>
                </a:lnTo>
                <a:lnTo>
                  <a:pt x="964274" y="859765"/>
                </a:lnTo>
                <a:lnTo>
                  <a:pt x="965002" y="856126"/>
                </a:lnTo>
                <a:lnTo>
                  <a:pt x="968837" y="850100"/>
                </a:lnTo>
                <a:lnTo>
                  <a:pt x="963613" y="852488"/>
                </a:lnTo>
                <a:cubicBezTo>
                  <a:pt x="963613" y="852488"/>
                  <a:pt x="971551" y="846138"/>
                  <a:pt x="971551" y="846138"/>
                </a:cubicBezTo>
                <a:lnTo>
                  <a:pt x="971403" y="846612"/>
                </a:lnTo>
                <a:lnTo>
                  <a:pt x="971550" y="846591"/>
                </a:lnTo>
                <a:lnTo>
                  <a:pt x="971551" y="846591"/>
                </a:lnTo>
                <a:lnTo>
                  <a:pt x="974720" y="846138"/>
                </a:lnTo>
                <a:lnTo>
                  <a:pt x="972344" y="846138"/>
                </a:lnTo>
                <a:lnTo>
                  <a:pt x="971551" y="846138"/>
                </a:lnTo>
                <a:lnTo>
                  <a:pt x="971550" y="846138"/>
                </a:lnTo>
                <a:cubicBezTo>
                  <a:pt x="971550" y="846138"/>
                  <a:pt x="971550" y="846138"/>
                  <a:pt x="971550" y="839788"/>
                </a:cubicBezTo>
                <a:cubicBezTo>
                  <a:pt x="974725" y="842963"/>
                  <a:pt x="974725" y="844551"/>
                  <a:pt x="974725" y="845344"/>
                </a:cubicBezTo>
                <a:lnTo>
                  <a:pt x="976743" y="845849"/>
                </a:lnTo>
                <a:lnTo>
                  <a:pt x="977041" y="845806"/>
                </a:lnTo>
                <a:cubicBezTo>
                  <a:pt x="977901" y="844947"/>
                  <a:pt x="977901" y="843227"/>
                  <a:pt x="977901" y="839787"/>
                </a:cubicBezTo>
                <a:cubicBezTo>
                  <a:pt x="977901" y="843227"/>
                  <a:pt x="977901" y="844947"/>
                  <a:pt x="977901" y="845806"/>
                </a:cubicBezTo>
                <a:lnTo>
                  <a:pt x="977901" y="846138"/>
                </a:lnTo>
                <a:lnTo>
                  <a:pt x="978409" y="846138"/>
                </a:lnTo>
                <a:lnTo>
                  <a:pt x="979204" y="840457"/>
                </a:lnTo>
                <a:cubicBezTo>
                  <a:pt x="980055" y="839589"/>
                  <a:pt x="981756" y="839589"/>
                  <a:pt x="985157" y="839589"/>
                </a:cubicBezTo>
                <a:close/>
                <a:moveTo>
                  <a:pt x="123605" y="839391"/>
                </a:moveTo>
                <a:lnTo>
                  <a:pt x="123608" y="839396"/>
                </a:lnTo>
                <a:lnTo>
                  <a:pt x="126684" y="842367"/>
                </a:lnTo>
                <a:lnTo>
                  <a:pt x="129422" y="845012"/>
                </a:lnTo>
                <a:lnTo>
                  <a:pt x="127350" y="840181"/>
                </a:lnTo>
                <a:lnTo>
                  <a:pt x="129723" y="839391"/>
                </a:lnTo>
                <a:lnTo>
                  <a:pt x="126737" y="839391"/>
                </a:lnTo>
                <a:close/>
                <a:moveTo>
                  <a:pt x="581195" y="839328"/>
                </a:moveTo>
                <a:lnTo>
                  <a:pt x="581540" y="839787"/>
                </a:lnTo>
                <a:lnTo>
                  <a:pt x="582016" y="840421"/>
                </a:lnTo>
                <a:lnTo>
                  <a:pt x="581195" y="846158"/>
                </a:lnTo>
                <a:cubicBezTo>
                  <a:pt x="581195" y="846158"/>
                  <a:pt x="581195" y="846158"/>
                  <a:pt x="581195" y="845304"/>
                </a:cubicBezTo>
                <a:lnTo>
                  <a:pt x="581195" y="839787"/>
                </a:lnTo>
                <a:close/>
                <a:moveTo>
                  <a:pt x="136752" y="839328"/>
                </a:moveTo>
                <a:cubicBezTo>
                  <a:pt x="136752" y="842743"/>
                  <a:pt x="136752" y="844451"/>
                  <a:pt x="137607" y="845304"/>
                </a:cubicBezTo>
                <a:lnTo>
                  <a:pt x="142613" y="846019"/>
                </a:lnTo>
                <a:lnTo>
                  <a:pt x="142735" y="846158"/>
                </a:lnTo>
                <a:lnTo>
                  <a:pt x="142735" y="846158"/>
                </a:lnTo>
                <a:lnTo>
                  <a:pt x="143589" y="847660"/>
                </a:lnTo>
                <a:lnTo>
                  <a:pt x="145406" y="850854"/>
                </a:lnTo>
                <a:cubicBezTo>
                  <a:pt x="145726" y="852135"/>
                  <a:pt x="145299" y="852988"/>
                  <a:pt x="143589" y="852988"/>
                </a:cubicBezTo>
                <a:lnTo>
                  <a:pt x="142876" y="852276"/>
                </a:lnTo>
                <a:lnTo>
                  <a:pt x="142734" y="852135"/>
                </a:lnTo>
                <a:cubicBezTo>
                  <a:pt x="141880" y="851281"/>
                  <a:pt x="140171" y="849573"/>
                  <a:pt x="136752" y="846158"/>
                </a:cubicBezTo>
                <a:cubicBezTo>
                  <a:pt x="136752" y="846158"/>
                  <a:pt x="136752" y="839328"/>
                  <a:pt x="136752" y="839328"/>
                </a:cubicBezTo>
                <a:close/>
                <a:moveTo>
                  <a:pt x="136752" y="839328"/>
                </a:moveTo>
                <a:cubicBezTo>
                  <a:pt x="136752" y="839328"/>
                  <a:pt x="138461" y="841035"/>
                  <a:pt x="140171" y="842743"/>
                </a:cubicBezTo>
                <a:lnTo>
                  <a:pt x="142876" y="845446"/>
                </a:lnTo>
                <a:lnTo>
                  <a:pt x="143569" y="846138"/>
                </a:lnTo>
                <a:lnTo>
                  <a:pt x="143589" y="846158"/>
                </a:lnTo>
                <a:lnTo>
                  <a:pt x="143449" y="846138"/>
                </a:lnTo>
                <a:lnTo>
                  <a:pt x="142876" y="846056"/>
                </a:lnTo>
                <a:lnTo>
                  <a:pt x="142613" y="846019"/>
                </a:lnTo>
                <a:close/>
                <a:moveTo>
                  <a:pt x="979204" y="838721"/>
                </a:moveTo>
                <a:cubicBezTo>
                  <a:pt x="980055" y="839589"/>
                  <a:pt x="981756" y="839589"/>
                  <a:pt x="985157" y="839589"/>
                </a:cubicBezTo>
                <a:cubicBezTo>
                  <a:pt x="978354" y="839589"/>
                  <a:pt x="978354" y="839589"/>
                  <a:pt x="978354" y="839589"/>
                </a:cubicBezTo>
                <a:close/>
                <a:moveTo>
                  <a:pt x="143350" y="838650"/>
                </a:moveTo>
                <a:lnTo>
                  <a:pt x="143343" y="838667"/>
                </a:lnTo>
                <a:lnTo>
                  <a:pt x="143359" y="838683"/>
                </a:lnTo>
                <a:close/>
                <a:moveTo>
                  <a:pt x="898525" y="837407"/>
                </a:moveTo>
                <a:cubicBezTo>
                  <a:pt x="900113" y="836613"/>
                  <a:pt x="901700" y="836613"/>
                  <a:pt x="901700" y="839788"/>
                </a:cubicBezTo>
                <a:cubicBezTo>
                  <a:pt x="901700" y="839788"/>
                  <a:pt x="895350" y="846138"/>
                  <a:pt x="895350" y="839788"/>
                </a:cubicBezTo>
                <a:cubicBezTo>
                  <a:pt x="895350" y="839788"/>
                  <a:pt x="896938" y="838201"/>
                  <a:pt x="898525" y="837407"/>
                </a:cubicBezTo>
                <a:close/>
                <a:moveTo>
                  <a:pt x="978840" y="836116"/>
                </a:moveTo>
                <a:lnTo>
                  <a:pt x="978972" y="837063"/>
                </a:lnTo>
                <a:lnTo>
                  <a:pt x="978354" y="839589"/>
                </a:lnTo>
                <a:close/>
                <a:moveTo>
                  <a:pt x="139754" y="835077"/>
                </a:moveTo>
                <a:lnTo>
                  <a:pt x="142876" y="838200"/>
                </a:lnTo>
                <a:lnTo>
                  <a:pt x="142876" y="836965"/>
                </a:lnTo>
                <a:lnTo>
                  <a:pt x="142777" y="836613"/>
                </a:lnTo>
                <a:close/>
                <a:moveTo>
                  <a:pt x="110526" y="834316"/>
                </a:moveTo>
                <a:lnTo>
                  <a:pt x="113110" y="836613"/>
                </a:lnTo>
                <a:lnTo>
                  <a:pt x="115068" y="838354"/>
                </a:lnTo>
                <a:close/>
                <a:moveTo>
                  <a:pt x="109538" y="833438"/>
                </a:moveTo>
                <a:lnTo>
                  <a:pt x="110526" y="834316"/>
                </a:lnTo>
                <a:lnTo>
                  <a:pt x="110431" y="834232"/>
                </a:lnTo>
                <a:cubicBezTo>
                  <a:pt x="109538" y="833438"/>
                  <a:pt x="109538" y="833438"/>
                  <a:pt x="109538" y="833438"/>
                </a:cubicBezTo>
                <a:close/>
                <a:moveTo>
                  <a:pt x="103188" y="833438"/>
                </a:moveTo>
                <a:cubicBezTo>
                  <a:pt x="103188" y="839788"/>
                  <a:pt x="103188" y="839788"/>
                  <a:pt x="109538" y="839788"/>
                </a:cubicBezTo>
                <a:lnTo>
                  <a:pt x="109538" y="842963"/>
                </a:lnTo>
                <a:lnTo>
                  <a:pt x="109538" y="845344"/>
                </a:lnTo>
                <a:cubicBezTo>
                  <a:pt x="109538" y="846138"/>
                  <a:pt x="109538" y="846138"/>
                  <a:pt x="109538" y="846138"/>
                </a:cubicBezTo>
                <a:cubicBezTo>
                  <a:pt x="109538" y="846138"/>
                  <a:pt x="103188" y="839788"/>
                  <a:pt x="103188" y="839788"/>
                </a:cubicBezTo>
                <a:cubicBezTo>
                  <a:pt x="103188" y="839788"/>
                  <a:pt x="103188" y="839788"/>
                  <a:pt x="103188" y="833438"/>
                </a:cubicBezTo>
                <a:close/>
                <a:moveTo>
                  <a:pt x="895350" y="833437"/>
                </a:moveTo>
                <a:cubicBezTo>
                  <a:pt x="889000" y="839787"/>
                  <a:pt x="895350" y="839787"/>
                  <a:pt x="895350" y="839787"/>
                </a:cubicBezTo>
                <a:cubicBezTo>
                  <a:pt x="889000" y="839787"/>
                  <a:pt x="889000" y="839787"/>
                  <a:pt x="889000" y="839787"/>
                </a:cubicBezTo>
                <a:cubicBezTo>
                  <a:pt x="889000" y="833437"/>
                  <a:pt x="895350" y="833437"/>
                  <a:pt x="895350" y="833437"/>
                </a:cubicBezTo>
                <a:close/>
                <a:moveTo>
                  <a:pt x="560388" y="833437"/>
                </a:moveTo>
                <a:cubicBezTo>
                  <a:pt x="554038" y="839787"/>
                  <a:pt x="554038" y="839787"/>
                  <a:pt x="560388" y="839787"/>
                </a:cubicBezTo>
                <a:cubicBezTo>
                  <a:pt x="560388" y="839787"/>
                  <a:pt x="560388" y="839787"/>
                  <a:pt x="559594" y="839787"/>
                </a:cubicBezTo>
                <a:lnTo>
                  <a:pt x="556419" y="839787"/>
                </a:lnTo>
                <a:cubicBezTo>
                  <a:pt x="557213" y="839787"/>
                  <a:pt x="557213" y="839787"/>
                  <a:pt x="554038" y="839787"/>
                </a:cubicBezTo>
                <a:cubicBezTo>
                  <a:pt x="560388" y="839787"/>
                  <a:pt x="554038" y="833437"/>
                  <a:pt x="560388" y="833437"/>
                </a:cubicBezTo>
                <a:close/>
                <a:moveTo>
                  <a:pt x="137915" y="833238"/>
                </a:moveTo>
                <a:lnTo>
                  <a:pt x="137916" y="833240"/>
                </a:lnTo>
                <a:lnTo>
                  <a:pt x="137915" y="833239"/>
                </a:lnTo>
                <a:close/>
                <a:moveTo>
                  <a:pt x="1011918" y="833041"/>
                </a:moveTo>
                <a:cubicBezTo>
                  <a:pt x="1011918" y="839788"/>
                  <a:pt x="1005114" y="839788"/>
                  <a:pt x="1005114" y="839788"/>
                </a:cubicBezTo>
                <a:cubicBezTo>
                  <a:pt x="1011918" y="833041"/>
                  <a:pt x="1005114" y="839788"/>
                  <a:pt x="1011918" y="833041"/>
                </a:cubicBezTo>
                <a:close/>
                <a:moveTo>
                  <a:pt x="136525" y="832909"/>
                </a:moveTo>
                <a:lnTo>
                  <a:pt x="137353" y="833806"/>
                </a:lnTo>
                <a:lnTo>
                  <a:pt x="137319" y="833769"/>
                </a:lnTo>
                <a:cubicBezTo>
                  <a:pt x="136525" y="832909"/>
                  <a:pt x="136525" y="832909"/>
                  <a:pt x="136525" y="832909"/>
                </a:cubicBezTo>
                <a:close/>
                <a:moveTo>
                  <a:pt x="998764" y="832644"/>
                </a:moveTo>
                <a:cubicBezTo>
                  <a:pt x="998764" y="832644"/>
                  <a:pt x="991961" y="839589"/>
                  <a:pt x="991961" y="839589"/>
                </a:cubicBezTo>
                <a:cubicBezTo>
                  <a:pt x="998764" y="832644"/>
                  <a:pt x="998764" y="832644"/>
                  <a:pt x="998764" y="832644"/>
                </a:cubicBezTo>
                <a:close/>
                <a:moveTo>
                  <a:pt x="998764" y="832644"/>
                </a:moveTo>
                <a:cubicBezTo>
                  <a:pt x="998764" y="839589"/>
                  <a:pt x="998764" y="839589"/>
                  <a:pt x="991961" y="839589"/>
                </a:cubicBezTo>
                <a:cubicBezTo>
                  <a:pt x="998764" y="839589"/>
                  <a:pt x="998764" y="832644"/>
                  <a:pt x="998764" y="832644"/>
                </a:cubicBezTo>
                <a:close/>
                <a:moveTo>
                  <a:pt x="991961" y="832644"/>
                </a:moveTo>
                <a:cubicBezTo>
                  <a:pt x="991961" y="839589"/>
                  <a:pt x="991961" y="839589"/>
                  <a:pt x="991961" y="839589"/>
                </a:cubicBezTo>
                <a:cubicBezTo>
                  <a:pt x="985157" y="846534"/>
                  <a:pt x="991961" y="839589"/>
                  <a:pt x="985157" y="839589"/>
                </a:cubicBezTo>
                <a:cubicBezTo>
                  <a:pt x="985157" y="839589"/>
                  <a:pt x="991961" y="832644"/>
                  <a:pt x="991961" y="832644"/>
                </a:cubicBezTo>
                <a:close/>
                <a:moveTo>
                  <a:pt x="985157" y="832644"/>
                </a:moveTo>
                <a:cubicBezTo>
                  <a:pt x="981756" y="836116"/>
                  <a:pt x="981756" y="836116"/>
                  <a:pt x="981755" y="836116"/>
                </a:cubicBezTo>
                <a:lnTo>
                  <a:pt x="979204" y="838721"/>
                </a:lnTo>
                <a:lnTo>
                  <a:pt x="978972" y="837063"/>
                </a:lnTo>
                <a:lnTo>
                  <a:pt x="979204" y="836116"/>
                </a:lnTo>
                <a:cubicBezTo>
                  <a:pt x="980055" y="834380"/>
                  <a:pt x="981756" y="832644"/>
                  <a:pt x="985157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9589"/>
                  <a:pt x="978354" y="839589"/>
                </a:cubicBezTo>
                <a:cubicBezTo>
                  <a:pt x="978354" y="839589"/>
                  <a:pt x="978354" y="839589"/>
                  <a:pt x="977504" y="839589"/>
                </a:cubicBezTo>
                <a:lnTo>
                  <a:pt x="976653" y="839589"/>
                </a:lnTo>
                <a:cubicBezTo>
                  <a:pt x="976653" y="839589"/>
                  <a:pt x="974952" y="839589"/>
                  <a:pt x="971550" y="839589"/>
                </a:cubicBezTo>
                <a:cubicBezTo>
                  <a:pt x="978354" y="832644"/>
                  <a:pt x="978354" y="839589"/>
                  <a:pt x="978354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2644"/>
                  <a:pt x="985157" y="832644"/>
                </a:cubicBezTo>
                <a:cubicBezTo>
                  <a:pt x="981756" y="832644"/>
                  <a:pt x="980055" y="832644"/>
                  <a:pt x="979204" y="833512"/>
                </a:cubicBezTo>
                <a:lnTo>
                  <a:pt x="978840" y="836116"/>
                </a:lnTo>
                <a:close/>
                <a:moveTo>
                  <a:pt x="987377" y="830377"/>
                </a:moveTo>
                <a:lnTo>
                  <a:pt x="986935" y="830829"/>
                </a:lnTo>
                <a:lnTo>
                  <a:pt x="985157" y="832644"/>
                </a:lnTo>
                <a:close/>
                <a:moveTo>
                  <a:pt x="991110" y="830039"/>
                </a:moveTo>
                <a:cubicBezTo>
                  <a:pt x="991961" y="829171"/>
                  <a:pt x="991961" y="829171"/>
                  <a:pt x="991961" y="832644"/>
                </a:cubicBezTo>
                <a:cubicBezTo>
                  <a:pt x="985157" y="832644"/>
                  <a:pt x="985157" y="839589"/>
                  <a:pt x="985157" y="839589"/>
                </a:cubicBezTo>
                <a:cubicBezTo>
                  <a:pt x="985157" y="839589"/>
                  <a:pt x="985157" y="839589"/>
                  <a:pt x="985157" y="832644"/>
                </a:cubicBezTo>
                <a:cubicBezTo>
                  <a:pt x="988559" y="832644"/>
                  <a:pt x="990260" y="830907"/>
                  <a:pt x="991110" y="830039"/>
                </a:cubicBezTo>
                <a:close/>
                <a:moveTo>
                  <a:pt x="988024" y="829717"/>
                </a:moveTo>
                <a:lnTo>
                  <a:pt x="987986" y="829756"/>
                </a:lnTo>
                <a:lnTo>
                  <a:pt x="987377" y="830377"/>
                </a:lnTo>
                <a:close/>
                <a:moveTo>
                  <a:pt x="988123" y="829616"/>
                </a:moveTo>
                <a:lnTo>
                  <a:pt x="988094" y="829646"/>
                </a:lnTo>
                <a:lnTo>
                  <a:pt x="988024" y="829717"/>
                </a:lnTo>
                <a:close/>
                <a:moveTo>
                  <a:pt x="467189" y="829570"/>
                </a:moveTo>
                <a:lnTo>
                  <a:pt x="471794" y="832497"/>
                </a:lnTo>
                <a:cubicBezTo>
                  <a:pt x="471794" y="832497"/>
                  <a:pt x="470085" y="832497"/>
                  <a:pt x="468375" y="831643"/>
                </a:cubicBezTo>
                <a:close/>
                <a:moveTo>
                  <a:pt x="988386" y="829347"/>
                </a:moveTo>
                <a:lnTo>
                  <a:pt x="988211" y="829526"/>
                </a:lnTo>
                <a:lnTo>
                  <a:pt x="988123" y="829616"/>
                </a:lnTo>
                <a:close/>
                <a:moveTo>
                  <a:pt x="988692" y="829035"/>
                </a:moveTo>
                <a:lnTo>
                  <a:pt x="988637" y="829092"/>
                </a:lnTo>
                <a:lnTo>
                  <a:pt x="988559" y="829171"/>
                </a:lnTo>
                <a:lnTo>
                  <a:pt x="988544" y="829186"/>
                </a:lnTo>
                <a:lnTo>
                  <a:pt x="988386" y="829347"/>
                </a:lnTo>
                <a:close/>
                <a:moveTo>
                  <a:pt x="988769" y="828956"/>
                </a:moveTo>
                <a:lnTo>
                  <a:pt x="988708" y="829019"/>
                </a:lnTo>
                <a:lnTo>
                  <a:pt x="988692" y="829035"/>
                </a:lnTo>
                <a:close/>
                <a:moveTo>
                  <a:pt x="776678" y="828471"/>
                </a:moveTo>
                <a:lnTo>
                  <a:pt x="776067" y="829082"/>
                </a:lnTo>
                <a:cubicBezTo>
                  <a:pt x="774357" y="830790"/>
                  <a:pt x="772648" y="832497"/>
                  <a:pt x="772648" y="832497"/>
                </a:cubicBezTo>
                <a:close/>
                <a:moveTo>
                  <a:pt x="989504" y="828206"/>
                </a:moveTo>
                <a:lnTo>
                  <a:pt x="989094" y="828625"/>
                </a:lnTo>
                <a:lnTo>
                  <a:pt x="988769" y="828956"/>
                </a:lnTo>
                <a:close/>
                <a:moveTo>
                  <a:pt x="135281" y="827866"/>
                </a:moveTo>
                <a:lnTo>
                  <a:pt x="137055" y="831484"/>
                </a:lnTo>
                <a:lnTo>
                  <a:pt x="137337" y="832059"/>
                </a:lnTo>
                <a:lnTo>
                  <a:pt x="140171" y="829936"/>
                </a:lnTo>
                <a:cubicBezTo>
                  <a:pt x="141880" y="830790"/>
                  <a:pt x="143589" y="832497"/>
                  <a:pt x="143589" y="832497"/>
                </a:cubicBezTo>
                <a:cubicBezTo>
                  <a:pt x="143589" y="832497"/>
                  <a:pt x="143589" y="832497"/>
                  <a:pt x="142734" y="832497"/>
                </a:cubicBezTo>
                <a:lnTo>
                  <a:pt x="137552" y="832497"/>
                </a:lnTo>
                <a:lnTo>
                  <a:pt x="137915" y="833238"/>
                </a:lnTo>
                <a:lnTo>
                  <a:pt x="137173" y="832497"/>
                </a:lnTo>
                <a:lnTo>
                  <a:pt x="136752" y="832497"/>
                </a:lnTo>
                <a:lnTo>
                  <a:pt x="137003" y="832309"/>
                </a:lnTo>
                <a:lnTo>
                  <a:pt x="134475" y="828940"/>
                </a:lnTo>
                <a:close/>
                <a:moveTo>
                  <a:pt x="771554" y="827579"/>
                </a:moveTo>
                <a:lnTo>
                  <a:pt x="769229" y="831643"/>
                </a:lnTo>
                <a:cubicBezTo>
                  <a:pt x="767520" y="832497"/>
                  <a:pt x="765810" y="832497"/>
                  <a:pt x="765810" y="832497"/>
                </a:cubicBezTo>
                <a:close/>
                <a:moveTo>
                  <a:pt x="125628" y="827453"/>
                </a:moveTo>
                <a:lnTo>
                  <a:pt x="127000" y="828940"/>
                </a:lnTo>
                <a:lnTo>
                  <a:pt x="129865" y="832044"/>
                </a:lnTo>
                <a:lnTo>
                  <a:pt x="129381" y="829866"/>
                </a:lnTo>
                <a:close/>
                <a:moveTo>
                  <a:pt x="1011238" y="826856"/>
                </a:moveTo>
                <a:lnTo>
                  <a:pt x="1005260" y="832958"/>
                </a:lnTo>
                <a:lnTo>
                  <a:pt x="1011067" y="829667"/>
                </a:lnTo>
                <a:lnTo>
                  <a:pt x="1011238" y="828990"/>
                </a:lnTo>
                <a:close/>
                <a:moveTo>
                  <a:pt x="123825" y="826559"/>
                </a:moveTo>
                <a:lnTo>
                  <a:pt x="121879" y="827184"/>
                </a:lnTo>
                <a:lnTo>
                  <a:pt x="123297" y="829271"/>
                </a:lnTo>
                <a:lnTo>
                  <a:pt x="123674" y="829826"/>
                </a:lnTo>
                <a:lnTo>
                  <a:pt x="123825" y="829910"/>
                </a:lnTo>
                <a:lnTo>
                  <a:pt x="123825" y="828940"/>
                </a:lnTo>
                <a:close/>
                <a:moveTo>
                  <a:pt x="123939" y="826368"/>
                </a:moveTo>
                <a:lnTo>
                  <a:pt x="124452" y="830258"/>
                </a:lnTo>
                <a:lnTo>
                  <a:pt x="127535" y="831971"/>
                </a:lnTo>
                <a:lnTo>
                  <a:pt x="129367" y="832254"/>
                </a:lnTo>
                <a:lnTo>
                  <a:pt x="129469" y="832379"/>
                </a:lnTo>
                <a:lnTo>
                  <a:pt x="129381" y="832379"/>
                </a:lnTo>
                <a:lnTo>
                  <a:pt x="128270" y="832379"/>
                </a:lnTo>
                <a:lnTo>
                  <a:pt x="130175" y="833437"/>
                </a:lnTo>
                <a:lnTo>
                  <a:pt x="130115" y="833166"/>
                </a:lnTo>
                <a:lnTo>
                  <a:pt x="129469" y="832379"/>
                </a:lnTo>
                <a:lnTo>
                  <a:pt x="129940" y="832379"/>
                </a:lnTo>
                <a:lnTo>
                  <a:pt x="129931" y="832342"/>
                </a:lnTo>
                <a:lnTo>
                  <a:pt x="129367" y="832254"/>
                </a:lnTo>
                <a:lnTo>
                  <a:pt x="125204" y="827181"/>
                </a:lnTo>
                <a:close/>
                <a:moveTo>
                  <a:pt x="130175" y="826029"/>
                </a:moveTo>
                <a:cubicBezTo>
                  <a:pt x="130175" y="822590"/>
                  <a:pt x="131763" y="824310"/>
                  <a:pt x="133350" y="826889"/>
                </a:cubicBezTo>
                <a:lnTo>
                  <a:pt x="136525" y="832909"/>
                </a:lnTo>
                <a:close/>
                <a:moveTo>
                  <a:pt x="116320" y="825802"/>
                </a:moveTo>
                <a:lnTo>
                  <a:pt x="116876" y="827278"/>
                </a:lnTo>
                <a:lnTo>
                  <a:pt x="119857" y="832644"/>
                </a:lnTo>
                <a:lnTo>
                  <a:pt x="123205" y="838670"/>
                </a:lnTo>
                <a:lnTo>
                  <a:pt x="122437" y="832644"/>
                </a:lnTo>
                <a:lnTo>
                  <a:pt x="117321" y="826911"/>
                </a:lnTo>
                <a:lnTo>
                  <a:pt x="116682" y="826559"/>
                </a:lnTo>
                <a:lnTo>
                  <a:pt x="116834" y="826364"/>
                </a:lnTo>
                <a:lnTo>
                  <a:pt x="116417" y="825897"/>
                </a:lnTo>
                <a:close/>
                <a:moveTo>
                  <a:pt x="649520" y="825718"/>
                </a:moveTo>
                <a:lnTo>
                  <a:pt x="646152" y="829082"/>
                </a:lnTo>
                <a:cubicBezTo>
                  <a:pt x="644443" y="830790"/>
                  <a:pt x="642734" y="832497"/>
                  <a:pt x="642734" y="832497"/>
                </a:cubicBezTo>
                <a:cubicBezTo>
                  <a:pt x="642734" y="832497"/>
                  <a:pt x="642734" y="832497"/>
                  <a:pt x="642734" y="831643"/>
                </a:cubicBezTo>
                <a:lnTo>
                  <a:pt x="642734" y="830821"/>
                </a:lnTo>
                <a:lnTo>
                  <a:pt x="642544" y="832355"/>
                </a:lnTo>
                <a:lnTo>
                  <a:pt x="642734" y="832497"/>
                </a:lnTo>
                <a:cubicBezTo>
                  <a:pt x="642734" y="832497"/>
                  <a:pt x="644443" y="832497"/>
                  <a:pt x="646152" y="831643"/>
                </a:cubicBezTo>
                <a:lnTo>
                  <a:pt x="649534" y="825731"/>
                </a:lnTo>
                <a:close/>
                <a:moveTo>
                  <a:pt x="985157" y="825698"/>
                </a:moveTo>
                <a:lnTo>
                  <a:pt x="984634" y="829438"/>
                </a:lnTo>
                <a:lnTo>
                  <a:pt x="978354" y="832644"/>
                </a:lnTo>
                <a:cubicBezTo>
                  <a:pt x="985157" y="832644"/>
                  <a:pt x="985157" y="825698"/>
                  <a:pt x="985157" y="825698"/>
                </a:cubicBezTo>
                <a:close/>
                <a:moveTo>
                  <a:pt x="806836" y="825667"/>
                </a:moveTo>
                <a:lnTo>
                  <a:pt x="805161" y="828594"/>
                </a:lnTo>
                <a:lnTo>
                  <a:pt x="804785" y="827716"/>
                </a:lnTo>
                <a:close/>
                <a:moveTo>
                  <a:pt x="806836" y="825667"/>
                </a:moveTo>
                <a:cubicBezTo>
                  <a:pt x="813674" y="825667"/>
                  <a:pt x="806836" y="832497"/>
                  <a:pt x="806836" y="832497"/>
                </a:cubicBezTo>
                <a:cubicBezTo>
                  <a:pt x="806836" y="832497"/>
                  <a:pt x="806836" y="832497"/>
                  <a:pt x="806836" y="831643"/>
                </a:cubicBezTo>
                <a:lnTo>
                  <a:pt x="806836" y="828228"/>
                </a:lnTo>
                <a:cubicBezTo>
                  <a:pt x="806836" y="827374"/>
                  <a:pt x="806836" y="825667"/>
                  <a:pt x="806836" y="825667"/>
                </a:cubicBezTo>
                <a:close/>
                <a:moveTo>
                  <a:pt x="779486" y="825667"/>
                </a:moveTo>
                <a:lnTo>
                  <a:pt x="776678" y="828471"/>
                </a:lnTo>
                <a:lnTo>
                  <a:pt x="778631" y="826520"/>
                </a:lnTo>
                <a:cubicBezTo>
                  <a:pt x="779486" y="825667"/>
                  <a:pt x="779486" y="825667"/>
                  <a:pt x="779486" y="825667"/>
                </a:cubicBezTo>
                <a:close/>
                <a:moveTo>
                  <a:pt x="772648" y="825667"/>
                </a:moveTo>
                <a:cubicBezTo>
                  <a:pt x="772648" y="825667"/>
                  <a:pt x="772648" y="825667"/>
                  <a:pt x="772648" y="832497"/>
                </a:cubicBezTo>
                <a:cubicBezTo>
                  <a:pt x="772648" y="829082"/>
                  <a:pt x="772648" y="827374"/>
                  <a:pt x="771793" y="827374"/>
                </a:cubicBezTo>
                <a:lnTo>
                  <a:pt x="771554" y="827579"/>
                </a:lnTo>
                <a:close/>
                <a:moveTo>
                  <a:pt x="772648" y="825667"/>
                </a:moveTo>
                <a:cubicBezTo>
                  <a:pt x="772648" y="825667"/>
                  <a:pt x="779486" y="825667"/>
                  <a:pt x="779486" y="825667"/>
                </a:cubicBezTo>
                <a:cubicBezTo>
                  <a:pt x="779486" y="825667"/>
                  <a:pt x="772648" y="832497"/>
                  <a:pt x="772648" y="825667"/>
                </a:cubicBezTo>
                <a:close/>
                <a:moveTo>
                  <a:pt x="765810" y="825667"/>
                </a:moveTo>
                <a:cubicBezTo>
                  <a:pt x="765810" y="832497"/>
                  <a:pt x="765810" y="825667"/>
                  <a:pt x="772648" y="825667"/>
                </a:cubicBezTo>
                <a:cubicBezTo>
                  <a:pt x="765810" y="832497"/>
                  <a:pt x="772648" y="825667"/>
                  <a:pt x="765810" y="832497"/>
                </a:cubicBezTo>
                <a:cubicBezTo>
                  <a:pt x="765810" y="832497"/>
                  <a:pt x="765810" y="825667"/>
                  <a:pt x="765810" y="825667"/>
                </a:cubicBezTo>
                <a:close/>
                <a:moveTo>
                  <a:pt x="629059" y="825667"/>
                </a:moveTo>
                <a:cubicBezTo>
                  <a:pt x="622221" y="832497"/>
                  <a:pt x="629059" y="832497"/>
                  <a:pt x="629059" y="832497"/>
                </a:cubicBezTo>
                <a:cubicBezTo>
                  <a:pt x="629059" y="832497"/>
                  <a:pt x="622221" y="832497"/>
                  <a:pt x="622221" y="839328"/>
                </a:cubicBezTo>
                <a:lnTo>
                  <a:pt x="622221" y="833437"/>
                </a:lnTo>
                <a:lnTo>
                  <a:pt x="622221" y="833351"/>
                </a:lnTo>
                <a:cubicBezTo>
                  <a:pt x="622221" y="832497"/>
                  <a:pt x="622221" y="832497"/>
                  <a:pt x="622221" y="832497"/>
                </a:cubicBezTo>
                <a:cubicBezTo>
                  <a:pt x="622221" y="825667"/>
                  <a:pt x="622221" y="825667"/>
                  <a:pt x="629059" y="825667"/>
                </a:cubicBezTo>
                <a:close/>
                <a:moveTo>
                  <a:pt x="471794" y="825667"/>
                </a:moveTo>
                <a:cubicBezTo>
                  <a:pt x="471794" y="825667"/>
                  <a:pt x="471794" y="825667"/>
                  <a:pt x="478631" y="825667"/>
                </a:cubicBezTo>
                <a:cubicBezTo>
                  <a:pt x="478631" y="832497"/>
                  <a:pt x="471794" y="825667"/>
                  <a:pt x="471794" y="825667"/>
                </a:cubicBezTo>
                <a:close/>
                <a:moveTo>
                  <a:pt x="143589" y="825667"/>
                </a:moveTo>
                <a:cubicBezTo>
                  <a:pt x="143589" y="825667"/>
                  <a:pt x="145299" y="827374"/>
                  <a:pt x="146153" y="829082"/>
                </a:cubicBezTo>
                <a:lnTo>
                  <a:pt x="144410" y="831404"/>
                </a:lnTo>
                <a:close/>
                <a:moveTo>
                  <a:pt x="649288" y="825500"/>
                </a:moveTo>
                <a:lnTo>
                  <a:pt x="648279" y="825667"/>
                </a:lnTo>
                <a:lnTo>
                  <a:pt x="648716" y="825667"/>
                </a:lnTo>
                <a:lnTo>
                  <a:pt x="649466" y="825667"/>
                </a:lnTo>
                <a:close/>
                <a:moveTo>
                  <a:pt x="990600" y="825500"/>
                </a:moveTo>
                <a:lnTo>
                  <a:pt x="992188" y="825500"/>
                </a:lnTo>
                <a:lnTo>
                  <a:pt x="992188" y="827088"/>
                </a:lnTo>
                <a:lnTo>
                  <a:pt x="991621" y="827088"/>
                </a:lnTo>
                <a:lnTo>
                  <a:pt x="991110" y="829171"/>
                </a:lnTo>
                <a:cubicBezTo>
                  <a:pt x="990260" y="830907"/>
                  <a:pt x="988559" y="832644"/>
                  <a:pt x="985157" y="832644"/>
                </a:cubicBezTo>
                <a:cubicBezTo>
                  <a:pt x="985157" y="832644"/>
                  <a:pt x="985157" y="832644"/>
                  <a:pt x="986008" y="831775"/>
                </a:cubicBezTo>
                <a:lnTo>
                  <a:pt x="986935" y="830829"/>
                </a:lnTo>
                <a:lnTo>
                  <a:pt x="987986" y="829756"/>
                </a:lnTo>
                <a:lnTo>
                  <a:pt x="988094" y="829646"/>
                </a:lnTo>
                <a:lnTo>
                  <a:pt x="988211" y="829526"/>
                </a:lnTo>
                <a:lnTo>
                  <a:pt x="988544" y="829186"/>
                </a:lnTo>
                <a:lnTo>
                  <a:pt x="988637" y="829092"/>
                </a:lnTo>
                <a:lnTo>
                  <a:pt x="988708" y="829019"/>
                </a:lnTo>
                <a:lnTo>
                  <a:pt x="989094" y="828625"/>
                </a:lnTo>
                <a:lnTo>
                  <a:pt x="990600" y="827087"/>
                </a:lnTo>
                <a:lnTo>
                  <a:pt x="989504" y="828206"/>
                </a:lnTo>
                <a:lnTo>
                  <a:pt x="990600" y="827087"/>
                </a:lnTo>
                <a:lnTo>
                  <a:pt x="990600" y="826914"/>
                </a:lnTo>
                <a:lnTo>
                  <a:pt x="985157" y="831775"/>
                </a:lnTo>
                <a:cubicBezTo>
                  <a:pt x="983456" y="832644"/>
                  <a:pt x="981756" y="832644"/>
                  <a:pt x="978354" y="832644"/>
                </a:cubicBezTo>
                <a:cubicBezTo>
                  <a:pt x="981756" y="832644"/>
                  <a:pt x="983456" y="832644"/>
                  <a:pt x="984307" y="831775"/>
                </a:cubicBezTo>
                <a:lnTo>
                  <a:pt x="984634" y="829438"/>
                </a:lnTo>
                <a:lnTo>
                  <a:pt x="985157" y="829171"/>
                </a:lnTo>
                <a:lnTo>
                  <a:pt x="990600" y="826393"/>
                </a:lnTo>
                <a:close/>
                <a:moveTo>
                  <a:pt x="581026" y="825500"/>
                </a:moveTo>
                <a:cubicBezTo>
                  <a:pt x="581026" y="825500"/>
                  <a:pt x="579439" y="825500"/>
                  <a:pt x="577851" y="826492"/>
                </a:cubicBezTo>
                <a:lnTo>
                  <a:pt x="574676" y="833437"/>
                </a:lnTo>
                <a:lnTo>
                  <a:pt x="575470" y="826492"/>
                </a:lnTo>
                <a:cubicBezTo>
                  <a:pt x="576264" y="825500"/>
                  <a:pt x="577851" y="825500"/>
                  <a:pt x="581026" y="825500"/>
                </a:cubicBezTo>
                <a:close/>
                <a:moveTo>
                  <a:pt x="560388" y="825500"/>
                </a:moveTo>
                <a:cubicBezTo>
                  <a:pt x="566738" y="825500"/>
                  <a:pt x="566738" y="833438"/>
                  <a:pt x="566738" y="833438"/>
                </a:cubicBezTo>
                <a:cubicBezTo>
                  <a:pt x="560388" y="833438"/>
                  <a:pt x="566738" y="825500"/>
                  <a:pt x="560388" y="825500"/>
                </a:cubicBezTo>
                <a:close/>
                <a:moveTo>
                  <a:pt x="93997" y="825500"/>
                </a:moveTo>
                <a:lnTo>
                  <a:pt x="95250" y="826558"/>
                </a:lnTo>
                <a:lnTo>
                  <a:pt x="95250" y="826558"/>
                </a:lnTo>
                <a:lnTo>
                  <a:pt x="94418" y="825699"/>
                </a:lnTo>
                <a:lnTo>
                  <a:pt x="94225" y="825500"/>
                </a:lnTo>
                <a:close/>
                <a:moveTo>
                  <a:pt x="88900" y="825500"/>
                </a:moveTo>
                <a:cubicBezTo>
                  <a:pt x="88900" y="825500"/>
                  <a:pt x="95250" y="833438"/>
                  <a:pt x="95250" y="833438"/>
                </a:cubicBezTo>
                <a:cubicBezTo>
                  <a:pt x="88900" y="833438"/>
                  <a:pt x="88900" y="825500"/>
                  <a:pt x="88900" y="825500"/>
                </a:cubicBezTo>
                <a:close/>
                <a:moveTo>
                  <a:pt x="1013098" y="824957"/>
                </a:moveTo>
                <a:lnTo>
                  <a:pt x="1011575" y="826511"/>
                </a:lnTo>
                <a:lnTo>
                  <a:pt x="1011739" y="827003"/>
                </a:lnTo>
                <a:lnTo>
                  <a:pt x="1011918" y="826294"/>
                </a:lnTo>
                <a:close/>
                <a:moveTo>
                  <a:pt x="1015320" y="824607"/>
                </a:moveTo>
                <a:lnTo>
                  <a:pt x="1017809" y="825842"/>
                </a:lnTo>
                <a:lnTo>
                  <a:pt x="1019176" y="825500"/>
                </a:lnTo>
                <a:lnTo>
                  <a:pt x="1018073" y="825973"/>
                </a:lnTo>
                <a:lnTo>
                  <a:pt x="1018721" y="826294"/>
                </a:lnTo>
                <a:lnTo>
                  <a:pt x="1016634" y="826590"/>
                </a:lnTo>
                <a:lnTo>
                  <a:pt x="1014671" y="827431"/>
                </a:lnTo>
                <a:lnTo>
                  <a:pt x="1015021" y="826818"/>
                </a:lnTo>
                <a:lnTo>
                  <a:pt x="1014392" y="826907"/>
                </a:lnTo>
                <a:close/>
                <a:moveTo>
                  <a:pt x="123825" y="824546"/>
                </a:moveTo>
                <a:lnTo>
                  <a:pt x="123449" y="825108"/>
                </a:lnTo>
                <a:lnTo>
                  <a:pt x="123825" y="826555"/>
                </a:lnTo>
                <a:lnTo>
                  <a:pt x="123825" y="826294"/>
                </a:lnTo>
                <a:lnTo>
                  <a:pt x="123825" y="825500"/>
                </a:lnTo>
                <a:lnTo>
                  <a:pt x="123925" y="826257"/>
                </a:lnTo>
                <a:lnTo>
                  <a:pt x="124323" y="826107"/>
                </a:lnTo>
                <a:lnTo>
                  <a:pt x="123825" y="825500"/>
                </a:lnTo>
                <a:lnTo>
                  <a:pt x="124369" y="826090"/>
                </a:lnTo>
                <a:lnTo>
                  <a:pt x="125942" y="825500"/>
                </a:lnTo>
                <a:lnTo>
                  <a:pt x="123825" y="825500"/>
                </a:lnTo>
                <a:cubicBezTo>
                  <a:pt x="123825" y="825500"/>
                  <a:pt x="123825" y="825500"/>
                  <a:pt x="123825" y="824706"/>
                </a:cubicBezTo>
                <a:close/>
                <a:moveTo>
                  <a:pt x="776288" y="823119"/>
                </a:moveTo>
                <a:cubicBezTo>
                  <a:pt x="776288" y="823913"/>
                  <a:pt x="776288" y="825500"/>
                  <a:pt x="779463" y="825500"/>
                </a:cubicBezTo>
                <a:lnTo>
                  <a:pt x="776288" y="825500"/>
                </a:lnTo>
                <a:lnTo>
                  <a:pt x="773907" y="825500"/>
                </a:lnTo>
                <a:cubicBezTo>
                  <a:pt x="773113" y="825500"/>
                  <a:pt x="773113" y="825500"/>
                  <a:pt x="773113" y="825500"/>
                </a:cubicBezTo>
                <a:cubicBezTo>
                  <a:pt x="776288" y="822325"/>
                  <a:pt x="776288" y="822325"/>
                  <a:pt x="776288" y="823119"/>
                </a:cubicBezTo>
                <a:close/>
                <a:moveTo>
                  <a:pt x="812819" y="823105"/>
                </a:moveTo>
                <a:cubicBezTo>
                  <a:pt x="813674" y="822251"/>
                  <a:pt x="813674" y="822251"/>
                  <a:pt x="813674" y="825667"/>
                </a:cubicBezTo>
                <a:cubicBezTo>
                  <a:pt x="813674" y="818836"/>
                  <a:pt x="806836" y="832497"/>
                  <a:pt x="806836" y="825667"/>
                </a:cubicBezTo>
                <a:cubicBezTo>
                  <a:pt x="810255" y="825667"/>
                  <a:pt x="811964" y="823959"/>
                  <a:pt x="812819" y="823105"/>
                </a:cubicBezTo>
                <a:close/>
                <a:moveTo>
                  <a:pt x="89549" y="821745"/>
                </a:moveTo>
                <a:lnTo>
                  <a:pt x="89694" y="822325"/>
                </a:lnTo>
                <a:lnTo>
                  <a:pt x="91370" y="823283"/>
                </a:lnTo>
                <a:close/>
                <a:moveTo>
                  <a:pt x="117428" y="820637"/>
                </a:moveTo>
                <a:lnTo>
                  <a:pt x="119230" y="823288"/>
                </a:lnTo>
                <a:lnTo>
                  <a:pt x="119361" y="823119"/>
                </a:lnTo>
                <a:close/>
                <a:moveTo>
                  <a:pt x="995583" y="820613"/>
                </a:moveTo>
                <a:lnTo>
                  <a:pt x="994040" y="822127"/>
                </a:lnTo>
                <a:cubicBezTo>
                  <a:pt x="992320" y="823813"/>
                  <a:pt x="990600" y="825500"/>
                  <a:pt x="990600" y="825500"/>
                </a:cubicBezTo>
                <a:close/>
                <a:moveTo>
                  <a:pt x="126496" y="820544"/>
                </a:moveTo>
                <a:lnTo>
                  <a:pt x="125882" y="821464"/>
                </a:lnTo>
                <a:lnTo>
                  <a:pt x="127000" y="822722"/>
                </a:lnTo>
                <a:lnTo>
                  <a:pt x="129268" y="825273"/>
                </a:lnTo>
                <a:lnTo>
                  <a:pt x="129728" y="825388"/>
                </a:lnTo>
                <a:close/>
                <a:moveTo>
                  <a:pt x="676922" y="820354"/>
                </a:moveTo>
                <a:lnTo>
                  <a:pt x="676922" y="823105"/>
                </a:lnTo>
                <a:lnTo>
                  <a:pt x="676922" y="825667"/>
                </a:lnTo>
                <a:lnTo>
                  <a:pt x="676067" y="825667"/>
                </a:lnTo>
                <a:lnTo>
                  <a:pt x="670939" y="825667"/>
                </a:lnTo>
                <a:cubicBezTo>
                  <a:pt x="670084" y="825667"/>
                  <a:pt x="670084" y="825667"/>
                  <a:pt x="670084" y="825667"/>
                </a:cubicBezTo>
                <a:cubicBezTo>
                  <a:pt x="673503" y="825667"/>
                  <a:pt x="675213" y="825667"/>
                  <a:pt x="676067" y="824813"/>
                </a:cubicBezTo>
                <a:lnTo>
                  <a:pt x="676678" y="820544"/>
                </a:lnTo>
                <a:close/>
                <a:moveTo>
                  <a:pt x="89189" y="820304"/>
                </a:moveTo>
                <a:lnTo>
                  <a:pt x="89246" y="820535"/>
                </a:lnTo>
                <a:lnTo>
                  <a:pt x="91382" y="823290"/>
                </a:lnTo>
                <a:lnTo>
                  <a:pt x="92953" y="824187"/>
                </a:lnTo>
                <a:close/>
                <a:moveTo>
                  <a:pt x="664342" y="820136"/>
                </a:moveTo>
                <a:lnTo>
                  <a:pt x="663602" y="825312"/>
                </a:lnTo>
                <a:lnTo>
                  <a:pt x="668657" y="820261"/>
                </a:lnTo>
                <a:lnTo>
                  <a:pt x="666751" y="820738"/>
                </a:lnTo>
                <a:close/>
                <a:moveTo>
                  <a:pt x="116956" y="819944"/>
                </a:moveTo>
                <a:lnTo>
                  <a:pt x="120113" y="822983"/>
                </a:lnTo>
                <a:lnTo>
                  <a:pt x="120254" y="823119"/>
                </a:lnTo>
                <a:lnTo>
                  <a:pt x="123825" y="826558"/>
                </a:lnTo>
                <a:lnTo>
                  <a:pt x="120113" y="822983"/>
                </a:lnTo>
                <a:lnTo>
                  <a:pt x="117575" y="820539"/>
                </a:lnTo>
                <a:lnTo>
                  <a:pt x="116957" y="819944"/>
                </a:lnTo>
                <a:close/>
                <a:moveTo>
                  <a:pt x="908844" y="819679"/>
                </a:moveTo>
                <a:cubicBezTo>
                  <a:pt x="908844" y="819679"/>
                  <a:pt x="915988" y="819679"/>
                  <a:pt x="915988" y="819679"/>
                </a:cubicBezTo>
                <a:cubicBezTo>
                  <a:pt x="912416" y="819679"/>
                  <a:pt x="910630" y="821399"/>
                  <a:pt x="909737" y="823119"/>
                </a:cubicBezTo>
                <a:lnTo>
                  <a:pt x="909119" y="825500"/>
                </a:lnTo>
                <a:lnTo>
                  <a:pt x="908844" y="826559"/>
                </a:lnTo>
                <a:cubicBezTo>
                  <a:pt x="908844" y="826559"/>
                  <a:pt x="901700" y="833438"/>
                  <a:pt x="901700" y="833438"/>
                </a:cubicBezTo>
                <a:lnTo>
                  <a:pt x="907588" y="825500"/>
                </a:lnTo>
                <a:lnTo>
                  <a:pt x="910630" y="821399"/>
                </a:lnTo>
                <a:cubicBezTo>
                  <a:pt x="912416" y="817960"/>
                  <a:pt x="912416" y="816240"/>
                  <a:pt x="908844" y="819679"/>
                </a:cubicBezTo>
                <a:close/>
                <a:moveTo>
                  <a:pt x="423345" y="819617"/>
                </a:moveTo>
                <a:lnTo>
                  <a:pt x="423931" y="819690"/>
                </a:lnTo>
                <a:lnTo>
                  <a:pt x="423931" y="824813"/>
                </a:lnTo>
                <a:cubicBezTo>
                  <a:pt x="423931" y="825667"/>
                  <a:pt x="423931" y="825667"/>
                  <a:pt x="423931" y="825667"/>
                </a:cubicBezTo>
                <a:cubicBezTo>
                  <a:pt x="423931" y="822251"/>
                  <a:pt x="422222" y="822251"/>
                  <a:pt x="421367" y="822252"/>
                </a:cubicBezTo>
                <a:close/>
                <a:moveTo>
                  <a:pt x="138119" y="819422"/>
                </a:moveTo>
                <a:lnTo>
                  <a:pt x="141926" y="821051"/>
                </a:lnTo>
                <a:lnTo>
                  <a:pt x="141025" y="822252"/>
                </a:lnTo>
                <a:cubicBezTo>
                  <a:pt x="140171" y="822251"/>
                  <a:pt x="140171" y="822251"/>
                  <a:pt x="143589" y="825667"/>
                </a:cubicBezTo>
                <a:close/>
                <a:moveTo>
                  <a:pt x="690108" y="819264"/>
                </a:moveTo>
                <a:lnTo>
                  <a:pt x="687388" y="819944"/>
                </a:lnTo>
                <a:lnTo>
                  <a:pt x="685450" y="823335"/>
                </a:lnTo>
                <a:close/>
                <a:moveTo>
                  <a:pt x="669744" y="819176"/>
                </a:moveTo>
                <a:lnTo>
                  <a:pt x="667905" y="819439"/>
                </a:lnTo>
                <a:lnTo>
                  <a:pt x="669165" y="819754"/>
                </a:lnTo>
                <a:lnTo>
                  <a:pt x="669229" y="819690"/>
                </a:lnTo>
                <a:close/>
                <a:moveTo>
                  <a:pt x="458788" y="819150"/>
                </a:moveTo>
                <a:cubicBezTo>
                  <a:pt x="458788" y="819150"/>
                  <a:pt x="465138" y="819150"/>
                  <a:pt x="465138" y="825500"/>
                </a:cubicBezTo>
                <a:cubicBezTo>
                  <a:pt x="458788" y="819150"/>
                  <a:pt x="458788" y="819150"/>
                  <a:pt x="458788" y="819150"/>
                </a:cubicBezTo>
                <a:close/>
                <a:moveTo>
                  <a:pt x="130175" y="819150"/>
                </a:moveTo>
                <a:lnTo>
                  <a:pt x="132518" y="823250"/>
                </a:lnTo>
                <a:lnTo>
                  <a:pt x="133350" y="824706"/>
                </a:lnTo>
                <a:lnTo>
                  <a:pt x="136410" y="825471"/>
                </a:lnTo>
                <a:lnTo>
                  <a:pt x="136525" y="825500"/>
                </a:lnTo>
                <a:lnTo>
                  <a:pt x="136460" y="825500"/>
                </a:lnTo>
                <a:lnTo>
                  <a:pt x="135731" y="825500"/>
                </a:lnTo>
                <a:cubicBezTo>
                  <a:pt x="134938" y="825500"/>
                  <a:pt x="133350" y="825500"/>
                  <a:pt x="130175" y="825500"/>
                </a:cubicBezTo>
                <a:cubicBezTo>
                  <a:pt x="130175" y="822325"/>
                  <a:pt x="130175" y="820738"/>
                  <a:pt x="130175" y="819944"/>
                </a:cubicBezTo>
                <a:lnTo>
                  <a:pt x="130175" y="819879"/>
                </a:lnTo>
                <a:close/>
                <a:moveTo>
                  <a:pt x="676922" y="819026"/>
                </a:moveTo>
                <a:lnTo>
                  <a:pt x="677776" y="819690"/>
                </a:lnTo>
                <a:lnTo>
                  <a:pt x="676922" y="820354"/>
                </a:lnTo>
                <a:lnTo>
                  <a:pt x="676922" y="819690"/>
                </a:lnTo>
                <a:close/>
                <a:moveTo>
                  <a:pt x="765810" y="818836"/>
                </a:moveTo>
                <a:cubicBezTo>
                  <a:pt x="765810" y="818836"/>
                  <a:pt x="765810" y="818836"/>
                  <a:pt x="765810" y="819690"/>
                </a:cubicBezTo>
                <a:lnTo>
                  <a:pt x="765810" y="823242"/>
                </a:lnTo>
                <a:lnTo>
                  <a:pt x="766068" y="822325"/>
                </a:lnTo>
                <a:cubicBezTo>
                  <a:pt x="766961" y="822325"/>
                  <a:pt x="768747" y="822325"/>
                  <a:pt x="772319" y="819150"/>
                </a:cubicBezTo>
                <a:cubicBezTo>
                  <a:pt x="772319" y="819150"/>
                  <a:pt x="770533" y="820738"/>
                  <a:pt x="768747" y="822325"/>
                </a:cubicBezTo>
                <a:lnTo>
                  <a:pt x="765810" y="824936"/>
                </a:lnTo>
                <a:lnTo>
                  <a:pt x="765810" y="825077"/>
                </a:lnTo>
                <a:lnTo>
                  <a:pt x="765810" y="825500"/>
                </a:lnTo>
                <a:lnTo>
                  <a:pt x="765810" y="825667"/>
                </a:lnTo>
                <a:lnTo>
                  <a:pt x="764955" y="825667"/>
                </a:lnTo>
                <a:lnTo>
                  <a:pt x="762392" y="825667"/>
                </a:lnTo>
                <a:lnTo>
                  <a:pt x="759828" y="825667"/>
                </a:lnTo>
                <a:cubicBezTo>
                  <a:pt x="758973" y="825667"/>
                  <a:pt x="758973" y="825667"/>
                  <a:pt x="758973" y="825667"/>
                </a:cubicBezTo>
                <a:cubicBezTo>
                  <a:pt x="765810" y="818836"/>
                  <a:pt x="765810" y="818836"/>
                  <a:pt x="765810" y="818836"/>
                </a:cubicBezTo>
                <a:close/>
                <a:moveTo>
                  <a:pt x="676922" y="818836"/>
                </a:moveTo>
                <a:lnTo>
                  <a:pt x="676922" y="819026"/>
                </a:lnTo>
                <a:lnTo>
                  <a:pt x="676898" y="819007"/>
                </a:lnTo>
                <a:close/>
                <a:moveTo>
                  <a:pt x="451281" y="818836"/>
                </a:moveTo>
                <a:cubicBezTo>
                  <a:pt x="451281" y="818836"/>
                  <a:pt x="458119" y="825667"/>
                  <a:pt x="458119" y="825667"/>
                </a:cubicBezTo>
                <a:lnTo>
                  <a:pt x="454582" y="824607"/>
                </a:lnTo>
                <a:close/>
                <a:moveTo>
                  <a:pt x="389743" y="818836"/>
                </a:moveTo>
                <a:cubicBezTo>
                  <a:pt x="389743" y="818836"/>
                  <a:pt x="396580" y="825667"/>
                  <a:pt x="396580" y="825667"/>
                </a:cubicBezTo>
                <a:cubicBezTo>
                  <a:pt x="389743" y="825667"/>
                  <a:pt x="389743" y="818836"/>
                  <a:pt x="389743" y="818836"/>
                </a:cubicBezTo>
                <a:close/>
                <a:moveTo>
                  <a:pt x="389743" y="818836"/>
                </a:moveTo>
                <a:lnTo>
                  <a:pt x="393623" y="821052"/>
                </a:lnTo>
                <a:lnTo>
                  <a:pt x="393162" y="821398"/>
                </a:lnTo>
                <a:cubicBezTo>
                  <a:pt x="391452" y="820544"/>
                  <a:pt x="389743" y="818836"/>
                  <a:pt x="389743" y="818836"/>
                </a:cubicBezTo>
                <a:close/>
                <a:moveTo>
                  <a:pt x="143589" y="818836"/>
                </a:moveTo>
                <a:lnTo>
                  <a:pt x="143589" y="821500"/>
                </a:lnTo>
                <a:lnTo>
                  <a:pt x="142735" y="821398"/>
                </a:lnTo>
                <a:lnTo>
                  <a:pt x="141926" y="821051"/>
                </a:lnTo>
                <a:close/>
                <a:moveTo>
                  <a:pt x="136752" y="818836"/>
                </a:moveTo>
                <a:cubicBezTo>
                  <a:pt x="136752" y="818836"/>
                  <a:pt x="136752" y="818836"/>
                  <a:pt x="137607" y="818836"/>
                </a:cubicBezTo>
                <a:lnTo>
                  <a:pt x="138119" y="819422"/>
                </a:lnTo>
                <a:close/>
                <a:moveTo>
                  <a:pt x="129914" y="818836"/>
                </a:moveTo>
                <a:cubicBezTo>
                  <a:pt x="133333" y="818836"/>
                  <a:pt x="135043" y="818836"/>
                  <a:pt x="135897" y="818836"/>
                </a:cubicBezTo>
                <a:lnTo>
                  <a:pt x="136752" y="818836"/>
                </a:lnTo>
                <a:lnTo>
                  <a:pt x="136752" y="818837"/>
                </a:lnTo>
                <a:lnTo>
                  <a:pt x="139316" y="821398"/>
                </a:lnTo>
                <a:cubicBezTo>
                  <a:pt x="141880" y="823959"/>
                  <a:pt x="143589" y="825667"/>
                  <a:pt x="143589" y="825667"/>
                </a:cubicBezTo>
                <a:cubicBezTo>
                  <a:pt x="143589" y="829082"/>
                  <a:pt x="143589" y="829082"/>
                  <a:pt x="143589" y="828228"/>
                </a:cubicBezTo>
                <a:lnTo>
                  <a:pt x="143589" y="831643"/>
                </a:lnTo>
                <a:cubicBezTo>
                  <a:pt x="143589" y="832497"/>
                  <a:pt x="143589" y="832497"/>
                  <a:pt x="143589" y="832497"/>
                </a:cubicBezTo>
                <a:cubicBezTo>
                  <a:pt x="143589" y="829082"/>
                  <a:pt x="143589" y="829082"/>
                  <a:pt x="142734" y="829082"/>
                </a:cubicBezTo>
                <a:lnTo>
                  <a:pt x="138113" y="826444"/>
                </a:lnTo>
                <a:lnTo>
                  <a:pt x="138113" y="827088"/>
                </a:lnTo>
                <a:lnTo>
                  <a:pt x="136752" y="827088"/>
                </a:lnTo>
                <a:lnTo>
                  <a:pt x="136525" y="827088"/>
                </a:lnTo>
                <a:lnTo>
                  <a:pt x="136525" y="826207"/>
                </a:lnTo>
                <a:lnTo>
                  <a:pt x="135281" y="827866"/>
                </a:lnTo>
                <a:lnTo>
                  <a:pt x="135228" y="827757"/>
                </a:lnTo>
                <a:lnTo>
                  <a:pt x="136525" y="826155"/>
                </a:lnTo>
                <a:lnTo>
                  <a:pt x="136525" y="825537"/>
                </a:lnTo>
                <a:lnTo>
                  <a:pt x="136525" y="825500"/>
                </a:lnTo>
                <a:lnTo>
                  <a:pt x="136585" y="825500"/>
                </a:lnTo>
                <a:lnTo>
                  <a:pt x="135897" y="824813"/>
                </a:lnTo>
                <a:cubicBezTo>
                  <a:pt x="135043" y="823959"/>
                  <a:pt x="133333" y="822251"/>
                  <a:pt x="129914" y="818836"/>
                </a:cubicBezTo>
                <a:close/>
                <a:moveTo>
                  <a:pt x="997479" y="818753"/>
                </a:moveTo>
                <a:lnTo>
                  <a:pt x="995583" y="820613"/>
                </a:lnTo>
                <a:lnTo>
                  <a:pt x="996619" y="819597"/>
                </a:lnTo>
                <a:cubicBezTo>
                  <a:pt x="997479" y="818753"/>
                  <a:pt x="997479" y="818753"/>
                  <a:pt x="997479" y="818753"/>
                </a:cubicBezTo>
                <a:close/>
                <a:moveTo>
                  <a:pt x="998764" y="818753"/>
                </a:moveTo>
                <a:lnTo>
                  <a:pt x="997914" y="825698"/>
                </a:lnTo>
                <a:lnTo>
                  <a:pt x="997676" y="825976"/>
                </a:lnTo>
                <a:lnTo>
                  <a:pt x="991961" y="832644"/>
                </a:lnTo>
                <a:cubicBezTo>
                  <a:pt x="995362" y="829171"/>
                  <a:pt x="995362" y="827435"/>
                  <a:pt x="995362" y="825698"/>
                </a:cubicBezTo>
                <a:lnTo>
                  <a:pt x="995363" y="825698"/>
                </a:lnTo>
                <a:close/>
                <a:moveTo>
                  <a:pt x="998764" y="818753"/>
                </a:moveTo>
                <a:cubicBezTo>
                  <a:pt x="1002166" y="818753"/>
                  <a:pt x="1002166" y="818753"/>
                  <a:pt x="1002166" y="818753"/>
                </a:cubicBezTo>
                <a:lnTo>
                  <a:pt x="1005335" y="818753"/>
                </a:lnTo>
                <a:lnTo>
                  <a:pt x="1005568" y="818753"/>
                </a:lnTo>
                <a:lnTo>
                  <a:pt x="1005289" y="818794"/>
                </a:lnTo>
                <a:lnTo>
                  <a:pt x="999614" y="819621"/>
                </a:lnTo>
                <a:cubicBezTo>
                  <a:pt x="998764" y="820489"/>
                  <a:pt x="998764" y="822225"/>
                  <a:pt x="998764" y="825698"/>
                </a:cubicBezTo>
                <a:lnTo>
                  <a:pt x="998764" y="822225"/>
                </a:lnTo>
                <a:lnTo>
                  <a:pt x="998764" y="819621"/>
                </a:lnTo>
                <a:cubicBezTo>
                  <a:pt x="998764" y="818753"/>
                  <a:pt x="998764" y="818753"/>
                  <a:pt x="998764" y="818753"/>
                </a:cubicBezTo>
                <a:close/>
                <a:moveTo>
                  <a:pt x="901878" y="816787"/>
                </a:moveTo>
                <a:lnTo>
                  <a:pt x="902167" y="817654"/>
                </a:lnTo>
                <a:lnTo>
                  <a:pt x="902562" y="818836"/>
                </a:lnTo>
                <a:lnTo>
                  <a:pt x="901798" y="818836"/>
                </a:lnTo>
                <a:lnTo>
                  <a:pt x="899144" y="818836"/>
                </a:lnTo>
                <a:lnTo>
                  <a:pt x="898289" y="818836"/>
                </a:lnTo>
                <a:cubicBezTo>
                  <a:pt x="899144" y="818836"/>
                  <a:pt x="899144" y="818836"/>
                  <a:pt x="895725" y="818836"/>
                </a:cubicBezTo>
                <a:cubicBezTo>
                  <a:pt x="899144" y="818836"/>
                  <a:pt x="900853" y="818836"/>
                  <a:pt x="901707" y="817983"/>
                </a:cubicBezTo>
                <a:close/>
                <a:moveTo>
                  <a:pt x="774311" y="816621"/>
                </a:moveTo>
                <a:lnTo>
                  <a:pt x="779486" y="818836"/>
                </a:lnTo>
                <a:cubicBezTo>
                  <a:pt x="772648" y="818836"/>
                  <a:pt x="772648" y="818836"/>
                  <a:pt x="772648" y="818836"/>
                </a:cubicBezTo>
                <a:close/>
                <a:moveTo>
                  <a:pt x="118726" y="816353"/>
                </a:moveTo>
                <a:lnTo>
                  <a:pt x="123077" y="818836"/>
                </a:lnTo>
                <a:cubicBezTo>
                  <a:pt x="123077" y="818836"/>
                  <a:pt x="121368" y="818836"/>
                  <a:pt x="119658" y="817983"/>
                </a:cubicBezTo>
                <a:close/>
                <a:moveTo>
                  <a:pt x="427849" y="815920"/>
                </a:moveTo>
                <a:lnTo>
                  <a:pt x="430213" y="818282"/>
                </a:lnTo>
                <a:lnTo>
                  <a:pt x="427858" y="815929"/>
                </a:lnTo>
                <a:close/>
                <a:moveTo>
                  <a:pt x="765435" y="814626"/>
                </a:moveTo>
                <a:lnTo>
                  <a:pt x="764955" y="817983"/>
                </a:lnTo>
                <a:cubicBezTo>
                  <a:pt x="764101" y="818836"/>
                  <a:pt x="762391" y="818836"/>
                  <a:pt x="758973" y="818836"/>
                </a:cubicBezTo>
                <a:cubicBezTo>
                  <a:pt x="758973" y="818836"/>
                  <a:pt x="760682" y="818836"/>
                  <a:pt x="762392" y="817983"/>
                </a:cubicBezTo>
                <a:lnTo>
                  <a:pt x="764017" y="815141"/>
                </a:lnTo>
                <a:close/>
                <a:moveTo>
                  <a:pt x="111317" y="814030"/>
                </a:moveTo>
                <a:lnTo>
                  <a:pt x="112714" y="815379"/>
                </a:lnTo>
                <a:lnTo>
                  <a:pt x="115944" y="818499"/>
                </a:lnTo>
                <a:close/>
                <a:moveTo>
                  <a:pt x="1009248" y="813629"/>
                </a:moveTo>
                <a:lnTo>
                  <a:pt x="1008970" y="814412"/>
                </a:lnTo>
                <a:lnTo>
                  <a:pt x="1006103" y="818070"/>
                </a:lnTo>
                <a:lnTo>
                  <a:pt x="1005568" y="818753"/>
                </a:lnTo>
                <a:lnTo>
                  <a:pt x="1005633" y="818488"/>
                </a:lnTo>
                <a:lnTo>
                  <a:pt x="1006418" y="815280"/>
                </a:lnTo>
                <a:lnTo>
                  <a:pt x="1007609" y="814586"/>
                </a:lnTo>
                <a:close/>
                <a:moveTo>
                  <a:pt x="425451" y="813524"/>
                </a:moveTo>
                <a:lnTo>
                  <a:pt x="427350" y="815421"/>
                </a:lnTo>
                <a:lnTo>
                  <a:pt x="427849" y="815920"/>
                </a:lnTo>
                <a:close/>
                <a:moveTo>
                  <a:pt x="799998" y="813441"/>
                </a:moveTo>
                <a:lnTo>
                  <a:pt x="799208" y="818356"/>
                </a:lnTo>
                <a:lnTo>
                  <a:pt x="795428" y="818836"/>
                </a:lnTo>
                <a:lnTo>
                  <a:pt x="796580" y="818836"/>
                </a:lnTo>
                <a:cubicBezTo>
                  <a:pt x="798289" y="818836"/>
                  <a:pt x="799998" y="818836"/>
                  <a:pt x="799998" y="818836"/>
                </a:cubicBezTo>
                <a:cubicBezTo>
                  <a:pt x="793161" y="818836"/>
                  <a:pt x="793161" y="818836"/>
                  <a:pt x="793161" y="825667"/>
                </a:cubicBezTo>
                <a:cubicBezTo>
                  <a:pt x="793161" y="825667"/>
                  <a:pt x="799998" y="818836"/>
                  <a:pt x="799998" y="818836"/>
                </a:cubicBezTo>
                <a:lnTo>
                  <a:pt x="800304" y="818793"/>
                </a:lnTo>
                <a:lnTo>
                  <a:pt x="800326" y="818754"/>
                </a:lnTo>
                <a:lnTo>
                  <a:pt x="799998" y="818836"/>
                </a:lnTo>
                <a:lnTo>
                  <a:pt x="799998" y="817983"/>
                </a:lnTo>
                <a:lnTo>
                  <a:pt x="799998" y="816275"/>
                </a:lnTo>
                <a:lnTo>
                  <a:pt x="799998" y="815421"/>
                </a:lnTo>
                <a:close/>
                <a:moveTo>
                  <a:pt x="768949" y="813350"/>
                </a:moveTo>
                <a:lnTo>
                  <a:pt x="765810" y="818836"/>
                </a:lnTo>
                <a:lnTo>
                  <a:pt x="766466" y="814252"/>
                </a:lnTo>
                <a:close/>
                <a:moveTo>
                  <a:pt x="91182" y="812894"/>
                </a:moveTo>
                <a:lnTo>
                  <a:pt x="91404" y="813260"/>
                </a:lnTo>
                <a:lnTo>
                  <a:pt x="95250" y="815390"/>
                </a:lnTo>
                <a:lnTo>
                  <a:pt x="95250" y="814584"/>
                </a:lnTo>
                <a:close/>
                <a:moveTo>
                  <a:pt x="1008438" y="812893"/>
                </a:moveTo>
                <a:lnTo>
                  <a:pt x="1007609" y="814586"/>
                </a:lnTo>
                <a:lnTo>
                  <a:pt x="1008119" y="813544"/>
                </a:lnTo>
                <a:cubicBezTo>
                  <a:pt x="1008544" y="812676"/>
                  <a:pt x="1008757" y="812242"/>
                  <a:pt x="1008438" y="812893"/>
                </a:cubicBezTo>
                <a:close/>
                <a:moveTo>
                  <a:pt x="136972" y="812885"/>
                </a:moveTo>
                <a:lnTo>
                  <a:pt x="137607" y="815421"/>
                </a:lnTo>
                <a:lnTo>
                  <a:pt x="138527" y="815947"/>
                </a:lnTo>
                <a:close/>
                <a:moveTo>
                  <a:pt x="922338" y="812800"/>
                </a:moveTo>
                <a:cubicBezTo>
                  <a:pt x="922338" y="812800"/>
                  <a:pt x="915988" y="812800"/>
                  <a:pt x="915988" y="819150"/>
                </a:cubicBezTo>
                <a:cubicBezTo>
                  <a:pt x="915988" y="812800"/>
                  <a:pt x="915988" y="812800"/>
                  <a:pt x="922338" y="812800"/>
                </a:cubicBezTo>
                <a:close/>
                <a:moveTo>
                  <a:pt x="820739" y="812800"/>
                </a:moveTo>
                <a:cubicBezTo>
                  <a:pt x="820739" y="812800"/>
                  <a:pt x="820739" y="814388"/>
                  <a:pt x="819747" y="815975"/>
                </a:cubicBezTo>
                <a:lnTo>
                  <a:pt x="817852" y="816841"/>
                </a:lnTo>
                <a:close/>
                <a:moveTo>
                  <a:pt x="792957" y="812800"/>
                </a:moveTo>
                <a:cubicBezTo>
                  <a:pt x="792957" y="812800"/>
                  <a:pt x="785813" y="819150"/>
                  <a:pt x="785813" y="819150"/>
                </a:cubicBezTo>
                <a:cubicBezTo>
                  <a:pt x="785813" y="812800"/>
                  <a:pt x="792957" y="812800"/>
                  <a:pt x="792957" y="812800"/>
                </a:cubicBezTo>
                <a:close/>
                <a:moveTo>
                  <a:pt x="655638" y="812800"/>
                </a:moveTo>
                <a:cubicBezTo>
                  <a:pt x="663576" y="812800"/>
                  <a:pt x="663576" y="812800"/>
                  <a:pt x="663576" y="812800"/>
                </a:cubicBezTo>
                <a:cubicBezTo>
                  <a:pt x="663576" y="812800"/>
                  <a:pt x="655638" y="819150"/>
                  <a:pt x="655638" y="812800"/>
                </a:cubicBezTo>
                <a:close/>
                <a:moveTo>
                  <a:pt x="410369" y="812800"/>
                </a:moveTo>
                <a:cubicBezTo>
                  <a:pt x="410369" y="812800"/>
                  <a:pt x="412155" y="814388"/>
                  <a:pt x="413941" y="815975"/>
                </a:cubicBezTo>
                <a:lnTo>
                  <a:pt x="417160" y="818836"/>
                </a:lnTo>
                <a:lnTo>
                  <a:pt x="417948" y="818836"/>
                </a:lnTo>
                <a:lnTo>
                  <a:pt x="419657" y="818836"/>
                </a:lnTo>
                <a:lnTo>
                  <a:pt x="420512" y="818836"/>
                </a:lnTo>
                <a:lnTo>
                  <a:pt x="423931" y="818836"/>
                </a:lnTo>
                <a:lnTo>
                  <a:pt x="423345" y="819617"/>
                </a:lnTo>
                <a:lnTo>
                  <a:pt x="417171" y="818846"/>
                </a:lnTo>
                <a:lnTo>
                  <a:pt x="417513" y="819150"/>
                </a:lnTo>
                <a:lnTo>
                  <a:pt x="417093" y="819057"/>
                </a:lnTo>
                <a:lnTo>
                  <a:pt x="417093" y="819150"/>
                </a:lnTo>
                <a:lnTo>
                  <a:pt x="417093" y="822252"/>
                </a:lnTo>
                <a:cubicBezTo>
                  <a:pt x="417093" y="823959"/>
                  <a:pt x="417093" y="825667"/>
                  <a:pt x="417093" y="825667"/>
                </a:cubicBezTo>
                <a:cubicBezTo>
                  <a:pt x="413675" y="822251"/>
                  <a:pt x="413675" y="822251"/>
                  <a:pt x="413675" y="822252"/>
                </a:cubicBezTo>
                <a:lnTo>
                  <a:pt x="410369" y="818949"/>
                </a:lnTo>
                <a:lnTo>
                  <a:pt x="410256" y="818836"/>
                </a:lnTo>
                <a:lnTo>
                  <a:pt x="410369" y="818836"/>
                </a:lnTo>
                <a:lnTo>
                  <a:pt x="413675" y="818836"/>
                </a:lnTo>
                <a:lnTo>
                  <a:pt x="416101" y="818836"/>
                </a:lnTo>
                <a:lnTo>
                  <a:pt x="413941" y="818356"/>
                </a:lnTo>
                <a:cubicBezTo>
                  <a:pt x="413941" y="817563"/>
                  <a:pt x="413941" y="815975"/>
                  <a:pt x="410369" y="812800"/>
                </a:cubicBezTo>
                <a:close/>
                <a:moveTo>
                  <a:pt x="826665" y="812689"/>
                </a:moveTo>
                <a:lnTo>
                  <a:pt x="823930" y="815421"/>
                </a:lnTo>
                <a:cubicBezTo>
                  <a:pt x="823930" y="815421"/>
                  <a:pt x="823930" y="815421"/>
                  <a:pt x="820511" y="818836"/>
                </a:cubicBezTo>
                <a:cubicBezTo>
                  <a:pt x="820511" y="815421"/>
                  <a:pt x="822220" y="813713"/>
                  <a:pt x="824785" y="812860"/>
                </a:cubicBezTo>
                <a:close/>
                <a:moveTo>
                  <a:pt x="116923" y="812689"/>
                </a:moveTo>
                <a:lnTo>
                  <a:pt x="123077" y="818836"/>
                </a:lnTo>
                <a:lnTo>
                  <a:pt x="118125" y="815303"/>
                </a:lnTo>
                <a:lnTo>
                  <a:pt x="116978" y="813298"/>
                </a:lnTo>
                <a:close/>
                <a:moveTo>
                  <a:pt x="110495" y="812279"/>
                </a:moveTo>
                <a:lnTo>
                  <a:pt x="112820" y="812860"/>
                </a:lnTo>
                <a:lnTo>
                  <a:pt x="116173" y="818720"/>
                </a:lnTo>
                <a:lnTo>
                  <a:pt x="116184" y="818741"/>
                </a:lnTo>
                <a:lnTo>
                  <a:pt x="116206" y="818753"/>
                </a:lnTo>
                <a:lnTo>
                  <a:pt x="116189" y="818748"/>
                </a:lnTo>
                <a:lnTo>
                  <a:pt x="116190" y="818750"/>
                </a:lnTo>
                <a:lnTo>
                  <a:pt x="116206" y="818753"/>
                </a:lnTo>
                <a:lnTo>
                  <a:pt x="116191" y="818753"/>
                </a:lnTo>
                <a:lnTo>
                  <a:pt x="116239" y="818836"/>
                </a:lnTo>
                <a:lnTo>
                  <a:pt x="116166" y="818753"/>
                </a:lnTo>
                <a:lnTo>
                  <a:pt x="115720" y="818753"/>
                </a:lnTo>
                <a:lnTo>
                  <a:pt x="112714" y="818753"/>
                </a:lnTo>
                <a:lnTo>
                  <a:pt x="112445" y="818234"/>
                </a:lnTo>
                <a:lnTo>
                  <a:pt x="115638" y="818674"/>
                </a:lnTo>
                <a:lnTo>
                  <a:pt x="116160" y="818746"/>
                </a:lnTo>
                <a:lnTo>
                  <a:pt x="116155" y="818740"/>
                </a:lnTo>
                <a:lnTo>
                  <a:pt x="115557" y="818596"/>
                </a:lnTo>
                <a:lnTo>
                  <a:pt x="112714" y="817909"/>
                </a:lnTo>
                <a:lnTo>
                  <a:pt x="111761" y="816299"/>
                </a:lnTo>
                <a:lnTo>
                  <a:pt x="115066" y="818124"/>
                </a:lnTo>
                <a:lnTo>
                  <a:pt x="114784" y="817852"/>
                </a:lnTo>
                <a:lnTo>
                  <a:pt x="115067" y="818124"/>
                </a:lnTo>
                <a:lnTo>
                  <a:pt x="116128" y="818710"/>
                </a:lnTo>
                <a:lnTo>
                  <a:pt x="115944" y="818499"/>
                </a:lnTo>
                <a:close/>
                <a:moveTo>
                  <a:pt x="834186" y="812006"/>
                </a:moveTo>
                <a:cubicBezTo>
                  <a:pt x="834186" y="812006"/>
                  <a:pt x="834186" y="812006"/>
                  <a:pt x="833331" y="812860"/>
                </a:cubicBezTo>
                <a:lnTo>
                  <a:pt x="831290" y="814899"/>
                </a:lnTo>
                <a:lnTo>
                  <a:pt x="830767" y="815421"/>
                </a:lnTo>
                <a:cubicBezTo>
                  <a:pt x="829058" y="817129"/>
                  <a:pt x="827349" y="818836"/>
                  <a:pt x="827349" y="818836"/>
                </a:cubicBezTo>
                <a:lnTo>
                  <a:pt x="830605" y="812331"/>
                </a:lnTo>
                <a:close/>
                <a:moveTo>
                  <a:pt x="697435" y="812006"/>
                </a:moveTo>
                <a:cubicBezTo>
                  <a:pt x="697435" y="812006"/>
                  <a:pt x="697435" y="812006"/>
                  <a:pt x="698290" y="812006"/>
                </a:cubicBezTo>
                <a:lnTo>
                  <a:pt x="700854" y="812006"/>
                </a:lnTo>
                <a:lnTo>
                  <a:pt x="703417" y="812006"/>
                </a:lnTo>
                <a:lnTo>
                  <a:pt x="704272" y="812006"/>
                </a:lnTo>
                <a:cubicBezTo>
                  <a:pt x="697435" y="812006"/>
                  <a:pt x="697435" y="812006"/>
                  <a:pt x="697435" y="818836"/>
                </a:cubicBezTo>
                <a:cubicBezTo>
                  <a:pt x="697435" y="812006"/>
                  <a:pt x="697435" y="812006"/>
                  <a:pt x="697435" y="812006"/>
                </a:cubicBezTo>
                <a:close/>
                <a:moveTo>
                  <a:pt x="690597" y="812006"/>
                </a:moveTo>
                <a:cubicBezTo>
                  <a:pt x="697435" y="812006"/>
                  <a:pt x="690597" y="818836"/>
                  <a:pt x="690597" y="818836"/>
                </a:cubicBezTo>
                <a:cubicBezTo>
                  <a:pt x="683759" y="818836"/>
                  <a:pt x="690597" y="812006"/>
                  <a:pt x="690597" y="812006"/>
                </a:cubicBezTo>
                <a:close/>
                <a:moveTo>
                  <a:pt x="423931" y="812006"/>
                </a:moveTo>
                <a:lnTo>
                  <a:pt x="424726" y="812800"/>
                </a:lnTo>
                <a:lnTo>
                  <a:pt x="425451" y="812800"/>
                </a:lnTo>
                <a:lnTo>
                  <a:pt x="425451" y="813524"/>
                </a:lnTo>
                <a:lnTo>
                  <a:pt x="427858" y="815929"/>
                </a:lnTo>
                <a:lnTo>
                  <a:pt x="429913" y="817983"/>
                </a:lnTo>
                <a:lnTo>
                  <a:pt x="430213" y="818282"/>
                </a:lnTo>
                <a:lnTo>
                  <a:pt x="430768" y="818836"/>
                </a:lnTo>
                <a:lnTo>
                  <a:pt x="430213" y="818520"/>
                </a:lnTo>
                <a:lnTo>
                  <a:pt x="424786" y="815421"/>
                </a:lnTo>
                <a:lnTo>
                  <a:pt x="424527" y="814388"/>
                </a:lnTo>
                <a:lnTo>
                  <a:pt x="423931" y="814388"/>
                </a:lnTo>
                <a:lnTo>
                  <a:pt x="423863" y="814388"/>
                </a:lnTo>
                <a:lnTo>
                  <a:pt x="423863" y="812800"/>
                </a:lnTo>
                <a:lnTo>
                  <a:pt x="423931" y="812800"/>
                </a:lnTo>
                <a:lnTo>
                  <a:pt x="424130" y="812800"/>
                </a:lnTo>
                <a:close/>
                <a:moveTo>
                  <a:pt x="417093" y="812006"/>
                </a:moveTo>
                <a:cubicBezTo>
                  <a:pt x="417093" y="812006"/>
                  <a:pt x="423931" y="818836"/>
                  <a:pt x="423931" y="818836"/>
                </a:cubicBezTo>
                <a:cubicBezTo>
                  <a:pt x="417093" y="818836"/>
                  <a:pt x="417093" y="818836"/>
                  <a:pt x="417093" y="812006"/>
                </a:cubicBezTo>
                <a:close/>
                <a:moveTo>
                  <a:pt x="369230" y="812006"/>
                </a:moveTo>
                <a:cubicBezTo>
                  <a:pt x="376068" y="812006"/>
                  <a:pt x="369230" y="812006"/>
                  <a:pt x="369230" y="818836"/>
                </a:cubicBezTo>
                <a:cubicBezTo>
                  <a:pt x="369230" y="818836"/>
                  <a:pt x="369230" y="818836"/>
                  <a:pt x="369230" y="812006"/>
                </a:cubicBezTo>
                <a:close/>
                <a:moveTo>
                  <a:pt x="123077" y="812006"/>
                </a:moveTo>
                <a:cubicBezTo>
                  <a:pt x="129914" y="812006"/>
                  <a:pt x="129914" y="812006"/>
                  <a:pt x="129914" y="818836"/>
                </a:cubicBezTo>
                <a:cubicBezTo>
                  <a:pt x="129914" y="818836"/>
                  <a:pt x="129914" y="812006"/>
                  <a:pt x="123077" y="812006"/>
                </a:cubicBezTo>
                <a:close/>
                <a:moveTo>
                  <a:pt x="116239" y="812006"/>
                </a:moveTo>
                <a:lnTo>
                  <a:pt x="116978" y="813298"/>
                </a:lnTo>
                <a:lnTo>
                  <a:pt x="117094" y="814567"/>
                </a:lnTo>
                <a:lnTo>
                  <a:pt x="118125" y="815303"/>
                </a:lnTo>
                <a:lnTo>
                  <a:pt x="118726" y="816353"/>
                </a:lnTo>
                <a:lnTo>
                  <a:pt x="117094" y="815421"/>
                </a:lnTo>
                <a:cubicBezTo>
                  <a:pt x="116239" y="813713"/>
                  <a:pt x="116239" y="812006"/>
                  <a:pt x="116239" y="812006"/>
                </a:cubicBezTo>
                <a:close/>
                <a:moveTo>
                  <a:pt x="116239" y="812006"/>
                </a:moveTo>
                <a:lnTo>
                  <a:pt x="116861" y="812006"/>
                </a:lnTo>
                <a:lnTo>
                  <a:pt x="116923" y="812689"/>
                </a:lnTo>
                <a:close/>
                <a:moveTo>
                  <a:pt x="1005568" y="811808"/>
                </a:moveTo>
                <a:cubicBezTo>
                  <a:pt x="1005568" y="811808"/>
                  <a:pt x="1005568" y="811808"/>
                  <a:pt x="1005568" y="812676"/>
                </a:cubicBezTo>
                <a:lnTo>
                  <a:pt x="1005568" y="816148"/>
                </a:lnTo>
                <a:lnTo>
                  <a:pt x="1005568" y="818546"/>
                </a:lnTo>
                <a:lnTo>
                  <a:pt x="1005568" y="818753"/>
                </a:lnTo>
                <a:lnTo>
                  <a:pt x="1005443" y="818657"/>
                </a:lnTo>
                <a:lnTo>
                  <a:pt x="1002166" y="816148"/>
                </a:lnTo>
                <a:cubicBezTo>
                  <a:pt x="1000465" y="817017"/>
                  <a:pt x="998764" y="818753"/>
                  <a:pt x="998764" y="818753"/>
                </a:cubicBezTo>
                <a:cubicBezTo>
                  <a:pt x="998764" y="818753"/>
                  <a:pt x="998764" y="818753"/>
                  <a:pt x="999614" y="817885"/>
                </a:cubicBezTo>
                <a:lnTo>
                  <a:pt x="1004888" y="812502"/>
                </a:lnTo>
                <a:close/>
                <a:moveTo>
                  <a:pt x="766340" y="811636"/>
                </a:moveTo>
                <a:lnTo>
                  <a:pt x="765810" y="812006"/>
                </a:lnTo>
                <a:lnTo>
                  <a:pt x="765597" y="812378"/>
                </a:lnTo>
                <a:lnTo>
                  <a:pt x="765783" y="812192"/>
                </a:lnTo>
                <a:lnTo>
                  <a:pt x="765810" y="812006"/>
                </a:lnTo>
                <a:lnTo>
                  <a:pt x="765996" y="811979"/>
                </a:lnTo>
                <a:close/>
                <a:moveTo>
                  <a:pt x="123858" y="810640"/>
                </a:moveTo>
                <a:lnTo>
                  <a:pt x="123932" y="811152"/>
                </a:lnTo>
                <a:cubicBezTo>
                  <a:pt x="124786" y="812006"/>
                  <a:pt x="126496" y="812006"/>
                  <a:pt x="129914" y="812006"/>
                </a:cubicBezTo>
                <a:cubicBezTo>
                  <a:pt x="123077" y="812006"/>
                  <a:pt x="123077" y="812006"/>
                  <a:pt x="123077" y="812006"/>
                </a:cubicBezTo>
                <a:close/>
                <a:moveTo>
                  <a:pt x="1010345" y="810552"/>
                </a:moveTo>
                <a:lnTo>
                  <a:pt x="1010318" y="810627"/>
                </a:lnTo>
                <a:lnTo>
                  <a:pt x="1010733" y="811250"/>
                </a:lnTo>
                <a:lnTo>
                  <a:pt x="1010915" y="811312"/>
                </a:lnTo>
                <a:close/>
                <a:moveTo>
                  <a:pt x="997298" y="810109"/>
                </a:moveTo>
                <a:cubicBezTo>
                  <a:pt x="998042" y="809775"/>
                  <a:pt x="998538" y="810221"/>
                  <a:pt x="998538" y="812007"/>
                </a:cubicBezTo>
                <a:cubicBezTo>
                  <a:pt x="998538" y="812007"/>
                  <a:pt x="996554" y="813793"/>
                  <a:pt x="994569" y="815579"/>
                </a:cubicBezTo>
                <a:lnTo>
                  <a:pt x="991042" y="818753"/>
                </a:lnTo>
                <a:lnTo>
                  <a:pt x="994040" y="818753"/>
                </a:lnTo>
                <a:lnTo>
                  <a:pt x="996715" y="818753"/>
                </a:lnTo>
                <a:lnTo>
                  <a:pt x="990600" y="825500"/>
                </a:lnTo>
                <a:cubicBezTo>
                  <a:pt x="990600" y="825500"/>
                  <a:pt x="990600" y="823813"/>
                  <a:pt x="990600" y="822127"/>
                </a:cubicBezTo>
                <a:lnTo>
                  <a:pt x="990600" y="819151"/>
                </a:lnTo>
                <a:lnTo>
                  <a:pt x="990600" y="818753"/>
                </a:lnTo>
                <a:lnTo>
                  <a:pt x="990853" y="818753"/>
                </a:lnTo>
                <a:lnTo>
                  <a:pt x="994569" y="812900"/>
                </a:lnTo>
                <a:cubicBezTo>
                  <a:pt x="995561" y="811561"/>
                  <a:pt x="996554" y="810444"/>
                  <a:pt x="997298" y="810109"/>
                </a:cubicBezTo>
                <a:close/>
                <a:moveTo>
                  <a:pt x="1009650" y="809625"/>
                </a:moveTo>
                <a:lnTo>
                  <a:pt x="1010093" y="810290"/>
                </a:lnTo>
                <a:lnTo>
                  <a:pt x="1010113" y="810242"/>
                </a:lnTo>
                <a:close/>
                <a:moveTo>
                  <a:pt x="858118" y="809444"/>
                </a:moveTo>
                <a:lnTo>
                  <a:pt x="858580" y="809791"/>
                </a:lnTo>
                <a:lnTo>
                  <a:pt x="854699" y="812006"/>
                </a:lnTo>
                <a:cubicBezTo>
                  <a:pt x="854699" y="812006"/>
                  <a:pt x="856408" y="810298"/>
                  <a:pt x="858118" y="809444"/>
                </a:cubicBezTo>
                <a:close/>
                <a:moveTo>
                  <a:pt x="413675" y="809444"/>
                </a:moveTo>
                <a:cubicBezTo>
                  <a:pt x="415384" y="810298"/>
                  <a:pt x="417093" y="812006"/>
                  <a:pt x="417093" y="812006"/>
                </a:cubicBezTo>
                <a:cubicBezTo>
                  <a:pt x="417093" y="812006"/>
                  <a:pt x="415384" y="812006"/>
                  <a:pt x="414529" y="812006"/>
                </a:cubicBezTo>
                <a:lnTo>
                  <a:pt x="413675" y="812006"/>
                </a:lnTo>
                <a:cubicBezTo>
                  <a:pt x="411965" y="812006"/>
                  <a:pt x="410256" y="812006"/>
                  <a:pt x="410256" y="812006"/>
                </a:cubicBezTo>
                <a:cubicBezTo>
                  <a:pt x="410256" y="808591"/>
                  <a:pt x="411965" y="808591"/>
                  <a:pt x="413675" y="809444"/>
                </a:cubicBezTo>
                <a:close/>
                <a:moveTo>
                  <a:pt x="841024" y="808591"/>
                </a:moveTo>
                <a:lnTo>
                  <a:pt x="841024" y="809444"/>
                </a:lnTo>
                <a:lnTo>
                  <a:pt x="841024" y="811152"/>
                </a:lnTo>
                <a:lnTo>
                  <a:pt x="841164" y="811030"/>
                </a:lnTo>
                <a:lnTo>
                  <a:pt x="841024" y="812006"/>
                </a:lnTo>
                <a:lnTo>
                  <a:pt x="841024" y="811152"/>
                </a:lnTo>
                <a:cubicBezTo>
                  <a:pt x="839315" y="812006"/>
                  <a:pt x="837605" y="812006"/>
                  <a:pt x="834186" y="812006"/>
                </a:cubicBezTo>
                <a:cubicBezTo>
                  <a:pt x="837605" y="812006"/>
                  <a:pt x="839315" y="810298"/>
                  <a:pt x="841024" y="808591"/>
                </a:cubicBezTo>
                <a:close/>
                <a:moveTo>
                  <a:pt x="424211" y="807908"/>
                </a:moveTo>
                <a:lnTo>
                  <a:pt x="426244" y="808832"/>
                </a:lnTo>
                <a:cubicBezTo>
                  <a:pt x="428626" y="810817"/>
                  <a:pt x="430213" y="812801"/>
                  <a:pt x="430213" y="812801"/>
                </a:cubicBezTo>
                <a:cubicBezTo>
                  <a:pt x="427038" y="812801"/>
                  <a:pt x="425451" y="812801"/>
                  <a:pt x="424657" y="811809"/>
                </a:cubicBezTo>
                <a:close/>
                <a:moveTo>
                  <a:pt x="1019811" y="807226"/>
                </a:moveTo>
                <a:lnTo>
                  <a:pt x="1021061" y="808831"/>
                </a:lnTo>
                <a:cubicBezTo>
                  <a:pt x="1021954" y="808831"/>
                  <a:pt x="1021954" y="808831"/>
                  <a:pt x="1018382" y="812271"/>
                </a:cubicBezTo>
                <a:close/>
                <a:moveTo>
                  <a:pt x="866810" y="806737"/>
                </a:moveTo>
                <a:lnTo>
                  <a:pt x="866442" y="807106"/>
                </a:lnTo>
                <a:lnTo>
                  <a:pt x="861537" y="812006"/>
                </a:lnTo>
                <a:lnTo>
                  <a:pt x="866441" y="807106"/>
                </a:lnTo>
                <a:close/>
                <a:moveTo>
                  <a:pt x="829994" y="806442"/>
                </a:moveTo>
                <a:lnTo>
                  <a:pt x="828328" y="806688"/>
                </a:lnTo>
                <a:lnTo>
                  <a:pt x="827657" y="811556"/>
                </a:lnTo>
                <a:close/>
                <a:moveTo>
                  <a:pt x="833427" y="805934"/>
                </a:moveTo>
                <a:lnTo>
                  <a:pt x="832467" y="806076"/>
                </a:lnTo>
                <a:lnTo>
                  <a:pt x="832269" y="806323"/>
                </a:lnTo>
                <a:lnTo>
                  <a:pt x="833306" y="806055"/>
                </a:lnTo>
                <a:close/>
                <a:moveTo>
                  <a:pt x="834186" y="805822"/>
                </a:moveTo>
                <a:lnTo>
                  <a:pt x="833837" y="805874"/>
                </a:lnTo>
                <a:lnTo>
                  <a:pt x="833811" y="805924"/>
                </a:lnTo>
                <a:lnTo>
                  <a:pt x="834186" y="805827"/>
                </a:lnTo>
                <a:close/>
                <a:moveTo>
                  <a:pt x="75407" y="805657"/>
                </a:moveTo>
                <a:lnTo>
                  <a:pt x="75671" y="805921"/>
                </a:lnTo>
                <a:lnTo>
                  <a:pt x="76915" y="805921"/>
                </a:lnTo>
                <a:lnTo>
                  <a:pt x="81083" y="805921"/>
                </a:lnTo>
                <a:lnTo>
                  <a:pt x="81916" y="805921"/>
                </a:lnTo>
                <a:lnTo>
                  <a:pt x="79916" y="808673"/>
                </a:lnTo>
                <a:lnTo>
                  <a:pt x="76278" y="806529"/>
                </a:lnTo>
                <a:lnTo>
                  <a:pt x="76300" y="806550"/>
                </a:lnTo>
                <a:lnTo>
                  <a:pt x="80227" y="810477"/>
                </a:lnTo>
                <a:lnTo>
                  <a:pt x="79416" y="809361"/>
                </a:lnTo>
                <a:lnTo>
                  <a:pt x="79916" y="808673"/>
                </a:lnTo>
                <a:lnTo>
                  <a:pt x="81083" y="809361"/>
                </a:lnTo>
                <a:lnTo>
                  <a:pt x="81713" y="811963"/>
                </a:lnTo>
                <a:lnTo>
                  <a:pt x="81916" y="812166"/>
                </a:lnTo>
                <a:lnTo>
                  <a:pt x="81916" y="809361"/>
                </a:lnTo>
                <a:cubicBezTo>
                  <a:pt x="81916" y="807641"/>
                  <a:pt x="81916" y="805921"/>
                  <a:pt x="81916" y="805921"/>
                </a:cubicBezTo>
                <a:cubicBezTo>
                  <a:pt x="81916" y="805921"/>
                  <a:pt x="81916" y="807641"/>
                  <a:pt x="82749" y="809361"/>
                </a:cubicBezTo>
                <a:lnTo>
                  <a:pt x="83093" y="809563"/>
                </a:lnTo>
                <a:lnTo>
                  <a:pt x="84509" y="813947"/>
                </a:lnTo>
                <a:lnTo>
                  <a:pt x="82950" y="813258"/>
                </a:lnTo>
                <a:lnTo>
                  <a:pt x="85068" y="815678"/>
                </a:lnTo>
                <a:lnTo>
                  <a:pt x="84509" y="813947"/>
                </a:lnTo>
                <a:lnTo>
                  <a:pt x="87750" y="815380"/>
                </a:lnTo>
                <a:cubicBezTo>
                  <a:pt x="88583" y="817960"/>
                  <a:pt x="88583" y="819680"/>
                  <a:pt x="88583" y="819680"/>
                </a:cubicBezTo>
                <a:lnTo>
                  <a:pt x="88900" y="820088"/>
                </a:lnTo>
                <a:lnTo>
                  <a:pt x="88900" y="820007"/>
                </a:lnTo>
                <a:lnTo>
                  <a:pt x="88583" y="819680"/>
                </a:lnTo>
                <a:lnTo>
                  <a:pt x="88900" y="819761"/>
                </a:lnTo>
                <a:lnTo>
                  <a:pt x="88900" y="819150"/>
                </a:lnTo>
                <a:lnTo>
                  <a:pt x="89063" y="819804"/>
                </a:lnTo>
                <a:lnTo>
                  <a:pt x="91917" y="820540"/>
                </a:lnTo>
                <a:lnTo>
                  <a:pt x="94393" y="825011"/>
                </a:lnTo>
                <a:lnTo>
                  <a:pt x="95250" y="825500"/>
                </a:lnTo>
                <a:lnTo>
                  <a:pt x="94665" y="825500"/>
                </a:lnTo>
                <a:lnTo>
                  <a:pt x="95250" y="826557"/>
                </a:lnTo>
                <a:lnTo>
                  <a:pt x="95250" y="825500"/>
                </a:lnTo>
                <a:lnTo>
                  <a:pt x="96152" y="831183"/>
                </a:lnTo>
                <a:lnTo>
                  <a:pt x="96490" y="830635"/>
                </a:lnTo>
                <a:lnTo>
                  <a:pt x="96759" y="830833"/>
                </a:lnTo>
                <a:lnTo>
                  <a:pt x="96203" y="831501"/>
                </a:lnTo>
                <a:lnTo>
                  <a:pt x="96242" y="831751"/>
                </a:lnTo>
                <a:lnTo>
                  <a:pt x="98379" y="832026"/>
                </a:lnTo>
                <a:lnTo>
                  <a:pt x="96759" y="830833"/>
                </a:lnTo>
                <a:lnTo>
                  <a:pt x="98227" y="829072"/>
                </a:lnTo>
                <a:cubicBezTo>
                  <a:pt x="99219" y="829072"/>
                  <a:pt x="99219" y="829072"/>
                  <a:pt x="95250" y="825500"/>
                </a:cubicBezTo>
                <a:lnTo>
                  <a:pt x="97150" y="827210"/>
                </a:lnTo>
                <a:lnTo>
                  <a:pt x="95779" y="825818"/>
                </a:lnTo>
                <a:cubicBezTo>
                  <a:pt x="99219" y="825818"/>
                  <a:pt x="100939" y="827564"/>
                  <a:pt x="101799" y="829311"/>
                </a:cubicBezTo>
                <a:lnTo>
                  <a:pt x="102394" y="831727"/>
                </a:lnTo>
                <a:lnTo>
                  <a:pt x="102394" y="826559"/>
                </a:lnTo>
                <a:lnTo>
                  <a:pt x="102659" y="826750"/>
                </a:lnTo>
                <a:lnTo>
                  <a:pt x="102659" y="826691"/>
                </a:lnTo>
                <a:cubicBezTo>
                  <a:pt x="102659" y="825818"/>
                  <a:pt x="102659" y="825818"/>
                  <a:pt x="102659" y="825818"/>
                </a:cubicBezTo>
                <a:lnTo>
                  <a:pt x="102873" y="826905"/>
                </a:lnTo>
                <a:lnTo>
                  <a:pt x="103188" y="827132"/>
                </a:lnTo>
                <a:lnTo>
                  <a:pt x="103188" y="826294"/>
                </a:lnTo>
                <a:lnTo>
                  <a:pt x="103410" y="827293"/>
                </a:lnTo>
                <a:lnTo>
                  <a:pt x="105966" y="829139"/>
                </a:lnTo>
                <a:lnTo>
                  <a:pt x="109502" y="826585"/>
                </a:lnTo>
                <a:lnTo>
                  <a:pt x="109494" y="826553"/>
                </a:lnTo>
                <a:lnTo>
                  <a:pt x="103287" y="825699"/>
                </a:lnTo>
                <a:cubicBezTo>
                  <a:pt x="102394" y="824839"/>
                  <a:pt x="102394" y="823119"/>
                  <a:pt x="102394" y="819679"/>
                </a:cubicBezTo>
                <a:cubicBezTo>
                  <a:pt x="102394" y="819679"/>
                  <a:pt x="102394" y="821399"/>
                  <a:pt x="103287" y="823119"/>
                </a:cubicBezTo>
                <a:lnTo>
                  <a:pt x="109488" y="826531"/>
                </a:lnTo>
                <a:lnTo>
                  <a:pt x="109221" y="825500"/>
                </a:lnTo>
                <a:cubicBezTo>
                  <a:pt x="109221" y="825500"/>
                  <a:pt x="109221" y="825500"/>
                  <a:pt x="110094" y="826343"/>
                </a:cubicBezTo>
                <a:lnTo>
                  <a:pt x="115888" y="831939"/>
                </a:lnTo>
                <a:lnTo>
                  <a:pt x="115888" y="830096"/>
                </a:lnTo>
                <a:lnTo>
                  <a:pt x="115333" y="826343"/>
                </a:lnTo>
                <a:cubicBezTo>
                  <a:pt x="114460" y="825500"/>
                  <a:pt x="112714" y="825500"/>
                  <a:pt x="109221" y="825500"/>
                </a:cubicBezTo>
                <a:cubicBezTo>
                  <a:pt x="109221" y="825500"/>
                  <a:pt x="109221" y="825500"/>
                  <a:pt x="109221" y="818753"/>
                </a:cubicBezTo>
                <a:lnTo>
                  <a:pt x="112714" y="818753"/>
                </a:lnTo>
                <a:lnTo>
                  <a:pt x="112920" y="819150"/>
                </a:lnTo>
                <a:lnTo>
                  <a:pt x="112978" y="819150"/>
                </a:lnTo>
                <a:lnTo>
                  <a:pt x="116132" y="819150"/>
                </a:lnTo>
                <a:lnTo>
                  <a:pt x="116417" y="819150"/>
                </a:lnTo>
                <a:lnTo>
                  <a:pt x="116682" y="819540"/>
                </a:lnTo>
                <a:lnTo>
                  <a:pt x="116833" y="819763"/>
                </a:lnTo>
                <a:lnTo>
                  <a:pt x="122933" y="823119"/>
                </a:lnTo>
                <a:lnTo>
                  <a:pt x="123077" y="823674"/>
                </a:lnTo>
                <a:lnTo>
                  <a:pt x="123077" y="819690"/>
                </a:lnTo>
                <a:cubicBezTo>
                  <a:pt x="123077" y="818836"/>
                  <a:pt x="123077" y="818836"/>
                  <a:pt x="123077" y="818836"/>
                </a:cubicBezTo>
                <a:cubicBezTo>
                  <a:pt x="123077" y="812006"/>
                  <a:pt x="123077" y="818836"/>
                  <a:pt x="123077" y="812006"/>
                </a:cubicBezTo>
                <a:cubicBezTo>
                  <a:pt x="123077" y="812006"/>
                  <a:pt x="129914" y="818836"/>
                  <a:pt x="129914" y="818836"/>
                </a:cubicBezTo>
                <a:cubicBezTo>
                  <a:pt x="129914" y="822251"/>
                  <a:pt x="129914" y="822251"/>
                  <a:pt x="129914" y="821398"/>
                </a:cubicBezTo>
                <a:lnTo>
                  <a:pt x="129914" y="822252"/>
                </a:lnTo>
                <a:lnTo>
                  <a:pt x="129914" y="825435"/>
                </a:lnTo>
                <a:lnTo>
                  <a:pt x="130175" y="825500"/>
                </a:lnTo>
                <a:lnTo>
                  <a:pt x="129914" y="825500"/>
                </a:lnTo>
                <a:lnTo>
                  <a:pt x="129914" y="825667"/>
                </a:lnTo>
                <a:lnTo>
                  <a:pt x="129803" y="825500"/>
                </a:lnTo>
                <a:lnTo>
                  <a:pt x="129469" y="825500"/>
                </a:lnTo>
                <a:lnTo>
                  <a:pt x="130175" y="826294"/>
                </a:lnTo>
                <a:cubicBezTo>
                  <a:pt x="133350" y="829866"/>
                  <a:pt x="133350" y="829866"/>
                  <a:pt x="132556" y="829866"/>
                </a:cubicBezTo>
                <a:lnTo>
                  <a:pt x="130676" y="832687"/>
                </a:lnTo>
                <a:lnTo>
                  <a:pt x="133333" y="833351"/>
                </a:lnTo>
                <a:cubicBezTo>
                  <a:pt x="135043" y="834205"/>
                  <a:pt x="136752" y="835912"/>
                  <a:pt x="136752" y="839328"/>
                </a:cubicBezTo>
                <a:lnTo>
                  <a:pt x="131756" y="834337"/>
                </a:lnTo>
                <a:lnTo>
                  <a:pt x="135731" y="839259"/>
                </a:lnTo>
                <a:lnTo>
                  <a:pt x="136511" y="846021"/>
                </a:lnTo>
                <a:lnTo>
                  <a:pt x="136752" y="846158"/>
                </a:lnTo>
                <a:lnTo>
                  <a:pt x="136546" y="846158"/>
                </a:lnTo>
                <a:lnTo>
                  <a:pt x="137319" y="846931"/>
                </a:lnTo>
                <a:cubicBezTo>
                  <a:pt x="138113" y="847725"/>
                  <a:pt x="139700" y="849312"/>
                  <a:pt x="142875" y="852487"/>
                </a:cubicBezTo>
                <a:cubicBezTo>
                  <a:pt x="142875" y="852487"/>
                  <a:pt x="141288" y="852487"/>
                  <a:pt x="139700" y="852487"/>
                </a:cubicBezTo>
                <a:lnTo>
                  <a:pt x="138924" y="852487"/>
                </a:lnTo>
                <a:lnTo>
                  <a:pt x="139124" y="853017"/>
                </a:lnTo>
                <a:lnTo>
                  <a:pt x="136781" y="853017"/>
                </a:lnTo>
                <a:lnTo>
                  <a:pt x="143589" y="859819"/>
                </a:lnTo>
                <a:lnTo>
                  <a:pt x="143589" y="860188"/>
                </a:lnTo>
                <a:lnTo>
                  <a:pt x="143823" y="860111"/>
                </a:lnTo>
                <a:lnTo>
                  <a:pt x="143589" y="859819"/>
                </a:lnTo>
                <a:lnTo>
                  <a:pt x="143866" y="860096"/>
                </a:lnTo>
                <a:lnTo>
                  <a:pt x="143874" y="860093"/>
                </a:lnTo>
                <a:lnTo>
                  <a:pt x="143670" y="859897"/>
                </a:lnTo>
                <a:lnTo>
                  <a:pt x="143921" y="860078"/>
                </a:lnTo>
                <a:lnTo>
                  <a:pt x="144131" y="860008"/>
                </a:lnTo>
                <a:lnTo>
                  <a:pt x="143670" y="859897"/>
                </a:lnTo>
                <a:cubicBezTo>
                  <a:pt x="143670" y="859897"/>
                  <a:pt x="141884" y="858177"/>
                  <a:pt x="140098" y="855597"/>
                </a:cubicBezTo>
                <a:lnTo>
                  <a:pt x="139124" y="853017"/>
                </a:lnTo>
                <a:lnTo>
                  <a:pt x="142777" y="853017"/>
                </a:lnTo>
                <a:lnTo>
                  <a:pt x="142876" y="853017"/>
                </a:lnTo>
                <a:lnTo>
                  <a:pt x="142952" y="853017"/>
                </a:lnTo>
                <a:lnTo>
                  <a:pt x="142876" y="852488"/>
                </a:lnTo>
                <a:lnTo>
                  <a:pt x="143103" y="853017"/>
                </a:lnTo>
                <a:lnTo>
                  <a:pt x="143405" y="853017"/>
                </a:lnTo>
                <a:lnTo>
                  <a:pt x="143670" y="853017"/>
                </a:lnTo>
                <a:lnTo>
                  <a:pt x="143709" y="853282"/>
                </a:lnTo>
                <a:lnTo>
                  <a:pt x="143716" y="853328"/>
                </a:lnTo>
                <a:lnTo>
                  <a:pt x="143970" y="855041"/>
                </a:lnTo>
                <a:lnTo>
                  <a:pt x="145753" y="859201"/>
                </a:lnTo>
                <a:lnTo>
                  <a:pt x="150200" y="859812"/>
                </a:lnTo>
                <a:lnTo>
                  <a:pt x="150427" y="859844"/>
                </a:lnTo>
                <a:lnTo>
                  <a:pt x="150427" y="859819"/>
                </a:lnTo>
                <a:lnTo>
                  <a:pt x="150442" y="859846"/>
                </a:lnTo>
                <a:lnTo>
                  <a:pt x="150814" y="859897"/>
                </a:lnTo>
                <a:lnTo>
                  <a:pt x="150572" y="860072"/>
                </a:lnTo>
                <a:lnTo>
                  <a:pt x="150722" y="860334"/>
                </a:lnTo>
                <a:lnTo>
                  <a:pt x="150771" y="860420"/>
                </a:lnTo>
                <a:lnTo>
                  <a:pt x="150814" y="860426"/>
                </a:lnTo>
                <a:lnTo>
                  <a:pt x="150775" y="860426"/>
                </a:lnTo>
                <a:lnTo>
                  <a:pt x="152851" y="864057"/>
                </a:lnTo>
                <a:lnTo>
                  <a:pt x="153194" y="863600"/>
                </a:lnTo>
                <a:lnTo>
                  <a:pt x="150814" y="860426"/>
                </a:lnTo>
                <a:lnTo>
                  <a:pt x="150813" y="860425"/>
                </a:lnTo>
                <a:cubicBezTo>
                  <a:pt x="153988" y="860425"/>
                  <a:pt x="155576" y="862013"/>
                  <a:pt x="156369" y="863600"/>
                </a:cubicBezTo>
                <a:lnTo>
                  <a:pt x="157101" y="866526"/>
                </a:lnTo>
                <a:lnTo>
                  <a:pt x="157163" y="866573"/>
                </a:lnTo>
                <a:lnTo>
                  <a:pt x="157265" y="866649"/>
                </a:lnTo>
                <a:lnTo>
                  <a:pt x="157163" y="866624"/>
                </a:lnTo>
                <a:lnTo>
                  <a:pt x="157123" y="866614"/>
                </a:lnTo>
                <a:lnTo>
                  <a:pt x="157132" y="866649"/>
                </a:lnTo>
                <a:lnTo>
                  <a:pt x="157163" y="866649"/>
                </a:lnTo>
                <a:lnTo>
                  <a:pt x="157265" y="866649"/>
                </a:lnTo>
                <a:lnTo>
                  <a:pt x="157163" y="866726"/>
                </a:lnTo>
                <a:lnTo>
                  <a:pt x="157153" y="866734"/>
                </a:lnTo>
                <a:lnTo>
                  <a:pt x="157163" y="866775"/>
                </a:lnTo>
                <a:lnTo>
                  <a:pt x="157121" y="866757"/>
                </a:lnTo>
                <a:lnTo>
                  <a:pt x="153846" y="869211"/>
                </a:lnTo>
                <a:cubicBezTo>
                  <a:pt x="152137" y="868357"/>
                  <a:pt x="150427" y="866649"/>
                  <a:pt x="150427" y="866649"/>
                </a:cubicBezTo>
                <a:lnTo>
                  <a:pt x="150682" y="866649"/>
                </a:lnTo>
                <a:lnTo>
                  <a:pt x="150571" y="866542"/>
                </a:lnTo>
                <a:lnTo>
                  <a:pt x="150427" y="866649"/>
                </a:lnTo>
                <a:lnTo>
                  <a:pt x="150427" y="866403"/>
                </a:lnTo>
                <a:lnTo>
                  <a:pt x="149921" y="865916"/>
                </a:lnTo>
                <a:lnTo>
                  <a:pt x="144220" y="860426"/>
                </a:lnTo>
                <a:lnTo>
                  <a:pt x="144197" y="860426"/>
                </a:lnTo>
                <a:lnTo>
                  <a:pt x="144444" y="860673"/>
                </a:lnTo>
                <a:cubicBezTo>
                  <a:pt x="145299" y="861526"/>
                  <a:pt x="147008" y="863234"/>
                  <a:pt x="150427" y="866649"/>
                </a:cubicBezTo>
                <a:lnTo>
                  <a:pt x="148209" y="867388"/>
                </a:lnTo>
                <a:lnTo>
                  <a:pt x="147940" y="866649"/>
                </a:lnTo>
                <a:lnTo>
                  <a:pt x="147008" y="864088"/>
                </a:lnTo>
                <a:lnTo>
                  <a:pt x="144075" y="860426"/>
                </a:lnTo>
                <a:lnTo>
                  <a:pt x="143589" y="860426"/>
                </a:lnTo>
                <a:lnTo>
                  <a:pt x="143589" y="860673"/>
                </a:lnTo>
                <a:lnTo>
                  <a:pt x="143589" y="865796"/>
                </a:lnTo>
                <a:lnTo>
                  <a:pt x="143589" y="866649"/>
                </a:lnTo>
                <a:cubicBezTo>
                  <a:pt x="143589" y="863234"/>
                  <a:pt x="143589" y="861526"/>
                  <a:pt x="142734" y="860673"/>
                </a:cubicBezTo>
                <a:lnTo>
                  <a:pt x="140433" y="860344"/>
                </a:lnTo>
                <a:lnTo>
                  <a:pt x="140171" y="859819"/>
                </a:lnTo>
                <a:lnTo>
                  <a:pt x="136766" y="853017"/>
                </a:lnTo>
                <a:lnTo>
                  <a:pt x="136752" y="853017"/>
                </a:lnTo>
                <a:lnTo>
                  <a:pt x="136752" y="853842"/>
                </a:lnTo>
                <a:lnTo>
                  <a:pt x="136752" y="855550"/>
                </a:lnTo>
                <a:lnTo>
                  <a:pt x="136752" y="859819"/>
                </a:lnTo>
                <a:cubicBezTo>
                  <a:pt x="136752" y="859819"/>
                  <a:pt x="136752" y="858111"/>
                  <a:pt x="135897" y="856404"/>
                </a:cubicBezTo>
                <a:lnTo>
                  <a:pt x="135089" y="855942"/>
                </a:lnTo>
                <a:lnTo>
                  <a:pt x="134188" y="853842"/>
                </a:lnTo>
                <a:lnTo>
                  <a:pt x="136665" y="853017"/>
                </a:lnTo>
                <a:lnTo>
                  <a:pt x="136526" y="853017"/>
                </a:lnTo>
                <a:lnTo>
                  <a:pt x="136526" y="852932"/>
                </a:lnTo>
                <a:lnTo>
                  <a:pt x="133333" y="852135"/>
                </a:lnTo>
                <a:lnTo>
                  <a:pt x="130810" y="847725"/>
                </a:lnTo>
                <a:lnTo>
                  <a:pt x="130698" y="847725"/>
                </a:lnTo>
                <a:lnTo>
                  <a:pt x="133333" y="852988"/>
                </a:lnTo>
                <a:lnTo>
                  <a:pt x="134701" y="855721"/>
                </a:lnTo>
                <a:lnTo>
                  <a:pt x="132268" y="854332"/>
                </a:lnTo>
                <a:lnTo>
                  <a:pt x="132478" y="853842"/>
                </a:lnTo>
                <a:lnTo>
                  <a:pt x="132193" y="853747"/>
                </a:lnTo>
                <a:lnTo>
                  <a:pt x="132478" y="852988"/>
                </a:lnTo>
                <a:lnTo>
                  <a:pt x="130502" y="847725"/>
                </a:lnTo>
                <a:lnTo>
                  <a:pt x="130175" y="847725"/>
                </a:lnTo>
                <a:lnTo>
                  <a:pt x="130175" y="846853"/>
                </a:lnTo>
                <a:lnTo>
                  <a:pt x="129914" y="846158"/>
                </a:lnTo>
                <a:lnTo>
                  <a:pt x="130175" y="846680"/>
                </a:lnTo>
                <a:lnTo>
                  <a:pt x="130175" y="846614"/>
                </a:lnTo>
                <a:lnTo>
                  <a:pt x="129914" y="846158"/>
                </a:lnTo>
                <a:lnTo>
                  <a:pt x="130175" y="846419"/>
                </a:lnTo>
                <a:lnTo>
                  <a:pt x="130175" y="846158"/>
                </a:lnTo>
                <a:lnTo>
                  <a:pt x="129914" y="846158"/>
                </a:lnTo>
                <a:lnTo>
                  <a:pt x="130125" y="846088"/>
                </a:lnTo>
                <a:lnTo>
                  <a:pt x="130176" y="846071"/>
                </a:lnTo>
                <a:lnTo>
                  <a:pt x="132478" y="845304"/>
                </a:lnTo>
                <a:lnTo>
                  <a:pt x="131577" y="843204"/>
                </a:lnTo>
                <a:lnTo>
                  <a:pt x="136361" y="845935"/>
                </a:lnTo>
                <a:lnTo>
                  <a:pt x="130969" y="839259"/>
                </a:lnTo>
                <a:lnTo>
                  <a:pt x="130305" y="833503"/>
                </a:lnTo>
                <a:lnTo>
                  <a:pt x="136450" y="845986"/>
                </a:lnTo>
                <a:lnTo>
                  <a:pt x="136456" y="845989"/>
                </a:lnTo>
                <a:lnTo>
                  <a:pt x="133350" y="839259"/>
                </a:lnTo>
                <a:lnTo>
                  <a:pt x="130499" y="833082"/>
                </a:lnTo>
                <a:lnTo>
                  <a:pt x="130447" y="833030"/>
                </a:lnTo>
                <a:lnTo>
                  <a:pt x="130279" y="833282"/>
                </a:lnTo>
                <a:lnTo>
                  <a:pt x="130305" y="833503"/>
                </a:lnTo>
                <a:lnTo>
                  <a:pt x="130231" y="833354"/>
                </a:lnTo>
                <a:lnTo>
                  <a:pt x="130175" y="833438"/>
                </a:lnTo>
                <a:lnTo>
                  <a:pt x="130176" y="833438"/>
                </a:lnTo>
                <a:lnTo>
                  <a:pt x="130175" y="833438"/>
                </a:lnTo>
                <a:lnTo>
                  <a:pt x="126130" y="833438"/>
                </a:lnTo>
                <a:lnTo>
                  <a:pt x="130176" y="839391"/>
                </a:lnTo>
                <a:lnTo>
                  <a:pt x="129941" y="839391"/>
                </a:lnTo>
                <a:lnTo>
                  <a:pt x="130176" y="839938"/>
                </a:lnTo>
                <a:lnTo>
                  <a:pt x="131577" y="843204"/>
                </a:lnTo>
                <a:lnTo>
                  <a:pt x="130769" y="842743"/>
                </a:lnTo>
                <a:lnTo>
                  <a:pt x="130176" y="840374"/>
                </a:lnTo>
                <a:lnTo>
                  <a:pt x="129930" y="839391"/>
                </a:lnTo>
                <a:lnTo>
                  <a:pt x="129914" y="839391"/>
                </a:lnTo>
                <a:lnTo>
                  <a:pt x="129914" y="841889"/>
                </a:lnTo>
                <a:lnTo>
                  <a:pt x="129914" y="842743"/>
                </a:lnTo>
                <a:lnTo>
                  <a:pt x="129914" y="845487"/>
                </a:lnTo>
                <a:lnTo>
                  <a:pt x="130176" y="845740"/>
                </a:lnTo>
                <a:lnTo>
                  <a:pt x="129914" y="845596"/>
                </a:lnTo>
                <a:lnTo>
                  <a:pt x="129914" y="845677"/>
                </a:lnTo>
                <a:lnTo>
                  <a:pt x="130176" y="845740"/>
                </a:lnTo>
                <a:lnTo>
                  <a:pt x="129914" y="845740"/>
                </a:lnTo>
                <a:lnTo>
                  <a:pt x="129914" y="845881"/>
                </a:lnTo>
                <a:lnTo>
                  <a:pt x="129914" y="846158"/>
                </a:lnTo>
                <a:lnTo>
                  <a:pt x="129735" y="845740"/>
                </a:lnTo>
                <a:lnTo>
                  <a:pt x="126684" y="845740"/>
                </a:lnTo>
                <a:lnTo>
                  <a:pt x="123755" y="845740"/>
                </a:lnTo>
                <a:lnTo>
                  <a:pt x="123817" y="846085"/>
                </a:lnTo>
                <a:lnTo>
                  <a:pt x="128166" y="848486"/>
                </a:lnTo>
                <a:lnTo>
                  <a:pt x="129914" y="846158"/>
                </a:lnTo>
                <a:cubicBezTo>
                  <a:pt x="129914" y="846158"/>
                  <a:pt x="129914" y="846158"/>
                  <a:pt x="129914" y="847012"/>
                </a:cubicBezTo>
                <a:lnTo>
                  <a:pt x="129914" y="851475"/>
                </a:lnTo>
                <a:lnTo>
                  <a:pt x="130176" y="852487"/>
                </a:lnTo>
                <a:lnTo>
                  <a:pt x="129914" y="852234"/>
                </a:lnTo>
                <a:lnTo>
                  <a:pt x="129914" y="852988"/>
                </a:lnTo>
                <a:lnTo>
                  <a:pt x="127854" y="850244"/>
                </a:lnTo>
                <a:lnTo>
                  <a:pt x="126684" y="849114"/>
                </a:lnTo>
                <a:lnTo>
                  <a:pt x="123603" y="846138"/>
                </a:lnTo>
                <a:lnTo>
                  <a:pt x="122834" y="846138"/>
                </a:lnTo>
                <a:cubicBezTo>
                  <a:pt x="121842" y="846138"/>
                  <a:pt x="119857" y="846138"/>
                  <a:pt x="115888" y="846138"/>
                </a:cubicBezTo>
                <a:lnTo>
                  <a:pt x="117740" y="844162"/>
                </a:lnTo>
                <a:lnTo>
                  <a:pt x="115842" y="843150"/>
                </a:lnTo>
                <a:lnTo>
                  <a:pt x="109538" y="839788"/>
                </a:lnTo>
                <a:cubicBezTo>
                  <a:pt x="109538" y="839788"/>
                  <a:pt x="116682" y="839788"/>
                  <a:pt x="109538" y="833438"/>
                </a:cubicBezTo>
                <a:cubicBezTo>
                  <a:pt x="109538" y="836613"/>
                  <a:pt x="111324" y="838201"/>
                  <a:pt x="113110" y="838994"/>
                </a:cubicBezTo>
                <a:lnTo>
                  <a:pt x="115772" y="839586"/>
                </a:lnTo>
                <a:lnTo>
                  <a:pt x="115068" y="838354"/>
                </a:lnTo>
                <a:lnTo>
                  <a:pt x="112713" y="834232"/>
                </a:lnTo>
                <a:cubicBezTo>
                  <a:pt x="111126" y="833438"/>
                  <a:pt x="109538" y="833438"/>
                  <a:pt x="109538" y="833438"/>
                </a:cubicBezTo>
                <a:cubicBezTo>
                  <a:pt x="112713" y="833438"/>
                  <a:pt x="114301" y="833438"/>
                  <a:pt x="115094" y="834232"/>
                </a:cubicBezTo>
                <a:lnTo>
                  <a:pt x="115773" y="838980"/>
                </a:lnTo>
                <a:lnTo>
                  <a:pt x="115862" y="839606"/>
                </a:lnTo>
                <a:lnTo>
                  <a:pt x="115888" y="839612"/>
                </a:lnTo>
                <a:lnTo>
                  <a:pt x="115888" y="839082"/>
                </a:lnTo>
                <a:lnTo>
                  <a:pt x="115888" y="838994"/>
                </a:lnTo>
                <a:lnTo>
                  <a:pt x="115888" y="836613"/>
                </a:lnTo>
                <a:lnTo>
                  <a:pt x="115888" y="834232"/>
                </a:lnTo>
                <a:lnTo>
                  <a:pt x="115888" y="833438"/>
                </a:lnTo>
                <a:cubicBezTo>
                  <a:pt x="115888" y="836613"/>
                  <a:pt x="117873" y="838201"/>
                  <a:pt x="119857" y="838994"/>
                </a:cubicBezTo>
                <a:lnTo>
                  <a:pt x="123191" y="839661"/>
                </a:lnTo>
                <a:lnTo>
                  <a:pt x="123191" y="838993"/>
                </a:lnTo>
                <a:lnTo>
                  <a:pt x="123373" y="839698"/>
                </a:lnTo>
                <a:lnTo>
                  <a:pt x="123639" y="839751"/>
                </a:lnTo>
                <a:lnTo>
                  <a:pt x="123605" y="839693"/>
                </a:lnTo>
                <a:lnTo>
                  <a:pt x="123426" y="839391"/>
                </a:lnTo>
                <a:lnTo>
                  <a:pt x="123297" y="839391"/>
                </a:lnTo>
                <a:lnTo>
                  <a:pt x="123261" y="839113"/>
                </a:lnTo>
                <a:lnTo>
                  <a:pt x="123191" y="838993"/>
                </a:lnTo>
                <a:lnTo>
                  <a:pt x="123254" y="839054"/>
                </a:lnTo>
                <a:lnTo>
                  <a:pt x="123227" y="838845"/>
                </a:lnTo>
                <a:lnTo>
                  <a:pt x="119857" y="833537"/>
                </a:lnTo>
                <a:lnTo>
                  <a:pt x="119174" y="833384"/>
                </a:lnTo>
                <a:lnTo>
                  <a:pt x="119699" y="834777"/>
                </a:lnTo>
                <a:cubicBezTo>
                  <a:pt x="121445" y="837307"/>
                  <a:pt x="123191" y="838993"/>
                  <a:pt x="123191" y="838993"/>
                </a:cubicBezTo>
                <a:cubicBezTo>
                  <a:pt x="123191" y="838993"/>
                  <a:pt x="121445" y="838993"/>
                  <a:pt x="119699" y="838150"/>
                </a:cubicBezTo>
                <a:lnTo>
                  <a:pt x="116526" y="832788"/>
                </a:lnTo>
                <a:lnTo>
                  <a:pt x="115888" y="832644"/>
                </a:lnTo>
                <a:lnTo>
                  <a:pt x="115888" y="832071"/>
                </a:lnTo>
                <a:lnTo>
                  <a:pt x="110094" y="828873"/>
                </a:lnTo>
                <a:lnTo>
                  <a:pt x="109506" y="826600"/>
                </a:lnTo>
                <a:lnTo>
                  <a:pt x="106859" y="829999"/>
                </a:lnTo>
                <a:lnTo>
                  <a:pt x="107734" y="831122"/>
                </a:lnTo>
                <a:lnTo>
                  <a:pt x="109538" y="832644"/>
                </a:lnTo>
                <a:lnTo>
                  <a:pt x="109538" y="833438"/>
                </a:lnTo>
                <a:lnTo>
                  <a:pt x="109538" y="833537"/>
                </a:lnTo>
                <a:lnTo>
                  <a:pt x="109538" y="836216"/>
                </a:lnTo>
                <a:lnTo>
                  <a:pt x="109538" y="839788"/>
                </a:lnTo>
                <a:cubicBezTo>
                  <a:pt x="109538" y="839788"/>
                  <a:pt x="107818" y="838042"/>
                  <a:pt x="105239" y="835423"/>
                </a:cubicBezTo>
                <a:lnTo>
                  <a:pt x="103284" y="833438"/>
                </a:lnTo>
                <a:lnTo>
                  <a:pt x="103188" y="833438"/>
                </a:lnTo>
                <a:lnTo>
                  <a:pt x="103188" y="833340"/>
                </a:lnTo>
                <a:lnTo>
                  <a:pt x="102924" y="833072"/>
                </a:lnTo>
                <a:lnTo>
                  <a:pt x="101948" y="834653"/>
                </a:lnTo>
                <a:lnTo>
                  <a:pt x="101402" y="834252"/>
                </a:lnTo>
                <a:lnTo>
                  <a:pt x="99219" y="836216"/>
                </a:lnTo>
                <a:cubicBezTo>
                  <a:pt x="97235" y="836216"/>
                  <a:pt x="95250" y="836216"/>
                  <a:pt x="95250" y="839788"/>
                </a:cubicBezTo>
                <a:lnTo>
                  <a:pt x="95250" y="833438"/>
                </a:lnTo>
                <a:lnTo>
                  <a:pt x="95250" y="833437"/>
                </a:lnTo>
                <a:lnTo>
                  <a:pt x="92751" y="829999"/>
                </a:lnTo>
                <a:lnTo>
                  <a:pt x="93618" y="828805"/>
                </a:lnTo>
                <a:lnTo>
                  <a:pt x="95250" y="833435"/>
                </a:lnTo>
                <a:lnTo>
                  <a:pt x="95250" y="832644"/>
                </a:lnTo>
                <a:lnTo>
                  <a:pt x="95250" y="826560"/>
                </a:lnTo>
                <a:lnTo>
                  <a:pt x="93618" y="828805"/>
                </a:lnTo>
                <a:lnTo>
                  <a:pt x="92453" y="825500"/>
                </a:lnTo>
                <a:lnTo>
                  <a:pt x="92075" y="825500"/>
                </a:lnTo>
                <a:cubicBezTo>
                  <a:pt x="90488" y="825500"/>
                  <a:pt x="88900" y="825500"/>
                  <a:pt x="88900" y="825500"/>
                </a:cubicBezTo>
                <a:cubicBezTo>
                  <a:pt x="88900" y="825500"/>
                  <a:pt x="88900" y="825500"/>
                  <a:pt x="88900" y="824706"/>
                </a:cubicBezTo>
                <a:lnTo>
                  <a:pt x="88900" y="821198"/>
                </a:lnTo>
                <a:lnTo>
                  <a:pt x="88299" y="820690"/>
                </a:lnTo>
                <a:lnTo>
                  <a:pt x="88900" y="825500"/>
                </a:lnTo>
                <a:lnTo>
                  <a:pt x="88201" y="820608"/>
                </a:lnTo>
                <a:lnTo>
                  <a:pt x="87274" y="819825"/>
                </a:lnTo>
                <a:lnTo>
                  <a:pt x="82550" y="819150"/>
                </a:lnTo>
                <a:cubicBezTo>
                  <a:pt x="82550" y="819150"/>
                  <a:pt x="82550" y="817563"/>
                  <a:pt x="82550" y="815975"/>
                </a:cubicBezTo>
                <a:lnTo>
                  <a:pt x="82550" y="813081"/>
                </a:lnTo>
                <a:lnTo>
                  <a:pt x="81918" y="812801"/>
                </a:lnTo>
                <a:lnTo>
                  <a:pt x="78979" y="812801"/>
                </a:lnTo>
                <a:lnTo>
                  <a:pt x="77766" y="812801"/>
                </a:lnTo>
                <a:lnTo>
                  <a:pt x="78102" y="813263"/>
                </a:lnTo>
                <a:lnTo>
                  <a:pt x="76819" y="812801"/>
                </a:lnTo>
                <a:lnTo>
                  <a:pt x="75407" y="812801"/>
                </a:lnTo>
                <a:lnTo>
                  <a:pt x="75407" y="812293"/>
                </a:lnTo>
                <a:lnTo>
                  <a:pt x="74613" y="812007"/>
                </a:lnTo>
                <a:lnTo>
                  <a:pt x="75407" y="810578"/>
                </a:lnTo>
                <a:lnTo>
                  <a:pt x="75407" y="809229"/>
                </a:lnTo>
                <a:lnTo>
                  <a:pt x="75407" y="806015"/>
                </a:lnTo>
                <a:lnTo>
                  <a:pt x="75248" y="805921"/>
                </a:lnTo>
                <a:lnTo>
                  <a:pt x="75407" y="805921"/>
                </a:lnTo>
                <a:close/>
                <a:moveTo>
                  <a:pt x="833968" y="805610"/>
                </a:moveTo>
                <a:lnTo>
                  <a:pt x="833866" y="805815"/>
                </a:lnTo>
                <a:lnTo>
                  <a:pt x="834186" y="805815"/>
                </a:lnTo>
                <a:lnTo>
                  <a:pt x="834186" y="805779"/>
                </a:lnTo>
                <a:close/>
                <a:moveTo>
                  <a:pt x="1004359" y="805259"/>
                </a:moveTo>
                <a:cubicBezTo>
                  <a:pt x="1004359" y="805259"/>
                  <a:pt x="1004359" y="805259"/>
                  <a:pt x="1004359" y="806102"/>
                </a:cubicBezTo>
                <a:lnTo>
                  <a:pt x="1004359" y="809476"/>
                </a:lnTo>
                <a:lnTo>
                  <a:pt x="1004359" y="812006"/>
                </a:lnTo>
                <a:cubicBezTo>
                  <a:pt x="1004359" y="812006"/>
                  <a:pt x="997479" y="812006"/>
                  <a:pt x="997479" y="818753"/>
                </a:cubicBezTo>
                <a:lnTo>
                  <a:pt x="996715" y="818753"/>
                </a:lnTo>
                <a:lnTo>
                  <a:pt x="997479" y="817910"/>
                </a:lnTo>
                <a:cubicBezTo>
                  <a:pt x="999199" y="815380"/>
                  <a:pt x="1000919" y="812006"/>
                  <a:pt x="1004359" y="805259"/>
                </a:cubicBezTo>
                <a:close/>
                <a:moveTo>
                  <a:pt x="902562" y="805175"/>
                </a:moveTo>
                <a:cubicBezTo>
                  <a:pt x="902562" y="805175"/>
                  <a:pt x="902562" y="805175"/>
                  <a:pt x="903417" y="805175"/>
                </a:cubicBezTo>
                <a:lnTo>
                  <a:pt x="906665" y="805175"/>
                </a:lnTo>
                <a:lnTo>
                  <a:pt x="905981" y="806883"/>
                </a:lnTo>
                <a:cubicBezTo>
                  <a:pt x="904271" y="808591"/>
                  <a:pt x="902562" y="808591"/>
                  <a:pt x="902562" y="805175"/>
                </a:cubicBezTo>
                <a:close/>
                <a:moveTo>
                  <a:pt x="847861" y="805175"/>
                </a:moveTo>
                <a:lnTo>
                  <a:pt x="841164" y="811030"/>
                </a:lnTo>
                <a:lnTo>
                  <a:pt x="841550" y="808328"/>
                </a:lnTo>
                <a:close/>
                <a:moveTo>
                  <a:pt x="841024" y="805175"/>
                </a:moveTo>
                <a:cubicBezTo>
                  <a:pt x="841024" y="805175"/>
                  <a:pt x="842733" y="805175"/>
                  <a:pt x="844443" y="805175"/>
                </a:cubicBezTo>
                <a:lnTo>
                  <a:pt x="847006" y="805175"/>
                </a:lnTo>
                <a:cubicBezTo>
                  <a:pt x="847861" y="805175"/>
                  <a:pt x="847861" y="805175"/>
                  <a:pt x="847861" y="805175"/>
                </a:cubicBezTo>
                <a:cubicBezTo>
                  <a:pt x="844443" y="805175"/>
                  <a:pt x="842733" y="805175"/>
                  <a:pt x="841879" y="806029"/>
                </a:cubicBezTo>
                <a:lnTo>
                  <a:pt x="841550" y="808328"/>
                </a:lnTo>
                <a:lnTo>
                  <a:pt x="841024" y="808591"/>
                </a:lnTo>
                <a:close/>
                <a:moveTo>
                  <a:pt x="711110" y="805175"/>
                </a:moveTo>
                <a:cubicBezTo>
                  <a:pt x="711110" y="805175"/>
                  <a:pt x="712819" y="805175"/>
                  <a:pt x="714529" y="805175"/>
                </a:cubicBezTo>
                <a:lnTo>
                  <a:pt x="717092" y="805175"/>
                </a:lnTo>
                <a:lnTo>
                  <a:pt x="717947" y="805175"/>
                </a:lnTo>
                <a:cubicBezTo>
                  <a:pt x="717947" y="805175"/>
                  <a:pt x="716238" y="806883"/>
                  <a:pt x="714529" y="808591"/>
                </a:cubicBezTo>
                <a:lnTo>
                  <a:pt x="712575" y="810542"/>
                </a:lnTo>
                <a:lnTo>
                  <a:pt x="708690" y="809484"/>
                </a:lnTo>
                <a:lnTo>
                  <a:pt x="708546" y="809444"/>
                </a:lnTo>
                <a:lnTo>
                  <a:pt x="704851" y="811659"/>
                </a:lnTo>
                <a:lnTo>
                  <a:pt x="704272" y="812006"/>
                </a:lnTo>
                <a:lnTo>
                  <a:pt x="704851" y="811428"/>
                </a:lnTo>
                <a:lnTo>
                  <a:pt x="705127" y="811152"/>
                </a:lnTo>
                <a:lnTo>
                  <a:pt x="706323" y="809957"/>
                </a:lnTo>
                <a:lnTo>
                  <a:pt x="707691" y="808591"/>
                </a:lnTo>
                <a:cubicBezTo>
                  <a:pt x="709401" y="806883"/>
                  <a:pt x="711110" y="805175"/>
                  <a:pt x="711110" y="805175"/>
                </a:cubicBezTo>
                <a:close/>
                <a:moveTo>
                  <a:pt x="362392" y="805175"/>
                </a:moveTo>
                <a:cubicBezTo>
                  <a:pt x="362392" y="812006"/>
                  <a:pt x="369230" y="812006"/>
                  <a:pt x="369230" y="812006"/>
                </a:cubicBezTo>
                <a:cubicBezTo>
                  <a:pt x="369230" y="812006"/>
                  <a:pt x="369230" y="818836"/>
                  <a:pt x="362392" y="812006"/>
                </a:cubicBezTo>
                <a:cubicBezTo>
                  <a:pt x="362392" y="805175"/>
                  <a:pt x="355555" y="805175"/>
                  <a:pt x="362392" y="805175"/>
                </a:cubicBezTo>
                <a:close/>
                <a:moveTo>
                  <a:pt x="130363" y="805175"/>
                </a:moveTo>
                <a:lnTo>
                  <a:pt x="132557" y="808832"/>
                </a:lnTo>
                <a:lnTo>
                  <a:pt x="132081" y="809626"/>
                </a:lnTo>
                <a:lnTo>
                  <a:pt x="130653" y="812006"/>
                </a:lnTo>
                <a:lnTo>
                  <a:pt x="134188" y="812006"/>
                </a:lnTo>
                <a:lnTo>
                  <a:pt x="135897" y="812006"/>
                </a:lnTo>
                <a:lnTo>
                  <a:pt x="136526" y="812006"/>
                </a:lnTo>
                <a:lnTo>
                  <a:pt x="136526" y="808435"/>
                </a:lnTo>
                <a:lnTo>
                  <a:pt x="136526" y="805175"/>
                </a:lnTo>
                <a:lnTo>
                  <a:pt x="130769" y="805175"/>
                </a:lnTo>
                <a:close/>
                <a:moveTo>
                  <a:pt x="109401" y="805175"/>
                </a:moveTo>
                <a:cubicBezTo>
                  <a:pt x="109401" y="805175"/>
                  <a:pt x="109401" y="805175"/>
                  <a:pt x="116239" y="812006"/>
                </a:cubicBezTo>
                <a:cubicBezTo>
                  <a:pt x="112820" y="812006"/>
                  <a:pt x="111111" y="810298"/>
                  <a:pt x="110256" y="808591"/>
                </a:cubicBezTo>
                <a:lnTo>
                  <a:pt x="109538" y="805723"/>
                </a:lnTo>
                <a:lnTo>
                  <a:pt x="109538" y="806270"/>
                </a:lnTo>
                <a:lnTo>
                  <a:pt x="110256" y="812006"/>
                </a:lnTo>
                <a:lnTo>
                  <a:pt x="110495" y="812279"/>
                </a:lnTo>
                <a:lnTo>
                  <a:pt x="109538" y="812040"/>
                </a:lnTo>
                <a:lnTo>
                  <a:pt x="109538" y="812312"/>
                </a:lnTo>
                <a:lnTo>
                  <a:pt x="111317" y="814030"/>
                </a:lnTo>
                <a:lnTo>
                  <a:pt x="110094" y="812849"/>
                </a:lnTo>
                <a:lnTo>
                  <a:pt x="109538" y="812312"/>
                </a:lnTo>
                <a:lnTo>
                  <a:pt x="109538" y="812542"/>
                </a:lnTo>
                <a:lnTo>
                  <a:pt x="111761" y="816299"/>
                </a:lnTo>
                <a:lnTo>
                  <a:pt x="111317" y="816054"/>
                </a:lnTo>
                <a:lnTo>
                  <a:pt x="109538" y="812618"/>
                </a:lnTo>
                <a:lnTo>
                  <a:pt x="109538" y="812801"/>
                </a:lnTo>
                <a:lnTo>
                  <a:pt x="109512" y="812568"/>
                </a:lnTo>
                <a:lnTo>
                  <a:pt x="109221" y="812006"/>
                </a:lnTo>
                <a:lnTo>
                  <a:pt x="109503" y="812482"/>
                </a:lnTo>
                <a:lnTo>
                  <a:pt x="109477" y="812253"/>
                </a:lnTo>
                <a:lnTo>
                  <a:pt x="109221" y="812006"/>
                </a:lnTo>
                <a:lnTo>
                  <a:pt x="109477" y="812253"/>
                </a:lnTo>
                <a:lnTo>
                  <a:pt x="109451" y="812018"/>
                </a:lnTo>
                <a:lnTo>
                  <a:pt x="109401" y="812006"/>
                </a:lnTo>
                <a:lnTo>
                  <a:pt x="109401" y="811568"/>
                </a:lnTo>
                <a:lnTo>
                  <a:pt x="108744" y="805657"/>
                </a:lnTo>
                <a:lnTo>
                  <a:pt x="109401" y="805657"/>
                </a:lnTo>
                <a:lnTo>
                  <a:pt x="109401" y="805175"/>
                </a:lnTo>
                <a:lnTo>
                  <a:pt x="109461" y="805657"/>
                </a:lnTo>
                <a:lnTo>
                  <a:pt x="109522" y="805657"/>
                </a:lnTo>
                <a:close/>
                <a:moveTo>
                  <a:pt x="841025" y="805174"/>
                </a:moveTo>
                <a:lnTo>
                  <a:pt x="841024" y="805175"/>
                </a:lnTo>
                <a:lnTo>
                  <a:pt x="841024" y="805175"/>
                </a:lnTo>
                <a:close/>
                <a:moveTo>
                  <a:pt x="833272" y="805070"/>
                </a:moveTo>
                <a:lnTo>
                  <a:pt x="832676" y="805815"/>
                </a:lnTo>
                <a:lnTo>
                  <a:pt x="833546" y="805815"/>
                </a:lnTo>
                <a:lnTo>
                  <a:pt x="833846" y="805515"/>
                </a:lnTo>
                <a:close/>
                <a:moveTo>
                  <a:pt x="136539" y="804962"/>
                </a:moveTo>
                <a:lnTo>
                  <a:pt x="136539" y="804962"/>
                </a:lnTo>
                <a:lnTo>
                  <a:pt x="136752" y="805175"/>
                </a:lnTo>
                <a:lnTo>
                  <a:pt x="136566" y="805175"/>
                </a:lnTo>
                <a:lnTo>
                  <a:pt x="136752" y="806643"/>
                </a:lnTo>
                <a:lnTo>
                  <a:pt x="136752" y="806029"/>
                </a:lnTo>
                <a:cubicBezTo>
                  <a:pt x="136752" y="805175"/>
                  <a:pt x="136752" y="805175"/>
                  <a:pt x="136752" y="805175"/>
                </a:cubicBezTo>
                <a:close/>
                <a:moveTo>
                  <a:pt x="1025526" y="804863"/>
                </a:moveTo>
                <a:cubicBezTo>
                  <a:pt x="1025526" y="808435"/>
                  <a:pt x="1023938" y="810221"/>
                  <a:pt x="1022351" y="812007"/>
                </a:cubicBezTo>
                <a:lnTo>
                  <a:pt x="1019577" y="818250"/>
                </a:lnTo>
                <a:lnTo>
                  <a:pt x="1024732" y="813462"/>
                </a:lnTo>
                <a:cubicBezTo>
                  <a:pt x="1025526" y="813462"/>
                  <a:pt x="1025526" y="815182"/>
                  <a:pt x="1025526" y="818622"/>
                </a:cubicBezTo>
                <a:cubicBezTo>
                  <a:pt x="1022351" y="818622"/>
                  <a:pt x="1022351" y="816902"/>
                  <a:pt x="1022351" y="816042"/>
                </a:cubicBezTo>
                <a:lnTo>
                  <a:pt x="1019544" y="818323"/>
                </a:lnTo>
                <a:lnTo>
                  <a:pt x="1019176" y="819151"/>
                </a:lnTo>
                <a:lnTo>
                  <a:pt x="1019176" y="818622"/>
                </a:lnTo>
                <a:lnTo>
                  <a:pt x="1019176" y="815579"/>
                </a:lnTo>
                <a:lnTo>
                  <a:pt x="1019176" y="812800"/>
                </a:lnTo>
                <a:lnTo>
                  <a:pt x="1019176" y="812007"/>
                </a:lnTo>
                <a:cubicBezTo>
                  <a:pt x="1019176" y="812007"/>
                  <a:pt x="1019176" y="812007"/>
                  <a:pt x="1025526" y="804863"/>
                </a:cubicBezTo>
                <a:close/>
                <a:moveTo>
                  <a:pt x="922338" y="804863"/>
                </a:moveTo>
                <a:cubicBezTo>
                  <a:pt x="922338" y="804863"/>
                  <a:pt x="915988" y="812007"/>
                  <a:pt x="915988" y="812007"/>
                </a:cubicBezTo>
                <a:cubicBezTo>
                  <a:pt x="915988" y="812007"/>
                  <a:pt x="915988" y="812007"/>
                  <a:pt x="922338" y="804863"/>
                </a:cubicBezTo>
                <a:close/>
                <a:moveTo>
                  <a:pt x="417513" y="804863"/>
                </a:moveTo>
                <a:cubicBezTo>
                  <a:pt x="423863" y="804863"/>
                  <a:pt x="423863" y="804863"/>
                  <a:pt x="423863" y="804863"/>
                </a:cubicBezTo>
                <a:lnTo>
                  <a:pt x="423951" y="805635"/>
                </a:lnTo>
                <a:lnTo>
                  <a:pt x="427038" y="804863"/>
                </a:lnTo>
                <a:cubicBezTo>
                  <a:pt x="428791" y="804863"/>
                  <a:pt x="430213" y="805219"/>
                  <a:pt x="430213" y="805657"/>
                </a:cubicBezTo>
                <a:cubicBezTo>
                  <a:pt x="430213" y="806096"/>
                  <a:pt x="428791" y="806451"/>
                  <a:pt x="427038" y="806451"/>
                </a:cubicBezTo>
                <a:lnTo>
                  <a:pt x="423956" y="805680"/>
                </a:lnTo>
                <a:lnTo>
                  <a:pt x="424211" y="807908"/>
                </a:lnTo>
                <a:close/>
                <a:moveTo>
                  <a:pt x="81757" y="804863"/>
                </a:moveTo>
                <a:lnTo>
                  <a:pt x="84211" y="809240"/>
                </a:lnTo>
                <a:lnTo>
                  <a:pt x="83824" y="809015"/>
                </a:lnTo>
                <a:lnTo>
                  <a:pt x="84773" y="810554"/>
                </a:lnTo>
                <a:lnTo>
                  <a:pt x="83093" y="809563"/>
                </a:lnTo>
                <a:lnTo>
                  <a:pt x="82705" y="808363"/>
                </a:lnTo>
                <a:lnTo>
                  <a:pt x="82600" y="808302"/>
                </a:lnTo>
                <a:lnTo>
                  <a:pt x="82333" y="807210"/>
                </a:lnTo>
                <a:lnTo>
                  <a:pt x="81916" y="805921"/>
                </a:lnTo>
                <a:lnTo>
                  <a:pt x="82083" y="806192"/>
                </a:lnTo>
                <a:close/>
                <a:moveTo>
                  <a:pt x="800101" y="804862"/>
                </a:moveTo>
                <a:cubicBezTo>
                  <a:pt x="800101" y="804862"/>
                  <a:pt x="793751" y="812800"/>
                  <a:pt x="793751" y="812800"/>
                </a:cubicBezTo>
                <a:cubicBezTo>
                  <a:pt x="793751" y="812800"/>
                  <a:pt x="793751" y="810816"/>
                  <a:pt x="794545" y="808831"/>
                </a:cubicBezTo>
                <a:lnTo>
                  <a:pt x="796497" y="807437"/>
                </a:lnTo>
                <a:lnTo>
                  <a:pt x="796926" y="807839"/>
                </a:lnTo>
                <a:cubicBezTo>
                  <a:pt x="798513" y="806847"/>
                  <a:pt x="800101" y="804862"/>
                  <a:pt x="800101" y="804862"/>
                </a:cubicBezTo>
                <a:close/>
                <a:moveTo>
                  <a:pt x="793751" y="804862"/>
                </a:moveTo>
                <a:cubicBezTo>
                  <a:pt x="793751" y="804862"/>
                  <a:pt x="795338" y="804862"/>
                  <a:pt x="796926" y="804862"/>
                </a:cubicBezTo>
                <a:lnTo>
                  <a:pt x="797720" y="804862"/>
                </a:lnTo>
                <a:cubicBezTo>
                  <a:pt x="798513" y="804862"/>
                  <a:pt x="800101" y="804862"/>
                  <a:pt x="800101" y="804862"/>
                </a:cubicBezTo>
                <a:lnTo>
                  <a:pt x="796497" y="807437"/>
                </a:lnTo>
                <a:close/>
                <a:moveTo>
                  <a:pt x="786607" y="804862"/>
                </a:moveTo>
                <a:cubicBezTo>
                  <a:pt x="793751" y="804862"/>
                  <a:pt x="786607" y="812006"/>
                  <a:pt x="786607" y="812006"/>
                </a:cubicBezTo>
                <a:cubicBezTo>
                  <a:pt x="786607" y="804862"/>
                  <a:pt x="786607" y="812006"/>
                  <a:pt x="786607" y="804862"/>
                </a:cubicBezTo>
                <a:close/>
                <a:moveTo>
                  <a:pt x="785813" y="804862"/>
                </a:moveTo>
                <a:cubicBezTo>
                  <a:pt x="785813" y="804862"/>
                  <a:pt x="785813" y="804862"/>
                  <a:pt x="785019" y="805854"/>
                </a:cubicBezTo>
                <a:lnTo>
                  <a:pt x="780098" y="812006"/>
                </a:lnTo>
                <a:lnTo>
                  <a:pt x="783035" y="812006"/>
                </a:lnTo>
                <a:cubicBezTo>
                  <a:pt x="784821" y="812006"/>
                  <a:pt x="786607" y="812006"/>
                  <a:pt x="786607" y="812006"/>
                </a:cubicBezTo>
                <a:cubicBezTo>
                  <a:pt x="786607" y="812006"/>
                  <a:pt x="784821" y="813792"/>
                  <a:pt x="783035" y="814685"/>
                </a:cubicBezTo>
                <a:lnTo>
                  <a:pt x="779860" y="812304"/>
                </a:lnTo>
                <a:lnTo>
                  <a:pt x="779463" y="812800"/>
                </a:lnTo>
                <a:lnTo>
                  <a:pt x="779601" y="812110"/>
                </a:lnTo>
                <a:lnTo>
                  <a:pt x="779463" y="812006"/>
                </a:lnTo>
                <a:lnTo>
                  <a:pt x="779622" y="812006"/>
                </a:lnTo>
                <a:lnTo>
                  <a:pt x="780257" y="808831"/>
                </a:lnTo>
                <a:lnTo>
                  <a:pt x="781772" y="807749"/>
                </a:lnTo>
                <a:lnTo>
                  <a:pt x="782638" y="805854"/>
                </a:lnTo>
                <a:cubicBezTo>
                  <a:pt x="784226" y="804862"/>
                  <a:pt x="785813" y="804862"/>
                  <a:pt x="785813" y="804862"/>
                </a:cubicBezTo>
                <a:close/>
                <a:moveTo>
                  <a:pt x="704851" y="804862"/>
                </a:moveTo>
                <a:cubicBezTo>
                  <a:pt x="704851" y="804862"/>
                  <a:pt x="704851" y="804862"/>
                  <a:pt x="705645" y="804862"/>
                </a:cubicBezTo>
                <a:lnTo>
                  <a:pt x="708820" y="804862"/>
                </a:lnTo>
                <a:lnTo>
                  <a:pt x="711201" y="804862"/>
                </a:lnTo>
                <a:lnTo>
                  <a:pt x="710779" y="805258"/>
                </a:lnTo>
                <a:lnTo>
                  <a:pt x="711110" y="805175"/>
                </a:lnTo>
                <a:lnTo>
                  <a:pt x="706323" y="809957"/>
                </a:lnTo>
                <a:lnTo>
                  <a:pt x="704851" y="811427"/>
                </a:lnTo>
                <a:lnTo>
                  <a:pt x="704272" y="812006"/>
                </a:lnTo>
                <a:lnTo>
                  <a:pt x="704851" y="810994"/>
                </a:lnTo>
                <a:lnTo>
                  <a:pt x="707134" y="807003"/>
                </a:lnTo>
                <a:close/>
                <a:moveTo>
                  <a:pt x="403226" y="804862"/>
                </a:moveTo>
                <a:cubicBezTo>
                  <a:pt x="403226" y="804862"/>
                  <a:pt x="403226" y="804862"/>
                  <a:pt x="409576" y="812800"/>
                </a:cubicBezTo>
                <a:cubicBezTo>
                  <a:pt x="403226" y="812800"/>
                  <a:pt x="403226" y="804862"/>
                  <a:pt x="403226" y="804862"/>
                </a:cubicBezTo>
                <a:close/>
                <a:moveTo>
                  <a:pt x="396876" y="804862"/>
                </a:moveTo>
                <a:cubicBezTo>
                  <a:pt x="396876" y="804862"/>
                  <a:pt x="403226" y="804862"/>
                  <a:pt x="403226" y="812800"/>
                </a:cubicBezTo>
                <a:cubicBezTo>
                  <a:pt x="396876" y="812800"/>
                  <a:pt x="403226" y="812800"/>
                  <a:pt x="396876" y="804862"/>
                </a:cubicBezTo>
                <a:close/>
                <a:moveTo>
                  <a:pt x="376238" y="804862"/>
                </a:moveTo>
                <a:cubicBezTo>
                  <a:pt x="376238" y="804862"/>
                  <a:pt x="376238" y="806847"/>
                  <a:pt x="377032" y="808831"/>
                </a:cubicBezTo>
                <a:lnTo>
                  <a:pt x="382121" y="812467"/>
                </a:lnTo>
                <a:lnTo>
                  <a:pt x="382905" y="812006"/>
                </a:lnTo>
                <a:cubicBezTo>
                  <a:pt x="382905" y="812006"/>
                  <a:pt x="382905" y="812006"/>
                  <a:pt x="382905" y="812860"/>
                </a:cubicBezTo>
                <a:lnTo>
                  <a:pt x="382905" y="813117"/>
                </a:lnTo>
                <a:lnTo>
                  <a:pt x="385763" y="815975"/>
                </a:lnTo>
                <a:lnTo>
                  <a:pt x="386175" y="816387"/>
                </a:lnTo>
                <a:lnTo>
                  <a:pt x="386324" y="816275"/>
                </a:lnTo>
                <a:cubicBezTo>
                  <a:pt x="388034" y="817129"/>
                  <a:pt x="389743" y="818836"/>
                  <a:pt x="389743" y="818836"/>
                </a:cubicBezTo>
                <a:lnTo>
                  <a:pt x="387136" y="817348"/>
                </a:lnTo>
                <a:lnTo>
                  <a:pt x="388938" y="819150"/>
                </a:lnTo>
                <a:cubicBezTo>
                  <a:pt x="388938" y="819150"/>
                  <a:pt x="387351" y="819150"/>
                  <a:pt x="385763" y="818356"/>
                </a:cubicBezTo>
                <a:lnTo>
                  <a:pt x="385128" y="817245"/>
                </a:lnTo>
                <a:lnTo>
                  <a:pt x="385098" y="817193"/>
                </a:lnTo>
                <a:lnTo>
                  <a:pt x="385069" y="817215"/>
                </a:lnTo>
                <a:lnTo>
                  <a:pt x="382905" y="818836"/>
                </a:lnTo>
                <a:lnTo>
                  <a:pt x="382905" y="814669"/>
                </a:lnTo>
                <a:lnTo>
                  <a:pt x="383760" y="815421"/>
                </a:lnTo>
                <a:lnTo>
                  <a:pt x="384243" y="815697"/>
                </a:lnTo>
                <a:lnTo>
                  <a:pt x="382905" y="813355"/>
                </a:lnTo>
                <a:lnTo>
                  <a:pt x="382905" y="814669"/>
                </a:lnTo>
                <a:lnTo>
                  <a:pt x="381089" y="813073"/>
                </a:lnTo>
                <a:lnTo>
                  <a:pt x="381795" y="812658"/>
                </a:lnTo>
                <a:lnTo>
                  <a:pt x="377032" y="811808"/>
                </a:lnTo>
                <a:cubicBezTo>
                  <a:pt x="376238" y="810816"/>
                  <a:pt x="376238" y="808831"/>
                  <a:pt x="376238" y="804862"/>
                </a:cubicBezTo>
                <a:close/>
                <a:moveTo>
                  <a:pt x="369095" y="804862"/>
                </a:moveTo>
                <a:cubicBezTo>
                  <a:pt x="369095" y="804862"/>
                  <a:pt x="376239" y="804862"/>
                  <a:pt x="376239" y="812800"/>
                </a:cubicBezTo>
                <a:cubicBezTo>
                  <a:pt x="369095" y="804862"/>
                  <a:pt x="369095" y="804862"/>
                  <a:pt x="369095" y="804862"/>
                </a:cubicBezTo>
                <a:close/>
                <a:moveTo>
                  <a:pt x="830859" y="803196"/>
                </a:moveTo>
                <a:lnTo>
                  <a:pt x="831533" y="803720"/>
                </a:lnTo>
                <a:lnTo>
                  <a:pt x="830859" y="804942"/>
                </a:lnTo>
                <a:cubicBezTo>
                  <a:pt x="829172" y="805815"/>
                  <a:pt x="827485" y="805815"/>
                  <a:pt x="827485" y="805815"/>
                </a:cubicBezTo>
                <a:cubicBezTo>
                  <a:pt x="827485" y="805815"/>
                  <a:pt x="829172" y="804069"/>
                  <a:pt x="830859" y="803196"/>
                </a:cubicBezTo>
                <a:close/>
                <a:moveTo>
                  <a:pt x="914103" y="803119"/>
                </a:moveTo>
                <a:lnTo>
                  <a:pt x="914016" y="803275"/>
                </a:lnTo>
                <a:lnTo>
                  <a:pt x="913862" y="803364"/>
                </a:lnTo>
                <a:lnTo>
                  <a:pt x="913937" y="803196"/>
                </a:lnTo>
                <a:close/>
                <a:moveTo>
                  <a:pt x="914988" y="802711"/>
                </a:moveTo>
                <a:lnTo>
                  <a:pt x="913077" y="807561"/>
                </a:lnTo>
                <a:lnTo>
                  <a:pt x="912186" y="807109"/>
                </a:lnTo>
                <a:lnTo>
                  <a:pt x="913460" y="804262"/>
                </a:lnTo>
                <a:lnTo>
                  <a:pt x="914016" y="803275"/>
                </a:lnTo>
                <a:lnTo>
                  <a:pt x="914987" y="802711"/>
                </a:lnTo>
                <a:close/>
                <a:moveTo>
                  <a:pt x="358974" y="802614"/>
                </a:moveTo>
                <a:lnTo>
                  <a:pt x="361974" y="804862"/>
                </a:lnTo>
                <a:lnTo>
                  <a:pt x="362392" y="805175"/>
                </a:lnTo>
                <a:lnTo>
                  <a:pt x="361537" y="805175"/>
                </a:lnTo>
                <a:lnTo>
                  <a:pt x="359828" y="805175"/>
                </a:lnTo>
                <a:lnTo>
                  <a:pt x="358974" y="805175"/>
                </a:lnTo>
                <a:lnTo>
                  <a:pt x="358119" y="805175"/>
                </a:lnTo>
                <a:cubicBezTo>
                  <a:pt x="358974" y="805175"/>
                  <a:pt x="358974" y="805175"/>
                  <a:pt x="355555" y="805175"/>
                </a:cubicBezTo>
                <a:cubicBezTo>
                  <a:pt x="358974" y="805175"/>
                  <a:pt x="358974" y="805175"/>
                  <a:pt x="358119" y="804322"/>
                </a:cubicBezTo>
                <a:lnTo>
                  <a:pt x="357772" y="803514"/>
                </a:lnTo>
                <a:close/>
                <a:moveTo>
                  <a:pt x="373063" y="802482"/>
                </a:moveTo>
                <a:cubicBezTo>
                  <a:pt x="374651" y="803276"/>
                  <a:pt x="376238" y="804863"/>
                  <a:pt x="376238" y="804863"/>
                </a:cubicBezTo>
                <a:cubicBezTo>
                  <a:pt x="376238" y="804863"/>
                  <a:pt x="369888" y="804863"/>
                  <a:pt x="369888" y="804863"/>
                </a:cubicBezTo>
                <a:cubicBezTo>
                  <a:pt x="369888" y="801688"/>
                  <a:pt x="371476" y="801688"/>
                  <a:pt x="373063" y="802482"/>
                </a:cubicBezTo>
                <a:close/>
                <a:moveTo>
                  <a:pt x="379413" y="802481"/>
                </a:moveTo>
                <a:cubicBezTo>
                  <a:pt x="379413" y="801687"/>
                  <a:pt x="379413" y="801687"/>
                  <a:pt x="382588" y="804862"/>
                </a:cubicBezTo>
                <a:cubicBezTo>
                  <a:pt x="382588" y="804862"/>
                  <a:pt x="382588" y="804862"/>
                  <a:pt x="376238" y="804862"/>
                </a:cubicBezTo>
                <a:cubicBezTo>
                  <a:pt x="379413" y="804862"/>
                  <a:pt x="379413" y="803275"/>
                  <a:pt x="379413" y="802481"/>
                </a:cubicBezTo>
                <a:close/>
                <a:moveTo>
                  <a:pt x="783754" y="802116"/>
                </a:moveTo>
                <a:lnTo>
                  <a:pt x="785813" y="804862"/>
                </a:lnTo>
                <a:cubicBezTo>
                  <a:pt x="779463" y="804862"/>
                  <a:pt x="785813" y="804862"/>
                  <a:pt x="779463" y="804862"/>
                </a:cubicBezTo>
                <a:cubicBezTo>
                  <a:pt x="779463" y="804862"/>
                  <a:pt x="781051" y="804862"/>
                  <a:pt x="782638" y="804068"/>
                </a:cubicBezTo>
                <a:close/>
                <a:moveTo>
                  <a:pt x="911788" y="801994"/>
                </a:moveTo>
                <a:lnTo>
                  <a:pt x="909402" y="805172"/>
                </a:lnTo>
                <a:lnTo>
                  <a:pt x="909857" y="805425"/>
                </a:lnTo>
                <a:close/>
                <a:moveTo>
                  <a:pt x="110462" y="801878"/>
                </a:moveTo>
                <a:lnTo>
                  <a:pt x="111888" y="802692"/>
                </a:lnTo>
                <a:lnTo>
                  <a:pt x="116239" y="805175"/>
                </a:lnTo>
                <a:cubicBezTo>
                  <a:pt x="116239" y="805175"/>
                  <a:pt x="116239" y="805175"/>
                  <a:pt x="116239" y="806029"/>
                </a:cubicBezTo>
                <a:lnTo>
                  <a:pt x="116239" y="806883"/>
                </a:lnTo>
                <a:lnTo>
                  <a:pt x="116239" y="811152"/>
                </a:lnTo>
                <a:lnTo>
                  <a:pt x="116239" y="812006"/>
                </a:lnTo>
                <a:cubicBezTo>
                  <a:pt x="114530" y="810298"/>
                  <a:pt x="112820" y="808591"/>
                  <a:pt x="109401" y="805175"/>
                </a:cubicBezTo>
                <a:cubicBezTo>
                  <a:pt x="112820" y="808591"/>
                  <a:pt x="112820" y="808591"/>
                  <a:pt x="111965" y="806883"/>
                </a:cubicBezTo>
                <a:lnTo>
                  <a:pt x="111452" y="805175"/>
                </a:lnTo>
                <a:lnTo>
                  <a:pt x="110979" y="803599"/>
                </a:lnTo>
                <a:close/>
                <a:moveTo>
                  <a:pt x="1018382" y="800300"/>
                </a:moveTo>
                <a:lnTo>
                  <a:pt x="1017105" y="803172"/>
                </a:lnTo>
                <a:lnTo>
                  <a:pt x="1016260" y="802158"/>
                </a:lnTo>
                <a:lnTo>
                  <a:pt x="1015604" y="802978"/>
                </a:lnTo>
                <a:lnTo>
                  <a:pt x="1014630" y="805657"/>
                </a:lnTo>
                <a:lnTo>
                  <a:pt x="1016001" y="805657"/>
                </a:lnTo>
                <a:lnTo>
                  <a:pt x="1015207" y="807443"/>
                </a:lnTo>
                <a:lnTo>
                  <a:pt x="1014153" y="806969"/>
                </a:lnTo>
                <a:lnTo>
                  <a:pt x="1012472" y="811592"/>
                </a:lnTo>
                <a:lnTo>
                  <a:pt x="1017489" y="808831"/>
                </a:lnTo>
                <a:lnTo>
                  <a:pt x="1018313" y="805657"/>
                </a:lnTo>
                <a:lnTo>
                  <a:pt x="1018184" y="805657"/>
                </a:lnTo>
                <a:lnTo>
                  <a:pt x="1016001" y="805657"/>
                </a:lnTo>
                <a:lnTo>
                  <a:pt x="1017105" y="803172"/>
                </a:lnTo>
                <a:lnTo>
                  <a:pt x="1018382" y="804704"/>
                </a:lnTo>
                <a:lnTo>
                  <a:pt x="1018382" y="804531"/>
                </a:lnTo>
                <a:close/>
                <a:moveTo>
                  <a:pt x="75248" y="799042"/>
                </a:moveTo>
                <a:cubicBezTo>
                  <a:pt x="75248" y="805921"/>
                  <a:pt x="81916" y="805921"/>
                  <a:pt x="81916" y="805921"/>
                </a:cubicBezTo>
                <a:cubicBezTo>
                  <a:pt x="75248" y="805921"/>
                  <a:pt x="75248" y="805921"/>
                  <a:pt x="75248" y="799042"/>
                </a:cubicBezTo>
                <a:close/>
                <a:moveTo>
                  <a:pt x="916517" y="798830"/>
                </a:moveTo>
                <a:lnTo>
                  <a:pt x="914988" y="802711"/>
                </a:lnTo>
                <a:lnTo>
                  <a:pt x="914987" y="802711"/>
                </a:lnTo>
                <a:lnTo>
                  <a:pt x="914103" y="803119"/>
                </a:lnTo>
                <a:close/>
                <a:moveTo>
                  <a:pt x="916517" y="798830"/>
                </a:moveTo>
                <a:cubicBezTo>
                  <a:pt x="916517" y="798830"/>
                  <a:pt x="916517" y="798830"/>
                  <a:pt x="923397" y="798830"/>
                </a:cubicBezTo>
                <a:lnTo>
                  <a:pt x="914988" y="802711"/>
                </a:lnTo>
                <a:lnTo>
                  <a:pt x="914988" y="802711"/>
                </a:lnTo>
                <a:lnTo>
                  <a:pt x="915657" y="802323"/>
                </a:lnTo>
                <a:cubicBezTo>
                  <a:pt x="916517" y="800576"/>
                  <a:pt x="916517" y="798830"/>
                  <a:pt x="916517" y="798830"/>
                </a:cubicBezTo>
                <a:close/>
                <a:moveTo>
                  <a:pt x="834232" y="798830"/>
                </a:moveTo>
                <a:cubicBezTo>
                  <a:pt x="834232" y="798830"/>
                  <a:pt x="834232" y="798830"/>
                  <a:pt x="827485" y="805815"/>
                </a:cubicBezTo>
                <a:cubicBezTo>
                  <a:pt x="827485" y="805815"/>
                  <a:pt x="829172" y="804069"/>
                  <a:pt x="830015" y="802323"/>
                </a:cubicBezTo>
                <a:lnTo>
                  <a:pt x="829509" y="801624"/>
                </a:lnTo>
                <a:close/>
                <a:moveTo>
                  <a:pt x="827485" y="798830"/>
                </a:moveTo>
                <a:lnTo>
                  <a:pt x="829509" y="801624"/>
                </a:lnTo>
                <a:lnTo>
                  <a:pt x="828328" y="802323"/>
                </a:lnTo>
                <a:cubicBezTo>
                  <a:pt x="827485" y="804069"/>
                  <a:pt x="827485" y="805815"/>
                  <a:pt x="827485" y="805815"/>
                </a:cubicBezTo>
                <a:cubicBezTo>
                  <a:pt x="827485" y="805815"/>
                  <a:pt x="827485" y="798830"/>
                  <a:pt x="827485" y="798830"/>
                </a:cubicBezTo>
                <a:close/>
                <a:moveTo>
                  <a:pt x="80258" y="798748"/>
                </a:moveTo>
                <a:lnTo>
                  <a:pt x="80914" y="798843"/>
                </a:lnTo>
                <a:lnTo>
                  <a:pt x="81007" y="799512"/>
                </a:lnTo>
                <a:lnTo>
                  <a:pt x="80914" y="799703"/>
                </a:lnTo>
                <a:close/>
                <a:moveTo>
                  <a:pt x="130176" y="798607"/>
                </a:moveTo>
                <a:lnTo>
                  <a:pt x="135204" y="803629"/>
                </a:lnTo>
                <a:lnTo>
                  <a:pt x="135897" y="804322"/>
                </a:lnTo>
                <a:lnTo>
                  <a:pt x="136439" y="804863"/>
                </a:lnTo>
                <a:lnTo>
                  <a:pt x="135204" y="803629"/>
                </a:lnTo>
                <a:lnTo>
                  <a:pt x="130769" y="799199"/>
                </a:lnTo>
                <a:close/>
                <a:moveTo>
                  <a:pt x="806451" y="798512"/>
                </a:moveTo>
                <a:cubicBezTo>
                  <a:pt x="810023" y="798512"/>
                  <a:pt x="811809" y="798512"/>
                  <a:pt x="812702" y="799306"/>
                </a:cubicBezTo>
                <a:lnTo>
                  <a:pt x="810023" y="801687"/>
                </a:lnTo>
                <a:cubicBezTo>
                  <a:pt x="808237" y="803275"/>
                  <a:pt x="806451" y="804862"/>
                  <a:pt x="806451" y="804862"/>
                </a:cubicBezTo>
                <a:cubicBezTo>
                  <a:pt x="813595" y="798512"/>
                  <a:pt x="813595" y="798512"/>
                  <a:pt x="806451" y="798512"/>
                </a:cubicBezTo>
                <a:close/>
                <a:moveTo>
                  <a:pt x="785813" y="798512"/>
                </a:moveTo>
                <a:lnTo>
                  <a:pt x="783754" y="802116"/>
                </a:lnTo>
                <a:lnTo>
                  <a:pt x="783432" y="801687"/>
                </a:lnTo>
                <a:cubicBezTo>
                  <a:pt x="784226" y="800100"/>
                  <a:pt x="785813" y="798512"/>
                  <a:pt x="785813" y="798512"/>
                </a:cubicBezTo>
                <a:close/>
                <a:moveTo>
                  <a:pt x="909400" y="798345"/>
                </a:moveTo>
                <a:lnTo>
                  <a:pt x="906913" y="804554"/>
                </a:lnTo>
                <a:lnTo>
                  <a:pt x="902562" y="805175"/>
                </a:lnTo>
                <a:cubicBezTo>
                  <a:pt x="902562" y="812006"/>
                  <a:pt x="909400" y="798345"/>
                  <a:pt x="909400" y="798345"/>
                </a:cubicBezTo>
                <a:close/>
                <a:moveTo>
                  <a:pt x="868374" y="798345"/>
                </a:moveTo>
                <a:cubicBezTo>
                  <a:pt x="868374" y="805175"/>
                  <a:pt x="861537" y="805175"/>
                  <a:pt x="861537" y="812006"/>
                </a:cubicBezTo>
                <a:lnTo>
                  <a:pt x="858580" y="809791"/>
                </a:lnTo>
                <a:lnTo>
                  <a:pt x="860682" y="808591"/>
                </a:lnTo>
                <a:cubicBezTo>
                  <a:pt x="861537" y="808591"/>
                  <a:pt x="861537" y="808591"/>
                  <a:pt x="861537" y="805175"/>
                </a:cubicBezTo>
                <a:cubicBezTo>
                  <a:pt x="868374" y="805175"/>
                  <a:pt x="861537" y="805175"/>
                  <a:pt x="868374" y="798345"/>
                </a:cubicBezTo>
                <a:close/>
                <a:moveTo>
                  <a:pt x="854699" y="798345"/>
                </a:moveTo>
                <a:cubicBezTo>
                  <a:pt x="854699" y="798345"/>
                  <a:pt x="847861" y="805175"/>
                  <a:pt x="847861" y="805175"/>
                </a:cubicBezTo>
                <a:cubicBezTo>
                  <a:pt x="844443" y="805175"/>
                  <a:pt x="844443" y="803468"/>
                  <a:pt x="846152" y="801760"/>
                </a:cubicBezTo>
                <a:lnTo>
                  <a:pt x="847861" y="801077"/>
                </a:lnTo>
                <a:lnTo>
                  <a:pt x="850240" y="800127"/>
                </a:lnTo>
                <a:lnTo>
                  <a:pt x="850818" y="800560"/>
                </a:lnTo>
                <a:lnTo>
                  <a:pt x="851280" y="800906"/>
                </a:lnTo>
                <a:cubicBezTo>
                  <a:pt x="852989" y="800053"/>
                  <a:pt x="854699" y="798345"/>
                  <a:pt x="854699" y="798345"/>
                </a:cubicBezTo>
                <a:close/>
                <a:moveTo>
                  <a:pt x="724785" y="798345"/>
                </a:moveTo>
                <a:lnTo>
                  <a:pt x="719041" y="803263"/>
                </a:lnTo>
                <a:lnTo>
                  <a:pt x="721366" y="799199"/>
                </a:lnTo>
                <a:cubicBezTo>
                  <a:pt x="723076" y="798345"/>
                  <a:pt x="724785" y="798345"/>
                  <a:pt x="724785" y="798345"/>
                </a:cubicBezTo>
                <a:close/>
                <a:moveTo>
                  <a:pt x="724785" y="798345"/>
                </a:moveTo>
                <a:cubicBezTo>
                  <a:pt x="717947" y="805175"/>
                  <a:pt x="717947" y="805175"/>
                  <a:pt x="717947" y="805175"/>
                </a:cubicBezTo>
                <a:cubicBezTo>
                  <a:pt x="717947" y="805175"/>
                  <a:pt x="724785" y="798345"/>
                  <a:pt x="724785" y="798345"/>
                </a:cubicBezTo>
                <a:close/>
                <a:moveTo>
                  <a:pt x="717947" y="798345"/>
                </a:moveTo>
                <a:cubicBezTo>
                  <a:pt x="717947" y="801760"/>
                  <a:pt x="717947" y="803468"/>
                  <a:pt x="718802" y="803468"/>
                </a:cubicBezTo>
                <a:lnTo>
                  <a:pt x="719041" y="803263"/>
                </a:lnTo>
                <a:lnTo>
                  <a:pt x="717947" y="805175"/>
                </a:lnTo>
                <a:cubicBezTo>
                  <a:pt x="717947" y="805175"/>
                  <a:pt x="711110" y="805175"/>
                  <a:pt x="717947" y="798345"/>
                </a:cubicBezTo>
                <a:close/>
                <a:moveTo>
                  <a:pt x="123077" y="798345"/>
                </a:moveTo>
                <a:lnTo>
                  <a:pt x="123119" y="798513"/>
                </a:lnTo>
                <a:lnTo>
                  <a:pt x="123932" y="801760"/>
                </a:lnTo>
                <a:cubicBezTo>
                  <a:pt x="124786" y="803468"/>
                  <a:pt x="126496" y="805175"/>
                  <a:pt x="129914" y="805175"/>
                </a:cubicBezTo>
                <a:cubicBezTo>
                  <a:pt x="126496" y="805175"/>
                  <a:pt x="126496" y="805175"/>
                  <a:pt x="126496" y="806029"/>
                </a:cubicBezTo>
                <a:lnTo>
                  <a:pt x="123858" y="810640"/>
                </a:lnTo>
                <a:lnTo>
                  <a:pt x="123077" y="805175"/>
                </a:lnTo>
                <a:lnTo>
                  <a:pt x="122495" y="798781"/>
                </a:lnTo>
                <a:lnTo>
                  <a:pt x="122853" y="798513"/>
                </a:lnTo>
                <a:close/>
                <a:moveTo>
                  <a:pt x="109401" y="798345"/>
                </a:moveTo>
                <a:lnTo>
                  <a:pt x="110462" y="801878"/>
                </a:lnTo>
                <a:lnTo>
                  <a:pt x="110256" y="801760"/>
                </a:lnTo>
                <a:cubicBezTo>
                  <a:pt x="109401" y="800053"/>
                  <a:pt x="109401" y="798345"/>
                  <a:pt x="109401" y="798345"/>
                </a:cubicBezTo>
                <a:close/>
                <a:moveTo>
                  <a:pt x="103419" y="798345"/>
                </a:moveTo>
                <a:lnTo>
                  <a:pt x="109401" y="798345"/>
                </a:lnTo>
                <a:cubicBezTo>
                  <a:pt x="109401" y="798345"/>
                  <a:pt x="109401" y="800053"/>
                  <a:pt x="109401" y="801760"/>
                </a:cubicBezTo>
                <a:lnTo>
                  <a:pt x="109401" y="802614"/>
                </a:lnTo>
                <a:cubicBezTo>
                  <a:pt x="109401" y="801760"/>
                  <a:pt x="109401" y="801760"/>
                  <a:pt x="109401" y="805175"/>
                </a:cubicBezTo>
                <a:cubicBezTo>
                  <a:pt x="109401" y="801760"/>
                  <a:pt x="109401" y="800053"/>
                  <a:pt x="108546" y="799199"/>
                </a:cubicBezTo>
                <a:lnTo>
                  <a:pt x="103541" y="798485"/>
                </a:lnTo>
                <a:close/>
                <a:moveTo>
                  <a:pt x="102564" y="798345"/>
                </a:moveTo>
                <a:lnTo>
                  <a:pt x="103541" y="798485"/>
                </a:lnTo>
                <a:lnTo>
                  <a:pt x="109401" y="805175"/>
                </a:lnTo>
                <a:cubicBezTo>
                  <a:pt x="109401" y="805175"/>
                  <a:pt x="109401" y="805175"/>
                  <a:pt x="108546" y="804322"/>
                </a:cubicBezTo>
                <a:lnTo>
                  <a:pt x="104776" y="800555"/>
                </a:lnTo>
                <a:lnTo>
                  <a:pt x="108744" y="805657"/>
                </a:lnTo>
                <a:lnTo>
                  <a:pt x="106831" y="805657"/>
                </a:lnTo>
                <a:lnTo>
                  <a:pt x="109221" y="812006"/>
                </a:lnTo>
                <a:cubicBezTo>
                  <a:pt x="109221" y="812006"/>
                  <a:pt x="107475" y="810319"/>
                  <a:pt x="105729" y="807789"/>
                </a:cubicBezTo>
                <a:lnTo>
                  <a:pt x="104926" y="805657"/>
                </a:lnTo>
                <a:lnTo>
                  <a:pt x="103823" y="805657"/>
                </a:lnTo>
                <a:lnTo>
                  <a:pt x="103982" y="805855"/>
                </a:lnTo>
                <a:lnTo>
                  <a:pt x="108862" y="811956"/>
                </a:lnTo>
                <a:lnTo>
                  <a:pt x="109221" y="812006"/>
                </a:lnTo>
                <a:lnTo>
                  <a:pt x="109221" y="812405"/>
                </a:lnTo>
                <a:lnTo>
                  <a:pt x="109293" y="812495"/>
                </a:lnTo>
                <a:lnTo>
                  <a:pt x="109221" y="812006"/>
                </a:lnTo>
                <a:lnTo>
                  <a:pt x="109374" y="812596"/>
                </a:lnTo>
                <a:lnTo>
                  <a:pt x="109538" y="812801"/>
                </a:lnTo>
                <a:lnTo>
                  <a:pt x="109421" y="812780"/>
                </a:lnTo>
                <a:lnTo>
                  <a:pt x="110094" y="815379"/>
                </a:lnTo>
                <a:lnTo>
                  <a:pt x="111317" y="816054"/>
                </a:lnTo>
                <a:lnTo>
                  <a:pt x="112445" y="818234"/>
                </a:lnTo>
                <a:lnTo>
                  <a:pt x="110094" y="817909"/>
                </a:lnTo>
                <a:lnTo>
                  <a:pt x="109333" y="812765"/>
                </a:lnTo>
                <a:lnTo>
                  <a:pt x="109221" y="812745"/>
                </a:lnTo>
                <a:lnTo>
                  <a:pt x="109221" y="812849"/>
                </a:lnTo>
                <a:cubicBezTo>
                  <a:pt x="109221" y="813693"/>
                  <a:pt x="109221" y="815379"/>
                  <a:pt x="109221" y="818753"/>
                </a:cubicBezTo>
                <a:lnTo>
                  <a:pt x="103189" y="818753"/>
                </a:lnTo>
                <a:lnTo>
                  <a:pt x="103189" y="819150"/>
                </a:lnTo>
                <a:lnTo>
                  <a:pt x="103134" y="818753"/>
                </a:lnTo>
                <a:lnTo>
                  <a:pt x="103117" y="818753"/>
                </a:lnTo>
                <a:lnTo>
                  <a:pt x="103188" y="819150"/>
                </a:lnTo>
                <a:lnTo>
                  <a:pt x="102691" y="818753"/>
                </a:lnTo>
                <a:lnTo>
                  <a:pt x="102236" y="818753"/>
                </a:lnTo>
                <a:lnTo>
                  <a:pt x="102040" y="818232"/>
                </a:lnTo>
                <a:lnTo>
                  <a:pt x="99219" y="815975"/>
                </a:lnTo>
                <a:lnTo>
                  <a:pt x="95909" y="813328"/>
                </a:lnTo>
                <a:lnTo>
                  <a:pt x="95537" y="814409"/>
                </a:lnTo>
                <a:lnTo>
                  <a:pt x="96242" y="818356"/>
                </a:lnTo>
                <a:lnTo>
                  <a:pt x="96967" y="818439"/>
                </a:lnTo>
                <a:lnTo>
                  <a:pt x="98822" y="817100"/>
                </a:lnTo>
                <a:lnTo>
                  <a:pt x="101374" y="818943"/>
                </a:lnTo>
                <a:lnTo>
                  <a:pt x="103188" y="819150"/>
                </a:lnTo>
                <a:lnTo>
                  <a:pt x="101661" y="819150"/>
                </a:lnTo>
                <a:lnTo>
                  <a:pt x="102394" y="819679"/>
                </a:lnTo>
                <a:cubicBezTo>
                  <a:pt x="102394" y="819679"/>
                  <a:pt x="102394" y="819679"/>
                  <a:pt x="101501" y="819679"/>
                </a:cubicBezTo>
                <a:lnTo>
                  <a:pt x="96612" y="819679"/>
                </a:lnTo>
                <a:lnTo>
                  <a:pt x="102394" y="825549"/>
                </a:lnTo>
                <a:lnTo>
                  <a:pt x="102659" y="825818"/>
                </a:lnTo>
                <a:lnTo>
                  <a:pt x="102394" y="825703"/>
                </a:lnTo>
                <a:lnTo>
                  <a:pt x="96639" y="823199"/>
                </a:lnTo>
                <a:cubicBezTo>
                  <a:pt x="95779" y="824072"/>
                  <a:pt x="95779" y="825818"/>
                  <a:pt x="95779" y="825818"/>
                </a:cubicBezTo>
                <a:lnTo>
                  <a:pt x="95140" y="818678"/>
                </a:lnTo>
                <a:lnTo>
                  <a:pt x="91878" y="820341"/>
                </a:lnTo>
                <a:lnTo>
                  <a:pt x="91203" y="818621"/>
                </a:lnTo>
                <a:lnTo>
                  <a:pt x="89298" y="813765"/>
                </a:lnTo>
                <a:lnTo>
                  <a:pt x="89347" y="813462"/>
                </a:lnTo>
                <a:lnTo>
                  <a:pt x="95125" y="818511"/>
                </a:lnTo>
                <a:lnTo>
                  <a:pt x="95091" y="818134"/>
                </a:lnTo>
                <a:lnTo>
                  <a:pt x="95250" y="818296"/>
                </a:lnTo>
                <a:lnTo>
                  <a:pt x="95250" y="817807"/>
                </a:lnTo>
                <a:lnTo>
                  <a:pt x="95044" y="817607"/>
                </a:lnTo>
                <a:lnTo>
                  <a:pt x="95091" y="818134"/>
                </a:lnTo>
                <a:lnTo>
                  <a:pt x="93200" y="816214"/>
                </a:lnTo>
                <a:lnTo>
                  <a:pt x="92618" y="815256"/>
                </a:lnTo>
                <a:lnTo>
                  <a:pt x="90085" y="812801"/>
                </a:lnTo>
                <a:lnTo>
                  <a:pt x="88920" y="812801"/>
                </a:lnTo>
                <a:lnTo>
                  <a:pt x="89298" y="813765"/>
                </a:lnTo>
                <a:lnTo>
                  <a:pt x="88504" y="818621"/>
                </a:lnTo>
                <a:lnTo>
                  <a:pt x="88504" y="813045"/>
                </a:lnTo>
                <a:lnTo>
                  <a:pt x="87750" y="815380"/>
                </a:lnTo>
                <a:lnTo>
                  <a:pt x="84773" y="810554"/>
                </a:lnTo>
                <a:lnTo>
                  <a:pt x="85033" y="810707"/>
                </a:lnTo>
                <a:lnTo>
                  <a:pt x="84211" y="809240"/>
                </a:lnTo>
                <a:lnTo>
                  <a:pt x="88504" y="811742"/>
                </a:lnTo>
                <a:lnTo>
                  <a:pt x="85480" y="810971"/>
                </a:lnTo>
                <a:lnTo>
                  <a:pt x="88504" y="812754"/>
                </a:lnTo>
                <a:lnTo>
                  <a:pt x="88504" y="812602"/>
                </a:lnTo>
                <a:cubicBezTo>
                  <a:pt x="88504" y="811742"/>
                  <a:pt x="88504" y="811742"/>
                  <a:pt x="88504" y="811742"/>
                </a:cubicBezTo>
                <a:lnTo>
                  <a:pt x="88914" y="812788"/>
                </a:lnTo>
                <a:lnTo>
                  <a:pt x="89473" y="812264"/>
                </a:lnTo>
                <a:lnTo>
                  <a:pt x="88900" y="811848"/>
                </a:lnTo>
                <a:lnTo>
                  <a:pt x="89283" y="811600"/>
                </a:lnTo>
                <a:lnTo>
                  <a:pt x="88569" y="808832"/>
                </a:lnTo>
                <a:lnTo>
                  <a:pt x="87669" y="808333"/>
                </a:lnTo>
                <a:lnTo>
                  <a:pt x="88504" y="811742"/>
                </a:lnTo>
                <a:lnTo>
                  <a:pt x="86111" y="807470"/>
                </a:lnTo>
                <a:lnTo>
                  <a:pt x="82550" y="805498"/>
                </a:lnTo>
                <a:lnTo>
                  <a:pt x="82550" y="805325"/>
                </a:lnTo>
                <a:lnTo>
                  <a:pt x="81757" y="804863"/>
                </a:lnTo>
                <a:lnTo>
                  <a:pt x="82550" y="805065"/>
                </a:lnTo>
                <a:lnTo>
                  <a:pt x="82550" y="799042"/>
                </a:lnTo>
                <a:lnTo>
                  <a:pt x="82550" y="798831"/>
                </a:lnTo>
                <a:lnTo>
                  <a:pt x="82768" y="799042"/>
                </a:lnTo>
                <a:lnTo>
                  <a:pt x="83155" y="799417"/>
                </a:lnTo>
                <a:lnTo>
                  <a:pt x="88106" y="802482"/>
                </a:lnTo>
                <a:lnTo>
                  <a:pt x="88622" y="804716"/>
                </a:lnTo>
                <a:lnTo>
                  <a:pt x="88900" y="804986"/>
                </a:lnTo>
                <a:lnTo>
                  <a:pt x="89429" y="805498"/>
                </a:lnTo>
                <a:lnTo>
                  <a:pt x="94560" y="810470"/>
                </a:lnTo>
                <a:lnTo>
                  <a:pt x="93972" y="808486"/>
                </a:lnTo>
                <a:lnTo>
                  <a:pt x="88900" y="804863"/>
                </a:lnTo>
                <a:lnTo>
                  <a:pt x="93122" y="805617"/>
                </a:lnTo>
                <a:lnTo>
                  <a:pt x="92075" y="802085"/>
                </a:lnTo>
                <a:lnTo>
                  <a:pt x="92075" y="802084"/>
                </a:lnTo>
                <a:lnTo>
                  <a:pt x="95250" y="805656"/>
                </a:lnTo>
                <a:cubicBezTo>
                  <a:pt x="95250" y="805656"/>
                  <a:pt x="95250" y="805656"/>
                  <a:pt x="95250" y="806549"/>
                </a:cubicBezTo>
                <a:lnTo>
                  <a:pt x="95250" y="811140"/>
                </a:lnTo>
                <a:lnTo>
                  <a:pt x="96309" y="812166"/>
                </a:lnTo>
                <a:lnTo>
                  <a:pt x="96059" y="812893"/>
                </a:lnTo>
                <a:lnTo>
                  <a:pt x="100208" y="813367"/>
                </a:lnTo>
                <a:lnTo>
                  <a:pt x="99373" y="811148"/>
                </a:lnTo>
                <a:lnTo>
                  <a:pt x="99220" y="811113"/>
                </a:lnTo>
                <a:lnTo>
                  <a:pt x="96331" y="806563"/>
                </a:lnTo>
                <a:lnTo>
                  <a:pt x="95251" y="805259"/>
                </a:lnTo>
                <a:lnTo>
                  <a:pt x="95251" y="804862"/>
                </a:lnTo>
                <a:lnTo>
                  <a:pt x="95251" y="801886"/>
                </a:lnTo>
                <a:lnTo>
                  <a:pt x="95251" y="798513"/>
                </a:lnTo>
                <a:lnTo>
                  <a:pt x="96124" y="804416"/>
                </a:lnTo>
                <a:cubicBezTo>
                  <a:pt x="96997" y="805259"/>
                  <a:pt x="98744" y="805259"/>
                  <a:pt x="102236" y="805259"/>
                </a:cubicBezTo>
                <a:cubicBezTo>
                  <a:pt x="102236" y="808632"/>
                  <a:pt x="102236" y="810319"/>
                  <a:pt x="103109" y="811163"/>
                </a:cubicBezTo>
                <a:lnTo>
                  <a:pt x="103921" y="811275"/>
                </a:lnTo>
                <a:lnTo>
                  <a:pt x="103279" y="805657"/>
                </a:lnTo>
                <a:lnTo>
                  <a:pt x="103188" y="805657"/>
                </a:lnTo>
                <a:lnTo>
                  <a:pt x="103188" y="804863"/>
                </a:lnTo>
                <a:lnTo>
                  <a:pt x="103188" y="804862"/>
                </a:lnTo>
                <a:lnTo>
                  <a:pt x="99862" y="802202"/>
                </a:lnTo>
                <a:lnTo>
                  <a:pt x="102236" y="805259"/>
                </a:lnTo>
                <a:cubicBezTo>
                  <a:pt x="102236" y="805259"/>
                  <a:pt x="100490" y="803572"/>
                  <a:pt x="98744" y="801886"/>
                </a:cubicBezTo>
                <a:lnTo>
                  <a:pt x="95257" y="798518"/>
                </a:lnTo>
                <a:lnTo>
                  <a:pt x="95251" y="798513"/>
                </a:lnTo>
                <a:lnTo>
                  <a:pt x="95251" y="798513"/>
                </a:lnTo>
                <a:lnTo>
                  <a:pt x="95253" y="798514"/>
                </a:lnTo>
                <a:lnTo>
                  <a:pt x="95251" y="798512"/>
                </a:lnTo>
                <a:cubicBezTo>
                  <a:pt x="95251" y="798512"/>
                  <a:pt x="95251" y="798512"/>
                  <a:pt x="102236" y="798512"/>
                </a:cubicBezTo>
                <a:lnTo>
                  <a:pt x="100406" y="800869"/>
                </a:lnTo>
                <a:lnTo>
                  <a:pt x="102197" y="801688"/>
                </a:lnTo>
                <a:lnTo>
                  <a:pt x="103188" y="804860"/>
                </a:lnTo>
                <a:lnTo>
                  <a:pt x="103188" y="802085"/>
                </a:lnTo>
                <a:lnTo>
                  <a:pt x="103188" y="801041"/>
                </a:lnTo>
                <a:lnTo>
                  <a:pt x="102236" y="798512"/>
                </a:lnTo>
                <a:lnTo>
                  <a:pt x="103188" y="799662"/>
                </a:lnTo>
                <a:lnTo>
                  <a:pt x="103188" y="798969"/>
                </a:lnTo>
                <a:close/>
                <a:moveTo>
                  <a:pt x="68263" y="797984"/>
                </a:moveTo>
                <a:lnTo>
                  <a:pt x="68898" y="798672"/>
                </a:lnTo>
                <a:lnTo>
                  <a:pt x="69240" y="799042"/>
                </a:lnTo>
                <a:lnTo>
                  <a:pt x="71438" y="801424"/>
                </a:lnTo>
                <a:cubicBezTo>
                  <a:pt x="73026" y="803143"/>
                  <a:pt x="74613" y="804863"/>
                  <a:pt x="74613" y="804863"/>
                </a:cubicBezTo>
                <a:cubicBezTo>
                  <a:pt x="71438" y="804863"/>
                  <a:pt x="71438" y="804863"/>
                  <a:pt x="71438" y="804003"/>
                </a:cubicBezTo>
                <a:lnTo>
                  <a:pt x="68822" y="799042"/>
                </a:lnTo>
                <a:lnTo>
                  <a:pt x="68585" y="798594"/>
                </a:lnTo>
                <a:close/>
                <a:moveTo>
                  <a:pt x="122410" y="797845"/>
                </a:moveTo>
                <a:lnTo>
                  <a:pt x="123077" y="798345"/>
                </a:lnTo>
                <a:lnTo>
                  <a:pt x="122430" y="798068"/>
                </a:lnTo>
                <a:close/>
                <a:moveTo>
                  <a:pt x="118726" y="796482"/>
                </a:moveTo>
                <a:lnTo>
                  <a:pt x="122430" y="798068"/>
                </a:lnTo>
                <a:lnTo>
                  <a:pt x="122471" y="798513"/>
                </a:lnTo>
                <a:lnTo>
                  <a:pt x="122495" y="798781"/>
                </a:lnTo>
                <a:lnTo>
                  <a:pt x="120120" y="800560"/>
                </a:lnTo>
                <a:lnTo>
                  <a:pt x="116533" y="798513"/>
                </a:lnTo>
                <a:lnTo>
                  <a:pt x="116239" y="798345"/>
                </a:lnTo>
                <a:close/>
                <a:moveTo>
                  <a:pt x="831779" y="796290"/>
                </a:moveTo>
                <a:lnTo>
                  <a:pt x="830859" y="797957"/>
                </a:lnTo>
                <a:cubicBezTo>
                  <a:pt x="829172" y="798830"/>
                  <a:pt x="827485" y="798830"/>
                  <a:pt x="827485" y="798830"/>
                </a:cubicBezTo>
                <a:close/>
                <a:moveTo>
                  <a:pt x="786607" y="792163"/>
                </a:moveTo>
                <a:cubicBezTo>
                  <a:pt x="779463" y="798513"/>
                  <a:pt x="793751" y="792163"/>
                  <a:pt x="786607" y="798513"/>
                </a:cubicBezTo>
                <a:cubicBezTo>
                  <a:pt x="779463" y="798513"/>
                  <a:pt x="786607" y="792163"/>
                  <a:pt x="779463" y="798513"/>
                </a:cubicBezTo>
                <a:cubicBezTo>
                  <a:pt x="786607" y="792163"/>
                  <a:pt x="786607" y="792163"/>
                  <a:pt x="786607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883"/>
                  <a:pt x="85725" y="795603"/>
                </a:cubicBezTo>
                <a:lnTo>
                  <a:pt x="88106" y="798182"/>
                </a:lnTo>
                <a:cubicBezTo>
                  <a:pt x="87313" y="797323"/>
                  <a:pt x="85725" y="795603"/>
                  <a:pt x="82550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751"/>
                  <a:pt x="85725" y="795338"/>
                </a:cubicBezTo>
                <a:lnTo>
                  <a:pt x="88106" y="797719"/>
                </a:lnTo>
                <a:cubicBezTo>
                  <a:pt x="87313" y="796926"/>
                  <a:pt x="85725" y="795338"/>
                  <a:pt x="82550" y="792163"/>
                </a:cubicBezTo>
                <a:close/>
                <a:moveTo>
                  <a:pt x="369889" y="792162"/>
                </a:moveTo>
                <a:cubicBezTo>
                  <a:pt x="369889" y="792162"/>
                  <a:pt x="369889" y="792162"/>
                  <a:pt x="369889" y="792956"/>
                </a:cubicBezTo>
                <a:lnTo>
                  <a:pt x="369889" y="796131"/>
                </a:lnTo>
                <a:lnTo>
                  <a:pt x="369889" y="798511"/>
                </a:lnTo>
                <a:lnTo>
                  <a:pt x="373063" y="796131"/>
                </a:lnTo>
                <a:cubicBezTo>
                  <a:pt x="374651" y="796925"/>
                  <a:pt x="376238" y="798512"/>
                  <a:pt x="376238" y="798512"/>
                </a:cubicBezTo>
                <a:cubicBezTo>
                  <a:pt x="376238" y="798512"/>
                  <a:pt x="376238" y="798512"/>
                  <a:pt x="375444" y="798512"/>
                </a:cubicBezTo>
                <a:lnTo>
                  <a:pt x="369889" y="798512"/>
                </a:lnTo>
                <a:cubicBezTo>
                  <a:pt x="369889" y="798512"/>
                  <a:pt x="369889" y="798512"/>
                  <a:pt x="369889" y="804862"/>
                </a:cubicBezTo>
                <a:cubicBezTo>
                  <a:pt x="369889" y="798512"/>
                  <a:pt x="369889" y="798512"/>
                  <a:pt x="361951" y="798512"/>
                </a:cubicBezTo>
                <a:cubicBezTo>
                  <a:pt x="361951" y="798512"/>
                  <a:pt x="361951" y="798512"/>
                  <a:pt x="362943" y="798512"/>
                </a:cubicBezTo>
                <a:lnTo>
                  <a:pt x="366912" y="798512"/>
                </a:lnTo>
                <a:lnTo>
                  <a:pt x="369888" y="798512"/>
                </a:lnTo>
                <a:lnTo>
                  <a:pt x="369888" y="798512"/>
                </a:lnTo>
                <a:lnTo>
                  <a:pt x="366912" y="797718"/>
                </a:lnTo>
                <a:cubicBezTo>
                  <a:pt x="367905" y="796925"/>
                  <a:pt x="369889" y="795337"/>
                  <a:pt x="369889" y="792162"/>
                </a:cubicBezTo>
                <a:close/>
                <a:moveTo>
                  <a:pt x="361951" y="792162"/>
                </a:moveTo>
                <a:cubicBezTo>
                  <a:pt x="361951" y="792162"/>
                  <a:pt x="361951" y="798512"/>
                  <a:pt x="361951" y="798512"/>
                </a:cubicBezTo>
                <a:cubicBezTo>
                  <a:pt x="361951" y="792162"/>
                  <a:pt x="355601" y="792162"/>
                  <a:pt x="361951" y="792162"/>
                </a:cubicBezTo>
                <a:close/>
                <a:moveTo>
                  <a:pt x="112302" y="791929"/>
                </a:moveTo>
                <a:lnTo>
                  <a:pt x="114719" y="792274"/>
                </a:lnTo>
                <a:lnTo>
                  <a:pt x="112820" y="793222"/>
                </a:lnTo>
                <a:close/>
                <a:moveTo>
                  <a:pt x="115435" y="791916"/>
                </a:moveTo>
                <a:lnTo>
                  <a:pt x="116239" y="798345"/>
                </a:lnTo>
                <a:cubicBezTo>
                  <a:pt x="116239" y="794930"/>
                  <a:pt x="116239" y="793222"/>
                  <a:pt x="115384" y="792368"/>
                </a:cubicBezTo>
                <a:lnTo>
                  <a:pt x="114719" y="792274"/>
                </a:lnTo>
                <a:close/>
                <a:moveTo>
                  <a:pt x="923397" y="791845"/>
                </a:moveTo>
                <a:lnTo>
                  <a:pt x="922338" y="792920"/>
                </a:lnTo>
                <a:lnTo>
                  <a:pt x="920817" y="794464"/>
                </a:lnTo>
                <a:lnTo>
                  <a:pt x="916829" y="798513"/>
                </a:lnTo>
                <a:lnTo>
                  <a:pt x="916517" y="798830"/>
                </a:lnTo>
                <a:lnTo>
                  <a:pt x="916562" y="798513"/>
                </a:lnTo>
                <a:lnTo>
                  <a:pt x="917377" y="792718"/>
                </a:lnTo>
                <a:lnTo>
                  <a:pt x="922338" y="791999"/>
                </a:lnTo>
                <a:close/>
                <a:moveTo>
                  <a:pt x="840979" y="791845"/>
                </a:moveTo>
                <a:cubicBezTo>
                  <a:pt x="840979" y="795338"/>
                  <a:pt x="840979" y="795338"/>
                  <a:pt x="840979" y="794464"/>
                </a:cubicBezTo>
                <a:lnTo>
                  <a:pt x="840979" y="795338"/>
                </a:lnTo>
                <a:lnTo>
                  <a:pt x="840979" y="797957"/>
                </a:lnTo>
                <a:lnTo>
                  <a:pt x="840979" y="798592"/>
                </a:lnTo>
                <a:lnTo>
                  <a:pt x="841179" y="798552"/>
                </a:lnTo>
                <a:lnTo>
                  <a:pt x="841024" y="798345"/>
                </a:lnTo>
                <a:lnTo>
                  <a:pt x="841274" y="798533"/>
                </a:lnTo>
                <a:lnTo>
                  <a:pt x="841376" y="798512"/>
                </a:lnTo>
                <a:lnTo>
                  <a:pt x="841351" y="798591"/>
                </a:lnTo>
                <a:lnTo>
                  <a:pt x="841375" y="798608"/>
                </a:lnTo>
                <a:lnTo>
                  <a:pt x="844443" y="800906"/>
                </a:lnTo>
                <a:lnTo>
                  <a:pt x="847638" y="798512"/>
                </a:lnTo>
                <a:lnTo>
                  <a:pt x="847712" y="798457"/>
                </a:lnTo>
                <a:lnTo>
                  <a:pt x="847861" y="798345"/>
                </a:lnTo>
                <a:lnTo>
                  <a:pt x="847719" y="798487"/>
                </a:lnTo>
                <a:lnTo>
                  <a:pt x="847694" y="798512"/>
                </a:lnTo>
                <a:lnTo>
                  <a:pt x="841375" y="804825"/>
                </a:lnTo>
                <a:lnTo>
                  <a:pt x="841025" y="805174"/>
                </a:lnTo>
                <a:lnTo>
                  <a:pt x="841375" y="804708"/>
                </a:lnTo>
                <a:lnTo>
                  <a:pt x="843588" y="801760"/>
                </a:lnTo>
                <a:lnTo>
                  <a:pt x="841375" y="798813"/>
                </a:lnTo>
                <a:lnTo>
                  <a:pt x="841309" y="798725"/>
                </a:lnTo>
                <a:lnTo>
                  <a:pt x="840384" y="801687"/>
                </a:lnTo>
                <a:lnTo>
                  <a:pt x="836508" y="803459"/>
                </a:lnTo>
                <a:lnTo>
                  <a:pt x="834850" y="805175"/>
                </a:lnTo>
                <a:lnTo>
                  <a:pt x="835041" y="805175"/>
                </a:lnTo>
                <a:lnTo>
                  <a:pt x="841024" y="805175"/>
                </a:lnTo>
                <a:lnTo>
                  <a:pt x="838460" y="807737"/>
                </a:lnTo>
                <a:cubicBezTo>
                  <a:pt x="835896" y="810298"/>
                  <a:pt x="834186" y="812006"/>
                  <a:pt x="834186" y="812006"/>
                </a:cubicBezTo>
                <a:lnTo>
                  <a:pt x="834186" y="810298"/>
                </a:lnTo>
                <a:lnTo>
                  <a:pt x="834186" y="808591"/>
                </a:lnTo>
                <a:lnTo>
                  <a:pt x="834186" y="805863"/>
                </a:lnTo>
                <a:lnTo>
                  <a:pt x="833472" y="806602"/>
                </a:lnTo>
                <a:lnTo>
                  <a:pt x="830768" y="812006"/>
                </a:lnTo>
                <a:lnTo>
                  <a:pt x="830605" y="812331"/>
                </a:lnTo>
                <a:lnTo>
                  <a:pt x="827682" y="812596"/>
                </a:lnTo>
                <a:lnTo>
                  <a:pt x="827485" y="812800"/>
                </a:lnTo>
                <a:lnTo>
                  <a:pt x="827593" y="812605"/>
                </a:lnTo>
                <a:lnTo>
                  <a:pt x="827511" y="812612"/>
                </a:lnTo>
                <a:lnTo>
                  <a:pt x="827485" y="812800"/>
                </a:lnTo>
                <a:lnTo>
                  <a:pt x="827485" y="812614"/>
                </a:lnTo>
                <a:lnTo>
                  <a:pt x="827217" y="812639"/>
                </a:lnTo>
                <a:lnTo>
                  <a:pt x="827088" y="812800"/>
                </a:lnTo>
                <a:lnTo>
                  <a:pt x="827159" y="812644"/>
                </a:lnTo>
                <a:lnTo>
                  <a:pt x="826665" y="812689"/>
                </a:lnTo>
                <a:lnTo>
                  <a:pt x="827349" y="812006"/>
                </a:lnTo>
                <a:lnTo>
                  <a:pt x="827485" y="811870"/>
                </a:lnTo>
                <a:lnTo>
                  <a:pt x="827485" y="808434"/>
                </a:lnTo>
                <a:lnTo>
                  <a:pt x="827485" y="806688"/>
                </a:lnTo>
                <a:cubicBezTo>
                  <a:pt x="827485" y="805815"/>
                  <a:pt x="827485" y="805815"/>
                  <a:pt x="827485" y="805815"/>
                </a:cubicBezTo>
                <a:lnTo>
                  <a:pt x="830389" y="805815"/>
                </a:lnTo>
                <a:lnTo>
                  <a:pt x="833129" y="804959"/>
                </a:lnTo>
                <a:lnTo>
                  <a:pt x="831533" y="803720"/>
                </a:lnTo>
                <a:lnTo>
                  <a:pt x="834232" y="798830"/>
                </a:lnTo>
                <a:cubicBezTo>
                  <a:pt x="840979" y="798830"/>
                  <a:pt x="834232" y="798830"/>
                  <a:pt x="840979" y="791845"/>
                </a:cubicBezTo>
                <a:close/>
                <a:moveTo>
                  <a:pt x="834232" y="791845"/>
                </a:moveTo>
                <a:cubicBezTo>
                  <a:pt x="834232" y="791845"/>
                  <a:pt x="834232" y="793591"/>
                  <a:pt x="833389" y="795338"/>
                </a:cubicBezTo>
                <a:lnTo>
                  <a:pt x="831779" y="796290"/>
                </a:lnTo>
                <a:close/>
                <a:moveTo>
                  <a:pt x="834232" y="791845"/>
                </a:moveTo>
                <a:cubicBezTo>
                  <a:pt x="834232" y="798830"/>
                  <a:pt x="834232" y="798830"/>
                  <a:pt x="840979" y="791845"/>
                </a:cubicBezTo>
                <a:cubicBezTo>
                  <a:pt x="834232" y="798830"/>
                  <a:pt x="834232" y="798830"/>
                  <a:pt x="834232" y="798830"/>
                </a:cubicBezTo>
                <a:lnTo>
                  <a:pt x="834232" y="797957"/>
                </a:lnTo>
                <a:lnTo>
                  <a:pt x="834232" y="792718"/>
                </a:lnTo>
                <a:cubicBezTo>
                  <a:pt x="834232" y="791845"/>
                  <a:pt x="834232" y="791845"/>
                  <a:pt x="834232" y="791845"/>
                </a:cubicBezTo>
                <a:close/>
                <a:moveTo>
                  <a:pt x="779486" y="791515"/>
                </a:moveTo>
                <a:cubicBezTo>
                  <a:pt x="779486" y="791515"/>
                  <a:pt x="779486" y="791515"/>
                  <a:pt x="780341" y="791515"/>
                </a:cubicBezTo>
                <a:lnTo>
                  <a:pt x="782905" y="791515"/>
                </a:lnTo>
                <a:cubicBezTo>
                  <a:pt x="784614" y="791515"/>
                  <a:pt x="786323" y="791515"/>
                  <a:pt x="786323" y="791515"/>
                </a:cubicBezTo>
                <a:lnTo>
                  <a:pt x="785282" y="792295"/>
                </a:lnTo>
                <a:lnTo>
                  <a:pt x="785813" y="792162"/>
                </a:lnTo>
                <a:cubicBezTo>
                  <a:pt x="779463" y="798512"/>
                  <a:pt x="779463" y="798512"/>
                  <a:pt x="779463" y="798512"/>
                </a:cubicBezTo>
                <a:lnTo>
                  <a:pt x="782270" y="793600"/>
                </a:lnTo>
                <a:close/>
                <a:moveTo>
                  <a:pt x="341880" y="791515"/>
                </a:moveTo>
                <a:cubicBezTo>
                  <a:pt x="348717" y="798345"/>
                  <a:pt x="348717" y="798345"/>
                  <a:pt x="348717" y="798345"/>
                </a:cubicBezTo>
                <a:cubicBezTo>
                  <a:pt x="348717" y="791515"/>
                  <a:pt x="348717" y="798345"/>
                  <a:pt x="341880" y="791515"/>
                </a:cubicBezTo>
                <a:close/>
                <a:moveTo>
                  <a:pt x="116239" y="791515"/>
                </a:moveTo>
                <a:cubicBezTo>
                  <a:pt x="119658" y="794930"/>
                  <a:pt x="121368" y="796637"/>
                  <a:pt x="122222" y="797491"/>
                </a:cubicBezTo>
                <a:lnTo>
                  <a:pt x="122393" y="797662"/>
                </a:lnTo>
                <a:lnTo>
                  <a:pt x="122410" y="797845"/>
                </a:lnTo>
                <a:lnTo>
                  <a:pt x="119658" y="795784"/>
                </a:lnTo>
                <a:lnTo>
                  <a:pt x="118726" y="796482"/>
                </a:lnTo>
                <a:lnTo>
                  <a:pt x="117094" y="795784"/>
                </a:lnTo>
                <a:cubicBezTo>
                  <a:pt x="116239" y="794930"/>
                  <a:pt x="116239" y="794930"/>
                  <a:pt x="116239" y="798345"/>
                </a:cubicBezTo>
                <a:lnTo>
                  <a:pt x="115644" y="791812"/>
                </a:lnTo>
                <a:close/>
                <a:moveTo>
                  <a:pt x="115384" y="791515"/>
                </a:moveTo>
                <a:lnTo>
                  <a:pt x="115617" y="791515"/>
                </a:lnTo>
                <a:lnTo>
                  <a:pt x="115644" y="791812"/>
                </a:lnTo>
                <a:lnTo>
                  <a:pt x="115435" y="791916"/>
                </a:lnTo>
                <a:close/>
                <a:moveTo>
                  <a:pt x="109401" y="791515"/>
                </a:moveTo>
                <a:cubicBezTo>
                  <a:pt x="109401" y="791515"/>
                  <a:pt x="109401" y="791515"/>
                  <a:pt x="110256" y="791515"/>
                </a:cubicBezTo>
                <a:lnTo>
                  <a:pt x="112136" y="791515"/>
                </a:lnTo>
                <a:lnTo>
                  <a:pt x="112302" y="791929"/>
                </a:lnTo>
                <a:close/>
                <a:moveTo>
                  <a:pt x="102564" y="791515"/>
                </a:moveTo>
                <a:cubicBezTo>
                  <a:pt x="102564" y="791515"/>
                  <a:pt x="109401" y="798345"/>
                  <a:pt x="109401" y="798345"/>
                </a:cubicBezTo>
                <a:cubicBezTo>
                  <a:pt x="102564" y="798345"/>
                  <a:pt x="102564" y="791515"/>
                  <a:pt x="102564" y="791515"/>
                </a:cubicBezTo>
                <a:close/>
                <a:moveTo>
                  <a:pt x="99145" y="791515"/>
                </a:moveTo>
                <a:lnTo>
                  <a:pt x="102564" y="791515"/>
                </a:lnTo>
                <a:cubicBezTo>
                  <a:pt x="102564" y="794930"/>
                  <a:pt x="102564" y="796637"/>
                  <a:pt x="103419" y="798345"/>
                </a:cubicBezTo>
                <a:cubicBezTo>
                  <a:pt x="102564" y="798345"/>
                  <a:pt x="102564" y="798345"/>
                  <a:pt x="102564" y="798345"/>
                </a:cubicBezTo>
                <a:cubicBezTo>
                  <a:pt x="102564" y="794930"/>
                  <a:pt x="100855" y="793222"/>
                  <a:pt x="99145" y="791515"/>
                </a:cubicBezTo>
                <a:close/>
                <a:moveTo>
                  <a:pt x="61913" y="791104"/>
                </a:moveTo>
                <a:cubicBezTo>
                  <a:pt x="68263" y="797984"/>
                  <a:pt x="68263" y="797984"/>
                  <a:pt x="61913" y="797984"/>
                </a:cubicBezTo>
                <a:cubicBezTo>
                  <a:pt x="61913" y="791104"/>
                  <a:pt x="61913" y="791104"/>
                  <a:pt x="61913" y="791104"/>
                </a:cubicBezTo>
                <a:close/>
                <a:moveTo>
                  <a:pt x="61913" y="791104"/>
                </a:moveTo>
                <a:cubicBezTo>
                  <a:pt x="61913" y="791104"/>
                  <a:pt x="61913" y="791104"/>
                  <a:pt x="62707" y="791104"/>
                </a:cubicBezTo>
                <a:lnTo>
                  <a:pt x="67469" y="791104"/>
                </a:lnTo>
                <a:cubicBezTo>
                  <a:pt x="68263" y="791104"/>
                  <a:pt x="68263" y="791104"/>
                  <a:pt x="68263" y="791104"/>
                </a:cubicBezTo>
                <a:cubicBezTo>
                  <a:pt x="68263" y="794544"/>
                  <a:pt x="68263" y="794544"/>
                  <a:pt x="68263" y="792824"/>
                </a:cubicBezTo>
                <a:lnTo>
                  <a:pt x="68263" y="793684"/>
                </a:lnTo>
                <a:lnTo>
                  <a:pt x="68263" y="797124"/>
                </a:lnTo>
                <a:cubicBezTo>
                  <a:pt x="68263" y="797984"/>
                  <a:pt x="68263" y="797984"/>
                  <a:pt x="68263" y="797984"/>
                </a:cubicBezTo>
                <a:cubicBezTo>
                  <a:pt x="68263" y="797984"/>
                  <a:pt x="68263" y="791104"/>
                  <a:pt x="61913" y="791104"/>
                </a:cubicBezTo>
                <a:close/>
                <a:moveTo>
                  <a:pt x="114100" y="789377"/>
                </a:moveTo>
                <a:lnTo>
                  <a:pt x="115555" y="790832"/>
                </a:lnTo>
                <a:lnTo>
                  <a:pt x="115384" y="790661"/>
                </a:lnTo>
                <a:close/>
                <a:moveTo>
                  <a:pt x="734276" y="788864"/>
                </a:moveTo>
                <a:lnTo>
                  <a:pt x="731950" y="791187"/>
                </a:lnTo>
                <a:lnTo>
                  <a:pt x="731950" y="791187"/>
                </a:lnTo>
                <a:close/>
                <a:moveTo>
                  <a:pt x="736409" y="786733"/>
                </a:moveTo>
                <a:lnTo>
                  <a:pt x="734276" y="788864"/>
                </a:lnTo>
                <a:lnTo>
                  <a:pt x="735041" y="788099"/>
                </a:lnTo>
                <a:close/>
                <a:moveTo>
                  <a:pt x="112023" y="786555"/>
                </a:moveTo>
                <a:lnTo>
                  <a:pt x="112713" y="787202"/>
                </a:lnTo>
                <a:lnTo>
                  <a:pt x="112807" y="787114"/>
                </a:lnTo>
                <a:close/>
                <a:moveTo>
                  <a:pt x="95726" y="786547"/>
                </a:moveTo>
                <a:lnTo>
                  <a:pt x="97191" y="787611"/>
                </a:lnTo>
                <a:lnTo>
                  <a:pt x="99145" y="791515"/>
                </a:lnTo>
                <a:lnTo>
                  <a:pt x="96581" y="791515"/>
                </a:lnTo>
                <a:cubicBezTo>
                  <a:pt x="95726" y="791515"/>
                  <a:pt x="95726" y="791515"/>
                  <a:pt x="95726" y="791515"/>
                </a:cubicBezTo>
                <a:cubicBezTo>
                  <a:pt x="95726" y="788099"/>
                  <a:pt x="95726" y="788099"/>
                  <a:pt x="95726" y="788099"/>
                </a:cubicBezTo>
                <a:lnTo>
                  <a:pt x="95726" y="787246"/>
                </a:lnTo>
                <a:close/>
                <a:moveTo>
                  <a:pt x="63044" y="785450"/>
                </a:moveTo>
                <a:lnTo>
                  <a:pt x="65954" y="788603"/>
                </a:lnTo>
                <a:lnTo>
                  <a:pt x="65088" y="787665"/>
                </a:lnTo>
                <a:close/>
                <a:moveTo>
                  <a:pt x="882049" y="785329"/>
                </a:moveTo>
                <a:lnTo>
                  <a:pt x="881857" y="785427"/>
                </a:lnTo>
                <a:lnTo>
                  <a:pt x="881857" y="785614"/>
                </a:lnTo>
                <a:lnTo>
                  <a:pt x="881857" y="791624"/>
                </a:lnTo>
                <a:lnTo>
                  <a:pt x="882049" y="791515"/>
                </a:lnTo>
                <a:cubicBezTo>
                  <a:pt x="878630" y="794930"/>
                  <a:pt x="878630" y="794930"/>
                  <a:pt x="879485" y="794930"/>
                </a:cubicBezTo>
                <a:lnTo>
                  <a:pt x="880184" y="795861"/>
                </a:lnTo>
                <a:lnTo>
                  <a:pt x="879485" y="797491"/>
                </a:lnTo>
                <a:cubicBezTo>
                  <a:pt x="880340" y="798345"/>
                  <a:pt x="882049" y="798345"/>
                  <a:pt x="882049" y="798345"/>
                </a:cubicBezTo>
                <a:lnTo>
                  <a:pt x="876301" y="799165"/>
                </a:lnTo>
                <a:lnTo>
                  <a:pt x="876301" y="800100"/>
                </a:lnTo>
                <a:lnTo>
                  <a:pt x="875938" y="800100"/>
                </a:lnTo>
                <a:lnTo>
                  <a:pt x="875212" y="805175"/>
                </a:lnTo>
                <a:cubicBezTo>
                  <a:pt x="875212" y="805175"/>
                  <a:pt x="875212" y="798345"/>
                  <a:pt x="882049" y="798345"/>
                </a:cubicBezTo>
                <a:lnTo>
                  <a:pt x="880184" y="795861"/>
                </a:lnTo>
                <a:lnTo>
                  <a:pt x="882049" y="791515"/>
                </a:lnTo>
                <a:cubicBezTo>
                  <a:pt x="882049" y="791515"/>
                  <a:pt x="882049" y="791515"/>
                  <a:pt x="882049" y="790661"/>
                </a:cubicBezTo>
                <a:close/>
                <a:moveTo>
                  <a:pt x="930276" y="784860"/>
                </a:moveTo>
                <a:cubicBezTo>
                  <a:pt x="926836" y="784860"/>
                  <a:pt x="925117" y="786606"/>
                  <a:pt x="924257" y="788353"/>
                </a:cubicBezTo>
                <a:lnTo>
                  <a:pt x="923397" y="791845"/>
                </a:lnTo>
                <a:lnTo>
                  <a:pt x="924257" y="785733"/>
                </a:lnTo>
                <a:cubicBezTo>
                  <a:pt x="925117" y="784860"/>
                  <a:pt x="926836" y="784860"/>
                  <a:pt x="930276" y="784860"/>
                </a:cubicBezTo>
                <a:close/>
                <a:moveTo>
                  <a:pt x="930276" y="784860"/>
                </a:moveTo>
                <a:cubicBezTo>
                  <a:pt x="923397" y="791845"/>
                  <a:pt x="923397" y="791845"/>
                  <a:pt x="923397" y="791845"/>
                </a:cubicBezTo>
                <a:lnTo>
                  <a:pt x="923397" y="791845"/>
                </a:lnTo>
                <a:close/>
                <a:moveTo>
                  <a:pt x="930276" y="784860"/>
                </a:moveTo>
                <a:cubicBezTo>
                  <a:pt x="930276" y="791845"/>
                  <a:pt x="930276" y="791845"/>
                  <a:pt x="923397" y="791845"/>
                </a:cubicBezTo>
                <a:cubicBezTo>
                  <a:pt x="923397" y="791845"/>
                  <a:pt x="930276" y="791845"/>
                  <a:pt x="930276" y="784860"/>
                </a:cubicBezTo>
                <a:close/>
                <a:moveTo>
                  <a:pt x="110124" y="784774"/>
                </a:moveTo>
                <a:lnTo>
                  <a:pt x="111003" y="785598"/>
                </a:lnTo>
                <a:lnTo>
                  <a:pt x="113129" y="786812"/>
                </a:lnTo>
                <a:lnTo>
                  <a:pt x="114694" y="785345"/>
                </a:lnTo>
                <a:close/>
                <a:moveTo>
                  <a:pt x="833015" y="784754"/>
                </a:moveTo>
                <a:lnTo>
                  <a:pt x="830263" y="788194"/>
                </a:lnTo>
                <a:cubicBezTo>
                  <a:pt x="828676" y="790179"/>
                  <a:pt x="827088" y="792163"/>
                  <a:pt x="827088" y="792163"/>
                </a:cubicBezTo>
                <a:cubicBezTo>
                  <a:pt x="830263" y="788194"/>
                  <a:pt x="831850" y="786210"/>
                  <a:pt x="832644" y="785217"/>
                </a:cubicBezTo>
                <a:close/>
                <a:moveTo>
                  <a:pt x="820739" y="784754"/>
                </a:moveTo>
                <a:lnTo>
                  <a:pt x="820739" y="788194"/>
                </a:lnTo>
                <a:lnTo>
                  <a:pt x="820739" y="791633"/>
                </a:lnTo>
                <a:lnTo>
                  <a:pt x="823913" y="788194"/>
                </a:lnTo>
                <a:cubicBezTo>
                  <a:pt x="825501" y="786474"/>
                  <a:pt x="827088" y="784754"/>
                  <a:pt x="827088" y="784754"/>
                </a:cubicBezTo>
                <a:cubicBezTo>
                  <a:pt x="827088" y="784754"/>
                  <a:pt x="827088" y="784754"/>
                  <a:pt x="826294" y="784754"/>
                </a:cubicBezTo>
                <a:close/>
                <a:moveTo>
                  <a:pt x="875212" y="784684"/>
                </a:moveTo>
                <a:lnTo>
                  <a:pt x="875068" y="785832"/>
                </a:lnTo>
                <a:lnTo>
                  <a:pt x="873289" y="789487"/>
                </a:lnTo>
                <a:lnTo>
                  <a:pt x="874457" y="790718"/>
                </a:lnTo>
                <a:lnTo>
                  <a:pt x="874357" y="791515"/>
                </a:lnTo>
                <a:lnTo>
                  <a:pt x="873502" y="792490"/>
                </a:lnTo>
                <a:lnTo>
                  <a:pt x="869229" y="794930"/>
                </a:lnTo>
                <a:cubicBezTo>
                  <a:pt x="868374" y="796637"/>
                  <a:pt x="868374" y="798345"/>
                  <a:pt x="868374" y="798345"/>
                </a:cubicBezTo>
                <a:lnTo>
                  <a:pt x="868374" y="797491"/>
                </a:lnTo>
                <a:lnTo>
                  <a:pt x="868374" y="794930"/>
                </a:lnTo>
                <a:lnTo>
                  <a:pt x="868374" y="792368"/>
                </a:lnTo>
                <a:lnTo>
                  <a:pt x="868374" y="791515"/>
                </a:lnTo>
                <a:cubicBezTo>
                  <a:pt x="868374" y="791515"/>
                  <a:pt x="868374" y="791515"/>
                  <a:pt x="875212" y="784684"/>
                </a:cubicBezTo>
                <a:close/>
                <a:moveTo>
                  <a:pt x="738460" y="784684"/>
                </a:moveTo>
                <a:lnTo>
                  <a:pt x="736409" y="786733"/>
                </a:lnTo>
                <a:lnTo>
                  <a:pt x="737605" y="785538"/>
                </a:lnTo>
                <a:cubicBezTo>
                  <a:pt x="738460" y="784684"/>
                  <a:pt x="738460" y="784684"/>
                  <a:pt x="738460" y="784684"/>
                </a:cubicBezTo>
                <a:close/>
                <a:moveTo>
                  <a:pt x="116239" y="784684"/>
                </a:moveTo>
                <a:cubicBezTo>
                  <a:pt x="116239" y="784684"/>
                  <a:pt x="123077" y="784684"/>
                  <a:pt x="123077" y="791515"/>
                </a:cubicBezTo>
                <a:cubicBezTo>
                  <a:pt x="123077" y="791515"/>
                  <a:pt x="121368" y="789807"/>
                  <a:pt x="119658" y="788099"/>
                </a:cubicBezTo>
                <a:lnTo>
                  <a:pt x="118290" y="786733"/>
                </a:lnTo>
                <a:lnTo>
                  <a:pt x="117094" y="785538"/>
                </a:lnTo>
                <a:cubicBezTo>
                  <a:pt x="116239" y="784684"/>
                  <a:pt x="116239" y="784684"/>
                  <a:pt x="116239" y="784684"/>
                </a:cubicBezTo>
                <a:close/>
                <a:moveTo>
                  <a:pt x="109401" y="784684"/>
                </a:moveTo>
                <a:cubicBezTo>
                  <a:pt x="112820" y="788099"/>
                  <a:pt x="114530" y="789807"/>
                  <a:pt x="115384" y="791515"/>
                </a:cubicBezTo>
                <a:lnTo>
                  <a:pt x="112136" y="791515"/>
                </a:lnTo>
                <a:close/>
                <a:moveTo>
                  <a:pt x="109401" y="784684"/>
                </a:moveTo>
                <a:lnTo>
                  <a:pt x="114100" y="789377"/>
                </a:lnTo>
                <a:lnTo>
                  <a:pt x="112820" y="788099"/>
                </a:lnTo>
                <a:cubicBezTo>
                  <a:pt x="111111" y="786392"/>
                  <a:pt x="109401" y="784684"/>
                  <a:pt x="109401" y="784684"/>
                </a:cubicBezTo>
                <a:close/>
                <a:moveTo>
                  <a:pt x="95726" y="784684"/>
                </a:moveTo>
                <a:cubicBezTo>
                  <a:pt x="102564" y="784684"/>
                  <a:pt x="102564" y="791515"/>
                  <a:pt x="102564" y="791515"/>
                </a:cubicBezTo>
                <a:lnTo>
                  <a:pt x="97191" y="787611"/>
                </a:lnTo>
                <a:close/>
                <a:moveTo>
                  <a:pt x="875962" y="784497"/>
                </a:moveTo>
                <a:lnTo>
                  <a:pt x="875827" y="784684"/>
                </a:lnTo>
                <a:lnTo>
                  <a:pt x="875212" y="785537"/>
                </a:lnTo>
                <a:lnTo>
                  <a:pt x="875212" y="784684"/>
                </a:lnTo>
                <a:close/>
                <a:moveTo>
                  <a:pt x="68480" y="784446"/>
                </a:moveTo>
                <a:lnTo>
                  <a:pt x="74167" y="790244"/>
                </a:lnTo>
                <a:lnTo>
                  <a:pt x="74613" y="790699"/>
                </a:lnTo>
                <a:lnTo>
                  <a:pt x="75010" y="791104"/>
                </a:lnTo>
                <a:lnTo>
                  <a:pt x="74613" y="790700"/>
                </a:lnTo>
                <a:lnTo>
                  <a:pt x="71637" y="787665"/>
                </a:lnTo>
                <a:close/>
                <a:moveTo>
                  <a:pt x="1025526" y="784225"/>
                </a:moveTo>
                <a:cubicBezTo>
                  <a:pt x="1025526" y="791104"/>
                  <a:pt x="1025526" y="791104"/>
                  <a:pt x="1025526" y="791104"/>
                </a:cubicBezTo>
                <a:lnTo>
                  <a:pt x="1022969" y="795953"/>
                </a:lnTo>
                <a:lnTo>
                  <a:pt x="1025526" y="794227"/>
                </a:lnTo>
                <a:lnTo>
                  <a:pt x="1027113" y="793155"/>
                </a:lnTo>
                <a:cubicBezTo>
                  <a:pt x="1027907" y="792262"/>
                  <a:pt x="1028304" y="791816"/>
                  <a:pt x="1028106" y="792485"/>
                </a:cubicBezTo>
                <a:lnTo>
                  <a:pt x="1027068" y="794911"/>
                </a:lnTo>
                <a:lnTo>
                  <a:pt x="1031876" y="792163"/>
                </a:lnTo>
                <a:cubicBezTo>
                  <a:pt x="1031876" y="792163"/>
                  <a:pt x="1025526" y="798513"/>
                  <a:pt x="1025526" y="798513"/>
                </a:cubicBezTo>
                <a:cubicBezTo>
                  <a:pt x="1025526" y="798513"/>
                  <a:pt x="1025526" y="798513"/>
                  <a:pt x="1024732" y="798513"/>
                </a:cubicBezTo>
                <a:lnTo>
                  <a:pt x="1020642" y="798513"/>
                </a:lnTo>
                <a:lnTo>
                  <a:pt x="1021557" y="798844"/>
                </a:lnTo>
                <a:lnTo>
                  <a:pt x="1020404" y="801758"/>
                </a:lnTo>
                <a:lnTo>
                  <a:pt x="1021061" y="802812"/>
                </a:lnTo>
                <a:lnTo>
                  <a:pt x="1019811" y="807226"/>
                </a:lnTo>
                <a:lnTo>
                  <a:pt x="1018589" y="805657"/>
                </a:lnTo>
                <a:lnTo>
                  <a:pt x="1018348" y="805657"/>
                </a:lnTo>
                <a:lnTo>
                  <a:pt x="1017489" y="812271"/>
                </a:lnTo>
                <a:lnTo>
                  <a:pt x="1017008" y="812800"/>
                </a:lnTo>
                <a:lnTo>
                  <a:pt x="1013293" y="816888"/>
                </a:lnTo>
                <a:lnTo>
                  <a:pt x="1012371" y="814817"/>
                </a:lnTo>
                <a:lnTo>
                  <a:pt x="1012082" y="814167"/>
                </a:lnTo>
                <a:lnTo>
                  <a:pt x="1011521" y="818753"/>
                </a:lnTo>
                <a:lnTo>
                  <a:pt x="1011238" y="819083"/>
                </a:lnTo>
                <a:lnTo>
                  <a:pt x="1011238" y="819150"/>
                </a:lnTo>
                <a:lnTo>
                  <a:pt x="1011222" y="819102"/>
                </a:lnTo>
                <a:lnTo>
                  <a:pt x="1005568" y="825698"/>
                </a:lnTo>
                <a:cubicBezTo>
                  <a:pt x="1008970" y="825698"/>
                  <a:pt x="1010670" y="825698"/>
                  <a:pt x="1010670" y="825698"/>
                </a:cubicBezTo>
                <a:lnTo>
                  <a:pt x="1011238" y="825698"/>
                </a:lnTo>
                <a:lnTo>
                  <a:pt x="1011238" y="825500"/>
                </a:lnTo>
                <a:lnTo>
                  <a:pt x="1011304" y="825698"/>
                </a:lnTo>
                <a:lnTo>
                  <a:pt x="1011521" y="825698"/>
                </a:lnTo>
                <a:cubicBezTo>
                  <a:pt x="1012371" y="825698"/>
                  <a:pt x="1012371" y="825698"/>
                  <a:pt x="1012371" y="825698"/>
                </a:cubicBezTo>
                <a:cubicBezTo>
                  <a:pt x="1012371" y="822225"/>
                  <a:pt x="1012371" y="820489"/>
                  <a:pt x="1013222" y="818753"/>
                </a:cubicBezTo>
                <a:lnTo>
                  <a:pt x="1013505" y="818422"/>
                </a:lnTo>
                <a:lnTo>
                  <a:pt x="1012371" y="818786"/>
                </a:lnTo>
                <a:lnTo>
                  <a:pt x="1012323" y="818802"/>
                </a:lnTo>
                <a:lnTo>
                  <a:pt x="1011238" y="819150"/>
                </a:lnTo>
                <a:lnTo>
                  <a:pt x="1012371" y="817903"/>
                </a:lnTo>
                <a:lnTo>
                  <a:pt x="1013293" y="816888"/>
                </a:lnTo>
                <a:lnTo>
                  <a:pt x="1013815" y="818061"/>
                </a:lnTo>
                <a:lnTo>
                  <a:pt x="1018324" y="812800"/>
                </a:lnTo>
                <a:lnTo>
                  <a:pt x="1019175" y="811808"/>
                </a:lnTo>
                <a:lnTo>
                  <a:pt x="1018446" y="812800"/>
                </a:lnTo>
                <a:lnTo>
                  <a:pt x="1016623" y="815280"/>
                </a:lnTo>
                <a:lnTo>
                  <a:pt x="1017491" y="816461"/>
                </a:lnTo>
                <a:lnTo>
                  <a:pt x="1018721" y="812800"/>
                </a:lnTo>
                <a:lnTo>
                  <a:pt x="1018147" y="817354"/>
                </a:lnTo>
                <a:lnTo>
                  <a:pt x="1019175" y="818753"/>
                </a:lnTo>
                <a:lnTo>
                  <a:pt x="1015438" y="822567"/>
                </a:lnTo>
                <a:lnTo>
                  <a:pt x="1015320" y="822920"/>
                </a:lnTo>
                <a:lnTo>
                  <a:pt x="1013959" y="826969"/>
                </a:lnTo>
                <a:lnTo>
                  <a:pt x="1012768" y="827137"/>
                </a:lnTo>
                <a:lnTo>
                  <a:pt x="1012598" y="828319"/>
                </a:lnTo>
                <a:lnTo>
                  <a:pt x="1013658" y="827865"/>
                </a:lnTo>
                <a:lnTo>
                  <a:pt x="1013959" y="826969"/>
                </a:lnTo>
                <a:lnTo>
                  <a:pt x="1014392" y="826907"/>
                </a:lnTo>
                <a:lnTo>
                  <a:pt x="1014078" y="827685"/>
                </a:lnTo>
                <a:lnTo>
                  <a:pt x="1014671" y="827431"/>
                </a:lnTo>
                <a:lnTo>
                  <a:pt x="1013005" y="830346"/>
                </a:lnTo>
                <a:lnTo>
                  <a:pt x="1011918" y="833041"/>
                </a:lnTo>
                <a:lnTo>
                  <a:pt x="1012565" y="831116"/>
                </a:lnTo>
                <a:lnTo>
                  <a:pt x="1012071" y="831981"/>
                </a:lnTo>
                <a:lnTo>
                  <a:pt x="1011918" y="833041"/>
                </a:lnTo>
                <a:lnTo>
                  <a:pt x="1011248" y="833420"/>
                </a:lnTo>
                <a:lnTo>
                  <a:pt x="1011238" y="833438"/>
                </a:lnTo>
                <a:lnTo>
                  <a:pt x="1011238" y="833426"/>
                </a:lnTo>
                <a:lnTo>
                  <a:pt x="1005964" y="836414"/>
                </a:lnTo>
                <a:cubicBezTo>
                  <a:pt x="1005114" y="838101"/>
                  <a:pt x="1005114" y="839788"/>
                  <a:pt x="1005114" y="839788"/>
                </a:cubicBezTo>
                <a:cubicBezTo>
                  <a:pt x="1001712" y="839788"/>
                  <a:pt x="1000012" y="839788"/>
                  <a:pt x="999161" y="840631"/>
                </a:cubicBezTo>
                <a:lnTo>
                  <a:pt x="998834" y="842902"/>
                </a:lnTo>
                <a:lnTo>
                  <a:pt x="998764" y="842485"/>
                </a:lnTo>
                <a:lnTo>
                  <a:pt x="998543" y="841169"/>
                </a:lnTo>
                <a:lnTo>
                  <a:pt x="997914" y="845666"/>
                </a:lnTo>
                <a:cubicBezTo>
                  <a:pt x="997063" y="846534"/>
                  <a:pt x="995362" y="846534"/>
                  <a:pt x="991961" y="846534"/>
                </a:cubicBezTo>
                <a:lnTo>
                  <a:pt x="991962" y="846533"/>
                </a:lnTo>
                <a:lnTo>
                  <a:pt x="997914" y="839589"/>
                </a:lnTo>
                <a:cubicBezTo>
                  <a:pt x="998764" y="837853"/>
                  <a:pt x="998764" y="836116"/>
                  <a:pt x="998764" y="832644"/>
                </a:cubicBezTo>
                <a:cubicBezTo>
                  <a:pt x="998764" y="832644"/>
                  <a:pt x="998764" y="832644"/>
                  <a:pt x="997914" y="832644"/>
                </a:cubicBezTo>
                <a:lnTo>
                  <a:pt x="995362" y="832644"/>
                </a:lnTo>
                <a:cubicBezTo>
                  <a:pt x="993662" y="832644"/>
                  <a:pt x="991961" y="832644"/>
                  <a:pt x="991961" y="832644"/>
                </a:cubicBezTo>
                <a:cubicBezTo>
                  <a:pt x="998764" y="825698"/>
                  <a:pt x="998764" y="825698"/>
                  <a:pt x="998764" y="825698"/>
                </a:cubicBezTo>
                <a:cubicBezTo>
                  <a:pt x="998764" y="825698"/>
                  <a:pt x="1000465" y="825698"/>
                  <a:pt x="1002166" y="824830"/>
                </a:cubicBezTo>
                <a:lnTo>
                  <a:pt x="1005490" y="818892"/>
                </a:lnTo>
                <a:lnTo>
                  <a:pt x="1005389" y="818935"/>
                </a:lnTo>
                <a:lnTo>
                  <a:pt x="1004717" y="819621"/>
                </a:lnTo>
                <a:cubicBezTo>
                  <a:pt x="1003867" y="820489"/>
                  <a:pt x="1002166" y="822225"/>
                  <a:pt x="998764" y="825698"/>
                </a:cubicBezTo>
                <a:cubicBezTo>
                  <a:pt x="998764" y="825698"/>
                  <a:pt x="998764" y="823962"/>
                  <a:pt x="999614" y="822225"/>
                </a:cubicBezTo>
                <a:lnTo>
                  <a:pt x="1004890" y="819148"/>
                </a:lnTo>
                <a:lnTo>
                  <a:pt x="1005568" y="818753"/>
                </a:lnTo>
                <a:lnTo>
                  <a:pt x="1005549" y="818773"/>
                </a:lnTo>
                <a:lnTo>
                  <a:pt x="1005561" y="818766"/>
                </a:lnTo>
                <a:lnTo>
                  <a:pt x="1005568" y="818753"/>
                </a:lnTo>
                <a:cubicBezTo>
                  <a:pt x="1005568" y="818753"/>
                  <a:pt x="1005568" y="818753"/>
                  <a:pt x="1006418" y="817885"/>
                </a:cubicBezTo>
                <a:lnTo>
                  <a:pt x="1007134" y="817154"/>
                </a:lnTo>
                <a:lnTo>
                  <a:pt x="1007134" y="817154"/>
                </a:lnTo>
                <a:lnTo>
                  <a:pt x="1011183" y="813021"/>
                </a:lnTo>
                <a:lnTo>
                  <a:pt x="1011238" y="812800"/>
                </a:lnTo>
                <a:lnTo>
                  <a:pt x="1011238" y="812964"/>
                </a:lnTo>
                <a:lnTo>
                  <a:pt x="1011450" y="812748"/>
                </a:lnTo>
                <a:lnTo>
                  <a:pt x="1011308" y="812428"/>
                </a:lnTo>
                <a:lnTo>
                  <a:pt x="1009248" y="813629"/>
                </a:lnTo>
                <a:lnTo>
                  <a:pt x="1010153" y="811091"/>
                </a:lnTo>
                <a:lnTo>
                  <a:pt x="1010075" y="811026"/>
                </a:lnTo>
                <a:lnTo>
                  <a:pt x="1009820" y="810939"/>
                </a:lnTo>
                <a:lnTo>
                  <a:pt x="1009860" y="810844"/>
                </a:lnTo>
                <a:lnTo>
                  <a:pt x="1008063" y="809328"/>
                </a:lnTo>
                <a:cubicBezTo>
                  <a:pt x="1008063" y="808435"/>
                  <a:pt x="1008063" y="808435"/>
                  <a:pt x="1004888" y="812007"/>
                </a:cubicBezTo>
                <a:cubicBezTo>
                  <a:pt x="1004888" y="812007"/>
                  <a:pt x="1004888" y="812007"/>
                  <a:pt x="1011238" y="804863"/>
                </a:cubicBezTo>
                <a:cubicBezTo>
                  <a:pt x="1011238" y="804863"/>
                  <a:pt x="1009650" y="806649"/>
                  <a:pt x="1008857" y="808435"/>
                </a:cubicBezTo>
                <a:lnTo>
                  <a:pt x="1009371" y="809206"/>
                </a:lnTo>
                <a:lnTo>
                  <a:pt x="1011832" y="805924"/>
                </a:lnTo>
                <a:lnTo>
                  <a:pt x="1011238" y="805657"/>
                </a:lnTo>
                <a:lnTo>
                  <a:pt x="1012032" y="805657"/>
                </a:lnTo>
                <a:lnTo>
                  <a:pt x="1012041" y="805649"/>
                </a:lnTo>
                <a:lnTo>
                  <a:pt x="1012371" y="804862"/>
                </a:lnTo>
                <a:lnTo>
                  <a:pt x="1012119" y="805570"/>
                </a:lnTo>
                <a:lnTo>
                  <a:pt x="1012925" y="804764"/>
                </a:lnTo>
                <a:lnTo>
                  <a:pt x="1018382" y="799307"/>
                </a:lnTo>
                <a:lnTo>
                  <a:pt x="1018382" y="798512"/>
                </a:lnTo>
                <a:lnTo>
                  <a:pt x="1018687" y="799002"/>
                </a:lnTo>
                <a:lnTo>
                  <a:pt x="1019176" y="798513"/>
                </a:lnTo>
                <a:lnTo>
                  <a:pt x="1018846" y="799256"/>
                </a:lnTo>
                <a:lnTo>
                  <a:pt x="1019176" y="799786"/>
                </a:lnTo>
                <a:lnTo>
                  <a:pt x="1019176" y="798513"/>
                </a:lnTo>
                <a:lnTo>
                  <a:pt x="1019176" y="797984"/>
                </a:lnTo>
                <a:lnTo>
                  <a:pt x="1019687" y="798168"/>
                </a:lnTo>
                <a:lnTo>
                  <a:pt x="1020485" y="797629"/>
                </a:lnTo>
                <a:lnTo>
                  <a:pt x="1019176" y="797984"/>
                </a:lnTo>
                <a:cubicBezTo>
                  <a:pt x="1025526" y="791104"/>
                  <a:pt x="1025526" y="791104"/>
                  <a:pt x="1025526" y="784225"/>
                </a:cubicBezTo>
                <a:close/>
                <a:moveTo>
                  <a:pt x="840582" y="784225"/>
                </a:moveTo>
                <a:lnTo>
                  <a:pt x="842725" y="787083"/>
                </a:lnTo>
                <a:lnTo>
                  <a:pt x="841475" y="787797"/>
                </a:lnTo>
                <a:cubicBezTo>
                  <a:pt x="840582" y="789583"/>
                  <a:pt x="840582" y="791369"/>
                  <a:pt x="840582" y="791369"/>
                </a:cubicBezTo>
                <a:cubicBezTo>
                  <a:pt x="840582" y="791369"/>
                  <a:pt x="840582" y="791369"/>
                  <a:pt x="840582" y="784225"/>
                </a:cubicBezTo>
                <a:close/>
                <a:moveTo>
                  <a:pt x="655638" y="784225"/>
                </a:moveTo>
                <a:cubicBezTo>
                  <a:pt x="655638" y="784225"/>
                  <a:pt x="655638" y="784225"/>
                  <a:pt x="649288" y="792163"/>
                </a:cubicBezTo>
                <a:cubicBezTo>
                  <a:pt x="649288" y="784225"/>
                  <a:pt x="655638" y="784225"/>
                  <a:pt x="655638" y="784225"/>
                </a:cubicBezTo>
                <a:close/>
                <a:moveTo>
                  <a:pt x="88900" y="784225"/>
                </a:moveTo>
                <a:lnTo>
                  <a:pt x="88901" y="784225"/>
                </a:lnTo>
                <a:lnTo>
                  <a:pt x="88901" y="784226"/>
                </a:lnTo>
                <a:lnTo>
                  <a:pt x="92075" y="785217"/>
                </a:lnTo>
                <a:lnTo>
                  <a:pt x="95249" y="792160"/>
                </a:lnTo>
                <a:lnTo>
                  <a:pt x="95251" y="792163"/>
                </a:lnTo>
                <a:lnTo>
                  <a:pt x="95250" y="792162"/>
                </a:lnTo>
                <a:lnTo>
                  <a:pt x="95250" y="792163"/>
                </a:lnTo>
                <a:lnTo>
                  <a:pt x="95249" y="792161"/>
                </a:lnTo>
                <a:lnTo>
                  <a:pt x="89695" y="788194"/>
                </a:lnTo>
                <a:lnTo>
                  <a:pt x="88901" y="784227"/>
                </a:lnTo>
                <a:close/>
                <a:moveTo>
                  <a:pt x="82550" y="784225"/>
                </a:moveTo>
                <a:cubicBezTo>
                  <a:pt x="82550" y="784225"/>
                  <a:pt x="84138" y="784225"/>
                  <a:pt x="85725" y="785118"/>
                </a:cubicBezTo>
                <a:lnTo>
                  <a:pt x="86591" y="786823"/>
                </a:lnTo>
                <a:lnTo>
                  <a:pt x="88744" y="791062"/>
                </a:lnTo>
                <a:lnTo>
                  <a:pt x="88837" y="791087"/>
                </a:lnTo>
                <a:lnTo>
                  <a:pt x="88900" y="791104"/>
                </a:lnTo>
                <a:lnTo>
                  <a:pt x="88900" y="791369"/>
                </a:lnTo>
                <a:lnTo>
                  <a:pt x="90714" y="797493"/>
                </a:lnTo>
                <a:lnTo>
                  <a:pt x="95250" y="804863"/>
                </a:lnTo>
                <a:lnTo>
                  <a:pt x="94456" y="804003"/>
                </a:lnTo>
                <a:lnTo>
                  <a:pt x="91787" y="801111"/>
                </a:lnTo>
                <a:lnTo>
                  <a:pt x="92075" y="802084"/>
                </a:lnTo>
                <a:lnTo>
                  <a:pt x="89694" y="799406"/>
                </a:lnTo>
                <a:cubicBezTo>
                  <a:pt x="88900" y="798513"/>
                  <a:pt x="88900" y="798513"/>
                  <a:pt x="88900" y="798513"/>
                </a:cubicBezTo>
                <a:cubicBezTo>
                  <a:pt x="88900" y="798513"/>
                  <a:pt x="88900" y="796727"/>
                  <a:pt x="88106" y="794048"/>
                </a:cubicBezTo>
                <a:lnTo>
                  <a:pt x="85996" y="790318"/>
                </a:lnTo>
                <a:lnTo>
                  <a:pt x="85725" y="790244"/>
                </a:lnTo>
                <a:cubicBezTo>
                  <a:pt x="84138" y="789385"/>
                  <a:pt x="82550" y="787665"/>
                  <a:pt x="82550" y="784225"/>
                </a:cubicBezTo>
                <a:close/>
                <a:moveTo>
                  <a:pt x="845538" y="784105"/>
                </a:moveTo>
                <a:lnTo>
                  <a:pt x="845886" y="784225"/>
                </a:lnTo>
                <a:lnTo>
                  <a:pt x="847033" y="784621"/>
                </a:lnTo>
                <a:lnTo>
                  <a:pt x="847726" y="784225"/>
                </a:lnTo>
                <a:lnTo>
                  <a:pt x="847423" y="784756"/>
                </a:lnTo>
                <a:lnTo>
                  <a:pt x="847726" y="784860"/>
                </a:lnTo>
                <a:lnTo>
                  <a:pt x="847300" y="784970"/>
                </a:lnTo>
                <a:lnTo>
                  <a:pt x="844154" y="790476"/>
                </a:lnTo>
                <a:lnTo>
                  <a:pt x="841530" y="791132"/>
                </a:lnTo>
                <a:lnTo>
                  <a:pt x="840979" y="791845"/>
                </a:lnTo>
                <a:lnTo>
                  <a:pt x="841347" y="791178"/>
                </a:lnTo>
                <a:lnTo>
                  <a:pt x="840582" y="791369"/>
                </a:lnTo>
                <a:lnTo>
                  <a:pt x="843079" y="788040"/>
                </a:lnTo>
                <a:lnTo>
                  <a:pt x="843233" y="787760"/>
                </a:lnTo>
                <a:lnTo>
                  <a:pt x="842725" y="787083"/>
                </a:lnTo>
                <a:lnTo>
                  <a:pt x="844013" y="786347"/>
                </a:lnTo>
                <a:lnTo>
                  <a:pt x="844352" y="785733"/>
                </a:lnTo>
                <a:lnTo>
                  <a:pt x="845027" y="785559"/>
                </a:lnTo>
                <a:lnTo>
                  <a:pt x="844935" y="785820"/>
                </a:lnTo>
                <a:lnTo>
                  <a:pt x="845695" y="785386"/>
                </a:lnTo>
                <a:lnTo>
                  <a:pt x="845027" y="785559"/>
                </a:lnTo>
                <a:lnTo>
                  <a:pt x="845496" y="784225"/>
                </a:lnTo>
                <a:close/>
                <a:moveTo>
                  <a:pt x="923258" y="783408"/>
                </a:moveTo>
                <a:lnTo>
                  <a:pt x="923075" y="783570"/>
                </a:lnTo>
                <a:lnTo>
                  <a:pt x="923231" y="783431"/>
                </a:lnTo>
                <a:close/>
                <a:moveTo>
                  <a:pt x="877135" y="782870"/>
                </a:moveTo>
                <a:lnTo>
                  <a:pt x="876257" y="784088"/>
                </a:lnTo>
                <a:lnTo>
                  <a:pt x="875212" y="784684"/>
                </a:lnTo>
                <a:cubicBezTo>
                  <a:pt x="876921" y="782977"/>
                  <a:pt x="877348" y="782550"/>
                  <a:pt x="877135" y="782870"/>
                </a:cubicBezTo>
                <a:close/>
                <a:moveTo>
                  <a:pt x="879563" y="782200"/>
                </a:moveTo>
                <a:lnTo>
                  <a:pt x="878630" y="783830"/>
                </a:lnTo>
                <a:lnTo>
                  <a:pt x="875962" y="784497"/>
                </a:lnTo>
                <a:lnTo>
                  <a:pt x="876257" y="784088"/>
                </a:lnTo>
                <a:close/>
                <a:moveTo>
                  <a:pt x="837407" y="781844"/>
                </a:moveTo>
                <a:cubicBezTo>
                  <a:pt x="839391" y="781050"/>
                  <a:pt x="841376" y="781050"/>
                  <a:pt x="841376" y="784225"/>
                </a:cubicBezTo>
                <a:lnTo>
                  <a:pt x="840582" y="784225"/>
                </a:lnTo>
                <a:lnTo>
                  <a:pt x="840384" y="784225"/>
                </a:lnTo>
                <a:cubicBezTo>
                  <a:pt x="839391" y="784225"/>
                  <a:pt x="837407" y="784225"/>
                  <a:pt x="833438" y="784225"/>
                </a:cubicBezTo>
                <a:cubicBezTo>
                  <a:pt x="833438" y="784225"/>
                  <a:pt x="835422" y="782638"/>
                  <a:pt x="837407" y="781844"/>
                </a:cubicBezTo>
                <a:close/>
                <a:moveTo>
                  <a:pt x="111520" y="779971"/>
                </a:moveTo>
                <a:lnTo>
                  <a:pt x="112820" y="781269"/>
                </a:lnTo>
                <a:lnTo>
                  <a:pt x="115832" y="784278"/>
                </a:lnTo>
                <a:close/>
                <a:moveTo>
                  <a:pt x="64209" y="779758"/>
                </a:moveTo>
                <a:lnTo>
                  <a:pt x="66156" y="780906"/>
                </a:lnTo>
                <a:lnTo>
                  <a:pt x="68132" y="784473"/>
                </a:lnTo>
                <a:lnTo>
                  <a:pt x="68263" y="784225"/>
                </a:lnTo>
                <a:lnTo>
                  <a:pt x="68263" y="784710"/>
                </a:lnTo>
                <a:lnTo>
                  <a:pt x="68581" y="785284"/>
                </a:lnTo>
                <a:lnTo>
                  <a:pt x="74989" y="792722"/>
                </a:lnTo>
                <a:lnTo>
                  <a:pt x="74613" y="791369"/>
                </a:lnTo>
                <a:lnTo>
                  <a:pt x="75010" y="791726"/>
                </a:lnTo>
                <a:lnTo>
                  <a:pt x="75010" y="791104"/>
                </a:lnTo>
                <a:lnTo>
                  <a:pt x="76128" y="792732"/>
                </a:lnTo>
                <a:lnTo>
                  <a:pt x="78582" y="794941"/>
                </a:lnTo>
                <a:lnTo>
                  <a:pt x="80211" y="796408"/>
                </a:lnTo>
                <a:lnTo>
                  <a:pt x="78384" y="794544"/>
                </a:lnTo>
                <a:cubicBezTo>
                  <a:pt x="76697" y="792824"/>
                  <a:pt x="75010" y="791104"/>
                  <a:pt x="75010" y="791104"/>
                </a:cubicBezTo>
                <a:cubicBezTo>
                  <a:pt x="78384" y="791104"/>
                  <a:pt x="80070" y="792824"/>
                  <a:pt x="80914" y="794544"/>
                </a:cubicBezTo>
                <a:lnTo>
                  <a:pt x="81699" y="797746"/>
                </a:lnTo>
                <a:lnTo>
                  <a:pt x="82550" y="798512"/>
                </a:lnTo>
                <a:lnTo>
                  <a:pt x="82551" y="798513"/>
                </a:lnTo>
                <a:lnTo>
                  <a:pt x="82550" y="798513"/>
                </a:lnTo>
                <a:lnTo>
                  <a:pt x="81757" y="798105"/>
                </a:lnTo>
                <a:lnTo>
                  <a:pt x="81757" y="801423"/>
                </a:lnTo>
                <a:cubicBezTo>
                  <a:pt x="81757" y="803143"/>
                  <a:pt x="81757" y="804863"/>
                  <a:pt x="81757" y="804863"/>
                </a:cubicBezTo>
                <a:lnTo>
                  <a:pt x="81007" y="799512"/>
                </a:lnTo>
                <a:lnTo>
                  <a:pt x="81709" y="798080"/>
                </a:lnTo>
                <a:lnTo>
                  <a:pt x="78757" y="796562"/>
                </a:lnTo>
                <a:lnTo>
                  <a:pt x="80258" y="798748"/>
                </a:lnTo>
                <a:lnTo>
                  <a:pt x="78041" y="798425"/>
                </a:lnTo>
                <a:lnTo>
                  <a:pt x="81916" y="805921"/>
                </a:lnTo>
                <a:cubicBezTo>
                  <a:pt x="81916" y="805921"/>
                  <a:pt x="75248" y="799042"/>
                  <a:pt x="75248" y="799042"/>
                </a:cubicBezTo>
                <a:cubicBezTo>
                  <a:pt x="75248" y="799042"/>
                  <a:pt x="73581" y="797322"/>
                  <a:pt x="71915" y="795602"/>
                </a:cubicBezTo>
                <a:cubicBezTo>
                  <a:pt x="70248" y="793883"/>
                  <a:pt x="68581" y="792163"/>
                  <a:pt x="68581" y="792163"/>
                </a:cubicBezTo>
                <a:lnTo>
                  <a:pt x="68263" y="789866"/>
                </a:lnTo>
                <a:lnTo>
                  <a:pt x="68263" y="791104"/>
                </a:lnTo>
                <a:lnTo>
                  <a:pt x="65528" y="789411"/>
                </a:lnTo>
                <a:lnTo>
                  <a:pt x="65954" y="788603"/>
                </a:lnTo>
                <a:lnTo>
                  <a:pt x="67287" y="786076"/>
                </a:lnTo>
                <a:lnTo>
                  <a:pt x="63044" y="785450"/>
                </a:lnTo>
                <a:lnTo>
                  <a:pt x="62166" y="785321"/>
                </a:lnTo>
                <a:lnTo>
                  <a:pt x="62707" y="787665"/>
                </a:lnTo>
                <a:lnTo>
                  <a:pt x="65528" y="789411"/>
                </a:lnTo>
                <a:lnTo>
                  <a:pt x="65088" y="790245"/>
                </a:lnTo>
                <a:cubicBezTo>
                  <a:pt x="65088" y="792824"/>
                  <a:pt x="65088" y="794544"/>
                  <a:pt x="61913" y="791104"/>
                </a:cubicBezTo>
                <a:lnTo>
                  <a:pt x="61913" y="785284"/>
                </a:lnTo>
                <a:lnTo>
                  <a:pt x="61913" y="785085"/>
                </a:lnTo>
                <a:cubicBezTo>
                  <a:pt x="61913" y="784225"/>
                  <a:pt x="61913" y="784225"/>
                  <a:pt x="61913" y="784225"/>
                </a:cubicBezTo>
                <a:lnTo>
                  <a:pt x="62070" y="784906"/>
                </a:lnTo>
                <a:lnTo>
                  <a:pt x="62216" y="784554"/>
                </a:lnTo>
                <a:close/>
                <a:moveTo>
                  <a:pt x="873821" y="778768"/>
                </a:moveTo>
                <a:lnTo>
                  <a:pt x="868363" y="784225"/>
                </a:lnTo>
                <a:cubicBezTo>
                  <a:pt x="868363" y="784225"/>
                  <a:pt x="869951" y="782638"/>
                  <a:pt x="871538" y="781050"/>
                </a:cubicBezTo>
                <a:close/>
                <a:moveTo>
                  <a:pt x="104843" y="778423"/>
                </a:moveTo>
                <a:lnTo>
                  <a:pt x="105983" y="778707"/>
                </a:lnTo>
                <a:cubicBezTo>
                  <a:pt x="105983" y="779561"/>
                  <a:pt x="105983" y="781269"/>
                  <a:pt x="109401" y="784684"/>
                </a:cubicBezTo>
                <a:cubicBezTo>
                  <a:pt x="109401" y="784684"/>
                  <a:pt x="107692" y="781269"/>
                  <a:pt x="105983" y="778708"/>
                </a:cubicBezTo>
                <a:close/>
                <a:moveTo>
                  <a:pt x="61913" y="778404"/>
                </a:moveTo>
                <a:cubicBezTo>
                  <a:pt x="65247" y="778404"/>
                  <a:pt x="65247" y="778404"/>
                  <a:pt x="64414" y="779264"/>
                </a:cubicBezTo>
                <a:lnTo>
                  <a:pt x="64209" y="779758"/>
                </a:lnTo>
                <a:close/>
                <a:moveTo>
                  <a:pt x="888887" y="778067"/>
                </a:moveTo>
                <a:lnTo>
                  <a:pt x="885429" y="783894"/>
                </a:lnTo>
                <a:lnTo>
                  <a:pt x="882651" y="784563"/>
                </a:lnTo>
                <a:lnTo>
                  <a:pt x="882651" y="784684"/>
                </a:lnTo>
                <a:lnTo>
                  <a:pt x="888032" y="784684"/>
                </a:lnTo>
                <a:cubicBezTo>
                  <a:pt x="888887" y="784684"/>
                  <a:pt x="888887" y="784684"/>
                  <a:pt x="888887" y="784684"/>
                </a:cubicBezTo>
                <a:lnTo>
                  <a:pt x="888887" y="782123"/>
                </a:lnTo>
                <a:lnTo>
                  <a:pt x="888887" y="778707"/>
                </a:lnTo>
                <a:close/>
                <a:moveTo>
                  <a:pt x="929428" y="777923"/>
                </a:moveTo>
                <a:lnTo>
                  <a:pt x="928589" y="778669"/>
                </a:lnTo>
                <a:lnTo>
                  <a:pt x="925589" y="781335"/>
                </a:lnTo>
                <a:close/>
                <a:moveTo>
                  <a:pt x="957263" y="777875"/>
                </a:moveTo>
                <a:cubicBezTo>
                  <a:pt x="957263" y="777875"/>
                  <a:pt x="950913" y="784225"/>
                  <a:pt x="950913" y="784225"/>
                </a:cubicBezTo>
                <a:cubicBezTo>
                  <a:pt x="950913" y="784225"/>
                  <a:pt x="950913" y="777875"/>
                  <a:pt x="957263" y="777875"/>
                </a:cubicBezTo>
                <a:close/>
                <a:moveTo>
                  <a:pt x="950914" y="777875"/>
                </a:moveTo>
                <a:cubicBezTo>
                  <a:pt x="950914" y="777875"/>
                  <a:pt x="942976" y="784225"/>
                  <a:pt x="942976" y="784225"/>
                </a:cubicBezTo>
                <a:cubicBezTo>
                  <a:pt x="950914" y="777875"/>
                  <a:pt x="950914" y="777875"/>
                  <a:pt x="950914" y="777875"/>
                </a:cubicBezTo>
                <a:close/>
                <a:moveTo>
                  <a:pt x="874713" y="777875"/>
                </a:moveTo>
                <a:lnTo>
                  <a:pt x="873821" y="778768"/>
                </a:lnTo>
                <a:lnTo>
                  <a:pt x="873919" y="778669"/>
                </a:lnTo>
                <a:cubicBezTo>
                  <a:pt x="874713" y="777875"/>
                  <a:pt x="874713" y="777875"/>
                  <a:pt x="874713" y="777875"/>
                </a:cubicBezTo>
                <a:close/>
                <a:moveTo>
                  <a:pt x="868363" y="777875"/>
                </a:moveTo>
                <a:cubicBezTo>
                  <a:pt x="868363" y="777875"/>
                  <a:pt x="868363" y="777875"/>
                  <a:pt x="868363" y="784225"/>
                </a:cubicBezTo>
                <a:cubicBezTo>
                  <a:pt x="862013" y="784225"/>
                  <a:pt x="868363" y="777875"/>
                  <a:pt x="868363" y="777875"/>
                </a:cubicBezTo>
                <a:close/>
                <a:moveTo>
                  <a:pt x="847726" y="777875"/>
                </a:moveTo>
                <a:cubicBezTo>
                  <a:pt x="847726" y="777875"/>
                  <a:pt x="841376" y="784225"/>
                  <a:pt x="841376" y="784225"/>
                </a:cubicBezTo>
                <a:cubicBezTo>
                  <a:pt x="847726" y="777875"/>
                  <a:pt x="847726" y="777875"/>
                  <a:pt x="847726" y="777875"/>
                </a:cubicBezTo>
                <a:close/>
                <a:moveTo>
                  <a:pt x="847726" y="777875"/>
                </a:moveTo>
                <a:lnTo>
                  <a:pt x="845538" y="784105"/>
                </a:lnTo>
                <a:lnTo>
                  <a:pt x="845196" y="783987"/>
                </a:lnTo>
                <a:cubicBezTo>
                  <a:pt x="846039" y="783114"/>
                  <a:pt x="847726" y="781368"/>
                  <a:pt x="847726" y="777875"/>
                </a:cubicBezTo>
                <a:close/>
                <a:moveTo>
                  <a:pt x="841376" y="777875"/>
                </a:moveTo>
                <a:lnTo>
                  <a:pt x="842964" y="777875"/>
                </a:lnTo>
                <a:lnTo>
                  <a:pt x="842964" y="779463"/>
                </a:lnTo>
                <a:lnTo>
                  <a:pt x="841376" y="779463"/>
                </a:lnTo>
                <a:close/>
                <a:moveTo>
                  <a:pt x="827088" y="777875"/>
                </a:moveTo>
                <a:cubicBezTo>
                  <a:pt x="827088" y="777875"/>
                  <a:pt x="827088" y="784225"/>
                  <a:pt x="820738" y="784225"/>
                </a:cubicBezTo>
                <a:cubicBezTo>
                  <a:pt x="820738" y="784225"/>
                  <a:pt x="827088" y="777875"/>
                  <a:pt x="827088" y="777875"/>
                </a:cubicBezTo>
                <a:close/>
                <a:moveTo>
                  <a:pt x="827088" y="777875"/>
                </a:moveTo>
                <a:cubicBezTo>
                  <a:pt x="827088" y="777875"/>
                  <a:pt x="828676" y="777875"/>
                  <a:pt x="830263" y="777875"/>
                </a:cubicBezTo>
                <a:lnTo>
                  <a:pt x="831057" y="777875"/>
                </a:lnTo>
                <a:cubicBezTo>
                  <a:pt x="830263" y="777875"/>
                  <a:pt x="830263" y="777875"/>
                  <a:pt x="833438" y="777875"/>
                </a:cubicBezTo>
                <a:cubicBezTo>
                  <a:pt x="833438" y="777875"/>
                  <a:pt x="833438" y="777875"/>
                  <a:pt x="832644" y="778735"/>
                </a:cubicBezTo>
                <a:lnTo>
                  <a:pt x="831780" y="779672"/>
                </a:lnTo>
                <a:lnTo>
                  <a:pt x="830263" y="781315"/>
                </a:lnTo>
                <a:lnTo>
                  <a:pt x="827577" y="784225"/>
                </a:lnTo>
                <a:lnTo>
                  <a:pt x="831780" y="779672"/>
                </a:lnTo>
                <a:lnTo>
                  <a:pt x="833438" y="777875"/>
                </a:lnTo>
                <a:cubicBezTo>
                  <a:pt x="833438" y="777875"/>
                  <a:pt x="833438" y="777875"/>
                  <a:pt x="833438" y="778735"/>
                </a:cubicBezTo>
                <a:lnTo>
                  <a:pt x="833438" y="784225"/>
                </a:lnTo>
                <a:cubicBezTo>
                  <a:pt x="841376" y="784225"/>
                  <a:pt x="833438" y="792163"/>
                  <a:pt x="833438" y="792163"/>
                </a:cubicBezTo>
                <a:cubicBezTo>
                  <a:pt x="833438" y="788194"/>
                  <a:pt x="833438" y="788194"/>
                  <a:pt x="833438" y="788194"/>
                </a:cubicBezTo>
                <a:lnTo>
                  <a:pt x="833438" y="784754"/>
                </a:lnTo>
                <a:lnTo>
                  <a:pt x="833015" y="784754"/>
                </a:lnTo>
                <a:lnTo>
                  <a:pt x="830474" y="784754"/>
                </a:lnTo>
                <a:lnTo>
                  <a:pt x="827882" y="785217"/>
                </a:lnTo>
                <a:cubicBezTo>
                  <a:pt x="827088" y="786210"/>
                  <a:pt x="827088" y="788194"/>
                  <a:pt x="827088" y="792163"/>
                </a:cubicBezTo>
                <a:lnTo>
                  <a:pt x="827088" y="792163"/>
                </a:lnTo>
                <a:lnTo>
                  <a:pt x="826294" y="797718"/>
                </a:lnTo>
                <a:lnTo>
                  <a:pt x="820739" y="798512"/>
                </a:lnTo>
                <a:lnTo>
                  <a:pt x="823913" y="797718"/>
                </a:lnTo>
                <a:lnTo>
                  <a:pt x="827087" y="792164"/>
                </a:lnTo>
                <a:lnTo>
                  <a:pt x="823913" y="795338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8" y="798513"/>
                </a:lnTo>
                <a:lnTo>
                  <a:pt x="820738" y="798513"/>
                </a:lnTo>
                <a:lnTo>
                  <a:pt x="815583" y="800869"/>
                </a:lnTo>
                <a:lnTo>
                  <a:pt x="816274" y="801687"/>
                </a:lnTo>
                <a:cubicBezTo>
                  <a:pt x="815381" y="803275"/>
                  <a:pt x="813595" y="804862"/>
                  <a:pt x="813595" y="804862"/>
                </a:cubicBezTo>
                <a:lnTo>
                  <a:pt x="813595" y="802321"/>
                </a:lnTo>
                <a:lnTo>
                  <a:pt x="813325" y="803184"/>
                </a:lnTo>
                <a:lnTo>
                  <a:pt x="813595" y="804862"/>
                </a:lnTo>
                <a:lnTo>
                  <a:pt x="812868" y="804647"/>
                </a:lnTo>
                <a:lnTo>
                  <a:pt x="812801" y="804862"/>
                </a:lnTo>
                <a:lnTo>
                  <a:pt x="812801" y="804627"/>
                </a:lnTo>
                <a:lnTo>
                  <a:pt x="810916" y="804068"/>
                </a:lnTo>
                <a:lnTo>
                  <a:pt x="812801" y="800159"/>
                </a:lnTo>
                <a:lnTo>
                  <a:pt x="812801" y="799922"/>
                </a:lnTo>
                <a:lnTo>
                  <a:pt x="812702" y="799306"/>
                </a:lnTo>
                <a:lnTo>
                  <a:pt x="812801" y="799218"/>
                </a:lnTo>
                <a:lnTo>
                  <a:pt x="812801" y="798512"/>
                </a:lnTo>
                <a:lnTo>
                  <a:pt x="813595" y="798512"/>
                </a:lnTo>
                <a:lnTo>
                  <a:pt x="816770" y="798512"/>
                </a:lnTo>
                <a:lnTo>
                  <a:pt x="820738" y="798512"/>
                </a:lnTo>
                <a:lnTo>
                  <a:pt x="820738" y="798512"/>
                </a:lnTo>
                <a:lnTo>
                  <a:pt x="821532" y="792957"/>
                </a:lnTo>
                <a:lnTo>
                  <a:pt x="821909" y="792903"/>
                </a:lnTo>
                <a:lnTo>
                  <a:pt x="827087" y="792163"/>
                </a:lnTo>
                <a:lnTo>
                  <a:pt x="827088" y="792162"/>
                </a:lnTo>
                <a:lnTo>
                  <a:pt x="827088" y="791634"/>
                </a:lnTo>
                <a:cubicBezTo>
                  <a:pt x="823913" y="791634"/>
                  <a:pt x="822326" y="791634"/>
                  <a:pt x="821532" y="791634"/>
                </a:cubicBezTo>
                <a:lnTo>
                  <a:pt x="820739" y="791634"/>
                </a:lnTo>
                <a:lnTo>
                  <a:pt x="820739" y="792163"/>
                </a:lnTo>
                <a:cubicBezTo>
                  <a:pt x="820739" y="792163"/>
                  <a:pt x="812801" y="792163"/>
                  <a:pt x="812801" y="792163"/>
                </a:cubicBezTo>
                <a:cubicBezTo>
                  <a:pt x="812801" y="792163"/>
                  <a:pt x="820739" y="792163"/>
                  <a:pt x="820739" y="784225"/>
                </a:cubicBezTo>
                <a:lnTo>
                  <a:pt x="820739" y="784754"/>
                </a:lnTo>
                <a:lnTo>
                  <a:pt x="826294" y="781315"/>
                </a:lnTo>
                <a:cubicBezTo>
                  <a:pt x="827088" y="779595"/>
                  <a:pt x="827088" y="777875"/>
                  <a:pt x="827088" y="777875"/>
                </a:cubicBezTo>
                <a:close/>
                <a:moveTo>
                  <a:pt x="75407" y="777875"/>
                </a:moveTo>
                <a:lnTo>
                  <a:pt x="75495" y="778581"/>
                </a:lnTo>
                <a:lnTo>
                  <a:pt x="76300" y="785019"/>
                </a:lnTo>
                <a:cubicBezTo>
                  <a:pt x="77193" y="786805"/>
                  <a:pt x="78979" y="788591"/>
                  <a:pt x="82551" y="792163"/>
                </a:cubicBezTo>
                <a:cubicBezTo>
                  <a:pt x="75407" y="785019"/>
                  <a:pt x="82551" y="792163"/>
                  <a:pt x="75407" y="785019"/>
                </a:cubicBezTo>
                <a:lnTo>
                  <a:pt x="75407" y="781447"/>
                </a:lnTo>
                <a:lnTo>
                  <a:pt x="75407" y="780554"/>
                </a:lnTo>
                <a:lnTo>
                  <a:pt x="75407" y="778768"/>
                </a:lnTo>
                <a:lnTo>
                  <a:pt x="75407" y="778510"/>
                </a:lnTo>
                <a:close/>
                <a:moveTo>
                  <a:pt x="882049" y="777854"/>
                </a:moveTo>
                <a:lnTo>
                  <a:pt x="881194" y="781269"/>
                </a:lnTo>
                <a:lnTo>
                  <a:pt x="879563" y="782200"/>
                </a:lnTo>
                <a:close/>
                <a:moveTo>
                  <a:pt x="882049" y="777854"/>
                </a:moveTo>
                <a:lnTo>
                  <a:pt x="882049" y="777854"/>
                </a:lnTo>
                <a:lnTo>
                  <a:pt x="882049" y="777854"/>
                </a:lnTo>
                <a:lnTo>
                  <a:pt x="875212" y="784684"/>
                </a:lnTo>
                <a:cubicBezTo>
                  <a:pt x="871793" y="784684"/>
                  <a:pt x="870083" y="786392"/>
                  <a:pt x="869229" y="788099"/>
                </a:cubicBezTo>
                <a:lnTo>
                  <a:pt x="868519" y="790935"/>
                </a:lnTo>
                <a:lnTo>
                  <a:pt x="868374" y="791515"/>
                </a:lnTo>
                <a:lnTo>
                  <a:pt x="868363" y="791526"/>
                </a:lnTo>
                <a:lnTo>
                  <a:pt x="868363" y="792163"/>
                </a:lnTo>
                <a:lnTo>
                  <a:pt x="868124" y="791764"/>
                </a:lnTo>
                <a:lnTo>
                  <a:pt x="867893" y="791995"/>
                </a:lnTo>
                <a:lnTo>
                  <a:pt x="865188" y="797124"/>
                </a:lnTo>
                <a:cubicBezTo>
                  <a:pt x="863600" y="797984"/>
                  <a:pt x="862013" y="797984"/>
                  <a:pt x="862013" y="797984"/>
                </a:cubicBezTo>
                <a:lnTo>
                  <a:pt x="863368" y="796516"/>
                </a:lnTo>
                <a:lnTo>
                  <a:pt x="861537" y="798345"/>
                </a:lnTo>
                <a:cubicBezTo>
                  <a:pt x="861537" y="798345"/>
                  <a:pt x="861537" y="798345"/>
                  <a:pt x="861537" y="797491"/>
                </a:cubicBezTo>
                <a:lnTo>
                  <a:pt x="861537" y="792545"/>
                </a:lnTo>
                <a:lnTo>
                  <a:pt x="858045" y="795338"/>
                </a:lnTo>
                <a:lnTo>
                  <a:pt x="856360" y="796686"/>
                </a:lnTo>
                <a:lnTo>
                  <a:pt x="856359" y="796686"/>
                </a:lnTo>
                <a:lnTo>
                  <a:pt x="854699" y="798345"/>
                </a:lnTo>
                <a:lnTo>
                  <a:pt x="854752" y="797972"/>
                </a:lnTo>
                <a:lnTo>
                  <a:pt x="854699" y="798015"/>
                </a:lnTo>
                <a:lnTo>
                  <a:pt x="854286" y="798345"/>
                </a:lnTo>
                <a:lnTo>
                  <a:pt x="854699" y="798345"/>
                </a:lnTo>
                <a:lnTo>
                  <a:pt x="850240" y="800127"/>
                </a:lnTo>
                <a:lnTo>
                  <a:pt x="847861" y="798345"/>
                </a:lnTo>
                <a:cubicBezTo>
                  <a:pt x="847861" y="798345"/>
                  <a:pt x="849571" y="798345"/>
                  <a:pt x="851280" y="798345"/>
                </a:cubicBezTo>
                <a:lnTo>
                  <a:pt x="853950" y="798345"/>
                </a:lnTo>
                <a:lnTo>
                  <a:pt x="851695" y="795338"/>
                </a:lnTo>
                <a:cubicBezTo>
                  <a:pt x="852488" y="793751"/>
                  <a:pt x="854076" y="792163"/>
                  <a:pt x="854076" y="792163"/>
                </a:cubicBezTo>
                <a:cubicBezTo>
                  <a:pt x="854076" y="792163"/>
                  <a:pt x="854076" y="793751"/>
                  <a:pt x="854076" y="795338"/>
                </a:cubicBezTo>
                <a:lnTo>
                  <a:pt x="854076" y="798345"/>
                </a:lnTo>
                <a:lnTo>
                  <a:pt x="854129" y="798345"/>
                </a:lnTo>
                <a:lnTo>
                  <a:pt x="854699" y="796520"/>
                </a:lnTo>
                <a:lnTo>
                  <a:pt x="855068" y="795338"/>
                </a:lnTo>
                <a:lnTo>
                  <a:pt x="855133" y="795308"/>
                </a:lnTo>
                <a:lnTo>
                  <a:pt x="855554" y="792368"/>
                </a:lnTo>
                <a:cubicBezTo>
                  <a:pt x="856408" y="791515"/>
                  <a:pt x="858118" y="791515"/>
                  <a:pt x="861537" y="791515"/>
                </a:cubicBezTo>
                <a:lnTo>
                  <a:pt x="859938" y="793112"/>
                </a:lnTo>
                <a:lnTo>
                  <a:pt x="861537" y="792381"/>
                </a:lnTo>
                <a:lnTo>
                  <a:pt x="861537" y="791515"/>
                </a:lnTo>
                <a:lnTo>
                  <a:pt x="862013" y="791039"/>
                </a:lnTo>
                <a:lnTo>
                  <a:pt x="862013" y="788194"/>
                </a:lnTo>
                <a:lnTo>
                  <a:pt x="862013" y="785217"/>
                </a:lnTo>
                <a:lnTo>
                  <a:pt x="862013" y="784229"/>
                </a:lnTo>
                <a:lnTo>
                  <a:pt x="861022" y="788194"/>
                </a:lnTo>
                <a:cubicBezTo>
                  <a:pt x="860030" y="788194"/>
                  <a:pt x="858045" y="788194"/>
                  <a:pt x="854076" y="792163"/>
                </a:cubicBezTo>
                <a:cubicBezTo>
                  <a:pt x="854076" y="788194"/>
                  <a:pt x="856061" y="786210"/>
                  <a:pt x="858045" y="785217"/>
                </a:cubicBezTo>
                <a:lnTo>
                  <a:pt x="862013" y="784225"/>
                </a:lnTo>
                <a:lnTo>
                  <a:pt x="862014" y="784225"/>
                </a:lnTo>
                <a:lnTo>
                  <a:pt x="862014" y="784226"/>
                </a:lnTo>
                <a:lnTo>
                  <a:pt x="864394" y="788194"/>
                </a:lnTo>
                <a:lnTo>
                  <a:pt x="863696" y="789358"/>
                </a:lnTo>
                <a:lnTo>
                  <a:pt x="867659" y="785398"/>
                </a:lnTo>
                <a:lnTo>
                  <a:pt x="868363" y="784225"/>
                </a:lnTo>
                <a:lnTo>
                  <a:pt x="868363" y="784695"/>
                </a:lnTo>
                <a:lnTo>
                  <a:pt x="868374" y="784684"/>
                </a:lnTo>
                <a:cubicBezTo>
                  <a:pt x="875212" y="784684"/>
                  <a:pt x="875212" y="777854"/>
                  <a:pt x="882049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9561"/>
                  <a:pt x="110256" y="781269"/>
                </a:cubicBezTo>
                <a:lnTo>
                  <a:pt x="115717" y="784386"/>
                </a:lnTo>
                <a:lnTo>
                  <a:pt x="115832" y="784278"/>
                </a:lnTo>
                <a:lnTo>
                  <a:pt x="115888" y="784225"/>
                </a:lnTo>
                <a:lnTo>
                  <a:pt x="115875" y="784321"/>
                </a:lnTo>
                <a:lnTo>
                  <a:pt x="115856" y="784465"/>
                </a:lnTo>
                <a:lnTo>
                  <a:pt x="116239" y="784684"/>
                </a:lnTo>
                <a:lnTo>
                  <a:pt x="118290" y="786733"/>
                </a:lnTo>
                <a:lnTo>
                  <a:pt x="123077" y="791515"/>
                </a:lnTo>
                <a:lnTo>
                  <a:pt x="119430" y="788327"/>
                </a:lnTo>
                <a:lnTo>
                  <a:pt x="116239" y="785538"/>
                </a:lnTo>
                <a:lnTo>
                  <a:pt x="115722" y="785473"/>
                </a:lnTo>
                <a:lnTo>
                  <a:pt x="115372" y="788093"/>
                </a:lnTo>
                <a:lnTo>
                  <a:pt x="115384" y="788099"/>
                </a:lnTo>
                <a:cubicBezTo>
                  <a:pt x="116239" y="789807"/>
                  <a:pt x="116239" y="791515"/>
                  <a:pt x="116239" y="791515"/>
                </a:cubicBezTo>
                <a:lnTo>
                  <a:pt x="115617" y="791515"/>
                </a:lnTo>
                <a:lnTo>
                  <a:pt x="115555" y="790832"/>
                </a:lnTo>
                <a:lnTo>
                  <a:pt x="115384" y="788953"/>
                </a:lnTo>
                <a:lnTo>
                  <a:pt x="115269" y="788871"/>
                </a:lnTo>
                <a:lnTo>
                  <a:pt x="115094" y="790179"/>
                </a:lnTo>
                <a:lnTo>
                  <a:pt x="111093" y="785892"/>
                </a:lnTo>
                <a:lnTo>
                  <a:pt x="109401" y="784684"/>
                </a:lnTo>
                <a:lnTo>
                  <a:pt x="110611" y="785375"/>
                </a:lnTo>
                <a:lnTo>
                  <a:pt x="110041" y="784764"/>
                </a:lnTo>
                <a:lnTo>
                  <a:pt x="109401" y="784684"/>
                </a:lnTo>
                <a:cubicBezTo>
                  <a:pt x="109401" y="784684"/>
                  <a:pt x="109401" y="782977"/>
                  <a:pt x="109401" y="781269"/>
                </a:cubicBezTo>
                <a:lnTo>
                  <a:pt x="109401" y="780415"/>
                </a:lnTo>
                <a:cubicBezTo>
                  <a:pt x="109401" y="779561"/>
                  <a:pt x="109401" y="777854"/>
                  <a:pt x="109401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7854"/>
                  <a:pt x="110256" y="778707"/>
                </a:cubicBezTo>
                <a:lnTo>
                  <a:pt x="111520" y="779971"/>
                </a:lnTo>
                <a:close/>
                <a:moveTo>
                  <a:pt x="88889" y="777854"/>
                </a:moveTo>
                <a:lnTo>
                  <a:pt x="88901" y="777866"/>
                </a:lnTo>
                <a:lnTo>
                  <a:pt x="92308" y="781269"/>
                </a:lnTo>
                <a:cubicBezTo>
                  <a:pt x="92308" y="781269"/>
                  <a:pt x="92308" y="781269"/>
                  <a:pt x="95726" y="784684"/>
                </a:cubicBezTo>
                <a:lnTo>
                  <a:pt x="95726" y="786547"/>
                </a:lnTo>
                <a:lnTo>
                  <a:pt x="93162" y="784684"/>
                </a:lnTo>
                <a:lnTo>
                  <a:pt x="88901" y="777873"/>
                </a:lnTo>
                <a:close/>
                <a:moveTo>
                  <a:pt x="104065" y="777354"/>
                </a:moveTo>
                <a:lnTo>
                  <a:pt x="104428" y="777854"/>
                </a:lnTo>
                <a:lnTo>
                  <a:pt x="104843" y="778423"/>
                </a:lnTo>
                <a:lnTo>
                  <a:pt x="109401" y="784684"/>
                </a:lnTo>
                <a:cubicBezTo>
                  <a:pt x="109401" y="791515"/>
                  <a:pt x="102564" y="777854"/>
                  <a:pt x="102564" y="777854"/>
                </a:cubicBezTo>
                <a:close/>
                <a:moveTo>
                  <a:pt x="67469" y="776288"/>
                </a:moveTo>
                <a:lnTo>
                  <a:pt x="67557" y="777170"/>
                </a:lnTo>
                <a:lnTo>
                  <a:pt x="66852" y="776464"/>
                </a:lnTo>
                <a:close/>
                <a:moveTo>
                  <a:pt x="107350" y="775805"/>
                </a:moveTo>
                <a:lnTo>
                  <a:pt x="109401" y="777854"/>
                </a:lnTo>
                <a:cubicBezTo>
                  <a:pt x="109401" y="777854"/>
                  <a:pt x="109401" y="777854"/>
                  <a:pt x="108546" y="777000"/>
                </a:cubicBezTo>
                <a:close/>
                <a:moveTo>
                  <a:pt x="872404" y="775566"/>
                </a:moveTo>
                <a:lnTo>
                  <a:pt x="871538" y="777081"/>
                </a:lnTo>
                <a:cubicBezTo>
                  <a:pt x="869951" y="777875"/>
                  <a:pt x="868363" y="777875"/>
                  <a:pt x="868363" y="777875"/>
                </a:cubicBezTo>
                <a:close/>
                <a:moveTo>
                  <a:pt x="104429" y="775370"/>
                </a:moveTo>
                <a:lnTo>
                  <a:pt x="105128" y="777000"/>
                </a:lnTo>
                <a:lnTo>
                  <a:pt x="104065" y="777354"/>
                </a:lnTo>
                <a:lnTo>
                  <a:pt x="103511" y="776593"/>
                </a:lnTo>
                <a:close/>
                <a:moveTo>
                  <a:pt x="102564" y="775292"/>
                </a:moveTo>
                <a:lnTo>
                  <a:pt x="103511" y="776593"/>
                </a:lnTo>
                <a:lnTo>
                  <a:pt x="102564" y="777854"/>
                </a:lnTo>
                <a:cubicBezTo>
                  <a:pt x="102564" y="777854"/>
                  <a:pt x="102564" y="777854"/>
                  <a:pt x="102564" y="777000"/>
                </a:cubicBezTo>
                <a:close/>
                <a:moveTo>
                  <a:pt x="809366" y="772774"/>
                </a:moveTo>
                <a:lnTo>
                  <a:pt x="806451" y="777875"/>
                </a:lnTo>
                <a:lnTo>
                  <a:pt x="805657" y="777875"/>
                </a:lnTo>
                <a:lnTo>
                  <a:pt x="803276" y="777875"/>
                </a:lnTo>
                <a:lnTo>
                  <a:pt x="802482" y="777875"/>
                </a:lnTo>
                <a:lnTo>
                  <a:pt x="800895" y="777875"/>
                </a:lnTo>
                <a:cubicBezTo>
                  <a:pt x="800101" y="777875"/>
                  <a:pt x="800101" y="777875"/>
                  <a:pt x="800101" y="777875"/>
                </a:cubicBezTo>
                <a:cubicBezTo>
                  <a:pt x="800101" y="777875"/>
                  <a:pt x="801688" y="776288"/>
                  <a:pt x="804070" y="774700"/>
                </a:cubicBezTo>
                <a:close/>
                <a:moveTo>
                  <a:pt x="874713" y="771525"/>
                </a:moveTo>
                <a:cubicBezTo>
                  <a:pt x="871538" y="774700"/>
                  <a:pt x="869951" y="776288"/>
                  <a:pt x="869157" y="777081"/>
                </a:cubicBezTo>
                <a:lnTo>
                  <a:pt x="871538" y="774700"/>
                </a:lnTo>
                <a:cubicBezTo>
                  <a:pt x="873125" y="773113"/>
                  <a:pt x="874713" y="771525"/>
                  <a:pt x="874713" y="771525"/>
                </a:cubicBezTo>
                <a:close/>
                <a:moveTo>
                  <a:pt x="874713" y="771525"/>
                </a:moveTo>
                <a:cubicBezTo>
                  <a:pt x="874713" y="771525"/>
                  <a:pt x="874713" y="773113"/>
                  <a:pt x="873919" y="774700"/>
                </a:cubicBezTo>
                <a:lnTo>
                  <a:pt x="872404" y="775566"/>
                </a:lnTo>
                <a:close/>
                <a:moveTo>
                  <a:pt x="847726" y="771525"/>
                </a:moveTo>
                <a:lnTo>
                  <a:pt x="848520" y="771525"/>
                </a:lnTo>
                <a:lnTo>
                  <a:pt x="849314" y="771525"/>
                </a:lnTo>
                <a:lnTo>
                  <a:pt x="849314" y="773113"/>
                </a:lnTo>
                <a:lnTo>
                  <a:pt x="847726" y="773113"/>
                </a:lnTo>
                <a:close/>
                <a:moveTo>
                  <a:pt x="841376" y="771525"/>
                </a:moveTo>
                <a:cubicBezTo>
                  <a:pt x="841376" y="771525"/>
                  <a:pt x="841376" y="771525"/>
                  <a:pt x="842170" y="771525"/>
                </a:cubicBezTo>
                <a:lnTo>
                  <a:pt x="842963" y="771525"/>
                </a:lnTo>
                <a:cubicBezTo>
                  <a:pt x="842963" y="771525"/>
                  <a:pt x="844551" y="771525"/>
                  <a:pt x="847726" y="771525"/>
                </a:cubicBezTo>
                <a:cubicBezTo>
                  <a:pt x="847726" y="771525"/>
                  <a:pt x="847726" y="771525"/>
                  <a:pt x="841376" y="777875"/>
                </a:cubicBezTo>
                <a:cubicBezTo>
                  <a:pt x="833438" y="784225"/>
                  <a:pt x="841376" y="777875"/>
                  <a:pt x="833438" y="777875"/>
                </a:cubicBezTo>
                <a:lnTo>
                  <a:pt x="838995" y="775335"/>
                </a:lnTo>
                <a:lnTo>
                  <a:pt x="838399" y="774700"/>
                </a:lnTo>
                <a:cubicBezTo>
                  <a:pt x="839391" y="773113"/>
                  <a:pt x="841376" y="771525"/>
                  <a:pt x="841376" y="771525"/>
                </a:cubicBezTo>
                <a:close/>
                <a:moveTo>
                  <a:pt x="833438" y="771525"/>
                </a:moveTo>
                <a:cubicBezTo>
                  <a:pt x="841376" y="771525"/>
                  <a:pt x="833438" y="777875"/>
                  <a:pt x="833438" y="777875"/>
                </a:cubicBezTo>
                <a:cubicBezTo>
                  <a:pt x="833438" y="777875"/>
                  <a:pt x="833438" y="771525"/>
                  <a:pt x="833438" y="771525"/>
                </a:cubicBezTo>
                <a:close/>
                <a:moveTo>
                  <a:pt x="812801" y="771525"/>
                </a:moveTo>
                <a:lnTo>
                  <a:pt x="809366" y="772774"/>
                </a:lnTo>
                <a:lnTo>
                  <a:pt x="809626" y="772319"/>
                </a:lnTo>
                <a:cubicBezTo>
                  <a:pt x="811214" y="771525"/>
                  <a:pt x="812801" y="771525"/>
                  <a:pt x="812801" y="771525"/>
                </a:cubicBezTo>
                <a:close/>
                <a:moveTo>
                  <a:pt x="341313" y="771525"/>
                </a:moveTo>
                <a:cubicBezTo>
                  <a:pt x="341313" y="771525"/>
                  <a:pt x="349251" y="771525"/>
                  <a:pt x="349251" y="777875"/>
                </a:cubicBezTo>
                <a:cubicBezTo>
                  <a:pt x="349251" y="777875"/>
                  <a:pt x="341313" y="771525"/>
                  <a:pt x="341313" y="771525"/>
                </a:cubicBezTo>
                <a:close/>
                <a:moveTo>
                  <a:pt x="61913" y="771525"/>
                </a:moveTo>
                <a:cubicBezTo>
                  <a:pt x="61913" y="771525"/>
                  <a:pt x="63501" y="773113"/>
                  <a:pt x="65088" y="774700"/>
                </a:cubicBezTo>
                <a:lnTo>
                  <a:pt x="66852" y="776464"/>
                </a:lnTo>
                <a:lnTo>
                  <a:pt x="66248" y="776636"/>
                </a:lnTo>
                <a:lnTo>
                  <a:pt x="67672" y="778315"/>
                </a:lnTo>
                <a:lnTo>
                  <a:pt x="67557" y="777170"/>
                </a:lnTo>
                <a:lnTo>
                  <a:pt x="68263" y="777875"/>
                </a:lnTo>
                <a:cubicBezTo>
                  <a:pt x="68263" y="777875"/>
                  <a:pt x="68263" y="777875"/>
                  <a:pt x="68263" y="778669"/>
                </a:cubicBezTo>
                <a:lnTo>
                  <a:pt x="68263" y="779463"/>
                </a:lnTo>
                <a:lnTo>
                  <a:pt x="68263" y="781050"/>
                </a:lnTo>
                <a:lnTo>
                  <a:pt x="68263" y="782655"/>
                </a:lnTo>
                <a:lnTo>
                  <a:pt x="68480" y="784446"/>
                </a:lnTo>
                <a:lnTo>
                  <a:pt x="68581" y="785284"/>
                </a:lnTo>
                <a:lnTo>
                  <a:pt x="68345" y="784309"/>
                </a:lnTo>
                <a:lnTo>
                  <a:pt x="68263" y="783970"/>
                </a:lnTo>
                <a:lnTo>
                  <a:pt x="68263" y="784225"/>
                </a:lnTo>
                <a:lnTo>
                  <a:pt x="68220" y="783791"/>
                </a:lnTo>
                <a:lnTo>
                  <a:pt x="67748" y="781844"/>
                </a:lnTo>
                <a:lnTo>
                  <a:pt x="66156" y="780906"/>
                </a:lnTo>
                <a:lnTo>
                  <a:pt x="65247" y="779264"/>
                </a:lnTo>
                <a:cubicBezTo>
                  <a:pt x="63580" y="778404"/>
                  <a:pt x="61913" y="778404"/>
                  <a:pt x="61913" y="778404"/>
                </a:cubicBezTo>
                <a:lnTo>
                  <a:pt x="61913" y="777875"/>
                </a:lnTo>
                <a:lnTo>
                  <a:pt x="61913" y="773245"/>
                </a:lnTo>
                <a:lnTo>
                  <a:pt x="61913" y="772385"/>
                </a:lnTo>
                <a:cubicBezTo>
                  <a:pt x="61913" y="771525"/>
                  <a:pt x="61913" y="771525"/>
                  <a:pt x="61913" y="771525"/>
                </a:cubicBezTo>
                <a:close/>
                <a:moveTo>
                  <a:pt x="888887" y="771023"/>
                </a:moveTo>
                <a:lnTo>
                  <a:pt x="888179" y="771730"/>
                </a:lnTo>
                <a:lnTo>
                  <a:pt x="883478" y="776426"/>
                </a:lnTo>
                <a:lnTo>
                  <a:pt x="882650" y="777253"/>
                </a:lnTo>
                <a:lnTo>
                  <a:pt x="882049" y="777854"/>
                </a:lnTo>
                <a:lnTo>
                  <a:pt x="882650" y="776803"/>
                </a:lnTo>
                <a:lnTo>
                  <a:pt x="885468" y="771877"/>
                </a:lnTo>
                <a:cubicBezTo>
                  <a:pt x="887177" y="771023"/>
                  <a:pt x="888887" y="771023"/>
                  <a:pt x="888887" y="771023"/>
                </a:cubicBezTo>
                <a:close/>
                <a:moveTo>
                  <a:pt x="882049" y="771023"/>
                </a:moveTo>
                <a:lnTo>
                  <a:pt x="882049" y="771525"/>
                </a:lnTo>
                <a:lnTo>
                  <a:pt x="882651" y="771525"/>
                </a:lnTo>
                <a:lnTo>
                  <a:pt x="882049" y="771646"/>
                </a:lnTo>
                <a:lnTo>
                  <a:pt x="882049" y="777000"/>
                </a:lnTo>
                <a:cubicBezTo>
                  <a:pt x="882049" y="777854"/>
                  <a:pt x="882049" y="777854"/>
                  <a:pt x="882049" y="777854"/>
                </a:cubicBezTo>
                <a:cubicBezTo>
                  <a:pt x="882049" y="774439"/>
                  <a:pt x="880340" y="774439"/>
                  <a:pt x="879485" y="774439"/>
                </a:cubicBezTo>
                <a:lnTo>
                  <a:pt x="881499" y="771755"/>
                </a:lnTo>
                <a:lnTo>
                  <a:pt x="878682" y="772319"/>
                </a:lnTo>
                <a:cubicBezTo>
                  <a:pt x="876698" y="773113"/>
                  <a:pt x="874713" y="774700"/>
                  <a:pt x="874713" y="777875"/>
                </a:cubicBezTo>
                <a:cubicBezTo>
                  <a:pt x="874713" y="771525"/>
                  <a:pt x="874713" y="771525"/>
                  <a:pt x="874713" y="771525"/>
                </a:cubicBezTo>
                <a:cubicBezTo>
                  <a:pt x="874713" y="771525"/>
                  <a:pt x="876698" y="771525"/>
                  <a:pt x="878682" y="771525"/>
                </a:cubicBezTo>
                <a:lnTo>
                  <a:pt x="881672" y="771525"/>
                </a:lnTo>
                <a:close/>
                <a:moveTo>
                  <a:pt x="328204" y="771023"/>
                </a:moveTo>
                <a:lnTo>
                  <a:pt x="329059" y="771023"/>
                </a:lnTo>
                <a:lnTo>
                  <a:pt x="331623" y="771023"/>
                </a:lnTo>
                <a:lnTo>
                  <a:pt x="335042" y="771023"/>
                </a:lnTo>
                <a:cubicBezTo>
                  <a:pt x="335042" y="771023"/>
                  <a:pt x="328204" y="771023"/>
                  <a:pt x="335042" y="777854"/>
                </a:cubicBezTo>
                <a:cubicBezTo>
                  <a:pt x="328204" y="771023"/>
                  <a:pt x="328204" y="771023"/>
                  <a:pt x="328204" y="771023"/>
                </a:cubicBezTo>
                <a:close/>
                <a:moveTo>
                  <a:pt x="102564" y="771023"/>
                </a:moveTo>
                <a:cubicBezTo>
                  <a:pt x="102564" y="771023"/>
                  <a:pt x="104273" y="772731"/>
                  <a:pt x="105128" y="774439"/>
                </a:cubicBezTo>
                <a:lnTo>
                  <a:pt x="104429" y="775370"/>
                </a:lnTo>
                <a:close/>
                <a:moveTo>
                  <a:pt x="102564" y="771023"/>
                </a:moveTo>
                <a:cubicBezTo>
                  <a:pt x="105983" y="774439"/>
                  <a:pt x="105983" y="774439"/>
                  <a:pt x="105983" y="774439"/>
                </a:cubicBezTo>
                <a:lnTo>
                  <a:pt x="107350" y="775805"/>
                </a:lnTo>
                <a:close/>
                <a:moveTo>
                  <a:pt x="95726" y="771023"/>
                </a:moveTo>
                <a:cubicBezTo>
                  <a:pt x="95726" y="771023"/>
                  <a:pt x="102564" y="771023"/>
                  <a:pt x="102564" y="771023"/>
                </a:cubicBezTo>
                <a:lnTo>
                  <a:pt x="102564" y="774439"/>
                </a:lnTo>
                <a:lnTo>
                  <a:pt x="102564" y="775292"/>
                </a:lnTo>
                <a:lnTo>
                  <a:pt x="100285" y="773869"/>
                </a:lnTo>
                <a:lnTo>
                  <a:pt x="99145" y="771877"/>
                </a:lnTo>
                <a:cubicBezTo>
                  <a:pt x="97436" y="771023"/>
                  <a:pt x="95726" y="771023"/>
                  <a:pt x="95726" y="771023"/>
                </a:cubicBezTo>
                <a:close/>
                <a:moveTo>
                  <a:pt x="863996" y="769542"/>
                </a:moveTo>
                <a:lnTo>
                  <a:pt x="862807" y="770731"/>
                </a:lnTo>
                <a:cubicBezTo>
                  <a:pt x="862013" y="771525"/>
                  <a:pt x="862013" y="771525"/>
                  <a:pt x="862013" y="771525"/>
                </a:cubicBezTo>
                <a:close/>
                <a:moveTo>
                  <a:pt x="873919" y="766763"/>
                </a:moveTo>
                <a:cubicBezTo>
                  <a:pt x="874713" y="766763"/>
                  <a:pt x="874713" y="768350"/>
                  <a:pt x="874713" y="771525"/>
                </a:cubicBezTo>
                <a:cubicBezTo>
                  <a:pt x="868363" y="771525"/>
                  <a:pt x="868363" y="777875"/>
                  <a:pt x="868363" y="771525"/>
                </a:cubicBezTo>
                <a:cubicBezTo>
                  <a:pt x="871538" y="768350"/>
                  <a:pt x="873125" y="766763"/>
                  <a:pt x="873919" y="766763"/>
                </a:cubicBezTo>
                <a:close/>
                <a:moveTo>
                  <a:pt x="934836" y="765286"/>
                </a:moveTo>
                <a:lnTo>
                  <a:pt x="929913" y="771023"/>
                </a:lnTo>
                <a:cubicBezTo>
                  <a:pt x="929913" y="771023"/>
                  <a:pt x="929913" y="769316"/>
                  <a:pt x="930768" y="767608"/>
                </a:cubicBezTo>
                <a:close/>
                <a:moveTo>
                  <a:pt x="889001" y="765175"/>
                </a:moveTo>
                <a:cubicBezTo>
                  <a:pt x="895351" y="765175"/>
                  <a:pt x="889001" y="771525"/>
                  <a:pt x="889001" y="771525"/>
                </a:cubicBezTo>
                <a:cubicBezTo>
                  <a:pt x="889001" y="771525"/>
                  <a:pt x="889001" y="771525"/>
                  <a:pt x="889001" y="765175"/>
                </a:cubicBezTo>
                <a:close/>
                <a:moveTo>
                  <a:pt x="882651" y="765175"/>
                </a:moveTo>
                <a:lnTo>
                  <a:pt x="882049" y="766018"/>
                </a:lnTo>
                <a:lnTo>
                  <a:pt x="878682" y="770731"/>
                </a:lnTo>
                <a:cubicBezTo>
                  <a:pt x="876698" y="771525"/>
                  <a:pt x="874713" y="771525"/>
                  <a:pt x="874713" y="771525"/>
                </a:cubicBezTo>
                <a:cubicBezTo>
                  <a:pt x="874713" y="771525"/>
                  <a:pt x="876698" y="769938"/>
                  <a:pt x="878682" y="768350"/>
                </a:cubicBezTo>
                <a:lnTo>
                  <a:pt x="882049" y="765657"/>
                </a:lnTo>
                <a:close/>
                <a:moveTo>
                  <a:pt x="868363" y="765175"/>
                </a:moveTo>
                <a:cubicBezTo>
                  <a:pt x="868363" y="765175"/>
                  <a:pt x="866776" y="766763"/>
                  <a:pt x="865188" y="768350"/>
                </a:cubicBezTo>
                <a:lnTo>
                  <a:pt x="863996" y="769542"/>
                </a:lnTo>
                <a:close/>
                <a:moveTo>
                  <a:pt x="847726" y="765175"/>
                </a:moveTo>
                <a:cubicBezTo>
                  <a:pt x="854076" y="765175"/>
                  <a:pt x="854076" y="765175"/>
                  <a:pt x="854076" y="765175"/>
                </a:cubicBezTo>
                <a:cubicBezTo>
                  <a:pt x="854076" y="771525"/>
                  <a:pt x="847726" y="771525"/>
                  <a:pt x="847726" y="765175"/>
                </a:cubicBezTo>
                <a:close/>
                <a:moveTo>
                  <a:pt x="41275" y="765175"/>
                </a:moveTo>
                <a:cubicBezTo>
                  <a:pt x="41275" y="771525"/>
                  <a:pt x="41275" y="771525"/>
                  <a:pt x="47625" y="777875"/>
                </a:cubicBezTo>
                <a:cubicBezTo>
                  <a:pt x="41275" y="777875"/>
                  <a:pt x="41275" y="771525"/>
                  <a:pt x="41275" y="765175"/>
                </a:cubicBezTo>
                <a:close/>
                <a:moveTo>
                  <a:pt x="929913" y="764193"/>
                </a:moveTo>
                <a:lnTo>
                  <a:pt x="933069" y="764718"/>
                </a:lnTo>
                <a:lnTo>
                  <a:pt x="930768" y="765047"/>
                </a:lnTo>
                <a:cubicBezTo>
                  <a:pt x="929913" y="765900"/>
                  <a:pt x="929913" y="767608"/>
                  <a:pt x="929913" y="771023"/>
                </a:cubicBezTo>
                <a:cubicBezTo>
                  <a:pt x="929913" y="771023"/>
                  <a:pt x="929913" y="771023"/>
                  <a:pt x="929913" y="770170"/>
                </a:cubicBezTo>
                <a:lnTo>
                  <a:pt x="929913" y="767608"/>
                </a:lnTo>
                <a:close/>
                <a:moveTo>
                  <a:pt x="902562" y="764193"/>
                </a:moveTo>
                <a:lnTo>
                  <a:pt x="902562" y="765047"/>
                </a:lnTo>
                <a:lnTo>
                  <a:pt x="902562" y="770170"/>
                </a:lnTo>
                <a:lnTo>
                  <a:pt x="902562" y="771023"/>
                </a:lnTo>
                <a:cubicBezTo>
                  <a:pt x="902562" y="771023"/>
                  <a:pt x="902562" y="771023"/>
                  <a:pt x="895725" y="771023"/>
                </a:cubicBezTo>
                <a:cubicBezTo>
                  <a:pt x="902562" y="764193"/>
                  <a:pt x="902562" y="771023"/>
                  <a:pt x="902562" y="764193"/>
                </a:cubicBezTo>
                <a:close/>
                <a:moveTo>
                  <a:pt x="758973" y="764193"/>
                </a:moveTo>
                <a:cubicBezTo>
                  <a:pt x="758973" y="764193"/>
                  <a:pt x="758973" y="764193"/>
                  <a:pt x="765810" y="764193"/>
                </a:cubicBezTo>
                <a:cubicBezTo>
                  <a:pt x="765810" y="764193"/>
                  <a:pt x="758973" y="764193"/>
                  <a:pt x="758973" y="771023"/>
                </a:cubicBezTo>
                <a:cubicBezTo>
                  <a:pt x="758973" y="771023"/>
                  <a:pt x="758973" y="771023"/>
                  <a:pt x="758973" y="764193"/>
                </a:cubicBezTo>
                <a:close/>
                <a:moveTo>
                  <a:pt x="321367" y="764193"/>
                </a:moveTo>
                <a:cubicBezTo>
                  <a:pt x="321367" y="764193"/>
                  <a:pt x="321367" y="764193"/>
                  <a:pt x="328204" y="771023"/>
                </a:cubicBezTo>
                <a:cubicBezTo>
                  <a:pt x="328204" y="774439"/>
                  <a:pt x="328204" y="774439"/>
                  <a:pt x="328204" y="773585"/>
                </a:cubicBezTo>
                <a:lnTo>
                  <a:pt x="328204" y="774439"/>
                </a:lnTo>
                <a:cubicBezTo>
                  <a:pt x="328204" y="776146"/>
                  <a:pt x="328204" y="777854"/>
                  <a:pt x="328204" y="777854"/>
                </a:cubicBezTo>
                <a:cubicBezTo>
                  <a:pt x="321367" y="771023"/>
                  <a:pt x="328204" y="777854"/>
                  <a:pt x="321367" y="771023"/>
                </a:cubicBezTo>
                <a:lnTo>
                  <a:pt x="321367" y="770170"/>
                </a:lnTo>
                <a:lnTo>
                  <a:pt x="321367" y="767608"/>
                </a:lnTo>
                <a:lnTo>
                  <a:pt x="321367" y="765047"/>
                </a:lnTo>
                <a:cubicBezTo>
                  <a:pt x="321367" y="764193"/>
                  <a:pt x="321367" y="764193"/>
                  <a:pt x="321367" y="764193"/>
                </a:cubicBezTo>
                <a:close/>
                <a:moveTo>
                  <a:pt x="95726" y="764193"/>
                </a:moveTo>
                <a:cubicBezTo>
                  <a:pt x="95726" y="764193"/>
                  <a:pt x="102564" y="764193"/>
                  <a:pt x="102564" y="764193"/>
                </a:cubicBezTo>
                <a:cubicBezTo>
                  <a:pt x="95726" y="764193"/>
                  <a:pt x="102564" y="771023"/>
                  <a:pt x="95726" y="764193"/>
                </a:cubicBezTo>
                <a:close/>
                <a:moveTo>
                  <a:pt x="82051" y="764193"/>
                </a:moveTo>
                <a:cubicBezTo>
                  <a:pt x="82051" y="764193"/>
                  <a:pt x="88889" y="771023"/>
                  <a:pt x="88889" y="771023"/>
                </a:cubicBezTo>
                <a:cubicBezTo>
                  <a:pt x="85470" y="771023"/>
                  <a:pt x="83761" y="771023"/>
                  <a:pt x="82906" y="771023"/>
                </a:cubicBezTo>
                <a:lnTo>
                  <a:pt x="82551" y="771023"/>
                </a:lnTo>
                <a:lnTo>
                  <a:pt x="82051" y="771023"/>
                </a:lnTo>
                <a:lnTo>
                  <a:pt x="82051" y="765176"/>
                </a:lnTo>
                <a:lnTo>
                  <a:pt x="82051" y="765105"/>
                </a:lnTo>
                <a:lnTo>
                  <a:pt x="82051" y="765047"/>
                </a:lnTo>
                <a:cubicBezTo>
                  <a:pt x="82051" y="764193"/>
                  <a:pt x="82051" y="764193"/>
                  <a:pt x="82051" y="764193"/>
                </a:cubicBezTo>
                <a:close/>
                <a:moveTo>
                  <a:pt x="854076" y="764116"/>
                </a:moveTo>
                <a:cubicBezTo>
                  <a:pt x="854076" y="767556"/>
                  <a:pt x="856061" y="767556"/>
                  <a:pt x="858045" y="766696"/>
                </a:cubicBezTo>
                <a:lnTo>
                  <a:pt x="860716" y="764960"/>
                </a:lnTo>
                <a:lnTo>
                  <a:pt x="860955" y="764381"/>
                </a:lnTo>
                <a:lnTo>
                  <a:pt x="861607" y="764381"/>
                </a:lnTo>
                <a:lnTo>
                  <a:pt x="862014" y="764116"/>
                </a:lnTo>
                <a:lnTo>
                  <a:pt x="861709" y="764381"/>
                </a:lnTo>
                <a:lnTo>
                  <a:pt x="861815" y="764381"/>
                </a:lnTo>
                <a:cubicBezTo>
                  <a:pt x="862675" y="764381"/>
                  <a:pt x="864395" y="764381"/>
                  <a:pt x="867835" y="764381"/>
                </a:cubicBezTo>
                <a:cubicBezTo>
                  <a:pt x="864395" y="764381"/>
                  <a:pt x="862675" y="764381"/>
                  <a:pt x="861815" y="765274"/>
                </a:cubicBezTo>
                <a:lnTo>
                  <a:pt x="861028" y="770996"/>
                </a:lnTo>
                <a:lnTo>
                  <a:pt x="862014" y="770996"/>
                </a:lnTo>
                <a:cubicBezTo>
                  <a:pt x="854076" y="777875"/>
                  <a:pt x="854076" y="777875"/>
                  <a:pt x="854076" y="777875"/>
                </a:cubicBezTo>
                <a:cubicBezTo>
                  <a:pt x="854076" y="777875"/>
                  <a:pt x="847726" y="777875"/>
                  <a:pt x="847726" y="784225"/>
                </a:cubicBezTo>
                <a:cubicBezTo>
                  <a:pt x="847726" y="777875"/>
                  <a:pt x="854076" y="777875"/>
                  <a:pt x="854076" y="771525"/>
                </a:cubicBezTo>
                <a:lnTo>
                  <a:pt x="854076" y="770996"/>
                </a:lnTo>
                <a:cubicBezTo>
                  <a:pt x="854076" y="770996"/>
                  <a:pt x="856061" y="770996"/>
                  <a:pt x="858045" y="770996"/>
                </a:cubicBezTo>
                <a:lnTo>
                  <a:pt x="859426" y="770996"/>
                </a:lnTo>
                <a:lnTo>
                  <a:pt x="858375" y="770632"/>
                </a:lnTo>
                <a:lnTo>
                  <a:pt x="860535" y="765398"/>
                </a:lnTo>
                <a:lnTo>
                  <a:pt x="860535" y="765398"/>
                </a:lnTo>
                <a:lnTo>
                  <a:pt x="858045" y="767556"/>
                </a:lnTo>
                <a:cubicBezTo>
                  <a:pt x="856061" y="769276"/>
                  <a:pt x="854076" y="770996"/>
                  <a:pt x="854076" y="770996"/>
                </a:cubicBezTo>
                <a:lnTo>
                  <a:pt x="854076" y="770136"/>
                </a:lnTo>
                <a:lnTo>
                  <a:pt x="854076" y="767556"/>
                </a:lnTo>
                <a:lnTo>
                  <a:pt x="854076" y="765175"/>
                </a:lnTo>
                <a:lnTo>
                  <a:pt x="854076" y="764976"/>
                </a:lnTo>
                <a:cubicBezTo>
                  <a:pt x="854076" y="764116"/>
                  <a:pt x="854076" y="764116"/>
                  <a:pt x="854076" y="764116"/>
                </a:cubicBezTo>
                <a:close/>
                <a:moveTo>
                  <a:pt x="878087" y="762496"/>
                </a:moveTo>
                <a:cubicBezTo>
                  <a:pt x="879773" y="761603"/>
                  <a:pt x="881460" y="761603"/>
                  <a:pt x="881460" y="765175"/>
                </a:cubicBezTo>
                <a:cubicBezTo>
                  <a:pt x="881460" y="765175"/>
                  <a:pt x="881460" y="765175"/>
                  <a:pt x="880617" y="765175"/>
                </a:cubicBezTo>
                <a:lnTo>
                  <a:pt x="878930" y="765175"/>
                </a:lnTo>
                <a:lnTo>
                  <a:pt x="874713" y="765175"/>
                </a:lnTo>
                <a:close/>
                <a:moveTo>
                  <a:pt x="72562" y="761918"/>
                </a:moveTo>
                <a:lnTo>
                  <a:pt x="74613" y="763371"/>
                </a:lnTo>
                <a:lnTo>
                  <a:pt x="75142" y="763746"/>
                </a:lnTo>
                <a:lnTo>
                  <a:pt x="75502" y="765175"/>
                </a:lnTo>
                <a:lnTo>
                  <a:pt x="75713" y="766013"/>
                </a:lnTo>
                <a:lnTo>
                  <a:pt x="80755" y="769855"/>
                </a:lnTo>
                <a:lnTo>
                  <a:pt x="80868" y="769919"/>
                </a:lnTo>
                <a:lnTo>
                  <a:pt x="81757" y="765176"/>
                </a:lnTo>
                <a:lnTo>
                  <a:pt x="81757" y="770423"/>
                </a:lnTo>
                <a:lnTo>
                  <a:pt x="82021" y="770573"/>
                </a:lnTo>
                <a:cubicBezTo>
                  <a:pt x="82021" y="770573"/>
                  <a:pt x="82021" y="770573"/>
                  <a:pt x="82021" y="771426"/>
                </a:cubicBezTo>
                <a:lnTo>
                  <a:pt x="82021" y="771994"/>
                </a:lnTo>
                <a:lnTo>
                  <a:pt x="82021" y="773402"/>
                </a:lnTo>
                <a:lnTo>
                  <a:pt x="82650" y="777875"/>
                </a:lnTo>
                <a:cubicBezTo>
                  <a:pt x="83543" y="779463"/>
                  <a:pt x="85329" y="781050"/>
                  <a:pt x="88901" y="784225"/>
                </a:cubicBezTo>
                <a:lnTo>
                  <a:pt x="88891" y="784217"/>
                </a:lnTo>
                <a:lnTo>
                  <a:pt x="85329" y="781050"/>
                </a:lnTo>
                <a:cubicBezTo>
                  <a:pt x="83543" y="779463"/>
                  <a:pt x="81757" y="777875"/>
                  <a:pt x="81757" y="777875"/>
                </a:cubicBezTo>
                <a:lnTo>
                  <a:pt x="81757" y="777399"/>
                </a:lnTo>
                <a:lnTo>
                  <a:pt x="79441" y="777399"/>
                </a:lnTo>
                <a:lnTo>
                  <a:pt x="78582" y="777399"/>
                </a:lnTo>
                <a:lnTo>
                  <a:pt x="77722" y="777399"/>
                </a:lnTo>
                <a:cubicBezTo>
                  <a:pt x="78582" y="777399"/>
                  <a:pt x="78582" y="777399"/>
                  <a:pt x="75142" y="777399"/>
                </a:cubicBezTo>
                <a:lnTo>
                  <a:pt x="75142" y="774839"/>
                </a:lnTo>
                <a:lnTo>
                  <a:pt x="75142" y="773986"/>
                </a:lnTo>
                <a:cubicBezTo>
                  <a:pt x="75142" y="773986"/>
                  <a:pt x="75142" y="773986"/>
                  <a:pt x="75142" y="770573"/>
                </a:cubicBezTo>
                <a:lnTo>
                  <a:pt x="76671" y="767539"/>
                </a:lnTo>
                <a:lnTo>
                  <a:pt x="78331" y="768480"/>
                </a:lnTo>
                <a:lnTo>
                  <a:pt x="76857" y="767170"/>
                </a:lnTo>
                <a:lnTo>
                  <a:pt x="76671" y="767539"/>
                </a:lnTo>
                <a:lnTo>
                  <a:pt x="76002" y="767159"/>
                </a:lnTo>
                <a:lnTo>
                  <a:pt x="75906" y="766780"/>
                </a:lnTo>
                <a:lnTo>
                  <a:pt x="76832" y="767147"/>
                </a:lnTo>
                <a:lnTo>
                  <a:pt x="75758" y="766193"/>
                </a:lnTo>
                <a:lnTo>
                  <a:pt x="75906" y="766780"/>
                </a:lnTo>
                <a:lnTo>
                  <a:pt x="74613" y="766267"/>
                </a:lnTo>
                <a:lnTo>
                  <a:pt x="74613" y="770731"/>
                </a:lnTo>
                <a:cubicBezTo>
                  <a:pt x="74613" y="771525"/>
                  <a:pt x="74613" y="771525"/>
                  <a:pt x="74613" y="771525"/>
                </a:cubicBezTo>
                <a:cubicBezTo>
                  <a:pt x="71438" y="768350"/>
                  <a:pt x="69851" y="766763"/>
                  <a:pt x="69851" y="765969"/>
                </a:cubicBezTo>
                <a:lnTo>
                  <a:pt x="72676" y="765498"/>
                </a:lnTo>
                <a:lnTo>
                  <a:pt x="68263" y="763746"/>
                </a:lnTo>
                <a:close/>
                <a:moveTo>
                  <a:pt x="861815" y="761702"/>
                </a:moveTo>
                <a:lnTo>
                  <a:pt x="862014" y="761791"/>
                </a:lnTo>
                <a:lnTo>
                  <a:pt x="863019" y="762238"/>
                </a:lnTo>
                <a:lnTo>
                  <a:pt x="862014" y="763281"/>
                </a:lnTo>
                <a:lnTo>
                  <a:pt x="861210" y="764116"/>
                </a:lnTo>
                <a:lnTo>
                  <a:pt x="860955" y="764381"/>
                </a:lnTo>
                <a:lnTo>
                  <a:pt x="861040" y="764116"/>
                </a:lnTo>
                <a:close/>
                <a:moveTo>
                  <a:pt x="929058" y="761631"/>
                </a:moveTo>
                <a:cubicBezTo>
                  <a:pt x="929913" y="760778"/>
                  <a:pt x="929913" y="760778"/>
                  <a:pt x="929913" y="764193"/>
                </a:cubicBezTo>
                <a:lnTo>
                  <a:pt x="925562" y="766677"/>
                </a:lnTo>
                <a:lnTo>
                  <a:pt x="923075" y="764193"/>
                </a:lnTo>
                <a:cubicBezTo>
                  <a:pt x="926494" y="764193"/>
                  <a:pt x="928203" y="762485"/>
                  <a:pt x="929058" y="761631"/>
                </a:cubicBezTo>
                <a:close/>
                <a:moveTo>
                  <a:pt x="894870" y="761631"/>
                </a:moveTo>
                <a:lnTo>
                  <a:pt x="895351" y="763072"/>
                </a:lnTo>
                <a:lnTo>
                  <a:pt x="895725" y="764193"/>
                </a:lnTo>
                <a:lnTo>
                  <a:pt x="895351" y="763695"/>
                </a:lnTo>
                <a:lnTo>
                  <a:pt x="894062" y="761978"/>
                </a:lnTo>
                <a:close/>
                <a:moveTo>
                  <a:pt x="881460" y="758031"/>
                </a:moveTo>
                <a:cubicBezTo>
                  <a:pt x="881460" y="758031"/>
                  <a:pt x="881460" y="758031"/>
                  <a:pt x="882303" y="758031"/>
                </a:cubicBezTo>
                <a:lnTo>
                  <a:pt x="882651" y="758031"/>
                </a:lnTo>
                <a:lnTo>
                  <a:pt x="884159" y="758031"/>
                </a:lnTo>
                <a:lnTo>
                  <a:pt x="881460" y="765175"/>
                </a:lnTo>
                <a:cubicBezTo>
                  <a:pt x="881460" y="758031"/>
                  <a:pt x="874713" y="765175"/>
                  <a:pt x="881460" y="758031"/>
                </a:cubicBezTo>
                <a:close/>
                <a:moveTo>
                  <a:pt x="320676" y="758031"/>
                </a:moveTo>
                <a:cubicBezTo>
                  <a:pt x="324645" y="758031"/>
                  <a:pt x="326630" y="759817"/>
                  <a:pt x="327622" y="761603"/>
                </a:cubicBezTo>
                <a:lnTo>
                  <a:pt x="328377" y="764323"/>
                </a:lnTo>
                <a:lnTo>
                  <a:pt x="329515" y="765175"/>
                </a:lnTo>
                <a:lnTo>
                  <a:pt x="331623" y="766754"/>
                </a:lnTo>
                <a:lnTo>
                  <a:pt x="333731" y="765175"/>
                </a:lnTo>
                <a:lnTo>
                  <a:pt x="334501" y="764598"/>
                </a:lnTo>
                <a:lnTo>
                  <a:pt x="335042" y="764193"/>
                </a:lnTo>
                <a:cubicBezTo>
                  <a:pt x="335042" y="771023"/>
                  <a:pt x="335042" y="771023"/>
                  <a:pt x="335042" y="771023"/>
                </a:cubicBezTo>
                <a:cubicBezTo>
                  <a:pt x="331623" y="771023"/>
                  <a:pt x="329914" y="769316"/>
                  <a:pt x="329059" y="767608"/>
                </a:cubicBezTo>
                <a:lnTo>
                  <a:pt x="328402" y="764984"/>
                </a:lnTo>
                <a:lnTo>
                  <a:pt x="327832" y="764471"/>
                </a:lnTo>
                <a:lnTo>
                  <a:pt x="324786" y="766754"/>
                </a:lnTo>
                <a:cubicBezTo>
                  <a:pt x="323076" y="765900"/>
                  <a:pt x="321367" y="764193"/>
                  <a:pt x="321367" y="764193"/>
                </a:cubicBezTo>
                <a:cubicBezTo>
                  <a:pt x="324786" y="764193"/>
                  <a:pt x="324786" y="764193"/>
                  <a:pt x="324786" y="764193"/>
                </a:cubicBezTo>
                <a:lnTo>
                  <a:pt x="327523" y="764193"/>
                </a:lnTo>
                <a:lnTo>
                  <a:pt x="321668" y="758924"/>
                </a:lnTo>
                <a:cubicBezTo>
                  <a:pt x="320676" y="758031"/>
                  <a:pt x="320676" y="758031"/>
                  <a:pt x="320676" y="758031"/>
                </a:cubicBezTo>
                <a:close/>
                <a:moveTo>
                  <a:pt x="938357" y="757767"/>
                </a:moveTo>
                <a:lnTo>
                  <a:pt x="942975" y="757767"/>
                </a:lnTo>
                <a:cubicBezTo>
                  <a:pt x="939800" y="761207"/>
                  <a:pt x="938213" y="762927"/>
                  <a:pt x="937419" y="764647"/>
                </a:cubicBezTo>
                <a:lnTo>
                  <a:pt x="936625" y="771525"/>
                </a:lnTo>
                <a:lnTo>
                  <a:pt x="936626" y="771525"/>
                </a:lnTo>
                <a:lnTo>
                  <a:pt x="939006" y="771525"/>
                </a:lnTo>
                <a:lnTo>
                  <a:pt x="939800" y="771525"/>
                </a:lnTo>
                <a:cubicBezTo>
                  <a:pt x="941388" y="771525"/>
                  <a:pt x="942975" y="771525"/>
                  <a:pt x="942975" y="771525"/>
                </a:cubicBezTo>
                <a:cubicBezTo>
                  <a:pt x="939800" y="774700"/>
                  <a:pt x="938213" y="774700"/>
                  <a:pt x="937419" y="773906"/>
                </a:cubicBezTo>
                <a:lnTo>
                  <a:pt x="936625" y="771525"/>
                </a:lnTo>
                <a:lnTo>
                  <a:pt x="936625" y="771526"/>
                </a:lnTo>
                <a:lnTo>
                  <a:pt x="935831" y="777081"/>
                </a:lnTo>
                <a:cubicBezTo>
                  <a:pt x="935038" y="777875"/>
                  <a:pt x="933450" y="777875"/>
                  <a:pt x="930275" y="777875"/>
                </a:cubicBezTo>
                <a:cubicBezTo>
                  <a:pt x="933450" y="774700"/>
                  <a:pt x="935038" y="773113"/>
                  <a:pt x="935831" y="772319"/>
                </a:cubicBezTo>
                <a:lnTo>
                  <a:pt x="936624" y="771526"/>
                </a:lnTo>
                <a:lnTo>
                  <a:pt x="935830" y="771526"/>
                </a:lnTo>
                <a:lnTo>
                  <a:pt x="930275" y="777875"/>
                </a:lnTo>
                <a:lnTo>
                  <a:pt x="933450" y="771526"/>
                </a:lnTo>
                <a:lnTo>
                  <a:pt x="932080" y="771526"/>
                </a:lnTo>
                <a:lnTo>
                  <a:pt x="929640" y="777490"/>
                </a:lnTo>
                <a:lnTo>
                  <a:pt x="929913" y="777854"/>
                </a:lnTo>
                <a:lnTo>
                  <a:pt x="929428" y="777923"/>
                </a:lnTo>
                <a:lnTo>
                  <a:pt x="929372" y="777931"/>
                </a:lnTo>
                <a:lnTo>
                  <a:pt x="924936" y="780184"/>
                </a:lnTo>
                <a:lnTo>
                  <a:pt x="925910" y="778669"/>
                </a:lnTo>
                <a:lnTo>
                  <a:pt x="928979" y="777987"/>
                </a:lnTo>
                <a:lnTo>
                  <a:pt x="923930" y="778707"/>
                </a:lnTo>
                <a:lnTo>
                  <a:pt x="923896" y="778947"/>
                </a:lnTo>
                <a:lnTo>
                  <a:pt x="923075" y="777854"/>
                </a:lnTo>
                <a:lnTo>
                  <a:pt x="927862" y="775122"/>
                </a:lnTo>
                <a:lnTo>
                  <a:pt x="929482" y="777280"/>
                </a:lnTo>
                <a:lnTo>
                  <a:pt x="929482" y="774700"/>
                </a:lnTo>
                <a:lnTo>
                  <a:pt x="929482" y="772745"/>
                </a:lnTo>
                <a:lnTo>
                  <a:pt x="929058" y="774439"/>
                </a:lnTo>
                <a:lnTo>
                  <a:pt x="927862" y="775122"/>
                </a:lnTo>
                <a:lnTo>
                  <a:pt x="927349" y="774439"/>
                </a:lnTo>
                <a:lnTo>
                  <a:pt x="929482" y="771597"/>
                </a:lnTo>
                <a:lnTo>
                  <a:pt x="929482" y="771525"/>
                </a:lnTo>
                <a:lnTo>
                  <a:pt x="929536" y="771525"/>
                </a:lnTo>
                <a:lnTo>
                  <a:pt x="929913" y="771023"/>
                </a:lnTo>
                <a:lnTo>
                  <a:pt x="929787" y="771525"/>
                </a:lnTo>
                <a:lnTo>
                  <a:pt x="930276" y="771525"/>
                </a:lnTo>
                <a:lnTo>
                  <a:pt x="935831" y="765507"/>
                </a:lnTo>
                <a:cubicBezTo>
                  <a:pt x="936625" y="764647"/>
                  <a:pt x="936625" y="764647"/>
                  <a:pt x="936625" y="764647"/>
                </a:cubicBezTo>
                <a:cubicBezTo>
                  <a:pt x="936625" y="761207"/>
                  <a:pt x="938213" y="759487"/>
                  <a:pt x="939006" y="758627"/>
                </a:cubicBezTo>
                <a:lnTo>
                  <a:pt x="938213" y="758341"/>
                </a:lnTo>
                <a:close/>
                <a:moveTo>
                  <a:pt x="936625" y="757767"/>
                </a:moveTo>
                <a:lnTo>
                  <a:pt x="938213" y="758341"/>
                </a:lnTo>
                <a:lnTo>
                  <a:pt x="936739" y="764194"/>
                </a:lnTo>
                <a:lnTo>
                  <a:pt x="936750" y="764193"/>
                </a:lnTo>
                <a:lnTo>
                  <a:pt x="936737" y="764200"/>
                </a:lnTo>
                <a:lnTo>
                  <a:pt x="936625" y="764647"/>
                </a:lnTo>
                <a:lnTo>
                  <a:pt x="936625" y="764264"/>
                </a:lnTo>
                <a:lnTo>
                  <a:pt x="934836" y="765286"/>
                </a:lnTo>
                <a:lnTo>
                  <a:pt x="935041" y="765047"/>
                </a:lnTo>
                <a:lnTo>
                  <a:pt x="933069" y="764718"/>
                </a:lnTo>
                <a:lnTo>
                  <a:pt x="936625" y="764211"/>
                </a:lnTo>
                <a:lnTo>
                  <a:pt x="936625" y="763787"/>
                </a:lnTo>
                <a:lnTo>
                  <a:pt x="936625" y="762067"/>
                </a:lnTo>
                <a:lnTo>
                  <a:pt x="936625" y="761207"/>
                </a:lnTo>
                <a:lnTo>
                  <a:pt x="936625" y="758627"/>
                </a:lnTo>
                <a:cubicBezTo>
                  <a:pt x="936625" y="757767"/>
                  <a:pt x="936625" y="757767"/>
                  <a:pt x="936625" y="757767"/>
                </a:cubicBezTo>
                <a:close/>
                <a:moveTo>
                  <a:pt x="315481" y="757598"/>
                </a:moveTo>
                <a:lnTo>
                  <a:pt x="315914" y="758031"/>
                </a:lnTo>
                <a:lnTo>
                  <a:pt x="315556" y="758389"/>
                </a:lnTo>
                <a:lnTo>
                  <a:pt x="319269" y="762097"/>
                </a:lnTo>
                <a:lnTo>
                  <a:pt x="317501" y="758229"/>
                </a:lnTo>
                <a:close/>
                <a:moveTo>
                  <a:pt x="876301" y="757420"/>
                </a:moveTo>
                <a:lnTo>
                  <a:pt x="875706" y="758031"/>
                </a:lnTo>
                <a:lnTo>
                  <a:pt x="880617" y="758031"/>
                </a:lnTo>
                <a:cubicBezTo>
                  <a:pt x="881460" y="758031"/>
                  <a:pt x="881460" y="758031"/>
                  <a:pt x="881460" y="758031"/>
                </a:cubicBezTo>
                <a:cubicBezTo>
                  <a:pt x="878087" y="758031"/>
                  <a:pt x="876400" y="759817"/>
                  <a:pt x="875556" y="761603"/>
                </a:cubicBezTo>
                <a:lnTo>
                  <a:pt x="874713" y="765174"/>
                </a:lnTo>
                <a:lnTo>
                  <a:pt x="874713" y="764282"/>
                </a:lnTo>
                <a:lnTo>
                  <a:pt x="874713" y="764184"/>
                </a:lnTo>
                <a:lnTo>
                  <a:pt x="874713" y="761207"/>
                </a:lnTo>
                <a:lnTo>
                  <a:pt x="874713" y="758925"/>
                </a:lnTo>
                <a:lnTo>
                  <a:pt x="874713" y="758032"/>
                </a:lnTo>
                <a:lnTo>
                  <a:pt x="874713" y="758031"/>
                </a:lnTo>
                <a:lnTo>
                  <a:pt x="874715" y="758031"/>
                </a:lnTo>
                <a:close/>
                <a:moveTo>
                  <a:pt x="909400" y="757362"/>
                </a:moveTo>
                <a:cubicBezTo>
                  <a:pt x="909400" y="757362"/>
                  <a:pt x="902562" y="764193"/>
                  <a:pt x="902562" y="764193"/>
                </a:cubicBezTo>
                <a:cubicBezTo>
                  <a:pt x="902562" y="764193"/>
                  <a:pt x="902562" y="757362"/>
                  <a:pt x="909400" y="757362"/>
                </a:cubicBezTo>
                <a:close/>
                <a:moveTo>
                  <a:pt x="909400" y="757362"/>
                </a:moveTo>
                <a:lnTo>
                  <a:pt x="910220" y="758455"/>
                </a:lnTo>
                <a:lnTo>
                  <a:pt x="909400" y="764193"/>
                </a:lnTo>
                <a:cubicBezTo>
                  <a:pt x="909400" y="764193"/>
                  <a:pt x="909400" y="757362"/>
                  <a:pt x="909400" y="757362"/>
                </a:cubicBezTo>
                <a:close/>
                <a:moveTo>
                  <a:pt x="888887" y="757362"/>
                </a:moveTo>
                <a:cubicBezTo>
                  <a:pt x="888887" y="757362"/>
                  <a:pt x="888887" y="757362"/>
                  <a:pt x="888887" y="764193"/>
                </a:cubicBezTo>
                <a:cubicBezTo>
                  <a:pt x="882049" y="771023"/>
                  <a:pt x="882049" y="771023"/>
                  <a:pt x="882049" y="771023"/>
                </a:cubicBezTo>
                <a:lnTo>
                  <a:pt x="885205" y="764718"/>
                </a:lnTo>
                <a:lnTo>
                  <a:pt x="885468" y="764193"/>
                </a:lnTo>
                <a:cubicBezTo>
                  <a:pt x="887177" y="762485"/>
                  <a:pt x="888887" y="760778"/>
                  <a:pt x="888887" y="757362"/>
                </a:cubicBezTo>
                <a:close/>
                <a:moveTo>
                  <a:pt x="314468" y="757282"/>
                </a:moveTo>
                <a:lnTo>
                  <a:pt x="314529" y="757362"/>
                </a:lnTo>
                <a:lnTo>
                  <a:pt x="314529" y="757828"/>
                </a:lnTo>
                <a:lnTo>
                  <a:pt x="314587" y="757770"/>
                </a:lnTo>
                <a:lnTo>
                  <a:pt x="314529" y="757362"/>
                </a:lnTo>
                <a:lnTo>
                  <a:pt x="314762" y="757595"/>
                </a:lnTo>
                <a:lnTo>
                  <a:pt x="314931" y="757426"/>
                </a:lnTo>
                <a:close/>
                <a:moveTo>
                  <a:pt x="950913" y="757238"/>
                </a:moveTo>
                <a:lnTo>
                  <a:pt x="950611" y="757767"/>
                </a:lnTo>
                <a:lnTo>
                  <a:pt x="953691" y="757767"/>
                </a:lnTo>
                <a:cubicBezTo>
                  <a:pt x="955477" y="757767"/>
                  <a:pt x="957263" y="757767"/>
                  <a:pt x="957263" y="757767"/>
                </a:cubicBezTo>
                <a:cubicBezTo>
                  <a:pt x="953691" y="761207"/>
                  <a:pt x="951905" y="762927"/>
                  <a:pt x="951012" y="762927"/>
                </a:cubicBezTo>
                <a:lnTo>
                  <a:pt x="950233" y="758428"/>
                </a:lnTo>
                <a:lnTo>
                  <a:pt x="950119" y="758628"/>
                </a:lnTo>
                <a:lnTo>
                  <a:pt x="950119" y="761207"/>
                </a:lnTo>
                <a:cubicBezTo>
                  <a:pt x="950119" y="761207"/>
                  <a:pt x="950119" y="761207"/>
                  <a:pt x="950119" y="764647"/>
                </a:cubicBezTo>
                <a:cubicBezTo>
                  <a:pt x="950119" y="764647"/>
                  <a:pt x="942975" y="771526"/>
                  <a:pt x="942975" y="771526"/>
                </a:cubicBezTo>
                <a:cubicBezTo>
                  <a:pt x="946547" y="768086"/>
                  <a:pt x="948333" y="766367"/>
                  <a:pt x="949226" y="764647"/>
                </a:cubicBezTo>
                <a:lnTo>
                  <a:pt x="949975" y="758881"/>
                </a:lnTo>
                <a:lnTo>
                  <a:pt x="946944" y="764184"/>
                </a:lnTo>
                <a:cubicBezTo>
                  <a:pt x="944960" y="765176"/>
                  <a:pt x="942975" y="765176"/>
                  <a:pt x="942975" y="765176"/>
                </a:cubicBezTo>
                <a:lnTo>
                  <a:pt x="943931" y="764220"/>
                </a:lnTo>
                <a:lnTo>
                  <a:pt x="946947" y="761204"/>
                </a:lnTo>
                <a:lnTo>
                  <a:pt x="946944" y="761207"/>
                </a:lnTo>
                <a:lnTo>
                  <a:pt x="943931" y="764220"/>
                </a:lnTo>
                <a:lnTo>
                  <a:pt x="943769" y="764382"/>
                </a:lnTo>
                <a:cubicBezTo>
                  <a:pt x="943769" y="757238"/>
                  <a:pt x="950913" y="757238"/>
                  <a:pt x="950913" y="757238"/>
                </a:cubicBezTo>
                <a:close/>
                <a:moveTo>
                  <a:pt x="867835" y="757237"/>
                </a:moveTo>
                <a:cubicBezTo>
                  <a:pt x="867835" y="757237"/>
                  <a:pt x="860955" y="764381"/>
                  <a:pt x="867835" y="764381"/>
                </a:cubicBezTo>
                <a:lnTo>
                  <a:pt x="863019" y="762238"/>
                </a:lnTo>
                <a:lnTo>
                  <a:pt x="864395" y="760809"/>
                </a:lnTo>
                <a:cubicBezTo>
                  <a:pt x="866115" y="759023"/>
                  <a:pt x="867835" y="757237"/>
                  <a:pt x="867835" y="757237"/>
                </a:cubicBezTo>
                <a:close/>
                <a:moveTo>
                  <a:pt x="328613" y="757237"/>
                </a:moveTo>
                <a:cubicBezTo>
                  <a:pt x="328613" y="757237"/>
                  <a:pt x="330201" y="759222"/>
                  <a:pt x="331788" y="761206"/>
                </a:cubicBezTo>
                <a:lnTo>
                  <a:pt x="334501" y="764598"/>
                </a:lnTo>
                <a:lnTo>
                  <a:pt x="334169" y="764183"/>
                </a:lnTo>
                <a:cubicBezTo>
                  <a:pt x="333376" y="763191"/>
                  <a:pt x="331788" y="761206"/>
                  <a:pt x="328613" y="757237"/>
                </a:cubicBezTo>
                <a:close/>
                <a:moveTo>
                  <a:pt x="68888" y="756920"/>
                </a:moveTo>
                <a:lnTo>
                  <a:pt x="74282" y="756920"/>
                </a:lnTo>
                <a:cubicBezTo>
                  <a:pt x="75142" y="756920"/>
                  <a:pt x="75142" y="756920"/>
                  <a:pt x="75142" y="756920"/>
                </a:cubicBezTo>
                <a:cubicBezTo>
                  <a:pt x="75142" y="756920"/>
                  <a:pt x="75142" y="756920"/>
                  <a:pt x="75142" y="757773"/>
                </a:cubicBezTo>
                <a:lnTo>
                  <a:pt x="75142" y="760941"/>
                </a:lnTo>
                <a:lnTo>
                  <a:pt x="75142" y="763746"/>
                </a:lnTo>
                <a:cubicBezTo>
                  <a:pt x="75142" y="760333"/>
                  <a:pt x="75142" y="760333"/>
                  <a:pt x="74282" y="761186"/>
                </a:cubicBezTo>
                <a:lnTo>
                  <a:pt x="72562" y="761918"/>
                </a:lnTo>
                <a:lnTo>
                  <a:pt x="69123" y="759480"/>
                </a:lnTo>
                <a:lnTo>
                  <a:pt x="68951" y="757603"/>
                </a:lnTo>
                <a:close/>
                <a:moveTo>
                  <a:pt x="884834" y="756245"/>
                </a:moveTo>
                <a:lnTo>
                  <a:pt x="886709" y="757238"/>
                </a:lnTo>
                <a:lnTo>
                  <a:pt x="888207" y="758031"/>
                </a:lnTo>
                <a:lnTo>
                  <a:pt x="884159" y="758031"/>
                </a:lnTo>
                <a:lnTo>
                  <a:pt x="884459" y="757238"/>
                </a:lnTo>
                <a:close/>
                <a:moveTo>
                  <a:pt x="74066" y="755852"/>
                </a:moveTo>
                <a:lnTo>
                  <a:pt x="74282" y="756067"/>
                </a:lnTo>
                <a:cubicBezTo>
                  <a:pt x="75142" y="756920"/>
                  <a:pt x="75142" y="756920"/>
                  <a:pt x="75142" y="756920"/>
                </a:cubicBezTo>
                <a:close/>
                <a:moveTo>
                  <a:pt x="881659" y="755353"/>
                </a:moveTo>
                <a:lnTo>
                  <a:pt x="877638" y="756904"/>
                </a:lnTo>
                <a:lnTo>
                  <a:pt x="881659" y="756444"/>
                </a:lnTo>
                <a:lnTo>
                  <a:pt x="881790" y="755708"/>
                </a:lnTo>
                <a:close/>
                <a:moveTo>
                  <a:pt x="948339" y="754492"/>
                </a:moveTo>
                <a:lnTo>
                  <a:pt x="950913" y="757238"/>
                </a:lnTo>
                <a:cubicBezTo>
                  <a:pt x="942975" y="757238"/>
                  <a:pt x="942975" y="757238"/>
                  <a:pt x="942975" y="757238"/>
                </a:cubicBezTo>
                <a:cubicBezTo>
                  <a:pt x="942975" y="757238"/>
                  <a:pt x="944960" y="757238"/>
                  <a:pt x="946944" y="756444"/>
                </a:cubicBezTo>
                <a:close/>
                <a:moveTo>
                  <a:pt x="79880" y="753196"/>
                </a:moveTo>
                <a:lnTo>
                  <a:pt x="79973" y="753338"/>
                </a:lnTo>
                <a:lnTo>
                  <a:pt x="80749" y="753692"/>
                </a:lnTo>
                <a:close/>
                <a:moveTo>
                  <a:pt x="874141" y="752380"/>
                </a:moveTo>
                <a:lnTo>
                  <a:pt x="871802" y="756395"/>
                </a:lnTo>
                <a:lnTo>
                  <a:pt x="868367" y="757237"/>
                </a:lnTo>
                <a:lnTo>
                  <a:pt x="869157" y="757237"/>
                </a:lnTo>
                <a:cubicBezTo>
                  <a:pt x="869951" y="757237"/>
                  <a:pt x="871538" y="757237"/>
                  <a:pt x="874713" y="757237"/>
                </a:cubicBezTo>
                <a:lnTo>
                  <a:pt x="874713" y="757237"/>
                </a:lnTo>
                <a:lnTo>
                  <a:pt x="874714" y="757237"/>
                </a:lnTo>
                <a:lnTo>
                  <a:pt x="874713" y="757238"/>
                </a:lnTo>
                <a:lnTo>
                  <a:pt x="871275" y="760809"/>
                </a:lnTo>
                <a:cubicBezTo>
                  <a:pt x="869555" y="762595"/>
                  <a:pt x="867835" y="764381"/>
                  <a:pt x="867835" y="764381"/>
                </a:cubicBezTo>
                <a:cubicBezTo>
                  <a:pt x="867835" y="760809"/>
                  <a:pt x="867835" y="759023"/>
                  <a:pt x="868695" y="758130"/>
                </a:cubicBezTo>
                <a:lnTo>
                  <a:pt x="869231" y="758051"/>
                </a:lnTo>
                <a:lnTo>
                  <a:pt x="868364" y="757238"/>
                </a:lnTo>
                <a:lnTo>
                  <a:pt x="868363" y="757238"/>
                </a:lnTo>
                <a:lnTo>
                  <a:pt x="868364" y="757238"/>
                </a:lnTo>
                <a:lnTo>
                  <a:pt x="868363" y="757237"/>
                </a:lnTo>
                <a:lnTo>
                  <a:pt x="868364" y="757237"/>
                </a:lnTo>
                <a:close/>
                <a:moveTo>
                  <a:pt x="89616" y="751692"/>
                </a:moveTo>
                <a:lnTo>
                  <a:pt x="89744" y="753093"/>
                </a:lnTo>
                <a:lnTo>
                  <a:pt x="92801" y="755275"/>
                </a:lnTo>
                <a:lnTo>
                  <a:pt x="89695" y="751781"/>
                </a:lnTo>
                <a:close/>
                <a:moveTo>
                  <a:pt x="902495" y="751416"/>
                </a:moveTo>
                <a:cubicBezTo>
                  <a:pt x="902495" y="751416"/>
                  <a:pt x="900709" y="753136"/>
                  <a:pt x="898923" y="753996"/>
                </a:cubicBezTo>
                <a:lnTo>
                  <a:pt x="898440" y="753648"/>
                </a:lnTo>
                <a:close/>
                <a:moveTo>
                  <a:pt x="902495" y="751416"/>
                </a:moveTo>
                <a:lnTo>
                  <a:pt x="899897" y="756420"/>
                </a:lnTo>
                <a:lnTo>
                  <a:pt x="899406" y="756622"/>
                </a:lnTo>
                <a:close/>
                <a:moveTo>
                  <a:pt x="909400" y="751078"/>
                </a:moveTo>
                <a:lnTo>
                  <a:pt x="909291" y="751165"/>
                </a:lnTo>
                <a:lnTo>
                  <a:pt x="909400" y="751244"/>
                </a:lnTo>
                <a:close/>
                <a:moveTo>
                  <a:pt x="963613" y="750888"/>
                </a:moveTo>
                <a:cubicBezTo>
                  <a:pt x="963613" y="757238"/>
                  <a:pt x="957263" y="757238"/>
                  <a:pt x="957263" y="757238"/>
                </a:cubicBezTo>
                <a:cubicBezTo>
                  <a:pt x="957263" y="757238"/>
                  <a:pt x="958850" y="755651"/>
                  <a:pt x="960438" y="754063"/>
                </a:cubicBezTo>
                <a:cubicBezTo>
                  <a:pt x="962025" y="752476"/>
                  <a:pt x="963613" y="750888"/>
                  <a:pt x="963613" y="750888"/>
                </a:cubicBezTo>
                <a:close/>
                <a:moveTo>
                  <a:pt x="950913" y="750888"/>
                </a:moveTo>
                <a:lnTo>
                  <a:pt x="948339" y="754492"/>
                </a:lnTo>
                <a:lnTo>
                  <a:pt x="947936" y="754063"/>
                </a:lnTo>
                <a:cubicBezTo>
                  <a:pt x="948929" y="752476"/>
                  <a:pt x="950913" y="750888"/>
                  <a:pt x="950913" y="750888"/>
                </a:cubicBezTo>
                <a:close/>
                <a:moveTo>
                  <a:pt x="889001" y="750888"/>
                </a:moveTo>
                <a:cubicBezTo>
                  <a:pt x="889001" y="750888"/>
                  <a:pt x="895351" y="750888"/>
                  <a:pt x="895351" y="750888"/>
                </a:cubicBezTo>
                <a:cubicBezTo>
                  <a:pt x="889001" y="750888"/>
                  <a:pt x="889001" y="750888"/>
                  <a:pt x="889001" y="757238"/>
                </a:cubicBezTo>
                <a:cubicBezTo>
                  <a:pt x="889001" y="757238"/>
                  <a:pt x="889001" y="755651"/>
                  <a:pt x="889001" y="754857"/>
                </a:cubicBezTo>
                <a:lnTo>
                  <a:pt x="889001" y="751682"/>
                </a:lnTo>
                <a:cubicBezTo>
                  <a:pt x="889001" y="750888"/>
                  <a:pt x="889001" y="750888"/>
                  <a:pt x="889001" y="750888"/>
                </a:cubicBezTo>
                <a:close/>
                <a:moveTo>
                  <a:pt x="773114" y="750887"/>
                </a:moveTo>
                <a:cubicBezTo>
                  <a:pt x="773114" y="757237"/>
                  <a:pt x="773114" y="757237"/>
                  <a:pt x="765176" y="757237"/>
                </a:cubicBezTo>
                <a:cubicBezTo>
                  <a:pt x="765176" y="757237"/>
                  <a:pt x="773114" y="757237"/>
                  <a:pt x="773114" y="750887"/>
                </a:cubicBezTo>
                <a:close/>
                <a:moveTo>
                  <a:pt x="779463" y="750532"/>
                </a:moveTo>
                <a:lnTo>
                  <a:pt x="779463" y="750538"/>
                </a:lnTo>
                <a:lnTo>
                  <a:pt x="779486" y="750532"/>
                </a:lnTo>
                <a:close/>
                <a:moveTo>
                  <a:pt x="314237" y="750532"/>
                </a:moveTo>
                <a:lnTo>
                  <a:pt x="314296" y="750765"/>
                </a:lnTo>
                <a:lnTo>
                  <a:pt x="314307" y="750754"/>
                </a:lnTo>
                <a:lnTo>
                  <a:pt x="314275" y="750532"/>
                </a:lnTo>
                <a:close/>
                <a:moveTo>
                  <a:pt x="109401" y="750532"/>
                </a:moveTo>
                <a:lnTo>
                  <a:pt x="113331" y="754457"/>
                </a:lnTo>
                <a:lnTo>
                  <a:pt x="114693" y="755818"/>
                </a:lnTo>
                <a:lnTo>
                  <a:pt x="114701" y="755826"/>
                </a:lnTo>
                <a:lnTo>
                  <a:pt x="115384" y="756509"/>
                </a:lnTo>
                <a:cubicBezTo>
                  <a:pt x="116239" y="757362"/>
                  <a:pt x="116239" y="757362"/>
                  <a:pt x="116239" y="757362"/>
                </a:cubicBezTo>
                <a:cubicBezTo>
                  <a:pt x="109401" y="757362"/>
                  <a:pt x="116239" y="757362"/>
                  <a:pt x="109401" y="750532"/>
                </a:cubicBezTo>
                <a:close/>
                <a:moveTo>
                  <a:pt x="102564" y="750532"/>
                </a:move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9401" y="750532"/>
                  <a:pt x="109401" y="751386"/>
                </a:cubicBezTo>
                <a:lnTo>
                  <a:pt x="109401" y="754801"/>
                </a:lnTo>
                <a:lnTo>
                  <a:pt x="109401" y="756509"/>
                </a:lnTo>
                <a:lnTo>
                  <a:pt x="109401" y="757362"/>
                </a:lnTo>
                <a:cubicBezTo>
                  <a:pt x="109401" y="750532"/>
                  <a:pt x="109401" y="750532"/>
                  <a:pt x="102564" y="750532"/>
                </a:cubicBezTo>
                <a:close/>
                <a:moveTo>
                  <a:pt x="95726" y="750532"/>
                </a:moveTo>
                <a:cubicBezTo>
                  <a:pt x="102564" y="757362"/>
                  <a:pt x="95726" y="750532"/>
                  <a:pt x="102564" y="750532"/>
                </a:cubicBezTo>
                <a:cubicBezTo>
                  <a:pt x="102564" y="750532"/>
                  <a:pt x="102564" y="750532"/>
                  <a:pt x="109401" y="757362"/>
                </a:cubicBezTo>
                <a:lnTo>
                  <a:pt x="109401" y="764193"/>
                </a:lnTo>
                <a:cubicBezTo>
                  <a:pt x="116239" y="764193"/>
                  <a:pt x="109401" y="757362"/>
                  <a:pt x="116239" y="764193"/>
                </a:cubicBezTo>
                <a:cubicBezTo>
                  <a:pt x="116239" y="764193"/>
                  <a:pt x="116239" y="764193"/>
                  <a:pt x="123077" y="771023"/>
                </a:cubicBezTo>
                <a:cubicBezTo>
                  <a:pt x="116239" y="764193"/>
                  <a:pt x="116239" y="764193"/>
                  <a:pt x="116239" y="771023"/>
                </a:cubicBezTo>
                <a:cubicBezTo>
                  <a:pt x="109401" y="771023"/>
                  <a:pt x="109401" y="771023"/>
                  <a:pt x="109401" y="771023"/>
                </a:cubicBezTo>
                <a:cubicBezTo>
                  <a:pt x="109401" y="777854"/>
                  <a:pt x="109401" y="771023"/>
                  <a:pt x="102564" y="771023"/>
                </a:cubicBezTo>
                <a:cubicBezTo>
                  <a:pt x="102564" y="771023"/>
                  <a:pt x="102564" y="771023"/>
                  <a:pt x="102564" y="770170"/>
                </a:cubicBezTo>
                <a:lnTo>
                  <a:pt x="102564" y="768462"/>
                </a:lnTo>
                <a:lnTo>
                  <a:pt x="102564" y="767608"/>
                </a:lnTo>
                <a:cubicBezTo>
                  <a:pt x="102564" y="765900"/>
                  <a:pt x="102564" y="764193"/>
                  <a:pt x="102564" y="764193"/>
                </a:cubicBezTo>
                <a:cubicBezTo>
                  <a:pt x="95726" y="757362"/>
                  <a:pt x="95726" y="757362"/>
                  <a:pt x="95726" y="757362"/>
                </a:cubicBezTo>
                <a:cubicBezTo>
                  <a:pt x="95726" y="757362"/>
                  <a:pt x="95726" y="757362"/>
                  <a:pt x="96581" y="757362"/>
                </a:cubicBezTo>
                <a:lnTo>
                  <a:pt x="99145" y="757362"/>
                </a:lnTo>
                <a:lnTo>
                  <a:pt x="101709" y="757362"/>
                </a:lnTo>
                <a:lnTo>
                  <a:pt x="102564" y="757362"/>
                </a:lnTo>
                <a:cubicBezTo>
                  <a:pt x="95726" y="750532"/>
                  <a:pt x="95726" y="750532"/>
                  <a:pt x="95726" y="750532"/>
                </a:cubicBezTo>
                <a:close/>
                <a:moveTo>
                  <a:pt x="87912" y="750393"/>
                </a:moveTo>
                <a:lnTo>
                  <a:pt x="88889" y="750532"/>
                </a:lnTo>
                <a:cubicBezTo>
                  <a:pt x="88889" y="750532"/>
                  <a:pt x="88889" y="752240"/>
                  <a:pt x="88889" y="753947"/>
                </a:cubicBezTo>
                <a:cubicBezTo>
                  <a:pt x="88889" y="755655"/>
                  <a:pt x="88889" y="757362"/>
                  <a:pt x="88889" y="757362"/>
                </a:cubicBezTo>
                <a:cubicBezTo>
                  <a:pt x="88889" y="753947"/>
                  <a:pt x="88889" y="752240"/>
                  <a:pt x="88034" y="750532"/>
                </a:cubicBezTo>
                <a:close/>
                <a:moveTo>
                  <a:pt x="68263" y="750094"/>
                </a:moveTo>
                <a:lnTo>
                  <a:pt x="68888" y="756920"/>
                </a:lnTo>
                <a:lnTo>
                  <a:pt x="68263" y="756920"/>
                </a:lnTo>
                <a:cubicBezTo>
                  <a:pt x="68263" y="756920"/>
                  <a:pt x="68263" y="756920"/>
                  <a:pt x="68263" y="756067"/>
                </a:cubicBezTo>
                <a:lnTo>
                  <a:pt x="68263" y="752653"/>
                </a:lnTo>
                <a:lnTo>
                  <a:pt x="68263" y="750888"/>
                </a:lnTo>
                <a:close/>
                <a:moveTo>
                  <a:pt x="68263" y="750094"/>
                </a:moveTo>
                <a:cubicBezTo>
                  <a:pt x="71703" y="753507"/>
                  <a:pt x="71703" y="753507"/>
                  <a:pt x="71703" y="753507"/>
                </a:cubicBezTo>
                <a:lnTo>
                  <a:pt x="74066" y="755852"/>
                </a:lnTo>
                <a:close/>
                <a:moveTo>
                  <a:pt x="958155" y="749996"/>
                </a:moveTo>
                <a:lnTo>
                  <a:pt x="958057" y="750094"/>
                </a:lnTo>
                <a:cubicBezTo>
                  <a:pt x="957263" y="750888"/>
                  <a:pt x="957263" y="750888"/>
                  <a:pt x="957263" y="750888"/>
                </a:cubicBezTo>
                <a:close/>
                <a:moveTo>
                  <a:pt x="943665" y="749923"/>
                </a:moveTo>
                <a:lnTo>
                  <a:pt x="943588" y="750030"/>
                </a:lnTo>
                <a:lnTo>
                  <a:pt x="943588" y="750398"/>
                </a:lnTo>
                <a:lnTo>
                  <a:pt x="943607" y="750383"/>
                </a:lnTo>
                <a:close/>
                <a:moveTo>
                  <a:pt x="936932" y="748538"/>
                </a:moveTo>
                <a:lnTo>
                  <a:pt x="936750" y="750532"/>
                </a:lnTo>
                <a:lnTo>
                  <a:pt x="936750" y="748669"/>
                </a:lnTo>
                <a:close/>
                <a:moveTo>
                  <a:pt x="881663" y="747342"/>
                </a:moveTo>
                <a:lnTo>
                  <a:pt x="881262" y="750491"/>
                </a:lnTo>
                <a:lnTo>
                  <a:pt x="875302" y="757171"/>
                </a:lnTo>
                <a:lnTo>
                  <a:pt x="876698" y="757011"/>
                </a:lnTo>
                <a:lnTo>
                  <a:pt x="882651" y="750888"/>
                </a:lnTo>
                <a:cubicBezTo>
                  <a:pt x="882651" y="750888"/>
                  <a:pt x="882651" y="750888"/>
                  <a:pt x="882651" y="751682"/>
                </a:cubicBezTo>
                <a:lnTo>
                  <a:pt x="882651" y="751781"/>
                </a:lnTo>
                <a:lnTo>
                  <a:pt x="882651" y="752476"/>
                </a:lnTo>
                <a:lnTo>
                  <a:pt x="882651" y="754063"/>
                </a:lnTo>
                <a:lnTo>
                  <a:pt x="882651" y="756444"/>
                </a:lnTo>
                <a:lnTo>
                  <a:pt x="882651" y="757238"/>
                </a:lnTo>
                <a:lnTo>
                  <a:pt x="882651" y="758031"/>
                </a:lnTo>
                <a:lnTo>
                  <a:pt x="882357" y="757238"/>
                </a:lnTo>
                <a:lnTo>
                  <a:pt x="880667" y="757238"/>
                </a:lnTo>
                <a:lnTo>
                  <a:pt x="878682" y="757238"/>
                </a:lnTo>
                <a:lnTo>
                  <a:pt x="877690" y="757238"/>
                </a:lnTo>
                <a:lnTo>
                  <a:pt x="876772" y="757238"/>
                </a:lnTo>
                <a:lnTo>
                  <a:pt x="876301" y="757420"/>
                </a:lnTo>
                <a:lnTo>
                  <a:pt x="876477" y="757238"/>
                </a:lnTo>
                <a:lnTo>
                  <a:pt x="875242" y="757238"/>
                </a:lnTo>
                <a:lnTo>
                  <a:pt x="874713" y="757238"/>
                </a:lnTo>
                <a:lnTo>
                  <a:pt x="875232" y="757179"/>
                </a:lnTo>
                <a:lnTo>
                  <a:pt x="874382" y="752178"/>
                </a:lnTo>
                <a:lnTo>
                  <a:pt x="874141" y="752380"/>
                </a:lnTo>
                <a:lnTo>
                  <a:pt x="875242" y="750491"/>
                </a:lnTo>
                <a:close/>
                <a:moveTo>
                  <a:pt x="105460" y="746595"/>
                </a:moveTo>
                <a:lnTo>
                  <a:pt x="105983" y="747117"/>
                </a:lnTo>
                <a:cubicBezTo>
                  <a:pt x="105983" y="747117"/>
                  <a:pt x="105983" y="747117"/>
                  <a:pt x="109401" y="750532"/>
                </a:cubicBezTo>
                <a:close/>
                <a:moveTo>
                  <a:pt x="308846" y="744854"/>
                </a:moveTo>
                <a:lnTo>
                  <a:pt x="309267" y="745275"/>
                </a:lnTo>
                <a:lnTo>
                  <a:pt x="313532" y="747712"/>
                </a:lnTo>
                <a:lnTo>
                  <a:pt x="314140" y="750144"/>
                </a:lnTo>
                <a:lnTo>
                  <a:pt x="314233" y="750236"/>
                </a:lnTo>
                <a:lnTo>
                  <a:pt x="313532" y="745332"/>
                </a:lnTo>
                <a:lnTo>
                  <a:pt x="313086" y="746671"/>
                </a:lnTo>
                <a:close/>
                <a:moveTo>
                  <a:pt x="963613" y="744538"/>
                </a:moveTo>
                <a:cubicBezTo>
                  <a:pt x="963613" y="744538"/>
                  <a:pt x="962025" y="746126"/>
                  <a:pt x="960438" y="747713"/>
                </a:cubicBezTo>
                <a:lnTo>
                  <a:pt x="958155" y="749996"/>
                </a:lnTo>
                <a:close/>
                <a:moveTo>
                  <a:pt x="950913" y="744538"/>
                </a:moveTo>
                <a:cubicBezTo>
                  <a:pt x="946944" y="747713"/>
                  <a:pt x="946944" y="747713"/>
                  <a:pt x="946944" y="746919"/>
                </a:cubicBezTo>
                <a:lnTo>
                  <a:pt x="946150" y="746443"/>
                </a:lnTo>
                <a:lnTo>
                  <a:pt x="946944" y="745332"/>
                </a:lnTo>
                <a:cubicBezTo>
                  <a:pt x="948929" y="744538"/>
                  <a:pt x="950913" y="744538"/>
                  <a:pt x="950913" y="744538"/>
                </a:cubicBezTo>
                <a:close/>
                <a:moveTo>
                  <a:pt x="902495" y="744538"/>
                </a:moveTo>
                <a:cubicBezTo>
                  <a:pt x="909639" y="744538"/>
                  <a:pt x="902495" y="750888"/>
                  <a:pt x="902495" y="750888"/>
                </a:cubicBezTo>
                <a:lnTo>
                  <a:pt x="902495" y="750542"/>
                </a:lnTo>
                <a:lnTo>
                  <a:pt x="901700" y="750655"/>
                </a:lnTo>
                <a:lnTo>
                  <a:pt x="901497" y="750684"/>
                </a:lnTo>
                <a:lnTo>
                  <a:pt x="896580" y="751386"/>
                </a:lnTo>
                <a:lnTo>
                  <a:pt x="896543" y="751644"/>
                </a:lnTo>
                <a:lnTo>
                  <a:pt x="896461" y="752218"/>
                </a:lnTo>
                <a:lnTo>
                  <a:pt x="898440" y="753648"/>
                </a:lnTo>
                <a:lnTo>
                  <a:pt x="896244" y="754856"/>
                </a:lnTo>
                <a:lnTo>
                  <a:pt x="895887" y="756233"/>
                </a:lnTo>
                <a:lnTo>
                  <a:pt x="895725" y="757362"/>
                </a:lnTo>
                <a:lnTo>
                  <a:pt x="895593" y="757362"/>
                </a:lnTo>
                <a:lnTo>
                  <a:pt x="895588" y="757382"/>
                </a:lnTo>
                <a:lnTo>
                  <a:pt x="895725" y="757362"/>
                </a:lnTo>
                <a:lnTo>
                  <a:pt x="895584" y="757398"/>
                </a:lnTo>
                <a:lnTo>
                  <a:pt x="895547" y="757540"/>
                </a:lnTo>
                <a:lnTo>
                  <a:pt x="895725" y="757362"/>
                </a:lnTo>
                <a:lnTo>
                  <a:pt x="895524" y="757630"/>
                </a:lnTo>
                <a:lnTo>
                  <a:pt x="895351" y="758296"/>
                </a:lnTo>
                <a:lnTo>
                  <a:pt x="895351" y="757861"/>
                </a:lnTo>
                <a:lnTo>
                  <a:pt x="893161" y="760778"/>
                </a:lnTo>
                <a:lnTo>
                  <a:pt x="894062" y="761978"/>
                </a:lnTo>
                <a:lnTo>
                  <a:pt x="888887" y="764193"/>
                </a:lnTo>
                <a:cubicBezTo>
                  <a:pt x="888887" y="764193"/>
                  <a:pt x="890596" y="762485"/>
                  <a:pt x="892306" y="760778"/>
                </a:cubicBezTo>
                <a:lnTo>
                  <a:pt x="895351" y="757736"/>
                </a:lnTo>
                <a:lnTo>
                  <a:pt x="895351" y="757456"/>
                </a:lnTo>
                <a:lnTo>
                  <a:pt x="892306" y="758216"/>
                </a:lnTo>
                <a:cubicBezTo>
                  <a:pt x="890596" y="759070"/>
                  <a:pt x="888887" y="760778"/>
                  <a:pt x="888887" y="764193"/>
                </a:cubicBezTo>
                <a:cubicBezTo>
                  <a:pt x="888887" y="760778"/>
                  <a:pt x="888887" y="759070"/>
                  <a:pt x="889742" y="758216"/>
                </a:cubicBezTo>
                <a:lnTo>
                  <a:pt x="895351" y="757416"/>
                </a:lnTo>
                <a:lnTo>
                  <a:pt x="895351" y="757362"/>
                </a:lnTo>
                <a:lnTo>
                  <a:pt x="894870" y="757362"/>
                </a:lnTo>
                <a:lnTo>
                  <a:pt x="893161" y="757362"/>
                </a:lnTo>
                <a:lnTo>
                  <a:pt x="889742" y="757362"/>
                </a:lnTo>
                <a:cubicBezTo>
                  <a:pt x="888887" y="757362"/>
                  <a:pt x="888887" y="757362"/>
                  <a:pt x="888887" y="757362"/>
                </a:cubicBezTo>
                <a:cubicBezTo>
                  <a:pt x="892306" y="757362"/>
                  <a:pt x="894015" y="757362"/>
                  <a:pt x="894870" y="756509"/>
                </a:cubicBezTo>
                <a:lnTo>
                  <a:pt x="895351" y="753147"/>
                </a:lnTo>
                <a:lnTo>
                  <a:pt x="895351" y="751416"/>
                </a:lnTo>
                <a:lnTo>
                  <a:pt x="895575" y="751578"/>
                </a:lnTo>
                <a:lnTo>
                  <a:pt x="895725" y="750532"/>
                </a:lnTo>
                <a:cubicBezTo>
                  <a:pt x="895725" y="750532"/>
                  <a:pt x="897434" y="748824"/>
                  <a:pt x="899144" y="747971"/>
                </a:cubicBezTo>
                <a:lnTo>
                  <a:pt x="901700" y="749886"/>
                </a:lnTo>
                <a:lnTo>
                  <a:pt x="902495" y="750482"/>
                </a:lnTo>
                <a:lnTo>
                  <a:pt x="902495" y="750094"/>
                </a:lnTo>
                <a:cubicBezTo>
                  <a:pt x="902495" y="749301"/>
                  <a:pt x="902495" y="747713"/>
                  <a:pt x="902495" y="744538"/>
                </a:cubicBezTo>
                <a:close/>
                <a:moveTo>
                  <a:pt x="889001" y="744538"/>
                </a:moveTo>
                <a:lnTo>
                  <a:pt x="883543" y="749996"/>
                </a:lnTo>
                <a:lnTo>
                  <a:pt x="882651" y="750888"/>
                </a:lnTo>
                <a:cubicBezTo>
                  <a:pt x="882651" y="744538"/>
                  <a:pt x="882651" y="750888"/>
                  <a:pt x="889001" y="744538"/>
                </a:cubicBezTo>
                <a:close/>
                <a:moveTo>
                  <a:pt x="889001" y="744538"/>
                </a:moveTo>
                <a:cubicBezTo>
                  <a:pt x="889001" y="750888"/>
                  <a:pt x="882651" y="750888"/>
                  <a:pt x="882651" y="750888"/>
                </a:cubicBezTo>
                <a:cubicBezTo>
                  <a:pt x="882651" y="750888"/>
                  <a:pt x="882651" y="750888"/>
                  <a:pt x="883445" y="750094"/>
                </a:cubicBezTo>
                <a:lnTo>
                  <a:pt x="883543" y="749996"/>
                </a:lnTo>
                <a:lnTo>
                  <a:pt x="885826" y="747713"/>
                </a:lnTo>
                <a:cubicBezTo>
                  <a:pt x="887413" y="746126"/>
                  <a:pt x="889001" y="744538"/>
                  <a:pt x="889001" y="744538"/>
                </a:cubicBezTo>
                <a:close/>
                <a:moveTo>
                  <a:pt x="328613" y="744538"/>
                </a:moveTo>
                <a:cubicBezTo>
                  <a:pt x="328613" y="744538"/>
                  <a:pt x="328613" y="744538"/>
                  <a:pt x="334963" y="750888"/>
                </a:cubicBezTo>
                <a:cubicBezTo>
                  <a:pt x="328613" y="750888"/>
                  <a:pt x="334963" y="750888"/>
                  <a:pt x="328613" y="744538"/>
                </a:cubicBezTo>
                <a:close/>
                <a:moveTo>
                  <a:pt x="909639" y="744538"/>
                </a:moveTo>
                <a:lnTo>
                  <a:pt x="909639" y="745331"/>
                </a:lnTo>
                <a:lnTo>
                  <a:pt x="910432" y="744538"/>
                </a:lnTo>
                <a:cubicBezTo>
                  <a:pt x="910870" y="744538"/>
                  <a:pt x="911226" y="744894"/>
                  <a:pt x="911226" y="745332"/>
                </a:cubicBezTo>
                <a:cubicBezTo>
                  <a:pt x="911226" y="745771"/>
                  <a:pt x="910870" y="746126"/>
                  <a:pt x="910432" y="746126"/>
                </a:cubicBezTo>
                <a:lnTo>
                  <a:pt x="909639" y="745333"/>
                </a:lnTo>
                <a:lnTo>
                  <a:pt x="909639" y="747712"/>
                </a:lnTo>
                <a:lnTo>
                  <a:pt x="909639" y="750532"/>
                </a:lnTo>
                <a:lnTo>
                  <a:pt x="912818" y="750532"/>
                </a:lnTo>
                <a:cubicBezTo>
                  <a:pt x="914528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51386"/>
                </a:cubicBezTo>
                <a:lnTo>
                  <a:pt x="916237" y="754801"/>
                </a:lnTo>
                <a:lnTo>
                  <a:pt x="916237" y="756509"/>
                </a:lnTo>
                <a:lnTo>
                  <a:pt x="916237" y="757362"/>
                </a:lnTo>
                <a:cubicBezTo>
                  <a:pt x="916237" y="757362"/>
                  <a:pt x="916237" y="750532"/>
                  <a:pt x="909400" y="757362"/>
                </a:cubicBezTo>
                <a:cubicBezTo>
                  <a:pt x="909400" y="757362"/>
                  <a:pt x="909400" y="757362"/>
                  <a:pt x="909400" y="756509"/>
                </a:cubicBezTo>
                <a:lnTo>
                  <a:pt x="909400" y="751416"/>
                </a:lnTo>
                <a:lnTo>
                  <a:pt x="908977" y="751416"/>
                </a:lnTo>
                <a:lnTo>
                  <a:pt x="905670" y="754062"/>
                </a:lnTo>
                <a:lnTo>
                  <a:pt x="902495" y="756602"/>
                </a:lnTo>
                <a:lnTo>
                  <a:pt x="902495" y="757362"/>
                </a:lnTo>
                <a:lnTo>
                  <a:pt x="902562" y="757362"/>
                </a:lnTo>
                <a:lnTo>
                  <a:pt x="902495" y="757379"/>
                </a:lnTo>
                <a:lnTo>
                  <a:pt x="902495" y="757436"/>
                </a:lnTo>
                <a:cubicBezTo>
                  <a:pt x="902495" y="758296"/>
                  <a:pt x="902495" y="758296"/>
                  <a:pt x="902495" y="758296"/>
                </a:cubicBezTo>
                <a:lnTo>
                  <a:pt x="902203" y="757452"/>
                </a:lnTo>
                <a:lnTo>
                  <a:pt x="901701" y="757577"/>
                </a:lnTo>
                <a:lnTo>
                  <a:pt x="901701" y="758487"/>
                </a:lnTo>
                <a:lnTo>
                  <a:pt x="902495" y="758296"/>
                </a:lnTo>
                <a:lnTo>
                  <a:pt x="901701" y="759060"/>
                </a:lnTo>
                <a:lnTo>
                  <a:pt x="901701" y="760214"/>
                </a:lnTo>
                <a:lnTo>
                  <a:pt x="901701" y="761206"/>
                </a:lnTo>
                <a:cubicBezTo>
                  <a:pt x="901701" y="763191"/>
                  <a:pt x="901701" y="765175"/>
                  <a:pt x="901701" y="765175"/>
                </a:cubicBezTo>
                <a:cubicBezTo>
                  <a:pt x="901701" y="765175"/>
                  <a:pt x="901701" y="765175"/>
                  <a:pt x="895351" y="765175"/>
                </a:cubicBezTo>
                <a:lnTo>
                  <a:pt x="899406" y="759040"/>
                </a:lnTo>
                <a:lnTo>
                  <a:pt x="900462" y="758785"/>
                </a:lnTo>
                <a:lnTo>
                  <a:pt x="900907" y="758229"/>
                </a:lnTo>
                <a:lnTo>
                  <a:pt x="901361" y="757662"/>
                </a:lnTo>
                <a:lnTo>
                  <a:pt x="900109" y="757975"/>
                </a:lnTo>
                <a:lnTo>
                  <a:pt x="899406" y="759040"/>
                </a:lnTo>
                <a:lnTo>
                  <a:pt x="898923" y="759156"/>
                </a:lnTo>
                <a:cubicBezTo>
                  <a:pt x="897137" y="760016"/>
                  <a:pt x="895351" y="761735"/>
                  <a:pt x="895351" y="765175"/>
                </a:cubicBezTo>
                <a:lnTo>
                  <a:pt x="897199" y="761617"/>
                </a:lnTo>
                <a:lnTo>
                  <a:pt x="895725" y="764193"/>
                </a:lnTo>
                <a:lnTo>
                  <a:pt x="895725" y="760778"/>
                </a:lnTo>
                <a:lnTo>
                  <a:pt x="895725" y="758216"/>
                </a:lnTo>
                <a:lnTo>
                  <a:pt x="895725" y="758206"/>
                </a:lnTo>
                <a:lnTo>
                  <a:pt x="895351" y="758296"/>
                </a:lnTo>
                <a:lnTo>
                  <a:pt x="895725" y="758142"/>
                </a:lnTo>
                <a:lnTo>
                  <a:pt x="895725" y="757362"/>
                </a:lnTo>
                <a:cubicBezTo>
                  <a:pt x="895725" y="757362"/>
                  <a:pt x="895725" y="757362"/>
                  <a:pt x="896580" y="757362"/>
                </a:cubicBezTo>
                <a:lnTo>
                  <a:pt x="897613" y="757362"/>
                </a:lnTo>
                <a:lnTo>
                  <a:pt x="899406" y="756622"/>
                </a:lnTo>
                <a:lnTo>
                  <a:pt x="898967" y="757362"/>
                </a:lnTo>
                <a:lnTo>
                  <a:pt x="899408" y="757362"/>
                </a:lnTo>
                <a:lnTo>
                  <a:pt x="899897" y="756420"/>
                </a:lnTo>
                <a:lnTo>
                  <a:pt x="901602" y="755716"/>
                </a:lnTo>
                <a:lnTo>
                  <a:pt x="900514" y="757362"/>
                </a:lnTo>
                <a:lnTo>
                  <a:pt x="901601" y="757362"/>
                </a:lnTo>
                <a:lnTo>
                  <a:pt x="901701" y="757237"/>
                </a:lnTo>
                <a:lnTo>
                  <a:pt x="901701" y="757362"/>
                </a:lnTo>
                <a:lnTo>
                  <a:pt x="902172" y="757362"/>
                </a:lnTo>
                <a:lnTo>
                  <a:pt x="902036" y="756969"/>
                </a:lnTo>
                <a:lnTo>
                  <a:pt x="901701" y="757237"/>
                </a:lnTo>
                <a:lnTo>
                  <a:pt x="902026" y="756940"/>
                </a:lnTo>
                <a:lnTo>
                  <a:pt x="901602" y="755716"/>
                </a:lnTo>
                <a:cubicBezTo>
                  <a:pt x="902495" y="753136"/>
                  <a:pt x="902495" y="751416"/>
                  <a:pt x="902495" y="751416"/>
                </a:cubicBezTo>
                <a:lnTo>
                  <a:pt x="902495" y="756511"/>
                </a:lnTo>
                <a:lnTo>
                  <a:pt x="908068" y="751416"/>
                </a:lnTo>
                <a:lnTo>
                  <a:pt x="903388" y="751416"/>
                </a:lnTo>
                <a:cubicBezTo>
                  <a:pt x="902495" y="751416"/>
                  <a:pt x="902495" y="751416"/>
                  <a:pt x="902495" y="751416"/>
                </a:cubicBezTo>
                <a:cubicBezTo>
                  <a:pt x="902495" y="751416"/>
                  <a:pt x="904281" y="749697"/>
                  <a:pt x="906067" y="748837"/>
                </a:cubicBezTo>
                <a:lnTo>
                  <a:pt x="908673" y="750719"/>
                </a:lnTo>
                <a:close/>
                <a:moveTo>
                  <a:pt x="82681" y="744421"/>
                </a:moveTo>
                <a:lnTo>
                  <a:pt x="87912" y="750393"/>
                </a:lnTo>
                <a:lnTo>
                  <a:pt x="84538" y="749911"/>
                </a:lnTo>
                <a:lnTo>
                  <a:pt x="82906" y="747117"/>
                </a:lnTo>
                <a:close/>
                <a:moveTo>
                  <a:pt x="75516" y="744003"/>
                </a:moveTo>
                <a:lnTo>
                  <a:pt x="76300" y="747779"/>
                </a:lnTo>
                <a:lnTo>
                  <a:pt x="77710" y="749913"/>
                </a:lnTo>
                <a:lnTo>
                  <a:pt x="82051" y="750532"/>
                </a:lnTo>
                <a:cubicBezTo>
                  <a:pt x="82051" y="750532"/>
                  <a:pt x="82051" y="750532"/>
                  <a:pt x="81196" y="749678"/>
                </a:cubicBezTo>
                <a:close/>
                <a:moveTo>
                  <a:pt x="894810" y="743896"/>
                </a:moveTo>
                <a:lnTo>
                  <a:pt x="892176" y="744637"/>
                </a:lnTo>
                <a:lnTo>
                  <a:pt x="889925" y="749068"/>
                </a:lnTo>
                <a:lnTo>
                  <a:pt x="894111" y="744637"/>
                </a:lnTo>
                <a:close/>
                <a:moveTo>
                  <a:pt x="943581" y="743761"/>
                </a:moveTo>
                <a:lnTo>
                  <a:pt x="943541" y="743812"/>
                </a:lnTo>
                <a:lnTo>
                  <a:pt x="943177" y="744659"/>
                </a:lnTo>
                <a:lnTo>
                  <a:pt x="943448" y="744822"/>
                </a:lnTo>
                <a:close/>
                <a:moveTo>
                  <a:pt x="875507" y="743744"/>
                </a:moveTo>
                <a:cubicBezTo>
                  <a:pt x="875507" y="743744"/>
                  <a:pt x="868363" y="743744"/>
                  <a:pt x="868363" y="750888"/>
                </a:cubicBezTo>
                <a:cubicBezTo>
                  <a:pt x="868363" y="743744"/>
                  <a:pt x="868363" y="743744"/>
                  <a:pt x="875507" y="743744"/>
                </a:cubicBezTo>
                <a:close/>
                <a:moveTo>
                  <a:pt x="862013" y="743744"/>
                </a:moveTo>
                <a:cubicBezTo>
                  <a:pt x="868363" y="743744"/>
                  <a:pt x="868363" y="743744"/>
                  <a:pt x="868363" y="743744"/>
                </a:cubicBezTo>
                <a:cubicBezTo>
                  <a:pt x="862013" y="743744"/>
                  <a:pt x="868363" y="743744"/>
                  <a:pt x="862013" y="750888"/>
                </a:cubicBezTo>
                <a:cubicBezTo>
                  <a:pt x="862013" y="747316"/>
                  <a:pt x="862013" y="747316"/>
                  <a:pt x="862013" y="748209"/>
                </a:cubicBezTo>
                <a:lnTo>
                  <a:pt x="862013" y="744637"/>
                </a:lnTo>
                <a:cubicBezTo>
                  <a:pt x="862013" y="743744"/>
                  <a:pt x="862013" y="743744"/>
                  <a:pt x="862013" y="743744"/>
                </a:cubicBezTo>
                <a:close/>
                <a:moveTo>
                  <a:pt x="894954" y="743744"/>
                </a:moveTo>
                <a:lnTo>
                  <a:pt x="894954" y="743808"/>
                </a:lnTo>
                <a:lnTo>
                  <a:pt x="895351" y="743744"/>
                </a:lnTo>
                <a:lnTo>
                  <a:pt x="894954" y="743856"/>
                </a:lnTo>
                <a:lnTo>
                  <a:pt x="894954" y="744191"/>
                </a:lnTo>
                <a:lnTo>
                  <a:pt x="895351" y="743744"/>
                </a:lnTo>
                <a:lnTo>
                  <a:pt x="894954" y="745531"/>
                </a:lnTo>
                <a:lnTo>
                  <a:pt x="894954" y="750888"/>
                </a:lnTo>
                <a:cubicBezTo>
                  <a:pt x="894954" y="750888"/>
                  <a:pt x="893267" y="750888"/>
                  <a:pt x="891580" y="750888"/>
                </a:cubicBezTo>
                <a:lnTo>
                  <a:pt x="889002" y="750888"/>
                </a:lnTo>
                <a:lnTo>
                  <a:pt x="889001" y="750888"/>
                </a:lnTo>
                <a:lnTo>
                  <a:pt x="889001" y="750888"/>
                </a:lnTo>
                <a:lnTo>
                  <a:pt x="888207" y="750888"/>
                </a:lnTo>
                <a:lnTo>
                  <a:pt x="889124" y="749916"/>
                </a:lnTo>
                <a:lnTo>
                  <a:pt x="889795" y="744637"/>
                </a:lnTo>
                <a:lnTo>
                  <a:pt x="894883" y="743819"/>
                </a:lnTo>
                <a:close/>
                <a:moveTo>
                  <a:pt x="102564" y="743702"/>
                </a:moveTo>
                <a:cubicBezTo>
                  <a:pt x="109401" y="750532"/>
                  <a:pt x="102564" y="750532"/>
                  <a:pt x="102564" y="750532"/>
                </a:cubicBezTo>
                <a:cubicBezTo>
                  <a:pt x="102564" y="750532"/>
                  <a:pt x="102564" y="750532"/>
                  <a:pt x="102564" y="743702"/>
                </a:cubicBezTo>
                <a:close/>
                <a:moveTo>
                  <a:pt x="102564" y="743702"/>
                </a:moveTo>
                <a:cubicBezTo>
                  <a:pt x="102564" y="743702"/>
                  <a:pt x="102564" y="743702"/>
                  <a:pt x="103419" y="744555"/>
                </a:cubicBezTo>
                <a:lnTo>
                  <a:pt x="105460" y="746595"/>
                </a:lnTo>
                <a:close/>
                <a:moveTo>
                  <a:pt x="95726" y="743702"/>
                </a:moveTo>
                <a:lnTo>
                  <a:pt x="96581" y="743702"/>
                </a:lnTo>
                <a:cubicBezTo>
                  <a:pt x="97436" y="745409"/>
                  <a:pt x="99145" y="747117"/>
                  <a:pt x="102564" y="750532"/>
                </a:cubicBezTo>
                <a:cubicBezTo>
                  <a:pt x="102564" y="750532"/>
                  <a:pt x="102564" y="750532"/>
                  <a:pt x="95726" y="750532"/>
                </a:cubicBezTo>
                <a:lnTo>
                  <a:pt x="95726" y="746263"/>
                </a:lnTo>
                <a:cubicBezTo>
                  <a:pt x="95726" y="745409"/>
                  <a:pt x="95726" y="743702"/>
                  <a:pt x="95726" y="743702"/>
                </a:cubicBezTo>
                <a:close/>
                <a:moveTo>
                  <a:pt x="82051" y="743702"/>
                </a:moveTo>
                <a:lnTo>
                  <a:pt x="82673" y="744323"/>
                </a:lnTo>
                <a:lnTo>
                  <a:pt x="82681" y="744421"/>
                </a:lnTo>
                <a:close/>
                <a:moveTo>
                  <a:pt x="61383" y="743267"/>
                </a:moveTo>
                <a:cubicBezTo>
                  <a:pt x="61383" y="743267"/>
                  <a:pt x="63103" y="746681"/>
                  <a:pt x="63963" y="749240"/>
                </a:cubicBezTo>
                <a:lnTo>
                  <a:pt x="61913" y="749918"/>
                </a:lnTo>
                <a:lnTo>
                  <a:pt x="61913" y="750094"/>
                </a:lnTo>
                <a:lnTo>
                  <a:pt x="62243" y="750094"/>
                </a:lnTo>
                <a:lnTo>
                  <a:pt x="66199" y="750094"/>
                </a:lnTo>
                <a:lnTo>
                  <a:pt x="66789" y="750929"/>
                </a:lnTo>
                <a:lnTo>
                  <a:pt x="65867" y="751452"/>
                </a:lnTo>
                <a:lnTo>
                  <a:pt x="67302" y="751657"/>
                </a:lnTo>
                <a:lnTo>
                  <a:pt x="66789" y="750929"/>
                </a:lnTo>
                <a:lnTo>
                  <a:pt x="68263" y="750094"/>
                </a:lnTo>
                <a:lnTo>
                  <a:pt x="67464" y="751680"/>
                </a:lnTo>
                <a:lnTo>
                  <a:pt x="67469" y="751681"/>
                </a:lnTo>
                <a:lnTo>
                  <a:pt x="68210" y="756867"/>
                </a:lnTo>
                <a:lnTo>
                  <a:pt x="68263" y="756920"/>
                </a:lnTo>
                <a:lnTo>
                  <a:pt x="68218" y="756920"/>
                </a:lnTo>
                <a:lnTo>
                  <a:pt x="68263" y="757237"/>
                </a:lnTo>
                <a:lnTo>
                  <a:pt x="67946" y="756920"/>
                </a:lnTo>
                <a:lnTo>
                  <a:pt x="62583" y="756920"/>
                </a:lnTo>
                <a:lnTo>
                  <a:pt x="62707" y="758032"/>
                </a:lnTo>
                <a:cubicBezTo>
                  <a:pt x="63501" y="759818"/>
                  <a:pt x="65088" y="761604"/>
                  <a:pt x="68263" y="765176"/>
                </a:cubicBezTo>
                <a:cubicBezTo>
                  <a:pt x="68263" y="765176"/>
                  <a:pt x="66676" y="763390"/>
                  <a:pt x="65088" y="761604"/>
                </a:cubicBezTo>
                <a:lnTo>
                  <a:pt x="63379" y="759681"/>
                </a:lnTo>
                <a:lnTo>
                  <a:pt x="64294" y="761207"/>
                </a:lnTo>
                <a:cubicBezTo>
                  <a:pt x="65088" y="763192"/>
                  <a:pt x="65088" y="765176"/>
                  <a:pt x="61913" y="765176"/>
                </a:cubicBezTo>
                <a:cubicBezTo>
                  <a:pt x="61913" y="761207"/>
                  <a:pt x="61913" y="759223"/>
                  <a:pt x="61913" y="758230"/>
                </a:cubicBezTo>
                <a:lnTo>
                  <a:pt x="61913" y="758032"/>
                </a:lnTo>
                <a:lnTo>
                  <a:pt x="61913" y="757238"/>
                </a:lnTo>
                <a:lnTo>
                  <a:pt x="61913" y="756920"/>
                </a:lnTo>
                <a:lnTo>
                  <a:pt x="61383" y="756920"/>
                </a:lnTo>
                <a:lnTo>
                  <a:pt x="61913" y="754816"/>
                </a:lnTo>
                <a:lnTo>
                  <a:pt x="61913" y="754460"/>
                </a:lnTo>
                <a:cubicBezTo>
                  <a:pt x="61913" y="752674"/>
                  <a:pt x="61913" y="750888"/>
                  <a:pt x="61913" y="750888"/>
                </a:cubicBezTo>
                <a:lnTo>
                  <a:pt x="62216" y="753614"/>
                </a:lnTo>
                <a:lnTo>
                  <a:pt x="62243" y="753507"/>
                </a:lnTo>
                <a:lnTo>
                  <a:pt x="63704" y="752678"/>
                </a:lnTo>
                <a:lnTo>
                  <a:pt x="62707" y="751681"/>
                </a:lnTo>
                <a:cubicBezTo>
                  <a:pt x="61913" y="750887"/>
                  <a:pt x="61913" y="750887"/>
                  <a:pt x="61913" y="750887"/>
                </a:cubicBezTo>
                <a:lnTo>
                  <a:pt x="62228" y="750932"/>
                </a:lnTo>
                <a:lnTo>
                  <a:pt x="61913" y="750620"/>
                </a:lnTo>
                <a:lnTo>
                  <a:pt x="61913" y="750887"/>
                </a:lnTo>
                <a:lnTo>
                  <a:pt x="61913" y="750888"/>
                </a:lnTo>
                <a:cubicBezTo>
                  <a:pt x="61913" y="750888"/>
                  <a:pt x="53975" y="744538"/>
                  <a:pt x="53975" y="744538"/>
                </a:cubicBezTo>
                <a:cubicBezTo>
                  <a:pt x="57944" y="747713"/>
                  <a:pt x="59929" y="749301"/>
                  <a:pt x="60921" y="749301"/>
                </a:cubicBezTo>
                <a:lnTo>
                  <a:pt x="61383" y="747082"/>
                </a:lnTo>
                <a:lnTo>
                  <a:pt x="61383" y="746681"/>
                </a:lnTo>
                <a:cubicBezTo>
                  <a:pt x="61383" y="744974"/>
                  <a:pt x="61383" y="743267"/>
                  <a:pt x="61383" y="743267"/>
                </a:cubicBezTo>
                <a:close/>
                <a:moveTo>
                  <a:pt x="61383" y="743267"/>
                </a:moveTo>
                <a:cubicBezTo>
                  <a:pt x="68263" y="743267"/>
                  <a:pt x="68263" y="750094"/>
                  <a:pt x="68263" y="750094"/>
                </a:cubicBezTo>
                <a:lnTo>
                  <a:pt x="66199" y="750094"/>
                </a:lnTo>
                <a:close/>
                <a:moveTo>
                  <a:pt x="783185" y="742358"/>
                </a:moveTo>
                <a:lnTo>
                  <a:pt x="786323" y="743702"/>
                </a:lnTo>
                <a:lnTo>
                  <a:pt x="785468" y="743702"/>
                </a:lnTo>
                <a:lnTo>
                  <a:pt x="782905" y="743702"/>
                </a:lnTo>
                <a:lnTo>
                  <a:pt x="782050" y="743702"/>
                </a:lnTo>
                <a:cubicBezTo>
                  <a:pt x="781195" y="743702"/>
                  <a:pt x="779486" y="743702"/>
                  <a:pt x="779486" y="743702"/>
                </a:cubicBezTo>
                <a:cubicBezTo>
                  <a:pt x="779486" y="743702"/>
                  <a:pt x="781195" y="743702"/>
                  <a:pt x="782905" y="742848"/>
                </a:cubicBezTo>
                <a:close/>
                <a:moveTo>
                  <a:pt x="99145" y="741140"/>
                </a:moveTo>
                <a:cubicBezTo>
                  <a:pt x="100855" y="741994"/>
                  <a:pt x="102564" y="743702"/>
                  <a:pt x="102564" y="743702"/>
                </a:cubicBezTo>
                <a:lnTo>
                  <a:pt x="101709" y="743702"/>
                </a:lnTo>
                <a:lnTo>
                  <a:pt x="100000" y="743702"/>
                </a:lnTo>
                <a:lnTo>
                  <a:pt x="96581" y="743702"/>
                </a:lnTo>
                <a:lnTo>
                  <a:pt x="96508" y="743116"/>
                </a:lnTo>
                <a:close/>
                <a:moveTo>
                  <a:pt x="55978" y="737904"/>
                </a:moveTo>
                <a:lnTo>
                  <a:pt x="61383" y="743267"/>
                </a:lnTo>
                <a:cubicBezTo>
                  <a:pt x="61383" y="743267"/>
                  <a:pt x="61383" y="743267"/>
                  <a:pt x="60523" y="743267"/>
                </a:cubicBezTo>
                <a:lnTo>
                  <a:pt x="55364" y="743267"/>
                </a:lnTo>
                <a:cubicBezTo>
                  <a:pt x="54504" y="743267"/>
                  <a:pt x="54504" y="743267"/>
                  <a:pt x="54504" y="743267"/>
                </a:cubicBezTo>
                <a:close/>
                <a:moveTo>
                  <a:pt x="943588" y="737659"/>
                </a:moveTo>
                <a:lnTo>
                  <a:pt x="943588" y="737725"/>
                </a:lnTo>
                <a:lnTo>
                  <a:pt x="943588" y="738446"/>
                </a:lnTo>
                <a:lnTo>
                  <a:pt x="945654" y="741098"/>
                </a:lnTo>
                <a:lnTo>
                  <a:pt x="943588" y="743751"/>
                </a:lnTo>
                <a:lnTo>
                  <a:pt x="943588" y="744555"/>
                </a:lnTo>
                <a:lnTo>
                  <a:pt x="943588" y="744906"/>
                </a:lnTo>
                <a:lnTo>
                  <a:pt x="944243" y="745299"/>
                </a:lnTo>
                <a:lnTo>
                  <a:pt x="944443" y="743702"/>
                </a:lnTo>
                <a:lnTo>
                  <a:pt x="949735" y="737659"/>
                </a:lnTo>
                <a:lnTo>
                  <a:pt x="947440" y="737659"/>
                </a:lnTo>
                <a:lnTo>
                  <a:pt x="943868" y="737659"/>
                </a:lnTo>
                <a:close/>
                <a:moveTo>
                  <a:pt x="95196" y="737578"/>
                </a:moveTo>
                <a:lnTo>
                  <a:pt x="94691" y="738250"/>
                </a:lnTo>
                <a:lnTo>
                  <a:pt x="94762" y="739043"/>
                </a:lnTo>
                <a:lnTo>
                  <a:pt x="94456" y="740073"/>
                </a:lnTo>
                <a:lnTo>
                  <a:pt x="93624" y="739672"/>
                </a:lnTo>
                <a:lnTo>
                  <a:pt x="93162" y="740286"/>
                </a:lnTo>
                <a:lnTo>
                  <a:pt x="95102" y="742870"/>
                </a:lnTo>
                <a:lnTo>
                  <a:pt x="94762" y="739043"/>
                </a:lnTo>
                <a:close/>
                <a:moveTo>
                  <a:pt x="89119" y="737500"/>
                </a:moveTo>
                <a:lnTo>
                  <a:pt x="90446" y="742972"/>
                </a:lnTo>
                <a:lnTo>
                  <a:pt x="95178" y="743732"/>
                </a:lnTo>
                <a:lnTo>
                  <a:pt x="95163" y="743561"/>
                </a:lnTo>
                <a:lnTo>
                  <a:pt x="92308" y="742848"/>
                </a:lnTo>
                <a:lnTo>
                  <a:pt x="89298" y="737586"/>
                </a:lnTo>
                <a:close/>
                <a:moveTo>
                  <a:pt x="314325" y="737394"/>
                </a:moveTo>
                <a:cubicBezTo>
                  <a:pt x="314325" y="737394"/>
                  <a:pt x="320675" y="737394"/>
                  <a:pt x="320675" y="737394"/>
                </a:cubicBezTo>
                <a:cubicBezTo>
                  <a:pt x="314325" y="737394"/>
                  <a:pt x="320675" y="744538"/>
                  <a:pt x="320675" y="744538"/>
                </a:cubicBezTo>
                <a:cubicBezTo>
                  <a:pt x="314325" y="744538"/>
                  <a:pt x="314325" y="737394"/>
                  <a:pt x="314325" y="737394"/>
                </a:cubicBezTo>
                <a:close/>
                <a:moveTo>
                  <a:pt x="895351" y="737394"/>
                </a:moveTo>
                <a:cubicBezTo>
                  <a:pt x="895351" y="737394"/>
                  <a:pt x="895351" y="737394"/>
                  <a:pt x="889001" y="744538"/>
                </a:cubicBezTo>
                <a:cubicBezTo>
                  <a:pt x="889001" y="744538"/>
                  <a:pt x="895351" y="737394"/>
                  <a:pt x="895351" y="737394"/>
                </a:cubicBezTo>
                <a:close/>
                <a:moveTo>
                  <a:pt x="89024" y="737107"/>
                </a:moveTo>
                <a:lnTo>
                  <a:pt x="89080" y="737336"/>
                </a:lnTo>
                <a:lnTo>
                  <a:pt x="89144" y="737316"/>
                </a:lnTo>
                <a:close/>
                <a:moveTo>
                  <a:pt x="889001" y="736997"/>
                </a:moveTo>
                <a:cubicBezTo>
                  <a:pt x="889001" y="736997"/>
                  <a:pt x="889001" y="736997"/>
                  <a:pt x="889001" y="737841"/>
                </a:cubicBezTo>
                <a:lnTo>
                  <a:pt x="889001" y="742057"/>
                </a:lnTo>
                <a:lnTo>
                  <a:pt x="889001" y="743744"/>
                </a:lnTo>
                <a:lnTo>
                  <a:pt x="882122" y="747118"/>
                </a:lnTo>
                <a:lnTo>
                  <a:pt x="881663" y="747342"/>
                </a:lnTo>
                <a:lnTo>
                  <a:pt x="882122" y="743744"/>
                </a:lnTo>
                <a:lnTo>
                  <a:pt x="882760" y="743588"/>
                </a:lnTo>
                <a:lnTo>
                  <a:pt x="882845" y="743567"/>
                </a:lnTo>
                <a:lnTo>
                  <a:pt x="885562" y="742901"/>
                </a:lnTo>
                <a:cubicBezTo>
                  <a:pt x="887281" y="742057"/>
                  <a:pt x="889001" y="740371"/>
                  <a:pt x="889001" y="736997"/>
                </a:cubicBezTo>
                <a:close/>
                <a:moveTo>
                  <a:pt x="786323" y="736871"/>
                </a:moveTo>
                <a:lnTo>
                  <a:pt x="783185" y="742358"/>
                </a:lnTo>
                <a:lnTo>
                  <a:pt x="780341" y="741140"/>
                </a:lnTo>
                <a:cubicBezTo>
                  <a:pt x="779486" y="741994"/>
                  <a:pt x="779486" y="743702"/>
                  <a:pt x="779486" y="743702"/>
                </a:cubicBezTo>
                <a:cubicBezTo>
                  <a:pt x="779486" y="740286"/>
                  <a:pt x="779486" y="738579"/>
                  <a:pt x="780341" y="737725"/>
                </a:cubicBezTo>
                <a:lnTo>
                  <a:pt x="780580" y="737691"/>
                </a:lnTo>
                <a:lnTo>
                  <a:pt x="782905" y="739433"/>
                </a:lnTo>
                <a:cubicBezTo>
                  <a:pt x="784614" y="738579"/>
                  <a:pt x="786323" y="736871"/>
                  <a:pt x="786323" y="736871"/>
                </a:cubicBezTo>
                <a:close/>
                <a:moveTo>
                  <a:pt x="779486" y="736871"/>
                </a:moveTo>
                <a:cubicBezTo>
                  <a:pt x="786323" y="736871"/>
                  <a:pt x="786323" y="736871"/>
                  <a:pt x="786323" y="736871"/>
                </a:cubicBezTo>
                <a:lnTo>
                  <a:pt x="780580" y="737691"/>
                </a:lnTo>
                <a:close/>
                <a:moveTo>
                  <a:pt x="95726" y="736871"/>
                </a:moveTo>
                <a:lnTo>
                  <a:pt x="96508" y="743116"/>
                </a:lnTo>
                <a:lnTo>
                  <a:pt x="95726" y="743702"/>
                </a:lnTo>
                <a:lnTo>
                  <a:pt x="95726" y="741140"/>
                </a:lnTo>
                <a:cubicBezTo>
                  <a:pt x="95726" y="738579"/>
                  <a:pt x="95726" y="736871"/>
                  <a:pt x="95726" y="736871"/>
                </a:cubicBezTo>
                <a:close/>
                <a:moveTo>
                  <a:pt x="95726" y="736871"/>
                </a:moveTo>
                <a:lnTo>
                  <a:pt x="100077" y="739355"/>
                </a:lnTo>
                <a:lnTo>
                  <a:pt x="102564" y="743702"/>
                </a:lnTo>
                <a:cubicBezTo>
                  <a:pt x="102564" y="743702"/>
                  <a:pt x="95726" y="736871"/>
                  <a:pt x="95726" y="736871"/>
                </a:cubicBezTo>
                <a:close/>
                <a:moveTo>
                  <a:pt x="922338" y="736600"/>
                </a:moveTo>
                <a:lnTo>
                  <a:pt x="920039" y="737832"/>
                </a:lnTo>
                <a:lnTo>
                  <a:pt x="919957" y="737592"/>
                </a:lnTo>
                <a:cubicBezTo>
                  <a:pt x="920750" y="736600"/>
                  <a:pt x="922338" y="736600"/>
                  <a:pt x="922338" y="736600"/>
                </a:cubicBezTo>
                <a:close/>
                <a:moveTo>
                  <a:pt x="901701" y="736600"/>
                </a:moveTo>
                <a:lnTo>
                  <a:pt x="901701" y="737493"/>
                </a:lnTo>
                <a:lnTo>
                  <a:pt x="901701" y="740172"/>
                </a:lnTo>
                <a:lnTo>
                  <a:pt x="901701" y="742851"/>
                </a:lnTo>
                <a:lnTo>
                  <a:pt x="901701" y="743744"/>
                </a:lnTo>
                <a:lnTo>
                  <a:pt x="901701" y="743744"/>
                </a:lnTo>
                <a:cubicBezTo>
                  <a:pt x="895351" y="750888"/>
                  <a:pt x="901701" y="743744"/>
                  <a:pt x="895351" y="743744"/>
                </a:cubicBezTo>
                <a:lnTo>
                  <a:pt x="895351" y="743744"/>
                </a:lnTo>
                <a:lnTo>
                  <a:pt x="894954" y="743744"/>
                </a:lnTo>
                <a:lnTo>
                  <a:pt x="895351" y="743324"/>
                </a:lnTo>
                <a:lnTo>
                  <a:pt x="898327" y="740172"/>
                </a:lnTo>
                <a:cubicBezTo>
                  <a:pt x="900014" y="738386"/>
                  <a:pt x="901701" y="736600"/>
                  <a:pt x="901701" y="736600"/>
                </a:cubicBezTo>
                <a:close/>
                <a:moveTo>
                  <a:pt x="875507" y="736600"/>
                </a:moveTo>
                <a:cubicBezTo>
                  <a:pt x="875507" y="736600"/>
                  <a:pt x="875507" y="736600"/>
                  <a:pt x="876400" y="736600"/>
                </a:cubicBezTo>
                <a:lnTo>
                  <a:pt x="881857" y="736600"/>
                </a:lnTo>
                <a:lnTo>
                  <a:pt x="882651" y="736600"/>
                </a:lnTo>
                <a:lnTo>
                  <a:pt x="885429" y="736600"/>
                </a:lnTo>
                <a:cubicBezTo>
                  <a:pt x="887215" y="736600"/>
                  <a:pt x="889001" y="736600"/>
                  <a:pt x="889001" y="736600"/>
                </a:cubicBezTo>
                <a:cubicBezTo>
                  <a:pt x="881857" y="736600"/>
                  <a:pt x="881857" y="736600"/>
                  <a:pt x="881857" y="744538"/>
                </a:cubicBezTo>
                <a:cubicBezTo>
                  <a:pt x="881857" y="744538"/>
                  <a:pt x="881857" y="742554"/>
                  <a:pt x="881857" y="740569"/>
                </a:cubicBezTo>
                <a:lnTo>
                  <a:pt x="881857" y="736714"/>
                </a:lnTo>
                <a:lnTo>
                  <a:pt x="876400" y="737493"/>
                </a:lnTo>
                <a:cubicBezTo>
                  <a:pt x="875507" y="738386"/>
                  <a:pt x="875507" y="740172"/>
                  <a:pt x="875507" y="743744"/>
                </a:cubicBezTo>
                <a:cubicBezTo>
                  <a:pt x="875507" y="743744"/>
                  <a:pt x="875507" y="743744"/>
                  <a:pt x="875507" y="736600"/>
                </a:cubicBezTo>
                <a:close/>
                <a:moveTo>
                  <a:pt x="328613" y="736600"/>
                </a:moveTo>
                <a:cubicBezTo>
                  <a:pt x="328613" y="736600"/>
                  <a:pt x="334963" y="736600"/>
                  <a:pt x="334963" y="736600"/>
                </a:cubicBezTo>
                <a:cubicBezTo>
                  <a:pt x="334963" y="736600"/>
                  <a:pt x="334963" y="736600"/>
                  <a:pt x="334963" y="744538"/>
                </a:cubicBezTo>
                <a:cubicBezTo>
                  <a:pt x="334963" y="744538"/>
                  <a:pt x="334963" y="736600"/>
                  <a:pt x="328613" y="736600"/>
                </a:cubicBezTo>
                <a:close/>
                <a:moveTo>
                  <a:pt x="306984" y="736600"/>
                </a:moveTo>
                <a:lnTo>
                  <a:pt x="307149" y="737260"/>
                </a:lnTo>
                <a:lnTo>
                  <a:pt x="307166" y="737269"/>
                </a:lnTo>
                <a:lnTo>
                  <a:pt x="307082" y="736600"/>
                </a:lnTo>
                <a:close/>
                <a:moveTo>
                  <a:pt x="305777" y="736600"/>
                </a:moveTo>
                <a:lnTo>
                  <a:pt x="306955" y="737167"/>
                </a:lnTo>
                <a:lnTo>
                  <a:pt x="306388" y="736600"/>
                </a:lnTo>
                <a:close/>
                <a:moveTo>
                  <a:pt x="303740" y="733952"/>
                </a:moveTo>
                <a:lnTo>
                  <a:pt x="304800" y="735806"/>
                </a:lnTo>
                <a:lnTo>
                  <a:pt x="305859" y="736071"/>
                </a:lnTo>
                <a:lnTo>
                  <a:pt x="303809" y="734021"/>
                </a:lnTo>
                <a:close/>
                <a:moveTo>
                  <a:pt x="321998" y="731309"/>
                </a:moveTo>
                <a:lnTo>
                  <a:pt x="321998" y="731309"/>
                </a:lnTo>
                <a:lnTo>
                  <a:pt x="324644" y="733425"/>
                </a:lnTo>
                <a:close/>
                <a:moveTo>
                  <a:pt x="306411" y="731225"/>
                </a:moveTo>
                <a:lnTo>
                  <a:pt x="306569" y="732487"/>
                </a:lnTo>
                <a:lnTo>
                  <a:pt x="306339" y="733177"/>
                </a:lnTo>
                <a:lnTo>
                  <a:pt x="304729" y="732487"/>
                </a:lnTo>
                <a:close/>
                <a:moveTo>
                  <a:pt x="47625" y="730779"/>
                </a:moveTo>
                <a:cubicBezTo>
                  <a:pt x="47625" y="727340"/>
                  <a:pt x="49213" y="729060"/>
                  <a:pt x="50800" y="731639"/>
                </a:cubicBezTo>
                <a:lnTo>
                  <a:pt x="53752" y="737236"/>
                </a:lnTo>
                <a:lnTo>
                  <a:pt x="53975" y="737394"/>
                </a:lnTo>
                <a:lnTo>
                  <a:pt x="53975" y="737659"/>
                </a:lnTo>
                <a:lnTo>
                  <a:pt x="53975" y="738519"/>
                </a:lnTo>
                <a:lnTo>
                  <a:pt x="53975" y="741098"/>
                </a:lnTo>
                <a:lnTo>
                  <a:pt x="53975" y="743645"/>
                </a:lnTo>
                <a:lnTo>
                  <a:pt x="53975" y="743744"/>
                </a:lnTo>
                <a:lnTo>
                  <a:pt x="53975" y="744538"/>
                </a:lnTo>
                <a:lnTo>
                  <a:pt x="53975" y="748209"/>
                </a:lnTo>
                <a:lnTo>
                  <a:pt x="53975" y="749995"/>
                </a:lnTo>
                <a:cubicBezTo>
                  <a:pt x="53975" y="750888"/>
                  <a:pt x="53975" y="750888"/>
                  <a:pt x="53975" y="750888"/>
                </a:cubicBezTo>
                <a:cubicBezTo>
                  <a:pt x="50800" y="747316"/>
                  <a:pt x="50800" y="745530"/>
                  <a:pt x="51594" y="744637"/>
                </a:cubicBezTo>
                <a:lnTo>
                  <a:pt x="52820" y="744177"/>
                </a:lnTo>
                <a:lnTo>
                  <a:pt x="50800" y="743546"/>
                </a:lnTo>
                <a:lnTo>
                  <a:pt x="49562" y="740838"/>
                </a:lnTo>
                <a:lnTo>
                  <a:pt x="47625" y="743744"/>
                </a:lnTo>
                <a:cubicBezTo>
                  <a:pt x="47625" y="736600"/>
                  <a:pt x="47625" y="736600"/>
                  <a:pt x="47625" y="736600"/>
                </a:cubicBezTo>
                <a:cubicBezTo>
                  <a:pt x="50800" y="736600"/>
                  <a:pt x="50800" y="736600"/>
                  <a:pt x="50800" y="737592"/>
                </a:cubicBezTo>
                <a:lnTo>
                  <a:pt x="53665" y="743860"/>
                </a:lnTo>
                <a:lnTo>
                  <a:pt x="53710" y="743843"/>
                </a:lnTo>
                <a:lnTo>
                  <a:pt x="51594" y="738287"/>
                </a:lnTo>
                <a:cubicBezTo>
                  <a:pt x="51197" y="736948"/>
                  <a:pt x="50998" y="735831"/>
                  <a:pt x="51296" y="735496"/>
                </a:cubicBezTo>
                <a:lnTo>
                  <a:pt x="53269" y="736894"/>
                </a:lnTo>
                <a:lnTo>
                  <a:pt x="53181" y="736799"/>
                </a:lnTo>
                <a:cubicBezTo>
                  <a:pt x="52388" y="735939"/>
                  <a:pt x="50800" y="734219"/>
                  <a:pt x="47625" y="730779"/>
                </a:cubicBezTo>
                <a:close/>
                <a:moveTo>
                  <a:pt x="307182" y="730647"/>
                </a:moveTo>
                <a:cubicBezTo>
                  <a:pt x="313929" y="737394"/>
                  <a:pt x="313929" y="737394"/>
                  <a:pt x="313929" y="737394"/>
                </a:cubicBezTo>
                <a:cubicBezTo>
                  <a:pt x="313929" y="737394"/>
                  <a:pt x="312242" y="737394"/>
                  <a:pt x="310556" y="736551"/>
                </a:cubicBezTo>
                <a:lnTo>
                  <a:pt x="309370" y="734477"/>
                </a:lnTo>
                <a:lnTo>
                  <a:pt x="309712" y="734021"/>
                </a:lnTo>
                <a:cubicBezTo>
                  <a:pt x="308869" y="732334"/>
                  <a:pt x="307182" y="730647"/>
                  <a:pt x="307182" y="730647"/>
                </a:cubicBezTo>
                <a:close/>
                <a:moveTo>
                  <a:pt x="306339" y="730647"/>
                </a:moveTo>
                <a:lnTo>
                  <a:pt x="307182" y="730647"/>
                </a:lnTo>
                <a:lnTo>
                  <a:pt x="306411" y="731225"/>
                </a:lnTo>
                <a:close/>
                <a:moveTo>
                  <a:pt x="55981" y="730452"/>
                </a:moveTo>
                <a:lnTo>
                  <a:pt x="57662" y="731405"/>
                </a:lnTo>
                <a:lnTo>
                  <a:pt x="57944" y="732175"/>
                </a:lnTo>
                <a:cubicBezTo>
                  <a:pt x="59663" y="734734"/>
                  <a:pt x="61383" y="736441"/>
                  <a:pt x="61383" y="736441"/>
                </a:cubicBezTo>
                <a:lnTo>
                  <a:pt x="57055" y="733987"/>
                </a:lnTo>
                <a:lnTo>
                  <a:pt x="57084" y="733881"/>
                </a:lnTo>
                <a:close/>
                <a:moveTo>
                  <a:pt x="895351" y="730250"/>
                </a:moveTo>
                <a:cubicBezTo>
                  <a:pt x="895351" y="730250"/>
                  <a:pt x="895351" y="736600"/>
                  <a:pt x="895351" y="736600"/>
                </a:cubicBezTo>
                <a:cubicBezTo>
                  <a:pt x="889001" y="736600"/>
                  <a:pt x="895351" y="730250"/>
                  <a:pt x="895351" y="730250"/>
                </a:cubicBezTo>
                <a:close/>
                <a:moveTo>
                  <a:pt x="320675" y="730250"/>
                </a:moveTo>
                <a:lnTo>
                  <a:pt x="321388" y="730332"/>
                </a:lnTo>
                <a:lnTo>
                  <a:pt x="321469" y="730250"/>
                </a:lnTo>
                <a:lnTo>
                  <a:pt x="321571" y="730353"/>
                </a:lnTo>
                <a:lnTo>
                  <a:pt x="327621" y="731044"/>
                </a:lnTo>
                <a:cubicBezTo>
                  <a:pt x="328613" y="731838"/>
                  <a:pt x="328613" y="733425"/>
                  <a:pt x="328613" y="736600"/>
                </a:cubicBezTo>
                <a:cubicBezTo>
                  <a:pt x="324644" y="736600"/>
                  <a:pt x="322660" y="735013"/>
                  <a:pt x="321667" y="733425"/>
                </a:cubicBezTo>
                <a:lnTo>
                  <a:pt x="321036" y="731405"/>
                </a:lnTo>
                <a:lnTo>
                  <a:pt x="320675" y="731044"/>
                </a:lnTo>
                <a:lnTo>
                  <a:pt x="320864" y="730855"/>
                </a:lnTo>
                <a:close/>
                <a:moveTo>
                  <a:pt x="314325" y="730250"/>
                </a:moveTo>
                <a:cubicBezTo>
                  <a:pt x="320675" y="730250"/>
                  <a:pt x="320675" y="736600"/>
                  <a:pt x="320675" y="736600"/>
                </a:cubicBezTo>
                <a:cubicBezTo>
                  <a:pt x="320675" y="736600"/>
                  <a:pt x="320675" y="736600"/>
                  <a:pt x="314325" y="730250"/>
                </a:cubicBezTo>
                <a:close/>
                <a:moveTo>
                  <a:pt x="95726" y="730041"/>
                </a:moveTo>
                <a:cubicBezTo>
                  <a:pt x="102564" y="736871"/>
                  <a:pt x="102564" y="736871"/>
                  <a:pt x="102564" y="736871"/>
                </a:cubicBezTo>
                <a:lnTo>
                  <a:pt x="98213" y="734387"/>
                </a:lnTo>
                <a:close/>
                <a:moveTo>
                  <a:pt x="88889" y="730041"/>
                </a:moveTo>
                <a:lnTo>
                  <a:pt x="88889" y="730894"/>
                </a:lnTo>
                <a:lnTo>
                  <a:pt x="88889" y="733456"/>
                </a:lnTo>
                <a:lnTo>
                  <a:pt x="88889" y="736871"/>
                </a:lnTo>
                <a:lnTo>
                  <a:pt x="87521" y="731862"/>
                </a:lnTo>
                <a:close/>
                <a:moveTo>
                  <a:pt x="88889" y="730041"/>
                </a:moveTo>
                <a:cubicBezTo>
                  <a:pt x="88889" y="730041"/>
                  <a:pt x="88889" y="731748"/>
                  <a:pt x="89744" y="733456"/>
                </a:cubicBezTo>
                <a:lnTo>
                  <a:pt x="90552" y="733917"/>
                </a:lnTo>
                <a:lnTo>
                  <a:pt x="91453" y="736017"/>
                </a:lnTo>
                <a:lnTo>
                  <a:pt x="90940" y="736188"/>
                </a:lnTo>
                <a:lnTo>
                  <a:pt x="89744" y="736017"/>
                </a:lnTo>
                <a:cubicBezTo>
                  <a:pt x="88889" y="735164"/>
                  <a:pt x="88889" y="733456"/>
                  <a:pt x="88889" y="730041"/>
                </a:cubicBezTo>
                <a:close/>
                <a:moveTo>
                  <a:pt x="88889" y="730041"/>
                </a:moveTo>
                <a:lnTo>
                  <a:pt x="92816" y="733964"/>
                </a:lnTo>
                <a:lnTo>
                  <a:pt x="94871" y="736017"/>
                </a:lnTo>
                <a:cubicBezTo>
                  <a:pt x="95726" y="736871"/>
                  <a:pt x="95726" y="736871"/>
                  <a:pt x="95726" y="736871"/>
                </a:cubicBezTo>
                <a:lnTo>
                  <a:pt x="94507" y="736175"/>
                </a:lnTo>
                <a:lnTo>
                  <a:pt x="94554" y="736704"/>
                </a:lnTo>
                <a:lnTo>
                  <a:pt x="95726" y="736871"/>
                </a:lnTo>
                <a:lnTo>
                  <a:pt x="95250" y="737505"/>
                </a:lnTo>
                <a:lnTo>
                  <a:pt x="95250" y="743068"/>
                </a:lnTo>
                <a:lnTo>
                  <a:pt x="95726" y="743702"/>
                </a:lnTo>
                <a:lnTo>
                  <a:pt x="95250" y="743583"/>
                </a:lnTo>
                <a:lnTo>
                  <a:pt x="95250" y="743645"/>
                </a:lnTo>
                <a:lnTo>
                  <a:pt x="95250" y="743744"/>
                </a:lnTo>
                <a:lnTo>
                  <a:pt x="95251" y="743744"/>
                </a:lnTo>
                <a:lnTo>
                  <a:pt x="95250" y="743744"/>
                </a:lnTo>
                <a:lnTo>
                  <a:pt x="95250" y="744538"/>
                </a:lnTo>
                <a:lnTo>
                  <a:pt x="95179" y="743744"/>
                </a:lnTo>
                <a:lnTo>
                  <a:pt x="92076" y="743744"/>
                </a:lnTo>
                <a:lnTo>
                  <a:pt x="90633" y="743744"/>
                </a:lnTo>
                <a:lnTo>
                  <a:pt x="91282" y="746423"/>
                </a:lnTo>
                <a:lnTo>
                  <a:pt x="89449" y="749859"/>
                </a:lnTo>
                <a:lnTo>
                  <a:pt x="89583" y="751326"/>
                </a:lnTo>
                <a:lnTo>
                  <a:pt x="94457" y="754459"/>
                </a:lnTo>
                <a:lnTo>
                  <a:pt x="94985" y="756833"/>
                </a:lnTo>
                <a:lnTo>
                  <a:pt x="95251" y="757023"/>
                </a:lnTo>
                <a:lnTo>
                  <a:pt x="95726" y="757362"/>
                </a:lnTo>
                <a:lnTo>
                  <a:pt x="95251" y="757295"/>
                </a:lnTo>
                <a:lnTo>
                  <a:pt x="95082" y="757270"/>
                </a:lnTo>
                <a:lnTo>
                  <a:pt x="95251" y="758031"/>
                </a:lnTo>
                <a:lnTo>
                  <a:pt x="94501" y="757188"/>
                </a:lnTo>
                <a:lnTo>
                  <a:pt x="94500" y="757187"/>
                </a:lnTo>
                <a:lnTo>
                  <a:pt x="89744" y="756509"/>
                </a:lnTo>
                <a:lnTo>
                  <a:pt x="88947" y="750940"/>
                </a:lnTo>
                <a:lnTo>
                  <a:pt x="88901" y="750888"/>
                </a:lnTo>
                <a:lnTo>
                  <a:pt x="88944" y="750915"/>
                </a:lnTo>
                <a:lnTo>
                  <a:pt x="88932" y="750830"/>
                </a:lnTo>
                <a:lnTo>
                  <a:pt x="88901" y="750888"/>
                </a:lnTo>
                <a:lnTo>
                  <a:pt x="88901" y="750616"/>
                </a:lnTo>
                <a:lnTo>
                  <a:pt x="88889" y="750532"/>
                </a:lnTo>
                <a:cubicBezTo>
                  <a:pt x="88889" y="750532"/>
                  <a:pt x="87180" y="748824"/>
                  <a:pt x="85470" y="747117"/>
                </a:cubicBezTo>
                <a:lnTo>
                  <a:pt x="82673" y="744323"/>
                </a:lnTo>
                <a:lnTo>
                  <a:pt x="82621" y="743702"/>
                </a:lnTo>
                <a:lnTo>
                  <a:pt x="82906" y="743702"/>
                </a:lnTo>
                <a:cubicBezTo>
                  <a:pt x="83761" y="743702"/>
                  <a:pt x="85470" y="743702"/>
                  <a:pt x="88889" y="743702"/>
                </a:cubicBezTo>
                <a:lnTo>
                  <a:pt x="88901" y="743833"/>
                </a:lnTo>
                <a:lnTo>
                  <a:pt x="88901" y="743744"/>
                </a:lnTo>
                <a:lnTo>
                  <a:pt x="88901" y="741065"/>
                </a:lnTo>
                <a:lnTo>
                  <a:pt x="88901" y="740172"/>
                </a:lnTo>
                <a:lnTo>
                  <a:pt x="88901" y="737395"/>
                </a:lnTo>
                <a:lnTo>
                  <a:pt x="88900" y="737394"/>
                </a:lnTo>
                <a:lnTo>
                  <a:pt x="88901" y="737394"/>
                </a:lnTo>
                <a:lnTo>
                  <a:pt x="88901" y="737393"/>
                </a:lnTo>
                <a:lnTo>
                  <a:pt x="88901" y="736892"/>
                </a:lnTo>
                <a:lnTo>
                  <a:pt x="88889" y="736871"/>
                </a:lnTo>
                <a:lnTo>
                  <a:pt x="88901" y="736867"/>
                </a:lnTo>
                <a:lnTo>
                  <a:pt x="88901" y="736600"/>
                </a:lnTo>
                <a:lnTo>
                  <a:pt x="88961" y="736847"/>
                </a:lnTo>
                <a:lnTo>
                  <a:pt x="90940" y="736188"/>
                </a:lnTo>
                <a:lnTo>
                  <a:pt x="92126" y="736357"/>
                </a:lnTo>
                <a:lnTo>
                  <a:pt x="93853" y="735802"/>
                </a:lnTo>
                <a:lnTo>
                  <a:pt x="90552" y="733917"/>
                </a:lnTo>
                <a:close/>
                <a:moveTo>
                  <a:pt x="88889" y="730041"/>
                </a:moveTo>
                <a:cubicBezTo>
                  <a:pt x="88889" y="730041"/>
                  <a:pt x="90598" y="730041"/>
                  <a:pt x="91453" y="730041"/>
                </a:cubicBezTo>
                <a:lnTo>
                  <a:pt x="92308" y="730041"/>
                </a:lnTo>
                <a:cubicBezTo>
                  <a:pt x="94017" y="730041"/>
                  <a:pt x="95726" y="730041"/>
                  <a:pt x="95726" y="730041"/>
                </a:cubicBezTo>
                <a:cubicBezTo>
                  <a:pt x="95726" y="736871"/>
                  <a:pt x="88889" y="730041"/>
                  <a:pt x="88889" y="730041"/>
                </a:cubicBezTo>
                <a:close/>
                <a:moveTo>
                  <a:pt x="75214" y="730041"/>
                </a:moveTo>
                <a:cubicBezTo>
                  <a:pt x="78633" y="730041"/>
                  <a:pt x="80342" y="731748"/>
                  <a:pt x="81196" y="733456"/>
                </a:cubicBezTo>
                <a:lnTo>
                  <a:pt x="81333" y="734002"/>
                </a:lnTo>
                <a:lnTo>
                  <a:pt x="80864" y="730250"/>
                </a:lnTo>
                <a:lnTo>
                  <a:pt x="80681" y="730041"/>
                </a:lnTo>
                <a:lnTo>
                  <a:pt x="78633" y="730041"/>
                </a:lnTo>
                <a:cubicBezTo>
                  <a:pt x="76923" y="730041"/>
                  <a:pt x="75214" y="730041"/>
                  <a:pt x="75214" y="730041"/>
                </a:cubicBezTo>
                <a:close/>
                <a:moveTo>
                  <a:pt x="54504" y="729615"/>
                </a:moveTo>
                <a:cubicBezTo>
                  <a:pt x="54504" y="729615"/>
                  <a:pt x="54504" y="729615"/>
                  <a:pt x="55364" y="729615"/>
                </a:cubicBezTo>
                <a:lnTo>
                  <a:pt x="55711" y="729615"/>
                </a:lnTo>
                <a:lnTo>
                  <a:pt x="55981" y="730452"/>
                </a:lnTo>
                <a:close/>
                <a:moveTo>
                  <a:pt x="916895" y="728663"/>
                </a:moveTo>
                <a:lnTo>
                  <a:pt x="915988" y="730250"/>
                </a:lnTo>
                <a:cubicBezTo>
                  <a:pt x="915988" y="730250"/>
                  <a:pt x="915988" y="730250"/>
                  <a:pt x="915988" y="731044"/>
                </a:cubicBezTo>
                <a:lnTo>
                  <a:pt x="915988" y="734219"/>
                </a:lnTo>
                <a:cubicBezTo>
                  <a:pt x="915988" y="733425"/>
                  <a:pt x="915988" y="733425"/>
                  <a:pt x="915988" y="736600"/>
                </a:cubicBezTo>
                <a:lnTo>
                  <a:pt x="914083" y="732155"/>
                </a:lnTo>
                <a:lnTo>
                  <a:pt x="912813" y="733425"/>
                </a:lnTo>
                <a:cubicBezTo>
                  <a:pt x="911226" y="735013"/>
                  <a:pt x="909638" y="736600"/>
                  <a:pt x="909638" y="736600"/>
                </a:cubicBezTo>
                <a:cubicBezTo>
                  <a:pt x="909638" y="736600"/>
                  <a:pt x="915988" y="730250"/>
                  <a:pt x="909638" y="730250"/>
                </a:cubicBezTo>
                <a:cubicBezTo>
                  <a:pt x="912813" y="730250"/>
                  <a:pt x="914400" y="730250"/>
                  <a:pt x="915988" y="729456"/>
                </a:cubicBezTo>
                <a:close/>
                <a:moveTo>
                  <a:pt x="86545" y="728284"/>
                </a:moveTo>
                <a:lnTo>
                  <a:pt x="88889" y="730041"/>
                </a:lnTo>
                <a:lnTo>
                  <a:pt x="87024" y="730041"/>
                </a:lnTo>
                <a:close/>
                <a:moveTo>
                  <a:pt x="893042" y="727941"/>
                </a:moveTo>
                <a:lnTo>
                  <a:pt x="892176" y="729456"/>
                </a:lnTo>
                <a:lnTo>
                  <a:pt x="891310" y="729673"/>
                </a:lnTo>
                <a:lnTo>
                  <a:pt x="889795" y="731838"/>
                </a:lnTo>
                <a:cubicBezTo>
                  <a:pt x="889001" y="733425"/>
                  <a:pt x="889001" y="733425"/>
                  <a:pt x="889001" y="730250"/>
                </a:cubicBezTo>
                <a:lnTo>
                  <a:pt x="892176" y="728436"/>
                </a:lnTo>
                <a:lnTo>
                  <a:pt x="892176" y="728436"/>
                </a:lnTo>
                <a:close/>
                <a:moveTo>
                  <a:pt x="316634" y="727652"/>
                </a:moveTo>
                <a:lnTo>
                  <a:pt x="320675" y="730250"/>
                </a:lnTo>
                <a:cubicBezTo>
                  <a:pt x="320675" y="730250"/>
                  <a:pt x="319088" y="730250"/>
                  <a:pt x="317500" y="729357"/>
                </a:cubicBezTo>
                <a:close/>
                <a:moveTo>
                  <a:pt x="948560" y="727557"/>
                </a:moveTo>
                <a:lnTo>
                  <a:pt x="948588" y="727594"/>
                </a:lnTo>
                <a:lnTo>
                  <a:pt x="948374" y="727991"/>
                </a:lnTo>
                <a:close/>
                <a:moveTo>
                  <a:pt x="92308" y="727479"/>
                </a:moveTo>
                <a:cubicBezTo>
                  <a:pt x="94017" y="728333"/>
                  <a:pt x="95726" y="730041"/>
                  <a:pt x="95726" y="730041"/>
                </a:cubicBezTo>
                <a:lnTo>
                  <a:pt x="91846" y="727825"/>
                </a:lnTo>
                <a:close/>
                <a:moveTo>
                  <a:pt x="56662" y="724929"/>
                </a:moveTo>
                <a:lnTo>
                  <a:pt x="57944" y="726202"/>
                </a:lnTo>
                <a:cubicBezTo>
                  <a:pt x="59663" y="727908"/>
                  <a:pt x="61383" y="729615"/>
                  <a:pt x="61383" y="729615"/>
                </a:cubicBezTo>
                <a:close/>
                <a:moveTo>
                  <a:pt x="42167" y="724793"/>
                </a:moveTo>
                <a:lnTo>
                  <a:pt x="44450" y="727075"/>
                </a:lnTo>
                <a:cubicBezTo>
                  <a:pt x="46038" y="728663"/>
                  <a:pt x="47625" y="730250"/>
                  <a:pt x="47625" y="730250"/>
                </a:cubicBezTo>
                <a:close/>
                <a:moveTo>
                  <a:pt x="75580" y="724674"/>
                </a:moveTo>
                <a:lnTo>
                  <a:pt x="75580" y="724674"/>
                </a:lnTo>
                <a:lnTo>
                  <a:pt x="76242" y="725203"/>
                </a:lnTo>
                <a:close/>
                <a:moveTo>
                  <a:pt x="94043" y="724471"/>
                </a:moveTo>
                <a:lnTo>
                  <a:pt x="94871" y="725772"/>
                </a:lnTo>
                <a:cubicBezTo>
                  <a:pt x="95726" y="728333"/>
                  <a:pt x="95726" y="730041"/>
                  <a:pt x="95726" y="730041"/>
                </a:cubicBezTo>
                <a:cubicBezTo>
                  <a:pt x="95726" y="730041"/>
                  <a:pt x="95726" y="728333"/>
                  <a:pt x="94871" y="726625"/>
                </a:cubicBezTo>
                <a:lnTo>
                  <a:pt x="92769" y="725426"/>
                </a:lnTo>
                <a:close/>
                <a:moveTo>
                  <a:pt x="922338" y="723900"/>
                </a:moveTo>
                <a:lnTo>
                  <a:pt x="916895" y="728663"/>
                </a:lnTo>
                <a:lnTo>
                  <a:pt x="919163" y="724694"/>
                </a:lnTo>
                <a:cubicBezTo>
                  <a:pt x="920750" y="723900"/>
                  <a:pt x="922338" y="723900"/>
                  <a:pt x="922338" y="723900"/>
                </a:cubicBezTo>
                <a:close/>
                <a:moveTo>
                  <a:pt x="895351" y="723900"/>
                </a:moveTo>
                <a:cubicBezTo>
                  <a:pt x="895351" y="723900"/>
                  <a:pt x="895351" y="725488"/>
                  <a:pt x="894557" y="727075"/>
                </a:cubicBezTo>
                <a:lnTo>
                  <a:pt x="893765" y="727528"/>
                </a:lnTo>
                <a:lnTo>
                  <a:pt x="893042" y="727941"/>
                </a:lnTo>
                <a:lnTo>
                  <a:pt x="893042" y="727941"/>
                </a:lnTo>
                <a:lnTo>
                  <a:pt x="892176" y="728436"/>
                </a:lnTo>
                <a:close/>
                <a:moveTo>
                  <a:pt x="895351" y="723900"/>
                </a:moveTo>
                <a:cubicBezTo>
                  <a:pt x="901701" y="723900"/>
                  <a:pt x="895351" y="730250"/>
                  <a:pt x="895351" y="730250"/>
                </a:cubicBezTo>
                <a:cubicBezTo>
                  <a:pt x="895351" y="723900"/>
                  <a:pt x="895351" y="730250"/>
                  <a:pt x="895351" y="723900"/>
                </a:cubicBezTo>
                <a:close/>
                <a:moveTo>
                  <a:pt x="868363" y="723900"/>
                </a:moveTo>
                <a:cubicBezTo>
                  <a:pt x="874713" y="723900"/>
                  <a:pt x="868363" y="730250"/>
                  <a:pt x="868363" y="730250"/>
                </a:cubicBezTo>
                <a:cubicBezTo>
                  <a:pt x="868363" y="730250"/>
                  <a:pt x="868363" y="736600"/>
                  <a:pt x="862013" y="730250"/>
                </a:cubicBezTo>
                <a:cubicBezTo>
                  <a:pt x="868363" y="730250"/>
                  <a:pt x="868363" y="730250"/>
                  <a:pt x="868363" y="723900"/>
                </a:cubicBezTo>
                <a:close/>
                <a:moveTo>
                  <a:pt x="309209" y="723900"/>
                </a:moveTo>
                <a:lnTo>
                  <a:pt x="312420" y="725964"/>
                </a:lnTo>
                <a:lnTo>
                  <a:pt x="313796" y="723900"/>
                </a:lnTo>
                <a:lnTo>
                  <a:pt x="313532" y="723900"/>
                </a:lnTo>
                <a:close/>
                <a:moveTo>
                  <a:pt x="41275" y="723900"/>
                </a:moveTo>
                <a:cubicBezTo>
                  <a:pt x="41275" y="723900"/>
                  <a:pt x="41275" y="723900"/>
                  <a:pt x="42069" y="724694"/>
                </a:cubicBezTo>
                <a:lnTo>
                  <a:pt x="42167" y="724793"/>
                </a:lnTo>
                <a:close/>
                <a:moveTo>
                  <a:pt x="936750" y="723210"/>
                </a:moveTo>
                <a:cubicBezTo>
                  <a:pt x="936750" y="723210"/>
                  <a:pt x="936750" y="723210"/>
                  <a:pt x="929913" y="730041"/>
                </a:cubicBezTo>
                <a:cubicBezTo>
                  <a:pt x="929913" y="723210"/>
                  <a:pt x="929913" y="730041"/>
                  <a:pt x="936750" y="723210"/>
                </a:cubicBezTo>
                <a:close/>
                <a:moveTo>
                  <a:pt x="88889" y="723210"/>
                </a:moveTo>
                <a:cubicBezTo>
                  <a:pt x="88889" y="723210"/>
                  <a:pt x="88889" y="724918"/>
                  <a:pt x="89744" y="726625"/>
                </a:cubicBezTo>
                <a:lnTo>
                  <a:pt x="91846" y="727825"/>
                </a:lnTo>
                <a:lnTo>
                  <a:pt x="88889" y="730041"/>
                </a:lnTo>
                <a:lnTo>
                  <a:pt x="86888" y="726542"/>
                </a:lnTo>
                <a:close/>
                <a:moveTo>
                  <a:pt x="88889" y="723210"/>
                </a:moveTo>
                <a:lnTo>
                  <a:pt x="92769" y="725426"/>
                </a:lnTo>
                <a:lnTo>
                  <a:pt x="92308" y="725772"/>
                </a:lnTo>
                <a:cubicBezTo>
                  <a:pt x="92308" y="726626"/>
                  <a:pt x="92308" y="726626"/>
                  <a:pt x="88889" y="723210"/>
                </a:cubicBezTo>
                <a:close/>
                <a:moveTo>
                  <a:pt x="328216" y="723106"/>
                </a:moveTo>
                <a:lnTo>
                  <a:pt x="328613" y="723205"/>
                </a:lnTo>
                <a:lnTo>
                  <a:pt x="331590" y="723949"/>
                </a:lnTo>
                <a:cubicBezTo>
                  <a:pt x="333276" y="724793"/>
                  <a:pt x="334963" y="726480"/>
                  <a:pt x="334963" y="729853"/>
                </a:cubicBezTo>
                <a:cubicBezTo>
                  <a:pt x="331590" y="726480"/>
                  <a:pt x="329903" y="724793"/>
                  <a:pt x="329059" y="723949"/>
                </a:cubicBezTo>
                <a:lnTo>
                  <a:pt x="328613" y="723503"/>
                </a:lnTo>
                <a:close/>
                <a:moveTo>
                  <a:pt x="314325" y="723106"/>
                </a:moveTo>
                <a:lnTo>
                  <a:pt x="316634" y="727652"/>
                </a:lnTo>
                <a:lnTo>
                  <a:pt x="315119" y="726678"/>
                </a:lnTo>
                <a:cubicBezTo>
                  <a:pt x="314325" y="724892"/>
                  <a:pt x="314325" y="723106"/>
                  <a:pt x="314325" y="723106"/>
                </a:cubicBezTo>
                <a:close/>
                <a:moveTo>
                  <a:pt x="314325" y="723106"/>
                </a:moveTo>
                <a:cubicBezTo>
                  <a:pt x="314325" y="723106"/>
                  <a:pt x="320675" y="723106"/>
                  <a:pt x="320675" y="730250"/>
                </a:cubicBezTo>
                <a:cubicBezTo>
                  <a:pt x="314325" y="723106"/>
                  <a:pt x="314325" y="723106"/>
                  <a:pt x="314325" y="723106"/>
                </a:cubicBezTo>
                <a:close/>
                <a:moveTo>
                  <a:pt x="54824" y="723106"/>
                </a:moveTo>
                <a:lnTo>
                  <a:pt x="55364" y="723642"/>
                </a:lnTo>
                <a:lnTo>
                  <a:pt x="56662" y="724929"/>
                </a:lnTo>
                <a:close/>
                <a:moveTo>
                  <a:pt x="905670" y="720924"/>
                </a:moveTo>
                <a:lnTo>
                  <a:pt x="908369" y="722949"/>
                </a:lnTo>
                <a:lnTo>
                  <a:pt x="901701" y="723901"/>
                </a:lnTo>
                <a:cubicBezTo>
                  <a:pt x="901701" y="723901"/>
                  <a:pt x="903686" y="721917"/>
                  <a:pt x="905670" y="720924"/>
                </a:cubicBezTo>
                <a:close/>
                <a:moveTo>
                  <a:pt x="311151" y="720923"/>
                </a:moveTo>
                <a:lnTo>
                  <a:pt x="313480" y="723107"/>
                </a:lnTo>
                <a:lnTo>
                  <a:pt x="314000" y="723595"/>
                </a:lnTo>
                <a:lnTo>
                  <a:pt x="314325" y="723107"/>
                </a:lnTo>
                <a:lnTo>
                  <a:pt x="314325" y="723899"/>
                </a:lnTo>
                <a:lnTo>
                  <a:pt x="314326" y="723900"/>
                </a:lnTo>
                <a:lnTo>
                  <a:pt x="314325" y="723900"/>
                </a:lnTo>
                <a:lnTo>
                  <a:pt x="314325" y="729358"/>
                </a:lnTo>
                <a:lnTo>
                  <a:pt x="314325" y="730250"/>
                </a:lnTo>
                <a:lnTo>
                  <a:pt x="314325" y="730251"/>
                </a:lnTo>
                <a:lnTo>
                  <a:pt x="314325" y="730251"/>
                </a:lnTo>
                <a:lnTo>
                  <a:pt x="314325" y="731144"/>
                </a:lnTo>
                <a:lnTo>
                  <a:pt x="314325" y="735806"/>
                </a:lnTo>
                <a:lnTo>
                  <a:pt x="314325" y="736600"/>
                </a:lnTo>
                <a:lnTo>
                  <a:pt x="314325" y="737394"/>
                </a:lnTo>
                <a:lnTo>
                  <a:pt x="311809" y="732441"/>
                </a:lnTo>
                <a:lnTo>
                  <a:pt x="307977" y="730251"/>
                </a:lnTo>
                <a:lnTo>
                  <a:pt x="307975" y="730251"/>
                </a:lnTo>
                <a:lnTo>
                  <a:pt x="307976" y="730251"/>
                </a:lnTo>
                <a:lnTo>
                  <a:pt x="307975" y="730250"/>
                </a:lnTo>
                <a:cubicBezTo>
                  <a:pt x="307975" y="730250"/>
                  <a:pt x="307975" y="730250"/>
                  <a:pt x="308769" y="730250"/>
                </a:cubicBezTo>
                <a:lnTo>
                  <a:pt x="314323" y="730250"/>
                </a:lnTo>
                <a:lnTo>
                  <a:pt x="314321" y="730250"/>
                </a:lnTo>
                <a:lnTo>
                  <a:pt x="308769" y="729456"/>
                </a:lnTo>
                <a:cubicBezTo>
                  <a:pt x="307975" y="728663"/>
                  <a:pt x="307975" y="727075"/>
                  <a:pt x="307975" y="723900"/>
                </a:cubicBezTo>
                <a:cubicBezTo>
                  <a:pt x="307975" y="727075"/>
                  <a:pt x="309563" y="728663"/>
                  <a:pt x="311150" y="729456"/>
                </a:cubicBezTo>
                <a:lnTo>
                  <a:pt x="314307" y="730246"/>
                </a:lnTo>
                <a:lnTo>
                  <a:pt x="311150" y="729358"/>
                </a:lnTo>
                <a:lnTo>
                  <a:pt x="308378" y="723900"/>
                </a:lnTo>
                <a:lnTo>
                  <a:pt x="307976" y="723900"/>
                </a:lnTo>
                <a:lnTo>
                  <a:pt x="308248" y="723645"/>
                </a:lnTo>
                <a:lnTo>
                  <a:pt x="307975" y="723107"/>
                </a:lnTo>
                <a:lnTo>
                  <a:pt x="308478" y="723430"/>
                </a:lnTo>
                <a:lnTo>
                  <a:pt x="308822" y="723107"/>
                </a:lnTo>
                <a:close/>
                <a:moveTo>
                  <a:pt x="315870" y="720017"/>
                </a:moveTo>
                <a:lnTo>
                  <a:pt x="320675" y="723106"/>
                </a:lnTo>
                <a:lnTo>
                  <a:pt x="318294" y="723106"/>
                </a:lnTo>
                <a:lnTo>
                  <a:pt x="315119" y="723106"/>
                </a:lnTo>
                <a:cubicBezTo>
                  <a:pt x="314325" y="723106"/>
                  <a:pt x="314325" y="723106"/>
                  <a:pt x="314325" y="723106"/>
                </a:cubicBezTo>
                <a:cubicBezTo>
                  <a:pt x="314325" y="723106"/>
                  <a:pt x="315913" y="723106"/>
                  <a:pt x="316706" y="722213"/>
                </a:cubicBezTo>
                <a:close/>
                <a:moveTo>
                  <a:pt x="80442" y="717757"/>
                </a:moveTo>
                <a:lnTo>
                  <a:pt x="81196" y="718941"/>
                </a:lnTo>
                <a:cubicBezTo>
                  <a:pt x="82051" y="721503"/>
                  <a:pt x="82051" y="723210"/>
                  <a:pt x="82051" y="723210"/>
                </a:cubicBezTo>
                <a:lnTo>
                  <a:pt x="79429" y="718626"/>
                </a:lnTo>
                <a:close/>
                <a:moveTo>
                  <a:pt x="847726" y="716756"/>
                </a:moveTo>
                <a:cubicBezTo>
                  <a:pt x="841376" y="716756"/>
                  <a:pt x="841376" y="723900"/>
                  <a:pt x="841376" y="723900"/>
                </a:cubicBezTo>
                <a:cubicBezTo>
                  <a:pt x="841376" y="716756"/>
                  <a:pt x="841376" y="716756"/>
                  <a:pt x="847726" y="716756"/>
                </a:cubicBezTo>
                <a:close/>
                <a:moveTo>
                  <a:pt x="287338" y="716491"/>
                </a:moveTo>
                <a:cubicBezTo>
                  <a:pt x="294482" y="716491"/>
                  <a:pt x="294482" y="716491"/>
                  <a:pt x="294482" y="723371"/>
                </a:cubicBezTo>
                <a:cubicBezTo>
                  <a:pt x="294482" y="723371"/>
                  <a:pt x="287338" y="716491"/>
                  <a:pt x="287338" y="716491"/>
                </a:cubicBezTo>
                <a:close/>
                <a:moveTo>
                  <a:pt x="841024" y="716380"/>
                </a:moveTo>
                <a:cubicBezTo>
                  <a:pt x="841024" y="716380"/>
                  <a:pt x="841024" y="716380"/>
                  <a:pt x="841024" y="723210"/>
                </a:cubicBezTo>
                <a:lnTo>
                  <a:pt x="840402" y="718864"/>
                </a:lnTo>
                <a:close/>
                <a:moveTo>
                  <a:pt x="280341" y="716380"/>
                </a:moveTo>
                <a:cubicBezTo>
                  <a:pt x="287179" y="716380"/>
                  <a:pt x="287179" y="723210"/>
                  <a:pt x="287179" y="716380"/>
                </a:cubicBezTo>
                <a:lnTo>
                  <a:pt x="287179" y="719795"/>
                </a:lnTo>
                <a:lnTo>
                  <a:pt x="287179" y="722357"/>
                </a:lnTo>
                <a:cubicBezTo>
                  <a:pt x="287179" y="723210"/>
                  <a:pt x="287179" y="723210"/>
                  <a:pt x="287179" y="723210"/>
                </a:cubicBezTo>
                <a:cubicBezTo>
                  <a:pt x="280341" y="723210"/>
                  <a:pt x="280341" y="723210"/>
                  <a:pt x="280341" y="716380"/>
                </a:cubicBezTo>
                <a:close/>
                <a:moveTo>
                  <a:pt x="79565" y="716380"/>
                </a:moveTo>
                <a:lnTo>
                  <a:pt x="82051" y="716380"/>
                </a:lnTo>
                <a:lnTo>
                  <a:pt x="80442" y="717757"/>
                </a:lnTo>
                <a:close/>
                <a:moveTo>
                  <a:pt x="75214" y="716380"/>
                </a:moveTo>
                <a:cubicBezTo>
                  <a:pt x="75214" y="716380"/>
                  <a:pt x="76923" y="716380"/>
                  <a:pt x="78633" y="717234"/>
                </a:cubicBezTo>
                <a:lnTo>
                  <a:pt x="79429" y="718626"/>
                </a:lnTo>
                <a:lnTo>
                  <a:pt x="76069" y="721503"/>
                </a:lnTo>
                <a:cubicBezTo>
                  <a:pt x="75214" y="721503"/>
                  <a:pt x="75214" y="719795"/>
                  <a:pt x="75214" y="716380"/>
                </a:cubicBezTo>
                <a:close/>
                <a:moveTo>
                  <a:pt x="314722" y="716359"/>
                </a:moveTo>
                <a:cubicBezTo>
                  <a:pt x="314722" y="716359"/>
                  <a:pt x="321469" y="723106"/>
                  <a:pt x="321469" y="723106"/>
                </a:cubicBezTo>
                <a:cubicBezTo>
                  <a:pt x="318096" y="719733"/>
                  <a:pt x="316409" y="718046"/>
                  <a:pt x="315565" y="717202"/>
                </a:cubicBezTo>
                <a:cubicBezTo>
                  <a:pt x="314722" y="716359"/>
                  <a:pt x="314722" y="716359"/>
                  <a:pt x="314722" y="716359"/>
                </a:cubicBezTo>
                <a:close/>
                <a:moveTo>
                  <a:pt x="314722" y="716359"/>
                </a:moveTo>
                <a:cubicBezTo>
                  <a:pt x="318096" y="716359"/>
                  <a:pt x="318096" y="716359"/>
                  <a:pt x="318096" y="716359"/>
                </a:cubicBezTo>
                <a:lnTo>
                  <a:pt x="318939" y="716359"/>
                </a:lnTo>
                <a:lnTo>
                  <a:pt x="321469" y="716359"/>
                </a:lnTo>
                <a:cubicBezTo>
                  <a:pt x="328216" y="716359"/>
                  <a:pt x="328216" y="716359"/>
                  <a:pt x="328216" y="716359"/>
                </a:cubicBezTo>
                <a:cubicBezTo>
                  <a:pt x="328216" y="716359"/>
                  <a:pt x="328216" y="723106"/>
                  <a:pt x="328216" y="723106"/>
                </a:cubicBezTo>
                <a:lnTo>
                  <a:pt x="323396" y="725172"/>
                </a:lnTo>
                <a:lnTo>
                  <a:pt x="320675" y="730250"/>
                </a:lnTo>
                <a:lnTo>
                  <a:pt x="320675" y="726281"/>
                </a:lnTo>
                <a:lnTo>
                  <a:pt x="320675" y="724694"/>
                </a:lnTo>
                <a:lnTo>
                  <a:pt x="320675" y="723999"/>
                </a:lnTo>
                <a:lnTo>
                  <a:pt x="320675" y="723900"/>
                </a:lnTo>
                <a:lnTo>
                  <a:pt x="321837" y="724210"/>
                </a:lnTo>
                <a:lnTo>
                  <a:pt x="321469" y="723106"/>
                </a:lnTo>
                <a:cubicBezTo>
                  <a:pt x="321469" y="716359"/>
                  <a:pt x="314722" y="716359"/>
                  <a:pt x="314722" y="716359"/>
                </a:cubicBezTo>
                <a:close/>
                <a:moveTo>
                  <a:pt x="909639" y="715963"/>
                </a:moveTo>
                <a:cubicBezTo>
                  <a:pt x="909639" y="719932"/>
                  <a:pt x="909639" y="719932"/>
                  <a:pt x="909639" y="719932"/>
                </a:cubicBezTo>
                <a:lnTo>
                  <a:pt x="909639" y="720924"/>
                </a:lnTo>
                <a:lnTo>
                  <a:pt x="909639" y="723899"/>
                </a:lnTo>
                <a:lnTo>
                  <a:pt x="912813" y="716955"/>
                </a:lnTo>
                <a:cubicBezTo>
                  <a:pt x="914400" y="715963"/>
                  <a:pt x="915988" y="715963"/>
                  <a:pt x="915988" y="715963"/>
                </a:cubicBezTo>
                <a:cubicBezTo>
                  <a:pt x="915988" y="715963"/>
                  <a:pt x="915988" y="715963"/>
                  <a:pt x="915194" y="716955"/>
                </a:cubicBezTo>
                <a:lnTo>
                  <a:pt x="909639" y="723900"/>
                </a:lnTo>
                <a:lnTo>
                  <a:pt x="909639" y="723901"/>
                </a:lnTo>
                <a:lnTo>
                  <a:pt x="909638" y="723901"/>
                </a:lnTo>
                <a:lnTo>
                  <a:pt x="908369" y="722949"/>
                </a:lnTo>
                <a:lnTo>
                  <a:pt x="908647" y="722909"/>
                </a:lnTo>
                <a:cubicBezTo>
                  <a:pt x="909639" y="721917"/>
                  <a:pt x="909639" y="719932"/>
                  <a:pt x="909639" y="715963"/>
                </a:cubicBezTo>
                <a:close/>
                <a:moveTo>
                  <a:pt x="301626" y="715963"/>
                </a:moveTo>
                <a:lnTo>
                  <a:pt x="301626" y="715964"/>
                </a:lnTo>
                <a:lnTo>
                  <a:pt x="304800" y="719535"/>
                </a:lnTo>
                <a:cubicBezTo>
                  <a:pt x="306388" y="721321"/>
                  <a:pt x="307975" y="723107"/>
                  <a:pt x="307975" y="723107"/>
                </a:cubicBezTo>
                <a:cubicBezTo>
                  <a:pt x="304800" y="723107"/>
                  <a:pt x="304800" y="723107"/>
                  <a:pt x="304800" y="723107"/>
                </a:cubicBezTo>
                <a:lnTo>
                  <a:pt x="301626" y="723107"/>
                </a:lnTo>
                <a:lnTo>
                  <a:pt x="301626" y="723901"/>
                </a:lnTo>
                <a:lnTo>
                  <a:pt x="298451" y="718345"/>
                </a:lnTo>
                <a:lnTo>
                  <a:pt x="301625" y="715964"/>
                </a:lnTo>
                <a:lnTo>
                  <a:pt x="301625" y="715964"/>
                </a:lnTo>
                <a:close/>
                <a:moveTo>
                  <a:pt x="47625" y="715963"/>
                </a:moveTo>
                <a:cubicBezTo>
                  <a:pt x="47625" y="719535"/>
                  <a:pt x="47625" y="721321"/>
                  <a:pt x="48419" y="723107"/>
                </a:cubicBezTo>
                <a:lnTo>
                  <a:pt x="48641" y="723393"/>
                </a:lnTo>
                <a:lnTo>
                  <a:pt x="48073" y="723233"/>
                </a:lnTo>
                <a:lnTo>
                  <a:pt x="50017" y="725162"/>
                </a:lnTo>
                <a:lnTo>
                  <a:pt x="48641" y="723393"/>
                </a:lnTo>
                <a:lnTo>
                  <a:pt x="50800" y="724000"/>
                </a:lnTo>
                <a:lnTo>
                  <a:pt x="52786" y="727909"/>
                </a:lnTo>
                <a:lnTo>
                  <a:pt x="53644" y="728761"/>
                </a:lnTo>
                <a:cubicBezTo>
                  <a:pt x="54504" y="729615"/>
                  <a:pt x="54504" y="729615"/>
                  <a:pt x="54504" y="729615"/>
                </a:cubicBezTo>
                <a:cubicBezTo>
                  <a:pt x="54504" y="729615"/>
                  <a:pt x="54504" y="731321"/>
                  <a:pt x="55364" y="733028"/>
                </a:cubicBezTo>
                <a:lnTo>
                  <a:pt x="57055" y="733987"/>
                </a:lnTo>
                <a:lnTo>
                  <a:pt x="55978" y="737904"/>
                </a:lnTo>
                <a:lnTo>
                  <a:pt x="55364" y="737294"/>
                </a:lnTo>
                <a:cubicBezTo>
                  <a:pt x="54504" y="736441"/>
                  <a:pt x="54504" y="736441"/>
                  <a:pt x="54504" y="736441"/>
                </a:cubicBezTo>
                <a:lnTo>
                  <a:pt x="53676" y="729866"/>
                </a:lnTo>
                <a:lnTo>
                  <a:pt x="52253" y="728037"/>
                </a:lnTo>
                <a:lnTo>
                  <a:pt x="47999" y="723212"/>
                </a:lnTo>
                <a:lnTo>
                  <a:pt x="47625" y="723107"/>
                </a:lnTo>
                <a:lnTo>
                  <a:pt x="47625" y="722788"/>
                </a:lnTo>
                <a:lnTo>
                  <a:pt x="47625" y="718642"/>
                </a:lnTo>
                <a:lnTo>
                  <a:pt x="47625" y="716856"/>
                </a:lnTo>
                <a:cubicBezTo>
                  <a:pt x="47625" y="715963"/>
                  <a:pt x="47625" y="715963"/>
                  <a:pt x="47625" y="715963"/>
                </a:cubicBezTo>
                <a:close/>
                <a:moveTo>
                  <a:pt x="26988" y="715963"/>
                </a:moveTo>
                <a:cubicBezTo>
                  <a:pt x="26988" y="723107"/>
                  <a:pt x="26988" y="723107"/>
                  <a:pt x="34926" y="730251"/>
                </a:cubicBezTo>
                <a:cubicBezTo>
                  <a:pt x="26988" y="723107"/>
                  <a:pt x="26988" y="723107"/>
                  <a:pt x="26988" y="723107"/>
                </a:cubicBezTo>
                <a:cubicBezTo>
                  <a:pt x="26988" y="723107"/>
                  <a:pt x="26988" y="715963"/>
                  <a:pt x="26988" y="715963"/>
                </a:cubicBezTo>
                <a:close/>
                <a:moveTo>
                  <a:pt x="895351" y="715962"/>
                </a:moveTo>
                <a:cubicBezTo>
                  <a:pt x="895351" y="723900"/>
                  <a:pt x="895351" y="715962"/>
                  <a:pt x="895351" y="723900"/>
                </a:cubicBezTo>
                <a:cubicBezTo>
                  <a:pt x="889001" y="723900"/>
                  <a:pt x="895351" y="715962"/>
                  <a:pt x="895351" y="715962"/>
                </a:cubicBezTo>
                <a:close/>
                <a:moveTo>
                  <a:pt x="288195" y="715391"/>
                </a:moveTo>
                <a:lnTo>
                  <a:pt x="288231" y="715631"/>
                </a:lnTo>
                <a:lnTo>
                  <a:pt x="294372" y="716476"/>
                </a:lnTo>
                <a:lnTo>
                  <a:pt x="293688" y="715963"/>
                </a:lnTo>
                <a:cubicBezTo>
                  <a:pt x="293688" y="715963"/>
                  <a:pt x="295673" y="715963"/>
                  <a:pt x="297657" y="716955"/>
                </a:cubicBezTo>
                <a:lnTo>
                  <a:pt x="298451" y="718345"/>
                </a:lnTo>
                <a:lnTo>
                  <a:pt x="297657" y="718940"/>
                </a:lnTo>
                <a:lnTo>
                  <a:pt x="294392" y="716491"/>
                </a:lnTo>
                <a:lnTo>
                  <a:pt x="293589" y="716491"/>
                </a:lnTo>
                <a:lnTo>
                  <a:pt x="291803" y="716491"/>
                </a:lnTo>
                <a:lnTo>
                  <a:pt x="287338" y="716491"/>
                </a:lnTo>
                <a:close/>
                <a:moveTo>
                  <a:pt x="835732" y="714836"/>
                </a:moveTo>
                <a:lnTo>
                  <a:pt x="835041" y="715526"/>
                </a:lnTo>
                <a:cubicBezTo>
                  <a:pt x="834186" y="716380"/>
                  <a:pt x="834186" y="716380"/>
                  <a:pt x="834186" y="716380"/>
                </a:cubicBezTo>
                <a:close/>
                <a:moveTo>
                  <a:pt x="926704" y="713913"/>
                </a:moveTo>
                <a:lnTo>
                  <a:pt x="930019" y="716306"/>
                </a:lnTo>
                <a:lnTo>
                  <a:pt x="930276" y="715963"/>
                </a:lnTo>
                <a:lnTo>
                  <a:pt x="930276" y="716492"/>
                </a:lnTo>
                <a:lnTo>
                  <a:pt x="930276" y="716955"/>
                </a:lnTo>
                <a:lnTo>
                  <a:pt x="930276" y="718940"/>
                </a:lnTo>
                <a:lnTo>
                  <a:pt x="930276" y="719931"/>
                </a:lnTo>
                <a:lnTo>
                  <a:pt x="930276" y="720923"/>
                </a:lnTo>
                <a:lnTo>
                  <a:pt x="930276" y="722908"/>
                </a:lnTo>
                <a:lnTo>
                  <a:pt x="930276" y="723900"/>
                </a:lnTo>
                <a:lnTo>
                  <a:pt x="930276" y="723900"/>
                </a:lnTo>
                <a:lnTo>
                  <a:pt x="923330" y="729456"/>
                </a:lnTo>
                <a:cubicBezTo>
                  <a:pt x="922338" y="730250"/>
                  <a:pt x="922338" y="730250"/>
                  <a:pt x="922338" y="730250"/>
                </a:cubicBezTo>
                <a:lnTo>
                  <a:pt x="922338" y="729456"/>
                </a:lnTo>
                <a:lnTo>
                  <a:pt x="922338" y="727075"/>
                </a:lnTo>
                <a:lnTo>
                  <a:pt x="922338" y="726281"/>
                </a:lnTo>
                <a:lnTo>
                  <a:pt x="922338" y="724694"/>
                </a:lnTo>
                <a:lnTo>
                  <a:pt x="922338" y="723900"/>
                </a:lnTo>
                <a:cubicBezTo>
                  <a:pt x="922338" y="723900"/>
                  <a:pt x="922338" y="723900"/>
                  <a:pt x="923330" y="723900"/>
                </a:cubicBezTo>
                <a:lnTo>
                  <a:pt x="930275" y="723900"/>
                </a:lnTo>
                <a:lnTo>
                  <a:pt x="927299" y="719932"/>
                </a:lnTo>
                <a:lnTo>
                  <a:pt x="929833" y="716553"/>
                </a:lnTo>
                <a:lnTo>
                  <a:pt x="924025" y="717352"/>
                </a:lnTo>
                <a:cubicBezTo>
                  <a:pt x="923132" y="718212"/>
                  <a:pt x="923132" y="719932"/>
                  <a:pt x="923132" y="723372"/>
                </a:cubicBezTo>
                <a:cubicBezTo>
                  <a:pt x="923132" y="719932"/>
                  <a:pt x="923132" y="719932"/>
                  <a:pt x="923132" y="719932"/>
                </a:cubicBezTo>
                <a:lnTo>
                  <a:pt x="923132" y="719072"/>
                </a:lnTo>
                <a:cubicBezTo>
                  <a:pt x="923132" y="718212"/>
                  <a:pt x="923132" y="716492"/>
                  <a:pt x="923132" y="716492"/>
                </a:cubicBezTo>
                <a:cubicBezTo>
                  <a:pt x="923132" y="716492"/>
                  <a:pt x="924918" y="714773"/>
                  <a:pt x="926704" y="713913"/>
                </a:cubicBezTo>
                <a:close/>
                <a:moveTo>
                  <a:pt x="311349" y="713829"/>
                </a:moveTo>
                <a:lnTo>
                  <a:pt x="314193" y="715962"/>
                </a:lnTo>
                <a:lnTo>
                  <a:pt x="314325" y="715962"/>
                </a:lnTo>
                <a:lnTo>
                  <a:pt x="314326" y="715962"/>
                </a:lnTo>
                <a:lnTo>
                  <a:pt x="314325" y="715963"/>
                </a:lnTo>
                <a:lnTo>
                  <a:pt x="314267" y="716018"/>
                </a:lnTo>
                <a:lnTo>
                  <a:pt x="314351" y="716081"/>
                </a:lnTo>
                <a:lnTo>
                  <a:pt x="314325" y="715963"/>
                </a:lnTo>
                <a:lnTo>
                  <a:pt x="314378" y="716101"/>
                </a:lnTo>
                <a:lnTo>
                  <a:pt x="314722" y="716359"/>
                </a:lnTo>
                <a:lnTo>
                  <a:pt x="314476" y="716359"/>
                </a:lnTo>
                <a:lnTo>
                  <a:pt x="315870" y="720017"/>
                </a:lnTo>
                <a:lnTo>
                  <a:pt x="315119" y="719534"/>
                </a:lnTo>
                <a:lnTo>
                  <a:pt x="314413" y="716359"/>
                </a:lnTo>
                <a:lnTo>
                  <a:pt x="313903" y="716359"/>
                </a:lnTo>
                <a:lnTo>
                  <a:pt x="311151" y="718939"/>
                </a:lnTo>
                <a:lnTo>
                  <a:pt x="308399" y="716359"/>
                </a:lnTo>
                <a:lnTo>
                  <a:pt x="307975" y="716359"/>
                </a:lnTo>
                <a:lnTo>
                  <a:pt x="308211" y="716182"/>
                </a:lnTo>
                <a:lnTo>
                  <a:pt x="307976" y="715962"/>
                </a:lnTo>
                <a:lnTo>
                  <a:pt x="308504" y="715962"/>
                </a:lnTo>
                <a:close/>
                <a:moveTo>
                  <a:pt x="39158" y="713200"/>
                </a:moveTo>
                <a:lnTo>
                  <a:pt x="38894" y="713582"/>
                </a:lnTo>
                <a:cubicBezTo>
                  <a:pt x="39688" y="715302"/>
                  <a:pt x="41275" y="717022"/>
                  <a:pt x="41275" y="717022"/>
                </a:cubicBezTo>
                <a:lnTo>
                  <a:pt x="41275" y="717882"/>
                </a:lnTo>
                <a:lnTo>
                  <a:pt x="41275" y="719602"/>
                </a:lnTo>
                <a:lnTo>
                  <a:pt x="41275" y="723041"/>
                </a:lnTo>
                <a:lnTo>
                  <a:pt x="41275" y="723900"/>
                </a:lnTo>
                <a:lnTo>
                  <a:pt x="41275" y="723901"/>
                </a:lnTo>
                <a:cubicBezTo>
                  <a:pt x="41275" y="723901"/>
                  <a:pt x="41275" y="717022"/>
                  <a:pt x="34925" y="717022"/>
                </a:cubicBezTo>
                <a:close/>
                <a:moveTo>
                  <a:pt x="77493" y="713127"/>
                </a:moveTo>
                <a:lnTo>
                  <a:pt x="82051" y="716380"/>
                </a:lnTo>
                <a:lnTo>
                  <a:pt x="78144" y="714150"/>
                </a:lnTo>
                <a:close/>
                <a:moveTo>
                  <a:pt x="39604" y="712556"/>
                </a:moveTo>
                <a:lnTo>
                  <a:pt x="39688" y="712722"/>
                </a:lnTo>
                <a:lnTo>
                  <a:pt x="39158" y="713200"/>
                </a:lnTo>
                <a:close/>
                <a:moveTo>
                  <a:pt x="897256" y="712152"/>
                </a:moveTo>
                <a:lnTo>
                  <a:pt x="897732" y="712787"/>
                </a:lnTo>
                <a:cubicBezTo>
                  <a:pt x="896939" y="714375"/>
                  <a:pt x="895351" y="715962"/>
                  <a:pt x="895351" y="715962"/>
                </a:cubicBezTo>
                <a:cubicBezTo>
                  <a:pt x="895351" y="715962"/>
                  <a:pt x="895351" y="714375"/>
                  <a:pt x="896145" y="712787"/>
                </a:cubicBezTo>
                <a:close/>
                <a:moveTo>
                  <a:pt x="75939" y="710688"/>
                </a:moveTo>
                <a:lnTo>
                  <a:pt x="77493" y="713127"/>
                </a:lnTo>
                <a:lnTo>
                  <a:pt x="76069" y="712111"/>
                </a:lnTo>
                <a:close/>
                <a:moveTo>
                  <a:pt x="970757" y="710142"/>
                </a:moveTo>
                <a:cubicBezTo>
                  <a:pt x="970757" y="710142"/>
                  <a:pt x="970757" y="711862"/>
                  <a:pt x="969864" y="713582"/>
                </a:cubicBezTo>
                <a:lnTo>
                  <a:pt x="964407" y="716585"/>
                </a:lnTo>
                <a:lnTo>
                  <a:pt x="964407" y="716757"/>
                </a:lnTo>
                <a:lnTo>
                  <a:pt x="964142" y="717022"/>
                </a:lnTo>
                <a:lnTo>
                  <a:pt x="967185" y="717022"/>
                </a:lnTo>
                <a:cubicBezTo>
                  <a:pt x="968971" y="717022"/>
                  <a:pt x="970757" y="717022"/>
                  <a:pt x="970757" y="717022"/>
                </a:cubicBezTo>
                <a:cubicBezTo>
                  <a:pt x="970757" y="717022"/>
                  <a:pt x="963613" y="723901"/>
                  <a:pt x="963613" y="723901"/>
                </a:cubicBezTo>
                <a:cubicBezTo>
                  <a:pt x="963613" y="723901"/>
                  <a:pt x="963613" y="722181"/>
                  <a:pt x="963613" y="720461"/>
                </a:cubicBezTo>
                <a:lnTo>
                  <a:pt x="963613" y="717551"/>
                </a:lnTo>
                <a:lnTo>
                  <a:pt x="960835" y="720329"/>
                </a:lnTo>
                <a:cubicBezTo>
                  <a:pt x="959049" y="722115"/>
                  <a:pt x="957263" y="723901"/>
                  <a:pt x="957263" y="723901"/>
                </a:cubicBezTo>
                <a:lnTo>
                  <a:pt x="957263" y="723900"/>
                </a:lnTo>
                <a:lnTo>
                  <a:pt x="957263" y="723008"/>
                </a:lnTo>
                <a:lnTo>
                  <a:pt x="957263" y="721222"/>
                </a:lnTo>
                <a:lnTo>
                  <a:pt x="957263" y="720329"/>
                </a:lnTo>
                <a:lnTo>
                  <a:pt x="957263" y="718543"/>
                </a:lnTo>
                <a:lnTo>
                  <a:pt x="957263" y="716757"/>
                </a:lnTo>
                <a:cubicBezTo>
                  <a:pt x="960438" y="713185"/>
                  <a:pt x="962025" y="711399"/>
                  <a:pt x="962026" y="712292"/>
                </a:cubicBezTo>
                <a:lnTo>
                  <a:pt x="960950" y="714914"/>
                </a:lnTo>
                <a:lnTo>
                  <a:pt x="964407" y="713185"/>
                </a:lnTo>
                <a:lnTo>
                  <a:pt x="964407" y="715864"/>
                </a:lnTo>
                <a:lnTo>
                  <a:pt x="964407" y="716257"/>
                </a:lnTo>
                <a:lnTo>
                  <a:pt x="969864" y="711002"/>
                </a:lnTo>
                <a:cubicBezTo>
                  <a:pt x="970757" y="710142"/>
                  <a:pt x="970757" y="710142"/>
                  <a:pt x="970757" y="710142"/>
                </a:cubicBezTo>
                <a:close/>
                <a:moveTo>
                  <a:pt x="915988" y="710142"/>
                </a:moveTo>
                <a:cubicBezTo>
                  <a:pt x="915988" y="710142"/>
                  <a:pt x="922338" y="710142"/>
                  <a:pt x="922338" y="710142"/>
                </a:cubicBezTo>
                <a:cubicBezTo>
                  <a:pt x="922338" y="710142"/>
                  <a:pt x="922338" y="711862"/>
                  <a:pt x="921544" y="713582"/>
                </a:cubicBezTo>
                <a:lnTo>
                  <a:pt x="916667" y="716601"/>
                </a:lnTo>
                <a:lnTo>
                  <a:pt x="920274" y="717180"/>
                </a:lnTo>
                <a:lnTo>
                  <a:pt x="919560" y="717352"/>
                </a:lnTo>
                <a:lnTo>
                  <a:pt x="916616" y="722313"/>
                </a:lnTo>
                <a:lnTo>
                  <a:pt x="916365" y="722948"/>
                </a:lnTo>
                <a:lnTo>
                  <a:pt x="921346" y="717352"/>
                </a:lnTo>
                <a:lnTo>
                  <a:pt x="920274" y="717180"/>
                </a:lnTo>
                <a:lnTo>
                  <a:pt x="923132" y="716492"/>
                </a:lnTo>
                <a:cubicBezTo>
                  <a:pt x="923132" y="716492"/>
                  <a:pt x="921346" y="718212"/>
                  <a:pt x="919560" y="719932"/>
                </a:cubicBezTo>
                <a:lnTo>
                  <a:pt x="916326" y="723046"/>
                </a:lnTo>
                <a:lnTo>
                  <a:pt x="915988" y="723901"/>
                </a:lnTo>
                <a:lnTo>
                  <a:pt x="915988" y="723900"/>
                </a:lnTo>
                <a:lnTo>
                  <a:pt x="915988" y="723372"/>
                </a:lnTo>
                <a:lnTo>
                  <a:pt x="915988" y="723372"/>
                </a:lnTo>
                <a:lnTo>
                  <a:pt x="915988" y="719932"/>
                </a:lnTo>
                <a:lnTo>
                  <a:pt x="915988" y="717882"/>
                </a:lnTo>
                <a:lnTo>
                  <a:pt x="915988" y="717022"/>
                </a:lnTo>
                <a:lnTo>
                  <a:pt x="915988" y="716492"/>
                </a:lnTo>
                <a:lnTo>
                  <a:pt x="915988" y="715963"/>
                </a:lnTo>
                <a:lnTo>
                  <a:pt x="915988" y="712722"/>
                </a:lnTo>
                <a:lnTo>
                  <a:pt x="915988" y="711002"/>
                </a:lnTo>
                <a:cubicBezTo>
                  <a:pt x="915988" y="710142"/>
                  <a:pt x="915988" y="710142"/>
                  <a:pt x="915988" y="710142"/>
                </a:cubicBezTo>
                <a:close/>
                <a:moveTo>
                  <a:pt x="964407" y="709613"/>
                </a:moveTo>
                <a:cubicBezTo>
                  <a:pt x="964407" y="709613"/>
                  <a:pt x="971551" y="709613"/>
                  <a:pt x="971551" y="709613"/>
                </a:cubicBezTo>
                <a:cubicBezTo>
                  <a:pt x="967979" y="709613"/>
                  <a:pt x="966193" y="711399"/>
                  <a:pt x="964407" y="713185"/>
                </a:cubicBezTo>
                <a:close/>
                <a:moveTo>
                  <a:pt x="957263" y="709613"/>
                </a:moveTo>
                <a:cubicBezTo>
                  <a:pt x="963613" y="709613"/>
                  <a:pt x="957263" y="716757"/>
                  <a:pt x="957263" y="716757"/>
                </a:cubicBezTo>
                <a:lnTo>
                  <a:pt x="957263" y="715962"/>
                </a:lnTo>
                <a:lnTo>
                  <a:pt x="957263" y="715864"/>
                </a:lnTo>
                <a:lnTo>
                  <a:pt x="957263" y="715168"/>
                </a:lnTo>
                <a:close/>
                <a:moveTo>
                  <a:pt x="942975" y="709613"/>
                </a:moveTo>
                <a:cubicBezTo>
                  <a:pt x="942975" y="709613"/>
                  <a:pt x="941388" y="709613"/>
                  <a:pt x="939800" y="710407"/>
                </a:cubicBezTo>
                <a:lnTo>
                  <a:pt x="936626" y="715961"/>
                </a:lnTo>
                <a:lnTo>
                  <a:pt x="936625" y="715963"/>
                </a:lnTo>
                <a:lnTo>
                  <a:pt x="936626" y="715956"/>
                </a:lnTo>
                <a:lnTo>
                  <a:pt x="937419" y="710407"/>
                </a:lnTo>
                <a:cubicBezTo>
                  <a:pt x="938213" y="709613"/>
                  <a:pt x="939800" y="709613"/>
                  <a:pt x="942975" y="709613"/>
                </a:cubicBezTo>
                <a:close/>
                <a:moveTo>
                  <a:pt x="53976" y="709613"/>
                </a:moveTo>
                <a:cubicBezTo>
                  <a:pt x="53976" y="709613"/>
                  <a:pt x="61914" y="723901"/>
                  <a:pt x="53976" y="716757"/>
                </a:cubicBezTo>
                <a:lnTo>
                  <a:pt x="53976" y="715963"/>
                </a:lnTo>
                <a:lnTo>
                  <a:pt x="53976" y="715864"/>
                </a:lnTo>
                <a:lnTo>
                  <a:pt x="53976" y="712788"/>
                </a:lnTo>
                <a:lnTo>
                  <a:pt x="53976" y="710506"/>
                </a:lnTo>
                <a:lnTo>
                  <a:pt x="53976" y="710407"/>
                </a:lnTo>
                <a:close/>
                <a:moveTo>
                  <a:pt x="47626" y="709613"/>
                </a:moveTo>
                <a:cubicBezTo>
                  <a:pt x="50801" y="712788"/>
                  <a:pt x="52389" y="714376"/>
                  <a:pt x="53182" y="715169"/>
                </a:cubicBezTo>
                <a:lnTo>
                  <a:pt x="53976" y="715963"/>
                </a:lnTo>
                <a:cubicBezTo>
                  <a:pt x="47626" y="715963"/>
                  <a:pt x="47626" y="709613"/>
                  <a:pt x="47626" y="709613"/>
                </a:cubicBezTo>
                <a:close/>
                <a:moveTo>
                  <a:pt x="895351" y="709612"/>
                </a:moveTo>
                <a:cubicBezTo>
                  <a:pt x="895351" y="715962"/>
                  <a:pt x="895351" y="715962"/>
                  <a:pt x="889001" y="715962"/>
                </a:cubicBezTo>
                <a:cubicBezTo>
                  <a:pt x="889001" y="715962"/>
                  <a:pt x="895351" y="715962"/>
                  <a:pt x="895351" y="709612"/>
                </a:cubicBezTo>
                <a:close/>
                <a:moveTo>
                  <a:pt x="895351" y="709612"/>
                </a:moveTo>
                <a:lnTo>
                  <a:pt x="898526" y="709612"/>
                </a:lnTo>
                <a:lnTo>
                  <a:pt x="901602" y="709612"/>
                </a:lnTo>
                <a:lnTo>
                  <a:pt x="901701" y="709612"/>
                </a:lnTo>
                <a:lnTo>
                  <a:pt x="902495" y="709612"/>
                </a:lnTo>
                <a:cubicBezTo>
                  <a:pt x="902495" y="712787"/>
                  <a:pt x="902495" y="712787"/>
                  <a:pt x="901602" y="711993"/>
                </a:cubicBezTo>
                <a:lnTo>
                  <a:pt x="899161" y="711064"/>
                </a:lnTo>
                <a:lnTo>
                  <a:pt x="897256" y="712152"/>
                </a:lnTo>
                <a:close/>
                <a:moveTo>
                  <a:pt x="889001" y="709612"/>
                </a:moveTo>
                <a:cubicBezTo>
                  <a:pt x="895351" y="709612"/>
                  <a:pt x="889001" y="715962"/>
                  <a:pt x="895351" y="709612"/>
                </a:cubicBezTo>
                <a:cubicBezTo>
                  <a:pt x="895351" y="709612"/>
                  <a:pt x="889001" y="715962"/>
                  <a:pt x="889001" y="715962"/>
                </a:cubicBezTo>
                <a:cubicBezTo>
                  <a:pt x="889001" y="715962"/>
                  <a:pt x="889001" y="715962"/>
                  <a:pt x="889001" y="715168"/>
                </a:cubicBezTo>
                <a:lnTo>
                  <a:pt x="889001" y="711200"/>
                </a:lnTo>
                <a:close/>
                <a:moveTo>
                  <a:pt x="847726" y="709612"/>
                </a:moveTo>
                <a:lnTo>
                  <a:pt x="847726" y="709613"/>
                </a:lnTo>
                <a:lnTo>
                  <a:pt x="847726" y="712291"/>
                </a:lnTo>
                <a:lnTo>
                  <a:pt x="847726" y="713184"/>
                </a:lnTo>
                <a:cubicBezTo>
                  <a:pt x="847726" y="714970"/>
                  <a:pt x="847726" y="716756"/>
                  <a:pt x="847726" y="716756"/>
                </a:cubicBezTo>
                <a:cubicBezTo>
                  <a:pt x="844551" y="716756"/>
                  <a:pt x="844551" y="716756"/>
                  <a:pt x="845345" y="716756"/>
                </a:cubicBezTo>
                <a:lnTo>
                  <a:pt x="844551" y="716756"/>
                </a:lnTo>
                <a:cubicBezTo>
                  <a:pt x="842963" y="716756"/>
                  <a:pt x="841376" y="716756"/>
                  <a:pt x="841376" y="716756"/>
                </a:cubicBezTo>
                <a:cubicBezTo>
                  <a:pt x="841376" y="716756"/>
                  <a:pt x="841376" y="716756"/>
                  <a:pt x="842170" y="715863"/>
                </a:cubicBezTo>
                <a:lnTo>
                  <a:pt x="847718" y="709621"/>
                </a:lnTo>
                <a:lnTo>
                  <a:pt x="842170" y="715169"/>
                </a:lnTo>
                <a:cubicBezTo>
                  <a:pt x="841376" y="715963"/>
                  <a:pt x="841376" y="715963"/>
                  <a:pt x="841376" y="715963"/>
                </a:cubicBezTo>
                <a:cubicBezTo>
                  <a:pt x="841376" y="715963"/>
                  <a:pt x="841376" y="714376"/>
                  <a:pt x="842170" y="712788"/>
                </a:cubicBezTo>
                <a:lnTo>
                  <a:pt x="847724" y="709614"/>
                </a:lnTo>
                <a:close/>
                <a:moveTo>
                  <a:pt x="314722" y="709612"/>
                </a:moveTo>
                <a:lnTo>
                  <a:pt x="316746" y="714335"/>
                </a:lnTo>
                <a:lnTo>
                  <a:pt x="317252" y="715516"/>
                </a:lnTo>
                <a:cubicBezTo>
                  <a:pt x="316409" y="716359"/>
                  <a:pt x="314722" y="716359"/>
                  <a:pt x="314722" y="716359"/>
                </a:cubicBezTo>
                <a:lnTo>
                  <a:pt x="314722" y="715516"/>
                </a:lnTo>
                <a:lnTo>
                  <a:pt x="314722" y="712986"/>
                </a:lnTo>
                <a:lnTo>
                  <a:pt x="314722" y="712142"/>
                </a:lnTo>
                <a:lnTo>
                  <a:pt x="314722" y="710456"/>
                </a:lnTo>
                <a:cubicBezTo>
                  <a:pt x="314722" y="709612"/>
                  <a:pt x="314722" y="709612"/>
                  <a:pt x="314722" y="709612"/>
                </a:cubicBezTo>
                <a:close/>
                <a:moveTo>
                  <a:pt x="314722" y="709612"/>
                </a:moveTo>
                <a:cubicBezTo>
                  <a:pt x="321469" y="716359"/>
                  <a:pt x="314722" y="709612"/>
                  <a:pt x="321469" y="709612"/>
                </a:cubicBezTo>
                <a:cubicBezTo>
                  <a:pt x="321907" y="709612"/>
                  <a:pt x="322263" y="709968"/>
                  <a:pt x="322263" y="710406"/>
                </a:cubicBezTo>
                <a:lnTo>
                  <a:pt x="321945" y="710724"/>
                </a:lnTo>
                <a:lnTo>
                  <a:pt x="323999" y="715516"/>
                </a:lnTo>
                <a:lnTo>
                  <a:pt x="322660" y="715962"/>
                </a:lnTo>
                <a:lnTo>
                  <a:pt x="321469" y="716359"/>
                </a:lnTo>
                <a:lnTo>
                  <a:pt x="321072" y="715962"/>
                </a:lnTo>
                <a:lnTo>
                  <a:pt x="318096" y="712986"/>
                </a:lnTo>
                <a:cubicBezTo>
                  <a:pt x="316409" y="711299"/>
                  <a:pt x="314722" y="709612"/>
                  <a:pt x="314722" y="709612"/>
                </a:cubicBezTo>
                <a:close/>
                <a:moveTo>
                  <a:pt x="287338" y="709612"/>
                </a:moveTo>
                <a:lnTo>
                  <a:pt x="287339" y="709613"/>
                </a:lnTo>
                <a:lnTo>
                  <a:pt x="290513" y="709613"/>
                </a:lnTo>
                <a:cubicBezTo>
                  <a:pt x="290513" y="709613"/>
                  <a:pt x="290513" y="709613"/>
                  <a:pt x="293688" y="709613"/>
                </a:cubicBezTo>
                <a:cubicBezTo>
                  <a:pt x="293688" y="709613"/>
                  <a:pt x="293688" y="709613"/>
                  <a:pt x="293688" y="710407"/>
                </a:cubicBezTo>
                <a:lnTo>
                  <a:pt x="293688" y="712788"/>
                </a:lnTo>
                <a:lnTo>
                  <a:pt x="293688" y="715169"/>
                </a:lnTo>
                <a:lnTo>
                  <a:pt x="293688" y="715963"/>
                </a:lnTo>
                <a:cubicBezTo>
                  <a:pt x="293688" y="715963"/>
                  <a:pt x="293688" y="715963"/>
                  <a:pt x="292894" y="715169"/>
                </a:cubicBezTo>
                <a:lnTo>
                  <a:pt x="287342" y="709617"/>
                </a:lnTo>
                <a:lnTo>
                  <a:pt x="290017" y="713052"/>
                </a:lnTo>
                <a:lnTo>
                  <a:pt x="288195" y="715391"/>
                </a:lnTo>
                <a:lnTo>
                  <a:pt x="287338" y="709613"/>
                </a:lnTo>
                <a:lnTo>
                  <a:pt x="287338" y="709613"/>
                </a:lnTo>
                <a:close/>
                <a:moveTo>
                  <a:pt x="950425" y="709549"/>
                </a:moveTo>
                <a:lnTo>
                  <a:pt x="950425" y="709612"/>
                </a:lnTo>
                <a:lnTo>
                  <a:pt x="950425" y="713818"/>
                </a:lnTo>
                <a:lnTo>
                  <a:pt x="950425" y="715526"/>
                </a:lnTo>
                <a:lnTo>
                  <a:pt x="950425" y="716380"/>
                </a:lnTo>
                <a:cubicBezTo>
                  <a:pt x="950425" y="716380"/>
                  <a:pt x="943588" y="723210"/>
                  <a:pt x="943588" y="723210"/>
                </a:cubicBezTo>
                <a:cubicBezTo>
                  <a:pt x="943588" y="723210"/>
                  <a:pt x="945297" y="719795"/>
                  <a:pt x="947006" y="715526"/>
                </a:cubicBezTo>
                <a:lnTo>
                  <a:pt x="947939" y="712033"/>
                </a:lnTo>
                <a:lnTo>
                  <a:pt x="950362" y="709612"/>
                </a:lnTo>
                <a:close/>
                <a:moveTo>
                  <a:pt x="841024" y="709549"/>
                </a:moveTo>
                <a:lnTo>
                  <a:pt x="835732" y="714836"/>
                </a:lnTo>
                <a:lnTo>
                  <a:pt x="837605" y="712965"/>
                </a:lnTo>
                <a:cubicBezTo>
                  <a:pt x="839315" y="711257"/>
                  <a:pt x="841024" y="709549"/>
                  <a:pt x="841024" y="709549"/>
                </a:cubicBezTo>
                <a:close/>
                <a:moveTo>
                  <a:pt x="799998" y="709549"/>
                </a:moveTo>
                <a:cubicBezTo>
                  <a:pt x="799998" y="709549"/>
                  <a:pt x="801708" y="709549"/>
                  <a:pt x="803417" y="709549"/>
                </a:cubicBezTo>
                <a:lnTo>
                  <a:pt x="804272" y="709549"/>
                </a:lnTo>
                <a:lnTo>
                  <a:pt x="806836" y="709549"/>
                </a:lnTo>
                <a:cubicBezTo>
                  <a:pt x="806836" y="709549"/>
                  <a:pt x="805126" y="711257"/>
                  <a:pt x="803417" y="712111"/>
                </a:cubicBezTo>
                <a:lnTo>
                  <a:pt x="800101" y="709627"/>
                </a:lnTo>
                <a:close/>
                <a:moveTo>
                  <a:pt x="38100" y="707563"/>
                </a:moveTo>
                <a:cubicBezTo>
                  <a:pt x="39688" y="708423"/>
                  <a:pt x="41275" y="710142"/>
                  <a:pt x="41275" y="710142"/>
                </a:cubicBezTo>
                <a:lnTo>
                  <a:pt x="39604" y="712556"/>
                </a:lnTo>
                <a:lnTo>
                  <a:pt x="37383" y="708145"/>
                </a:lnTo>
                <a:close/>
                <a:moveTo>
                  <a:pt x="317500" y="707231"/>
                </a:moveTo>
                <a:cubicBezTo>
                  <a:pt x="317500" y="706437"/>
                  <a:pt x="317500" y="706437"/>
                  <a:pt x="320675" y="709612"/>
                </a:cubicBezTo>
                <a:cubicBezTo>
                  <a:pt x="320675" y="709612"/>
                  <a:pt x="319088" y="709612"/>
                  <a:pt x="318294" y="709612"/>
                </a:cubicBezTo>
                <a:lnTo>
                  <a:pt x="317500" y="709612"/>
                </a:lnTo>
                <a:lnTo>
                  <a:pt x="314722" y="709612"/>
                </a:lnTo>
                <a:lnTo>
                  <a:pt x="314325" y="709612"/>
                </a:lnTo>
                <a:cubicBezTo>
                  <a:pt x="317500" y="709612"/>
                  <a:pt x="317500" y="708025"/>
                  <a:pt x="317500" y="707231"/>
                </a:cubicBezTo>
                <a:close/>
                <a:moveTo>
                  <a:pt x="311150" y="707231"/>
                </a:moveTo>
                <a:cubicBezTo>
                  <a:pt x="312738" y="708025"/>
                  <a:pt x="314325" y="709612"/>
                  <a:pt x="314325" y="709612"/>
                </a:cubicBezTo>
                <a:cubicBezTo>
                  <a:pt x="307975" y="709612"/>
                  <a:pt x="314325" y="709612"/>
                  <a:pt x="307975" y="709612"/>
                </a:cubicBezTo>
                <a:cubicBezTo>
                  <a:pt x="307975" y="706437"/>
                  <a:pt x="309563" y="706437"/>
                  <a:pt x="311150" y="707231"/>
                </a:cubicBezTo>
                <a:close/>
                <a:moveTo>
                  <a:pt x="949326" y="704533"/>
                </a:moveTo>
                <a:lnTo>
                  <a:pt x="942976" y="709612"/>
                </a:lnTo>
                <a:cubicBezTo>
                  <a:pt x="942976" y="709612"/>
                  <a:pt x="944961" y="708025"/>
                  <a:pt x="946945" y="706437"/>
                </a:cubicBezTo>
                <a:close/>
                <a:moveTo>
                  <a:pt x="950108" y="703907"/>
                </a:moveTo>
                <a:lnTo>
                  <a:pt x="949326" y="704533"/>
                </a:lnTo>
                <a:lnTo>
                  <a:pt x="949922" y="704056"/>
                </a:lnTo>
                <a:close/>
                <a:moveTo>
                  <a:pt x="47626" y="703263"/>
                </a:moveTo>
                <a:cubicBezTo>
                  <a:pt x="47626" y="703263"/>
                  <a:pt x="47626" y="704851"/>
                  <a:pt x="48420" y="706438"/>
                </a:cubicBezTo>
                <a:lnTo>
                  <a:pt x="49935" y="707304"/>
                </a:lnTo>
                <a:lnTo>
                  <a:pt x="50801" y="708819"/>
                </a:lnTo>
                <a:cubicBezTo>
                  <a:pt x="52389" y="709613"/>
                  <a:pt x="53976" y="709613"/>
                  <a:pt x="53976" y="709613"/>
                </a:cubicBezTo>
                <a:cubicBezTo>
                  <a:pt x="47626" y="709613"/>
                  <a:pt x="47626" y="709613"/>
                  <a:pt x="47626" y="703263"/>
                </a:cubicBezTo>
                <a:close/>
                <a:moveTo>
                  <a:pt x="47626" y="703263"/>
                </a:moveTo>
                <a:cubicBezTo>
                  <a:pt x="47626" y="703263"/>
                  <a:pt x="47626" y="703263"/>
                  <a:pt x="53976" y="709613"/>
                </a:cubicBezTo>
                <a:lnTo>
                  <a:pt x="49935" y="707304"/>
                </a:lnTo>
                <a:close/>
                <a:moveTo>
                  <a:pt x="34132" y="703263"/>
                </a:moveTo>
                <a:lnTo>
                  <a:pt x="34925" y="705613"/>
                </a:lnTo>
                <a:lnTo>
                  <a:pt x="34925" y="703263"/>
                </a:lnTo>
                <a:lnTo>
                  <a:pt x="37383" y="708145"/>
                </a:lnTo>
                <a:lnTo>
                  <a:pt x="36125" y="709168"/>
                </a:lnTo>
                <a:lnTo>
                  <a:pt x="36811" y="711201"/>
                </a:lnTo>
                <a:lnTo>
                  <a:pt x="34967" y="710108"/>
                </a:lnTo>
                <a:lnTo>
                  <a:pt x="34925" y="710142"/>
                </a:lnTo>
                <a:lnTo>
                  <a:pt x="34925" y="710083"/>
                </a:lnTo>
                <a:lnTo>
                  <a:pt x="34132" y="709613"/>
                </a:lnTo>
                <a:cubicBezTo>
                  <a:pt x="34132" y="709613"/>
                  <a:pt x="34132" y="709613"/>
                  <a:pt x="34132" y="710407"/>
                </a:cubicBezTo>
                <a:lnTo>
                  <a:pt x="34132" y="711994"/>
                </a:lnTo>
                <a:lnTo>
                  <a:pt x="34132" y="715963"/>
                </a:lnTo>
                <a:cubicBezTo>
                  <a:pt x="34132" y="715963"/>
                  <a:pt x="26988" y="703263"/>
                  <a:pt x="34132" y="703263"/>
                </a:cubicBezTo>
                <a:close/>
                <a:moveTo>
                  <a:pt x="26988" y="703263"/>
                </a:moveTo>
                <a:cubicBezTo>
                  <a:pt x="26988" y="703263"/>
                  <a:pt x="34926" y="715963"/>
                  <a:pt x="26988" y="709613"/>
                </a:cubicBezTo>
                <a:cubicBezTo>
                  <a:pt x="26988" y="709613"/>
                  <a:pt x="26988" y="703263"/>
                  <a:pt x="26988" y="703263"/>
                </a:cubicBezTo>
                <a:close/>
                <a:moveTo>
                  <a:pt x="963613" y="703262"/>
                </a:moveTo>
                <a:cubicBezTo>
                  <a:pt x="963613" y="709612"/>
                  <a:pt x="963613" y="703262"/>
                  <a:pt x="957263" y="709612"/>
                </a:cubicBezTo>
                <a:cubicBezTo>
                  <a:pt x="957263" y="709612"/>
                  <a:pt x="963613" y="703262"/>
                  <a:pt x="963613" y="703262"/>
                </a:cubicBezTo>
                <a:close/>
                <a:moveTo>
                  <a:pt x="902495" y="703262"/>
                </a:moveTo>
                <a:cubicBezTo>
                  <a:pt x="902495" y="709612"/>
                  <a:pt x="909639" y="703262"/>
                  <a:pt x="909639" y="703262"/>
                </a:cubicBezTo>
                <a:cubicBezTo>
                  <a:pt x="902495" y="709612"/>
                  <a:pt x="902495" y="709612"/>
                  <a:pt x="902495" y="703262"/>
                </a:cubicBezTo>
                <a:close/>
                <a:moveTo>
                  <a:pt x="307975" y="703262"/>
                </a:moveTo>
                <a:cubicBezTo>
                  <a:pt x="307975" y="703262"/>
                  <a:pt x="307975" y="703262"/>
                  <a:pt x="307975" y="704056"/>
                </a:cubicBezTo>
                <a:lnTo>
                  <a:pt x="307975" y="706437"/>
                </a:lnTo>
                <a:lnTo>
                  <a:pt x="307975" y="707231"/>
                </a:lnTo>
                <a:lnTo>
                  <a:pt x="307975" y="708818"/>
                </a:lnTo>
                <a:lnTo>
                  <a:pt x="307975" y="709612"/>
                </a:lnTo>
                <a:cubicBezTo>
                  <a:pt x="301625" y="703262"/>
                  <a:pt x="307975" y="703262"/>
                  <a:pt x="307975" y="703262"/>
                </a:cubicBezTo>
                <a:close/>
                <a:moveTo>
                  <a:pt x="307975" y="703262"/>
                </a:moveTo>
                <a:cubicBezTo>
                  <a:pt x="314325" y="703262"/>
                  <a:pt x="314325" y="703262"/>
                  <a:pt x="314325" y="709612"/>
                </a:cubicBezTo>
                <a:cubicBezTo>
                  <a:pt x="314325" y="709612"/>
                  <a:pt x="314325" y="703262"/>
                  <a:pt x="307975" y="703262"/>
                </a:cubicBezTo>
                <a:close/>
                <a:moveTo>
                  <a:pt x="841024" y="702719"/>
                </a:moveTo>
                <a:cubicBezTo>
                  <a:pt x="841024" y="702719"/>
                  <a:pt x="847861" y="702719"/>
                  <a:pt x="847861" y="702719"/>
                </a:cubicBezTo>
                <a:cubicBezTo>
                  <a:pt x="841024" y="702719"/>
                  <a:pt x="841024" y="709549"/>
                  <a:pt x="841024" y="709549"/>
                </a:cubicBezTo>
                <a:lnTo>
                  <a:pt x="841024" y="708696"/>
                </a:lnTo>
                <a:lnTo>
                  <a:pt x="841024" y="706134"/>
                </a:lnTo>
                <a:cubicBezTo>
                  <a:pt x="841024" y="706134"/>
                  <a:pt x="841024" y="706134"/>
                  <a:pt x="841024" y="702719"/>
                </a:cubicBezTo>
                <a:close/>
                <a:moveTo>
                  <a:pt x="806836" y="702719"/>
                </a:moveTo>
                <a:lnTo>
                  <a:pt x="806836" y="702878"/>
                </a:lnTo>
                <a:lnTo>
                  <a:pt x="806836" y="705280"/>
                </a:lnTo>
                <a:lnTo>
                  <a:pt x="806836" y="706134"/>
                </a:lnTo>
                <a:lnTo>
                  <a:pt x="806836" y="706988"/>
                </a:lnTo>
                <a:lnTo>
                  <a:pt x="806836" y="709549"/>
                </a:lnTo>
                <a:cubicBezTo>
                  <a:pt x="806836" y="702719"/>
                  <a:pt x="799998" y="709549"/>
                  <a:pt x="806836" y="702719"/>
                </a:cubicBezTo>
                <a:close/>
                <a:moveTo>
                  <a:pt x="49935" y="700954"/>
                </a:moveTo>
                <a:lnTo>
                  <a:pt x="53976" y="703263"/>
                </a:lnTo>
                <a:cubicBezTo>
                  <a:pt x="53976" y="706438"/>
                  <a:pt x="52389" y="704851"/>
                  <a:pt x="50801" y="702469"/>
                </a:cubicBezTo>
                <a:close/>
                <a:moveTo>
                  <a:pt x="954954" y="700953"/>
                </a:moveTo>
                <a:lnTo>
                  <a:pt x="954088" y="702468"/>
                </a:lnTo>
                <a:lnTo>
                  <a:pt x="950914" y="703262"/>
                </a:lnTo>
                <a:lnTo>
                  <a:pt x="950913" y="703262"/>
                </a:lnTo>
                <a:lnTo>
                  <a:pt x="950914" y="703262"/>
                </a:lnTo>
                <a:close/>
                <a:moveTo>
                  <a:pt x="310034" y="700516"/>
                </a:moveTo>
                <a:lnTo>
                  <a:pt x="311150" y="702468"/>
                </a:lnTo>
                <a:cubicBezTo>
                  <a:pt x="312738" y="703262"/>
                  <a:pt x="314325" y="703262"/>
                  <a:pt x="314325" y="703262"/>
                </a:cubicBezTo>
                <a:cubicBezTo>
                  <a:pt x="314325" y="703262"/>
                  <a:pt x="314325" y="703262"/>
                  <a:pt x="307975" y="703262"/>
                </a:cubicBezTo>
                <a:close/>
                <a:moveTo>
                  <a:pt x="908250" y="700336"/>
                </a:moveTo>
                <a:cubicBezTo>
                  <a:pt x="909110" y="701179"/>
                  <a:pt x="909110" y="702866"/>
                  <a:pt x="909110" y="702866"/>
                </a:cubicBezTo>
                <a:cubicBezTo>
                  <a:pt x="909110" y="702866"/>
                  <a:pt x="902230" y="702866"/>
                  <a:pt x="902230" y="702866"/>
                </a:cubicBezTo>
                <a:cubicBezTo>
                  <a:pt x="905670" y="699493"/>
                  <a:pt x="907390" y="699493"/>
                  <a:pt x="908250" y="700336"/>
                </a:cubicBezTo>
                <a:close/>
                <a:moveTo>
                  <a:pt x="53123" y="699567"/>
                </a:moveTo>
                <a:lnTo>
                  <a:pt x="54701" y="702719"/>
                </a:lnTo>
                <a:cubicBezTo>
                  <a:pt x="54701" y="702719"/>
                  <a:pt x="52992" y="702719"/>
                  <a:pt x="52137" y="701865"/>
                </a:cubicBezTo>
                <a:close/>
                <a:moveTo>
                  <a:pt x="904294" y="698818"/>
                </a:moveTo>
                <a:lnTo>
                  <a:pt x="904810" y="699493"/>
                </a:lnTo>
                <a:cubicBezTo>
                  <a:pt x="903950" y="701179"/>
                  <a:pt x="902230" y="702866"/>
                  <a:pt x="902230" y="702866"/>
                </a:cubicBezTo>
                <a:cubicBezTo>
                  <a:pt x="902230" y="702866"/>
                  <a:pt x="902230" y="701179"/>
                  <a:pt x="903090" y="699493"/>
                </a:cubicBezTo>
                <a:close/>
                <a:moveTo>
                  <a:pt x="262537" y="698161"/>
                </a:moveTo>
                <a:lnTo>
                  <a:pt x="261779" y="699929"/>
                </a:lnTo>
                <a:lnTo>
                  <a:pt x="266548" y="702652"/>
                </a:lnTo>
                <a:lnTo>
                  <a:pt x="265907" y="700087"/>
                </a:lnTo>
                <a:close/>
                <a:moveTo>
                  <a:pt x="915096" y="697806"/>
                </a:moveTo>
                <a:lnTo>
                  <a:pt x="909638" y="703263"/>
                </a:lnTo>
                <a:cubicBezTo>
                  <a:pt x="909638" y="703263"/>
                  <a:pt x="911226" y="701676"/>
                  <a:pt x="912813" y="700088"/>
                </a:cubicBezTo>
                <a:close/>
                <a:moveTo>
                  <a:pt x="977900" y="696913"/>
                </a:moveTo>
                <a:cubicBezTo>
                  <a:pt x="977900" y="696913"/>
                  <a:pt x="971550" y="703263"/>
                  <a:pt x="977900" y="703263"/>
                </a:cubicBezTo>
                <a:cubicBezTo>
                  <a:pt x="971550" y="703263"/>
                  <a:pt x="971550" y="703263"/>
                  <a:pt x="971550" y="703263"/>
                </a:cubicBezTo>
                <a:cubicBezTo>
                  <a:pt x="971550" y="703263"/>
                  <a:pt x="971550" y="703263"/>
                  <a:pt x="977900" y="696913"/>
                </a:cubicBezTo>
                <a:close/>
                <a:moveTo>
                  <a:pt x="915988" y="696913"/>
                </a:moveTo>
                <a:lnTo>
                  <a:pt x="915096" y="697806"/>
                </a:lnTo>
                <a:lnTo>
                  <a:pt x="915194" y="697707"/>
                </a:lnTo>
                <a:cubicBezTo>
                  <a:pt x="915988" y="696913"/>
                  <a:pt x="915988" y="696913"/>
                  <a:pt x="915988" y="696913"/>
                </a:cubicBezTo>
                <a:close/>
                <a:moveTo>
                  <a:pt x="915988" y="696913"/>
                </a:moveTo>
                <a:cubicBezTo>
                  <a:pt x="915988" y="703263"/>
                  <a:pt x="915988" y="703263"/>
                  <a:pt x="909638" y="703263"/>
                </a:cubicBezTo>
                <a:cubicBezTo>
                  <a:pt x="915988" y="703263"/>
                  <a:pt x="915988" y="696913"/>
                  <a:pt x="915988" y="696913"/>
                </a:cubicBezTo>
                <a:close/>
                <a:moveTo>
                  <a:pt x="47626" y="696913"/>
                </a:moveTo>
                <a:lnTo>
                  <a:pt x="49935" y="700954"/>
                </a:lnTo>
                <a:lnTo>
                  <a:pt x="48420" y="700088"/>
                </a:lnTo>
                <a:cubicBezTo>
                  <a:pt x="47626" y="698501"/>
                  <a:pt x="47626" y="696913"/>
                  <a:pt x="47626" y="696913"/>
                </a:cubicBezTo>
                <a:close/>
                <a:moveTo>
                  <a:pt x="47625" y="696913"/>
                </a:moveTo>
                <a:lnTo>
                  <a:pt x="47625" y="698501"/>
                </a:lnTo>
                <a:lnTo>
                  <a:pt x="47625" y="702469"/>
                </a:lnTo>
                <a:cubicBezTo>
                  <a:pt x="47625" y="703263"/>
                  <a:pt x="47625" y="703263"/>
                  <a:pt x="47625" y="703263"/>
                </a:cubicBezTo>
                <a:cubicBezTo>
                  <a:pt x="47625" y="696913"/>
                  <a:pt x="41275" y="696913"/>
                  <a:pt x="47625" y="696913"/>
                </a:cubicBezTo>
                <a:close/>
                <a:moveTo>
                  <a:pt x="41275" y="696913"/>
                </a:moveTo>
                <a:cubicBezTo>
                  <a:pt x="44450" y="696913"/>
                  <a:pt x="46038" y="698501"/>
                  <a:pt x="46038" y="700088"/>
                </a:cubicBezTo>
                <a:lnTo>
                  <a:pt x="42008" y="702775"/>
                </a:lnTo>
                <a:lnTo>
                  <a:pt x="42069" y="703263"/>
                </a:lnTo>
                <a:cubicBezTo>
                  <a:pt x="42863" y="704851"/>
                  <a:pt x="44450" y="706438"/>
                  <a:pt x="47625" y="709613"/>
                </a:cubicBezTo>
                <a:cubicBezTo>
                  <a:pt x="44450" y="709613"/>
                  <a:pt x="42863" y="708026"/>
                  <a:pt x="42069" y="705644"/>
                </a:cubicBezTo>
                <a:lnTo>
                  <a:pt x="41819" y="702900"/>
                </a:lnTo>
                <a:lnTo>
                  <a:pt x="41275" y="703263"/>
                </a:lnTo>
                <a:lnTo>
                  <a:pt x="41790" y="702577"/>
                </a:lnTo>
                <a:lnTo>
                  <a:pt x="41275" y="696913"/>
                </a:lnTo>
                <a:lnTo>
                  <a:pt x="41955" y="702356"/>
                </a:lnTo>
                <a:lnTo>
                  <a:pt x="43656" y="700088"/>
                </a:lnTo>
                <a:cubicBezTo>
                  <a:pt x="44450" y="700088"/>
                  <a:pt x="44450" y="700088"/>
                  <a:pt x="41275" y="696913"/>
                </a:cubicBezTo>
                <a:close/>
                <a:moveTo>
                  <a:pt x="34132" y="696913"/>
                </a:moveTo>
                <a:cubicBezTo>
                  <a:pt x="34132" y="700088"/>
                  <a:pt x="34132" y="701676"/>
                  <a:pt x="34132" y="703263"/>
                </a:cubicBezTo>
                <a:cubicBezTo>
                  <a:pt x="34132" y="703263"/>
                  <a:pt x="26988" y="696913"/>
                  <a:pt x="34132" y="696913"/>
                </a:cubicBezTo>
                <a:close/>
                <a:moveTo>
                  <a:pt x="26988" y="696913"/>
                </a:moveTo>
                <a:cubicBezTo>
                  <a:pt x="34132" y="703263"/>
                  <a:pt x="34132" y="703263"/>
                  <a:pt x="34132" y="703263"/>
                </a:cubicBezTo>
                <a:cubicBezTo>
                  <a:pt x="34132" y="703263"/>
                  <a:pt x="26988" y="703263"/>
                  <a:pt x="26988" y="696913"/>
                </a:cubicBezTo>
                <a:close/>
                <a:moveTo>
                  <a:pt x="963613" y="696912"/>
                </a:moveTo>
                <a:cubicBezTo>
                  <a:pt x="963613" y="696912"/>
                  <a:pt x="962025" y="698500"/>
                  <a:pt x="960438" y="699293"/>
                </a:cubicBezTo>
                <a:lnTo>
                  <a:pt x="958279" y="697674"/>
                </a:lnTo>
                <a:close/>
                <a:moveTo>
                  <a:pt x="854076" y="696912"/>
                </a:moveTo>
                <a:cubicBezTo>
                  <a:pt x="854076" y="700087"/>
                  <a:pt x="852489" y="701675"/>
                  <a:pt x="850901" y="702468"/>
                </a:cubicBezTo>
                <a:lnTo>
                  <a:pt x="847861" y="703228"/>
                </a:lnTo>
                <a:lnTo>
                  <a:pt x="847861" y="703573"/>
                </a:lnTo>
                <a:cubicBezTo>
                  <a:pt x="847861" y="704427"/>
                  <a:pt x="847861" y="706134"/>
                  <a:pt x="847861" y="709549"/>
                </a:cubicBezTo>
                <a:lnTo>
                  <a:pt x="847726" y="709569"/>
                </a:lnTo>
                <a:lnTo>
                  <a:pt x="847725" y="709569"/>
                </a:lnTo>
                <a:lnTo>
                  <a:pt x="847421" y="709612"/>
                </a:lnTo>
                <a:lnTo>
                  <a:pt x="841879" y="710403"/>
                </a:lnTo>
                <a:cubicBezTo>
                  <a:pt x="841024" y="711257"/>
                  <a:pt x="841024" y="712965"/>
                  <a:pt x="841024" y="716380"/>
                </a:cubicBezTo>
                <a:cubicBezTo>
                  <a:pt x="841024" y="716380"/>
                  <a:pt x="841024" y="716380"/>
                  <a:pt x="834186" y="716380"/>
                </a:cubicBezTo>
                <a:cubicBezTo>
                  <a:pt x="841024" y="716380"/>
                  <a:pt x="841024" y="716380"/>
                  <a:pt x="841024" y="709549"/>
                </a:cubicBezTo>
                <a:cubicBezTo>
                  <a:pt x="841024" y="709549"/>
                  <a:pt x="847861" y="702719"/>
                  <a:pt x="847861" y="702719"/>
                </a:cubicBezTo>
                <a:lnTo>
                  <a:pt x="847861" y="703127"/>
                </a:lnTo>
                <a:lnTo>
                  <a:pt x="847863" y="703125"/>
                </a:lnTo>
                <a:lnTo>
                  <a:pt x="848520" y="702468"/>
                </a:lnTo>
                <a:cubicBezTo>
                  <a:pt x="849313" y="701675"/>
                  <a:pt x="850901" y="700087"/>
                  <a:pt x="854076" y="696912"/>
                </a:cubicBezTo>
                <a:close/>
                <a:moveTo>
                  <a:pt x="307975" y="696912"/>
                </a:moveTo>
                <a:cubicBezTo>
                  <a:pt x="307975" y="696912"/>
                  <a:pt x="309563" y="698500"/>
                  <a:pt x="310356" y="700087"/>
                </a:cubicBezTo>
                <a:lnTo>
                  <a:pt x="310034" y="700516"/>
                </a:lnTo>
                <a:close/>
                <a:moveTo>
                  <a:pt x="301625" y="696912"/>
                </a:moveTo>
                <a:cubicBezTo>
                  <a:pt x="301625" y="696912"/>
                  <a:pt x="307975" y="703262"/>
                  <a:pt x="307975" y="703262"/>
                </a:cubicBezTo>
                <a:cubicBezTo>
                  <a:pt x="301625" y="703262"/>
                  <a:pt x="301625" y="696912"/>
                  <a:pt x="301625" y="696912"/>
                </a:cubicBezTo>
                <a:close/>
                <a:moveTo>
                  <a:pt x="266701" y="696912"/>
                </a:moveTo>
                <a:cubicBezTo>
                  <a:pt x="266701" y="696912"/>
                  <a:pt x="268289" y="698500"/>
                  <a:pt x="269082" y="700087"/>
                </a:cubicBezTo>
                <a:lnTo>
                  <a:pt x="266887" y="703014"/>
                </a:lnTo>
                <a:lnTo>
                  <a:pt x="269230" y="706134"/>
                </a:lnTo>
                <a:lnTo>
                  <a:pt x="268717" y="706817"/>
                </a:lnTo>
                <a:lnTo>
                  <a:pt x="267521" y="706134"/>
                </a:lnTo>
                <a:lnTo>
                  <a:pt x="266777" y="703161"/>
                </a:lnTo>
                <a:lnTo>
                  <a:pt x="266701" y="703262"/>
                </a:lnTo>
                <a:lnTo>
                  <a:pt x="266701" y="702859"/>
                </a:lnTo>
                <a:lnTo>
                  <a:pt x="266666" y="702719"/>
                </a:lnTo>
                <a:lnTo>
                  <a:pt x="266701" y="702766"/>
                </a:lnTo>
                <a:lnTo>
                  <a:pt x="266701" y="700087"/>
                </a:lnTo>
                <a:cubicBezTo>
                  <a:pt x="266701" y="698500"/>
                  <a:pt x="266701" y="696912"/>
                  <a:pt x="266701" y="696912"/>
                </a:cubicBezTo>
                <a:close/>
                <a:moveTo>
                  <a:pt x="74481" y="696864"/>
                </a:moveTo>
                <a:lnTo>
                  <a:pt x="74592" y="697751"/>
                </a:lnTo>
                <a:lnTo>
                  <a:pt x="74359" y="698450"/>
                </a:lnTo>
                <a:lnTo>
                  <a:pt x="73551" y="698104"/>
                </a:lnTo>
                <a:close/>
                <a:moveTo>
                  <a:pt x="909110" y="696119"/>
                </a:moveTo>
                <a:cubicBezTo>
                  <a:pt x="909110" y="696119"/>
                  <a:pt x="902230" y="702866"/>
                  <a:pt x="902230" y="702866"/>
                </a:cubicBezTo>
                <a:cubicBezTo>
                  <a:pt x="902230" y="702866"/>
                  <a:pt x="902230" y="702866"/>
                  <a:pt x="909110" y="696119"/>
                </a:cubicBezTo>
                <a:close/>
                <a:moveTo>
                  <a:pt x="902230" y="696119"/>
                </a:moveTo>
                <a:cubicBezTo>
                  <a:pt x="909110" y="696119"/>
                  <a:pt x="909110" y="696119"/>
                  <a:pt x="909110" y="696119"/>
                </a:cubicBezTo>
                <a:lnTo>
                  <a:pt x="904294" y="698818"/>
                </a:lnTo>
                <a:close/>
                <a:moveTo>
                  <a:pt x="847861" y="695889"/>
                </a:moveTo>
                <a:lnTo>
                  <a:pt x="848546" y="695889"/>
                </a:lnTo>
                <a:lnTo>
                  <a:pt x="851280" y="695889"/>
                </a:lnTo>
                <a:lnTo>
                  <a:pt x="854076" y="695889"/>
                </a:lnTo>
                <a:lnTo>
                  <a:pt x="854699" y="695889"/>
                </a:lnTo>
                <a:lnTo>
                  <a:pt x="854076" y="696433"/>
                </a:lnTo>
                <a:lnTo>
                  <a:pt x="847861" y="701865"/>
                </a:lnTo>
                <a:lnTo>
                  <a:pt x="841024" y="702719"/>
                </a:lnTo>
                <a:cubicBezTo>
                  <a:pt x="847861" y="702719"/>
                  <a:pt x="847861" y="695889"/>
                  <a:pt x="847861" y="695889"/>
                </a:cubicBezTo>
                <a:close/>
                <a:moveTo>
                  <a:pt x="252991" y="695889"/>
                </a:moveTo>
                <a:cubicBezTo>
                  <a:pt x="252991" y="695889"/>
                  <a:pt x="254701" y="697596"/>
                  <a:pt x="256410" y="698450"/>
                </a:cubicBezTo>
                <a:lnTo>
                  <a:pt x="258735" y="696708"/>
                </a:lnTo>
                <a:lnTo>
                  <a:pt x="258974" y="696742"/>
                </a:lnTo>
                <a:cubicBezTo>
                  <a:pt x="259829" y="697596"/>
                  <a:pt x="259829" y="699304"/>
                  <a:pt x="259829" y="702719"/>
                </a:cubicBezTo>
                <a:lnTo>
                  <a:pt x="256690" y="700928"/>
                </a:lnTo>
                <a:lnTo>
                  <a:pt x="256410" y="700158"/>
                </a:lnTo>
                <a:cubicBezTo>
                  <a:pt x="254701" y="697596"/>
                  <a:pt x="252991" y="695889"/>
                  <a:pt x="252991" y="695889"/>
                </a:cubicBezTo>
                <a:close/>
                <a:moveTo>
                  <a:pt x="68376" y="695889"/>
                </a:moveTo>
                <a:lnTo>
                  <a:pt x="73551" y="698104"/>
                </a:lnTo>
                <a:lnTo>
                  <a:pt x="72650" y="699304"/>
                </a:lnTo>
                <a:cubicBezTo>
                  <a:pt x="71795" y="699304"/>
                  <a:pt x="71795" y="699304"/>
                  <a:pt x="75214" y="702719"/>
                </a:cubicBezTo>
                <a:cubicBezTo>
                  <a:pt x="75214" y="702719"/>
                  <a:pt x="68376" y="695889"/>
                  <a:pt x="68376" y="695889"/>
                </a:cubicBezTo>
                <a:close/>
                <a:moveTo>
                  <a:pt x="936626" y="695854"/>
                </a:moveTo>
                <a:lnTo>
                  <a:pt x="936626" y="696714"/>
                </a:lnTo>
                <a:cubicBezTo>
                  <a:pt x="936626" y="697574"/>
                  <a:pt x="936626" y="699294"/>
                  <a:pt x="936626" y="702734"/>
                </a:cubicBezTo>
                <a:cubicBezTo>
                  <a:pt x="936626" y="702734"/>
                  <a:pt x="936626" y="702734"/>
                  <a:pt x="930276" y="702734"/>
                </a:cubicBezTo>
                <a:cubicBezTo>
                  <a:pt x="930276" y="702734"/>
                  <a:pt x="931863" y="701014"/>
                  <a:pt x="934245" y="698434"/>
                </a:cubicBezTo>
                <a:close/>
                <a:moveTo>
                  <a:pt x="814492" y="695222"/>
                </a:moveTo>
                <a:lnTo>
                  <a:pt x="814488" y="695226"/>
                </a:lnTo>
                <a:lnTo>
                  <a:pt x="813876" y="695838"/>
                </a:lnTo>
                <a:close/>
                <a:moveTo>
                  <a:pt x="255726" y="693839"/>
                </a:moveTo>
                <a:lnTo>
                  <a:pt x="256410" y="695035"/>
                </a:lnTo>
                <a:cubicBezTo>
                  <a:pt x="258120" y="695889"/>
                  <a:pt x="259829" y="695889"/>
                  <a:pt x="259829" y="695889"/>
                </a:cubicBezTo>
                <a:lnTo>
                  <a:pt x="258735" y="696708"/>
                </a:lnTo>
                <a:lnTo>
                  <a:pt x="252991" y="695889"/>
                </a:lnTo>
                <a:close/>
                <a:moveTo>
                  <a:pt x="255478" y="693405"/>
                </a:moveTo>
                <a:lnTo>
                  <a:pt x="255948" y="693673"/>
                </a:lnTo>
                <a:lnTo>
                  <a:pt x="255726" y="693839"/>
                </a:lnTo>
                <a:close/>
                <a:moveTo>
                  <a:pt x="256410" y="693327"/>
                </a:moveTo>
                <a:cubicBezTo>
                  <a:pt x="258120" y="694181"/>
                  <a:pt x="259829" y="695889"/>
                  <a:pt x="259829" y="695889"/>
                </a:cubicBezTo>
                <a:lnTo>
                  <a:pt x="255948" y="693673"/>
                </a:lnTo>
                <a:close/>
                <a:moveTo>
                  <a:pt x="70241" y="691542"/>
                </a:moveTo>
                <a:lnTo>
                  <a:pt x="70940" y="692473"/>
                </a:lnTo>
                <a:cubicBezTo>
                  <a:pt x="71795" y="694181"/>
                  <a:pt x="71795" y="695889"/>
                  <a:pt x="68376" y="695889"/>
                </a:cubicBezTo>
                <a:close/>
                <a:moveTo>
                  <a:pt x="820317" y="689397"/>
                </a:moveTo>
                <a:lnTo>
                  <a:pt x="817167" y="692547"/>
                </a:lnTo>
                <a:lnTo>
                  <a:pt x="814492" y="695222"/>
                </a:lnTo>
                <a:close/>
                <a:moveTo>
                  <a:pt x="827349" y="689058"/>
                </a:moveTo>
                <a:cubicBezTo>
                  <a:pt x="820511" y="689058"/>
                  <a:pt x="820511" y="689058"/>
                  <a:pt x="820511" y="695889"/>
                </a:cubicBezTo>
                <a:cubicBezTo>
                  <a:pt x="827349" y="695889"/>
                  <a:pt x="820511" y="695889"/>
                  <a:pt x="827349" y="689058"/>
                </a:cubicBezTo>
                <a:close/>
                <a:moveTo>
                  <a:pt x="252991" y="689058"/>
                </a:moveTo>
                <a:lnTo>
                  <a:pt x="255478" y="693405"/>
                </a:lnTo>
                <a:lnTo>
                  <a:pt x="253846" y="692473"/>
                </a:lnTo>
                <a:cubicBezTo>
                  <a:pt x="252991" y="690766"/>
                  <a:pt x="252991" y="689058"/>
                  <a:pt x="252991" y="689058"/>
                </a:cubicBezTo>
                <a:close/>
                <a:moveTo>
                  <a:pt x="246153" y="689058"/>
                </a:moveTo>
                <a:cubicBezTo>
                  <a:pt x="249572" y="692473"/>
                  <a:pt x="249572" y="692473"/>
                  <a:pt x="249572" y="691620"/>
                </a:cubicBezTo>
                <a:lnTo>
                  <a:pt x="252413" y="689491"/>
                </a:lnTo>
                <a:lnTo>
                  <a:pt x="252991" y="689058"/>
                </a:lnTo>
                <a:lnTo>
                  <a:pt x="252413" y="692522"/>
                </a:lnTo>
                <a:lnTo>
                  <a:pt x="252136" y="694181"/>
                </a:lnTo>
                <a:cubicBezTo>
                  <a:pt x="251282" y="694181"/>
                  <a:pt x="249572" y="692473"/>
                  <a:pt x="246153" y="689058"/>
                </a:cubicBezTo>
                <a:close/>
                <a:moveTo>
                  <a:pt x="68376" y="689058"/>
                </a:moveTo>
                <a:lnTo>
                  <a:pt x="70343" y="691304"/>
                </a:lnTo>
                <a:lnTo>
                  <a:pt x="70241" y="691542"/>
                </a:lnTo>
                <a:close/>
                <a:moveTo>
                  <a:pt x="942976" y="688975"/>
                </a:moveTo>
                <a:lnTo>
                  <a:pt x="936626" y="695854"/>
                </a:lnTo>
                <a:cubicBezTo>
                  <a:pt x="936626" y="695854"/>
                  <a:pt x="942976" y="688975"/>
                  <a:pt x="942976" y="688975"/>
                </a:cubicBezTo>
                <a:close/>
                <a:moveTo>
                  <a:pt x="922338" y="688975"/>
                </a:moveTo>
                <a:cubicBezTo>
                  <a:pt x="922338" y="696913"/>
                  <a:pt x="922338" y="688975"/>
                  <a:pt x="915988" y="696913"/>
                </a:cubicBezTo>
                <a:cubicBezTo>
                  <a:pt x="915988" y="696913"/>
                  <a:pt x="922338" y="688975"/>
                  <a:pt x="922338" y="688975"/>
                </a:cubicBezTo>
                <a:close/>
                <a:moveTo>
                  <a:pt x="915988" y="688975"/>
                </a:moveTo>
                <a:lnTo>
                  <a:pt x="915783" y="689423"/>
                </a:lnTo>
                <a:lnTo>
                  <a:pt x="915988" y="689372"/>
                </a:lnTo>
                <a:lnTo>
                  <a:pt x="915989" y="689372"/>
                </a:lnTo>
                <a:lnTo>
                  <a:pt x="915988" y="689374"/>
                </a:lnTo>
                <a:lnTo>
                  <a:pt x="914223" y="692837"/>
                </a:lnTo>
                <a:lnTo>
                  <a:pt x="912813" y="695921"/>
                </a:lnTo>
                <a:lnTo>
                  <a:pt x="912620" y="695981"/>
                </a:lnTo>
                <a:lnTo>
                  <a:pt x="912550" y="696119"/>
                </a:lnTo>
                <a:cubicBezTo>
                  <a:pt x="910830" y="697806"/>
                  <a:pt x="909110" y="699493"/>
                  <a:pt x="909110" y="702866"/>
                </a:cubicBezTo>
                <a:lnTo>
                  <a:pt x="909110" y="702023"/>
                </a:lnTo>
                <a:lnTo>
                  <a:pt x="909110" y="699493"/>
                </a:lnTo>
                <a:lnTo>
                  <a:pt x="909110" y="696963"/>
                </a:lnTo>
                <a:cubicBezTo>
                  <a:pt x="909110" y="696119"/>
                  <a:pt x="909110" y="696119"/>
                  <a:pt x="909110" y="696119"/>
                </a:cubicBezTo>
                <a:cubicBezTo>
                  <a:pt x="909110" y="696119"/>
                  <a:pt x="910830" y="694432"/>
                  <a:pt x="912550" y="692746"/>
                </a:cubicBezTo>
                <a:lnTo>
                  <a:pt x="914510" y="690823"/>
                </a:lnTo>
                <a:lnTo>
                  <a:pt x="914510" y="690823"/>
                </a:lnTo>
                <a:lnTo>
                  <a:pt x="909110" y="696119"/>
                </a:lnTo>
                <a:cubicBezTo>
                  <a:pt x="909110" y="696119"/>
                  <a:pt x="910830" y="694432"/>
                  <a:pt x="912550" y="691902"/>
                </a:cubicBezTo>
                <a:lnTo>
                  <a:pt x="913237" y="690047"/>
                </a:lnTo>
                <a:lnTo>
                  <a:pt x="915593" y="689469"/>
                </a:lnTo>
                <a:close/>
                <a:moveTo>
                  <a:pt x="854076" y="688975"/>
                </a:moveTo>
                <a:lnTo>
                  <a:pt x="848546" y="695889"/>
                </a:lnTo>
                <a:lnTo>
                  <a:pt x="850901" y="692944"/>
                </a:lnTo>
                <a:cubicBezTo>
                  <a:pt x="852489" y="690960"/>
                  <a:pt x="854076" y="688975"/>
                  <a:pt x="854076" y="688975"/>
                </a:cubicBezTo>
                <a:close/>
                <a:moveTo>
                  <a:pt x="959644" y="687983"/>
                </a:moveTo>
                <a:lnTo>
                  <a:pt x="957263" y="696912"/>
                </a:lnTo>
                <a:lnTo>
                  <a:pt x="958279" y="697674"/>
                </a:lnTo>
                <a:lnTo>
                  <a:pt x="958057" y="697706"/>
                </a:lnTo>
                <a:cubicBezTo>
                  <a:pt x="957263" y="698500"/>
                  <a:pt x="957263" y="700087"/>
                  <a:pt x="957263" y="703262"/>
                </a:cubicBezTo>
                <a:lnTo>
                  <a:pt x="957263" y="700087"/>
                </a:lnTo>
                <a:lnTo>
                  <a:pt x="957263" y="697706"/>
                </a:lnTo>
                <a:lnTo>
                  <a:pt x="957263" y="696913"/>
                </a:lnTo>
                <a:lnTo>
                  <a:pt x="956469" y="700087"/>
                </a:lnTo>
                <a:lnTo>
                  <a:pt x="954954" y="700953"/>
                </a:lnTo>
                <a:lnTo>
                  <a:pt x="957263" y="696913"/>
                </a:lnTo>
                <a:lnTo>
                  <a:pt x="954882" y="695921"/>
                </a:lnTo>
                <a:cubicBezTo>
                  <a:pt x="955676" y="694929"/>
                  <a:pt x="957263" y="692944"/>
                  <a:pt x="957263" y="688975"/>
                </a:cubicBezTo>
                <a:lnTo>
                  <a:pt x="957263" y="689769"/>
                </a:lnTo>
                <a:cubicBezTo>
                  <a:pt x="960438" y="686197"/>
                  <a:pt x="960438" y="686197"/>
                  <a:pt x="959644" y="687983"/>
                </a:cubicBezTo>
                <a:close/>
                <a:moveTo>
                  <a:pt x="946945" y="687090"/>
                </a:moveTo>
                <a:lnTo>
                  <a:pt x="950913" y="689768"/>
                </a:lnTo>
                <a:lnTo>
                  <a:pt x="950913" y="688975"/>
                </a:lnTo>
                <a:lnTo>
                  <a:pt x="951707" y="688975"/>
                </a:lnTo>
                <a:lnTo>
                  <a:pt x="952501" y="688975"/>
                </a:lnTo>
                <a:lnTo>
                  <a:pt x="957263" y="688975"/>
                </a:lnTo>
                <a:cubicBezTo>
                  <a:pt x="954088" y="692944"/>
                  <a:pt x="952501" y="692944"/>
                  <a:pt x="951707" y="691952"/>
                </a:cubicBezTo>
                <a:lnTo>
                  <a:pt x="951336" y="690563"/>
                </a:lnTo>
                <a:lnTo>
                  <a:pt x="950913" y="690563"/>
                </a:lnTo>
                <a:lnTo>
                  <a:pt x="950913" y="689769"/>
                </a:lnTo>
                <a:lnTo>
                  <a:pt x="943968" y="689769"/>
                </a:lnTo>
                <a:lnTo>
                  <a:pt x="943770" y="689769"/>
                </a:lnTo>
                <a:lnTo>
                  <a:pt x="943770" y="692415"/>
                </a:lnTo>
                <a:cubicBezTo>
                  <a:pt x="943770" y="694135"/>
                  <a:pt x="943770" y="695854"/>
                  <a:pt x="943770" y="695854"/>
                </a:cubicBezTo>
                <a:lnTo>
                  <a:pt x="943613" y="696912"/>
                </a:lnTo>
                <a:lnTo>
                  <a:pt x="943770" y="696912"/>
                </a:lnTo>
                <a:lnTo>
                  <a:pt x="949922" y="696912"/>
                </a:lnTo>
                <a:cubicBezTo>
                  <a:pt x="950914" y="696912"/>
                  <a:pt x="950914" y="696912"/>
                  <a:pt x="950914" y="696912"/>
                </a:cubicBezTo>
                <a:cubicBezTo>
                  <a:pt x="946945" y="696912"/>
                  <a:pt x="944961" y="698500"/>
                  <a:pt x="943968" y="700087"/>
                </a:cubicBezTo>
                <a:lnTo>
                  <a:pt x="943770" y="700722"/>
                </a:lnTo>
                <a:lnTo>
                  <a:pt x="943141" y="702734"/>
                </a:lnTo>
                <a:lnTo>
                  <a:pt x="943636" y="702734"/>
                </a:lnTo>
                <a:lnTo>
                  <a:pt x="943770" y="702627"/>
                </a:lnTo>
                <a:lnTo>
                  <a:pt x="946945" y="700087"/>
                </a:lnTo>
                <a:cubicBezTo>
                  <a:pt x="948930" y="698500"/>
                  <a:pt x="950914" y="696912"/>
                  <a:pt x="950914" y="696912"/>
                </a:cubicBezTo>
                <a:cubicBezTo>
                  <a:pt x="950914" y="696912"/>
                  <a:pt x="950914" y="698500"/>
                  <a:pt x="949922" y="700087"/>
                </a:cubicBezTo>
                <a:lnTo>
                  <a:pt x="948027" y="700953"/>
                </a:lnTo>
                <a:lnTo>
                  <a:pt x="943443" y="703049"/>
                </a:lnTo>
                <a:lnTo>
                  <a:pt x="943221" y="703262"/>
                </a:lnTo>
                <a:lnTo>
                  <a:pt x="943967" y="703262"/>
                </a:lnTo>
                <a:lnTo>
                  <a:pt x="947936" y="703262"/>
                </a:lnTo>
                <a:lnTo>
                  <a:pt x="950280" y="703262"/>
                </a:lnTo>
                <a:lnTo>
                  <a:pt x="950391" y="702845"/>
                </a:lnTo>
                <a:lnTo>
                  <a:pt x="950425" y="702719"/>
                </a:lnTo>
                <a:lnTo>
                  <a:pt x="950405" y="702856"/>
                </a:lnTo>
                <a:lnTo>
                  <a:pt x="950347" y="703262"/>
                </a:lnTo>
                <a:lnTo>
                  <a:pt x="950425" y="703262"/>
                </a:lnTo>
                <a:lnTo>
                  <a:pt x="950425" y="702872"/>
                </a:lnTo>
                <a:lnTo>
                  <a:pt x="950425" y="702719"/>
                </a:lnTo>
                <a:lnTo>
                  <a:pt x="950524" y="702951"/>
                </a:lnTo>
                <a:lnTo>
                  <a:pt x="950658" y="703262"/>
                </a:lnTo>
                <a:lnTo>
                  <a:pt x="950913" y="703262"/>
                </a:lnTo>
                <a:lnTo>
                  <a:pt x="950690" y="703338"/>
                </a:lnTo>
                <a:lnTo>
                  <a:pt x="950723" y="703415"/>
                </a:lnTo>
                <a:lnTo>
                  <a:pt x="952989" y="708696"/>
                </a:lnTo>
                <a:cubicBezTo>
                  <a:pt x="952134" y="709549"/>
                  <a:pt x="950425" y="709549"/>
                  <a:pt x="950425" y="709549"/>
                </a:cubicBezTo>
                <a:lnTo>
                  <a:pt x="950425" y="708696"/>
                </a:lnTo>
                <a:lnTo>
                  <a:pt x="950425" y="706134"/>
                </a:lnTo>
                <a:lnTo>
                  <a:pt x="950425" y="705280"/>
                </a:lnTo>
                <a:lnTo>
                  <a:pt x="950425" y="704427"/>
                </a:lnTo>
                <a:lnTo>
                  <a:pt x="950425" y="703653"/>
                </a:lnTo>
                <a:lnTo>
                  <a:pt x="950425" y="703429"/>
                </a:lnTo>
                <a:lnTo>
                  <a:pt x="950318" y="703466"/>
                </a:lnTo>
                <a:lnTo>
                  <a:pt x="950274" y="703774"/>
                </a:lnTo>
                <a:lnTo>
                  <a:pt x="949570" y="708696"/>
                </a:lnTo>
                <a:lnTo>
                  <a:pt x="948800" y="708805"/>
                </a:lnTo>
                <a:lnTo>
                  <a:pt x="950108" y="703907"/>
                </a:lnTo>
                <a:lnTo>
                  <a:pt x="950216" y="703501"/>
                </a:lnTo>
                <a:lnTo>
                  <a:pt x="943967" y="705643"/>
                </a:lnTo>
                <a:lnTo>
                  <a:pt x="943046" y="703431"/>
                </a:lnTo>
                <a:lnTo>
                  <a:pt x="940198" y="706173"/>
                </a:lnTo>
                <a:cubicBezTo>
                  <a:pt x="938412" y="707893"/>
                  <a:pt x="936626" y="709613"/>
                  <a:pt x="936626" y="709613"/>
                </a:cubicBezTo>
                <a:lnTo>
                  <a:pt x="936626" y="709612"/>
                </a:lnTo>
                <a:lnTo>
                  <a:pt x="936626" y="706173"/>
                </a:lnTo>
                <a:lnTo>
                  <a:pt x="936626" y="705314"/>
                </a:lnTo>
                <a:cubicBezTo>
                  <a:pt x="936626" y="706173"/>
                  <a:pt x="936626" y="706173"/>
                  <a:pt x="936626" y="702734"/>
                </a:cubicBezTo>
                <a:cubicBezTo>
                  <a:pt x="936626" y="702734"/>
                  <a:pt x="936626" y="702734"/>
                  <a:pt x="937519" y="702734"/>
                </a:cubicBezTo>
                <a:lnTo>
                  <a:pt x="942976" y="702734"/>
                </a:lnTo>
                <a:lnTo>
                  <a:pt x="942976" y="702468"/>
                </a:lnTo>
                <a:lnTo>
                  <a:pt x="942976" y="701207"/>
                </a:lnTo>
                <a:lnTo>
                  <a:pt x="942877" y="701874"/>
                </a:lnTo>
                <a:cubicBezTo>
                  <a:pt x="941984" y="702734"/>
                  <a:pt x="940198" y="702734"/>
                  <a:pt x="936626" y="702734"/>
                </a:cubicBezTo>
                <a:cubicBezTo>
                  <a:pt x="940198" y="699294"/>
                  <a:pt x="941984" y="697574"/>
                  <a:pt x="942877" y="695854"/>
                </a:cubicBezTo>
                <a:lnTo>
                  <a:pt x="942976" y="695092"/>
                </a:lnTo>
                <a:lnTo>
                  <a:pt x="943667" y="689769"/>
                </a:lnTo>
                <a:lnTo>
                  <a:pt x="942976" y="689769"/>
                </a:lnTo>
                <a:lnTo>
                  <a:pt x="943733" y="689258"/>
                </a:lnTo>
                <a:lnTo>
                  <a:pt x="943770" y="688975"/>
                </a:lnTo>
                <a:lnTo>
                  <a:pt x="943770" y="689233"/>
                </a:lnTo>
                <a:close/>
                <a:moveTo>
                  <a:pt x="247008" y="686497"/>
                </a:moveTo>
                <a:lnTo>
                  <a:pt x="247816" y="686843"/>
                </a:lnTo>
                <a:lnTo>
                  <a:pt x="246153" y="689058"/>
                </a:lnTo>
                <a:cubicBezTo>
                  <a:pt x="246153" y="685643"/>
                  <a:pt x="246153" y="685643"/>
                  <a:pt x="247008" y="686497"/>
                </a:cubicBezTo>
                <a:close/>
                <a:moveTo>
                  <a:pt x="45812" y="684960"/>
                </a:moveTo>
                <a:lnTo>
                  <a:pt x="47863" y="689058"/>
                </a:lnTo>
                <a:cubicBezTo>
                  <a:pt x="47863" y="689058"/>
                  <a:pt x="46154" y="687350"/>
                  <a:pt x="45299" y="685643"/>
                </a:cubicBezTo>
                <a:close/>
                <a:moveTo>
                  <a:pt x="970492" y="682852"/>
                </a:moveTo>
                <a:cubicBezTo>
                  <a:pt x="970492" y="682852"/>
                  <a:pt x="970492" y="684610"/>
                  <a:pt x="970492" y="686367"/>
                </a:cubicBezTo>
                <a:lnTo>
                  <a:pt x="970492" y="689883"/>
                </a:lnTo>
                <a:cubicBezTo>
                  <a:pt x="970492" y="689883"/>
                  <a:pt x="970492" y="689883"/>
                  <a:pt x="963613" y="689883"/>
                </a:cubicBezTo>
                <a:cubicBezTo>
                  <a:pt x="970492" y="682852"/>
                  <a:pt x="970492" y="682852"/>
                  <a:pt x="970492" y="682852"/>
                </a:cubicBezTo>
                <a:close/>
                <a:moveTo>
                  <a:pt x="942976" y="682625"/>
                </a:moveTo>
                <a:cubicBezTo>
                  <a:pt x="950914" y="682625"/>
                  <a:pt x="942976" y="689769"/>
                  <a:pt x="942976" y="689769"/>
                </a:cubicBezTo>
                <a:lnTo>
                  <a:pt x="942976" y="688975"/>
                </a:lnTo>
                <a:lnTo>
                  <a:pt x="942976" y="688876"/>
                </a:lnTo>
                <a:cubicBezTo>
                  <a:pt x="942976" y="687983"/>
                  <a:pt x="942976" y="686197"/>
                  <a:pt x="942976" y="682625"/>
                </a:cubicBezTo>
                <a:close/>
                <a:moveTo>
                  <a:pt x="930276" y="682625"/>
                </a:moveTo>
                <a:cubicBezTo>
                  <a:pt x="922338" y="688975"/>
                  <a:pt x="922338" y="688975"/>
                  <a:pt x="922338" y="688975"/>
                </a:cubicBezTo>
                <a:cubicBezTo>
                  <a:pt x="922338" y="688975"/>
                  <a:pt x="930276" y="682625"/>
                  <a:pt x="930276" y="682625"/>
                </a:cubicBezTo>
                <a:close/>
                <a:moveTo>
                  <a:pt x="922338" y="682625"/>
                </a:moveTo>
                <a:cubicBezTo>
                  <a:pt x="919163" y="685800"/>
                  <a:pt x="919163" y="685800"/>
                  <a:pt x="919163" y="685800"/>
                </a:cubicBezTo>
                <a:lnTo>
                  <a:pt x="915989" y="688974"/>
                </a:lnTo>
                <a:lnTo>
                  <a:pt x="915988" y="688975"/>
                </a:lnTo>
                <a:lnTo>
                  <a:pt x="915989" y="688973"/>
                </a:lnTo>
                <a:lnTo>
                  <a:pt x="919163" y="683419"/>
                </a:lnTo>
                <a:cubicBezTo>
                  <a:pt x="920750" y="681038"/>
                  <a:pt x="922338" y="679450"/>
                  <a:pt x="922338" y="682625"/>
                </a:cubicBezTo>
                <a:close/>
                <a:moveTo>
                  <a:pt x="915989" y="682625"/>
                </a:moveTo>
                <a:lnTo>
                  <a:pt x="913237" y="690047"/>
                </a:lnTo>
                <a:lnTo>
                  <a:pt x="912550" y="690216"/>
                </a:lnTo>
                <a:cubicBezTo>
                  <a:pt x="910830" y="692746"/>
                  <a:pt x="909110" y="696119"/>
                  <a:pt x="909110" y="696119"/>
                </a:cubicBezTo>
                <a:cubicBezTo>
                  <a:pt x="909110" y="689372"/>
                  <a:pt x="909110" y="689372"/>
                  <a:pt x="909110" y="689372"/>
                </a:cubicBezTo>
                <a:cubicBezTo>
                  <a:pt x="915989" y="682625"/>
                  <a:pt x="915989" y="682625"/>
                  <a:pt x="915989" y="682625"/>
                </a:cubicBezTo>
                <a:close/>
                <a:moveTo>
                  <a:pt x="922987" y="682042"/>
                </a:moveTo>
                <a:lnTo>
                  <a:pt x="922348" y="682617"/>
                </a:lnTo>
                <a:lnTo>
                  <a:pt x="923000" y="682096"/>
                </a:lnTo>
                <a:close/>
                <a:moveTo>
                  <a:pt x="852451" y="681573"/>
                </a:moveTo>
                <a:lnTo>
                  <a:pt x="851280" y="684789"/>
                </a:lnTo>
                <a:cubicBezTo>
                  <a:pt x="849571" y="685643"/>
                  <a:pt x="847861" y="685643"/>
                  <a:pt x="847861" y="682228"/>
                </a:cubicBezTo>
                <a:cubicBezTo>
                  <a:pt x="847861" y="685643"/>
                  <a:pt x="849571" y="685643"/>
                  <a:pt x="851280" y="683935"/>
                </a:cubicBezTo>
                <a:lnTo>
                  <a:pt x="852212" y="681607"/>
                </a:lnTo>
                <a:close/>
                <a:moveTo>
                  <a:pt x="963613" y="676275"/>
                </a:moveTo>
                <a:cubicBezTo>
                  <a:pt x="963613" y="682625"/>
                  <a:pt x="957263" y="682625"/>
                  <a:pt x="957263" y="682625"/>
                </a:cubicBezTo>
                <a:cubicBezTo>
                  <a:pt x="957263" y="676275"/>
                  <a:pt x="963613" y="682625"/>
                  <a:pt x="963613" y="676275"/>
                </a:cubicBezTo>
                <a:close/>
                <a:moveTo>
                  <a:pt x="41275" y="676275"/>
                </a:moveTo>
                <a:lnTo>
                  <a:pt x="41275" y="676276"/>
                </a:lnTo>
                <a:lnTo>
                  <a:pt x="41276" y="676275"/>
                </a:lnTo>
                <a:cubicBezTo>
                  <a:pt x="41276" y="676275"/>
                  <a:pt x="41276" y="677863"/>
                  <a:pt x="41276" y="679450"/>
                </a:cubicBezTo>
                <a:lnTo>
                  <a:pt x="41276" y="682477"/>
                </a:lnTo>
                <a:lnTo>
                  <a:pt x="47008" y="688204"/>
                </a:lnTo>
                <a:cubicBezTo>
                  <a:pt x="47863" y="689058"/>
                  <a:pt x="47863" y="689058"/>
                  <a:pt x="47863" y="689058"/>
                </a:cubicBezTo>
                <a:cubicBezTo>
                  <a:pt x="44445" y="689058"/>
                  <a:pt x="42735" y="687350"/>
                  <a:pt x="41881" y="685643"/>
                </a:cubicBezTo>
                <a:lnTo>
                  <a:pt x="41276" y="683227"/>
                </a:lnTo>
                <a:lnTo>
                  <a:pt x="41275" y="683223"/>
                </a:lnTo>
                <a:lnTo>
                  <a:pt x="41275" y="688314"/>
                </a:lnTo>
                <a:cubicBezTo>
                  <a:pt x="41275" y="691754"/>
                  <a:pt x="41275" y="693474"/>
                  <a:pt x="41275" y="690034"/>
                </a:cubicBezTo>
                <a:cubicBezTo>
                  <a:pt x="41275" y="690034"/>
                  <a:pt x="39688" y="686594"/>
                  <a:pt x="38894" y="683155"/>
                </a:cubicBezTo>
                <a:lnTo>
                  <a:pt x="39771" y="680619"/>
                </a:lnTo>
                <a:lnTo>
                  <a:pt x="38895" y="679450"/>
                </a:lnTo>
                <a:lnTo>
                  <a:pt x="41274" y="676278"/>
                </a:lnTo>
                <a:close/>
                <a:moveTo>
                  <a:pt x="26988" y="676275"/>
                </a:moveTo>
                <a:cubicBezTo>
                  <a:pt x="30957" y="679450"/>
                  <a:pt x="32942" y="681038"/>
                  <a:pt x="33934" y="681831"/>
                </a:cubicBezTo>
                <a:lnTo>
                  <a:pt x="34925" y="682624"/>
                </a:lnTo>
                <a:lnTo>
                  <a:pt x="30957" y="679450"/>
                </a:lnTo>
                <a:cubicBezTo>
                  <a:pt x="28973" y="677863"/>
                  <a:pt x="26988" y="676275"/>
                  <a:pt x="26988" y="676275"/>
                </a:cubicBezTo>
                <a:close/>
                <a:moveTo>
                  <a:pt x="33124" y="676271"/>
                </a:moveTo>
                <a:lnTo>
                  <a:pt x="33934" y="676375"/>
                </a:lnTo>
                <a:lnTo>
                  <a:pt x="34926" y="682625"/>
                </a:lnTo>
                <a:lnTo>
                  <a:pt x="34926" y="682625"/>
                </a:lnTo>
                <a:lnTo>
                  <a:pt x="34926" y="682626"/>
                </a:lnTo>
                <a:lnTo>
                  <a:pt x="34925" y="682624"/>
                </a:lnTo>
                <a:lnTo>
                  <a:pt x="31377" y="677036"/>
                </a:lnTo>
                <a:close/>
                <a:moveTo>
                  <a:pt x="970492" y="675822"/>
                </a:moveTo>
                <a:cubicBezTo>
                  <a:pt x="970492" y="682852"/>
                  <a:pt x="970492" y="682852"/>
                  <a:pt x="963613" y="689883"/>
                </a:cubicBezTo>
                <a:cubicBezTo>
                  <a:pt x="963613" y="682852"/>
                  <a:pt x="970492" y="682852"/>
                  <a:pt x="970492" y="675822"/>
                </a:cubicBezTo>
                <a:close/>
                <a:moveTo>
                  <a:pt x="28336" y="675785"/>
                </a:moveTo>
                <a:lnTo>
                  <a:pt x="30957" y="676375"/>
                </a:lnTo>
                <a:lnTo>
                  <a:pt x="31377" y="677036"/>
                </a:lnTo>
                <a:lnTo>
                  <a:pt x="30337" y="677491"/>
                </a:lnTo>
                <a:close/>
                <a:moveTo>
                  <a:pt x="930276" y="675482"/>
                </a:moveTo>
                <a:lnTo>
                  <a:pt x="923363" y="681704"/>
                </a:lnTo>
                <a:lnTo>
                  <a:pt x="923331" y="681831"/>
                </a:lnTo>
                <a:lnTo>
                  <a:pt x="926307" y="679450"/>
                </a:lnTo>
                <a:cubicBezTo>
                  <a:pt x="928291" y="677863"/>
                  <a:pt x="930276" y="676275"/>
                  <a:pt x="930276" y="676275"/>
                </a:cubicBezTo>
                <a:cubicBezTo>
                  <a:pt x="930276" y="679450"/>
                  <a:pt x="928291" y="681038"/>
                  <a:pt x="926307" y="681831"/>
                </a:cubicBezTo>
                <a:lnTo>
                  <a:pt x="923174" y="682458"/>
                </a:lnTo>
                <a:lnTo>
                  <a:pt x="923132" y="682625"/>
                </a:lnTo>
                <a:lnTo>
                  <a:pt x="923094" y="682474"/>
                </a:lnTo>
                <a:lnTo>
                  <a:pt x="922339" y="682625"/>
                </a:lnTo>
                <a:lnTo>
                  <a:pt x="922338" y="682626"/>
                </a:lnTo>
                <a:lnTo>
                  <a:pt x="922338" y="683419"/>
                </a:lnTo>
                <a:lnTo>
                  <a:pt x="922338" y="685006"/>
                </a:lnTo>
                <a:lnTo>
                  <a:pt x="922338" y="685800"/>
                </a:lnTo>
                <a:lnTo>
                  <a:pt x="922338" y="688181"/>
                </a:lnTo>
                <a:lnTo>
                  <a:pt x="922338" y="688975"/>
                </a:lnTo>
                <a:cubicBezTo>
                  <a:pt x="915988" y="688975"/>
                  <a:pt x="922338" y="682625"/>
                  <a:pt x="922338" y="682625"/>
                </a:cubicBezTo>
                <a:lnTo>
                  <a:pt x="922338" y="682625"/>
                </a:lnTo>
                <a:lnTo>
                  <a:pt x="922792" y="681264"/>
                </a:lnTo>
                <a:lnTo>
                  <a:pt x="922756" y="681121"/>
                </a:lnTo>
                <a:lnTo>
                  <a:pt x="922338" y="682625"/>
                </a:lnTo>
                <a:lnTo>
                  <a:pt x="922646" y="680683"/>
                </a:lnTo>
                <a:lnTo>
                  <a:pt x="922338" y="679450"/>
                </a:lnTo>
                <a:cubicBezTo>
                  <a:pt x="922338" y="677697"/>
                  <a:pt x="922694" y="676275"/>
                  <a:pt x="923132" y="676275"/>
                </a:cubicBezTo>
                <a:lnTo>
                  <a:pt x="923263" y="676799"/>
                </a:lnTo>
                <a:lnTo>
                  <a:pt x="923330" y="676375"/>
                </a:lnTo>
                <a:lnTo>
                  <a:pt x="924471" y="676229"/>
                </a:lnTo>
                <a:lnTo>
                  <a:pt x="923699" y="678543"/>
                </a:lnTo>
                <a:lnTo>
                  <a:pt x="923770" y="678828"/>
                </a:lnTo>
                <a:close/>
                <a:moveTo>
                  <a:pt x="26988" y="675482"/>
                </a:moveTo>
                <a:lnTo>
                  <a:pt x="28156" y="675632"/>
                </a:lnTo>
                <a:lnTo>
                  <a:pt x="28336" y="675785"/>
                </a:lnTo>
                <a:close/>
                <a:moveTo>
                  <a:pt x="246153" y="675397"/>
                </a:moveTo>
                <a:lnTo>
                  <a:pt x="246153" y="676395"/>
                </a:lnTo>
                <a:lnTo>
                  <a:pt x="246153" y="681374"/>
                </a:lnTo>
                <a:cubicBezTo>
                  <a:pt x="246153" y="682228"/>
                  <a:pt x="246153" y="682228"/>
                  <a:pt x="246153" y="682228"/>
                </a:cubicBezTo>
                <a:lnTo>
                  <a:pt x="246063" y="682205"/>
                </a:lnTo>
                <a:lnTo>
                  <a:pt x="242735" y="681374"/>
                </a:lnTo>
                <a:lnTo>
                  <a:pt x="241802" y="679744"/>
                </a:lnTo>
                <a:lnTo>
                  <a:pt x="240246" y="677024"/>
                </a:lnTo>
                <a:lnTo>
                  <a:pt x="240097" y="676763"/>
                </a:lnTo>
                <a:lnTo>
                  <a:pt x="240168" y="676275"/>
                </a:lnTo>
                <a:lnTo>
                  <a:pt x="240171" y="676251"/>
                </a:lnTo>
                <a:cubicBezTo>
                  <a:pt x="241025" y="675397"/>
                  <a:pt x="242735" y="675397"/>
                  <a:pt x="246153" y="675397"/>
                </a:cubicBezTo>
                <a:close/>
                <a:moveTo>
                  <a:pt x="239316" y="675397"/>
                </a:moveTo>
                <a:lnTo>
                  <a:pt x="239818" y="676275"/>
                </a:lnTo>
                <a:lnTo>
                  <a:pt x="240097" y="676763"/>
                </a:lnTo>
                <a:lnTo>
                  <a:pt x="240082" y="676866"/>
                </a:lnTo>
                <a:lnTo>
                  <a:pt x="239938" y="677881"/>
                </a:lnTo>
                <a:lnTo>
                  <a:pt x="239316" y="682228"/>
                </a:lnTo>
                <a:lnTo>
                  <a:pt x="239316" y="681374"/>
                </a:lnTo>
                <a:lnTo>
                  <a:pt x="239316" y="678813"/>
                </a:lnTo>
                <a:lnTo>
                  <a:pt x="239316" y="676251"/>
                </a:lnTo>
                <a:lnTo>
                  <a:pt x="239316" y="676128"/>
                </a:lnTo>
                <a:close/>
                <a:moveTo>
                  <a:pt x="41026" y="675397"/>
                </a:moveTo>
                <a:lnTo>
                  <a:pt x="41275" y="675708"/>
                </a:lnTo>
                <a:lnTo>
                  <a:pt x="44445" y="679666"/>
                </a:lnTo>
                <a:lnTo>
                  <a:pt x="46189" y="684458"/>
                </a:lnTo>
                <a:lnTo>
                  <a:pt x="45812" y="684960"/>
                </a:lnTo>
                <a:lnTo>
                  <a:pt x="44445" y="682228"/>
                </a:lnTo>
                <a:lnTo>
                  <a:pt x="41275" y="675895"/>
                </a:lnTo>
                <a:close/>
                <a:moveTo>
                  <a:pt x="838067" y="673736"/>
                </a:moveTo>
                <a:lnTo>
                  <a:pt x="837605" y="674544"/>
                </a:lnTo>
                <a:cubicBezTo>
                  <a:pt x="835896" y="675397"/>
                  <a:pt x="834186" y="675397"/>
                  <a:pt x="834186" y="675397"/>
                </a:cubicBezTo>
                <a:close/>
                <a:moveTo>
                  <a:pt x="27112" y="673473"/>
                </a:moveTo>
                <a:lnTo>
                  <a:pt x="27446" y="674246"/>
                </a:lnTo>
                <a:lnTo>
                  <a:pt x="26988" y="675482"/>
                </a:lnTo>
                <a:cubicBezTo>
                  <a:pt x="26988" y="673696"/>
                  <a:pt x="26988" y="673250"/>
                  <a:pt x="27112" y="673473"/>
                </a:cubicBezTo>
                <a:close/>
                <a:moveTo>
                  <a:pt x="928512" y="669529"/>
                </a:moveTo>
                <a:lnTo>
                  <a:pt x="926307" y="670025"/>
                </a:lnTo>
                <a:lnTo>
                  <a:pt x="925866" y="670720"/>
                </a:lnTo>
                <a:lnTo>
                  <a:pt x="926307" y="671017"/>
                </a:lnTo>
                <a:close/>
                <a:moveTo>
                  <a:pt x="35719" y="669330"/>
                </a:moveTo>
                <a:lnTo>
                  <a:pt x="41026" y="675965"/>
                </a:lnTo>
                <a:lnTo>
                  <a:pt x="38100" y="672307"/>
                </a:lnTo>
                <a:close/>
                <a:moveTo>
                  <a:pt x="834186" y="668567"/>
                </a:moveTo>
                <a:cubicBezTo>
                  <a:pt x="841024" y="668567"/>
                  <a:pt x="841024" y="668567"/>
                  <a:pt x="841024" y="668567"/>
                </a:cubicBezTo>
                <a:cubicBezTo>
                  <a:pt x="834186" y="675397"/>
                  <a:pt x="834186" y="675397"/>
                  <a:pt x="834186" y="675397"/>
                </a:cubicBezTo>
                <a:lnTo>
                  <a:pt x="834186" y="671128"/>
                </a:lnTo>
                <a:lnTo>
                  <a:pt x="834186" y="669421"/>
                </a:lnTo>
                <a:cubicBezTo>
                  <a:pt x="834186" y="668567"/>
                  <a:pt x="834186" y="668567"/>
                  <a:pt x="834186" y="668567"/>
                </a:cubicBezTo>
                <a:close/>
                <a:moveTo>
                  <a:pt x="984250" y="668338"/>
                </a:moveTo>
                <a:cubicBezTo>
                  <a:pt x="984250" y="668338"/>
                  <a:pt x="977900" y="675482"/>
                  <a:pt x="977900" y="675482"/>
                </a:cubicBezTo>
                <a:cubicBezTo>
                  <a:pt x="977900" y="668338"/>
                  <a:pt x="984250" y="668338"/>
                  <a:pt x="984250" y="668338"/>
                </a:cubicBezTo>
                <a:close/>
                <a:moveTo>
                  <a:pt x="936626" y="661988"/>
                </a:moveTo>
                <a:cubicBezTo>
                  <a:pt x="936626" y="661988"/>
                  <a:pt x="930276" y="668338"/>
                  <a:pt x="930276" y="668338"/>
                </a:cubicBezTo>
                <a:cubicBezTo>
                  <a:pt x="930276" y="668338"/>
                  <a:pt x="930276" y="661988"/>
                  <a:pt x="936626" y="661988"/>
                </a:cubicBezTo>
                <a:close/>
                <a:moveTo>
                  <a:pt x="930276" y="661988"/>
                </a:moveTo>
                <a:cubicBezTo>
                  <a:pt x="930276" y="661988"/>
                  <a:pt x="930276" y="663774"/>
                  <a:pt x="930276" y="665560"/>
                </a:cubicBezTo>
                <a:lnTo>
                  <a:pt x="930276" y="668338"/>
                </a:lnTo>
                <a:lnTo>
                  <a:pt x="930276" y="669132"/>
                </a:lnTo>
                <a:lnTo>
                  <a:pt x="929853" y="669227"/>
                </a:lnTo>
                <a:lnTo>
                  <a:pt x="927299" y="674589"/>
                </a:lnTo>
                <a:cubicBezTo>
                  <a:pt x="928291" y="675482"/>
                  <a:pt x="930276" y="675482"/>
                  <a:pt x="930276" y="675482"/>
                </a:cubicBezTo>
                <a:lnTo>
                  <a:pt x="924471" y="676229"/>
                </a:lnTo>
                <a:lnTo>
                  <a:pt x="924984" y="674688"/>
                </a:lnTo>
                <a:lnTo>
                  <a:pt x="925315" y="674589"/>
                </a:lnTo>
                <a:lnTo>
                  <a:pt x="925140" y="674221"/>
                </a:lnTo>
                <a:lnTo>
                  <a:pt x="925315" y="673696"/>
                </a:lnTo>
                <a:lnTo>
                  <a:pt x="924984" y="673895"/>
                </a:lnTo>
                <a:lnTo>
                  <a:pt x="924498" y="672874"/>
                </a:lnTo>
                <a:lnTo>
                  <a:pt x="923152" y="674994"/>
                </a:lnTo>
                <a:lnTo>
                  <a:pt x="924984" y="673895"/>
                </a:lnTo>
                <a:lnTo>
                  <a:pt x="925140" y="674221"/>
                </a:lnTo>
                <a:lnTo>
                  <a:pt x="924984" y="674688"/>
                </a:lnTo>
                <a:lnTo>
                  <a:pt x="922961" y="675295"/>
                </a:lnTo>
                <a:lnTo>
                  <a:pt x="922338" y="676276"/>
                </a:lnTo>
                <a:lnTo>
                  <a:pt x="922338" y="675482"/>
                </a:lnTo>
                <a:lnTo>
                  <a:pt x="922338" y="675383"/>
                </a:lnTo>
                <a:cubicBezTo>
                  <a:pt x="922338" y="674490"/>
                  <a:pt x="922338" y="672704"/>
                  <a:pt x="922338" y="669132"/>
                </a:cubicBezTo>
                <a:lnTo>
                  <a:pt x="922694" y="669086"/>
                </a:lnTo>
                <a:lnTo>
                  <a:pt x="922338" y="668338"/>
                </a:lnTo>
                <a:lnTo>
                  <a:pt x="923326" y="669005"/>
                </a:lnTo>
                <a:lnTo>
                  <a:pt x="929284" y="668239"/>
                </a:lnTo>
                <a:cubicBezTo>
                  <a:pt x="930276" y="667346"/>
                  <a:pt x="930276" y="665560"/>
                  <a:pt x="930276" y="661988"/>
                </a:cubicBezTo>
                <a:close/>
                <a:moveTo>
                  <a:pt x="26988" y="661988"/>
                </a:moveTo>
                <a:cubicBezTo>
                  <a:pt x="30957" y="665560"/>
                  <a:pt x="32942" y="667346"/>
                  <a:pt x="33934" y="669132"/>
                </a:cubicBezTo>
                <a:lnTo>
                  <a:pt x="34188" y="670963"/>
                </a:lnTo>
                <a:lnTo>
                  <a:pt x="34188" y="668567"/>
                </a:lnTo>
                <a:lnTo>
                  <a:pt x="34926" y="670287"/>
                </a:lnTo>
                <a:lnTo>
                  <a:pt x="36752" y="674543"/>
                </a:lnTo>
                <a:lnTo>
                  <a:pt x="34926" y="675152"/>
                </a:lnTo>
                <a:lnTo>
                  <a:pt x="34777" y="675201"/>
                </a:lnTo>
                <a:lnTo>
                  <a:pt x="34810" y="675437"/>
                </a:lnTo>
                <a:lnTo>
                  <a:pt x="34926" y="675482"/>
                </a:lnTo>
                <a:lnTo>
                  <a:pt x="34822" y="675528"/>
                </a:lnTo>
                <a:lnTo>
                  <a:pt x="34926" y="676276"/>
                </a:lnTo>
                <a:lnTo>
                  <a:pt x="34191" y="675804"/>
                </a:lnTo>
                <a:lnTo>
                  <a:pt x="33124" y="676271"/>
                </a:lnTo>
                <a:lnTo>
                  <a:pt x="28156" y="675632"/>
                </a:lnTo>
                <a:lnTo>
                  <a:pt x="27980" y="675482"/>
                </a:lnTo>
                <a:lnTo>
                  <a:pt x="27446" y="674246"/>
                </a:lnTo>
                <a:lnTo>
                  <a:pt x="27980" y="672803"/>
                </a:lnTo>
                <a:lnTo>
                  <a:pt x="31838" y="674291"/>
                </a:lnTo>
                <a:lnTo>
                  <a:pt x="27980" y="671811"/>
                </a:lnTo>
                <a:cubicBezTo>
                  <a:pt x="26988" y="669132"/>
                  <a:pt x="26988" y="665560"/>
                  <a:pt x="26988" y="661988"/>
                </a:cubicBezTo>
                <a:close/>
                <a:moveTo>
                  <a:pt x="977372" y="661761"/>
                </a:moveTo>
                <a:lnTo>
                  <a:pt x="977372" y="666740"/>
                </a:lnTo>
                <a:lnTo>
                  <a:pt x="977900" y="661988"/>
                </a:lnTo>
                <a:cubicBezTo>
                  <a:pt x="977900" y="661988"/>
                  <a:pt x="977900" y="663774"/>
                  <a:pt x="977900" y="664667"/>
                </a:cubicBezTo>
                <a:lnTo>
                  <a:pt x="977900" y="668239"/>
                </a:lnTo>
                <a:cubicBezTo>
                  <a:pt x="977900" y="669132"/>
                  <a:pt x="977900" y="669132"/>
                  <a:pt x="977900" y="669132"/>
                </a:cubicBezTo>
                <a:cubicBezTo>
                  <a:pt x="977900" y="669132"/>
                  <a:pt x="977900" y="670918"/>
                  <a:pt x="977900" y="672704"/>
                </a:cubicBezTo>
                <a:lnTo>
                  <a:pt x="977900" y="675482"/>
                </a:lnTo>
                <a:lnTo>
                  <a:pt x="977900" y="676275"/>
                </a:lnTo>
                <a:lnTo>
                  <a:pt x="977900" y="676276"/>
                </a:lnTo>
                <a:cubicBezTo>
                  <a:pt x="977900" y="676276"/>
                  <a:pt x="977900" y="676276"/>
                  <a:pt x="971550" y="676276"/>
                </a:cubicBezTo>
                <a:lnTo>
                  <a:pt x="971903" y="675822"/>
                </a:lnTo>
                <a:lnTo>
                  <a:pt x="970492" y="675822"/>
                </a:lnTo>
                <a:lnTo>
                  <a:pt x="970492" y="673185"/>
                </a:lnTo>
                <a:lnTo>
                  <a:pt x="970492" y="672307"/>
                </a:lnTo>
                <a:cubicBezTo>
                  <a:pt x="970492" y="670549"/>
                  <a:pt x="970492" y="668791"/>
                  <a:pt x="970492" y="668791"/>
                </a:cubicBezTo>
                <a:cubicBezTo>
                  <a:pt x="977372" y="668791"/>
                  <a:pt x="977372" y="654731"/>
                  <a:pt x="977372" y="661761"/>
                </a:cubicBezTo>
                <a:close/>
                <a:moveTo>
                  <a:pt x="970492" y="661761"/>
                </a:moveTo>
                <a:cubicBezTo>
                  <a:pt x="977372" y="661761"/>
                  <a:pt x="977372" y="661761"/>
                  <a:pt x="977372" y="661761"/>
                </a:cubicBezTo>
                <a:cubicBezTo>
                  <a:pt x="977372" y="661761"/>
                  <a:pt x="977372" y="661761"/>
                  <a:pt x="970492" y="668791"/>
                </a:cubicBezTo>
                <a:cubicBezTo>
                  <a:pt x="970492" y="668791"/>
                  <a:pt x="970492" y="668791"/>
                  <a:pt x="970492" y="667913"/>
                </a:cubicBezTo>
                <a:lnTo>
                  <a:pt x="970492" y="665276"/>
                </a:lnTo>
                <a:cubicBezTo>
                  <a:pt x="970492" y="663518"/>
                  <a:pt x="970492" y="661761"/>
                  <a:pt x="970492" y="661761"/>
                </a:cubicBezTo>
                <a:close/>
                <a:moveTo>
                  <a:pt x="20638" y="655638"/>
                </a:moveTo>
                <a:cubicBezTo>
                  <a:pt x="20638" y="655638"/>
                  <a:pt x="26988" y="661988"/>
                  <a:pt x="26988" y="661988"/>
                </a:cubicBezTo>
                <a:cubicBezTo>
                  <a:pt x="20638" y="661988"/>
                  <a:pt x="20638" y="655638"/>
                  <a:pt x="20638" y="655638"/>
                </a:cubicBezTo>
                <a:close/>
                <a:moveTo>
                  <a:pt x="854699" y="654906"/>
                </a:moveTo>
                <a:cubicBezTo>
                  <a:pt x="854699" y="654906"/>
                  <a:pt x="854699" y="654906"/>
                  <a:pt x="855554" y="654906"/>
                </a:cubicBezTo>
                <a:lnTo>
                  <a:pt x="860682" y="654906"/>
                </a:lnTo>
                <a:lnTo>
                  <a:pt x="861537" y="654906"/>
                </a:lnTo>
                <a:cubicBezTo>
                  <a:pt x="861537" y="654906"/>
                  <a:pt x="861537" y="661736"/>
                  <a:pt x="861537" y="661736"/>
                </a:cubicBezTo>
                <a:cubicBezTo>
                  <a:pt x="854699" y="668567"/>
                  <a:pt x="854699" y="668567"/>
                  <a:pt x="854699" y="668567"/>
                </a:cubicBezTo>
                <a:lnTo>
                  <a:pt x="854699" y="665152"/>
                </a:lnTo>
                <a:lnTo>
                  <a:pt x="854699" y="662590"/>
                </a:lnTo>
                <a:lnTo>
                  <a:pt x="854699" y="661736"/>
                </a:lnTo>
                <a:cubicBezTo>
                  <a:pt x="854699" y="661736"/>
                  <a:pt x="854699" y="661736"/>
                  <a:pt x="853844" y="661736"/>
                </a:cubicBezTo>
                <a:cubicBezTo>
                  <a:pt x="852989" y="661736"/>
                  <a:pt x="851280" y="661736"/>
                  <a:pt x="847861" y="661736"/>
                </a:cubicBezTo>
                <a:cubicBezTo>
                  <a:pt x="847861" y="661736"/>
                  <a:pt x="847861" y="654906"/>
                  <a:pt x="854699" y="654906"/>
                </a:cubicBezTo>
                <a:close/>
                <a:moveTo>
                  <a:pt x="847861" y="654906"/>
                </a:moveTo>
                <a:lnTo>
                  <a:pt x="847221" y="655637"/>
                </a:lnTo>
                <a:lnTo>
                  <a:pt x="841879" y="661736"/>
                </a:lnTo>
                <a:lnTo>
                  <a:pt x="841376" y="661736"/>
                </a:lnTo>
                <a:lnTo>
                  <a:pt x="841024" y="661736"/>
                </a:lnTo>
                <a:lnTo>
                  <a:pt x="841376" y="661385"/>
                </a:lnTo>
                <a:lnTo>
                  <a:pt x="844443" y="658321"/>
                </a:lnTo>
                <a:lnTo>
                  <a:pt x="847129" y="655637"/>
                </a:lnTo>
                <a:close/>
                <a:moveTo>
                  <a:pt x="847861" y="654906"/>
                </a:moveTo>
                <a:lnTo>
                  <a:pt x="848716" y="654906"/>
                </a:lnTo>
                <a:lnTo>
                  <a:pt x="847861" y="661736"/>
                </a:lnTo>
                <a:lnTo>
                  <a:pt x="847861" y="660883"/>
                </a:lnTo>
                <a:lnTo>
                  <a:pt x="847861" y="658321"/>
                </a:lnTo>
                <a:lnTo>
                  <a:pt x="847861" y="655760"/>
                </a:lnTo>
                <a:cubicBezTo>
                  <a:pt x="847861" y="654906"/>
                  <a:pt x="847861" y="654906"/>
                  <a:pt x="847861" y="654906"/>
                </a:cubicBezTo>
                <a:close/>
                <a:moveTo>
                  <a:pt x="27350" y="654906"/>
                </a:moveTo>
                <a:cubicBezTo>
                  <a:pt x="34188" y="661736"/>
                  <a:pt x="27350" y="654906"/>
                  <a:pt x="34188" y="661736"/>
                </a:cubicBezTo>
                <a:lnTo>
                  <a:pt x="30769" y="661736"/>
                </a:lnTo>
                <a:lnTo>
                  <a:pt x="29060" y="661736"/>
                </a:lnTo>
                <a:lnTo>
                  <a:pt x="27350" y="661736"/>
                </a:lnTo>
                <a:cubicBezTo>
                  <a:pt x="27350" y="654906"/>
                  <a:pt x="27350" y="661736"/>
                  <a:pt x="27350" y="654906"/>
                </a:cubicBezTo>
                <a:close/>
                <a:moveTo>
                  <a:pt x="864759" y="653707"/>
                </a:moveTo>
                <a:lnTo>
                  <a:pt x="868363" y="655638"/>
                </a:lnTo>
                <a:cubicBezTo>
                  <a:pt x="868363" y="655638"/>
                  <a:pt x="866776" y="655638"/>
                  <a:pt x="865188" y="654646"/>
                </a:cubicBezTo>
                <a:close/>
                <a:moveTo>
                  <a:pt x="856750" y="652857"/>
                </a:moveTo>
                <a:lnTo>
                  <a:pt x="855554" y="654052"/>
                </a:lnTo>
                <a:cubicBezTo>
                  <a:pt x="854699" y="654906"/>
                  <a:pt x="854699" y="654906"/>
                  <a:pt x="854699" y="654906"/>
                </a:cubicBezTo>
                <a:close/>
                <a:moveTo>
                  <a:pt x="849524" y="651029"/>
                </a:moveTo>
                <a:lnTo>
                  <a:pt x="847861" y="654906"/>
                </a:lnTo>
                <a:cubicBezTo>
                  <a:pt x="847861" y="654906"/>
                  <a:pt x="847861" y="653199"/>
                  <a:pt x="848716" y="651491"/>
                </a:cubicBezTo>
                <a:close/>
                <a:moveTo>
                  <a:pt x="854699" y="648076"/>
                </a:moveTo>
                <a:lnTo>
                  <a:pt x="849570" y="653930"/>
                </a:lnTo>
                <a:lnTo>
                  <a:pt x="847861" y="654906"/>
                </a:lnTo>
                <a:cubicBezTo>
                  <a:pt x="854699" y="648076"/>
                  <a:pt x="854699" y="648076"/>
                  <a:pt x="854699" y="648076"/>
                </a:cubicBezTo>
                <a:close/>
                <a:moveTo>
                  <a:pt x="854699" y="648076"/>
                </a:moveTo>
                <a:lnTo>
                  <a:pt x="854699" y="648929"/>
                </a:lnTo>
                <a:lnTo>
                  <a:pt x="854699" y="651491"/>
                </a:lnTo>
                <a:lnTo>
                  <a:pt x="854699" y="652345"/>
                </a:lnTo>
                <a:cubicBezTo>
                  <a:pt x="854699" y="651491"/>
                  <a:pt x="854699" y="651491"/>
                  <a:pt x="854699" y="654906"/>
                </a:cubicBezTo>
                <a:cubicBezTo>
                  <a:pt x="854699" y="654906"/>
                  <a:pt x="852989" y="654906"/>
                  <a:pt x="851280" y="654906"/>
                </a:cubicBezTo>
                <a:lnTo>
                  <a:pt x="848716" y="654906"/>
                </a:lnTo>
                <a:lnTo>
                  <a:pt x="849570" y="653930"/>
                </a:lnTo>
                <a:lnTo>
                  <a:pt x="853844" y="651491"/>
                </a:lnTo>
                <a:cubicBezTo>
                  <a:pt x="854699" y="649783"/>
                  <a:pt x="854699" y="648076"/>
                  <a:pt x="854699" y="648076"/>
                </a:cubicBezTo>
                <a:close/>
                <a:moveTo>
                  <a:pt x="27350" y="648076"/>
                </a:moveTo>
                <a:lnTo>
                  <a:pt x="27350" y="648929"/>
                </a:lnTo>
                <a:lnTo>
                  <a:pt x="27350" y="651491"/>
                </a:lnTo>
                <a:lnTo>
                  <a:pt x="27350" y="652345"/>
                </a:lnTo>
                <a:lnTo>
                  <a:pt x="27350" y="654906"/>
                </a:lnTo>
                <a:cubicBezTo>
                  <a:pt x="20513" y="648076"/>
                  <a:pt x="27350" y="648076"/>
                  <a:pt x="27350" y="648076"/>
                </a:cubicBezTo>
                <a:close/>
                <a:moveTo>
                  <a:pt x="984251" y="647700"/>
                </a:moveTo>
                <a:cubicBezTo>
                  <a:pt x="984251" y="651669"/>
                  <a:pt x="984251" y="653654"/>
                  <a:pt x="983457" y="654646"/>
                </a:cubicBezTo>
                <a:lnTo>
                  <a:pt x="978126" y="655598"/>
                </a:lnTo>
                <a:lnTo>
                  <a:pt x="977372" y="661761"/>
                </a:lnTo>
                <a:cubicBezTo>
                  <a:pt x="977372" y="654731"/>
                  <a:pt x="977372" y="654731"/>
                  <a:pt x="977372" y="654731"/>
                </a:cubicBezTo>
                <a:cubicBezTo>
                  <a:pt x="977372" y="654731"/>
                  <a:pt x="977372" y="647700"/>
                  <a:pt x="984251" y="647700"/>
                </a:cubicBezTo>
                <a:cubicBezTo>
                  <a:pt x="980812" y="651215"/>
                  <a:pt x="979092" y="652973"/>
                  <a:pt x="978232" y="654731"/>
                </a:cubicBezTo>
                <a:lnTo>
                  <a:pt x="978142" y="655466"/>
                </a:lnTo>
                <a:lnTo>
                  <a:pt x="983457" y="651669"/>
                </a:lnTo>
                <a:cubicBezTo>
                  <a:pt x="984251" y="649685"/>
                  <a:pt x="984251" y="647700"/>
                  <a:pt x="984251" y="647700"/>
                </a:cubicBezTo>
                <a:close/>
                <a:moveTo>
                  <a:pt x="942976" y="647700"/>
                </a:moveTo>
                <a:cubicBezTo>
                  <a:pt x="942976" y="647700"/>
                  <a:pt x="936626" y="654844"/>
                  <a:pt x="936626" y="661988"/>
                </a:cubicBezTo>
                <a:cubicBezTo>
                  <a:pt x="936626" y="654844"/>
                  <a:pt x="936626" y="647700"/>
                  <a:pt x="942976" y="647700"/>
                </a:cubicBezTo>
                <a:close/>
                <a:moveTo>
                  <a:pt x="915988" y="647700"/>
                </a:moveTo>
                <a:cubicBezTo>
                  <a:pt x="915988" y="647700"/>
                  <a:pt x="915988" y="647700"/>
                  <a:pt x="916782" y="647700"/>
                </a:cubicBezTo>
                <a:lnTo>
                  <a:pt x="919163" y="647700"/>
                </a:lnTo>
                <a:lnTo>
                  <a:pt x="922338" y="647700"/>
                </a:lnTo>
                <a:cubicBezTo>
                  <a:pt x="922338" y="647700"/>
                  <a:pt x="915988" y="647700"/>
                  <a:pt x="915988" y="655638"/>
                </a:cubicBezTo>
                <a:lnTo>
                  <a:pt x="915988" y="656431"/>
                </a:lnTo>
                <a:cubicBezTo>
                  <a:pt x="915988" y="657225"/>
                  <a:pt x="915988" y="658812"/>
                  <a:pt x="915988" y="661987"/>
                </a:cubicBezTo>
                <a:cubicBezTo>
                  <a:pt x="915988" y="661987"/>
                  <a:pt x="915988" y="661987"/>
                  <a:pt x="915194" y="661987"/>
                </a:cubicBezTo>
                <a:lnTo>
                  <a:pt x="912813" y="661987"/>
                </a:lnTo>
                <a:lnTo>
                  <a:pt x="909638" y="661987"/>
                </a:lnTo>
                <a:cubicBezTo>
                  <a:pt x="909638" y="655637"/>
                  <a:pt x="909638" y="661987"/>
                  <a:pt x="915988" y="655637"/>
                </a:cubicBezTo>
                <a:lnTo>
                  <a:pt x="915988" y="651669"/>
                </a:lnTo>
                <a:cubicBezTo>
                  <a:pt x="915988" y="649685"/>
                  <a:pt x="915988" y="647700"/>
                  <a:pt x="915988" y="647700"/>
                </a:cubicBezTo>
                <a:close/>
                <a:moveTo>
                  <a:pt x="862013" y="647700"/>
                </a:moveTo>
                <a:lnTo>
                  <a:pt x="864759" y="653707"/>
                </a:lnTo>
                <a:lnTo>
                  <a:pt x="862807" y="652661"/>
                </a:lnTo>
                <a:cubicBezTo>
                  <a:pt x="862013" y="651669"/>
                  <a:pt x="862013" y="651669"/>
                  <a:pt x="862013" y="655638"/>
                </a:cubicBezTo>
                <a:lnTo>
                  <a:pt x="862013" y="655637"/>
                </a:lnTo>
                <a:lnTo>
                  <a:pt x="862013" y="654646"/>
                </a:lnTo>
                <a:cubicBezTo>
                  <a:pt x="862013" y="653654"/>
                  <a:pt x="862013" y="651669"/>
                  <a:pt x="862013" y="647700"/>
                </a:cubicBezTo>
                <a:close/>
                <a:moveTo>
                  <a:pt x="957263" y="641350"/>
                </a:moveTo>
                <a:cubicBezTo>
                  <a:pt x="957263" y="641350"/>
                  <a:pt x="957263" y="647700"/>
                  <a:pt x="957263" y="647700"/>
                </a:cubicBezTo>
                <a:cubicBezTo>
                  <a:pt x="957263" y="647700"/>
                  <a:pt x="957263" y="647700"/>
                  <a:pt x="950913" y="647700"/>
                </a:cubicBezTo>
                <a:cubicBezTo>
                  <a:pt x="950913" y="647700"/>
                  <a:pt x="957263" y="641350"/>
                  <a:pt x="957263" y="641350"/>
                </a:cubicBezTo>
                <a:close/>
                <a:moveTo>
                  <a:pt x="915988" y="641350"/>
                </a:moveTo>
                <a:cubicBezTo>
                  <a:pt x="915988" y="641350"/>
                  <a:pt x="915988" y="647700"/>
                  <a:pt x="915988" y="647700"/>
                </a:cubicBezTo>
                <a:cubicBezTo>
                  <a:pt x="915988" y="647700"/>
                  <a:pt x="915988" y="647700"/>
                  <a:pt x="909638" y="647700"/>
                </a:cubicBezTo>
                <a:cubicBezTo>
                  <a:pt x="915988" y="647700"/>
                  <a:pt x="915988" y="647700"/>
                  <a:pt x="915988" y="641350"/>
                </a:cubicBezTo>
                <a:close/>
                <a:moveTo>
                  <a:pt x="14288" y="641350"/>
                </a:moveTo>
                <a:cubicBezTo>
                  <a:pt x="14288" y="641350"/>
                  <a:pt x="20638" y="647700"/>
                  <a:pt x="14288" y="647700"/>
                </a:cubicBezTo>
                <a:cubicBezTo>
                  <a:pt x="14288" y="647700"/>
                  <a:pt x="14288" y="641350"/>
                  <a:pt x="14288" y="641350"/>
                </a:cubicBezTo>
                <a:close/>
                <a:moveTo>
                  <a:pt x="861537" y="641245"/>
                </a:moveTo>
                <a:lnTo>
                  <a:pt x="861537" y="645514"/>
                </a:lnTo>
                <a:lnTo>
                  <a:pt x="861537" y="647222"/>
                </a:lnTo>
                <a:cubicBezTo>
                  <a:pt x="861537" y="648076"/>
                  <a:pt x="861537" y="648076"/>
                  <a:pt x="861537" y="648076"/>
                </a:cubicBezTo>
                <a:cubicBezTo>
                  <a:pt x="861537" y="651491"/>
                  <a:pt x="861537" y="651491"/>
                  <a:pt x="860682" y="650637"/>
                </a:cubicBezTo>
                <a:lnTo>
                  <a:pt x="859486" y="650125"/>
                </a:lnTo>
                <a:lnTo>
                  <a:pt x="854699" y="648076"/>
                </a:lnTo>
                <a:cubicBezTo>
                  <a:pt x="854699" y="648076"/>
                  <a:pt x="861537" y="641245"/>
                  <a:pt x="861537" y="641245"/>
                </a:cubicBezTo>
                <a:close/>
                <a:moveTo>
                  <a:pt x="232478" y="641245"/>
                </a:moveTo>
                <a:cubicBezTo>
                  <a:pt x="235897" y="641245"/>
                  <a:pt x="237607" y="642953"/>
                  <a:pt x="238461" y="643807"/>
                </a:cubicBezTo>
                <a:lnTo>
                  <a:pt x="238632" y="643294"/>
                </a:lnTo>
                <a:lnTo>
                  <a:pt x="239316" y="648076"/>
                </a:lnTo>
                <a:cubicBezTo>
                  <a:pt x="239316" y="648076"/>
                  <a:pt x="232478" y="641245"/>
                  <a:pt x="232478" y="641245"/>
                </a:cubicBezTo>
                <a:close/>
                <a:moveTo>
                  <a:pt x="232478" y="641245"/>
                </a:moveTo>
                <a:cubicBezTo>
                  <a:pt x="239316" y="641245"/>
                  <a:pt x="232478" y="641245"/>
                  <a:pt x="239316" y="641245"/>
                </a:cubicBezTo>
                <a:lnTo>
                  <a:pt x="238632" y="643294"/>
                </a:lnTo>
                <a:lnTo>
                  <a:pt x="238461" y="642099"/>
                </a:lnTo>
                <a:cubicBezTo>
                  <a:pt x="237607" y="641245"/>
                  <a:pt x="235897" y="641245"/>
                  <a:pt x="232478" y="641245"/>
                </a:cubicBezTo>
                <a:close/>
                <a:moveTo>
                  <a:pt x="225641" y="641245"/>
                </a:moveTo>
                <a:cubicBezTo>
                  <a:pt x="225641" y="644660"/>
                  <a:pt x="227350" y="646368"/>
                  <a:pt x="229060" y="647222"/>
                </a:cubicBezTo>
                <a:lnTo>
                  <a:pt x="231976" y="647950"/>
                </a:lnTo>
                <a:lnTo>
                  <a:pt x="232078" y="647676"/>
                </a:lnTo>
                <a:lnTo>
                  <a:pt x="231623" y="647222"/>
                </a:lnTo>
                <a:cubicBezTo>
                  <a:pt x="230769" y="646368"/>
                  <a:pt x="229060" y="644660"/>
                  <a:pt x="225641" y="641245"/>
                </a:cubicBezTo>
                <a:close/>
                <a:moveTo>
                  <a:pt x="865335" y="639727"/>
                </a:moveTo>
                <a:lnTo>
                  <a:pt x="868374" y="641245"/>
                </a:lnTo>
                <a:cubicBezTo>
                  <a:pt x="868374" y="641245"/>
                  <a:pt x="868374" y="641245"/>
                  <a:pt x="867519" y="642099"/>
                </a:cubicBezTo>
                <a:lnTo>
                  <a:pt x="866582" y="643035"/>
                </a:lnTo>
                <a:lnTo>
                  <a:pt x="868374" y="641245"/>
                </a:lnTo>
                <a:cubicBezTo>
                  <a:pt x="866665" y="644660"/>
                  <a:pt x="865383" y="646368"/>
                  <a:pt x="864528" y="647008"/>
                </a:cubicBezTo>
                <a:lnTo>
                  <a:pt x="863246" y="646368"/>
                </a:lnTo>
                <a:lnTo>
                  <a:pt x="861537" y="648076"/>
                </a:lnTo>
                <a:lnTo>
                  <a:pt x="864576" y="640486"/>
                </a:lnTo>
                <a:lnTo>
                  <a:pt x="864955" y="640391"/>
                </a:lnTo>
                <a:close/>
                <a:moveTo>
                  <a:pt x="25028" y="635059"/>
                </a:moveTo>
                <a:lnTo>
                  <a:pt x="26495" y="635268"/>
                </a:lnTo>
                <a:cubicBezTo>
                  <a:pt x="27350" y="636122"/>
                  <a:pt x="27350" y="637830"/>
                  <a:pt x="27350" y="641245"/>
                </a:cubicBezTo>
                <a:close/>
                <a:moveTo>
                  <a:pt x="869157" y="635000"/>
                </a:moveTo>
                <a:cubicBezTo>
                  <a:pt x="869595" y="635000"/>
                  <a:pt x="869951" y="636422"/>
                  <a:pt x="869951" y="638175"/>
                </a:cubicBezTo>
                <a:cubicBezTo>
                  <a:pt x="869951" y="639928"/>
                  <a:pt x="869595" y="641350"/>
                  <a:pt x="869157" y="641350"/>
                </a:cubicBezTo>
                <a:cubicBezTo>
                  <a:pt x="868719" y="641350"/>
                  <a:pt x="868363" y="639928"/>
                  <a:pt x="868363" y="638175"/>
                </a:cubicBezTo>
                <a:cubicBezTo>
                  <a:pt x="868363" y="636422"/>
                  <a:pt x="868719" y="635000"/>
                  <a:pt x="869157" y="635000"/>
                </a:cubicBezTo>
                <a:close/>
                <a:moveTo>
                  <a:pt x="854076" y="635000"/>
                </a:moveTo>
                <a:cubicBezTo>
                  <a:pt x="854076" y="635000"/>
                  <a:pt x="854076" y="635000"/>
                  <a:pt x="847726" y="641350"/>
                </a:cubicBezTo>
                <a:cubicBezTo>
                  <a:pt x="847726" y="635000"/>
                  <a:pt x="854076" y="635000"/>
                  <a:pt x="854076" y="635000"/>
                </a:cubicBezTo>
                <a:close/>
                <a:moveTo>
                  <a:pt x="957263" y="634472"/>
                </a:moveTo>
                <a:cubicBezTo>
                  <a:pt x="957263" y="634472"/>
                  <a:pt x="950913" y="641351"/>
                  <a:pt x="950913" y="641351"/>
                </a:cubicBezTo>
                <a:cubicBezTo>
                  <a:pt x="950913" y="641351"/>
                  <a:pt x="950913" y="641351"/>
                  <a:pt x="957263" y="634472"/>
                </a:cubicBezTo>
                <a:close/>
                <a:moveTo>
                  <a:pt x="868374" y="634415"/>
                </a:moveTo>
                <a:lnTo>
                  <a:pt x="865335" y="639727"/>
                </a:lnTo>
                <a:lnTo>
                  <a:pt x="864955" y="639538"/>
                </a:lnTo>
                <a:lnTo>
                  <a:pt x="864576" y="640486"/>
                </a:lnTo>
                <a:lnTo>
                  <a:pt x="861537" y="641245"/>
                </a:lnTo>
                <a:cubicBezTo>
                  <a:pt x="861537" y="641245"/>
                  <a:pt x="861537" y="641245"/>
                  <a:pt x="868374" y="634415"/>
                </a:cubicBezTo>
                <a:close/>
                <a:moveTo>
                  <a:pt x="26144" y="630799"/>
                </a:moveTo>
                <a:lnTo>
                  <a:pt x="26495" y="630999"/>
                </a:lnTo>
                <a:cubicBezTo>
                  <a:pt x="27350" y="632707"/>
                  <a:pt x="27350" y="634415"/>
                  <a:pt x="27350" y="634415"/>
                </a:cubicBezTo>
                <a:cubicBezTo>
                  <a:pt x="27350" y="634415"/>
                  <a:pt x="27350" y="634415"/>
                  <a:pt x="26495" y="633561"/>
                </a:cubicBezTo>
                <a:lnTo>
                  <a:pt x="25485" y="632552"/>
                </a:lnTo>
                <a:close/>
                <a:moveTo>
                  <a:pt x="867519" y="629292"/>
                </a:moveTo>
                <a:cubicBezTo>
                  <a:pt x="868374" y="629292"/>
                  <a:pt x="868374" y="630999"/>
                  <a:pt x="868374" y="634415"/>
                </a:cubicBezTo>
                <a:lnTo>
                  <a:pt x="866665" y="634415"/>
                </a:lnTo>
                <a:lnTo>
                  <a:pt x="864955" y="634415"/>
                </a:lnTo>
                <a:cubicBezTo>
                  <a:pt x="864955" y="634415"/>
                  <a:pt x="864955" y="634415"/>
                  <a:pt x="861537" y="634415"/>
                </a:cubicBezTo>
                <a:cubicBezTo>
                  <a:pt x="864955" y="630999"/>
                  <a:pt x="866665" y="629292"/>
                  <a:pt x="867519" y="629292"/>
                </a:cubicBezTo>
                <a:close/>
                <a:moveTo>
                  <a:pt x="963613" y="628650"/>
                </a:moveTo>
                <a:cubicBezTo>
                  <a:pt x="963613" y="628650"/>
                  <a:pt x="957263" y="635000"/>
                  <a:pt x="957263" y="635000"/>
                </a:cubicBezTo>
                <a:cubicBezTo>
                  <a:pt x="957263" y="628650"/>
                  <a:pt x="957263" y="635000"/>
                  <a:pt x="963613" y="628650"/>
                </a:cubicBezTo>
                <a:close/>
                <a:moveTo>
                  <a:pt x="854075" y="628650"/>
                </a:moveTo>
                <a:cubicBezTo>
                  <a:pt x="854075" y="631825"/>
                  <a:pt x="854075" y="631825"/>
                  <a:pt x="854075" y="631031"/>
                </a:cubicBezTo>
                <a:lnTo>
                  <a:pt x="854075" y="631825"/>
                </a:lnTo>
                <a:cubicBezTo>
                  <a:pt x="854075" y="633413"/>
                  <a:pt x="854075" y="635000"/>
                  <a:pt x="854075" y="635000"/>
                </a:cubicBezTo>
                <a:cubicBezTo>
                  <a:pt x="854075" y="635000"/>
                  <a:pt x="854075" y="635000"/>
                  <a:pt x="847725" y="635000"/>
                </a:cubicBezTo>
                <a:cubicBezTo>
                  <a:pt x="854075" y="635000"/>
                  <a:pt x="854075" y="635000"/>
                  <a:pt x="854075" y="628650"/>
                </a:cubicBezTo>
                <a:close/>
                <a:moveTo>
                  <a:pt x="232478" y="628303"/>
                </a:moveTo>
                <a:lnTo>
                  <a:pt x="232478" y="628438"/>
                </a:lnTo>
                <a:lnTo>
                  <a:pt x="232478" y="634370"/>
                </a:lnTo>
                <a:lnTo>
                  <a:pt x="237729" y="633612"/>
                </a:lnTo>
                <a:close/>
                <a:moveTo>
                  <a:pt x="861537" y="627584"/>
                </a:moveTo>
                <a:cubicBezTo>
                  <a:pt x="861537" y="627584"/>
                  <a:pt x="854699" y="634415"/>
                  <a:pt x="854699" y="634415"/>
                </a:cubicBezTo>
                <a:lnTo>
                  <a:pt x="857434" y="629633"/>
                </a:lnTo>
                <a:lnTo>
                  <a:pt x="858118" y="630146"/>
                </a:lnTo>
                <a:cubicBezTo>
                  <a:pt x="859828" y="629292"/>
                  <a:pt x="861537" y="627584"/>
                  <a:pt x="861537" y="627584"/>
                </a:cubicBezTo>
                <a:close/>
                <a:moveTo>
                  <a:pt x="861537" y="627584"/>
                </a:moveTo>
                <a:lnTo>
                  <a:pt x="860682" y="634415"/>
                </a:lnTo>
                <a:cubicBezTo>
                  <a:pt x="859828" y="636122"/>
                  <a:pt x="858118" y="637830"/>
                  <a:pt x="854699" y="641245"/>
                </a:cubicBezTo>
                <a:cubicBezTo>
                  <a:pt x="854699" y="641245"/>
                  <a:pt x="861537" y="634415"/>
                  <a:pt x="861537" y="634415"/>
                </a:cubicBezTo>
                <a:cubicBezTo>
                  <a:pt x="861537" y="637830"/>
                  <a:pt x="861537" y="639537"/>
                  <a:pt x="860682" y="641245"/>
                </a:cubicBezTo>
                <a:lnTo>
                  <a:pt x="859828" y="642221"/>
                </a:lnTo>
                <a:lnTo>
                  <a:pt x="854699" y="648076"/>
                </a:lnTo>
                <a:lnTo>
                  <a:pt x="849524" y="651029"/>
                </a:lnTo>
                <a:lnTo>
                  <a:pt x="850425" y="648929"/>
                </a:lnTo>
                <a:cubicBezTo>
                  <a:pt x="849571" y="648076"/>
                  <a:pt x="847861" y="648076"/>
                  <a:pt x="847861" y="648076"/>
                </a:cubicBezTo>
                <a:cubicBezTo>
                  <a:pt x="851280" y="644660"/>
                  <a:pt x="852989" y="642953"/>
                  <a:pt x="853844" y="641245"/>
                </a:cubicBezTo>
                <a:lnTo>
                  <a:pt x="854075" y="639401"/>
                </a:lnTo>
                <a:lnTo>
                  <a:pt x="854076" y="639393"/>
                </a:lnTo>
                <a:lnTo>
                  <a:pt x="854699" y="634415"/>
                </a:lnTo>
                <a:cubicBezTo>
                  <a:pt x="861537" y="634415"/>
                  <a:pt x="861537" y="634415"/>
                  <a:pt x="861537" y="627584"/>
                </a:cubicBezTo>
                <a:close/>
                <a:moveTo>
                  <a:pt x="20513" y="627584"/>
                </a:moveTo>
                <a:lnTo>
                  <a:pt x="25485" y="632552"/>
                </a:lnTo>
                <a:lnTo>
                  <a:pt x="24786" y="634415"/>
                </a:lnTo>
                <a:lnTo>
                  <a:pt x="25028" y="635059"/>
                </a:lnTo>
                <a:lnTo>
                  <a:pt x="20638" y="634432"/>
                </a:lnTo>
                <a:lnTo>
                  <a:pt x="20638" y="635000"/>
                </a:lnTo>
                <a:lnTo>
                  <a:pt x="20555" y="634421"/>
                </a:lnTo>
                <a:lnTo>
                  <a:pt x="20513" y="634415"/>
                </a:lnTo>
                <a:lnTo>
                  <a:pt x="20552" y="634402"/>
                </a:lnTo>
                <a:lnTo>
                  <a:pt x="19844" y="629444"/>
                </a:lnTo>
                <a:cubicBezTo>
                  <a:pt x="19051" y="628650"/>
                  <a:pt x="17463" y="628650"/>
                  <a:pt x="14288" y="628650"/>
                </a:cubicBezTo>
                <a:cubicBezTo>
                  <a:pt x="14288" y="628650"/>
                  <a:pt x="20638" y="628650"/>
                  <a:pt x="20638" y="628650"/>
                </a:cubicBezTo>
                <a:lnTo>
                  <a:pt x="20638" y="634373"/>
                </a:lnTo>
                <a:lnTo>
                  <a:pt x="23077" y="633561"/>
                </a:lnTo>
                <a:cubicBezTo>
                  <a:pt x="23932" y="634415"/>
                  <a:pt x="23932" y="634415"/>
                  <a:pt x="20513" y="627584"/>
                </a:cubicBezTo>
                <a:close/>
                <a:moveTo>
                  <a:pt x="225907" y="621817"/>
                </a:moveTo>
                <a:lnTo>
                  <a:pt x="226496" y="624169"/>
                </a:lnTo>
                <a:lnTo>
                  <a:pt x="231401" y="626970"/>
                </a:lnTo>
                <a:lnTo>
                  <a:pt x="230981" y="625079"/>
                </a:lnTo>
                <a:close/>
                <a:moveTo>
                  <a:pt x="873919" y="621705"/>
                </a:moveTo>
                <a:lnTo>
                  <a:pt x="871538" y="624682"/>
                </a:lnTo>
                <a:cubicBezTo>
                  <a:pt x="869951" y="624682"/>
                  <a:pt x="868363" y="624682"/>
                  <a:pt x="868363" y="628651"/>
                </a:cubicBezTo>
                <a:cubicBezTo>
                  <a:pt x="871538" y="624682"/>
                  <a:pt x="873126" y="622698"/>
                  <a:pt x="873919" y="621705"/>
                </a:cubicBezTo>
                <a:close/>
                <a:moveTo>
                  <a:pt x="984251" y="620712"/>
                </a:moveTo>
                <a:cubicBezTo>
                  <a:pt x="984251" y="628650"/>
                  <a:pt x="984251" y="628650"/>
                  <a:pt x="977901" y="628650"/>
                </a:cubicBezTo>
                <a:cubicBezTo>
                  <a:pt x="984251" y="628650"/>
                  <a:pt x="984251" y="620712"/>
                  <a:pt x="984251" y="620712"/>
                </a:cubicBezTo>
                <a:close/>
                <a:moveTo>
                  <a:pt x="857838" y="618962"/>
                </a:moveTo>
                <a:lnTo>
                  <a:pt x="857322" y="620380"/>
                </a:lnTo>
                <a:lnTo>
                  <a:pt x="854699" y="620754"/>
                </a:lnTo>
                <a:close/>
                <a:moveTo>
                  <a:pt x="891541" y="618172"/>
                </a:moveTo>
                <a:lnTo>
                  <a:pt x="895351" y="620712"/>
                </a:lnTo>
                <a:cubicBezTo>
                  <a:pt x="895351" y="620712"/>
                  <a:pt x="893764" y="620712"/>
                  <a:pt x="892970" y="620712"/>
                </a:cubicBezTo>
                <a:lnTo>
                  <a:pt x="892176" y="620712"/>
                </a:lnTo>
                <a:cubicBezTo>
                  <a:pt x="890588" y="620712"/>
                  <a:pt x="889001" y="620712"/>
                  <a:pt x="889001" y="620712"/>
                </a:cubicBezTo>
                <a:close/>
                <a:moveTo>
                  <a:pt x="960438" y="616149"/>
                </a:moveTo>
                <a:cubicBezTo>
                  <a:pt x="962025" y="616149"/>
                  <a:pt x="963613" y="617935"/>
                  <a:pt x="963613" y="621507"/>
                </a:cubicBezTo>
                <a:cubicBezTo>
                  <a:pt x="963613" y="621507"/>
                  <a:pt x="962025" y="621507"/>
                  <a:pt x="960438" y="622400"/>
                </a:cubicBezTo>
                <a:lnTo>
                  <a:pt x="958910" y="625409"/>
                </a:lnTo>
                <a:lnTo>
                  <a:pt x="963613" y="627592"/>
                </a:lnTo>
                <a:cubicBezTo>
                  <a:pt x="960438" y="627592"/>
                  <a:pt x="958850" y="627592"/>
                  <a:pt x="958057" y="627592"/>
                </a:cubicBezTo>
                <a:lnTo>
                  <a:pt x="957801" y="627592"/>
                </a:lnTo>
                <a:lnTo>
                  <a:pt x="957263" y="628651"/>
                </a:lnTo>
                <a:lnTo>
                  <a:pt x="956966" y="628156"/>
                </a:lnTo>
                <a:lnTo>
                  <a:pt x="954088" y="633612"/>
                </a:lnTo>
                <a:lnTo>
                  <a:pt x="950914" y="634472"/>
                </a:lnTo>
                <a:lnTo>
                  <a:pt x="950914" y="635000"/>
                </a:lnTo>
                <a:cubicBezTo>
                  <a:pt x="950914" y="641350"/>
                  <a:pt x="950914" y="641350"/>
                  <a:pt x="942976" y="641350"/>
                </a:cubicBezTo>
                <a:cubicBezTo>
                  <a:pt x="942976" y="641350"/>
                  <a:pt x="944961" y="641350"/>
                  <a:pt x="946945" y="639763"/>
                </a:cubicBezTo>
                <a:lnTo>
                  <a:pt x="948203" y="636239"/>
                </a:lnTo>
                <a:lnTo>
                  <a:pt x="943968" y="638175"/>
                </a:lnTo>
                <a:cubicBezTo>
                  <a:pt x="942976" y="638175"/>
                  <a:pt x="942976" y="638175"/>
                  <a:pt x="942976" y="641350"/>
                </a:cubicBezTo>
                <a:cubicBezTo>
                  <a:pt x="942976" y="641350"/>
                  <a:pt x="942976" y="641350"/>
                  <a:pt x="942976" y="640556"/>
                </a:cubicBezTo>
                <a:lnTo>
                  <a:pt x="942976" y="637381"/>
                </a:lnTo>
                <a:cubicBezTo>
                  <a:pt x="942976" y="636588"/>
                  <a:pt x="942976" y="635000"/>
                  <a:pt x="942976" y="635000"/>
                </a:cubicBezTo>
                <a:cubicBezTo>
                  <a:pt x="942976" y="635000"/>
                  <a:pt x="942976" y="636588"/>
                  <a:pt x="943968" y="637381"/>
                </a:cubicBezTo>
                <a:lnTo>
                  <a:pt x="948330" y="635886"/>
                </a:lnTo>
                <a:lnTo>
                  <a:pt x="948646" y="635000"/>
                </a:lnTo>
                <a:lnTo>
                  <a:pt x="950914" y="628650"/>
                </a:lnTo>
                <a:cubicBezTo>
                  <a:pt x="950914" y="631825"/>
                  <a:pt x="950914" y="631825"/>
                  <a:pt x="950914" y="631825"/>
                </a:cubicBezTo>
                <a:lnTo>
                  <a:pt x="950914" y="632619"/>
                </a:lnTo>
                <a:lnTo>
                  <a:pt x="950914" y="634471"/>
                </a:lnTo>
                <a:lnTo>
                  <a:pt x="954088" y="631032"/>
                </a:lnTo>
                <a:lnTo>
                  <a:pt x="956878" y="628009"/>
                </a:lnTo>
                <a:lnTo>
                  <a:pt x="954882" y="624682"/>
                </a:lnTo>
                <a:cubicBezTo>
                  <a:pt x="955676" y="622698"/>
                  <a:pt x="957263" y="620713"/>
                  <a:pt x="957263" y="620713"/>
                </a:cubicBezTo>
                <a:lnTo>
                  <a:pt x="957263" y="621507"/>
                </a:lnTo>
                <a:cubicBezTo>
                  <a:pt x="957263" y="617935"/>
                  <a:pt x="958850" y="616149"/>
                  <a:pt x="960438" y="616149"/>
                </a:cubicBezTo>
                <a:close/>
                <a:moveTo>
                  <a:pt x="872477" y="614607"/>
                </a:moveTo>
                <a:lnTo>
                  <a:pt x="871793" y="616485"/>
                </a:lnTo>
                <a:cubicBezTo>
                  <a:pt x="870083" y="619046"/>
                  <a:pt x="868374" y="620754"/>
                  <a:pt x="868374" y="620754"/>
                </a:cubicBezTo>
                <a:cubicBezTo>
                  <a:pt x="868374" y="617339"/>
                  <a:pt x="870083" y="615631"/>
                  <a:pt x="871793" y="614777"/>
                </a:cubicBezTo>
                <a:close/>
                <a:moveTo>
                  <a:pt x="950913" y="614363"/>
                </a:moveTo>
                <a:cubicBezTo>
                  <a:pt x="957263" y="614363"/>
                  <a:pt x="950913" y="614363"/>
                  <a:pt x="950913" y="620713"/>
                </a:cubicBezTo>
                <a:cubicBezTo>
                  <a:pt x="950913" y="620713"/>
                  <a:pt x="950913" y="619126"/>
                  <a:pt x="950913" y="618332"/>
                </a:cubicBezTo>
                <a:lnTo>
                  <a:pt x="950913" y="615157"/>
                </a:lnTo>
                <a:cubicBezTo>
                  <a:pt x="950913" y="614363"/>
                  <a:pt x="950913" y="614363"/>
                  <a:pt x="950913" y="614363"/>
                </a:cubicBezTo>
                <a:close/>
                <a:moveTo>
                  <a:pt x="231775" y="614363"/>
                </a:moveTo>
                <a:cubicBezTo>
                  <a:pt x="231775" y="617935"/>
                  <a:pt x="231775" y="619721"/>
                  <a:pt x="231775" y="620614"/>
                </a:cubicBezTo>
                <a:lnTo>
                  <a:pt x="231775" y="620713"/>
                </a:lnTo>
                <a:lnTo>
                  <a:pt x="231775" y="621507"/>
                </a:lnTo>
                <a:cubicBezTo>
                  <a:pt x="231775" y="621507"/>
                  <a:pt x="225425" y="614363"/>
                  <a:pt x="231775" y="614363"/>
                </a:cubicBezTo>
                <a:close/>
                <a:moveTo>
                  <a:pt x="6350" y="614363"/>
                </a:moveTo>
                <a:cubicBezTo>
                  <a:pt x="6350" y="621507"/>
                  <a:pt x="14288" y="621507"/>
                  <a:pt x="14288" y="621507"/>
                </a:cubicBezTo>
                <a:cubicBezTo>
                  <a:pt x="14288" y="621507"/>
                  <a:pt x="14288" y="621507"/>
                  <a:pt x="14288" y="622400"/>
                </a:cubicBezTo>
                <a:lnTo>
                  <a:pt x="14288" y="623405"/>
                </a:lnTo>
                <a:lnTo>
                  <a:pt x="14288" y="624186"/>
                </a:lnTo>
                <a:lnTo>
                  <a:pt x="14288" y="625972"/>
                </a:lnTo>
                <a:lnTo>
                  <a:pt x="14288" y="628650"/>
                </a:lnTo>
                <a:lnTo>
                  <a:pt x="14288" y="628651"/>
                </a:lnTo>
                <a:cubicBezTo>
                  <a:pt x="6350" y="621507"/>
                  <a:pt x="14288" y="628651"/>
                  <a:pt x="6350" y="614363"/>
                </a:cubicBezTo>
                <a:close/>
                <a:moveTo>
                  <a:pt x="971551" y="614363"/>
                </a:moveTo>
                <a:lnTo>
                  <a:pt x="974726" y="617537"/>
                </a:lnTo>
                <a:cubicBezTo>
                  <a:pt x="974726" y="619125"/>
                  <a:pt x="974726" y="620712"/>
                  <a:pt x="977901" y="620712"/>
                </a:cubicBezTo>
                <a:cubicBezTo>
                  <a:pt x="971551" y="620712"/>
                  <a:pt x="971551" y="620712"/>
                  <a:pt x="971551" y="620712"/>
                </a:cubicBezTo>
                <a:cubicBezTo>
                  <a:pt x="971551" y="620712"/>
                  <a:pt x="971551" y="620712"/>
                  <a:pt x="971551" y="619918"/>
                </a:cubicBezTo>
                <a:lnTo>
                  <a:pt x="971551" y="617934"/>
                </a:lnTo>
                <a:lnTo>
                  <a:pt x="971551" y="614363"/>
                </a:lnTo>
                <a:close/>
                <a:moveTo>
                  <a:pt x="895351" y="614362"/>
                </a:moveTo>
                <a:cubicBezTo>
                  <a:pt x="895351" y="614362"/>
                  <a:pt x="895351" y="614362"/>
                  <a:pt x="894557" y="615156"/>
                </a:cubicBezTo>
                <a:lnTo>
                  <a:pt x="891541" y="618172"/>
                </a:lnTo>
                <a:lnTo>
                  <a:pt x="890588" y="617537"/>
                </a:lnTo>
                <a:cubicBezTo>
                  <a:pt x="890588" y="615950"/>
                  <a:pt x="892176" y="614362"/>
                  <a:pt x="895351" y="614362"/>
                </a:cubicBezTo>
                <a:close/>
                <a:moveTo>
                  <a:pt x="872725" y="613924"/>
                </a:moveTo>
                <a:lnTo>
                  <a:pt x="875212" y="613924"/>
                </a:lnTo>
                <a:lnTo>
                  <a:pt x="872477" y="614607"/>
                </a:lnTo>
                <a:close/>
                <a:moveTo>
                  <a:pt x="218803" y="613924"/>
                </a:moveTo>
                <a:lnTo>
                  <a:pt x="219076" y="614287"/>
                </a:lnTo>
                <a:lnTo>
                  <a:pt x="219132" y="614362"/>
                </a:lnTo>
                <a:lnTo>
                  <a:pt x="221367" y="617339"/>
                </a:lnTo>
                <a:lnTo>
                  <a:pt x="220854" y="618022"/>
                </a:lnTo>
                <a:close/>
                <a:moveTo>
                  <a:pt x="13675" y="613924"/>
                </a:moveTo>
                <a:lnTo>
                  <a:pt x="14652" y="614063"/>
                </a:lnTo>
                <a:lnTo>
                  <a:pt x="20513" y="620754"/>
                </a:lnTo>
                <a:cubicBezTo>
                  <a:pt x="17094" y="617339"/>
                  <a:pt x="15385" y="615631"/>
                  <a:pt x="14530" y="614777"/>
                </a:cubicBezTo>
                <a:lnTo>
                  <a:pt x="14288" y="614536"/>
                </a:lnTo>
                <a:close/>
                <a:moveTo>
                  <a:pt x="861537" y="609539"/>
                </a:moveTo>
                <a:lnTo>
                  <a:pt x="861022" y="611188"/>
                </a:lnTo>
                <a:lnTo>
                  <a:pt x="854078" y="614362"/>
                </a:lnTo>
                <a:lnTo>
                  <a:pt x="861021" y="614362"/>
                </a:lnTo>
                <a:lnTo>
                  <a:pt x="861186" y="614362"/>
                </a:lnTo>
                <a:lnTo>
                  <a:pt x="861537" y="613924"/>
                </a:lnTo>
                <a:lnTo>
                  <a:pt x="861427" y="614362"/>
                </a:lnTo>
                <a:lnTo>
                  <a:pt x="861474" y="614362"/>
                </a:lnTo>
                <a:lnTo>
                  <a:pt x="861537" y="613924"/>
                </a:lnTo>
                <a:lnTo>
                  <a:pt x="861537" y="613070"/>
                </a:lnTo>
                <a:lnTo>
                  <a:pt x="861537" y="611362"/>
                </a:lnTo>
                <a:lnTo>
                  <a:pt x="861537" y="610508"/>
                </a:lnTo>
                <a:close/>
                <a:moveTo>
                  <a:pt x="239713" y="608012"/>
                </a:moveTo>
                <a:lnTo>
                  <a:pt x="241301" y="608012"/>
                </a:lnTo>
                <a:lnTo>
                  <a:pt x="241301" y="609600"/>
                </a:lnTo>
                <a:lnTo>
                  <a:pt x="239713" y="609600"/>
                </a:lnTo>
                <a:lnTo>
                  <a:pt x="239713" y="608013"/>
                </a:lnTo>
                <a:close/>
                <a:moveTo>
                  <a:pt x="874357" y="607093"/>
                </a:moveTo>
                <a:lnTo>
                  <a:pt x="874713" y="607093"/>
                </a:lnTo>
                <a:lnTo>
                  <a:pt x="875212" y="607093"/>
                </a:lnTo>
                <a:lnTo>
                  <a:pt x="872725" y="613924"/>
                </a:lnTo>
                <a:lnTo>
                  <a:pt x="871793" y="613924"/>
                </a:lnTo>
                <a:lnTo>
                  <a:pt x="869229" y="613924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71793" y="610508"/>
                  <a:pt x="873502" y="608801"/>
                  <a:pt x="874357" y="607093"/>
                </a:cubicBezTo>
                <a:close/>
                <a:moveTo>
                  <a:pt x="225641" y="607093"/>
                </a:moveTo>
                <a:lnTo>
                  <a:pt x="225641" y="608013"/>
                </a:lnTo>
                <a:lnTo>
                  <a:pt x="230981" y="608013"/>
                </a:lnTo>
                <a:cubicBezTo>
                  <a:pt x="231775" y="608013"/>
                  <a:pt x="231775" y="608013"/>
                  <a:pt x="231775" y="608013"/>
                </a:cubicBezTo>
                <a:cubicBezTo>
                  <a:pt x="228600" y="608013"/>
                  <a:pt x="228600" y="609601"/>
                  <a:pt x="228600" y="610394"/>
                </a:cubicBezTo>
                <a:lnTo>
                  <a:pt x="225641" y="608175"/>
                </a:lnTo>
                <a:lnTo>
                  <a:pt x="225641" y="609655"/>
                </a:lnTo>
                <a:lnTo>
                  <a:pt x="225641" y="613070"/>
                </a:lnTo>
                <a:cubicBezTo>
                  <a:pt x="225641" y="613924"/>
                  <a:pt x="225641" y="613924"/>
                  <a:pt x="225641" y="613924"/>
                </a:cubicBezTo>
                <a:cubicBezTo>
                  <a:pt x="225641" y="610508"/>
                  <a:pt x="225641" y="608801"/>
                  <a:pt x="224786" y="607947"/>
                </a:cubicBezTo>
                <a:lnTo>
                  <a:pt x="224547" y="607913"/>
                </a:lnTo>
                <a:lnTo>
                  <a:pt x="225425" y="607255"/>
                </a:lnTo>
                <a:close/>
                <a:moveTo>
                  <a:pt x="218803" y="607093"/>
                </a:moveTo>
                <a:lnTo>
                  <a:pt x="219076" y="607132"/>
                </a:lnTo>
                <a:lnTo>
                  <a:pt x="224547" y="607913"/>
                </a:lnTo>
                <a:lnTo>
                  <a:pt x="222222" y="609655"/>
                </a:lnTo>
                <a:lnTo>
                  <a:pt x="219076" y="607298"/>
                </a:lnTo>
                <a:close/>
                <a:moveTo>
                  <a:pt x="13675" y="607093"/>
                </a:moveTo>
                <a:cubicBezTo>
                  <a:pt x="13675" y="610508"/>
                  <a:pt x="13675" y="612216"/>
                  <a:pt x="14530" y="613924"/>
                </a:cubicBezTo>
                <a:cubicBezTo>
                  <a:pt x="13675" y="613924"/>
                  <a:pt x="13675" y="613924"/>
                  <a:pt x="13675" y="613924"/>
                </a:cubicBezTo>
                <a:cubicBezTo>
                  <a:pt x="13675" y="610508"/>
                  <a:pt x="13675" y="610508"/>
                  <a:pt x="13675" y="610508"/>
                </a:cubicBezTo>
                <a:lnTo>
                  <a:pt x="13675" y="609655"/>
                </a:lnTo>
                <a:cubicBezTo>
                  <a:pt x="13675" y="610508"/>
                  <a:pt x="13675" y="610508"/>
                  <a:pt x="13675" y="607093"/>
                </a:cubicBezTo>
                <a:close/>
                <a:moveTo>
                  <a:pt x="17463" y="605036"/>
                </a:moveTo>
                <a:lnTo>
                  <a:pt x="16775" y="605682"/>
                </a:lnTo>
                <a:lnTo>
                  <a:pt x="17094" y="606239"/>
                </a:lnTo>
                <a:lnTo>
                  <a:pt x="19346" y="606802"/>
                </a:lnTo>
                <a:close/>
                <a:moveTo>
                  <a:pt x="984251" y="600604"/>
                </a:moveTo>
                <a:cubicBezTo>
                  <a:pt x="984251" y="607484"/>
                  <a:pt x="977901" y="607484"/>
                  <a:pt x="977901" y="607484"/>
                </a:cubicBezTo>
                <a:cubicBezTo>
                  <a:pt x="977901" y="607484"/>
                  <a:pt x="979489" y="604044"/>
                  <a:pt x="980282" y="601464"/>
                </a:cubicBezTo>
                <a:lnTo>
                  <a:pt x="979806" y="601292"/>
                </a:lnTo>
                <a:close/>
                <a:moveTo>
                  <a:pt x="967582" y="598554"/>
                </a:moveTo>
                <a:lnTo>
                  <a:pt x="970909" y="600717"/>
                </a:lnTo>
                <a:lnTo>
                  <a:pt x="971551" y="600075"/>
                </a:lnTo>
                <a:lnTo>
                  <a:pt x="971551" y="601134"/>
                </a:lnTo>
                <a:lnTo>
                  <a:pt x="971551" y="604044"/>
                </a:lnTo>
                <a:cubicBezTo>
                  <a:pt x="971551" y="604044"/>
                  <a:pt x="971551" y="604044"/>
                  <a:pt x="971551" y="608013"/>
                </a:cubicBezTo>
                <a:cubicBezTo>
                  <a:pt x="971551" y="608013"/>
                  <a:pt x="971551" y="608013"/>
                  <a:pt x="970559" y="608013"/>
                </a:cubicBezTo>
                <a:lnTo>
                  <a:pt x="964275" y="608013"/>
                </a:lnTo>
                <a:lnTo>
                  <a:pt x="966590" y="610791"/>
                </a:lnTo>
                <a:cubicBezTo>
                  <a:pt x="965597" y="612577"/>
                  <a:pt x="963613" y="614363"/>
                  <a:pt x="963613" y="614363"/>
                </a:cubicBezTo>
                <a:cubicBezTo>
                  <a:pt x="957263" y="614363"/>
                  <a:pt x="957263" y="614363"/>
                  <a:pt x="957263" y="614363"/>
                </a:cubicBezTo>
                <a:cubicBezTo>
                  <a:pt x="957263" y="614363"/>
                  <a:pt x="963613" y="614363"/>
                  <a:pt x="963613" y="608013"/>
                </a:cubicBezTo>
                <a:lnTo>
                  <a:pt x="963613" y="607219"/>
                </a:lnTo>
                <a:lnTo>
                  <a:pt x="963974" y="607652"/>
                </a:lnTo>
                <a:lnTo>
                  <a:pt x="964605" y="607021"/>
                </a:lnTo>
                <a:lnTo>
                  <a:pt x="970492" y="601134"/>
                </a:lnTo>
                <a:lnTo>
                  <a:pt x="967582" y="601134"/>
                </a:lnTo>
                <a:cubicBezTo>
                  <a:pt x="967582" y="601134"/>
                  <a:pt x="967582" y="601134"/>
                  <a:pt x="963613" y="601134"/>
                </a:cubicBezTo>
                <a:cubicBezTo>
                  <a:pt x="963613" y="601134"/>
                  <a:pt x="965597" y="599414"/>
                  <a:pt x="967582" y="598554"/>
                </a:cubicBezTo>
                <a:close/>
                <a:moveTo>
                  <a:pt x="990601" y="593725"/>
                </a:moveTo>
                <a:cubicBezTo>
                  <a:pt x="990601" y="593725"/>
                  <a:pt x="984251" y="600075"/>
                  <a:pt x="984251" y="600075"/>
                </a:cubicBezTo>
                <a:cubicBezTo>
                  <a:pt x="984251" y="600075"/>
                  <a:pt x="984251" y="593725"/>
                  <a:pt x="990601" y="593725"/>
                </a:cubicBezTo>
                <a:close/>
                <a:moveTo>
                  <a:pt x="990601" y="593725"/>
                </a:moveTo>
                <a:lnTo>
                  <a:pt x="992189" y="593725"/>
                </a:lnTo>
                <a:lnTo>
                  <a:pt x="992189" y="595313"/>
                </a:lnTo>
                <a:lnTo>
                  <a:pt x="990601" y="595313"/>
                </a:lnTo>
                <a:close/>
                <a:moveTo>
                  <a:pt x="882651" y="593725"/>
                </a:moveTo>
                <a:cubicBezTo>
                  <a:pt x="882651" y="597297"/>
                  <a:pt x="880667" y="599083"/>
                  <a:pt x="878682" y="599976"/>
                </a:cubicBezTo>
                <a:lnTo>
                  <a:pt x="875148" y="600771"/>
                </a:lnTo>
                <a:lnTo>
                  <a:pt x="875136" y="600869"/>
                </a:lnTo>
                <a:lnTo>
                  <a:pt x="874713" y="604249"/>
                </a:lnTo>
                <a:lnTo>
                  <a:pt x="874452" y="606334"/>
                </a:lnTo>
                <a:lnTo>
                  <a:pt x="874357" y="607093"/>
                </a:lnTo>
                <a:cubicBezTo>
                  <a:pt x="873502" y="607093"/>
                  <a:pt x="871793" y="607093"/>
                  <a:pt x="868374" y="607093"/>
                </a:cubicBezTo>
                <a:lnTo>
                  <a:pt x="872725" y="604609"/>
                </a:lnTo>
                <a:lnTo>
                  <a:pt x="874357" y="603678"/>
                </a:lnTo>
                <a:lnTo>
                  <a:pt x="874713" y="602256"/>
                </a:lnTo>
                <a:lnTo>
                  <a:pt x="875060" y="600869"/>
                </a:lnTo>
                <a:lnTo>
                  <a:pt x="875081" y="600786"/>
                </a:lnTo>
                <a:lnTo>
                  <a:pt x="874713" y="600869"/>
                </a:lnTo>
                <a:lnTo>
                  <a:pt x="875161" y="600466"/>
                </a:lnTo>
                <a:lnTo>
                  <a:pt x="875212" y="600263"/>
                </a:lnTo>
                <a:lnTo>
                  <a:pt x="875190" y="600440"/>
                </a:lnTo>
                <a:lnTo>
                  <a:pt x="878682" y="597297"/>
                </a:lnTo>
                <a:cubicBezTo>
                  <a:pt x="880667" y="595511"/>
                  <a:pt x="882651" y="593725"/>
                  <a:pt x="882651" y="593725"/>
                </a:cubicBezTo>
                <a:close/>
                <a:moveTo>
                  <a:pt x="865400" y="589068"/>
                </a:moveTo>
                <a:lnTo>
                  <a:pt x="862807" y="590550"/>
                </a:lnTo>
                <a:lnTo>
                  <a:pt x="862145" y="593196"/>
                </a:lnTo>
                <a:lnTo>
                  <a:pt x="862599" y="593196"/>
                </a:lnTo>
                <a:lnTo>
                  <a:pt x="864959" y="590501"/>
                </a:lnTo>
                <a:lnTo>
                  <a:pt x="865188" y="589756"/>
                </a:lnTo>
                <a:close/>
                <a:moveTo>
                  <a:pt x="977121" y="588266"/>
                </a:moveTo>
                <a:lnTo>
                  <a:pt x="977901" y="593725"/>
                </a:lnTo>
                <a:cubicBezTo>
                  <a:pt x="974726" y="593725"/>
                  <a:pt x="973138" y="593725"/>
                  <a:pt x="972345" y="593725"/>
                </a:cubicBezTo>
                <a:close/>
                <a:moveTo>
                  <a:pt x="977901" y="587375"/>
                </a:moveTo>
                <a:cubicBezTo>
                  <a:pt x="977901" y="587375"/>
                  <a:pt x="984251" y="587375"/>
                  <a:pt x="984251" y="587375"/>
                </a:cubicBezTo>
                <a:cubicBezTo>
                  <a:pt x="984251" y="590815"/>
                  <a:pt x="982664" y="592535"/>
                  <a:pt x="981076" y="594255"/>
                </a:cubicBezTo>
                <a:lnTo>
                  <a:pt x="978110" y="600680"/>
                </a:lnTo>
                <a:lnTo>
                  <a:pt x="979806" y="601292"/>
                </a:lnTo>
                <a:lnTo>
                  <a:pt x="978695" y="601464"/>
                </a:lnTo>
                <a:cubicBezTo>
                  <a:pt x="977901" y="602324"/>
                  <a:pt x="977901" y="604044"/>
                  <a:pt x="977901" y="607484"/>
                </a:cubicBezTo>
                <a:lnTo>
                  <a:pt x="977901" y="607120"/>
                </a:lnTo>
                <a:lnTo>
                  <a:pt x="977901" y="604904"/>
                </a:lnTo>
                <a:lnTo>
                  <a:pt x="977901" y="604574"/>
                </a:lnTo>
                <a:lnTo>
                  <a:pt x="977901" y="604441"/>
                </a:lnTo>
                <a:lnTo>
                  <a:pt x="977901" y="601994"/>
                </a:lnTo>
                <a:lnTo>
                  <a:pt x="977901" y="601464"/>
                </a:lnTo>
                <a:lnTo>
                  <a:pt x="977901" y="601134"/>
                </a:lnTo>
                <a:lnTo>
                  <a:pt x="977437" y="601511"/>
                </a:lnTo>
                <a:lnTo>
                  <a:pt x="974726" y="609898"/>
                </a:lnTo>
                <a:lnTo>
                  <a:pt x="971551" y="614363"/>
                </a:lnTo>
                <a:lnTo>
                  <a:pt x="971551" y="614362"/>
                </a:lnTo>
                <a:lnTo>
                  <a:pt x="974726" y="607219"/>
                </a:lnTo>
                <a:lnTo>
                  <a:pt x="977165" y="601732"/>
                </a:lnTo>
                <a:lnTo>
                  <a:pt x="974726" y="603714"/>
                </a:lnTo>
                <a:cubicBezTo>
                  <a:pt x="973138" y="604574"/>
                  <a:pt x="971551" y="604574"/>
                  <a:pt x="971551" y="601134"/>
                </a:cubicBezTo>
                <a:cubicBezTo>
                  <a:pt x="971551" y="601134"/>
                  <a:pt x="977901" y="601134"/>
                  <a:pt x="977901" y="594255"/>
                </a:cubicBezTo>
                <a:lnTo>
                  <a:pt x="977901" y="595114"/>
                </a:lnTo>
                <a:lnTo>
                  <a:pt x="977901" y="596834"/>
                </a:lnTo>
                <a:lnTo>
                  <a:pt x="977901" y="597694"/>
                </a:lnTo>
                <a:lnTo>
                  <a:pt x="977901" y="598190"/>
                </a:lnTo>
                <a:lnTo>
                  <a:pt x="977901" y="598554"/>
                </a:lnTo>
                <a:lnTo>
                  <a:pt x="977901" y="599414"/>
                </a:lnTo>
                <a:lnTo>
                  <a:pt x="977901" y="600075"/>
                </a:lnTo>
                <a:lnTo>
                  <a:pt x="977901" y="600274"/>
                </a:lnTo>
                <a:lnTo>
                  <a:pt x="977901" y="600604"/>
                </a:lnTo>
                <a:lnTo>
                  <a:pt x="978064" y="600663"/>
                </a:lnTo>
                <a:lnTo>
                  <a:pt x="980282" y="594255"/>
                </a:lnTo>
                <a:cubicBezTo>
                  <a:pt x="981076" y="590815"/>
                  <a:pt x="981076" y="587375"/>
                  <a:pt x="977901" y="587375"/>
                </a:cubicBezTo>
                <a:close/>
                <a:moveTo>
                  <a:pt x="971551" y="587375"/>
                </a:moveTo>
                <a:lnTo>
                  <a:pt x="972344" y="587375"/>
                </a:lnTo>
                <a:lnTo>
                  <a:pt x="974726" y="587375"/>
                </a:lnTo>
                <a:cubicBezTo>
                  <a:pt x="976314" y="587375"/>
                  <a:pt x="977901" y="587375"/>
                  <a:pt x="977901" y="587375"/>
                </a:cubicBezTo>
                <a:lnTo>
                  <a:pt x="977121" y="588266"/>
                </a:lnTo>
                <a:lnTo>
                  <a:pt x="977107" y="588169"/>
                </a:lnTo>
                <a:lnTo>
                  <a:pt x="972476" y="587507"/>
                </a:lnTo>
                <a:lnTo>
                  <a:pt x="973138" y="588169"/>
                </a:lnTo>
                <a:cubicBezTo>
                  <a:pt x="973138" y="588608"/>
                  <a:pt x="972782" y="588963"/>
                  <a:pt x="972344" y="588963"/>
                </a:cubicBezTo>
                <a:lnTo>
                  <a:pt x="971551" y="588170"/>
                </a:lnTo>
                <a:lnTo>
                  <a:pt x="971551" y="593395"/>
                </a:lnTo>
                <a:lnTo>
                  <a:pt x="971551" y="593725"/>
                </a:lnTo>
                <a:cubicBezTo>
                  <a:pt x="971551" y="593725"/>
                  <a:pt x="971551" y="593725"/>
                  <a:pt x="972345" y="593725"/>
                </a:cubicBezTo>
                <a:cubicBezTo>
                  <a:pt x="971551" y="595313"/>
                  <a:pt x="971551" y="596900"/>
                  <a:pt x="971551" y="600075"/>
                </a:cubicBezTo>
                <a:lnTo>
                  <a:pt x="971551" y="596106"/>
                </a:lnTo>
                <a:lnTo>
                  <a:pt x="971551" y="594519"/>
                </a:lnTo>
                <a:lnTo>
                  <a:pt x="971551" y="594254"/>
                </a:lnTo>
                <a:cubicBezTo>
                  <a:pt x="971551" y="594254"/>
                  <a:pt x="971551" y="594254"/>
                  <a:pt x="963613" y="601134"/>
                </a:cubicBezTo>
                <a:cubicBezTo>
                  <a:pt x="963613" y="597694"/>
                  <a:pt x="963613" y="597694"/>
                  <a:pt x="963613" y="599414"/>
                </a:cubicBezTo>
                <a:lnTo>
                  <a:pt x="963613" y="597694"/>
                </a:lnTo>
                <a:cubicBezTo>
                  <a:pt x="963613" y="595974"/>
                  <a:pt x="963613" y="594254"/>
                  <a:pt x="963613" y="594254"/>
                </a:cubicBezTo>
                <a:cubicBezTo>
                  <a:pt x="971551" y="594254"/>
                  <a:pt x="963613" y="594254"/>
                  <a:pt x="971551" y="587375"/>
                </a:cubicBezTo>
                <a:lnTo>
                  <a:pt x="971551" y="587376"/>
                </a:lnTo>
                <a:lnTo>
                  <a:pt x="971551" y="588168"/>
                </a:lnTo>
                <a:lnTo>
                  <a:pt x="972245" y="587474"/>
                </a:lnTo>
                <a:close/>
                <a:moveTo>
                  <a:pt x="984251" y="580496"/>
                </a:moveTo>
                <a:cubicBezTo>
                  <a:pt x="984251" y="580496"/>
                  <a:pt x="984251" y="587375"/>
                  <a:pt x="977901" y="587375"/>
                </a:cubicBezTo>
                <a:cubicBezTo>
                  <a:pt x="984251" y="587375"/>
                  <a:pt x="984251" y="573617"/>
                  <a:pt x="984251" y="580496"/>
                </a:cubicBezTo>
                <a:close/>
                <a:moveTo>
                  <a:pt x="990601" y="579437"/>
                </a:moveTo>
                <a:cubicBezTo>
                  <a:pt x="984251" y="586581"/>
                  <a:pt x="984251" y="593725"/>
                  <a:pt x="984251" y="593725"/>
                </a:cubicBezTo>
                <a:cubicBezTo>
                  <a:pt x="984251" y="579437"/>
                  <a:pt x="984251" y="586581"/>
                  <a:pt x="990601" y="579437"/>
                </a:cubicBezTo>
                <a:close/>
                <a:moveTo>
                  <a:pt x="868363" y="579437"/>
                </a:moveTo>
                <a:cubicBezTo>
                  <a:pt x="868363" y="582877"/>
                  <a:pt x="868363" y="582877"/>
                  <a:pt x="868363" y="582877"/>
                </a:cubicBezTo>
                <a:cubicBezTo>
                  <a:pt x="868363" y="584597"/>
                  <a:pt x="868363" y="586316"/>
                  <a:pt x="868363" y="586316"/>
                </a:cubicBezTo>
                <a:lnTo>
                  <a:pt x="868363" y="586614"/>
                </a:lnTo>
                <a:lnTo>
                  <a:pt x="868374" y="586602"/>
                </a:lnTo>
                <a:cubicBezTo>
                  <a:pt x="868374" y="584894"/>
                  <a:pt x="868374" y="583186"/>
                  <a:pt x="868374" y="579771"/>
                </a:cubicBezTo>
                <a:cubicBezTo>
                  <a:pt x="868374" y="579771"/>
                  <a:pt x="868374" y="579771"/>
                  <a:pt x="869229" y="579771"/>
                </a:cubicBezTo>
                <a:lnTo>
                  <a:pt x="872648" y="579771"/>
                </a:lnTo>
                <a:lnTo>
                  <a:pt x="875212" y="579771"/>
                </a:lnTo>
                <a:cubicBezTo>
                  <a:pt x="868374" y="586602"/>
                  <a:pt x="875212" y="586602"/>
                  <a:pt x="868374" y="593432"/>
                </a:cubicBezTo>
                <a:cubicBezTo>
                  <a:pt x="868374" y="593432"/>
                  <a:pt x="866665" y="593432"/>
                  <a:pt x="864955" y="593432"/>
                </a:cubicBezTo>
                <a:lnTo>
                  <a:pt x="864057" y="593432"/>
                </a:lnTo>
                <a:lnTo>
                  <a:pt x="862141" y="599659"/>
                </a:lnTo>
                <a:lnTo>
                  <a:pt x="862392" y="599409"/>
                </a:lnTo>
                <a:cubicBezTo>
                  <a:pt x="863246" y="598555"/>
                  <a:pt x="864955" y="596847"/>
                  <a:pt x="868374" y="593432"/>
                </a:cubicBezTo>
                <a:cubicBezTo>
                  <a:pt x="871793" y="593432"/>
                  <a:pt x="873502" y="591724"/>
                  <a:pt x="874357" y="590871"/>
                </a:cubicBezTo>
                <a:lnTo>
                  <a:pt x="874713" y="591937"/>
                </a:lnTo>
                <a:lnTo>
                  <a:pt x="875212" y="593432"/>
                </a:lnTo>
                <a:cubicBezTo>
                  <a:pt x="875212" y="593432"/>
                  <a:pt x="875212" y="600263"/>
                  <a:pt x="868374" y="600263"/>
                </a:cubicBezTo>
                <a:lnTo>
                  <a:pt x="872648" y="600263"/>
                </a:lnTo>
                <a:lnTo>
                  <a:pt x="874357" y="600263"/>
                </a:lnTo>
                <a:lnTo>
                  <a:pt x="875212" y="600263"/>
                </a:lnTo>
                <a:cubicBezTo>
                  <a:pt x="875212" y="600263"/>
                  <a:pt x="868374" y="607093"/>
                  <a:pt x="868374" y="607093"/>
                </a:cubicBezTo>
                <a:cubicBezTo>
                  <a:pt x="868374" y="607093"/>
                  <a:pt x="868374" y="607093"/>
                  <a:pt x="868374" y="607947"/>
                </a:cubicBezTo>
                <a:lnTo>
                  <a:pt x="868374" y="609655"/>
                </a:lnTo>
                <a:lnTo>
                  <a:pt x="868374" y="610508"/>
                </a:lnTo>
                <a:lnTo>
                  <a:pt x="868374" y="613070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68374" y="613924"/>
                  <a:pt x="868374" y="613924"/>
                  <a:pt x="868374" y="614777"/>
                </a:cubicBezTo>
                <a:lnTo>
                  <a:pt x="868374" y="617339"/>
                </a:lnTo>
                <a:lnTo>
                  <a:pt x="868374" y="619900"/>
                </a:lnTo>
                <a:lnTo>
                  <a:pt x="868374" y="620754"/>
                </a:lnTo>
                <a:cubicBezTo>
                  <a:pt x="868374" y="620754"/>
                  <a:pt x="868374" y="620754"/>
                  <a:pt x="875212" y="613924"/>
                </a:cubicBezTo>
                <a:cubicBezTo>
                  <a:pt x="875212" y="613924"/>
                  <a:pt x="875212" y="615631"/>
                  <a:pt x="875212" y="616485"/>
                </a:cubicBezTo>
                <a:lnTo>
                  <a:pt x="875212" y="617339"/>
                </a:lnTo>
                <a:lnTo>
                  <a:pt x="875212" y="619900"/>
                </a:lnTo>
                <a:cubicBezTo>
                  <a:pt x="875212" y="620754"/>
                  <a:pt x="875212" y="620754"/>
                  <a:pt x="875212" y="620754"/>
                </a:cubicBezTo>
                <a:lnTo>
                  <a:pt x="874713" y="621039"/>
                </a:lnTo>
                <a:lnTo>
                  <a:pt x="874713" y="624682"/>
                </a:lnTo>
                <a:cubicBezTo>
                  <a:pt x="874713" y="626667"/>
                  <a:pt x="874713" y="628651"/>
                  <a:pt x="874713" y="628651"/>
                </a:cubicBezTo>
                <a:cubicBezTo>
                  <a:pt x="874713" y="628651"/>
                  <a:pt x="868363" y="628651"/>
                  <a:pt x="868363" y="628651"/>
                </a:cubicBezTo>
                <a:cubicBezTo>
                  <a:pt x="868363" y="628651"/>
                  <a:pt x="869951" y="628651"/>
                  <a:pt x="871538" y="627659"/>
                </a:cubicBezTo>
                <a:lnTo>
                  <a:pt x="874512" y="621154"/>
                </a:lnTo>
                <a:lnTo>
                  <a:pt x="869229" y="624169"/>
                </a:lnTo>
                <a:cubicBezTo>
                  <a:pt x="868374" y="625877"/>
                  <a:pt x="868374" y="627584"/>
                  <a:pt x="868374" y="627584"/>
                </a:cubicBezTo>
                <a:cubicBezTo>
                  <a:pt x="868374" y="634415"/>
                  <a:pt x="861537" y="627584"/>
                  <a:pt x="861537" y="634415"/>
                </a:cubicBezTo>
                <a:cubicBezTo>
                  <a:pt x="861537" y="634415"/>
                  <a:pt x="861537" y="627584"/>
                  <a:pt x="861537" y="627584"/>
                </a:cubicBezTo>
                <a:cubicBezTo>
                  <a:pt x="861537" y="627584"/>
                  <a:pt x="859828" y="627584"/>
                  <a:pt x="858118" y="628438"/>
                </a:cubicBezTo>
                <a:lnTo>
                  <a:pt x="857434" y="629633"/>
                </a:lnTo>
                <a:lnTo>
                  <a:pt x="854699" y="627584"/>
                </a:lnTo>
                <a:lnTo>
                  <a:pt x="856044" y="623889"/>
                </a:lnTo>
                <a:lnTo>
                  <a:pt x="857322" y="620380"/>
                </a:lnTo>
                <a:lnTo>
                  <a:pt x="860343" y="619949"/>
                </a:lnTo>
                <a:lnTo>
                  <a:pt x="857992" y="618874"/>
                </a:lnTo>
                <a:lnTo>
                  <a:pt x="857838" y="618962"/>
                </a:lnTo>
                <a:lnTo>
                  <a:pt x="857888" y="618826"/>
                </a:lnTo>
                <a:lnTo>
                  <a:pt x="855067" y="617537"/>
                </a:lnTo>
                <a:cubicBezTo>
                  <a:pt x="854075" y="615950"/>
                  <a:pt x="854075" y="614362"/>
                  <a:pt x="854075" y="614362"/>
                </a:cubicBezTo>
                <a:lnTo>
                  <a:pt x="854077" y="614362"/>
                </a:lnTo>
                <a:lnTo>
                  <a:pt x="861022" y="608807"/>
                </a:lnTo>
                <a:lnTo>
                  <a:pt x="861537" y="608395"/>
                </a:lnTo>
                <a:lnTo>
                  <a:pt x="861537" y="608013"/>
                </a:lnTo>
                <a:lnTo>
                  <a:pt x="861537" y="607947"/>
                </a:lnTo>
                <a:lnTo>
                  <a:pt x="861537" y="607093"/>
                </a:lnTo>
                <a:lnTo>
                  <a:pt x="861537" y="601116"/>
                </a:lnTo>
                <a:cubicBezTo>
                  <a:pt x="861537" y="600263"/>
                  <a:pt x="861537" y="600263"/>
                  <a:pt x="861537" y="600263"/>
                </a:cubicBezTo>
                <a:lnTo>
                  <a:pt x="861833" y="599967"/>
                </a:lnTo>
                <a:lnTo>
                  <a:pt x="862013" y="599787"/>
                </a:lnTo>
                <a:lnTo>
                  <a:pt x="862013" y="596460"/>
                </a:lnTo>
                <a:lnTo>
                  <a:pt x="861592" y="599822"/>
                </a:lnTo>
                <a:lnTo>
                  <a:pt x="861537" y="600263"/>
                </a:lnTo>
                <a:lnTo>
                  <a:pt x="861537" y="599789"/>
                </a:lnTo>
                <a:lnTo>
                  <a:pt x="861537" y="596847"/>
                </a:lnTo>
                <a:cubicBezTo>
                  <a:pt x="861537" y="595140"/>
                  <a:pt x="861537" y="593432"/>
                  <a:pt x="861537" y="593432"/>
                </a:cubicBezTo>
                <a:lnTo>
                  <a:pt x="862013" y="593432"/>
                </a:lnTo>
                <a:lnTo>
                  <a:pt x="862013" y="593196"/>
                </a:lnTo>
                <a:lnTo>
                  <a:pt x="862089" y="593196"/>
                </a:lnTo>
                <a:lnTo>
                  <a:pt x="862807" y="588169"/>
                </a:lnTo>
                <a:lnTo>
                  <a:pt x="865808" y="587740"/>
                </a:lnTo>
                <a:close/>
                <a:moveTo>
                  <a:pt x="984251" y="573617"/>
                </a:moveTo>
                <a:cubicBezTo>
                  <a:pt x="984251" y="580496"/>
                  <a:pt x="984251" y="580496"/>
                  <a:pt x="977901" y="580496"/>
                </a:cubicBezTo>
                <a:cubicBezTo>
                  <a:pt x="984251" y="580496"/>
                  <a:pt x="984251" y="573617"/>
                  <a:pt x="984251" y="573617"/>
                </a:cubicBezTo>
                <a:close/>
                <a:moveTo>
                  <a:pt x="977901" y="573616"/>
                </a:moveTo>
                <a:cubicBezTo>
                  <a:pt x="977901" y="573616"/>
                  <a:pt x="977901" y="580496"/>
                  <a:pt x="971551" y="580496"/>
                </a:cubicBezTo>
                <a:cubicBezTo>
                  <a:pt x="977901" y="573616"/>
                  <a:pt x="977901" y="573616"/>
                  <a:pt x="977901" y="573616"/>
                </a:cubicBezTo>
                <a:close/>
                <a:moveTo>
                  <a:pt x="0" y="573088"/>
                </a:moveTo>
                <a:cubicBezTo>
                  <a:pt x="6350" y="573088"/>
                  <a:pt x="6350" y="573088"/>
                  <a:pt x="6350" y="573088"/>
                </a:cubicBezTo>
                <a:lnTo>
                  <a:pt x="6350" y="573882"/>
                </a:lnTo>
                <a:lnTo>
                  <a:pt x="6350" y="575469"/>
                </a:lnTo>
                <a:lnTo>
                  <a:pt x="6350" y="576263"/>
                </a:lnTo>
                <a:cubicBezTo>
                  <a:pt x="6350" y="576263"/>
                  <a:pt x="6350" y="576263"/>
                  <a:pt x="6350" y="579438"/>
                </a:cubicBezTo>
                <a:cubicBezTo>
                  <a:pt x="6350" y="579438"/>
                  <a:pt x="6350" y="573088"/>
                  <a:pt x="0" y="573088"/>
                </a:cubicBezTo>
                <a:close/>
                <a:moveTo>
                  <a:pt x="990601" y="573087"/>
                </a:moveTo>
                <a:lnTo>
                  <a:pt x="991593" y="578643"/>
                </a:lnTo>
                <a:cubicBezTo>
                  <a:pt x="992586" y="579437"/>
                  <a:pt x="994570" y="579437"/>
                  <a:pt x="998539" y="579437"/>
                </a:cubicBezTo>
                <a:cubicBezTo>
                  <a:pt x="998539" y="579437"/>
                  <a:pt x="998539" y="579437"/>
                  <a:pt x="990601" y="579437"/>
                </a:cubicBezTo>
                <a:cubicBezTo>
                  <a:pt x="990601" y="579437"/>
                  <a:pt x="990601" y="579437"/>
                  <a:pt x="990601" y="578643"/>
                </a:cubicBezTo>
                <a:lnTo>
                  <a:pt x="990601" y="573881"/>
                </a:lnTo>
                <a:close/>
                <a:moveTo>
                  <a:pt x="205128" y="572941"/>
                </a:moveTo>
                <a:cubicBezTo>
                  <a:pt x="205128" y="572941"/>
                  <a:pt x="211965" y="572941"/>
                  <a:pt x="211965" y="572941"/>
                </a:cubicBezTo>
                <a:lnTo>
                  <a:pt x="211965" y="573795"/>
                </a:lnTo>
                <a:lnTo>
                  <a:pt x="211965" y="575502"/>
                </a:lnTo>
                <a:lnTo>
                  <a:pt x="211965" y="576356"/>
                </a:lnTo>
                <a:lnTo>
                  <a:pt x="211965" y="578917"/>
                </a:lnTo>
                <a:cubicBezTo>
                  <a:pt x="211965" y="579771"/>
                  <a:pt x="211965" y="579771"/>
                  <a:pt x="211965" y="579771"/>
                </a:cubicBezTo>
                <a:cubicBezTo>
                  <a:pt x="205128" y="572941"/>
                  <a:pt x="211965" y="579771"/>
                  <a:pt x="205128" y="579771"/>
                </a:cubicBezTo>
                <a:cubicBezTo>
                  <a:pt x="205128" y="572941"/>
                  <a:pt x="211965" y="572941"/>
                  <a:pt x="205128" y="572941"/>
                </a:cubicBezTo>
                <a:close/>
                <a:moveTo>
                  <a:pt x="217171" y="571182"/>
                </a:moveTo>
                <a:lnTo>
                  <a:pt x="219075" y="573086"/>
                </a:lnTo>
                <a:lnTo>
                  <a:pt x="219076" y="573087"/>
                </a:lnTo>
                <a:lnTo>
                  <a:pt x="219075" y="573087"/>
                </a:lnTo>
                <a:lnTo>
                  <a:pt x="213520" y="573087"/>
                </a:lnTo>
                <a:cubicBezTo>
                  <a:pt x="212726" y="573087"/>
                  <a:pt x="212726" y="573087"/>
                  <a:pt x="212726" y="573087"/>
                </a:cubicBezTo>
                <a:close/>
                <a:moveTo>
                  <a:pt x="984251" y="566738"/>
                </a:moveTo>
                <a:lnTo>
                  <a:pt x="984251" y="566738"/>
                </a:lnTo>
                <a:lnTo>
                  <a:pt x="984251" y="567598"/>
                </a:lnTo>
                <a:lnTo>
                  <a:pt x="984251" y="569317"/>
                </a:lnTo>
                <a:lnTo>
                  <a:pt x="984251" y="570177"/>
                </a:lnTo>
                <a:lnTo>
                  <a:pt x="984251" y="572757"/>
                </a:lnTo>
                <a:lnTo>
                  <a:pt x="984251" y="573617"/>
                </a:lnTo>
                <a:cubicBezTo>
                  <a:pt x="977901" y="580496"/>
                  <a:pt x="977901" y="580496"/>
                  <a:pt x="977901" y="580496"/>
                </a:cubicBezTo>
                <a:lnTo>
                  <a:pt x="977901" y="580496"/>
                </a:lnTo>
                <a:lnTo>
                  <a:pt x="977901" y="577056"/>
                </a:lnTo>
                <a:lnTo>
                  <a:pt x="977901" y="574477"/>
                </a:lnTo>
                <a:cubicBezTo>
                  <a:pt x="977901" y="573617"/>
                  <a:pt x="977901" y="573617"/>
                  <a:pt x="977901" y="573617"/>
                </a:cubicBezTo>
                <a:cubicBezTo>
                  <a:pt x="984251" y="566738"/>
                  <a:pt x="984251" y="566738"/>
                  <a:pt x="984251" y="566738"/>
                </a:cubicBezTo>
                <a:close/>
                <a:moveTo>
                  <a:pt x="212726" y="566737"/>
                </a:moveTo>
                <a:cubicBezTo>
                  <a:pt x="215901" y="569912"/>
                  <a:pt x="217489" y="569912"/>
                  <a:pt x="218282" y="569118"/>
                </a:cubicBezTo>
                <a:lnTo>
                  <a:pt x="219075" y="566741"/>
                </a:lnTo>
                <a:lnTo>
                  <a:pt x="219076" y="566738"/>
                </a:lnTo>
                <a:lnTo>
                  <a:pt x="219076" y="566738"/>
                </a:lnTo>
                <a:lnTo>
                  <a:pt x="219076" y="567531"/>
                </a:lnTo>
                <a:cubicBezTo>
                  <a:pt x="219076" y="568325"/>
                  <a:pt x="219076" y="569912"/>
                  <a:pt x="219076" y="573087"/>
                </a:cubicBezTo>
                <a:lnTo>
                  <a:pt x="219075" y="573084"/>
                </a:lnTo>
                <a:lnTo>
                  <a:pt x="218282" y="570706"/>
                </a:lnTo>
                <a:lnTo>
                  <a:pt x="217171" y="571182"/>
                </a:lnTo>
                <a:lnTo>
                  <a:pt x="215901" y="569912"/>
                </a:lnTo>
                <a:cubicBezTo>
                  <a:pt x="214314" y="568325"/>
                  <a:pt x="212726" y="566737"/>
                  <a:pt x="212726" y="566737"/>
                </a:cubicBezTo>
                <a:close/>
                <a:moveTo>
                  <a:pt x="3175" y="564357"/>
                </a:moveTo>
                <a:cubicBezTo>
                  <a:pt x="4763" y="565151"/>
                  <a:pt x="6350" y="566738"/>
                  <a:pt x="6350" y="566738"/>
                </a:cubicBezTo>
                <a:cubicBezTo>
                  <a:pt x="6350" y="566738"/>
                  <a:pt x="6350" y="566738"/>
                  <a:pt x="6350" y="573088"/>
                </a:cubicBezTo>
                <a:cubicBezTo>
                  <a:pt x="6350" y="573088"/>
                  <a:pt x="6350" y="566738"/>
                  <a:pt x="0" y="566738"/>
                </a:cubicBezTo>
                <a:cubicBezTo>
                  <a:pt x="0" y="563563"/>
                  <a:pt x="1588" y="563563"/>
                  <a:pt x="3175" y="564357"/>
                </a:cubicBezTo>
                <a:close/>
                <a:moveTo>
                  <a:pt x="215637" y="564134"/>
                </a:moveTo>
                <a:lnTo>
                  <a:pt x="219076" y="566738"/>
                </a:lnTo>
                <a:lnTo>
                  <a:pt x="219076" y="566738"/>
                </a:lnTo>
                <a:lnTo>
                  <a:pt x="215172" y="564486"/>
                </a:lnTo>
                <a:close/>
                <a:moveTo>
                  <a:pt x="998539" y="560387"/>
                </a:moveTo>
                <a:cubicBezTo>
                  <a:pt x="998539" y="560387"/>
                  <a:pt x="990601" y="566737"/>
                  <a:pt x="990601" y="566737"/>
                </a:cubicBezTo>
                <a:cubicBezTo>
                  <a:pt x="990601" y="566737"/>
                  <a:pt x="990601" y="560387"/>
                  <a:pt x="998539" y="560387"/>
                </a:cubicBezTo>
                <a:close/>
                <a:moveTo>
                  <a:pt x="984251" y="559859"/>
                </a:moveTo>
                <a:cubicBezTo>
                  <a:pt x="984251" y="559859"/>
                  <a:pt x="977901" y="566738"/>
                  <a:pt x="984251" y="566738"/>
                </a:cubicBezTo>
                <a:cubicBezTo>
                  <a:pt x="984251" y="566738"/>
                  <a:pt x="977901" y="573617"/>
                  <a:pt x="977901" y="573617"/>
                </a:cubicBezTo>
                <a:lnTo>
                  <a:pt x="977901" y="573616"/>
                </a:lnTo>
                <a:lnTo>
                  <a:pt x="977901" y="572757"/>
                </a:lnTo>
                <a:lnTo>
                  <a:pt x="977901" y="570177"/>
                </a:lnTo>
                <a:lnTo>
                  <a:pt x="977901" y="570177"/>
                </a:lnTo>
                <a:lnTo>
                  <a:pt x="977901" y="566738"/>
                </a:lnTo>
                <a:cubicBezTo>
                  <a:pt x="977901" y="566738"/>
                  <a:pt x="984251" y="559859"/>
                  <a:pt x="984251" y="559859"/>
                </a:cubicBezTo>
                <a:close/>
                <a:moveTo>
                  <a:pt x="984251" y="559594"/>
                </a:moveTo>
                <a:cubicBezTo>
                  <a:pt x="984251" y="559594"/>
                  <a:pt x="984251" y="559594"/>
                  <a:pt x="990601" y="559594"/>
                </a:cubicBezTo>
                <a:cubicBezTo>
                  <a:pt x="990601" y="566738"/>
                  <a:pt x="984251" y="559594"/>
                  <a:pt x="984251" y="559594"/>
                </a:cubicBezTo>
                <a:close/>
                <a:moveTo>
                  <a:pt x="207381" y="557709"/>
                </a:moveTo>
                <a:lnTo>
                  <a:pt x="207897" y="558925"/>
                </a:lnTo>
                <a:cubicBezTo>
                  <a:pt x="207037" y="559793"/>
                  <a:pt x="205317" y="559793"/>
                  <a:pt x="205317" y="559793"/>
                </a:cubicBezTo>
                <a:close/>
                <a:moveTo>
                  <a:pt x="198438" y="553244"/>
                </a:moveTo>
                <a:lnTo>
                  <a:pt x="199118" y="558602"/>
                </a:lnTo>
                <a:lnTo>
                  <a:pt x="198438" y="560388"/>
                </a:lnTo>
                <a:lnTo>
                  <a:pt x="198438" y="560387"/>
                </a:lnTo>
                <a:lnTo>
                  <a:pt x="198438" y="556816"/>
                </a:lnTo>
                <a:lnTo>
                  <a:pt x="198438" y="554137"/>
                </a:lnTo>
                <a:cubicBezTo>
                  <a:pt x="198438" y="553244"/>
                  <a:pt x="198438" y="553244"/>
                  <a:pt x="198438" y="553244"/>
                </a:cubicBezTo>
                <a:close/>
                <a:moveTo>
                  <a:pt x="987426" y="550565"/>
                </a:moveTo>
                <a:lnTo>
                  <a:pt x="990319" y="553006"/>
                </a:lnTo>
                <a:lnTo>
                  <a:pt x="990601" y="552450"/>
                </a:lnTo>
                <a:lnTo>
                  <a:pt x="990510" y="553167"/>
                </a:lnTo>
                <a:lnTo>
                  <a:pt x="990601" y="553244"/>
                </a:lnTo>
                <a:lnTo>
                  <a:pt x="990500" y="553244"/>
                </a:lnTo>
                <a:lnTo>
                  <a:pt x="989807" y="558701"/>
                </a:lnTo>
                <a:cubicBezTo>
                  <a:pt x="989014" y="559594"/>
                  <a:pt x="987426" y="559594"/>
                  <a:pt x="984251" y="559594"/>
                </a:cubicBezTo>
                <a:cubicBezTo>
                  <a:pt x="984251" y="559594"/>
                  <a:pt x="985839" y="559594"/>
                  <a:pt x="987426" y="558701"/>
                </a:cubicBezTo>
                <a:lnTo>
                  <a:pt x="990198" y="553244"/>
                </a:lnTo>
                <a:lnTo>
                  <a:pt x="987426" y="553244"/>
                </a:lnTo>
                <a:cubicBezTo>
                  <a:pt x="985839" y="553244"/>
                  <a:pt x="984251" y="553244"/>
                  <a:pt x="984251" y="553244"/>
                </a:cubicBezTo>
                <a:cubicBezTo>
                  <a:pt x="984251" y="553244"/>
                  <a:pt x="985839" y="551458"/>
                  <a:pt x="987426" y="550565"/>
                </a:cubicBezTo>
                <a:close/>
                <a:moveTo>
                  <a:pt x="984251" y="546100"/>
                </a:moveTo>
                <a:cubicBezTo>
                  <a:pt x="984251" y="546100"/>
                  <a:pt x="984251" y="547820"/>
                  <a:pt x="984251" y="549540"/>
                </a:cubicBezTo>
                <a:lnTo>
                  <a:pt x="984251" y="552119"/>
                </a:lnTo>
                <a:lnTo>
                  <a:pt x="984251" y="552450"/>
                </a:lnTo>
                <a:lnTo>
                  <a:pt x="984251" y="552979"/>
                </a:lnTo>
                <a:cubicBezTo>
                  <a:pt x="984251" y="559859"/>
                  <a:pt x="984251" y="559859"/>
                  <a:pt x="977901" y="566738"/>
                </a:cubicBezTo>
                <a:lnTo>
                  <a:pt x="977901" y="566737"/>
                </a:lnTo>
                <a:lnTo>
                  <a:pt x="977901" y="566209"/>
                </a:lnTo>
                <a:cubicBezTo>
                  <a:pt x="977901" y="562769"/>
                  <a:pt x="976314" y="564489"/>
                  <a:pt x="974726" y="567069"/>
                </a:cubicBezTo>
                <a:lnTo>
                  <a:pt x="971552" y="573086"/>
                </a:lnTo>
                <a:lnTo>
                  <a:pt x="971551" y="573088"/>
                </a:lnTo>
                <a:lnTo>
                  <a:pt x="971551" y="573087"/>
                </a:lnTo>
                <a:lnTo>
                  <a:pt x="971551" y="572228"/>
                </a:lnTo>
                <a:lnTo>
                  <a:pt x="971551" y="566738"/>
                </a:lnTo>
                <a:lnTo>
                  <a:pt x="971551" y="566209"/>
                </a:lnTo>
                <a:cubicBezTo>
                  <a:pt x="977901" y="566209"/>
                  <a:pt x="977901" y="559329"/>
                  <a:pt x="977901" y="552450"/>
                </a:cubicBezTo>
                <a:cubicBezTo>
                  <a:pt x="977901" y="552450"/>
                  <a:pt x="977901" y="559329"/>
                  <a:pt x="977901" y="559329"/>
                </a:cubicBezTo>
                <a:lnTo>
                  <a:pt x="977901" y="559859"/>
                </a:lnTo>
                <a:cubicBezTo>
                  <a:pt x="984251" y="559859"/>
                  <a:pt x="984251" y="552979"/>
                  <a:pt x="984251" y="546100"/>
                </a:cubicBezTo>
                <a:close/>
                <a:moveTo>
                  <a:pt x="198438" y="539750"/>
                </a:moveTo>
                <a:lnTo>
                  <a:pt x="200026" y="539750"/>
                </a:lnTo>
                <a:lnTo>
                  <a:pt x="200026" y="541338"/>
                </a:lnTo>
                <a:lnTo>
                  <a:pt x="198438" y="541338"/>
                </a:lnTo>
                <a:lnTo>
                  <a:pt x="198438" y="540544"/>
                </a:lnTo>
                <a:close/>
                <a:moveTo>
                  <a:pt x="6838" y="531958"/>
                </a:moveTo>
                <a:cubicBezTo>
                  <a:pt x="6838" y="531958"/>
                  <a:pt x="0" y="538789"/>
                  <a:pt x="0" y="545619"/>
                </a:cubicBezTo>
                <a:cubicBezTo>
                  <a:pt x="0" y="538789"/>
                  <a:pt x="0" y="531958"/>
                  <a:pt x="6838" y="531958"/>
                </a:cubicBezTo>
                <a:close/>
                <a:moveTo>
                  <a:pt x="0" y="525128"/>
                </a:moveTo>
                <a:lnTo>
                  <a:pt x="2218" y="529005"/>
                </a:lnTo>
                <a:lnTo>
                  <a:pt x="0" y="531958"/>
                </a:lnTo>
                <a:cubicBezTo>
                  <a:pt x="0" y="531958"/>
                  <a:pt x="0" y="531958"/>
                  <a:pt x="0" y="525128"/>
                </a:cubicBezTo>
                <a:close/>
                <a:moveTo>
                  <a:pt x="205317" y="525066"/>
                </a:moveTo>
                <a:cubicBezTo>
                  <a:pt x="205317" y="525066"/>
                  <a:pt x="205317" y="525066"/>
                  <a:pt x="206177" y="525066"/>
                </a:cubicBezTo>
                <a:lnTo>
                  <a:pt x="211667" y="525066"/>
                </a:lnTo>
                <a:lnTo>
                  <a:pt x="212197" y="525066"/>
                </a:lnTo>
                <a:cubicBezTo>
                  <a:pt x="212197" y="525066"/>
                  <a:pt x="212197" y="525066"/>
                  <a:pt x="212197" y="525934"/>
                </a:cubicBezTo>
                <a:lnTo>
                  <a:pt x="212197" y="528539"/>
                </a:lnTo>
                <a:lnTo>
                  <a:pt x="212197" y="531143"/>
                </a:lnTo>
                <a:lnTo>
                  <a:pt x="212197" y="532011"/>
                </a:lnTo>
                <a:cubicBezTo>
                  <a:pt x="215637" y="532011"/>
                  <a:pt x="217356" y="533748"/>
                  <a:pt x="218216" y="534616"/>
                </a:cubicBezTo>
                <a:lnTo>
                  <a:pt x="219075" y="532014"/>
                </a:lnTo>
                <a:lnTo>
                  <a:pt x="219076" y="532011"/>
                </a:lnTo>
                <a:cubicBezTo>
                  <a:pt x="219076" y="532011"/>
                  <a:pt x="219076" y="538957"/>
                  <a:pt x="219076" y="538957"/>
                </a:cubicBezTo>
                <a:cubicBezTo>
                  <a:pt x="219076" y="538957"/>
                  <a:pt x="219076" y="540693"/>
                  <a:pt x="219076" y="543297"/>
                </a:cubicBezTo>
                <a:lnTo>
                  <a:pt x="219076" y="545902"/>
                </a:lnTo>
                <a:lnTo>
                  <a:pt x="219075" y="545903"/>
                </a:lnTo>
                <a:lnTo>
                  <a:pt x="216496" y="549375"/>
                </a:lnTo>
                <a:lnTo>
                  <a:pt x="219075" y="552846"/>
                </a:lnTo>
                <a:lnTo>
                  <a:pt x="219076" y="552847"/>
                </a:lnTo>
                <a:lnTo>
                  <a:pt x="219075" y="552848"/>
                </a:lnTo>
                <a:lnTo>
                  <a:pt x="215637" y="556320"/>
                </a:lnTo>
                <a:cubicBezTo>
                  <a:pt x="215637" y="558056"/>
                  <a:pt x="215637" y="559793"/>
                  <a:pt x="212197" y="559793"/>
                </a:cubicBezTo>
                <a:cubicBezTo>
                  <a:pt x="212197" y="556320"/>
                  <a:pt x="212197" y="556320"/>
                  <a:pt x="212197" y="556320"/>
                </a:cubicBezTo>
                <a:lnTo>
                  <a:pt x="212197" y="555452"/>
                </a:lnTo>
                <a:cubicBezTo>
                  <a:pt x="212197" y="556320"/>
                  <a:pt x="212197" y="556320"/>
                  <a:pt x="212197" y="552847"/>
                </a:cubicBezTo>
                <a:cubicBezTo>
                  <a:pt x="208757" y="552847"/>
                  <a:pt x="208757" y="554584"/>
                  <a:pt x="208757" y="556320"/>
                </a:cubicBezTo>
                <a:lnTo>
                  <a:pt x="207381" y="557709"/>
                </a:lnTo>
                <a:lnTo>
                  <a:pt x="205317" y="552847"/>
                </a:lnTo>
                <a:cubicBezTo>
                  <a:pt x="205317" y="552847"/>
                  <a:pt x="205317" y="551111"/>
                  <a:pt x="204457" y="549375"/>
                </a:cubicBezTo>
                <a:lnTo>
                  <a:pt x="198781" y="546100"/>
                </a:lnTo>
                <a:lnTo>
                  <a:pt x="198438" y="545902"/>
                </a:lnTo>
                <a:cubicBezTo>
                  <a:pt x="198438" y="545902"/>
                  <a:pt x="205317" y="545902"/>
                  <a:pt x="205317" y="538957"/>
                </a:cubicBezTo>
                <a:cubicBezTo>
                  <a:pt x="205317" y="538957"/>
                  <a:pt x="205317" y="538957"/>
                  <a:pt x="205317" y="538088"/>
                </a:cubicBezTo>
                <a:lnTo>
                  <a:pt x="205317" y="535484"/>
                </a:lnTo>
                <a:lnTo>
                  <a:pt x="205317" y="534616"/>
                </a:lnTo>
                <a:cubicBezTo>
                  <a:pt x="205317" y="535484"/>
                  <a:pt x="205317" y="535484"/>
                  <a:pt x="205317" y="532011"/>
                </a:cubicBezTo>
                <a:cubicBezTo>
                  <a:pt x="205317" y="532011"/>
                  <a:pt x="205317" y="532011"/>
                  <a:pt x="205317" y="531143"/>
                </a:cubicBezTo>
                <a:lnTo>
                  <a:pt x="205317" y="525934"/>
                </a:lnTo>
                <a:cubicBezTo>
                  <a:pt x="205317" y="525066"/>
                  <a:pt x="205317" y="525066"/>
                  <a:pt x="205317" y="525066"/>
                </a:cubicBezTo>
                <a:close/>
                <a:moveTo>
                  <a:pt x="212725" y="519112"/>
                </a:moveTo>
                <a:cubicBezTo>
                  <a:pt x="212725" y="519112"/>
                  <a:pt x="212725" y="525462"/>
                  <a:pt x="219075" y="519112"/>
                </a:cubicBezTo>
                <a:lnTo>
                  <a:pt x="219075" y="519113"/>
                </a:lnTo>
                <a:lnTo>
                  <a:pt x="219075" y="519906"/>
                </a:lnTo>
                <a:lnTo>
                  <a:pt x="219075" y="522288"/>
                </a:lnTo>
                <a:lnTo>
                  <a:pt x="219075" y="524669"/>
                </a:lnTo>
                <a:lnTo>
                  <a:pt x="219075" y="525462"/>
                </a:lnTo>
                <a:cubicBezTo>
                  <a:pt x="212725" y="531812"/>
                  <a:pt x="212725" y="525462"/>
                  <a:pt x="212725" y="519112"/>
                </a:cubicBezTo>
                <a:close/>
                <a:moveTo>
                  <a:pt x="198438" y="518795"/>
                </a:moveTo>
                <a:cubicBezTo>
                  <a:pt x="198438" y="525780"/>
                  <a:pt x="204788" y="525780"/>
                  <a:pt x="204788" y="518795"/>
                </a:cubicBezTo>
                <a:cubicBezTo>
                  <a:pt x="204788" y="518795"/>
                  <a:pt x="204788" y="525780"/>
                  <a:pt x="204788" y="525780"/>
                </a:cubicBezTo>
                <a:cubicBezTo>
                  <a:pt x="204788" y="525780"/>
                  <a:pt x="204788" y="525780"/>
                  <a:pt x="204788" y="526653"/>
                </a:cubicBezTo>
                <a:lnTo>
                  <a:pt x="204788" y="531892"/>
                </a:lnTo>
                <a:lnTo>
                  <a:pt x="204788" y="532011"/>
                </a:lnTo>
                <a:lnTo>
                  <a:pt x="205317" y="532011"/>
                </a:lnTo>
                <a:lnTo>
                  <a:pt x="204788" y="532545"/>
                </a:lnTo>
                <a:lnTo>
                  <a:pt x="204788" y="532765"/>
                </a:lnTo>
                <a:lnTo>
                  <a:pt x="204788" y="536286"/>
                </a:lnTo>
                <a:lnTo>
                  <a:pt x="205317" y="538957"/>
                </a:lnTo>
                <a:lnTo>
                  <a:pt x="204788" y="538957"/>
                </a:lnTo>
                <a:lnTo>
                  <a:pt x="204788" y="539750"/>
                </a:lnTo>
                <a:lnTo>
                  <a:pt x="204548" y="538957"/>
                </a:lnTo>
                <a:lnTo>
                  <a:pt x="199298" y="538957"/>
                </a:lnTo>
                <a:cubicBezTo>
                  <a:pt x="198438" y="538957"/>
                  <a:pt x="198438" y="538957"/>
                  <a:pt x="198438" y="538957"/>
                </a:cubicBezTo>
                <a:cubicBezTo>
                  <a:pt x="198438" y="538957"/>
                  <a:pt x="198438" y="538957"/>
                  <a:pt x="199298" y="538088"/>
                </a:cubicBezTo>
                <a:lnTo>
                  <a:pt x="203116" y="534233"/>
                </a:lnTo>
                <a:lnTo>
                  <a:pt x="202443" y="532011"/>
                </a:lnTo>
                <a:lnTo>
                  <a:pt x="198438" y="532011"/>
                </a:lnTo>
                <a:cubicBezTo>
                  <a:pt x="198438" y="532011"/>
                  <a:pt x="198438" y="532011"/>
                  <a:pt x="198438" y="525066"/>
                </a:cubicBezTo>
                <a:lnTo>
                  <a:pt x="202097" y="530871"/>
                </a:lnTo>
                <a:lnTo>
                  <a:pt x="201613" y="529273"/>
                </a:lnTo>
                <a:cubicBezTo>
                  <a:pt x="200026" y="527526"/>
                  <a:pt x="198438" y="525780"/>
                  <a:pt x="198438" y="518795"/>
                </a:cubicBezTo>
                <a:close/>
                <a:moveTo>
                  <a:pt x="202479" y="514350"/>
                </a:moveTo>
                <a:lnTo>
                  <a:pt x="204788" y="518795"/>
                </a:lnTo>
                <a:cubicBezTo>
                  <a:pt x="198438" y="518795"/>
                  <a:pt x="198438" y="518795"/>
                  <a:pt x="198438" y="518795"/>
                </a:cubicBezTo>
                <a:cubicBezTo>
                  <a:pt x="198438" y="518795"/>
                  <a:pt x="200026" y="517049"/>
                  <a:pt x="201613" y="515303"/>
                </a:cubicBezTo>
                <a:close/>
                <a:moveTo>
                  <a:pt x="0" y="511467"/>
                </a:moveTo>
                <a:lnTo>
                  <a:pt x="647" y="511836"/>
                </a:lnTo>
                <a:lnTo>
                  <a:pt x="0" y="518297"/>
                </a:lnTo>
                <a:cubicBezTo>
                  <a:pt x="0" y="518297"/>
                  <a:pt x="0" y="511467"/>
                  <a:pt x="0" y="511467"/>
                </a:cubicBezTo>
                <a:close/>
                <a:moveTo>
                  <a:pt x="219075" y="511175"/>
                </a:moveTo>
                <a:cubicBezTo>
                  <a:pt x="219075" y="519113"/>
                  <a:pt x="225425" y="511175"/>
                  <a:pt x="225425" y="519113"/>
                </a:cubicBezTo>
                <a:cubicBezTo>
                  <a:pt x="225425" y="519113"/>
                  <a:pt x="219075" y="519113"/>
                  <a:pt x="219075" y="511175"/>
                </a:cubicBezTo>
                <a:close/>
                <a:moveTo>
                  <a:pt x="199232" y="509191"/>
                </a:moveTo>
                <a:cubicBezTo>
                  <a:pt x="200026" y="508318"/>
                  <a:pt x="201613" y="508318"/>
                  <a:pt x="204788" y="511810"/>
                </a:cubicBezTo>
                <a:lnTo>
                  <a:pt x="202479" y="514350"/>
                </a:lnTo>
                <a:lnTo>
                  <a:pt x="201613" y="512683"/>
                </a:lnTo>
                <a:cubicBezTo>
                  <a:pt x="200026" y="511810"/>
                  <a:pt x="198438" y="511810"/>
                  <a:pt x="198438" y="511810"/>
                </a:cubicBezTo>
                <a:cubicBezTo>
                  <a:pt x="198438" y="511810"/>
                  <a:pt x="198438" y="510064"/>
                  <a:pt x="199232" y="509191"/>
                </a:cubicBezTo>
                <a:close/>
                <a:moveTo>
                  <a:pt x="210807" y="506691"/>
                </a:moveTo>
                <a:lnTo>
                  <a:pt x="205535" y="511175"/>
                </a:lnTo>
                <a:lnTo>
                  <a:pt x="208757" y="511175"/>
                </a:lnTo>
                <a:lnTo>
                  <a:pt x="211560" y="511175"/>
                </a:lnTo>
                <a:close/>
                <a:moveTo>
                  <a:pt x="219075" y="504825"/>
                </a:moveTo>
                <a:cubicBezTo>
                  <a:pt x="225425" y="504825"/>
                  <a:pt x="225425" y="511175"/>
                  <a:pt x="225425" y="511175"/>
                </a:cubicBezTo>
                <a:cubicBezTo>
                  <a:pt x="219075" y="511175"/>
                  <a:pt x="219075" y="511175"/>
                  <a:pt x="219075" y="511175"/>
                </a:cubicBezTo>
                <a:cubicBezTo>
                  <a:pt x="219075" y="511175"/>
                  <a:pt x="225425" y="511175"/>
                  <a:pt x="219075" y="504825"/>
                </a:cubicBezTo>
                <a:close/>
                <a:moveTo>
                  <a:pt x="198290" y="504637"/>
                </a:moveTo>
                <a:cubicBezTo>
                  <a:pt x="198290" y="504637"/>
                  <a:pt x="198290" y="506344"/>
                  <a:pt x="198290" y="508052"/>
                </a:cubicBezTo>
                <a:lnTo>
                  <a:pt x="198290" y="510613"/>
                </a:lnTo>
                <a:cubicBezTo>
                  <a:pt x="198290" y="511467"/>
                  <a:pt x="198290" y="511467"/>
                  <a:pt x="198290" y="511467"/>
                </a:cubicBezTo>
                <a:lnTo>
                  <a:pt x="197720" y="510898"/>
                </a:lnTo>
                <a:close/>
                <a:moveTo>
                  <a:pt x="211667" y="498158"/>
                </a:moveTo>
                <a:lnTo>
                  <a:pt x="211667" y="502424"/>
                </a:lnTo>
                <a:lnTo>
                  <a:pt x="211667" y="504131"/>
                </a:lnTo>
                <a:lnTo>
                  <a:pt x="211667" y="504984"/>
                </a:lnTo>
                <a:cubicBezTo>
                  <a:pt x="211667" y="498158"/>
                  <a:pt x="211667" y="504984"/>
                  <a:pt x="218547" y="504984"/>
                </a:cubicBezTo>
                <a:cubicBezTo>
                  <a:pt x="218547" y="511810"/>
                  <a:pt x="218547" y="511810"/>
                  <a:pt x="218547" y="511810"/>
                </a:cubicBezTo>
                <a:cubicBezTo>
                  <a:pt x="218547" y="508397"/>
                  <a:pt x="218547" y="508397"/>
                  <a:pt x="217687" y="509251"/>
                </a:cubicBezTo>
                <a:lnTo>
                  <a:pt x="211707" y="511793"/>
                </a:lnTo>
                <a:lnTo>
                  <a:pt x="211694" y="511810"/>
                </a:lnTo>
                <a:lnTo>
                  <a:pt x="211673" y="511836"/>
                </a:lnTo>
                <a:lnTo>
                  <a:pt x="212527" y="515224"/>
                </a:lnTo>
                <a:cubicBezTo>
                  <a:pt x="213387" y="516930"/>
                  <a:pt x="215107" y="518637"/>
                  <a:pt x="218547" y="518637"/>
                </a:cubicBezTo>
                <a:cubicBezTo>
                  <a:pt x="211667" y="518637"/>
                  <a:pt x="211667" y="518637"/>
                  <a:pt x="211667" y="518637"/>
                </a:cubicBezTo>
                <a:lnTo>
                  <a:pt x="211667" y="517784"/>
                </a:lnTo>
                <a:lnTo>
                  <a:pt x="211667" y="515224"/>
                </a:lnTo>
                <a:lnTo>
                  <a:pt x="211667" y="512664"/>
                </a:lnTo>
                <a:lnTo>
                  <a:pt x="211667" y="511844"/>
                </a:lnTo>
                <a:lnTo>
                  <a:pt x="208757" y="515516"/>
                </a:lnTo>
                <a:cubicBezTo>
                  <a:pt x="208757" y="518120"/>
                  <a:pt x="208757" y="521593"/>
                  <a:pt x="205317" y="525066"/>
                </a:cubicBezTo>
                <a:lnTo>
                  <a:pt x="205317" y="524198"/>
                </a:lnTo>
                <a:lnTo>
                  <a:pt x="205317" y="522461"/>
                </a:lnTo>
                <a:lnTo>
                  <a:pt x="205317" y="521593"/>
                </a:lnTo>
                <a:lnTo>
                  <a:pt x="205317" y="520725"/>
                </a:lnTo>
                <a:cubicBezTo>
                  <a:pt x="205317" y="519857"/>
                  <a:pt x="205317" y="518120"/>
                  <a:pt x="205317" y="518120"/>
                </a:cubicBezTo>
                <a:cubicBezTo>
                  <a:pt x="205317" y="518120"/>
                  <a:pt x="205317" y="516384"/>
                  <a:pt x="205317" y="515516"/>
                </a:cubicBezTo>
                <a:lnTo>
                  <a:pt x="205317" y="514648"/>
                </a:lnTo>
                <a:lnTo>
                  <a:pt x="205317" y="511361"/>
                </a:lnTo>
                <a:lnTo>
                  <a:pt x="204788" y="511810"/>
                </a:lnTo>
                <a:cubicBezTo>
                  <a:pt x="211667" y="504984"/>
                  <a:pt x="204788" y="504984"/>
                  <a:pt x="204788" y="504984"/>
                </a:cubicBezTo>
                <a:cubicBezTo>
                  <a:pt x="204788" y="501571"/>
                  <a:pt x="206508" y="501571"/>
                  <a:pt x="208228" y="501571"/>
                </a:cubicBezTo>
                <a:lnTo>
                  <a:pt x="210557" y="499260"/>
                </a:lnTo>
                <a:close/>
                <a:moveTo>
                  <a:pt x="204788" y="498158"/>
                </a:moveTo>
                <a:lnTo>
                  <a:pt x="205185" y="498158"/>
                </a:lnTo>
                <a:lnTo>
                  <a:pt x="205648" y="498158"/>
                </a:lnTo>
                <a:lnTo>
                  <a:pt x="208228" y="498158"/>
                </a:lnTo>
                <a:lnTo>
                  <a:pt x="211667" y="498158"/>
                </a:lnTo>
                <a:cubicBezTo>
                  <a:pt x="211667" y="498158"/>
                  <a:pt x="211667" y="498158"/>
                  <a:pt x="210807" y="499011"/>
                </a:cubicBezTo>
                <a:lnTo>
                  <a:pt x="210557" y="499260"/>
                </a:lnTo>
                <a:lnTo>
                  <a:pt x="204788" y="504984"/>
                </a:lnTo>
                <a:lnTo>
                  <a:pt x="204788" y="504825"/>
                </a:lnTo>
                <a:lnTo>
                  <a:pt x="204788" y="504131"/>
                </a:lnTo>
                <a:lnTo>
                  <a:pt x="204788" y="501571"/>
                </a:lnTo>
                <a:lnTo>
                  <a:pt x="204788" y="500718"/>
                </a:lnTo>
                <a:lnTo>
                  <a:pt x="204788" y="499011"/>
                </a:lnTo>
                <a:close/>
                <a:moveTo>
                  <a:pt x="225425" y="492125"/>
                </a:moveTo>
                <a:cubicBezTo>
                  <a:pt x="225425" y="492125"/>
                  <a:pt x="225425" y="498475"/>
                  <a:pt x="225425" y="498475"/>
                </a:cubicBezTo>
                <a:cubicBezTo>
                  <a:pt x="219075" y="498475"/>
                  <a:pt x="225425" y="492125"/>
                  <a:pt x="225425" y="492125"/>
                </a:cubicBezTo>
                <a:close/>
                <a:moveTo>
                  <a:pt x="198438" y="492125"/>
                </a:moveTo>
                <a:cubicBezTo>
                  <a:pt x="198438" y="492125"/>
                  <a:pt x="200026" y="492125"/>
                  <a:pt x="201613" y="492125"/>
                </a:cubicBezTo>
                <a:lnTo>
                  <a:pt x="202407" y="492125"/>
                </a:lnTo>
                <a:cubicBezTo>
                  <a:pt x="201613" y="492125"/>
                  <a:pt x="201613" y="492125"/>
                  <a:pt x="204788" y="492125"/>
                </a:cubicBezTo>
                <a:cubicBezTo>
                  <a:pt x="204788" y="492125"/>
                  <a:pt x="204788" y="492125"/>
                  <a:pt x="198438" y="498475"/>
                </a:cubicBezTo>
                <a:cubicBezTo>
                  <a:pt x="198438" y="492125"/>
                  <a:pt x="198438" y="492125"/>
                  <a:pt x="198438" y="492125"/>
                </a:cubicBezTo>
                <a:close/>
                <a:moveTo>
                  <a:pt x="225425" y="484981"/>
                </a:moveTo>
                <a:cubicBezTo>
                  <a:pt x="225425" y="484981"/>
                  <a:pt x="225425" y="484981"/>
                  <a:pt x="225425" y="485874"/>
                </a:cubicBezTo>
                <a:lnTo>
                  <a:pt x="225425" y="489446"/>
                </a:lnTo>
                <a:lnTo>
                  <a:pt x="225425" y="492125"/>
                </a:lnTo>
                <a:cubicBezTo>
                  <a:pt x="225425" y="484981"/>
                  <a:pt x="219075" y="484981"/>
                  <a:pt x="225425" y="484981"/>
                </a:cubicBezTo>
                <a:close/>
                <a:moveTo>
                  <a:pt x="930276" y="484584"/>
                </a:moveTo>
                <a:cubicBezTo>
                  <a:pt x="936626" y="491331"/>
                  <a:pt x="936626" y="484584"/>
                  <a:pt x="936626" y="491331"/>
                </a:cubicBezTo>
                <a:cubicBezTo>
                  <a:pt x="936626" y="491331"/>
                  <a:pt x="930276" y="484584"/>
                  <a:pt x="930276" y="491331"/>
                </a:cubicBezTo>
                <a:lnTo>
                  <a:pt x="930276" y="489446"/>
                </a:lnTo>
                <a:lnTo>
                  <a:pt x="930276" y="488553"/>
                </a:lnTo>
                <a:lnTo>
                  <a:pt x="930276" y="487958"/>
                </a:lnTo>
                <a:lnTo>
                  <a:pt x="930276" y="484981"/>
                </a:lnTo>
                <a:close/>
                <a:moveTo>
                  <a:pt x="196239" y="479364"/>
                </a:moveTo>
                <a:lnTo>
                  <a:pt x="198290" y="484145"/>
                </a:lnTo>
                <a:cubicBezTo>
                  <a:pt x="198290" y="484145"/>
                  <a:pt x="196581" y="484145"/>
                  <a:pt x="194872" y="483292"/>
                </a:cubicBezTo>
                <a:lnTo>
                  <a:pt x="193939" y="481662"/>
                </a:lnTo>
                <a:lnTo>
                  <a:pt x="194872" y="480730"/>
                </a:lnTo>
                <a:close/>
                <a:moveTo>
                  <a:pt x="196239" y="477998"/>
                </a:moveTo>
                <a:lnTo>
                  <a:pt x="197435" y="478169"/>
                </a:lnTo>
                <a:lnTo>
                  <a:pt x="196239" y="479364"/>
                </a:lnTo>
                <a:lnTo>
                  <a:pt x="195726" y="478169"/>
                </a:lnTo>
                <a:close/>
                <a:moveTo>
                  <a:pt x="936626" y="477837"/>
                </a:moveTo>
                <a:cubicBezTo>
                  <a:pt x="936626" y="477837"/>
                  <a:pt x="942976" y="484187"/>
                  <a:pt x="936626" y="484187"/>
                </a:cubicBezTo>
                <a:cubicBezTo>
                  <a:pt x="936626" y="484187"/>
                  <a:pt x="936626" y="477837"/>
                  <a:pt x="936626" y="477837"/>
                </a:cubicBezTo>
                <a:close/>
                <a:moveTo>
                  <a:pt x="225426" y="477837"/>
                </a:moveTo>
                <a:lnTo>
                  <a:pt x="225425" y="477844"/>
                </a:lnTo>
                <a:lnTo>
                  <a:pt x="224632" y="483393"/>
                </a:lnTo>
                <a:cubicBezTo>
                  <a:pt x="223839" y="484187"/>
                  <a:pt x="222251" y="484187"/>
                  <a:pt x="219076" y="484187"/>
                </a:cubicBezTo>
                <a:cubicBezTo>
                  <a:pt x="222251" y="484187"/>
                  <a:pt x="223839" y="482600"/>
                  <a:pt x="224632" y="481012"/>
                </a:cubicBezTo>
                <a:lnTo>
                  <a:pt x="225425" y="477841"/>
                </a:lnTo>
                <a:close/>
                <a:moveTo>
                  <a:pt x="198290" y="477315"/>
                </a:moveTo>
                <a:cubicBezTo>
                  <a:pt x="198290" y="477315"/>
                  <a:pt x="198290" y="477315"/>
                  <a:pt x="198290" y="478169"/>
                </a:cubicBezTo>
                <a:lnTo>
                  <a:pt x="198290" y="480730"/>
                </a:lnTo>
                <a:lnTo>
                  <a:pt x="198290" y="483292"/>
                </a:lnTo>
                <a:cubicBezTo>
                  <a:pt x="198290" y="484145"/>
                  <a:pt x="198290" y="484145"/>
                  <a:pt x="198290" y="484145"/>
                </a:cubicBezTo>
                <a:lnTo>
                  <a:pt x="197435" y="478169"/>
                </a:lnTo>
                <a:close/>
                <a:moveTo>
                  <a:pt x="226219" y="471488"/>
                </a:moveTo>
                <a:cubicBezTo>
                  <a:pt x="226657" y="471488"/>
                  <a:pt x="227013" y="471844"/>
                  <a:pt x="227013" y="472282"/>
                </a:cubicBezTo>
                <a:cubicBezTo>
                  <a:pt x="227013" y="472721"/>
                  <a:pt x="226657" y="473076"/>
                  <a:pt x="226219" y="473076"/>
                </a:cubicBezTo>
                <a:cubicBezTo>
                  <a:pt x="225781" y="473076"/>
                  <a:pt x="225425" y="472721"/>
                  <a:pt x="225425" y="472282"/>
                </a:cubicBezTo>
                <a:cubicBezTo>
                  <a:pt x="225425" y="471844"/>
                  <a:pt x="225781" y="471488"/>
                  <a:pt x="226219" y="471488"/>
                </a:cubicBezTo>
                <a:close/>
                <a:moveTo>
                  <a:pt x="197435" y="464508"/>
                </a:moveTo>
                <a:cubicBezTo>
                  <a:pt x="196581" y="465362"/>
                  <a:pt x="194872" y="467069"/>
                  <a:pt x="191453" y="470484"/>
                </a:cubicBezTo>
                <a:cubicBezTo>
                  <a:pt x="191453" y="470484"/>
                  <a:pt x="193162" y="468777"/>
                  <a:pt x="194872" y="467069"/>
                </a:cubicBezTo>
                <a:close/>
                <a:moveTo>
                  <a:pt x="931070" y="462558"/>
                </a:moveTo>
                <a:cubicBezTo>
                  <a:pt x="931863" y="460772"/>
                  <a:pt x="933451" y="460772"/>
                  <a:pt x="936626" y="464344"/>
                </a:cubicBezTo>
                <a:cubicBezTo>
                  <a:pt x="930276" y="464344"/>
                  <a:pt x="936626" y="471488"/>
                  <a:pt x="930276" y="471488"/>
                </a:cubicBezTo>
                <a:cubicBezTo>
                  <a:pt x="930276" y="467916"/>
                  <a:pt x="930276" y="464344"/>
                  <a:pt x="931070" y="462558"/>
                </a:cubicBezTo>
                <a:close/>
                <a:moveTo>
                  <a:pt x="225425" y="457200"/>
                </a:moveTo>
                <a:lnTo>
                  <a:pt x="225425" y="461169"/>
                </a:lnTo>
                <a:lnTo>
                  <a:pt x="225425" y="462756"/>
                </a:lnTo>
                <a:lnTo>
                  <a:pt x="225425" y="463550"/>
                </a:lnTo>
                <a:cubicBezTo>
                  <a:pt x="225425" y="463550"/>
                  <a:pt x="219075" y="463550"/>
                  <a:pt x="219075" y="463550"/>
                </a:cubicBezTo>
                <a:cubicBezTo>
                  <a:pt x="219075" y="463550"/>
                  <a:pt x="225425" y="463550"/>
                  <a:pt x="225425" y="457200"/>
                </a:cubicBezTo>
                <a:close/>
                <a:moveTo>
                  <a:pt x="218547" y="457200"/>
                </a:moveTo>
                <a:cubicBezTo>
                  <a:pt x="218547" y="457200"/>
                  <a:pt x="218547" y="457200"/>
                  <a:pt x="218547" y="464026"/>
                </a:cubicBezTo>
                <a:lnTo>
                  <a:pt x="213731" y="466757"/>
                </a:lnTo>
                <a:lnTo>
                  <a:pt x="215107" y="464026"/>
                </a:lnTo>
                <a:close/>
                <a:moveTo>
                  <a:pt x="6350" y="457200"/>
                </a:moveTo>
                <a:cubicBezTo>
                  <a:pt x="6350" y="457200"/>
                  <a:pt x="6350" y="457200"/>
                  <a:pt x="6350" y="458060"/>
                </a:cubicBezTo>
                <a:lnTo>
                  <a:pt x="6350" y="459780"/>
                </a:lnTo>
                <a:lnTo>
                  <a:pt x="6350" y="464079"/>
                </a:lnTo>
                <a:lnTo>
                  <a:pt x="4396" y="464079"/>
                </a:lnTo>
                <a:close/>
                <a:moveTo>
                  <a:pt x="198290" y="456824"/>
                </a:moveTo>
                <a:lnTo>
                  <a:pt x="200777" y="458686"/>
                </a:lnTo>
                <a:lnTo>
                  <a:pt x="199145" y="459385"/>
                </a:lnTo>
                <a:cubicBezTo>
                  <a:pt x="198290" y="458531"/>
                  <a:pt x="198290" y="456824"/>
                  <a:pt x="198290" y="456824"/>
                </a:cubicBezTo>
                <a:close/>
                <a:moveTo>
                  <a:pt x="911947" y="454891"/>
                </a:moveTo>
                <a:lnTo>
                  <a:pt x="915988" y="457200"/>
                </a:lnTo>
                <a:cubicBezTo>
                  <a:pt x="915988" y="457200"/>
                  <a:pt x="914400" y="457200"/>
                  <a:pt x="912813" y="456406"/>
                </a:cubicBezTo>
                <a:close/>
                <a:moveTo>
                  <a:pt x="909638" y="450850"/>
                </a:moveTo>
                <a:lnTo>
                  <a:pt x="911947" y="454891"/>
                </a:lnTo>
                <a:lnTo>
                  <a:pt x="910432" y="454025"/>
                </a:lnTo>
                <a:cubicBezTo>
                  <a:pt x="909638" y="452438"/>
                  <a:pt x="909638" y="450850"/>
                  <a:pt x="909638" y="450850"/>
                </a:cubicBezTo>
                <a:close/>
                <a:moveTo>
                  <a:pt x="225425" y="450850"/>
                </a:moveTo>
                <a:lnTo>
                  <a:pt x="225425" y="450851"/>
                </a:lnTo>
                <a:lnTo>
                  <a:pt x="225425" y="454025"/>
                </a:lnTo>
                <a:lnTo>
                  <a:pt x="225425" y="456406"/>
                </a:lnTo>
                <a:lnTo>
                  <a:pt x="225425" y="457200"/>
                </a:lnTo>
                <a:cubicBezTo>
                  <a:pt x="219075" y="457200"/>
                  <a:pt x="219075" y="457200"/>
                  <a:pt x="219075" y="457200"/>
                </a:cubicBezTo>
                <a:cubicBezTo>
                  <a:pt x="219075" y="457200"/>
                  <a:pt x="225425" y="457200"/>
                  <a:pt x="225425" y="450850"/>
                </a:cubicBezTo>
                <a:close/>
                <a:moveTo>
                  <a:pt x="20513" y="443163"/>
                </a:moveTo>
                <a:lnTo>
                  <a:pt x="18838" y="446090"/>
                </a:lnTo>
                <a:lnTo>
                  <a:pt x="17949" y="444017"/>
                </a:lnTo>
                <a:cubicBezTo>
                  <a:pt x="18804" y="443163"/>
                  <a:pt x="20513" y="443163"/>
                  <a:pt x="20513" y="443163"/>
                </a:cubicBezTo>
                <a:close/>
                <a:moveTo>
                  <a:pt x="212725" y="442916"/>
                </a:moveTo>
                <a:lnTo>
                  <a:pt x="212682" y="443089"/>
                </a:lnTo>
                <a:lnTo>
                  <a:pt x="212725" y="443078"/>
                </a:lnTo>
                <a:close/>
                <a:moveTo>
                  <a:pt x="915988" y="442912"/>
                </a:moveTo>
                <a:lnTo>
                  <a:pt x="917576" y="442912"/>
                </a:lnTo>
                <a:lnTo>
                  <a:pt x="917576" y="450850"/>
                </a:lnTo>
                <a:lnTo>
                  <a:pt x="915988" y="450850"/>
                </a:lnTo>
                <a:close/>
                <a:moveTo>
                  <a:pt x="231776" y="442912"/>
                </a:moveTo>
                <a:cubicBezTo>
                  <a:pt x="239714" y="442912"/>
                  <a:pt x="231776" y="442912"/>
                  <a:pt x="231776" y="450850"/>
                </a:cubicBezTo>
                <a:cubicBezTo>
                  <a:pt x="231776" y="442912"/>
                  <a:pt x="231776" y="442912"/>
                  <a:pt x="231776" y="442912"/>
                </a:cubicBezTo>
                <a:close/>
                <a:moveTo>
                  <a:pt x="219522" y="440715"/>
                </a:moveTo>
                <a:lnTo>
                  <a:pt x="220703" y="441227"/>
                </a:lnTo>
                <a:lnTo>
                  <a:pt x="218679" y="443279"/>
                </a:lnTo>
                <a:cubicBezTo>
                  <a:pt x="218679" y="443279"/>
                  <a:pt x="218679" y="441569"/>
                  <a:pt x="219522" y="440715"/>
                </a:cubicBezTo>
                <a:close/>
                <a:moveTo>
                  <a:pt x="217115" y="439215"/>
                </a:moveTo>
                <a:lnTo>
                  <a:pt x="213801" y="442805"/>
                </a:lnTo>
                <a:lnTo>
                  <a:pt x="215900" y="440531"/>
                </a:lnTo>
                <a:close/>
                <a:moveTo>
                  <a:pt x="225425" y="437356"/>
                </a:moveTo>
                <a:cubicBezTo>
                  <a:pt x="225425" y="437356"/>
                  <a:pt x="225425" y="437356"/>
                  <a:pt x="231775" y="437356"/>
                </a:cubicBezTo>
                <a:cubicBezTo>
                  <a:pt x="225425" y="444103"/>
                  <a:pt x="225425" y="444103"/>
                  <a:pt x="231775" y="444103"/>
                </a:cubicBezTo>
                <a:cubicBezTo>
                  <a:pt x="231775" y="444103"/>
                  <a:pt x="231775" y="444103"/>
                  <a:pt x="225425" y="444103"/>
                </a:cubicBezTo>
                <a:lnTo>
                  <a:pt x="225425" y="443707"/>
                </a:lnTo>
                <a:lnTo>
                  <a:pt x="225425" y="443279"/>
                </a:lnTo>
                <a:lnTo>
                  <a:pt x="220703" y="441227"/>
                </a:lnTo>
                <a:lnTo>
                  <a:pt x="222053" y="439860"/>
                </a:lnTo>
                <a:lnTo>
                  <a:pt x="223402" y="438492"/>
                </a:lnTo>
                <a:lnTo>
                  <a:pt x="225425" y="443277"/>
                </a:lnTo>
                <a:lnTo>
                  <a:pt x="225425" y="442814"/>
                </a:lnTo>
                <a:lnTo>
                  <a:pt x="225425" y="441028"/>
                </a:lnTo>
                <a:lnTo>
                  <a:pt x="225425" y="440730"/>
                </a:lnTo>
                <a:cubicBezTo>
                  <a:pt x="225425" y="439043"/>
                  <a:pt x="225425" y="437356"/>
                  <a:pt x="225425" y="437356"/>
                </a:cubicBezTo>
                <a:close/>
                <a:moveTo>
                  <a:pt x="14408" y="437308"/>
                </a:moveTo>
                <a:lnTo>
                  <a:pt x="16239" y="439748"/>
                </a:lnTo>
                <a:cubicBezTo>
                  <a:pt x="15385" y="441455"/>
                  <a:pt x="13675" y="443163"/>
                  <a:pt x="13675" y="443163"/>
                </a:cubicBezTo>
                <a:close/>
                <a:moveTo>
                  <a:pt x="895351" y="436562"/>
                </a:moveTo>
                <a:cubicBezTo>
                  <a:pt x="895351" y="436562"/>
                  <a:pt x="895351" y="436562"/>
                  <a:pt x="901701" y="436562"/>
                </a:cubicBezTo>
                <a:cubicBezTo>
                  <a:pt x="901701" y="436562"/>
                  <a:pt x="895351" y="436562"/>
                  <a:pt x="901701" y="442912"/>
                </a:cubicBezTo>
                <a:cubicBezTo>
                  <a:pt x="901701" y="442912"/>
                  <a:pt x="895351" y="436562"/>
                  <a:pt x="895351" y="436562"/>
                </a:cubicBezTo>
                <a:close/>
                <a:moveTo>
                  <a:pt x="20513" y="436332"/>
                </a:moveTo>
                <a:lnTo>
                  <a:pt x="20513" y="437186"/>
                </a:lnTo>
                <a:lnTo>
                  <a:pt x="20513" y="440601"/>
                </a:lnTo>
                <a:lnTo>
                  <a:pt x="20513" y="441455"/>
                </a:lnTo>
                <a:lnTo>
                  <a:pt x="20513" y="442309"/>
                </a:lnTo>
                <a:lnTo>
                  <a:pt x="20513" y="443163"/>
                </a:lnTo>
                <a:cubicBezTo>
                  <a:pt x="13675" y="436332"/>
                  <a:pt x="20513" y="436332"/>
                  <a:pt x="20513" y="436332"/>
                </a:cubicBezTo>
                <a:close/>
                <a:moveTo>
                  <a:pt x="6838" y="436332"/>
                </a:moveTo>
                <a:cubicBezTo>
                  <a:pt x="6838" y="436332"/>
                  <a:pt x="6838" y="449993"/>
                  <a:pt x="0" y="449993"/>
                </a:cubicBezTo>
                <a:cubicBezTo>
                  <a:pt x="6838" y="443163"/>
                  <a:pt x="6838" y="436332"/>
                  <a:pt x="6838" y="436332"/>
                </a:cubicBezTo>
                <a:close/>
                <a:moveTo>
                  <a:pt x="16151" y="430562"/>
                </a:moveTo>
                <a:lnTo>
                  <a:pt x="18648" y="431631"/>
                </a:lnTo>
                <a:lnTo>
                  <a:pt x="14530" y="436332"/>
                </a:lnTo>
                <a:lnTo>
                  <a:pt x="14408" y="437308"/>
                </a:lnTo>
                <a:lnTo>
                  <a:pt x="13675" y="436332"/>
                </a:lnTo>
                <a:close/>
                <a:moveTo>
                  <a:pt x="901701" y="430212"/>
                </a:moveTo>
                <a:lnTo>
                  <a:pt x="902143" y="430565"/>
                </a:lnTo>
                <a:lnTo>
                  <a:pt x="902495" y="430213"/>
                </a:lnTo>
                <a:cubicBezTo>
                  <a:pt x="902933" y="430213"/>
                  <a:pt x="903289" y="430569"/>
                  <a:pt x="903289" y="431007"/>
                </a:cubicBezTo>
                <a:lnTo>
                  <a:pt x="903025" y="431271"/>
                </a:lnTo>
                <a:lnTo>
                  <a:pt x="905670" y="433387"/>
                </a:lnTo>
                <a:cubicBezTo>
                  <a:pt x="907655" y="434975"/>
                  <a:pt x="909639" y="436562"/>
                  <a:pt x="909639" y="436562"/>
                </a:cubicBezTo>
                <a:lnTo>
                  <a:pt x="909638" y="436562"/>
                </a:lnTo>
                <a:lnTo>
                  <a:pt x="905670" y="436562"/>
                </a:lnTo>
                <a:lnTo>
                  <a:pt x="904678" y="436562"/>
                </a:lnTo>
                <a:lnTo>
                  <a:pt x="901701" y="436562"/>
                </a:lnTo>
                <a:lnTo>
                  <a:pt x="901701" y="431007"/>
                </a:lnTo>
                <a:lnTo>
                  <a:pt x="901701" y="431006"/>
                </a:lnTo>
                <a:cubicBezTo>
                  <a:pt x="901701" y="430212"/>
                  <a:pt x="901701" y="430212"/>
                  <a:pt x="901701" y="430212"/>
                </a:cubicBezTo>
                <a:close/>
                <a:moveTo>
                  <a:pt x="231775" y="430212"/>
                </a:moveTo>
                <a:cubicBezTo>
                  <a:pt x="239713" y="430212"/>
                  <a:pt x="231775" y="430212"/>
                  <a:pt x="231775" y="436562"/>
                </a:cubicBezTo>
                <a:lnTo>
                  <a:pt x="231775" y="437356"/>
                </a:lnTo>
                <a:cubicBezTo>
                  <a:pt x="225425" y="444103"/>
                  <a:pt x="231775" y="430609"/>
                  <a:pt x="231775" y="430609"/>
                </a:cubicBezTo>
                <a:close/>
                <a:moveTo>
                  <a:pt x="218679" y="429602"/>
                </a:moveTo>
                <a:lnTo>
                  <a:pt x="218976" y="430506"/>
                </a:lnTo>
                <a:lnTo>
                  <a:pt x="219075" y="430212"/>
                </a:lnTo>
                <a:lnTo>
                  <a:pt x="219019" y="430636"/>
                </a:lnTo>
                <a:lnTo>
                  <a:pt x="219522" y="432166"/>
                </a:lnTo>
                <a:lnTo>
                  <a:pt x="225425" y="429602"/>
                </a:lnTo>
                <a:lnTo>
                  <a:pt x="225426" y="429602"/>
                </a:lnTo>
                <a:lnTo>
                  <a:pt x="225425" y="429603"/>
                </a:lnTo>
                <a:lnTo>
                  <a:pt x="224583" y="430457"/>
                </a:lnTo>
                <a:cubicBezTo>
                  <a:pt x="223739" y="431312"/>
                  <a:pt x="222053" y="433021"/>
                  <a:pt x="218679" y="436440"/>
                </a:cubicBezTo>
                <a:lnTo>
                  <a:pt x="218318" y="435953"/>
                </a:lnTo>
                <a:lnTo>
                  <a:pt x="218281" y="436232"/>
                </a:lnTo>
                <a:lnTo>
                  <a:pt x="216987" y="436432"/>
                </a:lnTo>
                <a:lnTo>
                  <a:pt x="217513" y="434865"/>
                </a:lnTo>
                <a:lnTo>
                  <a:pt x="216149" y="433021"/>
                </a:lnTo>
                <a:cubicBezTo>
                  <a:pt x="216992" y="431312"/>
                  <a:pt x="218679" y="429602"/>
                  <a:pt x="218679" y="429602"/>
                </a:cubicBezTo>
                <a:close/>
                <a:moveTo>
                  <a:pt x="205128" y="429502"/>
                </a:moveTo>
                <a:cubicBezTo>
                  <a:pt x="205128" y="429502"/>
                  <a:pt x="205128" y="429502"/>
                  <a:pt x="205983" y="429502"/>
                </a:cubicBezTo>
                <a:lnTo>
                  <a:pt x="209401" y="429502"/>
                </a:lnTo>
                <a:cubicBezTo>
                  <a:pt x="210256" y="429502"/>
                  <a:pt x="211965" y="429502"/>
                  <a:pt x="211965" y="429502"/>
                </a:cubicBezTo>
                <a:cubicBezTo>
                  <a:pt x="205128" y="436332"/>
                  <a:pt x="211965" y="429502"/>
                  <a:pt x="205128" y="429502"/>
                </a:cubicBezTo>
                <a:close/>
                <a:moveTo>
                  <a:pt x="20513" y="429502"/>
                </a:moveTo>
                <a:lnTo>
                  <a:pt x="19452" y="431975"/>
                </a:lnTo>
                <a:lnTo>
                  <a:pt x="18648" y="431631"/>
                </a:lnTo>
                <a:close/>
                <a:moveTo>
                  <a:pt x="13675" y="429502"/>
                </a:moveTo>
                <a:cubicBezTo>
                  <a:pt x="17094" y="429502"/>
                  <a:pt x="17094" y="429502"/>
                  <a:pt x="16239" y="430356"/>
                </a:cubicBezTo>
                <a:lnTo>
                  <a:pt x="16151" y="430562"/>
                </a:lnTo>
                <a:close/>
                <a:moveTo>
                  <a:pt x="230188" y="424090"/>
                </a:moveTo>
                <a:lnTo>
                  <a:pt x="225425" y="430213"/>
                </a:lnTo>
                <a:cubicBezTo>
                  <a:pt x="225425" y="430213"/>
                  <a:pt x="225425" y="428427"/>
                  <a:pt x="226219" y="426641"/>
                </a:cubicBezTo>
                <a:close/>
                <a:moveTo>
                  <a:pt x="923330" y="423334"/>
                </a:moveTo>
                <a:lnTo>
                  <a:pt x="926307" y="423334"/>
                </a:lnTo>
                <a:cubicBezTo>
                  <a:pt x="926307" y="421614"/>
                  <a:pt x="926307" y="419894"/>
                  <a:pt x="930276" y="423334"/>
                </a:cubicBezTo>
                <a:cubicBezTo>
                  <a:pt x="930276" y="430213"/>
                  <a:pt x="930276" y="430213"/>
                  <a:pt x="930276" y="430213"/>
                </a:cubicBezTo>
                <a:cubicBezTo>
                  <a:pt x="926307" y="426773"/>
                  <a:pt x="924322" y="425054"/>
                  <a:pt x="923330" y="423334"/>
                </a:cubicBezTo>
                <a:close/>
                <a:moveTo>
                  <a:pt x="205128" y="423146"/>
                </a:moveTo>
                <a:lnTo>
                  <a:pt x="205128" y="426087"/>
                </a:lnTo>
                <a:cubicBezTo>
                  <a:pt x="205128" y="427794"/>
                  <a:pt x="205128" y="429502"/>
                  <a:pt x="205128" y="429502"/>
                </a:cubicBezTo>
                <a:lnTo>
                  <a:pt x="205128" y="430356"/>
                </a:lnTo>
                <a:lnTo>
                  <a:pt x="205128" y="432917"/>
                </a:lnTo>
                <a:lnTo>
                  <a:pt x="205128" y="433771"/>
                </a:lnTo>
                <a:lnTo>
                  <a:pt x="205128" y="435479"/>
                </a:lnTo>
                <a:lnTo>
                  <a:pt x="205128" y="436332"/>
                </a:lnTo>
                <a:cubicBezTo>
                  <a:pt x="205128" y="436332"/>
                  <a:pt x="205128" y="436332"/>
                  <a:pt x="205983" y="436332"/>
                </a:cubicBezTo>
                <a:lnTo>
                  <a:pt x="211932" y="436332"/>
                </a:lnTo>
                <a:lnTo>
                  <a:pt x="211932" y="430457"/>
                </a:lnTo>
                <a:cubicBezTo>
                  <a:pt x="211932" y="429602"/>
                  <a:pt x="211932" y="429602"/>
                  <a:pt x="211932" y="429602"/>
                </a:cubicBezTo>
                <a:lnTo>
                  <a:pt x="212338" y="429602"/>
                </a:lnTo>
                <a:lnTo>
                  <a:pt x="208757" y="423962"/>
                </a:lnTo>
                <a:close/>
                <a:moveTo>
                  <a:pt x="225425" y="416719"/>
                </a:moveTo>
                <a:lnTo>
                  <a:pt x="220663" y="417484"/>
                </a:lnTo>
                <a:lnTo>
                  <a:pt x="220663" y="417513"/>
                </a:lnTo>
                <a:lnTo>
                  <a:pt x="220485" y="417513"/>
                </a:lnTo>
                <a:lnTo>
                  <a:pt x="219869" y="417612"/>
                </a:lnTo>
                <a:lnTo>
                  <a:pt x="219246" y="422517"/>
                </a:lnTo>
                <a:lnTo>
                  <a:pt x="224583" y="420199"/>
                </a:lnTo>
                <a:lnTo>
                  <a:pt x="225425" y="422761"/>
                </a:lnTo>
                <a:lnTo>
                  <a:pt x="225425" y="419894"/>
                </a:lnTo>
                <a:close/>
                <a:moveTo>
                  <a:pt x="215846" y="416580"/>
                </a:moveTo>
                <a:lnTo>
                  <a:pt x="212726" y="421477"/>
                </a:lnTo>
                <a:lnTo>
                  <a:pt x="211965" y="422671"/>
                </a:lnTo>
                <a:lnTo>
                  <a:pt x="212726" y="421341"/>
                </a:lnTo>
                <a:lnTo>
                  <a:pt x="215384" y="416695"/>
                </a:lnTo>
                <a:close/>
                <a:moveTo>
                  <a:pt x="922338" y="416454"/>
                </a:moveTo>
                <a:lnTo>
                  <a:pt x="923152" y="422099"/>
                </a:lnTo>
                <a:lnTo>
                  <a:pt x="922338" y="423334"/>
                </a:lnTo>
                <a:lnTo>
                  <a:pt x="922338" y="417314"/>
                </a:lnTo>
                <a:close/>
                <a:moveTo>
                  <a:pt x="219075" y="415927"/>
                </a:moveTo>
                <a:lnTo>
                  <a:pt x="215901" y="422871"/>
                </a:lnTo>
                <a:lnTo>
                  <a:pt x="212837" y="423828"/>
                </a:lnTo>
                <a:lnTo>
                  <a:pt x="213213" y="426366"/>
                </a:lnTo>
                <a:lnTo>
                  <a:pt x="212803" y="429602"/>
                </a:lnTo>
                <a:lnTo>
                  <a:pt x="213035" y="429602"/>
                </a:lnTo>
                <a:lnTo>
                  <a:pt x="213741" y="428213"/>
                </a:lnTo>
                <a:lnTo>
                  <a:pt x="218679" y="423451"/>
                </a:lnTo>
                <a:lnTo>
                  <a:pt x="218679" y="423180"/>
                </a:lnTo>
                <a:lnTo>
                  <a:pt x="215900" y="423962"/>
                </a:lnTo>
                <a:lnTo>
                  <a:pt x="213741" y="428213"/>
                </a:lnTo>
                <a:lnTo>
                  <a:pt x="213519" y="428427"/>
                </a:lnTo>
                <a:lnTo>
                  <a:pt x="213213" y="426366"/>
                </a:lnTo>
                <a:lnTo>
                  <a:pt x="213519" y="423962"/>
                </a:lnTo>
                <a:lnTo>
                  <a:pt x="218679" y="423133"/>
                </a:lnTo>
                <a:lnTo>
                  <a:pt x="218679" y="422764"/>
                </a:lnTo>
                <a:lnTo>
                  <a:pt x="218993" y="423082"/>
                </a:lnTo>
                <a:lnTo>
                  <a:pt x="219075" y="423069"/>
                </a:lnTo>
                <a:lnTo>
                  <a:pt x="219001" y="423090"/>
                </a:lnTo>
                <a:lnTo>
                  <a:pt x="219027" y="423116"/>
                </a:lnTo>
                <a:lnTo>
                  <a:pt x="219075" y="423069"/>
                </a:lnTo>
                <a:lnTo>
                  <a:pt x="219030" y="423120"/>
                </a:lnTo>
                <a:lnTo>
                  <a:pt x="219075" y="423165"/>
                </a:lnTo>
                <a:lnTo>
                  <a:pt x="219075" y="423069"/>
                </a:lnTo>
                <a:lnTo>
                  <a:pt x="219075" y="422764"/>
                </a:lnTo>
                <a:lnTo>
                  <a:pt x="218679" y="422764"/>
                </a:lnTo>
                <a:lnTo>
                  <a:pt x="219075" y="422592"/>
                </a:lnTo>
                <a:lnTo>
                  <a:pt x="219075" y="420291"/>
                </a:lnTo>
                <a:lnTo>
                  <a:pt x="219075" y="417513"/>
                </a:lnTo>
                <a:lnTo>
                  <a:pt x="219075" y="416719"/>
                </a:lnTo>
                <a:close/>
                <a:moveTo>
                  <a:pt x="231775" y="415925"/>
                </a:moveTo>
                <a:cubicBezTo>
                  <a:pt x="231775" y="419497"/>
                  <a:pt x="231775" y="421283"/>
                  <a:pt x="231775" y="422176"/>
                </a:cubicBezTo>
                <a:lnTo>
                  <a:pt x="231775" y="422871"/>
                </a:lnTo>
                <a:lnTo>
                  <a:pt x="231775" y="423069"/>
                </a:lnTo>
                <a:lnTo>
                  <a:pt x="231775" y="423862"/>
                </a:lnTo>
                <a:lnTo>
                  <a:pt x="231776" y="423862"/>
                </a:lnTo>
                <a:lnTo>
                  <a:pt x="231776" y="419894"/>
                </a:lnTo>
                <a:cubicBezTo>
                  <a:pt x="231776" y="417910"/>
                  <a:pt x="231776" y="415925"/>
                  <a:pt x="231776" y="415925"/>
                </a:cubicBezTo>
                <a:cubicBezTo>
                  <a:pt x="235745" y="415925"/>
                  <a:pt x="235745" y="417910"/>
                  <a:pt x="234753" y="419894"/>
                </a:cubicBezTo>
                <a:lnTo>
                  <a:pt x="231777" y="423862"/>
                </a:lnTo>
                <a:lnTo>
                  <a:pt x="232569" y="423862"/>
                </a:lnTo>
                <a:lnTo>
                  <a:pt x="235744" y="423862"/>
                </a:lnTo>
                <a:cubicBezTo>
                  <a:pt x="237729" y="423862"/>
                  <a:pt x="239713" y="423862"/>
                  <a:pt x="239713" y="423862"/>
                </a:cubicBezTo>
                <a:cubicBezTo>
                  <a:pt x="239713" y="423862"/>
                  <a:pt x="237729" y="423862"/>
                  <a:pt x="235744" y="424656"/>
                </a:cubicBezTo>
                <a:lnTo>
                  <a:pt x="232997" y="428502"/>
                </a:lnTo>
                <a:lnTo>
                  <a:pt x="232569" y="430212"/>
                </a:lnTo>
                <a:lnTo>
                  <a:pt x="232363" y="429389"/>
                </a:lnTo>
                <a:lnTo>
                  <a:pt x="231775" y="430212"/>
                </a:lnTo>
                <a:cubicBezTo>
                  <a:pt x="231775" y="430212"/>
                  <a:pt x="231775" y="428625"/>
                  <a:pt x="231775" y="427037"/>
                </a:cubicBezTo>
                <a:lnTo>
                  <a:pt x="231775" y="423863"/>
                </a:lnTo>
                <a:lnTo>
                  <a:pt x="231431" y="423290"/>
                </a:lnTo>
                <a:lnTo>
                  <a:pt x="230188" y="424090"/>
                </a:lnTo>
                <a:lnTo>
                  <a:pt x="230981" y="423069"/>
                </a:lnTo>
                <a:lnTo>
                  <a:pt x="231031" y="422622"/>
                </a:lnTo>
                <a:lnTo>
                  <a:pt x="229394" y="419894"/>
                </a:lnTo>
                <a:cubicBezTo>
                  <a:pt x="230188" y="417910"/>
                  <a:pt x="231775" y="415925"/>
                  <a:pt x="231775" y="415925"/>
                </a:cubicBezTo>
                <a:close/>
                <a:moveTo>
                  <a:pt x="218803" y="415841"/>
                </a:moveTo>
                <a:lnTo>
                  <a:pt x="215846" y="416580"/>
                </a:lnTo>
                <a:lnTo>
                  <a:pt x="216068" y="416231"/>
                </a:lnTo>
                <a:close/>
                <a:moveTo>
                  <a:pt x="13675" y="415841"/>
                </a:moveTo>
                <a:cubicBezTo>
                  <a:pt x="13675" y="422671"/>
                  <a:pt x="6838" y="429502"/>
                  <a:pt x="6838" y="429502"/>
                </a:cubicBezTo>
                <a:cubicBezTo>
                  <a:pt x="6838" y="422671"/>
                  <a:pt x="6838" y="422671"/>
                  <a:pt x="13675" y="415841"/>
                </a:cubicBezTo>
                <a:close/>
                <a:moveTo>
                  <a:pt x="878682" y="414040"/>
                </a:moveTo>
                <a:cubicBezTo>
                  <a:pt x="880666" y="414933"/>
                  <a:pt x="882651" y="416719"/>
                  <a:pt x="882651" y="416719"/>
                </a:cubicBezTo>
                <a:cubicBezTo>
                  <a:pt x="882651" y="416719"/>
                  <a:pt x="882651" y="416719"/>
                  <a:pt x="882651" y="423863"/>
                </a:cubicBezTo>
                <a:cubicBezTo>
                  <a:pt x="874713" y="416719"/>
                  <a:pt x="882651" y="416719"/>
                  <a:pt x="874713" y="416719"/>
                </a:cubicBezTo>
                <a:cubicBezTo>
                  <a:pt x="874713" y="413147"/>
                  <a:pt x="876697" y="413147"/>
                  <a:pt x="878682" y="414040"/>
                </a:cubicBezTo>
                <a:close/>
                <a:moveTo>
                  <a:pt x="217948" y="413280"/>
                </a:moveTo>
                <a:cubicBezTo>
                  <a:pt x="218803" y="414133"/>
                  <a:pt x="218803" y="415841"/>
                  <a:pt x="218803" y="415841"/>
                </a:cubicBezTo>
                <a:lnTo>
                  <a:pt x="216316" y="415841"/>
                </a:lnTo>
                <a:close/>
                <a:moveTo>
                  <a:pt x="215121" y="411112"/>
                </a:moveTo>
                <a:lnTo>
                  <a:pt x="211965" y="415841"/>
                </a:lnTo>
                <a:cubicBezTo>
                  <a:pt x="211965" y="415841"/>
                  <a:pt x="211965" y="414133"/>
                  <a:pt x="212820" y="412426"/>
                </a:cubicBezTo>
                <a:close/>
                <a:moveTo>
                  <a:pt x="901701" y="410104"/>
                </a:moveTo>
                <a:cubicBezTo>
                  <a:pt x="901701" y="413544"/>
                  <a:pt x="901701" y="415264"/>
                  <a:pt x="902693" y="416984"/>
                </a:cubicBezTo>
                <a:lnTo>
                  <a:pt x="909638" y="423862"/>
                </a:lnTo>
                <a:lnTo>
                  <a:pt x="909639" y="423863"/>
                </a:lnTo>
                <a:lnTo>
                  <a:pt x="909638" y="423862"/>
                </a:lnTo>
                <a:lnTo>
                  <a:pt x="905670" y="421283"/>
                </a:lnTo>
                <a:cubicBezTo>
                  <a:pt x="905670" y="422143"/>
                  <a:pt x="905670" y="423863"/>
                  <a:pt x="901701" y="423863"/>
                </a:cubicBezTo>
                <a:lnTo>
                  <a:pt x="901701" y="423862"/>
                </a:lnTo>
                <a:lnTo>
                  <a:pt x="901701" y="419894"/>
                </a:lnTo>
                <a:lnTo>
                  <a:pt x="901701" y="419563"/>
                </a:lnTo>
                <a:lnTo>
                  <a:pt x="901701" y="416917"/>
                </a:lnTo>
                <a:lnTo>
                  <a:pt x="901701" y="415925"/>
                </a:lnTo>
                <a:close/>
                <a:moveTo>
                  <a:pt x="930276" y="409575"/>
                </a:moveTo>
                <a:cubicBezTo>
                  <a:pt x="930276" y="409575"/>
                  <a:pt x="930276" y="416454"/>
                  <a:pt x="930276" y="416454"/>
                </a:cubicBezTo>
                <a:lnTo>
                  <a:pt x="927702" y="412550"/>
                </a:lnTo>
                <a:close/>
                <a:moveTo>
                  <a:pt x="922338" y="409575"/>
                </a:moveTo>
                <a:cubicBezTo>
                  <a:pt x="922338" y="409575"/>
                  <a:pt x="930276" y="423334"/>
                  <a:pt x="922338" y="416454"/>
                </a:cubicBezTo>
                <a:lnTo>
                  <a:pt x="922338" y="413875"/>
                </a:lnTo>
                <a:lnTo>
                  <a:pt x="922338" y="412155"/>
                </a:lnTo>
                <a:cubicBezTo>
                  <a:pt x="922338" y="413015"/>
                  <a:pt x="922338" y="413015"/>
                  <a:pt x="922338" y="409575"/>
                </a:cubicBezTo>
                <a:close/>
                <a:moveTo>
                  <a:pt x="922338" y="409575"/>
                </a:moveTo>
                <a:cubicBezTo>
                  <a:pt x="922338" y="409575"/>
                  <a:pt x="924322" y="409575"/>
                  <a:pt x="926307" y="410435"/>
                </a:cubicBezTo>
                <a:lnTo>
                  <a:pt x="927702" y="412550"/>
                </a:lnTo>
                <a:lnTo>
                  <a:pt x="927299" y="413015"/>
                </a:lnTo>
                <a:cubicBezTo>
                  <a:pt x="928291" y="414735"/>
                  <a:pt x="930276" y="416454"/>
                  <a:pt x="930276" y="416454"/>
                </a:cubicBezTo>
                <a:cubicBezTo>
                  <a:pt x="930276" y="416454"/>
                  <a:pt x="930276" y="416454"/>
                  <a:pt x="930276" y="417314"/>
                </a:cubicBezTo>
                <a:lnTo>
                  <a:pt x="930276" y="419894"/>
                </a:lnTo>
                <a:lnTo>
                  <a:pt x="930276" y="420754"/>
                </a:lnTo>
                <a:lnTo>
                  <a:pt x="930276" y="423334"/>
                </a:lnTo>
                <a:cubicBezTo>
                  <a:pt x="926307" y="423334"/>
                  <a:pt x="924322" y="423334"/>
                  <a:pt x="923330" y="423334"/>
                </a:cubicBezTo>
                <a:lnTo>
                  <a:pt x="923152" y="422099"/>
                </a:lnTo>
                <a:lnTo>
                  <a:pt x="926307" y="417314"/>
                </a:lnTo>
                <a:lnTo>
                  <a:pt x="929314" y="416663"/>
                </a:lnTo>
                <a:lnTo>
                  <a:pt x="929284" y="416454"/>
                </a:lnTo>
                <a:cubicBezTo>
                  <a:pt x="928291" y="414735"/>
                  <a:pt x="926307" y="413015"/>
                  <a:pt x="922338" y="409575"/>
                </a:cubicBezTo>
                <a:close/>
                <a:moveTo>
                  <a:pt x="240507" y="409575"/>
                </a:moveTo>
                <a:cubicBezTo>
                  <a:pt x="240945" y="409575"/>
                  <a:pt x="241301" y="409931"/>
                  <a:pt x="241301" y="410369"/>
                </a:cubicBezTo>
                <a:cubicBezTo>
                  <a:pt x="241301" y="410808"/>
                  <a:pt x="240945" y="411163"/>
                  <a:pt x="240507" y="411163"/>
                </a:cubicBezTo>
                <a:cubicBezTo>
                  <a:pt x="240069" y="411163"/>
                  <a:pt x="239713" y="410808"/>
                  <a:pt x="239713" y="410369"/>
                </a:cubicBezTo>
                <a:cubicBezTo>
                  <a:pt x="239713" y="409931"/>
                  <a:pt x="240069" y="409575"/>
                  <a:pt x="240507" y="409575"/>
                </a:cubicBezTo>
                <a:close/>
                <a:moveTo>
                  <a:pt x="239713" y="409575"/>
                </a:moveTo>
                <a:cubicBezTo>
                  <a:pt x="231775" y="415925"/>
                  <a:pt x="239713" y="415925"/>
                  <a:pt x="239713" y="415925"/>
                </a:cubicBezTo>
                <a:cubicBezTo>
                  <a:pt x="239713" y="415925"/>
                  <a:pt x="237729" y="415925"/>
                  <a:pt x="235744" y="415925"/>
                </a:cubicBezTo>
                <a:lnTo>
                  <a:pt x="231776" y="415925"/>
                </a:lnTo>
                <a:lnTo>
                  <a:pt x="231775" y="415925"/>
                </a:lnTo>
                <a:cubicBezTo>
                  <a:pt x="231775" y="415925"/>
                  <a:pt x="239713" y="409575"/>
                  <a:pt x="239713" y="409575"/>
                </a:cubicBezTo>
                <a:close/>
                <a:moveTo>
                  <a:pt x="218803" y="409011"/>
                </a:moveTo>
                <a:lnTo>
                  <a:pt x="215121" y="411112"/>
                </a:lnTo>
                <a:lnTo>
                  <a:pt x="216284" y="409370"/>
                </a:lnTo>
                <a:close/>
                <a:moveTo>
                  <a:pt x="218803" y="409011"/>
                </a:moveTo>
                <a:cubicBezTo>
                  <a:pt x="218803" y="409011"/>
                  <a:pt x="218803" y="410718"/>
                  <a:pt x="217948" y="413280"/>
                </a:cubicBezTo>
                <a:lnTo>
                  <a:pt x="211965" y="415841"/>
                </a:lnTo>
                <a:cubicBezTo>
                  <a:pt x="211965" y="415841"/>
                  <a:pt x="218803" y="409011"/>
                  <a:pt x="218803" y="409011"/>
                </a:cubicBezTo>
                <a:close/>
                <a:moveTo>
                  <a:pt x="941071" y="405289"/>
                </a:moveTo>
                <a:lnTo>
                  <a:pt x="942976" y="409575"/>
                </a:lnTo>
                <a:cubicBezTo>
                  <a:pt x="942976" y="409575"/>
                  <a:pt x="941389" y="407789"/>
                  <a:pt x="940595" y="406003"/>
                </a:cubicBezTo>
                <a:close/>
                <a:moveTo>
                  <a:pt x="246063" y="403225"/>
                </a:moveTo>
                <a:cubicBezTo>
                  <a:pt x="242888" y="406400"/>
                  <a:pt x="242888" y="406400"/>
                  <a:pt x="243682" y="406400"/>
                </a:cubicBezTo>
                <a:lnTo>
                  <a:pt x="244004" y="406829"/>
                </a:lnTo>
                <a:lnTo>
                  <a:pt x="242888" y="408781"/>
                </a:lnTo>
                <a:cubicBezTo>
                  <a:pt x="241301" y="409575"/>
                  <a:pt x="239713" y="409575"/>
                  <a:pt x="239713" y="409575"/>
                </a:cubicBezTo>
                <a:cubicBezTo>
                  <a:pt x="239713" y="403225"/>
                  <a:pt x="246063" y="403225"/>
                  <a:pt x="246063" y="403225"/>
                </a:cubicBezTo>
                <a:close/>
                <a:moveTo>
                  <a:pt x="246063" y="403225"/>
                </a:moveTo>
                <a:cubicBezTo>
                  <a:pt x="246063" y="403225"/>
                  <a:pt x="246063" y="409575"/>
                  <a:pt x="246063" y="409575"/>
                </a:cubicBezTo>
                <a:lnTo>
                  <a:pt x="244004" y="406829"/>
                </a:lnTo>
                <a:close/>
                <a:moveTo>
                  <a:pt x="239713" y="403225"/>
                </a:moveTo>
                <a:cubicBezTo>
                  <a:pt x="239713" y="409575"/>
                  <a:pt x="239713" y="409575"/>
                  <a:pt x="231775" y="409575"/>
                </a:cubicBezTo>
                <a:cubicBezTo>
                  <a:pt x="231775" y="409575"/>
                  <a:pt x="239713" y="409575"/>
                  <a:pt x="239713" y="403225"/>
                </a:cubicBezTo>
                <a:close/>
                <a:moveTo>
                  <a:pt x="20638" y="402432"/>
                </a:moveTo>
                <a:cubicBezTo>
                  <a:pt x="20638" y="409576"/>
                  <a:pt x="14288" y="416719"/>
                  <a:pt x="14288" y="416719"/>
                </a:cubicBezTo>
                <a:lnTo>
                  <a:pt x="14288" y="415826"/>
                </a:lnTo>
                <a:lnTo>
                  <a:pt x="14288" y="414822"/>
                </a:lnTo>
                <a:lnTo>
                  <a:pt x="14288" y="413147"/>
                </a:lnTo>
                <a:lnTo>
                  <a:pt x="14288" y="412254"/>
                </a:lnTo>
                <a:cubicBezTo>
                  <a:pt x="14288" y="413147"/>
                  <a:pt x="14288" y="413147"/>
                  <a:pt x="14288" y="409576"/>
                </a:cubicBezTo>
                <a:cubicBezTo>
                  <a:pt x="14288" y="409576"/>
                  <a:pt x="14288" y="402432"/>
                  <a:pt x="20638" y="402432"/>
                </a:cubicBezTo>
                <a:close/>
                <a:moveTo>
                  <a:pt x="225641" y="402180"/>
                </a:moveTo>
                <a:cubicBezTo>
                  <a:pt x="225641" y="402180"/>
                  <a:pt x="225641" y="402180"/>
                  <a:pt x="224786" y="403034"/>
                </a:cubicBezTo>
                <a:lnTo>
                  <a:pt x="223522" y="404297"/>
                </a:lnTo>
                <a:lnTo>
                  <a:pt x="222222" y="405595"/>
                </a:lnTo>
                <a:cubicBezTo>
                  <a:pt x="220513" y="407303"/>
                  <a:pt x="218803" y="409011"/>
                  <a:pt x="218803" y="409011"/>
                </a:cubicBezTo>
                <a:cubicBezTo>
                  <a:pt x="218803" y="409011"/>
                  <a:pt x="218803" y="409011"/>
                  <a:pt x="218803" y="408157"/>
                </a:cubicBezTo>
                <a:lnTo>
                  <a:pt x="218803" y="405595"/>
                </a:lnTo>
                <a:lnTo>
                  <a:pt x="220323" y="403319"/>
                </a:lnTo>
                <a:lnTo>
                  <a:pt x="222222" y="404742"/>
                </a:lnTo>
                <a:cubicBezTo>
                  <a:pt x="223932" y="403888"/>
                  <a:pt x="225641" y="402180"/>
                  <a:pt x="225641" y="402180"/>
                </a:cubicBezTo>
                <a:close/>
                <a:moveTo>
                  <a:pt x="225641" y="402180"/>
                </a:moveTo>
                <a:lnTo>
                  <a:pt x="225641" y="404737"/>
                </a:lnTo>
                <a:lnTo>
                  <a:pt x="226219" y="408781"/>
                </a:lnTo>
                <a:cubicBezTo>
                  <a:pt x="227013" y="409575"/>
                  <a:pt x="228600" y="409575"/>
                  <a:pt x="231775" y="409575"/>
                </a:cubicBezTo>
                <a:lnTo>
                  <a:pt x="230981" y="409575"/>
                </a:lnTo>
                <a:lnTo>
                  <a:pt x="228600" y="409575"/>
                </a:lnTo>
                <a:lnTo>
                  <a:pt x="226219" y="409575"/>
                </a:lnTo>
                <a:lnTo>
                  <a:pt x="225425" y="409575"/>
                </a:lnTo>
                <a:lnTo>
                  <a:pt x="225425" y="408849"/>
                </a:lnTo>
                <a:lnTo>
                  <a:pt x="222222" y="406449"/>
                </a:lnTo>
                <a:cubicBezTo>
                  <a:pt x="222222" y="405595"/>
                  <a:pt x="222222" y="405595"/>
                  <a:pt x="218803" y="409011"/>
                </a:cubicBezTo>
                <a:lnTo>
                  <a:pt x="223522" y="404297"/>
                </a:lnTo>
                <a:close/>
                <a:moveTo>
                  <a:pt x="902693" y="399752"/>
                </a:moveTo>
                <a:cubicBezTo>
                  <a:pt x="903686" y="400645"/>
                  <a:pt x="905670" y="402431"/>
                  <a:pt x="909639" y="402431"/>
                </a:cubicBezTo>
                <a:cubicBezTo>
                  <a:pt x="901701" y="402431"/>
                  <a:pt x="909639" y="402431"/>
                  <a:pt x="901701" y="402431"/>
                </a:cubicBezTo>
                <a:cubicBezTo>
                  <a:pt x="901701" y="398859"/>
                  <a:pt x="901701" y="398859"/>
                  <a:pt x="902693" y="399752"/>
                </a:cubicBezTo>
                <a:close/>
                <a:moveTo>
                  <a:pt x="903245" y="396677"/>
                </a:moveTo>
                <a:lnTo>
                  <a:pt x="908647" y="401538"/>
                </a:lnTo>
                <a:cubicBezTo>
                  <a:pt x="909639" y="402431"/>
                  <a:pt x="909639" y="402431"/>
                  <a:pt x="909639" y="402431"/>
                </a:cubicBezTo>
                <a:cubicBezTo>
                  <a:pt x="909639" y="402431"/>
                  <a:pt x="907655" y="400645"/>
                  <a:pt x="905670" y="398859"/>
                </a:cubicBezTo>
                <a:close/>
                <a:moveTo>
                  <a:pt x="238656" y="396345"/>
                </a:moveTo>
                <a:lnTo>
                  <a:pt x="236141" y="396974"/>
                </a:lnTo>
                <a:lnTo>
                  <a:pt x="233626" y="401375"/>
                </a:lnTo>
                <a:lnTo>
                  <a:pt x="235744" y="399257"/>
                </a:lnTo>
                <a:close/>
                <a:moveTo>
                  <a:pt x="23698" y="395817"/>
                </a:moveTo>
                <a:lnTo>
                  <a:pt x="21432" y="396181"/>
                </a:lnTo>
                <a:lnTo>
                  <a:pt x="20723" y="401760"/>
                </a:lnTo>
                <a:close/>
                <a:moveTo>
                  <a:pt x="225641" y="395350"/>
                </a:moveTo>
                <a:cubicBezTo>
                  <a:pt x="225641" y="402180"/>
                  <a:pt x="225641" y="395350"/>
                  <a:pt x="232478" y="395350"/>
                </a:cubicBezTo>
                <a:cubicBezTo>
                  <a:pt x="232478" y="395350"/>
                  <a:pt x="225641" y="402180"/>
                  <a:pt x="225641" y="402180"/>
                </a:cubicBezTo>
                <a:cubicBezTo>
                  <a:pt x="225641" y="402180"/>
                  <a:pt x="225641" y="402180"/>
                  <a:pt x="225641" y="401326"/>
                </a:cubicBezTo>
                <a:lnTo>
                  <a:pt x="225641" y="398765"/>
                </a:lnTo>
                <a:lnTo>
                  <a:pt x="225641" y="397911"/>
                </a:lnTo>
                <a:close/>
                <a:moveTo>
                  <a:pt x="20513" y="395350"/>
                </a:moveTo>
                <a:cubicBezTo>
                  <a:pt x="20513" y="395350"/>
                  <a:pt x="18804" y="398765"/>
                  <a:pt x="17094" y="401326"/>
                </a:cubicBezTo>
                <a:lnTo>
                  <a:pt x="14769" y="401907"/>
                </a:lnTo>
                <a:close/>
                <a:moveTo>
                  <a:pt x="942976" y="395288"/>
                </a:moveTo>
                <a:cubicBezTo>
                  <a:pt x="942976" y="395288"/>
                  <a:pt x="944961" y="395288"/>
                  <a:pt x="946945" y="396280"/>
                </a:cubicBezTo>
                <a:lnTo>
                  <a:pt x="948340" y="398721"/>
                </a:lnTo>
                <a:lnTo>
                  <a:pt x="947937" y="399257"/>
                </a:lnTo>
                <a:lnTo>
                  <a:pt x="950318" y="402432"/>
                </a:lnTo>
                <a:lnTo>
                  <a:pt x="950460" y="402432"/>
                </a:lnTo>
                <a:lnTo>
                  <a:pt x="948340" y="398721"/>
                </a:lnTo>
                <a:lnTo>
                  <a:pt x="950914" y="395288"/>
                </a:lnTo>
                <a:cubicBezTo>
                  <a:pt x="950914" y="395288"/>
                  <a:pt x="950914" y="397273"/>
                  <a:pt x="950914" y="399257"/>
                </a:cubicBezTo>
                <a:lnTo>
                  <a:pt x="950914" y="402432"/>
                </a:lnTo>
                <a:lnTo>
                  <a:pt x="950914" y="403226"/>
                </a:lnTo>
                <a:lnTo>
                  <a:pt x="950766" y="402966"/>
                </a:lnTo>
                <a:lnTo>
                  <a:pt x="950753" y="403011"/>
                </a:lnTo>
                <a:lnTo>
                  <a:pt x="950914" y="403226"/>
                </a:lnTo>
                <a:lnTo>
                  <a:pt x="950741" y="403053"/>
                </a:lnTo>
                <a:lnTo>
                  <a:pt x="949922" y="406004"/>
                </a:lnTo>
                <a:cubicBezTo>
                  <a:pt x="948930" y="406004"/>
                  <a:pt x="946945" y="406004"/>
                  <a:pt x="942976" y="409576"/>
                </a:cubicBezTo>
                <a:lnTo>
                  <a:pt x="942976" y="409575"/>
                </a:lnTo>
                <a:lnTo>
                  <a:pt x="942976" y="403325"/>
                </a:lnTo>
                <a:lnTo>
                  <a:pt x="942976" y="403225"/>
                </a:lnTo>
                <a:lnTo>
                  <a:pt x="942976" y="402432"/>
                </a:lnTo>
                <a:cubicBezTo>
                  <a:pt x="946945" y="402432"/>
                  <a:pt x="948930" y="402432"/>
                  <a:pt x="949922" y="402432"/>
                </a:cubicBezTo>
                <a:lnTo>
                  <a:pt x="950120" y="402432"/>
                </a:lnTo>
                <a:lnTo>
                  <a:pt x="949922" y="402234"/>
                </a:lnTo>
                <a:cubicBezTo>
                  <a:pt x="948930" y="401242"/>
                  <a:pt x="946945" y="399257"/>
                  <a:pt x="942976" y="395288"/>
                </a:cubicBezTo>
                <a:close/>
                <a:moveTo>
                  <a:pt x="239713" y="395288"/>
                </a:moveTo>
                <a:cubicBezTo>
                  <a:pt x="246063" y="395288"/>
                  <a:pt x="239713" y="403226"/>
                  <a:pt x="239713" y="403226"/>
                </a:cubicBezTo>
                <a:lnTo>
                  <a:pt x="239713" y="403225"/>
                </a:lnTo>
                <a:lnTo>
                  <a:pt x="239713" y="402234"/>
                </a:lnTo>
                <a:lnTo>
                  <a:pt x="239713" y="396081"/>
                </a:lnTo>
                <a:close/>
                <a:moveTo>
                  <a:pt x="868363" y="395287"/>
                </a:moveTo>
                <a:lnTo>
                  <a:pt x="869951" y="395287"/>
                </a:lnTo>
                <a:lnTo>
                  <a:pt x="869951" y="396422"/>
                </a:lnTo>
                <a:lnTo>
                  <a:pt x="873919" y="399257"/>
                </a:lnTo>
                <a:cubicBezTo>
                  <a:pt x="874713" y="401242"/>
                  <a:pt x="874713" y="403226"/>
                  <a:pt x="874713" y="403226"/>
                </a:cubicBezTo>
                <a:lnTo>
                  <a:pt x="869633" y="396875"/>
                </a:lnTo>
                <a:lnTo>
                  <a:pt x="868363" y="396875"/>
                </a:lnTo>
                <a:lnTo>
                  <a:pt x="868363" y="395288"/>
                </a:lnTo>
                <a:close/>
                <a:moveTo>
                  <a:pt x="249238" y="392906"/>
                </a:moveTo>
                <a:lnTo>
                  <a:pt x="250354" y="393742"/>
                </a:lnTo>
                <a:lnTo>
                  <a:pt x="250032" y="394493"/>
                </a:lnTo>
                <a:cubicBezTo>
                  <a:pt x="249238" y="395287"/>
                  <a:pt x="249238" y="395287"/>
                  <a:pt x="252413" y="39528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95287"/>
                  <a:pt x="247651" y="393700"/>
                  <a:pt x="249238" y="392906"/>
                </a:cubicBezTo>
                <a:close/>
                <a:moveTo>
                  <a:pt x="234328" y="392014"/>
                </a:moveTo>
                <a:lnTo>
                  <a:pt x="236141" y="395188"/>
                </a:lnTo>
                <a:lnTo>
                  <a:pt x="239079" y="395922"/>
                </a:lnTo>
                <a:lnTo>
                  <a:pt x="239713" y="395288"/>
                </a:lnTo>
                <a:lnTo>
                  <a:pt x="239526" y="396034"/>
                </a:lnTo>
                <a:lnTo>
                  <a:pt x="239713" y="396081"/>
                </a:lnTo>
                <a:lnTo>
                  <a:pt x="239502" y="396134"/>
                </a:lnTo>
                <a:lnTo>
                  <a:pt x="238721" y="399257"/>
                </a:lnTo>
                <a:lnTo>
                  <a:pt x="232953" y="402553"/>
                </a:lnTo>
                <a:lnTo>
                  <a:pt x="232569" y="403225"/>
                </a:lnTo>
                <a:lnTo>
                  <a:pt x="232331" y="402908"/>
                </a:lnTo>
                <a:lnTo>
                  <a:pt x="231777" y="403225"/>
                </a:lnTo>
                <a:lnTo>
                  <a:pt x="231775" y="403226"/>
                </a:lnTo>
                <a:lnTo>
                  <a:pt x="231776" y="403225"/>
                </a:lnTo>
                <a:lnTo>
                  <a:pt x="232229" y="402772"/>
                </a:lnTo>
                <a:lnTo>
                  <a:pt x="229890" y="399653"/>
                </a:lnTo>
                <a:cubicBezTo>
                  <a:pt x="230783" y="397867"/>
                  <a:pt x="232569" y="396081"/>
                  <a:pt x="232569" y="396081"/>
                </a:cubicBezTo>
                <a:cubicBezTo>
                  <a:pt x="232569" y="396081"/>
                  <a:pt x="232569" y="394295"/>
                  <a:pt x="233462" y="392509"/>
                </a:cubicBezTo>
                <a:close/>
                <a:moveTo>
                  <a:pt x="936626" y="389467"/>
                </a:moveTo>
                <a:cubicBezTo>
                  <a:pt x="942976" y="396347"/>
                  <a:pt x="942976" y="389467"/>
                  <a:pt x="942976" y="389467"/>
                </a:cubicBezTo>
                <a:lnTo>
                  <a:pt x="942976" y="391187"/>
                </a:lnTo>
                <a:lnTo>
                  <a:pt x="942976" y="392047"/>
                </a:lnTo>
                <a:lnTo>
                  <a:pt x="942976" y="392907"/>
                </a:lnTo>
                <a:lnTo>
                  <a:pt x="942976" y="395287"/>
                </a:lnTo>
                <a:lnTo>
                  <a:pt x="942976" y="395288"/>
                </a:lnTo>
                <a:lnTo>
                  <a:pt x="942976" y="396347"/>
                </a:lnTo>
                <a:cubicBezTo>
                  <a:pt x="942976" y="396347"/>
                  <a:pt x="942976" y="396347"/>
                  <a:pt x="942182" y="395487"/>
                </a:cubicBezTo>
                <a:lnTo>
                  <a:pt x="942142" y="395443"/>
                </a:lnTo>
                <a:lnTo>
                  <a:pt x="938214" y="396180"/>
                </a:lnTo>
                <a:cubicBezTo>
                  <a:pt x="938214" y="397073"/>
                  <a:pt x="939801" y="398859"/>
                  <a:pt x="942976" y="402431"/>
                </a:cubicBezTo>
                <a:lnTo>
                  <a:pt x="941071" y="405289"/>
                </a:lnTo>
                <a:lnTo>
                  <a:pt x="939801" y="402431"/>
                </a:lnTo>
                <a:cubicBezTo>
                  <a:pt x="939801" y="400645"/>
                  <a:pt x="939801" y="398859"/>
                  <a:pt x="936626" y="395287"/>
                </a:cubicBezTo>
                <a:cubicBezTo>
                  <a:pt x="936626" y="395287"/>
                  <a:pt x="936626" y="395287"/>
                  <a:pt x="937420" y="395287"/>
                </a:cubicBezTo>
                <a:lnTo>
                  <a:pt x="941998" y="395287"/>
                </a:lnTo>
                <a:close/>
                <a:moveTo>
                  <a:pt x="868363" y="388938"/>
                </a:moveTo>
                <a:cubicBezTo>
                  <a:pt x="874713" y="388938"/>
                  <a:pt x="874713" y="395288"/>
                  <a:pt x="874713" y="395288"/>
                </a:cubicBezTo>
                <a:cubicBezTo>
                  <a:pt x="874713" y="395288"/>
                  <a:pt x="868363" y="388938"/>
                  <a:pt x="868363" y="388938"/>
                </a:cubicBezTo>
                <a:close/>
                <a:moveTo>
                  <a:pt x="901701" y="388937"/>
                </a:moveTo>
                <a:lnTo>
                  <a:pt x="902349" y="389083"/>
                </a:lnTo>
                <a:lnTo>
                  <a:pt x="902495" y="388937"/>
                </a:lnTo>
                <a:lnTo>
                  <a:pt x="902726" y="389168"/>
                </a:lnTo>
                <a:lnTo>
                  <a:pt x="905670" y="389830"/>
                </a:lnTo>
                <a:cubicBezTo>
                  <a:pt x="907655" y="390723"/>
                  <a:pt x="909639" y="392509"/>
                  <a:pt x="909639" y="396081"/>
                </a:cubicBezTo>
                <a:cubicBezTo>
                  <a:pt x="909639" y="399653"/>
                  <a:pt x="909639" y="399653"/>
                  <a:pt x="908647" y="398760"/>
                </a:cubicBezTo>
                <a:lnTo>
                  <a:pt x="903245" y="396677"/>
                </a:lnTo>
                <a:lnTo>
                  <a:pt x="901701" y="396081"/>
                </a:lnTo>
                <a:lnTo>
                  <a:pt x="902457" y="395968"/>
                </a:lnTo>
                <a:lnTo>
                  <a:pt x="907655" y="395188"/>
                </a:lnTo>
                <a:lnTo>
                  <a:pt x="902863" y="390157"/>
                </a:lnTo>
                <a:lnTo>
                  <a:pt x="902495" y="390525"/>
                </a:lnTo>
                <a:cubicBezTo>
                  <a:pt x="902057" y="390525"/>
                  <a:pt x="901701" y="390170"/>
                  <a:pt x="901701" y="389731"/>
                </a:cubicBezTo>
                <a:lnTo>
                  <a:pt x="902088" y="389344"/>
                </a:lnTo>
                <a:close/>
                <a:moveTo>
                  <a:pt x="895351" y="388937"/>
                </a:moveTo>
                <a:lnTo>
                  <a:pt x="895971" y="389111"/>
                </a:lnTo>
                <a:lnTo>
                  <a:pt x="896145" y="388937"/>
                </a:lnTo>
                <a:lnTo>
                  <a:pt x="896456" y="389248"/>
                </a:lnTo>
                <a:lnTo>
                  <a:pt x="898526" y="389830"/>
                </a:lnTo>
                <a:cubicBezTo>
                  <a:pt x="898526" y="390723"/>
                  <a:pt x="898526" y="392509"/>
                  <a:pt x="901701" y="396081"/>
                </a:cubicBezTo>
                <a:cubicBezTo>
                  <a:pt x="901701" y="396081"/>
                  <a:pt x="901701" y="397867"/>
                  <a:pt x="901701" y="399653"/>
                </a:cubicBezTo>
                <a:lnTo>
                  <a:pt x="901701" y="402431"/>
                </a:lnTo>
                <a:lnTo>
                  <a:pt x="901701" y="403225"/>
                </a:lnTo>
                <a:cubicBezTo>
                  <a:pt x="901701" y="399653"/>
                  <a:pt x="901701" y="397867"/>
                  <a:pt x="900907" y="396974"/>
                </a:cubicBezTo>
                <a:lnTo>
                  <a:pt x="896080" y="396198"/>
                </a:lnTo>
                <a:lnTo>
                  <a:pt x="900907" y="402233"/>
                </a:lnTo>
                <a:cubicBezTo>
                  <a:pt x="901701" y="403225"/>
                  <a:pt x="901701" y="403225"/>
                  <a:pt x="901701" y="403225"/>
                </a:cubicBezTo>
                <a:cubicBezTo>
                  <a:pt x="898526" y="403225"/>
                  <a:pt x="896939" y="401241"/>
                  <a:pt x="896145" y="399256"/>
                </a:cubicBezTo>
                <a:lnTo>
                  <a:pt x="895515" y="396107"/>
                </a:lnTo>
                <a:lnTo>
                  <a:pt x="895351" y="396081"/>
                </a:lnTo>
                <a:lnTo>
                  <a:pt x="895455" y="395808"/>
                </a:lnTo>
                <a:lnTo>
                  <a:pt x="895351" y="395287"/>
                </a:lnTo>
                <a:lnTo>
                  <a:pt x="895556" y="395543"/>
                </a:lnTo>
                <a:lnTo>
                  <a:pt x="897732" y="389830"/>
                </a:lnTo>
                <a:lnTo>
                  <a:pt x="896621" y="389414"/>
                </a:lnTo>
                <a:lnTo>
                  <a:pt x="896939" y="389731"/>
                </a:lnTo>
                <a:cubicBezTo>
                  <a:pt x="896939" y="390170"/>
                  <a:pt x="896583" y="390525"/>
                  <a:pt x="896145" y="390525"/>
                </a:cubicBezTo>
                <a:cubicBezTo>
                  <a:pt x="895707" y="390525"/>
                  <a:pt x="895351" y="390170"/>
                  <a:pt x="895351" y="389731"/>
                </a:cubicBezTo>
                <a:lnTo>
                  <a:pt x="895928" y="389154"/>
                </a:lnTo>
                <a:close/>
                <a:moveTo>
                  <a:pt x="889001" y="388937"/>
                </a:moveTo>
                <a:cubicBezTo>
                  <a:pt x="889001" y="388937"/>
                  <a:pt x="889001" y="388937"/>
                  <a:pt x="895351" y="388937"/>
                </a:cubicBezTo>
                <a:cubicBezTo>
                  <a:pt x="895351" y="388937"/>
                  <a:pt x="895351" y="388937"/>
                  <a:pt x="895351" y="389731"/>
                </a:cubicBezTo>
                <a:lnTo>
                  <a:pt x="895351" y="389731"/>
                </a:lnTo>
                <a:lnTo>
                  <a:pt x="895351" y="391318"/>
                </a:lnTo>
                <a:lnTo>
                  <a:pt x="895351" y="392112"/>
                </a:lnTo>
                <a:lnTo>
                  <a:pt x="895351" y="392906"/>
                </a:lnTo>
                <a:lnTo>
                  <a:pt x="895351" y="394493"/>
                </a:lnTo>
                <a:lnTo>
                  <a:pt x="895351" y="395287"/>
                </a:lnTo>
                <a:cubicBezTo>
                  <a:pt x="889001" y="388937"/>
                  <a:pt x="895351" y="395287"/>
                  <a:pt x="889001" y="388937"/>
                </a:cubicBezTo>
                <a:close/>
                <a:moveTo>
                  <a:pt x="868363" y="388937"/>
                </a:moveTo>
                <a:lnTo>
                  <a:pt x="868363" y="388938"/>
                </a:lnTo>
                <a:lnTo>
                  <a:pt x="868363" y="392112"/>
                </a:lnTo>
                <a:cubicBezTo>
                  <a:pt x="868363" y="393700"/>
                  <a:pt x="868363" y="395287"/>
                  <a:pt x="868363" y="395287"/>
                </a:cubicBezTo>
                <a:cubicBezTo>
                  <a:pt x="862013" y="388937"/>
                  <a:pt x="862013" y="388937"/>
                  <a:pt x="868363" y="388937"/>
                </a:cubicBezTo>
                <a:close/>
                <a:moveTo>
                  <a:pt x="252413" y="388937"/>
                </a:moveTo>
                <a:cubicBezTo>
                  <a:pt x="252413" y="388937"/>
                  <a:pt x="252413" y="390525"/>
                  <a:pt x="252413" y="392112"/>
                </a:cubicBezTo>
                <a:lnTo>
                  <a:pt x="252413" y="394493"/>
                </a:lnTo>
                <a:lnTo>
                  <a:pt x="252413" y="395287"/>
                </a:lnTo>
                <a:lnTo>
                  <a:pt x="250354" y="393742"/>
                </a:lnTo>
                <a:close/>
                <a:moveTo>
                  <a:pt x="246063" y="388937"/>
                </a:moveTo>
                <a:cubicBezTo>
                  <a:pt x="249238" y="388937"/>
                  <a:pt x="249238" y="388937"/>
                  <a:pt x="248444" y="388937"/>
                </a:cubicBezTo>
                <a:lnTo>
                  <a:pt x="251619" y="388937"/>
                </a:lnTo>
                <a:cubicBezTo>
                  <a:pt x="252413" y="388937"/>
                  <a:pt x="252413" y="388937"/>
                  <a:pt x="252413" y="38893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88937"/>
                  <a:pt x="246063" y="395287"/>
                  <a:pt x="246063" y="388937"/>
                </a:cubicBezTo>
                <a:close/>
                <a:moveTo>
                  <a:pt x="239713" y="388937"/>
                </a:moveTo>
                <a:lnTo>
                  <a:pt x="238654" y="389731"/>
                </a:lnTo>
                <a:lnTo>
                  <a:pt x="236141" y="391616"/>
                </a:lnTo>
                <a:lnTo>
                  <a:pt x="235658" y="391254"/>
                </a:lnTo>
                <a:lnTo>
                  <a:pt x="238654" y="389542"/>
                </a:lnTo>
                <a:close/>
                <a:moveTo>
                  <a:pt x="232569" y="388937"/>
                </a:moveTo>
                <a:lnTo>
                  <a:pt x="235658" y="391254"/>
                </a:lnTo>
                <a:lnTo>
                  <a:pt x="234328" y="392014"/>
                </a:lnTo>
                <a:close/>
                <a:moveTo>
                  <a:pt x="245534" y="388620"/>
                </a:moveTo>
                <a:cubicBezTo>
                  <a:pt x="245534" y="388620"/>
                  <a:pt x="243814" y="390287"/>
                  <a:pt x="242094" y="391954"/>
                </a:cubicBezTo>
                <a:lnTo>
                  <a:pt x="239713" y="394262"/>
                </a:lnTo>
                <a:lnTo>
                  <a:pt x="238654" y="395288"/>
                </a:lnTo>
                <a:lnTo>
                  <a:pt x="239713" y="393492"/>
                </a:lnTo>
                <a:lnTo>
                  <a:pt x="242094" y="389454"/>
                </a:lnTo>
                <a:cubicBezTo>
                  <a:pt x="243814" y="388620"/>
                  <a:pt x="245534" y="388620"/>
                  <a:pt x="245534" y="388620"/>
                </a:cubicBezTo>
                <a:close/>
                <a:moveTo>
                  <a:pt x="245534" y="388620"/>
                </a:moveTo>
                <a:cubicBezTo>
                  <a:pt x="245534" y="388620"/>
                  <a:pt x="245534" y="390287"/>
                  <a:pt x="245534" y="391954"/>
                </a:cubicBezTo>
                <a:lnTo>
                  <a:pt x="245534" y="395287"/>
                </a:lnTo>
                <a:lnTo>
                  <a:pt x="245534" y="395288"/>
                </a:lnTo>
                <a:lnTo>
                  <a:pt x="239713" y="395288"/>
                </a:lnTo>
                <a:lnTo>
                  <a:pt x="239514" y="395288"/>
                </a:lnTo>
                <a:cubicBezTo>
                  <a:pt x="238654" y="395288"/>
                  <a:pt x="238654" y="395288"/>
                  <a:pt x="238654" y="395288"/>
                </a:cubicBezTo>
                <a:lnTo>
                  <a:pt x="239713" y="394702"/>
                </a:lnTo>
                <a:lnTo>
                  <a:pt x="244674" y="391954"/>
                </a:lnTo>
                <a:cubicBezTo>
                  <a:pt x="245534" y="390287"/>
                  <a:pt x="245534" y="388620"/>
                  <a:pt x="245534" y="388620"/>
                </a:cubicBezTo>
                <a:close/>
                <a:moveTo>
                  <a:pt x="23932" y="385958"/>
                </a:moveTo>
                <a:cubicBezTo>
                  <a:pt x="25641" y="385104"/>
                  <a:pt x="27350" y="385104"/>
                  <a:pt x="27350" y="388519"/>
                </a:cubicBezTo>
                <a:cubicBezTo>
                  <a:pt x="20513" y="388519"/>
                  <a:pt x="20513" y="395350"/>
                  <a:pt x="20513" y="395350"/>
                </a:cubicBezTo>
                <a:lnTo>
                  <a:pt x="20513" y="392788"/>
                </a:lnTo>
                <a:lnTo>
                  <a:pt x="20513" y="391935"/>
                </a:lnTo>
                <a:lnTo>
                  <a:pt x="20513" y="389373"/>
                </a:lnTo>
                <a:lnTo>
                  <a:pt x="20513" y="388519"/>
                </a:lnTo>
                <a:cubicBezTo>
                  <a:pt x="20513" y="388519"/>
                  <a:pt x="22222" y="386812"/>
                  <a:pt x="23932" y="385958"/>
                </a:cubicBezTo>
                <a:close/>
                <a:moveTo>
                  <a:pt x="909638" y="382587"/>
                </a:moveTo>
                <a:cubicBezTo>
                  <a:pt x="909638" y="382587"/>
                  <a:pt x="909638" y="388937"/>
                  <a:pt x="915988" y="388937"/>
                </a:cubicBezTo>
                <a:cubicBezTo>
                  <a:pt x="909638" y="388937"/>
                  <a:pt x="909638" y="388937"/>
                  <a:pt x="909638" y="388937"/>
                </a:cubicBezTo>
                <a:cubicBezTo>
                  <a:pt x="909638" y="388937"/>
                  <a:pt x="909638" y="388937"/>
                  <a:pt x="909638" y="382587"/>
                </a:cubicBezTo>
                <a:close/>
                <a:moveTo>
                  <a:pt x="882651" y="382587"/>
                </a:moveTo>
                <a:cubicBezTo>
                  <a:pt x="882651" y="382587"/>
                  <a:pt x="889001" y="382587"/>
                  <a:pt x="882651" y="388937"/>
                </a:cubicBezTo>
                <a:cubicBezTo>
                  <a:pt x="882651" y="382587"/>
                  <a:pt x="882651" y="382587"/>
                  <a:pt x="882651" y="382587"/>
                </a:cubicBezTo>
                <a:close/>
                <a:moveTo>
                  <a:pt x="245534" y="381953"/>
                </a:moveTo>
                <a:cubicBezTo>
                  <a:pt x="245534" y="381953"/>
                  <a:pt x="252413" y="381953"/>
                  <a:pt x="252413" y="381953"/>
                </a:cubicBezTo>
                <a:cubicBezTo>
                  <a:pt x="248974" y="381953"/>
                  <a:pt x="247254" y="381953"/>
                  <a:pt x="246394" y="382786"/>
                </a:cubicBezTo>
                <a:lnTo>
                  <a:pt x="246387" y="382830"/>
                </a:lnTo>
                <a:lnTo>
                  <a:pt x="249238" y="384968"/>
                </a:lnTo>
                <a:cubicBezTo>
                  <a:pt x="250826" y="384175"/>
                  <a:pt x="252413" y="382587"/>
                  <a:pt x="252413" y="382587"/>
                </a:cubicBezTo>
                <a:cubicBezTo>
                  <a:pt x="252413" y="382587"/>
                  <a:pt x="246063" y="388937"/>
                  <a:pt x="246063" y="388937"/>
                </a:cubicBezTo>
                <a:cubicBezTo>
                  <a:pt x="246063" y="388937"/>
                  <a:pt x="246063" y="388937"/>
                  <a:pt x="246063" y="388143"/>
                </a:cubicBezTo>
                <a:lnTo>
                  <a:pt x="246063" y="385031"/>
                </a:lnTo>
                <a:lnTo>
                  <a:pt x="245534" y="388620"/>
                </a:lnTo>
                <a:lnTo>
                  <a:pt x="244674" y="388620"/>
                </a:lnTo>
                <a:lnTo>
                  <a:pt x="242094" y="388620"/>
                </a:lnTo>
                <a:lnTo>
                  <a:pt x="239514" y="388620"/>
                </a:lnTo>
                <a:cubicBezTo>
                  <a:pt x="238654" y="388620"/>
                  <a:pt x="238654" y="388620"/>
                  <a:pt x="238654" y="388620"/>
                </a:cubicBezTo>
                <a:cubicBezTo>
                  <a:pt x="238654" y="381953"/>
                  <a:pt x="238654" y="388620"/>
                  <a:pt x="245534" y="381953"/>
                </a:cubicBezTo>
                <a:close/>
                <a:moveTo>
                  <a:pt x="225425" y="381743"/>
                </a:moveTo>
                <a:lnTo>
                  <a:pt x="222222" y="382543"/>
                </a:lnTo>
                <a:lnTo>
                  <a:pt x="221290" y="384173"/>
                </a:lnTo>
                <a:lnTo>
                  <a:pt x="219658" y="385104"/>
                </a:lnTo>
                <a:cubicBezTo>
                  <a:pt x="218803" y="386812"/>
                  <a:pt x="218803" y="388519"/>
                  <a:pt x="218803" y="388519"/>
                </a:cubicBezTo>
                <a:cubicBezTo>
                  <a:pt x="222222" y="388519"/>
                  <a:pt x="223932" y="386812"/>
                  <a:pt x="224786" y="385104"/>
                </a:cubicBezTo>
                <a:lnTo>
                  <a:pt x="225425" y="382552"/>
                </a:lnTo>
                <a:lnTo>
                  <a:pt x="225425" y="381905"/>
                </a:lnTo>
                <a:lnTo>
                  <a:pt x="219658" y="387666"/>
                </a:lnTo>
                <a:cubicBezTo>
                  <a:pt x="218803" y="388519"/>
                  <a:pt x="218803" y="388519"/>
                  <a:pt x="218803" y="388519"/>
                </a:cubicBezTo>
                <a:lnTo>
                  <a:pt x="221290" y="384173"/>
                </a:lnTo>
                <a:lnTo>
                  <a:pt x="225425" y="381812"/>
                </a:lnTo>
                <a:close/>
                <a:moveTo>
                  <a:pt x="15726" y="379640"/>
                </a:moveTo>
                <a:lnTo>
                  <a:pt x="14530" y="380835"/>
                </a:lnTo>
                <a:cubicBezTo>
                  <a:pt x="13675" y="381689"/>
                  <a:pt x="13675" y="381689"/>
                  <a:pt x="13675" y="381689"/>
                </a:cubicBezTo>
                <a:close/>
                <a:moveTo>
                  <a:pt x="896145" y="379115"/>
                </a:moveTo>
                <a:cubicBezTo>
                  <a:pt x="896939" y="380008"/>
                  <a:pt x="898526" y="381794"/>
                  <a:pt x="901701" y="381794"/>
                </a:cubicBezTo>
                <a:cubicBezTo>
                  <a:pt x="901701" y="381794"/>
                  <a:pt x="901701" y="381794"/>
                  <a:pt x="901701" y="382687"/>
                </a:cubicBezTo>
                <a:lnTo>
                  <a:pt x="901701" y="388937"/>
                </a:lnTo>
                <a:lnTo>
                  <a:pt x="901701" y="388938"/>
                </a:lnTo>
                <a:cubicBezTo>
                  <a:pt x="901701" y="381794"/>
                  <a:pt x="901701" y="381794"/>
                  <a:pt x="895351" y="381794"/>
                </a:cubicBezTo>
                <a:cubicBezTo>
                  <a:pt x="895351" y="378222"/>
                  <a:pt x="895351" y="378222"/>
                  <a:pt x="896145" y="379115"/>
                </a:cubicBezTo>
                <a:close/>
                <a:moveTo>
                  <a:pt x="887096" y="378302"/>
                </a:moveTo>
                <a:lnTo>
                  <a:pt x="888207" y="379016"/>
                </a:lnTo>
                <a:cubicBezTo>
                  <a:pt x="889001" y="380802"/>
                  <a:pt x="889001" y="382588"/>
                  <a:pt x="889001" y="382588"/>
                </a:cubicBezTo>
                <a:close/>
                <a:moveTo>
                  <a:pt x="26988" y="375709"/>
                </a:moveTo>
                <a:cubicBezTo>
                  <a:pt x="26988" y="375709"/>
                  <a:pt x="26988" y="382588"/>
                  <a:pt x="20638" y="382588"/>
                </a:cubicBezTo>
                <a:cubicBezTo>
                  <a:pt x="20638" y="382588"/>
                  <a:pt x="20638" y="382588"/>
                  <a:pt x="26988" y="375709"/>
                </a:cubicBezTo>
                <a:close/>
                <a:moveTo>
                  <a:pt x="936626" y="375179"/>
                </a:moveTo>
                <a:cubicBezTo>
                  <a:pt x="936626" y="375179"/>
                  <a:pt x="942976" y="375179"/>
                  <a:pt x="942976" y="375179"/>
                </a:cubicBezTo>
                <a:cubicBezTo>
                  <a:pt x="936626" y="375179"/>
                  <a:pt x="942976" y="382059"/>
                  <a:pt x="942976" y="382059"/>
                </a:cubicBezTo>
                <a:lnTo>
                  <a:pt x="942976" y="382588"/>
                </a:lnTo>
                <a:lnTo>
                  <a:pt x="942976" y="383448"/>
                </a:lnTo>
                <a:lnTo>
                  <a:pt x="942976" y="385168"/>
                </a:lnTo>
                <a:lnTo>
                  <a:pt x="942976" y="386028"/>
                </a:lnTo>
                <a:lnTo>
                  <a:pt x="942976" y="386888"/>
                </a:lnTo>
                <a:lnTo>
                  <a:pt x="942976" y="388078"/>
                </a:lnTo>
                <a:cubicBezTo>
                  <a:pt x="942976" y="388938"/>
                  <a:pt x="942976" y="388938"/>
                  <a:pt x="942976" y="388938"/>
                </a:cubicBezTo>
                <a:cubicBezTo>
                  <a:pt x="936626" y="382059"/>
                  <a:pt x="942976" y="382059"/>
                  <a:pt x="936626" y="382059"/>
                </a:cubicBezTo>
                <a:cubicBezTo>
                  <a:pt x="942976" y="382059"/>
                  <a:pt x="936626" y="375179"/>
                  <a:pt x="936626" y="375179"/>
                </a:cubicBezTo>
                <a:close/>
                <a:moveTo>
                  <a:pt x="890099" y="375179"/>
                </a:moveTo>
                <a:lnTo>
                  <a:pt x="894557" y="377329"/>
                </a:lnTo>
                <a:lnTo>
                  <a:pt x="895194" y="375179"/>
                </a:lnTo>
                <a:lnTo>
                  <a:pt x="892176" y="375179"/>
                </a:lnTo>
                <a:close/>
                <a:moveTo>
                  <a:pt x="20513" y="374858"/>
                </a:moveTo>
                <a:cubicBezTo>
                  <a:pt x="20513" y="374858"/>
                  <a:pt x="18804" y="376566"/>
                  <a:pt x="17094" y="378274"/>
                </a:cubicBezTo>
                <a:lnTo>
                  <a:pt x="15726" y="379640"/>
                </a:lnTo>
                <a:close/>
                <a:moveTo>
                  <a:pt x="936626" y="374650"/>
                </a:moveTo>
                <a:lnTo>
                  <a:pt x="936626" y="375179"/>
                </a:lnTo>
                <a:lnTo>
                  <a:pt x="936626" y="378619"/>
                </a:lnTo>
                <a:lnTo>
                  <a:pt x="936626" y="382059"/>
                </a:lnTo>
                <a:lnTo>
                  <a:pt x="936626" y="382587"/>
                </a:lnTo>
                <a:cubicBezTo>
                  <a:pt x="936626" y="382587"/>
                  <a:pt x="942976" y="388937"/>
                  <a:pt x="936626" y="388937"/>
                </a:cubicBezTo>
                <a:cubicBezTo>
                  <a:pt x="936626" y="388937"/>
                  <a:pt x="936626" y="387350"/>
                  <a:pt x="936626" y="385762"/>
                </a:cubicBezTo>
                <a:lnTo>
                  <a:pt x="936626" y="382588"/>
                </a:lnTo>
                <a:cubicBezTo>
                  <a:pt x="936626" y="382588"/>
                  <a:pt x="930276" y="374650"/>
                  <a:pt x="936626" y="374650"/>
                </a:cubicBezTo>
                <a:close/>
                <a:moveTo>
                  <a:pt x="922338" y="374650"/>
                </a:moveTo>
                <a:lnTo>
                  <a:pt x="923926" y="374650"/>
                </a:lnTo>
                <a:lnTo>
                  <a:pt x="923926" y="376238"/>
                </a:lnTo>
                <a:lnTo>
                  <a:pt x="922338" y="376238"/>
                </a:lnTo>
                <a:close/>
                <a:moveTo>
                  <a:pt x="253207" y="374650"/>
                </a:moveTo>
                <a:lnTo>
                  <a:pt x="253366" y="375444"/>
                </a:lnTo>
                <a:lnTo>
                  <a:pt x="253405" y="375444"/>
                </a:lnTo>
                <a:lnTo>
                  <a:pt x="256382" y="375444"/>
                </a:lnTo>
                <a:lnTo>
                  <a:pt x="259359" y="375444"/>
                </a:lnTo>
                <a:lnTo>
                  <a:pt x="260351" y="375444"/>
                </a:lnTo>
                <a:cubicBezTo>
                  <a:pt x="256382" y="379016"/>
                  <a:pt x="256382" y="379016"/>
                  <a:pt x="256382" y="378123"/>
                </a:cubicBezTo>
                <a:lnTo>
                  <a:pt x="253515" y="376188"/>
                </a:lnTo>
                <a:lnTo>
                  <a:pt x="254001" y="378619"/>
                </a:lnTo>
                <a:lnTo>
                  <a:pt x="253381" y="381717"/>
                </a:lnTo>
                <a:lnTo>
                  <a:pt x="259359" y="376337"/>
                </a:lnTo>
                <a:cubicBezTo>
                  <a:pt x="260351" y="375444"/>
                  <a:pt x="260351" y="375444"/>
                  <a:pt x="260351" y="375444"/>
                </a:cubicBezTo>
                <a:cubicBezTo>
                  <a:pt x="260351" y="375444"/>
                  <a:pt x="260351" y="377230"/>
                  <a:pt x="259359" y="379016"/>
                </a:cubicBezTo>
                <a:lnTo>
                  <a:pt x="253298" y="382133"/>
                </a:lnTo>
                <a:lnTo>
                  <a:pt x="253207" y="382588"/>
                </a:lnTo>
                <a:lnTo>
                  <a:pt x="253133" y="382218"/>
                </a:lnTo>
                <a:lnTo>
                  <a:pt x="252413" y="382588"/>
                </a:lnTo>
                <a:lnTo>
                  <a:pt x="253086" y="381983"/>
                </a:lnTo>
                <a:lnTo>
                  <a:pt x="252413" y="378619"/>
                </a:lnTo>
                <a:lnTo>
                  <a:pt x="252973" y="375822"/>
                </a:lnTo>
                <a:lnTo>
                  <a:pt x="252413" y="375444"/>
                </a:lnTo>
                <a:lnTo>
                  <a:pt x="253048" y="375444"/>
                </a:lnTo>
                <a:close/>
                <a:moveTo>
                  <a:pt x="26194" y="372765"/>
                </a:moveTo>
                <a:cubicBezTo>
                  <a:pt x="26988" y="371872"/>
                  <a:pt x="26988" y="371872"/>
                  <a:pt x="26988" y="375444"/>
                </a:cubicBezTo>
                <a:cubicBezTo>
                  <a:pt x="23813" y="375444"/>
                  <a:pt x="22226" y="375444"/>
                  <a:pt x="21432" y="375444"/>
                </a:cubicBezTo>
                <a:lnTo>
                  <a:pt x="21215" y="375444"/>
                </a:lnTo>
                <a:lnTo>
                  <a:pt x="21239" y="375155"/>
                </a:lnTo>
                <a:close/>
                <a:moveTo>
                  <a:pt x="238461" y="372297"/>
                </a:moveTo>
                <a:cubicBezTo>
                  <a:pt x="239316" y="371443"/>
                  <a:pt x="239316" y="371443"/>
                  <a:pt x="239316" y="374858"/>
                </a:cubicBezTo>
                <a:cubicBezTo>
                  <a:pt x="232478" y="374858"/>
                  <a:pt x="232478" y="374858"/>
                  <a:pt x="232478" y="381689"/>
                </a:cubicBezTo>
                <a:cubicBezTo>
                  <a:pt x="232478" y="381689"/>
                  <a:pt x="232478" y="381689"/>
                  <a:pt x="232478" y="380835"/>
                </a:cubicBezTo>
                <a:lnTo>
                  <a:pt x="232478" y="379127"/>
                </a:lnTo>
                <a:lnTo>
                  <a:pt x="232478" y="378274"/>
                </a:lnTo>
                <a:lnTo>
                  <a:pt x="232478" y="375712"/>
                </a:lnTo>
                <a:cubicBezTo>
                  <a:pt x="232478" y="374858"/>
                  <a:pt x="232478" y="374858"/>
                  <a:pt x="232478" y="374858"/>
                </a:cubicBezTo>
                <a:cubicBezTo>
                  <a:pt x="235897" y="374858"/>
                  <a:pt x="237607" y="373151"/>
                  <a:pt x="238461" y="372297"/>
                </a:cubicBezTo>
                <a:close/>
                <a:moveTo>
                  <a:pt x="26988" y="368301"/>
                </a:moveTo>
                <a:cubicBezTo>
                  <a:pt x="26988" y="368301"/>
                  <a:pt x="26988" y="368301"/>
                  <a:pt x="26194" y="369194"/>
                </a:cubicBezTo>
                <a:lnTo>
                  <a:pt x="21273" y="374730"/>
                </a:lnTo>
                <a:lnTo>
                  <a:pt x="21432" y="372765"/>
                </a:lnTo>
                <a:cubicBezTo>
                  <a:pt x="22226" y="370087"/>
                  <a:pt x="23813" y="368301"/>
                  <a:pt x="26988" y="368301"/>
                </a:cubicBezTo>
                <a:close/>
                <a:moveTo>
                  <a:pt x="936626" y="368300"/>
                </a:moveTo>
                <a:cubicBezTo>
                  <a:pt x="936626" y="368300"/>
                  <a:pt x="936626" y="368300"/>
                  <a:pt x="942976" y="375179"/>
                </a:cubicBezTo>
                <a:cubicBezTo>
                  <a:pt x="936626" y="375179"/>
                  <a:pt x="936626" y="368300"/>
                  <a:pt x="936626" y="368300"/>
                </a:cubicBezTo>
                <a:close/>
                <a:moveTo>
                  <a:pt x="889001" y="368300"/>
                </a:moveTo>
                <a:cubicBezTo>
                  <a:pt x="889001" y="368300"/>
                  <a:pt x="890588" y="370020"/>
                  <a:pt x="891382" y="371740"/>
                </a:cubicBezTo>
                <a:lnTo>
                  <a:pt x="891060" y="372205"/>
                </a:lnTo>
                <a:close/>
                <a:moveTo>
                  <a:pt x="874713" y="368300"/>
                </a:moveTo>
                <a:cubicBezTo>
                  <a:pt x="874713" y="368300"/>
                  <a:pt x="882651" y="374650"/>
                  <a:pt x="882651" y="374650"/>
                </a:cubicBezTo>
                <a:cubicBezTo>
                  <a:pt x="874713" y="374650"/>
                  <a:pt x="874713" y="368300"/>
                  <a:pt x="874713" y="368300"/>
                </a:cubicBezTo>
                <a:close/>
                <a:moveTo>
                  <a:pt x="862807" y="368300"/>
                </a:moveTo>
                <a:cubicBezTo>
                  <a:pt x="863245" y="368300"/>
                  <a:pt x="863601" y="369722"/>
                  <a:pt x="863601" y="371475"/>
                </a:cubicBezTo>
                <a:cubicBezTo>
                  <a:pt x="863601" y="373228"/>
                  <a:pt x="863245" y="374650"/>
                  <a:pt x="862807" y="374650"/>
                </a:cubicBezTo>
                <a:cubicBezTo>
                  <a:pt x="862369" y="374650"/>
                  <a:pt x="862013" y="373228"/>
                  <a:pt x="862013" y="371475"/>
                </a:cubicBezTo>
                <a:cubicBezTo>
                  <a:pt x="862013" y="369722"/>
                  <a:pt x="862369" y="368300"/>
                  <a:pt x="862807" y="368300"/>
                </a:cubicBezTo>
                <a:close/>
                <a:moveTo>
                  <a:pt x="880270" y="366395"/>
                </a:moveTo>
                <a:lnTo>
                  <a:pt x="881659" y="367506"/>
                </a:lnTo>
                <a:cubicBezTo>
                  <a:pt x="882651" y="368300"/>
                  <a:pt x="882651" y="368300"/>
                  <a:pt x="882651" y="368300"/>
                </a:cubicBezTo>
                <a:close/>
                <a:moveTo>
                  <a:pt x="883900" y="365385"/>
                </a:moveTo>
                <a:lnTo>
                  <a:pt x="888683" y="368118"/>
                </a:lnTo>
                <a:lnTo>
                  <a:pt x="888683" y="367846"/>
                </a:lnTo>
                <a:lnTo>
                  <a:pt x="888833" y="368204"/>
                </a:lnTo>
                <a:lnTo>
                  <a:pt x="889001" y="368300"/>
                </a:lnTo>
                <a:lnTo>
                  <a:pt x="888874" y="368300"/>
                </a:lnTo>
                <a:lnTo>
                  <a:pt x="888890" y="368337"/>
                </a:lnTo>
                <a:lnTo>
                  <a:pt x="889001" y="368300"/>
                </a:lnTo>
                <a:lnTo>
                  <a:pt x="889001" y="368602"/>
                </a:lnTo>
                <a:lnTo>
                  <a:pt x="890720" y="372696"/>
                </a:lnTo>
                <a:lnTo>
                  <a:pt x="891060" y="372205"/>
                </a:lnTo>
                <a:lnTo>
                  <a:pt x="892176" y="374320"/>
                </a:lnTo>
                <a:lnTo>
                  <a:pt x="895206" y="375140"/>
                </a:lnTo>
                <a:lnTo>
                  <a:pt x="895351" y="374650"/>
                </a:lnTo>
                <a:lnTo>
                  <a:pt x="895300" y="375166"/>
                </a:lnTo>
                <a:lnTo>
                  <a:pt x="895351" y="375179"/>
                </a:lnTo>
                <a:lnTo>
                  <a:pt x="895299" y="375179"/>
                </a:lnTo>
                <a:lnTo>
                  <a:pt x="894653" y="381716"/>
                </a:lnTo>
                <a:lnTo>
                  <a:pt x="895351" y="382588"/>
                </a:lnTo>
                <a:lnTo>
                  <a:pt x="894618" y="382065"/>
                </a:lnTo>
                <a:lnTo>
                  <a:pt x="894567" y="382588"/>
                </a:lnTo>
                <a:lnTo>
                  <a:pt x="894557" y="382687"/>
                </a:lnTo>
                <a:lnTo>
                  <a:pt x="894489" y="382588"/>
                </a:lnTo>
                <a:lnTo>
                  <a:pt x="893647" y="381371"/>
                </a:lnTo>
                <a:lnTo>
                  <a:pt x="889795" y="378619"/>
                </a:lnTo>
                <a:lnTo>
                  <a:pt x="889107" y="375179"/>
                </a:lnTo>
                <a:lnTo>
                  <a:pt x="889001" y="375179"/>
                </a:lnTo>
                <a:lnTo>
                  <a:pt x="889083" y="375061"/>
                </a:lnTo>
                <a:lnTo>
                  <a:pt x="889001" y="374650"/>
                </a:lnTo>
                <a:lnTo>
                  <a:pt x="889276" y="374783"/>
                </a:lnTo>
                <a:lnTo>
                  <a:pt x="889578" y="374346"/>
                </a:lnTo>
                <a:lnTo>
                  <a:pt x="889001" y="374542"/>
                </a:lnTo>
                <a:lnTo>
                  <a:pt x="889001" y="374650"/>
                </a:lnTo>
                <a:lnTo>
                  <a:pt x="888961" y="374556"/>
                </a:lnTo>
                <a:lnTo>
                  <a:pt x="888920" y="374569"/>
                </a:lnTo>
                <a:lnTo>
                  <a:pt x="889001" y="374650"/>
                </a:lnTo>
                <a:lnTo>
                  <a:pt x="888683" y="374650"/>
                </a:lnTo>
                <a:lnTo>
                  <a:pt x="888207" y="374650"/>
                </a:lnTo>
                <a:lnTo>
                  <a:pt x="885473" y="374650"/>
                </a:lnTo>
                <a:lnTo>
                  <a:pt x="885826" y="375444"/>
                </a:lnTo>
                <a:lnTo>
                  <a:pt x="887096" y="378302"/>
                </a:lnTo>
                <a:lnTo>
                  <a:pt x="883958" y="376284"/>
                </a:lnTo>
                <a:lnTo>
                  <a:pt x="888207" y="381596"/>
                </a:lnTo>
                <a:cubicBezTo>
                  <a:pt x="889001" y="382588"/>
                  <a:pt x="889001" y="382588"/>
                  <a:pt x="889001" y="382588"/>
                </a:cubicBezTo>
                <a:cubicBezTo>
                  <a:pt x="885826" y="382588"/>
                  <a:pt x="884238" y="382588"/>
                  <a:pt x="883445" y="381596"/>
                </a:cubicBezTo>
                <a:lnTo>
                  <a:pt x="882832" y="376238"/>
                </a:lnTo>
                <a:lnTo>
                  <a:pt x="882651" y="376238"/>
                </a:lnTo>
                <a:lnTo>
                  <a:pt x="882651" y="375444"/>
                </a:lnTo>
                <a:lnTo>
                  <a:pt x="882651" y="374650"/>
                </a:lnTo>
                <a:lnTo>
                  <a:pt x="882651" y="374551"/>
                </a:lnTo>
                <a:lnTo>
                  <a:pt x="882651" y="371872"/>
                </a:lnTo>
                <a:lnTo>
                  <a:pt x="882651" y="369094"/>
                </a:lnTo>
                <a:cubicBezTo>
                  <a:pt x="882651" y="368300"/>
                  <a:pt x="882651" y="368300"/>
                  <a:pt x="882651" y="368300"/>
                </a:cubicBezTo>
                <a:cubicBezTo>
                  <a:pt x="882651" y="368300"/>
                  <a:pt x="882651" y="368300"/>
                  <a:pt x="883445" y="369094"/>
                </a:cubicBezTo>
                <a:lnTo>
                  <a:pt x="888683" y="374332"/>
                </a:lnTo>
                <a:lnTo>
                  <a:pt x="888683" y="373908"/>
                </a:lnTo>
                <a:lnTo>
                  <a:pt x="886620" y="369094"/>
                </a:lnTo>
                <a:lnTo>
                  <a:pt x="888683" y="368406"/>
                </a:lnTo>
                <a:lnTo>
                  <a:pt x="888683" y="368300"/>
                </a:lnTo>
                <a:lnTo>
                  <a:pt x="888207" y="368300"/>
                </a:lnTo>
                <a:lnTo>
                  <a:pt x="886620" y="368300"/>
                </a:lnTo>
                <a:lnTo>
                  <a:pt x="882651" y="368300"/>
                </a:lnTo>
                <a:close/>
                <a:moveTo>
                  <a:pt x="259359" y="362744"/>
                </a:moveTo>
                <a:lnTo>
                  <a:pt x="254398" y="366712"/>
                </a:lnTo>
                <a:lnTo>
                  <a:pt x="256382" y="365125"/>
                </a:lnTo>
                <a:close/>
                <a:moveTo>
                  <a:pt x="915988" y="361950"/>
                </a:moveTo>
                <a:lnTo>
                  <a:pt x="915989" y="361950"/>
                </a:lnTo>
                <a:lnTo>
                  <a:pt x="917576" y="361950"/>
                </a:lnTo>
                <a:lnTo>
                  <a:pt x="917576" y="363538"/>
                </a:lnTo>
                <a:lnTo>
                  <a:pt x="915988" y="363538"/>
                </a:lnTo>
                <a:close/>
                <a:moveTo>
                  <a:pt x="889001" y="361950"/>
                </a:moveTo>
                <a:cubicBezTo>
                  <a:pt x="889001" y="361950"/>
                  <a:pt x="895351" y="368300"/>
                  <a:pt x="895351" y="368300"/>
                </a:cubicBezTo>
                <a:cubicBezTo>
                  <a:pt x="895351" y="368300"/>
                  <a:pt x="889001" y="368300"/>
                  <a:pt x="889001" y="361950"/>
                </a:cubicBezTo>
                <a:close/>
                <a:moveTo>
                  <a:pt x="882651" y="361950"/>
                </a:moveTo>
                <a:cubicBezTo>
                  <a:pt x="885826" y="361950"/>
                  <a:pt x="885826" y="361950"/>
                  <a:pt x="885032" y="362744"/>
                </a:cubicBezTo>
                <a:lnTo>
                  <a:pt x="883900" y="365385"/>
                </a:lnTo>
                <a:lnTo>
                  <a:pt x="883445" y="365125"/>
                </a:lnTo>
                <a:cubicBezTo>
                  <a:pt x="882651" y="363538"/>
                  <a:pt x="882651" y="361950"/>
                  <a:pt x="882651" y="361950"/>
                </a:cubicBezTo>
                <a:close/>
                <a:moveTo>
                  <a:pt x="874713" y="361950"/>
                </a:moveTo>
                <a:cubicBezTo>
                  <a:pt x="882651" y="368300"/>
                  <a:pt x="874713" y="368300"/>
                  <a:pt x="882651" y="368300"/>
                </a:cubicBezTo>
                <a:cubicBezTo>
                  <a:pt x="882651" y="368300"/>
                  <a:pt x="874713" y="368300"/>
                  <a:pt x="874713" y="368300"/>
                </a:cubicBezTo>
                <a:cubicBezTo>
                  <a:pt x="874713" y="361950"/>
                  <a:pt x="874713" y="361950"/>
                  <a:pt x="874713" y="361950"/>
                </a:cubicBezTo>
                <a:close/>
                <a:moveTo>
                  <a:pt x="874713" y="361950"/>
                </a:moveTo>
                <a:lnTo>
                  <a:pt x="880270" y="366395"/>
                </a:lnTo>
                <a:lnTo>
                  <a:pt x="878682" y="365125"/>
                </a:lnTo>
                <a:cubicBezTo>
                  <a:pt x="878682" y="365125"/>
                  <a:pt x="878682" y="365125"/>
                  <a:pt x="874713" y="361950"/>
                </a:cubicBezTo>
                <a:close/>
                <a:moveTo>
                  <a:pt x="266700" y="361950"/>
                </a:moveTo>
                <a:lnTo>
                  <a:pt x="262659" y="364259"/>
                </a:lnTo>
                <a:lnTo>
                  <a:pt x="263525" y="362744"/>
                </a:lnTo>
                <a:cubicBezTo>
                  <a:pt x="265113" y="361950"/>
                  <a:pt x="266700" y="361950"/>
                  <a:pt x="266700" y="361950"/>
                </a:cubicBezTo>
                <a:close/>
                <a:moveTo>
                  <a:pt x="252413" y="361950"/>
                </a:moveTo>
                <a:lnTo>
                  <a:pt x="250104" y="365991"/>
                </a:lnTo>
                <a:lnTo>
                  <a:pt x="246063" y="368300"/>
                </a:lnTo>
                <a:cubicBezTo>
                  <a:pt x="252413" y="361950"/>
                  <a:pt x="252413" y="361950"/>
                  <a:pt x="252413" y="361950"/>
                </a:cubicBezTo>
                <a:close/>
                <a:moveTo>
                  <a:pt x="252413" y="361950"/>
                </a:moveTo>
                <a:lnTo>
                  <a:pt x="252413" y="361951"/>
                </a:lnTo>
                <a:lnTo>
                  <a:pt x="252413" y="365125"/>
                </a:lnTo>
                <a:cubicBezTo>
                  <a:pt x="252413" y="366713"/>
                  <a:pt x="252413" y="368300"/>
                  <a:pt x="252413" y="368300"/>
                </a:cubicBezTo>
                <a:cubicBezTo>
                  <a:pt x="246063" y="368300"/>
                  <a:pt x="246063" y="368300"/>
                  <a:pt x="246063" y="368300"/>
                </a:cubicBezTo>
                <a:cubicBezTo>
                  <a:pt x="246063" y="368300"/>
                  <a:pt x="247651" y="368300"/>
                  <a:pt x="249238" y="367506"/>
                </a:cubicBezTo>
                <a:lnTo>
                  <a:pt x="250104" y="365991"/>
                </a:lnTo>
                <a:lnTo>
                  <a:pt x="251619" y="365125"/>
                </a:lnTo>
                <a:cubicBezTo>
                  <a:pt x="252413" y="363538"/>
                  <a:pt x="252413" y="361950"/>
                  <a:pt x="252413" y="361950"/>
                </a:cubicBezTo>
                <a:close/>
                <a:moveTo>
                  <a:pt x="878682" y="361421"/>
                </a:moveTo>
                <a:lnTo>
                  <a:pt x="881659" y="361421"/>
                </a:lnTo>
                <a:cubicBezTo>
                  <a:pt x="882651" y="361421"/>
                  <a:pt x="882651" y="361421"/>
                  <a:pt x="882651" y="361421"/>
                </a:cubicBezTo>
                <a:lnTo>
                  <a:pt x="882651" y="361950"/>
                </a:lnTo>
                <a:lnTo>
                  <a:pt x="882651" y="362281"/>
                </a:lnTo>
                <a:lnTo>
                  <a:pt x="882651" y="363141"/>
                </a:lnTo>
                <a:lnTo>
                  <a:pt x="882651" y="364860"/>
                </a:lnTo>
                <a:lnTo>
                  <a:pt x="882651" y="367440"/>
                </a:lnTo>
                <a:lnTo>
                  <a:pt x="882651" y="368300"/>
                </a:lnTo>
                <a:cubicBezTo>
                  <a:pt x="878682" y="364860"/>
                  <a:pt x="878682" y="363141"/>
                  <a:pt x="878682" y="361421"/>
                </a:cubicBezTo>
                <a:close/>
                <a:moveTo>
                  <a:pt x="246153" y="361198"/>
                </a:moveTo>
                <a:cubicBezTo>
                  <a:pt x="239316" y="361198"/>
                  <a:pt x="246153" y="361198"/>
                  <a:pt x="239316" y="368028"/>
                </a:cubicBezTo>
                <a:cubicBezTo>
                  <a:pt x="239316" y="361198"/>
                  <a:pt x="239316" y="361198"/>
                  <a:pt x="246153" y="361198"/>
                </a:cubicBezTo>
                <a:close/>
                <a:moveTo>
                  <a:pt x="239316" y="361198"/>
                </a:moveTo>
                <a:cubicBezTo>
                  <a:pt x="239316" y="361198"/>
                  <a:pt x="239316" y="361198"/>
                  <a:pt x="239316" y="362051"/>
                </a:cubicBezTo>
                <a:lnTo>
                  <a:pt x="239316" y="363759"/>
                </a:lnTo>
                <a:lnTo>
                  <a:pt x="239316" y="364613"/>
                </a:lnTo>
                <a:cubicBezTo>
                  <a:pt x="239316" y="366320"/>
                  <a:pt x="239316" y="368028"/>
                  <a:pt x="239316" y="368028"/>
                </a:cubicBezTo>
                <a:cubicBezTo>
                  <a:pt x="232478" y="368028"/>
                  <a:pt x="232478" y="368028"/>
                  <a:pt x="232478" y="368028"/>
                </a:cubicBezTo>
                <a:cubicBezTo>
                  <a:pt x="239316" y="368028"/>
                  <a:pt x="239316" y="361198"/>
                  <a:pt x="239316" y="361198"/>
                </a:cubicBezTo>
                <a:close/>
                <a:moveTo>
                  <a:pt x="34188" y="361198"/>
                </a:moveTo>
                <a:cubicBezTo>
                  <a:pt x="27350" y="368028"/>
                  <a:pt x="34188" y="361198"/>
                  <a:pt x="27350" y="368028"/>
                </a:cubicBezTo>
                <a:cubicBezTo>
                  <a:pt x="27350" y="361198"/>
                  <a:pt x="34188" y="361198"/>
                  <a:pt x="34188" y="361198"/>
                </a:cubicBezTo>
                <a:close/>
                <a:moveTo>
                  <a:pt x="27350" y="361198"/>
                </a:moveTo>
                <a:lnTo>
                  <a:pt x="26988" y="362041"/>
                </a:lnTo>
                <a:lnTo>
                  <a:pt x="24786" y="367174"/>
                </a:lnTo>
                <a:lnTo>
                  <a:pt x="26988" y="367908"/>
                </a:lnTo>
                <a:lnTo>
                  <a:pt x="27350" y="368028"/>
                </a:lnTo>
                <a:lnTo>
                  <a:pt x="26988" y="368286"/>
                </a:lnTo>
                <a:lnTo>
                  <a:pt x="21368" y="372297"/>
                </a:lnTo>
                <a:lnTo>
                  <a:pt x="21132" y="374889"/>
                </a:lnTo>
                <a:lnTo>
                  <a:pt x="21273" y="374730"/>
                </a:lnTo>
                <a:lnTo>
                  <a:pt x="21239" y="375155"/>
                </a:lnTo>
                <a:lnTo>
                  <a:pt x="21102" y="375221"/>
                </a:lnTo>
                <a:lnTo>
                  <a:pt x="21081" y="375444"/>
                </a:lnTo>
                <a:lnTo>
                  <a:pt x="21215" y="375444"/>
                </a:lnTo>
                <a:lnTo>
                  <a:pt x="20638" y="382588"/>
                </a:lnTo>
                <a:lnTo>
                  <a:pt x="20638" y="380315"/>
                </a:lnTo>
                <a:lnTo>
                  <a:pt x="20513" y="381689"/>
                </a:lnTo>
                <a:cubicBezTo>
                  <a:pt x="20513" y="381689"/>
                  <a:pt x="13675" y="388519"/>
                  <a:pt x="20513" y="388519"/>
                </a:cubicBezTo>
                <a:cubicBezTo>
                  <a:pt x="17094" y="388519"/>
                  <a:pt x="15385" y="390227"/>
                  <a:pt x="14530" y="391935"/>
                </a:cubicBezTo>
                <a:lnTo>
                  <a:pt x="14288" y="392901"/>
                </a:lnTo>
                <a:lnTo>
                  <a:pt x="13729" y="395132"/>
                </a:lnTo>
                <a:lnTo>
                  <a:pt x="13790" y="395235"/>
                </a:lnTo>
                <a:lnTo>
                  <a:pt x="14288" y="394738"/>
                </a:lnTo>
                <a:lnTo>
                  <a:pt x="14530" y="394496"/>
                </a:lnTo>
                <a:cubicBezTo>
                  <a:pt x="15385" y="393642"/>
                  <a:pt x="17094" y="391935"/>
                  <a:pt x="20513" y="388519"/>
                </a:cubicBezTo>
                <a:cubicBezTo>
                  <a:pt x="17094" y="391935"/>
                  <a:pt x="15385" y="393642"/>
                  <a:pt x="14530" y="395350"/>
                </a:cubicBezTo>
                <a:lnTo>
                  <a:pt x="14288" y="397283"/>
                </a:lnTo>
                <a:lnTo>
                  <a:pt x="13699" y="401989"/>
                </a:lnTo>
                <a:lnTo>
                  <a:pt x="13778" y="402155"/>
                </a:lnTo>
                <a:lnTo>
                  <a:pt x="14288" y="402027"/>
                </a:lnTo>
                <a:lnTo>
                  <a:pt x="14769" y="401907"/>
                </a:lnTo>
                <a:lnTo>
                  <a:pt x="14530" y="402180"/>
                </a:lnTo>
                <a:lnTo>
                  <a:pt x="14499" y="402432"/>
                </a:lnTo>
                <a:lnTo>
                  <a:pt x="17463" y="402432"/>
                </a:lnTo>
                <a:cubicBezTo>
                  <a:pt x="16669" y="403325"/>
                  <a:pt x="15876" y="404218"/>
                  <a:pt x="15280" y="404441"/>
                </a:cubicBezTo>
                <a:lnTo>
                  <a:pt x="14456" y="402772"/>
                </a:lnTo>
                <a:lnTo>
                  <a:pt x="14288" y="404114"/>
                </a:lnTo>
                <a:lnTo>
                  <a:pt x="13675" y="409011"/>
                </a:lnTo>
                <a:cubicBezTo>
                  <a:pt x="13675" y="405595"/>
                  <a:pt x="13675" y="405595"/>
                  <a:pt x="13675" y="406449"/>
                </a:cubicBezTo>
                <a:lnTo>
                  <a:pt x="13675" y="405595"/>
                </a:lnTo>
                <a:lnTo>
                  <a:pt x="13675" y="403226"/>
                </a:lnTo>
                <a:lnTo>
                  <a:pt x="13161" y="403226"/>
                </a:lnTo>
                <a:lnTo>
                  <a:pt x="10791" y="408050"/>
                </a:lnTo>
                <a:cubicBezTo>
                  <a:pt x="9829" y="410291"/>
                  <a:pt x="13675" y="403888"/>
                  <a:pt x="13675" y="409011"/>
                </a:cubicBezTo>
                <a:cubicBezTo>
                  <a:pt x="10257" y="412426"/>
                  <a:pt x="8547" y="412426"/>
                  <a:pt x="8547" y="410718"/>
                </a:cubicBezTo>
                <a:lnTo>
                  <a:pt x="13047" y="403226"/>
                </a:lnTo>
                <a:lnTo>
                  <a:pt x="11311" y="403226"/>
                </a:lnTo>
                <a:lnTo>
                  <a:pt x="7342" y="403226"/>
                </a:lnTo>
                <a:cubicBezTo>
                  <a:pt x="6350" y="403226"/>
                  <a:pt x="6350" y="403226"/>
                  <a:pt x="6350" y="403226"/>
                </a:cubicBezTo>
                <a:cubicBezTo>
                  <a:pt x="6350" y="403226"/>
                  <a:pt x="8335" y="403226"/>
                  <a:pt x="10319" y="402333"/>
                </a:cubicBezTo>
                <a:lnTo>
                  <a:pt x="12344" y="399144"/>
                </a:lnTo>
                <a:lnTo>
                  <a:pt x="13675" y="401939"/>
                </a:lnTo>
                <a:lnTo>
                  <a:pt x="13675" y="397048"/>
                </a:lnTo>
                <a:lnTo>
                  <a:pt x="12344" y="399144"/>
                </a:lnTo>
                <a:lnTo>
                  <a:pt x="11311" y="396975"/>
                </a:lnTo>
                <a:cubicBezTo>
                  <a:pt x="11807" y="395636"/>
                  <a:pt x="12552" y="394519"/>
                  <a:pt x="13172" y="394184"/>
                </a:cubicBezTo>
                <a:lnTo>
                  <a:pt x="13675" y="395040"/>
                </a:lnTo>
                <a:lnTo>
                  <a:pt x="13675" y="391935"/>
                </a:lnTo>
                <a:cubicBezTo>
                  <a:pt x="13675" y="390227"/>
                  <a:pt x="13675" y="388519"/>
                  <a:pt x="13675" y="388519"/>
                </a:cubicBezTo>
                <a:cubicBezTo>
                  <a:pt x="13675" y="388519"/>
                  <a:pt x="13675" y="381689"/>
                  <a:pt x="20513" y="374858"/>
                </a:cubicBezTo>
                <a:cubicBezTo>
                  <a:pt x="20513" y="371443"/>
                  <a:pt x="20513" y="371443"/>
                  <a:pt x="20513" y="370589"/>
                </a:cubicBezTo>
                <a:lnTo>
                  <a:pt x="20513" y="368028"/>
                </a:lnTo>
                <a:cubicBezTo>
                  <a:pt x="20513" y="368028"/>
                  <a:pt x="22222" y="368028"/>
                  <a:pt x="23932" y="367174"/>
                </a:cubicBezTo>
                <a:lnTo>
                  <a:pt x="26988" y="361830"/>
                </a:lnTo>
                <a:close/>
                <a:moveTo>
                  <a:pt x="253207" y="361156"/>
                </a:moveTo>
                <a:cubicBezTo>
                  <a:pt x="253207" y="364728"/>
                  <a:pt x="254993" y="364728"/>
                  <a:pt x="255886" y="364728"/>
                </a:cubicBezTo>
                <a:lnTo>
                  <a:pt x="254398" y="366712"/>
                </a:lnTo>
                <a:lnTo>
                  <a:pt x="253482" y="367934"/>
                </a:lnTo>
                <a:lnTo>
                  <a:pt x="259359" y="365919"/>
                </a:lnTo>
                <a:lnTo>
                  <a:pt x="260350" y="368298"/>
                </a:lnTo>
                <a:lnTo>
                  <a:pt x="260350" y="368299"/>
                </a:lnTo>
                <a:lnTo>
                  <a:pt x="261144" y="365125"/>
                </a:lnTo>
                <a:lnTo>
                  <a:pt x="262659" y="364259"/>
                </a:lnTo>
                <a:lnTo>
                  <a:pt x="260351" y="368299"/>
                </a:lnTo>
                <a:lnTo>
                  <a:pt x="260351" y="368300"/>
                </a:lnTo>
                <a:lnTo>
                  <a:pt x="260350" y="368300"/>
                </a:lnTo>
                <a:lnTo>
                  <a:pt x="256382" y="368300"/>
                </a:lnTo>
                <a:lnTo>
                  <a:pt x="253207" y="368300"/>
                </a:lnTo>
                <a:lnTo>
                  <a:pt x="252413" y="368300"/>
                </a:lnTo>
                <a:lnTo>
                  <a:pt x="253207" y="368028"/>
                </a:lnTo>
                <a:lnTo>
                  <a:pt x="253207" y="367665"/>
                </a:lnTo>
                <a:lnTo>
                  <a:pt x="253207" y="367407"/>
                </a:lnTo>
                <a:lnTo>
                  <a:pt x="253207" y="364728"/>
                </a:lnTo>
                <a:lnTo>
                  <a:pt x="253207" y="363835"/>
                </a:lnTo>
                <a:cubicBezTo>
                  <a:pt x="253207" y="362942"/>
                  <a:pt x="253207" y="361156"/>
                  <a:pt x="253207" y="361156"/>
                </a:cubicBezTo>
                <a:close/>
                <a:moveTo>
                  <a:pt x="875564" y="359701"/>
                </a:moveTo>
                <a:lnTo>
                  <a:pt x="875705" y="360561"/>
                </a:lnTo>
                <a:lnTo>
                  <a:pt x="878377" y="360892"/>
                </a:lnTo>
                <a:lnTo>
                  <a:pt x="878682" y="361421"/>
                </a:lnTo>
                <a:lnTo>
                  <a:pt x="874713" y="361421"/>
                </a:lnTo>
                <a:close/>
                <a:moveTo>
                  <a:pt x="30342" y="359490"/>
                </a:moveTo>
                <a:lnTo>
                  <a:pt x="29273" y="361198"/>
                </a:lnTo>
                <a:cubicBezTo>
                  <a:pt x="28205" y="362478"/>
                  <a:pt x="27350" y="362905"/>
                  <a:pt x="27350" y="361198"/>
                </a:cubicBezTo>
                <a:close/>
                <a:moveTo>
                  <a:pt x="263525" y="358973"/>
                </a:moveTo>
                <a:cubicBezTo>
                  <a:pt x="265113" y="357981"/>
                  <a:pt x="266700" y="357981"/>
                  <a:pt x="266700" y="361950"/>
                </a:cubicBezTo>
                <a:cubicBezTo>
                  <a:pt x="266700" y="361950"/>
                  <a:pt x="266700" y="361950"/>
                  <a:pt x="265906" y="361950"/>
                </a:cubicBezTo>
                <a:lnTo>
                  <a:pt x="262731" y="361950"/>
                </a:lnTo>
                <a:cubicBezTo>
                  <a:pt x="261938" y="361950"/>
                  <a:pt x="260350" y="361950"/>
                  <a:pt x="260350" y="361950"/>
                </a:cubicBezTo>
                <a:cubicBezTo>
                  <a:pt x="260350" y="361950"/>
                  <a:pt x="261938" y="359966"/>
                  <a:pt x="263525" y="358973"/>
                </a:cubicBezTo>
                <a:close/>
                <a:moveTo>
                  <a:pt x="911807" y="355406"/>
                </a:moveTo>
                <a:lnTo>
                  <a:pt x="915194" y="357584"/>
                </a:lnTo>
                <a:lnTo>
                  <a:pt x="915730" y="359997"/>
                </a:lnTo>
                <a:lnTo>
                  <a:pt x="915194" y="355931"/>
                </a:lnTo>
                <a:close/>
                <a:moveTo>
                  <a:pt x="868363" y="354806"/>
                </a:moveTo>
                <a:cubicBezTo>
                  <a:pt x="868363" y="354806"/>
                  <a:pt x="868363" y="354806"/>
                  <a:pt x="874713" y="361950"/>
                </a:cubicBezTo>
                <a:cubicBezTo>
                  <a:pt x="868363" y="361950"/>
                  <a:pt x="868363" y="361950"/>
                  <a:pt x="868363" y="354806"/>
                </a:cubicBezTo>
                <a:close/>
                <a:moveTo>
                  <a:pt x="874713" y="354541"/>
                </a:moveTo>
                <a:lnTo>
                  <a:pt x="876545" y="357716"/>
                </a:lnTo>
                <a:lnTo>
                  <a:pt x="875564" y="359701"/>
                </a:lnTo>
                <a:close/>
                <a:moveTo>
                  <a:pt x="874713" y="354541"/>
                </a:moveTo>
                <a:cubicBezTo>
                  <a:pt x="878682" y="354541"/>
                  <a:pt x="878682" y="354541"/>
                  <a:pt x="877690" y="355401"/>
                </a:cubicBezTo>
                <a:lnTo>
                  <a:pt x="877094" y="356605"/>
                </a:lnTo>
                <a:lnTo>
                  <a:pt x="875705" y="355401"/>
                </a:lnTo>
                <a:cubicBezTo>
                  <a:pt x="874713" y="354541"/>
                  <a:pt x="874713" y="354541"/>
                  <a:pt x="874713" y="354541"/>
                </a:cubicBezTo>
                <a:close/>
                <a:moveTo>
                  <a:pt x="246153" y="354367"/>
                </a:moveTo>
                <a:lnTo>
                  <a:pt x="248563" y="357577"/>
                </a:lnTo>
                <a:lnTo>
                  <a:pt x="249635" y="355700"/>
                </a:lnTo>
                <a:lnTo>
                  <a:pt x="252413" y="355006"/>
                </a:lnTo>
                <a:lnTo>
                  <a:pt x="253207" y="354807"/>
                </a:lnTo>
                <a:lnTo>
                  <a:pt x="252413" y="355601"/>
                </a:lnTo>
                <a:lnTo>
                  <a:pt x="247313" y="360701"/>
                </a:lnTo>
                <a:lnTo>
                  <a:pt x="252136" y="358636"/>
                </a:lnTo>
                <a:lnTo>
                  <a:pt x="252413" y="359466"/>
                </a:lnTo>
                <a:lnTo>
                  <a:pt x="252991" y="361198"/>
                </a:lnTo>
                <a:lnTo>
                  <a:pt x="252413" y="361198"/>
                </a:lnTo>
                <a:lnTo>
                  <a:pt x="249572" y="361198"/>
                </a:lnTo>
                <a:lnTo>
                  <a:pt x="246817" y="361198"/>
                </a:lnTo>
                <a:lnTo>
                  <a:pt x="246153" y="361861"/>
                </a:lnTo>
                <a:lnTo>
                  <a:pt x="246153" y="364613"/>
                </a:lnTo>
                <a:lnTo>
                  <a:pt x="246153" y="365467"/>
                </a:lnTo>
                <a:cubicBezTo>
                  <a:pt x="246153" y="364613"/>
                  <a:pt x="246153" y="364613"/>
                  <a:pt x="246153" y="368028"/>
                </a:cubicBezTo>
                <a:lnTo>
                  <a:pt x="245534" y="368028"/>
                </a:lnTo>
                <a:lnTo>
                  <a:pt x="242735" y="368028"/>
                </a:lnTo>
                <a:cubicBezTo>
                  <a:pt x="241025" y="368028"/>
                  <a:pt x="239316" y="368028"/>
                  <a:pt x="239316" y="368028"/>
                </a:cubicBezTo>
                <a:cubicBezTo>
                  <a:pt x="242735" y="368028"/>
                  <a:pt x="244444" y="368028"/>
                  <a:pt x="245298" y="367174"/>
                </a:cubicBezTo>
                <a:lnTo>
                  <a:pt x="245534" y="365526"/>
                </a:lnTo>
                <a:lnTo>
                  <a:pt x="246153" y="361198"/>
                </a:lnTo>
                <a:lnTo>
                  <a:pt x="246153" y="361794"/>
                </a:lnTo>
                <a:lnTo>
                  <a:pt x="246494" y="361198"/>
                </a:lnTo>
                <a:lnTo>
                  <a:pt x="246153" y="361198"/>
                </a:lnTo>
                <a:lnTo>
                  <a:pt x="246604" y="361005"/>
                </a:lnTo>
                <a:lnTo>
                  <a:pt x="247578" y="359299"/>
                </a:lnTo>
                <a:lnTo>
                  <a:pt x="246153" y="361198"/>
                </a:lnTo>
                <a:cubicBezTo>
                  <a:pt x="246153" y="361198"/>
                  <a:pt x="246153" y="361198"/>
                  <a:pt x="239316" y="361198"/>
                </a:cubicBezTo>
                <a:cubicBezTo>
                  <a:pt x="246153" y="361198"/>
                  <a:pt x="239316" y="361198"/>
                  <a:pt x="246153" y="354367"/>
                </a:cubicBezTo>
                <a:close/>
                <a:moveTo>
                  <a:pt x="239316" y="354367"/>
                </a:moveTo>
                <a:cubicBezTo>
                  <a:pt x="246153" y="354367"/>
                  <a:pt x="246153" y="354367"/>
                  <a:pt x="246153" y="354367"/>
                </a:cubicBezTo>
                <a:cubicBezTo>
                  <a:pt x="246153" y="354367"/>
                  <a:pt x="246153" y="354367"/>
                  <a:pt x="239316" y="361198"/>
                </a:cubicBezTo>
                <a:cubicBezTo>
                  <a:pt x="239316" y="361198"/>
                  <a:pt x="239316" y="361198"/>
                  <a:pt x="238461" y="361198"/>
                </a:cubicBezTo>
                <a:lnTo>
                  <a:pt x="235042" y="361198"/>
                </a:lnTo>
                <a:cubicBezTo>
                  <a:pt x="234188" y="361198"/>
                  <a:pt x="232478" y="361198"/>
                  <a:pt x="232478" y="361198"/>
                </a:cubicBezTo>
                <a:cubicBezTo>
                  <a:pt x="239316" y="361198"/>
                  <a:pt x="239316" y="361198"/>
                  <a:pt x="239316" y="354367"/>
                </a:cubicBezTo>
                <a:close/>
                <a:moveTo>
                  <a:pt x="27350" y="354367"/>
                </a:moveTo>
                <a:cubicBezTo>
                  <a:pt x="23932" y="354367"/>
                  <a:pt x="22222" y="356075"/>
                  <a:pt x="21368" y="358636"/>
                </a:cubicBezTo>
                <a:lnTo>
                  <a:pt x="21197" y="360515"/>
                </a:lnTo>
                <a:lnTo>
                  <a:pt x="20513" y="361198"/>
                </a:lnTo>
                <a:cubicBezTo>
                  <a:pt x="20513" y="361198"/>
                  <a:pt x="20513" y="354367"/>
                  <a:pt x="27350" y="354367"/>
                </a:cubicBezTo>
                <a:close/>
                <a:moveTo>
                  <a:pt x="27350" y="354367"/>
                </a:moveTo>
                <a:lnTo>
                  <a:pt x="27350" y="355221"/>
                </a:lnTo>
                <a:lnTo>
                  <a:pt x="27350" y="356929"/>
                </a:lnTo>
                <a:lnTo>
                  <a:pt x="27350" y="360344"/>
                </a:lnTo>
                <a:lnTo>
                  <a:pt x="27350" y="361198"/>
                </a:lnTo>
                <a:lnTo>
                  <a:pt x="26988" y="361559"/>
                </a:lnTo>
                <a:lnTo>
                  <a:pt x="23932" y="364613"/>
                </a:lnTo>
                <a:cubicBezTo>
                  <a:pt x="22222" y="366320"/>
                  <a:pt x="20513" y="368028"/>
                  <a:pt x="20513" y="368028"/>
                </a:cubicBezTo>
                <a:lnTo>
                  <a:pt x="21197" y="360515"/>
                </a:lnTo>
                <a:lnTo>
                  <a:pt x="21368" y="360344"/>
                </a:lnTo>
                <a:cubicBezTo>
                  <a:pt x="22222" y="359490"/>
                  <a:pt x="23932" y="357782"/>
                  <a:pt x="27350" y="354367"/>
                </a:cubicBezTo>
                <a:close/>
                <a:moveTo>
                  <a:pt x="930276" y="354013"/>
                </a:moveTo>
                <a:cubicBezTo>
                  <a:pt x="936626" y="354013"/>
                  <a:pt x="936626" y="361157"/>
                  <a:pt x="936626" y="361157"/>
                </a:cubicBezTo>
                <a:cubicBezTo>
                  <a:pt x="936626" y="361157"/>
                  <a:pt x="936626" y="361157"/>
                  <a:pt x="930276" y="354013"/>
                </a:cubicBezTo>
                <a:close/>
                <a:moveTo>
                  <a:pt x="922338" y="354012"/>
                </a:moveTo>
                <a:cubicBezTo>
                  <a:pt x="930276" y="354012"/>
                  <a:pt x="930276" y="361950"/>
                  <a:pt x="930276" y="361950"/>
                </a:cubicBezTo>
                <a:cubicBezTo>
                  <a:pt x="930276" y="361950"/>
                  <a:pt x="922338" y="354012"/>
                  <a:pt x="922338" y="354012"/>
                </a:cubicBezTo>
                <a:close/>
                <a:moveTo>
                  <a:pt x="901701" y="354012"/>
                </a:moveTo>
                <a:cubicBezTo>
                  <a:pt x="901701" y="354012"/>
                  <a:pt x="909639" y="361950"/>
                  <a:pt x="901701" y="361950"/>
                </a:cubicBezTo>
                <a:cubicBezTo>
                  <a:pt x="901701" y="354012"/>
                  <a:pt x="901701" y="354012"/>
                  <a:pt x="901701" y="354012"/>
                </a:cubicBezTo>
                <a:close/>
                <a:moveTo>
                  <a:pt x="889001" y="354012"/>
                </a:moveTo>
                <a:cubicBezTo>
                  <a:pt x="895351" y="361950"/>
                  <a:pt x="895351" y="361950"/>
                  <a:pt x="895351" y="361950"/>
                </a:cubicBezTo>
                <a:cubicBezTo>
                  <a:pt x="895351" y="361950"/>
                  <a:pt x="889001" y="354012"/>
                  <a:pt x="889001" y="354012"/>
                </a:cubicBezTo>
                <a:close/>
                <a:moveTo>
                  <a:pt x="827882" y="354012"/>
                </a:moveTo>
                <a:cubicBezTo>
                  <a:pt x="828320" y="354012"/>
                  <a:pt x="828676" y="355789"/>
                  <a:pt x="828676" y="357981"/>
                </a:cubicBezTo>
                <a:cubicBezTo>
                  <a:pt x="828676" y="360173"/>
                  <a:pt x="828320" y="361950"/>
                  <a:pt x="827882" y="361950"/>
                </a:cubicBezTo>
                <a:cubicBezTo>
                  <a:pt x="827444" y="361950"/>
                  <a:pt x="827088" y="360173"/>
                  <a:pt x="827088" y="357981"/>
                </a:cubicBezTo>
                <a:cubicBezTo>
                  <a:pt x="827088" y="355789"/>
                  <a:pt x="827444" y="354012"/>
                  <a:pt x="827882" y="354012"/>
                </a:cubicBezTo>
                <a:close/>
                <a:moveTo>
                  <a:pt x="266700" y="354012"/>
                </a:moveTo>
                <a:cubicBezTo>
                  <a:pt x="266700" y="354012"/>
                  <a:pt x="273050" y="354012"/>
                  <a:pt x="273050" y="354012"/>
                </a:cubicBezTo>
                <a:cubicBezTo>
                  <a:pt x="266700" y="354012"/>
                  <a:pt x="266700" y="354012"/>
                  <a:pt x="266700" y="361950"/>
                </a:cubicBezTo>
                <a:cubicBezTo>
                  <a:pt x="266700" y="361950"/>
                  <a:pt x="266700" y="354012"/>
                  <a:pt x="266700" y="354012"/>
                </a:cubicBezTo>
                <a:close/>
                <a:moveTo>
                  <a:pt x="260351" y="354012"/>
                </a:moveTo>
                <a:lnTo>
                  <a:pt x="260350" y="354019"/>
                </a:lnTo>
                <a:lnTo>
                  <a:pt x="259458" y="360263"/>
                </a:lnTo>
                <a:cubicBezTo>
                  <a:pt x="258565" y="361156"/>
                  <a:pt x="256779" y="361156"/>
                  <a:pt x="253207" y="361156"/>
                </a:cubicBezTo>
                <a:cubicBezTo>
                  <a:pt x="256779" y="361156"/>
                  <a:pt x="258565" y="359370"/>
                  <a:pt x="259458" y="357584"/>
                </a:cubicBezTo>
                <a:lnTo>
                  <a:pt x="260350" y="354016"/>
                </a:lnTo>
                <a:close/>
                <a:moveTo>
                  <a:pt x="858045" y="351631"/>
                </a:moveTo>
                <a:cubicBezTo>
                  <a:pt x="860030" y="352425"/>
                  <a:pt x="862014" y="354012"/>
                  <a:pt x="862014" y="354012"/>
                </a:cubicBezTo>
                <a:cubicBezTo>
                  <a:pt x="862014" y="354012"/>
                  <a:pt x="862014" y="354012"/>
                  <a:pt x="854076" y="354012"/>
                </a:cubicBezTo>
                <a:cubicBezTo>
                  <a:pt x="854076" y="350837"/>
                  <a:pt x="856061" y="350837"/>
                  <a:pt x="858045" y="351631"/>
                </a:cubicBezTo>
                <a:close/>
                <a:moveTo>
                  <a:pt x="251813" y="348714"/>
                </a:moveTo>
                <a:lnTo>
                  <a:pt x="246656" y="353865"/>
                </a:lnTo>
                <a:lnTo>
                  <a:pt x="249238" y="353219"/>
                </a:lnTo>
                <a:close/>
                <a:moveTo>
                  <a:pt x="265780" y="348687"/>
                </a:moveTo>
                <a:lnTo>
                  <a:pt x="263790" y="350640"/>
                </a:lnTo>
                <a:lnTo>
                  <a:pt x="260351" y="354012"/>
                </a:lnTo>
                <a:close/>
                <a:moveTo>
                  <a:pt x="868363" y="347663"/>
                </a:moveTo>
                <a:cubicBezTo>
                  <a:pt x="874713" y="354013"/>
                  <a:pt x="874713" y="354013"/>
                  <a:pt x="874713" y="354013"/>
                </a:cubicBezTo>
                <a:cubicBezTo>
                  <a:pt x="868363" y="354013"/>
                  <a:pt x="868363" y="347663"/>
                  <a:pt x="868363" y="347663"/>
                </a:cubicBezTo>
                <a:close/>
                <a:moveTo>
                  <a:pt x="263525" y="347663"/>
                </a:moveTo>
                <a:lnTo>
                  <a:pt x="264679" y="347952"/>
                </a:lnTo>
                <a:lnTo>
                  <a:pt x="266700" y="347663"/>
                </a:lnTo>
                <a:lnTo>
                  <a:pt x="265112" y="348060"/>
                </a:lnTo>
                <a:lnTo>
                  <a:pt x="266154" y="348321"/>
                </a:lnTo>
                <a:lnTo>
                  <a:pt x="266700" y="348457"/>
                </a:lnTo>
                <a:lnTo>
                  <a:pt x="265780" y="348687"/>
                </a:lnTo>
                <a:lnTo>
                  <a:pt x="263525" y="349251"/>
                </a:lnTo>
                <a:lnTo>
                  <a:pt x="263128" y="349152"/>
                </a:lnTo>
                <a:lnTo>
                  <a:pt x="260351" y="354012"/>
                </a:lnTo>
                <a:lnTo>
                  <a:pt x="260350" y="354013"/>
                </a:lnTo>
                <a:lnTo>
                  <a:pt x="260350" y="354012"/>
                </a:lnTo>
                <a:lnTo>
                  <a:pt x="261116" y="348649"/>
                </a:lnTo>
                <a:lnTo>
                  <a:pt x="260350" y="348457"/>
                </a:lnTo>
                <a:cubicBezTo>
                  <a:pt x="260350" y="348019"/>
                  <a:pt x="261772" y="347663"/>
                  <a:pt x="263525" y="347663"/>
                </a:cubicBezTo>
                <a:close/>
                <a:moveTo>
                  <a:pt x="246857" y="347663"/>
                </a:moveTo>
                <a:cubicBezTo>
                  <a:pt x="247295" y="347663"/>
                  <a:pt x="247651" y="348019"/>
                  <a:pt x="247651" y="348457"/>
                </a:cubicBezTo>
                <a:cubicBezTo>
                  <a:pt x="247651" y="348896"/>
                  <a:pt x="247295" y="349251"/>
                  <a:pt x="246857" y="349251"/>
                </a:cubicBezTo>
                <a:lnTo>
                  <a:pt x="246153" y="348547"/>
                </a:lnTo>
                <a:lnTo>
                  <a:pt x="246063" y="348457"/>
                </a:lnTo>
                <a:lnTo>
                  <a:pt x="246153" y="348367"/>
                </a:lnTo>
                <a:close/>
                <a:moveTo>
                  <a:pt x="246063" y="347663"/>
                </a:moveTo>
                <a:lnTo>
                  <a:pt x="246063" y="348457"/>
                </a:lnTo>
                <a:lnTo>
                  <a:pt x="246063" y="354013"/>
                </a:lnTo>
                <a:lnTo>
                  <a:pt x="243682" y="354013"/>
                </a:lnTo>
                <a:lnTo>
                  <a:pt x="240507" y="354013"/>
                </a:lnTo>
                <a:cubicBezTo>
                  <a:pt x="239713" y="354013"/>
                  <a:pt x="239713" y="354013"/>
                  <a:pt x="239713" y="354013"/>
                </a:cubicBezTo>
                <a:cubicBezTo>
                  <a:pt x="239713" y="354013"/>
                  <a:pt x="239713" y="354013"/>
                  <a:pt x="246063" y="347663"/>
                </a:cubicBezTo>
                <a:close/>
                <a:moveTo>
                  <a:pt x="922338" y="347662"/>
                </a:moveTo>
                <a:cubicBezTo>
                  <a:pt x="922338" y="354012"/>
                  <a:pt x="922338" y="347662"/>
                  <a:pt x="922338" y="354012"/>
                </a:cubicBezTo>
                <a:cubicBezTo>
                  <a:pt x="922338" y="354012"/>
                  <a:pt x="915988" y="347662"/>
                  <a:pt x="922338" y="347662"/>
                </a:cubicBezTo>
                <a:close/>
                <a:moveTo>
                  <a:pt x="882651" y="347662"/>
                </a:moveTo>
                <a:lnTo>
                  <a:pt x="884556" y="347662"/>
                </a:lnTo>
                <a:lnTo>
                  <a:pt x="885032" y="349250"/>
                </a:lnTo>
                <a:cubicBezTo>
                  <a:pt x="885826" y="350837"/>
                  <a:pt x="885826" y="350837"/>
                  <a:pt x="882651" y="347662"/>
                </a:cubicBezTo>
                <a:close/>
                <a:moveTo>
                  <a:pt x="273050" y="347662"/>
                </a:moveTo>
                <a:cubicBezTo>
                  <a:pt x="273050" y="347662"/>
                  <a:pt x="266700" y="354012"/>
                  <a:pt x="266700" y="354012"/>
                </a:cubicBezTo>
                <a:cubicBezTo>
                  <a:pt x="266700" y="347662"/>
                  <a:pt x="266700" y="347662"/>
                  <a:pt x="273050" y="347662"/>
                </a:cubicBezTo>
                <a:close/>
                <a:moveTo>
                  <a:pt x="252991" y="347537"/>
                </a:moveTo>
                <a:lnTo>
                  <a:pt x="252865" y="347663"/>
                </a:lnTo>
                <a:lnTo>
                  <a:pt x="259359" y="347663"/>
                </a:lnTo>
                <a:lnTo>
                  <a:pt x="260350" y="347663"/>
                </a:lnTo>
                <a:lnTo>
                  <a:pt x="260351" y="347663"/>
                </a:lnTo>
                <a:lnTo>
                  <a:pt x="260350" y="347664"/>
                </a:lnTo>
                <a:lnTo>
                  <a:pt x="256382" y="350044"/>
                </a:lnTo>
                <a:lnTo>
                  <a:pt x="255300" y="349395"/>
                </a:lnTo>
                <a:lnTo>
                  <a:pt x="252695" y="347832"/>
                </a:lnTo>
                <a:lnTo>
                  <a:pt x="252546" y="347982"/>
                </a:lnTo>
                <a:lnTo>
                  <a:pt x="252413" y="348114"/>
                </a:lnTo>
                <a:lnTo>
                  <a:pt x="252413" y="348457"/>
                </a:lnTo>
                <a:cubicBezTo>
                  <a:pt x="252413" y="349251"/>
                  <a:pt x="252413" y="350838"/>
                  <a:pt x="252413" y="354013"/>
                </a:cubicBezTo>
                <a:cubicBezTo>
                  <a:pt x="252413" y="354013"/>
                  <a:pt x="252413" y="354013"/>
                  <a:pt x="251619" y="354013"/>
                </a:cubicBezTo>
                <a:lnTo>
                  <a:pt x="246508" y="354013"/>
                </a:lnTo>
                <a:lnTo>
                  <a:pt x="246153" y="354367"/>
                </a:lnTo>
                <a:lnTo>
                  <a:pt x="246242" y="354013"/>
                </a:lnTo>
                <a:lnTo>
                  <a:pt x="246153" y="354013"/>
                </a:lnTo>
                <a:lnTo>
                  <a:pt x="246063" y="354013"/>
                </a:lnTo>
                <a:lnTo>
                  <a:pt x="246153" y="353991"/>
                </a:lnTo>
                <a:lnTo>
                  <a:pt x="246254" y="353965"/>
                </a:lnTo>
                <a:lnTo>
                  <a:pt x="247008" y="350952"/>
                </a:lnTo>
                <a:lnTo>
                  <a:pt x="252240" y="347965"/>
                </a:lnTo>
                <a:lnTo>
                  <a:pt x="252413" y="347663"/>
                </a:lnTo>
                <a:lnTo>
                  <a:pt x="252413" y="347867"/>
                </a:lnTo>
                <a:lnTo>
                  <a:pt x="252482" y="347827"/>
                </a:lnTo>
                <a:lnTo>
                  <a:pt x="252587" y="347767"/>
                </a:lnTo>
                <a:lnTo>
                  <a:pt x="252413" y="347663"/>
                </a:lnTo>
                <a:lnTo>
                  <a:pt x="252770" y="347663"/>
                </a:lnTo>
                <a:close/>
                <a:moveTo>
                  <a:pt x="30769" y="347537"/>
                </a:moveTo>
                <a:lnTo>
                  <a:pt x="31339" y="347537"/>
                </a:lnTo>
                <a:lnTo>
                  <a:pt x="27350" y="354367"/>
                </a:lnTo>
                <a:cubicBezTo>
                  <a:pt x="27350" y="354367"/>
                  <a:pt x="27350" y="354367"/>
                  <a:pt x="28205" y="352660"/>
                </a:cubicBezTo>
                <a:close/>
                <a:moveTo>
                  <a:pt x="27350" y="347537"/>
                </a:moveTo>
                <a:cubicBezTo>
                  <a:pt x="27350" y="347537"/>
                  <a:pt x="34188" y="347537"/>
                  <a:pt x="27350" y="354367"/>
                </a:cubicBezTo>
                <a:lnTo>
                  <a:pt x="23416" y="353712"/>
                </a:lnTo>
                <a:close/>
                <a:moveTo>
                  <a:pt x="882016" y="347436"/>
                </a:moveTo>
                <a:lnTo>
                  <a:pt x="884440" y="351765"/>
                </a:lnTo>
                <a:lnTo>
                  <a:pt x="885349" y="353389"/>
                </a:lnTo>
                <a:cubicBezTo>
                  <a:pt x="887016" y="354239"/>
                  <a:pt x="888683" y="354239"/>
                  <a:pt x="888683" y="354239"/>
                </a:cubicBezTo>
                <a:cubicBezTo>
                  <a:pt x="888683" y="357641"/>
                  <a:pt x="888683" y="357641"/>
                  <a:pt x="888683" y="357641"/>
                </a:cubicBezTo>
                <a:lnTo>
                  <a:pt x="888683" y="358492"/>
                </a:lnTo>
                <a:cubicBezTo>
                  <a:pt x="888683" y="359342"/>
                  <a:pt x="888683" y="361043"/>
                  <a:pt x="888683" y="361043"/>
                </a:cubicBezTo>
                <a:cubicBezTo>
                  <a:pt x="888683" y="361043"/>
                  <a:pt x="888683" y="361043"/>
                  <a:pt x="887850" y="361043"/>
                </a:cubicBezTo>
                <a:lnTo>
                  <a:pt x="882215" y="361043"/>
                </a:lnTo>
                <a:lnTo>
                  <a:pt x="882651" y="361421"/>
                </a:lnTo>
                <a:lnTo>
                  <a:pt x="878377" y="360892"/>
                </a:lnTo>
                <a:lnTo>
                  <a:pt x="876545" y="357716"/>
                </a:lnTo>
                <a:lnTo>
                  <a:pt x="877094" y="356605"/>
                </a:lnTo>
                <a:lnTo>
                  <a:pt x="882016" y="360870"/>
                </a:lnTo>
                <a:lnTo>
                  <a:pt x="882016" y="360193"/>
                </a:lnTo>
                <a:lnTo>
                  <a:pt x="882016" y="357641"/>
                </a:lnTo>
                <a:lnTo>
                  <a:pt x="882016" y="356791"/>
                </a:lnTo>
                <a:lnTo>
                  <a:pt x="882016" y="354239"/>
                </a:lnTo>
                <a:lnTo>
                  <a:pt x="882016" y="354239"/>
                </a:lnTo>
                <a:lnTo>
                  <a:pt x="882016" y="350838"/>
                </a:lnTo>
                <a:lnTo>
                  <a:pt x="882016" y="349987"/>
                </a:lnTo>
                <a:lnTo>
                  <a:pt x="882016" y="348286"/>
                </a:lnTo>
                <a:cubicBezTo>
                  <a:pt x="882016" y="347436"/>
                  <a:pt x="882016" y="347436"/>
                  <a:pt x="882016" y="347436"/>
                </a:cubicBezTo>
                <a:close/>
                <a:moveTo>
                  <a:pt x="875348" y="347436"/>
                </a:moveTo>
                <a:cubicBezTo>
                  <a:pt x="875348" y="354239"/>
                  <a:pt x="882016" y="354239"/>
                  <a:pt x="875348" y="354239"/>
                </a:cubicBezTo>
                <a:lnTo>
                  <a:pt x="875348" y="351688"/>
                </a:lnTo>
                <a:lnTo>
                  <a:pt x="875348" y="350838"/>
                </a:lnTo>
                <a:cubicBezTo>
                  <a:pt x="875348" y="349137"/>
                  <a:pt x="875348" y="347436"/>
                  <a:pt x="875348" y="347436"/>
                </a:cubicBezTo>
                <a:close/>
                <a:moveTo>
                  <a:pt x="875348" y="347436"/>
                </a:moveTo>
                <a:cubicBezTo>
                  <a:pt x="875348" y="347436"/>
                  <a:pt x="882016" y="347436"/>
                  <a:pt x="882016" y="347436"/>
                </a:cubicBezTo>
                <a:cubicBezTo>
                  <a:pt x="875348" y="347436"/>
                  <a:pt x="882016" y="354239"/>
                  <a:pt x="882016" y="354239"/>
                </a:cubicBezTo>
                <a:cubicBezTo>
                  <a:pt x="882016" y="354239"/>
                  <a:pt x="882016" y="354239"/>
                  <a:pt x="875348" y="347436"/>
                </a:cubicBezTo>
                <a:close/>
                <a:moveTo>
                  <a:pt x="267229" y="347266"/>
                </a:moveTo>
                <a:lnTo>
                  <a:pt x="266154" y="348321"/>
                </a:lnTo>
                <a:lnTo>
                  <a:pt x="266369" y="348109"/>
                </a:lnTo>
                <a:cubicBezTo>
                  <a:pt x="267229" y="347266"/>
                  <a:pt x="267229" y="347266"/>
                  <a:pt x="267229" y="347266"/>
                </a:cubicBezTo>
                <a:close/>
                <a:moveTo>
                  <a:pt x="912813" y="346472"/>
                </a:moveTo>
                <a:lnTo>
                  <a:pt x="915947" y="354959"/>
                </a:lnTo>
                <a:lnTo>
                  <a:pt x="915949" y="354965"/>
                </a:lnTo>
                <a:lnTo>
                  <a:pt x="915988" y="355071"/>
                </a:lnTo>
                <a:cubicBezTo>
                  <a:pt x="915988" y="358510"/>
                  <a:pt x="915988" y="358510"/>
                  <a:pt x="915988" y="358510"/>
                </a:cubicBezTo>
                <a:lnTo>
                  <a:pt x="915988" y="361156"/>
                </a:lnTo>
                <a:lnTo>
                  <a:pt x="915988" y="361950"/>
                </a:lnTo>
                <a:lnTo>
                  <a:pt x="915883" y="361156"/>
                </a:lnTo>
                <a:lnTo>
                  <a:pt x="915865" y="361018"/>
                </a:lnTo>
                <a:lnTo>
                  <a:pt x="915194" y="360263"/>
                </a:lnTo>
                <a:lnTo>
                  <a:pt x="910729" y="355240"/>
                </a:lnTo>
                <a:lnTo>
                  <a:pt x="909638" y="355071"/>
                </a:lnTo>
                <a:lnTo>
                  <a:pt x="909638" y="354012"/>
                </a:lnTo>
                <a:lnTo>
                  <a:pt x="909110" y="353449"/>
                </a:lnTo>
                <a:lnTo>
                  <a:pt x="906662" y="350838"/>
                </a:lnTo>
                <a:lnTo>
                  <a:pt x="909110" y="348227"/>
                </a:lnTo>
                <a:lnTo>
                  <a:pt x="909140" y="348195"/>
                </a:lnTo>
                <a:lnTo>
                  <a:pt x="909638" y="347664"/>
                </a:lnTo>
                <a:lnTo>
                  <a:pt x="909639" y="347663"/>
                </a:lnTo>
                <a:lnTo>
                  <a:pt x="909639" y="348191"/>
                </a:lnTo>
                <a:close/>
                <a:moveTo>
                  <a:pt x="880016" y="345395"/>
                </a:moveTo>
                <a:lnTo>
                  <a:pt x="882016" y="347436"/>
                </a:lnTo>
                <a:cubicBezTo>
                  <a:pt x="882016" y="347436"/>
                  <a:pt x="880349" y="347436"/>
                  <a:pt x="879515" y="346585"/>
                </a:cubicBezTo>
                <a:close/>
                <a:moveTo>
                  <a:pt x="846964" y="342328"/>
                </a:moveTo>
                <a:lnTo>
                  <a:pt x="847726" y="347662"/>
                </a:lnTo>
                <a:cubicBezTo>
                  <a:pt x="847726" y="347662"/>
                  <a:pt x="846138" y="346075"/>
                  <a:pt x="845345" y="344487"/>
                </a:cubicBezTo>
                <a:close/>
                <a:moveTo>
                  <a:pt x="898449" y="341623"/>
                </a:moveTo>
                <a:lnTo>
                  <a:pt x="898526" y="341644"/>
                </a:lnTo>
                <a:cubicBezTo>
                  <a:pt x="900114" y="342504"/>
                  <a:pt x="901701" y="344223"/>
                  <a:pt x="901701" y="347663"/>
                </a:cubicBezTo>
                <a:close/>
                <a:moveTo>
                  <a:pt x="260350" y="341313"/>
                </a:moveTo>
                <a:cubicBezTo>
                  <a:pt x="266700" y="341313"/>
                  <a:pt x="266700" y="341313"/>
                  <a:pt x="266700" y="341313"/>
                </a:cubicBezTo>
                <a:cubicBezTo>
                  <a:pt x="266700" y="341313"/>
                  <a:pt x="266700" y="341313"/>
                  <a:pt x="260350" y="347663"/>
                </a:cubicBezTo>
                <a:lnTo>
                  <a:pt x="260350" y="345282"/>
                </a:lnTo>
                <a:lnTo>
                  <a:pt x="260350" y="342107"/>
                </a:lnTo>
                <a:cubicBezTo>
                  <a:pt x="260350" y="341313"/>
                  <a:pt x="260350" y="341313"/>
                  <a:pt x="260350" y="341313"/>
                </a:cubicBezTo>
                <a:close/>
                <a:moveTo>
                  <a:pt x="922338" y="341312"/>
                </a:moveTo>
                <a:cubicBezTo>
                  <a:pt x="922338" y="341312"/>
                  <a:pt x="915988" y="341312"/>
                  <a:pt x="922338" y="347662"/>
                </a:cubicBezTo>
                <a:cubicBezTo>
                  <a:pt x="915988" y="341312"/>
                  <a:pt x="915988" y="341312"/>
                  <a:pt x="922338" y="341312"/>
                </a:cubicBezTo>
                <a:close/>
                <a:moveTo>
                  <a:pt x="908845" y="341312"/>
                </a:moveTo>
                <a:lnTo>
                  <a:pt x="909638" y="341312"/>
                </a:lnTo>
                <a:lnTo>
                  <a:pt x="909738" y="341312"/>
                </a:lnTo>
                <a:cubicBezTo>
                  <a:pt x="910631" y="341312"/>
                  <a:pt x="912417" y="341312"/>
                  <a:pt x="915989" y="341312"/>
                </a:cubicBezTo>
                <a:cubicBezTo>
                  <a:pt x="915989" y="347662"/>
                  <a:pt x="908845" y="341312"/>
                  <a:pt x="915989" y="347662"/>
                </a:cubicBezTo>
                <a:cubicBezTo>
                  <a:pt x="915989" y="347662"/>
                  <a:pt x="914203" y="346075"/>
                  <a:pt x="912417" y="344487"/>
                </a:cubicBezTo>
                <a:lnTo>
                  <a:pt x="909638" y="342017"/>
                </a:lnTo>
                <a:close/>
                <a:moveTo>
                  <a:pt x="882651" y="341312"/>
                </a:moveTo>
                <a:cubicBezTo>
                  <a:pt x="882651" y="341312"/>
                  <a:pt x="882651" y="341312"/>
                  <a:pt x="883445" y="341312"/>
                </a:cubicBezTo>
                <a:lnTo>
                  <a:pt x="889001" y="341312"/>
                </a:lnTo>
                <a:cubicBezTo>
                  <a:pt x="882651" y="341312"/>
                  <a:pt x="889001" y="347662"/>
                  <a:pt x="889001" y="347662"/>
                </a:cubicBezTo>
                <a:cubicBezTo>
                  <a:pt x="889001" y="347662"/>
                  <a:pt x="887413" y="347662"/>
                  <a:pt x="885826" y="347662"/>
                </a:cubicBezTo>
                <a:lnTo>
                  <a:pt x="884556" y="347662"/>
                </a:lnTo>
                <a:close/>
                <a:moveTo>
                  <a:pt x="854870" y="341312"/>
                </a:moveTo>
                <a:cubicBezTo>
                  <a:pt x="855308" y="341312"/>
                  <a:pt x="855664" y="342734"/>
                  <a:pt x="855664" y="344487"/>
                </a:cubicBezTo>
                <a:cubicBezTo>
                  <a:pt x="855664" y="346240"/>
                  <a:pt x="855308" y="347662"/>
                  <a:pt x="854870" y="347662"/>
                </a:cubicBezTo>
                <a:cubicBezTo>
                  <a:pt x="854432" y="347662"/>
                  <a:pt x="854076" y="346240"/>
                  <a:pt x="854076" y="344487"/>
                </a:cubicBezTo>
                <a:cubicBezTo>
                  <a:pt x="854076" y="342734"/>
                  <a:pt x="854432" y="341312"/>
                  <a:pt x="854870" y="341312"/>
                </a:cubicBezTo>
                <a:close/>
                <a:moveTo>
                  <a:pt x="847726" y="341312"/>
                </a:moveTo>
                <a:cubicBezTo>
                  <a:pt x="854076" y="347662"/>
                  <a:pt x="847726" y="341312"/>
                  <a:pt x="847726" y="347662"/>
                </a:cubicBezTo>
                <a:lnTo>
                  <a:pt x="847726" y="344487"/>
                </a:lnTo>
                <a:lnTo>
                  <a:pt x="847726" y="342106"/>
                </a:lnTo>
                <a:cubicBezTo>
                  <a:pt x="847726" y="341312"/>
                  <a:pt x="847726" y="341312"/>
                  <a:pt x="847726" y="341312"/>
                </a:cubicBezTo>
                <a:close/>
                <a:moveTo>
                  <a:pt x="841376" y="341312"/>
                </a:moveTo>
                <a:cubicBezTo>
                  <a:pt x="847726" y="347662"/>
                  <a:pt x="841376" y="347662"/>
                  <a:pt x="847726" y="347662"/>
                </a:cubicBezTo>
                <a:cubicBezTo>
                  <a:pt x="847726" y="347662"/>
                  <a:pt x="847726" y="347662"/>
                  <a:pt x="847726" y="348456"/>
                </a:cubicBezTo>
                <a:lnTo>
                  <a:pt x="847726" y="350837"/>
                </a:lnTo>
                <a:lnTo>
                  <a:pt x="847726" y="351631"/>
                </a:lnTo>
                <a:lnTo>
                  <a:pt x="847726" y="354012"/>
                </a:lnTo>
                <a:cubicBezTo>
                  <a:pt x="847726" y="350837"/>
                  <a:pt x="847726" y="350837"/>
                  <a:pt x="846932" y="350837"/>
                </a:cubicBezTo>
                <a:lnTo>
                  <a:pt x="845417" y="349971"/>
                </a:lnTo>
                <a:lnTo>
                  <a:pt x="841376" y="347662"/>
                </a:lnTo>
                <a:cubicBezTo>
                  <a:pt x="841376" y="347662"/>
                  <a:pt x="847726" y="347662"/>
                  <a:pt x="841376" y="341312"/>
                </a:cubicBezTo>
                <a:close/>
                <a:moveTo>
                  <a:pt x="841376" y="341312"/>
                </a:moveTo>
                <a:cubicBezTo>
                  <a:pt x="841376" y="341312"/>
                  <a:pt x="841376" y="341312"/>
                  <a:pt x="842170" y="341312"/>
                </a:cubicBezTo>
                <a:lnTo>
                  <a:pt x="843757" y="341312"/>
                </a:lnTo>
                <a:lnTo>
                  <a:pt x="847726" y="341312"/>
                </a:lnTo>
                <a:lnTo>
                  <a:pt x="846964" y="342328"/>
                </a:lnTo>
                <a:lnTo>
                  <a:pt x="846932" y="342106"/>
                </a:lnTo>
                <a:cubicBezTo>
                  <a:pt x="846138" y="341312"/>
                  <a:pt x="844551" y="341312"/>
                  <a:pt x="841376" y="341312"/>
                </a:cubicBezTo>
                <a:close/>
                <a:moveTo>
                  <a:pt x="287338" y="341312"/>
                </a:moveTo>
                <a:cubicBezTo>
                  <a:pt x="287338" y="344487"/>
                  <a:pt x="287338" y="344487"/>
                  <a:pt x="287338" y="343693"/>
                </a:cubicBezTo>
                <a:lnTo>
                  <a:pt x="287338" y="346868"/>
                </a:lnTo>
                <a:cubicBezTo>
                  <a:pt x="287338" y="347662"/>
                  <a:pt x="287338" y="347662"/>
                  <a:pt x="287338" y="347662"/>
                </a:cubicBezTo>
                <a:cubicBezTo>
                  <a:pt x="280988" y="347662"/>
                  <a:pt x="287338" y="347662"/>
                  <a:pt x="287338" y="341312"/>
                </a:cubicBezTo>
                <a:close/>
                <a:moveTo>
                  <a:pt x="902230" y="340995"/>
                </a:moveTo>
                <a:cubicBezTo>
                  <a:pt x="902230" y="347980"/>
                  <a:pt x="909110" y="340995"/>
                  <a:pt x="909110" y="347980"/>
                </a:cubicBezTo>
                <a:lnTo>
                  <a:pt x="908250" y="347980"/>
                </a:lnTo>
                <a:lnTo>
                  <a:pt x="905670" y="347980"/>
                </a:lnTo>
                <a:cubicBezTo>
                  <a:pt x="903950" y="347980"/>
                  <a:pt x="902230" y="347980"/>
                  <a:pt x="902230" y="347980"/>
                </a:cubicBezTo>
                <a:cubicBezTo>
                  <a:pt x="902230" y="340995"/>
                  <a:pt x="902230" y="340995"/>
                  <a:pt x="902230" y="340995"/>
                </a:cubicBezTo>
                <a:close/>
                <a:moveTo>
                  <a:pt x="273008" y="340789"/>
                </a:moveTo>
                <a:lnTo>
                  <a:pt x="267229" y="347266"/>
                </a:lnTo>
                <a:cubicBezTo>
                  <a:pt x="267229" y="343893"/>
                  <a:pt x="268949" y="342206"/>
                  <a:pt x="270669" y="341362"/>
                </a:cubicBezTo>
                <a:close/>
                <a:moveTo>
                  <a:pt x="895351" y="340784"/>
                </a:moveTo>
                <a:cubicBezTo>
                  <a:pt x="895351" y="340784"/>
                  <a:pt x="895351" y="347663"/>
                  <a:pt x="901701" y="347663"/>
                </a:cubicBezTo>
                <a:cubicBezTo>
                  <a:pt x="895351" y="347663"/>
                  <a:pt x="895351" y="347663"/>
                  <a:pt x="895351" y="340784"/>
                </a:cubicBezTo>
                <a:close/>
                <a:moveTo>
                  <a:pt x="246204" y="340750"/>
                </a:moveTo>
                <a:lnTo>
                  <a:pt x="246153" y="340762"/>
                </a:lnTo>
                <a:lnTo>
                  <a:pt x="246153" y="340766"/>
                </a:lnTo>
                <a:lnTo>
                  <a:pt x="246202" y="340757"/>
                </a:lnTo>
                <a:close/>
                <a:moveTo>
                  <a:pt x="259829" y="340706"/>
                </a:moveTo>
                <a:cubicBezTo>
                  <a:pt x="259829" y="340706"/>
                  <a:pt x="259829" y="340706"/>
                  <a:pt x="259829" y="347537"/>
                </a:cubicBezTo>
                <a:cubicBezTo>
                  <a:pt x="252991" y="347537"/>
                  <a:pt x="259829" y="340706"/>
                  <a:pt x="259829" y="340706"/>
                </a:cubicBezTo>
                <a:close/>
                <a:moveTo>
                  <a:pt x="882016" y="340632"/>
                </a:moveTo>
                <a:cubicBezTo>
                  <a:pt x="882016" y="340632"/>
                  <a:pt x="882016" y="342333"/>
                  <a:pt x="882016" y="344034"/>
                </a:cubicBezTo>
                <a:lnTo>
                  <a:pt x="882016" y="346585"/>
                </a:lnTo>
                <a:cubicBezTo>
                  <a:pt x="882016" y="347436"/>
                  <a:pt x="882016" y="347436"/>
                  <a:pt x="882016" y="347436"/>
                </a:cubicBezTo>
                <a:lnTo>
                  <a:pt x="881371" y="342169"/>
                </a:lnTo>
                <a:close/>
                <a:moveTo>
                  <a:pt x="875348" y="340632"/>
                </a:moveTo>
                <a:cubicBezTo>
                  <a:pt x="875348" y="340632"/>
                  <a:pt x="882016" y="347436"/>
                  <a:pt x="875348" y="347436"/>
                </a:cubicBezTo>
                <a:lnTo>
                  <a:pt x="875348" y="346585"/>
                </a:lnTo>
                <a:lnTo>
                  <a:pt x="875348" y="343184"/>
                </a:lnTo>
                <a:lnTo>
                  <a:pt x="875348" y="341483"/>
                </a:lnTo>
                <a:close/>
                <a:moveTo>
                  <a:pt x="875348" y="340632"/>
                </a:moveTo>
                <a:cubicBezTo>
                  <a:pt x="875348" y="340632"/>
                  <a:pt x="875348" y="340632"/>
                  <a:pt x="876181" y="340632"/>
                </a:cubicBezTo>
                <a:lnTo>
                  <a:pt x="878682" y="340632"/>
                </a:lnTo>
                <a:lnTo>
                  <a:pt x="881182" y="340632"/>
                </a:lnTo>
                <a:lnTo>
                  <a:pt x="881371" y="342169"/>
                </a:lnTo>
                <a:lnTo>
                  <a:pt x="880016" y="345395"/>
                </a:lnTo>
                <a:lnTo>
                  <a:pt x="878682" y="344034"/>
                </a:lnTo>
                <a:cubicBezTo>
                  <a:pt x="877015" y="342333"/>
                  <a:pt x="875348" y="340632"/>
                  <a:pt x="875348" y="340632"/>
                </a:cubicBezTo>
                <a:close/>
                <a:moveTo>
                  <a:pt x="868681" y="340632"/>
                </a:moveTo>
                <a:cubicBezTo>
                  <a:pt x="875348" y="340632"/>
                  <a:pt x="875348" y="347436"/>
                  <a:pt x="875348" y="347436"/>
                </a:cubicBezTo>
                <a:cubicBezTo>
                  <a:pt x="875348" y="347436"/>
                  <a:pt x="875348" y="347436"/>
                  <a:pt x="868681" y="340632"/>
                </a:cubicBezTo>
                <a:close/>
                <a:moveTo>
                  <a:pt x="246759" y="340616"/>
                </a:moveTo>
                <a:lnTo>
                  <a:pt x="246254" y="340738"/>
                </a:lnTo>
                <a:lnTo>
                  <a:pt x="246251" y="340747"/>
                </a:lnTo>
                <a:lnTo>
                  <a:pt x="246717" y="340658"/>
                </a:lnTo>
                <a:close/>
                <a:moveTo>
                  <a:pt x="273249" y="340519"/>
                </a:moveTo>
                <a:lnTo>
                  <a:pt x="274109" y="340519"/>
                </a:lnTo>
                <a:lnTo>
                  <a:pt x="273050" y="340779"/>
                </a:lnTo>
                <a:lnTo>
                  <a:pt x="273008" y="340789"/>
                </a:lnTo>
                <a:lnTo>
                  <a:pt x="273050" y="340742"/>
                </a:lnTo>
                <a:close/>
                <a:moveTo>
                  <a:pt x="246262" y="340516"/>
                </a:moveTo>
                <a:lnTo>
                  <a:pt x="246165" y="340686"/>
                </a:lnTo>
                <a:lnTo>
                  <a:pt x="246237" y="340616"/>
                </a:lnTo>
                <a:close/>
                <a:moveTo>
                  <a:pt x="249339" y="339995"/>
                </a:moveTo>
                <a:lnTo>
                  <a:pt x="247101" y="340534"/>
                </a:lnTo>
                <a:lnTo>
                  <a:pt x="247011" y="340601"/>
                </a:lnTo>
                <a:lnTo>
                  <a:pt x="249594" y="340104"/>
                </a:lnTo>
                <a:close/>
                <a:moveTo>
                  <a:pt x="247107" y="339038"/>
                </a:moveTo>
                <a:lnTo>
                  <a:pt x="246421" y="340238"/>
                </a:lnTo>
                <a:lnTo>
                  <a:pt x="246322" y="340534"/>
                </a:lnTo>
                <a:lnTo>
                  <a:pt x="247639" y="339266"/>
                </a:lnTo>
                <a:close/>
                <a:moveTo>
                  <a:pt x="871105" y="338158"/>
                </a:moveTo>
                <a:lnTo>
                  <a:pt x="875348" y="340632"/>
                </a:lnTo>
                <a:cubicBezTo>
                  <a:pt x="875348" y="340632"/>
                  <a:pt x="873681" y="340632"/>
                  <a:pt x="872014" y="339782"/>
                </a:cubicBezTo>
                <a:close/>
                <a:moveTo>
                  <a:pt x="37918" y="336981"/>
                </a:moveTo>
                <a:lnTo>
                  <a:pt x="37702" y="337671"/>
                </a:lnTo>
                <a:lnTo>
                  <a:pt x="35043" y="340706"/>
                </a:lnTo>
                <a:lnTo>
                  <a:pt x="34663" y="343742"/>
                </a:lnTo>
                <a:lnTo>
                  <a:pt x="34188" y="344432"/>
                </a:lnTo>
                <a:lnTo>
                  <a:pt x="32051" y="347537"/>
                </a:lnTo>
                <a:lnTo>
                  <a:pt x="31339" y="347537"/>
                </a:lnTo>
                <a:lnTo>
                  <a:pt x="33333" y="344122"/>
                </a:lnTo>
                <a:lnTo>
                  <a:pt x="33504" y="342072"/>
                </a:lnTo>
                <a:lnTo>
                  <a:pt x="34188" y="340706"/>
                </a:lnTo>
                <a:cubicBezTo>
                  <a:pt x="34188" y="340706"/>
                  <a:pt x="34188" y="340706"/>
                  <a:pt x="35043" y="339853"/>
                </a:cubicBezTo>
                <a:close/>
                <a:moveTo>
                  <a:pt x="26988" y="334963"/>
                </a:moveTo>
                <a:cubicBezTo>
                  <a:pt x="26988" y="341313"/>
                  <a:pt x="26988" y="341313"/>
                  <a:pt x="26988" y="341313"/>
                </a:cubicBezTo>
                <a:cubicBezTo>
                  <a:pt x="26988" y="334963"/>
                  <a:pt x="20638" y="341313"/>
                  <a:pt x="26988" y="334963"/>
                </a:cubicBezTo>
                <a:close/>
                <a:moveTo>
                  <a:pt x="909638" y="334962"/>
                </a:moveTo>
                <a:cubicBezTo>
                  <a:pt x="909638" y="334962"/>
                  <a:pt x="915988" y="341312"/>
                  <a:pt x="915988" y="334962"/>
                </a:cubicBezTo>
                <a:cubicBezTo>
                  <a:pt x="915988" y="341312"/>
                  <a:pt x="915988" y="341312"/>
                  <a:pt x="909638" y="341312"/>
                </a:cubicBezTo>
                <a:cubicBezTo>
                  <a:pt x="909638" y="334962"/>
                  <a:pt x="909638" y="334962"/>
                  <a:pt x="909638" y="334962"/>
                </a:cubicBezTo>
                <a:close/>
                <a:moveTo>
                  <a:pt x="883445" y="334962"/>
                </a:moveTo>
                <a:cubicBezTo>
                  <a:pt x="883883" y="334962"/>
                  <a:pt x="884239" y="336384"/>
                  <a:pt x="884239" y="338137"/>
                </a:cubicBezTo>
                <a:cubicBezTo>
                  <a:pt x="884239" y="339890"/>
                  <a:pt x="883883" y="341312"/>
                  <a:pt x="883445" y="341312"/>
                </a:cubicBezTo>
                <a:cubicBezTo>
                  <a:pt x="883007" y="341312"/>
                  <a:pt x="882651" y="339890"/>
                  <a:pt x="882651" y="338137"/>
                </a:cubicBezTo>
                <a:cubicBezTo>
                  <a:pt x="882651" y="336384"/>
                  <a:pt x="883007" y="334962"/>
                  <a:pt x="883445" y="334962"/>
                </a:cubicBezTo>
                <a:close/>
                <a:moveTo>
                  <a:pt x="841376" y="334962"/>
                </a:moveTo>
                <a:cubicBezTo>
                  <a:pt x="841376" y="334962"/>
                  <a:pt x="847726" y="341312"/>
                  <a:pt x="847726" y="341312"/>
                </a:cubicBezTo>
                <a:cubicBezTo>
                  <a:pt x="841376" y="341312"/>
                  <a:pt x="847726" y="341312"/>
                  <a:pt x="841376" y="334962"/>
                </a:cubicBezTo>
                <a:close/>
                <a:moveTo>
                  <a:pt x="280988" y="334962"/>
                </a:moveTo>
                <a:cubicBezTo>
                  <a:pt x="280988" y="334962"/>
                  <a:pt x="280988" y="334962"/>
                  <a:pt x="280988" y="335756"/>
                </a:cubicBezTo>
                <a:lnTo>
                  <a:pt x="280988" y="338931"/>
                </a:lnTo>
                <a:lnTo>
                  <a:pt x="280988" y="341312"/>
                </a:lnTo>
                <a:cubicBezTo>
                  <a:pt x="280988" y="341312"/>
                  <a:pt x="280988" y="341312"/>
                  <a:pt x="279996" y="341312"/>
                </a:cubicBezTo>
                <a:lnTo>
                  <a:pt x="273907" y="341312"/>
                </a:lnTo>
                <a:lnTo>
                  <a:pt x="273249" y="343893"/>
                </a:lnTo>
                <a:cubicBezTo>
                  <a:pt x="272389" y="345579"/>
                  <a:pt x="270669" y="347266"/>
                  <a:pt x="267229" y="347266"/>
                </a:cubicBezTo>
                <a:cubicBezTo>
                  <a:pt x="267229" y="347266"/>
                  <a:pt x="268949" y="345579"/>
                  <a:pt x="270669" y="343893"/>
                </a:cubicBezTo>
                <a:lnTo>
                  <a:pt x="273300" y="341312"/>
                </a:lnTo>
                <a:lnTo>
                  <a:pt x="273050" y="341312"/>
                </a:lnTo>
                <a:lnTo>
                  <a:pt x="273365" y="341249"/>
                </a:lnTo>
                <a:lnTo>
                  <a:pt x="274109" y="340519"/>
                </a:lnTo>
                <a:lnTo>
                  <a:pt x="273953" y="341132"/>
                </a:lnTo>
                <a:lnTo>
                  <a:pt x="277019" y="340518"/>
                </a:lnTo>
                <a:cubicBezTo>
                  <a:pt x="277019" y="339725"/>
                  <a:pt x="277019" y="338137"/>
                  <a:pt x="280988" y="334962"/>
                </a:cubicBezTo>
                <a:close/>
                <a:moveTo>
                  <a:pt x="869584" y="334750"/>
                </a:moveTo>
                <a:lnTo>
                  <a:pt x="875348" y="340632"/>
                </a:lnTo>
                <a:cubicBezTo>
                  <a:pt x="875348" y="340632"/>
                  <a:pt x="873681" y="338931"/>
                  <a:pt x="872014" y="337230"/>
                </a:cubicBezTo>
                <a:close/>
                <a:moveTo>
                  <a:pt x="902230" y="334010"/>
                </a:moveTo>
                <a:cubicBezTo>
                  <a:pt x="902230" y="337503"/>
                  <a:pt x="902230" y="337503"/>
                  <a:pt x="903090" y="337503"/>
                </a:cubicBezTo>
                <a:lnTo>
                  <a:pt x="908067" y="340390"/>
                </a:lnTo>
                <a:lnTo>
                  <a:pt x="906166" y="338137"/>
                </a:lnTo>
                <a:cubicBezTo>
                  <a:pt x="905273" y="336550"/>
                  <a:pt x="905273" y="334962"/>
                  <a:pt x="908845" y="334962"/>
                </a:cubicBezTo>
                <a:cubicBezTo>
                  <a:pt x="908845" y="334962"/>
                  <a:pt x="908845" y="334962"/>
                  <a:pt x="908845" y="335756"/>
                </a:cubicBezTo>
                <a:lnTo>
                  <a:pt x="908845" y="338137"/>
                </a:lnTo>
                <a:lnTo>
                  <a:pt x="908845" y="340518"/>
                </a:lnTo>
                <a:lnTo>
                  <a:pt x="908845" y="340841"/>
                </a:lnTo>
                <a:lnTo>
                  <a:pt x="909110" y="340995"/>
                </a:lnTo>
                <a:lnTo>
                  <a:pt x="908845" y="340995"/>
                </a:lnTo>
                <a:lnTo>
                  <a:pt x="908845" y="341312"/>
                </a:lnTo>
                <a:lnTo>
                  <a:pt x="908578" y="340995"/>
                </a:lnTo>
                <a:lnTo>
                  <a:pt x="905670" y="340995"/>
                </a:lnTo>
                <a:cubicBezTo>
                  <a:pt x="903950" y="340995"/>
                  <a:pt x="902230" y="340995"/>
                  <a:pt x="902230" y="340995"/>
                </a:cubicBezTo>
                <a:lnTo>
                  <a:pt x="902230" y="340122"/>
                </a:lnTo>
                <a:lnTo>
                  <a:pt x="902230" y="337503"/>
                </a:lnTo>
                <a:lnTo>
                  <a:pt x="902230" y="334883"/>
                </a:lnTo>
                <a:cubicBezTo>
                  <a:pt x="902230" y="334010"/>
                  <a:pt x="902230" y="334010"/>
                  <a:pt x="902230" y="334010"/>
                </a:cubicBezTo>
                <a:close/>
                <a:moveTo>
                  <a:pt x="868763" y="333913"/>
                </a:moveTo>
                <a:lnTo>
                  <a:pt x="869584" y="334750"/>
                </a:lnTo>
                <a:lnTo>
                  <a:pt x="869514" y="334679"/>
                </a:lnTo>
                <a:close/>
                <a:moveTo>
                  <a:pt x="27350" y="333876"/>
                </a:moveTo>
                <a:lnTo>
                  <a:pt x="29401" y="334559"/>
                </a:lnTo>
                <a:lnTo>
                  <a:pt x="29629" y="335394"/>
                </a:lnTo>
                <a:lnTo>
                  <a:pt x="27350" y="340706"/>
                </a:lnTo>
                <a:cubicBezTo>
                  <a:pt x="27350" y="340706"/>
                  <a:pt x="27350" y="340706"/>
                  <a:pt x="27350" y="339853"/>
                </a:cubicBezTo>
                <a:lnTo>
                  <a:pt x="27350" y="337291"/>
                </a:lnTo>
                <a:close/>
                <a:moveTo>
                  <a:pt x="875348" y="333829"/>
                </a:moveTo>
                <a:lnTo>
                  <a:pt x="875956" y="334449"/>
                </a:lnTo>
                <a:lnTo>
                  <a:pt x="881182" y="339782"/>
                </a:lnTo>
                <a:cubicBezTo>
                  <a:pt x="882016" y="340632"/>
                  <a:pt x="882016" y="340632"/>
                  <a:pt x="882016" y="340632"/>
                </a:cubicBezTo>
                <a:lnTo>
                  <a:pt x="881182" y="340632"/>
                </a:lnTo>
                <a:lnTo>
                  <a:pt x="875861" y="334427"/>
                </a:lnTo>
                <a:close/>
                <a:moveTo>
                  <a:pt x="274109" y="333772"/>
                </a:moveTo>
                <a:cubicBezTo>
                  <a:pt x="274109" y="337146"/>
                  <a:pt x="274109" y="338832"/>
                  <a:pt x="273249" y="340519"/>
                </a:cubicBezTo>
                <a:lnTo>
                  <a:pt x="273050" y="340519"/>
                </a:lnTo>
                <a:lnTo>
                  <a:pt x="270669" y="340519"/>
                </a:lnTo>
                <a:lnTo>
                  <a:pt x="269081" y="340519"/>
                </a:lnTo>
                <a:lnTo>
                  <a:pt x="269081" y="340519"/>
                </a:lnTo>
                <a:lnTo>
                  <a:pt x="267229" y="341137"/>
                </a:lnTo>
                <a:lnTo>
                  <a:pt x="266700" y="341313"/>
                </a:lnTo>
                <a:lnTo>
                  <a:pt x="266700" y="338138"/>
                </a:lnTo>
                <a:lnTo>
                  <a:pt x="266700" y="335757"/>
                </a:lnTo>
                <a:cubicBezTo>
                  <a:pt x="266700" y="334963"/>
                  <a:pt x="266700" y="334963"/>
                  <a:pt x="266700" y="334963"/>
                </a:cubicBezTo>
                <a:cubicBezTo>
                  <a:pt x="269875" y="334963"/>
                  <a:pt x="269875" y="336551"/>
                  <a:pt x="269081" y="338138"/>
                </a:cubicBezTo>
                <a:lnTo>
                  <a:pt x="268432" y="339004"/>
                </a:lnTo>
                <a:lnTo>
                  <a:pt x="268905" y="340108"/>
                </a:lnTo>
                <a:lnTo>
                  <a:pt x="270669" y="339676"/>
                </a:lnTo>
                <a:lnTo>
                  <a:pt x="273050" y="335589"/>
                </a:lnTo>
                <a:close/>
                <a:moveTo>
                  <a:pt x="258664" y="332383"/>
                </a:moveTo>
                <a:lnTo>
                  <a:pt x="254978" y="333904"/>
                </a:lnTo>
                <a:lnTo>
                  <a:pt x="255886" y="333904"/>
                </a:lnTo>
                <a:lnTo>
                  <a:pt x="256779" y="333904"/>
                </a:lnTo>
                <a:lnTo>
                  <a:pt x="259191" y="333904"/>
                </a:lnTo>
                <a:close/>
                <a:moveTo>
                  <a:pt x="869888" y="330960"/>
                </a:moveTo>
                <a:lnTo>
                  <a:pt x="869408" y="332220"/>
                </a:lnTo>
                <a:lnTo>
                  <a:pt x="869514" y="332978"/>
                </a:lnTo>
                <a:lnTo>
                  <a:pt x="871147" y="333216"/>
                </a:lnTo>
                <a:close/>
                <a:moveTo>
                  <a:pt x="279635" y="330675"/>
                </a:moveTo>
                <a:lnTo>
                  <a:pt x="277549" y="336302"/>
                </a:lnTo>
                <a:cubicBezTo>
                  <a:pt x="275829" y="338832"/>
                  <a:pt x="274109" y="340519"/>
                  <a:pt x="274109" y="340519"/>
                </a:cubicBezTo>
                <a:cubicBezTo>
                  <a:pt x="274109" y="340519"/>
                  <a:pt x="274109" y="340519"/>
                  <a:pt x="274109" y="339676"/>
                </a:cubicBezTo>
                <a:lnTo>
                  <a:pt x="274109" y="336302"/>
                </a:lnTo>
                <a:cubicBezTo>
                  <a:pt x="274109" y="335459"/>
                  <a:pt x="274109" y="333772"/>
                  <a:pt x="274109" y="333772"/>
                </a:cubicBezTo>
                <a:close/>
                <a:moveTo>
                  <a:pt x="260350" y="329618"/>
                </a:moveTo>
                <a:lnTo>
                  <a:pt x="259714" y="333904"/>
                </a:lnTo>
                <a:lnTo>
                  <a:pt x="259815" y="333904"/>
                </a:lnTo>
                <a:lnTo>
                  <a:pt x="259829" y="333876"/>
                </a:lnTo>
                <a:lnTo>
                  <a:pt x="260350" y="333876"/>
                </a:lnTo>
                <a:lnTo>
                  <a:pt x="260350" y="331391"/>
                </a:lnTo>
                <a:close/>
                <a:moveTo>
                  <a:pt x="870580" y="329143"/>
                </a:moveTo>
                <a:lnTo>
                  <a:pt x="870275" y="329943"/>
                </a:lnTo>
                <a:lnTo>
                  <a:pt x="873859" y="333612"/>
                </a:lnTo>
                <a:lnTo>
                  <a:pt x="874524" y="333709"/>
                </a:lnTo>
                <a:lnTo>
                  <a:pt x="873881" y="331074"/>
                </a:lnTo>
                <a:close/>
                <a:moveTo>
                  <a:pt x="930276" y="327819"/>
                </a:moveTo>
                <a:cubicBezTo>
                  <a:pt x="930276" y="334566"/>
                  <a:pt x="930276" y="334566"/>
                  <a:pt x="930276" y="334566"/>
                </a:cubicBezTo>
                <a:lnTo>
                  <a:pt x="928111" y="330273"/>
                </a:lnTo>
                <a:lnTo>
                  <a:pt x="927299" y="328662"/>
                </a:lnTo>
                <a:cubicBezTo>
                  <a:pt x="926307" y="327819"/>
                  <a:pt x="926307" y="327819"/>
                  <a:pt x="930276" y="327819"/>
                </a:cubicBezTo>
                <a:close/>
                <a:moveTo>
                  <a:pt x="252991" y="327045"/>
                </a:moveTo>
                <a:cubicBezTo>
                  <a:pt x="246153" y="333876"/>
                  <a:pt x="246153" y="333876"/>
                  <a:pt x="246153" y="333876"/>
                </a:cubicBezTo>
                <a:cubicBezTo>
                  <a:pt x="246153" y="327045"/>
                  <a:pt x="252991" y="327045"/>
                  <a:pt x="252991" y="327045"/>
                </a:cubicBezTo>
                <a:close/>
                <a:moveTo>
                  <a:pt x="909638" y="327025"/>
                </a:moveTo>
                <a:cubicBezTo>
                  <a:pt x="915988" y="327025"/>
                  <a:pt x="915988" y="334169"/>
                  <a:pt x="915988" y="334169"/>
                </a:cubicBezTo>
                <a:cubicBezTo>
                  <a:pt x="915988" y="334169"/>
                  <a:pt x="909638" y="327025"/>
                  <a:pt x="909638" y="327025"/>
                </a:cubicBezTo>
                <a:close/>
                <a:moveTo>
                  <a:pt x="895351" y="327025"/>
                </a:moveTo>
                <a:cubicBezTo>
                  <a:pt x="895351" y="330465"/>
                  <a:pt x="895351" y="333904"/>
                  <a:pt x="896145" y="337344"/>
                </a:cubicBezTo>
                <a:lnTo>
                  <a:pt x="898449" y="341623"/>
                </a:lnTo>
                <a:lnTo>
                  <a:pt x="895351" y="340784"/>
                </a:lnTo>
                <a:lnTo>
                  <a:pt x="895351" y="340518"/>
                </a:lnTo>
                <a:lnTo>
                  <a:pt x="895351" y="338137"/>
                </a:lnTo>
                <a:lnTo>
                  <a:pt x="895351" y="334962"/>
                </a:lnTo>
                <a:lnTo>
                  <a:pt x="895351" y="333904"/>
                </a:lnTo>
                <a:cubicBezTo>
                  <a:pt x="895351" y="332185"/>
                  <a:pt x="895351" y="330465"/>
                  <a:pt x="895351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4076" y="329010"/>
                  <a:pt x="854076" y="330994"/>
                </a:cubicBezTo>
                <a:lnTo>
                  <a:pt x="854076" y="334434"/>
                </a:lnTo>
                <a:lnTo>
                  <a:pt x="854076" y="334962"/>
                </a:lnTo>
                <a:cubicBezTo>
                  <a:pt x="854076" y="341312"/>
                  <a:pt x="862014" y="341312"/>
                  <a:pt x="854076" y="341312"/>
                </a:cubicBezTo>
                <a:cubicBezTo>
                  <a:pt x="854076" y="341312"/>
                  <a:pt x="852489" y="339725"/>
                  <a:pt x="851695" y="338137"/>
                </a:cubicBezTo>
                <a:lnTo>
                  <a:pt x="854076" y="334963"/>
                </a:lnTo>
                <a:lnTo>
                  <a:pt x="853862" y="334607"/>
                </a:lnTo>
                <a:lnTo>
                  <a:pt x="850901" y="337013"/>
                </a:lnTo>
                <a:lnTo>
                  <a:pt x="847880" y="334559"/>
                </a:lnTo>
                <a:lnTo>
                  <a:pt x="847726" y="334963"/>
                </a:lnTo>
                <a:lnTo>
                  <a:pt x="847726" y="334962"/>
                </a:lnTo>
                <a:lnTo>
                  <a:pt x="847726" y="334434"/>
                </a:lnTo>
                <a:lnTo>
                  <a:pt x="847726" y="333574"/>
                </a:lnTo>
                <a:lnTo>
                  <a:pt x="847726" y="327819"/>
                </a:lnTo>
                <a:lnTo>
                  <a:pt x="847726" y="327554"/>
                </a:lnTo>
                <a:cubicBezTo>
                  <a:pt x="850901" y="330994"/>
                  <a:pt x="850901" y="329274"/>
                  <a:pt x="850107" y="328414"/>
                </a:cubicBezTo>
                <a:lnTo>
                  <a:pt x="849441" y="328462"/>
                </a:lnTo>
                <a:lnTo>
                  <a:pt x="850107" y="328712"/>
                </a:lnTo>
                <a:lnTo>
                  <a:pt x="848018" y="334196"/>
                </a:lnTo>
                <a:lnTo>
                  <a:pt x="850901" y="331854"/>
                </a:lnTo>
                <a:lnTo>
                  <a:pt x="853456" y="333930"/>
                </a:lnTo>
                <a:lnTo>
                  <a:pt x="851695" y="330994"/>
                </a:lnTo>
                <a:cubicBezTo>
                  <a:pt x="850901" y="329010"/>
                  <a:pt x="850901" y="327025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62014" y="334963"/>
                  <a:pt x="862014" y="334963"/>
                </a:cubicBezTo>
                <a:cubicBezTo>
                  <a:pt x="854076" y="334963"/>
                  <a:pt x="854076" y="334963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6061" y="327025"/>
                  <a:pt x="858045" y="327025"/>
                </a:cubicBezTo>
                <a:lnTo>
                  <a:pt x="861022" y="327025"/>
                </a:lnTo>
                <a:lnTo>
                  <a:pt x="862014" y="327025"/>
                </a:lnTo>
                <a:cubicBezTo>
                  <a:pt x="862014" y="327025"/>
                  <a:pt x="862014" y="334963"/>
                  <a:pt x="854076" y="327025"/>
                </a:cubicBezTo>
                <a:close/>
                <a:moveTo>
                  <a:pt x="280988" y="327025"/>
                </a:moveTo>
                <a:cubicBezTo>
                  <a:pt x="280988" y="327025"/>
                  <a:pt x="280988" y="328712"/>
                  <a:pt x="280128" y="330399"/>
                </a:cubicBezTo>
                <a:lnTo>
                  <a:pt x="279635" y="330675"/>
                </a:lnTo>
                <a:close/>
                <a:moveTo>
                  <a:pt x="280988" y="327025"/>
                </a:moveTo>
                <a:lnTo>
                  <a:pt x="282576" y="327025"/>
                </a:lnTo>
                <a:lnTo>
                  <a:pt x="282576" y="328613"/>
                </a:lnTo>
                <a:lnTo>
                  <a:pt x="280988" y="328613"/>
                </a:lnTo>
                <a:close/>
                <a:moveTo>
                  <a:pt x="803276" y="325140"/>
                </a:moveTo>
                <a:cubicBezTo>
                  <a:pt x="804863" y="326033"/>
                  <a:pt x="806451" y="327819"/>
                  <a:pt x="806451" y="327819"/>
                </a:cubicBezTo>
                <a:cubicBezTo>
                  <a:pt x="806451" y="327819"/>
                  <a:pt x="806451" y="327819"/>
                  <a:pt x="806451" y="334963"/>
                </a:cubicBezTo>
                <a:cubicBezTo>
                  <a:pt x="806451" y="327819"/>
                  <a:pt x="806451" y="327819"/>
                  <a:pt x="800101" y="327819"/>
                </a:cubicBezTo>
                <a:cubicBezTo>
                  <a:pt x="800101" y="324247"/>
                  <a:pt x="801688" y="324247"/>
                  <a:pt x="803276" y="325140"/>
                </a:cubicBezTo>
                <a:close/>
                <a:moveTo>
                  <a:pt x="837407" y="324644"/>
                </a:moveTo>
                <a:cubicBezTo>
                  <a:pt x="839391" y="325438"/>
                  <a:pt x="841376" y="327025"/>
                  <a:pt x="841376" y="327025"/>
                </a:cubicBezTo>
                <a:cubicBezTo>
                  <a:pt x="841376" y="327025"/>
                  <a:pt x="833438" y="327025"/>
                  <a:pt x="833438" y="327025"/>
                </a:cubicBezTo>
                <a:cubicBezTo>
                  <a:pt x="833438" y="323850"/>
                  <a:pt x="835422" y="323850"/>
                  <a:pt x="837407" y="324644"/>
                </a:cubicBezTo>
                <a:close/>
                <a:moveTo>
                  <a:pt x="259557" y="321204"/>
                </a:moveTo>
                <a:cubicBezTo>
                  <a:pt x="259557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58664" y="328084"/>
                </a:cubicBezTo>
                <a:lnTo>
                  <a:pt x="255985" y="328084"/>
                </a:lnTo>
                <a:lnTo>
                  <a:pt x="253306" y="328084"/>
                </a:lnTo>
                <a:lnTo>
                  <a:pt x="252991" y="328084"/>
                </a:lnTo>
                <a:lnTo>
                  <a:pt x="252991" y="330461"/>
                </a:lnTo>
                <a:lnTo>
                  <a:pt x="252991" y="333022"/>
                </a:lnTo>
                <a:lnTo>
                  <a:pt x="252991" y="333876"/>
                </a:lnTo>
                <a:cubicBezTo>
                  <a:pt x="252991" y="333876"/>
                  <a:pt x="251282" y="333876"/>
                  <a:pt x="249572" y="334730"/>
                </a:cubicBezTo>
                <a:lnTo>
                  <a:pt x="247995" y="337487"/>
                </a:lnTo>
                <a:lnTo>
                  <a:pt x="251664" y="335390"/>
                </a:lnTo>
                <a:lnTo>
                  <a:pt x="252820" y="334277"/>
                </a:lnTo>
                <a:lnTo>
                  <a:pt x="255985" y="328944"/>
                </a:lnTo>
                <a:cubicBezTo>
                  <a:pt x="257771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66701" y="321204"/>
                </a:cubicBezTo>
                <a:cubicBezTo>
                  <a:pt x="266701" y="321204"/>
                  <a:pt x="264915" y="322924"/>
                  <a:pt x="264022" y="324644"/>
                </a:cubicBezTo>
                <a:lnTo>
                  <a:pt x="266495" y="327819"/>
                </a:lnTo>
                <a:lnTo>
                  <a:pt x="266700" y="327819"/>
                </a:lnTo>
                <a:lnTo>
                  <a:pt x="266591" y="327942"/>
                </a:lnTo>
                <a:lnTo>
                  <a:pt x="266701" y="328084"/>
                </a:lnTo>
                <a:lnTo>
                  <a:pt x="266432" y="328121"/>
                </a:lnTo>
                <a:lnTo>
                  <a:pt x="265906" y="328712"/>
                </a:lnTo>
                <a:lnTo>
                  <a:pt x="261316" y="333876"/>
                </a:lnTo>
                <a:lnTo>
                  <a:pt x="264102" y="333876"/>
                </a:lnTo>
                <a:lnTo>
                  <a:pt x="265811" y="333876"/>
                </a:lnTo>
                <a:lnTo>
                  <a:pt x="266666" y="333876"/>
                </a:lnTo>
                <a:cubicBezTo>
                  <a:pt x="259829" y="333876"/>
                  <a:pt x="259829" y="340706"/>
                  <a:pt x="259829" y="340706"/>
                </a:cubicBezTo>
                <a:cubicBezTo>
                  <a:pt x="259829" y="340706"/>
                  <a:pt x="259829" y="340706"/>
                  <a:pt x="252991" y="347537"/>
                </a:cubicBezTo>
                <a:cubicBezTo>
                  <a:pt x="252991" y="344122"/>
                  <a:pt x="254701" y="342414"/>
                  <a:pt x="256410" y="340706"/>
                </a:cubicBezTo>
                <a:lnTo>
                  <a:pt x="256470" y="340587"/>
                </a:lnTo>
                <a:lnTo>
                  <a:pt x="253207" y="341312"/>
                </a:lnTo>
                <a:cubicBezTo>
                  <a:pt x="253207" y="341312"/>
                  <a:pt x="253207" y="341312"/>
                  <a:pt x="254100" y="340518"/>
                </a:cubicBezTo>
                <a:lnTo>
                  <a:pt x="258431" y="336669"/>
                </a:lnTo>
                <a:lnTo>
                  <a:pt x="259446" y="334641"/>
                </a:lnTo>
                <a:lnTo>
                  <a:pt x="259394" y="334491"/>
                </a:lnTo>
                <a:lnTo>
                  <a:pt x="251056" y="339600"/>
                </a:lnTo>
                <a:lnTo>
                  <a:pt x="252880" y="334770"/>
                </a:lnTo>
                <a:lnTo>
                  <a:pt x="252633" y="334872"/>
                </a:lnTo>
                <a:lnTo>
                  <a:pt x="249921" y="339443"/>
                </a:lnTo>
                <a:lnTo>
                  <a:pt x="250547" y="339912"/>
                </a:lnTo>
                <a:lnTo>
                  <a:pt x="251056" y="339600"/>
                </a:lnTo>
                <a:lnTo>
                  <a:pt x="250852" y="340141"/>
                </a:lnTo>
                <a:lnTo>
                  <a:pt x="252413" y="341312"/>
                </a:lnTo>
                <a:lnTo>
                  <a:pt x="250689" y="340573"/>
                </a:lnTo>
                <a:lnTo>
                  <a:pt x="249635" y="343363"/>
                </a:lnTo>
                <a:cubicBezTo>
                  <a:pt x="247849" y="345943"/>
                  <a:pt x="246063" y="347663"/>
                  <a:pt x="246063" y="347663"/>
                </a:cubicBezTo>
                <a:lnTo>
                  <a:pt x="246063" y="347537"/>
                </a:lnTo>
                <a:lnTo>
                  <a:pt x="240171" y="347537"/>
                </a:lnTo>
                <a:cubicBezTo>
                  <a:pt x="239316" y="347537"/>
                  <a:pt x="239316" y="347537"/>
                  <a:pt x="239316" y="347537"/>
                </a:cubicBezTo>
                <a:cubicBezTo>
                  <a:pt x="239316" y="344122"/>
                  <a:pt x="241025" y="342414"/>
                  <a:pt x="242735" y="341560"/>
                </a:cubicBezTo>
                <a:lnTo>
                  <a:pt x="246140" y="340710"/>
                </a:lnTo>
                <a:lnTo>
                  <a:pt x="246153" y="340697"/>
                </a:lnTo>
                <a:lnTo>
                  <a:pt x="246153" y="338145"/>
                </a:lnTo>
                <a:lnTo>
                  <a:pt x="246153" y="337291"/>
                </a:lnTo>
                <a:lnTo>
                  <a:pt x="246153" y="334730"/>
                </a:lnTo>
                <a:cubicBezTo>
                  <a:pt x="246153" y="333876"/>
                  <a:pt x="246153" y="333876"/>
                  <a:pt x="246153" y="333876"/>
                </a:cubicBezTo>
                <a:cubicBezTo>
                  <a:pt x="249572" y="333876"/>
                  <a:pt x="251282" y="333876"/>
                  <a:pt x="252136" y="333022"/>
                </a:cubicBezTo>
                <a:lnTo>
                  <a:pt x="252843" y="328084"/>
                </a:lnTo>
                <a:lnTo>
                  <a:pt x="252413" y="328084"/>
                </a:lnTo>
                <a:lnTo>
                  <a:pt x="252851" y="328023"/>
                </a:lnTo>
                <a:lnTo>
                  <a:pt x="252991" y="327045"/>
                </a:lnTo>
                <a:cubicBezTo>
                  <a:pt x="252991" y="327045"/>
                  <a:pt x="252991" y="327045"/>
                  <a:pt x="252991" y="327899"/>
                </a:cubicBezTo>
                <a:lnTo>
                  <a:pt x="252991" y="328004"/>
                </a:lnTo>
                <a:lnTo>
                  <a:pt x="258664" y="327224"/>
                </a:lnTo>
                <a:cubicBezTo>
                  <a:pt x="259557" y="326364"/>
                  <a:pt x="259557" y="324644"/>
                  <a:pt x="259557" y="321204"/>
                </a:cubicBezTo>
                <a:close/>
                <a:moveTo>
                  <a:pt x="273050" y="320676"/>
                </a:moveTo>
                <a:lnTo>
                  <a:pt x="267494" y="326926"/>
                </a:lnTo>
                <a:cubicBezTo>
                  <a:pt x="266700" y="327819"/>
                  <a:pt x="266700" y="327819"/>
                  <a:pt x="266700" y="327819"/>
                </a:cubicBezTo>
                <a:cubicBezTo>
                  <a:pt x="269875" y="324247"/>
                  <a:pt x="271463" y="322461"/>
                  <a:pt x="272256" y="321568"/>
                </a:cubicBezTo>
                <a:close/>
                <a:moveTo>
                  <a:pt x="862013" y="320675"/>
                </a:moveTo>
                <a:lnTo>
                  <a:pt x="867569" y="324247"/>
                </a:lnTo>
                <a:lnTo>
                  <a:pt x="868214" y="327146"/>
                </a:lnTo>
                <a:lnTo>
                  <a:pt x="868363" y="326687"/>
                </a:lnTo>
                <a:lnTo>
                  <a:pt x="868880" y="325101"/>
                </a:lnTo>
                <a:lnTo>
                  <a:pt x="874713" y="327660"/>
                </a:lnTo>
                <a:lnTo>
                  <a:pt x="874714" y="327660"/>
                </a:lnTo>
                <a:lnTo>
                  <a:pt x="874714" y="327819"/>
                </a:lnTo>
                <a:lnTo>
                  <a:pt x="875705" y="327819"/>
                </a:lnTo>
                <a:cubicBezTo>
                  <a:pt x="876697" y="327819"/>
                  <a:pt x="878682" y="327819"/>
                  <a:pt x="882651" y="327819"/>
                </a:cubicBezTo>
                <a:cubicBezTo>
                  <a:pt x="878682" y="327819"/>
                  <a:pt x="876697" y="329605"/>
                  <a:pt x="875705" y="330498"/>
                </a:cubicBezTo>
                <a:lnTo>
                  <a:pt x="874714" y="327822"/>
                </a:lnTo>
                <a:lnTo>
                  <a:pt x="874714" y="333736"/>
                </a:lnTo>
                <a:lnTo>
                  <a:pt x="875348" y="333829"/>
                </a:lnTo>
                <a:lnTo>
                  <a:pt x="875201" y="334279"/>
                </a:lnTo>
                <a:lnTo>
                  <a:pt x="874515" y="336380"/>
                </a:lnTo>
                <a:lnTo>
                  <a:pt x="868779" y="333871"/>
                </a:lnTo>
                <a:lnTo>
                  <a:pt x="868763" y="333913"/>
                </a:lnTo>
                <a:lnTo>
                  <a:pt x="868749" y="333950"/>
                </a:lnTo>
                <a:lnTo>
                  <a:pt x="871105" y="338158"/>
                </a:lnTo>
                <a:lnTo>
                  <a:pt x="869514" y="337230"/>
                </a:lnTo>
                <a:lnTo>
                  <a:pt x="868726" y="334011"/>
                </a:lnTo>
                <a:lnTo>
                  <a:pt x="868363" y="334963"/>
                </a:lnTo>
                <a:lnTo>
                  <a:pt x="868363" y="334962"/>
                </a:lnTo>
                <a:lnTo>
                  <a:pt x="868363" y="330498"/>
                </a:lnTo>
                <a:lnTo>
                  <a:pt x="868363" y="328228"/>
                </a:lnTo>
                <a:lnTo>
                  <a:pt x="868046" y="327660"/>
                </a:lnTo>
                <a:lnTo>
                  <a:pt x="868363" y="327985"/>
                </a:lnTo>
                <a:lnTo>
                  <a:pt x="868363" y="327846"/>
                </a:lnTo>
                <a:lnTo>
                  <a:pt x="868046" y="327660"/>
                </a:lnTo>
                <a:lnTo>
                  <a:pt x="868093" y="327516"/>
                </a:lnTo>
                <a:lnTo>
                  <a:pt x="865188" y="324247"/>
                </a:lnTo>
                <a:close/>
                <a:moveTo>
                  <a:pt x="902495" y="320675"/>
                </a:moveTo>
                <a:cubicBezTo>
                  <a:pt x="902933" y="320675"/>
                  <a:pt x="903289" y="321031"/>
                  <a:pt x="903289" y="321469"/>
                </a:cubicBezTo>
                <a:cubicBezTo>
                  <a:pt x="903289" y="321908"/>
                  <a:pt x="902933" y="322263"/>
                  <a:pt x="902495" y="322263"/>
                </a:cubicBezTo>
                <a:cubicBezTo>
                  <a:pt x="902057" y="322263"/>
                  <a:pt x="901701" y="321908"/>
                  <a:pt x="901701" y="321469"/>
                </a:cubicBezTo>
                <a:cubicBezTo>
                  <a:pt x="901701" y="321031"/>
                  <a:pt x="902057" y="320675"/>
                  <a:pt x="902495" y="320675"/>
                </a:cubicBezTo>
                <a:close/>
                <a:moveTo>
                  <a:pt x="882651" y="320675"/>
                </a:moveTo>
                <a:cubicBezTo>
                  <a:pt x="885826" y="324247"/>
                  <a:pt x="887413" y="326033"/>
                  <a:pt x="887413" y="326926"/>
                </a:cubicBezTo>
                <a:lnTo>
                  <a:pt x="882853" y="327781"/>
                </a:lnTo>
                <a:lnTo>
                  <a:pt x="885032" y="335955"/>
                </a:lnTo>
                <a:cubicBezTo>
                  <a:pt x="885826" y="337741"/>
                  <a:pt x="885826" y="337741"/>
                  <a:pt x="882651" y="334169"/>
                </a:cubicBezTo>
                <a:cubicBezTo>
                  <a:pt x="882651" y="334169"/>
                  <a:pt x="882651" y="332383"/>
                  <a:pt x="882651" y="330597"/>
                </a:cubicBezTo>
                <a:lnTo>
                  <a:pt x="882651" y="327819"/>
                </a:lnTo>
                <a:lnTo>
                  <a:pt x="882651" y="327025"/>
                </a:lnTo>
                <a:lnTo>
                  <a:pt x="882651" y="325140"/>
                </a:lnTo>
                <a:lnTo>
                  <a:pt x="882651" y="324247"/>
                </a:lnTo>
                <a:cubicBezTo>
                  <a:pt x="882651" y="322461"/>
                  <a:pt x="882651" y="320675"/>
                  <a:pt x="882651" y="320675"/>
                </a:cubicBezTo>
                <a:close/>
                <a:moveTo>
                  <a:pt x="854076" y="320675"/>
                </a:moveTo>
                <a:cubicBezTo>
                  <a:pt x="854076" y="320675"/>
                  <a:pt x="854076" y="327025"/>
                  <a:pt x="862014" y="327025"/>
                </a:cubicBezTo>
                <a:cubicBezTo>
                  <a:pt x="854076" y="327025"/>
                  <a:pt x="854076" y="327025"/>
                  <a:pt x="854076" y="320675"/>
                </a:cubicBezTo>
                <a:close/>
                <a:moveTo>
                  <a:pt x="847726" y="320675"/>
                </a:moveTo>
                <a:cubicBezTo>
                  <a:pt x="847726" y="320675"/>
                  <a:pt x="854076" y="327025"/>
                  <a:pt x="854076" y="327025"/>
                </a:cubicBezTo>
                <a:cubicBezTo>
                  <a:pt x="847726" y="327025"/>
                  <a:pt x="847726" y="320675"/>
                  <a:pt x="847726" y="320675"/>
                </a:cubicBezTo>
                <a:close/>
                <a:moveTo>
                  <a:pt x="841376" y="320675"/>
                </a:moveTo>
                <a:cubicBezTo>
                  <a:pt x="841376" y="320675"/>
                  <a:pt x="847726" y="327025"/>
                  <a:pt x="847726" y="327025"/>
                </a:cubicBezTo>
                <a:cubicBezTo>
                  <a:pt x="841376" y="327025"/>
                  <a:pt x="841376" y="320675"/>
                  <a:pt x="841376" y="320675"/>
                </a:cubicBezTo>
                <a:close/>
                <a:moveTo>
                  <a:pt x="827088" y="320675"/>
                </a:moveTo>
                <a:cubicBezTo>
                  <a:pt x="827088" y="320675"/>
                  <a:pt x="827088" y="320675"/>
                  <a:pt x="827882" y="320675"/>
                </a:cubicBezTo>
                <a:lnTo>
                  <a:pt x="830263" y="320675"/>
                </a:lnTo>
                <a:lnTo>
                  <a:pt x="833438" y="320675"/>
                </a:lnTo>
                <a:cubicBezTo>
                  <a:pt x="833438" y="327025"/>
                  <a:pt x="827088" y="320675"/>
                  <a:pt x="827088" y="320675"/>
                </a:cubicBezTo>
                <a:close/>
                <a:moveTo>
                  <a:pt x="800895" y="320675"/>
                </a:moveTo>
                <a:cubicBezTo>
                  <a:pt x="801333" y="320675"/>
                  <a:pt x="801689" y="321031"/>
                  <a:pt x="801689" y="321469"/>
                </a:cubicBezTo>
                <a:cubicBezTo>
                  <a:pt x="801689" y="321908"/>
                  <a:pt x="801333" y="322263"/>
                  <a:pt x="800895" y="322263"/>
                </a:cubicBezTo>
                <a:cubicBezTo>
                  <a:pt x="800457" y="322263"/>
                  <a:pt x="800101" y="321908"/>
                  <a:pt x="800101" y="321469"/>
                </a:cubicBezTo>
                <a:cubicBezTo>
                  <a:pt x="800101" y="321031"/>
                  <a:pt x="800457" y="320675"/>
                  <a:pt x="800895" y="320675"/>
                </a:cubicBezTo>
                <a:close/>
                <a:moveTo>
                  <a:pt x="280988" y="320675"/>
                </a:moveTo>
                <a:cubicBezTo>
                  <a:pt x="280988" y="320675"/>
                  <a:pt x="280988" y="327025"/>
                  <a:pt x="287338" y="320675"/>
                </a:cubicBezTo>
                <a:cubicBezTo>
                  <a:pt x="287338" y="327025"/>
                  <a:pt x="280988" y="327025"/>
                  <a:pt x="280988" y="327025"/>
                </a:cubicBezTo>
                <a:cubicBezTo>
                  <a:pt x="280988" y="327025"/>
                  <a:pt x="280988" y="327025"/>
                  <a:pt x="280988" y="326231"/>
                </a:cubicBezTo>
                <a:lnTo>
                  <a:pt x="280988" y="324644"/>
                </a:lnTo>
                <a:lnTo>
                  <a:pt x="280988" y="323850"/>
                </a:lnTo>
                <a:lnTo>
                  <a:pt x="280988" y="323056"/>
                </a:lnTo>
                <a:lnTo>
                  <a:pt x="280988" y="321469"/>
                </a:lnTo>
                <a:cubicBezTo>
                  <a:pt x="280988" y="320675"/>
                  <a:pt x="280988" y="320675"/>
                  <a:pt x="280988" y="320675"/>
                </a:cubicBezTo>
                <a:close/>
                <a:moveTo>
                  <a:pt x="259829" y="320215"/>
                </a:moveTo>
                <a:cubicBezTo>
                  <a:pt x="259829" y="320215"/>
                  <a:pt x="258120" y="321923"/>
                  <a:pt x="256410" y="323630"/>
                </a:cubicBezTo>
                <a:lnTo>
                  <a:pt x="253011" y="327025"/>
                </a:lnTo>
                <a:lnTo>
                  <a:pt x="252991" y="327045"/>
                </a:lnTo>
                <a:lnTo>
                  <a:pt x="252996" y="327025"/>
                </a:lnTo>
                <a:lnTo>
                  <a:pt x="253846" y="323630"/>
                </a:lnTo>
                <a:cubicBezTo>
                  <a:pt x="254701" y="323630"/>
                  <a:pt x="256410" y="323630"/>
                  <a:pt x="259829" y="320215"/>
                </a:cubicBezTo>
                <a:close/>
                <a:moveTo>
                  <a:pt x="803276" y="318294"/>
                </a:moveTo>
                <a:cubicBezTo>
                  <a:pt x="804863" y="319087"/>
                  <a:pt x="806451" y="320675"/>
                  <a:pt x="806451" y="320675"/>
                </a:cubicBezTo>
                <a:cubicBezTo>
                  <a:pt x="803276" y="320675"/>
                  <a:pt x="803276" y="320675"/>
                  <a:pt x="804070" y="320675"/>
                </a:cubicBezTo>
                <a:lnTo>
                  <a:pt x="803276" y="320675"/>
                </a:lnTo>
                <a:lnTo>
                  <a:pt x="800895" y="320675"/>
                </a:lnTo>
                <a:cubicBezTo>
                  <a:pt x="800101" y="320675"/>
                  <a:pt x="800101" y="320675"/>
                  <a:pt x="800101" y="320675"/>
                </a:cubicBezTo>
                <a:cubicBezTo>
                  <a:pt x="800101" y="317500"/>
                  <a:pt x="801688" y="317500"/>
                  <a:pt x="803276" y="318294"/>
                </a:cubicBezTo>
                <a:close/>
                <a:moveTo>
                  <a:pt x="914083" y="318083"/>
                </a:moveTo>
                <a:lnTo>
                  <a:pt x="915988" y="320147"/>
                </a:lnTo>
                <a:cubicBezTo>
                  <a:pt x="915988" y="323586"/>
                  <a:pt x="914400" y="321867"/>
                  <a:pt x="913607" y="319287"/>
                </a:cubicBezTo>
                <a:close/>
                <a:moveTo>
                  <a:pt x="859757" y="316960"/>
                </a:moveTo>
                <a:lnTo>
                  <a:pt x="860546" y="317421"/>
                </a:lnTo>
                <a:lnTo>
                  <a:pt x="861256" y="320328"/>
                </a:lnTo>
                <a:lnTo>
                  <a:pt x="861340" y="320675"/>
                </a:lnTo>
                <a:lnTo>
                  <a:pt x="862013" y="320675"/>
                </a:lnTo>
                <a:lnTo>
                  <a:pt x="862014" y="320675"/>
                </a:lnTo>
                <a:lnTo>
                  <a:pt x="862013" y="320675"/>
                </a:lnTo>
                <a:lnTo>
                  <a:pt x="859037" y="321469"/>
                </a:lnTo>
                <a:cubicBezTo>
                  <a:pt x="860030" y="322263"/>
                  <a:pt x="862014" y="323850"/>
                  <a:pt x="862014" y="327025"/>
                </a:cubicBezTo>
                <a:cubicBezTo>
                  <a:pt x="862014" y="327025"/>
                  <a:pt x="854076" y="320675"/>
                  <a:pt x="854076" y="320675"/>
                </a:cubicBezTo>
                <a:cubicBezTo>
                  <a:pt x="858045" y="320675"/>
                  <a:pt x="860030" y="320675"/>
                  <a:pt x="861022" y="320675"/>
                </a:cubicBezTo>
                <a:lnTo>
                  <a:pt x="861312" y="320675"/>
                </a:lnTo>
                <a:lnTo>
                  <a:pt x="861146" y="320278"/>
                </a:lnTo>
                <a:close/>
                <a:moveTo>
                  <a:pt x="835662" y="314675"/>
                </a:moveTo>
                <a:lnTo>
                  <a:pt x="840515" y="319435"/>
                </a:lnTo>
                <a:lnTo>
                  <a:pt x="841064" y="319973"/>
                </a:lnTo>
                <a:close/>
                <a:moveTo>
                  <a:pt x="922338" y="314325"/>
                </a:moveTo>
                <a:cubicBezTo>
                  <a:pt x="922338" y="314325"/>
                  <a:pt x="930276" y="320675"/>
                  <a:pt x="930276" y="320675"/>
                </a:cubicBezTo>
                <a:cubicBezTo>
                  <a:pt x="922338" y="320675"/>
                  <a:pt x="922338" y="314325"/>
                  <a:pt x="922338" y="314325"/>
                </a:cubicBezTo>
                <a:close/>
                <a:moveTo>
                  <a:pt x="915988" y="314325"/>
                </a:moveTo>
                <a:cubicBezTo>
                  <a:pt x="915988" y="314325"/>
                  <a:pt x="915988" y="315912"/>
                  <a:pt x="916782" y="317500"/>
                </a:cubicBezTo>
                <a:lnTo>
                  <a:pt x="917237" y="317760"/>
                </a:lnTo>
                <a:lnTo>
                  <a:pt x="919163" y="323056"/>
                </a:lnTo>
                <a:cubicBezTo>
                  <a:pt x="920750" y="325438"/>
                  <a:pt x="922338" y="327025"/>
                  <a:pt x="922338" y="327025"/>
                </a:cubicBezTo>
                <a:cubicBezTo>
                  <a:pt x="915988" y="320675"/>
                  <a:pt x="915988" y="320675"/>
                  <a:pt x="915988" y="314325"/>
                </a:cubicBezTo>
                <a:close/>
                <a:moveTo>
                  <a:pt x="915988" y="314325"/>
                </a:moveTo>
                <a:cubicBezTo>
                  <a:pt x="922338" y="320675"/>
                  <a:pt x="922338" y="320675"/>
                  <a:pt x="922338" y="320675"/>
                </a:cubicBezTo>
                <a:lnTo>
                  <a:pt x="917237" y="317760"/>
                </a:lnTo>
                <a:close/>
                <a:moveTo>
                  <a:pt x="882651" y="314325"/>
                </a:moveTo>
                <a:lnTo>
                  <a:pt x="884239" y="314325"/>
                </a:lnTo>
                <a:lnTo>
                  <a:pt x="884239" y="315232"/>
                </a:lnTo>
                <a:lnTo>
                  <a:pt x="888207" y="317500"/>
                </a:lnTo>
                <a:cubicBezTo>
                  <a:pt x="889001" y="319087"/>
                  <a:pt x="889001" y="320675"/>
                  <a:pt x="889001" y="320675"/>
                </a:cubicBezTo>
                <a:cubicBezTo>
                  <a:pt x="889001" y="320675"/>
                  <a:pt x="887413" y="320675"/>
                  <a:pt x="885826" y="319881"/>
                </a:cubicBezTo>
                <a:lnTo>
                  <a:pt x="883558" y="315913"/>
                </a:lnTo>
                <a:lnTo>
                  <a:pt x="882651" y="315913"/>
                </a:lnTo>
                <a:lnTo>
                  <a:pt x="882651" y="317500"/>
                </a:lnTo>
                <a:cubicBezTo>
                  <a:pt x="882651" y="319087"/>
                  <a:pt x="882651" y="320675"/>
                  <a:pt x="882651" y="320675"/>
                </a:cubicBezTo>
                <a:cubicBezTo>
                  <a:pt x="882651" y="314325"/>
                  <a:pt x="874713" y="314325"/>
                  <a:pt x="882651" y="314325"/>
                </a:cubicBezTo>
                <a:close/>
                <a:moveTo>
                  <a:pt x="847726" y="314325"/>
                </a:moveTo>
                <a:cubicBezTo>
                  <a:pt x="847726" y="314325"/>
                  <a:pt x="854076" y="320675"/>
                  <a:pt x="854076" y="320675"/>
                </a:cubicBezTo>
                <a:cubicBezTo>
                  <a:pt x="847726" y="320675"/>
                  <a:pt x="847726" y="320675"/>
                  <a:pt x="847726" y="314325"/>
                </a:cubicBezTo>
                <a:close/>
                <a:moveTo>
                  <a:pt x="806451" y="314325"/>
                </a:moveTo>
                <a:cubicBezTo>
                  <a:pt x="806451" y="314325"/>
                  <a:pt x="806451" y="320675"/>
                  <a:pt x="806451" y="320675"/>
                </a:cubicBezTo>
                <a:cubicBezTo>
                  <a:pt x="806451" y="320675"/>
                  <a:pt x="800101" y="314325"/>
                  <a:pt x="806451" y="314325"/>
                </a:cubicBezTo>
                <a:close/>
                <a:moveTo>
                  <a:pt x="280988" y="314325"/>
                </a:moveTo>
                <a:lnTo>
                  <a:pt x="280988" y="314326"/>
                </a:lnTo>
                <a:lnTo>
                  <a:pt x="280988" y="315119"/>
                </a:lnTo>
                <a:cubicBezTo>
                  <a:pt x="280988" y="315912"/>
                  <a:pt x="280988" y="317500"/>
                  <a:pt x="280988" y="320675"/>
                </a:cubicBezTo>
                <a:cubicBezTo>
                  <a:pt x="273050" y="320675"/>
                  <a:pt x="280988" y="314325"/>
                  <a:pt x="280988" y="314325"/>
                </a:cubicBezTo>
                <a:close/>
                <a:moveTo>
                  <a:pt x="272345" y="314325"/>
                </a:moveTo>
                <a:lnTo>
                  <a:pt x="269875" y="317104"/>
                </a:lnTo>
                <a:lnTo>
                  <a:pt x="266701" y="320675"/>
                </a:lnTo>
                <a:lnTo>
                  <a:pt x="272256" y="314425"/>
                </a:lnTo>
                <a:close/>
                <a:moveTo>
                  <a:pt x="868046" y="314008"/>
                </a:moveTo>
                <a:lnTo>
                  <a:pt x="869286" y="314325"/>
                </a:lnTo>
                <a:lnTo>
                  <a:pt x="871538" y="314325"/>
                </a:lnTo>
                <a:cubicBezTo>
                  <a:pt x="873125" y="314325"/>
                  <a:pt x="874713" y="314325"/>
                  <a:pt x="874713" y="314325"/>
                </a:cubicBezTo>
                <a:cubicBezTo>
                  <a:pt x="874713" y="314325"/>
                  <a:pt x="874713" y="320675"/>
                  <a:pt x="874713" y="320675"/>
                </a:cubicBezTo>
                <a:cubicBezTo>
                  <a:pt x="871538" y="317500"/>
                  <a:pt x="871538" y="315912"/>
                  <a:pt x="871538" y="315119"/>
                </a:cubicBezTo>
                <a:lnTo>
                  <a:pt x="871522" y="315115"/>
                </a:lnTo>
                <a:lnTo>
                  <a:pt x="874713" y="320832"/>
                </a:lnTo>
                <a:lnTo>
                  <a:pt x="874713" y="320675"/>
                </a:lnTo>
                <a:lnTo>
                  <a:pt x="876301" y="320675"/>
                </a:lnTo>
                <a:lnTo>
                  <a:pt x="876301" y="322263"/>
                </a:lnTo>
                <a:lnTo>
                  <a:pt x="874997" y="322263"/>
                </a:lnTo>
                <a:lnTo>
                  <a:pt x="875705" y="326231"/>
                </a:lnTo>
                <a:cubicBezTo>
                  <a:pt x="876697" y="327025"/>
                  <a:pt x="878682" y="327025"/>
                  <a:pt x="882651" y="327025"/>
                </a:cubicBezTo>
                <a:cubicBezTo>
                  <a:pt x="882651" y="327025"/>
                  <a:pt x="880666" y="327025"/>
                  <a:pt x="878682" y="327025"/>
                </a:cubicBezTo>
                <a:lnTo>
                  <a:pt x="874714" y="327025"/>
                </a:lnTo>
                <a:lnTo>
                  <a:pt x="874714" y="327660"/>
                </a:lnTo>
                <a:lnTo>
                  <a:pt x="874713" y="327659"/>
                </a:lnTo>
                <a:lnTo>
                  <a:pt x="871380" y="324247"/>
                </a:lnTo>
                <a:lnTo>
                  <a:pt x="868363" y="321159"/>
                </a:lnTo>
                <a:lnTo>
                  <a:pt x="868046" y="320834"/>
                </a:lnTo>
                <a:cubicBezTo>
                  <a:pt x="868046" y="320834"/>
                  <a:pt x="861379" y="314008"/>
                  <a:pt x="868046" y="314008"/>
                </a:cubicBezTo>
                <a:close/>
                <a:moveTo>
                  <a:pt x="861379" y="314008"/>
                </a:moveTo>
                <a:cubicBezTo>
                  <a:pt x="868046" y="320834"/>
                  <a:pt x="868046" y="320834"/>
                  <a:pt x="868046" y="320834"/>
                </a:cubicBezTo>
                <a:cubicBezTo>
                  <a:pt x="868046" y="320834"/>
                  <a:pt x="861379" y="314008"/>
                  <a:pt x="861379" y="314008"/>
                </a:cubicBezTo>
                <a:close/>
                <a:moveTo>
                  <a:pt x="854711" y="314008"/>
                </a:moveTo>
                <a:cubicBezTo>
                  <a:pt x="854711" y="314008"/>
                  <a:pt x="854711" y="314008"/>
                  <a:pt x="855544" y="314008"/>
                </a:cubicBezTo>
                <a:lnTo>
                  <a:pt x="858045" y="314008"/>
                </a:lnTo>
                <a:lnTo>
                  <a:pt x="858878" y="314008"/>
                </a:lnTo>
                <a:cubicBezTo>
                  <a:pt x="859712" y="314008"/>
                  <a:pt x="861379" y="314008"/>
                  <a:pt x="861379" y="314008"/>
                </a:cubicBezTo>
                <a:cubicBezTo>
                  <a:pt x="858045" y="314008"/>
                  <a:pt x="858045" y="314008"/>
                  <a:pt x="858878" y="314861"/>
                </a:cubicBezTo>
                <a:lnTo>
                  <a:pt x="859757" y="316960"/>
                </a:lnTo>
                <a:close/>
                <a:moveTo>
                  <a:pt x="901701" y="313796"/>
                </a:moveTo>
                <a:cubicBezTo>
                  <a:pt x="909639" y="313796"/>
                  <a:pt x="909639" y="313796"/>
                  <a:pt x="909639" y="313796"/>
                </a:cubicBezTo>
                <a:cubicBezTo>
                  <a:pt x="909639" y="313796"/>
                  <a:pt x="907655" y="313796"/>
                  <a:pt x="906662" y="314656"/>
                </a:cubicBezTo>
                <a:lnTo>
                  <a:pt x="909638" y="320673"/>
                </a:lnTo>
                <a:lnTo>
                  <a:pt x="909638" y="317500"/>
                </a:lnTo>
                <a:cubicBezTo>
                  <a:pt x="909638" y="315912"/>
                  <a:pt x="909638" y="314325"/>
                  <a:pt x="909638" y="314325"/>
                </a:cubicBezTo>
                <a:cubicBezTo>
                  <a:pt x="909638" y="320675"/>
                  <a:pt x="915988" y="327025"/>
                  <a:pt x="909638" y="320675"/>
                </a:cubicBezTo>
                <a:lnTo>
                  <a:pt x="909638" y="320674"/>
                </a:lnTo>
                <a:lnTo>
                  <a:pt x="902693" y="317235"/>
                </a:lnTo>
                <a:cubicBezTo>
                  <a:pt x="901701" y="315515"/>
                  <a:pt x="901701" y="313796"/>
                  <a:pt x="901701" y="313796"/>
                </a:cubicBezTo>
                <a:close/>
                <a:moveTo>
                  <a:pt x="266666" y="313384"/>
                </a:moveTo>
                <a:cubicBezTo>
                  <a:pt x="266666" y="313384"/>
                  <a:pt x="259829" y="320215"/>
                  <a:pt x="259829" y="320215"/>
                </a:cubicBezTo>
                <a:cubicBezTo>
                  <a:pt x="259829" y="316800"/>
                  <a:pt x="259829" y="315092"/>
                  <a:pt x="260684" y="314238"/>
                </a:cubicBezTo>
                <a:cubicBezTo>
                  <a:pt x="261538" y="313384"/>
                  <a:pt x="263248" y="313384"/>
                  <a:pt x="266666" y="313384"/>
                </a:cubicBezTo>
                <a:close/>
                <a:moveTo>
                  <a:pt x="909638" y="313267"/>
                </a:moveTo>
                <a:cubicBezTo>
                  <a:pt x="909638" y="313267"/>
                  <a:pt x="909638" y="313267"/>
                  <a:pt x="915988" y="313267"/>
                </a:cubicBezTo>
                <a:lnTo>
                  <a:pt x="914083" y="318083"/>
                </a:lnTo>
                <a:lnTo>
                  <a:pt x="912813" y="316707"/>
                </a:lnTo>
                <a:cubicBezTo>
                  <a:pt x="911226" y="314987"/>
                  <a:pt x="909638" y="313267"/>
                  <a:pt x="909638" y="313267"/>
                </a:cubicBezTo>
                <a:close/>
                <a:moveTo>
                  <a:pt x="267426" y="311867"/>
                </a:moveTo>
                <a:lnTo>
                  <a:pt x="266666" y="313384"/>
                </a:lnTo>
                <a:lnTo>
                  <a:pt x="265906" y="312626"/>
                </a:lnTo>
                <a:lnTo>
                  <a:pt x="266666" y="312531"/>
                </a:lnTo>
                <a:close/>
                <a:moveTo>
                  <a:pt x="270992" y="310892"/>
                </a:moveTo>
                <a:lnTo>
                  <a:pt x="272767" y="313851"/>
                </a:lnTo>
                <a:lnTo>
                  <a:pt x="272800" y="313907"/>
                </a:lnTo>
                <a:lnTo>
                  <a:pt x="273050" y="313532"/>
                </a:lnTo>
                <a:lnTo>
                  <a:pt x="273050" y="314323"/>
                </a:lnTo>
                <a:lnTo>
                  <a:pt x="273051" y="314325"/>
                </a:lnTo>
                <a:lnTo>
                  <a:pt x="273050" y="314325"/>
                </a:lnTo>
                <a:lnTo>
                  <a:pt x="273050" y="314425"/>
                </a:lnTo>
                <a:lnTo>
                  <a:pt x="273050" y="320675"/>
                </a:lnTo>
                <a:lnTo>
                  <a:pt x="270669" y="317104"/>
                </a:lnTo>
                <a:lnTo>
                  <a:pt x="272521" y="314325"/>
                </a:lnTo>
                <a:lnTo>
                  <a:pt x="272345" y="314325"/>
                </a:lnTo>
                <a:lnTo>
                  <a:pt x="272257" y="314325"/>
                </a:lnTo>
                <a:lnTo>
                  <a:pt x="268289" y="314325"/>
                </a:lnTo>
                <a:lnTo>
                  <a:pt x="268289" y="315913"/>
                </a:lnTo>
                <a:lnTo>
                  <a:pt x="266701" y="315913"/>
                </a:lnTo>
                <a:lnTo>
                  <a:pt x="266701" y="317765"/>
                </a:lnTo>
                <a:lnTo>
                  <a:pt x="266701" y="318625"/>
                </a:lnTo>
                <a:lnTo>
                  <a:pt x="266701" y="320675"/>
                </a:lnTo>
                <a:lnTo>
                  <a:pt x="266701" y="320675"/>
                </a:lnTo>
                <a:lnTo>
                  <a:pt x="266701" y="321204"/>
                </a:lnTo>
                <a:cubicBezTo>
                  <a:pt x="266701" y="314325"/>
                  <a:pt x="259557" y="321204"/>
                  <a:pt x="259557" y="321204"/>
                </a:cubicBezTo>
                <a:cubicBezTo>
                  <a:pt x="259557" y="321204"/>
                  <a:pt x="259557" y="321204"/>
                  <a:pt x="266701" y="314325"/>
                </a:cubicBezTo>
                <a:cubicBezTo>
                  <a:pt x="266701" y="314325"/>
                  <a:pt x="268289" y="314325"/>
                  <a:pt x="269876" y="313333"/>
                </a:cubicBezTo>
                <a:close/>
                <a:moveTo>
                  <a:pt x="915988" y="307447"/>
                </a:moveTo>
                <a:cubicBezTo>
                  <a:pt x="915988" y="307447"/>
                  <a:pt x="917575" y="309166"/>
                  <a:pt x="919163" y="310886"/>
                </a:cubicBezTo>
                <a:lnTo>
                  <a:pt x="922337" y="314325"/>
                </a:lnTo>
                <a:lnTo>
                  <a:pt x="922338" y="314325"/>
                </a:lnTo>
                <a:cubicBezTo>
                  <a:pt x="922338" y="314325"/>
                  <a:pt x="922338" y="321072"/>
                  <a:pt x="930276" y="327819"/>
                </a:cubicBezTo>
                <a:cubicBezTo>
                  <a:pt x="922338" y="321072"/>
                  <a:pt x="922338" y="321072"/>
                  <a:pt x="922338" y="321072"/>
                </a:cubicBezTo>
                <a:lnTo>
                  <a:pt x="922338" y="320675"/>
                </a:lnTo>
                <a:cubicBezTo>
                  <a:pt x="922338" y="320675"/>
                  <a:pt x="915988" y="314325"/>
                  <a:pt x="915988" y="314325"/>
                </a:cubicBezTo>
                <a:cubicBezTo>
                  <a:pt x="915988" y="314325"/>
                  <a:pt x="917575" y="314325"/>
                  <a:pt x="919163" y="314325"/>
                </a:cubicBezTo>
                <a:lnTo>
                  <a:pt x="922331" y="314325"/>
                </a:lnTo>
                <a:lnTo>
                  <a:pt x="916782" y="313466"/>
                </a:lnTo>
                <a:cubicBezTo>
                  <a:pt x="915988" y="312606"/>
                  <a:pt x="915988" y="310886"/>
                  <a:pt x="915988" y="307447"/>
                </a:cubicBezTo>
                <a:close/>
                <a:moveTo>
                  <a:pt x="915988" y="307182"/>
                </a:moveTo>
                <a:cubicBezTo>
                  <a:pt x="915988" y="307182"/>
                  <a:pt x="917575" y="307182"/>
                  <a:pt x="919163" y="308075"/>
                </a:cubicBezTo>
                <a:lnTo>
                  <a:pt x="922337" y="314325"/>
                </a:lnTo>
                <a:lnTo>
                  <a:pt x="921544" y="313433"/>
                </a:lnTo>
                <a:cubicBezTo>
                  <a:pt x="920750" y="312540"/>
                  <a:pt x="919163" y="310754"/>
                  <a:pt x="915988" y="307182"/>
                </a:cubicBezTo>
                <a:close/>
                <a:moveTo>
                  <a:pt x="287338" y="307182"/>
                </a:moveTo>
                <a:cubicBezTo>
                  <a:pt x="287338" y="307182"/>
                  <a:pt x="285751" y="308968"/>
                  <a:pt x="284163" y="310754"/>
                </a:cubicBezTo>
                <a:lnTo>
                  <a:pt x="280989" y="314325"/>
                </a:lnTo>
                <a:lnTo>
                  <a:pt x="286544" y="308075"/>
                </a:lnTo>
                <a:cubicBezTo>
                  <a:pt x="287338" y="307182"/>
                  <a:pt x="287338" y="307182"/>
                  <a:pt x="287338" y="307182"/>
                </a:cubicBezTo>
                <a:close/>
                <a:moveTo>
                  <a:pt x="280194" y="307181"/>
                </a:moveTo>
                <a:cubicBezTo>
                  <a:pt x="283766" y="307181"/>
                  <a:pt x="283766" y="307181"/>
                  <a:pt x="282873" y="307181"/>
                </a:cubicBezTo>
                <a:lnTo>
                  <a:pt x="286444" y="307181"/>
                </a:lnTo>
                <a:cubicBezTo>
                  <a:pt x="287337" y="307181"/>
                  <a:pt x="287337" y="307181"/>
                  <a:pt x="287337" y="307181"/>
                </a:cubicBezTo>
                <a:cubicBezTo>
                  <a:pt x="280194" y="307181"/>
                  <a:pt x="280194" y="307181"/>
                  <a:pt x="280194" y="314325"/>
                </a:cubicBezTo>
                <a:cubicBezTo>
                  <a:pt x="280194" y="307181"/>
                  <a:pt x="280194" y="307181"/>
                  <a:pt x="280194" y="307181"/>
                </a:cubicBezTo>
                <a:close/>
                <a:moveTo>
                  <a:pt x="847726" y="307181"/>
                </a:moveTo>
                <a:cubicBezTo>
                  <a:pt x="854076" y="307181"/>
                  <a:pt x="854076" y="307181"/>
                  <a:pt x="854076" y="307181"/>
                </a:cubicBezTo>
                <a:cubicBezTo>
                  <a:pt x="854076" y="307181"/>
                  <a:pt x="854076" y="307181"/>
                  <a:pt x="854076" y="308074"/>
                </a:cubicBezTo>
                <a:lnTo>
                  <a:pt x="854076" y="308967"/>
                </a:lnTo>
                <a:lnTo>
                  <a:pt x="854076" y="310753"/>
                </a:lnTo>
                <a:lnTo>
                  <a:pt x="854076" y="314325"/>
                </a:lnTo>
                <a:cubicBezTo>
                  <a:pt x="854076" y="307181"/>
                  <a:pt x="854076" y="307181"/>
                  <a:pt x="847726" y="307181"/>
                </a:cubicBezTo>
                <a:close/>
                <a:moveTo>
                  <a:pt x="47863" y="306554"/>
                </a:moveTo>
                <a:cubicBezTo>
                  <a:pt x="41026" y="313384"/>
                  <a:pt x="41026" y="313384"/>
                  <a:pt x="41026" y="313384"/>
                </a:cubicBezTo>
                <a:cubicBezTo>
                  <a:pt x="41026" y="313384"/>
                  <a:pt x="42735" y="311677"/>
                  <a:pt x="44445" y="309115"/>
                </a:cubicBezTo>
                <a:lnTo>
                  <a:pt x="45128" y="307237"/>
                </a:lnTo>
                <a:close/>
                <a:moveTo>
                  <a:pt x="41026" y="306554"/>
                </a:moveTo>
                <a:cubicBezTo>
                  <a:pt x="41026" y="306554"/>
                  <a:pt x="41026" y="306554"/>
                  <a:pt x="41881" y="306554"/>
                </a:cubicBezTo>
                <a:lnTo>
                  <a:pt x="45299" y="306554"/>
                </a:lnTo>
                <a:lnTo>
                  <a:pt x="45377" y="306554"/>
                </a:lnTo>
                <a:lnTo>
                  <a:pt x="45128" y="307237"/>
                </a:lnTo>
                <a:lnTo>
                  <a:pt x="44445" y="307408"/>
                </a:lnTo>
                <a:cubicBezTo>
                  <a:pt x="42735" y="308262"/>
                  <a:pt x="41026" y="309969"/>
                  <a:pt x="41026" y="313384"/>
                </a:cubicBezTo>
                <a:lnTo>
                  <a:pt x="41026" y="312531"/>
                </a:lnTo>
                <a:lnTo>
                  <a:pt x="41026" y="309969"/>
                </a:lnTo>
                <a:close/>
                <a:moveTo>
                  <a:pt x="909638" y="306388"/>
                </a:moveTo>
                <a:cubicBezTo>
                  <a:pt x="915988" y="313267"/>
                  <a:pt x="915988" y="313267"/>
                  <a:pt x="909638" y="313267"/>
                </a:cubicBezTo>
                <a:lnTo>
                  <a:pt x="909638" y="312407"/>
                </a:lnTo>
                <a:lnTo>
                  <a:pt x="909638" y="309828"/>
                </a:lnTo>
                <a:cubicBezTo>
                  <a:pt x="909638" y="308108"/>
                  <a:pt x="909638" y="306388"/>
                  <a:pt x="909638" y="306388"/>
                </a:cubicBezTo>
                <a:close/>
                <a:moveTo>
                  <a:pt x="895351" y="306387"/>
                </a:moveTo>
                <a:cubicBezTo>
                  <a:pt x="895351" y="306387"/>
                  <a:pt x="896939" y="306387"/>
                  <a:pt x="898526" y="306387"/>
                </a:cubicBezTo>
                <a:lnTo>
                  <a:pt x="901700" y="306387"/>
                </a:lnTo>
                <a:lnTo>
                  <a:pt x="901701" y="306387"/>
                </a:lnTo>
                <a:lnTo>
                  <a:pt x="901701" y="306388"/>
                </a:lnTo>
                <a:lnTo>
                  <a:pt x="901701" y="307379"/>
                </a:lnTo>
                <a:lnTo>
                  <a:pt x="901701" y="313796"/>
                </a:lnTo>
                <a:lnTo>
                  <a:pt x="901701" y="314325"/>
                </a:lnTo>
                <a:cubicBezTo>
                  <a:pt x="901701" y="314325"/>
                  <a:pt x="901701" y="306387"/>
                  <a:pt x="895351" y="306387"/>
                </a:cubicBezTo>
                <a:close/>
                <a:moveTo>
                  <a:pt x="874713" y="306387"/>
                </a:moveTo>
                <a:cubicBezTo>
                  <a:pt x="874713" y="314325"/>
                  <a:pt x="874713" y="314325"/>
                  <a:pt x="882651" y="314325"/>
                </a:cubicBezTo>
                <a:cubicBezTo>
                  <a:pt x="874713" y="314325"/>
                  <a:pt x="874713" y="314325"/>
                  <a:pt x="874713" y="314325"/>
                </a:cubicBezTo>
                <a:lnTo>
                  <a:pt x="874713" y="314008"/>
                </a:lnTo>
                <a:lnTo>
                  <a:pt x="874713" y="313333"/>
                </a:lnTo>
                <a:cubicBezTo>
                  <a:pt x="874713" y="312340"/>
                  <a:pt x="874713" y="310356"/>
                  <a:pt x="874713" y="306387"/>
                </a:cubicBezTo>
                <a:close/>
                <a:moveTo>
                  <a:pt x="793751" y="306387"/>
                </a:moveTo>
                <a:cubicBezTo>
                  <a:pt x="796926" y="306387"/>
                  <a:pt x="798513" y="308371"/>
                  <a:pt x="799307" y="310356"/>
                </a:cubicBezTo>
                <a:lnTo>
                  <a:pt x="799933" y="313484"/>
                </a:lnTo>
                <a:lnTo>
                  <a:pt x="800101" y="313531"/>
                </a:lnTo>
                <a:lnTo>
                  <a:pt x="799979" y="313714"/>
                </a:lnTo>
                <a:lnTo>
                  <a:pt x="800101" y="314325"/>
                </a:lnTo>
                <a:lnTo>
                  <a:pt x="799812" y="313964"/>
                </a:lnTo>
                <a:lnTo>
                  <a:pt x="799710" y="314117"/>
                </a:lnTo>
                <a:lnTo>
                  <a:pt x="800101" y="314326"/>
                </a:lnTo>
                <a:lnTo>
                  <a:pt x="799571" y="314326"/>
                </a:lnTo>
                <a:lnTo>
                  <a:pt x="797720" y="317103"/>
                </a:lnTo>
                <a:cubicBezTo>
                  <a:pt x="798513" y="318889"/>
                  <a:pt x="800101" y="320675"/>
                  <a:pt x="800101" y="320675"/>
                </a:cubicBezTo>
                <a:cubicBezTo>
                  <a:pt x="800101" y="320675"/>
                  <a:pt x="798513" y="318889"/>
                  <a:pt x="796926" y="316210"/>
                </a:cubicBezTo>
                <a:lnTo>
                  <a:pt x="796317" y="314326"/>
                </a:lnTo>
                <a:lnTo>
                  <a:pt x="794545" y="314326"/>
                </a:lnTo>
                <a:cubicBezTo>
                  <a:pt x="793751" y="314326"/>
                  <a:pt x="793751" y="314326"/>
                  <a:pt x="793751" y="314326"/>
                </a:cubicBezTo>
                <a:cubicBezTo>
                  <a:pt x="793751" y="310357"/>
                  <a:pt x="793751" y="310357"/>
                  <a:pt x="794545" y="311349"/>
                </a:cubicBezTo>
                <a:lnTo>
                  <a:pt x="795525" y="311874"/>
                </a:lnTo>
                <a:lnTo>
                  <a:pt x="793751" y="306387"/>
                </a:lnTo>
                <a:lnTo>
                  <a:pt x="796917" y="312620"/>
                </a:lnTo>
                <a:lnTo>
                  <a:pt x="796977" y="312652"/>
                </a:lnTo>
                <a:lnTo>
                  <a:pt x="799281" y="313300"/>
                </a:lnTo>
                <a:lnTo>
                  <a:pt x="796926" y="310356"/>
                </a:lnTo>
                <a:cubicBezTo>
                  <a:pt x="796926" y="308371"/>
                  <a:pt x="796926" y="306387"/>
                  <a:pt x="793751" y="306387"/>
                </a:cubicBezTo>
                <a:close/>
                <a:moveTo>
                  <a:pt x="899718" y="304405"/>
                </a:moveTo>
                <a:lnTo>
                  <a:pt x="901700" y="306387"/>
                </a:lnTo>
                <a:lnTo>
                  <a:pt x="900907" y="305594"/>
                </a:lnTo>
                <a:close/>
                <a:moveTo>
                  <a:pt x="276414" y="303647"/>
                </a:moveTo>
                <a:lnTo>
                  <a:pt x="274359" y="305700"/>
                </a:lnTo>
                <a:lnTo>
                  <a:pt x="273671" y="306387"/>
                </a:lnTo>
                <a:close/>
                <a:moveTo>
                  <a:pt x="821597" y="300881"/>
                </a:moveTo>
                <a:lnTo>
                  <a:pt x="824177" y="303411"/>
                </a:lnTo>
                <a:lnTo>
                  <a:pt x="827088" y="306266"/>
                </a:lnTo>
                <a:lnTo>
                  <a:pt x="827617" y="306784"/>
                </a:lnTo>
                <a:lnTo>
                  <a:pt x="827088" y="306655"/>
                </a:lnTo>
                <a:lnTo>
                  <a:pt x="824177" y="305941"/>
                </a:lnTo>
                <a:lnTo>
                  <a:pt x="821523" y="301387"/>
                </a:lnTo>
                <a:close/>
                <a:moveTo>
                  <a:pt x="909638" y="300567"/>
                </a:moveTo>
                <a:cubicBezTo>
                  <a:pt x="915988" y="300567"/>
                  <a:pt x="909638" y="300567"/>
                  <a:pt x="915988" y="300567"/>
                </a:cubicBezTo>
                <a:cubicBezTo>
                  <a:pt x="909638" y="300567"/>
                  <a:pt x="915988" y="307447"/>
                  <a:pt x="915988" y="307447"/>
                </a:cubicBezTo>
                <a:cubicBezTo>
                  <a:pt x="915988" y="307447"/>
                  <a:pt x="909638" y="300567"/>
                  <a:pt x="909638" y="300567"/>
                </a:cubicBezTo>
                <a:close/>
                <a:moveTo>
                  <a:pt x="861379" y="300355"/>
                </a:moveTo>
                <a:cubicBezTo>
                  <a:pt x="861379" y="300355"/>
                  <a:pt x="861379" y="300355"/>
                  <a:pt x="861379" y="301208"/>
                </a:cubicBezTo>
                <a:lnTo>
                  <a:pt x="861379" y="303768"/>
                </a:lnTo>
                <a:lnTo>
                  <a:pt x="861379" y="306328"/>
                </a:lnTo>
                <a:lnTo>
                  <a:pt x="861379" y="307181"/>
                </a:lnTo>
                <a:lnTo>
                  <a:pt x="860546" y="303768"/>
                </a:lnTo>
                <a:lnTo>
                  <a:pt x="859757" y="303307"/>
                </a:lnTo>
                <a:lnTo>
                  <a:pt x="858878" y="301208"/>
                </a:lnTo>
                <a:cubicBezTo>
                  <a:pt x="858045" y="300355"/>
                  <a:pt x="858045" y="300355"/>
                  <a:pt x="861379" y="300355"/>
                </a:cubicBezTo>
                <a:close/>
                <a:moveTo>
                  <a:pt x="854711" y="300355"/>
                </a:moveTo>
                <a:lnTo>
                  <a:pt x="859757" y="303307"/>
                </a:lnTo>
                <a:lnTo>
                  <a:pt x="861379" y="307181"/>
                </a:lnTo>
                <a:lnTo>
                  <a:pt x="863879" y="303768"/>
                </a:lnTo>
                <a:cubicBezTo>
                  <a:pt x="863046" y="302062"/>
                  <a:pt x="861379" y="300355"/>
                  <a:pt x="861379" y="300355"/>
                </a:cubicBezTo>
                <a:cubicBezTo>
                  <a:pt x="861379" y="300355"/>
                  <a:pt x="868046" y="307181"/>
                  <a:pt x="868046" y="300355"/>
                </a:cubicBezTo>
                <a:cubicBezTo>
                  <a:pt x="868046" y="307181"/>
                  <a:pt x="868046" y="307181"/>
                  <a:pt x="868046" y="307181"/>
                </a:cubicBezTo>
                <a:cubicBezTo>
                  <a:pt x="874714" y="314008"/>
                  <a:pt x="868046" y="314008"/>
                  <a:pt x="868046" y="314008"/>
                </a:cubicBezTo>
                <a:cubicBezTo>
                  <a:pt x="868046" y="314008"/>
                  <a:pt x="866379" y="314008"/>
                  <a:pt x="864713" y="314008"/>
                </a:cubicBezTo>
                <a:lnTo>
                  <a:pt x="863879" y="314008"/>
                </a:lnTo>
                <a:lnTo>
                  <a:pt x="862014" y="314008"/>
                </a:lnTo>
                <a:lnTo>
                  <a:pt x="862014" y="314325"/>
                </a:lnTo>
                <a:lnTo>
                  <a:pt x="861813" y="314008"/>
                </a:lnTo>
                <a:lnTo>
                  <a:pt x="861379" y="314008"/>
                </a:lnTo>
                <a:lnTo>
                  <a:pt x="861276" y="313162"/>
                </a:lnTo>
                <a:lnTo>
                  <a:pt x="858045" y="308074"/>
                </a:lnTo>
                <a:cubicBezTo>
                  <a:pt x="858045" y="307181"/>
                  <a:pt x="858045" y="307181"/>
                  <a:pt x="854076" y="307181"/>
                </a:cubicBezTo>
                <a:cubicBezTo>
                  <a:pt x="854076" y="307181"/>
                  <a:pt x="854076" y="307181"/>
                  <a:pt x="855068" y="307181"/>
                </a:cubicBezTo>
                <a:lnTo>
                  <a:pt x="860545" y="307181"/>
                </a:lnTo>
                <a:close/>
                <a:moveTo>
                  <a:pt x="895351" y="300038"/>
                </a:moveTo>
                <a:lnTo>
                  <a:pt x="899718" y="304405"/>
                </a:lnTo>
                <a:lnTo>
                  <a:pt x="898526" y="303213"/>
                </a:lnTo>
                <a:cubicBezTo>
                  <a:pt x="896939" y="301625"/>
                  <a:pt x="895351" y="300038"/>
                  <a:pt x="895351" y="300038"/>
                </a:cubicBezTo>
                <a:close/>
                <a:moveTo>
                  <a:pt x="765175" y="300038"/>
                </a:moveTo>
                <a:cubicBezTo>
                  <a:pt x="765175" y="300038"/>
                  <a:pt x="773113" y="300038"/>
                  <a:pt x="773113" y="300038"/>
                </a:cubicBezTo>
                <a:cubicBezTo>
                  <a:pt x="773113" y="306388"/>
                  <a:pt x="765175" y="300038"/>
                  <a:pt x="765175" y="300038"/>
                </a:cubicBezTo>
                <a:close/>
                <a:moveTo>
                  <a:pt x="901701" y="300037"/>
                </a:moveTo>
                <a:cubicBezTo>
                  <a:pt x="901701" y="300037"/>
                  <a:pt x="901701" y="300037"/>
                  <a:pt x="909639" y="306387"/>
                </a:cubicBezTo>
                <a:cubicBezTo>
                  <a:pt x="909639" y="306387"/>
                  <a:pt x="901701" y="300037"/>
                  <a:pt x="901701" y="300037"/>
                </a:cubicBezTo>
                <a:close/>
                <a:moveTo>
                  <a:pt x="307975" y="300037"/>
                </a:moveTo>
                <a:cubicBezTo>
                  <a:pt x="307975" y="300037"/>
                  <a:pt x="307975" y="306387"/>
                  <a:pt x="301625" y="306387"/>
                </a:cubicBezTo>
                <a:cubicBezTo>
                  <a:pt x="301625" y="306387"/>
                  <a:pt x="307975" y="300037"/>
                  <a:pt x="307975" y="300037"/>
                </a:cubicBezTo>
                <a:close/>
                <a:moveTo>
                  <a:pt x="300567" y="300037"/>
                </a:moveTo>
                <a:lnTo>
                  <a:pt x="301626" y="300037"/>
                </a:lnTo>
                <a:lnTo>
                  <a:pt x="304007" y="300037"/>
                </a:lnTo>
                <a:cubicBezTo>
                  <a:pt x="305727" y="300037"/>
                  <a:pt x="307447" y="300037"/>
                  <a:pt x="307447" y="300037"/>
                </a:cubicBezTo>
                <a:lnTo>
                  <a:pt x="301103" y="302965"/>
                </a:lnTo>
                <a:lnTo>
                  <a:pt x="300634" y="305593"/>
                </a:lnTo>
                <a:lnTo>
                  <a:pt x="300567" y="305601"/>
                </a:lnTo>
                <a:lnTo>
                  <a:pt x="300567" y="306387"/>
                </a:lnTo>
                <a:cubicBezTo>
                  <a:pt x="300567" y="306387"/>
                  <a:pt x="300567" y="306387"/>
                  <a:pt x="293688" y="306387"/>
                </a:cubicBezTo>
                <a:lnTo>
                  <a:pt x="300567" y="300884"/>
                </a:lnTo>
                <a:lnTo>
                  <a:pt x="300567" y="300831"/>
                </a:lnTo>
                <a:cubicBezTo>
                  <a:pt x="300567" y="300037"/>
                  <a:pt x="300567" y="300037"/>
                  <a:pt x="300567" y="300037"/>
                </a:cubicBezTo>
                <a:close/>
                <a:moveTo>
                  <a:pt x="820736" y="300035"/>
                </a:moveTo>
                <a:lnTo>
                  <a:pt x="820736" y="300036"/>
                </a:lnTo>
                <a:lnTo>
                  <a:pt x="820737" y="300036"/>
                </a:lnTo>
                <a:lnTo>
                  <a:pt x="820737" y="300035"/>
                </a:lnTo>
                <a:close/>
                <a:moveTo>
                  <a:pt x="280341" y="299724"/>
                </a:moveTo>
                <a:cubicBezTo>
                  <a:pt x="280341" y="299724"/>
                  <a:pt x="278632" y="301431"/>
                  <a:pt x="276923" y="303139"/>
                </a:cubicBezTo>
                <a:lnTo>
                  <a:pt x="276414" y="303647"/>
                </a:lnTo>
                <a:close/>
                <a:moveTo>
                  <a:pt x="41026" y="299724"/>
                </a:moveTo>
                <a:lnTo>
                  <a:pt x="41275" y="299807"/>
                </a:lnTo>
                <a:lnTo>
                  <a:pt x="41449" y="299864"/>
                </a:lnTo>
                <a:lnTo>
                  <a:pt x="43590" y="300578"/>
                </a:lnTo>
                <a:cubicBezTo>
                  <a:pt x="44445" y="301431"/>
                  <a:pt x="44445" y="303139"/>
                  <a:pt x="41026" y="306554"/>
                </a:cubicBezTo>
                <a:cubicBezTo>
                  <a:pt x="41026" y="306554"/>
                  <a:pt x="41026" y="306554"/>
                  <a:pt x="40171" y="307408"/>
                </a:cubicBezTo>
                <a:lnTo>
                  <a:pt x="34925" y="312648"/>
                </a:lnTo>
                <a:lnTo>
                  <a:pt x="34188" y="313384"/>
                </a:lnTo>
                <a:lnTo>
                  <a:pt x="34925" y="312543"/>
                </a:lnTo>
                <a:lnTo>
                  <a:pt x="40171" y="306554"/>
                </a:lnTo>
                <a:cubicBezTo>
                  <a:pt x="41026" y="304846"/>
                  <a:pt x="41026" y="303139"/>
                  <a:pt x="41026" y="299724"/>
                </a:cubicBezTo>
                <a:close/>
                <a:moveTo>
                  <a:pt x="895351" y="299641"/>
                </a:moveTo>
                <a:lnTo>
                  <a:pt x="895351" y="300038"/>
                </a:lnTo>
                <a:lnTo>
                  <a:pt x="895351" y="300484"/>
                </a:lnTo>
                <a:lnTo>
                  <a:pt x="895351" y="303014"/>
                </a:lnTo>
                <a:lnTo>
                  <a:pt x="895351" y="306387"/>
                </a:lnTo>
                <a:cubicBezTo>
                  <a:pt x="895351" y="306387"/>
                  <a:pt x="901701" y="314325"/>
                  <a:pt x="901701" y="314325"/>
                </a:cubicBezTo>
                <a:cubicBezTo>
                  <a:pt x="901701" y="314325"/>
                  <a:pt x="895351" y="314325"/>
                  <a:pt x="895351" y="314325"/>
                </a:cubicBezTo>
                <a:lnTo>
                  <a:pt x="895351" y="313333"/>
                </a:lnTo>
                <a:lnTo>
                  <a:pt x="895351" y="310356"/>
                </a:lnTo>
                <a:lnTo>
                  <a:pt x="895351" y="309364"/>
                </a:lnTo>
                <a:lnTo>
                  <a:pt x="895351" y="307379"/>
                </a:lnTo>
                <a:lnTo>
                  <a:pt x="895351" y="306388"/>
                </a:lnTo>
                <a:cubicBezTo>
                  <a:pt x="895351" y="306388"/>
                  <a:pt x="888472" y="299641"/>
                  <a:pt x="895351" y="299641"/>
                </a:cubicBezTo>
                <a:close/>
                <a:moveTo>
                  <a:pt x="911947" y="298066"/>
                </a:moveTo>
                <a:lnTo>
                  <a:pt x="915988" y="300567"/>
                </a:lnTo>
                <a:cubicBezTo>
                  <a:pt x="915988" y="300567"/>
                  <a:pt x="914400" y="300567"/>
                  <a:pt x="912813" y="299707"/>
                </a:cubicBezTo>
                <a:close/>
                <a:moveTo>
                  <a:pt x="832135" y="297675"/>
                </a:moveTo>
                <a:lnTo>
                  <a:pt x="834186" y="299724"/>
                </a:lnTo>
                <a:cubicBezTo>
                  <a:pt x="834186" y="299724"/>
                  <a:pt x="834186" y="299724"/>
                  <a:pt x="833331" y="298870"/>
                </a:cubicBezTo>
                <a:close/>
                <a:moveTo>
                  <a:pt x="912271" y="296541"/>
                </a:moveTo>
                <a:lnTo>
                  <a:pt x="912813" y="297128"/>
                </a:lnTo>
                <a:cubicBezTo>
                  <a:pt x="914400" y="298847"/>
                  <a:pt x="915988" y="300567"/>
                  <a:pt x="915988" y="300567"/>
                </a:cubicBezTo>
                <a:close/>
                <a:moveTo>
                  <a:pt x="814388" y="294956"/>
                </a:moveTo>
                <a:lnTo>
                  <a:pt x="814388" y="295275"/>
                </a:lnTo>
                <a:lnTo>
                  <a:pt x="813297" y="295275"/>
                </a:lnTo>
                <a:lnTo>
                  <a:pt x="813793" y="296862"/>
                </a:lnTo>
                <a:lnTo>
                  <a:pt x="817179" y="298410"/>
                </a:lnTo>
                <a:lnTo>
                  <a:pt x="815533" y="295873"/>
                </a:lnTo>
                <a:close/>
                <a:moveTo>
                  <a:pt x="856378" y="294504"/>
                </a:moveTo>
                <a:lnTo>
                  <a:pt x="860546" y="296942"/>
                </a:lnTo>
                <a:cubicBezTo>
                  <a:pt x="861379" y="298649"/>
                  <a:pt x="861379" y="300355"/>
                  <a:pt x="861379" y="300355"/>
                </a:cubicBezTo>
                <a:close/>
                <a:moveTo>
                  <a:pt x="814388" y="294107"/>
                </a:moveTo>
                <a:lnTo>
                  <a:pt x="814388" y="294412"/>
                </a:lnTo>
                <a:lnTo>
                  <a:pt x="814669" y="294541"/>
                </a:lnTo>
                <a:close/>
                <a:moveTo>
                  <a:pt x="909638" y="293688"/>
                </a:moveTo>
                <a:lnTo>
                  <a:pt x="911947" y="298066"/>
                </a:lnTo>
                <a:lnTo>
                  <a:pt x="910432" y="297128"/>
                </a:lnTo>
                <a:cubicBezTo>
                  <a:pt x="909638" y="295408"/>
                  <a:pt x="909638" y="293688"/>
                  <a:pt x="909638" y="293688"/>
                </a:cubicBezTo>
                <a:close/>
                <a:moveTo>
                  <a:pt x="909638" y="293688"/>
                </a:moveTo>
                <a:cubicBezTo>
                  <a:pt x="909638" y="293688"/>
                  <a:pt x="909638" y="293688"/>
                  <a:pt x="910432" y="294548"/>
                </a:cubicBezTo>
                <a:lnTo>
                  <a:pt x="912271" y="296541"/>
                </a:lnTo>
                <a:close/>
                <a:moveTo>
                  <a:pt x="862013" y="293687"/>
                </a:moveTo>
                <a:cubicBezTo>
                  <a:pt x="862013" y="293687"/>
                  <a:pt x="868363" y="300037"/>
                  <a:pt x="868363" y="300037"/>
                </a:cubicBezTo>
                <a:cubicBezTo>
                  <a:pt x="862013" y="300037"/>
                  <a:pt x="862013" y="300037"/>
                  <a:pt x="862013" y="293687"/>
                </a:cubicBezTo>
                <a:close/>
                <a:moveTo>
                  <a:pt x="307447" y="293687"/>
                </a:moveTo>
                <a:cubicBezTo>
                  <a:pt x="314326" y="293687"/>
                  <a:pt x="314326" y="300037"/>
                  <a:pt x="307447" y="300037"/>
                </a:cubicBezTo>
                <a:cubicBezTo>
                  <a:pt x="307447" y="300037"/>
                  <a:pt x="307447" y="300037"/>
                  <a:pt x="307447" y="293687"/>
                </a:cubicBezTo>
                <a:close/>
                <a:moveTo>
                  <a:pt x="854711" y="293529"/>
                </a:moveTo>
                <a:lnTo>
                  <a:pt x="852893" y="296011"/>
                </a:lnTo>
                <a:lnTo>
                  <a:pt x="852211" y="294382"/>
                </a:lnTo>
                <a:cubicBezTo>
                  <a:pt x="853044" y="293529"/>
                  <a:pt x="854711" y="293529"/>
                  <a:pt x="854711" y="293529"/>
                </a:cubicBezTo>
                <a:close/>
                <a:moveTo>
                  <a:pt x="854711" y="293529"/>
                </a:moveTo>
                <a:cubicBezTo>
                  <a:pt x="854711" y="293529"/>
                  <a:pt x="861379" y="300355"/>
                  <a:pt x="861379" y="300355"/>
                </a:cubicBezTo>
                <a:cubicBezTo>
                  <a:pt x="861379" y="300355"/>
                  <a:pt x="861379" y="300355"/>
                  <a:pt x="854711" y="300355"/>
                </a:cubicBezTo>
                <a:cubicBezTo>
                  <a:pt x="854711" y="300355"/>
                  <a:pt x="861379" y="300355"/>
                  <a:pt x="854711" y="293529"/>
                </a:cubicBezTo>
                <a:close/>
                <a:moveTo>
                  <a:pt x="854711" y="293529"/>
                </a:moveTo>
                <a:lnTo>
                  <a:pt x="855544" y="293529"/>
                </a:lnTo>
                <a:lnTo>
                  <a:pt x="856378" y="294504"/>
                </a:lnTo>
                <a:close/>
                <a:moveTo>
                  <a:pt x="901701" y="292894"/>
                </a:moveTo>
                <a:cubicBezTo>
                  <a:pt x="901701" y="292894"/>
                  <a:pt x="909639" y="300038"/>
                  <a:pt x="909639" y="300038"/>
                </a:cubicBezTo>
                <a:cubicBezTo>
                  <a:pt x="901701" y="300038"/>
                  <a:pt x="901701" y="292894"/>
                  <a:pt x="901701" y="292894"/>
                </a:cubicBezTo>
                <a:close/>
                <a:moveTo>
                  <a:pt x="888472" y="292894"/>
                </a:moveTo>
                <a:cubicBezTo>
                  <a:pt x="895351" y="299641"/>
                  <a:pt x="888472" y="292894"/>
                  <a:pt x="895351" y="299641"/>
                </a:cubicBezTo>
                <a:cubicBezTo>
                  <a:pt x="895351" y="299641"/>
                  <a:pt x="895351" y="299641"/>
                  <a:pt x="894491" y="299641"/>
                </a:cubicBezTo>
                <a:lnTo>
                  <a:pt x="893631" y="299641"/>
                </a:lnTo>
                <a:cubicBezTo>
                  <a:pt x="893631" y="299641"/>
                  <a:pt x="891911" y="299641"/>
                  <a:pt x="888472" y="299641"/>
                </a:cubicBezTo>
                <a:cubicBezTo>
                  <a:pt x="888472" y="299641"/>
                  <a:pt x="888472" y="299641"/>
                  <a:pt x="888472" y="298798"/>
                </a:cubicBezTo>
                <a:lnTo>
                  <a:pt x="888472" y="296267"/>
                </a:lnTo>
                <a:lnTo>
                  <a:pt x="888472" y="295424"/>
                </a:lnTo>
                <a:cubicBezTo>
                  <a:pt x="888472" y="296267"/>
                  <a:pt x="888472" y="296267"/>
                  <a:pt x="888472" y="292894"/>
                </a:cubicBezTo>
                <a:close/>
                <a:moveTo>
                  <a:pt x="834186" y="292893"/>
                </a:moveTo>
                <a:cubicBezTo>
                  <a:pt x="841024" y="292893"/>
                  <a:pt x="841024" y="292893"/>
                  <a:pt x="841024" y="292893"/>
                </a:cubicBezTo>
                <a:lnTo>
                  <a:pt x="843378" y="294237"/>
                </a:lnTo>
                <a:lnTo>
                  <a:pt x="841024" y="299724"/>
                </a:lnTo>
                <a:cubicBezTo>
                  <a:pt x="841024" y="292893"/>
                  <a:pt x="841024" y="292893"/>
                  <a:pt x="834186" y="292893"/>
                </a:cubicBezTo>
                <a:close/>
                <a:moveTo>
                  <a:pt x="827349" y="292893"/>
                </a:moveTo>
                <a:lnTo>
                  <a:pt x="832135" y="297675"/>
                </a:lnTo>
                <a:lnTo>
                  <a:pt x="830767" y="296308"/>
                </a:lnTo>
                <a:cubicBezTo>
                  <a:pt x="829058" y="294601"/>
                  <a:pt x="827349" y="292893"/>
                  <a:pt x="827349" y="292893"/>
                </a:cubicBezTo>
                <a:close/>
                <a:moveTo>
                  <a:pt x="47625" y="292629"/>
                </a:moveTo>
                <a:cubicBezTo>
                  <a:pt x="47625" y="292629"/>
                  <a:pt x="41275" y="306388"/>
                  <a:pt x="47625" y="292629"/>
                </a:cubicBezTo>
                <a:close/>
                <a:moveTo>
                  <a:pt x="830084" y="290844"/>
                </a:moveTo>
                <a:lnTo>
                  <a:pt x="830768" y="292039"/>
                </a:lnTo>
                <a:cubicBezTo>
                  <a:pt x="832477" y="294601"/>
                  <a:pt x="834186" y="296308"/>
                  <a:pt x="834186" y="292893"/>
                </a:cubicBezTo>
                <a:cubicBezTo>
                  <a:pt x="834186" y="292893"/>
                  <a:pt x="841024" y="299724"/>
                  <a:pt x="841024" y="299724"/>
                </a:cubicBezTo>
                <a:lnTo>
                  <a:pt x="841024" y="299755"/>
                </a:lnTo>
                <a:lnTo>
                  <a:pt x="841376" y="300037"/>
                </a:lnTo>
                <a:lnTo>
                  <a:pt x="841024" y="299967"/>
                </a:lnTo>
                <a:lnTo>
                  <a:pt x="841024" y="300037"/>
                </a:lnTo>
                <a:lnTo>
                  <a:pt x="841024" y="305700"/>
                </a:lnTo>
                <a:cubicBezTo>
                  <a:pt x="841024" y="306554"/>
                  <a:pt x="841024" y="306554"/>
                  <a:pt x="841024" y="306554"/>
                </a:cubicBezTo>
                <a:lnTo>
                  <a:pt x="840547" y="306435"/>
                </a:lnTo>
                <a:lnTo>
                  <a:pt x="840895" y="306748"/>
                </a:lnTo>
                <a:lnTo>
                  <a:pt x="841376" y="306388"/>
                </a:lnTo>
                <a:lnTo>
                  <a:pt x="841376" y="307181"/>
                </a:lnTo>
                <a:lnTo>
                  <a:pt x="841376" y="308074"/>
                </a:lnTo>
                <a:lnTo>
                  <a:pt x="841376" y="311646"/>
                </a:lnTo>
                <a:lnTo>
                  <a:pt x="841376" y="313334"/>
                </a:lnTo>
                <a:lnTo>
                  <a:pt x="841376" y="314325"/>
                </a:lnTo>
                <a:cubicBezTo>
                  <a:pt x="841376" y="314325"/>
                  <a:pt x="847726" y="320675"/>
                  <a:pt x="841376" y="320675"/>
                </a:cubicBezTo>
                <a:cubicBezTo>
                  <a:pt x="841376" y="320675"/>
                  <a:pt x="841376" y="319087"/>
                  <a:pt x="841376" y="317500"/>
                </a:cubicBezTo>
                <a:lnTo>
                  <a:pt x="841376" y="314326"/>
                </a:lnTo>
                <a:cubicBezTo>
                  <a:pt x="841376" y="314326"/>
                  <a:pt x="841376" y="314326"/>
                  <a:pt x="840384" y="313334"/>
                </a:cubicBezTo>
                <a:lnTo>
                  <a:pt x="834496" y="307446"/>
                </a:lnTo>
                <a:lnTo>
                  <a:pt x="834231" y="307181"/>
                </a:lnTo>
                <a:lnTo>
                  <a:pt x="834209" y="307159"/>
                </a:lnTo>
                <a:lnTo>
                  <a:pt x="834192" y="307181"/>
                </a:lnTo>
                <a:lnTo>
                  <a:pt x="833671" y="307864"/>
                </a:lnTo>
                <a:lnTo>
                  <a:pt x="833438" y="308168"/>
                </a:lnTo>
                <a:lnTo>
                  <a:pt x="831916" y="310158"/>
                </a:lnTo>
                <a:lnTo>
                  <a:pt x="833438" y="312148"/>
                </a:lnTo>
                <a:lnTo>
                  <a:pt x="834225" y="313177"/>
                </a:lnTo>
                <a:lnTo>
                  <a:pt x="837407" y="311745"/>
                </a:lnTo>
                <a:lnTo>
                  <a:pt x="839612" y="316706"/>
                </a:lnTo>
                <a:lnTo>
                  <a:pt x="839158" y="316472"/>
                </a:lnTo>
                <a:lnTo>
                  <a:pt x="840635" y="319009"/>
                </a:lnTo>
                <a:lnTo>
                  <a:pt x="839612" y="316706"/>
                </a:lnTo>
                <a:lnTo>
                  <a:pt x="840384" y="317103"/>
                </a:lnTo>
                <a:lnTo>
                  <a:pt x="841166" y="319920"/>
                </a:lnTo>
                <a:lnTo>
                  <a:pt x="841375" y="320278"/>
                </a:lnTo>
                <a:lnTo>
                  <a:pt x="841266" y="320278"/>
                </a:lnTo>
                <a:lnTo>
                  <a:pt x="841376" y="320675"/>
                </a:lnTo>
                <a:lnTo>
                  <a:pt x="841200" y="320278"/>
                </a:lnTo>
                <a:lnTo>
                  <a:pt x="840880" y="320278"/>
                </a:lnTo>
                <a:lnTo>
                  <a:pt x="841376" y="320675"/>
                </a:lnTo>
                <a:lnTo>
                  <a:pt x="840508" y="320278"/>
                </a:lnTo>
                <a:lnTo>
                  <a:pt x="838795" y="320278"/>
                </a:lnTo>
                <a:lnTo>
                  <a:pt x="837936" y="320278"/>
                </a:lnTo>
                <a:cubicBezTo>
                  <a:pt x="836216" y="320278"/>
                  <a:pt x="834496" y="320278"/>
                  <a:pt x="834496" y="320278"/>
                </a:cubicBezTo>
                <a:lnTo>
                  <a:pt x="834496" y="317748"/>
                </a:lnTo>
                <a:lnTo>
                  <a:pt x="834496" y="317530"/>
                </a:lnTo>
                <a:lnTo>
                  <a:pt x="834430" y="317500"/>
                </a:lnTo>
                <a:cubicBezTo>
                  <a:pt x="833438" y="315912"/>
                  <a:pt x="833438" y="314325"/>
                  <a:pt x="833438" y="314325"/>
                </a:cubicBezTo>
                <a:lnTo>
                  <a:pt x="834496" y="315171"/>
                </a:lnTo>
                <a:lnTo>
                  <a:pt x="834496" y="314075"/>
                </a:lnTo>
                <a:lnTo>
                  <a:pt x="833438" y="313531"/>
                </a:lnTo>
                <a:lnTo>
                  <a:pt x="831916" y="313531"/>
                </a:lnTo>
                <a:lnTo>
                  <a:pt x="828477" y="313531"/>
                </a:lnTo>
                <a:cubicBezTo>
                  <a:pt x="827617" y="313531"/>
                  <a:pt x="827617" y="313531"/>
                  <a:pt x="827617" y="313531"/>
                </a:cubicBezTo>
                <a:cubicBezTo>
                  <a:pt x="827617" y="313531"/>
                  <a:pt x="827617" y="313531"/>
                  <a:pt x="827617" y="320278"/>
                </a:cubicBezTo>
                <a:cubicBezTo>
                  <a:pt x="827617" y="313531"/>
                  <a:pt x="827617" y="306784"/>
                  <a:pt x="820737" y="306784"/>
                </a:cubicBezTo>
                <a:cubicBezTo>
                  <a:pt x="820737" y="306784"/>
                  <a:pt x="822457" y="306784"/>
                  <a:pt x="823317" y="306784"/>
                </a:cubicBezTo>
                <a:lnTo>
                  <a:pt x="826757" y="306784"/>
                </a:lnTo>
                <a:lnTo>
                  <a:pt x="827088" y="306784"/>
                </a:lnTo>
                <a:lnTo>
                  <a:pt x="827617" y="306784"/>
                </a:lnTo>
                <a:lnTo>
                  <a:pt x="827088" y="306093"/>
                </a:lnTo>
                <a:lnTo>
                  <a:pt x="825037" y="303411"/>
                </a:lnTo>
                <a:lnTo>
                  <a:pt x="827088" y="300729"/>
                </a:lnTo>
                <a:lnTo>
                  <a:pt x="827617" y="300037"/>
                </a:lnTo>
                <a:cubicBezTo>
                  <a:pt x="827617" y="300037"/>
                  <a:pt x="827617" y="301724"/>
                  <a:pt x="828477" y="303411"/>
                </a:cubicBezTo>
                <a:lnTo>
                  <a:pt x="833185" y="306050"/>
                </a:lnTo>
                <a:lnTo>
                  <a:pt x="831057" y="303212"/>
                </a:lnTo>
                <a:cubicBezTo>
                  <a:pt x="830263" y="301624"/>
                  <a:pt x="830263" y="300037"/>
                  <a:pt x="833438" y="300037"/>
                </a:cubicBezTo>
                <a:cubicBezTo>
                  <a:pt x="833438" y="303212"/>
                  <a:pt x="833438" y="304799"/>
                  <a:pt x="833438" y="305593"/>
                </a:cubicBezTo>
                <a:lnTo>
                  <a:pt x="833438" y="306191"/>
                </a:lnTo>
                <a:lnTo>
                  <a:pt x="834496" y="306784"/>
                </a:lnTo>
                <a:lnTo>
                  <a:pt x="834303" y="307037"/>
                </a:lnTo>
                <a:lnTo>
                  <a:pt x="834495" y="307181"/>
                </a:lnTo>
                <a:lnTo>
                  <a:pt x="834496" y="307181"/>
                </a:lnTo>
                <a:lnTo>
                  <a:pt x="837407" y="309365"/>
                </a:lnTo>
                <a:lnTo>
                  <a:pt x="838201" y="308769"/>
                </a:lnTo>
                <a:lnTo>
                  <a:pt x="840319" y="307181"/>
                </a:lnTo>
                <a:lnTo>
                  <a:pt x="840473" y="307065"/>
                </a:lnTo>
                <a:lnTo>
                  <a:pt x="834430" y="306288"/>
                </a:lnTo>
                <a:cubicBezTo>
                  <a:pt x="833438" y="305395"/>
                  <a:pt x="833438" y="303609"/>
                  <a:pt x="833438" y="300037"/>
                </a:cubicBezTo>
                <a:cubicBezTo>
                  <a:pt x="833438" y="300037"/>
                  <a:pt x="833438" y="300037"/>
                  <a:pt x="834430" y="300930"/>
                </a:cubicBezTo>
                <a:lnTo>
                  <a:pt x="835349" y="301757"/>
                </a:lnTo>
                <a:lnTo>
                  <a:pt x="834186" y="299724"/>
                </a:lnTo>
                <a:cubicBezTo>
                  <a:pt x="834186" y="299724"/>
                  <a:pt x="834186" y="292893"/>
                  <a:pt x="827349" y="292893"/>
                </a:cubicBezTo>
                <a:cubicBezTo>
                  <a:pt x="830768" y="292893"/>
                  <a:pt x="830768" y="292893"/>
                  <a:pt x="829913" y="292039"/>
                </a:cubicBezTo>
                <a:lnTo>
                  <a:pt x="829566" y="291232"/>
                </a:lnTo>
                <a:close/>
                <a:moveTo>
                  <a:pt x="298767" y="290751"/>
                </a:moveTo>
                <a:lnTo>
                  <a:pt x="301625" y="292894"/>
                </a:lnTo>
                <a:cubicBezTo>
                  <a:pt x="294481" y="300037"/>
                  <a:pt x="294481" y="292894"/>
                  <a:pt x="294481" y="292894"/>
                </a:cubicBezTo>
                <a:cubicBezTo>
                  <a:pt x="294481" y="292894"/>
                  <a:pt x="296267" y="292894"/>
                  <a:pt x="298053" y="292001"/>
                </a:cubicBezTo>
                <a:close/>
                <a:moveTo>
                  <a:pt x="829214" y="290409"/>
                </a:moveTo>
                <a:lnTo>
                  <a:pt x="829566" y="291232"/>
                </a:lnTo>
                <a:lnTo>
                  <a:pt x="827349" y="292893"/>
                </a:lnTo>
                <a:close/>
                <a:moveTo>
                  <a:pt x="841879" y="290332"/>
                </a:moveTo>
                <a:cubicBezTo>
                  <a:pt x="842733" y="291186"/>
                  <a:pt x="844443" y="292893"/>
                  <a:pt x="847861" y="292893"/>
                </a:cubicBezTo>
                <a:lnTo>
                  <a:pt x="847861" y="293868"/>
                </a:lnTo>
                <a:lnTo>
                  <a:pt x="850106" y="296862"/>
                </a:lnTo>
                <a:lnTo>
                  <a:pt x="849598" y="297540"/>
                </a:lnTo>
                <a:lnTo>
                  <a:pt x="854043" y="299443"/>
                </a:lnTo>
                <a:lnTo>
                  <a:pt x="852211" y="296942"/>
                </a:lnTo>
                <a:lnTo>
                  <a:pt x="852893" y="296011"/>
                </a:lnTo>
                <a:lnTo>
                  <a:pt x="854392" y="299592"/>
                </a:lnTo>
                <a:lnTo>
                  <a:pt x="854699" y="299724"/>
                </a:lnTo>
                <a:lnTo>
                  <a:pt x="854447" y="299724"/>
                </a:lnTo>
                <a:lnTo>
                  <a:pt x="854711" y="300355"/>
                </a:lnTo>
                <a:lnTo>
                  <a:pt x="854248" y="299724"/>
                </a:lnTo>
                <a:lnTo>
                  <a:pt x="848716" y="299724"/>
                </a:lnTo>
                <a:lnTo>
                  <a:pt x="847960" y="299724"/>
                </a:lnTo>
                <a:lnTo>
                  <a:pt x="847725" y="300037"/>
                </a:lnTo>
                <a:lnTo>
                  <a:pt x="847725" y="299180"/>
                </a:lnTo>
                <a:lnTo>
                  <a:pt x="847006" y="296308"/>
                </a:lnTo>
                <a:lnTo>
                  <a:pt x="843378" y="294237"/>
                </a:lnTo>
                <a:lnTo>
                  <a:pt x="843588" y="293747"/>
                </a:lnTo>
                <a:cubicBezTo>
                  <a:pt x="844443" y="292893"/>
                  <a:pt x="844443" y="292893"/>
                  <a:pt x="841024" y="292893"/>
                </a:cubicBezTo>
                <a:cubicBezTo>
                  <a:pt x="841024" y="289478"/>
                  <a:pt x="841024" y="289478"/>
                  <a:pt x="841879" y="290332"/>
                </a:cubicBezTo>
                <a:close/>
                <a:moveTo>
                  <a:pt x="293162" y="290332"/>
                </a:moveTo>
                <a:lnTo>
                  <a:pt x="293395" y="291030"/>
                </a:lnTo>
                <a:lnTo>
                  <a:pt x="293162" y="292893"/>
                </a:lnTo>
                <a:lnTo>
                  <a:pt x="292467" y="293687"/>
                </a:lnTo>
                <a:lnTo>
                  <a:pt x="292894" y="293687"/>
                </a:lnTo>
                <a:lnTo>
                  <a:pt x="293688" y="293687"/>
                </a:lnTo>
                <a:lnTo>
                  <a:pt x="294481" y="292894"/>
                </a:lnTo>
                <a:cubicBezTo>
                  <a:pt x="294481" y="292894"/>
                  <a:pt x="294481" y="292894"/>
                  <a:pt x="294481" y="293787"/>
                </a:cubicBezTo>
                <a:lnTo>
                  <a:pt x="294481" y="296466"/>
                </a:lnTo>
                <a:lnTo>
                  <a:pt x="294481" y="300037"/>
                </a:lnTo>
                <a:cubicBezTo>
                  <a:pt x="294481" y="300037"/>
                  <a:pt x="294481" y="300037"/>
                  <a:pt x="287337" y="300037"/>
                </a:cubicBezTo>
                <a:lnTo>
                  <a:pt x="287339" y="300035"/>
                </a:lnTo>
                <a:lnTo>
                  <a:pt x="289719" y="296862"/>
                </a:lnTo>
                <a:lnTo>
                  <a:pt x="289704" y="296841"/>
                </a:lnTo>
                <a:lnTo>
                  <a:pt x="287337" y="299543"/>
                </a:lnTo>
                <a:lnTo>
                  <a:pt x="287179" y="299724"/>
                </a:lnTo>
                <a:lnTo>
                  <a:pt x="284980" y="300037"/>
                </a:lnTo>
                <a:lnTo>
                  <a:pt x="286444" y="300037"/>
                </a:lnTo>
                <a:lnTo>
                  <a:pt x="287337" y="300037"/>
                </a:lnTo>
                <a:cubicBezTo>
                  <a:pt x="287337" y="300037"/>
                  <a:pt x="287337" y="307181"/>
                  <a:pt x="280194" y="307181"/>
                </a:cubicBezTo>
                <a:cubicBezTo>
                  <a:pt x="280194" y="300037"/>
                  <a:pt x="280194" y="300037"/>
                  <a:pt x="280194" y="300037"/>
                </a:cubicBezTo>
                <a:lnTo>
                  <a:pt x="280341" y="300037"/>
                </a:lnTo>
                <a:lnTo>
                  <a:pt x="280341" y="299724"/>
                </a:lnTo>
                <a:cubicBezTo>
                  <a:pt x="280341" y="299724"/>
                  <a:pt x="287179" y="299724"/>
                  <a:pt x="287179" y="292893"/>
                </a:cubicBezTo>
                <a:cubicBezTo>
                  <a:pt x="290598" y="292893"/>
                  <a:pt x="292308" y="291186"/>
                  <a:pt x="293162" y="290332"/>
                </a:cubicBezTo>
                <a:close/>
                <a:moveTo>
                  <a:pt x="829023" y="288990"/>
                </a:moveTo>
                <a:lnTo>
                  <a:pt x="829566" y="289940"/>
                </a:lnTo>
                <a:lnTo>
                  <a:pt x="829214" y="290409"/>
                </a:lnTo>
                <a:lnTo>
                  <a:pt x="828814" y="289478"/>
                </a:lnTo>
                <a:close/>
                <a:moveTo>
                  <a:pt x="762866" y="288636"/>
                </a:moveTo>
                <a:lnTo>
                  <a:pt x="764381" y="289719"/>
                </a:lnTo>
                <a:cubicBezTo>
                  <a:pt x="765175" y="291703"/>
                  <a:pt x="765175" y="293688"/>
                  <a:pt x="765175" y="293688"/>
                </a:cubicBezTo>
                <a:close/>
                <a:moveTo>
                  <a:pt x="855544" y="288409"/>
                </a:moveTo>
                <a:lnTo>
                  <a:pt x="855778" y="288614"/>
                </a:lnTo>
                <a:lnTo>
                  <a:pt x="858045" y="292676"/>
                </a:lnTo>
                <a:cubicBezTo>
                  <a:pt x="858045" y="293529"/>
                  <a:pt x="858045" y="293529"/>
                  <a:pt x="861379" y="293529"/>
                </a:cubicBezTo>
                <a:cubicBezTo>
                  <a:pt x="861379" y="293529"/>
                  <a:pt x="861379" y="293529"/>
                  <a:pt x="860546" y="293529"/>
                </a:cubicBezTo>
                <a:lnTo>
                  <a:pt x="855544" y="293529"/>
                </a:lnTo>
                <a:lnTo>
                  <a:pt x="855187" y="290603"/>
                </a:lnTo>
                <a:close/>
                <a:moveTo>
                  <a:pt x="53313" y="287680"/>
                </a:moveTo>
                <a:lnTo>
                  <a:pt x="49573" y="292039"/>
                </a:lnTo>
                <a:lnTo>
                  <a:pt x="51697" y="292393"/>
                </a:lnTo>
                <a:close/>
                <a:moveTo>
                  <a:pt x="814390" y="286935"/>
                </a:moveTo>
                <a:lnTo>
                  <a:pt x="817298" y="289074"/>
                </a:lnTo>
                <a:lnTo>
                  <a:pt x="818115" y="288472"/>
                </a:lnTo>
                <a:close/>
                <a:moveTo>
                  <a:pt x="854711" y="286703"/>
                </a:moveTo>
                <a:cubicBezTo>
                  <a:pt x="848044" y="286703"/>
                  <a:pt x="854711" y="293529"/>
                  <a:pt x="854711" y="293529"/>
                </a:cubicBezTo>
                <a:cubicBezTo>
                  <a:pt x="848044" y="293529"/>
                  <a:pt x="848044" y="286703"/>
                  <a:pt x="854711" y="286703"/>
                </a:cubicBezTo>
                <a:close/>
                <a:moveTo>
                  <a:pt x="854711" y="286703"/>
                </a:moveTo>
                <a:lnTo>
                  <a:pt x="855187" y="290603"/>
                </a:lnTo>
                <a:lnTo>
                  <a:pt x="854711" y="293529"/>
                </a:lnTo>
                <a:cubicBezTo>
                  <a:pt x="854711" y="293529"/>
                  <a:pt x="854711" y="293529"/>
                  <a:pt x="854711" y="292676"/>
                </a:cubicBezTo>
                <a:lnTo>
                  <a:pt x="854711" y="287556"/>
                </a:lnTo>
                <a:close/>
                <a:moveTo>
                  <a:pt x="854711" y="286703"/>
                </a:moveTo>
                <a:cubicBezTo>
                  <a:pt x="854711" y="286703"/>
                  <a:pt x="854711" y="286703"/>
                  <a:pt x="855544" y="287556"/>
                </a:cubicBezTo>
                <a:lnTo>
                  <a:pt x="857520" y="289578"/>
                </a:lnTo>
                <a:lnTo>
                  <a:pt x="861379" y="293529"/>
                </a:lnTo>
                <a:lnTo>
                  <a:pt x="855778" y="288614"/>
                </a:lnTo>
                <a:close/>
                <a:moveTo>
                  <a:pt x="806979" y="286544"/>
                </a:moveTo>
                <a:cubicBezTo>
                  <a:pt x="810419" y="289917"/>
                  <a:pt x="812138" y="291604"/>
                  <a:pt x="812998" y="292447"/>
                </a:cubicBezTo>
                <a:cubicBezTo>
                  <a:pt x="813858" y="293291"/>
                  <a:pt x="813858" y="293291"/>
                  <a:pt x="813858" y="293291"/>
                </a:cubicBezTo>
                <a:cubicBezTo>
                  <a:pt x="806979" y="293291"/>
                  <a:pt x="806979" y="286544"/>
                  <a:pt x="806979" y="286544"/>
                </a:cubicBezTo>
                <a:close/>
                <a:moveTo>
                  <a:pt x="827349" y="286063"/>
                </a:moveTo>
                <a:lnTo>
                  <a:pt x="828814" y="289478"/>
                </a:lnTo>
                <a:lnTo>
                  <a:pt x="827349" y="292893"/>
                </a:lnTo>
                <a:cubicBezTo>
                  <a:pt x="827349" y="292893"/>
                  <a:pt x="827349" y="299724"/>
                  <a:pt x="827349" y="299724"/>
                </a:cubicBezTo>
                <a:lnTo>
                  <a:pt x="826678" y="297264"/>
                </a:lnTo>
                <a:lnTo>
                  <a:pt x="826999" y="299432"/>
                </a:lnTo>
                <a:lnTo>
                  <a:pt x="827387" y="299813"/>
                </a:lnTo>
                <a:lnTo>
                  <a:pt x="830263" y="297656"/>
                </a:lnTo>
                <a:cubicBezTo>
                  <a:pt x="831850" y="298449"/>
                  <a:pt x="833438" y="300037"/>
                  <a:pt x="833438" y="300037"/>
                </a:cubicBezTo>
                <a:cubicBezTo>
                  <a:pt x="833438" y="300037"/>
                  <a:pt x="831850" y="300037"/>
                  <a:pt x="830263" y="300037"/>
                </a:cubicBezTo>
                <a:lnTo>
                  <a:pt x="827616" y="300037"/>
                </a:lnTo>
                <a:lnTo>
                  <a:pt x="827617" y="300037"/>
                </a:lnTo>
                <a:lnTo>
                  <a:pt x="827088" y="300112"/>
                </a:lnTo>
                <a:lnTo>
                  <a:pt x="821597" y="300881"/>
                </a:lnTo>
                <a:lnTo>
                  <a:pt x="820737" y="300037"/>
                </a:lnTo>
                <a:lnTo>
                  <a:pt x="821523" y="301387"/>
                </a:lnTo>
                <a:lnTo>
                  <a:pt x="820737" y="306784"/>
                </a:lnTo>
                <a:cubicBezTo>
                  <a:pt x="820737" y="306784"/>
                  <a:pt x="820737" y="305098"/>
                  <a:pt x="819877" y="302568"/>
                </a:cubicBezTo>
                <a:lnTo>
                  <a:pt x="818235" y="300037"/>
                </a:lnTo>
                <a:lnTo>
                  <a:pt x="817762" y="300037"/>
                </a:lnTo>
                <a:lnTo>
                  <a:pt x="816770" y="300037"/>
                </a:lnTo>
                <a:cubicBezTo>
                  <a:pt x="816770" y="300037"/>
                  <a:pt x="816770" y="300037"/>
                  <a:pt x="812801" y="300037"/>
                </a:cubicBezTo>
                <a:cubicBezTo>
                  <a:pt x="812801" y="296862"/>
                  <a:pt x="812801" y="296862"/>
                  <a:pt x="812801" y="296862"/>
                </a:cubicBezTo>
                <a:lnTo>
                  <a:pt x="812801" y="295275"/>
                </a:lnTo>
                <a:lnTo>
                  <a:pt x="812800" y="295275"/>
                </a:lnTo>
                <a:lnTo>
                  <a:pt x="812800" y="293687"/>
                </a:lnTo>
                <a:lnTo>
                  <a:pt x="812801" y="293687"/>
                </a:lnTo>
                <a:lnTo>
                  <a:pt x="814115" y="293687"/>
                </a:lnTo>
                <a:lnTo>
                  <a:pt x="813858" y="293291"/>
                </a:lnTo>
                <a:cubicBezTo>
                  <a:pt x="817298" y="293291"/>
                  <a:pt x="819017" y="294977"/>
                  <a:pt x="819877" y="296664"/>
                </a:cubicBezTo>
                <a:lnTo>
                  <a:pt x="820727" y="300000"/>
                </a:lnTo>
                <a:lnTo>
                  <a:pt x="820737" y="300031"/>
                </a:lnTo>
                <a:lnTo>
                  <a:pt x="820737" y="299194"/>
                </a:lnTo>
                <a:lnTo>
                  <a:pt x="820737" y="296664"/>
                </a:lnTo>
                <a:lnTo>
                  <a:pt x="820737" y="295821"/>
                </a:lnTo>
                <a:lnTo>
                  <a:pt x="820737" y="293921"/>
                </a:lnTo>
                <a:lnTo>
                  <a:pt x="819945" y="293159"/>
                </a:lnTo>
                <a:lnTo>
                  <a:pt x="825776" y="293961"/>
                </a:lnTo>
                <a:lnTo>
                  <a:pt x="825557" y="293159"/>
                </a:lnTo>
                <a:lnTo>
                  <a:pt x="825497" y="292940"/>
                </a:lnTo>
                <a:lnTo>
                  <a:pt x="820838" y="292299"/>
                </a:lnTo>
                <a:lnTo>
                  <a:pt x="820353" y="289031"/>
                </a:lnTo>
                <a:lnTo>
                  <a:pt x="825249" y="292031"/>
                </a:lnTo>
                <a:lnTo>
                  <a:pt x="824785" y="290332"/>
                </a:lnTo>
                <a:cubicBezTo>
                  <a:pt x="823930" y="287770"/>
                  <a:pt x="823930" y="286063"/>
                  <a:pt x="827349" y="286063"/>
                </a:cubicBezTo>
                <a:close/>
                <a:moveTo>
                  <a:pt x="827349" y="286063"/>
                </a:moveTo>
                <a:lnTo>
                  <a:pt x="829214" y="288547"/>
                </a:lnTo>
                <a:lnTo>
                  <a:pt x="829023" y="288990"/>
                </a:lnTo>
                <a:close/>
                <a:moveTo>
                  <a:pt x="294017" y="286063"/>
                </a:moveTo>
                <a:cubicBezTo>
                  <a:pt x="294017" y="286063"/>
                  <a:pt x="294017" y="292893"/>
                  <a:pt x="294017" y="292893"/>
                </a:cubicBezTo>
                <a:lnTo>
                  <a:pt x="293395" y="291030"/>
                </a:lnTo>
                <a:close/>
                <a:moveTo>
                  <a:pt x="895351" y="285750"/>
                </a:moveTo>
                <a:cubicBezTo>
                  <a:pt x="895351" y="285750"/>
                  <a:pt x="895351" y="293688"/>
                  <a:pt x="901701" y="293688"/>
                </a:cubicBezTo>
                <a:cubicBezTo>
                  <a:pt x="895351" y="293688"/>
                  <a:pt x="895351" y="293688"/>
                  <a:pt x="895351" y="285750"/>
                </a:cubicBezTo>
                <a:close/>
                <a:moveTo>
                  <a:pt x="874713" y="285750"/>
                </a:moveTo>
                <a:cubicBezTo>
                  <a:pt x="874713" y="285750"/>
                  <a:pt x="876697" y="287734"/>
                  <a:pt x="878682" y="289719"/>
                </a:cubicBezTo>
                <a:lnTo>
                  <a:pt x="881745" y="292782"/>
                </a:lnTo>
                <a:lnTo>
                  <a:pt x="882122" y="292504"/>
                </a:lnTo>
                <a:lnTo>
                  <a:pt x="882122" y="287784"/>
                </a:lnTo>
                <a:cubicBezTo>
                  <a:pt x="882122" y="286941"/>
                  <a:pt x="882122" y="286941"/>
                  <a:pt x="882122" y="286941"/>
                </a:cubicBezTo>
                <a:cubicBezTo>
                  <a:pt x="882122" y="286941"/>
                  <a:pt x="883842" y="288628"/>
                  <a:pt x="884702" y="290314"/>
                </a:cubicBezTo>
                <a:lnTo>
                  <a:pt x="884191" y="290983"/>
                </a:lnTo>
                <a:lnTo>
                  <a:pt x="885032" y="290364"/>
                </a:lnTo>
                <a:lnTo>
                  <a:pt x="887860" y="292444"/>
                </a:lnTo>
                <a:lnTo>
                  <a:pt x="887899" y="292894"/>
                </a:lnTo>
                <a:lnTo>
                  <a:pt x="888472" y="299641"/>
                </a:lnTo>
                <a:cubicBezTo>
                  <a:pt x="888472" y="306388"/>
                  <a:pt x="888472" y="299641"/>
                  <a:pt x="888472" y="306388"/>
                </a:cubicBezTo>
                <a:cubicBezTo>
                  <a:pt x="888472" y="303014"/>
                  <a:pt x="888472" y="301328"/>
                  <a:pt x="887612" y="299641"/>
                </a:cubicBezTo>
                <a:lnTo>
                  <a:pt x="882651" y="294081"/>
                </a:lnTo>
                <a:lnTo>
                  <a:pt x="882204" y="293580"/>
                </a:lnTo>
                <a:lnTo>
                  <a:pt x="882122" y="293688"/>
                </a:lnTo>
                <a:lnTo>
                  <a:pt x="882122" y="293488"/>
                </a:lnTo>
                <a:lnTo>
                  <a:pt x="881936" y="293279"/>
                </a:lnTo>
                <a:lnTo>
                  <a:pt x="875705" y="289719"/>
                </a:lnTo>
                <a:cubicBezTo>
                  <a:pt x="874713" y="289719"/>
                  <a:pt x="874713" y="289719"/>
                  <a:pt x="874713" y="285750"/>
                </a:cubicBezTo>
                <a:close/>
                <a:moveTo>
                  <a:pt x="862013" y="285750"/>
                </a:moveTo>
                <a:cubicBezTo>
                  <a:pt x="862013" y="285750"/>
                  <a:pt x="868363" y="293688"/>
                  <a:pt x="868363" y="293688"/>
                </a:cubicBezTo>
                <a:cubicBezTo>
                  <a:pt x="862013" y="285750"/>
                  <a:pt x="862013" y="285750"/>
                  <a:pt x="862013" y="285750"/>
                </a:cubicBezTo>
                <a:close/>
                <a:moveTo>
                  <a:pt x="862013" y="285750"/>
                </a:moveTo>
                <a:cubicBezTo>
                  <a:pt x="868363" y="285750"/>
                  <a:pt x="862013" y="285750"/>
                  <a:pt x="868363" y="285750"/>
                </a:cubicBezTo>
                <a:cubicBezTo>
                  <a:pt x="868363" y="285750"/>
                  <a:pt x="874713" y="293688"/>
                  <a:pt x="874713" y="293688"/>
                </a:cubicBezTo>
                <a:cubicBezTo>
                  <a:pt x="874713" y="293688"/>
                  <a:pt x="868363" y="293688"/>
                  <a:pt x="868363" y="293688"/>
                </a:cubicBezTo>
                <a:cubicBezTo>
                  <a:pt x="868363" y="285750"/>
                  <a:pt x="862013" y="285750"/>
                  <a:pt x="862013" y="285750"/>
                </a:cubicBezTo>
                <a:close/>
                <a:moveTo>
                  <a:pt x="758825" y="285750"/>
                </a:moveTo>
                <a:cubicBezTo>
                  <a:pt x="765175" y="293688"/>
                  <a:pt x="765175" y="293688"/>
                  <a:pt x="765175" y="293688"/>
                </a:cubicBezTo>
                <a:cubicBezTo>
                  <a:pt x="758825" y="293688"/>
                  <a:pt x="758825" y="285750"/>
                  <a:pt x="758825" y="285750"/>
                </a:cubicBezTo>
                <a:close/>
                <a:moveTo>
                  <a:pt x="758825" y="285750"/>
                </a:moveTo>
                <a:cubicBezTo>
                  <a:pt x="762000" y="285750"/>
                  <a:pt x="762000" y="285750"/>
                  <a:pt x="762000" y="286742"/>
                </a:cubicBezTo>
                <a:lnTo>
                  <a:pt x="762866" y="288636"/>
                </a:lnTo>
                <a:close/>
                <a:moveTo>
                  <a:pt x="301625" y="285750"/>
                </a:moveTo>
                <a:lnTo>
                  <a:pt x="298767" y="290751"/>
                </a:lnTo>
                <a:lnTo>
                  <a:pt x="298053" y="290215"/>
                </a:lnTo>
                <a:cubicBezTo>
                  <a:pt x="296267" y="291108"/>
                  <a:pt x="294481" y="292894"/>
                  <a:pt x="294481" y="292894"/>
                </a:cubicBezTo>
                <a:cubicBezTo>
                  <a:pt x="301625" y="285750"/>
                  <a:pt x="301625" y="285750"/>
                  <a:pt x="301625" y="285750"/>
                </a:cubicBezTo>
                <a:close/>
                <a:moveTo>
                  <a:pt x="53975" y="285750"/>
                </a:moveTo>
                <a:cubicBezTo>
                  <a:pt x="53975" y="285750"/>
                  <a:pt x="53975" y="285750"/>
                  <a:pt x="53975" y="286742"/>
                </a:cubicBezTo>
                <a:lnTo>
                  <a:pt x="53975" y="286788"/>
                </a:lnTo>
                <a:lnTo>
                  <a:pt x="54701" y="286063"/>
                </a:lnTo>
                <a:lnTo>
                  <a:pt x="53975" y="286909"/>
                </a:lnTo>
                <a:lnTo>
                  <a:pt x="53975" y="292772"/>
                </a:lnTo>
                <a:lnTo>
                  <a:pt x="54701" y="292893"/>
                </a:lnTo>
                <a:lnTo>
                  <a:pt x="53975" y="293618"/>
                </a:lnTo>
                <a:lnTo>
                  <a:pt x="53975" y="293688"/>
                </a:lnTo>
                <a:lnTo>
                  <a:pt x="53926" y="293667"/>
                </a:lnTo>
                <a:lnTo>
                  <a:pt x="51282" y="296308"/>
                </a:lnTo>
                <a:cubicBezTo>
                  <a:pt x="49573" y="298016"/>
                  <a:pt x="47863" y="299724"/>
                  <a:pt x="47863" y="299724"/>
                </a:cubicBezTo>
                <a:cubicBezTo>
                  <a:pt x="47863" y="299724"/>
                  <a:pt x="41026" y="306554"/>
                  <a:pt x="41026" y="306554"/>
                </a:cubicBezTo>
                <a:cubicBezTo>
                  <a:pt x="41026" y="303139"/>
                  <a:pt x="42735" y="301431"/>
                  <a:pt x="44445" y="299724"/>
                </a:cubicBezTo>
                <a:lnTo>
                  <a:pt x="47625" y="293369"/>
                </a:lnTo>
                <a:lnTo>
                  <a:pt x="47863" y="292893"/>
                </a:lnTo>
                <a:cubicBezTo>
                  <a:pt x="47863" y="292893"/>
                  <a:pt x="47863" y="292893"/>
                  <a:pt x="48718" y="292039"/>
                </a:cubicBezTo>
                <a:lnTo>
                  <a:pt x="53434" y="287329"/>
                </a:lnTo>
                <a:close/>
                <a:moveTo>
                  <a:pt x="47625" y="285750"/>
                </a:moveTo>
                <a:cubicBezTo>
                  <a:pt x="47625" y="285750"/>
                  <a:pt x="47625" y="285750"/>
                  <a:pt x="53975" y="285750"/>
                </a:cubicBezTo>
                <a:cubicBezTo>
                  <a:pt x="53975" y="285750"/>
                  <a:pt x="47625" y="292629"/>
                  <a:pt x="47625" y="292629"/>
                </a:cubicBezTo>
                <a:cubicBezTo>
                  <a:pt x="47625" y="292629"/>
                  <a:pt x="47625" y="285750"/>
                  <a:pt x="47625" y="285750"/>
                </a:cubicBezTo>
                <a:close/>
                <a:moveTo>
                  <a:pt x="889001" y="280194"/>
                </a:moveTo>
                <a:cubicBezTo>
                  <a:pt x="889001" y="286941"/>
                  <a:pt x="889001" y="286941"/>
                  <a:pt x="895351" y="286941"/>
                </a:cubicBezTo>
                <a:cubicBezTo>
                  <a:pt x="895351" y="286941"/>
                  <a:pt x="895351" y="286941"/>
                  <a:pt x="895351" y="287784"/>
                </a:cubicBezTo>
                <a:lnTo>
                  <a:pt x="895351" y="290314"/>
                </a:lnTo>
                <a:lnTo>
                  <a:pt x="895351" y="292629"/>
                </a:lnTo>
                <a:lnTo>
                  <a:pt x="895351" y="293687"/>
                </a:lnTo>
                <a:lnTo>
                  <a:pt x="895351" y="293688"/>
                </a:lnTo>
                <a:lnTo>
                  <a:pt x="895351" y="298649"/>
                </a:lnTo>
                <a:cubicBezTo>
                  <a:pt x="895351" y="301228"/>
                  <a:pt x="895351" y="302948"/>
                  <a:pt x="895351" y="299509"/>
                </a:cubicBezTo>
                <a:cubicBezTo>
                  <a:pt x="895351" y="296069"/>
                  <a:pt x="893764" y="294349"/>
                  <a:pt x="892176" y="292629"/>
                </a:cubicBezTo>
                <a:lnTo>
                  <a:pt x="890080" y="288087"/>
                </a:lnTo>
                <a:lnTo>
                  <a:pt x="889795" y="287784"/>
                </a:lnTo>
                <a:cubicBezTo>
                  <a:pt x="889001" y="286941"/>
                  <a:pt x="889001" y="286941"/>
                  <a:pt x="889001" y="286941"/>
                </a:cubicBezTo>
                <a:cubicBezTo>
                  <a:pt x="889001" y="286941"/>
                  <a:pt x="889001" y="286941"/>
                  <a:pt x="889001" y="286098"/>
                </a:cubicBezTo>
                <a:lnTo>
                  <a:pt x="889001" y="285750"/>
                </a:lnTo>
                <a:lnTo>
                  <a:pt x="889001" y="283567"/>
                </a:lnTo>
                <a:lnTo>
                  <a:pt x="889001" y="281037"/>
                </a:lnTo>
                <a:cubicBezTo>
                  <a:pt x="889001" y="280194"/>
                  <a:pt x="889001" y="280194"/>
                  <a:pt x="889001" y="280194"/>
                </a:cubicBezTo>
                <a:close/>
                <a:moveTo>
                  <a:pt x="875242" y="280194"/>
                </a:moveTo>
                <a:cubicBezTo>
                  <a:pt x="875242" y="280194"/>
                  <a:pt x="876962" y="280194"/>
                  <a:pt x="878682" y="281037"/>
                </a:cubicBezTo>
                <a:lnTo>
                  <a:pt x="881659" y="286147"/>
                </a:lnTo>
                <a:lnTo>
                  <a:pt x="881692" y="286203"/>
                </a:lnTo>
                <a:lnTo>
                  <a:pt x="882122" y="286941"/>
                </a:lnTo>
                <a:lnTo>
                  <a:pt x="881592" y="286421"/>
                </a:lnTo>
                <a:lnTo>
                  <a:pt x="876102" y="281037"/>
                </a:lnTo>
                <a:cubicBezTo>
                  <a:pt x="875242" y="280194"/>
                  <a:pt x="875242" y="280194"/>
                  <a:pt x="875242" y="280194"/>
                </a:cubicBezTo>
                <a:close/>
                <a:moveTo>
                  <a:pt x="287070" y="279668"/>
                </a:moveTo>
                <a:lnTo>
                  <a:pt x="281782" y="284956"/>
                </a:lnTo>
                <a:lnTo>
                  <a:pt x="281120" y="285618"/>
                </a:lnTo>
                <a:lnTo>
                  <a:pt x="286324" y="282648"/>
                </a:lnTo>
                <a:close/>
                <a:moveTo>
                  <a:pt x="901701" y="279400"/>
                </a:moveTo>
                <a:cubicBezTo>
                  <a:pt x="901701" y="279400"/>
                  <a:pt x="903686" y="282972"/>
                  <a:pt x="905670" y="285651"/>
                </a:cubicBezTo>
                <a:lnTo>
                  <a:pt x="909638" y="286544"/>
                </a:lnTo>
                <a:lnTo>
                  <a:pt x="909638" y="285750"/>
                </a:lnTo>
                <a:cubicBezTo>
                  <a:pt x="915988" y="293688"/>
                  <a:pt x="909638" y="293688"/>
                  <a:pt x="915988" y="293688"/>
                </a:cubicBezTo>
                <a:cubicBezTo>
                  <a:pt x="912813" y="293688"/>
                  <a:pt x="911226" y="293688"/>
                  <a:pt x="910432" y="293688"/>
                </a:cubicBezTo>
                <a:lnTo>
                  <a:pt x="909639" y="293688"/>
                </a:lnTo>
                <a:lnTo>
                  <a:pt x="909638" y="293688"/>
                </a:lnTo>
                <a:lnTo>
                  <a:pt x="909638" y="293688"/>
                </a:lnTo>
                <a:lnTo>
                  <a:pt x="904644" y="292974"/>
                </a:lnTo>
                <a:lnTo>
                  <a:pt x="909639" y="300038"/>
                </a:lnTo>
                <a:cubicBezTo>
                  <a:pt x="905670" y="296466"/>
                  <a:pt x="903686" y="294680"/>
                  <a:pt x="902693" y="292894"/>
                </a:cubicBezTo>
                <a:lnTo>
                  <a:pt x="901922" y="287338"/>
                </a:lnTo>
                <a:lnTo>
                  <a:pt x="901701" y="287338"/>
                </a:lnTo>
                <a:lnTo>
                  <a:pt x="901701" y="285750"/>
                </a:lnTo>
                <a:lnTo>
                  <a:pt x="903289" y="285750"/>
                </a:lnTo>
                <a:lnTo>
                  <a:pt x="903289" y="287338"/>
                </a:lnTo>
                <a:lnTo>
                  <a:pt x="902608" y="287338"/>
                </a:lnTo>
                <a:lnTo>
                  <a:pt x="905670" y="292696"/>
                </a:lnTo>
                <a:lnTo>
                  <a:pt x="909638" y="293688"/>
                </a:lnTo>
                <a:lnTo>
                  <a:pt x="909638" y="292696"/>
                </a:lnTo>
                <a:lnTo>
                  <a:pt x="909638" y="290711"/>
                </a:lnTo>
                <a:lnTo>
                  <a:pt x="909638" y="289719"/>
                </a:lnTo>
                <a:lnTo>
                  <a:pt x="909638" y="286544"/>
                </a:lnTo>
                <a:lnTo>
                  <a:pt x="902693" y="285651"/>
                </a:lnTo>
                <a:cubicBezTo>
                  <a:pt x="901701" y="284758"/>
                  <a:pt x="901701" y="282972"/>
                  <a:pt x="901701" y="279400"/>
                </a:cubicBezTo>
                <a:close/>
                <a:moveTo>
                  <a:pt x="889001" y="279400"/>
                </a:moveTo>
                <a:cubicBezTo>
                  <a:pt x="889001" y="279400"/>
                  <a:pt x="889001" y="279400"/>
                  <a:pt x="895351" y="279400"/>
                </a:cubicBezTo>
                <a:cubicBezTo>
                  <a:pt x="895351" y="279400"/>
                  <a:pt x="901701" y="285750"/>
                  <a:pt x="895351" y="285750"/>
                </a:cubicBezTo>
                <a:cubicBezTo>
                  <a:pt x="895351" y="285750"/>
                  <a:pt x="889001" y="279400"/>
                  <a:pt x="889001" y="279400"/>
                </a:cubicBezTo>
                <a:close/>
                <a:moveTo>
                  <a:pt x="862013" y="279400"/>
                </a:moveTo>
                <a:lnTo>
                  <a:pt x="862905" y="280292"/>
                </a:lnTo>
                <a:lnTo>
                  <a:pt x="868363" y="285750"/>
                </a:lnTo>
                <a:cubicBezTo>
                  <a:pt x="868363" y="285750"/>
                  <a:pt x="866776" y="285750"/>
                  <a:pt x="865188" y="284956"/>
                </a:cubicBezTo>
                <a:lnTo>
                  <a:pt x="864072" y="283004"/>
                </a:lnTo>
                <a:lnTo>
                  <a:pt x="862013" y="285750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62013" y="279400"/>
                </a:moveTo>
                <a:cubicBezTo>
                  <a:pt x="868363" y="279400"/>
                  <a:pt x="868363" y="285750"/>
                  <a:pt x="868363" y="285750"/>
                </a:cubicBezTo>
                <a:cubicBezTo>
                  <a:pt x="868363" y="285750"/>
                  <a:pt x="866776" y="284162"/>
                  <a:pt x="865188" y="282575"/>
                </a:cubicBezTo>
                <a:lnTo>
                  <a:pt x="862905" y="280292"/>
                </a:lnTo>
                <a:lnTo>
                  <a:pt x="862807" y="280194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54076" y="279400"/>
                </a:moveTo>
                <a:cubicBezTo>
                  <a:pt x="858045" y="282575"/>
                  <a:pt x="858045" y="282575"/>
                  <a:pt x="857053" y="282575"/>
                </a:cubicBezTo>
                <a:lnTo>
                  <a:pt x="854141" y="285681"/>
                </a:lnTo>
                <a:lnTo>
                  <a:pt x="854711" y="286703"/>
                </a:lnTo>
                <a:cubicBezTo>
                  <a:pt x="854711" y="286703"/>
                  <a:pt x="848044" y="279876"/>
                  <a:pt x="848044" y="279876"/>
                </a:cubicBezTo>
                <a:lnTo>
                  <a:pt x="850468" y="280497"/>
                </a:lnTo>
                <a:lnTo>
                  <a:pt x="851377" y="280730"/>
                </a:lnTo>
                <a:lnTo>
                  <a:pt x="854076" y="285565"/>
                </a:lnTo>
                <a:lnTo>
                  <a:pt x="854076" y="284956"/>
                </a:lnTo>
                <a:lnTo>
                  <a:pt x="854076" y="282575"/>
                </a:lnTo>
                <a:cubicBezTo>
                  <a:pt x="854076" y="280987"/>
                  <a:pt x="854076" y="279400"/>
                  <a:pt x="854076" y="279400"/>
                </a:cubicBezTo>
                <a:close/>
                <a:moveTo>
                  <a:pt x="328613" y="279400"/>
                </a:moveTo>
                <a:cubicBezTo>
                  <a:pt x="328613" y="285750"/>
                  <a:pt x="320675" y="285750"/>
                  <a:pt x="320675" y="285750"/>
                </a:cubicBezTo>
                <a:cubicBezTo>
                  <a:pt x="320675" y="285750"/>
                  <a:pt x="328613" y="279400"/>
                  <a:pt x="328613" y="279400"/>
                </a:cubicBezTo>
                <a:close/>
                <a:moveTo>
                  <a:pt x="53975" y="279400"/>
                </a:moveTo>
                <a:cubicBezTo>
                  <a:pt x="53975" y="285750"/>
                  <a:pt x="53975" y="285750"/>
                  <a:pt x="47625" y="285750"/>
                </a:cubicBezTo>
                <a:cubicBezTo>
                  <a:pt x="53975" y="279400"/>
                  <a:pt x="53975" y="285750"/>
                  <a:pt x="53975" y="279400"/>
                </a:cubicBezTo>
                <a:close/>
                <a:moveTo>
                  <a:pt x="813674" y="279232"/>
                </a:moveTo>
                <a:cubicBezTo>
                  <a:pt x="817092" y="279232"/>
                  <a:pt x="817092" y="279232"/>
                  <a:pt x="816238" y="279232"/>
                </a:cubicBezTo>
                <a:lnTo>
                  <a:pt x="817092" y="279232"/>
                </a:lnTo>
                <a:lnTo>
                  <a:pt x="819656" y="279232"/>
                </a:lnTo>
                <a:cubicBezTo>
                  <a:pt x="820511" y="279232"/>
                  <a:pt x="820511" y="279232"/>
                  <a:pt x="820511" y="279232"/>
                </a:cubicBezTo>
                <a:lnTo>
                  <a:pt x="819945" y="279421"/>
                </a:lnTo>
                <a:lnTo>
                  <a:pt x="817947" y="280086"/>
                </a:lnTo>
                <a:lnTo>
                  <a:pt x="819945" y="284743"/>
                </a:lnTo>
                <a:lnTo>
                  <a:pt x="820511" y="286063"/>
                </a:lnTo>
                <a:lnTo>
                  <a:pt x="819945" y="285497"/>
                </a:lnTo>
                <a:lnTo>
                  <a:pt x="817093" y="282648"/>
                </a:lnTo>
                <a:cubicBezTo>
                  <a:pt x="815383" y="280940"/>
                  <a:pt x="813674" y="279232"/>
                  <a:pt x="813674" y="279232"/>
                </a:cubicBezTo>
                <a:close/>
                <a:moveTo>
                  <a:pt x="287179" y="279232"/>
                </a:moveTo>
                <a:cubicBezTo>
                  <a:pt x="283760" y="282648"/>
                  <a:pt x="282051" y="282648"/>
                  <a:pt x="281196" y="281794"/>
                </a:cubicBezTo>
                <a:lnTo>
                  <a:pt x="280615" y="280052"/>
                </a:lnTo>
                <a:close/>
                <a:moveTo>
                  <a:pt x="280341" y="279232"/>
                </a:moveTo>
                <a:lnTo>
                  <a:pt x="280615" y="280052"/>
                </a:lnTo>
                <a:lnTo>
                  <a:pt x="280341" y="280086"/>
                </a:lnTo>
                <a:cubicBezTo>
                  <a:pt x="278632" y="280940"/>
                  <a:pt x="276923" y="282648"/>
                  <a:pt x="273504" y="286063"/>
                </a:cubicBezTo>
                <a:cubicBezTo>
                  <a:pt x="273504" y="286063"/>
                  <a:pt x="275213" y="284355"/>
                  <a:pt x="276923" y="282648"/>
                </a:cubicBezTo>
                <a:lnTo>
                  <a:pt x="280173" y="279400"/>
                </a:lnTo>
                <a:lnTo>
                  <a:pt x="280194" y="279379"/>
                </a:lnTo>
                <a:lnTo>
                  <a:pt x="280231" y="279342"/>
                </a:lnTo>
                <a:close/>
                <a:moveTo>
                  <a:pt x="845161" y="279138"/>
                </a:moveTo>
                <a:lnTo>
                  <a:pt x="847726" y="279795"/>
                </a:lnTo>
                <a:lnTo>
                  <a:pt x="848044" y="279876"/>
                </a:lnTo>
                <a:cubicBezTo>
                  <a:pt x="848044" y="286703"/>
                  <a:pt x="848044" y="286703"/>
                  <a:pt x="854711" y="286703"/>
                </a:cubicBezTo>
                <a:cubicBezTo>
                  <a:pt x="851377" y="286703"/>
                  <a:pt x="851377" y="286703"/>
                  <a:pt x="852211" y="286703"/>
                </a:cubicBezTo>
                <a:lnTo>
                  <a:pt x="851377" y="286703"/>
                </a:lnTo>
                <a:cubicBezTo>
                  <a:pt x="851377" y="286703"/>
                  <a:pt x="851377" y="286703"/>
                  <a:pt x="848044" y="286703"/>
                </a:cubicBezTo>
                <a:lnTo>
                  <a:pt x="847726" y="285074"/>
                </a:lnTo>
                <a:lnTo>
                  <a:pt x="847211" y="282436"/>
                </a:lnTo>
                <a:close/>
                <a:moveTo>
                  <a:pt x="277855" y="276749"/>
                </a:moveTo>
                <a:lnTo>
                  <a:pt x="276923" y="278379"/>
                </a:lnTo>
                <a:cubicBezTo>
                  <a:pt x="275213" y="279232"/>
                  <a:pt x="273504" y="279232"/>
                  <a:pt x="273504" y="279232"/>
                </a:cubicBezTo>
                <a:close/>
                <a:moveTo>
                  <a:pt x="804809" y="275689"/>
                </a:moveTo>
                <a:lnTo>
                  <a:pt x="806834" y="279230"/>
                </a:lnTo>
                <a:lnTo>
                  <a:pt x="806119" y="276423"/>
                </a:lnTo>
                <a:close/>
                <a:moveTo>
                  <a:pt x="49357" y="275359"/>
                </a:moveTo>
                <a:lnTo>
                  <a:pt x="50006" y="276225"/>
                </a:lnTo>
                <a:cubicBezTo>
                  <a:pt x="49213" y="277812"/>
                  <a:pt x="47625" y="279400"/>
                  <a:pt x="47625" y="279400"/>
                </a:cubicBezTo>
                <a:close/>
                <a:moveTo>
                  <a:pt x="54623" y="273957"/>
                </a:moveTo>
                <a:lnTo>
                  <a:pt x="53876" y="278606"/>
                </a:lnTo>
                <a:cubicBezTo>
                  <a:pt x="52983" y="279400"/>
                  <a:pt x="51197" y="279400"/>
                  <a:pt x="47625" y="279400"/>
                </a:cubicBezTo>
                <a:close/>
                <a:moveTo>
                  <a:pt x="55824" y="273726"/>
                </a:moveTo>
                <a:lnTo>
                  <a:pt x="55388" y="273775"/>
                </a:lnTo>
                <a:lnTo>
                  <a:pt x="55556" y="274110"/>
                </a:lnTo>
                <a:close/>
                <a:moveTo>
                  <a:pt x="882651" y="273447"/>
                </a:moveTo>
                <a:cubicBezTo>
                  <a:pt x="889001" y="273447"/>
                  <a:pt x="882651" y="273447"/>
                  <a:pt x="889001" y="280194"/>
                </a:cubicBezTo>
                <a:lnTo>
                  <a:pt x="884556" y="277495"/>
                </a:lnTo>
                <a:close/>
                <a:moveTo>
                  <a:pt x="875242" y="273447"/>
                </a:moveTo>
                <a:lnTo>
                  <a:pt x="877611" y="277097"/>
                </a:lnTo>
                <a:lnTo>
                  <a:pt x="875242" y="280194"/>
                </a:lnTo>
                <a:cubicBezTo>
                  <a:pt x="875242" y="280194"/>
                  <a:pt x="875242" y="273447"/>
                  <a:pt x="875242" y="273447"/>
                </a:cubicBezTo>
                <a:close/>
                <a:moveTo>
                  <a:pt x="875242" y="273447"/>
                </a:moveTo>
                <a:cubicBezTo>
                  <a:pt x="875242" y="273447"/>
                  <a:pt x="875242" y="273447"/>
                  <a:pt x="876102" y="273447"/>
                </a:cubicBezTo>
                <a:lnTo>
                  <a:pt x="879542" y="273447"/>
                </a:lnTo>
                <a:cubicBezTo>
                  <a:pt x="878682" y="273447"/>
                  <a:pt x="878682" y="273447"/>
                  <a:pt x="882122" y="273447"/>
                </a:cubicBezTo>
                <a:cubicBezTo>
                  <a:pt x="882122" y="273447"/>
                  <a:pt x="880402" y="273447"/>
                  <a:pt x="879542" y="274290"/>
                </a:cubicBezTo>
                <a:lnTo>
                  <a:pt x="881912" y="279714"/>
                </a:lnTo>
                <a:lnTo>
                  <a:pt x="885032" y="282773"/>
                </a:lnTo>
                <a:lnTo>
                  <a:pt x="885639" y="283368"/>
                </a:lnTo>
                <a:lnTo>
                  <a:pt x="882651" y="280194"/>
                </a:lnTo>
                <a:cubicBezTo>
                  <a:pt x="882651" y="280194"/>
                  <a:pt x="882651" y="280194"/>
                  <a:pt x="882651" y="273447"/>
                </a:cubicBezTo>
                <a:cubicBezTo>
                  <a:pt x="882651" y="273447"/>
                  <a:pt x="882651" y="275134"/>
                  <a:pt x="883445" y="276820"/>
                </a:cubicBezTo>
                <a:lnTo>
                  <a:pt x="884556" y="277495"/>
                </a:lnTo>
                <a:lnTo>
                  <a:pt x="885826" y="280194"/>
                </a:lnTo>
                <a:cubicBezTo>
                  <a:pt x="887413" y="281881"/>
                  <a:pt x="889001" y="283567"/>
                  <a:pt x="889001" y="286941"/>
                </a:cubicBezTo>
                <a:lnTo>
                  <a:pt x="888472" y="286379"/>
                </a:lnTo>
                <a:lnTo>
                  <a:pt x="888472" y="289520"/>
                </a:lnTo>
                <a:lnTo>
                  <a:pt x="888472" y="290364"/>
                </a:lnTo>
                <a:lnTo>
                  <a:pt x="888472" y="292051"/>
                </a:lnTo>
                <a:lnTo>
                  <a:pt x="888472" y="292894"/>
                </a:lnTo>
                <a:lnTo>
                  <a:pt x="887860" y="292444"/>
                </a:lnTo>
                <a:lnTo>
                  <a:pt x="887612" y="289520"/>
                </a:lnTo>
                <a:lnTo>
                  <a:pt x="885605" y="286147"/>
                </a:lnTo>
                <a:lnTo>
                  <a:pt x="882122" y="280291"/>
                </a:lnTo>
                <a:lnTo>
                  <a:pt x="882122" y="283567"/>
                </a:lnTo>
                <a:lnTo>
                  <a:pt x="882122" y="286147"/>
                </a:lnTo>
                <a:lnTo>
                  <a:pt x="882122" y="286444"/>
                </a:lnTo>
                <a:lnTo>
                  <a:pt x="882122" y="286941"/>
                </a:lnTo>
                <a:lnTo>
                  <a:pt x="882008" y="286380"/>
                </a:lnTo>
                <a:lnTo>
                  <a:pt x="881960" y="286147"/>
                </a:lnTo>
                <a:lnTo>
                  <a:pt x="881262" y="282724"/>
                </a:lnTo>
                <a:lnTo>
                  <a:pt x="877611" y="277097"/>
                </a:lnTo>
                <a:lnTo>
                  <a:pt x="877822" y="276820"/>
                </a:lnTo>
                <a:cubicBezTo>
                  <a:pt x="876962" y="275134"/>
                  <a:pt x="875242" y="273447"/>
                  <a:pt x="875242" y="273447"/>
                </a:cubicBezTo>
                <a:cubicBezTo>
                  <a:pt x="875242" y="273447"/>
                  <a:pt x="875242" y="273447"/>
                  <a:pt x="876102" y="274290"/>
                </a:cubicBezTo>
                <a:lnTo>
                  <a:pt x="881983" y="280058"/>
                </a:lnTo>
                <a:lnTo>
                  <a:pt x="881592" y="279400"/>
                </a:lnTo>
                <a:lnTo>
                  <a:pt x="881749" y="279554"/>
                </a:lnTo>
                <a:lnTo>
                  <a:pt x="878682" y="274290"/>
                </a:lnTo>
                <a:cubicBezTo>
                  <a:pt x="876962" y="273447"/>
                  <a:pt x="875242" y="273447"/>
                  <a:pt x="875242" y="273447"/>
                </a:cubicBezTo>
                <a:close/>
                <a:moveTo>
                  <a:pt x="61538" y="273092"/>
                </a:moveTo>
                <a:lnTo>
                  <a:pt x="61227" y="273126"/>
                </a:lnTo>
                <a:lnTo>
                  <a:pt x="58974" y="278379"/>
                </a:lnTo>
                <a:cubicBezTo>
                  <a:pt x="59829" y="279232"/>
                  <a:pt x="61538" y="279232"/>
                  <a:pt x="61538" y="279232"/>
                </a:cubicBezTo>
                <a:cubicBezTo>
                  <a:pt x="61538" y="275817"/>
                  <a:pt x="61538" y="274110"/>
                  <a:pt x="61538" y="273256"/>
                </a:cubicBezTo>
                <a:close/>
                <a:moveTo>
                  <a:pt x="800101" y="273051"/>
                </a:moveTo>
                <a:lnTo>
                  <a:pt x="800101" y="273051"/>
                </a:lnTo>
                <a:lnTo>
                  <a:pt x="803539" y="276423"/>
                </a:lnTo>
                <a:lnTo>
                  <a:pt x="806574" y="279400"/>
                </a:lnTo>
                <a:lnTo>
                  <a:pt x="806878" y="279400"/>
                </a:lnTo>
                <a:lnTo>
                  <a:pt x="806835" y="279231"/>
                </a:lnTo>
                <a:lnTo>
                  <a:pt x="803417" y="275817"/>
                </a:lnTo>
                <a:lnTo>
                  <a:pt x="801346" y="273748"/>
                </a:lnTo>
                <a:close/>
                <a:moveTo>
                  <a:pt x="895351" y="273050"/>
                </a:moveTo>
                <a:cubicBezTo>
                  <a:pt x="895351" y="273050"/>
                  <a:pt x="895351" y="273050"/>
                  <a:pt x="901701" y="273050"/>
                </a:cubicBezTo>
                <a:cubicBezTo>
                  <a:pt x="895351" y="273050"/>
                  <a:pt x="901701" y="279400"/>
                  <a:pt x="901701" y="279400"/>
                </a:cubicBezTo>
                <a:cubicBezTo>
                  <a:pt x="895351" y="279400"/>
                  <a:pt x="895351" y="273050"/>
                  <a:pt x="895351" y="273050"/>
                </a:cubicBezTo>
                <a:close/>
                <a:moveTo>
                  <a:pt x="889001" y="273050"/>
                </a:moveTo>
                <a:cubicBezTo>
                  <a:pt x="889001" y="273050"/>
                  <a:pt x="889001" y="273050"/>
                  <a:pt x="895351" y="273050"/>
                </a:cubicBezTo>
                <a:cubicBezTo>
                  <a:pt x="895351" y="279400"/>
                  <a:pt x="889001" y="279400"/>
                  <a:pt x="889001" y="279400"/>
                </a:cubicBezTo>
                <a:lnTo>
                  <a:pt x="889001" y="278606"/>
                </a:lnTo>
                <a:lnTo>
                  <a:pt x="889001" y="273844"/>
                </a:lnTo>
                <a:cubicBezTo>
                  <a:pt x="889001" y="273050"/>
                  <a:pt x="889001" y="273050"/>
                  <a:pt x="889001" y="273050"/>
                </a:cubicBezTo>
                <a:close/>
                <a:moveTo>
                  <a:pt x="847726" y="273050"/>
                </a:moveTo>
                <a:lnTo>
                  <a:pt x="847865" y="273294"/>
                </a:lnTo>
                <a:lnTo>
                  <a:pt x="848044" y="273050"/>
                </a:lnTo>
                <a:lnTo>
                  <a:pt x="848044" y="273606"/>
                </a:lnTo>
                <a:lnTo>
                  <a:pt x="848465" y="274343"/>
                </a:lnTo>
                <a:lnTo>
                  <a:pt x="850901" y="278606"/>
                </a:lnTo>
                <a:cubicBezTo>
                  <a:pt x="852489" y="279400"/>
                  <a:pt x="854076" y="279400"/>
                  <a:pt x="854076" y="279400"/>
                </a:cubicBezTo>
                <a:cubicBezTo>
                  <a:pt x="850901" y="279400"/>
                  <a:pt x="850901" y="279400"/>
                  <a:pt x="850901" y="279400"/>
                </a:cubicBezTo>
                <a:lnTo>
                  <a:pt x="850111" y="279400"/>
                </a:lnTo>
                <a:lnTo>
                  <a:pt x="848044" y="279400"/>
                </a:lnTo>
                <a:lnTo>
                  <a:pt x="848044" y="279876"/>
                </a:lnTo>
                <a:lnTo>
                  <a:pt x="847726" y="279442"/>
                </a:lnTo>
                <a:lnTo>
                  <a:pt x="845544" y="276463"/>
                </a:lnTo>
                <a:lnTo>
                  <a:pt x="847726" y="273484"/>
                </a:lnTo>
                <a:close/>
                <a:moveTo>
                  <a:pt x="841376" y="273050"/>
                </a:moveTo>
                <a:lnTo>
                  <a:pt x="845161" y="279138"/>
                </a:lnTo>
                <a:lnTo>
                  <a:pt x="844710" y="279023"/>
                </a:lnTo>
                <a:cubicBezTo>
                  <a:pt x="843043" y="278170"/>
                  <a:pt x="841376" y="276463"/>
                  <a:pt x="841376" y="273050"/>
                </a:cubicBezTo>
                <a:close/>
                <a:moveTo>
                  <a:pt x="841376" y="273050"/>
                </a:moveTo>
                <a:cubicBezTo>
                  <a:pt x="844710" y="276463"/>
                  <a:pt x="846377" y="278170"/>
                  <a:pt x="847211" y="279023"/>
                </a:cubicBezTo>
                <a:lnTo>
                  <a:pt x="847726" y="279551"/>
                </a:lnTo>
                <a:lnTo>
                  <a:pt x="844710" y="276463"/>
                </a:lnTo>
                <a:cubicBezTo>
                  <a:pt x="843043" y="274757"/>
                  <a:pt x="841376" y="273050"/>
                  <a:pt x="841376" y="273050"/>
                </a:cubicBezTo>
                <a:close/>
                <a:moveTo>
                  <a:pt x="785813" y="273050"/>
                </a:moveTo>
                <a:cubicBezTo>
                  <a:pt x="793751" y="279400"/>
                  <a:pt x="785813" y="279400"/>
                  <a:pt x="793751" y="279400"/>
                </a:cubicBezTo>
                <a:cubicBezTo>
                  <a:pt x="793751" y="279400"/>
                  <a:pt x="793751" y="279400"/>
                  <a:pt x="785813" y="279400"/>
                </a:cubicBezTo>
                <a:cubicBezTo>
                  <a:pt x="785813" y="279400"/>
                  <a:pt x="785813" y="273050"/>
                  <a:pt x="785813" y="273050"/>
                </a:cubicBezTo>
                <a:close/>
                <a:moveTo>
                  <a:pt x="778669" y="273050"/>
                </a:moveTo>
                <a:cubicBezTo>
                  <a:pt x="779463" y="273050"/>
                  <a:pt x="779463" y="273050"/>
                  <a:pt x="779463" y="273050"/>
                </a:cubicBezTo>
                <a:cubicBezTo>
                  <a:pt x="779463" y="273050"/>
                  <a:pt x="779463" y="274637"/>
                  <a:pt x="779463" y="276225"/>
                </a:cubicBezTo>
                <a:lnTo>
                  <a:pt x="779463" y="277019"/>
                </a:lnTo>
                <a:cubicBezTo>
                  <a:pt x="779463" y="276225"/>
                  <a:pt x="779463" y="276225"/>
                  <a:pt x="779463" y="279400"/>
                </a:cubicBezTo>
                <a:cubicBezTo>
                  <a:pt x="779463" y="276225"/>
                  <a:pt x="779463" y="274637"/>
                  <a:pt x="778669" y="273050"/>
                </a:cubicBezTo>
                <a:close/>
                <a:moveTo>
                  <a:pt x="773114" y="273050"/>
                </a:moveTo>
                <a:cubicBezTo>
                  <a:pt x="773114" y="279400"/>
                  <a:pt x="773114" y="279400"/>
                  <a:pt x="773114" y="279400"/>
                </a:cubicBezTo>
                <a:cubicBezTo>
                  <a:pt x="773114" y="273050"/>
                  <a:pt x="765176" y="273050"/>
                  <a:pt x="773114" y="273050"/>
                </a:cubicBezTo>
                <a:close/>
                <a:moveTo>
                  <a:pt x="287338" y="273050"/>
                </a:moveTo>
                <a:cubicBezTo>
                  <a:pt x="290910" y="273050"/>
                  <a:pt x="292696" y="273050"/>
                  <a:pt x="293589" y="273050"/>
                </a:cubicBezTo>
                <a:lnTo>
                  <a:pt x="293688" y="273050"/>
                </a:lnTo>
                <a:lnTo>
                  <a:pt x="294482" y="273050"/>
                </a:lnTo>
                <a:cubicBezTo>
                  <a:pt x="290910" y="276225"/>
                  <a:pt x="290910" y="276225"/>
                  <a:pt x="291803" y="276225"/>
                </a:cubicBezTo>
                <a:lnTo>
                  <a:pt x="292339" y="276860"/>
                </a:lnTo>
                <a:lnTo>
                  <a:pt x="289797" y="278151"/>
                </a:lnTo>
                <a:close/>
                <a:moveTo>
                  <a:pt x="47625" y="273050"/>
                </a:moveTo>
                <a:cubicBezTo>
                  <a:pt x="50800" y="273050"/>
                  <a:pt x="50800" y="273050"/>
                  <a:pt x="50006" y="273844"/>
                </a:cubicBezTo>
                <a:lnTo>
                  <a:pt x="49357" y="275359"/>
                </a:lnTo>
                <a:close/>
                <a:moveTo>
                  <a:pt x="806836" y="272402"/>
                </a:moveTo>
                <a:cubicBezTo>
                  <a:pt x="813674" y="279232"/>
                  <a:pt x="813674" y="272402"/>
                  <a:pt x="813674" y="272402"/>
                </a:cubicBezTo>
                <a:lnTo>
                  <a:pt x="813674" y="273256"/>
                </a:lnTo>
                <a:lnTo>
                  <a:pt x="813674" y="274963"/>
                </a:lnTo>
                <a:lnTo>
                  <a:pt x="813674" y="278379"/>
                </a:lnTo>
                <a:lnTo>
                  <a:pt x="813674" y="279232"/>
                </a:lnTo>
                <a:cubicBezTo>
                  <a:pt x="813674" y="279232"/>
                  <a:pt x="806836" y="272402"/>
                  <a:pt x="806836" y="272402"/>
                </a:cubicBezTo>
                <a:close/>
                <a:moveTo>
                  <a:pt x="799998" y="272402"/>
                </a:moveTo>
                <a:lnTo>
                  <a:pt x="802593" y="273050"/>
                </a:lnTo>
                <a:lnTo>
                  <a:pt x="803539" y="273050"/>
                </a:lnTo>
                <a:cubicBezTo>
                  <a:pt x="805259" y="273050"/>
                  <a:pt x="806979" y="273050"/>
                  <a:pt x="806979" y="273050"/>
                </a:cubicBezTo>
                <a:cubicBezTo>
                  <a:pt x="810419" y="276423"/>
                  <a:pt x="810419" y="278110"/>
                  <a:pt x="809559" y="278953"/>
                </a:cubicBezTo>
                <a:lnTo>
                  <a:pt x="808193" y="279400"/>
                </a:lnTo>
                <a:lnTo>
                  <a:pt x="812801" y="279400"/>
                </a:lnTo>
                <a:lnTo>
                  <a:pt x="812801" y="279797"/>
                </a:lnTo>
                <a:lnTo>
                  <a:pt x="813858" y="279797"/>
                </a:lnTo>
                <a:lnTo>
                  <a:pt x="813858" y="280640"/>
                </a:lnTo>
                <a:lnTo>
                  <a:pt x="813858" y="285700"/>
                </a:lnTo>
                <a:lnTo>
                  <a:pt x="813858" y="286483"/>
                </a:lnTo>
                <a:lnTo>
                  <a:pt x="817266" y="287139"/>
                </a:lnTo>
                <a:lnTo>
                  <a:pt x="818718" y="288029"/>
                </a:lnTo>
                <a:lnTo>
                  <a:pt x="819552" y="287416"/>
                </a:lnTo>
                <a:lnTo>
                  <a:pt x="819945" y="286279"/>
                </a:lnTo>
                <a:lnTo>
                  <a:pt x="820058" y="287043"/>
                </a:lnTo>
                <a:lnTo>
                  <a:pt x="820737" y="286544"/>
                </a:lnTo>
                <a:lnTo>
                  <a:pt x="820335" y="288909"/>
                </a:lnTo>
                <a:lnTo>
                  <a:pt x="820353" y="289031"/>
                </a:lnTo>
                <a:lnTo>
                  <a:pt x="820318" y="289009"/>
                </a:lnTo>
                <a:lnTo>
                  <a:pt x="819877" y="291604"/>
                </a:lnTo>
                <a:lnTo>
                  <a:pt x="814260" y="286881"/>
                </a:lnTo>
                <a:lnTo>
                  <a:pt x="813858" y="286716"/>
                </a:lnTo>
                <a:lnTo>
                  <a:pt x="813858" y="287387"/>
                </a:lnTo>
                <a:lnTo>
                  <a:pt x="813858" y="290760"/>
                </a:lnTo>
                <a:lnTo>
                  <a:pt x="813858" y="292447"/>
                </a:lnTo>
                <a:lnTo>
                  <a:pt x="813858" y="293291"/>
                </a:lnTo>
                <a:cubicBezTo>
                  <a:pt x="813858" y="286544"/>
                  <a:pt x="806979" y="286544"/>
                  <a:pt x="806979" y="286544"/>
                </a:cubicBezTo>
                <a:cubicBezTo>
                  <a:pt x="806979" y="286544"/>
                  <a:pt x="808699" y="286544"/>
                  <a:pt x="810419" y="286544"/>
                </a:cubicBezTo>
                <a:lnTo>
                  <a:pt x="813442" y="286544"/>
                </a:lnTo>
                <a:lnTo>
                  <a:pt x="813228" y="286455"/>
                </a:lnTo>
                <a:lnTo>
                  <a:pt x="807839" y="285700"/>
                </a:lnTo>
                <a:cubicBezTo>
                  <a:pt x="806979" y="284857"/>
                  <a:pt x="806979" y="283170"/>
                  <a:pt x="806979" y="279797"/>
                </a:cubicBezTo>
                <a:cubicBezTo>
                  <a:pt x="806979" y="279797"/>
                  <a:pt x="806979" y="281484"/>
                  <a:pt x="807839" y="283170"/>
                </a:cubicBezTo>
                <a:lnTo>
                  <a:pt x="813693" y="286451"/>
                </a:lnTo>
                <a:lnTo>
                  <a:pt x="813781" y="286468"/>
                </a:lnTo>
                <a:lnTo>
                  <a:pt x="812998" y="285700"/>
                </a:lnTo>
                <a:lnTo>
                  <a:pt x="812801" y="285507"/>
                </a:lnTo>
                <a:lnTo>
                  <a:pt x="812801" y="285750"/>
                </a:lnTo>
                <a:lnTo>
                  <a:pt x="812721" y="285428"/>
                </a:lnTo>
                <a:lnTo>
                  <a:pt x="806979" y="279797"/>
                </a:lnTo>
                <a:lnTo>
                  <a:pt x="807146" y="279797"/>
                </a:lnTo>
                <a:lnTo>
                  <a:pt x="807085" y="279762"/>
                </a:lnTo>
                <a:lnTo>
                  <a:pt x="806979" y="279797"/>
                </a:lnTo>
                <a:lnTo>
                  <a:pt x="806951" y="279685"/>
                </a:lnTo>
                <a:lnTo>
                  <a:pt x="806747" y="279569"/>
                </a:lnTo>
                <a:lnTo>
                  <a:pt x="806979" y="279797"/>
                </a:lnTo>
                <a:cubicBezTo>
                  <a:pt x="806979" y="279797"/>
                  <a:pt x="805259" y="279797"/>
                  <a:pt x="803539" y="279797"/>
                </a:cubicBezTo>
                <a:lnTo>
                  <a:pt x="801689" y="279797"/>
                </a:lnTo>
                <a:lnTo>
                  <a:pt x="801689" y="280988"/>
                </a:lnTo>
                <a:lnTo>
                  <a:pt x="800101" y="280988"/>
                </a:lnTo>
                <a:lnTo>
                  <a:pt x="800101" y="279797"/>
                </a:lnTo>
                <a:lnTo>
                  <a:pt x="800100" y="279797"/>
                </a:lnTo>
                <a:lnTo>
                  <a:pt x="800100" y="279398"/>
                </a:lnTo>
                <a:lnTo>
                  <a:pt x="797720" y="273844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1" y="273050"/>
                </a:lnTo>
                <a:lnTo>
                  <a:pt x="800647" y="273050"/>
                </a:lnTo>
                <a:close/>
                <a:moveTo>
                  <a:pt x="280341" y="272402"/>
                </a:moveTo>
                <a:cubicBezTo>
                  <a:pt x="280341" y="272402"/>
                  <a:pt x="280341" y="274110"/>
                  <a:pt x="279486" y="275817"/>
                </a:cubicBezTo>
                <a:lnTo>
                  <a:pt x="277855" y="276749"/>
                </a:lnTo>
                <a:close/>
                <a:moveTo>
                  <a:pt x="771427" y="270669"/>
                </a:moveTo>
                <a:cubicBezTo>
                  <a:pt x="772320" y="271462"/>
                  <a:pt x="772320" y="273050"/>
                  <a:pt x="772320" y="273050"/>
                </a:cubicBezTo>
                <a:cubicBezTo>
                  <a:pt x="772320" y="273050"/>
                  <a:pt x="770534" y="273050"/>
                  <a:pt x="769641" y="272256"/>
                </a:cubicBezTo>
                <a:lnTo>
                  <a:pt x="770177" y="271145"/>
                </a:lnTo>
                <a:close/>
                <a:moveTo>
                  <a:pt x="58119" y="270450"/>
                </a:moveTo>
                <a:lnTo>
                  <a:pt x="56752" y="272402"/>
                </a:lnTo>
                <a:lnTo>
                  <a:pt x="54701" y="272402"/>
                </a:lnTo>
                <a:close/>
                <a:moveTo>
                  <a:pt x="316648" y="270285"/>
                </a:moveTo>
                <a:lnTo>
                  <a:pt x="315384" y="271548"/>
                </a:lnTo>
                <a:cubicBezTo>
                  <a:pt x="314529" y="272402"/>
                  <a:pt x="314529" y="272402"/>
                  <a:pt x="314529" y="272402"/>
                </a:cubicBezTo>
                <a:close/>
                <a:moveTo>
                  <a:pt x="285279" y="269961"/>
                </a:moveTo>
                <a:lnTo>
                  <a:pt x="287015" y="272566"/>
                </a:lnTo>
                <a:lnTo>
                  <a:pt x="287179" y="272402"/>
                </a:lnTo>
                <a:lnTo>
                  <a:pt x="287034" y="272595"/>
                </a:lnTo>
                <a:lnTo>
                  <a:pt x="287338" y="273050"/>
                </a:lnTo>
                <a:lnTo>
                  <a:pt x="286692" y="273050"/>
                </a:lnTo>
                <a:lnTo>
                  <a:pt x="286563" y="273222"/>
                </a:lnTo>
                <a:lnTo>
                  <a:pt x="284615" y="275817"/>
                </a:lnTo>
                <a:cubicBezTo>
                  <a:pt x="283760" y="277525"/>
                  <a:pt x="283760" y="279232"/>
                  <a:pt x="287179" y="279232"/>
                </a:cubicBezTo>
                <a:cubicBezTo>
                  <a:pt x="287179" y="279232"/>
                  <a:pt x="285470" y="279232"/>
                  <a:pt x="283760" y="279232"/>
                </a:cubicBezTo>
                <a:cubicBezTo>
                  <a:pt x="282051" y="279232"/>
                  <a:pt x="280341" y="279232"/>
                  <a:pt x="280341" y="279232"/>
                </a:cubicBezTo>
                <a:cubicBezTo>
                  <a:pt x="280341" y="279232"/>
                  <a:pt x="280341" y="279232"/>
                  <a:pt x="281196" y="278379"/>
                </a:cubicBezTo>
                <a:lnTo>
                  <a:pt x="286299" y="273281"/>
                </a:lnTo>
                <a:lnTo>
                  <a:pt x="286530" y="273050"/>
                </a:lnTo>
                <a:lnTo>
                  <a:pt x="284163" y="273050"/>
                </a:lnTo>
                <a:cubicBezTo>
                  <a:pt x="282576" y="273050"/>
                  <a:pt x="280988" y="273050"/>
                  <a:pt x="280988" y="273050"/>
                </a:cubicBezTo>
                <a:cubicBezTo>
                  <a:pt x="284163" y="273050"/>
                  <a:pt x="284163" y="273050"/>
                  <a:pt x="284163" y="272157"/>
                </a:cubicBezTo>
                <a:close/>
                <a:moveTo>
                  <a:pt x="767481" y="269432"/>
                </a:moveTo>
                <a:lnTo>
                  <a:pt x="767733" y="270020"/>
                </a:lnTo>
                <a:lnTo>
                  <a:pt x="767855" y="269875"/>
                </a:lnTo>
                <a:close/>
                <a:moveTo>
                  <a:pt x="889002" y="266701"/>
                </a:moveTo>
                <a:lnTo>
                  <a:pt x="889335" y="267034"/>
                </a:lnTo>
                <a:lnTo>
                  <a:pt x="889236" y="266701"/>
                </a:lnTo>
                <a:close/>
                <a:moveTo>
                  <a:pt x="882651" y="266700"/>
                </a:moveTo>
                <a:cubicBezTo>
                  <a:pt x="889001" y="273050"/>
                  <a:pt x="882651" y="266700"/>
                  <a:pt x="889001" y="273050"/>
                </a:cubicBezTo>
                <a:cubicBezTo>
                  <a:pt x="889001" y="279400"/>
                  <a:pt x="889001" y="273050"/>
                  <a:pt x="882651" y="266700"/>
                </a:cubicBezTo>
                <a:close/>
                <a:moveTo>
                  <a:pt x="868363" y="266700"/>
                </a:moveTo>
                <a:cubicBezTo>
                  <a:pt x="868363" y="266700"/>
                  <a:pt x="874713" y="273050"/>
                  <a:pt x="874713" y="273050"/>
                </a:cubicBezTo>
                <a:cubicBezTo>
                  <a:pt x="868363" y="273050"/>
                  <a:pt x="868363" y="266700"/>
                  <a:pt x="868363" y="266700"/>
                </a:cubicBezTo>
                <a:close/>
                <a:moveTo>
                  <a:pt x="868363" y="266700"/>
                </a:moveTo>
                <a:cubicBezTo>
                  <a:pt x="871803" y="266700"/>
                  <a:pt x="873522" y="266700"/>
                  <a:pt x="874382" y="266700"/>
                </a:cubicBezTo>
                <a:lnTo>
                  <a:pt x="874713" y="266700"/>
                </a:lnTo>
                <a:lnTo>
                  <a:pt x="875242" y="266700"/>
                </a:lnTo>
                <a:lnTo>
                  <a:pt x="875242" y="267017"/>
                </a:lnTo>
                <a:lnTo>
                  <a:pt x="878682" y="269081"/>
                </a:lnTo>
                <a:cubicBezTo>
                  <a:pt x="880666" y="269875"/>
                  <a:pt x="882651" y="269875"/>
                  <a:pt x="882651" y="266700"/>
                </a:cubicBezTo>
                <a:cubicBezTo>
                  <a:pt x="882651" y="269875"/>
                  <a:pt x="882651" y="271462"/>
                  <a:pt x="881659" y="271462"/>
                </a:cubicBezTo>
                <a:lnTo>
                  <a:pt x="875242" y="267063"/>
                </a:lnTo>
                <a:lnTo>
                  <a:pt x="875242" y="267123"/>
                </a:lnTo>
                <a:lnTo>
                  <a:pt x="878682" y="269875"/>
                </a:lnTo>
                <a:cubicBezTo>
                  <a:pt x="878682" y="269875"/>
                  <a:pt x="878682" y="269875"/>
                  <a:pt x="882651" y="273050"/>
                </a:cubicBezTo>
                <a:cubicBezTo>
                  <a:pt x="882651" y="273050"/>
                  <a:pt x="880666" y="273050"/>
                  <a:pt x="878682" y="272256"/>
                </a:cubicBezTo>
                <a:lnTo>
                  <a:pt x="875242" y="267441"/>
                </a:lnTo>
                <a:lnTo>
                  <a:pt x="875242" y="270073"/>
                </a:lnTo>
                <a:cubicBezTo>
                  <a:pt x="875242" y="271760"/>
                  <a:pt x="875242" y="273447"/>
                  <a:pt x="875242" y="273447"/>
                </a:cubicBezTo>
                <a:cubicBezTo>
                  <a:pt x="875242" y="273447"/>
                  <a:pt x="875242" y="266700"/>
                  <a:pt x="868363" y="266700"/>
                </a:cubicBezTo>
                <a:close/>
                <a:moveTo>
                  <a:pt x="785813" y="266700"/>
                </a:moveTo>
                <a:cubicBezTo>
                  <a:pt x="785813" y="273050"/>
                  <a:pt x="793751" y="273050"/>
                  <a:pt x="793751" y="273050"/>
                </a:cubicBezTo>
                <a:cubicBezTo>
                  <a:pt x="793751" y="273050"/>
                  <a:pt x="785813" y="273050"/>
                  <a:pt x="785813" y="273050"/>
                </a:cubicBezTo>
                <a:cubicBezTo>
                  <a:pt x="785813" y="273050"/>
                  <a:pt x="785813" y="273050"/>
                  <a:pt x="785813" y="266700"/>
                </a:cubicBezTo>
                <a:close/>
                <a:moveTo>
                  <a:pt x="779463" y="266700"/>
                </a:moveTo>
                <a:cubicBezTo>
                  <a:pt x="779463" y="273050"/>
                  <a:pt x="779463" y="273050"/>
                  <a:pt x="779463" y="273050"/>
                </a:cubicBezTo>
                <a:lnTo>
                  <a:pt x="776717" y="268245"/>
                </a:lnTo>
                <a:lnTo>
                  <a:pt x="778669" y="269081"/>
                </a:lnTo>
                <a:cubicBezTo>
                  <a:pt x="779463" y="269875"/>
                  <a:pt x="779463" y="269875"/>
                  <a:pt x="779463" y="266700"/>
                </a:cubicBezTo>
                <a:close/>
                <a:moveTo>
                  <a:pt x="773113" y="266700"/>
                </a:moveTo>
                <a:cubicBezTo>
                  <a:pt x="776288" y="269875"/>
                  <a:pt x="777876" y="271462"/>
                  <a:pt x="778669" y="273050"/>
                </a:cubicBezTo>
                <a:lnTo>
                  <a:pt x="774999" y="273050"/>
                </a:lnTo>
                <a:lnTo>
                  <a:pt x="773114" y="273050"/>
                </a:lnTo>
                <a:lnTo>
                  <a:pt x="773113" y="273050"/>
                </a:lnTo>
                <a:cubicBezTo>
                  <a:pt x="773113" y="266700"/>
                  <a:pt x="773113" y="266700"/>
                  <a:pt x="773113" y="266700"/>
                </a:cubicBezTo>
                <a:close/>
                <a:moveTo>
                  <a:pt x="773113" y="266700"/>
                </a:moveTo>
                <a:cubicBezTo>
                  <a:pt x="773113" y="266700"/>
                  <a:pt x="774701" y="266700"/>
                  <a:pt x="776288" y="267494"/>
                </a:cubicBezTo>
                <a:lnTo>
                  <a:pt x="776717" y="268245"/>
                </a:lnTo>
                <a:close/>
                <a:moveTo>
                  <a:pt x="328613" y="266700"/>
                </a:moveTo>
                <a:lnTo>
                  <a:pt x="329407" y="266700"/>
                </a:lnTo>
                <a:lnTo>
                  <a:pt x="330201" y="266700"/>
                </a:lnTo>
                <a:lnTo>
                  <a:pt x="334963" y="266700"/>
                </a:lnTo>
                <a:lnTo>
                  <a:pt x="330201" y="267380"/>
                </a:lnTo>
                <a:lnTo>
                  <a:pt x="330201" y="268288"/>
                </a:lnTo>
                <a:lnTo>
                  <a:pt x="329293" y="268288"/>
                </a:lnTo>
                <a:lnTo>
                  <a:pt x="328613" y="273050"/>
                </a:lnTo>
                <a:cubicBezTo>
                  <a:pt x="320675" y="273050"/>
                  <a:pt x="320675" y="273050"/>
                  <a:pt x="320675" y="273050"/>
                </a:cubicBezTo>
                <a:cubicBezTo>
                  <a:pt x="320675" y="273050"/>
                  <a:pt x="320675" y="273050"/>
                  <a:pt x="328613" y="266700"/>
                </a:cubicBezTo>
                <a:close/>
                <a:moveTo>
                  <a:pt x="314325" y="266700"/>
                </a:moveTo>
                <a:cubicBezTo>
                  <a:pt x="314325" y="266700"/>
                  <a:pt x="314325" y="268287"/>
                  <a:pt x="313531" y="269875"/>
                </a:cubicBezTo>
                <a:lnTo>
                  <a:pt x="309109" y="272402"/>
                </a:lnTo>
                <a:lnTo>
                  <a:pt x="311111" y="272402"/>
                </a:lnTo>
                <a:lnTo>
                  <a:pt x="311965" y="272402"/>
                </a:lnTo>
                <a:cubicBezTo>
                  <a:pt x="311111" y="272402"/>
                  <a:pt x="311111" y="272402"/>
                  <a:pt x="314529" y="272402"/>
                </a:cubicBezTo>
                <a:cubicBezTo>
                  <a:pt x="311111" y="275817"/>
                  <a:pt x="311111" y="275817"/>
                  <a:pt x="311111" y="274963"/>
                </a:cubicBezTo>
                <a:lnTo>
                  <a:pt x="308305" y="272861"/>
                </a:lnTo>
                <a:lnTo>
                  <a:pt x="307975" y="273050"/>
                </a:lnTo>
                <a:lnTo>
                  <a:pt x="308224" y="272801"/>
                </a:lnTo>
                <a:lnTo>
                  <a:pt x="307692" y="272402"/>
                </a:lnTo>
                <a:lnTo>
                  <a:pt x="308623" y="272402"/>
                </a:lnTo>
                <a:lnTo>
                  <a:pt x="311150" y="269875"/>
                </a:lnTo>
                <a:cubicBezTo>
                  <a:pt x="312738" y="268287"/>
                  <a:pt x="314325" y="266700"/>
                  <a:pt x="314325" y="266700"/>
                </a:cubicBezTo>
                <a:close/>
                <a:moveTo>
                  <a:pt x="302419" y="266700"/>
                </a:moveTo>
                <a:cubicBezTo>
                  <a:pt x="302857" y="266700"/>
                  <a:pt x="303213" y="267055"/>
                  <a:pt x="303213" y="267494"/>
                </a:cubicBezTo>
                <a:cubicBezTo>
                  <a:pt x="303213" y="267932"/>
                  <a:pt x="302857" y="268288"/>
                  <a:pt x="302419" y="268288"/>
                </a:cubicBezTo>
                <a:cubicBezTo>
                  <a:pt x="301981" y="268288"/>
                  <a:pt x="301625" y="267932"/>
                  <a:pt x="301625" y="267494"/>
                </a:cubicBezTo>
                <a:cubicBezTo>
                  <a:pt x="301625" y="267055"/>
                  <a:pt x="301981" y="266700"/>
                  <a:pt x="302419" y="266700"/>
                </a:cubicBezTo>
                <a:close/>
                <a:moveTo>
                  <a:pt x="301626" y="266700"/>
                </a:moveTo>
                <a:cubicBezTo>
                  <a:pt x="301626" y="273050"/>
                  <a:pt x="294482" y="273050"/>
                  <a:pt x="294482" y="273050"/>
                </a:cubicBezTo>
                <a:cubicBezTo>
                  <a:pt x="294482" y="273050"/>
                  <a:pt x="294482" y="273050"/>
                  <a:pt x="301626" y="266700"/>
                </a:cubicBezTo>
                <a:close/>
                <a:moveTo>
                  <a:pt x="294482" y="266700"/>
                </a:moveTo>
                <a:cubicBezTo>
                  <a:pt x="294482" y="266700"/>
                  <a:pt x="294482" y="266700"/>
                  <a:pt x="294482" y="267494"/>
                </a:cubicBezTo>
                <a:lnTo>
                  <a:pt x="294482" y="269081"/>
                </a:lnTo>
                <a:lnTo>
                  <a:pt x="294482" y="273050"/>
                </a:lnTo>
                <a:cubicBezTo>
                  <a:pt x="294482" y="266700"/>
                  <a:pt x="294482" y="266700"/>
                  <a:pt x="287338" y="273050"/>
                </a:cubicBezTo>
                <a:cubicBezTo>
                  <a:pt x="287338" y="273050"/>
                  <a:pt x="294482" y="266700"/>
                  <a:pt x="294482" y="266700"/>
                </a:cubicBezTo>
                <a:close/>
                <a:moveTo>
                  <a:pt x="287338" y="266700"/>
                </a:moveTo>
                <a:lnTo>
                  <a:pt x="290513" y="266700"/>
                </a:lnTo>
                <a:lnTo>
                  <a:pt x="290910" y="266700"/>
                </a:lnTo>
                <a:lnTo>
                  <a:pt x="293688" y="266700"/>
                </a:lnTo>
                <a:lnTo>
                  <a:pt x="294482" y="266700"/>
                </a:lnTo>
                <a:lnTo>
                  <a:pt x="288256" y="271443"/>
                </a:lnTo>
                <a:lnTo>
                  <a:pt x="287338" y="273050"/>
                </a:lnTo>
                <a:cubicBezTo>
                  <a:pt x="287338" y="266700"/>
                  <a:pt x="287338" y="273050"/>
                  <a:pt x="287338" y="266700"/>
                </a:cubicBezTo>
                <a:close/>
                <a:moveTo>
                  <a:pt x="899796" y="266172"/>
                </a:moveTo>
                <a:lnTo>
                  <a:pt x="901701" y="266172"/>
                </a:lnTo>
                <a:cubicBezTo>
                  <a:pt x="901701" y="269611"/>
                  <a:pt x="901701" y="269611"/>
                  <a:pt x="900907" y="267891"/>
                </a:cubicBezTo>
                <a:close/>
                <a:moveTo>
                  <a:pt x="827088" y="265906"/>
                </a:moveTo>
                <a:cubicBezTo>
                  <a:pt x="827088" y="258762"/>
                  <a:pt x="833438" y="273050"/>
                  <a:pt x="833438" y="273050"/>
                </a:cubicBezTo>
                <a:cubicBezTo>
                  <a:pt x="833438" y="273050"/>
                  <a:pt x="827088" y="265906"/>
                  <a:pt x="827088" y="265906"/>
                </a:cubicBezTo>
                <a:close/>
                <a:moveTo>
                  <a:pt x="786607" y="265906"/>
                </a:moveTo>
                <a:cubicBezTo>
                  <a:pt x="793751" y="273050"/>
                  <a:pt x="793751" y="273050"/>
                  <a:pt x="793751" y="273050"/>
                </a:cubicBezTo>
                <a:cubicBezTo>
                  <a:pt x="793751" y="273050"/>
                  <a:pt x="786607" y="265906"/>
                  <a:pt x="786607" y="265906"/>
                </a:cubicBezTo>
                <a:close/>
                <a:moveTo>
                  <a:pt x="287338" y="265906"/>
                </a:moveTo>
                <a:lnTo>
                  <a:pt x="285279" y="269961"/>
                </a:lnTo>
                <a:lnTo>
                  <a:pt x="284957" y="269478"/>
                </a:lnTo>
                <a:cubicBezTo>
                  <a:pt x="285751" y="267692"/>
                  <a:pt x="287338" y="265906"/>
                  <a:pt x="287338" y="265906"/>
                </a:cubicBezTo>
                <a:close/>
                <a:moveTo>
                  <a:pt x="280988" y="265906"/>
                </a:moveTo>
                <a:cubicBezTo>
                  <a:pt x="280988" y="273050"/>
                  <a:pt x="287338" y="273050"/>
                  <a:pt x="280988" y="273050"/>
                </a:cubicBezTo>
                <a:cubicBezTo>
                  <a:pt x="280988" y="265906"/>
                  <a:pt x="280988" y="273050"/>
                  <a:pt x="280988" y="265906"/>
                </a:cubicBezTo>
                <a:close/>
                <a:moveTo>
                  <a:pt x="834186" y="265571"/>
                </a:moveTo>
                <a:lnTo>
                  <a:pt x="835007" y="272129"/>
                </a:lnTo>
                <a:lnTo>
                  <a:pt x="834186" y="272402"/>
                </a:lnTo>
                <a:cubicBezTo>
                  <a:pt x="834186" y="272402"/>
                  <a:pt x="834186" y="265571"/>
                  <a:pt x="834186" y="265571"/>
                </a:cubicBezTo>
                <a:close/>
                <a:moveTo>
                  <a:pt x="834186" y="265571"/>
                </a:moveTo>
                <a:cubicBezTo>
                  <a:pt x="834186" y="268987"/>
                  <a:pt x="834186" y="268987"/>
                  <a:pt x="835041" y="268987"/>
                </a:cubicBezTo>
                <a:lnTo>
                  <a:pt x="835849" y="269448"/>
                </a:lnTo>
                <a:lnTo>
                  <a:pt x="836750" y="271548"/>
                </a:lnTo>
                <a:lnTo>
                  <a:pt x="836237" y="271719"/>
                </a:lnTo>
                <a:lnTo>
                  <a:pt x="835041" y="271548"/>
                </a:lnTo>
                <a:cubicBezTo>
                  <a:pt x="834186" y="270694"/>
                  <a:pt x="834186" y="268987"/>
                  <a:pt x="834186" y="265571"/>
                </a:cubicBezTo>
                <a:close/>
                <a:moveTo>
                  <a:pt x="834186" y="265571"/>
                </a:moveTo>
                <a:lnTo>
                  <a:pt x="836029" y="267413"/>
                </a:lnTo>
                <a:lnTo>
                  <a:pt x="841376" y="266700"/>
                </a:lnTo>
                <a:lnTo>
                  <a:pt x="841376" y="269875"/>
                </a:lnTo>
                <a:lnTo>
                  <a:pt x="841376" y="272256"/>
                </a:lnTo>
                <a:cubicBezTo>
                  <a:pt x="841376" y="273050"/>
                  <a:pt x="841376" y="273050"/>
                  <a:pt x="841376" y="273050"/>
                </a:cubicBezTo>
                <a:lnTo>
                  <a:pt x="840682" y="272402"/>
                </a:lnTo>
                <a:lnTo>
                  <a:pt x="837605" y="272402"/>
                </a:lnTo>
                <a:lnTo>
                  <a:pt x="835041" y="272402"/>
                </a:lnTo>
                <a:lnTo>
                  <a:pt x="835007" y="272129"/>
                </a:lnTo>
                <a:lnTo>
                  <a:pt x="836237" y="271719"/>
                </a:lnTo>
                <a:lnTo>
                  <a:pt x="840620" y="272344"/>
                </a:lnTo>
                <a:lnTo>
                  <a:pt x="840143" y="271899"/>
                </a:lnTo>
                <a:lnTo>
                  <a:pt x="835849" y="269448"/>
                </a:lnTo>
                <a:close/>
                <a:moveTo>
                  <a:pt x="793161" y="265571"/>
                </a:moveTo>
                <a:cubicBezTo>
                  <a:pt x="793161" y="265571"/>
                  <a:pt x="799998" y="272402"/>
                  <a:pt x="793161" y="272402"/>
                </a:cubicBezTo>
                <a:cubicBezTo>
                  <a:pt x="793161" y="268987"/>
                  <a:pt x="793161" y="268987"/>
                  <a:pt x="793161" y="268987"/>
                </a:cubicBezTo>
                <a:lnTo>
                  <a:pt x="793161" y="266425"/>
                </a:lnTo>
                <a:cubicBezTo>
                  <a:pt x="793161" y="265571"/>
                  <a:pt x="793161" y="265571"/>
                  <a:pt x="793161" y="265571"/>
                </a:cubicBezTo>
                <a:close/>
                <a:moveTo>
                  <a:pt x="321367" y="265571"/>
                </a:moveTo>
                <a:cubicBezTo>
                  <a:pt x="321367" y="265571"/>
                  <a:pt x="319658" y="267279"/>
                  <a:pt x="317948" y="268987"/>
                </a:cubicBezTo>
                <a:lnTo>
                  <a:pt x="316648" y="270285"/>
                </a:lnTo>
                <a:close/>
                <a:moveTo>
                  <a:pt x="307692" y="265571"/>
                </a:moveTo>
                <a:lnTo>
                  <a:pt x="307975" y="265784"/>
                </a:lnTo>
                <a:lnTo>
                  <a:pt x="311111" y="268133"/>
                </a:lnTo>
                <a:cubicBezTo>
                  <a:pt x="312820" y="267279"/>
                  <a:pt x="314529" y="265571"/>
                  <a:pt x="314529" y="265571"/>
                </a:cubicBezTo>
                <a:cubicBezTo>
                  <a:pt x="307692" y="272402"/>
                  <a:pt x="307692" y="272402"/>
                  <a:pt x="307692" y="272402"/>
                </a:cubicBezTo>
                <a:cubicBezTo>
                  <a:pt x="307692" y="272402"/>
                  <a:pt x="307692" y="272402"/>
                  <a:pt x="307692" y="271548"/>
                </a:cubicBezTo>
                <a:lnTo>
                  <a:pt x="307692" y="266700"/>
                </a:lnTo>
                <a:close/>
                <a:moveTo>
                  <a:pt x="829566" y="263910"/>
                </a:moveTo>
                <a:lnTo>
                  <a:pt x="829913" y="264718"/>
                </a:lnTo>
                <a:cubicBezTo>
                  <a:pt x="830768" y="265571"/>
                  <a:pt x="830768" y="265571"/>
                  <a:pt x="827349" y="265571"/>
                </a:cubicBezTo>
                <a:close/>
                <a:moveTo>
                  <a:pt x="830306" y="263356"/>
                </a:moveTo>
                <a:lnTo>
                  <a:pt x="834186" y="265571"/>
                </a:lnTo>
                <a:cubicBezTo>
                  <a:pt x="834186" y="265571"/>
                  <a:pt x="832477" y="265571"/>
                  <a:pt x="830768" y="264718"/>
                </a:cubicBezTo>
                <a:lnTo>
                  <a:pt x="830084" y="263522"/>
                </a:lnTo>
                <a:close/>
                <a:moveTo>
                  <a:pt x="829012" y="262618"/>
                </a:moveTo>
                <a:lnTo>
                  <a:pt x="829835" y="263088"/>
                </a:lnTo>
                <a:lnTo>
                  <a:pt x="830084" y="263522"/>
                </a:lnTo>
                <a:lnTo>
                  <a:pt x="829566" y="263910"/>
                </a:lnTo>
                <a:close/>
                <a:moveTo>
                  <a:pt x="890880" y="261112"/>
                </a:moveTo>
                <a:lnTo>
                  <a:pt x="892176" y="262732"/>
                </a:lnTo>
                <a:lnTo>
                  <a:pt x="894716" y="265907"/>
                </a:lnTo>
                <a:lnTo>
                  <a:pt x="895156" y="265907"/>
                </a:lnTo>
                <a:lnTo>
                  <a:pt x="894491" y="263207"/>
                </a:lnTo>
                <a:close/>
                <a:moveTo>
                  <a:pt x="327931" y="259834"/>
                </a:moveTo>
                <a:lnTo>
                  <a:pt x="327349" y="262156"/>
                </a:lnTo>
                <a:cubicBezTo>
                  <a:pt x="326495" y="263864"/>
                  <a:pt x="324786" y="265571"/>
                  <a:pt x="321367" y="265571"/>
                </a:cubicBezTo>
                <a:close/>
                <a:moveTo>
                  <a:pt x="874713" y="259556"/>
                </a:moveTo>
                <a:cubicBezTo>
                  <a:pt x="874713" y="259556"/>
                  <a:pt x="882651" y="259556"/>
                  <a:pt x="882651" y="266700"/>
                </a:cubicBezTo>
                <a:cubicBezTo>
                  <a:pt x="874713" y="259556"/>
                  <a:pt x="874713" y="259556"/>
                  <a:pt x="874713" y="259556"/>
                </a:cubicBezTo>
                <a:close/>
                <a:moveTo>
                  <a:pt x="756921" y="259556"/>
                </a:moveTo>
                <a:lnTo>
                  <a:pt x="758032" y="259754"/>
                </a:lnTo>
                <a:cubicBezTo>
                  <a:pt x="758826" y="260746"/>
                  <a:pt x="758826" y="262731"/>
                  <a:pt x="758826" y="266700"/>
                </a:cubicBezTo>
                <a:cubicBezTo>
                  <a:pt x="758826" y="262731"/>
                  <a:pt x="757238" y="260746"/>
                  <a:pt x="756445" y="259754"/>
                </a:cubicBezTo>
                <a:close/>
                <a:moveTo>
                  <a:pt x="895351" y="259292"/>
                </a:moveTo>
                <a:cubicBezTo>
                  <a:pt x="901701" y="259292"/>
                  <a:pt x="901701" y="266172"/>
                  <a:pt x="901701" y="266172"/>
                </a:cubicBezTo>
                <a:lnTo>
                  <a:pt x="899392" y="265546"/>
                </a:lnTo>
                <a:close/>
                <a:moveTo>
                  <a:pt x="74872" y="259082"/>
                </a:moveTo>
                <a:lnTo>
                  <a:pt x="74525" y="259430"/>
                </a:lnTo>
                <a:lnTo>
                  <a:pt x="73799" y="260155"/>
                </a:lnTo>
                <a:close/>
                <a:moveTo>
                  <a:pt x="779463" y="258762"/>
                </a:moveTo>
                <a:cubicBezTo>
                  <a:pt x="783035" y="258762"/>
                  <a:pt x="784821" y="260548"/>
                  <a:pt x="785714" y="262334"/>
                </a:cubicBezTo>
                <a:lnTo>
                  <a:pt x="786323" y="264770"/>
                </a:lnTo>
                <a:lnTo>
                  <a:pt x="786323" y="264718"/>
                </a:lnTo>
                <a:lnTo>
                  <a:pt x="786323" y="262156"/>
                </a:lnTo>
                <a:lnTo>
                  <a:pt x="786607" y="262298"/>
                </a:lnTo>
                <a:lnTo>
                  <a:pt x="793161" y="265571"/>
                </a:lnTo>
                <a:cubicBezTo>
                  <a:pt x="793161" y="265571"/>
                  <a:pt x="793161" y="265571"/>
                  <a:pt x="792306" y="265571"/>
                </a:cubicBezTo>
                <a:lnTo>
                  <a:pt x="789742" y="265571"/>
                </a:lnTo>
                <a:lnTo>
                  <a:pt x="787178" y="265571"/>
                </a:lnTo>
                <a:lnTo>
                  <a:pt x="786607" y="265571"/>
                </a:lnTo>
                <a:lnTo>
                  <a:pt x="786523" y="265571"/>
                </a:lnTo>
                <a:lnTo>
                  <a:pt x="786607" y="265906"/>
                </a:lnTo>
                <a:cubicBezTo>
                  <a:pt x="786607" y="265906"/>
                  <a:pt x="779463" y="265906"/>
                  <a:pt x="779463" y="258762"/>
                </a:cubicBezTo>
                <a:close/>
                <a:moveTo>
                  <a:pt x="758826" y="258762"/>
                </a:moveTo>
                <a:cubicBezTo>
                  <a:pt x="762398" y="262334"/>
                  <a:pt x="764184" y="264120"/>
                  <a:pt x="765077" y="265013"/>
                </a:cubicBezTo>
                <a:lnTo>
                  <a:pt x="765176" y="265112"/>
                </a:lnTo>
                <a:lnTo>
                  <a:pt x="765176" y="262731"/>
                </a:lnTo>
                <a:cubicBezTo>
                  <a:pt x="765176" y="262731"/>
                  <a:pt x="765176" y="262731"/>
                  <a:pt x="765176" y="258762"/>
                </a:cubicBezTo>
                <a:cubicBezTo>
                  <a:pt x="765176" y="258762"/>
                  <a:pt x="765176" y="258762"/>
                  <a:pt x="773114" y="266700"/>
                </a:cubicBezTo>
                <a:lnTo>
                  <a:pt x="773113" y="266700"/>
                </a:lnTo>
                <a:lnTo>
                  <a:pt x="772320" y="266700"/>
                </a:lnTo>
                <a:lnTo>
                  <a:pt x="770177" y="271145"/>
                </a:lnTo>
                <a:lnTo>
                  <a:pt x="768491" y="271787"/>
                </a:lnTo>
                <a:lnTo>
                  <a:pt x="768649" y="272157"/>
                </a:lnTo>
                <a:cubicBezTo>
                  <a:pt x="769542" y="273050"/>
                  <a:pt x="769542" y="273050"/>
                  <a:pt x="765970" y="273050"/>
                </a:cubicBezTo>
                <a:lnTo>
                  <a:pt x="765970" y="272748"/>
                </a:lnTo>
                <a:lnTo>
                  <a:pt x="765176" y="273050"/>
                </a:lnTo>
                <a:lnTo>
                  <a:pt x="765970" y="272109"/>
                </a:lnTo>
                <a:lnTo>
                  <a:pt x="765970" y="269478"/>
                </a:lnTo>
                <a:lnTo>
                  <a:pt x="765970" y="267641"/>
                </a:lnTo>
                <a:lnTo>
                  <a:pt x="765176" y="266700"/>
                </a:lnTo>
                <a:lnTo>
                  <a:pt x="765176" y="266501"/>
                </a:lnTo>
                <a:lnTo>
                  <a:pt x="762398" y="268585"/>
                </a:lnTo>
                <a:cubicBezTo>
                  <a:pt x="762398" y="269478"/>
                  <a:pt x="762398" y="269478"/>
                  <a:pt x="758826" y="265906"/>
                </a:cubicBezTo>
                <a:cubicBezTo>
                  <a:pt x="762398" y="265906"/>
                  <a:pt x="762398" y="265906"/>
                  <a:pt x="762398" y="265906"/>
                </a:cubicBezTo>
                <a:lnTo>
                  <a:pt x="765176" y="265906"/>
                </a:lnTo>
                <a:lnTo>
                  <a:pt x="765176" y="265793"/>
                </a:lnTo>
                <a:lnTo>
                  <a:pt x="759719" y="265013"/>
                </a:lnTo>
                <a:cubicBezTo>
                  <a:pt x="758826" y="264120"/>
                  <a:pt x="758826" y="262334"/>
                  <a:pt x="758826" y="258762"/>
                </a:cubicBezTo>
                <a:close/>
                <a:moveTo>
                  <a:pt x="752476" y="258762"/>
                </a:moveTo>
                <a:lnTo>
                  <a:pt x="753270" y="258762"/>
                </a:lnTo>
                <a:lnTo>
                  <a:pt x="755651" y="258762"/>
                </a:lnTo>
                <a:cubicBezTo>
                  <a:pt x="757238" y="258762"/>
                  <a:pt x="758826" y="258762"/>
                  <a:pt x="758826" y="258762"/>
                </a:cubicBezTo>
                <a:lnTo>
                  <a:pt x="756921" y="259556"/>
                </a:lnTo>
                <a:close/>
                <a:moveTo>
                  <a:pt x="834186" y="258741"/>
                </a:moveTo>
                <a:cubicBezTo>
                  <a:pt x="834186" y="258741"/>
                  <a:pt x="834186" y="265571"/>
                  <a:pt x="841024" y="265571"/>
                </a:cubicBezTo>
                <a:cubicBezTo>
                  <a:pt x="834186" y="265571"/>
                  <a:pt x="834186" y="265571"/>
                  <a:pt x="834186" y="258741"/>
                </a:cubicBezTo>
                <a:close/>
                <a:moveTo>
                  <a:pt x="834186" y="258741"/>
                </a:moveTo>
                <a:cubicBezTo>
                  <a:pt x="834186" y="258741"/>
                  <a:pt x="841024" y="265571"/>
                  <a:pt x="841024" y="265571"/>
                </a:cubicBezTo>
                <a:cubicBezTo>
                  <a:pt x="834186" y="258741"/>
                  <a:pt x="834186" y="258741"/>
                  <a:pt x="834186" y="258741"/>
                </a:cubicBezTo>
                <a:close/>
                <a:moveTo>
                  <a:pt x="827349" y="258741"/>
                </a:moveTo>
                <a:lnTo>
                  <a:pt x="829012" y="262618"/>
                </a:lnTo>
                <a:lnTo>
                  <a:pt x="828204" y="262156"/>
                </a:lnTo>
                <a:cubicBezTo>
                  <a:pt x="827349" y="260449"/>
                  <a:pt x="827349" y="258741"/>
                  <a:pt x="827349" y="258741"/>
                </a:cubicBezTo>
                <a:close/>
                <a:moveTo>
                  <a:pt x="824862" y="258741"/>
                </a:moveTo>
                <a:lnTo>
                  <a:pt x="825639" y="258741"/>
                </a:lnTo>
                <a:lnTo>
                  <a:pt x="827349" y="258741"/>
                </a:lnTo>
                <a:lnTo>
                  <a:pt x="827349" y="259595"/>
                </a:lnTo>
                <a:lnTo>
                  <a:pt x="827349" y="262156"/>
                </a:lnTo>
                <a:lnTo>
                  <a:pt x="827349" y="264718"/>
                </a:lnTo>
                <a:lnTo>
                  <a:pt x="827349" y="265571"/>
                </a:lnTo>
                <a:close/>
                <a:moveTo>
                  <a:pt x="786323" y="258741"/>
                </a:moveTo>
                <a:lnTo>
                  <a:pt x="786607" y="259025"/>
                </a:lnTo>
                <a:lnTo>
                  <a:pt x="787178" y="259595"/>
                </a:lnTo>
                <a:lnTo>
                  <a:pt x="788439" y="260855"/>
                </a:lnTo>
                <a:lnTo>
                  <a:pt x="793161" y="265571"/>
                </a:lnTo>
                <a:cubicBezTo>
                  <a:pt x="789742" y="265571"/>
                  <a:pt x="788032" y="263864"/>
                  <a:pt x="787178" y="262156"/>
                </a:cubicBezTo>
                <a:lnTo>
                  <a:pt x="786607" y="259876"/>
                </a:lnTo>
                <a:close/>
                <a:moveTo>
                  <a:pt x="779486" y="258741"/>
                </a:moveTo>
                <a:cubicBezTo>
                  <a:pt x="786323" y="258741"/>
                  <a:pt x="786323" y="258741"/>
                  <a:pt x="786323" y="258741"/>
                </a:cubicBezTo>
                <a:lnTo>
                  <a:pt x="786323" y="262156"/>
                </a:lnTo>
                <a:lnTo>
                  <a:pt x="785813" y="261901"/>
                </a:lnTo>
                <a:lnTo>
                  <a:pt x="781117" y="259556"/>
                </a:lnTo>
                <a:close/>
                <a:moveTo>
                  <a:pt x="287179" y="258741"/>
                </a:moveTo>
                <a:cubicBezTo>
                  <a:pt x="287179" y="265571"/>
                  <a:pt x="287179" y="265571"/>
                  <a:pt x="287179" y="265571"/>
                </a:cubicBezTo>
                <a:cubicBezTo>
                  <a:pt x="287179" y="265571"/>
                  <a:pt x="287179" y="265571"/>
                  <a:pt x="286324" y="265571"/>
                </a:cubicBezTo>
                <a:lnTo>
                  <a:pt x="282905" y="265571"/>
                </a:lnTo>
                <a:cubicBezTo>
                  <a:pt x="282051" y="265571"/>
                  <a:pt x="280341" y="265571"/>
                  <a:pt x="280341" y="265571"/>
                </a:cubicBezTo>
                <a:cubicBezTo>
                  <a:pt x="287179" y="258741"/>
                  <a:pt x="287179" y="258741"/>
                  <a:pt x="287179" y="258741"/>
                </a:cubicBezTo>
                <a:close/>
                <a:moveTo>
                  <a:pt x="75214" y="258741"/>
                </a:moveTo>
                <a:lnTo>
                  <a:pt x="74872" y="259082"/>
                </a:lnTo>
                <a:lnTo>
                  <a:pt x="75213" y="258742"/>
                </a:lnTo>
                <a:close/>
                <a:moveTo>
                  <a:pt x="821332" y="257648"/>
                </a:moveTo>
                <a:lnTo>
                  <a:pt x="821366" y="257887"/>
                </a:lnTo>
                <a:lnTo>
                  <a:pt x="824726" y="258367"/>
                </a:lnTo>
                <a:lnTo>
                  <a:pt x="824862" y="258741"/>
                </a:lnTo>
                <a:lnTo>
                  <a:pt x="824785" y="258741"/>
                </a:lnTo>
                <a:lnTo>
                  <a:pt x="823930" y="258741"/>
                </a:lnTo>
                <a:cubicBezTo>
                  <a:pt x="822220" y="258741"/>
                  <a:pt x="820511" y="258741"/>
                  <a:pt x="820511" y="258741"/>
                </a:cubicBezTo>
                <a:close/>
                <a:moveTo>
                  <a:pt x="776288" y="256877"/>
                </a:moveTo>
                <a:lnTo>
                  <a:pt x="779147" y="259289"/>
                </a:lnTo>
                <a:lnTo>
                  <a:pt x="779463" y="258762"/>
                </a:lnTo>
                <a:lnTo>
                  <a:pt x="779463" y="259556"/>
                </a:lnTo>
                <a:lnTo>
                  <a:pt x="779463" y="259754"/>
                </a:lnTo>
                <a:cubicBezTo>
                  <a:pt x="779463" y="260746"/>
                  <a:pt x="779463" y="262731"/>
                  <a:pt x="779463" y="266700"/>
                </a:cubicBezTo>
                <a:cubicBezTo>
                  <a:pt x="776288" y="262731"/>
                  <a:pt x="776288" y="262731"/>
                  <a:pt x="777082" y="262731"/>
                </a:cubicBezTo>
                <a:lnTo>
                  <a:pt x="778987" y="259556"/>
                </a:lnTo>
                <a:lnTo>
                  <a:pt x="778669" y="259556"/>
                </a:lnTo>
                <a:lnTo>
                  <a:pt x="776288" y="259556"/>
                </a:lnTo>
                <a:lnTo>
                  <a:pt x="774701" y="259556"/>
                </a:lnTo>
                <a:cubicBezTo>
                  <a:pt x="774701" y="259994"/>
                  <a:pt x="774345" y="260350"/>
                  <a:pt x="773907" y="260350"/>
                </a:cubicBezTo>
                <a:cubicBezTo>
                  <a:pt x="773469" y="260350"/>
                  <a:pt x="773113" y="259994"/>
                  <a:pt x="773113" y="259556"/>
                </a:cubicBezTo>
                <a:cubicBezTo>
                  <a:pt x="773113" y="259117"/>
                  <a:pt x="773469" y="258762"/>
                  <a:pt x="773907" y="258762"/>
                </a:cubicBezTo>
                <a:lnTo>
                  <a:pt x="773974" y="258829"/>
                </a:lnTo>
                <a:close/>
                <a:moveTo>
                  <a:pt x="836673" y="256257"/>
                </a:moveTo>
                <a:lnTo>
                  <a:pt x="841024" y="258741"/>
                </a:lnTo>
                <a:cubicBezTo>
                  <a:pt x="841024" y="258741"/>
                  <a:pt x="839315" y="258741"/>
                  <a:pt x="837605" y="257887"/>
                </a:cubicBezTo>
                <a:close/>
                <a:moveTo>
                  <a:pt x="74282" y="255015"/>
                </a:moveTo>
                <a:lnTo>
                  <a:pt x="73932" y="256180"/>
                </a:lnTo>
                <a:lnTo>
                  <a:pt x="73504" y="255326"/>
                </a:lnTo>
                <a:close/>
                <a:moveTo>
                  <a:pt x="822562" y="253960"/>
                </a:moveTo>
                <a:lnTo>
                  <a:pt x="823930" y="255326"/>
                </a:lnTo>
                <a:cubicBezTo>
                  <a:pt x="825639" y="257033"/>
                  <a:pt x="827349" y="258741"/>
                  <a:pt x="827349" y="258741"/>
                </a:cubicBezTo>
                <a:lnTo>
                  <a:pt x="824726" y="258367"/>
                </a:lnTo>
                <a:lnTo>
                  <a:pt x="823930" y="256180"/>
                </a:lnTo>
                <a:lnTo>
                  <a:pt x="822257" y="254091"/>
                </a:lnTo>
                <a:close/>
                <a:moveTo>
                  <a:pt x="64844" y="252901"/>
                </a:moveTo>
                <a:lnTo>
                  <a:pt x="61913" y="258763"/>
                </a:lnTo>
                <a:cubicBezTo>
                  <a:pt x="61913" y="255588"/>
                  <a:pt x="61913" y="254000"/>
                  <a:pt x="62707" y="253207"/>
                </a:cubicBezTo>
                <a:close/>
                <a:moveTo>
                  <a:pt x="301543" y="252679"/>
                </a:moveTo>
                <a:lnTo>
                  <a:pt x="300854" y="252764"/>
                </a:lnTo>
                <a:lnTo>
                  <a:pt x="294328" y="258470"/>
                </a:lnTo>
                <a:lnTo>
                  <a:pt x="300634" y="255587"/>
                </a:lnTo>
                <a:close/>
                <a:moveTo>
                  <a:pt x="74443" y="252461"/>
                </a:moveTo>
                <a:lnTo>
                  <a:pt x="71438" y="253306"/>
                </a:lnTo>
                <a:lnTo>
                  <a:pt x="70427" y="255297"/>
                </a:lnTo>
                <a:lnTo>
                  <a:pt x="70441" y="255316"/>
                </a:lnTo>
                <a:close/>
                <a:moveTo>
                  <a:pt x="68263" y="252415"/>
                </a:moveTo>
                <a:lnTo>
                  <a:pt x="68261" y="252419"/>
                </a:lnTo>
                <a:lnTo>
                  <a:pt x="68262" y="252415"/>
                </a:lnTo>
                <a:close/>
                <a:moveTo>
                  <a:pt x="68263" y="252413"/>
                </a:moveTo>
                <a:lnTo>
                  <a:pt x="68263" y="252414"/>
                </a:lnTo>
                <a:lnTo>
                  <a:pt x="68263" y="252414"/>
                </a:lnTo>
                <a:lnTo>
                  <a:pt x="68262" y="252415"/>
                </a:lnTo>
                <a:lnTo>
                  <a:pt x="68257" y="252427"/>
                </a:lnTo>
                <a:lnTo>
                  <a:pt x="65088" y="258663"/>
                </a:lnTo>
                <a:cubicBezTo>
                  <a:pt x="63501" y="259556"/>
                  <a:pt x="61913" y="259556"/>
                  <a:pt x="61913" y="259556"/>
                </a:cubicBezTo>
                <a:cubicBezTo>
                  <a:pt x="61913" y="259556"/>
                  <a:pt x="63501" y="257770"/>
                  <a:pt x="65088" y="255984"/>
                </a:cubicBezTo>
                <a:lnTo>
                  <a:pt x="65580" y="255431"/>
                </a:lnTo>
                <a:close/>
                <a:moveTo>
                  <a:pt x="724694" y="252413"/>
                </a:moveTo>
                <a:cubicBezTo>
                  <a:pt x="724694" y="252413"/>
                  <a:pt x="731838" y="252413"/>
                  <a:pt x="731838" y="252413"/>
                </a:cubicBezTo>
                <a:cubicBezTo>
                  <a:pt x="731838" y="258763"/>
                  <a:pt x="731838" y="258763"/>
                  <a:pt x="731838" y="258763"/>
                </a:cubicBezTo>
                <a:cubicBezTo>
                  <a:pt x="731838" y="258763"/>
                  <a:pt x="731838" y="252413"/>
                  <a:pt x="724694" y="252413"/>
                </a:cubicBezTo>
                <a:close/>
                <a:moveTo>
                  <a:pt x="341313" y="252413"/>
                </a:moveTo>
                <a:cubicBezTo>
                  <a:pt x="341313" y="258763"/>
                  <a:pt x="341313" y="258763"/>
                  <a:pt x="341313" y="258763"/>
                </a:cubicBezTo>
                <a:cubicBezTo>
                  <a:pt x="341313" y="258763"/>
                  <a:pt x="341313" y="258763"/>
                  <a:pt x="340519" y="258763"/>
                </a:cubicBezTo>
                <a:lnTo>
                  <a:pt x="337344" y="258763"/>
                </a:lnTo>
                <a:lnTo>
                  <a:pt x="336551" y="258763"/>
                </a:lnTo>
                <a:lnTo>
                  <a:pt x="334963" y="258763"/>
                </a:lnTo>
                <a:lnTo>
                  <a:pt x="334977" y="258749"/>
                </a:lnTo>
                <a:lnTo>
                  <a:pt x="328204" y="259595"/>
                </a:lnTo>
                <a:lnTo>
                  <a:pt x="328204" y="259595"/>
                </a:lnTo>
                <a:lnTo>
                  <a:pt x="327931" y="259834"/>
                </a:lnTo>
                <a:lnTo>
                  <a:pt x="328204" y="258741"/>
                </a:lnTo>
                <a:cubicBezTo>
                  <a:pt x="331623" y="258741"/>
                  <a:pt x="333333" y="258741"/>
                  <a:pt x="334187" y="258741"/>
                </a:cubicBezTo>
                <a:lnTo>
                  <a:pt x="334985" y="258741"/>
                </a:lnTo>
                <a:lnTo>
                  <a:pt x="338138" y="255588"/>
                </a:lnTo>
                <a:cubicBezTo>
                  <a:pt x="339726" y="254000"/>
                  <a:pt x="341313" y="252413"/>
                  <a:pt x="341313" y="252413"/>
                </a:cubicBezTo>
                <a:close/>
                <a:moveTo>
                  <a:pt x="751682" y="252412"/>
                </a:moveTo>
                <a:cubicBezTo>
                  <a:pt x="751682" y="252412"/>
                  <a:pt x="758826" y="258762"/>
                  <a:pt x="751682" y="258762"/>
                </a:cubicBezTo>
                <a:cubicBezTo>
                  <a:pt x="751682" y="258762"/>
                  <a:pt x="744538" y="252412"/>
                  <a:pt x="751682" y="252412"/>
                </a:cubicBezTo>
                <a:close/>
                <a:moveTo>
                  <a:pt x="361950" y="252412"/>
                </a:moveTo>
                <a:cubicBezTo>
                  <a:pt x="365919" y="252412"/>
                  <a:pt x="365919" y="252412"/>
                  <a:pt x="364927" y="252412"/>
                </a:cubicBezTo>
                <a:lnTo>
                  <a:pt x="365919" y="252412"/>
                </a:lnTo>
                <a:cubicBezTo>
                  <a:pt x="367904" y="252412"/>
                  <a:pt x="369888" y="252412"/>
                  <a:pt x="369888" y="252412"/>
                </a:cubicBezTo>
                <a:cubicBezTo>
                  <a:pt x="361950" y="258762"/>
                  <a:pt x="361950" y="252412"/>
                  <a:pt x="361950" y="258762"/>
                </a:cubicBezTo>
                <a:cubicBezTo>
                  <a:pt x="361950" y="258762"/>
                  <a:pt x="361950" y="258762"/>
                  <a:pt x="361950" y="257968"/>
                </a:cubicBezTo>
                <a:lnTo>
                  <a:pt x="361950" y="254793"/>
                </a:lnTo>
                <a:cubicBezTo>
                  <a:pt x="361950" y="253999"/>
                  <a:pt x="361950" y="252412"/>
                  <a:pt x="361950" y="252412"/>
                </a:cubicBezTo>
                <a:close/>
                <a:moveTo>
                  <a:pt x="834231" y="252090"/>
                </a:moveTo>
                <a:lnTo>
                  <a:pt x="834231" y="252225"/>
                </a:lnTo>
                <a:lnTo>
                  <a:pt x="834258" y="252412"/>
                </a:lnTo>
                <a:lnTo>
                  <a:pt x="834311" y="252412"/>
                </a:lnTo>
                <a:close/>
                <a:moveTo>
                  <a:pt x="820511" y="251911"/>
                </a:moveTo>
                <a:cubicBezTo>
                  <a:pt x="820511" y="255326"/>
                  <a:pt x="820511" y="255326"/>
                  <a:pt x="821366" y="254472"/>
                </a:cubicBezTo>
                <a:lnTo>
                  <a:pt x="822174" y="254126"/>
                </a:lnTo>
                <a:lnTo>
                  <a:pt x="823075" y="255326"/>
                </a:lnTo>
                <a:lnTo>
                  <a:pt x="821332" y="257648"/>
                </a:lnTo>
                <a:close/>
                <a:moveTo>
                  <a:pt x="820511" y="251911"/>
                </a:moveTo>
                <a:lnTo>
                  <a:pt x="822257" y="254091"/>
                </a:lnTo>
                <a:lnTo>
                  <a:pt x="822174" y="254126"/>
                </a:lnTo>
                <a:close/>
                <a:moveTo>
                  <a:pt x="820511" y="251911"/>
                </a:moveTo>
                <a:lnTo>
                  <a:pt x="823442" y="253583"/>
                </a:lnTo>
                <a:lnTo>
                  <a:pt x="822562" y="253960"/>
                </a:lnTo>
                <a:close/>
                <a:moveTo>
                  <a:pt x="779486" y="251911"/>
                </a:moveTo>
                <a:cubicBezTo>
                  <a:pt x="779486" y="251911"/>
                  <a:pt x="786323" y="251911"/>
                  <a:pt x="786323" y="258741"/>
                </a:cubicBezTo>
                <a:cubicBezTo>
                  <a:pt x="779486" y="251911"/>
                  <a:pt x="779486" y="251911"/>
                  <a:pt x="779486" y="251911"/>
                </a:cubicBezTo>
                <a:close/>
                <a:moveTo>
                  <a:pt x="307692" y="251911"/>
                </a:moveTo>
                <a:cubicBezTo>
                  <a:pt x="307692" y="251911"/>
                  <a:pt x="307692" y="253618"/>
                  <a:pt x="306837" y="255326"/>
                </a:cubicBezTo>
                <a:lnTo>
                  <a:pt x="305205" y="256257"/>
                </a:lnTo>
                <a:close/>
                <a:moveTo>
                  <a:pt x="759619" y="251884"/>
                </a:moveTo>
                <a:lnTo>
                  <a:pt x="762000" y="251884"/>
                </a:lnTo>
                <a:cubicBezTo>
                  <a:pt x="763587" y="251884"/>
                  <a:pt x="765175" y="251884"/>
                  <a:pt x="765175" y="251884"/>
                </a:cubicBezTo>
                <a:cubicBezTo>
                  <a:pt x="765175" y="251884"/>
                  <a:pt x="765175" y="251884"/>
                  <a:pt x="765175" y="252744"/>
                </a:cubicBezTo>
                <a:lnTo>
                  <a:pt x="765175" y="258762"/>
                </a:lnTo>
                <a:lnTo>
                  <a:pt x="765175" y="258763"/>
                </a:lnTo>
                <a:lnTo>
                  <a:pt x="765174" y="258762"/>
                </a:lnTo>
                <a:lnTo>
                  <a:pt x="765174" y="258762"/>
                </a:lnTo>
                <a:lnTo>
                  <a:pt x="759619" y="257968"/>
                </a:lnTo>
                <a:cubicBezTo>
                  <a:pt x="758825" y="257174"/>
                  <a:pt x="758825" y="255587"/>
                  <a:pt x="758825" y="252412"/>
                </a:cubicBezTo>
                <a:lnTo>
                  <a:pt x="758826" y="252412"/>
                </a:lnTo>
                <a:lnTo>
                  <a:pt x="760355" y="252794"/>
                </a:lnTo>
                <a:close/>
                <a:moveTo>
                  <a:pt x="881310" y="251817"/>
                </a:moveTo>
                <a:lnTo>
                  <a:pt x="881592" y="251942"/>
                </a:lnTo>
                <a:lnTo>
                  <a:pt x="881592" y="251886"/>
                </a:lnTo>
                <a:close/>
                <a:moveTo>
                  <a:pt x="887419" y="251661"/>
                </a:moveTo>
                <a:lnTo>
                  <a:pt x="887571" y="251816"/>
                </a:lnTo>
                <a:lnTo>
                  <a:pt x="887651" y="251827"/>
                </a:lnTo>
                <a:close/>
                <a:moveTo>
                  <a:pt x="65954" y="250681"/>
                </a:moveTo>
                <a:lnTo>
                  <a:pt x="68263" y="252413"/>
                </a:lnTo>
                <a:lnTo>
                  <a:pt x="68263" y="252413"/>
                </a:lnTo>
                <a:lnTo>
                  <a:pt x="68263" y="252413"/>
                </a:lnTo>
                <a:lnTo>
                  <a:pt x="64844" y="252901"/>
                </a:lnTo>
                <a:lnTo>
                  <a:pt x="65088" y="252413"/>
                </a:lnTo>
                <a:close/>
                <a:moveTo>
                  <a:pt x="65088" y="250032"/>
                </a:moveTo>
                <a:lnTo>
                  <a:pt x="65517" y="250353"/>
                </a:lnTo>
                <a:lnTo>
                  <a:pt x="61913" y="252413"/>
                </a:lnTo>
                <a:cubicBezTo>
                  <a:pt x="61913" y="252413"/>
                  <a:pt x="63501" y="250825"/>
                  <a:pt x="65088" y="250032"/>
                </a:cubicBezTo>
                <a:close/>
                <a:moveTo>
                  <a:pt x="66358" y="249873"/>
                </a:moveTo>
                <a:lnTo>
                  <a:pt x="65954" y="250681"/>
                </a:lnTo>
                <a:lnTo>
                  <a:pt x="65517" y="250353"/>
                </a:lnTo>
                <a:close/>
                <a:moveTo>
                  <a:pt x="892599" y="249661"/>
                </a:moveTo>
                <a:lnTo>
                  <a:pt x="895351" y="252413"/>
                </a:lnTo>
                <a:lnTo>
                  <a:pt x="891647" y="250296"/>
                </a:lnTo>
                <a:close/>
                <a:moveTo>
                  <a:pt x="868760" y="247651"/>
                </a:moveTo>
                <a:lnTo>
                  <a:pt x="869157" y="249237"/>
                </a:lnTo>
                <a:lnTo>
                  <a:pt x="871109" y="250352"/>
                </a:lnTo>
                <a:lnTo>
                  <a:pt x="871538" y="250031"/>
                </a:lnTo>
                <a:lnTo>
                  <a:pt x="874331" y="252125"/>
                </a:lnTo>
                <a:lnTo>
                  <a:pt x="869926" y="247651"/>
                </a:lnTo>
                <a:close/>
                <a:moveTo>
                  <a:pt x="77675" y="247472"/>
                </a:moveTo>
                <a:lnTo>
                  <a:pt x="75298" y="250999"/>
                </a:lnTo>
                <a:lnTo>
                  <a:pt x="75506" y="248642"/>
                </a:lnTo>
                <a:close/>
                <a:moveTo>
                  <a:pt x="74613" y="246063"/>
                </a:moveTo>
                <a:lnTo>
                  <a:pt x="72861" y="246501"/>
                </a:lnTo>
                <a:lnTo>
                  <a:pt x="68264" y="252412"/>
                </a:lnTo>
                <a:lnTo>
                  <a:pt x="73819" y="249237"/>
                </a:lnTo>
                <a:close/>
                <a:moveTo>
                  <a:pt x="841376" y="246063"/>
                </a:moveTo>
                <a:cubicBezTo>
                  <a:pt x="841376" y="246063"/>
                  <a:pt x="841376" y="246063"/>
                  <a:pt x="841376" y="246857"/>
                </a:cubicBezTo>
                <a:lnTo>
                  <a:pt x="841376" y="252412"/>
                </a:lnTo>
                <a:lnTo>
                  <a:pt x="841376" y="252413"/>
                </a:lnTo>
                <a:lnTo>
                  <a:pt x="841375" y="252412"/>
                </a:lnTo>
                <a:lnTo>
                  <a:pt x="838399" y="249238"/>
                </a:lnTo>
                <a:cubicBezTo>
                  <a:pt x="837407" y="247650"/>
                  <a:pt x="837407" y="246063"/>
                  <a:pt x="841376" y="246063"/>
                </a:cubicBezTo>
                <a:close/>
                <a:moveTo>
                  <a:pt x="717550" y="246063"/>
                </a:moveTo>
                <a:cubicBezTo>
                  <a:pt x="724694" y="246063"/>
                  <a:pt x="724694" y="252413"/>
                  <a:pt x="724694" y="252413"/>
                </a:cubicBezTo>
                <a:cubicBezTo>
                  <a:pt x="724694" y="252413"/>
                  <a:pt x="717550" y="246063"/>
                  <a:pt x="717550" y="246063"/>
                </a:cubicBezTo>
                <a:close/>
                <a:moveTo>
                  <a:pt x="68263" y="246063"/>
                </a:moveTo>
                <a:cubicBezTo>
                  <a:pt x="68263" y="249238"/>
                  <a:pt x="68263" y="249238"/>
                  <a:pt x="67469" y="249238"/>
                </a:cubicBezTo>
                <a:lnTo>
                  <a:pt x="66358" y="249873"/>
                </a:lnTo>
                <a:close/>
                <a:moveTo>
                  <a:pt x="731838" y="246062"/>
                </a:moveTo>
                <a:cubicBezTo>
                  <a:pt x="731838" y="252412"/>
                  <a:pt x="738188" y="252412"/>
                  <a:pt x="731838" y="252412"/>
                </a:cubicBezTo>
                <a:cubicBezTo>
                  <a:pt x="731838" y="252412"/>
                  <a:pt x="731838" y="246062"/>
                  <a:pt x="731838" y="246062"/>
                </a:cubicBezTo>
                <a:close/>
                <a:moveTo>
                  <a:pt x="888472" y="245534"/>
                </a:moveTo>
                <a:cubicBezTo>
                  <a:pt x="891911" y="245534"/>
                  <a:pt x="893631" y="247253"/>
                  <a:pt x="893631" y="248973"/>
                </a:cubicBezTo>
                <a:lnTo>
                  <a:pt x="892599" y="249661"/>
                </a:lnTo>
                <a:lnTo>
                  <a:pt x="891911" y="248973"/>
                </a:lnTo>
                <a:cubicBezTo>
                  <a:pt x="890192" y="247253"/>
                  <a:pt x="888472" y="245534"/>
                  <a:pt x="888472" y="245534"/>
                </a:cubicBezTo>
                <a:close/>
                <a:moveTo>
                  <a:pt x="334306" y="245375"/>
                </a:moveTo>
                <a:lnTo>
                  <a:pt x="329407" y="246162"/>
                </a:lnTo>
                <a:lnTo>
                  <a:pt x="329250" y="247395"/>
                </a:lnTo>
                <a:close/>
                <a:moveTo>
                  <a:pt x="806836" y="245080"/>
                </a:moveTo>
                <a:lnTo>
                  <a:pt x="806836" y="245934"/>
                </a:lnTo>
                <a:lnTo>
                  <a:pt x="806836" y="248495"/>
                </a:lnTo>
                <a:lnTo>
                  <a:pt x="806836" y="251911"/>
                </a:lnTo>
                <a:cubicBezTo>
                  <a:pt x="810255" y="255326"/>
                  <a:pt x="811964" y="255326"/>
                  <a:pt x="812819" y="254472"/>
                </a:cubicBezTo>
                <a:lnTo>
                  <a:pt x="813330" y="252942"/>
                </a:lnTo>
                <a:lnTo>
                  <a:pt x="813330" y="252941"/>
                </a:lnTo>
                <a:lnTo>
                  <a:pt x="812423" y="251732"/>
                </a:lnTo>
                <a:lnTo>
                  <a:pt x="807691" y="251057"/>
                </a:lnTo>
                <a:cubicBezTo>
                  <a:pt x="806836" y="250203"/>
                  <a:pt x="806836" y="248495"/>
                  <a:pt x="806836" y="245080"/>
                </a:cubicBezTo>
                <a:lnTo>
                  <a:pt x="808887" y="247129"/>
                </a:lnTo>
                <a:lnTo>
                  <a:pt x="810317" y="248558"/>
                </a:lnTo>
                <a:lnTo>
                  <a:pt x="810970" y="249209"/>
                </a:lnTo>
                <a:lnTo>
                  <a:pt x="810970" y="249209"/>
                </a:lnTo>
                <a:lnTo>
                  <a:pt x="810317" y="248558"/>
                </a:lnTo>
                <a:lnTo>
                  <a:pt x="810255" y="248495"/>
                </a:lnTo>
                <a:lnTo>
                  <a:pt x="808887" y="247129"/>
                </a:lnTo>
                <a:lnTo>
                  <a:pt x="807691" y="245934"/>
                </a:lnTo>
                <a:cubicBezTo>
                  <a:pt x="806836" y="245080"/>
                  <a:pt x="806836" y="245080"/>
                  <a:pt x="806836" y="245080"/>
                </a:cubicBezTo>
                <a:lnTo>
                  <a:pt x="811187" y="247564"/>
                </a:lnTo>
                <a:lnTo>
                  <a:pt x="811627" y="248333"/>
                </a:lnTo>
                <a:lnTo>
                  <a:pt x="811899" y="247970"/>
                </a:lnTo>
                <a:lnTo>
                  <a:pt x="811187" y="247564"/>
                </a:lnTo>
                <a:lnTo>
                  <a:pt x="810255" y="245934"/>
                </a:lnTo>
                <a:cubicBezTo>
                  <a:pt x="808545" y="245080"/>
                  <a:pt x="806836" y="245080"/>
                  <a:pt x="806836" y="245080"/>
                </a:cubicBezTo>
                <a:close/>
                <a:moveTo>
                  <a:pt x="758825" y="245004"/>
                </a:moveTo>
                <a:cubicBezTo>
                  <a:pt x="758825" y="245004"/>
                  <a:pt x="758825" y="245004"/>
                  <a:pt x="765175" y="251884"/>
                </a:cubicBezTo>
                <a:cubicBezTo>
                  <a:pt x="762000" y="248444"/>
                  <a:pt x="760413" y="246724"/>
                  <a:pt x="759619" y="246724"/>
                </a:cubicBezTo>
                <a:lnTo>
                  <a:pt x="759279" y="248935"/>
                </a:lnTo>
                <a:close/>
                <a:moveTo>
                  <a:pt x="833438" y="244652"/>
                </a:moveTo>
                <a:lnTo>
                  <a:pt x="833438" y="244973"/>
                </a:lnTo>
                <a:lnTo>
                  <a:pt x="833823" y="245028"/>
                </a:lnTo>
                <a:close/>
                <a:moveTo>
                  <a:pt x="345859" y="243176"/>
                </a:moveTo>
                <a:lnTo>
                  <a:pt x="344885" y="245071"/>
                </a:lnTo>
                <a:cubicBezTo>
                  <a:pt x="343099" y="246063"/>
                  <a:pt x="341313" y="246063"/>
                  <a:pt x="341313" y="246063"/>
                </a:cubicBezTo>
                <a:close/>
                <a:moveTo>
                  <a:pt x="838414" y="243100"/>
                </a:moveTo>
                <a:lnTo>
                  <a:pt x="840740" y="245427"/>
                </a:lnTo>
                <a:lnTo>
                  <a:pt x="840384" y="245071"/>
                </a:lnTo>
                <a:close/>
                <a:moveTo>
                  <a:pt x="74415" y="239911"/>
                </a:moveTo>
                <a:lnTo>
                  <a:pt x="68263" y="246063"/>
                </a:lnTo>
                <a:cubicBezTo>
                  <a:pt x="68263" y="246063"/>
                  <a:pt x="70049" y="244277"/>
                  <a:pt x="71835" y="242491"/>
                </a:cubicBezTo>
                <a:close/>
                <a:moveTo>
                  <a:pt x="872808" y="239633"/>
                </a:moveTo>
                <a:lnTo>
                  <a:pt x="873919" y="239812"/>
                </a:lnTo>
                <a:cubicBezTo>
                  <a:pt x="874713" y="240705"/>
                  <a:pt x="874713" y="242491"/>
                  <a:pt x="874713" y="246063"/>
                </a:cubicBezTo>
                <a:cubicBezTo>
                  <a:pt x="874713" y="246063"/>
                  <a:pt x="873125" y="242491"/>
                  <a:pt x="872332" y="239812"/>
                </a:cubicBezTo>
                <a:close/>
                <a:moveTo>
                  <a:pt x="827470" y="239098"/>
                </a:moveTo>
                <a:lnTo>
                  <a:pt x="828204" y="244226"/>
                </a:lnTo>
                <a:lnTo>
                  <a:pt x="830885" y="244609"/>
                </a:lnTo>
                <a:lnTo>
                  <a:pt x="830659" y="244554"/>
                </a:lnTo>
                <a:close/>
                <a:moveTo>
                  <a:pt x="862013" y="238919"/>
                </a:moveTo>
                <a:cubicBezTo>
                  <a:pt x="868363" y="246063"/>
                  <a:pt x="862013" y="238919"/>
                  <a:pt x="868363" y="238919"/>
                </a:cubicBezTo>
                <a:cubicBezTo>
                  <a:pt x="868363" y="246063"/>
                  <a:pt x="862013" y="238919"/>
                  <a:pt x="868363" y="246063"/>
                </a:cubicBezTo>
                <a:cubicBezTo>
                  <a:pt x="868363" y="246063"/>
                  <a:pt x="868363" y="246063"/>
                  <a:pt x="862013" y="238919"/>
                </a:cubicBezTo>
                <a:close/>
                <a:moveTo>
                  <a:pt x="855134" y="238918"/>
                </a:moveTo>
                <a:cubicBezTo>
                  <a:pt x="855134" y="238918"/>
                  <a:pt x="856854" y="238918"/>
                  <a:pt x="857714" y="239762"/>
                </a:cubicBezTo>
                <a:lnTo>
                  <a:pt x="857198" y="240942"/>
                </a:lnTo>
                <a:close/>
                <a:moveTo>
                  <a:pt x="827424" y="238771"/>
                </a:moveTo>
                <a:lnTo>
                  <a:pt x="827432" y="238827"/>
                </a:lnTo>
                <a:lnTo>
                  <a:pt x="832858" y="244891"/>
                </a:lnTo>
                <a:lnTo>
                  <a:pt x="832905" y="244897"/>
                </a:lnTo>
                <a:lnTo>
                  <a:pt x="832272" y="243511"/>
                </a:lnTo>
                <a:lnTo>
                  <a:pt x="830659" y="241934"/>
                </a:lnTo>
                <a:close/>
                <a:moveTo>
                  <a:pt x="881592" y="238654"/>
                </a:moveTo>
                <a:cubicBezTo>
                  <a:pt x="881592" y="238654"/>
                  <a:pt x="881592" y="238654"/>
                  <a:pt x="888472" y="245534"/>
                </a:cubicBezTo>
                <a:lnTo>
                  <a:pt x="883656" y="242782"/>
                </a:lnTo>
                <a:close/>
                <a:moveTo>
                  <a:pt x="854869" y="238654"/>
                </a:moveTo>
                <a:lnTo>
                  <a:pt x="854882" y="238671"/>
                </a:lnTo>
                <a:lnTo>
                  <a:pt x="857001" y="241392"/>
                </a:lnTo>
                <a:lnTo>
                  <a:pt x="857198" y="240942"/>
                </a:lnTo>
                <a:lnTo>
                  <a:pt x="858573" y="242292"/>
                </a:lnTo>
                <a:lnTo>
                  <a:pt x="861504" y="245166"/>
                </a:lnTo>
                <a:lnTo>
                  <a:pt x="862013" y="245534"/>
                </a:lnTo>
                <a:lnTo>
                  <a:pt x="861979" y="245632"/>
                </a:lnTo>
                <a:lnTo>
                  <a:pt x="862013" y="245665"/>
                </a:lnTo>
                <a:lnTo>
                  <a:pt x="861801" y="246289"/>
                </a:lnTo>
                <a:lnTo>
                  <a:pt x="861153" y="248195"/>
                </a:lnTo>
                <a:lnTo>
                  <a:pt x="860336" y="247852"/>
                </a:lnTo>
                <a:lnTo>
                  <a:pt x="855134" y="245665"/>
                </a:lnTo>
                <a:lnTo>
                  <a:pt x="855142" y="245646"/>
                </a:lnTo>
                <a:lnTo>
                  <a:pt x="854869" y="245534"/>
                </a:lnTo>
                <a:lnTo>
                  <a:pt x="855340" y="245193"/>
                </a:lnTo>
                <a:lnTo>
                  <a:pt x="855604" y="244590"/>
                </a:lnTo>
                <a:lnTo>
                  <a:pt x="854869" y="245534"/>
                </a:lnTo>
                <a:lnTo>
                  <a:pt x="854869" y="242094"/>
                </a:lnTo>
                <a:lnTo>
                  <a:pt x="854869" y="240374"/>
                </a:lnTo>
                <a:lnTo>
                  <a:pt x="854869" y="239514"/>
                </a:lnTo>
                <a:lnTo>
                  <a:pt x="854869" y="238658"/>
                </a:lnTo>
                <a:close/>
                <a:moveTo>
                  <a:pt x="81757" y="238522"/>
                </a:moveTo>
                <a:cubicBezTo>
                  <a:pt x="81757" y="238522"/>
                  <a:pt x="81757" y="240209"/>
                  <a:pt x="80864" y="241895"/>
                </a:cubicBezTo>
                <a:lnTo>
                  <a:pt x="79078" y="242859"/>
                </a:lnTo>
                <a:close/>
                <a:moveTo>
                  <a:pt x="854639" y="238433"/>
                </a:moveTo>
                <a:lnTo>
                  <a:pt x="854646" y="238440"/>
                </a:lnTo>
                <a:lnTo>
                  <a:pt x="854642" y="238436"/>
                </a:lnTo>
                <a:close/>
                <a:moveTo>
                  <a:pt x="854635" y="238429"/>
                </a:moveTo>
                <a:lnTo>
                  <a:pt x="854639" y="238433"/>
                </a:lnTo>
                <a:lnTo>
                  <a:pt x="854635" y="238429"/>
                </a:lnTo>
                <a:close/>
                <a:moveTo>
                  <a:pt x="854627" y="238420"/>
                </a:moveTo>
                <a:lnTo>
                  <a:pt x="854635" y="238429"/>
                </a:lnTo>
                <a:lnTo>
                  <a:pt x="854633" y="238427"/>
                </a:lnTo>
                <a:close/>
                <a:moveTo>
                  <a:pt x="745332" y="238250"/>
                </a:moveTo>
                <a:lnTo>
                  <a:pt x="745332" y="238255"/>
                </a:lnTo>
                <a:lnTo>
                  <a:pt x="745387" y="238263"/>
                </a:lnTo>
                <a:lnTo>
                  <a:pt x="745382" y="238250"/>
                </a:lnTo>
                <a:close/>
                <a:moveTo>
                  <a:pt x="321367" y="238250"/>
                </a:moveTo>
                <a:cubicBezTo>
                  <a:pt x="324786" y="238250"/>
                  <a:pt x="324786" y="238250"/>
                  <a:pt x="324786" y="238250"/>
                </a:cubicBezTo>
                <a:lnTo>
                  <a:pt x="326495" y="238250"/>
                </a:lnTo>
                <a:lnTo>
                  <a:pt x="327349" y="238250"/>
                </a:lnTo>
                <a:lnTo>
                  <a:pt x="327819" y="238250"/>
                </a:lnTo>
                <a:lnTo>
                  <a:pt x="328204" y="238250"/>
                </a:lnTo>
                <a:lnTo>
                  <a:pt x="327819" y="238470"/>
                </a:lnTo>
                <a:lnTo>
                  <a:pt x="322222" y="241665"/>
                </a:lnTo>
                <a:lnTo>
                  <a:pt x="322051" y="242348"/>
                </a:lnTo>
                <a:close/>
                <a:moveTo>
                  <a:pt x="865823" y="238205"/>
                </a:moveTo>
                <a:lnTo>
                  <a:pt x="868363" y="238919"/>
                </a:lnTo>
                <a:cubicBezTo>
                  <a:pt x="868363" y="238919"/>
                  <a:pt x="862013" y="238919"/>
                  <a:pt x="862013" y="238919"/>
                </a:cubicBezTo>
                <a:close/>
                <a:moveTo>
                  <a:pt x="833438" y="238125"/>
                </a:moveTo>
                <a:lnTo>
                  <a:pt x="838697" y="238125"/>
                </a:lnTo>
                <a:lnTo>
                  <a:pt x="840384" y="238125"/>
                </a:lnTo>
                <a:cubicBezTo>
                  <a:pt x="841376" y="238125"/>
                  <a:pt x="841376" y="238125"/>
                  <a:pt x="841376" y="238125"/>
                </a:cubicBezTo>
                <a:cubicBezTo>
                  <a:pt x="841376" y="238125"/>
                  <a:pt x="841376" y="246063"/>
                  <a:pt x="841376" y="246063"/>
                </a:cubicBezTo>
                <a:lnTo>
                  <a:pt x="841009" y="245696"/>
                </a:lnTo>
                <a:lnTo>
                  <a:pt x="841009" y="245696"/>
                </a:lnTo>
                <a:lnTo>
                  <a:pt x="841376" y="246063"/>
                </a:lnTo>
                <a:lnTo>
                  <a:pt x="840888" y="245784"/>
                </a:lnTo>
                <a:lnTo>
                  <a:pt x="837803" y="248046"/>
                </a:lnTo>
                <a:cubicBezTo>
                  <a:pt x="836017" y="247173"/>
                  <a:pt x="834231" y="245427"/>
                  <a:pt x="834231" y="245427"/>
                </a:cubicBezTo>
                <a:cubicBezTo>
                  <a:pt x="837803" y="245427"/>
                  <a:pt x="837803" y="245427"/>
                  <a:pt x="837803" y="245427"/>
                </a:cubicBezTo>
                <a:lnTo>
                  <a:pt x="838696" y="245427"/>
                </a:lnTo>
                <a:lnTo>
                  <a:pt x="840263" y="245427"/>
                </a:lnTo>
                <a:lnTo>
                  <a:pt x="836300" y="243162"/>
                </a:lnTo>
                <a:lnTo>
                  <a:pt x="836910" y="244554"/>
                </a:lnTo>
                <a:cubicBezTo>
                  <a:pt x="836017" y="245427"/>
                  <a:pt x="834231" y="245427"/>
                  <a:pt x="834231" y="245427"/>
                </a:cubicBezTo>
                <a:lnTo>
                  <a:pt x="834231" y="244554"/>
                </a:lnTo>
                <a:lnTo>
                  <a:pt x="834231" y="241934"/>
                </a:lnTo>
                <a:lnTo>
                  <a:pt x="834231" y="241297"/>
                </a:lnTo>
                <a:close/>
                <a:moveTo>
                  <a:pt x="738188" y="238125"/>
                </a:moveTo>
                <a:lnTo>
                  <a:pt x="738188" y="239117"/>
                </a:lnTo>
                <a:lnTo>
                  <a:pt x="738188" y="245071"/>
                </a:lnTo>
                <a:cubicBezTo>
                  <a:pt x="738188" y="246063"/>
                  <a:pt x="738188" y="246063"/>
                  <a:pt x="738188" y="246063"/>
                </a:cubicBezTo>
                <a:cubicBezTo>
                  <a:pt x="738188" y="238125"/>
                  <a:pt x="731838" y="238125"/>
                  <a:pt x="738188" y="238125"/>
                </a:cubicBezTo>
                <a:close/>
                <a:moveTo>
                  <a:pt x="355600" y="238125"/>
                </a:moveTo>
                <a:cubicBezTo>
                  <a:pt x="355600" y="238125"/>
                  <a:pt x="355600" y="246063"/>
                  <a:pt x="355600" y="246063"/>
                </a:cubicBezTo>
                <a:lnTo>
                  <a:pt x="353219" y="246063"/>
                </a:lnTo>
                <a:lnTo>
                  <a:pt x="352425" y="246063"/>
                </a:lnTo>
                <a:lnTo>
                  <a:pt x="349251" y="246063"/>
                </a:lnTo>
                <a:lnTo>
                  <a:pt x="347353" y="246442"/>
                </a:lnTo>
                <a:lnTo>
                  <a:pt x="345299" y="248495"/>
                </a:lnTo>
                <a:cubicBezTo>
                  <a:pt x="343589" y="250203"/>
                  <a:pt x="341880" y="251911"/>
                  <a:pt x="341880" y="251911"/>
                </a:cubicBezTo>
                <a:lnTo>
                  <a:pt x="341932" y="251546"/>
                </a:lnTo>
                <a:lnTo>
                  <a:pt x="341313" y="252413"/>
                </a:lnTo>
                <a:cubicBezTo>
                  <a:pt x="341313" y="252413"/>
                  <a:pt x="341313" y="246063"/>
                  <a:pt x="341313" y="246063"/>
                </a:cubicBezTo>
                <a:lnTo>
                  <a:pt x="342716" y="246063"/>
                </a:lnTo>
                <a:lnTo>
                  <a:pt x="342735" y="245934"/>
                </a:lnTo>
                <a:lnTo>
                  <a:pt x="348457" y="245117"/>
                </a:lnTo>
                <a:lnTo>
                  <a:pt x="348717" y="245080"/>
                </a:lnTo>
                <a:lnTo>
                  <a:pt x="348457" y="245340"/>
                </a:lnTo>
                <a:lnTo>
                  <a:pt x="347733" y="246063"/>
                </a:lnTo>
                <a:lnTo>
                  <a:pt x="349250" y="246063"/>
                </a:lnTo>
                <a:cubicBezTo>
                  <a:pt x="355600" y="238125"/>
                  <a:pt x="355600" y="238125"/>
                  <a:pt x="355600" y="238125"/>
                </a:cubicBezTo>
                <a:close/>
                <a:moveTo>
                  <a:pt x="348457" y="238125"/>
                </a:moveTo>
                <a:cubicBezTo>
                  <a:pt x="348457" y="242094"/>
                  <a:pt x="348457" y="242094"/>
                  <a:pt x="347564" y="242094"/>
                </a:cubicBezTo>
                <a:lnTo>
                  <a:pt x="345859" y="243176"/>
                </a:lnTo>
                <a:close/>
                <a:moveTo>
                  <a:pt x="74613" y="238125"/>
                </a:moveTo>
                <a:lnTo>
                  <a:pt x="74613" y="239713"/>
                </a:lnTo>
                <a:lnTo>
                  <a:pt x="74613" y="240804"/>
                </a:lnTo>
                <a:lnTo>
                  <a:pt x="74613" y="244376"/>
                </a:lnTo>
                <a:cubicBezTo>
                  <a:pt x="74613" y="245269"/>
                  <a:pt x="74613" y="245269"/>
                  <a:pt x="74613" y="245269"/>
                </a:cubicBezTo>
                <a:lnTo>
                  <a:pt x="73706" y="245414"/>
                </a:lnTo>
                <a:lnTo>
                  <a:pt x="73819" y="245269"/>
                </a:lnTo>
                <a:lnTo>
                  <a:pt x="74415" y="239911"/>
                </a:lnTo>
                <a:close/>
                <a:moveTo>
                  <a:pt x="854081" y="237885"/>
                </a:moveTo>
                <a:lnTo>
                  <a:pt x="854627" y="238420"/>
                </a:lnTo>
                <a:lnTo>
                  <a:pt x="854606" y="238400"/>
                </a:lnTo>
                <a:close/>
                <a:moveTo>
                  <a:pt x="879872" y="237762"/>
                </a:moveTo>
                <a:lnTo>
                  <a:pt x="881592" y="238760"/>
                </a:lnTo>
                <a:lnTo>
                  <a:pt x="880732" y="238760"/>
                </a:lnTo>
                <a:close/>
                <a:moveTo>
                  <a:pt x="836830" y="235816"/>
                </a:moveTo>
                <a:lnTo>
                  <a:pt x="841376" y="238125"/>
                </a:lnTo>
                <a:cubicBezTo>
                  <a:pt x="841376" y="238125"/>
                  <a:pt x="839590" y="238125"/>
                  <a:pt x="837804" y="237331"/>
                </a:cubicBezTo>
                <a:close/>
                <a:moveTo>
                  <a:pt x="331623" y="235688"/>
                </a:moveTo>
                <a:lnTo>
                  <a:pt x="334875" y="238125"/>
                </a:lnTo>
                <a:lnTo>
                  <a:pt x="334955" y="238185"/>
                </a:lnTo>
                <a:lnTo>
                  <a:pt x="334963" y="238125"/>
                </a:lnTo>
                <a:lnTo>
                  <a:pt x="334963" y="238191"/>
                </a:lnTo>
                <a:lnTo>
                  <a:pt x="335042" y="238250"/>
                </a:lnTo>
                <a:lnTo>
                  <a:pt x="334963" y="238329"/>
                </a:lnTo>
                <a:lnTo>
                  <a:pt x="334963" y="241697"/>
                </a:lnTo>
                <a:lnTo>
                  <a:pt x="334963" y="245112"/>
                </a:lnTo>
                <a:lnTo>
                  <a:pt x="335007" y="245094"/>
                </a:lnTo>
                <a:lnTo>
                  <a:pt x="335010" y="245080"/>
                </a:lnTo>
                <a:lnTo>
                  <a:pt x="335856" y="241697"/>
                </a:lnTo>
                <a:cubicBezTo>
                  <a:pt x="336749" y="239911"/>
                  <a:pt x="338535" y="238125"/>
                  <a:pt x="342107" y="238125"/>
                </a:cubicBezTo>
                <a:cubicBezTo>
                  <a:pt x="342107" y="238125"/>
                  <a:pt x="340321" y="239911"/>
                  <a:pt x="338535" y="241697"/>
                </a:cubicBezTo>
                <a:lnTo>
                  <a:pt x="337404" y="242828"/>
                </a:lnTo>
                <a:lnTo>
                  <a:pt x="335856" y="244376"/>
                </a:lnTo>
                <a:lnTo>
                  <a:pt x="335042" y="245190"/>
                </a:lnTo>
                <a:lnTo>
                  <a:pt x="337404" y="242828"/>
                </a:lnTo>
                <a:lnTo>
                  <a:pt x="342107" y="238125"/>
                </a:lnTo>
                <a:lnTo>
                  <a:pt x="342107" y="242590"/>
                </a:lnTo>
                <a:lnTo>
                  <a:pt x="342107" y="244376"/>
                </a:lnTo>
                <a:lnTo>
                  <a:pt x="342107" y="245269"/>
                </a:lnTo>
                <a:cubicBezTo>
                  <a:pt x="342107" y="245269"/>
                  <a:pt x="340321" y="245269"/>
                  <a:pt x="338535" y="245269"/>
                </a:cubicBezTo>
                <a:lnTo>
                  <a:pt x="335856" y="245269"/>
                </a:lnTo>
                <a:lnTo>
                  <a:pt x="335042" y="245269"/>
                </a:lnTo>
                <a:lnTo>
                  <a:pt x="335015" y="245269"/>
                </a:lnTo>
                <a:lnTo>
                  <a:pt x="334187" y="251057"/>
                </a:lnTo>
                <a:lnTo>
                  <a:pt x="328686" y="251842"/>
                </a:lnTo>
                <a:lnTo>
                  <a:pt x="328677" y="251911"/>
                </a:lnTo>
                <a:lnTo>
                  <a:pt x="331623" y="251911"/>
                </a:lnTo>
                <a:cubicBezTo>
                  <a:pt x="331623" y="251911"/>
                  <a:pt x="331623" y="251911"/>
                  <a:pt x="335042" y="251911"/>
                </a:cubicBezTo>
                <a:cubicBezTo>
                  <a:pt x="335042" y="258741"/>
                  <a:pt x="328204" y="258741"/>
                  <a:pt x="328204" y="258741"/>
                </a:cubicBezTo>
                <a:cubicBezTo>
                  <a:pt x="328204" y="258741"/>
                  <a:pt x="321367" y="265571"/>
                  <a:pt x="321367" y="265571"/>
                </a:cubicBezTo>
                <a:cubicBezTo>
                  <a:pt x="328204" y="258741"/>
                  <a:pt x="314529" y="265571"/>
                  <a:pt x="321367" y="265571"/>
                </a:cubicBezTo>
                <a:cubicBezTo>
                  <a:pt x="321367" y="265571"/>
                  <a:pt x="314529" y="265571"/>
                  <a:pt x="314529" y="272402"/>
                </a:cubicBezTo>
                <a:cubicBezTo>
                  <a:pt x="314529" y="272402"/>
                  <a:pt x="314529" y="265571"/>
                  <a:pt x="314529" y="265571"/>
                </a:cubicBezTo>
                <a:cubicBezTo>
                  <a:pt x="314529" y="265571"/>
                  <a:pt x="312820" y="265571"/>
                  <a:pt x="311111" y="265571"/>
                </a:cubicBezTo>
                <a:lnTo>
                  <a:pt x="307975" y="265571"/>
                </a:lnTo>
                <a:lnTo>
                  <a:pt x="307692" y="265571"/>
                </a:lnTo>
                <a:lnTo>
                  <a:pt x="307975" y="265289"/>
                </a:lnTo>
                <a:lnTo>
                  <a:pt x="308547" y="264718"/>
                </a:lnTo>
                <a:cubicBezTo>
                  <a:pt x="309401" y="263864"/>
                  <a:pt x="311111" y="262156"/>
                  <a:pt x="314529" y="258741"/>
                </a:cubicBezTo>
                <a:cubicBezTo>
                  <a:pt x="314529" y="255326"/>
                  <a:pt x="312820" y="255326"/>
                  <a:pt x="311965" y="255326"/>
                </a:cubicBezTo>
                <a:lnTo>
                  <a:pt x="313631" y="253107"/>
                </a:lnTo>
                <a:lnTo>
                  <a:pt x="308770" y="257968"/>
                </a:lnTo>
                <a:lnTo>
                  <a:pt x="307997" y="258741"/>
                </a:lnTo>
                <a:lnTo>
                  <a:pt x="308547" y="258741"/>
                </a:lnTo>
                <a:lnTo>
                  <a:pt x="313674" y="258741"/>
                </a:lnTo>
                <a:lnTo>
                  <a:pt x="314529" y="258741"/>
                </a:lnTo>
                <a:lnTo>
                  <a:pt x="307975" y="262015"/>
                </a:lnTo>
                <a:lnTo>
                  <a:pt x="307692" y="262156"/>
                </a:lnTo>
                <a:lnTo>
                  <a:pt x="307692" y="261302"/>
                </a:lnTo>
                <a:lnTo>
                  <a:pt x="307692" y="259595"/>
                </a:lnTo>
                <a:lnTo>
                  <a:pt x="307692" y="259028"/>
                </a:lnTo>
                <a:lnTo>
                  <a:pt x="304801" y="261739"/>
                </a:lnTo>
                <a:lnTo>
                  <a:pt x="303845" y="260842"/>
                </a:lnTo>
                <a:lnTo>
                  <a:pt x="301605" y="265196"/>
                </a:lnTo>
                <a:lnTo>
                  <a:pt x="307692" y="262156"/>
                </a:lnTo>
                <a:lnTo>
                  <a:pt x="307692" y="263010"/>
                </a:lnTo>
                <a:lnTo>
                  <a:pt x="307692" y="264718"/>
                </a:lnTo>
                <a:lnTo>
                  <a:pt x="307692" y="265571"/>
                </a:lnTo>
                <a:lnTo>
                  <a:pt x="306837" y="265571"/>
                </a:lnTo>
                <a:lnTo>
                  <a:pt x="304273" y="265571"/>
                </a:lnTo>
                <a:lnTo>
                  <a:pt x="301709" y="265571"/>
                </a:lnTo>
                <a:lnTo>
                  <a:pt x="301412" y="265571"/>
                </a:lnTo>
                <a:lnTo>
                  <a:pt x="300832" y="266700"/>
                </a:lnTo>
                <a:lnTo>
                  <a:pt x="300977" y="265571"/>
                </a:lnTo>
                <a:lnTo>
                  <a:pt x="300854" y="265571"/>
                </a:lnTo>
                <a:lnTo>
                  <a:pt x="300986" y="265506"/>
                </a:lnTo>
                <a:lnTo>
                  <a:pt x="301725" y="259754"/>
                </a:lnTo>
                <a:lnTo>
                  <a:pt x="302545" y="259624"/>
                </a:lnTo>
                <a:lnTo>
                  <a:pt x="301626" y="258762"/>
                </a:lnTo>
                <a:cubicBezTo>
                  <a:pt x="304801" y="258762"/>
                  <a:pt x="306389" y="258762"/>
                  <a:pt x="307182" y="258762"/>
                </a:cubicBezTo>
                <a:lnTo>
                  <a:pt x="307692" y="258762"/>
                </a:lnTo>
                <a:lnTo>
                  <a:pt x="307692" y="258741"/>
                </a:lnTo>
                <a:lnTo>
                  <a:pt x="307992" y="258741"/>
                </a:lnTo>
                <a:lnTo>
                  <a:pt x="310357" y="255587"/>
                </a:lnTo>
                <a:cubicBezTo>
                  <a:pt x="311151" y="253999"/>
                  <a:pt x="311151" y="252412"/>
                  <a:pt x="307976" y="252412"/>
                </a:cubicBezTo>
                <a:cubicBezTo>
                  <a:pt x="311151" y="252412"/>
                  <a:pt x="312739" y="252412"/>
                  <a:pt x="313532" y="252412"/>
                </a:cubicBezTo>
                <a:lnTo>
                  <a:pt x="314153" y="252412"/>
                </a:lnTo>
                <a:lnTo>
                  <a:pt x="314529" y="251911"/>
                </a:lnTo>
                <a:cubicBezTo>
                  <a:pt x="321367" y="245080"/>
                  <a:pt x="321367" y="245080"/>
                  <a:pt x="321367" y="245080"/>
                </a:cubicBezTo>
                <a:cubicBezTo>
                  <a:pt x="321367" y="245080"/>
                  <a:pt x="314529" y="251911"/>
                  <a:pt x="321367" y="251911"/>
                </a:cubicBezTo>
                <a:lnTo>
                  <a:pt x="321367" y="251057"/>
                </a:lnTo>
                <a:lnTo>
                  <a:pt x="321367" y="248495"/>
                </a:lnTo>
                <a:lnTo>
                  <a:pt x="321367" y="247642"/>
                </a:lnTo>
                <a:lnTo>
                  <a:pt x="321367" y="246063"/>
                </a:lnTo>
                <a:lnTo>
                  <a:pt x="321367" y="245080"/>
                </a:lnTo>
                <a:lnTo>
                  <a:pt x="322679" y="246063"/>
                </a:lnTo>
                <a:lnTo>
                  <a:pt x="324786" y="247642"/>
                </a:lnTo>
                <a:lnTo>
                  <a:pt x="326892" y="246063"/>
                </a:lnTo>
                <a:lnTo>
                  <a:pt x="327819" y="245369"/>
                </a:lnTo>
                <a:lnTo>
                  <a:pt x="328204" y="245080"/>
                </a:lnTo>
                <a:lnTo>
                  <a:pt x="328204" y="247813"/>
                </a:lnTo>
                <a:lnTo>
                  <a:pt x="326495" y="248495"/>
                </a:lnTo>
                <a:cubicBezTo>
                  <a:pt x="324786" y="250203"/>
                  <a:pt x="324786" y="251911"/>
                  <a:pt x="328204" y="251911"/>
                </a:cubicBezTo>
                <a:lnTo>
                  <a:pt x="328613" y="251911"/>
                </a:lnTo>
                <a:lnTo>
                  <a:pt x="328613" y="251852"/>
                </a:lnTo>
                <a:lnTo>
                  <a:pt x="328204" y="251911"/>
                </a:lnTo>
                <a:lnTo>
                  <a:pt x="328204" y="251057"/>
                </a:lnTo>
                <a:lnTo>
                  <a:pt x="328204" y="248495"/>
                </a:lnTo>
                <a:lnTo>
                  <a:pt x="328204" y="247813"/>
                </a:lnTo>
                <a:lnTo>
                  <a:pt x="328613" y="247649"/>
                </a:lnTo>
                <a:lnTo>
                  <a:pt x="328613" y="245269"/>
                </a:lnTo>
                <a:cubicBezTo>
                  <a:pt x="331788" y="245269"/>
                  <a:pt x="333376" y="245269"/>
                  <a:pt x="334169" y="244376"/>
                </a:cubicBezTo>
                <a:lnTo>
                  <a:pt x="334933" y="238358"/>
                </a:lnTo>
                <a:lnTo>
                  <a:pt x="329059" y="244226"/>
                </a:lnTo>
                <a:cubicBezTo>
                  <a:pt x="328204" y="245080"/>
                  <a:pt x="328204" y="245080"/>
                  <a:pt x="328204" y="245080"/>
                </a:cubicBezTo>
                <a:lnTo>
                  <a:pt x="327819" y="244792"/>
                </a:lnTo>
                <a:lnTo>
                  <a:pt x="324786" y="242519"/>
                </a:lnTo>
                <a:cubicBezTo>
                  <a:pt x="323076" y="243373"/>
                  <a:pt x="321367" y="245080"/>
                  <a:pt x="321367" y="245080"/>
                </a:cubicBezTo>
                <a:cubicBezTo>
                  <a:pt x="321367" y="245080"/>
                  <a:pt x="323076" y="243373"/>
                  <a:pt x="324786" y="241665"/>
                </a:cubicBezTo>
                <a:lnTo>
                  <a:pt x="327819" y="238634"/>
                </a:lnTo>
                <a:lnTo>
                  <a:pt x="327349" y="239104"/>
                </a:lnTo>
                <a:cubicBezTo>
                  <a:pt x="326495" y="239957"/>
                  <a:pt x="324786" y="241665"/>
                  <a:pt x="321367" y="245080"/>
                </a:cubicBezTo>
                <a:lnTo>
                  <a:pt x="322051" y="242348"/>
                </a:lnTo>
                <a:lnTo>
                  <a:pt x="322222" y="243373"/>
                </a:lnTo>
                <a:lnTo>
                  <a:pt x="327819" y="238580"/>
                </a:lnTo>
                <a:lnTo>
                  <a:pt x="328204" y="238250"/>
                </a:lnTo>
                <a:lnTo>
                  <a:pt x="328371" y="238125"/>
                </a:lnTo>
                <a:close/>
                <a:moveTo>
                  <a:pt x="364548" y="234084"/>
                </a:moveTo>
                <a:lnTo>
                  <a:pt x="361950" y="238125"/>
                </a:lnTo>
                <a:cubicBezTo>
                  <a:pt x="361950" y="234950"/>
                  <a:pt x="361950" y="234950"/>
                  <a:pt x="362843" y="234950"/>
                </a:cubicBezTo>
                <a:close/>
                <a:moveTo>
                  <a:pt x="835073" y="233083"/>
                </a:moveTo>
                <a:lnTo>
                  <a:pt x="841376" y="238125"/>
                </a:lnTo>
                <a:cubicBezTo>
                  <a:pt x="841376" y="238125"/>
                  <a:pt x="839391" y="236537"/>
                  <a:pt x="837407" y="234950"/>
                </a:cubicBezTo>
                <a:close/>
                <a:moveTo>
                  <a:pt x="848255" y="232171"/>
                </a:moveTo>
                <a:cubicBezTo>
                  <a:pt x="848255" y="232171"/>
                  <a:pt x="848255" y="232171"/>
                  <a:pt x="849115" y="233015"/>
                </a:cubicBezTo>
                <a:lnTo>
                  <a:pt x="854081" y="237885"/>
                </a:lnTo>
                <a:lnTo>
                  <a:pt x="851694" y="235545"/>
                </a:lnTo>
                <a:cubicBezTo>
                  <a:pt x="849975" y="233858"/>
                  <a:pt x="848255" y="232171"/>
                  <a:pt x="848255" y="232171"/>
                </a:cubicBezTo>
                <a:close/>
                <a:moveTo>
                  <a:pt x="824944" y="232155"/>
                </a:moveTo>
                <a:lnTo>
                  <a:pt x="826194" y="232330"/>
                </a:lnTo>
                <a:cubicBezTo>
                  <a:pt x="827087" y="233203"/>
                  <a:pt x="827087" y="234949"/>
                  <a:pt x="827087" y="238442"/>
                </a:cubicBezTo>
                <a:cubicBezTo>
                  <a:pt x="827087" y="234949"/>
                  <a:pt x="825301" y="233203"/>
                  <a:pt x="824408" y="232330"/>
                </a:cubicBezTo>
                <a:close/>
                <a:moveTo>
                  <a:pt x="862013" y="231776"/>
                </a:moveTo>
                <a:lnTo>
                  <a:pt x="861642" y="232171"/>
                </a:lnTo>
                <a:lnTo>
                  <a:pt x="862013" y="232171"/>
                </a:lnTo>
                <a:lnTo>
                  <a:pt x="860526" y="234723"/>
                </a:lnTo>
                <a:lnTo>
                  <a:pt x="861022" y="234950"/>
                </a:lnTo>
                <a:lnTo>
                  <a:pt x="862013" y="238122"/>
                </a:lnTo>
                <a:lnTo>
                  <a:pt x="862013" y="234950"/>
                </a:lnTo>
                <a:lnTo>
                  <a:pt x="862013" y="232171"/>
                </a:lnTo>
                <a:close/>
                <a:moveTo>
                  <a:pt x="874713" y="231775"/>
                </a:moveTo>
                <a:lnTo>
                  <a:pt x="879872" y="237762"/>
                </a:lnTo>
                <a:lnTo>
                  <a:pt x="875573" y="235267"/>
                </a:lnTo>
                <a:cubicBezTo>
                  <a:pt x="874713" y="233521"/>
                  <a:pt x="874713" y="231775"/>
                  <a:pt x="874713" y="231775"/>
                </a:cubicBezTo>
                <a:close/>
                <a:moveTo>
                  <a:pt x="868363" y="231775"/>
                </a:moveTo>
                <a:cubicBezTo>
                  <a:pt x="868363" y="235347"/>
                  <a:pt x="868363" y="237133"/>
                  <a:pt x="869157" y="238919"/>
                </a:cubicBezTo>
                <a:lnTo>
                  <a:pt x="871538" y="238919"/>
                </a:lnTo>
                <a:cubicBezTo>
                  <a:pt x="873125" y="238919"/>
                  <a:pt x="874713" y="238919"/>
                  <a:pt x="874713" y="238919"/>
                </a:cubicBezTo>
                <a:lnTo>
                  <a:pt x="872808" y="239633"/>
                </a:lnTo>
                <a:lnTo>
                  <a:pt x="869270" y="239065"/>
                </a:lnTo>
                <a:lnTo>
                  <a:pt x="874713" y="246063"/>
                </a:lnTo>
                <a:cubicBezTo>
                  <a:pt x="874713" y="246063"/>
                  <a:pt x="873125" y="246063"/>
                  <a:pt x="871538" y="246063"/>
                </a:cubicBezTo>
                <a:lnTo>
                  <a:pt x="869951" y="246063"/>
                </a:lnTo>
                <a:lnTo>
                  <a:pt x="869951" y="246265"/>
                </a:lnTo>
                <a:lnTo>
                  <a:pt x="874614" y="246857"/>
                </a:lnTo>
                <a:lnTo>
                  <a:pt x="874713" y="247473"/>
                </a:lnTo>
                <a:lnTo>
                  <a:pt x="874713" y="246857"/>
                </a:lnTo>
                <a:cubicBezTo>
                  <a:pt x="874713" y="246063"/>
                  <a:pt x="874713" y="246063"/>
                  <a:pt x="874713" y="246063"/>
                </a:cubicBezTo>
                <a:lnTo>
                  <a:pt x="876152" y="246830"/>
                </a:lnTo>
                <a:lnTo>
                  <a:pt x="875242" y="245269"/>
                </a:lnTo>
                <a:cubicBezTo>
                  <a:pt x="875242" y="245269"/>
                  <a:pt x="876962" y="245269"/>
                  <a:pt x="878682" y="245269"/>
                </a:cubicBezTo>
                <a:lnTo>
                  <a:pt x="879542" y="245269"/>
                </a:lnTo>
                <a:lnTo>
                  <a:pt x="881533" y="245269"/>
                </a:lnTo>
                <a:lnTo>
                  <a:pt x="881490" y="244915"/>
                </a:lnTo>
                <a:lnTo>
                  <a:pt x="877306" y="242570"/>
                </a:lnTo>
                <a:lnTo>
                  <a:pt x="877822" y="241895"/>
                </a:lnTo>
                <a:lnTo>
                  <a:pt x="876415" y="240056"/>
                </a:lnTo>
                <a:lnTo>
                  <a:pt x="875445" y="239317"/>
                </a:lnTo>
                <a:lnTo>
                  <a:pt x="876102" y="241895"/>
                </a:lnTo>
                <a:lnTo>
                  <a:pt x="877306" y="242570"/>
                </a:lnTo>
                <a:lnTo>
                  <a:pt x="875242" y="245269"/>
                </a:lnTo>
                <a:cubicBezTo>
                  <a:pt x="875242" y="245269"/>
                  <a:pt x="875242" y="243582"/>
                  <a:pt x="875242" y="241895"/>
                </a:cubicBezTo>
                <a:lnTo>
                  <a:pt x="875242" y="239163"/>
                </a:lnTo>
                <a:lnTo>
                  <a:pt x="874713" y="238760"/>
                </a:lnTo>
                <a:lnTo>
                  <a:pt x="875242" y="238760"/>
                </a:lnTo>
                <a:lnTo>
                  <a:pt x="875242" y="238522"/>
                </a:lnTo>
                <a:lnTo>
                  <a:pt x="875303" y="238760"/>
                </a:lnTo>
                <a:lnTo>
                  <a:pt x="875424" y="238760"/>
                </a:lnTo>
                <a:lnTo>
                  <a:pt x="875242" y="238522"/>
                </a:lnTo>
                <a:lnTo>
                  <a:pt x="875485" y="238760"/>
                </a:lnTo>
                <a:lnTo>
                  <a:pt x="875573" y="238760"/>
                </a:lnTo>
                <a:lnTo>
                  <a:pt x="880732" y="238760"/>
                </a:lnTo>
                <a:lnTo>
                  <a:pt x="880806" y="239359"/>
                </a:lnTo>
                <a:lnTo>
                  <a:pt x="878155" y="241378"/>
                </a:lnTo>
                <a:lnTo>
                  <a:pt x="878682" y="241895"/>
                </a:lnTo>
                <a:lnTo>
                  <a:pt x="881453" y="244613"/>
                </a:lnTo>
                <a:lnTo>
                  <a:pt x="880806" y="239359"/>
                </a:lnTo>
                <a:lnTo>
                  <a:pt x="881592" y="238760"/>
                </a:lnTo>
                <a:cubicBezTo>
                  <a:pt x="881592" y="238760"/>
                  <a:pt x="881592" y="240506"/>
                  <a:pt x="881592" y="242252"/>
                </a:cubicBezTo>
                <a:lnTo>
                  <a:pt x="881592" y="244749"/>
                </a:lnTo>
                <a:lnTo>
                  <a:pt x="882122" y="245269"/>
                </a:lnTo>
                <a:lnTo>
                  <a:pt x="881592" y="244972"/>
                </a:lnTo>
                <a:lnTo>
                  <a:pt x="881592" y="245269"/>
                </a:lnTo>
                <a:lnTo>
                  <a:pt x="882122" y="245269"/>
                </a:lnTo>
                <a:lnTo>
                  <a:pt x="882295" y="246459"/>
                </a:lnTo>
                <a:lnTo>
                  <a:pt x="882302" y="246466"/>
                </a:lnTo>
                <a:lnTo>
                  <a:pt x="882217" y="245534"/>
                </a:lnTo>
                <a:lnTo>
                  <a:pt x="881592" y="238654"/>
                </a:lnTo>
                <a:cubicBezTo>
                  <a:pt x="881592" y="238654"/>
                  <a:pt x="881592" y="240374"/>
                  <a:pt x="882452" y="242094"/>
                </a:cubicBezTo>
                <a:lnTo>
                  <a:pt x="883656" y="242782"/>
                </a:lnTo>
                <a:lnTo>
                  <a:pt x="885032" y="245534"/>
                </a:lnTo>
                <a:lnTo>
                  <a:pt x="885675" y="246819"/>
                </a:lnTo>
                <a:lnTo>
                  <a:pt x="888219" y="251906"/>
                </a:lnTo>
                <a:lnTo>
                  <a:pt x="888472" y="251942"/>
                </a:lnTo>
                <a:lnTo>
                  <a:pt x="888472" y="251553"/>
                </a:lnTo>
                <a:lnTo>
                  <a:pt x="888472" y="251487"/>
                </a:lnTo>
                <a:lnTo>
                  <a:pt x="888472" y="248113"/>
                </a:lnTo>
                <a:lnTo>
                  <a:pt x="888472" y="246394"/>
                </a:lnTo>
                <a:lnTo>
                  <a:pt x="888472" y="245534"/>
                </a:lnTo>
                <a:cubicBezTo>
                  <a:pt x="888472" y="248973"/>
                  <a:pt x="888472" y="248973"/>
                  <a:pt x="889332" y="248973"/>
                </a:cubicBezTo>
                <a:lnTo>
                  <a:pt x="891647" y="250296"/>
                </a:lnTo>
                <a:lnTo>
                  <a:pt x="888855" y="252158"/>
                </a:lnTo>
                <a:lnTo>
                  <a:pt x="888472" y="252413"/>
                </a:lnTo>
                <a:lnTo>
                  <a:pt x="888472" y="252016"/>
                </a:lnTo>
                <a:lnTo>
                  <a:pt x="888273" y="252016"/>
                </a:lnTo>
                <a:lnTo>
                  <a:pt x="888472" y="252413"/>
                </a:lnTo>
                <a:lnTo>
                  <a:pt x="887916" y="252016"/>
                </a:lnTo>
                <a:lnTo>
                  <a:pt x="887769" y="252016"/>
                </a:lnTo>
                <a:lnTo>
                  <a:pt x="888472" y="252730"/>
                </a:lnTo>
                <a:cubicBezTo>
                  <a:pt x="888472" y="252730"/>
                  <a:pt x="888472" y="252730"/>
                  <a:pt x="887612" y="252730"/>
                </a:cubicBezTo>
                <a:lnTo>
                  <a:pt x="883391" y="252730"/>
                </a:lnTo>
                <a:lnTo>
                  <a:pt x="888207" y="254794"/>
                </a:lnTo>
                <a:lnTo>
                  <a:pt x="888472" y="254000"/>
                </a:lnTo>
                <a:lnTo>
                  <a:pt x="888472" y="253603"/>
                </a:lnTo>
                <a:cubicBezTo>
                  <a:pt x="888472" y="252730"/>
                  <a:pt x="888472" y="252730"/>
                  <a:pt x="888472" y="252730"/>
                </a:cubicBezTo>
                <a:lnTo>
                  <a:pt x="888788" y="253051"/>
                </a:lnTo>
                <a:lnTo>
                  <a:pt x="889001" y="252413"/>
                </a:lnTo>
                <a:cubicBezTo>
                  <a:pt x="889001" y="252413"/>
                  <a:pt x="889001" y="252413"/>
                  <a:pt x="889795" y="252413"/>
                </a:cubicBezTo>
                <a:lnTo>
                  <a:pt x="890589" y="252413"/>
                </a:lnTo>
                <a:lnTo>
                  <a:pt x="895351" y="252413"/>
                </a:lnTo>
                <a:cubicBezTo>
                  <a:pt x="895351" y="252413"/>
                  <a:pt x="895351" y="259292"/>
                  <a:pt x="895351" y="259292"/>
                </a:cubicBezTo>
                <a:lnTo>
                  <a:pt x="890467" y="254001"/>
                </a:lnTo>
                <a:lnTo>
                  <a:pt x="889724" y="254001"/>
                </a:lnTo>
                <a:lnTo>
                  <a:pt x="891911" y="256222"/>
                </a:lnTo>
                <a:cubicBezTo>
                  <a:pt x="893631" y="257969"/>
                  <a:pt x="895351" y="259715"/>
                  <a:pt x="895351" y="259715"/>
                </a:cubicBezTo>
                <a:lnTo>
                  <a:pt x="895351" y="259292"/>
                </a:lnTo>
                <a:cubicBezTo>
                  <a:pt x="895351" y="262732"/>
                  <a:pt x="896939" y="264452"/>
                  <a:pt x="898526" y="265312"/>
                </a:cubicBezTo>
                <a:lnTo>
                  <a:pt x="899392" y="265546"/>
                </a:lnTo>
                <a:lnTo>
                  <a:pt x="899796" y="266172"/>
                </a:lnTo>
                <a:lnTo>
                  <a:pt x="898526" y="266172"/>
                </a:lnTo>
                <a:cubicBezTo>
                  <a:pt x="896939" y="266172"/>
                  <a:pt x="895351" y="266172"/>
                  <a:pt x="895351" y="266172"/>
                </a:cubicBezTo>
                <a:lnTo>
                  <a:pt x="895351" y="266700"/>
                </a:lnTo>
                <a:lnTo>
                  <a:pt x="895176" y="265991"/>
                </a:lnTo>
                <a:lnTo>
                  <a:pt x="894893" y="266128"/>
                </a:lnTo>
                <a:lnTo>
                  <a:pt x="895347" y="266696"/>
                </a:lnTo>
                <a:lnTo>
                  <a:pt x="895351" y="266701"/>
                </a:lnTo>
                <a:lnTo>
                  <a:pt x="894557" y="266701"/>
                </a:lnTo>
                <a:lnTo>
                  <a:pt x="893704" y="266701"/>
                </a:lnTo>
                <a:lnTo>
                  <a:pt x="890532" y="268231"/>
                </a:lnTo>
                <a:lnTo>
                  <a:pt x="892176" y="269875"/>
                </a:lnTo>
                <a:cubicBezTo>
                  <a:pt x="892176" y="269875"/>
                  <a:pt x="892176" y="269875"/>
                  <a:pt x="895351" y="273050"/>
                </a:cubicBezTo>
                <a:cubicBezTo>
                  <a:pt x="892176" y="273050"/>
                  <a:pt x="890588" y="271462"/>
                  <a:pt x="889795" y="269875"/>
                </a:cubicBezTo>
                <a:lnTo>
                  <a:pt x="889001" y="266701"/>
                </a:lnTo>
                <a:lnTo>
                  <a:pt x="889001" y="266700"/>
                </a:lnTo>
                <a:lnTo>
                  <a:pt x="889001" y="265907"/>
                </a:lnTo>
                <a:lnTo>
                  <a:pt x="889001" y="265709"/>
                </a:lnTo>
                <a:lnTo>
                  <a:pt x="889001" y="260252"/>
                </a:lnTo>
                <a:lnTo>
                  <a:pt x="888627" y="259872"/>
                </a:lnTo>
                <a:lnTo>
                  <a:pt x="889001" y="260252"/>
                </a:lnTo>
                <a:lnTo>
                  <a:pt x="889001" y="260022"/>
                </a:lnTo>
                <a:lnTo>
                  <a:pt x="888675" y="259832"/>
                </a:lnTo>
                <a:lnTo>
                  <a:pt x="888627" y="259872"/>
                </a:lnTo>
                <a:lnTo>
                  <a:pt x="885826" y="262236"/>
                </a:lnTo>
                <a:cubicBezTo>
                  <a:pt x="884238" y="261343"/>
                  <a:pt x="882651" y="259557"/>
                  <a:pt x="882651" y="259557"/>
                </a:cubicBezTo>
                <a:cubicBezTo>
                  <a:pt x="885826" y="259557"/>
                  <a:pt x="887413" y="259557"/>
                  <a:pt x="888207" y="259557"/>
                </a:cubicBezTo>
                <a:lnTo>
                  <a:pt x="888472" y="259557"/>
                </a:lnTo>
                <a:lnTo>
                  <a:pt x="888472" y="258461"/>
                </a:lnTo>
                <a:lnTo>
                  <a:pt x="883445" y="255588"/>
                </a:lnTo>
                <a:lnTo>
                  <a:pt x="882730" y="252730"/>
                </a:lnTo>
                <a:lnTo>
                  <a:pt x="882384" y="252730"/>
                </a:lnTo>
                <a:lnTo>
                  <a:pt x="880334" y="255159"/>
                </a:lnTo>
                <a:lnTo>
                  <a:pt x="882651" y="258763"/>
                </a:lnTo>
                <a:lnTo>
                  <a:pt x="877650" y="256223"/>
                </a:lnTo>
                <a:lnTo>
                  <a:pt x="878186" y="255588"/>
                </a:lnTo>
                <a:cubicBezTo>
                  <a:pt x="877293" y="254000"/>
                  <a:pt x="875507" y="252413"/>
                  <a:pt x="875507" y="252413"/>
                </a:cubicBezTo>
                <a:cubicBezTo>
                  <a:pt x="875507" y="252413"/>
                  <a:pt x="875507" y="254000"/>
                  <a:pt x="876400" y="255588"/>
                </a:cubicBezTo>
                <a:lnTo>
                  <a:pt x="877650" y="256223"/>
                </a:lnTo>
                <a:lnTo>
                  <a:pt x="875507" y="258763"/>
                </a:lnTo>
                <a:lnTo>
                  <a:pt x="874626" y="252499"/>
                </a:lnTo>
                <a:lnTo>
                  <a:pt x="874614" y="252413"/>
                </a:lnTo>
                <a:lnTo>
                  <a:pt x="874613" y="252412"/>
                </a:lnTo>
                <a:lnTo>
                  <a:pt x="871538" y="252412"/>
                </a:lnTo>
                <a:lnTo>
                  <a:pt x="869157" y="252412"/>
                </a:lnTo>
                <a:lnTo>
                  <a:pt x="868363" y="252412"/>
                </a:lnTo>
                <a:lnTo>
                  <a:pt x="868363" y="252413"/>
                </a:lnTo>
                <a:lnTo>
                  <a:pt x="868359" y="252409"/>
                </a:lnTo>
                <a:lnTo>
                  <a:pt x="865188" y="250031"/>
                </a:lnTo>
                <a:lnTo>
                  <a:pt x="862014" y="252412"/>
                </a:lnTo>
                <a:lnTo>
                  <a:pt x="862013" y="252412"/>
                </a:lnTo>
                <a:lnTo>
                  <a:pt x="862013" y="252411"/>
                </a:lnTo>
                <a:lnTo>
                  <a:pt x="862013" y="249237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5" y="246064"/>
                </a:lnTo>
                <a:lnTo>
                  <a:pt x="867569" y="249238"/>
                </a:lnTo>
                <a:lnTo>
                  <a:pt x="868363" y="252412"/>
                </a:lnTo>
                <a:lnTo>
                  <a:pt x="868363" y="249237"/>
                </a:lnTo>
                <a:lnTo>
                  <a:pt x="868363" y="247651"/>
                </a:lnTo>
                <a:lnTo>
                  <a:pt x="868363" y="246856"/>
                </a:lnTo>
                <a:lnTo>
                  <a:pt x="868363" y="246063"/>
                </a:lnTo>
                <a:lnTo>
                  <a:pt x="868363" y="246062"/>
                </a:lnTo>
                <a:lnTo>
                  <a:pt x="868363" y="243384"/>
                </a:lnTo>
                <a:lnTo>
                  <a:pt x="868363" y="238919"/>
                </a:lnTo>
                <a:cubicBezTo>
                  <a:pt x="868363" y="237133"/>
                  <a:pt x="868363" y="235347"/>
                  <a:pt x="868363" y="231775"/>
                </a:cubicBezTo>
                <a:close/>
                <a:moveTo>
                  <a:pt x="868363" y="231775"/>
                </a:moveTo>
                <a:cubicBezTo>
                  <a:pt x="874713" y="231775"/>
                  <a:pt x="874713" y="231775"/>
                  <a:pt x="874713" y="231775"/>
                </a:cubicBezTo>
                <a:lnTo>
                  <a:pt x="874713" y="232648"/>
                </a:lnTo>
                <a:lnTo>
                  <a:pt x="874713" y="234950"/>
                </a:lnTo>
                <a:lnTo>
                  <a:pt x="874713" y="235267"/>
                </a:lnTo>
                <a:lnTo>
                  <a:pt x="874713" y="238003"/>
                </a:lnTo>
                <a:lnTo>
                  <a:pt x="874713" y="238125"/>
                </a:lnTo>
                <a:cubicBezTo>
                  <a:pt x="868363" y="238125"/>
                  <a:pt x="868363" y="231775"/>
                  <a:pt x="868363" y="231775"/>
                </a:cubicBezTo>
                <a:close/>
                <a:moveTo>
                  <a:pt x="834232" y="231775"/>
                </a:moveTo>
                <a:lnTo>
                  <a:pt x="835073" y="233083"/>
                </a:lnTo>
                <a:lnTo>
                  <a:pt x="836830" y="235816"/>
                </a:lnTo>
                <a:lnTo>
                  <a:pt x="835125" y="234950"/>
                </a:lnTo>
                <a:lnTo>
                  <a:pt x="834463" y="232595"/>
                </a:lnTo>
                <a:close/>
                <a:moveTo>
                  <a:pt x="833438" y="231775"/>
                </a:moveTo>
                <a:lnTo>
                  <a:pt x="834463" y="232595"/>
                </a:lnTo>
                <a:lnTo>
                  <a:pt x="834430" y="232569"/>
                </a:lnTo>
                <a:cubicBezTo>
                  <a:pt x="833438" y="231775"/>
                  <a:pt x="833438" y="231775"/>
                  <a:pt x="833438" y="231775"/>
                </a:cubicBezTo>
                <a:close/>
                <a:moveTo>
                  <a:pt x="731838" y="231775"/>
                </a:moveTo>
                <a:cubicBezTo>
                  <a:pt x="731838" y="231775"/>
                  <a:pt x="738188" y="238125"/>
                  <a:pt x="738188" y="238125"/>
                </a:cubicBezTo>
                <a:cubicBezTo>
                  <a:pt x="731838" y="238125"/>
                  <a:pt x="731838" y="238125"/>
                  <a:pt x="731838" y="231775"/>
                </a:cubicBezTo>
                <a:close/>
                <a:moveTo>
                  <a:pt x="684213" y="231775"/>
                </a:moveTo>
                <a:cubicBezTo>
                  <a:pt x="684213" y="231775"/>
                  <a:pt x="690563" y="238125"/>
                  <a:pt x="690563" y="238125"/>
                </a:cubicBezTo>
                <a:cubicBezTo>
                  <a:pt x="690563" y="238125"/>
                  <a:pt x="684213" y="238125"/>
                  <a:pt x="684213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55600" y="238125"/>
                  <a:pt x="355600" y="238125"/>
                </a:cubicBezTo>
                <a:cubicBezTo>
                  <a:pt x="355600" y="231775"/>
                  <a:pt x="355600" y="238125"/>
                  <a:pt x="361950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63736" y="231775"/>
                  <a:pt x="365522" y="231775"/>
                </a:cubicBezTo>
                <a:lnTo>
                  <a:pt x="365919" y="231775"/>
                </a:lnTo>
                <a:lnTo>
                  <a:pt x="369094" y="231775"/>
                </a:lnTo>
                <a:lnTo>
                  <a:pt x="367152" y="232022"/>
                </a:lnTo>
                <a:lnTo>
                  <a:pt x="367590" y="232109"/>
                </a:lnTo>
                <a:lnTo>
                  <a:pt x="369094" y="231775"/>
                </a:lnTo>
                <a:lnTo>
                  <a:pt x="368197" y="232231"/>
                </a:lnTo>
                <a:lnTo>
                  <a:pt x="368635" y="232318"/>
                </a:lnTo>
                <a:lnTo>
                  <a:pt x="369094" y="231775"/>
                </a:lnTo>
                <a:lnTo>
                  <a:pt x="369094" y="232410"/>
                </a:lnTo>
                <a:lnTo>
                  <a:pt x="369888" y="232569"/>
                </a:lnTo>
                <a:lnTo>
                  <a:pt x="369094" y="232728"/>
                </a:lnTo>
                <a:lnTo>
                  <a:pt x="369094" y="238125"/>
                </a:lnTo>
                <a:cubicBezTo>
                  <a:pt x="365522" y="238125"/>
                  <a:pt x="365522" y="236537"/>
                  <a:pt x="366415" y="234950"/>
                </a:cubicBezTo>
                <a:lnTo>
                  <a:pt x="368127" y="232921"/>
                </a:lnTo>
                <a:lnTo>
                  <a:pt x="365999" y="233347"/>
                </a:lnTo>
                <a:lnTo>
                  <a:pt x="364548" y="234084"/>
                </a:lnTo>
                <a:lnTo>
                  <a:pt x="365115" y="233202"/>
                </a:lnTo>
                <a:lnTo>
                  <a:pt x="362815" y="232742"/>
                </a:lnTo>
                <a:lnTo>
                  <a:pt x="361950" y="238125"/>
                </a:lnTo>
                <a:lnTo>
                  <a:pt x="361950" y="235744"/>
                </a:lnTo>
                <a:lnTo>
                  <a:pt x="361950" y="232569"/>
                </a:lnTo>
                <a:lnTo>
                  <a:pt x="361950" y="232569"/>
                </a:lnTo>
                <a:cubicBezTo>
                  <a:pt x="361950" y="231775"/>
                  <a:pt x="361950" y="231775"/>
                  <a:pt x="361950" y="231775"/>
                </a:cubicBezTo>
                <a:close/>
                <a:moveTo>
                  <a:pt x="349251" y="231775"/>
                </a:moveTo>
                <a:cubicBezTo>
                  <a:pt x="349251" y="238125"/>
                  <a:pt x="341313" y="238125"/>
                  <a:pt x="341313" y="238125"/>
                </a:cubicBezTo>
                <a:cubicBezTo>
                  <a:pt x="341313" y="238125"/>
                  <a:pt x="341313" y="238125"/>
                  <a:pt x="349251" y="231775"/>
                </a:cubicBezTo>
                <a:close/>
                <a:moveTo>
                  <a:pt x="75407" y="231775"/>
                </a:moveTo>
                <a:cubicBezTo>
                  <a:pt x="82551" y="231775"/>
                  <a:pt x="75407" y="238919"/>
                  <a:pt x="75407" y="238919"/>
                </a:cubicBezTo>
                <a:cubicBezTo>
                  <a:pt x="75407" y="238919"/>
                  <a:pt x="75407" y="231775"/>
                  <a:pt x="75407" y="231775"/>
                </a:cubicBezTo>
                <a:close/>
                <a:moveTo>
                  <a:pt x="819944" y="231457"/>
                </a:moveTo>
                <a:lnTo>
                  <a:pt x="820738" y="231568"/>
                </a:lnTo>
                <a:lnTo>
                  <a:pt x="823790" y="231994"/>
                </a:lnTo>
                <a:lnTo>
                  <a:pt x="827087" y="238442"/>
                </a:lnTo>
                <a:cubicBezTo>
                  <a:pt x="823515" y="234949"/>
                  <a:pt x="823515" y="233203"/>
                  <a:pt x="823516" y="232330"/>
                </a:cubicBezTo>
                <a:lnTo>
                  <a:pt x="820738" y="231651"/>
                </a:lnTo>
                <a:close/>
                <a:moveTo>
                  <a:pt x="758973" y="231419"/>
                </a:moveTo>
                <a:cubicBezTo>
                  <a:pt x="758973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65810" y="239104"/>
                </a:cubicBezTo>
                <a:lnTo>
                  <a:pt x="765810" y="241665"/>
                </a:lnTo>
                <a:lnTo>
                  <a:pt x="765810" y="242519"/>
                </a:lnTo>
                <a:cubicBezTo>
                  <a:pt x="765810" y="243373"/>
                  <a:pt x="765810" y="245080"/>
                  <a:pt x="765810" y="245080"/>
                </a:cubicBezTo>
                <a:cubicBezTo>
                  <a:pt x="765810" y="245080"/>
                  <a:pt x="765810" y="238250"/>
                  <a:pt x="758973" y="238250"/>
                </a:cubicBezTo>
                <a:cubicBezTo>
                  <a:pt x="758973" y="231419"/>
                  <a:pt x="758973" y="238250"/>
                  <a:pt x="758973" y="231419"/>
                </a:cubicBezTo>
                <a:close/>
                <a:moveTo>
                  <a:pt x="752135" y="231419"/>
                </a:moveTo>
                <a:lnTo>
                  <a:pt x="752491" y="231775"/>
                </a:lnTo>
                <a:lnTo>
                  <a:pt x="752511" y="231795"/>
                </a:lnTo>
                <a:lnTo>
                  <a:pt x="752990" y="232273"/>
                </a:lnTo>
                <a:lnTo>
                  <a:pt x="758819" y="238096"/>
                </a:lnTo>
                <a:lnTo>
                  <a:pt x="758973" y="238250"/>
                </a:lnTo>
                <a:lnTo>
                  <a:pt x="758825" y="238186"/>
                </a:lnTo>
                <a:lnTo>
                  <a:pt x="758825" y="241565"/>
                </a:lnTo>
                <a:cubicBezTo>
                  <a:pt x="758825" y="243284"/>
                  <a:pt x="758825" y="245004"/>
                  <a:pt x="758825" y="245004"/>
                </a:cubicBezTo>
                <a:cubicBezTo>
                  <a:pt x="755650" y="245004"/>
                  <a:pt x="755650" y="245004"/>
                  <a:pt x="756444" y="245004"/>
                </a:cubicBezTo>
                <a:lnTo>
                  <a:pt x="755650" y="245004"/>
                </a:lnTo>
                <a:cubicBezTo>
                  <a:pt x="754063" y="245004"/>
                  <a:pt x="752475" y="245004"/>
                  <a:pt x="752475" y="245004"/>
                </a:cubicBezTo>
                <a:cubicBezTo>
                  <a:pt x="752475" y="245004"/>
                  <a:pt x="754063" y="243284"/>
                  <a:pt x="755650" y="241565"/>
                </a:cubicBezTo>
                <a:lnTo>
                  <a:pt x="758784" y="238169"/>
                </a:lnTo>
                <a:lnTo>
                  <a:pt x="752990" y="235688"/>
                </a:lnTo>
                <a:cubicBezTo>
                  <a:pt x="752135" y="234835"/>
                  <a:pt x="752135" y="234835"/>
                  <a:pt x="752135" y="238250"/>
                </a:cubicBezTo>
                <a:cubicBezTo>
                  <a:pt x="752135" y="238250"/>
                  <a:pt x="752135" y="238250"/>
                  <a:pt x="752135" y="237396"/>
                </a:cubicBezTo>
                <a:lnTo>
                  <a:pt x="752135" y="231775"/>
                </a:lnTo>
                <a:close/>
                <a:moveTo>
                  <a:pt x="341880" y="231419"/>
                </a:moveTo>
                <a:lnTo>
                  <a:pt x="341575" y="231775"/>
                </a:lnTo>
                <a:lnTo>
                  <a:pt x="342305" y="231775"/>
                </a:lnTo>
                <a:lnTo>
                  <a:pt x="345282" y="231775"/>
                </a:lnTo>
                <a:cubicBezTo>
                  <a:pt x="347267" y="231775"/>
                  <a:pt x="349251" y="231775"/>
                  <a:pt x="349251" y="231775"/>
                </a:cubicBezTo>
                <a:cubicBezTo>
                  <a:pt x="341313" y="238125"/>
                  <a:pt x="349251" y="231775"/>
                  <a:pt x="341313" y="238125"/>
                </a:cubicBezTo>
                <a:cubicBezTo>
                  <a:pt x="341313" y="238125"/>
                  <a:pt x="341313" y="238125"/>
                  <a:pt x="341313" y="237331"/>
                </a:cubicBezTo>
                <a:lnTo>
                  <a:pt x="341313" y="234156"/>
                </a:lnTo>
                <a:lnTo>
                  <a:pt x="341313" y="232080"/>
                </a:lnTo>
                <a:lnTo>
                  <a:pt x="336752" y="237396"/>
                </a:lnTo>
                <a:lnTo>
                  <a:pt x="341130" y="238125"/>
                </a:lnTo>
                <a:lnTo>
                  <a:pt x="341880" y="238250"/>
                </a:lnTo>
                <a:cubicBezTo>
                  <a:pt x="335042" y="238250"/>
                  <a:pt x="335042" y="238250"/>
                  <a:pt x="335042" y="238250"/>
                </a:cubicBezTo>
                <a:lnTo>
                  <a:pt x="335167" y="238125"/>
                </a:lnTo>
                <a:lnTo>
                  <a:pt x="335897" y="237396"/>
                </a:lnTo>
                <a:lnTo>
                  <a:pt x="341313" y="231986"/>
                </a:lnTo>
                <a:lnTo>
                  <a:pt x="341313" y="231775"/>
                </a:lnTo>
                <a:lnTo>
                  <a:pt x="341524" y="231775"/>
                </a:lnTo>
                <a:close/>
                <a:moveTo>
                  <a:pt x="321367" y="231419"/>
                </a:moveTo>
                <a:cubicBezTo>
                  <a:pt x="321367" y="238250"/>
                  <a:pt x="321367" y="238250"/>
                  <a:pt x="314529" y="238250"/>
                </a:cubicBezTo>
                <a:lnTo>
                  <a:pt x="318471" y="234312"/>
                </a:lnTo>
                <a:close/>
                <a:moveTo>
                  <a:pt x="88889" y="231419"/>
                </a:moveTo>
                <a:lnTo>
                  <a:pt x="88889" y="233127"/>
                </a:lnTo>
                <a:lnTo>
                  <a:pt x="88889" y="237396"/>
                </a:lnTo>
                <a:lnTo>
                  <a:pt x="88889" y="238250"/>
                </a:lnTo>
                <a:cubicBezTo>
                  <a:pt x="88889" y="238250"/>
                  <a:pt x="88889" y="238250"/>
                  <a:pt x="82051" y="238250"/>
                </a:cubicBezTo>
                <a:cubicBezTo>
                  <a:pt x="82051" y="238250"/>
                  <a:pt x="88889" y="231419"/>
                  <a:pt x="88889" y="231419"/>
                </a:cubicBezTo>
                <a:close/>
                <a:moveTo>
                  <a:pt x="341880" y="230850"/>
                </a:moveTo>
                <a:lnTo>
                  <a:pt x="341880" y="231419"/>
                </a:lnTo>
                <a:lnTo>
                  <a:pt x="335042" y="233696"/>
                </a:lnTo>
                <a:lnTo>
                  <a:pt x="331623" y="234835"/>
                </a:lnTo>
                <a:lnTo>
                  <a:pt x="328204" y="235973"/>
                </a:lnTo>
                <a:lnTo>
                  <a:pt x="321367" y="238250"/>
                </a:lnTo>
                <a:cubicBezTo>
                  <a:pt x="321367" y="238250"/>
                  <a:pt x="321367" y="238250"/>
                  <a:pt x="322222" y="237396"/>
                </a:cubicBezTo>
                <a:lnTo>
                  <a:pt x="324277" y="235343"/>
                </a:lnTo>
                <a:lnTo>
                  <a:pt x="324786" y="234835"/>
                </a:lnTo>
                <a:cubicBezTo>
                  <a:pt x="326495" y="233127"/>
                  <a:pt x="328204" y="231419"/>
                  <a:pt x="328204" y="231419"/>
                </a:cubicBezTo>
                <a:cubicBezTo>
                  <a:pt x="328204" y="238250"/>
                  <a:pt x="335042" y="231419"/>
                  <a:pt x="335042" y="231419"/>
                </a:cubicBezTo>
                <a:close/>
                <a:moveTo>
                  <a:pt x="343047" y="230753"/>
                </a:moveTo>
                <a:lnTo>
                  <a:pt x="341880" y="231419"/>
                </a:lnTo>
                <a:lnTo>
                  <a:pt x="342502" y="230798"/>
                </a:lnTo>
                <a:close/>
                <a:moveTo>
                  <a:pt x="811623" y="229370"/>
                </a:moveTo>
                <a:lnTo>
                  <a:pt x="813674" y="231419"/>
                </a:lnTo>
                <a:cubicBezTo>
                  <a:pt x="813674" y="231419"/>
                  <a:pt x="813674" y="231419"/>
                  <a:pt x="812819" y="230566"/>
                </a:cubicBezTo>
                <a:close/>
                <a:moveTo>
                  <a:pt x="750084" y="229370"/>
                </a:moveTo>
                <a:lnTo>
                  <a:pt x="752135" y="231419"/>
                </a:lnTo>
                <a:cubicBezTo>
                  <a:pt x="752135" y="231419"/>
                  <a:pt x="752135" y="231419"/>
                  <a:pt x="751280" y="230566"/>
                </a:cubicBezTo>
                <a:close/>
                <a:moveTo>
                  <a:pt x="816160" y="228936"/>
                </a:moveTo>
                <a:lnTo>
                  <a:pt x="820511" y="231419"/>
                </a:lnTo>
                <a:cubicBezTo>
                  <a:pt x="820511" y="231419"/>
                  <a:pt x="818802" y="231419"/>
                  <a:pt x="817092" y="230566"/>
                </a:cubicBezTo>
                <a:close/>
                <a:moveTo>
                  <a:pt x="815891" y="228466"/>
                </a:moveTo>
                <a:lnTo>
                  <a:pt x="816160" y="228936"/>
                </a:lnTo>
                <a:lnTo>
                  <a:pt x="815725" y="228687"/>
                </a:lnTo>
                <a:close/>
                <a:moveTo>
                  <a:pt x="750084" y="227321"/>
                </a:moveTo>
                <a:lnTo>
                  <a:pt x="751280" y="228004"/>
                </a:lnTo>
                <a:cubicBezTo>
                  <a:pt x="752135" y="229712"/>
                  <a:pt x="752135" y="231419"/>
                  <a:pt x="752135" y="231419"/>
                </a:cubicBezTo>
                <a:cubicBezTo>
                  <a:pt x="752135" y="231419"/>
                  <a:pt x="750426" y="229712"/>
                  <a:pt x="749571" y="228004"/>
                </a:cubicBezTo>
                <a:close/>
                <a:moveTo>
                  <a:pt x="833438" y="225425"/>
                </a:moveTo>
                <a:cubicBezTo>
                  <a:pt x="833438" y="225425"/>
                  <a:pt x="835422" y="227012"/>
                  <a:pt x="836415" y="228600"/>
                </a:cubicBezTo>
                <a:lnTo>
                  <a:pt x="835819" y="229235"/>
                </a:lnTo>
                <a:lnTo>
                  <a:pt x="834430" y="228600"/>
                </a:lnTo>
                <a:cubicBezTo>
                  <a:pt x="833438" y="227012"/>
                  <a:pt x="833438" y="225425"/>
                  <a:pt x="833438" y="225425"/>
                </a:cubicBezTo>
                <a:close/>
                <a:moveTo>
                  <a:pt x="718345" y="225425"/>
                </a:moveTo>
                <a:lnTo>
                  <a:pt x="718462" y="226154"/>
                </a:lnTo>
                <a:lnTo>
                  <a:pt x="724497" y="230981"/>
                </a:lnTo>
                <a:lnTo>
                  <a:pt x="724785" y="231212"/>
                </a:lnTo>
                <a:lnTo>
                  <a:pt x="718543" y="226219"/>
                </a:lnTo>
                <a:lnTo>
                  <a:pt x="718462" y="226154"/>
                </a:lnTo>
                <a:lnTo>
                  <a:pt x="718800" y="228258"/>
                </a:lnTo>
                <a:lnTo>
                  <a:pt x="716447" y="226417"/>
                </a:lnTo>
                <a:lnTo>
                  <a:pt x="717865" y="225676"/>
                </a:lnTo>
                <a:close/>
                <a:moveTo>
                  <a:pt x="704851" y="225425"/>
                </a:moveTo>
                <a:cubicBezTo>
                  <a:pt x="704851" y="225425"/>
                  <a:pt x="704851" y="227012"/>
                  <a:pt x="704851" y="228600"/>
                </a:cubicBezTo>
                <a:lnTo>
                  <a:pt x="704851" y="229394"/>
                </a:lnTo>
                <a:lnTo>
                  <a:pt x="704851" y="231775"/>
                </a:lnTo>
                <a:cubicBezTo>
                  <a:pt x="696913" y="225425"/>
                  <a:pt x="704851" y="231775"/>
                  <a:pt x="704851" y="225425"/>
                </a:cubicBezTo>
                <a:close/>
                <a:moveTo>
                  <a:pt x="437357" y="225425"/>
                </a:moveTo>
                <a:cubicBezTo>
                  <a:pt x="437357" y="231775"/>
                  <a:pt x="437357" y="225425"/>
                  <a:pt x="444501" y="225425"/>
                </a:cubicBezTo>
                <a:cubicBezTo>
                  <a:pt x="437357" y="231775"/>
                  <a:pt x="437357" y="225425"/>
                  <a:pt x="430213" y="231775"/>
                </a:cubicBezTo>
                <a:cubicBezTo>
                  <a:pt x="430213" y="231775"/>
                  <a:pt x="437357" y="225425"/>
                  <a:pt x="437357" y="225425"/>
                </a:cubicBezTo>
                <a:close/>
                <a:moveTo>
                  <a:pt x="416719" y="225425"/>
                </a:moveTo>
                <a:cubicBezTo>
                  <a:pt x="416719" y="225425"/>
                  <a:pt x="409575" y="231775"/>
                  <a:pt x="409575" y="231775"/>
                </a:cubicBezTo>
                <a:cubicBezTo>
                  <a:pt x="416719" y="225425"/>
                  <a:pt x="416719" y="225425"/>
                  <a:pt x="416719" y="225425"/>
                </a:cubicBezTo>
                <a:close/>
                <a:moveTo>
                  <a:pt x="410369" y="225425"/>
                </a:moveTo>
                <a:cubicBezTo>
                  <a:pt x="410807" y="225425"/>
                  <a:pt x="411163" y="225780"/>
                  <a:pt x="411163" y="226219"/>
                </a:cubicBezTo>
                <a:cubicBezTo>
                  <a:pt x="411163" y="226657"/>
                  <a:pt x="410807" y="227013"/>
                  <a:pt x="410369" y="227013"/>
                </a:cubicBezTo>
                <a:cubicBezTo>
                  <a:pt x="409931" y="227013"/>
                  <a:pt x="409575" y="226657"/>
                  <a:pt x="409575" y="226219"/>
                </a:cubicBezTo>
                <a:cubicBezTo>
                  <a:pt x="409575" y="225780"/>
                  <a:pt x="409931" y="225425"/>
                  <a:pt x="410369" y="225425"/>
                </a:cubicBezTo>
                <a:close/>
                <a:moveTo>
                  <a:pt x="382588" y="225425"/>
                </a:moveTo>
                <a:cubicBezTo>
                  <a:pt x="382588" y="225425"/>
                  <a:pt x="382588" y="225425"/>
                  <a:pt x="388938" y="225425"/>
                </a:cubicBezTo>
                <a:cubicBezTo>
                  <a:pt x="388938" y="225425"/>
                  <a:pt x="382588" y="231775"/>
                  <a:pt x="382588" y="225425"/>
                </a:cubicBezTo>
                <a:close/>
                <a:moveTo>
                  <a:pt x="376238" y="225425"/>
                </a:moveTo>
                <a:cubicBezTo>
                  <a:pt x="376238" y="225425"/>
                  <a:pt x="377826" y="225425"/>
                  <a:pt x="378619" y="225425"/>
                </a:cubicBezTo>
                <a:lnTo>
                  <a:pt x="379413" y="225425"/>
                </a:lnTo>
                <a:lnTo>
                  <a:pt x="381794" y="225425"/>
                </a:lnTo>
                <a:lnTo>
                  <a:pt x="382588" y="225425"/>
                </a:lnTo>
                <a:lnTo>
                  <a:pt x="377931" y="227118"/>
                </a:lnTo>
                <a:lnTo>
                  <a:pt x="379413" y="228600"/>
                </a:lnTo>
                <a:cubicBezTo>
                  <a:pt x="381001" y="228600"/>
                  <a:pt x="382588" y="228600"/>
                  <a:pt x="382588" y="231775"/>
                </a:cubicBezTo>
                <a:cubicBezTo>
                  <a:pt x="379413" y="231775"/>
                  <a:pt x="377826" y="231775"/>
                  <a:pt x="377032" y="231775"/>
                </a:cubicBezTo>
                <a:cubicBezTo>
                  <a:pt x="376238" y="231775"/>
                  <a:pt x="376238" y="231775"/>
                  <a:pt x="376238" y="231775"/>
                </a:cubicBezTo>
                <a:cubicBezTo>
                  <a:pt x="376238" y="231775"/>
                  <a:pt x="376238" y="230187"/>
                  <a:pt x="376238" y="228600"/>
                </a:cubicBezTo>
                <a:lnTo>
                  <a:pt x="376238" y="227734"/>
                </a:lnTo>
                <a:lnTo>
                  <a:pt x="373857" y="228600"/>
                </a:lnTo>
                <a:cubicBezTo>
                  <a:pt x="371476" y="230187"/>
                  <a:pt x="369888" y="231775"/>
                  <a:pt x="369888" y="231775"/>
                </a:cubicBezTo>
                <a:lnTo>
                  <a:pt x="370115" y="230868"/>
                </a:lnTo>
                <a:lnTo>
                  <a:pt x="370682" y="228600"/>
                </a:lnTo>
                <a:cubicBezTo>
                  <a:pt x="371476" y="227012"/>
                  <a:pt x="373063" y="225425"/>
                  <a:pt x="376238" y="225425"/>
                </a:cubicBezTo>
                <a:close/>
                <a:moveTo>
                  <a:pt x="88900" y="225425"/>
                </a:moveTo>
                <a:cubicBezTo>
                  <a:pt x="88900" y="225425"/>
                  <a:pt x="82550" y="238125"/>
                  <a:pt x="82550" y="231775"/>
                </a:cubicBezTo>
                <a:cubicBezTo>
                  <a:pt x="82550" y="231775"/>
                  <a:pt x="88900" y="225425"/>
                  <a:pt x="88900" y="225425"/>
                </a:cubicBezTo>
                <a:close/>
                <a:moveTo>
                  <a:pt x="848255" y="225424"/>
                </a:moveTo>
                <a:cubicBezTo>
                  <a:pt x="848255" y="225424"/>
                  <a:pt x="848255" y="225424"/>
                  <a:pt x="848255" y="226268"/>
                </a:cubicBezTo>
                <a:lnTo>
                  <a:pt x="848255" y="228798"/>
                </a:lnTo>
                <a:lnTo>
                  <a:pt x="848255" y="231328"/>
                </a:lnTo>
                <a:cubicBezTo>
                  <a:pt x="848255" y="232171"/>
                  <a:pt x="848255" y="232171"/>
                  <a:pt x="848255" y="232171"/>
                </a:cubicBezTo>
                <a:cubicBezTo>
                  <a:pt x="848255" y="232171"/>
                  <a:pt x="841375" y="225424"/>
                  <a:pt x="848255" y="225424"/>
                </a:cubicBezTo>
                <a:close/>
                <a:moveTo>
                  <a:pt x="862013" y="224631"/>
                </a:moveTo>
                <a:cubicBezTo>
                  <a:pt x="862013" y="224631"/>
                  <a:pt x="862013" y="224631"/>
                  <a:pt x="862013" y="225524"/>
                </a:cubicBezTo>
                <a:lnTo>
                  <a:pt x="862013" y="228203"/>
                </a:lnTo>
                <a:lnTo>
                  <a:pt x="862013" y="231775"/>
                </a:lnTo>
                <a:lnTo>
                  <a:pt x="859036" y="225524"/>
                </a:lnTo>
                <a:cubicBezTo>
                  <a:pt x="858044" y="224631"/>
                  <a:pt x="858044" y="224631"/>
                  <a:pt x="862013" y="224631"/>
                </a:cubicBezTo>
                <a:close/>
                <a:moveTo>
                  <a:pt x="847725" y="224631"/>
                </a:moveTo>
                <a:cubicBezTo>
                  <a:pt x="851297" y="224631"/>
                  <a:pt x="853083" y="224631"/>
                  <a:pt x="853976" y="225524"/>
                </a:cubicBezTo>
                <a:lnTo>
                  <a:pt x="854076" y="226224"/>
                </a:lnTo>
                <a:lnTo>
                  <a:pt x="854076" y="225425"/>
                </a:lnTo>
                <a:cubicBezTo>
                  <a:pt x="854076" y="228600"/>
                  <a:pt x="854076" y="230187"/>
                  <a:pt x="855068" y="230981"/>
                </a:cubicBezTo>
                <a:lnTo>
                  <a:pt x="862013" y="231775"/>
                </a:lnTo>
                <a:lnTo>
                  <a:pt x="862014" y="231775"/>
                </a:lnTo>
                <a:lnTo>
                  <a:pt x="862013" y="231776"/>
                </a:lnTo>
                <a:lnTo>
                  <a:pt x="862014" y="231776"/>
                </a:lnTo>
                <a:lnTo>
                  <a:pt x="866776" y="238026"/>
                </a:lnTo>
                <a:lnTo>
                  <a:pt x="865823" y="238205"/>
                </a:lnTo>
                <a:lnTo>
                  <a:pt x="865188" y="238026"/>
                </a:lnTo>
                <a:lnTo>
                  <a:pt x="863936" y="235561"/>
                </a:lnTo>
                <a:lnTo>
                  <a:pt x="862014" y="238124"/>
                </a:lnTo>
                <a:lnTo>
                  <a:pt x="862014" y="238124"/>
                </a:lnTo>
                <a:lnTo>
                  <a:pt x="862014" y="238125"/>
                </a:lnTo>
                <a:lnTo>
                  <a:pt x="862013" y="238124"/>
                </a:lnTo>
                <a:lnTo>
                  <a:pt x="862013" y="238124"/>
                </a:lnTo>
                <a:lnTo>
                  <a:pt x="859874" y="235843"/>
                </a:lnTo>
                <a:lnTo>
                  <a:pt x="858573" y="238075"/>
                </a:lnTo>
                <a:cubicBezTo>
                  <a:pt x="856854" y="238918"/>
                  <a:pt x="855134" y="238918"/>
                  <a:pt x="855134" y="238918"/>
                </a:cubicBezTo>
                <a:cubicBezTo>
                  <a:pt x="855134" y="238918"/>
                  <a:pt x="855134" y="237231"/>
                  <a:pt x="855134" y="236388"/>
                </a:cubicBezTo>
                <a:lnTo>
                  <a:pt x="855134" y="235545"/>
                </a:lnTo>
                <a:lnTo>
                  <a:pt x="855134" y="234701"/>
                </a:lnTo>
                <a:lnTo>
                  <a:pt x="855134" y="233015"/>
                </a:lnTo>
                <a:lnTo>
                  <a:pt x="855134" y="232259"/>
                </a:lnTo>
                <a:lnTo>
                  <a:pt x="854943" y="232171"/>
                </a:lnTo>
                <a:lnTo>
                  <a:pt x="851694" y="232171"/>
                </a:lnTo>
                <a:lnTo>
                  <a:pt x="849115" y="232171"/>
                </a:lnTo>
                <a:cubicBezTo>
                  <a:pt x="848255" y="232171"/>
                  <a:pt x="848255" y="232171"/>
                  <a:pt x="848255" y="232171"/>
                </a:cubicBezTo>
                <a:lnTo>
                  <a:pt x="851230" y="229983"/>
                </a:lnTo>
                <a:lnTo>
                  <a:pt x="854076" y="231578"/>
                </a:lnTo>
                <a:lnTo>
                  <a:pt x="854076" y="231393"/>
                </a:lnTo>
                <a:lnTo>
                  <a:pt x="851694" y="229641"/>
                </a:lnTo>
                <a:lnTo>
                  <a:pt x="851230" y="229983"/>
                </a:lnTo>
                <a:lnTo>
                  <a:pt x="849115" y="228798"/>
                </a:lnTo>
                <a:cubicBezTo>
                  <a:pt x="848255" y="227111"/>
                  <a:pt x="848255" y="225424"/>
                  <a:pt x="848255" y="225424"/>
                </a:cubicBezTo>
                <a:cubicBezTo>
                  <a:pt x="848255" y="225424"/>
                  <a:pt x="849975" y="227111"/>
                  <a:pt x="851694" y="228798"/>
                </a:cubicBezTo>
                <a:lnTo>
                  <a:pt x="854076" y="231134"/>
                </a:lnTo>
                <a:lnTo>
                  <a:pt x="854076" y="231134"/>
                </a:lnTo>
                <a:lnTo>
                  <a:pt x="848255" y="225424"/>
                </a:lnTo>
                <a:lnTo>
                  <a:pt x="848604" y="225510"/>
                </a:lnTo>
                <a:close/>
                <a:moveTo>
                  <a:pt x="813674" y="224589"/>
                </a:moveTo>
                <a:cubicBezTo>
                  <a:pt x="813674" y="224589"/>
                  <a:pt x="813674" y="226297"/>
                  <a:pt x="814529" y="228004"/>
                </a:cubicBezTo>
                <a:lnTo>
                  <a:pt x="815725" y="228687"/>
                </a:lnTo>
                <a:lnTo>
                  <a:pt x="813674" y="231419"/>
                </a:lnTo>
                <a:cubicBezTo>
                  <a:pt x="813674" y="231419"/>
                  <a:pt x="813674" y="229712"/>
                  <a:pt x="813674" y="228004"/>
                </a:cubicBezTo>
                <a:lnTo>
                  <a:pt x="813674" y="225443"/>
                </a:lnTo>
                <a:cubicBezTo>
                  <a:pt x="813674" y="224589"/>
                  <a:pt x="813674" y="224589"/>
                  <a:pt x="813674" y="224589"/>
                </a:cubicBezTo>
                <a:close/>
                <a:moveTo>
                  <a:pt x="813674" y="224589"/>
                </a:moveTo>
                <a:cubicBezTo>
                  <a:pt x="813674" y="224589"/>
                  <a:pt x="815383" y="226297"/>
                  <a:pt x="816238" y="228004"/>
                </a:cubicBezTo>
                <a:lnTo>
                  <a:pt x="815891" y="228466"/>
                </a:lnTo>
                <a:close/>
                <a:moveTo>
                  <a:pt x="806836" y="224589"/>
                </a:moveTo>
                <a:lnTo>
                  <a:pt x="811623" y="229370"/>
                </a:lnTo>
                <a:lnTo>
                  <a:pt x="810255" y="228004"/>
                </a:lnTo>
                <a:cubicBezTo>
                  <a:pt x="808545" y="226297"/>
                  <a:pt x="806836" y="224589"/>
                  <a:pt x="806836" y="224589"/>
                </a:cubicBezTo>
                <a:close/>
                <a:moveTo>
                  <a:pt x="745298" y="224589"/>
                </a:moveTo>
                <a:lnTo>
                  <a:pt x="750084" y="229370"/>
                </a:lnTo>
                <a:lnTo>
                  <a:pt x="748716" y="228004"/>
                </a:lnTo>
                <a:cubicBezTo>
                  <a:pt x="747007" y="226297"/>
                  <a:pt x="745298" y="224589"/>
                  <a:pt x="745298" y="224589"/>
                </a:cubicBezTo>
                <a:close/>
                <a:moveTo>
                  <a:pt x="738460" y="224589"/>
                </a:moveTo>
                <a:cubicBezTo>
                  <a:pt x="738460" y="224589"/>
                  <a:pt x="738460" y="224589"/>
                  <a:pt x="745298" y="224589"/>
                </a:cubicBezTo>
                <a:cubicBezTo>
                  <a:pt x="752135" y="231419"/>
                  <a:pt x="745298" y="231419"/>
                  <a:pt x="752135" y="231419"/>
                </a:cubicBezTo>
                <a:cubicBezTo>
                  <a:pt x="745298" y="231419"/>
                  <a:pt x="745298" y="231419"/>
                  <a:pt x="745298" y="231419"/>
                </a:cubicBezTo>
                <a:lnTo>
                  <a:pt x="740511" y="228687"/>
                </a:lnTo>
                <a:lnTo>
                  <a:pt x="741024" y="228004"/>
                </a:lnTo>
                <a:cubicBezTo>
                  <a:pt x="741879" y="228004"/>
                  <a:pt x="741879" y="228004"/>
                  <a:pt x="738460" y="224589"/>
                </a:cubicBezTo>
                <a:close/>
                <a:moveTo>
                  <a:pt x="348717" y="224589"/>
                </a:moveTo>
                <a:cubicBezTo>
                  <a:pt x="348717" y="231419"/>
                  <a:pt x="348717" y="224589"/>
                  <a:pt x="355555" y="224589"/>
                </a:cubicBezTo>
                <a:cubicBezTo>
                  <a:pt x="352136" y="228004"/>
                  <a:pt x="348717" y="229712"/>
                  <a:pt x="345299" y="230566"/>
                </a:cubicBezTo>
                <a:lnTo>
                  <a:pt x="343047" y="230753"/>
                </a:lnTo>
                <a:lnTo>
                  <a:pt x="347862" y="228004"/>
                </a:lnTo>
                <a:cubicBezTo>
                  <a:pt x="348717" y="228004"/>
                  <a:pt x="348717" y="228004"/>
                  <a:pt x="348717" y="224589"/>
                </a:cubicBezTo>
                <a:close/>
                <a:moveTo>
                  <a:pt x="341880" y="224589"/>
                </a:moveTo>
                <a:cubicBezTo>
                  <a:pt x="343589" y="224589"/>
                  <a:pt x="344017" y="225016"/>
                  <a:pt x="343803" y="225549"/>
                </a:cubicBezTo>
                <a:lnTo>
                  <a:pt x="341880" y="227150"/>
                </a:lnTo>
                <a:close/>
                <a:moveTo>
                  <a:pt x="109401" y="224589"/>
                </a:moveTo>
                <a:cubicBezTo>
                  <a:pt x="109401" y="231419"/>
                  <a:pt x="109401" y="231419"/>
                  <a:pt x="102564" y="231419"/>
                </a:cubicBezTo>
                <a:cubicBezTo>
                  <a:pt x="102564" y="231419"/>
                  <a:pt x="109401" y="231419"/>
                  <a:pt x="109401" y="224589"/>
                </a:cubicBezTo>
                <a:close/>
                <a:moveTo>
                  <a:pt x="817686" y="222264"/>
                </a:moveTo>
                <a:lnTo>
                  <a:pt x="819051" y="223599"/>
                </a:lnTo>
                <a:cubicBezTo>
                  <a:pt x="819944" y="224472"/>
                  <a:pt x="819944" y="224472"/>
                  <a:pt x="819944" y="224472"/>
                </a:cubicBezTo>
                <a:close/>
                <a:moveTo>
                  <a:pt x="352136" y="222028"/>
                </a:moveTo>
                <a:cubicBezTo>
                  <a:pt x="353846" y="221174"/>
                  <a:pt x="355555" y="221174"/>
                  <a:pt x="355555" y="224589"/>
                </a:cubicBezTo>
                <a:cubicBezTo>
                  <a:pt x="348717" y="224589"/>
                  <a:pt x="355555" y="224589"/>
                  <a:pt x="348717" y="224589"/>
                </a:cubicBezTo>
                <a:cubicBezTo>
                  <a:pt x="348717" y="224589"/>
                  <a:pt x="350427" y="222881"/>
                  <a:pt x="352136" y="222028"/>
                </a:cubicBezTo>
                <a:close/>
                <a:moveTo>
                  <a:pt x="414094" y="219441"/>
                </a:moveTo>
                <a:lnTo>
                  <a:pt x="417513" y="225425"/>
                </a:lnTo>
                <a:lnTo>
                  <a:pt x="416719" y="225425"/>
                </a:lnTo>
                <a:lnTo>
                  <a:pt x="416521" y="225425"/>
                </a:lnTo>
                <a:lnTo>
                  <a:pt x="410369" y="225425"/>
                </a:lnTo>
                <a:lnTo>
                  <a:pt x="409575" y="225425"/>
                </a:lnTo>
                <a:cubicBezTo>
                  <a:pt x="409575" y="225425"/>
                  <a:pt x="409575" y="223440"/>
                  <a:pt x="410567" y="221456"/>
                </a:cubicBezTo>
                <a:close/>
                <a:moveTo>
                  <a:pt x="841375" y="218678"/>
                </a:moveTo>
                <a:cubicBezTo>
                  <a:pt x="841375" y="222051"/>
                  <a:pt x="843095" y="223738"/>
                  <a:pt x="844815" y="224581"/>
                </a:cubicBezTo>
                <a:lnTo>
                  <a:pt x="847711" y="225291"/>
                </a:lnTo>
                <a:lnTo>
                  <a:pt x="848255" y="225424"/>
                </a:lnTo>
                <a:lnTo>
                  <a:pt x="847726" y="225424"/>
                </a:lnTo>
                <a:lnTo>
                  <a:pt x="847395" y="225424"/>
                </a:lnTo>
                <a:cubicBezTo>
                  <a:pt x="846535" y="225424"/>
                  <a:pt x="844815" y="225424"/>
                  <a:pt x="841375" y="225424"/>
                </a:cubicBezTo>
                <a:cubicBezTo>
                  <a:pt x="841375" y="225424"/>
                  <a:pt x="848255" y="225424"/>
                  <a:pt x="841375" y="218678"/>
                </a:cubicBezTo>
                <a:close/>
                <a:moveTo>
                  <a:pt x="834628" y="218281"/>
                </a:moveTo>
                <a:lnTo>
                  <a:pt x="839867" y="218281"/>
                </a:lnTo>
                <a:lnTo>
                  <a:pt x="840582" y="218281"/>
                </a:lnTo>
                <a:lnTo>
                  <a:pt x="840740" y="218281"/>
                </a:lnTo>
                <a:cubicBezTo>
                  <a:pt x="840740" y="218281"/>
                  <a:pt x="840740" y="219935"/>
                  <a:pt x="840740" y="221588"/>
                </a:cubicBezTo>
                <a:lnTo>
                  <a:pt x="840740" y="222415"/>
                </a:lnTo>
                <a:lnTo>
                  <a:pt x="840740" y="224896"/>
                </a:lnTo>
                <a:cubicBezTo>
                  <a:pt x="837248" y="221588"/>
                  <a:pt x="835501" y="219935"/>
                  <a:pt x="834628" y="218281"/>
                </a:cubicBezTo>
                <a:close/>
                <a:moveTo>
                  <a:pt x="827405" y="218281"/>
                </a:moveTo>
                <a:cubicBezTo>
                  <a:pt x="827405" y="218281"/>
                  <a:pt x="829151" y="218281"/>
                  <a:pt x="830898" y="219108"/>
                </a:cubicBezTo>
                <a:lnTo>
                  <a:pt x="833755" y="223843"/>
                </a:lnTo>
                <a:lnTo>
                  <a:pt x="833755" y="222415"/>
                </a:lnTo>
                <a:lnTo>
                  <a:pt x="833755" y="221588"/>
                </a:lnTo>
                <a:lnTo>
                  <a:pt x="833755" y="219108"/>
                </a:lnTo>
                <a:cubicBezTo>
                  <a:pt x="833755" y="218281"/>
                  <a:pt x="833755" y="218281"/>
                  <a:pt x="833755" y="218281"/>
                </a:cubicBezTo>
                <a:lnTo>
                  <a:pt x="837248" y="224896"/>
                </a:lnTo>
                <a:lnTo>
                  <a:pt x="840105" y="230308"/>
                </a:lnTo>
                <a:lnTo>
                  <a:pt x="841375" y="231510"/>
                </a:lnTo>
                <a:lnTo>
                  <a:pt x="841613" y="231510"/>
                </a:lnTo>
                <a:lnTo>
                  <a:pt x="845979" y="231510"/>
                </a:lnTo>
                <a:lnTo>
                  <a:pt x="847581" y="231510"/>
                </a:lnTo>
                <a:lnTo>
                  <a:pt x="847725" y="231510"/>
                </a:lnTo>
                <a:lnTo>
                  <a:pt x="847662" y="231590"/>
                </a:lnTo>
                <a:lnTo>
                  <a:pt x="847516" y="231775"/>
                </a:lnTo>
                <a:lnTo>
                  <a:pt x="847725" y="231775"/>
                </a:lnTo>
                <a:lnTo>
                  <a:pt x="847726" y="231775"/>
                </a:lnTo>
                <a:lnTo>
                  <a:pt x="847726" y="231776"/>
                </a:lnTo>
                <a:lnTo>
                  <a:pt x="848137" y="232171"/>
                </a:lnTo>
                <a:lnTo>
                  <a:pt x="851297" y="235215"/>
                </a:lnTo>
                <a:lnTo>
                  <a:pt x="854606" y="238400"/>
                </a:lnTo>
                <a:lnTo>
                  <a:pt x="854633" y="238427"/>
                </a:lnTo>
                <a:lnTo>
                  <a:pt x="854635" y="238429"/>
                </a:lnTo>
                <a:lnTo>
                  <a:pt x="854642" y="238436"/>
                </a:lnTo>
                <a:lnTo>
                  <a:pt x="854646" y="238440"/>
                </a:lnTo>
                <a:lnTo>
                  <a:pt x="854869" y="238654"/>
                </a:lnTo>
                <a:lnTo>
                  <a:pt x="854860" y="238649"/>
                </a:lnTo>
                <a:lnTo>
                  <a:pt x="848618" y="235215"/>
                </a:lnTo>
                <a:lnTo>
                  <a:pt x="847828" y="232171"/>
                </a:lnTo>
                <a:lnTo>
                  <a:pt x="847726" y="231779"/>
                </a:lnTo>
                <a:lnTo>
                  <a:pt x="847726" y="234950"/>
                </a:lnTo>
                <a:cubicBezTo>
                  <a:pt x="847726" y="236537"/>
                  <a:pt x="847726" y="238125"/>
                  <a:pt x="847726" y="238125"/>
                </a:cubicBezTo>
                <a:lnTo>
                  <a:pt x="847723" y="238122"/>
                </a:lnTo>
                <a:lnTo>
                  <a:pt x="847725" y="238125"/>
                </a:lnTo>
                <a:lnTo>
                  <a:pt x="847721" y="238120"/>
                </a:lnTo>
                <a:lnTo>
                  <a:pt x="844551" y="234950"/>
                </a:lnTo>
                <a:cubicBezTo>
                  <a:pt x="842963" y="233362"/>
                  <a:pt x="841376" y="231775"/>
                  <a:pt x="841376" y="231775"/>
                </a:cubicBezTo>
                <a:lnTo>
                  <a:pt x="841858" y="231775"/>
                </a:lnTo>
                <a:lnTo>
                  <a:pt x="841326" y="231649"/>
                </a:lnTo>
                <a:lnTo>
                  <a:pt x="841295" y="231738"/>
                </a:lnTo>
                <a:lnTo>
                  <a:pt x="841376" y="231775"/>
                </a:lnTo>
                <a:lnTo>
                  <a:pt x="841282" y="231775"/>
                </a:lnTo>
                <a:lnTo>
                  <a:pt x="840502" y="233991"/>
                </a:lnTo>
                <a:lnTo>
                  <a:pt x="835042" y="231775"/>
                </a:lnTo>
                <a:lnTo>
                  <a:pt x="834232" y="231775"/>
                </a:lnTo>
                <a:lnTo>
                  <a:pt x="833438" y="231775"/>
                </a:lnTo>
                <a:lnTo>
                  <a:pt x="833522" y="231685"/>
                </a:lnTo>
                <a:lnTo>
                  <a:pt x="827981" y="230981"/>
                </a:lnTo>
                <a:cubicBezTo>
                  <a:pt x="827088" y="230187"/>
                  <a:pt x="827088" y="228600"/>
                  <a:pt x="827088" y="225425"/>
                </a:cubicBezTo>
                <a:cubicBezTo>
                  <a:pt x="830660" y="228600"/>
                  <a:pt x="830660" y="230187"/>
                  <a:pt x="830660" y="230981"/>
                </a:cubicBezTo>
                <a:lnTo>
                  <a:pt x="833575" y="231629"/>
                </a:lnTo>
                <a:lnTo>
                  <a:pt x="834017" y="231157"/>
                </a:lnTo>
                <a:lnTo>
                  <a:pt x="830898" y="228203"/>
                </a:lnTo>
                <a:cubicBezTo>
                  <a:pt x="829151" y="226549"/>
                  <a:pt x="827405" y="224896"/>
                  <a:pt x="827405" y="224896"/>
                </a:cubicBezTo>
                <a:lnTo>
                  <a:pt x="830199" y="225557"/>
                </a:lnTo>
                <a:lnTo>
                  <a:pt x="829151" y="225722"/>
                </a:lnTo>
                <a:lnTo>
                  <a:pt x="834044" y="231128"/>
                </a:lnTo>
                <a:lnTo>
                  <a:pt x="834114" y="231054"/>
                </a:lnTo>
                <a:lnTo>
                  <a:pt x="830898" y="225722"/>
                </a:lnTo>
                <a:lnTo>
                  <a:pt x="830199" y="225557"/>
                </a:lnTo>
                <a:lnTo>
                  <a:pt x="832394" y="225211"/>
                </a:lnTo>
                <a:lnTo>
                  <a:pt x="834212" y="230949"/>
                </a:lnTo>
                <a:lnTo>
                  <a:pt x="835819" y="229235"/>
                </a:lnTo>
                <a:lnTo>
                  <a:pt x="836093" y="229360"/>
                </a:lnTo>
                <a:lnTo>
                  <a:pt x="837009" y="228203"/>
                </a:lnTo>
                <a:lnTo>
                  <a:pt x="836295" y="227301"/>
                </a:lnTo>
                <a:lnTo>
                  <a:pt x="834390" y="225497"/>
                </a:lnTo>
                <a:lnTo>
                  <a:pt x="833846" y="224981"/>
                </a:lnTo>
                <a:lnTo>
                  <a:pt x="832394" y="225211"/>
                </a:lnTo>
                <a:lnTo>
                  <a:pt x="832294" y="224896"/>
                </a:lnTo>
                <a:lnTo>
                  <a:pt x="833755" y="224896"/>
                </a:lnTo>
                <a:lnTo>
                  <a:pt x="833755" y="224745"/>
                </a:lnTo>
                <a:lnTo>
                  <a:pt x="832125" y="224359"/>
                </a:lnTo>
                <a:lnTo>
                  <a:pt x="831771" y="223242"/>
                </a:lnTo>
                <a:lnTo>
                  <a:pt x="833755" y="224495"/>
                </a:lnTo>
                <a:lnTo>
                  <a:pt x="833755" y="224294"/>
                </a:lnTo>
                <a:lnTo>
                  <a:pt x="828278" y="219108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20420" y="218281"/>
                </a:moveTo>
                <a:cubicBezTo>
                  <a:pt x="827405" y="218281"/>
                  <a:pt x="827405" y="218281"/>
                  <a:pt x="827405" y="218281"/>
                </a:cubicBezTo>
                <a:lnTo>
                  <a:pt x="829945" y="222490"/>
                </a:lnTo>
                <a:lnTo>
                  <a:pt x="830898" y="224069"/>
                </a:lnTo>
                <a:lnTo>
                  <a:pt x="832125" y="224359"/>
                </a:lnTo>
                <a:lnTo>
                  <a:pt x="832294" y="224896"/>
                </a:lnTo>
                <a:lnTo>
                  <a:pt x="828278" y="224896"/>
                </a:lnTo>
                <a:cubicBezTo>
                  <a:pt x="827405" y="224896"/>
                  <a:pt x="827405" y="224896"/>
                  <a:pt x="827405" y="224896"/>
                </a:cubicBezTo>
                <a:lnTo>
                  <a:pt x="826908" y="224425"/>
                </a:lnTo>
                <a:lnTo>
                  <a:pt x="824410" y="225226"/>
                </a:lnTo>
                <a:cubicBezTo>
                  <a:pt x="825303" y="226086"/>
                  <a:pt x="827089" y="227806"/>
                  <a:pt x="827089" y="231246"/>
                </a:cubicBezTo>
                <a:cubicBezTo>
                  <a:pt x="827089" y="231246"/>
                  <a:pt x="827089" y="238125"/>
                  <a:pt x="827089" y="238125"/>
                </a:cubicBezTo>
                <a:lnTo>
                  <a:pt x="826258" y="231727"/>
                </a:lnTo>
                <a:lnTo>
                  <a:pt x="824944" y="232155"/>
                </a:lnTo>
                <a:lnTo>
                  <a:pt x="823790" y="231994"/>
                </a:lnTo>
                <a:lnTo>
                  <a:pt x="823515" y="231457"/>
                </a:lnTo>
                <a:lnTo>
                  <a:pt x="820738" y="226025"/>
                </a:lnTo>
                <a:lnTo>
                  <a:pt x="819944" y="224472"/>
                </a:lnTo>
                <a:lnTo>
                  <a:pt x="820814" y="225323"/>
                </a:lnTo>
                <a:lnTo>
                  <a:pt x="819945" y="224366"/>
                </a:lnTo>
                <a:cubicBezTo>
                  <a:pt x="819945" y="224366"/>
                  <a:pt x="819945" y="224366"/>
                  <a:pt x="820838" y="224366"/>
                </a:cubicBezTo>
                <a:lnTo>
                  <a:pt x="822624" y="224366"/>
                </a:lnTo>
                <a:lnTo>
                  <a:pt x="826846" y="224366"/>
                </a:lnTo>
                <a:lnTo>
                  <a:pt x="826532" y="224069"/>
                </a:lnTo>
                <a:cubicBezTo>
                  <a:pt x="825659" y="223242"/>
                  <a:pt x="823912" y="221588"/>
                  <a:pt x="820420" y="218281"/>
                </a:cubicBezTo>
                <a:close/>
                <a:moveTo>
                  <a:pt x="854869" y="218259"/>
                </a:moveTo>
                <a:lnTo>
                  <a:pt x="854869" y="220345"/>
                </a:lnTo>
                <a:lnTo>
                  <a:pt x="855067" y="221059"/>
                </a:lnTo>
                <a:lnTo>
                  <a:pt x="860760" y="223987"/>
                </a:lnTo>
                <a:close/>
                <a:moveTo>
                  <a:pt x="807813" y="217898"/>
                </a:moveTo>
                <a:lnTo>
                  <a:pt x="812819" y="218612"/>
                </a:lnTo>
                <a:cubicBezTo>
                  <a:pt x="813674" y="219466"/>
                  <a:pt x="813674" y="221174"/>
                  <a:pt x="813674" y="224589"/>
                </a:cubicBezTo>
                <a:close/>
                <a:moveTo>
                  <a:pt x="813078" y="217758"/>
                </a:moveTo>
                <a:lnTo>
                  <a:pt x="817686" y="222264"/>
                </a:lnTo>
                <a:lnTo>
                  <a:pt x="816372" y="220979"/>
                </a:lnTo>
                <a:close/>
                <a:moveTo>
                  <a:pt x="806836" y="217758"/>
                </a:moveTo>
                <a:lnTo>
                  <a:pt x="807691" y="217758"/>
                </a:lnTo>
                <a:lnTo>
                  <a:pt x="807813" y="217898"/>
                </a:lnTo>
                <a:close/>
                <a:moveTo>
                  <a:pt x="731622" y="217758"/>
                </a:moveTo>
                <a:cubicBezTo>
                  <a:pt x="731622" y="217758"/>
                  <a:pt x="733331" y="219466"/>
                  <a:pt x="735896" y="221174"/>
                </a:cubicBezTo>
                <a:lnTo>
                  <a:pt x="738460" y="222105"/>
                </a:lnTo>
                <a:lnTo>
                  <a:pt x="738460" y="223735"/>
                </a:lnTo>
                <a:cubicBezTo>
                  <a:pt x="738460" y="224589"/>
                  <a:pt x="738460" y="224589"/>
                  <a:pt x="738460" y="224589"/>
                </a:cubicBezTo>
                <a:cubicBezTo>
                  <a:pt x="731622" y="224589"/>
                  <a:pt x="731622" y="224589"/>
                  <a:pt x="731622" y="217758"/>
                </a:cubicBezTo>
                <a:close/>
                <a:moveTo>
                  <a:pt x="717947" y="217758"/>
                </a:moveTo>
                <a:cubicBezTo>
                  <a:pt x="717947" y="217758"/>
                  <a:pt x="724785" y="217758"/>
                  <a:pt x="724785" y="224589"/>
                </a:cubicBezTo>
                <a:cubicBezTo>
                  <a:pt x="724785" y="224589"/>
                  <a:pt x="723076" y="222881"/>
                  <a:pt x="721366" y="222028"/>
                </a:cubicBezTo>
                <a:lnTo>
                  <a:pt x="720904" y="222374"/>
                </a:lnTo>
                <a:lnTo>
                  <a:pt x="718802" y="221174"/>
                </a:lnTo>
                <a:cubicBezTo>
                  <a:pt x="717947" y="219466"/>
                  <a:pt x="717947" y="217758"/>
                  <a:pt x="717947" y="217758"/>
                </a:cubicBezTo>
                <a:close/>
                <a:moveTo>
                  <a:pt x="348717" y="217758"/>
                </a:moveTo>
                <a:cubicBezTo>
                  <a:pt x="348717" y="224589"/>
                  <a:pt x="355555" y="217758"/>
                  <a:pt x="355555" y="217758"/>
                </a:cubicBezTo>
                <a:cubicBezTo>
                  <a:pt x="348717" y="224589"/>
                  <a:pt x="348717" y="224589"/>
                  <a:pt x="341880" y="224589"/>
                </a:cubicBezTo>
                <a:cubicBezTo>
                  <a:pt x="341880" y="224589"/>
                  <a:pt x="348717" y="217758"/>
                  <a:pt x="348717" y="217758"/>
                </a:cubicBezTo>
                <a:close/>
                <a:moveTo>
                  <a:pt x="409575" y="217488"/>
                </a:moveTo>
                <a:cubicBezTo>
                  <a:pt x="409575" y="221457"/>
                  <a:pt x="407988" y="223441"/>
                  <a:pt x="406400" y="224434"/>
                </a:cubicBezTo>
                <a:lnTo>
                  <a:pt x="403228" y="225425"/>
                </a:lnTo>
                <a:lnTo>
                  <a:pt x="403225" y="225426"/>
                </a:lnTo>
                <a:lnTo>
                  <a:pt x="403226" y="225425"/>
                </a:lnTo>
                <a:lnTo>
                  <a:pt x="404019" y="224434"/>
                </a:lnTo>
                <a:cubicBezTo>
                  <a:pt x="404813" y="223441"/>
                  <a:pt x="406400" y="221457"/>
                  <a:pt x="409575" y="217488"/>
                </a:cubicBezTo>
                <a:close/>
                <a:moveTo>
                  <a:pt x="388938" y="217488"/>
                </a:moveTo>
                <a:cubicBezTo>
                  <a:pt x="396876" y="217488"/>
                  <a:pt x="396876" y="217488"/>
                  <a:pt x="396876" y="217488"/>
                </a:cubicBezTo>
                <a:cubicBezTo>
                  <a:pt x="396876" y="217488"/>
                  <a:pt x="396876" y="217488"/>
                  <a:pt x="396876" y="218480"/>
                </a:cubicBezTo>
                <a:lnTo>
                  <a:pt x="396876" y="225425"/>
                </a:lnTo>
                <a:lnTo>
                  <a:pt x="396876" y="225426"/>
                </a:lnTo>
                <a:lnTo>
                  <a:pt x="396875" y="225425"/>
                </a:lnTo>
                <a:lnTo>
                  <a:pt x="389930" y="226219"/>
                </a:lnTo>
                <a:cubicBezTo>
                  <a:pt x="388938" y="227012"/>
                  <a:pt x="388938" y="228600"/>
                  <a:pt x="388938" y="231775"/>
                </a:cubicBezTo>
                <a:cubicBezTo>
                  <a:pt x="388938" y="225425"/>
                  <a:pt x="388938" y="231775"/>
                  <a:pt x="388938" y="225425"/>
                </a:cubicBezTo>
                <a:cubicBezTo>
                  <a:pt x="392907" y="225425"/>
                  <a:pt x="392907" y="225425"/>
                  <a:pt x="392907" y="225425"/>
                </a:cubicBezTo>
                <a:lnTo>
                  <a:pt x="396875" y="225425"/>
                </a:lnTo>
                <a:lnTo>
                  <a:pt x="392907" y="221457"/>
                </a:lnTo>
                <a:cubicBezTo>
                  <a:pt x="390923" y="221457"/>
                  <a:pt x="388938" y="221457"/>
                  <a:pt x="388938" y="217488"/>
                </a:cubicBezTo>
                <a:close/>
                <a:moveTo>
                  <a:pt x="704851" y="217487"/>
                </a:moveTo>
                <a:cubicBezTo>
                  <a:pt x="704851" y="225425"/>
                  <a:pt x="704851" y="225425"/>
                  <a:pt x="711201" y="225425"/>
                </a:cubicBezTo>
                <a:cubicBezTo>
                  <a:pt x="711201" y="225425"/>
                  <a:pt x="704851" y="225425"/>
                  <a:pt x="704851" y="225425"/>
                </a:cubicBezTo>
                <a:cubicBezTo>
                  <a:pt x="704851" y="217487"/>
                  <a:pt x="704851" y="217487"/>
                  <a:pt x="704851" y="217487"/>
                </a:cubicBezTo>
                <a:close/>
                <a:moveTo>
                  <a:pt x="696913" y="217487"/>
                </a:moveTo>
                <a:cubicBezTo>
                  <a:pt x="696913" y="217487"/>
                  <a:pt x="704851" y="217487"/>
                  <a:pt x="704851" y="225425"/>
                </a:cubicBezTo>
                <a:cubicBezTo>
                  <a:pt x="704851" y="225425"/>
                  <a:pt x="696913" y="217487"/>
                  <a:pt x="696913" y="217487"/>
                </a:cubicBezTo>
                <a:close/>
                <a:moveTo>
                  <a:pt x="690563" y="217487"/>
                </a:moveTo>
                <a:cubicBezTo>
                  <a:pt x="690563" y="217487"/>
                  <a:pt x="696913" y="225425"/>
                  <a:pt x="696913" y="225425"/>
                </a:cubicBezTo>
                <a:cubicBezTo>
                  <a:pt x="696913" y="225425"/>
                  <a:pt x="696913" y="225425"/>
                  <a:pt x="696119" y="225425"/>
                </a:cubicBezTo>
                <a:lnTo>
                  <a:pt x="693738" y="225425"/>
                </a:lnTo>
                <a:lnTo>
                  <a:pt x="691357" y="225425"/>
                </a:lnTo>
                <a:cubicBezTo>
                  <a:pt x="690563" y="225425"/>
                  <a:pt x="690563" y="225425"/>
                  <a:pt x="690563" y="225425"/>
                </a:cubicBezTo>
                <a:cubicBezTo>
                  <a:pt x="690563" y="225425"/>
                  <a:pt x="690563" y="225425"/>
                  <a:pt x="690563" y="217487"/>
                </a:cubicBezTo>
                <a:close/>
                <a:moveTo>
                  <a:pt x="430213" y="217487"/>
                </a:moveTo>
                <a:lnTo>
                  <a:pt x="430667" y="217827"/>
                </a:lnTo>
                <a:lnTo>
                  <a:pt x="431007" y="217487"/>
                </a:lnTo>
                <a:cubicBezTo>
                  <a:pt x="431445" y="217487"/>
                  <a:pt x="431801" y="217842"/>
                  <a:pt x="431801" y="218281"/>
                </a:cubicBezTo>
                <a:lnTo>
                  <a:pt x="431574" y="218508"/>
                </a:lnTo>
                <a:lnTo>
                  <a:pt x="434182" y="220464"/>
                </a:lnTo>
                <a:lnTo>
                  <a:pt x="438150" y="217488"/>
                </a:lnTo>
                <a:lnTo>
                  <a:pt x="438151" y="217487"/>
                </a:lnTo>
                <a:lnTo>
                  <a:pt x="438150" y="217488"/>
                </a:lnTo>
                <a:lnTo>
                  <a:pt x="437159" y="218479"/>
                </a:lnTo>
                <a:cubicBezTo>
                  <a:pt x="436167" y="219471"/>
                  <a:pt x="434182" y="221456"/>
                  <a:pt x="430213" y="225425"/>
                </a:cubicBezTo>
                <a:cubicBezTo>
                  <a:pt x="430213" y="221456"/>
                  <a:pt x="430213" y="221456"/>
                  <a:pt x="430213" y="221456"/>
                </a:cubicBezTo>
                <a:lnTo>
                  <a:pt x="430213" y="218281"/>
                </a:lnTo>
                <a:close/>
                <a:moveTo>
                  <a:pt x="423863" y="217487"/>
                </a:moveTo>
                <a:cubicBezTo>
                  <a:pt x="430213" y="217487"/>
                  <a:pt x="423863" y="225425"/>
                  <a:pt x="423863" y="225425"/>
                </a:cubicBezTo>
                <a:cubicBezTo>
                  <a:pt x="423863" y="225425"/>
                  <a:pt x="423863" y="223440"/>
                  <a:pt x="423863" y="221456"/>
                </a:cubicBezTo>
                <a:lnTo>
                  <a:pt x="423863" y="217488"/>
                </a:lnTo>
                <a:close/>
                <a:moveTo>
                  <a:pt x="417513" y="217487"/>
                </a:moveTo>
                <a:cubicBezTo>
                  <a:pt x="423863" y="217487"/>
                  <a:pt x="423863" y="217487"/>
                  <a:pt x="423863" y="217487"/>
                </a:cubicBezTo>
                <a:lnTo>
                  <a:pt x="423862" y="217488"/>
                </a:lnTo>
                <a:lnTo>
                  <a:pt x="420688" y="220464"/>
                </a:lnTo>
                <a:lnTo>
                  <a:pt x="417514" y="217488"/>
                </a:lnTo>
                <a:close/>
                <a:moveTo>
                  <a:pt x="376238" y="217487"/>
                </a:moveTo>
                <a:cubicBezTo>
                  <a:pt x="382588" y="217487"/>
                  <a:pt x="376238" y="217487"/>
                  <a:pt x="376238" y="225425"/>
                </a:cubicBezTo>
                <a:lnTo>
                  <a:pt x="375444" y="225425"/>
                </a:lnTo>
                <a:lnTo>
                  <a:pt x="373063" y="225425"/>
                </a:lnTo>
                <a:cubicBezTo>
                  <a:pt x="371476" y="225425"/>
                  <a:pt x="369888" y="225425"/>
                  <a:pt x="369888" y="225425"/>
                </a:cubicBezTo>
                <a:cubicBezTo>
                  <a:pt x="369888" y="225425"/>
                  <a:pt x="376238" y="225425"/>
                  <a:pt x="376238" y="217487"/>
                </a:cubicBezTo>
                <a:close/>
                <a:moveTo>
                  <a:pt x="369888" y="217487"/>
                </a:moveTo>
                <a:cubicBezTo>
                  <a:pt x="369888" y="217487"/>
                  <a:pt x="369888" y="217487"/>
                  <a:pt x="376238" y="217487"/>
                </a:cubicBezTo>
                <a:cubicBezTo>
                  <a:pt x="369888" y="217487"/>
                  <a:pt x="369888" y="217487"/>
                  <a:pt x="369888" y="225425"/>
                </a:cubicBezTo>
                <a:cubicBezTo>
                  <a:pt x="369888" y="225425"/>
                  <a:pt x="369888" y="217487"/>
                  <a:pt x="369888" y="217487"/>
                </a:cubicBezTo>
                <a:close/>
                <a:moveTo>
                  <a:pt x="362745" y="217487"/>
                </a:moveTo>
                <a:cubicBezTo>
                  <a:pt x="369889" y="217487"/>
                  <a:pt x="362745" y="225425"/>
                  <a:pt x="362745" y="225425"/>
                </a:cubicBezTo>
                <a:lnTo>
                  <a:pt x="361951" y="225425"/>
                </a:lnTo>
                <a:lnTo>
                  <a:pt x="359173" y="225425"/>
                </a:lnTo>
                <a:lnTo>
                  <a:pt x="358280" y="225425"/>
                </a:lnTo>
                <a:lnTo>
                  <a:pt x="357189" y="225425"/>
                </a:lnTo>
                <a:lnTo>
                  <a:pt x="355601" y="225425"/>
                </a:lnTo>
                <a:cubicBezTo>
                  <a:pt x="362745" y="225425"/>
                  <a:pt x="362745" y="217487"/>
                  <a:pt x="362745" y="217487"/>
                </a:cubicBezTo>
                <a:close/>
                <a:moveTo>
                  <a:pt x="96820" y="217485"/>
                </a:moveTo>
                <a:lnTo>
                  <a:pt x="96820" y="217485"/>
                </a:lnTo>
                <a:lnTo>
                  <a:pt x="95726" y="217758"/>
                </a:lnTo>
                <a:close/>
                <a:moveTo>
                  <a:pt x="834503" y="217336"/>
                </a:moveTo>
                <a:lnTo>
                  <a:pt x="834628" y="218281"/>
                </a:lnTo>
                <a:lnTo>
                  <a:pt x="833755" y="218281"/>
                </a:lnTo>
                <a:close/>
                <a:moveTo>
                  <a:pt x="836295" y="215876"/>
                </a:moveTo>
                <a:lnTo>
                  <a:pt x="840582" y="218195"/>
                </a:lnTo>
                <a:lnTo>
                  <a:pt x="840740" y="218281"/>
                </a:lnTo>
                <a:lnTo>
                  <a:pt x="840582" y="218206"/>
                </a:lnTo>
                <a:lnTo>
                  <a:pt x="836549" y="216297"/>
                </a:lnTo>
                <a:close/>
                <a:moveTo>
                  <a:pt x="835660" y="215876"/>
                </a:moveTo>
                <a:lnTo>
                  <a:pt x="836549" y="216297"/>
                </a:lnTo>
                <a:lnTo>
                  <a:pt x="837248" y="217454"/>
                </a:lnTo>
                <a:lnTo>
                  <a:pt x="840582" y="218244"/>
                </a:lnTo>
                <a:lnTo>
                  <a:pt x="840740" y="218281"/>
                </a:lnTo>
                <a:lnTo>
                  <a:pt x="840582" y="218260"/>
                </a:lnTo>
                <a:lnTo>
                  <a:pt x="834628" y="217454"/>
                </a:lnTo>
                <a:lnTo>
                  <a:pt x="834593" y="217223"/>
                </a:lnTo>
                <a:close/>
                <a:moveTo>
                  <a:pt x="836020" y="215421"/>
                </a:moveTo>
                <a:lnTo>
                  <a:pt x="836295" y="215876"/>
                </a:lnTo>
                <a:lnTo>
                  <a:pt x="835851" y="215635"/>
                </a:lnTo>
                <a:close/>
                <a:moveTo>
                  <a:pt x="834221" y="215194"/>
                </a:moveTo>
                <a:lnTo>
                  <a:pt x="834292" y="215228"/>
                </a:lnTo>
                <a:lnTo>
                  <a:pt x="834593" y="217223"/>
                </a:lnTo>
                <a:lnTo>
                  <a:pt x="834503" y="217336"/>
                </a:lnTo>
                <a:close/>
                <a:moveTo>
                  <a:pt x="404019" y="215107"/>
                </a:moveTo>
                <a:cubicBezTo>
                  <a:pt x="404813" y="215900"/>
                  <a:pt x="406400" y="217488"/>
                  <a:pt x="409575" y="217488"/>
                </a:cubicBezTo>
                <a:cubicBezTo>
                  <a:pt x="406400" y="217488"/>
                  <a:pt x="406400" y="217488"/>
                  <a:pt x="407194" y="217488"/>
                </a:cubicBezTo>
                <a:lnTo>
                  <a:pt x="404019" y="217488"/>
                </a:lnTo>
                <a:cubicBezTo>
                  <a:pt x="403225" y="217488"/>
                  <a:pt x="403225" y="217488"/>
                  <a:pt x="403225" y="217488"/>
                </a:cubicBezTo>
                <a:cubicBezTo>
                  <a:pt x="403225" y="214313"/>
                  <a:pt x="403225" y="214313"/>
                  <a:pt x="404019" y="215107"/>
                </a:cubicBezTo>
                <a:close/>
                <a:moveTo>
                  <a:pt x="850169" y="213881"/>
                </a:moveTo>
                <a:lnTo>
                  <a:pt x="850637" y="214313"/>
                </a:lnTo>
                <a:lnTo>
                  <a:pt x="854075" y="217487"/>
                </a:lnTo>
                <a:close/>
                <a:moveTo>
                  <a:pt x="822326" y="213471"/>
                </a:moveTo>
                <a:lnTo>
                  <a:pt x="826532" y="217454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34496" y="211931"/>
                </a:moveTo>
                <a:cubicBezTo>
                  <a:pt x="837936" y="211931"/>
                  <a:pt x="837936" y="211931"/>
                  <a:pt x="837076" y="211931"/>
                </a:cubicBezTo>
                <a:lnTo>
                  <a:pt x="837936" y="211931"/>
                </a:lnTo>
                <a:lnTo>
                  <a:pt x="840582" y="211931"/>
                </a:lnTo>
                <a:lnTo>
                  <a:pt x="841375" y="211931"/>
                </a:lnTo>
                <a:lnTo>
                  <a:pt x="841803" y="213084"/>
                </a:lnTo>
                <a:lnTo>
                  <a:pt x="843582" y="217881"/>
                </a:lnTo>
                <a:lnTo>
                  <a:pt x="844815" y="221208"/>
                </a:lnTo>
                <a:lnTo>
                  <a:pt x="847640" y="224670"/>
                </a:lnTo>
                <a:lnTo>
                  <a:pt x="848255" y="225424"/>
                </a:lnTo>
                <a:lnTo>
                  <a:pt x="847659" y="224840"/>
                </a:lnTo>
                <a:lnTo>
                  <a:pt x="844815" y="222051"/>
                </a:lnTo>
                <a:cubicBezTo>
                  <a:pt x="844815" y="222051"/>
                  <a:pt x="844815" y="222051"/>
                  <a:pt x="841375" y="218678"/>
                </a:cubicBezTo>
                <a:lnTo>
                  <a:pt x="840582" y="217316"/>
                </a:lnTo>
                <a:lnTo>
                  <a:pt x="837936" y="212774"/>
                </a:lnTo>
                <a:cubicBezTo>
                  <a:pt x="836216" y="211931"/>
                  <a:pt x="834496" y="211931"/>
                  <a:pt x="834496" y="211931"/>
                </a:cubicBezTo>
                <a:close/>
                <a:moveTo>
                  <a:pt x="833755" y="211666"/>
                </a:moveTo>
                <a:lnTo>
                  <a:pt x="834221" y="215194"/>
                </a:lnTo>
                <a:lnTo>
                  <a:pt x="833755" y="214974"/>
                </a:lnTo>
                <a:lnTo>
                  <a:pt x="831850" y="214072"/>
                </a:lnTo>
                <a:close/>
                <a:moveTo>
                  <a:pt x="833755" y="211666"/>
                </a:moveTo>
                <a:cubicBezTo>
                  <a:pt x="833755" y="211666"/>
                  <a:pt x="833755" y="213320"/>
                  <a:pt x="834628" y="214974"/>
                </a:cubicBezTo>
                <a:lnTo>
                  <a:pt x="835851" y="215635"/>
                </a:lnTo>
                <a:lnTo>
                  <a:pt x="835660" y="215876"/>
                </a:lnTo>
                <a:lnTo>
                  <a:pt x="834292" y="215228"/>
                </a:lnTo>
                <a:close/>
                <a:moveTo>
                  <a:pt x="833755" y="211666"/>
                </a:moveTo>
                <a:cubicBezTo>
                  <a:pt x="837248" y="214974"/>
                  <a:pt x="837248" y="214974"/>
                  <a:pt x="836374" y="214974"/>
                </a:cubicBezTo>
                <a:lnTo>
                  <a:pt x="836020" y="215421"/>
                </a:lnTo>
                <a:close/>
                <a:moveTo>
                  <a:pt x="826770" y="211666"/>
                </a:moveTo>
                <a:cubicBezTo>
                  <a:pt x="826770" y="214974"/>
                  <a:pt x="826770" y="214974"/>
                  <a:pt x="825897" y="214147"/>
                </a:cubicBezTo>
                <a:lnTo>
                  <a:pt x="824230" y="213470"/>
                </a:lnTo>
                <a:close/>
                <a:moveTo>
                  <a:pt x="826770" y="211666"/>
                </a:moveTo>
                <a:lnTo>
                  <a:pt x="827088" y="211817"/>
                </a:lnTo>
                <a:lnTo>
                  <a:pt x="831850" y="214072"/>
                </a:lnTo>
                <a:lnTo>
                  <a:pt x="831136" y="214974"/>
                </a:lnTo>
                <a:lnTo>
                  <a:pt x="833126" y="217487"/>
                </a:lnTo>
                <a:lnTo>
                  <a:pt x="833755" y="218281"/>
                </a:lnTo>
                <a:lnTo>
                  <a:pt x="830401" y="217487"/>
                </a:lnTo>
                <a:lnTo>
                  <a:pt x="830262" y="217454"/>
                </a:lnTo>
                <a:lnTo>
                  <a:pt x="827088" y="212193"/>
                </a:lnTo>
                <a:close/>
                <a:moveTo>
                  <a:pt x="854076" y="211138"/>
                </a:moveTo>
                <a:cubicBezTo>
                  <a:pt x="857648" y="211138"/>
                  <a:pt x="857648" y="211138"/>
                  <a:pt x="856755" y="211138"/>
                </a:cubicBezTo>
                <a:lnTo>
                  <a:pt x="857648" y="211138"/>
                </a:lnTo>
                <a:cubicBezTo>
                  <a:pt x="857648" y="211138"/>
                  <a:pt x="857648" y="211138"/>
                  <a:pt x="861220" y="211138"/>
                </a:cubicBezTo>
                <a:cubicBezTo>
                  <a:pt x="861220" y="211138"/>
                  <a:pt x="861220" y="217488"/>
                  <a:pt x="861220" y="217488"/>
                </a:cubicBezTo>
                <a:cubicBezTo>
                  <a:pt x="861220" y="211138"/>
                  <a:pt x="861220" y="217488"/>
                  <a:pt x="854076" y="211138"/>
                </a:cubicBezTo>
                <a:close/>
                <a:moveTo>
                  <a:pt x="847197" y="211138"/>
                </a:moveTo>
                <a:cubicBezTo>
                  <a:pt x="847197" y="214313"/>
                  <a:pt x="848917" y="215900"/>
                  <a:pt x="850637" y="216694"/>
                </a:cubicBezTo>
                <a:lnTo>
                  <a:pt x="854072" y="217487"/>
                </a:lnTo>
                <a:lnTo>
                  <a:pt x="854075" y="217487"/>
                </a:lnTo>
                <a:lnTo>
                  <a:pt x="848520" y="211138"/>
                </a:lnTo>
                <a:lnTo>
                  <a:pt x="853282" y="21113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54076" y="211138"/>
                  <a:pt x="854076" y="211138"/>
                  <a:pt x="854076" y="211932"/>
                </a:cubicBezTo>
                <a:lnTo>
                  <a:pt x="854076" y="217487"/>
                </a:lnTo>
                <a:lnTo>
                  <a:pt x="854869" y="217487"/>
                </a:lnTo>
                <a:lnTo>
                  <a:pt x="854869" y="217488"/>
                </a:lnTo>
                <a:lnTo>
                  <a:pt x="854969" y="217488"/>
                </a:lnTo>
                <a:lnTo>
                  <a:pt x="858541" y="217488"/>
                </a:lnTo>
                <a:lnTo>
                  <a:pt x="861220" y="217488"/>
                </a:lnTo>
                <a:cubicBezTo>
                  <a:pt x="861220" y="221457"/>
                  <a:pt x="861220" y="223441"/>
                  <a:pt x="862113" y="224434"/>
                </a:cubicBezTo>
                <a:lnTo>
                  <a:pt x="868355" y="225425"/>
                </a:lnTo>
                <a:lnTo>
                  <a:pt x="862807" y="224434"/>
                </a:lnTo>
                <a:cubicBezTo>
                  <a:pt x="862013" y="223441"/>
                  <a:pt x="862013" y="221457"/>
                  <a:pt x="862013" y="217488"/>
                </a:cubicBezTo>
                <a:cubicBezTo>
                  <a:pt x="862013" y="217488"/>
                  <a:pt x="862013" y="219472"/>
                  <a:pt x="862807" y="221457"/>
                </a:cubicBezTo>
                <a:lnTo>
                  <a:pt x="868363" y="225426"/>
                </a:lnTo>
                <a:lnTo>
                  <a:pt x="868363" y="225425"/>
                </a:lnTo>
                <a:lnTo>
                  <a:pt x="869951" y="225425"/>
                </a:lnTo>
                <a:lnTo>
                  <a:pt x="869951" y="227013"/>
                </a:lnTo>
                <a:lnTo>
                  <a:pt x="874713" y="231775"/>
                </a:lnTo>
                <a:cubicBezTo>
                  <a:pt x="871538" y="231775"/>
                  <a:pt x="869951" y="230187"/>
                  <a:pt x="869157" y="228600"/>
                </a:cubicBezTo>
                <a:lnTo>
                  <a:pt x="868760" y="227013"/>
                </a:lnTo>
                <a:lnTo>
                  <a:pt x="868363" y="227013"/>
                </a:lnTo>
                <a:lnTo>
                  <a:pt x="868363" y="225426"/>
                </a:lnTo>
                <a:lnTo>
                  <a:pt x="868360" y="225425"/>
                </a:lnTo>
                <a:lnTo>
                  <a:pt x="861899" y="224528"/>
                </a:lnTo>
                <a:lnTo>
                  <a:pt x="861781" y="224512"/>
                </a:lnTo>
                <a:lnTo>
                  <a:pt x="862013" y="224631"/>
                </a:lnTo>
                <a:cubicBezTo>
                  <a:pt x="858044" y="224631"/>
                  <a:pt x="856059" y="224631"/>
                  <a:pt x="855067" y="223738"/>
                </a:cubicBezTo>
                <a:lnTo>
                  <a:pt x="854869" y="222489"/>
                </a:lnTo>
                <a:lnTo>
                  <a:pt x="854869" y="223204"/>
                </a:lnTo>
                <a:lnTo>
                  <a:pt x="855067" y="224631"/>
                </a:lnTo>
                <a:lnTo>
                  <a:pt x="862013" y="231775"/>
                </a:lnTo>
                <a:lnTo>
                  <a:pt x="855762" y="228203"/>
                </a:lnTo>
                <a:lnTo>
                  <a:pt x="855100" y="225553"/>
                </a:lnTo>
                <a:lnTo>
                  <a:pt x="854075" y="224631"/>
                </a:lnTo>
                <a:lnTo>
                  <a:pt x="853976" y="224631"/>
                </a:lnTo>
                <a:lnTo>
                  <a:pt x="850404" y="224631"/>
                </a:lnTo>
                <a:cubicBezTo>
                  <a:pt x="851297" y="224631"/>
                  <a:pt x="851297" y="224631"/>
                  <a:pt x="847725" y="224631"/>
                </a:cubicBezTo>
                <a:cubicBezTo>
                  <a:pt x="847725" y="224631"/>
                  <a:pt x="847725" y="224631"/>
                  <a:pt x="847725" y="217487"/>
                </a:cubicBezTo>
                <a:cubicBezTo>
                  <a:pt x="847725" y="221059"/>
                  <a:pt x="849511" y="222845"/>
                  <a:pt x="851297" y="223738"/>
                </a:cubicBezTo>
                <a:lnTo>
                  <a:pt x="854075" y="224432"/>
                </a:lnTo>
                <a:lnTo>
                  <a:pt x="854075" y="223837"/>
                </a:lnTo>
                <a:lnTo>
                  <a:pt x="851297" y="221059"/>
                </a:lnTo>
                <a:cubicBezTo>
                  <a:pt x="851297" y="221059"/>
                  <a:pt x="851297" y="221059"/>
                  <a:pt x="847725" y="217487"/>
                </a:cubicBezTo>
                <a:cubicBezTo>
                  <a:pt x="847725" y="217487"/>
                  <a:pt x="847725" y="217487"/>
                  <a:pt x="848618" y="217487"/>
                </a:cubicBezTo>
                <a:lnTo>
                  <a:pt x="854068" y="217487"/>
                </a:lnTo>
                <a:lnTo>
                  <a:pt x="848057" y="216694"/>
                </a:lnTo>
                <a:cubicBezTo>
                  <a:pt x="847197" y="215900"/>
                  <a:pt x="847197" y="214313"/>
                  <a:pt x="847197" y="211138"/>
                </a:cubicBezTo>
                <a:close/>
                <a:moveTo>
                  <a:pt x="847197" y="211138"/>
                </a:moveTo>
                <a:lnTo>
                  <a:pt x="850169" y="213881"/>
                </a:lnTo>
                <a:lnTo>
                  <a:pt x="848057" y="211932"/>
                </a:lnTo>
                <a:cubicBezTo>
                  <a:pt x="847197" y="211138"/>
                  <a:pt x="847197" y="211138"/>
                  <a:pt x="847197" y="211138"/>
                </a:cubicBezTo>
                <a:close/>
                <a:moveTo>
                  <a:pt x="676276" y="211137"/>
                </a:moveTo>
                <a:cubicBezTo>
                  <a:pt x="676276" y="211137"/>
                  <a:pt x="678260" y="211137"/>
                  <a:pt x="680245" y="211137"/>
                </a:cubicBezTo>
                <a:lnTo>
                  <a:pt x="684213" y="211137"/>
                </a:lnTo>
                <a:lnTo>
                  <a:pt x="684214" y="211137"/>
                </a:lnTo>
                <a:cubicBezTo>
                  <a:pt x="684214" y="211137"/>
                  <a:pt x="684214" y="217487"/>
                  <a:pt x="684214" y="217487"/>
                </a:cubicBezTo>
                <a:cubicBezTo>
                  <a:pt x="684214" y="217487"/>
                  <a:pt x="684214" y="217487"/>
                  <a:pt x="676276" y="211137"/>
                </a:cubicBezTo>
                <a:close/>
                <a:moveTo>
                  <a:pt x="430213" y="211137"/>
                </a:moveTo>
                <a:cubicBezTo>
                  <a:pt x="430213" y="217487"/>
                  <a:pt x="430213" y="217487"/>
                  <a:pt x="423863" y="217487"/>
                </a:cubicBezTo>
                <a:cubicBezTo>
                  <a:pt x="423863" y="217487"/>
                  <a:pt x="430213" y="211137"/>
                  <a:pt x="430213" y="211137"/>
                </a:cubicBezTo>
                <a:close/>
                <a:moveTo>
                  <a:pt x="376239" y="211137"/>
                </a:moveTo>
                <a:lnTo>
                  <a:pt x="369841" y="212843"/>
                </a:lnTo>
                <a:lnTo>
                  <a:pt x="369988" y="211931"/>
                </a:lnTo>
                <a:cubicBezTo>
                  <a:pt x="370881" y="211137"/>
                  <a:pt x="372667" y="211137"/>
                  <a:pt x="376239" y="211137"/>
                </a:cubicBezTo>
                <a:close/>
                <a:moveTo>
                  <a:pt x="369095" y="211137"/>
                </a:moveTo>
                <a:cubicBezTo>
                  <a:pt x="365523" y="214312"/>
                  <a:pt x="365523" y="214312"/>
                  <a:pt x="367309" y="213518"/>
                </a:cubicBezTo>
                <a:lnTo>
                  <a:pt x="369841" y="212843"/>
                </a:lnTo>
                <a:lnTo>
                  <a:pt x="369095" y="217487"/>
                </a:lnTo>
                <a:lnTo>
                  <a:pt x="365920" y="217487"/>
                </a:lnTo>
                <a:lnTo>
                  <a:pt x="365523" y="217487"/>
                </a:lnTo>
                <a:lnTo>
                  <a:pt x="362943" y="217487"/>
                </a:lnTo>
                <a:lnTo>
                  <a:pt x="362745" y="217487"/>
                </a:lnTo>
                <a:lnTo>
                  <a:pt x="361951" y="217487"/>
                </a:lnTo>
                <a:cubicBezTo>
                  <a:pt x="369095" y="211137"/>
                  <a:pt x="369095" y="211137"/>
                  <a:pt x="369095" y="211137"/>
                </a:cubicBezTo>
                <a:close/>
                <a:moveTo>
                  <a:pt x="123077" y="210928"/>
                </a:moveTo>
                <a:cubicBezTo>
                  <a:pt x="123077" y="210928"/>
                  <a:pt x="116239" y="217758"/>
                  <a:pt x="116239" y="217758"/>
                </a:cubicBezTo>
                <a:cubicBezTo>
                  <a:pt x="116239" y="210928"/>
                  <a:pt x="116239" y="210928"/>
                  <a:pt x="123077" y="210928"/>
                </a:cubicBezTo>
                <a:close/>
                <a:moveTo>
                  <a:pt x="109401" y="210928"/>
                </a:moveTo>
                <a:cubicBezTo>
                  <a:pt x="109401" y="214343"/>
                  <a:pt x="111111" y="214343"/>
                  <a:pt x="112820" y="214343"/>
                </a:cubicBezTo>
                <a:lnTo>
                  <a:pt x="109401" y="217758"/>
                </a:lnTo>
                <a:lnTo>
                  <a:pt x="109401" y="214343"/>
                </a:lnTo>
                <a:lnTo>
                  <a:pt x="109401" y="211782"/>
                </a:lnTo>
                <a:cubicBezTo>
                  <a:pt x="109401" y="210928"/>
                  <a:pt x="109401" y="210928"/>
                  <a:pt x="109401" y="210928"/>
                </a:cubicBezTo>
                <a:close/>
                <a:moveTo>
                  <a:pt x="121983" y="210108"/>
                </a:moveTo>
                <a:lnTo>
                  <a:pt x="123077" y="210928"/>
                </a:lnTo>
                <a:cubicBezTo>
                  <a:pt x="116239" y="210928"/>
                  <a:pt x="116239" y="210928"/>
                  <a:pt x="116239" y="210928"/>
                </a:cubicBezTo>
                <a:close/>
                <a:moveTo>
                  <a:pt x="383132" y="209867"/>
                </a:moveTo>
                <a:lnTo>
                  <a:pt x="382588" y="211137"/>
                </a:lnTo>
                <a:lnTo>
                  <a:pt x="382842" y="210121"/>
                </a:lnTo>
                <a:close/>
                <a:moveTo>
                  <a:pt x="384647" y="209592"/>
                </a:moveTo>
                <a:lnTo>
                  <a:pt x="384969" y="210343"/>
                </a:lnTo>
                <a:cubicBezTo>
                  <a:pt x="384176" y="211137"/>
                  <a:pt x="382588" y="211137"/>
                  <a:pt x="382588" y="211137"/>
                </a:cubicBezTo>
                <a:close/>
                <a:moveTo>
                  <a:pt x="445294" y="208757"/>
                </a:moveTo>
                <a:lnTo>
                  <a:pt x="450848" y="211137"/>
                </a:lnTo>
                <a:lnTo>
                  <a:pt x="450850" y="211138"/>
                </a:lnTo>
                <a:cubicBezTo>
                  <a:pt x="447675" y="211138"/>
                  <a:pt x="446088" y="211138"/>
                  <a:pt x="446088" y="211138"/>
                </a:cubicBezTo>
                <a:lnTo>
                  <a:pt x="445294" y="211138"/>
                </a:lnTo>
                <a:cubicBezTo>
                  <a:pt x="444500" y="211138"/>
                  <a:pt x="444500" y="211138"/>
                  <a:pt x="444500" y="211138"/>
                </a:cubicBezTo>
                <a:lnTo>
                  <a:pt x="444500" y="211137"/>
                </a:lnTo>
                <a:lnTo>
                  <a:pt x="437357" y="214312"/>
                </a:lnTo>
                <a:cubicBezTo>
                  <a:pt x="435571" y="214312"/>
                  <a:pt x="433785" y="214312"/>
                  <a:pt x="430213" y="217487"/>
                </a:cubicBezTo>
                <a:cubicBezTo>
                  <a:pt x="433785" y="214312"/>
                  <a:pt x="435571" y="212724"/>
                  <a:pt x="437357" y="211931"/>
                </a:cubicBezTo>
                <a:lnTo>
                  <a:pt x="444500" y="211137"/>
                </a:lnTo>
                <a:lnTo>
                  <a:pt x="444500" y="211137"/>
                </a:lnTo>
                <a:close/>
                <a:moveTo>
                  <a:pt x="812801" y="207795"/>
                </a:moveTo>
                <a:lnTo>
                  <a:pt x="812801" y="210343"/>
                </a:lnTo>
                <a:lnTo>
                  <a:pt x="812801" y="210431"/>
                </a:lnTo>
                <a:lnTo>
                  <a:pt x="813360" y="210928"/>
                </a:lnTo>
                <a:lnTo>
                  <a:pt x="813674" y="210928"/>
                </a:lnTo>
                <a:lnTo>
                  <a:pt x="813674" y="211231"/>
                </a:lnTo>
                <a:lnTo>
                  <a:pt x="813835" y="211421"/>
                </a:lnTo>
                <a:lnTo>
                  <a:pt x="815290" y="210529"/>
                </a:lnTo>
                <a:close/>
                <a:moveTo>
                  <a:pt x="371463" y="207025"/>
                </a:moveTo>
                <a:lnTo>
                  <a:pt x="369230" y="210928"/>
                </a:lnTo>
                <a:lnTo>
                  <a:pt x="367436" y="209584"/>
                </a:lnTo>
                <a:close/>
                <a:moveTo>
                  <a:pt x="116239" y="206659"/>
                </a:moveTo>
                <a:lnTo>
                  <a:pt x="116239" y="207513"/>
                </a:lnTo>
                <a:lnTo>
                  <a:pt x="116239" y="210074"/>
                </a:lnTo>
                <a:lnTo>
                  <a:pt x="116239" y="210856"/>
                </a:lnTo>
                <a:lnTo>
                  <a:pt x="116239" y="210928"/>
                </a:lnTo>
                <a:lnTo>
                  <a:pt x="116149" y="210928"/>
                </a:lnTo>
                <a:lnTo>
                  <a:pt x="110256" y="210928"/>
                </a:lnTo>
                <a:cubicBezTo>
                  <a:pt x="109401" y="210928"/>
                  <a:pt x="109401" y="210928"/>
                  <a:pt x="109401" y="210928"/>
                </a:cubicBezTo>
                <a:lnTo>
                  <a:pt x="113960" y="208082"/>
                </a:lnTo>
                <a:close/>
                <a:moveTo>
                  <a:pt x="842558" y="205970"/>
                </a:moveTo>
                <a:lnTo>
                  <a:pt x="847000" y="210412"/>
                </a:lnTo>
                <a:lnTo>
                  <a:pt x="846337" y="207963"/>
                </a:lnTo>
                <a:close/>
                <a:moveTo>
                  <a:pt x="812801" y="205052"/>
                </a:moveTo>
                <a:lnTo>
                  <a:pt x="812801" y="207239"/>
                </a:lnTo>
                <a:lnTo>
                  <a:pt x="815267" y="208088"/>
                </a:lnTo>
                <a:lnTo>
                  <a:pt x="816928" y="210839"/>
                </a:lnTo>
                <a:lnTo>
                  <a:pt x="819638" y="211481"/>
                </a:lnTo>
                <a:lnTo>
                  <a:pt x="818833" y="210464"/>
                </a:lnTo>
                <a:lnTo>
                  <a:pt x="816054" y="208359"/>
                </a:lnTo>
                <a:lnTo>
                  <a:pt x="815267" y="208088"/>
                </a:lnTo>
                <a:lnTo>
                  <a:pt x="813743" y="205562"/>
                </a:lnTo>
                <a:close/>
                <a:moveTo>
                  <a:pt x="847726" y="204788"/>
                </a:moveTo>
                <a:cubicBezTo>
                  <a:pt x="847726" y="207963"/>
                  <a:pt x="847726" y="209550"/>
                  <a:pt x="848520" y="211138"/>
                </a:cubicBezTo>
                <a:lnTo>
                  <a:pt x="847726" y="211138"/>
                </a:lnTo>
                <a:cubicBezTo>
                  <a:pt x="847726" y="204788"/>
                  <a:pt x="847726" y="204788"/>
                  <a:pt x="847726" y="204788"/>
                </a:cubicBezTo>
                <a:close/>
                <a:moveTo>
                  <a:pt x="847726" y="204788"/>
                </a:moveTo>
                <a:cubicBezTo>
                  <a:pt x="847726" y="204788"/>
                  <a:pt x="854076" y="211138"/>
                  <a:pt x="854076" y="211138"/>
                </a:cubicBezTo>
                <a:cubicBezTo>
                  <a:pt x="847726" y="211138"/>
                  <a:pt x="847726" y="204788"/>
                  <a:pt x="847726" y="204788"/>
                </a:cubicBezTo>
                <a:close/>
                <a:moveTo>
                  <a:pt x="840317" y="204788"/>
                </a:moveTo>
                <a:lnTo>
                  <a:pt x="841376" y="204928"/>
                </a:lnTo>
                <a:lnTo>
                  <a:pt x="841376" y="204788"/>
                </a:lnTo>
                <a:lnTo>
                  <a:pt x="841537" y="204949"/>
                </a:lnTo>
                <a:lnTo>
                  <a:pt x="846337" y="205582"/>
                </a:lnTo>
                <a:lnTo>
                  <a:pt x="847100" y="210512"/>
                </a:lnTo>
                <a:lnTo>
                  <a:pt x="847726" y="211138"/>
                </a:lnTo>
                <a:lnTo>
                  <a:pt x="847197" y="211138"/>
                </a:lnTo>
                <a:lnTo>
                  <a:pt x="846932" y="211138"/>
                </a:lnTo>
                <a:lnTo>
                  <a:pt x="842170" y="211138"/>
                </a:lnTo>
                <a:cubicBezTo>
                  <a:pt x="841376" y="211138"/>
                  <a:pt x="841376" y="211138"/>
                  <a:pt x="841376" y="211138"/>
                </a:cubicBezTo>
                <a:cubicBezTo>
                  <a:pt x="841376" y="207963"/>
                  <a:pt x="841376" y="206375"/>
                  <a:pt x="841376" y="205582"/>
                </a:cubicBezTo>
                <a:lnTo>
                  <a:pt x="841376" y="205346"/>
                </a:lnTo>
                <a:close/>
                <a:moveTo>
                  <a:pt x="445295" y="204788"/>
                </a:moveTo>
                <a:cubicBezTo>
                  <a:pt x="445733" y="204788"/>
                  <a:pt x="446089" y="205143"/>
                  <a:pt x="446089" y="205582"/>
                </a:cubicBezTo>
                <a:cubicBezTo>
                  <a:pt x="446089" y="206020"/>
                  <a:pt x="445733" y="206376"/>
                  <a:pt x="445295" y="206376"/>
                </a:cubicBezTo>
                <a:cubicBezTo>
                  <a:pt x="444857" y="206376"/>
                  <a:pt x="444501" y="206020"/>
                  <a:pt x="444501" y="205582"/>
                </a:cubicBezTo>
                <a:cubicBezTo>
                  <a:pt x="444501" y="205143"/>
                  <a:pt x="444857" y="204788"/>
                  <a:pt x="445295" y="204788"/>
                </a:cubicBezTo>
                <a:close/>
                <a:moveTo>
                  <a:pt x="438150" y="204788"/>
                </a:moveTo>
                <a:lnTo>
                  <a:pt x="438250" y="204788"/>
                </a:lnTo>
                <a:lnTo>
                  <a:pt x="439738" y="204788"/>
                </a:lnTo>
                <a:lnTo>
                  <a:pt x="439738" y="206376"/>
                </a:lnTo>
                <a:lnTo>
                  <a:pt x="438150" y="206376"/>
                </a:lnTo>
                <a:lnTo>
                  <a:pt x="438150" y="205582"/>
                </a:lnTo>
                <a:close/>
                <a:moveTo>
                  <a:pt x="417513" y="204788"/>
                </a:moveTo>
                <a:cubicBezTo>
                  <a:pt x="417513" y="204788"/>
                  <a:pt x="417513" y="206375"/>
                  <a:pt x="417513" y="207169"/>
                </a:cubicBezTo>
                <a:lnTo>
                  <a:pt x="417513" y="210344"/>
                </a:lnTo>
                <a:cubicBezTo>
                  <a:pt x="417513" y="211138"/>
                  <a:pt x="417513" y="211138"/>
                  <a:pt x="417513" y="211138"/>
                </a:cubicBezTo>
                <a:lnTo>
                  <a:pt x="418307" y="211138"/>
                </a:lnTo>
                <a:lnTo>
                  <a:pt x="419249" y="211138"/>
                </a:lnTo>
                <a:lnTo>
                  <a:pt x="420936" y="211138"/>
                </a:lnTo>
                <a:lnTo>
                  <a:pt x="422623" y="211138"/>
                </a:lnTo>
                <a:lnTo>
                  <a:pt x="423466" y="211138"/>
                </a:lnTo>
                <a:cubicBezTo>
                  <a:pt x="420093" y="211138"/>
                  <a:pt x="418406" y="211138"/>
                  <a:pt x="417562" y="211932"/>
                </a:cubicBezTo>
                <a:lnTo>
                  <a:pt x="416719" y="217487"/>
                </a:lnTo>
                <a:lnTo>
                  <a:pt x="417513" y="217487"/>
                </a:lnTo>
                <a:lnTo>
                  <a:pt x="414094" y="219441"/>
                </a:lnTo>
                <a:lnTo>
                  <a:pt x="413544" y="218479"/>
                </a:lnTo>
                <a:cubicBezTo>
                  <a:pt x="411560" y="217487"/>
                  <a:pt x="409575" y="217487"/>
                  <a:pt x="409575" y="217487"/>
                </a:cubicBezTo>
                <a:lnTo>
                  <a:pt x="409973" y="217487"/>
                </a:lnTo>
                <a:lnTo>
                  <a:pt x="413346" y="214313"/>
                </a:lnTo>
                <a:lnTo>
                  <a:pt x="415323" y="212452"/>
                </a:lnTo>
                <a:lnTo>
                  <a:pt x="413544" y="213519"/>
                </a:lnTo>
                <a:lnTo>
                  <a:pt x="411163" y="212091"/>
                </a:lnTo>
                <a:lnTo>
                  <a:pt x="411163" y="212726"/>
                </a:lnTo>
                <a:lnTo>
                  <a:pt x="409575" y="212726"/>
                </a:lnTo>
                <a:lnTo>
                  <a:pt x="409575" y="211138"/>
                </a:lnTo>
                <a:cubicBezTo>
                  <a:pt x="417513" y="211138"/>
                  <a:pt x="417513" y="211138"/>
                  <a:pt x="417513" y="204788"/>
                </a:cubicBezTo>
                <a:close/>
                <a:moveTo>
                  <a:pt x="684213" y="204787"/>
                </a:moveTo>
                <a:cubicBezTo>
                  <a:pt x="684213" y="204787"/>
                  <a:pt x="690563" y="211137"/>
                  <a:pt x="690563" y="211137"/>
                </a:cubicBezTo>
                <a:cubicBezTo>
                  <a:pt x="690563" y="211137"/>
                  <a:pt x="684213" y="204787"/>
                  <a:pt x="684213" y="211137"/>
                </a:cubicBezTo>
                <a:cubicBezTo>
                  <a:pt x="684213" y="211137"/>
                  <a:pt x="684213" y="204787"/>
                  <a:pt x="684213" y="204787"/>
                </a:cubicBezTo>
                <a:close/>
                <a:moveTo>
                  <a:pt x="676276" y="204787"/>
                </a:moveTo>
                <a:cubicBezTo>
                  <a:pt x="676276" y="204787"/>
                  <a:pt x="676276" y="211137"/>
                  <a:pt x="676276" y="211137"/>
                </a:cubicBezTo>
                <a:cubicBezTo>
                  <a:pt x="676276" y="211137"/>
                  <a:pt x="676276" y="209549"/>
                  <a:pt x="675482" y="207962"/>
                </a:cubicBezTo>
                <a:lnTo>
                  <a:pt x="673530" y="206846"/>
                </a:lnTo>
                <a:close/>
                <a:moveTo>
                  <a:pt x="669926" y="204787"/>
                </a:moveTo>
                <a:lnTo>
                  <a:pt x="673530" y="206846"/>
                </a:lnTo>
                <a:lnTo>
                  <a:pt x="673101" y="207168"/>
                </a:lnTo>
                <a:cubicBezTo>
                  <a:pt x="673101" y="207962"/>
                  <a:pt x="673101" y="207962"/>
                  <a:pt x="669926" y="204787"/>
                </a:cubicBezTo>
                <a:close/>
                <a:moveTo>
                  <a:pt x="574675" y="204787"/>
                </a:moveTo>
                <a:cubicBezTo>
                  <a:pt x="574675" y="204787"/>
                  <a:pt x="581025" y="204787"/>
                  <a:pt x="581025" y="211137"/>
                </a:cubicBezTo>
                <a:cubicBezTo>
                  <a:pt x="581025" y="211137"/>
                  <a:pt x="574675" y="204787"/>
                  <a:pt x="574675" y="204787"/>
                </a:cubicBezTo>
                <a:close/>
                <a:moveTo>
                  <a:pt x="458788" y="204787"/>
                </a:moveTo>
                <a:cubicBezTo>
                  <a:pt x="450850" y="211137"/>
                  <a:pt x="450850" y="204787"/>
                  <a:pt x="450850" y="211137"/>
                </a:cubicBezTo>
                <a:cubicBezTo>
                  <a:pt x="450850" y="211137"/>
                  <a:pt x="450850" y="209549"/>
                  <a:pt x="450850" y="207962"/>
                </a:cubicBezTo>
                <a:lnTo>
                  <a:pt x="450850" y="204788"/>
                </a:lnTo>
                <a:lnTo>
                  <a:pt x="450850" y="204788"/>
                </a:lnTo>
                <a:lnTo>
                  <a:pt x="451842" y="207168"/>
                </a:lnTo>
                <a:cubicBezTo>
                  <a:pt x="452835" y="206374"/>
                  <a:pt x="454819" y="204787"/>
                  <a:pt x="458788" y="204787"/>
                </a:cubicBezTo>
                <a:close/>
                <a:moveTo>
                  <a:pt x="458788" y="204787"/>
                </a:moveTo>
                <a:cubicBezTo>
                  <a:pt x="458788" y="211137"/>
                  <a:pt x="458788" y="211137"/>
                  <a:pt x="458788" y="211137"/>
                </a:cubicBezTo>
                <a:cubicBezTo>
                  <a:pt x="458788" y="204787"/>
                  <a:pt x="458788" y="211137"/>
                  <a:pt x="450850" y="211137"/>
                </a:cubicBezTo>
                <a:cubicBezTo>
                  <a:pt x="458788" y="204787"/>
                  <a:pt x="458788" y="204787"/>
                  <a:pt x="458788" y="204787"/>
                </a:cubicBezTo>
                <a:close/>
                <a:moveTo>
                  <a:pt x="409576" y="204787"/>
                </a:moveTo>
                <a:cubicBezTo>
                  <a:pt x="409576" y="204787"/>
                  <a:pt x="403226" y="211137"/>
                  <a:pt x="403226" y="211137"/>
                </a:cubicBezTo>
                <a:cubicBezTo>
                  <a:pt x="403226" y="204787"/>
                  <a:pt x="403226" y="204787"/>
                  <a:pt x="409576" y="204787"/>
                </a:cubicBezTo>
                <a:close/>
                <a:moveTo>
                  <a:pt x="376238" y="204787"/>
                </a:moveTo>
                <a:lnTo>
                  <a:pt x="376239" y="204787"/>
                </a:lnTo>
                <a:lnTo>
                  <a:pt x="377032" y="204787"/>
                </a:lnTo>
                <a:lnTo>
                  <a:pt x="380207" y="204787"/>
                </a:lnTo>
                <a:lnTo>
                  <a:pt x="381001" y="204787"/>
                </a:lnTo>
                <a:lnTo>
                  <a:pt x="381794" y="204787"/>
                </a:lnTo>
                <a:lnTo>
                  <a:pt x="382588" y="204787"/>
                </a:lnTo>
                <a:cubicBezTo>
                  <a:pt x="382588" y="204787"/>
                  <a:pt x="381001" y="206374"/>
                  <a:pt x="379413" y="207168"/>
                </a:cubicBezTo>
                <a:lnTo>
                  <a:pt x="376239" y="204788"/>
                </a:lnTo>
                <a:lnTo>
                  <a:pt x="376239" y="208756"/>
                </a:lnTo>
                <a:lnTo>
                  <a:pt x="376239" y="210343"/>
                </a:lnTo>
                <a:lnTo>
                  <a:pt x="376239" y="211137"/>
                </a:lnTo>
                <a:lnTo>
                  <a:pt x="379413" y="210343"/>
                </a:lnTo>
                <a:cubicBezTo>
                  <a:pt x="381001" y="209549"/>
                  <a:pt x="382588" y="207962"/>
                  <a:pt x="382588" y="204787"/>
                </a:cubicBezTo>
                <a:cubicBezTo>
                  <a:pt x="388938" y="204787"/>
                  <a:pt x="388938" y="204787"/>
                  <a:pt x="388938" y="204787"/>
                </a:cubicBezTo>
                <a:cubicBezTo>
                  <a:pt x="382588" y="211137"/>
                  <a:pt x="388938" y="204787"/>
                  <a:pt x="388938" y="211137"/>
                </a:cubicBezTo>
                <a:cubicBezTo>
                  <a:pt x="385763" y="211137"/>
                  <a:pt x="385763" y="209549"/>
                  <a:pt x="385763" y="208756"/>
                </a:cubicBezTo>
                <a:lnTo>
                  <a:pt x="384647" y="209592"/>
                </a:lnTo>
                <a:lnTo>
                  <a:pt x="384320" y="208828"/>
                </a:lnTo>
                <a:lnTo>
                  <a:pt x="383132" y="209867"/>
                </a:lnTo>
                <a:lnTo>
                  <a:pt x="383949" y="207962"/>
                </a:lnTo>
                <a:lnTo>
                  <a:pt x="383837" y="207702"/>
                </a:lnTo>
                <a:lnTo>
                  <a:pt x="383382" y="207962"/>
                </a:lnTo>
                <a:lnTo>
                  <a:pt x="382842" y="210121"/>
                </a:lnTo>
                <a:lnTo>
                  <a:pt x="382588" y="210343"/>
                </a:lnTo>
                <a:lnTo>
                  <a:pt x="376239" y="211137"/>
                </a:lnTo>
                <a:lnTo>
                  <a:pt x="376239" y="211137"/>
                </a:lnTo>
                <a:lnTo>
                  <a:pt x="376238" y="211137"/>
                </a:lnTo>
                <a:lnTo>
                  <a:pt x="372800" y="211137"/>
                </a:lnTo>
                <a:lnTo>
                  <a:pt x="371080" y="211137"/>
                </a:lnTo>
                <a:lnTo>
                  <a:pt x="370220" y="211137"/>
                </a:lnTo>
                <a:cubicBezTo>
                  <a:pt x="369360" y="211137"/>
                  <a:pt x="369360" y="211137"/>
                  <a:pt x="369360" y="211137"/>
                </a:cubicBezTo>
                <a:cubicBezTo>
                  <a:pt x="369360" y="211137"/>
                  <a:pt x="369360" y="211137"/>
                  <a:pt x="370220" y="210343"/>
                </a:cubicBezTo>
                <a:lnTo>
                  <a:pt x="376239" y="204787"/>
                </a:lnTo>
                <a:close/>
                <a:moveTo>
                  <a:pt x="690597" y="204098"/>
                </a:moveTo>
                <a:cubicBezTo>
                  <a:pt x="693161" y="206659"/>
                  <a:pt x="692841" y="207299"/>
                  <a:pt x="691799" y="207099"/>
                </a:cubicBezTo>
                <a:lnTo>
                  <a:pt x="691013" y="206586"/>
                </a:lnTo>
                <a:lnTo>
                  <a:pt x="691357" y="207962"/>
                </a:lnTo>
                <a:lnTo>
                  <a:pt x="692240" y="208467"/>
                </a:lnTo>
                <a:lnTo>
                  <a:pt x="693332" y="206830"/>
                </a:lnTo>
                <a:lnTo>
                  <a:pt x="696580" y="210074"/>
                </a:lnTo>
                <a:cubicBezTo>
                  <a:pt x="697435" y="210928"/>
                  <a:pt x="697435" y="210928"/>
                  <a:pt x="697435" y="210928"/>
                </a:cubicBezTo>
                <a:lnTo>
                  <a:pt x="696547" y="210928"/>
                </a:lnTo>
                <a:lnTo>
                  <a:pt x="696913" y="211137"/>
                </a:lnTo>
                <a:lnTo>
                  <a:pt x="696119" y="211137"/>
                </a:lnTo>
                <a:lnTo>
                  <a:pt x="693738" y="211137"/>
                </a:lnTo>
                <a:lnTo>
                  <a:pt x="691357" y="211137"/>
                </a:lnTo>
                <a:cubicBezTo>
                  <a:pt x="690563" y="211137"/>
                  <a:pt x="690563" y="211137"/>
                  <a:pt x="690563" y="211137"/>
                </a:cubicBezTo>
                <a:cubicBezTo>
                  <a:pt x="690563" y="211137"/>
                  <a:pt x="690563" y="209549"/>
                  <a:pt x="690563" y="208756"/>
                </a:cubicBezTo>
                <a:lnTo>
                  <a:pt x="690563" y="207962"/>
                </a:lnTo>
                <a:lnTo>
                  <a:pt x="690563" y="206292"/>
                </a:lnTo>
                <a:lnTo>
                  <a:pt x="688674" y="205058"/>
                </a:lnTo>
                <a:lnTo>
                  <a:pt x="689217" y="204787"/>
                </a:lnTo>
                <a:lnTo>
                  <a:pt x="690115" y="204339"/>
                </a:lnTo>
                <a:close/>
                <a:moveTo>
                  <a:pt x="690597" y="204098"/>
                </a:moveTo>
                <a:cubicBezTo>
                  <a:pt x="690597" y="204098"/>
                  <a:pt x="697435" y="204098"/>
                  <a:pt x="697435" y="210928"/>
                </a:cubicBezTo>
                <a:cubicBezTo>
                  <a:pt x="697435" y="207513"/>
                  <a:pt x="695726" y="205805"/>
                  <a:pt x="694016" y="205805"/>
                </a:cubicBezTo>
                <a:lnTo>
                  <a:pt x="693332" y="206830"/>
                </a:lnTo>
                <a:close/>
                <a:moveTo>
                  <a:pt x="376068" y="204098"/>
                </a:moveTo>
                <a:lnTo>
                  <a:pt x="374984" y="204787"/>
                </a:lnTo>
                <a:lnTo>
                  <a:pt x="371463" y="207025"/>
                </a:lnTo>
                <a:lnTo>
                  <a:pt x="372649" y="204951"/>
                </a:lnTo>
                <a:lnTo>
                  <a:pt x="373308" y="204787"/>
                </a:lnTo>
                <a:close/>
                <a:moveTo>
                  <a:pt x="123077" y="204098"/>
                </a:moveTo>
                <a:lnTo>
                  <a:pt x="122869" y="205553"/>
                </a:lnTo>
                <a:lnTo>
                  <a:pt x="122222" y="210074"/>
                </a:lnTo>
                <a:lnTo>
                  <a:pt x="121983" y="210108"/>
                </a:lnTo>
                <a:lnTo>
                  <a:pt x="119658" y="208367"/>
                </a:lnTo>
                <a:cubicBezTo>
                  <a:pt x="117949" y="209220"/>
                  <a:pt x="116239" y="210928"/>
                  <a:pt x="116239" y="210928"/>
                </a:cubicBezTo>
                <a:lnTo>
                  <a:pt x="116600" y="210567"/>
                </a:lnTo>
                <a:close/>
                <a:moveTo>
                  <a:pt x="406401" y="202406"/>
                </a:moveTo>
                <a:cubicBezTo>
                  <a:pt x="407989" y="201612"/>
                  <a:pt x="409576" y="201612"/>
                  <a:pt x="409576" y="204787"/>
                </a:cubicBezTo>
                <a:lnTo>
                  <a:pt x="405535" y="203055"/>
                </a:lnTo>
                <a:close/>
                <a:moveTo>
                  <a:pt x="404020" y="202406"/>
                </a:moveTo>
                <a:lnTo>
                  <a:pt x="405131" y="202882"/>
                </a:lnTo>
                <a:lnTo>
                  <a:pt x="405535" y="203055"/>
                </a:lnTo>
                <a:lnTo>
                  <a:pt x="403226" y="204787"/>
                </a:lnTo>
                <a:cubicBezTo>
                  <a:pt x="403226" y="201612"/>
                  <a:pt x="403226" y="201612"/>
                  <a:pt x="404020" y="202406"/>
                </a:cubicBezTo>
                <a:close/>
                <a:moveTo>
                  <a:pt x="845481" y="200859"/>
                </a:moveTo>
                <a:lnTo>
                  <a:pt x="846786" y="203142"/>
                </a:lnTo>
                <a:lnTo>
                  <a:pt x="846337" y="201348"/>
                </a:lnTo>
                <a:close/>
                <a:moveTo>
                  <a:pt x="806455" y="198444"/>
                </a:moveTo>
                <a:lnTo>
                  <a:pt x="809626" y="203993"/>
                </a:lnTo>
                <a:lnTo>
                  <a:pt x="810296" y="204161"/>
                </a:lnTo>
                <a:close/>
                <a:moveTo>
                  <a:pt x="847726" y="198438"/>
                </a:moveTo>
                <a:cubicBezTo>
                  <a:pt x="854870" y="204788"/>
                  <a:pt x="854870" y="198438"/>
                  <a:pt x="854870" y="198438"/>
                </a:cubicBezTo>
                <a:cubicBezTo>
                  <a:pt x="854870" y="204788"/>
                  <a:pt x="854870" y="204788"/>
                  <a:pt x="862014" y="211138"/>
                </a:cubicBezTo>
                <a:cubicBezTo>
                  <a:pt x="854870" y="204788"/>
                  <a:pt x="854870" y="204788"/>
                  <a:pt x="854870" y="204788"/>
                </a:cubicBezTo>
                <a:cubicBezTo>
                  <a:pt x="854870" y="204788"/>
                  <a:pt x="854870" y="204788"/>
                  <a:pt x="847726" y="198438"/>
                </a:cubicBezTo>
                <a:close/>
                <a:moveTo>
                  <a:pt x="840317" y="198438"/>
                </a:moveTo>
                <a:cubicBezTo>
                  <a:pt x="840317" y="198438"/>
                  <a:pt x="840317" y="198438"/>
                  <a:pt x="840317" y="199232"/>
                </a:cubicBezTo>
                <a:lnTo>
                  <a:pt x="840317" y="204425"/>
                </a:lnTo>
                <a:lnTo>
                  <a:pt x="841376" y="204788"/>
                </a:lnTo>
                <a:lnTo>
                  <a:pt x="840317" y="204576"/>
                </a:lnTo>
                <a:lnTo>
                  <a:pt x="840317" y="204788"/>
                </a:lnTo>
                <a:lnTo>
                  <a:pt x="840112" y="204535"/>
                </a:lnTo>
                <a:lnTo>
                  <a:pt x="837407" y="203994"/>
                </a:lnTo>
                <a:lnTo>
                  <a:pt x="836871" y="203243"/>
                </a:lnTo>
                <a:lnTo>
                  <a:pt x="839908" y="204285"/>
                </a:lnTo>
                <a:lnTo>
                  <a:pt x="837737" y="201613"/>
                </a:lnTo>
                <a:cubicBezTo>
                  <a:pt x="836877" y="200025"/>
                  <a:pt x="836877" y="198438"/>
                  <a:pt x="840317" y="198438"/>
                </a:cubicBezTo>
                <a:close/>
                <a:moveTo>
                  <a:pt x="591344" y="198438"/>
                </a:moveTo>
                <a:cubicBezTo>
                  <a:pt x="593536" y="198438"/>
                  <a:pt x="595313" y="198793"/>
                  <a:pt x="595313" y="199232"/>
                </a:cubicBezTo>
                <a:cubicBezTo>
                  <a:pt x="595313" y="199670"/>
                  <a:pt x="593536" y="200026"/>
                  <a:pt x="591344" y="200026"/>
                </a:cubicBezTo>
                <a:cubicBezTo>
                  <a:pt x="589152" y="200026"/>
                  <a:pt x="587375" y="199670"/>
                  <a:pt x="587375" y="199232"/>
                </a:cubicBezTo>
                <a:cubicBezTo>
                  <a:pt x="587375" y="198793"/>
                  <a:pt x="589152" y="198438"/>
                  <a:pt x="591344" y="198438"/>
                </a:cubicBezTo>
                <a:close/>
                <a:moveTo>
                  <a:pt x="458788" y="198438"/>
                </a:moveTo>
                <a:cubicBezTo>
                  <a:pt x="458788" y="198438"/>
                  <a:pt x="456804" y="200025"/>
                  <a:pt x="454819" y="201613"/>
                </a:cubicBezTo>
                <a:lnTo>
                  <a:pt x="450850" y="204788"/>
                </a:lnTo>
                <a:lnTo>
                  <a:pt x="450850" y="204787"/>
                </a:lnTo>
                <a:lnTo>
                  <a:pt x="451842" y="201613"/>
                </a:lnTo>
                <a:cubicBezTo>
                  <a:pt x="452835" y="201613"/>
                  <a:pt x="454819" y="201613"/>
                  <a:pt x="458788" y="198438"/>
                </a:cubicBezTo>
                <a:close/>
                <a:moveTo>
                  <a:pt x="450850" y="198438"/>
                </a:moveTo>
                <a:lnTo>
                  <a:pt x="448541" y="202479"/>
                </a:lnTo>
                <a:lnTo>
                  <a:pt x="447675" y="203994"/>
                </a:lnTo>
                <a:cubicBezTo>
                  <a:pt x="446088" y="204788"/>
                  <a:pt x="444500" y="204788"/>
                  <a:pt x="444500" y="204788"/>
                </a:cubicBezTo>
                <a:cubicBezTo>
                  <a:pt x="444500" y="204788"/>
                  <a:pt x="450850" y="198438"/>
                  <a:pt x="450850" y="198438"/>
                </a:cubicBezTo>
                <a:close/>
                <a:moveTo>
                  <a:pt x="444500" y="198438"/>
                </a:moveTo>
                <a:cubicBezTo>
                  <a:pt x="444500" y="204788"/>
                  <a:pt x="444500" y="204788"/>
                  <a:pt x="438150" y="204788"/>
                </a:cubicBezTo>
                <a:cubicBezTo>
                  <a:pt x="438150" y="204788"/>
                  <a:pt x="444500" y="204788"/>
                  <a:pt x="444500" y="198438"/>
                </a:cubicBezTo>
                <a:close/>
                <a:moveTo>
                  <a:pt x="684213" y="198437"/>
                </a:moveTo>
                <a:lnTo>
                  <a:pt x="687388" y="201612"/>
                </a:lnTo>
                <a:lnTo>
                  <a:pt x="688912" y="203136"/>
                </a:lnTo>
                <a:close/>
                <a:moveTo>
                  <a:pt x="663576" y="198437"/>
                </a:moveTo>
                <a:lnTo>
                  <a:pt x="663974" y="198834"/>
                </a:lnTo>
                <a:lnTo>
                  <a:pt x="664370" y="198438"/>
                </a:lnTo>
                <a:cubicBezTo>
                  <a:pt x="664808" y="198438"/>
                  <a:pt x="665164" y="198793"/>
                  <a:pt x="665164" y="199232"/>
                </a:cubicBezTo>
                <a:lnTo>
                  <a:pt x="664768" y="199628"/>
                </a:lnTo>
                <a:lnTo>
                  <a:pt x="666751" y="201612"/>
                </a:lnTo>
                <a:cubicBezTo>
                  <a:pt x="668338" y="203199"/>
                  <a:pt x="669926" y="204787"/>
                  <a:pt x="669926" y="204787"/>
                </a:cubicBezTo>
                <a:cubicBezTo>
                  <a:pt x="666751" y="204787"/>
                  <a:pt x="665164" y="203199"/>
                  <a:pt x="664370" y="201612"/>
                </a:cubicBezTo>
                <a:lnTo>
                  <a:pt x="663841" y="199497"/>
                </a:lnTo>
                <a:lnTo>
                  <a:pt x="663576" y="199232"/>
                </a:lnTo>
                <a:lnTo>
                  <a:pt x="663735" y="199073"/>
                </a:lnTo>
                <a:close/>
                <a:moveTo>
                  <a:pt x="636588" y="198437"/>
                </a:moveTo>
                <a:cubicBezTo>
                  <a:pt x="636588" y="198437"/>
                  <a:pt x="642938" y="198437"/>
                  <a:pt x="642938" y="204787"/>
                </a:cubicBezTo>
                <a:cubicBezTo>
                  <a:pt x="636588" y="198437"/>
                  <a:pt x="636588" y="198437"/>
                  <a:pt x="636588" y="198437"/>
                </a:cubicBezTo>
                <a:close/>
                <a:moveTo>
                  <a:pt x="527050" y="198437"/>
                </a:moveTo>
                <a:cubicBezTo>
                  <a:pt x="527050" y="198437"/>
                  <a:pt x="527050" y="204787"/>
                  <a:pt x="533400" y="204787"/>
                </a:cubicBezTo>
                <a:cubicBezTo>
                  <a:pt x="533400" y="204787"/>
                  <a:pt x="527050" y="204787"/>
                  <a:pt x="527050" y="204787"/>
                </a:cubicBezTo>
                <a:cubicBezTo>
                  <a:pt x="527050" y="198437"/>
                  <a:pt x="527050" y="198437"/>
                  <a:pt x="527050" y="198437"/>
                </a:cubicBezTo>
                <a:close/>
                <a:moveTo>
                  <a:pt x="396082" y="198437"/>
                </a:moveTo>
                <a:lnTo>
                  <a:pt x="396876" y="198437"/>
                </a:lnTo>
                <a:lnTo>
                  <a:pt x="396877" y="198437"/>
                </a:lnTo>
                <a:lnTo>
                  <a:pt x="397868" y="198437"/>
                </a:lnTo>
                <a:lnTo>
                  <a:pt x="398091" y="198437"/>
                </a:lnTo>
                <a:lnTo>
                  <a:pt x="398464" y="198437"/>
                </a:lnTo>
                <a:lnTo>
                  <a:pt x="399654" y="198437"/>
                </a:lnTo>
                <a:lnTo>
                  <a:pt x="400051" y="198437"/>
                </a:lnTo>
                <a:lnTo>
                  <a:pt x="402432" y="198437"/>
                </a:lnTo>
                <a:lnTo>
                  <a:pt x="403226" y="198437"/>
                </a:lnTo>
                <a:cubicBezTo>
                  <a:pt x="403226" y="198437"/>
                  <a:pt x="396876" y="198437"/>
                  <a:pt x="396876" y="204787"/>
                </a:cubicBezTo>
                <a:lnTo>
                  <a:pt x="396876" y="200025"/>
                </a:lnTo>
                <a:lnTo>
                  <a:pt x="396876" y="199231"/>
                </a:lnTo>
                <a:lnTo>
                  <a:pt x="396876" y="199142"/>
                </a:lnTo>
                <a:lnTo>
                  <a:pt x="396082" y="199231"/>
                </a:lnTo>
                <a:cubicBezTo>
                  <a:pt x="394296" y="200024"/>
                  <a:pt x="392510" y="201612"/>
                  <a:pt x="388938" y="204787"/>
                </a:cubicBezTo>
                <a:cubicBezTo>
                  <a:pt x="388938" y="198437"/>
                  <a:pt x="396082" y="198437"/>
                  <a:pt x="396082" y="198437"/>
                </a:cubicBezTo>
                <a:close/>
                <a:moveTo>
                  <a:pt x="375381" y="197782"/>
                </a:moveTo>
                <a:lnTo>
                  <a:pt x="370882" y="198505"/>
                </a:lnTo>
                <a:lnTo>
                  <a:pt x="372649" y="199829"/>
                </a:lnTo>
                <a:close/>
                <a:moveTo>
                  <a:pt x="799178" y="197540"/>
                </a:moveTo>
                <a:lnTo>
                  <a:pt x="799998" y="204098"/>
                </a:lnTo>
                <a:cubicBezTo>
                  <a:pt x="796579" y="200682"/>
                  <a:pt x="796579" y="198975"/>
                  <a:pt x="797434" y="198121"/>
                </a:cubicBezTo>
                <a:close/>
                <a:moveTo>
                  <a:pt x="799998" y="197267"/>
                </a:moveTo>
                <a:lnTo>
                  <a:pt x="799178" y="197540"/>
                </a:lnTo>
                <a:lnTo>
                  <a:pt x="799161" y="197407"/>
                </a:lnTo>
                <a:close/>
                <a:moveTo>
                  <a:pt x="793161" y="197267"/>
                </a:moveTo>
                <a:cubicBezTo>
                  <a:pt x="793161" y="197267"/>
                  <a:pt x="793161" y="197267"/>
                  <a:pt x="794016" y="197267"/>
                </a:cubicBezTo>
                <a:lnTo>
                  <a:pt x="797434" y="197267"/>
                </a:lnTo>
                <a:lnTo>
                  <a:pt x="799143" y="197267"/>
                </a:lnTo>
                <a:lnTo>
                  <a:pt x="799161" y="197407"/>
                </a:lnTo>
                <a:lnTo>
                  <a:pt x="794870" y="198121"/>
                </a:lnTo>
                <a:cubicBezTo>
                  <a:pt x="794870" y="198975"/>
                  <a:pt x="796579" y="200682"/>
                  <a:pt x="799998" y="204098"/>
                </a:cubicBezTo>
                <a:cubicBezTo>
                  <a:pt x="799998" y="204098"/>
                  <a:pt x="793161" y="197267"/>
                  <a:pt x="793161" y="197267"/>
                </a:cubicBezTo>
                <a:close/>
                <a:moveTo>
                  <a:pt x="676922" y="197267"/>
                </a:moveTo>
                <a:cubicBezTo>
                  <a:pt x="676922" y="197267"/>
                  <a:pt x="678631" y="197267"/>
                  <a:pt x="680340" y="198121"/>
                </a:cubicBezTo>
                <a:lnTo>
                  <a:pt x="680521" y="198437"/>
                </a:lnTo>
                <a:lnTo>
                  <a:pt x="683759" y="198437"/>
                </a:lnTo>
                <a:lnTo>
                  <a:pt x="683759" y="197267"/>
                </a:lnTo>
                <a:lnTo>
                  <a:pt x="684052" y="198437"/>
                </a:lnTo>
                <a:lnTo>
                  <a:pt x="684213" y="198437"/>
                </a:lnTo>
                <a:lnTo>
                  <a:pt x="684214" y="198437"/>
                </a:lnTo>
                <a:lnTo>
                  <a:pt x="684213" y="198437"/>
                </a:lnTo>
                <a:lnTo>
                  <a:pt x="684073" y="198522"/>
                </a:lnTo>
                <a:lnTo>
                  <a:pt x="684614" y="200682"/>
                </a:lnTo>
                <a:lnTo>
                  <a:pt x="688912" y="203136"/>
                </a:lnTo>
                <a:lnTo>
                  <a:pt x="690597" y="204098"/>
                </a:lnTo>
                <a:lnTo>
                  <a:pt x="689874" y="204098"/>
                </a:lnTo>
                <a:lnTo>
                  <a:pt x="689742" y="204098"/>
                </a:lnTo>
                <a:lnTo>
                  <a:pt x="684614" y="204098"/>
                </a:lnTo>
                <a:cubicBezTo>
                  <a:pt x="683759" y="204098"/>
                  <a:pt x="683759" y="204098"/>
                  <a:pt x="683759" y="204098"/>
                </a:cubicBezTo>
                <a:cubicBezTo>
                  <a:pt x="683759" y="204098"/>
                  <a:pt x="683759" y="202390"/>
                  <a:pt x="683759" y="200682"/>
                </a:cubicBezTo>
                <a:lnTo>
                  <a:pt x="683759" y="198710"/>
                </a:lnTo>
                <a:lnTo>
                  <a:pt x="681658" y="199971"/>
                </a:lnTo>
                <a:lnTo>
                  <a:pt x="682904" y="200682"/>
                </a:lnTo>
                <a:cubicBezTo>
                  <a:pt x="683759" y="202390"/>
                  <a:pt x="683759" y="204098"/>
                  <a:pt x="683759" y="204098"/>
                </a:cubicBezTo>
                <a:lnTo>
                  <a:pt x="681465" y="200086"/>
                </a:lnTo>
                <a:lnTo>
                  <a:pt x="680245" y="200818"/>
                </a:lnTo>
                <a:cubicBezTo>
                  <a:pt x="678260" y="200024"/>
                  <a:pt x="676276" y="198437"/>
                  <a:pt x="676276" y="198437"/>
                </a:cubicBezTo>
                <a:cubicBezTo>
                  <a:pt x="676276" y="198437"/>
                  <a:pt x="676276" y="198437"/>
                  <a:pt x="677268" y="198437"/>
                </a:cubicBezTo>
                <a:lnTo>
                  <a:pt x="678971" y="198437"/>
                </a:lnTo>
                <a:close/>
                <a:moveTo>
                  <a:pt x="369230" y="197267"/>
                </a:moveTo>
                <a:cubicBezTo>
                  <a:pt x="369230" y="197267"/>
                  <a:pt x="369230" y="204098"/>
                  <a:pt x="362392" y="204098"/>
                </a:cubicBezTo>
                <a:cubicBezTo>
                  <a:pt x="362392" y="204098"/>
                  <a:pt x="369230" y="197267"/>
                  <a:pt x="369230" y="197267"/>
                </a:cubicBezTo>
                <a:close/>
                <a:moveTo>
                  <a:pt x="136752" y="197267"/>
                </a:moveTo>
                <a:lnTo>
                  <a:pt x="136752" y="198121"/>
                </a:lnTo>
                <a:lnTo>
                  <a:pt x="136752" y="199829"/>
                </a:lnTo>
                <a:lnTo>
                  <a:pt x="136752" y="200682"/>
                </a:lnTo>
                <a:lnTo>
                  <a:pt x="136752" y="201536"/>
                </a:lnTo>
                <a:cubicBezTo>
                  <a:pt x="136752" y="200682"/>
                  <a:pt x="136752" y="200682"/>
                  <a:pt x="136752" y="204098"/>
                </a:cubicBezTo>
                <a:lnTo>
                  <a:pt x="135897" y="204098"/>
                </a:lnTo>
                <a:lnTo>
                  <a:pt x="133333" y="204098"/>
                </a:lnTo>
                <a:lnTo>
                  <a:pt x="130769" y="204098"/>
                </a:lnTo>
                <a:cubicBezTo>
                  <a:pt x="129914" y="204098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30769" y="203244"/>
                </a:cubicBezTo>
                <a:lnTo>
                  <a:pt x="136526" y="197493"/>
                </a:lnTo>
                <a:close/>
                <a:moveTo>
                  <a:pt x="123077" y="197267"/>
                </a:moveTo>
                <a:cubicBezTo>
                  <a:pt x="126496" y="197267"/>
                  <a:pt x="126496" y="198975"/>
                  <a:pt x="124786" y="200682"/>
                </a:cubicBezTo>
                <a:lnTo>
                  <a:pt x="118869" y="203047"/>
                </a:lnTo>
                <a:close/>
                <a:moveTo>
                  <a:pt x="620624" y="196341"/>
                </a:moveTo>
                <a:lnTo>
                  <a:pt x="622301" y="198438"/>
                </a:lnTo>
                <a:cubicBezTo>
                  <a:pt x="622301" y="198438"/>
                  <a:pt x="622301" y="198438"/>
                  <a:pt x="621507" y="197446"/>
                </a:cubicBezTo>
                <a:close/>
                <a:moveTo>
                  <a:pt x="465932" y="195461"/>
                </a:moveTo>
                <a:lnTo>
                  <a:pt x="466549" y="195792"/>
                </a:lnTo>
                <a:lnTo>
                  <a:pt x="465138" y="198438"/>
                </a:lnTo>
                <a:cubicBezTo>
                  <a:pt x="465138" y="194469"/>
                  <a:pt x="465138" y="194469"/>
                  <a:pt x="465932" y="195461"/>
                </a:cubicBezTo>
                <a:close/>
                <a:moveTo>
                  <a:pt x="394094" y="194783"/>
                </a:moveTo>
                <a:lnTo>
                  <a:pt x="393162" y="196413"/>
                </a:lnTo>
                <a:cubicBezTo>
                  <a:pt x="391452" y="197267"/>
                  <a:pt x="389743" y="197267"/>
                  <a:pt x="389743" y="197267"/>
                </a:cubicBezTo>
                <a:close/>
                <a:moveTo>
                  <a:pt x="139330" y="194692"/>
                </a:moveTo>
                <a:lnTo>
                  <a:pt x="137607" y="196413"/>
                </a:lnTo>
                <a:cubicBezTo>
                  <a:pt x="136752" y="197267"/>
                  <a:pt x="136752" y="197267"/>
                  <a:pt x="136752" y="197267"/>
                </a:cubicBezTo>
                <a:close/>
                <a:moveTo>
                  <a:pt x="822893" y="194094"/>
                </a:moveTo>
                <a:lnTo>
                  <a:pt x="823716" y="194945"/>
                </a:lnTo>
                <a:lnTo>
                  <a:pt x="826067" y="197379"/>
                </a:lnTo>
                <a:lnTo>
                  <a:pt x="826589" y="197920"/>
                </a:lnTo>
                <a:lnTo>
                  <a:pt x="827088" y="198437"/>
                </a:lnTo>
                <a:lnTo>
                  <a:pt x="826589" y="197920"/>
                </a:lnTo>
                <a:lnTo>
                  <a:pt x="826066" y="197379"/>
                </a:lnTo>
                <a:close/>
                <a:moveTo>
                  <a:pt x="453425" y="193933"/>
                </a:moveTo>
                <a:lnTo>
                  <a:pt x="453827" y="194469"/>
                </a:lnTo>
                <a:cubicBezTo>
                  <a:pt x="452835" y="196453"/>
                  <a:pt x="450850" y="198438"/>
                  <a:pt x="450850" y="198438"/>
                </a:cubicBezTo>
                <a:close/>
                <a:moveTo>
                  <a:pt x="126135" y="193892"/>
                </a:moveTo>
                <a:lnTo>
                  <a:pt x="123826" y="198438"/>
                </a:lnTo>
                <a:cubicBezTo>
                  <a:pt x="123826" y="198438"/>
                  <a:pt x="123826" y="196652"/>
                  <a:pt x="124620" y="194866"/>
                </a:cubicBezTo>
                <a:close/>
                <a:moveTo>
                  <a:pt x="468313" y="192484"/>
                </a:moveTo>
                <a:cubicBezTo>
                  <a:pt x="469901" y="192484"/>
                  <a:pt x="471488" y="194469"/>
                  <a:pt x="471488" y="198438"/>
                </a:cubicBezTo>
                <a:lnTo>
                  <a:pt x="466549" y="195792"/>
                </a:lnTo>
                <a:close/>
                <a:moveTo>
                  <a:pt x="143281" y="190745"/>
                </a:moveTo>
                <a:lnTo>
                  <a:pt x="139330" y="194692"/>
                </a:lnTo>
                <a:lnTo>
                  <a:pt x="140171" y="193852"/>
                </a:lnTo>
                <a:close/>
                <a:moveTo>
                  <a:pt x="663576" y="190500"/>
                </a:moveTo>
                <a:cubicBezTo>
                  <a:pt x="663576" y="190500"/>
                  <a:pt x="663576" y="190500"/>
                  <a:pt x="669926" y="190500"/>
                </a:cubicBezTo>
                <a:lnTo>
                  <a:pt x="667180" y="193074"/>
                </a:lnTo>
                <a:lnTo>
                  <a:pt x="669132" y="194469"/>
                </a:lnTo>
                <a:lnTo>
                  <a:pt x="669926" y="198437"/>
                </a:lnTo>
                <a:lnTo>
                  <a:pt x="669926" y="198438"/>
                </a:lnTo>
                <a:lnTo>
                  <a:pt x="669920" y="198437"/>
                </a:lnTo>
                <a:lnTo>
                  <a:pt x="664370" y="197446"/>
                </a:lnTo>
                <a:cubicBezTo>
                  <a:pt x="663576" y="196453"/>
                  <a:pt x="663576" y="194469"/>
                  <a:pt x="663576" y="190500"/>
                </a:cubicBezTo>
                <a:close/>
                <a:moveTo>
                  <a:pt x="655638" y="190500"/>
                </a:moveTo>
                <a:cubicBezTo>
                  <a:pt x="655638" y="194469"/>
                  <a:pt x="657623" y="196453"/>
                  <a:pt x="659607" y="197446"/>
                </a:cubicBezTo>
                <a:lnTo>
                  <a:pt x="663572" y="198437"/>
                </a:lnTo>
                <a:lnTo>
                  <a:pt x="663576" y="198437"/>
                </a:lnTo>
                <a:lnTo>
                  <a:pt x="663576" y="198438"/>
                </a:lnTo>
                <a:lnTo>
                  <a:pt x="663576" y="199232"/>
                </a:lnTo>
                <a:lnTo>
                  <a:pt x="663576" y="203993"/>
                </a:lnTo>
                <a:cubicBezTo>
                  <a:pt x="663576" y="204787"/>
                  <a:pt x="663576" y="204787"/>
                  <a:pt x="663576" y="204787"/>
                </a:cubicBezTo>
                <a:cubicBezTo>
                  <a:pt x="663576" y="201612"/>
                  <a:pt x="663576" y="200024"/>
                  <a:pt x="662584" y="199231"/>
                </a:cubicBezTo>
                <a:lnTo>
                  <a:pt x="655647" y="198438"/>
                </a:lnTo>
                <a:lnTo>
                  <a:pt x="655638" y="198438"/>
                </a:lnTo>
                <a:lnTo>
                  <a:pt x="655638" y="198437"/>
                </a:lnTo>
                <a:lnTo>
                  <a:pt x="655638" y="197446"/>
                </a:lnTo>
                <a:lnTo>
                  <a:pt x="655638" y="194469"/>
                </a:lnTo>
                <a:cubicBezTo>
                  <a:pt x="655638" y="192484"/>
                  <a:pt x="655638" y="190500"/>
                  <a:pt x="655638" y="190500"/>
                </a:cubicBezTo>
                <a:close/>
                <a:moveTo>
                  <a:pt x="623095" y="190500"/>
                </a:moveTo>
                <a:cubicBezTo>
                  <a:pt x="623533" y="190500"/>
                  <a:pt x="623889" y="190855"/>
                  <a:pt x="623889" y="191294"/>
                </a:cubicBezTo>
                <a:lnTo>
                  <a:pt x="623360" y="191823"/>
                </a:lnTo>
                <a:lnTo>
                  <a:pt x="623095" y="192088"/>
                </a:lnTo>
                <a:cubicBezTo>
                  <a:pt x="622657" y="192088"/>
                  <a:pt x="622301" y="191732"/>
                  <a:pt x="622301" y="191294"/>
                </a:cubicBezTo>
                <a:lnTo>
                  <a:pt x="622654" y="190941"/>
                </a:lnTo>
                <a:close/>
                <a:moveTo>
                  <a:pt x="615951" y="190500"/>
                </a:moveTo>
                <a:lnTo>
                  <a:pt x="620624" y="196341"/>
                </a:lnTo>
                <a:lnTo>
                  <a:pt x="619126" y="194469"/>
                </a:lnTo>
                <a:cubicBezTo>
                  <a:pt x="617539" y="192484"/>
                  <a:pt x="615951" y="190500"/>
                  <a:pt x="615951" y="190500"/>
                </a:cubicBezTo>
                <a:close/>
                <a:moveTo>
                  <a:pt x="567532" y="190500"/>
                </a:moveTo>
                <a:cubicBezTo>
                  <a:pt x="567970" y="190500"/>
                  <a:pt x="568326" y="190855"/>
                  <a:pt x="568326" y="191294"/>
                </a:cubicBezTo>
                <a:cubicBezTo>
                  <a:pt x="568326" y="191732"/>
                  <a:pt x="567970" y="192088"/>
                  <a:pt x="567532" y="192088"/>
                </a:cubicBezTo>
                <a:cubicBezTo>
                  <a:pt x="567094" y="192088"/>
                  <a:pt x="566738" y="191732"/>
                  <a:pt x="566738" y="191294"/>
                </a:cubicBezTo>
                <a:cubicBezTo>
                  <a:pt x="566738" y="190855"/>
                  <a:pt x="567094" y="190500"/>
                  <a:pt x="567532" y="190500"/>
                </a:cubicBezTo>
                <a:close/>
                <a:moveTo>
                  <a:pt x="450850" y="190500"/>
                </a:moveTo>
                <a:lnTo>
                  <a:pt x="450851" y="190500"/>
                </a:lnTo>
                <a:lnTo>
                  <a:pt x="457796" y="190500"/>
                </a:lnTo>
                <a:cubicBezTo>
                  <a:pt x="458788" y="190500"/>
                  <a:pt x="458788" y="190500"/>
                  <a:pt x="458788" y="190500"/>
                </a:cubicBezTo>
                <a:cubicBezTo>
                  <a:pt x="458788" y="190500"/>
                  <a:pt x="456804" y="190500"/>
                  <a:pt x="454819" y="191492"/>
                </a:cubicBezTo>
                <a:lnTo>
                  <a:pt x="453425" y="193933"/>
                </a:lnTo>
                <a:lnTo>
                  <a:pt x="450850" y="190501"/>
                </a:lnTo>
                <a:lnTo>
                  <a:pt x="447676" y="193477"/>
                </a:lnTo>
                <a:lnTo>
                  <a:pt x="445517" y="191453"/>
                </a:lnTo>
                <a:lnTo>
                  <a:pt x="450850" y="190500"/>
                </a:lnTo>
                <a:close/>
                <a:moveTo>
                  <a:pt x="444501" y="190500"/>
                </a:moveTo>
                <a:lnTo>
                  <a:pt x="445517" y="191453"/>
                </a:lnTo>
                <a:lnTo>
                  <a:pt x="445295" y="191492"/>
                </a:lnTo>
                <a:cubicBezTo>
                  <a:pt x="444501" y="192484"/>
                  <a:pt x="444501" y="194469"/>
                  <a:pt x="444501" y="198438"/>
                </a:cubicBezTo>
                <a:cubicBezTo>
                  <a:pt x="444501" y="198438"/>
                  <a:pt x="444501" y="190500"/>
                  <a:pt x="444501" y="190500"/>
                </a:cubicBezTo>
                <a:close/>
                <a:moveTo>
                  <a:pt x="438151" y="190500"/>
                </a:moveTo>
                <a:lnTo>
                  <a:pt x="436043" y="192842"/>
                </a:lnTo>
                <a:lnTo>
                  <a:pt x="431007" y="198438"/>
                </a:lnTo>
                <a:cubicBezTo>
                  <a:pt x="431007" y="190500"/>
                  <a:pt x="438151" y="190500"/>
                  <a:pt x="438151" y="190500"/>
                </a:cubicBezTo>
                <a:close/>
                <a:moveTo>
                  <a:pt x="438151" y="190500"/>
                </a:moveTo>
                <a:cubicBezTo>
                  <a:pt x="438151" y="190500"/>
                  <a:pt x="438151" y="190500"/>
                  <a:pt x="438151" y="198438"/>
                </a:cubicBezTo>
                <a:lnTo>
                  <a:pt x="438150" y="198438"/>
                </a:lnTo>
                <a:lnTo>
                  <a:pt x="434579" y="198438"/>
                </a:lnTo>
                <a:lnTo>
                  <a:pt x="433686" y="198438"/>
                </a:lnTo>
                <a:lnTo>
                  <a:pt x="431900" y="198438"/>
                </a:lnTo>
                <a:cubicBezTo>
                  <a:pt x="431007" y="198438"/>
                  <a:pt x="431007" y="198438"/>
                  <a:pt x="431007" y="198438"/>
                </a:cubicBezTo>
                <a:cubicBezTo>
                  <a:pt x="431007" y="198438"/>
                  <a:pt x="432793" y="196453"/>
                  <a:pt x="434579" y="194469"/>
                </a:cubicBezTo>
                <a:lnTo>
                  <a:pt x="436043" y="192842"/>
                </a:lnTo>
                <a:lnTo>
                  <a:pt x="437258" y="191492"/>
                </a:lnTo>
                <a:cubicBezTo>
                  <a:pt x="438151" y="190500"/>
                  <a:pt x="438151" y="190500"/>
                  <a:pt x="438151" y="190500"/>
                </a:cubicBezTo>
                <a:close/>
                <a:moveTo>
                  <a:pt x="417514" y="190500"/>
                </a:moveTo>
                <a:cubicBezTo>
                  <a:pt x="417514" y="190500"/>
                  <a:pt x="417514" y="190500"/>
                  <a:pt x="417514" y="191492"/>
                </a:cubicBezTo>
                <a:lnTo>
                  <a:pt x="417514" y="198437"/>
                </a:lnTo>
                <a:lnTo>
                  <a:pt x="423069" y="194469"/>
                </a:lnTo>
                <a:cubicBezTo>
                  <a:pt x="423863" y="194469"/>
                  <a:pt x="423863" y="194469"/>
                  <a:pt x="423863" y="190500"/>
                </a:cubicBezTo>
                <a:lnTo>
                  <a:pt x="425768" y="193675"/>
                </a:lnTo>
                <a:lnTo>
                  <a:pt x="430213" y="190500"/>
                </a:lnTo>
                <a:cubicBezTo>
                  <a:pt x="430213" y="190500"/>
                  <a:pt x="430213" y="198438"/>
                  <a:pt x="423863" y="198438"/>
                </a:cubicBezTo>
                <a:cubicBezTo>
                  <a:pt x="423863" y="198438"/>
                  <a:pt x="422276" y="198438"/>
                  <a:pt x="420688" y="198438"/>
                </a:cubicBezTo>
                <a:lnTo>
                  <a:pt x="417520" y="198438"/>
                </a:lnTo>
                <a:lnTo>
                  <a:pt x="423069" y="199231"/>
                </a:lnTo>
                <a:cubicBezTo>
                  <a:pt x="423863" y="200024"/>
                  <a:pt x="423863" y="201612"/>
                  <a:pt x="423863" y="204787"/>
                </a:cubicBezTo>
                <a:cubicBezTo>
                  <a:pt x="420688" y="204787"/>
                  <a:pt x="420688" y="204787"/>
                  <a:pt x="420688" y="204787"/>
                </a:cubicBezTo>
                <a:cubicBezTo>
                  <a:pt x="419101" y="204787"/>
                  <a:pt x="417513" y="204787"/>
                  <a:pt x="417513" y="204787"/>
                </a:cubicBezTo>
                <a:cubicBezTo>
                  <a:pt x="417513" y="204787"/>
                  <a:pt x="419101" y="203199"/>
                  <a:pt x="419894" y="201612"/>
                </a:cubicBezTo>
                <a:lnTo>
                  <a:pt x="417514" y="198438"/>
                </a:lnTo>
                <a:lnTo>
                  <a:pt x="417513" y="198438"/>
                </a:lnTo>
                <a:lnTo>
                  <a:pt x="413550" y="198438"/>
                </a:lnTo>
                <a:lnTo>
                  <a:pt x="417514" y="199231"/>
                </a:lnTo>
                <a:cubicBezTo>
                  <a:pt x="417514" y="199669"/>
                  <a:pt x="415737" y="200025"/>
                  <a:pt x="413545" y="200025"/>
                </a:cubicBezTo>
                <a:cubicBezTo>
                  <a:pt x="411353" y="200025"/>
                  <a:pt x="409576" y="199669"/>
                  <a:pt x="409576" y="199231"/>
                </a:cubicBezTo>
                <a:lnTo>
                  <a:pt x="413540" y="198438"/>
                </a:lnTo>
                <a:lnTo>
                  <a:pt x="410568" y="198438"/>
                </a:lnTo>
                <a:cubicBezTo>
                  <a:pt x="409576" y="198438"/>
                  <a:pt x="409576" y="198438"/>
                  <a:pt x="409576" y="198438"/>
                </a:cubicBezTo>
                <a:cubicBezTo>
                  <a:pt x="413545" y="198438"/>
                  <a:pt x="415530" y="198438"/>
                  <a:pt x="416522" y="197446"/>
                </a:cubicBezTo>
                <a:close/>
                <a:moveTo>
                  <a:pt x="409576" y="190500"/>
                </a:moveTo>
                <a:cubicBezTo>
                  <a:pt x="409576" y="190500"/>
                  <a:pt x="409576" y="192484"/>
                  <a:pt x="408782" y="193477"/>
                </a:cubicBezTo>
                <a:lnTo>
                  <a:pt x="407671" y="192881"/>
                </a:lnTo>
                <a:lnTo>
                  <a:pt x="408782" y="191492"/>
                </a:lnTo>
                <a:cubicBezTo>
                  <a:pt x="409576" y="190500"/>
                  <a:pt x="409576" y="190500"/>
                  <a:pt x="409576" y="190500"/>
                </a:cubicBezTo>
                <a:close/>
                <a:moveTo>
                  <a:pt x="403226" y="190500"/>
                </a:moveTo>
                <a:cubicBezTo>
                  <a:pt x="403226" y="190500"/>
                  <a:pt x="403226" y="192484"/>
                  <a:pt x="402432" y="194469"/>
                </a:cubicBezTo>
                <a:lnTo>
                  <a:pt x="396877" y="198437"/>
                </a:lnTo>
                <a:lnTo>
                  <a:pt x="402432" y="191492"/>
                </a:lnTo>
                <a:cubicBezTo>
                  <a:pt x="403226" y="190500"/>
                  <a:pt x="403226" y="190500"/>
                  <a:pt x="403226" y="190500"/>
                </a:cubicBezTo>
                <a:close/>
                <a:moveTo>
                  <a:pt x="403226" y="190500"/>
                </a:moveTo>
                <a:lnTo>
                  <a:pt x="407671" y="192881"/>
                </a:lnTo>
                <a:lnTo>
                  <a:pt x="403227" y="198437"/>
                </a:lnTo>
                <a:lnTo>
                  <a:pt x="403226" y="198438"/>
                </a:lnTo>
                <a:lnTo>
                  <a:pt x="403226" y="198437"/>
                </a:lnTo>
                <a:lnTo>
                  <a:pt x="403226" y="194469"/>
                </a:lnTo>
                <a:cubicBezTo>
                  <a:pt x="403226" y="194469"/>
                  <a:pt x="403226" y="194469"/>
                  <a:pt x="403226" y="190500"/>
                </a:cubicBezTo>
                <a:close/>
                <a:moveTo>
                  <a:pt x="813674" y="190437"/>
                </a:moveTo>
                <a:cubicBezTo>
                  <a:pt x="820511" y="190437"/>
                  <a:pt x="820511" y="190437"/>
                  <a:pt x="820511" y="197267"/>
                </a:cubicBezTo>
                <a:cubicBezTo>
                  <a:pt x="820511" y="197267"/>
                  <a:pt x="813674" y="190437"/>
                  <a:pt x="813674" y="190437"/>
                </a:cubicBezTo>
                <a:close/>
                <a:moveTo>
                  <a:pt x="806836" y="190437"/>
                </a:moveTo>
                <a:cubicBezTo>
                  <a:pt x="806836" y="190437"/>
                  <a:pt x="806836" y="190437"/>
                  <a:pt x="807691" y="191291"/>
                </a:cubicBezTo>
                <a:lnTo>
                  <a:pt x="812801" y="196395"/>
                </a:lnTo>
                <a:lnTo>
                  <a:pt x="810255" y="193852"/>
                </a:lnTo>
                <a:cubicBezTo>
                  <a:pt x="808545" y="192144"/>
                  <a:pt x="806836" y="190437"/>
                  <a:pt x="806836" y="190437"/>
                </a:cubicBezTo>
                <a:close/>
                <a:moveTo>
                  <a:pt x="787178" y="190437"/>
                </a:moveTo>
                <a:lnTo>
                  <a:pt x="788887" y="190437"/>
                </a:lnTo>
                <a:lnTo>
                  <a:pt x="789742" y="190437"/>
                </a:lnTo>
                <a:lnTo>
                  <a:pt x="793161" y="197267"/>
                </a:lnTo>
                <a:lnTo>
                  <a:pt x="788571" y="192027"/>
                </a:lnTo>
                <a:lnTo>
                  <a:pt x="788887" y="191291"/>
                </a:lnTo>
                <a:lnTo>
                  <a:pt x="787530" y="190839"/>
                </a:lnTo>
                <a:close/>
                <a:moveTo>
                  <a:pt x="670084" y="190437"/>
                </a:moveTo>
                <a:cubicBezTo>
                  <a:pt x="670084" y="197267"/>
                  <a:pt x="676922" y="190437"/>
                  <a:pt x="676922" y="197267"/>
                </a:cubicBezTo>
                <a:cubicBezTo>
                  <a:pt x="676922" y="197267"/>
                  <a:pt x="670084" y="190437"/>
                  <a:pt x="670084" y="197267"/>
                </a:cubicBezTo>
                <a:cubicBezTo>
                  <a:pt x="670084" y="190437"/>
                  <a:pt x="670084" y="190437"/>
                  <a:pt x="670084" y="190437"/>
                </a:cubicBezTo>
                <a:close/>
                <a:moveTo>
                  <a:pt x="396580" y="190437"/>
                </a:moveTo>
                <a:cubicBezTo>
                  <a:pt x="396580" y="190437"/>
                  <a:pt x="396580" y="192144"/>
                  <a:pt x="395725" y="193852"/>
                </a:cubicBezTo>
                <a:lnTo>
                  <a:pt x="394094" y="194783"/>
                </a:lnTo>
                <a:close/>
                <a:moveTo>
                  <a:pt x="389743" y="190437"/>
                </a:moveTo>
                <a:cubicBezTo>
                  <a:pt x="389743" y="197267"/>
                  <a:pt x="382905" y="197267"/>
                  <a:pt x="382905" y="197267"/>
                </a:cubicBezTo>
                <a:cubicBezTo>
                  <a:pt x="382905" y="197267"/>
                  <a:pt x="389743" y="190437"/>
                  <a:pt x="389743" y="190437"/>
                </a:cubicBezTo>
                <a:close/>
                <a:moveTo>
                  <a:pt x="123077" y="190437"/>
                </a:moveTo>
                <a:lnTo>
                  <a:pt x="118290" y="195218"/>
                </a:lnTo>
                <a:lnTo>
                  <a:pt x="116239" y="197267"/>
                </a:lnTo>
                <a:cubicBezTo>
                  <a:pt x="116239" y="197267"/>
                  <a:pt x="116239" y="190437"/>
                  <a:pt x="123077" y="190437"/>
                </a:cubicBezTo>
                <a:close/>
                <a:moveTo>
                  <a:pt x="123077" y="190437"/>
                </a:moveTo>
                <a:lnTo>
                  <a:pt x="118290" y="197267"/>
                </a:lnTo>
                <a:lnTo>
                  <a:pt x="116239" y="197267"/>
                </a:lnTo>
                <a:cubicBezTo>
                  <a:pt x="116239" y="197267"/>
                  <a:pt x="116239" y="197267"/>
                  <a:pt x="117094" y="196413"/>
                </a:cubicBezTo>
                <a:lnTo>
                  <a:pt x="118290" y="195218"/>
                </a:lnTo>
                <a:lnTo>
                  <a:pt x="119658" y="193852"/>
                </a:lnTo>
                <a:cubicBezTo>
                  <a:pt x="121368" y="192144"/>
                  <a:pt x="123077" y="190437"/>
                  <a:pt x="123077" y="190437"/>
                </a:cubicBezTo>
                <a:close/>
                <a:moveTo>
                  <a:pt x="139546" y="189705"/>
                </a:moveTo>
                <a:lnTo>
                  <a:pt x="139246" y="190500"/>
                </a:lnTo>
                <a:lnTo>
                  <a:pt x="138609" y="192186"/>
                </a:lnTo>
                <a:lnTo>
                  <a:pt x="136526" y="193730"/>
                </a:lnTo>
                <a:lnTo>
                  <a:pt x="134786" y="195020"/>
                </a:lnTo>
                <a:lnTo>
                  <a:pt x="134188" y="196413"/>
                </a:lnTo>
                <a:lnTo>
                  <a:pt x="136526" y="197192"/>
                </a:lnTo>
                <a:lnTo>
                  <a:pt x="136752" y="197267"/>
                </a:lnTo>
                <a:lnTo>
                  <a:pt x="136526" y="197396"/>
                </a:lnTo>
                <a:lnTo>
                  <a:pt x="130769" y="200682"/>
                </a:lnTo>
                <a:cubicBezTo>
                  <a:pt x="129914" y="202390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29059" y="204098"/>
                </a:cubicBezTo>
                <a:lnTo>
                  <a:pt x="126587" y="204098"/>
                </a:lnTo>
                <a:lnTo>
                  <a:pt x="123955" y="204756"/>
                </a:lnTo>
                <a:lnTo>
                  <a:pt x="126496" y="206659"/>
                </a:lnTo>
                <a:cubicBezTo>
                  <a:pt x="128205" y="205805"/>
                  <a:pt x="129914" y="204098"/>
                  <a:pt x="129914" y="204098"/>
                </a:cubicBezTo>
                <a:cubicBezTo>
                  <a:pt x="129914" y="204098"/>
                  <a:pt x="123077" y="210928"/>
                  <a:pt x="123077" y="210928"/>
                </a:cubicBezTo>
                <a:lnTo>
                  <a:pt x="123077" y="208367"/>
                </a:lnTo>
                <a:lnTo>
                  <a:pt x="123077" y="207513"/>
                </a:lnTo>
                <a:lnTo>
                  <a:pt x="123077" y="205386"/>
                </a:lnTo>
                <a:lnTo>
                  <a:pt x="123077" y="204098"/>
                </a:lnTo>
                <a:lnTo>
                  <a:pt x="123878" y="204698"/>
                </a:lnTo>
                <a:lnTo>
                  <a:pt x="124220" y="204098"/>
                </a:lnTo>
                <a:lnTo>
                  <a:pt x="123077" y="204098"/>
                </a:lnTo>
                <a:cubicBezTo>
                  <a:pt x="123077" y="204098"/>
                  <a:pt x="123077" y="204098"/>
                  <a:pt x="123932" y="203244"/>
                </a:cubicBezTo>
                <a:lnTo>
                  <a:pt x="125742" y="201436"/>
                </a:lnTo>
                <a:lnTo>
                  <a:pt x="127001" y="199232"/>
                </a:lnTo>
                <a:lnTo>
                  <a:pt x="128264" y="198916"/>
                </a:lnTo>
                <a:lnTo>
                  <a:pt x="128742" y="198438"/>
                </a:lnTo>
                <a:lnTo>
                  <a:pt x="129914" y="197267"/>
                </a:lnTo>
                <a:lnTo>
                  <a:pt x="130176" y="197006"/>
                </a:lnTo>
                <a:lnTo>
                  <a:pt x="133333" y="193852"/>
                </a:lnTo>
                <a:lnTo>
                  <a:pt x="136526" y="190663"/>
                </a:lnTo>
                <a:lnTo>
                  <a:pt x="136689" y="190500"/>
                </a:lnTo>
                <a:lnTo>
                  <a:pt x="136752" y="190437"/>
                </a:lnTo>
                <a:lnTo>
                  <a:pt x="136725" y="190500"/>
                </a:lnTo>
                <a:lnTo>
                  <a:pt x="136526" y="190963"/>
                </a:lnTo>
                <a:lnTo>
                  <a:pt x="136460" y="191116"/>
                </a:lnTo>
                <a:lnTo>
                  <a:pt x="136526" y="191040"/>
                </a:lnTo>
                <a:lnTo>
                  <a:pt x="136922" y="190579"/>
                </a:lnTo>
                <a:lnTo>
                  <a:pt x="136922" y="191293"/>
                </a:lnTo>
                <a:lnTo>
                  <a:pt x="136526" y="191712"/>
                </a:lnTo>
                <a:lnTo>
                  <a:pt x="135937" y="192336"/>
                </a:lnTo>
                <a:lnTo>
                  <a:pt x="136079" y="192186"/>
                </a:lnTo>
                <a:lnTo>
                  <a:pt x="136526" y="191713"/>
                </a:lnTo>
                <a:lnTo>
                  <a:pt x="136922" y="191293"/>
                </a:lnTo>
                <a:lnTo>
                  <a:pt x="138233" y="190500"/>
                </a:lnTo>
                <a:close/>
                <a:moveTo>
                  <a:pt x="129184" y="189396"/>
                </a:moveTo>
                <a:cubicBezTo>
                  <a:pt x="129779" y="189061"/>
                  <a:pt x="130176" y="189508"/>
                  <a:pt x="130176" y="191294"/>
                </a:cubicBezTo>
                <a:lnTo>
                  <a:pt x="126135" y="193892"/>
                </a:lnTo>
                <a:lnTo>
                  <a:pt x="126366" y="193437"/>
                </a:lnTo>
                <a:lnTo>
                  <a:pt x="127001" y="192187"/>
                </a:lnTo>
                <a:cubicBezTo>
                  <a:pt x="127795" y="190847"/>
                  <a:pt x="128589" y="189731"/>
                  <a:pt x="129184" y="189396"/>
                </a:cubicBezTo>
                <a:close/>
                <a:moveTo>
                  <a:pt x="145904" y="189115"/>
                </a:moveTo>
                <a:lnTo>
                  <a:pt x="144075" y="189951"/>
                </a:lnTo>
                <a:lnTo>
                  <a:pt x="143794" y="190232"/>
                </a:lnTo>
                <a:lnTo>
                  <a:pt x="143783" y="190326"/>
                </a:lnTo>
                <a:close/>
                <a:moveTo>
                  <a:pt x="541229" y="188412"/>
                </a:moveTo>
                <a:lnTo>
                  <a:pt x="547688" y="190500"/>
                </a:lnTo>
                <a:cubicBezTo>
                  <a:pt x="544116" y="190500"/>
                  <a:pt x="542330" y="190500"/>
                  <a:pt x="541437" y="189706"/>
                </a:cubicBezTo>
                <a:close/>
                <a:moveTo>
                  <a:pt x="791110" y="188388"/>
                </a:moveTo>
                <a:lnTo>
                  <a:pt x="793161" y="190437"/>
                </a:lnTo>
                <a:cubicBezTo>
                  <a:pt x="793161" y="190437"/>
                  <a:pt x="793161" y="190437"/>
                  <a:pt x="792306" y="189583"/>
                </a:cubicBezTo>
                <a:close/>
                <a:moveTo>
                  <a:pt x="619126" y="188119"/>
                </a:moveTo>
                <a:cubicBezTo>
                  <a:pt x="620714" y="188912"/>
                  <a:pt x="622301" y="190500"/>
                  <a:pt x="622301" y="190500"/>
                </a:cubicBezTo>
                <a:lnTo>
                  <a:pt x="621507" y="190500"/>
                </a:lnTo>
                <a:lnTo>
                  <a:pt x="619920" y="190500"/>
                </a:lnTo>
                <a:lnTo>
                  <a:pt x="619126" y="190500"/>
                </a:lnTo>
                <a:lnTo>
                  <a:pt x="618332" y="190500"/>
                </a:lnTo>
                <a:cubicBezTo>
                  <a:pt x="619126" y="190500"/>
                  <a:pt x="619126" y="190500"/>
                  <a:pt x="615951" y="190500"/>
                </a:cubicBezTo>
                <a:cubicBezTo>
                  <a:pt x="615951" y="187325"/>
                  <a:pt x="617539" y="187325"/>
                  <a:pt x="619126" y="188119"/>
                </a:cubicBezTo>
                <a:close/>
                <a:moveTo>
                  <a:pt x="434182" y="188119"/>
                </a:moveTo>
                <a:cubicBezTo>
                  <a:pt x="436167" y="187325"/>
                  <a:pt x="438151" y="187325"/>
                  <a:pt x="438151" y="190500"/>
                </a:cubicBezTo>
                <a:lnTo>
                  <a:pt x="437159" y="190500"/>
                </a:lnTo>
                <a:lnTo>
                  <a:pt x="434182" y="190500"/>
                </a:lnTo>
                <a:lnTo>
                  <a:pt x="433190" y="190500"/>
                </a:lnTo>
                <a:lnTo>
                  <a:pt x="430213" y="190500"/>
                </a:lnTo>
                <a:cubicBezTo>
                  <a:pt x="430213" y="190500"/>
                  <a:pt x="432198" y="188912"/>
                  <a:pt x="434182" y="188119"/>
                </a:cubicBezTo>
                <a:close/>
                <a:moveTo>
                  <a:pt x="786811" y="187509"/>
                </a:moveTo>
                <a:lnTo>
                  <a:pt x="787178" y="190437"/>
                </a:lnTo>
                <a:lnTo>
                  <a:pt x="786323" y="190437"/>
                </a:lnTo>
                <a:close/>
                <a:moveTo>
                  <a:pt x="154112" y="187201"/>
                </a:moveTo>
                <a:lnTo>
                  <a:pt x="153988" y="187325"/>
                </a:lnTo>
                <a:lnTo>
                  <a:pt x="151607" y="189706"/>
                </a:lnTo>
                <a:close/>
                <a:moveTo>
                  <a:pt x="465138" y="186690"/>
                </a:moveTo>
                <a:lnTo>
                  <a:pt x="466726" y="187325"/>
                </a:lnTo>
                <a:cubicBezTo>
                  <a:pt x="468313" y="187325"/>
                  <a:pt x="468313" y="187325"/>
                  <a:pt x="465138" y="190500"/>
                </a:cubicBezTo>
                <a:cubicBezTo>
                  <a:pt x="465138" y="190500"/>
                  <a:pt x="465138" y="188912"/>
                  <a:pt x="465138" y="187325"/>
                </a:cubicBezTo>
                <a:close/>
                <a:moveTo>
                  <a:pt x="640629" y="186459"/>
                </a:moveTo>
                <a:lnTo>
                  <a:pt x="642144" y="187325"/>
                </a:lnTo>
                <a:cubicBezTo>
                  <a:pt x="642938" y="188912"/>
                  <a:pt x="642938" y="190500"/>
                  <a:pt x="642938" y="190500"/>
                </a:cubicBezTo>
                <a:close/>
                <a:moveTo>
                  <a:pt x="790674" y="186090"/>
                </a:moveTo>
                <a:lnTo>
                  <a:pt x="792306" y="187022"/>
                </a:lnTo>
                <a:cubicBezTo>
                  <a:pt x="793161" y="188729"/>
                  <a:pt x="793161" y="190437"/>
                  <a:pt x="793161" y="190437"/>
                </a:cubicBezTo>
                <a:close/>
                <a:moveTo>
                  <a:pt x="787178" y="185314"/>
                </a:moveTo>
                <a:cubicBezTo>
                  <a:pt x="788033" y="185314"/>
                  <a:pt x="789742" y="187022"/>
                  <a:pt x="793161" y="190437"/>
                </a:cubicBezTo>
                <a:lnTo>
                  <a:pt x="789742" y="190437"/>
                </a:lnTo>
                <a:close/>
                <a:moveTo>
                  <a:pt x="779486" y="184173"/>
                </a:moveTo>
                <a:lnTo>
                  <a:pt x="779486" y="184460"/>
                </a:lnTo>
                <a:cubicBezTo>
                  <a:pt x="779486" y="185314"/>
                  <a:pt x="779486" y="187022"/>
                  <a:pt x="779486" y="190437"/>
                </a:cubicBezTo>
                <a:cubicBezTo>
                  <a:pt x="782905" y="190437"/>
                  <a:pt x="784614" y="190437"/>
                  <a:pt x="785468" y="190437"/>
                </a:cubicBezTo>
                <a:lnTo>
                  <a:pt x="785750" y="190437"/>
                </a:lnTo>
                <a:lnTo>
                  <a:pt x="785019" y="189706"/>
                </a:lnTo>
                <a:close/>
                <a:moveTo>
                  <a:pt x="841376" y="184150"/>
                </a:moveTo>
                <a:cubicBezTo>
                  <a:pt x="841376" y="184150"/>
                  <a:pt x="847726" y="190500"/>
                  <a:pt x="847726" y="190500"/>
                </a:cubicBezTo>
                <a:lnTo>
                  <a:pt x="844551" y="190500"/>
                </a:lnTo>
                <a:lnTo>
                  <a:pt x="842170" y="190500"/>
                </a:lnTo>
                <a:cubicBezTo>
                  <a:pt x="841376" y="190500"/>
                  <a:pt x="841376" y="190500"/>
                  <a:pt x="841376" y="190500"/>
                </a:cubicBezTo>
                <a:cubicBezTo>
                  <a:pt x="841376" y="190500"/>
                  <a:pt x="841376" y="190500"/>
                  <a:pt x="841376" y="184150"/>
                </a:cubicBezTo>
                <a:close/>
                <a:moveTo>
                  <a:pt x="655638" y="184150"/>
                </a:moveTo>
                <a:cubicBezTo>
                  <a:pt x="662782" y="184150"/>
                  <a:pt x="662782" y="190500"/>
                  <a:pt x="662782" y="190500"/>
                </a:cubicBezTo>
                <a:lnTo>
                  <a:pt x="663576" y="190500"/>
                </a:lnTo>
                <a:cubicBezTo>
                  <a:pt x="663576" y="194469"/>
                  <a:pt x="663576" y="194469"/>
                  <a:pt x="663576" y="194469"/>
                </a:cubicBezTo>
                <a:lnTo>
                  <a:pt x="663576" y="198437"/>
                </a:lnTo>
                <a:lnTo>
                  <a:pt x="662584" y="191492"/>
                </a:lnTo>
                <a:lnTo>
                  <a:pt x="656549" y="190630"/>
                </a:lnTo>
                <a:lnTo>
                  <a:pt x="655638" y="190500"/>
                </a:lnTo>
                <a:lnTo>
                  <a:pt x="655638" y="189706"/>
                </a:lnTo>
                <a:lnTo>
                  <a:pt x="655638" y="187325"/>
                </a:lnTo>
                <a:lnTo>
                  <a:pt x="655638" y="184944"/>
                </a:lnTo>
                <a:cubicBezTo>
                  <a:pt x="655638" y="184150"/>
                  <a:pt x="655638" y="184150"/>
                  <a:pt x="655638" y="184150"/>
                </a:cubicBezTo>
                <a:close/>
                <a:moveTo>
                  <a:pt x="642938" y="184150"/>
                </a:moveTo>
                <a:cubicBezTo>
                  <a:pt x="646113" y="184150"/>
                  <a:pt x="647701" y="185737"/>
                  <a:pt x="649288" y="187325"/>
                </a:cubicBezTo>
                <a:lnTo>
                  <a:pt x="649288" y="184944"/>
                </a:lnTo>
                <a:cubicBezTo>
                  <a:pt x="649288" y="184150"/>
                  <a:pt x="649288" y="184150"/>
                  <a:pt x="649288" y="184150"/>
                </a:cubicBezTo>
                <a:lnTo>
                  <a:pt x="651828" y="188595"/>
                </a:lnTo>
                <a:lnTo>
                  <a:pt x="655638" y="190500"/>
                </a:lnTo>
                <a:lnTo>
                  <a:pt x="654844" y="190500"/>
                </a:lnTo>
                <a:lnTo>
                  <a:pt x="653753" y="190500"/>
                </a:lnTo>
                <a:lnTo>
                  <a:pt x="652463" y="190500"/>
                </a:lnTo>
                <a:cubicBezTo>
                  <a:pt x="650876" y="190500"/>
                  <a:pt x="649288" y="190500"/>
                  <a:pt x="649288" y="190500"/>
                </a:cubicBezTo>
                <a:lnTo>
                  <a:pt x="649288" y="189706"/>
                </a:lnTo>
                <a:cubicBezTo>
                  <a:pt x="647701" y="188912"/>
                  <a:pt x="646113" y="187325"/>
                  <a:pt x="642938" y="184150"/>
                </a:cubicBezTo>
                <a:close/>
                <a:moveTo>
                  <a:pt x="636588" y="184150"/>
                </a:moveTo>
                <a:cubicBezTo>
                  <a:pt x="636588" y="184150"/>
                  <a:pt x="638175" y="184150"/>
                  <a:pt x="639763" y="184944"/>
                </a:cubicBezTo>
                <a:lnTo>
                  <a:pt x="640629" y="186459"/>
                </a:lnTo>
                <a:close/>
                <a:moveTo>
                  <a:pt x="608013" y="184150"/>
                </a:moveTo>
                <a:cubicBezTo>
                  <a:pt x="608013" y="190500"/>
                  <a:pt x="608013" y="190500"/>
                  <a:pt x="608013" y="190500"/>
                </a:cubicBezTo>
                <a:cubicBezTo>
                  <a:pt x="601663" y="184150"/>
                  <a:pt x="608013" y="184150"/>
                  <a:pt x="608013" y="184150"/>
                </a:cubicBezTo>
                <a:close/>
                <a:moveTo>
                  <a:pt x="594520" y="184150"/>
                </a:moveTo>
                <a:cubicBezTo>
                  <a:pt x="594520" y="184150"/>
                  <a:pt x="601664" y="190500"/>
                  <a:pt x="594520" y="190500"/>
                </a:cubicBezTo>
                <a:cubicBezTo>
                  <a:pt x="587376" y="190500"/>
                  <a:pt x="587376" y="184150"/>
                  <a:pt x="594520" y="184150"/>
                </a:cubicBezTo>
                <a:close/>
                <a:moveTo>
                  <a:pt x="581820" y="184150"/>
                </a:moveTo>
                <a:cubicBezTo>
                  <a:pt x="582258" y="184150"/>
                  <a:pt x="582614" y="184505"/>
                  <a:pt x="582614" y="184944"/>
                </a:cubicBezTo>
                <a:cubicBezTo>
                  <a:pt x="582614" y="185382"/>
                  <a:pt x="582258" y="185738"/>
                  <a:pt x="581820" y="185738"/>
                </a:cubicBezTo>
                <a:cubicBezTo>
                  <a:pt x="581382" y="185738"/>
                  <a:pt x="581026" y="185382"/>
                  <a:pt x="581026" y="184944"/>
                </a:cubicBezTo>
                <a:cubicBezTo>
                  <a:pt x="581026" y="184505"/>
                  <a:pt x="581382" y="184150"/>
                  <a:pt x="581820" y="184150"/>
                </a:cubicBezTo>
                <a:close/>
                <a:moveTo>
                  <a:pt x="477838" y="184150"/>
                </a:moveTo>
                <a:cubicBezTo>
                  <a:pt x="477838" y="187325"/>
                  <a:pt x="476251" y="187325"/>
                  <a:pt x="474663" y="186531"/>
                </a:cubicBezTo>
                <a:lnTo>
                  <a:pt x="474234" y="186209"/>
                </a:lnTo>
                <a:close/>
                <a:moveTo>
                  <a:pt x="471488" y="184150"/>
                </a:moveTo>
                <a:lnTo>
                  <a:pt x="474234" y="186209"/>
                </a:lnTo>
                <a:lnTo>
                  <a:pt x="472282" y="187325"/>
                </a:lnTo>
                <a:cubicBezTo>
                  <a:pt x="471488" y="187325"/>
                  <a:pt x="471488" y="187325"/>
                  <a:pt x="471488" y="190500"/>
                </a:cubicBezTo>
                <a:cubicBezTo>
                  <a:pt x="471488" y="190500"/>
                  <a:pt x="471488" y="184150"/>
                  <a:pt x="471488" y="184150"/>
                </a:cubicBezTo>
                <a:close/>
                <a:moveTo>
                  <a:pt x="458788" y="184150"/>
                </a:moveTo>
                <a:lnTo>
                  <a:pt x="460009" y="184639"/>
                </a:lnTo>
                <a:lnTo>
                  <a:pt x="461963" y="184150"/>
                </a:lnTo>
                <a:lnTo>
                  <a:pt x="464344" y="184745"/>
                </a:lnTo>
                <a:lnTo>
                  <a:pt x="465138" y="184150"/>
                </a:lnTo>
                <a:lnTo>
                  <a:pt x="465138" y="184944"/>
                </a:lnTo>
                <a:lnTo>
                  <a:pt x="465138" y="186690"/>
                </a:lnTo>
                <a:lnTo>
                  <a:pt x="462929" y="185806"/>
                </a:lnTo>
                <a:lnTo>
                  <a:pt x="463550" y="185341"/>
                </a:lnTo>
                <a:lnTo>
                  <a:pt x="462452" y="185616"/>
                </a:lnTo>
                <a:lnTo>
                  <a:pt x="462929" y="185806"/>
                </a:lnTo>
                <a:lnTo>
                  <a:pt x="461963" y="186531"/>
                </a:lnTo>
                <a:lnTo>
                  <a:pt x="460376" y="185341"/>
                </a:lnTo>
                <a:lnTo>
                  <a:pt x="458788" y="184944"/>
                </a:lnTo>
                <a:lnTo>
                  <a:pt x="459582" y="184745"/>
                </a:lnTo>
                <a:close/>
                <a:moveTo>
                  <a:pt x="445295" y="184150"/>
                </a:moveTo>
                <a:cubicBezTo>
                  <a:pt x="445733" y="184150"/>
                  <a:pt x="446089" y="185572"/>
                  <a:pt x="446089" y="187325"/>
                </a:cubicBezTo>
                <a:cubicBezTo>
                  <a:pt x="446089" y="189078"/>
                  <a:pt x="445733" y="190500"/>
                  <a:pt x="445295" y="190500"/>
                </a:cubicBezTo>
                <a:cubicBezTo>
                  <a:pt x="444857" y="190500"/>
                  <a:pt x="444501" y="189078"/>
                  <a:pt x="444501" y="187325"/>
                </a:cubicBezTo>
                <a:cubicBezTo>
                  <a:pt x="444501" y="185572"/>
                  <a:pt x="444857" y="184150"/>
                  <a:pt x="445295" y="184150"/>
                </a:cubicBezTo>
                <a:close/>
                <a:moveTo>
                  <a:pt x="403225" y="184150"/>
                </a:moveTo>
                <a:cubicBezTo>
                  <a:pt x="403225" y="184150"/>
                  <a:pt x="396875" y="190500"/>
                  <a:pt x="396875" y="190500"/>
                </a:cubicBezTo>
                <a:cubicBezTo>
                  <a:pt x="400050" y="187325"/>
                  <a:pt x="401638" y="185737"/>
                  <a:pt x="402431" y="184944"/>
                </a:cubicBezTo>
                <a:close/>
                <a:moveTo>
                  <a:pt x="403225" y="184150"/>
                </a:moveTo>
                <a:lnTo>
                  <a:pt x="403424" y="184746"/>
                </a:lnTo>
                <a:lnTo>
                  <a:pt x="404020" y="184150"/>
                </a:lnTo>
                <a:cubicBezTo>
                  <a:pt x="404458" y="184150"/>
                  <a:pt x="404814" y="184505"/>
                  <a:pt x="404814" y="184944"/>
                </a:cubicBezTo>
                <a:cubicBezTo>
                  <a:pt x="404814" y="185382"/>
                  <a:pt x="404458" y="185738"/>
                  <a:pt x="404020" y="185738"/>
                </a:cubicBezTo>
                <a:lnTo>
                  <a:pt x="403622" y="185339"/>
                </a:lnTo>
                <a:lnTo>
                  <a:pt x="404019" y="186531"/>
                </a:lnTo>
                <a:cubicBezTo>
                  <a:pt x="404813" y="187325"/>
                  <a:pt x="406400" y="187325"/>
                  <a:pt x="409575" y="184150"/>
                </a:cubicBezTo>
                <a:cubicBezTo>
                  <a:pt x="403225" y="190500"/>
                  <a:pt x="403225" y="184150"/>
                  <a:pt x="403225" y="190500"/>
                </a:cubicBezTo>
                <a:cubicBezTo>
                  <a:pt x="403225" y="190500"/>
                  <a:pt x="396875" y="190500"/>
                  <a:pt x="396875" y="190500"/>
                </a:cubicBezTo>
                <a:cubicBezTo>
                  <a:pt x="396875" y="190500"/>
                  <a:pt x="403225" y="190500"/>
                  <a:pt x="403225" y="184150"/>
                </a:cubicBezTo>
                <a:close/>
                <a:moveTo>
                  <a:pt x="136526" y="184150"/>
                </a:moveTo>
                <a:cubicBezTo>
                  <a:pt x="136526" y="184150"/>
                  <a:pt x="130176" y="190500"/>
                  <a:pt x="130176" y="190500"/>
                </a:cubicBezTo>
                <a:cubicBezTo>
                  <a:pt x="130176" y="190500"/>
                  <a:pt x="130176" y="184150"/>
                  <a:pt x="136526" y="184150"/>
                </a:cubicBezTo>
                <a:close/>
                <a:moveTo>
                  <a:pt x="136922" y="184149"/>
                </a:moveTo>
                <a:cubicBezTo>
                  <a:pt x="140296" y="184149"/>
                  <a:pt x="140296" y="185935"/>
                  <a:pt x="138609" y="188614"/>
                </a:cubicBezTo>
                <a:lnTo>
                  <a:pt x="136990" y="190500"/>
                </a:lnTo>
                <a:lnTo>
                  <a:pt x="136922" y="190579"/>
                </a:lnTo>
                <a:lnTo>
                  <a:pt x="136922" y="190500"/>
                </a:lnTo>
                <a:lnTo>
                  <a:pt x="136922" y="190400"/>
                </a:lnTo>
                <a:cubicBezTo>
                  <a:pt x="136922" y="189507"/>
                  <a:pt x="136922" y="187721"/>
                  <a:pt x="136922" y="184149"/>
                </a:cubicBezTo>
                <a:close/>
                <a:moveTo>
                  <a:pt x="827617" y="183622"/>
                </a:moveTo>
                <a:cubicBezTo>
                  <a:pt x="827617" y="183622"/>
                  <a:pt x="834497" y="183622"/>
                  <a:pt x="834497" y="183622"/>
                </a:cubicBezTo>
                <a:cubicBezTo>
                  <a:pt x="841376" y="183622"/>
                  <a:pt x="841376" y="190501"/>
                  <a:pt x="841376" y="190501"/>
                </a:cubicBezTo>
                <a:cubicBezTo>
                  <a:pt x="837936" y="187061"/>
                  <a:pt x="837936" y="187061"/>
                  <a:pt x="837936" y="187921"/>
                </a:cubicBezTo>
                <a:lnTo>
                  <a:pt x="837055" y="188582"/>
                </a:lnTo>
                <a:lnTo>
                  <a:pt x="840317" y="191029"/>
                </a:lnTo>
                <a:cubicBezTo>
                  <a:pt x="840317" y="191029"/>
                  <a:pt x="840317" y="191029"/>
                  <a:pt x="839457" y="191029"/>
                </a:cubicBezTo>
                <a:lnTo>
                  <a:pt x="837144" y="191029"/>
                </a:lnTo>
                <a:lnTo>
                  <a:pt x="840384" y="191492"/>
                </a:lnTo>
                <a:cubicBezTo>
                  <a:pt x="841376" y="192484"/>
                  <a:pt x="841376" y="194469"/>
                  <a:pt x="841376" y="198438"/>
                </a:cubicBezTo>
                <a:cubicBezTo>
                  <a:pt x="841376" y="198438"/>
                  <a:pt x="841376" y="196453"/>
                  <a:pt x="840384" y="194469"/>
                </a:cubicBezTo>
                <a:lnTo>
                  <a:pt x="834364" y="191029"/>
                </a:lnTo>
                <a:lnTo>
                  <a:pt x="833967" y="191029"/>
                </a:lnTo>
                <a:lnTo>
                  <a:pt x="837407" y="194469"/>
                </a:lnTo>
                <a:cubicBezTo>
                  <a:pt x="839391" y="196453"/>
                  <a:pt x="841376" y="198438"/>
                  <a:pt x="841376" y="198438"/>
                </a:cubicBezTo>
                <a:cubicBezTo>
                  <a:pt x="841376" y="198438"/>
                  <a:pt x="842963" y="198438"/>
                  <a:pt x="844551" y="199232"/>
                </a:cubicBezTo>
                <a:lnTo>
                  <a:pt x="845186" y="200343"/>
                </a:lnTo>
                <a:lnTo>
                  <a:pt x="847197" y="201348"/>
                </a:lnTo>
                <a:lnTo>
                  <a:pt x="847726" y="201613"/>
                </a:lnTo>
                <a:lnTo>
                  <a:pt x="854076" y="20478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47726" y="204788"/>
                  <a:pt x="847726" y="204788"/>
                  <a:pt x="847726" y="204788"/>
                </a:cubicBezTo>
                <a:lnTo>
                  <a:pt x="847197" y="204788"/>
                </a:lnTo>
                <a:lnTo>
                  <a:pt x="847109" y="204435"/>
                </a:lnTo>
                <a:lnTo>
                  <a:pt x="842170" y="201613"/>
                </a:lnTo>
                <a:lnTo>
                  <a:pt x="841398" y="198526"/>
                </a:lnTo>
                <a:lnTo>
                  <a:pt x="841376" y="198514"/>
                </a:lnTo>
                <a:lnTo>
                  <a:pt x="841199" y="198413"/>
                </a:lnTo>
                <a:lnTo>
                  <a:pt x="834430" y="197446"/>
                </a:lnTo>
                <a:lnTo>
                  <a:pt x="833514" y="191029"/>
                </a:lnTo>
                <a:lnTo>
                  <a:pt x="833438" y="191029"/>
                </a:lnTo>
                <a:lnTo>
                  <a:pt x="833506" y="190978"/>
                </a:lnTo>
                <a:lnTo>
                  <a:pt x="833438" y="190500"/>
                </a:lnTo>
                <a:lnTo>
                  <a:pt x="833741" y="190803"/>
                </a:lnTo>
                <a:lnTo>
                  <a:pt x="833839" y="190729"/>
                </a:lnTo>
                <a:lnTo>
                  <a:pt x="833438" y="190500"/>
                </a:lnTo>
                <a:lnTo>
                  <a:pt x="834031" y="190585"/>
                </a:lnTo>
                <a:lnTo>
                  <a:pt x="834144" y="190500"/>
                </a:lnTo>
                <a:lnTo>
                  <a:pt x="834463" y="190261"/>
                </a:lnTo>
                <a:lnTo>
                  <a:pt x="833637" y="184482"/>
                </a:lnTo>
                <a:lnTo>
                  <a:pt x="831316" y="184150"/>
                </a:lnTo>
                <a:close/>
                <a:moveTo>
                  <a:pt x="793161" y="183606"/>
                </a:moveTo>
                <a:lnTo>
                  <a:pt x="793751" y="184196"/>
                </a:lnTo>
                <a:lnTo>
                  <a:pt x="793751" y="184150"/>
                </a:lnTo>
                <a:lnTo>
                  <a:pt x="793888" y="184333"/>
                </a:lnTo>
                <a:lnTo>
                  <a:pt x="796580" y="187022"/>
                </a:lnTo>
                <a:cubicBezTo>
                  <a:pt x="798289" y="188729"/>
                  <a:pt x="799998" y="190437"/>
                  <a:pt x="799998" y="190437"/>
                </a:cubicBezTo>
                <a:lnTo>
                  <a:pt x="795657" y="187959"/>
                </a:lnTo>
                <a:lnTo>
                  <a:pt x="793798" y="190437"/>
                </a:lnTo>
                <a:lnTo>
                  <a:pt x="796580" y="190437"/>
                </a:lnTo>
                <a:cubicBezTo>
                  <a:pt x="798289" y="190437"/>
                  <a:pt x="799998" y="190437"/>
                  <a:pt x="799998" y="190437"/>
                </a:cubicBezTo>
                <a:lnTo>
                  <a:pt x="799998" y="190500"/>
                </a:lnTo>
                <a:lnTo>
                  <a:pt x="799998" y="192998"/>
                </a:lnTo>
                <a:lnTo>
                  <a:pt x="799998" y="196413"/>
                </a:lnTo>
                <a:cubicBezTo>
                  <a:pt x="799998" y="197267"/>
                  <a:pt x="799998" y="197267"/>
                  <a:pt x="799998" y="197267"/>
                </a:cubicBezTo>
                <a:lnTo>
                  <a:pt x="799143" y="197267"/>
                </a:lnTo>
                <a:lnTo>
                  <a:pt x="793161" y="190437"/>
                </a:lnTo>
                <a:lnTo>
                  <a:pt x="793751" y="190437"/>
                </a:lnTo>
                <a:lnTo>
                  <a:pt x="793751" y="187325"/>
                </a:lnTo>
                <a:lnTo>
                  <a:pt x="793751" y="186531"/>
                </a:lnTo>
                <a:lnTo>
                  <a:pt x="793751" y="185964"/>
                </a:lnTo>
                <a:close/>
                <a:moveTo>
                  <a:pt x="786323" y="183606"/>
                </a:moveTo>
                <a:lnTo>
                  <a:pt x="787178" y="185314"/>
                </a:lnTo>
                <a:lnTo>
                  <a:pt x="786811" y="187509"/>
                </a:lnTo>
                <a:close/>
                <a:moveTo>
                  <a:pt x="786323" y="183606"/>
                </a:moveTo>
                <a:lnTo>
                  <a:pt x="791110" y="188388"/>
                </a:lnTo>
                <a:lnTo>
                  <a:pt x="789742" y="187022"/>
                </a:lnTo>
                <a:cubicBezTo>
                  <a:pt x="788032" y="185314"/>
                  <a:pt x="786323" y="183606"/>
                  <a:pt x="786323" y="183606"/>
                </a:cubicBezTo>
                <a:close/>
                <a:moveTo>
                  <a:pt x="786323" y="183606"/>
                </a:moveTo>
                <a:cubicBezTo>
                  <a:pt x="786323" y="183606"/>
                  <a:pt x="788033" y="183606"/>
                  <a:pt x="789742" y="184460"/>
                </a:cubicBezTo>
                <a:lnTo>
                  <a:pt x="790674" y="186090"/>
                </a:lnTo>
                <a:close/>
                <a:moveTo>
                  <a:pt x="670084" y="183606"/>
                </a:moveTo>
                <a:lnTo>
                  <a:pt x="672203" y="185723"/>
                </a:lnTo>
                <a:lnTo>
                  <a:pt x="676922" y="190437"/>
                </a:lnTo>
                <a:cubicBezTo>
                  <a:pt x="676922" y="190437"/>
                  <a:pt x="683759" y="197267"/>
                  <a:pt x="683759" y="197267"/>
                </a:cubicBezTo>
                <a:lnTo>
                  <a:pt x="682904" y="197267"/>
                </a:lnTo>
                <a:lnTo>
                  <a:pt x="680340" y="197267"/>
                </a:lnTo>
                <a:lnTo>
                  <a:pt x="679486" y="197267"/>
                </a:lnTo>
                <a:cubicBezTo>
                  <a:pt x="678631" y="197267"/>
                  <a:pt x="676922" y="197267"/>
                  <a:pt x="676922" y="197267"/>
                </a:cubicBezTo>
                <a:cubicBezTo>
                  <a:pt x="676922" y="190437"/>
                  <a:pt x="676922" y="190437"/>
                  <a:pt x="670084" y="190437"/>
                </a:cubicBezTo>
                <a:cubicBezTo>
                  <a:pt x="670084" y="190437"/>
                  <a:pt x="670084" y="183606"/>
                  <a:pt x="670084" y="183606"/>
                </a:cubicBezTo>
                <a:close/>
                <a:moveTo>
                  <a:pt x="663247" y="183606"/>
                </a:moveTo>
                <a:cubicBezTo>
                  <a:pt x="663247" y="183606"/>
                  <a:pt x="670084" y="190437"/>
                  <a:pt x="670084" y="190437"/>
                </a:cubicBezTo>
                <a:cubicBezTo>
                  <a:pt x="663247" y="183606"/>
                  <a:pt x="663247" y="190437"/>
                  <a:pt x="663247" y="183606"/>
                </a:cubicBezTo>
                <a:close/>
                <a:moveTo>
                  <a:pt x="410256" y="183606"/>
                </a:moveTo>
                <a:cubicBezTo>
                  <a:pt x="410256" y="183606"/>
                  <a:pt x="410256" y="183606"/>
                  <a:pt x="411111" y="183606"/>
                </a:cubicBezTo>
                <a:lnTo>
                  <a:pt x="411965" y="183606"/>
                </a:lnTo>
                <a:lnTo>
                  <a:pt x="413675" y="183606"/>
                </a:lnTo>
                <a:lnTo>
                  <a:pt x="416238" y="183606"/>
                </a:lnTo>
                <a:lnTo>
                  <a:pt x="417093" y="183606"/>
                </a:lnTo>
                <a:cubicBezTo>
                  <a:pt x="417093" y="183606"/>
                  <a:pt x="417093" y="190437"/>
                  <a:pt x="410256" y="190437"/>
                </a:cubicBezTo>
                <a:cubicBezTo>
                  <a:pt x="417093" y="183606"/>
                  <a:pt x="410256" y="190437"/>
                  <a:pt x="410256" y="183606"/>
                </a:cubicBezTo>
                <a:close/>
                <a:moveTo>
                  <a:pt x="146494" y="183402"/>
                </a:moveTo>
                <a:lnTo>
                  <a:pt x="145167" y="183753"/>
                </a:lnTo>
                <a:lnTo>
                  <a:pt x="146315" y="183753"/>
                </a:lnTo>
                <a:lnTo>
                  <a:pt x="146072" y="184228"/>
                </a:lnTo>
                <a:lnTo>
                  <a:pt x="149400" y="183753"/>
                </a:lnTo>
                <a:lnTo>
                  <a:pt x="146315" y="183753"/>
                </a:lnTo>
                <a:close/>
                <a:moveTo>
                  <a:pt x="789058" y="181557"/>
                </a:moveTo>
                <a:lnTo>
                  <a:pt x="789742" y="182753"/>
                </a:lnTo>
                <a:cubicBezTo>
                  <a:pt x="791451" y="183606"/>
                  <a:pt x="793161" y="183606"/>
                  <a:pt x="793161" y="183606"/>
                </a:cubicBezTo>
                <a:cubicBezTo>
                  <a:pt x="786323" y="183606"/>
                  <a:pt x="786323" y="183606"/>
                  <a:pt x="786323" y="183606"/>
                </a:cubicBezTo>
                <a:close/>
                <a:moveTo>
                  <a:pt x="650426" y="181045"/>
                </a:moveTo>
                <a:cubicBezTo>
                  <a:pt x="651281" y="181899"/>
                  <a:pt x="652990" y="183606"/>
                  <a:pt x="656409" y="183606"/>
                </a:cubicBezTo>
                <a:cubicBezTo>
                  <a:pt x="656409" y="183606"/>
                  <a:pt x="654699" y="183606"/>
                  <a:pt x="652990" y="183606"/>
                </a:cubicBezTo>
                <a:lnTo>
                  <a:pt x="649571" y="183606"/>
                </a:lnTo>
                <a:cubicBezTo>
                  <a:pt x="649571" y="180191"/>
                  <a:pt x="649571" y="180191"/>
                  <a:pt x="650426" y="181045"/>
                </a:cubicBezTo>
                <a:close/>
                <a:moveTo>
                  <a:pt x="572648" y="181045"/>
                </a:moveTo>
                <a:cubicBezTo>
                  <a:pt x="574358" y="181899"/>
                  <a:pt x="577777" y="183606"/>
                  <a:pt x="581195" y="183606"/>
                </a:cubicBezTo>
                <a:cubicBezTo>
                  <a:pt x="581195" y="183606"/>
                  <a:pt x="581195" y="183606"/>
                  <a:pt x="574358" y="183606"/>
                </a:cubicBezTo>
                <a:cubicBezTo>
                  <a:pt x="570939" y="180191"/>
                  <a:pt x="570939" y="180191"/>
                  <a:pt x="572648" y="181045"/>
                </a:cubicBezTo>
                <a:close/>
                <a:moveTo>
                  <a:pt x="612920" y="180109"/>
                </a:moveTo>
                <a:lnTo>
                  <a:pt x="614562" y="180975"/>
                </a:lnTo>
                <a:cubicBezTo>
                  <a:pt x="617142" y="182562"/>
                  <a:pt x="618862" y="184150"/>
                  <a:pt x="615422" y="184150"/>
                </a:cubicBezTo>
                <a:close/>
                <a:moveTo>
                  <a:pt x="805775" y="180073"/>
                </a:moveTo>
                <a:lnTo>
                  <a:pt x="805981" y="180191"/>
                </a:lnTo>
                <a:cubicBezTo>
                  <a:pt x="806836" y="181899"/>
                  <a:pt x="806836" y="183606"/>
                  <a:pt x="806836" y="183606"/>
                </a:cubicBezTo>
                <a:close/>
                <a:moveTo>
                  <a:pt x="832433" y="179494"/>
                </a:moveTo>
                <a:lnTo>
                  <a:pt x="833637" y="180182"/>
                </a:lnTo>
                <a:cubicBezTo>
                  <a:pt x="834497" y="181902"/>
                  <a:pt x="834497" y="183622"/>
                  <a:pt x="834497" y="183622"/>
                </a:cubicBezTo>
                <a:cubicBezTo>
                  <a:pt x="834497" y="183622"/>
                  <a:pt x="832777" y="181902"/>
                  <a:pt x="831917" y="180182"/>
                </a:cubicBezTo>
                <a:close/>
                <a:moveTo>
                  <a:pt x="433255" y="179260"/>
                </a:moveTo>
                <a:lnTo>
                  <a:pt x="436751" y="182753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76776"/>
                  <a:pt x="430768" y="183606"/>
                  <a:pt x="430768" y="183606"/>
                </a:cubicBezTo>
                <a:cubicBezTo>
                  <a:pt x="430768" y="183606"/>
                  <a:pt x="430768" y="181899"/>
                  <a:pt x="431623" y="180191"/>
                </a:cubicBezTo>
                <a:close/>
                <a:moveTo>
                  <a:pt x="148703" y="178820"/>
                </a:moveTo>
                <a:lnTo>
                  <a:pt x="147043" y="180578"/>
                </a:lnTo>
                <a:lnTo>
                  <a:pt x="144043" y="183753"/>
                </a:lnTo>
                <a:close/>
                <a:moveTo>
                  <a:pt x="638114" y="178437"/>
                </a:moveTo>
                <a:lnTo>
                  <a:pt x="639315" y="179337"/>
                </a:lnTo>
                <a:lnTo>
                  <a:pt x="639516" y="179187"/>
                </a:lnTo>
                <a:lnTo>
                  <a:pt x="641024" y="180191"/>
                </a:lnTo>
                <a:lnTo>
                  <a:pt x="636060" y="183497"/>
                </a:lnTo>
                <a:lnTo>
                  <a:pt x="635896" y="183606"/>
                </a:lnTo>
                <a:lnTo>
                  <a:pt x="636060" y="183224"/>
                </a:lnTo>
                <a:close/>
                <a:moveTo>
                  <a:pt x="135534" y="178123"/>
                </a:moveTo>
                <a:cubicBezTo>
                  <a:pt x="134939" y="178793"/>
                  <a:pt x="133351" y="180579"/>
                  <a:pt x="130176" y="184151"/>
                </a:cubicBezTo>
                <a:cubicBezTo>
                  <a:pt x="130176" y="184151"/>
                  <a:pt x="137320" y="176114"/>
                  <a:pt x="135534" y="178123"/>
                </a:cubicBezTo>
                <a:close/>
                <a:moveTo>
                  <a:pt x="608542" y="177800"/>
                </a:moveTo>
                <a:cubicBezTo>
                  <a:pt x="608542" y="177800"/>
                  <a:pt x="610262" y="177800"/>
                  <a:pt x="611982" y="178594"/>
                </a:cubicBezTo>
                <a:lnTo>
                  <a:pt x="612920" y="180109"/>
                </a:lnTo>
                <a:close/>
                <a:moveTo>
                  <a:pt x="539751" y="177800"/>
                </a:moveTo>
                <a:lnTo>
                  <a:pt x="540545" y="178435"/>
                </a:lnTo>
                <a:lnTo>
                  <a:pt x="543720" y="177800"/>
                </a:lnTo>
                <a:cubicBezTo>
                  <a:pt x="545912" y="177800"/>
                  <a:pt x="547689" y="178155"/>
                  <a:pt x="547689" y="178594"/>
                </a:cubicBezTo>
                <a:cubicBezTo>
                  <a:pt x="547689" y="179032"/>
                  <a:pt x="545912" y="179388"/>
                  <a:pt x="543720" y="179388"/>
                </a:cubicBezTo>
                <a:lnTo>
                  <a:pt x="541075" y="178859"/>
                </a:lnTo>
                <a:lnTo>
                  <a:pt x="546697" y="183356"/>
                </a:lnTo>
                <a:cubicBezTo>
                  <a:pt x="547689" y="184150"/>
                  <a:pt x="547689" y="184150"/>
                  <a:pt x="547689" y="184150"/>
                </a:cubicBezTo>
                <a:lnTo>
                  <a:pt x="547688" y="184150"/>
                </a:lnTo>
                <a:lnTo>
                  <a:pt x="546697" y="184150"/>
                </a:lnTo>
                <a:lnTo>
                  <a:pt x="544711" y="184150"/>
                </a:lnTo>
                <a:lnTo>
                  <a:pt x="540544" y="184150"/>
                </a:lnTo>
                <a:lnTo>
                  <a:pt x="540661" y="184879"/>
                </a:lnTo>
                <a:lnTo>
                  <a:pt x="541229" y="188412"/>
                </a:lnTo>
                <a:lnTo>
                  <a:pt x="537865" y="187325"/>
                </a:lnTo>
                <a:cubicBezTo>
                  <a:pt x="535186" y="185737"/>
                  <a:pt x="533400" y="184150"/>
                  <a:pt x="533400" y="184150"/>
                </a:cubicBezTo>
                <a:lnTo>
                  <a:pt x="527051" y="184150"/>
                </a:lnTo>
                <a:lnTo>
                  <a:pt x="527845" y="178594"/>
                </a:lnTo>
                <a:lnTo>
                  <a:pt x="530226" y="180975"/>
                </a:lnTo>
                <a:cubicBezTo>
                  <a:pt x="531814" y="180975"/>
                  <a:pt x="533401" y="180975"/>
                  <a:pt x="533401" y="184150"/>
                </a:cubicBezTo>
                <a:lnTo>
                  <a:pt x="534293" y="184150"/>
                </a:lnTo>
                <a:lnTo>
                  <a:pt x="539750" y="184150"/>
                </a:lnTo>
                <a:lnTo>
                  <a:pt x="539751" y="184150"/>
                </a:lnTo>
                <a:cubicBezTo>
                  <a:pt x="539751" y="184150"/>
                  <a:pt x="541735" y="184150"/>
                  <a:pt x="542728" y="183356"/>
                </a:cubicBezTo>
                <a:lnTo>
                  <a:pt x="540227" y="178689"/>
                </a:lnTo>
                <a:lnTo>
                  <a:pt x="539751" y="178594"/>
                </a:lnTo>
                <a:lnTo>
                  <a:pt x="540135" y="178517"/>
                </a:lnTo>
                <a:close/>
                <a:moveTo>
                  <a:pt x="527051" y="177800"/>
                </a:moveTo>
                <a:cubicBezTo>
                  <a:pt x="527051" y="184150"/>
                  <a:pt x="527051" y="184150"/>
                  <a:pt x="527051" y="184150"/>
                </a:cubicBezTo>
                <a:cubicBezTo>
                  <a:pt x="519113" y="184150"/>
                  <a:pt x="527051" y="184150"/>
                  <a:pt x="527051" y="177800"/>
                </a:cubicBezTo>
                <a:close/>
                <a:moveTo>
                  <a:pt x="527051" y="177800"/>
                </a:moveTo>
                <a:cubicBezTo>
                  <a:pt x="527051" y="177800"/>
                  <a:pt x="527051" y="177800"/>
                  <a:pt x="527845" y="177800"/>
                </a:cubicBezTo>
                <a:lnTo>
                  <a:pt x="530226" y="177800"/>
                </a:lnTo>
                <a:cubicBezTo>
                  <a:pt x="531814" y="177800"/>
                  <a:pt x="533401" y="177800"/>
                  <a:pt x="533401" y="177800"/>
                </a:cubicBezTo>
                <a:lnTo>
                  <a:pt x="530226" y="178254"/>
                </a:lnTo>
                <a:lnTo>
                  <a:pt x="527845" y="178594"/>
                </a:lnTo>
                <a:close/>
                <a:moveTo>
                  <a:pt x="512763" y="177800"/>
                </a:moveTo>
                <a:cubicBezTo>
                  <a:pt x="512763" y="177800"/>
                  <a:pt x="512763" y="184150"/>
                  <a:pt x="519113" y="184150"/>
                </a:cubicBezTo>
                <a:cubicBezTo>
                  <a:pt x="512763" y="184150"/>
                  <a:pt x="512763" y="177800"/>
                  <a:pt x="512763" y="184150"/>
                </a:cubicBezTo>
                <a:cubicBezTo>
                  <a:pt x="512763" y="184150"/>
                  <a:pt x="512763" y="184150"/>
                  <a:pt x="512763" y="177800"/>
                </a:cubicBezTo>
                <a:close/>
                <a:moveTo>
                  <a:pt x="499270" y="177800"/>
                </a:moveTo>
                <a:cubicBezTo>
                  <a:pt x="506414" y="177800"/>
                  <a:pt x="492126" y="184150"/>
                  <a:pt x="506414" y="177800"/>
                </a:cubicBezTo>
                <a:cubicBezTo>
                  <a:pt x="499270" y="184150"/>
                  <a:pt x="499270" y="184150"/>
                  <a:pt x="499270" y="184150"/>
                </a:cubicBezTo>
                <a:cubicBezTo>
                  <a:pt x="499270" y="177800"/>
                  <a:pt x="499270" y="177800"/>
                  <a:pt x="499270" y="177800"/>
                </a:cubicBezTo>
                <a:close/>
                <a:moveTo>
                  <a:pt x="430213" y="177800"/>
                </a:moveTo>
                <a:cubicBezTo>
                  <a:pt x="430213" y="177800"/>
                  <a:pt x="423863" y="184150"/>
                  <a:pt x="430213" y="184150"/>
                </a:cubicBezTo>
                <a:cubicBezTo>
                  <a:pt x="423863" y="184150"/>
                  <a:pt x="423863" y="184150"/>
                  <a:pt x="430213" y="177800"/>
                </a:cubicBezTo>
                <a:close/>
                <a:moveTo>
                  <a:pt x="423863" y="177800"/>
                </a:moveTo>
                <a:cubicBezTo>
                  <a:pt x="427038" y="177800"/>
                  <a:pt x="427038" y="179387"/>
                  <a:pt x="426244" y="180975"/>
                </a:cubicBezTo>
                <a:lnTo>
                  <a:pt x="424271" y="183606"/>
                </a:lnTo>
                <a:lnTo>
                  <a:pt x="423863" y="184150"/>
                </a:lnTo>
                <a:lnTo>
                  <a:pt x="423863" y="183725"/>
                </a:lnTo>
                <a:lnTo>
                  <a:pt x="423620" y="184150"/>
                </a:lnTo>
                <a:lnTo>
                  <a:pt x="420512" y="189583"/>
                </a:lnTo>
                <a:cubicBezTo>
                  <a:pt x="418803" y="190437"/>
                  <a:pt x="417093" y="190437"/>
                  <a:pt x="417093" y="190437"/>
                </a:cubicBez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7022"/>
                  <a:pt x="417093" y="188729"/>
                  <a:pt x="417948" y="188729"/>
                </a:cubicBezTo>
                <a:lnTo>
                  <a:pt x="423296" y="184150"/>
                </a:lnTo>
                <a:lnTo>
                  <a:pt x="423863" y="183665"/>
                </a:lnTo>
                <a:lnTo>
                  <a:pt x="423863" y="183606"/>
                </a:lnTo>
                <a:lnTo>
                  <a:pt x="423863" y="180975"/>
                </a:lnTo>
                <a:cubicBezTo>
                  <a:pt x="423863" y="180975"/>
                  <a:pt x="423863" y="180975"/>
                  <a:pt x="423863" y="177800"/>
                </a:cubicBezTo>
                <a:close/>
                <a:moveTo>
                  <a:pt x="156224" y="177408"/>
                </a:moveTo>
                <a:lnTo>
                  <a:pt x="153194" y="180379"/>
                </a:lnTo>
                <a:lnTo>
                  <a:pt x="149814" y="183694"/>
                </a:lnTo>
                <a:lnTo>
                  <a:pt x="155774" y="177849"/>
                </a:lnTo>
                <a:close/>
                <a:moveTo>
                  <a:pt x="804971" y="177397"/>
                </a:moveTo>
                <a:lnTo>
                  <a:pt x="805775" y="180073"/>
                </a:lnTo>
                <a:lnTo>
                  <a:pt x="805173" y="179730"/>
                </a:lnTo>
                <a:lnTo>
                  <a:pt x="804272" y="177630"/>
                </a:lnTo>
                <a:close/>
                <a:moveTo>
                  <a:pt x="772648" y="176776"/>
                </a:moveTo>
                <a:cubicBezTo>
                  <a:pt x="772648" y="176776"/>
                  <a:pt x="774358" y="176776"/>
                  <a:pt x="776067" y="176776"/>
                </a:cubicBezTo>
                <a:lnTo>
                  <a:pt x="776922" y="176776"/>
                </a:lnTo>
                <a:cubicBezTo>
                  <a:pt x="777776" y="176776"/>
                  <a:pt x="779486" y="176776"/>
                  <a:pt x="779486" y="176776"/>
                </a:cubicBezTo>
                <a:cubicBezTo>
                  <a:pt x="779486" y="176776"/>
                  <a:pt x="779486" y="176776"/>
                  <a:pt x="786323" y="183606"/>
                </a:cubicBezTo>
                <a:cubicBezTo>
                  <a:pt x="786323" y="183606"/>
                  <a:pt x="784614" y="183606"/>
                  <a:pt x="783759" y="183606"/>
                </a:cubicBezTo>
                <a:lnTo>
                  <a:pt x="782905" y="183606"/>
                </a:lnTo>
                <a:cubicBezTo>
                  <a:pt x="781195" y="183606"/>
                  <a:pt x="779486" y="183606"/>
                  <a:pt x="779486" y="183606"/>
                </a:cubicBezTo>
                <a:cubicBezTo>
                  <a:pt x="779486" y="176776"/>
                  <a:pt x="772648" y="176776"/>
                  <a:pt x="772648" y="176776"/>
                </a:cubicBezTo>
                <a:close/>
                <a:moveTo>
                  <a:pt x="649571" y="176776"/>
                </a:moveTo>
                <a:cubicBezTo>
                  <a:pt x="649571" y="176776"/>
                  <a:pt x="649571" y="183606"/>
                  <a:pt x="649571" y="183606"/>
                </a:cubicBezTo>
                <a:lnTo>
                  <a:pt x="642734" y="183606"/>
                </a:lnTo>
                <a:cubicBezTo>
                  <a:pt x="649571" y="183606"/>
                  <a:pt x="642734" y="176776"/>
                  <a:pt x="649571" y="176776"/>
                </a:cubicBezTo>
                <a:close/>
                <a:moveTo>
                  <a:pt x="635896" y="176776"/>
                </a:moveTo>
                <a:lnTo>
                  <a:pt x="638175" y="178294"/>
                </a:lnTo>
                <a:lnTo>
                  <a:pt x="638114" y="178437"/>
                </a:lnTo>
                <a:close/>
                <a:moveTo>
                  <a:pt x="635896" y="176776"/>
                </a:moveTo>
                <a:cubicBezTo>
                  <a:pt x="635896" y="176776"/>
                  <a:pt x="635896" y="176776"/>
                  <a:pt x="636751" y="176776"/>
                </a:cubicBezTo>
                <a:lnTo>
                  <a:pt x="639315" y="176776"/>
                </a:lnTo>
                <a:lnTo>
                  <a:pt x="640170" y="176776"/>
                </a:lnTo>
                <a:lnTo>
                  <a:pt x="641879" y="176776"/>
                </a:lnTo>
                <a:lnTo>
                  <a:pt x="642734" y="176776"/>
                </a:lnTo>
                <a:lnTo>
                  <a:pt x="639516" y="179187"/>
                </a:lnTo>
                <a:lnTo>
                  <a:pt x="638175" y="178294"/>
                </a:lnTo>
                <a:lnTo>
                  <a:pt x="638460" y="177630"/>
                </a:lnTo>
                <a:cubicBezTo>
                  <a:pt x="637606" y="176776"/>
                  <a:pt x="635896" y="176776"/>
                  <a:pt x="635896" y="176776"/>
                </a:cubicBezTo>
                <a:close/>
                <a:moveTo>
                  <a:pt x="567520" y="176776"/>
                </a:moveTo>
                <a:lnTo>
                  <a:pt x="568545" y="177800"/>
                </a:lnTo>
                <a:lnTo>
                  <a:pt x="570939" y="180191"/>
                </a:lnTo>
                <a:cubicBezTo>
                  <a:pt x="572649" y="181899"/>
                  <a:pt x="574358" y="183606"/>
                  <a:pt x="574358" y="183606"/>
                </a:cubicBezTo>
                <a:lnTo>
                  <a:pt x="568495" y="180260"/>
                </a:lnTo>
                <a:lnTo>
                  <a:pt x="570707" y="183356"/>
                </a:lnTo>
                <a:cubicBezTo>
                  <a:pt x="572692" y="184150"/>
                  <a:pt x="574676" y="184150"/>
                  <a:pt x="574676" y="184150"/>
                </a:cubicBezTo>
                <a:cubicBezTo>
                  <a:pt x="566738" y="184150"/>
                  <a:pt x="566738" y="184150"/>
                  <a:pt x="566738" y="177800"/>
                </a:cubicBezTo>
                <a:lnTo>
                  <a:pt x="568337" y="180038"/>
                </a:lnTo>
                <a:lnTo>
                  <a:pt x="567776" y="177800"/>
                </a:lnTo>
                <a:close/>
                <a:moveTo>
                  <a:pt x="437606" y="176776"/>
                </a:moveTo>
                <a:lnTo>
                  <a:pt x="435812" y="177800"/>
                </a:lnTo>
                <a:lnTo>
                  <a:pt x="433255" y="179260"/>
                </a:lnTo>
                <a:lnTo>
                  <a:pt x="431793" y="177800"/>
                </a:lnTo>
                <a:lnTo>
                  <a:pt x="431623" y="177630"/>
                </a:lnTo>
                <a:cubicBezTo>
                  <a:pt x="432478" y="176776"/>
                  <a:pt x="434187" y="176776"/>
                  <a:pt x="437606" y="176776"/>
                </a:cubicBezTo>
                <a:close/>
                <a:moveTo>
                  <a:pt x="437606" y="176776"/>
                </a:moveTo>
                <a:cubicBezTo>
                  <a:pt x="437606" y="176776"/>
                  <a:pt x="437606" y="176776"/>
                  <a:pt x="438461" y="176776"/>
                </a:cubicBezTo>
                <a:lnTo>
                  <a:pt x="440170" y="176776"/>
                </a:lnTo>
                <a:lnTo>
                  <a:pt x="441025" y="176776"/>
                </a:lnTo>
                <a:lnTo>
                  <a:pt x="443589" y="176776"/>
                </a:lnTo>
                <a:cubicBezTo>
                  <a:pt x="444444" y="176776"/>
                  <a:pt x="444444" y="176776"/>
                  <a:pt x="444444" y="176776"/>
                </a:cubicBezTo>
                <a:cubicBezTo>
                  <a:pt x="444444" y="183606"/>
                  <a:pt x="444444" y="176776"/>
                  <a:pt x="451281" y="176776"/>
                </a:cubicBezTo>
                <a:cubicBezTo>
                  <a:pt x="451281" y="176776"/>
                  <a:pt x="451281" y="178484"/>
                  <a:pt x="451281" y="179337"/>
                </a:cubicBezTo>
                <a:lnTo>
                  <a:pt x="451281" y="182753"/>
                </a:lnTo>
                <a:cubicBezTo>
                  <a:pt x="451281" y="183606"/>
                  <a:pt x="451281" y="183606"/>
                  <a:pt x="451281" y="183606"/>
                </a:cubicBezTo>
                <a:cubicBezTo>
                  <a:pt x="451281" y="176776"/>
                  <a:pt x="444444" y="183606"/>
                  <a:pt x="444444" y="183606"/>
                </a:cubicBezTo>
                <a:lnTo>
                  <a:pt x="441025" y="183606"/>
                </a:lnTo>
                <a:lnTo>
                  <a:pt x="438461" y="183606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83606"/>
                  <a:pt x="437606" y="183606"/>
                  <a:pt x="437606" y="182753"/>
                </a:cubicBezTo>
                <a:lnTo>
                  <a:pt x="437606" y="177800"/>
                </a:lnTo>
                <a:close/>
                <a:moveTo>
                  <a:pt x="430768" y="176776"/>
                </a:moveTo>
                <a:lnTo>
                  <a:pt x="431623" y="177630"/>
                </a:lnTo>
                <a:lnTo>
                  <a:pt x="431599" y="177800"/>
                </a:lnTo>
                <a:lnTo>
                  <a:pt x="430768" y="183606"/>
                </a:lnTo>
                <a:cubicBezTo>
                  <a:pt x="430768" y="183606"/>
                  <a:pt x="430768" y="183606"/>
                  <a:pt x="430768" y="182753"/>
                </a:cubicBezTo>
                <a:lnTo>
                  <a:pt x="430768" y="177800"/>
                </a:lnTo>
                <a:close/>
                <a:moveTo>
                  <a:pt x="827617" y="176742"/>
                </a:moveTo>
                <a:cubicBezTo>
                  <a:pt x="827617" y="176742"/>
                  <a:pt x="834497" y="176742"/>
                  <a:pt x="834497" y="176742"/>
                </a:cubicBezTo>
                <a:lnTo>
                  <a:pt x="832433" y="179494"/>
                </a:lnTo>
                <a:close/>
                <a:moveTo>
                  <a:pt x="780401" y="176238"/>
                </a:moveTo>
                <a:lnTo>
                  <a:pt x="786323" y="176776"/>
                </a:lnTo>
                <a:cubicBezTo>
                  <a:pt x="786323" y="176776"/>
                  <a:pt x="786323" y="176776"/>
                  <a:pt x="785468" y="176776"/>
                </a:cubicBezTo>
                <a:lnTo>
                  <a:pt x="780341" y="176776"/>
                </a:lnTo>
                <a:cubicBezTo>
                  <a:pt x="779486" y="176776"/>
                  <a:pt x="779486" y="176776"/>
                  <a:pt x="779486" y="176776"/>
                </a:cubicBezTo>
                <a:close/>
                <a:moveTo>
                  <a:pt x="779011" y="176112"/>
                </a:moveTo>
                <a:lnTo>
                  <a:pt x="779327" y="176141"/>
                </a:lnTo>
                <a:lnTo>
                  <a:pt x="779486" y="176776"/>
                </a:lnTo>
                <a:close/>
                <a:moveTo>
                  <a:pt x="777967" y="176017"/>
                </a:moveTo>
                <a:lnTo>
                  <a:pt x="778802" y="176093"/>
                </a:lnTo>
                <a:lnTo>
                  <a:pt x="779486" y="176776"/>
                </a:lnTo>
                <a:close/>
                <a:moveTo>
                  <a:pt x="776447" y="175258"/>
                </a:moveTo>
                <a:lnTo>
                  <a:pt x="777967" y="176017"/>
                </a:lnTo>
                <a:lnTo>
                  <a:pt x="776922" y="175922"/>
                </a:lnTo>
                <a:close/>
                <a:moveTo>
                  <a:pt x="509588" y="174823"/>
                </a:moveTo>
                <a:cubicBezTo>
                  <a:pt x="511176" y="175815"/>
                  <a:pt x="512763" y="177800"/>
                  <a:pt x="512763" y="177800"/>
                </a:cubicBezTo>
                <a:lnTo>
                  <a:pt x="509588" y="177800"/>
                </a:lnTo>
                <a:lnTo>
                  <a:pt x="507207" y="177800"/>
                </a:lnTo>
                <a:lnTo>
                  <a:pt x="506414" y="177800"/>
                </a:lnTo>
                <a:lnTo>
                  <a:pt x="506413" y="177800"/>
                </a:lnTo>
                <a:cubicBezTo>
                  <a:pt x="506413" y="173831"/>
                  <a:pt x="508001" y="173831"/>
                  <a:pt x="509588" y="174823"/>
                </a:cubicBezTo>
                <a:close/>
                <a:moveTo>
                  <a:pt x="778631" y="173361"/>
                </a:moveTo>
                <a:lnTo>
                  <a:pt x="781302" y="175709"/>
                </a:lnTo>
                <a:lnTo>
                  <a:pt x="780401" y="176238"/>
                </a:lnTo>
                <a:lnTo>
                  <a:pt x="779327" y="176141"/>
                </a:lnTo>
                <a:close/>
                <a:moveTo>
                  <a:pt x="525097" y="173281"/>
                </a:moveTo>
                <a:lnTo>
                  <a:pt x="526059" y="173831"/>
                </a:lnTo>
                <a:cubicBezTo>
                  <a:pt x="527051" y="175815"/>
                  <a:pt x="527051" y="177800"/>
                  <a:pt x="527051" y="177800"/>
                </a:cubicBezTo>
                <a:cubicBezTo>
                  <a:pt x="523082" y="177800"/>
                  <a:pt x="523082" y="177800"/>
                  <a:pt x="524074" y="177800"/>
                </a:cubicBezTo>
                <a:lnTo>
                  <a:pt x="523082" y="177800"/>
                </a:lnTo>
                <a:lnTo>
                  <a:pt x="519907" y="177800"/>
                </a:lnTo>
                <a:cubicBezTo>
                  <a:pt x="527051" y="184150"/>
                  <a:pt x="519907" y="184150"/>
                  <a:pt x="519907" y="184150"/>
                </a:cubicBezTo>
                <a:cubicBezTo>
                  <a:pt x="519907" y="184150"/>
                  <a:pt x="519907" y="182562"/>
                  <a:pt x="519014" y="180975"/>
                </a:cubicBezTo>
                <a:lnTo>
                  <a:pt x="517309" y="180109"/>
                </a:lnTo>
                <a:lnTo>
                  <a:pt x="512763" y="177800"/>
                </a:lnTo>
                <a:cubicBezTo>
                  <a:pt x="512763" y="177800"/>
                  <a:pt x="514549" y="177800"/>
                  <a:pt x="516335" y="177800"/>
                </a:cubicBezTo>
                <a:lnTo>
                  <a:pt x="519113" y="177800"/>
                </a:lnTo>
                <a:cubicBezTo>
                  <a:pt x="519113" y="177800"/>
                  <a:pt x="521098" y="177800"/>
                  <a:pt x="523082" y="176808"/>
                </a:cubicBezTo>
                <a:close/>
                <a:moveTo>
                  <a:pt x="766201" y="172677"/>
                </a:moveTo>
                <a:lnTo>
                  <a:pt x="772648" y="176776"/>
                </a:lnTo>
                <a:cubicBezTo>
                  <a:pt x="769229" y="176776"/>
                  <a:pt x="767520" y="176776"/>
                  <a:pt x="766665" y="175922"/>
                </a:cubicBezTo>
                <a:close/>
                <a:moveTo>
                  <a:pt x="154885" y="172274"/>
                </a:moveTo>
                <a:lnTo>
                  <a:pt x="153790" y="173434"/>
                </a:lnTo>
                <a:cubicBezTo>
                  <a:pt x="152103" y="175220"/>
                  <a:pt x="150416" y="177006"/>
                  <a:pt x="150416" y="177006"/>
                </a:cubicBezTo>
                <a:close/>
                <a:moveTo>
                  <a:pt x="775949" y="171830"/>
                </a:moveTo>
                <a:lnTo>
                  <a:pt x="778631" y="173361"/>
                </a:lnTo>
                <a:lnTo>
                  <a:pt x="775949" y="171830"/>
                </a:lnTo>
                <a:close/>
                <a:moveTo>
                  <a:pt x="625688" y="171677"/>
                </a:moveTo>
                <a:lnTo>
                  <a:pt x="627856" y="172839"/>
                </a:lnTo>
                <a:lnTo>
                  <a:pt x="627875" y="172769"/>
                </a:lnTo>
                <a:close/>
                <a:moveTo>
                  <a:pt x="773942" y="170684"/>
                </a:moveTo>
                <a:lnTo>
                  <a:pt x="774168" y="170704"/>
                </a:lnTo>
                <a:lnTo>
                  <a:pt x="775212" y="170799"/>
                </a:lnTo>
                <a:lnTo>
                  <a:pt x="775687" y="171463"/>
                </a:lnTo>
                <a:lnTo>
                  <a:pt x="775949" y="171830"/>
                </a:lnTo>
                <a:close/>
                <a:moveTo>
                  <a:pt x="773332" y="170629"/>
                </a:moveTo>
                <a:lnTo>
                  <a:pt x="773942" y="170684"/>
                </a:lnTo>
                <a:lnTo>
                  <a:pt x="775949" y="171830"/>
                </a:lnTo>
                <a:lnTo>
                  <a:pt x="779011" y="176112"/>
                </a:lnTo>
                <a:lnTo>
                  <a:pt x="778802" y="176093"/>
                </a:lnTo>
                <a:lnTo>
                  <a:pt x="776067" y="173361"/>
                </a:lnTo>
                <a:close/>
                <a:moveTo>
                  <a:pt x="771183" y="170433"/>
                </a:moveTo>
                <a:lnTo>
                  <a:pt x="773123" y="170610"/>
                </a:lnTo>
                <a:lnTo>
                  <a:pt x="776447" y="175258"/>
                </a:lnTo>
                <a:lnTo>
                  <a:pt x="772648" y="173361"/>
                </a:lnTo>
                <a:lnTo>
                  <a:pt x="770783" y="172429"/>
                </a:lnTo>
                <a:lnTo>
                  <a:pt x="770084" y="170799"/>
                </a:lnTo>
                <a:close/>
                <a:moveTo>
                  <a:pt x="156634" y="170422"/>
                </a:moveTo>
                <a:lnTo>
                  <a:pt x="156320" y="170755"/>
                </a:lnTo>
                <a:lnTo>
                  <a:pt x="154885" y="172274"/>
                </a:lnTo>
                <a:close/>
                <a:moveTo>
                  <a:pt x="779486" y="169945"/>
                </a:moveTo>
                <a:cubicBezTo>
                  <a:pt x="786323" y="169945"/>
                  <a:pt x="786323" y="176776"/>
                  <a:pt x="786323" y="176776"/>
                </a:cubicBezTo>
                <a:cubicBezTo>
                  <a:pt x="779486" y="176776"/>
                  <a:pt x="779486" y="169945"/>
                  <a:pt x="779486" y="169945"/>
                </a:cubicBezTo>
                <a:close/>
                <a:moveTo>
                  <a:pt x="772648" y="169945"/>
                </a:moveTo>
                <a:lnTo>
                  <a:pt x="773332" y="170629"/>
                </a:lnTo>
                <a:lnTo>
                  <a:pt x="773123" y="170610"/>
                </a:lnTo>
                <a:close/>
                <a:moveTo>
                  <a:pt x="765810" y="169945"/>
                </a:moveTo>
                <a:lnTo>
                  <a:pt x="770783" y="172429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65810" y="169945"/>
                </a:cubicBezTo>
                <a:close/>
                <a:moveTo>
                  <a:pt x="765810" y="169945"/>
                </a:moveTo>
                <a:cubicBezTo>
                  <a:pt x="765810" y="169945"/>
                  <a:pt x="765810" y="169945"/>
                  <a:pt x="766665" y="169945"/>
                </a:cubicBezTo>
                <a:lnTo>
                  <a:pt x="769229" y="169945"/>
                </a:lnTo>
                <a:lnTo>
                  <a:pt x="770084" y="169945"/>
                </a:lnTo>
                <a:lnTo>
                  <a:pt x="771793" y="169945"/>
                </a:lnTo>
                <a:lnTo>
                  <a:pt x="772648" y="169945"/>
                </a:lnTo>
                <a:lnTo>
                  <a:pt x="771183" y="170433"/>
                </a:lnTo>
                <a:close/>
                <a:moveTo>
                  <a:pt x="574358" y="169945"/>
                </a:moveTo>
                <a:cubicBezTo>
                  <a:pt x="574358" y="176776"/>
                  <a:pt x="581195" y="169945"/>
                  <a:pt x="574358" y="176776"/>
                </a:cubicBezTo>
                <a:cubicBezTo>
                  <a:pt x="574358" y="176776"/>
                  <a:pt x="574358" y="176776"/>
                  <a:pt x="574358" y="169945"/>
                </a:cubicBezTo>
                <a:close/>
                <a:moveTo>
                  <a:pt x="567520" y="169945"/>
                </a:moveTo>
                <a:cubicBezTo>
                  <a:pt x="567520" y="176776"/>
                  <a:pt x="567520" y="176776"/>
                  <a:pt x="567520" y="176776"/>
                </a:cubicBezTo>
                <a:cubicBezTo>
                  <a:pt x="567520" y="173361"/>
                  <a:pt x="567520" y="171653"/>
                  <a:pt x="566665" y="170799"/>
                </a:cubicBezTo>
                <a:lnTo>
                  <a:pt x="565811" y="170677"/>
                </a:lnTo>
                <a:close/>
                <a:moveTo>
                  <a:pt x="567520" y="169945"/>
                </a:moveTo>
                <a:cubicBezTo>
                  <a:pt x="574358" y="169945"/>
                  <a:pt x="567520" y="169945"/>
                  <a:pt x="574358" y="176776"/>
                </a:cubicBezTo>
                <a:cubicBezTo>
                  <a:pt x="574358" y="176776"/>
                  <a:pt x="574358" y="176776"/>
                  <a:pt x="573503" y="176776"/>
                </a:cubicBezTo>
                <a:lnTo>
                  <a:pt x="570939" y="176776"/>
                </a:lnTo>
                <a:lnTo>
                  <a:pt x="568375" y="176776"/>
                </a:lnTo>
                <a:lnTo>
                  <a:pt x="567520" y="176776"/>
                </a:lnTo>
                <a:cubicBezTo>
                  <a:pt x="574358" y="176776"/>
                  <a:pt x="567520" y="169945"/>
                  <a:pt x="567520" y="169945"/>
                </a:cubicBezTo>
                <a:close/>
                <a:moveTo>
                  <a:pt x="560683" y="169945"/>
                </a:moveTo>
                <a:lnTo>
                  <a:pt x="565811" y="170677"/>
                </a:lnTo>
                <a:lnTo>
                  <a:pt x="561538" y="172507"/>
                </a:lnTo>
                <a:cubicBezTo>
                  <a:pt x="560683" y="171653"/>
                  <a:pt x="560683" y="169945"/>
                  <a:pt x="560683" y="169945"/>
                </a:cubicBezTo>
                <a:close/>
                <a:moveTo>
                  <a:pt x="540170" y="169945"/>
                </a:moveTo>
                <a:cubicBezTo>
                  <a:pt x="540170" y="169945"/>
                  <a:pt x="540170" y="169945"/>
                  <a:pt x="547007" y="176776"/>
                </a:cubicBezTo>
                <a:cubicBezTo>
                  <a:pt x="540170" y="176776"/>
                  <a:pt x="540170" y="169945"/>
                  <a:pt x="540170" y="169945"/>
                </a:cubicBezTo>
                <a:close/>
                <a:moveTo>
                  <a:pt x="464956" y="169945"/>
                </a:moveTo>
                <a:cubicBezTo>
                  <a:pt x="464956" y="169945"/>
                  <a:pt x="464956" y="169945"/>
                  <a:pt x="464956" y="176776"/>
                </a:cubicBezTo>
                <a:cubicBezTo>
                  <a:pt x="464956" y="176776"/>
                  <a:pt x="463247" y="176776"/>
                  <a:pt x="461538" y="176776"/>
                </a:cubicBezTo>
                <a:lnTo>
                  <a:pt x="458974" y="176776"/>
                </a:lnTo>
                <a:cubicBezTo>
                  <a:pt x="458119" y="176776"/>
                  <a:pt x="458119" y="176776"/>
                  <a:pt x="458119" y="176776"/>
                </a:cubicBezTo>
                <a:cubicBezTo>
                  <a:pt x="458119" y="176776"/>
                  <a:pt x="464956" y="176776"/>
                  <a:pt x="464956" y="169945"/>
                </a:cubicBezTo>
                <a:close/>
                <a:moveTo>
                  <a:pt x="430768" y="169945"/>
                </a:moveTo>
                <a:cubicBezTo>
                  <a:pt x="430768" y="176776"/>
                  <a:pt x="437606" y="169945"/>
                  <a:pt x="437606" y="169945"/>
                </a:cubicBezTo>
                <a:cubicBezTo>
                  <a:pt x="437606" y="169945"/>
                  <a:pt x="437606" y="171653"/>
                  <a:pt x="437606" y="172507"/>
                </a:cubicBezTo>
                <a:lnTo>
                  <a:pt x="437606" y="174215"/>
                </a:lnTo>
                <a:lnTo>
                  <a:pt x="437606" y="175922"/>
                </a:lnTo>
                <a:lnTo>
                  <a:pt x="437606" y="176776"/>
                </a:lnTo>
                <a:lnTo>
                  <a:pt x="436751" y="176776"/>
                </a:lnTo>
                <a:lnTo>
                  <a:pt x="435042" y="176776"/>
                </a:lnTo>
                <a:lnTo>
                  <a:pt x="434187" y="176776"/>
                </a:lnTo>
                <a:lnTo>
                  <a:pt x="431623" y="176776"/>
                </a:lnTo>
                <a:lnTo>
                  <a:pt x="430768" y="176776"/>
                </a:lnTo>
                <a:cubicBezTo>
                  <a:pt x="437606" y="176776"/>
                  <a:pt x="430768" y="176776"/>
                  <a:pt x="430768" y="169945"/>
                </a:cubicBezTo>
                <a:close/>
                <a:moveTo>
                  <a:pt x="820738" y="169863"/>
                </a:moveTo>
                <a:cubicBezTo>
                  <a:pt x="820738" y="169863"/>
                  <a:pt x="827617" y="176742"/>
                  <a:pt x="827617" y="176742"/>
                </a:cubicBezTo>
                <a:cubicBezTo>
                  <a:pt x="827617" y="176742"/>
                  <a:pt x="827617" y="176742"/>
                  <a:pt x="820738" y="176742"/>
                </a:cubicBezTo>
                <a:cubicBezTo>
                  <a:pt x="827617" y="176742"/>
                  <a:pt x="827617" y="176742"/>
                  <a:pt x="820738" y="169863"/>
                </a:cubicBezTo>
                <a:close/>
                <a:moveTo>
                  <a:pt x="812801" y="169863"/>
                </a:moveTo>
                <a:cubicBezTo>
                  <a:pt x="812801" y="169863"/>
                  <a:pt x="819945" y="169863"/>
                  <a:pt x="819945" y="169863"/>
                </a:cubicBezTo>
                <a:cubicBezTo>
                  <a:pt x="816373" y="169863"/>
                  <a:pt x="816373" y="169863"/>
                  <a:pt x="817266" y="170756"/>
                </a:cubicBezTo>
                <a:lnTo>
                  <a:pt x="818207" y="172952"/>
                </a:lnTo>
                <a:close/>
                <a:moveTo>
                  <a:pt x="806451" y="169863"/>
                </a:moveTo>
                <a:cubicBezTo>
                  <a:pt x="806451" y="169863"/>
                  <a:pt x="806451" y="169863"/>
                  <a:pt x="812801" y="169863"/>
                </a:cubicBezTo>
                <a:cubicBezTo>
                  <a:pt x="812801" y="169863"/>
                  <a:pt x="812801" y="169863"/>
                  <a:pt x="813793" y="170756"/>
                </a:cubicBezTo>
                <a:lnTo>
                  <a:pt x="819446" y="175844"/>
                </a:lnTo>
                <a:lnTo>
                  <a:pt x="818207" y="172952"/>
                </a:lnTo>
                <a:lnTo>
                  <a:pt x="819052" y="173435"/>
                </a:lnTo>
                <a:lnTo>
                  <a:pt x="819714" y="176085"/>
                </a:lnTo>
                <a:lnTo>
                  <a:pt x="820739" y="177007"/>
                </a:lnTo>
                <a:lnTo>
                  <a:pt x="823517" y="177007"/>
                </a:lnTo>
                <a:lnTo>
                  <a:pt x="826196" y="177007"/>
                </a:lnTo>
                <a:lnTo>
                  <a:pt x="827089" y="177007"/>
                </a:lnTo>
                <a:cubicBezTo>
                  <a:pt x="827089" y="177007"/>
                  <a:pt x="827089" y="177007"/>
                  <a:pt x="827089" y="177900"/>
                </a:cubicBezTo>
                <a:lnTo>
                  <a:pt x="827089" y="180579"/>
                </a:lnTo>
                <a:lnTo>
                  <a:pt x="827089" y="184150"/>
                </a:lnTo>
                <a:lnTo>
                  <a:pt x="827089" y="184151"/>
                </a:lnTo>
                <a:lnTo>
                  <a:pt x="827088" y="184150"/>
                </a:lnTo>
                <a:lnTo>
                  <a:pt x="823517" y="177900"/>
                </a:lnTo>
                <a:lnTo>
                  <a:pt x="820739" y="177205"/>
                </a:lnTo>
                <a:lnTo>
                  <a:pt x="820739" y="177801"/>
                </a:lnTo>
                <a:lnTo>
                  <a:pt x="823913" y="180975"/>
                </a:lnTo>
                <a:cubicBezTo>
                  <a:pt x="825501" y="182562"/>
                  <a:pt x="827088" y="184150"/>
                  <a:pt x="827088" y="184150"/>
                </a:cubicBezTo>
                <a:cubicBezTo>
                  <a:pt x="823913" y="180975"/>
                  <a:pt x="822326" y="179387"/>
                  <a:pt x="821532" y="179387"/>
                </a:cubicBezTo>
                <a:lnTo>
                  <a:pt x="820739" y="184144"/>
                </a:lnTo>
                <a:lnTo>
                  <a:pt x="820739" y="184150"/>
                </a:lnTo>
                <a:lnTo>
                  <a:pt x="820739" y="184150"/>
                </a:lnTo>
                <a:lnTo>
                  <a:pt x="823913" y="184944"/>
                </a:lnTo>
                <a:lnTo>
                  <a:pt x="824779" y="186459"/>
                </a:lnTo>
                <a:lnTo>
                  <a:pt x="820739" y="184151"/>
                </a:lnTo>
                <a:lnTo>
                  <a:pt x="820739" y="184151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49"/>
                </a:lnTo>
                <a:lnTo>
                  <a:pt x="820342" y="183526"/>
                </a:lnTo>
                <a:lnTo>
                  <a:pt x="816770" y="177900"/>
                </a:lnTo>
                <a:lnTo>
                  <a:pt x="813228" y="177103"/>
                </a:lnTo>
                <a:lnTo>
                  <a:pt x="812890" y="177027"/>
                </a:lnTo>
                <a:lnTo>
                  <a:pt x="813595" y="177483"/>
                </a:lnTo>
                <a:lnTo>
                  <a:pt x="812801" y="177277"/>
                </a:lnTo>
                <a:lnTo>
                  <a:pt x="812801" y="177483"/>
                </a:lnTo>
                <a:lnTo>
                  <a:pt x="812801" y="177800"/>
                </a:lnTo>
                <a:lnTo>
                  <a:pt x="813633" y="177800"/>
                </a:lnTo>
                <a:lnTo>
                  <a:pt x="813595" y="177483"/>
                </a:lnTo>
                <a:lnTo>
                  <a:pt x="813901" y="177800"/>
                </a:lnTo>
                <a:lnTo>
                  <a:pt x="814389" y="177800"/>
                </a:lnTo>
                <a:lnTo>
                  <a:pt x="814389" y="178305"/>
                </a:lnTo>
                <a:lnTo>
                  <a:pt x="816968" y="180975"/>
                </a:lnTo>
                <a:cubicBezTo>
                  <a:pt x="818655" y="182722"/>
                  <a:pt x="820342" y="184468"/>
                  <a:pt x="820342" y="184468"/>
                </a:cubicBezTo>
                <a:lnTo>
                  <a:pt x="814389" y="179075"/>
                </a:lnTo>
                <a:lnTo>
                  <a:pt x="814389" y="179388"/>
                </a:lnTo>
                <a:lnTo>
                  <a:pt x="813825" y="179388"/>
                </a:lnTo>
                <a:lnTo>
                  <a:pt x="814053" y="181276"/>
                </a:lnTo>
                <a:lnTo>
                  <a:pt x="815490" y="182539"/>
                </a:lnTo>
                <a:lnTo>
                  <a:pt x="814291" y="183244"/>
                </a:lnTo>
                <a:lnTo>
                  <a:pt x="814425" y="184356"/>
                </a:lnTo>
                <a:lnTo>
                  <a:pt x="819052" y="184944"/>
                </a:lnTo>
                <a:lnTo>
                  <a:pt x="819856" y="189946"/>
                </a:lnTo>
                <a:lnTo>
                  <a:pt x="820342" y="190310"/>
                </a:lnTo>
                <a:lnTo>
                  <a:pt x="820342" y="187960"/>
                </a:lnTo>
                <a:cubicBezTo>
                  <a:pt x="820342" y="186214"/>
                  <a:pt x="820342" y="184468"/>
                  <a:pt x="820342" y="184468"/>
                </a:cubicBezTo>
                <a:lnTo>
                  <a:pt x="825326" y="187416"/>
                </a:lnTo>
                <a:lnTo>
                  <a:pt x="824779" y="186459"/>
                </a:lnTo>
                <a:lnTo>
                  <a:pt x="826294" y="187325"/>
                </a:lnTo>
                <a:cubicBezTo>
                  <a:pt x="827088" y="188912"/>
                  <a:pt x="827088" y="190500"/>
                  <a:pt x="827088" y="190500"/>
                </a:cubicBezTo>
                <a:lnTo>
                  <a:pt x="826691" y="189805"/>
                </a:lnTo>
                <a:lnTo>
                  <a:pt x="826859" y="190500"/>
                </a:lnTo>
                <a:lnTo>
                  <a:pt x="827088" y="191449"/>
                </a:lnTo>
                <a:lnTo>
                  <a:pt x="827089" y="191453"/>
                </a:lnTo>
                <a:lnTo>
                  <a:pt x="827088" y="191452"/>
                </a:lnTo>
                <a:lnTo>
                  <a:pt x="825862" y="190500"/>
                </a:lnTo>
                <a:lnTo>
                  <a:pt x="823716" y="188834"/>
                </a:lnTo>
                <a:lnTo>
                  <a:pt x="822795" y="189548"/>
                </a:lnTo>
                <a:lnTo>
                  <a:pt x="821569" y="190500"/>
                </a:lnTo>
                <a:lnTo>
                  <a:pt x="820931" y="190996"/>
                </a:lnTo>
                <a:lnTo>
                  <a:pt x="821274" y="191453"/>
                </a:lnTo>
                <a:lnTo>
                  <a:pt x="823075" y="193852"/>
                </a:lnTo>
                <a:lnTo>
                  <a:pt x="822893" y="194094"/>
                </a:lnTo>
                <a:lnTo>
                  <a:pt x="820511" y="197267"/>
                </a:lnTo>
                <a:cubicBezTo>
                  <a:pt x="820511" y="197267"/>
                  <a:pt x="820511" y="197267"/>
                  <a:pt x="820511" y="196413"/>
                </a:cubicBezTo>
                <a:lnTo>
                  <a:pt x="820511" y="191628"/>
                </a:lnTo>
                <a:lnTo>
                  <a:pt x="820511" y="191453"/>
                </a:lnTo>
                <a:lnTo>
                  <a:pt x="820511" y="191322"/>
                </a:lnTo>
                <a:lnTo>
                  <a:pt x="820342" y="191453"/>
                </a:lnTo>
                <a:lnTo>
                  <a:pt x="820342" y="190500"/>
                </a:lnTo>
                <a:lnTo>
                  <a:pt x="820342" y="190395"/>
                </a:lnTo>
                <a:lnTo>
                  <a:pt x="819911" y="190287"/>
                </a:lnTo>
                <a:lnTo>
                  <a:pt x="819945" y="190500"/>
                </a:lnTo>
                <a:lnTo>
                  <a:pt x="819625" y="190216"/>
                </a:lnTo>
                <a:lnTo>
                  <a:pt x="819208" y="190112"/>
                </a:lnTo>
                <a:lnTo>
                  <a:pt x="820342" y="191453"/>
                </a:lnTo>
                <a:lnTo>
                  <a:pt x="818995" y="190058"/>
                </a:lnTo>
                <a:lnTo>
                  <a:pt x="817092" y="189583"/>
                </a:lnTo>
                <a:lnTo>
                  <a:pt x="816409" y="188388"/>
                </a:lnTo>
                <a:lnTo>
                  <a:pt x="816973" y="187965"/>
                </a:lnTo>
                <a:lnTo>
                  <a:pt x="816243" y="187209"/>
                </a:lnTo>
                <a:lnTo>
                  <a:pt x="815209" y="186290"/>
                </a:lnTo>
                <a:lnTo>
                  <a:pt x="816409" y="188388"/>
                </a:lnTo>
                <a:lnTo>
                  <a:pt x="813674" y="190437"/>
                </a:lnTo>
                <a:cubicBezTo>
                  <a:pt x="813674" y="190437"/>
                  <a:pt x="813674" y="190437"/>
                  <a:pt x="813674" y="197267"/>
                </a:cubicBezTo>
                <a:lnTo>
                  <a:pt x="812801" y="195741"/>
                </a:lnTo>
                <a:lnTo>
                  <a:pt x="810255" y="191291"/>
                </a:lnTo>
                <a:cubicBezTo>
                  <a:pt x="808545" y="190437"/>
                  <a:pt x="806836" y="190437"/>
                  <a:pt x="806836" y="190437"/>
                </a:cubicBezTo>
                <a:cubicBezTo>
                  <a:pt x="799998" y="190437"/>
                  <a:pt x="799998" y="183606"/>
                  <a:pt x="799998" y="190437"/>
                </a:cubicBezTo>
                <a:cubicBezTo>
                  <a:pt x="793161" y="183606"/>
                  <a:pt x="799998" y="183606"/>
                  <a:pt x="793161" y="183606"/>
                </a:cubicBezTo>
                <a:cubicBezTo>
                  <a:pt x="793161" y="183606"/>
                  <a:pt x="791451" y="181899"/>
                  <a:pt x="789742" y="181045"/>
                </a:cubicBezTo>
                <a:lnTo>
                  <a:pt x="789058" y="181557"/>
                </a:lnTo>
                <a:lnTo>
                  <a:pt x="786323" y="176776"/>
                </a:lnTo>
                <a:cubicBezTo>
                  <a:pt x="793161" y="183606"/>
                  <a:pt x="786323" y="176776"/>
                  <a:pt x="793161" y="176776"/>
                </a:cubicBezTo>
                <a:lnTo>
                  <a:pt x="799076" y="176776"/>
                </a:lnTo>
                <a:lnTo>
                  <a:pt x="797849" y="175549"/>
                </a:lnTo>
                <a:lnTo>
                  <a:pt x="794016" y="173361"/>
                </a:lnTo>
                <a:lnTo>
                  <a:pt x="793467" y="171167"/>
                </a:lnTo>
                <a:lnTo>
                  <a:pt x="792957" y="170657"/>
                </a:lnTo>
                <a:lnTo>
                  <a:pt x="793339" y="170657"/>
                </a:lnTo>
                <a:lnTo>
                  <a:pt x="793161" y="169946"/>
                </a:lnTo>
                <a:lnTo>
                  <a:pt x="793873" y="170657"/>
                </a:lnTo>
                <a:lnTo>
                  <a:pt x="795636" y="170657"/>
                </a:lnTo>
                <a:lnTo>
                  <a:pt x="796529" y="170657"/>
                </a:lnTo>
                <a:lnTo>
                  <a:pt x="800101" y="170657"/>
                </a:lnTo>
                <a:lnTo>
                  <a:pt x="800100" y="170656"/>
                </a:lnTo>
                <a:cubicBezTo>
                  <a:pt x="803275" y="170656"/>
                  <a:pt x="804863" y="172442"/>
                  <a:pt x="805656" y="174228"/>
                </a:cubicBezTo>
                <a:lnTo>
                  <a:pt x="806116" y="176296"/>
                </a:lnTo>
                <a:lnTo>
                  <a:pt x="806836" y="176776"/>
                </a:lnTo>
                <a:lnTo>
                  <a:pt x="806158" y="176486"/>
                </a:lnTo>
                <a:lnTo>
                  <a:pt x="806222" y="176776"/>
                </a:lnTo>
                <a:lnTo>
                  <a:pt x="806836" y="176776"/>
                </a:lnTo>
                <a:lnTo>
                  <a:pt x="806265" y="176966"/>
                </a:lnTo>
                <a:lnTo>
                  <a:pt x="806450" y="177800"/>
                </a:lnTo>
                <a:lnTo>
                  <a:pt x="805836" y="177109"/>
                </a:lnTo>
                <a:lnTo>
                  <a:pt x="804971" y="177397"/>
                </a:lnTo>
                <a:lnTo>
                  <a:pt x="804785" y="176776"/>
                </a:lnTo>
                <a:lnTo>
                  <a:pt x="805540" y="176776"/>
                </a:lnTo>
                <a:lnTo>
                  <a:pt x="804744" y="175880"/>
                </a:lnTo>
                <a:lnTo>
                  <a:pt x="804482" y="175768"/>
                </a:lnTo>
                <a:lnTo>
                  <a:pt x="804399" y="175493"/>
                </a:lnTo>
                <a:lnTo>
                  <a:pt x="800894" y="171549"/>
                </a:lnTo>
                <a:lnTo>
                  <a:pt x="800101" y="170657"/>
                </a:lnTo>
                <a:lnTo>
                  <a:pt x="800101" y="173336"/>
                </a:lnTo>
                <a:lnTo>
                  <a:pt x="800101" y="174229"/>
                </a:lnTo>
                <a:lnTo>
                  <a:pt x="800101" y="175122"/>
                </a:lnTo>
                <a:lnTo>
                  <a:pt x="800101" y="176467"/>
                </a:lnTo>
                <a:lnTo>
                  <a:pt x="800853" y="174215"/>
                </a:lnTo>
                <a:lnTo>
                  <a:pt x="804482" y="175768"/>
                </a:lnTo>
                <a:lnTo>
                  <a:pt x="804785" y="176776"/>
                </a:lnTo>
                <a:lnTo>
                  <a:pt x="804272" y="176776"/>
                </a:lnTo>
                <a:lnTo>
                  <a:pt x="800853" y="176776"/>
                </a:lnTo>
                <a:lnTo>
                  <a:pt x="800101" y="176776"/>
                </a:lnTo>
                <a:lnTo>
                  <a:pt x="800101" y="176835"/>
                </a:lnTo>
                <a:lnTo>
                  <a:pt x="805173" y="179730"/>
                </a:lnTo>
                <a:lnTo>
                  <a:pt x="806836" y="183606"/>
                </a:lnTo>
                <a:cubicBezTo>
                  <a:pt x="806836" y="176776"/>
                  <a:pt x="806836" y="176776"/>
                  <a:pt x="806836" y="176776"/>
                </a:cubicBezTo>
                <a:lnTo>
                  <a:pt x="808075" y="177483"/>
                </a:lnTo>
                <a:lnTo>
                  <a:pt x="808434" y="177688"/>
                </a:lnTo>
                <a:lnTo>
                  <a:pt x="812801" y="178253"/>
                </a:lnTo>
                <a:lnTo>
                  <a:pt x="812801" y="177801"/>
                </a:lnTo>
                <a:lnTo>
                  <a:pt x="812547" y="177483"/>
                </a:lnTo>
                <a:lnTo>
                  <a:pt x="812273" y="177141"/>
                </a:lnTo>
                <a:lnTo>
                  <a:pt x="810222" y="176610"/>
                </a:lnTo>
                <a:lnTo>
                  <a:pt x="809097" y="174573"/>
                </a:lnTo>
                <a:lnTo>
                  <a:pt x="811422" y="176077"/>
                </a:lnTo>
                <a:lnTo>
                  <a:pt x="807494" y="171166"/>
                </a:lnTo>
                <a:lnTo>
                  <a:pt x="807245" y="170855"/>
                </a:lnTo>
                <a:cubicBezTo>
                  <a:pt x="806451" y="169863"/>
                  <a:pt x="806451" y="169863"/>
                  <a:pt x="806451" y="169863"/>
                </a:cubicBezTo>
                <a:close/>
                <a:moveTo>
                  <a:pt x="150814" y="169863"/>
                </a:moveTo>
                <a:cubicBezTo>
                  <a:pt x="150814" y="177007"/>
                  <a:pt x="150814" y="177007"/>
                  <a:pt x="143670" y="177007"/>
                </a:cubicBezTo>
                <a:cubicBezTo>
                  <a:pt x="143670" y="177007"/>
                  <a:pt x="150814" y="169863"/>
                  <a:pt x="150814" y="169863"/>
                </a:cubicBezTo>
                <a:close/>
                <a:moveTo>
                  <a:pt x="588170" y="169862"/>
                </a:moveTo>
                <a:cubicBezTo>
                  <a:pt x="591742" y="173831"/>
                  <a:pt x="589956" y="175815"/>
                  <a:pt x="588170" y="176808"/>
                </a:cubicBezTo>
                <a:lnTo>
                  <a:pt x="588170" y="170854"/>
                </a:lnTo>
                <a:cubicBezTo>
                  <a:pt x="588170" y="169862"/>
                  <a:pt x="588170" y="169862"/>
                  <a:pt x="588170" y="169862"/>
                </a:cubicBezTo>
                <a:close/>
                <a:moveTo>
                  <a:pt x="484982" y="169862"/>
                </a:moveTo>
                <a:cubicBezTo>
                  <a:pt x="484982" y="169862"/>
                  <a:pt x="492126" y="177800"/>
                  <a:pt x="484982" y="177800"/>
                </a:cubicBezTo>
                <a:cubicBezTo>
                  <a:pt x="484982" y="169862"/>
                  <a:pt x="484982" y="169862"/>
                  <a:pt x="484982" y="169862"/>
                </a:cubicBezTo>
                <a:close/>
                <a:moveTo>
                  <a:pt x="478897" y="169862"/>
                </a:moveTo>
                <a:cubicBezTo>
                  <a:pt x="478897" y="169862"/>
                  <a:pt x="477177" y="171846"/>
                  <a:pt x="475457" y="172839"/>
                </a:cubicBezTo>
                <a:lnTo>
                  <a:pt x="474264" y="171806"/>
                </a:lnTo>
                <a:close/>
                <a:moveTo>
                  <a:pt x="478897" y="169862"/>
                </a:moveTo>
                <a:cubicBezTo>
                  <a:pt x="478897" y="177800"/>
                  <a:pt x="478897" y="177800"/>
                  <a:pt x="472017" y="177800"/>
                </a:cubicBezTo>
                <a:cubicBezTo>
                  <a:pt x="472017" y="177800"/>
                  <a:pt x="478897" y="177800"/>
                  <a:pt x="478897" y="169862"/>
                </a:cubicBezTo>
                <a:close/>
                <a:moveTo>
                  <a:pt x="472017" y="169862"/>
                </a:moveTo>
                <a:lnTo>
                  <a:pt x="474264" y="171806"/>
                </a:lnTo>
                <a:lnTo>
                  <a:pt x="469438" y="173831"/>
                </a:lnTo>
                <a:cubicBezTo>
                  <a:pt x="466858" y="175815"/>
                  <a:pt x="465138" y="177800"/>
                  <a:pt x="465138" y="177800"/>
                </a:cubicBezTo>
                <a:cubicBezTo>
                  <a:pt x="472017" y="169862"/>
                  <a:pt x="472017" y="169862"/>
                  <a:pt x="472017" y="169862"/>
                </a:cubicBezTo>
                <a:close/>
                <a:moveTo>
                  <a:pt x="469743" y="169262"/>
                </a:moveTo>
                <a:lnTo>
                  <a:pt x="471543" y="169862"/>
                </a:lnTo>
                <a:lnTo>
                  <a:pt x="471794" y="169945"/>
                </a:lnTo>
                <a:lnTo>
                  <a:pt x="468375" y="169945"/>
                </a:lnTo>
                <a:lnTo>
                  <a:pt x="465811" y="169945"/>
                </a:lnTo>
                <a:lnTo>
                  <a:pt x="465138" y="169945"/>
                </a:lnTo>
                <a:lnTo>
                  <a:pt x="464956" y="169945"/>
                </a:lnTo>
                <a:lnTo>
                  <a:pt x="465138" y="169919"/>
                </a:lnTo>
                <a:close/>
                <a:moveTo>
                  <a:pt x="803699" y="168635"/>
                </a:moveTo>
                <a:lnTo>
                  <a:pt x="806848" y="170498"/>
                </a:lnTo>
                <a:lnTo>
                  <a:pt x="809097" y="174573"/>
                </a:lnTo>
                <a:lnTo>
                  <a:pt x="806848" y="173117"/>
                </a:lnTo>
                <a:close/>
                <a:moveTo>
                  <a:pt x="797466" y="167692"/>
                </a:moveTo>
                <a:lnTo>
                  <a:pt x="800100" y="170656"/>
                </a:lnTo>
                <a:lnTo>
                  <a:pt x="798457" y="168808"/>
                </a:lnTo>
                <a:close/>
                <a:moveTo>
                  <a:pt x="766620" y="167519"/>
                </a:moveTo>
                <a:lnTo>
                  <a:pt x="767733" y="168878"/>
                </a:lnTo>
                <a:lnTo>
                  <a:pt x="765960" y="169862"/>
                </a:lnTo>
                <a:lnTo>
                  <a:pt x="765810" y="169945"/>
                </a:lnTo>
                <a:lnTo>
                  <a:pt x="765838" y="169862"/>
                </a:lnTo>
                <a:close/>
                <a:moveTo>
                  <a:pt x="564101" y="167384"/>
                </a:moveTo>
                <a:lnTo>
                  <a:pt x="567409" y="169862"/>
                </a:lnTo>
                <a:lnTo>
                  <a:pt x="567520" y="169945"/>
                </a:lnTo>
                <a:cubicBezTo>
                  <a:pt x="567520" y="169945"/>
                  <a:pt x="567520" y="169945"/>
                  <a:pt x="566665" y="169945"/>
                </a:cubicBezTo>
                <a:lnTo>
                  <a:pt x="564101" y="169945"/>
                </a:lnTo>
                <a:lnTo>
                  <a:pt x="563247" y="169945"/>
                </a:lnTo>
                <a:lnTo>
                  <a:pt x="561538" y="169945"/>
                </a:lnTo>
                <a:cubicBezTo>
                  <a:pt x="560683" y="169945"/>
                  <a:pt x="560683" y="169945"/>
                  <a:pt x="560683" y="169945"/>
                </a:cubicBezTo>
                <a:cubicBezTo>
                  <a:pt x="560683" y="166530"/>
                  <a:pt x="562392" y="166530"/>
                  <a:pt x="564101" y="167384"/>
                </a:cubicBezTo>
                <a:close/>
                <a:moveTo>
                  <a:pt x="759079" y="167064"/>
                </a:moveTo>
                <a:lnTo>
                  <a:pt x="765615" y="169862"/>
                </a:lnTo>
                <a:lnTo>
                  <a:pt x="765810" y="169945"/>
                </a:lnTo>
                <a:lnTo>
                  <a:pt x="765559" y="169862"/>
                </a:lnTo>
                <a:lnTo>
                  <a:pt x="758973" y="167669"/>
                </a:lnTo>
                <a:lnTo>
                  <a:pt x="758973" y="167099"/>
                </a:lnTo>
                <a:close/>
                <a:moveTo>
                  <a:pt x="796060" y="166111"/>
                </a:moveTo>
                <a:lnTo>
                  <a:pt x="797466" y="167692"/>
                </a:lnTo>
                <a:lnTo>
                  <a:pt x="797092" y="167272"/>
                </a:lnTo>
                <a:close/>
                <a:moveTo>
                  <a:pt x="772648" y="165676"/>
                </a:moveTo>
                <a:lnTo>
                  <a:pt x="773050" y="165928"/>
                </a:lnTo>
                <a:lnTo>
                  <a:pt x="773503" y="169092"/>
                </a:lnTo>
                <a:cubicBezTo>
                  <a:pt x="774358" y="169945"/>
                  <a:pt x="776067" y="169945"/>
                  <a:pt x="779486" y="169945"/>
                </a:cubicBezTo>
                <a:cubicBezTo>
                  <a:pt x="779486" y="169945"/>
                  <a:pt x="772648" y="169945"/>
                  <a:pt x="772648" y="169945"/>
                </a:cubicBezTo>
                <a:cubicBezTo>
                  <a:pt x="772648" y="166530"/>
                  <a:pt x="772648" y="166530"/>
                  <a:pt x="772648" y="167384"/>
                </a:cubicBezTo>
                <a:lnTo>
                  <a:pt x="772648" y="166530"/>
                </a:lnTo>
                <a:close/>
                <a:moveTo>
                  <a:pt x="795655" y="165655"/>
                </a:moveTo>
                <a:lnTo>
                  <a:pt x="796060" y="166111"/>
                </a:lnTo>
                <a:lnTo>
                  <a:pt x="795950" y="165987"/>
                </a:lnTo>
                <a:close/>
                <a:moveTo>
                  <a:pt x="555896" y="165164"/>
                </a:moveTo>
                <a:lnTo>
                  <a:pt x="557264" y="166530"/>
                </a:lnTo>
                <a:lnTo>
                  <a:pt x="557948" y="167213"/>
                </a:lnTo>
                <a:lnTo>
                  <a:pt x="557264" y="168238"/>
                </a:lnTo>
                <a:lnTo>
                  <a:pt x="555365" y="165392"/>
                </a:lnTo>
                <a:close/>
                <a:moveTo>
                  <a:pt x="588268" y="165099"/>
                </a:moveTo>
                <a:cubicBezTo>
                  <a:pt x="589161" y="165099"/>
                  <a:pt x="590947" y="166687"/>
                  <a:pt x="594519" y="169862"/>
                </a:cubicBezTo>
                <a:cubicBezTo>
                  <a:pt x="587375" y="163512"/>
                  <a:pt x="594519" y="169862"/>
                  <a:pt x="587375" y="169862"/>
                </a:cubicBezTo>
                <a:cubicBezTo>
                  <a:pt x="587375" y="166687"/>
                  <a:pt x="587375" y="165099"/>
                  <a:pt x="588268" y="165099"/>
                </a:cubicBezTo>
                <a:close/>
                <a:moveTo>
                  <a:pt x="795121" y="165054"/>
                </a:moveTo>
                <a:lnTo>
                  <a:pt x="795655" y="165655"/>
                </a:lnTo>
                <a:lnTo>
                  <a:pt x="795499" y="165480"/>
                </a:lnTo>
                <a:close/>
                <a:moveTo>
                  <a:pt x="610883" y="164497"/>
                </a:moveTo>
                <a:lnTo>
                  <a:pt x="608579" y="169867"/>
                </a:lnTo>
                <a:lnTo>
                  <a:pt x="615422" y="170854"/>
                </a:lnTo>
                <a:lnTo>
                  <a:pt x="622300" y="177799"/>
                </a:lnTo>
                <a:lnTo>
                  <a:pt x="622300" y="176808"/>
                </a:lnTo>
                <a:lnTo>
                  <a:pt x="622300" y="173831"/>
                </a:lnTo>
                <a:lnTo>
                  <a:pt x="622300" y="169985"/>
                </a:lnTo>
                <a:lnTo>
                  <a:pt x="622221" y="169945"/>
                </a:lnTo>
                <a:lnTo>
                  <a:pt x="622221" y="169862"/>
                </a:lnTo>
                <a:lnTo>
                  <a:pt x="622221" y="169805"/>
                </a:lnTo>
                <a:lnTo>
                  <a:pt x="617836" y="166687"/>
                </a:lnTo>
                <a:lnTo>
                  <a:pt x="615383" y="165894"/>
                </a:lnTo>
                <a:lnTo>
                  <a:pt x="615383" y="169092"/>
                </a:lnTo>
                <a:cubicBezTo>
                  <a:pt x="615383" y="169945"/>
                  <a:pt x="615383" y="169945"/>
                  <a:pt x="615383" y="169945"/>
                </a:cubicBezTo>
                <a:cubicBezTo>
                  <a:pt x="611964" y="166530"/>
                  <a:pt x="611964" y="166530"/>
                  <a:pt x="612819" y="166530"/>
                </a:cubicBezTo>
                <a:lnTo>
                  <a:pt x="613637" y="165441"/>
                </a:lnTo>
                <a:close/>
                <a:moveTo>
                  <a:pt x="581195" y="163798"/>
                </a:moveTo>
                <a:lnTo>
                  <a:pt x="581195" y="163969"/>
                </a:lnTo>
                <a:lnTo>
                  <a:pt x="581195" y="169352"/>
                </a:lnTo>
                <a:lnTo>
                  <a:pt x="581819" y="167481"/>
                </a:lnTo>
                <a:cubicBezTo>
                  <a:pt x="582613" y="166687"/>
                  <a:pt x="584200" y="166687"/>
                  <a:pt x="587375" y="169862"/>
                </a:cubicBezTo>
                <a:lnTo>
                  <a:pt x="586581" y="169862"/>
                </a:lnTo>
                <a:lnTo>
                  <a:pt x="584995" y="169862"/>
                </a:lnTo>
                <a:lnTo>
                  <a:pt x="584201" y="169862"/>
                </a:lnTo>
                <a:lnTo>
                  <a:pt x="584200" y="169862"/>
                </a:lnTo>
                <a:lnTo>
                  <a:pt x="583407" y="169862"/>
                </a:lnTo>
                <a:lnTo>
                  <a:pt x="581820" y="169862"/>
                </a:lnTo>
                <a:lnTo>
                  <a:pt x="581195" y="169862"/>
                </a:lnTo>
                <a:lnTo>
                  <a:pt x="581195" y="169945"/>
                </a:lnTo>
                <a:lnTo>
                  <a:pt x="581171" y="169862"/>
                </a:lnTo>
                <a:lnTo>
                  <a:pt x="581028" y="169862"/>
                </a:lnTo>
                <a:lnTo>
                  <a:pt x="581195" y="169945"/>
                </a:lnTo>
                <a:lnTo>
                  <a:pt x="581067" y="169914"/>
                </a:lnTo>
                <a:lnTo>
                  <a:pt x="581093" y="169945"/>
                </a:lnTo>
                <a:lnTo>
                  <a:pt x="581195" y="169945"/>
                </a:lnTo>
                <a:lnTo>
                  <a:pt x="581131" y="169993"/>
                </a:lnTo>
                <a:lnTo>
                  <a:pt x="584201" y="173831"/>
                </a:lnTo>
                <a:lnTo>
                  <a:pt x="586990" y="177318"/>
                </a:lnTo>
                <a:lnTo>
                  <a:pt x="587932" y="176911"/>
                </a:lnTo>
                <a:lnTo>
                  <a:pt x="588033" y="176776"/>
                </a:lnTo>
                <a:lnTo>
                  <a:pt x="588033" y="176867"/>
                </a:lnTo>
                <a:lnTo>
                  <a:pt x="588170" y="176808"/>
                </a:lnTo>
                <a:lnTo>
                  <a:pt x="588170" y="177800"/>
                </a:lnTo>
                <a:lnTo>
                  <a:pt x="588033" y="177791"/>
                </a:lnTo>
                <a:lnTo>
                  <a:pt x="588033" y="177800"/>
                </a:lnTo>
                <a:lnTo>
                  <a:pt x="588170" y="177800"/>
                </a:lnTo>
                <a:lnTo>
                  <a:pt x="590948" y="177800"/>
                </a:lnTo>
                <a:lnTo>
                  <a:pt x="594322" y="177800"/>
                </a:lnTo>
                <a:lnTo>
                  <a:pt x="594520" y="177800"/>
                </a:lnTo>
                <a:cubicBezTo>
                  <a:pt x="594520" y="184150"/>
                  <a:pt x="601664" y="184150"/>
                  <a:pt x="601664" y="184150"/>
                </a:cubicBezTo>
                <a:lnTo>
                  <a:pt x="601663" y="184150"/>
                </a:lnTo>
                <a:lnTo>
                  <a:pt x="600771" y="184150"/>
                </a:lnTo>
                <a:lnTo>
                  <a:pt x="595314" y="184150"/>
                </a:lnTo>
                <a:lnTo>
                  <a:pt x="594520" y="184150"/>
                </a:lnTo>
                <a:lnTo>
                  <a:pt x="594403" y="183421"/>
                </a:lnTo>
                <a:lnTo>
                  <a:pt x="593627" y="178594"/>
                </a:lnTo>
                <a:lnTo>
                  <a:pt x="588033" y="177883"/>
                </a:lnTo>
                <a:lnTo>
                  <a:pt x="588033" y="183606"/>
                </a:lnTo>
                <a:cubicBezTo>
                  <a:pt x="588033" y="183606"/>
                  <a:pt x="586324" y="181899"/>
                  <a:pt x="585469" y="180191"/>
                </a:cubicBezTo>
                <a:lnTo>
                  <a:pt x="587264" y="177800"/>
                </a:lnTo>
                <a:lnTo>
                  <a:pt x="586582" y="177800"/>
                </a:lnTo>
                <a:lnTo>
                  <a:pt x="584995" y="177800"/>
                </a:lnTo>
                <a:lnTo>
                  <a:pt x="584201" y="177800"/>
                </a:lnTo>
                <a:lnTo>
                  <a:pt x="581820" y="177800"/>
                </a:lnTo>
                <a:lnTo>
                  <a:pt x="581195" y="177800"/>
                </a:lnTo>
                <a:lnTo>
                  <a:pt x="581195" y="183606"/>
                </a:lnTo>
                <a:cubicBezTo>
                  <a:pt x="581195" y="183606"/>
                  <a:pt x="574358" y="176776"/>
                  <a:pt x="574358" y="176776"/>
                </a:cubicBezTo>
                <a:cubicBezTo>
                  <a:pt x="574358" y="176776"/>
                  <a:pt x="576067" y="176776"/>
                  <a:pt x="577777" y="176776"/>
                </a:cubicBezTo>
                <a:lnTo>
                  <a:pt x="579486" y="176776"/>
                </a:lnTo>
                <a:lnTo>
                  <a:pt x="580340" y="176776"/>
                </a:lnTo>
                <a:lnTo>
                  <a:pt x="581026" y="176776"/>
                </a:lnTo>
                <a:lnTo>
                  <a:pt x="581026" y="173831"/>
                </a:lnTo>
                <a:lnTo>
                  <a:pt x="581026" y="170072"/>
                </a:lnTo>
                <a:lnTo>
                  <a:pt x="577776" y="172507"/>
                </a:lnTo>
                <a:cubicBezTo>
                  <a:pt x="576067" y="171653"/>
                  <a:pt x="574358" y="169945"/>
                  <a:pt x="574358" y="169945"/>
                </a:cubicBezTo>
                <a:cubicBezTo>
                  <a:pt x="574358" y="169945"/>
                  <a:pt x="574358" y="169945"/>
                  <a:pt x="575213" y="169945"/>
                </a:cubicBezTo>
                <a:lnTo>
                  <a:pt x="577777" y="169945"/>
                </a:lnTo>
                <a:lnTo>
                  <a:pt x="581026" y="169945"/>
                </a:lnTo>
                <a:lnTo>
                  <a:pt x="581026" y="169903"/>
                </a:lnTo>
                <a:lnTo>
                  <a:pt x="580861" y="169862"/>
                </a:lnTo>
                <a:lnTo>
                  <a:pt x="577777" y="169092"/>
                </a:lnTo>
                <a:lnTo>
                  <a:pt x="577093" y="167896"/>
                </a:lnTo>
                <a:lnTo>
                  <a:pt x="581025" y="169861"/>
                </a:lnTo>
                <a:lnTo>
                  <a:pt x="581104" y="169626"/>
                </a:lnTo>
                <a:lnTo>
                  <a:pt x="579486" y="163969"/>
                </a:lnTo>
                <a:close/>
                <a:moveTo>
                  <a:pt x="806451" y="163513"/>
                </a:moveTo>
                <a:cubicBezTo>
                  <a:pt x="806451" y="163513"/>
                  <a:pt x="812801" y="163513"/>
                  <a:pt x="812801" y="163513"/>
                </a:cubicBezTo>
                <a:cubicBezTo>
                  <a:pt x="812801" y="163513"/>
                  <a:pt x="812801" y="165100"/>
                  <a:pt x="812007" y="165894"/>
                </a:cubicBezTo>
                <a:lnTo>
                  <a:pt x="810055" y="165058"/>
                </a:lnTo>
                <a:lnTo>
                  <a:pt x="812801" y="169863"/>
                </a:lnTo>
                <a:cubicBezTo>
                  <a:pt x="812801" y="169863"/>
                  <a:pt x="806451" y="163513"/>
                  <a:pt x="806451" y="163513"/>
                </a:cubicBezTo>
                <a:close/>
                <a:moveTo>
                  <a:pt x="800101" y="163513"/>
                </a:moveTo>
                <a:lnTo>
                  <a:pt x="803699" y="168635"/>
                </a:lnTo>
                <a:lnTo>
                  <a:pt x="800944" y="167005"/>
                </a:lnTo>
                <a:cubicBezTo>
                  <a:pt x="800101" y="165259"/>
                  <a:pt x="800101" y="163513"/>
                  <a:pt x="800101" y="163513"/>
                </a:cubicBezTo>
                <a:close/>
                <a:moveTo>
                  <a:pt x="793751" y="163513"/>
                </a:moveTo>
                <a:lnTo>
                  <a:pt x="795121" y="165054"/>
                </a:lnTo>
                <a:lnTo>
                  <a:pt x="794544" y="164405"/>
                </a:lnTo>
                <a:close/>
                <a:moveTo>
                  <a:pt x="157163" y="163513"/>
                </a:moveTo>
                <a:cubicBezTo>
                  <a:pt x="157163" y="169863"/>
                  <a:pt x="150813" y="169863"/>
                  <a:pt x="150813" y="169863"/>
                </a:cubicBezTo>
                <a:cubicBezTo>
                  <a:pt x="157163" y="163513"/>
                  <a:pt x="150813" y="169863"/>
                  <a:pt x="157163" y="163513"/>
                </a:cubicBezTo>
                <a:close/>
                <a:moveTo>
                  <a:pt x="780413" y="163512"/>
                </a:moveTo>
                <a:lnTo>
                  <a:pt x="785469" y="165676"/>
                </a:lnTo>
                <a:lnTo>
                  <a:pt x="786323" y="165779"/>
                </a:lnTo>
                <a:lnTo>
                  <a:pt x="787536" y="165924"/>
                </a:lnTo>
                <a:lnTo>
                  <a:pt x="788139" y="165997"/>
                </a:lnTo>
                <a:lnTo>
                  <a:pt x="786573" y="163512"/>
                </a:lnTo>
                <a:lnTo>
                  <a:pt x="785714" y="163512"/>
                </a:lnTo>
                <a:lnTo>
                  <a:pt x="783928" y="163512"/>
                </a:lnTo>
                <a:close/>
                <a:moveTo>
                  <a:pt x="594519" y="163512"/>
                </a:moveTo>
                <a:cubicBezTo>
                  <a:pt x="594519" y="163512"/>
                  <a:pt x="601663" y="163512"/>
                  <a:pt x="594519" y="169862"/>
                </a:cubicBezTo>
                <a:cubicBezTo>
                  <a:pt x="594519" y="169862"/>
                  <a:pt x="594519" y="169862"/>
                  <a:pt x="594519" y="169068"/>
                </a:cubicBezTo>
                <a:lnTo>
                  <a:pt x="594519" y="166687"/>
                </a:lnTo>
                <a:lnTo>
                  <a:pt x="594519" y="165893"/>
                </a:lnTo>
                <a:lnTo>
                  <a:pt x="594519" y="164306"/>
                </a:lnTo>
                <a:close/>
                <a:moveTo>
                  <a:pt x="587375" y="163512"/>
                </a:moveTo>
                <a:cubicBezTo>
                  <a:pt x="581025" y="163512"/>
                  <a:pt x="587375" y="169862"/>
                  <a:pt x="587375" y="169862"/>
                </a:cubicBezTo>
                <a:cubicBezTo>
                  <a:pt x="581025" y="163512"/>
                  <a:pt x="581025" y="163512"/>
                  <a:pt x="587375" y="163512"/>
                </a:cubicBezTo>
                <a:close/>
                <a:moveTo>
                  <a:pt x="163513" y="163512"/>
                </a:moveTo>
                <a:lnTo>
                  <a:pt x="163513" y="163513"/>
                </a:lnTo>
                <a:lnTo>
                  <a:pt x="163513" y="164355"/>
                </a:lnTo>
                <a:lnTo>
                  <a:pt x="163513" y="167729"/>
                </a:lnTo>
                <a:cubicBezTo>
                  <a:pt x="163513" y="168572"/>
                  <a:pt x="163513" y="170259"/>
                  <a:pt x="163513" y="170259"/>
                </a:cubicBezTo>
                <a:lnTo>
                  <a:pt x="158492" y="175183"/>
                </a:lnTo>
                <a:lnTo>
                  <a:pt x="157163" y="176487"/>
                </a:lnTo>
                <a:lnTo>
                  <a:pt x="157163" y="176487"/>
                </a:lnTo>
                <a:lnTo>
                  <a:pt x="157494" y="176163"/>
                </a:lnTo>
                <a:lnTo>
                  <a:pt x="158492" y="175183"/>
                </a:lnTo>
                <a:lnTo>
                  <a:pt x="160074" y="173632"/>
                </a:lnTo>
                <a:cubicBezTo>
                  <a:pt x="161793" y="171946"/>
                  <a:pt x="163513" y="170259"/>
                  <a:pt x="163513" y="170259"/>
                </a:cubicBezTo>
                <a:lnTo>
                  <a:pt x="162788" y="173103"/>
                </a:lnTo>
                <a:lnTo>
                  <a:pt x="164307" y="170392"/>
                </a:lnTo>
                <a:cubicBezTo>
                  <a:pt x="164307" y="170392"/>
                  <a:pt x="171054" y="170392"/>
                  <a:pt x="171054" y="170392"/>
                </a:cubicBezTo>
                <a:lnTo>
                  <a:pt x="167482" y="172820"/>
                </a:lnTo>
                <a:lnTo>
                  <a:pt x="160934" y="177272"/>
                </a:lnTo>
                <a:lnTo>
                  <a:pt x="157560" y="179565"/>
                </a:lnTo>
                <a:lnTo>
                  <a:pt x="157205" y="179806"/>
                </a:lnTo>
                <a:lnTo>
                  <a:pt x="157560" y="177272"/>
                </a:lnTo>
                <a:cubicBezTo>
                  <a:pt x="157560" y="177272"/>
                  <a:pt x="159247" y="177272"/>
                  <a:pt x="160934" y="176412"/>
                </a:cubicBezTo>
                <a:lnTo>
                  <a:pt x="162417" y="173765"/>
                </a:lnTo>
                <a:lnTo>
                  <a:pt x="157163" y="176709"/>
                </a:lnTo>
                <a:lnTo>
                  <a:pt x="157163" y="177800"/>
                </a:lnTo>
                <a:lnTo>
                  <a:pt x="156224" y="177408"/>
                </a:lnTo>
                <a:lnTo>
                  <a:pt x="155604" y="177150"/>
                </a:lnTo>
                <a:lnTo>
                  <a:pt x="150614" y="177849"/>
                </a:lnTo>
                <a:lnTo>
                  <a:pt x="149762" y="183701"/>
                </a:lnTo>
                <a:lnTo>
                  <a:pt x="149814" y="183694"/>
                </a:lnTo>
                <a:lnTo>
                  <a:pt x="150427" y="183606"/>
                </a:lnTo>
                <a:lnTo>
                  <a:pt x="144950" y="189077"/>
                </a:lnTo>
                <a:lnTo>
                  <a:pt x="149821" y="185737"/>
                </a:lnTo>
                <a:lnTo>
                  <a:pt x="149854" y="185896"/>
                </a:lnTo>
                <a:lnTo>
                  <a:pt x="150427" y="183606"/>
                </a:lnTo>
                <a:lnTo>
                  <a:pt x="151614" y="183606"/>
                </a:lnTo>
                <a:lnTo>
                  <a:pt x="157205" y="179806"/>
                </a:lnTo>
                <a:lnTo>
                  <a:pt x="156717" y="183291"/>
                </a:lnTo>
                <a:lnTo>
                  <a:pt x="154552" y="183606"/>
                </a:lnTo>
                <a:lnTo>
                  <a:pt x="156410" y="183606"/>
                </a:lnTo>
                <a:cubicBezTo>
                  <a:pt x="157265" y="183606"/>
                  <a:pt x="157265" y="183606"/>
                  <a:pt x="157265" y="183606"/>
                </a:cubicBezTo>
                <a:lnTo>
                  <a:pt x="155650" y="184528"/>
                </a:lnTo>
                <a:lnTo>
                  <a:pt x="157163" y="184150"/>
                </a:lnTo>
                <a:lnTo>
                  <a:pt x="154112" y="187201"/>
                </a:lnTo>
                <a:lnTo>
                  <a:pt x="156369" y="184944"/>
                </a:lnTo>
                <a:cubicBezTo>
                  <a:pt x="155576" y="185737"/>
                  <a:pt x="153988" y="187325"/>
                  <a:pt x="150813" y="190500"/>
                </a:cubicBezTo>
                <a:lnTo>
                  <a:pt x="153536" y="185735"/>
                </a:lnTo>
                <a:lnTo>
                  <a:pt x="151282" y="187022"/>
                </a:lnTo>
                <a:lnTo>
                  <a:pt x="150813" y="188894"/>
                </a:lnTo>
                <a:lnTo>
                  <a:pt x="150813" y="190500"/>
                </a:lnTo>
                <a:lnTo>
                  <a:pt x="150630" y="189624"/>
                </a:lnTo>
                <a:lnTo>
                  <a:pt x="150427" y="190437"/>
                </a:lnTo>
                <a:cubicBezTo>
                  <a:pt x="150427" y="190437"/>
                  <a:pt x="143589" y="197267"/>
                  <a:pt x="143589" y="197267"/>
                </a:cubicBezTo>
                <a:cubicBezTo>
                  <a:pt x="143589" y="197267"/>
                  <a:pt x="143589" y="195560"/>
                  <a:pt x="143589" y="194706"/>
                </a:cubicBezTo>
                <a:lnTo>
                  <a:pt x="143589" y="191291"/>
                </a:lnTo>
                <a:lnTo>
                  <a:pt x="143589" y="191180"/>
                </a:lnTo>
                <a:lnTo>
                  <a:pt x="143510" y="191069"/>
                </a:lnTo>
                <a:lnTo>
                  <a:pt x="142734" y="197267"/>
                </a:lnTo>
                <a:cubicBezTo>
                  <a:pt x="141880" y="198975"/>
                  <a:pt x="140171" y="200682"/>
                  <a:pt x="136752" y="204098"/>
                </a:cubicBezTo>
                <a:cubicBezTo>
                  <a:pt x="136752" y="204098"/>
                  <a:pt x="143589" y="197267"/>
                  <a:pt x="136752" y="197267"/>
                </a:cubicBezTo>
                <a:cubicBezTo>
                  <a:pt x="140171" y="193852"/>
                  <a:pt x="141880" y="193852"/>
                  <a:pt x="142734" y="193852"/>
                </a:cubicBezTo>
                <a:lnTo>
                  <a:pt x="143452" y="190986"/>
                </a:lnTo>
                <a:lnTo>
                  <a:pt x="143281" y="190745"/>
                </a:lnTo>
                <a:lnTo>
                  <a:pt x="142734" y="191291"/>
                </a:lnTo>
                <a:cubicBezTo>
                  <a:pt x="141880" y="192144"/>
                  <a:pt x="140171" y="193852"/>
                  <a:pt x="136752" y="197267"/>
                </a:cubicBezTo>
                <a:cubicBezTo>
                  <a:pt x="136752" y="193852"/>
                  <a:pt x="136752" y="193852"/>
                  <a:pt x="137607" y="193852"/>
                </a:cubicBezTo>
                <a:lnTo>
                  <a:pt x="143214" y="190651"/>
                </a:lnTo>
                <a:lnTo>
                  <a:pt x="143050" y="190420"/>
                </a:lnTo>
                <a:lnTo>
                  <a:pt x="142875" y="190500"/>
                </a:lnTo>
                <a:lnTo>
                  <a:pt x="143031" y="190393"/>
                </a:lnTo>
                <a:lnTo>
                  <a:pt x="142972" y="190309"/>
                </a:lnTo>
                <a:lnTo>
                  <a:pt x="142875" y="190500"/>
                </a:lnTo>
                <a:lnTo>
                  <a:pt x="142875" y="190172"/>
                </a:lnTo>
                <a:lnTo>
                  <a:pt x="141645" y="188436"/>
                </a:lnTo>
                <a:lnTo>
                  <a:pt x="142826" y="187721"/>
                </a:lnTo>
                <a:lnTo>
                  <a:pt x="142875" y="187512"/>
                </a:lnTo>
                <a:lnTo>
                  <a:pt x="142875" y="185270"/>
                </a:lnTo>
                <a:lnTo>
                  <a:pt x="141139" y="187721"/>
                </a:lnTo>
                <a:lnTo>
                  <a:pt x="141645" y="188436"/>
                </a:lnTo>
                <a:lnTo>
                  <a:pt x="139546" y="189705"/>
                </a:lnTo>
                <a:lnTo>
                  <a:pt x="139663" y="189396"/>
                </a:lnTo>
                <a:lnTo>
                  <a:pt x="138068" y="190500"/>
                </a:lnTo>
                <a:lnTo>
                  <a:pt x="136922" y="191293"/>
                </a:lnTo>
                <a:lnTo>
                  <a:pt x="137671" y="190500"/>
                </a:lnTo>
                <a:lnTo>
                  <a:pt x="142875" y="184990"/>
                </a:lnTo>
                <a:lnTo>
                  <a:pt x="142875" y="184596"/>
                </a:lnTo>
                <a:cubicBezTo>
                  <a:pt x="142875" y="183753"/>
                  <a:pt x="142875" y="183753"/>
                  <a:pt x="142875" y="183753"/>
                </a:cubicBezTo>
                <a:lnTo>
                  <a:pt x="143471" y="183753"/>
                </a:lnTo>
                <a:lnTo>
                  <a:pt x="141884" y="180579"/>
                </a:lnTo>
                <a:lnTo>
                  <a:pt x="143670" y="179865"/>
                </a:lnTo>
                <a:lnTo>
                  <a:pt x="143670" y="180579"/>
                </a:lnTo>
                <a:lnTo>
                  <a:pt x="143670" y="183258"/>
                </a:lnTo>
                <a:lnTo>
                  <a:pt x="143670" y="183753"/>
                </a:lnTo>
                <a:lnTo>
                  <a:pt x="143735" y="183753"/>
                </a:lnTo>
                <a:lnTo>
                  <a:pt x="144043" y="183753"/>
                </a:lnTo>
                <a:lnTo>
                  <a:pt x="144840" y="183753"/>
                </a:lnTo>
                <a:lnTo>
                  <a:pt x="148689" y="179096"/>
                </a:lnTo>
                <a:lnTo>
                  <a:pt x="148978" y="178528"/>
                </a:lnTo>
                <a:lnTo>
                  <a:pt x="148703" y="178820"/>
                </a:lnTo>
                <a:lnTo>
                  <a:pt x="148978" y="178528"/>
                </a:lnTo>
                <a:lnTo>
                  <a:pt x="149482" y="177540"/>
                </a:lnTo>
                <a:lnTo>
                  <a:pt x="143670" y="179865"/>
                </a:lnTo>
                <a:lnTo>
                  <a:pt x="143670" y="179686"/>
                </a:lnTo>
                <a:lnTo>
                  <a:pt x="143670" y="178793"/>
                </a:lnTo>
                <a:lnTo>
                  <a:pt x="143670" y="177900"/>
                </a:lnTo>
                <a:cubicBezTo>
                  <a:pt x="143670" y="177007"/>
                  <a:pt x="143670" y="177007"/>
                  <a:pt x="143670" y="177007"/>
                </a:cubicBezTo>
                <a:cubicBezTo>
                  <a:pt x="143670" y="177007"/>
                  <a:pt x="143670" y="177007"/>
                  <a:pt x="144563" y="177007"/>
                </a:cubicBezTo>
                <a:lnTo>
                  <a:pt x="149754" y="177007"/>
                </a:lnTo>
                <a:lnTo>
                  <a:pt x="149754" y="177006"/>
                </a:lnTo>
                <a:lnTo>
                  <a:pt x="150416" y="177006"/>
                </a:lnTo>
                <a:lnTo>
                  <a:pt x="150614" y="177006"/>
                </a:lnTo>
                <a:lnTo>
                  <a:pt x="155258" y="177006"/>
                </a:lnTo>
                <a:lnTo>
                  <a:pt x="154782" y="176808"/>
                </a:lnTo>
                <a:lnTo>
                  <a:pt x="156634" y="171405"/>
                </a:lnTo>
                <a:lnTo>
                  <a:pt x="156634" y="170422"/>
                </a:lnTo>
                <a:lnTo>
                  <a:pt x="156634" y="170259"/>
                </a:lnTo>
                <a:lnTo>
                  <a:pt x="157163" y="169740"/>
                </a:lnTo>
                <a:lnTo>
                  <a:pt x="157163" y="169069"/>
                </a:lnTo>
                <a:cubicBezTo>
                  <a:pt x="157163" y="168275"/>
                  <a:pt x="157163" y="166688"/>
                  <a:pt x="157163" y="163513"/>
                </a:cubicBezTo>
                <a:cubicBezTo>
                  <a:pt x="157163" y="166688"/>
                  <a:pt x="157163" y="166688"/>
                  <a:pt x="157957" y="165894"/>
                </a:cubicBezTo>
                <a:lnTo>
                  <a:pt x="159909" y="165058"/>
                </a:lnTo>
                <a:lnTo>
                  <a:pt x="157323" y="169583"/>
                </a:lnTo>
                <a:lnTo>
                  <a:pt x="160074" y="166885"/>
                </a:lnTo>
                <a:lnTo>
                  <a:pt x="163511" y="163514"/>
                </a:lnTo>
                <a:lnTo>
                  <a:pt x="159909" y="165058"/>
                </a:lnTo>
                <a:lnTo>
                  <a:pt x="160338" y="164307"/>
                </a:lnTo>
                <a:lnTo>
                  <a:pt x="163512" y="163513"/>
                </a:lnTo>
                <a:close/>
                <a:moveTo>
                  <a:pt x="779744" y="163262"/>
                </a:moveTo>
                <a:lnTo>
                  <a:pt x="779700" y="163302"/>
                </a:lnTo>
                <a:lnTo>
                  <a:pt x="779734" y="163332"/>
                </a:lnTo>
                <a:lnTo>
                  <a:pt x="779794" y="163291"/>
                </a:lnTo>
                <a:close/>
                <a:moveTo>
                  <a:pt x="765810" y="163115"/>
                </a:moveTo>
                <a:lnTo>
                  <a:pt x="768591" y="163512"/>
                </a:lnTo>
                <a:lnTo>
                  <a:pt x="771360" y="163907"/>
                </a:lnTo>
                <a:lnTo>
                  <a:pt x="771888" y="164633"/>
                </a:lnTo>
                <a:lnTo>
                  <a:pt x="772648" y="169945"/>
                </a:lnTo>
                <a:cubicBezTo>
                  <a:pt x="769229" y="169945"/>
                  <a:pt x="767520" y="168238"/>
                  <a:pt x="766665" y="167384"/>
                </a:cubicBezTo>
                <a:lnTo>
                  <a:pt x="766620" y="167519"/>
                </a:lnTo>
                <a:lnTo>
                  <a:pt x="765810" y="166530"/>
                </a:lnTo>
                <a:lnTo>
                  <a:pt x="765810" y="166530"/>
                </a:lnTo>
                <a:lnTo>
                  <a:pt x="763887" y="164182"/>
                </a:lnTo>
                <a:cubicBezTo>
                  <a:pt x="763673" y="163542"/>
                  <a:pt x="764101" y="163115"/>
                  <a:pt x="765810" y="163115"/>
                </a:cubicBezTo>
                <a:close/>
                <a:moveTo>
                  <a:pt x="758973" y="163115"/>
                </a:moveTo>
                <a:cubicBezTo>
                  <a:pt x="758973" y="163115"/>
                  <a:pt x="760682" y="163115"/>
                  <a:pt x="762391" y="163969"/>
                </a:cubicBezTo>
                <a:lnTo>
                  <a:pt x="765762" y="169862"/>
                </a:lnTo>
                <a:lnTo>
                  <a:pt x="765810" y="169945"/>
                </a:lnTo>
                <a:lnTo>
                  <a:pt x="765664" y="169862"/>
                </a:lnTo>
                <a:lnTo>
                  <a:pt x="759828" y="166530"/>
                </a:lnTo>
                <a:cubicBezTo>
                  <a:pt x="758973" y="164823"/>
                  <a:pt x="758973" y="163115"/>
                  <a:pt x="758973" y="163115"/>
                </a:cubicBezTo>
                <a:cubicBezTo>
                  <a:pt x="762392" y="166530"/>
                  <a:pt x="764101" y="168238"/>
                  <a:pt x="764955" y="169092"/>
                </a:cubicBezTo>
                <a:lnTo>
                  <a:pt x="765726" y="169862"/>
                </a:lnTo>
                <a:lnTo>
                  <a:pt x="759828" y="163969"/>
                </a:lnTo>
                <a:cubicBezTo>
                  <a:pt x="758973" y="163115"/>
                  <a:pt x="758973" y="163115"/>
                  <a:pt x="758973" y="163115"/>
                </a:cubicBezTo>
                <a:close/>
                <a:moveTo>
                  <a:pt x="567520" y="163115"/>
                </a:moveTo>
                <a:cubicBezTo>
                  <a:pt x="567520" y="163115"/>
                  <a:pt x="567520" y="163115"/>
                  <a:pt x="568375" y="163969"/>
                </a:cubicBezTo>
                <a:lnTo>
                  <a:pt x="574274" y="169862"/>
                </a:lnTo>
                <a:lnTo>
                  <a:pt x="574358" y="169945"/>
                </a:lnTo>
                <a:lnTo>
                  <a:pt x="574024" y="169862"/>
                </a:lnTo>
                <a:lnTo>
                  <a:pt x="570939" y="169092"/>
                </a:lnTo>
                <a:cubicBezTo>
                  <a:pt x="569230" y="168238"/>
                  <a:pt x="567520" y="166530"/>
                  <a:pt x="567520" y="163115"/>
                </a:cubicBezTo>
                <a:close/>
                <a:moveTo>
                  <a:pt x="560683" y="163115"/>
                </a:moveTo>
                <a:cubicBezTo>
                  <a:pt x="560683" y="163115"/>
                  <a:pt x="560683" y="163115"/>
                  <a:pt x="560683" y="169945"/>
                </a:cubicBezTo>
                <a:lnTo>
                  <a:pt x="557948" y="167213"/>
                </a:lnTo>
                <a:close/>
                <a:moveTo>
                  <a:pt x="553845" y="163115"/>
                </a:moveTo>
                <a:lnTo>
                  <a:pt x="555365" y="165392"/>
                </a:lnTo>
                <a:lnTo>
                  <a:pt x="554700" y="165676"/>
                </a:lnTo>
                <a:cubicBezTo>
                  <a:pt x="553845" y="164823"/>
                  <a:pt x="553845" y="163115"/>
                  <a:pt x="553845" y="163115"/>
                </a:cubicBezTo>
                <a:close/>
                <a:moveTo>
                  <a:pt x="547007" y="163115"/>
                </a:moveTo>
                <a:cubicBezTo>
                  <a:pt x="547007" y="166530"/>
                  <a:pt x="548716" y="168238"/>
                  <a:pt x="550426" y="169092"/>
                </a:cubicBezTo>
                <a:lnTo>
                  <a:pt x="553511" y="169862"/>
                </a:lnTo>
                <a:lnTo>
                  <a:pt x="553797" y="169862"/>
                </a:lnTo>
                <a:lnTo>
                  <a:pt x="550426" y="163969"/>
                </a:lnTo>
                <a:cubicBezTo>
                  <a:pt x="548716" y="163115"/>
                  <a:pt x="547007" y="163115"/>
                  <a:pt x="547007" y="163115"/>
                </a:cubicBezTo>
                <a:close/>
                <a:moveTo>
                  <a:pt x="158675" y="161727"/>
                </a:moveTo>
                <a:lnTo>
                  <a:pt x="157692" y="163513"/>
                </a:lnTo>
                <a:lnTo>
                  <a:pt x="157163" y="163513"/>
                </a:lnTo>
                <a:lnTo>
                  <a:pt x="156832" y="163513"/>
                </a:lnTo>
                <a:cubicBezTo>
                  <a:pt x="155972" y="163513"/>
                  <a:pt x="154253" y="163513"/>
                  <a:pt x="150813" y="163513"/>
                </a:cubicBezTo>
                <a:cubicBezTo>
                  <a:pt x="154253" y="163513"/>
                  <a:pt x="155972" y="163513"/>
                  <a:pt x="157692" y="162620"/>
                </a:cubicBezTo>
                <a:close/>
                <a:moveTo>
                  <a:pt x="488951" y="161131"/>
                </a:moveTo>
                <a:cubicBezTo>
                  <a:pt x="490539" y="161924"/>
                  <a:pt x="492126" y="163512"/>
                  <a:pt x="492126" y="163512"/>
                </a:cubicBezTo>
                <a:cubicBezTo>
                  <a:pt x="488951" y="163512"/>
                  <a:pt x="488951" y="163512"/>
                  <a:pt x="489745" y="163512"/>
                </a:cubicBezTo>
                <a:lnTo>
                  <a:pt x="488951" y="163512"/>
                </a:lnTo>
                <a:cubicBezTo>
                  <a:pt x="487364" y="163512"/>
                  <a:pt x="485776" y="163512"/>
                  <a:pt x="485776" y="163512"/>
                </a:cubicBezTo>
                <a:cubicBezTo>
                  <a:pt x="485776" y="160337"/>
                  <a:pt x="487364" y="160337"/>
                  <a:pt x="488951" y="161131"/>
                </a:cubicBezTo>
                <a:close/>
                <a:moveTo>
                  <a:pt x="770597" y="159017"/>
                </a:moveTo>
                <a:lnTo>
                  <a:pt x="771793" y="159700"/>
                </a:lnTo>
                <a:cubicBezTo>
                  <a:pt x="772648" y="161407"/>
                  <a:pt x="772648" y="163115"/>
                  <a:pt x="772648" y="163115"/>
                </a:cubicBezTo>
                <a:cubicBezTo>
                  <a:pt x="772648" y="163115"/>
                  <a:pt x="770939" y="161407"/>
                  <a:pt x="770084" y="159700"/>
                </a:cubicBezTo>
                <a:close/>
                <a:moveTo>
                  <a:pt x="499468" y="158749"/>
                </a:moveTo>
                <a:lnTo>
                  <a:pt x="506414" y="163512"/>
                </a:lnTo>
                <a:lnTo>
                  <a:pt x="502445" y="161131"/>
                </a:lnTo>
                <a:cubicBezTo>
                  <a:pt x="500461" y="160337"/>
                  <a:pt x="498476" y="160337"/>
                  <a:pt x="498476" y="163512"/>
                </a:cubicBezTo>
                <a:cubicBezTo>
                  <a:pt x="498476" y="160337"/>
                  <a:pt x="498476" y="158749"/>
                  <a:pt x="499468" y="158749"/>
                </a:cubicBezTo>
                <a:close/>
                <a:moveTo>
                  <a:pt x="170657" y="157262"/>
                </a:moveTo>
                <a:lnTo>
                  <a:pt x="170657" y="160834"/>
                </a:lnTo>
                <a:lnTo>
                  <a:pt x="170657" y="163513"/>
                </a:lnTo>
                <a:lnTo>
                  <a:pt x="169764" y="163513"/>
                </a:lnTo>
                <a:lnTo>
                  <a:pt x="167978" y="163513"/>
                </a:lnTo>
                <a:lnTo>
                  <a:pt x="163513" y="163513"/>
                </a:lnTo>
                <a:cubicBezTo>
                  <a:pt x="167085" y="159941"/>
                  <a:pt x="168871" y="158155"/>
                  <a:pt x="170657" y="157262"/>
                </a:cubicBezTo>
                <a:close/>
                <a:moveTo>
                  <a:pt x="800101" y="157163"/>
                </a:moveTo>
                <a:cubicBezTo>
                  <a:pt x="806451" y="157163"/>
                  <a:pt x="800101" y="157163"/>
                  <a:pt x="806451" y="163513"/>
                </a:cubicBezTo>
                <a:cubicBezTo>
                  <a:pt x="806451" y="163513"/>
                  <a:pt x="800101" y="157163"/>
                  <a:pt x="800101" y="157163"/>
                </a:cubicBezTo>
                <a:close/>
                <a:moveTo>
                  <a:pt x="792957" y="157163"/>
                </a:moveTo>
                <a:cubicBezTo>
                  <a:pt x="792957" y="157163"/>
                  <a:pt x="792957" y="157163"/>
                  <a:pt x="800101" y="163513"/>
                </a:cubicBezTo>
                <a:cubicBezTo>
                  <a:pt x="792957" y="163513"/>
                  <a:pt x="792957" y="163513"/>
                  <a:pt x="792957" y="157163"/>
                </a:cubicBezTo>
                <a:close/>
                <a:moveTo>
                  <a:pt x="478632" y="157162"/>
                </a:moveTo>
                <a:cubicBezTo>
                  <a:pt x="478632" y="157162"/>
                  <a:pt x="478632" y="157162"/>
                  <a:pt x="479525" y="157162"/>
                </a:cubicBezTo>
                <a:lnTo>
                  <a:pt x="483097" y="157162"/>
                </a:lnTo>
                <a:cubicBezTo>
                  <a:pt x="482204" y="157162"/>
                  <a:pt x="482204" y="157162"/>
                  <a:pt x="485776" y="157162"/>
                </a:cubicBezTo>
                <a:cubicBezTo>
                  <a:pt x="478632" y="157162"/>
                  <a:pt x="478632" y="157162"/>
                  <a:pt x="485776" y="163512"/>
                </a:cubicBezTo>
                <a:lnTo>
                  <a:pt x="485775" y="163512"/>
                </a:lnTo>
                <a:lnTo>
                  <a:pt x="479525" y="163512"/>
                </a:lnTo>
                <a:cubicBezTo>
                  <a:pt x="478632" y="163512"/>
                  <a:pt x="478632" y="163512"/>
                  <a:pt x="478632" y="163512"/>
                </a:cubicBezTo>
                <a:lnTo>
                  <a:pt x="478101" y="163512"/>
                </a:lnTo>
                <a:lnTo>
                  <a:pt x="475213" y="165676"/>
                </a:lnTo>
                <a:lnTo>
                  <a:pt x="472324" y="163512"/>
                </a:lnTo>
                <a:lnTo>
                  <a:pt x="471737" y="163512"/>
                </a:lnTo>
                <a:lnTo>
                  <a:pt x="470939" y="169092"/>
                </a:lnTo>
                <a:lnTo>
                  <a:pt x="469743" y="169262"/>
                </a:lnTo>
                <a:lnTo>
                  <a:pt x="469230" y="169092"/>
                </a:lnTo>
                <a:lnTo>
                  <a:pt x="471624" y="163512"/>
                </a:lnTo>
                <a:lnTo>
                  <a:pt x="471488" y="163512"/>
                </a:lnTo>
                <a:lnTo>
                  <a:pt x="471662" y="163424"/>
                </a:lnTo>
                <a:lnTo>
                  <a:pt x="471794" y="163115"/>
                </a:lnTo>
                <a:lnTo>
                  <a:pt x="471757" y="163375"/>
                </a:lnTo>
                <a:lnTo>
                  <a:pt x="471986" y="163259"/>
                </a:lnTo>
                <a:lnTo>
                  <a:pt x="471794" y="163115"/>
                </a:lnTo>
                <a:lnTo>
                  <a:pt x="472269" y="163115"/>
                </a:lnTo>
                <a:lnTo>
                  <a:pt x="477739" y="160337"/>
                </a:lnTo>
                <a:cubicBezTo>
                  <a:pt x="478632" y="158749"/>
                  <a:pt x="478632" y="157162"/>
                  <a:pt x="478632" y="157162"/>
                </a:cubicBezTo>
                <a:close/>
                <a:moveTo>
                  <a:pt x="471488" y="157162"/>
                </a:moveTo>
                <a:cubicBezTo>
                  <a:pt x="471488" y="157162"/>
                  <a:pt x="478632" y="157162"/>
                  <a:pt x="478632" y="157162"/>
                </a:cubicBezTo>
                <a:cubicBezTo>
                  <a:pt x="478632" y="157162"/>
                  <a:pt x="471488" y="163512"/>
                  <a:pt x="471488" y="157162"/>
                </a:cubicBezTo>
                <a:close/>
                <a:moveTo>
                  <a:pt x="808642" y="157136"/>
                </a:moveTo>
                <a:lnTo>
                  <a:pt x="811958" y="157609"/>
                </a:lnTo>
                <a:cubicBezTo>
                  <a:pt x="812801" y="158453"/>
                  <a:pt x="812801" y="160139"/>
                  <a:pt x="812801" y="163513"/>
                </a:cubicBezTo>
                <a:cubicBezTo>
                  <a:pt x="812801" y="163513"/>
                  <a:pt x="811114" y="161826"/>
                  <a:pt x="809428" y="159296"/>
                </a:cubicBezTo>
                <a:close/>
                <a:moveTo>
                  <a:pt x="772471" y="156520"/>
                </a:moveTo>
                <a:lnTo>
                  <a:pt x="772326" y="156713"/>
                </a:lnTo>
                <a:lnTo>
                  <a:pt x="772648" y="156897"/>
                </a:lnTo>
                <a:lnTo>
                  <a:pt x="772648" y="156697"/>
                </a:lnTo>
                <a:close/>
                <a:moveTo>
                  <a:pt x="164572" y="156369"/>
                </a:moveTo>
                <a:lnTo>
                  <a:pt x="158675" y="161727"/>
                </a:lnTo>
                <a:lnTo>
                  <a:pt x="161132" y="157262"/>
                </a:lnTo>
                <a:cubicBezTo>
                  <a:pt x="162852" y="156369"/>
                  <a:pt x="164572" y="156369"/>
                  <a:pt x="164572" y="156369"/>
                </a:cubicBezTo>
                <a:close/>
                <a:moveTo>
                  <a:pt x="765810" y="156285"/>
                </a:moveTo>
                <a:lnTo>
                  <a:pt x="766689" y="157163"/>
                </a:lnTo>
                <a:lnTo>
                  <a:pt x="769229" y="159700"/>
                </a:lnTo>
                <a:lnTo>
                  <a:pt x="770597" y="161066"/>
                </a:lnTo>
                <a:lnTo>
                  <a:pt x="772648" y="163115"/>
                </a:lnTo>
                <a:lnTo>
                  <a:pt x="772648" y="163512"/>
                </a:lnTo>
                <a:lnTo>
                  <a:pt x="772648" y="165676"/>
                </a:lnTo>
                <a:lnTo>
                  <a:pt x="771888" y="164633"/>
                </a:lnTo>
                <a:lnTo>
                  <a:pt x="771793" y="163969"/>
                </a:lnTo>
                <a:lnTo>
                  <a:pt x="771360" y="163907"/>
                </a:lnTo>
                <a:lnTo>
                  <a:pt x="771072" y="163512"/>
                </a:lnTo>
                <a:lnTo>
                  <a:pt x="766449" y="157163"/>
                </a:lnTo>
                <a:close/>
                <a:moveTo>
                  <a:pt x="540170" y="156285"/>
                </a:moveTo>
                <a:cubicBezTo>
                  <a:pt x="540170" y="163115"/>
                  <a:pt x="533332" y="163115"/>
                  <a:pt x="540170" y="163115"/>
                </a:cubicBezTo>
                <a:cubicBezTo>
                  <a:pt x="536751" y="163115"/>
                  <a:pt x="535041" y="163115"/>
                  <a:pt x="534187" y="162261"/>
                </a:cubicBezTo>
                <a:lnTo>
                  <a:pt x="534113" y="161749"/>
                </a:lnTo>
                <a:lnTo>
                  <a:pt x="536738" y="157162"/>
                </a:lnTo>
                <a:lnTo>
                  <a:pt x="536751" y="157138"/>
                </a:lnTo>
                <a:cubicBezTo>
                  <a:pt x="538461" y="156285"/>
                  <a:pt x="540170" y="156285"/>
                  <a:pt x="540170" y="156285"/>
                </a:cubicBezTo>
                <a:close/>
                <a:moveTo>
                  <a:pt x="533332" y="156285"/>
                </a:moveTo>
                <a:lnTo>
                  <a:pt x="533457" y="157162"/>
                </a:lnTo>
                <a:lnTo>
                  <a:pt x="534113" y="161749"/>
                </a:lnTo>
                <a:lnTo>
                  <a:pt x="533400" y="162996"/>
                </a:lnTo>
                <a:lnTo>
                  <a:pt x="533332" y="163115"/>
                </a:lnTo>
                <a:cubicBezTo>
                  <a:pt x="533332" y="163115"/>
                  <a:pt x="533332" y="163115"/>
                  <a:pt x="533332" y="156285"/>
                </a:cubicBezTo>
                <a:close/>
                <a:moveTo>
                  <a:pt x="519657" y="156285"/>
                </a:moveTo>
                <a:lnTo>
                  <a:pt x="519657" y="157308"/>
                </a:lnTo>
                <a:lnTo>
                  <a:pt x="522090" y="157957"/>
                </a:lnTo>
                <a:lnTo>
                  <a:pt x="521494" y="159068"/>
                </a:lnTo>
                <a:lnTo>
                  <a:pt x="519657" y="157598"/>
                </a:lnTo>
                <a:lnTo>
                  <a:pt x="519657" y="159700"/>
                </a:lnTo>
                <a:lnTo>
                  <a:pt x="519657" y="162497"/>
                </a:lnTo>
                <a:lnTo>
                  <a:pt x="521494" y="159068"/>
                </a:lnTo>
                <a:lnTo>
                  <a:pt x="523082" y="160338"/>
                </a:lnTo>
                <a:lnTo>
                  <a:pt x="526495" y="163068"/>
                </a:lnTo>
                <a:lnTo>
                  <a:pt x="526554" y="163115"/>
                </a:lnTo>
                <a:lnTo>
                  <a:pt x="529914" y="163115"/>
                </a:lnTo>
                <a:cubicBezTo>
                  <a:pt x="531623" y="163115"/>
                  <a:pt x="533332" y="163115"/>
                  <a:pt x="533332" y="163115"/>
                </a:cubicBezTo>
                <a:lnTo>
                  <a:pt x="533400" y="163115"/>
                </a:lnTo>
                <a:lnTo>
                  <a:pt x="534187" y="163115"/>
                </a:lnTo>
                <a:lnTo>
                  <a:pt x="539315" y="163115"/>
                </a:lnTo>
                <a:lnTo>
                  <a:pt x="540170" y="163115"/>
                </a:lnTo>
                <a:cubicBezTo>
                  <a:pt x="540170" y="156285"/>
                  <a:pt x="540170" y="156285"/>
                  <a:pt x="540170" y="156285"/>
                </a:cubicBezTo>
                <a:lnTo>
                  <a:pt x="539315" y="156285"/>
                </a:lnTo>
                <a:lnTo>
                  <a:pt x="536751" y="156285"/>
                </a:lnTo>
                <a:cubicBezTo>
                  <a:pt x="535041" y="156285"/>
                  <a:pt x="533332" y="156285"/>
                  <a:pt x="533332" y="156285"/>
                </a:cubicBezTo>
                <a:cubicBezTo>
                  <a:pt x="526495" y="156285"/>
                  <a:pt x="526495" y="156285"/>
                  <a:pt x="526495" y="156285"/>
                </a:cubicBezTo>
                <a:lnTo>
                  <a:pt x="525640" y="156285"/>
                </a:lnTo>
                <a:lnTo>
                  <a:pt x="522221" y="156285"/>
                </a:lnTo>
                <a:cubicBezTo>
                  <a:pt x="523076" y="156285"/>
                  <a:pt x="523076" y="156285"/>
                  <a:pt x="519657" y="156285"/>
                </a:cubicBezTo>
                <a:close/>
                <a:moveTo>
                  <a:pt x="512819" y="156285"/>
                </a:moveTo>
                <a:cubicBezTo>
                  <a:pt x="509401" y="156285"/>
                  <a:pt x="507691" y="156285"/>
                  <a:pt x="507691" y="157138"/>
                </a:cubicBezTo>
                <a:lnTo>
                  <a:pt x="510744" y="160696"/>
                </a:lnTo>
                <a:lnTo>
                  <a:pt x="512763" y="157162"/>
                </a:lnTo>
                <a:cubicBezTo>
                  <a:pt x="512763" y="160337"/>
                  <a:pt x="514351" y="160337"/>
                  <a:pt x="515938" y="160337"/>
                </a:cubicBezTo>
                <a:lnTo>
                  <a:pt x="518716" y="163115"/>
                </a:lnTo>
                <a:lnTo>
                  <a:pt x="518802" y="163115"/>
                </a:lnTo>
                <a:lnTo>
                  <a:pt x="519326" y="163115"/>
                </a:lnTo>
                <a:lnTo>
                  <a:pt x="519486" y="162816"/>
                </a:lnTo>
                <a:lnTo>
                  <a:pt x="516238" y="157138"/>
                </a:lnTo>
                <a:cubicBezTo>
                  <a:pt x="514529" y="156285"/>
                  <a:pt x="512819" y="156285"/>
                  <a:pt x="512819" y="156285"/>
                </a:cubicBezTo>
                <a:close/>
                <a:moveTo>
                  <a:pt x="796926" y="154186"/>
                </a:moveTo>
                <a:cubicBezTo>
                  <a:pt x="798513" y="155178"/>
                  <a:pt x="800101" y="157163"/>
                  <a:pt x="800101" y="157163"/>
                </a:cubicBezTo>
                <a:cubicBezTo>
                  <a:pt x="806451" y="163513"/>
                  <a:pt x="793751" y="157163"/>
                  <a:pt x="793751" y="157163"/>
                </a:cubicBezTo>
                <a:cubicBezTo>
                  <a:pt x="793751" y="153194"/>
                  <a:pt x="795338" y="153194"/>
                  <a:pt x="796926" y="154186"/>
                </a:cubicBezTo>
                <a:close/>
                <a:moveTo>
                  <a:pt x="781480" y="153638"/>
                </a:moveTo>
                <a:lnTo>
                  <a:pt x="779464" y="156430"/>
                </a:lnTo>
                <a:lnTo>
                  <a:pt x="779464" y="157162"/>
                </a:lnTo>
                <a:lnTo>
                  <a:pt x="783035" y="157162"/>
                </a:lnTo>
                <a:lnTo>
                  <a:pt x="785810" y="157162"/>
                </a:lnTo>
                <a:lnTo>
                  <a:pt x="782638" y="156171"/>
                </a:lnTo>
                <a:close/>
                <a:moveTo>
                  <a:pt x="823454" y="153432"/>
                </a:moveTo>
                <a:lnTo>
                  <a:pt x="823686" y="153669"/>
                </a:lnTo>
                <a:cubicBezTo>
                  <a:pt x="825387" y="155416"/>
                  <a:pt x="827088" y="157162"/>
                  <a:pt x="827088" y="157162"/>
                </a:cubicBezTo>
                <a:lnTo>
                  <a:pt x="823962" y="153953"/>
                </a:lnTo>
                <a:close/>
                <a:moveTo>
                  <a:pt x="194363" y="153377"/>
                </a:moveTo>
                <a:lnTo>
                  <a:pt x="192308" y="155431"/>
                </a:lnTo>
                <a:lnTo>
                  <a:pt x="192088" y="155651"/>
                </a:lnTo>
                <a:lnTo>
                  <a:pt x="191453" y="156285"/>
                </a:lnTo>
                <a:lnTo>
                  <a:pt x="192088" y="155650"/>
                </a:lnTo>
                <a:close/>
                <a:moveTo>
                  <a:pt x="822963" y="152928"/>
                </a:moveTo>
                <a:lnTo>
                  <a:pt x="823454" y="153432"/>
                </a:lnTo>
                <a:lnTo>
                  <a:pt x="823428" y="153405"/>
                </a:lnTo>
                <a:close/>
                <a:moveTo>
                  <a:pt x="824491" y="152617"/>
                </a:moveTo>
                <a:lnTo>
                  <a:pt x="826196" y="153591"/>
                </a:lnTo>
                <a:cubicBezTo>
                  <a:pt x="827089" y="155377"/>
                  <a:pt x="827089" y="157163"/>
                  <a:pt x="827089" y="157163"/>
                </a:cubicBezTo>
                <a:close/>
                <a:moveTo>
                  <a:pt x="771475" y="150454"/>
                </a:moveTo>
                <a:lnTo>
                  <a:pt x="770876" y="150904"/>
                </a:lnTo>
                <a:lnTo>
                  <a:pt x="771606" y="151368"/>
                </a:lnTo>
                <a:lnTo>
                  <a:pt x="772251" y="155888"/>
                </a:lnTo>
                <a:lnTo>
                  <a:pt x="772648" y="156285"/>
                </a:lnTo>
                <a:lnTo>
                  <a:pt x="772585" y="156369"/>
                </a:lnTo>
                <a:lnTo>
                  <a:pt x="772648" y="156369"/>
                </a:lnTo>
                <a:lnTo>
                  <a:pt x="772648" y="156285"/>
                </a:lnTo>
                <a:lnTo>
                  <a:pt x="772796" y="156369"/>
                </a:lnTo>
                <a:lnTo>
                  <a:pt x="774999" y="156369"/>
                </a:lnTo>
                <a:lnTo>
                  <a:pt x="775892" y="156369"/>
                </a:lnTo>
                <a:lnTo>
                  <a:pt x="776785" y="156369"/>
                </a:lnTo>
                <a:lnTo>
                  <a:pt x="778571" y="156369"/>
                </a:lnTo>
                <a:lnTo>
                  <a:pt x="778935" y="156369"/>
                </a:lnTo>
                <a:lnTo>
                  <a:pt x="778935" y="156270"/>
                </a:lnTo>
                <a:lnTo>
                  <a:pt x="778935" y="156032"/>
                </a:lnTo>
                <a:lnTo>
                  <a:pt x="773113" y="152327"/>
                </a:lnTo>
                <a:lnTo>
                  <a:pt x="771606" y="151368"/>
                </a:lnTo>
                <a:close/>
                <a:moveTo>
                  <a:pt x="766799" y="150442"/>
                </a:moveTo>
                <a:lnTo>
                  <a:pt x="769229" y="152869"/>
                </a:lnTo>
                <a:lnTo>
                  <a:pt x="771772" y="155409"/>
                </a:lnTo>
                <a:lnTo>
                  <a:pt x="769701" y="151785"/>
                </a:lnTo>
                <a:lnTo>
                  <a:pt x="769145" y="152202"/>
                </a:lnTo>
                <a:close/>
                <a:moveTo>
                  <a:pt x="820363" y="150258"/>
                </a:moveTo>
                <a:lnTo>
                  <a:pt x="822963" y="152928"/>
                </a:lnTo>
                <a:lnTo>
                  <a:pt x="822325" y="152272"/>
                </a:lnTo>
                <a:close/>
                <a:moveTo>
                  <a:pt x="813481" y="150177"/>
                </a:moveTo>
                <a:cubicBezTo>
                  <a:pt x="813481" y="157162"/>
                  <a:pt x="813481" y="157162"/>
                  <a:pt x="820284" y="157162"/>
                </a:cubicBezTo>
                <a:cubicBezTo>
                  <a:pt x="813481" y="157162"/>
                  <a:pt x="813481" y="157162"/>
                  <a:pt x="813481" y="157162"/>
                </a:cubicBezTo>
                <a:lnTo>
                  <a:pt x="813481" y="153669"/>
                </a:lnTo>
                <a:lnTo>
                  <a:pt x="813481" y="151923"/>
                </a:lnTo>
                <a:close/>
                <a:moveTo>
                  <a:pt x="813481" y="150177"/>
                </a:moveTo>
                <a:cubicBezTo>
                  <a:pt x="820284" y="157162"/>
                  <a:pt x="820284" y="157162"/>
                  <a:pt x="820284" y="157162"/>
                </a:cubicBezTo>
                <a:cubicBezTo>
                  <a:pt x="813481" y="157162"/>
                  <a:pt x="813481" y="150177"/>
                  <a:pt x="813481" y="150177"/>
                </a:cubicBezTo>
                <a:close/>
                <a:moveTo>
                  <a:pt x="765307" y="149454"/>
                </a:moveTo>
                <a:lnTo>
                  <a:pt x="767325" y="152986"/>
                </a:lnTo>
                <a:lnTo>
                  <a:pt x="766114" y="150163"/>
                </a:lnTo>
                <a:lnTo>
                  <a:pt x="765966" y="149817"/>
                </a:lnTo>
                <a:lnTo>
                  <a:pt x="765482" y="149454"/>
                </a:lnTo>
                <a:lnTo>
                  <a:pt x="765405" y="149454"/>
                </a:lnTo>
                <a:close/>
                <a:moveTo>
                  <a:pt x="198290" y="149454"/>
                </a:moveTo>
                <a:cubicBezTo>
                  <a:pt x="198290" y="149454"/>
                  <a:pt x="196581" y="151162"/>
                  <a:pt x="194872" y="152869"/>
                </a:cubicBezTo>
                <a:lnTo>
                  <a:pt x="194363" y="153377"/>
                </a:lnTo>
                <a:close/>
                <a:moveTo>
                  <a:pt x="785813" y="149225"/>
                </a:moveTo>
                <a:cubicBezTo>
                  <a:pt x="789782" y="153194"/>
                  <a:pt x="791766" y="155178"/>
                  <a:pt x="792759" y="156171"/>
                </a:cubicBezTo>
                <a:lnTo>
                  <a:pt x="789782" y="153194"/>
                </a:lnTo>
                <a:cubicBezTo>
                  <a:pt x="787797" y="151209"/>
                  <a:pt x="785813" y="149225"/>
                  <a:pt x="785813" y="149225"/>
                </a:cubicBezTo>
                <a:close/>
                <a:moveTo>
                  <a:pt x="177801" y="149225"/>
                </a:moveTo>
                <a:lnTo>
                  <a:pt x="175853" y="153771"/>
                </a:lnTo>
                <a:lnTo>
                  <a:pt x="175122" y="152797"/>
                </a:lnTo>
                <a:cubicBezTo>
                  <a:pt x="176015" y="151011"/>
                  <a:pt x="177801" y="149225"/>
                  <a:pt x="177801" y="149225"/>
                </a:cubicBezTo>
                <a:close/>
                <a:moveTo>
                  <a:pt x="811018" y="146564"/>
                </a:moveTo>
                <a:lnTo>
                  <a:pt x="811945" y="147924"/>
                </a:lnTo>
                <a:lnTo>
                  <a:pt x="811626" y="147637"/>
                </a:lnTo>
                <a:lnTo>
                  <a:pt x="810929" y="146684"/>
                </a:lnTo>
                <a:close/>
                <a:moveTo>
                  <a:pt x="817126" y="144989"/>
                </a:moveTo>
                <a:lnTo>
                  <a:pt x="816405" y="145530"/>
                </a:lnTo>
                <a:lnTo>
                  <a:pt x="820207" y="150084"/>
                </a:lnTo>
                <a:lnTo>
                  <a:pt x="820231" y="150091"/>
                </a:lnTo>
                <a:close/>
                <a:moveTo>
                  <a:pt x="814178" y="143908"/>
                </a:moveTo>
                <a:lnTo>
                  <a:pt x="814178" y="143908"/>
                </a:lnTo>
                <a:lnTo>
                  <a:pt x="814331" y="144065"/>
                </a:lnTo>
                <a:lnTo>
                  <a:pt x="820190" y="150080"/>
                </a:lnTo>
                <a:close/>
                <a:moveTo>
                  <a:pt x="767086" y="143867"/>
                </a:moveTo>
                <a:lnTo>
                  <a:pt x="773113" y="149224"/>
                </a:lnTo>
                <a:lnTo>
                  <a:pt x="769542" y="146050"/>
                </a:lnTo>
                <a:close/>
                <a:moveTo>
                  <a:pt x="785813" y="142875"/>
                </a:moveTo>
                <a:cubicBezTo>
                  <a:pt x="785813" y="142875"/>
                  <a:pt x="785813" y="149225"/>
                  <a:pt x="785813" y="149225"/>
                </a:cubicBezTo>
                <a:cubicBezTo>
                  <a:pt x="785813" y="149225"/>
                  <a:pt x="779463" y="142875"/>
                  <a:pt x="785813" y="142875"/>
                </a:cubicBezTo>
                <a:close/>
                <a:moveTo>
                  <a:pt x="779463" y="142875"/>
                </a:moveTo>
                <a:cubicBezTo>
                  <a:pt x="779463" y="142875"/>
                  <a:pt x="785813" y="149225"/>
                  <a:pt x="785813" y="149225"/>
                </a:cubicBezTo>
                <a:cubicBezTo>
                  <a:pt x="779463" y="149225"/>
                  <a:pt x="785813" y="149225"/>
                  <a:pt x="779463" y="142875"/>
                </a:cubicBezTo>
                <a:close/>
                <a:moveTo>
                  <a:pt x="773113" y="142875"/>
                </a:moveTo>
                <a:lnTo>
                  <a:pt x="773114" y="142875"/>
                </a:lnTo>
                <a:lnTo>
                  <a:pt x="776288" y="142875"/>
                </a:lnTo>
                <a:lnTo>
                  <a:pt x="778669" y="142875"/>
                </a:lnTo>
                <a:cubicBezTo>
                  <a:pt x="779463" y="142875"/>
                  <a:pt x="779463" y="142875"/>
                  <a:pt x="779463" y="142875"/>
                </a:cubicBezTo>
                <a:lnTo>
                  <a:pt x="779463" y="145554"/>
                </a:lnTo>
                <a:lnTo>
                  <a:pt x="779463" y="146050"/>
                </a:lnTo>
                <a:lnTo>
                  <a:pt x="779463" y="146447"/>
                </a:lnTo>
                <a:lnTo>
                  <a:pt x="779463" y="149126"/>
                </a:lnTo>
                <a:lnTo>
                  <a:pt x="779463" y="149225"/>
                </a:lnTo>
                <a:cubicBezTo>
                  <a:pt x="779463" y="149225"/>
                  <a:pt x="779463" y="142875"/>
                  <a:pt x="773113" y="142875"/>
                </a:cubicBezTo>
                <a:close/>
                <a:moveTo>
                  <a:pt x="198438" y="142875"/>
                </a:moveTo>
                <a:lnTo>
                  <a:pt x="198439" y="142875"/>
                </a:lnTo>
                <a:lnTo>
                  <a:pt x="201613" y="142875"/>
                </a:lnTo>
                <a:cubicBezTo>
                  <a:pt x="203201" y="142875"/>
                  <a:pt x="204788" y="142875"/>
                  <a:pt x="204788" y="142875"/>
                </a:cubicBezTo>
                <a:cubicBezTo>
                  <a:pt x="201613" y="142875"/>
                  <a:pt x="198438" y="144462"/>
                  <a:pt x="196057" y="146050"/>
                </a:cubicBezTo>
                <a:lnTo>
                  <a:pt x="192203" y="149133"/>
                </a:lnTo>
                <a:lnTo>
                  <a:pt x="197435" y="146893"/>
                </a:lnTo>
                <a:cubicBezTo>
                  <a:pt x="198290" y="146039"/>
                  <a:pt x="198290" y="146039"/>
                  <a:pt x="198290" y="149454"/>
                </a:cubicBezTo>
                <a:cubicBezTo>
                  <a:pt x="194872" y="149454"/>
                  <a:pt x="193162" y="151162"/>
                  <a:pt x="192308" y="152016"/>
                </a:cubicBezTo>
                <a:lnTo>
                  <a:pt x="192088" y="151357"/>
                </a:lnTo>
                <a:lnTo>
                  <a:pt x="191453" y="149454"/>
                </a:lnTo>
                <a:lnTo>
                  <a:pt x="192163" y="149150"/>
                </a:lnTo>
                <a:lnTo>
                  <a:pt x="195263" y="146050"/>
                </a:lnTo>
                <a:lnTo>
                  <a:pt x="198437" y="142876"/>
                </a:lnTo>
                <a:lnTo>
                  <a:pt x="191295" y="146050"/>
                </a:lnTo>
                <a:cubicBezTo>
                  <a:pt x="189509" y="147637"/>
                  <a:pt x="187723" y="149225"/>
                  <a:pt x="184151" y="149225"/>
                </a:cubicBezTo>
                <a:cubicBezTo>
                  <a:pt x="187723" y="146050"/>
                  <a:pt x="189509" y="144462"/>
                  <a:pt x="191295" y="143669"/>
                </a:cubicBezTo>
                <a:lnTo>
                  <a:pt x="198438" y="142875"/>
                </a:lnTo>
                <a:close/>
                <a:moveTo>
                  <a:pt x="177801" y="142875"/>
                </a:moveTo>
                <a:cubicBezTo>
                  <a:pt x="177801" y="142875"/>
                  <a:pt x="177801" y="142875"/>
                  <a:pt x="177801" y="149225"/>
                </a:cubicBezTo>
                <a:cubicBezTo>
                  <a:pt x="177801" y="142875"/>
                  <a:pt x="171451" y="149225"/>
                  <a:pt x="171451" y="149225"/>
                </a:cubicBezTo>
                <a:cubicBezTo>
                  <a:pt x="177801" y="142875"/>
                  <a:pt x="177801" y="142875"/>
                  <a:pt x="177801" y="142875"/>
                </a:cubicBezTo>
                <a:close/>
                <a:moveTo>
                  <a:pt x="758973" y="142624"/>
                </a:moveTo>
                <a:cubicBezTo>
                  <a:pt x="758973" y="142624"/>
                  <a:pt x="760682" y="142624"/>
                  <a:pt x="762392" y="142624"/>
                </a:cubicBezTo>
                <a:lnTo>
                  <a:pt x="764925" y="142624"/>
                </a:lnTo>
                <a:lnTo>
                  <a:pt x="765810" y="142624"/>
                </a:lnTo>
                <a:lnTo>
                  <a:pt x="765702" y="142875"/>
                </a:lnTo>
                <a:lnTo>
                  <a:pt x="765970" y="142875"/>
                </a:lnTo>
                <a:lnTo>
                  <a:pt x="768616" y="142875"/>
                </a:lnTo>
                <a:cubicBezTo>
                  <a:pt x="770335" y="142875"/>
                  <a:pt x="772055" y="142875"/>
                  <a:pt x="772055" y="142875"/>
                </a:cubicBezTo>
                <a:lnTo>
                  <a:pt x="773113" y="144798"/>
                </a:lnTo>
                <a:lnTo>
                  <a:pt x="773113" y="142875"/>
                </a:lnTo>
                <a:cubicBezTo>
                  <a:pt x="776288" y="142875"/>
                  <a:pt x="777876" y="144462"/>
                  <a:pt x="777876" y="146050"/>
                </a:cubicBezTo>
                <a:lnTo>
                  <a:pt x="774992" y="147972"/>
                </a:lnTo>
                <a:lnTo>
                  <a:pt x="778935" y="150019"/>
                </a:lnTo>
                <a:cubicBezTo>
                  <a:pt x="778935" y="150019"/>
                  <a:pt x="777215" y="150019"/>
                  <a:pt x="775495" y="149126"/>
                </a:cubicBezTo>
                <a:lnTo>
                  <a:pt x="774896" y="148037"/>
                </a:lnTo>
                <a:lnTo>
                  <a:pt x="773114" y="149225"/>
                </a:lnTo>
                <a:lnTo>
                  <a:pt x="773113" y="149225"/>
                </a:lnTo>
                <a:lnTo>
                  <a:pt x="773113" y="149224"/>
                </a:lnTo>
                <a:lnTo>
                  <a:pt x="773113" y="148431"/>
                </a:lnTo>
                <a:lnTo>
                  <a:pt x="773113" y="146996"/>
                </a:lnTo>
                <a:lnTo>
                  <a:pt x="772055" y="146447"/>
                </a:lnTo>
                <a:lnTo>
                  <a:pt x="767086" y="143867"/>
                </a:lnTo>
                <a:lnTo>
                  <a:pt x="765606" y="143098"/>
                </a:lnTo>
                <a:lnTo>
                  <a:pt x="765462" y="143434"/>
                </a:lnTo>
                <a:close/>
                <a:moveTo>
                  <a:pt x="752135" y="142624"/>
                </a:moveTo>
                <a:lnTo>
                  <a:pt x="754275" y="144761"/>
                </a:lnTo>
                <a:lnTo>
                  <a:pt x="752990" y="143478"/>
                </a:lnTo>
                <a:cubicBezTo>
                  <a:pt x="752135" y="142624"/>
                  <a:pt x="752135" y="142624"/>
                  <a:pt x="752135" y="142624"/>
                </a:cubicBezTo>
                <a:close/>
                <a:moveTo>
                  <a:pt x="205128" y="142624"/>
                </a:moveTo>
                <a:cubicBezTo>
                  <a:pt x="205128" y="149454"/>
                  <a:pt x="198290" y="149454"/>
                  <a:pt x="198290" y="149454"/>
                </a:cubicBezTo>
                <a:cubicBezTo>
                  <a:pt x="205128" y="142624"/>
                  <a:pt x="205128" y="142624"/>
                  <a:pt x="205128" y="142624"/>
                </a:cubicBezTo>
                <a:close/>
                <a:moveTo>
                  <a:pt x="806677" y="141096"/>
                </a:moveTo>
                <a:lnTo>
                  <a:pt x="807528" y="141446"/>
                </a:lnTo>
                <a:lnTo>
                  <a:pt x="808719" y="143192"/>
                </a:lnTo>
                <a:lnTo>
                  <a:pt x="807528" y="143192"/>
                </a:lnTo>
                <a:cubicBezTo>
                  <a:pt x="806677" y="143192"/>
                  <a:pt x="806677" y="143192"/>
                  <a:pt x="806677" y="143192"/>
                </a:cubicBezTo>
                <a:close/>
                <a:moveTo>
                  <a:pt x="763193" y="140892"/>
                </a:moveTo>
                <a:lnTo>
                  <a:pt x="764925" y="142624"/>
                </a:lnTo>
                <a:lnTo>
                  <a:pt x="764382" y="142081"/>
                </a:lnTo>
                <a:close/>
                <a:moveTo>
                  <a:pt x="810741" y="138069"/>
                </a:moveTo>
                <a:lnTo>
                  <a:pt x="809958" y="138657"/>
                </a:lnTo>
                <a:lnTo>
                  <a:pt x="811480" y="139793"/>
                </a:lnTo>
                <a:close/>
                <a:moveTo>
                  <a:pt x="765970" y="136525"/>
                </a:moveTo>
                <a:cubicBezTo>
                  <a:pt x="765970" y="136525"/>
                  <a:pt x="765970" y="136525"/>
                  <a:pt x="773114" y="142875"/>
                </a:cubicBezTo>
                <a:cubicBezTo>
                  <a:pt x="773114" y="142875"/>
                  <a:pt x="765970" y="136525"/>
                  <a:pt x="765970" y="136525"/>
                </a:cubicBezTo>
                <a:close/>
                <a:moveTo>
                  <a:pt x="765176" y="136525"/>
                </a:moveTo>
                <a:cubicBezTo>
                  <a:pt x="765176" y="136525"/>
                  <a:pt x="773114" y="142875"/>
                  <a:pt x="773114" y="142875"/>
                </a:cubicBezTo>
                <a:cubicBezTo>
                  <a:pt x="765176" y="142875"/>
                  <a:pt x="765176" y="142875"/>
                  <a:pt x="765176" y="136525"/>
                </a:cubicBezTo>
                <a:close/>
                <a:moveTo>
                  <a:pt x="758826" y="136525"/>
                </a:moveTo>
                <a:lnTo>
                  <a:pt x="763193" y="140892"/>
                </a:lnTo>
                <a:lnTo>
                  <a:pt x="762001" y="139700"/>
                </a:lnTo>
                <a:cubicBezTo>
                  <a:pt x="760414" y="138112"/>
                  <a:pt x="758826" y="136525"/>
                  <a:pt x="758826" y="136525"/>
                </a:cubicBezTo>
                <a:close/>
                <a:moveTo>
                  <a:pt x="767890" y="131053"/>
                </a:moveTo>
                <a:lnTo>
                  <a:pt x="769144" y="132060"/>
                </a:lnTo>
                <a:lnTo>
                  <a:pt x="769679" y="131631"/>
                </a:lnTo>
                <a:close/>
                <a:moveTo>
                  <a:pt x="212726" y="130176"/>
                </a:moveTo>
                <a:lnTo>
                  <a:pt x="212726" y="133350"/>
                </a:lnTo>
                <a:lnTo>
                  <a:pt x="212726" y="134780"/>
                </a:lnTo>
                <a:lnTo>
                  <a:pt x="214529" y="132378"/>
                </a:lnTo>
                <a:lnTo>
                  <a:pt x="212876" y="130176"/>
                </a:lnTo>
                <a:close/>
                <a:moveTo>
                  <a:pt x="793070" y="129222"/>
                </a:moveTo>
                <a:cubicBezTo>
                  <a:pt x="796472" y="132714"/>
                  <a:pt x="796472" y="132714"/>
                  <a:pt x="795622" y="130968"/>
                </a:cubicBezTo>
                <a:lnTo>
                  <a:pt x="795534" y="130667"/>
                </a:lnTo>
                <a:lnTo>
                  <a:pt x="799023" y="132714"/>
                </a:lnTo>
                <a:cubicBezTo>
                  <a:pt x="801575" y="134461"/>
                  <a:pt x="803276" y="136207"/>
                  <a:pt x="799874" y="136207"/>
                </a:cubicBezTo>
                <a:cubicBezTo>
                  <a:pt x="803276" y="136207"/>
                  <a:pt x="803276" y="136207"/>
                  <a:pt x="802425" y="136207"/>
                </a:cubicBezTo>
                <a:lnTo>
                  <a:pt x="803276" y="136207"/>
                </a:lnTo>
                <a:lnTo>
                  <a:pt x="804126" y="136207"/>
                </a:lnTo>
                <a:lnTo>
                  <a:pt x="805827" y="136207"/>
                </a:lnTo>
                <a:lnTo>
                  <a:pt x="806133" y="136207"/>
                </a:lnTo>
                <a:lnTo>
                  <a:pt x="803276" y="133350"/>
                </a:lnTo>
                <a:cubicBezTo>
                  <a:pt x="801688" y="131762"/>
                  <a:pt x="800101" y="130175"/>
                  <a:pt x="800101" y="130175"/>
                </a:cubicBezTo>
                <a:cubicBezTo>
                  <a:pt x="800101" y="130175"/>
                  <a:pt x="803276" y="131762"/>
                  <a:pt x="805657" y="133350"/>
                </a:cubicBezTo>
                <a:lnTo>
                  <a:pt x="806371" y="136207"/>
                </a:lnTo>
                <a:lnTo>
                  <a:pt x="806677" y="136207"/>
                </a:lnTo>
                <a:lnTo>
                  <a:pt x="806677" y="136525"/>
                </a:lnTo>
                <a:lnTo>
                  <a:pt x="806987" y="136525"/>
                </a:lnTo>
                <a:lnTo>
                  <a:pt x="806677" y="136207"/>
                </a:lnTo>
                <a:lnTo>
                  <a:pt x="807103" y="136525"/>
                </a:lnTo>
                <a:lnTo>
                  <a:pt x="809625" y="136525"/>
                </a:lnTo>
                <a:cubicBezTo>
                  <a:pt x="811213" y="136525"/>
                  <a:pt x="812800" y="136525"/>
                  <a:pt x="812800" y="136525"/>
                </a:cubicBezTo>
                <a:lnTo>
                  <a:pt x="812799" y="136526"/>
                </a:lnTo>
                <a:lnTo>
                  <a:pt x="812801" y="136525"/>
                </a:lnTo>
                <a:cubicBezTo>
                  <a:pt x="812801" y="136525"/>
                  <a:pt x="812801" y="138112"/>
                  <a:pt x="812801" y="139700"/>
                </a:cubicBezTo>
                <a:lnTo>
                  <a:pt x="812801" y="140780"/>
                </a:lnTo>
                <a:lnTo>
                  <a:pt x="815607" y="142875"/>
                </a:lnTo>
                <a:lnTo>
                  <a:pt x="819052" y="142875"/>
                </a:lnTo>
                <a:lnTo>
                  <a:pt x="819945" y="142875"/>
                </a:lnTo>
                <a:lnTo>
                  <a:pt x="819297" y="143361"/>
                </a:lnTo>
                <a:lnTo>
                  <a:pt x="820284" y="143192"/>
                </a:lnTo>
                <a:cubicBezTo>
                  <a:pt x="820284" y="146684"/>
                  <a:pt x="820284" y="148431"/>
                  <a:pt x="820284" y="149304"/>
                </a:cubicBezTo>
                <a:lnTo>
                  <a:pt x="820284" y="150104"/>
                </a:lnTo>
                <a:lnTo>
                  <a:pt x="823517" y="150912"/>
                </a:lnTo>
                <a:lnTo>
                  <a:pt x="824491" y="152617"/>
                </a:lnTo>
                <a:lnTo>
                  <a:pt x="820363" y="150258"/>
                </a:lnTo>
                <a:lnTo>
                  <a:pt x="821134" y="151050"/>
                </a:lnTo>
                <a:lnTo>
                  <a:pt x="822325" y="152272"/>
                </a:lnTo>
                <a:lnTo>
                  <a:pt x="823428" y="153405"/>
                </a:lnTo>
                <a:lnTo>
                  <a:pt x="823962" y="153953"/>
                </a:lnTo>
                <a:lnTo>
                  <a:pt x="826237" y="156289"/>
                </a:lnTo>
                <a:cubicBezTo>
                  <a:pt x="827088" y="157162"/>
                  <a:pt x="827088" y="157162"/>
                  <a:pt x="827088" y="157162"/>
                </a:cubicBezTo>
                <a:cubicBezTo>
                  <a:pt x="823686" y="157162"/>
                  <a:pt x="823686" y="157162"/>
                  <a:pt x="823686" y="156289"/>
                </a:cubicBezTo>
                <a:lnTo>
                  <a:pt x="822758" y="154622"/>
                </a:lnTo>
                <a:lnTo>
                  <a:pt x="820313" y="150229"/>
                </a:lnTo>
                <a:lnTo>
                  <a:pt x="820294" y="150218"/>
                </a:lnTo>
                <a:lnTo>
                  <a:pt x="820289" y="150216"/>
                </a:lnTo>
                <a:lnTo>
                  <a:pt x="821134" y="156289"/>
                </a:lnTo>
                <a:cubicBezTo>
                  <a:pt x="821985" y="157162"/>
                  <a:pt x="823686" y="157162"/>
                  <a:pt x="827088" y="157162"/>
                </a:cubicBezTo>
                <a:cubicBezTo>
                  <a:pt x="823686" y="157162"/>
                  <a:pt x="823686" y="157162"/>
                  <a:pt x="824536" y="157162"/>
                </a:cubicBezTo>
                <a:lnTo>
                  <a:pt x="821134" y="157162"/>
                </a:lnTo>
                <a:cubicBezTo>
                  <a:pt x="820284" y="157162"/>
                  <a:pt x="820284" y="157162"/>
                  <a:pt x="820284" y="157162"/>
                </a:cubicBezTo>
                <a:cubicBezTo>
                  <a:pt x="820284" y="157162"/>
                  <a:pt x="820284" y="150177"/>
                  <a:pt x="813481" y="150177"/>
                </a:cubicBezTo>
                <a:lnTo>
                  <a:pt x="811945" y="147924"/>
                </a:lnTo>
                <a:lnTo>
                  <a:pt x="813481" y="149304"/>
                </a:lnTo>
                <a:lnTo>
                  <a:pt x="820203" y="150167"/>
                </a:lnTo>
                <a:lnTo>
                  <a:pt x="819945" y="150019"/>
                </a:lnTo>
                <a:lnTo>
                  <a:pt x="820066" y="150049"/>
                </a:lnTo>
                <a:lnTo>
                  <a:pt x="814331" y="146684"/>
                </a:lnTo>
                <a:lnTo>
                  <a:pt x="814147" y="145925"/>
                </a:lnTo>
                <a:lnTo>
                  <a:pt x="815394" y="146139"/>
                </a:lnTo>
                <a:lnTo>
                  <a:pt x="813725" y="143568"/>
                </a:lnTo>
                <a:lnTo>
                  <a:pt x="813538" y="143428"/>
                </a:lnTo>
                <a:lnTo>
                  <a:pt x="814147" y="145925"/>
                </a:lnTo>
                <a:lnTo>
                  <a:pt x="813481" y="145811"/>
                </a:lnTo>
                <a:lnTo>
                  <a:pt x="812303" y="144804"/>
                </a:lnTo>
                <a:lnTo>
                  <a:pt x="813390" y="143317"/>
                </a:lnTo>
                <a:lnTo>
                  <a:pt x="813328" y="143270"/>
                </a:lnTo>
                <a:lnTo>
                  <a:pt x="811567" y="144174"/>
                </a:lnTo>
                <a:lnTo>
                  <a:pt x="812303" y="144804"/>
                </a:lnTo>
                <a:lnTo>
                  <a:pt x="811018" y="146564"/>
                </a:lnTo>
                <a:lnTo>
                  <a:pt x="808719" y="143192"/>
                </a:lnTo>
                <a:lnTo>
                  <a:pt x="813224" y="143192"/>
                </a:lnTo>
                <a:lnTo>
                  <a:pt x="812801" y="142875"/>
                </a:lnTo>
                <a:lnTo>
                  <a:pt x="813172" y="142875"/>
                </a:lnTo>
                <a:lnTo>
                  <a:pt x="812801" y="142494"/>
                </a:lnTo>
                <a:lnTo>
                  <a:pt x="812801" y="142875"/>
                </a:lnTo>
                <a:lnTo>
                  <a:pt x="812509" y="142195"/>
                </a:lnTo>
                <a:lnTo>
                  <a:pt x="808442" y="138019"/>
                </a:lnTo>
                <a:lnTo>
                  <a:pt x="806677" y="136695"/>
                </a:lnTo>
                <a:lnTo>
                  <a:pt x="806677" y="137080"/>
                </a:lnTo>
                <a:lnTo>
                  <a:pt x="806677" y="141096"/>
                </a:lnTo>
                <a:lnTo>
                  <a:pt x="804870" y="140354"/>
                </a:lnTo>
                <a:cubicBezTo>
                  <a:pt x="804551" y="140573"/>
                  <a:pt x="804976" y="141446"/>
                  <a:pt x="806677" y="143192"/>
                </a:cubicBezTo>
                <a:lnTo>
                  <a:pt x="802425" y="143192"/>
                </a:lnTo>
                <a:lnTo>
                  <a:pt x="800724" y="143192"/>
                </a:lnTo>
                <a:cubicBezTo>
                  <a:pt x="799874" y="143192"/>
                  <a:pt x="799874" y="143192"/>
                  <a:pt x="799874" y="143192"/>
                </a:cubicBezTo>
                <a:lnTo>
                  <a:pt x="799720" y="142875"/>
                </a:lnTo>
                <a:lnTo>
                  <a:pt x="797606" y="138535"/>
                </a:lnTo>
                <a:lnTo>
                  <a:pt x="797386" y="138083"/>
                </a:lnTo>
                <a:lnTo>
                  <a:pt x="793751" y="136525"/>
                </a:lnTo>
                <a:cubicBezTo>
                  <a:pt x="793751" y="136525"/>
                  <a:pt x="793751" y="134937"/>
                  <a:pt x="793751" y="133350"/>
                </a:cubicBezTo>
                <a:lnTo>
                  <a:pt x="793751" y="130620"/>
                </a:lnTo>
                <a:close/>
                <a:moveTo>
                  <a:pt x="793070" y="129222"/>
                </a:moveTo>
                <a:cubicBezTo>
                  <a:pt x="793070" y="129222"/>
                  <a:pt x="793070" y="129222"/>
                  <a:pt x="793921" y="129222"/>
                </a:cubicBezTo>
                <a:lnTo>
                  <a:pt x="795111" y="129222"/>
                </a:lnTo>
                <a:lnTo>
                  <a:pt x="795534" y="130667"/>
                </a:lnTo>
                <a:close/>
                <a:moveTo>
                  <a:pt x="786267" y="129222"/>
                </a:moveTo>
                <a:lnTo>
                  <a:pt x="786704" y="129839"/>
                </a:lnTo>
                <a:lnTo>
                  <a:pt x="787033" y="130008"/>
                </a:lnTo>
                <a:lnTo>
                  <a:pt x="792759" y="132953"/>
                </a:lnTo>
                <a:cubicBezTo>
                  <a:pt x="793751" y="134739"/>
                  <a:pt x="793751" y="136525"/>
                  <a:pt x="793751" y="136525"/>
                </a:cubicBezTo>
                <a:lnTo>
                  <a:pt x="790744" y="133819"/>
                </a:lnTo>
                <a:lnTo>
                  <a:pt x="787376" y="130788"/>
                </a:lnTo>
                <a:lnTo>
                  <a:pt x="791243" y="136246"/>
                </a:lnTo>
                <a:lnTo>
                  <a:pt x="793236" y="136468"/>
                </a:lnTo>
                <a:lnTo>
                  <a:pt x="793070" y="136207"/>
                </a:lnTo>
                <a:lnTo>
                  <a:pt x="793335" y="136479"/>
                </a:lnTo>
                <a:lnTo>
                  <a:pt x="793751" y="136525"/>
                </a:lnTo>
                <a:lnTo>
                  <a:pt x="793380" y="136525"/>
                </a:lnTo>
                <a:lnTo>
                  <a:pt x="796472" y="139699"/>
                </a:lnTo>
                <a:lnTo>
                  <a:pt x="799565" y="142875"/>
                </a:lnTo>
                <a:lnTo>
                  <a:pt x="799874" y="143192"/>
                </a:lnTo>
                <a:lnTo>
                  <a:pt x="799380" y="142875"/>
                </a:lnTo>
                <a:lnTo>
                  <a:pt x="793496" y="139100"/>
                </a:lnTo>
                <a:lnTo>
                  <a:pt x="794869" y="142875"/>
                </a:lnTo>
                <a:lnTo>
                  <a:pt x="795782" y="145386"/>
                </a:lnTo>
                <a:lnTo>
                  <a:pt x="796529" y="146050"/>
                </a:lnTo>
                <a:lnTo>
                  <a:pt x="799874" y="149023"/>
                </a:lnTo>
                <a:lnTo>
                  <a:pt x="799874" y="146684"/>
                </a:lnTo>
                <a:cubicBezTo>
                  <a:pt x="799874" y="146684"/>
                  <a:pt x="799874" y="146684"/>
                  <a:pt x="799874" y="143192"/>
                </a:cubicBezTo>
                <a:cubicBezTo>
                  <a:pt x="799874" y="143192"/>
                  <a:pt x="799874" y="143192"/>
                  <a:pt x="800724" y="144065"/>
                </a:cubicBezTo>
                <a:lnTo>
                  <a:pt x="806523" y="150019"/>
                </a:lnTo>
                <a:lnTo>
                  <a:pt x="806562" y="150019"/>
                </a:lnTo>
                <a:lnTo>
                  <a:pt x="804126" y="146684"/>
                </a:lnTo>
                <a:cubicBezTo>
                  <a:pt x="803276" y="144938"/>
                  <a:pt x="803276" y="143192"/>
                  <a:pt x="806677" y="143192"/>
                </a:cubicBezTo>
                <a:lnTo>
                  <a:pt x="811626" y="147637"/>
                </a:lnTo>
                <a:lnTo>
                  <a:pt x="813481" y="150177"/>
                </a:lnTo>
                <a:lnTo>
                  <a:pt x="812801" y="150177"/>
                </a:lnTo>
                <a:lnTo>
                  <a:pt x="812801" y="156270"/>
                </a:lnTo>
                <a:cubicBezTo>
                  <a:pt x="812801" y="157163"/>
                  <a:pt x="812801" y="157163"/>
                  <a:pt x="812801" y="157163"/>
                </a:cubicBezTo>
                <a:cubicBezTo>
                  <a:pt x="812801" y="157163"/>
                  <a:pt x="812801" y="155377"/>
                  <a:pt x="812007" y="153591"/>
                </a:cubicBezTo>
                <a:lnTo>
                  <a:pt x="806697" y="150177"/>
                </a:lnTo>
                <a:lnTo>
                  <a:pt x="806677" y="150177"/>
                </a:lnTo>
                <a:lnTo>
                  <a:pt x="806660" y="150153"/>
                </a:lnTo>
                <a:lnTo>
                  <a:pt x="806644" y="150143"/>
                </a:lnTo>
                <a:lnTo>
                  <a:pt x="806677" y="150177"/>
                </a:lnTo>
                <a:lnTo>
                  <a:pt x="806111" y="150177"/>
                </a:lnTo>
                <a:lnTo>
                  <a:pt x="808507" y="156766"/>
                </a:lnTo>
                <a:lnTo>
                  <a:pt x="808642" y="157136"/>
                </a:lnTo>
                <a:lnTo>
                  <a:pt x="806054" y="156766"/>
                </a:lnTo>
                <a:cubicBezTo>
                  <a:pt x="806054" y="156766"/>
                  <a:pt x="806054" y="155079"/>
                  <a:pt x="806054" y="153392"/>
                </a:cubicBezTo>
                <a:lnTo>
                  <a:pt x="806054" y="150177"/>
                </a:lnTo>
                <a:lnTo>
                  <a:pt x="803276" y="150177"/>
                </a:lnTo>
                <a:lnTo>
                  <a:pt x="801689" y="150177"/>
                </a:lnTo>
                <a:lnTo>
                  <a:pt x="801689" y="150813"/>
                </a:lnTo>
                <a:lnTo>
                  <a:pt x="800101" y="150813"/>
                </a:lnTo>
                <a:lnTo>
                  <a:pt x="800101" y="150177"/>
                </a:lnTo>
                <a:lnTo>
                  <a:pt x="799874" y="150177"/>
                </a:lnTo>
                <a:lnTo>
                  <a:pt x="799874" y="150019"/>
                </a:lnTo>
                <a:lnTo>
                  <a:pt x="799874" y="149124"/>
                </a:lnTo>
                <a:lnTo>
                  <a:pt x="797883" y="148239"/>
                </a:lnTo>
                <a:lnTo>
                  <a:pt x="799307" y="150019"/>
                </a:lnTo>
                <a:lnTo>
                  <a:pt x="797243" y="147955"/>
                </a:lnTo>
                <a:lnTo>
                  <a:pt x="792957" y="146050"/>
                </a:lnTo>
                <a:lnTo>
                  <a:pt x="791634" y="145462"/>
                </a:lnTo>
                <a:lnTo>
                  <a:pt x="793751" y="149225"/>
                </a:lnTo>
                <a:cubicBezTo>
                  <a:pt x="793751" y="149225"/>
                  <a:pt x="791965" y="147637"/>
                  <a:pt x="790179" y="146050"/>
                </a:cubicBezTo>
                <a:lnTo>
                  <a:pt x="787401" y="143581"/>
                </a:lnTo>
                <a:lnTo>
                  <a:pt x="785813" y="142875"/>
                </a:lnTo>
                <a:lnTo>
                  <a:pt x="785813" y="142169"/>
                </a:lnTo>
                <a:lnTo>
                  <a:pt x="781051" y="137936"/>
                </a:lnTo>
                <a:lnTo>
                  <a:pt x="781051" y="138113"/>
                </a:lnTo>
                <a:lnTo>
                  <a:pt x="785813" y="142875"/>
                </a:lnTo>
                <a:lnTo>
                  <a:pt x="784226" y="142875"/>
                </a:lnTo>
                <a:lnTo>
                  <a:pt x="783432" y="142875"/>
                </a:lnTo>
                <a:lnTo>
                  <a:pt x="782638" y="142875"/>
                </a:lnTo>
                <a:lnTo>
                  <a:pt x="781844" y="142875"/>
                </a:lnTo>
                <a:lnTo>
                  <a:pt x="780257" y="142875"/>
                </a:lnTo>
                <a:lnTo>
                  <a:pt x="779463" y="142875"/>
                </a:lnTo>
                <a:lnTo>
                  <a:pt x="779463" y="142081"/>
                </a:lnTo>
                <a:lnTo>
                  <a:pt x="779463" y="139700"/>
                </a:lnTo>
                <a:lnTo>
                  <a:pt x="779463" y="138113"/>
                </a:lnTo>
                <a:lnTo>
                  <a:pt x="779463" y="137319"/>
                </a:lnTo>
                <a:lnTo>
                  <a:pt x="779463" y="136525"/>
                </a:lnTo>
                <a:lnTo>
                  <a:pt x="781051" y="136525"/>
                </a:lnTo>
                <a:lnTo>
                  <a:pt x="781051" y="137332"/>
                </a:lnTo>
                <a:lnTo>
                  <a:pt x="784869" y="139271"/>
                </a:lnTo>
                <a:lnTo>
                  <a:pt x="785813" y="141228"/>
                </a:lnTo>
                <a:lnTo>
                  <a:pt x="785813" y="140052"/>
                </a:lnTo>
                <a:lnTo>
                  <a:pt x="785714" y="139700"/>
                </a:lnTo>
                <a:lnTo>
                  <a:pt x="784869" y="139271"/>
                </a:lnTo>
                <a:lnTo>
                  <a:pt x="783928" y="137319"/>
                </a:lnTo>
                <a:lnTo>
                  <a:pt x="785813" y="136760"/>
                </a:lnTo>
                <a:lnTo>
                  <a:pt x="785813" y="136525"/>
                </a:lnTo>
                <a:lnTo>
                  <a:pt x="786349" y="136601"/>
                </a:lnTo>
                <a:lnTo>
                  <a:pt x="786607" y="136525"/>
                </a:lnTo>
                <a:lnTo>
                  <a:pt x="786676" y="136648"/>
                </a:lnTo>
                <a:lnTo>
                  <a:pt x="791717" y="137368"/>
                </a:lnTo>
                <a:lnTo>
                  <a:pt x="792437" y="142413"/>
                </a:lnTo>
                <a:lnTo>
                  <a:pt x="792560" y="142522"/>
                </a:lnTo>
                <a:lnTo>
                  <a:pt x="792560" y="139898"/>
                </a:lnTo>
                <a:lnTo>
                  <a:pt x="792560" y="138106"/>
                </a:lnTo>
                <a:lnTo>
                  <a:pt x="792547" y="138088"/>
                </a:lnTo>
                <a:lnTo>
                  <a:pt x="792560" y="138093"/>
                </a:lnTo>
                <a:lnTo>
                  <a:pt x="792560" y="136525"/>
                </a:lnTo>
                <a:lnTo>
                  <a:pt x="793230" y="138368"/>
                </a:lnTo>
                <a:lnTo>
                  <a:pt x="794877" y="139045"/>
                </a:lnTo>
                <a:lnTo>
                  <a:pt x="793273" y="136525"/>
                </a:lnTo>
                <a:lnTo>
                  <a:pt x="792560" y="136525"/>
                </a:lnTo>
                <a:lnTo>
                  <a:pt x="791440" y="136525"/>
                </a:lnTo>
                <a:lnTo>
                  <a:pt x="792547" y="138088"/>
                </a:lnTo>
                <a:lnTo>
                  <a:pt x="792220" y="137953"/>
                </a:lnTo>
                <a:lnTo>
                  <a:pt x="791246" y="136525"/>
                </a:lnTo>
                <a:lnTo>
                  <a:pt x="787500" y="136525"/>
                </a:lnTo>
                <a:cubicBezTo>
                  <a:pt x="786607" y="136525"/>
                  <a:pt x="786607" y="136525"/>
                  <a:pt x="786607" y="136525"/>
                </a:cubicBezTo>
                <a:lnTo>
                  <a:pt x="785698" y="136323"/>
                </a:lnTo>
                <a:lnTo>
                  <a:pt x="785813" y="136525"/>
                </a:lnTo>
                <a:lnTo>
                  <a:pt x="785586" y="136298"/>
                </a:lnTo>
                <a:lnTo>
                  <a:pt x="783035" y="135731"/>
                </a:lnTo>
                <a:cubicBezTo>
                  <a:pt x="781249" y="134937"/>
                  <a:pt x="779463" y="133350"/>
                  <a:pt x="779463" y="130175"/>
                </a:cubicBezTo>
                <a:cubicBezTo>
                  <a:pt x="779463" y="130175"/>
                  <a:pt x="781051" y="130175"/>
                  <a:pt x="782638" y="130969"/>
                </a:cubicBezTo>
                <a:lnTo>
                  <a:pt x="784361" y="133985"/>
                </a:lnTo>
                <a:lnTo>
                  <a:pt x="786607" y="135731"/>
                </a:lnTo>
                <a:lnTo>
                  <a:pt x="791041" y="136224"/>
                </a:lnTo>
                <a:lnTo>
                  <a:pt x="787269" y="130691"/>
                </a:lnTo>
                <a:lnTo>
                  <a:pt x="786805" y="130274"/>
                </a:lnTo>
                <a:cubicBezTo>
                  <a:pt x="785813" y="129381"/>
                  <a:pt x="785813" y="129381"/>
                  <a:pt x="785813" y="129381"/>
                </a:cubicBezTo>
                <a:lnTo>
                  <a:pt x="786679" y="129826"/>
                </a:lnTo>
                <a:close/>
                <a:moveTo>
                  <a:pt x="202042" y="128245"/>
                </a:moveTo>
                <a:lnTo>
                  <a:pt x="201613" y="129184"/>
                </a:lnTo>
                <a:cubicBezTo>
                  <a:pt x="200026" y="130176"/>
                  <a:pt x="198438" y="130176"/>
                  <a:pt x="198438" y="130176"/>
                </a:cubicBezTo>
                <a:close/>
                <a:moveTo>
                  <a:pt x="790728" y="127848"/>
                </a:moveTo>
                <a:lnTo>
                  <a:pt x="793070" y="129222"/>
                </a:lnTo>
                <a:cubicBezTo>
                  <a:pt x="793070" y="129222"/>
                  <a:pt x="791369" y="129222"/>
                  <a:pt x="790519" y="128349"/>
                </a:cubicBezTo>
                <a:close/>
                <a:moveTo>
                  <a:pt x="723132" y="127312"/>
                </a:moveTo>
                <a:lnTo>
                  <a:pt x="722712" y="128076"/>
                </a:lnTo>
                <a:lnTo>
                  <a:pt x="724785" y="128963"/>
                </a:lnTo>
                <a:cubicBezTo>
                  <a:pt x="731622" y="135793"/>
                  <a:pt x="724785" y="135793"/>
                  <a:pt x="731622" y="135793"/>
                </a:cubicBezTo>
                <a:lnTo>
                  <a:pt x="735973" y="138277"/>
                </a:lnTo>
                <a:lnTo>
                  <a:pt x="738460" y="142624"/>
                </a:lnTo>
                <a:cubicBezTo>
                  <a:pt x="738460" y="139209"/>
                  <a:pt x="738460" y="139209"/>
                  <a:pt x="737605" y="139209"/>
                </a:cubicBezTo>
                <a:lnTo>
                  <a:pt x="735973" y="138277"/>
                </a:lnTo>
                <a:lnTo>
                  <a:pt x="735041" y="136647"/>
                </a:lnTo>
                <a:cubicBezTo>
                  <a:pt x="733331" y="135793"/>
                  <a:pt x="731622" y="135793"/>
                  <a:pt x="731622" y="135793"/>
                </a:cubicBezTo>
                <a:cubicBezTo>
                  <a:pt x="724785" y="128963"/>
                  <a:pt x="724785" y="128963"/>
                  <a:pt x="724785" y="128963"/>
                </a:cubicBezTo>
                <a:close/>
                <a:moveTo>
                  <a:pt x="770083" y="125629"/>
                </a:moveTo>
                <a:lnTo>
                  <a:pt x="771725" y="126603"/>
                </a:lnTo>
                <a:lnTo>
                  <a:pt x="771897" y="127317"/>
                </a:lnTo>
                <a:lnTo>
                  <a:pt x="770780" y="126896"/>
                </a:lnTo>
                <a:close/>
                <a:moveTo>
                  <a:pt x="218383" y="123812"/>
                </a:moveTo>
                <a:lnTo>
                  <a:pt x="215698" y="126832"/>
                </a:lnTo>
                <a:lnTo>
                  <a:pt x="217948" y="125548"/>
                </a:lnTo>
                <a:lnTo>
                  <a:pt x="218383" y="123812"/>
                </a:lnTo>
                <a:lnTo>
                  <a:pt x="217489" y="124818"/>
                </a:lnTo>
                <a:close/>
                <a:moveTo>
                  <a:pt x="752079" y="123032"/>
                </a:moveTo>
                <a:cubicBezTo>
                  <a:pt x="755452" y="126604"/>
                  <a:pt x="755452" y="128390"/>
                  <a:pt x="754609" y="129283"/>
                </a:cubicBezTo>
                <a:lnTo>
                  <a:pt x="752703" y="129956"/>
                </a:lnTo>
                <a:lnTo>
                  <a:pt x="752829" y="130176"/>
                </a:lnTo>
                <a:lnTo>
                  <a:pt x="755554" y="134940"/>
                </a:lnTo>
                <a:lnTo>
                  <a:pt x="758826" y="135757"/>
                </a:lnTo>
                <a:lnTo>
                  <a:pt x="758826" y="134144"/>
                </a:lnTo>
                <a:lnTo>
                  <a:pt x="758826" y="131762"/>
                </a:lnTo>
                <a:lnTo>
                  <a:pt x="758826" y="130969"/>
                </a:lnTo>
                <a:lnTo>
                  <a:pt x="758826" y="130176"/>
                </a:lnTo>
                <a:lnTo>
                  <a:pt x="759719" y="133350"/>
                </a:lnTo>
                <a:lnTo>
                  <a:pt x="761915" y="134465"/>
                </a:lnTo>
                <a:lnTo>
                  <a:pt x="758826" y="136525"/>
                </a:lnTo>
                <a:lnTo>
                  <a:pt x="758826" y="135793"/>
                </a:lnTo>
                <a:lnTo>
                  <a:pt x="755554" y="135793"/>
                </a:lnTo>
                <a:lnTo>
                  <a:pt x="752990" y="135793"/>
                </a:lnTo>
                <a:cubicBezTo>
                  <a:pt x="752135" y="135793"/>
                  <a:pt x="752135" y="135793"/>
                  <a:pt x="752135" y="135793"/>
                </a:cubicBezTo>
                <a:lnTo>
                  <a:pt x="752135" y="130176"/>
                </a:lnTo>
                <a:lnTo>
                  <a:pt x="752135" y="130156"/>
                </a:lnTo>
                <a:lnTo>
                  <a:pt x="752079" y="130176"/>
                </a:lnTo>
                <a:cubicBezTo>
                  <a:pt x="752079" y="130176"/>
                  <a:pt x="752079" y="123032"/>
                  <a:pt x="752079" y="123032"/>
                </a:cubicBezTo>
                <a:close/>
                <a:moveTo>
                  <a:pt x="760413" y="123031"/>
                </a:moveTo>
                <a:lnTo>
                  <a:pt x="760413" y="123326"/>
                </a:lnTo>
                <a:lnTo>
                  <a:pt x="763310" y="125809"/>
                </a:lnTo>
                <a:cubicBezTo>
                  <a:pt x="763727" y="125809"/>
                  <a:pt x="764352" y="125809"/>
                  <a:pt x="765706" y="126255"/>
                </a:cubicBezTo>
                <a:lnTo>
                  <a:pt x="766937" y="126824"/>
                </a:lnTo>
                <a:lnTo>
                  <a:pt x="766565" y="126603"/>
                </a:lnTo>
                <a:lnTo>
                  <a:pt x="765756" y="123242"/>
                </a:lnTo>
                <a:lnTo>
                  <a:pt x="765705" y="123223"/>
                </a:lnTo>
                <a:lnTo>
                  <a:pt x="765176" y="123031"/>
                </a:lnTo>
                <a:lnTo>
                  <a:pt x="762266" y="123031"/>
                </a:lnTo>
                <a:close/>
                <a:moveTo>
                  <a:pt x="224545" y="122289"/>
                </a:moveTo>
                <a:lnTo>
                  <a:pt x="219658" y="122986"/>
                </a:lnTo>
                <a:lnTo>
                  <a:pt x="218943" y="127987"/>
                </a:lnTo>
                <a:lnTo>
                  <a:pt x="218803" y="128109"/>
                </a:lnTo>
                <a:lnTo>
                  <a:pt x="214314" y="128670"/>
                </a:lnTo>
                <a:lnTo>
                  <a:pt x="214314" y="128963"/>
                </a:lnTo>
                <a:lnTo>
                  <a:pt x="214529" y="128963"/>
                </a:lnTo>
                <a:lnTo>
                  <a:pt x="215384" y="128963"/>
                </a:lnTo>
                <a:lnTo>
                  <a:pt x="217948" y="128963"/>
                </a:lnTo>
                <a:lnTo>
                  <a:pt x="218803" y="128963"/>
                </a:lnTo>
                <a:lnTo>
                  <a:pt x="218943" y="127987"/>
                </a:lnTo>
                <a:lnTo>
                  <a:pt x="225012" y="122682"/>
                </a:lnTo>
                <a:close/>
                <a:moveTo>
                  <a:pt x="752476" y="122238"/>
                </a:moveTo>
                <a:cubicBezTo>
                  <a:pt x="758826" y="122238"/>
                  <a:pt x="758826" y="130176"/>
                  <a:pt x="758826" y="130176"/>
                </a:cubicBezTo>
                <a:cubicBezTo>
                  <a:pt x="758826" y="130176"/>
                  <a:pt x="752476" y="122238"/>
                  <a:pt x="752476" y="122238"/>
                </a:cubicBezTo>
                <a:close/>
                <a:moveTo>
                  <a:pt x="725488" y="122238"/>
                </a:moveTo>
                <a:lnTo>
                  <a:pt x="728025" y="123031"/>
                </a:lnTo>
                <a:lnTo>
                  <a:pt x="728663" y="123230"/>
                </a:lnTo>
                <a:lnTo>
                  <a:pt x="729529" y="125125"/>
                </a:lnTo>
                <a:lnTo>
                  <a:pt x="726598" y="123031"/>
                </a:lnTo>
                <a:close/>
                <a:moveTo>
                  <a:pt x="212726" y="122238"/>
                </a:moveTo>
                <a:cubicBezTo>
                  <a:pt x="209154" y="125810"/>
                  <a:pt x="207368" y="127596"/>
                  <a:pt x="206475" y="128489"/>
                </a:cubicBezTo>
                <a:lnTo>
                  <a:pt x="205812" y="129152"/>
                </a:lnTo>
                <a:close/>
                <a:moveTo>
                  <a:pt x="786607" y="122237"/>
                </a:moveTo>
                <a:lnTo>
                  <a:pt x="786872" y="122237"/>
                </a:lnTo>
                <a:lnTo>
                  <a:pt x="793070" y="122237"/>
                </a:lnTo>
                <a:lnTo>
                  <a:pt x="793751" y="122237"/>
                </a:lnTo>
                <a:lnTo>
                  <a:pt x="793375" y="122550"/>
                </a:lnTo>
                <a:lnTo>
                  <a:pt x="799023" y="128349"/>
                </a:lnTo>
                <a:cubicBezTo>
                  <a:pt x="799874" y="129222"/>
                  <a:pt x="799874" y="129222"/>
                  <a:pt x="799874" y="129222"/>
                </a:cubicBezTo>
                <a:lnTo>
                  <a:pt x="795111" y="129222"/>
                </a:lnTo>
                <a:lnTo>
                  <a:pt x="794528" y="127226"/>
                </a:lnTo>
                <a:lnTo>
                  <a:pt x="795622" y="125729"/>
                </a:lnTo>
                <a:lnTo>
                  <a:pt x="793328" y="122590"/>
                </a:lnTo>
                <a:lnTo>
                  <a:pt x="793203" y="122693"/>
                </a:lnTo>
                <a:lnTo>
                  <a:pt x="794528" y="127226"/>
                </a:lnTo>
                <a:lnTo>
                  <a:pt x="793070" y="129222"/>
                </a:lnTo>
                <a:lnTo>
                  <a:pt x="791029" y="127126"/>
                </a:lnTo>
                <a:lnTo>
                  <a:pt x="792707" y="123107"/>
                </a:lnTo>
                <a:lnTo>
                  <a:pt x="790179" y="125214"/>
                </a:lnTo>
                <a:cubicBezTo>
                  <a:pt x="788393" y="124221"/>
                  <a:pt x="786607" y="122237"/>
                  <a:pt x="786607" y="122237"/>
                </a:cubicBezTo>
                <a:close/>
                <a:moveTo>
                  <a:pt x="786267" y="122237"/>
                </a:moveTo>
                <a:cubicBezTo>
                  <a:pt x="789669" y="125729"/>
                  <a:pt x="789669" y="125729"/>
                  <a:pt x="789669" y="125729"/>
                </a:cubicBezTo>
                <a:lnTo>
                  <a:pt x="791029" y="127126"/>
                </a:lnTo>
                <a:lnTo>
                  <a:pt x="790728" y="127848"/>
                </a:lnTo>
                <a:lnTo>
                  <a:pt x="787117" y="125729"/>
                </a:lnTo>
                <a:cubicBezTo>
                  <a:pt x="786267" y="123983"/>
                  <a:pt x="786267" y="122237"/>
                  <a:pt x="786267" y="122237"/>
                </a:cubicBezTo>
                <a:close/>
                <a:moveTo>
                  <a:pt x="779463" y="122237"/>
                </a:moveTo>
                <a:cubicBezTo>
                  <a:pt x="779463" y="122237"/>
                  <a:pt x="779463" y="122237"/>
                  <a:pt x="785813" y="122237"/>
                </a:cubicBezTo>
                <a:cubicBezTo>
                  <a:pt x="785813" y="130175"/>
                  <a:pt x="779463" y="122237"/>
                  <a:pt x="779463" y="122237"/>
                </a:cubicBezTo>
                <a:close/>
                <a:moveTo>
                  <a:pt x="717994" y="122179"/>
                </a:moveTo>
                <a:lnTo>
                  <a:pt x="718609" y="123031"/>
                </a:lnTo>
                <a:lnTo>
                  <a:pt x="717749" y="123031"/>
                </a:lnTo>
                <a:lnTo>
                  <a:pt x="715169" y="123031"/>
                </a:lnTo>
                <a:lnTo>
                  <a:pt x="712789" y="123031"/>
                </a:lnTo>
                <a:lnTo>
                  <a:pt x="712789" y="123188"/>
                </a:lnTo>
                <a:lnTo>
                  <a:pt x="717749" y="123924"/>
                </a:lnTo>
                <a:lnTo>
                  <a:pt x="718609" y="124603"/>
                </a:lnTo>
                <a:lnTo>
                  <a:pt x="718609" y="126979"/>
                </a:lnTo>
                <a:lnTo>
                  <a:pt x="718802" y="126402"/>
                </a:lnTo>
                <a:lnTo>
                  <a:pt x="720043" y="126933"/>
                </a:lnTo>
                <a:lnTo>
                  <a:pt x="720436" y="126045"/>
                </a:lnTo>
                <a:lnTo>
                  <a:pt x="718609" y="124603"/>
                </a:lnTo>
                <a:lnTo>
                  <a:pt x="718609" y="123924"/>
                </a:lnTo>
                <a:cubicBezTo>
                  <a:pt x="718609" y="123031"/>
                  <a:pt x="718609" y="123031"/>
                  <a:pt x="718609" y="123031"/>
                </a:cubicBezTo>
                <a:lnTo>
                  <a:pt x="718846" y="123031"/>
                </a:lnTo>
                <a:close/>
                <a:moveTo>
                  <a:pt x="704203" y="122064"/>
                </a:moveTo>
                <a:lnTo>
                  <a:pt x="704145" y="122132"/>
                </a:lnTo>
                <a:lnTo>
                  <a:pt x="704272" y="122132"/>
                </a:lnTo>
                <a:close/>
                <a:moveTo>
                  <a:pt x="764399" y="121675"/>
                </a:moveTo>
                <a:lnTo>
                  <a:pt x="764845" y="122138"/>
                </a:lnTo>
                <a:lnTo>
                  <a:pt x="765576" y="122897"/>
                </a:lnTo>
                <a:close/>
                <a:moveTo>
                  <a:pt x="223221" y="120367"/>
                </a:moveTo>
                <a:lnTo>
                  <a:pt x="222574" y="120626"/>
                </a:lnTo>
                <a:lnTo>
                  <a:pt x="222680" y="120715"/>
                </a:lnTo>
                <a:lnTo>
                  <a:pt x="220475" y="122132"/>
                </a:lnTo>
                <a:lnTo>
                  <a:pt x="221367" y="122132"/>
                </a:lnTo>
                <a:lnTo>
                  <a:pt x="222222" y="122132"/>
                </a:lnTo>
                <a:lnTo>
                  <a:pt x="224360" y="122132"/>
                </a:lnTo>
                <a:lnTo>
                  <a:pt x="222680" y="120715"/>
                </a:lnTo>
                <a:close/>
                <a:moveTo>
                  <a:pt x="702341" y="120204"/>
                </a:moveTo>
                <a:lnTo>
                  <a:pt x="703969" y="122132"/>
                </a:lnTo>
                <a:lnTo>
                  <a:pt x="704040" y="122132"/>
                </a:lnTo>
                <a:lnTo>
                  <a:pt x="703996" y="121857"/>
                </a:lnTo>
                <a:close/>
                <a:moveTo>
                  <a:pt x="781868" y="118196"/>
                </a:moveTo>
                <a:lnTo>
                  <a:pt x="785152" y="119062"/>
                </a:lnTo>
                <a:cubicBezTo>
                  <a:pt x="788592" y="120649"/>
                  <a:pt x="790312" y="122237"/>
                  <a:pt x="786872" y="122237"/>
                </a:cubicBezTo>
                <a:close/>
                <a:moveTo>
                  <a:pt x="717947" y="116804"/>
                </a:moveTo>
                <a:lnTo>
                  <a:pt x="716029" y="119459"/>
                </a:lnTo>
                <a:lnTo>
                  <a:pt x="717947" y="122114"/>
                </a:lnTo>
                <a:lnTo>
                  <a:pt x="717947" y="121279"/>
                </a:lnTo>
                <a:close/>
                <a:moveTo>
                  <a:pt x="697435" y="116351"/>
                </a:moveTo>
                <a:lnTo>
                  <a:pt x="697435" y="118717"/>
                </a:lnTo>
                <a:cubicBezTo>
                  <a:pt x="697435" y="120425"/>
                  <a:pt x="697435" y="122132"/>
                  <a:pt x="697435" y="122132"/>
                </a:cubicBezTo>
                <a:cubicBezTo>
                  <a:pt x="700854" y="122132"/>
                  <a:pt x="702563" y="122132"/>
                  <a:pt x="703417" y="122132"/>
                </a:cubicBezTo>
                <a:lnTo>
                  <a:pt x="703939" y="122132"/>
                </a:lnTo>
                <a:lnTo>
                  <a:pt x="697806" y="116681"/>
                </a:lnTo>
                <a:close/>
                <a:moveTo>
                  <a:pt x="738585" y="115888"/>
                </a:moveTo>
                <a:cubicBezTo>
                  <a:pt x="745332" y="115888"/>
                  <a:pt x="745332" y="115888"/>
                  <a:pt x="745332" y="115888"/>
                </a:cubicBezTo>
                <a:cubicBezTo>
                  <a:pt x="745332" y="115888"/>
                  <a:pt x="745332" y="123032"/>
                  <a:pt x="745332" y="123032"/>
                </a:cubicBezTo>
                <a:cubicBezTo>
                  <a:pt x="745332" y="115888"/>
                  <a:pt x="738585" y="115888"/>
                  <a:pt x="738585" y="115888"/>
                </a:cubicBezTo>
                <a:close/>
                <a:moveTo>
                  <a:pt x="724785" y="115888"/>
                </a:moveTo>
                <a:lnTo>
                  <a:pt x="724785" y="121279"/>
                </a:lnTo>
                <a:cubicBezTo>
                  <a:pt x="724785" y="122132"/>
                  <a:pt x="724785" y="122132"/>
                  <a:pt x="724785" y="122132"/>
                </a:cubicBezTo>
                <a:lnTo>
                  <a:pt x="724429" y="122132"/>
                </a:lnTo>
                <a:lnTo>
                  <a:pt x="724429" y="123031"/>
                </a:lnTo>
                <a:lnTo>
                  <a:pt x="724058" y="122132"/>
                </a:lnTo>
                <a:lnTo>
                  <a:pt x="723930" y="122132"/>
                </a:lnTo>
                <a:lnTo>
                  <a:pt x="721366" y="122132"/>
                </a:lnTo>
                <a:lnTo>
                  <a:pt x="718802" y="122132"/>
                </a:lnTo>
                <a:lnTo>
                  <a:pt x="717960" y="122132"/>
                </a:lnTo>
                <a:lnTo>
                  <a:pt x="717965" y="122139"/>
                </a:lnTo>
                <a:lnTo>
                  <a:pt x="720421" y="123031"/>
                </a:lnTo>
                <a:lnTo>
                  <a:pt x="724429" y="123031"/>
                </a:lnTo>
                <a:lnTo>
                  <a:pt x="725488" y="123031"/>
                </a:lnTo>
                <a:lnTo>
                  <a:pt x="724644" y="124565"/>
                </a:lnTo>
                <a:lnTo>
                  <a:pt x="727349" y="125548"/>
                </a:lnTo>
                <a:lnTo>
                  <a:pt x="731089" y="128537"/>
                </a:lnTo>
                <a:lnTo>
                  <a:pt x="729529" y="125125"/>
                </a:lnTo>
                <a:lnTo>
                  <a:pt x="731044" y="126207"/>
                </a:lnTo>
                <a:lnTo>
                  <a:pt x="731590" y="128938"/>
                </a:lnTo>
                <a:lnTo>
                  <a:pt x="731622" y="128963"/>
                </a:lnTo>
                <a:lnTo>
                  <a:pt x="732623" y="129106"/>
                </a:lnTo>
                <a:lnTo>
                  <a:pt x="732607" y="128963"/>
                </a:lnTo>
                <a:lnTo>
                  <a:pt x="731989" y="123561"/>
                </a:lnTo>
                <a:lnTo>
                  <a:pt x="731309" y="123031"/>
                </a:lnTo>
                <a:lnTo>
                  <a:pt x="731929" y="123031"/>
                </a:lnTo>
                <a:lnTo>
                  <a:pt x="731838" y="122237"/>
                </a:lnTo>
                <a:lnTo>
                  <a:pt x="732473" y="123031"/>
                </a:lnTo>
                <a:lnTo>
                  <a:pt x="734748" y="123031"/>
                </a:lnTo>
                <a:lnTo>
                  <a:pt x="737718" y="123031"/>
                </a:lnTo>
                <a:lnTo>
                  <a:pt x="737608" y="122155"/>
                </a:lnTo>
                <a:lnTo>
                  <a:pt x="737450" y="122132"/>
                </a:lnTo>
                <a:lnTo>
                  <a:pt x="735041" y="122132"/>
                </a:lnTo>
                <a:cubicBezTo>
                  <a:pt x="733331" y="122132"/>
                  <a:pt x="731622" y="122132"/>
                  <a:pt x="731622" y="122132"/>
                </a:cubicBezTo>
                <a:cubicBezTo>
                  <a:pt x="731622" y="118717"/>
                  <a:pt x="731622" y="117010"/>
                  <a:pt x="730767" y="116156"/>
                </a:cubicBezTo>
                <a:lnTo>
                  <a:pt x="730528" y="116122"/>
                </a:lnTo>
                <a:lnTo>
                  <a:pt x="730840" y="115888"/>
                </a:lnTo>
                <a:lnTo>
                  <a:pt x="728890" y="115888"/>
                </a:lnTo>
                <a:lnTo>
                  <a:pt x="730528" y="116122"/>
                </a:lnTo>
                <a:lnTo>
                  <a:pt x="728204" y="117863"/>
                </a:lnTo>
                <a:lnTo>
                  <a:pt x="725567" y="115888"/>
                </a:lnTo>
                <a:lnTo>
                  <a:pt x="725489" y="115888"/>
                </a:lnTo>
                <a:lnTo>
                  <a:pt x="725488" y="115888"/>
                </a:lnTo>
                <a:close/>
                <a:moveTo>
                  <a:pt x="773113" y="115887"/>
                </a:moveTo>
                <a:cubicBezTo>
                  <a:pt x="776553" y="115887"/>
                  <a:pt x="778272" y="115887"/>
                  <a:pt x="779992" y="116681"/>
                </a:cubicBezTo>
                <a:lnTo>
                  <a:pt x="781868" y="118196"/>
                </a:lnTo>
                <a:lnTo>
                  <a:pt x="778769" y="117379"/>
                </a:lnTo>
                <a:lnTo>
                  <a:pt x="779463" y="122237"/>
                </a:lnTo>
                <a:cubicBezTo>
                  <a:pt x="773113" y="115887"/>
                  <a:pt x="773113" y="115887"/>
                  <a:pt x="773113" y="115887"/>
                </a:cubicBezTo>
                <a:close/>
                <a:moveTo>
                  <a:pt x="758826" y="115887"/>
                </a:moveTo>
                <a:cubicBezTo>
                  <a:pt x="758826" y="119459"/>
                  <a:pt x="760546" y="121245"/>
                  <a:pt x="762266" y="122138"/>
                </a:cubicBezTo>
                <a:lnTo>
                  <a:pt x="765408" y="122954"/>
                </a:lnTo>
                <a:lnTo>
                  <a:pt x="765576" y="122897"/>
                </a:lnTo>
                <a:lnTo>
                  <a:pt x="767855" y="122138"/>
                </a:lnTo>
                <a:cubicBezTo>
                  <a:pt x="768748" y="121245"/>
                  <a:pt x="768748" y="119459"/>
                  <a:pt x="765176" y="115887"/>
                </a:cubicBezTo>
                <a:cubicBezTo>
                  <a:pt x="773114" y="122237"/>
                  <a:pt x="765176" y="115887"/>
                  <a:pt x="773114" y="122237"/>
                </a:cubicBezTo>
                <a:lnTo>
                  <a:pt x="771129" y="121840"/>
                </a:lnTo>
                <a:lnTo>
                  <a:pt x="772320" y="123031"/>
                </a:lnTo>
                <a:cubicBezTo>
                  <a:pt x="772320" y="123031"/>
                  <a:pt x="779464" y="130175"/>
                  <a:pt x="779464" y="130175"/>
                </a:cubicBezTo>
                <a:cubicBezTo>
                  <a:pt x="779464" y="130175"/>
                  <a:pt x="777678" y="128389"/>
                  <a:pt x="774999" y="126603"/>
                </a:cubicBezTo>
                <a:lnTo>
                  <a:pt x="769524" y="124612"/>
                </a:lnTo>
                <a:lnTo>
                  <a:pt x="770083" y="125629"/>
                </a:lnTo>
                <a:lnTo>
                  <a:pt x="766542" y="123528"/>
                </a:lnTo>
                <a:lnTo>
                  <a:pt x="766117" y="123373"/>
                </a:lnTo>
                <a:lnTo>
                  <a:pt x="770005" y="126603"/>
                </a:lnTo>
                <a:lnTo>
                  <a:pt x="770780" y="126896"/>
                </a:lnTo>
                <a:lnTo>
                  <a:pt x="772036" y="129177"/>
                </a:lnTo>
                <a:lnTo>
                  <a:pt x="772383" y="129337"/>
                </a:lnTo>
                <a:lnTo>
                  <a:pt x="771897" y="127317"/>
                </a:lnTo>
                <a:lnTo>
                  <a:pt x="779464" y="130175"/>
                </a:lnTo>
                <a:lnTo>
                  <a:pt x="779463" y="130175"/>
                </a:lnTo>
                <a:lnTo>
                  <a:pt x="776025" y="130175"/>
                </a:lnTo>
                <a:lnTo>
                  <a:pt x="773113" y="130175"/>
                </a:lnTo>
                <a:lnTo>
                  <a:pt x="772585" y="130175"/>
                </a:lnTo>
                <a:lnTo>
                  <a:pt x="772407" y="129438"/>
                </a:lnTo>
                <a:lnTo>
                  <a:pt x="772249" y="129565"/>
                </a:lnTo>
                <a:lnTo>
                  <a:pt x="772585" y="130175"/>
                </a:lnTo>
                <a:lnTo>
                  <a:pt x="771955" y="129801"/>
                </a:lnTo>
                <a:lnTo>
                  <a:pt x="770628" y="130867"/>
                </a:lnTo>
                <a:lnTo>
                  <a:pt x="771426" y="130969"/>
                </a:lnTo>
                <a:lnTo>
                  <a:pt x="771634" y="132263"/>
                </a:lnTo>
                <a:lnTo>
                  <a:pt x="769907" y="131704"/>
                </a:lnTo>
                <a:lnTo>
                  <a:pt x="772005" y="135639"/>
                </a:lnTo>
                <a:lnTo>
                  <a:pt x="772121" y="135731"/>
                </a:lnTo>
                <a:lnTo>
                  <a:pt x="772202" y="135796"/>
                </a:lnTo>
                <a:lnTo>
                  <a:pt x="771634" y="132263"/>
                </a:lnTo>
                <a:lnTo>
                  <a:pt x="774911" y="133322"/>
                </a:lnTo>
                <a:lnTo>
                  <a:pt x="773113" y="130175"/>
                </a:lnTo>
                <a:cubicBezTo>
                  <a:pt x="773113" y="130175"/>
                  <a:pt x="779463" y="136525"/>
                  <a:pt x="779463" y="136525"/>
                </a:cubicBezTo>
                <a:cubicBezTo>
                  <a:pt x="779463" y="136525"/>
                  <a:pt x="777677" y="136525"/>
                  <a:pt x="775891" y="136525"/>
                </a:cubicBezTo>
                <a:lnTo>
                  <a:pt x="773113" y="136525"/>
                </a:lnTo>
                <a:lnTo>
                  <a:pt x="772478" y="136525"/>
                </a:lnTo>
                <a:lnTo>
                  <a:pt x="772319" y="136525"/>
                </a:lnTo>
                <a:lnTo>
                  <a:pt x="772121" y="136525"/>
                </a:lnTo>
                <a:lnTo>
                  <a:pt x="769542" y="136525"/>
                </a:lnTo>
                <a:cubicBezTo>
                  <a:pt x="771328" y="138112"/>
                  <a:pt x="773114" y="139700"/>
                  <a:pt x="773114" y="142875"/>
                </a:cubicBezTo>
                <a:cubicBezTo>
                  <a:pt x="773114" y="139700"/>
                  <a:pt x="771328" y="138112"/>
                  <a:pt x="768649" y="136525"/>
                </a:cubicBezTo>
                <a:lnTo>
                  <a:pt x="765970" y="136525"/>
                </a:lnTo>
                <a:lnTo>
                  <a:pt x="765176" y="136525"/>
                </a:lnTo>
                <a:lnTo>
                  <a:pt x="765175" y="136525"/>
                </a:lnTo>
                <a:lnTo>
                  <a:pt x="765175" y="136121"/>
                </a:lnTo>
                <a:lnTo>
                  <a:pt x="761915" y="134465"/>
                </a:lnTo>
                <a:lnTo>
                  <a:pt x="762398" y="134144"/>
                </a:lnTo>
                <a:lnTo>
                  <a:pt x="765175" y="135995"/>
                </a:lnTo>
                <a:lnTo>
                  <a:pt x="765175" y="135731"/>
                </a:lnTo>
                <a:lnTo>
                  <a:pt x="765175" y="134279"/>
                </a:lnTo>
                <a:lnTo>
                  <a:pt x="758828" y="130176"/>
                </a:lnTo>
                <a:lnTo>
                  <a:pt x="758826" y="130176"/>
                </a:lnTo>
                <a:lnTo>
                  <a:pt x="758826" y="130175"/>
                </a:lnTo>
                <a:lnTo>
                  <a:pt x="759620" y="127199"/>
                </a:lnTo>
                <a:lnTo>
                  <a:pt x="760963" y="127919"/>
                </a:lnTo>
                <a:lnTo>
                  <a:pt x="762477" y="126702"/>
                </a:lnTo>
                <a:cubicBezTo>
                  <a:pt x="762476" y="125809"/>
                  <a:pt x="762476" y="125809"/>
                  <a:pt x="765810" y="129381"/>
                </a:cubicBezTo>
                <a:lnTo>
                  <a:pt x="767103" y="130420"/>
                </a:lnTo>
                <a:lnTo>
                  <a:pt x="769376" y="130708"/>
                </a:lnTo>
                <a:lnTo>
                  <a:pt x="769144" y="130274"/>
                </a:lnTo>
                <a:cubicBezTo>
                  <a:pt x="767477" y="129381"/>
                  <a:pt x="765810" y="129381"/>
                  <a:pt x="765810" y="129381"/>
                </a:cubicBezTo>
                <a:lnTo>
                  <a:pt x="759884" y="123825"/>
                </a:lnTo>
                <a:lnTo>
                  <a:pt x="758826" y="123825"/>
                </a:lnTo>
                <a:lnTo>
                  <a:pt x="758825" y="123825"/>
                </a:lnTo>
                <a:lnTo>
                  <a:pt x="758825" y="123087"/>
                </a:lnTo>
                <a:lnTo>
                  <a:pt x="752483" y="122238"/>
                </a:lnTo>
                <a:lnTo>
                  <a:pt x="752475" y="122237"/>
                </a:lnTo>
                <a:cubicBezTo>
                  <a:pt x="752475" y="122237"/>
                  <a:pt x="754142" y="122237"/>
                  <a:pt x="755809" y="122237"/>
                </a:cubicBezTo>
                <a:lnTo>
                  <a:pt x="758825" y="122237"/>
                </a:lnTo>
                <a:lnTo>
                  <a:pt x="758826" y="122237"/>
                </a:lnTo>
                <a:lnTo>
                  <a:pt x="758826" y="122138"/>
                </a:lnTo>
                <a:cubicBezTo>
                  <a:pt x="758826" y="121245"/>
                  <a:pt x="758826" y="119459"/>
                  <a:pt x="758826" y="115887"/>
                </a:cubicBezTo>
                <a:close/>
                <a:moveTo>
                  <a:pt x="758826" y="115887"/>
                </a:moveTo>
                <a:cubicBezTo>
                  <a:pt x="758826" y="115887"/>
                  <a:pt x="760546" y="117673"/>
                  <a:pt x="762266" y="119459"/>
                </a:cubicBezTo>
                <a:lnTo>
                  <a:pt x="764399" y="121675"/>
                </a:lnTo>
                <a:close/>
                <a:moveTo>
                  <a:pt x="745332" y="115887"/>
                </a:moveTo>
                <a:lnTo>
                  <a:pt x="747019" y="115887"/>
                </a:lnTo>
                <a:lnTo>
                  <a:pt x="748705" y="115887"/>
                </a:lnTo>
                <a:lnTo>
                  <a:pt x="752079" y="115887"/>
                </a:lnTo>
                <a:cubicBezTo>
                  <a:pt x="752079" y="115887"/>
                  <a:pt x="758826" y="122237"/>
                  <a:pt x="758826" y="122237"/>
                </a:cubicBezTo>
                <a:cubicBezTo>
                  <a:pt x="752079" y="115887"/>
                  <a:pt x="752079" y="115887"/>
                  <a:pt x="752079" y="122237"/>
                </a:cubicBezTo>
                <a:cubicBezTo>
                  <a:pt x="752079" y="122237"/>
                  <a:pt x="745332" y="115887"/>
                  <a:pt x="745332" y="115887"/>
                </a:cubicBezTo>
                <a:close/>
                <a:moveTo>
                  <a:pt x="767094" y="113070"/>
                </a:moveTo>
                <a:cubicBezTo>
                  <a:pt x="767954" y="112237"/>
                  <a:pt x="769674" y="112237"/>
                  <a:pt x="773113" y="115570"/>
                </a:cubicBez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7094" y="113070"/>
                </a:cubicBezTo>
                <a:close/>
                <a:moveTo>
                  <a:pt x="737451" y="112951"/>
                </a:moveTo>
                <a:lnTo>
                  <a:pt x="738460" y="113253"/>
                </a:lnTo>
                <a:lnTo>
                  <a:pt x="738460" y="115302"/>
                </a:lnTo>
                <a:close/>
                <a:moveTo>
                  <a:pt x="736751" y="112741"/>
                </a:moveTo>
                <a:lnTo>
                  <a:pt x="737045" y="112829"/>
                </a:lnTo>
                <a:lnTo>
                  <a:pt x="738460" y="115302"/>
                </a:lnTo>
                <a:cubicBezTo>
                  <a:pt x="735041" y="111887"/>
                  <a:pt x="735041" y="111887"/>
                  <a:pt x="736751" y="112741"/>
                </a:cubicBezTo>
                <a:close/>
                <a:moveTo>
                  <a:pt x="698118" y="111204"/>
                </a:moveTo>
                <a:lnTo>
                  <a:pt x="699999" y="111887"/>
                </a:lnTo>
                <a:cubicBezTo>
                  <a:pt x="702563" y="113594"/>
                  <a:pt x="704272" y="115302"/>
                  <a:pt x="704272" y="115302"/>
                </a:cubicBezTo>
                <a:close/>
                <a:moveTo>
                  <a:pt x="779463" y="109537"/>
                </a:moveTo>
                <a:cubicBezTo>
                  <a:pt x="779463" y="109537"/>
                  <a:pt x="785813" y="115887"/>
                  <a:pt x="785813" y="115887"/>
                </a:cubicBezTo>
                <a:close/>
                <a:moveTo>
                  <a:pt x="779463" y="109537"/>
                </a:moveTo>
                <a:cubicBezTo>
                  <a:pt x="786607" y="109537"/>
                  <a:pt x="793751" y="115887"/>
                  <a:pt x="786607" y="115887"/>
                </a:cubicBezTo>
                <a:cubicBezTo>
                  <a:pt x="786607" y="115887"/>
                  <a:pt x="786607" y="109537"/>
                  <a:pt x="779463" y="109537"/>
                </a:cubicBezTo>
                <a:close/>
                <a:moveTo>
                  <a:pt x="684990" y="109087"/>
                </a:moveTo>
                <a:lnTo>
                  <a:pt x="690597" y="111887"/>
                </a:lnTo>
                <a:cubicBezTo>
                  <a:pt x="690597" y="113594"/>
                  <a:pt x="690597" y="115302"/>
                  <a:pt x="690597" y="115302"/>
                </a:cubicBezTo>
                <a:cubicBezTo>
                  <a:pt x="687178" y="113594"/>
                  <a:pt x="685469" y="112314"/>
                  <a:pt x="684721" y="111353"/>
                </a:cubicBezTo>
                <a:lnTo>
                  <a:pt x="684655" y="110109"/>
                </a:lnTo>
                <a:lnTo>
                  <a:pt x="684614" y="109325"/>
                </a:lnTo>
                <a:close/>
                <a:moveTo>
                  <a:pt x="759355" y="108903"/>
                </a:moveTo>
                <a:cubicBezTo>
                  <a:pt x="766234" y="108903"/>
                  <a:pt x="759355" y="108903"/>
                  <a:pt x="766234" y="108903"/>
                </a:cubicBezTo>
                <a:cubicBezTo>
                  <a:pt x="766234" y="108903"/>
                  <a:pt x="766234" y="108903"/>
                  <a:pt x="766234" y="109736"/>
                </a:cubicBezTo>
                <a:lnTo>
                  <a:pt x="766234" y="111403"/>
                </a:lnTo>
                <a:lnTo>
                  <a:pt x="766234" y="114737"/>
                </a:ln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5374" y="112237"/>
                </a:cubicBezTo>
                <a:lnTo>
                  <a:pt x="765176" y="112127"/>
                </a:lnTo>
                <a:lnTo>
                  <a:pt x="765176" y="115093"/>
                </a:lnTo>
                <a:cubicBezTo>
                  <a:pt x="765176" y="115887"/>
                  <a:pt x="765176" y="115887"/>
                  <a:pt x="765176" y="115887"/>
                </a:cubicBezTo>
                <a:cubicBezTo>
                  <a:pt x="765176" y="115887"/>
                  <a:pt x="763589" y="114299"/>
                  <a:pt x="762795" y="112712"/>
                </a:cubicBezTo>
                <a:lnTo>
                  <a:pt x="763804" y="111367"/>
                </a:lnTo>
                <a:close/>
                <a:moveTo>
                  <a:pt x="731622" y="108472"/>
                </a:moveTo>
                <a:cubicBezTo>
                  <a:pt x="731622" y="108472"/>
                  <a:pt x="731622" y="108472"/>
                  <a:pt x="738460" y="115302"/>
                </a:cubicBezTo>
                <a:cubicBezTo>
                  <a:pt x="735041" y="115302"/>
                  <a:pt x="735041" y="115302"/>
                  <a:pt x="735041" y="114448"/>
                </a:cubicBezTo>
                <a:lnTo>
                  <a:pt x="734109" y="112818"/>
                </a:lnTo>
                <a:close/>
                <a:moveTo>
                  <a:pt x="731622" y="108472"/>
                </a:moveTo>
                <a:cubicBezTo>
                  <a:pt x="731622" y="108472"/>
                  <a:pt x="733331" y="108472"/>
                  <a:pt x="735041" y="108472"/>
                </a:cubicBezTo>
                <a:cubicBezTo>
                  <a:pt x="736751" y="108472"/>
                  <a:pt x="738460" y="108472"/>
                  <a:pt x="738460" y="108472"/>
                </a:cubicBezTo>
                <a:cubicBezTo>
                  <a:pt x="735041" y="108472"/>
                  <a:pt x="735041" y="108472"/>
                  <a:pt x="735896" y="109325"/>
                </a:cubicBezTo>
                <a:lnTo>
                  <a:pt x="737451" y="112951"/>
                </a:lnTo>
                <a:lnTo>
                  <a:pt x="737045" y="112829"/>
                </a:lnTo>
                <a:lnTo>
                  <a:pt x="735041" y="109325"/>
                </a:lnTo>
                <a:cubicBezTo>
                  <a:pt x="733331" y="108472"/>
                  <a:pt x="731622" y="108472"/>
                  <a:pt x="731622" y="108472"/>
                </a:cubicBezTo>
                <a:close/>
                <a:moveTo>
                  <a:pt x="690597" y="108472"/>
                </a:moveTo>
                <a:lnTo>
                  <a:pt x="690864" y="109538"/>
                </a:lnTo>
                <a:lnTo>
                  <a:pt x="690902" y="109688"/>
                </a:lnTo>
                <a:lnTo>
                  <a:pt x="697707" y="112713"/>
                </a:lnTo>
                <a:cubicBezTo>
                  <a:pt x="699493" y="114300"/>
                  <a:pt x="701279" y="115888"/>
                  <a:pt x="704851" y="115888"/>
                </a:cubicBezTo>
                <a:cubicBezTo>
                  <a:pt x="701279" y="115888"/>
                  <a:pt x="699493" y="115888"/>
                  <a:pt x="697707" y="115094"/>
                </a:cubicBezTo>
                <a:lnTo>
                  <a:pt x="690937" y="109829"/>
                </a:lnTo>
                <a:lnTo>
                  <a:pt x="691452" y="111887"/>
                </a:lnTo>
                <a:lnTo>
                  <a:pt x="693084" y="112818"/>
                </a:lnTo>
                <a:lnTo>
                  <a:pt x="697435" y="115302"/>
                </a:lnTo>
                <a:lnTo>
                  <a:pt x="693332" y="113253"/>
                </a:lnTo>
                <a:lnTo>
                  <a:pt x="690597" y="111887"/>
                </a:lnTo>
                <a:lnTo>
                  <a:pt x="690597" y="109564"/>
                </a:lnTo>
                <a:lnTo>
                  <a:pt x="690563" y="109538"/>
                </a:lnTo>
                <a:lnTo>
                  <a:pt x="690597" y="109553"/>
                </a:lnTo>
                <a:lnTo>
                  <a:pt x="690597" y="109538"/>
                </a:lnTo>
                <a:close/>
                <a:moveTo>
                  <a:pt x="690597" y="108472"/>
                </a:moveTo>
                <a:lnTo>
                  <a:pt x="694805" y="108997"/>
                </a:lnTo>
                <a:lnTo>
                  <a:pt x="698118" y="111204"/>
                </a:lnTo>
                <a:close/>
                <a:moveTo>
                  <a:pt x="683759" y="108472"/>
                </a:moveTo>
                <a:cubicBezTo>
                  <a:pt x="685468" y="108472"/>
                  <a:pt x="685896" y="108472"/>
                  <a:pt x="685789" y="108578"/>
                </a:cubicBezTo>
                <a:lnTo>
                  <a:pt x="684990" y="109087"/>
                </a:lnTo>
                <a:close/>
                <a:moveTo>
                  <a:pt x="239316" y="108472"/>
                </a:moveTo>
                <a:cubicBezTo>
                  <a:pt x="239316" y="111887"/>
                  <a:pt x="237607" y="113594"/>
                  <a:pt x="235042" y="114448"/>
                </a:cubicBezTo>
                <a:lnTo>
                  <a:pt x="233162" y="114619"/>
                </a:lnTo>
                <a:lnTo>
                  <a:pt x="235897" y="111887"/>
                </a:lnTo>
                <a:cubicBezTo>
                  <a:pt x="237607" y="110179"/>
                  <a:pt x="239316" y="108472"/>
                  <a:pt x="239316" y="108472"/>
                </a:cubicBezTo>
                <a:close/>
                <a:moveTo>
                  <a:pt x="759945" y="108141"/>
                </a:moveTo>
                <a:lnTo>
                  <a:pt x="760590" y="108219"/>
                </a:lnTo>
                <a:lnTo>
                  <a:pt x="759355" y="108903"/>
                </a:lnTo>
                <a:close/>
                <a:moveTo>
                  <a:pt x="744538" y="108038"/>
                </a:moveTo>
                <a:lnTo>
                  <a:pt x="744538" y="108092"/>
                </a:lnTo>
                <a:lnTo>
                  <a:pt x="744995" y="108321"/>
                </a:lnTo>
                <a:lnTo>
                  <a:pt x="744941" y="108268"/>
                </a:lnTo>
                <a:close/>
                <a:moveTo>
                  <a:pt x="713509" y="106651"/>
                </a:moveTo>
                <a:lnTo>
                  <a:pt x="717550" y="109538"/>
                </a:lnTo>
                <a:cubicBezTo>
                  <a:pt x="717550" y="109538"/>
                  <a:pt x="715962" y="109538"/>
                  <a:pt x="714375" y="108546"/>
                </a:cubicBezTo>
                <a:close/>
                <a:moveTo>
                  <a:pt x="723370" y="105999"/>
                </a:moveTo>
                <a:lnTo>
                  <a:pt x="724231" y="106256"/>
                </a:lnTo>
                <a:lnTo>
                  <a:pt x="724785" y="108472"/>
                </a:lnTo>
                <a:close/>
                <a:moveTo>
                  <a:pt x="689913" y="105740"/>
                </a:moveTo>
                <a:lnTo>
                  <a:pt x="691452" y="106764"/>
                </a:lnTo>
                <a:lnTo>
                  <a:pt x="690597" y="108472"/>
                </a:lnTo>
                <a:close/>
                <a:moveTo>
                  <a:pt x="243829" y="103022"/>
                </a:moveTo>
                <a:lnTo>
                  <a:pt x="242888" y="103287"/>
                </a:lnTo>
                <a:lnTo>
                  <a:pt x="242637" y="103781"/>
                </a:lnTo>
                <a:close/>
                <a:moveTo>
                  <a:pt x="766234" y="102235"/>
                </a:moveTo>
                <a:cubicBezTo>
                  <a:pt x="773113" y="108903"/>
                  <a:pt x="766234" y="102235"/>
                  <a:pt x="773113" y="108903"/>
                </a:cubicBezTo>
                <a:cubicBezTo>
                  <a:pt x="766234" y="108903"/>
                  <a:pt x="766234" y="108903"/>
                  <a:pt x="766234" y="108903"/>
                </a:cubicBezTo>
                <a:lnTo>
                  <a:pt x="760590" y="108219"/>
                </a:lnTo>
                <a:lnTo>
                  <a:pt x="762795" y="106998"/>
                </a:lnTo>
                <a:lnTo>
                  <a:pt x="765374" y="105569"/>
                </a:lnTo>
                <a:cubicBezTo>
                  <a:pt x="766234" y="103902"/>
                  <a:pt x="766234" y="102235"/>
                  <a:pt x="766234" y="102235"/>
                </a:cubicBezTo>
                <a:close/>
                <a:moveTo>
                  <a:pt x="744538" y="102235"/>
                </a:moveTo>
                <a:lnTo>
                  <a:pt x="744538" y="104007"/>
                </a:lnTo>
                <a:lnTo>
                  <a:pt x="750820" y="107882"/>
                </a:lnTo>
                <a:lnTo>
                  <a:pt x="748507" y="105569"/>
                </a:lnTo>
                <a:lnTo>
                  <a:pt x="745173" y="102235"/>
                </a:lnTo>
                <a:lnTo>
                  <a:pt x="744736" y="102235"/>
                </a:lnTo>
                <a:close/>
                <a:moveTo>
                  <a:pt x="704851" y="101641"/>
                </a:moveTo>
                <a:lnTo>
                  <a:pt x="704851" y="108472"/>
                </a:lnTo>
                <a:lnTo>
                  <a:pt x="705127" y="108472"/>
                </a:lnTo>
                <a:lnTo>
                  <a:pt x="707992" y="108472"/>
                </a:lnTo>
                <a:lnTo>
                  <a:pt x="704870" y="101641"/>
                </a:lnTo>
                <a:close/>
                <a:moveTo>
                  <a:pt x="683759" y="101641"/>
                </a:moveTo>
                <a:cubicBezTo>
                  <a:pt x="683759" y="101641"/>
                  <a:pt x="690597" y="108472"/>
                  <a:pt x="690597" y="108472"/>
                </a:cubicBezTo>
                <a:cubicBezTo>
                  <a:pt x="683759" y="108472"/>
                  <a:pt x="683759" y="108472"/>
                  <a:pt x="683759" y="101641"/>
                </a:cubicBezTo>
                <a:close/>
                <a:moveTo>
                  <a:pt x="683759" y="101641"/>
                </a:moveTo>
                <a:cubicBezTo>
                  <a:pt x="687178" y="101641"/>
                  <a:pt x="688887" y="103349"/>
                  <a:pt x="689742" y="105056"/>
                </a:cubicBezTo>
                <a:lnTo>
                  <a:pt x="689913" y="105740"/>
                </a:lnTo>
                <a:close/>
                <a:moveTo>
                  <a:pt x="663247" y="101641"/>
                </a:moveTo>
                <a:cubicBezTo>
                  <a:pt x="663247" y="101641"/>
                  <a:pt x="670084" y="108472"/>
                  <a:pt x="663247" y="108472"/>
                </a:cubicBezTo>
                <a:cubicBezTo>
                  <a:pt x="670084" y="108472"/>
                  <a:pt x="670084" y="108472"/>
                  <a:pt x="670084" y="108472"/>
                </a:cubicBezTo>
                <a:lnTo>
                  <a:pt x="676276" y="109245"/>
                </a:lnTo>
                <a:lnTo>
                  <a:pt x="676276" y="108472"/>
                </a:lnTo>
                <a:lnTo>
                  <a:pt x="676067" y="108472"/>
                </a:lnTo>
                <a:lnTo>
                  <a:pt x="674358" y="108472"/>
                </a:lnTo>
                <a:lnTo>
                  <a:pt x="673503" y="108472"/>
                </a:lnTo>
                <a:lnTo>
                  <a:pt x="672648" y="108472"/>
                </a:lnTo>
                <a:cubicBezTo>
                  <a:pt x="673503" y="108472"/>
                  <a:pt x="673503" y="108472"/>
                  <a:pt x="670084" y="108472"/>
                </a:cubicBezTo>
                <a:cubicBezTo>
                  <a:pt x="670084" y="108472"/>
                  <a:pt x="663247" y="101641"/>
                  <a:pt x="663247" y="101641"/>
                </a:cubicBezTo>
                <a:cubicBezTo>
                  <a:pt x="666665" y="101641"/>
                  <a:pt x="668375" y="103349"/>
                  <a:pt x="669229" y="104203"/>
                </a:cubicBezTo>
                <a:lnTo>
                  <a:pt x="669400" y="103690"/>
                </a:lnTo>
                <a:lnTo>
                  <a:pt x="676276" y="108061"/>
                </a:lnTo>
                <a:lnTo>
                  <a:pt x="676276" y="107826"/>
                </a:lnTo>
                <a:lnTo>
                  <a:pt x="670939" y="102495"/>
                </a:lnTo>
                <a:cubicBezTo>
                  <a:pt x="670084" y="101641"/>
                  <a:pt x="670084" y="101641"/>
                  <a:pt x="670084" y="101641"/>
                </a:cubicBezTo>
                <a:lnTo>
                  <a:pt x="669400" y="103690"/>
                </a:lnTo>
                <a:lnTo>
                  <a:pt x="667520" y="102495"/>
                </a:lnTo>
                <a:cubicBezTo>
                  <a:pt x="664956" y="101641"/>
                  <a:pt x="663247" y="101641"/>
                  <a:pt x="663247" y="101641"/>
                </a:cubicBezTo>
                <a:close/>
                <a:moveTo>
                  <a:pt x="758826" y="101600"/>
                </a:moveTo>
                <a:lnTo>
                  <a:pt x="759620" y="101600"/>
                </a:lnTo>
                <a:lnTo>
                  <a:pt x="760414" y="101600"/>
                </a:lnTo>
                <a:lnTo>
                  <a:pt x="760414" y="103188"/>
                </a:lnTo>
                <a:lnTo>
                  <a:pt x="760092" y="103188"/>
                </a:lnTo>
                <a:lnTo>
                  <a:pt x="761935" y="105569"/>
                </a:lnTo>
                <a:lnTo>
                  <a:pt x="761419" y="106236"/>
                </a:lnTo>
                <a:lnTo>
                  <a:pt x="759945" y="108141"/>
                </a:lnTo>
                <a:lnTo>
                  <a:pt x="759355" y="108069"/>
                </a:lnTo>
                <a:cubicBezTo>
                  <a:pt x="757635" y="107236"/>
                  <a:pt x="755915" y="105569"/>
                  <a:pt x="752475" y="102235"/>
                </a:cubicBezTo>
                <a:cubicBezTo>
                  <a:pt x="752475" y="102235"/>
                  <a:pt x="754195" y="102235"/>
                  <a:pt x="755915" y="102235"/>
                </a:cubicBezTo>
                <a:lnTo>
                  <a:pt x="758826" y="102235"/>
                </a:lnTo>
                <a:close/>
                <a:moveTo>
                  <a:pt x="745359" y="100627"/>
                </a:moveTo>
                <a:lnTo>
                  <a:pt x="744719" y="101385"/>
                </a:lnTo>
                <a:lnTo>
                  <a:pt x="745519" y="102160"/>
                </a:lnTo>
                <a:lnTo>
                  <a:pt x="745591" y="102202"/>
                </a:lnTo>
                <a:close/>
                <a:moveTo>
                  <a:pt x="252991" y="100224"/>
                </a:moveTo>
                <a:lnTo>
                  <a:pt x="252991" y="101641"/>
                </a:lnTo>
                <a:cubicBezTo>
                  <a:pt x="251282" y="101641"/>
                  <a:pt x="251281" y="101214"/>
                  <a:pt x="252243" y="100574"/>
                </a:cubicBezTo>
                <a:close/>
                <a:moveTo>
                  <a:pt x="773113" y="95250"/>
                </a:moveTo>
                <a:cubicBezTo>
                  <a:pt x="779463" y="101600"/>
                  <a:pt x="779463" y="101600"/>
                  <a:pt x="779463" y="101600"/>
                </a:cubicBezTo>
                <a:cubicBezTo>
                  <a:pt x="779463" y="101600"/>
                  <a:pt x="779463" y="101600"/>
                  <a:pt x="778669" y="101600"/>
                </a:cubicBezTo>
                <a:lnTo>
                  <a:pt x="773114" y="101600"/>
                </a:lnTo>
                <a:lnTo>
                  <a:pt x="773113" y="101600"/>
                </a:lnTo>
                <a:lnTo>
                  <a:pt x="769542" y="101600"/>
                </a:lnTo>
                <a:cubicBezTo>
                  <a:pt x="767756" y="101600"/>
                  <a:pt x="765970" y="101600"/>
                  <a:pt x="765970" y="101600"/>
                </a:cubicBezTo>
                <a:lnTo>
                  <a:pt x="769267" y="101111"/>
                </a:lnTo>
                <a:lnTo>
                  <a:pt x="773113" y="101600"/>
                </a:lnTo>
                <a:lnTo>
                  <a:pt x="775494" y="98425"/>
                </a:lnTo>
                <a:cubicBezTo>
                  <a:pt x="774701" y="96837"/>
                  <a:pt x="773113" y="95250"/>
                  <a:pt x="773113" y="95250"/>
                </a:cubicBezTo>
                <a:close/>
                <a:moveTo>
                  <a:pt x="765970" y="95250"/>
                </a:moveTo>
                <a:cubicBezTo>
                  <a:pt x="769542" y="98425"/>
                  <a:pt x="771328" y="100012"/>
                  <a:pt x="771328" y="100806"/>
                </a:cubicBezTo>
                <a:lnTo>
                  <a:pt x="769267" y="101111"/>
                </a:lnTo>
                <a:lnTo>
                  <a:pt x="766863" y="100806"/>
                </a:lnTo>
                <a:cubicBezTo>
                  <a:pt x="765970" y="100012"/>
                  <a:pt x="765970" y="98425"/>
                  <a:pt x="765970" y="95250"/>
                </a:cubicBezTo>
                <a:close/>
                <a:moveTo>
                  <a:pt x="758826" y="95250"/>
                </a:moveTo>
                <a:cubicBezTo>
                  <a:pt x="762398" y="95250"/>
                  <a:pt x="762398" y="95250"/>
                  <a:pt x="761505" y="95250"/>
                </a:cubicBezTo>
                <a:lnTo>
                  <a:pt x="765077" y="95250"/>
                </a:lnTo>
                <a:cubicBezTo>
                  <a:pt x="765970" y="95250"/>
                  <a:pt x="765970" y="95250"/>
                  <a:pt x="765970" y="95250"/>
                </a:cubicBezTo>
                <a:cubicBezTo>
                  <a:pt x="765970" y="101600"/>
                  <a:pt x="765970" y="101600"/>
                  <a:pt x="765970" y="101600"/>
                </a:cubicBezTo>
                <a:cubicBezTo>
                  <a:pt x="765970" y="95250"/>
                  <a:pt x="765970" y="95250"/>
                  <a:pt x="758826" y="95250"/>
                </a:cubicBezTo>
                <a:close/>
                <a:moveTo>
                  <a:pt x="725225" y="95250"/>
                </a:moveTo>
                <a:lnTo>
                  <a:pt x="728204" y="98226"/>
                </a:lnTo>
                <a:cubicBezTo>
                  <a:pt x="729913" y="99934"/>
                  <a:pt x="731622" y="101641"/>
                  <a:pt x="731622" y="101641"/>
                </a:cubicBezTo>
                <a:lnTo>
                  <a:pt x="726535" y="96559"/>
                </a:lnTo>
                <a:lnTo>
                  <a:pt x="725640" y="95665"/>
                </a:lnTo>
                <a:close/>
                <a:moveTo>
                  <a:pt x="231776" y="95250"/>
                </a:moveTo>
                <a:lnTo>
                  <a:pt x="232194" y="95584"/>
                </a:lnTo>
                <a:lnTo>
                  <a:pt x="232570" y="95250"/>
                </a:lnTo>
                <a:cubicBezTo>
                  <a:pt x="234356" y="95250"/>
                  <a:pt x="234803" y="95647"/>
                  <a:pt x="234468" y="96242"/>
                </a:cubicBezTo>
                <a:lnTo>
                  <a:pt x="233734" y="96816"/>
                </a:lnTo>
                <a:lnTo>
                  <a:pt x="235745" y="98425"/>
                </a:lnTo>
                <a:cubicBezTo>
                  <a:pt x="237730" y="98425"/>
                  <a:pt x="239714" y="98425"/>
                  <a:pt x="239714" y="101600"/>
                </a:cubicBezTo>
                <a:cubicBezTo>
                  <a:pt x="231776" y="101600"/>
                  <a:pt x="231776" y="101600"/>
                  <a:pt x="231776" y="101600"/>
                </a:cubicBezTo>
                <a:cubicBezTo>
                  <a:pt x="235745" y="98425"/>
                  <a:pt x="235745" y="98425"/>
                  <a:pt x="234753" y="98425"/>
                </a:cubicBezTo>
                <a:lnTo>
                  <a:pt x="233451" y="97037"/>
                </a:lnTo>
                <a:lnTo>
                  <a:pt x="231677" y="98425"/>
                </a:lnTo>
                <a:cubicBezTo>
                  <a:pt x="228998" y="100012"/>
                  <a:pt x="225426" y="101600"/>
                  <a:pt x="225426" y="101600"/>
                </a:cubicBezTo>
                <a:cubicBezTo>
                  <a:pt x="225426" y="101600"/>
                  <a:pt x="225426" y="101600"/>
                  <a:pt x="226319" y="100806"/>
                </a:cubicBezTo>
                <a:lnTo>
                  <a:pt x="232137" y="95635"/>
                </a:lnTo>
                <a:close/>
                <a:moveTo>
                  <a:pt x="219076" y="95250"/>
                </a:moveTo>
                <a:cubicBezTo>
                  <a:pt x="219076" y="101600"/>
                  <a:pt x="219076" y="101600"/>
                  <a:pt x="212726" y="101600"/>
                </a:cubicBezTo>
                <a:cubicBezTo>
                  <a:pt x="212726" y="101600"/>
                  <a:pt x="219076" y="95250"/>
                  <a:pt x="219076" y="95250"/>
                </a:cubicBezTo>
                <a:close/>
                <a:moveTo>
                  <a:pt x="704272" y="94811"/>
                </a:moveTo>
                <a:cubicBezTo>
                  <a:pt x="702563" y="94811"/>
                  <a:pt x="702136" y="94811"/>
                  <a:pt x="702456" y="94918"/>
                </a:cubicBezTo>
                <a:lnTo>
                  <a:pt x="704691" y="95543"/>
                </a:lnTo>
                <a:lnTo>
                  <a:pt x="707691" y="100787"/>
                </a:lnTo>
                <a:lnTo>
                  <a:pt x="710945" y="101600"/>
                </a:lnTo>
                <a:lnTo>
                  <a:pt x="711069" y="101600"/>
                </a:lnTo>
                <a:lnTo>
                  <a:pt x="705127" y="95665"/>
                </a:lnTo>
                <a:lnTo>
                  <a:pt x="704691" y="95543"/>
                </a:lnTo>
                <a:close/>
                <a:moveTo>
                  <a:pt x="711110" y="92351"/>
                </a:moveTo>
                <a:lnTo>
                  <a:pt x="713303" y="93168"/>
                </a:lnTo>
                <a:lnTo>
                  <a:pt x="711110" y="94811"/>
                </a:lnTo>
                <a:cubicBezTo>
                  <a:pt x="711110" y="94811"/>
                  <a:pt x="711110" y="94811"/>
                  <a:pt x="711110" y="93957"/>
                </a:cubicBezTo>
                <a:close/>
                <a:moveTo>
                  <a:pt x="714529" y="92249"/>
                </a:moveTo>
                <a:cubicBezTo>
                  <a:pt x="716238" y="93103"/>
                  <a:pt x="717947" y="94811"/>
                  <a:pt x="717947" y="94811"/>
                </a:cubicBezTo>
                <a:cubicBezTo>
                  <a:pt x="717947" y="94811"/>
                  <a:pt x="716665" y="94384"/>
                  <a:pt x="714849" y="93744"/>
                </a:cubicBezTo>
                <a:lnTo>
                  <a:pt x="713303" y="93168"/>
                </a:lnTo>
                <a:close/>
                <a:moveTo>
                  <a:pt x="705658" y="90045"/>
                </a:moveTo>
                <a:lnTo>
                  <a:pt x="706939" y="90644"/>
                </a:lnTo>
                <a:lnTo>
                  <a:pt x="707691" y="91396"/>
                </a:lnTo>
                <a:cubicBezTo>
                  <a:pt x="709401" y="93103"/>
                  <a:pt x="711110" y="94811"/>
                  <a:pt x="711110" y="94811"/>
                </a:cubicBezTo>
                <a:close/>
                <a:moveTo>
                  <a:pt x="745213" y="89845"/>
                </a:moveTo>
                <a:lnTo>
                  <a:pt x="745927" y="94456"/>
                </a:lnTo>
                <a:lnTo>
                  <a:pt x="749114" y="94876"/>
                </a:lnTo>
                <a:lnTo>
                  <a:pt x="751875" y="95183"/>
                </a:lnTo>
                <a:lnTo>
                  <a:pt x="751801" y="95115"/>
                </a:lnTo>
                <a:lnTo>
                  <a:pt x="748507" y="94456"/>
                </a:lnTo>
                <a:close/>
                <a:moveTo>
                  <a:pt x="704545" y="89073"/>
                </a:moveTo>
                <a:lnTo>
                  <a:pt x="705658" y="90045"/>
                </a:lnTo>
                <a:lnTo>
                  <a:pt x="704674" y="89585"/>
                </a:lnTo>
                <a:close/>
                <a:moveTo>
                  <a:pt x="751947" y="88900"/>
                </a:moveTo>
                <a:cubicBezTo>
                  <a:pt x="751947" y="95250"/>
                  <a:pt x="758826" y="95250"/>
                  <a:pt x="758826" y="95250"/>
                </a:cubicBezTo>
                <a:cubicBezTo>
                  <a:pt x="751947" y="95250"/>
                  <a:pt x="751947" y="95250"/>
                  <a:pt x="751947" y="88900"/>
                </a:cubicBezTo>
                <a:close/>
                <a:moveTo>
                  <a:pt x="731838" y="88900"/>
                </a:moveTo>
                <a:cubicBezTo>
                  <a:pt x="731838" y="88900"/>
                  <a:pt x="733558" y="88900"/>
                  <a:pt x="735277" y="88900"/>
                </a:cubicBezTo>
                <a:lnTo>
                  <a:pt x="738188" y="88900"/>
                </a:lnTo>
                <a:lnTo>
                  <a:pt x="738717" y="88900"/>
                </a:lnTo>
                <a:lnTo>
                  <a:pt x="738717" y="89311"/>
                </a:lnTo>
                <a:lnTo>
                  <a:pt x="745067" y="94250"/>
                </a:lnTo>
                <a:lnTo>
                  <a:pt x="745067" y="92075"/>
                </a:lnTo>
                <a:lnTo>
                  <a:pt x="745067" y="89641"/>
                </a:lnTo>
                <a:lnTo>
                  <a:pt x="744538" y="88900"/>
                </a:lnTo>
                <a:lnTo>
                  <a:pt x="745067" y="89323"/>
                </a:lnTo>
                <a:lnTo>
                  <a:pt x="745067" y="88900"/>
                </a:lnTo>
                <a:lnTo>
                  <a:pt x="745142" y="89383"/>
                </a:lnTo>
                <a:lnTo>
                  <a:pt x="748507" y="92075"/>
                </a:lnTo>
                <a:cubicBezTo>
                  <a:pt x="746787" y="90487"/>
                  <a:pt x="745067" y="88900"/>
                  <a:pt x="745067" y="88900"/>
                </a:cubicBezTo>
                <a:cubicBezTo>
                  <a:pt x="748507" y="88900"/>
                  <a:pt x="750227" y="90487"/>
                  <a:pt x="751087" y="92075"/>
                </a:cubicBezTo>
                <a:lnTo>
                  <a:pt x="751801" y="94710"/>
                </a:lnTo>
                <a:lnTo>
                  <a:pt x="752476" y="95250"/>
                </a:lnTo>
                <a:lnTo>
                  <a:pt x="751917" y="95138"/>
                </a:lnTo>
                <a:lnTo>
                  <a:pt x="751931" y="95189"/>
                </a:lnTo>
                <a:lnTo>
                  <a:pt x="752476" y="95250"/>
                </a:lnTo>
                <a:lnTo>
                  <a:pt x="752340" y="95341"/>
                </a:lnTo>
                <a:lnTo>
                  <a:pt x="755386" y="96044"/>
                </a:lnTo>
                <a:cubicBezTo>
                  <a:pt x="757106" y="96837"/>
                  <a:pt x="758826" y="98425"/>
                  <a:pt x="758826" y="101600"/>
                </a:cubicBezTo>
                <a:cubicBezTo>
                  <a:pt x="751682" y="95250"/>
                  <a:pt x="751682" y="101600"/>
                  <a:pt x="751682" y="101600"/>
                </a:cubicBezTo>
                <a:lnTo>
                  <a:pt x="751682" y="100806"/>
                </a:lnTo>
                <a:lnTo>
                  <a:pt x="751682" y="98425"/>
                </a:lnTo>
                <a:lnTo>
                  <a:pt x="751682" y="96044"/>
                </a:lnTo>
                <a:lnTo>
                  <a:pt x="751682" y="96013"/>
                </a:lnTo>
                <a:lnTo>
                  <a:pt x="751383" y="95979"/>
                </a:lnTo>
                <a:lnTo>
                  <a:pt x="748904" y="97631"/>
                </a:lnTo>
                <a:lnTo>
                  <a:pt x="745387" y="95287"/>
                </a:lnTo>
                <a:lnTo>
                  <a:pt x="745067" y="95250"/>
                </a:lnTo>
                <a:lnTo>
                  <a:pt x="745067" y="95014"/>
                </a:lnTo>
                <a:lnTo>
                  <a:pt x="741760" y="92075"/>
                </a:lnTo>
                <a:lnTo>
                  <a:pt x="738717" y="89370"/>
                </a:lnTo>
                <a:lnTo>
                  <a:pt x="738717" y="94734"/>
                </a:lnTo>
                <a:cubicBezTo>
                  <a:pt x="738717" y="95568"/>
                  <a:pt x="738717" y="95568"/>
                  <a:pt x="738717" y="95568"/>
                </a:cubicBezTo>
                <a:cubicBezTo>
                  <a:pt x="738717" y="95568"/>
                  <a:pt x="738717" y="95568"/>
                  <a:pt x="731838" y="88900"/>
                </a:cubicBezTo>
                <a:close/>
                <a:moveTo>
                  <a:pt x="677286" y="88344"/>
                </a:moveTo>
                <a:lnTo>
                  <a:pt x="677238" y="88401"/>
                </a:lnTo>
                <a:lnTo>
                  <a:pt x="677613" y="88900"/>
                </a:lnTo>
                <a:lnTo>
                  <a:pt x="679486" y="91396"/>
                </a:lnTo>
                <a:cubicBezTo>
                  <a:pt x="680340" y="93103"/>
                  <a:pt x="680340" y="94811"/>
                  <a:pt x="676922" y="94811"/>
                </a:cubicBezTo>
                <a:cubicBezTo>
                  <a:pt x="683759" y="94811"/>
                  <a:pt x="683759" y="94811"/>
                  <a:pt x="683759" y="94811"/>
                </a:cubicBezTo>
                <a:cubicBezTo>
                  <a:pt x="683759" y="94811"/>
                  <a:pt x="683759" y="94811"/>
                  <a:pt x="682904" y="93957"/>
                </a:cubicBezTo>
                <a:lnTo>
                  <a:pt x="677842" y="88900"/>
                </a:lnTo>
                <a:close/>
                <a:moveTo>
                  <a:pt x="751682" y="88107"/>
                </a:moveTo>
                <a:cubicBezTo>
                  <a:pt x="751682" y="88107"/>
                  <a:pt x="751682" y="88107"/>
                  <a:pt x="758826" y="88107"/>
                </a:cubicBezTo>
                <a:cubicBezTo>
                  <a:pt x="758826" y="95251"/>
                  <a:pt x="751682" y="88107"/>
                  <a:pt x="751682" y="88107"/>
                </a:cubicBezTo>
                <a:close/>
                <a:moveTo>
                  <a:pt x="717947" y="87980"/>
                </a:moveTo>
                <a:lnTo>
                  <a:pt x="718868" y="88900"/>
                </a:lnTo>
                <a:lnTo>
                  <a:pt x="721937" y="91967"/>
                </a:lnTo>
                <a:lnTo>
                  <a:pt x="724429" y="88900"/>
                </a:lnTo>
                <a:cubicBezTo>
                  <a:pt x="727869" y="88900"/>
                  <a:pt x="729589" y="90487"/>
                  <a:pt x="729589" y="92075"/>
                </a:cubicBezTo>
                <a:lnTo>
                  <a:pt x="725718" y="94457"/>
                </a:lnTo>
                <a:lnTo>
                  <a:pt x="726601" y="94704"/>
                </a:lnTo>
                <a:lnTo>
                  <a:pt x="725180" y="94788"/>
                </a:lnTo>
                <a:lnTo>
                  <a:pt x="724921" y="94947"/>
                </a:lnTo>
                <a:lnTo>
                  <a:pt x="725225" y="95250"/>
                </a:lnTo>
                <a:lnTo>
                  <a:pt x="726535" y="96559"/>
                </a:lnTo>
                <a:lnTo>
                  <a:pt x="730767" y="100787"/>
                </a:lnTo>
                <a:cubicBezTo>
                  <a:pt x="731622" y="101641"/>
                  <a:pt x="731622" y="101641"/>
                  <a:pt x="731622" y="101641"/>
                </a:cubicBezTo>
                <a:cubicBezTo>
                  <a:pt x="735041" y="101641"/>
                  <a:pt x="736751" y="103349"/>
                  <a:pt x="738460" y="105056"/>
                </a:cubicBezTo>
                <a:lnTo>
                  <a:pt x="742612" y="107130"/>
                </a:lnTo>
                <a:lnTo>
                  <a:pt x="742330" y="106777"/>
                </a:lnTo>
                <a:lnTo>
                  <a:pt x="739315" y="105056"/>
                </a:lnTo>
                <a:cubicBezTo>
                  <a:pt x="738033" y="104203"/>
                  <a:pt x="736964" y="103349"/>
                  <a:pt x="736644" y="102708"/>
                </a:cubicBezTo>
                <a:lnTo>
                  <a:pt x="738297" y="101737"/>
                </a:lnTo>
                <a:lnTo>
                  <a:pt x="738221" y="101641"/>
                </a:lnTo>
                <a:lnTo>
                  <a:pt x="738188" y="101600"/>
                </a:lnTo>
                <a:lnTo>
                  <a:pt x="738405" y="101600"/>
                </a:lnTo>
                <a:lnTo>
                  <a:pt x="735041" y="99080"/>
                </a:lnTo>
                <a:cubicBezTo>
                  <a:pt x="735041" y="99934"/>
                  <a:pt x="735041" y="101641"/>
                  <a:pt x="731622" y="101641"/>
                </a:cubicBezTo>
                <a:cubicBezTo>
                  <a:pt x="731622" y="98226"/>
                  <a:pt x="731622" y="96518"/>
                  <a:pt x="732477" y="96518"/>
                </a:cubicBezTo>
                <a:lnTo>
                  <a:pt x="738412" y="101600"/>
                </a:lnTo>
                <a:lnTo>
                  <a:pt x="738623" y="101600"/>
                </a:lnTo>
                <a:lnTo>
                  <a:pt x="737857" y="96401"/>
                </a:lnTo>
                <a:lnTo>
                  <a:pt x="731838" y="95568"/>
                </a:lnTo>
                <a:lnTo>
                  <a:pt x="732821" y="95250"/>
                </a:lnTo>
                <a:lnTo>
                  <a:pt x="734418" y="94734"/>
                </a:lnTo>
                <a:cubicBezTo>
                  <a:pt x="735277" y="93901"/>
                  <a:pt x="735277" y="92234"/>
                  <a:pt x="731838" y="88900"/>
                </a:cubicBezTo>
                <a:cubicBezTo>
                  <a:pt x="731838" y="92234"/>
                  <a:pt x="733558" y="93901"/>
                  <a:pt x="735277" y="94734"/>
                </a:cubicBezTo>
                <a:lnTo>
                  <a:pt x="737406" y="95250"/>
                </a:lnTo>
                <a:lnTo>
                  <a:pt x="738717" y="95568"/>
                </a:lnTo>
                <a:cubicBezTo>
                  <a:pt x="738717" y="95568"/>
                  <a:pt x="740437" y="97234"/>
                  <a:pt x="742156" y="98901"/>
                </a:cubicBezTo>
                <a:lnTo>
                  <a:pt x="744538" y="101210"/>
                </a:lnTo>
                <a:lnTo>
                  <a:pt x="744538" y="100806"/>
                </a:lnTo>
                <a:lnTo>
                  <a:pt x="744538" y="96374"/>
                </a:lnTo>
                <a:lnTo>
                  <a:pt x="738717" y="95568"/>
                </a:lnTo>
                <a:cubicBezTo>
                  <a:pt x="738717" y="95568"/>
                  <a:pt x="740437" y="95568"/>
                  <a:pt x="741297" y="95568"/>
                </a:cubicBezTo>
                <a:lnTo>
                  <a:pt x="742156" y="95568"/>
                </a:lnTo>
                <a:lnTo>
                  <a:pt x="743876" y="95568"/>
                </a:lnTo>
                <a:lnTo>
                  <a:pt x="744538" y="95568"/>
                </a:lnTo>
                <a:lnTo>
                  <a:pt x="744538" y="95250"/>
                </a:lnTo>
                <a:lnTo>
                  <a:pt x="744806" y="95568"/>
                </a:lnTo>
                <a:lnTo>
                  <a:pt x="745596" y="95568"/>
                </a:lnTo>
                <a:cubicBezTo>
                  <a:pt x="745596" y="95568"/>
                  <a:pt x="747316" y="97234"/>
                  <a:pt x="748176" y="98901"/>
                </a:cubicBezTo>
                <a:lnTo>
                  <a:pt x="745612" y="102214"/>
                </a:lnTo>
                <a:lnTo>
                  <a:pt x="745650" y="102235"/>
                </a:lnTo>
                <a:lnTo>
                  <a:pt x="746456" y="102235"/>
                </a:lnTo>
                <a:lnTo>
                  <a:pt x="749036" y="102235"/>
                </a:lnTo>
                <a:lnTo>
                  <a:pt x="751615" y="102235"/>
                </a:lnTo>
                <a:lnTo>
                  <a:pt x="752475" y="102235"/>
                </a:lnTo>
                <a:cubicBezTo>
                  <a:pt x="752475" y="102235"/>
                  <a:pt x="759355" y="108903"/>
                  <a:pt x="759355" y="108903"/>
                </a:cubicBezTo>
                <a:cubicBezTo>
                  <a:pt x="752475" y="108903"/>
                  <a:pt x="759355" y="115570"/>
                  <a:pt x="759355" y="115570"/>
                </a:cubicBezTo>
                <a:cubicBezTo>
                  <a:pt x="759355" y="115570"/>
                  <a:pt x="752475" y="108903"/>
                  <a:pt x="752475" y="108903"/>
                </a:cubicBezTo>
                <a:cubicBezTo>
                  <a:pt x="752475" y="108903"/>
                  <a:pt x="752475" y="107236"/>
                  <a:pt x="751615" y="105569"/>
                </a:cubicBezTo>
                <a:lnTo>
                  <a:pt x="747343" y="103203"/>
                </a:lnTo>
                <a:lnTo>
                  <a:pt x="751484" y="105569"/>
                </a:lnTo>
                <a:lnTo>
                  <a:pt x="752288" y="108788"/>
                </a:lnTo>
                <a:lnTo>
                  <a:pt x="752475" y="108903"/>
                </a:lnTo>
                <a:lnTo>
                  <a:pt x="752317" y="108903"/>
                </a:lnTo>
                <a:lnTo>
                  <a:pt x="752475" y="109534"/>
                </a:lnTo>
                <a:lnTo>
                  <a:pt x="752475" y="108903"/>
                </a:lnTo>
                <a:cubicBezTo>
                  <a:pt x="752475" y="108903"/>
                  <a:pt x="759355" y="115570"/>
                  <a:pt x="752475" y="115570"/>
                </a:cubicBezTo>
                <a:cubicBezTo>
                  <a:pt x="752475" y="115570"/>
                  <a:pt x="752475" y="115570"/>
                  <a:pt x="752475" y="114737"/>
                </a:cubicBezTo>
                <a:lnTo>
                  <a:pt x="752475" y="109537"/>
                </a:lnTo>
                <a:lnTo>
                  <a:pt x="751841" y="108903"/>
                </a:lnTo>
                <a:lnTo>
                  <a:pt x="751615" y="108903"/>
                </a:lnTo>
                <a:lnTo>
                  <a:pt x="747024" y="108903"/>
                </a:lnTo>
                <a:lnTo>
                  <a:pt x="748717" y="109325"/>
                </a:lnTo>
                <a:cubicBezTo>
                  <a:pt x="750426" y="110179"/>
                  <a:pt x="752135" y="111887"/>
                  <a:pt x="752135" y="115302"/>
                </a:cubicBezTo>
                <a:cubicBezTo>
                  <a:pt x="748716" y="111887"/>
                  <a:pt x="747007" y="110179"/>
                  <a:pt x="746153" y="109325"/>
                </a:cubicBezTo>
                <a:lnTo>
                  <a:pt x="745729" y="108903"/>
                </a:lnTo>
                <a:lnTo>
                  <a:pt x="751280" y="114448"/>
                </a:lnTo>
                <a:cubicBezTo>
                  <a:pt x="752135" y="115302"/>
                  <a:pt x="752135" y="115302"/>
                  <a:pt x="752135" y="115302"/>
                </a:cubicBezTo>
                <a:cubicBezTo>
                  <a:pt x="748716" y="111887"/>
                  <a:pt x="748716" y="111887"/>
                  <a:pt x="748717" y="112741"/>
                </a:cubicBezTo>
                <a:lnTo>
                  <a:pt x="748033" y="113253"/>
                </a:lnTo>
                <a:lnTo>
                  <a:pt x="745480" y="108791"/>
                </a:lnTo>
                <a:lnTo>
                  <a:pt x="745298" y="108614"/>
                </a:lnTo>
                <a:lnTo>
                  <a:pt x="745298" y="112741"/>
                </a:lnTo>
                <a:lnTo>
                  <a:pt x="745298" y="114448"/>
                </a:lnTo>
                <a:lnTo>
                  <a:pt x="745298" y="114574"/>
                </a:lnTo>
                <a:lnTo>
                  <a:pt x="745917" y="114838"/>
                </a:lnTo>
                <a:lnTo>
                  <a:pt x="748033" y="113253"/>
                </a:lnTo>
                <a:lnTo>
                  <a:pt x="748717" y="114448"/>
                </a:lnTo>
                <a:cubicBezTo>
                  <a:pt x="748716" y="115302"/>
                  <a:pt x="748716" y="115302"/>
                  <a:pt x="752135" y="115302"/>
                </a:cubicBezTo>
                <a:cubicBezTo>
                  <a:pt x="752135" y="115302"/>
                  <a:pt x="750426" y="115302"/>
                  <a:pt x="748717" y="115302"/>
                </a:cubicBezTo>
                <a:lnTo>
                  <a:pt x="746153" y="115302"/>
                </a:lnTo>
                <a:lnTo>
                  <a:pt x="745953" y="115302"/>
                </a:lnTo>
                <a:lnTo>
                  <a:pt x="745332" y="115887"/>
                </a:lnTo>
                <a:lnTo>
                  <a:pt x="744296" y="115302"/>
                </a:lnTo>
                <a:lnTo>
                  <a:pt x="743588" y="115302"/>
                </a:lnTo>
                <a:lnTo>
                  <a:pt x="741879" y="115302"/>
                </a:lnTo>
                <a:lnTo>
                  <a:pt x="741024" y="115302"/>
                </a:lnTo>
                <a:cubicBezTo>
                  <a:pt x="740170" y="115302"/>
                  <a:pt x="738460" y="115302"/>
                  <a:pt x="738460" y="115302"/>
                </a:cubicBezTo>
                <a:lnTo>
                  <a:pt x="738786" y="113351"/>
                </a:lnTo>
                <a:lnTo>
                  <a:pt x="743163" y="114662"/>
                </a:lnTo>
                <a:lnTo>
                  <a:pt x="740588" y="113208"/>
                </a:lnTo>
                <a:cubicBezTo>
                  <a:pt x="740483" y="112910"/>
                  <a:pt x="741537" y="113109"/>
                  <a:pt x="742802" y="113506"/>
                </a:cubicBezTo>
                <a:lnTo>
                  <a:pt x="743597" y="113846"/>
                </a:lnTo>
                <a:lnTo>
                  <a:pt x="739315" y="110179"/>
                </a:lnTo>
                <a:lnTo>
                  <a:pt x="738786" y="113351"/>
                </a:lnTo>
                <a:lnTo>
                  <a:pt x="738460" y="113253"/>
                </a:lnTo>
                <a:lnTo>
                  <a:pt x="738460" y="109325"/>
                </a:lnTo>
                <a:cubicBezTo>
                  <a:pt x="738460" y="108472"/>
                  <a:pt x="738460" y="108472"/>
                  <a:pt x="738460" y="108472"/>
                </a:cubicBezTo>
                <a:lnTo>
                  <a:pt x="731622" y="106422"/>
                </a:lnTo>
                <a:lnTo>
                  <a:pt x="729913" y="105910"/>
                </a:lnTo>
                <a:cubicBezTo>
                  <a:pt x="728204" y="105056"/>
                  <a:pt x="728204" y="105056"/>
                  <a:pt x="731622" y="108472"/>
                </a:cubicBezTo>
                <a:lnTo>
                  <a:pt x="724231" y="106256"/>
                </a:lnTo>
                <a:lnTo>
                  <a:pt x="723930" y="105056"/>
                </a:lnTo>
                <a:lnTo>
                  <a:pt x="722298" y="104125"/>
                </a:lnTo>
                <a:lnTo>
                  <a:pt x="721366" y="102495"/>
                </a:lnTo>
                <a:cubicBezTo>
                  <a:pt x="719656" y="101641"/>
                  <a:pt x="717947" y="101641"/>
                  <a:pt x="717947" y="101641"/>
                </a:cubicBezTo>
                <a:cubicBezTo>
                  <a:pt x="717947" y="94811"/>
                  <a:pt x="717947" y="94811"/>
                  <a:pt x="717947" y="94811"/>
                </a:cubicBezTo>
                <a:cubicBezTo>
                  <a:pt x="717947" y="101641"/>
                  <a:pt x="717947" y="101641"/>
                  <a:pt x="724785" y="101641"/>
                </a:cubicBezTo>
                <a:cubicBezTo>
                  <a:pt x="721366" y="101641"/>
                  <a:pt x="721366" y="101641"/>
                  <a:pt x="722221" y="100787"/>
                </a:cubicBezTo>
                <a:lnTo>
                  <a:pt x="724597" y="95250"/>
                </a:lnTo>
                <a:lnTo>
                  <a:pt x="724657" y="95110"/>
                </a:lnTo>
                <a:lnTo>
                  <a:pt x="724429" y="95250"/>
                </a:lnTo>
                <a:lnTo>
                  <a:pt x="723891" y="94588"/>
                </a:lnTo>
                <a:lnTo>
                  <a:pt x="721366" y="93957"/>
                </a:lnTo>
                <a:lnTo>
                  <a:pt x="719782" y="91188"/>
                </a:lnTo>
                <a:lnTo>
                  <a:pt x="711201" y="88900"/>
                </a:lnTo>
                <a:cubicBezTo>
                  <a:pt x="711201" y="88900"/>
                  <a:pt x="712987" y="88900"/>
                  <a:pt x="714773" y="88900"/>
                </a:cubicBezTo>
                <a:lnTo>
                  <a:pt x="717452" y="88900"/>
                </a:lnTo>
                <a:lnTo>
                  <a:pt x="717551" y="88900"/>
                </a:lnTo>
                <a:lnTo>
                  <a:pt x="718345" y="88900"/>
                </a:lnTo>
                <a:lnTo>
                  <a:pt x="718884" y="89619"/>
                </a:lnTo>
                <a:lnTo>
                  <a:pt x="718473" y="88900"/>
                </a:lnTo>
                <a:close/>
                <a:moveTo>
                  <a:pt x="704272" y="87980"/>
                </a:moveTo>
                <a:lnTo>
                  <a:pt x="704502" y="88900"/>
                </a:lnTo>
                <a:lnTo>
                  <a:pt x="704545" y="89073"/>
                </a:lnTo>
                <a:lnTo>
                  <a:pt x="704347" y="88900"/>
                </a:lnTo>
                <a:lnTo>
                  <a:pt x="704272" y="88834"/>
                </a:lnTo>
                <a:lnTo>
                  <a:pt x="704057" y="88807"/>
                </a:lnTo>
                <a:lnTo>
                  <a:pt x="703722" y="88765"/>
                </a:lnTo>
                <a:lnTo>
                  <a:pt x="704057" y="88287"/>
                </a:lnTo>
                <a:close/>
                <a:moveTo>
                  <a:pt x="273504" y="87980"/>
                </a:moveTo>
                <a:cubicBezTo>
                  <a:pt x="273504" y="87980"/>
                  <a:pt x="273504" y="87980"/>
                  <a:pt x="266666" y="94811"/>
                </a:cubicBezTo>
                <a:lnTo>
                  <a:pt x="269401" y="90030"/>
                </a:lnTo>
                <a:close/>
                <a:moveTo>
                  <a:pt x="269153" y="87359"/>
                </a:moveTo>
                <a:lnTo>
                  <a:pt x="273504" y="87980"/>
                </a:lnTo>
                <a:cubicBezTo>
                  <a:pt x="273504" y="87980"/>
                  <a:pt x="271795" y="87980"/>
                  <a:pt x="270085" y="88834"/>
                </a:cubicBezTo>
                <a:lnTo>
                  <a:pt x="269401" y="90030"/>
                </a:lnTo>
                <a:lnTo>
                  <a:pt x="266666" y="91396"/>
                </a:lnTo>
                <a:cubicBezTo>
                  <a:pt x="264957" y="91396"/>
                  <a:pt x="263248" y="91396"/>
                  <a:pt x="259829" y="94811"/>
                </a:cubicBezTo>
                <a:cubicBezTo>
                  <a:pt x="259829" y="94811"/>
                  <a:pt x="261538" y="93103"/>
                  <a:pt x="263248" y="91396"/>
                </a:cubicBezTo>
                <a:lnTo>
                  <a:pt x="265626" y="89019"/>
                </a:lnTo>
                <a:lnTo>
                  <a:pt x="259804" y="89666"/>
                </a:lnTo>
                <a:lnTo>
                  <a:pt x="259327" y="90334"/>
                </a:lnTo>
                <a:lnTo>
                  <a:pt x="258891" y="93043"/>
                </a:lnTo>
                <a:lnTo>
                  <a:pt x="261538" y="92249"/>
                </a:lnTo>
                <a:cubicBezTo>
                  <a:pt x="263248" y="91396"/>
                  <a:pt x="263248" y="91396"/>
                  <a:pt x="259829" y="94811"/>
                </a:cubicBezTo>
                <a:cubicBezTo>
                  <a:pt x="259829" y="94811"/>
                  <a:pt x="258120" y="94811"/>
                  <a:pt x="256410" y="94811"/>
                </a:cubicBezTo>
                <a:lnTo>
                  <a:pt x="255871" y="94811"/>
                </a:lnTo>
                <a:lnTo>
                  <a:pt x="253316" y="95135"/>
                </a:lnTo>
                <a:lnTo>
                  <a:pt x="253431" y="95250"/>
                </a:lnTo>
                <a:lnTo>
                  <a:pt x="256410" y="98226"/>
                </a:lnTo>
                <a:lnTo>
                  <a:pt x="256682" y="98498"/>
                </a:lnTo>
                <a:lnTo>
                  <a:pt x="252991" y="100224"/>
                </a:lnTo>
                <a:lnTo>
                  <a:pt x="252991" y="95665"/>
                </a:lnTo>
                <a:lnTo>
                  <a:pt x="252991" y="95250"/>
                </a:lnTo>
                <a:lnTo>
                  <a:pt x="252991" y="95177"/>
                </a:lnTo>
                <a:lnTo>
                  <a:pt x="252413" y="95250"/>
                </a:lnTo>
                <a:cubicBezTo>
                  <a:pt x="252413" y="95250"/>
                  <a:pt x="252413" y="95250"/>
                  <a:pt x="253405" y="94456"/>
                </a:cubicBezTo>
                <a:lnTo>
                  <a:pt x="259440" y="89629"/>
                </a:lnTo>
                <a:lnTo>
                  <a:pt x="259557" y="88900"/>
                </a:lnTo>
                <a:lnTo>
                  <a:pt x="260351" y="88900"/>
                </a:lnTo>
                <a:lnTo>
                  <a:pt x="263129" y="88900"/>
                </a:lnTo>
                <a:lnTo>
                  <a:pt x="265746" y="88900"/>
                </a:lnTo>
                <a:lnTo>
                  <a:pt x="266666" y="87980"/>
                </a:lnTo>
                <a:close/>
                <a:moveTo>
                  <a:pt x="740728" y="86519"/>
                </a:moveTo>
                <a:lnTo>
                  <a:pt x="744538" y="88900"/>
                </a:lnTo>
                <a:cubicBezTo>
                  <a:pt x="744538" y="88900"/>
                  <a:pt x="742951" y="88900"/>
                  <a:pt x="741363" y="87908"/>
                </a:cubicBezTo>
                <a:close/>
                <a:moveTo>
                  <a:pt x="714908" y="85596"/>
                </a:moveTo>
                <a:lnTo>
                  <a:pt x="717551" y="88900"/>
                </a:lnTo>
                <a:cubicBezTo>
                  <a:pt x="717551" y="88900"/>
                  <a:pt x="717551" y="88900"/>
                  <a:pt x="716757" y="87908"/>
                </a:cubicBezTo>
                <a:close/>
                <a:moveTo>
                  <a:pt x="314529" y="85497"/>
                </a:moveTo>
                <a:lnTo>
                  <a:pt x="314529" y="87127"/>
                </a:lnTo>
                <a:lnTo>
                  <a:pt x="314529" y="87980"/>
                </a:lnTo>
                <a:lnTo>
                  <a:pt x="313674" y="87980"/>
                </a:lnTo>
                <a:lnTo>
                  <a:pt x="311111" y="87980"/>
                </a:lnTo>
                <a:lnTo>
                  <a:pt x="310256" y="87980"/>
                </a:lnTo>
                <a:lnTo>
                  <a:pt x="308547" y="87980"/>
                </a:lnTo>
                <a:cubicBezTo>
                  <a:pt x="307692" y="87980"/>
                  <a:pt x="307692" y="87980"/>
                  <a:pt x="307692" y="87980"/>
                </a:cubicBezTo>
                <a:cubicBezTo>
                  <a:pt x="307692" y="87980"/>
                  <a:pt x="309401" y="87980"/>
                  <a:pt x="311965" y="87127"/>
                </a:cubicBezTo>
                <a:close/>
                <a:moveTo>
                  <a:pt x="315268" y="85027"/>
                </a:moveTo>
                <a:lnTo>
                  <a:pt x="315151" y="85497"/>
                </a:lnTo>
                <a:lnTo>
                  <a:pt x="315099" y="85135"/>
                </a:lnTo>
                <a:close/>
                <a:moveTo>
                  <a:pt x="280341" y="84565"/>
                </a:moveTo>
                <a:lnTo>
                  <a:pt x="280341" y="87127"/>
                </a:lnTo>
                <a:lnTo>
                  <a:pt x="273504" y="87980"/>
                </a:lnTo>
                <a:cubicBezTo>
                  <a:pt x="276923" y="87980"/>
                  <a:pt x="278632" y="87980"/>
                  <a:pt x="279486" y="87127"/>
                </a:cubicBezTo>
                <a:lnTo>
                  <a:pt x="279815" y="84828"/>
                </a:lnTo>
                <a:close/>
                <a:moveTo>
                  <a:pt x="736456" y="83849"/>
                </a:moveTo>
                <a:lnTo>
                  <a:pt x="738188" y="88900"/>
                </a:lnTo>
                <a:cubicBezTo>
                  <a:pt x="738188" y="88900"/>
                  <a:pt x="736601" y="86915"/>
                  <a:pt x="735807" y="84931"/>
                </a:cubicBezTo>
                <a:close/>
                <a:moveTo>
                  <a:pt x="708603" y="83849"/>
                </a:moveTo>
                <a:lnTo>
                  <a:pt x="710308" y="84931"/>
                </a:lnTo>
                <a:lnTo>
                  <a:pt x="710994" y="87980"/>
                </a:lnTo>
                <a:lnTo>
                  <a:pt x="711110" y="87980"/>
                </a:lnTo>
                <a:lnTo>
                  <a:pt x="711110" y="88496"/>
                </a:lnTo>
                <a:lnTo>
                  <a:pt x="711201" y="88900"/>
                </a:lnTo>
                <a:lnTo>
                  <a:pt x="711110" y="88723"/>
                </a:lnTo>
                <a:lnTo>
                  <a:pt x="711110" y="88849"/>
                </a:lnTo>
                <a:lnTo>
                  <a:pt x="711201" y="88900"/>
                </a:lnTo>
                <a:lnTo>
                  <a:pt x="711110" y="88886"/>
                </a:lnTo>
                <a:lnTo>
                  <a:pt x="711110" y="92351"/>
                </a:lnTo>
                <a:lnTo>
                  <a:pt x="708546" y="91396"/>
                </a:lnTo>
                <a:lnTo>
                  <a:pt x="706939" y="90644"/>
                </a:lnTo>
                <a:lnTo>
                  <a:pt x="704272" y="87980"/>
                </a:lnTo>
                <a:cubicBezTo>
                  <a:pt x="704272" y="87980"/>
                  <a:pt x="704272" y="87980"/>
                  <a:pt x="705127" y="87980"/>
                </a:cubicBezTo>
                <a:lnTo>
                  <a:pt x="705407" y="87980"/>
                </a:lnTo>
                <a:lnTo>
                  <a:pt x="704950" y="87908"/>
                </a:lnTo>
                <a:lnTo>
                  <a:pt x="704607" y="85236"/>
                </a:lnTo>
                <a:lnTo>
                  <a:pt x="709546" y="87980"/>
                </a:lnTo>
                <a:lnTo>
                  <a:pt x="710728" y="87980"/>
                </a:lnTo>
                <a:close/>
                <a:moveTo>
                  <a:pt x="658528" y="83267"/>
                </a:moveTo>
                <a:lnTo>
                  <a:pt x="659828" y="84565"/>
                </a:lnTo>
                <a:cubicBezTo>
                  <a:pt x="661537" y="86273"/>
                  <a:pt x="663247" y="87980"/>
                  <a:pt x="663247" y="87980"/>
                </a:cubicBezTo>
                <a:close/>
                <a:moveTo>
                  <a:pt x="712260" y="82285"/>
                </a:moveTo>
                <a:lnTo>
                  <a:pt x="714376" y="84931"/>
                </a:lnTo>
                <a:lnTo>
                  <a:pt x="714908" y="85596"/>
                </a:lnTo>
                <a:close/>
                <a:moveTo>
                  <a:pt x="654358" y="81833"/>
                </a:moveTo>
                <a:lnTo>
                  <a:pt x="655554" y="82004"/>
                </a:lnTo>
                <a:cubicBezTo>
                  <a:pt x="656409" y="82858"/>
                  <a:pt x="656409" y="84565"/>
                  <a:pt x="656409" y="87980"/>
                </a:cubicBezTo>
                <a:cubicBezTo>
                  <a:pt x="656409" y="84565"/>
                  <a:pt x="654699" y="82858"/>
                  <a:pt x="653845" y="82004"/>
                </a:cubicBezTo>
                <a:close/>
                <a:moveTo>
                  <a:pt x="663047" y="81756"/>
                </a:moveTo>
                <a:cubicBezTo>
                  <a:pt x="663047" y="81756"/>
                  <a:pt x="664701" y="81756"/>
                  <a:pt x="666354" y="82649"/>
                </a:cubicBezTo>
                <a:lnTo>
                  <a:pt x="666801" y="83494"/>
                </a:lnTo>
                <a:close/>
                <a:moveTo>
                  <a:pt x="657016" y="81756"/>
                </a:moveTo>
                <a:lnTo>
                  <a:pt x="657264" y="82004"/>
                </a:lnTo>
                <a:lnTo>
                  <a:pt x="658528" y="83267"/>
                </a:lnTo>
                <a:close/>
                <a:moveTo>
                  <a:pt x="335492" y="81756"/>
                </a:moveTo>
                <a:lnTo>
                  <a:pt x="333276" y="83071"/>
                </a:lnTo>
                <a:lnTo>
                  <a:pt x="331114" y="84354"/>
                </a:lnTo>
                <a:lnTo>
                  <a:pt x="332053" y="82649"/>
                </a:lnTo>
                <a:lnTo>
                  <a:pt x="334023" y="82138"/>
                </a:lnTo>
                <a:close/>
                <a:moveTo>
                  <a:pt x="643203" y="81217"/>
                </a:moveTo>
                <a:lnTo>
                  <a:pt x="643203" y="81306"/>
                </a:lnTo>
                <a:lnTo>
                  <a:pt x="645298" y="82004"/>
                </a:lnTo>
                <a:cubicBezTo>
                  <a:pt x="646153" y="82858"/>
                  <a:pt x="646153" y="84565"/>
                  <a:pt x="642734" y="87980"/>
                </a:cubicBezTo>
                <a:cubicBezTo>
                  <a:pt x="649571" y="87980"/>
                  <a:pt x="649571" y="87980"/>
                  <a:pt x="649571" y="87980"/>
                </a:cubicBezTo>
                <a:cubicBezTo>
                  <a:pt x="649571" y="84565"/>
                  <a:pt x="649571" y="82858"/>
                  <a:pt x="648716" y="82004"/>
                </a:cubicBezTo>
                <a:close/>
                <a:moveTo>
                  <a:pt x="348717" y="81191"/>
                </a:moveTo>
                <a:lnTo>
                  <a:pt x="348672" y="81210"/>
                </a:lnTo>
                <a:lnTo>
                  <a:pt x="346153" y="84565"/>
                </a:lnTo>
                <a:cubicBezTo>
                  <a:pt x="347008" y="84565"/>
                  <a:pt x="348717" y="84565"/>
                  <a:pt x="348717" y="87980"/>
                </a:cubicBezTo>
                <a:cubicBezTo>
                  <a:pt x="348717" y="81150"/>
                  <a:pt x="341880" y="87980"/>
                  <a:pt x="341880" y="87980"/>
                </a:cubicBezTo>
                <a:cubicBezTo>
                  <a:pt x="341880" y="87980"/>
                  <a:pt x="341880" y="87980"/>
                  <a:pt x="342735" y="87980"/>
                </a:cubicBezTo>
                <a:lnTo>
                  <a:pt x="345299" y="87980"/>
                </a:lnTo>
                <a:lnTo>
                  <a:pt x="348717" y="87980"/>
                </a:lnTo>
                <a:cubicBezTo>
                  <a:pt x="348717" y="84565"/>
                  <a:pt x="348717" y="82858"/>
                  <a:pt x="348717" y="82004"/>
                </a:cubicBezTo>
                <a:close/>
                <a:moveTo>
                  <a:pt x="677009" y="81150"/>
                </a:moveTo>
                <a:lnTo>
                  <a:pt x="680627" y="84490"/>
                </a:lnTo>
                <a:lnTo>
                  <a:pt x="680245" y="84931"/>
                </a:lnTo>
                <a:lnTo>
                  <a:pt x="677536" y="88057"/>
                </a:lnTo>
                <a:lnTo>
                  <a:pt x="683759" y="88834"/>
                </a:lnTo>
                <a:cubicBezTo>
                  <a:pt x="685468" y="89688"/>
                  <a:pt x="687178" y="91396"/>
                  <a:pt x="690597" y="94811"/>
                </a:cubicBezTo>
                <a:cubicBezTo>
                  <a:pt x="690597" y="94811"/>
                  <a:pt x="690597" y="96518"/>
                  <a:pt x="691452" y="98226"/>
                </a:cubicBezTo>
                <a:lnTo>
                  <a:pt x="693933" y="99642"/>
                </a:lnTo>
                <a:lnTo>
                  <a:pt x="690597" y="101641"/>
                </a:lnTo>
                <a:cubicBezTo>
                  <a:pt x="694016" y="105056"/>
                  <a:pt x="695726" y="106764"/>
                  <a:pt x="696580" y="107618"/>
                </a:cubicBezTo>
                <a:lnTo>
                  <a:pt x="696754" y="107792"/>
                </a:lnTo>
                <a:lnTo>
                  <a:pt x="695249" y="105707"/>
                </a:lnTo>
                <a:lnTo>
                  <a:pt x="690597" y="101641"/>
                </a:lnTo>
                <a:cubicBezTo>
                  <a:pt x="690597" y="101641"/>
                  <a:pt x="692307" y="103349"/>
                  <a:pt x="694016" y="104203"/>
                </a:cubicBezTo>
                <a:lnTo>
                  <a:pt x="694296" y="103993"/>
                </a:lnTo>
                <a:lnTo>
                  <a:pt x="695268" y="104611"/>
                </a:lnTo>
                <a:lnTo>
                  <a:pt x="697220" y="101907"/>
                </a:lnTo>
                <a:lnTo>
                  <a:pt x="697160" y="101847"/>
                </a:lnTo>
                <a:lnTo>
                  <a:pt x="694296" y="103993"/>
                </a:lnTo>
                <a:lnTo>
                  <a:pt x="690597" y="101641"/>
                </a:lnTo>
                <a:cubicBezTo>
                  <a:pt x="690597" y="101641"/>
                  <a:pt x="692307" y="101641"/>
                  <a:pt x="694016" y="101641"/>
                </a:cubicBezTo>
                <a:lnTo>
                  <a:pt x="694871" y="101641"/>
                </a:lnTo>
                <a:lnTo>
                  <a:pt x="696580" y="101641"/>
                </a:lnTo>
                <a:lnTo>
                  <a:pt x="696954" y="101641"/>
                </a:lnTo>
                <a:lnTo>
                  <a:pt x="696913" y="101600"/>
                </a:lnTo>
                <a:lnTo>
                  <a:pt x="697363" y="101600"/>
                </a:lnTo>
                <a:lnTo>
                  <a:pt x="693933" y="99642"/>
                </a:lnTo>
                <a:lnTo>
                  <a:pt x="694871" y="99080"/>
                </a:lnTo>
                <a:lnTo>
                  <a:pt x="697158" y="99703"/>
                </a:lnTo>
                <a:lnTo>
                  <a:pt x="697429" y="101600"/>
                </a:lnTo>
                <a:lnTo>
                  <a:pt x="697435" y="101600"/>
                </a:lnTo>
                <a:lnTo>
                  <a:pt x="697435" y="99778"/>
                </a:lnTo>
                <a:lnTo>
                  <a:pt x="704121" y="101600"/>
                </a:lnTo>
                <a:lnTo>
                  <a:pt x="704231" y="101600"/>
                </a:lnTo>
                <a:lnTo>
                  <a:pt x="703417" y="100787"/>
                </a:lnTo>
                <a:cubicBezTo>
                  <a:pt x="702563" y="99934"/>
                  <a:pt x="700854" y="98226"/>
                  <a:pt x="697435" y="94811"/>
                </a:cubicBezTo>
                <a:cubicBezTo>
                  <a:pt x="697435" y="94811"/>
                  <a:pt x="697435" y="96518"/>
                  <a:pt x="697435" y="98226"/>
                </a:cubicBezTo>
                <a:lnTo>
                  <a:pt x="697435" y="99778"/>
                </a:lnTo>
                <a:lnTo>
                  <a:pt x="697158" y="99703"/>
                </a:lnTo>
                <a:lnTo>
                  <a:pt x="696580" y="95665"/>
                </a:lnTo>
                <a:cubicBezTo>
                  <a:pt x="695726" y="94811"/>
                  <a:pt x="694016" y="94811"/>
                  <a:pt x="690597" y="94811"/>
                </a:cubicBezTo>
                <a:cubicBezTo>
                  <a:pt x="683759" y="87980"/>
                  <a:pt x="683759" y="87980"/>
                  <a:pt x="683759" y="87980"/>
                </a:cubicBezTo>
                <a:cubicBezTo>
                  <a:pt x="683759" y="87980"/>
                  <a:pt x="683759" y="87980"/>
                  <a:pt x="683759" y="87127"/>
                </a:cubicBezTo>
                <a:lnTo>
                  <a:pt x="683759" y="86045"/>
                </a:lnTo>
                <a:lnTo>
                  <a:pt x="681105" y="84931"/>
                </a:lnTo>
                <a:lnTo>
                  <a:pt x="680627" y="84490"/>
                </a:lnTo>
                <a:lnTo>
                  <a:pt x="683522" y="81150"/>
                </a:lnTo>
                <a:lnTo>
                  <a:pt x="682904" y="81150"/>
                </a:lnTo>
                <a:lnTo>
                  <a:pt x="680340" y="81150"/>
                </a:lnTo>
                <a:lnTo>
                  <a:pt x="677777" y="81150"/>
                </a:lnTo>
                <a:close/>
                <a:moveTo>
                  <a:pt x="328204" y="81150"/>
                </a:moveTo>
                <a:cubicBezTo>
                  <a:pt x="328204" y="81150"/>
                  <a:pt x="328204" y="81150"/>
                  <a:pt x="328204" y="82004"/>
                </a:cubicBezTo>
                <a:lnTo>
                  <a:pt x="328204" y="85419"/>
                </a:lnTo>
                <a:lnTo>
                  <a:pt x="328204" y="87980"/>
                </a:lnTo>
                <a:lnTo>
                  <a:pt x="327349" y="87980"/>
                </a:lnTo>
                <a:lnTo>
                  <a:pt x="325640" y="87980"/>
                </a:lnTo>
                <a:lnTo>
                  <a:pt x="324786" y="87980"/>
                </a:lnTo>
                <a:lnTo>
                  <a:pt x="322222" y="87980"/>
                </a:lnTo>
                <a:cubicBezTo>
                  <a:pt x="321367" y="87980"/>
                  <a:pt x="321367" y="87980"/>
                  <a:pt x="321367" y="87980"/>
                </a:cubicBezTo>
                <a:cubicBezTo>
                  <a:pt x="328204" y="87980"/>
                  <a:pt x="328204" y="81150"/>
                  <a:pt x="328204" y="81150"/>
                </a:cubicBezTo>
                <a:close/>
                <a:moveTo>
                  <a:pt x="321367" y="81150"/>
                </a:moveTo>
                <a:lnTo>
                  <a:pt x="315268" y="85027"/>
                </a:lnTo>
                <a:lnTo>
                  <a:pt x="315384" y="84565"/>
                </a:lnTo>
                <a:cubicBezTo>
                  <a:pt x="316239" y="82858"/>
                  <a:pt x="317948" y="81150"/>
                  <a:pt x="321367" y="81150"/>
                </a:cubicBezTo>
                <a:close/>
                <a:moveTo>
                  <a:pt x="321367" y="81150"/>
                </a:moveTo>
                <a:cubicBezTo>
                  <a:pt x="328204" y="81150"/>
                  <a:pt x="321367" y="87980"/>
                  <a:pt x="321367" y="87980"/>
                </a:cubicBezTo>
                <a:cubicBezTo>
                  <a:pt x="321367" y="81150"/>
                  <a:pt x="321367" y="87980"/>
                  <a:pt x="321367" y="81150"/>
                </a:cubicBezTo>
                <a:close/>
                <a:moveTo>
                  <a:pt x="314529" y="81150"/>
                </a:moveTo>
                <a:cubicBezTo>
                  <a:pt x="314529" y="81150"/>
                  <a:pt x="314529" y="87980"/>
                  <a:pt x="307692" y="87980"/>
                </a:cubicBezTo>
                <a:cubicBezTo>
                  <a:pt x="307692" y="87980"/>
                  <a:pt x="307692" y="87980"/>
                  <a:pt x="308547" y="87127"/>
                </a:cubicBezTo>
                <a:lnTo>
                  <a:pt x="310588" y="85087"/>
                </a:lnTo>
                <a:lnTo>
                  <a:pt x="311111" y="84565"/>
                </a:lnTo>
                <a:cubicBezTo>
                  <a:pt x="312820" y="82858"/>
                  <a:pt x="314529" y="81150"/>
                  <a:pt x="314529" y="81150"/>
                </a:cubicBezTo>
                <a:close/>
                <a:moveTo>
                  <a:pt x="314529" y="81150"/>
                </a:moveTo>
                <a:lnTo>
                  <a:pt x="315099" y="85135"/>
                </a:lnTo>
                <a:lnTo>
                  <a:pt x="314529" y="85497"/>
                </a:lnTo>
                <a:lnTo>
                  <a:pt x="314529" y="84565"/>
                </a:lnTo>
                <a:cubicBezTo>
                  <a:pt x="314529" y="82858"/>
                  <a:pt x="314529" y="81150"/>
                  <a:pt x="314529" y="81150"/>
                </a:cubicBezTo>
                <a:close/>
                <a:moveTo>
                  <a:pt x="287179" y="81150"/>
                </a:moveTo>
                <a:cubicBezTo>
                  <a:pt x="283760" y="81150"/>
                  <a:pt x="282051" y="82858"/>
                  <a:pt x="280341" y="84565"/>
                </a:cubicBezTo>
                <a:lnTo>
                  <a:pt x="280341" y="82516"/>
                </a:lnTo>
                <a:close/>
                <a:moveTo>
                  <a:pt x="266666" y="81150"/>
                </a:moveTo>
                <a:lnTo>
                  <a:pt x="272410" y="83063"/>
                </a:lnTo>
                <a:lnTo>
                  <a:pt x="270085" y="87127"/>
                </a:lnTo>
                <a:lnTo>
                  <a:pt x="269153" y="87359"/>
                </a:lnTo>
                <a:lnTo>
                  <a:pt x="267521" y="87127"/>
                </a:lnTo>
                <a:cubicBezTo>
                  <a:pt x="266666" y="86273"/>
                  <a:pt x="266666" y="84565"/>
                  <a:pt x="266666" y="81150"/>
                </a:cubicBezTo>
                <a:close/>
                <a:moveTo>
                  <a:pt x="711994" y="80963"/>
                </a:moveTo>
                <a:cubicBezTo>
                  <a:pt x="712432" y="80963"/>
                  <a:pt x="712788" y="81318"/>
                  <a:pt x="712788" y="81757"/>
                </a:cubicBezTo>
                <a:lnTo>
                  <a:pt x="712260" y="82285"/>
                </a:lnTo>
                <a:lnTo>
                  <a:pt x="711994" y="82551"/>
                </a:lnTo>
                <a:cubicBezTo>
                  <a:pt x="711556" y="82551"/>
                  <a:pt x="711200" y="82195"/>
                  <a:pt x="711200" y="81757"/>
                </a:cubicBezTo>
                <a:lnTo>
                  <a:pt x="711554" y="81403"/>
                </a:lnTo>
                <a:close/>
                <a:moveTo>
                  <a:pt x="341313" y="80963"/>
                </a:moveTo>
                <a:lnTo>
                  <a:pt x="335825" y="87824"/>
                </a:lnTo>
                <a:lnTo>
                  <a:pt x="340519" y="81955"/>
                </a:lnTo>
                <a:cubicBezTo>
                  <a:pt x="341313" y="80963"/>
                  <a:pt x="341313" y="80963"/>
                  <a:pt x="341313" y="80963"/>
                </a:cubicBezTo>
                <a:close/>
                <a:moveTo>
                  <a:pt x="259557" y="80963"/>
                </a:moveTo>
                <a:cubicBezTo>
                  <a:pt x="259557" y="80963"/>
                  <a:pt x="266701" y="80963"/>
                  <a:pt x="266701" y="80963"/>
                </a:cubicBezTo>
                <a:cubicBezTo>
                  <a:pt x="259557" y="80963"/>
                  <a:pt x="252413" y="88901"/>
                  <a:pt x="259557" y="80963"/>
                </a:cubicBezTo>
                <a:close/>
                <a:moveTo>
                  <a:pt x="731838" y="80962"/>
                </a:moveTo>
                <a:cubicBezTo>
                  <a:pt x="731838" y="80962"/>
                  <a:pt x="738188" y="88900"/>
                  <a:pt x="738188" y="88900"/>
                </a:cubicBezTo>
                <a:cubicBezTo>
                  <a:pt x="731838" y="88900"/>
                  <a:pt x="731838" y="88900"/>
                  <a:pt x="731838" y="80962"/>
                </a:cubicBezTo>
                <a:close/>
                <a:moveTo>
                  <a:pt x="704057" y="80962"/>
                </a:moveTo>
                <a:cubicBezTo>
                  <a:pt x="704057" y="80962"/>
                  <a:pt x="705843" y="80962"/>
                  <a:pt x="707629" y="81954"/>
                </a:cubicBezTo>
                <a:lnTo>
                  <a:pt x="708603" y="83849"/>
                </a:lnTo>
                <a:close/>
                <a:moveTo>
                  <a:pt x="676034" y="80732"/>
                </a:moveTo>
                <a:lnTo>
                  <a:pt x="676276" y="80962"/>
                </a:lnTo>
                <a:lnTo>
                  <a:pt x="676734" y="80962"/>
                </a:lnTo>
                <a:lnTo>
                  <a:pt x="676638" y="80866"/>
                </a:lnTo>
                <a:close/>
                <a:moveTo>
                  <a:pt x="629059" y="80296"/>
                </a:moveTo>
                <a:lnTo>
                  <a:pt x="629059" y="81150"/>
                </a:lnTo>
                <a:cubicBezTo>
                  <a:pt x="630768" y="81150"/>
                  <a:pt x="631196" y="81150"/>
                  <a:pt x="630982" y="81043"/>
                </a:cubicBezTo>
                <a:close/>
                <a:moveTo>
                  <a:pt x="343334" y="79872"/>
                </a:moveTo>
                <a:lnTo>
                  <a:pt x="343000" y="80169"/>
                </a:lnTo>
                <a:lnTo>
                  <a:pt x="342108" y="80962"/>
                </a:lnTo>
                <a:close/>
                <a:moveTo>
                  <a:pt x="288156" y="79442"/>
                </a:moveTo>
                <a:lnTo>
                  <a:pt x="287179" y="81150"/>
                </a:lnTo>
                <a:lnTo>
                  <a:pt x="286324" y="81150"/>
                </a:lnTo>
                <a:lnTo>
                  <a:pt x="283760" y="81150"/>
                </a:lnTo>
                <a:lnTo>
                  <a:pt x="281196" y="81150"/>
                </a:lnTo>
                <a:lnTo>
                  <a:pt x="280596" y="81150"/>
                </a:lnTo>
                <a:lnTo>
                  <a:pt x="280341" y="81272"/>
                </a:lnTo>
                <a:lnTo>
                  <a:pt x="280341" y="82004"/>
                </a:lnTo>
                <a:lnTo>
                  <a:pt x="280341" y="82516"/>
                </a:lnTo>
                <a:lnTo>
                  <a:pt x="280140" y="82556"/>
                </a:lnTo>
                <a:lnTo>
                  <a:pt x="280322" y="81280"/>
                </a:lnTo>
                <a:lnTo>
                  <a:pt x="279896" y="81483"/>
                </a:lnTo>
                <a:lnTo>
                  <a:pt x="277855" y="83013"/>
                </a:lnTo>
                <a:lnTo>
                  <a:pt x="276383" y="83307"/>
                </a:lnTo>
                <a:lnTo>
                  <a:pt x="276260" y="83215"/>
                </a:lnTo>
                <a:lnTo>
                  <a:pt x="275838" y="83416"/>
                </a:lnTo>
                <a:lnTo>
                  <a:pt x="276383" y="83307"/>
                </a:lnTo>
                <a:lnTo>
                  <a:pt x="276923" y="83711"/>
                </a:lnTo>
                <a:lnTo>
                  <a:pt x="277855" y="83013"/>
                </a:lnTo>
                <a:lnTo>
                  <a:pt x="280140" y="82556"/>
                </a:lnTo>
                <a:lnTo>
                  <a:pt x="279815" y="84828"/>
                </a:lnTo>
                <a:lnTo>
                  <a:pt x="273504" y="87980"/>
                </a:lnTo>
                <a:cubicBezTo>
                  <a:pt x="273504" y="87980"/>
                  <a:pt x="273504" y="87980"/>
                  <a:pt x="273504" y="87127"/>
                </a:cubicBezTo>
                <a:lnTo>
                  <a:pt x="273504" y="84565"/>
                </a:lnTo>
                <a:lnTo>
                  <a:pt x="273504" y="84104"/>
                </a:lnTo>
                <a:lnTo>
                  <a:pt x="271947" y="84312"/>
                </a:lnTo>
                <a:lnTo>
                  <a:pt x="272616" y="83131"/>
                </a:lnTo>
                <a:lnTo>
                  <a:pt x="272410" y="83063"/>
                </a:lnTo>
                <a:lnTo>
                  <a:pt x="273504" y="81150"/>
                </a:lnTo>
                <a:lnTo>
                  <a:pt x="273504" y="81565"/>
                </a:lnTo>
                <a:lnTo>
                  <a:pt x="273669" y="81274"/>
                </a:lnTo>
                <a:lnTo>
                  <a:pt x="273504" y="81150"/>
                </a:lnTo>
                <a:lnTo>
                  <a:pt x="273739" y="81150"/>
                </a:lnTo>
                <a:lnTo>
                  <a:pt x="273845" y="80963"/>
                </a:lnTo>
                <a:cubicBezTo>
                  <a:pt x="273845" y="80963"/>
                  <a:pt x="280989" y="80963"/>
                  <a:pt x="280989" y="80963"/>
                </a:cubicBezTo>
                <a:lnTo>
                  <a:pt x="280687" y="81107"/>
                </a:lnTo>
                <a:lnTo>
                  <a:pt x="287179" y="80296"/>
                </a:lnTo>
                <a:close/>
                <a:moveTo>
                  <a:pt x="706655" y="78653"/>
                </a:moveTo>
                <a:lnTo>
                  <a:pt x="711201" y="80962"/>
                </a:lnTo>
                <a:cubicBezTo>
                  <a:pt x="711201" y="80962"/>
                  <a:pt x="709415" y="80962"/>
                  <a:pt x="707629" y="80168"/>
                </a:cubicBezTo>
                <a:close/>
                <a:moveTo>
                  <a:pt x="362392" y="78589"/>
                </a:moveTo>
                <a:lnTo>
                  <a:pt x="362392" y="80296"/>
                </a:lnTo>
                <a:cubicBezTo>
                  <a:pt x="362392" y="81150"/>
                  <a:pt x="362392" y="81150"/>
                  <a:pt x="362392" y="81150"/>
                </a:cubicBezTo>
                <a:cubicBezTo>
                  <a:pt x="360683" y="81150"/>
                  <a:pt x="360256" y="80723"/>
                  <a:pt x="360469" y="80189"/>
                </a:cubicBezTo>
                <a:close/>
                <a:moveTo>
                  <a:pt x="364315" y="78268"/>
                </a:moveTo>
                <a:cubicBezTo>
                  <a:pt x="364529" y="78589"/>
                  <a:pt x="364102" y="79442"/>
                  <a:pt x="362392" y="81150"/>
                </a:cubicBezTo>
                <a:lnTo>
                  <a:pt x="364012" y="78319"/>
                </a:lnTo>
                <a:close/>
                <a:moveTo>
                  <a:pt x="323997" y="77997"/>
                </a:moveTo>
                <a:lnTo>
                  <a:pt x="321367" y="80296"/>
                </a:lnTo>
                <a:cubicBezTo>
                  <a:pt x="319658" y="81150"/>
                  <a:pt x="317948" y="81150"/>
                  <a:pt x="314529" y="81150"/>
                </a:cubicBezTo>
                <a:cubicBezTo>
                  <a:pt x="317948" y="81150"/>
                  <a:pt x="319658" y="81150"/>
                  <a:pt x="320512" y="80296"/>
                </a:cubicBezTo>
                <a:lnTo>
                  <a:pt x="320683" y="79101"/>
                </a:lnTo>
                <a:close/>
                <a:moveTo>
                  <a:pt x="656432" y="76779"/>
                </a:moveTo>
                <a:lnTo>
                  <a:pt x="656432" y="81173"/>
                </a:lnTo>
                <a:lnTo>
                  <a:pt x="656432" y="81756"/>
                </a:lnTo>
                <a:lnTo>
                  <a:pt x="656047" y="81271"/>
                </a:lnTo>
                <a:lnTo>
                  <a:pt x="655786" y="81357"/>
                </a:lnTo>
                <a:lnTo>
                  <a:pt x="656432" y="81756"/>
                </a:lnTo>
                <a:lnTo>
                  <a:pt x="654589" y="81756"/>
                </a:lnTo>
                <a:lnTo>
                  <a:pt x="654358" y="81833"/>
                </a:lnTo>
                <a:lnTo>
                  <a:pt x="653818" y="81756"/>
                </a:lnTo>
                <a:lnTo>
                  <a:pt x="653125" y="81756"/>
                </a:lnTo>
                <a:lnTo>
                  <a:pt x="650178" y="81756"/>
                </a:lnTo>
                <a:lnTo>
                  <a:pt x="655554" y="87127"/>
                </a:lnTo>
                <a:cubicBezTo>
                  <a:pt x="656409" y="87980"/>
                  <a:pt x="656409" y="87980"/>
                  <a:pt x="656409" y="87980"/>
                </a:cubicBezTo>
                <a:cubicBezTo>
                  <a:pt x="657264" y="87980"/>
                  <a:pt x="658119" y="87980"/>
                  <a:pt x="658332" y="87980"/>
                </a:cubicBezTo>
                <a:lnTo>
                  <a:pt x="659828" y="87980"/>
                </a:lnTo>
                <a:cubicBezTo>
                  <a:pt x="659828" y="87980"/>
                  <a:pt x="659828" y="87980"/>
                  <a:pt x="663247" y="87980"/>
                </a:cubicBezTo>
                <a:cubicBezTo>
                  <a:pt x="663247" y="87980"/>
                  <a:pt x="664956" y="87980"/>
                  <a:pt x="666666" y="87980"/>
                </a:cubicBezTo>
                <a:lnTo>
                  <a:pt x="669174" y="87980"/>
                </a:lnTo>
                <a:lnTo>
                  <a:pt x="666801" y="83494"/>
                </a:lnTo>
                <a:lnTo>
                  <a:pt x="668834" y="84435"/>
                </a:lnTo>
                <a:cubicBezTo>
                  <a:pt x="669661" y="83542"/>
                  <a:pt x="669661" y="81756"/>
                  <a:pt x="669661" y="81756"/>
                </a:cubicBezTo>
                <a:cubicBezTo>
                  <a:pt x="672968" y="85328"/>
                  <a:pt x="672968" y="85328"/>
                  <a:pt x="672969" y="85328"/>
                </a:cubicBezTo>
                <a:lnTo>
                  <a:pt x="675424" y="87980"/>
                </a:lnTo>
                <a:lnTo>
                  <a:pt x="676350" y="87980"/>
                </a:lnTo>
                <a:lnTo>
                  <a:pt x="673365" y="81954"/>
                </a:lnTo>
                <a:cubicBezTo>
                  <a:pt x="671646" y="80962"/>
                  <a:pt x="669926" y="80962"/>
                  <a:pt x="669926" y="80962"/>
                </a:cubicBezTo>
                <a:lnTo>
                  <a:pt x="669608" y="80962"/>
                </a:lnTo>
                <a:lnTo>
                  <a:pt x="669598" y="80926"/>
                </a:lnTo>
                <a:lnTo>
                  <a:pt x="669566" y="80922"/>
                </a:lnTo>
                <a:lnTo>
                  <a:pt x="669608" y="80962"/>
                </a:lnTo>
                <a:lnTo>
                  <a:pt x="669437" y="80908"/>
                </a:lnTo>
                <a:lnTo>
                  <a:pt x="662782" y="80168"/>
                </a:lnTo>
                <a:lnTo>
                  <a:pt x="659798" y="77848"/>
                </a:lnTo>
                <a:lnTo>
                  <a:pt x="659607" y="77787"/>
                </a:lnTo>
                <a:lnTo>
                  <a:pt x="658462" y="77424"/>
                </a:lnTo>
                <a:lnTo>
                  <a:pt x="663047" y="81756"/>
                </a:lnTo>
                <a:cubicBezTo>
                  <a:pt x="659739" y="81756"/>
                  <a:pt x="658086" y="81756"/>
                  <a:pt x="657259" y="80863"/>
                </a:cubicBezTo>
                <a:lnTo>
                  <a:pt x="656731" y="76874"/>
                </a:lnTo>
                <a:close/>
                <a:moveTo>
                  <a:pt x="649834" y="74684"/>
                </a:moveTo>
                <a:lnTo>
                  <a:pt x="650644" y="78184"/>
                </a:lnTo>
                <a:lnTo>
                  <a:pt x="655450" y="81150"/>
                </a:lnTo>
                <a:lnTo>
                  <a:pt x="655554" y="81150"/>
                </a:lnTo>
                <a:lnTo>
                  <a:pt x="655951" y="81150"/>
                </a:lnTo>
                <a:lnTo>
                  <a:pt x="651471" y="75505"/>
                </a:lnTo>
                <a:lnTo>
                  <a:pt x="652076" y="75396"/>
                </a:lnTo>
                <a:close/>
                <a:moveTo>
                  <a:pt x="731838" y="74613"/>
                </a:moveTo>
                <a:cubicBezTo>
                  <a:pt x="731838" y="74613"/>
                  <a:pt x="733426" y="76200"/>
                  <a:pt x="735807" y="77788"/>
                </a:cubicBezTo>
                <a:lnTo>
                  <a:pt x="744535" y="80962"/>
                </a:lnTo>
                <a:lnTo>
                  <a:pt x="744537" y="80962"/>
                </a:lnTo>
                <a:lnTo>
                  <a:pt x="738982" y="75407"/>
                </a:lnTo>
                <a:cubicBezTo>
                  <a:pt x="738188" y="74613"/>
                  <a:pt x="738188" y="74613"/>
                  <a:pt x="738188" y="74613"/>
                </a:cubicBezTo>
                <a:cubicBezTo>
                  <a:pt x="738188" y="74613"/>
                  <a:pt x="738188" y="74613"/>
                  <a:pt x="744538" y="74613"/>
                </a:cubicBezTo>
                <a:cubicBezTo>
                  <a:pt x="744538" y="77788"/>
                  <a:pt x="744538" y="79375"/>
                  <a:pt x="744538" y="80169"/>
                </a:cubicBezTo>
                <a:lnTo>
                  <a:pt x="744538" y="80962"/>
                </a:lnTo>
                <a:lnTo>
                  <a:pt x="745332" y="80962"/>
                </a:lnTo>
                <a:lnTo>
                  <a:pt x="745358" y="81168"/>
                </a:lnTo>
                <a:lnTo>
                  <a:pt x="748110" y="81856"/>
                </a:lnTo>
                <a:cubicBezTo>
                  <a:pt x="749896" y="82749"/>
                  <a:pt x="751682" y="84535"/>
                  <a:pt x="751682" y="88107"/>
                </a:cubicBezTo>
                <a:cubicBezTo>
                  <a:pt x="751682" y="88107"/>
                  <a:pt x="749896" y="86321"/>
                  <a:pt x="748110" y="84535"/>
                </a:cubicBezTo>
                <a:lnTo>
                  <a:pt x="745449" y="81874"/>
                </a:lnTo>
                <a:lnTo>
                  <a:pt x="746225" y="87908"/>
                </a:lnTo>
                <a:cubicBezTo>
                  <a:pt x="747118" y="88900"/>
                  <a:pt x="748904" y="88900"/>
                  <a:pt x="752476" y="88900"/>
                </a:cubicBezTo>
                <a:lnTo>
                  <a:pt x="751947" y="88900"/>
                </a:lnTo>
                <a:cubicBezTo>
                  <a:pt x="751947" y="88900"/>
                  <a:pt x="751947" y="95250"/>
                  <a:pt x="745067" y="88900"/>
                </a:cubicBezTo>
                <a:lnTo>
                  <a:pt x="745332" y="88900"/>
                </a:lnTo>
                <a:cubicBezTo>
                  <a:pt x="745332" y="88900"/>
                  <a:pt x="743546" y="86915"/>
                  <a:pt x="741760" y="84931"/>
                </a:cubicBezTo>
                <a:lnTo>
                  <a:pt x="738189" y="80963"/>
                </a:lnTo>
                <a:lnTo>
                  <a:pt x="738188" y="80963"/>
                </a:lnTo>
                <a:lnTo>
                  <a:pt x="740728" y="86519"/>
                </a:lnTo>
                <a:lnTo>
                  <a:pt x="738188" y="84931"/>
                </a:lnTo>
                <a:lnTo>
                  <a:pt x="736456" y="83849"/>
                </a:lnTo>
                <a:lnTo>
                  <a:pt x="738188" y="80963"/>
                </a:lnTo>
                <a:lnTo>
                  <a:pt x="738187" y="80962"/>
                </a:lnTo>
                <a:lnTo>
                  <a:pt x="735807" y="81954"/>
                </a:lnTo>
                <a:lnTo>
                  <a:pt x="736456" y="83849"/>
                </a:lnTo>
                <a:lnTo>
                  <a:pt x="731838" y="80962"/>
                </a:lnTo>
                <a:cubicBezTo>
                  <a:pt x="731838" y="80962"/>
                  <a:pt x="733426" y="80962"/>
                  <a:pt x="735013" y="80962"/>
                </a:cubicBezTo>
                <a:lnTo>
                  <a:pt x="738186" y="80962"/>
                </a:lnTo>
                <a:lnTo>
                  <a:pt x="738187" y="80962"/>
                </a:lnTo>
                <a:lnTo>
                  <a:pt x="737394" y="80169"/>
                </a:lnTo>
                <a:cubicBezTo>
                  <a:pt x="736601" y="79375"/>
                  <a:pt x="735013" y="77788"/>
                  <a:pt x="731838" y="74613"/>
                </a:cubicBezTo>
                <a:close/>
                <a:moveTo>
                  <a:pt x="349251" y="74613"/>
                </a:moveTo>
                <a:cubicBezTo>
                  <a:pt x="349251" y="74613"/>
                  <a:pt x="347465" y="76200"/>
                  <a:pt x="345679" y="77788"/>
                </a:cubicBezTo>
                <a:lnTo>
                  <a:pt x="343334" y="79872"/>
                </a:lnTo>
                <a:close/>
                <a:moveTo>
                  <a:pt x="252413" y="74613"/>
                </a:moveTo>
                <a:cubicBezTo>
                  <a:pt x="252413" y="74613"/>
                  <a:pt x="260351" y="74613"/>
                  <a:pt x="260351" y="74613"/>
                </a:cubicBezTo>
                <a:cubicBezTo>
                  <a:pt x="260351" y="74613"/>
                  <a:pt x="252413" y="74613"/>
                  <a:pt x="252413" y="80963"/>
                </a:cubicBezTo>
                <a:cubicBezTo>
                  <a:pt x="252413" y="80963"/>
                  <a:pt x="252413" y="74613"/>
                  <a:pt x="252413" y="74613"/>
                </a:cubicBezTo>
                <a:close/>
                <a:moveTo>
                  <a:pt x="711201" y="74612"/>
                </a:moveTo>
                <a:cubicBezTo>
                  <a:pt x="718345" y="80962"/>
                  <a:pt x="718345" y="80962"/>
                  <a:pt x="725489" y="80962"/>
                </a:cubicBezTo>
                <a:cubicBezTo>
                  <a:pt x="718345" y="80962"/>
                  <a:pt x="725489" y="80962"/>
                  <a:pt x="718345" y="80962"/>
                </a:cubicBezTo>
                <a:cubicBezTo>
                  <a:pt x="718345" y="80962"/>
                  <a:pt x="718345" y="80962"/>
                  <a:pt x="711201" y="74612"/>
                </a:cubicBezTo>
                <a:close/>
                <a:moveTo>
                  <a:pt x="704851" y="74612"/>
                </a:moveTo>
                <a:cubicBezTo>
                  <a:pt x="704851" y="74612"/>
                  <a:pt x="711201" y="74612"/>
                  <a:pt x="711201" y="74612"/>
                </a:cubicBezTo>
                <a:cubicBezTo>
                  <a:pt x="711201" y="74612"/>
                  <a:pt x="711201" y="74612"/>
                  <a:pt x="711201" y="80962"/>
                </a:cubicBezTo>
                <a:cubicBezTo>
                  <a:pt x="711201" y="74612"/>
                  <a:pt x="711201" y="74612"/>
                  <a:pt x="704851" y="74612"/>
                </a:cubicBezTo>
                <a:close/>
                <a:moveTo>
                  <a:pt x="690563" y="74612"/>
                </a:moveTo>
                <a:lnTo>
                  <a:pt x="690565" y="74614"/>
                </a:lnTo>
                <a:lnTo>
                  <a:pt x="696119" y="77788"/>
                </a:lnTo>
                <a:lnTo>
                  <a:pt x="696913" y="80962"/>
                </a:lnTo>
                <a:lnTo>
                  <a:pt x="696913" y="80962"/>
                </a:lnTo>
                <a:lnTo>
                  <a:pt x="696913" y="80963"/>
                </a:lnTo>
                <a:lnTo>
                  <a:pt x="696912" y="80962"/>
                </a:lnTo>
                <a:lnTo>
                  <a:pt x="691357" y="80962"/>
                </a:lnTo>
                <a:cubicBezTo>
                  <a:pt x="690563" y="80962"/>
                  <a:pt x="690563" y="80962"/>
                  <a:pt x="690563" y="80962"/>
                </a:cubicBezTo>
                <a:cubicBezTo>
                  <a:pt x="690563" y="80962"/>
                  <a:pt x="690563" y="80962"/>
                  <a:pt x="690563" y="80168"/>
                </a:cubicBezTo>
                <a:lnTo>
                  <a:pt x="690563" y="74613"/>
                </a:lnTo>
                <a:close/>
                <a:moveTo>
                  <a:pt x="662941" y="74612"/>
                </a:moveTo>
                <a:lnTo>
                  <a:pt x="666725" y="76671"/>
                </a:lnTo>
                <a:lnTo>
                  <a:pt x="666275" y="76993"/>
                </a:lnTo>
                <a:cubicBezTo>
                  <a:pt x="664608" y="76199"/>
                  <a:pt x="662941" y="74612"/>
                  <a:pt x="662941" y="74612"/>
                </a:cubicBezTo>
                <a:close/>
                <a:moveTo>
                  <a:pt x="628970" y="74502"/>
                </a:moveTo>
                <a:lnTo>
                  <a:pt x="627136" y="78268"/>
                </a:lnTo>
                <a:cubicBezTo>
                  <a:pt x="627349" y="79229"/>
                  <a:pt x="628204" y="79869"/>
                  <a:pt x="629059" y="80296"/>
                </a:cubicBezTo>
                <a:lnTo>
                  <a:pt x="629059" y="74608"/>
                </a:lnTo>
                <a:lnTo>
                  <a:pt x="629059" y="74607"/>
                </a:lnTo>
                <a:lnTo>
                  <a:pt x="629048" y="74612"/>
                </a:lnTo>
                <a:close/>
                <a:moveTo>
                  <a:pt x="635896" y="74320"/>
                </a:moveTo>
                <a:lnTo>
                  <a:pt x="636058" y="74481"/>
                </a:lnTo>
                <a:lnTo>
                  <a:pt x="636189" y="74612"/>
                </a:lnTo>
                <a:lnTo>
                  <a:pt x="639315" y="77735"/>
                </a:lnTo>
                <a:cubicBezTo>
                  <a:pt x="641024" y="79442"/>
                  <a:pt x="642734" y="81150"/>
                  <a:pt x="642734" y="81150"/>
                </a:cubicBezTo>
                <a:cubicBezTo>
                  <a:pt x="639315" y="81150"/>
                  <a:pt x="637605" y="79442"/>
                  <a:pt x="636751" y="77735"/>
                </a:cubicBezTo>
                <a:lnTo>
                  <a:pt x="635969" y="74612"/>
                </a:lnTo>
                <a:lnTo>
                  <a:pt x="635950" y="74535"/>
                </a:lnTo>
                <a:close/>
                <a:moveTo>
                  <a:pt x="335042" y="74320"/>
                </a:moveTo>
                <a:lnTo>
                  <a:pt x="334940" y="74625"/>
                </a:lnTo>
                <a:lnTo>
                  <a:pt x="334963" y="74612"/>
                </a:lnTo>
                <a:lnTo>
                  <a:pt x="334930" y="74657"/>
                </a:lnTo>
                <a:lnTo>
                  <a:pt x="334187" y="76881"/>
                </a:lnTo>
                <a:lnTo>
                  <a:pt x="333486" y="76581"/>
                </a:lnTo>
                <a:lnTo>
                  <a:pt x="332582" y="77787"/>
                </a:lnTo>
                <a:lnTo>
                  <a:pt x="334127" y="79847"/>
                </a:lnTo>
                <a:lnTo>
                  <a:pt x="338932" y="78184"/>
                </a:lnTo>
                <a:cubicBezTo>
                  <a:pt x="342372" y="76398"/>
                  <a:pt x="345812" y="74612"/>
                  <a:pt x="349251" y="74612"/>
                </a:cubicBezTo>
                <a:cubicBezTo>
                  <a:pt x="345812" y="74612"/>
                  <a:pt x="342372" y="76398"/>
                  <a:pt x="339792" y="78184"/>
                </a:cubicBezTo>
                <a:lnTo>
                  <a:pt x="336448" y="80962"/>
                </a:lnTo>
                <a:lnTo>
                  <a:pt x="335492" y="81756"/>
                </a:lnTo>
                <a:lnTo>
                  <a:pt x="334328" y="81756"/>
                </a:lnTo>
                <a:lnTo>
                  <a:pt x="332053" y="81756"/>
                </a:lnTo>
                <a:lnTo>
                  <a:pt x="330333" y="81756"/>
                </a:lnTo>
                <a:lnTo>
                  <a:pt x="328613" y="81756"/>
                </a:lnTo>
                <a:lnTo>
                  <a:pt x="330907" y="80962"/>
                </a:lnTo>
                <a:lnTo>
                  <a:pt x="329407" y="80962"/>
                </a:lnTo>
                <a:cubicBezTo>
                  <a:pt x="328613" y="80962"/>
                  <a:pt x="328613" y="80962"/>
                  <a:pt x="328613" y="80962"/>
                </a:cubicBezTo>
                <a:cubicBezTo>
                  <a:pt x="328613" y="77787"/>
                  <a:pt x="328613" y="77787"/>
                  <a:pt x="329407" y="77787"/>
                </a:cubicBezTo>
                <a:lnTo>
                  <a:pt x="332361" y="76099"/>
                </a:lnTo>
                <a:lnTo>
                  <a:pt x="331196" y="75600"/>
                </a:lnTo>
                <a:close/>
                <a:moveTo>
                  <a:pt x="328204" y="74320"/>
                </a:moveTo>
                <a:lnTo>
                  <a:pt x="328733" y="74546"/>
                </a:lnTo>
                <a:lnTo>
                  <a:pt x="331196" y="75600"/>
                </a:lnTo>
                <a:lnTo>
                  <a:pt x="328613" y="76460"/>
                </a:lnTo>
                <a:lnTo>
                  <a:pt x="328613" y="77787"/>
                </a:lnTo>
                <a:cubicBezTo>
                  <a:pt x="328613" y="77787"/>
                  <a:pt x="328613" y="77787"/>
                  <a:pt x="328613" y="80962"/>
                </a:cubicBezTo>
                <a:cubicBezTo>
                  <a:pt x="324644" y="80962"/>
                  <a:pt x="324644" y="80962"/>
                  <a:pt x="325636" y="80168"/>
                </a:cubicBezTo>
                <a:lnTo>
                  <a:pt x="327408" y="76862"/>
                </a:lnTo>
                <a:lnTo>
                  <a:pt x="324786" y="77735"/>
                </a:lnTo>
                <a:lnTo>
                  <a:pt x="323997" y="77997"/>
                </a:lnTo>
                <a:close/>
                <a:moveTo>
                  <a:pt x="321367" y="74320"/>
                </a:moveTo>
                <a:lnTo>
                  <a:pt x="320683" y="79101"/>
                </a:lnTo>
                <a:lnTo>
                  <a:pt x="314529" y="81150"/>
                </a:lnTo>
                <a:cubicBezTo>
                  <a:pt x="314529" y="81150"/>
                  <a:pt x="321367" y="74320"/>
                  <a:pt x="321367" y="74320"/>
                </a:cubicBezTo>
                <a:close/>
                <a:moveTo>
                  <a:pt x="356623" y="73942"/>
                </a:moveTo>
                <a:lnTo>
                  <a:pt x="356236" y="73977"/>
                </a:lnTo>
                <a:lnTo>
                  <a:pt x="355893" y="74320"/>
                </a:lnTo>
                <a:lnTo>
                  <a:pt x="356226" y="74320"/>
                </a:lnTo>
                <a:close/>
                <a:moveTo>
                  <a:pt x="664067" y="73227"/>
                </a:moveTo>
                <a:lnTo>
                  <a:pt x="664102" y="73466"/>
                </a:lnTo>
                <a:cubicBezTo>
                  <a:pt x="664956" y="74320"/>
                  <a:pt x="666665" y="74320"/>
                  <a:pt x="670084" y="74320"/>
                </a:cubicBezTo>
                <a:cubicBezTo>
                  <a:pt x="670084" y="74320"/>
                  <a:pt x="668375" y="74320"/>
                  <a:pt x="666665" y="74320"/>
                </a:cubicBezTo>
                <a:cubicBezTo>
                  <a:pt x="664956" y="74320"/>
                  <a:pt x="663247" y="74320"/>
                  <a:pt x="663247" y="74320"/>
                </a:cubicBezTo>
                <a:close/>
                <a:moveTo>
                  <a:pt x="707629" y="72231"/>
                </a:moveTo>
                <a:cubicBezTo>
                  <a:pt x="709415" y="73024"/>
                  <a:pt x="711201" y="74612"/>
                  <a:pt x="711201" y="74612"/>
                </a:cubicBezTo>
                <a:lnTo>
                  <a:pt x="707146" y="72552"/>
                </a:lnTo>
                <a:close/>
                <a:moveTo>
                  <a:pt x="296131" y="72048"/>
                </a:moveTo>
                <a:lnTo>
                  <a:pt x="295442" y="73119"/>
                </a:lnTo>
                <a:lnTo>
                  <a:pt x="295375" y="72231"/>
                </a:lnTo>
                <a:close/>
                <a:moveTo>
                  <a:pt x="297339" y="70168"/>
                </a:moveTo>
                <a:lnTo>
                  <a:pt x="294482" y="71438"/>
                </a:lnTo>
                <a:lnTo>
                  <a:pt x="292958" y="72115"/>
                </a:lnTo>
                <a:lnTo>
                  <a:pt x="292167" y="73818"/>
                </a:lnTo>
                <a:lnTo>
                  <a:pt x="293895" y="74350"/>
                </a:lnTo>
                <a:lnTo>
                  <a:pt x="294017" y="74320"/>
                </a:lnTo>
                <a:lnTo>
                  <a:pt x="293960" y="74370"/>
                </a:lnTo>
                <a:lnTo>
                  <a:pt x="293965" y="74371"/>
                </a:lnTo>
                <a:lnTo>
                  <a:pt x="294017" y="74320"/>
                </a:lnTo>
                <a:lnTo>
                  <a:pt x="294008" y="74385"/>
                </a:lnTo>
                <a:lnTo>
                  <a:pt x="294017" y="74387"/>
                </a:lnTo>
                <a:lnTo>
                  <a:pt x="294017" y="74320"/>
                </a:lnTo>
                <a:lnTo>
                  <a:pt x="294035" y="74393"/>
                </a:lnTo>
                <a:lnTo>
                  <a:pt x="294171" y="74435"/>
                </a:lnTo>
                <a:lnTo>
                  <a:pt x="294017" y="74320"/>
                </a:lnTo>
                <a:lnTo>
                  <a:pt x="294615" y="74405"/>
                </a:lnTo>
                <a:lnTo>
                  <a:pt x="295442" y="73119"/>
                </a:lnTo>
                <a:lnTo>
                  <a:pt x="295461" y="73376"/>
                </a:lnTo>
                <a:lnTo>
                  <a:pt x="294643" y="74409"/>
                </a:lnTo>
                <a:lnTo>
                  <a:pt x="299760" y="75139"/>
                </a:lnTo>
                <a:lnTo>
                  <a:pt x="297436" y="76881"/>
                </a:lnTo>
                <a:lnTo>
                  <a:pt x="294407" y="74612"/>
                </a:lnTo>
                <a:lnTo>
                  <a:pt x="294090" y="74612"/>
                </a:lnTo>
                <a:lnTo>
                  <a:pt x="294872" y="77735"/>
                </a:lnTo>
                <a:cubicBezTo>
                  <a:pt x="295726" y="77735"/>
                  <a:pt x="297436" y="77735"/>
                  <a:pt x="300854" y="81150"/>
                </a:cubicBezTo>
                <a:cubicBezTo>
                  <a:pt x="300854" y="77735"/>
                  <a:pt x="300854" y="76027"/>
                  <a:pt x="299999" y="75173"/>
                </a:cubicBezTo>
                <a:lnTo>
                  <a:pt x="299760" y="75139"/>
                </a:lnTo>
                <a:lnTo>
                  <a:pt x="300653" y="74470"/>
                </a:lnTo>
                <a:lnTo>
                  <a:pt x="295487" y="73719"/>
                </a:lnTo>
                <a:lnTo>
                  <a:pt x="295461" y="73376"/>
                </a:lnTo>
                <a:lnTo>
                  <a:pt x="296603" y="71933"/>
                </a:lnTo>
                <a:lnTo>
                  <a:pt x="296131" y="72048"/>
                </a:lnTo>
                <a:close/>
                <a:moveTo>
                  <a:pt x="640247" y="69973"/>
                </a:moveTo>
                <a:lnTo>
                  <a:pt x="641879" y="70904"/>
                </a:lnTo>
                <a:cubicBezTo>
                  <a:pt x="642734" y="70904"/>
                  <a:pt x="642734" y="70904"/>
                  <a:pt x="642734" y="74320"/>
                </a:cubicBezTo>
                <a:close/>
                <a:moveTo>
                  <a:pt x="292865" y="69086"/>
                </a:moveTo>
                <a:lnTo>
                  <a:pt x="287339" y="74612"/>
                </a:lnTo>
                <a:lnTo>
                  <a:pt x="290513" y="71438"/>
                </a:lnTo>
                <a:close/>
                <a:moveTo>
                  <a:pt x="388620" y="68580"/>
                </a:moveTo>
                <a:lnTo>
                  <a:pt x="386557" y="69056"/>
                </a:lnTo>
                <a:lnTo>
                  <a:pt x="383977" y="73223"/>
                </a:lnTo>
                <a:lnTo>
                  <a:pt x="385763" y="71437"/>
                </a:lnTo>
                <a:close/>
                <a:moveTo>
                  <a:pt x="717550" y="68263"/>
                </a:moveTo>
                <a:cubicBezTo>
                  <a:pt x="717550" y="68263"/>
                  <a:pt x="719485" y="69156"/>
                  <a:pt x="721540" y="70272"/>
                </a:cubicBezTo>
                <a:lnTo>
                  <a:pt x="726253" y="73618"/>
                </a:lnTo>
                <a:lnTo>
                  <a:pt x="725488" y="68263"/>
                </a:lnTo>
                <a:cubicBezTo>
                  <a:pt x="725488" y="68263"/>
                  <a:pt x="731838" y="74613"/>
                  <a:pt x="731838" y="74613"/>
                </a:cubicBezTo>
                <a:cubicBezTo>
                  <a:pt x="728663" y="74613"/>
                  <a:pt x="727075" y="74613"/>
                  <a:pt x="726282" y="73819"/>
                </a:cubicBezTo>
                <a:lnTo>
                  <a:pt x="726254" y="73623"/>
                </a:lnTo>
                <a:lnTo>
                  <a:pt x="725635" y="73958"/>
                </a:lnTo>
                <a:lnTo>
                  <a:pt x="724429" y="73819"/>
                </a:lnTo>
                <a:cubicBezTo>
                  <a:pt x="722709" y="73025"/>
                  <a:pt x="720989" y="71438"/>
                  <a:pt x="717550" y="68263"/>
                </a:cubicBezTo>
                <a:close/>
                <a:moveTo>
                  <a:pt x="708025" y="68263"/>
                </a:moveTo>
                <a:cubicBezTo>
                  <a:pt x="709778" y="68263"/>
                  <a:pt x="711200" y="68618"/>
                  <a:pt x="711200" y="69057"/>
                </a:cubicBezTo>
                <a:cubicBezTo>
                  <a:pt x="711200" y="69495"/>
                  <a:pt x="709778" y="69851"/>
                  <a:pt x="708025" y="69851"/>
                </a:cubicBezTo>
                <a:cubicBezTo>
                  <a:pt x="706272" y="69851"/>
                  <a:pt x="704850" y="69495"/>
                  <a:pt x="704850" y="69057"/>
                </a:cubicBezTo>
                <a:cubicBezTo>
                  <a:pt x="704850" y="68618"/>
                  <a:pt x="706272" y="68263"/>
                  <a:pt x="708025" y="68263"/>
                </a:cubicBezTo>
                <a:close/>
                <a:moveTo>
                  <a:pt x="349251" y="68263"/>
                </a:moveTo>
                <a:cubicBezTo>
                  <a:pt x="349251" y="68263"/>
                  <a:pt x="341313" y="74613"/>
                  <a:pt x="341313" y="74613"/>
                </a:cubicBezTo>
                <a:cubicBezTo>
                  <a:pt x="341313" y="68263"/>
                  <a:pt x="341313" y="74613"/>
                  <a:pt x="349251" y="68263"/>
                </a:cubicBezTo>
                <a:close/>
                <a:moveTo>
                  <a:pt x="341313" y="68263"/>
                </a:moveTo>
                <a:cubicBezTo>
                  <a:pt x="341313" y="68263"/>
                  <a:pt x="334963" y="74613"/>
                  <a:pt x="334963" y="74613"/>
                </a:cubicBezTo>
                <a:cubicBezTo>
                  <a:pt x="334963" y="68263"/>
                  <a:pt x="341313" y="68263"/>
                  <a:pt x="341313" y="68263"/>
                </a:cubicBezTo>
                <a:close/>
                <a:moveTo>
                  <a:pt x="293688" y="68263"/>
                </a:moveTo>
                <a:lnTo>
                  <a:pt x="292865" y="69086"/>
                </a:lnTo>
                <a:lnTo>
                  <a:pt x="292894" y="69057"/>
                </a:lnTo>
                <a:cubicBezTo>
                  <a:pt x="293688" y="68263"/>
                  <a:pt x="293688" y="68263"/>
                  <a:pt x="293688" y="68263"/>
                </a:cubicBezTo>
                <a:close/>
                <a:moveTo>
                  <a:pt x="286942" y="68263"/>
                </a:moveTo>
                <a:cubicBezTo>
                  <a:pt x="286942" y="68263"/>
                  <a:pt x="280195" y="68263"/>
                  <a:pt x="280195" y="74613"/>
                </a:cubicBezTo>
                <a:lnTo>
                  <a:pt x="279302" y="74613"/>
                </a:lnTo>
                <a:lnTo>
                  <a:pt x="277516" y="74613"/>
                </a:lnTo>
                <a:lnTo>
                  <a:pt x="274291" y="74613"/>
                </a:lnTo>
                <a:lnTo>
                  <a:pt x="273944" y="74613"/>
                </a:lnTo>
                <a:lnTo>
                  <a:pt x="273448" y="74613"/>
                </a:lnTo>
                <a:cubicBezTo>
                  <a:pt x="280195" y="68263"/>
                  <a:pt x="286942" y="68263"/>
                  <a:pt x="286942" y="68263"/>
                </a:cubicBezTo>
                <a:close/>
                <a:moveTo>
                  <a:pt x="266701" y="68263"/>
                </a:moveTo>
                <a:cubicBezTo>
                  <a:pt x="273051" y="68263"/>
                  <a:pt x="266701" y="74613"/>
                  <a:pt x="273051" y="74613"/>
                </a:cubicBezTo>
                <a:lnTo>
                  <a:pt x="273448" y="74613"/>
                </a:lnTo>
                <a:lnTo>
                  <a:pt x="272098" y="75566"/>
                </a:lnTo>
                <a:lnTo>
                  <a:pt x="266701" y="80963"/>
                </a:lnTo>
                <a:lnTo>
                  <a:pt x="269287" y="76438"/>
                </a:lnTo>
                <a:lnTo>
                  <a:pt x="266701" y="74613"/>
                </a:lnTo>
                <a:lnTo>
                  <a:pt x="266701" y="72232"/>
                </a:lnTo>
                <a:lnTo>
                  <a:pt x="266701" y="71438"/>
                </a:lnTo>
                <a:cubicBezTo>
                  <a:pt x="266701" y="71438"/>
                  <a:pt x="266701" y="71438"/>
                  <a:pt x="266701" y="68263"/>
                </a:cubicBezTo>
                <a:close/>
                <a:moveTo>
                  <a:pt x="260351" y="68263"/>
                </a:moveTo>
                <a:cubicBezTo>
                  <a:pt x="260351" y="68263"/>
                  <a:pt x="260351" y="68263"/>
                  <a:pt x="266701" y="68263"/>
                </a:cubicBezTo>
                <a:cubicBezTo>
                  <a:pt x="266701" y="68263"/>
                  <a:pt x="260351" y="74613"/>
                  <a:pt x="260351" y="74613"/>
                </a:cubicBezTo>
                <a:cubicBezTo>
                  <a:pt x="260351" y="68263"/>
                  <a:pt x="260351" y="74613"/>
                  <a:pt x="260351" y="68263"/>
                </a:cubicBezTo>
                <a:close/>
                <a:moveTo>
                  <a:pt x="711201" y="68262"/>
                </a:moveTo>
                <a:lnTo>
                  <a:pt x="713741" y="72707"/>
                </a:lnTo>
                <a:lnTo>
                  <a:pt x="714376" y="73818"/>
                </a:lnTo>
                <a:lnTo>
                  <a:pt x="717550" y="74612"/>
                </a:lnTo>
                <a:lnTo>
                  <a:pt x="717550" y="74611"/>
                </a:lnTo>
                <a:lnTo>
                  <a:pt x="717550" y="72232"/>
                </a:lnTo>
                <a:lnTo>
                  <a:pt x="717550" y="71438"/>
                </a:lnTo>
                <a:cubicBezTo>
                  <a:pt x="717550" y="69850"/>
                  <a:pt x="717550" y="68263"/>
                  <a:pt x="717550" y="68263"/>
                </a:cubicBezTo>
                <a:cubicBezTo>
                  <a:pt x="721519" y="71438"/>
                  <a:pt x="721519" y="73025"/>
                  <a:pt x="721519" y="73819"/>
                </a:cubicBezTo>
                <a:lnTo>
                  <a:pt x="724714" y="74458"/>
                </a:lnTo>
                <a:lnTo>
                  <a:pt x="725635" y="73958"/>
                </a:lnTo>
                <a:lnTo>
                  <a:pt x="731309" y="74613"/>
                </a:lnTo>
                <a:cubicBezTo>
                  <a:pt x="727869" y="74613"/>
                  <a:pt x="729589" y="76200"/>
                  <a:pt x="732169" y="77788"/>
                </a:cubicBezTo>
                <a:lnTo>
                  <a:pt x="738186" y="80962"/>
                </a:lnTo>
                <a:lnTo>
                  <a:pt x="731309" y="77788"/>
                </a:lnTo>
                <a:cubicBezTo>
                  <a:pt x="729589" y="76200"/>
                  <a:pt x="727869" y="74613"/>
                  <a:pt x="724429" y="74613"/>
                </a:cubicBezTo>
                <a:lnTo>
                  <a:pt x="721519" y="74613"/>
                </a:lnTo>
                <a:lnTo>
                  <a:pt x="717551" y="74613"/>
                </a:lnTo>
                <a:lnTo>
                  <a:pt x="716757" y="76993"/>
                </a:lnTo>
                <a:cubicBezTo>
                  <a:pt x="715963" y="76199"/>
                  <a:pt x="714376" y="74612"/>
                  <a:pt x="711201" y="74612"/>
                </a:cubicBezTo>
                <a:cubicBezTo>
                  <a:pt x="711201" y="74612"/>
                  <a:pt x="711201" y="68262"/>
                  <a:pt x="711201" y="68262"/>
                </a:cubicBezTo>
                <a:close/>
                <a:moveTo>
                  <a:pt x="642938" y="68262"/>
                </a:moveTo>
                <a:cubicBezTo>
                  <a:pt x="642938" y="68262"/>
                  <a:pt x="649288" y="68262"/>
                  <a:pt x="649288" y="68262"/>
                </a:cubicBezTo>
                <a:cubicBezTo>
                  <a:pt x="649288" y="68262"/>
                  <a:pt x="649288" y="69849"/>
                  <a:pt x="649288" y="71437"/>
                </a:cubicBezTo>
                <a:lnTo>
                  <a:pt x="649288" y="72231"/>
                </a:lnTo>
                <a:lnTo>
                  <a:pt x="649288" y="74612"/>
                </a:lnTo>
                <a:cubicBezTo>
                  <a:pt x="649288" y="68262"/>
                  <a:pt x="649288" y="68262"/>
                  <a:pt x="642938" y="68262"/>
                </a:cubicBezTo>
                <a:close/>
                <a:moveTo>
                  <a:pt x="379413" y="68262"/>
                </a:moveTo>
                <a:cubicBezTo>
                  <a:pt x="381166" y="68262"/>
                  <a:pt x="382588" y="68617"/>
                  <a:pt x="382588" y="69056"/>
                </a:cubicBezTo>
                <a:cubicBezTo>
                  <a:pt x="382588" y="69494"/>
                  <a:pt x="381166" y="69850"/>
                  <a:pt x="379413" y="69850"/>
                </a:cubicBezTo>
                <a:cubicBezTo>
                  <a:pt x="377660" y="69850"/>
                  <a:pt x="376238" y="69494"/>
                  <a:pt x="376238" y="69056"/>
                </a:cubicBezTo>
                <a:cubicBezTo>
                  <a:pt x="376238" y="68617"/>
                  <a:pt x="377660" y="68262"/>
                  <a:pt x="379413" y="68262"/>
                </a:cubicBezTo>
                <a:close/>
                <a:moveTo>
                  <a:pt x="349251" y="68262"/>
                </a:moveTo>
                <a:cubicBezTo>
                  <a:pt x="349251" y="68262"/>
                  <a:pt x="349251" y="68262"/>
                  <a:pt x="355601" y="68262"/>
                </a:cubicBezTo>
                <a:cubicBezTo>
                  <a:pt x="355601" y="68262"/>
                  <a:pt x="349251" y="68262"/>
                  <a:pt x="349251" y="74612"/>
                </a:cubicBezTo>
                <a:cubicBezTo>
                  <a:pt x="349251" y="74612"/>
                  <a:pt x="349251" y="74612"/>
                  <a:pt x="349251" y="73818"/>
                </a:cubicBezTo>
                <a:lnTo>
                  <a:pt x="349251" y="68263"/>
                </a:lnTo>
                <a:close/>
                <a:moveTo>
                  <a:pt x="303213" y="68262"/>
                </a:moveTo>
                <a:lnTo>
                  <a:pt x="303213" y="69850"/>
                </a:lnTo>
                <a:lnTo>
                  <a:pt x="301625" y="69850"/>
                </a:lnTo>
                <a:lnTo>
                  <a:pt x="301625" y="68264"/>
                </a:lnTo>
                <a:lnTo>
                  <a:pt x="298947" y="71437"/>
                </a:lnTo>
                <a:lnTo>
                  <a:pt x="301379" y="74320"/>
                </a:lnTo>
                <a:lnTo>
                  <a:pt x="301698" y="74320"/>
                </a:lnTo>
                <a:lnTo>
                  <a:pt x="302419" y="71437"/>
                </a:lnTo>
                <a:lnTo>
                  <a:pt x="307161" y="68727"/>
                </a:lnTo>
                <a:lnTo>
                  <a:pt x="307360" y="68262"/>
                </a:lnTo>
                <a:lnTo>
                  <a:pt x="307181" y="68262"/>
                </a:lnTo>
                <a:lnTo>
                  <a:pt x="304800" y="68262"/>
                </a:lnTo>
                <a:close/>
                <a:moveTo>
                  <a:pt x="663247" y="67489"/>
                </a:moveTo>
                <a:cubicBezTo>
                  <a:pt x="663247" y="67489"/>
                  <a:pt x="664956" y="69197"/>
                  <a:pt x="665811" y="70904"/>
                </a:cubicBezTo>
                <a:lnTo>
                  <a:pt x="664067" y="73227"/>
                </a:lnTo>
                <a:close/>
                <a:moveTo>
                  <a:pt x="635896" y="67489"/>
                </a:moveTo>
                <a:lnTo>
                  <a:pt x="638991" y="68262"/>
                </a:lnTo>
                <a:lnTo>
                  <a:pt x="639315" y="68343"/>
                </a:lnTo>
                <a:lnTo>
                  <a:pt x="640247" y="69973"/>
                </a:lnTo>
                <a:lnTo>
                  <a:pt x="637250" y="68262"/>
                </a:lnTo>
                <a:close/>
                <a:moveTo>
                  <a:pt x="594871" y="67489"/>
                </a:moveTo>
                <a:lnTo>
                  <a:pt x="594871" y="69352"/>
                </a:lnTo>
                <a:lnTo>
                  <a:pt x="592307" y="70051"/>
                </a:lnTo>
                <a:lnTo>
                  <a:pt x="591832" y="69766"/>
                </a:lnTo>
                <a:close/>
                <a:moveTo>
                  <a:pt x="588033" y="67489"/>
                </a:moveTo>
                <a:lnTo>
                  <a:pt x="591832" y="69766"/>
                </a:lnTo>
                <a:lnTo>
                  <a:pt x="591452" y="70051"/>
                </a:lnTo>
                <a:cubicBezTo>
                  <a:pt x="589743" y="69197"/>
                  <a:pt x="588033" y="67489"/>
                  <a:pt x="588033" y="67489"/>
                </a:cubicBezTo>
                <a:close/>
                <a:moveTo>
                  <a:pt x="328204" y="67489"/>
                </a:moveTo>
                <a:cubicBezTo>
                  <a:pt x="328204" y="67489"/>
                  <a:pt x="328204" y="74320"/>
                  <a:pt x="321367" y="74320"/>
                </a:cubicBezTo>
                <a:cubicBezTo>
                  <a:pt x="328204" y="67489"/>
                  <a:pt x="328204" y="67489"/>
                  <a:pt x="328204" y="67489"/>
                </a:cubicBezTo>
                <a:close/>
                <a:moveTo>
                  <a:pt x="325582" y="65953"/>
                </a:moveTo>
                <a:lnTo>
                  <a:pt x="324644" y="67468"/>
                </a:lnTo>
                <a:lnTo>
                  <a:pt x="324554" y="67489"/>
                </a:lnTo>
                <a:lnTo>
                  <a:pt x="327349" y="67489"/>
                </a:lnTo>
                <a:cubicBezTo>
                  <a:pt x="328204" y="67489"/>
                  <a:pt x="328204" y="67489"/>
                  <a:pt x="328204" y="67489"/>
                </a:cubicBezTo>
                <a:cubicBezTo>
                  <a:pt x="321367" y="74320"/>
                  <a:pt x="321367" y="74320"/>
                  <a:pt x="314529" y="74320"/>
                </a:cubicBezTo>
                <a:cubicBezTo>
                  <a:pt x="314529" y="74320"/>
                  <a:pt x="314529" y="74320"/>
                  <a:pt x="315384" y="73466"/>
                </a:cubicBezTo>
                <a:lnTo>
                  <a:pt x="320593" y="68262"/>
                </a:lnTo>
                <a:lnTo>
                  <a:pt x="317948" y="70904"/>
                </a:lnTo>
                <a:cubicBezTo>
                  <a:pt x="316239" y="72612"/>
                  <a:pt x="314529" y="74320"/>
                  <a:pt x="314529" y="74320"/>
                </a:cubicBezTo>
                <a:lnTo>
                  <a:pt x="313943" y="73539"/>
                </a:lnTo>
                <a:lnTo>
                  <a:pt x="314529" y="73466"/>
                </a:lnTo>
                <a:lnTo>
                  <a:pt x="320483" y="68262"/>
                </a:lnTo>
                <a:lnTo>
                  <a:pt x="321367" y="67489"/>
                </a:lnTo>
                <a:lnTo>
                  <a:pt x="322041" y="67489"/>
                </a:lnTo>
                <a:lnTo>
                  <a:pt x="322669" y="67489"/>
                </a:lnTo>
                <a:close/>
                <a:moveTo>
                  <a:pt x="353032" y="65945"/>
                </a:moveTo>
                <a:lnTo>
                  <a:pt x="355745" y="67945"/>
                </a:lnTo>
                <a:cubicBezTo>
                  <a:pt x="355745" y="67945"/>
                  <a:pt x="348962" y="67945"/>
                  <a:pt x="348962" y="67945"/>
                </a:cubicBezTo>
                <a:cubicBezTo>
                  <a:pt x="348962" y="67945"/>
                  <a:pt x="350658" y="67945"/>
                  <a:pt x="352354" y="67112"/>
                </a:cubicBezTo>
                <a:close/>
                <a:moveTo>
                  <a:pt x="392510" y="65881"/>
                </a:moveTo>
                <a:lnTo>
                  <a:pt x="396027" y="68225"/>
                </a:lnTo>
                <a:lnTo>
                  <a:pt x="396580" y="67489"/>
                </a:lnTo>
                <a:lnTo>
                  <a:pt x="396138" y="68262"/>
                </a:lnTo>
                <a:lnTo>
                  <a:pt x="394363" y="71366"/>
                </a:lnTo>
                <a:lnTo>
                  <a:pt x="394016" y="70904"/>
                </a:lnTo>
                <a:lnTo>
                  <a:pt x="396000" y="68262"/>
                </a:lnTo>
                <a:lnTo>
                  <a:pt x="395189" y="68262"/>
                </a:lnTo>
                <a:lnTo>
                  <a:pt x="393403" y="68262"/>
                </a:lnTo>
                <a:lnTo>
                  <a:pt x="392577" y="68262"/>
                </a:lnTo>
                <a:lnTo>
                  <a:pt x="392510" y="68262"/>
                </a:lnTo>
                <a:lnTo>
                  <a:pt x="389997" y="68262"/>
                </a:lnTo>
                <a:lnTo>
                  <a:pt x="388938" y="68506"/>
                </a:lnTo>
                <a:lnTo>
                  <a:pt x="388938" y="71437"/>
                </a:lnTo>
                <a:cubicBezTo>
                  <a:pt x="388938" y="73024"/>
                  <a:pt x="388938" y="74612"/>
                  <a:pt x="388938" y="74612"/>
                </a:cubicBezTo>
                <a:cubicBezTo>
                  <a:pt x="388938" y="74612"/>
                  <a:pt x="388938" y="74612"/>
                  <a:pt x="388144" y="74612"/>
                </a:cubicBezTo>
                <a:lnTo>
                  <a:pt x="384969" y="74612"/>
                </a:lnTo>
                <a:lnTo>
                  <a:pt x="383117" y="74612"/>
                </a:lnTo>
                <a:lnTo>
                  <a:pt x="382588" y="74612"/>
                </a:lnTo>
                <a:lnTo>
                  <a:pt x="383117" y="74083"/>
                </a:lnTo>
                <a:lnTo>
                  <a:pt x="383117" y="73818"/>
                </a:lnTo>
                <a:lnTo>
                  <a:pt x="383117" y="70909"/>
                </a:lnTo>
                <a:lnTo>
                  <a:pt x="382588" y="74612"/>
                </a:lnTo>
                <a:lnTo>
                  <a:pt x="382588" y="69056"/>
                </a:lnTo>
                <a:lnTo>
                  <a:pt x="382588" y="69056"/>
                </a:lnTo>
                <a:cubicBezTo>
                  <a:pt x="382588" y="68262"/>
                  <a:pt x="382588" y="68262"/>
                  <a:pt x="382588" y="68262"/>
                </a:cubicBezTo>
                <a:lnTo>
                  <a:pt x="382589" y="68262"/>
                </a:lnTo>
                <a:lnTo>
                  <a:pt x="383117" y="68262"/>
                </a:lnTo>
                <a:lnTo>
                  <a:pt x="383977" y="68262"/>
                </a:lnTo>
                <a:lnTo>
                  <a:pt x="384969" y="68262"/>
                </a:lnTo>
                <a:lnTo>
                  <a:pt x="386557" y="68262"/>
                </a:lnTo>
                <a:cubicBezTo>
                  <a:pt x="385763" y="68262"/>
                  <a:pt x="385763" y="68262"/>
                  <a:pt x="388938" y="68262"/>
                </a:cubicBezTo>
                <a:cubicBezTo>
                  <a:pt x="388938" y="68262"/>
                  <a:pt x="390724" y="66674"/>
                  <a:pt x="392510" y="65881"/>
                </a:cubicBezTo>
                <a:close/>
                <a:moveTo>
                  <a:pt x="415010" y="64301"/>
                </a:moveTo>
                <a:lnTo>
                  <a:pt x="411423" y="67198"/>
                </a:lnTo>
                <a:lnTo>
                  <a:pt x="413675" y="66635"/>
                </a:lnTo>
                <a:close/>
                <a:moveTo>
                  <a:pt x="694604" y="64221"/>
                </a:moveTo>
                <a:lnTo>
                  <a:pt x="696119" y="65087"/>
                </a:lnTo>
                <a:cubicBezTo>
                  <a:pt x="696913" y="65087"/>
                  <a:pt x="696913" y="65087"/>
                  <a:pt x="696913" y="68262"/>
                </a:cubicBezTo>
                <a:close/>
                <a:moveTo>
                  <a:pt x="647618" y="64074"/>
                </a:moveTo>
                <a:lnTo>
                  <a:pt x="649571" y="67489"/>
                </a:lnTo>
                <a:lnTo>
                  <a:pt x="647085" y="65005"/>
                </a:lnTo>
                <a:close/>
                <a:moveTo>
                  <a:pt x="380366" y="63323"/>
                </a:moveTo>
                <a:lnTo>
                  <a:pt x="382589" y="68262"/>
                </a:lnTo>
                <a:cubicBezTo>
                  <a:pt x="379255" y="68262"/>
                  <a:pt x="377588" y="66674"/>
                  <a:pt x="377588" y="65087"/>
                </a:cubicBezTo>
                <a:close/>
                <a:moveTo>
                  <a:pt x="434187" y="62366"/>
                </a:moveTo>
                <a:lnTo>
                  <a:pt x="434567" y="62936"/>
                </a:lnTo>
                <a:lnTo>
                  <a:pt x="434187" y="63220"/>
                </a:lnTo>
                <a:lnTo>
                  <a:pt x="433807" y="62936"/>
                </a:lnTo>
                <a:close/>
                <a:moveTo>
                  <a:pt x="684489" y="62361"/>
                </a:moveTo>
                <a:lnTo>
                  <a:pt x="686707" y="64691"/>
                </a:lnTo>
                <a:lnTo>
                  <a:pt x="690108" y="68262"/>
                </a:lnTo>
                <a:lnTo>
                  <a:pt x="690562" y="68262"/>
                </a:lnTo>
                <a:lnTo>
                  <a:pt x="689769" y="67469"/>
                </a:lnTo>
                <a:lnTo>
                  <a:pt x="684748" y="62448"/>
                </a:lnTo>
                <a:close/>
                <a:moveTo>
                  <a:pt x="375865" y="62285"/>
                </a:moveTo>
                <a:lnTo>
                  <a:pt x="370682" y="67468"/>
                </a:lnTo>
                <a:lnTo>
                  <a:pt x="369988" y="68162"/>
                </a:lnTo>
                <a:lnTo>
                  <a:pt x="375088" y="67468"/>
                </a:lnTo>
                <a:lnTo>
                  <a:pt x="375180" y="66851"/>
                </a:lnTo>
                <a:lnTo>
                  <a:pt x="373857" y="65087"/>
                </a:lnTo>
                <a:lnTo>
                  <a:pt x="375842" y="62440"/>
                </a:lnTo>
                <a:close/>
                <a:moveTo>
                  <a:pt x="382587" y="61913"/>
                </a:moveTo>
                <a:lnTo>
                  <a:pt x="380366" y="63323"/>
                </a:lnTo>
                <a:lnTo>
                  <a:pt x="380293" y="63161"/>
                </a:lnTo>
                <a:close/>
                <a:moveTo>
                  <a:pt x="314323" y="61913"/>
                </a:moveTo>
                <a:lnTo>
                  <a:pt x="310048" y="64633"/>
                </a:lnTo>
                <a:lnTo>
                  <a:pt x="308661" y="65516"/>
                </a:lnTo>
                <a:lnTo>
                  <a:pt x="308769" y="65087"/>
                </a:lnTo>
                <a:lnTo>
                  <a:pt x="310284" y="64221"/>
                </a:lnTo>
                <a:close/>
                <a:moveTo>
                  <a:pt x="287338" y="61913"/>
                </a:moveTo>
                <a:lnTo>
                  <a:pt x="292825" y="62726"/>
                </a:lnTo>
                <a:lnTo>
                  <a:pt x="293689" y="61913"/>
                </a:lnTo>
                <a:lnTo>
                  <a:pt x="293165" y="62776"/>
                </a:lnTo>
                <a:lnTo>
                  <a:pt x="293366" y="62806"/>
                </a:lnTo>
                <a:lnTo>
                  <a:pt x="293291" y="62971"/>
                </a:lnTo>
                <a:lnTo>
                  <a:pt x="292696" y="64294"/>
                </a:lnTo>
                <a:lnTo>
                  <a:pt x="292340" y="64136"/>
                </a:lnTo>
                <a:lnTo>
                  <a:pt x="290316" y="67469"/>
                </a:lnTo>
                <a:cubicBezTo>
                  <a:pt x="288629" y="68263"/>
                  <a:pt x="286942" y="68263"/>
                  <a:pt x="286942" y="68263"/>
                </a:cubicBezTo>
                <a:cubicBezTo>
                  <a:pt x="286942" y="68263"/>
                  <a:pt x="286942" y="68263"/>
                  <a:pt x="287785" y="67469"/>
                </a:cubicBezTo>
                <a:lnTo>
                  <a:pt x="291652" y="63830"/>
                </a:lnTo>
                <a:close/>
                <a:moveTo>
                  <a:pt x="690563" y="61912"/>
                </a:moveTo>
                <a:lnTo>
                  <a:pt x="690567" y="61913"/>
                </a:lnTo>
                <a:lnTo>
                  <a:pt x="691456" y="61913"/>
                </a:lnTo>
                <a:lnTo>
                  <a:pt x="692349" y="61913"/>
                </a:lnTo>
                <a:lnTo>
                  <a:pt x="694135" y="61913"/>
                </a:lnTo>
                <a:lnTo>
                  <a:pt x="695028" y="61913"/>
                </a:lnTo>
                <a:lnTo>
                  <a:pt x="697707" y="61913"/>
                </a:lnTo>
                <a:cubicBezTo>
                  <a:pt x="704851" y="61913"/>
                  <a:pt x="704851" y="68263"/>
                  <a:pt x="704851" y="68263"/>
                </a:cubicBezTo>
                <a:cubicBezTo>
                  <a:pt x="701279" y="68263"/>
                  <a:pt x="699493" y="66675"/>
                  <a:pt x="697707" y="65088"/>
                </a:cubicBezTo>
                <a:lnTo>
                  <a:pt x="694212" y="63534"/>
                </a:lnTo>
                <a:lnTo>
                  <a:pt x="694604" y="64221"/>
                </a:lnTo>
                <a:lnTo>
                  <a:pt x="690571" y="61916"/>
                </a:lnTo>
                <a:lnTo>
                  <a:pt x="690563" y="61913"/>
                </a:lnTo>
                <a:lnTo>
                  <a:pt x="690565" y="61913"/>
                </a:lnTo>
                <a:close/>
                <a:moveTo>
                  <a:pt x="328084" y="61912"/>
                </a:moveTo>
                <a:cubicBezTo>
                  <a:pt x="331524" y="61912"/>
                  <a:pt x="329804" y="63499"/>
                  <a:pt x="327224" y="65087"/>
                </a:cubicBezTo>
                <a:lnTo>
                  <a:pt x="325582" y="65953"/>
                </a:lnTo>
                <a:close/>
                <a:moveTo>
                  <a:pt x="348962" y="61278"/>
                </a:moveTo>
                <a:cubicBezTo>
                  <a:pt x="348962" y="61278"/>
                  <a:pt x="347266" y="62945"/>
                  <a:pt x="345571" y="63778"/>
                </a:cubicBezTo>
                <a:lnTo>
                  <a:pt x="344892" y="63278"/>
                </a:lnTo>
                <a:lnTo>
                  <a:pt x="345571" y="62111"/>
                </a:lnTo>
                <a:cubicBezTo>
                  <a:pt x="345571" y="61278"/>
                  <a:pt x="345571" y="61278"/>
                  <a:pt x="348962" y="61278"/>
                </a:cubicBezTo>
                <a:close/>
                <a:moveTo>
                  <a:pt x="335396" y="61278"/>
                </a:moveTo>
                <a:cubicBezTo>
                  <a:pt x="335396" y="61278"/>
                  <a:pt x="333700" y="62945"/>
                  <a:pt x="332005" y="64612"/>
                </a:cubicBezTo>
                <a:lnTo>
                  <a:pt x="329461" y="67112"/>
                </a:lnTo>
                <a:cubicBezTo>
                  <a:pt x="330309" y="66278"/>
                  <a:pt x="332005" y="64612"/>
                  <a:pt x="335396" y="61278"/>
                </a:cubicBezTo>
                <a:close/>
                <a:moveTo>
                  <a:pt x="335396" y="61278"/>
                </a:moveTo>
                <a:cubicBezTo>
                  <a:pt x="342179" y="61278"/>
                  <a:pt x="335396" y="61278"/>
                  <a:pt x="342179" y="61278"/>
                </a:cubicBezTo>
                <a:lnTo>
                  <a:pt x="341190" y="62129"/>
                </a:lnTo>
                <a:lnTo>
                  <a:pt x="340175" y="63904"/>
                </a:lnTo>
                <a:lnTo>
                  <a:pt x="342179" y="61278"/>
                </a:lnTo>
                <a:lnTo>
                  <a:pt x="344892" y="63278"/>
                </a:lnTo>
                <a:lnTo>
                  <a:pt x="342179" y="67945"/>
                </a:lnTo>
                <a:lnTo>
                  <a:pt x="339713" y="64713"/>
                </a:lnTo>
                <a:lnTo>
                  <a:pt x="338138" y="67469"/>
                </a:lnTo>
                <a:cubicBezTo>
                  <a:pt x="338138" y="68263"/>
                  <a:pt x="338138" y="68263"/>
                  <a:pt x="334963" y="68263"/>
                </a:cubicBezTo>
                <a:lnTo>
                  <a:pt x="334267" y="68263"/>
                </a:lnTo>
                <a:lnTo>
                  <a:pt x="329059" y="73466"/>
                </a:lnTo>
                <a:cubicBezTo>
                  <a:pt x="328204" y="74320"/>
                  <a:pt x="328204" y="74320"/>
                  <a:pt x="328204" y="74320"/>
                </a:cubicBezTo>
                <a:cubicBezTo>
                  <a:pt x="328204" y="74320"/>
                  <a:pt x="328204" y="74320"/>
                  <a:pt x="328204" y="67489"/>
                </a:cubicBezTo>
                <a:cubicBezTo>
                  <a:pt x="328204" y="67489"/>
                  <a:pt x="328204" y="69197"/>
                  <a:pt x="329059" y="70051"/>
                </a:cubicBezTo>
                <a:lnTo>
                  <a:pt x="333234" y="68263"/>
                </a:lnTo>
                <a:lnTo>
                  <a:pt x="328613" y="68263"/>
                </a:lnTo>
                <a:cubicBezTo>
                  <a:pt x="328613" y="68263"/>
                  <a:pt x="331788" y="68263"/>
                  <a:pt x="334963" y="67469"/>
                </a:cubicBezTo>
                <a:lnTo>
                  <a:pt x="335367" y="67115"/>
                </a:lnTo>
                <a:lnTo>
                  <a:pt x="328613" y="67945"/>
                </a:lnTo>
                <a:cubicBezTo>
                  <a:pt x="328613" y="67945"/>
                  <a:pt x="335396" y="67945"/>
                  <a:pt x="335396" y="61278"/>
                </a:cubicBezTo>
                <a:close/>
                <a:moveTo>
                  <a:pt x="300832" y="61119"/>
                </a:moveTo>
                <a:cubicBezTo>
                  <a:pt x="294085" y="68263"/>
                  <a:pt x="294085" y="68263"/>
                  <a:pt x="294085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300832" y="61119"/>
                </a:moveTo>
                <a:cubicBezTo>
                  <a:pt x="300832" y="61119"/>
                  <a:pt x="300832" y="61119"/>
                  <a:pt x="301675" y="61119"/>
                </a:cubicBezTo>
                <a:lnTo>
                  <a:pt x="304206" y="61119"/>
                </a:lnTo>
                <a:cubicBezTo>
                  <a:pt x="305892" y="61119"/>
                  <a:pt x="307579" y="61119"/>
                  <a:pt x="307579" y="61119"/>
                </a:cubicBezTo>
                <a:lnTo>
                  <a:pt x="302330" y="61913"/>
                </a:lnTo>
                <a:lnTo>
                  <a:pt x="301675" y="62012"/>
                </a:lnTo>
                <a:cubicBezTo>
                  <a:pt x="300832" y="62905"/>
                  <a:pt x="300832" y="64691"/>
                  <a:pt x="300832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294085" y="61119"/>
                </a:moveTo>
                <a:cubicBezTo>
                  <a:pt x="294085" y="61119"/>
                  <a:pt x="294085" y="61119"/>
                  <a:pt x="294928" y="61119"/>
                </a:cubicBezTo>
                <a:lnTo>
                  <a:pt x="298302" y="61119"/>
                </a:lnTo>
                <a:lnTo>
                  <a:pt x="300832" y="61119"/>
                </a:lnTo>
                <a:cubicBezTo>
                  <a:pt x="294085" y="61119"/>
                  <a:pt x="294085" y="68263"/>
                  <a:pt x="294085" y="61119"/>
                </a:cubicBezTo>
                <a:close/>
                <a:moveTo>
                  <a:pt x="656409" y="60659"/>
                </a:moveTo>
                <a:cubicBezTo>
                  <a:pt x="663247" y="67489"/>
                  <a:pt x="663247" y="67489"/>
                  <a:pt x="663247" y="67489"/>
                </a:cubicBezTo>
                <a:cubicBezTo>
                  <a:pt x="663247" y="67489"/>
                  <a:pt x="661538" y="65781"/>
                  <a:pt x="658973" y="64074"/>
                </a:cubicBezTo>
                <a:lnTo>
                  <a:pt x="657093" y="63391"/>
                </a:lnTo>
                <a:close/>
                <a:moveTo>
                  <a:pt x="649571" y="60659"/>
                </a:moveTo>
                <a:lnTo>
                  <a:pt x="657093" y="63391"/>
                </a:lnTo>
                <a:lnTo>
                  <a:pt x="657264" y="64074"/>
                </a:lnTo>
                <a:cubicBezTo>
                  <a:pt x="658118" y="65781"/>
                  <a:pt x="659828" y="67489"/>
                  <a:pt x="663247" y="67489"/>
                </a:cubicBezTo>
                <a:cubicBezTo>
                  <a:pt x="663247" y="74320"/>
                  <a:pt x="663247" y="67489"/>
                  <a:pt x="663247" y="74320"/>
                </a:cubicBezTo>
                <a:cubicBezTo>
                  <a:pt x="656409" y="74320"/>
                  <a:pt x="656409" y="74320"/>
                  <a:pt x="649571" y="67489"/>
                </a:cubicBezTo>
                <a:cubicBezTo>
                  <a:pt x="649571" y="67489"/>
                  <a:pt x="649571" y="67489"/>
                  <a:pt x="649571" y="66635"/>
                </a:cubicBezTo>
                <a:lnTo>
                  <a:pt x="649571" y="63142"/>
                </a:lnTo>
                <a:lnTo>
                  <a:pt x="649962" y="63391"/>
                </a:lnTo>
                <a:lnTo>
                  <a:pt x="650426" y="66635"/>
                </a:lnTo>
                <a:cubicBezTo>
                  <a:pt x="651281" y="67489"/>
                  <a:pt x="652990" y="67489"/>
                  <a:pt x="656409" y="67489"/>
                </a:cubicBezTo>
                <a:lnTo>
                  <a:pt x="649962" y="63391"/>
                </a:lnTo>
                <a:close/>
                <a:moveTo>
                  <a:pt x="642734" y="60659"/>
                </a:moveTo>
                <a:lnTo>
                  <a:pt x="643988" y="61912"/>
                </a:lnTo>
                <a:lnTo>
                  <a:pt x="646152" y="64074"/>
                </a:lnTo>
                <a:lnTo>
                  <a:pt x="647085" y="65005"/>
                </a:lnTo>
                <a:lnTo>
                  <a:pt x="646152" y="66635"/>
                </a:lnTo>
                <a:cubicBezTo>
                  <a:pt x="646153" y="67489"/>
                  <a:pt x="646153" y="67489"/>
                  <a:pt x="642734" y="67489"/>
                </a:cubicBezTo>
                <a:lnTo>
                  <a:pt x="642734" y="63220"/>
                </a:lnTo>
                <a:lnTo>
                  <a:pt x="642734" y="61513"/>
                </a:lnTo>
                <a:close/>
                <a:moveTo>
                  <a:pt x="642734" y="60659"/>
                </a:moveTo>
                <a:cubicBezTo>
                  <a:pt x="642734" y="60659"/>
                  <a:pt x="644443" y="60659"/>
                  <a:pt x="647007" y="61513"/>
                </a:cubicBezTo>
                <a:lnTo>
                  <a:pt x="647635" y="61912"/>
                </a:lnTo>
                <a:lnTo>
                  <a:pt x="648529" y="62480"/>
                </a:lnTo>
                <a:lnTo>
                  <a:pt x="647618" y="64074"/>
                </a:lnTo>
                <a:lnTo>
                  <a:pt x="646381" y="61912"/>
                </a:lnTo>
                <a:lnTo>
                  <a:pt x="646152" y="61513"/>
                </a:lnTo>
                <a:cubicBezTo>
                  <a:pt x="644443" y="60659"/>
                  <a:pt x="642734" y="60659"/>
                  <a:pt x="642734" y="60659"/>
                </a:cubicBezTo>
                <a:close/>
                <a:moveTo>
                  <a:pt x="444444" y="60659"/>
                </a:moveTo>
                <a:cubicBezTo>
                  <a:pt x="441025" y="64074"/>
                  <a:pt x="441025" y="64074"/>
                  <a:pt x="442734" y="63220"/>
                </a:cubicBezTo>
                <a:lnTo>
                  <a:pt x="444138" y="62799"/>
                </a:lnTo>
                <a:lnTo>
                  <a:pt x="443589" y="66635"/>
                </a:lnTo>
                <a:cubicBezTo>
                  <a:pt x="442735" y="67489"/>
                  <a:pt x="441025" y="67489"/>
                  <a:pt x="437606" y="67489"/>
                </a:cubicBezTo>
                <a:lnTo>
                  <a:pt x="438700" y="65577"/>
                </a:lnTo>
                <a:close/>
                <a:moveTo>
                  <a:pt x="437606" y="60659"/>
                </a:moveTo>
                <a:lnTo>
                  <a:pt x="434871" y="63391"/>
                </a:lnTo>
                <a:lnTo>
                  <a:pt x="434567" y="62936"/>
                </a:lnTo>
                <a:close/>
                <a:moveTo>
                  <a:pt x="430768" y="60659"/>
                </a:moveTo>
                <a:cubicBezTo>
                  <a:pt x="430768" y="60659"/>
                  <a:pt x="430768" y="60659"/>
                  <a:pt x="431623" y="60659"/>
                </a:cubicBezTo>
                <a:lnTo>
                  <a:pt x="434187" y="60659"/>
                </a:lnTo>
                <a:lnTo>
                  <a:pt x="435042" y="60659"/>
                </a:lnTo>
                <a:lnTo>
                  <a:pt x="436751" y="60659"/>
                </a:lnTo>
                <a:lnTo>
                  <a:pt x="437606" y="60659"/>
                </a:lnTo>
                <a:lnTo>
                  <a:pt x="431745" y="61391"/>
                </a:lnTo>
                <a:close/>
                <a:moveTo>
                  <a:pt x="362220" y="60571"/>
                </a:moveTo>
                <a:lnTo>
                  <a:pt x="362528" y="61278"/>
                </a:lnTo>
                <a:cubicBezTo>
                  <a:pt x="362528" y="61278"/>
                  <a:pt x="355745" y="67945"/>
                  <a:pt x="355745" y="61278"/>
                </a:cubicBezTo>
                <a:close/>
                <a:moveTo>
                  <a:pt x="362666" y="60325"/>
                </a:moveTo>
                <a:lnTo>
                  <a:pt x="362637" y="60525"/>
                </a:lnTo>
                <a:lnTo>
                  <a:pt x="362220" y="60571"/>
                </a:lnTo>
                <a:lnTo>
                  <a:pt x="362183" y="60487"/>
                </a:lnTo>
                <a:lnTo>
                  <a:pt x="362528" y="60444"/>
                </a:lnTo>
                <a:close/>
                <a:moveTo>
                  <a:pt x="364124" y="60101"/>
                </a:moveTo>
                <a:lnTo>
                  <a:pt x="362528" y="61278"/>
                </a:lnTo>
                <a:lnTo>
                  <a:pt x="362637" y="60525"/>
                </a:lnTo>
                <a:lnTo>
                  <a:pt x="363376" y="60444"/>
                </a:lnTo>
                <a:close/>
                <a:moveTo>
                  <a:pt x="374059" y="59277"/>
                </a:moveTo>
                <a:lnTo>
                  <a:pt x="373550" y="60444"/>
                </a:lnTo>
                <a:cubicBezTo>
                  <a:pt x="374398" y="61278"/>
                  <a:pt x="376094" y="61278"/>
                  <a:pt x="376094" y="61278"/>
                </a:cubicBezTo>
                <a:cubicBezTo>
                  <a:pt x="369311" y="61278"/>
                  <a:pt x="369311" y="61278"/>
                  <a:pt x="369311" y="61278"/>
                </a:cubicBezTo>
                <a:close/>
                <a:moveTo>
                  <a:pt x="645247" y="59026"/>
                </a:moveTo>
                <a:lnTo>
                  <a:pt x="648980" y="61693"/>
                </a:lnTo>
                <a:lnTo>
                  <a:pt x="649571" y="60659"/>
                </a:lnTo>
                <a:lnTo>
                  <a:pt x="649571" y="63142"/>
                </a:lnTo>
                <a:lnTo>
                  <a:pt x="648529" y="62480"/>
                </a:lnTo>
                <a:lnTo>
                  <a:pt x="648854" y="61912"/>
                </a:lnTo>
                <a:lnTo>
                  <a:pt x="648919" y="61798"/>
                </a:lnTo>
                <a:lnTo>
                  <a:pt x="646113" y="60921"/>
                </a:lnTo>
                <a:close/>
                <a:moveTo>
                  <a:pt x="379413" y="58936"/>
                </a:moveTo>
                <a:lnTo>
                  <a:pt x="382587" y="61912"/>
                </a:lnTo>
                <a:lnTo>
                  <a:pt x="382588" y="61912"/>
                </a:lnTo>
                <a:lnTo>
                  <a:pt x="382589" y="61912"/>
                </a:lnTo>
                <a:lnTo>
                  <a:pt x="382587" y="61912"/>
                </a:lnTo>
                <a:lnTo>
                  <a:pt x="382588" y="61913"/>
                </a:lnTo>
                <a:lnTo>
                  <a:pt x="382588" y="61913"/>
                </a:lnTo>
                <a:lnTo>
                  <a:pt x="382587" y="61913"/>
                </a:lnTo>
                <a:lnTo>
                  <a:pt x="382586" y="61913"/>
                </a:lnTo>
                <a:lnTo>
                  <a:pt x="380089" y="62706"/>
                </a:lnTo>
                <a:lnTo>
                  <a:pt x="380293" y="63161"/>
                </a:lnTo>
                <a:lnTo>
                  <a:pt x="376755" y="65087"/>
                </a:lnTo>
                <a:lnTo>
                  <a:pt x="376238" y="67054"/>
                </a:lnTo>
                <a:lnTo>
                  <a:pt x="376238" y="68262"/>
                </a:lnTo>
                <a:lnTo>
                  <a:pt x="376003" y="67949"/>
                </a:lnTo>
                <a:lnTo>
                  <a:pt x="375921" y="68262"/>
                </a:lnTo>
                <a:lnTo>
                  <a:pt x="372588" y="68262"/>
                </a:lnTo>
                <a:lnTo>
                  <a:pt x="370087" y="68262"/>
                </a:lnTo>
                <a:lnTo>
                  <a:pt x="369888" y="68262"/>
                </a:lnTo>
                <a:lnTo>
                  <a:pt x="369254" y="68262"/>
                </a:lnTo>
                <a:lnTo>
                  <a:pt x="369888" y="68176"/>
                </a:lnTo>
                <a:lnTo>
                  <a:pt x="369888" y="61912"/>
                </a:lnTo>
                <a:cubicBezTo>
                  <a:pt x="369888" y="65087"/>
                  <a:pt x="369888" y="66674"/>
                  <a:pt x="370682" y="66674"/>
                </a:cubicBezTo>
                <a:lnTo>
                  <a:pt x="375874" y="62224"/>
                </a:lnTo>
                <a:lnTo>
                  <a:pt x="375921" y="61912"/>
                </a:lnTo>
                <a:lnTo>
                  <a:pt x="376238" y="61912"/>
                </a:lnTo>
                <a:lnTo>
                  <a:pt x="376239" y="61912"/>
                </a:lnTo>
                <a:close/>
                <a:moveTo>
                  <a:pt x="311150" y="58936"/>
                </a:moveTo>
                <a:lnTo>
                  <a:pt x="314324" y="61912"/>
                </a:lnTo>
                <a:lnTo>
                  <a:pt x="314324" y="61912"/>
                </a:lnTo>
                <a:lnTo>
                  <a:pt x="314324" y="61912"/>
                </a:lnTo>
                <a:lnTo>
                  <a:pt x="314325" y="61913"/>
                </a:lnTo>
                <a:lnTo>
                  <a:pt x="314325" y="61912"/>
                </a:lnTo>
                <a:cubicBezTo>
                  <a:pt x="314325" y="61912"/>
                  <a:pt x="314325" y="61912"/>
                  <a:pt x="320675" y="61912"/>
                </a:cubicBezTo>
                <a:lnTo>
                  <a:pt x="320671" y="61913"/>
                </a:lnTo>
                <a:lnTo>
                  <a:pt x="317500" y="62706"/>
                </a:lnTo>
                <a:lnTo>
                  <a:pt x="314767" y="67489"/>
                </a:lnTo>
                <a:lnTo>
                  <a:pt x="315098" y="67489"/>
                </a:lnTo>
                <a:lnTo>
                  <a:pt x="315119" y="67468"/>
                </a:lnTo>
                <a:lnTo>
                  <a:pt x="320674" y="61913"/>
                </a:lnTo>
                <a:lnTo>
                  <a:pt x="317500" y="67468"/>
                </a:lnTo>
                <a:lnTo>
                  <a:pt x="317417" y="67489"/>
                </a:lnTo>
                <a:lnTo>
                  <a:pt x="317948" y="67489"/>
                </a:lnTo>
                <a:lnTo>
                  <a:pt x="320512" y="67489"/>
                </a:lnTo>
                <a:lnTo>
                  <a:pt x="321367" y="67489"/>
                </a:lnTo>
                <a:lnTo>
                  <a:pt x="319562" y="68262"/>
                </a:lnTo>
                <a:lnTo>
                  <a:pt x="315384" y="70051"/>
                </a:lnTo>
                <a:lnTo>
                  <a:pt x="314787" y="68262"/>
                </a:lnTo>
                <a:lnTo>
                  <a:pt x="314751" y="68155"/>
                </a:lnTo>
                <a:lnTo>
                  <a:pt x="314325" y="68262"/>
                </a:lnTo>
                <a:lnTo>
                  <a:pt x="314671" y="67916"/>
                </a:lnTo>
                <a:lnTo>
                  <a:pt x="314617" y="67752"/>
                </a:lnTo>
                <a:lnTo>
                  <a:pt x="314325" y="68262"/>
                </a:lnTo>
                <a:lnTo>
                  <a:pt x="313949" y="68262"/>
                </a:lnTo>
                <a:lnTo>
                  <a:pt x="311965" y="70904"/>
                </a:lnTo>
                <a:lnTo>
                  <a:pt x="313943" y="73539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3466"/>
                </a:cubicBezTo>
                <a:lnTo>
                  <a:pt x="313755" y="68262"/>
                </a:lnTo>
                <a:lnTo>
                  <a:pt x="310356" y="68262"/>
                </a:lnTo>
                <a:lnTo>
                  <a:pt x="308769" y="68262"/>
                </a:lnTo>
                <a:cubicBezTo>
                  <a:pt x="307975" y="68262"/>
                  <a:pt x="307975" y="68262"/>
                  <a:pt x="307975" y="68262"/>
                </a:cubicBezTo>
                <a:cubicBezTo>
                  <a:pt x="307975" y="68262"/>
                  <a:pt x="309563" y="68262"/>
                  <a:pt x="311150" y="67468"/>
                </a:cubicBezTo>
                <a:lnTo>
                  <a:pt x="314324" y="61913"/>
                </a:lnTo>
                <a:lnTo>
                  <a:pt x="314323" y="61913"/>
                </a:lnTo>
                <a:lnTo>
                  <a:pt x="314321" y="61913"/>
                </a:lnTo>
                <a:lnTo>
                  <a:pt x="313532" y="61913"/>
                </a:lnTo>
                <a:lnTo>
                  <a:pt x="311150" y="61913"/>
                </a:lnTo>
                <a:lnTo>
                  <a:pt x="310357" y="61913"/>
                </a:lnTo>
                <a:lnTo>
                  <a:pt x="307976" y="61913"/>
                </a:lnTo>
                <a:lnTo>
                  <a:pt x="307975" y="61913"/>
                </a:lnTo>
                <a:lnTo>
                  <a:pt x="307976" y="61912"/>
                </a:lnTo>
                <a:close/>
                <a:moveTo>
                  <a:pt x="365920" y="58777"/>
                </a:moveTo>
                <a:lnTo>
                  <a:pt x="366338" y="59086"/>
                </a:lnTo>
                <a:lnTo>
                  <a:pt x="364124" y="60101"/>
                </a:lnTo>
                <a:close/>
                <a:moveTo>
                  <a:pt x="429913" y="58097"/>
                </a:moveTo>
                <a:cubicBezTo>
                  <a:pt x="430768" y="57243"/>
                  <a:pt x="430768" y="57243"/>
                  <a:pt x="430768" y="60659"/>
                </a:cubicBezTo>
                <a:cubicBezTo>
                  <a:pt x="430768" y="60659"/>
                  <a:pt x="423931" y="67489"/>
                  <a:pt x="423931" y="67489"/>
                </a:cubicBezTo>
                <a:cubicBezTo>
                  <a:pt x="423931" y="60659"/>
                  <a:pt x="423931" y="60659"/>
                  <a:pt x="423931" y="60659"/>
                </a:cubicBezTo>
                <a:cubicBezTo>
                  <a:pt x="427350" y="60659"/>
                  <a:pt x="429059" y="58951"/>
                  <a:pt x="429913" y="58097"/>
                </a:cubicBezTo>
                <a:close/>
                <a:moveTo>
                  <a:pt x="640247" y="56312"/>
                </a:moveTo>
                <a:lnTo>
                  <a:pt x="641879" y="57243"/>
                </a:lnTo>
                <a:cubicBezTo>
                  <a:pt x="642734" y="58951"/>
                  <a:pt x="642734" y="60659"/>
                  <a:pt x="642734" y="60659"/>
                </a:cubicBezTo>
                <a:close/>
                <a:moveTo>
                  <a:pt x="432633" y="56312"/>
                </a:moveTo>
                <a:lnTo>
                  <a:pt x="433332" y="57243"/>
                </a:lnTo>
                <a:cubicBezTo>
                  <a:pt x="432478" y="58951"/>
                  <a:pt x="430768" y="60659"/>
                  <a:pt x="430768" y="60659"/>
                </a:cubicBezTo>
                <a:close/>
                <a:moveTo>
                  <a:pt x="376094" y="54610"/>
                </a:moveTo>
                <a:cubicBezTo>
                  <a:pt x="369311" y="61278"/>
                  <a:pt x="369311" y="61278"/>
                  <a:pt x="369311" y="61278"/>
                </a:cubicBezTo>
                <a:lnTo>
                  <a:pt x="366338" y="59086"/>
                </a:lnTo>
                <a:close/>
                <a:moveTo>
                  <a:pt x="376094" y="54610"/>
                </a:moveTo>
                <a:cubicBezTo>
                  <a:pt x="376094" y="54610"/>
                  <a:pt x="376094" y="61278"/>
                  <a:pt x="376094" y="61278"/>
                </a:cubicBezTo>
                <a:cubicBezTo>
                  <a:pt x="376094" y="61278"/>
                  <a:pt x="376094" y="59611"/>
                  <a:pt x="375246" y="58777"/>
                </a:cubicBezTo>
                <a:lnTo>
                  <a:pt x="374059" y="59277"/>
                </a:lnTo>
                <a:close/>
                <a:moveTo>
                  <a:pt x="369311" y="54610"/>
                </a:moveTo>
                <a:lnTo>
                  <a:pt x="362666" y="60325"/>
                </a:lnTo>
                <a:lnTo>
                  <a:pt x="363376" y="55444"/>
                </a:lnTo>
                <a:cubicBezTo>
                  <a:pt x="364224" y="54610"/>
                  <a:pt x="365920" y="54610"/>
                  <a:pt x="369311" y="54610"/>
                </a:cubicBezTo>
                <a:close/>
                <a:moveTo>
                  <a:pt x="342179" y="54610"/>
                </a:moveTo>
                <a:cubicBezTo>
                  <a:pt x="342179" y="54610"/>
                  <a:pt x="348962" y="54610"/>
                  <a:pt x="348962" y="54610"/>
                </a:cubicBezTo>
                <a:cubicBezTo>
                  <a:pt x="352354" y="54610"/>
                  <a:pt x="354049" y="54610"/>
                  <a:pt x="355745" y="54610"/>
                </a:cubicBezTo>
                <a:cubicBezTo>
                  <a:pt x="355745" y="54610"/>
                  <a:pt x="348962" y="61278"/>
                  <a:pt x="348962" y="61278"/>
                </a:cubicBezTo>
                <a:cubicBezTo>
                  <a:pt x="342179" y="61278"/>
                  <a:pt x="348962" y="61278"/>
                  <a:pt x="342179" y="61278"/>
                </a:cubicBezTo>
                <a:cubicBezTo>
                  <a:pt x="342179" y="61278"/>
                  <a:pt x="342179" y="54610"/>
                  <a:pt x="342179" y="54610"/>
                </a:cubicBezTo>
                <a:close/>
                <a:moveTo>
                  <a:pt x="335396" y="54610"/>
                </a:moveTo>
                <a:cubicBezTo>
                  <a:pt x="335396" y="54610"/>
                  <a:pt x="342179" y="54610"/>
                  <a:pt x="342179" y="54610"/>
                </a:cubicBezTo>
                <a:cubicBezTo>
                  <a:pt x="342179" y="61278"/>
                  <a:pt x="335396" y="61278"/>
                  <a:pt x="335396" y="61278"/>
                </a:cubicBezTo>
                <a:cubicBezTo>
                  <a:pt x="335396" y="61278"/>
                  <a:pt x="342179" y="54610"/>
                  <a:pt x="335396" y="54610"/>
                </a:cubicBezTo>
                <a:close/>
                <a:moveTo>
                  <a:pt x="684213" y="53975"/>
                </a:moveTo>
                <a:cubicBezTo>
                  <a:pt x="687388" y="53975"/>
                  <a:pt x="690563" y="53975"/>
                  <a:pt x="692151" y="54967"/>
                </a:cubicBezTo>
                <a:lnTo>
                  <a:pt x="690563" y="61912"/>
                </a:lnTo>
                <a:lnTo>
                  <a:pt x="690563" y="61913"/>
                </a:lnTo>
                <a:cubicBezTo>
                  <a:pt x="690563" y="53975"/>
                  <a:pt x="690563" y="53975"/>
                  <a:pt x="684213" y="53975"/>
                </a:cubicBezTo>
                <a:close/>
                <a:moveTo>
                  <a:pt x="642938" y="53975"/>
                </a:moveTo>
                <a:lnTo>
                  <a:pt x="645247" y="59026"/>
                </a:lnTo>
                <a:lnTo>
                  <a:pt x="643732" y="57944"/>
                </a:lnTo>
                <a:cubicBezTo>
                  <a:pt x="642938" y="55959"/>
                  <a:pt x="642938" y="53975"/>
                  <a:pt x="642938" y="53975"/>
                </a:cubicBezTo>
                <a:close/>
                <a:moveTo>
                  <a:pt x="369888" y="53975"/>
                </a:moveTo>
                <a:lnTo>
                  <a:pt x="371476" y="53975"/>
                </a:lnTo>
                <a:lnTo>
                  <a:pt x="371476" y="55563"/>
                </a:lnTo>
                <a:lnTo>
                  <a:pt x="369888" y="55563"/>
                </a:lnTo>
                <a:close/>
                <a:moveTo>
                  <a:pt x="334566" y="53975"/>
                </a:moveTo>
                <a:cubicBezTo>
                  <a:pt x="334566" y="53975"/>
                  <a:pt x="332879" y="53975"/>
                  <a:pt x="330349" y="54967"/>
                </a:cubicBezTo>
                <a:lnTo>
                  <a:pt x="321367" y="61692"/>
                </a:lnTo>
                <a:lnTo>
                  <a:pt x="321367" y="61912"/>
                </a:lnTo>
                <a:lnTo>
                  <a:pt x="321367" y="66635"/>
                </a:lnTo>
                <a:cubicBezTo>
                  <a:pt x="321367" y="67489"/>
                  <a:pt x="321367" y="67489"/>
                  <a:pt x="321367" y="67489"/>
                </a:cubicBezTo>
                <a:cubicBezTo>
                  <a:pt x="321367" y="67489"/>
                  <a:pt x="319658" y="67489"/>
                  <a:pt x="318803" y="66635"/>
                </a:cubicBezTo>
                <a:lnTo>
                  <a:pt x="320829" y="61913"/>
                </a:lnTo>
                <a:lnTo>
                  <a:pt x="320829" y="61912"/>
                </a:lnTo>
                <a:lnTo>
                  <a:pt x="321367" y="60659"/>
                </a:lnTo>
                <a:lnTo>
                  <a:pt x="321367" y="61609"/>
                </a:lnTo>
                <a:lnTo>
                  <a:pt x="327819" y="54967"/>
                </a:lnTo>
                <a:cubicBezTo>
                  <a:pt x="329506" y="53975"/>
                  <a:pt x="331193" y="53975"/>
                  <a:pt x="334566" y="53975"/>
                </a:cubicBezTo>
                <a:close/>
                <a:moveTo>
                  <a:pt x="314326" y="53975"/>
                </a:moveTo>
                <a:cubicBezTo>
                  <a:pt x="314326" y="53975"/>
                  <a:pt x="314326" y="53975"/>
                  <a:pt x="307579" y="61119"/>
                </a:cubicBezTo>
                <a:cubicBezTo>
                  <a:pt x="307579" y="61119"/>
                  <a:pt x="314326" y="53975"/>
                  <a:pt x="314326" y="53975"/>
                </a:cubicBezTo>
                <a:close/>
                <a:moveTo>
                  <a:pt x="314326" y="53975"/>
                </a:moveTo>
                <a:lnTo>
                  <a:pt x="314855" y="53975"/>
                </a:lnTo>
                <a:lnTo>
                  <a:pt x="317435" y="53975"/>
                </a:lnTo>
                <a:lnTo>
                  <a:pt x="318295" y="53975"/>
                </a:lnTo>
                <a:lnTo>
                  <a:pt x="320676" y="53975"/>
                </a:lnTo>
                <a:lnTo>
                  <a:pt x="320676" y="55563"/>
                </a:lnTo>
                <a:lnTo>
                  <a:pt x="314326" y="55563"/>
                </a:lnTo>
                <a:close/>
                <a:moveTo>
                  <a:pt x="307579" y="53975"/>
                </a:moveTo>
                <a:cubicBezTo>
                  <a:pt x="307579" y="53975"/>
                  <a:pt x="307579" y="53975"/>
                  <a:pt x="307579" y="61119"/>
                </a:cubicBezTo>
                <a:cubicBezTo>
                  <a:pt x="307579" y="53975"/>
                  <a:pt x="300832" y="61119"/>
                  <a:pt x="307579" y="53975"/>
                </a:cubicBezTo>
                <a:close/>
                <a:moveTo>
                  <a:pt x="300832" y="53975"/>
                </a:moveTo>
                <a:cubicBezTo>
                  <a:pt x="300832" y="53975"/>
                  <a:pt x="300832" y="53975"/>
                  <a:pt x="307579" y="53975"/>
                </a:cubicBezTo>
                <a:cubicBezTo>
                  <a:pt x="300832" y="61119"/>
                  <a:pt x="300832" y="61119"/>
                  <a:pt x="300832" y="61119"/>
                </a:cubicBezTo>
                <a:cubicBezTo>
                  <a:pt x="294085" y="61119"/>
                  <a:pt x="300832" y="61119"/>
                  <a:pt x="300832" y="53975"/>
                </a:cubicBezTo>
                <a:close/>
                <a:moveTo>
                  <a:pt x="635896" y="53828"/>
                </a:moveTo>
                <a:cubicBezTo>
                  <a:pt x="635896" y="53828"/>
                  <a:pt x="642734" y="60659"/>
                  <a:pt x="635896" y="60659"/>
                </a:cubicBezTo>
                <a:cubicBezTo>
                  <a:pt x="635896" y="60659"/>
                  <a:pt x="635896" y="60659"/>
                  <a:pt x="635896" y="59805"/>
                </a:cubicBezTo>
                <a:lnTo>
                  <a:pt x="635896" y="58097"/>
                </a:lnTo>
                <a:close/>
                <a:moveTo>
                  <a:pt x="635896" y="53828"/>
                </a:moveTo>
                <a:cubicBezTo>
                  <a:pt x="635896" y="53828"/>
                  <a:pt x="637606" y="53828"/>
                  <a:pt x="639315" y="54682"/>
                </a:cubicBezTo>
                <a:lnTo>
                  <a:pt x="640247" y="56312"/>
                </a:lnTo>
                <a:close/>
                <a:moveTo>
                  <a:pt x="430768" y="53828"/>
                </a:moveTo>
                <a:cubicBezTo>
                  <a:pt x="430768" y="53828"/>
                  <a:pt x="432478" y="53828"/>
                  <a:pt x="433332" y="54682"/>
                </a:cubicBezTo>
                <a:lnTo>
                  <a:pt x="432633" y="56312"/>
                </a:lnTo>
                <a:close/>
                <a:moveTo>
                  <a:pt x="417093" y="53828"/>
                </a:moveTo>
                <a:lnTo>
                  <a:pt x="417948" y="53828"/>
                </a:lnTo>
                <a:lnTo>
                  <a:pt x="419657" y="53828"/>
                </a:lnTo>
                <a:lnTo>
                  <a:pt x="420512" y="53828"/>
                </a:lnTo>
                <a:lnTo>
                  <a:pt x="421367" y="53828"/>
                </a:lnTo>
                <a:lnTo>
                  <a:pt x="423931" y="53828"/>
                </a:lnTo>
                <a:cubicBezTo>
                  <a:pt x="417093" y="60659"/>
                  <a:pt x="423931" y="53828"/>
                  <a:pt x="423931" y="60659"/>
                </a:cubicBezTo>
                <a:lnTo>
                  <a:pt x="417093" y="60659"/>
                </a:lnTo>
                <a:cubicBezTo>
                  <a:pt x="417093" y="60659"/>
                  <a:pt x="417093" y="58951"/>
                  <a:pt x="417093" y="57243"/>
                </a:cubicBezTo>
                <a:lnTo>
                  <a:pt x="417093" y="53975"/>
                </a:lnTo>
                <a:close/>
                <a:moveTo>
                  <a:pt x="410256" y="53828"/>
                </a:moveTo>
                <a:lnTo>
                  <a:pt x="410794" y="53828"/>
                </a:lnTo>
                <a:lnTo>
                  <a:pt x="417093" y="53828"/>
                </a:lnTo>
                <a:lnTo>
                  <a:pt x="415918" y="53975"/>
                </a:lnTo>
                <a:lnTo>
                  <a:pt x="410256" y="54682"/>
                </a:lnTo>
                <a:cubicBezTo>
                  <a:pt x="406837" y="55536"/>
                  <a:pt x="403418" y="57243"/>
                  <a:pt x="403418" y="60659"/>
                </a:cubicBezTo>
                <a:cubicBezTo>
                  <a:pt x="403418" y="60659"/>
                  <a:pt x="405128" y="58951"/>
                  <a:pt x="406837" y="57243"/>
                </a:cubicBezTo>
                <a:lnTo>
                  <a:pt x="410109" y="53975"/>
                </a:lnTo>
                <a:close/>
                <a:moveTo>
                  <a:pt x="403418" y="53828"/>
                </a:moveTo>
                <a:lnTo>
                  <a:pt x="403271" y="53975"/>
                </a:lnTo>
                <a:lnTo>
                  <a:pt x="397435" y="59805"/>
                </a:lnTo>
                <a:cubicBezTo>
                  <a:pt x="396580" y="60659"/>
                  <a:pt x="396580" y="60659"/>
                  <a:pt x="396580" y="60659"/>
                </a:cubicBezTo>
                <a:cubicBezTo>
                  <a:pt x="396580" y="60659"/>
                  <a:pt x="396580" y="60659"/>
                  <a:pt x="397435" y="60659"/>
                </a:cubicBezTo>
                <a:lnTo>
                  <a:pt x="399999" y="60659"/>
                </a:lnTo>
                <a:lnTo>
                  <a:pt x="402563" y="60659"/>
                </a:lnTo>
                <a:lnTo>
                  <a:pt x="403418" y="60659"/>
                </a:lnTo>
                <a:cubicBezTo>
                  <a:pt x="396580" y="60659"/>
                  <a:pt x="389743" y="60659"/>
                  <a:pt x="382905" y="67489"/>
                </a:cubicBezTo>
                <a:cubicBezTo>
                  <a:pt x="382905" y="67489"/>
                  <a:pt x="384615" y="65781"/>
                  <a:pt x="386324" y="64074"/>
                </a:cubicBezTo>
                <a:lnTo>
                  <a:pt x="388488" y="61912"/>
                </a:lnTo>
                <a:lnTo>
                  <a:pt x="388938" y="61463"/>
                </a:lnTo>
                <a:lnTo>
                  <a:pt x="388938" y="60921"/>
                </a:lnTo>
                <a:cubicBezTo>
                  <a:pt x="388938" y="59928"/>
                  <a:pt x="388938" y="57944"/>
                  <a:pt x="388938" y="53975"/>
                </a:cubicBezTo>
                <a:cubicBezTo>
                  <a:pt x="388938" y="61913"/>
                  <a:pt x="388938" y="53975"/>
                  <a:pt x="396876" y="53975"/>
                </a:cubicBezTo>
                <a:cubicBezTo>
                  <a:pt x="396876" y="53975"/>
                  <a:pt x="394892" y="55959"/>
                  <a:pt x="392907" y="57944"/>
                </a:cubicBezTo>
                <a:lnTo>
                  <a:pt x="390256" y="60595"/>
                </a:lnTo>
                <a:lnTo>
                  <a:pt x="396580" y="59805"/>
                </a:lnTo>
                <a:lnTo>
                  <a:pt x="403250" y="53975"/>
                </a:lnTo>
                <a:close/>
                <a:moveTo>
                  <a:pt x="403418" y="53828"/>
                </a:moveTo>
                <a:lnTo>
                  <a:pt x="403528" y="53975"/>
                </a:lnTo>
                <a:lnTo>
                  <a:pt x="405982" y="57243"/>
                </a:lnTo>
                <a:cubicBezTo>
                  <a:pt x="405128" y="58951"/>
                  <a:pt x="403418" y="60659"/>
                  <a:pt x="403418" y="60659"/>
                </a:cubicBezTo>
                <a:cubicBezTo>
                  <a:pt x="403418" y="60659"/>
                  <a:pt x="403418" y="60659"/>
                  <a:pt x="403418" y="59805"/>
                </a:cubicBezTo>
                <a:lnTo>
                  <a:pt x="403418" y="53975"/>
                </a:lnTo>
                <a:close/>
                <a:moveTo>
                  <a:pt x="432297" y="52308"/>
                </a:moveTo>
                <a:lnTo>
                  <a:pt x="430213" y="53975"/>
                </a:lnTo>
                <a:cubicBezTo>
                  <a:pt x="430213" y="53975"/>
                  <a:pt x="430213" y="53975"/>
                  <a:pt x="431205" y="53181"/>
                </a:cubicBezTo>
                <a:close/>
                <a:moveTo>
                  <a:pt x="346076" y="50556"/>
                </a:moveTo>
                <a:lnTo>
                  <a:pt x="341842" y="53975"/>
                </a:lnTo>
                <a:lnTo>
                  <a:pt x="340982" y="53975"/>
                </a:lnTo>
                <a:lnTo>
                  <a:pt x="338403" y="53975"/>
                </a:lnTo>
                <a:lnTo>
                  <a:pt x="337096" y="53975"/>
                </a:lnTo>
                <a:lnTo>
                  <a:pt x="334964" y="53975"/>
                </a:lnTo>
                <a:lnTo>
                  <a:pt x="334963" y="53975"/>
                </a:lnTo>
                <a:cubicBezTo>
                  <a:pt x="334963" y="53975"/>
                  <a:pt x="340123" y="52387"/>
                  <a:pt x="345282" y="50800"/>
                </a:cubicBezTo>
                <a:close/>
                <a:moveTo>
                  <a:pt x="376094" y="49761"/>
                </a:moveTo>
                <a:lnTo>
                  <a:pt x="376094" y="54610"/>
                </a:lnTo>
                <a:cubicBezTo>
                  <a:pt x="372703" y="54610"/>
                  <a:pt x="372703" y="54610"/>
                  <a:pt x="373550" y="53777"/>
                </a:cubicBezTo>
                <a:lnTo>
                  <a:pt x="375196" y="50002"/>
                </a:lnTo>
                <a:close/>
                <a:moveTo>
                  <a:pt x="382877" y="47943"/>
                </a:moveTo>
                <a:cubicBezTo>
                  <a:pt x="376094" y="54610"/>
                  <a:pt x="376094" y="54610"/>
                  <a:pt x="376094" y="54610"/>
                </a:cubicBezTo>
                <a:lnTo>
                  <a:pt x="379433" y="48866"/>
                </a:lnTo>
                <a:close/>
                <a:moveTo>
                  <a:pt x="376094" y="47943"/>
                </a:moveTo>
                <a:lnTo>
                  <a:pt x="375196" y="50002"/>
                </a:lnTo>
                <a:lnTo>
                  <a:pt x="373550" y="50443"/>
                </a:lnTo>
                <a:lnTo>
                  <a:pt x="372394" y="49761"/>
                </a:lnTo>
                <a:lnTo>
                  <a:pt x="372279" y="49693"/>
                </a:lnTo>
                <a:close/>
                <a:moveTo>
                  <a:pt x="376094" y="47943"/>
                </a:moveTo>
                <a:cubicBezTo>
                  <a:pt x="376094" y="47943"/>
                  <a:pt x="377790" y="47943"/>
                  <a:pt x="379486" y="47943"/>
                </a:cubicBezTo>
                <a:lnTo>
                  <a:pt x="382877" y="47943"/>
                </a:lnTo>
                <a:cubicBezTo>
                  <a:pt x="382877" y="47943"/>
                  <a:pt x="381181" y="47943"/>
                  <a:pt x="379486" y="48776"/>
                </a:cubicBezTo>
                <a:lnTo>
                  <a:pt x="379433" y="48866"/>
                </a:lnTo>
                <a:lnTo>
                  <a:pt x="376094" y="49761"/>
                </a:lnTo>
                <a:lnTo>
                  <a:pt x="376094" y="48776"/>
                </a:lnTo>
                <a:cubicBezTo>
                  <a:pt x="376094" y="47943"/>
                  <a:pt x="376094" y="47943"/>
                  <a:pt x="376094" y="47943"/>
                </a:cubicBezTo>
                <a:close/>
                <a:moveTo>
                  <a:pt x="369311" y="47943"/>
                </a:moveTo>
                <a:lnTo>
                  <a:pt x="372279" y="49693"/>
                </a:lnTo>
                <a:lnTo>
                  <a:pt x="369311" y="51054"/>
                </a:lnTo>
                <a:lnTo>
                  <a:pt x="369311" y="48776"/>
                </a:lnTo>
                <a:cubicBezTo>
                  <a:pt x="369311" y="47943"/>
                  <a:pt x="369311" y="47943"/>
                  <a:pt x="369311" y="47943"/>
                </a:cubicBezTo>
                <a:close/>
                <a:moveTo>
                  <a:pt x="355600" y="47625"/>
                </a:moveTo>
                <a:lnTo>
                  <a:pt x="349582" y="48419"/>
                </a:lnTo>
                <a:lnTo>
                  <a:pt x="349410" y="49530"/>
                </a:lnTo>
                <a:lnTo>
                  <a:pt x="346076" y="50556"/>
                </a:lnTo>
                <a:lnTo>
                  <a:pt x="348722" y="48419"/>
                </a:lnTo>
                <a:close/>
                <a:moveTo>
                  <a:pt x="438151" y="47625"/>
                </a:moveTo>
                <a:cubicBezTo>
                  <a:pt x="438151" y="50800"/>
                  <a:pt x="436167" y="50800"/>
                  <a:pt x="434182" y="50800"/>
                </a:cubicBezTo>
                <a:lnTo>
                  <a:pt x="432297" y="52308"/>
                </a:lnTo>
                <a:close/>
                <a:moveTo>
                  <a:pt x="403225" y="47625"/>
                </a:moveTo>
                <a:cubicBezTo>
                  <a:pt x="403225" y="47625"/>
                  <a:pt x="403225" y="47625"/>
                  <a:pt x="404019" y="47625"/>
                </a:cubicBezTo>
                <a:lnTo>
                  <a:pt x="406400" y="47625"/>
                </a:lnTo>
                <a:lnTo>
                  <a:pt x="407194" y="47625"/>
                </a:lnTo>
                <a:lnTo>
                  <a:pt x="409575" y="47625"/>
                </a:lnTo>
                <a:cubicBezTo>
                  <a:pt x="409575" y="47625"/>
                  <a:pt x="409575" y="47625"/>
                  <a:pt x="409575" y="53975"/>
                </a:cubicBezTo>
                <a:cubicBezTo>
                  <a:pt x="403225" y="53975"/>
                  <a:pt x="409575" y="47625"/>
                  <a:pt x="403225" y="47625"/>
                </a:cubicBezTo>
                <a:close/>
                <a:moveTo>
                  <a:pt x="362744" y="47625"/>
                </a:moveTo>
                <a:cubicBezTo>
                  <a:pt x="362744" y="47625"/>
                  <a:pt x="362744" y="47625"/>
                  <a:pt x="362744" y="48419"/>
                </a:cubicBezTo>
                <a:lnTo>
                  <a:pt x="362744" y="49212"/>
                </a:lnTo>
                <a:lnTo>
                  <a:pt x="362744" y="50006"/>
                </a:lnTo>
                <a:cubicBezTo>
                  <a:pt x="360958" y="50800"/>
                  <a:pt x="359172" y="50800"/>
                  <a:pt x="362744" y="47625"/>
                </a:cubicBezTo>
                <a:close/>
                <a:moveTo>
                  <a:pt x="362744" y="47625"/>
                </a:moveTo>
                <a:cubicBezTo>
                  <a:pt x="366316" y="47625"/>
                  <a:pt x="366316" y="47625"/>
                  <a:pt x="366316" y="47625"/>
                </a:cubicBezTo>
                <a:lnTo>
                  <a:pt x="369094" y="47625"/>
                </a:lnTo>
                <a:lnTo>
                  <a:pt x="369888" y="47625"/>
                </a:lnTo>
                <a:cubicBezTo>
                  <a:pt x="366316" y="47625"/>
                  <a:pt x="364530" y="49212"/>
                  <a:pt x="363637" y="50800"/>
                </a:cubicBezTo>
                <a:lnTo>
                  <a:pt x="362781" y="53842"/>
                </a:lnTo>
                <a:lnTo>
                  <a:pt x="363376" y="53777"/>
                </a:lnTo>
                <a:lnTo>
                  <a:pt x="369311" y="51054"/>
                </a:lnTo>
                <a:lnTo>
                  <a:pt x="369311" y="54610"/>
                </a:lnTo>
                <a:lnTo>
                  <a:pt x="366767" y="54610"/>
                </a:lnTo>
                <a:lnTo>
                  <a:pt x="365920" y="54610"/>
                </a:lnTo>
                <a:lnTo>
                  <a:pt x="363376" y="54610"/>
                </a:lnTo>
                <a:cubicBezTo>
                  <a:pt x="362528" y="54610"/>
                  <a:pt x="362528" y="54610"/>
                  <a:pt x="362528" y="54610"/>
                </a:cubicBezTo>
                <a:cubicBezTo>
                  <a:pt x="359137" y="54610"/>
                  <a:pt x="359137" y="54610"/>
                  <a:pt x="359984" y="55444"/>
                </a:cubicBezTo>
                <a:lnTo>
                  <a:pt x="362183" y="60487"/>
                </a:lnTo>
                <a:lnTo>
                  <a:pt x="355745" y="61278"/>
                </a:lnTo>
                <a:lnTo>
                  <a:pt x="353032" y="65945"/>
                </a:lnTo>
                <a:lnTo>
                  <a:pt x="352354" y="65445"/>
                </a:lnTo>
                <a:cubicBezTo>
                  <a:pt x="350658" y="66278"/>
                  <a:pt x="348962" y="67945"/>
                  <a:pt x="348962" y="67945"/>
                </a:cubicBezTo>
                <a:lnTo>
                  <a:pt x="347266" y="67945"/>
                </a:lnTo>
                <a:lnTo>
                  <a:pt x="343027" y="67945"/>
                </a:lnTo>
                <a:cubicBezTo>
                  <a:pt x="342179" y="67945"/>
                  <a:pt x="342179" y="67945"/>
                  <a:pt x="342179" y="67945"/>
                </a:cubicBezTo>
                <a:cubicBezTo>
                  <a:pt x="348962" y="67945"/>
                  <a:pt x="342179" y="67945"/>
                  <a:pt x="348962" y="61278"/>
                </a:cubicBezTo>
                <a:cubicBezTo>
                  <a:pt x="348962" y="61278"/>
                  <a:pt x="355745" y="61278"/>
                  <a:pt x="355745" y="54610"/>
                </a:cubicBezTo>
                <a:lnTo>
                  <a:pt x="362744" y="53846"/>
                </a:lnTo>
                <a:lnTo>
                  <a:pt x="362744" y="50006"/>
                </a:lnTo>
                <a:cubicBezTo>
                  <a:pt x="364530" y="49212"/>
                  <a:pt x="366316" y="47625"/>
                  <a:pt x="362744" y="47625"/>
                </a:cubicBezTo>
                <a:close/>
                <a:moveTo>
                  <a:pt x="355601" y="47625"/>
                </a:moveTo>
                <a:lnTo>
                  <a:pt x="355600" y="47626"/>
                </a:lnTo>
                <a:lnTo>
                  <a:pt x="355600" y="53181"/>
                </a:lnTo>
                <a:cubicBezTo>
                  <a:pt x="355600" y="53975"/>
                  <a:pt x="355600" y="53975"/>
                  <a:pt x="355600" y="53975"/>
                </a:cubicBezTo>
                <a:cubicBezTo>
                  <a:pt x="352425" y="53975"/>
                  <a:pt x="352425" y="52387"/>
                  <a:pt x="353219" y="50800"/>
                </a:cubicBezTo>
                <a:lnTo>
                  <a:pt x="355598" y="47628"/>
                </a:lnTo>
                <a:lnTo>
                  <a:pt x="355588" y="47637"/>
                </a:lnTo>
                <a:lnTo>
                  <a:pt x="352162" y="50800"/>
                </a:lnTo>
                <a:cubicBezTo>
                  <a:pt x="350442" y="52387"/>
                  <a:pt x="348722" y="53975"/>
                  <a:pt x="348722" y="53975"/>
                </a:cubicBezTo>
                <a:lnTo>
                  <a:pt x="349410" y="49530"/>
                </a:lnTo>
                <a:lnTo>
                  <a:pt x="352376" y="48617"/>
                </a:lnTo>
                <a:lnTo>
                  <a:pt x="355600" y="47625"/>
                </a:lnTo>
                <a:lnTo>
                  <a:pt x="355600" y="47625"/>
                </a:lnTo>
                <a:close/>
                <a:moveTo>
                  <a:pt x="334963" y="47625"/>
                </a:moveTo>
                <a:cubicBezTo>
                  <a:pt x="328613" y="53975"/>
                  <a:pt x="334963" y="47625"/>
                  <a:pt x="328613" y="53975"/>
                </a:cubicBezTo>
                <a:cubicBezTo>
                  <a:pt x="328613" y="53975"/>
                  <a:pt x="328613" y="47625"/>
                  <a:pt x="334963" y="47625"/>
                </a:cubicBezTo>
                <a:close/>
                <a:moveTo>
                  <a:pt x="327820" y="47625"/>
                </a:moveTo>
                <a:cubicBezTo>
                  <a:pt x="331392" y="47625"/>
                  <a:pt x="331392" y="47625"/>
                  <a:pt x="329606" y="48419"/>
                </a:cubicBezTo>
                <a:lnTo>
                  <a:pt x="327171" y="49934"/>
                </a:lnTo>
                <a:close/>
                <a:moveTo>
                  <a:pt x="321735" y="47625"/>
                </a:moveTo>
                <a:cubicBezTo>
                  <a:pt x="325175" y="47625"/>
                  <a:pt x="325175" y="49212"/>
                  <a:pt x="324315" y="50800"/>
                </a:cubicBezTo>
                <a:lnTo>
                  <a:pt x="322818" y="52642"/>
                </a:lnTo>
                <a:lnTo>
                  <a:pt x="327171" y="49934"/>
                </a:lnTo>
                <a:lnTo>
                  <a:pt x="326927" y="50800"/>
                </a:lnTo>
                <a:lnTo>
                  <a:pt x="322479" y="53059"/>
                </a:lnTo>
                <a:lnTo>
                  <a:pt x="321735" y="53975"/>
                </a:lnTo>
                <a:lnTo>
                  <a:pt x="321735" y="53437"/>
                </a:lnTo>
                <a:lnTo>
                  <a:pt x="320676" y="53975"/>
                </a:lnTo>
                <a:lnTo>
                  <a:pt x="321735" y="53316"/>
                </a:lnTo>
                <a:lnTo>
                  <a:pt x="321735" y="50800"/>
                </a:lnTo>
                <a:cubicBezTo>
                  <a:pt x="321735" y="49212"/>
                  <a:pt x="321735" y="47625"/>
                  <a:pt x="321735" y="47625"/>
                </a:cubicBezTo>
                <a:close/>
                <a:moveTo>
                  <a:pt x="320676" y="47625"/>
                </a:moveTo>
                <a:cubicBezTo>
                  <a:pt x="320676" y="47625"/>
                  <a:pt x="319089" y="49212"/>
                  <a:pt x="317501" y="50006"/>
                </a:cubicBezTo>
                <a:lnTo>
                  <a:pt x="315342" y="48387"/>
                </a:lnTo>
                <a:close/>
                <a:moveTo>
                  <a:pt x="314326" y="47625"/>
                </a:moveTo>
                <a:cubicBezTo>
                  <a:pt x="314326" y="47625"/>
                  <a:pt x="314326" y="53975"/>
                  <a:pt x="307976" y="53975"/>
                </a:cubicBezTo>
                <a:cubicBezTo>
                  <a:pt x="307976" y="53975"/>
                  <a:pt x="314326" y="47625"/>
                  <a:pt x="314326" y="47625"/>
                </a:cubicBezTo>
                <a:close/>
                <a:moveTo>
                  <a:pt x="314326" y="47625"/>
                </a:moveTo>
                <a:lnTo>
                  <a:pt x="315342" y="48387"/>
                </a:lnTo>
                <a:lnTo>
                  <a:pt x="315120" y="48419"/>
                </a:lnTo>
                <a:cubicBezTo>
                  <a:pt x="314326" y="49212"/>
                  <a:pt x="314326" y="50800"/>
                  <a:pt x="314326" y="53975"/>
                </a:cubicBezTo>
                <a:cubicBezTo>
                  <a:pt x="314326" y="53975"/>
                  <a:pt x="314326" y="53975"/>
                  <a:pt x="314326" y="47625"/>
                </a:cubicBezTo>
                <a:close/>
                <a:moveTo>
                  <a:pt x="451281" y="46998"/>
                </a:moveTo>
                <a:cubicBezTo>
                  <a:pt x="451281" y="46998"/>
                  <a:pt x="451281" y="46998"/>
                  <a:pt x="451281" y="53828"/>
                </a:cubicBezTo>
                <a:cubicBezTo>
                  <a:pt x="451281" y="53828"/>
                  <a:pt x="451281" y="53828"/>
                  <a:pt x="450426" y="52974"/>
                </a:cubicBezTo>
                <a:lnTo>
                  <a:pt x="445299" y="47852"/>
                </a:lnTo>
                <a:lnTo>
                  <a:pt x="445299" y="47852"/>
                </a:lnTo>
                <a:lnTo>
                  <a:pt x="445538" y="47817"/>
                </a:lnTo>
                <a:lnTo>
                  <a:pt x="447863" y="49559"/>
                </a:lnTo>
                <a:cubicBezTo>
                  <a:pt x="447863" y="50413"/>
                  <a:pt x="447863" y="50413"/>
                  <a:pt x="451281" y="46998"/>
                </a:cubicBezTo>
                <a:close/>
                <a:moveTo>
                  <a:pt x="444444" y="46998"/>
                </a:moveTo>
                <a:lnTo>
                  <a:pt x="445299" y="47852"/>
                </a:lnTo>
                <a:lnTo>
                  <a:pt x="444444" y="53828"/>
                </a:lnTo>
                <a:cubicBezTo>
                  <a:pt x="444444" y="46998"/>
                  <a:pt x="437606" y="53828"/>
                  <a:pt x="437606" y="53828"/>
                </a:cubicBezTo>
                <a:cubicBezTo>
                  <a:pt x="437606" y="53828"/>
                  <a:pt x="437606" y="46998"/>
                  <a:pt x="444444" y="46998"/>
                </a:cubicBezTo>
                <a:close/>
                <a:moveTo>
                  <a:pt x="369987" y="46831"/>
                </a:moveTo>
                <a:cubicBezTo>
                  <a:pt x="369094" y="47625"/>
                  <a:pt x="369094" y="47625"/>
                  <a:pt x="369094" y="47625"/>
                </a:cubicBezTo>
                <a:cubicBezTo>
                  <a:pt x="365522" y="47625"/>
                  <a:pt x="367308" y="47625"/>
                  <a:pt x="369987" y="46831"/>
                </a:cubicBezTo>
                <a:close/>
                <a:moveTo>
                  <a:pt x="454700" y="44436"/>
                </a:moveTo>
                <a:cubicBezTo>
                  <a:pt x="456410" y="43583"/>
                  <a:pt x="458119" y="43583"/>
                  <a:pt x="458119" y="46998"/>
                </a:cubicBezTo>
                <a:lnTo>
                  <a:pt x="456303" y="46998"/>
                </a:lnTo>
                <a:lnTo>
                  <a:pt x="454700" y="46998"/>
                </a:lnTo>
                <a:lnTo>
                  <a:pt x="452136" y="46998"/>
                </a:lnTo>
                <a:lnTo>
                  <a:pt x="451281" y="46998"/>
                </a:lnTo>
                <a:cubicBezTo>
                  <a:pt x="451281" y="46998"/>
                  <a:pt x="452991" y="45290"/>
                  <a:pt x="454700" y="44436"/>
                </a:cubicBezTo>
                <a:close/>
                <a:moveTo>
                  <a:pt x="621904" y="41276"/>
                </a:moveTo>
                <a:lnTo>
                  <a:pt x="624434" y="46831"/>
                </a:lnTo>
                <a:lnTo>
                  <a:pt x="623903" y="46998"/>
                </a:lnTo>
                <a:lnTo>
                  <a:pt x="629059" y="46998"/>
                </a:lnTo>
                <a:lnTo>
                  <a:pt x="629059" y="47625"/>
                </a:lnTo>
                <a:lnTo>
                  <a:pt x="635530" y="47625"/>
                </a:lnTo>
                <a:lnTo>
                  <a:pt x="636589" y="47625"/>
                </a:lnTo>
                <a:lnTo>
                  <a:pt x="636589" y="47747"/>
                </a:lnTo>
                <a:lnTo>
                  <a:pt x="642410" y="48419"/>
                </a:lnTo>
                <a:lnTo>
                  <a:pt x="643320" y="49154"/>
                </a:lnTo>
                <a:lnTo>
                  <a:pt x="642938" y="47625"/>
                </a:lnTo>
                <a:lnTo>
                  <a:pt x="644233" y="49891"/>
                </a:lnTo>
                <a:lnTo>
                  <a:pt x="649107" y="53828"/>
                </a:lnTo>
                <a:lnTo>
                  <a:pt x="649571" y="53828"/>
                </a:lnTo>
                <a:lnTo>
                  <a:pt x="649321" y="53975"/>
                </a:lnTo>
                <a:lnTo>
                  <a:pt x="647755" y="54895"/>
                </a:lnTo>
                <a:cubicBezTo>
                  <a:pt x="648717" y="56817"/>
                  <a:pt x="656409" y="60659"/>
                  <a:pt x="656409" y="60659"/>
                </a:cubicBezTo>
                <a:cubicBezTo>
                  <a:pt x="652990" y="60659"/>
                  <a:pt x="652990" y="60659"/>
                  <a:pt x="653845" y="60659"/>
                </a:cubicBezTo>
                <a:lnTo>
                  <a:pt x="652990" y="60659"/>
                </a:lnTo>
                <a:lnTo>
                  <a:pt x="652135" y="60659"/>
                </a:lnTo>
                <a:lnTo>
                  <a:pt x="650426" y="60659"/>
                </a:lnTo>
                <a:cubicBezTo>
                  <a:pt x="649571" y="60659"/>
                  <a:pt x="649571" y="60659"/>
                  <a:pt x="649571" y="60659"/>
                </a:cubicBezTo>
                <a:cubicBezTo>
                  <a:pt x="649571" y="60659"/>
                  <a:pt x="649571" y="58951"/>
                  <a:pt x="648716" y="57243"/>
                </a:cubicBezTo>
                <a:lnTo>
                  <a:pt x="642991" y="53975"/>
                </a:lnTo>
                <a:lnTo>
                  <a:pt x="642734" y="53828"/>
                </a:lnTo>
                <a:lnTo>
                  <a:pt x="643588" y="53828"/>
                </a:lnTo>
                <a:lnTo>
                  <a:pt x="648701" y="53828"/>
                </a:lnTo>
                <a:lnTo>
                  <a:pt x="646113" y="53181"/>
                </a:lnTo>
                <a:lnTo>
                  <a:pt x="645247" y="51666"/>
                </a:lnTo>
                <a:lnTo>
                  <a:pt x="649031" y="53828"/>
                </a:lnTo>
                <a:lnTo>
                  <a:pt x="649039" y="53828"/>
                </a:lnTo>
                <a:lnTo>
                  <a:pt x="645191" y="51568"/>
                </a:lnTo>
                <a:lnTo>
                  <a:pt x="645247" y="51666"/>
                </a:lnTo>
                <a:lnTo>
                  <a:pt x="643732" y="50800"/>
                </a:lnTo>
                <a:lnTo>
                  <a:pt x="643706" y="50695"/>
                </a:lnTo>
                <a:lnTo>
                  <a:pt x="639830" y="48419"/>
                </a:lnTo>
                <a:lnTo>
                  <a:pt x="636589" y="47820"/>
                </a:lnTo>
                <a:lnTo>
                  <a:pt x="636589" y="49213"/>
                </a:lnTo>
                <a:lnTo>
                  <a:pt x="636589" y="50800"/>
                </a:lnTo>
                <a:cubicBezTo>
                  <a:pt x="636589" y="52387"/>
                  <a:pt x="636589" y="53975"/>
                  <a:pt x="636589" y="53975"/>
                </a:cubicBezTo>
                <a:cubicBezTo>
                  <a:pt x="636589" y="53975"/>
                  <a:pt x="634604" y="52387"/>
                  <a:pt x="633612" y="50800"/>
                </a:cubicBezTo>
                <a:lnTo>
                  <a:pt x="635100" y="49213"/>
                </a:lnTo>
                <a:lnTo>
                  <a:pt x="629059" y="49213"/>
                </a:lnTo>
                <a:lnTo>
                  <a:pt x="629059" y="50413"/>
                </a:lnTo>
                <a:cubicBezTo>
                  <a:pt x="629059" y="50413"/>
                  <a:pt x="629059" y="50413"/>
                  <a:pt x="629059" y="53828"/>
                </a:cubicBezTo>
                <a:cubicBezTo>
                  <a:pt x="625640" y="50413"/>
                  <a:pt x="623930" y="48705"/>
                  <a:pt x="623076" y="47852"/>
                </a:cubicBezTo>
                <a:lnTo>
                  <a:pt x="622849" y="47625"/>
                </a:lnTo>
                <a:lnTo>
                  <a:pt x="622623" y="47399"/>
                </a:lnTo>
                <a:lnTo>
                  <a:pt x="621904" y="47625"/>
                </a:lnTo>
                <a:cubicBezTo>
                  <a:pt x="621904" y="47625"/>
                  <a:pt x="621904" y="46037"/>
                  <a:pt x="621904" y="44450"/>
                </a:cubicBezTo>
                <a:close/>
                <a:moveTo>
                  <a:pt x="643256" y="41275"/>
                </a:moveTo>
                <a:cubicBezTo>
                  <a:pt x="649923" y="41275"/>
                  <a:pt x="649923" y="47625"/>
                  <a:pt x="656591" y="47625"/>
                </a:cubicBezTo>
                <a:cubicBezTo>
                  <a:pt x="656591" y="47625"/>
                  <a:pt x="649923" y="47625"/>
                  <a:pt x="643256" y="41275"/>
                </a:cubicBezTo>
                <a:close/>
                <a:moveTo>
                  <a:pt x="642938" y="41275"/>
                </a:moveTo>
                <a:cubicBezTo>
                  <a:pt x="642938" y="41275"/>
                  <a:pt x="649288" y="47625"/>
                  <a:pt x="649288" y="47625"/>
                </a:cubicBezTo>
                <a:cubicBezTo>
                  <a:pt x="649288" y="47625"/>
                  <a:pt x="649288" y="47625"/>
                  <a:pt x="648494" y="47625"/>
                </a:cubicBezTo>
                <a:lnTo>
                  <a:pt x="646113" y="47625"/>
                </a:lnTo>
                <a:lnTo>
                  <a:pt x="642938" y="47625"/>
                </a:lnTo>
                <a:cubicBezTo>
                  <a:pt x="649288" y="47625"/>
                  <a:pt x="642938" y="41275"/>
                  <a:pt x="642938" y="41275"/>
                </a:cubicBezTo>
                <a:close/>
                <a:moveTo>
                  <a:pt x="431007" y="41275"/>
                </a:moveTo>
                <a:lnTo>
                  <a:pt x="427624" y="46537"/>
                </a:lnTo>
                <a:lnTo>
                  <a:pt x="430768" y="46144"/>
                </a:lnTo>
                <a:lnTo>
                  <a:pt x="431007" y="45935"/>
                </a:lnTo>
                <a:lnTo>
                  <a:pt x="431007" y="44450"/>
                </a:lnTo>
                <a:cubicBezTo>
                  <a:pt x="431007" y="42862"/>
                  <a:pt x="431007" y="41275"/>
                  <a:pt x="431007" y="41275"/>
                </a:cubicBezTo>
                <a:lnTo>
                  <a:pt x="434032" y="43291"/>
                </a:lnTo>
                <a:lnTo>
                  <a:pt x="436339" y="41275"/>
                </a:lnTo>
                <a:lnTo>
                  <a:pt x="434183" y="41275"/>
                </a:lnTo>
                <a:close/>
                <a:moveTo>
                  <a:pt x="416720" y="41275"/>
                </a:moveTo>
                <a:cubicBezTo>
                  <a:pt x="416720" y="41275"/>
                  <a:pt x="416720" y="47625"/>
                  <a:pt x="423863" y="41275"/>
                </a:cubicBezTo>
                <a:cubicBezTo>
                  <a:pt x="423863" y="41275"/>
                  <a:pt x="416720" y="47625"/>
                  <a:pt x="416720" y="47625"/>
                </a:cubicBezTo>
                <a:cubicBezTo>
                  <a:pt x="416720" y="41275"/>
                  <a:pt x="409576" y="47625"/>
                  <a:pt x="416720" y="41275"/>
                </a:cubicBezTo>
                <a:close/>
                <a:moveTo>
                  <a:pt x="389660" y="41275"/>
                </a:moveTo>
                <a:cubicBezTo>
                  <a:pt x="389660" y="41275"/>
                  <a:pt x="389660" y="41275"/>
                  <a:pt x="388812" y="42108"/>
                </a:cubicBezTo>
                <a:lnTo>
                  <a:pt x="388651" y="42267"/>
                </a:lnTo>
                <a:close/>
                <a:moveTo>
                  <a:pt x="389660" y="41275"/>
                </a:moveTo>
                <a:lnTo>
                  <a:pt x="393899" y="41275"/>
                </a:lnTo>
                <a:cubicBezTo>
                  <a:pt x="393052" y="41275"/>
                  <a:pt x="393052" y="41275"/>
                  <a:pt x="396443" y="41275"/>
                </a:cubicBezTo>
                <a:cubicBezTo>
                  <a:pt x="393052" y="44609"/>
                  <a:pt x="391356" y="46276"/>
                  <a:pt x="390508" y="47109"/>
                </a:cubicBezTo>
                <a:lnTo>
                  <a:pt x="390071" y="47538"/>
                </a:lnTo>
                <a:lnTo>
                  <a:pt x="396082" y="46831"/>
                </a:lnTo>
                <a:cubicBezTo>
                  <a:pt x="397769" y="46037"/>
                  <a:pt x="399456" y="44450"/>
                  <a:pt x="402829" y="41275"/>
                </a:cubicBezTo>
                <a:cubicBezTo>
                  <a:pt x="402829" y="47625"/>
                  <a:pt x="409576" y="41275"/>
                  <a:pt x="402829" y="47625"/>
                </a:cubicBezTo>
                <a:lnTo>
                  <a:pt x="401986" y="47625"/>
                </a:lnTo>
                <a:lnTo>
                  <a:pt x="399456" y="47625"/>
                </a:lnTo>
                <a:lnTo>
                  <a:pt x="396876" y="47625"/>
                </a:lnTo>
                <a:cubicBezTo>
                  <a:pt x="396876" y="47625"/>
                  <a:pt x="389732" y="47625"/>
                  <a:pt x="382588" y="53975"/>
                </a:cubicBezTo>
                <a:cubicBezTo>
                  <a:pt x="382588" y="53975"/>
                  <a:pt x="384374" y="52387"/>
                  <a:pt x="386160" y="50800"/>
                </a:cubicBezTo>
                <a:lnTo>
                  <a:pt x="389375" y="47943"/>
                </a:lnTo>
                <a:lnTo>
                  <a:pt x="388885" y="47943"/>
                </a:lnTo>
                <a:lnTo>
                  <a:pt x="385962" y="50006"/>
                </a:lnTo>
                <a:lnTo>
                  <a:pt x="383038" y="47943"/>
                </a:lnTo>
                <a:lnTo>
                  <a:pt x="382877" y="47943"/>
                </a:lnTo>
                <a:lnTo>
                  <a:pt x="382996" y="47913"/>
                </a:lnTo>
                <a:lnTo>
                  <a:pt x="382588" y="47625"/>
                </a:lnTo>
                <a:lnTo>
                  <a:pt x="384170" y="47625"/>
                </a:lnTo>
                <a:lnTo>
                  <a:pt x="386269" y="47109"/>
                </a:lnTo>
                <a:cubicBezTo>
                  <a:pt x="386269" y="46276"/>
                  <a:pt x="386269" y="44609"/>
                  <a:pt x="389660" y="41275"/>
                </a:cubicBezTo>
                <a:close/>
                <a:moveTo>
                  <a:pt x="388938" y="41275"/>
                </a:moveTo>
                <a:lnTo>
                  <a:pt x="388013" y="42894"/>
                </a:lnTo>
                <a:lnTo>
                  <a:pt x="388651" y="42267"/>
                </a:lnTo>
                <a:lnTo>
                  <a:pt x="388013" y="42894"/>
                </a:lnTo>
                <a:lnTo>
                  <a:pt x="385763" y="46831"/>
                </a:lnTo>
                <a:lnTo>
                  <a:pt x="383409" y="47420"/>
                </a:lnTo>
                <a:lnTo>
                  <a:pt x="382588" y="47625"/>
                </a:lnTo>
                <a:cubicBezTo>
                  <a:pt x="382588" y="47625"/>
                  <a:pt x="388938" y="41275"/>
                  <a:pt x="388938" y="41275"/>
                </a:cubicBezTo>
                <a:close/>
                <a:moveTo>
                  <a:pt x="361950" y="41275"/>
                </a:moveTo>
                <a:cubicBezTo>
                  <a:pt x="361950" y="41275"/>
                  <a:pt x="355600" y="47625"/>
                  <a:pt x="355600" y="47625"/>
                </a:cubicBezTo>
                <a:cubicBezTo>
                  <a:pt x="355600" y="41275"/>
                  <a:pt x="361950" y="41275"/>
                  <a:pt x="361950" y="41275"/>
                </a:cubicBezTo>
                <a:close/>
                <a:moveTo>
                  <a:pt x="355600" y="41275"/>
                </a:moveTo>
                <a:cubicBezTo>
                  <a:pt x="355600" y="47625"/>
                  <a:pt x="355600" y="47625"/>
                  <a:pt x="349250" y="47625"/>
                </a:cubicBezTo>
                <a:cubicBezTo>
                  <a:pt x="349250" y="47625"/>
                  <a:pt x="361950" y="41275"/>
                  <a:pt x="355600" y="41275"/>
                </a:cubicBezTo>
                <a:close/>
                <a:moveTo>
                  <a:pt x="341313" y="41275"/>
                </a:moveTo>
                <a:cubicBezTo>
                  <a:pt x="348192" y="41275"/>
                  <a:pt x="341313" y="47625"/>
                  <a:pt x="348192" y="41275"/>
                </a:cubicBezTo>
                <a:cubicBezTo>
                  <a:pt x="348192" y="41275"/>
                  <a:pt x="348192" y="41275"/>
                  <a:pt x="348192" y="47625"/>
                </a:cubicBezTo>
                <a:lnTo>
                  <a:pt x="347332" y="47625"/>
                </a:lnTo>
                <a:lnTo>
                  <a:pt x="344753" y="47625"/>
                </a:lnTo>
                <a:lnTo>
                  <a:pt x="342173" y="47625"/>
                </a:lnTo>
                <a:lnTo>
                  <a:pt x="341313" y="47625"/>
                </a:lnTo>
                <a:cubicBezTo>
                  <a:pt x="341313" y="47625"/>
                  <a:pt x="348192" y="41275"/>
                  <a:pt x="341313" y="41275"/>
                </a:cubicBezTo>
                <a:close/>
                <a:moveTo>
                  <a:pt x="567520" y="40167"/>
                </a:moveTo>
                <a:lnTo>
                  <a:pt x="572493" y="40788"/>
                </a:lnTo>
                <a:lnTo>
                  <a:pt x="571794" y="41021"/>
                </a:lnTo>
                <a:cubicBezTo>
                  <a:pt x="572649" y="41875"/>
                  <a:pt x="574358" y="43583"/>
                  <a:pt x="574358" y="46998"/>
                </a:cubicBezTo>
                <a:cubicBezTo>
                  <a:pt x="574358" y="40167"/>
                  <a:pt x="567520" y="46998"/>
                  <a:pt x="567520" y="40167"/>
                </a:cubicBezTo>
                <a:close/>
                <a:moveTo>
                  <a:pt x="458119" y="40167"/>
                </a:moveTo>
                <a:cubicBezTo>
                  <a:pt x="458119" y="46998"/>
                  <a:pt x="464956" y="40167"/>
                  <a:pt x="464956" y="46998"/>
                </a:cubicBezTo>
                <a:lnTo>
                  <a:pt x="464101" y="46998"/>
                </a:lnTo>
                <a:lnTo>
                  <a:pt x="462392" y="46998"/>
                </a:lnTo>
                <a:lnTo>
                  <a:pt x="461538" y="46998"/>
                </a:lnTo>
                <a:lnTo>
                  <a:pt x="458974" y="46998"/>
                </a:lnTo>
                <a:lnTo>
                  <a:pt x="458973" y="46998"/>
                </a:lnTo>
                <a:lnTo>
                  <a:pt x="458119" y="46998"/>
                </a:lnTo>
                <a:cubicBezTo>
                  <a:pt x="451281" y="46998"/>
                  <a:pt x="458119" y="40167"/>
                  <a:pt x="458119" y="40167"/>
                </a:cubicBezTo>
                <a:close/>
                <a:moveTo>
                  <a:pt x="429933" y="39142"/>
                </a:moveTo>
                <a:lnTo>
                  <a:pt x="429803" y="40167"/>
                </a:lnTo>
                <a:lnTo>
                  <a:pt x="429788" y="40283"/>
                </a:lnTo>
                <a:cubicBezTo>
                  <a:pt x="428910" y="41275"/>
                  <a:pt x="427152" y="41275"/>
                  <a:pt x="423637" y="41275"/>
                </a:cubicBezTo>
                <a:lnTo>
                  <a:pt x="426907" y="40167"/>
                </a:lnTo>
                <a:close/>
                <a:moveTo>
                  <a:pt x="430667" y="38894"/>
                </a:moveTo>
                <a:lnTo>
                  <a:pt x="430667" y="40167"/>
                </a:lnTo>
                <a:lnTo>
                  <a:pt x="430667" y="41275"/>
                </a:lnTo>
                <a:lnTo>
                  <a:pt x="430340" y="40167"/>
                </a:lnTo>
                <a:lnTo>
                  <a:pt x="430028" y="39110"/>
                </a:lnTo>
                <a:close/>
                <a:moveTo>
                  <a:pt x="429964" y="38894"/>
                </a:moveTo>
                <a:lnTo>
                  <a:pt x="430028" y="39110"/>
                </a:lnTo>
                <a:lnTo>
                  <a:pt x="429933" y="39142"/>
                </a:lnTo>
                <a:close/>
                <a:moveTo>
                  <a:pt x="509588" y="38298"/>
                </a:moveTo>
                <a:lnTo>
                  <a:pt x="507594" y="40167"/>
                </a:lnTo>
                <a:lnTo>
                  <a:pt x="509401" y="40167"/>
                </a:lnTo>
                <a:lnTo>
                  <a:pt x="511582" y="40167"/>
                </a:lnTo>
                <a:close/>
                <a:moveTo>
                  <a:pt x="432425" y="38298"/>
                </a:moveTo>
                <a:lnTo>
                  <a:pt x="431321" y="40167"/>
                </a:lnTo>
                <a:lnTo>
                  <a:pt x="430667" y="41275"/>
                </a:lnTo>
                <a:lnTo>
                  <a:pt x="431228" y="40167"/>
                </a:lnTo>
                <a:lnTo>
                  <a:pt x="432122" y="38401"/>
                </a:lnTo>
                <a:close/>
                <a:moveTo>
                  <a:pt x="400050" y="37307"/>
                </a:moveTo>
                <a:lnTo>
                  <a:pt x="403225" y="41276"/>
                </a:lnTo>
                <a:cubicBezTo>
                  <a:pt x="396875" y="41276"/>
                  <a:pt x="403225" y="33338"/>
                  <a:pt x="396875" y="41276"/>
                </a:cubicBezTo>
                <a:cubicBezTo>
                  <a:pt x="396875" y="41276"/>
                  <a:pt x="396875" y="41276"/>
                  <a:pt x="397669" y="40284"/>
                </a:cubicBezTo>
                <a:close/>
                <a:moveTo>
                  <a:pt x="447090" y="36326"/>
                </a:moveTo>
                <a:lnTo>
                  <a:pt x="444054" y="37926"/>
                </a:lnTo>
                <a:lnTo>
                  <a:pt x="444352" y="40167"/>
                </a:lnTo>
                <a:lnTo>
                  <a:pt x="444444" y="40167"/>
                </a:lnTo>
                <a:cubicBezTo>
                  <a:pt x="444444" y="40167"/>
                  <a:pt x="444444" y="40167"/>
                  <a:pt x="445299" y="40167"/>
                </a:cubicBezTo>
                <a:lnTo>
                  <a:pt x="447863" y="40167"/>
                </a:lnTo>
                <a:lnTo>
                  <a:pt x="449572" y="40167"/>
                </a:lnTo>
                <a:lnTo>
                  <a:pt x="450419" y="40167"/>
                </a:lnTo>
                <a:lnTo>
                  <a:pt x="447940" y="37306"/>
                </a:lnTo>
                <a:close/>
                <a:moveTo>
                  <a:pt x="458278" y="33401"/>
                </a:moveTo>
                <a:lnTo>
                  <a:pt x="458194" y="33412"/>
                </a:lnTo>
                <a:lnTo>
                  <a:pt x="454819" y="37306"/>
                </a:lnTo>
                <a:lnTo>
                  <a:pt x="452467" y="40019"/>
                </a:lnTo>
                <a:lnTo>
                  <a:pt x="458119" y="39314"/>
                </a:lnTo>
                <a:lnTo>
                  <a:pt x="464719" y="33544"/>
                </a:lnTo>
                <a:lnTo>
                  <a:pt x="459119" y="36314"/>
                </a:lnTo>
                <a:close/>
                <a:moveTo>
                  <a:pt x="628650" y="33338"/>
                </a:moveTo>
                <a:cubicBezTo>
                  <a:pt x="628650" y="33338"/>
                  <a:pt x="628650" y="33338"/>
                  <a:pt x="629642" y="34330"/>
                </a:cubicBezTo>
                <a:lnTo>
                  <a:pt x="636587" y="41275"/>
                </a:lnTo>
                <a:lnTo>
                  <a:pt x="636588" y="41275"/>
                </a:lnTo>
                <a:lnTo>
                  <a:pt x="636587" y="41275"/>
                </a:lnTo>
                <a:lnTo>
                  <a:pt x="636588" y="41276"/>
                </a:lnTo>
                <a:lnTo>
                  <a:pt x="636587" y="41275"/>
                </a:lnTo>
                <a:lnTo>
                  <a:pt x="633016" y="43656"/>
                </a:lnTo>
                <a:cubicBezTo>
                  <a:pt x="631230" y="42862"/>
                  <a:pt x="629444" y="41275"/>
                  <a:pt x="629444" y="41275"/>
                </a:cubicBezTo>
                <a:cubicBezTo>
                  <a:pt x="633016" y="41275"/>
                  <a:pt x="633016" y="41275"/>
                  <a:pt x="633016" y="41275"/>
                </a:cubicBezTo>
                <a:lnTo>
                  <a:pt x="636586" y="41275"/>
                </a:lnTo>
                <a:lnTo>
                  <a:pt x="629642" y="37307"/>
                </a:lnTo>
                <a:cubicBezTo>
                  <a:pt x="628650" y="35322"/>
                  <a:pt x="628650" y="33338"/>
                  <a:pt x="628650" y="33338"/>
                </a:cubicBezTo>
                <a:close/>
                <a:moveTo>
                  <a:pt x="608648" y="33338"/>
                </a:moveTo>
                <a:cubicBezTo>
                  <a:pt x="615316" y="41276"/>
                  <a:pt x="621983" y="41276"/>
                  <a:pt x="621983" y="33338"/>
                </a:cubicBezTo>
                <a:cubicBezTo>
                  <a:pt x="621983" y="33338"/>
                  <a:pt x="621983" y="35322"/>
                  <a:pt x="622817" y="37307"/>
                </a:cubicBezTo>
                <a:lnTo>
                  <a:pt x="628650" y="41275"/>
                </a:lnTo>
                <a:lnTo>
                  <a:pt x="628651" y="41276"/>
                </a:lnTo>
                <a:cubicBezTo>
                  <a:pt x="628651" y="41276"/>
                  <a:pt x="626984" y="41276"/>
                  <a:pt x="626150" y="41276"/>
                </a:cubicBezTo>
                <a:lnTo>
                  <a:pt x="625317" y="41276"/>
                </a:lnTo>
                <a:cubicBezTo>
                  <a:pt x="623650" y="41276"/>
                  <a:pt x="621983" y="41276"/>
                  <a:pt x="621983" y="41276"/>
                </a:cubicBezTo>
                <a:lnTo>
                  <a:pt x="621904" y="41276"/>
                </a:lnTo>
                <a:lnTo>
                  <a:pt x="616149" y="41276"/>
                </a:lnTo>
                <a:cubicBezTo>
                  <a:pt x="615316" y="41276"/>
                  <a:pt x="615316" y="41276"/>
                  <a:pt x="615316" y="41276"/>
                </a:cubicBezTo>
                <a:lnTo>
                  <a:pt x="615315" y="41275"/>
                </a:lnTo>
                <a:lnTo>
                  <a:pt x="609482" y="37307"/>
                </a:lnTo>
                <a:lnTo>
                  <a:pt x="608648" y="36433"/>
                </a:lnTo>
                <a:lnTo>
                  <a:pt x="608648" y="34132"/>
                </a:lnTo>
                <a:close/>
                <a:moveTo>
                  <a:pt x="567532" y="33338"/>
                </a:moveTo>
                <a:cubicBezTo>
                  <a:pt x="567970" y="33338"/>
                  <a:pt x="568326" y="33693"/>
                  <a:pt x="568326" y="34132"/>
                </a:cubicBezTo>
                <a:cubicBezTo>
                  <a:pt x="568326" y="34570"/>
                  <a:pt x="567970" y="34926"/>
                  <a:pt x="567532" y="34926"/>
                </a:cubicBezTo>
                <a:cubicBezTo>
                  <a:pt x="567094" y="34926"/>
                  <a:pt x="566738" y="34570"/>
                  <a:pt x="566738" y="34132"/>
                </a:cubicBezTo>
                <a:cubicBezTo>
                  <a:pt x="566738" y="33693"/>
                  <a:pt x="567094" y="33338"/>
                  <a:pt x="567532" y="33338"/>
                </a:cubicBezTo>
                <a:close/>
                <a:moveTo>
                  <a:pt x="465138" y="33338"/>
                </a:moveTo>
                <a:cubicBezTo>
                  <a:pt x="465138" y="33338"/>
                  <a:pt x="471488" y="33338"/>
                  <a:pt x="471488" y="33338"/>
                </a:cubicBezTo>
                <a:cubicBezTo>
                  <a:pt x="471488" y="41276"/>
                  <a:pt x="471488" y="33338"/>
                  <a:pt x="465138" y="33338"/>
                </a:cubicBezTo>
                <a:close/>
                <a:moveTo>
                  <a:pt x="396875" y="33338"/>
                </a:moveTo>
                <a:cubicBezTo>
                  <a:pt x="396875" y="41276"/>
                  <a:pt x="403225" y="33338"/>
                  <a:pt x="403225" y="33338"/>
                </a:cubicBezTo>
                <a:lnTo>
                  <a:pt x="400050" y="37307"/>
                </a:lnTo>
                <a:cubicBezTo>
                  <a:pt x="398463" y="37307"/>
                  <a:pt x="396875" y="37307"/>
                  <a:pt x="396875" y="33338"/>
                </a:cubicBezTo>
                <a:close/>
                <a:moveTo>
                  <a:pt x="382588" y="33338"/>
                </a:moveTo>
                <a:cubicBezTo>
                  <a:pt x="382588" y="33338"/>
                  <a:pt x="388938" y="41276"/>
                  <a:pt x="388938" y="33338"/>
                </a:cubicBezTo>
                <a:cubicBezTo>
                  <a:pt x="388938" y="41276"/>
                  <a:pt x="388938" y="41276"/>
                  <a:pt x="382588" y="41276"/>
                </a:cubicBezTo>
                <a:lnTo>
                  <a:pt x="382588" y="41275"/>
                </a:lnTo>
                <a:lnTo>
                  <a:pt x="382588" y="40284"/>
                </a:lnTo>
                <a:cubicBezTo>
                  <a:pt x="382588" y="39291"/>
                  <a:pt x="382588" y="37307"/>
                  <a:pt x="382588" y="33338"/>
                </a:cubicBezTo>
                <a:close/>
                <a:moveTo>
                  <a:pt x="533332" y="33337"/>
                </a:moveTo>
                <a:lnTo>
                  <a:pt x="534995" y="37214"/>
                </a:lnTo>
                <a:lnTo>
                  <a:pt x="534187" y="36752"/>
                </a:lnTo>
                <a:cubicBezTo>
                  <a:pt x="533332" y="35045"/>
                  <a:pt x="533332" y="33337"/>
                  <a:pt x="533332" y="33337"/>
                </a:cubicBezTo>
                <a:close/>
                <a:moveTo>
                  <a:pt x="526495" y="33337"/>
                </a:moveTo>
                <a:lnTo>
                  <a:pt x="526495" y="33338"/>
                </a:lnTo>
                <a:lnTo>
                  <a:pt x="526495" y="39314"/>
                </a:lnTo>
                <a:cubicBezTo>
                  <a:pt x="526495" y="40167"/>
                  <a:pt x="526495" y="40167"/>
                  <a:pt x="526495" y="40167"/>
                </a:cubicBezTo>
                <a:cubicBezTo>
                  <a:pt x="526495" y="36752"/>
                  <a:pt x="526495" y="35045"/>
                  <a:pt x="525640" y="34191"/>
                </a:cubicBezTo>
                <a:lnTo>
                  <a:pt x="525127" y="34118"/>
                </a:lnTo>
                <a:lnTo>
                  <a:pt x="526493" y="33338"/>
                </a:lnTo>
                <a:close/>
                <a:moveTo>
                  <a:pt x="519657" y="33337"/>
                </a:moveTo>
                <a:lnTo>
                  <a:pt x="519664" y="33338"/>
                </a:lnTo>
                <a:lnTo>
                  <a:pt x="525127" y="34118"/>
                </a:lnTo>
                <a:lnTo>
                  <a:pt x="520512" y="36752"/>
                </a:lnTo>
                <a:cubicBezTo>
                  <a:pt x="519657" y="38460"/>
                  <a:pt x="519657" y="40167"/>
                  <a:pt x="519657" y="40167"/>
                </a:cubicBezTo>
                <a:cubicBezTo>
                  <a:pt x="516238" y="36752"/>
                  <a:pt x="514529" y="35045"/>
                  <a:pt x="514528" y="34191"/>
                </a:cubicBezTo>
                <a:lnTo>
                  <a:pt x="519651" y="33338"/>
                </a:lnTo>
                <a:close/>
                <a:moveTo>
                  <a:pt x="437698" y="33337"/>
                </a:moveTo>
                <a:lnTo>
                  <a:pt x="438151" y="33337"/>
                </a:lnTo>
                <a:lnTo>
                  <a:pt x="443849" y="33337"/>
                </a:lnTo>
                <a:lnTo>
                  <a:pt x="444500" y="33337"/>
                </a:lnTo>
                <a:lnTo>
                  <a:pt x="444728" y="33337"/>
                </a:lnTo>
                <a:cubicBezTo>
                  <a:pt x="448244" y="33337"/>
                  <a:pt x="448244" y="33337"/>
                  <a:pt x="447365" y="33337"/>
                </a:cubicBezTo>
                <a:lnTo>
                  <a:pt x="450519" y="33337"/>
                </a:lnTo>
                <a:lnTo>
                  <a:pt x="451379" y="33337"/>
                </a:lnTo>
                <a:lnTo>
                  <a:pt x="451759" y="33337"/>
                </a:lnTo>
                <a:lnTo>
                  <a:pt x="453516" y="33337"/>
                </a:lnTo>
                <a:lnTo>
                  <a:pt x="453959" y="33337"/>
                </a:lnTo>
                <a:lnTo>
                  <a:pt x="455274" y="33337"/>
                </a:lnTo>
                <a:lnTo>
                  <a:pt x="457399" y="33337"/>
                </a:lnTo>
                <a:lnTo>
                  <a:pt x="458259" y="33337"/>
                </a:lnTo>
                <a:lnTo>
                  <a:pt x="458789" y="33337"/>
                </a:lnTo>
                <a:lnTo>
                  <a:pt x="461699" y="33337"/>
                </a:lnTo>
                <a:lnTo>
                  <a:pt x="464956" y="33337"/>
                </a:lnTo>
                <a:lnTo>
                  <a:pt x="465138" y="33337"/>
                </a:lnTo>
                <a:lnTo>
                  <a:pt x="464778" y="33515"/>
                </a:lnTo>
                <a:lnTo>
                  <a:pt x="458974" y="39314"/>
                </a:lnTo>
                <a:cubicBezTo>
                  <a:pt x="458119" y="40167"/>
                  <a:pt x="458119" y="40167"/>
                  <a:pt x="458119" y="40167"/>
                </a:cubicBezTo>
                <a:cubicBezTo>
                  <a:pt x="458119" y="46998"/>
                  <a:pt x="451281" y="40167"/>
                  <a:pt x="451281" y="46998"/>
                </a:cubicBezTo>
                <a:lnTo>
                  <a:pt x="445538" y="47817"/>
                </a:lnTo>
                <a:lnTo>
                  <a:pt x="444444" y="46998"/>
                </a:lnTo>
                <a:lnTo>
                  <a:pt x="443076" y="44266"/>
                </a:lnTo>
                <a:lnTo>
                  <a:pt x="444444" y="43583"/>
                </a:lnTo>
                <a:lnTo>
                  <a:pt x="450680" y="40468"/>
                </a:lnTo>
                <a:lnTo>
                  <a:pt x="450641" y="40423"/>
                </a:lnTo>
                <a:lnTo>
                  <a:pt x="442734" y="43583"/>
                </a:lnTo>
                <a:lnTo>
                  <a:pt x="443076" y="44266"/>
                </a:lnTo>
                <a:lnTo>
                  <a:pt x="437606" y="46998"/>
                </a:lnTo>
                <a:cubicBezTo>
                  <a:pt x="437606" y="46998"/>
                  <a:pt x="435897" y="48705"/>
                  <a:pt x="434187" y="49559"/>
                </a:cubicBezTo>
                <a:lnTo>
                  <a:pt x="431281" y="47382"/>
                </a:lnTo>
                <a:lnTo>
                  <a:pt x="431007" y="47625"/>
                </a:lnTo>
                <a:lnTo>
                  <a:pt x="431007" y="47177"/>
                </a:lnTo>
                <a:lnTo>
                  <a:pt x="430768" y="46998"/>
                </a:lnTo>
                <a:cubicBezTo>
                  <a:pt x="430768" y="46998"/>
                  <a:pt x="430768" y="46998"/>
                  <a:pt x="429913" y="46998"/>
                </a:cubicBezTo>
                <a:lnTo>
                  <a:pt x="426685" y="46998"/>
                </a:lnTo>
                <a:lnTo>
                  <a:pt x="423863" y="47625"/>
                </a:lnTo>
                <a:cubicBezTo>
                  <a:pt x="423863" y="41275"/>
                  <a:pt x="423863" y="47625"/>
                  <a:pt x="423863" y="41275"/>
                </a:cubicBezTo>
                <a:lnTo>
                  <a:pt x="425394" y="41275"/>
                </a:lnTo>
                <a:lnTo>
                  <a:pt x="426273" y="41275"/>
                </a:lnTo>
                <a:lnTo>
                  <a:pt x="427152" y="41275"/>
                </a:lnTo>
                <a:lnTo>
                  <a:pt x="427435" y="41275"/>
                </a:lnTo>
                <a:lnTo>
                  <a:pt x="429788" y="41275"/>
                </a:lnTo>
                <a:lnTo>
                  <a:pt x="430667" y="41275"/>
                </a:lnTo>
                <a:lnTo>
                  <a:pt x="431648" y="40167"/>
                </a:lnTo>
                <a:lnTo>
                  <a:pt x="434183" y="37306"/>
                </a:lnTo>
                <a:lnTo>
                  <a:pt x="437697" y="33338"/>
                </a:lnTo>
                <a:close/>
                <a:moveTo>
                  <a:pt x="416606" y="33337"/>
                </a:moveTo>
                <a:lnTo>
                  <a:pt x="416607" y="33338"/>
                </a:lnTo>
                <a:lnTo>
                  <a:pt x="420122" y="36314"/>
                </a:lnTo>
                <a:lnTo>
                  <a:pt x="423636" y="33338"/>
                </a:lnTo>
                <a:lnTo>
                  <a:pt x="420122" y="37306"/>
                </a:lnTo>
                <a:cubicBezTo>
                  <a:pt x="420122" y="37306"/>
                  <a:pt x="420122" y="37306"/>
                  <a:pt x="416606" y="41275"/>
                </a:cubicBezTo>
                <a:cubicBezTo>
                  <a:pt x="413091" y="41275"/>
                  <a:pt x="413091" y="39290"/>
                  <a:pt x="413970" y="37306"/>
                </a:cubicBezTo>
                <a:lnTo>
                  <a:pt x="416605" y="33338"/>
                </a:lnTo>
                <a:close/>
                <a:moveTo>
                  <a:pt x="498237" y="30957"/>
                </a:moveTo>
                <a:cubicBezTo>
                  <a:pt x="499110" y="31750"/>
                  <a:pt x="499110" y="33338"/>
                  <a:pt x="499110" y="33338"/>
                </a:cubicBezTo>
                <a:lnTo>
                  <a:pt x="496570" y="31606"/>
                </a:lnTo>
                <a:close/>
                <a:moveTo>
                  <a:pt x="495618" y="30957"/>
                </a:moveTo>
                <a:lnTo>
                  <a:pt x="496570" y="31606"/>
                </a:lnTo>
                <a:lnTo>
                  <a:pt x="492125" y="33338"/>
                </a:lnTo>
                <a:cubicBezTo>
                  <a:pt x="492125" y="30163"/>
                  <a:pt x="493871" y="30163"/>
                  <a:pt x="495618" y="30957"/>
                </a:cubicBezTo>
                <a:close/>
                <a:moveTo>
                  <a:pt x="621772" y="30659"/>
                </a:moveTo>
                <a:cubicBezTo>
                  <a:pt x="623061" y="30957"/>
                  <a:pt x="625211" y="31750"/>
                  <a:pt x="628651" y="33338"/>
                </a:cubicBezTo>
                <a:lnTo>
                  <a:pt x="628650" y="33338"/>
                </a:lnTo>
                <a:lnTo>
                  <a:pt x="625212" y="33338"/>
                </a:lnTo>
                <a:lnTo>
                  <a:pt x="622632" y="33338"/>
                </a:lnTo>
                <a:lnTo>
                  <a:pt x="621983" y="33338"/>
                </a:lnTo>
                <a:lnTo>
                  <a:pt x="621772" y="33338"/>
                </a:lnTo>
                <a:lnTo>
                  <a:pt x="620379" y="31623"/>
                </a:lnTo>
                <a:close/>
                <a:moveTo>
                  <a:pt x="431557" y="29919"/>
                </a:moveTo>
                <a:lnTo>
                  <a:pt x="431007" y="33337"/>
                </a:lnTo>
                <a:lnTo>
                  <a:pt x="431007" y="30163"/>
                </a:lnTo>
                <a:close/>
                <a:moveTo>
                  <a:pt x="621772" y="26988"/>
                </a:moveTo>
                <a:cubicBezTo>
                  <a:pt x="618332" y="26988"/>
                  <a:pt x="618332" y="28575"/>
                  <a:pt x="619192" y="30163"/>
                </a:cubicBezTo>
                <a:lnTo>
                  <a:pt x="620379" y="31623"/>
                </a:lnTo>
                <a:lnTo>
                  <a:pt x="620321" y="31664"/>
                </a:lnTo>
                <a:cubicBezTo>
                  <a:pt x="620805" y="32445"/>
                  <a:pt x="621772" y="33338"/>
                  <a:pt x="621772" y="33338"/>
                </a:cubicBezTo>
                <a:lnTo>
                  <a:pt x="620912" y="33338"/>
                </a:lnTo>
                <a:lnTo>
                  <a:pt x="618332" y="33338"/>
                </a:lnTo>
                <a:lnTo>
                  <a:pt x="615752" y="33338"/>
                </a:lnTo>
                <a:cubicBezTo>
                  <a:pt x="614892" y="33338"/>
                  <a:pt x="614892" y="33338"/>
                  <a:pt x="614892" y="33338"/>
                </a:cubicBezTo>
                <a:lnTo>
                  <a:pt x="614243" y="29145"/>
                </a:lnTo>
                <a:lnTo>
                  <a:pt x="614892" y="29369"/>
                </a:lnTo>
                <a:cubicBezTo>
                  <a:pt x="616612" y="30163"/>
                  <a:pt x="618332" y="30163"/>
                  <a:pt x="621772" y="26988"/>
                </a:cubicBezTo>
                <a:close/>
                <a:moveTo>
                  <a:pt x="608013" y="26988"/>
                </a:moveTo>
                <a:cubicBezTo>
                  <a:pt x="611453" y="26988"/>
                  <a:pt x="613172" y="26988"/>
                  <a:pt x="614032" y="27782"/>
                </a:cubicBezTo>
                <a:lnTo>
                  <a:pt x="614243" y="29145"/>
                </a:lnTo>
                <a:close/>
                <a:moveTo>
                  <a:pt x="595313" y="26988"/>
                </a:moveTo>
                <a:cubicBezTo>
                  <a:pt x="595313" y="26988"/>
                  <a:pt x="596980" y="26988"/>
                  <a:pt x="598647" y="26988"/>
                </a:cubicBezTo>
                <a:lnTo>
                  <a:pt x="601663" y="26988"/>
                </a:lnTo>
                <a:lnTo>
                  <a:pt x="601981" y="26988"/>
                </a:lnTo>
                <a:lnTo>
                  <a:pt x="602030" y="27040"/>
                </a:lnTo>
                <a:lnTo>
                  <a:pt x="607219" y="27782"/>
                </a:lnTo>
                <a:lnTo>
                  <a:pt x="607896" y="32521"/>
                </a:lnTo>
                <a:lnTo>
                  <a:pt x="608277" y="33338"/>
                </a:lnTo>
                <a:lnTo>
                  <a:pt x="608648" y="33338"/>
                </a:lnTo>
                <a:lnTo>
                  <a:pt x="608369" y="33534"/>
                </a:lnTo>
                <a:lnTo>
                  <a:pt x="608648" y="34132"/>
                </a:lnTo>
                <a:lnTo>
                  <a:pt x="608200" y="33652"/>
                </a:lnTo>
                <a:lnTo>
                  <a:pt x="606877" y="34578"/>
                </a:lnTo>
                <a:lnTo>
                  <a:pt x="608648" y="36433"/>
                </a:lnTo>
                <a:lnTo>
                  <a:pt x="608648" y="37307"/>
                </a:lnTo>
                <a:lnTo>
                  <a:pt x="608648" y="38894"/>
                </a:lnTo>
                <a:lnTo>
                  <a:pt x="606981" y="38299"/>
                </a:lnTo>
                <a:lnTo>
                  <a:pt x="608647" y="41275"/>
                </a:lnTo>
                <a:lnTo>
                  <a:pt x="608648" y="41276"/>
                </a:lnTo>
                <a:lnTo>
                  <a:pt x="608412" y="41276"/>
                </a:lnTo>
                <a:lnTo>
                  <a:pt x="614314" y="43656"/>
                </a:lnTo>
                <a:lnTo>
                  <a:pt x="615157" y="41276"/>
                </a:lnTo>
                <a:lnTo>
                  <a:pt x="611148" y="41276"/>
                </a:lnTo>
                <a:lnTo>
                  <a:pt x="609481" y="41276"/>
                </a:lnTo>
                <a:cubicBezTo>
                  <a:pt x="608648" y="41276"/>
                  <a:pt x="608648" y="41276"/>
                  <a:pt x="608648" y="41276"/>
                </a:cubicBezTo>
                <a:lnTo>
                  <a:pt x="608648" y="41275"/>
                </a:lnTo>
                <a:lnTo>
                  <a:pt x="608648" y="38894"/>
                </a:lnTo>
                <a:lnTo>
                  <a:pt x="615313" y="41275"/>
                </a:lnTo>
                <a:lnTo>
                  <a:pt x="615316" y="41276"/>
                </a:lnTo>
                <a:lnTo>
                  <a:pt x="615158" y="41276"/>
                </a:lnTo>
                <a:lnTo>
                  <a:pt x="618531" y="44450"/>
                </a:lnTo>
                <a:cubicBezTo>
                  <a:pt x="618530" y="44450"/>
                  <a:pt x="618530" y="44450"/>
                  <a:pt x="621904" y="47625"/>
                </a:cubicBezTo>
                <a:lnTo>
                  <a:pt x="621061" y="47625"/>
                </a:lnTo>
                <a:lnTo>
                  <a:pt x="618531" y="47625"/>
                </a:lnTo>
                <a:lnTo>
                  <a:pt x="616000" y="47625"/>
                </a:lnTo>
                <a:cubicBezTo>
                  <a:pt x="615157" y="47625"/>
                  <a:pt x="615157" y="47625"/>
                  <a:pt x="615157" y="47625"/>
                </a:cubicBezTo>
                <a:cubicBezTo>
                  <a:pt x="611783" y="47625"/>
                  <a:pt x="610097" y="47625"/>
                  <a:pt x="609253" y="46831"/>
                </a:cubicBezTo>
                <a:lnTo>
                  <a:pt x="608410" y="41276"/>
                </a:lnTo>
                <a:lnTo>
                  <a:pt x="608409" y="41276"/>
                </a:lnTo>
                <a:lnTo>
                  <a:pt x="605036" y="43656"/>
                </a:lnTo>
                <a:cubicBezTo>
                  <a:pt x="605036" y="44450"/>
                  <a:pt x="605036" y="44450"/>
                  <a:pt x="601663" y="41275"/>
                </a:cubicBezTo>
                <a:lnTo>
                  <a:pt x="601664" y="41275"/>
                </a:lnTo>
                <a:lnTo>
                  <a:pt x="601981" y="41275"/>
                </a:lnTo>
                <a:lnTo>
                  <a:pt x="598647" y="34330"/>
                </a:lnTo>
                <a:cubicBezTo>
                  <a:pt x="596980" y="33338"/>
                  <a:pt x="595313" y="33338"/>
                  <a:pt x="595313" y="33338"/>
                </a:cubicBezTo>
                <a:cubicBezTo>
                  <a:pt x="601981" y="33338"/>
                  <a:pt x="601981" y="33338"/>
                  <a:pt x="601981" y="33338"/>
                </a:cubicBezTo>
                <a:cubicBezTo>
                  <a:pt x="601981" y="33338"/>
                  <a:pt x="601981" y="33338"/>
                  <a:pt x="602814" y="33338"/>
                </a:cubicBezTo>
                <a:lnTo>
                  <a:pt x="605314" y="33338"/>
                </a:lnTo>
                <a:lnTo>
                  <a:pt x="607815" y="33338"/>
                </a:lnTo>
                <a:lnTo>
                  <a:pt x="607907" y="33338"/>
                </a:lnTo>
                <a:lnTo>
                  <a:pt x="606425" y="31750"/>
                </a:lnTo>
                <a:lnTo>
                  <a:pt x="604465" y="29790"/>
                </a:lnTo>
                <a:close/>
                <a:moveTo>
                  <a:pt x="588434" y="26988"/>
                </a:moveTo>
                <a:cubicBezTo>
                  <a:pt x="595313" y="26988"/>
                  <a:pt x="588434" y="33338"/>
                  <a:pt x="595313" y="33338"/>
                </a:cubicBezTo>
                <a:cubicBezTo>
                  <a:pt x="595313" y="33338"/>
                  <a:pt x="588434" y="26988"/>
                  <a:pt x="588434" y="33338"/>
                </a:cubicBezTo>
                <a:cubicBezTo>
                  <a:pt x="588434" y="26988"/>
                  <a:pt x="588434" y="26988"/>
                  <a:pt x="588434" y="26988"/>
                </a:cubicBezTo>
                <a:close/>
                <a:moveTo>
                  <a:pt x="581554" y="26988"/>
                </a:moveTo>
                <a:cubicBezTo>
                  <a:pt x="581554" y="33338"/>
                  <a:pt x="588434" y="26988"/>
                  <a:pt x="588434" y="33338"/>
                </a:cubicBezTo>
                <a:cubicBezTo>
                  <a:pt x="588434" y="33338"/>
                  <a:pt x="588434" y="33338"/>
                  <a:pt x="587574" y="33338"/>
                </a:cubicBezTo>
                <a:lnTo>
                  <a:pt x="587376" y="33338"/>
                </a:lnTo>
                <a:lnTo>
                  <a:pt x="583422" y="35049"/>
                </a:lnTo>
                <a:lnTo>
                  <a:pt x="586582" y="37306"/>
                </a:lnTo>
                <a:cubicBezTo>
                  <a:pt x="587376" y="39290"/>
                  <a:pt x="587376" y="41275"/>
                  <a:pt x="587376" y="41275"/>
                </a:cubicBezTo>
                <a:cubicBezTo>
                  <a:pt x="584201" y="41275"/>
                  <a:pt x="584201" y="41275"/>
                  <a:pt x="584201" y="40283"/>
                </a:cubicBezTo>
                <a:lnTo>
                  <a:pt x="582075" y="35632"/>
                </a:lnTo>
                <a:lnTo>
                  <a:pt x="580497" y="36315"/>
                </a:lnTo>
                <a:cubicBezTo>
                  <a:pt x="578777" y="37307"/>
                  <a:pt x="577057" y="37307"/>
                  <a:pt x="573617" y="33338"/>
                </a:cubicBezTo>
                <a:lnTo>
                  <a:pt x="573723" y="33338"/>
                </a:lnTo>
                <a:lnTo>
                  <a:pt x="574477" y="33338"/>
                </a:lnTo>
                <a:lnTo>
                  <a:pt x="574676" y="33338"/>
                </a:lnTo>
                <a:lnTo>
                  <a:pt x="575445" y="33338"/>
                </a:lnTo>
                <a:lnTo>
                  <a:pt x="576197" y="33338"/>
                </a:lnTo>
                <a:lnTo>
                  <a:pt x="577057" y="33338"/>
                </a:lnTo>
                <a:lnTo>
                  <a:pt x="579637" y="33338"/>
                </a:lnTo>
                <a:lnTo>
                  <a:pt x="580497" y="33338"/>
                </a:lnTo>
                <a:lnTo>
                  <a:pt x="580708" y="33338"/>
                </a:lnTo>
                <a:lnTo>
                  <a:pt x="581026" y="33338"/>
                </a:lnTo>
                <a:lnTo>
                  <a:pt x="581026" y="33337"/>
                </a:lnTo>
                <a:lnTo>
                  <a:pt x="581027" y="33338"/>
                </a:lnTo>
                <a:lnTo>
                  <a:pt x="581554" y="33338"/>
                </a:lnTo>
                <a:cubicBezTo>
                  <a:pt x="588434" y="33338"/>
                  <a:pt x="581554" y="26988"/>
                  <a:pt x="581554" y="26988"/>
                </a:cubicBezTo>
                <a:close/>
                <a:moveTo>
                  <a:pt x="580708" y="26988"/>
                </a:moveTo>
                <a:cubicBezTo>
                  <a:pt x="580708" y="26988"/>
                  <a:pt x="580708" y="26988"/>
                  <a:pt x="580708" y="33338"/>
                </a:cubicBezTo>
                <a:cubicBezTo>
                  <a:pt x="580708" y="33338"/>
                  <a:pt x="573723" y="33338"/>
                  <a:pt x="580708" y="26988"/>
                </a:cubicBezTo>
                <a:close/>
                <a:moveTo>
                  <a:pt x="573723" y="26988"/>
                </a:moveTo>
                <a:cubicBezTo>
                  <a:pt x="573723" y="26988"/>
                  <a:pt x="573723" y="26988"/>
                  <a:pt x="574596" y="26988"/>
                </a:cubicBezTo>
                <a:lnTo>
                  <a:pt x="574675" y="26988"/>
                </a:lnTo>
                <a:lnTo>
                  <a:pt x="578115" y="26988"/>
                </a:lnTo>
                <a:lnTo>
                  <a:pt x="580708" y="26988"/>
                </a:lnTo>
                <a:cubicBezTo>
                  <a:pt x="580708" y="33338"/>
                  <a:pt x="573723" y="33338"/>
                  <a:pt x="573723" y="33338"/>
                </a:cubicBezTo>
                <a:lnTo>
                  <a:pt x="573723" y="30957"/>
                </a:lnTo>
                <a:lnTo>
                  <a:pt x="573723" y="27782"/>
                </a:lnTo>
                <a:cubicBezTo>
                  <a:pt x="573723" y="26988"/>
                  <a:pt x="573723" y="26988"/>
                  <a:pt x="573723" y="26988"/>
                </a:cubicBezTo>
                <a:close/>
                <a:moveTo>
                  <a:pt x="554038" y="26988"/>
                </a:moveTo>
                <a:cubicBezTo>
                  <a:pt x="554038" y="26988"/>
                  <a:pt x="554038" y="28575"/>
                  <a:pt x="554038" y="30163"/>
                </a:cubicBezTo>
                <a:lnTo>
                  <a:pt x="554038" y="33337"/>
                </a:lnTo>
                <a:lnTo>
                  <a:pt x="554038" y="33338"/>
                </a:lnTo>
                <a:cubicBezTo>
                  <a:pt x="554038" y="33338"/>
                  <a:pt x="552252" y="31750"/>
                  <a:pt x="549573" y="30163"/>
                </a:cubicBezTo>
                <a:lnTo>
                  <a:pt x="547004" y="29333"/>
                </a:lnTo>
                <a:close/>
                <a:moveTo>
                  <a:pt x="492522" y="26988"/>
                </a:moveTo>
                <a:cubicBezTo>
                  <a:pt x="489050" y="26988"/>
                  <a:pt x="489050" y="28575"/>
                  <a:pt x="489050" y="30163"/>
                </a:cubicBezTo>
                <a:lnTo>
                  <a:pt x="485578" y="33337"/>
                </a:lnTo>
                <a:lnTo>
                  <a:pt x="486966" y="31432"/>
                </a:lnTo>
                <a:close/>
                <a:moveTo>
                  <a:pt x="492522" y="26988"/>
                </a:moveTo>
                <a:lnTo>
                  <a:pt x="495856" y="26988"/>
                </a:lnTo>
                <a:lnTo>
                  <a:pt x="495995" y="26988"/>
                </a:lnTo>
                <a:lnTo>
                  <a:pt x="498029" y="26988"/>
                </a:lnTo>
                <a:lnTo>
                  <a:pt x="498476" y="26988"/>
                </a:lnTo>
                <a:lnTo>
                  <a:pt x="498872" y="26988"/>
                </a:lnTo>
                <a:lnTo>
                  <a:pt x="499269" y="26988"/>
                </a:lnTo>
                <a:lnTo>
                  <a:pt x="499468" y="26988"/>
                </a:lnTo>
                <a:lnTo>
                  <a:pt x="501204" y="26988"/>
                </a:lnTo>
                <a:lnTo>
                  <a:pt x="502941" y="26988"/>
                </a:lnTo>
                <a:lnTo>
                  <a:pt x="504130" y="26988"/>
                </a:lnTo>
                <a:lnTo>
                  <a:pt x="504776" y="26988"/>
                </a:lnTo>
                <a:lnTo>
                  <a:pt x="505619" y="26988"/>
                </a:lnTo>
                <a:lnTo>
                  <a:pt x="506095" y="26988"/>
                </a:lnTo>
                <a:lnTo>
                  <a:pt x="506413" y="26988"/>
                </a:lnTo>
                <a:lnTo>
                  <a:pt x="506095" y="27067"/>
                </a:lnTo>
                <a:lnTo>
                  <a:pt x="496863" y="29369"/>
                </a:lnTo>
                <a:cubicBezTo>
                  <a:pt x="494259" y="30163"/>
                  <a:pt x="492522" y="30163"/>
                  <a:pt x="492522" y="26988"/>
                </a:cubicBezTo>
                <a:close/>
                <a:moveTo>
                  <a:pt x="444500" y="26988"/>
                </a:moveTo>
                <a:lnTo>
                  <a:pt x="445029" y="26988"/>
                </a:lnTo>
                <a:lnTo>
                  <a:pt x="447675" y="26988"/>
                </a:lnTo>
                <a:cubicBezTo>
                  <a:pt x="447675" y="26988"/>
                  <a:pt x="447675" y="26988"/>
                  <a:pt x="450850" y="26988"/>
                </a:cubicBezTo>
                <a:cubicBezTo>
                  <a:pt x="447675" y="26988"/>
                  <a:pt x="446088" y="28575"/>
                  <a:pt x="445294" y="29369"/>
                </a:cubicBezTo>
                <a:lnTo>
                  <a:pt x="444625" y="27361"/>
                </a:lnTo>
                <a:lnTo>
                  <a:pt x="441590" y="30163"/>
                </a:lnTo>
                <a:lnTo>
                  <a:pt x="438151" y="33337"/>
                </a:lnTo>
                <a:lnTo>
                  <a:pt x="441590" y="27782"/>
                </a:lnTo>
                <a:lnTo>
                  <a:pt x="444538" y="27101"/>
                </a:lnTo>
                <a:close/>
                <a:moveTo>
                  <a:pt x="438151" y="26988"/>
                </a:moveTo>
                <a:lnTo>
                  <a:pt x="431557" y="29919"/>
                </a:lnTo>
                <a:lnTo>
                  <a:pt x="431900" y="27782"/>
                </a:lnTo>
                <a:cubicBezTo>
                  <a:pt x="432793" y="26988"/>
                  <a:pt x="434579" y="26988"/>
                  <a:pt x="438151" y="26988"/>
                </a:cubicBezTo>
                <a:close/>
                <a:moveTo>
                  <a:pt x="431007" y="26988"/>
                </a:moveTo>
                <a:cubicBezTo>
                  <a:pt x="431007" y="26988"/>
                  <a:pt x="431007" y="28575"/>
                  <a:pt x="431007" y="30163"/>
                </a:cubicBezTo>
                <a:lnTo>
                  <a:pt x="424392" y="33103"/>
                </a:lnTo>
                <a:lnTo>
                  <a:pt x="424392" y="33337"/>
                </a:lnTo>
                <a:lnTo>
                  <a:pt x="426273" y="33337"/>
                </a:lnTo>
                <a:lnTo>
                  <a:pt x="430667" y="33337"/>
                </a:lnTo>
                <a:lnTo>
                  <a:pt x="431007" y="33337"/>
                </a:lnTo>
                <a:lnTo>
                  <a:pt x="437698" y="33337"/>
                </a:lnTo>
                <a:lnTo>
                  <a:pt x="437695" y="33338"/>
                </a:lnTo>
                <a:lnTo>
                  <a:pt x="434183" y="34329"/>
                </a:lnTo>
                <a:lnTo>
                  <a:pt x="432122" y="38401"/>
                </a:lnTo>
                <a:lnTo>
                  <a:pt x="430667" y="38894"/>
                </a:lnTo>
                <a:lnTo>
                  <a:pt x="430667" y="37306"/>
                </a:lnTo>
                <a:lnTo>
                  <a:pt x="430667" y="33338"/>
                </a:lnTo>
                <a:lnTo>
                  <a:pt x="429964" y="38894"/>
                </a:lnTo>
                <a:lnTo>
                  <a:pt x="429788" y="38298"/>
                </a:lnTo>
                <a:lnTo>
                  <a:pt x="425926" y="40167"/>
                </a:lnTo>
                <a:lnTo>
                  <a:pt x="423637" y="41275"/>
                </a:lnTo>
                <a:cubicBezTo>
                  <a:pt x="423637" y="37306"/>
                  <a:pt x="423637" y="35321"/>
                  <a:pt x="423637" y="34329"/>
                </a:cubicBezTo>
                <a:lnTo>
                  <a:pt x="423637" y="33338"/>
                </a:lnTo>
                <a:lnTo>
                  <a:pt x="423637" y="33337"/>
                </a:lnTo>
                <a:lnTo>
                  <a:pt x="423865" y="33337"/>
                </a:lnTo>
                <a:lnTo>
                  <a:pt x="424391" y="33337"/>
                </a:lnTo>
                <a:lnTo>
                  <a:pt x="424252" y="33165"/>
                </a:lnTo>
                <a:lnTo>
                  <a:pt x="423865" y="33337"/>
                </a:lnTo>
                <a:lnTo>
                  <a:pt x="424237" y="33148"/>
                </a:lnTo>
                <a:lnTo>
                  <a:pt x="422328" y="30798"/>
                </a:lnTo>
                <a:lnTo>
                  <a:pt x="423533" y="30163"/>
                </a:lnTo>
                <a:lnTo>
                  <a:pt x="424392" y="29465"/>
                </a:lnTo>
                <a:lnTo>
                  <a:pt x="424392" y="30163"/>
                </a:lnTo>
                <a:lnTo>
                  <a:pt x="424392" y="33069"/>
                </a:lnTo>
                <a:lnTo>
                  <a:pt x="430114" y="30163"/>
                </a:lnTo>
                <a:cubicBezTo>
                  <a:pt x="431007" y="28575"/>
                  <a:pt x="431007" y="26988"/>
                  <a:pt x="431007" y="26988"/>
                </a:cubicBezTo>
                <a:close/>
                <a:moveTo>
                  <a:pt x="424392" y="26988"/>
                </a:moveTo>
                <a:cubicBezTo>
                  <a:pt x="424392" y="26988"/>
                  <a:pt x="422672" y="28575"/>
                  <a:pt x="421812" y="30163"/>
                </a:cubicBezTo>
                <a:lnTo>
                  <a:pt x="422328" y="30798"/>
                </a:lnTo>
                <a:lnTo>
                  <a:pt x="417513" y="33338"/>
                </a:lnTo>
                <a:cubicBezTo>
                  <a:pt x="417513" y="26988"/>
                  <a:pt x="424392" y="26988"/>
                  <a:pt x="424392" y="26988"/>
                </a:cubicBezTo>
                <a:close/>
                <a:moveTo>
                  <a:pt x="424392" y="26988"/>
                </a:moveTo>
                <a:cubicBezTo>
                  <a:pt x="426112" y="26988"/>
                  <a:pt x="426542" y="27385"/>
                  <a:pt x="426220" y="27980"/>
                </a:cubicBezTo>
                <a:lnTo>
                  <a:pt x="424392" y="29465"/>
                </a:lnTo>
                <a:close/>
                <a:moveTo>
                  <a:pt x="409575" y="26988"/>
                </a:moveTo>
                <a:lnTo>
                  <a:pt x="411163" y="26988"/>
                </a:lnTo>
                <a:lnTo>
                  <a:pt x="411163" y="28576"/>
                </a:lnTo>
                <a:lnTo>
                  <a:pt x="409575" y="28576"/>
                </a:lnTo>
                <a:close/>
                <a:moveTo>
                  <a:pt x="396082" y="26988"/>
                </a:moveTo>
                <a:lnTo>
                  <a:pt x="396347" y="26988"/>
                </a:lnTo>
                <a:lnTo>
                  <a:pt x="399654" y="26988"/>
                </a:lnTo>
                <a:lnTo>
                  <a:pt x="400547" y="26988"/>
                </a:lnTo>
                <a:lnTo>
                  <a:pt x="403225" y="26988"/>
                </a:lnTo>
                <a:lnTo>
                  <a:pt x="403226" y="26988"/>
                </a:lnTo>
                <a:lnTo>
                  <a:pt x="404019" y="26988"/>
                </a:lnTo>
                <a:lnTo>
                  <a:pt x="404020" y="26988"/>
                </a:lnTo>
                <a:lnTo>
                  <a:pt x="406401" y="26988"/>
                </a:lnTo>
                <a:lnTo>
                  <a:pt x="409575" y="26988"/>
                </a:lnTo>
                <a:cubicBezTo>
                  <a:pt x="409575" y="26988"/>
                  <a:pt x="403225" y="26988"/>
                  <a:pt x="403225" y="33338"/>
                </a:cubicBezTo>
                <a:cubicBezTo>
                  <a:pt x="403225" y="33338"/>
                  <a:pt x="403225" y="31750"/>
                  <a:pt x="403225" y="30163"/>
                </a:cubicBezTo>
                <a:lnTo>
                  <a:pt x="403225" y="26988"/>
                </a:lnTo>
                <a:lnTo>
                  <a:pt x="398761" y="27782"/>
                </a:lnTo>
                <a:lnTo>
                  <a:pt x="397186" y="28673"/>
                </a:lnTo>
                <a:lnTo>
                  <a:pt x="398174" y="30659"/>
                </a:lnTo>
                <a:cubicBezTo>
                  <a:pt x="397206" y="33338"/>
                  <a:pt x="389467" y="33338"/>
                  <a:pt x="389467" y="33338"/>
                </a:cubicBezTo>
                <a:lnTo>
                  <a:pt x="388984" y="33312"/>
                </a:lnTo>
                <a:lnTo>
                  <a:pt x="388938" y="33338"/>
                </a:lnTo>
                <a:lnTo>
                  <a:pt x="388968" y="33311"/>
                </a:lnTo>
                <a:lnTo>
                  <a:pt x="387640" y="33239"/>
                </a:lnTo>
                <a:lnTo>
                  <a:pt x="389628" y="32725"/>
                </a:lnTo>
                <a:lnTo>
                  <a:pt x="389831" y="32544"/>
                </a:lnTo>
                <a:cubicBezTo>
                  <a:pt x="390724" y="31750"/>
                  <a:pt x="392510" y="30163"/>
                  <a:pt x="396082" y="26988"/>
                </a:cubicBezTo>
                <a:close/>
                <a:moveTo>
                  <a:pt x="388938" y="26988"/>
                </a:moveTo>
                <a:cubicBezTo>
                  <a:pt x="388938" y="33338"/>
                  <a:pt x="382588" y="33338"/>
                  <a:pt x="382588" y="33338"/>
                </a:cubicBezTo>
                <a:cubicBezTo>
                  <a:pt x="382588" y="33338"/>
                  <a:pt x="388938" y="26988"/>
                  <a:pt x="388938" y="26988"/>
                </a:cubicBezTo>
                <a:close/>
                <a:moveTo>
                  <a:pt x="464769" y="26397"/>
                </a:moveTo>
                <a:lnTo>
                  <a:pt x="464609" y="26988"/>
                </a:lnTo>
                <a:lnTo>
                  <a:pt x="464170" y="26448"/>
                </a:lnTo>
                <a:lnTo>
                  <a:pt x="464609" y="26411"/>
                </a:lnTo>
                <a:close/>
                <a:moveTo>
                  <a:pt x="438071" y="26353"/>
                </a:moveTo>
                <a:lnTo>
                  <a:pt x="437357" y="26988"/>
                </a:lnTo>
                <a:cubicBezTo>
                  <a:pt x="437357" y="26988"/>
                  <a:pt x="437357" y="26988"/>
                  <a:pt x="436464" y="26988"/>
                </a:cubicBezTo>
                <a:lnTo>
                  <a:pt x="433852" y="26988"/>
                </a:lnTo>
                <a:lnTo>
                  <a:pt x="432793" y="26988"/>
                </a:lnTo>
                <a:lnTo>
                  <a:pt x="431007" y="26988"/>
                </a:lnTo>
                <a:lnTo>
                  <a:pt x="430213" y="26988"/>
                </a:lnTo>
                <a:close/>
                <a:moveTo>
                  <a:pt x="535850" y="25331"/>
                </a:moveTo>
                <a:lnTo>
                  <a:pt x="540544" y="26988"/>
                </a:lnTo>
                <a:lnTo>
                  <a:pt x="541933" y="27694"/>
                </a:lnTo>
                <a:lnTo>
                  <a:pt x="547004" y="29333"/>
                </a:lnTo>
                <a:lnTo>
                  <a:pt x="546894" y="29369"/>
                </a:lnTo>
                <a:lnTo>
                  <a:pt x="542060" y="27758"/>
                </a:lnTo>
                <a:lnTo>
                  <a:pt x="546795" y="30163"/>
                </a:lnTo>
                <a:cubicBezTo>
                  <a:pt x="547688" y="31750"/>
                  <a:pt x="547688" y="33338"/>
                  <a:pt x="547688" y="33338"/>
                </a:cubicBezTo>
                <a:cubicBezTo>
                  <a:pt x="547688" y="33338"/>
                  <a:pt x="545902" y="33338"/>
                  <a:pt x="544116" y="33338"/>
                </a:cubicBezTo>
                <a:lnTo>
                  <a:pt x="543223" y="33338"/>
                </a:lnTo>
                <a:lnTo>
                  <a:pt x="540812" y="33338"/>
                </a:lnTo>
                <a:lnTo>
                  <a:pt x="544248" y="34329"/>
                </a:lnTo>
                <a:lnTo>
                  <a:pt x="547140" y="40167"/>
                </a:lnTo>
                <a:lnTo>
                  <a:pt x="549571" y="40167"/>
                </a:lnTo>
                <a:lnTo>
                  <a:pt x="550426" y="40167"/>
                </a:lnTo>
                <a:lnTo>
                  <a:pt x="552990" y="40167"/>
                </a:lnTo>
                <a:lnTo>
                  <a:pt x="553845" y="40167"/>
                </a:lnTo>
                <a:cubicBezTo>
                  <a:pt x="553845" y="40167"/>
                  <a:pt x="555555" y="40167"/>
                  <a:pt x="557264" y="40167"/>
                </a:cubicBezTo>
                <a:lnTo>
                  <a:pt x="557730" y="40167"/>
                </a:lnTo>
                <a:lnTo>
                  <a:pt x="558119" y="40167"/>
                </a:lnTo>
                <a:lnTo>
                  <a:pt x="559882" y="40167"/>
                </a:lnTo>
                <a:lnTo>
                  <a:pt x="557213" y="34329"/>
                </a:lnTo>
                <a:cubicBezTo>
                  <a:pt x="555625" y="33337"/>
                  <a:pt x="554038" y="33337"/>
                  <a:pt x="554038" y="33337"/>
                </a:cubicBezTo>
                <a:cubicBezTo>
                  <a:pt x="554038" y="33337"/>
                  <a:pt x="560388" y="33337"/>
                  <a:pt x="560388" y="33337"/>
                </a:cubicBezTo>
                <a:lnTo>
                  <a:pt x="560389" y="33338"/>
                </a:lnTo>
                <a:lnTo>
                  <a:pt x="562769" y="32544"/>
                </a:lnTo>
                <a:cubicBezTo>
                  <a:pt x="563563" y="31750"/>
                  <a:pt x="563563" y="30163"/>
                  <a:pt x="560388" y="26988"/>
                </a:cubicBezTo>
                <a:cubicBezTo>
                  <a:pt x="560388" y="26988"/>
                  <a:pt x="561976" y="26988"/>
                  <a:pt x="563563" y="27782"/>
                </a:cubicBezTo>
                <a:lnTo>
                  <a:pt x="564895" y="30113"/>
                </a:lnTo>
                <a:lnTo>
                  <a:pt x="567532" y="26988"/>
                </a:lnTo>
                <a:cubicBezTo>
                  <a:pt x="574676" y="26988"/>
                  <a:pt x="567532" y="26988"/>
                  <a:pt x="567532" y="33338"/>
                </a:cubicBezTo>
                <a:lnTo>
                  <a:pt x="565072" y="30423"/>
                </a:lnTo>
                <a:lnTo>
                  <a:pt x="566738" y="33338"/>
                </a:lnTo>
                <a:lnTo>
                  <a:pt x="563563" y="33338"/>
                </a:lnTo>
                <a:lnTo>
                  <a:pt x="561976" y="33338"/>
                </a:lnTo>
                <a:lnTo>
                  <a:pt x="561182" y="33338"/>
                </a:lnTo>
                <a:lnTo>
                  <a:pt x="560389" y="33338"/>
                </a:lnTo>
                <a:lnTo>
                  <a:pt x="563563" y="37306"/>
                </a:lnTo>
                <a:lnTo>
                  <a:pt x="565852" y="40167"/>
                </a:lnTo>
                <a:lnTo>
                  <a:pt x="567520" y="40167"/>
                </a:lnTo>
                <a:lnTo>
                  <a:pt x="566712" y="41243"/>
                </a:lnTo>
                <a:lnTo>
                  <a:pt x="566738" y="41275"/>
                </a:lnTo>
                <a:lnTo>
                  <a:pt x="566688" y="41275"/>
                </a:lnTo>
                <a:lnTo>
                  <a:pt x="564956" y="43583"/>
                </a:lnTo>
                <a:cubicBezTo>
                  <a:pt x="565811" y="45290"/>
                  <a:pt x="567520" y="46998"/>
                  <a:pt x="567520" y="46998"/>
                </a:cubicBezTo>
                <a:cubicBezTo>
                  <a:pt x="574358" y="46998"/>
                  <a:pt x="567520" y="46998"/>
                  <a:pt x="574358" y="46998"/>
                </a:cubicBezTo>
                <a:lnTo>
                  <a:pt x="578947" y="45033"/>
                </a:lnTo>
                <a:lnTo>
                  <a:pt x="581195" y="46998"/>
                </a:lnTo>
                <a:cubicBezTo>
                  <a:pt x="581195" y="43583"/>
                  <a:pt x="581195" y="43583"/>
                  <a:pt x="580340" y="44436"/>
                </a:cubicBezTo>
                <a:lnTo>
                  <a:pt x="578947" y="45033"/>
                </a:lnTo>
                <a:lnTo>
                  <a:pt x="574357" y="41021"/>
                </a:lnTo>
                <a:lnTo>
                  <a:pt x="572493" y="40788"/>
                </a:lnTo>
                <a:lnTo>
                  <a:pt x="574358" y="40167"/>
                </a:lnTo>
                <a:lnTo>
                  <a:pt x="578631" y="40167"/>
                </a:lnTo>
                <a:lnTo>
                  <a:pt x="580340" y="40167"/>
                </a:lnTo>
                <a:cubicBezTo>
                  <a:pt x="581195" y="40167"/>
                  <a:pt x="581195" y="40167"/>
                  <a:pt x="581195" y="40167"/>
                </a:cubicBezTo>
                <a:lnTo>
                  <a:pt x="583413" y="41275"/>
                </a:lnTo>
                <a:lnTo>
                  <a:pt x="584369" y="41753"/>
                </a:lnTo>
                <a:lnTo>
                  <a:pt x="586360" y="42037"/>
                </a:lnTo>
                <a:lnTo>
                  <a:pt x="585792" y="42463"/>
                </a:lnTo>
                <a:lnTo>
                  <a:pt x="586704" y="42919"/>
                </a:lnTo>
                <a:lnTo>
                  <a:pt x="586582" y="42069"/>
                </a:lnTo>
                <a:lnTo>
                  <a:pt x="586360" y="42037"/>
                </a:lnTo>
                <a:lnTo>
                  <a:pt x="587376" y="41275"/>
                </a:lnTo>
                <a:lnTo>
                  <a:pt x="587376" y="43254"/>
                </a:lnTo>
                <a:lnTo>
                  <a:pt x="588033" y="43583"/>
                </a:lnTo>
                <a:cubicBezTo>
                  <a:pt x="591452" y="45290"/>
                  <a:pt x="594871" y="46998"/>
                  <a:pt x="594871" y="46998"/>
                </a:cubicBezTo>
                <a:lnTo>
                  <a:pt x="595313" y="46998"/>
                </a:lnTo>
                <a:lnTo>
                  <a:pt x="595313" y="42069"/>
                </a:lnTo>
                <a:cubicBezTo>
                  <a:pt x="595313" y="41275"/>
                  <a:pt x="595313" y="41275"/>
                  <a:pt x="595313" y="41275"/>
                </a:cubicBezTo>
                <a:lnTo>
                  <a:pt x="597218" y="45720"/>
                </a:lnTo>
                <a:lnTo>
                  <a:pt x="596107" y="45244"/>
                </a:lnTo>
                <a:lnTo>
                  <a:pt x="595522" y="46998"/>
                </a:lnTo>
                <a:lnTo>
                  <a:pt x="595726" y="46998"/>
                </a:lnTo>
                <a:lnTo>
                  <a:pt x="597194" y="46998"/>
                </a:lnTo>
                <a:lnTo>
                  <a:pt x="597694" y="46831"/>
                </a:lnTo>
                <a:lnTo>
                  <a:pt x="597218" y="45720"/>
                </a:lnTo>
                <a:lnTo>
                  <a:pt x="600200" y="46998"/>
                </a:lnTo>
                <a:lnTo>
                  <a:pt x="601708" y="46998"/>
                </a:lnTo>
                <a:lnTo>
                  <a:pt x="602563" y="46998"/>
                </a:lnTo>
                <a:lnTo>
                  <a:pt x="603623" y="46998"/>
                </a:lnTo>
                <a:lnTo>
                  <a:pt x="602457" y="46831"/>
                </a:lnTo>
                <a:cubicBezTo>
                  <a:pt x="601663" y="46037"/>
                  <a:pt x="601663" y="44450"/>
                  <a:pt x="601663" y="41275"/>
                </a:cubicBezTo>
                <a:cubicBezTo>
                  <a:pt x="601663" y="44450"/>
                  <a:pt x="603250" y="46037"/>
                  <a:pt x="604838" y="46831"/>
                </a:cubicBezTo>
                <a:lnTo>
                  <a:pt x="605504" y="46998"/>
                </a:lnTo>
                <a:lnTo>
                  <a:pt x="607744" y="46998"/>
                </a:lnTo>
                <a:lnTo>
                  <a:pt x="608546" y="46998"/>
                </a:lnTo>
                <a:cubicBezTo>
                  <a:pt x="608546" y="46998"/>
                  <a:pt x="622221" y="46998"/>
                  <a:pt x="629059" y="53828"/>
                </a:cubicBezTo>
                <a:cubicBezTo>
                  <a:pt x="629059" y="53828"/>
                  <a:pt x="630768" y="53828"/>
                  <a:pt x="631623" y="53828"/>
                </a:cubicBezTo>
                <a:lnTo>
                  <a:pt x="632477" y="53828"/>
                </a:lnTo>
                <a:lnTo>
                  <a:pt x="634080" y="53828"/>
                </a:lnTo>
                <a:lnTo>
                  <a:pt x="635896" y="53828"/>
                </a:lnTo>
                <a:cubicBezTo>
                  <a:pt x="635896" y="53828"/>
                  <a:pt x="629059" y="60659"/>
                  <a:pt x="635896" y="60659"/>
                </a:cubicBezTo>
                <a:cubicBezTo>
                  <a:pt x="629059" y="60659"/>
                  <a:pt x="629059" y="53828"/>
                  <a:pt x="629059" y="60659"/>
                </a:cubicBezTo>
                <a:cubicBezTo>
                  <a:pt x="629059" y="60659"/>
                  <a:pt x="635896" y="67489"/>
                  <a:pt x="629059" y="67489"/>
                </a:cubicBezTo>
                <a:cubicBezTo>
                  <a:pt x="629059" y="67489"/>
                  <a:pt x="622221" y="67489"/>
                  <a:pt x="615383" y="60659"/>
                </a:cubicBezTo>
                <a:cubicBezTo>
                  <a:pt x="615383" y="60659"/>
                  <a:pt x="615383" y="60659"/>
                  <a:pt x="622221" y="67489"/>
                </a:cubicBezTo>
                <a:cubicBezTo>
                  <a:pt x="615383" y="67489"/>
                  <a:pt x="615383" y="60659"/>
                  <a:pt x="615383" y="67489"/>
                </a:cubicBezTo>
                <a:cubicBezTo>
                  <a:pt x="608546" y="60659"/>
                  <a:pt x="601708" y="67489"/>
                  <a:pt x="601708" y="60659"/>
                </a:cubicBezTo>
                <a:cubicBezTo>
                  <a:pt x="601708" y="60659"/>
                  <a:pt x="601708" y="67489"/>
                  <a:pt x="601708" y="67489"/>
                </a:cubicBezTo>
                <a:lnTo>
                  <a:pt x="595314" y="64295"/>
                </a:lnTo>
                <a:lnTo>
                  <a:pt x="595314" y="67468"/>
                </a:lnTo>
                <a:cubicBezTo>
                  <a:pt x="595314" y="68262"/>
                  <a:pt x="595314" y="68262"/>
                  <a:pt x="595314" y="68262"/>
                </a:cubicBezTo>
                <a:lnTo>
                  <a:pt x="592412" y="62846"/>
                </a:lnTo>
                <a:lnTo>
                  <a:pt x="588033" y="60659"/>
                </a:lnTo>
                <a:cubicBezTo>
                  <a:pt x="594871" y="67489"/>
                  <a:pt x="581195" y="67489"/>
                  <a:pt x="588033" y="67489"/>
                </a:cubicBezTo>
                <a:lnTo>
                  <a:pt x="587178" y="67489"/>
                </a:lnTo>
                <a:lnTo>
                  <a:pt x="585469" y="67489"/>
                </a:lnTo>
                <a:lnTo>
                  <a:pt x="584614" y="67489"/>
                </a:lnTo>
                <a:lnTo>
                  <a:pt x="582050" y="67489"/>
                </a:lnTo>
                <a:cubicBezTo>
                  <a:pt x="581195" y="67489"/>
                  <a:pt x="581195" y="67489"/>
                  <a:pt x="581195" y="67489"/>
                </a:cubicBezTo>
                <a:cubicBezTo>
                  <a:pt x="581195" y="60659"/>
                  <a:pt x="581195" y="60659"/>
                  <a:pt x="581195" y="60659"/>
                </a:cubicBezTo>
                <a:cubicBezTo>
                  <a:pt x="581195" y="60659"/>
                  <a:pt x="574358" y="60659"/>
                  <a:pt x="574358" y="60659"/>
                </a:cubicBezTo>
                <a:cubicBezTo>
                  <a:pt x="581195" y="67489"/>
                  <a:pt x="581195" y="67489"/>
                  <a:pt x="581195" y="67489"/>
                </a:cubicBezTo>
                <a:cubicBezTo>
                  <a:pt x="574358" y="67489"/>
                  <a:pt x="581195" y="67489"/>
                  <a:pt x="574358" y="67489"/>
                </a:cubicBezTo>
                <a:cubicBezTo>
                  <a:pt x="581195" y="67489"/>
                  <a:pt x="581195" y="74320"/>
                  <a:pt x="588033" y="74320"/>
                </a:cubicBezTo>
                <a:cubicBezTo>
                  <a:pt x="588033" y="74320"/>
                  <a:pt x="588033" y="74320"/>
                  <a:pt x="588888" y="74320"/>
                </a:cubicBezTo>
                <a:lnTo>
                  <a:pt x="592307" y="74320"/>
                </a:lnTo>
                <a:lnTo>
                  <a:pt x="594016" y="74320"/>
                </a:lnTo>
                <a:lnTo>
                  <a:pt x="594871" y="74320"/>
                </a:lnTo>
                <a:cubicBezTo>
                  <a:pt x="594871" y="74320"/>
                  <a:pt x="594871" y="74320"/>
                  <a:pt x="594871" y="73466"/>
                </a:cubicBezTo>
                <a:lnTo>
                  <a:pt x="594871" y="69352"/>
                </a:lnTo>
                <a:lnTo>
                  <a:pt x="601708" y="67489"/>
                </a:lnTo>
                <a:lnTo>
                  <a:pt x="602563" y="67489"/>
                </a:lnTo>
                <a:lnTo>
                  <a:pt x="604272" y="67489"/>
                </a:lnTo>
                <a:lnTo>
                  <a:pt x="605127" y="67489"/>
                </a:lnTo>
                <a:lnTo>
                  <a:pt x="606836" y="67489"/>
                </a:lnTo>
                <a:lnTo>
                  <a:pt x="607691" y="67489"/>
                </a:lnTo>
                <a:lnTo>
                  <a:pt x="608546" y="67489"/>
                </a:lnTo>
                <a:cubicBezTo>
                  <a:pt x="622221" y="74320"/>
                  <a:pt x="608546" y="67489"/>
                  <a:pt x="608546" y="67489"/>
                </a:cubicBezTo>
                <a:cubicBezTo>
                  <a:pt x="608546" y="67489"/>
                  <a:pt x="608546" y="67489"/>
                  <a:pt x="609401" y="67489"/>
                </a:cubicBezTo>
                <a:lnTo>
                  <a:pt x="611110" y="67489"/>
                </a:lnTo>
                <a:lnTo>
                  <a:pt x="612819" y="67489"/>
                </a:lnTo>
                <a:lnTo>
                  <a:pt x="614528" y="67489"/>
                </a:lnTo>
                <a:lnTo>
                  <a:pt x="615383" y="67489"/>
                </a:lnTo>
                <a:cubicBezTo>
                  <a:pt x="615383" y="67489"/>
                  <a:pt x="615383" y="67489"/>
                  <a:pt x="616238" y="67489"/>
                </a:cubicBezTo>
                <a:lnTo>
                  <a:pt x="617093" y="67489"/>
                </a:lnTo>
                <a:lnTo>
                  <a:pt x="618802" y="67489"/>
                </a:lnTo>
                <a:lnTo>
                  <a:pt x="619657" y="67489"/>
                </a:lnTo>
                <a:lnTo>
                  <a:pt x="621366" y="67489"/>
                </a:lnTo>
                <a:lnTo>
                  <a:pt x="622221" y="67489"/>
                </a:lnTo>
                <a:cubicBezTo>
                  <a:pt x="625640" y="67489"/>
                  <a:pt x="627350" y="69197"/>
                  <a:pt x="629059" y="70904"/>
                </a:cubicBezTo>
                <a:lnTo>
                  <a:pt x="633161" y="72953"/>
                </a:lnTo>
                <a:lnTo>
                  <a:pt x="635896" y="74320"/>
                </a:lnTo>
                <a:cubicBezTo>
                  <a:pt x="632477" y="74320"/>
                  <a:pt x="632477" y="76027"/>
                  <a:pt x="632478" y="76881"/>
                </a:cubicBezTo>
                <a:lnTo>
                  <a:pt x="629309" y="74507"/>
                </a:lnTo>
                <a:lnTo>
                  <a:pt x="629294" y="74496"/>
                </a:lnTo>
                <a:lnTo>
                  <a:pt x="629273" y="74506"/>
                </a:lnTo>
                <a:lnTo>
                  <a:pt x="629284" y="74517"/>
                </a:lnTo>
                <a:lnTo>
                  <a:pt x="635897" y="80296"/>
                </a:lnTo>
                <a:cubicBezTo>
                  <a:pt x="639315" y="81150"/>
                  <a:pt x="642734" y="81150"/>
                  <a:pt x="642734" y="81150"/>
                </a:cubicBezTo>
                <a:lnTo>
                  <a:pt x="642914" y="81210"/>
                </a:lnTo>
                <a:lnTo>
                  <a:pt x="642894" y="81173"/>
                </a:lnTo>
                <a:lnTo>
                  <a:pt x="642734" y="81150"/>
                </a:lnTo>
                <a:lnTo>
                  <a:pt x="642882" y="81150"/>
                </a:lnTo>
                <a:lnTo>
                  <a:pt x="639895" y="75505"/>
                </a:lnTo>
                <a:cubicBezTo>
                  <a:pt x="638242" y="74612"/>
                  <a:pt x="636588" y="74612"/>
                  <a:pt x="636588" y="74612"/>
                </a:cubicBezTo>
                <a:lnTo>
                  <a:pt x="638969" y="74612"/>
                </a:lnTo>
                <a:lnTo>
                  <a:pt x="639168" y="74612"/>
                </a:lnTo>
                <a:lnTo>
                  <a:pt x="639763" y="74612"/>
                </a:lnTo>
                <a:lnTo>
                  <a:pt x="639895" y="74612"/>
                </a:lnTo>
                <a:lnTo>
                  <a:pt x="641699" y="74612"/>
                </a:lnTo>
                <a:lnTo>
                  <a:pt x="642144" y="74612"/>
                </a:lnTo>
                <a:lnTo>
                  <a:pt x="642542" y="74612"/>
                </a:lnTo>
                <a:lnTo>
                  <a:pt x="642938" y="74612"/>
                </a:lnTo>
                <a:lnTo>
                  <a:pt x="643203" y="74612"/>
                </a:lnTo>
                <a:cubicBezTo>
                  <a:pt x="643203" y="78184"/>
                  <a:pt x="643203" y="79970"/>
                  <a:pt x="643203" y="80863"/>
                </a:cubicBezTo>
                <a:lnTo>
                  <a:pt x="643203" y="81150"/>
                </a:lnTo>
                <a:lnTo>
                  <a:pt x="645298" y="81150"/>
                </a:lnTo>
                <a:lnTo>
                  <a:pt x="646152" y="81150"/>
                </a:lnTo>
                <a:lnTo>
                  <a:pt x="649256" y="81150"/>
                </a:lnTo>
                <a:lnTo>
                  <a:pt x="646510" y="78184"/>
                </a:lnTo>
                <a:cubicBezTo>
                  <a:pt x="646510" y="78184"/>
                  <a:pt x="646510" y="78184"/>
                  <a:pt x="643203" y="74612"/>
                </a:cubicBezTo>
                <a:cubicBezTo>
                  <a:pt x="643203" y="78184"/>
                  <a:pt x="644857" y="78184"/>
                  <a:pt x="646510" y="77291"/>
                </a:cubicBezTo>
                <a:lnTo>
                  <a:pt x="649758" y="74660"/>
                </a:lnTo>
                <a:lnTo>
                  <a:pt x="649606" y="74612"/>
                </a:lnTo>
                <a:lnTo>
                  <a:pt x="649817" y="74612"/>
                </a:lnTo>
                <a:lnTo>
                  <a:pt x="653125" y="74612"/>
                </a:lnTo>
                <a:lnTo>
                  <a:pt x="655440" y="74612"/>
                </a:lnTo>
                <a:lnTo>
                  <a:pt x="655539" y="74612"/>
                </a:lnTo>
                <a:lnTo>
                  <a:pt x="655638" y="74612"/>
                </a:lnTo>
                <a:lnTo>
                  <a:pt x="656273" y="74612"/>
                </a:lnTo>
                <a:lnTo>
                  <a:pt x="656432" y="74612"/>
                </a:lnTo>
                <a:lnTo>
                  <a:pt x="658330" y="74612"/>
                </a:lnTo>
                <a:lnTo>
                  <a:pt x="662108" y="74612"/>
                </a:lnTo>
                <a:lnTo>
                  <a:pt x="662941" y="74612"/>
                </a:lnTo>
                <a:cubicBezTo>
                  <a:pt x="662941" y="74612"/>
                  <a:pt x="662941" y="74612"/>
                  <a:pt x="663774" y="75406"/>
                </a:cubicBezTo>
                <a:lnTo>
                  <a:pt x="669330" y="80697"/>
                </a:lnTo>
                <a:lnTo>
                  <a:pt x="669566" y="80802"/>
                </a:lnTo>
                <a:lnTo>
                  <a:pt x="668775" y="77787"/>
                </a:lnTo>
                <a:lnTo>
                  <a:pt x="666725" y="76671"/>
                </a:lnTo>
                <a:lnTo>
                  <a:pt x="669608" y="74612"/>
                </a:lnTo>
                <a:lnTo>
                  <a:pt x="670428" y="75393"/>
                </a:lnTo>
                <a:lnTo>
                  <a:pt x="669926" y="74612"/>
                </a:lnTo>
                <a:lnTo>
                  <a:pt x="674018" y="78249"/>
                </a:lnTo>
                <a:lnTo>
                  <a:pt x="673503" y="77735"/>
                </a:lnTo>
                <a:lnTo>
                  <a:pt x="670377" y="74612"/>
                </a:lnTo>
                <a:lnTo>
                  <a:pt x="670084" y="74320"/>
                </a:lnTo>
                <a:cubicBezTo>
                  <a:pt x="670084" y="74320"/>
                  <a:pt x="663247" y="67489"/>
                  <a:pt x="663247" y="67489"/>
                </a:cubicBezTo>
                <a:cubicBezTo>
                  <a:pt x="663247" y="67489"/>
                  <a:pt x="663247" y="60659"/>
                  <a:pt x="656409" y="60659"/>
                </a:cubicBezTo>
                <a:lnTo>
                  <a:pt x="660683" y="60659"/>
                </a:lnTo>
                <a:lnTo>
                  <a:pt x="661538" y="60659"/>
                </a:lnTo>
                <a:lnTo>
                  <a:pt x="662392" y="60659"/>
                </a:lnTo>
                <a:lnTo>
                  <a:pt x="662457" y="60659"/>
                </a:lnTo>
                <a:lnTo>
                  <a:pt x="662045" y="60226"/>
                </a:lnTo>
                <a:lnTo>
                  <a:pt x="659321" y="57365"/>
                </a:lnTo>
                <a:lnTo>
                  <a:pt x="659210" y="57448"/>
                </a:lnTo>
                <a:lnTo>
                  <a:pt x="657947" y="56501"/>
                </a:lnTo>
                <a:lnTo>
                  <a:pt x="658441" y="57324"/>
                </a:lnTo>
                <a:cubicBezTo>
                  <a:pt x="657995" y="58068"/>
                  <a:pt x="654869" y="56332"/>
                  <a:pt x="654423" y="55091"/>
                </a:cubicBezTo>
                <a:lnTo>
                  <a:pt x="655638" y="54416"/>
                </a:lnTo>
                <a:lnTo>
                  <a:pt x="656210" y="54098"/>
                </a:lnTo>
                <a:lnTo>
                  <a:pt x="656092" y="53975"/>
                </a:lnTo>
                <a:lnTo>
                  <a:pt x="656323" y="54036"/>
                </a:lnTo>
                <a:lnTo>
                  <a:pt x="656432" y="53975"/>
                </a:lnTo>
                <a:lnTo>
                  <a:pt x="656496" y="54081"/>
                </a:lnTo>
                <a:lnTo>
                  <a:pt x="657171" y="54258"/>
                </a:lnTo>
                <a:lnTo>
                  <a:pt x="658020" y="53975"/>
                </a:lnTo>
                <a:lnTo>
                  <a:pt x="658317" y="53876"/>
                </a:lnTo>
                <a:cubicBezTo>
                  <a:pt x="657424" y="52983"/>
                  <a:pt x="655638" y="51197"/>
                  <a:pt x="655638" y="47625"/>
                </a:cubicBezTo>
                <a:cubicBezTo>
                  <a:pt x="655638" y="47625"/>
                  <a:pt x="655638" y="47625"/>
                  <a:pt x="656531" y="48518"/>
                </a:cubicBezTo>
                <a:lnTo>
                  <a:pt x="661988" y="53975"/>
                </a:lnTo>
                <a:lnTo>
                  <a:pt x="662782" y="54769"/>
                </a:lnTo>
                <a:lnTo>
                  <a:pt x="660409" y="56549"/>
                </a:lnTo>
                <a:lnTo>
                  <a:pt x="662645" y="60659"/>
                </a:lnTo>
                <a:lnTo>
                  <a:pt x="663041" y="60659"/>
                </a:lnTo>
                <a:lnTo>
                  <a:pt x="663745" y="58440"/>
                </a:lnTo>
                <a:lnTo>
                  <a:pt x="668676" y="60659"/>
                </a:lnTo>
                <a:lnTo>
                  <a:pt x="669229" y="60659"/>
                </a:lnTo>
                <a:lnTo>
                  <a:pt x="669699" y="60659"/>
                </a:lnTo>
                <a:lnTo>
                  <a:pt x="669699" y="57547"/>
                </a:lnTo>
                <a:cubicBezTo>
                  <a:pt x="669699" y="55761"/>
                  <a:pt x="669699" y="53975"/>
                  <a:pt x="669699" y="53975"/>
                </a:cubicBezTo>
                <a:cubicBezTo>
                  <a:pt x="669699" y="57547"/>
                  <a:pt x="671400" y="59333"/>
                  <a:pt x="673101" y="60226"/>
                </a:cubicBezTo>
                <a:lnTo>
                  <a:pt x="674749" y="60659"/>
                </a:lnTo>
                <a:lnTo>
                  <a:pt x="675941" y="60659"/>
                </a:lnTo>
                <a:lnTo>
                  <a:pt x="673498" y="57944"/>
                </a:lnTo>
                <a:cubicBezTo>
                  <a:pt x="671712" y="55959"/>
                  <a:pt x="669926" y="53975"/>
                  <a:pt x="669926" y="53975"/>
                </a:cubicBezTo>
                <a:cubicBezTo>
                  <a:pt x="669926" y="53975"/>
                  <a:pt x="671712" y="53975"/>
                  <a:pt x="672605" y="53975"/>
                </a:cubicBezTo>
                <a:lnTo>
                  <a:pt x="673498" y="53975"/>
                </a:lnTo>
                <a:cubicBezTo>
                  <a:pt x="675284" y="53975"/>
                  <a:pt x="677070" y="53975"/>
                  <a:pt x="677070" y="53975"/>
                </a:cubicBezTo>
                <a:cubicBezTo>
                  <a:pt x="677070" y="57944"/>
                  <a:pt x="675284" y="57944"/>
                  <a:pt x="674391" y="57944"/>
                </a:cubicBezTo>
                <a:lnTo>
                  <a:pt x="676223" y="60659"/>
                </a:lnTo>
                <a:lnTo>
                  <a:pt x="676922" y="60659"/>
                </a:lnTo>
                <a:lnTo>
                  <a:pt x="676576" y="61119"/>
                </a:lnTo>
                <a:lnTo>
                  <a:pt x="676564" y="61135"/>
                </a:lnTo>
                <a:lnTo>
                  <a:pt x="679527" y="61913"/>
                </a:lnTo>
                <a:lnTo>
                  <a:pt x="679904" y="62012"/>
                </a:lnTo>
                <a:lnTo>
                  <a:pt x="683305" y="68262"/>
                </a:lnTo>
                <a:lnTo>
                  <a:pt x="679904" y="64691"/>
                </a:lnTo>
                <a:lnTo>
                  <a:pt x="677258" y="61913"/>
                </a:lnTo>
                <a:lnTo>
                  <a:pt x="676611" y="61234"/>
                </a:lnTo>
                <a:lnTo>
                  <a:pt x="677070" y="61913"/>
                </a:lnTo>
                <a:lnTo>
                  <a:pt x="676555" y="61340"/>
                </a:lnTo>
                <a:lnTo>
                  <a:pt x="676691" y="61913"/>
                </a:lnTo>
                <a:lnTo>
                  <a:pt x="677352" y="64691"/>
                </a:lnTo>
                <a:lnTo>
                  <a:pt x="683304" y="68262"/>
                </a:lnTo>
                <a:lnTo>
                  <a:pt x="683305" y="68262"/>
                </a:lnTo>
                <a:lnTo>
                  <a:pt x="683306" y="68262"/>
                </a:lnTo>
                <a:lnTo>
                  <a:pt x="683306" y="62012"/>
                </a:lnTo>
                <a:lnTo>
                  <a:pt x="683306" y="61964"/>
                </a:lnTo>
                <a:lnTo>
                  <a:pt x="683154" y="61913"/>
                </a:lnTo>
                <a:lnTo>
                  <a:pt x="683306" y="61913"/>
                </a:lnTo>
                <a:lnTo>
                  <a:pt x="683306" y="61119"/>
                </a:lnTo>
                <a:lnTo>
                  <a:pt x="684062" y="61913"/>
                </a:lnTo>
                <a:lnTo>
                  <a:pt x="684213" y="61913"/>
                </a:lnTo>
                <a:lnTo>
                  <a:pt x="684214" y="61913"/>
                </a:lnTo>
                <a:lnTo>
                  <a:pt x="686594" y="61913"/>
                </a:lnTo>
                <a:lnTo>
                  <a:pt x="689174" y="61913"/>
                </a:lnTo>
                <a:lnTo>
                  <a:pt x="690034" y="61913"/>
                </a:lnTo>
                <a:cubicBezTo>
                  <a:pt x="696913" y="68263"/>
                  <a:pt x="696913" y="68263"/>
                  <a:pt x="696913" y="68263"/>
                </a:cubicBezTo>
                <a:cubicBezTo>
                  <a:pt x="696913" y="68263"/>
                  <a:pt x="695193" y="66675"/>
                  <a:pt x="692614" y="65088"/>
                </a:cubicBezTo>
                <a:lnTo>
                  <a:pt x="689983" y="64205"/>
                </a:lnTo>
                <a:lnTo>
                  <a:pt x="690563" y="68262"/>
                </a:lnTo>
                <a:lnTo>
                  <a:pt x="690564" y="68263"/>
                </a:lnTo>
                <a:lnTo>
                  <a:pt x="690959" y="68263"/>
                </a:lnTo>
                <a:lnTo>
                  <a:pt x="690960" y="68263"/>
                </a:lnTo>
                <a:lnTo>
                  <a:pt x="696814" y="68263"/>
                </a:lnTo>
                <a:lnTo>
                  <a:pt x="696913" y="68263"/>
                </a:lnTo>
                <a:lnTo>
                  <a:pt x="696918" y="68263"/>
                </a:lnTo>
                <a:lnTo>
                  <a:pt x="696913" y="68262"/>
                </a:lnTo>
                <a:lnTo>
                  <a:pt x="697707" y="68262"/>
                </a:lnTo>
                <a:lnTo>
                  <a:pt x="700485" y="68262"/>
                </a:lnTo>
                <a:lnTo>
                  <a:pt x="703164" y="68262"/>
                </a:lnTo>
                <a:cubicBezTo>
                  <a:pt x="704057" y="68262"/>
                  <a:pt x="704057" y="68262"/>
                  <a:pt x="704057" y="68262"/>
                </a:cubicBezTo>
                <a:cubicBezTo>
                  <a:pt x="704057" y="68262"/>
                  <a:pt x="704057" y="69849"/>
                  <a:pt x="704950" y="71437"/>
                </a:cubicBezTo>
                <a:lnTo>
                  <a:pt x="707146" y="72552"/>
                </a:lnTo>
                <a:lnTo>
                  <a:pt x="704333" y="74428"/>
                </a:lnTo>
                <a:lnTo>
                  <a:pt x="704851" y="74612"/>
                </a:lnTo>
                <a:lnTo>
                  <a:pt x="704057" y="74612"/>
                </a:lnTo>
                <a:cubicBezTo>
                  <a:pt x="705843" y="76199"/>
                  <a:pt x="706289" y="76993"/>
                  <a:pt x="705955" y="77291"/>
                </a:cubicBezTo>
                <a:lnTo>
                  <a:pt x="705766" y="77271"/>
                </a:lnTo>
                <a:lnTo>
                  <a:pt x="706655" y="78653"/>
                </a:lnTo>
                <a:lnTo>
                  <a:pt x="704950" y="77787"/>
                </a:lnTo>
                <a:lnTo>
                  <a:pt x="704057" y="77088"/>
                </a:lnTo>
                <a:lnTo>
                  <a:pt x="703164" y="76993"/>
                </a:lnTo>
                <a:cubicBezTo>
                  <a:pt x="700485" y="76199"/>
                  <a:pt x="696913" y="74612"/>
                  <a:pt x="696913" y="74612"/>
                </a:cubicBezTo>
                <a:lnTo>
                  <a:pt x="697707" y="74612"/>
                </a:lnTo>
                <a:lnTo>
                  <a:pt x="697707" y="72072"/>
                </a:lnTo>
                <a:lnTo>
                  <a:pt x="703822" y="74246"/>
                </a:lnTo>
                <a:lnTo>
                  <a:pt x="700485" y="69056"/>
                </a:lnTo>
                <a:lnTo>
                  <a:pt x="697854" y="68471"/>
                </a:lnTo>
                <a:lnTo>
                  <a:pt x="699605" y="70942"/>
                </a:lnTo>
                <a:lnTo>
                  <a:pt x="697707" y="70553"/>
                </a:lnTo>
                <a:lnTo>
                  <a:pt x="697707" y="71437"/>
                </a:lnTo>
                <a:lnTo>
                  <a:pt x="697707" y="72072"/>
                </a:lnTo>
                <a:lnTo>
                  <a:pt x="695921" y="71437"/>
                </a:lnTo>
                <a:lnTo>
                  <a:pt x="696552" y="70316"/>
                </a:lnTo>
                <a:lnTo>
                  <a:pt x="694707" y="69937"/>
                </a:lnTo>
                <a:lnTo>
                  <a:pt x="690565" y="68264"/>
                </a:lnTo>
                <a:lnTo>
                  <a:pt x="691357" y="69056"/>
                </a:lnTo>
                <a:cubicBezTo>
                  <a:pt x="692151" y="69849"/>
                  <a:pt x="693738" y="71437"/>
                  <a:pt x="696913" y="74612"/>
                </a:cubicBezTo>
                <a:cubicBezTo>
                  <a:pt x="693738" y="74612"/>
                  <a:pt x="690563" y="73024"/>
                  <a:pt x="688182" y="71437"/>
                </a:cubicBezTo>
                <a:lnTo>
                  <a:pt x="684214" y="68263"/>
                </a:lnTo>
                <a:lnTo>
                  <a:pt x="684156" y="68263"/>
                </a:lnTo>
                <a:lnTo>
                  <a:pt x="683419" y="68263"/>
                </a:lnTo>
                <a:lnTo>
                  <a:pt x="683038" y="69278"/>
                </a:lnTo>
                <a:lnTo>
                  <a:pt x="683759" y="74320"/>
                </a:lnTo>
                <a:cubicBezTo>
                  <a:pt x="683759" y="74320"/>
                  <a:pt x="683759" y="72612"/>
                  <a:pt x="682904" y="70904"/>
                </a:cubicBezTo>
                <a:lnTo>
                  <a:pt x="682288" y="70553"/>
                </a:lnTo>
                <a:lnTo>
                  <a:pt x="676275" y="68262"/>
                </a:lnTo>
                <a:cubicBezTo>
                  <a:pt x="676275" y="68262"/>
                  <a:pt x="676275" y="68262"/>
                  <a:pt x="677168" y="68262"/>
                </a:cubicBezTo>
                <a:lnTo>
                  <a:pt x="678276" y="68262"/>
                </a:lnTo>
                <a:lnTo>
                  <a:pt x="676922" y="67489"/>
                </a:lnTo>
                <a:lnTo>
                  <a:pt x="682337" y="68262"/>
                </a:lnTo>
                <a:lnTo>
                  <a:pt x="683299" y="68262"/>
                </a:lnTo>
                <a:lnTo>
                  <a:pt x="677352" y="67370"/>
                </a:lnTo>
                <a:lnTo>
                  <a:pt x="676610" y="61913"/>
                </a:lnTo>
                <a:lnTo>
                  <a:pt x="676528" y="61310"/>
                </a:lnTo>
                <a:lnTo>
                  <a:pt x="676476" y="61253"/>
                </a:lnTo>
                <a:lnTo>
                  <a:pt x="674358" y="64074"/>
                </a:lnTo>
                <a:cubicBezTo>
                  <a:pt x="675213" y="65781"/>
                  <a:pt x="676922" y="67489"/>
                  <a:pt x="676922" y="67489"/>
                </a:cubicBezTo>
                <a:cubicBezTo>
                  <a:pt x="676922" y="67489"/>
                  <a:pt x="675213" y="65781"/>
                  <a:pt x="673503" y="64074"/>
                </a:cubicBezTo>
                <a:lnTo>
                  <a:pt x="670545" y="61119"/>
                </a:lnTo>
                <a:lnTo>
                  <a:pt x="670084" y="61119"/>
                </a:lnTo>
                <a:lnTo>
                  <a:pt x="670084" y="64074"/>
                </a:lnTo>
                <a:cubicBezTo>
                  <a:pt x="670084" y="65781"/>
                  <a:pt x="670084" y="67489"/>
                  <a:pt x="670084" y="67489"/>
                </a:cubicBezTo>
                <a:cubicBezTo>
                  <a:pt x="670084" y="67489"/>
                  <a:pt x="670084" y="67489"/>
                  <a:pt x="669229" y="66635"/>
                </a:cubicBezTo>
                <a:lnTo>
                  <a:pt x="663708" y="61119"/>
                </a:lnTo>
                <a:lnTo>
                  <a:pt x="663313" y="61119"/>
                </a:lnTo>
                <a:lnTo>
                  <a:pt x="664102" y="66635"/>
                </a:lnTo>
                <a:cubicBezTo>
                  <a:pt x="664956" y="67489"/>
                  <a:pt x="666665" y="67489"/>
                  <a:pt x="670084" y="67489"/>
                </a:cubicBezTo>
                <a:cubicBezTo>
                  <a:pt x="673503" y="67489"/>
                  <a:pt x="675213" y="67489"/>
                  <a:pt x="676067" y="68343"/>
                </a:cubicBezTo>
                <a:lnTo>
                  <a:pt x="676275" y="69796"/>
                </a:lnTo>
                <a:lnTo>
                  <a:pt x="676275" y="69056"/>
                </a:lnTo>
                <a:cubicBezTo>
                  <a:pt x="676275" y="68262"/>
                  <a:pt x="676275" y="68262"/>
                  <a:pt x="676275" y="68262"/>
                </a:cubicBezTo>
                <a:cubicBezTo>
                  <a:pt x="676275" y="71437"/>
                  <a:pt x="678061" y="73024"/>
                  <a:pt x="679847" y="73818"/>
                </a:cubicBezTo>
                <a:lnTo>
                  <a:pt x="682103" y="74320"/>
                </a:lnTo>
                <a:lnTo>
                  <a:pt x="683759" y="74320"/>
                </a:lnTo>
                <a:lnTo>
                  <a:pt x="684052" y="74612"/>
                </a:lnTo>
                <a:lnTo>
                  <a:pt x="689742" y="80296"/>
                </a:lnTo>
                <a:cubicBezTo>
                  <a:pt x="690597" y="81150"/>
                  <a:pt x="690597" y="81150"/>
                  <a:pt x="690597" y="81150"/>
                </a:cubicBezTo>
                <a:lnTo>
                  <a:pt x="697251" y="81150"/>
                </a:lnTo>
                <a:lnTo>
                  <a:pt x="696913" y="80962"/>
                </a:lnTo>
                <a:cubicBezTo>
                  <a:pt x="696913" y="80962"/>
                  <a:pt x="704057" y="80962"/>
                  <a:pt x="704057" y="80962"/>
                </a:cubicBezTo>
                <a:lnTo>
                  <a:pt x="704607" y="85236"/>
                </a:lnTo>
                <a:lnTo>
                  <a:pt x="704057" y="84931"/>
                </a:lnTo>
                <a:lnTo>
                  <a:pt x="697566" y="81325"/>
                </a:lnTo>
                <a:lnTo>
                  <a:pt x="699999" y="84565"/>
                </a:lnTo>
                <a:cubicBezTo>
                  <a:pt x="700854" y="86273"/>
                  <a:pt x="700854" y="87980"/>
                  <a:pt x="697435" y="87980"/>
                </a:cubicBezTo>
                <a:cubicBezTo>
                  <a:pt x="697435" y="87980"/>
                  <a:pt x="690597" y="81150"/>
                  <a:pt x="683759" y="81150"/>
                </a:cubicBezTo>
                <a:lnTo>
                  <a:pt x="683708" y="81150"/>
                </a:lnTo>
                <a:lnTo>
                  <a:pt x="683759" y="81560"/>
                </a:lnTo>
                <a:lnTo>
                  <a:pt x="683759" y="81150"/>
                </a:lnTo>
                <a:cubicBezTo>
                  <a:pt x="683759" y="87980"/>
                  <a:pt x="690597" y="87980"/>
                  <a:pt x="690597" y="87980"/>
                </a:cubicBezTo>
                <a:cubicBezTo>
                  <a:pt x="690597" y="87980"/>
                  <a:pt x="690597" y="87980"/>
                  <a:pt x="691452" y="87980"/>
                </a:cubicBezTo>
                <a:lnTo>
                  <a:pt x="694016" y="87980"/>
                </a:lnTo>
                <a:lnTo>
                  <a:pt x="697435" y="87980"/>
                </a:lnTo>
                <a:lnTo>
                  <a:pt x="703722" y="88765"/>
                </a:lnTo>
                <a:lnTo>
                  <a:pt x="703628" y="88900"/>
                </a:lnTo>
                <a:lnTo>
                  <a:pt x="703524" y="89048"/>
                </a:lnTo>
                <a:lnTo>
                  <a:pt x="704674" y="89585"/>
                </a:lnTo>
                <a:lnTo>
                  <a:pt x="705127" y="91396"/>
                </a:lnTo>
                <a:cubicBezTo>
                  <a:pt x="705982" y="93103"/>
                  <a:pt x="707691" y="94811"/>
                  <a:pt x="711110" y="94811"/>
                </a:cubicBezTo>
                <a:cubicBezTo>
                  <a:pt x="711110" y="94811"/>
                  <a:pt x="712819" y="94811"/>
                  <a:pt x="714529" y="94811"/>
                </a:cubicBezTo>
                <a:lnTo>
                  <a:pt x="715383" y="94811"/>
                </a:lnTo>
                <a:lnTo>
                  <a:pt x="717092" y="94811"/>
                </a:lnTo>
                <a:lnTo>
                  <a:pt x="717947" y="94811"/>
                </a:lnTo>
                <a:cubicBezTo>
                  <a:pt x="717947" y="94811"/>
                  <a:pt x="711110" y="94811"/>
                  <a:pt x="717947" y="101641"/>
                </a:cubicBezTo>
                <a:lnTo>
                  <a:pt x="722298" y="104125"/>
                </a:lnTo>
                <a:lnTo>
                  <a:pt x="723370" y="105999"/>
                </a:lnTo>
                <a:lnTo>
                  <a:pt x="723075" y="105910"/>
                </a:lnTo>
                <a:cubicBezTo>
                  <a:pt x="721366" y="105056"/>
                  <a:pt x="721366" y="105056"/>
                  <a:pt x="724785" y="108472"/>
                </a:cubicBezTo>
                <a:cubicBezTo>
                  <a:pt x="724785" y="108472"/>
                  <a:pt x="724785" y="108472"/>
                  <a:pt x="723930" y="108472"/>
                </a:cubicBezTo>
                <a:lnTo>
                  <a:pt x="722221" y="108472"/>
                </a:lnTo>
                <a:lnTo>
                  <a:pt x="721366" y="108472"/>
                </a:lnTo>
                <a:cubicBezTo>
                  <a:pt x="719656" y="108472"/>
                  <a:pt x="717947" y="108472"/>
                  <a:pt x="717947" y="108472"/>
                </a:cubicBezTo>
                <a:cubicBezTo>
                  <a:pt x="717947" y="105056"/>
                  <a:pt x="717947" y="105056"/>
                  <a:pt x="717092" y="105056"/>
                </a:cubicBezTo>
                <a:lnTo>
                  <a:pt x="715461" y="104125"/>
                </a:lnTo>
                <a:lnTo>
                  <a:pt x="711257" y="101725"/>
                </a:lnTo>
                <a:lnTo>
                  <a:pt x="713509" y="106651"/>
                </a:lnTo>
                <a:lnTo>
                  <a:pt x="711994" y="105569"/>
                </a:lnTo>
                <a:lnTo>
                  <a:pt x="711221" y="101705"/>
                </a:lnTo>
                <a:lnTo>
                  <a:pt x="711201" y="101693"/>
                </a:lnTo>
                <a:lnTo>
                  <a:pt x="711201" y="108546"/>
                </a:lnTo>
                <a:lnTo>
                  <a:pt x="711201" y="108744"/>
                </a:lnTo>
                <a:lnTo>
                  <a:pt x="711201" y="109538"/>
                </a:lnTo>
                <a:lnTo>
                  <a:pt x="710733" y="109392"/>
                </a:lnTo>
                <a:lnTo>
                  <a:pt x="710376" y="109887"/>
                </a:lnTo>
                <a:lnTo>
                  <a:pt x="710341" y="109637"/>
                </a:lnTo>
                <a:lnTo>
                  <a:pt x="710246" y="109623"/>
                </a:lnTo>
                <a:lnTo>
                  <a:pt x="708546" y="111887"/>
                </a:lnTo>
                <a:lnTo>
                  <a:pt x="708742" y="112149"/>
                </a:lnTo>
                <a:lnTo>
                  <a:pt x="710376" y="109887"/>
                </a:lnTo>
                <a:lnTo>
                  <a:pt x="711201" y="115888"/>
                </a:lnTo>
                <a:lnTo>
                  <a:pt x="710778" y="115302"/>
                </a:lnTo>
                <a:lnTo>
                  <a:pt x="708546" y="115302"/>
                </a:lnTo>
                <a:lnTo>
                  <a:pt x="707691" y="115302"/>
                </a:lnTo>
                <a:lnTo>
                  <a:pt x="705127" y="115302"/>
                </a:lnTo>
                <a:cubicBezTo>
                  <a:pt x="704272" y="115302"/>
                  <a:pt x="704272" y="115302"/>
                  <a:pt x="704272" y="115302"/>
                </a:cubicBezTo>
                <a:cubicBezTo>
                  <a:pt x="704272" y="111887"/>
                  <a:pt x="704272" y="110179"/>
                  <a:pt x="705127" y="110179"/>
                </a:cubicBezTo>
                <a:lnTo>
                  <a:pt x="710240" y="114557"/>
                </a:lnTo>
                <a:lnTo>
                  <a:pt x="709918" y="114112"/>
                </a:lnTo>
                <a:lnTo>
                  <a:pt x="707691" y="111887"/>
                </a:lnTo>
                <a:lnTo>
                  <a:pt x="704851" y="109050"/>
                </a:lnTo>
                <a:lnTo>
                  <a:pt x="704851" y="109538"/>
                </a:lnTo>
                <a:lnTo>
                  <a:pt x="704272" y="108959"/>
                </a:lnTo>
                <a:lnTo>
                  <a:pt x="704057" y="108744"/>
                </a:lnTo>
                <a:lnTo>
                  <a:pt x="704851" y="109538"/>
                </a:lnTo>
                <a:lnTo>
                  <a:pt x="703660" y="108744"/>
                </a:lnTo>
                <a:lnTo>
                  <a:pt x="698525" y="108744"/>
                </a:lnTo>
                <a:lnTo>
                  <a:pt x="700854" y="109325"/>
                </a:lnTo>
                <a:cubicBezTo>
                  <a:pt x="702563" y="110179"/>
                  <a:pt x="704272" y="111887"/>
                  <a:pt x="704272" y="115302"/>
                </a:cubicBezTo>
                <a:cubicBezTo>
                  <a:pt x="700854" y="111887"/>
                  <a:pt x="699144" y="110179"/>
                  <a:pt x="697435" y="109325"/>
                </a:cubicBezTo>
                <a:lnTo>
                  <a:pt x="694805" y="108997"/>
                </a:lnTo>
                <a:lnTo>
                  <a:pt x="694016" y="108472"/>
                </a:lnTo>
                <a:lnTo>
                  <a:pt x="691452" y="106764"/>
                </a:lnTo>
                <a:lnTo>
                  <a:pt x="692307" y="105056"/>
                </a:lnTo>
                <a:cubicBezTo>
                  <a:pt x="690597" y="103349"/>
                  <a:pt x="687178" y="101641"/>
                  <a:pt x="683759" y="101641"/>
                </a:cubicBezTo>
                <a:lnTo>
                  <a:pt x="681195" y="101641"/>
                </a:lnTo>
                <a:lnTo>
                  <a:pt x="679486" y="101641"/>
                </a:lnTo>
                <a:cubicBezTo>
                  <a:pt x="680340" y="101641"/>
                  <a:pt x="680340" y="101641"/>
                  <a:pt x="676922" y="101641"/>
                </a:cubicBezTo>
                <a:lnTo>
                  <a:pt x="676922" y="102246"/>
                </a:lnTo>
                <a:lnTo>
                  <a:pt x="683148" y="108472"/>
                </a:lnTo>
                <a:lnTo>
                  <a:pt x="683222" y="108546"/>
                </a:lnTo>
                <a:lnTo>
                  <a:pt x="683759" y="109083"/>
                </a:lnTo>
                <a:lnTo>
                  <a:pt x="684214" y="109538"/>
                </a:lnTo>
                <a:lnTo>
                  <a:pt x="684002" y="109538"/>
                </a:lnTo>
                <a:lnTo>
                  <a:pt x="683759" y="109538"/>
                </a:lnTo>
                <a:lnTo>
                  <a:pt x="683222" y="109538"/>
                </a:lnTo>
                <a:lnTo>
                  <a:pt x="677165" y="109538"/>
                </a:lnTo>
                <a:lnTo>
                  <a:pt x="683759" y="115302"/>
                </a:lnTo>
                <a:cubicBezTo>
                  <a:pt x="683759" y="115302"/>
                  <a:pt x="690597" y="115302"/>
                  <a:pt x="690597" y="115302"/>
                </a:cubicBezTo>
                <a:cubicBezTo>
                  <a:pt x="690597" y="115302"/>
                  <a:pt x="690597" y="115302"/>
                  <a:pt x="691452" y="115302"/>
                </a:cubicBezTo>
                <a:lnTo>
                  <a:pt x="695512" y="115302"/>
                </a:lnTo>
                <a:lnTo>
                  <a:pt x="696580" y="115302"/>
                </a:lnTo>
                <a:lnTo>
                  <a:pt x="697435" y="115302"/>
                </a:lnTo>
                <a:lnTo>
                  <a:pt x="697435" y="115953"/>
                </a:lnTo>
                <a:lnTo>
                  <a:pt x="698182" y="116048"/>
                </a:lnTo>
                <a:lnTo>
                  <a:pt x="697435" y="115302"/>
                </a:lnTo>
                <a:lnTo>
                  <a:pt x="698306" y="116064"/>
                </a:lnTo>
                <a:lnTo>
                  <a:pt x="703164" y="116681"/>
                </a:lnTo>
                <a:lnTo>
                  <a:pt x="703200" y="116903"/>
                </a:lnTo>
                <a:lnTo>
                  <a:pt x="701530" y="118882"/>
                </a:lnTo>
                <a:lnTo>
                  <a:pt x="703843" y="120903"/>
                </a:lnTo>
                <a:lnTo>
                  <a:pt x="703200" y="116903"/>
                </a:lnTo>
                <a:lnTo>
                  <a:pt x="704057" y="115887"/>
                </a:lnTo>
                <a:cubicBezTo>
                  <a:pt x="704057" y="115887"/>
                  <a:pt x="705843" y="117474"/>
                  <a:pt x="706736" y="119062"/>
                </a:cubicBezTo>
                <a:lnTo>
                  <a:pt x="704809" y="121346"/>
                </a:lnTo>
                <a:lnTo>
                  <a:pt x="710830" y="122098"/>
                </a:lnTo>
                <a:lnTo>
                  <a:pt x="711110" y="122132"/>
                </a:lnTo>
                <a:lnTo>
                  <a:pt x="711110" y="122388"/>
                </a:lnTo>
                <a:lnTo>
                  <a:pt x="711110" y="124694"/>
                </a:lnTo>
                <a:lnTo>
                  <a:pt x="711110" y="125548"/>
                </a:lnTo>
                <a:cubicBezTo>
                  <a:pt x="711110" y="127255"/>
                  <a:pt x="711110" y="128963"/>
                  <a:pt x="711110" y="128963"/>
                </a:cubicBezTo>
                <a:cubicBezTo>
                  <a:pt x="711110" y="128963"/>
                  <a:pt x="712819" y="128963"/>
                  <a:pt x="714529" y="128963"/>
                </a:cubicBezTo>
                <a:lnTo>
                  <a:pt x="717092" y="128963"/>
                </a:lnTo>
                <a:lnTo>
                  <a:pt x="717942" y="128963"/>
                </a:lnTo>
                <a:lnTo>
                  <a:pt x="715169" y="123924"/>
                </a:lnTo>
                <a:lnTo>
                  <a:pt x="712789" y="123306"/>
                </a:lnTo>
                <a:lnTo>
                  <a:pt x="712789" y="123810"/>
                </a:lnTo>
                <a:lnTo>
                  <a:pt x="712789" y="123825"/>
                </a:lnTo>
                <a:lnTo>
                  <a:pt x="711201" y="123825"/>
                </a:lnTo>
                <a:lnTo>
                  <a:pt x="711201" y="122483"/>
                </a:lnTo>
                <a:lnTo>
                  <a:pt x="711201" y="122237"/>
                </a:lnTo>
                <a:lnTo>
                  <a:pt x="711215" y="122237"/>
                </a:lnTo>
                <a:lnTo>
                  <a:pt x="711347" y="122237"/>
                </a:lnTo>
                <a:lnTo>
                  <a:pt x="711528" y="122237"/>
                </a:lnTo>
                <a:lnTo>
                  <a:pt x="711729" y="122237"/>
                </a:lnTo>
                <a:lnTo>
                  <a:pt x="711729" y="122138"/>
                </a:lnTo>
                <a:lnTo>
                  <a:pt x="711729" y="119459"/>
                </a:lnTo>
                <a:lnTo>
                  <a:pt x="711729" y="116780"/>
                </a:lnTo>
                <a:cubicBezTo>
                  <a:pt x="711729" y="115887"/>
                  <a:pt x="711729" y="115887"/>
                  <a:pt x="711729" y="115887"/>
                </a:cubicBezTo>
                <a:cubicBezTo>
                  <a:pt x="711729" y="115887"/>
                  <a:pt x="711729" y="115887"/>
                  <a:pt x="712589" y="115887"/>
                </a:cubicBezTo>
                <a:lnTo>
                  <a:pt x="714309" y="115887"/>
                </a:lnTo>
                <a:lnTo>
                  <a:pt x="717947" y="115887"/>
                </a:lnTo>
                <a:lnTo>
                  <a:pt x="717947" y="115302"/>
                </a:lnTo>
                <a:lnTo>
                  <a:pt x="718729" y="115888"/>
                </a:lnTo>
                <a:lnTo>
                  <a:pt x="721366" y="117863"/>
                </a:lnTo>
                <a:lnTo>
                  <a:pt x="722077" y="117331"/>
                </a:lnTo>
                <a:lnTo>
                  <a:pt x="721849" y="116780"/>
                </a:lnTo>
                <a:lnTo>
                  <a:pt x="723639" y="116160"/>
                </a:lnTo>
                <a:lnTo>
                  <a:pt x="724003" y="115888"/>
                </a:lnTo>
                <a:lnTo>
                  <a:pt x="724378" y="115607"/>
                </a:lnTo>
                <a:lnTo>
                  <a:pt x="724543" y="115483"/>
                </a:lnTo>
                <a:lnTo>
                  <a:pt x="722909" y="111125"/>
                </a:lnTo>
                <a:lnTo>
                  <a:pt x="731255" y="115577"/>
                </a:lnTo>
                <a:lnTo>
                  <a:pt x="731622" y="115302"/>
                </a:lnTo>
                <a:lnTo>
                  <a:pt x="732135" y="115888"/>
                </a:lnTo>
                <a:lnTo>
                  <a:pt x="732632" y="115888"/>
                </a:lnTo>
                <a:lnTo>
                  <a:pt x="732681" y="115888"/>
                </a:lnTo>
                <a:lnTo>
                  <a:pt x="735212" y="115888"/>
                </a:lnTo>
                <a:lnTo>
                  <a:pt x="738188" y="115888"/>
                </a:lnTo>
                <a:lnTo>
                  <a:pt x="738585" y="115888"/>
                </a:lnTo>
                <a:lnTo>
                  <a:pt x="738188" y="116448"/>
                </a:lnTo>
                <a:lnTo>
                  <a:pt x="736561" y="118746"/>
                </a:lnTo>
                <a:lnTo>
                  <a:pt x="732470" y="116271"/>
                </a:lnTo>
                <a:lnTo>
                  <a:pt x="735937" y="120228"/>
                </a:lnTo>
                <a:lnTo>
                  <a:pt x="737726" y="122122"/>
                </a:lnTo>
                <a:lnTo>
                  <a:pt x="735937" y="120228"/>
                </a:lnTo>
                <a:lnTo>
                  <a:pt x="737560" y="122081"/>
                </a:lnTo>
                <a:lnTo>
                  <a:pt x="737726" y="122122"/>
                </a:lnTo>
                <a:lnTo>
                  <a:pt x="737766" y="122132"/>
                </a:lnTo>
                <a:lnTo>
                  <a:pt x="737948" y="122132"/>
                </a:lnTo>
                <a:lnTo>
                  <a:pt x="736055" y="119460"/>
                </a:lnTo>
                <a:lnTo>
                  <a:pt x="736561" y="118746"/>
                </a:lnTo>
                <a:lnTo>
                  <a:pt x="737742" y="119460"/>
                </a:lnTo>
                <a:lnTo>
                  <a:pt x="738188" y="121349"/>
                </a:lnTo>
                <a:lnTo>
                  <a:pt x="738373" y="122132"/>
                </a:lnTo>
                <a:lnTo>
                  <a:pt x="738460" y="122132"/>
                </a:lnTo>
                <a:cubicBezTo>
                  <a:pt x="741879" y="122132"/>
                  <a:pt x="743588" y="122132"/>
                  <a:pt x="744443" y="122986"/>
                </a:cubicBezTo>
                <a:lnTo>
                  <a:pt x="744450" y="123032"/>
                </a:lnTo>
                <a:lnTo>
                  <a:pt x="745298" y="128963"/>
                </a:lnTo>
                <a:cubicBezTo>
                  <a:pt x="738460" y="122132"/>
                  <a:pt x="738460" y="128963"/>
                  <a:pt x="738460" y="128963"/>
                </a:cubicBezTo>
                <a:lnTo>
                  <a:pt x="737759" y="123365"/>
                </a:lnTo>
                <a:lnTo>
                  <a:pt x="734748" y="125710"/>
                </a:lnTo>
                <a:lnTo>
                  <a:pt x="734398" y="125437"/>
                </a:lnTo>
                <a:lnTo>
                  <a:pt x="735013" y="126206"/>
                </a:lnTo>
                <a:lnTo>
                  <a:pt x="737218" y="128963"/>
                </a:lnTo>
                <a:lnTo>
                  <a:pt x="738188" y="130175"/>
                </a:lnTo>
                <a:lnTo>
                  <a:pt x="737643" y="130078"/>
                </a:lnTo>
                <a:lnTo>
                  <a:pt x="738460" y="135793"/>
                </a:lnTo>
                <a:cubicBezTo>
                  <a:pt x="738460" y="135793"/>
                  <a:pt x="738460" y="135793"/>
                  <a:pt x="738460" y="128963"/>
                </a:cubicBezTo>
                <a:cubicBezTo>
                  <a:pt x="745298" y="135793"/>
                  <a:pt x="738460" y="128963"/>
                  <a:pt x="745298" y="128963"/>
                </a:cubicBezTo>
                <a:lnTo>
                  <a:pt x="745332" y="128968"/>
                </a:lnTo>
                <a:lnTo>
                  <a:pt x="745332" y="126604"/>
                </a:lnTo>
                <a:cubicBezTo>
                  <a:pt x="745332" y="124818"/>
                  <a:pt x="745332" y="123032"/>
                  <a:pt x="745332" y="123032"/>
                </a:cubicBezTo>
                <a:cubicBezTo>
                  <a:pt x="745332" y="123032"/>
                  <a:pt x="752079" y="123032"/>
                  <a:pt x="752079" y="130176"/>
                </a:cubicBezTo>
                <a:lnTo>
                  <a:pt x="751332" y="130176"/>
                </a:lnTo>
                <a:lnTo>
                  <a:pt x="752135" y="135793"/>
                </a:lnTo>
                <a:cubicBezTo>
                  <a:pt x="752135" y="135793"/>
                  <a:pt x="758973" y="135793"/>
                  <a:pt x="758973" y="142624"/>
                </a:cubicBezTo>
                <a:cubicBezTo>
                  <a:pt x="762391" y="142624"/>
                  <a:pt x="764101" y="142624"/>
                  <a:pt x="764955" y="143478"/>
                </a:cubicBezTo>
                <a:lnTo>
                  <a:pt x="765077" y="144331"/>
                </a:lnTo>
                <a:lnTo>
                  <a:pt x="764136" y="146527"/>
                </a:lnTo>
                <a:lnTo>
                  <a:pt x="763246" y="148600"/>
                </a:lnTo>
                <a:lnTo>
                  <a:pt x="765181" y="149245"/>
                </a:lnTo>
                <a:lnTo>
                  <a:pt x="765176" y="149225"/>
                </a:lnTo>
                <a:lnTo>
                  <a:pt x="765189" y="149247"/>
                </a:lnTo>
                <a:lnTo>
                  <a:pt x="765203" y="149252"/>
                </a:lnTo>
                <a:lnTo>
                  <a:pt x="765220" y="149258"/>
                </a:lnTo>
                <a:lnTo>
                  <a:pt x="765176" y="149225"/>
                </a:lnTo>
                <a:lnTo>
                  <a:pt x="765777" y="149225"/>
                </a:lnTo>
                <a:lnTo>
                  <a:pt x="765077" y="144331"/>
                </a:lnTo>
                <a:lnTo>
                  <a:pt x="765462" y="143434"/>
                </a:lnTo>
                <a:lnTo>
                  <a:pt x="765810" y="143478"/>
                </a:lnTo>
                <a:lnTo>
                  <a:pt x="772386" y="149225"/>
                </a:lnTo>
                <a:lnTo>
                  <a:pt x="773113" y="149225"/>
                </a:lnTo>
                <a:lnTo>
                  <a:pt x="773114" y="149225"/>
                </a:lnTo>
                <a:lnTo>
                  <a:pt x="772660" y="149565"/>
                </a:lnTo>
                <a:lnTo>
                  <a:pt x="773113" y="150018"/>
                </a:lnTo>
                <a:lnTo>
                  <a:pt x="773114" y="150019"/>
                </a:lnTo>
                <a:lnTo>
                  <a:pt x="775495" y="150019"/>
                </a:lnTo>
                <a:cubicBezTo>
                  <a:pt x="775495" y="150019"/>
                  <a:pt x="775495" y="150019"/>
                  <a:pt x="778935" y="150019"/>
                </a:cubicBezTo>
                <a:lnTo>
                  <a:pt x="775663" y="152567"/>
                </a:lnTo>
                <a:lnTo>
                  <a:pt x="778571" y="155476"/>
                </a:lnTo>
                <a:lnTo>
                  <a:pt x="778935" y="155840"/>
                </a:lnTo>
                <a:lnTo>
                  <a:pt x="778935" y="150019"/>
                </a:lnTo>
                <a:lnTo>
                  <a:pt x="781362" y="153380"/>
                </a:lnTo>
                <a:lnTo>
                  <a:pt x="779826" y="150019"/>
                </a:lnTo>
                <a:lnTo>
                  <a:pt x="779463" y="149225"/>
                </a:lnTo>
                <a:lnTo>
                  <a:pt x="780098" y="150019"/>
                </a:lnTo>
                <a:lnTo>
                  <a:pt x="785019" y="156171"/>
                </a:lnTo>
                <a:lnTo>
                  <a:pt x="785812" y="157162"/>
                </a:lnTo>
                <a:lnTo>
                  <a:pt x="786607" y="157162"/>
                </a:lnTo>
                <a:lnTo>
                  <a:pt x="786230" y="157497"/>
                </a:lnTo>
                <a:lnTo>
                  <a:pt x="789782" y="160338"/>
                </a:lnTo>
                <a:lnTo>
                  <a:pt x="793750" y="163512"/>
                </a:lnTo>
                <a:lnTo>
                  <a:pt x="793750" y="163512"/>
                </a:lnTo>
                <a:lnTo>
                  <a:pt x="793751" y="163513"/>
                </a:lnTo>
                <a:lnTo>
                  <a:pt x="793751" y="163513"/>
                </a:lnTo>
                <a:lnTo>
                  <a:pt x="795499" y="165480"/>
                </a:lnTo>
                <a:lnTo>
                  <a:pt x="795950" y="165987"/>
                </a:lnTo>
                <a:lnTo>
                  <a:pt x="796925" y="167084"/>
                </a:lnTo>
                <a:lnTo>
                  <a:pt x="797092" y="167272"/>
                </a:lnTo>
                <a:lnTo>
                  <a:pt x="798457" y="168808"/>
                </a:lnTo>
                <a:lnTo>
                  <a:pt x="799306" y="169763"/>
                </a:lnTo>
                <a:cubicBezTo>
                  <a:pt x="800100" y="170656"/>
                  <a:pt x="800100" y="170656"/>
                  <a:pt x="800100" y="170656"/>
                </a:cubicBezTo>
                <a:cubicBezTo>
                  <a:pt x="796925" y="170656"/>
                  <a:pt x="795337" y="168870"/>
                  <a:pt x="794544" y="167084"/>
                </a:cubicBezTo>
                <a:lnTo>
                  <a:pt x="793750" y="163513"/>
                </a:lnTo>
                <a:lnTo>
                  <a:pt x="793750" y="163513"/>
                </a:lnTo>
                <a:lnTo>
                  <a:pt x="789782" y="162719"/>
                </a:lnTo>
                <a:lnTo>
                  <a:pt x="786121" y="157594"/>
                </a:lnTo>
                <a:lnTo>
                  <a:pt x="783035" y="160337"/>
                </a:lnTo>
                <a:lnTo>
                  <a:pt x="779772" y="163237"/>
                </a:lnTo>
                <a:lnTo>
                  <a:pt x="779835" y="163264"/>
                </a:lnTo>
                <a:lnTo>
                  <a:pt x="783035" y="161131"/>
                </a:lnTo>
                <a:lnTo>
                  <a:pt x="786549" y="163473"/>
                </a:lnTo>
                <a:lnTo>
                  <a:pt x="786323" y="163115"/>
                </a:lnTo>
                <a:lnTo>
                  <a:pt x="786720" y="163512"/>
                </a:lnTo>
                <a:lnTo>
                  <a:pt x="792910" y="169695"/>
                </a:lnTo>
                <a:lnTo>
                  <a:pt x="792957" y="169742"/>
                </a:lnTo>
                <a:lnTo>
                  <a:pt x="793078" y="169863"/>
                </a:lnTo>
                <a:lnTo>
                  <a:pt x="793161" y="169945"/>
                </a:lnTo>
                <a:lnTo>
                  <a:pt x="792957" y="169920"/>
                </a:lnTo>
                <a:lnTo>
                  <a:pt x="792500" y="169863"/>
                </a:lnTo>
                <a:lnTo>
                  <a:pt x="786323" y="169092"/>
                </a:lnTo>
                <a:lnTo>
                  <a:pt x="786323" y="169092"/>
                </a:lnTo>
                <a:lnTo>
                  <a:pt x="786049" y="168852"/>
                </a:lnTo>
                <a:lnTo>
                  <a:pt x="785468" y="166530"/>
                </a:lnTo>
                <a:lnTo>
                  <a:pt x="780181" y="163512"/>
                </a:lnTo>
                <a:lnTo>
                  <a:pt x="779940" y="163512"/>
                </a:lnTo>
                <a:lnTo>
                  <a:pt x="786049" y="168852"/>
                </a:lnTo>
                <a:lnTo>
                  <a:pt x="786323" y="169945"/>
                </a:lnTo>
                <a:cubicBezTo>
                  <a:pt x="793161" y="169945"/>
                  <a:pt x="793161" y="169945"/>
                  <a:pt x="793161" y="176776"/>
                </a:cubicBezTo>
                <a:cubicBezTo>
                  <a:pt x="786323" y="176776"/>
                  <a:pt x="786323" y="176776"/>
                  <a:pt x="786323" y="176776"/>
                </a:cubicBezTo>
                <a:cubicBezTo>
                  <a:pt x="786323" y="169945"/>
                  <a:pt x="786323" y="169945"/>
                  <a:pt x="779486" y="169945"/>
                </a:cubicBezTo>
                <a:lnTo>
                  <a:pt x="773050" y="165928"/>
                </a:lnTo>
                <a:lnTo>
                  <a:pt x="772705" y="163512"/>
                </a:lnTo>
                <a:lnTo>
                  <a:pt x="772648" y="163115"/>
                </a:lnTo>
                <a:lnTo>
                  <a:pt x="772648" y="157163"/>
                </a:lnTo>
                <a:lnTo>
                  <a:pt x="772648" y="157138"/>
                </a:lnTo>
                <a:lnTo>
                  <a:pt x="772648" y="157046"/>
                </a:lnTo>
                <a:lnTo>
                  <a:pt x="772166" y="156926"/>
                </a:lnTo>
                <a:lnTo>
                  <a:pt x="771989" y="157163"/>
                </a:lnTo>
                <a:lnTo>
                  <a:pt x="770597" y="159017"/>
                </a:lnTo>
                <a:lnTo>
                  <a:pt x="767349" y="157163"/>
                </a:lnTo>
                <a:lnTo>
                  <a:pt x="765810" y="156285"/>
                </a:lnTo>
                <a:cubicBezTo>
                  <a:pt x="769229" y="156285"/>
                  <a:pt x="769229" y="156285"/>
                  <a:pt x="768374" y="155431"/>
                </a:cubicBezTo>
                <a:lnTo>
                  <a:pt x="767819" y="154137"/>
                </a:lnTo>
                <a:lnTo>
                  <a:pt x="766168" y="153194"/>
                </a:lnTo>
                <a:lnTo>
                  <a:pt x="765233" y="149454"/>
                </a:lnTo>
                <a:lnTo>
                  <a:pt x="763246" y="149454"/>
                </a:lnTo>
                <a:lnTo>
                  <a:pt x="762392" y="149454"/>
                </a:lnTo>
                <a:lnTo>
                  <a:pt x="759828" y="149454"/>
                </a:lnTo>
                <a:cubicBezTo>
                  <a:pt x="758973" y="149454"/>
                  <a:pt x="758973" y="149454"/>
                  <a:pt x="758973" y="149454"/>
                </a:cubicBezTo>
                <a:lnTo>
                  <a:pt x="758940" y="149225"/>
                </a:lnTo>
                <a:lnTo>
                  <a:pt x="758118" y="143478"/>
                </a:lnTo>
                <a:cubicBezTo>
                  <a:pt x="757264" y="142624"/>
                  <a:pt x="755554" y="142624"/>
                  <a:pt x="752135" y="142624"/>
                </a:cubicBezTo>
                <a:cubicBezTo>
                  <a:pt x="745298" y="142624"/>
                  <a:pt x="752135" y="149454"/>
                  <a:pt x="752135" y="149454"/>
                </a:cubicBezTo>
                <a:cubicBezTo>
                  <a:pt x="752135" y="156285"/>
                  <a:pt x="758973" y="156285"/>
                  <a:pt x="752135" y="156285"/>
                </a:cubicBezTo>
                <a:cubicBezTo>
                  <a:pt x="755554" y="156285"/>
                  <a:pt x="757264" y="156285"/>
                  <a:pt x="758118" y="156285"/>
                </a:cubicBezTo>
                <a:lnTo>
                  <a:pt x="758726" y="156285"/>
                </a:lnTo>
                <a:lnTo>
                  <a:pt x="758694" y="156006"/>
                </a:lnTo>
                <a:lnTo>
                  <a:pt x="755554" y="152869"/>
                </a:lnTo>
                <a:cubicBezTo>
                  <a:pt x="753845" y="151162"/>
                  <a:pt x="752135" y="149454"/>
                  <a:pt x="752135" y="149454"/>
                </a:cubicBezTo>
                <a:cubicBezTo>
                  <a:pt x="752135" y="149454"/>
                  <a:pt x="752135" y="149454"/>
                  <a:pt x="752990" y="149454"/>
                </a:cubicBezTo>
                <a:lnTo>
                  <a:pt x="753760" y="149454"/>
                </a:lnTo>
                <a:lnTo>
                  <a:pt x="752476" y="149225"/>
                </a:lnTo>
                <a:cubicBezTo>
                  <a:pt x="752476" y="149225"/>
                  <a:pt x="752476" y="149225"/>
                  <a:pt x="753270" y="149225"/>
                </a:cubicBezTo>
                <a:lnTo>
                  <a:pt x="758032" y="149225"/>
                </a:lnTo>
                <a:lnTo>
                  <a:pt x="758743" y="149225"/>
                </a:lnTo>
                <a:lnTo>
                  <a:pt x="755554" y="146039"/>
                </a:lnTo>
                <a:lnTo>
                  <a:pt x="754275" y="144761"/>
                </a:lnTo>
                <a:lnTo>
                  <a:pt x="758744" y="149225"/>
                </a:lnTo>
                <a:lnTo>
                  <a:pt x="758826" y="149225"/>
                </a:lnTo>
                <a:lnTo>
                  <a:pt x="758895" y="149377"/>
                </a:lnTo>
                <a:lnTo>
                  <a:pt x="758931" y="149454"/>
                </a:lnTo>
                <a:lnTo>
                  <a:pt x="758973" y="149454"/>
                </a:lnTo>
                <a:lnTo>
                  <a:pt x="758973" y="149547"/>
                </a:lnTo>
                <a:lnTo>
                  <a:pt x="762001" y="156171"/>
                </a:lnTo>
                <a:cubicBezTo>
                  <a:pt x="763589" y="157163"/>
                  <a:pt x="765176" y="157163"/>
                  <a:pt x="765176" y="157163"/>
                </a:cubicBezTo>
                <a:cubicBezTo>
                  <a:pt x="765176" y="157163"/>
                  <a:pt x="763589" y="157163"/>
                  <a:pt x="762001" y="157163"/>
                </a:cubicBezTo>
                <a:lnTo>
                  <a:pt x="759852" y="157163"/>
                </a:lnTo>
                <a:lnTo>
                  <a:pt x="764955" y="162261"/>
                </a:lnTo>
                <a:cubicBezTo>
                  <a:pt x="765810" y="163115"/>
                  <a:pt x="765810" y="163115"/>
                  <a:pt x="765810" y="163115"/>
                </a:cubicBezTo>
                <a:cubicBezTo>
                  <a:pt x="758973" y="163115"/>
                  <a:pt x="758973" y="163115"/>
                  <a:pt x="758973" y="163115"/>
                </a:cubicBezTo>
                <a:lnTo>
                  <a:pt x="758973" y="167099"/>
                </a:lnTo>
                <a:lnTo>
                  <a:pt x="758118" y="167384"/>
                </a:lnTo>
                <a:lnTo>
                  <a:pt x="758973" y="167669"/>
                </a:lnTo>
                <a:lnTo>
                  <a:pt x="758973" y="169092"/>
                </a:lnTo>
                <a:cubicBezTo>
                  <a:pt x="758973" y="169945"/>
                  <a:pt x="758973" y="169945"/>
                  <a:pt x="758973" y="169945"/>
                </a:cubicBezTo>
                <a:lnTo>
                  <a:pt x="763246" y="170799"/>
                </a:lnTo>
                <a:lnTo>
                  <a:pt x="765810" y="169945"/>
                </a:lnTo>
                <a:lnTo>
                  <a:pt x="766201" y="172677"/>
                </a:lnTo>
                <a:lnTo>
                  <a:pt x="763246" y="170799"/>
                </a:lnTo>
                <a:cubicBezTo>
                  <a:pt x="764101" y="171653"/>
                  <a:pt x="765810" y="173361"/>
                  <a:pt x="765810" y="176776"/>
                </a:cubicBezTo>
                <a:cubicBezTo>
                  <a:pt x="765810" y="176776"/>
                  <a:pt x="765810" y="176776"/>
                  <a:pt x="766665" y="176776"/>
                </a:cubicBezTo>
                <a:lnTo>
                  <a:pt x="769229" y="176776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79486" y="183606"/>
                </a:cubicBezTo>
                <a:lnTo>
                  <a:pt x="779486" y="184153"/>
                </a:lnTo>
                <a:lnTo>
                  <a:pt x="785019" y="184944"/>
                </a:lnTo>
                <a:lnTo>
                  <a:pt x="785804" y="190437"/>
                </a:lnTo>
                <a:lnTo>
                  <a:pt x="786323" y="190437"/>
                </a:lnTo>
                <a:lnTo>
                  <a:pt x="787530" y="190839"/>
                </a:lnTo>
                <a:lnTo>
                  <a:pt x="788571" y="192027"/>
                </a:lnTo>
                <a:lnTo>
                  <a:pt x="788374" y="192486"/>
                </a:lnTo>
                <a:lnTo>
                  <a:pt x="786323" y="197267"/>
                </a:lnTo>
                <a:cubicBezTo>
                  <a:pt x="793161" y="197267"/>
                  <a:pt x="793161" y="197267"/>
                  <a:pt x="793161" y="197267"/>
                </a:cubicBezTo>
                <a:cubicBezTo>
                  <a:pt x="793161" y="204098"/>
                  <a:pt x="799998" y="204098"/>
                  <a:pt x="799998" y="204098"/>
                </a:cubicBezTo>
                <a:cubicBezTo>
                  <a:pt x="799998" y="204098"/>
                  <a:pt x="801708" y="205805"/>
                  <a:pt x="803417" y="207513"/>
                </a:cubicBezTo>
                <a:lnTo>
                  <a:pt x="806451" y="210544"/>
                </a:lnTo>
                <a:lnTo>
                  <a:pt x="806451" y="210415"/>
                </a:lnTo>
                <a:lnTo>
                  <a:pt x="804272" y="207513"/>
                </a:lnTo>
                <a:lnTo>
                  <a:pt x="806451" y="204610"/>
                </a:lnTo>
                <a:lnTo>
                  <a:pt x="806451" y="204098"/>
                </a:lnTo>
                <a:lnTo>
                  <a:pt x="803417" y="204098"/>
                </a:lnTo>
                <a:lnTo>
                  <a:pt x="800853" y="204098"/>
                </a:lnTo>
                <a:cubicBezTo>
                  <a:pt x="799998" y="204098"/>
                  <a:pt x="799998" y="204098"/>
                  <a:pt x="799998" y="204098"/>
                </a:cubicBezTo>
                <a:cubicBezTo>
                  <a:pt x="799998" y="204098"/>
                  <a:pt x="799998" y="204098"/>
                  <a:pt x="799998" y="197267"/>
                </a:cubicBezTo>
                <a:lnTo>
                  <a:pt x="800101" y="197370"/>
                </a:lnTo>
                <a:lnTo>
                  <a:pt x="800101" y="194469"/>
                </a:lnTo>
                <a:lnTo>
                  <a:pt x="800101" y="191492"/>
                </a:lnTo>
                <a:lnTo>
                  <a:pt x="800101" y="190514"/>
                </a:lnTo>
                <a:lnTo>
                  <a:pt x="800082" y="190500"/>
                </a:lnTo>
                <a:lnTo>
                  <a:pt x="799998" y="190437"/>
                </a:lnTo>
                <a:cubicBezTo>
                  <a:pt x="799998" y="190437"/>
                  <a:pt x="801708" y="190437"/>
                  <a:pt x="803417" y="190437"/>
                </a:cubicBezTo>
                <a:lnTo>
                  <a:pt x="805981" y="190437"/>
                </a:lnTo>
                <a:lnTo>
                  <a:pt x="806836" y="190437"/>
                </a:lnTo>
                <a:cubicBezTo>
                  <a:pt x="806836" y="193852"/>
                  <a:pt x="805126" y="193852"/>
                  <a:pt x="803417" y="192998"/>
                </a:cubicBezTo>
                <a:lnTo>
                  <a:pt x="800104" y="190517"/>
                </a:lnTo>
                <a:lnTo>
                  <a:pt x="800895" y="194469"/>
                </a:lnTo>
                <a:lnTo>
                  <a:pt x="802410" y="195551"/>
                </a:lnTo>
                <a:lnTo>
                  <a:pt x="806450" y="198438"/>
                </a:lnTo>
                <a:lnTo>
                  <a:pt x="806450" y="198437"/>
                </a:lnTo>
                <a:lnTo>
                  <a:pt x="806451" y="198438"/>
                </a:lnTo>
                <a:lnTo>
                  <a:pt x="805657" y="198438"/>
                </a:lnTo>
                <a:lnTo>
                  <a:pt x="804070" y="198438"/>
                </a:lnTo>
                <a:lnTo>
                  <a:pt x="801170" y="198438"/>
                </a:lnTo>
                <a:lnTo>
                  <a:pt x="803417" y="200682"/>
                </a:lnTo>
                <a:lnTo>
                  <a:pt x="806451" y="203713"/>
                </a:lnTo>
                <a:lnTo>
                  <a:pt x="806451" y="202406"/>
                </a:lnTo>
                <a:lnTo>
                  <a:pt x="806451" y="198438"/>
                </a:lnTo>
                <a:lnTo>
                  <a:pt x="806451" y="198437"/>
                </a:lnTo>
                <a:lnTo>
                  <a:pt x="806452" y="198438"/>
                </a:lnTo>
                <a:lnTo>
                  <a:pt x="807245" y="198438"/>
                </a:lnTo>
                <a:lnTo>
                  <a:pt x="808832" y="198438"/>
                </a:lnTo>
                <a:lnTo>
                  <a:pt x="812801" y="198438"/>
                </a:lnTo>
                <a:cubicBezTo>
                  <a:pt x="812801" y="198438"/>
                  <a:pt x="812801" y="198438"/>
                  <a:pt x="812801" y="199232"/>
                </a:cubicBezTo>
                <a:lnTo>
                  <a:pt x="812801" y="204451"/>
                </a:lnTo>
                <a:lnTo>
                  <a:pt x="812959" y="204601"/>
                </a:lnTo>
                <a:lnTo>
                  <a:pt x="813435" y="203247"/>
                </a:lnTo>
                <a:lnTo>
                  <a:pt x="813673" y="202571"/>
                </a:lnTo>
                <a:lnTo>
                  <a:pt x="817432" y="204097"/>
                </a:lnTo>
                <a:lnTo>
                  <a:pt x="812801" y="198437"/>
                </a:lnTo>
                <a:cubicBezTo>
                  <a:pt x="819945" y="204787"/>
                  <a:pt x="819945" y="204787"/>
                  <a:pt x="819945" y="204787"/>
                </a:cubicBezTo>
                <a:cubicBezTo>
                  <a:pt x="819945" y="204787"/>
                  <a:pt x="821731" y="206374"/>
                  <a:pt x="823517" y="207962"/>
                </a:cubicBezTo>
                <a:lnTo>
                  <a:pt x="826538" y="210647"/>
                </a:lnTo>
                <a:lnTo>
                  <a:pt x="826770" y="210839"/>
                </a:lnTo>
                <a:lnTo>
                  <a:pt x="827344" y="210907"/>
                </a:lnTo>
                <a:lnTo>
                  <a:pt x="826494" y="207513"/>
                </a:lnTo>
                <a:cubicBezTo>
                  <a:pt x="825639" y="205805"/>
                  <a:pt x="823930" y="204098"/>
                  <a:pt x="820511" y="204098"/>
                </a:cubicBezTo>
                <a:cubicBezTo>
                  <a:pt x="820511" y="204098"/>
                  <a:pt x="820511" y="204098"/>
                  <a:pt x="821366" y="204098"/>
                </a:cubicBezTo>
                <a:lnTo>
                  <a:pt x="823930" y="204098"/>
                </a:lnTo>
                <a:lnTo>
                  <a:pt x="824785" y="204098"/>
                </a:lnTo>
                <a:lnTo>
                  <a:pt x="826494" y="204098"/>
                </a:lnTo>
                <a:lnTo>
                  <a:pt x="826510" y="204098"/>
                </a:lnTo>
                <a:lnTo>
                  <a:pt x="825341" y="202952"/>
                </a:lnTo>
                <a:lnTo>
                  <a:pt x="823468" y="201882"/>
                </a:lnTo>
                <a:lnTo>
                  <a:pt x="823912" y="201550"/>
                </a:lnTo>
                <a:lnTo>
                  <a:pt x="820825" y="198523"/>
                </a:lnTo>
                <a:lnTo>
                  <a:pt x="821366" y="200682"/>
                </a:lnTo>
                <a:lnTo>
                  <a:pt x="823468" y="201882"/>
                </a:lnTo>
                <a:lnTo>
                  <a:pt x="820511" y="204098"/>
                </a:lnTo>
                <a:cubicBezTo>
                  <a:pt x="820511" y="204098"/>
                  <a:pt x="820511" y="202390"/>
                  <a:pt x="819656" y="200682"/>
                </a:cubicBezTo>
                <a:lnTo>
                  <a:pt x="815725" y="198438"/>
                </a:lnTo>
                <a:lnTo>
                  <a:pt x="813674" y="197267"/>
                </a:lnTo>
                <a:cubicBezTo>
                  <a:pt x="813674" y="197267"/>
                  <a:pt x="820511" y="197267"/>
                  <a:pt x="820511" y="197267"/>
                </a:cubicBezTo>
                <a:lnTo>
                  <a:pt x="820804" y="198437"/>
                </a:lnTo>
                <a:lnTo>
                  <a:pt x="822623" y="198437"/>
                </a:lnTo>
                <a:lnTo>
                  <a:pt x="826112" y="198437"/>
                </a:lnTo>
                <a:lnTo>
                  <a:pt x="826757" y="198437"/>
                </a:lnTo>
                <a:lnTo>
                  <a:pt x="827088" y="198437"/>
                </a:lnTo>
                <a:lnTo>
                  <a:pt x="827088" y="197379"/>
                </a:lnTo>
                <a:lnTo>
                  <a:pt x="827576" y="198437"/>
                </a:lnTo>
                <a:lnTo>
                  <a:pt x="827617" y="198437"/>
                </a:lnTo>
                <a:lnTo>
                  <a:pt x="827636" y="198566"/>
                </a:lnTo>
                <a:lnTo>
                  <a:pt x="830263" y="204259"/>
                </a:lnTo>
                <a:lnTo>
                  <a:pt x="830427" y="204614"/>
                </a:lnTo>
                <a:lnTo>
                  <a:pt x="832622" y="204921"/>
                </a:lnTo>
                <a:lnTo>
                  <a:pt x="833438" y="204259"/>
                </a:lnTo>
                <a:lnTo>
                  <a:pt x="833438" y="201613"/>
                </a:lnTo>
                <a:lnTo>
                  <a:pt x="833438" y="200819"/>
                </a:lnTo>
                <a:cubicBezTo>
                  <a:pt x="833438" y="201613"/>
                  <a:pt x="833438" y="201613"/>
                  <a:pt x="833438" y="198438"/>
                </a:cubicBezTo>
                <a:lnTo>
                  <a:pt x="836871" y="203243"/>
                </a:lnTo>
                <a:lnTo>
                  <a:pt x="834430" y="202407"/>
                </a:lnTo>
                <a:cubicBezTo>
                  <a:pt x="833438" y="201613"/>
                  <a:pt x="833438" y="201613"/>
                  <a:pt x="833438" y="204788"/>
                </a:cubicBezTo>
                <a:lnTo>
                  <a:pt x="833438" y="205036"/>
                </a:lnTo>
                <a:lnTo>
                  <a:pt x="834219" y="205145"/>
                </a:lnTo>
                <a:lnTo>
                  <a:pt x="833438" y="204788"/>
                </a:lnTo>
                <a:cubicBezTo>
                  <a:pt x="841376" y="204788"/>
                  <a:pt x="841376" y="204788"/>
                  <a:pt x="841376" y="211138"/>
                </a:cubicBezTo>
                <a:cubicBezTo>
                  <a:pt x="841376" y="211138"/>
                  <a:pt x="841376" y="209550"/>
                  <a:pt x="840384" y="207963"/>
                </a:cubicBezTo>
                <a:lnTo>
                  <a:pt x="834384" y="205220"/>
                </a:lnTo>
                <a:lnTo>
                  <a:pt x="833710" y="205441"/>
                </a:lnTo>
                <a:lnTo>
                  <a:pt x="833438" y="205530"/>
                </a:lnTo>
                <a:lnTo>
                  <a:pt x="833438" y="207698"/>
                </a:lnTo>
                <a:lnTo>
                  <a:pt x="833438" y="209510"/>
                </a:lnTo>
                <a:lnTo>
                  <a:pt x="834496" y="211931"/>
                </a:lnTo>
                <a:cubicBezTo>
                  <a:pt x="834496" y="211931"/>
                  <a:pt x="834496" y="211931"/>
                  <a:pt x="833636" y="211087"/>
                </a:cubicBezTo>
                <a:lnTo>
                  <a:pt x="833438" y="210893"/>
                </a:lnTo>
                <a:lnTo>
                  <a:pt x="833438" y="211138"/>
                </a:lnTo>
                <a:lnTo>
                  <a:pt x="833231" y="210690"/>
                </a:lnTo>
                <a:lnTo>
                  <a:pt x="827617" y="205184"/>
                </a:lnTo>
                <a:lnTo>
                  <a:pt x="827349" y="204921"/>
                </a:lnTo>
                <a:lnTo>
                  <a:pt x="827349" y="205600"/>
                </a:lnTo>
                <a:lnTo>
                  <a:pt x="832882" y="210839"/>
                </a:lnTo>
                <a:cubicBezTo>
                  <a:pt x="833755" y="211666"/>
                  <a:pt x="833755" y="211666"/>
                  <a:pt x="833755" y="211666"/>
                </a:cubicBezTo>
                <a:lnTo>
                  <a:pt x="828675" y="211065"/>
                </a:lnTo>
                <a:lnTo>
                  <a:pt x="829389" y="210839"/>
                </a:lnTo>
                <a:lnTo>
                  <a:pt x="827349" y="206331"/>
                </a:lnTo>
                <a:lnTo>
                  <a:pt x="827349" y="206659"/>
                </a:lnTo>
                <a:lnTo>
                  <a:pt x="827349" y="207513"/>
                </a:lnTo>
                <a:lnTo>
                  <a:pt x="827349" y="210908"/>
                </a:lnTo>
                <a:lnTo>
                  <a:pt x="828675" y="211065"/>
                </a:lnTo>
                <a:lnTo>
                  <a:pt x="827088" y="211566"/>
                </a:lnTo>
                <a:lnTo>
                  <a:pt x="826770" y="211666"/>
                </a:lnTo>
                <a:cubicBezTo>
                  <a:pt x="826770" y="211666"/>
                  <a:pt x="826770" y="211666"/>
                  <a:pt x="825897" y="210839"/>
                </a:cubicBezTo>
                <a:lnTo>
                  <a:pt x="824965" y="209957"/>
                </a:lnTo>
                <a:lnTo>
                  <a:pt x="819945" y="207168"/>
                </a:lnTo>
                <a:lnTo>
                  <a:pt x="819012" y="206028"/>
                </a:lnTo>
                <a:lnTo>
                  <a:pt x="817689" y="207697"/>
                </a:lnTo>
                <a:lnTo>
                  <a:pt x="814282" y="205854"/>
                </a:lnTo>
                <a:lnTo>
                  <a:pt x="814308" y="205878"/>
                </a:lnTo>
                <a:lnTo>
                  <a:pt x="817881" y="209262"/>
                </a:lnTo>
                <a:lnTo>
                  <a:pt x="817166" y="208359"/>
                </a:lnTo>
                <a:lnTo>
                  <a:pt x="817689" y="207697"/>
                </a:lnTo>
                <a:lnTo>
                  <a:pt x="818912" y="208359"/>
                </a:lnTo>
                <a:lnTo>
                  <a:pt x="819573" y="210865"/>
                </a:lnTo>
                <a:lnTo>
                  <a:pt x="820420" y="211666"/>
                </a:lnTo>
                <a:lnTo>
                  <a:pt x="819626" y="211065"/>
                </a:lnTo>
                <a:lnTo>
                  <a:pt x="819743" y="211506"/>
                </a:lnTo>
                <a:lnTo>
                  <a:pt x="820420" y="211666"/>
                </a:lnTo>
                <a:lnTo>
                  <a:pt x="820266" y="211861"/>
                </a:lnTo>
                <a:lnTo>
                  <a:pt x="820420" y="211924"/>
                </a:lnTo>
                <a:lnTo>
                  <a:pt x="820896" y="212117"/>
                </a:lnTo>
                <a:lnTo>
                  <a:pt x="824230" y="213470"/>
                </a:lnTo>
                <a:lnTo>
                  <a:pt x="823277" y="214147"/>
                </a:lnTo>
                <a:lnTo>
                  <a:pt x="822326" y="213471"/>
                </a:lnTo>
                <a:lnTo>
                  <a:pt x="820420" y="212117"/>
                </a:lnTo>
                <a:lnTo>
                  <a:pt x="820191" y="211955"/>
                </a:lnTo>
                <a:lnTo>
                  <a:pt x="819582" y="212725"/>
                </a:lnTo>
                <a:lnTo>
                  <a:pt x="819547" y="212493"/>
                </a:lnTo>
                <a:lnTo>
                  <a:pt x="814120" y="211759"/>
                </a:lnTo>
                <a:lnTo>
                  <a:pt x="815244" y="213091"/>
                </a:lnTo>
                <a:lnTo>
                  <a:pt x="816770" y="214312"/>
                </a:lnTo>
                <a:lnTo>
                  <a:pt x="818153" y="215418"/>
                </a:lnTo>
                <a:lnTo>
                  <a:pt x="815244" y="213091"/>
                </a:lnTo>
                <a:lnTo>
                  <a:pt x="816274" y="214312"/>
                </a:lnTo>
                <a:lnTo>
                  <a:pt x="813674" y="217393"/>
                </a:lnTo>
                <a:lnTo>
                  <a:pt x="813674" y="217487"/>
                </a:lnTo>
                <a:lnTo>
                  <a:pt x="815778" y="217487"/>
                </a:lnTo>
                <a:lnTo>
                  <a:pt x="819052" y="217487"/>
                </a:lnTo>
                <a:lnTo>
                  <a:pt x="819791" y="217487"/>
                </a:lnTo>
                <a:lnTo>
                  <a:pt x="818153" y="215418"/>
                </a:lnTo>
                <a:lnTo>
                  <a:pt x="817801" y="214974"/>
                </a:lnTo>
                <a:lnTo>
                  <a:pt x="819582" y="212725"/>
                </a:lnTo>
                <a:lnTo>
                  <a:pt x="820240" y="217088"/>
                </a:lnTo>
                <a:lnTo>
                  <a:pt x="820420" y="218281"/>
                </a:lnTo>
                <a:lnTo>
                  <a:pt x="820142" y="217930"/>
                </a:lnTo>
                <a:lnTo>
                  <a:pt x="822624" y="223506"/>
                </a:lnTo>
                <a:cubicBezTo>
                  <a:pt x="823517" y="224366"/>
                  <a:pt x="823517" y="224366"/>
                  <a:pt x="819945" y="224366"/>
                </a:cubicBezTo>
                <a:cubicBezTo>
                  <a:pt x="819945" y="224366"/>
                  <a:pt x="819945" y="222646"/>
                  <a:pt x="819052" y="220927"/>
                </a:cubicBezTo>
                <a:lnTo>
                  <a:pt x="813294" y="217758"/>
                </a:lnTo>
                <a:lnTo>
                  <a:pt x="813078" y="217758"/>
                </a:lnTo>
                <a:lnTo>
                  <a:pt x="811110" y="217758"/>
                </a:lnTo>
                <a:lnTo>
                  <a:pt x="810255" y="217758"/>
                </a:lnTo>
                <a:lnTo>
                  <a:pt x="809400" y="217758"/>
                </a:lnTo>
                <a:lnTo>
                  <a:pt x="807691" y="217758"/>
                </a:lnTo>
                <a:lnTo>
                  <a:pt x="807657" y="217485"/>
                </a:lnTo>
                <a:lnTo>
                  <a:pt x="809400" y="216905"/>
                </a:lnTo>
                <a:lnTo>
                  <a:pt x="806926" y="211137"/>
                </a:lnTo>
                <a:lnTo>
                  <a:pt x="806862" y="211137"/>
                </a:lnTo>
                <a:lnTo>
                  <a:pt x="807657" y="217485"/>
                </a:lnTo>
                <a:lnTo>
                  <a:pt x="806836" y="217758"/>
                </a:lnTo>
                <a:cubicBezTo>
                  <a:pt x="813674" y="224589"/>
                  <a:pt x="813674" y="224589"/>
                  <a:pt x="813674" y="224589"/>
                </a:cubicBezTo>
                <a:cubicBezTo>
                  <a:pt x="813674" y="224589"/>
                  <a:pt x="806836" y="217758"/>
                  <a:pt x="806836" y="224589"/>
                </a:cubicBezTo>
                <a:cubicBezTo>
                  <a:pt x="806836" y="231419"/>
                  <a:pt x="813674" y="231419"/>
                  <a:pt x="813674" y="231419"/>
                </a:cubicBezTo>
                <a:cubicBezTo>
                  <a:pt x="820511" y="238250"/>
                  <a:pt x="820511" y="231419"/>
                  <a:pt x="820511" y="238250"/>
                </a:cubicBezTo>
                <a:cubicBezTo>
                  <a:pt x="827349" y="245080"/>
                  <a:pt x="827349" y="245080"/>
                  <a:pt x="827349" y="245080"/>
                </a:cubicBezTo>
                <a:lnTo>
                  <a:pt x="832870" y="250596"/>
                </a:lnTo>
                <a:lnTo>
                  <a:pt x="834164" y="251889"/>
                </a:lnTo>
                <a:lnTo>
                  <a:pt x="834164" y="251889"/>
                </a:lnTo>
                <a:lnTo>
                  <a:pt x="832870" y="250596"/>
                </a:lnTo>
                <a:lnTo>
                  <a:pt x="830768" y="248495"/>
                </a:lnTo>
                <a:cubicBezTo>
                  <a:pt x="829058" y="246788"/>
                  <a:pt x="827349" y="245080"/>
                  <a:pt x="827349" y="245080"/>
                </a:cubicBezTo>
                <a:cubicBezTo>
                  <a:pt x="827349" y="245080"/>
                  <a:pt x="827349" y="245080"/>
                  <a:pt x="827349" y="244226"/>
                </a:cubicBezTo>
                <a:lnTo>
                  <a:pt x="827349" y="240811"/>
                </a:lnTo>
                <a:lnTo>
                  <a:pt x="827349" y="238890"/>
                </a:lnTo>
                <a:lnTo>
                  <a:pt x="827087" y="238442"/>
                </a:lnTo>
                <a:lnTo>
                  <a:pt x="827349" y="238735"/>
                </a:lnTo>
                <a:lnTo>
                  <a:pt x="827349" y="238698"/>
                </a:lnTo>
                <a:lnTo>
                  <a:pt x="827087" y="238442"/>
                </a:lnTo>
                <a:lnTo>
                  <a:pt x="827349" y="238588"/>
                </a:lnTo>
                <a:lnTo>
                  <a:pt x="827349" y="238442"/>
                </a:lnTo>
                <a:lnTo>
                  <a:pt x="827349" y="238250"/>
                </a:lnTo>
                <a:lnTo>
                  <a:pt x="827376" y="238442"/>
                </a:lnTo>
                <a:lnTo>
                  <a:pt x="827402" y="238618"/>
                </a:lnTo>
                <a:lnTo>
                  <a:pt x="830938" y="240593"/>
                </a:lnTo>
                <a:lnTo>
                  <a:pt x="830263" y="239117"/>
                </a:lnTo>
                <a:cubicBezTo>
                  <a:pt x="828676" y="238125"/>
                  <a:pt x="827088" y="238125"/>
                  <a:pt x="827088" y="238125"/>
                </a:cubicBezTo>
                <a:lnTo>
                  <a:pt x="827089" y="238125"/>
                </a:lnTo>
                <a:lnTo>
                  <a:pt x="829469" y="238125"/>
                </a:lnTo>
                <a:lnTo>
                  <a:pt x="832644" y="238125"/>
                </a:lnTo>
                <a:cubicBezTo>
                  <a:pt x="833438" y="238125"/>
                  <a:pt x="833438" y="238125"/>
                  <a:pt x="833438" y="238125"/>
                </a:cubicBezTo>
                <a:cubicBezTo>
                  <a:pt x="833438" y="238125"/>
                  <a:pt x="833438" y="238125"/>
                  <a:pt x="833438" y="239117"/>
                </a:cubicBezTo>
                <a:lnTo>
                  <a:pt x="833438" y="242325"/>
                </a:lnTo>
                <a:lnTo>
                  <a:pt x="834141" y="245074"/>
                </a:lnTo>
                <a:lnTo>
                  <a:pt x="834186" y="245080"/>
                </a:lnTo>
                <a:lnTo>
                  <a:pt x="834186" y="245251"/>
                </a:lnTo>
                <a:lnTo>
                  <a:pt x="834231" y="245427"/>
                </a:lnTo>
                <a:lnTo>
                  <a:pt x="834186" y="245383"/>
                </a:lnTo>
                <a:lnTo>
                  <a:pt x="834186" y="245416"/>
                </a:lnTo>
                <a:lnTo>
                  <a:pt x="834231" y="245427"/>
                </a:lnTo>
                <a:cubicBezTo>
                  <a:pt x="834231" y="245427"/>
                  <a:pt x="834231" y="245427"/>
                  <a:pt x="834231" y="246300"/>
                </a:cubicBezTo>
                <a:lnTo>
                  <a:pt x="834231" y="248919"/>
                </a:lnTo>
                <a:lnTo>
                  <a:pt x="834231" y="251539"/>
                </a:lnTo>
                <a:lnTo>
                  <a:pt x="834231" y="251955"/>
                </a:lnTo>
                <a:lnTo>
                  <a:pt x="834688" y="252412"/>
                </a:lnTo>
                <a:lnTo>
                  <a:pt x="834231" y="251956"/>
                </a:lnTo>
                <a:lnTo>
                  <a:pt x="834231" y="251989"/>
                </a:lnTo>
                <a:lnTo>
                  <a:pt x="834473" y="252412"/>
                </a:lnTo>
                <a:lnTo>
                  <a:pt x="834688" y="252412"/>
                </a:lnTo>
                <a:lnTo>
                  <a:pt x="839689" y="252412"/>
                </a:lnTo>
                <a:cubicBezTo>
                  <a:pt x="840582" y="252412"/>
                  <a:pt x="840582" y="252412"/>
                  <a:pt x="840582" y="252412"/>
                </a:cubicBezTo>
                <a:cubicBezTo>
                  <a:pt x="840582" y="259556"/>
                  <a:pt x="847726" y="259556"/>
                  <a:pt x="847726" y="259556"/>
                </a:cubicBezTo>
                <a:lnTo>
                  <a:pt x="847726" y="259622"/>
                </a:lnTo>
                <a:lnTo>
                  <a:pt x="847726" y="263128"/>
                </a:lnTo>
                <a:lnTo>
                  <a:pt x="847726" y="264781"/>
                </a:lnTo>
                <a:lnTo>
                  <a:pt x="847726" y="265641"/>
                </a:lnTo>
                <a:lnTo>
                  <a:pt x="848564" y="266700"/>
                </a:lnTo>
                <a:lnTo>
                  <a:pt x="854076" y="266700"/>
                </a:lnTo>
                <a:cubicBezTo>
                  <a:pt x="854076" y="269875"/>
                  <a:pt x="854076" y="271462"/>
                  <a:pt x="854076" y="272256"/>
                </a:cubicBezTo>
                <a:lnTo>
                  <a:pt x="854076" y="272521"/>
                </a:lnTo>
                <a:lnTo>
                  <a:pt x="854076" y="273050"/>
                </a:lnTo>
                <a:lnTo>
                  <a:pt x="854076" y="275960"/>
                </a:lnTo>
                <a:cubicBezTo>
                  <a:pt x="854076" y="277680"/>
                  <a:pt x="854076" y="279400"/>
                  <a:pt x="854076" y="279400"/>
                </a:cubicBezTo>
                <a:cubicBezTo>
                  <a:pt x="854076" y="279400"/>
                  <a:pt x="847726" y="265641"/>
                  <a:pt x="847726" y="272521"/>
                </a:cubicBezTo>
                <a:cubicBezTo>
                  <a:pt x="850901" y="272521"/>
                  <a:pt x="852489" y="272521"/>
                  <a:pt x="852489" y="271661"/>
                </a:cubicBezTo>
                <a:lnTo>
                  <a:pt x="851536" y="270457"/>
                </a:lnTo>
                <a:lnTo>
                  <a:pt x="853511" y="272062"/>
                </a:lnTo>
                <a:lnTo>
                  <a:pt x="850901" y="267494"/>
                </a:lnTo>
                <a:lnTo>
                  <a:pt x="848770" y="266961"/>
                </a:lnTo>
                <a:lnTo>
                  <a:pt x="851536" y="270457"/>
                </a:lnTo>
                <a:lnTo>
                  <a:pt x="850901" y="269941"/>
                </a:lnTo>
                <a:lnTo>
                  <a:pt x="850035" y="270644"/>
                </a:lnTo>
                <a:lnTo>
                  <a:pt x="847726" y="272521"/>
                </a:lnTo>
                <a:lnTo>
                  <a:pt x="847726" y="266700"/>
                </a:lnTo>
                <a:lnTo>
                  <a:pt x="847725" y="266699"/>
                </a:lnTo>
                <a:lnTo>
                  <a:pt x="847725" y="269478"/>
                </a:lnTo>
                <a:cubicBezTo>
                  <a:pt x="847725" y="271264"/>
                  <a:pt x="847725" y="273050"/>
                  <a:pt x="847725" y="273050"/>
                </a:cubicBezTo>
                <a:cubicBezTo>
                  <a:pt x="847725" y="273050"/>
                  <a:pt x="847725" y="273050"/>
                  <a:pt x="841375" y="265906"/>
                </a:cubicBezTo>
                <a:cubicBezTo>
                  <a:pt x="841375" y="265906"/>
                  <a:pt x="841375" y="265906"/>
                  <a:pt x="841375" y="265013"/>
                </a:cubicBezTo>
                <a:lnTo>
                  <a:pt x="841375" y="262235"/>
                </a:lnTo>
                <a:lnTo>
                  <a:pt x="841375" y="261441"/>
                </a:lnTo>
                <a:lnTo>
                  <a:pt x="841375" y="259556"/>
                </a:lnTo>
                <a:lnTo>
                  <a:pt x="841375" y="258762"/>
                </a:lnTo>
                <a:lnTo>
                  <a:pt x="844554" y="262338"/>
                </a:lnTo>
                <a:lnTo>
                  <a:pt x="840582" y="256877"/>
                </a:lnTo>
                <a:lnTo>
                  <a:pt x="835049" y="253419"/>
                </a:lnTo>
                <a:lnTo>
                  <a:pt x="836673" y="256257"/>
                </a:lnTo>
                <a:lnTo>
                  <a:pt x="835041" y="255326"/>
                </a:lnTo>
                <a:lnTo>
                  <a:pt x="834474" y="253059"/>
                </a:lnTo>
                <a:lnTo>
                  <a:pt x="834338" y="252975"/>
                </a:lnTo>
                <a:lnTo>
                  <a:pt x="835041" y="257887"/>
                </a:lnTo>
                <a:cubicBezTo>
                  <a:pt x="835896" y="258741"/>
                  <a:pt x="837605" y="258741"/>
                  <a:pt x="841024" y="258741"/>
                </a:cubicBezTo>
                <a:cubicBezTo>
                  <a:pt x="834186" y="258741"/>
                  <a:pt x="841024" y="258741"/>
                  <a:pt x="834186" y="258741"/>
                </a:cubicBezTo>
                <a:lnTo>
                  <a:pt x="834186" y="259595"/>
                </a:lnTo>
                <a:lnTo>
                  <a:pt x="834186" y="262156"/>
                </a:lnTo>
                <a:lnTo>
                  <a:pt x="834186" y="263010"/>
                </a:lnTo>
                <a:lnTo>
                  <a:pt x="834186" y="264718"/>
                </a:lnTo>
                <a:cubicBezTo>
                  <a:pt x="834186" y="265571"/>
                  <a:pt x="834186" y="265571"/>
                  <a:pt x="834186" y="265571"/>
                </a:cubicBezTo>
                <a:cubicBezTo>
                  <a:pt x="834186" y="265571"/>
                  <a:pt x="832477" y="263864"/>
                  <a:pt x="830768" y="263010"/>
                </a:cubicBezTo>
                <a:lnTo>
                  <a:pt x="830306" y="263356"/>
                </a:lnTo>
                <a:lnTo>
                  <a:pt x="829835" y="263088"/>
                </a:lnTo>
                <a:lnTo>
                  <a:pt x="827349" y="258741"/>
                </a:lnTo>
                <a:cubicBezTo>
                  <a:pt x="827349" y="255326"/>
                  <a:pt x="827349" y="255326"/>
                  <a:pt x="826494" y="255326"/>
                </a:cubicBezTo>
                <a:lnTo>
                  <a:pt x="823442" y="253583"/>
                </a:lnTo>
                <a:lnTo>
                  <a:pt x="827349" y="251911"/>
                </a:lnTo>
                <a:cubicBezTo>
                  <a:pt x="820511" y="251911"/>
                  <a:pt x="820511" y="245080"/>
                  <a:pt x="820511" y="251911"/>
                </a:cubicBezTo>
                <a:cubicBezTo>
                  <a:pt x="820511" y="255326"/>
                  <a:pt x="818802" y="255326"/>
                  <a:pt x="817093" y="254472"/>
                </a:cubicBezTo>
                <a:lnTo>
                  <a:pt x="814101" y="252231"/>
                </a:lnTo>
                <a:lnTo>
                  <a:pt x="814190" y="252941"/>
                </a:lnTo>
                <a:lnTo>
                  <a:pt x="819265" y="258741"/>
                </a:lnTo>
                <a:lnTo>
                  <a:pt x="820511" y="258741"/>
                </a:lnTo>
                <a:lnTo>
                  <a:pt x="820511" y="260122"/>
                </a:lnTo>
                <a:lnTo>
                  <a:pt x="820511" y="264718"/>
                </a:lnTo>
                <a:cubicBezTo>
                  <a:pt x="820511" y="265571"/>
                  <a:pt x="820511" y="265571"/>
                  <a:pt x="820511" y="265571"/>
                </a:cubicBezTo>
                <a:lnTo>
                  <a:pt x="820738" y="265831"/>
                </a:lnTo>
                <a:lnTo>
                  <a:pt x="820738" y="262731"/>
                </a:lnTo>
                <a:lnTo>
                  <a:pt x="820738" y="261739"/>
                </a:lnTo>
                <a:lnTo>
                  <a:pt x="820738" y="260349"/>
                </a:lnTo>
                <a:lnTo>
                  <a:pt x="820738" y="259754"/>
                </a:lnTo>
                <a:cubicBezTo>
                  <a:pt x="820738" y="258762"/>
                  <a:pt x="820738" y="258762"/>
                  <a:pt x="820738" y="258762"/>
                </a:cubicBezTo>
                <a:cubicBezTo>
                  <a:pt x="823913" y="262731"/>
                  <a:pt x="825501" y="264715"/>
                  <a:pt x="826294" y="265708"/>
                </a:cubicBezTo>
                <a:lnTo>
                  <a:pt x="827084" y="266695"/>
                </a:lnTo>
                <a:lnTo>
                  <a:pt x="827088" y="266700"/>
                </a:lnTo>
                <a:cubicBezTo>
                  <a:pt x="827088" y="266700"/>
                  <a:pt x="825501" y="266700"/>
                  <a:pt x="823913" y="266700"/>
                </a:cubicBezTo>
                <a:lnTo>
                  <a:pt x="821500" y="266700"/>
                </a:lnTo>
                <a:lnTo>
                  <a:pt x="826494" y="272402"/>
                </a:lnTo>
                <a:cubicBezTo>
                  <a:pt x="827349" y="274110"/>
                  <a:pt x="827349" y="275817"/>
                  <a:pt x="827349" y="279232"/>
                </a:cubicBezTo>
                <a:cubicBezTo>
                  <a:pt x="830768" y="282648"/>
                  <a:pt x="832477" y="284355"/>
                  <a:pt x="833331" y="286063"/>
                </a:cubicBezTo>
                <a:lnTo>
                  <a:pt x="833438" y="286915"/>
                </a:lnTo>
                <a:lnTo>
                  <a:pt x="833438" y="285750"/>
                </a:lnTo>
                <a:lnTo>
                  <a:pt x="833438" y="285316"/>
                </a:lnTo>
                <a:lnTo>
                  <a:pt x="833331" y="285209"/>
                </a:lnTo>
                <a:cubicBezTo>
                  <a:pt x="832477" y="284355"/>
                  <a:pt x="830768" y="282648"/>
                  <a:pt x="827349" y="279232"/>
                </a:cubicBezTo>
                <a:cubicBezTo>
                  <a:pt x="834186" y="279232"/>
                  <a:pt x="834186" y="279232"/>
                  <a:pt x="834186" y="279232"/>
                </a:cubicBezTo>
                <a:lnTo>
                  <a:pt x="834186" y="280198"/>
                </a:lnTo>
                <a:lnTo>
                  <a:pt x="836415" y="282575"/>
                </a:lnTo>
                <a:lnTo>
                  <a:pt x="834391" y="284734"/>
                </a:lnTo>
                <a:lnTo>
                  <a:pt x="834430" y="284956"/>
                </a:lnTo>
                <a:lnTo>
                  <a:pt x="840625" y="285664"/>
                </a:lnTo>
                <a:lnTo>
                  <a:pt x="840933" y="285699"/>
                </a:lnTo>
                <a:lnTo>
                  <a:pt x="840169" y="282648"/>
                </a:lnTo>
                <a:cubicBezTo>
                  <a:pt x="839315" y="280940"/>
                  <a:pt x="837605" y="279232"/>
                  <a:pt x="834186" y="279232"/>
                </a:cubicBezTo>
                <a:cubicBezTo>
                  <a:pt x="834186" y="275817"/>
                  <a:pt x="834186" y="275817"/>
                  <a:pt x="834186" y="276671"/>
                </a:cubicBezTo>
                <a:lnTo>
                  <a:pt x="834186" y="275817"/>
                </a:lnTo>
                <a:cubicBezTo>
                  <a:pt x="834186" y="275817"/>
                  <a:pt x="834186" y="275817"/>
                  <a:pt x="834186" y="272402"/>
                </a:cubicBezTo>
                <a:lnTo>
                  <a:pt x="835041" y="272402"/>
                </a:lnTo>
                <a:lnTo>
                  <a:pt x="841024" y="279232"/>
                </a:lnTo>
                <a:lnTo>
                  <a:pt x="841376" y="279701"/>
                </a:lnTo>
                <a:lnTo>
                  <a:pt x="841376" y="279584"/>
                </a:lnTo>
                <a:lnTo>
                  <a:pt x="841024" y="279232"/>
                </a:lnTo>
                <a:lnTo>
                  <a:pt x="841376" y="279320"/>
                </a:lnTo>
                <a:lnTo>
                  <a:pt x="841376" y="278606"/>
                </a:lnTo>
                <a:cubicBezTo>
                  <a:pt x="841376" y="277812"/>
                  <a:pt x="841376" y="276225"/>
                  <a:pt x="841376" y="273050"/>
                </a:cubicBezTo>
                <a:cubicBezTo>
                  <a:pt x="841376" y="276225"/>
                  <a:pt x="842963" y="277812"/>
                  <a:pt x="843757" y="278606"/>
                </a:cubicBezTo>
                <a:lnTo>
                  <a:pt x="841513" y="279354"/>
                </a:lnTo>
                <a:lnTo>
                  <a:pt x="841695" y="279400"/>
                </a:lnTo>
                <a:lnTo>
                  <a:pt x="842964" y="279400"/>
                </a:lnTo>
                <a:lnTo>
                  <a:pt x="842964" y="279717"/>
                </a:lnTo>
                <a:lnTo>
                  <a:pt x="844443" y="280086"/>
                </a:lnTo>
                <a:cubicBezTo>
                  <a:pt x="846152" y="280940"/>
                  <a:pt x="847861" y="282648"/>
                  <a:pt x="847861" y="286063"/>
                </a:cubicBezTo>
                <a:lnTo>
                  <a:pt x="842781" y="280988"/>
                </a:lnTo>
                <a:lnTo>
                  <a:pt x="842342" y="280988"/>
                </a:lnTo>
                <a:lnTo>
                  <a:pt x="843588" y="282648"/>
                </a:lnTo>
                <a:lnTo>
                  <a:pt x="842687" y="283848"/>
                </a:lnTo>
                <a:lnTo>
                  <a:pt x="841879" y="283501"/>
                </a:lnTo>
                <a:lnTo>
                  <a:pt x="841376" y="285007"/>
                </a:lnTo>
                <a:lnTo>
                  <a:pt x="841137" y="285723"/>
                </a:lnTo>
                <a:lnTo>
                  <a:pt x="841268" y="285738"/>
                </a:lnTo>
                <a:lnTo>
                  <a:pt x="841376" y="285594"/>
                </a:lnTo>
                <a:lnTo>
                  <a:pt x="842687" y="283848"/>
                </a:lnTo>
                <a:lnTo>
                  <a:pt x="847861" y="286063"/>
                </a:lnTo>
                <a:cubicBezTo>
                  <a:pt x="847861" y="292893"/>
                  <a:pt x="841024" y="286063"/>
                  <a:pt x="841024" y="286063"/>
                </a:cubicBezTo>
                <a:lnTo>
                  <a:pt x="841259" y="285750"/>
                </a:lnTo>
                <a:lnTo>
                  <a:pt x="841128" y="285750"/>
                </a:lnTo>
                <a:lnTo>
                  <a:pt x="841024" y="286063"/>
                </a:lnTo>
                <a:lnTo>
                  <a:pt x="840946" y="285750"/>
                </a:lnTo>
                <a:lnTo>
                  <a:pt x="840711" y="285750"/>
                </a:lnTo>
                <a:lnTo>
                  <a:pt x="837407" y="285750"/>
                </a:lnTo>
                <a:lnTo>
                  <a:pt x="835026" y="285750"/>
                </a:lnTo>
                <a:lnTo>
                  <a:pt x="835026" y="286063"/>
                </a:lnTo>
                <a:lnTo>
                  <a:pt x="835041" y="286063"/>
                </a:lnTo>
                <a:cubicBezTo>
                  <a:pt x="835896" y="286063"/>
                  <a:pt x="837605" y="286063"/>
                  <a:pt x="841024" y="286063"/>
                </a:cubicBezTo>
                <a:lnTo>
                  <a:pt x="837117" y="287736"/>
                </a:lnTo>
                <a:lnTo>
                  <a:pt x="835026" y="286542"/>
                </a:lnTo>
                <a:lnTo>
                  <a:pt x="835026" y="287338"/>
                </a:lnTo>
                <a:lnTo>
                  <a:pt x="834612" y="287338"/>
                </a:lnTo>
                <a:lnTo>
                  <a:pt x="835041" y="288624"/>
                </a:lnTo>
                <a:lnTo>
                  <a:pt x="837117" y="287736"/>
                </a:lnTo>
                <a:lnTo>
                  <a:pt x="840169" y="289478"/>
                </a:lnTo>
                <a:cubicBezTo>
                  <a:pt x="841024" y="291186"/>
                  <a:pt x="841024" y="292893"/>
                  <a:pt x="841024" y="292893"/>
                </a:cubicBezTo>
                <a:cubicBezTo>
                  <a:pt x="837605" y="292893"/>
                  <a:pt x="835896" y="292893"/>
                  <a:pt x="835041" y="292039"/>
                </a:cubicBezTo>
                <a:lnTo>
                  <a:pt x="834368" y="287338"/>
                </a:lnTo>
                <a:lnTo>
                  <a:pt x="834186" y="287338"/>
                </a:lnTo>
                <a:lnTo>
                  <a:pt x="833491" y="287338"/>
                </a:lnTo>
                <a:lnTo>
                  <a:pt x="834186" y="292893"/>
                </a:lnTo>
                <a:cubicBezTo>
                  <a:pt x="830768" y="289478"/>
                  <a:pt x="830768" y="289478"/>
                  <a:pt x="830768" y="290332"/>
                </a:cubicBezTo>
                <a:lnTo>
                  <a:pt x="830084" y="290844"/>
                </a:lnTo>
                <a:lnTo>
                  <a:pt x="829566" y="289940"/>
                </a:lnTo>
                <a:lnTo>
                  <a:pt x="829913" y="289478"/>
                </a:lnTo>
                <a:lnTo>
                  <a:pt x="829214" y="288547"/>
                </a:lnTo>
                <a:lnTo>
                  <a:pt x="829913" y="286917"/>
                </a:lnTo>
                <a:cubicBezTo>
                  <a:pt x="830768" y="286063"/>
                  <a:pt x="830768" y="286063"/>
                  <a:pt x="827349" y="286063"/>
                </a:cubicBezTo>
                <a:cubicBezTo>
                  <a:pt x="820511" y="286063"/>
                  <a:pt x="820511" y="286063"/>
                  <a:pt x="820511" y="279232"/>
                </a:cubicBezTo>
                <a:cubicBezTo>
                  <a:pt x="820511" y="279232"/>
                  <a:pt x="820511" y="279232"/>
                  <a:pt x="813674" y="272402"/>
                </a:cubicBezTo>
                <a:cubicBezTo>
                  <a:pt x="813674" y="272402"/>
                  <a:pt x="806836" y="265571"/>
                  <a:pt x="806836" y="265571"/>
                </a:cubicBezTo>
                <a:cubicBezTo>
                  <a:pt x="806836" y="268987"/>
                  <a:pt x="806836" y="268987"/>
                  <a:pt x="806836" y="268987"/>
                </a:cubicBezTo>
                <a:lnTo>
                  <a:pt x="806836" y="269841"/>
                </a:lnTo>
                <a:cubicBezTo>
                  <a:pt x="806836" y="270694"/>
                  <a:pt x="806836" y="272402"/>
                  <a:pt x="806836" y="272402"/>
                </a:cubicBezTo>
                <a:cubicBezTo>
                  <a:pt x="799998" y="265571"/>
                  <a:pt x="799998" y="265571"/>
                  <a:pt x="799998" y="265571"/>
                </a:cubicBezTo>
                <a:cubicBezTo>
                  <a:pt x="806836" y="272402"/>
                  <a:pt x="799998" y="272402"/>
                  <a:pt x="799998" y="272402"/>
                </a:cubicBezTo>
                <a:cubicBezTo>
                  <a:pt x="793161" y="265571"/>
                  <a:pt x="793161" y="265571"/>
                  <a:pt x="793161" y="265571"/>
                </a:cubicBezTo>
                <a:cubicBezTo>
                  <a:pt x="793161" y="265571"/>
                  <a:pt x="793161" y="263864"/>
                  <a:pt x="792306" y="262156"/>
                </a:cubicBezTo>
                <a:lnTo>
                  <a:pt x="786607" y="258903"/>
                </a:lnTo>
                <a:lnTo>
                  <a:pt x="786323" y="258741"/>
                </a:lnTo>
                <a:cubicBezTo>
                  <a:pt x="779486" y="251911"/>
                  <a:pt x="786323" y="251911"/>
                  <a:pt x="786323" y="251911"/>
                </a:cubicBezTo>
                <a:lnTo>
                  <a:pt x="785468" y="251911"/>
                </a:lnTo>
                <a:lnTo>
                  <a:pt x="780341" y="251911"/>
                </a:lnTo>
                <a:cubicBezTo>
                  <a:pt x="779486" y="251911"/>
                  <a:pt x="779486" y="251911"/>
                  <a:pt x="779486" y="251911"/>
                </a:cubicBezTo>
                <a:cubicBezTo>
                  <a:pt x="779486" y="251911"/>
                  <a:pt x="779486" y="251911"/>
                  <a:pt x="779486" y="251057"/>
                </a:cubicBezTo>
                <a:lnTo>
                  <a:pt x="779486" y="248495"/>
                </a:lnTo>
                <a:lnTo>
                  <a:pt x="779486" y="245934"/>
                </a:lnTo>
                <a:lnTo>
                  <a:pt x="779486" y="245080"/>
                </a:lnTo>
                <a:cubicBezTo>
                  <a:pt x="779486" y="245080"/>
                  <a:pt x="772648" y="245080"/>
                  <a:pt x="779486" y="251911"/>
                </a:cubicBezTo>
                <a:cubicBezTo>
                  <a:pt x="776067" y="248495"/>
                  <a:pt x="776067" y="248495"/>
                  <a:pt x="776067" y="249349"/>
                </a:cubicBezTo>
                <a:lnTo>
                  <a:pt x="773742" y="251091"/>
                </a:lnTo>
                <a:lnTo>
                  <a:pt x="773503" y="251057"/>
                </a:lnTo>
                <a:lnTo>
                  <a:pt x="773114" y="248338"/>
                </a:lnTo>
                <a:lnTo>
                  <a:pt x="773114" y="249237"/>
                </a:lnTo>
                <a:lnTo>
                  <a:pt x="773114" y="251562"/>
                </a:lnTo>
                <a:lnTo>
                  <a:pt x="773742" y="251091"/>
                </a:lnTo>
                <a:lnTo>
                  <a:pt x="779486" y="251911"/>
                </a:lnTo>
                <a:cubicBezTo>
                  <a:pt x="779486" y="251911"/>
                  <a:pt x="777777" y="251911"/>
                  <a:pt x="776067" y="251911"/>
                </a:cubicBezTo>
                <a:lnTo>
                  <a:pt x="773114" y="251911"/>
                </a:lnTo>
                <a:lnTo>
                  <a:pt x="773114" y="252412"/>
                </a:lnTo>
                <a:cubicBezTo>
                  <a:pt x="773114" y="252412"/>
                  <a:pt x="773114" y="253999"/>
                  <a:pt x="773114" y="254793"/>
                </a:cubicBezTo>
                <a:lnTo>
                  <a:pt x="773114" y="256381"/>
                </a:lnTo>
                <a:lnTo>
                  <a:pt x="773114" y="257968"/>
                </a:lnTo>
                <a:lnTo>
                  <a:pt x="773114" y="258762"/>
                </a:lnTo>
                <a:cubicBezTo>
                  <a:pt x="773114" y="252412"/>
                  <a:pt x="765176" y="252412"/>
                  <a:pt x="765176" y="246062"/>
                </a:cubicBezTo>
                <a:cubicBezTo>
                  <a:pt x="769145" y="246062"/>
                  <a:pt x="771130" y="247649"/>
                  <a:pt x="772122" y="248443"/>
                </a:cubicBezTo>
                <a:lnTo>
                  <a:pt x="772872" y="246644"/>
                </a:lnTo>
                <a:lnTo>
                  <a:pt x="772648" y="245080"/>
                </a:lnTo>
                <a:cubicBezTo>
                  <a:pt x="765810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58973" y="231419"/>
                </a:cubicBezTo>
                <a:cubicBezTo>
                  <a:pt x="758973" y="231419"/>
                  <a:pt x="758973" y="231419"/>
                  <a:pt x="758118" y="231419"/>
                </a:cubicBezTo>
                <a:lnTo>
                  <a:pt x="756409" y="231419"/>
                </a:lnTo>
                <a:lnTo>
                  <a:pt x="755554" y="231419"/>
                </a:lnTo>
                <a:lnTo>
                  <a:pt x="752990" y="231419"/>
                </a:lnTo>
                <a:cubicBezTo>
                  <a:pt x="752135" y="231419"/>
                  <a:pt x="752135" y="231419"/>
                  <a:pt x="752135" y="231419"/>
                </a:cubicBezTo>
                <a:cubicBezTo>
                  <a:pt x="752135" y="231419"/>
                  <a:pt x="752135" y="229712"/>
                  <a:pt x="752135" y="228004"/>
                </a:cubicBezTo>
                <a:lnTo>
                  <a:pt x="752135" y="225443"/>
                </a:lnTo>
                <a:lnTo>
                  <a:pt x="752135" y="224589"/>
                </a:lnTo>
                <a:lnTo>
                  <a:pt x="750084" y="227321"/>
                </a:lnTo>
                <a:lnTo>
                  <a:pt x="745298" y="224589"/>
                </a:lnTo>
                <a:lnTo>
                  <a:pt x="738460" y="222105"/>
                </a:lnTo>
                <a:lnTo>
                  <a:pt x="738460" y="220320"/>
                </a:lnTo>
                <a:cubicBezTo>
                  <a:pt x="738460" y="221174"/>
                  <a:pt x="738460" y="221174"/>
                  <a:pt x="738460" y="217758"/>
                </a:cubicBezTo>
                <a:cubicBezTo>
                  <a:pt x="738460" y="217758"/>
                  <a:pt x="731622" y="217758"/>
                  <a:pt x="731622" y="217758"/>
                </a:cubicBezTo>
                <a:cubicBezTo>
                  <a:pt x="731622" y="217758"/>
                  <a:pt x="731622" y="224589"/>
                  <a:pt x="731622" y="224589"/>
                </a:cubicBezTo>
                <a:cubicBezTo>
                  <a:pt x="738460" y="224589"/>
                  <a:pt x="738460" y="224589"/>
                  <a:pt x="738460" y="224589"/>
                </a:cubicBezTo>
                <a:cubicBezTo>
                  <a:pt x="736751" y="224589"/>
                  <a:pt x="736323" y="225016"/>
                  <a:pt x="736644" y="225656"/>
                </a:cubicBezTo>
                <a:lnTo>
                  <a:pt x="738188" y="227014"/>
                </a:lnTo>
                <a:lnTo>
                  <a:pt x="738188" y="225425"/>
                </a:lnTo>
                <a:lnTo>
                  <a:pt x="738460" y="226513"/>
                </a:lnTo>
                <a:lnTo>
                  <a:pt x="738460" y="224589"/>
                </a:lnTo>
                <a:lnTo>
                  <a:pt x="738896" y="227636"/>
                </a:lnTo>
                <a:lnTo>
                  <a:pt x="738697" y="227461"/>
                </a:lnTo>
                <a:lnTo>
                  <a:pt x="738982" y="228600"/>
                </a:lnTo>
                <a:lnTo>
                  <a:pt x="739039" y="228632"/>
                </a:lnTo>
                <a:lnTo>
                  <a:pt x="738896" y="227636"/>
                </a:lnTo>
                <a:lnTo>
                  <a:pt x="739315" y="228004"/>
                </a:lnTo>
                <a:lnTo>
                  <a:pt x="740511" y="228687"/>
                </a:lnTo>
                <a:lnTo>
                  <a:pt x="740098" y="229238"/>
                </a:lnTo>
                <a:lnTo>
                  <a:pt x="743456" y="231156"/>
                </a:lnTo>
                <a:lnTo>
                  <a:pt x="745298" y="231419"/>
                </a:lnTo>
                <a:lnTo>
                  <a:pt x="745209" y="231775"/>
                </a:lnTo>
                <a:lnTo>
                  <a:pt x="744443" y="234835"/>
                </a:lnTo>
                <a:lnTo>
                  <a:pt x="738679" y="238125"/>
                </a:lnTo>
                <a:lnTo>
                  <a:pt x="741760" y="238125"/>
                </a:lnTo>
                <a:lnTo>
                  <a:pt x="744538" y="238125"/>
                </a:lnTo>
                <a:lnTo>
                  <a:pt x="745298" y="238125"/>
                </a:lnTo>
                <a:lnTo>
                  <a:pt x="745298" y="237396"/>
                </a:lnTo>
                <a:lnTo>
                  <a:pt x="745298" y="231775"/>
                </a:lnTo>
                <a:lnTo>
                  <a:pt x="745298" y="231419"/>
                </a:lnTo>
                <a:lnTo>
                  <a:pt x="745921" y="231775"/>
                </a:lnTo>
                <a:lnTo>
                  <a:pt x="751280" y="234835"/>
                </a:lnTo>
                <a:cubicBezTo>
                  <a:pt x="752135" y="236542"/>
                  <a:pt x="752135" y="238250"/>
                  <a:pt x="752135" y="238250"/>
                </a:cubicBezTo>
                <a:cubicBezTo>
                  <a:pt x="748716" y="234835"/>
                  <a:pt x="747007" y="233127"/>
                  <a:pt x="746153" y="232273"/>
                </a:cubicBezTo>
                <a:lnTo>
                  <a:pt x="745654" y="231775"/>
                </a:lnTo>
                <a:lnTo>
                  <a:pt x="751280" y="237396"/>
                </a:lnTo>
                <a:cubicBezTo>
                  <a:pt x="752135" y="238250"/>
                  <a:pt x="752135" y="238250"/>
                  <a:pt x="752135" y="238250"/>
                </a:cubicBezTo>
                <a:cubicBezTo>
                  <a:pt x="752135" y="238250"/>
                  <a:pt x="750426" y="238250"/>
                  <a:pt x="748717" y="238250"/>
                </a:cubicBezTo>
                <a:lnTo>
                  <a:pt x="746153" y="238250"/>
                </a:lnTo>
                <a:lnTo>
                  <a:pt x="745457" y="238250"/>
                </a:lnTo>
                <a:lnTo>
                  <a:pt x="745483" y="238276"/>
                </a:lnTo>
                <a:lnTo>
                  <a:pt x="751280" y="239104"/>
                </a:lnTo>
                <a:lnTo>
                  <a:pt x="751315" y="239343"/>
                </a:lnTo>
                <a:lnTo>
                  <a:pt x="749918" y="241203"/>
                </a:lnTo>
                <a:lnTo>
                  <a:pt x="748717" y="239104"/>
                </a:lnTo>
                <a:lnTo>
                  <a:pt x="745510" y="238303"/>
                </a:lnTo>
                <a:lnTo>
                  <a:pt x="748904" y="241697"/>
                </a:lnTo>
                <a:lnTo>
                  <a:pt x="751676" y="244469"/>
                </a:lnTo>
                <a:lnTo>
                  <a:pt x="749571" y="241665"/>
                </a:lnTo>
                <a:lnTo>
                  <a:pt x="749918" y="241203"/>
                </a:lnTo>
                <a:lnTo>
                  <a:pt x="751932" y="244725"/>
                </a:lnTo>
                <a:lnTo>
                  <a:pt x="752110" y="244903"/>
                </a:lnTo>
                <a:lnTo>
                  <a:pt x="751315" y="239343"/>
                </a:lnTo>
                <a:lnTo>
                  <a:pt x="752135" y="238250"/>
                </a:lnTo>
                <a:cubicBezTo>
                  <a:pt x="752135" y="238250"/>
                  <a:pt x="753845" y="239957"/>
                  <a:pt x="754699" y="241665"/>
                </a:cubicBezTo>
                <a:lnTo>
                  <a:pt x="752200" y="244993"/>
                </a:lnTo>
                <a:lnTo>
                  <a:pt x="752476" y="245269"/>
                </a:lnTo>
                <a:lnTo>
                  <a:pt x="752476" y="245421"/>
                </a:lnTo>
                <a:lnTo>
                  <a:pt x="752990" y="245934"/>
                </a:lnTo>
                <a:lnTo>
                  <a:pt x="753118" y="246062"/>
                </a:lnTo>
                <a:lnTo>
                  <a:pt x="754064" y="246062"/>
                </a:lnTo>
                <a:lnTo>
                  <a:pt x="754064" y="247007"/>
                </a:lnTo>
                <a:lnTo>
                  <a:pt x="754274" y="247217"/>
                </a:lnTo>
                <a:lnTo>
                  <a:pt x="758841" y="251779"/>
                </a:lnTo>
                <a:lnTo>
                  <a:pt x="759279" y="248935"/>
                </a:lnTo>
                <a:lnTo>
                  <a:pt x="759619" y="251884"/>
                </a:lnTo>
                <a:lnTo>
                  <a:pt x="758946" y="251884"/>
                </a:lnTo>
                <a:lnTo>
                  <a:pt x="758973" y="251911"/>
                </a:lnTo>
                <a:lnTo>
                  <a:pt x="758925" y="251884"/>
                </a:lnTo>
                <a:lnTo>
                  <a:pt x="758825" y="251884"/>
                </a:lnTo>
                <a:lnTo>
                  <a:pt x="758833" y="251831"/>
                </a:lnTo>
                <a:lnTo>
                  <a:pt x="752990" y="248495"/>
                </a:lnTo>
                <a:lnTo>
                  <a:pt x="752778" y="247650"/>
                </a:lnTo>
                <a:lnTo>
                  <a:pt x="752476" y="247650"/>
                </a:lnTo>
                <a:lnTo>
                  <a:pt x="752476" y="251520"/>
                </a:lnTo>
                <a:lnTo>
                  <a:pt x="752476" y="252412"/>
                </a:lnTo>
                <a:lnTo>
                  <a:pt x="752476" y="252413"/>
                </a:lnTo>
                <a:cubicBezTo>
                  <a:pt x="752476" y="252413"/>
                  <a:pt x="752476" y="245269"/>
                  <a:pt x="745332" y="245269"/>
                </a:cubicBezTo>
                <a:lnTo>
                  <a:pt x="748190" y="245269"/>
                </a:lnTo>
                <a:lnTo>
                  <a:pt x="747185" y="242758"/>
                </a:lnTo>
                <a:lnTo>
                  <a:pt x="745391" y="238273"/>
                </a:lnTo>
                <a:lnTo>
                  <a:pt x="745332" y="238258"/>
                </a:lnTo>
                <a:lnTo>
                  <a:pt x="745332" y="239514"/>
                </a:lnTo>
                <a:lnTo>
                  <a:pt x="745332" y="244376"/>
                </a:lnTo>
                <a:cubicBezTo>
                  <a:pt x="745332" y="245269"/>
                  <a:pt x="745332" y="245269"/>
                  <a:pt x="745332" y="245269"/>
                </a:cubicBezTo>
                <a:cubicBezTo>
                  <a:pt x="745332" y="245269"/>
                  <a:pt x="738188" y="238125"/>
                  <a:pt x="738188" y="238125"/>
                </a:cubicBezTo>
                <a:lnTo>
                  <a:pt x="738442" y="238125"/>
                </a:lnTo>
                <a:lnTo>
                  <a:pt x="737605" y="232273"/>
                </a:lnTo>
                <a:cubicBezTo>
                  <a:pt x="736751" y="231419"/>
                  <a:pt x="735041" y="231419"/>
                  <a:pt x="731622" y="231419"/>
                </a:cubicBezTo>
                <a:cubicBezTo>
                  <a:pt x="731622" y="231419"/>
                  <a:pt x="731622" y="238250"/>
                  <a:pt x="731622" y="238250"/>
                </a:cubicBezTo>
                <a:cubicBezTo>
                  <a:pt x="731622" y="238250"/>
                  <a:pt x="729913" y="236542"/>
                  <a:pt x="728203" y="234835"/>
                </a:cubicBezTo>
                <a:lnTo>
                  <a:pt x="725141" y="231775"/>
                </a:lnTo>
                <a:lnTo>
                  <a:pt x="725090" y="231724"/>
                </a:lnTo>
                <a:lnTo>
                  <a:pt x="719238" y="230981"/>
                </a:lnTo>
                <a:lnTo>
                  <a:pt x="718800" y="228258"/>
                </a:lnTo>
                <a:lnTo>
                  <a:pt x="719238" y="228600"/>
                </a:lnTo>
                <a:lnTo>
                  <a:pt x="724787" y="231418"/>
                </a:lnTo>
                <a:lnTo>
                  <a:pt x="724935" y="231331"/>
                </a:lnTo>
                <a:lnTo>
                  <a:pt x="726601" y="230352"/>
                </a:lnTo>
                <a:cubicBezTo>
                  <a:pt x="725639" y="228431"/>
                  <a:pt x="717947" y="224589"/>
                  <a:pt x="717947" y="224589"/>
                </a:cubicBezTo>
                <a:lnTo>
                  <a:pt x="720904" y="222374"/>
                </a:lnTo>
                <a:lnTo>
                  <a:pt x="724785" y="224589"/>
                </a:lnTo>
                <a:cubicBezTo>
                  <a:pt x="724785" y="217758"/>
                  <a:pt x="724785" y="217758"/>
                  <a:pt x="724785" y="217758"/>
                </a:cubicBezTo>
                <a:cubicBezTo>
                  <a:pt x="717947" y="217758"/>
                  <a:pt x="717947" y="217758"/>
                  <a:pt x="717947" y="217758"/>
                </a:cubicBezTo>
                <a:lnTo>
                  <a:pt x="717551" y="217660"/>
                </a:lnTo>
                <a:lnTo>
                  <a:pt x="717551" y="217758"/>
                </a:lnTo>
                <a:lnTo>
                  <a:pt x="717947" y="217758"/>
                </a:lnTo>
                <a:cubicBezTo>
                  <a:pt x="717947" y="217758"/>
                  <a:pt x="717947" y="217758"/>
                  <a:pt x="717947" y="218612"/>
                </a:cubicBezTo>
                <a:cubicBezTo>
                  <a:pt x="717947" y="219466"/>
                  <a:pt x="717947" y="221174"/>
                  <a:pt x="717947" y="224589"/>
                </a:cubicBezTo>
                <a:lnTo>
                  <a:pt x="717551" y="223006"/>
                </a:lnTo>
                <a:lnTo>
                  <a:pt x="717551" y="225425"/>
                </a:lnTo>
                <a:cubicBezTo>
                  <a:pt x="714376" y="221456"/>
                  <a:pt x="712788" y="219471"/>
                  <a:pt x="711995" y="218479"/>
                </a:cubicBezTo>
                <a:lnTo>
                  <a:pt x="711677" y="218082"/>
                </a:lnTo>
                <a:lnTo>
                  <a:pt x="711401" y="217925"/>
                </a:lnTo>
                <a:lnTo>
                  <a:pt x="713947" y="223494"/>
                </a:lnTo>
                <a:lnTo>
                  <a:pt x="717551" y="225425"/>
                </a:lnTo>
                <a:cubicBezTo>
                  <a:pt x="717551" y="225425"/>
                  <a:pt x="711201" y="225425"/>
                  <a:pt x="711201" y="225425"/>
                </a:cubicBezTo>
                <a:lnTo>
                  <a:pt x="711836" y="223043"/>
                </a:lnTo>
                <a:lnTo>
                  <a:pt x="711241" y="217833"/>
                </a:lnTo>
                <a:lnTo>
                  <a:pt x="711110" y="217758"/>
                </a:lnTo>
                <a:lnTo>
                  <a:pt x="711232" y="217758"/>
                </a:lnTo>
                <a:lnTo>
                  <a:pt x="711201" y="217487"/>
                </a:lnTo>
                <a:lnTo>
                  <a:pt x="711325" y="217758"/>
                </a:lnTo>
                <a:lnTo>
                  <a:pt x="711418" y="217758"/>
                </a:lnTo>
                <a:lnTo>
                  <a:pt x="711201" y="217487"/>
                </a:lnTo>
                <a:cubicBezTo>
                  <a:pt x="711201" y="217487"/>
                  <a:pt x="711201" y="217487"/>
                  <a:pt x="711995" y="217487"/>
                </a:cubicBezTo>
                <a:lnTo>
                  <a:pt x="716860" y="217487"/>
                </a:lnTo>
                <a:lnTo>
                  <a:pt x="714529" y="216905"/>
                </a:lnTo>
                <a:cubicBezTo>
                  <a:pt x="712819" y="216051"/>
                  <a:pt x="711110" y="214343"/>
                  <a:pt x="711110" y="210928"/>
                </a:cubicBezTo>
                <a:cubicBezTo>
                  <a:pt x="707691" y="210928"/>
                  <a:pt x="707691" y="210928"/>
                  <a:pt x="708546" y="211782"/>
                </a:cubicBezTo>
                <a:lnTo>
                  <a:pt x="710936" y="217352"/>
                </a:lnTo>
                <a:lnTo>
                  <a:pt x="711201" y="217487"/>
                </a:lnTo>
                <a:lnTo>
                  <a:pt x="710972" y="217436"/>
                </a:lnTo>
                <a:lnTo>
                  <a:pt x="710994" y="217487"/>
                </a:lnTo>
                <a:lnTo>
                  <a:pt x="711110" y="217758"/>
                </a:lnTo>
                <a:lnTo>
                  <a:pt x="710955" y="217487"/>
                </a:lnTo>
                <a:lnTo>
                  <a:pt x="710919" y="217424"/>
                </a:lnTo>
                <a:lnTo>
                  <a:pt x="707629" y="216693"/>
                </a:lnTo>
                <a:lnTo>
                  <a:pt x="706655" y="215178"/>
                </a:lnTo>
                <a:lnTo>
                  <a:pt x="710854" y="217311"/>
                </a:lnTo>
                <a:lnTo>
                  <a:pt x="707691" y="211782"/>
                </a:lnTo>
                <a:cubicBezTo>
                  <a:pt x="705981" y="210928"/>
                  <a:pt x="704272" y="210928"/>
                  <a:pt x="704272" y="210928"/>
                </a:cubicBezTo>
                <a:lnTo>
                  <a:pt x="704272" y="211471"/>
                </a:lnTo>
                <a:lnTo>
                  <a:pt x="706655" y="215178"/>
                </a:lnTo>
                <a:lnTo>
                  <a:pt x="704950" y="214312"/>
                </a:lnTo>
                <a:lnTo>
                  <a:pt x="704272" y="211901"/>
                </a:lnTo>
                <a:lnTo>
                  <a:pt x="704272" y="217758"/>
                </a:lnTo>
                <a:lnTo>
                  <a:pt x="704057" y="216255"/>
                </a:lnTo>
                <a:lnTo>
                  <a:pt x="704057" y="216693"/>
                </a:lnTo>
                <a:cubicBezTo>
                  <a:pt x="704057" y="217487"/>
                  <a:pt x="704057" y="217487"/>
                  <a:pt x="704057" y="217487"/>
                </a:cubicBezTo>
                <a:cubicBezTo>
                  <a:pt x="704057" y="217487"/>
                  <a:pt x="702271" y="217487"/>
                  <a:pt x="700485" y="217487"/>
                </a:cubicBezTo>
                <a:lnTo>
                  <a:pt x="699592" y="217487"/>
                </a:lnTo>
                <a:cubicBezTo>
                  <a:pt x="698699" y="217487"/>
                  <a:pt x="696913" y="217487"/>
                  <a:pt x="696913" y="217487"/>
                </a:cubicBezTo>
                <a:cubicBezTo>
                  <a:pt x="700485" y="217487"/>
                  <a:pt x="702271" y="217487"/>
                  <a:pt x="702271" y="216693"/>
                </a:cubicBezTo>
                <a:lnTo>
                  <a:pt x="698082" y="212350"/>
                </a:lnTo>
                <a:lnTo>
                  <a:pt x="697707" y="212725"/>
                </a:lnTo>
                <a:cubicBezTo>
                  <a:pt x="697269" y="212725"/>
                  <a:pt x="696913" y="212369"/>
                  <a:pt x="696913" y="211931"/>
                </a:cubicBezTo>
                <a:lnTo>
                  <a:pt x="697303" y="211541"/>
                </a:lnTo>
                <a:lnTo>
                  <a:pt x="696913" y="211137"/>
                </a:lnTo>
                <a:lnTo>
                  <a:pt x="697707" y="211137"/>
                </a:lnTo>
                <a:lnTo>
                  <a:pt x="698899" y="211137"/>
                </a:lnTo>
                <a:lnTo>
                  <a:pt x="697435" y="210928"/>
                </a:lnTo>
                <a:cubicBezTo>
                  <a:pt x="697435" y="210928"/>
                  <a:pt x="697435" y="210928"/>
                  <a:pt x="697435" y="210074"/>
                </a:cubicBezTo>
                <a:lnTo>
                  <a:pt x="697435" y="207513"/>
                </a:lnTo>
                <a:lnTo>
                  <a:pt x="697435" y="204951"/>
                </a:lnTo>
                <a:cubicBezTo>
                  <a:pt x="697435" y="204098"/>
                  <a:pt x="697435" y="204098"/>
                  <a:pt x="697435" y="204098"/>
                </a:cubicBezTo>
                <a:cubicBezTo>
                  <a:pt x="690597" y="204098"/>
                  <a:pt x="690597" y="204098"/>
                  <a:pt x="683759" y="197267"/>
                </a:cubicBezTo>
                <a:cubicBezTo>
                  <a:pt x="683759" y="190437"/>
                  <a:pt x="683759" y="190437"/>
                  <a:pt x="676922" y="190437"/>
                </a:cubicBezTo>
                <a:cubicBezTo>
                  <a:pt x="676922" y="190437"/>
                  <a:pt x="675213" y="188729"/>
                  <a:pt x="673503" y="187022"/>
                </a:cubicBezTo>
                <a:lnTo>
                  <a:pt x="672203" y="185723"/>
                </a:lnTo>
                <a:lnTo>
                  <a:pt x="670939" y="184460"/>
                </a:lnTo>
                <a:cubicBezTo>
                  <a:pt x="670084" y="183606"/>
                  <a:pt x="670084" y="183606"/>
                  <a:pt x="670084" y="183606"/>
                </a:cubicBezTo>
                <a:cubicBezTo>
                  <a:pt x="666665" y="183606"/>
                  <a:pt x="666665" y="183606"/>
                  <a:pt x="666665" y="183606"/>
                </a:cubicBezTo>
                <a:lnTo>
                  <a:pt x="665811" y="183606"/>
                </a:lnTo>
                <a:lnTo>
                  <a:pt x="664102" y="183606"/>
                </a:lnTo>
                <a:cubicBezTo>
                  <a:pt x="663247" y="183606"/>
                  <a:pt x="663247" y="183606"/>
                  <a:pt x="663247" y="183606"/>
                </a:cubicBezTo>
                <a:cubicBezTo>
                  <a:pt x="659828" y="183606"/>
                  <a:pt x="659828" y="183606"/>
                  <a:pt x="661537" y="183606"/>
                </a:cubicBezTo>
                <a:lnTo>
                  <a:pt x="660683" y="183606"/>
                </a:lnTo>
                <a:lnTo>
                  <a:pt x="659828" y="183606"/>
                </a:lnTo>
                <a:lnTo>
                  <a:pt x="658973" y="183606"/>
                </a:lnTo>
                <a:cubicBezTo>
                  <a:pt x="658118" y="183606"/>
                  <a:pt x="656409" y="183606"/>
                  <a:pt x="656409" y="183606"/>
                </a:cubicBezTo>
                <a:cubicBezTo>
                  <a:pt x="649571" y="176776"/>
                  <a:pt x="649571" y="183606"/>
                  <a:pt x="649571" y="176776"/>
                </a:cubicBezTo>
                <a:cubicBezTo>
                  <a:pt x="649571" y="176776"/>
                  <a:pt x="647862" y="176776"/>
                  <a:pt x="646152" y="176776"/>
                </a:cubicBezTo>
                <a:lnTo>
                  <a:pt x="643589" y="176776"/>
                </a:lnTo>
                <a:cubicBezTo>
                  <a:pt x="642734" y="176776"/>
                  <a:pt x="642734" y="176776"/>
                  <a:pt x="642734" y="176776"/>
                </a:cubicBezTo>
                <a:cubicBezTo>
                  <a:pt x="642734" y="169945"/>
                  <a:pt x="635896" y="169945"/>
                  <a:pt x="635896" y="169945"/>
                </a:cubicBezTo>
                <a:cubicBezTo>
                  <a:pt x="635896" y="169945"/>
                  <a:pt x="642734" y="176776"/>
                  <a:pt x="642734" y="176776"/>
                </a:cubicBezTo>
                <a:cubicBezTo>
                  <a:pt x="635896" y="169945"/>
                  <a:pt x="635896" y="169945"/>
                  <a:pt x="629059" y="169945"/>
                </a:cubicBezTo>
                <a:cubicBezTo>
                  <a:pt x="635896" y="176776"/>
                  <a:pt x="635896" y="169945"/>
                  <a:pt x="635896" y="176776"/>
                </a:cubicBezTo>
                <a:cubicBezTo>
                  <a:pt x="632478" y="176776"/>
                  <a:pt x="630768" y="175068"/>
                  <a:pt x="629059" y="173361"/>
                </a:cubicBezTo>
                <a:lnTo>
                  <a:pt x="628650" y="173156"/>
                </a:lnTo>
                <a:lnTo>
                  <a:pt x="628650" y="173831"/>
                </a:lnTo>
                <a:lnTo>
                  <a:pt x="628650" y="176808"/>
                </a:lnTo>
                <a:lnTo>
                  <a:pt x="628650" y="177800"/>
                </a:lnTo>
                <a:lnTo>
                  <a:pt x="628320" y="177800"/>
                </a:lnTo>
                <a:lnTo>
                  <a:pt x="627857" y="177800"/>
                </a:lnTo>
                <a:lnTo>
                  <a:pt x="627856" y="177800"/>
                </a:lnTo>
                <a:lnTo>
                  <a:pt x="625741" y="177800"/>
                </a:lnTo>
                <a:lnTo>
                  <a:pt x="625476" y="177800"/>
                </a:lnTo>
                <a:lnTo>
                  <a:pt x="625475" y="177800"/>
                </a:lnTo>
                <a:lnTo>
                  <a:pt x="622301" y="177800"/>
                </a:lnTo>
                <a:lnTo>
                  <a:pt x="622300" y="177800"/>
                </a:lnTo>
                <a:lnTo>
                  <a:pt x="620581" y="177800"/>
                </a:lnTo>
                <a:lnTo>
                  <a:pt x="619920" y="177800"/>
                </a:lnTo>
                <a:lnTo>
                  <a:pt x="618861" y="177800"/>
                </a:lnTo>
                <a:lnTo>
                  <a:pt x="615951" y="177800"/>
                </a:lnTo>
                <a:lnTo>
                  <a:pt x="615951" y="177801"/>
                </a:lnTo>
                <a:lnTo>
                  <a:pt x="615950" y="177800"/>
                </a:lnTo>
                <a:lnTo>
                  <a:pt x="615422" y="177800"/>
                </a:lnTo>
                <a:lnTo>
                  <a:pt x="615347" y="177197"/>
                </a:lnTo>
                <a:lnTo>
                  <a:pt x="611982" y="173832"/>
                </a:lnTo>
                <a:lnTo>
                  <a:pt x="608258" y="170108"/>
                </a:lnTo>
                <a:lnTo>
                  <a:pt x="608013" y="170320"/>
                </a:lnTo>
                <a:lnTo>
                  <a:pt x="608013" y="173831"/>
                </a:lnTo>
                <a:cubicBezTo>
                  <a:pt x="608013" y="175815"/>
                  <a:pt x="608013" y="177800"/>
                  <a:pt x="608013" y="177800"/>
                </a:cubicBezTo>
                <a:cubicBezTo>
                  <a:pt x="608013" y="177800"/>
                  <a:pt x="606426" y="175815"/>
                  <a:pt x="605632" y="173831"/>
                </a:cubicBezTo>
                <a:lnTo>
                  <a:pt x="607442" y="170814"/>
                </a:lnTo>
                <a:lnTo>
                  <a:pt x="605102" y="172839"/>
                </a:lnTo>
                <a:lnTo>
                  <a:pt x="601664" y="169863"/>
                </a:lnTo>
                <a:lnTo>
                  <a:pt x="601664" y="173434"/>
                </a:lnTo>
                <a:cubicBezTo>
                  <a:pt x="601664" y="175220"/>
                  <a:pt x="601664" y="177006"/>
                  <a:pt x="601664" y="177006"/>
                </a:cubicBezTo>
                <a:lnTo>
                  <a:pt x="601565" y="176940"/>
                </a:lnTo>
                <a:lnTo>
                  <a:pt x="601572" y="177006"/>
                </a:lnTo>
                <a:lnTo>
                  <a:pt x="601664" y="177006"/>
                </a:lnTo>
                <a:lnTo>
                  <a:pt x="601596" y="177211"/>
                </a:lnTo>
                <a:lnTo>
                  <a:pt x="601663" y="177800"/>
                </a:lnTo>
                <a:lnTo>
                  <a:pt x="601564" y="177306"/>
                </a:lnTo>
                <a:lnTo>
                  <a:pt x="600771" y="179685"/>
                </a:lnTo>
                <a:cubicBezTo>
                  <a:pt x="599878" y="178792"/>
                  <a:pt x="598092" y="177006"/>
                  <a:pt x="594520" y="177006"/>
                </a:cubicBezTo>
                <a:cubicBezTo>
                  <a:pt x="594520" y="177006"/>
                  <a:pt x="596306" y="177006"/>
                  <a:pt x="598092" y="177006"/>
                </a:cubicBezTo>
                <a:lnTo>
                  <a:pt x="598985" y="177006"/>
                </a:lnTo>
                <a:lnTo>
                  <a:pt x="599878" y="177006"/>
                </a:lnTo>
                <a:lnTo>
                  <a:pt x="600771" y="177006"/>
                </a:lnTo>
                <a:lnTo>
                  <a:pt x="601504" y="177006"/>
                </a:lnTo>
                <a:lnTo>
                  <a:pt x="601480" y="176883"/>
                </a:lnTo>
                <a:lnTo>
                  <a:pt x="596306" y="173434"/>
                </a:lnTo>
                <a:lnTo>
                  <a:pt x="598379" y="172052"/>
                </a:lnTo>
                <a:lnTo>
                  <a:pt x="595313" y="169862"/>
                </a:lnTo>
                <a:lnTo>
                  <a:pt x="600322" y="170757"/>
                </a:lnTo>
                <a:lnTo>
                  <a:pt x="601663" y="169862"/>
                </a:lnTo>
                <a:lnTo>
                  <a:pt x="601663" y="169862"/>
                </a:lnTo>
                <a:lnTo>
                  <a:pt x="601664" y="169862"/>
                </a:lnTo>
                <a:lnTo>
                  <a:pt x="605102" y="169862"/>
                </a:lnTo>
                <a:lnTo>
                  <a:pt x="605962" y="169862"/>
                </a:lnTo>
                <a:lnTo>
                  <a:pt x="608013" y="169862"/>
                </a:lnTo>
                <a:lnTo>
                  <a:pt x="608542" y="169862"/>
                </a:lnTo>
                <a:lnTo>
                  <a:pt x="608331" y="170045"/>
                </a:lnTo>
                <a:lnTo>
                  <a:pt x="614929" y="173815"/>
                </a:lnTo>
                <a:lnTo>
                  <a:pt x="614562" y="170854"/>
                </a:lnTo>
                <a:lnTo>
                  <a:pt x="608579" y="169868"/>
                </a:lnTo>
                <a:lnTo>
                  <a:pt x="608546" y="169945"/>
                </a:lnTo>
                <a:lnTo>
                  <a:pt x="608546" y="169863"/>
                </a:lnTo>
                <a:lnTo>
                  <a:pt x="608546" y="166530"/>
                </a:lnTo>
                <a:lnTo>
                  <a:pt x="608546" y="163696"/>
                </a:lnTo>
                <a:lnTo>
                  <a:pt x="608013" y="163513"/>
                </a:lnTo>
                <a:lnTo>
                  <a:pt x="608016" y="163513"/>
                </a:lnTo>
                <a:lnTo>
                  <a:pt x="608013" y="163512"/>
                </a:lnTo>
                <a:lnTo>
                  <a:pt x="608546" y="163512"/>
                </a:lnTo>
                <a:lnTo>
                  <a:pt x="608546" y="163115"/>
                </a:lnTo>
                <a:lnTo>
                  <a:pt x="609738" y="163512"/>
                </a:lnTo>
                <a:lnTo>
                  <a:pt x="614264" y="163512"/>
                </a:lnTo>
                <a:lnTo>
                  <a:pt x="615085" y="163512"/>
                </a:lnTo>
                <a:lnTo>
                  <a:pt x="615383" y="163115"/>
                </a:lnTo>
                <a:lnTo>
                  <a:pt x="615383" y="163513"/>
                </a:lnTo>
                <a:lnTo>
                  <a:pt x="615951" y="163513"/>
                </a:lnTo>
                <a:lnTo>
                  <a:pt x="615737" y="164027"/>
                </a:lnTo>
                <a:lnTo>
                  <a:pt x="621408" y="169068"/>
                </a:lnTo>
                <a:lnTo>
                  <a:pt x="622221" y="169791"/>
                </a:lnTo>
                <a:lnTo>
                  <a:pt x="622221" y="169092"/>
                </a:lnTo>
                <a:cubicBezTo>
                  <a:pt x="622221" y="168238"/>
                  <a:pt x="622221" y="166530"/>
                  <a:pt x="622221" y="163115"/>
                </a:cubicBezTo>
                <a:cubicBezTo>
                  <a:pt x="622221" y="163115"/>
                  <a:pt x="615383" y="163115"/>
                  <a:pt x="615383" y="163115"/>
                </a:cubicBezTo>
                <a:cubicBezTo>
                  <a:pt x="615383" y="163115"/>
                  <a:pt x="608546" y="163115"/>
                  <a:pt x="608546" y="163115"/>
                </a:cubicBezTo>
                <a:cubicBezTo>
                  <a:pt x="608546" y="163115"/>
                  <a:pt x="601708" y="163115"/>
                  <a:pt x="601708" y="163115"/>
                </a:cubicBezTo>
                <a:lnTo>
                  <a:pt x="595726" y="163115"/>
                </a:lnTo>
                <a:cubicBezTo>
                  <a:pt x="594871" y="163115"/>
                  <a:pt x="594871" y="163115"/>
                  <a:pt x="594871" y="163115"/>
                </a:cubicBezTo>
                <a:lnTo>
                  <a:pt x="591452" y="163115"/>
                </a:lnTo>
                <a:cubicBezTo>
                  <a:pt x="591452" y="163115"/>
                  <a:pt x="591452" y="163115"/>
                  <a:pt x="588033" y="163115"/>
                </a:cubicBezTo>
                <a:lnTo>
                  <a:pt x="581195" y="163798"/>
                </a:lnTo>
                <a:lnTo>
                  <a:pt x="581195" y="163115"/>
                </a:lnTo>
                <a:lnTo>
                  <a:pt x="580340" y="163115"/>
                </a:lnTo>
                <a:lnTo>
                  <a:pt x="575213" y="163115"/>
                </a:lnTo>
                <a:cubicBezTo>
                  <a:pt x="574358" y="163115"/>
                  <a:pt x="574358" y="163115"/>
                  <a:pt x="574358" y="163115"/>
                </a:cubicBezTo>
                <a:lnTo>
                  <a:pt x="577093" y="167896"/>
                </a:lnTo>
                <a:lnTo>
                  <a:pt x="574358" y="166530"/>
                </a:lnTo>
                <a:cubicBezTo>
                  <a:pt x="572649" y="164823"/>
                  <a:pt x="570939" y="163115"/>
                  <a:pt x="567520" y="163115"/>
                </a:cubicBezTo>
                <a:cubicBezTo>
                  <a:pt x="567520" y="169945"/>
                  <a:pt x="567520" y="163115"/>
                  <a:pt x="560683" y="163115"/>
                </a:cubicBezTo>
                <a:lnTo>
                  <a:pt x="555896" y="165164"/>
                </a:lnTo>
                <a:lnTo>
                  <a:pt x="553845" y="163115"/>
                </a:lnTo>
                <a:cubicBezTo>
                  <a:pt x="553845" y="163115"/>
                  <a:pt x="553845" y="163115"/>
                  <a:pt x="553845" y="163969"/>
                </a:cubicBezTo>
                <a:lnTo>
                  <a:pt x="553845" y="169862"/>
                </a:lnTo>
                <a:lnTo>
                  <a:pt x="554038" y="169862"/>
                </a:lnTo>
                <a:cubicBezTo>
                  <a:pt x="554038" y="169862"/>
                  <a:pt x="554038" y="169862"/>
                  <a:pt x="560388" y="169862"/>
                </a:cubicBezTo>
                <a:lnTo>
                  <a:pt x="560388" y="170854"/>
                </a:lnTo>
                <a:lnTo>
                  <a:pt x="560388" y="172839"/>
                </a:lnTo>
                <a:lnTo>
                  <a:pt x="560388" y="176540"/>
                </a:lnTo>
                <a:lnTo>
                  <a:pt x="560683" y="176776"/>
                </a:lnTo>
                <a:lnTo>
                  <a:pt x="560388" y="176669"/>
                </a:lnTo>
                <a:lnTo>
                  <a:pt x="560388" y="177800"/>
                </a:lnTo>
                <a:lnTo>
                  <a:pt x="558840" y="176106"/>
                </a:lnTo>
                <a:lnTo>
                  <a:pt x="551281" y="173361"/>
                </a:lnTo>
                <a:cubicBezTo>
                  <a:pt x="548716" y="171653"/>
                  <a:pt x="547007" y="169945"/>
                  <a:pt x="547007" y="169945"/>
                </a:cubicBezTo>
                <a:lnTo>
                  <a:pt x="556290" y="173317"/>
                </a:lnTo>
                <a:lnTo>
                  <a:pt x="554038" y="170854"/>
                </a:lnTo>
                <a:lnTo>
                  <a:pt x="548222" y="169945"/>
                </a:lnTo>
                <a:lnTo>
                  <a:pt x="547862" y="169945"/>
                </a:lnTo>
                <a:cubicBezTo>
                  <a:pt x="547007" y="169945"/>
                  <a:pt x="547007" y="169945"/>
                  <a:pt x="547007" y="169945"/>
                </a:cubicBezTo>
                <a:cubicBezTo>
                  <a:pt x="543589" y="169945"/>
                  <a:pt x="540170" y="168238"/>
                  <a:pt x="537606" y="167384"/>
                </a:cubicBezTo>
                <a:lnTo>
                  <a:pt x="533471" y="169862"/>
                </a:lnTo>
                <a:lnTo>
                  <a:pt x="533424" y="169890"/>
                </a:lnTo>
                <a:lnTo>
                  <a:pt x="538957" y="176808"/>
                </a:lnTo>
                <a:cubicBezTo>
                  <a:pt x="539751" y="177800"/>
                  <a:pt x="539751" y="177800"/>
                  <a:pt x="539751" y="177800"/>
                </a:cubicBezTo>
                <a:cubicBezTo>
                  <a:pt x="539751" y="177800"/>
                  <a:pt x="539751" y="177800"/>
                  <a:pt x="538957" y="177800"/>
                </a:cubicBezTo>
                <a:lnTo>
                  <a:pt x="536973" y="177800"/>
                </a:lnTo>
                <a:lnTo>
                  <a:pt x="535782" y="177800"/>
                </a:lnTo>
                <a:cubicBezTo>
                  <a:pt x="536576" y="177800"/>
                  <a:pt x="536576" y="177800"/>
                  <a:pt x="533401" y="177800"/>
                </a:cubicBezTo>
                <a:cubicBezTo>
                  <a:pt x="533401" y="177800"/>
                  <a:pt x="533401" y="177800"/>
                  <a:pt x="533401" y="176808"/>
                </a:cubicBezTo>
                <a:lnTo>
                  <a:pt x="533401" y="169904"/>
                </a:lnTo>
                <a:lnTo>
                  <a:pt x="533332" y="169945"/>
                </a:lnTo>
                <a:cubicBezTo>
                  <a:pt x="533332" y="169945"/>
                  <a:pt x="531623" y="169945"/>
                  <a:pt x="529914" y="169945"/>
                </a:cubicBezTo>
                <a:lnTo>
                  <a:pt x="527003" y="169945"/>
                </a:lnTo>
                <a:lnTo>
                  <a:pt x="525097" y="173281"/>
                </a:lnTo>
                <a:lnTo>
                  <a:pt x="521846" y="171424"/>
                </a:lnTo>
                <a:lnTo>
                  <a:pt x="522090" y="170854"/>
                </a:lnTo>
                <a:lnTo>
                  <a:pt x="519363" y="169945"/>
                </a:lnTo>
                <a:lnTo>
                  <a:pt x="519259" y="169945"/>
                </a:lnTo>
                <a:lnTo>
                  <a:pt x="521846" y="171424"/>
                </a:lnTo>
                <a:lnTo>
                  <a:pt x="519113" y="177800"/>
                </a:lnTo>
                <a:cubicBezTo>
                  <a:pt x="519113" y="177800"/>
                  <a:pt x="519113" y="175815"/>
                  <a:pt x="519113" y="173831"/>
                </a:cubicBezTo>
                <a:lnTo>
                  <a:pt x="519113" y="169945"/>
                </a:lnTo>
                <a:lnTo>
                  <a:pt x="519024" y="169945"/>
                </a:lnTo>
                <a:lnTo>
                  <a:pt x="515938" y="172839"/>
                </a:lnTo>
                <a:lnTo>
                  <a:pt x="512852" y="169945"/>
                </a:lnTo>
                <a:lnTo>
                  <a:pt x="512819" y="169945"/>
                </a:lnTo>
                <a:lnTo>
                  <a:pt x="512696" y="169945"/>
                </a:lnTo>
                <a:lnTo>
                  <a:pt x="509588" y="173831"/>
                </a:lnTo>
                <a:cubicBezTo>
                  <a:pt x="508001" y="175815"/>
                  <a:pt x="506413" y="177800"/>
                  <a:pt x="506413" y="177800"/>
                </a:cubicBezTo>
                <a:cubicBezTo>
                  <a:pt x="506413" y="173831"/>
                  <a:pt x="508001" y="171846"/>
                  <a:pt x="509588" y="170854"/>
                </a:cubicBezTo>
                <a:lnTo>
                  <a:pt x="512496" y="169945"/>
                </a:lnTo>
                <a:lnTo>
                  <a:pt x="509401" y="169945"/>
                </a:lnTo>
                <a:lnTo>
                  <a:pt x="506837" y="169945"/>
                </a:lnTo>
                <a:cubicBezTo>
                  <a:pt x="505982" y="169945"/>
                  <a:pt x="505982" y="169945"/>
                  <a:pt x="505982" y="169945"/>
                </a:cubicBezTo>
                <a:lnTo>
                  <a:pt x="506018" y="169862"/>
                </a:lnTo>
                <a:lnTo>
                  <a:pt x="506099" y="169674"/>
                </a:lnTo>
                <a:lnTo>
                  <a:pt x="502445" y="167482"/>
                </a:lnTo>
                <a:lnTo>
                  <a:pt x="498478" y="169862"/>
                </a:lnTo>
                <a:lnTo>
                  <a:pt x="498476" y="169863"/>
                </a:lnTo>
                <a:lnTo>
                  <a:pt x="498476" y="169862"/>
                </a:lnTo>
                <a:lnTo>
                  <a:pt x="498476" y="169069"/>
                </a:lnTo>
                <a:cubicBezTo>
                  <a:pt x="498476" y="168275"/>
                  <a:pt x="498476" y="166688"/>
                  <a:pt x="498476" y="163513"/>
                </a:cubicBezTo>
                <a:cubicBezTo>
                  <a:pt x="498476" y="163513"/>
                  <a:pt x="500461" y="163513"/>
                  <a:pt x="502445" y="164307"/>
                </a:cubicBezTo>
                <a:lnTo>
                  <a:pt x="506166" y="169516"/>
                </a:lnTo>
                <a:lnTo>
                  <a:pt x="508546" y="163969"/>
                </a:lnTo>
                <a:lnTo>
                  <a:pt x="508001" y="163787"/>
                </a:lnTo>
                <a:lnTo>
                  <a:pt x="508001" y="165100"/>
                </a:lnTo>
                <a:lnTo>
                  <a:pt x="506413" y="165100"/>
                </a:lnTo>
                <a:lnTo>
                  <a:pt x="506413" y="163512"/>
                </a:lnTo>
                <a:lnTo>
                  <a:pt x="506414" y="163512"/>
                </a:lnTo>
                <a:lnTo>
                  <a:pt x="506414" y="163512"/>
                </a:lnTo>
                <a:lnTo>
                  <a:pt x="506848" y="163403"/>
                </a:lnTo>
                <a:lnTo>
                  <a:pt x="506414" y="163259"/>
                </a:lnTo>
                <a:lnTo>
                  <a:pt x="505982" y="163115"/>
                </a:lnTo>
                <a:lnTo>
                  <a:pt x="506414" y="163115"/>
                </a:lnTo>
                <a:lnTo>
                  <a:pt x="508001" y="163115"/>
                </a:lnTo>
                <a:lnTo>
                  <a:pt x="509588" y="162718"/>
                </a:lnTo>
                <a:lnTo>
                  <a:pt x="510212" y="161627"/>
                </a:lnTo>
                <a:lnTo>
                  <a:pt x="506837" y="159700"/>
                </a:lnTo>
                <a:lnTo>
                  <a:pt x="506414" y="158010"/>
                </a:lnTo>
                <a:lnTo>
                  <a:pt x="506202" y="157162"/>
                </a:lnTo>
                <a:lnTo>
                  <a:pt x="505982" y="156285"/>
                </a:lnTo>
                <a:lnTo>
                  <a:pt x="505127" y="156285"/>
                </a:lnTo>
                <a:lnTo>
                  <a:pt x="501708" y="156285"/>
                </a:lnTo>
                <a:cubicBezTo>
                  <a:pt x="500854" y="156285"/>
                  <a:pt x="499144" y="156285"/>
                  <a:pt x="499144" y="156285"/>
                </a:cubicBezTo>
                <a:lnTo>
                  <a:pt x="498289" y="156285"/>
                </a:lnTo>
                <a:lnTo>
                  <a:pt x="495726" y="156285"/>
                </a:lnTo>
                <a:lnTo>
                  <a:pt x="494016" y="156285"/>
                </a:lnTo>
                <a:lnTo>
                  <a:pt x="493162" y="156285"/>
                </a:lnTo>
                <a:cubicBezTo>
                  <a:pt x="492307" y="156285"/>
                  <a:pt x="492307" y="156285"/>
                  <a:pt x="492307" y="156285"/>
                </a:cubicBezTo>
                <a:lnTo>
                  <a:pt x="491452" y="156285"/>
                </a:lnTo>
                <a:lnTo>
                  <a:pt x="488888" y="156285"/>
                </a:lnTo>
                <a:cubicBezTo>
                  <a:pt x="487179" y="156285"/>
                  <a:pt x="485469" y="156285"/>
                  <a:pt x="485469" y="156285"/>
                </a:cubicBezTo>
                <a:lnTo>
                  <a:pt x="484614" y="156285"/>
                </a:lnTo>
                <a:lnTo>
                  <a:pt x="482050" y="156285"/>
                </a:lnTo>
                <a:lnTo>
                  <a:pt x="479486" y="156285"/>
                </a:lnTo>
                <a:cubicBezTo>
                  <a:pt x="478631" y="156285"/>
                  <a:pt x="478631" y="156285"/>
                  <a:pt x="478631" y="156285"/>
                </a:cubicBezTo>
                <a:cubicBezTo>
                  <a:pt x="471794" y="156285"/>
                  <a:pt x="478631" y="156285"/>
                  <a:pt x="471794" y="156285"/>
                </a:cubicBezTo>
                <a:cubicBezTo>
                  <a:pt x="471794" y="156285"/>
                  <a:pt x="471794" y="156285"/>
                  <a:pt x="458119" y="163115"/>
                </a:cubicBezTo>
                <a:cubicBezTo>
                  <a:pt x="461538" y="163115"/>
                  <a:pt x="461538" y="163115"/>
                  <a:pt x="460683" y="163115"/>
                </a:cubicBezTo>
                <a:lnTo>
                  <a:pt x="462392" y="163115"/>
                </a:lnTo>
                <a:cubicBezTo>
                  <a:pt x="461538" y="163115"/>
                  <a:pt x="461538" y="163115"/>
                  <a:pt x="464956" y="163115"/>
                </a:cubicBezTo>
                <a:cubicBezTo>
                  <a:pt x="464956" y="163115"/>
                  <a:pt x="466666" y="163115"/>
                  <a:pt x="468375" y="163115"/>
                </a:cubicBezTo>
                <a:lnTo>
                  <a:pt x="470084" y="163115"/>
                </a:lnTo>
                <a:lnTo>
                  <a:pt x="471488" y="163115"/>
                </a:lnTo>
                <a:lnTo>
                  <a:pt x="471794" y="163115"/>
                </a:lnTo>
                <a:lnTo>
                  <a:pt x="471488" y="163383"/>
                </a:lnTo>
                <a:lnTo>
                  <a:pt x="464956" y="169092"/>
                </a:lnTo>
                <a:cubicBezTo>
                  <a:pt x="463247" y="169945"/>
                  <a:pt x="461538" y="169945"/>
                  <a:pt x="458119" y="169945"/>
                </a:cubicBezTo>
                <a:cubicBezTo>
                  <a:pt x="458119" y="169945"/>
                  <a:pt x="451281" y="176776"/>
                  <a:pt x="451281" y="169945"/>
                </a:cubicBezTo>
                <a:cubicBezTo>
                  <a:pt x="451281" y="176776"/>
                  <a:pt x="451281" y="176776"/>
                  <a:pt x="451281" y="176776"/>
                </a:cubicBezTo>
                <a:lnTo>
                  <a:pt x="444444" y="176776"/>
                </a:lnTo>
                <a:cubicBezTo>
                  <a:pt x="444444" y="169945"/>
                  <a:pt x="437606" y="176776"/>
                  <a:pt x="437606" y="169945"/>
                </a:cubicBezTo>
                <a:cubicBezTo>
                  <a:pt x="437606" y="169945"/>
                  <a:pt x="437606" y="169945"/>
                  <a:pt x="436751" y="169945"/>
                </a:cubicBezTo>
                <a:lnTo>
                  <a:pt x="431623" y="169945"/>
                </a:lnTo>
                <a:cubicBezTo>
                  <a:pt x="430768" y="169945"/>
                  <a:pt x="430768" y="169945"/>
                  <a:pt x="430768" y="169945"/>
                </a:cubicBezTo>
                <a:lnTo>
                  <a:pt x="430213" y="169945"/>
                </a:lnTo>
                <a:lnTo>
                  <a:pt x="430213" y="173831"/>
                </a:lnTo>
                <a:lnTo>
                  <a:pt x="430213" y="176808"/>
                </a:lnTo>
                <a:cubicBezTo>
                  <a:pt x="430213" y="177800"/>
                  <a:pt x="430213" y="177800"/>
                  <a:pt x="430213" y="177800"/>
                </a:cubicBezTo>
                <a:cubicBezTo>
                  <a:pt x="423863" y="169862"/>
                  <a:pt x="423863" y="177800"/>
                  <a:pt x="423863" y="177800"/>
                </a:cubicBezTo>
                <a:lnTo>
                  <a:pt x="423863" y="176844"/>
                </a:lnTo>
                <a:lnTo>
                  <a:pt x="417948" y="182753"/>
                </a:ln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3606"/>
                  <a:pt x="417093" y="181899"/>
                  <a:pt x="417093" y="180191"/>
                </a:cubicBezTo>
                <a:lnTo>
                  <a:pt x="417093" y="178484"/>
                </a:lnTo>
                <a:lnTo>
                  <a:pt x="417093" y="177800"/>
                </a:lnTo>
                <a:lnTo>
                  <a:pt x="417093" y="176776"/>
                </a:lnTo>
                <a:cubicBezTo>
                  <a:pt x="420512" y="176776"/>
                  <a:pt x="420512" y="176776"/>
                  <a:pt x="420512" y="176776"/>
                </a:cubicBezTo>
                <a:lnTo>
                  <a:pt x="423076" y="176776"/>
                </a:lnTo>
                <a:lnTo>
                  <a:pt x="423863" y="176776"/>
                </a:lnTo>
                <a:lnTo>
                  <a:pt x="423863" y="170854"/>
                </a:lnTo>
                <a:lnTo>
                  <a:pt x="423863" y="169962"/>
                </a:lnTo>
                <a:lnTo>
                  <a:pt x="420512" y="170799"/>
                </a:lnTo>
                <a:cubicBezTo>
                  <a:pt x="418803" y="171653"/>
                  <a:pt x="417093" y="173361"/>
                  <a:pt x="417093" y="176776"/>
                </a:cubicBezTo>
                <a:lnTo>
                  <a:pt x="416238" y="176776"/>
                </a:lnTo>
                <a:lnTo>
                  <a:pt x="414529" y="176776"/>
                </a:lnTo>
                <a:lnTo>
                  <a:pt x="411111" y="176776"/>
                </a:lnTo>
                <a:cubicBezTo>
                  <a:pt x="410256" y="176776"/>
                  <a:pt x="410256" y="176776"/>
                  <a:pt x="410256" y="176776"/>
                </a:cubicBezTo>
                <a:cubicBezTo>
                  <a:pt x="410256" y="176776"/>
                  <a:pt x="410256" y="176776"/>
                  <a:pt x="403418" y="183606"/>
                </a:cubicBezTo>
                <a:cubicBezTo>
                  <a:pt x="403418" y="176776"/>
                  <a:pt x="410256" y="176776"/>
                  <a:pt x="403418" y="176776"/>
                </a:cubicBezTo>
                <a:cubicBezTo>
                  <a:pt x="396580" y="183606"/>
                  <a:pt x="403418" y="176776"/>
                  <a:pt x="403418" y="183606"/>
                </a:cubicBezTo>
                <a:cubicBezTo>
                  <a:pt x="403418" y="183606"/>
                  <a:pt x="401709" y="183606"/>
                  <a:pt x="399999" y="183606"/>
                </a:cubicBezTo>
                <a:lnTo>
                  <a:pt x="397435" y="183606"/>
                </a:lnTo>
                <a:cubicBezTo>
                  <a:pt x="396580" y="183606"/>
                  <a:pt x="396580" y="183606"/>
                  <a:pt x="396580" y="183606"/>
                </a:cubicBezTo>
                <a:cubicBezTo>
                  <a:pt x="396580" y="183606"/>
                  <a:pt x="396580" y="190437"/>
                  <a:pt x="396580" y="190437"/>
                </a:cubicBezTo>
                <a:cubicBezTo>
                  <a:pt x="396580" y="190437"/>
                  <a:pt x="396580" y="190437"/>
                  <a:pt x="389743" y="197267"/>
                </a:cubicBezTo>
                <a:cubicBezTo>
                  <a:pt x="389743" y="197267"/>
                  <a:pt x="389743" y="197267"/>
                  <a:pt x="389743" y="190437"/>
                </a:cubicBezTo>
                <a:lnTo>
                  <a:pt x="387179" y="190437"/>
                </a:lnTo>
                <a:lnTo>
                  <a:pt x="386324" y="190437"/>
                </a:lnTo>
                <a:lnTo>
                  <a:pt x="384615" y="190437"/>
                </a:lnTo>
                <a:lnTo>
                  <a:pt x="383760" y="190437"/>
                </a:lnTo>
                <a:cubicBezTo>
                  <a:pt x="382905" y="190437"/>
                  <a:pt x="382905" y="190437"/>
                  <a:pt x="382905" y="190437"/>
                </a:cubicBezTo>
                <a:lnTo>
                  <a:pt x="379025" y="192652"/>
                </a:lnTo>
                <a:lnTo>
                  <a:pt x="376068" y="190437"/>
                </a:lnTo>
                <a:cubicBezTo>
                  <a:pt x="376068" y="190437"/>
                  <a:pt x="376068" y="192144"/>
                  <a:pt x="376068" y="193852"/>
                </a:cubicBezTo>
                <a:lnTo>
                  <a:pt x="376068" y="195558"/>
                </a:lnTo>
                <a:lnTo>
                  <a:pt x="376535" y="195400"/>
                </a:lnTo>
                <a:lnTo>
                  <a:pt x="376923" y="193852"/>
                </a:lnTo>
                <a:lnTo>
                  <a:pt x="379025" y="192652"/>
                </a:lnTo>
                <a:lnTo>
                  <a:pt x="379487" y="192998"/>
                </a:lnTo>
                <a:cubicBezTo>
                  <a:pt x="381196" y="192144"/>
                  <a:pt x="382905" y="190437"/>
                  <a:pt x="382905" y="190437"/>
                </a:cubicBezTo>
                <a:cubicBezTo>
                  <a:pt x="382905" y="190437"/>
                  <a:pt x="382905" y="190437"/>
                  <a:pt x="382905" y="197267"/>
                </a:cubicBezTo>
                <a:cubicBezTo>
                  <a:pt x="382905" y="197267"/>
                  <a:pt x="382905" y="197267"/>
                  <a:pt x="382050" y="197267"/>
                </a:cubicBezTo>
                <a:lnTo>
                  <a:pt x="379487" y="197267"/>
                </a:lnTo>
                <a:lnTo>
                  <a:pt x="378632" y="197267"/>
                </a:lnTo>
                <a:lnTo>
                  <a:pt x="376923" y="197267"/>
                </a:lnTo>
                <a:lnTo>
                  <a:pt x="376461" y="197267"/>
                </a:lnTo>
                <a:lnTo>
                  <a:pt x="376288" y="197560"/>
                </a:lnTo>
                <a:lnTo>
                  <a:pt x="378632" y="200682"/>
                </a:lnTo>
                <a:cubicBezTo>
                  <a:pt x="379487" y="200682"/>
                  <a:pt x="379487" y="200682"/>
                  <a:pt x="376068" y="204098"/>
                </a:cubicBezTo>
                <a:cubicBezTo>
                  <a:pt x="376068" y="200682"/>
                  <a:pt x="376068" y="198975"/>
                  <a:pt x="376068" y="198121"/>
                </a:cubicBezTo>
                <a:lnTo>
                  <a:pt x="376068" y="197671"/>
                </a:lnTo>
                <a:lnTo>
                  <a:pt x="376009" y="197681"/>
                </a:lnTo>
                <a:lnTo>
                  <a:pt x="375213" y="203244"/>
                </a:lnTo>
                <a:lnTo>
                  <a:pt x="369989" y="203989"/>
                </a:lnTo>
                <a:lnTo>
                  <a:pt x="369888" y="204787"/>
                </a:lnTo>
                <a:lnTo>
                  <a:pt x="369888" y="204004"/>
                </a:lnTo>
                <a:lnTo>
                  <a:pt x="369230" y="204098"/>
                </a:lnTo>
                <a:cubicBezTo>
                  <a:pt x="369230" y="204098"/>
                  <a:pt x="369230" y="204098"/>
                  <a:pt x="369230" y="197267"/>
                </a:cubicBezTo>
                <a:lnTo>
                  <a:pt x="369888" y="197760"/>
                </a:lnTo>
                <a:lnTo>
                  <a:pt x="369888" y="197644"/>
                </a:lnTo>
                <a:lnTo>
                  <a:pt x="371004" y="197267"/>
                </a:lnTo>
                <a:lnTo>
                  <a:pt x="370085" y="197267"/>
                </a:lnTo>
                <a:cubicBezTo>
                  <a:pt x="369230" y="197267"/>
                  <a:pt x="369230" y="197267"/>
                  <a:pt x="369230" y="197267"/>
                </a:cubicBezTo>
                <a:cubicBezTo>
                  <a:pt x="369230" y="197267"/>
                  <a:pt x="367521" y="197267"/>
                  <a:pt x="365811" y="197267"/>
                </a:cubicBezTo>
                <a:cubicBezTo>
                  <a:pt x="364102" y="197267"/>
                  <a:pt x="362392" y="197267"/>
                  <a:pt x="362392" y="197267"/>
                </a:cubicBezTo>
                <a:cubicBezTo>
                  <a:pt x="362392" y="204098"/>
                  <a:pt x="362392" y="197267"/>
                  <a:pt x="362392" y="204098"/>
                </a:cubicBezTo>
                <a:cubicBezTo>
                  <a:pt x="362392" y="207513"/>
                  <a:pt x="362392" y="209220"/>
                  <a:pt x="362392" y="210074"/>
                </a:cubicBezTo>
                <a:lnTo>
                  <a:pt x="362392" y="210785"/>
                </a:lnTo>
                <a:lnTo>
                  <a:pt x="368897" y="205582"/>
                </a:lnTo>
                <a:cubicBezTo>
                  <a:pt x="369889" y="204788"/>
                  <a:pt x="369889" y="204788"/>
                  <a:pt x="369889" y="204788"/>
                </a:cubicBezTo>
                <a:lnTo>
                  <a:pt x="366802" y="209109"/>
                </a:lnTo>
                <a:lnTo>
                  <a:pt x="367436" y="209584"/>
                </a:lnTo>
                <a:lnTo>
                  <a:pt x="366666" y="210074"/>
                </a:lnTo>
                <a:lnTo>
                  <a:pt x="366021" y="210203"/>
                </a:lnTo>
                <a:lnTo>
                  <a:pt x="365920" y="210344"/>
                </a:lnTo>
                <a:lnTo>
                  <a:pt x="361956" y="211137"/>
                </a:lnTo>
                <a:lnTo>
                  <a:pt x="361951" y="211138"/>
                </a:lnTo>
                <a:lnTo>
                  <a:pt x="361952" y="211137"/>
                </a:lnTo>
                <a:lnTo>
                  <a:pt x="362132" y="210993"/>
                </a:lnTo>
                <a:lnTo>
                  <a:pt x="361556" y="211137"/>
                </a:lnTo>
                <a:lnTo>
                  <a:pt x="358974" y="211782"/>
                </a:lnTo>
                <a:cubicBezTo>
                  <a:pt x="357264" y="212636"/>
                  <a:pt x="355555" y="214343"/>
                  <a:pt x="355555" y="217758"/>
                </a:cubicBezTo>
                <a:lnTo>
                  <a:pt x="354700" y="217758"/>
                </a:lnTo>
                <a:lnTo>
                  <a:pt x="352136" y="217758"/>
                </a:lnTo>
                <a:lnTo>
                  <a:pt x="349572" y="217758"/>
                </a:lnTo>
                <a:cubicBezTo>
                  <a:pt x="348717" y="217758"/>
                  <a:pt x="348717" y="217758"/>
                  <a:pt x="348717" y="217758"/>
                </a:cubicBezTo>
                <a:cubicBezTo>
                  <a:pt x="348717" y="217758"/>
                  <a:pt x="355555" y="210928"/>
                  <a:pt x="355555" y="210928"/>
                </a:cubicBezTo>
                <a:cubicBezTo>
                  <a:pt x="348717" y="210928"/>
                  <a:pt x="348717" y="210928"/>
                  <a:pt x="348717" y="217758"/>
                </a:cubicBezTo>
                <a:lnTo>
                  <a:pt x="347862" y="217758"/>
                </a:lnTo>
                <a:lnTo>
                  <a:pt x="342735" y="217758"/>
                </a:lnTo>
                <a:cubicBezTo>
                  <a:pt x="341880" y="217758"/>
                  <a:pt x="341880" y="217758"/>
                  <a:pt x="341880" y="217758"/>
                </a:cubicBezTo>
                <a:cubicBezTo>
                  <a:pt x="348717" y="217758"/>
                  <a:pt x="341880" y="224589"/>
                  <a:pt x="341880" y="224589"/>
                </a:cubicBezTo>
                <a:cubicBezTo>
                  <a:pt x="338461" y="228004"/>
                  <a:pt x="340170" y="228004"/>
                  <a:pt x="341880" y="227150"/>
                </a:cubicBezTo>
                <a:lnTo>
                  <a:pt x="341880" y="228004"/>
                </a:lnTo>
                <a:lnTo>
                  <a:pt x="348717" y="224589"/>
                </a:lnTo>
                <a:cubicBezTo>
                  <a:pt x="345299" y="228004"/>
                  <a:pt x="343589" y="229712"/>
                  <a:pt x="342735" y="230566"/>
                </a:cubicBezTo>
                <a:lnTo>
                  <a:pt x="342502" y="230798"/>
                </a:lnTo>
                <a:lnTo>
                  <a:pt x="341880" y="230850"/>
                </a:lnTo>
                <a:lnTo>
                  <a:pt x="341880" y="228004"/>
                </a:lnTo>
                <a:cubicBezTo>
                  <a:pt x="340171" y="228004"/>
                  <a:pt x="338461" y="228004"/>
                  <a:pt x="335042" y="231419"/>
                </a:cubicBezTo>
                <a:cubicBezTo>
                  <a:pt x="335042" y="231419"/>
                  <a:pt x="333333" y="231419"/>
                  <a:pt x="331623" y="231419"/>
                </a:cubicBezTo>
                <a:lnTo>
                  <a:pt x="329059" y="231419"/>
                </a:lnTo>
                <a:cubicBezTo>
                  <a:pt x="328204" y="231419"/>
                  <a:pt x="328204" y="231419"/>
                  <a:pt x="328204" y="231419"/>
                </a:cubicBezTo>
                <a:lnTo>
                  <a:pt x="324277" y="235343"/>
                </a:lnTo>
                <a:lnTo>
                  <a:pt x="321367" y="238250"/>
                </a:lnTo>
                <a:cubicBezTo>
                  <a:pt x="328204" y="231419"/>
                  <a:pt x="321367" y="231419"/>
                  <a:pt x="321367" y="231419"/>
                </a:cubicBezTo>
                <a:cubicBezTo>
                  <a:pt x="321367" y="231419"/>
                  <a:pt x="321367" y="231419"/>
                  <a:pt x="320512" y="232273"/>
                </a:cubicBezTo>
                <a:lnTo>
                  <a:pt x="318471" y="234312"/>
                </a:lnTo>
                <a:lnTo>
                  <a:pt x="317948" y="234835"/>
                </a:lnTo>
                <a:cubicBezTo>
                  <a:pt x="316239" y="236542"/>
                  <a:pt x="314529" y="238250"/>
                  <a:pt x="314529" y="238250"/>
                </a:cubicBezTo>
                <a:cubicBezTo>
                  <a:pt x="314529" y="238250"/>
                  <a:pt x="316239" y="238250"/>
                  <a:pt x="317948" y="238250"/>
                </a:cubicBezTo>
                <a:lnTo>
                  <a:pt x="320512" y="238250"/>
                </a:lnTo>
                <a:lnTo>
                  <a:pt x="321367" y="238250"/>
                </a:lnTo>
                <a:cubicBezTo>
                  <a:pt x="314529" y="238250"/>
                  <a:pt x="321367" y="238250"/>
                  <a:pt x="314529" y="245080"/>
                </a:cubicBezTo>
                <a:cubicBezTo>
                  <a:pt x="314529" y="245080"/>
                  <a:pt x="321367" y="238250"/>
                  <a:pt x="321367" y="238250"/>
                </a:cubicBezTo>
                <a:cubicBezTo>
                  <a:pt x="321367" y="245080"/>
                  <a:pt x="321367" y="245080"/>
                  <a:pt x="321367" y="245080"/>
                </a:cubicBezTo>
                <a:cubicBezTo>
                  <a:pt x="314529" y="251911"/>
                  <a:pt x="314529" y="251911"/>
                  <a:pt x="314529" y="251911"/>
                </a:cubicBezTo>
                <a:cubicBezTo>
                  <a:pt x="314529" y="251911"/>
                  <a:pt x="312820" y="251911"/>
                  <a:pt x="311111" y="251911"/>
                </a:cubicBezTo>
                <a:lnTo>
                  <a:pt x="310256" y="251911"/>
                </a:lnTo>
                <a:cubicBezTo>
                  <a:pt x="311111" y="251911"/>
                  <a:pt x="311111" y="251911"/>
                  <a:pt x="307692" y="251911"/>
                </a:cubicBezTo>
                <a:lnTo>
                  <a:pt x="301626" y="252668"/>
                </a:lnTo>
                <a:lnTo>
                  <a:pt x="301626" y="257968"/>
                </a:lnTo>
                <a:lnTo>
                  <a:pt x="301626" y="258300"/>
                </a:lnTo>
                <a:lnTo>
                  <a:pt x="305205" y="256257"/>
                </a:lnTo>
                <a:lnTo>
                  <a:pt x="304273" y="257887"/>
                </a:lnTo>
                <a:lnTo>
                  <a:pt x="301626" y="258548"/>
                </a:lnTo>
                <a:lnTo>
                  <a:pt x="301626" y="258762"/>
                </a:lnTo>
                <a:cubicBezTo>
                  <a:pt x="297657" y="258762"/>
                  <a:pt x="295673" y="260746"/>
                  <a:pt x="294680" y="261739"/>
                </a:cubicBezTo>
                <a:lnTo>
                  <a:pt x="293765" y="258993"/>
                </a:lnTo>
                <a:lnTo>
                  <a:pt x="293688" y="259070"/>
                </a:lnTo>
                <a:lnTo>
                  <a:pt x="293162" y="259595"/>
                </a:lnTo>
                <a:lnTo>
                  <a:pt x="293074" y="259683"/>
                </a:lnTo>
                <a:lnTo>
                  <a:pt x="291307" y="262334"/>
                </a:lnTo>
                <a:cubicBezTo>
                  <a:pt x="290513" y="264120"/>
                  <a:pt x="290513" y="265906"/>
                  <a:pt x="293688" y="265906"/>
                </a:cubicBezTo>
                <a:cubicBezTo>
                  <a:pt x="287338" y="265906"/>
                  <a:pt x="287338" y="265906"/>
                  <a:pt x="287338" y="265906"/>
                </a:cubicBezTo>
                <a:cubicBezTo>
                  <a:pt x="287338" y="265906"/>
                  <a:pt x="287338" y="265906"/>
                  <a:pt x="288132" y="265013"/>
                </a:cubicBezTo>
                <a:lnTo>
                  <a:pt x="291248" y="261507"/>
                </a:lnTo>
                <a:lnTo>
                  <a:pt x="287338" y="265413"/>
                </a:lnTo>
                <a:lnTo>
                  <a:pt x="287179" y="265571"/>
                </a:lnTo>
                <a:lnTo>
                  <a:pt x="287338" y="264460"/>
                </a:lnTo>
                <a:lnTo>
                  <a:pt x="288034" y="259595"/>
                </a:lnTo>
                <a:lnTo>
                  <a:pt x="293661" y="258792"/>
                </a:lnTo>
                <a:lnTo>
                  <a:pt x="293688" y="258762"/>
                </a:lnTo>
                <a:lnTo>
                  <a:pt x="293669" y="258791"/>
                </a:lnTo>
                <a:lnTo>
                  <a:pt x="293688" y="258788"/>
                </a:lnTo>
                <a:lnTo>
                  <a:pt x="293696" y="258787"/>
                </a:lnTo>
                <a:lnTo>
                  <a:pt x="293688" y="258762"/>
                </a:lnTo>
                <a:lnTo>
                  <a:pt x="293734" y="258741"/>
                </a:lnTo>
                <a:lnTo>
                  <a:pt x="290598" y="258741"/>
                </a:lnTo>
                <a:cubicBezTo>
                  <a:pt x="288889" y="258741"/>
                  <a:pt x="287179" y="258741"/>
                  <a:pt x="287179" y="258741"/>
                </a:cubicBezTo>
                <a:cubicBezTo>
                  <a:pt x="287179" y="251911"/>
                  <a:pt x="287179" y="258741"/>
                  <a:pt x="287179" y="251911"/>
                </a:cubicBezTo>
                <a:cubicBezTo>
                  <a:pt x="287179" y="258741"/>
                  <a:pt x="280341" y="258741"/>
                  <a:pt x="280341" y="258741"/>
                </a:cubicBezTo>
                <a:cubicBezTo>
                  <a:pt x="280341" y="258741"/>
                  <a:pt x="280341" y="258741"/>
                  <a:pt x="281196" y="258741"/>
                </a:cubicBezTo>
                <a:lnTo>
                  <a:pt x="284615" y="258741"/>
                </a:lnTo>
                <a:cubicBezTo>
                  <a:pt x="283760" y="258741"/>
                  <a:pt x="283760" y="258741"/>
                  <a:pt x="287179" y="258741"/>
                </a:cubicBezTo>
                <a:cubicBezTo>
                  <a:pt x="287179" y="258741"/>
                  <a:pt x="280341" y="265571"/>
                  <a:pt x="280341" y="265571"/>
                </a:cubicBezTo>
                <a:cubicBezTo>
                  <a:pt x="280341" y="265571"/>
                  <a:pt x="280341" y="272402"/>
                  <a:pt x="273504" y="272402"/>
                </a:cubicBezTo>
                <a:cubicBezTo>
                  <a:pt x="273504" y="272402"/>
                  <a:pt x="273504" y="272402"/>
                  <a:pt x="274359" y="272402"/>
                </a:cubicBezTo>
                <a:lnTo>
                  <a:pt x="276923" y="272402"/>
                </a:lnTo>
                <a:lnTo>
                  <a:pt x="279486" y="272402"/>
                </a:lnTo>
                <a:cubicBezTo>
                  <a:pt x="280341" y="272402"/>
                  <a:pt x="280341" y="272402"/>
                  <a:pt x="280341" y="272402"/>
                </a:cubicBezTo>
                <a:cubicBezTo>
                  <a:pt x="280341" y="272402"/>
                  <a:pt x="273504" y="279232"/>
                  <a:pt x="273504" y="279232"/>
                </a:cubicBezTo>
                <a:cubicBezTo>
                  <a:pt x="273504" y="279232"/>
                  <a:pt x="266666" y="286063"/>
                  <a:pt x="266666" y="286063"/>
                </a:cubicBezTo>
                <a:cubicBezTo>
                  <a:pt x="266666" y="286063"/>
                  <a:pt x="266666" y="286063"/>
                  <a:pt x="267521" y="286063"/>
                </a:cubicBezTo>
                <a:lnTo>
                  <a:pt x="270940" y="286063"/>
                </a:lnTo>
                <a:lnTo>
                  <a:pt x="272649" y="286063"/>
                </a:lnTo>
                <a:lnTo>
                  <a:pt x="273504" y="286063"/>
                </a:lnTo>
                <a:cubicBezTo>
                  <a:pt x="273504" y="286063"/>
                  <a:pt x="266666" y="292893"/>
                  <a:pt x="266666" y="292893"/>
                </a:cubicBezTo>
                <a:cubicBezTo>
                  <a:pt x="273504" y="286063"/>
                  <a:pt x="273504" y="286063"/>
                  <a:pt x="273504" y="286063"/>
                </a:cubicBezTo>
                <a:cubicBezTo>
                  <a:pt x="273504" y="286063"/>
                  <a:pt x="273504" y="286063"/>
                  <a:pt x="274359" y="286063"/>
                </a:cubicBezTo>
                <a:lnTo>
                  <a:pt x="276923" y="286063"/>
                </a:lnTo>
                <a:lnTo>
                  <a:pt x="279486" y="286063"/>
                </a:lnTo>
                <a:lnTo>
                  <a:pt x="280341" y="286063"/>
                </a:lnTo>
                <a:lnTo>
                  <a:pt x="278896" y="286544"/>
                </a:lnTo>
                <a:lnTo>
                  <a:pt x="279996" y="286544"/>
                </a:lnTo>
                <a:lnTo>
                  <a:pt x="280221" y="286544"/>
                </a:lnTo>
                <a:lnTo>
                  <a:pt x="280341" y="286063"/>
                </a:lnTo>
                <a:lnTo>
                  <a:pt x="281004" y="285684"/>
                </a:lnTo>
                <a:lnTo>
                  <a:pt x="281782" y="282575"/>
                </a:lnTo>
                <a:lnTo>
                  <a:pt x="287104" y="279534"/>
                </a:lnTo>
                <a:lnTo>
                  <a:pt x="287179" y="279232"/>
                </a:lnTo>
                <a:lnTo>
                  <a:pt x="287179" y="279491"/>
                </a:lnTo>
                <a:lnTo>
                  <a:pt x="287251" y="279449"/>
                </a:lnTo>
                <a:lnTo>
                  <a:pt x="287179" y="279232"/>
                </a:lnTo>
                <a:lnTo>
                  <a:pt x="287338" y="279232"/>
                </a:lnTo>
                <a:lnTo>
                  <a:pt x="287668" y="279232"/>
                </a:lnTo>
                <a:lnTo>
                  <a:pt x="289797" y="278151"/>
                </a:lnTo>
                <a:lnTo>
                  <a:pt x="290017" y="278606"/>
                </a:lnTo>
                <a:lnTo>
                  <a:pt x="287904" y="279232"/>
                </a:lnTo>
                <a:lnTo>
                  <a:pt x="290598" y="279232"/>
                </a:lnTo>
                <a:lnTo>
                  <a:pt x="293688" y="279232"/>
                </a:lnTo>
                <a:lnTo>
                  <a:pt x="293718" y="279232"/>
                </a:lnTo>
                <a:lnTo>
                  <a:pt x="293827" y="278623"/>
                </a:lnTo>
                <a:lnTo>
                  <a:pt x="292339" y="276860"/>
                </a:lnTo>
                <a:lnTo>
                  <a:pt x="293589" y="276225"/>
                </a:lnTo>
                <a:cubicBezTo>
                  <a:pt x="294482" y="274637"/>
                  <a:pt x="294482" y="273050"/>
                  <a:pt x="294482" y="273050"/>
                </a:cubicBezTo>
                <a:lnTo>
                  <a:pt x="294482" y="274953"/>
                </a:lnTo>
                <a:lnTo>
                  <a:pt x="294680" y="273844"/>
                </a:lnTo>
                <a:cubicBezTo>
                  <a:pt x="295673" y="273050"/>
                  <a:pt x="297657" y="273050"/>
                  <a:pt x="301626" y="273050"/>
                </a:cubicBezTo>
                <a:cubicBezTo>
                  <a:pt x="301626" y="273050"/>
                  <a:pt x="299642" y="274637"/>
                  <a:pt x="297657" y="276225"/>
                </a:cubicBezTo>
                <a:lnTo>
                  <a:pt x="294482" y="278765"/>
                </a:lnTo>
                <a:lnTo>
                  <a:pt x="294482" y="279190"/>
                </a:lnTo>
                <a:lnTo>
                  <a:pt x="300854" y="278611"/>
                </a:lnTo>
                <a:lnTo>
                  <a:pt x="303418" y="278379"/>
                </a:lnTo>
                <a:cubicBezTo>
                  <a:pt x="305983" y="277525"/>
                  <a:pt x="307692" y="275817"/>
                  <a:pt x="307692" y="272402"/>
                </a:cubicBezTo>
                <a:cubicBezTo>
                  <a:pt x="307692" y="279232"/>
                  <a:pt x="307692" y="279232"/>
                  <a:pt x="307692" y="279232"/>
                </a:cubicBezTo>
                <a:cubicBezTo>
                  <a:pt x="307692" y="279232"/>
                  <a:pt x="307692" y="279232"/>
                  <a:pt x="306837" y="279232"/>
                </a:cubicBezTo>
                <a:lnTo>
                  <a:pt x="303418" y="279232"/>
                </a:lnTo>
                <a:cubicBezTo>
                  <a:pt x="302564" y="279232"/>
                  <a:pt x="300854" y="279232"/>
                  <a:pt x="300854" y="279232"/>
                </a:cubicBezTo>
                <a:cubicBezTo>
                  <a:pt x="300854" y="279232"/>
                  <a:pt x="300854" y="279232"/>
                  <a:pt x="299999" y="280086"/>
                </a:cubicBezTo>
                <a:lnTo>
                  <a:pt x="294330" y="285750"/>
                </a:lnTo>
                <a:lnTo>
                  <a:pt x="294017" y="286063"/>
                </a:lnTo>
                <a:lnTo>
                  <a:pt x="294151" y="285750"/>
                </a:lnTo>
                <a:lnTo>
                  <a:pt x="296581" y="280086"/>
                </a:lnTo>
                <a:lnTo>
                  <a:pt x="294482" y="279387"/>
                </a:lnTo>
                <a:lnTo>
                  <a:pt x="294482" y="279400"/>
                </a:lnTo>
                <a:lnTo>
                  <a:pt x="294467" y="279382"/>
                </a:lnTo>
                <a:lnTo>
                  <a:pt x="294017" y="279232"/>
                </a:lnTo>
                <a:lnTo>
                  <a:pt x="294318" y="279205"/>
                </a:lnTo>
                <a:lnTo>
                  <a:pt x="294162" y="279021"/>
                </a:lnTo>
                <a:lnTo>
                  <a:pt x="293898" y="279232"/>
                </a:lnTo>
                <a:lnTo>
                  <a:pt x="294017" y="279232"/>
                </a:lnTo>
                <a:lnTo>
                  <a:pt x="293760" y="279342"/>
                </a:lnTo>
                <a:lnTo>
                  <a:pt x="293688" y="279400"/>
                </a:lnTo>
                <a:lnTo>
                  <a:pt x="293693" y="279371"/>
                </a:lnTo>
                <a:lnTo>
                  <a:pt x="293688" y="279373"/>
                </a:lnTo>
                <a:lnTo>
                  <a:pt x="293538" y="279437"/>
                </a:lnTo>
                <a:lnTo>
                  <a:pt x="290105" y="280907"/>
                </a:lnTo>
                <a:lnTo>
                  <a:pt x="288034" y="281794"/>
                </a:lnTo>
                <a:lnTo>
                  <a:pt x="287261" y="279477"/>
                </a:lnTo>
                <a:lnTo>
                  <a:pt x="287179" y="279559"/>
                </a:lnTo>
                <a:lnTo>
                  <a:pt x="287179" y="285209"/>
                </a:lnTo>
                <a:cubicBezTo>
                  <a:pt x="287179" y="286063"/>
                  <a:pt x="287179" y="286063"/>
                  <a:pt x="287179" y="286063"/>
                </a:cubicBezTo>
                <a:cubicBezTo>
                  <a:pt x="294017" y="279232"/>
                  <a:pt x="294017" y="279232"/>
                  <a:pt x="294017" y="279232"/>
                </a:cubicBezTo>
                <a:cubicBezTo>
                  <a:pt x="294017" y="282648"/>
                  <a:pt x="294017" y="282648"/>
                  <a:pt x="294017" y="282648"/>
                </a:cubicBezTo>
                <a:lnTo>
                  <a:pt x="294017" y="285750"/>
                </a:lnTo>
                <a:lnTo>
                  <a:pt x="294017" y="286063"/>
                </a:lnTo>
                <a:cubicBezTo>
                  <a:pt x="287179" y="286063"/>
                  <a:pt x="287179" y="286063"/>
                  <a:pt x="287179" y="292893"/>
                </a:cubicBezTo>
                <a:cubicBezTo>
                  <a:pt x="287179" y="292893"/>
                  <a:pt x="280341" y="299724"/>
                  <a:pt x="280341" y="299724"/>
                </a:cubicBezTo>
                <a:cubicBezTo>
                  <a:pt x="276923" y="299724"/>
                  <a:pt x="275213" y="301431"/>
                  <a:pt x="274359" y="303139"/>
                </a:cubicBezTo>
                <a:lnTo>
                  <a:pt x="273546" y="306387"/>
                </a:lnTo>
                <a:lnTo>
                  <a:pt x="273671" y="306387"/>
                </a:lnTo>
                <a:lnTo>
                  <a:pt x="274639" y="306387"/>
                </a:lnTo>
                <a:lnTo>
                  <a:pt x="274639" y="307975"/>
                </a:lnTo>
                <a:lnTo>
                  <a:pt x="273051" y="307975"/>
                </a:lnTo>
                <a:lnTo>
                  <a:pt x="273051" y="306950"/>
                </a:lnTo>
                <a:lnTo>
                  <a:pt x="272622" y="307325"/>
                </a:lnTo>
                <a:lnTo>
                  <a:pt x="270992" y="310892"/>
                </a:lnTo>
                <a:lnTo>
                  <a:pt x="270670" y="310356"/>
                </a:lnTo>
                <a:lnTo>
                  <a:pt x="272341" y="307571"/>
                </a:lnTo>
                <a:lnTo>
                  <a:pt x="271553" y="308260"/>
                </a:lnTo>
                <a:lnTo>
                  <a:pt x="267426" y="311867"/>
                </a:lnTo>
                <a:lnTo>
                  <a:pt x="270085" y="306554"/>
                </a:lnTo>
                <a:lnTo>
                  <a:pt x="272649" y="306554"/>
                </a:lnTo>
                <a:lnTo>
                  <a:pt x="272917" y="306554"/>
                </a:lnTo>
                <a:lnTo>
                  <a:pt x="272951" y="306554"/>
                </a:lnTo>
                <a:lnTo>
                  <a:pt x="273051" y="306387"/>
                </a:lnTo>
                <a:lnTo>
                  <a:pt x="272975" y="306554"/>
                </a:lnTo>
                <a:lnTo>
                  <a:pt x="273051" y="306554"/>
                </a:lnTo>
                <a:lnTo>
                  <a:pt x="273051" y="306387"/>
                </a:lnTo>
                <a:lnTo>
                  <a:pt x="273504" y="306387"/>
                </a:lnTo>
                <a:lnTo>
                  <a:pt x="273504" y="305700"/>
                </a:lnTo>
                <a:lnTo>
                  <a:pt x="273504" y="303139"/>
                </a:lnTo>
                <a:cubicBezTo>
                  <a:pt x="273504" y="301431"/>
                  <a:pt x="273504" y="299724"/>
                  <a:pt x="273504" y="299724"/>
                </a:cubicBezTo>
                <a:cubicBezTo>
                  <a:pt x="280341" y="292893"/>
                  <a:pt x="280341" y="292893"/>
                  <a:pt x="280341" y="292893"/>
                </a:cubicBezTo>
                <a:lnTo>
                  <a:pt x="278996" y="289758"/>
                </a:lnTo>
                <a:lnTo>
                  <a:pt x="279486" y="289478"/>
                </a:lnTo>
                <a:lnTo>
                  <a:pt x="280139" y="286872"/>
                </a:lnTo>
                <a:lnTo>
                  <a:pt x="278096" y="287659"/>
                </a:lnTo>
                <a:lnTo>
                  <a:pt x="278996" y="289758"/>
                </a:lnTo>
                <a:lnTo>
                  <a:pt x="273504" y="292893"/>
                </a:lnTo>
                <a:cubicBezTo>
                  <a:pt x="273504" y="292893"/>
                  <a:pt x="273504" y="292893"/>
                  <a:pt x="274359" y="292893"/>
                </a:cubicBezTo>
                <a:lnTo>
                  <a:pt x="277777" y="292893"/>
                </a:lnTo>
                <a:lnTo>
                  <a:pt x="280341" y="292893"/>
                </a:lnTo>
                <a:cubicBezTo>
                  <a:pt x="273504" y="299724"/>
                  <a:pt x="273504" y="299724"/>
                  <a:pt x="273504" y="299724"/>
                </a:cubicBezTo>
                <a:cubicBezTo>
                  <a:pt x="273504" y="303139"/>
                  <a:pt x="271795" y="304846"/>
                  <a:pt x="270085" y="306554"/>
                </a:cubicBezTo>
                <a:lnTo>
                  <a:pt x="266666" y="306554"/>
                </a:lnTo>
                <a:cubicBezTo>
                  <a:pt x="266666" y="306554"/>
                  <a:pt x="266666" y="306554"/>
                  <a:pt x="259829" y="306554"/>
                </a:cubicBezTo>
                <a:cubicBezTo>
                  <a:pt x="263248" y="306554"/>
                  <a:pt x="263248" y="308262"/>
                  <a:pt x="263248" y="309969"/>
                </a:cubicBezTo>
                <a:lnTo>
                  <a:pt x="265906" y="312626"/>
                </a:lnTo>
                <a:lnTo>
                  <a:pt x="259829" y="313384"/>
                </a:lnTo>
                <a:cubicBezTo>
                  <a:pt x="266666" y="306554"/>
                  <a:pt x="252991" y="320215"/>
                  <a:pt x="259829" y="313384"/>
                </a:cubicBezTo>
                <a:cubicBezTo>
                  <a:pt x="252991" y="320215"/>
                  <a:pt x="259829" y="313384"/>
                  <a:pt x="252991" y="320215"/>
                </a:cubicBezTo>
                <a:cubicBezTo>
                  <a:pt x="252991" y="320215"/>
                  <a:pt x="252991" y="320215"/>
                  <a:pt x="252991" y="321069"/>
                </a:cubicBezTo>
                <a:lnTo>
                  <a:pt x="252991" y="323630"/>
                </a:lnTo>
                <a:lnTo>
                  <a:pt x="252991" y="326192"/>
                </a:lnTo>
                <a:lnTo>
                  <a:pt x="252991" y="327025"/>
                </a:lnTo>
                <a:lnTo>
                  <a:pt x="252991" y="327045"/>
                </a:lnTo>
                <a:lnTo>
                  <a:pt x="252964" y="327025"/>
                </a:lnTo>
                <a:lnTo>
                  <a:pt x="249572" y="324484"/>
                </a:lnTo>
                <a:cubicBezTo>
                  <a:pt x="247863" y="325338"/>
                  <a:pt x="246153" y="327045"/>
                  <a:pt x="246153" y="327045"/>
                </a:cubicBezTo>
                <a:cubicBezTo>
                  <a:pt x="252991" y="327045"/>
                  <a:pt x="246153" y="327045"/>
                  <a:pt x="246153" y="333876"/>
                </a:cubicBezTo>
                <a:cubicBezTo>
                  <a:pt x="246153" y="333876"/>
                  <a:pt x="246153" y="333876"/>
                  <a:pt x="245298" y="334730"/>
                </a:cubicBezTo>
                <a:lnTo>
                  <a:pt x="243257" y="336769"/>
                </a:lnTo>
                <a:lnTo>
                  <a:pt x="239316" y="340706"/>
                </a:lnTo>
                <a:cubicBezTo>
                  <a:pt x="239316" y="340706"/>
                  <a:pt x="241025" y="338999"/>
                  <a:pt x="242735" y="337291"/>
                </a:cubicBezTo>
                <a:lnTo>
                  <a:pt x="243257" y="336769"/>
                </a:lnTo>
                <a:lnTo>
                  <a:pt x="246153" y="333876"/>
                </a:lnTo>
                <a:cubicBezTo>
                  <a:pt x="239316" y="340706"/>
                  <a:pt x="239316" y="347537"/>
                  <a:pt x="239316" y="347537"/>
                </a:cubicBezTo>
                <a:lnTo>
                  <a:pt x="239316" y="348391"/>
                </a:lnTo>
                <a:lnTo>
                  <a:pt x="239316" y="350098"/>
                </a:lnTo>
                <a:lnTo>
                  <a:pt x="239316" y="351806"/>
                </a:lnTo>
                <a:lnTo>
                  <a:pt x="239316" y="353513"/>
                </a:lnTo>
                <a:cubicBezTo>
                  <a:pt x="239316" y="354367"/>
                  <a:pt x="239316" y="354367"/>
                  <a:pt x="239316" y="354367"/>
                </a:cubicBezTo>
                <a:lnTo>
                  <a:pt x="238461" y="354367"/>
                </a:lnTo>
                <a:lnTo>
                  <a:pt x="236752" y="354367"/>
                </a:lnTo>
                <a:lnTo>
                  <a:pt x="232478" y="354367"/>
                </a:lnTo>
                <a:cubicBezTo>
                  <a:pt x="239316" y="354367"/>
                  <a:pt x="232478" y="361198"/>
                  <a:pt x="232478" y="361198"/>
                </a:cubicBezTo>
                <a:cubicBezTo>
                  <a:pt x="232478" y="364613"/>
                  <a:pt x="232478" y="364613"/>
                  <a:pt x="232478" y="364613"/>
                </a:cubicBezTo>
                <a:lnTo>
                  <a:pt x="232478" y="367174"/>
                </a:lnTo>
                <a:lnTo>
                  <a:pt x="232478" y="368028"/>
                </a:lnTo>
                <a:cubicBezTo>
                  <a:pt x="225641" y="368028"/>
                  <a:pt x="225641" y="368028"/>
                  <a:pt x="225641" y="374858"/>
                </a:cubicBezTo>
                <a:lnTo>
                  <a:pt x="225641" y="375201"/>
                </a:lnTo>
                <a:lnTo>
                  <a:pt x="228360" y="372142"/>
                </a:lnTo>
                <a:lnTo>
                  <a:pt x="225641" y="374858"/>
                </a:lnTo>
                <a:cubicBezTo>
                  <a:pt x="225641" y="371443"/>
                  <a:pt x="225641" y="371443"/>
                  <a:pt x="226496" y="371443"/>
                </a:cubicBezTo>
                <a:lnTo>
                  <a:pt x="231542" y="368563"/>
                </a:lnTo>
                <a:lnTo>
                  <a:pt x="231775" y="368300"/>
                </a:lnTo>
                <a:lnTo>
                  <a:pt x="231742" y="368448"/>
                </a:lnTo>
                <a:lnTo>
                  <a:pt x="232478" y="368028"/>
                </a:lnTo>
                <a:lnTo>
                  <a:pt x="231652" y="368853"/>
                </a:lnTo>
                <a:lnTo>
                  <a:pt x="230981" y="371872"/>
                </a:lnTo>
                <a:lnTo>
                  <a:pt x="225641" y="375305"/>
                </a:lnTo>
                <a:lnTo>
                  <a:pt x="225641" y="375444"/>
                </a:lnTo>
                <a:lnTo>
                  <a:pt x="228600" y="375444"/>
                </a:lnTo>
                <a:cubicBezTo>
                  <a:pt x="230188" y="375444"/>
                  <a:pt x="231775" y="375444"/>
                  <a:pt x="231775" y="375444"/>
                </a:cubicBezTo>
                <a:cubicBezTo>
                  <a:pt x="228600" y="375444"/>
                  <a:pt x="227013" y="377230"/>
                  <a:pt x="226219" y="379016"/>
                </a:cubicBezTo>
                <a:lnTo>
                  <a:pt x="225641" y="381616"/>
                </a:lnTo>
                <a:lnTo>
                  <a:pt x="225641" y="381689"/>
                </a:lnTo>
                <a:lnTo>
                  <a:pt x="225624" y="381693"/>
                </a:lnTo>
                <a:lnTo>
                  <a:pt x="225622" y="381699"/>
                </a:lnTo>
                <a:lnTo>
                  <a:pt x="225641" y="381689"/>
                </a:lnTo>
                <a:lnTo>
                  <a:pt x="225620" y="381710"/>
                </a:lnTo>
                <a:lnTo>
                  <a:pt x="225497" y="382265"/>
                </a:lnTo>
                <a:lnTo>
                  <a:pt x="225641" y="381689"/>
                </a:lnTo>
                <a:cubicBezTo>
                  <a:pt x="225641" y="381689"/>
                  <a:pt x="225641" y="383396"/>
                  <a:pt x="225641" y="385104"/>
                </a:cubicBezTo>
                <a:lnTo>
                  <a:pt x="225641" y="385958"/>
                </a:lnTo>
                <a:lnTo>
                  <a:pt x="225641" y="387666"/>
                </a:lnTo>
                <a:cubicBezTo>
                  <a:pt x="225641" y="388519"/>
                  <a:pt x="225641" y="388519"/>
                  <a:pt x="225641" y="388519"/>
                </a:cubicBezTo>
                <a:cubicBezTo>
                  <a:pt x="225641" y="388519"/>
                  <a:pt x="227350" y="388519"/>
                  <a:pt x="228205" y="388519"/>
                </a:cubicBezTo>
                <a:lnTo>
                  <a:pt x="231623" y="388519"/>
                </a:lnTo>
                <a:lnTo>
                  <a:pt x="231775" y="388519"/>
                </a:lnTo>
                <a:lnTo>
                  <a:pt x="231775" y="388143"/>
                </a:lnTo>
                <a:lnTo>
                  <a:pt x="231775" y="387817"/>
                </a:lnTo>
                <a:lnTo>
                  <a:pt x="231623" y="387666"/>
                </a:lnTo>
                <a:cubicBezTo>
                  <a:pt x="230769" y="386812"/>
                  <a:pt x="229060" y="385104"/>
                  <a:pt x="225641" y="381689"/>
                </a:cubicBezTo>
                <a:cubicBezTo>
                  <a:pt x="225641" y="381689"/>
                  <a:pt x="225641" y="381689"/>
                  <a:pt x="232478" y="374858"/>
                </a:cubicBezTo>
                <a:cubicBezTo>
                  <a:pt x="232478" y="374858"/>
                  <a:pt x="225641" y="381689"/>
                  <a:pt x="232478" y="381689"/>
                </a:cubicBezTo>
                <a:cubicBezTo>
                  <a:pt x="232478" y="381689"/>
                  <a:pt x="234188" y="381689"/>
                  <a:pt x="235897" y="380835"/>
                </a:cubicBezTo>
                <a:lnTo>
                  <a:pt x="236829" y="379205"/>
                </a:lnTo>
                <a:lnTo>
                  <a:pt x="238461" y="378274"/>
                </a:lnTo>
                <a:lnTo>
                  <a:pt x="238654" y="377503"/>
                </a:lnTo>
                <a:lnTo>
                  <a:pt x="238654" y="376015"/>
                </a:lnTo>
                <a:lnTo>
                  <a:pt x="236829" y="379205"/>
                </a:lnTo>
                <a:lnTo>
                  <a:pt x="232478" y="381689"/>
                </a:lnTo>
                <a:cubicBezTo>
                  <a:pt x="232478" y="381689"/>
                  <a:pt x="232478" y="374858"/>
                  <a:pt x="239316" y="374858"/>
                </a:cubicBezTo>
                <a:lnTo>
                  <a:pt x="239072" y="375285"/>
                </a:lnTo>
                <a:lnTo>
                  <a:pt x="239209" y="375285"/>
                </a:lnTo>
                <a:lnTo>
                  <a:pt x="239316" y="374858"/>
                </a:lnTo>
                <a:lnTo>
                  <a:pt x="239316" y="374005"/>
                </a:lnTo>
                <a:lnTo>
                  <a:pt x="239316" y="371443"/>
                </a:lnTo>
                <a:lnTo>
                  <a:pt x="239316" y="368882"/>
                </a:lnTo>
                <a:cubicBezTo>
                  <a:pt x="239316" y="368028"/>
                  <a:pt x="239316" y="368028"/>
                  <a:pt x="239316" y="368028"/>
                </a:cubicBezTo>
                <a:cubicBezTo>
                  <a:pt x="239316" y="371443"/>
                  <a:pt x="241025" y="371443"/>
                  <a:pt x="242735" y="370589"/>
                </a:cubicBezTo>
                <a:lnTo>
                  <a:pt x="245534" y="368492"/>
                </a:lnTo>
                <a:lnTo>
                  <a:pt x="246153" y="368028"/>
                </a:lnTo>
                <a:lnTo>
                  <a:pt x="245777" y="368618"/>
                </a:lnTo>
                <a:lnTo>
                  <a:pt x="251553" y="368618"/>
                </a:lnTo>
                <a:cubicBezTo>
                  <a:pt x="252413" y="368618"/>
                  <a:pt x="252413" y="368618"/>
                  <a:pt x="252413" y="368618"/>
                </a:cubicBezTo>
                <a:cubicBezTo>
                  <a:pt x="252413" y="375285"/>
                  <a:pt x="245534" y="375285"/>
                  <a:pt x="245534" y="375285"/>
                </a:cubicBezTo>
                <a:cubicBezTo>
                  <a:pt x="242094" y="375285"/>
                  <a:pt x="242094" y="375285"/>
                  <a:pt x="242094" y="375285"/>
                </a:cubicBezTo>
                <a:lnTo>
                  <a:pt x="244497" y="370629"/>
                </a:lnTo>
                <a:lnTo>
                  <a:pt x="241530" y="375285"/>
                </a:lnTo>
                <a:lnTo>
                  <a:pt x="242094" y="375285"/>
                </a:lnTo>
                <a:lnTo>
                  <a:pt x="240718" y="377952"/>
                </a:lnTo>
                <a:lnTo>
                  <a:pt x="239982" y="378360"/>
                </a:lnTo>
                <a:lnTo>
                  <a:pt x="239649" y="380024"/>
                </a:lnTo>
                <a:lnTo>
                  <a:pt x="240718" y="377952"/>
                </a:lnTo>
                <a:lnTo>
                  <a:pt x="245534" y="375285"/>
                </a:lnTo>
                <a:cubicBezTo>
                  <a:pt x="245534" y="375285"/>
                  <a:pt x="245534" y="376952"/>
                  <a:pt x="244674" y="378619"/>
                </a:cubicBezTo>
                <a:lnTo>
                  <a:pt x="239339" y="381573"/>
                </a:lnTo>
                <a:lnTo>
                  <a:pt x="239316" y="381689"/>
                </a:lnTo>
                <a:lnTo>
                  <a:pt x="239066" y="381724"/>
                </a:lnTo>
                <a:lnTo>
                  <a:pt x="238654" y="381953"/>
                </a:lnTo>
                <a:lnTo>
                  <a:pt x="238748" y="381770"/>
                </a:lnTo>
                <a:lnTo>
                  <a:pt x="238699" y="381777"/>
                </a:lnTo>
                <a:lnTo>
                  <a:pt x="238654" y="381953"/>
                </a:lnTo>
                <a:lnTo>
                  <a:pt x="238654" y="381783"/>
                </a:lnTo>
                <a:lnTo>
                  <a:pt x="233333" y="382543"/>
                </a:lnTo>
                <a:lnTo>
                  <a:pt x="233326" y="382587"/>
                </a:lnTo>
                <a:lnTo>
                  <a:pt x="235744" y="382587"/>
                </a:lnTo>
                <a:lnTo>
                  <a:pt x="238000" y="382587"/>
                </a:lnTo>
                <a:lnTo>
                  <a:pt x="238654" y="382587"/>
                </a:lnTo>
                <a:lnTo>
                  <a:pt x="239713" y="382587"/>
                </a:lnTo>
                <a:lnTo>
                  <a:pt x="238654" y="383434"/>
                </a:lnTo>
                <a:lnTo>
                  <a:pt x="235744" y="385762"/>
                </a:lnTo>
                <a:lnTo>
                  <a:pt x="232501" y="388356"/>
                </a:lnTo>
                <a:lnTo>
                  <a:pt x="232478" y="388519"/>
                </a:lnTo>
                <a:lnTo>
                  <a:pt x="232398" y="388439"/>
                </a:lnTo>
                <a:lnTo>
                  <a:pt x="232297" y="388519"/>
                </a:lnTo>
                <a:lnTo>
                  <a:pt x="232478" y="388519"/>
                </a:lnTo>
                <a:lnTo>
                  <a:pt x="232093" y="389192"/>
                </a:lnTo>
                <a:lnTo>
                  <a:pt x="231775" y="389748"/>
                </a:lnTo>
                <a:lnTo>
                  <a:pt x="229992" y="392866"/>
                </a:lnTo>
                <a:lnTo>
                  <a:pt x="229060" y="394496"/>
                </a:lnTo>
                <a:cubicBezTo>
                  <a:pt x="227350" y="395350"/>
                  <a:pt x="225641" y="395350"/>
                  <a:pt x="225641" y="395350"/>
                </a:cubicBezTo>
                <a:lnTo>
                  <a:pt x="221082" y="402180"/>
                </a:lnTo>
                <a:lnTo>
                  <a:pt x="220323" y="403319"/>
                </a:lnTo>
                <a:lnTo>
                  <a:pt x="218803" y="402180"/>
                </a:lnTo>
                <a:lnTo>
                  <a:pt x="218803" y="405595"/>
                </a:lnTo>
                <a:lnTo>
                  <a:pt x="216284" y="409370"/>
                </a:lnTo>
                <a:lnTo>
                  <a:pt x="212820" y="409864"/>
                </a:lnTo>
                <a:cubicBezTo>
                  <a:pt x="211965" y="410718"/>
                  <a:pt x="211965" y="412426"/>
                  <a:pt x="211965" y="415841"/>
                </a:cubicBezTo>
                <a:cubicBezTo>
                  <a:pt x="205128" y="415841"/>
                  <a:pt x="205128" y="422671"/>
                  <a:pt x="205128" y="422671"/>
                </a:cubicBezTo>
                <a:lnTo>
                  <a:pt x="205128" y="422763"/>
                </a:lnTo>
                <a:lnTo>
                  <a:pt x="205780" y="422176"/>
                </a:lnTo>
                <a:lnTo>
                  <a:pt x="211965" y="416610"/>
                </a:lnTo>
                <a:lnTo>
                  <a:pt x="211965" y="415841"/>
                </a:lnTo>
                <a:cubicBezTo>
                  <a:pt x="211965" y="415841"/>
                  <a:pt x="213675" y="415841"/>
                  <a:pt x="215384" y="415841"/>
                </a:cubicBezTo>
                <a:lnTo>
                  <a:pt x="216316" y="415841"/>
                </a:lnTo>
                <a:lnTo>
                  <a:pt x="216068" y="416231"/>
                </a:lnTo>
                <a:lnTo>
                  <a:pt x="212820" y="416695"/>
                </a:lnTo>
                <a:lnTo>
                  <a:pt x="212726" y="417352"/>
                </a:lnTo>
                <a:lnTo>
                  <a:pt x="211965" y="422671"/>
                </a:lnTo>
                <a:cubicBezTo>
                  <a:pt x="211965" y="422671"/>
                  <a:pt x="211965" y="420964"/>
                  <a:pt x="211965" y="419256"/>
                </a:cubicBezTo>
                <a:lnTo>
                  <a:pt x="211965" y="417751"/>
                </a:lnTo>
                <a:lnTo>
                  <a:pt x="209749" y="423069"/>
                </a:lnTo>
                <a:lnTo>
                  <a:pt x="212471" y="429602"/>
                </a:lnTo>
                <a:lnTo>
                  <a:pt x="212725" y="429602"/>
                </a:lnTo>
                <a:lnTo>
                  <a:pt x="212725" y="429320"/>
                </a:lnTo>
                <a:lnTo>
                  <a:pt x="212725" y="426641"/>
                </a:lnTo>
                <a:cubicBezTo>
                  <a:pt x="212725" y="424855"/>
                  <a:pt x="212725" y="423069"/>
                  <a:pt x="212725" y="423069"/>
                </a:cubicBezTo>
                <a:lnTo>
                  <a:pt x="212824" y="423740"/>
                </a:lnTo>
                <a:lnTo>
                  <a:pt x="215901" y="419894"/>
                </a:lnTo>
                <a:lnTo>
                  <a:pt x="219075" y="415926"/>
                </a:lnTo>
                <a:lnTo>
                  <a:pt x="219075" y="415925"/>
                </a:lnTo>
                <a:cubicBezTo>
                  <a:pt x="219075" y="415925"/>
                  <a:pt x="219075" y="415925"/>
                  <a:pt x="225425" y="409575"/>
                </a:cubicBezTo>
                <a:lnTo>
                  <a:pt x="225425" y="410369"/>
                </a:lnTo>
                <a:lnTo>
                  <a:pt x="225425" y="410468"/>
                </a:lnTo>
                <a:lnTo>
                  <a:pt x="225425" y="415826"/>
                </a:lnTo>
                <a:lnTo>
                  <a:pt x="225425" y="415925"/>
                </a:lnTo>
                <a:cubicBezTo>
                  <a:pt x="225425" y="415925"/>
                  <a:pt x="225425" y="409575"/>
                  <a:pt x="231775" y="409575"/>
                </a:cubicBezTo>
                <a:cubicBezTo>
                  <a:pt x="231775" y="409575"/>
                  <a:pt x="225425" y="415925"/>
                  <a:pt x="231775" y="415925"/>
                </a:cubicBezTo>
                <a:cubicBezTo>
                  <a:pt x="228600" y="415925"/>
                  <a:pt x="228600" y="417910"/>
                  <a:pt x="228600" y="419894"/>
                </a:cubicBezTo>
                <a:lnTo>
                  <a:pt x="225426" y="423862"/>
                </a:lnTo>
                <a:lnTo>
                  <a:pt x="225426" y="426183"/>
                </a:lnTo>
                <a:lnTo>
                  <a:pt x="225426" y="428747"/>
                </a:lnTo>
                <a:cubicBezTo>
                  <a:pt x="225426" y="429602"/>
                  <a:pt x="225426" y="429602"/>
                  <a:pt x="225426" y="429602"/>
                </a:cubicBezTo>
                <a:lnTo>
                  <a:pt x="225425" y="429600"/>
                </a:lnTo>
                <a:lnTo>
                  <a:pt x="222896" y="423618"/>
                </a:lnTo>
                <a:lnTo>
                  <a:pt x="225425" y="422764"/>
                </a:lnTo>
                <a:lnTo>
                  <a:pt x="225425" y="422764"/>
                </a:lnTo>
                <a:lnTo>
                  <a:pt x="222053" y="422764"/>
                </a:lnTo>
                <a:lnTo>
                  <a:pt x="219215" y="422764"/>
                </a:lnTo>
                <a:lnTo>
                  <a:pt x="219154" y="423245"/>
                </a:lnTo>
                <a:lnTo>
                  <a:pt x="222053" y="426183"/>
                </a:lnTo>
                <a:lnTo>
                  <a:pt x="225425" y="429601"/>
                </a:lnTo>
                <a:lnTo>
                  <a:pt x="225426" y="429602"/>
                </a:lnTo>
                <a:lnTo>
                  <a:pt x="225425" y="429602"/>
                </a:lnTo>
                <a:lnTo>
                  <a:pt x="222053" y="429602"/>
                </a:lnTo>
                <a:lnTo>
                  <a:pt x="221209" y="429602"/>
                </a:lnTo>
                <a:cubicBezTo>
                  <a:pt x="222053" y="429602"/>
                  <a:pt x="222053" y="429602"/>
                  <a:pt x="218679" y="429602"/>
                </a:cubicBezTo>
                <a:cubicBezTo>
                  <a:pt x="218679" y="429602"/>
                  <a:pt x="218679" y="427892"/>
                  <a:pt x="218679" y="426183"/>
                </a:cubicBezTo>
                <a:lnTo>
                  <a:pt x="218679" y="425328"/>
                </a:lnTo>
                <a:lnTo>
                  <a:pt x="218679" y="423515"/>
                </a:lnTo>
                <a:lnTo>
                  <a:pt x="218281" y="423962"/>
                </a:lnTo>
                <a:lnTo>
                  <a:pt x="213268" y="429602"/>
                </a:lnTo>
                <a:lnTo>
                  <a:pt x="218679" y="429602"/>
                </a:lnTo>
                <a:cubicBezTo>
                  <a:pt x="215306" y="433021"/>
                  <a:pt x="213619" y="434731"/>
                  <a:pt x="212775" y="435586"/>
                </a:cubicBezTo>
                <a:lnTo>
                  <a:pt x="212726" y="435636"/>
                </a:lnTo>
                <a:lnTo>
                  <a:pt x="212725" y="435637"/>
                </a:lnTo>
                <a:lnTo>
                  <a:pt x="211932" y="436440"/>
                </a:lnTo>
                <a:lnTo>
                  <a:pt x="211932" y="436351"/>
                </a:lnTo>
                <a:lnTo>
                  <a:pt x="211563" y="436562"/>
                </a:lnTo>
                <a:lnTo>
                  <a:pt x="211734" y="436562"/>
                </a:lnTo>
                <a:cubicBezTo>
                  <a:pt x="212726" y="436562"/>
                  <a:pt x="212726" y="436562"/>
                  <a:pt x="212726" y="436562"/>
                </a:cubicBezTo>
                <a:cubicBezTo>
                  <a:pt x="212726" y="439737"/>
                  <a:pt x="212726" y="439737"/>
                  <a:pt x="211734" y="438943"/>
                </a:cubicBezTo>
                <a:lnTo>
                  <a:pt x="209021" y="438013"/>
                </a:lnTo>
                <a:lnTo>
                  <a:pt x="205983" y="439748"/>
                </a:lnTo>
                <a:cubicBezTo>
                  <a:pt x="205128" y="441455"/>
                  <a:pt x="205128" y="443163"/>
                  <a:pt x="205128" y="443163"/>
                </a:cubicBezTo>
                <a:cubicBezTo>
                  <a:pt x="205128" y="443163"/>
                  <a:pt x="205128" y="444870"/>
                  <a:pt x="205128" y="445724"/>
                </a:cubicBezTo>
                <a:lnTo>
                  <a:pt x="205128" y="446578"/>
                </a:lnTo>
                <a:lnTo>
                  <a:pt x="205128" y="449139"/>
                </a:lnTo>
                <a:cubicBezTo>
                  <a:pt x="205128" y="449993"/>
                  <a:pt x="205128" y="449993"/>
                  <a:pt x="205128" y="449993"/>
                </a:cubicBezTo>
                <a:cubicBezTo>
                  <a:pt x="198290" y="456824"/>
                  <a:pt x="198290" y="449993"/>
                  <a:pt x="198290" y="449993"/>
                </a:cubicBezTo>
                <a:cubicBezTo>
                  <a:pt x="198290" y="453408"/>
                  <a:pt x="198290" y="453408"/>
                  <a:pt x="198290" y="453408"/>
                </a:cubicBezTo>
                <a:lnTo>
                  <a:pt x="198290" y="455970"/>
                </a:lnTo>
                <a:cubicBezTo>
                  <a:pt x="198290" y="458531"/>
                  <a:pt x="198290" y="460239"/>
                  <a:pt x="198290" y="456824"/>
                </a:cubicBezTo>
                <a:cubicBezTo>
                  <a:pt x="198290" y="456824"/>
                  <a:pt x="191453" y="463654"/>
                  <a:pt x="198290" y="463654"/>
                </a:cubicBezTo>
                <a:cubicBezTo>
                  <a:pt x="201709" y="460239"/>
                  <a:pt x="201709" y="460239"/>
                  <a:pt x="201709" y="461093"/>
                </a:cubicBezTo>
                <a:lnTo>
                  <a:pt x="204788" y="463399"/>
                </a:lnTo>
                <a:lnTo>
                  <a:pt x="204788" y="462029"/>
                </a:lnTo>
                <a:lnTo>
                  <a:pt x="204788" y="461169"/>
                </a:lnTo>
                <a:cubicBezTo>
                  <a:pt x="204788" y="459449"/>
                  <a:pt x="204788" y="457729"/>
                  <a:pt x="204788" y="457729"/>
                </a:cubicBezTo>
                <a:cubicBezTo>
                  <a:pt x="204788" y="457729"/>
                  <a:pt x="206773" y="459449"/>
                  <a:pt x="208757" y="459449"/>
                </a:cubicBezTo>
                <a:lnTo>
                  <a:pt x="211932" y="452570"/>
                </a:lnTo>
                <a:lnTo>
                  <a:pt x="211932" y="451538"/>
                </a:lnTo>
                <a:lnTo>
                  <a:pt x="205780" y="456870"/>
                </a:lnTo>
                <a:cubicBezTo>
                  <a:pt x="204788" y="457729"/>
                  <a:pt x="204788" y="457729"/>
                  <a:pt x="204788" y="457729"/>
                </a:cubicBezTo>
                <a:lnTo>
                  <a:pt x="204788" y="457078"/>
                </a:lnTo>
                <a:lnTo>
                  <a:pt x="201709" y="459385"/>
                </a:lnTo>
                <a:lnTo>
                  <a:pt x="200777" y="458686"/>
                </a:lnTo>
                <a:lnTo>
                  <a:pt x="204788" y="456969"/>
                </a:lnTo>
                <a:lnTo>
                  <a:pt x="204788" y="456870"/>
                </a:lnTo>
                <a:lnTo>
                  <a:pt x="204788" y="456824"/>
                </a:lnTo>
                <a:lnTo>
                  <a:pt x="201709" y="456824"/>
                </a:lnTo>
                <a:cubicBezTo>
                  <a:pt x="200000" y="456824"/>
                  <a:pt x="198290" y="456824"/>
                  <a:pt x="198290" y="456824"/>
                </a:cubicBezTo>
                <a:cubicBezTo>
                  <a:pt x="198290" y="456824"/>
                  <a:pt x="198290" y="456824"/>
                  <a:pt x="205128" y="449993"/>
                </a:cubicBezTo>
                <a:lnTo>
                  <a:pt x="205128" y="450255"/>
                </a:lnTo>
                <a:lnTo>
                  <a:pt x="208757" y="443904"/>
                </a:lnTo>
                <a:lnTo>
                  <a:pt x="212725" y="442912"/>
                </a:lnTo>
                <a:lnTo>
                  <a:pt x="212725" y="442912"/>
                </a:lnTo>
                <a:lnTo>
                  <a:pt x="212725" y="440531"/>
                </a:lnTo>
                <a:cubicBezTo>
                  <a:pt x="212725" y="438811"/>
                  <a:pt x="212725" y="437091"/>
                  <a:pt x="212725" y="437091"/>
                </a:cubicBezTo>
                <a:lnTo>
                  <a:pt x="216987" y="436432"/>
                </a:lnTo>
                <a:lnTo>
                  <a:pt x="215900" y="439671"/>
                </a:lnTo>
                <a:lnTo>
                  <a:pt x="213536" y="442873"/>
                </a:lnTo>
                <a:lnTo>
                  <a:pt x="213801" y="442805"/>
                </a:lnTo>
                <a:lnTo>
                  <a:pt x="215306" y="442424"/>
                </a:lnTo>
                <a:lnTo>
                  <a:pt x="217115" y="439215"/>
                </a:lnTo>
                <a:lnTo>
                  <a:pt x="218679" y="436440"/>
                </a:lnTo>
                <a:cubicBezTo>
                  <a:pt x="218679" y="436440"/>
                  <a:pt x="218679" y="436440"/>
                  <a:pt x="219522" y="436440"/>
                </a:cubicBezTo>
                <a:lnTo>
                  <a:pt x="224563" y="436440"/>
                </a:lnTo>
                <a:lnTo>
                  <a:pt x="225425" y="436440"/>
                </a:lnTo>
                <a:lnTo>
                  <a:pt x="225425" y="433983"/>
                </a:lnTo>
                <a:lnTo>
                  <a:pt x="225425" y="431452"/>
                </a:lnTo>
                <a:lnTo>
                  <a:pt x="225425" y="430609"/>
                </a:lnTo>
                <a:cubicBezTo>
                  <a:pt x="225425" y="430609"/>
                  <a:pt x="227013" y="428922"/>
                  <a:pt x="228600" y="428079"/>
                </a:cubicBezTo>
                <a:cubicBezTo>
                  <a:pt x="230188" y="427236"/>
                  <a:pt x="231775" y="427236"/>
                  <a:pt x="231775" y="430609"/>
                </a:cubicBezTo>
                <a:cubicBezTo>
                  <a:pt x="225425" y="430609"/>
                  <a:pt x="231775" y="430609"/>
                  <a:pt x="225425" y="437356"/>
                </a:cubicBezTo>
                <a:lnTo>
                  <a:pt x="225425" y="436563"/>
                </a:lnTo>
                <a:lnTo>
                  <a:pt x="225425" y="436562"/>
                </a:lnTo>
                <a:lnTo>
                  <a:pt x="225425" y="436513"/>
                </a:lnTo>
                <a:lnTo>
                  <a:pt x="225425" y="436441"/>
                </a:lnTo>
                <a:lnTo>
                  <a:pt x="224984" y="436888"/>
                </a:lnTo>
                <a:lnTo>
                  <a:pt x="223402" y="438492"/>
                </a:lnTo>
                <a:lnTo>
                  <a:pt x="223103" y="437786"/>
                </a:lnTo>
                <a:lnTo>
                  <a:pt x="224868" y="436764"/>
                </a:lnTo>
                <a:lnTo>
                  <a:pt x="225425" y="436441"/>
                </a:lnTo>
                <a:lnTo>
                  <a:pt x="225425" y="436441"/>
                </a:lnTo>
                <a:lnTo>
                  <a:pt x="224771" y="436662"/>
                </a:lnTo>
                <a:lnTo>
                  <a:pt x="222896" y="437295"/>
                </a:lnTo>
                <a:lnTo>
                  <a:pt x="223103" y="437786"/>
                </a:lnTo>
                <a:lnTo>
                  <a:pt x="219522" y="439860"/>
                </a:lnTo>
                <a:cubicBezTo>
                  <a:pt x="218679" y="441569"/>
                  <a:pt x="218679" y="443279"/>
                  <a:pt x="218679" y="443279"/>
                </a:cubicBezTo>
                <a:cubicBezTo>
                  <a:pt x="218679" y="443279"/>
                  <a:pt x="216992" y="443279"/>
                  <a:pt x="215306" y="443279"/>
                </a:cubicBezTo>
                <a:lnTo>
                  <a:pt x="213364" y="443279"/>
                </a:lnTo>
                <a:lnTo>
                  <a:pt x="213236" y="443279"/>
                </a:lnTo>
                <a:lnTo>
                  <a:pt x="212725" y="443971"/>
                </a:lnTo>
                <a:lnTo>
                  <a:pt x="212725" y="443904"/>
                </a:lnTo>
                <a:lnTo>
                  <a:pt x="212725" y="443279"/>
                </a:lnTo>
                <a:lnTo>
                  <a:pt x="212634" y="443279"/>
                </a:lnTo>
                <a:lnTo>
                  <a:pt x="211734" y="446881"/>
                </a:lnTo>
                <a:lnTo>
                  <a:pt x="205128" y="450656"/>
                </a:lnTo>
                <a:lnTo>
                  <a:pt x="205128" y="450847"/>
                </a:lnTo>
                <a:lnTo>
                  <a:pt x="205128" y="450850"/>
                </a:lnTo>
                <a:lnTo>
                  <a:pt x="205780" y="450850"/>
                </a:lnTo>
                <a:lnTo>
                  <a:pt x="211932" y="450850"/>
                </a:lnTo>
                <a:lnTo>
                  <a:pt x="211932" y="450117"/>
                </a:lnTo>
                <a:lnTo>
                  <a:pt x="212725" y="449658"/>
                </a:lnTo>
                <a:lnTo>
                  <a:pt x="217836" y="446698"/>
                </a:lnTo>
                <a:cubicBezTo>
                  <a:pt x="218679" y="444989"/>
                  <a:pt x="218679" y="443279"/>
                  <a:pt x="218679" y="443279"/>
                </a:cubicBezTo>
                <a:cubicBezTo>
                  <a:pt x="218679" y="446698"/>
                  <a:pt x="218679" y="446698"/>
                  <a:pt x="218679" y="445843"/>
                </a:cubicBezTo>
                <a:lnTo>
                  <a:pt x="218679" y="449263"/>
                </a:lnTo>
                <a:cubicBezTo>
                  <a:pt x="218679" y="450117"/>
                  <a:pt x="218679" y="450117"/>
                  <a:pt x="218679" y="450117"/>
                </a:cubicBezTo>
                <a:cubicBezTo>
                  <a:pt x="218679" y="450117"/>
                  <a:pt x="216992" y="451827"/>
                  <a:pt x="215306" y="453537"/>
                </a:cubicBezTo>
                <a:lnTo>
                  <a:pt x="212726" y="456151"/>
                </a:lnTo>
                <a:lnTo>
                  <a:pt x="212726" y="457199"/>
                </a:lnTo>
                <a:lnTo>
                  <a:pt x="215900" y="454025"/>
                </a:lnTo>
                <a:cubicBezTo>
                  <a:pt x="217488" y="452438"/>
                  <a:pt x="219075" y="450850"/>
                  <a:pt x="219075" y="450850"/>
                </a:cubicBezTo>
                <a:cubicBezTo>
                  <a:pt x="219075" y="450850"/>
                  <a:pt x="219075" y="450850"/>
                  <a:pt x="219075" y="457200"/>
                </a:cubicBezTo>
                <a:cubicBezTo>
                  <a:pt x="219075" y="454025"/>
                  <a:pt x="219075" y="454025"/>
                  <a:pt x="218281" y="454819"/>
                </a:cubicBezTo>
                <a:lnTo>
                  <a:pt x="212726" y="457200"/>
                </a:lnTo>
                <a:lnTo>
                  <a:pt x="212726" y="457729"/>
                </a:lnTo>
                <a:cubicBezTo>
                  <a:pt x="212726" y="464609"/>
                  <a:pt x="212726" y="464609"/>
                  <a:pt x="212726" y="464609"/>
                </a:cubicBezTo>
                <a:lnTo>
                  <a:pt x="211731" y="464609"/>
                </a:lnTo>
                <a:lnTo>
                  <a:pt x="211089" y="467214"/>
                </a:lnTo>
                <a:lnTo>
                  <a:pt x="205221" y="470612"/>
                </a:lnTo>
                <a:lnTo>
                  <a:pt x="205211" y="470633"/>
                </a:lnTo>
                <a:lnTo>
                  <a:pt x="211089" y="470633"/>
                </a:lnTo>
                <a:lnTo>
                  <a:pt x="211722" y="470633"/>
                </a:lnTo>
                <a:lnTo>
                  <a:pt x="211932" y="469801"/>
                </a:lnTo>
                <a:lnTo>
                  <a:pt x="212527" y="467440"/>
                </a:lnTo>
                <a:lnTo>
                  <a:pt x="213731" y="466757"/>
                </a:lnTo>
                <a:lnTo>
                  <a:pt x="211932" y="470327"/>
                </a:lnTo>
                <a:lnTo>
                  <a:pt x="211778" y="470633"/>
                </a:lnTo>
                <a:lnTo>
                  <a:pt x="211889" y="470633"/>
                </a:lnTo>
                <a:lnTo>
                  <a:pt x="211932" y="470590"/>
                </a:lnTo>
                <a:lnTo>
                  <a:pt x="215107" y="467440"/>
                </a:lnTo>
                <a:cubicBezTo>
                  <a:pt x="215107" y="467440"/>
                  <a:pt x="215107" y="467440"/>
                  <a:pt x="218547" y="464026"/>
                </a:cubicBezTo>
                <a:cubicBezTo>
                  <a:pt x="218547" y="464026"/>
                  <a:pt x="218547" y="464026"/>
                  <a:pt x="218547" y="464880"/>
                </a:cubicBezTo>
                <a:lnTo>
                  <a:pt x="218547" y="467440"/>
                </a:lnTo>
                <a:lnTo>
                  <a:pt x="218547" y="470853"/>
                </a:lnTo>
                <a:cubicBezTo>
                  <a:pt x="218547" y="470853"/>
                  <a:pt x="211667" y="470853"/>
                  <a:pt x="211667" y="470853"/>
                </a:cubicBezTo>
                <a:lnTo>
                  <a:pt x="211746" y="470774"/>
                </a:lnTo>
                <a:lnTo>
                  <a:pt x="211682" y="470823"/>
                </a:lnTo>
                <a:lnTo>
                  <a:pt x="211667" y="470853"/>
                </a:lnTo>
                <a:lnTo>
                  <a:pt x="211673" y="470830"/>
                </a:lnTo>
                <a:lnTo>
                  <a:pt x="208559" y="473197"/>
                </a:lnTo>
                <a:lnTo>
                  <a:pt x="205204" y="470647"/>
                </a:lnTo>
                <a:lnTo>
                  <a:pt x="204788" y="471488"/>
                </a:lnTo>
                <a:lnTo>
                  <a:pt x="204788" y="475456"/>
                </a:lnTo>
                <a:lnTo>
                  <a:pt x="204788" y="477043"/>
                </a:lnTo>
                <a:lnTo>
                  <a:pt x="204788" y="477679"/>
                </a:lnTo>
                <a:lnTo>
                  <a:pt x="205185" y="477454"/>
                </a:lnTo>
                <a:lnTo>
                  <a:pt x="210807" y="474266"/>
                </a:lnTo>
                <a:cubicBezTo>
                  <a:pt x="211667" y="472559"/>
                  <a:pt x="211667" y="470853"/>
                  <a:pt x="211667" y="470853"/>
                </a:cubicBezTo>
                <a:lnTo>
                  <a:pt x="211667" y="471706"/>
                </a:lnTo>
                <a:lnTo>
                  <a:pt x="211667" y="474266"/>
                </a:lnTo>
                <a:lnTo>
                  <a:pt x="211667" y="475972"/>
                </a:lnTo>
                <a:lnTo>
                  <a:pt x="211667" y="476826"/>
                </a:lnTo>
                <a:lnTo>
                  <a:pt x="211667" y="477679"/>
                </a:lnTo>
                <a:cubicBezTo>
                  <a:pt x="211667" y="470853"/>
                  <a:pt x="218547" y="477679"/>
                  <a:pt x="218547" y="470853"/>
                </a:cubicBezTo>
                <a:cubicBezTo>
                  <a:pt x="218547" y="470853"/>
                  <a:pt x="218547" y="472559"/>
                  <a:pt x="218547" y="474266"/>
                </a:cubicBezTo>
                <a:lnTo>
                  <a:pt x="218547" y="475972"/>
                </a:lnTo>
                <a:lnTo>
                  <a:pt x="218547" y="476826"/>
                </a:lnTo>
                <a:lnTo>
                  <a:pt x="218547" y="477679"/>
                </a:lnTo>
                <a:lnTo>
                  <a:pt x="219075" y="477679"/>
                </a:lnTo>
                <a:lnTo>
                  <a:pt x="219075" y="476945"/>
                </a:lnTo>
                <a:lnTo>
                  <a:pt x="219075" y="474266"/>
                </a:lnTo>
                <a:lnTo>
                  <a:pt x="219075" y="471587"/>
                </a:lnTo>
                <a:lnTo>
                  <a:pt x="219075" y="471487"/>
                </a:lnTo>
                <a:lnTo>
                  <a:pt x="219075" y="470694"/>
                </a:lnTo>
                <a:cubicBezTo>
                  <a:pt x="219075" y="470694"/>
                  <a:pt x="219075" y="470694"/>
                  <a:pt x="225425" y="470694"/>
                </a:cubicBezTo>
                <a:cubicBezTo>
                  <a:pt x="222250" y="470694"/>
                  <a:pt x="220663" y="472480"/>
                  <a:pt x="220663" y="474266"/>
                </a:cubicBezTo>
                <a:lnTo>
                  <a:pt x="225213" y="477679"/>
                </a:lnTo>
                <a:lnTo>
                  <a:pt x="225426" y="477679"/>
                </a:lnTo>
                <a:lnTo>
                  <a:pt x="225305" y="477748"/>
                </a:lnTo>
                <a:lnTo>
                  <a:pt x="225425" y="477838"/>
                </a:lnTo>
                <a:lnTo>
                  <a:pt x="225145" y="477838"/>
                </a:lnTo>
                <a:lnTo>
                  <a:pt x="219407" y="481092"/>
                </a:lnTo>
                <a:cubicBezTo>
                  <a:pt x="218547" y="482799"/>
                  <a:pt x="218547" y="484505"/>
                  <a:pt x="218547" y="484505"/>
                </a:cubicBezTo>
                <a:cubicBezTo>
                  <a:pt x="218547" y="487918"/>
                  <a:pt x="218547" y="487918"/>
                  <a:pt x="218547" y="487065"/>
                </a:cubicBezTo>
                <a:lnTo>
                  <a:pt x="218547" y="487918"/>
                </a:lnTo>
                <a:lnTo>
                  <a:pt x="218547" y="488772"/>
                </a:lnTo>
                <a:cubicBezTo>
                  <a:pt x="218547" y="487918"/>
                  <a:pt x="218547" y="487918"/>
                  <a:pt x="218547" y="491332"/>
                </a:cubicBezTo>
                <a:cubicBezTo>
                  <a:pt x="218547" y="491332"/>
                  <a:pt x="218547" y="491332"/>
                  <a:pt x="218547" y="492185"/>
                </a:cubicBezTo>
                <a:lnTo>
                  <a:pt x="218547" y="493891"/>
                </a:lnTo>
                <a:lnTo>
                  <a:pt x="218547" y="494745"/>
                </a:lnTo>
                <a:lnTo>
                  <a:pt x="218547" y="495598"/>
                </a:lnTo>
                <a:lnTo>
                  <a:pt x="218547" y="498158"/>
                </a:lnTo>
                <a:cubicBezTo>
                  <a:pt x="218547" y="498158"/>
                  <a:pt x="211667" y="504984"/>
                  <a:pt x="211667" y="498158"/>
                </a:cubicBezTo>
                <a:cubicBezTo>
                  <a:pt x="208228" y="494745"/>
                  <a:pt x="206508" y="493038"/>
                  <a:pt x="205648" y="492185"/>
                </a:cubicBezTo>
                <a:lnTo>
                  <a:pt x="205185" y="491726"/>
                </a:lnTo>
                <a:lnTo>
                  <a:pt x="204788" y="491332"/>
                </a:lnTo>
                <a:cubicBezTo>
                  <a:pt x="204788" y="487918"/>
                  <a:pt x="204788" y="487918"/>
                  <a:pt x="204788" y="488772"/>
                </a:cubicBezTo>
                <a:lnTo>
                  <a:pt x="204788" y="487918"/>
                </a:lnTo>
                <a:cubicBezTo>
                  <a:pt x="204788" y="486212"/>
                  <a:pt x="204788" y="484505"/>
                  <a:pt x="204788" y="484505"/>
                </a:cubicBezTo>
                <a:lnTo>
                  <a:pt x="204788" y="484310"/>
                </a:lnTo>
                <a:lnTo>
                  <a:pt x="204788" y="483652"/>
                </a:lnTo>
                <a:lnTo>
                  <a:pt x="204788" y="481092"/>
                </a:lnTo>
                <a:lnTo>
                  <a:pt x="204788" y="478532"/>
                </a:lnTo>
                <a:lnTo>
                  <a:pt x="204788" y="477837"/>
                </a:lnTo>
                <a:cubicBezTo>
                  <a:pt x="204788" y="477837"/>
                  <a:pt x="198438" y="477837"/>
                  <a:pt x="198438" y="477837"/>
                </a:cubicBezTo>
                <a:cubicBezTo>
                  <a:pt x="198438" y="471487"/>
                  <a:pt x="204788" y="477837"/>
                  <a:pt x="204788" y="471487"/>
                </a:cubicBezTo>
                <a:lnTo>
                  <a:pt x="204788" y="468048"/>
                </a:lnTo>
                <a:lnTo>
                  <a:pt x="204788" y="465469"/>
                </a:lnTo>
                <a:cubicBezTo>
                  <a:pt x="204788" y="464609"/>
                  <a:pt x="204788" y="464609"/>
                  <a:pt x="204788" y="464609"/>
                </a:cubicBezTo>
                <a:cubicBezTo>
                  <a:pt x="208757" y="464609"/>
                  <a:pt x="208757" y="464609"/>
                  <a:pt x="207765" y="465469"/>
                </a:cubicBezTo>
                <a:lnTo>
                  <a:pt x="205246" y="470562"/>
                </a:lnTo>
                <a:lnTo>
                  <a:pt x="210386" y="464609"/>
                </a:lnTo>
                <a:lnTo>
                  <a:pt x="208757" y="464609"/>
                </a:lnTo>
                <a:cubicBezTo>
                  <a:pt x="206773" y="464609"/>
                  <a:pt x="204788" y="464609"/>
                  <a:pt x="204788" y="464609"/>
                </a:cubicBezTo>
                <a:lnTo>
                  <a:pt x="204788" y="463749"/>
                </a:lnTo>
                <a:lnTo>
                  <a:pt x="204788" y="463739"/>
                </a:lnTo>
                <a:lnTo>
                  <a:pt x="201709" y="464508"/>
                </a:lnTo>
                <a:cubicBezTo>
                  <a:pt x="200000" y="465362"/>
                  <a:pt x="198290" y="467069"/>
                  <a:pt x="198290" y="470484"/>
                </a:cubicBezTo>
                <a:cubicBezTo>
                  <a:pt x="198290" y="470484"/>
                  <a:pt x="198290" y="470484"/>
                  <a:pt x="198290" y="471338"/>
                </a:cubicBezTo>
                <a:lnTo>
                  <a:pt x="198290" y="473046"/>
                </a:lnTo>
                <a:lnTo>
                  <a:pt x="198290" y="473900"/>
                </a:lnTo>
                <a:lnTo>
                  <a:pt x="198290" y="476461"/>
                </a:lnTo>
                <a:lnTo>
                  <a:pt x="198290" y="477315"/>
                </a:lnTo>
                <a:lnTo>
                  <a:pt x="196239" y="477998"/>
                </a:lnTo>
                <a:lnTo>
                  <a:pt x="191453" y="477315"/>
                </a:lnTo>
                <a:lnTo>
                  <a:pt x="193939" y="481662"/>
                </a:lnTo>
                <a:lnTo>
                  <a:pt x="191453" y="484145"/>
                </a:lnTo>
                <a:cubicBezTo>
                  <a:pt x="191453" y="484145"/>
                  <a:pt x="198290" y="484145"/>
                  <a:pt x="198290" y="484145"/>
                </a:cubicBezTo>
                <a:lnTo>
                  <a:pt x="197196" y="487697"/>
                </a:lnTo>
                <a:lnTo>
                  <a:pt x="191453" y="490976"/>
                </a:lnTo>
                <a:cubicBezTo>
                  <a:pt x="191453" y="497806"/>
                  <a:pt x="193162" y="497806"/>
                  <a:pt x="194872" y="495245"/>
                </a:cubicBezTo>
                <a:lnTo>
                  <a:pt x="197196" y="487697"/>
                </a:lnTo>
                <a:lnTo>
                  <a:pt x="197435" y="487561"/>
                </a:lnTo>
                <a:cubicBezTo>
                  <a:pt x="198290" y="485853"/>
                  <a:pt x="198290" y="484145"/>
                  <a:pt x="198290" y="484145"/>
                </a:cubicBezTo>
                <a:cubicBezTo>
                  <a:pt x="198290" y="484145"/>
                  <a:pt x="198290" y="484145"/>
                  <a:pt x="198290" y="484999"/>
                </a:cubicBezTo>
                <a:lnTo>
                  <a:pt x="198290" y="486707"/>
                </a:lnTo>
                <a:lnTo>
                  <a:pt x="198290" y="490122"/>
                </a:lnTo>
                <a:lnTo>
                  <a:pt x="198290" y="490976"/>
                </a:lnTo>
                <a:cubicBezTo>
                  <a:pt x="198290" y="490976"/>
                  <a:pt x="198290" y="490976"/>
                  <a:pt x="198290" y="491830"/>
                </a:cubicBezTo>
                <a:lnTo>
                  <a:pt x="198290" y="493537"/>
                </a:lnTo>
                <a:lnTo>
                  <a:pt x="198290" y="494391"/>
                </a:lnTo>
                <a:lnTo>
                  <a:pt x="198290" y="496952"/>
                </a:lnTo>
                <a:cubicBezTo>
                  <a:pt x="198290" y="497806"/>
                  <a:pt x="198290" y="497806"/>
                  <a:pt x="198290" y="497806"/>
                </a:cubicBezTo>
                <a:cubicBezTo>
                  <a:pt x="198290" y="497806"/>
                  <a:pt x="198290" y="497806"/>
                  <a:pt x="198290" y="498660"/>
                </a:cubicBezTo>
                <a:lnTo>
                  <a:pt x="198290" y="500368"/>
                </a:lnTo>
                <a:lnTo>
                  <a:pt x="198290" y="501221"/>
                </a:lnTo>
                <a:lnTo>
                  <a:pt x="198290" y="503783"/>
                </a:lnTo>
                <a:lnTo>
                  <a:pt x="198290" y="504637"/>
                </a:lnTo>
                <a:cubicBezTo>
                  <a:pt x="198290" y="511467"/>
                  <a:pt x="198290" y="504637"/>
                  <a:pt x="191453" y="504637"/>
                </a:cubicBezTo>
                <a:cubicBezTo>
                  <a:pt x="194872" y="504637"/>
                  <a:pt x="194872" y="506344"/>
                  <a:pt x="194872" y="508052"/>
                </a:cubicBezTo>
                <a:lnTo>
                  <a:pt x="197720" y="510898"/>
                </a:lnTo>
                <a:lnTo>
                  <a:pt x="197668" y="511467"/>
                </a:lnTo>
                <a:lnTo>
                  <a:pt x="197654" y="511626"/>
                </a:lnTo>
                <a:lnTo>
                  <a:pt x="194872" y="512321"/>
                </a:lnTo>
                <a:cubicBezTo>
                  <a:pt x="193162" y="513175"/>
                  <a:pt x="191453" y="514882"/>
                  <a:pt x="191453" y="518297"/>
                </a:cubicBezTo>
                <a:cubicBezTo>
                  <a:pt x="194872" y="518297"/>
                  <a:pt x="196581" y="516590"/>
                  <a:pt x="197435" y="514028"/>
                </a:cubicBezTo>
                <a:lnTo>
                  <a:pt x="197654" y="511626"/>
                </a:lnTo>
                <a:lnTo>
                  <a:pt x="198290" y="511467"/>
                </a:lnTo>
                <a:cubicBezTo>
                  <a:pt x="198290" y="511467"/>
                  <a:pt x="198290" y="511467"/>
                  <a:pt x="198290" y="512321"/>
                </a:cubicBezTo>
                <a:lnTo>
                  <a:pt x="198290" y="514028"/>
                </a:lnTo>
                <a:lnTo>
                  <a:pt x="198290" y="517444"/>
                </a:lnTo>
                <a:cubicBezTo>
                  <a:pt x="198290" y="518297"/>
                  <a:pt x="198290" y="518297"/>
                  <a:pt x="198290" y="518297"/>
                </a:cubicBezTo>
                <a:cubicBezTo>
                  <a:pt x="198290" y="518297"/>
                  <a:pt x="198290" y="518297"/>
                  <a:pt x="198290" y="519151"/>
                </a:cubicBezTo>
                <a:lnTo>
                  <a:pt x="198290" y="521713"/>
                </a:lnTo>
                <a:cubicBezTo>
                  <a:pt x="198290" y="523420"/>
                  <a:pt x="198290" y="525128"/>
                  <a:pt x="198290" y="525128"/>
                </a:cubicBezTo>
                <a:lnTo>
                  <a:pt x="198290" y="525982"/>
                </a:lnTo>
                <a:lnTo>
                  <a:pt x="198290" y="527689"/>
                </a:lnTo>
                <a:lnTo>
                  <a:pt x="198290" y="529397"/>
                </a:lnTo>
                <a:lnTo>
                  <a:pt x="198290" y="531105"/>
                </a:lnTo>
                <a:lnTo>
                  <a:pt x="198290" y="531958"/>
                </a:lnTo>
                <a:cubicBezTo>
                  <a:pt x="198290" y="531958"/>
                  <a:pt x="198290" y="533666"/>
                  <a:pt x="198290" y="534520"/>
                </a:cubicBezTo>
                <a:lnTo>
                  <a:pt x="198290" y="535374"/>
                </a:lnTo>
                <a:lnTo>
                  <a:pt x="198290" y="537935"/>
                </a:lnTo>
                <a:lnTo>
                  <a:pt x="198290" y="538789"/>
                </a:lnTo>
                <a:cubicBezTo>
                  <a:pt x="198290" y="538789"/>
                  <a:pt x="198290" y="538789"/>
                  <a:pt x="198290" y="539642"/>
                </a:cubicBezTo>
                <a:lnTo>
                  <a:pt x="198290" y="542204"/>
                </a:lnTo>
                <a:lnTo>
                  <a:pt x="198290" y="544765"/>
                </a:lnTo>
                <a:lnTo>
                  <a:pt x="198290" y="545619"/>
                </a:lnTo>
                <a:cubicBezTo>
                  <a:pt x="198290" y="552450"/>
                  <a:pt x="198290" y="552450"/>
                  <a:pt x="198290" y="552450"/>
                </a:cubicBezTo>
                <a:cubicBezTo>
                  <a:pt x="198290" y="552450"/>
                  <a:pt x="198290" y="554157"/>
                  <a:pt x="198290" y="555011"/>
                </a:cubicBezTo>
                <a:lnTo>
                  <a:pt x="198290" y="555865"/>
                </a:lnTo>
                <a:lnTo>
                  <a:pt x="198290" y="558426"/>
                </a:lnTo>
                <a:cubicBezTo>
                  <a:pt x="198290" y="559280"/>
                  <a:pt x="198290" y="559280"/>
                  <a:pt x="198290" y="559280"/>
                </a:cubicBezTo>
                <a:cubicBezTo>
                  <a:pt x="191453" y="566110"/>
                  <a:pt x="198290" y="566110"/>
                  <a:pt x="198290" y="566110"/>
                </a:cubicBezTo>
                <a:cubicBezTo>
                  <a:pt x="198290" y="572941"/>
                  <a:pt x="191453" y="566110"/>
                  <a:pt x="191453" y="566110"/>
                </a:cubicBezTo>
                <a:cubicBezTo>
                  <a:pt x="191453" y="569526"/>
                  <a:pt x="191453" y="571233"/>
                  <a:pt x="192308" y="572087"/>
                </a:cubicBezTo>
                <a:lnTo>
                  <a:pt x="192991" y="572185"/>
                </a:lnTo>
                <a:lnTo>
                  <a:pt x="195263" y="569913"/>
                </a:lnTo>
                <a:lnTo>
                  <a:pt x="198290" y="566886"/>
                </a:lnTo>
                <a:lnTo>
                  <a:pt x="198290" y="566110"/>
                </a:lnTo>
                <a:lnTo>
                  <a:pt x="198438" y="566110"/>
                </a:lnTo>
                <a:lnTo>
                  <a:pt x="198996" y="566110"/>
                </a:lnTo>
                <a:lnTo>
                  <a:pt x="201709" y="566110"/>
                </a:lnTo>
                <a:lnTo>
                  <a:pt x="202343" y="566110"/>
                </a:lnTo>
                <a:lnTo>
                  <a:pt x="203994" y="565845"/>
                </a:lnTo>
                <a:lnTo>
                  <a:pt x="204687" y="560388"/>
                </a:lnTo>
                <a:lnTo>
                  <a:pt x="204689" y="560372"/>
                </a:lnTo>
                <a:lnTo>
                  <a:pt x="199232" y="559495"/>
                </a:lnTo>
                <a:lnTo>
                  <a:pt x="199118" y="558602"/>
                </a:lnTo>
                <a:lnTo>
                  <a:pt x="200819" y="554137"/>
                </a:lnTo>
                <a:cubicBezTo>
                  <a:pt x="201613" y="553244"/>
                  <a:pt x="201613" y="553244"/>
                  <a:pt x="198438" y="553244"/>
                </a:cubicBezTo>
                <a:cubicBezTo>
                  <a:pt x="198438" y="553244"/>
                  <a:pt x="198438" y="553244"/>
                  <a:pt x="198438" y="552351"/>
                </a:cubicBezTo>
                <a:lnTo>
                  <a:pt x="198438" y="549672"/>
                </a:lnTo>
                <a:lnTo>
                  <a:pt x="198438" y="548779"/>
                </a:lnTo>
                <a:lnTo>
                  <a:pt x="198438" y="548481"/>
                </a:lnTo>
                <a:lnTo>
                  <a:pt x="198438" y="546100"/>
                </a:lnTo>
                <a:cubicBezTo>
                  <a:pt x="201613" y="549672"/>
                  <a:pt x="203201" y="551458"/>
                  <a:pt x="203994" y="553244"/>
                </a:cubicBezTo>
                <a:lnTo>
                  <a:pt x="204741" y="559965"/>
                </a:lnTo>
                <a:lnTo>
                  <a:pt x="204788" y="559594"/>
                </a:lnTo>
                <a:lnTo>
                  <a:pt x="204788" y="560387"/>
                </a:lnTo>
                <a:cubicBezTo>
                  <a:pt x="208757" y="560387"/>
                  <a:pt x="208757" y="560387"/>
                  <a:pt x="208757" y="561181"/>
                </a:cubicBezTo>
                <a:lnTo>
                  <a:pt x="212197" y="565997"/>
                </a:lnTo>
                <a:lnTo>
                  <a:pt x="212197" y="563265"/>
                </a:lnTo>
                <a:cubicBezTo>
                  <a:pt x="212197" y="561529"/>
                  <a:pt x="212197" y="559793"/>
                  <a:pt x="212197" y="559793"/>
                </a:cubicBezTo>
                <a:lnTo>
                  <a:pt x="212725" y="561925"/>
                </a:lnTo>
                <a:lnTo>
                  <a:pt x="213057" y="563265"/>
                </a:lnTo>
                <a:lnTo>
                  <a:pt x="215172" y="564486"/>
                </a:lnTo>
                <a:lnTo>
                  <a:pt x="212725" y="566338"/>
                </a:lnTo>
                <a:lnTo>
                  <a:pt x="212541" y="566478"/>
                </a:lnTo>
                <a:lnTo>
                  <a:pt x="212726" y="566737"/>
                </a:lnTo>
                <a:lnTo>
                  <a:pt x="212198" y="566737"/>
                </a:lnTo>
                <a:lnTo>
                  <a:pt x="212197" y="566738"/>
                </a:lnTo>
                <a:lnTo>
                  <a:pt x="212197" y="566737"/>
                </a:lnTo>
                <a:lnTo>
                  <a:pt x="211734" y="566737"/>
                </a:lnTo>
                <a:lnTo>
                  <a:pt x="205486" y="566737"/>
                </a:lnTo>
                <a:lnTo>
                  <a:pt x="208547" y="572087"/>
                </a:lnTo>
                <a:cubicBezTo>
                  <a:pt x="208547" y="572941"/>
                  <a:pt x="208547" y="572941"/>
                  <a:pt x="211965" y="572941"/>
                </a:cubicBezTo>
                <a:cubicBezTo>
                  <a:pt x="208547" y="572941"/>
                  <a:pt x="206837" y="572941"/>
                  <a:pt x="205983" y="572087"/>
                </a:cubicBezTo>
                <a:lnTo>
                  <a:pt x="205218" y="566737"/>
                </a:lnTo>
                <a:lnTo>
                  <a:pt x="205128" y="566737"/>
                </a:lnTo>
                <a:lnTo>
                  <a:pt x="205128" y="568672"/>
                </a:lnTo>
                <a:lnTo>
                  <a:pt x="205128" y="569526"/>
                </a:lnTo>
                <a:cubicBezTo>
                  <a:pt x="205128" y="569526"/>
                  <a:pt x="205128" y="569526"/>
                  <a:pt x="205128" y="572941"/>
                </a:cubicBezTo>
                <a:cubicBezTo>
                  <a:pt x="205128" y="572941"/>
                  <a:pt x="205128" y="579771"/>
                  <a:pt x="205128" y="579771"/>
                </a:cubicBezTo>
                <a:cubicBezTo>
                  <a:pt x="205128" y="579771"/>
                  <a:pt x="205128" y="579771"/>
                  <a:pt x="211965" y="579771"/>
                </a:cubicBezTo>
                <a:cubicBezTo>
                  <a:pt x="211965" y="583186"/>
                  <a:pt x="213675" y="584894"/>
                  <a:pt x="215384" y="585748"/>
                </a:cubicBezTo>
                <a:lnTo>
                  <a:pt x="218712" y="586579"/>
                </a:lnTo>
                <a:lnTo>
                  <a:pt x="215901" y="580430"/>
                </a:lnTo>
                <a:cubicBezTo>
                  <a:pt x="214314" y="579438"/>
                  <a:pt x="212726" y="579438"/>
                  <a:pt x="212726" y="579438"/>
                </a:cubicBezTo>
                <a:cubicBezTo>
                  <a:pt x="212726" y="579438"/>
                  <a:pt x="212726" y="579438"/>
                  <a:pt x="219076" y="579438"/>
                </a:cubicBezTo>
                <a:cubicBezTo>
                  <a:pt x="219076" y="579438"/>
                  <a:pt x="219076" y="581423"/>
                  <a:pt x="219076" y="583407"/>
                </a:cubicBezTo>
                <a:lnTo>
                  <a:pt x="219076" y="586874"/>
                </a:lnTo>
                <a:lnTo>
                  <a:pt x="222222" y="590017"/>
                </a:lnTo>
                <a:cubicBezTo>
                  <a:pt x="223932" y="591724"/>
                  <a:pt x="225641" y="593432"/>
                  <a:pt x="225641" y="593432"/>
                </a:cubicBezTo>
                <a:cubicBezTo>
                  <a:pt x="225641" y="593432"/>
                  <a:pt x="225641" y="593432"/>
                  <a:pt x="225641" y="594286"/>
                </a:cubicBezTo>
                <a:lnTo>
                  <a:pt x="225641" y="596847"/>
                </a:lnTo>
                <a:lnTo>
                  <a:pt x="225641" y="597701"/>
                </a:lnTo>
                <a:lnTo>
                  <a:pt x="225641" y="600263"/>
                </a:lnTo>
                <a:lnTo>
                  <a:pt x="225641" y="600345"/>
                </a:lnTo>
                <a:lnTo>
                  <a:pt x="225641" y="601116"/>
                </a:lnTo>
                <a:cubicBezTo>
                  <a:pt x="225641" y="601970"/>
                  <a:pt x="225641" y="603678"/>
                  <a:pt x="225641" y="607093"/>
                </a:cubicBezTo>
                <a:lnTo>
                  <a:pt x="225425" y="607093"/>
                </a:lnTo>
                <a:lnTo>
                  <a:pt x="219658" y="607093"/>
                </a:lnTo>
                <a:lnTo>
                  <a:pt x="219076" y="607093"/>
                </a:lnTo>
                <a:lnTo>
                  <a:pt x="218803" y="607093"/>
                </a:lnTo>
                <a:cubicBezTo>
                  <a:pt x="218803" y="610508"/>
                  <a:pt x="218803" y="610508"/>
                  <a:pt x="218803" y="609655"/>
                </a:cubicBezTo>
                <a:lnTo>
                  <a:pt x="218803" y="610508"/>
                </a:lnTo>
                <a:lnTo>
                  <a:pt x="218803" y="613070"/>
                </a:lnTo>
                <a:cubicBezTo>
                  <a:pt x="218803" y="613924"/>
                  <a:pt x="218803" y="613924"/>
                  <a:pt x="218803" y="613924"/>
                </a:cubicBezTo>
                <a:cubicBezTo>
                  <a:pt x="218803" y="613924"/>
                  <a:pt x="218803" y="613924"/>
                  <a:pt x="218803" y="614777"/>
                </a:cubicBezTo>
                <a:lnTo>
                  <a:pt x="218803" y="617339"/>
                </a:lnTo>
                <a:lnTo>
                  <a:pt x="218803" y="619900"/>
                </a:lnTo>
                <a:cubicBezTo>
                  <a:pt x="218803" y="620754"/>
                  <a:pt x="218803" y="620754"/>
                  <a:pt x="218803" y="620754"/>
                </a:cubicBezTo>
                <a:lnTo>
                  <a:pt x="220854" y="618022"/>
                </a:lnTo>
                <a:lnTo>
                  <a:pt x="222222" y="620754"/>
                </a:lnTo>
                <a:cubicBezTo>
                  <a:pt x="222222" y="622461"/>
                  <a:pt x="222222" y="624169"/>
                  <a:pt x="225641" y="627584"/>
                </a:cubicBezTo>
                <a:cubicBezTo>
                  <a:pt x="225641" y="627584"/>
                  <a:pt x="225641" y="627584"/>
                  <a:pt x="225641" y="626731"/>
                </a:cubicBezTo>
                <a:lnTo>
                  <a:pt x="225641" y="624169"/>
                </a:lnTo>
                <a:lnTo>
                  <a:pt x="225641" y="623315"/>
                </a:lnTo>
                <a:lnTo>
                  <a:pt x="225641" y="621646"/>
                </a:lnTo>
                <a:lnTo>
                  <a:pt x="225425" y="621507"/>
                </a:lnTo>
                <a:cubicBezTo>
                  <a:pt x="225425" y="621507"/>
                  <a:pt x="225425" y="619721"/>
                  <a:pt x="225425" y="617935"/>
                </a:cubicBezTo>
                <a:lnTo>
                  <a:pt x="225425" y="615950"/>
                </a:lnTo>
                <a:lnTo>
                  <a:pt x="225425" y="614363"/>
                </a:lnTo>
                <a:lnTo>
                  <a:pt x="225425" y="614362"/>
                </a:lnTo>
                <a:lnTo>
                  <a:pt x="227013" y="614362"/>
                </a:lnTo>
                <a:lnTo>
                  <a:pt x="227013" y="615950"/>
                </a:lnTo>
                <a:lnTo>
                  <a:pt x="225778" y="615950"/>
                </a:lnTo>
                <a:lnTo>
                  <a:pt x="226219" y="617935"/>
                </a:lnTo>
                <a:cubicBezTo>
                  <a:pt x="227013" y="619721"/>
                  <a:pt x="228600" y="621507"/>
                  <a:pt x="231775" y="621507"/>
                </a:cubicBezTo>
                <a:lnTo>
                  <a:pt x="231775" y="621573"/>
                </a:lnTo>
                <a:lnTo>
                  <a:pt x="231775" y="621705"/>
                </a:lnTo>
                <a:lnTo>
                  <a:pt x="231775" y="622400"/>
                </a:lnTo>
                <a:lnTo>
                  <a:pt x="231775" y="625079"/>
                </a:lnTo>
                <a:lnTo>
                  <a:pt x="231775" y="626732"/>
                </a:lnTo>
                <a:lnTo>
                  <a:pt x="231775" y="627183"/>
                </a:lnTo>
                <a:lnTo>
                  <a:pt x="231904" y="627257"/>
                </a:lnTo>
                <a:lnTo>
                  <a:pt x="232767" y="625013"/>
                </a:lnTo>
                <a:cubicBezTo>
                  <a:pt x="233760" y="624153"/>
                  <a:pt x="235744" y="624153"/>
                  <a:pt x="239713" y="627592"/>
                </a:cubicBezTo>
                <a:cubicBezTo>
                  <a:pt x="231775" y="620713"/>
                  <a:pt x="239713" y="634472"/>
                  <a:pt x="239713" y="634472"/>
                </a:cubicBezTo>
                <a:cubicBezTo>
                  <a:pt x="239713" y="637911"/>
                  <a:pt x="239713" y="637911"/>
                  <a:pt x="238721" y="637052"/>
                </a:cubicBezTo>
                <a:lnTo>
                  <a:pt x="232478" y="634733"/>
                </a:lnTo>
                <a:lnTo>
                  <a:pt x="232478" y="637830"/>
                </a:lnTo>
                <a:lnTo>
                  <a:pt x="232478" y="640391"/>
                </a:lnTo>
                <a:lnTo>
                  <a:pt x="232478" y="641245"/>
                </a:lnTo>
                <a:cubicBezTo>
                  <a:pt x="232478" y="644660"/>
                  <a:pt x="232478" y="644660"/>
                  <a:pt x="232478" y="644660"/>
                </a:cubicBezTo>
                <a:lnTo>
                  <a:pt x="232478" y="646596"/>
                </a:lnTo>
                <a:lnTo>
                  <a:pt x="232767" y="645815"/>
                </a:lnTo>
                <a:lnTo>
                  <a:pt x="236244" y="647156"/>
                </a:lnTo>
                <a:lnTo>
                  <a:pt x="232478" y="641245"/>
                </a:lnTo>
                <a:lnTo>
                  <a:pt x="238376" y="647979"/>
                </a:lnTo>
                <a:lnTo>
                  <a:pt x="239713" y="648494"/>
                </a:lnTo>
                <a:lnTo>
                  <a:pt x="238533" y="648646"/>
                </a:lnTo>
                <a:lnTo>
                  <a:pt x="239316" y="654906"/>
                </a:lnTo>
                <a:cubicBezTo>
                  <a:pt x="239316" y="654906"/>
                  <a:pt x="239316" y="653199"/>
                  <a:pt x="238461" y="650637"/>
                </a:cubicBezTo>
                <a:lnTo>
                  <a:pt x="237294" y="648805"/>
                </a:lnTo>
                <a:lnTo>
                  <a:pt x="232767" y="649387"/>
                </a:lnTo>
                <a:lnTo>
                  <a:pt x="232478" y="651209"/>
                </a:lnTo>
                <a:lnTo>
                  <a:pt x="232478" y="651491"/>
                </a:lnTo>
                <a:lnTo>
                  <a:pt x="232478" y="652345"/>
                </a:lnTo>
                <a:lnTo>
                  <a:pt x="232478" y="654906"/>
                </a:lnTo>
                <a:lnTo>
                  <a:pt x="232019" y="654103"/>
                </a:lnTo>
                <a:lnTo>
                  <a:pt x="231954" y="654513"/>
                </a:lnTo>
                <a:lnTo>
                  <a:pt x="232478" y="654906"/>
                </a:lnTo>
                <a:lnTo>
                  <a:pt x="231914" y="654765"/>
                </a:lnTo>
                <a:lnTo>
                  <a:pt x="231891" y="654906"/>
                </a:lnTo>
                <a:lnTo>
                  <a:pt x="232478" y="654906"/>
                </a:lnTo>
                <a:lnTo>
                  <a:pt x="232015" y="655060"/>
                </a:lnTo>
                <a:lnTo>
                  <a:pt x="232478" y="655477"/>
                </a:lnTo>
                <a:lnTo>
                  <a:pt x="232656" y="655637"/>
                </a:lnTo>
                <a:lnTo>
                  <a:pt x="232767" y="655737"/>
                </a:lnTo>
                <a:lnTo>
                  <a:pt x="239316" y="661631"/>
                </a:lnTo>
                <a:lnTo>
                  <a:pt x="239713" y="661988"/>
                </a:lnTo>
                <a:cubicBezTo>
                  <a:pt x="235744" y="661988"/>
                  <a:pt x="233760" y="661988"/>
                  <a:pt x="232767" y="661095"/>
                </a:cubicBezTo>
                <a:lnTo>
                  <a:pt x="232478" y="659273"/>
                </a:lnTo>
                <a:lnTo>
                  <a:pt x="231901" y="655637"/>
                </a:lnTo>
                <a:lnTo>
                  <a:pt x="231838" y="655240"/>
                </a:lnTo>
                <a:lnTo>
                  <a:pt x="231775" y="655638"/>
                </a:lnTo>
                <a:lnTo>
                  <a:pt x="231775" y="655140"/>
                </a:lnTo>
                <a:lnTo>
                  <a:pt x="229914" y="655760"/>
                </a:lnTo>
                <a:cubicBezTo>
                  <a:pt x="230769" y="656614"/>
                  <a:pt x="232478" y="658321"/>
                  <a:pt x="232478" y="661736"/>
                </a:cubicBezTo>
                <a:cubicBezTo>
                  <a:pt x="225641" y="654906"/>
                  <a:pt x="225641" y="654906"/>
                  <a:pt x="225641" y="654906"/>
                </a:cubicBezTo>
                <a:cubicBezTo>
                  <a:pt x="225641" y="654906"/>
                  <a:pt x="225641" y="654906"/>
                  <a:pt x="226496" y="654906"/>
                </a:cubicBezTo>
                <a:lnTo>
                  <a:pt x="231775" y="654906"/>
                </a:lnTo>
                <a:lnTo>
                  <a:pt x="231775" y="654844"/>
                </a:lnTo>
                <a:lnTo>
                  <a:pt x="231775" y="654731"/>
                </a:lnTo>
                <a:lnTo>
                  <a:pt x="229060" y="654052"/>
                </a:lnTo>
                <a:lnTo>
                  <a:pt x="228376" y="652857"/>
                </a:lnTo>
                <a:lnTo>
                  <a:pt x="229060" y="652345"/>
                </a:lnTo>
                <a:lnTo>
                  <a:pt x="231775" y="654379"/>
                </a:lnTo>
                <a:lnTo>
                  <a:pt x="231775" y="653677"/>
                </a:lnTo>
                <a:lnTo>
                  <a:pt x="229060" y="648929"/>
                </a:lnTo>
                <a:cubicBezTo>
                  <a:pt x="227350" y="648076"/>
                  <a:pt x="225641" y="648076"/>
                  <a:pt x="225641" y="648076"/>
                </a:cubicBezTo>
                <a:lnTo>
                  <a:pt x="228376" y="652857"/>
                </a:lnTo>
                <a:lnTo>
                  <a:pt x="225641" y="654906"/>
                </a:lnTo>
                <a:cubicBezTo>
                  <a:pt x="225641" y="654906"/>
                  <a:pt x="225641" y="654906"/>
                  <a:pt x="225641" y="661736"/>
                </a:cubicBezTo>
                <a:cubicBezTo>
                  <a:pt x="225641" y="661736"/>
                  <a:pt x="225641" y="654906"/>
                  <a:pt x="232478" y="661736"/>
                </a:cubicBezTo>
                <a:lnTo>
                  <a:pt x="232478" y="662549"/>
                </a:lnTo>
                <a:lnTo>
                  <a:pt x="232478" y="662664"/>
                </a:lnTo>
                <a:lnTo>
                  <a:pt x="238026" y="668006"/>
                </a:lnTo>
                <a:cubicBezTo>
                  <a:pt x="238919" y="668866"/>
                  <a:pt x="238919" y="668866"/>
                  <a:pt x="238919" y="668866"/>
                </a:cubicBezTo>
                <a:cubicBezTo>
                  <a:pt x="238919" y="668866"/>
                  <a:pt x="238919" y="675746"/>
                  <a:pt x="238919" y="675746"/>
                </a:cubicBezTo>
                <a:cubicBezTo>
                  <a:pt x="238919" y="672306"/>
                  <a:pt x="237133" y="670586"/>
                  <a:pt x="235347" y="668866"/>
                </a:cubicBezTo>
                <a:lnTo>
                  <a:pt x="232478" y="663341"/>
                </a:lnTo>
                <a:lnTo>
                  <a:pt x="232478" y="664298"/>
                </a:lnTo>
                <a:lnTo>
                  <a:pt x="232478" y="665152"/>
                </a:lnTo>
                <a:lnTo>
                  <a:pt x="232478" y="668337"/>
                </a:lnTo>
                <a:lnTo>
                  <a:pt x="232478" y="668567"/>
                </a:lnTo>
                <a:cubicBezTo>
                  <a:pt x="232478" y="668567"/>
                  <a:pt x="232478" y="668567"/>
                  <a:pt x="232478" y="669421"/>
                </a:cubicBezTo>
                <a:lnTo>
                  <a:pt x="232478" y="671128"/>
                </a:lnTo>
                <a:lnTo>
                  <a:pt x="232478" y="671982"/>
                </a:lnTo>
                <a:lnTo>
                  <a:pt x="232478" y="674544"/>
                </a:lnTo>
                <a:cubicBezTo>
                  <a:pt x="232478" y="675397"/>
                  <a:pt x="232478" y="675397"/>
                  <a:pt x="232478" y="675397"/>
                </a:cubicBezTo>
                <a:cubicBezTo>
                  <a:pt x="239316" y="675397"/>
                  <a:pt x="239316" y="675397"/>
                  <a:pt x="239316" y="682228"/>
                </a:cubicBezTo>
                <a:cubicBezTo>
                  <a:pt x="239316" y="682228"/>
                  <a:pt x="241025" y="682228"/>
                  <a:pt x="242735" y="682228"/>
                </a:cubicBezTo>
                <a:lnTo>
                  <a:pt x="243589" y="682228"/>
                </a:lnTo>
                <a:lnTo>
                  <a:pt x="246063" y="682228"/>
                </a:lnTo>
                <a:lnTo>
                  <a:pt x="246153" y="682228"/>
                </a:lnTo>
                <a:lnTo>
                  <a:pt x="246153" y="682505"/>
                </a:lnTo>
                <a:lnTo>
                  <a:pt x="246153" y="682625"/>
                </a:lnTo>
                <a:lnTo>
                  <a:pt x="246451" y="682625"/>
                </a:lnTo>
                <a:lnTo>
                  <a:pt x="246257" y="682366"/>
                </a:lnTo>
                <a:lnTo>
                  <a:pt x="246153" y="682228"/>
                </a:lnTo>
                <a:lnTo>
                  <a:pt x="246272" y="682346"/>
                </a:lnTo>
                <a:lnTo>
                  <a:pt x="246551" y="682625"/>
                </a:lnTo>
                <a:lnTo>
                  <a:pt x="247651" y="682625"/>
                </a:lnTo>
                <a:lnTo>
                  <a:pt x="247651" y="683724"/>
                </a:lnTo>
                <a:lnTo>
                  <a:pt x="252043" y="688111"/>
                </a:lnTo>
                <a:lnTo>
                  <a:pt x="250032" y="683419"/>
                </a:lnTo>
                <a:cubicBezTo>
                  <a:pt x="249238" y="682625"/>
                  <a:pt x="249238" y="682625"/>
                  <a:pt x="252413" y="682625"/>
                </a:cubicBezTo>
                <a:cubicBezTo>
                  <a:pt x="252413" y="682625"/>
                  <a:pt x="252413" y="682625"/>
                  <a:pt x="252413" y="683419"/>
                </a:cubicBezTo>
                <a:lnTo>
                  <a:pt x="252413" y="685800"/>
                </a:lnTo>
                <a:lnTo>
                  <a:pt x="252413" y="688481"/>
                </a:lnTo>
                <a:lnTo>
                  <a:pt x="252908" y="688975"/>
                </a:lnTo>
                <a:lnTo>
                  <a:pt x="252991" y="689058"/>
                </a:lnTo>
                <a:lnTo>
                  <a:pt x="252797" y="688975"/>
                </a:lnTo>
                <a:lnTo>
                  <a:pt x="252413" y="688811"/>
                </a:lnTo>
                <a:lnTo>
                  <a:pt x="252413" y="688975"/>
                </a:lnTo>
                <a:lnTo>
                  <a:pt x="252327" y="688774"/>
                </a:lnTo>
                <a:lnTo>
                  <a:pt x="247816" y="686843"/>
                </a:lnTo>
                <a:lnTo>
                  <a:pt x="248717" y="685643"/>
                </a:lnTo>
                <a:lnTo>
                  <a:pt x="247644" y="684213"/>
                </a:lnTo>
                <a:lnTo>
                  <a:pt x="246153" y="684213"/>
                </a:lnTo>
                <a:lnTo>
                  <a:pt x="246153" y="685643"/>
                </a:lnTo>
                <a:lnTo>
                  <a:pt x="246153" y="688204"/>
                </a:lnTo>
                <a:lnTo>
                  <a:pt x="246153" y="689058"/>
                </a:lnTo>
                <a:cubicBezTo>
                  <a:pt x="246153" y="689058"/>
                  <a:pt x="246153" y="695889"/>
                  <a:pt x="246153" y="695889"/>
                </a:cubicBezTo>
                <a:cubicBezTo>
                  <a:pt x="246153" y="695889"/>
                  <a:pt x="247863" y="695889"/>
                  <a:pt x="249572" y="695889"/>
                </a:cubicBezTo>
                <a:lnTo>
                  <a:pt x="250427" y="695889"/>
                </a:lnTo>
                <a:lnTo>
                  <a:pt x="252413" y="695889"/>
                </a:lnTo>
                <a:lnTo>
                  <a:pt x="252991" y="695889"/>
                </a:lnTo>
                <a:cubicBezTo>
                  <a:pt x="252991" y="695889"/>
                  <a:pt x="252991" y="697596"/>
                  <a:pt x="253846" y="699304"/>
                </a:cubicBezTo>
                <a:lnTo>
                  <a:pt x="256690" y="700928"/>
                </a:lnTo>
                <a:lnTo>
                  <a:pt x="259829" y="709549"/>
                </a:lnTo>
                <a:cubicBezTo>
                  <a:pt x="259829" y="702719"/>
                  <a:pt x="259829" y="702719"/>
                  <a:pt x="259829" y="702719"/>
                </a:cubicBezTo>
                <a:lnTo>
                  <a:pt x="260351" y="703241"/>
                </a:lnTo>
                <a:lnTo>
                  <a:pt x="260351" y="702719"/>
                </a:lnTo>
                <a:lnTo>
                  <a:pt x="259829" y="702719"/>
                </a:lnTo>
                <a:cubicBezTo>
                  <a:pt x="259829" y="702719"/>
                  <a:pt x="259829" y="702719"/>
                  <a:pt x="259829" y="701865"/>
                </a:cubicBezTo>
                <a:lnTo>
                  <a:pt x="259829" y="699304"/>
                </a:lnTo>
                <a:lnTo>
                  <a:pt x="259829" y="696742"/>
                </a:lnTo>
                <a:cubicBezTo>
                  <a:pt x="259829" y="695889"/>
                  <a:pt x="259829" y="695889"/>
                  <a:pt x="259829" y="695889"/>
                </a:cubicBezTo>
                <a:lnTo>
                  <a:pt x="260351" y="697975"/>
                </a:lnTo>
                <a:lnTo>
                  <a:pt x="260351" y="697706"/>
                </a:lnTo>
                <a:cubicBezTo>
                  <a:pt x="260351" y="696912"/>
                  <a:pt x="260351" y="696912"/>
                  <a:pt x="260351" y="696912"/>
                </a:cubicBezTo>
                <a:cubicBezTo>
                  <a:pt x="263526" y="696912"/>
                  <a:pt x="265114" y="696912"/>
                  <a:pt x="265907" y="697706"/>
                </a:cubicBezTo>
                <a:lnTo>
                  <a:pt x="266620" y="702693"/>
                </a:lnTo>
                <a:lnTo>
                  <a:pt x="266666" y="702719"/>
                </a:lnTo>
                <a:lnTo>
                  <a:pt x="266623" y="702719"/>
                </a:lnTo>
                <a:lnTo>
                  <a:pt x="266625" y="702733"/>
                </a:lnTo>
                <a:lnTo>
                  <a:pt x="266666" y="702719"/>
                </a:lnTo>
                <a:lnTo>
                  <a:pt x="266666" y="703017"/>
                </a:lnTo>
                <a:lnTo>
                  <a:pt x="266701" y="703262"/>
                </a:lnTo>
                <a:lnTo>
                  <a:pt x="266666" y="703122"/>
                </a:lnTo>
                <a:lnTo>
                  <a:pt x="266666" y="705280"/>
                </a:lnTo>
                <a:lnTo>
                  <a:pt x="266666" y="706134"/>
                </a:lnTo>
                <a:lnTo>
                  <a:pt x="266666" y="708696"/>
                </a:lnTo>
                <a:cubicBezTo>
                  <a:pt x="266666" y="709549"/>
                  <a:pt x="266666" y="709549"/>
                  <a:pt x="266666" y="709549"/>
                </a:cubicBezTo>
                <a:cubicBezTo>
                  <a:pt x="266666" y="706134"/>
                  <a:pt x="264957" y="704427"/>
                  <a:pt x="264102" y="703573"/>
                </a:cubicBezTo>
                <a:lnTo>
                  <a:pt x="266573" y="702750"/>
                </a:lnTo>
                <a:lnTo>
                  <a:pt x="266565" y="702719"/>
                </a:lnTo>
                <a:lnTo>
                  <a:pt x="263248" y="702719"/>
                </a:lnTo>
                <a:lnTo>
                  <a:pt x="260584" y="702719"/>
                </a:lnTo>
                <a:lnTo>
                  <a:pt x="260357" y="703247"/>
                </a:lnTo>
                <a:lnTo>
                  <a:pt x="263248" y="706134"/>
                </a:lnTo>
                <a:cubicBezTo>
                  <a:pt x="264957" y="707842"/>
                  <a:pt x="266666" y="709549"/>
                  <a:pt x="266666" y="709549"/>
                </a:cubicBezTo>
                <a:cubicBezTo>
                  <a:pt x="266666" y="709549"/>
                  <a:pt x="266666" y="709549"/>
                  <a:pt x="273504" y="716380"/>
                </a:cubicBezTo>
                <a:cubicBezTo>
                  <a:pt x="273504" y="709549"/>
                  <a:pt x="273504" y="709549"/>
                  <a:pt x="266666" y="709549"/>
                </a:cubicBezTo>
                <a:lnTo>
                  <a:pt x="268717" y="706817"/>
                </a:lnTo>
                <a:lnTo>
                  <a:pt x="273504" y="709549"/>
                </a:lnTo>
                <a:lnTo>
                  <a:pt x="273520" y="709612"/>
                </a:lnTo>
                <a:lnTo>
                  <a:pt x="274359" y="712965"/>
                </a:lnTo>
                <a:cubicBezTo>
                  <a:pt x="275213" y="714672"/>
                  <a:pt x="276923" y="716380"/>
                  <a:pt x="280341" y="716380"/>
                </a:cubicBezTo>
                <a:cubicBezTo>
                  <a:pt x="280341" y="716380"/>
                  <a:pt x="280341" y="716380"/>
                  <a:pt x="280341" y="717234"/>
                </a:cubicBezTo>
                <a:lnTo>
                  <a:pt x="280341" y="719795"/>
                </a:lnTo>
                <a:cubicBezTo>
                  <a:pt x="280341" y="721503"/>
                  <a:pt x="280341" y="723210"/>
                  <a:pt x="280341" y="723210"/>
                </a:cubicBezTo>
                <a:cubicBezTo>
                  <a:pt x="280341" y="723210"/>
                  <a:pt x="287179" y="723210"/>
                  <a:pt x="287179" y="723210"/>
                </a:cubicBezTo>
                <a:cubicBezTo>
                  <a:pt x="287179" y="723210"/>
                  <a:pt x="288889" y="724918"/>
                  <a:pt x="290598" y="726625"/>
                </a:cubicBezTo>
                <a:lnTo>
                  <a:pt x="293688" y="729712"/>
                </a:lnTo>
                <a:lnTo>
                  <a:pt x="294017" y="730041"/>
                </a:lnTo>
                <a:lnTo>
                  <a:pt x="294664" y="730779"/>
                </a:lnTo>
                <a:lnTo>
                  <a:pt x="295376" y="731592"/>
                </a:lnTo>
                <a:lnTo>
                  <a:pt x="300832" y="734219"/>
                </a:lnTo>
                <a:lnTo>
                  <a:pt x="301625" y="734601"/>
                </a:lnTo>
                <a:lnTo>
                  <a:pt x="301625" y="733425"/>
                </a:lnTo>
                <a:lnTo>
                  <a:pt x="301625" y="731837"/>
                </a:lnTo>
                <a:lnTo>
                  <a:pt x="300435" y="730647"/>
                </a:lnTo>
                <a:lnTo>
                  <a:pt x="301625" y="731539"/>
                </a:lnTo>
                <a:lnTo>
                  <a:pt x="301625" y="731327"/>
                </a:lnTo>
                <a:lnTo>
                  <a:pt x="300435" y="730647"/>
                </a:lnTo>
                <a:lnTo>
                  <a:pt x="301625" y="731157"/>
                </a:lnTo>
                <a:lnTo>
                  <a:pt x="301625" y="731044"/>
                </a:lnTo>
                <a:lnTo>
                  <a:pt x="301625" y="730647"/>
                </a:lnTo>
                <a:lnTo>
                  <a:pt x="301278" y="730647"/>
                </a:lnTo>
                <a:cubicBezTo>
                  <a:pt x="300435" y="730647"/>
                  <a:pt x="300435" y="730647"/>
                  <a:pt x="300435" y="730647"/>
                </a:cubicBezTo>
                <a:lnTo>
                  <a:pt x="300733" y="730250"/>
                </a:lnTo>
                <a:lnTo>
                  <a:pt x="300435" y="730250"/>
                </a:lnTo>
                <a:lnTo>
                  <a:pt x="300336" y="730250"/>
                </a:lnTo>
                <a:lnTo>
                  <a:pt x="300435" y="730647"/>
                </a:lnTo>
                <a:lnTo>
                  <a:pt x="300038" y="730250"/>
                </a:lnTo>
                <a:lnTo>
                  <a:pt x="295375" y="730250"/>
                </a:lnTo>
                <a:cubicBezTo>
                  <a:pt x="294482" y="730250"/>
                  <a:pt x="294482" y="730250"/>
                  <a:pt x="294482" y="730250"/>
                </a:cubicBezTo>
                <a:lnTo>
                  <a:pt x="294482" y="729390"/>
                </a:lnTo>
                <a:lnTo>
                  <a:pt x="294482" y="726810"/>
                </a:lnTo>
                <a:lnTo>
                  <a:pt x="294482" y="724694"/>
                </a:lnTo>
                <a:lnTo>
                  <a:pt x="293688" y="723900"/>
                </a:lnTo>
                <a:lnTo>
                  <a:pt x="294482" y="724354"/>
                </a:lnTo>
                <a:lnTo>
                  <a:pt x="294482" y="724231"/>
                </a:lnTo>
                <a:lnTo>
                  <a:pt x="294482" y="723900"/>
                </a:lnTo>
                <a:lnTo>
                  <a:pt x="294482" y="723371"/>
                </a:lnTo>
                <a:lnTo>
                  <a:pt x="295032" y="723900"/>
                </a:lnTo>
                <a:lnTo>
                  <a:pt x="295375" y="724231"/>
                </a:lnTo>
                <a:lnTo>
                  <a:pt x="296993" y="725788"/>
                </a:lnTo>
                <a:lnTo>
                  <a:pt x="299592" y="727274"/>
                </a:lnTo>
                <a:lnTo>
                  <a:pt x="299927" y="728614"/>
                </a:lnTo>
                <a:lnTo>
                  <a:pt x="300435" y="729103"/>
                </a:lnTo>
                <a:lnTo>
                  <a:pt x="301107" y="729751"/>
                </a:lnTo>
                <a:lnTo>
                  <a:pt x="302965" y="727274"/>
                </a:lnTo>
                <a:cubicBezTo>
                  <a:pt x="303809" y="727274"/>
                  <a:pt x="303809" y="727274"/>
                  <a:pt x="300435" y="723900"/>
                </a:cubicBezTo>
                <a:cubicBezTo>
                  <a:pt x="303809" y="727274"/>
                  <a:pt x="305495" y="728960"/>
                  <a:pt x="306339" y="730647"/>
                </a:cubicBezTo>
                <a:lnTo>
                  <a:pt x="303809" y="730647"/>
                </a:lnTo>
                <a:lnTo>
                  <a:pt x="301852" y="730647"/>
                </a:lnTo>
                <a:lnTo>
                  <a:pt x="302311" y="731451"/>
                </a:lnTo>
                <a:lnTo>
                  <a:pt x="304729" y="732487"/>
                </a:lnTo>
                <a:lnTo>
                  <a:pt x="304264" y="732835"/>
                </a:lnTo>
                <a:lnTo>
                  <a:pt x="302539" y="731849"/>
                </a:lnTo>
                <a:lnTo>
                  <a:pt x="302914" y="732506"/>
                </a:lnTo>
                <a:lnTo>
                  <a:pt x="303809" y="733177"/>
                </a:lnTo>
                <a:lnTo>
                  <a:pt x="304264" y="732835"/>
                </a:lnTo>
                <a:lnTo>
                  <a:pt x="306339" y="734021"/>
                </a:lnTo>
                <a:lnTo>
                  <a:pt x="306918" y="736336"/>
                </a:lnTo>
                <a:lnTo>
                  <a:pt x="307054" y="736370"/>
                </a:lnTo>
                <a:lnTo>
                  <a:pt x="306569" y="732487"/>
                </a:lnTo>
                <a:lnTo>
                  <a:pt x="307182" y="730647"/>
                </a:lnTo>
                <a:lnTo>
                  <a:pt x="309370" y="734477"/>
                </a:lnTo>
                <a:lnTo>
                  <a:pt x="307809" y="736559"/>
                </a:lnTo>
                <a:lnTo>
                  <a:pt x="307975" y="736600"/>
                </a:lnTo>
                <a:lnTo>
                  <a:pt x="307778" y="736600"/>
                </a:lnTo>
                <a:lnTo>
                  <a:pt x="307247" y="737308"/>
                </a:lnTo>
                <a:lnTo>
                  <a:pt x="307426" y="737394"/>
                </a:lnTo>
                <a:lnTo>
                  <a:pt x="308025" y="737394"/>
                </a:lnTo>
                <a:lnTo>
                  <a:pt x="310556" y="737394"/>
                </a:lnTo>
                <a:lnTo>
                  <a:pt x="313929" y="737394"/>
                </a:lnTo>
                <a:cubicBezTo>
                  <a:pt x="307182" y="737394"/>
                  <a:pt x="313929" y="744141"/>
                  <a:pt x="313929" y="744141"/>
                </a:cubicBezTo>
                <a:cubicBezTo>
                  <a:pt x="310556" y="744141"/>
                  <a:pt x="308869" y="742454"/>
                  <a:pt x="308025" y="740768"/>
                </a:cubicBezTo>
                <a:lnTo>
                  <a:pt x="307553" y="738880"/>
                </a:lnTo>
                <a:lnTo>
                  <a:pt x="307083" y="740239"/>
                </a:lnTo>
                <a:lnTo>
                  <a:pt x="300854" y="737668"/>
                </a:lnTo>
                <a:lnTo>
                  <a:pt x="300854" y="740286"/>
                </a:lnTo>
                <a:lnTo>
                  <a:pt x="300854" y="741140"/>
                </a:lnTo>
                <a:cubicBezTo>
                  <a:pt x="300854" y="740286"/>
                  <a:pt x="300854" y="740286"/>
                  <a:pt x="300854" y="743702"/>
                </a:cubicBezTo>
                <a:cubicBezTo>
                  <a:pt x="300854" y="740286"/>
                  <a:pt x="300854" y="738579"/>
                  <a:pt x="299999" y="736871"/>
                </a:cubicBezTo>
                <a:lnTo>
                  <a:pt x="300014" y="736871"/>
                </a:lnTo>
                <a:lnTo>
                  <a:pt x="299918" y="736779"/>
                </a:lnTo>
                <a:lnTo>
                  <a:pt x="299999" y="736871"/>
                </a:lnTo>
                <a:lnTo>
                  <a:pt x="297436" y="736871"/>
                </a:lnTo>
                <a:cubicBezTo>
                  <a:pt x="295726" y="736871"/>
                  <a:pt x="294017" y="736871"/>
                  <a:pt x="294017" y="736871"/>
                </a:cubicBezTo>
                <a:cubicBezTo>
                  <a:pt x="300854" y="736871"/>
                  <a:pt x="300854" y="743702"/>
                  <a:pt x="300854" y="743702"/>
                </a:cubicBezTo>
                <a:cubicBezTo>
                  <a:pt x="300854" y="750532"/>
                  <a:pt x="300854" y="750532"/>
                  <a:pt x="307692" y="750532"/>
                </a:cubicBezTo>
                <a:cubicBezTo>
                  <a:pt x="307692" y="750532"/>
                  <a:pt x="307692" y="750532"/>
                  <a:pt x="307692" y="751386"/>
                </a:cubicBezTo>
                <a:lnTo>
                  <a:pt x="307692" y="754801"/>
                </a:lnTo>
                <a:lnTo>
                  <a:pt x="307692" y="757362"/>
                </a:lnTo>
                <a:cubicBezTo>
                  <a:pt x="311111" y="757362"/>
                  <a:pt x="311111" y="755655"/>
                  <a:pt x="311111" y="753947"/>
                </a:cubicBezTo>
                <a:lnTo>
                  <a:pt x="314250" y="750811"/>
                </a:lnTo>
                <a:lnTo>
                  <a:pt x="313971" y="750532"/>
                </a:lnTo>
                <a:lnTo>
                  <a:pt x="311111" y="750532"/>
                </a:lnTo>
                <a:cubicBezTo>
                  <a:pt x="309401" y="750532"/>
                  <a:pt x="307692" y="750532"/>
                  <a:pt x="307692" y="750532"/>
                </a:cubicBezTo>
                <a:cubicBezTo>
                  <a:pt x="307692" y="750532"/>
                  <a:pt x="300854" y="743702"/>
                  <a:pt x="300854" y="743702"/>
                </a:cubicBezTo>
                <a:cubicBezTo>
                  <a:pt x="304273" y="747117"/>
                  <a:pt x="304273" y="747117"/>
                  <a:pt x="304273" y="746263"/>
                </a:cubicBezTo>
                <a:lnTo>
                  <a:pt x="307182" y="744084"/>
                </a:lnTo>
                <a:lnTo>
                  <a:pt x="307692" y="743702"/>
                </a:lnTo>
                <a:lnTo>
                  <a:pt x="307975" y="743984"/>
                </a:lnTo>
                <a:lnTo>
                  <a:pt x="308132" y="744141"/>
                </a:lnTo>
                <a:lnTo>
                  <a:pt x="313086" y="744141"/>
                </a:lnTo>
                <a:cubicBezTo>
                  <a:pt x="313929" y="744141"/>
                  <a:pt x="313929" y="744141"/>
                  <a:pt x="313929" y="744141"/>
                </a:cubicBezTo>
                <a:lnTo>
                  <a:pt x="313797" y="744537"/>
                </a:lnTo>
                <a:lnTo>
                  <a:pt x="314325" y="744537"/>
                </a:lnTo>
                <a:lnTo>
                  <a:pt x="314326" y="744537"/>
                </a:lnTo>
                <a:cubicBezTo>
                  <a:pt x="314326" y="744537"/>
                  <a:pt x="314326" y="750887"/>
                  <a:pt x="320676" y="750887"/>
                </a:cubicBezTo>
                <a:lnTo>
                  <a:pt x="316707" y="750887"/>
                </a:lnTo>
                <a:lnTo>
                  <a:pt x="315120" y="750887"/>
                </a:lnTo>
                <a:cubicBezTo>
                  <a:pt x="314326" y="750887"/>
                  <a:pt x="314326" y="750887"/>
                  <a:pt x="314326" y="750887"/>
                </a:cubicBezTo>
                <a:lnTo>
                  <a:pt x="314316" y="750816"/>
                </a:lnTo>
                <a:lnTo>
                  <a:pt x="314310" y="750824"/>
                </a:lnTo>
                <a:lnTo>
                  <a:pt x="314326" y="750887"/>
                </a:lnTo>
                <a:lnTo>
                  <a:pt x="314290" y="750851"/>
                </a:lnTo>
                <a:lnTo>
                  <a:pt x="311965" y="753947"/>
                </a:lnTo>
                <a:lnTo>
                  <a:pt x="314326" y="757092"/>
                </a:lnTo>
                <a:lnTo>
                  <a:pt x="314435" y="757237"/>
                </a:lnTo>
                <a:lnTo>
                  <a:pt x="315120" y="757237"/>
                </a:lnTo>
                <a:lnTo>
                  <a:pt x="317501" y="757237"/>
                </a:lnTo>
                <a:cubicBezTo>
                  <a:pt x="319089" y="757237"/>
                  <a:pt x="320676" y="757237"/>
                  <a:pt x="320676" y="757237"/>
                </a:cubicBezTo>
                <a:cubicBezTo>
                  <a:pt x="320676" y="757237"/>
                  <a:pt x="319089" y="757237"/>
                  <a:pt x="318295" y="758229"/>
                </a:cubicBezTo>
                <a:lnTo>
                  <a:pt x="319804" y="762632"/>
                </a:lnTo>
                <a:lnTo>
                  <a:pt x="320676" y="763503"/>
                </a:lnTo>
                <a:lnTo>
                  <a:pt x="321367" y="764193"/>
                </a:lnTo>
                <a:lnTo>
                  <a:pt x="320676" y="764094"/>
                </a:lnTo>
                <a:lnTo>
                  <a:pt x="320286" y="764039"/>
                </a:lnTo>
                <a:lnTo>
                  <a:pt x="320339" y="764193"/>
                </a:lnTo>
                <a:lnTo>
                  <a:pt x="320676" y="764193"/>
                </a:lnTo>
                <a:lnTo>
                  <a:pt x="321367" y="764193"/>
                </a:lnTo>
                <a:lnTo>
                  <a:pt x="320512" y="770170"/>
                </a:lnTo>
                <a:lnTo>
                  <a:pt x="317948" y="767608"/>
                </a:lnTo>
                <a:cubicBezTo>
                  <a:pt x="317948" y="767608"/>
                  <a:pt x="317948" y="767608"/>
                  <a:pt x="314529" y="764193"/>
                </a:cubicBezTo>
                <a:cubicBezTo>
                  <a:pt x="314529" y="764193"/>
                  <a:pt x="314529" y="764193"/>
                  <a:pt x="315384" y="764193"/>
                </a:cubicBezTo>
                <a:lnTo>
                  <a:pt x="317948" y="764193"/>
                </a:lnTo>
                <a:lnTo>
                  <a:pt x="320227" y="764193"/>
                </a:lnTo>
                <a:lnTo>
                  <a:pt x="320147" y="764019"/>
                </a:lnTo>
                <a:lnTo>
                  <a:pt x="315384" y="763339"/>
                </a:lnTo>
                <a:lnTo>
                  <a:pt x="314674" y="758380"/>
                </a:lnTo>
                <a:lnTo>
                  <a:pt x="314529" y="758234"/>
                </a:lnTo>
                <a:lnTo>
                  <a:pt x="314529" y="760778"/>
                </a:lnTo>
                <a:cubicBezTo>
                  <a:pt x="314529" y="762485"/>
                  <a:pt x="314529" y="764193"/>
                  <a:pt x="314529" y="764193"/>
                </a:cubicBezTo>
                <a:cubicBezTo>
                  <a:pt x="314529" y="764193"/>
                  <a:pt x="314529" y="764193"/>
                  <a:pt x="314529" y="771023"/>
                </a:cubicBezTo>
                <a:cubicBezTo>
                  <a:pt x="317948" y="771023"/>
                  <a:pt x="319658" y="771023"/>
                  <a:pt x="320512" y="770170"/>
                </a:cubicBezTo>
                <a:lnTo>
                  <a:pt x="321367" y="771023"/>
                </a:lnTo>
                <a:cubicBezTo>
                  <a:pt x="321367" y="771023"/>
                  <a:pt x="321367" y="771023"/>
                  <a:pt x="321367" y="777854"/>
                </a:cubicBezTo>
                <a:cubicBezTo>
                  <a:pt x="328204" y="777854"/>
                  <a:pt x="328204" y="777854"/>
                  <a:pt x="328204" y="777854"/>
                </a:cubicBezTo>
                <a:cubicBezTo>
                  <a:pt x="328204" y="777854"/>
                  <a:pt x="329914" y="777854"/>
                  <a:pt x="331623" y="777854"/>
                </a:cubicBezTo>
                <a:lnTo>
                  <a:pt x="334187" y="777854"/>
                </a:lnTo>
                <a:cubicBezTo>
                  <a:pt x="335042" y="777854"/>
                  <a:pt x="335042" y="777854"/>
                  <a:pt x="335042" y="777854"/>
                </a:cubicBezTo>
                <a:cubicBezTo>
                  <a:pt x="338461" y="777854"/>
                  <a:pt x="338461" y="777854"/>
                  <a:pt x="337606" y="777854"/>
                </a:cubicBezTo>
                <a:lnTo>
                  <a:pt x="338461" y="777854"/>
                </a:lnTo>
                <a:lnTo>
                  <a:pt x="341025" y="777854"/>
                </a:lnTo>
                <a:lnTo>
                  <a:pt x="341292" y="777854"/>
                </a:lnTo>
                <a:lnTo>
                  <a:pt x="338138" y="774700"/>
                </a:lnTo>
                <a:cubicBezTo>
                  <a:pt x="338138" y="774700"/>
                  <a:pt x="338138" y="774700"/>
                  <a:pt x="334963" y="771525"/>
                </a:cubicBezTo>
                <a:cubicBezTo>
                  <a:pt x="334963" y="771525"/>
                  <a:pt x="334963" y="771525"/>
                  <a:pt x="335757" y="771525"/>
                </a:cubicBezTo>
                <a:lnTo>
                  <a:pt x="337344" y="771525"/>
                </a:lnTo>
                <a:lnTo>
                  <a:pt x="338138" y="771525"/>
                </a:lnTo>
                <a:lnTo>
                  <a:pt x="341313" y="771525"/>
                </a:lnTo>
                <a:lnTo>
                  <a:pt x="341313" y="774700"/>
                </a:lnTo>
                <a:lnTo>
                  <a:pt x="341313" y="777081"/>
                </a:lnTo>
                <a:lnTo>
                  <a:pt x="341313" y="777854"/>
                </a:lnTo>
                <a:lnTo>
                  <a:pt x="341880" y="777854"/>
                </a:lnTo>
                <a:cubicBezTo>
                  <a:pt x="345299" y="781269"/>
                  <a:pt x="348717" y="784684"/>
                  <a:pt x="351281" y="787246"/>
                </a:cubicBezTo>
                <a:lnTo>
                  <a:pt x="353202" y="789164"/>
                </a:lnTo>
                <a:lnTo>
                  <a:pt x="355555" y="791515"/>
                </a:lnTo>
                <a:cubicBezTo>
                  <a:pt x="355555" y="794930"/>
                  <a:pt x="357264" y="796637"/>
                  <a:pt x="358974" y="798345"/>
                </a:cubicBezTo>
                <a:lnTo>
                  <a:pt x="362235" y="804862"/>
                </a:lnTo>
                <a:lnTo>
                  <a:pt x="362392" y="805175"/>
                </a:lnTo>
                <a:lnTo>
                  <a:pt x="362078" y="804862"/>
                </a:lnTo>
                <a:lnTo>
                  <a:pt x="356410" y="799199"/>
                </a:lnTo>
                <a:cubicBezTo>
                  <a:pt x="355555" y="798345"/>
                  <a:pt x="355555" y="798345"/>
                  <a:pt x="355555" y="798345"/>
                </a:cubicBezTo>
                <a:lnTo>
                  <a:pt x="357772" y="803514"/>
                </a:lnTo>
                <a:lnTo>
                  <a:pt x="355555" y="805175"/>
                </a:lnTo>
                <a:cubicBezTo>
                  <a:pt x="348717" y="805175"/>
                  <a:pt x="348717" y="798345"/>
                  <a:pt x="348717" y="805175"/>
                </a:cubicBezTo>
                <a:cubicBezTo>
                  <a:pt x="348717" y="805175"/>
                  <a:pt x="350427" y="805175"/>
                  <a:pt x="352136" y="805175"/>
                </a:cubicBezTo>
                <a:lnTo>
                  <a:pt x="354700" y="805175"/>
                </a:lnTo>
                <a:cubicBezTo>
                  <a:pt x="355555" y="805175"/>
                  <a:pt x="355555" y="805175"/>
                  <a:pt x="355555" y="805175"/>
                </a:cubicBezTo>
                <a:cubicBezTo>
                  <a:pt x="355555" y="805175"/>
                  <a:pt x="355555" y="805175"/>
                  <a:pt x="362392" y="812006"/>
                </a:cubicBezTo>
                <a:cubicBezTo>
                  <a:pt x="369230" y="812006"/>
                  <a:pt x="369230" y="818836"/>
                  <a:pt x="369230" y="818836"/>
                </a:cubicBezTo>
                <a:cubicBezTo>
                  <a:pt x="369230" y="818836"/>
                  <a:pt x="369230" y="818836"/>
                  <a:pt x="370085" y="818836"/>
                </a:cubicBezTo>
                <a:lnTo>
                  <a:pt x="372649" y="818836"/>
                </a:lnTo>
                <a:lnTo>
                  <a:pt x="373504" y="818836"/>
                </a:lnTo>
                <a:lnTo>
                  <a:pt x="375213" y="818836"/>
                </a:lnTo>
                <a:lnTo>
                  <a:pt x="376003" y="818836"/>
                </a:lnTo>
                <a:lnTo>
                  <a:pt x="373857" y="815975"/>
                </a:lnTo>
                <a:cubicBezTo>
                  <a:pt x="374651" y="815975"/>
                  <a:pt x="376238" y="815975"/>
                  <a:pt x="376238" y="812800"/>
                </a:cubicBezTo>
                <a:lnTo>
                  <a:pt x="376238" y="816769"/>
                </a:lnTo>
                <a:lnTo>
                  <a:pt x="376238" y="818356"/>
                </a:lnTo>
                <a:lnTo>
                  <a:pt x="376238" y="818836"/>
                </a:lnTo>
                <a:lnTo>
                  <a:pt x="376473" y="818836"/>
                </a:lnTo>
                <a:lnTo>
                  <a:pt x="378297" y="816404"/>
                </a:lnTo>
                <a:lnTo>
                  <a:pt x="376238" y="812800"/>
                </a:lnTo>
                <a:cubicBezTo>
                  <a:pt x="379413" y="812800"/>
                  <a:pt x="381001" y="814388"/>
                  <a:pt x="381794" y="815975"/>
                </a:cubicBezTo>
                <a:lnTo>
                  <a:pt x="382510" y="818836"/>
                </a:lnTo>
                <a:lnTo>
                  <a:pt x="382905" y="818836"/>
                </a:lnTo>
                <a:lnTo>
                  <a:pt x="382905" y="819690"/>
                </a:lnTo>
                <a:lnTo>
                  <a:pt x="382905" y="822252"/>
                </a:lnTo>
                <a:lnTo>
                  <a:pt x="382905" y="824813"/>
                </a:lnTo>
                <a:lnTo>
                  <a:pt x="382905" y="825667"/>
                </a:lnTo>
                <a:cubicBezTo>
                  <a:pt x="389743" y="825667"/>
                  <a:pt x="389743" y="825667"/>
                  <a:pt x="389743" y="825667"/>
                </a:cubicBezTo>
                <a:cubicBezTo>
                  <a:pt x="396580" y="825667"/>
                  <a:pt x="396580" y="825667"/>
                  <a:pt x="396580" y="825667"/>
                </a:cubicBezTo>
                <a:cubicBezTo>
                  <a:pt x="396580" y="825667"/>
                  <a:pt x="396580" y="823959"/>
                  <a:pt x="395725" y="822252"/>
                </a:cubicBezTo>
                <a:lnTo>
                  <a:pt x="393623" y="821052"/>
                </a:lnTo>
                <a:lnTo>
                  <a:pt x="396530" y="818874"/>
                </a:lnTo>
                <a:lnTo>
                  <a:pt x="396484" y="818836"/>
                </a:lnTo>
                <a:lnTo>
                  <a:pt x="396216" y="818836"/>
                </a:lnTo>
                <a:lnTo>
                  <a:pt x="396082" y="819150"/>
                </a:lnTo>
                <a:lnTo>
                  <a:pt x="396082" y="818836"/>
                </a:lnTo>
                <a:lnTo>
                  <a:pt x="395725" y="818836"/>
                </a:lnTo>
                <a:lnTo>
                  <a:pt x="393162" y="818836"/>
                </a:lnTo>
                <a:lnTo>
                  <a:pt x="392307" y="818836"/>
                </a:lnTo>
                <a:cubicBezTo>
                  <a:pt x="391452" y="818836"/>
                  <a:pt x="389743" y="818836"/>
                  <a:pt x="389743" y="818836"/>
                </a:cubicBezTo>
                <a:cubicBezTo>
                  <a:pt x="389743" y="815421"/>
                  <a:pt x="391452" y="815421"/>
                  <a:pt x="393162" y="816275"/>
                </a:cubicBezTo>
                <a:lnTo>
                  <a:pt x="395057" y="817695"/>
                </a:lnTo>
                <a:lnTo>
                  <a:pt x="389743" y="813444"/>
                </a:lnTo>
                <a:lnTo>
                  <a:pt x="389743" y="818836"/>
                </a:lnTo>
                <a:cubicBezTo>
                  <a:pt x="389743" y="818836"/>
                  <a:pt x="389743" y="818836"/>
                  <a:pt x="382905" y="812006"/>
                </a:cubicBezTo>
                <a:cubicBezTo>
                  <a:pt x="382905" y="808591"/>
                  <a:pt x="384615" y="808591"/>
                  <a:pt x="386324" y="809444"/>
                </a:cubicBezTo>
                <a:lnTo>
                  <a:pt x="387515" y="810337"/>
                </a:lnTo>
                <a:lnTo>
                  <a:pt x="383481" y="805854"/>
                </a:lnTo>
                <a:lnTo>
                  <a:pt x="382905" y="805214"/>
                </a:lnTo>
                <a:lnTo>
                  <a:pt x="382905" y="811152"/>
                </a:lnTo>
                <a:cubicBezTo>
                  <a:pt x="382905" y="812006"/>
                  <a:pt x="382905" y="812006"/>
                  <a:pt x="382905" y="812006"/>
                </a:cubicBezTo>
                <a:cubicBezTo>
                  <a:pt x="382905" y="812006"/>
                  <a:pt x="381196" y="810298"/>
                  <a:pt x="380341" y="808591"/>
                </a:cubicBezTo>
                <a:lnTo>
                  <a:pt x="382889" y="805197"/>
                </a:lnTo>
                <a:lnTo>
                  <a:pt x="382588" y="804862"/>
                </a:lnTo>
                <a:cubicBezTo>
                  <a:pt x="382588" y="804862"/>
                  <a:pt x="384374" y="806847"/>
                  <a:pt x="387053" y="808831"/>
                </a:cubicBezTo>
                <a:lnTo>
                  <a:pt x="387140" y="808866"/>
                </a:lnTo>
                <a:lnTo>
                  <a:pt x="385763" y="805854"/>
                </a:lnTo>
                <a:cubicBezTo>
                  <a:pt x="384176" y="804862"/>
                  <a:pt x="382588" y="804862"/>
                  <a:pt x="382588" y="804862"/>
                </a:cubicBezTo>
                <a:cubicBezTo>
                  <a:pt x="382588" y="804862"/>
                  <a:pt x="382588" y="804862"/>
                  <a:pt x="383382" y="804862"/>
                </a:cubicBezTo>
                <a:lnTo>
                  <a:pt x="384176" y="804862"/>
                </a:lnTo>
                <a:cubicBezTo>
                  <a:pt x="384176" y="804862"/>
                  <a:pt x="385763" y="804862"/>
                  <a:pt x="388938" y="804862"/>
                </a:cubicBezTo>
                <a:lnTo>
                  <a:pt x="388938" y="809593"/>
                </a:lnTo>
                <a:lnTo>
                  <a:pt x="389732" y="809914"/>
                </a:lnTo>
                <a:lnTo>
                  <a:pt x="389732" y="811998"/>
                </a:lnTo>
                <a:lnTo>
                  <a:pt x="389743" y="812006"/>
                </a:lnTo>
                <a:lnTo>
                  <a:pt x="389743" y="812800"/>
                </a:lnTo>
                <a:lnTo>
                  <a:pt x="391134" y="812800"/>
                </a:lnTo>
                <a:lnTo>
                  <a:pt x="389743" y="812006"/>
                </a:lnTo>
                <a:lnTo>
                  <a:pt x="395308" y="812800"/>
                </a:lnTo>
                <a:lnTo>
                  <a:pt x="396082" y="812800"/>
                </a:lnTo>
                <a:lnTo>
                  <a:pt x="396082" y="812479"/>
                </a:lnTo>
                <a:lnTo>
                  <a:pt x="389732" y="809914"/>
                </a:lnTo>
                <a:lnTo>
                  <a:pt x="389732" y="808831"/>
                </a:lnTo>
                <a:cubicBezTo>
                  <a:pt x="389732" y="806847"/>
                  <a:pt x="389732" y="804862"/>
                  <a:pt x="389732" y="804862"/>
                </a:cubicBezTo>
                <a:cubicBezTo>
                  <a:pt x="389732" y="804862"/>
                  <a:pt x="389732" y="806847"/>
                  <a:pt x="390625" y="808831"/>
                </a:cubicBezTo>
                <a:lnTo>
                  <a:pt x="396082" y="812296"/>
                </a:lnTo>
                <a:lnTo>
                  <a:pt x="396082" y="812006"/>
                </a:lnTo>
                <a:lnTo>
                  <a:pt x="398464" y="812800"/>
                </a:lnTo>
                <a:lnTo>
                  <a:pt x="398761" y="812899"/>
                </a:lnTo>
                <a:lnTo>
                  <a:pt x="397145" y="816669"/>
                </a:lnTo>
                <a:lnTo>
                  <a:pt x="398397" y="817769"/>
                </a:lnTo>
                <a:lnTo>
                  <a:pt x="396876" y="818663"/>
                </a:lnTo>
                <a:lnTo>
                  <a:pt x="396876" y="818794"/>
                </a:lnTo>
                <a:lnTo>
                  <a:pt x="402563" y="817983"/>
                </a:lnTo>
                <a:lnTo>
                  <a:pt x="403304" y="812800"/>
                </a:lnTo>
                <a:lnTo>
                  <a:pt x="403418" y="812006"/>
                </a:lnTo>
                <a:lnTo>
                  <a:pt x="404213" y="812800"/>
                </a:lnTo>
                <a:lnTo>
                  <a:pt x="406837" y="815421"/>
                </a:lnTo>
                <a:cubicBezTo>
                  <a:pt x="406837" y="817129"/>
                  <a:pt x="406837" y="818836"/>
                  <a:pt x="410256" y="818836"/>
                </a:cubicBezTo>
                <a:cubicBezTo>
                  <a:pt x="410256" y="825667"/>
                  <a:pt x="410256" y="825667"/>
                  <a:pt x="410256" y="825667"/>
                </a:cubicBezTo>
                <a:cubicBezTo>
                  <a:pt x="417093" y="825667"/>
                  <a:pt x="417093" y="825667"/>
                  <a:pt x="417093" y="825667"/>
                </a:cubicBezTo>
                <a:cubicBezTo>
                  <a:pt x="417093" y="825667"/>
                  <a:pt x="417093" y="818836"/>
                  <a:pt x="423931" y="825667"/>
                </a:cubicBezTo>
                <a:cubicBezTo>
                  <a:pt x="423931" y="825667"/>
                  <a:pt x="423931" y="825667"/>
                  <a:pt x="424786" y="825667"/>
                </a:cubicBezTo>
                <a:lnTo>
                  <a:pt x="427350" y="825667"/>
                </a:lnTo>
                <a:cubicBezTo>
                  <a:pt x="429059" y="825667"/>
                  <a:pt x="430768" y="825667"/>
                  <a:pt x="430768" y="825667"/>
                </a:cubicBezTo>
                <a:cubicBezTo>
                  <a:pt x="423931" y="825667"/>
                  <a:pt x="430768" y="825667"/>
                  <a:pt x="430768" y="832497"/>
                </a:cubicBezTo>
                <a:cubicBezTo>
                  <a:pt x="430768" y="825667"/>
                  <a:pt x="430768" y="825667"/>
                  <a:pt x="430768" y="825667"/>
                </a:cubicBezTo>
                <a:lnTo>
                  <a:pt x="423931" y="819690"/>
                </a:lnTo>
                <a:lnTo>
                  <a:pt x="423931" y="818836"/>
                </a:lnTo>
                <a:cubicBezTo>
                  <a:pt x="423931" y="818836"/>
                  <a:pt x="423931" y="818836"/>
                  <a:pt x="424786" y="818836"/>
                </a:cubicBezTo>
                <a:lnTo>
                  <a:pt x="427350" y="818836"/>
                </a:lnTo>
                <a:lnTo>
                  <a:pt x="430213" y="818836"/>
                </a:lnTo>
                <a:lnTo>
                  <a:pt x="430768" y="818836"/>
                </a:lnTo>
                <a:cubicBezTo>
                  <a:pt x="430768" y="818836"/>
                  <a:pt x="437606" y="818836"/>
                  <a:pt x="437606" y="818836"/>
                </a:cubicBezTo>
                <a:cubicBezTo>
                  <a:pt x="437606" y="818836"/>
                  <a:pt x="437606" y="818836"/>
                  <a:pt x="438461" y="818836"/>
                </a:cubicBezTo>
                <a:lnTo>
                  <a:pt x="439091" y="818836"/>
                </a:lnTo>
                <a:lnTo>
                  <a:pt x="440531" y="818356"/>
                </a:lnTo>
                <a:cubicBezTo>
                  <a:pt x="441325" y="817563"/>
                  <a:pt x="441325" y="815975"/>
                  <a:pt x="438150" y="812800"/>
                </a:cubicBezTo>
                <a:cubicBezTo>
                  <a:pt x="438150" y="812800"/>
                  <a:pt x="439738" y="814388"/>
                  <a:pt x="441325" y="815975"/>
                </a:cubicBezTo>
                <a:lnTo>
                  <a:pt x="444186" y="818836"/>
                </a:lnTo>
                <a:lnTo>
                  <a:pt x="444266" y="818836"/>
                </a:lnTo>
                <a:lnTo>
                  <a:pt x="442120" y="815975"/>
                </a:lnTo>
                <a:lnTo>
                  <a:pt x="444500" y="812801"/>
                </a:lnTo>
                <a:lnTo>
                  <a:pt x="444500" y="812800"/>
                </a:lnTo>
                <a:lnTo>
                  <a:pt x="444501" y="812800"/>
                </a:lnTo>
                <a:lnTo>
                  <a:pt x="445294" y="812800"/>
                </a:lnTo>
                <a:lnTo>
                  <a:pt x="449263" y="812800"/>
                </a:lnTo>
                <a:lnTo>
                  <a:pt x="450850" y="812800"/>
                </a:lnTo>
                <a:cubicBezTo>
                  <a:pt x="450850" y="819150"/>
                  <a:pt x="444500" y="812800"/>
                  <a:pt x="450850" y="819150"/>
                </a:cubicBezTo>
                <a:cubicBezTo>
                  <a:pt x="450850" y="819150"/>
                  <a:pt x="449263" y="819150"/>
                  <a:pt x="447675" y="818356"/>
                </a:cubicBezTo>
                <a:lnTo>
                  <a:pt x="444501" y="812802"/>
                </a:lnTo>
                <a:lnTo>
                  <a:pt x="444501" y="815975"/>
                </a:lnTo>
                <a:lnTo>
                  <a:pt x="444501" y="818836"/>
                </a:lnTo>
                <a:lnTo>
                  <a:pt x="444501" y="818851"/>
                </a:lnTo>
                <a:lnTo>
                  <a:pt x="447863" y="819690"/>
                </a:lnTo>
                <a:lnTo>
                  <a:pt x="449866" y="823194"/>
                </a:lnTo>
                <a:lnTo>
                  <a:pt x="449572" y="823105"/>
                </a:lnTo>
                <a:cubicBezTo>
                  <a:pt x="447863" y="822251"/>
                  <a:pt x="447863" y="822251"/>
                  <a:pt x="451281" y="825667"/>
                </a:cubicBezTo>
                <a:lnTo>
                  <a:pt x="449866" y="823194"/>
                </a:lnTo>
                <a:lnTo>
                  <a:pt x="454582" y="824607"/>
                </a:lnTo>
                <a:lnTo>
                  <a:pt x="454700" y="824813"/>
                </a:lnTo>
                <a:cubicBezTo>
                  <a:pt x="456410" y="825667"/>
                  <a:pt x="458119" y="825667"/>
                  <a:pt x="458119" y="825667"/>
                </a:cubicBezTo>
                <a:cubicBezTo>
                  <a:pt x="458119" y="825667"/>
                  <a:pt x="464956" y="832497"/>
                  <a:pt x="464956" y="832497"/>
                </a:cubicBezTo>
                <a:lnTo>
                  <a:pt x="465138" y="832815"/>
                </a:lnTo>
                <a:lnTo>
                  <a:pt x="465138" y="832679"/>
                </a:lnTo>
                <a:lnTo>
                  <a:pt x="464956" y="832497"/>
                </a:lnTo>
                <a:lnTo>
                  <a:pt x="465138" y="832497"/>
                </a:lnTo>
                <a:lnTo>
                  <a:pt x="465138" y="829469"/>
                </a:lnTo>
                <a:lnTo>
                  <a:pt x="465138" y="828266"/>
                </a:lnTo>
                <a:lnTo>
                  <a:pt x="462392" y="826520"/>
                </a:lnTo>
                <a:cubicBezTo>
                  <a:pt x="459828" y="825667"/>
                  <a:pt x="458119" y="825667"/>
                  <a:pt x="458119" y="825667"/>
                </a:cubicBezTo>
                <a:cubicBezTo>
                  <a:pt x="458119" y="825667"/>
                  <a:pt x="459828" y="825667"/>
                  <a:pt x="461538" y="825667"/>
                </a:cubicBezTo>
                <a:lnTo>
                  <a:pt x="462392" y="825667"/>
                </a:lnTo>
                <a:cubicBezTo>
                  <a:pt x="463247" y="825667"/>
                  <a:pt x="464956" y="825667"/>
                  <a:pt x="464956" y="825667"/>
                </a:cubicBezTo>
                <a:lnTo>
                  <a:pt x="465138" y="825985"/>
                </a:lnTo>
                <a:lnTo>
                  <a:pt x="465138" y="825500"/>
                </a:lnTo>
                <a:lnTo>
                  <a:pt x="465553" y="826709"/>
                </a:lnTo>
                <a:lnTo>
                  <a:pt x="467189" y="829570"/>
                </a:lnTo>
                <a:lnTo>
                  <a:pt x="466350" y="829037"/>
                </a:lnTo>
                <a:lnTo>
                  <a:pt x="467519" y="832446"/>
                </a:lnTo>
                <a:lnTo>
                  <a:pt x="467396" y="832497"/>
                </a:lnTo>
                <a:lnTo>
                  <a:pt x="471794" y="832497"/>
                </a:lnTo>
                <a:lnTo>
                  <a:pt x="472500" y="833437"/>
                </a:lnTo>
                <a:lnTo>
                  <a:pt x="474358" y="835912"/>
                </a:lnTo>
                <a:cubicBezTo>
                  <a:pt x="475213" y="837620"/>
                  <a:pt x="475213" y="839328"/>
                  <a:pt x="471794" y="839328"/>
                </a:cubicBezTo>
                <a:cubicBezTo>
                  <a:pt x="468375" y="835912"/>
                  <a:pt x="466666" y="834205"/>
                  <a:pt x="465811" y="833351"/>
                </a:cubicBezTo>
                <a:lnTo>
                  <a:pt x="465674" y="833215"/>
                </a:lnTo>
                <a:lnTo>
                  <a:pt x="465426" y="833318"/>
                </a:lnTo>
                <a:lnTo>
                  <a:pt x="468375" y="838474"/>
                </a:lnTo>
                <a:cubicBezTo>
                  <a:pt x="470085" y="839328"/>
                  <a:pt x="471794" y="839328"/>
                  <a:pt x="471794" y="839328"/>
                </a:cubicBezTo>
                <a:cubicBezTo>
                  <a:pt x="471794" y="839328"/>
                  <a:pt x="471794" y="839328"/>
                  <a:pt x="472649" y="839328"/>
                </a:cubicBezTo>
                <a:lnTo>
                  <a:pt x="476067" y="839328"/>
                </a:lnTo>
                <a:lnTo>
                  <a:pt x="477776" y="839328"/>
                </a:lnTo>
                <a:lnTo>
                  <a:pt x="478631" y="839328"/>
                </a:lnTo>
                <a:lnTo>
                  <a:pt x="479031" y="840027"/>
                </a:lnTo>
                <a:lnTo>
                  <a:pt x="481807" y="840582"/>
                </a:lnTo>
                <a:cubicBezTo>
                  <a:pt x="483792" y="841376"/>
                  <a:pt x="485776" y="842963"/>
                  <a:pt x="485776" y="846138"/>
                </a:cubicBezTo>
                <a:cubicBezTo>
                  <a:pt x="485776" y="846138"/>
                  <a:pt x="485776" y="846138"/>
                  <a:pt x="484784" y="845344"/>
                </a:cubicBezTo>
                <a:lnTo>
                  <a:pt x="479786" y="841346"/>
                </a:lnTo>
                <a:lnTo>
                  <a:pt x="482050" y="845304"/>
                </a:lnTo>
                <a:cubicBezTo>
                  <a:pt x="483760" y="846158"/>
                  <a:pt x="485469" y="846158"/>
                  <a:pt x="485469" y="846158"/>
                </a:cubicBezTo>
                <a:cubicBezTo>
                  <a:pt x="488888" y="846158"/>
                  <a:pt x="490598" y="847866"/>
                  <a:pt x="492307" y="849573"/>
                </a:cubicBezTo>
                <a:lnTo>
                  <a:pt x="492833" y="849836"/>
                </a:lnTo>
                <a:lnTo>
                  <a:pt x="493162" y="852135"/>
                </a:lnTo>
                <a:cubicBezTo>
                  <a:pt x="494016" y="852988"/>
                  <a:pt x="495726" y="852988"/>
                  <a:pt x="499144" y="852988"/>
                </a:cubicBezTo>
                <a:cubicBezTo>
                  <a:pt x="499144" y="852988"/>
                  <a:pt x="500854" y="852988"/>
                  <a:pt x="502563" y="852988"/>
                </a:cubicBezTo>
                <a:lnTo>
                  <a:pt x="505127" y="852988"/>
                </a:lnTo>
                <a:lnTo>
                  <a:pt x="505982" y="852988"/>
                </a:lnTo>
                <a:cubicBezTo>
                  <a:pt x="512819" y="859819"/>
                  <a:pt x="519657" y="852988"/>
                  <a:pt x="519657" y="852988"/>
                </a:cubicBezTo>
                <a:cubicBezTo>
                  <a:pt x="523076" y="852988"/>
                  <a:pt x="524786" y="852988"/>
                  <a:pt x="525640" y="852988"/>
                </a:cubicBezTo>
                <a:cubicBezTo>
                  <a:pt x="526495" y="852988"/>
                  <a:pt x="526495" y="852988"/>
                  <a:pt x="526495" y="852988"/>
                </a:cubicBezTo>
                <a:lnTo>
                  <a:pt x="526495" y="852487"/>
                </a:lnTo>
                <a:lnTo>
                  <a:pt x="523479" y="852487"/>
                </a:lnTo>
                <a:lnTo>
                  <a:pt x="520800" y="852487"/>
                </a:lnTo>
                <a:cubicBezTo>
                  <a:pt x="519907" y="852487"/>
                  <a:pt x="519907" y="852487"/>
                  <a:pt x="519907" y="852487"/>
                </a:cubicBezTo>
                <a:cubicBezTo>
                  <a:pt x="523479" y="852487"/>
                  <a:pt x="523479" y="852487"/>
                  <a:pt x="522586" y="851693"/>
                </a:cubicBezTo>
                <a:lnTo>
                  <a:pt x="522224" y="850943"/>
                </a:lnTo>
                <a:lnTo>
                  <a:pt x="523479" y="850106"/>
                </a:lnTo>
                <a:lnTo>
                  <a:pt x="526495" y="852116"/>
                </a:lnTo>
                <a:lnTo>
                  <a:pt x="526495" y="846158"/>
                </a:lnTo>
                <a:cubicBezTo>
                  <a:pt x="526495" y="852988"/>
                  <a:pt x="533332" y="852988"/>
                  <a:pt x="533332" y="852988"/>
                </a:cubicBezTo>
                <a:cubicBezTo>
                  <a:pt x="533332" y="852988"/>
                  <a:pt x="533332" y="851281"/>
                  <a:pt x="534187" y="849573"/>
                </a:cubicBezTo>
                <a:lnTo>
                  <a:pt x="536979" y="847980"/>
                </a:lnTo>
                <a:lnTo>
                  <a:pt x="540170" y="849573"/>
                </a:lnTo>
                <a:lnTo>
                  <a:pt x="541879" y="850427"/>
                </a:lnTo>
                <a:lnTo>
                  <a:pt x="540170" y="852988"/>
                </a:lnTo>
                <a:lnTo>
                  <a:pt x="542449" y="850712"/>
                </a:lnTo>
                <a:lnTo>
                  <a:pt x="547007" y="852988"/>
                </a:lnTo>
                <a:cubicBezTo>
                  <a:pt x="547007" y="846158"/>
                  <a:pt x="547007" y="852988"/>
                  <a:pt x="553845" y="846158"/>
                </a:cubicBezTo>
                <a:cubicBezTo>
                  <a:pt x="557264" y="846158"/>
                  <a:pt x="557264" y="846158"/>
                  <a:pt x="555555" y="846158"/>
                </a:cubicBezTo>
                <a:lnTo>
                  <a:pt x="556409" y="846158"/>
                </a:lnTo>
                <a:lnTo>
                  <a:pt x="558119" y="846158"/>
                </a:lnTo>
                <a:lnTo>
                  <a:pt x="560683" y="846158"/>
                </a:lnTo>
                <a:cubicBezTo>
                  <a:pt x="567520" y="839328"/>
                  <a:pt x="567520" y="846158"/>
                  <a:pt x="567520" y="846158"/>
                </a:cubicBezTo>
                <a:cubicBezTo>
                  <a:pt x="567520" y="842743"/>
                  <a:pt x="567520" y="842743"/>
                  <a:pt x="567520" y="842743"/>
                </a:cubicBezTo>
                <a:lnTo>
                  <a:pt x="567520" y="841375"/>
                </a:lnTo>
                <a:lnTo>
                  <a:pt x="566738" y="841375"/>
                </a:lnTo>
                <a:lnTo>
                  <a:pt x="566738" y="839787"/>
                </a:lnTo>
                <a:lnTo>
                  <a:pt x="567520" y="839787"/>
                </a:lnTo>
                <a:lnTo>
                  <a:pt x="567520" y="839519"/>
                </a:lnTo>
                <a:lnTo>
                  <a:pt x="566738" y="839787"/>
                </a:lnTo>
                <a:cubicBezTo>
                  <a:pt x="566738" y="833437"/>
                  <a:pt x="574676" y="839787"/>
                  <a:pt x="574676" y="833437"/>
                </a:cubicBezTo>
                <a:lnTo>
                  <a:pt x="580232" y="833437"/>
                </a:lnTo>
                <a:cubicBezTo>
                  <a:pt x="581026" y="833437"/>
                  <a:pt x="581026" y="833437"/>
                  <a:pt x="581026" y="833437"/>
                </a:cubicBezTo>
                <a:lnTo>
                  <a:pt x="581026" y="833438"/>
                </a:lnTo>
                <a:lnTo>
                  <a:pt x="581026" y="838993"/>
                </a:lnTo>
                <a:cubicBezTo>
                  <a:pt x="581026" y="839787"/>
                  <a:pt x="581026" y="839787"/>
                  <a:pt x="581026" y="839787"/>
                </a:cubicBezTo>
                <a:cubicBezTo>
                  <a:pt x="577851" y="839787"/>
                  <a:pt x="576264" y="839787"/>
                  <a:pt x="575470" y="838993"/>
                </a:cubicBezTo>
                <a:lnTo>
                  <a:pt x="574676" y="833438"/>
                </a:lnTo>
                <a:lnTo>
                  <a:pt x="574676" y="836612"/>
                </a:lnTo>
                <a:cubicBezTo>
                  <a:pt x="574676" y="838200"/>
                  <a:pt x="574676" y="839787"/>
                  <a:pt x="574676" y="839787"/>
                </a:cubicBezTo>
                <a:cubicBezTo>
                  <a:pt x="574676" y="839787"/>
                  <a:pt x="574676" y="838200"/>
                  <a:pt x="573684" y="837406"/>
                </a:cubicBezTo>
                <a:lnTo>
                  <a:pt x="567961" y="839368"/>
                </a:lnTo>
                <a:lnTo>
                  <a:pt x="572580" y="839787"/>
                </a:lnTo>
                <a:lnTo>
                  <a:pt x="574676" y="839787"/>
                </a:lnTo>
                <a:lnTo>
                  <a:pt x="574676" y="839977"/>
                </a:lnTo>
                <a:lnTo>
                  <a:pt x="576922" y="840181"/>
                </a:lnTo>
                <a:cubicBezTo>
                  <a:pt x="579486" y="841035"/>
                  <a:pt x="581195" y="842743"/>
                  <a:pt x="581195" y="846158"/>
                </a:cubicBezTo>
                <a:cubicBezTo>
                  <a:pt x="581195" y="846158"/>
                  <a:pt x="582905" y="844451"/>
                  <a:pt x="583759" y="842743"/>
                </a:cubicBezTo>
                <a:lnTo>
                  <a:pt x="582016" y="840421"/>
                </a:lnTo>
                <a:lnTo>
                  <a:pt x="582050" y="840181"/>
                </a:lnTo>
                <a:lnTo>
                  <a:pt x="582289" y="840147"/>
                </a:lnTo>
                <a:lnTo>
                  <a:pt x="584614" y="841889"/>
                </a:lnTo>
                <a:lnTo>
                  <a:pt x="587420" y="839787"/>
                </a:lnTo>
                <a:lnTo>
                  <a:pt x="588033" y="839328"/>
                </a:lnTo>
                <a:cubicBezTo>
                  <a:pt x="588033" y="839328"/>
                  <a:pt x="589743" y="839328"/>
                  <a:pt x="591452" y="839328"/>
                </a:cubicBezTo>
                <a:lnTo>
                  <a:pt x="592307" y="839328"/>
                </a:lnTo>
                <a:lnTo>
                  <a:pt x="594871" y="839328"/>
                </a:lnTo>
                <a:lnTo>
                  <a:pt x="594883" y="839328"/>
                </a:lnTo>
                <a:lnTo>
                  <a:pt x="592337" y="836612"/>
                </a:lnTo>
                <a:lnTo>
                  <a:pt x="595314" y="833438"/>
                </a:lnTo>
                <a:lnTo>
                  <a:pt x="591345" y="836612"/>
                </a:lnTo>
                <a:lnTo>
                  <a:pt x="587950" y="839328"/>
                </a:lnTo>
                <a:lnTo>
                  <a:pt x="588033" y="839328"/>
                </a:lnTo>
                <a:lnTo>
                  <a:pt x="587932" y="839342"/>
                </a:lnTo>
                <a:lnTo>
                  <a:pt x="587376" y="839787"/>
                </a:lnTo>
                <a:lnTo>
                  <a:pt x="587376" y="839421"/>
                </a:lnTo>
                <a:lnTo>
                  <a:pt x="584813" y="839787"/>
                </a:lnTo>
                <a:lnTo>
                  <a:pt x="582289" y="840147"/>
                </a:lnTo>
                <a:lnTo>
                  <a:pt x="581808" y="839787"/>
                </a:lnTo>
                <a:lnTo>
                  <a:pt x="581195" y="839328"/>
                </a:lnTo>
                <a:lnTo>
                  <a:pt x="587376" y="839328"/>
                </a:lnTo>
                <a:lnTo>
                  <a:pt x="587376" y="836612"/>
                </a:lnTo>
                <a:lnTo>
                  <a:pt x="587376" y="833438"/>
                </a:lnTo>
                <a:lnTo>
                  <a:pt x="587376" y="833437"/>
                </a:lnTo>
                <a:lnTo>
                  <a:pt x="588170" y="833437"/>
                </a:lnTo>
                <a:lnTo>
                  <a:pt x="590353" y="833437"/>
                </a:lnTo>
                <a:lnTo>
                  <a:pt x="591345" y="833437"/>
                </a:lnTo>
                <a:lnTo>
                  <a:pt x="593627" y="833437"/>
                </a:lnTo>
                <a:lnTo>
                  <a:pt x="594519" y="833437"/>
                </a:lnTo>
                <a:lnTo>
                  <a:pt x="590948" y="826492"/>
                </a:lnTo>
                <a:lnTo>
                  <a:pt x="588170" y="825721"/>
                </a:lnTo>
                <a:lnTo>
                  <a:pt x="587376" y="825500"/>
                </a:lnTo>
                <a:lnTo>
                  <a:pt x="588170" y="825500"/>
                </a:lnTo>
                <a:lnTo>
                  <a:pt x="588368" y="825500"/>
                </a:lnTo>
                <a:lnTo>
                  <a:pt x="590849" y="825500"/>
                </a:lnTo>
                <a:lnTo>
                  <a:pt x="590948" y="825500"/>
                </a:lnTo>
                <a:lnTo>
                  <a:pt x="591345" y="825500"/>
                </a:lnTo>
                <a:lnTo>
                  <a:pt x="592337" y="825500"/>
                </a:lnTo>
                <a:lnTo>
                  <a:pt x="594520" y="825500"/>
                </a:lnTo>
                <a:lnTo>
                  <a:pt x="595314" y="825500"/>
                </a:lnTo>
                <a:lnTo>
                  <a:pt x="595413" y="825500"/>
                </a:lnTo>
                <a:lnTo>
                  <a:pt x="601663" y="825500"/>
                </a:lnTo>
                <a:lnTo>
                  <a:pt x="601664" y="825500"/>
                </a:lnTo>
                <a:lnTo>
                  <a:pt x="601663" y="825500"/>
                </a:lnTo>
                <a:lnTo>
                  <a:pt x="598092" y="826492"/>
                </a:lnTo>
                <a:lnTo>
                  <a:pt x="594521" y="833437"/>
                </a:lnTo>
                <a:lnTo>
                  <a:pt x="595313" y="833437"/>
                </a:lnTo>
                <a:lnTo>
                  <a:pt x="595314" y="833437"/>
                </a:lnTo>
                <a:lnTo>
                  <a:pt x="597199" y="833437"/>
                </a:lnTo>
                <a:lnTo>
                  <a:pt x="598488" y="833437"/>
                </a:lnTo>
                <a:lnTo>
                  <a:pt x="601662" y="833437"/>
                </a:lnTo>
                <a:lnTo>
                  <a:pt x="599282" y="829469"/>
                </a:lnTo>
                <a:lnTo>
                  <a:pt x="601663" y="825500"/>
                </a:lnTo>
                <a:lnTo>
                  <a:pt x="604044" y="826492"/>
                </a:lnTo>
                <a:cubicBezTo>
                  <a:pt x="603250" y="827485"/>
                  <a:pt x="601663" y="829469"/>
                  <a:pt x="601663" y="833438"/>
                </a:cubicBezTo>
                <a:lnTo>
                  <a:pt x="601663" y="833437"/>
                </a:lnTo>
                <a:lnTo>
                  <a:pt x="598488" y="835818"/>
                </a:lnTo>
                <a:lnTo>
                  <a:pt x="595314" y="833438"/>
                </a:lnTo>
                <a:lnTo>
                  <a:pt x="595314" y="834231"/>
                </a:lnTo>
                <a:lnTo>
                  <a:pt x="595314" y="839328"/>
                </a:lnTo>
                <a:lnTo>
                  <a:pt x="595726" y="839328"/>
                </a:lnTo>
                <a:lnTo>
                  <a:pt x="597435" y="839328"/>
                </a:lnTo>
                <a:lnTo>
                  <a:pt x="598289" y="839328"/>
                </a:lnTo>
                <a:lnTo>
                  <a:pt x="600853" y="839328"/>
                </a:lnTo>
                <a:lnTo>
                  <a:pt x="601708" y="839328"/>
                </a:lnTo>
                <a:cubicBezTo>
                  <a:pt x="601708" y="839328"/>
                  <a:pt x="603417" y="837620"/>
                  <a:pt x="605127" y="836766"/>
                </a:cubicBezTo>
                <a:lnTo>
                  <a:pt x="608013" y="838928"/>
                </a:lnTo>
                <a:lnTo>
                  <a:pt x="608379" y="839202"/>
                </a:lnTo>
                <a:lnTo>
                  <a:pt x="608546" y="839328"/>
                </a:lnTo>
                <a:lnTo>
                  <a:pt x="609353" y="839328"/>
                </a:lnTo>
                <a:lnTo>
                  <a:pt x="614959" y="837406"/>
                </a:lnTo>
                <a:lnTo>
                  <a:pt x="615760" y="839328"/>
                </a:lnTo>
                <a:lnTo>
                  <a:pt x="616238" y="839328"/>
                </a:lnTo>
                <a:lnTo>
                  <a:pt x="618802" y="839328"/>
                </a:lnTo>
                <a:lnTo>
                  <a:pt x="621366" y="839328"/>
                </a:lnTo>
                <a:lnTo>
                  <a:pt x="622221" y="839328"/>
                </a:lnTo>
                <a:cubicBezTo>
                  <a:pt x="625640" y="839328"/>
                  <a:pt x="627349" y="837620"/>
                  <a:pt x="628204" y="835912"/>
                </a:cubicBezTo>
                <a:lnTo>
                  <a:pt x="628824" y="833437"/>
                </a:lnTo>
                <a:lnTo>
                  <a:pt x="629059" y="832497"/>
                </a:lnTo>
                <a:cubicBezTo>
                  <a:pt x="629059" y="832497"/>
                  <a:pt x="630768" y="832497"/>
                  <a:pt x="632477" y="832497"/>
                </a:cubicBezTo>
                <a:lnTo>
                  <a:pt x="633899" y="832497"/>
                </a:lnTo>
                <a:lnTo>
                  <a:pt x="635530" y="832497"/>
                </a:lnTo>
                <a:lnTo>
                  <a:pt x="635530" y="832446"/>
                </a:lnTo>
                <a:lnTo>
                  <a:pt x="635530" y="829469"/>
                </a:lnTo>
                <a:lnTo>
                  <a:pt x="635530" y="826492"/>
                </a:lnTo>
                <a:cubicBezTo>
                  <a:pt x="635530" y="825500"/>
                  <a:pt x="635530" y="825500"/>
                  <a:pt x="635530" y="825500"/>
                </a:cubicBezTo>
                <a:cubicBezTo>
                  <a:pt x="635530" y="829469"/>
                  <a:pt x="637250" y="829469"/>
                  <a:pt x="638970" y="828477"/>
                </a:cubicBezTo>
                <a:lnTo>
                  <a:pt x="640905" y="826803"/>
                </a:lnTo>
                <a:lnTo>
                  <a:pt x="639763" y="827088"/>
                </a:lnTo>
                <a:cubicBezTo>
                  <a:pt x="638010" y="827088"/>
                  <a:pt x="636588" y="826733"/>
                  <a:pt x="636588" y="826294"/>
                </a:cubicBezTo>
                <a:cubicBezTo>
                  <a:pt x="636588" y="825856"/>
                  <a:pt x="638010" y="825500"/>
                  <a:pt x="639763" y="825500"/>
                </a:cubicBezTo>
                <a:lnTo>
                  <a:pt x="641817" y="826014"/>
                </a:lnTo>
                <a:lnTo>
                  <a:pt x="642410" y="825500"/>
                </a:lnTo>
                <a:cubicBezTo>
                  <a:pt x="642410" y="825500"/>
                  <a:pt x="644130" y="825500"/>
                  <a:pt x="645849" y="825500"/>
                </a:cubicBezTo>
                <a:lnTo>
                  <a:pt x="649288" y="825500"/>
                </a:lnTo>
                <a:lnTo>
                  <a:pt x="649289" y="825500"/>
                </a:lnTo>
                <a:lnTo>
                  <a:pt x="652463" y="825500"/>
                </a:lnTo>
                <a:cubicBezTo>
                  <a:pt x="654051" y="825500"/>
                  <a:pt x="655638" y="825500"/>
                  <a:pt x="655638" y="825500"/>
                </a:cubicBezTo>
                <a:lnTo>
                  <a:pt x="652845" y="828119"/>
                </a:lnTo>
                <a:lnTo>
                  <a:pt x="652990" y="828228"/>
                </a:lnTo>
                <a:cubicBezTo>
                  <a:pt x="654699" y="827374"/>
                  <a:pt x="656409" y="825667"/>
                  <a:pt x="656409" y="825667"/>
                </a:cubicBezTo>
                <a:cubicBezTo>
                  <a:pt x="663247" y="825667"/>
                  <a:pt x="663247" y="825667"/>
                  <a:pt x="663247" y="825667"/>
                </a:cubicBezTo>
                <a:lnTo>
                  <a:pt x="663575" y="825339"/>
                </a:lnTo>
                <a:lnTo>
                  <a:pt x="663575" y="819944"/>
                </a:lnTo>
                <a:lnTo>
                  <a:pt x="663575" y="819152"/>
                </a:lnTo>
                <a:lnTo>
                  <a:pt x="659607" y="824706"/>
                </a:lnTo>
                <a:cubicBezTo>
                  <a:pt x="657622" y="825500"/>
                  <a:pt x="655638" y="825500"/>
                  <a:pt x="655638" y="825500"/>
                </a:cubicBezTo>
                <a:cubicBezTo>
                  <a:pt x="655638" y="825500"/>
                  <a:pt x="655638" y="825500"/>
                  <a:pt x="656630" y="824706"/>
                </a:cubicBezTo>
                <a:lnTo>
                  <a:pt x="663575" y="819151"/>
                </a:lnTo>
                <a:lnTo>
                  <a:pt x="663575" y="819150"/>
                </a:lnTo>
                <a:lnTo>
                  <a:pt x="663576" y="819150"/>
                </a:lnTo>
                <a:cubicBezTo>
                  <a:pt x="663576" y="819150"/>
                  <a:pt x="669926" y="819150"/>
                  <a:pt x="669926" y="812800"/>
                </a:cubicBezTo>
                <a:cubicBezTo>
                  <a:pt x="669926" y="812800"/>
                  <a:pt x="669926" y="814388"/>
                  <a:pt x="669926" y="815975"/>
                </a:cubicBezTo>
                <a:lnTo>
                  <a:pt x="669926" y="818994"/>
                </a:lnTo>
                <a:lnTo>
                  <a:pt x="670084" y="818836"/>
                </a:lnTo>
                <a:cubicBezTo>
                  <a:pt x="673503" y="818836"/>
                  <a:pt x="675639" y="818836"/>
                  <a:pt x="676815" y="818943"/>
                </a:cubicBezTo>
                <a:lnTo>
                  <a:pt x="676898" y="819007"/>
                </a:lnTo>
                <a:lnTo>
                  <a:pt x="676678" y="820544"/>
                </a:lnTo>
                <a:lnTo>
                  <a:pt x="670084" y="825667"/>
                </a:lnTo>
                <a:cubicBezTo>
                  <a:pt x="663247" y="832497"/>
                  <a:pt x="663247" y="832497"/>
                  <a:pt x="663247" y="832497"/>
                </a:cubicBezTo>
                <a:lnTo>
                  <a:pt x="662392" y="832497"/>
                </a:lnTo>
                <a:lnTo>
                  <a:pt x="659828" y="832497"/>
                </a:lnTo>
                <a:cubicBezTo>
                  <a:pt x="658118" y="832497"/>
                  <a:pt x="656409" y="832497"/>
                  <a:pt x="656409" y="832497"/>
                </a:cubicBezTo>
                <a:cubicBezTo>
                  <a:pt x="656409" y="832497"/>
                  <a:pt x="656409" y="832497"/>
                  <a:pt x="649571" y="839328"/>
                </a:cubicBezTo>
                <a:cubicBezTo>
                  <a:pt x="656409" y="839328"/>
                  <a:pt x="656409" y="839328"/>
                  <a:pt x="656409" y="839328"/>
                </a:cubicBezTo>
                <a:cubicBezTo>
                  <a:pt x="656409" y="839328"/>
                  <a:pt x="656409" y="832497"/>
                  <a:pt x="656409" y="832497"/>
                </a:cubicBezTo>
                <a:cubicBezTo>
                  <a:pt x="656409" y="839328"/>
                  <a:pt x="656409" y="832497"/>
                  <a:pt x="663247" y="832497"/>
                </a:cubicBezTo>
                <a:cubicBezTo>
                  <a:pt x="663247" y="832497"/>
                  <a:pt x="663247" y="832497"/>
                  <a:pt x="670084" y="832497"/>
                </a:cubicBezTo>
                <a:cubicBezTo>
                  <a:pt x="670084" y="832497"/>
                  <a:pt x="670084" y="832497"/>
                  <a:pt x="670084" y="825667"/>
                </a:cubicBezTo>
                <a:cubicBezTo>
                  <a:pt x="670084" y="832497"/>
                  <a:pt x="670084" y="825667"/>
                  <a:pt x="676922" y="825667"/>
                </a:cubicBezTo>
                <a:cubicBezTo>
                  <a:pt x="676922" y="825667"/>
                  <a:pt x="676922" y="832497"/>
                  <a:pt x="683759" y="825667"/>
                </a:cubicBezTo>
                <a:cubicBezTo>
                  <a:pt x="683759" y="825667"/>
                  <a:pt x="682050" y="825667"/>
                  <a:pt x="680340" y="825667"/>
                </a:cubicBezTo>
                <a:lnTo>
                  <a:pt x="679486" y="825667"/>
                </a:lnTo>
                <a:cubicBezTo>
                  <a:pt x="678631" y="825667"/>
                  <a:pt x="676922" y="825667"/>
                  <a:pt x="676922" y="825667"/>
                </a:cubicBezTo>
                <a:cubicBezTo>
                  <a:pt x="680340" y="825667"/>
                  <a:pt x="682050" y="825667"/>
                  <a:pt x="683759" y="824813"/>
                </a:cubicBezTo>
                <a:lnTo>
                  <a:pt x="684213" y="824416"/>
                </a:lnTo>
                <a:lnTo>
                  <a:pt x="684390" y="824261"/>
                </a:lnTo>
                <a:lnTo>
                  <a:pt x="685007" y="819944"/>
                </a:lnTo>
                <a:lnTo>
                  <a:pt x="690175" y="819206"/>
                </a:lnTo>
                <a:lnTo>
                  <a:pt x="690238" y="819150"/>
                </a:lnTo>
                <a:lnTo>
                  <a:pt x="690597" y="818836"/>
                </a:lnTo>
                <a:cubicBezTo>
                  <a:pt x="694016" y="818836"/>
                  <a:pt x="694016" y="818836"/>
                  <a:pt x="693161" y="818836"/>
                </a:cubicBezTo>
                <a:lnTo>
                  <a:pt x="694016" y="818836"/>
                </a:lnTo>
                <a:cubicBezTo>
                  <a:pt x="695726" y="818836"/>
                  <a:pt x="697435" y="818836"/>
                  <a:pt x="697435" y="818836"/>
                </a:cubicBezTo>
                <a:cubicBezTo>
                  <a:pt x="697435" y="818836"/>
                  <a:pt x="704272" y="812006"/>
                  <a:pt x="704272" y="812006"/>
                </a:cubicBezTo>
                <a:lnTo>
                  <a:pt x="704851" y="812006"/>
                </a:lnTo>
                <a:lnTo>
                  <a:pt x="706836" y="812006"/>
                </a:lnTo>
                <a:lnTo>
                  <a:pt x="707691" y="812006"/>
                </a:lnTo>
                <a:cubicBezTo>
                  <a:pt x="707691" y="812006"/>
                  <a:pt x="707691" y="812006"/>
                  <a:pt x="711110" y="812006"/>
                </a:cubicBezTo>
                <a:lnTo>
                  <a:pt x="712575" y="810542"/>
                </a:lnTo>
                <a:lnTo>
                  <a:pt x="717947" y="812006"/>
                </a:lnTo>
                <a:cubicBezTo>
                  <a:pt x="717947" y="812006"/>
                  <a:pt x="717947" y="812006"/>
                  <a:pt x="717947" y="805175"/>
                </a:cubicBezTo>
                <a:cubicBezTo>
                  <a:pt x="724785" y="798345"/>
                  <a:pt x="724785" y="805175"/>
                  <a:pt x="724785" y="798345"/>
                </a:cubicBezTo>
                <a:lnTo>
                  <a:pt x="725488" y="797994"/>
                </a:lnTo>
                <a:lnTo>
                  <a:pt x="726523" y="797477"/>
                </a:lnTo>
                <a:lnTo>
                  <a:pt x="728663" y="795337"/>
                </a:lnTo>
                <a:cubicBezTo>
                  <a:pt x="728663" y="795337"/>
                  <a:pt x="728663" y="795337"/>
                  <a:pt x="731838" y="792162"/>
                </a:cubicBezTo>
                <a:lnTo>
                  <a:pt x="731838" y="791515"/>
                </a:lnTo>
                <a:lnTo>
                  <a:pt x="731622" y="791515"/>
                </a:lnTo>
                <a:lnTo>
                  <a:pt x="731838" y="791422"/>
                </a:lnTo>
                <a:lnTo>
                  <a:pt x="731838" y="791299"/>
                </a:lnTo>
                <a:lnTo>
                  <a:pt x="731838" y="788194"/>
                </a:lnTo>
                <a:cubicBezTo>
                  <a:pt x="731838" y="786210"/>
                  <a:pt x="731838" y="784225"/>
                  <a:pt x="731838" y="784225"/>
                </a:cubicBezTo>
                <a:cubicBezTo>
                  <a:pt x="731838" y="784225"/>
                  <a:pt x="733426" y="784225"/>
                  <a:pt x="735013" y="784225"/>
                </a:cubicBezTo>
                <a:lnTo>
                  <a:pt x="735807" y="784225"/>
                </a:lnTo>
                <a:lnTo>
                  <a:pt x="738188" y="784225"/>
                </a:lnTo>
                <a:cubicBezTo>
                  <a:pt x="735013" y="784225"/>
                  <a:pt x="733426" y="784225"/>
                  <a:pt x="732632" y="785217"/>
                </a:cubicBezTo>
                <a:lnTo>
                  <a:pt x="731950" y="791187"/>
                </a:lnTo>
                <a:lnTo>
                  <a:pt x="731949" y="791188"/>
                </a:lnTo>
                <a:lnTo>
                  <a:pt x="731927" y="791384"/>
                </a:lnTo>
                <a:lnTo>
                  <a:pt x="737605" y="788953"/>
                </a:lnTo>
                <a:cubicBezTo>
                  <a:pt x="738460" y="788099"/>
                  <a:pt x="738460" y="788099"/>
                  <a:pt x="738460" y="791515"/>
                </a:cubicBezTo>
                <a:cubicBezTo>
                  <a:pt x="738460" y="791515"/>
                  <a:pt x="738460" y="791515"/>
                  <a:pt x="737605" y="791515"/>
                </a:cubicBezTo>
                <a:lnTo>
                  <a:pt x="735041" y="791515"/>
                </a:lnTo>
                <a:lnTo>
                  <a:pt x="731912" y="791515"/>
                </a:lnTo>
                <a:lnTo>
                  <a:pt x="731838" y="792163"/>
                </a:lnTo>
                <a:lnTo>
                  <a:pt x="731838" y="794543"/>
                </a:lnTo>
                <a:lnTo>
                  <a:pt x="731838" y="794822"/>
                </a:lnTo>
                <a:lnTo>
                  <a:pt x="738460" y="791515"/>
                </a:lnTo>
                <a:lnTo>
                  <a:pt x="738460" y="788953"/>
                </a:lnTo>
                <a:lnTo>
                  <a:pt x="738460" y="788099"/>
                </a:lnTo>
                <a:cubicBezTo>
                  <a:pt x="738460" y="786392"/>
                  <a:pt x="738460" y="784684"/>
                  <a:pt x="738460" y="784684"/>
                </a:cubicBezTo>
                <a:cubicBezTo>
                  <a:pt x="738460" y="784684"/>
                  <a:pt x="745298" y="784684"/>
                  <a:pt x="745298" y="777854"/>
                </a:cubicBezTo>
                <a:cubicBezTo>
                  <a:pt x="745298" y="777854"/>
                  <a:pt x="752135" y="771023"/>
                  <a:pt x="752135" y="771023"/>
                </a:cubicBezTo>
                <a:cubicBezTo>
                  <a:pt x="752135" y="771023"/>
                  <a:pt x="758973" y="771023"/>
                  <a:pt x="758973" y="771023"/>
                </a:cubicBezTo>
                <a:cubicBezTo>
                  <a:pt x="758973" y="771023"/>
                  <a:pt x="765810" y="771023"/>
                  <a:pt x="765810" y="771023"/>
                </a:cubicBezTo>
                <a:cubicBezTo>
                  <a:pt x="765810" y="764193"/>
                  <a:pt x="758973" y="771023"/>
                  <a:pt x="758973" y="771023"/>
                </a:cubicBezTo>
                <a:cubicBezTo>
                  <a:pt x="758973" y="771023"/>
                  <a:pt x="758973" y="771023"/>
                  <a:pt x="765810" y="764193"/>
                </a:cubicBezTo>
                <a:cubicBezTo>
                  <a:pt x="772648" y="757362"/>
                  <a:pt x="772648" y="757362"/>
                  <a:pt x="765810" y="757362"/>
                </a:cubicBezTo>
                <a:cubicBezTo>
                  <a:pt x="772648" y="757362"/>
                  <a:pt x="765810" y="757362"/>
                  <a:pt x="772648" y="757362"/>
                </a:cubicBezTo>
                <a:lnTo>
                  <a:pt x="772720" y="757237"/>
                </a:lnTo>
                <a:lnTo>
                  <a:pt x="776067" y="751386"/>
                </a:lnTo>
                <a:lnTo>
                  <a:pt x="779242" y="750593"/>
                </a:lnTo>
                <a:lnTo>
                  <a:pt x="779196" y="750532"/>
                </a:lnTo>
                <a:lnTo>
                  <a:pt x="776067" y="750532"/>
                </a:lnTo>
                <a:lnTo>
                  <a:pt x="773379" y="750532"/>
                </a:lnTo>
                <a:lnTo>
                  <a:pt x="773113" y="750887"/>
                </a:lnTo>
                <a:lnTo>
                  <a:pt x="773113" y="750532"/>
                </a:lnTo>
                <a:lnTo>
                  <a:pt x="772648" y="750532"/>
                </a:lnTo>
                <a:lnTo>
                  <a:pt x="773113" y="750474"/>
                </a:lnTo>
                <a:lnTo>
                  <a:pt x="773113" y="745331"/>
                </a:lnTo>
                <a:cubicBezTo>
                  <a:pt x="773113" y="744537"/>
                  <a:pt x="773113" y="744537"/>
                  <a:pt x="773113" y="744537"/>
                </a:cubicBezTo>
                <a:cubicBezTo>
                  <a:pt x="776288" y="744537"/>
                  <a:pt x="776288" y="746125"/>
                  <a:pt x="775494" y="747712"/>
                </a:cubicBezTo>
                <a:lnTo>
                  <a:pt x="773455" y="750431"/>
                </a:lnTo>
                <a:lnTo>
                  <a:pt x="778635" y="749785"/>
                </a:lnTo>
                <a:lnTo>
                  <a:pt x="777082" y="747713"/>
                </a:lnTo>
                <a:cubicBezTo>
                  <a:pt x="777875" y="746126"/>
                  <a:pt x="779463" y="744538"/>
                  <a:pt x="779463" y="744538"/>
                </a:cubicBezTo>
                <a:cubicBezTo>
                  <a:pt x="779463" y="744538"/>
                  <a:pt x="779463" y="744538"/>
                  <a:pt x="779463" y="745332"/>
                </a:cubicBezTo>
                <a:lnTo>
                  <a:pt x="779463" y="749681"/>
                </a:lnTo>
                <a:lnTo>
                  <a:pt x="779486" y="749678"/>
                </a:lnTo>
                <a:cubicBezTo>
                  <a:pt x="781195" y="748824"/>
                  <a:pt x="782905" y="747117"/>
                  <a:pt x="786323" y="743702"/>
                </a:cubicBezTo>
                <a:cubicBezTo>
                  <a:pt x="786323" y="743702"/>
                  <a:pt x="786323" y="743702"/>
                  <a:pt x="786323" y="742848"/>
                </a:cubicBezTo>
                <a:lnTo>
                  <a:pt x="786323" y="737725"/>
                </a:lnTo>
                <a:cubicBezTo>
                  <a:pt x="786323" y="736871"/>
                  <a:pt x="786323" y="736871"/>
                  <a:pt x="786323" y="736871"/>
                </a:cubicBezTo>
                <a:cubicBezTo>
                  <a:pt x="786323" y="736871"/>
                  <a:pt x="786323" y="730041"/>
                  <a:pt x="786323" y="730041"/>
                </a:cubicBezTo>
                <a:cubicBezTo>
                  <a:pt x="786323" y="730041"/>
                  <a:pt x="786323" y="730041"/>
                  <a:pt x="793161" y="730041"/>
                </a:cubicBezTo>
                <a:cubicBezTo>
                  <a:pt x="793161" y="730041"/>
                  <a:pt x="793161" y="728333"/>
                  <a:pt x="793161" y="727479"/>
                </a:cubicBezTo>
                <a:lnTo>
                  <a:pt x="793161" y="726625"/>
                </a:lnTo>
                <a:lnTo>
                  <a:pt x="793161" y="724844"/>
                </a:lnTo>
                <a:lnTo>
                  <a:pt x="793161" y="724064"/>
                </a:lnTo>
                <a:lnTo>
                  <a:pt x="793161" y="723210"/>
                </a:lnTo>
                <a:lnTo>
                  <a:pt x="793751" y="722621"/>
                </a:lnTo>
                <a:lnTo>
                  <a:pt x="793751" y="715962"/>
                </a:lnTo>
                <a:lnTo>
                  <a:pt x="795934" y="719602"/>
                </a:lnTo>
                <a:lnTo>
                  <a:pt x="796132" y="719931"/>
                </a:lnTo>
                <a:lnTo>
                  <a:pt x="795666" y="720708"/>
                </a:lnTo>
                <a:lnTo>
                  <a:pt x="796580" y="719795"/>
                </a:lnTo>
                <a:lnTo>
                  <a:pt x="798090" y="718287"/>
                </a:lnTo>
                <a:lnTo>
                  <a:pt x="796920" y="717660"/>
                </a:lnTo>
                <a:lnTo>
                  <a:pt x="793751" y="715962"/>
                </a:lnTo>
                <a:cubicBezTo>
                  <a:pt x="800101" y="715962"/>
                  <a:pt x="800101" y="715962"/>
                  <a:pt x="800101" y="715962"/>
                </a:cubicBezTo>
                <a:lnTo>
                  <a:pt x="799987" y="716391"/>
                </a:lnTo>
                <a:lnTo>
                  <a:pt x="799998" y="716380"/>
                </a:lnTo>
                <a:lnTo>
                  <a:pt x="800101" y="716321"/>
                </a:lnTo>
                <a:lnTo>
                  <a:pt x="805981" y="712965"/>
                </a:lnTo>
                <a:cubicBezTo>
                  <a:pt x="806836" y="712965"/>
                  <a:pt x="806836" y="712965"/>
                  <a:pt x="806836" y="709549"/>
                </a:cubicBezTo>
                <a:cubicBezTo>
                  <a:pt x="806836" y="709549"/>
                  <a:pt x="806836" y="709549"/>
                  <a:pt x="807691" y="708696"/>
                </a:cubicBezTo>
                <a:lnTo>
                  <a:pt x="813595" y="702798"/>
                </a:lnTo>
                <a:lnTo>
                  <a:pt x="813674" y="702719"/>
                </a:lnTo>
                <a:lnTo>
                  <a:pt x="813674" y="702565"/>
                </a:lnTo>
                <a:lnTo>
                  <a:pt x="813595" y="702628"/>
                </a:lnTo>
                <a:lnTo>
                  <a:pt x="813481" y="702719"/>
                </a:lnTo>
                <a:lnTo>
                  <a:pt x="812801" y="703263"/>
                </a:lnTo>
                <a:lnTo>
                  <a:pt x="813190" y="702719"/>
                </a:lnTo>
                <a:lnTo>
                  <a:pt x="813595" y="702152"/>
                </a:lnTo>
                <a:lnTo>
                  <a:pt x="813674" y="702041"/>
                </a:lnTo>
                <a:lnTo>
                  <a:pt x="813674" y="701865"/>
                </a:lnTo>
                <a:lnTo>
                  <a:pt x="813674" y="699304"/>
                </a:lnTo>
                <a:lnTo>
                  <a:pt x="813674" y="696040"/>
                </a:lnTo>
                <a:lnTo>
                  <a:pt x="813674" y="695889"/>
                </a:lnTo>
                <a:lnTo>
                  <a:pt x="813876" y="695838"/>
                </a:lnTo>
                <a:lnTo>
                  <a:pt x="817093" y="695035"/>
                </a:lnTo>
                <a:lnTo>
                  <a:pt x="820317" y="689397"/>
                </a:lnTo>
                <a:lnTo>
                  <a:pt x="820511" y="689058"/>
                </a:lnTo>
                <a:lnTo>
                  <a:pt x="820677" y="689037"/>
                </a:lnTo>
                <a:lnTo>
                  <a:pt x="827349" y="688204"/>
                </a:lnTo>
                <a:lnTo>
                  <a:pt x="827349" y="688204"/>
                </a:lnTo>
                <a:lnTo>
                  <a:pt x="834186" y="682228"/>
                </a:lnTo>
                <a:cubicBezTo>
                  <a:pt x="830768" y="682228"/>
                  <a:pt x="830768" y="682228"/>
                  <a:pt x="830768" y="682228"/>
                </a:cubicBezTo>
                <a:lnTo>
                  <a:pt x="829913" y="682228"/>
                </a:lnTo>
                <a:lnTo>
                  <a:pt x="828204" y="682228"/>
                </a:lnTo>
                <a:cubicBezTo>
                  <a:pt x="827349" y="682228"/>
                  <a:pt x="827349" y="682228"/>
                  <a:pt x="827349" y="682228"/>
                </a:cubicBezTo>
                <a:cubicBezTo>
                  <a:pt x="834186" y="682228"/>
                  <a:pt x="834186" y="675397"/>
                  <a:pt x="834186" y="675397"/>
                </a:cubicBezTo>
                <a:cubicBezTo>
                  <a:pt x="834186" y="675397"/>
                  <a:pt x="834186" y="675397"/>
                  <a:pt x="835041" y="675397"/>
                </a:cubicBezTo>
                <a:lnTo>
                  <a:pt x="838460" y="675397"/>
                </a:lnTo>
                <a:lnTo>
                  <a:pt x="841024" y="675397"/>
                </a:lnTo>
                <a:cubicBezTo>
                  <a:pt x="841024" y="675397"/>
                  <a:pt x="841024" y="673690"/>
                  <a:pt x="840169" y="672836"/>
                </a:cubicBezTo>
                <a:lnTo>
                  <a:pt x="838067" y="673736"/>
                </a:lnTo>
                <a:lnTo>
                  <a:pt x="841024" y="668567"/>
                </a:lnTo>
                <a:cubicBezTo>
                  <a:pt x="841024" y="665152"/>
                  <a:pt x="841024" y="663444"/>
                  <a:pt x="841879" y="661736"/>
                </a:cubicBezTo>
                <a:lnTo>
                  <a:pt x="847861" y="661736"/>
                </a:lnTo>
                <a:cubicBezTo>
                  <a:pt x="847861" y="661736"/>
                  <a:pt x="847861" y="668567"/>
                  <a:pt x="854699" y="668567"/>
                </a:cubicBezTo>
                <a:cubicBezTo>
                  <a:pt x="854699" y="668567"/>
                  <a:pt x="854699" y="670275"/>
                  <a:pt x="854699" y="671982"/>
                </a:cubicBezTo>
                <a:lnTo>
                  <a:pt x="854699" y="675186"/>
                </a:lnTo>
                <a:lnTo>
                  <a:pt x="858045" y="669330"/>
                </a:lnTo>
                <a:cubicBezTo>
                  <a:pt x="860029" y="668338"/>
                  <a:pt x="862014" y="668338"/>
                  <a:pt x="862014" y="668338"/>
                </a:cubicBezTo>
                <a:cubicBezTo>
                  <a:pt x="862014" y="668338"/>
                  <a:pt x="860029" y="670323"/>
                  <a:pt x="858045" y="672307"/>
                </a:cubicBezTo>
                <a:lnTo>
                  <a:pt x="854699" y="675653"/>
                </a:lnTo>
                <a:lnTo>
                  <a:pt x="854656" y="675696"/>
                </a:lnTo>
                <a:lnTo>
                  <a:pt x="853844" y="681374"/>
                </a:lnTo>
                <a:lnTo>
                  <a:pt x="852451" y="681573"/>
                </a:lnTo>
                <a:lnTo>
                  <a:pt x="854553" y="675800"/>
                </a:lnTo>
                <a:lnTo>
                  <a:pt x="854528" y="675824"/>
                </a:lnTo>
                <a:lnTo>
                  <a:pt x="852212" y="681607"/>
                </a:lnTo>
                <a:lnTo>
                  <a:pt x="847861" y="682228"/>
                </a:lnTo>
                <a:cubicBezTo>
                  <a:pt x="847861" y="685643"/>
                  <a:pt x="847861" y="687350"/>
                  <a:pt x="847861" y="688204"/>
                </a:cubicBezTo>
                <a:lnTo>
                  <a:pt x="847861" y="688839"/>
                </a:lnTo>
                <a:lnTo>
                  <a:pt x="848742" y="687958"/>
                </a:lnTo>
                <a:lnTo>
                  <a:pt x="851280" y="684789"/>
                </a:lnTo>
                <a:lnTo>
                  <a:pt x="853796" y="682904"/>
                </a:lnTo>
                <a:lnTo>
                  <a:pt x="854075" y="682625"/>
                </a:lnTo>
                <a:lnTo>
                  <a:pt x="854075" y="682695"/>
                </a:lnTo>
                <a:lnTo>
                  <a:pt x="854699" y="682228"/>
                </a:lnTo>
                <a:lnTo>
                  <a:pt x="854075" y="682851"/>
                </a:lnTo>
                <a:lnTo>
                  <a:pt x="854075" y="685800"/>
                </a:lnTo>
                <a:cubicBezTo>
                  <a:pt x="854075" y="687388"/>
                  <a:pt x="854075" y="688975"/>
                  <a:pt x="854075" y="688975"/>
                </a:cubicBezTo>
                <a:lnTo>
                  <a:pt x="854076" y="688975"/>
                </a:lnTo>
                <a:cubicBezTo>
                  <a:pt x="854076" y="688975"/>
                  <a:pt x="852489" y="690960"/>
                  <a:pt x="850901" y="691952"/>
                </a:cubicBezTo>
                <a:lnTo>
                  <a:pt x="847971" y="689205"/>
                </a:lnTo>
                <a:lnTo>
                  <a:pt x="850425" y="692473"/>
                </a:lnTo>
                <a:cubicBezTo>
                  <a:pt x="851280" y="692473"/>
                  <a:pt x="851280" y="692473"/>
                  <a:pt x="847861" y="695889"/>
                </a:cubicBezTo>
                <a:cubicBezTo>
                  <a:pt x="847861" y="695889"/>
                  <a:pt x="847861" y="695889"/>
                  <a:pt x="841024" y="702719"/>
                </a:cubicBezTo>
                <a:cubicBezTo>
                  <a:pt x="841024" y="702719"/>
                  <a:pt x="847861" y="695889"/>
                  <a:pt x="841024" y="695889"/>
                </a:cubicBezTo>
                <a:cubicBezTo>
                  <a:pt x="841024" y="702719"/>
                  <a:pt x="841024" y="702719"/>
                  <a:pt x="841024" y="702719"/>
                </a:cubicBezTo>
                <a:cubicBezTo>
                  <a:pt x="841024" y="709549"/>
                  <a:pt x="841024" y="709549"/>
                  <a:pt x="834186" y="709549"/>
                </a:cubicBezTo>
                <a:cubicBezTo>
                  <a:pt x="834186" y="716380"/>
                  <a:pt x="834186" y="716380"/>
                  <a:pt x="834186" y="716380"/>
                </a:cubicBezTo>
                <a:cubicBezTo>
                  <a:pt x="837605" y="716380"/>
                  <a:pt x="839315" y="716380"/>
                  <a:pt x="840169" y="717234"/>
                </a:cubicBezTo>
                <a:lnTo>
                  <a:pt x="840402" y="718864"/>
                </a:lnTo>
                <a:lnTo>
                  <a:pt x="840169" y="719795"/>
                </a:lnTo>
                <a:cubicBezTo>
                  <a:pt x="839315" y="721503"/>
                  <a:pt x="837605" y="723210"/>
                  <a:pt x="834186" y="723210"/>
                </a:cubicBezTo>
                <a:cubicBezTo>
                  <a:pt x="834186" y="723210"/>
                  <a:pt x="834186" y="723210"/>
                  <a:pt x="841024" y="723210"/>
                </a:cubicBezTo>
                <a:lnTo>
                  <a:pt x="836190" y="723900"/>
                </a:lnTo>
                <a:lnTo>
                  <a:pt x="835041" y="724064"/>
                </a:lnTo>
                <a:lnTo>
                  <a:pt x="834249" y="729602"/>
                </a:lnTo>
                <a:lnTo>
                  <a:pt x="834186" y="730041"/>
                </a:lnTo>
                <a:lnTo>
                  <a:pt x="833976" y="730250"/>
                </a:lnTo>
                <a:lnTo>
                  <a:pt x="833438" y="730788"/>
                </a:lnTo>
                <a:lnTo>
                  <a:pt x="830768" y="733456"/>
                </a:lnTo>
                <a:cubicBezTo>
                  <a:pt x="830768" y="733456"/>
                  <a:pt x="830768" y="733456"/>
                  <a:pt x="827349" y="736871"/>
                </a:cubicBezTo>
                <a:cubicBezTo>
                  <a:pt x="827349" y="736871"/>
                  <a:pt x="829058" y="736871"/>
                  <a:pt x="830768" y="736017"/>
                </a:cubicBezTo>
                <a:lnTo>
                  <a:pt x="831700" y="734387"/>
                </a:lnTo>
                <a:lnTo>
                  <a:pt x="833438" y="731349"/>
                </a:lnTo>
                <a:lnTo>
                  <a:pt x="834066" y="730250"/>
                </a:lnTo>
                <a:lnTo>
                  <a:pt x="834186" y="730041"/>
                </a:lnTo>
                <a:lnTo>
                  <a:pt x="834186" y="730250"/>
                </a:lnTo>
                <a:lnTo>
                  <a:pt x="834186" y="730894"/>
                </a:lnTo>
                <a:cubicBezTo>
                  <a:pt x="834186" y="731748"/>
                  <a:pt x="834186" y="733456"/>
                  <a:pt x="834186" y="736871"/>
                </a:cubicBezTo>
                <a:cubicBezTo>
                  <a:pt x="834186" y="736871"/>
                  <a:pt x="827349" y="743702"/>
                  <a:pt x="827349" y="743702"/>
                </a:cubicBezTo>
                <a:lnTo>
                  <a:pt x="822783" y="743702"/>
                </a:lnTo>
                <a:lnTo>
                  <a:pt x="820738" y="744538"/>
                </a:lnTo>
                <a:lnTo>
                  <a:pt x="822039" y="743702"/>
                </a:lnTo>
                <a:lnTo>
                  <a:pt x="821366" y="743702"/>
                </a:lnTo>
                <a:cubicBezTo>
                  <a:pt x="820511" y="743702"/>
                  <a:pt x="820511" y="743702"/>
                  <a:pt x="820511" y="743702"/>
                </a:cubicBezTo>
                <a:cubicBezTo>
                  <a:pt x="820511" y="743702"/>
                  <a:pt x="820511" y="743702"/>
                  <a:pt x="820511" y="750532"/>
                </a:cubicBezTo>
                <a:cubicBezTo>
                  <a:pt x="820511" y="753947"/>
                  <a:pt x="820511" y="755655"/>
                  <a:pt x="819656" y="756509"/>
                </a:cubicBezTo>
                <a:lnTo>
                  <a:pt x="814552" y="757237"/>
                </a:lnTo>
                <a:lnTo>
                  <a:pt x="813674" y="757362"/>
                </a:lnTo>
                <a:cubicBezTo>
                  <a:pt x="813674" y="757362"/>
                  <a:pt x="811964" y="759070"/>
                  <a:pt x="810255" y="761631"/>
                </a:cubicBezTo>
                <a:lnTo>
                  <a:pt x="808693" y="765922"/>
                </a:lnTo>
                <a:lnTo>
                  <a:pt x="808832" y="765969"/>
                </a:lnTo>
                <a:lnTo>
                  <a:pt x="808637" y="766424"/>
                </a:lnTo>
                <a:lnTo>
                  <a:pt x="808532" y="766364"/>
                </a:lnTo>
                <a:lnTo>
                  <a:pt x="807795" y="768390"/>
                </a:lnTo>
                <a:lnTo>
                  <a:pt x="808637" y="766424"/>
                </a:lnTo>
                <a:lnTo>
                  <a:pt x="812007" y="768350"/>
                </a:lnTo>
                <a:cubicBezTo>
                  <a:pt x="812801" y="769938"/>
                  <a:pt x="812801" y="771525"/>
                  <a:pt x="812801" y="771525"/>
                </a:cubicBezTo>
                <a:cubicBezTo>
                  <a:pt x="806451" y="771525"/>
                  <a:pt x="812801" y="765175"/>
                  <a:pt x="806451" y="771525"/>
                </a:cubicBezTo>
                <a:lnTo>
                  <a:pt x="806666" y="771023"/>
                </a:lnTo>
                <a:lnTo>
                  <a:pt x="803417" y="771023"/>
                </a:lnTo>
                <a:cubicBezTo>
                  <a:pt x="801708" y="771023"/>
                  <a:pt x="799998" y="771023"/>
                  <a:pt x="799998" y="771023"/>
                </a:cubicBezTo>
                <a:cubicBezTo>
                  <a:pt x="806836" y="771023"/>
                  <a:pt x="799998" y="777854"/>
                  <a:pt x="799998" y="777854"/>
                </a:cubicBezTo>
                <a:cubicBezTo>
                  <a:pt x="799998" y="777854"/>
                  <a:pt x="798289" y="777854"/>
                  <a:pt x="797434" y="777854"/>
                </a:cubicBezTo>
                <a:lnTo>
                  <a:pt x="794016" y="777854"/>
                </a:lnTo>
                <a:cubicBezTo>
                  <a:pt x="793161" y="777854"/>
                  <a:pt x="793161" y="777854"/>
                  <a:pt x="793161" y="777854"/>
                </a:cubicBezTo>
                <a:cubicBezTo>
                  <a:pt x="793161" y="777854"/>
                  <a:pt x="793161" y="784684"/>
                  <a:pt x="793161" y="784684"/>
                </a:cubicBezTo>
                <a:cubicBezTo>
                  <a:pt x="793161" y="784684"/>
                  <a:pt x="793161" y="784684"/>
                  <a:pt x="793161" y="791515"/>
                </a:cubicBezTo>
                <a:cubicBezTo>
                  <a:pt x="786323" y="784684"/>
                  <a:pt x="793161" y="784684"/>
                  <a:pt x="786323" y="791515"/>
                </a:cubicBezTo>
                <a:lnTo>
                  <a:pt x="783366" y="789299"/>
                </a:lnTo>
                <a:lnTo>
                  <a:pt x="782905" y="788953"/>
                </a:lnTo>
                <a:cubicBezTo>
                  <a:pt x="781195" y="789807"/>
                  <a:pt x="779486" y="791515"/>
                  <a:pt x="779486" y="791515"/>
                </a:cubicBezTo>
                <a:cubicBezTo>
                  <a:pt x="779486" y="798345"/>
                  <a:pt x="779486" y="798345"/>
                  <a:pt x="772648" y="798345"/>
                </a:cubicBezTo>
                <a:cubicBezTo>
                  <a:pt x="776067" y="798345"/>
                  <a:pt x="777777" y="798345"/>
                  <a:pt x="778631" y="798345"/>
                </a:cubicBezTo>
                <a:lnTo>
                  <a:pt x="779463" y="798345"/>
                </a:lnTo>
                <a:lnTo>
                  <a:pt x="779486" y="798345"/>
                </a:lnTo>
                <a:lnTo>
                  <a:pt x="779463" y="798368"/>
                </a:lnTo>
                <a:lnTo>
                  <a:pt x="779271" y="798560"/>
                </a:lnTo>
                <a:lnTo>
                  <a:pt x="779463" y="798512"/>
                </a:lnTo>
                <a:cubicBezTo>
                  <a:pt x="779463" y="802084"/>
                  <a:pt x="779463" y="803870"/>
                  <a:pt x="778570" y="804763"/>
                </a:cubicBezTo>
                <a:lnTo>
                  <a:pt x="777877" y="804862"/>
                </a:lnTo>
                <a:lnTo>
                  <a:pt x="778669" y="804862"/>
                </a:lnTo>
                <a:cubicBezTo>
                  <a:pt x="779463" y="804862"/>
                  <a:pt x="779463" y="804862"/>
                  <a:pt x="779463" y="804862"/>
                </a:cubicBezTo>
                <a:cubicBezTo>
                  <a:pt x="779463" y="804862"/>
                  <a:pt x="779463" y="804862"/>
                  <a:pt x="778669" y="805854"/>
                </a:cubicBezTo>
                <a:lnTo>
                  <a:pt x="773181" y="812715"/>
                </a:lnTo>
                <a:lnTo>
                  <a:pt x="773186" y="812722"/>
                </a:lnTo>
                <a:lnTo>
                  <a:pt x="778669" y="806847"/>
                </a:lnTo>
                <a:cubicBezTo>
                  <a:pt x="779463" y="806847"/>
                  <a:pt x="779463" y="808831"/>
                  <a:pt x="779463" y="812800"/>
                </a:cubicBezTo>
                <a:cubicBezTo>
                  <a:pt x="776288" y="812800"/>
                  <a:pt x="774701" y="812800"/>
                  <a:pt x="773907" y="812800"/>
                </a:cubicBezTo>
                <a:lnTo>
                  <a:pt x="773244" y="812800"/>
                </a:lnTo>
                <a:lnTo>
                  <a:pt x="775212" y="815421"/>
                </a:lnTo>
                <a:lnTo>
                  <a:pt x="774311" y="816621"/>
                </a:lnTo>
                <a:lnTo>
                  <a:pt x="773503" y="816275"/>
                </a:lnTo>
                <a:cubicBezTo>
                  <a:pt x="772648" y="815421"/>
                  <a:pt x="772648" y="815421"/>
                  <a:pt x="772648" y="818836"/>
                </a:cubicBezTo>
                <a:lnTo>
                  <a:pt x="772648" y="815421"/>
                </a:lnTo>
                <a:lnTo>
                  <a:pt x="772648" y="814567"/>
                </a:lnTo>
                <a:lnTo>
                  <a:pt x="772648" y="812860"/>
                </a:lnTo>
                <a:lnTo>
                  <a:pt x="772648" y="812006"/>
                </a:lnTo>
                <a:lnTo>
                  <a:pt x="773113" y="812625"/>
                </a:lnTo>
                <a:lnTo>
                  <a:pt x="773113" y="808831"/>
                </a:lnTo>
                <a:lnTo>
                  <a:pt x="773113" y="806900"/>
                </a:lnTo>
                <a:lnTo>
                  <a:pt x="772648" y="807225"/>
                </a:lnTo>
                <a:lnTo>
                  <a:pt x="772648" y="805656"/>
                </a:lnTo>
                <a:lnTo>
                  <a:pt x="772648" y="805609"/>
                </a:lnTo>
                <a:lnTo>
                  <a:pt x="772585" y="805618"/>
                </a:lnTo>
                <a:lnTo>
                  <a:pt x="772579" y="805656"/>
                </a:lnTo>
                <a:lnTo>
                  <a:pt x="772322" y="807452"/>
                </a:lnTo>
                <a:lnTo>
                  <a:pt x="772319" y="807454"/>
                </a:lnTo>
                <a:lnTo>
                  <a:pt x="772319" y="807473"/>
                </a:lnTo>
                <a:lnTo>
                  <a:pt x="772322" y="807452"/>
                </a:lnTo>
                <a:lnTo>
                  <a:pt x="772648" y="807225"/>
                </a:lnTo>
                <a:lnTo>
                  <a:pt x="772648" y="808591"/>
                </a:lnTo>
                <a:lnTo>
                  <a:pt x="772648" y="809444"/>
                </a:lnTo>
                <a:lnTo>
                  <a:pt x="772648" y="812006"/>
                </a:lnTo>
                <a:lnTo>
                  <a:pt x="772319" y="812053"/>
                </a:lnTo>
                <a:lnTo>
                  <a:pt x="772319" y="812088"/>
                </a:lnTo>
                <a:lnTo>
                  <a:pt x="772648" y="812006"/>
                </a:lnTo>
                <a:lnTo>
                  <a:pt x="772319" y="812125"/>
                </a:lnTo>
                <a:lnTo>
                  <a:pt x="772319" y="812335"/>
                </a:lnTo>
                <a:lnTo>
                  <a:pt x="772648" y="812006"/>
                </a:lnTo>
                <a:cubicBezTo>
                  <a:pt x="772648" y="818836"/>
                  <a:pt x="772648" y="812006"/>
                  <a:pt x="765810" y="818836"/>
                </a:cubicBezTo>
                <a:cubicBezTo>
                  <a:pt x="765810" y="818836"/>
                  <a:pt x="767520" y="817129"/>
                  <a:pt x="769229" y="815421"/>
                </a:cubicBezTo>
                <a:lnTo>
                  <a:pt x="771853" y="812800"/>
                </a:lnTo>
                <a:lnTo>
                  <a:pt x="770462" y="812800"/>
                </a:lnTo>
                <a:lnTo>
                  <a:pt x="768949" y="813350"/>
                </a:lnTo>
                <a:lnTo>
                  <a:pt x="769229" y="812860"/>
                </a:lnTo>
                <a:lnTo>
                  <a:pt x="769467" y="812800"/>
                </a:lnTo>
                <a:lnTo>
                  <a:pt x="768747" y="812800"/>
                </a:lnTo>
                <a:lnTo>
                  <a:pt x="767082" y="812800"/>
                </a:lnTo>
                <a:lnTo>
                  <a:pt x="766665" y="812860"/>
                </a:lnTo>
                <a:lnTo>
                  <a:pt x="766466" y="814252"/>
                </a:lnTo>
                <a:lnTo>
                  <a:pt x="765435" y="814626"/>
                </a:lnTo>
                <a:lnTo>
                  <a:pt x="765696" y="812800"/>
                </a:lnTo>
                <a:lnTo>
                  <a:pt x="765356" y="812800"/>
                </a:lnTo>
                <a:lnTo>
                  <a:pt x="764017" y="815141"/>
                </a:lnTo>
                <a:lnTo>
                  <a:pt x="763246" y="815421"/>
                </a:lnTo>
                <a:cubicBezTo>
                  <a:pt x="760682" y="817129"/>
                  <a:pt x="758973" y="818836"/>
                  <a:pt x="758973" y="818836"/>
                </a:cubicBezTo>
                <a:cubicBezTo>
                  <a:pt x="765810" y="818836"/>
                  <a:pt x="765810" y="818836"/>
                  <a:pt x="765810" y="818836"/>
                </a:cubicBezTo>
                <a:cubicBezTo>
                  <a:pt x="765810" y="818836"/>
                  <a:pt x="758973" y="825667"/>
                  <a:pt x="758973" y="825667"/>
                </a:cubicBezTo>
                <a:cubicBezTo>
                  <a:pt x="758973" y="825667"/>
                  <a:pt x="758973" y="825667"/>
                  <a:pt x="752135" y="832497"/>
                </a:cubicBezTo>
                <a:cubicBezTo>
                  <a:pt x="758973" y="825667"/>
                  <a:pt x="765810" y="825667"/>
                  <a:pt x="765810" y="832497"/>
                </a:cubicBezTo>
                <a:cubicBezTo>
                  <a:pt x="765810" y="832497"/>
                  <a:pt x="758973" y="839328"/>
                  <a:pt x="758973" y="832497"/>
                </a:cubicBezTo>
                <a:cubicBezTo>
                  <a:pt x="758973" y="832497"/>
                  <a:pt x="758973" y="832497"/>
                  <a:pt x="758973" y="833351"/>
                </a:cubicBezTo>
                <a:lnTo>
                  <a:pt x="758973" y="836766"/>
                </a:lnTo>
                <a:cubicBezTo>
                  <a:pt x="758973" y="837620"/>
                  <a:pt x="758973" y="839328"/>
                  <a:pt x="758973" y="839328"/>
                </a:cubicBezTo>
                <a:cubicBezTo>
                  <a:pt x="765810" y="839328"/>
                  <a:pt x="765810" y="832497"/>
                  <a:pt x="765810" y="832497"/>
                </a:cubicBezTo>
                <a:cubicBezTo>
                  <a:pt x="765810" y="832497"/>
                  <a:pt x="765810" y="832497"/>
                  <a:pt x="772648" y="832497"/>
                </a:cubicBezTo>
                <a:cubicBezTo>
                  <a:pt x="772648" y="832497"/>
                  <a:pt x="765810" y="839328"/>
                  <a:pt x="765810" y="839328"/>
                </a:cubicBezTo>
                <a:cubicBezTo>
                  <a:pt x="765810" y="839328"/>
                  <a:pt x="765810" y="839328"/>
                  <a:pt x="772648" y="839328"/>
                </a:cubicBezTo>
                <a:cubicBezTo>
                  <a:pt x="772648" y="839328"/>
                  <a:pt x="772648" y="839328"/>
                  <a:pt x="772648" y="832497"/>
                </a:cubicBezTo>
                <a:cubicBezTo>
                  <a:pt x="772648" y="832497"/>
                  <a:pt x="779486" y="832497"/>
                  <a:pt x="779486" y="832497"/>
                </a:cubicBezTo>
                <a:cubicBezTo>
                  <a:pt x="779486" y="832497"/>
                  <a:pt x="779486" y="825667"/>
                  <a:pt x="779486" y="825667"/>
                </a:cubicBezTo>
                <a:lnTo>
                  <a:pt x="783588" y="823618"/>
                </a:lnTo>
                <a:lnTo>
                  <a:pt x="786323" y="825667"/>
                </a:lnTo>
                <a:cubicBezTo>
                  <a:pt x="786323" y="825667"/>
                  <a:pt x="788033" y="823959"/>
                  <a:pt x="789742" y="822252"/>
                </a:cubicBezTo>
                <a:lnTo>
                  <a:pt x="792847" y="819150"/>
                </a:lnTo>
                <a:lnTo>
                  <a:pt x="792957" y="819040"/>
                </a:lnTo>
                <a:lnTo>
                  <a:pt x="792957" y="818938"/>
                </a:lnTo>
                <a:lnTo>
                  <a:pt x="792533" y="819150"/>
                </a:lnTo>
                <a:lnTo>
                  <a:pt x="786323" y="822252"/>
                </a:lnTo>
                <a:lnTo>
                  <a:pt x="783588" y="823618"/>
                </a:lnTo>
                <a:lnTo>
                  <a:pt x="782905" y="823105"/>
                </a:lnTo>
                <a:cubicBezTo>
                  <a:pt x="781195" y="823959"/>
                  <a:pt x="779486" y="825667"/>
                  <a:pt x="779486" y="825667"/>
                </a:cubicBezTo>
                <a:cubicBezTo>
                  <a:pt x="779486" y="825667"/>
                  <a:pt x="781195" y="823959"/>
                  <a:pt x="782905" y="822252"/>
                </a:cubicBezTo>
                <a:lnTo>
                  <a:pt x="786009" y="819150"/>
                </a:lnTo>
                <a:lnTo>
                  <a:pt x="786037" y="819122"/>
                </a:lnTo>
                <a:lnTo>
                  <a:pt x="785813" y="819150"/>
                </a:lnTo>
                <a:lnTo>
                  <a:pt x="786065" y="819094"/>
                </a:lnTo>
                <a:lnTo>
                  <a:pt x="786323" y="818836"/>
                </a:lnTo>
                <a:lnTo>
                  <a:pt x="787225" y="818836"/>
                </a:lnTo>
                <a:lnTo>
                  <a:pt x="789385" y="818356"/>
                </a:lnTo>
                <a:cubicBezTo>
                  <a:pt x="791171" y="817563"/>
                  <a:pt x="792957" y="815975"/>
                  <a:pt x="792957" y="812800"/>
                </a:cubicBezTo>
                <a:cubicBezTo>
                  <a:pt x="792957" y="815975"/>
                  <a:pt x="792957" y="817563"/>
                  <a:pt x="792064" y="818356"/>
                </a:cubicBezTo>
                <a:lnTo>
                  <a:pt x="788284" y="818836"/>
                </a:lnTo>
                <a:lnTo>
                  <a:pt x="792306" y="818836"/>
                </a:lnTo>
                <a:lnTo>
                  <a:pt x="792957" y="818836"/>
                </a:lnTo>
                <a:lnTo>
                  <a:pt x="792957" y="813594"/>
                </a:lnTo>
                <a:cubicBezTo>
                  <a:pt x="792957" y="812800"/>
                  <a:pt x="792957" y="812800"/>
                  <a:pt x="792957" y="812800"/>
                </a:cubicBezTo>
                <a:lnTo>
                  <a:pt x="795555" y="814532"/>
                </a:lnTo>
                <a:lnTo>
                  <a:pt x="796529" y="815181"/>
                </a:lnTo>
                <a:lnTo>
                  <a:pt x="799998" y="812869"/>
                </a:lnTo>
                <a:lnTo>
                  <a:pt x="799998" y="812860"/>
                </a:lnTo>
                <a:lnTo>
                  <a:pt x="799998" y="812757"/>
                </a:lnTo>
                <a:lnTo>
                  <a:pt x="797720" y="811808"/>
                </a:lnTo>
                <a:cubicBezTo>
                  <a:pt x="796926" y="810816"/>
                  <a:pt x="796926" y="808831"/>
                  <a:pt x="800101" y="804862"/>
                </a:cubicBezTo>
                <a:lnTo>
                  <a:pt x="800101" y="808831"/>
                </a:lnTo>
                <a:lnTo>
                  <a:pt x="800101" y="811808"/>
                </a:lnTo>
                <a:lnTo>
                  <a:pt x="800101" y="812006"/>
                </a:lnTo>
                <a:lnTo>
                  <a:pt x="803417" y="812006"/>
                </a:lnTo>
                <a:lnTo>
                  <a:pt x="806451" y="812006"/>
                </a:lnTo>
                <a:lnTo>
                  <a:pt x="806836" y="812006"/>
                </a:lnTo>
                <a:lnTo>
                  <a:pt x="806451" y="812679"/>
                </a:lnTo>
                <a:lnTo>
                  <a:pt x="806370" y="812820"/>
                </a:lnTo>
                <a:lnTo>
                  <a:pt x="806450" y="812800"/>
                </a:lnTo>
                <a:lnTo>
                  <a:pt x="806290" y="812960"/>
                </a:lnTo>
                <a:lnTo>
                  <a:pt x="803417" y="817983"/>
                </a:lnTo>
                <a:lnTo>
                  <a:pt x="800552" y="818698"/>
                </a:lnTo>
                <a:lnTo>
                  <a:pt x="800483" y="818767"/>
                </a:lnTo>
                <a:lnTo>
                  <a:pt x="805981" y="817983"/>
                </a:lnTo>
                <a:lnTo>
                  <a:pt x="806759" y="812543"/>
                </a:lnTo>
                <a:lnTo>
                  <a:pt x="806836" y="812006"/>
                </a:lnTo>
                <a:lnTo>
                  <a:pt x="807404" y="812006"/>
                </a:lnTo>
                <a:lnTo>
                  <a:pt x="810255" y="812006"/>
                </a:lnTo>
                <a:lnTo>
                  <a:pt x="812642" y="812006"/>
                </a:lnTo>
                <a:lnTo>
                  <a:pt x="813076" y="812006"/>
                </a:lnTo>
                <a:lnTo>
                  <a:pt x="813595" y="811506"/>
                </a:lnTo>
                <a:lnTo>
                  <a:pt x="816373" y="808831"/>
                </a:lnTo>
                <a:cubicBezTo>
                  <a:pt x="818159" y="807111"/>
                  <a:pt x="819945" y="805391"/>
                  <a:pt x="819945" y="805391"/>
                </a:cubicBezTo>
                <a:lnTo>
                  <a:pt x="820738" y="805391"/>
                </a:lnTo>
                <a:lnTo>
                  <a:pt x="820738" y="804862"/>
                </a:lnTo>
                <a:lnTo>
                  <a:pt x="820968" y="804862"/>
                </a:lnTo>
                <a:lnTo>
                  <a:pt x="820983" y="804801"/>
                </a:lnTo>
                <a:lnTo>
                  <a:pt x="820738" y="804862"/>
                </a:lnTo>
                <a:lnTo>
                  <a:pt x="821041" y="804559"/>
                </a:lnTo>
                <a:lnTo>
                  <a:pt x="821581" y="802323"/>
                </a:lnTo>
                <a:lnTo>
                  <a:pt x="825735" y="799866"/>
                </a:lnTo>
                <a:lnTo>
                  <a:pt x="827088" y="798512"/>
                </a:lnTo>
                <a:lnTo>
                  <a:pt x="826611" y="799347"/>
                </a:lnTo>
                <a:lnTo>
                  <a:pt x="827088" y="799065"/>
                </a:lnTo>
                <a:lnTo>
                  <a:pt x="827089" y="799064"/>
                </a:lnTo>
                <a:lnTo>
                  <a:pt x="827485" y="798830"/>
                </a:lnTo>
                <a:lnTo>
                  <a:pt x="827089" y="799548"/>
                </a:lnTo>
                <a:lnTo>
                  <a:pt x="827088" y="799549"/>
                </a:lnTo>
                <a:lnTo>
                  <a:pt x="824112" y="804942"/>
                </a:lnTo>
                <a:lnTo>
                  <a:pt x="822375" y="805391"/>
                </a:lnTo>
                <a:lnTo>
                  <a:pt x="823517" y="805391"/>
                </a:lnTo>
                <a:cubicBezTo>
                  <a:pt x="825303" y="805391"/>
                  <a:pt x="827089" y="805391"/>
                  <a:pt x="827089" y="805391"/>
                </a:cubicBezTo>
                <a:cubicBezTo>
                  <a:pt x="819945" y="805391"/>
                  <a:pt x="819945" y="812271"/>
                  <a:pt x="819945" y="812271"/>
                </a:cubicBezTo>
                <a:cubicBezTo>
                  <a:pt x="819945" y="812271"/>
                  <a:pt x="819945" y="812271"/>
                  <a:pt x="819052" y="812271"/>
                </a:cubicBezTo>
                <a:lnTo>
                  <a:pt x="813608" y="812271"/>
                </a:lnTo>
                <a:lnTo>
                  <a:pt x="813595" y="812323"/>
                </a:lnTo>
                <a:lnTo>
                  <a:pt x="813496" y="812718"/>
                </a:lnTo>
                <a:lnTo>
                  <a:pt x="813451" y="812897"/>
                </a:lnTo>
                <a:lnTo>
                  <a:pt x="812819" y="815421"/>
                </a:lnTo>
                <a:cubicBezTo>
                  <a:pt x="811964" y="817129"/>
                  <a:pt x="810255" y="818836"/>
                  <a:pt x="806836" y="818836"/>
                </a:cubicBezTo>
                <a:cubicBezTo>
                  <a:pt x="810255" y="815421"/>
                  <a:pt x="811964" y="813713"/>
                  <a:pt x="812819" y="812860"/>
                </a:cubicBezTo>
                <a:lnTo>
                  <a:pt x="813110" y="812569"/>
                </a:lnTo>
                <a:lnTo>
                  <a:pt x="813204" y="812475"/>
                </a:lnTo>
                <a:lnTo>
                  <a:pt x="813409" y="812271"/>
                </a:lnTo>
                <a:lnTo>
                  <a:pt x="812960" y="812271"/>
                </a:lnTo>
                <a:lnTo>
                  <a:pt x="812801" y="812271"/>
                </a:lnTo>
                <a:lnTo>
                  <a:pt x="812867" y="812207"/>
                </a:lnTo>
                <a:lnTo>
                  <a:pt x="810255" y="812860"/>
                </a:lnTo>
                <a:cubicBezTo>
                  <a:pt x="810255" y="813713"/>
                  <a:pt x="810255" y="815421"/>
                  <a:pt x="806836" y="818836"/>
                </a:cubicBezTo>
                <a:cubicBezTo>
                  <a:pt x="806836" y="818836"/>
                  <a:pt x="806836" y="818836"/>
                  <a:pt x="807691" y="818836"/>
                </a:cubicBezTo>
                <a:lnTo>
                  <a:pt x="813193" y="818836"/>
                </a:lnTo>
                <a:lnTo>
                  <a:pt x="813487" y="818836"/>
                </a:lnTo>
                <a:lnTo>
                  <a:pt x="817852" y="816841"/>
                </a:lnTo>
                <a:lnTo>
                  <a:pt x="816770" y="818356"/>
                </a:lnTo>
                <a:lnTo>
                  <a:pt x="813298" y="819051"/>
                </a:lnTo>
                <a:lnTo>
                  <a:pt x="813124" y="819150"/>
                </a:lnTo>
                <a:lnTo>
                  <a:pt x="807691" y="822252"/>
                </a:lnTo>
                <a:cubicBezTo>
                  <a:pt x="806836" y="822252"/>
                  <a:pt x="806836" y="822252"/>
                  <a:pt x="806836" y="825667"/>
                </a:cubicBezTo>
                <a:cubicBezTo>
                  <a:pt x="803417" y="825667"/>
                  <a:pt x="803417" y="825667"/>
                  <a:pt x="804272" y="826520"/>
                </a:cubicBezTo>
                <a:lnTo>
                  <a:pt x="804785" y="827716"/>
                </a:lnTo>
                <a:lnTo>
                  <a:pt x="803417" y="829082"/>
                </a:lnTo>
                <a:cubicBezTo>
                  <a:pt x="801708" y="830790"/>
                  <a:pt x="799998" y="832497"/>
                  <a:pt x="799998" y="832497"/>
                </a:cubicBezTo>
                <a:lnTo>
                  <a:pt x="796580" y="832497"/>
                </a:lnTo>
                <a:lnTo>
                  <a:pt x="794870" y="832497"/>
                </a:lnTo>
                <a:lnTo>
                  <a:pt x="793161" y="832497"/>
                </a:lnTo>
                <a:cubicBezTo>
                  <a:pt x="793161" y="832497"/>
                  <a:pt x="793161" y="832497"/>
                  <a:pt x="793161" y="839328"/>
                </a:cubicBezTo>
                <a:cubicBezTo>
                  <a:pt x="799998" y="832497"/>
                  <a:pt x="799998" y="832497"/>
                  <a:pt x="799998" y="832497"/>
                </a:cubicBezTo>
                <a:cubicBezTo>
                  <a:pt x="799998" y="832497"/>
                  <a:pt x="801708" y="832497"/>
                  <a:pt x="803417" y="831643"/>
                </a:cubicBezTo>
                <a:lnTo>
                  <a:pt x="805161" y="828594"/>
                </a:lnTo>
                <a:lnTo>
                  <a:pt x="806836" y="832497"/>
                </a:lnTo>
                <a:cubicBezTo>
                  <a:pt x="813674" y="832497"/>
                  <a:pt x="813674" y="825667"/>
                  <a:pt x="813674" y="832497"/>
                </a:cubicBezTo>
                <a:cubicBezTo>
                  <a:pt x="813674" y="825667"/>
                  <a:pt x="813674" y="825667"/>
                  <a:pt x="813674" y="825667"/>
                </a:cubicBezTo>
                <a:cubicBezTo>
                  <a:pt x="813674" y="825667"/>
                  <a:pt x="813674" y="825667"/>
                  <a:pt x="820511" y="818836"/>
                </a:cubicBezTo>
                <a:cubicBezTo>
                  <a:pt x="827349" y="818836"/>
                  <a:pt x="827349" y="818836"/>
                  <a:pt x="827349" y="818836"/>
                </a:cubicBezTo>
                <a:cubicBezTo>
                  <a:pt x="827349" y="818836"/>
                  <a:pt x="827349" y="818836"/>
                  <a:pt x="820511" y="825667"/>
                </a:cubicBezTo>
                <a:cubicBezTo>
                  <a:pt x="820511" y="825667"/>
                  <a:pt x="827349" y="825667"/>
                  <a:pt x="827349" y="818836"/>
                </a:cubicBezTo>
                <a:cubicBezTo>
                  <a:pt x="827349" y="825667"/>
                  <a:pt x="827349" y="818836"/>
                  <a:pt x="827349" y="825667"/>
                </a:cubicBezTo>
                <a:lnTo>
                  <a:pt x="830767" y="818836"/>
                </a:lnTo>
                <a:lnTo>
                  <a:pt x="827349" y="818836"/>
                </a:lnTo>
                <a:lnTo>
                  <a:pt x="831290" y="814899"/>
                </a:lnTo>
                <a:lnTo>
                  <a:pt x="834186" y="812006"/>
                </a:lnTo>
                <a:cubicBezTo>
                  <a:pt x="834186" y="815421"/>
                  <a:pt x="832477" y="817129"/>
                  <a:pt x="830768" y="818836"/>
                </a:cubicBezTo>
                <a:lnTo>
                  <a:pt x="831622" y="818836"/>
                </a:lnTo>
                <a:lnTo>
                  <a:pt x="833331" y="818836"/>
                </a:lnTo>
                <a:lnTo>
                  <a:pt x="834186" y="818836"/>
                </a:lnTo>
                <a:cubicBezTo>
                  <a:pt x="834186" y="818836"/>
                  <a:pt x="834186" y="818836"/>
                  <a:pt x="834186" y="817983"/>
                </a:cubicBezTo>
                <a:lnTo>
                  <a:pt x="834186" y="814567"/>
                </a:lnTo>
                <a:cubicBezTo>
                  <a:pt x="834186" y="815421"/>
                  <a:pt x="834186" y="815421"/>
                  <a:pt x="834186" y="812006"/>
                </a:cubicBezTo>
                <a:cubicBezTo>
                  <a:pt x="841024" y="812006"/>
                  <a:pt x="841024" y="812006"/>
                  <a:pt x="841024" y="812006"/>
                </a:cubicBezTo>
                <a:cubicBezTo>
                  <a:pt x="841024" y="812006"/>
                  <a:pt x="841024" y="812006"/>
                  <a:pt x="847861" y="805175"/>
                </a:cubicBezTo>
                <a:cubicBezTo>
                  <a:pt x="847861" y="805175"/>
                  <a:pt x="854699" y="805175"/>
                  <a:pt x="854699" y="805175"/>
                </a:cubicBezTo>
                <a:cubicBezTo>
                  <a:pt x="854699" y="798345"/>
                  <a:pt x="854699" y="805175"/>
                  <a:pt x="854699" y="798345"/>
                </a:cubicBezTo>
                <a:cubicBezTo>
                  <a:pt x="854699" y="798345"/>
                  <a:pt x="861537" y="798345"/>
                  <a:pt x="861537" y="798345"/>
                </a:cubicBezTo>
                <a:lnTo>
                  <a:pt x="862013" y="798345"/>
                </a:lnTo>
                <a:lnTo>
                  <a:pt x="867519" y="798345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1537" y="805175"/>
                  <a:pt x="861537" y="805175"/>
                  <a:pt x="861537" y="805175"/>
                </a:cubicBezTo>
                <a:cubicBezTo>
                  <a:pt x="861537" y="805175"/>
                  <a:pt x="861537" y="805175"/>
                  <a:pt x="854699" y="812006"/>
                </a:cubicBezTo>
                <a:cubicBezTo>
                  <a:pt x="854699" y="812006"/>
                  <a:pt x="856408" y="812006"/>
                  <a:pt x="857263" y="812006"/>
                </a:cubicBezTo>
                <a:lnTo>
                  <a:pt x="858118" y="812006"/>
                </a:lnTo>
                <a:cubicBezTo>
                  <a:pt x="858118" y="812006"/>
                  <a:pt x="858118" y="812006"/>
                  <a:pt x="861537" y="812006"/>
                </a:cubicBezTo>
                <a:lnTo>
                  <a:pt x="862767" y="811830"/>
                </a:lnTo>
                <a:lnTo>
                  <a:pt x="867519" y="811152"/>
                </a:lnTo>
                <a:lnTo>
                  <a:pt x="868374" y="805176"/>
                </a:lnTo>
                <a:lnTo>
                  <a:pt x="866810" y="806737"/>
                </a:lnTo>
                <a:lnTo>
                  <a:pt x="867519" y="806029"/>
                </a:lnTo>
                <a:cubicBezTo>
                  <a:pt x="868374" y="805175"/>
                  <a:pt x="868374" y="805175"/>
                  <a:pt x="868374" y="805175"/>
                </a:cubicBezTo>
                <a:lnTo>
                  <a:pt x="868374" y="805175"/>
                </a:lnTo>
                <a:lnTo>
                  <a:pt x="874357" y="801760"/>
                </a:lnTo>
                <a:lnTo>
                  <a:pt x="874773" y="800100"/>
                </a:lnTo>
                <a:lnTo>
                  <a:pt x="874713" y="800100"/>
                </a:lnTo>
                <a:lnTo>
                  <a:pt x="874713" y="798844"/>
                </a:lnTo>
                <a:lnTo>
                  <a:pt x="868374" y="805175"/>
                </a:lnTo>
                <a:lnTo>
                  <a:pt x="868374" y="799199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8374" y="798345"/>
                  <a:pt x="868374" y="798345"/>
                  <a:pt x="869229" y="798345"/>
                </a:cubicBezTo>
                <a:lnTo>
                  <a:pt x="871793" y="798345"/>
                </a:lnTo>
                <a:lnTo>
                  <a:pt x="873502" y="798345"/>
                </a:lnTo>
                <a:lnTo>
                  <a:pt x="874357" y="798345"/>
                </a:lnTo>
                <a:lnTo>
                  <a:pt x="875212" y="798345"/>
                </a:lnTo>
                <a:lnTo>
                  <a:pt x="875045" y="798512"/>
                </a:lnTo>
                <a:lnTo>
                  <a:pt x="875170" y="798512"/>
                </a:lnTo>
                <a:lnTo>
                  <a:pt x="875212" y="798345"/>
                </a:lnTo>
                <a:cubicBezTo>
                  <a:pt x="875212" y="798345"/>
                  <a:pt x="875212" y="796637"/>
                  <a:pt x="876067" y="794930"/>
                </a:cubicBezTo>
                <a:lnTo>
                  <a:pt x="881840" y="791634"/>
                </a:lnTo>
                <a:lnTo>
                  <a:pt x="880964" y="791634"/>
                </a:lnTo>
                <a:lnTo>
                  <a:pt x="875195" y="791634"/>
                </a:lnTo>
                <a:lnTo>
                  <a:pt x="875187" y="791689"/>
                </a:lnTo>
                <a:lnTo>
                  <a:pt x="875119" y="792162"/>
                </a:lnTo>
                <a:lnTo>
                  <a:pt x="876301" y="792162"/>
                </a:lnTo>
                <a:lnTo>
                  <a:pt x="876301" y="793750"/>
                </a:lnTo>
                <a:lnTo>
                  <a:pt x="874892" y="793750"/>
                </a:lnTo>
                <a:lnTo>
                  <a:pt x="874357" y="797491"/>
                </a:lnTo>
                <a:cubicBezTo>
                  <a:pt x="873502" y="798345"/>
                  <a:pt x="871793" y="798345"/>
                  <a:pt x="868374" y="798345"/>
                </a:cubicBezTo>
                <a:cubicBezTo>
                  <a:pt x="868374" y="798345"/>
                  <a:pt x="868374" y="798345"/>
                  <a:pt x="869229" y="797491"/>
                </a:cubicBezTo>
                <a:lnTo>
                  <a:pt x="874713" y="792013"/>
                </a:lnTo>
                <a:lnTo>
                  <a:pt x="874357" y="792368"/>
                </a:lnTo>
                <a:cubicBezTo>
                  <a:pt x="873502" y="793222"/>
                  <a:pt x="871793" y="794930"/>
                  <a:pt x="868374" y="798345"/>
                </a:cubicBezTo>
                <a:lnTo>
                  <a:pt x="873502" y="792490"/>
                </a:lnTo>
                <a:lnTo>
                  <a:pt x="874713" y="791799"/>
                </a:lnTo>
                <a:lnTo>
                  <a:pt x="874833" y="791731"/>
                </a:lnTo>
                <a:lnTo>
                  <a:pt x="874860" y="791634"/>
                </a:lnTo>
                <a:lnTo>
                  <a:pt x="874713" y="791634"/>
                </a:lnTo>
                <a:lnTo>
                  <a:pt x="874866" y="791613"/>
                </a:lnTo>
                <a:lnTo>
                  <a:pt x="874965" y="791255"/>
                </a:lnTo>
                <a:lnTo>
                  <a:pt x="874457" y="790718"/>
                </a:lnTo>
                <a:lnTo>
                  <a:pt x="875068" y="785832"/>
                </a:lnTo>
                <a:lnTo>
                  <a:pt x="875212" y="785538"/>
                </a:lnTo>
                <a:lnTo>
                  <a:pt x="875212" y="788099"/>
                </a:lnTo>
                <a:lnTo>
                  <a:pt x="875212" y="788953"/>
                </a:lnTo>
                <a:lnTo>
                  <a:pt x="875212" y="790367"/>
                </a:lnTo>
                <a:lnTo>
                  <a:pt x="875705" y="788591"/>
                </a:lnTo>
                <a:lnTo>
                  <a:pt x="879007" y="786893"/>
                </a:lnTo>
                <a:lnTo>
                  <a:pt x="878682" y="787698"/>
                </a:lnTo>
                <a:lnTo>
                  <a:pt x="875249" y="791560"/>
                </a:lnTo>
                <a:lnTo>
                  <a:pt x="880964" y="790774"/>
                </a:lnTo>
                <a:lnTo>
                  <a:pt x="881749" y="785483"/>
                </a:lnTo>
                <a:lnTo>
                  <a:pt x="879007" y="786893"/>
                </a:lnTo>
                <a:lnTo>
                  <a:pt x="882651" y="777875"/>
                </a:lnTo>
                <a:lnTo>
                  <a:pt x="882651" y="783990"/>
                </a:lnTo>
                <a:lnTo>
                  <a:pt x="885429" y="781315"/>
                </a:lnTo>
                <a:lnTo>
                  <a:pt x="888887" y="777985"/>
                </a:lnTo>
                <a:lnTo>
                  <a:pt x="888887" y="777875"/>
                </a:lnTo>
                <a:lnTo>
                  <a:pt x="885826" y="777875"/>
                </a:lnTo>
                <a:cubicBezTo>
                  <a:pt x="884238" y="777875"/>
                  <a:pt x="882651" y="777875"/>
                  <a:pt x="882651" y="777875"/>
                </a:cubicBezTo>
                <a:lnTo>
                  <a:pt x="887096" y="775335"/>
                </a:lnTo>
                <a:lnTo>
                  <a:pt x="888207" y="774700"/>
                </a:lnTo>
                <a:cubicBezTo>
                  <a:pt x="889001" y="773113"/>
                  <a:pt x="889001" y="771525"/>
                  <a:pt x="889001" y="771525"/>
                </a:cubicBezTo>
                <a:cubicBezTo>
                  <a:pt x="889001" y="774700"/>
                  <a:pt x="889001" y="774700"/>
                  <a:pt x="889001" y="774700"/>
                </a:cubicBezTo>
                <a:lnTo>
                  <a:pt x="889001" y="777839"/>
                </a:lnTo>
                <a:lnTo>
                  <a:pt x="895725" y="777000"/>
                </a:lnTo>
                <a:cubicBezTo>
                  <a:pt x="897434" y="776146"/>
                  <a:pt x="899144" y="774438"/>
                  <a:pt x="902562" y="771023"/>
                </a:cubicBezTo>
                <a:cubicBezTo>
                  <a:pt x="902562" y="764193"/>
                  <a:pt x="902562" y="771023"/>
                  <a:pt x="909400" y="764193"/>
                </a:cubicBezTo>
                <a:cubicBezTo>
                  <a:pt x="909400" y="764193"/>
                  <a:pt x="911109" y="762485"/>
                  <a:pt x="911964" y="760778"/>
                </a:cubicBezTo>
                <a:lnTo>
                  <a:pt x="910220" y="758455"/>
                </a:lnTo>
                <a:lnTo>
                  <a:pt x="910255" y="758216"/>
                </a:lnTo>
                <a:cubicBezTo>
                  <a:pt x="911109" y="757362"/>
                  <a:pt x="912819" y="757362"/>
                  <a:pt x="916237" y="757362"/>
                </a:cubicBezTo>
                <a:cubicBezTo>
                  <a:pt x="916237" y="750532"/>
                  <a:pt x="916237" y="750532"/>
                  <a:pt x="923075" y="750532"/>
                </a:cubicBezTo>
                <a:cubicBezTo>
                  <a:pt x="916237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49678"/>
                </a:cubicBezTo>
                <a:lnTo>
                  <a:pt x="916237" y="748824"/>
                </a:lnTo>
                <a:lnTo>
                  <a:pt x="916237" y="745409"/>
                </a:lnTo>
                <a:lnTo>
                  <a:pt x="916237" y="743702"/>
                </a:lnTo>
                <a:cubicBezTo>
                  <a:pt x="916237" y="743702"/>
                  <a:pt x="917947" y="743702"/>
                  <a:pt x="919656" y="743702"/>
                </a:cubicBezTo>
                <a:lnTo>
                  <a:pt x="920777" y="743702"/>
                </a:lnTo>
                <a:lnTo>
                  <a:pt x="916782" y="741561"/>
                </a:lnTo>
                <a:cubicBezTo>
                  <a:pt x="915988" y="740569"/>
                  <a:pt x="915988" y="740569"/>
                  <a:pt x="915988" y="744538"/>
                </a:cubicBezTo>
                <a:cubicBezTo>
                  <a:pt x="915988" y="744538"/>
                  <a:pt x="915988" y="742554"/>
                  <a:pt x="915194" y="741561"/>
                </a:cubicBezTo>
                <a:lnTo>
                  <a:pt x="909639" y="744538"/>
                </a:lnTo>
                <a:lnTo>
                  <a:pt x="909638" y="744538"/>
                </a:lnTo>
                <a:cubicBezTo>
                  <a:pt x="909638" y="736600"/>
                  <a:pt x="909638" y="736600"/>
                  <a:pt x="915988" y="736600"/>
                </a:cubicBezTo>
                <a:cubicBezTo>
                  <a:pt x="915988" y="736600"/>
                  <a:pt x="915988" y="738585"/>
                  <a:pt x="916782" y="739577"/>
                </a:cubicBezTo>
                <a:lnTo>
                  <a:pt x="920039" y="737832"/>
                </a:lnTo>
                <a:lnTo>
                  <a:pt x="922051" y="743702"/>
                </a:lnTo>
                <a:lnTo>
                  <a:pt x="922338" y="743702"/>
                </a:lnTo>
                <a:lnTo>
                  <a:pt x="923075" y="743702"/>
                </a:lnTo>
                <a:cubicBezTo>
                  <a:pt x="923075" y="743702"/>
                  <a:pt x="923075" y="743702"/>
                  <a:pt x="929913" y="736871"/>
                </a:cubicBezTo>
                <a:cubicBezTo>
                  <a:pt x="923075" y="736871"/>
                  <a:pt x="929913" y="730041"/>
                  <a:pt x="929913" y="730041"/>
                </a:cubicBezTo>
                <a:cubicBezTo>
                  <a:pt x="929913" y="736871"/>
                  <a:pt x="936750" y="723210"/>
                  <a:pt x="936750" y="723210"/>
                </a:cubicBezTo>
                <a:lnTo>
                  <a:pt x="936750" y="720649"/>
                </a:lnTo>
                <a:lnTo>
                  <a:pt x="936750" y="717234"/>
                </a:lnTo>
                <a:cubicBezTo>
                  <a:pt x="936750" y="716380"/>
                  <a:pt x="936750" y="716380"/>
                  <a:pt x="936750" y="716380"/>
                </a:cubicBezTo>
                <a:lnTo>
                  <a:pt x="937482" y="715962"/>
                </a:lnTo>
                <a:lnTo>
                  <a:pt x="936626" y="715962"/>
                </a:lnTo>
                <a:cubicBezTo>
                  <a:pt x="936626" y="715962"/>
                  <a:pt x="938214" y="714375"/>
                  <a:pt x="939801" y="713581"/>
                </a:cubicBezTo>
                <a:lnTo>
                  <a:pt x="940602" y="714181"/>
                </a:lnTo>
                <a:lnTo>
                  <a:pt x="941101" y="713896"/>
                </a:lnTo>
                <a:lnTo>
                  <a:pt x="942733" y="712965"/>
                </a:lnTo>
                <a:lnTo>
                  <a:pt x="942976" y="711994"/>
                </a:lnTo>
                <a:lnTo>
                  <a:pt x="943572" y="709612"/>
                </a:lnTo>
                <a:lnTo>
                  <a:pt x="943588" y="709549"/>
                </a:lnTo>
                <a:lnTo>
                  <a:pt x="948800" y="708805"/>
                </a:lnTo>
                <a:lnTo>
                  <a:pt x="948585" y="709612"/>
                </a:lnTo>
                <a:lnTo>
                  <a:pt x="947939" y="712033"/>
                </a:lnTo>
                <a:lnTo>
                  <a:pt x="947006" y="712965"/>
                </a:lnTo>
                <a:cubicBezTo>
                  <a:pt x="945297" y="714672"/>
                  <a:pt x="943588" y="716380"/>
                  <a:pt x="943588" y="716380"/>
                </a:cubicBezTo>
                <a:cubicBezTo>
                  <a:pt x="943588" y="716380"/>
                  <a:pt x="943588" y="718088"/>
                  <a:pt x="943588" y="718941"/>
                </a:cubicBezTo>
                <a:lnTo>
                  <a:pt x="943588" y="719795"/>
                </a:lnTo>
                <a:lnTo>
                  <a:pt x="943588" y="722357"/>
                </a:lnTo>
                <a:lnTo>
                  <a:pt x="943588" y="723210"/>
                </a:lnTo>
                <a:cubicBezTo>
                  <a:pt x="950425" y="723210"/>
                  <a:pt x="943588" y="723210"/>
                  <a:pt x="950425" y="723210"/>
                </a:cubicBezTo>
                <a:cubicBezTo>
                  <a:pt x="943588" y="723210"/>
                  <a:pt x="936750" y="736871"/>
                  <a:pt x="943588" y="730041"/>
                </a:cubicBezTo>
                <a:cubicBezTo>
                  <a:pt x="936750" y="730041"/>
                  <a:pt x="936750" y="736871"/>
                  <a:pt x="936750" y="736871"/>
                </a:cubicBezTo>
                <a:cubicBezTo>
                  <a:pt x="943588" y="730041"/>
                  <a:pt x="943588" y="730041"/>
                  <a:pt x="943588" y="730041"/>
                </a:cubicBezTo>
                <a:lnTo>
                  <a:pt x="943588" y="730695"/>
                </a:lnTo>
                <a:lnTo>
                  <a:pt x="944033" y="730634"/>
                </a:lnTo>
                <a:lnTo>
                  <a:pt x="943588" y="730041"/>
                </a:lnTo>
                <a:cubicBezTo>
                  <a:pt x="943588" y="730041"/>
                  <a:pt x="943588" y="730041"/>
                  <a:pt x="944443" y="730041"/>
                </a:cubicBezTo>
                <a:lnTo>
                  <a:pt x="947269" y="730041"/>
                </a:lnTo>
                <a:lnTo>
                  <a:pt x="947183" y="730201"/>
                </a:lnTo>
                <a:lnTo>
                  <a:pt x="948345" y="730041"/>
                </a:lnTo>
                <a:lnTo>
                  <a:pt x="947269" y="730041"/>
                </a:lnTo>
                <a:lnTo>
                  <a:pt x="948374" y="727991"/>
                </a:lnTo>
                <a:lnTo>
                  <a:pt x="947861" y="729187"/>
                </a:lnTo>
                <a:lnTo>
                  <a:pt x="949265" y="729654"/>
                </a:lnTo>
                <a:lnTo>
                  <a:pt x="949409" y="728687"/>
                </a:lnTo>
                <a:lnTo>
                  <a:pt x="948588" y="727594"/>
                </a:lnTo>
                <a:lnTo>
                  <a:pt x="949570" y="725772"/>
                </a:lnTo>
                <a:lnTo>
                  <a:pt x="949944" y="725077"/>
                </a:lnTo>
                <a:lnTo>
                  <a:pt x="950114" y="723936"/>
                </a:lnTo>
                <a:lnTo>
                  <a:pt x="948560" y="727557"/>
                </a:lnTo>
                <a:lnTo>
                  <a:pt x="947861" y="726625"/>
                </a:lnTo>
                <a:cubicBezTo>
                  <a:pt x="948716" y="724918"/>
                  <a:pt x="950425" y="723210"/>
                  <a:pt x="950425" y="723210"/>
                </a:cubicBezTo>
                <a:lnTo>
                  <a:pt x="950129" y="723900"/>
                </a:lnTo>
                <a:lnTo>
                  <a:pt x="956370" y="723900"/>
                </a:lnTo>
                <a:cubicBezTo>
                  <a:pt x="957263" y="723900"/>
                  <a:pt x="957263" y="723900"/>
                  <a:pt x="957263" y="723900"/>
                </a:cubicBezTo>
                <a:cubicBezTo>
                  <a:pt x="953691" y="723900"/>
                  <a:pt x="951905" y="725620"/>
                  <a:pt x="951012" y="727340"/>
                </a:cubicBezTo>
                <a:lnTo>
                  <a:pt x="950417" y="729631"/>
                </a:lnTo>
                <a:lnTo>
                  <a:pt x="950425" y="730041"/>
                </a:lnTo>
                <a:lnTo>
                  <a:pt x="950340" y="729928"/>
                </a:lnTo>
                <a:lnTo>
                  <a:pt x="950320" y="730006"/>
                </a:lnTo>
                <a:lnTo>
                  <a:pt x="950425" y="730041"/>
                </a:lnTo>
                <a:lnTo>
                  <a:pt x="950311" y="730041"/>
                </a:lnTo>
                <a:lnTo>
                  <a:pt x="950119" y="730779"/>
                </a:lnTo>
                <a:cubicBezTo>
                  <a:pt x="950119" y="734219"/>
                  <a:pt x="950119" y="734219"/>
                  <a:pt x="950119" y="733359"/>
                </a:cubicBezTo>
                <a:lnTo>
                  <a:pt x="950119" y="734219"/>
                </a:lnTo>
                <a:lnTo>
                  <a:pt x="950119" y="737221"/>
                </a:lnTo>
                <a:lnTo>
                  <a:pt x="950425" y="736871"/>
                </a:lnTo>
                <a:lnTo>
                  <a:pt x="950119" y="737253"/>
                </a:lnTo>
                <a:lnTo>
                  <a:pt x="950119" y="737659"/>
                </a:lnTo>
                <a:lnTo>
                  <a:pt x="949794" y="737659"/>
                </a:lnTo>
                <a:lnTo>
                  <a:pt x="947006" y="741140"/>
                </a:lnTo>
                <a:lnTo>
                  <a:pt x="945269" y="745914"/>
                </a:lnTo>
                <a:lnTo>
                  <a:pt x="946150" y="746443"/>
                </a:lnTo>
                <a:lnTo>
                  <a:pt x="943961" y="749508"/>
                </a:lnTo>
                <a:lnTo>
                  <a:pt x="943657" y="750343"/>
                </a:lnTo>
                <a:lnTo>
                  <a:pt x="946944" y="747713"/>
                </a:lnTo>
                <a:cubicBezTo>
                  <a:pt x="948929" y="746126"/>
                  <a:pt x="950913" y="744538"/>
                  <a:pt x="950913" y="744538"/>
                </a:cubicBezTo>
                <a:cubicBezTo>
                  <a:pt x="950913" y="744538"/>
                  <a:pt x="950913" y="750888"/>
                  <a:pt x="942975" y="750888"/>
                </a:cubicBezTo>
                <a:lnTo>
                  <a:pt x="943469" y="750493"/>
                </a:lnTo>
                <a:lnTo>
                  <a:pt x="943298" y="750436"/>
                </a:lnTo>
                <a:lnTo>
                  <a:pt x="942975" y="750888"/>
                </a:lnTo>
                <a:lnTo>
                  <a:pt x="942975" y="750328"/>
                </a:lnTo>
                <a:lnTo>
                  <a:pt x="942767" y="750259"/>
                </a:lnTo>
                <a:lnTo>
                  <a:pt x="942828" y="749773"/>
                </a:lnTo>
                <a:lnTo>
                  <a:pt x="942975" y="748599"/>
                </a:lnTo>
                <a:lnTo>
                  <a:pt x="942975" y="748507"/>
                </a:lnTo>
                <a:lnTo>
                  <a:pt x="942975" y="745332"/>
                </a:lnTo>
                <a:lnTo>
                  <a:pt x="942975" y="745131"/>
                </a:lnTo>
                <a:lnTo>
                  <a:pt x="941537" y="748483"/>
                </a:lnTo>
                <a:lnTo>
                  <a:pt x="941024" y="749678"/>
                </a:lnTo>
                <a:lnTo>
                  <a:pt x="942767" y="750259"/>
                </a:lnTo>
                <a:lnTo>
                  <a:pt x="942733" y="750532"/>
                </a:lnTo>
                <a:lnTo>
                  <a:pt x="938870" y="754942"/>
                </a:lnTo>
                <a:lnTo>
                  <a:pt x="939006" y="755188"/>
                </a:lnTo>
                <a:lnTo>
                  <a:pt x="938357" y="757767"/>
                </a:lnTo>
                <a:lnTo>
                  <a:pt x="938213" y="757767"/>
                </a:lnTo>
                <a:lnTo>
                  <a:pt x="937419" y="757767"/>
                </a:lnTo>
                <a:cubicBezTo>
                  <a:pt x="936625" y="757767"/>
                  <a:pt x="936625" y="757767"/>
                  <a:pt x="936625" y="757767"/>
                </a:cubicBezTo>
                <a:lnTo>
                  <a:pt x="936625" y="757487"/>
                </a:lnTo>
                <a:lnTo>
                  <a:pt x="930768" y="763339"/>
                </a:lnTo>
                <a:cubicBezTo>
                  <a:pt x="929913" y="764193"/>
                  <a:pt x="929913" y="764193"/>
                  <a:pt x="929913" y="764193"/>
                </a:cubicBezTo>
                <a:cubicBezTo>
                  <a:pt x="929913" y="764193"/>
                  <a:pt x="929913" y="757362"/>
                  <a:pt x="929913" y="757362"/>
                </a:cubicBezTo>
                <a:cubicBezTo>
                  <a:pt x="933331" y="757362"/>
                  <a:pt x="935041" y="757362"/>
                  <a:pt x="935895" y="757362"/>
                </a:cubicBezTo>
                <a:lnTo>
                  <a:pt x="936625" y="757362"/>
                </a:lnTo>
                <a:lnTo>
                  <a:pt x="936625" y="754328"/>
                </a:lnTo>
                <a:lnTo>
                  <a:pt x="936625" y="751406"/>
                </a:lnTo>
                <a:lnTo>
                  <a:pt x="935895" y="756509"/>
                </a:lnTo>
                <a:cubicBezTo>
                  <a:pt x="935041" y="757362"/>
                  <a:pt x="933331" y="757362"/>
                  <a:pt x="929913" y="757362"/>
                </a:cubicBezTo>
                <a:cubicBezTo>
                  <a:pt x="933331" y="757362"/>
                  <a:pt x="935041" y="755655"/>
                  <a:pt x="935895" y="753947"/>
                </a:cubicBezTo>
                <a:lnTo>
                  <a:pt x="936625" y="751032"/>
                </a:lnTo>
                <a:lnTo>
                  <a:pt x="936625" y="750888"/>
                </a:lnTo>
                <a:lnTo>
                  <a:pt x="936650" y="750933"/>
                </a:lnTo>
                <a:lnTo>
                  <a:pt x="936750" y="750532"/>
                </a:lnTo>
                <a:lnTo>
                  <a:pt x="936684" y="750994"/>
                </a:lnTo>
                <a:lnTo>
                  <a:pt x="937388" y="752266"/>
                </a:lnTo>
                <a:lnTo>
                  <a:pt x="937605" y="750532"/>
                </a:lnTo>
                <a:lnTo>
                  <a:pt x="942975" y="744401"/>
                </a:lnTo>
                <a:lnTo>
                  <a:pt x="942975" y="744147"/>
                </a:lnTo>
                <a:lnTo>
                  <a:pt x="936932" y="748538"/>
                </a:lnTo>
                <a:lnTo>
                  <a:pt x="937605" y="741140"/>
                </a:lnTo>
                <a:cubicBezTo>
                  <a:pt x="938459" y="738579"/>
                  <a:pt x="940169" y="736871"/>
                  <a:pt x="943588" y="736871"/>
                </a:cubicBezTo>
                <a:lnTo>
                  <a:pt x="943588" y="737322"/>
                </a:lnTo>
                <a:lnTo>
                  <a:pt x="943588" y="737462"/>
                </a:lnTo>
                <a:lnTo>
                  <a:pt x="945654" y="736799"/>
                </a:lnTo>
                <a:lnTo>
                  <a:pt x="945434" y="736306"/>
                </a:lnTo>
                <a:lnTo>
                  <a:pt x="944905" y="735117"/>
                </a:lnTo>
                <a:lnTo>
                  <a:pt x="943588" y="736871"/>
                </a:lnTo>
                <a:lnTo>
                  <a:pt x="944737" y="734739"/>
                </a:lnTo>
                <a:lnTo>
                  <a:pt x="943588" y="732157"/>
                </a:lnTo>
                <a:lnTo>
                  <a:pt x="943588" y="736017"/>
                </a:lnTo>
                <a:lnTo>
                  <a:pt x="943588" y="736871"/>
                </a:lnTo>
                <a:cubicBezTo>
                  <a:pt x="936750" y="736871"/>
                  <a:pt x="936750" y="743702"/>
                  <a:pt x="936750" y="743702"/>
                </a:cubicBezTo>
                <a:cubicBezTo>
                  <a:pt x="936750" y="743702"/>
                  <a:pt x="936750" y="743702"/>
                  <a:pt x="935895" y="744555"/>
                </a:cubicBezTo>
                <a:lnTo>
                  <a:pt x="933840" y="746609"/>
                </a:lnTo>
                <a:lnTo>
                  <a:pt x="933331" y="747117"/>
                </a:lnTo>
                <a:cubicBezTo>
                  <a:pt x="931622" y="748824"/>
                  <a:pt x="929913" y="750532"/>
                  <a:pt x="929913" y="750532"/>
                </a:cubicBezTo>
                <a:lnTo>
                  <a:pt x="933840" y="746609"/>
                </a:lnTo>
                <a:lnTo>
                  <a:pt x="936750" y="743702"/>
                </a:lnTo>
                <a:cubicBezTo>
                  <a:pt x="936750" y="743702"/>
                  <a:pt x="936750" y="745409"/>
                  <a:pt x="936750" y="747117"/>
                </a:cubicBezTo>
                <a:lnTo>
                  <a:pt x="936750" y="748669"/>
                </a:lnTo>
                <a:lnTo>
                  <a:pt x="934186" y="750532"/>
                </a:lnTo>
                <a:cubicBezTo>
                  <a:pt x="931622" y="752240"/>
                  <a:pt x="929913" y="753947"/>
                  <a:pt x="929913" y="757362"/>
                </a:cubicBezTo>
                <a:cubicBezTo>
                  <a:pt x="929913" y="757362"/>
                  <a:pt x="929913" y="764193"/>
                  <a:pt x="923075" y="764193"/>
                </a:cubicBezTo>
                <a:lnTo>
                  <a:pt x="923075" y="768462"/>
                </a:lnTo>
                <a:lnTo>
                  <a:pt x="923075" y="770170"/>
                </a:lnTo>
                <a:lnTo>
                  <a:pt x="923075" y="771023"/>
                </a:lnTo>
                <a:cubicBezTo>
                  <a:pt x="923075" y="771023"/>
                  <a:pt x="923075" y="769316"/>
                  <a:pt x="923930" y="767608"/>
                </a:cubicBezTo>
                <a:lnTo>
                  <a:pt x="925562" y="766677"/>
                </a:lnTo>
                <a:lnTo>
                  <a:pt x="926494" y="767608"/>
                </a:lnTo>
                <a:cubicBezTo>
                  <a:pt x="928203" y="767608"/>
                  <a:pt x="929913" y="767608"/>
                  <a:pt x="929913" y="771023"/>
                </a:cubicBezTo>
                <a:cubicBezTo>
                  <a:pt x="923075" y="777854"/>
                  <a:pt x="923075" y="777854"/>
                  <a:pt x="923075" y="777854"/>
                </a:cubicBezTo>
                <a:lnTo>
                  <a:pt x="923075" y="778707"/>
                </a:lnTo>
                <a:lnTo>
                  <a:pt x="923075" y="781269"/>
                </a:lnTo>
                <a:lnTo>
                  <a:pt x="923075" y="781605"/>
                </a:lnTo>
                <a:lnTo>
                  <a:pt x="923231" y="781050"/>
                </a:lnTo>
                <a:lnTo>
                  <a:pt x="923624" y="780851"/>
                </a:lnTo>
                <a:lnTo>
                  <a:pt x="923896" y="778947"/>
                </a:lnTo>
                <a:lnTo>
                  <a:pt x="924856" y="780225"/>
                </a:lnTo>
                <a:lnTo>
                  <a:pt x="924936" y="780184"/>
                </a:lnTo>
                <a:lnTo>
                  <a:pt x="924885" y="780264"/>
                </a:lnTo>
                <a:lnTo>
                  <a:pt x="925639" y="781269"/>
                </a:lnTo>
                <a:lnTo>
                  <a:pt x="925589" y="781335"/>
                </a:lnTo>
                <a:lnTo>
                  <a:pt x="923075" y="784684"/>
                </a:lnTo>
                <a:lnTo>
                  <a:pt x="923258" y="783408"/>
                </a:lnTo>
                <a:lnTo>
                  <a:pt x="923370" y="782619"/>
                </a:lnTo>
                <a:lnTo>
                  <a:pt x="923075" y="783079"/>
                </a:lnTo>
                <a:lnTo>
                  <a:pt x="923075" y="783570"/>
                </a:lnTo>
                <a:lnTo>
                  <a:pt x="923075" y="784684"/>
                </a:lnTo>
                <a:lnTo>
                  <a:pt x="922338" y="785420"/>
                </a:lnTo>
                <a:lnTo>
                  <a:pt x="922220" y="785538"/>
                </a:lnTo>
                <a:cubicBezTo>
                  <a:pt x="921366" y="786392"/>
                  <a:pt x="919656" y="788099"/>
                  <a:pt x="916237" y="791515"/>
                </a:cubicBezTo>
                <a:cubicBezTo>
                  <a:pt x="912819" y="794930"/>
                  <a:pt x="911109" y="796637"/>
                  <a:pt x="910255" y="798345"/>
                </a:cubicBezTo>
                <a:lnTo>
                  <a:pt x="910238" y="798482"/>
                </a:lnTo>
                <a:lnTo>
                  <a:pt x="915657" y="795338"/>
                </a:lnTo>
                <a:cubicBezTo>
                  <a:pt x="916517" y="795338"/>
                  <a:pt x="916517" y="795338"/>
                  <a:pt x="916517" y="791845"/>
                </a:cubicBezTo>
                <a:cubicBezTo>
                  <a:pt x="916517" y="791845"/>
                  <a:pt x="916517" y="793591"/>
                  <a:pt x="916517" y="795338"/>
                </a:cubicBezTo>
                <a:lnTo>
                  <a:pt x="916517" y="798513"/>
                </a:lnTo>
                <a:lnTo>
                  <a:pt x="916517" y="798830"/>
                </a:lnTo>
                <a:lnTo>
                  <a:pt x="915657" y="798830"/>
                </a:lnTo>
                <a:lnTo>
                  <a:pt x="913937" y="798830"/>
                </a:lnTo>
                <a:lnTo>
                  <a:pt x="910194" y="798830"/>
                </a:lnTo>
                <a:lnTo>
                  <a:pt x="910133" y="799321"/>
                </a:lnTo>
                <a:lnTo>
                  <a:pt x="909764" y="798830"/>
                </a:lnTo>
                <a:lnTo>
                  <a:pt x="909638" y="798830"/>
                </a:lnTo>
                <a:lnTo>
                  <a:pt x="909726" y="798779"/>
                </a:lnTo>
                <a:lnTo>
                  <a:pt x="909400" y="798345"/>
                </a:lnTo>
                <a:cubicBezTo>
                  <a:pt x="905981" y="801760"/>
                  <a:pt x="904271" y="801760"/>
                  <a:pt x="903417" y="801760"/>
                </a:cubicBezTo>
                <a:cubicBezTo>
                  <a:pt x="902562" y="803468"/>
                  <a:pt x="902562" y="805175"/>
                  <a:pt x="902562" y="805175"/>
                </a:cubicBezTo>
                <a:lnTo>
                  <a:pt x="901906" y="809760"/>
                </a:lnTo>
                <a:lnTo>
                  <a:pt x="895725" y="812006"/>
                </a:lnTo>
                <a:cubicBezTo>
                  <a:pt x="899144" y="812006"/>
                  <a:pt x="900853" y="812006"/>
                  <a:pt x="901707" y="811152"/>
                </a:cubicBezTo>
                <a:lnTo>
                  <a:pt x="901906" y="809760"/>
                </a:lnTo>
                <a:lnTo>
                  <a:pt x="905126" y="808591"/>
                </a:lnTo>
                <a:lnTo>
                  <a:pt x="908183" y="806148"/>
                </a:lnTo>
                <a:lnTo>
                  <a:pt x="908683" y="805175"/>
                </a:lnTo>
                <a:lnTo>
                  <a:pt x="906665" y="805175"/>
                </a:lnTo>
                <a:lnTo>
                  <a:pt x="906913" y="804554"/>
                </a:lnTo>
                <a:lnTo>
                  <a:pt x="908545" y="804322"/>
                </a:lnTo>
                <a:cubicBezTo>
                  <a:pt x="909400" y="803468"/>
                  <a:pt x="909400" y="801760"/>
                  <a:pt x="909400" y="798345"/>
                </a:cubicBezTo>
                <a:cubicBezTo>
                  <a:pt x="909400" y="801760"/>
                  <a:pt x="909400" y="801760"/>
                  <a:pt x="909400" y="800906"/>
                </a:cubicBezTo>
                <a:lnTo>
                  <a:pt x="909400" y="801760"/>
                </a:lnTo>
                <a:lnTo>
                  <a:pt x="909400" y="805171"/>
                </a:lnTo>
                <a:lnTo>
                  <a:pt x="909401" y="805171"/>
                </a:lnTo>
                <a:lnTo>
                  <a:pt x="910133" y="799321"/>
                </a:lnTo>
                <a:lnTo>
                  <a:pt x="911939" y="801727"/>
                </a:lnTo>
                <a:lnTo>
                  <a:pt x="913077" y="799703"/>
                </a:lnTo>
                <a:cubicBezTo>
                  <a:pt x="914797" y="798830"/>
                  <a:pt x="916517" y="798830"/>
                  <a:pt x="916517" y="798830"/>
                </a:cubicBezTo>
                <a:cubicBezTo>
                  <a:pt x="913078" y="802323"/>
                  <a:pt x="913078" y="802323"/>
                  <a:pt x="913077" y="802323"/>
                </a:cubicBezTo>
                <a:lnTo>
                  <a:pt x="909964" y="805484"/>
                </a:lnTo>
                <a:lnTo>
                  <a:pt x="910089" y="805554"/>
                </a:lnTo>
                <a:lnTo>
                  <a:pt x="913862" y="803364"/>
                </a:lnTo>
                <a:lnTo>
                  <a:pt x="913460" y="804262"/>
                </a:lnTo>
                <a:lnTo>
                  <a:pt x="913077" y="804942"/>
                </a:lnTo>
                <a:lnTo>
                  <a:pt x="910270" y="805655"/>
                </a:lnTo>
                <a:lnTo>
                  <a:pt x="910630" y="805854"/>
                </a:lnTo>
                <a:lnTo>
                  <a:pt x="910269" y="806135"/>
                </a:lnTo>
                <a:lnTo>
                  <a:pt x="912186" y="807109"/>
                </a:lnTo>
                <a:lnTo>
                  <a:pt x="909638" y="812800"/>
                </a:lnTo>
                <a:cubicBezTo>
                  <a:pt x="909638" y="812800"/>
                  <a:pt x="909638" y="812800"/>
                  <a:pt x="909638" y="811927"/>
                </a:cubicBezTo>
                <a:lnTo>
                  <a:pt x="909638" y="806626"/>
                </a:lnTo>
                <a:lnTo>
                  <a:pt x="906803" y="808831"/>
                </a:lnTo>
                <a:lnTo>
                  <a:pt x="907925" y="806648"/>
                </a:lnTo>
                <a:lnTo>
                  <a:pt x="903417" y="811152"/>
                </a:lnTo>
                <a:cubicBezTo>
                  <a:pt x="902562" y="812006"/>
                  <a:pt x="902562" y="812006"/>
                  <a:pt x="902562" y="812006"/>
                </a:cubicBezTo>
                <a:lnTo>
                  <a:pt x="902542" y="812145"/>
                </a:lnTo>
                <a:lnTo>
                  <a:pt x="906803" y="808831"/>
                </a:lnTo>
                <a:lnTo>
                  <a:pt x="905272" y="811808"/>
                </a:lnTo>
                <a:lnTo>
                  <a:pt x="902479" y="812584"/>
                </a:lnTo>
                <a:lnTo>
                  <a:pt x="902448" y="812800"/>
                </a:lnTo>
                <a:lnTo>
                  <a:pt x="901878" y="816787"/>
                </a:lnTo>
                <a:lnTo>
                  <a:pt x="901707" y="816275"/>
                </a:lnTo>
                <a:cubicBezTo>
                  <a:pt x="900853" y="815421"/>
                  <a:pt x="899144" y="815421"/>
                  <a:pt x="895725" y="818836"/>
                </a:cubicBezTo>
                <a:cubicBezTo>
                  <a:pt x="895725" y="822252"/>
                  <a:pt x="895725" y="823959"/>
                  <a:pt x="895725" y="824813"/>
                </a:cubicBezTo>
                <a:lnTo>
                  <a:pt x="895725" y="825500"/>
                </a:lnTo>
                <a:lnTo>
                  <a:pt x="895820" y="825500"/>
                </a:lnTo>
                <a:lnTo>
                  <a:pt x="899144" y="819690"/>
                </a:lnTo>
                <a:lnTo>
                  <a:pt x="901733" y="819043"/>
                </a:lnTo>
                <a:lnTo>
                  <a:pt x="902562" y="818836"/>
                </a:lnTo>
                <a:lnTo>
                  <a:pt x="897776" y="823618"/>
                </a:lnTo>
                <a:lnTo>
                  <a:pt x="895892" y="825500"/>
                </a:lnTo>
                <a:lnTo>
                  <a:pt x="896580" y="824813"/>
                </a:lnTo>
                <a:lnTo>
                  <a:pt x="897776" y="823618"/>
                </a:lnTo>
                <a:lnTo>
                  <a:pt x="899144" y="822252"/>
                </a:lnTo>
                <a:cubicBezTo>
                  <a:pt x="900853" y="820544"/>
                  <a:pt x="902562" y="818836"/>
                  <a:pt x="902562" y="818836"/>
                </a:cubicBezTo>
                <a:cubicBezTo>
                  <a:pt x="902562" y="818836"/>
                  <a:pt x="902562" y="818836"/>
                  <a:pt x="902562" y="819690"/>
                </a:cubicBezTo>
                <a:lnTo>
                  <a:pt x="902562" y="825500"/>
                </a:lnTo>
                <a:lnTo>
                  <a:pt x="902562" y="825667"/>
                </a:lnTo>
                <a:lnTo>
                  <a:pt x="902340" y="825500"/>
                </a:lnTo>
                <a:lnTo>
                  <a:pt x="899605" y="823451"/>
                </a:lnTo>
                <a:lnTo>
                  <a:pt x="899144" y="823105"/>
                </a:lnTo>
                <a:lnTo>
                  <a:pt x="895947" y="825500"/>
                </a:lnTo>
                <a:lnTo>
                  <a:pt x="898525" y="825500"/>
                </a:lnTo>
                <a:cubicBezTo>
                  <a:pt x="898525" y="825500"/>
                  <a:pt x="898525" y="825500"/>
                  <a:pt x="901700" y="825500"/>
                </a:cubicBezTo>
                <a:cubicBezTo>
                  <a:pt x="898525" y="829469"/>
                  <a:pt x="898525" y="829469"/>
                  <a:pt x="898525" y="828477"/>
                </a:cubicBezTo>
                <a:lnTo>
                  <a:pt x="895725" y="825852"/>
                </a:lnTo>
                <a:lnTo>
                  <a:pt x="895725" y="831643"/>
                </a:lnTo>
                <a:cubicBezTo>
                  <a:pt x="895725" y="832497"/>
                  <a:pt x="895725" y="832497"/>
                  <a:pt x="895725" y="832497"/>
                </a:cubicBezTo>
                <a:cubicBezTo>
                  <a:pt x="895725" y="832497"/>
                  <a:pt x="888887" y="832497"/>
                  <a:pt x="888887" y="839328"/>
                </a:cubicBezTo>
                <a:lnTo>
                  <a:pt x="884997" y="841548"/>
                </a:lnTo>
                <a:lnTo>
                  <a:pt x="885825" y="842169"/>
                </a:lnTo>
                <a:cubicBezTo>
                  <a:pt x="885825" y="842963"/>
                  <a:pt x="885825" y="842963"/>
                  <a:pt x="889000" y="839788"/>
                </a:cubicBezTo>
                <a:cubicBezTo>
                  <a:pt x="889000" y="839788"/>
                  <a:pt x="889000" y="846138"/>
                  <a:pt x="889000" y="846138"/>
                </a:cubicBezTo>
                <a:cubicBezTo>
                  <a:pt x="889000" y="846138"/>
                  <a:pt x="889000" y="846138"/>
                  <a:pt x="888206" y="846138"/>
                </a:cubicBezTo>
                <a:lnTo>
                  <a:pt x="883444" y="846138"/>
                </a:lnTo>
                <a:lnTo>
                  <a:pt x="882650" y="846138"/>
                </a:lnTo>
                <a:cubicBezTo>
                  <a:pt x="882650" y="846138"/>
                  <a:pt x="882650" y="846138"/>
                  <a:pt x="882650" y="845344"/>
                </a:cubicBezTo>
                <a:lnTo>
                  <a:pt x="882650" y="843757"/>
                </a:lnTo>
                <a:lnTo>
                  <a:pt x="882049" y="846158"/>
                </a:lnTo>
                <a:cubicBezTo>
                  <a:pt x="882049" y="846158"/>
                  <a:pt x="875212" y="846158"/>
                  <a:pt x="875212" y="852988"/>
                </a:cubicBezTo>
                <a:lnTo>
                  <a:pt x="874946" y="853187"/>
                </a:lnTo>
                <a:lnTo>
                  <a:pt x="874963" y="853237"/>
                </a:lnTo>
                <a:lnTo>
                  <a:pt x="875212" y="852988"/>
                </a:lnTo>
                <a:lnTo>
                  <a:pt x="875112" y="853685"/>
                </a:lnTo>
                <a:lnTo>
                  <a:pt x="875705" y="855464"/>
                </a:lnTo>
                <a:lnTo>
                  <a:pt x="882650" y="852488"/>
                </a:lnTo>
                <a:lnTo>
                  <a:pt x="875705" y="856456"/>
                </a:lnTo>
                <a:lnTo>
                  <a:pt x="874865" y="859819"/>
                </a:lnTo>
                <a:lnTo>
                  <a:pt x="875212" y="859819"/>
                </a:lnTo>
                <a:lnTo>
                  <a:pt x="874740" y="860318"/>
                </a:lnTo>
                <a:lnTo>
                  <a:pt x="874713" y="860425"/>
                </a:lnTo>
                <a:lnTo>
                  <a:pt x="874713" y="860346"/>
                </a:lnTo>
                <a:lnTo>
                  <a:pt x="873395" y="861740"/>
                </a:lnTo>
                <a:lnTo>
                  <a:pt x="874615" y="860863"/>
                </a:lnTo>
                <a:lnTo>
                  <a:pt x="871793" y="865796"/>
                </a:lnTo>
                <a:cubicBezTo>
                  <a:pt x="870083" y="866649"/>
                  <a:pt x="868374" y="866649"/>
                  <a:pt x="868374" y="866649"/>
                </a:cubicBezTo>
                <a:cubicBezTo>
                  <a:pt x="864955" y="866649"/>
                  <a:pt x="863246" y="868357"/>
                  <a:pt x="862392" y="870064"/>
                </a:cubicBezTo>
                <a:lnTo>
                  <a:pt x="862159" y="870996"/>
                </a:lnTo>
                <a:lnTo>
                  <a:pt x="854699" y="873480"/>
                </a:lnTo>
                <a:cubicBezTo>
                  <a:pt x="854699" y="873480"/>
                  <a:pt x="854699" y="880310"/>
                  <a:pt x="847861" y="880310"/>
                </a:cubicBezTo>
                <a:cubicBezTo>
                  <a:pt x="851280" y="880310"/>
                  <a:pt x="852989" y="880310"/>
                  <a:pt x="854699" y="879456"/>
                </a:cubicBezTo>
                <a:lnTo>
                  <a:pt x="854839" y="879334"/>
                </a:lnTo>
                <a:lnTo>
                  <a:pt x="854699" y="880310"/>
                </a:lnTo>
                <a:lnTo>
                  <a:pt x="854173" y="883988"/>
                </a:lnTo>
                <a:lnTo>
                  <a:pt x="847861" y="887141"/>
                </a:lnTo>
                <a:cubicBezTo>
                  <a:pt x="851280" y="887141"/>
                  <a:pt x="852989" y="887141"/>
                  <a:pt x="853844" y="886287"/>
                </a:cubicBezTo>
                <a:lnTo>
                  <a:pt x="854173" y="883988"/>
                </a:lnTo>
                <a:lnTo>
                  <a:pt x="854699" y="883725"/>
                </a:lnTo>
                <a:lnTo>
                  <a:pt x="857434" y="882359"/>
                </a:lnTo>
                <a:lnTo>
                  <a:pt x="857186" y="882794"/>
                </a:lnTo>
                <a:lnTo>
                  <a:pt x="855554" y="883725"/>
                </a:lnTo>
                <a:cubicBezTo>
                  <a:pt x="854699" y="885433"/>
                  <a:pt x="854699" y="887141"/>
                  <a:pt x="854699" y="887141"/>
                </a:cubicBezTo>
                <a:lnTo>
                  <a:pt x="849155" y="891017"/>
                </a:lnTo>
                <a:lnTo>
                  <a:pt x="841024" y="893971"/>
                </a:lnTo>
                <a:cubicBezTo>
                  <a:pt x="841024" y="893971"/>
                  <a:pt x="841024" y="895679"/>
                  <a:pt x="841024" y="897386"/>
                </a:cubicBezTo>
                <a:lnTo>
                  <a:pt x="841024" y="898938"/>
                </a:lnTo>
                <a:lnTo>
                  <a:pt x="834186" y="900801"/>
                </a:lnTo>
                <a:cubicBezTo>
                  <a:pt x="834186" y="900801"/>
                  <a:pt x="834186" y="900801"/>
                  <a:pt x="834186" y="907632"/>
                </a:cubicBezTo>
                <a:cubicBezTo>
                  <a:pt x="834186" y="907632"/>
                  <a:pt x="841024" y="900801"/>
                  <a:pt x="841024" y="900801"/>
                </a:cubicBezTo>
                <a:cubicBezTo>
                  <a:pt x="841024" y="907632"/>
                  <a:pt x="841024" y="907632"/>
                  <a:pt x="841024" y="907632"/>
                </a:cubicBezTo>
                <a:cubicBezTo>
                  <a:pt x="841024" y="914462"/>
                  <a:pt x="841024" y="914462"/>
                  <a:pt x="841024" y="914462"/>
                </a:cubicBezTo>
                <a:cubicBezTo>
                  <a:pt x="841024" y="914462"/>
                  <a:pt x="841024" y="914462"/>
                  <a:pt x="841879" y="914462"/>
                </a:cubicBezTo>
                <a:lnTo>
                  <a:pt x="844443" y="914462"/>
                </a:lnTo>
                <a:cubicBezTo>
                  <a:pt x="846152" y="914462"/>
                  <a:pt x="847861" y="914462"/>
                  <a:pt x="847861" y="914462"/>
                </a:cubicBezTo>
                <a:lnTo>
                  <a:pt x="848838" y="912755"/>
                </a:lnTo>
                <a:lnTo>
                  <a:pt x="854699" y="907632"/>
                </a:lnTo>
                <a:cubicBezTo>
                  <a:pt x="858118" y="904217"/>
                  <a:pt x="858118" y="904217"/>
                  <a:pt x="857263" y="904217"/>
                </a:cubicBezTo>
                <a:lnTo>
                  <a:pt x="854944" y="901127"/>
                </a:lnTo>
                <a:lnTo>
                  <a:pt x="854870" y="901701"/>
                </a:lnTo>
                <a:lnTo>
                  <a:pt x="854513" y="901172"/>
                </a:lnTo>
                <a:lnTo>
                  <a:pt x="854328" y="901172"/>
                </a:lnTo>
                <a:lnTo>
                  <a:pt x="853188" y="902310"/>
                </a:lnTo>
                <a:lnTo>
                  <a:pt x="853192" y="902307"/>
                </a:lnTo>
                <a:lnTo>
                  <a:pt x="853194" y="902305"/>
                </a:lnTo>
                <a:lnTo>
                  <a:pt x="853188" y="902312"/>
                </a:lnTo>
                <a:lnTo>
                  <a:pt x="853188" y="902311"/>
                </a:lnTo>
                <a:lnTo>
                  <a:pt x="853187" y="902312"/>
                </a:lnTo>
                <a:lnTo>
                  <a:pt x="853188" y="902311"/>
                </a:lnTo>
                <a:lnTo>
                  <a:pt x="853189" y="902310"/>
                </a:lnTo>
                <a:lnTo>
                  <a:pt x="853188" y="902311"/>
                </a:lnTo>
                <a:lnTo>
                  <a:pt x="853156" y="902343"/>
                </a:lnTo>
                <a:lnTo>
                  <a:pt x="853095" y="902403"/>
                </a:lnTo>
                <a:lnTo>
                  <a:pt x="853036" y="902462"/>
                </a:lnTo>
                <a:lnTo>
                  <a:pt x="853002" y="902496"/>
                </a:lnTo>
                <a:lnTo>
                  <a:pt x="853000" y="902498"/>
                </a:lnTo>
                <a:lnTo>
                  <a:pt x="852997" y="902502"/>
                </a:lnTo>
                <a:lnTo>
                  <a:pt x="852995" y="902504"/>
                </a:lnTo>
                <a:lnTo>
                  <a:pt x="852990" y="902508"/>
                </a:lnTo>
                <a:lnTo>
                  <a:pt x="852983" y="902515"/>
                </a:lnTo>
                <a:lnTo>
                  <a:pt x="852951" y="902547"/>
                </a:lnTo>
                <a:lnTo>
                  <a:pt x="852856" y="902642"/>
                </a:lnTo>
                <a:lnTo>
                  <a:pt x="852795" y="902703"/>
                </a:lnTo>
                <a:lnTo>
                  <a:pt x="852790" y="902708"/>
                </a:lnTo>
                <a:lnTo>
                  <a:pt x="852788" y="902710"/>
                </a:lnTo>
                <a:lnTo>
                  <a:pt x="852782" y="902716"/>
                </a:lnTo>
                <a:lnTo>
                  <a:pt x="852781" y="902717"/>
                </a:lnTo>
                <a:lnTo>
                  <a:pt x="852780" y="902718"/>
                </a:lnTo>
                <a:lnTo>
                  <a:pt x="852778" y="902720"/>
                </a:lnTo>
                <a:lnTo>
                  <a:pt x="852211" y="903287"/>
                </a:lnTo>
                <a:lnTo>
                  <a:pt x="851594" y="903903"/>
                </a:lnTo>
                <a:lnTo>
                  <a:pt x="851462" y="904035"/>
                </a:lnTo>
                <a:lnTo>
                  <a:pt x="851420" y="904077"/>
                </a:lnTo>
                <a:lnTo>
                  <a:pt x="851363" y="904134"/>
                </a:lnTo>
                <a:lnTo>
                  <a:pt x="851355" y="904142"/>
                </a:lnTo>
                <a:lnTo>
                  <a:pt x="851352" y="904145"/>
                </a:lnTo>
                <a:lnTo>
                  <a:pt x="851346" y="904151"/>
                </a:lnTo>
                <a:lnTo>
                  <a:pt x="851345" y="904153"/>
                </a:lnTo>
                <a:lnTo>
                  <a:pt x="851343" y="904155"/>
                </a:lnTo>
                <a:lnTo>
                  <a:pt x="851342" y="904156"/>
                </a:lnTo>
                <a:lnTo>
                  <a:pt x="851341" y="904157"/>
                </a:lnTo>
                <a:lnTo>
                  <a:pt x="851340" y="904158"/>
                </a:lnTo>
                <a:lnTo>
                  <a:pt x="851338" y="904159"/>
                </a:lnTo>
                <a:lnTo>
                  <a:pt x="851280" y="904217"/>
                </a:lnTo>
                <a:cubicBezTo>
                  <a:pt x="849571" y="905924"/>
                  <a:pt x="847861" y="907632"/>
                  <a:pt x="847861" y="907632"/>
                </a:cubicBezTo>
                <a:lnTo>
                  <a:pt x="848275" y="904734"/>
                </a:lnTo>
                <a:lnTo>
                  <a:pt x="849571" y="904217"/>
                </a:lnTo>
                <a:lnTo>
                  <a:pt x="848621" y="902319"/>
                </a:lnTo>
                <a:lnTo>
                  <a:pt x="848716" y="901655"/>
                </a:lnTo>
                <a:lnTo>
                  <a:pt x="852103" y="901172"/>
                </a:lnTo>
                <a:lnTo>
                  <a:pt x="851497" y="901172"/>
                </a:lnTo>
                <a:cubicBezTo>
                  <a:pt x="849810" y="901172"/>
                  <a:pt x="848123" y="901172"/>
                  <a:pt x="848123" y="901172"/>
                </a:cubicBezTo>
                <a:cubicBezTo>
                  <a:pt x="848123" y="901172"/>
                  <a:pt x="849810" y="899452"/>
                  <a:pt x="851497" y="897732"/>
                </a:cubicBezTo>
                <a:lnTo>
                  <a:pt x="853724" y="895461"/>
                </a:lnTo>
                <a:lnTo>
                  <a:pt x="854870" y="893763"/>
                </a:lnTo>
                <a:lnTo>
                  <a:pt x="857050" y="893763"/>
                </a:lnTo>
                <a:lnTo>
                  <a:pt x="858665" y="892465"/>
                </a:lnTo>
                <a:cubicBezTo>
                  <a:pt x="860352" y="890853"/>
                  <a:pt x="861617" y="889133"/>
                  <a:pt x="861617" y="887413"/>
                </a:cubicBezTo>
                <a:cubicBezTo>
                  <a:pt x="864990" y="887413"/>
                  <a:pt x="866677" y="887413"/>
                  <a:pt x="867521" y="887413"/>
                </a:cubicBezTo>
                <a:lnTo>
                  <a:pt x="868363" y="887413"/>
                </a:lnTo>
                <a:lnTo>
                  <a:pt x="868364" y="887413"/>
                </a:lnTo>
                <a:lnTo>
                  <a:pt x="868363" y="887413"/>
                </a:lnTo>
                <a:lnTo>
                  <a:pt x="862460" y="888273"/>
                </a:lnTo>
                <a:lnTo>
                  <a:pt x="861691" y="893763"/>
                </a:lnTo>
                <a:lnTo>
                  <a:pt x="862013" y="893763"/>
                </a:lnTo>
                <a:lnTo>
                  <a:pt x="862014" y="893763"/>
                </a:lnTo>
                <a:lnTo>
                  <a:pt x="861684" y="893816"/>
                </a:lnTo>
                <a:lnTo>
                  <a:pt x="861650" y="894056"/>
                </a:lnTo>
                <a:lnTo>
                  <a:pt x="864272" y="896020"/>
                </a:lnTo>
                <a:lnTo>
                  <a:pt x="861537" y="897386"/>
                </a:lnTo>
                <a:lnTo>
                  <a:pt x="858802" y="898752"/>
                </a:lnTo>
                <a:lnTo>
                  <a:pt x="858118" y="898240"/>
                </a:lnTo>
                <a:lnTo>
                  <a:pt x="855016" y="900563"/>
                </a:lnTo>
                <a:lnTo>
                  <a:pt x="855005" y="900648"/>
                </a:lnTo>
                <a:lnTo>
                  <a:pt x="858802" y="898752"/>
                </a:lnTo>
                <a:lnTo>
                  <a:pt x="861537" y="900801"/>
                </a:lnTo>
                <a:cubicBezTo>
                  <a:pt x="868374" y="893971"/>
                  <a:pt x="868374" y="893971"/>
                  <a:pt x="868374" y="893971"/>
                </a:cubicBezTo>
                <a:lnTo>
                  <a:pt x="871109" y="893971"/>
                </a:lnTo>
                <a:lnTo>
                  <a:pt x="868374" y="900801"/>
                </a:lnTo>
                <a:cubicBezTo>
                  <a:pt x="875212" y="900801"/>
                  <a:pt x="875212" y="900801"/>
                  <a:pt x="875212" y="900801"/>
                </a:cubicBezTo>
                <a:lnTo>
                  <a:pt x="883700" y="893029"/>
                </a:lnTo>
                <a:lnTo>
                  <a:pt x="888032" y="890556"/>
                </a:lnTo>
                <a:lnTo>
                  <a:pt x="888092" y="890318"/>
                </a:lnTo>
                <a:lnTo>
                  <a:pt x="895351" y="887296"/>
                </a:lnTo>
                <a:lnTo>
                  <a:pt x="895369" y="887289"/>
                </a:lnTo>
                <a:lnTo>
                  <a:pt x="896244" y="881162"/>
                </a:lnTo>
                <a:lnTo>
                  <a:pt x="896937" y="881063"/>
                </a:lnTo>
                <a:lnTo>
                  <a:pt x="896144" y="881063"/>
                </a:lnTo>
                <a:lnTo>
                  <a:pt x="895351" y="881063"/>
                </a:lnTo>
                <a:lnTo>
                  <a:pt x="895350" y="881063"/>
                </a:lnTo>
                <a:lnTo>
                  <a:pt x="895350" y="881063"/>
                </a:lnTo>
                <a:lnTo>
                  <a:pt x="895350" y="881062"/>
                </a:lnTo>
                <a:lnTo>
                  <a:pt x="895350" y="881062"/>
                </a:lnTo>
                <a:lnTo>
                  <a:pt x="892176" y="878086"/>
                </a:lnTo>
                <a:cubicBezTo>
                  <a:pt x="890588" y="879079"/>
                  <a:pt x="889001" y="881063"/>
                  <a:pt x="889001" y="881063"/>
                </a:cubicBezTo>
                <a:cubicBezTo>
                  <a:pt x="889001" y="877094"/>
                  <a:pt x="890588" y="875110"/>
                  <a:pt x="892176" y="874117"/>
                </a:cubicBezTo>
                <a:lnTo>
                  <a:pt x="892677" y="873961"/>
                </a:lnTo>
                <a:lnTo>
                  <a:pt x="894458" y="874365"/>
                </a:lnTo>
                <a:cubicBezTo>
                  <a:pt x="895153" y="875110"/>
                  <a:pt x="894954" y="876102"/>
                  <a:pt x="894557" y="877094"/>
                </a:cubicBezTo>
                <a:lnTo>
                  <a:pt x="895350" y="881058"/>
                </a:lnTo>
                <a:lnTo>
                  <a:pt x="895350" y="880071"/>
                </a:lnTo>
                <a:lnTo>
                  <a:pt x="895350" y="873125"/>
                </a:lnTo>
                <a:lnTo>
                  <a:pt x="892677" y="873961"/>
                </a:lnTo>
                <a:lnTo>
                  <a:pt x="889001" y="873125"/>
                </a:lnTo>
                <a:cubicBezTo>
                  <a:pt x="892176" y="873125"/>
                  <a:pt x="893764" y="873125"/>
                  <a:pt x="894557" y="873125"/>
                </a:cubicBezTo>
                <a:lnTo>
                  <a:pt x="895350" y="873125"/>
                </a:lnTo>
                <a:lnTo>
                  <a:pt x="895351" y="873125"/>
                </a:lnTo>
                <a:lnTo>
                  <a:pt x="896144" y="873125"/>
                </a:lnTo>
                <a:cubicBezTo>
                  <a:pt x="896938" y="873125"/>
                  <a:pt x="898525" y="873125"/>
                  <a:pt x="901700" y="873125"/>
                </a:cubicBezTo>
                <a:cubicBezTo>
                  <a:pt x="898525" y="873125"/>
                  <a:pt x="896937" y="875110"/>
                  <a:pt x="896144" y="877094"/>
                </a:cubicBezTo>
                <a:lnTo>
                  <a:pt x="895509" y="880269"/>
                </a:lnTo>
                <a:lnTo>
                  <a:pt x="895351" y="881058"/>
                </a:lnTo>
                <a:lnTo>
                  <a:pt x="895350" y="881060"/>
                </a:lnTo>
                <a:lnTo>
                  <a:pt x="895351" y="881062"/>
                </a:lnTo>
                <a:lnTo>
                  <a:pt x="895351" y="881062"/>
                </a:lnTo>
                <a:lnTo>
                  <a:pt x="896091" y="880269"/>
                </a:lnTo>
                <a:lnTo>
                  <a:pt x="900906" y="875110"/>
                </a:lnTo>
                <a:lnTo>
                  <a:pt x="901594" y="880269"/>
                </a:lnTo>
                <a:lnTo>
                  <a:pt x="901611" y="880395"/>
                </a:lnTo>
                <a:lnTo>
                  <a:pt x="902272" y="880301"/>
                </a:lnTo>
                <a:lnTo>
                  <a:pt x="902295" y="880269"/>
                </a:lnTo>
                <a:lnTo>
                  <a:pt x="902595" y="879870"/>
                </a:lnTo>
                <a:lnTo>
                  <a:pt x="903388" y="876697"/>
                </a:lnTo>
                <a:lnTo>
                  <a:pt x="904082" y="876301"/>
                </a:lnTo>
                <a:lnTo>
                  <a:pt x="901700" y="873125"/>
                </a:lnTo>
                <a:lnTo>
                  <a:pt x="901701" y="873125"/>
                </a:lnTo>
                <a:lnTo>
                  <a:pt x="905669" y="873125"/>
                </a:lnTo>
                <a:cubicBezTo>
                  <a:pt x="907654" y="873125"/>
                  <a:pt x="909638" y="873125"/>
                  <a:pt x="909638" y="873125"/>
                </a:cubicBezTo>
                <a:lnTo>
                  <a:pt x="909637" y="873126"/>
                </a:lnTo>
                <a:lnTo>
                  <a:pt x="909639" y="873125"/>
                </a:lnTo>
                <a:cubicBezTo>
                  <a:pt x="906067" y="876697"/>
                  <a:pt x="904281" y="878483"/>
                  <a:pt x="902495" y="880269"/>
                </a:cubicBezTo>
                <a:lnTo>
                  <a:pt x="902495" y="880268"/>
                </a:lnTo>
                <a:lnTo>
                  <a:pt x="902494" y="880269"/>
                </a:lnTo>
                <a:lnTo>
                  <a:pt x="902494" y="880269"/>
                </a:lnTo>
                <a:lnTo>
                  <a:pt x="902495" y="880269"/>
                </a:lnTo>
                <a:lnTo>
                  <a:pt x="895551" y="887213"/>
                </a:lnTo>
                <a:lnTo>
                  <a:pt x="895725" y="887141"/>
                </a:lnTo>
                <a:cubicBezTo>
                  <a:pt x="895725" y="887141"/>
                  <a:pt x="897434" y="887141"/>
                  <a:pt x="899144" y="886287"/>
                </a:cubicBezTo>
                <a:lnTo>
                  <a:pt x="899827" y="885092"/>
                </a:lnTo>
                <a:lnTo>
                  <a:pt x="909164" y="880428"/>
                </a:lnTo>
                <a:lnTo>
                  <a:pt x="908685" y="880428"/>
                </a:lnTo>
                <a:lnTo>
                  <a:pt x="908808" y="880310"/>
                </a:lnTo>
                <a:lnTo>
                  <a:pt x="908545" y="880310"/>
                </a:lnTo>
                <a:lnTo>
                  <a:pt x="904713" y="880310"/>
                </a:lnTo>
                <a:lnTo>
                  <a:pt x="902562" y="880310"/>
                </a:lnTo>
                <a:cubicBezTo>
                  <a:pt x="904271" y="878602"/>
                  <a:pt x="905981" y="876895"/>
                  <a:pt x="909400" y="873480"/>
                </a:cubicBezTo>
                <a:lnTo>
                  <a:pt x="909400" y="873543"/>
                </a:lnTo>
                <a:lnTo>
                  <a:pt x="909400" y="876895"/>
                </a:lnTo>
                <a:lnTo>
                  <a:pt x="909400" y="879745"/>
                </a:lnTo>
                <a:lnTo>
                  <a:pt x="909558" y="879594"/>
                </a:lnTo>
                <a:cubicBezTo>
                  <a:pt x="910431" y="878761"/>
                  <a:pt x="912178" y="877094"/>
                  <a:pt x="915670" y="873760"/>
                </a:cubicBezTo>
                <a:cubicBezTo>
                  <a:pt x="915670" y="873760"/>
                  <a:pt x="917416" y="873760"/>
                  <a:pt x="919163" y="872927"/>
                </a:cubicBezTo>
                <a:lnTo>
                  <a:pt x="922655" y="867093"/>
                </a:lnTo>
                <a:lnTo>
                  <a:pt x="920036" y="872927"/>
                </a:lnTo>
                <a:cubicBezTo>
                  <a:pt x="919163" y="873760"/>
                  <a:pt x="919163" y="873760"/>
                  <a:pt x="922655" y="873760"/>
                </a:cubicBezTo>
                <a:cubicBezTo>
                  <a:pt x="915670" y="880428"/>
                  <a:pt x="915670" y="880428"/>
                  <a:pt x="915670" y="880428"/>
                </a:cubicBezTo>
                <a:lnTo>
                  <a:pt x="914797" y="880428"/>
                </a:lnTo>
                <a:lnTo>
                  <a:pt x="912177" y="880428"/>
                </a:lnTo>
                <a:lnTo>
                  <a:pt x="909558" y="880428"/>
                </a:lnTo>
                <a:lnTo>
                  <a:pt x="909238" y="880428"/>
                </a:lnTo>
                <a:lnTo>
                  <a:pt x="899998" y="887141"/>
                </a:lnTo>
                <a:lnTo>
                  <a:pt x="899828" y="887413"/>
                </a:lnTo>
                <a:lnTo>
                  <a:pt x="898105" y="890167"/>
                </a:lnTo>
                <a:lnTo>
                  <a:pt x="898525" y="890587"/>
                </a:lnTo>
                <a:lnTo>
                  <a:pt x="900906" y="892968"/>
                </a:lnTo>
                <a:lnTo>
                  <a:pt x="901700" y="893762"/>
                </a:lnTo>
                <a:cubicBezTo>
                  <a:pt x="901700" y="893762"/>
                  <a:pt x="900112" y="893762"/>
                  <a:pt x="898525" y="893762"/>
                </a:cubicBezTo>
                <a:lnTo>
                  <a:pt x="897731" y="893762"/>
                </a:lnTo>
                <a:lnTo>
                  <a:pt x="895856" y="893762"/>
                </a:lnTo>
                <a:lnTo>
                  <a:pt x="895725" y="893971"/>
                </a:lnTo>
                <a:lnTo>
                  <a:pt x="895446" y="893762"/>
                </a:lnTo>
                <a:lnTo>
                  <a:pt x="895350" y="893762"/>
                </a:lnTo>
                <a:lnTo>
                  <a:pt x="895227" y="893598"/>
                </a:lnTo>
                <a:lnTo>
                  <a:pt x="892306" y="891410"/>
                </a:lnTo>
                <a:lnTo>
                  <a:pt x="889073" y="893832"/>
                </a:lnTo>
                <a:lnTo>
                  <a:pt x="891683" y="896279"/>
                </a:lnTo>
                <a:lnTo>
                  <a:pt x="894199" y="894842"/>
                </a:lnTo>
                <a:lnTo>
                  <a:pt x="895350" y="893763"/>
                </a:lnTo>
                <a:lnTo>
                  <a:pt x="894729" y="894540"/>
                </a:lnTo>
                <a:lnTo>
                  <a:pt x="895725" y="893971"/>
                </a:lnTo>
                <a:cubicBezTo>
                  <a:pt x="895725" y="893971"/>
                  <a:pt x="895725" y="893971"/>
                  <a:pt x="894870" y="894825"/>
                </a:cubicBezTo>
                <a:lnTo>
                  <a:pt x="893031" y="896662"/>
                </a:lnTo>
                <a:lnTo>
                  <a:pt x="895725" y="893971"/>
                </a:lnTo>
                <a:cubicBezTo>
                  <a:pt x="888887" y="900801"/>
                  <a:pt x="895725" y="900801"/>
                  <a:pt x="895725" y="900801"/>
                </a:cubicBezTo>
                <a:cubicBezTo>
                  <a:pt x="895725" y="900801"/>
                  <a:pt x="895725" y="900801"/>
                  <a:pt x="894870" y="901655"/>
                </a:cubicBezTo>
                <a:lnTo>
                  <a:pt x="894124" y="902401"/>
                </a:lnTo>
                <a:lnTo>
                  <a:pt x="895350" y="901700"/>
                </a:lnTo>
                <a:cubicBezTo>
                  <a:pt x="895350" y="901700"/>
                  <a:pt x="889000" y="908050"/>
                  <a:pt x="889000" y="908050"/>
                </a:cubicBezTo>
                <a:lnTo>
                  <a:pt x="889177" y="907342"/>
                </a:lnTo>
                <a:lnTo>
                  <a:pt x="889000" y="907519"/>
                </a:lnTo>
                <a:lnTo>
                  <a:pt x="888887" y="907632"/>
                </a:lnTo>
                <a:cubicBezTo>
                  <a:pt x="888887" y="907632"/>
                  <a:pt x="888887" y="907632"/>
                  <a:pt x="888887" y="906778"/>
                </a:cubicBezTo>
                <a:lnTo>
                  <a:pt x="888887" y="903363"/>
                </a:lnTo>
                <a:lnTo>
                  <a:pt x="888887" y="901513"/>
                </a:lnTo>
                <a:lnTo>
                  <a:pt x="888228" y="900414"/>
                </a:lnTo>
                <a:lnTo>
                  <a:pt x="887071" y="899734"/>
                </a:lnTo>
                <a:lnTo>
                  <a:pt x="887561" y="899303"/>
                </a:lnTo>
                <a:lnTo>
                  <a:pt x="886619" y="897732"/>
                </a:lnTo>
                <a:lnTo>
                  <a:pt x="888858" y="894001"/>
                </a:lnTo>
                <a:lnTo>
                  <a:pt x="885468" y="897386"/>
                </a:lnTo>
                <a:cubicBezTo>
                  <a:pt x="883759" y="899094"/>
                  <a:pt x="882049" y="900801"/>
                  <a:pt x="882049" y="900801"/>
                </a:cubicBezTo>
                <a:cubicBezTo>
                  <a:pt x="882049" y="900801"/>
                  <a:pt x="882049" y="907632"/>
                  <a:pt x="882049" y="907632"/>
                </a:cubicBezTo>
                <a:cubicBezTo>
                  <a:pt x="882049" y="907632"/>
                  <a:pt x="882049" y="907632"/>
                  <a:pt x="881194" y="908486"/>
                </a:cubicBezTo>
                <a:lnTo>
                  <a:pt x="879153" y="910525"/>
                </a:lnTo>
                <a:lnTo>
                  <a:pt x="878630" y="911047"/>
                </a:lnTo>
                <a:cubicBezTo>
                  <a:pt x="876921" y="912755"/>
                  <a:pt x="875212" y="914462"/>
                  <a:pt x="875212" y="914462"/>
                </a:cubicBezTo>
                <a:lnTo>
                  <a:pt x="874701" y="914462"/>
                </a:lnTo>
                <a:lnTo>
                  <a:pt x="874656" y="914684"/>
                </a:lnTo>
                <a:lnTo>
                  <a:pt x="875212" y="914462"/>
                </a:lnTo>
                <a:lnTo>
                  <a:pt x="874644" y="914746"/>
                </a:lnTo>
                <a:lnTo>
                  <a:pt x="874635" y="914792"/>
                </a:lnTo>
                <a:lnTo>
                  <a:pt x="875212" y="914462"/>
                </a:lnTo>
                <a:lnTo>
                  <a:pt x="874592" y="915004"/>
                </a:lnTo>
                <a:lnTo>
                  <a:pt x="874573" y="915101"/>
                </a:lnTo>
                <a:lnTo>
                  <a:pt x="873919" y="918369"/>
                </a:lnTo>
                <a:lnTo>
                  <a:pt x="872404" y="919452"/>
                </a:lnTo>
                <a:lnTo>
                  <a:pt x="874241" y="915432"/>
                </a:lnTo>
                <a:lnTo>
                  <a:pt x="874334" y="915230"/>
                </a:lnTo>
                <a:lnTo>
                  <a:pt x="869134" y="919775"/>
                </a:lnTo>
                <a:lnTo>
                  <a:pt x="868647" y="920200"/>
                </a:lnTo>
                <a:lnTo>
                  <a:pt x="869229" y="917878"/>
                </a:lnTo>
                <a:lnTo>
                  <a:pt x="870425" y="917194"/>
                </a:lnTo>
                <a:lnTo>
                  <a:pt x="874498" y="914870"/>
                </a:lnTo>
                <a:lnTo>
                  <a:pt x="874529" y="914804"/>
                </a:lnTo>
                <a:lnTo>
                  <a:pt x="870653" y="916739"/>
                </a:lnTo>
                <a:lnTo>
                  <a:pt x="868375" y="917878"/>
                </a:lnTo>
                <a:lnTo>
                  <a:pt x="867007" y="918561"/>
                </a:lnTo>
                <a:lnTo>
                  <a:pt x="866855" y="918257"/>
                </a:lnTo>
                <a:lnTo>
                  <a:pt x="867519" y="917878"/>
                </a:lnTo>
                <a:lnTo>
                  <a:pt x="867614" y="917498"/>
                </a:lnTo>
                <a:lnTo>
                  <a:pt x="870938" y="916170"/>
                </a:lnTo>
                <a:lnTo>
                  <a:pt x="874567" y="914720"/>
                </a:lnTo>
                <a:lnTo>
                  <a:pt x="874685" y="914462"/>
                </a:lnTo>
                <a:lnTo>
                  <a:pt x="869229" y="914462"/>
                </a:lnTo>
                <a:cubicBezTo>
                  <a:pt x="868374" y="914462"/>
                  <a:pt x="868374" y="914462"/>
                  <a:pt x="868374" y="914462"/>
                </a:cubicBezTo>
                <a:cubicBezTo>
                  <a:pt x="868374" y="914462"/>
                  <a:pt x="866665" y="914462"/>
                  <a:pt x="864955" y="914462"/>
                </a:cubicBezTo>
                <a:lnTo>
                  <a:pt x="864101" y="914462"/>
                </a:lnTo>
                <a:cubicBezTo>
                  <a:pt x="864955" y="914462"/>
                  <a:pt x="864955" y="914462"/>
                  <a:pt x="861537" y="914462"/>
                </a:cubicBezTo>
                <a:cubicBezTo>
                  <a:pt x="854699" y="914462"/>
                  <a:pt x="854699" y="914462"/>
                  <a:pt x="854699" y="914462"/>
                </a:cubicBezTo>
                <a:lnTo>
                  <a:pt x="847861" y="921293"/>
                </a:lnTo>
                <a:lnTo>
                  <a:pt x="851280" y="923854"/>
                </a:lnTo>
                <a:cubicBezTo>
                  <a:pt x="852989" y="923000"/>
                  <a:pt x="854699" y="921293"/>
                  <a:pt x="854699" y="921293"/>
                </a:cubicBezTo>
                <a:lnTo>
                  <a:pt x="851995" y="923994"/>
                </a:lnTo>
                <a:lnTo>
                  <a:pt x="855134" y="922338"/>
                </a:lnTo>
                <a:lnTo>
                  <a:pt x="852301" y="926913"/>
                </a:lnTo>
                <a:lnTo>
                  <a:pt x="853234" y="926659"/>
                </a:lnTo>
                <a:lnTo>
                  <a:pt x="855134" y="926142"/>
                </a:lnTo>
                <a:lnTo>
                  <a:pt x="855134" y="922338"/>
                </a:lnTo>
                <a:lnTo>
                  <a:pt x="857578" y="923090"/>
                </a:lnTo>
                <a:lnTo>
                  <a:pt x="858118" y="922146"/>
                </a:lnTo>
                <a:cubicBezTo>
                  <a:pt x="859828" y="921293"/>
                  <a:pt x="861537" y="921293"/>
                  <a:pt x="861537" y="921293"/>
                </a:cubicBezTo>
                <a:cubicBezTo>
                  <a:pt x="861537" y="921293"/>
                  <a:pt x="861537" y="921293"/>
                  <a:pt x="860682" y="922146"/>
                </a:cubicBezTo>
                <a:lnTo>
                  <a:pt x="857263" y="925562"/>
                </a:lnTo>
                <a:lnTo>
                  <a:pt x="856487" y="925773"/>
                </a:lnTo>
                <a:lnTo>
                  <a:pt x="856000" y="926824"/>
                </a:lnTo>
                <a:lnTo>
                  <a:pt x="857263" y="925562"/>
                </a:lnTo>
                <a:lnTo>
                  <a:pt x="858721" y="926435"/>
                </a:lnTo>
                <a:lnTo>
                  <a:pt x="855554" y="928123"/>
                </a:lnTo>
                <a:lnTo>
                  <a:pt x="855286" y="928362"/>
                </a:lnTo>
                <a:lnTo>
                  <a:pt x="855134" y="928688"/>
                </a:lnTo>
                <a:lnTo>
                  <a:pt x="855134" y="928496"/>
                </a:lnTo>
                <a:lnTo>
                  <a:pt x="854918" y="928688"/>
                </a:lnTo>
                <a:lnTo>
                  <a:pt x="847988" y="934841"/>
                </a:lnTo>
                <a:lnTo>
                  <a:pt x="850900" y="932657"/>
                </a:lnTo>
                <a:cubicBezTo>
                  <a:pt x="852488" y="931863"/>
                  <a:pt x="854075" y="931863"/>
                  <a:pt x="854075" y="935038"/>
                </a:cubicBezTo>
                <a:cubicBezTo>
                  <a:pt x="854075" y="935038"/>
                  <a:pt x="852488" y="935038"/>
                  <a:pt x="850900" y="935038"/>
                </a:cubicBezTo>
                <a:lnTo>
                  <a:pt x="847726" y="935038"/>
                </a:lnTo>
                <a:lnTo>
                  <a:pt x="847725" y="935038"/>
                </a:lnTo>
                <a:lnTo>
                  <a:pt x="847861" y="934936"/>
                </a:lnTo>
                <a:lnTo>
                  <a:pt x="847861" y="931538"/>
                </a:lnTo>
                <a:lnTo>
                  <a:pt x="847861" y="928688"/>
                </a:lnTo>
                <a:lnTo>
                  <a:pt x="847861" y="928123"/>
                </a:lnTo>
                <a:lnTo>
                  <a:pt x="848451" y="927963"/>
                </a:lnTo>
                <a:lnTo>
                  <a:pt x="848610" y="927375"/>
                </a:lnTo>
                <a:lnTo>
                  <a:pt x="847861" y="928123"/>
                </a:lnTo>
                <a:lnTo>
                  <a:pt x="847861" y="927269"/>
                </a:lnTo>
                <a:lnTo>
                  <a:pt x="847861" y="925562"/>
                </a:lnTo>
                <a:lnTo>
                  <a:pt x="847861" y="923854"/>
                </a:lnTo>
                <a:lnTo>
                  <a:pt x="847861" y="921293"/>
                </a:lnTo>
                <a:lnTo>
                  <a:pt x="841024" y="928123"/>
                </a:lnTo>
                <a:cubicBezTo>
                  <a:pt x="847861" y="928123"/>
                  <a:pt x="847861" y="928123"/>
                  <a:pt x="847861" y="928123"/>
                </a:cubicBezTo>
                <a:lnTo>
                  <a:pt x="843902" y="928688"/>
                </a:lnTo>
                <a:lnTo>
                  <a:pt x="841879" y="928977"/>
                </a:lnTo>
                <a:cubicBezTo>
                  <a:pt x="841024" y="929831"/>
                  <a:pt x="841024" y="931538"/>
                  <a:pt x="841024" y="934954"/>
                </a:cubicBezTo>
                <a:cubicBezTo>
                  <a:pt x="841024" y="934954"/>
                  <a:pt x="841024" y="934954"/>
                  <a:pt x="840169" y="934954"/>
                </a:cubicBezTo>
                <a:lnTo>
                  <a:pt x="837605" y="934954"/>
                </a:lnTo>
                <a:cubicBezTo>
                  <a:pt x="835896" y="934954"/>
                  <a:pt x="834186" y="934954"/>
                  <a:pt x="834186" y="934954"/>
                </a:cubicBezTo>
                <a:lnTo>
                  <a:pt x="833369" y="935158"/>
                </a:lnTo>
                <a:lnTo>
                  <a:pt x="830263" y="940593"/>
                </a:lnTo>
                <a:lnTo>
                  <a:pt x="827658" y="941245"/>
                </a:lnTo>
                <a:lnTo>
                  <a:pt x="827349" y="941784"/>
                </a:lnTo>
                <a:cubicBezTo>
                  <a:pt x="827349" y="941784"/>
                  <a:pt x="827349" y="941784"/>
                  <a:pt x="820511" y="948614"/>
                </a:cubicBezTo>
                <a:cubicBezTo>
                  <a:pt x="827349" y="941784"/>
                  <a:pt x="827349" y="941784"/>
                  <a:pt x="827349" y="934954"/>
                </a:cubicBezTo>
                <a:cubicBezTo>
                  <a:pt x="827349" y="941784"/>
                  <a:pt x="820511" y="941784"/>
                  <a:pt x="820511" y="941784"/>
                </a:cubicBezTo>
                <a:cubicBezTo>
                  <a:pt x="820511" y="948614"/>
                  <a:pt x="813674" y="948614"/>
                  <a:pt x="813674" y="948614"/>
                </a:cubicBezTo>
                <a:cubicBezTo>
                  <a:pt x="820511" y="941784"/>
                  <a:pt x="820511" y="941784"/>
                  <a:pt x="813674" y="941784"/>
                </a:cubicBezTo>
                <a:cubicBezTo>
                  <a:pt x="813674" y="948614"/>
                  <a:pt x="813674" y="948614"/>
                  <a:pt x="813674" y="948614"/>
                </a:cubicBezTo>
                <a:cubicBezTo>
                  <a:pt x="810255" y="948614"/>
                  <a:pt x="808545" y="948614"/>
                  <a:pt x="807691" y="949468"/>
                </a:cubicBezTo>
                <a:lnTo>
                  <a:pt x="807492" y="950860"/>
                </a:lnTo>
                <a:lnTo>
                  <a:pt x="806836" y="951098"/>
                </a:lnTo>
                <a:lnTo>
                  <a:pt x="804272" y="952030"/>
                </a:lnTo>
                <a:cubicBezTo>
                  <a:pt x="801708" y="953737"/>
                  <a:pt x="799998" y="955445"/>
                  <a:pt x="799998" y="955445"/>
                </a:cubicBezTo>
                <a:cubicBezTo>
                  <a:pt x="799998" y="955445"/>
                  <a:pt x="799998" y="955445"/>
                  <a:pt x="793161" y="962275"/>
                </a:cubicBezTo>
                <a:cubicBezTo>
                  <a:pt x="793161" y="962275"/>
                  <a:pt x="794870" y="960568"/>
                  <a:pt x="797434" y="958860"/>
                </a:cubicBezTo>
                <a:lnTo>
                  <a:pt x="799998" y="957929"/>
                </a:lnTo>
                <a:lnTo>
                  <a:pt x="799998" y="958006"/>
                </a:lnTo>
                <a:lnTo>
                  <a:pt x="799998" y="961422"/>
                </a:lnTo>
                <a:cubicBezTo>
                  <a:pt x="799998" y="962275"/>
                  <a:pt x="799998" y="962275"/>
                  <a:pt x="799998" y="962275"/>
                </a:cubicBezTo>
                <a:cubicBezTo>
                  <a:pt x="793161" y="969106"/>
                  <a:pt x="793161" y="969106"/>
                  <a:pt x="793161" y="969106"/>
                </a:cubicBezTo>
                <a:lnTo>
                  <a:pt x="793796" y="969952"/>
                </a:lnTo>
                <a:lnTo>
                  <a:pt x="797180" y="969106"/>
                </a:lnTo>
                <a:lnTo>
                  <a:pt x="797719" y="968971"/>
                </a:lnTo>
                <a:lnTo>
                  <a:pt x="798367" y="968456"/>
                </a:lnTo>
                <a:lnTo>
                  <a:pt x="793161" y="969106"/>
                </a:lnTo>
                <a:cubicBezTo>
                  <a:pt x="793161" y="969106"/>
                  <a:pt x="794870" y="969106"/>
                  <a:pt x="796580" y="968252"/>
                </a:cubicBezTo>
                <a:lnTo>
                  <a:pt x="796860" y="967762"/>
                </a:lnTo>
                <a:lnTo>
                  <a:pt x="797766" y="967433"/>
                </a:lnTo>
                <a:lnTo>
                  <a:pt x="798737" y="968161"/>
                </a:lnTo>
                <a:lnTo>
                  <a:pt x="799998" y="967157"/>
                </a:lnTo>
                <a:lnTo>
                  <a:pt x="799998" y="966622"/>
                </a:lnTo>
                <a:lnTo>
                  <a:pt x="800828" y="966320"/>
                </a:lnTo>
                <a:lnTo>
                  <a:pt x="800894" y="965994"/>
                </a:lnTo>
                <a:lnTo>
                  <a:pt x="802409" y="964912"/>
                </a:lnTo>
                <a:lnTo>
                  <a:pt x="802481" y="964755"/>
                </a:lnTo>
                <a:lnTo>
                  <a:pt x="803275" y="963017"/>
                </a:lnTo>
                <a:lnTo>
                  <a:pt x="805649" y="962275"/>
                </a:lnTo>
                <a:lnTo>
                  <a:pt x="799998" y="962275"/>
                </a:lnTo>
                <a:cubicBezTo>
                  <a:pt x="799998" y="962275"/>
                  <a:pt x="801708" y="962275"/>
                  <a:pt x="803417" y="961422"/>
                </a:cubicBezTo>
                <a:lnTo>
                  <a:pt x="806724" y="955640"/>
                </a:lnTo>
                <a:lnTo>
                  <a:pt x="806451" y="955675"/>
                </a:lnTo>
                <a:lnTo>
                  <a:pt x="806775" y="955552"/>
                </a:lnTo>
                <a:lnTo>
                  <a:pt x="806836" y="955445"/>
                </a:lnTo>
                <a:cubicBezTo>
                  <a:pt x="806836" y="955445"/>
                  <a:pt x="806836" y="955445"/>
                  <a:pt x="807691" y="954591"/>
                </a:cubicBezTo>
                <a:lnTo>
                  <a:pt x="812962" y="949325"/>
                </a:lnTo>
                <a:lnTo>
                  <a:pt x="813674" y="948614"/>
                </a:lnTo>
                <a:lnTo>
                  <a:pt x="813140" y="949325"/>
                </a:lnTo>
                <a:lnTo>
                  <a:pt x="811110" y="952030"/>
                </a:lnTo>
                <a:lnTo>
                  <a:pt x="812202" y="953484"/>
                </a:lnTo>
                <a:lnTo>
                  <a:pt x="812702" y="953294"/>
                </a:lnTo>
                <a:lnTo>
                  <a:pt x="812962" y="953266"/>
                </a:lnTo>
                <a:lnTo>
                  <a:pt x="812799" y="954279"/>
                </a:lnTo>
                <a:lnTo>
                  <a:pt x="813461" y="955161"/>
                </a:lnTo>
                <a:lnTo>
                  <a:pt x="813595" y="955057"/>
                </a:lnTo>
                <a:lnTo>
                  <a:pt x="813595" y="953199"/>
                </a:lnTo>
                <a:lnTo>
                  <a:pt x="815493" y="952996"/>
                </a:lnTo>
                <a:lnTo>
                  <a:pt x="814570" y="954298"/>
                </a:lnTo>
                <a:lnTo>
                  <a:pt x="819944" y="950119"/>
                </a:lnTo>
                <a:cubicBezTo>
                  <a:pt x="821730" y="949325"/>
                  <a:pt x="823516" y="949325"/>
                  <a:pt x="827088" y="949325"/>
                </a:cubicBezTo>
                <a:cubicBezTo>
                  <a:pt x="823516" y="949325"/>
                  <a:pt x="819944" y="950913"/>
                  <a:pt x="817265" y="952500"/>
                </a:cubicBezTo>
                <a:lnTo>
                  <a:pt x="814402" y="954536"/>
                </a:lnTo>
                <a:lnTo>
                  <a:pt x="813595" y="955675"/>
                </a:lnTo>
                <a:lnTo>
                  <a:pt x="813595" y="955465"/>
                </a:lnTo>
                <a:lnTo>
                  <a:pt x="812826" y="955657"/>
                </a:lnTo>
                <a:lnTo>
                  <a:pt x="812800" y="955675"/>
                </a:lnTo>
                <a:lnTo>
                  <a:pt x="812823" y="955657"/>
                </a:lnTo>
                <a:lnTo>
                  <a:pt x="810255" y="956299"/>
                </a:lnTo>
                <a:lnTo>
                  <a:pt x="807434" y="961231"/>
                </a:lnTo>
                <a:lnTo>
                  <a:pt x="806836" y="961661"/>
                </a:lnTo>
                <a:lnTo>
                  <a:pt x="806236" y="962092"/>
                </a:lnTo>
                <a:lnTo>
                  <a:pt x="806450" y="962025"/>
                </a:lnTo>
                <a:lnTo>
                  <a:pt x="806250" y="962275"/>
                </a:lnTo>
                <a:lnTo>
                  <a:pt x="805211" y="963574"/>
                </a:lnTo>
                <a:lnTo>
                  <a:pt x="806450" y="962584"/>
                </a:lnTo>
                <a:lnTo>
                  <a:pt x="806450" y="962275"/>
                </a:lnTo>
                <a:lnTo>
                  <a:pt x="806450" y="962025"/>
                </a:lnTo>
                <a:lnTo>
                  <a:pt x="806836" y="962025"/>
                </a:lnTo>
                <a:lnTo>
                  <a:pt x="806979" y="962025"/>
                </a:lnTo>
                <a:lnTo>
                  <a:pt x="807434" y="961231"/>
                </a:lnTo>
                <a:lnTo>
                  <a:pt x="808652" y="960354"/>
                </a:lnTo>
                <a:lnTo>
                  <a:pt x="807073" y="962025"/>
                </a:lnTo>
                <a:lnTo>
                  <a:pt x="807087" y="962025"/>
                </a:lnTo>
                <a:lnTo>
                  <a:pt x="812006" y="962025"/>
                </a:lnTo>
                <a:cubicBezTo>
                  <a:pt x="812800" y="962025"/>
                  <a:pt x="812800" y="962025"/>
                  <a:pt x="812800" y="962025"/>
                </a:cubicBezTo>
                <a:cubicBezTo>
                  <a:pt x="812800" y="962025"/>
                  <a:pt x="812800" y="962025"/>
                  <a:pt x="812006" y="963017"/>
                </a:cubicBezTo>
                <a:lnTo>
                  <a:pt x="807085" y="969169"/>
                </a:lnTo>
                <a:lnTo>
                  <a:pt x="806642" y="969723"/>
                </a:lnTo>
                <a:lnTo>
                  <a:pt x="806824" y="969963"/>
                </a:lnTo>
                <a:lnTo>
                  <a:pt x="808775" y="972543"/>
                </a:lnTo>
                <a:cubicBezTo>
                  <a:pt x="809626" y="972543"/>
                  <a:pt x="809626" y="972543"/>
                  <a:pt x="806224" y="975916"/>
                </a:cubicBezTo>
                <a:cubicBezTo>
                  <a:pt x="806224" y="972543"/>
                  <a:pt x="806224" y="972543"/>
                  <a:pt x="805374" y="973386"/>
                </a:cubicBezTo>
                <a:lnTo>
                  <a:pt x="800461" y="975474"/>
                </a:lnTo>
                <a:lnTo>
                  <a:pt x="800018" y="975916"/>
                </a:lnTo>
                <a:lnTo>
                  <a:pt x="799998" y="975936"/>
                </a:lnTo>
                <a:lnTo>
                  <a:pt x="799991" y="975916"/>
                </a:lnTo>
                <a:lnTo>
                  <a:pt x="799920" y="975703"/>
                </a:lnTo>
                <a:lnTo>
                  <a:pt x="799420" y="975916"/>
                </a:lnTo>
                <a:lnTo>
                  <a:pt x="799849" y="975490"/>
                </a:lnTo>
                <a:lnTo>
                  <a:pt x="799143" y="973375"/>
                </a:lnTo>
                <a:lnTo>
                  <a:pt x="793208" y="975916"/>
                </a:lnTo>
                <a:lnTo>
                  <a:pt x="796018" y="975916"/>
                </a:lnTo>
                <a:cubicBezTo>
                  <a:pt x="797719" y="975916"/>
                  <a:pt x="799420" y="975916"/>
                  <a:pt x="799420" y="975916"/>
                </a:cubicBezTo>
                <a:lnTo>
                  <a:pt x="793161" y="979020"/>
                </a:lnTo>
                <a:lnTo>
                  <a:pt x="793161" y="979351"/>
                </a:lnTo>
                <a:lnTo>
                  <a:pt x="793161" y="979589"/>
                </a:lnTo>
                <a:lnTo>
                  <a:pt x="793403" y="979487"/>
                </a:lnTo>
                <a:lnTo>
                  <a:pt x="798106" y="978307"/>
                </a:lnTo>
                <a:lnTo>
                  <a:pt x="799306" y="977107"/>
                </a:lnTo>
                <a:cubicBezTo>
                  <a:pt x="800100" y="976313"/>
                  <a:pt x="800100" y="976313"/>
                  <a:pt x="800100" y="976313"/>
                </a:cubicBezTo>
                <a:lnTo>
                  <a:pt x="799879" y="977862"/>
                </a:lnTo>
                <a:lnTo>
                  <a:pt x="806054" y="976312"/>
                </a:lnTo>
                <a:lnTo>
                  <a:pt x="799593" y="979859"/>
                </a:lnTo>
                <a:lnTo>
                  <a:pt x="799479" y="980663"/>
                </a:lnTo>
                <a:lnTo>
                  <a:pt x="803417" y="979351"/>
                </a:lnTo>
                <a:lnTo>
                  <a:pt x="812982" y="976167"/>
                </a:lnTo>
                <a:lnTo>
                  <a:pt x="813674" y="975936"/>
                </a:lnTo>
                <a:lnTo>
                  <a:pt x="812953" y="976296"/>
                </a:lnTo>
                <a:lnTo>
                  <a:pt x="813267" y="976261"/>
                </a:lnTo>
                <a:lnTo>
                  <a:pt x="816193" y="975936"/>
                </a:lnTo>
                <a:lnTo>
                  <a:pt x="813674" y="975936"/>
                </a:lnTo>
                <a:lnTo>
                  <a:pt x="820505" y="975083"/>
                </a:lnTo>
                <a:lnTo>
                  <a:pt x="820553" y="975046"/>
                </a:lnTo>
                <a:lnTo>
                  <a:pt x="826368" y="969963"/>
                </a:lnTo>
                <a:lnTo>
                  <a:pt x="826914" y="969486"/>
                </a:lnTo>
                <a:lnTo>
                  <a:pt x="825790" y="968723"/>
                </a:lnTo>
                <a:lnTo>
                  <a:pt x="827617" y="966867"/>
                </a:lnTo>
                <a:lnTo>
                  <a:pt x="827617" y="963712"/>
                </a:lnTo>
                <a:cubicBezTo>
                  <a:pt x="827617" y="962819"/>
                  <a:pt x="827617" y="962819"/>
                  <a:pt x="827617" y="962819"/>
                </a:cubicBezTo>
                <a:cubicBezTo>
                  <a:pt x="827617" y="962819"/>
                  <a:pt x="829337" y="962819"/>
                  <a:pt x="831057" y="962819"/>
                </a:cubicBezTo>
                <a:lnTo>
                  <a:pt x="833075" y="962819"/>
                </a:lnTo>
                <a:lnTo>
                  <a:pt x="833438" y="962025"/>
                </a:lnTo>
                <a:lnTo>
                  <a:pt x="833438" y="962723"/>
                </a:lnTo>
                <a:lnTo>
                  <a:pt x="834497" y="962025"/>
                </a:lnTo>
                <a:lnTo>
                  <a:pt x="833809" y="962819"/>
                </a:lnTo>
                <a:lnTo>
                  <a:pt x="834497" y="962819"/>
                </a:lnTo>
                <a:lnTo>
                  <a:pt x="839689" y="962819"/>
                </a:lnTo>
                <a:cubicBezTo>
                  <a:pt x="840582" y="962819"/>
                  <a:pt x="840582" y="962819"/>
                  <a:pt x="840582" y="962819"/>
                </a:cubicBezTo>
                <a:cubicBezTo>
                  <a:pt x="837010" y="966391"/>
                  <a:pt x="837010" y="966391"/>
                  <a:pt x="837010" y="965498"/>
                </a:cubicBezTo>
                <a:lnTo>
                  <a:pt x="833663" y="962988"/>
                </a:lnTo>
                <a:lnTo>
                  <a:pt x="833438" y="963247"/>
                </a:lnTo>
                <a:lnTo>
                  <a:pt x="833438" y="965994"/>
                </a:lnTo>
                <a:cubicBezTo>
                  <a:pt x="833438" y="967979"/>
                  <a:pt x="833438" y="969963"/>
                  <a:pt x="833438" y="969963"/>
                </a:cubicBezTo>
                <a:cubicBezTo>
                  <a:pt x="833438" y="969963"/>
                  <a:pt x="831850" y="969963"/>
                  <a:pt x="830263" y="969963"/>
                </a:cubicBezTo>
                <a:lnTo>
                  <a:pt x="827617" y="969963"/>
                </a:lnTo>
                <a:lnTo>
                  <a:pt x="827088" y="969963"/>
                </a:lnTo>
                <a:lnTo>
                  <a:pt x="827450" y="969850"/>
                </a:lnTo>
                <a:lnTo>
                  <a:pt x="827070" y="969592"/>
                </a:lnTo>
                <a:lnTo>
                  <a:pt x="826858" y="969963"/>
                </a:lnTo>
                <a:lnTo>
                  <a:pt x="826674" y="970285"/>
                </a:lnTo>
                <a:lnTo>
                  <a:pt x="827088" y="969963"/>
                </a:lnTo>
                <a:lnTo>
                  <a:pt x="826621" y="970378"/>
                </a:lnTo>
                <a:lnTo>
                  <a:pt x="823954" y="975041"/>
                </a:lnTo>
                <a:lnTo>
                  <a:pt x="826758" y="973932"/>
                </a:lnTo>
                <a:lnTo>
                  <a:pt x="827026" y="973902"/>
                </a:lnTo>
                <a:lnTo>
                  <a:pt x="820738" y="976313"/>
                </a:lnTo>
                <a:lnTo>
                  <a:pt x="823711" y="975137"/>
                </a:lnTo>
                <a:lnTo>
                  <a:pt x="820511" y="975936"/>
                </a:lnTo>
                <a:lnTo>
                  <a:pt x="820368" y="975936"/>
                </a:lnTo>
                <a:lnTo>
                  <a:pt x="820341" y="975960"/>
                </a:lnTo>
                <a:lnTo>
                  <a:pt x="820511" y="975936"/>
                </a:lnTo>
                <a:lnTo>
                  <a:pt x="820283" y="976012"/>
                </a:lnTo>
                <a:lnTo>
                  <a:pt x="819944" y="976313"/>
                </a:lnTo>
                <a:lnTo>
                  <a:pt x="819379" y="976313"/>
                </a:lnTo>
                <a:lnTo>
                  <a:pt x="814358" y="977985"/>
                </a:lnTo>
                <a:lnTo>
                  <a:pt x="814529" y="976790"/>
                </a:lnTo>
                <a:lnTo>
                  <a:pt x="817869" y="976313"/>
                </a:lnTo>
                <a:lnTo>
                  <a:pt x="816372" y="976313"/>
                </a:lnTo>
                <a:lnTo>
                  <a:pt x="813202" y="976313"/>
                </a:lnTo>
                <a:lnTo>
                  <a:pt x="812919" y="976313"/>
                </a:lnTo>
                <a:lnTo>
                  <a:pt x="806836" y="979351"/>
                </a:lnTo>
                <a:cubicBezTo>
                  <a:pt x="803417" y="981059"/>
                  <a:pt x="799998" y="982767"/>
                  <a:pt x="799998" y="982767"/>
                </a:cubicBezTo>
                <a:cubicBezTo>
                  <a:pt x="799998" y="982767"/>
                  <a:pt x="799998" y="982767"/>
                  <a:pt x="800853" y="981913"/>
                </a:cubicBezTo>
                <a:lnTo>
                  <a:pt x="802137" y="980629"/>
                </a:lnTo>
                <a:lnTo>
                  <a:pt x="799998" y="982767"/>
                </a:lnTo>
                <a:cubicBezTo>
                  <a:pt x="799998" y="982767"/>
                  <a:pt x="793161" y="982767"/>
                  <a:pt x="793161" y="982767"/>
                </a:cubicBezTo>
                <a:lnTo>
                  <a:pt x="793889" y="982524"/>
                </a:lnTo>
                <a:lnTo>
                  <a:pt x="794427" y="981987"/>
                </a:lnTo>
                <a:lnTo>
                  <a:pt x="793161" y="982086"/>
                </a:lnTo>
                <a:lnTo>
                  <a:pt x="793161" y="982767"/>
                </a:lnTo>
                <a:lnTo>
                  <a:pt x="792940" y="982103"/>
                </a:lnTo>
                <a:lnTo>
                  <a:pt x="787167" y="982556"/>
                </a:lnTo>
                <a:lnTo>
                  <a:pt x="786323" y="982767"/>
                </a:lnTo>
                <a:lnTo>
                  <a:pt x="786736" y="982590"/>
                </a:lnTo>
                <a:lnTo>
                  <a:pt x="785819" y="982662"/>
                </a:lnTo>
                <a:lnTo>
                  <a:pt x="785813" y="982663"/>
                </a:lnTo>
                <a:lnTo>
                  <a:pt x="785815" y="982662"/>
                </a:lnTo>
                <a:lnTo>
                  <a:pt x="785813" y="982662"/>
                </a:lnTo>
                <a:lnTo>
                  <a:pt x="785826" y="982657"/>
                </a:lnTo>
                <a:lnTo>
                  <a:pt x="789895" y="980639"/>
                </a:lnTo>
                <a:lnTo>
                  <a:pt x="789656" y="981054"/>
                </a:lnTo>
                <a:lnTo>
                  <a:pt x="790414" y="980737"/>
                </a:lnTo>
                <a:lnTo>
                  <a:pt x="790698" y="980241"/>
                </a:lnTo>
                <a:lnTo>
                  <a:pt x="789895" y="980639"/>
                </a:lnTo>
                <a:lnTo>
                  <a:pt x="792183" y="976669"/>
                </a:lnTo>
                <a:lnTo>
                  <a:pt x="789742" y="978498"/>
                </a:lnTo>
                <a:lnTo>
                  <a:pt x="788117" y="977280"/>
                </a:lnTo>
                <a:lnTo>
                  <a:pt x="788887" y="976790"/>
                </a:lnTo>
                <a:lnTo>
                  <a:pt x="792533" y="976062"/>
                </a:lnTo>
                <a:lnTo>
                  <a:pt x="792605" y="975936"/>
                </a:lnTo>
                <a:lnTo>
                  <a:pt x="789742" y="975936"/>
                </a:lnTo>
                <a:cubicBezTo>
                  <a:pt x="788033" y="975936"/>
                  <a:pt x="786323" y="975936"/>
                  <a:pt x="786323" y="975936"/>
                </a:cubicBezTo>
                <a:cubicBezTo>
                  <a:pt x="786323" y="975936"/>
                  <a:pt x="779486" y="982767"/>
                  <a:pt x="779486" y="982767"/>
                </a:cubicBezTo>
                <a:cubicBezTo>
                  <a:pt x="779486" y="982767"/>
                  <a:pt x="772648" y="989597"/>
                  <a:pt x="772648" y="989597"/>
                </a:cubicBezTo>
                <a:cubicBezTo>
                  <a:pt x="772648" y="989597"/>
                  <a:pt x="772648" y="989597"/>
                  <a:pt x="765810" y="996427"/>
                </a:cubicBezTo>
                <a:cubicBezTo>
                  <a:pt x="772648" y="989597"/>
                  <a:pt x="779486" y="989597"/>
                  <a:pt x="779486" y="989597"/>
                </a:cubicBezTo>
                <a:cubicBezTo>
                  <a:pt x="782905" y="989597"/>
                  <a:pt x="782905" y="989597"/>
                  <a:pt x="782050" y="988743"/>
                </a:cubicBezTo>
                <a:lnTo>
                  <a:pt x="781788" y="988134"/>
                </a:lnTo>
                <a:lnTo>
                  <a:pt x="788887" y="983620"/>
                </a:lnTo>
                <a:cubicBezTo>
                  <a:pt x="791451" y="982767"/>
                  <a:pt x="793161" y="982767"/>
                  <a:pt x="793161" y="982767"/>
                </a:cubicBezTo>
                <a:cubicBezTo>
                  <a:pt x="786323" y="989597"/>
                  <a:pt x="786323" y="989597"/>
                  <a:pt x="786323" y="989597"/>
                </a:cubicBezTo>
                <a:lnTo>
                  <a:pt x="786323" y="993240"/>
                </a:lnTo>
                <a:lnTo>
                  <a:pt x="780516" y="996334"/>
                </a:lnTo>
                <a:lnTo>
                  <a:pt x="779486" y="996427"/>
                </a:lnTo>
                <a:lnTo>
                  <a:pt x="780341" y="996427"/>
                </a:lnTo>
                <a:cubicBezTo>
                  <a:pt x="777776" y="998135"/>
                  <a:pt x="776067" y="999843"/>
                  <a:pt x="772648" y="1003258"/>
                </a:cubicBezTo>
                <a:cubicBezTo>
                  <a:pt x="772648" y="1003258"/>
                  <a:pt x="765810" y="1010088"/>
                  <a:pt x="765810" y="1010088"/>
                </a:cubicBezTo>
                <a:lnTo>
                  <a:pt x="758973" y="1010088"/>
                </a:lnTo>
                <a:cubicBezTo>
                  <a:pt x="758973" y="1016919"/>
                  <a:pt x="765810" y="1010088"/>
                  <a:pt x="765810" y="1010088"/>
                </a:cubicBezTo>
                <a:lnTo>
                  <a:pt x="768374" y="1010088"/>
                </a:lnTo>
                <a:cubicBezTo>
                  <a:pt x="770939" y="1010088"/>
                  <a:pt x="772648" y="1010088"/>
                  <a:pt x="772648" y="1010088"/>
                </a:cubicBezTo>
                <a:cubicBezTo>
                  <a:pt x="772648" y="1010088"/>
                  <a:pt x="772648" y="1010088"/>
                  <a:pt x="772648" y="1016919"/>
                </a:cubicBezTo>
                <a:cubicBezTo>
                  <a:pt x="772648" y="1016919"/>
                  <a:pt x="772648" y="1016919"/>
                  <a:pt x="765810" y="1016919"/>
                </a:cubicBezTo>
                <a:cubicBezTo>
                  <a:pt x="758973" y="1016919"/>
                  <a:pt x="758973" y="1016919"/>
                  <a:pt x="758973" y="1016919"/>
                </a:cubicBezTo>
                <a:cubicBezTo>
                  <a:pt x="758973" y="1016919"/>
                  <a:pt x="752135" y="1023749"/>
                  <a:pt x="752135" y="1023749"/>
                </a:cubicBezTo>
                <a:lnTo>
                  <a:pt x="751280" y="1023749"/>
                </a:lnTo>
                <a:lnTo>
                  <a:pt x="748717" y="1023749"/>
                </a:lnTo>
                <a:lnTo>
                  <a:pt x="746153" y="1023749"/>
                </a:lnTo>
                <a:cubicBezTo>
                  <a:pt x="745298" y="1023749"/>
                  <a:pt x="745298" y="1023749"/>
                  <a:pt x="745298" y="1023749"/>
                </a:cubicBezTo>
                <a:lnTo>
                  <a:pt x="742652" y="1028374"/>
                </a:lnTo>
                <a:lnTo>
                  <a:pt x="743744" y="1027906"/>
                </a:lnTo>
                <a:cubicBezTo>
                  <a:pt x="744538" y="1027112"/>
                  <a:pt x="744538" y="1027112"/>
                  <a:pt x="744538" y="1030287"/>
                </a:cubicBezTo>
                <a:cubicBezTo>
                  <a:pt x="744538" y="1030287"/>
                  <a:pt x="742951" y="1030287"/>
                  <a:pt x="741363" y="1030287"/>
                </a:cubicBezTo>
                <a:lnTo>
                  <a:pt x="740569" y="1030287"/>
                </a:lnTo>
                <a:lnTo>
                  <a:pt x="739631" y="1030287"/>
                </a:lnTo>
                <a:lnTo>
                  <a:pt x="738460" y="1030580"/>
                </a:lnTo>
                <a:cubicBezTo>
                  <a:pt x="735041" y="1030580"/>
                  <a:pt x="731622" y="1032287"/>
                  <a:pt x="728204" y="1033995"/>
                </a:cubicBezTo>
                <a:lnTo>
                  <a:pt x="728203" y="1033995"/>
                </a:lnTo>
                <a:lnTo>
                  <a:pt x="730767" y="1031433"/>
                </a:lnTo>
                <a:cubicBezTo>
                  <a:pt x="731622" y="1030580"/>
                  <a:pt x="731622" y="1030580"/>
                  <a:pt x="731622" y="1030580"/>
                </a:cubicBezTo>
                <a:cubicBezTo>
                  <a:pt x="731622" y="1030580"/>
                  <a:pt x="724785" y="1030580"/>
                  <a:pt x="724785" y="1030580"/>
                </a:cubicBezTo>
                <a:cubicBezTo>
                  <a:pt x="724785" y="1033995"/>
                  <a:pt x="726494" y="1033995"/>
                  <a:pt x="727349" y="1033995"/>
                </a:cubicBezTo>
                <a:lnTo>
                  <a:pt x="727064" y="1034374"/>
                </a:lnTo>
                <a:lnTo>
                  <a:pt x="717947" y="1037410"/>
                </a:lnTo>
                <a:lnTo>
                  <a:pt x="715383" y="1037410"/>
                </a:lnTo>
                <a:lnTo>
                  <a:pt x="714529" y="1037410"/>
                </a:lnTo>
                <a:lnTo>
                  <a:pt x="712926" y="1037410"/>
                </a:lnTo>
                <a:lnTo>
                  <a:pt x="711110" y="1037410"/>
                </a:lnTo>
                <a:cubicBezTo>
                  <a:pt x="711110" y="1037410"/>
                  <a:pt x="711110" y="1037410"/>
                  <a:pt x="704272" y="1044240"/>
                </a:cubicBezTo>
                <a:cubicBezTo>
                  <a:pt x="697435" y="1044240"/>
                  <a:pt x="697435" y="1044240"/>
                  <a:pt x="704272" y="1037410"/>
                </a:cubicBezTo>
                <a:cubicBezTo>
                  <a:pt x="697435" y="1044240"/>
                  <a:pt x="697435" y="1037410"/>
                  <a:pt x="690597" y="1044240"/>
                </a:cubicBezTo>
                <a:cubicBezTo>
                  <a:pt x="683759" y="1044240"/>
                  <a:pt x="683759" y="1044240"/>
                  <a:pt x="683759" y="1051071"/>
                </a:cubicBezTo>
                <a:cubicBezTo>
                  <a:pt x="676922" y="1051071"/>
                  <a:pt x="683759" y="1044240"/>
                  <a:pt x="676922" y="1044240"/>
                </a:cubicBezTo>
                <a:cubicBezTo>
                  <a:pt x="676922" y="1044240"/>
                  <a:pt x="678631" y="1044240"/>
                  <a:pt x="680340" y="1043387"/>
                </a:cubicBezTo>
                <a:lnTo>
                  <a:pt x="681273" y="1041757"/>
                </a:lnTo>
                <a:lnTo>
                  <a:pt x="682904" y="1040825"/>
                </a:lnTo>
                <a:lnTo>
                  <a:pt x="683555" y="1038225"/>
                </a:lnTo>
                <a:lnTo>
                  <a:pt x="683759" y="1037410"/>
                </a:lnTo>
                <a:cubicBezTo>
                  <a:pt x="690597" y="1037410"/>
                  <a:pt x="690597" y="1030580"/>
                  <a:pt x="697435" y="1030580"/>
                </a:cubicBezTo>
                <a:cubicBezTo>
                  <a:pt x="690597" y="1030580"/>
                  <a:pt x="690597" y="1037410"/>
                  <a:pt x="690597" y="1030580"/>
                </a:cubicBezTo>
                <a:lnTo>
                  <a:pt x="689742" y="1030580"/>
                </a:lnTo>
                <a:lnTo>
                  <a:pt x="687178" y="1030580"/>
                </a:lnTo>
                <a:lnTo>
                  <a:pt x="683759" y="1030580"/>
                </a:lnTo>
                <a:lnTo>
                  <a:pt x="676922" y="1030580"/>
                </a:lnTo>
                <a:cubicBezTo>
                  <a:pt x="676922" y="1037410"/>
                  <a:pt x="676922" y="1037410"/>
                  <a:pt x="676922" y="1037410"/>
                </a:cubicBezTo>
                <a:cubicBezTo>
                  <a:pt x="676922" y="1037410"/>
                  <a:pt x="675640" y="1037410"/>
                  <a:pt x="673824" y="1037410"/>
                </a:cubicBezTo>
                <a:lnTo>
                  <a:pt x="673503" y="1037410"/>
                </a:lnTo>
                <a:cubicBezTo>
                  <a:pt x="673503" y="1037410"/>
                  <a:pt x="673503" y="1037410"/>
                  <a:pt x="670084" y="1037410"/>
                </a:cubicBezTo>
                <a:lnTo>
                  <a:pt x="667520" y="1037410"/>
                </a:lnTo>
                <a:lnTo>
                  <a:pt x="666665" y="1037410"/>
                </a:lnTo>
                <a:lnTo>
                  <a:pt x="664102" y="1037410"/>
                </a:lnTo>
                <a:cubicBezTo>
                  <a:pt x="663247" y="1037410"/>
                  <a:pt x="663247" y="1037410"/>
                  <a:pt x="663247" y="1037410"/>
                </a:cubicBezTo>
                <a:cubicBezTo>
                  <a:pt x="663247" y="1037410"/>
                  <a:pt x="663247" y="1037410"/>
                  <a:pt x="670084" y="1030580"/>
                </a:cubicBezTo>
                <a:cubicBezTo>
                  <a:pt x="663247" y="1037410"/>
                  <a:pt x="656409" y="1037410"/>
                  <a:pt x="663247" y="1037410"/>
                </a:cubicBezTo>
                <a:cubicBezTo>
                  <a:pt x="656409" y="1037410"/>
                  <a:pt x="649571" y="1044240"/>
                  <a:pt x="649571" y="1044240"/>
                </a:cubicBezTo>
                <a:cubicBezTo>
                  <a:pt x="649571" y="1044240"/>
                  <a:pt x="656409" y="1037410"/>
                  <a:pt x="656409" y="1037410"/>
                </a:cubicBezTo>
                <a:cubicBezTo>
                  <a:pt x="656409" y="1037410"/>
                  <a:pt x="656409" y="1037410"/>
                  <a:pt x="656409" y="1030580"/>
                </a:cubicBezTo>
                <a:cubicBezTo>
                  <a:pt x="656409" y="1037410"/>
                  <a:pt x="642734" y="1037410"/>
                  <a:pt x="642734" y="1037410"/>
                </a:cubicBezTo>
                <a:cubicBezTo>
                  <a:pt x="642734" y="1037410"/>
                  <a:pt x="641025" y="1037410"/>
                  <a:pt x="639315" y="1037410"/>
                </a:cubicBezTo>
                <a:lnTo>
                  <a:pt x="638460" y="1037410"/>
                </a:lnTo>
                <a:lnTo>
                  <a:pt x="635896" y="1037410"/>
                </a:lnTo>
                <a:lnTo>
                  <a:pt x="629059" y="1037410"/>
                </a:lnTo>
                <a:lnTo>
                  <a:pt x="622221" y="1037410"/>
                </a:lnTo>
                <a:cubicBezTo>
                  <a:pt x="622221" y="1037410"/>
                  <a:pt x="622221" y="1037410"/>
                  <a:pt x="621366" y="1037410"/>
                </a:cubicBezTo>
                <a:lnTo>
                  <a:pt x="617947" y="1037410"/>
                </a:lnTo>
                <a:lnTo>
                  <a:pt x="615383" y="1037410"/>
                </a:lnTo>
                <a:lnTo>
                  <a:pt x="608546" y="1037410"/>
                </a:lnTo>
                <a:cubicBezTo>
                  <a:pt x="615383" y="1037410"/>
                  <a:pt x="601708" y="1044240"/>
                  <a:pt x="601708" y="1044240"/>
                </a:cubicBezTo>
                <a:cubicBezTo>
                  <a:pt x="601708" y="1044240"/>
                  <a:pt x="601708" y="1044240"/>
                  <a:pt x="600853" y="1044240"/>
                </a:cubicBezTo>
                <a:lnTo>
                  <a:pt x="598289" y="1044240"/>
                </a:lnTo>
                <a:cubicBezTo>
                  <a:pt x="596580" y="1044240"/>
                  <a:pt x="594871" y="1044240"/>
                  <a:pt x="594871" y="1044240"/>
                </a:cubicBezTo>
                <a:cubicBezTo>
                  <a:pt x="594871" y="1044240"/>
                  <a:pt x="594871" y="1044240"/>
                  <a:pt x="594871" y="1037410"/>
                </a:cubicBezTo>
                <a:cubicBezTo>
                  <a:pt x="588033" y="1044240"/>
                  <a:pt x="594871" y="1037410"/>
                  <a:pt x="588033" y="1037410"/>
                </a:cubicBezTo>
                <a:cubicBezTo>
                  <a:pt x="588033" y="1044240"/>
                  <a:pt x="588033" y="1044240"/>
                  <a:pt x="588033" y="1044240"/>
                </a:cubicBezTo>
                <a:cubicBezTo>
                  <a:pt x="588033" y="1044240"/>
                  <a:pt x="586324" y="1044240"/>
                  <a:pt x="584614" y="1044240"/>
                </a:cubicBezTo>
                <a:lnTo>
                  <a:pt x="582050" y="1044240"/>
                </a:lnTo>
                <a:cubicBezTo>
                  <a:pt x="581195" y="1044240"/>
                  <a:pt x="581195" y="1044240"/>
                  <a:pt x="581195" y="1044240"/>
                </a:cubicBezTo>
                <a:cubicBezTo>
                  <a:pt x="581195" y="1047656"/>
                  <a:pt x="586323" y="1047656"/>
                  <a:pt x="590597" y="1047656"/>
                </a:cubicBezTo>
                <a:lnTo>
                  <a:pt x="590931" y="1047684"/>
                </a:lnTo>
                <a:lnTo>
                  <a:pt x="588033" y="1050217"/>
                </a:lnTo>
                <a:cubicBezTo>
                  <a:pt x="586324" y="1051071"/>
                  <a:pt x="584614" y="1051071"/>
                  <a:pt x="581195" y="1051071"/>
                </a:cubicBezTo>
                <a:lnTo>
                  <a:pt x="580940" y="1050925"/>
                </a:lnTo>
                <a:lnTo>
                  <a:pt x="575213" y="1047656"/>
                </a:lnTo>
                <a:cubicBezTo>
                  <a:pt x="574358" y="1045948"/>
                  <a:pt x="574358" y="1044240"/>
                  <a:pt x="574358" y="1044240"/>
                </a:cubicBezTo>
                <a:cubicBezTo>
                  <a:pt x="574358" y="1051071"/>
                  <a:pt x="574358" y="1051071"/>
                  <a:pt x="574358" y="1051071"/>
                </a:cubicBezTo>
                <a:cubicBezTo>
                  <a:pt x="574358" y="1044240"/>
                  <a:pt x="567520" y="1051071"/>
                  <a:pt x="567520" y="1044240"/>
                </a:cubicBezTo>
                <a:cubicBezTo>
                  <a:pt x="567520" y="1037410"/>
                  <a:pt x="567520" y="1037410"/>
                  <a:pt x="567520" y="1037410"/>
                </a:cubicBezTo>
                <a:cubicBezTo>
                  <a:pt x="567520" y="1037410"/>
                  <a:pt x="565811" y="1037410"/>
                  <a:pt x="564101" y="1038264"/>
                </a:cubicBezTo>
                <a:cubicBezTo>
                  <a:pt x="562392" y="1037410"/>
                  <a:pt x="560683" y="1037410"/>
                  <a:pt x="560683" y="1037410"/>
                </a:cubicBezTo>
                <a:lnTo>
                  <a:pt x="557401" y="1043148"/>
                </a:lnTo>
                <a:lnTo>
                  <a:pt x="550426" y="1040825"/>
                </a:lnTo>
                <a:cubicBezTo>
                  <a:pt x="547007" y="1039118"/>
                  <a:pt x="543588" y="1037410"/>
                  <a:pt x="540170" y="1037410"/>
                </a:cubicBezTo>
                <a:cubicBezTo>
                  <a:pt x="540170" y="1037410"/>
                  <a:pt x="540170" y="1044240"/>
                  <a:pt x="533332" y="1044240"/>
                </a:cubicBezTo>
                <a:cubicBezTo>
                  <a:pt x="533332" y="1044240"/>
                  <a:pt x="531623" y="1044240"/>
                  <a:pt x="529914" y="1043387"/>
                </a:cubicBezTo>
                <a:lnTo>
                  <a:pt x="528712" y="1041287"/>
                </a:lnTo>
                <a:lnTo>
                  <a:pt x="529059" y="1040825"/>
                </a:lnTo>
                <a:cubicBezTo>
                  <a:pt x="529914" y="1039118"/>
                  <a:pt x="529914" y="1037410"/>
                  <a:pt x="526495" y="1037410"/>
                </a:cubicBezTo>
                <a:lnTo>
                  <a:pt x="528712" y="1041287"/>
                </a:lnTo>
                <a:lnTo>
                  <a:pt x="526495" y="1044240"/>
                </a:lnTo>
                <a:cubicBezTo>
                  <a:pt x="526495" y="1044240"/>
                  <a:pt x="526495" y="1044240"/>
                  <a:pt x="519657" y="1037410"/>
                </a:cubicBezTo>
                <a:lnTo>
                  <a:pt x="517170" y="1039273"/>
                </a:lnTo>
                <a:lnTo>
                  <a:pt x="512819" y="1037410"/>
                </a:lnTo>
                <a:cubicBezTo>
                  <a:pt x="512819" y="1037410"/>
                  <a:pt x="512819" y="1030580"/>
                  <a:pt x="512819" y="1030580"/>
                </a:cubicBezTo>
                <a:cubicBezTo>
                  <a:pt x="519657" y="1030580"/>
                  <a:pt x="512819" y="1023749"/>
                  <a:pt x="512819" y="1023749"/>
                </a:cubicBezTo>
                <a:lnTo>
                  <a:pt x="511964" y="1023749"/>
                </a:lnTo>
                <a:lnTo>
                  <a:pt x="510255" y="1023749"/>
                </a:lnTo>
                <a:lnTo>
                  <a:pt x="509401" y="1023749"/>
                </a:lnTo>
                <a:lnTo>
                  <a:pt x="508546" y="1023749"/>
                </a:lnTo>
                <a:lnTo>
                  <a:pt x="506837" y="1023749"/>
                </a:lnTo>
                <a:lnTo>
                  <a:pt x="506836" y="1023749"/>
                </a:lnTo>
                <a:lnTo>
                  <a:pt x="505982" y="1023749"/>
                </a:lnTo>
                <a:cubicBezTo>
                  <a:pt x="505982" y="1023749"/>
                  <a:pt x="505982" y="1023749"/>
                  <a:pt x="505982" y="1024603"/>
                </a:cubicBezTo>
                <a:lnTo>
                  <a:pt x="505982" y="1028096"/>
                </a:lnTo>
                <a:lnTo>
                  <a:pt x="504188" y="1027444"/>
                </a:lnTo>
                <a:lnTo>
                  <a:pt x="502563" y="1024603"/>
                </a:lnTo>
                <a:cubicBezTo>
                  <a:pt x="500854" y="1023749"/>
                  <a:pt x="499144" y="1023749"/>
                  <a:pt x="499144" y="1023749"/>
                </a:cubicBezTo>
                <a:cubicBezTo>
                  <a:pt x="495726" y="1023749"/>
                  <a:pt x="495726" y="1023749"/>
                  <a:pt x="496580" y="1023749"/>
                </a:cubicBezTo>
                <a:lnTo>
                  <a:pt x="495726" y="1023749"/>
                </a:lnTo>
                <a:lnTo>
                  <a:pt x="493162" y="1023749"/>
                </a:lnTo>
                <a:cubicBezTo>
                  <a:pt x="492307" y="1023749"/>
                  <a:pt x="492307" y="1023749"/>
                  <a:pt x="492307" y="1023749"/>
                </a:cubicBezTo>
                <a:cubicBezTo>
                  <a:pt x="492307" y="1027164"/>
                  <a:pt x="492307" y="1028872"/>
                  <a:pt x="492307" y="1029726"/>
                </a:cubicBezTo>
                <a:lnTo>
                  <a:pt x="492307" y="1030288"/>
                </a:lnTo>
                <a:lnTo>
                  <a:pt x="492307" y="1030580"/>
                </a:lnTo>
                <a:cubicBezTo>
                  <a:pt x="492307" y="1030580"/>
                  <a:pt x="492307" y="1030580"/>
                  <a:pt x="491452" y="1030580"/>
                </a:cubicBezTo>
                <a:lnTo>
                  <a:pt x="488888" y="1030580"/>
                </a:lnTo>
                <a:lnTo>
                  <a:pt x="486324" y="1030580"/>
                </a:lnTo>
                <a:lnTo>
                  <a:pt x="486031" y="1030580"/>
                </a:lnTo>
                <a:lnTo>
                  <a:pt x="488554" y="1031280"/>
                </a:lnTo>
                <a:lnTo>
                  <a:pt x="491951" y="1037885"/>
                </a:lnTo>
                <a:lnTo>
                  <a:pt x="492307" y="1037410"/>
                </a:lnTo>
                <a:lnTo>
                  <a:pt x="492307" y="1038225"/>
                </a:lnTo>
                <a:lnTo>
                  <a:pt x="492307" y="1040825"/>
                </a:lnTo>
                <a:cubicBezTo>
                  <a:pt x="492307" y="1042533"/>
                  <a:pt x="492307" y="1044240"/>
                  <a:pt x="492307" y="1044240"/>
                </a:cubicBezTo>
                <a:cubicBezTo>
                  <a:pt x="488888" y="1044240"/>
                  <a:pt x="488888" y="1042533"/>
                  <a:pt x="489743" y="1040825"/>
                </a:cubicBezTo>
                <a:lnTo>
                  <a:pt x="491834" y="1038041"/>
                </a:lnTo>
                <a:lnTo>
                  <a:pt x="485875" y="1034257"/>
                </a:lnTo>
                <a:lnTo>
                  <a:pt x="485048" y="1030580"/>
                </a:lnTo>
                <a:lnTo>
                  <a:pt x="480448" y="1030580"/>
                </a:lnTo>
                <a:lnTo>
                  <a:pt x="480341" y="1030580"/>
                </a:lnTo>
                <a:lnTo>
                  <a:pt x="478631" y="1030580"/>
                </a:lnTo>
                <a:lnTo>
                  <a:pt x="477777" y="1030580"/>
                </a:lnTo>
                <a:lnTo>
                  <a:pt x="477776" y="1030580"/>
                </a:lnTo>
                <a:lnTo>
                  <a:pt x="474358" y="1030580"/>
                </a:lnTo>
                <a:lnTo>
                  <a:pt x="472649" y="1030580"/>
                </a:lnTo>
                <a:cubicBezTo>
                  <a:pt x="471794" y="1030580"/>
                  <a:pt x="471794" y="1030580"/>
                  <a:pt x="471794" y="1030580"/>
                </a:cubicBezTo>
                <a:cubicBezTo>
                  <a:pt x="478631" y="1030580"/>
                  <a:pt x="471794" y="1037410"/>
                  <a:pt x="471794" y="1037410"/>
                </a:cubicBezTo>
                <a:cubicBezTo>
                  <a:pt x="475213" y="1033995"/>
                  <a:pt x="471794" y="1032287"/>
                  <a:pt x="468375" y="1031433"/>
                </a:cubicBezTo>
                <a:lnTo>
                  <a:pt x="465023" y="1030847"/>
                </a:lnTo>
                <a:lnTo>
                  <a:pt x="464956" y="1030580"/>
                </a:lnTo>
                <a:cubicBezTo>
                  <a:pt x="464956" y="1030580"/>
                  <a:pt x="463247" y="1030580"/>
                  <a:pt x="461538" y="1030580"/>
                </a:cubicBezTo>
                <a:lnTo>
                  <a:pt x="458974" y="1030580"/>
                </a:lnTo>
                <a:cubicBezTo>
                  <a:pt x="458119" y="1030580"/>
                  <a:pt x="458119" y="1030580"/>
                  <a:pt x="458119" y="1030580"/>
                </a:cubicBezTo>
                <a:cubicBezTo>
                  <a:pt x="458119" y="1030580"/>
                  <a:pt x="458119" y="1037410"/>
                  <a:pt x="451281" y="1037410"/>
                </a:cubicBezTo>
                <a:cubicBezTo>
                  <a:pt x="458119" y="1030580"/>
                  <a:pt x="451281" y="1030580"/>
                  <a:pt x="451281" y="1030580"/>
                </a:cubicBezTo>
                <a:cubicBezTo>
                  <a:pt x="451281" y="1030580"/>
                  <a:pt x="449572" y="1030580"/>
                  <a:pt x="447008" y="1030580"/>
                </a:cubicBezTo>
                <a:lnTo>
                  <a:pt x="444444" y="1030580"/>
                </a:lnTo>
                <a:lnTo>
                  <a:pt x="440093" y="1028096"/>
                </a:lnTo>
                <a:lnTo>
                  <a:pt x="437606" y="1023749"/>
                </a:lnTo>
                <a:cubicBezTo>
                  <a:pt x="434187" y="1023749"/>
                  <a:pt x="432478" y="1023749"/>
                  <a:pt x="430768" y="1023749"/>
                </a:cubicBezTo>
                <a:cubicBezTo>
                  <a:pt x="430768" y="1023749"/>
                  <a:pt x="429059" y="1023749"/>
                  <a:pt x="427350" y="1023749"/>
                </a:cubicBezTo>
                <a:cubicBezTo>
                  <a:pt x="425640" y="1023749"/>
                  <a:pt x="423931" y="1023749"/>
                  <a:pt x="423931" y="1023749"/>
                </a:cubicBezTo>
                <a:cubicBezTo>
                  <a:pt x="423931" y="1023749"/>
                  <a:pt x="430768" y="1030580"/>
                  <a:pt x="430768" y="1030580"/>
                </a:cubicBezTo>
                <a:cubicBezTo>
                  <a:pt x="423931" y="1030580"/>
                  <a:pt x="423931" y="1030580"/>
                  <a:pt x="417093" y="1023749"/>
                </a:cubicBezTo>
                <a:cubicBezTo>
                  <a:pt x="417093" y="1023749"/>
                  <a:pt x="415384" y="1023749"/>
                  <a:pt x="413675" y="1023749"/>
                </a:cubicBezTo>
                <a:lnTo>
                  <a:pt x="411111" y="1023749"/>
                </a:lnTo>
                <a:cubicBezTo>
                  <a:pt x="410256" y="1023749"/>
                  <a:pt x="410256" y="1023749"/>
                  <a:pt x="410256" y="1023749"/>
                </a:cubicBezTo>
                <a:cubicBezTo>
                  <a:pt x="410256" y="1023749"/>
                  <a:pt x="408547" y="1023749"/>
                  <a:pt x="407692" y="1023749"/>
                </a:cubicBezTo>
                <a:lnTo>
                  <a:pt x="403418" y="1023749"/>
                </a:lnTo>
                <a:lnTo>
                  <a:pt x="403793" y="1024404"/>
                </a:lnTo>
                <a:lnTo>
                  <a:pt x="396580" y="1023749"/>
                </a:lnTo>
                <a:lnTo>
                  <a:pt x="394016" y="1023749"/>
                </a:lnTo>
                <a:lnTo>
                  <a:pt x="393162" y="1023749"/>
                </a:lnTo>
                <a:lnTo>
                  <a:pt x="390597" y="1023749"/>
                </a:lnTo>
                <a:lnTo>
                  <a:pt x="389743" y="1023749"/>
                </a:lnTo>
                <a:cubicBezTo>
                  <a:pt x="382905" y="1023749"/>
                  <a:pt x="376068" y="1016919"/>
                  <a:pt x="369230" y="1016919"/>
                </a:cubicBezTo>
                <a:lnTo>
                  <a:pt x="369212" y="1016794"/>
                </a:lnTo>
                <a:lnTo>
                  <a:pt x="368375" y="1010942"/>
                </a:lnTo>
                <a:cubicBezTo>
                  <a:pt x="367521" y="1010088"/>
                  <a:pt x="365811" y="1010088"/>
                  <a:pt x="362392" y="1010088"/>
                </a:cubicBezTo>
                <a:cubicBezTo>
                  <a:pt x="362392" y="1010088"/>
                  <a:pt x="362392" y="1010088"/>
                  <a:pt x="361537" y="1010088"/>
                </a:cubicBezTo>
                <a:lnTo>
                  <a:pt x="359828" y="1010088"/>
                </a:lnTo>
                <a:lnTo>
                  <a:pt x="355688" y="1010088"/>
                </a:lnTo>
                <a:lnTo>
                  <a:pt x="355775" y="1010524"/>
                </a:lnTo>
                <a:lnTo>
                  <a:pt x="355918" y="1010543"/>
                </a:lnTo>
                <a:cubicBezTo>
                  <a:pt x="357585" y="1011436"/>
                  <a:pt x="359252" y="1013222"/>
                  <a:pt x="362585" y="1016794"/>
                </a:cubicBezTo>
                <a:lnTo>
                  <a:pt x="360839" y="1016794"/>
                </a:lnTo>
                <a:lnTo>
                  <a:pt x="361950" y="1017588"/>
                </a:lnTo>
                <a:cubicBezTo>
                  <a:pt x="355600" y="1017588"/>
                  <a:pt x="361950" y="1017588"/>
                  <a:pt x="355600" y="1017588"/>
                </a:cubicBezTo>
                <a:cubicBezTo>
                  <a:pt x="358775" y="1017588"/>
                  <a:pt x="357188" y="1015604"/>
                  <a:pt x="354806" y="1013619"/>
                </a:cubicBezTo>
                <a:lnTo>
                  <a:pt x="349863" y="1010088"/>
                </a:lnTo>
                <a:lnTo>
                  <a:pt x="349600" y="1010088"/>
                </a:lnTo>
                <a:lnTo>
                  <a:pt x="348717" y="1010088"/>
                </a:lnTo>
                <a:cubicBezTo>
                  <a:pt x="348717" y="1010088"/>
                  <a:pt x="348717" y="1010088"/>
                  <a:pt x="348717" y="1016919"/>
                </a:cubicBezTo>
                <a:cubicBezTo>
                  <a:pt x="348717" y="1016919"/>
                  <a:pt x="348717" y="1010088"/>
                  <a:pt x="341880" y="1010088"/>
                </a:cubicBezTo>
                <a:cubicBezTo>
                  <a:pt x="341880" y="1010088"/>
                  <a:pt x="341880" y="1008381"/>
                  <a:pt x="341025" y="1007527"/>
                </a:cubicBezTo>
                <a:lnTo>
                  <a:pt x="340217" y="1007873"/>
                </a:lnTo>
                <a:lnTo>
                  <a:pt x="339316" y="1006673"/>
                </a:lnTo>
                <a:cubicBezTo>
                  <a:pt x="338461" y="1004965"/>
                  <a:pt x="338461" y="1003258"/>
                  <a:pt x="341880" y="1003258"/>
                </a:cubicBezTo>
                <a:lnTo>
                  <a:pt x="337606" y="1003258"/>
                </a:lnTo>
                <a:lnTo>
                  <a:pt x="335897" y="1003258"/>
                </a:lnTo>
                <a:cubicBezTo>
                  <a:pt x="335042" y="1003258"/>
                  <a:pt x="335042" y="1003258"/>
                  <a:pt x="335042" y="1003258"/>
                </a:cubicBezTo>
                <a:cubicBezTo>
                  <a:pt x="328204" y="1003258"/>
                  <a:pt x="328204" y="996427"/>
                  <a:pt x="321367" y="996427"/>
                </a:cubicBezTo>
                <a:cubicBezTo>
                  <a:pt x="321367" y="996427"/>
                  <a:pt x="314529" y="996427"/>
                  <a:pt x="307692" y="989597"/>
                </a:cubicBezTo>
                <a:cubicBezTo>
                  <a:pt x="304273" y="989597"/>
                  <a:pt x="304273" y="989597"/>
                  <a:pt x="305128" y="989597"/>
                </a:cubicBezTo>
                <a:lnTo>
                  <a:pt x="304273" y="989597"/>
                </a:lnTo>
                <a:cubicBezTo>
                  <a:pt x="302564" y="989597"/>
                  <a:pt x="300854" y="989597"/>
                  <a:pt x="300854" y="989597"/>
                </a:cubicBezTo>
                <a:lnTo>
                  <a:pt x="299999" y="989597"/>
                </a:lnTo>
                <a:lnTo>
                  <a:pt x="297436" y="989597"/>
                </a:lnTo>
                <a:lnTo>
                  <a:pt x="294872" y="989597"/>
                </a:lnTo>
                <a:cubicBezTo>
                  <a:pt x="294017" y="989597"/>
                  <a:pt x="294017" y="989597"/>
                  <a:pt x="294017" y="989597"/>
                </a:cubicBezTo>
                <a:cubicBezTo>
                  <a:pt x="294017" y="989597"/>
                  <a:pt x="294017" y="987889"/>
                  <a:pt x="293162" y="986182"/>
                </a:cubicBezTo>
                <a:lnTo>
                  <a:pt x="291530" y="985250"/>
                </a:lnTo>
                <a:lnTo>
                  <a:pt x="290598" y="983620"/>
                </a:lnTo>
                <a:lnTo>
                  <a:pt x="287481" y="982842"/>
                </a:lnTo>
                <a:lnTo>
                  <a:pt x="287179" y="982767"/>
                </a:lnTo>
                <a:cubicBezTo>
                  <a:pt x="287179" y="982767"/>
                  <a:pt x="285470" y="982767"/>
                  <a:pt x="282905" y="981913"/>
                </a:cubicBezTo>
                <a:lnTo>
                  <a:pt x="280341" y="980283"/>
                </a:lnTo>
                <a:lnTo>
                  <a:pt x="280341" y="975936"/>
                </a:lnTo>
                <a:cubicBezTo>
                  <a:pt x="273504" y="975936"/>
                  <a:pt x="273504" y="975936"/>
                  <a:pt x="273504" y="975936"/>
                </a:cubicBezTo>
                <a:cubicBezTo>
                  <a:pt x="273504" y="975936"/>
                  <a:pt x="270085" y="974229"/>
                  <a:pt x="267521" y="972521"/>
                </a:cubicBezTo>
                <a:lnTo>
                  <a:pt x="265086" y="970380"/>
                </a:lnTo>
                <a:lnTo>
                  <a:pt x="263129" y="971848"/>
                </a:lnTo>
                <a:lnTo>
                  <a:pt x="261162" y="970373"/>
                </a:lnTo>
                <a:lnTo>
                  <a:pt x="261835" y="971447"/>
                </a:lnTo>
                <a:lnTo>
                  <a:pt x="266392" y="976004"/>
                </a:lnTo>
                <a:lnTo>
                  <a:pt x="266977" y="975565"/>
                </a:lnTo>
                <a:lnTo>
                  <a:pt x="267832" y="976312"/>
                </a:lnTo>
                <a:lnTo>
                  <a:pt x="273050" y="980867"/>
                </a:lnTo>
                <a:lnTo>
                  <a:pt x="273810" y="981530"/>
                </a:lnTo>
                <a:lnTo>
                  <a:pt x="280081" y="982312"/>
                </a:lnTo>
                <a:lnTo>
                  <a:pt x="278108" y="978863"/>
                </a:lnTo>
                <a:lnTo>
                  <a:pt x="280341" y="980283"/>
                </a:lnTo>
                <a:lnTo>
                  <a:pt x="280341" y="981913"/>
                </a:lnTo>
                <a:lnTo>
                  <a:pt x="280341" y="982345"/>
                </a:lnTo>
                <a:lnTo>
                  <a:pt x="280643" y="982382"/>
                </a:lnTo>
                <a:cubicBezTo>
                  <a:pt x="280643" y="982382"/>
                  <a:pt x="280643" y="984087"/>
                  <a:pt x="281497" y="985791"/>
                </a:cubicBezTo>
                <a:lnTo>
                  <a:pt x="282742" y="986501"/>
                </a:lnTo>
                <a:lnTo>
                  <a:pt x="280988" y="982663"/>
                </a:lnTo>
                <a:cubicBezTo>
                  <a:pt x="284163" y="982663"/>
                  <a:pt x="285751" y="984648"/>
                  <a:pt x="287338" y="986632"/>
                </a:cubicBezTo>
                <a:lnTo>
                  <a:pt x="292211" y="989678"/>
                </a:lnTo>
                <a:lnTo>
                  <a:pt x="293150" y="989928"/>
                </a:lnTo>
                <a:lnTo>
                  <a:pt x="293688" y="990072"/>
                </a:lnTo>
                <a:lnTo>
                  <a:pt x="293688" y="990600"/>
                </a:lnTo>
                <a:lnTo>
                  <a:pt x="295276" y="990600"/>
                </a:lnTo>
                <a:lnTo>
                  <a:pt x="295276" y="992188"/>
                </a:lnTo>
                <a:lnTo>
                  <a:pt x="294539" y="992188"/>
                </a:lnTo>
                <a:lnTo>
                  <a:pt x="296665" y="996156"/>
                </a:lnTo>
                <a:cubicBezTo>
                  <a:pt x="297657" y="996950"/>
                  <a:pt x="297657" y="996950"/>
                  <a:pt x="293688" y="996950"/>
                </a:cubicBezTo>
                <a:lnTo>
                  <a:pt x="297161" y="996950"/>
                </a:lnTo>
                <a:lnTo>
                  <a:pt x="301625" y="996950"/>
                </a:lnTo>
                <a:lnTo>
                  <a:pt x="301626" y="996950"/>
                </a:lnTo>
                <a:lnTo>
                  <a:pt x="301626" y="996950"/>
                </a:lnTo>
                <a:lnTo>
                  <a:pt x="307181" y="997744"/>
                </a:lnTo>
                <a:lnTo>
                  <a:pt x="307366" y="999038"/>
                </a:lnTo>
                <a:lnTo>
                  <a:pt x="310356" y="1000125"/>
                </a:lnTo>
                <a:cubicBezTo>
                  <a:pt x="312738" y="1001713"/>
                  <a:pt x="314325" y="1003300"/>
                  <a:pt x="314325" y="1003300"/>
                </a:cubicBezTo>
                <a:cubicBezTo>
                  <a:pt x="311150" y="1003300"/>
                  <a:pt x="309563" y="1001713"/>
                  <a:pt x="307975" y="1000125"/>
                </a:cubicBezTo>
                <a:lnTo>
                  <a:pt x="307486" y="999881"/>
                </a:lnTo>
                <a:lnTo>
                  <a:pt x="307975" y="1003300"/>
                </a:lnTo>
                <a:cubicBezTo>
                  <a:pt x="307975" y="1003300"/>
                  <a:pt x="306388" y="1001713"/>
                  <a:pt x="304800" y="1000125"/>
                </a:cubicBezTo>
                <a:lnTo>
                  <a:pt x="301626" y="996951"/>
                </a:lnTo>
                <a:lnTo>
                  <a:pt x="301626" y="1000125"/>
                </a:lnTo>
                <a:lnTo>
                  <a:pt x="301626" y="1003299"/>
                </a:lnTo>
                <a:lnTo>
                  <a:pt x="304800" y="1000919"/>
                </a:lnTo>
                <a:cubicBezTo>
                  <a:pt x="304800" y="1000125"/>
                  <a:pt x="304800" y="1000125"/>
                  <a:pt x="307975" y="1003300"/>
                </a:cubicBezTo>
                <a:lnTo>
                  <a:pt x="307447" y="1003300"/>
                </a:lnTo>
                <a:cubicBezTo>
                  <a:pt x="307447" y="1006475"/>
                  <a:pt x="309167" y="1008063"/>
                  <a:pt x="310887" y="1008856"/>
                </a:cubicBezTo>
                <a:lnTo>
                  <a:pt x="314022" y="1009580"/>
                </a:lnTo>
                <a:lnTo>
                  <a:pt x="313994" y="1009551"/>
                </a:lnTo>
                <a:cubicBezTo>
                  <a:pt x="313134" y="1008658"/>
                  <a:pt x="311415" y="1006872"/>
                  <a:pt x="307975" y="1003300"/>
                </a:cubicBezTo>
                <a:cubicBezTo>
                  <a:pt x="307975" y="1003300"/>
                  <a:pt x="309695" y="1005086"/>
                  <a:pt x="312275" y="1006872"/>
                </a:cubicBezTo>
                <a:lnTo>
                  <a:pt x="314854" y="1007846"/>
                </a:lnTo>
                <a:lnTo>
                  <a:pt x="317434" y="1009551"/>
                </a:lnTo>
                <a:lnTo>
                  <a:pt x="321310" y="1010356"/>
                </a:lnTo>
                <a:lnTo>
                  <a:pt x="321285" y="1010327"/>
                </a:lnTo>
                <a:lnTo>
                  <a:pt x="318294" y="1009551"/>
                </a:lnTo>
                <a:lnTo>
                  <a:pt x="318012" y="1009039"/>
                </a:lnTo>
                <a:lnTo>
                  <a:pt x="321212" y="1010247"/>
                </a:lnTo>
                <a:lnTo>
                  <a:pt x="320995" y="1010006"/>
                </a:lnTo>
                <a:lnTo>
                  <a:pt x="317356" y="1007846"/>
                </a:lnTo>
                <a:lnTo>
                  <a:pt x="314854" y="1003300"/>
                </a:lnTo>
                <a:cubicBezTo>
                  <a:pt x="318294" y="1003300"/>
                  <a:pt x="320014" y="1005086"/>
                  <a:pt x="320874" y="1006872"/>
                </a:cubicBezTo>
                <a:lnTo>
                  <a:pt x="321543" y="1009650"/>
                </a:lnTo>
                <a:lnTo>
                  <a:pt x="326926" y="1009650"/>
                </a:lnTo>
                <a:cubicBezTo>
                  <a:pt x="327819" y="1009650"/>
                  <a:pt x="327819" y="1009650"/>
                  <a:pt x="327819" y="1009650"/>
                </a:cubicBezTo>
                <a:cubicBezTo>
                  <a:pt x="331391" y="1013619"/>
                  <a:pt x="331391" y="1013619"/>
                  <a:pt x="329605" y="1012627"/>
                </a:cubicBezTo>
                <a:lnTo>
                  <a:pt x="328873" y="1012383"/>
                </a:lnTo>
                <a:lnTo>
                  <a:pt x="330045" y="1015421"/>
                </a:lnTo>
                <a:lnTo>
                  <a:pt x="331947" y="1013950"/>
                </a:lnTo>
                <a:cubicBezTo>
                  <a:pt x="333614" y="1014810"/>
                  <a:pt x="335281" y="1016529"/>
                  <a:pt x="335281" y="1016529"/>
                </a:cubicBezTo>
                <a:cubicBezTo>
                  <a:pt x="330280" y="1016529"/>
                  <a:pt x="336531" y="1020399"/>
                  <a:pt x="334343" y="1019432"/>
                </a:cubicBezTo>
                <a:lnTo>
                  <a:pt x="329485" y="1016971"/>
                </a:lnTo>
                <a:lnTo>
                  <a:pt x="328404" y="1017371"/>
                </a:lnTo>
                <a:lnTo>
                  <a:pt x="328308" y="1017407"/>
                </a:lnTo>
                <a:lnTo>
                  <a:pt x="328613" y="1017588"/>
                </a:lnTo>
                <a:lnTo>
                  <a:pt x="327820" y="1019491"/>
                </a:lnTo>
                <a:lnTo>
                  <a:pt x="327820" y="1023144"/>
                </a:lnTo>
                <a:lnTo>
                  <a:pt x="327820" y="1023905"/>
                </a:lnTo>
                <a:lnTo>
                  <a:pt x="328437" y="1024256"/>
                </a:lnTo>
                <a:cubicBezTo>
                  <a:pt x="328437" y="1024256"/>
                  <a:pt x="326761" y="1024256"/>
                  <a:pt x="325086" y="1023422"/>
                </a:cubicBezTo>
                <a:lnTo>
                  <a:pt x="324171" y="1021831"/>
                </a:lnTo>
                <a:lnTo>
                  <a:pt x="327786" y="1023886"/>
                </a:lnTo>
                <a:lnTo>
                  <a:pt x="324604" y="1018935"/>
                </a:lnTo>
                <a:lnTo>
                  <a:pt x="322606" y="1018250"/>
                </a:lnTo>
                <a:lnTo>
                  <a:pt x="322148" y="1018308"/>
                </a:lnTo>
                <a:lnTo>
                  <a:pt x="324171" y="1021831"/>
                </a:lnTo>
                <a:lnTo>
                  <a:pt x="322572" y="1020922"/>
                </a:lnTo>
                <a:lnTo>
                  <a:pt x="321922" y="1018337"/>
                </a:lnTo>
                <a:lnTo>
                  <a:pt x="321569" y="1018382"/>
                </a:lnTo>
                <a:cubicBezTo>
                  <a:pt x="320676" y="1019176"/>
                  <a:pt x="320676" y="1020763"/>
                  <a:pt x="320676" y="1023938"/>
                </a:cubicBezTo>
                <a:cubicBezTo>
                  <a:pt x="320676" y="1020763"/>
                  <a:pt x="320676" y="1019176"/>
                  <a:pt x="320676" y="1018382"/>
                </a:cubicBezTo>
                <a:lnTo>
                  <a:pt x="320676" y="1017588"/>
                </a:lnTo>
                <a:lnTo>
                  <a:pt x="320675" y="1017588"/>
                </a:lnTo>
                <a:lnTo>
                  <a:pt x="320676" y="1017588"/>
                </a:lnTo>
                <a:lnTo>
                  <a:pt x="321667" y="1017588"/>
                </a:lnTo>
                <a:lnTo>
                  <a:pt x="321734" y="1017588"/>
                </a:lnTo>
                <a:lnTo>
                  <a:pt x="319670" y="1012587"/>
                </a:lnTo>
                <a:lnTo>
                  <a:pt x="319154" y="1011337"/>
                </a:lnTo>
                <a:lnTo>
                  <a:pt x="321471" y="1010535"/>
                </a:lnTo>
                <a:lnTo>
                  <a:pt x="321390" y="1010444"/>
                </a:lnTo>
                <a:lnTo>
                  <a:pt x="320874" y="1010444"/>
                </a:lnTo>
                <a:cubicBezTo>
                  <a:pt x="320014" y="1010444"/>
                  <a:pt x="318294" y="1010444"/>
                  <a:pt x="314854" y="1010444"/>
                </a:cubicBezTo>
                <a:lnTo>
                  <a:pt x="314325" y="1009895"/>
                </a:lnTo>
                <a:lnTo>
                  <a:pt x="314325" y="1016596"/>
                </a:lnTo>
                <a:lnTo>
                  <a:pt x="314325" y="1017213"/>
                </a:lnTo>
                <a:lnTo>
                  <a:pt x="314679" y="1017588"/>
                </a:lnTo>
                <a:lnTo>
                  <a:pt x="314772" y="1017687"/>
                </a:lnTo>
                <a:cubicBezTo>
                  <a:pt x="315616" y="1018580"/>
                  <a:pt x="317303" y="1020366"/>
                  <a:pt x="320676" y="1023938"/>
                </a:cubicBezTo>
                <a:cubicBezTo>
                  <a:pt x="320676" y="1023938"/>
                  <a:pt x="318989" y="1023938"/>
                  <a:pt x="317303" y="1023938"/>
                </a:cubicBezTo>
                <a:lnTo>
                  <a:pt x="314325" y="1023938"/>
                </a:lnTo>
                <a:lnTo>
                  <a:pt x="313929" y="1023938"/>
                </a:lnTo>
                <a:lnTo>
                  <a:pt x="313673" y="1023701"/>
                </a:lnTo>
                <a:lnTo>
                  <a:pt x="305594" y="1020763"/>
                </a:lnTo>
                <a:cubicBezTo>
                  <a:pt x="303213" y="1019176"/>
                  <a:pt x="301625" y="1017588"/>
                  <a:pt x="301625" y="1017588"/>
                </a:cubicBezTo>
                <a:cubicBezTo>
                  <a:pt x="304800" y="1017588"/>
                  <a:pt x="307975" y="1019176"/>
                  <a:pt x="310356" y="1020763"/>
                </a:cubicBezTo>
                <a:lnTo>
                  <a:pt x="311424" y="1021618"/>
                </a:lnTo>
                <a:lnTo>
                  <a:pt x="307182" y="1017687"/>
                </a:lnTo>
                <a:lnTo>
                  <a:pt x="302785" y="1017105"/>
                </a:lnTo>
                <a:lnTo>
                  <a:pt x="301305" y="1017427"/>
                </a:lnTo>
                <a:lnTo>
                  <a:pt x="301626" y="1017588"/>
                </a:lnTo>
                <a:lnTo>
                  <a:pt x="301625" y="1017588"/>
                </a:lnTo>
                <a:lnTo>
                  <a:pt x="300832" y="1017588"/>
                </a:lnTo>
                <a:lnTo>
                  <a:pt x="300567" y="1017588"/>
                </a:lnTo>
                <a:lnTo>
                  <a:pt x="298187" y="1017588"/>
                </a:lnTo>
                <a:cubicBezTo>
                  <a:pt x="296467" y="1017588"/>
                  <a:pt x="294747" y="1017588"/>
                  <a:pt x="294747" y="1017588"/>
                </a:cubicBezTo>
                <a:lnTo>
                  <a:pt x="294482" y="1015733"/>
                </a:lnTo>
                <a:lnTo>
                  <a:pt x="294482" y="1017588"/>
                </a:lnTo>
                <a:cubicBezTo>
                  <a:pt x="290910" y="1017588"/>
                  <a:pt x="289124" y="1017588"/>
                  <a:pt x="289124" y="1016596"/>
                </a:cubicBezTo>
                <a:lnTo>
                  <a:pt x="292052" y="1012801"/>
                </a:lnTo>
                <a:lnTo>
                  <a:pt x="287868" y="1010709"/>
                </a:lnTo>
                <a:lnTo>
                  <a:pt x="293090" y="1011455"/>
                </a:lnTo>
                <a:lnTo>
                  <a:pt x="293665" y="1010709"/>
                </a:lnTo>
                <a:lnTo>
                  <a:pt x="293760" y="1010586"/>
                </a:lnTo>
                <a:lnTo>
                  <a:pt x="287868" y="1009849"/>
                </a:lnTo>
                <a:lnTo>
                  <a:pt x="287728" y="1009726"/>
                </a:lnTo>
                <a:lnTo>
                  <a:pt x="287012" y="1004718"/>
                </a:lnTo>
                <a:lnTo>
                  <a:pt x="286717" y="1004648"/>
                </a:lnTo>
                <a:lnTo>
                  <a:pt x="280988" y="1003830"/>
                </a:lnTo>
                <a:lnTo>
                  <a:pt x="283239" y="1003830"/>
                </a:lnTo>
                <a:lnTo>
                  <a:pt x="280992" y="1003301"/>
                </a:lnTo>
                <a:lnTo>
                  <a:pt x="280459" y="1003301"/>
                </a:lnTo>
                <a:lnTo>
                  <a:pt x="280988" y="1003830"/>
                </a:lnTo>
                <a:lnTo>
                  <a:pt x="274109" y="1001766"/>
                </a:lnTo>
                <a:lnTo>
                  <a:pt x="272389" y="1001250"/>
                </a:lnTo>
                <a:lnTo>
                  <a:pt x="273759" y="1003305"/>
                </a:lnTo>
                <a:lnTo>
                  <a:pt x="273844" y="1003300"/>
                </a:lnTo>
                <a:lnTo>
                  <a:pt x="274684" y="1003487"/>
                </a:lnTo>
                <a:lnTo>
                  <a:pt x="277686" y="1003830"/>
                </a:lnTo>
                <a:lnTo>
                  <a:pt x="279996" y="1004094"/>
                </a:lnTo>
                <a:lnTo>
                  <a:pt x="280047" y="1004383"/>
                </a:lnTo>
                <a:lnTo>
                  <a:pt x="280988" y="1003830"/>
                </a:lnTo>
                <a:cubicBezTo>
                  <a:pt x="280988" y="1003830"/>
                  <a:pt x="280988" y="1003830"/>
                  <a:pt x="281848" y="1004690"/>
                </a:cubicBezTo>
                <a:lnTo>
                  <a:pt x="286980" y="1009821"/>
                </a:lnTo>
                <a:lnTo>
                  <a:pt x="287279" y="1009678"/>
                </a:lnTo>
                <a:lnTo>
                  <a:pt x="286885" y="1008989"/>
                </a:lnTo>
                <a:lnTo>
                  <a:pt x="287728" y="1009726"/>
                </a:lnTo>
                <a:lnTo>
                  <a:pt x="287868" y="1010709"/>
                </a:lnTo>
                <a:lnTo>
                  <a:pt x="287338" y="1009782"/>
                </a:lnTo>
                <a:lnTo>
                  <a:pt x="287338" y="1010179"/>
                </a:lnTo>
                <a:lnTo>
                  <a:pt x="287868" y="1010709"/>
                </a:lnTo>
                <a:lnTo>
                  <a:pt x="287338" y="1010406"/>
                </a:lnTo>
                <a:lnTo>
                  <a:pt x="287338" y="1010444"/>
                </a:lnTo>
                <a:lnTo>
                  <a:pt x="287338" y="1010709"/>
                </a:lnTo>
                <a:lnTo>
                  <a:pt x="287338" y="1011337"/>
                </a:lnTo>
                <a:lnTo>
                  <a:pt x="287338" y="1012627"/>
                </a:lnTo>
                <a:lnTo>
                  <a:pt x="287338" y="1014016"/>
                </a:lnTo>
                <a:lnTo>
                  <a:pt x="287338" y="1016596"/>
                </a:lnTo>
                <a:lnTo>
                  <a:pt x="287338" y="1017587"/>
                </a:lnTo>
                <a:lnTo>
                  <a:pt x="287339" y="1017588"/>
                </a:lnTo>
                <a:lnTo>
                  <a:pt x="287338" y="1017588"/>
                </a:lnTo>
                <a:lnTo>
                  <a:pt x="286446" y="1017588"/>
                </a:lnTo>
                <a:lnTo>
                  <a:pt x="283767" y="1017588"/>
                </a:lnTo>
                <a:cubicBezTo>
                  <a:pt x="281981" y="1017588"/>
                  <a:pt x="280195" y="1017588"/>
                  <a:pt x="280195" y="1017588"/>
                </a:cubicBezTo>
                <a:lnTo>
                  <a:pt x="280195" y="1017408"/>
                </a:lnTo>
                <a:lnTo>
                  <a:pt x="279930" y="1017588"/>
                </a:lnTo>
                <a:cubicBezTo>
                  <a:pt x="279930" y="1017588"/>
                  <a:pt x="279930" y="1017588"/>
                  <a:pt x="279070" y="1016596"/>
                </a:cubicBezTo>
                <a:lnTo>
                  <a:pt x="273739" y="1010444"/>
                </a:lnTo>
                <a:lnTo>
                  <a:pt x="273579" y="1010444"/>
                </a:lnTo>
                <a:lnTo>
                  <a:pt x="273206" y="1009829"/>
                </a:lnTo>
                <a:lnTo>
                  <a:pt x="273051" y="1009650"/>
                </a:lnTo>
                <a:lnTo>
                  <a:pt x="273129" y="1009701"/>
                </a:lnTo>
                <a:lnTo>
                  <a:pt x="273102" y="1009657"/>
                </a:lnTo>
                <a:lnTo>
                  <a:pt x="273051" y="1009650"/>
                </a:lnTo>
                <a:lnTo>
                  <a:pt x="273098" y="1009650"/>
                </a:lnTo>
                <a:lnTo>
                  <a:pt x="271752" y="1007430"/>
                </a:lnTo>
                <a:cubicBezTo>
                  <a:pt x="272074" y="1007095"/>
                  <a:pt x="273149" y="1007319"/>
                  <a:pt x="274439" y="1007765"/>
                </a:cubicBezTo>
                <a:lnTo>
                  <a:pt x="278675" y="1009650"/>
                </a:lnTo>
                <a:lnTo>
                  <a:pt x="279302" y="1009650"/>
                </a:lnTo>
                <a:lnTo>
                  <a:pt x="280194" y="1009650"/>
                </a:lnTo>
                <a:lnTo>
                  <a:pt x="280195" y="1009650"/>
                </a:lnTo>
                <a:lnTo>
                  <a:pt x="280195" y="1009650"/>
                </a:lnTo>
                <a:lnTo>
                  <a:pt x="283052" y="1010444"/>
                </a:lnTo>
                <a:lnTo>
                  <a:pt x="283766" y="1010642"/>
                </a:lnTo>
                <a:lnTo>
                  <a:pt x="284059" y="1011212"/>
                </a:lnTo>
                <a:lnTo>
                  <a:pt x="282337" y="1012032"/>
                </a:lnTo>
                <a:lnTo>
                  <a:pt x="281858" y="1012260"/>
                </a:lnTo>
                <a:lnTo>
                  <a:pt x="287331" y="1017580"/>
                </a:lnTo>
                <a:lnTo>
                  <a:pt x="287337" y="1017586"/>
                </a:lnTo>
                <a:lnTo>
                  <a:pt x="284059" y="1011212"/>
                </a:lnTo>
                <a:lnTo>
                  <a:pt x="285671" y="1010444"/>
                </a:lnTo>
                <a:lnTo>
                  <a:pt x="286617" y="1009994"/>
                </a:lnTo>
                <a:lnTo>
                  <a:pt x="281848" y="1007269"/>
                </a:lnTo>
                <a:lnTo>
                  <a:pt x="280323" y="1005927"/>
                </a:lnTo>
                <a:lnTo>
                  <a:pt x="280988" y="1009650"/>
                </a:lnTo>
                <a:cubicBezTo>
                  <a:pt x="280988" y="1004888"/>
                  <a:pt x="272951" y="1003697"/>
                  <a:pt x="271946" y="1003399"/>
                </a:cubicBezTo>
                <a:lnTo>
                  <a:pt x="273181" y="1003335"/>
                </a:lnTo>
                <a:lnTo>
                  <a:pt x="273155" y="1003321"/>
                </a:lnTo>
                <a:lnTo>
                  <a:pt x="273050" y="1003300"/>
                </a:lnTo>
                <a:lnTo>
                  <a:pt x="273134" y="1003310"/>
                </a:lnTo>
                <a:lnTo>
                  <a:pt x="272974" y="1003224"/>
                </a:lnTo>
                <a:lnTo>
                  <a:pt x="265260" y="999110"/>
                </a:lnTo>
                <a:lnTo>
                  <a:pt x="264746" y="999881"/>
                </a:lnTo>
                <a:lnTo>
                  <a:pt x="263887" y="998378"/>
                </a:lnTo>
                <a:lnTo>
                  <a:pt x="261968" y="997355"/>
                </a:lnTo>
                <a:lnTo>
                  <a:pt x="260350" y="996950"/>
                </a:lnTo>
                <a:lnTo>
                  <a:pt x="260816" y="996600"/>
                </a:lnTo>
                <a:lnTo>
                  <a:pt x="253471" y="990071"/>
                </a:lnTo>
                <a:cubicBezTo>
                  <a:pt x="253471" y="990071"/>
                  <a:pt x="255191" y="990071"/>
                  <a:pt x="257771" y="990931"/>
                </a:cubicBezTo>
                <a:lnTo>
                  <a:pt x="263508" y="994582"/>
                </a:lnTo>
                <a:lnTo>
                  <a:pt x="263525" y="994569"/>
                </a:lnTo>
                <a:lnTo>
                  <a:pt x="263737" y="994728"/>
                </a:lnTo>
                <a:lnTo>
                  <a:pt x="265774" y="996024"/>
                </a:lnTo>
                <a:lnTo>
                  <a:pt x="260351" y="990601"/>
                </a:lnTo>
                <a:lnTo>
                  <a:pt x="260350" y="990601"/>
                </a:lnTo>
                <a:lnTo>
                  <a:pt x="260351" y="990601"/>
                </a:lnTo>
                <a:lnTo>
                  <a:pt x="259557" y="989807"/>
                </a:lnTo>
                <a:lnTo>
                  <a:pt x="260521" y="990530"/>
                </a:lnTo>
                <a:lnTo>
                  <a:pt x="261687" y="990044"/>
                </a:lnTo>
                <a:lnTo>
                  <a:pt x="261056" y="989807"/>
                </a:lnTo>
                <a:lnTo>
                  <a:pt x="260350" y="989542"/>
                </a:lnTo>
                <a:lnTo>
                  <a:pt x="262708" y="989542"/>
                </a:lnTo>
                <a:lnTo>
                  <a:pt x="260350" y="982663"/>
                </a:lnTo>
                <a:lnTo>
                  <a:pt x="261139" y="983376"/>
                </a:lnTo>
                <a:lnTo>
                  <a:pt x="260424" y="982662"/>
                </a:lnTo>
                <a:lnTo>
                  <a:pt x="260144" y="982382"/>
                </a:lnTo>
                <a:lnTo>
                  <a:pt x="260915" y="982662"/>
                </a:lnTo>
                <a:lnTo>
                  <a:pt x="267660" y="985109"/>
                </a:lnTo>
                <a:lnTo>
                  <a:pt x="267831" y="985791"/>
                </a:lnTo>
                <a:lnTo>
                  <a:pt x="268639" y="986251"/>
                </a:lnTo>
                <a:lnTo>
                  <a:pt x="269539" y="988347"/>
                </a:lnTo>
                <a:lnTo>
                  <a:pt x="268108" y="988823"/>
                </a:lnTo>
                <a:lnTo>
                  <a:pt x="271026" y="989199"/>
                </a:lnTo>
                <a:lnTo>
                  <a:pt x="271929" y="989199"/>
                </a:lnTo>
                <a:lnTo>
                  <a:pt x="273810" y="989199"/>
                </a:lnTo>
                <a:lnTo>
                  <a:pt x="275518" y="989199"/>
                </a:lnTo>
                <a:lnTo>
                  <a:pt x="276372" y="989199"/>
                </a:lnTo>
                <a:lnTo>
                  <a:pt x="277227" y="989199"/>
                </a:lnTo>
                <a:lnTo>
                  <a:pt x="278935" y="989199"/>
                </a:lnTo>
                <a:lnTo>
                  <a:pt x="280643" y="989199"/>
                </a:lnTo>
                <a:cubicBezTo>
                  <a:pt x="280643" y="989199"/>
                  <a:pt x="280643" y="990904"/>
                  <a:pt x="280643" y="991756"/>
                </a:cubicBezTo>
                <a:lnTo>
                  <a:pt x="280643" y="995164"/>
                </a:lnTo>
                <a:cubicBezTo>
                  <a:pt x="280643" y="996016"/>
                  <a:pt x="280643" y="996016"/>
                  <a:pt x="280643" y="996016"/>
                </a:cubicBezTo>
                <a:lnTo>
                  <a:pt x="276203" y="992141"/>
                </a:lnTo>
                <a:lnTo>
                  <a:pt x="277019" y="992982"/>
                </a:lnTo>
                <a:cubicBezTo>
                  <a:pt x="278686" y="994702"/>
                  <a:pt x="280353" y="996422"/>
                  <a:pt x="280353" y="996422"/>
                </a:cubicBezTo>
                <a:lnTo>
                  <a:pt x="280353" y="998924"/>
                </a:lnTo>
                <a:lnTo>
                  <a:pt x="273685" y="996422"/>
                </a:lnTo>
                <a:cubicBezTo>
                  <a:pt x="273685" y="996422"/>
                  <a:pt x="272018" y="994702"/>
                  <a:pt x="269518" y="992982"/>
                </a:cubicBezTo>
                <a:lnTo>
                  <a:pt x="265461" y="991460"/>
                </a:lnTo>
                <a:lnTo>
                  <a:pt x="264022" y="993379"/>
                </a:lnTo>
                <a:lnTo>
                  <a:pt x="266217" y="996306"/>
                </a:lnTo>
                <a:lnTo>
                  <a:pt x="267230" y="996951"/>
                </a:lnTo>
                <a:cubicBezTo>
                  <a:pt x="263791" y="993511"/>
                  <a:pt x="263791" y="993511"/>
                  <a:pt x="265510" y="994371"/>
                </a:cubicBezTo>
                <a:lnTo>
                  <a:pt x="272347" y="996422"/>
                </a:lnTo>
                <a:lnTo>
                  <a:pt x="273790" y="996855"/>
                </a:lnTo>
                <a:lnTo>
                  <a:pt x="273685" y="996422"/>
                </a:lnTo>
                <a:cubicBezTo>
                  <a:pt x="273685" y="996422"/>
                  <a:pt x="273685" y="996422"/>
                  <a:pt x="274519" y="997282"/>
                </a:cubicBezTo>
                <a:lnTo>
                  <a:pt x="276994" y="999836"/>
                </a:lnTo>
                <a:lnTo>
                  <a:pt x="280353" y="1003195"/>
                </a:lnTo>
                <a:lnTo>
                  <a:pt x="280353" y="1002441"/>
                </a:lnTo>
                <a:lnTo>
                  <a:pt x="280353" y="998924"/>
                </a:lnTo>
                <a:lnTo>
                  <a:pt x="282853" y="999861"/>
                </a:lnTo>
                <a:lnTo>
                  <a:pt x="287019" y="1003300"/>
                </a:lnTo>
                <a:lnTo>
                  <a:pt x="287338" y="1003300"/>
                </a:lnTo>
                <a:lnTo>
                  <a:pt x="287735" y="1003300"/>
                </a:lnTo>
                <a:lnTo>
                  <a:pt x="293688" y="1003300"/>
                </a:lnTo>
                <a:lnTo>
                  <a:pt x="294085" y="1003300"/>
                </a:lnTo>
                <a:lnTo>
                  <a:pt x="294482" y="1003300"/>
                </a:lnTo>
                <a:lnTo>
                  <a:pt x="295246" y="1003300"/>
                </a:lnTo>
                <a:lnTo>
                  <a:pt x="294310" y="1002833"/>
                </a:lnTo>
                <a:lnTo>
                  <a:pt x="292702" y="1000026"/>
                </a:lnTo>
                <a:lnTo>
                  <a:pt x="300312" y="1002557"/>
                </a:lnTo>
                <a:lnTo>
                  <a:pt x="291803" y="997744"/>
                </a:lnTo>
                <a:lnTo>
                  <a:pt x="291348" y="997663"/>
                </a:lnTo>
                <a:lnTo>
                  <a:pt x="292702" y="1000026"/>
                </a:lnTo>
                <a:lnTo>
                  <a:pt x="290893" y="999425"/>
                </a:lnTo>
                <a:lnTo>
                  <a:pt x="290039" y="998573"/>
                </a:lnTo>
                <a:lnTo>
                  <a:pt x="288645" y="997183"/>
                </a:lnTo>
                <a:lnTo>
                  <a:pt x="290893" y="999425"/>
                </a:lnTo>
                <a:lnTo>
                  <a:pt x="286500" y="997964"/>
                </a:lnTo>
                <a:lnTo>
                  <a:pt x="287338" y="996292"/>
                </a:lnTo>
                <a:lnTo>
                  <a:pt x="287476" y="996016"/>
                </a:lnTo>
                <a:lnTo>
                  <a:pt x="289000" y="996396"/>
                </a:lnTo>
                <a:lnTo>
                  <a:pt x="289719" y="996156"/>
                </a:lnTo>
                <a:lnTo>
                  <a:pt x="289659" y="996016"/>
                </a:lnTo>
                <a:lnTo>
                  <a:pt x="287476" y="996016"/>
                </a:lnTo>
                <a:lnTo>
                  <a:pt x="287338" y="995878"/>
                </a:lnTo>
                <a:lnTo>
                  <a:pt x="282047" y="990600"/>
                </a:lnTo>
                <a:lnTo>
                  <a:pt x="287338" y="995878"/>
                </a:lnTo>
                <a:lnTo>
                  <a:pt x="287476" y="996016"/>
                </a:lnTo>
                <a:lnTo>
                  <a:pt x="287338" y="995465"/>
                </a:lnTo>
                <a:lnTo>
                  <a:pt x="286622" y="992608"/>
                </a:lnTo>
                <a:lnTo>
                  <a:pt x="283100" y="990600"/>
                </a:lnTo>
                <a:lnTo>
                  <a:pt x="280643" y="989199"/>
                </a:lnTo>
                <a:cubicBezTo>
                  <a:pt x="280643" y="989199"/>
                  <a:pt x="278935" y="987495"/>
                  <a:pt x="277227" y="985791"/>
                </a:cubicBezTo>
                <a:lnTo>
                  <a:pt x="276201" y="984768"/>
                </a:lnTo>
                <a:lnTo>
                  <a:pt x="273050" y="983192"/>
                </a:lnTo>
                <a:lnTo>
                  <a:pt x="275885" y="984452"/>
                </a:lnTo>
                <a:lnTo>
                  <a:pt x="274622" y="983192"/>
                </a:lnTo>
                <a:lnTo>
                  <a:pt x="273810" y="982382"/>
                </a:lnTo>
                <a:lnTo>
                  <a:pt x="273050" y="981831"/>
                </a:lnTo>
                <a:lnTo>
                  <a:pt x="266977" y="977425"/>
                </a:lnTo>
                <a:lnTo>
                  <a:pt x="265716" y="976509"/>
                </a:lnTo>
                <a:lnTo>
                  <a:pt x="266352" y="976034"/>
                </a:lnTo>
                <a:lnTo>
                  <a:pt x="263057" y="973398"/>
                </a:lnTo>
                <a:lnTo>
                  <a:pt x="264415" y="975565"/>
                </a:lnTo>
                <a:lnTo>
                  <a:pt x="265716" y="976509"/>
                </a:lnTo>
                <a:lnTo>
                  <a:pt x="263561" y="978122"/>
                </a:lnTo>
                <a:cubicBezTo>
                  <a:pt x="263561" y="978974"/>
                  <a:pt x="263561" y="978974"/>
                  <a:pt x="260144" y="975565"/>
                </a:cubicBezTo>
                <a:cubicBezTo>
                  <a:pt x="260144" y="975565"/>
                  <a:pt x="260144" y="975565"/>
                  <a:pt x="260144" y="974713"/>
                </a:cubicBezTo>
                <a:lnTo>
                  <a:pt x="260144" y="971980"/>
                </a:lnTo>
                <a:lnTo>
                  <a:pt x="258319" y="971317"/>
                </a:lnTo>
                <a:lnTo>
                  <a:pt x="260144" y="975565"/>
                </a:lnTo>
                <a:lnTo>
                  <a:pt x="254490" y="969924"/>
                </a:lnTo>
                <a:lnTo>
                  <a:pt x="252413" y="969169"/>
                </a:lnTo>
                <a:cubicBezTo>
                  <a:pt x="252413" y="969169"/>
                  <a:pt x="252413" y="969169"/>
                  <a:pt x="252413" y="962025"/>
                </a:cubicBezTo>
                <a:cubicBezTo>
                  <a:pt x="252413" y="965597"/>
                  <a:pt x="252413" y="967383"/>
                  <a:pt x="253306" y="968276"/>
                </a:cubicBezTo>
                <a:lnTo>
                  <a:pt x="256612" y="968748"/>
                </a:lnTo>
                <a:lnTo>
                  <a:pt x="259557" y="968748"/>
                </a:lnTo>
                <a:lnTo>
                  <a:pt x="259557" y="966788"/>
                </a:lnTo>
                <a:lnTo>
                  <a:pt x="264915" y="969169"/>
                </a:lnTo>
                <a:lnTo>
                  <a:pt x="266558" y="969169"/>
                </a:lnTo>
                <a:lnTo>
                  <a:pt x="266666" y="969106"/>
                </a:lnTo>
                <a:cubicBezTo>
                  <a:pt x="266666" y="969106"/>
                  <a:pt x="259829" y="962275"/>
                  <a:pt x="259829" y="962275"/>
                </a:cubicBezTo>
                <a:lnTo>
                  <a:pt x="259557" y="962275"/>
                </a:lnTo>
                <a:lnTo>
                  <a:pt x="259557" y="966788"/>
                </a:lnTo>
                <a:lnTo>
                  <a:pt x="257771" y="965994"/>
                </a:lnTo>
                <a:lnTo>
                  <a:pt x="259444" y="962275"/>
                </a:lnTo>
                <a:lnTo>
                  <a:pt x="253846" y="962275"/>
                </a:lnTo>
                <a:cubicBezTo>
                  <a:pt x="252991" y="962275"/>
                  <a:pt x="252991" y="962275"/>
                  <a:pt x="252991" y="962275"/>
                </a:cubicBezTo>
                <a:cubicBezTo>
                  <a:pt x="252991" y="962275"/>
                  <a:pt x="252991" y="962275"/>
                  <a:pt x="246153" y="955445"/>
                </a:cubicBezTo>
                <a:cubicBezTo>
                  <a:pt x="246153" y="955445"/>
                  <a:pt x="252991" y="962275"/>
                  <a:pt x="252991" y="955445"/>
                </a:cubicBezTo>
                <a:cubicBezTo>
                  <a:pt x="246153" y="955445"/>
                  <a:pt x="246153" y="955445"/>
                  <a:pt x="239316" y="948614"/>
                </a:cubicBezTo>
                <a:lnTo>
                  <a:pt x="237948" y="949297"/>
                </a:lnTo>
                <a:lnTo>
                  <a:pt x="232478" y="948614"/>
                </a:lnTo>
                <a:cubicBezTo>
                  <a:pt x="235897" y="948614"/>
                  <a:pt x="234188" y="946907"/>
                  <a:pt x="232478" y="945199"/>
                </a:cubicBezTo>
                <a:lnTo>
                  <a:pt x="231886" y="944476"/>
                </a:lnTo>
                <a:lnTo>
                  <a:pt x="230555" y="942851"/>
                </a:lnTo>
                <a:lnTo>
                  <a:pt x="231080" y="942560"/>
                </a:lnTo>
                <a:lnTo>
                  <a:pt x="232478" y="941784"/>
                </a:lnTo>
                <a:cubicBezTo>
                  <a:pt x="234188" y="943492"/>
                  <a:pt x="234615" y="943919"/>
                  <a:pt x="234401" y="943598"/>
                </a:cubicBezTo>
                <a:lnTo>
                  <a:pt x="233094" y="941784"/>
                </a:lnTo>
                <a:lnTo>
                  <a:pt x="232478" y="940930"/>
                </a:lnTo>
                <a:lnTo>
                  <a:pt x="232478" y="940930"/>
                </a:lnTo>
                <a:cubicBezTo>
                  <a:pt x="232478" y="941784"/>
                  <a:pt x="232478" y="941784"/>
                  <a:pt x="232478" y="941784"/>
                </a:cubicBezTo>
                <a:cubicBezTo>
                  <a:pt x="232478" y="934954"/>
                  <a:pt x="225641" y="934954"/>
                  <a:pt x="225641" y="934954"/>
                </a:cubicBezTo>
                <a:lnTo>
                  <a:pt x="228598" y="932738"/>
                </a:lnTo>
                <a:lnTo>
                  <a:pt x="232478" y="934954"/>
                </a:lnTo>
                <a:cubicBezTo>
                  <a:pt x="230769" y="934954"/>
                  <a:pt x="230342" y="935807"/>
                  <a:pt x="230555" y="936981"/>
                </a:cubicBezTo>
                <a:lnTo>
                  <a:pt x="232478" y="940929"/>
                </a:lnTo>
                <a:lnTo>
                  <a:pt x="232478" y="934954"/>
                </a:lnTo>
                <a:cubicBezTo>
                  <a:pt x="225641" y="928123"/>
                  <a:pt x="232478" y="934954"/>
                  <a:pt x="225641" y="928123"/>
                </a:cubicBezTo>
                <a:cubicBezTo>
                  <a:pt x="225641" y="924708"/>
                  <a:pt x="225641" y="923000"/>
                  <a:pt x="225641" y="923000"/>
                </a:cubicBezTo>
                <a:lnTo>
                  <a:pt x="225641" y="922146"/>
                </a:lnTo>
                <a:cubicBezTo>
                  <a:pt x="225641" y="921293"/>
                  <a:pt x="225641" y="921293"/>
                  <a:pt x="225641" y="921293"/>
                </a:cubicBez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8803" y="914462"/>
                  <a:pt x="211965" y="914462"/>
                </a:cubicBezTo>
                <a:lnTo>
                  <a:pt x="211796" y="914294"/>
                </a:lnTo>
                <a:lnTo>
                  <a:pt x="207209" y="913770"/>
                </a:lnTo>
                <a:lnTo>
                  <a:pt x="205128" y="914462"/>
                </a:lnTo>
                <a:cubicBezTo>
                  <a:pt x="201709" y="914462"/>
                  <a:pt x="201709" y="912755"/>
                  <a:pt x="202564" y="911047"/>
                </a:cubicBezTo>
                <a:lnTo>
                  <a:pt x="204793" y="908078"/>
                </a:lnTo>
                <a:lnTo>
                  <a:pt x="204788" y="908050"/>
                </a:lnTo>
                <a:lnTo>
                  <a:pt x="204796" y="908075"/>
                </a:lnTo>
                <a:lnTo>
                  <a:pt x="205128" y="907632"/>
                </a:lnTo>
                <a:cubicBezTo>
                  <a:pt x="203419" y="905924"/>
                  <a:pt x="201709" y="904217"/>
                  <a:pt x="198290" y="900801"/>
                </a:cubicBezTo>
                <a:cubicBezTo>
                  <a:pt x="191453" y="900801"/>
                  <a:pt x="191453" y="900801"/>
                  <a:pt x="191453" y="893971"/>
                </a:cubicBezTo>
                <a:cubicBezTo>
                  <a:pt x="191453" y="893971"/>
                  <a:pt x="191453" y="900801"/>
                  <a:pt x="191453" y="900801"/>
                </a:cubicBezTo>
                <a:cubicBezTo>
                  <a:pt x="191453" y="893971"/>
                  <a:pt x="191453" y="893971"/>
                  <a:pt x="184615" y="893971"/>
                </a:cubicBezTo>
                <a:cubicBezTo>
                  <a:pt x="184615" y="893971"/>
                  <a:pt x="184615" y="893971"/>
                  <a:pt x="184615" y="894825"/>
                </a:cubicBezTo>
                <a:lnTo>
                  <a:pt x="184615" y="896532"/>
                </a:lnTo>
                <a:lnTo>
                  <a:pt x="184615" y="900801"/>
                </a:lnTo>
                <a:cubicBezTo>
                  <a:pt x="181196" y="900801"/>
                  <a:pt x="179487" y="899094"/>
                  <a:pt x="177777" y="896532"/>
                </a:cubicBezTo>
                <a:lnTo>
                  <a:pt x="177145" y="895664"/>
                </a:lnTo>
                <a:lnTo>
                  <a:pt x="176060" y="897056"/>
                </a:lnTo>
                <a:lnTo>
                  <a:pt x="177006" y="897732"/>
                </a:lnTo>
                <a:lnTo>
                  <a:pt x="177796" y="901680"/>
                </a:lnTo>
                <a:lnTo>
                  <a:pt x="177801" y="901700"/>
                </a:lnTo>
                <a:lnTo>
                  <a:pt x="177799" y="901698"/>
                </a:lnTo>
                <a:lnTo>
                  <a:pt x="177800" y="901701"/>
                </a:lnTo>
                <a:lnTo>
                  <a:pt x="177797" y="901696"/>
                </a:lnTo>
                <a:lnTo>
                  <a:pt x="177441" y="901238"/>
                </a:lnTo>
                <a:lnTo>
                  <a:pt x="179565" y="905405"/>
                </a:lnTo>
                <a:lnTo>
                  <a:pt x="177272" y="904281"/>
                </a:lnTo>
                <a:lnTo>
                  <a:pt x="177272" y="901021"/>
                </a:lnTo>
                <a:lnTo>
                  <a:pt x="175122" y="898261"/>
                </a:lnTo>
                <a:lnTo>
                  <a:pt x="175658" y="897573"/>
                </a:lnTo>
                <a:lnTo>
                  <a:pt x="175999" y="897760"/>
                </a:lnTo>
                <a:lnTo>
                  <a:pt x="175819" y="897366"/>
                </a:lnTo>
                <a:lnTo>
                  <a:pt x="175658" y="897573"/>
                </a:lnTo>
                <a:lnTo>
                  <a:pt x="170657" y="894821"/>
                </a:lnTo>
                <a:lnTo>
                  <a:pt x="170657" y="893689"/>
                </a:lnTo>
                <a:lnTo>
                  <a:pt x="164102" y="887141"/>
                </a:lnTo>
                <a:cubicBezTo>
                  <a:pt x="167521" y="890556"/>
                  <a:pt x="167521" y="890556"/>
                  <a:pt x="167521" y="889702"/>
                </a:cubicBezTo>
                <a:lnTo>
                  <a:pt x="167983" y="889356"/>
                </a:lnTo>
                <a:lnTo>
                  <a:pt x="170085" y="890556"/>
                </a:lnTo>
                <a:lnTo>
                  <a:pt x="170657" y="892841"/>
                </a:lnTo>
                <a:lnTo>
                  <a:pt x="170657" y="888801"/>
                </a:lnTo>
                <a:lnTo>
                  <a:pt x="170657" y="887941"/>
                </a:lnTo>
                <a:lnTo>
                  <a:pt x="171550" y="888801"/>
                </a:lnTo>
                <a:lnTo>
                  <a:pt x="173554" y="890731"/>
                </a:lnTo>
                <a:lnTo>
                  <a:pt x="170940" y="887141"/>
                </a:lnTo>
                <a:lnTo>
                  <a:pt x="173219" y="887141"/>
                </a:lnTo>
                <a:lnTo>
                  <a:pt x="177777" y="893971"/>
                </a:lnTo>
                <a:cubicBezTo>
                  <a:pt x="177777" y="893971"/>
                  <a:pt x="177777" y="887141"/>
                  <a:pt x="177777" y="887141"/>
                </a:cubicBezTo>
                <a:cubicBezTo>
                  <a:pt x="177777" y="887141"/>
                  <a:pt x="176068" y="887141"/>
                  <a:pt x="174359" y="887141"/>
                </a:cubicBezTo>
                <a:lnTo>
                  <a:pt x="173219" y="887141"/>
                </a:lnTo>
                <a:lnTo>
                  <a:pt x="170940" y="883726"/>
                </a:lnTo>
                <a:lnTo>
                  <a:pt x="170940" y="887141"/>
                </a:lnTo>
                <a:lnTo>
                  <a:pt x="169435" y="886765"/>
                </a:lnTo>
                <a:lnTo>
                  <a:pt x="167521" y="886287"/>
                </a:lnTo>
                <a:cubicBezTo>
                  <a:pt x="165812" y="885433"/>
                  <a:pt x="164102" y="883725"/>
                  <a:pt x="164102" y="880310"/>
                </a:cubicBezTo>
                <a:lnTo>
                  <a:pt x="161885" y="876433"/>
                </a:lnTo>
                <a:lnTo>
                  <a:pt x="164102" y="873480"/>
                </a:lnTo>
                <a:cubicBezTo>
                  <a:pt x="167521" y="876895"/>
                  <a:pt x="169231" y="880310"/>
                  <a:pt x="170940" y="883725"/>
                </a:cubicBezTo>
                <a:cubicBezTo>
                  <a:pt x="170940" y="882018"/>
                  <a:pt x="170940" y="880310"/>
                  <a:pt x="170940" y="880310"/>
                </a:cubicBezTo>
                <a:cubicBezTo>
                  <a:pt x="170940" y="880310"/>
                  <a:pt x="164102" y="873480"/>
                  <a:pt x="164102" y="873480"/>
                </a:cubicBezTo>
                <a:cubicBezTo>
                  <a:pt x="157265" y="873480"/>
                  <a:pt x="157265" y="873480"/>
                  <a:pt x="157265" y="873480"/>
                </a:cubicBezTo>
                <a:cubicBezTo>
                  <a:pt x="157265" y="873480"/>
                  <a:pt x="157265" y="873480"/>
                  <a:pt x="157265" y="872626"/>
                </a:cubicBezTo>
                <a:lnTo>
                  <a:pt x="157265" y="870064"/>
                </a:lnTo>
                <a:lnTo>
                  <a:pt x="157265" y="866649"/>
                </a:lnTo>
                <a:lnTo>
                  <a:pt x="157163" y="865834"/>
                </a:lnTo>
                <a:lnTo>
                  <a:pt x="156410" y="859819"/>
                </a:lnTo>
                <a:lnTo>
                  <a:pt x="157265" y="859819"/>
                </a:lnTo>
                <a:lnTo>
                  <a:pt x="158510" y="860596"/>
                </a:lnTo>
                <a:lnTo>
                  <a:pt x="163850" y="863930"/>
                </a:lnTo>
                <a:lnTo>
                  <a:pt x="164102" y="864088"/>
                </a:lnTo>
                <a:lnTo>
                  <a:pt x="164902" y="865187"/>
                </a:lnTo>
                <a:lnTo>
                  <a:pt x="165200" y="864394"/>
                </a:lnTo>
                <a:lnTo>
                  <a:pt x="170829" y="866538"/>
                </a:lnTo>
                <a:lnTo>
                  <a:pt x="164102" y="859819"/>
                </a:lnTo>
                <a:lnTo>
                  <a:pt x="164102" y="859819"/>
                </a:lnTo>
                <a:lnTo>
                  <a:pt x="164102" y="856404"/>
                </a:lnTo>
                <a:lnTo>
                  <a:pt x="164102" y="855550"/>
                </a:lnTo>
                <a:lnTo>
                  <a:pt x="164862" y="856024"/>
                </a:lnTo>
                <a:lnTo>
                  <a:pt x="164957" y="856404"/>
                </a:lnTo>
                <a:cubicBezTo>
                  <a:pt x="165812" y="858111"/>
                  <a:pt x="167521" y="859819"/>
                  <a:pt x="170940" y="859819"/>
                </a:cubicBezTo>
                <a:cubicBezTo>
                  <a:pt x="169231" y="859819"/>
                  <a:pt x="168803" y="860246"/>
                  <a:pt x="169017" y="860886"/>
                </a:cubicBezTo>
                <a:lnTo>
                  <a:pt x="169602" y="861601"/>
                </a:lnTo>
                <a:lnTo>
                  <a:pt x="168376" y="863234"/>
                </a:lnTo>
                <a:lnTo>
                  <a:pt x="170868" y="866553"/>
                </a:lnTo>
                <a:lnTo>
                  <a:pt x="171014" y="866609"/>
                </a:lnTo>
                <a:lnTo>
                  <a:pt x="172863" y="865582"/>
                </a:lnTo>
                <a:lnTo>
                  <a:pt x="170940" y="863235"/>
                </a:lnTo>
                <a:lnTo>
                  <a:pt x="170940" y="863234"/>
                </a:lnTo>
                <a:lnTo>
                  <a:pt x="169602" y="861601"/>
                </a:lnTo>
                <a:lnTo>
                  <a:pt x="170940" y="859819"/>
                </a:lnTo>
                <a:lnTo>
                  <a:pt x="164862" y="856024"/>
                </a:lnTo>
                <a:lnTo>
                  <a:pt x="164102" y="852988"/>
                </a:lnTo>
                <a:cubicBezTo>
                  <a:pt x="164102" y="852988"/>
                  <a:pt x="164102" y="852988"/>
                  <a:pt x="157265" y="846158"/>
                </a:cubicBezTo>
                <a:cubicBezTo>
                  <a:pt x="153846" y="846158"/>
                  <a:pt x="150427" y="844451"/>
                  <a:pt x="147863" y="841889"/>
                </a:cubicBezTo>
                <a:lnTo>
                  <a:pt x="146907" y="839788"/>
                </a:lnTo>
                <a:lnTo>
                  <a:pt x="144563" y="839788"/>
                </a:lnTo>
                <a:lnTo>
                  <a:pt x="144332" y="839788"/>
                </a:lnTo>
                <a:lnTo>
                  <a:pt x="144337" y="839794"/>
                </a:lnTo>
                <a:lnTo>
                  <a:pt x="150427" y="843597"/>
                </a:lnTo>
                <a:lnTo>
                  <a:pt x="152292" y="846158"/>
                </a:lnTo>
                <a:lnTo>
                  <a:pt x="150813" y="846158"/>
                </a:lnTo>
                <a:lnTo>
                  <a:pt x="150427" y="846158"/>
                </a:lnTo>
                <a:cubicBezTo>
                  <a:pt x="150427" y="846158"/>
                  <a:pt x="150427" y="846158"/>
                  <a:pt x="149572" y="845304"/>
                </a:cubicBezTo>
                <a:lnTo>
                  <a:pt x="145174" y="840911"/>
                </a:lnTo>
                <a:lnTo>
                  <a:pt x="146515" y="842698"/>
                </a:lnTo>
                <a:cubicBezTo>
                  <a:pt x="147375" y="844418"/>
                  <a:pt x="147375" y="846138"/>
                  <a:pt x="143935" y="846138"/>
                </a:cubicBezTo>
                <a:lnTo>
                  <a:pt x="143589" y="845397"/>
                </a:lnTo>
                <a:lnTo>
                  <a:pt x="143589" y="846138"/>
                </a:lnTo>
                <a:lnTo>
                  <a:pt x="143589" y="846158"/>
                </a:lnTo>
                <a:lnTo>
                  <a:pt x="143574" y="846138"/>
                </a:lnTo>
                <a:lnTo>
                  <a:pt x="142876" y="845208"/>
                </a:lnTo>
                <a:lnTo>
                  <a:pt x="141025" y="842743"/>
                </a:lnTo>
                <a:lnTo>
                  <a:pt x="141843" y="841654"/>
                </a:lnTo>
                <a:lnTo>
                  <a:pt x="140757" y="839328"/>
                </a:lnTo>
                <a:lnTo>
                  <a:pt x="137607" y="839328"/>
                </a:lnTo>
                <a:cubicBezTo>
                  <a:pt x="136752" y="839328"/>
                  <a:pt x="136752" y="839328"/>
                  <a:pt x="136752" y="839328"/>
                </a:cubicBezTo>
                <a:cubicBezTo>
                  <a:pt x="136752" y="835912"/>
                  <a:pt x="136752" y="835912"/>
                  <a:pt x="137607" y="836766"/>
                </a:cubicBezTo>
                <a:lnTo>
                  <a:pt x="140050" y="837812"/>
                </a:lnTo>
                <a:lnTo>
                  <a:pt x="139026" y="835618"/>
                </a:lnTo>
                <a:lnTo>
                  <a:pt x="138469" y="834425"/>
                </a:lnTo>
                <a:lnTo>
                  <a:pt x="137444" y="833904"/>
                </a:lnTo>
                <a:lnTo>
                  <a:pt x="136526" y="833438"/>
                </a:lnTo>
                <a:lnTo>
                  <a:pt x="137353" y="833806"/>
                </a:lnTo>
                <a:lnTo>
                  <a:pt x="138397" y="834269"/>
                </a:lnTo>
                <a:lnTo>
                  <a:pt x="137916" y="833240"/>
                </a:lnTo>
                <a:lnTo>
                  <a:pt x="139385" y="834709"/>
                </a:lnTo>
                <a:lnTo>
                  <a:pt x="142876" y="836260"/>
                </a:lnTo>
                <a:lnTo>
                  <a:pt x="142876" y="833438"/>
                </a:lnTo>
                <a:lnTo>
                  <a:pt x="144670" y="834874"/>
                </a:lnTo>
                <a:lnTo>
                  <a:pt x="143589" y="832497"/>
                </a:lnTo>
                <a:lnTo>
                  <a:pt x="144410" y="831404"/>
                </a:lnTo>
                <a:lnTo>
                  <a:pt x="144444" y="831643"/>
                </a:lnTo>
                <a:cubicBezTo>
                  <a:pt x="145299" y="832497"/>
                  <a:pt x="147008" y="832497"/>
                  <a:pt x="150427" y="832497"/>
                </a:cubicBezTo>
                <a:cubicBezTo>
                  <a:pt x="143589" y="825667"/>
                  <a:pt x="143589" y="825667"/>
                  <a:pt x="143589" y="825667"/>
                </a:cubicBezTo>
                <a:cubicBezTo>
                  <a:pt x="143589" y="825667"/>
                  <a:pt x="143589" y="823959"/>
                  <a:pt x="143589" y="822252"/>
                </a:cubicBezTo>
                <a:lnTo>
                  <a:pt x="143589" y="821500"/>
                </a:lnTo>
                <a:lnTo>
                  <a:pt x="145406" y="821718"/>
                </a:lnTo>
                <a:cubicBezTo>
                  <a:pt x="145726" y="821398"/>
                  <a:pt x="145299" y="820544"/>
                  <a:pt x="143589" y="818836"/>
                </a:cubicBezTo>
                <a:cubicBezTo>
                  <a:pt x="143589" y="818836"/>
                  <a:pt x="143589" y="818836"/>
                  <a:pt x="143589" y="812006"/>
                </a:cubicBezTo>
                <a:lnTo>
                  <a:pt x="142868" y="812006"/>
                </a:lnTo>
                <a:lnTo>
                  <a:pt x="142876" y="812007"/>
                </a:lnTo>
                <a:cubicBezTo>
                  <a:pt x="142876" y="815579"/>
                  <a:pt x="142876" y="817365"/>
                  <a:pt x="142876" y="818258"/>
                </a:cubicBezTo>
                <a:lnTo>
                  <a:pt x="142876" y="818429"/>
                </a:lnTo>
                <a:lnTo>
                  <a:pt x="143589" y="818836"/>
                </a:lnTo>
                <a:lnTo>
                  <a:pt x="142876" y="818836"/>
                </a:lnTo>
                <a:lnTo>
                  <a:pt x="142876" y="819151"/>
                </a:lnTo>
                <a:lnTo>
                  <a:pt x="141757" y="818836"/>
                </a:lnTo>
                <a:lnTo>
                  <a:pt x="137607" y="818836"/>
                </a:lnTo>
                <a:lnTo>
                  <a:pt x="136826" y="812598"/>
                </a:lnTo>
                <a:lnTo>
                  <a:pt x="136558" y="812070"/>
                </a:lnTo>
                <a:lnTo>
                  <a:pt x="134188" y="812860"/>
                </a:lnTo>
                <a:cubicBezTo>
                  <a:pt x="135043" y="813713"/>
                  <a:pt x="136752" y="815421"/>
                  <a:pt x="136752" y="818836"/>
                </a:cubicBezTo>
                <a:cubicBezTo>
                  <a:pt x="133333" y="818836"/>
                  <a:pt x="131624" y="815421"/>
                  <a:pt x="130769" y="812860"/>
                </a:cubicBezTo>
                <a:lnTo>
                  <a:pt x="130376" y="812468"/>
                </a:lnTo>
                <a:lnTo>
                  <a:pt x="136751" y="818836"/>
                </a:lnTo>
                <a:lnTo>
                  <a:pt x="133333" y="816275"/>
                </a:lnTo>
                <a:cubicBezTo>
                  <a:pt x="133333" y="817129"/>
                  <a:pt x="133333" y="818836"/>
                  <a:pt x="129914" y="818836"/>
                </a:cubicBezTo>
                <a:cubicBezTo>
                  <a:pt x="129914" y="815421"/>
                  <a:pt x="131624" y="815421"/>
                  <a:pt x="132478" y="815421"/>
                </a:cubicBezTo>
                <a:lnTo>
                  <a:pt x="130325" y="812553"/>
                </a:lnTo>
                <a:lnTo>
                  <a:pt x="130176" y="812801"/>
                </a:lnTo>
                <a:lnTo>
                  <a:pt x="130176" y="812355"/>
                </a:lnTo>
                <a:lnTo>
                  <a:pt x="129914" y="812006"/>
                </a:lnTo>
                <a:lnTo>
                  <a:pt x="130176" y="812006"/>
                </a:lnTo>
                <a:lnTo>
                  <a:pt x="130176" y="805855"/>
                </a:lnTo>
                <a:lnTo>
                  <a:pt x="130176" y="805175"/>
                </a:lnTo>
                <a:lnTo>
                  <a:pt x="129914" y="805175"/>
                </a:lnTo>
                <a:lnTo>
                  <a:pt x="128588" y="802083"/>
                </a:lnTo>
                <a:lnTo>
                  <a:pt x="127001" y="799307"/>
                </a:lnTo>
                <a:cubicBezTo>
                  <a:pt x="127001" y="798513"/>
                  <a:pt x="127001" y="798513"/>
                  <a:pt x="123826" y="798513"/>
                </a:cubicBezTo>
                <a:lnTo>
                  <a:pt x="124827" y="797762"/>
                </a:lnTo>
                <a:lnTo>
                  <a:pt x="123077" y="798345"/>
                </a:lnTo>
                <a:lnTo>
                  <a:pt x="122393" y="797662"/>
                </a:lnTo>
                <a:lnTo>
                  <a:pt x="122222" y="795784"/>
                </a:lnTo>
                <a:cubicBezTo>
                  <a:pt x="121368" y="793222"/>
                  <a:pt x="119658" y="791515"/>
                  <a:pt x="116239" y="791515"/>
                </a:cubicBezTo>
                <a:cubicBezTo>
                  <a:pt x="116239" y="788099"/>
                  <a:pt x="117949" y="788099"/>
                  <a:pt x="119658" y="788953"/>
                </a:cubicBezTo>
                <a:lnTo>
                  <a:pt x="120590" y="789652"/>
                </a:lnTo>
                <a:lnTo>
                  <a:pt x="123077" y="791515"/>
                </a:lnTo>
                <a:lnTo>
                  <a:pt x="124483" y="794793"/>
                </a:lnTo>
                <a:lnTo>
                  <a:pt x="124749" y="795412"/>
                </a:lnTo>
                <a:lnTo>
                  <a:pt x="125531" y="797235"/>
                </a:lnTo>
                <a:lnTo>
                  <a:pt x="126572" y="796454"/>
                </a:lnTo>
                <a:lnTo>
                  <a:pt x="127001" y="796132"/>
                </a:lnTo>
                <a:lnTo>
                  <a:pt x="129800" y="798231"/>
                </a:lnTo>
                <a:lnTo>
                  <a:pt x="126496" y="794930"/>
                </a:lnTo>
                <a:lnTo>
                  <a:pt x="123859" y="792296"/>
                </a:lnTo>
                <a:lnTo>
                  <a:pt x="123077" y="791515"/>
                </a:lnTo>
                <a:cubicBezTo>
                  <a:pt x="123077" y="791515"/>
                  <a:pt x="123077" y="791515"/>
                  <a:pt x="123077" y="784684"/>
                </a:cubicBezTo>
                <a:cubicBezTo>
                  <a:pt x="123077" y="784684"/>
                  <a:pt x="121368" y="784684"/>
                  <a:pt x="120513" y="784684"/>
                </a:cubicBezTo>
                <a:lnTo>
                  <a:pt x="119658" y="784684"/>
                </a:lnTo>
                <a:cubicBezTo>
                  <a:pt x="117949" y="784684"/>
                  <a:pt x="116239" y="784684"/>
                  <a:pt x="116239" y="784684"/>
                </a:cubicBezTo>
                <a:cubicBezTo>
                  <a:pt x="116239" y="777854"/>
                  <a:pt x="116239" y="777854"/>
                  <a:pt x="109401" y="777854"/>
                </a:cubicBezTo>
                <a:cubicBezTo>
                  <a:pt x="109401" y="777854"/>
                  <a:pt x="109401" y="771023"/>
                  <a:pt x="116239" y="777854"/>
                </a:cubicBezTo>
                <a:lnTo>
                  <a:pt x="116239" y="771023"/>
                </a:lnTo>
                <a:cubicBezTo>
                  <a:pt x="123077" y="771023"/>
                  <a:pt x="123077" y="771023"/>
                  <a:pt x="123077" y="771023"/>
                </a:cubicBezTo>
                <a:cubicBezTo>
                  <a:pt x="116239" y="764193"/>
                  <a:pt x="116239" y="764193"/>
                  <a:pt x="116239" y="757362"/>
                </a:cubicBezTo>
                <a:lnTo>
                  <a:pt x="114701" y="755826"/>
                </a:lnTo>
                <a:lnTo>
                  <a:pt x="113331" y="754457"/>
                </a:lnTo>
                <a:lnTo>
                  <a:pt x="110256" y="751386"/>
                </a:ln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2564" y="743702"/>
                  <a:pt x="109401" y="743702"/>
                </a:cubicBezTo>
                <a:cubicBezTo>
                  <a:pt x="109401" y="743702"/>
                  <a:pt x="109401" y="743702"/>
                  <a:pt x="102564" y="743702"/>
                </a:cubicBezTo>
                <a:cubicBezTo>
                  <a:pt x="102564" y="743702"/>
                  <a:pt x="102564" y="741994"/>
                  <a:pt x="101709" y="740286"/>
                </a:cubicBezTo>
                <a:lnTo>
                  <a:pt x="100077" y="739355"/>
                </a:lnTo>
                <a:lnTo>
                  <a:pt x="99145" y="737725"/>
                </a:lnTo>
                <a:cubicBezTo>
                  <a:pt x="97436" y="736871"/>
                  <a:pt x="95726" y="736871"/>
                  <a:pt x="95726" y="736871"/>
                </a:cubicBezTo>
                <a:lnTo>
                  <a:pt x="95726" y="736017"/>
                </a:lnTo>
                <a:lnTo>
                  <a:pt x="95726" y="734310"/>
                </a:lnTo>
                <a:lnTo>
                  <a:pt x="95726" y="733456"/>
                </a:lnTo>
                <a:lnTo>
                  <a:pt x="95726" y="730041"/>
                </a:lnTo>
                <a:cubicBezTo>
                  <a:pt x="95726" y="730041"/>
                  <a:pt x="95726" y="731748"/>
                  <a:pt x="96581" y="733456"/>
                </a:cubicBezTo>
                <a:lnTo>
                  <a:pt x="98213" y="734387"/>
                </a:lnTo>
                <a:lnTo>
                  <a:pt x="99145" y="736017"/>
                </a:lnTo>
                <a:cubicBezTo>
                  <a:pt x="100855" y="738579"/>
                  <a:pt x="102564" y="740286"/>
                  <a:pt x="102564" y="736871"/>
                </a:cubicBezTo>
                <a:cubicBezTo>
                  <a:pt x="102564" y="736871"/>
                  <a:pt x="102564" y="736871"/>
                  <a:pt x="102564" y="730041"/>
                </a:cubicBezTo>
                <a:cubicBezTo>
                  <a:pt x="102564" y="730041"/>
                  <a:pt x="102564" y="730041"/>
                  <a:pt x="95726" y="730041"/>
                </a:cubicBezTo>
                <a:lnTo>
                  <a:pt x="95726" y="723210"/>
                </a:lnTo>
                <a:lnTo>
                  <a:pt x="94043" y="724471"/>
                </a:lnTo>
                <a:lnTo>
                  <a:pt x="91243" y="720075"/>
                </a:lnTo>
                <a:lnTo>
                  <a:pt x="91453" y="719795"/>
                </a:lnTo>
                <a:cubicBezTo>
                  <a:pt x="90598" y="718088"/>
                  <a:pt x="88889" y="716380"/>
                  <a:pt x="88889" y="716380"/>
                </a:cubicBezTo>
                <a:lnTo>
                  <a:pt x="91243" y="720075"/>
                </a:lnTo>
                <a:lnTo>
                  <a:pt x="88889" y="723210"/>
                </a:lnTo>
                <a:cubicBezTo>
                  <a:pt x="82051" y="723210"/>
                  <a:pt x="82051" y="723210"/>
                  <a:pt x="82051" y="716380"/>
                </a:cubicBezTo>
                <a:cubicBezTo>
                  <a:pt x="75214" y="709549"/>
                  <a:pt x="75214" y="709549"/>
                  <a:pt x="75214" y="702719"/>
                </a:cubicBezTo>
                <a:lnTo>
                  <a:pt x="74592" y="697751"/>
                </a:lnTo>
                <a:lnTo>
                  <a:pt x="75214" y="695889"/>
                </a:lnTo>
                <a:lnTo>
                  <a:pt x="74481" y="696864"/>
                </a:lnTo>
                <a:lnTo>
                  <a:pt x="74359" y="695889"/>
                </a:lnTo>
                <a:lnTo>
                  <a:pt x="70343" y="691304"/>
                </a:lnTo>
                <a:lnTo>
                  <a:pt x="70940" y="689912"/>
                </a:lnTo>
                <a:cubicBezTo>
                  <a:pt x="70086" y="687350"/>
                  <a:pt x="68376" y="685643"/>
                  <a:pt x="68376" y="689058"/>
                </a:cubicBezTo>
                <a:lnTo>
                  <a:pt x="68376" y="691620"/>
                </a:lnTo>
                <a:lnTo>
                  <a:pt x="68376" y="695035"/>
                </a:lnTo>
                <a:lnTo>
                  <a:pt x="68376" y="695889"/>
                </a:lnTo>
                <a:cubicBezTo>
                  <a:pt x="68376" y="695889"/>
                  <a:pt x="68376" y="697596"/>
                  <a:pt x="68376" y="698450"/>
                </a:cubicBezTo>
                <a:lnTo>
                  <a:pt x="68376" y="700158"/>
                </a:lnTo>
                <a:cubicBezTo>
                  <a:pt x="68376" y="701012"/>
                  <a:pt x="68376" y="702719"/>
                  <a:pt x="68376" y="702719"/>
                </a:cubicBezTo>
                <a:cubicBezTo>
                  <a:pt x="68376" y="702719"/>
                  <a:pt x="75214" y="702719"/>
                  <a:pt x="75214" y="702719"/>
                </a:cubicBezTo>
                <a:lnTo>
                  <a:pt x="75898" y="710232"/>
                </a:lnTo>
                <a:lnTo>
                  <a:pt x="75939" y="710688"/>
                </a:lnTo>
                <a:lnTo>
                  <a:pt x="75214" y="709549"/>
                </a:lnTo>
                <a:cubicBezTo>
                  <a:pt x="75214" y="709549"/>
                  <a:pt x="75214" y="711257"/>
                  <a:pt x="76069" y="712965"/>
                </a:cubicBezTo>
                <a:lnTo>
                  <a:pt x="78144" y="714150"/>
                </a:lnTo>
                <a:lnTo>
                  <a:pt x="79565" y="716380"/>
                </a:lnTo>
                <a:lnTo>
                  <a:pt x="76069" y="716380"/>
                </a:lnTo>
                <a:cubicBezTo>
                  <a:pt x="75214" y="716380"/>
                  <a:pt x="75214" y="716380"/>
                  <a:pt x="75214" y="716380"/>
                </a:cubicBezTo>
                <a:cubicBezTo>
                  <a:pt x="75214" y="716380"/>
                  <a:pt x="75214" y="716380"/>
                  <a:pt x="75214" y="717234"/>
                </a:cubicBezTo>
                <a:lnTo>
                  <a:pt x="75214" y="723106"/>
                </a:lnTo>
                <a:lnTo>
                  <a:pt x="75506" y="723106"/>
                </a:lnTo>
                <a:cubicBezTo>
                  <a:pt x="76399" y="723106"/>
                  <a:pt x="78185" y="723106"/>
                  <a:pt x="81757" y="723106"/>
                </a:cubicBezTo>
                <a:lnTo>
                  <a:pt x="81916" y="723900"/>
                </a:lnTo>
                <a:lnTo>
                  <a:pt x="82051" y="723900"/>
                </a:lnTo>
                <a:lnTo>
                  <a:pt x="82051" y="723210"/>
                </a:lnTo>
                <a:cubicBezTo>
                  <a:pt x="82051" y="723210"/>
                  <a:pt x="83761" y="723210"/>
                  <a:pt x="85470" y="724064"/>
                </a:cubicBezTo>
                <a:lnTo>
                  <a:pt x="86888" y="726542"/>
                </a:lnTo>
                <a:lnTo>
                  <a:pt x="86325" y="727479"/>
                </a:lnTo>
                <a:lnTo>
                  <a:pt x="86545" y="728284"/>
                </a:lnTo>
                <a:lnTo>
                  <a:pt x="85470" y="727479"/>
                </a:lnTo>
                <a:lnTo>
                  <a:pt x="83521" y="728939"/>
                </a:lnTo>
                <a:lnTo>
                  <a:pt x="84222" y="730041"/>
                </a:lnTo>
                <a:lnTo>
                  <a:pt x="87024" y="730041"/>
                </a:lnTo>
                <a:lnTo>
                  <a:pt x="87521" y="731862"/>
                </a:lnTo>
                <a:lnTo>
                  <a:pt x="86363" y="733405"/>
                </a:lnTo>
                <a:lnTo>
                  <a:pt x="86787" y="734072"/>
                </a:lnTo>
                <a:lnTo>
                  <a:pt x="88889" y="736871"/>
                </a:lnTo>
                <a:lnTo>
                  <a:pt x="88010" y="735993"/>
                </a:lnTo>
                <a:lnTo>
                  <a:pt x="88901" y="737393"/>
                </a:lnTo>
                <a:lnTo>
                  <a:pt x="88900" y="737394"/>
                </a:lnTo>
                <a:lnTo>
                  <a:pt x="85329" y="740072"/>
                </a:lnTo>
                <a:lnTo>
                  <a:pt x="85035" y="739852"/>
                </a:lnTo>
                <a:lnTo>
                  <a:pt x="85470" y="740286"/>
                </a:lnTo>
                <a:cubicBezTo>
                  <a:pt x="87180" y="741994"/>
                  <a:pt x="88889" y="743702"/>
                  <a:pt x="88889" y="743702"/>
                </a:cubicBezTo>
                <a:cubicBezTo>
                  <a:pt x="88889" y="743702"/>
                  <a:pt x="87180" y="743702"/>
                  <a:pt x="85470" y="742848"/>
                </a:cubicBezTo>
                <a:lnTo>
                  <a:pt x="82795" y="738172"/>
                </a:lnTo>
                <a:lnTo>
                  <a:pt x="82117" y="737663"/>
                </a:lnTo>
                <a:lnTo>
                  <a:pt x="82621" y="743702"/>
                </a:lnTo>
                <a:lnTo>
                  <a:pt x="82051" y="743702"/>
                </a:lnTo>
                <a:cubicBezTo>
                  <a:pt x="82051" y="747117"/>
                  <a:pt x="82051" y="748824"/>
                  <a:pt x="82906" y="749678"/>
                </a:cubicBezTo>
                <a:lnTo>
                  <a:pt x="84538" y="749911"/>
                </a:lnTo>
                <a:lnTo>
                  <a:pt x="88889" y="757362"/>
                </a:lnTo>
                <a:lnTo>
                  <a:pt x="89982" y="758455"/>
                </a:lnTo>
                <a:lnTo>
                  <a:pt x="88901" y="757238"/>
                </a:lnTo>
                <a:cubicBezTo>
                  <a:pt x="92076" y="757238"/>
                  <a:pt x="93664" y="759024"/>
                  <a:pt x="94457" y="760810"/>
                </a:cubicBezTo>
                <a:lnTo>
                  <a:pt x="95061" y="763529"/>
                </a:lnTo>
                <a:lnTo>
                  <a:pt x="95251" y="763719"/>
                </a:lnTo>
                <a:lnTo>
                  <a:pt x="95726" y="764193"/>
                </a:lnTo>
                <a:cubicBezTo>
                  <a:pt x="95726" y="764193"/>
                  <a:pt x="95726" y="764193"/>
                  <a:pt x="95726" y="771023"/>
                </a:cubicBezTo>
                <a:lnTo>
                  <a:pt x="100285" y="773869"/>
                </a:lnTo>
                <a:lnTo>
                  <a:pt x="102564" y="777854"/>
                </a:lnTo>
                <a:cubicBezTo>
                  <a:pt x="102564" y="784684"/>
                  <a:pt x="102564" y="784684"/>
                  <a:pt x="109401" y="784684"/>
                </a:cubicBezTo>
                <a:cubicBezTo>
                  <a:pt x="109401" y="784684"/>
                  <a:pt x="109401" y="791515"/>
                  <a:pt x="109401" y="791515"/>
                </a:cubicBezTo>
                <a:cubicBezTo>
                  <a:pt x="109401" y="791515"/>
                  <a:pt x="109401" y="791515"/>
                  <a:pt x="110256" y="792368"/>
                </a:cubicBezTo>
                <a:lnTo>
                  <a:pt x="115888" y="797995"/>
                </a:lnTo>
                <a:lnTo>
                  <a:pt x="116239" y="798345"/>
                </a:lnTo>
                <a:lnTo>
                  <a:pt x="116463" y="798513"/>
                </a:lnTo>
                <a:lnTo>
                  <a:pt x="119658" y="800906"/>
                </a:lnTo>
                <a:lnTo>
                  <a:pt x="120120" y="800560"/>
                </a:lnTo>
                <a:lnTo>
                  <a:pt x="122222" y="801760"/>
                </a:lnTo>
                <a:cubicBezTo>
                  <a:pt x="123077" y="801760"/>
                  <a:pt x="123077" y="801760"/>
                  <a:pt x="123077" y="805175"/>
                </a:cubicBezTo>
                <a:cubicBezTo>
                  <a:pt x="123077" y="808591"/>
                  <a:pt x="123077" y="808591"/>
                  <a:pt x="123077" y="807737"/>
                </a:cubicBezTo>
                <a:lnTo>
                  <a:pt x="123077" y="811152"/>
                </a:lnTo>
                <a:cubicBezTo>
                  <a:pt x="123077" y="812006"/>
                  <a:pt x="123077" y="812006"/>
                  <a:pt x="123077" y="812006"/>
                </a:cubicBezTo>
                <a:cubicBezTo>
                  <a:pt x="123077" y="812006"/>
                  <a:pt x="121368" y="812006"/>
                  <a:pt x="120513" y="812006"/>
                </a:cubicBezTo>
                <a:lnTo>
                  <a:pt x="119658" y="812006"/>
                </a:lnTo>
                <a:lnTo>
                  <a:pt x="116861" y="812006"/>
                </a:lnTo>
                <a:lnTo>
                  <a:pt x="116239" y="805175"/>
                </a:lnTo>
                <a:cubicBezTo>
                  <a:pt x="116239" y="805175"/>
                  <a:pt x="109401" y="798345"/>
                  <a:pt x="109401" y="798345"/>
                </a:cubicBezTo>
                <a:cubicBezTo>
                  <a:pt x="102564" y="791515"/>
                  <a:pt x="102564" y="791515"/>
                  <a:pt x="102564" y="784684"/>
                </a:cubicBezTo>
                <a:cubicBezTo>
                  <a:pt x="102564" y="784684"/>
                  <a:pt x="102564" y="784684"/>
                  <a:pt x="95726" y="784684"/>
                </a:cubicBezTo>
                <a:cubicBezTo>
                  <a:pt x="95726" y="784684"/>
                  <a:pt x="95726" y="782977"/>
                  <a:pt x="94871" y="781269"/>
                </a:cubicBezTo>
                <a:lnTo>
                  <a:pt x="88901" y="777860"/>
                </a:lnTo>
                <a:lnTo>
                  <a:pt x="88889" y="777854"/>
                </a:lnTo>
                <a:lnTo>
                  <a:pt x="88901" y="777838"/>
                </a:lnTo>
                <a:lnTo>
                  <a:pt x="91453" y="774439"/>
                </a:lnTo>
                <a:cubicBezTo>
                  <a:pt x="90598" y="772731"/>
                  <a:pt x="88889" y="771023"/>
                  <a:pt x="88889" y="771023"/>
                </a:cubicBezTo>
                <a:cubicBezTo>
                  <a:pt x="88889" y="769316"/>
                  <a:pt x="88889" y="767608"/>
                  <a:pt x="88889" y="764193"/>
                </a:cubicBezTo>
                <a:cubicBezTo>
                  <a:pt x="88889" y="764193"/>
                  <a:pt x="82051" y="764193"/>
                  <a:pt x="82051" y="764193"/>
                </a:cubicBezTo>
                <a:lnTo>
                  <a:pt x="82051" y="759924"/>
                </a:lnTo>
                <a:lnTo>
                  <a:pt x="82051" y="758216"/>
                </a:lnTo>
                <a:lnTo>
                  <a:pt x="82051" y="757362"/>
                </a:lnTo>
                <a:lnTo>
                  <a:pt x="82020" y="757238"/>
                </a:lnTo>
                <a:lnTo>
                  <a:pt x="78979" y="757238"/>
                </a:lnTo>
                <a:cubicBezTo>
                  <a:pt x="77193" y="757238"/>
                  <a:pt x="75407" y="757238"/>
                  <a:pt x="75407" y="757238"/>
                </a:cubicBezTo>
                <a:cubicBezTo>
                  <a:pt x="75407" y="757238"/>
                  <a:pt x="75407" y="757238"/>
                  <a:pt x="75407" y="756378"/>
                </a:cubicBezTo>
                <a:lnTo>
                  <a:pt x="75407" y="752939"/>
                </a:lnTo>
                <a:lnTo>
                  <a:pt x="75407" y="752475"/>
                </a:lnTo>
                <a:lnTo>
                  <a:pt x="75142" y="752475"/>
                </a:lnTo>
                <a:lnTo>
                  <a:pt x="75142" y="756920"/>
                </a:lnTo>
                <a:cubicBezTo>
                  <a:pt x="75142" y="756920"/>
                  <a:pt x="73422" y="755213"/>
                  <a:pt x="72562" y="753507"/>
                </a:cubicBezTo>
                <a:lnTo>
                  <a:pt x="74584" y="750832"/>
                </a:lnTo>
                <a:lnTo>
                  <a:pt x="75142" y="750094"/>
                </a:lnTo>
                <a:lnTo>
                  <a:pt x="75142" y="750887"/>
                </a:lnTo>
                <a:lnTo>
                  <a:pt x="75407" y="750887"/>
                </a:lnTo>
                <a:lnTo>
                  <a:pt x="75407" y="750642"/>
                </a:lnTo>
                <a:lnTo>
                  <a:pt x="75214" y="750532"/>
                </a:lnTo>
                <a:lnTo>
                  <a:pt x="75214" y="749430"/>
                </a:lnTo>
                <a:lnTo>
                  <a:pt x="74514" y="746059"/>
                </a:lnTo>
                <a:lnTo>
                  <a:pt x="72791" y="743451"/>
                </a:lnTo>
                <a:lnTo>
                  <a:pt x="69279" y="742887"/>
                </a:lnTo>
                <a:lnTo>
                  <a:pt x="71294" y="741187"/>
                </a:lnTo>
                <a:lnTo>
                  <a:pt x="68422" y="736841"/>
                </a:lnTo>
                <a:lnTo>
                  <a:pt x="68376" y="736871"/>
                </a:lnTo>
                <a:lnTo>
                  <a:pt x="68376" y="736771"/>
                </a:lnTo>
                <a:lnTo>
                  <a:pt x="68347" y="736728"/>
                </a:lnTo>
                <a:lnTo>
                  <a:pt x="68376" y="736871"/>
                </a:lnTo>
                <a:lnTo>
                  <a:pt x="68289" y="736639"/>
                </a:lnTo>
                <a:lnTo>
                  <a:pt x="68263" y="736600"/>
                </a:lnTo>
                <a:lnTo>
                  <a:pt x="68281" y="736617"/>
                </a:lnTo>
                <a:lnTo>
                  <a:pt x="68223" y="736464"/>
                </a:lnTo>
                <a:lnTo>
                  <a:pt x="68087" y="736541"/>
                </a:lnTo>
                <a:lnTo>
                  <a:pt x="68263" y="736742"/>
                </a:lnTo>
                <a:lnTo>
                  <a:pt x="68263" y="736600"/>
                </a:lnTo>
                <a:lnTo>
                  <a:pt x="68284" y="736766"/>
                </a:lnTo>
                <a:lnTo>
                  <a:pt x="68376" y="736871"/>
                </a:lnTo>
                <a:lnTo>
                  <a:pt x="68286" y="736781"/>
                </a:lnTo>
                <a:lnTo>
                  <a:pt x="69057" y="742851"/>
                </a:lnTo>
                <a:lnTo>
                  <a:pt x="69279" y="742887"/>
                </a:lnTo>
                <a:lnTo>
                  <a:pt x="68448" y="743588"/>
                </a:lnTo>
                <a:lnTo>
                  <a:pt x="68591" y="743836"/>
                </a:lnTo>
                <a:lnTo>
                  <a:pt x="71703" y="749240"/>
                </a:lnTo>
                <a:lnTo>
                  <a:pt x="74075" y="749829"/>
                </a:lnTo>
                <a:lnTo>
                  <a:pt x="75142" y="750094"/>
                </a:lnTo>
                <a:lnTo>
                  <a:pt x="74465" y="750597"/>
                </a:lnTo>
                <a:lnTo>
                  <a:pt x="71703" y="752653"/>
                </a:lnTo>
                <a:cubicBezTo>
                  <a:pt x="69983" y="751800"/>
                  <a:pt x="68263" y="750094"/>
                  <a:pt x="68263" y="750094"/>
                </a:cubicBezTo>
                <a:lnTo>
                  <a:pt x="68263" y="749995"/>
                </a:lnTo>
                <a:lnTo>
                  <a:pt x="68263" y="747316"/>
                </a:lnTo>
                <a:lnTo>
                  <a:pt x="68263" y="746423"/>
                </a:lnTo>
                <a:lnTo>
                  <a:pt x="68263" y="744121"/>
                </a:lnTo>
                <a:lnTo>
                  <a:pt x="68263" y="743744"/>
                </a:lnTo>
                <a:lnTo>
                  <a:pt x="68263" y="743267"/>
                </a:lnTo>
                <a:lnTo>
                  <a:pt x="68263" y="742851"/>
                </a:lnTo>
                <a:lnTo>
                  <a:pt x="68263" y="736758"/>
                </a:lnTo>
                <a:lnTo>
                  <a:pt x="68060" y="736556"/>
                </a:lnTo>
                <a:lnTo>
                  <a:pt x="62243" y="739854"/>
                </a:lnTo>
                <a:cubicBezTo>
                  <a:pt x="61383" y="741561"/>
                  <a:pt x="61383" y="743267"/>
                  <a:pt x="61383" y="743267"/>
                </a:cubicBezTo>
                <a:cubicBezTo>
                  <a:pt x="61383" y="743267"/>
                  <a:pt x="54504" y="736441"/>
                  <a:pt x="61383" y="736441"/>
                </a:cubicBezTo>
                <a:cubicBezTo>
                  <a:pt x="61383" y="736441"/>
                  <a:pt x="61383" y="734734"/>
                  <a:pt x="60523" y="733028"/>
                </a:cubicBezTo>
                <a:lnTo>
                  <a:pt x="57662" y="731405"/>
                </a:lnTo>
                <a:lnTo>
                  <a:pt x="57005" y="729615"/>
                </a:lnTo>
                <a:lnTo>
                  <a:pt x="57084" y="729615"/>
                </a:lnTo>
                <a:lnTo>
                  <a:pt x="58803" y="729615"/>
                </a:lnTo>
                <a:lnTo>
                  <a:pt x="61383" y="729615"/>
                </a:lnTo>
                <a:cubicBezTo>
                  <a:pt x="61383" y="733028"/>
                  <a:pt x="61383" y="733028"/>
                  <a:pt x="62243" y="733028"/>
                </a:cubicBezTo>
                <a:lnTo>
                  <a:pt x="67529" y="736025"/>
                </a:lnTo>
                <a:lnTo>
                  <a:pt x="64957" y="733456"/>
                </a:lnTo>
                <a:cubicBezTo>
                  <a:pt x="64957" y="733456"/>
                  <a:pt x="64957" y="733456"/>
                  <a:pt x="61538" y="730041"/>
                </a:cubicBezTo>
                <a:lnTo>
                  <a:pt x="61538" y="727479"/>
                </a:lnTo>
                <a:lnTo>
                  <a:pt x="61538" y="724064"/>
                </a:lnTo>
                <a:lnTo>
                  <a:pt x="61538" y="723210"/>
                </a:lnTo>
                <a:cubicBezTo>
                  <a:pt x="61538" y="726626"/>
                  <a:pt x="61538" y="728333"/>
                  <a:pt x="62393" y="730041"/>
                </a:cubicBezTo>
                <a:lnTo>
                  <a:pt x="67739" y="736144"/>
                </a:lnTo>
                <a:lnTo>
                  <a:pt x="68202" y="736406"/>
                </a:lnTo>
                <a:lnTo>
                  <a:pt x="65812" y="730041"/>
                </a:lnTo>
                <a:lnTo>
                  <a:pt x="65841" y="729964"/>
                </a:lnTo>
                <a:lnTo>
                  <a:pt x="67521" y="732602"/>
                </a:lnTo>
                <a:lnTo>
                  <a:pt x="68336" y="736670"/>
                </a:lnTo>
                <a:lnTo>
                  <a:pt x="68376" y="736709"/>
                </a:lnTo>
                <a:lnTo>
                  <a:pt x="68376" y="736017"/>
                </a:lnTo>
                <a:lnTo>
                  <a:pt x="68376" y="733456"/>
                </a:lnTo>
                <a:lnTo>
                  <a:pt x="68376" y="730041"/>
                </a:lnTo>
                <a:lnTo>
                  <a:pt x="68376" y="727479"/>
                </a:lnTo>
                <a:lnTo>
                  <a:pt x="68376" y="726625"/>
                </a:lnTo>
                <a:lnTo>
                  <a:pt x="68376" y="723210"/>
                </a:lnTo>
                <a:lnTo>
                  <a:pt x="70241" y="731903"/>
                </a:lnTo>
                <a:lnTo>
                  <a:pt x="70940" y="735164"/>
                </a:lnTo>
                <a:lnTo>
                  <a:pt x="68476" y="736805"/>
                </a:lnTo>
                <a:lnTo>
                  <a:pt x="71835" y="740040"/>
                </a:lnTo>
                <a:lnTo>
                  <a:pt x="75214" y="743294"/>
                </a:lnTo>
                <a:lnTo>
                  <a:pt x="75214" y="740286"/>
                </a:lnTo>
                <a:cubicBezTo>
                  <a:pt x="75214" y="740286"/>
                  <a:pt x="75214" y="740286"/>
                  <a:pt x="75214" y="736871"/>
                </a:cubicBezTo>
                <a:cubicBezTo>
                  <a:pt x="68376" y="723210"/>
                  <a:pt x="68376" y="723210"/>
                  <a:pt x="68376" y="716380"/>
                </a:cubicBezTo>
                <a:cubicBezTo>
                  <a:pt x="68376" y="716380"/>
                  <a:pt x="68376" y="716380"/>
                  <a:pt x="61538" y="709549"/>
                </a:cubicBezTo>
                <a:cubicBezTo>
                  <a:pt x="61538" y="712965"/>
                  <a:pt x="61538" y="714672"/>
                  <a:pt x="61538" y="715526"/>
                </a:cubicBezTo>
                <a:lnTo>
                  <a:pt x="61538" y="716300"/>
                </a:lnTo>
                <a:lnTo>
                  <a:pt x="61913" y="715962"/>
                </a:lnTo>
                <a:lnTo>
                  <a:pt x="61913" y="716380"/>
                </a:lnTo>
                <a:lnTo>
                  <a:pt x="64957" y="716380"/>
                </a:lnTo>
                <a:lnTo>
                  <a:pt x="65812" y="716380"/>
                </a:lnTo>
                <a:cubicBezTo>
                  <a:pt x="66667" y="718088"/>
                  <a:pt x="68376" y="719795"/>
                  <a:pt x="68376" y="716380"/>
                </a:cubicBezTo>
                <a:cubicBezTo>
                  <a:pt x="68376" y="719795"/>
                  <a:pt x="66667" y="719795"/>
                  <a:pt x="64957" y="718941"/>
                </a:cubicBezTo>
                <a:lnTo>
                  <a:pt x="61913" y="716661"/>
                </a:lnTo>
                <a:lnTo>
                  <a:pt x="61913" y="716754"/>
                </a:lnTo>
                <a:lnTo>
                  <a:pt x="64957" y="719795"/>
                </a:lnTo>
                <a:cubicBezTo>
                  <a:pt x="64957" y="719795"/>
                  <a:pt x="64957" y="719795"/>
                  <a:pt x="68376" y="723210"/>
                </a:cubicBezTo>
                <a:lnTo>
                  <a:pt x="65841" y="729964"/>
                </a:lnTo>
                <a:lnTo>
                  <a:pt x="61538" y="723210"/>
                </a:lnTo>
                <a:lnTo>
                  <a:pt x="61538" y="723106"/>
                </a:lnTo>
                <a:lnTo>
                  <a:pt x="60956" y="723106"/>
                </a:lnTo>
                <a:lnTo>
                  <a:pt x="57944" y="725348"/>
                </a:lnTo>
                <a:lnTo>
                  <a:pt x="54931" y="723106"/>
                </a:lnTo>
                <a:lnTo>
                  <a:pt x="54824" y="723106"/>
                </a:lnTo>
                <a:lnTo>
                  <a:pt x="54620" y="723106"/>
                </a:lnTo>
                <a:lnTo>
                  <a:pt x="57005" y="729615"/>
                </a:lnTo>
                <a:lnTo>
                  <a:pt x="55711" y="729615"/>
                </a:lnTo>
                <a:lnTo>
                  <a:pt x="55471" y="728868"/>
                </a:lnTo>
                <a:cubicBezTo>
                  <a:pt x="54934" y="727908"/>
                  <a:pt x="54504" y="727908"/>
                  <a:pt x="54504" y="729615"/>
                </a:cubicBezTo>
                <a:cubicBezTo>
                  <a:pt x="54504" y="729615"/>
                  <a:pt x="54504" y="729615"/>
                  <a:pt x="54504" y="728761"/>
                </a:cubicBezTo>
                <a:lnTo>
                  <a:pt x="54504" y="726202"/>
                </a:lnTo>
                <a:lnTo>
                  <a:pt x="54504" y="725348"/>
                </a:lnTo>
                <a:lnTo>
                  <a:pt x="54504" y="723106"/>
                </a:lnTo>
                <a:lnTo>
                  <a:pt x="53975" y="723106"/>
                </a:lnTo>
                <a:lnTo>
                  <a:pt x="54226" y="722880"/>
                </a:lnTo>
                <a:lnTo>
                  <a:pt x="51924" y="723642"/>
                </a:lnTo>
                <a:cubicBezTo>
                  <a:pt x="52784" y="724495"/>
                  <a:pt x="54504" y="726202"/>
                  <a:pt x="54504" y="729615"/>
                </a:cubicBezTo>
                <a:cubicBezTo>
                  <a:pt x="54504" y="729615"/>
                  <a:pt x="47625" y="715962"/>
                  <a:pt x="47625" y="715962"/>
                </a:cubicBezTo>
                <a:lnTo>
                  <a:pt x="47626" y="715963"/>
                </a:lnTo>
                <a:lnTo>
                  <a:pt x="53644" y="721935"/>
                </a:lnTo>
                <a:lnTo>
                  <a:pt x="54420" y="722705"/>
                </a:lnTo>
                <a:lnTo>
                  <a:pt x="57944" y="719534"/>
                </a:lnTo>
                <a:lnTo>
                  <a:pt x="61468" y="716362"/>
                </a:lnTo>
                <a:lnTo>
                  <a:pt x="58120" y="715526"/>
                </a:lnTo>
                <a:cubicBezTo>
                  <a:pt x="56410" y="714672"/>
                  <a:pt x="54701" y="712965"/>
                  <a:pt x="54701" y="709549"/>
                </a:cubicBezTo>
                <a:lnTo>
                  <a:pt x="59487" y="714331"/>
                </a:lnTo>
                <a:lnTo>
                  <a:pt x="60683" y="715526"/>
                </a:lnTo>
                <a:lnTo>
                  <a:pt x="61496" y="716338"/>
                </a:lnTo>
                <a:lnTo>
                  <a:pt x="59487" y="714331"/>
                </a:lnTo>
                <a:lnTo>
                  <a:pt x="58120" y="712965"/>
                </a:lnTo>
                <a:cubicBezTo>
                  <a:pt x="56410" y="711257"/>
                  <a:pt x="54701" y="709549"/>
                  <a:pt x="54701" y="709549"/>
                </a:cubicBezTo>
                <a:cubicBezTo>
                  <a:pt x="54701" y="709549"/>
                  <a:pt x="54701" y="709549"/>
                  <a:pt x="54701" y="707842"/>
                </a:cubicBezTo>
                <a:lnTo>
                  <a:pt x="54701" y="702719"/>
                </a:lnTo>
                <a:lnTo>
                  <a:pt x="54701" y="695889"/>
                </a:lnTo>
                <a:lnTo>
                  <a:pt x="53123" y="699567"/>
                </a:lnTo>
                <a:lnTo>
                  <a:pt x="51282" y="695889"/>
                </a:lnTo>
                <a:cubicBezTo>
                  <a:pt x="49573" y="692473"/>
                  <a:pt x="47863" y="689058"/>
                  <a:pt x="47863" y="689058"/>
                </a:cubicBezTo>
                <a:lnTo>
                  <a:pt x="46189" y="684458"/>
                </a:lnTo>
                <a:lnTo>
                  <a:pt x="47863" y="682228"/>
                </a:lnTo>
                <a:cubicBezTo>
                  <a:pt x="44445" y="678813"/>
                  <a:pt x="42735" y="677105"/>
                  <a:pt x="41881" y="676251"/>
                </a:cubicBezTo>
                <a:lnTo>
                  <a:pt x="41275" y="675646"/>
                </a:lnTo>
                <a:lnTo>
                  <a:pt x="41026" y="675397"/>
                </a:lnTo>
                <a:cubicBezTo>
                  <a:pt x="41026" y="675397"/>
                  <a:pt x="41026" y="668567"/>
                  <a:pt x="34188" y="661736"/>
                </a:cubicBezTo>
                <a:cubicBezTo>
                  <a:pt x="27350" y="654906"/>
                  <a:pt x="34188" y="654906"/>
                  <a:pt x="27350" y="648076"/>
                </a:cubicBezTo>
                <a:cubicBezTo>
                  <a:pt x="23932" y="644660"/>
                  <a:pt x="22222" y="644660"/>
                  <a:pt x="21368" y="644660"/>
                </a:cubicBezTo>
                <a:lnTo>
                  <a:pt x="20638" y="641745"/>
                </a:lnTo>
                <a:lnTo>
                  <a:pt x="20638" y="642144"/>
                </a:lnTo>
                <a:lnTo>
                  <a:pt x="20638" y="644525"/>
                </a:lnTo>
                <a:lnTo>
                  <a:pt x="20638" y="645319"/>
                </a:lnTo>
                <a:lnTo>
                  <a:pt x="20638" y="647700"/>
                </a:lnTo>
                <a:lnTo>
                  <a:pt x="20638" y="648494"/>
                </a:lnTo>
                <a:cubicBezTo>
                  <a:pt x="17463" y="644922"/>
                  <a:pt x="17463" y="644922"/>
                  <a:pt x="18257" y="644922"/>
                </a:cubicBezTo>
                <a:lnTo>
                  <a:pt x="20566" y="641458"/>
                </a:lnTo>
                <a:lnTo>
                  <a:pt x="20513" y="641245"/>
                </a:lnTo>
                <a:lnTo>
                  <a:pt x="20533" y="641245"/>
                </a:lnTo>
                <a:lnTo>
                  <a:pt x="17463" y="638175"/>
                </a:lnTo>
                <a:cubicBezTo>
                  <a:pt x="15876" y="636588"/>
                  <a:pt x="14288" y="635000"/>
                  <a:pt x="14288" y="635000"/>
                </a:cubicBezTo>
                <a:cubicBezTo>
                  <a:pt x="17463" y="635000"/>
                  <a:pt x="19051" y="636588"/>
                  <a:pt x="19844" y="638175"/>
                </a:cubicBezTo>
                <a:lnTo>
                  <a:pt x="20612" y="641245"/>
                </a:lnTo>
                <a:lnTo>
                  <a:pt x="20638" y="641245"/>
                </a:lnTo>
                <a:lnTo>
                  <a:pt x="21368" y="641245"/>
                </a:lnTo>
                <a:cubicBezTo>
                  <a:pt x="22222" y="641245"/>
                  <a:pt x="23932" y="641245"/>
                  <a:pt x="27350" y="641245"/>
                </a:cubicBezTo>
                <a:cubicBezTo>
                  <a:pt x="27350" y="639537"/>
                  <a:pt x="27350" y="637830"/>
                  <a:pt x="27350" y="634415"/>
                </a:cubicBezTo>
                <a:lnTo>
                  <a:pt x="27350" y="633561"/>
                </a:lnTo>
                <a:lnTo>
                  <a:pt x="27350" y="630999"/>
                </a:lnTo>
                <a:lnTo>
                  <a:pt x="27350" y="628438"/>
                </a:lnTo>
                <a:cubicBezTo>
                  <a:pt x="27350" y="627584"/>
                  <a:pt x="27350" y="627584"/>
                  <a:pt x="27350" y="627584"/>
                </a:cubicBezTo>
                <a:lnTo>
                  <a:pt x="26144" y="630799"/>
                </a:lnTo>
                <a:lnTo>
                  <a:pt x="20513" y="627584"/>
                </a:lnTo>
                <a:cubicBezTo>
                  <a:pt x="20513" y="627584"/>
                  <a:pt x="13675" y="620754"/>
                  <a:pt x="20513" y="620754"/>
                </a:cubicBezTo>
                <a:cubicBezTo>
                  <a:pt x="20513" y="617339"/>
                  <a:pt x="20513" y="615631"/>
                  <a:pt x="19658" y="614777"/>
                </a:cubicBezTo>
                <a:lnTo>
                  <a:pt x="14652" y="614063"/>
                </a:lnTo>
                <a:lnTo>
                  <a:pt x="14530" y="613924"/>
                </a:lnTo>
                <a:lnTo>
                  <a:pt x="20513" y="613924"/>
                </a:lnTo>
                <a:cubicBezTo>
                  <a:pt x="13675" y="613924"/>
                  <a:pt x="13675" y="613924"/>
                  <a:pt x="13675" y="607093"/>
                </a:cubicBezTo>
                <a:cubicBezTo>
                  <a:pt x="13675" y="607093"/>
                  <a:pt x="13675" y="600263"/>
                  <a:pt x="13675" y="600263"/>
                </a:cubicBezTo>
                <a:lnTo>
                  <a:pt x="16516" y="605228"/>
                </a:lnTo>
                <a:lnTo>
                  <a:pt x="17463" y="604044"/>
                </a:lnTo>
                <a:lnTo>
                  <a:pt x="20488" y="600263"/>
                </a:lnTo>
                <a:lnTo>
                  <a:pt x="17094" y="600263"/>
                </a:lnTo>
                <a:cubicBezTo>
                  <a:pt x="15385" y="600263"/>
                  <a:pt x="13675" y="600263"/>
                  <a:pt x="13675" y="600263"/>
                </a:cubicBezTo>
                <a:lnTo>
                  <a:pt x="13675" y="599421"/>
                </a:lnTo>
                <a:lnTo>
                  <a:pt x="11311" y="596900"/>
                </a:lnTo>
                <a:lnTo>
                  <a:pt x="13675" y="594379"/>
                </a:lnTo>
                <a:lnTo>
                  <a:pt x="13675" y="594286"/>
                </a:lnTo>
                <a:lnTo>
                  <a:pt x="13675" y="593432"/>
                </a:lnTo>
                <a:lnTo>
                  <a:pt x="14167" y="593854"/>
                </a:lnTo>
                <a:lnTo>
                  <a:pt x="14288" y="593725"/>
                </a:lnTo>
                <a:lnTo>
                  <a:pt x="14288" y="593957"/>
                </a:lnTo>
                <a:lnTo>
                  <a:pt x="19658" y="598555"/>
                </a:lnTo>
                <a:cubicBezTo>
                  <a:pt x="20513" y="598555"/>
                  <a:pt x="20513" y="596847"/>
                  <a:pt x="20513" y="593432"/>
                </a:cubicBezTo>
                <a:cubicBezTo>
                  <a:pt x="20513" y="593432"/>
                  <a:pt x="18804" y="593432"/>
                  <a:pt x="17094" y="593432"/>
                </a:cubicBezTo>
                <a:lnTo>
                  <a:pt x="14288" y="593432"/>
                </a:lnTo>
                <a:lnTo>
                  <a:pt x="13675" y="593432"/>
                </a:lnTo>
                <a:lnTo>
                  <a:pt x="13675" y="592578"/>
                </a:lnTo>
                <a:lnTo>
                  <a:pt x="13675" y="589163"/>
                </a:lnTo>
                <a:lnTo>
                  <a:pt x="13675" y="587455"/>
                </a:lnTo>
                <a:lnTo>
                  <a:pt x="13675" y="586602"/>
                </a:lnTo>
                <a:lnTo>
                  <a:pt x="13675" y="585748"/>
                </a:lnTo>
                <a:lnTo>
                  <a:pt x="13675" y="584894"/>
                </a:lnTo>
                <a:lnTo>
                  <a:pt x="13675" y="583187"/>
                </a:lnTo>
                <a:cubicBezTo>
                  <a:pt x="13675" y="581479"/>
                  <a:pt x="13675" y="579771"/>
                  <a:pt x="13675" y="579771"/>
                </a:cubicBezTo>
                <a:cubicBezTo>
                  <a:pt x="13675" y="586602"/>
                  <a:pt x="6838" y="579771"/>
                  <a:pt x="13675" y="586602"/>
                </a:cubicBezTo>
                <a:cubicBezTo>
                  <a:pt x="6838" y="593432"/>
                  <a:pt x="6838" y="586602"/>
                  <a:pt x="6838" y="586602"/>
                </a:cubicBezTo>
                <a:cubicBezTo>
                  <a:pt x="6838" y="579771"/>
                  <a:pt x="6838" y="572941"/>
                  <a:pt x="6838" y="572941"/>
                </a:cubicBezTo>
                <a:lnTo>
                  <a:pt x="6838" y="568672"/>
                </a:lnTo>
                <a:lnTo>
                  <a:pt x="6838" y="566110"/>
                </a:lnTo>
                <a:lnTo>
                  <a:pt x="6838" y="559280"/>
                </a:lnTo>
                <a:cubicBezTo>
                  <a:pt x="6838" y="559280"/>
                  <a:pt x="6838" y="559280"/>
                  <a:pt x="6838" y="552450"/>
                </a:cubicBezTo>
                <a:cubicBezTo>
                  <a:pt x="6838" y="559280"/>
                  <a:pt x="6838" y="552450"/>
                  <a:pt x="0" y="552450"/>
                </a:cubicBezTo>
                <a:cubicBezTo>
                  <a:pt x="0" y="552450"/>
                  <a:pt x="0" y="545619"/>
                  <a:pt x="0" y="545619"/>
                </a:cubicBezTo>
                <a:cubicBezTo>
                  <a:pt x="0" y="559280"/>
                  <a:pt x="6838" y="552450"/>
                  <a:pt x="6838" y="545619"/>
                </a:cubicBezTo>
                <a:lnTo>
                  <a:pt x="6838" y="541350"/>
                </a:lnTo>
                <a:lnTo>
                  <a:pt x="6838" y="539642"/>
                </a:lnTo>
                <a:cubicBezTo>
                  <a:pt x="6838" y="538789"/>
                  <a:pt x="6838" y="538789"/>
                  <a:pt x="6838" y="538789"/>
                </a:cubicBezTo>
                <a:lnTo>
                  <a:pt x="6838" y="535374"/>
                </a:lnTo>
                <a:lnTo>
                  <a:pt x="6838" y="531958"/>
                </a:lnTo>
                <a:cubicBezTo>
                  <a:pt x="6838" y="531958"/>
                  <a:pt x="5129" y="531958"/>
                  <a:pt x="3419" y="531105"/>
                </a:cubicBezTo>
                <a:lnTo>
                  <a:pt x="2218" y="529005"/>
                </a:lnTo>
                <a:lnTo>
                  <a:pt x="2564" y="528543"/>
                </a:lnTo>
                <a:cubicBezTo>
                  <a:pt x="1710" y="526835"/>
                  <a:pt x="0" y="525128"/>
                  <a:pt x="0" y="525128"/>
                </a:cubicBezTo>
                <a:cubicBezTo>
                  <a:pt x="0" y="525128"/>
                  <a:pt x="6838" y="525128"/>
                  <a:pt x="0" y="518297"/>
                </a:cubicBezTo>
                <a:cubicBezTo>
                  <a:pt x="0" y="518297"/>
                  <a:pt x="6838" y="518297"/>
                  <a:pt x="6838" y="525128"/>
                </a:cubicBezTo>
                <a:lnTo>
                  <a:pt x="6838" y="518297"/>
                </a:lnTo>
                <a:cubicBezTo>
                  <a:pt x="6838" y="518297"/>
                  <a:pt x="6838" y="516590"/>
                  <a:pt x="5983" y="514882"/>
                </a:cubicBezTo>
                <a:lnTo>
                  <a:pt x="647" y="511836"/>
                </a:lnTo>
                <a:lnTo>
                  <a:pt x="656" y="511748"/>
                </a:lnTo>
                <a:lnTo>
                  <a:pt x="5983" y="514028"/>
                </a:lnTo>
                <a:cubicBezTo>
                  <a:pt x="6838" y="514882"/>
                  <a:pt x="6838" y="514882"/>
                  <a:pt x="6838" y="511467"/>
                </a:cubicBezTo>
                <a:cubicBezTo>
                  <a:pt x="3419" y="508052"/>
                  <a:pt x="1710" y="508052"/>
                  <a:pt x="855" y="509759"/>
                </a:cubicBezTo>
                <a:lnTo>
                  <a:pt x="656" y="511748"/>
                </a:lnTo>
                <a:lnTo>
                  <a:pt x="0" y="511467"/>
                </a:lnTo>
                <a:lnTo>
                  <a:pt x="0" y="511175"/>
                </a:lnTo>
                <a:lnTo>
                  <a:pt x="0" y="510381"/>
                </a:lnTo>
                <a:lnTo>
                  <a:pt x="0" y="508000"/>
                </a:lnTo>
                <a:lnTo>
                  <a:pt x="0" y="504825"/>
                </a:lnTo>
                <a:lnTo>
                  <a:pt x="0" y="504637"/>
                </a:lnTo>
                <a:lnTo>
                  <a:pt x="0" y="501650"/>
                </a:lnTo>
                <a:lnTo>
                  <a:pt x="0" y="500856"/>
                </a:lnTo>
                <a:lnTo>
                  <a:pt x="0" y="500368"/>
                </a:lnTo>
                <a:lnTo>
                  <a:pt x="0" y="498475"/>
                </a:lnTo>
                <a:lnTo>
                  <a:pt x="0" y="497806"/>
                </a:lnTo>
                <a:cubicBezTo>
                  <a:pt x="6838" y="497806"/>
                  <a:pt x="6838" y="497806"/>
                  <a:pt x="6838" y="497806"/>
                </a:cubicBezTo>
                <a:cubicBezTo>
                  <a:pt x="13675" y="497806"/>
                  <a:pt x="6838" y="490976"/>
                  <a:pt x="13675" y="490976"/>
                </a:cubicBezTo>
                <a:cubicBezTo>
                  <a:pt x="6838" y="484145"/>
                  <a:pt x="13675" y="484145"/>
                  <a:pt x="13675" y="477315"/>
                </a:cubicBezTo>
                <a:cubicBezTo>
                  <a:pt x="13675" y="477315"/>
                  <a:pt x="6838" y="484145"/>
                  <a:pt x="6838" y="490976"/>
                </a:cubicBezTo>
                <a:cubicBezTo>
                  <a:pt x="6838" y="487561"/>
                  <a:pt x="5129" y="487561"/>
                  <a:pt x="3419" y="488414"/>
                </a:cubicBezTo>
                <a:lnTo>
                  <a:pt x="613" y="490516"/>
                </a:lnTo>
                <a:lnTo>
                  <a:pt x="438" y="490976"/>
                </a:lnTo>
                <a:lnTo>
                  <a:pt x="5983" y="490976"/>
                </a:lnTo>
                <a:cubicBezTo>
                  <a:pt x="6838" y="490976"/>
                  <a:pt x="6838" y="490976"/>
                  <a:pt x="6838" y="490976"/>
                </a:cubicBezTo>
                <a:cubicBezTo>
                  <a:pt x="6838" y="490976"/>
                  <a:pt x="6838" y="492683"/>
                  <a:pt x="6838" y="494391"/>
                </a:cubicBezTo>
                <a:lnTo>
                  <a:pt x="6838" y="495245"/>
                </a:lnTo>
                <a:lnTo>
                  <a:pt x="6838" y="497806"/>
                </a:lnTo>
                <a:cubicBezTo>
                  <a:pt x="6838" y="497806"/>
                  <a:pt x="5129" y="497806"/>
                  <a:pt x="3419" y="496952"/>
                </a:cubicBezTo>
                <a:lnTo>
                  <a:pt x="2487" y="495322"/>
                </a:lnTo>
                <a:lnTo>
                  <a:pt x="263" y="491435"/>
                </a:lnTo>
                <a:lnTo>
                  <a:pt x="0" y="492126"/>
                </a:lnTo>
                <a:lnTo>
                  <a:pt x="0" y="490976"/>
                </a:lnTo>
                <a:lnTo>
                  <a:pt x="0" y="484982"/>
                </a:lnTo>
                <a:lnTo>
                  <a:pt x="0" y="484145"/>
                </a:lnTo>
                <a:lnTo>
                  <a:pt x="0" y="484089"/>
                </a:lnTo>
                <a:lnTo>
                  <a:pt x="0" y="477838"/>
                </a:lnTo>
                <a:lnTo>
                  <a:pt x="0" y="477315"/>
                </a:lnTo>
                <a:lnTo>
                  <a:pt x="0" y="471587"/>
                </a:lnTo>
                <a:lnTo>
                  <a:pt x="0" y="471488"/>
                </a:lnTo>
                <a:lnTo>
                  <a:pt x="0" y="470959"/>
                </a:lnTo>
                <a:lnTo>
                  <a:pt x="0" y="470694"/>
                </a:lnTo>
                <a:lnTo>
                  <a:pt x="76" y="470808"/>
                </a:lnTo>
                <a:lnTo>
                  <a:pt x="101" y="470581"/>
                </a:lnTo>
                <a:lnTo>
                  <a:pt x="503" y="466965"/>
                </a:lnTo>
                <a:lnTo>
                  <a:pt x="0" y="464079"/>
                </a:lnTo>
                <a:lnTo>
                  <a:pt x="1000" y="464079"/>
                </a:lnTo>
                <a:lnTo>
                  <a:pt x="6350" y="457200"/>
                </a:lnTo>
                <a:lnTo>
                  <a:pt x="2459" y="464079"/>
                </a:lnTo>
                <a:lnTo>
                  <a:pt x="3175" y="464079"/>
                </a:lnTo>
                <a:lnTo>
                  <a:pt x="4396" y="464079"/>
                </a:lnTo>
                <a:lnTo>
                  <a:pt x="3175" y="468379"/>
                </a:lnTo>
                <a:cubicBezTo>
                  <a:pt x="2381" y="469669"/>
                  <a:pt x="1588" y="470314"/>
                  <a:pt x="992" y="469776"/>
                </a:cubicBezTo>
                <a:lnTo>
                  <a:pt x="963" y="469610"/>
                </a:lnTo>
                <a:lnTo>
                  <a:pt x="652" y="467822"/>
                </a:lnTo>
                <a:lnTo>
                  <a:pt x="177" y="470495"/>
                </a:lnTo>
                <a:lnTo>
                  <a:pt x="111" y="470861"/>
                </a:lnTo>
                <a:lnTo>
                  <a:pt x="2381" y="474266"/>
                </a:lnTo>
                <a:lnTo>
                  <a:pt x="697" y="476793"/>
                </a:lnTo>
                <a:lnTo>
                  <a:pt x="3419" y="474753"/>
                </a:lnTo>
                <a:cubicBezTo>
                  <a:pt x="5129" y="475607"/>
                  <a:pt x="6838" y="477315"/>
                  <a:pt x="6838" y="477315"/>
                </a:cubicBezTo>
                <a:cubicBezTo>
                  <a:pt x="6838" y="470484"/>
                  <a:pt x="0" y="470484"/>
                  <a:pt x="6838" y="470484"/>
                </a:cubicBezTo>
                <a:lnTo>
                  <a:pt x="6838" y="467069"/>
                </a:lnTo>
                <a:lnTo>
                  <a:pt x="6838" y="463654"/>
                </a:lnTo>
                <a:lnTo>
                  <a:pt x="6838" y="462800"/>
                </a:lnTo>
                <a:lnTo>
                  <a:pt x="6838" y="460239"/>
                </a:lnTo>
                <a:cubicBezTo>
                  <a:pt x="6838" y="458531"/>
                  <a:pt x="6838" y="456824"/>
                  <a:pt x="6838" y="456824"/>
                </a:cubicBezTo>
                <a:cubicBezTo>
                  <a:pt x="6838" y="449993"/>
                  <a:pt x="6838" y="436332"/>
                  <a:pt x="6838" y="443163"/>
                </a:cubicBezTo>
                <a:cubicBezTo>
                  <a:pt x="6838" y="443163"/>
                  <a:pt x="6838" y="443163"/>
                  <a:pt x="6838" y="436332"/>
                </a:cubicBezTo>
                <a:cubicBezTo>
                  <a:pt x="6838" y="436332"/>
                  <a:pt x="6838" y="429502"/>
                  <a:pt x="6838" y="429502"/>
                </a:cubicBezTo>
                <a:cubicBezTo>
                  <a:pt x="6838" y="436332"/>
                  <a:pt x="6838" y="422671"/>
                  <a:pt x="13675" y="422671"/>
                </a:cubicBezTo>
                <a:lnTo>
                  <a:pt x="14288" y="422322"/>
                </a:lnTo>
                <a:lnTo>
                  <a:pt x="18026" y="420188"/>
                </a:lnTo>
                <a:lnTo>
                  <a:pt x="19658" y="419256"/>
                </a:lnTo>
                <a:cubicBezTo>
                  <a:pt x="20513" y="419256"/>
                  <a:pt x="20513" y="419256"/>
                  <a:pt x="20513" y="415841"/>
                </a:cubicBezTo>
                <a:lnTo>
                  <a:pt x="20513" y="417549"/>
                </a:lnTo>
                <a:lnTo>
                  <a:pt x="20513" y="419256"/>
                </a:lnTo>
                <a:lnTo>
                  <a:pt x="20513" y="422671"/>
                </a:lnTo>
                <a:cubicBezTo>
                  <a:pt x="20513" y="422671"/>
                  <a:pt x="13675" y="429502"/>
                  <a:pt x="20513" y="429502"/>
                </a:cubicBezTo>
                <a:cubicBezTo>
                  <a:pt x="13675" y="429502"/>
                  <a:pt x="20513" y="429502"/>
                  <a:pt x="13675" y="429502"/>
                </a:cubicBezTo>
                <a:cubicBezTo>
                  <a:pt x="13675" y="429502"/>
                  <a:pt x="13675" y="429502"/>
                  <a:pt x="13675" y="430356"/>
                </a:cubicBezTo>
                <a:lnTo>
                  <a:pt x="13675" y="432063"/>
                </a:lnTo>
                <a:lnTo>
                  <a:pt x="13675" y="432917"/>
                </a:lnTo>
                <a:cubicBezTo>
                  <a:pt x="13675" y="434625"/>
                  <a:pt x="13675" y="436332"/>
                  <a:pt x="13675" y="436332"/>
                </a:cubicBezTo>
                <a:cubicBezTo>
                  <a:pt x="13675" y="438040"/>
                  <a:pt x="13675" y="438040"/>
                  <a:pt x="13675" y="437186"/>
                </a:cubicBezTo>
                <a:lnTo>
                  <a:pt x="13675" y="439748"/>
                </a:lnTo>
                <a:lnTo>
                  <a:pt x="13675" y="442309"/>
                </a:lnTo>
                <a:cubicBezTo>
                  <a:pt x="13675" y="443163"/>
                  <a:pt x="13675" y="443163"/>
                  <a:pt x="13675" y="443163"/>
                </a:cubicBezTo>
                <a:cubicBezTo>
                  <a:pt x="13675" y="443163"/>
                  <a:pt x="13675" y="444870"/>
                  <a:pt x="13675" y="445724"/>
                </a:cubicBezTo>
                <a:lnTo>
                  <a:pt x="13675" y="449993"/>
                </a:lnTo>
                <a:cubicBezTo>
                  <a:pt x="13675" y="449993"/>
                  <a:pt x="15385" y="449993"/>
                  <a:pt x="17094" y="449139"/>
                </a:cubicBezTo>
                <a:lnTo>
                  <a:pt x="18838" y="446090"/>
                </a:lnTo>
                <a:lnTo>
                  <a:pt x="20513" y="449993"/>
                </a:lnTo>
                <a:lnTo>
                  <a:pt x="20513" y="449139"/>
                </a:lnTo>
                <a:lnTo>
                  <a:pt x="20513" y="446578"/>
                </a:lnTo>
                <a:lnTo>
                  <a:pt x="20513" y="444870"/>
                </a:lnTo>
                <a:lnTo>
                  <a:pt x="20513" y="444017"/>
                </a:lnTo>
                <a:lnTo>
                  <a:pt x="20513" y="443163"/>
                </a:lnTo>
                <a:cubicBezTo>
                  <a:pt x="27350" y="436332"/>
                  <a:pt x="20513" y="436332"/>
                  <a:pt x="27350" y="436332"/>
                </a:cubicBezTo>
                <a:cubicBezTo>
                  <a:pt x="20513" y="436332"/>
                  <a:pt x="20513" y="436332"/>
                  <a:pt x="20513" y="436332"/>
                </a:cubicBezTo>
                <a:cubicBezTo>
                  <a:pt x="17094" y="436332"/>
                  <a:pt x="17094" y="436332"/>
                  <a:pt x="17949" y="435479"/>
                </a:cubicBezTo>
                <a:lnTo>
                  <a:pt x="19452" y="431975"/>
                </a:lnTo>
                <a:lnTo>
                  <a:pt x="19658" y="432063"/>
                </a:lnTo>
                <a:cubicBezTo>
                  <a:pt x="20513" y="432917"/>
                  <a:pt x="20513" y="432917"/>
                  <a:pt x="20513" y="429502"/>
                </a:cubicBezTo>
                <a:lnTo>
                  <a:pt x="20638" y="429306"/>
                </a:lnTo>
                <a:lnTo>
                  <a:pt x="20638" y="428004"/>
                </a:lnTo>
                <a:lnTo>
                  <a:pt x="20513" y="429502"/>
                </a:lnTo>
                <a:cubicBezTo>
                  <a:pt x="20513" y="426087"/>
                  <a:pt x="20513" y="426087"/>
                  <a:pt x="20513" y="426940"/>
                </a:cubicBezTo>
                <a:lnTo>
                  <a:pt x="20513" y="426087"/>
                </a:lnTo>
                <a:cubicBezTo>
                  <a:pt x="20513" y="424379"/>
                  <a:pt x="20513" y="422671"/>
                  <a:pt x="20513" y="422671"/>
                </a:cubicBezTo>
                <a:lnTo>
                  <a:pt x="20638" y="422172"/>
                </a:lnTo>
                <a:lnTo>
                  <a:pt x="20638" y="415925"/>
                </a:lnTo>
                <a:cubicBezTo>
                  <a:pt x="20638" y="415925"/>
                  <a:pt x="20638" y="415925"/>
                  <a:pt x="21432" y="415925"/>
                </a:cubicBezTo>
                <a:lnTo>
                  <a:pt x="23313" y="415925"/>
                </a:lnTo>
                <a:lnTo>
                  <a:pt x="24831" y="413325"/>
                </a:lnTo>
                <a:lnTo>
                  <a:pt x="27350" y="415841"/>
                </a:lnTo>
                <a:lnTo>
                  <a:pt x="26816" y="416146"/>
                </a:lnTo>
                <a:lnTo>
                  <a:pt x="21432" y="423069"/>
                </a:lnTo>
                <a:lnTo>
                  <a:pt x="20760" y="429114"/>
                </a:lnTo>
                <a:lnTo>
                  <a:pt x="26495" y="420110"/>
                </a:lnTo>
                <a:cubicBezTo>
                  <a:pt x="27350" y="417549"/>
                  <a:pt x="27350" y="415841"/>
                  <a:pt x="27350" y="415841"/>
                </a:cubicBezTo>
                <a:lnTo>
                  <a:pt x="26565" y="410354"/>
                </a:lnTo>
                <a:lnTo>
                  <a:pt x="27350" y="409011"/>
                </a:lnTo>
                <a:cubicBezTo>
                  <a:pt x="27350" y="409011"/>
                  <a:pt x="27350" y="407303"/>
                  <a:pt x="27350" y="405595"/>
                </a:cubicBezTo>
                <a:cubicBezTo>
                  <a:pt x="27350" y="403888"/>
                  <a:pt x="27350" y="402180"/>
                  <a:pt x="27350" y="402180"/>
                </a:cubicBezTo>
                <a:lnTo>
                  <a:pt x="26988" y="402180"/>
                </a:lnTo>
                <a:lnTo>
                  <a:pt x="26495" y="402180"/>
                </a:lnTo>
                <a:lnTo>
                  <a:pt x="26254" y="402180"/>
                </a:lnTo>
                <a:lnTo>
                  <a:pt x="26194" y="402697"/>
                </a:lnTo>
                <a:lnTo>
                  <a:pt x="21035" y="409085"/>
                </a:lnTo>
                <a:lnTo>
                  <a:pt x="26495" y="409864"/>
                </a:lnTo>
                <a:lnTo>
                  <a:pt x="26565" y="410354"/>
                </a:lnTo>
                <a:lnTo>
                  <a:pt x="24831" y="413325"/>
                </a:lnTo>
                <a:lnTo>
                  <a:pt x="23932" y="412426"/>
                </a:lnTo>
                <a:lnTo>
                  <a:pt x="20835" y="409332"/>
                </a:lnTo>
                <a:lnTo>
                  <a:pt x="20638" y="409576"/>
                </a:lnTo>
                <a:lnTo>
                  <a:pt x="20679" y="409520"/>
                </a:lnTo>
                <a:lnTo>
                  <a:pt x="20638" y="409575"/>
                </a:lnTo>
                <a:lnTo>
                  <a:pt x="20638" y="409135"/>
                </a:lnTo>
                <a:lnTo>
                  <a:pt x="20513" y="409011"/>
                </a:lnTo>
                <a:lnTo>
                  <a:pt x="20638" y="409028"/>
                </a:lnTo>
                <a:lnTo>
                  <a:pt x="20638" y="407194"/>
                </a:lnTo>
                <a:cubicBezTo>
                  <a:pt x="20638" y="404813"/>
                  <a:pt x="20638" y="403225"/>
                  <a:pt x="20638" y="403225"/>
                </a:cubicBezTo>
                <a:lnTo>
                  <a:pt x="23001" y="406376"/>
                </a:lnTo>
                <a:lnTo>
                  <a:pt x="23813" y="405276"/>
                </a:lnTo>
                <a:lnTo>
                  <a:pt x="24852" y="402180"/>
                </a:lnTo>
                <a:lnTo>
                  <a:pt x="20670" y="402180"/>
                </a:lnTo>
                <a:lnTo>
                  <a:pt x="20638" y="402432"/>
                </a:lnTo>
                <a:lnTo>
                  <a:pt x="20638" y="402432"/>
                </a:lnTo>
                <a:lnTo>
                  <a:pt x="20638" y="402180"/>
                </a:lnTo>
                <a:lnTo>
                  <a:pt x="20514" y="402180"/>
                </a:lnTo>
                <a:lnTo>
                  <a:pt x="20638" y="402432"/>
                </a:lnTo>
                <a:cubicBezTo>
                  <a:pt x="20638" y="402432"/>
                  <a:pt x="19051" y="402432"/>
                  <a:pt x="17463" y="402432"/>
                </a:cubicBezTo>
                <a:cubicBezTo>
                  <a:pt x="18257" y="401539"/>
                  <a:pt x="19051" y="400646"/>
                  <a:pt x="19646" y="400423"/>
                </a:cubicBezTo>
                <a:lnTo>
                  <a:pt x="20513" y="402179"/>
                </a:lnTo>
                <a:lnTo>
                  <a:pt x="20638" y="401930"/>
                </a:lnTo>
                <a:lnTo>
                  <a:pt x="20638" y="400534"/>
                </a:lnTo>
                <a:lnTo>
                  <a:pt x="20638" y="399753"/>
                </a:lnTo>
                <a:cubicBezTo>
                  <a:pt x="20638" y="397074"/>
                  <a:pt x="20638" y="395288"/>
                  <a:pt x="20638" y="395288"/>
                </a:cubicBezTo>
                <a:cubicBezTo>
                  <a:pt x="20638" y="395288"/>
                  <a:pt x="22226" y="395288"/>
                  <a:pt x="23813" y="395288"/>
                </a:cubicBezTo>
                <a:lnTo>
                  <a:pt x="23963" y="395288"/>
                </a:lnTo>
                <a:lnTo>
                  <a:pt x="26988" y="389243"/>
                </a:lnTo>
                <a:lnTo>
                  <a:pt x="27350" y="388519"/>
                </a:lnTo>
                <a:cubicBezTo>
                  <a:pt x="27350" y="381689"/>
                  <a:pt x="27350" y="374858"/>
                  <a:pt x="27350" y="368028"/>
                </a:cubicBezTo>
                <a:cubicBezTo>
                  <a:pt x="27350" y="374858"/>
                  <a:pt x="34188" y="361198"/>
                  <a:pt x="34188" y="361198"/>
                </a:cubicBezTo>
                <a:cubicBezTo>
                  <a:pt x="34188" y="361198"/>
                  <a:pt x="34188" y="354367"/>
                  <a:pt x="34188" y="354367"/>
                </a:cubicBezTo>
                <a:cubicBezTo>
                  <a:pt x="34188" y="354367"/>
                  <a:pt x="34188" y="356075"/>
                  <a:pt x="33333" y="357782"/>
                </a:cubicBezTo>
                <a:lnTo>
                  <a:pt x="30342" y="359490"/>
                </a:lnTo>
                <a:lnTo>
                  <a:pt x="32479" y="356075"/>
                </a:lnTo>
                <a:cubicBezTo>
                  <a:pt x="34188" y="352660"/>
                  <a:pt x="34188" y="350952"/>
                  <a:pt x="27350" y="361198"/>
                </a:cubicBezTo>
                <a:cubicBezTo>
                  <a:pt x="34188" y="354367"/>
                  <a:pt x="27350" y="354367"/>
                  <a:pt x="27350" y="354367"/>
                </a:cubicBezTo>
                <a:lnTo>
                  <a:pt x="32051" y="347537"/>
                </a:lnTo>
                <a:lnTo>
                  <a:pt x="34188" y="347537"/>
                </a:lnTo>
                <a:lnTo>
                  <a:pt x="34663" y="343742"/>
                </a:lnTo>
                <a:lnTo>
                  <a:pt x="36752" y="340706"/>
                </a:lnTo>
                <a:lnTo>
                  <a:pt x="37702" y="337671"/>
                </a:lnTo>
                <a:lnTo>
                  <a:pt x="41026" y="333876"/>
                </a:lnTo>
                <a:cubicBezTo>
                  <a:pt x="41026" y="333876"/>
                  <a:pt x="41026" y="333876"/>
                  <a:pt x="41026" y="327045"/>
                </a:cubicBezTo>
                <a:lnTo>
                  <a:pt x="37918" y="336981"/>
                </a:lnTo>
                <a:lnTo>
                  <a:pt x="37607" y="337291"/>
                </a:lnTo>
                <a:cubicBezTo>
                  <a:pt x="35898" y="338999"/>
                  <a:pt x="34188" y="340706"/>
                  <a:pt x="34188" y="340706"/>
                </a:cubicBezTo>
                <a:cubicBezTo>
                  <a:pt x="34188" y="340706"/>
                  <a:pt x="34188" y="333876"/>
                  <a:pt x="34188" y="333876"/>
                </a:cubicBezTo>
                <a:lnTo>
                  <a:pt x="33504" y="342072"/>
                </a:lnTo>
                <a:lnTo>
                  <a:pt x="30769" y="347537"/>
                </a:lnTo>
                <a:cubicBezTo>
                  <a:pt x="29060" y="347537"/>
                  <a:pt x="27350" y="347537"/>
                  <a:pt x="27350" y="347537"/>
                </a:cubicBezTo>
                <a:cubicBezTo>
                  <a:pt x="23932" y="350952"/>
                  <a:pt x="22222" y="352660"/>
                  <a:pt x="22222" y="353513"/>
                </a:cubicBezTo>
                <a:lnTo>
                  <a:pt x="23416" y="353712"/>
                </a:lnTo>
                <a:lnTo>
                  <a:pt x="21368" y="356929"/>
                </a:lnTo>
                <a:cubicBezTo>
                  <a:pt x="20513" y="359490"/>
                  <a:pt x="20513" y="361198"/>
                  <a:pt x="20513" y="361198"/>
                </a:cubicBezTo>
                <a:cubicBezTo>
                  <a:pt x="20513" y="354367"/>
                  <a:pt x="20513" y="354367"/>
                  <a:pt x="20513" y="354367"/>
                </a:cubicBezTo>
                <a:cubicBezTo>
                  <a:pt x="20513" y="354367"/>
                  <a:pt x="20513" y="354367"/>
                  <a:pt x="20513" y="353513"/>
                </a:cubicBezTo>
                <a:lnTo>
                  <a:pt x="20513" y="350952"/>
                </a:lnTo>
                <a:cubicBezTo>
                  <a:pt x="20513" y="349244"/>
                  <a:pt x="20513" y="347537"/>
                  <a:pt x="20513" y="347537"/>
                </a:cubicBezTo>
                <a:cubicBezTo>
                  <a:pt x="20513" y="347537"/>
                  <a:pt x="27350" y="347537"/>
                  <a:pt x="27350" y="340706"/>
                </a:cubicBezTo>
                <a:cubicBezTo>
                  <a:pt x="27350" y="340706"/>
                  <a:pt x="29060" y="338999"/>
                  <a:pt x="29914" y="336437"/>
                </a:cubicBezTo>
                <a:lnTo>
                  <a:pt x="29629" y="335394"/>
                </a:lnTo>
                <a:lnTo>
                  <a:pt x="29914" y="334730"/>
                </a:lnTo>
                <a:lnTo>
                  <a:pt x="29401" y="334559"/>
                </a:lnTo>
                <a:lnTo>
                  <a:pt x="27350" y="327045"/>
                </a:lnTo>
                <a:cubicBezTo>
                  <a:pt x="34188" y="327045"/>
                  <a:pt x="34188" y="320215"/>
                  <a:pt x="34188" y="320215"/>
                </a:cubicBezTo>
                <a:cubicBezTo>
                  <a:pt x="34188" y="320215"/>
                  <a:pt x="34188" y="320215"/>
                  <a:pt x="34188" y="319361"/>
                </a:cubicBezTo>
                <a:lnTo>
                  <a:pt x="34188" y="316800"/>
                </a:lnTo>
                <a:cubicBezTo>
                  <a:pt x="34188" y="315092"/>
                  <a:pt x="34188" y="313384"/>
                  <a:pt x="34188" y="313384"/>
                </a:cubicBezTo>
                <a:lnTo>
                  <a:pt x="34925" y="313384"/>
                </a:lnTo>
                <a:lnTo>
                  <a:pt x="35043" y="313384"/>
                </a:lnTo>
                <a:lnTo>
                  <a:pt x="37607" y="313384"/>
                </a:lnTo>
                <a:cubicBezTo>
                  <a:pt x="39317" y="313384"/>
                  <a:pt x="41026" y="313384"/>
                  <a:pt x="41026" y="313384"/>
                </a:cubicBezTo>
                <a:cubicBezTo>
                  <a:pt x="41026" y="313384"/>
                  <a:pt x="47863" y="306554"/>
                  <a:pt x="47863" y="306554"/>
                </a:cubicBezTo>
                <a:lnTo>
                  <a:pt x="47991" y="305535"/>
                </a:lnTo>
                <a:lnTo>
                  <a:pt x="47863" y="305833"/>
                </a:lnTo>
                <a:lnTo>
                  <a:pt x="47863" y="306554"/>
                </a:lnTo>
                <a:lnTo>
                  <a:pt x="45377" y="306554"/>
                </a:lnTo>
                <a:lnTo>
                  <a:pt x="47625" y="300378"/>
                </a:lnTo>
                <a:lnTo>
                  <a:pt x="47625" y="300038"/>
                </a:lnTo>
                <a:lnTo>
                  <a:pt x="47735" y="300075"/>
                </a:lnTo>
                <a:lnTo>
                  <a:pt x="47863" y="299724"/>
                </a:lnTo>
                <a:lnTo>
                  <a:pt x="47863" y="300117"/>
                </a:lnTo>
                <a:lnTo>
                  <a:pt x="48636" y="300375"/>
                </a:lnTo>
                <a:lnTo>
                  <a:pt x="48718" y="299724"/>
                </a:lnTo>
                <a:cubicBezTo>
                  <a:pt x="49573" y="298016"/>
                  <a:pt x="51282" y="296308"/>
                  <a:pt x="54701" y="292893"/>
                </a:cubicBezTo>
                <a:cubicBezTo>
                  <a:pt x="54701" y="286063"/>
                  <a:pt x="54701" y="286063"/>
                  <a:pt x="54701" y="286063"/>
                </a:cubicBezTo>
                <a:cubicBezTo>
                  <a:pt x="54701" y="282648"/>
                  <a:pt x="54701" y="282648"/>
                  <a:pt x="54701" y="283501"/>
                </a:cubicBezTo>
                <a:lnTo>
                  <a:pt x="54701" y="279232"/>
                </a:lnTo>
                <a:cubicBezTo>
                  <a:pt x="58120" y="275817"/>
                  <a:pt x="59829" y="274110"/>
                  <a:pt x="60683" y="273256"/>
                </a:cubicBezTo>
                <a:lnTo>
                  <a:pt x="60761" y="273178"/>
                </a:lnTo>
                <a:lnTo>
                  <a:pt x="57988" y="273486"/>
                </a:lnTo>
                <a:lnTo>
                  <a:pt x="54701" y="279232"/>
                </a:lnTo>
                <a:lnTo>
                  <a:pt x="54701" y="273897"/>
                </a:lnTo>
                <a:lnTo>
                  <a:pt x="54623" y="273957"/>
                </a:lnTo>
                <a:lnTo>
                  <a:pt x="54701" y="273473"/>
                </a:lnTo>
                <a:lnTo>
                  <a:pt x="54701" y="272402"/>
                </a:lnTo>
                <a:lnTo>
                  <a:pt x="55025" y="273050"/>
                </a:lnTo>
                <a:lnTo>
                  <a:pt x="55662" y="273050"/>
                </a:lnTo>
                <a:lnTo>
                  <a:pt x="56298" y="273050"/>
                </a:lnTo>
                <a:lnTo>
                  <a:pt x="56752" y="272402"/>
                </a:lnTo>
                <a:lnTo>
                  <a:pt x="58120" y="272402"/>
                </a:lnTo>
                <a:cubicBezTo>
                  <a:pt x="59829" y="272402"/>
                  <a:pt x="61538" y="272402"/>
                  <a:pt x="61538" y="272402"/>
                </a:cubicBezTo>
                <a:lnTo>
                  <a:pt x="58943" y="273050"/>
                </a:lnTo>
                <a:lnTo>
                  <a:pt x="60889" y="273050"/>
                </a:lnTo>
                <a:lnTo>
                  <a:pt x="61538" y="272402"/>
                </a:lnTo>
                <a:lnTo>
                  <a:pt x="61260" y="273050"/>
                </a:lnTo>
                <a:lnTo>
                  <a:pt x="61538" y="273050"/>
                </a:lnTo>
                <a:lnTo>
                  <a:pt x="61538" y="272402"/>
                </a:lnTo>
                <a:cubicBezTo>
                  <a:pt x="61538" y="268987"/>
                  <a:pt x="61538" y="268987"/>
                  <a:pt x="61538" y="268987"/>
                </a:cubicBezTo>
                <a:lnTo>
                  <a:pt x="61538" y="268133"/>
                </a:lnTo>
                <a:lnTo>
                  <a:pt x="61538" y="266576"/>
                </a:lnTo>
                <a:lnTo>
                  <a:pt x="61306" y="266499"/>
                </a:lnTo>
                <a:lnTo>
                  <a:pt x="60683" y="268987"/>
                </a:lnTo>
                <a:lnTo>
                  <a:pt x="58119" y="270450"/>
                </a:lnTo>
                <a:lnTo>
                  <a:pt x="60967" y="266386"/>
                </a:lnTo>
                <a:lnTo>
                  <a:pt x="58936" y="265709"/>
                </a:lnTo>
                <a:cubicBezTo>
                  <a:pt x="59929" y="264716"/>
                  <a:pt x="61913" y="262732"/>
                  <a:pt x="61913" y="258763"/>
                </a:cubicBezTo>
                <a:lnTo>
                  <a:pt x="61913" y="259556"/>
                </a:lnTo>
                <a:lnTo>
                  <a:pt x="61913" y="262235"/>
                </a:lnTo>
                <a:lnTo>
                  <a:pt x="61913" y="262732"/>
                </a:lnTo>
                <a:lnTo>
                  <a:pt x="61913" y="265357"/>
                </a:lnTo>
                <a:lnTo>
                  <a:pt x="62713" y="264901"/>
                </a:lnTo>
                <a:lnTo>
                  <a:pt x="65088" y="259557"/>
                </a:lnTo>
                <a:lnTo>
                  <a:pt x="68257" y="252427"/>
                </a:lnTo>
                <a:lnTo>
                  <a:pt x="68261" y="252419"/>
                </a:lnTo>
                <a:lnTo>
                  <a:pt x="65088" y="262236"/>
                </a:lnTo>
                <a:lnTo>
                  <a:pt x="63521" y="264440"/>
                </a:lnTo>
                <a:lnTo>
                  <a:pt x="67521" y="262156"/>
                </a:lnTo>
                <a:lnTo>
                  <a:pt x="68263" y="259192"/>
                </a:lnTo>
                <a:lnTo>
                  <a:pt x="68357" y="258817"/>
                </a:lnTo>
                <a:lnTo>
                  <a:pt x="68385" y="258600"/>
                </a:lnTo>
                <a:lnTo>
                  <a:pt x="68263" y="258762"/>
                </a:lnTo>
                <a:lnTo>
                  <a:pt x="68393" y="258535"/>
                </a:lnTo>
                <a:lnTo>
                  <a:pt x="69039" y="253447"/>
                </a:lnTo>
                <a:lnTo>
                  <a:pt x="68263" y="252413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49238"/>
                </a:lnTo>
                <a:lnTo>
                  <a:pt x="68263" y="248444"/>
                </a:lnTo>
                <a:cubicBezTo>
                  <a:pt x="68263" y="247650"/>
                  <a:pt x="68263" y="246063"/>
                  <a:pt x="68263" y="246063"/>
                </a:cubicBezTo>
                <a:cubicBezTo>
                  <a:pt x="68263" y="246063"/>
                  <a:pt x="68263" y="246063"/>
                  <a:pt x="69057" y="246063"/>
                </a:cubicBezTo>
                <a:lnTo>
                  <a:pt x="69671" y="246063"/>
                </a:lnTo>
                <a:lnTo>
                  <a:pt x="73706" y="245414"/>
                </a:lnTo>
                <a:lnTo>
                  <a:pt x="73202" y="246063"/>
                </a:lnTo>
                <a:lnTo>
                  <a:pt x="74613" y="246063"/>
                </a:lnTo>
                <a:lnTo>
                  <a:pt x="74613" y="246062"/>
                </a:lnTo>
                <a:lnTo>
                  <a:pt x="74613" y="245269"/>
                </a:lnTo>
                <a:lnTo>
                  <a:pt x="79078" y="242859"/>
                </a:lnTo>
                <a:lnTo>
                  <a:pt x="75506" y="248642"/>
                </a:lnTo>
                <a:cubicBezTo>
                  <a:pt x="74613" y="250329"/>
                  <a:pt x="74613" y="252016"/>
                  <a:pt x="74613" y="252016"/>
                </a:cubicBezTo>
                <a:lnTo>
                  <a:pt x="75298" y="250999"/>
                </a:lnTo>
                <a:lnTo>
                  <a:pt x="75218" y="251911"/>
                </a:lnTo>
                <a:lnTo>
                  <a:pt x="78633" y="251911"/>
                </a:lnTo>
                <a:cubicBezTo>
                  <a:pt x="80342" y="250203"/>
                  <a:pt x="82051" y="248495"/>
                  <a:pt x="82051" y="251911"/>
                </a:cubicBezTo>
                <a:lnTo>
                  <a:pt x="75214" y="254643"/>
                </a:lnTo>
                <a:lnTo>
                  <a:pt x="74968" y="254741"/>
                </a:lnTo>
                <a:lnTo>
                  <a:pt x="74705" y="257723"/>
                </a:lnTo>
                <a:lnTo>
                  <a:pt x="75214" y="258741"/>
                </a:lnTo>
                <a:lnTo>
                  <a:pt x="75213" y="258742"/>
                </a:lnTo>
                <a:lnTo>
                  <a:pt x="72650" y="260449"/>
                </a:lnTo>
                <a:lnTo>
                  <a:pt x="73932" y="256180"/>
                </a:lnTo>
                <a:lnTo>
                  <a:pt x="74613" y="257540"/>
                </a:lnTo>
                <a:lnTo>
                  <a:pt x="74613" y="255389"/>
                </a:lnTo>
                <a:lnTo>
                  <a:pt x="74613" y="254883"/>
                </a:lnTo>
                <a:lnTo>
                  <a:pt x="74282" y="255015"/>
                </a:lnTo>
                <a:lnTo>
                  <a:pt x="74613" y="253913"/>
                </a:lnTo>
                <a:lnTo>
                  <a:pt x="74613" y="252597"/>
                </a:lnTo>
                <a:lnTo>
                  <a:pt x="69231" y="258741"/>
                </a:lnTo>
                <a:cubicBezTo>
                  <a:pt x="68376" y="260449"/>
                  <a:pt x="68376" y="262156"/>
                  <a:pt x="68376" y="265571"/>
                </a:cubicBezTo>
                <a:lnTo>
                  <a:pt x="69068" y="257973"/>
                </a:lnTo>
                <a:lnTo>
                  <a:pt x="68376" y="259334"/>
                </a:lnTo>
                <a:lnTo>
                  <a:pt x="68376" y="259595"/>
                </a:lnTo>
                <a:lnTo>
                  <a:pt x="68376" y="262156"/>
                </a:lnTo>
                <a:lnTo>
                  <a:pt x="68376" y="264718"/>
                </a:lnTo>
                <a:cubicBezTo>
                  <a:pt x="68376" y="265571"/>
                  <a:pt x="68376" y="265571"/>
                  <a:pt x="68376" y="265571"/>
                </a:cubicBezTo>
                <a:cubicBezTo>
                  <a:pt x="68376" y="265571"/>
                  <a:pt x="70086" y="263864"/>
                  <a:pt x="71795" y="262156"/>
                </a:cubicBezTo>
                <a:lnTo>
                  <a:pt x="73799" y="260155"/>
                </a:lnTo>
                <a:lnTo>
                  <a:pt x="73398" y="260555"/>
                </a:lnTo>
                <a:lnTo>
                  <a:pt x="74525" y="259430"/>
                </a:lnTo>
                <a:lnTo>
                  <a:pt x="75214" y="258741"/>
                </a:lnTo>
                <a:cubicBezTo>
                  <a:pt x="68376" y="265571"/>
                  <a:pt x="68376" y="265571"/>
                  <a:pt x="68376" y="272402"/>
                </a:cubicBezTo>
                <a:cubicBezTo>
                  <a:pt x="68376" y="265571"/>
                  <a:pt x="68376" y="265571"/>
                  <a:pt x="75214" y="265571"/>
                </a:cubicBezTo>
                <a:cubicBezTo>
                  <a:pt x="75214" y="265571"/>
                  <a:pt x="75214" y="265571"/>
                  <a:pt x="75214" y="264718"/>
                </a:cubicBezTo>
                <a:lnTo>
                  <a:pt x="75214" y="261302"/>
                </a:lnTo>
                <a:lnTo>
                  <a:pt x="75214" y="259595"/>
                </a:lnTo>
                <a:lnTo>
                  <a:pt x="75214" y="258741"/>
                </a:lnTo>
                <a:lnTo>
                  <a:pt x="75214" y="258741"/>
                </a:lnTo>
                <a:lnTo>
                  <a:pt x="75214" y="258741"/>
                </a:lnTo>
                <a:lnTo>
                  <a:pt x="76068" y="257887"/>
                </a:lnTo>
                <a:cubicBezTo>
                  <a:pt x="78632" y="255326"/>
                  <a:pt x="82051" y="251911"/>
                  <a:pt x="82051" y="251911"/>
                </a:cubicBezTo>
                <a:cubicBezTo>
                  <a:pt x="82051" y="248495"/>
                  <a:pt x="82051" y="246788"/>
                  <a:pt x="82906" y="245080"/>
                </a:cubicBezTo>
                <a:lnTo>
                  <a:pt x="87451" y="239891"/>
                </a:lnTo>
                <a:lnTo>
                  <a:pt x="85329" y="241895"/>
                </a:lnTo>
                <a:lnTo>
                  <a:pt x="83684" y="243449"/>
                </a:lnTo>
                <a:lnTo>
                  <a:pt x="82051" y="245080"/>
                </a:lnTo>
                <a:lnTo>
                  <a:pt x="82162" y="244887"/>
                </a:lnTo>
                <a:lnTo>
                  <a:pt x="81757" y="245269"/>
                </a:lnTo>
                <a:lnTo>
                  <a:pt x="77675" y="247472"/>
                </a:lnTo>
                <a:lnTo>
                  <a:pt x="80864" y="242739"/>
                </a:lnTo>
                <a:cubicBezTo>
                  <a:pt x="81757" y="240209"/>
                  <a:pt x="81757" y="238522"/>
                  <a:pt x="81757" y="238522"/>
                </a:cubicBezTo>
                <a:lnTo>
                  <a:pt x="87799" y="238522"/>
                </a:lnTo>
                <a:lnTo>
                  <a:pt x="88889" y="238250"/>
                </a:lnTo>
                <a:lnTo>
                  <a:pt x="88617" y="238522"/>
                </a:lnTo>
                <a:lnTo>
                  <a:pt x="88651" y="238522"/>
                </a:lnTo>
                <a:lnTo>
                  <a:pt x="88889" y="238250"/>
                </a:lnTo>
                <a:lnTo>
                  <a:pt x="88901" y="238229"/>
                </a:lnTo>
                <a:lnTo>
                  <a:pt x="91375" y="233903"/>
                </a:lnTo>
                <a:lnTo>
                  <a:pt x="92308" y="232273"/>
                </a:lnTo>
                <a:cubicBezTo>
                  <a:pt x="94017" y="231419"/>
                  <a:pt x="95726" y="231419"/>
                  <a:pt x="95726" y="231419"/>
                </a:cubicBezTo>
                <a:cubicBezTo>
                  <a:pt x="88889" y="231419"/>
                  <a:pt x="95726" y="231419"/>
                  <a:pt x="88889" y="231419"/>
                </a:cubicBezTo>
                <a:cubicBezTo>
                  <a:pt x="88889" y="231419"/>
                  <a:pt x="88889" y="229712"/>
                  <a:pt x="89744" y="228004"/>
                </a:cubicBezTo>
                <a:lnTo>
                  <a:pt x="90940" y="227321"/>
                </a:lnTo>
                <a:lnTo>
                  <a:pt x="95119" y="224935"/>
                </a:lnTo>
                <a:lnTo>
                  <a:pt x="94456" y="222448"/>
                </a:lnTo>
                <a:cubicBezTo>
                  <a:pt x="93663" y="221456"/>
                  <a:pt x="92075" y="221456"/>
                  <a:pt x="88900" y="225425"/>
                </a:cubicBezTo>
                <a:cubicBezTo>
                  <a:pt x="92075" y="225425"/>
                  <a:pt x="93663" y="223440"/>
                  <a:pt x="94456" y="221456"/>
                </a:cubicBezTo>
                <a:lnTo>
                  <a:pt x="95250" y="217488"/>
                </a:lnTo>
                <a:lnTo>
                  <a:pt x="95250" y="224433"/>
                </a:lnTo>
                <a:lnTo>
                  <a:pt x="95250" y="224861"/>
                </a:lnTo>
                <a:lnTo>
                  <a:pt x="95726" y="224589"/>
                </a:lnTo>
                <a:cubicBezTo>
                  <a:pt x="95726" y="221174"/>
                  <a:pt x="95726" y="219466"/>
                  <a:pt x="96581" y="217758"/>
                </a:cubicBezTo>
                <a:lnTo>
                  <a:pt x="96820" y="217485"/>
                </a:lnTo>
                <a:lnTo>
                  <a:pt x="99145" y="216905"/>
                </a:lnTo>
                <a:lnTo>
                  <a:pt x="96820" y="217485"/>
                </a:lnTo>
                <a:lnTo>
                  <a:pt x="102564" y="210928"/>
                </a:lnTo>
                <a:lnTo>
                  <a:pt x="103327" y="210166"/>
                </a:lnTo>
                <a:lnTo>
                  <a:pt x="103982" y="205582"/>
                </a:lnTo>
                <a:lnTo>
                  <a:pt x="108572" y="204926"/>
                </a:lnTo>
                <a:lnTo>
                  <a:pt x="109401" y="204098"/>
                </a:lnTo>
                <a:cubicBezTo>
                  <a:pt x="109401" y="204098"/>
                  <a:pt x="109401" y="204098"/>
                  <a:pt x="110256" y="203244"/>
                </a:cubicBezTo>
                <a:lnTo>
                  <a:pt x="115067" y="198438"/>
                </a:lnTo>
                <a:lnTo>
                  <a:pt x="109538" y="198438"/>
                </a:lnTo>
                <a:cubicBezTo>
                  <a:pt x="115888" y="198438"/>
                  <a:pt x="115888" y="198438"/>
                  <a:pt x="115888" y="190500"/>
                </a:cubicBezTo>
                <a:cubicBezTo>
                  <a:pt x="115888" y="190500"/>
                  <a:pt x="115888" y="192484"/>
                  <a:pt x="115888" y="194469"/>
                </a:cubicBezTo>
                <a:lnTo>
                  <a:pt x="115888" y="197618"/>
                </a:lnTo>
                <a:lnTo>
                  <a:pt x="116239" y="197267"/>
                </a:lnTo>
                <a:lnTo>
                  <a:pt x="116239" y="198531"/>
                </a:lnTo>
                <a:lnTo>
                  <a:pt x="116969" y="198725"/>
                </a:lnTo>
                <a:lnTo>
                  <a:pt x="116239" y="197267"/>
                </a:lnTo>
                <a:lnTo>
                  <a:pt x="117333" y="198087"/>
                </a:lnTo>
                <a:lnTo>
                  <a:pt x="117584" y="198275"/>
                </a:lnTo>
                <a:lnTo>
                  <a:pt x="117222" y="198793"/>
                </a:lnTo>
                <a:lnTo>
                  <a:pt x="118857" y="199229"/>
                </a:lnTo>
                <a:lnTo>
                  <a:pt x="117584" y="198275"/>
                </a:lnTo>
                <a:lnTo>
                  <a:pt x="117759" y="198026"/>
                </a:lnTo>
                <a:lnTo>
                  <a:pt x="118290" y="197267"/>
                </a:lnTo>
                <a:lnTo>
                  <a:pt x="122222" y="197267"/>
                </a:lnTo>
                <a:cubicBezTo>
                  <a:pt x="123077" y="197267"/>
                  <a:pt x="123077" y="197267"/>
                  <a:pt x="123077" y="197267"/>
                </a:cubicBezTo>
                <a:cubicBezTo>
                  <a:pt x="123077" y="197267"/>
                  <a:pt x="121368" y="198975"/>
                  <a:pt x="119658" y="199829"/>
                </a:cubicBezTo>
                <a:lnTo>
                  <a:pt x="118863" y="199233"/>
                </a:lnTo>
                <a:lnTo>
                  <a:pt x="116262" y="204088"/>
                </a:lnTo>
                <a:lnTo>
                  <a:pt x="118869" y="203047"/>
                </a:lnTo>
                <a:lnTo>
                  <a:pt x="116239" y="206659"/>
                </a:lnTo>
                <a:lnTo>
                  <a:pt x="116239" y="204132"/>
                </a:lnTo>
                <a:lnTo>
                  <a:pt x="115888" y="204787"/>
                </a:lnTo>
                <a:lnTo>
                  <a:pt x="115888" y="204448"/>
                </a:lnTo>
                <a:lnTo>
                  <a:pt x="112820" y="207513"/>
                </a:lnTo>
                <a:cubicBezTo>
                  <a:pt x="111111" y="209220"/>
                  <a:pt x="109401" y="210928"/>
                  <a:pt x="109401" y="210928"/>
                </a:cubicBezTo>
                <a:cubicBezTo>
                  <a:pt x="109401" y="217758"/>
                  <a:pt x="109401" y="217758"/>
                  <a:pt x="102564" y="217758"/>
                </a:cubicBezTo>
                <a:cubicBezTo>
                  <a:pt x="102564" y="217758"/>
                  <a:pt x="109401" y="217758"/>
                  <a:pt x="109401" y="217758"/>
                </a:cubicBezTo>
                <a:cubicBezTo>
                  <a:pt x="109401" y="217758"/>
                  <a:pt x="109401" y="217758"/>
                  <a:pt x="110256" y="216905"/>
                </a:cubicBezTo>
                <a:lnTo>
                  <a:pt x="112820" y="214343"/>
                </a:lnTo>
                <a:lnTo>
                  <a:pt x="115888" y="217408"/>
                </a:lnTo>
                <a:lnTo>
                  <a:pt x="116239" y="217758"/>
                </a:lnTo>
                <a:cubicBezTo>
                  <a:pt x="116239" y="217758"/>
                  <a:pt x="109401" y="224589"/>
                  <a:pt x="109401" y="224589"/>
                </a:cubicBezTo>
                <a:cubicBezTo>
                  <a:pt x="109401" y="224589"/>
                  <a:pt x="102564" y="231419"/>
                  <a:pt x="102564" y="231419"/>
                </a:cubicBezTo>
                <a:cubicBezTo>
                  <a:pt x="102564" y="231419"/>
                  <a:pt x="102564" y="231419"/>
                  <a:pt x="103419" y="231419"/>
                </a:cubicBezTo>
                <a:lnTo>
                  <a:pt x="105128" y="231419"/>
                </a:lnTo>
                <a:lnTo>
                  <a:pt x="109401" y="231419"/>
                </a:lnTo>
                <a:cubicBezTo>
                  <a:pt x="109401" y="231419"/>
                  <a:pt x="109401" y="217758"/>
                  <a:pt x="116239" y="217758"/>
                </a:cubicBezTo>
                <a:cubicBezTo>
                  <a:pt x="123077" y="210928"/>
                  <a:pt x="123077" y="217758"/>
                  <a:pt x="123077" y="210928"/>
                </a:cubicBezTo>
                <a:cubicBezTo>
                  <a:pt x="123077" y="210928"/>
                  <a:pt x="129914" y="204098"/>
                  <a:pt x="129914" y="210928"/>
                </a:cubicBezTo>
                <a:cubicBezTo>
                  <a:pt x="129914" y="204098"/>
                  <a:pt x="129914" y="204098"/>
                  <a:pt x="136752" y="204098"/>
                </a:cubicBezTo>
                <a:cubicBezTo>
                  <a:pt x="136752" y="204098"/>
                  <a:pt x="143589" y="197267"/>
                  <a:pt x="143589" y="197267"/>
                </a:cubicBezTo>
                <a:cubicBezTo>
                  <a:pt x="143589" y="204098"/>
                  <a:pt x="150427" y="190437"/>
                  <a:pt x="150427" y="197267"/>
                </a:cubicBezTo>
                <a:cubicBezTo>
                  <a:pt x="150427" y="197267"/>
                  <a:pt x="150427" y="197267"/>
                  <a:pt x="150427" y="190437"/>
                </a:cubicBezTo>
                <a:cubicBezTo>
                  <a:pt x="150427" y="197267"/>
                  <a:pt x="157265" y="190437"/>
                  <a:pt x="157265" y="190437"/>
                </a:cubicBezTo>
                <a:cubicBezTo>
                  <a:pt x="157265" y="190437"/>
                  <a:pt x="157265" y="188729"/>
                  <a:pt x="157265" y="187022"/>
                </a:cubicBezTo>
                <a:lnTo>
                  <a:pt x="157265" y="184048"/>
                </a:lnTo>
                <a:lnTo>
                  <a:pt x="157265" y="183606"/>
                </a:lnTo>
                <a:lnTo>
                  <a:pt x="157780" y="183533"/>
                </a:lnTo>
                <a:lnTo>
                  <a:pt x="163247" y="182753"/>
                </a:lnTo>
                <a:cubicBezTo>
                  <a:pt x="164102" y="181899"/>
                  <a:pt x="164102" y="180191"/>
                  <a:pt x="164102" y="176776"/>
                </a:cubicBezTo>
                <a:lnTo>
                  <a:pt x="164102" y="180439"/>
                </a:lnTo>
                <a:lnTo>
                  <a:pt x="164102" y="182753"/>
                </a:lnTo>
                <a:cubicBezTo>
                  <a:pt x="164102" y="183606"/>
                  <a:pt x="164102" y="183606"/>
                  <a:pt x="164102" y="183606"/>
                </a:cubicBezTo>
                <a:cubicBezTo>
                  <a:pt x="164102" y="183606"/>
                  <a:pt x="164102" y="181899"/>
                  <a:pt x="164957" y="180191"/>
                </a:cubicBezTo>
                <a:lnTo>
                  <a:pt x="170271" y="177158"/>
                </a:lnTo>
                <a:lnTo>
                  <a:pt x="170940" y="176776"/>
                </a:lnTo>
                <a:cubicBezTo>
                  <a:pt x="164102" y="176776"/>
                  <a:pt x="164102" y="176776"/>
                  <a:pt x="164102" y="176776"/>
                </a:cubicBezTo>
                <a:cubicBezTo>
                  <a:pt x="164102" y="176776"/>
                  <a:pt x="165812" y="175068"/>
                  <a:pt x="168376" y="173361"/>
                </a:cubicBezTo>
                <a:lnTo>
                  <a:pt x="170940" y="172429"/>
                </a:lnTo>
                <a:lnTo>
                  <a:pt x="171451" y="172244"/>
                </a:lnTo>
                <a:lnTo>
                  <a:pt x="177777" y="169945"/>
                </a:lnTo>
                <a:cubicBezTo>
                  <a:pt x="174359" y="169945"/>
                  <a:pt x="172649" y="169945"/>
                  <a:pt x="171795" y="169945"/>
                </a:cubicBezTo>
                <a:lnTo>
                  <a:pt x="171054" y="169945"/>
                </a:lnTo>
                <a:lnTo>
                  <a:pt x="170940" y="169945"/>
                </a:lnTo>
                <a:lnTo>
                  <a:pt x="171054" y="169832"/>
                </a:lnTo>
                <a:lnTo>
                  <a:pt x="171795" y="169092"/>
                </a:lnTo>
                <a:lnTo>
                  <a:pt x="175242" y="165648"/>
                </a:lnTo>
                <a:lnTo>
                  <a:pt x="177777" y="163115"/>
                </a:lnTo>
                <a:lnTo>
                  <a:pt x="177777" y="157187"/>
                </a:lnTo>
                <a:lnTo>
                  <a:pt x="177777" y="157138"/>
                </a:lnTo>
                <a:lnTo>
                  <a:pt x="177777" y="156372"/>
                </a:lnTo>
                <a:lnTo>
                  <a:pt x="170657" y="157262"/>
                </a:lnTo>
                <a:cubicBezTo>
                  <a:pt x="170657" y="156369"/>
                  <a:pt x="170657" y="156369"/>
                  <a:pt x="170657" y="156369"/>
                </a:cubicBezTo>
                <a:cubicBezTo>
                  <a:pt x="170657" y="156369"/>
                  <a:pt x="170657" y="156369"/>
                  <a:pt x="171550" y="156369"/>
                </a:cubicBezTo>
                <a:lnTo>
                  <a:pt x="177777" y="156369"/>
                </a:lnTo>
                <a:lnTo>
                  <a:pt x="177777" y="156361"/>
                </a:lnTo>
                <a:lnTo>
                  <a:pt x="175122" y="155476"/>
                </a:lnTo>
                <a:lnTo>
                  <a:pt x="175853" y="153771"/>
                </a:lnTo>
                <a:lnTo>
                  <a:pt x="177777" y="156337"/>
                </a:lnTo>
                <a:lnTo>
                  <a:pt x="177777" y="156285"/>
                </a:lnTo>
                <a:lnTo>
                  <a:pt x="178503" y="156285"/>
                </a:lnTo>
                <a:lnTo>
                  <a:pt x="180975" y="153194"/>
                </a:lnTo>
                <a:cubicBezTo>
                  <a:pt x="182563" y="151209"/>
                  <a:pt x="184150" y="149225"/>
                  <a:pt x="184150" y="149225"/>
                </a:cubicBezTo>
                <a:cubicBezTo>
                  <a:pt x="184150" y="149225"/>
                  <a:pt x="184150" y="151209"/>
                  <a:pt x="183356" y="153194"/>
                </a:cubicBezTo>
                <a:lnTo>
                  <a:pt x="179029" y="156285"/>
                </a:lnTo>
                <a:lnTo>
                  <a:pt x="183760" y="156285"/>
                </a:lnTo>
                <a:cubicBezTo>
                  <a:pt x="184615" y="156285"/>
                  <a:pt x="184615" y="156285"/>
                  <a:pt x="184615" y="156285"/>
                </a:cubicBezTo>
                <a:cubicBezTo>
                  <a:pt x="177777" y="163115"/>
                  <a:pt x="184615" y="156285"/>
                  <a:pt x="184615" y="163115"/>
                </a:cubicBezTo>
                <a:cubicBezTo>
                  <a:pt x="184615" y="163115"/>
                  <a:pt x="184615" y="156285"/>
                  <a:pt x="184615" y="156285"/>
                </a:cubicBezTo>
                <a:cubicBezTo>
                  <a:pt x="184615" y="156285"/>
                  <a:pt x="184615" y="156285"/>
                  <a:pt x="185470" y="156285"/>
                </a:cubicBezTo>
                <a:lnTo>
                  <a:pt x="187179" y="156285"/>
                </a:lnTo>
                <a:lnTo>
                  <a:pt x="188034" y="156285"/>
                </a:lnTo>
                <a:lnTo>
                  <a:pt x="190598" y="156285"/>
                </a:lnTo>
                <a:cubicBezTo>
                  <a:pt x="191453" y="156285"/>
                  <a:pt x="191453" y="156285"/>
                  <a:pt x="191453" y="156285"/>
                </a:cubicBezTo>
                <a:lnTo>
                  <a:pt x="192088" y="156126"/>
                </a:lnTo>
                <a:lnTo>
                  <a:pt x="194872" y="155431"/>
                </a:lnTo>
                <a:cubicBezTo>
                  <a:pt x="196581" y="154577"/>
                  <a:pt x="198290" y="152869"/>
                  <a:pt x="198290" y="149454"/>
                </a:cubicBezTo>
                <a:cubicBezTo>
                  <a:pt x="205128" y="149454"/>
                  <a:pt x="205128" y="149454"/>
                  <a:pt x="205128" y="142624"/>
                </a:cubicBezTo>
                <a:lnTo>
                  <a:pt x="205738" y="142319"/>
                </a:lnTo>
                <a:lnTo>
                  <a:pt x="211965" y="139209"/>
                </a:lnTo>
                <a:cubicBezTo>
                  <a:pt x="213675" y="137501"/>
                  <a:pt x="215384" y="135793"/>
                  <a:pt x="218803" y="135793"/>
                </a:cubicBezTo>
                <a:cubicBezTo>
                  <a:pt x="218803" y="135793"/>
                  <a:pt x="217094" y="135793"/>
                  <a:pt x="215384" y="135793"/>
                </a:cubicBezTo>
                <a:lnTo>
                  <a:pt x="212726" y="135793"/>
                </a:lnTo>
                <a:lnTo>
                  <a:pt x="212726" y="136525"/>
                </a:lnTo>
                <a:cubicBezTo>
                  <a:pt x="205582" y="136525"/>
                  <a:pt x="205582" y="142875"/>
                  <a:pt x="198438" y="142875"/>
                </a:cubicBezTo>
                <a:cubicBezTo>
                  <a:pt x="205582" y="142875"/>
                  <a:pt x="205582" y="136525"/>
                  <a:pt x="205582" y="136525"/>
                </a:cubicBezTo>
                <a:cubicBezTo>
                  <a:pt x="209154" y="136525"/>
                  <a:pt x="210940" y="136525"/>
                  <a:pt x="211833" y="135731"/>
                </a:cubicBezTo>
                <a:lnTo>
                  <a:pt x="211838" y="135698"/>
                </a:lnTo>
                <a:lnTo>
                  <a:pt x="208547" y="133232"/>
                </a:lnTo>
                <a:cubicBezTo>
                  <a:pt x="206837" y="134086"/>
                  <a:pt x="205128" y="135793"/>
                  <a:pt x="205128" y="135793"/>
                </a:cubicBezTo>
                <a:cubicBezTo>
                  <a:pt x="205128" y="135793"/>
                  <a:pt x="205128" y="134086"/>
                  <a:pt x="205128" y="132378"/>
                </a:cubicBezTo>
                <a:lnTo>
                  <a:pt x="205128" y="130176"/>
                </a:lnTo>
                <a:lnTo>
                  <a:pt x="205128" y="129982"/>
                </a:lnTo>
                <a:lnTo>
                  <a:pt x="204969" y="130073"/>
                </a:lnTo>
                <a:lnTo>
                  <a:pt x="204954" y="130176"/>
                </a:lnTo>
                <a:lnTo>
                  <a:pt x="204273" y="134940"/>
                </a:lnTo>
                <a:lnTo>
                  <a:pt x="201972" y="135268"/>
                </a:lnTo>
                <a:lnTo>
                  <a:pt x="204147" y="130923"/>
                </a:lnTo>
                <a:lnTo>
                  <a:pt x="200207" y="135520"/>
                </a:lnTo>
                <a:lnTo>
                  <a:pt x="201972" y="135268"/>
                </a:lnTo>
                <a:lnTo>
                  <a:pt x="201709" y="135793"/>
                </a:lnTo>
                <a:lnTo>
                  <a:pt x="201608" y="135995"/>
                </a:lnTo>
                <a:lnTo>
                  <a:pt x="204788" y="136525"/>
                </a:lnTo>
                <a:cubicBezTo>
                  <a:pt x="204788" y="136525"/>
                  <a:pt x="203201" y="136525"/>
                  <a:pt x="201613" y="136525"/>
                </a:cubicBezTo>
                <a:lnTo>
                  <a:pt x="201343" y="136525"/>
                </a:lnTo>
                <a:lnTo>
                  <a:pt x="200180" y="138848"/>
                </a:lnTo>
                <a:lnTo>
                  <a:pt x="200819" y="139700"/>
                </a:lnTo>
                <a:cubicBezTo>
                  <a:pt x="200026" y="141287"/>
                  <a:pt x="198438" y="142875"/>
                  <a:pt x="198438" y="142875"/>
                </a:cubicBezTo>
                <a:lnTo>
                  <a:pt x="198438" y="142328"/>
                </a:lnTo>
                <a:lnTo>
                  <a:pt x="198290" y="142624"/>
                </a:lnTo>
                <a:cubicBezTo>
                  <a:pt x="198290" y="142624"/>
                  <a:pt x="198290" y="140916"/>
                  <a:pt x="198290" y="139209"/>
                </a:cubicBezTo>
                <a:lnTo>
                  <a:pt x="198290" y="136673"/>
                </a:lnTo>
                <a:lnTo>
                  <a:pt x="195263" y="139700"/>
                </a:lnTo>
                <a:cubicBezTo>
                  <a:pt x="193676" y="141287"/>
                  <a:pt x="192088" y="142875"/>
                  <a:pt x="192088" y="142875"/>
                </a:cubicBezTo>
                <a:lnTo>
                  <a:pt x="192862" y="139778"/>
                </a:lnTo>
                <a:lnTo>
                  <a:pt x="184151" y="142875"/>
                </a:lnTo>
                <a:cubicBezTo>
                  <a:pt x="191295" y="142875"/>
                  <a:pt x="191295" y="136525"/>
                  <a:pt x="191295" y="136525"/>
                </a:cubicBezTo>
                <a:lnTo>
                  <a:pt x="193033" y="139614"/>
                </a:lnTo>
                <a:lnTo>
                  <a:pt x="198290" y="136610"/>
                </a:lnTo>
                <a:lnTo>
                  <a:pt x="198290" y="135793"/>
                </a:lnTo>
                <a:lnTo>
                  <a:pt x="198633" y="135744"/>
                </a:lnTo>
                <a:lnTo>
                  <a:pt x="199232" y="133350"/>
                </a:lnTo>
                <a:lnTo>
                  <a:pt x="200748" y="132484"/>
                </a:lnTo>
                <a:lnTo>
                  <a:pt x="202010" y="130275"/>
                </a:lnTo>
                <a:lnTo>
                  <a:pt x="204639" y="129618"/>
                </a:lnTo>
                <a:lnTo>
                  <a:pt x="203994" y="127199"/>
                </a:lnTo>
                <a:lnTo>
                  <a:pt x="202042" y="128245"/>
                </a:lnTo>
                <a:lnTo>
                  <a:pt x="204788" y="122238"/>
                </a:lnTo>
                <a:cubicBezTo>
                  <a:pt x="204788" y="122238"/>
                  <a:pt x="204788" y="122238"/>
                  <a:pt x="204788" y="123230"/>
                </a:cubicBezTo>
                <a:lnTo>
                  <a:pt x="204788" y="129580"/>
                </a:lnTo>
                <a:lnTo>
                  <a:pt x="204823" y="129572"/>
                </a:lnTo>
                <a:lnTo>
                  <a:pt x="205128" y="128963"/>
                </a:lnTo>
                <a:lnTo>
                  <a:pt x="205049" y="129515"/>
                </a:lnTo>
                <a:lnTo>
                  <a:pt x="205128" y="129495"/>
                </a:lnTo>
                <a:lnTo>
                  <a:pt x="205128" y="128963"/>
                </a:lnTo>
                <a:lnTo>
                  <a:pt x="205627" y="129337"/>
                </a:lnTo>
                <a:lnTo>
                  <a:pt x="205699" y="129265"/>
                </a:lnTo>
                <a:lnTo>
                  <a:pt x="206475" y="123230"/>
                </a:lnTo>
                <a:cubicBezTo>
                  <a:pt x="207368" y="122238"/>
                  <a:pt x="209154" y="122238"/>
                  <a:pt x="212726" y="122238"/>
                </a:cubicBezTo>
                <a:cubicBezTo>
                  <a:pt x="209154" y="122238"/>
                  <a:pt x="207368" y="124222"/>
                  <a:pt x="206475" y="126207"/>
                </a:cubicBezTo>
                <a:lnTo>
                  <a:pt x="205812" y="129152"/>
                </a:lnTo>
                <a:lnTo>
                  <a:pt x="205812" y="129152"/>
                </a:lnTo>
                <a:lnTo>
                  <a:pt x="211039" y="123925"/>
                </a:lnTo>
                <a:cubicBezTo>
                  <a:pt x="211932" y="123032"/>
                  <a:pt x="211932" y="123032"/>
                  <a:pt x="211932" y="123032"/>
                </a:cubicBezTo>
                <a:cubicBezTo>
                  <a:pt x="211932" y="123032"/>
                  <a:pt x="211932" y="124818"/>
                  <a:pt x="211039" y="126604"/>
                </a:cubicBezTo>
                <a:lnTo>
                  <a:pt x="205899" y="129541"/>
                </a:lnTo>
                <a:lnTo>
                  <a:pt x="207345" y="130624"/>
                </a:lnTo>
                <a:lnTo>
                  <a:pt x="208547" y="131524"/>
                </a:lnTo>
                <a:cubicBezTo>
                  <a:pt x="208547" y="132378"/>
                  <a:pt x="208547" y="132378"/>
                  <a:pt x="211965" y="128963"/>
                </a:cubicBezTo>
                <a:cubicBezTo>
                  <a:pt x="211965" y="128963"/>
                  <a:pt x="211965" y="128963"/>
                  <a:pt x="211965" y="129817"/>
                </a:cubicBezTo>
                <a:lnTo>
                  <a:pt x="211965" y="134910"/>
                </a:lnTo>
                <a:lnTo>
                  <a:pt x="212726" y="130175"/>
                </a:lnTo>
                <a:lnTo>
                  <a:pt x="212726" y="129976"/>
                </a:lnTo>
                <a:lnTo>
                  <a:pt x="211965" y="128963"/>
                </a:lnTo>
                <a:lnTo>
                  <a:pt x="212726" y="128963"/>
                </a:lnTo>
                <a:lnTo>
                  <a:pt x="212726" y="128868"/>
                </a:lnTo>
                <a:lnTo>
                  <a:pt x="211965" y="128963"/>
                </a:lnTo>
                <a:lnTo>
                  <a:pt x="212726" y="128528"/>
                </a:lnTo>
                <a:lnTo>
                  <a:pt x="212726" y="122238"/>
                </a:lnTo>
                <a:lnTo>
                  <a:pt x="214314" y="122238"/>
                </a:lnTo>
                <a:lnTo>
                  <a:pt x="214314" y="127049"/>
                </a:lnTo>
                <a:lnTo>
                  <a:pt x="215901" y="123925"/>
                </a:lnTo>
                <a:lnTo>
                  <a:pt x="218255" y="123263"/>
                </a:lnTo>
                <a:lnTo>
                  <a:pt x="218540" y="123183"/>
                </a:lnTo>
                <a:lnTo>
                  <a:pt x="218641" y="122781"/>
                </a:lnTo>
                <a:lnTo>
                  <a:pt x="218777" y="122238"/>
                </a:lnTo>
                <a:lnTo>
                  <a:pt x="218803" y="122132"/>
                </a:lnTo>
                <a:lnTo>
                  <a:pt x="218971" y="122132"/>
                </a:lnTo>
                <a:lnTo>
                  <a:pt x="219076" y="122132"/>
                </a:lnTo>
                <a:lnTo>
                  <a:pt x="219876" y="122132"/>
                </a:lnTo>
                <a:lnTo>
                  <a:pt x="220142" y="122132"/>
                </a:lnTo>
                <a:lnTo>
                  <a:pt x="221347" y="121116"/>
                </a:lnTo>
                <a:lnTo>
                  <a:pt x="220466" y="121468"/>
                </a:lnTo>
                <a:lnTo>
                  <a:pt x="219076" y="122023"/>
                </a:lnTo>
                <a:lnTo>
                  <a:pt x="218923" y="122085"/>
                </a:lnTo>
                <a:lnTo>
                  <a:pt x="218803" y="122132"/>
                </a:lnTo>
                <a:lnTo>
                  <a:pt x="218887" y="122049"/>
                </a:lnTo>
                <a:lnTo>
                  <a:pt x="219076" y="121860"/>
                </a:lnTo>
                <a:lnTo>
                  <a:pt x="222222" y="118717"/>
                </a:lnTo>
                <a:lnTo>
                  <a:pt x="225054" y="115888"/>
                </a:lnTo>
                <a:lnTo>
                  <a:pt x="225641" y="115302"/>
                </a:lnTo>
                <a:lnTo>
                  <a:pt x="226052" y="116123"/>
                </a:lnTo>
                <a:lnTo>
                  <a:pt x="227807" y="116781"/>
                </a:lnTo>
                <a:lnTo>
                  <a:pt x="227191" y="118399"/>
                </a:lnTo>
                <a:lnTo>
                  <a:pt x="227350" y="118717"/>
                </a:lnTo>
                <a:lnTo>
                  <a:pt x="227019" y="118849"/>
                </a:lnTo>
                <a:lnTo>
                  <a:pt x="225818" y="122004"/>
                </a:lnTo>
                <a:lnTo>
                  <a:pt x="235042" y="115302"/>
                </a:lnTo>
                <a:cubicBezTo>
                  <a:pt x="237607" y="113594"/>
                  <a:pt x="239316" y="111887"/>
                  <a:pt x="239316" y="108472"/>
                </a:cubicBezTo>
                <a:lnTo>
                  <a:pt x="239713" y="108295"/>
                </a:lnTo>
                <a:lnTo>
                  <a:pt x="239713" y="106219"/>
                </a:lnTo>
                <a:lnTo>
                  <a:pt x="236241" y="108744"/>
                </a:lnTo>
                <a:lnTo>
                  <a:pt x="232533" y="114676"/>
                </a:lnTo>
                <a:lnTo>
                  <a:pt x="233162" y="114619"/>
                </a:lnTo>
                <a:lnTo>
                  <a:pt x="232478" y="115302"/>
                </a:lnTo>
                <a:lnTo>
                  <a:pt x="232478" y="114765"/>
                </a:lnTo>
                <a:lnTo>
                  <a:pt x="231776" y="115888"/>
                </a:lnTo>
                <a:lnTo>
                  <a:pt x="231776" y="114745"/>
                </a:lnTo>
                <a:lnTo>
                  <a:pt x="225641" y="115302"/>
                </a:lnTo>
                <a:cubicBezTo>
                  <a:pt x="229060" y="115302"/>
                  <a:pt x="230769" y="115302"/>
                  <a:pt x="231623" y="114448"/>
                </a:cubicBezTo>
                <a:lnTo>
                  <a:pt x="231776" y="113381"/>
                </a:lnTo>
                <a:lnTo>
                  <a:pt x="231776" y="109637"/>
                </a:lnTo>
                <a:cubicBezTo>
                  <a:pt x="231776" y="108744"/>
                  <a:pt x="231776" y="108744"/>
                  <a:pt x="231776" y="108744"/>
                </a:cubicBezTo>
                <a:lnTo>
                  <a:pt x="232459" y="108607"/>
                </a:lnTo>
                <a:lnTo>
                  <a:pt x="232478" y="108472"/>
                </a:lnTo>
                <a:lnTo>
                  <a:pt x="232478" y="108604"/>
                </a:lnTo>
                <a:lnTo>
                  <a:pt x="236241" y="107851"/>
                </a:lnTo>
                <a:lnTo>
                  <a:pt x="239713" y="105641"/>
                </a:lnTo>
                <a:lnTo>
                  <a:pt x="239713" y="103287"/>
                </a:lnTo>
                <a:cubicBezTo>
                  <a:pt x="239713" y="102394"/>
                  <a:pt x="239713" y="102394"/>
                  <a:pt x="239713" y="102394"/>
                </a:cubicBezTo>
                <a:lnTo>
                  <a:pt x="246063" y="100251"/>
                </a:lnTo>
                <a:lnTo>
                  <a:pt x="246063" y="99219"/>
                </a:lnTo>
                <a:lnTo>
                  <a:pt x="246063" y="96044"/>
                </a:lnTo>
                <a:cubicBezTo>
                  <a:pt x="246063" y="95250"/>
                  <a:pt x="246063" y="95250"/>
                  <a:pt x="246063" y="95250"/>
                </a:cubicBezTo>
                <a:cubicBezTo>
                  <a:pt x="249238" y="95250"/>
                  <a:pt x="249238" y="95250"/>
                  <a:pt x="248444" y="95250"/>
                </a:cubicBezTo>
                <a:lnTo>
                  <a:pt x="249238" y="95250"/>
                </a:lnTo>
                <a:cubicBezTo>
                  <a:pt x="250826" y="95250"/>
                  <a:pt x="252413" y="95250"/>
                  <a:pt x="252413" y="95250"/>
                </a:cubicBezTo>
                <a:cubicBezTo>
                  <a:pt x="249238" y="95250"/>
                  <a:pt x="247651" y="96837"/>
                  <a:pt x="246857" y="98425"/>
                </a:cubicBezTo>
                <a:lnTo>
                  <a:pt x="246431" y="100126"/>
                </a:lnTo>
                <a:lnTo>
                  <a:pt x="247651" y="99715"/>
                </a:lnTo>
                <a:lnTo>
                  <a:pt x="246910" y="100965"/>
                </a:lnTo>
                <a:lnTo>
                  <a:pt x="249238" y="99219"/>
                </a:lnTo>
                <a:cubicBezTo>
                  <a:pt x="250826" y="98425"/>
                  <a:pt x="252413" y="98425"/>
                  <a:pt x="252413" y="101600"/>
                </a:cubicBezTo>
                <a:cubicBezTo>
                  <a:pt x="252413" y="101600"/>
                  <a:pt x="249238" y="101600"/>
                  <a:pt x="246857" y="101600"/>
                </a:cubicBezTo>
                <a:lnTo>
                  <a:pt x="246533" y="101600"/>
                </a:lnTo>
                <a:lnTo>
                  <a:pt x="246509" y="101641"/>
                </a:lnTo>
                <a:lnTo>
                  <a:pt x="250427" y="101641"/>
                </a:lnTo>
                <a:lnTo>
                  <a:pt x="252991" y="101641"/>
                </a:lnTo>
                <a:cubicBezTo>
                  <a:pt x="249572" y="105056"/>
                  <a:pt x="247863" y="105056"/>
                  <a:pt x="247008" y="104203"/>
                </a:cubicBezTo>
                <a:lnTo>
                  <a:pt x="246281" y="102026"/>
                </a:lnTo>
                <a:lnTo>
                  <a:pt x="246063" y="102394"/>
                </a:lnTo>
                <a:lnTo>
                  <a:pt x="244284" y="102894"/>
                </a:lnTo>
                <a:lnTo>
                  <a:pt x="242386" y="104275"/>
                </a:lnTo>
                <a:lnTo>
                  <a:pt x="240528" y="107934"/>
                </a:lnTo>
                <a:lnTo>
                  <a:pt x="247008" y="105056"/>
                </a:lnTo>
                <a:cubicBezTo>
                  <a:pt x="249572" y="103349"/>
                  <a:pt x="252991" y="101641"/>
                  <a:pt x="259829" y="101641"/>
                </a:cubicBezTo>
                <a:lnTo>
                  <a:pt x="256682" y="98498"/>
                </a:lnTo>
                <a:lnTo>
                  <a:pt x="257264" y="98226"/>
                </a:lnTo>
                <a:cubicBezTo>
                  <a:pt x="261538" y="96518"/>
                  <a:pt x="266666" y="94811"/>
                  <a:pt x="266666" y="94811"/>
                </a:cubicBezTo>
                <a:cubicBezTo>
                  <a:pt x="273504" y="87980"/>
                  <a:pt x="273504" y="87980"/>
                  <a:pt x="280341" y="87980"/>
                </a:cubicBezTo>
                <a:lnTo>
                  <a:pt x="280341" y="87127"/>
                </a:lnTo>
                <a:cubicBezTo>
                  <a:pt x="282051" y="86273"/>
                  <a:pt x="283760" y="84565"/>
                  <a:pt x="287179" y="81150"/>
                </a:cubicBezTo>
                <a:cubicBezTo>
                  <a:pt x="287179" y="81150"/>
                  <a:pt x="287179" y="81150"/>
                  <a:pt x="294017" y="81150"/>
                </a:cubicBezTo>
                <a:cubicBezTo>
                  <a:pt x="294017" y="77735"/>
                  <a:pt x="294017" y="76027"/>
                  <a:pt x="294017" y="75173"/>
                </a:cubicBezTo>
                <a:lnTo>
                  <a:pt x="294017" y="74612"/>
                </a:lnTo>
                <a:lnTo>
                  <a:pt x="293975" y="74612"/>
                </a:lnTo>
                <a:lnTo>
                  <a:pt x="293162" y="80296"/>
                </a:lnTo>
                <a:cubicBezTo>
                  <a:pt x="292308" y="81150"/>
                  <a:pt x="290598" y="81150"/>
                  <a:pt x="287179" y="81150"/>
                </a:cubicBezTo>
                <a:cubicBezTo>
                  <a:pt x="290598" y="77735"/>
                  <a:pt x="292308" y="76027"/>
                  <a:pt x="293162" y="75173"/>
                </a:cubicBezTo>
                <a:lnTo>
                  <a:pt x="293724" y="74612"/>
                </a:lnTo>
                <a:lnTo>
                  <a:pt x="293688" y="74612"/>
                </a:lnTo>
                <a:lnTo>
                  <a:pt x="293682" y="74612"/>
                </a:lnTo>
                <a:lnTo>
                  <a:pt x="288156" y="79442"/>
                </a:lnTo>
                <a:lnTo>
                  <a:pt x="290598" y="75173"/>
                </a:lnTo>
                <a:lnTo>
                  <a:pt x="292846" y="74612"/>
                </a:lnTo>
                <a:lnTo>
                  <a:pt x="291307" y="74612"/>
                </a:lnTo>
                <a:lnTo>
                  <a:pt x="288727" y="74612"/>
                </a:lnTo>
                <a:lnTo>
                  <a:pt x="288132" y="74612"/>
                </a:lnTo>
                <a:lnTo>
                  <a:pt x="287867" y="74612"/>
                </a:lnTo>
                <a:lnTo>
                  <a:pt x="290686" y="73125"/>
                </a:lnTo>
                <a:lnTo>
                  <a:pt x="287341" y="74612"/>
                </a:lnTo>
                <a:lnTo>
                  <a:pt x="287867" y="74612"/>
                </a:lnTo>
                <a:cubicBezTo>
                  <a:pt x="287867" y="74612"/>
                  <a:pt x="280988" y="80962"/>
                  <a:pt x="280988" y="80962"/>
                </a:cubicBezTo>
                <a:cubicBezTo>
                  <a:pt x="280988" y="80962"/>
                  <a:pt x="280988" y="80962"/>
                  <a:pt x="280988" y="80168"/>
                </a:cubicBezTo>
                <a:lnTo>
                  <a:pt x="280988" y="75142"/>
                </a:lnTo>
                <a:lnTo>
                  <a:pt x="280195" y="74613"/>
                </a:lnTo>
                <a:lnTo>
                  <a:pt x="280988" y="74613"/>
                </a:lnTo>
                <a:lnTo>
                  <a:pt x="280988" y="74612"/>
                </a:lnTo>
                <a:cubicBezTo>
                  <a:pt x="280988" y="74612"/>
                  <a:pt x="282708" y="74612"/>
                  <a:pt x="284428" y="74612"/>
                </a:cubicBezTo>
                <a:lnTo>
                  <a:pt x="287338" y="74612"/>
                </a:lnTo>
                <a:lnTo>
                  <a:pt x="287339" y="74612"/>
                </a:lnTo>
                <a:lnTo>
                  <a:pt x="287340" y="74612"/>
                </a:lnTo>
                <a:lnTo>
                  <a:pt x="290911" y="71438"/>
                </a:lnTo>
                <a:cubicBezTo>
                  <a:pt x="292696" y="69850"/>
                  <a:pt x="294482" y="68263"/>
                  <a:pt x="294482" y="68263"/>
                </a:cubicBezTo>
                <a:lnTo>
                  <a:pt x="294747" y="68263"/>
                </a:lnTo>
                <a:lnTo>
                  <a:pt x="294747" y="68262"/>
                </a:lnTo>
                <a:lnTo>
                  <a:pt x="294749" y="68263"/>
                </a:lnTo>
                <a:lnTo>
                  <a:pt x="298054" y="68263"/>
                </a:lnTo>
                <a:lnTo>
                  <a:pt x="300832" y="68263"/>
                </a:lnTo>
                <a:lnTo>
                  <a:pt x="301622" y="68263"/>
                </a:lnTo>
                <a:lnTo>
                  <a:pt x="301625" y="68262"/>
                </a:lnTo>
                <a:lnTo>
                  <a:pt x="301625" y="68262"/>
                </a:lnTo>
                <a:lnTo>
                  <a:pt x="301628" y="68261"/>
                </a:lnTo>
                <a:lnTo>
                  <a:pt x="304801" y="65088"/>
                </a:lnTo>
                <a:cubicBezTo>
                  <a:pt x="304801" y="65088"/>
                  <a:pt x="304801" y="65088"/>
                  <a:pt x="307976" y="61913"/>
                </a:cubicBezTo>
                <a:cubicBezTo>
                  <a:pt x="307976" y="65088"/>
                  <a:pt x="306389" y="66675"/>
                  <a:pt x="304801" y="67469"/>
                </a:cubicBezTo>
                <a:lnTo>
                  <a:pt x="301650" y="68257"/>
                </a:lnTo>
                <a:lnTo>
                  <a:pt x="305594" y="67468"/>
                </a:lnTo>
                <a:lnTo>
                  <a:pt x="308661" y="65516"/>
                </a:lnTo>
                <a:lnTo>
                  <a:pt x="307975" y="68262"/>
                </a:lnTo>
                <a:lnTo>
                  <a:pt x="307692" y="68262"/>
                </a:lnTo>
                <a:lnTo>
                  <a:pt x="307692" y="68343"/>
                </a:lnTo>
                <a:lnTo>
                  <a:pt x="307692" y="68424"/>
                </a:lnTo>
                <a:lnTo>
                  <a:pt x="307975" y="68262"/>
                </a:lnTo>
                <a:lnTo>
                  <a:pt x="307692" y="68545"/>
                </a:lnTo>
                <a:lnTo>
                  <a:pt x="307692" y="70904"/>
                </a:lnTo>
                <a:cubicBezTo>
                  <a:pt x="307692" y="72612"/>
                  <a:pt x="307692" y="74320"/>
                  <a:pt x="307692" y="74320"/>
                </a:cubicBezTo>
                <a:cubicBezTo>
                  <a:pt x="307692" y="74320"/>
                  <a:pt x="305983" y="74320"/>
                  <a:pt x="305128" y="73466"/>
                </a:cubicBezTo>
                <a:lnTo>
                  <a:pt x="306899" y="69338"/>
                </a:lnTo>
                <a:lnTo>
                  <a:pt x="304800" y="71437"/>
                </a:lnTo>
                <a:lnTo>
                  <a:pt x="301917" y="74320"/>
                </a:lnTo>
                <a:lnTo>
                  <a:pt x="304273" y="74320"/>
                </a:lnTo>
                <a:lnTo>
                  <a:pt x="305128" y="74320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4320"/>
                </a:cubicBezTo>
                <a:lnTo>
                  <a:pt x="311111" y="74320"/>
                </a:lnTo>
                <a:lnTo>
                  <a:pt x="313674" y="74320"/>
                </a:lnTo>
                <a:cubicBezTo>
                  <a:pt x="314529" y="74320"/>
                  <a:pt x="314529" y="74320"/>
                  <a:pt x="314529" y="74320"/>
                </a:cubicBezTo>
                <a:cubicBezTo>
                  <a:pt x="314529" y="81150"/>
                  <a:pt x="314529" y="74320"/>
                  <a:pt x="307692" y="81150"/>
                </a:cubicBezTo>
                <a:cubicBezTo>
                  <a:pt x="307692" y="81150"/>
                  <a:pt x="307692" y="81150"/>
                  <a:pt x="307692" y="82004"/>
                </a:cubicBezTo>
                <a:lnTo>
                  <a:pt x="307692" y="84565"/>
                </a:lnTo>
                <a:lnTo>
                  <a:pt x="314529" y="81150"/>
                </a:lnTo>
                <a:lnTo>
                  <a:pt x="310588" y="85087"/>
                </a:lnTo>
                <a:lnTo>
                  <a:pt x="307692" y="87980"/>
                </a:lnTo>
                <a:lnTo>
                  <a:pt x="307692" y="84565"/>
                </a:lnTo>
                <a:cubicBezTo>
                  <a:pt x="305983" y="84565"/>
                  <a:pt x="304273" y="84565"/>
                  <a:pt x="300854" y="87980"/>
                </a:cubicBezTo>
                <a:cubicBezTo>
                  <a:pt x="300854" y="87980"/>
                  <a:pt x="294017" y="94811"/>
                  <a:pt x="294017" y="87980"/>
                </a:cubicBezTo>
                <a:cubicBezTo>
                  <a:pt x="294017" y="94811"/>
                  <a:pt x="294017" y="94811"/>
                  <a:pt x="294017" y="94811"/>
                </a:cubicBezTo>
                <a:cubicBezTo>
                  <a:pt x="294017" y="94811"/>
                  <a:pt x="294017" y="94811"/>
                  <a:pt x="300854" y="87980"/>
                </a:cubicBezTo>
                <a:cubicBezTo>
                  <a:pt x="300854" y="94811"/>
                  <a:pt x="300854" y="94811"/>
                  <a:pt x="300854" y="94811"/>
                </a:cubicBezTo>
                <a:cubicBezTo>
                  <a:pt x="300854" y="94811"/>
                  <a:pt x="307692" y="87980"/>
                  <a:pt x="307692" y="87980"/>
                </a:cubicBezTo>
                <a:cubicBezTo>
                  <a:pt x="307692" y="91396"/>
                  <a:pt x="307692" y="91396"/>
                  <a:pt x="307692" y="90542"/>
                </a:cubicBezTo>
                <a:lnTo>
                  <a:pt x="307692" y="91396"/>
                </a:lnTo>
                <a:cubicBezTo>
                  <a:pt x="307692" y="91396"/>
                  <a:pt x="307692" y="91396"/>
                  <a:pt x="307692" y="94811"/>
                </a:cubicBezTo>
                <a:cubicBezTo>
                  <a:pt x="314529" y="87980"/>
                  <a:pt x="307692" y="87980"/>
                  <a:pt x="314529" y="87980"/>
                </a:cubicBezTo>
                <a:lnTo>
                  <a:pt x="315151" y="85497"/>
                </a:lnTo>
                <a:lnTo>
                  <a:pt x="315384" y="87127"/>
                </a:lnTo>
                <a:cubicBezTo>
                  <a:pt x="316239" y="87980"/>
                  <a:pt x="317948" y="87980"/>
                  <a:pt x="321367" y="87980"/>
                </a:cubicBezTo>
                <a:cubicBezTo>
                  <a:pt x="328204" y="87980"/>
                  <a:pt x="328204" y="87980"/>
                  <a:pt x="328204" y="94811"/>
                </a:cubicBezTo>
                <a:cubicBezTo>
                  <a:pt x="328204" y="87980"/>
                  <a:pt x="321367" y="94811"/>
                  <a:pt x="321367" y="94811"/>
                </a:cubicBezTo>
                <a:cubicBezTo>
                  <a:pt x="321367" y="94811"/>
                  <a:pt x="321367" y="94811"/>
                  <a:pt x="328204" y="94811"/>
                </a:cubicBezTo>
                <a:cubicBezTo>
                  <a:pt x="328204" y="94811"/>
                  <a:pt x="328204" y="94811"/>
                  <a:pt x="328204" y="93957"/>
                </a:cubicBezTo>
                <a:lnTo>
                  <a:pt x="328204" y="90542"/>
                </a:lnTo>
                <a:cubicBezTo>
                  <a:pt x="328204" y="91396"/>
                  <a:pt x="328204" y="91396"/>
                  <a:pt x="328204" y="87980"/>
                </a:cubicBezTo>
                <a:lnTo>
                  <a:pt x="328907" y="87679"/>
                </a:lnTo>
                <a:lnTo>
                  <a:pt x="329473" y="85328"/>
                </a:lnTo>
                <a:lnTo>
                  <a:pt x="331114" y="84354"/>
                </a:lnTo>
                <a:lnTo>
                  <a:pt x="329401" y="87468"/>
                </a:lnTo>
                <a:lnTo>
                  <a:pt x="332991" y="85931"/>
                </a:lnTo>
                <a:lnTo>
                  <a:pt x="334187" y="85419"/>
                </a:lnTo>
                <a:cubicBezTo>
                  <a:pt x="335042" y="84565"/>
                  <a:pt x="335042" y="84565"/>
                  <a:pt x="335042" y="87980"/>
                </a:cubicBezTo>
                <a:lnTo>
                  <a:pt x="335825" y="87824"/>
                </a:lnTo>
                <a:lnTo>
                  <a:pt x="339316" y="87127"/>
                </a:lnTo>
                <a:lnTo>
                  <a:pt x="348520" y="81275"/>
                </a:lnTo>
                <a:lnTo>
                  <a:pt x="342305" y="83939"/>
                </a:lnTo>
                <a:cubicBezTo>
                  <a:pt x="341313" y="84931"/>
                  <a:pt x="341313" y="84931"/>
                  <a:pt x="341313" y="80962"/>
                </a:cubicBezTo>
                <a:lnTo>
                  <a:pt x="342107" y="80962"/>
                </a:lnTo>
                <a:lnTo>
                  <a:pt x="342108" y="80962"/>
                </a:lnTo>
                <a:lnTo>
                  <a:pt x="344786" y="80962"/>
                </a:lnTo>
                <a:lnTo>
                  <a:pt x="345282" y="80962"/>
                </a:lnTo>
                <a:lnTo>
                  <a:pt x="348259" y="80962"/>
                </a:lnTo>
                <a:lnTo>
                  <a:pt x="348905" y="80962"/>
                </a:lnTo>
                <a:lnTo>
                  <a:pt x="352136" y="77735"/>
                </a:lnTo>
                <a:lnTo>
                  <a:pt x="354241" y="75632"/>
                </a:lnTo>
                <a:lnTo>
                  <a:pt x="352426" y="76993"/>
                </a:lnTo>
                <a:cubicBezTo>
                  <a:pt x="350839" y="77787"/>
                  <a:pt x="349251" y="77787"/>
                  <a:pt x="349251" y="74612"/>
                </a:cubicBezTo>
                <a:cubicBezTo>
                  <a:pt x="349251" y="74612"/>
                  <a:pt x="349251" y="74612"/>
                  <a:pt x="350045" y="74612"/>
                </a:cubicBezTo>
                <a:lnTo>
                  <a:pt x="352426" y="74612"/>
                </a:lnTo>
                <a:lnTo>
                  <a:pt x="353220" y="74612"/>
                </a:lnTo>
                <a:lnTo>
                  <a:pt x="355262" y="74612"/>
                </a:lnTo>
                <a:lnTo>
                  <a:pt x="355555" y="74320"/>
                </a:lnTo>
                <a:lnTo>
                  <a:pt x="355768" y="74320"/>
                </a:lnTo>
                <a:lnTo>
                  <a:pt x="355949" y="74003"/>
                </a:lnTo>
                <a:lnTo>
                  <a:pt x="349251" y="74612"/>
                </a:lnTo>
                <a:cubicBezTo>
                  <a:pt x="352426" y="71437"/>
                  <a:pt x="354014" y="71437"/>
                  <a:pt x="355601" y="71437"/>
                </a:cubicBezTo>
                <a:lnTo>
                  <a:pt x="358141" y="70167"/>
                </a:lnTo>
                <a:lnTo>
                  <a:pt x="358776" y="69056"/>
                </a:lnTo>
                <a:cubicBezTo>
                  <a:pt x="358776" y="68262"/>
                  <a:pt x="358776" y="68262"/>
                  <a:pt x="361951" y="68262"/>
                </a:cubicBezTo>
                <a:lnTo>
                  <a:pt x="360599" y="70154"/>
                </a:lnTo>
                <a:lnTo>
                  <a:pt x="361753" y="69056"/>
                </a:lnTo>
                <a:cubicBezTo>
                  <a:pt x="362586" y="68262"/>
                  <a:pt x="362586" y="68262"/>
                  <a:pt x="362586" y="68262"/>
                </a:cubicBezTo>
                <a:cubicBezTo>
                  <a:pt x="362586" y="68262"/>
                  <a:pt x="364253" y="68262"/>
                  <a:pt x="365920" y="68262"/>
                </a:cubicBezTo>
                <a:lnTo>
                  <a:pt x="366754" y="68262"/>
                </a:lnTo>
                <a:lnTo>
                  <a:pt x="369095" y="68262"/>
                </a:lnTo>
                <a:lnTo>
                  <a:pt x="369254" y="68262"/>
                </a:lnTo>
                <a:lnTo>
                  <a:pt x="369128" y="68279"/>
                </a:lnTo>
                <a:lnTo>
                  <a:pt x="370993" y="69254"/>
                </a:lnTo>
                <a:cubicBezTo>
                  <a:pt x="370658" y="69849"/>
                  <a:pt x="369542" y="70643"/>
                  <a:pt x="368202" y="71437"/>
                </a:cubicBezTo>
                <a:lnTo>
                  <a:pt x="367357" y="71866"/>
                </a:lnTo>
                <a:lnTo>
                  <a:pt x="369084" y="68285"/>
                </a:lnTo>
                <a:lnTo>
                  <a:pt x="363420" y="69056"/>
                </a:lnTo>
                <a:lnTo>
                  <a:pt x="362639" y="74263"/>
                </a:lnTo>
                <a:lnTo>
                  <a:pt x="367357" y="71866"/>
                </a:lnTo>
                <a:lnTo>
                  <a:pt x="366416" y="73818"/>
                </a:lnTo>
                <a:lnTo>
                  <a:pt x="368108" y="74320"/>
                </a:lnTo>
                <a:lnTo>
                  <a:pt x="369230" y="74320"/>
                </a:lnTo>
                <a:lnTo>
                  <a:pt x="368621" y="74472"/>
                </a:lnTo>
                <a:lnTo>
                  <a:pt x="369095" y="74612"/>
                </a:lnTo>
                <a:lnTo>
                  <a:pt x="368059" y="74612"/>
                </a:lnTo>
                <a:lnTo>
                  <a:pt x="365811" y="75173"/>
                </a:lnTo>
                <a:lnTo>
                  <a:pt x="364012" y="78319"/>
                </a:lnTo>
                <a:lnTo>
                  <a:pt x="362392" y="78589"/>
                </a:lnTo>
                <a:lnTo>
                  <a:pt x="362392" y="74612"/>
                </a:lnTo>
                <a:lnTo>
                  <a:pt x="362225" y="74612"/>
                </a:lnTo>
                <a:lnTo>
                  <a:pt x="358974" y="80296"/>
                </a:lnTo>
                <a:cubicBezTo>
                  <a:pt x="357264" y="81150"/>
                  <a:pt x="355555" y="81150"/>
                  <a:pt x="355555" y="81150"/>
                </a:cubicBezTo>
                <a:cubicBezTo>
                  <a:pt x="355555" y="81150"/>
                  <a:pt x="362392" y="81150"/>
                  <a:pt x="362392" y="81150"/>
                </a:cubicBezTo>
                <a:cubicBezTo>
                  <a:pt x="369230" y="74320"/>
                  <a:pt x="362392" y="81150"/>
                  <a:pt x="369230" y="81150"/>
                </a:cubicBezTo>
                <a:cubicBezTo>
                  <a:pt x="369230" y="74320"/>
                  <a:pt x="369230" y="74320"/>
                  <a:pt x="369230" y="74320"/>
                </a:cubicBezTo>
                <a:lnTo>
                  <a:pt x="370940" y="74320"/>
                </a:lnTo>
                <a:lnTo>
                  <a:pt x="371794" y="74320"/>
                </a:lnTo>
                <a:lnTo>
                  <a:pt x="372649" y="74320"/>
                </a:lnTo>
                <a:lnTo>
                  <a:pt x="375213" y="74320"/>
                </a:lnTo>
                <a:cubicBezTo>
                  <a:pt x="376068" y="74320"/>
                  <a:pt x="376068" y="74320"/>
                  <a:pt x="376068" y="74320"/>
                </a:cubicBezTo>
                <a:lnTo>
                  <a:pt x="376361" y="74612"/>
                </a:lnTo>
                <a:lnTo>
                  <a:pt x="379866" y="78114"/>
                </a:lnTo>
                <a:lnTo>
                  <a:pt x="376068" y="81150"/>
                </a:lnTo>
                <a:lnTo>
                  <a:pt x="380854" y="79101"/>
                </a:lnTo>
                <a:lnTo>
                  <a:pt x="382050" y="80296"/>
                </a:lnTo>
                <a:cubicBezTo>
                  <a:pt x="382905" y="81150"/>
                  <a:pt x="382905" y="81150"/>
                  <a:pt x="382905" y="81150"/>
                </a:cubicBezTo>
                <a:cubicBezTo>
                  <a:pt x="382905" y="77735"/>
                  <a:pt x="382905" y="77735"/>
                  <a:pt x="382050" y="78589"/>
                </a:cubicBezTo>
                <a:lnTo>
                  <a:pt x="380854" y="79101"/>
                </a:lnTo>
                <a:lnTo>
                  <a:pt x="379866" y="78114"/>
                </a:lnTo>
                <a:lnTo>
                  <a:pt x="380341" y="77735"/>
                </a:lnTo>
                <a:lnTo>
                  <a:pt x="382905" y="76803"/>
                </a:lnTo>
                <a:lnTo>
                  <a:pt x="389743" y="74320"/>
                </a:lnTo>
                <a:cubicBezTo>
                  <a:pt x="389743" y="74320"/>
                  <a:pt x="391452" y="74320"/>
                  <a:pt x="393162" y="73466"/>
                </a:cubicBezTo>
                <a:lnTo>
                  <a:pt x="394363" y="71366"/>
                </a:lnTo>
                <a:lnTo>
                  <a:pt x="396580" y="74320"/>
                </a:lnTo>
                <a:cubicBezTo>
                  <a:pt x="396580" y="74320"/>
                  <a:pt x="396580" y="72612"/>
                  <a:pt x="396580" y="70904"/>
                </a:cubicBezTo>
                <a:lnTo>
                  <a:pt x="396580" y="68262"/>
                </a:lnTo>
                <a:lnTo>
                  <a:pt x="396580" y="67489"/>
                </a:lnTo>
                <a:cubicBezTo>
                  <a:pt x="396580" y="67489"/>
                  <a:pt x="396580" y="67489"/>
                  <a:pt x="403418" y="67489"/>
                </a:cubicBezTo>
                <a:lnTo>
                  <a:pt x="404661" y="67489"/>
                </a:lnTo>
                <a:lnTo>
                  <a:pt x="413545" y="62706"/>
                </a:lnTo>
                <a:lnTo>
                  <a:pt x="416032" y="62514"/>
                </a:lnTo>
                <a:lnTo>
                  <a:pt x="417093" y="60659"/>
                </a:lnTo>
                <a:lnTo>
                  <a:pt x="417093" y="62433"/>
                </a:lnTo>
                <a:lnTo>
                  <a:pt x="422577" y="62011"/>
                </a:lnTo>
                <a:lnTo>
                  <a:pt x="423931" y="60659"/>
                </a:lnTo>
                <a:lnTo>
                  <a:pt x="423613" y="61931"/>
                </a:lnTo>
                <a:lnTo>
                  <a:pt x="423864" y="61912"/>
                </a:lnTo>
                <a:lnTo>
                  <a:pt x="423610" y="61941"/>
                </a:lnTo>
                <a:lnTo>
                  <a:pt x="423076" y="64074"/>
                </a:lnTo>
                <a:cubicBezTo>
                  <a:pt x="422222" y="65781"/>
                  <a:pt x="420512" y="67489"/>
                  <a:pt x="417093" y="67489"/>
                </a:cubicBezTo>
                <a:cubicBezTo>
                  <a:pt x="417093" y="67489"/>
                  <a:pt x="418803" y="65781"/>
                  <a:pt x="420512" y="64074"/>
                </a:cubicBezTo>
                <a:lnTo>
                  <a:pt x="422521" y="62067"/>
                </a:lnTo>
                <a:lnTo>
                  <a:pt x="417093" y="62693"/>
                </a:lnTo>
                <a:lnTo>
                  <a:pt x="417093" y="66635"/>
                </a:lnTo>
                <a:cubicBezTo>
                  <a:pt x="417093" y="67489"/>
                  <a:pt x="417093" y="67489"/>
                  <a:pt x="417093" y="67489"/>
                </a:cubicBezTo>
                <a:cubicBezTo>
                  <a:pt x="417093" y="67489"/>
                  <a:pt x="417093" y="67489"/>
                  <a:pt x="417948" y="67489"/>
                </a:cubicBezTo>
                <a:lnTo>
                  <a:pt x="423076" y="67489"/>
                </a:lnTo>
                <a:lnTo>
                  <a:pt x="423931" y="67489"/>
                </a:lnTo>
                <a:lnTo>
                  <a:pt x="430768" y="61513"/>
                </a:lnTo>
                <a:lnTo>
                  <a:pt x="431745" y="61391"/>
                </a:lnTo>
                <a:lnTo>
                  <a:pt x="433807" y="62936"/>
                </a:lnTo>
                <a:lnTo>
                  <a:pt x="430768" y="67489"/>
                </a:lnTo>
                <a:cubicBezTo>
                  <a:pt x="430768" y="67489"/>
                  <a:pt x="430768" y="67489"/>
                  <a:pt x="431623" y="66635"/>
                </a:cubicBezTo>
                <a:lnTo>
                  <a:pt x="434871" y="63391"/>
                </a:lnTo>
                <a:lnTo>
                  <a:pt x="437606" y="67489"/>
                </a:lnTo>
                <a:cubicBezTo>
                  <a:pt x="437606" y="67489"/>
                  <a:pt x="444444" y="67489"/>
                  <a:pt x="444444" y="67489"/>
                </a:cubicBezTo>
                <a:cubicBezTo>
                  <a:pt x="444444" y="67489"/>
                  <a:pt x="444444" y="67489"/>
                  <a:pt x="451281" y="60659"/>
                </a:cubicBezTo>
                <a:lnTo>
                  <a:pt x="444138" y="62799"/>
                </a:lnTo>
                <a:lnTo>
                  <a:pt x="444444" y="60659"/>
                </a:lnTo>
                <a:cubicBezTo>
                  <a:pt x="444444" y="60659"/>
                  <a:pt x="442735" y="60659"/>
                  <a:pt x="441025" y="61513"/>
                </a:cubicBezTo>
                <a:lnTo>
                  <a:pt x="438700" y="65577"/>
                </a:lnTo>
                <a:lnTo>
                  <a:pt x="438461" y="65781"/>
                </a:lnTo>
                <a:cubicBezTo>
                  <a:pt x="437606" y="65781"/>
                  <a:pt x="437606" y="64074"/>
                  <a:pt x="437606" y="60659"/>
                </a:cubicBezTo>
                <a:cubicBezTo>
                  <a:pt x="437606" y="53828"/>
                  <a:pt x="437606" y="60659"/>
                  <a:pt x="430768" y="60659"/>
                </a:cubicBezTo>
                <a:cubicBezTo>
                  <a:pt x="444444" y="53828"/>
                  <a:pt x="430768" y="53828"/>
                  <a:pt x="437606" y="53828"/>
                </a:cubicBezTo>
                <a:cubicBezTo>
                  <a:pt x="437606" y="53828"/>
                  <a:pt x="439316" y="53828"/>
                  <a:pt x="441025" y="53828"/>
                </a:cubicBezTo>
                <a:lnTo>
                  <a:pt x="443589" y="53828"/>
                </a:lnTo>
                <a:lnTo>
                  <a:pt x="444444" y="53828"/>
                </a:lnTo>
                <a:cubicBezTo>
                  <a:pt x="444444" y="53828"/>
                  <a:pt x="446153" y="53828"/>
                  <a:pt x="447008" y="53828"/>
                </a:cubicBezTo>
                <a:lnTo>
                  <a:pt x="447863" y="53828"/>
                </a:lnTo>
                <a:lnTo>
                  <a:pt x="449572" y="53828"/>
                </a:lnTo>
                <a:lnTo>
                  <a:pt x="451281" y="53828"/>
                </a:lnTo>
                <a:cubicBezTo>
                  <a:pt x="451281" y="46998"/>
                  <a:pt x="458119" y="46998"/>
                  <a:pt x="458119" y="46998"/>
                </a:cubicBezTo>
                <a:lnTo>
                  <a:pt x="458119" y="51267"/>
                </a:lnTo>
                <a:lnTo>
                  <a:pt x="458119" y="52974"/>
                </a:lnTo>
                <a:lnTo>
                  <a:pt x="458119" y="53828"/>
                </a:lnTo>
                <a:cubicBezTo>
                  <a:pt x="464956" y="53828"/>
                  <a:pt x="464956" y="46998"/>
                  <a:pt x="464956" y="46998"/>
                </a:cubicBezTo>
                <a:cubicBezTo>
                  <a:pt x="471794" y="40167"/>
                  <a:pt x="471794" y="40167"/>
                  <a:pt x="471794" y="46998"/>
                </a:cubicBezTo>
                <a:cubicBezTo>
                  <a:pt x="475213" y="43583"/>
                  <a:pt x="475213" y="43583"/>
                  <a:pt x="475213" y="43583"/>
                </a:cubicBezTo>
                <a:lnTo>
                  <a:pt x="477838" y="40960"/>
                </a:lnTo>
                <a:lnTo>
                  <a:pt x="477838" y="40283"/>
                </a:lnTo>
                <a:lnTo>
                  <a:pt x="477838" y="38298"/>
                </a:lnTo>
                <a:lnTo>
                  <a:pt x="477838" y="33338"/>
                </a:lnTo>
                <a:lnTo>
                  <a:pt x="477763" y="33338"/>
                </a:lnTo>
                <a:lnTo>
                  <a:pt x="474663" y="33338"/>
                </a:lnTo>
                <a:lnTo>
                  <a:pt x="474290" y="33338"/>
                </a:lnTo>
                <a:lnTo>
                  <a:pt x="473869" y="33338"/>
                </a:lnTo>
                <a:lnTo>
                  <a:pt x="473076" y="33338"/>
                </a:lnTo>
                <a:lnTo>
                  <a:pt x="473076" y="34926"/>
                </a:lnTo>
                <a:lnTo>
                  <a:pt x="471488" y="34926"/>
                </a:lnTo>
                <a:lnTo>
                  <a:pt x="471488" y="33338"/>
                </a:lnTo>
                <a:lnTo>
                  <a:pt x="471686" y="33338"/>
                </a:lnTo>
                <a:cubicBezTo>
                  <a:pt x="471686" y="33338"/>
                  <a:pt x="471686" y="33338"/>
                  <a:pt x="478631" y="26988"/>
                </a:cubicBezTo>
                <a:cubicBezTo>
                  <a:pt x="478631" y="26988"/>
                  <a:pt x="478631" y="26988"/>
                  <a:pt x="479499" y="26988"/>
                </a:cubicBezTo>
                <a:lnTo>
                  <a:pt x="479558" y="26988"/>
                </a:lnTo>
                <a:lnTo>
                  <a:pt x="482104" y="26988"/>
                </a:lnTo>
                <a:lnTo>
                  <a:pt x="482972" y="26988"/>
                </a:lnTo>
                <a:lnTo>
                  <a:pt x="484717" y="26988"/>
                </a:lnTo>
                <a:lnTo>
                  <a:pt x="485577" y="26988"/>
                </a:lnTo>
                <a:cubicBezTo>
                  <a:pt x="485577" y="30163"/>
                  <a:pt x="483841" y="30163"/>
                  <a:pt x="482104" y="30163"/>
                </a:cubicBezTo>
                <a:lnTo>
                  <a:pt x="478632" y="33337"/>
                </a:lnTo>
                <a:lnTo>
                  <a:pt x="478635" y="33337"/>
                </a:lnTo>
                <a:lnTo>
                  <a:pt x="487313" y="30957"/>
                </a:lnTo>
                <a:lnTo>
                  <a:pt x="486966" y="31432"/>
                </a:lnTo>
                <a:lnTo>
                  <a:pt x="485577" y="32544"/>
                </a:lnTo>
                <a:lnTo>
                  <a:pt x="478640" y="33337"/>
                </a:lnTo>
                <a:lnTo>
                  <a:pt x="478830" y="33337"/>
                </a:lnTo>
                <a:lnTo>
                  <a:pt x="485578" y="33337"/>
                </a:lnTo>
                <a:lnTo>
                  <a:pt x="485776" y="33337"/>
                </a:lnTo>
                <a:cubicBezTo>
                  <a:pt x="485776" y="33337"/>
                  <a:pt x="483792" y="33337"/>
                  <a:pt x="481807" y="34329"/>
                </a:cubicBezTo>
                <a:lnTo>
                  <a:pt x="478258" y="40540"/>
                </a:lnTo>
                <a:lnTo>
                  <a:pt x="478631" y="40167"/>
                </a:lnTo>
                <a:cubicBezTo>
                  <a:pt x="478631" y="40167"/>
                  <a:pt x="485469" y="40167"/>
                  <a:pt x="485469" y="40167"/>
                </a:cubicBezTo>
                <a:cubicBezTo>
                  <a:pt x="485469" y="40167"/>
                  <a:pt x="487179" y="40167"/>
                  <a:pt x="488888" y="40167"/>
                </a:cubicBezTo>
                <a:lnTo>
                  <a:pt x="488898" y="40167"/>
                </a:lnTo>
                <a:lnTo>
                  <a:pt x="485776" y="33337"/>
                </a:lnTo>
                <a:cubicBezTo>
                  <a:pt x="488951" y="33337"/>
                  <a:pt x="490539" y="33337"/>
                  <a:pt x="491332" y="34329"/>
                </a:cubicBezTo>
                <a:lnTo>
                  <a:pt x="491999" y="40167"/>
                </a:lnTo>
                <a:lnTo>
                  <a:pt x="492307" y="40167"/>
                </a:lnTo>
                <a:cubicBezTo>
                  <a:pt x="495726" y="40167"/>
                  <a:pt x="495726" y="40167"/>
                  <a:pt x="495726" y="40167"/>
                </a:cubicBezTo>
                <a:lnTo>
                  <a:pt x="496580" y="40167"/>
                </a:lnTo>
                <a:lnTo>
                  <a:pt x="497858" y="40167"/>
                </a:lnTo>
                <a:lnTo>
                  <a:pt x="494210" y="37306"/>
                </a:lnTo>
                <a:lnTo>
                  <a:pt x="499269" y="33338"/>
                </a:lnTo>
                <a:lnTo>
                  <a:pt x="496740" y="37306"/>
                </a:lnTo>
                <a:lnTo>
                  <a:pt x="498564" y="40167"/>
                </a:lnTo>
                <a:lnTo>
                  <a:pt x="499144" y="40167"/>
                </a:lnTo>
                <a:lnTo>
                  <a:pt x="499270" y="40167"/>
                </a:lnTo>
                <a:lnTo>
                  <a:pt x="499270" y="37306"/>
                </a:lnTo>
                <a:lnTo>
                  <a:pt x="499270" y="33338"/>
                </a:lnTo>
                <a:lnTo>
                  <a:pt x="499270" y="33337"/>
                </a:lnTo>
                <a:lnTo>
                  <a:pt x="499271" y="33338"/>
                </a:lnTo>
                <a:lnTo>
                  <a:pt x="501800" y="37306"/>
                </a:lnTo>
                <a:lnTo>
                  <a:pt x="499976" y="40167"/>
                </a:lnTo>
                <a:lnTo>
                  <a:pt x="505127" y="40167"/>
                </a:lnTo>
                <a:cubicBezTo>
                  <a:pt x="505982" y="40167"/>
                  <a:pt x="505982" y="40167"/>
                  <a:pt x="505982" y="40167"/>
                </a:cubicBezTo>
                <a:lnTo>
                  <a:pt x="506413" y="40167"/>
                </a:lnTo>
                <a:lnTo>
                  <a:pt x="506413" y="33338"/>
                </a:lnTo>
                <a:lnTo>
                  <a:pt x="507207" y="39290"/>
                </a:lnTo>
                <a:lnTo>
                  <a:pt x="512762" y="33338"/>
                </a:lnTo>
                <a:lnTo>
                  <a:pt x="509588" y="33338"/>
                </a:lnTo>
                <a:lnTo>
                  <a:pt x="506968" y="33338"/>
                </a:lnTo>
                <a:lnTo>
                  <a:pt x="506413" y="33338"/>
                </a:lnTo>
                <a:lnTo>
                  <a:pt x="506095" y="33338"/>
                </a:lnTo>
                <a:cubicBezTo>
                  <a:pt x="513080" y="33338"/>
                  <a:pt x="513080" y="33338"/>
                  <a:pt x="513080" y="26988"/>
                </a:cubicBezTo>
                <a:cubicBezTo>
                  <a:pt x="513080" y="26988"/>
                  <a:pt x="513080" y="33338"/>
                  <a:pt x="513080" y="33338"/>
                </a:cubicBezTo>
                <a:lnTo>
                  <a:pt x="512763" y="33338"/>
                </a:lnTo>
                <a:lnTo>
                  <a:pt x="512763" y="40167"/>
                </a:lnTo>
                <a:lnTo>
                  <a:pt x="512819" y="40167"/>
                </a:lnTo>
                <a:cubicBezTo>
                  <a:pt x="512819" y="40167"/>
                  <a:pt x="512819" y="40167"/>
                  <a:pt x="513674" y="40167"/>
                </a:cubicBezTo>
                <a:lnTo>
                  <a:pt x="517947" y="40167"/>
                </a:lnTo>
                <a:lnTo>
                  <a:pt x="519657" y="40167"/>
                </a:lnTo>
                <a:lnTo>
                  <a:pt x="526495" y="40167"/>
                </a:lnTo>
                <a:cubicBezTo>
                  <a:pt x="533332" y="40167"/>
                  <a:pt x="526495" y="33337"/>
                  <a:pt x="533332" y="33337"/>
                </a:cubicBezTo>
                <a:cubicBezTo>
                  <a:pt x="533332" y="40167"/>
                  <a:pt x="533332" y="40167"/>
                  <a:pt x="533332" y="40167"/>
                </a:cubicBezTo>
                <a:cubicBezTo>
                  <a:pt x="536751" y="40167"/>
                  <a:pt x="536751" y="40167"/>
                  <a:pt x="535896" y="39314"/>
                </a:cubicBezTo>
                <a:lnTo>
                  <a:pt x="534995" y="37214"/>
                </a:lnTo>
                <a:lnTo>
                  <a:pt x="540170" y="40167"/>
                </a:lnTo>
                <a:lnTo>
                  <a:pt x="542734" y="40167"/>
                </a:lnTo>
                <a:lnTo>
                  <a:pt x="543588" y="40167"/>
                </a:lnTo>
                <a:lnTo>
                  <a:pt x="545768" y="40167"/>
                </a:lnTo>
                <a:lnTo>
                  <a:pt x="540809" y="37306"/>
                </a:lnTo>
                <a:cubicBezTo>
                  <a:pt x="539089" y="35321"/>
                  <a:pt x="537369" y="33337"/>
                  <a:pt x="533929" y="33337"/>
                </a:cubicBezTo>
                <a:cubicBezTo>
                  <a:pt x="533929" y="33337"/>
                  <a:pt x="535649" y="33337"/>
                  <a:pt x="537369" y="33337"/>
                </a:cubicBezTo>
                <a:lnTo>
                  <a:pt x="540543" y="33337"/>
                </a:lnTo>
                <a:lnTo>
                  <a:pt x="536079" y="27782"/>
                </a:lnTo>
                <a:lnTo>
                  <a:pt x="527050" y="27052"/>
                </a:lnTo>
                <a:lnTo>
                  <a:pt x="527050" y="32544"/>
                </a:lnTo>
                <a:cubicBezTo>
                  <a:pt x="527050" y="33338"/>
                  <a:pt x="527050" y="33338"/>
                  <a:pt x="527050" y="33338"/>
                </a:cubicBezTo>
                <a:cubicBezTo>
                  <a:pt x="520065" y="33338"/>
                  <a:pt x="520065" y="26988"/>
                  <a:pt x="513080" y="26988"/>
                </a:cubicBezTo>
                <a:lnTo>
                  <a:pt x="512922" y="26988"/>
                </a:lnTo>
                <a:cubicBezTo>
                  <a:pt x="514629" y="26988"/>
                  <a:pt x="515055" y="26988"/>
                  <a:pt x="514735" y="26889"/>
                </a:cubicBezTo>
                <a:lnTo>
                  <a:pt x="514081" y="26718"/>
                </a:lnTo>
                <a:lnTo>
                  <a:pt x="515197" y="26459"/>
                </a:lnTo>
                <a:lnTo>
                  <a:pt x="519748" y="26988"/>
                </a:lnTo>
                <a:lnTo>
                  <a:pt x="519907" y="26988"/>
                </a:lnTo>
                <a:lnTo>
                  <a:pt x="520065" y="26988"/>
                </a:lnTo>
                <a:cubicBezTo>
                  <a:pt x="523558" y="26988"/>
                  <a:pt x="525304" y="28575"/>
                  <a:pt x="526177" y="29369"/>
                </a:cubicBezTo>
                <a:lnTo>
                  <a:pt x="527027" y="27050"/>
                </a:lnTo>
                <a:lnTo>
                  <a:pt x="526257" y="26988"/>
                </a:lnTo>
                <a:lnTo>
                  <a:pt x="527050" y="26988"/>
                </a:lnTo>
                <a:lnTo>
                  <a:pt x="527150" y="26988"/>
                </a:lnTo>
                <a:lnTo>
                  <a:pt x="529829" y="26988"/>
                </a:lnTo>
                <a:lnTo>
                  <a:pt x="533401" y="26988"/>
                </a:lnTo>
                <a:lnTo>
                  <a:pt x="533797" y="26988"/>
                </a:lnTo>
                <a:close/>
                <a:moveTo>
                  <a:pt x="586740" y="25083"/>
                </a:moveTo>
                <a:lnTo>
                  <a:pt x="588169" y="26194"/>
                </a:lnTo>
                <a:cubicBezTo>
                  <a:pt x="589955" y="26988"/>
                  <a:pt x="591741" y="26988"/>
                  <a:pt x="595313" y="26988"/>
                </a:cubicBezTo>
                <a:cubicBezTo>
                  <a:pt x="591741" y="26988"/>
                  <a:pt x="588169" y="26988"/>
                  <a:pt x="586383" y="26194"/>
                </a:cubicBezTo>
                <a:close/>
                <a:moveTo>
                  <a:pt x="623690" y="24607"/>
                </a:moveTo>
                <a:cubicBezTo>
                  <a:pt x="624550" y="25400"/>
                  <a:pt x="626270" y="26988"/>
                  <a:pt x="629710" y="26988"/>
                </a:cubicBezTo>
                <a:lnTo>
                  <a:pt x="627130" y="26988"/>
                </a:lnTo>
                <a:lnTo>
                  <a:pt x="623690" y="26988"/>
                </a:lnTo>
                <a:cubicBezTo>
                  <a:pt x="622830" y="26988"/>
                  <a:pt x="622830" y="26988"/>
                  <a:pt x="622830" y="26988"/>
                </a:cubicBezTo>
                <a:cubicBezTo>
                  <a:pt x="622830" y="23813"/>
                  <a:pt x="622830" y="23813"/>
                  <a:pt x="623690" y="24607"/>
                </a:cubicBezTo>
                <a:close/>
                <a:moveTo>
                  <a:pt x="533797" y="24607"/>
                </a:moveTo>
                <a:lnTo>
                  <a:pt x="534375" y="24811"/>
                </a:lnTo>
                <a:lnTo>
                  <a:pt x="533797" y="26988"/>
                </a:lnTo>
                <a:close/>
                <a:moveTo>
                  <a:pt x="546448" y="22225"/>
                </a:moveTo>
                <a:cubicBezTo>
                  <a:pt x="547291" y="22225"/>
                  <a:pt x="547291" y="23813"/>
                  <a:pt x="547291" y="26988"/>
                </a:cubicBezTo>
                <a:lnTo>
                  <a:pt x="546894" y="26988"/>
                </a:lnTo>
                <a:lnTo>
                  <a:pt x="546001" y="26988"/>
                </a:lnTo>
                <a:lnTo>
                  <a:pt x="543917" y="26988"/>
                </a:lnTo>
                <a:lnTo>
                  <a:pt x="542442" y="26988"/>
                </a:lnTo>
                <a:lnTo>
                  <a:pt x="540643" y="26988"/>
                </a:lnTo>
                <a:lnTo>
                  <a:pt x="540544" y="26988"/>
                </a:lnTo>
                <a:cubicBezTo>
                  <a:pt x="543917" y="23813"/>
                  <a:pt x="545604" y="22225"/>
                  <a:pt x="546448" y="22225"/>
                </a:cubicBezTo>
                <a:close/>
                <a:moveTo>
                  <a:pt x="629710" y="20638"/>
                </a:moveTo>
                <a:cubicBezTo>
                  <a:pt x="636589" y="20638"/>
                  <a:pt x="636589" y="26988"/>
                  <a:pt x="636589" y="26988"/>
                </a:cubicBezTo>
                <a:cubicBezTo>
                  <a:pt x="629710" y="26988"/>
                  <a:pt x="636589" y="20638"/>
                  <a:pt x="629710" y="20638"/>
                </a:cubicBezTo>
                <a:close/>
                <a:moveTo>
                  <a:pt x="608013" y="20638"/>
                </a:moveTo>
                <a:cubicBezTo>
                  <a:pt x="615951" y="20638"/>
                  <a:pt x="615951" y="26988"/>
                  <a:pt x="615951" y="26988"/>
                </a:cubicBezTo>
                <a:cubicBezTo>
                  <a:pt x="615951" y="26988"/>
                  <a:pt x="608013" y="20638"/>
                  <a:pt x="608013" y="20638"/>
                </a:cubicBezTo>
                <a:close/>
                <a:moveTo>
                  <a:pt x="581025" y="20638"/>
                </a:moveTo>
                <a:cubicBezTo>
                  <a:pt x="581025" y="20638"/>
                  <a:pt x="581025" y="20638"/>
                  <a:pt x="581918" y="20638"/>
                </a:cubicBezTo>
                <a:lnTo>
                  <a:pt x="583704" y="20638"/>
                </a:lnTo>
                <a:lnTo>
                  <a:pt x="588169" y="20638"/>
                </a:lnTo>
                <a:lnTo>
                  <a:pt x="586740" y="25083"/>
                </a:lnTo>
                <a:close/>
                <a:moveTo>
                  <a:pt x="547291" y="20638"/>
                </a:moveTo>
                <a:lnTo>
                  <a:pt x="549083" y="20638"/>
                </a:lnTo>
                <a:lnTo>
                  <a:pt x="554038" y="20638"/>
                </a:lnTo>
                <a:cubicBezTo>
                  <a:pt x="554038" y="20638"/>
                  <a:pt x="554038" y="20638"/>
                  <a:pt x="554038" y="21432"/>
                </a:cubicBezTo>
                <a:lnTo>
                  <a:pt x="554038" y="23813"/>
                </a:lnTo>
                <a:lnTo>
                  <a:pt x="554038" y="26194"/>
                </a:lnTo>
                <a:lnTo>
                  <a:pt x="554038" y="26988"/>
                </a:lnTo>
                <a:lnTo>
                  <a:pt x="550863" y="26988"/>
                </a:lnTo>
                <a:lnTo>
                  <a:pt x="550664" y="26988"/>
                </a:lnTo>
                <a:lnTo>
                  <a:pt x="548482" y="26988"/>
                </a:lnTo>
                <a:lnTo>
                  <a:pt x="547688" y="26988"/>
                </a:lnTo>
                <a:lnTo>
                  <a:pt x="547291" y="26988"/>
                </a:lnTo>
                <a:cubicBezTo>
                  <a:pt x="554038" y="26988"/>
                  <a:pt x="547291" y="20638"/>
                  <a:pt x="547291" y="20638"/>
                </a:cubicBezTo>
                <a:close/>
                <a:moveTo>
                  <a:pt x="540544" y="20638"/>
                </a:moveTo>
                <a:cubicBezTo>
                  <a:pt x="540544" y="26988"/>
                  <a:pt x="540544" y="26988"/>
                  <a:pt x="540544" y="26988"/>
                </a:cubicBezTo>
                <a:cubicBezTo>
                  <a:pt x="540544" y="23813"/>
                  <a:pt x="540544" y="22225"/>
                  <a:pt x="539701" y="22225"/>
                </a:cubicBezTo>
                <a:lnTo>
                  <a:pt x="535850" y="25331"/>
                </a:lnTo>
                <a:lnTo>
                  <a:pt x="534375" y="24811"/>
                </a:lnTo>
                <a:lnTo>
                  <a:pt x="534640" y="23813"/>
                </a:lnTo>
                <a:cubicBezTo>
                  <a:pt x="535484" y="22225"/>
                  <a:pt x="537170" y="20638"/>
                  <a:pt x="540544" y="20638"/>
                </a:cubicBezTo>
                <a:close/>
                <a:moveTo>
                  <a:pt x="527050" y="20638"/>
                </a:moveTo>
                <a:cubicBezTo>
                  <a:pt x="527050" y="20638"/>
                  <a:pt x="527050" y="26988"/>
                  <a:pt x="533797" y="20638"/>
                </a:cubicBezTo>
                <a:cubicBezTo>
                  <a:pt x="533797" y="20638"/>
                  <a:pt x="533797" y="20638"/>
                  <a:pt x="533797" y="21432"/>
                </a:cubicBezTo>
                <a:lnTo>
                  <a:pt x="533797" y="24607"/>
                </a:lnTo>
                <a:cubicBezTo>
                  <a:pt x="532110" y="23813"/>
                  <a:pt x="530424" y="23813"/>
                  <a:pt x="527050" y="26988"/>
                </a:cubicBezTo>
                <a:cubicBezTo>
                  <a:pt x="527050" y="26988"/>
                  <a:pt x="527050" y="20638"/>
                  <a:pt x="527050" y="20638"/>
                </a:cubicBezTo>
                <a:close/>
                <a:moveTo>
                  <a:pt x="519748" y="20638"/>
                </a:moveTo>
                <a:cubicBezTo>
                  <a:pt x="526575" y="20638"/>
                  <a:pt x="526575" y="26988"/>
                  <a:pt x="519748" y="26988"/>
                </a:cubicBezTo>
                <a:cubicBezTo>
                  <a:pt x="526575" y="26988"/>
                  <a:pt x="519748" y="20638"/>
                  <a:pt x="519748" y="20638"/>
                </a:cubicBezTo>
                <a:close/>
                <a:moveTo>
                  <a:pt x="506096" y="20638"/>
                </a:moveTo>
                <a:lnTo>
                  <a:pt x="506413" y="20638"/>
                </a:lnTo>
                <a:lnTo>
                  <a:pt x="507803" y="20638"/>
                </a:lnTo>
                <a:lnTo>
                  <a:pt x="509509" y="20638"/>
                </a:lnTo>
                <a:lnTo>
                  <a:pt x="512763" y="20638"/>
                </a:lnTo>
                <a:lnTo>
                  <a:pt x="512922" y="20638"/>
                </a:lnTo>
                <a:cubicBezTo>
                  <a:pt x="512922" y="20638"/>
                  <a:pt x="514629" y="20638"/>
                  <a:pt x="515482" y="20638"/>
                </a:cubicBezTo>
                <a:lnTo>
                  <a:pt x="516335" y="20638"/>
                </a:lnTo>
                <a:lnTo>
                  <a:pt x="518895" y="20638"/>
                </a:lnTo>
                <a:lnTo>
                  <a:pt x="519748" y="20638"/>
                </a:lnTo>
                <a:cubicBezTo>
                  <a:pt x="519748" y="23813"/>
                  <a:pt x="518042" y="25400"/>
                  <a:pt x="516335" y="26194"/>
                </a:cubicBezTo>
                <a:lnTo>
                  <a:pt x="515197" y="26459"/>
                </a:lnTo>
                <a:lnTo>
                  <a:pt x="512922" y="26194"/>
                </a:lnTo>
                <a:cubicBezTo>
                  <a:pt x="509509" y="25400"/>
                  <a:pt x="506096" y="23813"/>
                  <a:pt x="506096" y="20638"/>
                </a:cubicBezTo>
                <a:close/>
                <a:moveTo>
                  <a:pt x="498475" y="20638"/>
                </a:moveTo>
                <a:lnTo>
                  <a:pt x="499269" y="20638"/>
                </a:lnTo>
                <a:lnTo>
                  <a:pt x="500063" y="20638"/>
                </a:lnTo>
                <a:lnTo>
                  <a:pt x="500122" y="20638"/>
                </a:lnTo>
                <a:lnTo>
                  <a:pt x="502444" y="20638"/>
                </a:lnTo>
                <a:lnTo>
                  <a:pt x="505421" y="20638"/>
                </a:lnTo>
                <a:lnTo>
                  <a:pt x="505619" y="20638"/>
                </a:lnTo>
                <a:lnTo>
                  <a:pt x="506096" y="20638"/>
                </a:lnTo>
                <a:cubicBezTo>
                  <a:pt x="506096" y="23813"/>
                  <a:pt x="509509" y="25400"/>
                  <a:pt x="512069" y="26194"/>
                </a:cubicBezTo>
                <a:lnTo>
                  <a:pt x="514081" y="26718"/>
                </a:lnTo>
                <a:lnTo>
                  <a:pt x="512922" y="26988"/>
                </a:lnTo>
                <a:cubicBezTo>
                  <a:pt x="512922" y="23813"/>
                  <a:pt x="509509" y="22225"/>
                  <a:pt x="506096" y="21432"/>
                </a:cubicBezTo>
                <a:lnTo>
                  <a:pt x="500063" y="20730"/>
                </a:lnTo>
                <a:lnTo>
                  <a:pt x="500063" y="22226"/>
                </a:lnTo>
                <a:lnTo>
                  <a:pt x="498475" y="22226"/>
                </a:lnTo>
                <a:lnTo>
                  <a:pt x="498475" y="21432"/>
                </a:lnTo>
                <a:close/>
                <a:moveTo>
                  <a:pt x="492443" y="20638"/>
                </a:moveTo>
                <a:lnTo>
                  <a:pt x="493591" y="21065"/>
                </a:lnTo>
                <a:lnTo>
                  <a:pt x="495300" y="20638"/>
                </a:lnTo>
                <a:cubicBezTo>
                  <a:pt x="497053" y="20638"/>
                  <a:pt x="498475" y="20993"/>
                  <a:pt x="498475" y="21432"/>
                </a:cubicBezTo>
                <a:lnTo>
                  <a:pt x="496144" y="22015"/>
                </a:lnTo>
                <a:lnTo>
                  <a:pt x="500976" y="23813"/>
                </a:lnTo>
                <a:cubicBezTo>
                  <a:pt x="502683" y="23813"/>
                  <a:pt x="502683" y="23813"/>
                  <a:pt x="499269" y="26988"/>
                </a:cubicBezTo>
                <a:cubicBezTo>
                  <a:pt x="499269" y="23813"/>
                  <a:pt x="497563" y="23813"/>
                  <a:pt x="495856" y="23813"/>
                </a:cubicBezTo>
                <a:lnTo>
                  <a:pt x="493727" y="21833"/>
                </a:lnTo>
                <a:lnTo>
                  <a:pt x="492443" y="21511"/>
                </a:lnTo>
                <a:lnTo>
                  <a:pt x="492443" y="26988"/>
                </a:lnTo>
                <a:lnTo>
                  <a:pt x="492125" y="26988"/>
                </a:lnTo>
                <a:lnTo>
                  <a:pt x="491597" y="26988"/>
                </a:lnTo>
                <a:lnTo>
                  <a:pt x="489017" y="26988"/>
                </a:lnTo>
                <a:lnTo>
                  <a:pt x="485617" y="26988"/>
                </a:lnTo>
                <a:cubicBezTo>
                  <a:pt x="485617" y="26988"/>
                  <a:pt x="492443" y="20638"/>
                  <a:pt x="492443" y="20638"/>
                </a:cubicBezTo>
                <a:lnTo>
                  <a:pt x="492443" y="21352"/>
                </a:lnTo>
                <a:lnTo>
                  <a:pt x="493048" y="21201"/>
                </a:lnTo>
                <a:close/>
                <a:moveTo>
                  <a:pt x="478791" y="20638"/>
                </a:moveTo>
                <a:cubicBezTo>
                  <a:pt x="478791" y="20638"/>
                  <a:pt x="478791" y="20638"/>
                  <a:pt x="479644" y="20638"/>
                </a:cubicBezTo>
                <a:lnTo>
                  <a:pt x="481351" y="20638"/>
                </a:lnTo>
                <a:lnTo>
                  <a:pt x="482204" y="20638"/>
                </a:lnTo>
                <a:lnTo>
                  <a:pt x="483057" y="20638"/>
                </a:lnTo>
                <a:lnTo>
                  <a:pt x="484764" y="20638"/>
                </a:lnTo>
                <a:lnTo>
                  <a:pt x="485617" y="20638"/>
                </a:lnTo>
                <a:cubicBezTo>
                  <a:pt x="485617" y="20638"/>
                  <a:pt x="485617" y="20638"/>
                  <a:pt x="485617" y="26988"/>
                </a:cubicBezTo>
                <a:cubicBezTo>
                  <a:pt x="478791" y="26988"/>
                  <a:pt x="485617" y="20638"/>
                  <a:pt x="478791" y="20638"/>
                </a:cubicBezTo>
                <a:close/>
                <a:moveTo>
                  <a:pt x="478631" y="20638"/>
                </a:moveTo>
                <a:cubicBezTo>
                  <a:pt x="478631" y="26988"/>
                  <a:pt x="478631" y="26988"/>
                  <a:pt x="478631" y="26988"/>
                </a:cubicBezTo>
                <a:cubicBezTo>
                  <a:pt x="478631" y="26988"/>
                  <a:pt x="471686" y="33338"/>
                  <a:pt x="471686" y="33338"/>
                </a:cubicBezTo>
                <a:cubicBezTo>
                  <a:pt x="471686" y="33338"/>
                  <a:pt x="471686" y="26988"/>
                  <a:pt x="471686" y="26988"/>
                </a:cubicBezTo>
                <a:cubicBezTo>
                  <a:pt x="471686" y="20638"/>
                  <a:pt x="478631" y="26988"/>
                  <a:pt x="478631" y="20638"/>
                </a:cubicBezTo>
                <a:close/>
                <a:moveTo>
                  <a:pt x="471488" y="20638"/>
                </a:moveTo>
                <a:cubicBezTo>
                  <a:pt x="471488" y="23813"/>
                  <a:pt x="469768" y="25400"/>
                  <a:pt x="467189" y="26194"/>
                </a:cubicBezTo>
                <a:lnTo>
                  <a:pt x="464769" y="26397"/>
                </a:lnTo>
                <a:lnTo>
                  <a:pt x="465469" y="23813"/>
                </a:lnTo>
                <a:cubicBezTo>
                  <a:pt x="466329" y="23813"/>
                  <a:pt x="468049" y="23813"/>
                  <a:pt x="471488" y="20638"/>
                </a:cubicBezTo>
                <a:close/>
                <a:moveTo>
                  <a:pt x="464609" y="20638"/>
                </a:moveTo>
                <a:cubicBezTo>
                  <a:pt x="464609" y="20638"/>
                  <a:pt x="462889" y="22225"/>
                  <a:pt x="462029" y="23813"/>
                </a:cubicBezTo>
                <a:lnTo>
                  <a:pt x="464170" y="26448"/>
                </a:lnTo>
                <a:lnTo>
                  <a:pt x="458719" y="26905"/>
                </a:lnTo>
                <a:lnTo>
                  <a:pt x="458788" y="26988"/>
                </a:lnTo>
                <a:lnTo>
                  <a:pt x="458658" y="26910"/>
                </a:lnTo>
                <a:lnTo>
                  <a:pt x="457729" y="26988"/>
                </a:lnTo>
                <a:lnTo>
                  <a:pt x="456927" y="26988"/>
                </a:lnTo>
                <a:lnTo>
                  <a:pt x="456870" y="26988"/>
                </a:lnTo>
                <a:lnTo>
                  <a:pt x="455191" y="26988"/>
                </a:lnTo>
                <a:lnTo>
                  <a:pt x="453736" y="26988"/>
                </a:lnTo>
                <a:lnTo>
                  <a:pt x="451909" y="26988"/>
                </a:lnTo>
                <a:lnTo>
                  <a:pt x="451049" y="26988"/>
                </a:lnTo>
                <a:lnTo>
                  <a:pt x="450850" y="26988"/>
                </a:lnTo>
                <a:cubicBezTo>
                  <a:pt x="450850" y="26988"/>
                  <a:pt x="452570" y="26988"/>
                  <a:pt x="455150" y="26194"/>
                </a:cubicBezTo>
                <a:lnTo>
                  <a:pt x="456320" y="25507"/>
                </a:lnTo>
                <a:lnTo>
                  <a:pt x="454819" y="24607"/>
                </a:lnTo>
                <a:cubicBezTo>
                  <a:pt x="452835" y="23813"/>
                  <a:pt x="450850" y="23813"/>
                  <a:pt x="450850" y="26988"/>
                </a:cubicBezTo>
                <a:cubicBezTo>
                  <a:pt x="450850" y="23813"/>
                  <a:pt x="452835" y="22225"/>
                  <a:pt x="454819" y="22225"/>
                </a:cubicBezTo>
                <a:lnTo>
                  <a:pt x="457148" y="25020"/>
                </a:lnTo>
                <a:close/>
                <a:moveTo>
                  <a:pt x="438150" y="20638"/>
                </a:moveTo>
                <a:cubicBezTo>
                  <a:pt x="438150" y="20638"/>
                  <a:pt x="439870" y="20638"/>
                  <a:pt x="441590" y="20638"/>
                </a:cubicBezTo>
                <a:lnTo>
                  <a:pt x="444501" y="20638"/>
                </a:lnTo>
                <a:lnTo>
                  <a:pt x="445029" y="20638"/>
                </a:lnTo>
                <a:cubicBezTo>
                  <a:pt x="451909" y="20638"/>
                  <a:pt x="450189" y="22225"/>
                  <a:pt x="446749" y="23019"/>
                </a:cubicBezTo>
                <a:lnTo>
                  <a:pt x="442401" y="23251"/>
                </a:lnTo>
                <a:lnTo>
                  <a:pt x="440036" y="26194"/>
                </a:lnTo>
                <a:lnTo>
                  <a:pt x="438071" y="26353"/>
                </a:lnTo>
                <a:lnTo>
                  <a:pt x="438250" y="26194"/>
                </a:lnTo>
                <a:lnTo>
                  <a:pt x="441508" y="23298"/>
                </a:lnTo>
                <a:lnTo>
                  <a:pt x="441160" y="23317"/>
                </a:lnTo>
                <a:cubicBezTo>
                  <a:pt x="439440" y="23019"/>
                  <a:pt x="438150" y="22225"/>
                  <a:pt x="438150" y="20638"/>
                </a:cubicBezTo>
                <a:close/>
                <a:moveTo>
                  <a:pt x="403226" y="20638"/>
                </a:moveTo>
                <a:cubicBezTo>
                  <a:pt x="403226" y="26988"/>
                  <a:pt x="403226" y="26988"/>
                  <a:pt x="396082" y="26988"/>
                </a:cubicBezTo>
                <a:cubicBezTo>
                  <a:pt x="399654" y="26988"/>
                  <a:pt x="401440" y="25400"/>
                  <a:pt x="401440" y="23813"/>
                </a:cubicBezTo>
                <a:lnTo>
                  <a:pt x="399466" y="22643"/>
                </a:lnTo>
                <a:close/>
                <a:moveTo>
                  <a:pt x="396082" y="20638"/>
                </a:moveTo>
                <a:lnTo>
                  <a:pt x="399466" y="22643"/>
                </a:lnTo>
                <a:lnTo>
                  <a:pt x="394296" y="25400"/>
                </a:lnTo>
                <a:cubicBezTo>
                  <a:pt x="392510" y="25400"/>
                  <a:pt x="392510" y="23813"/>
                  <a:pt x="396082" y="20638"/>
                </a:cubicBezTo>
                <a:close/>
                <a:moveTo>
                  <a:pt x="516335" y="17661"/>
                </a:moveTo>
                <a:cubicBezTo>
                  <a:pt x="518121" y="16669"/>
                  <a:pt x="519907" y="16669"/>
                  <a:pt x="519907" y="20638"/>
                </a:cubicBezTo>
                <a:cubicBezTo>
                  <a:pt x="519907" y="20638"/>
                  <a:pt x="518121" y="20638"/>
                  <a:pt x="516335" y="19646"/>
                </a:cubicBezTo>
                <a:lnTo>
                  <a:pt x="515621" y="18257"/>
                </a:lnTo>
                <a:close/>
                <a:moveTo>
                  <a:pt x="564781" y="17593"/>
                </a:moveTo>
                <a:lnTo>
                  <a:pt x="574676" y="20638"/>
                </a:lnTo>
                <a:lnTo>
                  <a:pt x="573684" y="20638"/>
                </a:lnTo>
                <a:lnTo>
                  <a:pt x="571237" y="20638"/>
                </a:lnTo>
                <a:lnTo>
                  <a:pt x="570707" y="20638"/>
                </a:lnTo>
                <a:lnTo>
                  <a:pt x="567797" y="20638"/>
                </a:lnTo>
                <a:close/>
                <a:moveTo>
                  <a:pt x="622301" y="12700"/>
                </a:moveTo>
                <a:cubicBezTo>
                  <a:pt x="629445" y="20638"/>
                  <a:pt x="636589" y="20638"/>
                  <a:pt x="636589" y="20638"/>
                </a:cubicBezTo>
                <a:cubicBezTo>
                  <a:pt x="636589" y="20638"/>
                  <a:pt x="634803" y="20638"/>
                  <a:pt x="633017" y="20638"/>
                </a:cubicBezTo>
                <a:lnTo>
                  <a:pt x="630570" y="20638"/>
                </a:lnTo>
                <a:lnTo>
                  <a:pt x="629710" y="20638"/>
                </a:lnTo>
                <a:cubicBezTo>
                  <a:pt x="629710" y="20638"/>
                  <a:pt x="629710" y="26988"/>
                  <a:pt x="629710" y="26988"/>
                </a:cubicBezTo>
                <a:cubicBezTo>
                  <a:pt x="622830" y="26988"/>
                  <a:pt x="622830" y="20638"/>
                  <a:pt x="622830" y="20638"/>
                </a:cubicBezTo>
                <a:lnTo>
                  <a:pt x="623690" y="20638"/>
                </a:lnTo>
                <a:lnTo>
                  <a:pt x="628850" y="20638"/>
                </a:lnTo>
                <a:lnTo>
                  <a:pt x="629445" y="20638"/>
                </a:lnTo>
                <a:cubicBezTo>
                  <a:pt x="629445" y="20638"/>
                  <a:pt x="622301" y="12700"/>
                  <a:pt x="622301" y="12700"/>
                </a:cubicBezTo>
                <a:close/>
                <a:moveTo>
                  <a:pt x="602060" y="12700"/>
                </a:moveTo>
                <a:lnTo>
                  <a:pt x="602283" y="12752"/>
                </a:lnTo>
                <a:lnTo>
                  <a:pt x="602192" y="12700"/>
                </a:lnTo>
                <a:cubicBezTo>
                  <a:pt x="602192" y="12700"/>
                  <a:pt x="602192" y="12700"/>
                  <a:pt x="609072" y="12700"/>
                </a:cubicBezTo>
                <a:lnTo>
                  <a:pt x="611500" y="17603"/>
                </a:lnTo>
                <a:lnTo>
                  <a:pt x="614220" y="19639"/>
                </a:lnTo>
                <a:lnTo>
                  <a:pt x="615951" y="20638"/>
                </a:lnTo>
                <a:lnTo>
                  <a:pt x="615305" y="20452"/>
                </a:lnTo>
                <a:lnTo>
                  <a:pt x="615554" y="20638"/>
                </a:lnTo>
                <a:lnTo>
                  <a:pt x="615172" y="20413"/>
                </a:lnTo>
                <a:lnTo>
                  <a:pt x="612512" y="19646"/>
                </a:lnTo>
                <a:lnTo>
                  <a:pt x="611954" y="18520"/>
                </a:lnTo>
                <a:lnTo>
                  <a:pt x="608807" y="16669"/>
                </a:lnTo>
                <a:cubicBezTo>
                  <a:pt x="605434" y="14684"/>
                  <a:pt x="602060" y="12700"/>
                  <a:pt x="602060" y="12700"/>
                </a:cubicBezTo>
                <a:close/>
                <a:moveTo>
                  <a:pt x="594519" y="12700"/>
                </a:moveTo>
                <a:cubicBezTo>
                  <a:pt x="594519" y="12700"/>
                  <a:pt x="594519" y="12700"/>
                  <a:pt x="594519" y="13692"/>
                </a:cubicBezTo>
                <a:lnTo>
                  <a:pt x="594519" y="17661"/>
                </a:lnTo>
                <a:cubicBezTo>
                  <a:pt x="594519" y="16669"/>
                  <a:pt x="594519" y="16669"/>
                  <a:pt x="594519" y="20638"/>
                </a:cubicBezTo>
                <a:cubicBezTo>
                  <a:pt x="587375" y="20638"/>
                  <a:pt x="594519" y="12700"/>
                  <a:pt x="594519" y="12700"/>
                </a:cubicBezTo>
                <a:close/>
                <a:moveTo>
                  <a:pt x="554038" y="12700"/>
                </a:moveTo>
                <a:cubicBezTo>
                  <a:pt x="557477" y="12700"/>
                  <a:pt x="559197" y="12700"/>
                  <a:pt x="560917" y="13692"/>
                </a:cubicBezTo>
                <a:lnTo>
                  <a:pt x="564781" y="17593"/>
                </a:lnTo>
                <a:lnTo>
                  <a:pt x="561777" y="16669"/>
                </a:lnTo>
                <a:cubicBezTo>
                  <a:pt x="557478" y="14684"/>
                  <a:pt x="554038" y="12700"/>
                  <a:pt x="554038" y="12700"/>
                </a:cubicBezTo>
                <a:close/>
                <a:moveTo>
                  <a:pt x="554038" y="12700"/>
                </a:moveTo>
                <a:cubicBezTo>
                  <a:pt x="554038" y="12700"/>
                  <a:pt x="560917" y="12700"/>
                  <a:pt x="560917" y="12700"/>
                </a:cubicBezTo>
                <a:lnTo>
                  <a:pt x="563563" y="12700"/>
                </a:lnTo>
                <a:lnTo>
                  <a:pt x="564357" y="12700"/>
                </a:lnTo>
                <a:cubicBezTo>
                  <a:pt x="566077" y="12700"/>
                  <a:pt x="567797" y="12700"/>
                  <a:pt x="567797" y="12700"/>
                </a:cubicBezTo>
                <a:cubicBezTo>
                  <a:pt x="574676" y="20638"/>
                  <a:pt x="574676" y="12700"/>
                  <a:pt x="574676" y="12700"/>
                </a:cubicBezTo>
                <a:cubicBezTo>
                  <a:pt x="574676" y="20638"/>
                  <a:pt x="574676" y="12700"/>
                  <a:pt x="574676" y="20638"/>
                </a:cubicBezTo>
                <a:lnTo>
                  <a:pt x="564787" y="13982"/>
                </a:lnTo>
                <a:lnTo>
                  <a:pt x="563563" y="14288"/>
                </a:lnTo>
                <a:cubicBezTo>
                  <a:pt x="561810" y="14288"/>
                  <a:pt x="560388" y="13932"/>
                  <a:pt x="560388" y="13494"/>
                </a:cubicBezTo>
                <a:lnTo>
                  <a:pt x="560918" y="13361"/>
                </a:lnTo>
                <a:close/>
                <a:moveTo>
                  <a:pt x="546894" y="12700"/>
                </a:moveTo>
                <a:cubicBezTo>
                  <a:pt x="546894" y="12700"/>
                  <a:pt x="546894" y="20638"/>
                  <a:pt x="546894" y="20638"/>
                </a:cubicBezTo>
                <a:cubicBezTo>
                  <a:pt x="539750" y="20638"/>
                  <a:pt x="539750" y="20638"/>
                  <a:pt x="546894" y="12700"/>
                </a:cubicBezTo>
                <a:close/>
                <a:moveTo>
                  <a:pt x="539750" y="12700"/>
                </a:moveTo>
                <a:cubicBezTo>
                  <a:pt x="539750" y="12700"/>
                  <a:pt x="539750" y="20638"/>
                  <a:pt x="539750" y="20638"/>
                </a:cubicBezTo>
                <a:lnTo>
                  <a:pt x="535781" y="20638"/>
                </a:lnTo>
                <a:lnTo>
                  <a:pt x="533797" y="20638"/>
                </a:lnTo>
                <a:lnTo>
                  <a:pt x="533400" y="20638"/>
                </a:lnTo>
                <a:cubicBezTo>
                  <a:pt x="533400" y="20638"/>
                  <a:pt x="539750" y="20638"/>
                  <a:pt x="539750" y="12700"/>
                </a:cubicBezTo>
                <a:close/>
                <a:moveTo>
                  <a:pt x="519907" y="12700"/>
                </a:moveTo>
                <a:cubicBezTo>
                  <a:pt x="519907" y="16669"/>
                  <a:pt x="521693" y="18653"/>
                  <a:pt x="523479" y="19646"/>
                </a:cubicBezTo>
                <a:lnTo>
                  <a:pt x="527050" y="20638"/>
                </a:lnTo>
                <a:lnTo>
                  <a:pt x="527051" y="20638"/>
                </a:lnTo>
                <a:lnTo>
                  <a:pt x="527050" y="20638"/>
                </a:lnTo>
                <a:lnTo>
                  <a:pt x="526257" y="20638"/>
                </a:lnTo>
                <a:lnTo>
                  <a:pt x="524359" y="20638"/>
                </a:lnTo>
                <a:lnTo>
                  <a:pt x="523479" y="20638"/>
                </a:lnTo>
                <a:lnTo>
                  <a:pt x="521916" y="20638"/>
                </a:lnTo>
                <a:lnTo>
                  <a:pt x="520800" y="20638"/>
                </a:lnTo>
                <a:cubicBezTo>
                  <a:pt x="519907" y="20638"/>
                  <a:pt x="519907" y="20638"/>
                  <a:pt x="519907" y="20638"/>
                </a:cubicBezTo>
                <a:cubicBezTo>
                  <a:pt x="519907" y="12700"/>
                  <a:pt x="519907" y="12700"/>
                  <a:pt x="519907" y="12700"/>
                </a:cubicBezTo>
                <a:close/>
                <a:moveTo>
                  <a:pt x="512763" y="12700"/>
                </a:moveTo>
                <a:lnTo>
                  <a:pt x="515621" y="18257"/>
                </a:lnTo>
                <a:lnTo>
                  <a:pt x="512763" y="20638"/>
                </a:lnTo>
                <a:cubicBezTo>
                  <a:pt x="512763" y="20638"/>
                  <a:pt x="512763" y="12700"/>
                  <a:pt x="512763" y="12700"/>
                </a:cubicBezTo>
                <a:close/>
                <a:moveTo>
                  <a:pt x="498475" y="12700"/>
                </a:moveTo>
                <a:lnTo>
                  <a:pt x="502865" y="13397"/>
                </a:lnTo>
                <a:lnTo>
                  <a:pt x="505884" y="12700"/>
                </a:lnTo>
                <a:lnTo>
                  <a:pt x="504285" y="13622"/>
                </a:lnTo>
                <a:lnTo>
                  <a:pt x="504726" y="13692"/>
                </a:lnTo>
                <a:cubicBezTo>
                  <a:pt x="505619" y="14684"/>
                  <a:pt x="505619" y="16669"/>
                  <a:pt x="505619" y="20638"/>
                </a:cubicBezTo>
                <a:cubicBezTo>
                  <a:pt x="505619" y="20638"/>
                  <a:pt x="505619" y="12700"/>
                  <a:pt x="498475" y="20638"/>
                </a:cubicBezTo>
                <a:lnTo>
                  <a:pt x="498475" y="16974"/>
                </a:lnTo>
                <a:lnTo>
                  <a:pt x="492125" y="20638"/>
                </a:lnTo>
                <a:lnTo>
                  <a:pt x="498475" y="15975"/>
                </a:lnTo>
                <a:close/>
                <a:moveTo>
                  <a:pt x="478791" y="12700"/>
                </a:moveTo>
                <a:cubicBezTo>
                  <a:pt x="478791" y="20638"/>
                  <a:pt x="472123" y="20638"/>
                  <a:pt x="472123" y="20638"/>
                </a:cubicBezTo>
                <a:cubicBezTo>
                  <a:pt x="472123" y="12700"/>
                  <a:pt x="478791" y="12700"/>
                  <a:pt x="478791" y="12700"/>
                </a:cubicBezTo>
                <a:close/>
                <a:moveTo>
                  <a:pt x="465138" y="12700"/>
                </a:moveTo>
                <a:cubicBezTo>
                  <a:pt x="465138" y="12700"/>
                  <a:pt x="466726" y="12700"/>
                  <a:pt x="467519" y="12700"/>
                </a:cubicBezTo>
                <a:lnTo>
                  <a:pt x="468313" y="12700"/>
                </a:lnTo>
                <a:lnTo>
                  <a:pt x="470694" y="12700"/>
                </a:lnTo>
                <a:cubicBezTo>
                  <a:pt x="471488" y="12700"/>
                  <a:pt x="471488" y="12700"/>
                  <a:pt x="471488" y="12700"/>
                </a:cubicBezTo>
                <a:cubicBezTo>
                  <a:pt x="471488" y="12700"/>
                  <a:pt x="469901" y="12700"/>
                  <a:pt x="468313" y="13692"/>
                </a:cubicBezTo>
                <a:lnTo>
                  <a:pt x="465192" y="20521"/>
                </a:lnTo>
                <a:lnTo>
                  <a:pt x="465560" y="20514"/>
                </a:lnTo>
                <a:cubicBezTo>
                  <a:pt x="469623" y="20142"/>
                  <a:pt x="467123" y="18653"/>
                  <a:pt x="472123" y="12700"/>
                </a:cubicBezTo>
                <a:cubicBezTo>
                  <a:pt x="472123" y="12700"/>
                  <a:pt x="472123" y="20638"/>
                  <a:pt x="472123" y="20638"/>
                </a:cubicBezTo>
                <a:lnTo>
                  <a:pt x="471964" y="20638"/>
                </a:lnTo>
                <a:lnTo>
                  <a:pt x="471488" y="20638"/>
                </a:lnTo>
                <a:lnTo>
                  <a:pt x="470694" y="20638"/>
                </a:lnTo>
                <a:lnTo>
                  <a:pt x="469404" y="20638"/>
                </a:lnTo>
                <a:lnTo>
                  <a:pt x="467519" y="20638"/>
                </a:lnTo>
                <a:lnTo>
                  <a:pt x="466726" y="20638"/>
                </a:lnTo>
                <a:lnTo>
                  <a:pt x="465932" y="20638"/>
                </a:lnTo>
                <a:lnTo>
                  <a:pt x="465456" y="20638"/>
                </a:lnTo>
                <a:lnTo>
                  <a:pt x="465138" y="20638"/>
                </a:lnTo>
                <a:lnTo>
                  <a:pt x="464623" y="20638"/>
                </a:lnTo>
                <a:lnTo>
                  <a:pt x="464609" y="20638"/>
                </a:lnTo>
                <a:lnTo>
                  <a:pt x="462122" y="20638"/>
                </a:lnTo>
                <a:lnTo>
                  <a:pt x="461963" y="20638"/>
                </a:lnTo>
                <a:lnTo>
                  <a:pt x="458789" y="20638"/>
                </a:lnTo>
                <a:lnTo>
                  <a:pt x="458788" y="20638"/>
                </a:lnTo>
                <a:cubicBezTo>
                  <a:pt x="461963" y="16669"/>
                  <a:pt x="463551" y="16669"/>
                  <a:pt x="464344" y="17661"/>
                </a:cubicBezTo>
                <a:lnTo>
                  <a:pt x="465107" y="20522"/>
                </a:lnTo>
                <a:lnTo>
                  <a:pt x="465138" y="20522"/>
                </a:lnTo>
                <a:lnTo>
                  <a:pt x="465138" y="16669"/>
                </a:lnTo>
                <a:cubicBezTo>
                  <a:pt x="465138" y="14684"/>
                  <a:pt x="465138" y="12700"/>
                  <a:pt x="465138" y="12700"/>
                </a:cubicBezTo>
                <a:close/>
                <a:moveTo>
                  <a:pt x="462829" y="10391"/>
                </a:moveTo>
                <a:lnTo>
                  <a:pt x="461963" y="11906"/>
                </a:lnTo>
                <a:cubicBezTo>
                  <a:pt x="460376" y="12700"/>
                  <a:pt x="458788" y="12700"/>
                  <a:pt x="458788" y="12700"/>
                </a:cubicBezTo>
                <a:close/>
                <a:moveTo>
                  <a:pt x="543224" y="10319"/>
                </a:moveTo>
                <a:cubicBezTo>
                  <a:pt x="545903" y="11112"/>
                  <a:pt x="547689" y="12700"/>
                  <a:pt x="547689" y="12700"/>
                </a:cubicBezTo>
                <a:lnTo>
                  <a:pt x="550466" y="12700"/>
                </a:lnTo>
                <a:lnTo>
                  <a:pt x="551359" y="12700"/>
                </a:lnTo>
                <a:lnTo>
                  <a:pt x="554038" y="12700"/>
                </a:lnTo>
                <a:cubicBezTo>
                  <a:pt x="554038" y="12700"/>
                  <a:pt x="546894" y="12700"/>
                  <a:pt x="554038" y="20638"/>
                </a:cubicBezTo>
                <a:cubicBezTo>
                  <a:pt x="546894" y="12700"/>
                  <a:pt x="546894" y="12700"/>
                  <a:pt x="546894" y="12700"/>
                </a:cubicBezTo>
                <a:lnTo>
                  <a:pt x="546001" y="12700"/>
                </a:lnTo>
                <a:lnTo>
                  <a:pt x="544215" y="12700"/>
                </a:lnTo>
                <a:lnTo>
                  <a:pt x="543224" y="12700"/>
                </a:lnTo>
                <a:lnTo>
                  <a:pt x="541536" y="12700"/>
                </a:lnTo>
                <a:lnTo>
                  <a:pt x="539750" y="12700"/>
                </a:lnTo>
                <a:lnTo>
                  <a:pt x="536575" y="12700"/>
                </a:lnTo>
                <a:lnTo>
                  <a:pt x="535781" y="12700"/>
                </a:lnTo>
                <a:lnTo>
                  <a:pt x="534194" y="12700"/>
                </a:lnTo>
                <a:lnTo>
                  <a:pt x="533401" y="12700"/>
                </a:lnTo>
                <a:cubicBezTo>
                  <a:pt x="536973" y="9525"/>
                  <a:pt x="540545" y="9525"/>
                  <a:pt x="543224" y="10319"/>
                </a:cubicBezTo>
                <a:close/>
                <a:moveTo>
                  <a:pt x="526971" y="10160"/>
                </a:moveTo>
                <a:lnTo>
                  <a:pt x="533401" y="12700"/>
                </a:lnTo>
                <a:lnTo>
                  <a:pt x="533400" y="12700"/>
                </a:lnTo>
                <a:cubicBezTo>
                  <a:pt x="533400" y="12700"/>
                  <a:pt x="531813" y="12700"/>
                  <a:pt x="530225" y="13692"/>
                </a:cubicBezTo>
                <a:lnTo>
                  <a:pt x="527050" y="20638"/>
                </a:lnTo>
                <a:lnTo>
                  <a:pt x="529431" y="13692"/>
                </a:lnTo>
                <a:cubicBezTo>
                  <a:pt x="530225" y="12700"/>
                  <a:pt x="530225" y="12700"/>
                  <a:pt x="527050" y="12700"/>
                </a:cubicBezTo>
                <a:lnTo>
                  <a:pt x="526257" y="12700"/>
                </a:lnTo>
                <a:close/>
                <a:moveTo>
                  <a:pt x="533401" y="6350"/>
                </a:moveTo>
                <a:cubicBezTo>
                  <a:pt x="529829" y="6350"/>
                  <a:pt x="528043" y="7937"/>
                  <a:pt x="527150" y="9525"/>
                </a:cubicBezTo>
                <a:lnTo>
                  <a:pt x="526971" y="10160"/>
                </a:lnTo>
                <a:lnTo>
                  <a:pt x="525364" y="9525"/>
                </a:lnTo>
                <a:cubicBezTo>
                  <a:pt x="524471" y="7937"/>
                  <a:pt x="526257" y="6350"/>
                  <a:pt x="533401" y="6350"/>
                </a:cubicBezTo>
                <a:close/>
                <a:moveTo>
                  <a:pt x="498476" y="6350"/>
                </a:moveTo>
                <a:cubicBezTo>
                  <a:pt x="498476" y="6350"/>
                  <a:pt x="498476" y="6350"/>
                  <a:pt x="498476" y="7144"/>
                </a:cubicBezTo>
                <a:lnTo>
                  <a:pt x="498476" y="10319"/>
                </a:lnTo>
                <a:lnTo>
                  <a:pt x="498476" y="12700"/>
                </a:lnTo>
                <a:cubicBezTo>
                  <a:pt x="492126" y="12700"/>
                  <a:pt x="498476" y="6350"/>
                  <a:pt x="498476" y="6350"/>
                </a:cubicBezTo>
                <a:close/>
                <a:moveTo>
                  <a:pt x="492126" y="6350"/>
                </a:moveTo>
                <a:cubicBezTo>
                  <a:pt x="492126" y="12700"/>
                  <a:pt x="492126" y="12700"/>
                  <a:pt x="492126" y="12700"/>
                </a:cubicBezTo>
                <a:cubicBezTo>
                  <a:pt x="492126" y="12700"/>
                  <a:pt x="490539" y="12700"/>
                  <a:pt x="488951" y="12700"/>
                </a:cubicBezTo>
                <a:lnTo>
                  <a:pt x="487959" y="12700"/>
                </a:lnTo>
                <a:lnTo>
                  <a:pt x="486768" y="12700"/>
                </a:lnTo>
                <a:lnTo>
                  <a:pt x="486098" y="12700"/>
                </a:lnTo>
                <a:lnTo>
                  <a:pt x="485776" y="12700"/>
                </a:lnTo>
                <a:cubicBezTo>
                  <a:pt x="492126" y="6350"/>
                  <a:pt x="485776" y="12700"/>
                  <a:pt x="492126" y="6350"/>
                </a:cubicBezTo>
                <a:close/>
                <a:moveTo>
                  <a:pt x="471488" y="6350"/>
                </a:moveTo>
                <a:cubicBezTo>
                  <a:pt x="477838" y="6350"/>
                  <a:pt x="477838" y="6350"/>
                  <a:pt x="477838" y="6350"/>
                </a:cubicBezTo>
                <a:cubicBezTo>
                  <a:pt x="477838" y="6350"/>
                  <a:pt x="477838" y="6350"/>
                  <a:pt x="477838" y="12700"/>
                </a:cubicBezTo>
                <a:cubicBezTo>
                  <a:pt x="477838" y="6350"/>
                  <a:pt x="477838" y="6350"/>
                  <a:pt x="471488" y="6350"/>
                </a:cubicBezTo>
                <a:close/>
                <a:moveTo>
                  <a:pt x="465138" y="6350"/>
                </a:moveTo>
                <a:cubicBezTo>
                  <a:pt x="465138" y="6350"/>
                  <a:pt x="465138" y="7937"/>
                  <a:pt x="464344" y="9525"/>
                </a:cubicBezTo>
                <a:lnTo>
                  <a:pt x="462829" y="10391"/>
                </a:lnTo>
                <a:close/>
                <a:moveTo>
                  <a:pt x="543720" y="3969"/>
                </a:moveTo>
                <a:cubicBezTo>
                  <a:pt x="545704" y="4762"/>
                  <a:pt x="547689" y="6350"/>
                  <a:pt x="547689" y="6350"/>
                </a:cubicBezTo>
                <a:cubicBezTo>
                  <a:pt x="547689" y="6350"/>
                  <a:pt x="539751" y="6350"/>
                  <a:pt x="539751" y="6350"/>
                </a:cubicBezTo>
                <a:cubicBezTo>
                  <a:pt x="539751" y="3175"/>
                  <a:pt x="541735" y="3175"/>
                  <a:pt x="543720" y="3969"/>
                </a:cubicBezTo>
                <a:close/>
                <a:moveTo>
                  <a:pt x="509192" y="3969"/>
                </a:moveTo>
                <a:cubicBezTo>
                  <a:pt x="510978" y="3175"/>
                  <a:pt x="512764" y="3175"/>
                  <a:pt x="512764" y="6350"/>
                </a:cubicBezTo>
                <a:lnTo>
                  <a:pt x="508105" y="4693"/>
                </a:lnTo>
                <a:close/>
                <a:moveTo>
                  <a:pt x="505620" y="3810"/>
                </a:moveTo>
                <a:lnTo>
                  <a:pt x="508105" y="4693"/>
                </a:lnTo>
                <a:lnTo>
                  <a:pt x="505620" y="6350"/>
                </a:lnTo>
                <a:close/>
                <a:moveTo>
                  <a:pt x="547689" y="0"/>
                </a:moveTo>
                <a:cubicBezTo>
                  <a:pt x="547689" y="0"/>
                  <a:pt x="547689" y="6350"/>
                  <a:pt x="547689" y="6350"/>
                </a:cubicBezTo>
                <a:cubicBezTo>
                  <a:pt x="547689" y="6350"/>
                  <a:pt x="539751" y="0"/>
                  <a:pt x="547689" y="0"/>
                </a:cubicBezTo>
                <a:close/>
                <a:moveTo>
                  <a:pt x="533401" y="0"/>
                </a:moveTo>
                <a:cubicBezTo>
                  <a:pt x="533401" y="0"/>
                  <a:pt x="533401" y="6350"/>
                  <a:pt x="533401" y="6350"/>
                </a:cubicBezTo>
                <a:cubicBezTo>
                  <a:pt x="539751" y="6350"/>
                  <a:pt x="527051" y="6350"/>
                  <a:pt x="527051" y="6350"/>
                </a:cubicBezTo>
                <a:cubicBezTo>
                  <a:pt x="527051" y="6350"/>
                  <a:pt x="533401" y="6350"/>
                  <a:pt x="533401" y="0"/>
                </a:cubicBezTo>
                <a:close/>
                <a:moveTo>
                  <a:pt x="505620" y="0"/>
                </a:moveTo>
                <a:cubicBezTo>
                  <a:pt x="505620" y="0"/>
                  <a:pt x="505620" y="0"/>
                  <a:pt x="505620" y="794"/>
                </a:cubicBezTo>
                <a:lnTo>
                  <a:pt x="505620" y="3810"/>
                </a:lnTo>
                <a:lnTo>
                  <a:pt x="503834" y="3175"/>
                </a:lnTo>
                <a:cubicBezTo>
                  <a:pt x="502048" y="1587"/>
                  <a:pt x="502048" y="0"/>
                  <a:pt x="5056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9" name="文本框 8"/>
          <p:cNvSpPr txBox="1"/>
          <p:nvPr/>
        </p:nvSpPr>
        <p:spPr>
          <a:xfrm>
            <a:off x="1450340" y="533400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任务三：为什么还要写这个“士”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汉仪晓波画报黑W" panose="00020600040101010101" charset="-122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472815" y="1595755"/>
            <a:ext cx="814514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请同学们回顾第三单元的课文，结合具体语句，体悟名士精神</a:t>
            </a:r>
            <a:endParaRPr lang="zh-CN" altLang="en-US" sz="32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584575" y="3030220"/>
            <a:ext cx="7945755" cy="1360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300"/>
              </a:lnSpc>
            </a:pPr>
            <a:r>
              <a:rPr lang="zh-CN" altLang="en-US" sz="24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例：名士如唐雎，“若士必怒，伏尸二人，流血五步，天下缟素，今日是也。”他临危受命，捍卫领土，体现了有勇有谋、不畏强暴的士精神。</a:t>
            </a:r>
            <a:endParaRPr lang="zh-CN" altLang="en-US" sz="24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2021840" y="3381375"/>
            <a:ext cx="507301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/>
          </a:p>
        </p:txBody>
      </p:sp>
      <p:pic>
        <p:nvPicPr>
          <p:cNvPr id="2" name="图片 2" descr="QQ截图202403140245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80055" y="772160"/>
            <a:ext cx="7555865" cy="4980305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 descr="C:/Users/25018/Desktop/第10课《唐雎不辱使命》课件（共42张PPT）+2022—2023学年统编版语文九年级下册/第10课《唐雎不辱使命》课件（共42张PPT）+2022—2023学年统编版语文九年级下册_02.png第10课《唐雎不辱使命》课件（共42张PPT）+2022—2023学年统编版语文九年级下册_02"/>
          <p:cNvPicPr>
            <a:picLocks noChangeAspect="1"/>
          </p:cNvPicPr>
          <p:nvPr/>
        </p:nvPicPr>
        <p:blipFill>
          <a:blip r:embed="rId1"/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610235" y="29400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任务一：唐雎的“士”体现在哪？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9410" y="1000760"/>
            <a:ext cx="11243945" cy="5601970"/>
          </a:xfrm>
          <a:prstGeom prst="rect">
            <a:avLst/>
          </a:prstGeom>
        </p:spPr>
      </p:pic>
      <p:pic>
        <p:nvPicPr>
          <p:cNvPr id="5" name="图片 4" descr="640 (5)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71740" y="1658620"/>
            <a:ext cx="3612515" cy="447167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1437005" y="2707005"/>
            <a:ext cx="5707380" cy="132343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zh-CN" altLang="en-US" sz="40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〔士〕这里指</a:t>
            </a:r>
            <a:r>
              <a:rPr lang="zh-CN" altLang="en-US" sz="40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有胆识有才能</a:t>
            </a:r>
            <a:r>
              <a:rPr lang="zh-CN" altLang="en-US" sz="40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的人。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610235" y="29400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任务一：唐雎的“士”体现在哪？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80925" y="914699"/>
            <a:ext cx="11243945" cy="560197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908685" y="1397635"/>
            <a:ext cx="51796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sz="32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读语气</a:t>
            </a:r>
            <a:endParaRPr lang="zh-CN" sz="32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996950" y="2212340"/>
            <a:ext cx="9384665" cy="109220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noAutofit/>
          </a:bodyPr>
          <a:lstStyle/>
          <a:p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安陵君受地于先王而守之，虽千里不敢易</a:t>
            </a: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也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，岂直五百里</a:t>
            </a:r>
            <a:r>
              <a:rPr lang="zh-CN" altLang="en-US" sz="32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哉</a:t>
            </a:r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？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algn="l">
              <a:buClrTx/>
              <a:buSzTx/>
              <a:buFontTx/>
            </a:pPr>
            <a:endParaRPr lang="zh-CN" altLang="en-US" sz="3600" dirty="0">
              <a:latin typeface="楷体" panose="02010609060101010101" charset="-122"/>
              <a:ea typeface="楷体" panose="02010609060101010101" charset="-122"/>
              <a:cs typeface="楷体" panose="02010609060101010101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108761" y="4923043"/>
            <a:ext cx="96932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——微妙的语气，品“士”之谋略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996950" y="3451225"/>
            <a:ext cx="927925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  <a:sym typeface="+mn-ea"/>
              </a:rPr>
              <a:t>安陵君受地于先王而守之，虽千里不敢易，  岂直五百里？</a:t>
            </a:r>
            <a:endParaRPr lang="zh-CN" altLang="en-US" sz="320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4" grpId="0"/>
      <p:bldP spid="4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610235" y="29400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任务一：唐雎的“士”体现在哪？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9410" y="1000760"/>
            <a:ext cx="11243945" cy="560197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908685" y="1397635"/>
            <a:ext cx="517969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sz="32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读语气：</a:t>
            </a:r>
            <a:endParaRPr lang="zh-CN" sz="32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289050" y="1938020"/>
            <a:ext cx="9384665" cy="26547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>
              <a:lnSpc>
                <a:spcPts val="5100"/>
              </a:lnSpc>
            </a:pPr>
            <a:r>
              <a:rPr lang="zh-CN" alt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否，非若是也。</a:t>
            </a:r>
            <a:endParaRPr lang="zh-CN" alt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algn="ctr">
              <a:lnSpc>
                <a:spcPts val="5100"/>
              </a:lnSpc>
            </a:pPr>
            <a:r>
              <a:rPr lang="zh-CN" alt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此庸夫之怒也，非士之怒也。</a:t>
            </a:r>
            <a:endParaRPr lang="zh-CN" alt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algn="ctr">
              <a:lnSpc>
                <a:spcPts val="5100"/>
              </a:lnSpc>
            </a:pPr>
            <a:r>
              <a:rPr lang="zh-CN" alt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今日是也。</a:t>
            </a:r>
            <a:endParaRPr lang="zh-CN" alt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algn="ctr">
              <a:lnSpc>
                <a:spcPts val="5100"/>
              </a:lnSpc>
            </a:pPr>
            <a:r>
              <a:rPr lang="zh-CN" altLang="en-US" sz="36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与臣而将四矣。</a:t>
            </a:r>
            <a:endParaRPr lang="zh-CN" altLang="en-US" sz="36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2069876" y="4973992"/>
            <a:ext cx="96932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——微妙的语气，品“士”之谋略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610235" y="29400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任务一：唐雎的“士”体现在哪？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855" y="1000760"/>
            <a:ext cx="11733530" cy="590296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1329690" y="2384201"/>
            <a:ext cx="10372090" cy="293814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indent="0" algn="l" fontAlgn="auto">
              <a:lnSpc>
                <a:spcPts val="37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秦王</a:t>
            </a:r>
            <a:r>
              <a: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（怫然怒）</a:t>
            </a:r>
            <a:r>
              <a:rPr lang="zh-CN" altLang="en-US" sz="2400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  <a:sym typeface="+mn-ea"/>
              </a:rPr>
              <a:t>（拍案）</a:t>
            </a: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谓唐雎曰：“公亦尝闻天子之怒乎？”</a:t>
            </a:r>
            <a:endParaRPr lang="zh-CN" altLang="en-US" sz="24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indent="0" algn="l" fontAlgn="auto">
              <a:lnSpc>
                <a:spcPts val="37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唐雎（</a:t>
            </a:r>
            <a:r>
              <a:rPr lang="en-US" altLang="zh-CN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          </a:t>
            </a: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）对曰：“臣未尝闻也。”</a:t>
            </a:r>
            <a:endParaRPr lang="zh-CN" altLang="en-US" sz="24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indent="0" algn="l" fontAlgn="auto">
              <a:lnSpc>
                <a:spcPts val="37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秦王（</a:t>
            </a:r>
            <a:r>
              <a:rPr lang="en-US" altLang="zh-CN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          </a:t>
            </a: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）曰：“天子之怒，伏尸百万，流血千里。”</a:t>
            </a:r>
            <a:endParaRPr lang="zh-CN" altLang="en-US" sz="24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indent="0" algn="l" fontAlgn="auto">
              <a:lnSpc>
                <a:spcPts val="37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唐雎（</a:t>
            </a:r>
            <a:r>
              <a:rPr lang="en-US" altLang="zh-CN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         </a:t>
            </a: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）曰：“大王尝闻布衣之怒乎？”</a:t>
            </a:r>
            <a:endParaRPr lang="zh-CN" altLang="en-US" sz="24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indent="0" algn="l" fontAlgn="auto">
              <a:lnSpc>
                <a:spcPts val="37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秦王（</a:t>
            </a:r>
            <a:r>
              <a:rPr lang="en-US" altLang="zh-CN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          </a:t>
            </a: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）曰：“布衣之怒，亦免冠徒跣，以头抢地耳。”</a:t>
            </a:r>
            <a:endParaRPr lang="zh-CN" altLang="en-US" sz="24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indent="0" algn="l" fontAlgn="auto">
              <a:lnSpc>
                <a:spcPts val="3700"/>
              </a:lnSpc>
            </a:pP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唐雎（</a:t>
            </a:r>
            <a:r>
              <a:rPr lang="en-US" altLang="zh-CN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          </a:t>
            </a:r>
            <a:r>
              <a:rPr lang="zh-CN" altLang="en-US" sz="24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）曰：“此庸夫之怒也，非士之怒也。</a:t>
            </a:r>
            <a:endParaRPr lang="zh-CN" altLang="en-US" sz="24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908685" y="1577340"/>
            <a:ext cx="949134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读对话：</a:t>
            </a:r>
            <a:r>
              <a:rPr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你会给秦王和唐雎设计什么样的神态和动作呢？</a:t>
            </a:r>
            <a:endParaRPr sz="28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1843965" y="5485914"/>
            <a:ext cx="96932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——巧妙的对比，衬“士”之形象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610235" y="29400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任务一：唐雎的“士”体现在哪？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9410" y="1000760"/>
            <a:ext cx="11243945" cy="590296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908685" y="1397635"/>
            <a:ext cx="949134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读句式</a:t>
            </a:r>
            <a:endParaRPr lang="zh-CN" altLang="en-US" sz="28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908685" y="2316480"/>
            <a:ext cx="10201910" cy="205331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l">
              <a:lnSpc>
                <a:spcPts val="3900"/>
              </a:lnSpc>
            </a:pPr>
            <a:r>
              <a:rPr lang="en-US" sz="28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“</a:t>
            </a:r>
            <a:r>
              <a:rPr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夫专诸之刺王僚也，彗星袭月；聂政之刺韩傀也，白虹贯日；要离之刺庆忌也，仓鹰击于殿上。此三子者，皆布衣之士也，怀怒未发，休祲降于天，与臣而将四矣。若士必怒，伏尸二人，流血五步，天下缟素，今日是也。</a:t>
            </a:r>
            <a:r>
              <a:rPr lang="en-US" sz="2800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”</a:t>
            </a:r>
            <a:endParaRPr lang="en-US" sz="2800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2048361" y="4737586"/>
            <a:ext cx="969327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——有力的句式，现“士”之胆识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8" y="365"/>
            <a:ext cx="12191365" cy="6857365"/>
          </a:xfrm>
          <a:prstGeom prst="rect">
            <a:avLst/>
          </a:prstGeom>
        </p:spPr>
      </p:pic>
      <p:sp>
        <p:nvSpPr>
          <p:cNvPr id="17" name="文本框 16"/>
          <p:cNvSpPr txBox="1"/>
          <p:nvPr/>
        </p:nvSpPr>
        <p:spPr>
          <a:xfrm>
            <a:off x="610235" y="29400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任务一：唐雎的“士”体现在哪？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9410" y="1000760"/>
            <a:ext cx="11243945" cy="590296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973455" y="1583690"/>
            <a:ext cx="949134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讨论：唐</a:t>
            </a:r>
            <a:r>
              <a:rPr lang="zh-CN" altLang="en-US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雎是一位什么样的</a:t>
            </a:r>
            <a:r>
              <a:rPr lang="en-US" altLang="zh-CN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“</a:t>
            </a:r>
            <a:r>
              <a:rPr lang="zh-CN" altLang="en-US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士</a:t>
            </a:r>
            <a:r>
              <a:rPr lang="en-US" altLang="zh-CN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”</a:t>
            </a:r>
            <a:r>
              <a:rPr lang="zh-CN" altLang="en-US" sz="28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？</a:t>
            </a:r>
            <a:endParaRPr lang="zh-CN" altLang="en-US" sz="28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973236" y="2591921"/>
            <a:ext cx="9924265" cy="25930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l">
              <a:lnSpc>
                <a:spcPts val="3900"/>
              </a:lnSpc>
            </a:pP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【助读材料】</a:t>
            </a:r>
            <a:endParaRPr sz="2800" dirty="0"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  <a:p>
            <a:pPr algn="l">
              <a:lnSpc>
                <a:spcPts val="3900"/>
              </a:lnSpc>
            </a:pPr>
            <a:r>
              <a:rPr lang="en-US" sz="2800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       </a:t>
            </a:r>
            <a:r>
              <a:rPr sz="2800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关于</a:t>
            </a:r>
            <a:r>
              <a:rPr sz="2800" dirty="0">
                <a:latin typeface="微软雅黑" panose="020B0503020204020204" pitchFamily="34" charset="-122"/>
                <a:ea typeface="微软雅黑" panose="020B0503020204020204" pitchFamily="34" charset="-122"/>
                <a:cs typeface="楷体" panose="02010609060101010101" charset="-122"/>
              </a:rPr>
              <a:t>“士”的种类有：游说诸侯的纵横之士叫“策士”；为国家、知己赴死的叫“勇士”或“死士”；通晓阴阳历算的叫“方士”；替人出谋划策的叫“谋士”；能言善辩的叫“辩士”……</a:t>
            </a:r>
            <a:endParaRPr sz="2800" dirty="0">
              <a:latin typeface="微软雅黑" panose="020B0503020204020204" pitchFamily="34" charset="-122"/>
              <a:ea typeface="微软雅黑" panose="020B0503020204020204" pitchFamily="34" charset="-122"/>
              <a:cs typeface="楷体" panose="02010609060101010101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椭圆 1"/>
          <p:cNvSpPr/>
          <p:nvPr/>
        </p:nvSpPr>
        <p:spPr>
          <a:xfrm>
            <a:off x="3615055" y="461645"/>
            <a:ext cx="4716780" cy="4658995"/>
          </a:xfrm>
          <a:prstGeom prst="ellipse">
            <a:avLst/>
          </a:prstGeom>
          <a:gradFill>
            <a:gsLst>
              <a:gs pos="0">
                <a:schemeClr val="bg1">
                  <a:lumMod val="85000"/>
                  <a:alpha val="62000"/>
                </a:schemeClr>
              </a:gs>
              <a:gs pos="100000">
                <a:schemeClr val="bg1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仿宋" panose="02010609060101010101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73785" y="1104900"/>
            <a:ext cx="10356850" cy="5266690"/>
          </a:xfrm>
          <a:prstGeom prst="rect">
            <a:avLst/>
          </a:prstGeom>
        </p:spPr>
      </p:pic>
      <p:sp>
        <p:nvSpPr>
          <p:cNvPr id="15" name="任意多边形: 形状 14"/>
          <p:cNvSpPr/>
          <p:nvPr/>
        </p:nvSpPr>
        <p:spPr bwMode="auto">
          <a:xfrm>
            <a:off x="329273" y="262074"/>
            <a:ext cx="900030" cy="965109"/>
          </a:xfrm>
          <a:custGeom>
            <a:avLst/>
            <a:gdLst>
              <a:gd name="connsiteX0" fmla="*/ 485342 w 1031876"/>
              <a:gd name="connsiteY0" fmla="*/ 1103601 h 1106488"/>
              <a:gd name="connsiteX1" fmla="*/ 491597 w 1031876"/>
              <a:gd name="connsiteY1" fmla="*/ 1106488 h 1106488"/>
              <a:gd name="connsiteX2" fmla="*/ 485577 w 1031876"/>
              <a:gd name="connsiteY2" fmla="*/ 1105496 h 1106488"/>
              <a:gd name="connsiteX3" fmla="*/ 511375 w 1031876"/>
              <a:gd name="connsiteY3" fmla="*/ 1103511 h 1106488"/>
              <a:gd name="connsiteX4" fmla="*/ 512235 w 1031876"/>
              <a:gd name="connsiteY4" fmla="*/ 1106488 h 1106488"/>
              <a:gd name="connsiteX5" fmla="*/ 505355 w 1031876"/>
              <a:gd name="connsiteY5" fmla="*/ 1106488 h 1106488"/>
              <a:gd name="connsiteX6" fmla="*/ 511375 w 1031876"/>
              <a:gd name="connsiteY6" fmla="*/ 1103511 h 1106488"/>
              <a:gd name="connsiteX7" fmla="*/ 574676 w 1031876"/>
              <a:gd name="connsiteY7" fmla="*/ 1098550 h 1106488"/>
              <a:gd name="connsiteX8" fmla="*/ 574775 w 1031876"/>
              <a:gd name="connsiteY8" fmla="*/ 1098550 h 1106488"/>
              <a:gd name="connsiteX9" fmla="*/ 577851 w 1031876"/>
              <a:gd name="connsiteY9" fmla="*/ 1098550 h 1106488"/>
              <a:gd name="connsiteX10" fmla="*/ 580232 w 1031876"/>
              <a:gd name="connsiteY10" fmla="*/ 1098550 h 1106488"/>
              <a:gd name="connsiteX11" fmla="*/ 581026 w 1031876"/>
              <a:gd name="connsiteY11" fmla="*/ 1098550 h 1106488"/>
              <a:gd name="connsiteX12" fmla="*/ 581026 w 1031876"/>
              <a:gd name="connsiteY12" fmla="*/ 1106488 h 1106488"/>
              <a:gd name="connsiteX13" fmla="*/ 574676 w 1031876"/>
              <a:gd name="connsiteY13" fmla="*/ 1106488 h 1106488"/>
              <a:gd name="connsiteX14" fmla="*/ 574676 w 1031876"/>
              <a:gd name="connsiteY14" fmla="*/ 1098550 h 1106488"/>
              <a:gd name="connsiteX15" fmla="*/ 505355 w 1031876"/>
              <a:gd name="connsiteY15" fmla="*/ 1098550 h 1106488"/>
              <a:gd name="connsiteX16" fmla="*/ 505355 w 1031876"/>
              <a:gd name="connsiteY16" fmla="*/ 1106488 h 1106488"/>
              <a:gd name="connsiteX17" fmla="*/ 505355 w 1031876"/>
              <a:gd name="connsiteY17" fmla="*/ 1098550 h 1106488"/>
              <a:gd name="connsiteX18" fmla="*/ 484717 w 1031876"/>
              <a:gd name="connsiteY18" fmla="*/ 1098550 h 1106488"/>
              <a:gd name="connsiteX19" fmla="*/ 485342 w 1031876"/>
              <a:gd name="connsiteY19" fmla="*/ 1103601 h 1106488"/>
              <a:gd name="connsiteX20" fmla="*/ 482997 w 1031876"/>
              <a:gd name="connsiteY20" fmla="*/ 1102519 h 1106488"/>
              <a:gd name="connsiteX21" fmla="*/ 484717 w 1031876"/>
              <a:gd name="connsiteY21" fmla="*/ 1098550 h 1106488"/>
              <a:gd name="connsiteX22" fmla="*/ 463551 w 1031876"/>
              <a:gd name="connsiteY22" fmla="*/ 1096169 h 1106488"/>
              <a:gd name="connsiteX23" fmla="*/ 471488 w 1031876"/>
              <a:gd name="connsiteY23" fmla="*/ 1098550 h 1106488"/>
              <a:gd name="connsiteX24" fmla="*/ 465138 w 1031876"/>
              <a:gd name="connsiteY24" fmla="*/ 1098550 h 1106488"/>
              <a:gd name="connsiteX25" fmla="*/ 463551 w 1031876"/>
              <a:gd name="connsiteY25" fmla="*/ 1096169 h 1106488"/>
              <a:gd name="connsiteX26" fmla="*/ 565658 w 1031876"/>
              <a:gd name="connsiteY26" fmla="*/ 1095635 h 1106488"/>
              <a:gd name="connsiteX27" fmla="*/ 568761 w 1031876"/>
              <a:gd name="connsiteY27" fmla="*/ 1096638 h 1106488"/>
              <a:gd name="connsiteX28" fmla="*/ 567532 w 1031876"/>
              <a:gd name="connsiteY28" fmla="*/ 1098550 h 1106488"/>
              <a:gd name="connsiteX29" fmla="*/ 511524 w 1031876"/>
              <a:gd name="connsiteY29" fmla="*/ 1092994 h 1106488"/>
              <a:gd name="connsiteX30" fmla="*/ 512367 w 1031876"/>
              <a:gd name="connsiteY30" fmla="*/ 1098550 h 1106488"/>
              <a:gd name="connsiteX31" fmla="*/ 509837 w 1031876"/>
              <a:gd name="connsiteY31" fmla="*/ 1098550 h 1106488"/>
              <a:gd name="connsiteX32" fmla="*/ 506463 w 1031876"/>
              <a:gd name="connsiteY32" fmla="*/ 1098550 h 1106488"/>
              <a:gd name="connsiteX33" fmla="*/ 505620 w 1031876"/>
              <a:gd name="connsiteY33" fmla="*/ 1098550 h 1106488"/>
              <a:gd name="connsiteX34" fmla="*/ 508994 w 1031876"/>
              <a:gd name="connsiteY34" fmla="*/ 1095375 h 1106488"/>
              <a:gd name="connsiteX35" fmla="*/ 676276 w 1031876"/>
              <a:gd name="connsiteY35" fmla="*/ 1092200 h 1106488"/>
              <a:gd name="connsiteX36" fmla="*/ 672836 w 1031876"/>
              <a:gd name="connsiteY36" fmla="*/ 1094581 h 1106488"/>
              <a:gd name="connsiteX37" fmla="*/ 670926 w 1031876"/>
              <a:gd name="connsiteY37" fmla="*/ 1093258 h 1106488"/>
              <a:gd name="connsiteX38" fmla="*/ 662517 w 1031876"/>
              <a:gd name="connsiteY38" fmla="*/ 1092200 h 1106488"/>
              <a:gd name="connsiteX39" fmla="*/ 669397 w 1031876"/>
              <a:gd name="connsiteY39" fmla="*/ 1092200 h 1106488"/>
              <a:gd name="connsiteX40" fmla="*/ 670926 w 1031876"/>
              <a:gd name="connsiteY40" fmla="*/ 1093258 h 1106488"/>
              <a:gd name="connsiteX41" fmla="*/ 664237 w 1031876"/>
              <a:gd name="connsiteY41" fmla="*/ 1094581 h 1106488"/>
              <a:gd name="connsiteX42" fmla="*/ 662517 w 1031876"/>
              <a:gd name="connsiteY42" fmla="*/ 1092200 h 1106488"/>
              <a:gd name="connsiteX43" fmla="*/ 594520 w 1031876"/>
              <a:gd name="connsiteY43" fmla="*/ 1092200 h 1106488"/>
              <a:gd name="connsiteX44" fmla="*/ 594785 w 1031876"/>
              <a:gd name="connsiteY44" fmla="*/ 1092200 h 1106488"/>
              <a:gd name="connsiteX45" fmla="*/ 595314 w 1031876"/>
              <a:gd name="connsiteY45" fmla="*/ 1092200 h 1106488"/>
              <a:gd name="connsiteX46" fmla="*/ 598092 w 1031876"/>
              <a:gd name="connsiteY46" fmla="*/ 1092200 h 1106488"/>
              <a:gd name="connsiteX47" fmla="*/ 598547 w 1031876"/>
              <a:gd name="connsiteY47" fmla="*/ 1092200 h 1106488"/>
              <a:gd name="connsiteX48" fmla="*/ 601663 w 1031876"/>
              <a:gd name="connsiteY48" fmla="*/ 1092200 h 1106488"/>
              <a:gd name="connsiteX49" fmla="*/ 601664 w 1031876"/>
              <a:gd name="connsiteY49" fmla="*/ 1092200 h 1106488"/>
              <a:gd name="connsiteX50" fmla="*/ 587376 w 1031876"/>
              <a:gd name="connsiteY50" fmla="*/ 1098550 h 1106488"/>
              <a:gd name="connsiteX51" fmla="*/ 594520 w 1031876"/>
              <a:gd name="connsiteY51" fmla="*/ 1092200 h 1106488"/>
              <a:gd name="connsiteX52" fmla="*/ 587376 w 1031876"/>
              <a:gd name="connsiteY52" fmla="*/ 1092200 h 1106488"/>
              <a:gd name="connsiteX53" fmla="*/ 586582 w 1031876"/>
              <a:gd name="connsiteY53" fmla="*/ 1094581 h 1106488"/>
              <a:gd name="connsiteX54" fmla="*/ 586127 w 1031876"/>
              <a:gd name="connsiteY54" fmla="*/ 1094386 h 1106488"/>
              <a:gd name="connsiteX55" fmla="*/ 581026 w 1031876"/>
              <a:gd name="connsiteY55" fmla="*/ 1092200 h 1106488"/>
              <a:gd name="connsiteX56" fmla="*/ 586127 w 1031876"/>
              <a:gd name="connsiteY56" fmla="*/ 1094386 h 1106488"/>
              <a:gd name="connsiteX57" fmla="*/ 584201 w 1031876"/>
              <a:gd name="connsiteY57" fmla="*/ 1097756 h 1106488"/>
              <a:gd name="connsiteX58" fmla="*/ 581026 w 1031876"/>
              <a:gd name="connsiteY58" fmla="*/ 1098550 h 1106488"/>
              <a:gd name="connsiteX59" fmla="*/ 581026 w 1031876"/>
              <a:gd name="connsiteY59" fmla="*/ 1092200 h 1106488"/>
              <a:gd name="connsiteX60" fmla="*/ 574676 w 1031876"/>
              <a:gd name="connsiteY60" fmla="*/ 1092200 h 1106488"/>
              <a:gd name="connsiteX61" fmla="*/ 574676 w 1031876"/>
              <a:gd name="connsiteY61" fmla="*/ 1098550 h 1106488"/>
              <a:gd name="connsiteX62" fmla="*/ 568761 w 1031876"/>
              <a:gd name="connsiteY62" fmla="*/ 1096638 h 1106488"/>
              <a:gd name="connsiteX63" fmla="*/ 571104 w 1031876"/>
              <a:gd name="connsiteY63" fmla="*/ 1092994 h 1106488"/>
              <a:gd name="connsiteX64" fmla="*/ 574676 w 1031876"/>
              <a:gd name="connsiteY64" fmla="*/ 1092200 h 1106488"/>
              <a:gd name="connsiteX65" fmla="*/ 560388 w 1031876"/>
              <a:gd name="connsiteY65" fmla="*/ 1092200 h 1106488"/>
              <a:gd name="connsiteX66" fmla="*/ 563960 w 1031876"/>
              <a:gd name="connsiteY66" fmla="*/ 1092994 h 1106488"/>
              <a:gd name="connsiteX67" fmla="*/ 565658 w 1031876"/>
              <a:gd name="connsiteY67" fmla="*/ 1095635 h 1106488"/>
              <a:gd name="connsiteX68" fmla="*/ 564853 w 1031876"/>
              <a:gd name="connsiteY68" fmla="*/ 1095375 h 1106488"/>
              <a:gd name="connsiteX69" fmla="*/ 560388 w 1031876"/>
              <a:gd name="connsiteY69" fmla="*/ 1092200 h 1106488"/>
              <a:gd name="connsiteX70" fmla="*/ 547160 w 1031876"/>
              <a:gd name="connsiteY70" fmla="*/ 1092200 h 1106488"/>
              <a:gd name="connsiteX71" fmla="*/ 548020 w 1031876"/>
              <a:gd name="connsiteY71" fmla="*/ 1092200 h 1106488"/>
              <a:gd name="connsiteX72" fmla="*/ 549028 w 1031876"/>
              <a:gd name="connsiteY72" fmla="*/ 1092200 h 1106488"/>
              <a:gd name="connsiteX73" fmla="*/ 553245 w 1031876"/>
              <a:gd name="connsiteY73" fmla="*/ 1092200 h 1106488"/>
              <a:gd name="connsiteX74" fmla="*/ 554039 w 1031876"/>
              <a:gd name="connsiteY74" fmla="*/ 1092200 h 1106488"/>
              <a:gd name="connsiteX75" fmla="*/ 547160 w 1031876"/>
              <a:gd name="connsiteY75" fmla="*/ 1098550 h 1106488"/>
              <a:gd name="connsiteX76" fmla="*/ 543720 w 1031876"/>
              <a:gd name="connsiteY76" fmla="*/ 1098550 h 1106488"/>
              <a:gd name="connsiteX77" fmla="*/ 542000 w 1031876"/>
              <a:gd name="connsiteY77" fmla="*/ 1098550 h 1106488"/>
              <a:gd name="connsiteX78" fmla="*/ 540280 w 1031876"/>
              <a:gd name="connsiteY78" fmla="*/ 1098550 h 1106488"/>
              <a:gd name="connsiteX79" fmla="*/ 547160 w 1031876"/>
              <a:gd name="connsiteY79" fmla="*/ 1092200 h 1106488"/>
              <a:gd name="connsiteX80" fmla="*/ 526257 w 1031876"/>
              <a:gd name="connsiteY80" fmla="*/ 1092200 h 1106488"/>
              <a:gd name="connsiteX81" fmla="*/ 526257 w 1031876"/>
              <a:gd name="connsiteY81" fmla="*/ 1098550 h 1106488"/>
              <a:gd name="connsiteX82" fmla="*/ 525364 w 1031876"/>
              <a:gd name="connsiteY82" fmla="*/ 1098550 h 1106488"/>
              <a:gd name="connsiteX83" fmla="*/ 519114 w 1031876"/>
              <a:gd name="connsiteY83" fmla="*/ 1098550 h 1106488"/>
              <a:gd name="connsiteX84" fmla="*/ 519113 w 1031876"/>
              <a:gd name="connsiteY84" fmla="*/ 1098550 h 1106488"/>
              <a:gd name="connsiteX85" fmla="*/ 522685 w 1031876"/>
              <a:gd name="connsiteY85" fmla="*/ 1097756 h 1106488"/>
              <a:gd name="connsiteX86" fmla="*/ 526257 w 1031876"/>
              <a:gd name="connsiteY86" fmla="*/ 1092200 h 1106488"/>
              <a:gd name="connsiteX87" fmla="*/ 526257 w 1031876"/>
              <a:gd name="connsiteY87" fmla="*/ 1092200 h 1106488"/>
              <a:gd name="connsiteX88" fmla="*/ 533401 w 1031876"/>
              <a:gd name="connsiteY88" fmla="*/ 1098550 h 1106488"/>
              <a:gd name="connsiteX89" fmla="*/ 528155 w 1031876"/>
              <a:gd name="connsiteY89" fmla="*/ 1098550 h 1106488"/>
              <a:gd name="connsiteX90" fmla="*/ 528043 w 1031876"/>
              <a:gd name="connsiteY90" fmla="*/ 1098550 h 1106488"/>
              <a:gd name="connsiteX91" fmla="*/ 526257 w 1031876"/>
              <a:gd name="connsiteY91" fmla="*/ 1098550 h 1106488"/>
              <a:gd name="connsiteX92" fmla="*/ 526257 w 1031876"/>
              <a:gd name="connsiteY92" fmla="*/ 1092200 h 1106488"/>
              <a:gd name="connsiteX93" fmla="*/ 512367 w 1031876"/>
              <a:gd name="connsiteY93" fmla="*/ 1092200 h 1106488"/>
              <a:gd name="connsiteX94" fmla="*/ 513210 w 1031876"/>
              <a:gd name="connsiteY94" fmla="*/ 1097756 h 1106488"/>
              <a:gd name="connsiteX95" fmla="*/ 519113 w 1031876"/>
              <a:gd name="connsiteY95" fmla="*/ 1098550 h 1106488"/>
              <a:gd name="connsiteX96" fmla="*/ 515741 w 1031876"/>
              <a:gd name="connsiteY96" fmla="*/ 1098550 h 1106488"/>
              <a:gd name="connsiteX97" fmla="*/ 514351 w 1031876"/>
              <a:gd name="connsiteY97" fmla="*/ 1098550 h 1106488"/>
              <a:gd name="connsiteX98" fmla="*/ 514351 w 1031876"/>
              <a:gd name="connsiteY98" fmla="*/ 1100138 h 1106488"/>
              <a:gd name="connsiteX99" fmla="*/ 512763 w 1031876"/>
              <a:gd name="connsiteY99" fmla="*/ 1100138 h 1106488"/>
              <a:gd name="connsiteX100" fmla="*/ 512763 w 1031876"/>
              <a:gd name="connsiteY100" fmla="*/ 1098550 h 1106488"/>
              <a:gd name="connsiteX101" fmla="*/ 512367 w 1031876"/>
              <a:gd name="connsiteY101" fmla="*/ 1098550 h 1106488"/>
              <a:gd name="connsiteX102" fmla="*/ 512367 w 1031876"/>
              <a:gd name="connsiteY102" fmla="*/ 1092200 h 1106488"/>
              <a:gd name="connsiteX103" fmla="*/ 505620 w 1031876"/>
              <a:gd name="connsiteY103" fmla="*/ 1092200 h 1106488"/>
              <a:gd name="connsiteX104" fmla="*/ 505885 w 1031876"/>
              <a:gd name="connsiteY104" fmla="*/ 1092200 h 1106488"/>
              <a:gd name="connsiteX105" fmla="*/ 506413 w 1031876"/>
              <a:gd name="connsiteY105" fmla="*/ 1092200 h 1106488"/>
              <a:gd name="connsiteX106" fmla="*/ 508465 w 1031876"/>
              <a:gd name="connsiteY106" fmla="*/ 1092200 h 1106488"/>
              <a:gd name="connsiteX107" fmla="*/ 508994 w 1031876"/>
              <a:gd name="connsiteY107" fmla="*/ 1092200 h 1106488"/>
              <a:gd name="connsiteX108" fmla="*/ 509325 w 1031876"/>
              <a:gd name="connsiteY108" fmla="*/ 1092200 h 1106488"/>
              <a:gd name="connsiteX109" fmla="*/ 511904 w 1031876"/>
              <a:gd name="connsiteY109" fmla="*/ 1092200 h 1106488"/>
              <a:gd name="connsiteX110" fmla="*/ 512367 w 1031876"/>
              <a:gd name="connsiteY110" fmla="*/ 1092200 h 1106488"/>
              <a:gd name="connsiteX111" fmla="*/ 511524 w 1031876"/>
              <a:gd name="connsiteY111" fmla="*/ 1092994 h 1106488"/>
              <a:gd name="connsiteX112" fmla="*/ 505620 w 1031876"/>
              <a:gd name="connsiteY112" fmla="*/ 1092200 h 1106488"/>
              <a:gd name="connsiteX113" fmla="*/ 498873 w 1031876"/>
              <a:gd name="connsiteY113" fmla="*/ 1092200 h 1106488"/>
              <a:gd name="connsiteX114" fmla="*/ 499005 w 1031876"/>
              <a:gd name="connsiteY114" fmla="*/ 1092200 h 1106488"/>
              <a:gd name="connsiteX115" fmla="*/ 499716 w 1031876"/>
              <a:gd name="connsiteY115" fmla="*/ 1092200 h 1106488"/>
              <a:gd name="connsiteX116" fmla="*/ 499865 w 1031876"/>
              <a:gd name="connsiteY116" fmla="*/ 1092200 h 1106488"/>
              <a:gd name="connsiteX117" fmla="*/ 503090 w 1031876"/>
              <a:gd name="connsiteY117" fmla="*/ 1092200 h 1106488"/>
              <a:gd name="connsiteX118" fmla="*/ 505025 w 1031876"/>
              <a:gd name="connsiteY118" fmla="*/ 1092200 h 1106488"/>
              <a:gd name="connsiteX119" fmla="*/ 505515 w 1031876"/>
              <a:gd name="connsiteY119" fmla="*/ 1092200 h 1106488"/>
              <a:gd name="connsiteX120" fmla="*/ 505620 w 1031876"/>
              <a:gd name="connsiteY120" fmla="*/ 1092200 h 1106488"/>
              <a:gd name="connsiteX121" fmla="*/ 505620 w 1031876"/>
              <a:gd name="connsiteY121" fmla="*/ 1098550 h 1106488"/>
              <a:gd name="connsiteX122" fmla="*/ 498873 w 1031876"/>
              <a:gd name="connsiteY122" fmla="*/ 1092200 h 1106488"/>
              <a:gd name="connsiteX123" fmla="*/ 492126 w 1031876"/>
              <a:gd name="connsiteY123" fmla="*/ 1092200 h 1106488"/>
              <a:gd name="connsiteX124" fmla="*/ 498873 w 1031876"/>
              <a:gd name="connsiteY124" fmla="*/ 1098550 h 1106488"/>
              <a:gd name="connsiteX125" fmla="*/ 492126 w 1031876"/>
              <a:gd name="connsiteY125" fmla="*/ 1092200 h 1106488"/>
              <a:gd name="connsiteX126" fmla="*/ 477838 w 1031876"/>
              <a:gd name="connsiteY126" fmla="*/ 1092200 h 1106488"/>
              <a:gd name="connsiteX127" fmla="*/ 485776 w 1031876"/>
              <a:gd name="connsiteY127" fmla="*/ 1098550 h 1106488"/>
              <a:gd name="connsiteX128" fmla="*/ 486570 w 1031876"/>
              <a:gd name="connsiteY128" fmla="*/ 1098550 h 1106488"/>
              <a:gd name="connsiteX129" fmla="*/ 488157 w 1031876"/>
              <a:gd name="connsiteY129" fmla="*/ 1098550 h 1106488"/>
              <a:gd name="connsiteX130" fmla="*/ 488951 w 1031876"/>
              <a:gd name="connsiteY130" fmla="*/ 1098550 h 1106488"/>
              <a:gd name="connsiteX131" fmla="*/ 491597 w 1031876"/>
              <a:gd name="connsiteY131" fmla="*/ 1098550 h 1106488"/>
              <a:gd name="connsiteX132" fmla="*/ 492126 w 1031876"/>
              <a:gd name="connsiteY132" fmla="*/ 1099618 h 1106488"/>
              <a:gd name="connsiteX133" fmla="*/ 492126 w 1031876"/>
              <a:gd name="connsiteY133" fmla="*/ 1098550 h 1106488"/>
              <a:gd name="connsiteX134" fmla="*/ 493714 w 1031876"/>
              <a:gd name="connsiteY134" fmla="*/ 1098550 h 1106488"/>
              <a:gd name="connsiteX135" fmla="*/ 493714 w 1031876"/>
              <a:gd name="connsiteY135" fmla="*/ 1100138 h 1106488"/>
              <a:gd name="connsiteX136" fmla="*/ 492383 w 1031876"/>
              <a:gd name="connsiteY136" fmla="*/ 1100138 h 1106488"/>
              <a:gd name="connsiteX137" fmla="*/ 495037 w 1031876"/>
              <a:gd name="connsiteY137" fmla="*/ 1105496 h 1106488"/>
              <a:gd name="connsiteX138" fmla="*/ 498476 w 1031876"/>
              <a:gd name="connsiteY138" fmla="*/ 1106488 h 1106488"/>
              <a:gd name="connsiteX139" fmla="*/ 491597 w 1031876"/>
              <a:gd name="connsiteY139" fmla="*/ 1106488 h 1106488"/>
              <a:gd name="connsiteX140" fmla="*/ 484717 w 1031876"/>
              <a:gd name="connsiteY140" fmla="*/ 1098550 h 1106488"/>
              <a:gd name="connsiteX141" fmla="*/ 477838 w 1031876"/>
              <a:gd name="connsiteY141" fmla="*/ 1098550 h 1106488"/>
              <a:gd name="connsiteX142" fmla="*/ 477838 w 1031876"/>
              <a:gd name="connsiteY142" fmla="*/ 1092200 h 1106488"/>
              <a:gd name="connsiteX143" fmla="*/ 451645 w 1031876"/>
              <a:gd name="connsiteY143" fmla="*/ 1092200 h 1106488"/>
              <a:gd name="connsiteX144" fmla="*/ 452488 w 1031876"/>
              <a:gd name="connsiteY144" fmla="*/ 1092994 h 1106488"/>
              <a:gd name="connsiteX145" fmla="*/ 458093 w 1031876"/>
              <a:gd name="connsiteY145" fmla="*/ 1098269 h 1106488"/>
              <a:gd name="connsiteX146" fmla="*/ 458789 w 1031876"/>
              <a:gd name="connsiteY146" fmla="*/ 1098550 h 1106488"/>
              <a:gd name="connsiteX147" fmla="*/ 458392 w 1031876"/>
              <a:gd name="connsiteY147" fmla="*/ 1098550 h 1106488"/>
              <a:gd name="connsiteX148" fmla="*/ 457896 w 1031876"/>
              <a:gd name="connsiteY148" fmla="*/ 1098550 h 1106488"/>
              <a:gd name="connsiteX149" fmla="*/ 455862 w 1031876"/>
              <a:gd name="connsiteY149" fmla="*/ 1098550 h 1106488"/>
              <a:gd name="connsiteX150" fmla="*/ 451645 w 1031876"/>
              <a:gd name="connsiteY150" fmla="*/ 1098550 h 1106488"/>
              <a:gd name="connsiteX151" fmla="*/ 449747 w 1031876"/>
              <a:gd name="connsiteY151" fmla="*/ 1095871 h 1106488"/>
              <a:gd name="connsiteX152" fmla="*/ 454645 w 1031876"/>
              <a:gd name="connsiteY152" fmla="*/ 1096876 h 1106488"/>
              <a:gd name="connsiteX153" fmla="*/ 457861 w 1031876"/>
              <a:gd name="connsiteY153" fmla="*/ 1098175 h 1106488"/>
              <a:gd name="connsiteX154" fmla="*/ 451645 w 1031876"/>
              <a:gd name="connsiteY154" fmla="*/ 1093788 h 1106488"/>
              <a:gd name="connsiteX155" fmla="*/ 444898 w 1031876"/>
              <a:gd name="connsiteY155" fmla="*/ 1098550 h 1106488"/>
              <a:gd name="connsiteX156" fmla="*/ 451645 w 1031876"/>
              <a:gd name="connsiteY156" fmla="*/ 1092200 h 1106488"/>
              <a:gd name="connsiteX157" fmla="*/ 441326 w 1031876"/>
              <a:gd name="connsiteY157" fmla="*/ 1089819 h 1106488"/>
              <a:gd name="connsiteX158" fmla="*/ 444501 w 1031876"/>
              <a:gd name="connsiteY158" fmla="*/ 1092200 h 1106488"/>
              <a:gd name="connsiteX159" fmla="*/ 438151 w 1031876"/>
              <a:gd name="connsiteY159" fmla="*/ 1092200 h 1106488"/>
              <a:gd name="connsiteX160" fmla="*/ 441326 w 1031876"/>
              <a:gd name="connsiteY160" fmla="*/ 1089819 h 1106488"/>
              <a:gd name="connsiteX161" fmla="*/ 506413 w 1031876"/>
              <a:gd name="connsiteY161" fmla="*/ 1085850 h 1106488"/>
              <a:gd name="connsiteX162" fmla="*/ 508794 w 1031876"/>
              <a:gd name="connsiteY162" fmla="*/ 1091406 h 1106488"/>
              <a:gd name="connsiteX163" fmla="*/ 506413 w 1031876"/>
              <a:gd name="connsiteY163" fmla="*/ 1092200 h 1106488"/>
              <a:gd name="connsiteX164" fmla="*/ 506413 w 1031876"/>
              <a:gd name="connsiteY164" fmla="*/ 1089025 h 1106488"/>
              <a:gd name="connsiteX165" fmla="*/ 464610 w 1031876"/>
              <a:gd name="connsiteY165" fmla="*/ 1085850 h 1106488"/>
              <a:gd name="connsiteX166" fmla="*/ 471489 w 1031876"/>
              <a:gd name="connsiteY166" fmla="*/ 1092200 h 1106488"/>
              <a:gd name="connsiteX167" fmla="*/ 464610 w 1031876"/>
              <a:gd name="connsiteY167" fmla="*/ 1085850 h 1106488"/>
              <a:gd name="connsiteX168" fmla="*/ 457730 w 1031876"/>
              <a:gd name="connsiteY168" fmla="*/ 1085850 h 1106488"/>
              <a:gd name="connsiteX169" fmla="*/ 457731 w 1031876"/>
              <a:gd name="connsiteY169" fmla="*/ 1085850 h 1106488"/>
              <a:gd name="connsiteX170" fmla="*/ 458590 w 1031876"/>
              <a:gd name="connsiteY170" fmla="*/ 1085850 h 1106488"/>
              <a:gd name="connsiteX171" fmla="*/ 460310 w 1031876"/>
              <a:gd name="connsiteY171" fmla="*/ 1085850 h 1106488"/>
              <a:gd name="connsiteX172" fmla="*/ 464610 w 1031876"/>
              <a:gd name="connsiteY172" fmla="*/ 1085850 h 1106488"/>
              <a:gd name="connsiteX173" fmla="*/ 464610 w 1031876"/>
              <a:gd name="connsiteY173" fmla="*/ 1092200 h 1106488"/>
              <a:gd name="connsiteX174" fmla="*/ 457730 w 1031876"/>
              <a:gd name="connsiteY174" fmla="*/ 1085850 h 1106488"/>
              <a:gd name="connsiteX175" fmla="*/ 450851 w 1031876"/>
              <a:gd name="connsiteY175" fmla="*/ 1085850 h 1106488"/>
              <a:gd name="connsiteX176" fmla="*/ 464345 w 1031876"/>
              <a:gd name="connsiteY176" fmla="*/ 1092200 h 1106488"/>
              <a:gd name="connsiteX177" fmla="*/ 457598 w 1031876"/>
              <a:gd name="connsiteY177" fmla="*/ 1092200 h 1106488"/>
              <a:gd name="connsiteX178" fmla="*/ 450851 w 1031876"/>
              <a:gd name="connsiteY178" fmla="*/ 1085850 h 1106488"/>
              <a:gd name="connsiteX179" fmla="*/ 430213 w 1031876"/>
              <a:gd name="connsiteY179" fmla="*/ 1085850 h 1106488"/>
              <a:gd name="connsiteX180" fmla="*/ 434678 w 1031876"/>
              <a:gd name="connsiteY180" fmla="*/ 1085850 h 1106488"/>
              <a:gd name="connsiteX181" fmla="*/ 438151 w 1031876"/>
              <a:gd name="connsiteY181" fmla="*/ 1085850 h 1106488"/>
              <a:gd name="connsiteX182" fmla="*/ 438945 w 1031876"/>
              <a:gd name="connsiteY182" fmla="*/ 1085850 h 1106488"/>
              <a:gd name="connsiteX183" fmla="*/ 440532 w 1031876"/>
              <a:gd name="connsiteY183" fmla="*/ 1085850 h 1106488"/>
              <a:gd name="connsiteX184" fmla="*/ 441326 w 1031876"/>
              <a:gd name="connsiteY184" fmla="*/ 1085850 h 1106488"/>
              <a:gd name="connsiteX185" fmla="*/ 444501 w 1031876"/>
              <a:gd name="connsiteY185" fmla="*/ 1085850 h 1106488"/>
              <a:gd name="connsiteX186" fmla="*/ 430213 w 1031876"/>
              <a:gd name="connsiteY186" fmla="*/ 1085850 h 1106488"/>
              <a:gd name="connsiteX187" fmla="*/ 519510 w 1031876"/>
              <a:gd name="connsiteY187" fmla="*/ 1084105 h 1106488"/>
              <a:gd name="connsiteX188" fmla="*/ 520353 w 1031876"/>
              <a:gd name="connsiteY188" fmla="*/ 1084859 h 1106488"/>
              <a:gd name="connsiteX189" fmla="*/ 526257 w 1031876"/>
              <a:gd name="connsiteY189" fmla="*/ 1085851 h 1106488"/>
              <a:gd name="connsiteX190" fmla="*/ 519510 w 1031876"/>
              <a:gd name="connsiteY190" fmla="*/ 1085851 h 1106488"/>
              <a:gd name="connsiteX191" fmla="*/ 431557 w 1031876"/>
              <a:gd name="connsiteY191" fmla="*/ 1082186 h 1106488"/>
              <a:gd name="connsiteX192" fmla="*/ 438151 w 1031876"/>
              <a:gd name="connsiteY192" fmla="*/ 1085850 h 1106488"/>
              <a:gd name="connsiteX193" fmla="*/ 431900 w 1031876"/>
              <a:gd name="connsiteY193" fmla="*/ 1084858 h 1106488"/>
              <a:gd name="connsiteX194" fmla="*/ 533628 w 1031876"/>
              <a:gd name="connsiteY194" fmla="*/ 1077913 h 1106488"/>
              <a:gd name="connsiteX195" fmla="*/ 533916 w 1031876"/>
              <a:gd name="connsiteY195" fmla="*/ 1077913 h 1106488"/>
              <a:gd name="connsiteX196" fmla="*/ 536417 w 1031876"/>
              <a:gd name="connsiteY196" fmla="*/ 1077913 h 1106488"/>
              <a:gd name="connsiteX197" fmla="*/ 538918 w 1031876"/>
              <a:gd name="connsiteY197" fmla="*/ 1077913 h 1106488"/>
              <a:gd name="connsiteX198" fmla="*/ 539305 w 1031876"/>
              <a:gd name="connsiteY198" fmla="*/ 1077913 h 1106488"/>
              <a:gd name="connsiteX199" fmla="*/ 539751 w 1031876"/>
              <a:gd name="connsiteY199" fmla="*/ 1077913 h 1106488"/>
              <a:gd name="connsiteX200" fmla="*/ 540148 w 1031876"/>
              <a:gd name="connsiteY200" fmla="*/ 1077913 h 1106488"/>
              <a:gd name="connsiteX201" fmla="*/ 540991 w 1031876"/>
              <a:gd name="connsiteY201" fmla="*/ 1077913 h 1106488"/>
              <a:gd name="connsiteX202" fmla="*/ 543522 w 1031876"/>
              <a:gd name="connsiteY202" fmla="*/ 1077913 h 1106488"/>
              <a:gd name="connsiteX203" fmla="*/ 546052 w 1031876"/>
              <a:gd name="connsiteY203" fmla="*/ 1077913 h 1106488"/>
              <a:gd name="connsiteX204" fmla="*/ 546895 w 1031876"/>
              <a:gd name="connsiteY204" fmla="*/ 1077913 h 1106488"/>
              <a:gd name="connsiteX205" fmla="*/ 547689 w 1031876"/>
              <a:gd name="connsiteY205" fmla="*/ 1077913 h 1106488"/>
              <a:gd name="connsiteX206" fmla="*/ 546942 w 1031876"/>
              <a:gd name="connsiteY206" fmla="*/ 1078124 h 1106488"/>
              <a:gd name="connsiteX207" fmla="*/ 547788 w 1031876"/>
              <a:gd name="connsiteY207" fmla="*/ 1081882 h 1106488"/>
              <a:gd name="connsiteX208" fmla="*/ 554039 w 1031876"/>
              <a:gd name="connsiteY208" fmla="*/ 1085851 h 1106488"/>
              <a:gd name="connsiteX209" fmla="*/ 546895 w 1031876"/>
              <a:gd name="connsiteY209" fmla="*/ 1082874 h 1106488"/>
              <a:gd name="connsiteX210" fmla="*/ 540902 w 1031876"/>
              <a:gd name="connsiteY210" fmla="*/ 1085372 h 1106488"/>
              <a:gd name="connsiteX211" fmla="*/ 540659 w 1031876"/>
              <a:gd name="connsiteY211" fmla="*/ 1085851 h 1106488"/>
              <a:gd name="connsiteX212" fmla="*/ 539751 w 1031876"/>
              <a:gd name="connsiteY212" fmla="*/ 1085851 h 1106488"/>
              <a:gd name="connsiteX213" fmla="*/ 537143 w 1031876"/>
              <a:gd name="connsiteY213" fmla="*/ 1085851 h 1106488"/>
              <a:gd name="connsiteX214" fmla="*/ 533719 w 1031876"/>
              <a:gd name="connsiteY214" fmla="*/ 1085851 h 1106488"/>
              <a:gd name="connsiteX215" fmla="*/ 537211 w 1031876"/>
              <a:gd name="connsiteY215" fmla="*/ 1091406 h 1106488"/>
              <a:gd name="connsiteX216" fmla="*/ 540703 w 1031876"/>
              <a:gd name="connsiteY216" fmla="*/ 1092200 h 1106488"/>
              <a:gd name="connsiteX217" fmla="*/ 534591 w 1031876"/>
              <a:gd name="connsiteY217" fmla="*/ 1091406 h 1106488"/>
              <a:gd name="connsiteX218" fmla="*/ 533718 w 1031876"/>
              <a:gd name="connsiteY218" fmla="*/ 1085851 h 1106488"/>
              <a:gd name="connsiteX219" fmla="*/ 533628 w 1031876"/>
              <a:gd name="connsiteY219" fmla="*/ 1085851 h 1106488"/>
              <a:gd name="connsiteX220" fmla="*/ 533628 w 1031876"/>
              <a:gd name="connsiteY220" fmla="*/ 1077913 h 1106488"/>
              <a:gd name="connsiteX221" fmla="*/ 512537 w 1031876"/>
              <a:gd name="connsiteY221" fmla="*/ 1077913 h 1106488"/>
              <a:gd name="connsiteX222" fmla="*/ 513081 w 1031876"/>
              <a:gd name="connsiteY222" fmla="*/ 1077913 h 1106488"/>
              <a:gd name="connsiteX223" fmla="*/ 515581 w 1031876"/>
              <a:gd name="connsiteY223" fmla="*/ 1077913 h 1106488"/>
              <a:gd name="connsiteX224" fmla="*/ 516052 w 1031876"/>
              <a:gd name="connsiteY224" fmla="*/ 1077913 h 1106488"/>
              <a:gd name="connsiteX225" fmla="*/ 517810 w 1031876"/>
              <a:gd name="connsiteY225" fmla="*/ 1077913 h 1106488"/>
              <a:gd name="connsiteX226" fmla="*/ 519510 w 1031876"/>
              <a:gd name="connsiteY226" fmla="*/ 1077913 h 1106488"/>
              <a:gd name="connsiteX227" fmla="*/ 519567 w 1031876"/>
              <a:gd name="connsiteY227" fmla="*/ 1077913 h 1106488"/>
              <a:gd name="connsiteX228" fmla="*/ 519748 w 1031876"/>
              <a:gd name="connsiteY228" fmla="*/ 1077913 h 1106488"/>
              <a:gd name="connsiteX229" fmla="*/ 520446 w 1031876"/>
              <a:gd name="connsiteY229" fmla="*/ 1077913 h 1106488"/>
              <a:gd name="connsiteX230" fmla="*/ 523082 w 1031876"/>
              <a:gd name="connsiteY230" fmla="*/ 1077913 h 1106488"/>
              <a:gd name="connsiteX231" fmla="*/ 523083 w 1031876"/>
              <a:gd name="connsiteY231" fmla="*/ 1077913 h 1106488"/>
              <a:gd name="connsiteX232" fmla="*/ 523961 w 1031876"/>
              <a:gd name="connsiteY232" fmla="*/ 1077913 h 1106488"/>
              <a:gd name="connsiteX233" fmla="*/ 526416 w 1031876"/>
              <a:gd name="connsiteY233" fmla="*/ 1077913 h 1106488"/>
              <a:gd name="connsiteX234" fmla="*/ 526598 w 1031876"/>
              <a:gd name="connsiteY234" fmla="*/ 1077913 h 1106488"/>
              <a:gd name="connsiteX235" fmla="*/ 522204 w 1031876"/>
              <a:gd name="connsiteY235" fmla="*/ 1080890 h 1106488"/>
              <a:gd name="connsiteX236" fmla="*/ 519510 w 1031876"/>
              <a:gd name="connsiteY236" fmla="*/ 1080060 h 1106488"/>
              <a:gd name="connsiteX237" fmla="*/ 519510 w 1031876"/>
              <a:gd name="connsiteY237" fmla="*/ 1081882 h 1106488"/>
              <a:gd name="connsiteX238" fmla="*/ 519510 w 1031876"/>
              <a:gd name="connsiteY238" fmla="*/ 1084105 h 1106488"/>
              <a:gd name="connsiteX239" fmla="*/ 517718 w 1031876"/>
              <a:gd name="connsiteY239" fmla="*/ 1082502 h 1106488"/>
              <a:gd name="connsiteX240" fmla="*/ 518762 w 1031876"/>
              <a:gd name="connsiteY240" fmla="*/ 1079830 h 1106488"/>
              <a:gd name="connsiteX241" fmla="*/ 465138 w 1031876"/>
              <a:gd name="connsiteY241" fmla="*/ 1077913 h 1106488"/>
              <a:gd name="connsiteX242" fmla="*/ 471488 w 1031876"/>
              <a:gd name="connsiteY242" fmla="*/ 1077913 h 1106488"/>
              <a:gd name="connsiteX243" fmla="*/ 465138 w 1031876"/>
              <a:gd name="connsiteY243" fmla="*/ 1077913 h 1106488"/>
              <a:gd name="connsiteX244" fmla="*/ 697707 w 1031876"/>
              <a:gd name="connsiteY244" fmla="*/ 1077912 h 1106488"/>
              <a:gd name="connsiteX245" fmla="*/ 704851 w 1031876"/>
              <a:gd name="connsiteY245" fmla="*/ 1077912 h 1106488"/>
              <a:gd name="connsiteX246" fmla="*/ 697707 w 1031876"/>
              <a:gd name="connsiteY246" fmla="*/ 1077912 h 1106488"/>
              <a:gd name="connsiteX247" fmla="*/ 423863 w 1031876"/>
              <a:gd name="connsiteY247" fmla="*/ 1077912 h 1106488"/>
              <a:gd name="connsiteX248" fmla="*/ 430213 w 1031876"/>
              <a:gd name="connsiteY248" fmla="*/ 1085850 h 1106488"/>
              <a:gd name="connsiteX249" fmla="*/ 423863 w 1031876"/>
              <a:gd name="connsiteY249" fmla="*/ 1077912 h 1106488"/>
              <a:gd name="connsiteX250" fmla="*/ 417513 w 1031876"/>
              <a:gd name="connsiteY250" fmla="*/ 1077912 h 1106488"/>
              <a:gd name="connsiteX251" fmla="*/ 423863 w 1031876"/>
              <a:gd name="connsiteY251" fmla="*/ 1085850 h 1106488"/>
              <a:gd name="connsiteX252" fmla="*/ 417513 w 1031876"/>
              <a:gd name="connsiteY252" fmla="*/ 1077912 h 1106488"/>
              <a:gd name="connsiteX253" fmla="*/ 436779 w 1031876"/>
              <a:gd name="connsiteY253" fmla="*/ 1076757 h 1106488"/>
              <a:gd name="connsiteX254" fmla="*/ 437040 w 1031876"/>
              <a:gd name="connsiteY254" fmla="*/ 1077721 h 1106488"/>
              <a:gd name="connsiteX255" fmla="*/ 437334 w 1031876"/>
              <a:gd name="connsiteY255" fmla="*/ 1077817 h 1106488"/>
              <a:gd name="connsiteX256" fmla="*/ 437503 w 1031876"/>
              <a:gd name="connsiteY256" fmla="*/ 1077750 h 1106488"/>
              <a:gd name="connsiteX257" fmla="*/ 486767 w 1031876"/>
              <a:gd name="connsiteY257" fmla="*/ 1075532 h 1106488"/>
              <a:gd name="connsiteX258" fmla="*/ 492125 w 1031876"/>
              <a:gd name="connsiteY258" fmla="*/ 1077913 h 1106488"/>
              <a:gd name="connsiteX259" fmla="*/ 486767 w 1031876"/>
              <a:gd name="connsiteY259" fmla="*/ 1075532 h 1106488"/>
              <a:gd name="connsiteX260" fmla="*/ 472232 w 1031876"/>
              <a:gd name="connsiteY260" fmla="*/ 1075234 h 1106488"/>
              <a:gd name="connsiteX261" fmla="*/ 473696 w 1031876"/>
              <a:gd name="connsiteY261" fmla="*/ 1075822 h 1106488"/>
              <a:gd name="connsiteX262" fmla="*/ 472017 w 1031876"/>
              <a:gd name="connsiteY262" fmla="*/ 1075532 h 1106488"/>
              <a:gd name="connsiteX263" fmla="*/ 472232 w 1031876"/>
              <a:gd name="connsiteY263" fmla="*/ 1075234 h 1106488"/>
              <a:gd name="connsiteX264" fmla="*/ 426509 w 1031876"/>
              <a:gd name="connsiteY264" fmla="*/ 1074249 h 1106488"/>
              <a:gd name="connsiteX265" fmla="*/ 427302 w 1031876"/>
              <a:gd name="connsiteY265" fmla="*/ 1074510 h 1106488"/>
              <a:gd name="connsiteX266" fmla="*/ 427990 w 1031876"/>
              <a:gd name="connsiteY266" fmla="*/ 1074737 h 1106488"/>
              <a:gd name="connsiteX267" fmla="*/ 430742 w 1031876"/>
              <a:gd name="connsiteY267" fmla="*/ 1077912 h 1106488"/>
              <a:gd name="connsiteX268" fmla="*/ 398268 w 1031876"/>
              <a:gd name="connsiteY268" fmla="*/ 1072954 h 1106488"/>
              <a:gd name="connsiteX269" fmla="*/ 400051 w 1031876"/>
              <a:gd name="connsiteY269" fmla="*/ 1074737 h 1106488"/>
              <a:gd name="connsiteX270" fmla="*/ 403226 w 1031876"/>
              <a:gd name="connsiteY270" fmla="*/ 1077912 h 1106488"/>
              <a:gd name="connsiteX271" fmla="*/ 655637 w 1031876"/>
              <a:gd name="connsiteY271" fmla="*/ 1071563 h 1106488"/>
              <a:gd name="connsiteX272" fmla="*/ 652463 w 1031876"/>
              <a:gd name="connsiteY272" fmla="*/ 1077118 h 1106488"/>
              <a:gd name="connsiteX273" fmla="*/ 649288 w 1031876"/>
              <a:gd name="connsiteY273" fmla="*/ 1077912 h 1106488"/>
              <a:gd name="connsiteX274" fmla="*/ 654844 w 1031876"/>
              <a:gd name="connsiteY274" fmla="*/ 1072356 h 1106488"/>
              <a:gd name="connsiteX275" fmla="*/ 649288 w 1031876"/>
              <a:gd name="connsiteY275" fmla="*/ 1071563 h 1106488"/>
              <a:gd name="connsiteX276" fmla="*/ 649288 w 1031876"/>
              <a:gd name="connsiteY276" fmla="*/ 1071564 h 1106488"/>
              <a:gd name="connsiteX277" fmla="*/ 649289 w 1031876"/>
              <a:gd name="connsiteY277" fmla="*/ 1071563 h 1106488"/>
              <a:gd name="connsiteX278" fmla="*/ 649287 w 1031876"/>
              <a:gd name="connsiteY278" fmla="*/ 1071566 h 1106488"/>
              <a:gd name="connsiteX279" fmla="*/ 648494 w 1031876"/>
              <a:gd name="connsiteY279" fmla="*/ 1074738 h 1106488"/>
              <a:gd name="connsiteX280" fmla="*/ 646759 w 1031876"/>
              <a:gd name="connsiteY280" fmla="*/ 1075729 h 1106488"/>
              <a:gd name="connsiteX281" fmla="*/ 645916 w 1031876"/>
              <a:gd name="connsiteY281" fmla="*/ 1077119 h 1106488"/>
              <a:gd name="connsiteX282" fmla="*/ 643215 w 1031876"/>
              <a:gd name="connsiteY282" fmla="*/ 1077755 h 1106488"/>
              <a:gd name="connsiteX283" fmla="*/ 642938 w 1031876"/>
              <a:gd name="connsiteY283" fmla="*/ 1077913 h 1106488"/>
              <a:gd name="connsiteX284" fmla="*/ 643060 w 1031876"/>
              <a:gd name="connsiteY284" fmla="*/ 1077791 h 1106488"/>
              <a:gd name="connsiteX285" fmla="*/ 642542 w 1031876"/>
              <a:gd name="connsiteY285" fmla="*/ 1077913 h 1106488"/>
              <a:gd name="connsiteX286" fmla="*/ 635795 w 1031876"/>
              <a:gd name="connsiteY286" fmla="*/ 1077913 h 1106488"/>
              <a:gd name="connsiteX287" fmla="*/ 629048 w 1031876"/>
              <a:gd name="connsiteY287" fmla="*/ 1077913 h 1106488"/>
              <a:gd name="connsiteX288" fmla="*/ 642331 w 1031876"/>
              <a:gd name="connsiteY288" fmla="*/ 1074341 h 1106488"/>
              <a:gd name="connsiteX289" fmla="*/ 649287 w 1031876"/>
              <a:gd name="connsiteY289" fmla="*/ 1071564 h 1106488"/>
              <a:gd name="connsiteX290" fmla="*/ 635795 w 1031876"/>
              <a:gd name="connsiteY290" fmla="*/ 1071563 h 1106488"/>
              <a:gd name="connsiteX291" fmla="*/ 629048 w 1031876"/>
              <a:gd name="connsiteY291" fmla="*/ 1077913 h 1106488"/>
              <a:gd name="connsiteX292" fmla="*/ 635795 w 1031876"/>
              <a:gd name="connsiteY292" fmla="*/ 1071563 h 1106488"/>
              <a:gd name="connsiteX293" fmla="*/ 608746 w 1031876"/>
              <a:gd name="connsiteY293" fmla="*/ 1071563 h 1106488"/>
              <a:gd name="connsiteX294" fmla="*/ 601907 w 1031876"/>
              <a:gd name="connsiteY294" fmla="*/ 1078707 h 1106488"/>
              <a:gd name="connsiteX295" fmla="*/ 600197 w 1031876"/>
              <a:gd name="connsiteY295" fmla="*/ 1078707 h 1106488"/>
              <a:gd name="connsiteX296" fmla="*/ 597633 w 1031876"/>
              <a:gd name="connsiteY296" fmla="*/ 1078707 h 1106488"/>
              <a:gd name="connsiteX297" fmla="*/ 595981 w 1031876"/>
              <a:gd name="connsiteY297" fmla="*/ 1078707 h 1106488"/>
              <a:gd name="connsiteX298" fmla="*/ 601148 w 1031876"/>
              <a:gd name="connsiteY298" fmla="*/ 1084858 h 1106488"/>
              <a:gd name="connsiteX299" fmla="*/ 601981 w 1031876"/>
              <a:gd name="connsiteY299" fmla="*/ 1085850 h 1106488"/>
              <a:gd name="connsiteX300" fmla="*/ 601147 w 1031876"/>
              <a:gd name="connsiteY300" fmla="*/ 1085850 h 1106488"/>
              <a:gd name="connsiteX301" fmla="*/ 597814 w 1031876"/>
              <a:gd name="connsiteY301" fmla="*/ 1085850 h 1106488"/>
              <a:gd name="connsiteX302" fmla="*/ 595313 w 1031876"/>
              <a:gd name="connsiteY302" fmla="*/ 1085850 h 1106488"/>
              <a:gd name="connsiteX303" fmla="*/ 595313 w 1031876"/>
              <a:gd name="connsiteY303" fmla="*/ 1084858 h 1106488"/>
              <a:gd name="connsiteX304" fmla="*/ 595313 w 1031876"/>
              <a:gd name="connsiteY304" fmla="*/ 1078707 h 1106488"/>
              <a:gd name="connsiteX305" fmla="*/ 594962 w 1031876"/>
              <a:gd name="connsiteY305" fmla="*/ 1078707 h 1106488"/>
              <a:gd name="connsiteX306" fmla="*/ 592504 w 1031876"/>
              <a:gd name="connsiteY306" fmla="*/ 1078707 h 1106488"/>
              <a:gd name="connsiteX307" fmla="*/ 590795 w 1031876"/>
              <a:gd name="connsiteY307" fmla="*/ 1078707 h 1106488"/>
              <a:gd name="connsiteX308" fmla="*/ 588230 w 1031876"/>
              <a:gd name="connsiteY308" fmla="*/ 1078707 h 1106488"/>
              <a:gd name="connsiteX309" fmla="*/ 598488 w 1031876"/>
              <a:gd name="connsiteY309" fmla="*/ 1075135 h 1106488"/>
              <a:gd name="connsiteX310" fmla="*/ 601053 w 1031876"/>
              <a:gd name="connsiteY310" fmla="*/ 1074242 h 1106488"/>
              <a:gd name="connsiteX311" fmla="*/ 595069 w 1031876"/>
              <a:gd name="connsiteY311" fmla="*/ 1071563 h 1106488"/>
              <a:gd name="connsiteX312" fmla="*/ 595313 w 1031876"/>
              <a:gd name="connsiteY312" fmla="*/ 1071563 h 1106488"/>
              <a:gd name="connsiteX313" fmla="*/ 595636 w 1031876"/>
              <a:gd name="connsiteY313" fmla="*/ 1071563 h 1106488"/>
              <a:gd name="connsiteX314" fmla="*/ 595924 w 1031876"/>
              <a:gd name="connsiteY314" fmla="*/ 1071563 h 1106488"/>
              <a:gd name="connsiteX315" fmla="*/ 596305 w 1031876"/>
              <a:gd name="connsiteY315" fmla="*/ 1071563 h 1106488"/>
              <a:gd name="connsiteX316" fmla="*/ 598091 w 1031876"/>
              <a:gd name="connsiteY316" fmla="*/ 1071563 h 1106488"/>
              <a:gd name="connsiteX317" fmla="*/ 598984 w 1031876"/>
              <a:gd name="connsiteY317" fmla="*/ 1071563 h 1106488"/>
              <a:gd name="connsiteX318" fmla="*/ 600770 w 1031876"/>
              <a:gd name="connsiteY318" fmla="*/ 1071563 h 1106488"/>
              <a:gd name="connsiteX319" fmla="*/ 601663 w 1031876"/>
              <a:gd name="connsiteY319" fmla="*/ 1071563 h 1106488"/>
              <a:gd name="connsiteX320" fmla="*/ 601907 w 1031876"/>
              <a:gd name="connsiteY320" fmla="*/ 1071563 h 1106488"/>
              <a:gd name="connsiteX321" fmla="*/ 603724 w 1031876"/>
              <a:gd name="connsiteY321" fmla="*/ 1072568 h 1106488"/>
              <a:gd name="connsiteX322" fmla="*/ 601053 w 1031876"/>
              <a:gd name="connsiteY322" fmla="*/ 1074242 h 1106488"/>
              <a:gd name="connsiteX323" fmla="*/ 581392 w 1031876"/>
              <a:gd name="connsiteY323" fmla="*/ 1071563 h 1106488"/>
              <a:gd name="connsiteX324" fmla="*/ 584811 w 1031876"/>
              <a:gd name="connsiteY324" fmla="*/ 1075135 h 1106488"/>
              <a:gd name="connsiteX325" fmla="*/ 587689 w 1031876"/>
              <a:gd name="connsiteY325" fmla="*/ 1078142 h 1106488"/>
              <a:gd name="connsiteX326" fmla="*/ 588170 w 1031876"/>
              <a:gd name="connsiteY326" fmla="*/ 1077913 h 1106488"/>
              <a:gd name="connsiteX327" fmla="*/ 587946 w 1031876"/>
              <a:gd name="connsiteY327" fmla="*/ 1078411 h 1106488"/>
              <a:gd name="connsiteX328" fmla="*/ 588230 w 1031876"/>
              <a:gd name="connsiteY328" fmla="*/ 1078707 h 1106488"/>
              <a:gd name="connsiteX329" fmla="*/ 587813 w 1031876"/>
              <a:gd name="connsiteY329" fmla="*/ 1078707 h 1106488"/>
              <a:gd name="connsiteX330" fmla="*/ 586384 w 1031876"/>
              <a:gd name="connsiteY330" fmla="*/ 1081882 h 1106488"/>
              <a:gd name="connsiteX331" fmla="*/ 595314 w 1031876"/>
              <a:gd name="connsiteY331" fmla="*/ 1085851 h 1106488"/>
              <a:gd name="connsiteX332" fmla="*/ 581026 w 1031876"/>
              <a:gd name="connsiteY332" fmla="*/ 1085851 h 1106488"/>
              <a:gd name="connsiteX333" fmla="*/ 583705 w 1031876"/>
              <a:gd name="connsiteY333" fmla="*/ 1081882 h 1106488"/>
              <a:gd name="connsiteX334" fmla="*/ 582764 w 1031876"/>
              <a:gd name="connsiteY334" fmla="*/ 1080488 h 1106488"/>
              <a:gd name="connsiteX335" fmla="*/ 586503 w 1031876"/>
              <a:gd name="connsiteY335" fmla="*/ 1078707 h 1106488"/>
              <a:gd name="connsiteX336" fmla="*/ 585666 w 1031876"/>
              <a:gd name="connsiteY336" fmla="*/ 1078707 h 1106488"/>
              <a:gd name="connsiteX337" fmla="*/ 584811 w 1031876"/>
              <a:gd name="connsiteY337" fmla="*/ 1078707 h 1106488"/>
              <a:gd name="connsiteX338" fmla="*/ 582247 w 1031876"/>
              <a:gd name="connsiteY338" fmla="*/ 1078707 h 1106488"/>
              <a:gd name="connsiteX339" fmla="*/ 581562 w 1031876"/>
              <a:gd name="connsiteY339" fmla="*/ 1078707 h 1106488"/>
              <a:gd name="connsiteX340" fmla="*/ 582764 w 1031876"/>
              <a:gd name="connsiteY340" fmla="*/ 1080488 h 1106488"/>
              <a:gd name="connsiteX341" fmla="*/ 581919 w 1031876"/>
              <a:gd name="connsiteY341" fmla="*/ 1080890 h 1106488"/>
              <a:gd name="connsiteX342" fmla="*/ 581270 w 1031876"/>
              <a:gd name="connsiteY342" fmla="*/ 1078725 h 1106488"/>
              <a:gd name="connsiteX343" fmla="*/ 575408 w 1031876"/>
              <a:gd name="connsiteY343" fmla="*/ 1079600 h 1106488"/>
              <a:gd name="connsiteX344" fmla="*/ 574553 w 1031876"/>
              <a:gd name="connsiteY344" fmla="*/ 1085851 h 1106488"/>
              <a:gd name="connsiteX345" fmla="*/ 574553 w 1031876"/>
              <a:gd name="connsiteY345" fmla="*/ 1078707 h 1106488"/>
              <a:gd name="connsiteX346" fmla="*/ 575408 w 1031876"/>
              <a:gd name="connsiteY346" fmla="*/ 1078707 h 1106488"/>
              <a:gd name="connsiteX347" fmla="*/ 577973 w 1031876"/>
              <a:gd name="connsiteY347" fmla="*/ 1078707 h 1106488"/>
              <a:gd name="connsiteX348" fmla="*/ 578827 w 1031876"/>
              <a:gd name="connsiteY348" fmla="*/ 1078707 h 1106488"/>
              <a:gd name="connsiteX349" fmla="*/ 580537 w 1031876"/>
              <a:gd name="connsiteY349" fmla="*/ 1078707 h 1106488"/>
              <a:gd name="connsiteX350" fmla="*/ 581264 w 1031876"/>
              <a:gd name="connsiteY350" fmla="*/ 1078707 h 1106488"/>
              <a:gd name="connsiteX351" fmla="*/ 581026 w 1031876"/>
              <a:gd name="connsiteY351" fmla="*/ 1077913 h 1106488"/>
              <a:gd name="connsiteX352" fmla="*/ 581392 w 1031876"/>
              <a:gd name="connsiteY352" fmla="*/ 1078455 h 1106488"/>
              <a:gd name="connsiteX353" fmla="*/ 581392 w 1031876"/>
              <a:gd name="connsiteY353" fmla="*/ 1072456 h 1106488"/>
              <a:gd name="connsiteX354" fmla="*/ 581392 w 1031876"/>
              <a:gd name="connsiteY354" fmla="*/ 1071563 h 1106488"/>
              <a:gd name="connsiteX355" fmla="*/ 574553 w 1031876"/>
              <a:gd name="connsiteY355" fmla="*/ 1071563 h 1106488"/>
              <a:gd name="connsiteX356" fmla="*/ 567715 w 1031876"/>
              <a:gd name="connsiteY356" fmla="*/ 1074242 h 1106488"/>
              <a:gd name="connsiteX357" fmla="*/ 566635 w 1031876"/>
              <a:gd name="connsiteY357" fmla="*/ 1073819 h 1106488"/>
              <a:gd name="connsiteX358" fmla="*/ 560876 w 1031876"/>
              <a:gd name="connsiteY358" fmla="*/ 1071563 h 1106488"/>
              <a:gd name="connsiteX359" fmla="*/ 566635 w 1031876"/>
              <a:gd name="connsiteY359" fmla="*/ 1073819 h 1106488"/>
              <a:gd name="connsiteX360" fmla="*/ 565150 w 1031876"/>
              <a:gd name="connsiteY360" fmla="*/ 1074242 h 1106488"/>
              <a:gd name="connsiteX361" fmla="*/ 560876 w 1031876"/>
              <a:gd name="connsiteY361" fmla="*/ 1071563 h 1106488"/>
              <a:gd name="connsiteX362" fmla="*/ 554038 w 1031876"/>
              <a:gd name="connsiteY362" fmla="*/ 1071563 h 1106488"/>
              <a:gd name="connsiteX363" fmla="*/ 560876 w 1031876"/>
              <a:gd name="connsiteY363" fmla="*/ 1071563 h 1106488"/>
              <a:gd name="connsiteX364" fmla="*/ 560876 w 1031876"/>
              <a:gd name="connsiteY364" fmla="*/ 1072456 h 1106488"/>
              <a:gd name="connsiteX365" fmla="*/ 560876 w 1031876"/>
              <a:gd name="connsiteY365" fmla="*/ 1077913 h 1106488"/>
              <a:gd name="connsiteX366" fmla="*/ 563159 w 1031876"/>
              <a:gd name="connsiteY366" fmla="*/ 1077913 h 1106488"/>
              <a:gd name="connsiteX367" fmla="*/ 564296 w 1031876"/>
              <a:gd name="connsiteY367" fmla="*/ 1077814 h 1106488"/>
              <a:gd name="connsiteX368" fmla="*/ 574553 w 1031876"/>
              <a:gd name="connsiteY368" fmla="*/ 1071563 h 1106488"/>
              <a:gd name="connsiteX369" fmla="*/ 574553 w 1031876"/>
              <a:gd name="connsiteY369" fmla="*/ 1078707 h 1106488"/>
              <a:gd name="connsiteX370" fmla="*/ 567715 w 1031876"/>
              <a:gd name="connsiteY370" fmla="*/ 1081386 h 1106488"/>
              <a:gd name="connsiteX371" fmla="*/ 563147 w 1031876"/>
              <a:gd name="connsiteY371" fmla="*/ 1079597 h 1106488"/>
              <a:gd name="connsiteX372" fmla="*/ 560388 w 1031876"/>
              <a:gd name="connsiteY372" fmla="*/ 1080890 h 1106488"/>
              <a:gd name="connsiteX373" fmla="*/ 555732 w 1031876"/>
              <a:gd name="connsiteY373" fmla="*/ 1078707 h 1106488"/>
              <a:gd name="connsiteX374" fmla="*/ 554038 w 1031876"/>
              <a:gd name="connsiteY374" fmla="*/ 1078707 h 1106488"/>
              <a:gd name="connsiteX375" fmla="*/ 555466 w 1031876"/>
              <a:gd name="connsiteY375" fmla="*/ 1078583 h 1106488"/>
              <a:gd name="connsiteX376" fmla="*/ 554038 w 1031876"/>
              <a:gd name="connsiteY376" fmla="*/ 1077913 h 1106488"/>
              <a:gd name="connsiteX377" fmla="*/ 555329 w 1031876"/>
              <a:gd name="connsiteY377" fmla="*/ 1077913 h 1106488"/>
              <a:gd name="connsiteX378" fmla="*/ 555556 w 1031876"/>
              <a:gd name="connsiteY378" fmla="*/ 1077913 h 1106488"/>
              <a:gd name="connsiteX379" fmla="*/ 554893 w 1031876"/>
              <a:gd name="connsiteY379" fmla="*/ 1077814 h 1106488"/>
              <a:gd name="connsiteX380" fmla="*/ 554038 w 1031876"/>
              <a:gd name="connsiteY380" fmla="*/ 1071563 h 1106488"/>
              <a:gd name="connsiteX381" fmla="*/ 547688 w 1031876"/>
              <a:gd name="connsiteY381" fmla="*/ 1071563 h 1106488"/>
              <a:gd name="connsiteX382" fmla="*/ 552451 w 1031876"/>
              <a:gd name="connsiteY382" fmla="*/ 1071563 h 1106488"/>
              <a:gd name="connsiteX383" fmla="*/ 552587 w 1031876"/>
              <a:gd name="connsiteY383" fmla="*/ 1071563 h 1106488"/>
              <a:gd name="connsiteX384" fmla="*/ 553145 w 1031876"/>
              <a:gd name="connsiteY384" fmla="*/ 1071563 h 1106488"/>
              <a:gd name="connsiteX385" fmla="*/ 554038 w 1031876"/>
              <a:gd name="connsiteY385" fmla="*/ 1071563 h 1106488"/>
              <a:gd name="connsiteX386" fmla="*/ 547688 w 1031876"/>
              <a:gd name="connsiteY386" fmla="*/ 1071563 h 1106488"/>
              <a:gd name="connsiteX387" fmla="*/ 526416 w 1031876"/>
              <a:gd name="connsiteY387" fmla="*/ 1071563 h 1106488"/>
              <a:gd name="connsiteX388" fmla="*/ 533083 w 1031876"/>
              <a:gd name="connsiteY388" fmla="*/ 1077913 h 1106488"/>
              <a:gd name="connsiteX389" fmla="*/ 526416 w 1031876"/>
              <a:gd name="connsiteY389" fmla="*/ 1071563 h 1106488"/>
              <a:gd name="connsiteX390" fmla="*/ 519748 w 1031876"/>
              <a:gd name="connsiteY390" fmla="*/ 1071563 h 1106488"/>
              <a:gd name="connsiteX391" fmla="*/ 526416 w 1031876"/>
              <a:gd name="connsiteY391" fmla="*/ 1077913 h 1106488"/>
              <a:gd name="connsiteX392" fmla="*/ 519748 w 1031876"/>
              <a:gd name="connsiteY392" fmla="*/ 1071563 h 1106488"/>
              <a:gd name="connsiteX393" fmla="*/ 499270 w 1031876"/>
              <a:gd name="connsiteY393" fmla="*/ 1071563 h 1106488"/>
              <a:gd name="connsiteX394" fmla="*/ 506414 w 1031876"/>
              <a:gd name="connsiteY394" fmla="*/ 1077913 h 1106488"/>
              <a:gd name="connsiteX395" fmla="*/ 499270 w 1031876"/>
              <a:gd name="connsiteY395" fmla="*/ 1077913 h 1106488"/>
              <a:gd name="connsiteX396" fmla="*/ 499355 w 1031876"/>
              <a:gd name="connsiteY396" fmla="*/ 1077913 h 1106488"/>
              <a:gd name="connsiteX397" fmla="*/ 499535 w 1031876"/>
              <a:gd name="connsiteY397" fmla="*/ 1077913 h 1106488"/>
              <a:gd name="connsiteX398" fmla="*/ 500163 w 1031876"/>
              <a:gd name="connsiteY398" fmla="*/ 1077913 h 1106488"/>
              <a:gd name="connsiteX399" fmla="*/ 501948 w 1031876"/>
              <a:gd name="connsiteY399" fmla="*/ 1077913 h 1106488"/>
              <a:gd name="connsiteX400" fmla="*/ 501991 w 1031876"/>
              <a:gd name="connsiteY400" fmla="*/ 1077913 h 1106488"/>
              <a:gd name="connsiteX401" fmla="*/ 502842 w 1031876"/>
              <a:gd name="connsiteY401" fmla="*/ 1077913 h 1106488"/>
              <a:gd name="connsiteX402" fmla="*/ 502975 w 1031876"/>
              <a:gd name="connsiteY402" fmla="*/ 1077913 h 1106488"/>
              <a:gd name="connsiteX403" fmla="*/ 505506 w 1031876"/>
              <a:gd name="connsiteY403" fmla="*/ 1077913 h 1106488"/>
              <a:gd name="connsiteX404" fmla="*/ 505520 w 1031876"/>
              <a:gd name="connsiteY404" fmla="*/ 1077913 h 1106488"/>
              <a:gd name="connsiteX405" fmla="*/ 506385 w 1031876"/>
              <a:gd name="connsiteY405" fmla="*/ 1077913 h 1106488"/>
              <a:gd name="connsiteX406" fmla="*/ 506413 w 1031876"/>
              <a:gd name="connsiteY406" fmla="*/ 1077913 h 1106488"/>
              <a:gd name="connsiteX407" fmla="*/ 506414 w 1031876"/>
              <a:gd name="connsiteY407" fmla="*/ 1077913 h 1106488"/>
              <a:gd name="connsiteX408" fmla="*/ 506414 w 1031876"/>
              <a:gd name="connsiteY408" fmla="*/ 1078905 h 1106488"/>
              <a:gd name="connsiteX409" fmla="*/ 506414 w 1031876"/>
              <a:gd name="connsiteY409" fmla="*/ 1085851 h 1106488"/>
              <a:gd name="connsiteX410" fmla="*/ 509588 w 1031876"/>
              <a:gd name="connsiteY410" fmla="*/ 1088231 h 1106488"/>
              <a:gd name="connsiteX411" fmla="*/ 512763 w 1031876"/>
              <a:gd name="connsiteY411" fmla="*/ 1085850 h 1106488"/>
              <a:gd name="connsiteX412" fmla="*/ 512763 w 1031876"/>
              <a:gd name="connsiteY412" fmla="*/ 1092200 h 1106488"/>
              <a:gd name="connsiteX413" fmla="*/ 511969 w 1031876"/>
              <a:gd name="connsiteY413" fmla="*/ 1091406 h 1106488"/>
              <a:gd name="connsiteX414" fmla="*/ 506414 w 1031876"/>
              <a:gd name="connsiteY414" fmla="*/ 1085851 h 1106488"/>
              <a:gd name="connsiteX415" fmla="*/ 506413 w 1031876"/>
              <a:gd name="connsiteY415" fmla="*/ 1085850 h 1106488"/>
              <a:gd name="connsiteX416" fmla="*/ 499535 w 1031876"/>
              <a:gd name="connsiteY416" fmla="*/ 1078905 h 1106488"/>
              <a:gd name="connsiteX417" fmla="*/ 492655 w 1031876"/>
              <a:gd name="connsiteY417" fmla="*/ 1077913 h 1106488"/>
              <a:gd name="connsiteX418" fmla="*/ 492655 w 1031876"/>
              <a:gd name="connsiteY418" fmla="*/ 1085851 h 1106488"/>
              <a:gd name="connsiteX419" fmla="*/ 485776 w 1031876"/>
              <a:gd name="connsiteY419" fmla="*/ 1077913 h 1106488"/>
              <a:gd name="connsiteX420" fmla="*/ 489216 w 1031876"/>
              <a:gd name="connsiteY420" fmla="*/ 1077913 h 1106488"/>
              <a:gd name="connsiteX421" fmla="*/ 492125 w 1031876"/>
              <a:gd name="connsiteY421" fmla="*/ 1077913 h 1106488"/>
              <a:gd name="connsiteX422" fmla="*/ 492126 w 1031876"/>
              <a:gd name="connsiteY422" fmla="*/ 1077913 h 1106488"/>
              <a:gd name="connsiteX423" fmla="*/ 499270 w 1031876"/>
              <a:gd name="connsiteY423" fmla="*/ 1071563 h 1106488"/>
              <a:gd name="connsiteX424" fmla="*/ 485776 w 1031876"/>
              <a:gd name="connsiteY424" fmla="*/ 1071563 h 1106488"/>
              <a:gd name="connsiteX425" fmla="*/ 481721 w 1031876"/>
              <a:gd name="connsiteY425" fmla="*/ 1073108 h 1106488"/>
              <a:gd name="connsiteX426" fmla="*/ 482204 w 1031876"/>
              <a:gd name="connsiteY426" fmla="*/ 1072357 h 1106488"/>
              <a:gd name="connsiteX427" fmla="*/ 485776 w 1031876"/>
              <a:gd name="connsiteY427" fmla="*/ 1071563 h 1106488"/>
              <a:gd name="connsiteX428" fmla="*/ 471488 w 1031876"/>
              <a:gd name="connsiteY428" fmla="*/ 1071563 h 1106488"/>
              <a:gd name="connsiteX429" fmla="*/ 476846 w 1031876"/>
              <a:gd name="connsiteY429" fmla="*/ 1071563 h 1106488"/>
              <a:gd name="connsiteX430" fmla="*/ 477739 w 1031876"/>
              <a:gd name="connsiteY430" fmla="*/ 1071563 h 1106488"/>
              <a:gd name="connsiteX431" fmla="*/ 477838 w 1031876"/>
              <a:gd name="connsiteY431" fmla="*/ 1071563 h 1106488"/>
              <a:gd name="connsiteX432" fmla="*/ 478632 w 1031876"/>
              <a:gd name="connsiteY432" fmla="*/ 1071563 h 1106488"/>
              <a:gd name="connsiteX433" fmla="*/ 479525 w 1031876"/>
              <a:gd name="connsiteY433" fmla="*/ 1073944 h 1106488"/>
              <a:gd name="connsiteX434" fmla="*/ 481721 w 1031876"/>
              <a:gd name="connsiteY434" fmla="*/ 1073108 h 1106488"/>
              <a:gd name="connsiteX435" fmla="*/ 479347 w 1031876"/>
              <a:gd name="connsiteY435" fmla="*/ 1076800 h 1106488"/>
              <a:gd name="connsiteX436" fmla="*/ 485776 w 1031876"/>
              <a:gd name="connsiteY436" fmla="*/ 1077913 h 1106488"/>
              <a:gd name="connsiteX437" fmla="*/ 485247 w 1031876"/>
              <a:gd name="connsiteY437" fmla="*/ 1077913 h 1106488"/>
              <a:gd name="connsiteX438" fmla="*/ 492126 w 1031876"/>
              <a:gd name="connsiteY438" fmla="*/ 1085851 h 1106488"/>
              <a:gd name="connsiteX439" fmla="*/ 478367 w 1031876"/>
              <a:gd name="connsiteY439" fmla="*/ 1077913 h 1106488"/>
              <a:gd name="connsiteX440" fmla="*/ 478632 w 1031876"/>
              <a:gd name="connsiteY440" fmla="*/ 1077913 h 1106488"/>
              <a:gd name="connsiteX441" fmla="*/ 478897 w 1031876"/>
              <a:gd name="connsiteY441" fmla="*/ 1077913 h 1106488"/>
              <a:gd name="connsiteX442" fmla="*/ 478686 w 1031876"/>
              <a:gd name="connsiteY442" fmla="*/ 1077828 h 1106488"/>
              <a:gd name="connsiteX443" fmla="*/ 478632 w 1031876"/>
              <a:gd name="connsiteY443" fmla="*/ 1077913 h 1106488"/>
              <a:gd name="connsiteX444" fmla="*/ 478540 w 1031876"/>
              <a:gd name="connsiteY444" fmla="*/ 1077769 h 1106488"/>
              <a:gd name="connsiteX445" fmla="*/ 473696 w 1031876"/>
              <a:gd name="connsiteY445" fmla="*/ 1075822 h 1106488"/>
              <a:gd name="connsiteX446" fmla="*/ 477738 w 1031876"/>
              <a:gd name="connsiteY446" fmla="*/ 1076522 h 1106488"/>
              <a:gd name="connsiteX447" fmla="*/ 475060 w 1031876"/>
              <a:gd name="connsiteY447" fmla="*/ 1072357 h 1106488"/>
              <a:gd name="connsiteX448" fmla="*/ 471488 w 1031876"/>
              <a:gd name="connsiteY448" fmla="*/ 1071563 h 1106488"/>
              <a:gd name="connsiteX449" fmla="*/ 464610 w 1031876"/>
              <a:gd name="connsiteY449" fmla="*/ 1071563 h 1106488"/>
              <a:gd name="connsiteX450" fmla="*/ 471224 w 1031876"/>
              <a:gd name="connsiteY450" fmla="*/ 1077118 h 1106488"/>
              <a:gd name="connsiteX451" fmla="*/ 477838 w 1031876"/>
              <a:gd name="connsiteY451" fmla="*/ 1077912 h 1106488"/>
              <a:gd name="connsiteX452" fmla="*/ 474531 w 1031876"/>
              <a:gd name="connsiteY452" fmla="*/ 1077912 h 1106488"/>
              <a:gd name="connsiteX453" fmla="*/ 474415 w 1031876"/>
              <a:gd name="connsiteY453" fmla="*/ 1077912 h 1106488"/>
              <a:gd name="connsiteX454" fmla="*/ 473572 w 1031876"/>
              <a:gd name="connsiteY454" fmla="*/ 1077912 h 1106488"/>
              <a:gd name="connsiteX455" fmla="*/ 471885 w 1031876"/>
              <a:gd name="connsiteY455" fmla="*/ 1077912 h 1106488"/>
              <a:gd name="connsiteX456" fmla="*/ 471223 w 1031876"/>
              <a:gd name="connsiteY456" fmla="*/ 1077912 h 1106488"/>
              <a:gd name="connsiteX457" fmla="*/ 467916 w 1031876"/>
              <a:gd name="connsiteY457" fmla="*/ 1074737 h 1106488"/>
              <a:gd name="connsiteX458" fmla="*/ 758826 w 1031876"/>
              <a:gd name="connsiteY458" fmla="*/ 1071562 h 1106488"/>
              <a:gd name="connsiteX459" fmla="*/ 758826 w 1031876"/>
              <a:gd name="connsiteY459" fmla="*/ 1071562 h 1106488"/>
              <a:gd name="connsiteX460" fmla="*/ 696913 w 1031876"/>
              <a:gd name="connsiteY460" fmla="*/ 1071562 h 1106488"/>
              <a:gd name="connsiteX461" fmla="*/ 690563 w 1031876"/>
              <a:gd name="connsiteY461" fmla="*/ 1077912 h 1106488"/>
              <a:gd name="connsiteX462" fmla="*/ 696913 w 1031876"/>
              <a:gd name="connsiteY462" fmla="*/ 1071562 h 1106488"/>
              <a:gd name="connsiteX463" fmla="*/ 396876 w 1031876"/>
              <a:gd name="connsiteY463" fmla="*/ 1071562 h 1106488"/>
              <a:gd name="connsiteX464" fmla="*/ 397670 w 1031876"/>
              <a:gd name="connsiteY464" fmla="*/ 1072356 h 1106488"/>
              <a:gd name="connsiteX465" fmla="*/ 398268 w 1031876"/>
              <a:gd name="connsiteY465" fmla="*/ 1072954 h 1106488"/>
              <a:gd name="connsiteX466" fmla="*/ 388938 w 1031876"/>
              <a:gd name="connsiteY466" fmla="*/ 1071562 h 1106488"/>
              <a:gd name="connsiteX467" fmla="*/ 389732 w 1031876"/>
              <a:gd name="connsiteY467" fmla="*/ 1071562 h 1106488"/>
              <a:gd name="connsiteX468" fmla="*/ 392907 w 1031876"/>
              <a:gd name="connsiteY468" fmla="*/ 1071562 h 1106488"/>
              <a:gd name="connsiteX469" fmla="*/ 393899 w 1031876"/>
              <a:gd name="connsiteY469" fmla="*/ 1071562 h 1106488"/>
              <a:gd name="connsiteX470" fmla="*/ 396876 w 1031876"/>
              <a:gd name="connsiteY470" fmla="*/ 1071562 h 1106488"/>
              <a:gd name="connsiteX471" fmla="*/ 396876 w 1031876"/>
              <a:gd name="connsiteY471" fmla="*/ 1077912 h 1106488"/>
              <a:gd name="connsiteX472" fmla="*/ 395884 w 1031876"/>
              <a:gd name="connsiteY472" fmla="*/ 1072356 h 1106488"/>
              <a:gd name="connsiteX473" fmla="*/ 389795 w 1031876"/>
              <a:gd name="connsiteY473" fmla="*/ 1071660 h 1106488"/>
              <a:gd name="connsiteX474" fmla="*/ 392746 w 1031876"/>
              <a:gd name="connsiteY474" fmla="*/ 1076250 h 1106488"/>
              <a:gd name="connsiteX475" fmla="*/ 394573 w 1031876"/>
              <a:gd name="connsiteY475" fmla="*/ 1077093 h 1106488"/>
              <a:gd name="connsiteX476" fmla="*/ 396876 w 1031876"/>
              <a:gd name="connsiteY476" fmla="*/ 1077912 h 1106488"/>
              <a:gd name="connsiteX477" fmla="*/ 395856 w 1031876"/>
              <a:gd name="connsiteY477" fmla="*/ 1077685 h 1106488"/>
              <a:gd name="connsiteX478" fmla="*/ 396347 w 1031876"/>
              <a:gd name="connsiteY478" fmla="*/ 1077912 h 1106488"/>
              <a:gd name="connsiteX479" fmla="*/ 389467 w 1031876"/>
              <a:gd name="connsiteY479" fmla="*/ 1077912 h 1106488"/>
              <a:gd name="connsiteX480" fmla="*/ 386715 w 1031876"/>
              <a:gd name="connsiteY480" fmla="*/ 1073467 h 1106488"/>
              <a:gd name="connsiteX481" fmla="*/ 388260 w 1031876"/>
              <a:gd name="connsiteY481" fmla="*/ 1074180 h 1106488"/>
              <a:gd name="connsiteX482" fmla="*/ 389684 w 1031876"/>
              <a:gd name="connsiteY482" fmla="*/ 1071647 h 1106488"/>
              <a:gd name="connsiteX483" fmla="*/ 382588 w 1031876"/>
              <a:gd name="connsiteY483" fmla="*/ 1071562 h 1106488"/>
              <a:gd name="connsiteX484" fmla="*/ 386028 w 1031876"/>
              <a:gd name="connsiteY484" fmla="*/ 1072356 h 1106488"/>
              <a:gd name="connsiteX485" fmla="*/ 386715 w 1031876"/>
              <a:gd name="connsiteY485" fmla="*/ 1073467 h 1106488"/>
              <a:gd name="connsiteX486" fmla="*/ 430742 w 1031876"/>
              <a:gd name="connsiteY486" fmla="*/ 1071109 h 1106488"/>
              <a:gd name="connsiteX487" fmla="*/ 436761 w 1031876"/>
              <a:gd name="connsiteY487" fmla="*/ 1071959 h 1106488"/>
              <a:gd name="connsiteX488" fmla="*/ 437593 w 1031876"/>
              <a:gd name="connsiteY488" fmla="*/ 1077715 h 1106488"/>
              <a:gd name="connsiteX489" fmla="*/ 443112 w 1031876"/>
              <a:gd name="connsiteY489" fmla="*/ 1075532 h 1106488"/>
              <a:gd name="connsiteX490" fmla="*/ 443972 w 1031876"/>
              <a:gd name="connsiteY490" fmla="*/ 1077913 h 1106488"/>
              <a:gd name="connsiteX491" fmla="*/ 443112 w 1031876"/>
              <a:gd name="connsiteY491" fmla="*/ 1077913 h 1106488"/>
              <a:gd name="connsiteX492" fmla="*/ 442252 w 1031876"/>
              <a:gd name="connsiteY492" fmla="*/ 1077913 h 1106488"/>
              <a:gd name="connsiteX493" fmla="*/ 441392 w 1031876"/>
              <a:gd name="connsiteY493" fmla="*/ 1077913 h 1106488"/>
              <a:gd name="connsiteX494" fmla="*/ 439672 w 1031876"/>
              <a:gd name="connsiteY494" fmla="*/ 1077913 h 1106488"/>
              <a:gd name="connsiteX495" fmla="*/ 437952 w 1031876"/>
              <a:gd name="connsiteY495" fmla="*/ 1077913 h 1106488"/>
              <a:gd name="connsiteX496" fmla="*/ 437092 w 1031876"/>
              <a:gd name="connsiteY496" fmla="*/ 1077913 h 1106488"/>
              <a:gd name="connsiteX497" fmla="*/ 437095 w 1031876"/>
              <a:gd name="connsiteY497" fmla="*/ 1077912 h 1106488"/>
              <a:gd name="connsiteX498" fmla="*/ 437092 w 1031876"/>
              <a:gd name="connsiteY498" fmla="*/ 1077912 h 1106488"/>
              <a:gd name="connsiteX499" fmla="*/ 437092 w 1031876"/>
              <a:gd name="connsiteY499" fmla="*/ 1077913 h 1106488"/>
              <a:gd name="connsiteX500" fmla="*/ 437088 w 1031876"/>
              <a:gd name="connsiteY500" fmla="*/ 1077912 h 1106488"/>
              <a:gd name="connsiteX501" fmla="*/ 434182 w 1031876"/>
              <a:gd name="connsiteY501" fmla="*/ 1077912 h 1106488"/>
              <a:gd name="connsiteX502" fmla="*/ 433322 w 1031876"/>
              <a:gd name="connsiteY502" fmla="*/ 1077912 h 1106488"/>
              <a:gd name="connsiteX503" fmla="*/ 431602 w 1031876"/>
              <a:gd name="connsiteY503" fmla="*/ 1077912 h 1106488"/>
              <a:gd name="connsiteX504" fmla="*/ 431007 w 1031876"/>
              <a:gd name="connsiteY504" fmla="*/ 1077912 h 1106488"/>
              <a:gd name="connsiteX505" fmla="*/ 431557 w 1031876"/>
              <a:gd name="connsiteY505" fmla="*/ 1082186 h 1106488"/>
              <a:gd name="connsiteX506" fmla="*/ 431007 w 1031876"/>
              <a:gd name="connsiteY506" fmla="*/ 1081881 h 1106488"/>
              <a:gd name="connsiteX507" fmla="*/ 423863 w 1031876"/>
              <a:gd name="connsiteY507" fmla="*/ 1077912 h 1106488"/>
              <a:gd name="connsiteX508" fmla="*/ 424723 w 1031876"/>
              <a:gd name="connsiteY508" fmla="*/ 1077912 h 1106488"/>
              <a:gd name="connsiteX509" fmla="*/ 430114 w 1031876"/>
              <a:gd name="connsiteY509" fmla="*/ 1077912 h 1106488"/>
              <a:gd name="connsiteX510" fmla="*/ 430742 w 1031876"/>
              <a:gd name="connsiteY510" fmla="*/ 1077912 h 1106488"/>
              <a:gd name="connsiteX511" fmla="*/ 430742 w 1031876"/>
              <a:gd name="connsiteY511" fmla="*/ 1075644 h 1106488"/>
              <a:gd name="connsiteX512" fmla="*/ 433252 w 1031876"/>
              <a:gd name="connsiteY512" fmla="*/ 1076472 h 1106488"/>
              <a:gd name="connsiteX513" fmla="*/ 430742 w 1031876"/>
              <a:gd name="connsiteY513" fmla="*/ 1072418 h 1106488"/>
              <a:gd name="connsiteX514" fmla="*/ 430742 w 1031876"/>
              <a:gd name="connsiteY514" fmla="*/ 1075644 h 1106488"/>
              <a:gd name="connsiteX515" fmla="*/ 427990 w 1031876"/>
              <a:gd name="connsiteY515" fmla="*/ 1074737 h 1106488"/>
              <a:gd name="connsiteX516" fmla="*/ 425583 w 1031876"/>
              <a:gd name="connsiteY516" fmla="*/ 1071959 h 1106488"/>
              <a:gd name="connsiteX517" fmla="*/ 430161 w 1031876"/>
              <a:gd name="connsiteY517" fmla="*/ 1071204 h 1106488"/>
              <a:gd name="connsiteX518" fmla="*/ 430742 w 1031876"/>
              <a:gd name="connsiteY518" fmla="*/ 1071213 h 1106488"/>
              <a:gd name="connsiteX519" fmla="*/ 430742 w 1031876"/>
              <a:gd name="connsiteY519" fmla="*/ 1071842 h 1106488"/>
              <a:gd name="connsiteX520" fmla="*/ 434730 w 1031876"/>
              <a:gd name="connsiteY520" fmla="*/ 1073946 h 1106488"/>
              <a:gd name="connsiteX521" fmla="*/ 433872 w 1031876"/>
              <a:gd name="connsiteY521" fmla="*/ 1072770 h 1106488"/>
              <a:gd name="connsiteX522" fmla="*/ 430849 w 1031876"/>
              <a:gd name="connsiteY522" fmla="*/ 1071215 h 1106488"/>
              <a:gd name="connsiteX523" fmla="*/ 430742 w 1031876"/>
              <a:gd name="connsiteY523" fmla="*/ 1071213 h 1106488"/>
              <a:gd name="connsiteX524" fmla="*/ 519271 w 1031876"/>
              <a:gd name="connsiteY524" fmla="*/ 1070961 h 1106488"/>
              <a:gd name="connsiteX525" fmla="*/ 519643 w 1031876"/>
              <a:gd name="connsiteY525" fmla="*/ 1071562 h 1106488"/>
              <a:gd name="connsiteX526" fmla="*/ 519643 w 1031876"/>
              <a:gd name="connsiteY526" fmla="*/ 1077912 h 1106488"/>
              <a:gd name="connsiteX527" fmla="*/ 512763 w 1031876"/>
              <a:gd name="connsiteY527" fmla="*/ 1077912 h 1106488"/>
              <a:gd name="connsiteX528" fmla="*/ 512763 w 1031876"/>
              <a:gd name="connsiteY528" fmla="*/ 1071562 h 1106488"/>
              <a:gd name="connsiteX529" fmla="*/ 367759 w 1031876"/>
              <a:gd name="connsiteY529" fmla="*/ 1069591 h 1106488"/>
              <a:gd name="connsiteX530" fmla="*/ 370327 w 1031876"/>
              <a:gd name="connsiteY530" fmla="*/ 1070669 h 1106488"/>
              <a:gd name="connsiteX531" fmla="*/ 369360 w 1031876"/>
              <a:gd name="connsiteY531" fmla="*/ 1071562 h 1106488"/>
              <a:gd name="connsiteX532" fmla="*/ 505507 w 1031876"/>
              <a:gd name="connsiteY532" fmla="*/ 1069127 h 1106488"/>
              <a:gd name="connsiteX533" fmla="*/ 512763 w 1031876"/>
              <a:gd name="connsiteY533" fmla="*/ 1071562 h 1106488"/>
              <a:gd name="connsiteX534" fmla="*/ 511903 w 1031876"/>
              <a:gd name="connsiteY534" fmla="*/ 1071562 h 1106488"/>
              <a:gd name="connsiteX535" fmla="*/ 509324 w 1031876"/>
              <a:gd name="connsiteY535" fmla="*/ 1071562 h 1106488"/>
              <a:gd name="connsiteX536" fmla="*/ 505884 w 1031876"/>
              <a:gd name="connsiteY536" fmla="*/ 1071562 h 1106488"/>
              <a:gd name="connsiteX537" fmla="*/ 364523 w 1031876"/>
              <a:gd name="connsiteY537" fmla="*/ 1068883 h 1106488"/>
              <a:gd name="connsiteX538" fmla="*/ 365138 w 1031876"/>
              <a:gd name="connsiteY538" fmla="*/ 1068964 h 1106488"/>
              <a:gd name="connsiteX539" fmla="*/ 369360 w 1031876"/>
              <a:gd name="connsiteY539" fmla="*/ 1071562 h 1106488"/>
              <a:gd name="connsiteX540" fmla="*/ 364523 w 1031876"/>
              <a:gd name="connsiteY540" fmla="*/ 1068883 h 1106488"/>
              <a:gd name="connsiteX541" fmla="*/ 428449 w 1031876"/>
              <a:gd name="connsiteY541" fmla="*/ 1068841 h 1106488"/>
              <a:gd name="connsiteX542" fmla="*/ 430742 w 1031876"/>
              <a:gd name="connsiteY542" fmla="*/ 1071109 h 1106488"/>
              <a:gd name="connsiteX543" fmla="*/ 430161 w 1031876"/>
              <a:gd name="connsiteY543" fmla="*/ 1071204 h 1106488"/>
              <a:gd name="connsiteX544" fmla="*/ 423863 w 1031876"/>
              <a:gd name="connsiteY544" fmla="*/ 1071109 h 1106488"/>
              <a:gd name="connsiteX545" fmla="*/ 577453 w 1031876"/>
              <a:gd name="connsiteY545" fmla="*/ 1066801 h 1106488"/>
              <a:gd name="connsiteX546" fmla="*/ 581025 w 1031876"/>
              <a:gd name="connsiteY546" fmla="*/ 1071563 h 1106488"/>
              <a:gd name="connsiteX547" fmla="*/ 580132 w 1031876"/>
              <a:gd name="connsiteY547" fmla="*/ 1071563 h 1106488"/>
              <a:gd name="connsiteX548" fmla="*/ 579909 w 1031876"/>
              <a:gd name="connsiteY548" fmla="*/ 1071563 h 1106488"/>
              <a:gd name="connsiteX549" fmla="*/ 579240 w 1031876"/>
              <a:gd name="connsiteY549" fmla="*/ 1071563 h 1106488"/>
              <a:gd name="connsiteX550" fmla="*/ 577453 w 1031876"/>
              <a:gd name="connsiteY550" fmla="*/ 1071563 h 1106488"/>
              <a:gd name="connsiteX551" fmla="*/ 574775 w 1031876"/>
              <a:gd name="connsiteY551" fmla="*/ 1071563 h 1106488"/>
              <a:gd name="connsiteX552" fmla="*/ 574553 w 1031876"/>
              <a:gd name="connsiteY552" fmla="*/ 1071563 h 1106488"/>
              <a:gd name="connsiteX553" fmla="*/ 573882 w 1031876"/>
              <a:gd name="connsiteY553" fmla="*/ 1071563 h 1106488"/>
              <a:gd name="connsiteX554" fmla="*/ 577453 w 1031876"/>
              <a:gd name="connsiteY554" fmla="*/ 1066801 h 1106488"/>
              <a:gd name="connsiteX555" fmla="*/ 367640 w 1031876"/>
              <a:gd name="connsiteY555" fmla="*/ 1066271 h 1106488"/>
              <a:gd name="connsiteX556" fmla="*/ 368169 w 1031876"/>
              <a:gd name="connsiteY556" fmla="*/ 1066678 h 1106488"/>
              <a:gd name="connsiteX557" fmla="*/ 366780 w 1031876"/>
              <a:gd name="connsiteY557" fmla="*/ 1068387 h 1106488"/>
              <a:gd name="connsiteX558" fmla="*/ 367759 w 1031876"/>
              <a:gd name="connsiteY558" fmla="*/ 1069591 h 1106488"/>
              <a:gd name="connsiteX559" fmla="*/ 366780 w 1031876"/>
              <a:gd name="connsiteY559" fmla="*/ 1069181 h 1106488"/>
              <a:gd name="connsiteX560" fmla="*/ 365138 w 1031876"/>
              <a:gd name="connsiteY560" fmla="*/ 1068964 h 1106488"/>
              <a:gd name="connsiteX561" fmla="*/ 364200 w 1031876"/>
              <a:gd name="connsiteY561" fmla="*/ 1068387 h 1106488"/>
              <a:gd name="connsiteX562" fmla="*/ 491729 w 1031876"/>
              <a:gd name="connsiteY562" fmla="*/ 1066007 h 1106488"/>
              <a:gd name="connsiteX563" fmla="*/ 498476 w 1031876"/>
              <a:gd name="connsiteY563" fmla="*/ 1071563 h 1106488"/>
              <a:gd name="connsiteX564" fmla="*/ 497682 w 1031876"/>
              <a:gd name="connsiteY564" fmla="*/ 1071563 h 1106488"/>
              <a:gd name="connsiteX565" fmla="*/ 495946 w 1031876"/>
              <a:gd name="connsiteY565" fmla="*/ 1071563 h 1106488"/>
              <a:gd name="connsiteX566" fmla="*/ 495103 w 1031876"/>
              <a:gd name="connsiteY566" fmla="*/ 1071563 h 1106488"/>
              <a:gd name="connsiteX567" fmla="*/ 492126 w 1031876"/>
              <a:gd name="connsiteY567" fmla="*/ 1071563 h 1106488"/>
              <a:gd name="connsiteX568" fmla="*/ 491729 w 1031876"/>
              <a:gd name="connsiteY568" fmla="*/ 1071563 h 1106488"/>
              <a:gd name="connsiteX569" fmla="*/ 491729 w 1031876"/>
              <a:gd name="connsiteY569" fmla="*/ 1070769 h 1106488"/>
              <a:gd name="connsiteX570" fmla="*/ 452239 w 1031876"/>
              <a:gd name="connsiteY570" fmla="*/ 1066006 h 1106488"/>
              <a:gd name="connsiteX571" fmla="*/ 458258 w 1031876"/>
              <a:gd name="connsiteY571" fmla="*/ 1071109 h 1106488"/>
              <a:gd name="connsiteX572" fmla="*/ 458520 w 1031876"/>
              <a:gd name="connsiteY572" fmla="*/ 1071562 h 1106488"/>
              <a:gd name="connsiteX573" fmla="*/ 461066 w 1031876"/>
              <a:gd name="connsiteY573" fmla="*/ 1075969 h 1106488"/>
              <a:gd name="connsiteX574" fmla="*/ 464176 w 1031876"/>
              <a:gd name="connsiteY574" fmla="*/ 1077674 h 1106488"/>
              <a:gd name="connsiteX575" fmla="*/ 465137 w 1031876"/>
              <a:gd name="connsiteY575" fmla="*/ 1077912 h 1106488"/>
              <a:gd name="connsiteX576" fmla="*/ 464455 w 1031876"/>
              <a:gd name="connsiteY576" fmla="*/ 1077828 h 1106488"/>
              <a:gd name="connsiteX577" fmla="*/ 464609 w 1031876"/>
              <a:gd name="connsiteY577" fmla="*/ 1077912 h 1106488"/>
              <a:gd name="connsiteX578" fmla="*/ 464048 w 1031876"/>
              <a:gd name="connsiteY578" fmla="*/ 1077777 h 1106488"/>
              <a:gd name="connsiteX579" fmla="*/ 458258 w 1031876"/>
              <a:gd name="connsiteY579" fmla="*/ 1077062 h 1106488"/>
              <a:gd name="connsiteX580" fmla="*/ 451914 w 1031876"/>
              <a:gd name="connsiteY580" fmla="*/ 1071572 h 1106488"/>
              <a:gd name="connsiteX581" fmla="*/ 454164 w 1031876"/>
              <a:gd name="connsiteY581" fmla="*/ 1076417 h 1106488"/>
              <a:gd name="connsiteX582" fmla="*/ 458788 w 1031876"/>
              <a:gd name="connsiteY582" fmla="*/ 1077912 h 1106488"/>
              <a:gd name="connsiteX583" fmla="*/ 452537 w 1031876"/>
              <a:gd name="connsiteY583" fmla="*/ 1077912 h 1106488"/>
              <a:gd name="connsiteX584" fmla="*/ 451913 w 1031876"/>
              <a:gd name="connsiteY584" fmla="*/ 1077912 h 1106488"/>
              <a:gd name="connsiteX585" fmla="*/ 451910 w 1031876"/>
              <a:gd name="connsiteY585" fmla="*/ 1077913 h 1106488"/>
              <a:gd name="connsiteX586" fmla="*/ 451910 w 1031876"/>
              <a:gd name="connsiteY586" fmla="*/ 1077912 h 1106488"/>
              <a:gd name="connsiteX587" fmla="*/ 451644 w 1031876"/>
              <a:gd name="connsiteY587" fmla="*/ 1077912 h 1106488"/>
              <a:gd name="connsiteX588" fmla="*/ 448072 w 1031876"/>
              <a:gd name="connsiteY588" fmla="*/ 1077118 h 1106488"/>
              <a:gd name="connsiteX589" fmla="*/ 445334 w 1031876"/>
              <a:gd name="connsiteY589" fmla="*/ 1072859 h 1106488"/>
              <a:gd name="connsiteX590" fmla="*/ 444170 w 1031876"/>
              <a:gd name="connsiteY590" fmla="*/ 1072456 h 1106488"/>
              <a:gd name="connsiteX591" fmla="*/ 444713 w 1031876"/>
              <a:gd name="connsiteY591" fmla="*/ 1071893 h 1106488"/>
              <a:gd name="connsiteX592" fmla="*/ 444500 w 1031876"/>
              <a:gd name="connsiteY592" fmla="*/ 1071562 h 1106488"/>
              <a:gd name="connsiteX593" fmla="*/ 444815 w 1031876"/>
              <a:gd name="connsiteY593" fmla="*/ 1071786 h 1106488"/>
              <a:gd name="connsiteX594" fmla="*/ 445030 w 1031876"/>
              <a:gd name="connsiteY594" fmla="*/ 1071563 h 1106488"/>
              <a:gd name="connsiteX595" fmla="*/ 449707 w 1031876"/>
              <a:gd name="connsiteY595" fmla="*/ 1074030 h 1106488"/>
              <a:gd name="connsiteX596" fmla="*/ 448470 w 1031876"/>
              <a:gd name="connsiteY596" fmla="*/ 1073944 h 1106488"/>
              <a:gd name="connsiteX597" fmla="*/ 447262 w 1031876"/>
              <a:gd name="connsiteY597" fmla="*/ 1073526 h 1106488"/>
              <a:gd name="connsiteX598" fmla="*/ 448965 w 1031876"/>
              <a:gd name="connsiteY598" fmla="*/ 1074737 h 1106488"/>
              <a:gd name="connsiteX599" fmla="*/ 451250 w 1031876"/>
              <a:gd name="connsiteY599" fmla="*/ 1075476 h 1106488"/>
              <a:gd name="connsiteX600" fmla="*/ 451050 w 1031876"/>
              <a:gd name="connsiteY600" fmla="*/ 1074738 h 1106488"/>
              <a:gd name="connsiteX601" fmla="*/ 449707 w 1031876"/>
              <a:gd name="connsiteY601" fmla="*/ 1074030 h 1106488"/>
              <a:gd name="connsiteX602" fmla="*/ 452770 w 1031876"/>
              <a:gd name="connsiteY602" fmla="*/ 1074242 h 1106488"/>
              <a:gd name="connsiteX603" fmla="*/ 451912 w 1031876"/>
              <a:gd name="connsiteY603" fmla="*/ 1071570 h 1106488"/>
              <a:gd name="connsiteX604" fmla="*/ 451903 w 1031876"/>
              <a:gd name="connsiteY604" fmla="*/ 1071562 h 1106488"/>
              <a:gd name="connsiteX605" fmla="*/ 451379 w 1031876"/>
              <a:gd name="connsiteY605" fmla="*/ 1071109 h 1106488"/>
              <a:gd name="connsiteX606" fmla="*/ 452239 w 1031876"/>
              <a:gd name="connsiteY606" fmla="*/ 1066006 h 1106488"/>
              <a:gd name="connsiteX607" fmla="*/ 406943 w 1031876"/>
              <a:gd name="connsiteY607" fmla="*/ 1065642 h 1106488"/>
              <a:gd name="connsiteX608" fmla="*/ 411830 w 1031876"/>
              <a:gd name="connsiteY608" fmla="*/ 1067400 h 1106488"/>
              <a:gd name="connsiteX609" fmla="*/ 410105 w 1031876"/>
              <a:gd name="connsiteY609" fmla="*/ 1066007 h 1106488"/>
              <a:gd name="connsiteX610" fmla="*/ 649289 w 1031876"/>
              <a:gd name="connsiteY610" fmla="*/ 1065213 h 1106488"/>
              <a:gd name="connsiteX611" fmla="*/ 649289 w 1031876"/>
              <a:gd name="connsiteY611" fmla="*/ 1066007 h 1106488"/>
              <a:gd name="connsiteX612" fmla="*/ 652463 w 1031876"/>
              <a:gd name="connsiteY612" fmla="*/ 1065213 h 1106488"/>
              <a:gd name="connsiteX613" fmla="*/ 655638 w 1031876"/>
              <a:gd name="connsiteY613" fmla="*/ 1066007 h 1106488"/>
              <a:gd name="connsiteX614" fmla="*/ 652463 w 1031876"/>
              <a:gd name="connsiteY614" fmla="*/ 1066801 h 1106488"/>
              <a:gd name="connsiteX615" fmla="*/ 649289 w 1031876"/>
              <a:gd name="connsiteY615" fmla="*/ 1066007 h 1106488"/>
              <a:gd name="connsiteX616" fmla="*/ 649289 w 1031876"/>
              <a:gd name="connsiteY616" fmla="*/ 1070769 h 1106488"/>
              <a:gd name="connsiteX617" fmla="*/ 649289 w 1031876"/>
              <a:gd name="connsiteY617" fmla="*/ 1071563 h 1106488"/>
              <a:gd name="connsiteX618" fmla="*/ 644990 w 1031876"/>
              <a:gd name="connsiteY618" fmla="*/ 1069182 h 1106488"/>
              <a:gd name="connsiteX619" fmla="*/ 645849 w 1031876"/>
              <a:gd name="connsiteY619" fmla="*/ 1068388 h 1106488"/>
              <a:gd name="connsiteX620" fmla="*/ 649289 w 1031876"/>
              <a:gd name="connsiteY620" fmla="*/ 1065213 h 1106488"/>
              <a:gd name="connsiteX621" fmla="*/ 635795 w 1031876"/>
              <a:gd name="connsiteY621" fmla="*/ 1065213 h 1106488"/>
              <a:gd name="connsiteX622" fmla="*/ 637693 w 1031876"/>
              <a:gd name="connsiteY622" fmla="*/ 1066205 h 1106488"/>
              <a:gd name="connsiteX623" fmla="*/ 635795 w 1031876"/>
              <a:gd name="connsiteY623" fmla="*/ 1067690 h 1106488"/>
              <a:gd name="connsiteX624" fmla="*/ 628651 w 1031876"/>
              <a:gd name="connsiteY624" fmla="*/ 1065213 h 1106488"/>
              <a:gd name="connsiteX625" fmla="*/ 614892 w 1031876"/>
              <a:gd name="connsiteY625" fmla="*/ 1071563 h 1106488"/>
              <a:gd name="connsiteX626" fmla="*/ 608013 w 1031876"/>
              <a:gd name="connsiteY626" fmla="*/ 1071563 h 1106488"/>
              <a:gd name="connsiteX627" fmla="*/ 628651 w 1031876"/>
              <a:gd name="connsiteY627" fmla="*/ 1065213 h 1106488"/>
              <a:gd name="connsiteX628" fmla="*/ 608013 w 1031876"/>
              <a:gd name="connsiteY628" fmla="*/ 1065213 h 1106488"/>
              <a:gd name="connsiteX629" fmla="*/ 601663 w 1031876"/>
              <a:gd name="connsiteY629" fmla="*/ 1071563 h 1106488"/>
              <a:gd name="connsiteX630" fmla="*/ 608013 w 1031876"/>
              <a:gd name="connsiteY630" fmla="*/ 1065213 h 1106488"/>
              <a:gd name="connsiteX631" fmla="*/ 588169 w 1031876"/>
              <a:gd name="connsiteY631" fmla="*/ 1065213 h 1106488"/>
              <a:gd name="connsiteX632" fmla="*/ 595313 w 1031876"/>
              <a:gd name="connsiteY632" fmla="*/ 1065213 h 1106488"/>
              <a:gd name="connsiteX633" fmla="*/ 588169 w 1031876"/>
              <a:gd name="connsiteY633" fmla="*/ 1071563 h 1106488"/>
              <a:gd name="connsiteX634" fmla="*/ 588169 w 1031876"/>
              <a:gd name="connsiteY634" fmla="*/ 1065213 h 1106488"/>
              <a:gd name="connsiteX635" fmla="*/ 577850 w 1031876"/>
              <a:gd name="connsiteY635" fmla="*/ 1065213 h 1106488"/>
              <a:gd name="connsiteX636" fmla="*/ 581025 w 1031876"/>
              <a:gd name="connsiteY636" fmla="*/ 1066007 h 1106488"/>
              <a:gd name="connsiteX637" fmla="*/ 577850 w 1031876"/>
              <a:gd name="connsiteY637" fmla="*/ 1066801 h 1106488"/>
              <a:gd name="connsiteX638" fmla="*/ 574675 w 1031876"/>
              <a:gd name="connsiteY638" fmla="*/ 1066007 h 1106488"/>
              <a:gd name="connsiteX639" fmla="*/ 577850 w 1031876"/>
              <a:gd name="connsiteY639" fmla="*/ 1065213 h 1106488"/>
              <a:gd name="connsiteX640" fmla="*/ 547688 w 1031876"/>
              <a:gd name="connsiteY640" fmla="*/ 1065213 h 1106488"/>
              <a:gd name="connsiteX641" fmla="*/ 554038 w 1031876"/>
              <a:gd name="connsiteY641" fmla="*/ 1065213 h 1106488"/>
              <a:gd name="connsiteX642" fmla="*/ 547688 w 1031876"/>
              <a:gd name="connsiteY642" fmla="*/ 1071563 h 1106488"/>
              <a:gd name="connsiteX643" fmla="*/ 547688 w 1031876"/>
              <a:gd name="connsiteY643" fmla="*/ 1065213 h 1106488"/>
              <a:gd name="connsiteX644" fmla="*/ 540544 w 1031876"/>
              <a:gd name="connsiteY644" fmla="*/ 1065213 h 1106488"/>
              <a:gd name="connsiteX645" fmla="*/ 547688 w 1031876"/>
              <a:gd name="connsiteY645" fmla="*/ 1071563 h 1106488"/>
              <a:gd name="connsiteX646" fmla="*/ 540544 w 1031876"/>
              <a:gd name="connsiteY646" fmla="*/ 1071563 h 1106488"/>
              <a:gd name="connsiteX647" fmla="*/ 540544 w 1031876"/>
              <a:gd name="connsiteY647" fmla="*/ 1065213 h 1106488"/>
              <a:gd name="connsiteX648" fmla="*/ 765176 w 1031876"/>
              <a:gd name="connsiteY648" fmla="*/ 1065212 h 1106488"/>
              <a:gd name="connsiteX649" fmla="*/ 758826 w 1031876"/>
              <a:gd name="connsiteY649" fmla="*/ 1071562 h 1106488"/>
              <a:gd name="connsiteX650" fmla="*/ 765176 w 1031876"/>
              <a:gd name="connsiteY650" fmla="*/ 1065212 h 1106488"/>
              <a:gd name="connsiteX651" fmla="*/ 711201 w 1031876"/>
              <a:gd name="connsiteY651" fmla="*/ 1065212 h 1106488"/>
              <a:gd name="connsiteX652" fmla="*/ 717551 w 1031876"/>
              <a:gd name="connsiteY652" fmla="*/ 1071562 h 1106488"/>
              <a:gd name="connsiteX653" fmla="*/ 711201 w 1031876"/>
              <a:gd name="connsiteY653" fmla="*/ 1071562 h 1106488"/>
              <a:gd name="connsiteX654" fmla="*/ 711201 w 1031876"/>
              <a:gd name="connsiteY654" fmla="*/ 1065212 h 1106488"/>
              <a:gd name="connsiteX655" fmla="*/ 499005 w 1031876"/>
              <a:gd name="connsiteY655" fmla="*/ 1065212 h 1106488"/>
              <a:gd name="connsiteX656" fmla="*/ 505024 w 1031876"/>
              <a:gd name="connsiteY656" fmla="*/ 1066006 h 1106488"/>
              <a:gd name="connsiteX657" fmla="*/ 505507 w 1031876"/>
              <a:gd name="connsiteY657" fmla="*/ 1069127 h 1106488"/>
              <a:gd name="connsiteX658" fmla="*/ 503304 w 1031876"/>
              <a:gd name="connsiteY658" fmla="*/ 1068387 h 1106488"/>
              <a:gd name="connsiteX659" fmla="*/ 499005 w 1031876"/>
              <a:gd name="connsiteY659" fmla="*/ 1065212 h 1106488"/>
              <a:gd name="connsiteX660" fmla="*/ 492126 w 1031876"/>
              <a:gd name="connsiteY660" fmla="*/ 1065212 h 1106488"/>
              <a:gd name="connsiteX661" fmla="*/ 492130 w 1031876"/>
              <a:gd name="connsiteY661" fmla="*/ 1065213 h 1106488"/>
              <a:gd name="connsiteX662" fmla="*/ 495566 w 1031876"/>
              <a:gd name="connsiteY662" fmla="*/ 1066006 h 1106488"/>
              <a:gd name="connsiteX663" fmla="*/ 499005 w 1031876"/>
              <a:gd name="connsiteY663" fmla="*/ 1071562 h 1106488"/>
              <a:gd name="connsiteX664" fmla="*/ 492986 w 1031876"/>
              <a:gd name="connsiteY664" fmla="*/ 1066006 h 1106488"/>
              <a:gd name="connsiteX665" fmla="*/ 492127 w 1031876"/>
              <a:gd name="connsiteY665" fmla="*/ 1065213 h 1106488"/>
              <a:gd name="connsiteX666" fmla="*/ 369360 w 1031876"/>
              <a:gd name="connsiteY666" fmla="*/ 1065212 h 1106488"/>
              <a:gd name="connsiteX667" fmla="*/ 367640 w 1031876"/>
              <a:gd name="connsiteY667" fmla="*/ 1066271 h 1106488"/>
              <a:gd name="connsiteX668" fmla="*/ 367425 w 1031876"/>
              <a:gd name="connsiteY668" fmla="*/ 1066105 h 1106488"/>
              <a:gd name="connsiteX669" fmla="*/ 369360 w 1031876"/>
              <a:gd name="connsiteY669" fmla="*/ 1065212 h 1106488"/>
              <a:gd name="connsiteX670" fmla="*/ 369360 w 1031876"/>
              <a:gd name="connsiteY670" fmla="*/ 1065212 h 1106488"/>
              <a:gd name="connsiteX671" fmla="*/ 369360 w 1031876"/>
              <a:gd name="connsiteY671" fmla="*/ 1067593 h 1106488"/>
              <a:gd name="connsiteX672" fmla="*/ 368169 w 1031876"/>
              <a:gd name="connsiteY672" fmla="*/ 1066678 h 1106488"/>
              <a:gd name="connsiteX673" fmla="*/ 334963 w 1031876"/>
              <a:gd name="connsiteY673" fmla="*/ 1065212 h 1106488"/>
              <a:gd name="connsiteX674" fmla="*/ 349251 w 1031876"/>
              <a:gd name="connsiteY674" fmla="*/ 1071562 h 1106488"/>
              <a:gd name="connsiteX675" fmla="*/ 334963 w 1031876"/>
              <a:gd name="connsiteY675" fmla="*/ 1065212 h 1106488"/>
              <a:gd name="connsiteX676" fmla="*/ 436938 w 1031876"/>
              <a:gd name="connsiteY676" fmla="*/ 1064643 h 1106488"/>
              <a:gd name="connsiteX677" fmla="*/ 436637 w 1031876"/>
              <a:gd name="connsiteY677" fmla="*/ 1064792 h 1106488"/>
              <a:gd name="connsiteX678" fmla="*/ 436706 w 1031876"/>
              <a:gd name="connsiteY678" fmla="*/ 1064856 h 1106488"/>
              <a:gd name="connsiteX679" fmla="*/ 436990 w 1031876"/>
              <a:gd name="connsiteY679" fmla="*/ 1064835 h 1106488"/>
              <a:gd name="connsiteX680" fmla="*/ 416983 w 1031876"/>
              <a:gd name="connsiteY680" fmla="*/ 1064305 h 1106488"/>
              <a:gd name="connsiteX681" fmla="*/ 423863 w 1031876"/>
              <a:gd name="connsiteY681" fmla="*/ 1071109 h 1106488"/>
              <a:gd name="connsiteX682" fmla="*/ 416983 w 1031876"/>
              <a:gd name="connsiteY682" fmla="*/ 1064305 h 1106488"/>
              <a:gd name="connsiteX683" fmla="*/ 403225 w 1031876"/>
              <a:gd name="connsiteY683" fmla="*/ 1064305 h 1106488"/>
              <a:gd name="connsiteX684" fmla="*/ 406757 w 1031876"/>
              <a:gd name="connsiteY684" fmla="*/ 1065575 h 1106488"/>
              <a:gd name="connsiteX685" fmla="*/ 410965 w 1031876"/>
              <a:gd name="connsiteY685" fmla="*/ 1066007 h 1106488"/>
              <a:gd name="connsiteX686" fmla="*/ 423864 w 1031876"/>
              <a:gd name="connsiteY686" fmla="*/ 1071563 h 1106488"/>
              <a:gd name="connsiteX687" fmla="*/ 420660 w 1031876"/>
              <a:gd name="connsiteY687" fmla="*/ 1071563 h 1106488"/>
              <a:gd name="connsiteX688" fmla="*/ 423863 w 1031876"/>
              <a:gd name="connsiteY688" fmla="*/ 1071959 h 1106488"/>
              <a:gd name="connsiteX689" fmla="*/ 426509 w 1031876"/>
              <a:gd name="connsiteY689" fmla="*/ 1074249 h 1106488"/>
              <a:gd name="connsiteX690" fmla="*/ 418362 w 1031876"/>
              <a:gd name="connsiteY690" fmla="*/ 1071563 h 1106488"/>
              <a:gd name="connsiteX691" fmla="*/ 417845 w 1031876"/>
              <a:gd name="connsiteY691" fmla="*/ 1071563 h 1106488"/>
              <a:gd name="connsiteX692" fmla="*/ 417514 w 1031876"/>
              <a:gd name="connsiteY692" fmla="*/ 1071563 h 1106488"/>
              <a:gd name="connsiteX693" fmla="*/ 416985 w 1031876"/>
              <a:gd name="connsiteY693" fmla="*/ 1071563 h 1106488"/>
              <a:gd name="connsiteX694" fmla="*/ 411263 w 1031876"/>
              <a:gd name="connsiteY694" fmla="*/ 1071563 h 1106488"/>
              <a:gd name="connsiteX695" fmla="*/ 410370 w 1031876"/>
              <a:gd name="connsiteY695" fmla="*/ 1071563 h 1106488"/>
              <a:gd name="connsiteX696" fmla="*/ 403226 w 1031876"/>
              <a:gd name="connsiteY696" fmla="*/ 1071563 h 1106488"/>
              <a:gd name="connsiteX697" fmla="*/ 403226 w 1031876"/>
              <a:gd name="connsiteY697" fmla="*/ 1065213 h 1106488"/>
              <a:gd name="connsiteX698" fmla="*/ 410370 w 1031876"/>
              <a:gd name="connsiteY698" fmla="*/ 1070769 h 1106488"/>
              <a:gd name="connsiteX699" fmla="*/ 416901 w 1031876"/>
              <a:gd name="connsiteY699" fmla="*/ 1071495 h 1106488"/>
              <a:gd name="connsiteX700" fmla="*/ 416321 w 1031876"/>
              <a:gd name="connsiteY700" fmla="*/ 1071027 h 1106488"/>
              <a:gd name="connsiteX701" fmla="*/ 410104 w 1031876"/>
              <a:gd name="connsiteY701" fmla="*/ 1070258 h 1106488"/>
              <a:gd name="connsiteX702" fmla="*/ 404436 w 1031876"/>
              <a:gd name="connsiteY702" fmla="*/ 1065353 h 1106488"/>
              <a:gd name="connsiteX703" fmla="*/ 403226 w 1031876"/>
              <a:gd name="connsiteY703" fmla="*/ 1065213 h 1106488"/>
              <a:gd name="connsiteX704" fmla="*/ 404415 w 1031876"/>
              <a:gd name="connsiteY704" fmla="*/ 1065335 h 1106488"/>
              <a:gd name="connsiteX705" fmla="*/ 685337 w 1031876"/>
              <a:gd name="connsiteY705" fmla="*/ 1064031 h 1106488"/>
              <a:gd name="connsiteX706" fmla="*/ 683759 w 1031876"/>
              <a:gd name="connsiteY706" fmla="*/ 1064732 h 1106488"/>
              <a:gd name="connsiteX707" fmla="*/ 684381 w 1031876"/>
              <a:gd name="connsiteY707" fmla="*/ 1064111 h 1106488"/>
              <a:gd name="connsiteX708" fmla="*/ 419570 w 1031876"/>
              <a:gd name="connsiteY708" fmla="*/ 1062904 h 1106488"/>
              <a:gd name="connsiteX709" fmla="*/ 423864 w 1031876"/>
              <a:gd name="connsiteY709" fmla="*/ 1065213 h 1106488"/>
              <a:gd name="connsiteX710" fmla="*/ 420491 w 1031876"/>
              <a:gd name="connsiteY710" fmla="*/ 1064419 h 1106488"/>
              <a:gd name="connsiteX711" fmla="*/ 537865 w 1031876"/>
              <a:gd name="connsiteY711" fmla="*/ 1062832 h 1106488"/>
              <a:gd name="connsiteX712" fmla="*/ 547688 w 1031876"/>
              <a:gd name="connsiteY712" fmla="*/ 1065213 h 1106488"/>
              <a:gd name="connsiteX713" fmla="*/ 543223 w 1031876"/>
              <a:gd name="connsiteY713" fmla="*/ 1065213 h 1106488"/>
              <a:gd name="connsiteX714" fmla="*/ 540544 w 1031876"/>
              <a:gd name="connsiteY714" fmla="*/ 1065213 h 1106488"/>
              <a:gd name="connsiteX715" fmla="*/ 533400 w 1031876"/>
              <a:gd name="connsiteY715" fmla="*/ 1065213 h 1106488"/>
              <a:gd name="connsiteX716" fmla="*/ 537865 w 1031876"/>
              <a:gd name="connsiteY716" fmla="*/ 1062832 h 1106488"/>
              <a:gd name="connsiteX717" fmla="*/ 475953 w 1031876"/>
              <a:gd name="connsiteY717" fmla="*/ 1062832 h 1106488"/>
              <a:gd name="connsiteX718" fmla="*/ 485776 w 1031876"/>
              <a:gd name="connsiteY718" fmla="*/ 1065213 h 1106488"/>
              <a:gd name="connsiteX719" fmla="*/ 488356 w 1031876"/>
              <a:gd name="connsiteY719" fmla="*/ 1065213 h 1106488"/>
              <a:gd name="connsiteX720" fmla="*/ 491729 w 1031876"/>
              <a:gd name="connsiteY720" fmla="*/ 1065213 h 1106488"/>
              <a:gd name="connsiteX721" fmla="*/ 491729 w 1031876"/>
              <a:gd name="connsiteY721" fmla="*/ 1066007 h 1106488"/>
              <a:gd name="connsiteX722" fmla="*/ 484982 w 1031876"/>
              <a:gd name="connsiteY722" fmla="*/ 1065213 h 1106488"/>
              <a:gd name="connsiteX723" fmla="*/ 491729 w 1031876"/>
              <a:gd name="connsiteY723" fmla="*/ 1071563 h 1106488"/>
              <a:gd name="connsiteX724" fmla="*/ 479078 w 1031876"/>
              <a:gd name="connsiteY724" fmla="*/ 1066007 h 1106488"/>
              <a:gd name="connsiteX725" fmla="*/ 471617 w 1031876"/>
              <a:gd name="connsiteY725" fmla="*/ 1065227 h 1106488"/>
              <a:gd name="connsiteX726" fmla="*/ 471617 w 1031876"/>
              <a:gd name="connsiteY726" fmla="*/ 1065227 h 1106488"/>
              <a:gd name="connsiteX727" fmla="*/ 478367 w 1031876"/>
              <a:gd name="connsiteY727" fmla="*/ 1066006 h 1106488"/>
              <a:gd name="connsiteX728" fmla="*/ 485247 w 1031876"/>
              <a:gd name="connsiteY728" fmla="*/ 1071562 h 1106488"/>
              <a:gd name="connsiteX729" fmla="*/ 481807 w 1031876"/>
              <a:gd name="connsiteY729" fmla="*/ 1071562 h 1106488"/>
              <a:gd name="connsiteX730" fmla="*/ 480947 w 1031876"/>
              <a:gd name="connsiteY730" fmla="*/ 1071562 h 1106488"/>
              <a:gd name="connsiteX731" fmla="*/ 478367 w 1031876"/>
              <a:gd name="connsiteY731" fmla="*/ 1071562 h 1106488"/>
              <a:gd name="connsiteX732" fmla="*/ 474928 w 1031876"/>
              <a:gd name="connsiteY732" fmla="*/ 1068387 h 1106488"/>
              <a:gd name="connsiteX733" fmla="*/ 471585 w 1031876"/>
              <a:gd name="connsiteY733" fmla="*/ 1065302 h 1106488"/>
              <a:gd name="connsiteX734" fmla="*/ 469437 w 1031876"/>
              <a:gd name="connsiteY734" fmla="*/ 1070258 h 1106488"/>
              <a:gd name="connsiteX735" fmla="*/ 472017 w 1031876"/>
              <a:gd name="connsiteY735" fmla="*/ 1071109 h 1106488"/>
              <a:gd name="connsiteX736" fmla="*/ 465137 w 1031876"/>
              <a:gd name="connsiteY736" fmla="*/ 1071109 h 1106488"/>
              <a:gd name="connsiteX737" fmla="*/ 468577 w 1031876"/>
              <a:gd name="connsiteY737" fmla="*/ 1070258 h 1106488"/>
              <a:gd name="connsiteX738" fmla="*/ 471491 w 1031876"/>
              <a:gd name="connsiteY738" fmla="*/ 1065215 h 1106488"/>
              <a:gd name="connsiteX739" fmla="*/ 471489 w 1031876"/>
              <a:gd name="connsiteY739" fmla="*/ 1065213 h 1106488"/>
              <a:gd name="connsiteX740" fmla="*/ 471488 w 1031876"/>
              <a:gd name="connsiteY740" fmla="*/ 1065213 h 1106488"/>
              <a:gd name="connsiteX741" fmla="*/ 471489 w 1031876"/>
              <a:gd name="connsiteY741" fmla="*/ 1065213 h 1106488"/>
              <a:gd name="connsiteX742" fmla="*/ 471488 w 1031876"/>
              <a:gd name="connsiteY742" fmla="*/ 1065212 h 1106488"/>
              <a:gd name="connsiteX743" fmla="*/ 471490 w 1031876"/>
              <a:gd name="connsiteY743" fmla="*/ 1065212 h 1106488"/>
              <a:gd name="connsiteX744" fmla="*/ 471494 w 1031876"/>
              <a:gd name="connsiteY744" fmla="*/ 1065210 h 1106488"/>
              <a:gd name="connsiteX745" fmla="*/ 472017 w 1031876"/>
              <a:gd name="connsiteY745" fmla="*/ 1064305 h 1106488"/>
              <a:gd name="connsiteX746" fmla="*/ 471664 w 1031876"/>
              <a:gd name="connsiteY746" fmla="*/ 1065119 h 1106488"/>
              <a:gd name="connsiteX747" fmla="*/ 699551 w 1031876"/>
              <a:gd name="connsiteY747" fmla="*/ 1062618 h 1106488"/>
              <a:gd name="connsiteX748" fmla="*/ 698290 w 1031876"/>
              <a:gd name="connsiteY748" fmla="*/ 1063878 h 1106488"/>
              <a:gd name="connsiteX749" fmla="*/ 697435 w 1031876"/>
              <a:gd name="connsiteY749" fmla="*/ 1064732 h 1106488"/>
              <a:gd name="connsiteX750" fmla="*/ 367532 w 1031876"/>
              <a:gd name="connsiteY750" fmla="*/ 1062534 h 1106488"/>
              <a:gd name="connsiteX751" fmla="*/ 376239 w 1031876"/>
              <a:gd name="connsiteY751" fmla="*/ 1065213 h 1106488"/>
              <a:gd name="connsiteX752" fmla="*/ 367532 w 1031876"/>
              <a:gd name="connsiteY752" fmla="*/ 1062534 h 1106488"/>
              <a:gd name="connsiteX753" fmla="*/ 691677 w 1031876"/>
              <a:gd name="connsiteY753" fmla="*/ 1061256 h 1106488"/>
              <a:gd name="connsiteX754" fmla="*/ 690597 w 1031876"/>
              <a:gd name="connsiteY754" fmla="*/ 1061886 h 1106488"/>
              <a:gd name="connsiteX755" fmla="*/ 687178 w 1031876"/>
              <a:gd name="connsiteY755" fmla="*/ 1063878 h 1106488"/>
              <a:gd name="connsiteX756" fmla="*/ 685337 w 1031876"/>
              <a:gd name="connsiteY756" fmla="*/ 1064031 h 1106488"/>
              <a:gd name="connsiteX757" fmla="*/ 690597 w 1031876"/>
              <a:gd name="connsiteY757" fmla="*/ 1061696 h 1106488"/>
              <a:gd name="connsiteX758" fmla="*/ 691452 w 1031876"/>
              <a:gd name="connsiteY758" fmla="*/ 1061316 h 1106488"/>
              <a:gd name="connsiteX759" fmla="*/ 671187 w 1031876"/>
              <a:gd name="connsiteY759" fmla="*/ 1059885 h 1106488"/>
              <a:gd name="connsiteX760" fmla="*/ 669595 w 1031876"/>
              <a:gd name="connsiteY760" fmla="*/ 1061179 h 1106488"/>
              <a:gd name="connsiteX761" fmla="*/ 670628 w 1031876"/>
              <a:gd name="connsiteY761" fmla="*/ 1060820 h 1106488"/>
              <a:gd name="connsiteX762" fmla="*/ 671286 w 1031876"/>
              <a:gd name="connsiteY762" fmla="*/ 1060062 h 1106488"/>
              <a:gd name="connsiteX763" fmla="*/ 703309 w 1031876"/>
              <a:gd name="connsiteY763" fmla="*/ 1058863 h 1106488"/>
              <a:gd name="connsiteX764" fmla="*/ 700854 w 1031876"/>
              <a:gd name="connsiteY764" fmla="*/ 1061316 h 1106488"/>
              <a:gd name="connsiteX765" fmla="*/ 699551 w 1031876"/>
              <a:gd name="connsiteY765" fmla="*/ 1062618 h 1106488"/>
              <a:gd name="connsiteX766" fmla="*/ 655638 w 1031876"/>
              <a:gd name="connsiteY766" fmla="*/ 1058863 h 1106488"/>
              <a:gd name="connsiteX767" fmla="*/ 649288 w 1031876"/>
              <a:gd name="connsiteY767" fmla="*/ 1065213 h 1106488"/>
              <a:gd name="connsiteX768" fmla="*/ 649563 w 1031876"/>
              <a:gd name="connsiteY768" fmla="*/ 1064733 h 1106488"/>
              <a:gd name="connsiteX769" fmla="*/ 649288 w 1031876"/>
              <a:gd name="connsiteY769" fmla="*/ 1064767 h 1106488"/>
              <a:gd name="connsiteX770" fmla="*/ 645715 w 1031876"/>
              <a:gd name="connsiteY770" fmla="*/ 1065213 h 1106488"/>
              <a:gd name="connsiteX771" fmla="*/ 642734 w 1031876"/>
              <a:gd name="connsiteY771" fmla="*/ 1065585 h 1106488"/>
              <a:gd name="connsiteX772" fmla="*/ 636180 w 1031876"/>
              <a:gd name="connsiteY772" fmla="*/ 1071314 h 1106488"/>
              <a:gd name="connsiteX773" fmla="*/ 642517 w 1031876"/>
              <a:gd name="connsiteY773" fmla="*/ 1068884 h 1106488"/>
              <a:gd name="connsiteX774" fmla="*/ 644989 w 1031876"/>
              <a:gd name="connsiteY774" fmla="*/ 1069182 h 1106488"/>
              <a:gd name="connsiteX775" fmla="*/ 644990 w 1031876"/>
              <a:gd name="connsiteY775" fmla="*/ 1069182 h 1106488"/>
              <a:gd name="connsiteX776" fmla="*/ 642410 w 1031876"/>
              <a:gd name="connsiteY776" fmla="*/ 1071563 h 1106488"/>
              <a:gd name="connsiteX777" fmla="*/ 638110 w 1031876"/>
              <a:gd name="connsiteY777" fmla="*/ 1071563 h 1106488"/>
              <a:gd name="connsiteX778" fmla="*/ 637358 w 1031876"/>
              <a:gd name="connsiteY778" fmla="*/ 1071563 h 1106488"/>
              <a:gd name="connsiteX779" fmla="*/ 635795 w 1031876"/>
              <a:gd name="connsiteY779" fmla="*/ 1071563 h 1106488"/>
              <a:gd name="connsiteX780" fmla="*/ 635530 w 1031876"/>
              <a:gd name="connsiteY780" fmla="*/ 1071563 h 1106488"/>
              <a:gd name="connsiteX781" fmla="*/ 634902 w 1031876"/>
              <a:gd name="connsiteY781" fmla="*/ 1071563 h 1106488"/>
              <a:gd name="connsiteX782" fmla="*/ 628651 w 1031876"/>
              <a:gd name="connsiteY782" fmla="*/ 1071563 h 1106488"/>
              <a:gd name="connsiteX783" fmla="*/ 634902 w 1031876"/>
              <a:gd name="connsiteY783" fmla="*/ 1068388 h 1106488"/>
              <a:gd name="connsiteX784" fmla="*/ 635795 w 1031876"/>
              <a:gd name="connsiteY784" fmla="*/ 1067690 h 1106488"/>
              <a:gd name="connsiteX785" fmla="*/ 635795 w 1031876"/>
              <a:gd name="connsiteY785" fmla="*/ 1070769 h 1106488"/>
              <a:gd name="connsiteX786" fmla="*/ 635795 w 1031876"/>
              <a:gd name="connsiteY786" fmla="*/ 1071461 h 1106488"/>
              <a:gd name="connsiteX787" fmla="*/ 636122 w 1031876"/>
              <a:gd name="connsiteY787" fmla="*/ 1071336 h 1106488"/>
              <a:gd name="connsiteX788" fmla="*/ 641879 w 1031876"/>
              <a:gd name="connsiteY788" fmla="*/ 1065585 h 1106488"/>
              <a:gd name="connsiteX789" fmla="*/ 642252 w 1031876"/>
              <a:gd name="connsiteY789" fmla="*/ 1065213 h 1106488"/>
              <a:gd name="connsiteX790" fmla="*/ 642734 w 1031876"/>
              <a:gd name="connsiteY790" fmla="*/ 1064732 h 1106488"/>
              <a:gd name="connsiteX791" fmla="*/ 646152 w 1031876"/>
              <a:gd name="connsiteY791" fmla="*/ 1064732 h 1106488"/>
              <a:gd name="connsiteX792" fmla="*/ 647862 w 1031876"/>
              <a:gd name="connsiteY792" fmla="*/ 1064732 h 1106488"/>
              <a:gd name="connsiteX793" fmla="*/ 649288 w 1031876"/>
              <a:gd name="connsiteY793" fmla="*/ 1064732 h 1106488"/>
              <a:gd name="connsiteX794" fmla="*/ 649563 w 1031876"/>
              <a:gd name="connsiteY794" fmla="*/ 1064732 h 1106488"/>
              <a:gd name="connsiteX795" fmla="*/ 652463 w 1031876"/>
              <a:gd name="connsiteY795" fmla="*/ 1059657 h 1106488"/>
              <a:gd name="connsiteX796" fmla="*/ 655638 w 1031876"/>
              <a:gd name="connsiteY796" fmla="*/ 1058863 h 1106488"/>
              <a:gd name="connsiteX797" fmla="*/ 574675 w 1031876"/>
              <a:gd name="connsiteY797" fmla="*/ 1058863 h 1106488"/>
              <a:gd name="connsiteX798" fmla="*/ 587375 w 1031876"/>
              <a:gd name="connsiteY798" fmla="*/ 1058863 h 1106488"/>
              <a:gd name="connsiteX799" fmla="*/ 587375 w 1031876"/>
              <a:gd name="connsiteY799" fmla="*/ 1065213 h 1106488"/>
              <a:gd name="connsiteX800" fmla="*/ 574675 w 1031876"/>
              <a:gd name="connsiteY800" fmla="*/ 1058863 h 1106488"/>
              <a:gd name="connsiteX801" fmla="*/ 533400 w 1031876"/>
              <a:gd name="connsiteY801" fmla="*/ 1058863 h 1106488"/>
              <a:gd name="connsiteX802" fmla="*/ 527050 w 1031876"/>
              <a:gd name="connsiteY802" fmla="*/ 1065213 h 1106488"/>
              <a:gd name="connsiteX803" fmla="*/ 533400 w 1031876"/>
              <a:gd name="connsiteY803" fmla="*/ 1058863 h 1106488"/>
              <a:gd name="connsiteX804" fmla="*/ 464344 w 1031876"/>
              <a:gd name="connsiteY804" fmla="*/ 1058863 h 1106488"/>
              <a:gd name="connsiteX805" fmla="*/ 471091 w 1031876"/>
              <a:gd name="connsiteY805" fmla="*/ 1065213 h 1106488"/>
              <a:gd name="connsiteX806" fmla="*/ 468561 w 1031876"/>
              <a:gd name="connsiteY806" fmla="*/ 1065213 h 1106488"/>
              <a:gd name="connsiteX807" fmla="*/ 467718 w 1031876"/>
              <a:gd name="connsiteY807" fmla="*/ 1065213 h 1106488"/>
              <a:gd name="connsiteX808" fmla="*/ 465187 w 1031876"/>
              <a:gd name="connsiteY808" fmla="*/ 1065213 h 1106488"/>
              <a:gd name="connsiteX809" fmla="*/ 464344 w 1031876"/>
              <a:gd name="connsiteY809" fmla="*/ 1065213 h 1106488"/>
              <a:gd name="connsiteX810" fmla="*/ 464344 w 1031876"/>
              <a:gd name="connsiteY810" fmla="*/ 1058863 h 1106488"/>
              <a:gd name="connsiteX811" fmla="*/ 444500 w 1031876"/>
              <a:gd name="connsiteY811" fmla="*/ 1058863 h 1106488"/>
              <a:gd name="connsiteX812" fmla="*/ 444501 w 1031876"/>
              <a:gd name="connsiteY812" fmla="*/ 1058863 h 1106488"/>
              <a:gd name="connsiteX813" fmla="*/ 448541 w 1031876"/>
              <a:gd name="connsiteY813" fmla="*/ 1058863 h 1106488"/>
              <a:gd name="connsiteX814" fmla="*/ 450751 w 1031876"/>
              <a:gd name="connsiteY814" fmla="*/ 1058863 h 1106488"/>
              <a:gd name="connsiteX815" fmla="*/ 451139 w 1031876"/>
              <a:gd name="connsiteY815" fmla="*/ 1058863 h 1106488"/>
              <a:gd name="connsiteX816" fmla="*/ 451644 w 1031876"/>
              <a:gd name="connsiteY816" fmla="*/ 1058863 h 1106488"/>
              <a:gd name="connsiteX817" fmla="*/ 452052 w 1031876"/>
              <a:gd name="connsiteY817" fmla="*/ 1061403 h 1106488"/>
              <a:gd name="connsiteX818" fmla="*/ 448965 w 1031876"/>
              <a:gd name="connsiteY818" fmla="*/ 1059657 h 1106488"/>
              <a:gd name="connsiteX819" fmla="*/ 444500 w 1031876"/>
              <a:gd name="connsiteY819" fmla="*/ 1058863 h 1106488"/>
              <a:gd name="connsiteX820" fmla="*/ 430214 w 1031876"/>
              <a:gd name="connsiteY820" fmla="*/ 1058863 h 1106488"/>
              <a:gd name="connsiteX821" fmla="*/ 435946 w 1031876"/>
              <a:gd name="connsiteY821" fmla="*/ 1064154 h 1106488"/>
              <a:gd name="connsiteX822" fmla="*/ 436827 w 1031876"/>
              <a:gd name="connsiteY822" fmla="*/ 1064233 h 1106488"/>
              <a:gd name="connsiteX823" fmla="*/ 436232 w 1031876"/>
              <a:gd name="connsiteY823" fmla="*/ 1062037 h 1106488"/>
              <a:gd name="connsiteX824" fmla="*/ 430215 w 1031876"/>
              <a:gd name="connsiteY824" fmla="*/ 1058863 h 1106488"/>
              <a:gd name="connsiteX825" fmla="*/ 424846 w 1031876"/>
              <a:gd name="connsiteY825" fmla="*/ 1058863 h 1106488"/>
              <a:gd name="connsiteX826" fmla="*/ 428162 w 1031876"/>
              <a:gd name="connsiteY826" fmla="*/ 1063454 h 1106488"/>
              <a:gd name="connsiteX827" fmla="*/ 430054 w 1031876"/>
              <a:gd name="connsiteY827" fmla="*/ 1063625 h 1106488"/>
              <a:gd name="connsiteX828" fmla="*/ 430742 w 1031876"/>
              <a:gd name="connsiteY828" fmla="*/ 1064305 h 1106488"/>
              <a:gd name="connsiteX829" fmla="*/ 430239 w 1031876"/>
              <a:gd name="connsiteY829" fmla="*/ 1063641 h 1106488"/>
              <a:gd name="connsiteX830" fmla="*/ 430963 w 1031876"/>
              <a:gd name="connsiteY830" fmla="*/ 1063706 h 1106488"/>
              <a:gd name="connsiteX831" fmla="*/ 430213 w 1031876"/>
              <a:gd name="connsiteY831" fmla="*/ 1058863 h 1106488"/>
              <a:gd name="connsiteX832" fmla="*/ 430114 w 1031876"/>
              <a:gd name="connsiteY832" fmla="*/ 1058863 h 1106488"/>
              <a:gd name="connsiteX833" fmla="*/ 429709 w 1031876"/>
              <a:gd name="connsiteY833" fmla="*/ 1058863 h 1106488"/>
              <a:gd name="connsiteX834" fmla="*/ 428162 w 1031876"/>
              <a:gd name="connsiteY834" fmla="*/ 1060903 h 1106488"/>
              <a:gd name="connsiteX835" fmla="*/ 430239 w 1031876"/>
              <a:gd name="connsiteY835" fmla="*/ 1063641 h 1106488"/>
              <a:gd name="connsiteX836" fmla="*/ 430054 w 1031876"/>
              <a:gd name="connsiteY836" fmla="*/ 1063625 h 1106488"/>
              <a:gd name="connsiteX837" fmla="*/ 427303 w 1031876"/>
              <a:gd name="connsiteY837" fmla="*/ 1060903 h 1106488"/>
              <a:gd name="connsiteX838" fmla="*/ 425240 w 1031876"/>
              <a:gd name="connsiteY838" fmla="*/ 1058863 h 1106488"/>
              <a:gd name="connsiteX839" fmla="*/ 417117 w 1031876"/>
              <a:gd name="connsiteY839" fmla="*/ 1058863 h 1106488"/>
              <a:gd name="connsiteX840" fmla="*/ 419570 w 1031876"/>
              <a:gd name="connsiteY840" fmla="*/ 1062904 h 1106488"/>
              <a:gd name="connsiteX841" fmla="*/ 417960 w 1031876"/>
              <a:gd name="connsiteY841" fmla="*/ 1062038 h 1106488"/>
              <a:gd name="connsiteX842" fmla="*/ 417117 w 1031876"/>
              <a:gd name="connsiteY842" fmla="*/ 1058863 h 1106488"/>
              <a:gd name="connsiteX843" fmla="*/ 724695 w 1031876"/>
              <a:gd name="connsiteY843" fmla="*/ 1058862 h 1106488"/>
              <a:gd name="connsiteX844" fmla="*/ 725588 w 1031876"/>
              <a:gd name="connsiteY844" fmla="*/ 1059656 h 1106488"/>
              <a:gd name="connsiteX845" fmla="*/ 731839 w 1031876"/>
              <a:gd name="connsiteY845" fmla="*/ 1065212 h 1106488"/>
              <a:gd name="connsiteX846" fmla="*/ 724695 w 1031876"/>
              <a:gd name="connsiteY846" fmla="*/ 1065212 h 1106488"/>
              <a:gd name="connsiteX847" fmla="*/ 717551 w 1031876"/>
              <a:gd name="connsiteY847" fmla="*/ 1071562 h 1106488"/>
              <a:gd name="connsiteX848" fmla="*/ 717551 w 1031876"/>
              <a:gd name="connsiteY848" fmla="*/ 1065212 h 1106488"/>
              <a:gd name="connsiteX849" fmla="*/ 723802 w 1031876"/>
              <a:gd name="connsiteY849" fmla="*/ 1064418 h 1106488"/>
              <a:gd name="connsiteX850" fmla="*/ 724695 w 1031876"/>
              <a:gd name="connsiteY850" fmla="*/ 1058863 h 1106488"/>
              <a:gd name="connsiteX851" fmla="*/ 355601 w 1031876"/>
              <a:gd name="connsiteY851" fmla="*/ 1058862 h 1106488"/>
              <a:gd name="connsiteX852" fmla="*/ 369889 w 1031876"/>
              <a:gd name="connsiteY852" fmla="*/ 1065212 h 1106488"/>
              <a:gd name="connsiteX853" fmla="*/ 355601 w 1031876"/>
              <a:gd name="connsiteY853" fmla="*/ 1058862 h 1106488"/>
              <a:gd name="connsiteX854" fmla="*/ 334963 w 1031876"/>
              <a:gd name="connsiteY854" fmla="*/ 1058862 h 1106488"/>
              <a:gd name="connsiteX855" fmla="*/ 349251 w 1031876"/>
              <a:gd name="connsiteY855" fmla="*/ 1065212 h 1106488"/>
              <a:gd name="connsiteX856" fmla="*/ 334963 w 1031876"/>
              <a:gd name="connsiteY856" fmla="*/ 1058862 h 1106488"/>
              <a:gd name="connsiteX857" fmla="*/ 410104 w 1031876"/>
              <a:gd name="connsiteY857" fmla="*/ 1057501 h 1106488"/>
              <a:gd name="connsiteX858" fmla="*/ 411481 w 1031876"/>
              <a:gd name="connsiteY858" fmla="*/ 1058863 h 1106488"/>
              <a:gd name="connsiteX859" fmla="*/ 413544 w 1031876"/>
              <a:gd name="connsiteY859" fmla="*/ 1060903 h 1106488"/>
              <a:gd name="connsiteX860" fmla="*/ 416983 w 1031876"/>
              <a:gd name="connsiteY860" fmla="*/ 1064305 h 1106488"/>
              <a:gd name="connsiteX861" fmla="*/ 416123 w 1031876"/>
              <a:gd name="connsiteY861" fmla="*/ 1064305 h 1106488"/>
              <a:gd name="connsiteX862" fmla="*/ 412684 w 1031876"/>
              <a:gd name="connsiteY862" fmla="*/ 1064305 h 1106488"/>
              <a:gd name="connsiteX863" fmla="*/ 410964 w 1031876"/>
              <a:gd name="connsiteY863" fmla="*/ 1064305 h 1106488"/>
              <a:gd name="connsiteX864" fmla="*/ 410104 w 1031876"/>
              <a:gd name="connsiteY864" fmla="*/ 1064305 h 1106488"/>
              <a:gd name="connsiteX865" fmla="*/ 412684 w 1031876"/>
              <a:gd name="connsiteY865" fmla="*/ 1060903 h 1106488"/>
              <a:gd name="connsiteX866" fmla="*/ 411137 w 1031876"/>
              <a:gd name="connsiteY866" fmla="*/ 1058863 h 1106488"/>
              <a:gd name="connsiteX867" fmla="*/ 460592 w 1031876"/>
              <a:gd name="connsiteY867" fmla="*/ 1055977 h 1106488"/>
              <a:gd name="connsiteX868" fmla="*/ 465138 w 1031876"/>
              <a:gd name="connsiteY868" fmla="*/ 1058863 h 1106488"/>
              <a:gd name="connsiteX869" fmla="*/ 461566 w 1031876"/>
              <a:gd name="connsiteY869" fmla="*/ 1057871 h 1106488"/>
              <a:gd name="connsiteX870" fmla="*/ 475457 w 1031876"/>
              <a:gd name="connsiteY870" fmla="*/ 1055886 h 1106488"/>
              <a:gd name="connsiteX871" fmla="*/ 478897 w 1031876"/>
              <a:gd name="connsiteY871" fmla="*/ 1058863 h 1106488"/>
              <a:gd name="connsiteX872" fmla="*/ 478235 w 1031876"/>
              <a:gd name="connsiteY872" fmla="*/ 1058863 h 1106488"/>
              <a:gd name="connsiteX873" fmla="*/ 491729 w 1031876"/>
              <a:gd name="connsiteY873" fmla="*/ 1065213 h 1106488"/>
              <a:gd name="connsiteX874" fmla="*/ 471488 w 1031876"/>
              <a:gd name="connsiteY874" fmla="*/ 1058863 h 1106488"/>
              <a:gd name="connsiteX875" fmla="*/ 472017 w 1031876"/>
              <a:gd name="connsiteY875" fmla="*/ 1058863 h 1106488"/>
              <a:gd name="connsiteX876" fmla="*/ 475457 w 1031876"/>
              <a:gd name="connsiteY876" fmla="*/ 1055886 h 1106488"/>
              <a:gd name="connsiteX877" fmla="*/ 663247 w 1031876"/>
              <a:gd name="connsiteY877" fmla="*/ 1055340 h 1106488"/>
              <a:gd name="connsiteX878" fmla="*/ 665112 w 1031876"/>
              <a:gd name="connsiteY878" fmla="*/ 1056038 h 1106488"/>
              <a:gd name="connsiteX879" fmla="*/ 663247 w 1031876"/>
              <a:gd name="connsiteY879" fmla="*/ 1057901 h 1106488"/>
              <a:gd name="connsiteX880" fmla="*/ 663246 w 1031876"/>
              <a:gd name="connsiteY880" fmla="*/ 1057901 h 1106488"/>
              <a:gd name="connsiteX881" fmla="*/ 659828 w 1031876"/>
              <a:gd name="connsiteY881" fmla="*/ 1057901 h 1106488"/>
              <a:gd name="connsiteX882" fmla="*/ 657264 w 1031876"/>
              <a:gd name="connsiteY882" fmla="*/ 1057901 h 1106488"/>
              <a:gd name="connsiteX883" fmla="*/ 656409 w 1031876"/>
              <a:gd name="connsiteY883" fmla="*/ 1057901 h 1106488"/>
              <a:gd name="connsiteX884" fmla="*/ 663247 w 1031876"/>
              <a:gd name="connsiteY884" fmla="*/ 1055340 h 1106488"/>
              <a:gd name="connsiteX885" fmla="*/ 543454 w 1031876"/>
              <a:gd name="connsiteY885" fmla="*/ 1054589 h 1106488"/>
              <a:gd name="connsiteX886" fmla="*/ 543719 w 1031876"/>
              <a:gd name="connsiteY886" fmla="*/ 1054894 h 1106488"/>
              <a:gd name="connsiteX887" fmla="*/ 544731 w 1031876"/>
              <a:gd name="connsiteY887" fmla="*/ 1056061 h 1106488"/>
              <a:gd name="connsiteX888" fmla="*/ 540279 w 1031876"/>
              <a:gd name="connsiteY888" fmla="*/ 1058863 h 1106488"/>
              <a:gd name="connsiteX889" fmla="*/ 447675 w 1031876"/>
              <a:gd name="connsiteY889" fmla="*/ 1053704 h 1106488"/>
              <a:gd name="connsiteX890" fmla="*/ 448060 w 1031876"/>
              <a:gd name="connsiteY890" fmla="*/ 1054277 h 1106488"/>
              <a:gd name="connsiteX891" fmla="*/ 447675 w 1031876"/>
              <a:gd name="connsiteY891" fmla="*/ 1054564 h 1106488"/>
              <a:gd name="connsiteX892" fmla="*/ 447290 w 1031876"/>
              <a:gd name="connsiteY892" fmla="*/ 1054277 h 1106488"/>
              <a:gd name="connsiteX893" fmla="*/ 655704 w 1031876"/>
              <a:gd name="connsiteY893" fmla="*/ 1053240 h 1106488"/>
              <a:gd name="connsiteX894" fmla="*/ 653455 w 1031876"/>
              <a:gd name="connsiteY894" fmla="*/ 1057871 h 1106488"/>
              <a:gd name="connsiteX895" fmla="*/ 650082 w 1031876"/>
              <a:gd name="connsiteY895" fmla="*/ 1058863 h 1106488"/>
              <a:gd name="connsiteX896" fmla="*/ 649151 w 1031876"/>
              <a:gd name="connsiteY896" fmla="*/ 1056673 h 1106488"/>
              <a:gd name="connsiteX897" fmla="*/ 652463 w 1031876"/>
              <a:gd name="connsiteY897" fmla="*/ 1054194 h 1106488"/>
              <a:gd name="connsiteX898" fmla="*/ 549739 w 1031876"/>
              <a:gd name="connsiteY898" fmla="*/ 1052910 h 1106488"/>
              <a:gd name="connsiteX899" fmla="*/ 554038 w 1031876"/>
              <a:gd name="connsiteY899" fmla="*/ 1058863 h 1106488"/>
              <a:gd name="connsiteX900" fmla="*/ 555247 w 1031876"/>
              <a:gd name="connsiteY900" fmla="*/ 1058863 h 1106488"/>
              <a:gd name="connsiteX901" fmla="*/ 556617 w 1031876"/>
              <a:gd name="connsiteY901" fmla="*/ 1058863 h 1106488"/>
              <a:gd name="connsiteX902" fmla="*/ 557213 w 1031876"/>
              <a:gd name="connsiteY902" fmla="*/ 1058863 h 1106488"/>
              <a:gd name="connsiteX903" fmla="*/ 557461 w 1031876"/>
              <a:gd name="connsiteY903" fmla="*/ 1058863 h 1106488"/>
              <a:gd name="connsiteX904" fmla="*/ 559991 w 1031876"/>
              <a:gd name="connsiteY904" fmla="*/ 1058863 h 1106488"/>
              <a:gd name="connsiteX905" fmla="*/ 554087 w 1031876"/>
              <a:gd name="connsiteY905" fmla="*/ 1061244 h 1106488"/>
              <a:gd name="connsiteX906" fmla="*/ 553411 w 1031876"/>
              <a:gd name="connsiteY906" fmla="*/ 1059334 h 1106488"/>
              <a:gd name="connsiteX907" fmla="*/ 550863 w 1031876"/>
              <a:gd name="connsiteY907" fmla="*/ 1061244 h 1106488"/>
              <a:gd name="connsiteX908" fmla="*/ 547688 w 1031876"/>
              <a:gd name="connsiteY908" fmla="*/ 1058863 h 1106488"/>
              <a:gd name="connsiteX909" fmla="*/ 547159 w 1031876"/>
              <a:gd name="connsiteY909" fmla="*/ 1058863 h 1106488"/>
              <a:gd name="connsiteX910" fmla="*/ 544731 w 1031876"/>
              <a:gd name="connsiteY910" fmla="*/ 1056061 h 1106488"/>
              <a:gd name="connsiteX911" fmla="*/ 469526 w 1031876"/>
              <a:gd name="connsiteY911" fmla="*/ 1052157 h 1106488"/>
              <a:gd name="connsiteX912" fmla="*/ 472017 w 1031876"/>
              <a:gd name="connsiteY912" fmla="*/ 1058863 h 1106488"/>
              <a:gd name="connsiteX913" fmla="*/ 468578 w 1031876"/>
              <a:gd name="connsiteY913" fmla="*/ 1054894 h 1106488"/>
              <a:gd name="connsiteX914" fmla="*/ 467202 w 1031876"/>
              <a:gd name="connsiteY914" fmla="*/ 1053307 h 1106488"/>
              <a:gd name="connsiteX915" fmla="*/ 451139 w 1031876"/>
              <a:gd name="connsiteY915" fmla="*/ 1051984 h 1106488"/>
              <a:gd name="connsiteX916" fmla="*/ 451139 w 1031876"/>
              <a:gd name="connsiteY916" fmla="*/ 1058863 h 1106488"/>
              <a:gd name="connsiteX917" fmla="*/ 448060 w 1031876"/>
              <a:gd name="connsiteY917" fmla="*/ 1054277 h 1106488"/>
              <a:gd name="connsiteX918" fmla="*/ 444211 w 1031876"/>
              <a:gd name="connsiteY918" fmla="*/ 1051984 h 1106488"/>
              <a:gd name="connsiteX919" fmla="*/ 447290 w 1031876"/>
              <a:gd name="connsiteY919" fmla="*/ 1054277 h 1106488"/>
              <a:gd name="connsiteX920" fmla="*/ 444211 w 1031876"/>
              <a:gd name="connsiteY920" fmla="*/ 1058863 h 1106488"/>
              <a:gd name="connsiteX921" fmla="*/ 444211 w 1031876"/>
              <a:gd name="connsiteY921" fmla="*/ 1051984 h 1106488"/>
              <a:gd name="connsiteX922" fmla="*/ 752476 w 1031876"/>
              <a:gd name="connsiteY922" fmla="*/ 1051719 h 1106488"/>
              <a:gd name="connsiteX923" fmla="*/ 758826 w 1031876"/>
              <a:gd name="connsiteY923" fmla="*/ 1051719 h 1106488"/>
              <a:gd name="connsiteX924" fmla="*/ 752476 w 1031876"/>
              <a:gd name="connsiteY924" fmla="*/ 1051719 h 1106488"/>
              <a:gd name="connsiteX925" fmla="*/ 745597 w 1031876"/>
              <a:gd name="connsiteY925" fmla="*/ 1051719 h 1106488"/>
              <a:gd name="connsiteX926" fmla="*/ 752476 w 1031876"/>
              <a:gd name="connsiteY926" fmla="*/ 1051719 h 1106488"/>
              <a:gd name="connsiteX927" fmla="*/ 745597 w 1031876"/>
              <a:gd name="connsiteY927" fmla="*/ 1051719 h 1106488"/>
              <a:gd name="connsiteX928" fmla="*/ 613093 w 1031876"/>
              <a:gd name="connsiteY928" fmla="*/ 1051719 h 1106488"/>
              <a:gd name="connsiteX929" fmla="*/ 612379 w 1031876"/>
              <a:gd name="connsiteY929" fmla="*/ 1051917 h 1106488"/>
              <a:gd name="connsiteX930" fmla="*/ 611405 w 1031876"/>
              <a:gd name="connsiteY930" fmla="*/ 1053812 h 1106488"/>
              <a:gd name="connsiteX931" fmla="*/ 609700 w 1031876"/>
              <a:gd name="connsiteY931" fmla="*/ 1054894 h 1106488"/>
              <a:gd name="connsiteX932" fmla="*/ 608835 w 1031876"/>
              <a:gd name="connsiteY932" fmla="*/ 1058740 h 1106488"/>
              <a:gd name="connsiteX933" fmla="*/ 608880 w 1031876"/>
              <a:gd name="connsiteY933" fmla="*/ 1058721 h 1106488"/>
              <a:gd name="connsiteX934" fmla="*/ 611405 w 1031876"/>
              <a:gd name="connsiteY934" fmla="*/ 1053812 h 1106488"/>
              <a:gd name="connsiteX935" fmla="*/ 614701 w 1031876"/>
              <a:gd name="connsiteY935" fmla="*/ 1051719 h 1106488"/>
              <a:gd name="connsiteX936" fmla="*/ 601889 w 1031876"/>
              <a:gd name="connsiteY936" fmla="*/ 1051719 h 1106488"/>
              <a:gd name="connsiteX937" fmla="*/ 601889 w 1031876"/>
              <a:gd name="connsiteY937" fmla="*/ 1058863 h 1106488"/>
              <a:gd name="connsiteX938" fmla="*/ 601663 w 1031876"/>
              <a:gd name="connsiteY938" fmla="*/ 1058863 h 1106488"/>
              <a:gd name="connsiteX939" fmla="*/ 601345 w 1031876"/>
              <a:gd name="connsiteY939" fmla="*/ 1058863 h 1106488"/>
              <a:gd name="connsiteX940" fmla="*/ 600472 w 1031876"/>
              <a:gd name="connsiteY940" fmla="*/ 1058863 h 1106488"/>
              <a:gd name="connsiteX941" fmla="*/ 599282 w 1031876"/>
              <a:gd name="connsiteY941" fmla="*/ 1058863 h 1106488"/>
              <a:gd name="connsiteX942" fmla="*/ 598488 w 1031876"/>
              <a:gd name="connsiteY942" fmla="*/ 1058863 h 1106488"/>
              <a:gd name="connsiteX943" fmla="*/ 597853 w 1031876"/>
              <a:gd name="connsiteY943" fmla="*/ 1058863 h 1106488"/>
              <a:gd name="connsiteX944" fmla="*/ 595313 w 1031876"/>
              <a:gd name="connsiteY944" fmla="*/ 1058863 h 1106488"/>
              <a:gd name="connsiteX945" fmla="*/ 595233 w 1031876"/>
              <a:gd name="connsiteY945" fmla="*/ 1058863 h 1106488"/>
              <a:gd name="connsiteX946" fmla="*/ 595086 w 1031876"/>
              <a:gd name="connsiteY946" fmla="*/ 1058863 h 1106488"/>
              <a:gd name="connsiteX947" fmla="*/ 601889 w 1031876"/>
              <a:gd name="connsiteY947" fmla="*/ 1051719 h 1106488"/>
              <a:gd name="connsiteX948" fmla="*/ 424292 w 1031876"/>
              <a:gd name="connsiteY948" fmla="*/ 1051342 h 1106488"/>
              <a:gd name="connsiteX949" fmla="*/ 424137 w 1031876"/>
              <a:gd name="connsiteY949" fmla="*/ 1051457 h 1106488"/>
              <a:gd name="connsiteX950" fmla="*/ 424408 w 1031876"/>
              <a:gd name="connsiteY950" fmla="*/ 1051984 h 1106488"/>
              <a:gd name="connsiteX951" fmla="*/ 426736 w 1031876"/>
              <a:gd name="connsiteY951" fmla="*/ 1056511 h 1106488"/>
              <a:gd name="connsiteX952" fmla="*/ 430588 w 1031876"/>
              <a:gd name="connsiteY952" fmla="*/ 1057463 h 1106488"/>
              <a:gd name="connsiteX953" fmla="*/ 424952 w 1031876"/>
              <a:gd name="connsiteY953" fmla="*/ 1051984 h 1106488"/>
              <a:gd name="connsiteX954" fmla="*/ 676922 w 1031876"/>
              <a:gd name="connsiteY954" fmla="*/ 1051071 h 1106488"/>
              <a:gd name="connsiteX955" fmla="*/ 680340 w 1031876"/>
              <a:gd name="connsiteY955" fmla="*/ 1051071 h 1106488"/>
              <a:gd name="connsiteX956" fmla="*/ 681943 w 1031876"/>
              <a:gd name="connsiteY956" fmla="*/ 1051071 h 1106488"/>
              <a:gd name="connsiteX957" fmla="*/ 682904 w 1031876"/>
              <a:gd name="connsiteY957" fmla="*/ 1051071 h 1106488"/>
              <a:gd name="connsiteX958" fmla="*/ 683759 w 1031876"/>
              <a:gd name="connsiteY958" fmla="*/ 1051071 h 1106488"/>
              <a:gd name="connsiteX959" fmla="*/ 676922 w 1031876"/>
              <a:gd name="connsiteY959" fmla="*/ 1057901 h 1106488"/>
              <a:gd name="connsiteX960" fmla="*/ 676922 w 1031876"/>
              <a:gd name="connsiteY960" fmla="*/ 1051071 h 1106488"/>
              <a:gd name="connsiteX961" fmla="*/ 670084 w 1031876"/>
              <a:gd name="connsiteY961" fmla="*/ 1051071 h 1106488"/>
              <a:gd name="connsiteX962" fmla="*/ 670084 w 1031876"/>
              <a:gd name="connsiteY962" fmla="*/ 1057901 h 1106488"/>
              <a:gd name="connsiteX963" fmla="*/ 665112 w 1031876"/>
              <a:gd name="connsiteY963" fmla="*/ 1056038 h 1106488"/>
              <a:gd name="connsiteX964" fmla="*/ 666665 w 1031876"/>
              <a:gd name="connsiteY964" fmla="*/ 1054486 h 1106488"/>
              <a:gd name="connsiteX965" fmla="*/ 670084 w 1031876"/>
              <a:gd name="connsiteY965" fmla="*/ 1051071 h 1106488"/>
              <a:gd name="connsiteX966" fmla="*/ 676275 w 1031876"/>
              <a:gd name="connsiteY966" fmla="*/ 1050925 h 1106488"/>
              <a:gd name="connsiteX967" fmla="*/ 676210 w 1031876"/>
              <a:gd name="connsiteY967" fmla="*/ 1051249 h 1106488"/>
              <a:gd name="connsiteX968" fmla="*/ 676922 w 1031876"/>
              <a:gd name="connsiteY968" fmla="*/ 1051071 h 1106488"/>
              <a:gd name="connsiteX969" fmla="*/ 676077 w 1031876"/>
              <a:gd name="connsiteY969" fmla="*/ 1051915 h 1106488"/>
              <a:gd name="connsiteX970" fmla="*/ 675481 w 1031876"/>
              <a:gd name="connsiteY970" fmla="*/ 1054894 h 1106488"/>
              <a:gd name="connsiteX971" fmla="*/ 671272 w 1031876"/>
              <a:gd name="connsiteY971" fmla="*/ 1057901 h 1106488"/>
              <a:gd name="connsiteX972" fmla="*/ 675213 w 1031876"/>
              <a:gd name="connsiteY972" fmla="*/ 1057901 h 1106488"/>
              <a:gd name="connsiteX973" fmla="*/ 676067 w 1031876"/>
              <a:gd name="connsiteY973" fmla="*/ 1057901 h 1106488"/>
              <a:gd name="connsiteX974" fmla="*/ 676922 w 1031876"/>
              <a:gd name="connsiteY974" fmla="*/ 1057901 h 1106488"/>
              <a:gd name="connsiteX975" fmla="*/ 675684 w 1031876"/>
              <a:gd name="connsiteY975" fmla="*/ 1058863 h 1106488"/>
              <a:gd name="connsiteX976" fmla="*/ 675209 w 1031876"/>
              <a:gd name="connsiteY976" fmla="*/ 1059232 h 1106488"/>
              <a:gd name="connsiteX977" fmla="*/ 676276 w 1031876"/>
              <a:gd name="connsiteY977" fmla="*/ 1058862 h 1106488"/>
              <a:gd name="connsiteX978" fmla="*/ 670372 w 1031876"/>
              <a:gd name="connsiteY978" fmla="*/ 1064418 h 1106488"/>
              <a:gd name="connsiteX979" fmla="*/ 670056 w 1031876"/>
              <a:gd name="connsiteY979" fmla="*/ 1064716 h 1106488"/>
              <a:gd name="connsiteX980" fmla="*/ 670084 w 1031876"/>
              <a:gd name="connsiteY980" fmla="*/ 1064732 h 1106488"/>
              <a:gd name="connsiteX981" fmla="*/ 670040 w 1031876"/>
              <a:gd name="connsiteY981" fmla="*/ 1064732 h 1106488"/>
              <a:gd name="connsiteX982" fmla="*/ 669529 w 1031876"/>
              <a:gd name="connsiteY982" fmla="*/ 1065212 h 1106488"/>
              <a:gd name="connsiteX983" fmla="*/ 662657 w 1031876"/>
              <a:gd name="connsiteY983" fmla="*/ 1065139 h 1106488"/>
              <a:gd name="connsiteX984" fmla="*/ 662517 w 1031876"/>
              <a:gd name="connsiteY984" fmla="*/ 1065213 h 1106488"/>
              <a:gd name="connsiteX985" fmla="*/ 662563 w 1031876"/>
              <a:gd name="connsiteY985" fmla="*/ 1065138 h 1106488"/>
              <a:gd name="connsiteX986" fmla="*/ 662529 w 1031876"/>
              <a:gd name="connsiteY986" fmla="*/ 1065138 h 1106488"/>
              <a:gd name="connsiteX987" fmla="*/ 662517 w 1031876"/>
              <a:gd name="connsiteY987" fmla="*/ 1065213 h 1106488"/>
              <a:gd name="connsiteX988" fmla="*/ 655638 w 1031876"/>
              <a:gd name="connsiteY988" fmla="*/ 1065213 h 1106488"/>
              <a:gd name="connsiteX989" fmla="*/ 662517 w 1031876"/>
              <a:gd name="connsiteY989" fmla="*/ 1058863 h 1106488"/>
              <a:gd name="connsiteX990" fmla="*/ 669397 w 1031876"/>
              <a:gd name="connsiteY990" fmla="*/ 1058863 h 1106488"/>
              <a:gd name="connsiteX991" fmla="*/ 663377 w 1031876"/>
              <a:gd name="connsiteY991" fmla="*/ 1059657 h 1106488"/>
              <a:gd name="connsiteX992" fmla="*/ 662775 w 1031876"/>
              <a:gd name="connsiteY992" fmla="*/ 1063543 h 1106488"/>
              <a:gd name="connsiteX993" fmla="*/ 663763 w 1031876"/>
              <a:gd name="connsiteY993" fmla="*/ 1063201 h 1106488"/>
              <a:gd name="connsiteX994" fmla="*/ 665957 w 1031876"/>
              <a:gd name="connsiteY994" fmla="*/ 1059657 h 1106488"/>
              <a:gd name="connsiteX995" fmla="*/ 669397 w 1031876"/>
              <a:gd name="connsiteY995" fmla="*/ 1058863 h 1106488"/>
              <a:gd name="connsiteX996" fmla="*/ 671148 w 1031876"/>
              <a:gd name="connsiteY996" fmla="*/ 1059814 h 1106488"/>
              <a:gd name="connsiteX997" fmla="*/ 670619 w 1031876"/>
              <a:gd name="connsiteY997" fmla="*/ 1058863 h 1106488"/>
              <a:gd name="connsiteX998" fmla="*/ 670422 w 1031876"/>
              <a:gd name="connsiteY998" fmla="*/ 1058508 h 1106488"/>
              <a:gd name="connsiteX999" fmla="*/ 669925 w 1031876"/>
              <a:gd name="connsiteY999" fmla="*/ 1058863 h 1106488"/>
              <a:gd name="connsiteX1000" fmla="*/ 670334 w 1031876"/>
              <a:gd name="connsiteY1000" fmla="*/ 1058351 h 1106488"/>
              <a:gd name="connsiteX1001" fmla="*/ 670084 w 1031876"/>
              <a:gd name="connsiteY1001" fmla="*/ 1057901 h 1106488"/>
              <a:gd name="connsiteX1002" fmla="*/ 670695 w 1031876"/>
              <a:gd name="connsiteY1002" fmla="*/ 1057901 h 1106488"/>
              <a:gd name="connsiteX1003" fmla="*/ 673122 w 1031876"/>
              <a:gd name="connsiteY1003" fmla="*/ 1054866 h 1106488"/>
              <a:gd name="connsiteX1004" fmla="*/ 670939 w 1031876"/>
              <a:gd name="connsiteY1004" fmla="*/ 1057047 h 1106488"/>
              <a:gd name="connsiteX1005" fmla="*/ 670084 w 1031876"/>
              <a:gd name="connsiteY1005" fmla="*/ 1057901 h 1106488"/>
              <a:gd name="connsiteX1006" fmla="*/ 673503 w 1031876"/>
              <a:gd name="connsiteY1006" fmla="*/ 1051925 h 1106488"/>
              <a:gd name="connsiteX1007" fmla="*/ 675968 w 1031876"/>
              <a:gd name="connsiteY1007" fmla="*/ 1051309 h 1106488"/>
              <a:gd name="connsiteX1008" fmla="*/ 636588 w 1031876"/>
              <a:gd name="connsiteY1008" fmla="*/ 1050925 h 1106488"/>
              <a:gd name="connsiteX1009" fmla="*/ 638969 w 1031876"/>
              <a:gd name="connsiteY1009" fmla="*/ 1050925 h 1106488"/>
              <a:gd name="connsiteX1010" fmla="*/ 639763 w 1031876"/>
              <a:gd name="connsiteY1010" fmla="*/ 1050925 h 1106488"/>
              <a:gd name="connsiteX1011" fmla="*/ 641350 w 1031876"/>
              <a:gd name="connsiteY1011" fmla="*/ 1050925 h 1106488"/>
              <a:gd name="connsiteX1012" fmla="*/ 642144 w 1031876"/>
              <a:gd name="connsiteY1012" fmla="*/ 1050925 h 1106488"/>
              <a:gd name="connsiteX1013" fmla="*/ 642938 w 1031876"/>
              <a:gd name="connsiteY1013" fmla="*/ 1050925 h 1106488"/>
              <a:gd name="connsiteX1014" fmla="*/ 636588 w 1031876"/>
              <a:gd name="connsiteY1014" fmla="*/ 1058863 h 1106488"/>
              <a:gd name="connsiteX1015" fmla="*/ 636588 w 1031876"/>
              <a:gd name="connsiteY1015" fmla="*/ 1050925 h 1106488"/>
              <a:gd name="connsiteX1016" fmla="*/ 574675 w 1031876"/>
              <a:gd name="connsiteY1016" fmla="*/ 1050925 h 1106488"/>
              <a:gd name="connsiteX1017" fmla="*/ 576263 w 1031876"/>
              <a:gd name="connsiteY1017" fmla="*/ 1050925 h 1106488"/>
              <a:gd name="connsiteX1018" fmla="*/ 576263 w 1031876"/>
              <a:gd name="connsiteY1018" fmla="*/ 1052275 h 1106488"/>
              <a:gd name="connsiteX1019" fmla="*/ 584881 w 1031876"/>
              <a:gd name="connsiteY1019" fmla="*/ 1055291 h 1106488"/>
              <a:gd name="connsiteX1020" fmla="*/ 595086 w 1031876"/>
              <a:gd name="connsiteY1020" fmla="*/ 1058863 h 1106488"/>
              <a:gd name="connsiteX1021" fmla="*/ 594360 w 1031876"/>
              <a:gd name="connsiteY1021" fmla="*/ 1058863 h 1106488"/>
              <a:gd name="connsiteX1022" fmla="*/ 593487 w 1031876"/>
              <a:gd name="connsiteY1022" fmla="*/ 1058863 h 1106488"/>
              <a:gd name="connsiteX1023" fmla="*/ 590867 w 1031876"/>
              <a:gd name="connsiteY1023" fmla="*/ 1058863 h 1106488"/>
              <a:gd name="connsiteX1024" fmla="*/ 588282 w 1031876"/>
              <a:gd name="connsiteY1024" fmla="*/ 1058863 h 1106488"/>
              <a:gd name="connsiteX1025" fmla="*/ 587375 w 1031876"/>
              <a:gd name="connsiteY1025" fmla="*/ 1058863 h 1106488"/>
              <a:gd name="connsiteX1026" fmla="*/ 584200 w 1031876"/>
              <a:gd name="connsiteY1026" fmla="*/ 1058863 h 1106488"/>
              <a:gd name="connsiteX1027" fmla="*/ 583180 w 1031876"/>
              <a:gd name="connsiteY1027" fmla="*/ 1058863 h 1106488"/>
              <a:gd name="connsiteX1028" fmla="*/ 581479 w 1031876"/>
              <a:gd name="connsiteY1028" fmla="*/ 1058863 h 1106488"/>
              <a:gd name="connsiteX1029" fmla="*/ 578077 w 1031876"/>
              <a:gd name="connsiteY1029" fmla="*/ 1055291 h 1106488"/>
              <a:gd name="connsiteX1030" fmla="*/ 575431 w 1031876"/>
              <a:gd name="connsiteY1030" fmla="*/ 1052513 h 1106488"/>
              <a:gd name="connsiteX1031" fmla="*/ 574675 w 1031876"/>
              <a:gd name="connsiteY1031" fmla="*/ 1052513 h 1106488"/>
              <a:gd name="connsiteX1032" fmla="*/ 574675 w 1031876"/>
              <a:gd name="connsiteY1032" fmla="*/ 1051719 h 1106488"/>
              <a:gd name="connsiteX1033" fmla="*/ 472017 w 1031876"/>
              <a:gd name="connsiteY1033" fmla="*/ 1050925 h 1106488"/>
              <a:gd name="connsiteX1034" fmla="*/ 469526 w 1031876"/>
              <a:gd name="connsiteY1034" fmla="*/ 1052157 h 1106488"/>
              <a:gd name="connsiteX1035" fmla="*/ 469437 w 1031876"/>
              <a:gd name="connsiteY1035" fmla="*/ 1051917 h 1106488"/>
              <a:gd name="connsiteX1036" fmla="*/ 472017 w 1031876"/>
              <a:gd name="connsiteY1036" fmla="*/ 1050925 h 1106488"/>
              <a:gd name="connsiteX1037" fmla="*/ 465138 w 1031876"/>
              <a:gd name="connsiteY1037" fmla="*/ 1050925 h 1106488"/>
              <a:gd name="connsiteX1038" fmla="*/ 467202 w 1031876"/>
              <a:gd name="connsiteY1038" fmla="*/ 1053307 h 1106488"/>
              <a:gd name="connsiteX1039" fmla="*/ 465998 w 1031876"/>
              <a:gd name="connsiteY1039" fmla="*/ 1053902 h 1106488"/>
              <a:gd name="connsiteX1040" fmla="*/ 465138 w 1031876"/>
              <a:gd name="connsiteY1040" fmla="*/ 1050925 h 1106488"/>
              <a:gd name="connsiteX1041" fmla="*/ 376238 w 1031876"/>
              <a:gd name="connsiteY1041" fmla="*/ 1050925 h 1106488"/>
              <a:gd name="connsiteX1042" fmla="*/ 376238 w 1031876"/>
              <a:gd name="connsiteY1042" fmla="*/ 1058863 h 1106488"/>
              <a:gd name="connsiteX1043" fmla="*/ 376238 w 1031876"/>
              <a:gd name="connsiteY1043" fmla="*/ 1050925 h 1106488"/>
              <a:gd name="connsiteX1044" fmla="*/ 361951 w 1031876"/>
              <a:gd name="connsiteY1044" fmla="*/ 1050925 h 1106488"/>
              <a:gd name="connsiteX1045" fmla="*/ 369889 w 1031876"/>
              <a:gd name="connsiteY1045" fmla="*/ 1050925 h 1106488"/>
              <a:gd name="connsiteX1046" fmla="*/ 369889 w 1031876"/>
              <a:gd name="connsiteY1046" fmla="*/ 1058863 h 1106488"/>
              <a:gd name="connsiteX1047" fmla="*/ 361951 w 1031876"/>
              <a:gd name="connsiteY1047" fmla="*/ 1058863 h 1106488"/>
              <a:gd name="connsiteX1048" fmla="*/ 361951 w 1031876"/>
              <a:gd name="connsiteY1048" fmla="*/ 1050925 h 1106488"/>
              <a:gd name="connsiteX1049" fmla="*/ 334963 w 1031876"/>
              <a:gd name="connsiteY1049" fmla="*/ 1050925 h 1106488"/>
              <a:gd name="connsiteX1050" fmla="*/ 338535 w 1031876"/>
              <a:gd name="connsiteY1050" fmla="*/ 1050925 h 1106488"/>
              <a:gd name="connsiteX1051" fmla="*/ 340321 w 1031876"/>
              <a:gd name="connsiteY1051" fmla="*/ 1050925 h 1106488"/>
              <a:gd name="connsiteX1052" fmla="*/ 341313 w 1031876"/>
              <a:gd name="connsiteY1052" fmla="*/ 1050925 h 1106488"/>
              <a:gd name="connsiteX1053" fmla="*/ 342107 w 1031876"/>
              <a:gd name="connsiteY1053" fmla="*/ 1050925 h 1106488"/>
              <a:gd name="connsiteX1054" fmla="*/ 349251 w 1031876"/>
              <a:gd name="connsiteY1054" fmla="*/ 1058863 h 1106488"/>
              <a:gd name="connsiteX1055" fmla="*/ 334963 w 1031876"/>
              <a:gd name="connsiteY1055" fmla="*/ 1050925 h 1106488"/>
              <a:gd name="connsiteX1056" fmla="*/ 676922 w 1031876"/>
              <a:gd name="connsiteY1056" fmla="*/ 1050217 h 1106488"/>
              <a:gd name="connsiteX1057" fmla="*/ 678845 w 1031876"/>
              <a:gd name="connsiteY1057" fmla="*/ 1050964 h 1106488"/>
              <a:gd name="connsiteX1058" fmla="*/ 676922 w 1031876"/>
              <a:gd name="connsiteY1058" fmla="*/ 1051071 h 1106488"/>
              <a:gd name="connsiteX1059" fmla="*/ 458066 w 1031876"/>
              <a:gd name="connsiteY1059" fmla="*/ 1049404 h 1106488"/>
              <a:gd name="connsiteX1060" fmla="*/ 464993 w 1031876"/>
              <a:gd name="connsiteY1060" fmla="*/ 1051984 h 1106488"/>
              <a:gd name="connsiteX1061" fmla="*/ 458150 w 1031876"/>
              <a:gd name="connsiteY1061" fmla="*/ 1051229 h 1106488"/>
              <a:gd name="connsiteX1062" fmla="*/ 460592 w 1031876"/>
              <a:gd name="connsiteY1062" fmla="*/ 1055977 h 1106488"/>
              <a:gd name="connsiteX1063" fmla="*/ 458887 w 1031876"/>
              <a:gd name="connsiteY1063" fmla="*/ 1054894 h 1106488"/>
              <a:gd name="connsiteX1064" fmla="*/ 456096 w 1031876"/>
              <a:gd name="connsiteY1064" fmla="*/ 1052165 h 1106488"/>
              <a:gd name="connsiteX1065" fmla="*/ 457619 w 1031876"/>
              <a:gd name="connsiteY1065" fmla="*/ 1051170 h 1106488"/>
              <a:gd name="connsiteX1066" fmla="*/ 457200 w 1031876"/>
              <a:gd name="connsiteY1066" fmla="*/ 1051124 h 1106488"/>
              <a:gd name="connsiteX1067" fmla="*/ 456771 w 1031876"/>
              <a:gd name="connsiteY1067" fmla="*/ 1050925 h 1106488"/>
              <a:gd name="connsiteX1068" fmla="*/ 455528 w 1031876"/>
              <a:gd name="connsiteY1068" fmla="*/ 1050349 h 1106488"/>
              <a:gd name="connsiteX1069" fmla="*/ 426894 w 1031876"/>
              <a:gd name="connsiteY1069" fmla="*/ 1049404 h 1106488"/>
              <a:gd name="connsiteX1070" fmla="*/ 424851 w 1031876"/>
              <a:gd name="connsiteY1070" fmla="*/ 1050925 h 1106488"/>
              <a:gd name="connsiteX1071" fmla="*/ 428936 w 1031876"/>
              <a:gd name="connsiteY1071" fmla="*/ 1050925 h 1106488"/>
              <a:gd name="connsiteX1072" fmla="*/ 718668 w 1031876"/>
              <a:gd name="connsiteY1072" fmla="*/ 1049085 h 1106488"/>
              <a:gd name="connsiteX1073" fmla="*/ 716013 w 1031876"/>
              <a:gd name="connsiteY1073" fmla="*/ 1050714 h 1106488"/>
              <a:gd name="connsiteX1074" fmla="*/ 716671 w 1031876"/>
              <a:gd name="connsiteY1074" fmla="*/ 1051071 h 1106488"/>
              <a:gd name="connsiteX1075" fmla="*/ 717830 w 1031876"/>
              <a:gd name="connsiteY1075" fmla="*/ 1051699 h 1106488"/>
              <a:gd name="connsiteX1076" fmla="*/ 723499 w 1031876"/>
              <a:gd name="connsiteY1076" fmla="*/ 1051126 h 1106488"/>
              <a:gd name="connsiteX1077" fmla="*/ 723041 w 1031876"/>
              <a:gd name="connsiteY1077" fmla="*/ 1050925 h 1106488"/>
              <a:gd name="connsiteX1078" fmla="*/ 718394 w 1031876"/>
              <a:gd name="connsiteY1078" fmla="*/ 1050925 h 1106488"/>
              <a:gd name="connsiteX1079" fmla="*/ 717551 w 1031876"/>
              <a:gd name="connsiteY1079" fmla="*/ 1050925 h 1106488"/>
              <a:gd name="connsiteX1080" fmla="*/ 635080 w 1031876"/>
              <a:gd name="connsiteY1080" fmla="*/ 1049020 h 1106488"/>
              <a:gd name="connsiteX1081" fmla="*/ 636542 w 1031876"/>
              <a:gd name="connsiteY1081" fmla="*/ 1049375 h 1106488"/>
              <a:gd name="connsiteX1082" fmla="*/ 635794 w 1031876"/>
              <a:gd name="connsiteY1082" fmla="*/ 1050925 h 1106488"/>
              <a:gd name="connsiteX1083" fmla="*/ 799307 w 1031876"/>
              <a:gd name="connsiteY1083" fmla="*/ 1048544 h 1106488"/>
              <a:gd name="connsiteX1084" fmla="*/ 800101 w 1031876"/>
              <a:gd name="connsiteY1084" fmla="*/ 1050925 h 1106488"/>
              <a:gd name="connsiteX1085" fmla="*/ 797720 w 1031876"/>
              <a:gd name="connsiteY1085" fmla="*/ 1050925 h 1106488"/>
              <a:gd name="connsiteX1086" fmla="*/ 796926 w 1031876"/>
              <a:gd name="connsiteY1086" fmla="*/ 1050925 h 1106488"/>
              <a:gd name="connsiteX1087" fmla="*/ 793751 w 1031876"/>
              <a:gd name="connsiteY1087" fmla="*/ 1050925 h 1106488"/>
              <a:gd name="connsiteX1088" fmla="*/ 799307 w 1031876"/>
              <a:gd name="connsiteY1088" fmla="*/ 1048544 h 1106488"/>
              <a:gd name="connsiteX1089" fmla="*/ 634901 w 1031876"/>
              <a:gd name="connsiteY1089" fmla="*/ 1048544 h 1106488"/>
              <a:gd name="connsiteX1090" fmla="*/ 635080 w 1031876"/>
              <a:gd name="connsiteY1090" fmla="*/ 1049020 h 1106488"/>
              <a:gd name="connsiteX1091" fmla="*/ 634206 w 1031876"/>
              <a:gd name="connsiteY1091" fmla="*/ 1048808 h 1106488"/>
              <a:gd name="connsiteX1092" fmla="*/ 633115 w 1031876"/>
              <a:gd name="connsiteY1092" fmla="*/ 1048544 h 1106488"/>
              <a:gd name="connsiteX1093" fmla="*/ 634206 w 1031876"/>
              <a:gd name="connsiteY1093" fmla="*/ 1048808 h 1106488"/>
              <a:gd name="connsiteX1094" fmla="*/ 628650 w 1031876"/>
              <a:gd name="connsiteY1094" fmla="*/ 1050925 h 1106488"/>
              <a:gd name="connsiteX1095" fmla="*/ 633115 w 1031876"/>
              <a:gd name="connsiteY1095" fmla="*/ 1048544 h 1106488"/>
              <a:gd name="connsiteX1096" fmla="*/ 470337 w 1031876"/>
              <a:gd name="connsiteY1096" fmla="*/ 1048544 h 1106488"/>
              <a:gd name="connsiteX1097" fmla="*/ 471170 w 1031876"/>
              <a:gd name="connsiteY1097" fmla="*/ 1050925 h 1106488"/>
              <a:gd name="connsiteX1098" fmla="*/ 467420 w 1031876"/>
              <a:gd name="connsiteY1098" fmla="*/ 1049735 h 1106488"/>
              <a:gd name="connsiteX1099" fmla="*/ 712819 w 1031876"/>
              <a:gd name="connsiteY1099" fmla="*/ 1048509 h 1106488"/>
              <a:gd name="connsiteX1100" fmla="*/ 707213 w 1031876"/>
              <a:gd name="connsiteY1100" fmla="*/ 1050190 h 1106488"/>
              <a:gd name="connsiteX1101" fmla="*/ 709511 w 1031876"/>
              <a:gd name="connsiteY1101" fmla="*/ 1051071 h 1106488"/>
              <a:gd name="connsiteX1102" fmla="*/ 710255 w 1031876"/>
              <a:gd name="connsiteY1102" fmla="*/ 1051071 h 1106488"/>
              <a:gd name="connsiteX1103" fmla="*/ 711110 w 1031876"/>
              <a:gd name="connsiteY1103" fmla="*/ 1051071 h 1106488"/>
              <a:gd name="connsiteX1104" fmla="*/ 710486 w 1031876"/>
              <a:gd name="connsiteY1104" fmla="*/ 1051445 h 1106488"/>
              <a:gd name="connsiteX1105" fmla="*/ 710860 w 1031876"/>
              <a:gd name="connsiteY1105" fmla="*/ 1051588 h 1106488"/>
              <a:gd name="connsiteX1106" fmla="*/ 711135 w 1031876"/>
              <a:gd name="connsiteY1106" fmla="*/ 1051053 h 1106488"/>
              <a:gd name="connsiteX1107" fmla="*/ 711110 w 1031876"/>
              <a:gd name="connsiteY1107" fmla="*/ 1051071 h 1106488"/>
              <a:gd name="connsiteX1108" fmla="*/ 711180 w 1031876"/>
              <a:gd name="connsiteY1108" fmla="*/ 1050966 h 1106488"/>
              <a:gd name="connsiteX1109" fmla="*/ 711201 w 1031876"/>
              <a:gd name="connsiteY1109" fmla="*/ 1050925 h 1106488"/>
              <a:gd name="connsiteX1110" fmla="*/ 711201 w 1031876"/>
              <a:gd name="connsiteY1110" fmla="*/ 1050934 h 1106488"/>
              <a:gd name="connsiteX1111" fmla="*/ 542734 w 1031876"/>
              <a:gd name="connsiteY1111" fmla="*/ 1048509 h 1106488"/>
              <a:gd name="connsiteX1112" fmla="*/ 546764 w 1031876"/>
              <a:gd name="connsiteY1112" fmla="*/ 1050925 h 1106488"/>
              <a:gd name="connsiteX1113" fmla="*/ 547007 w 1031876"/>
              <a:gd name="connsiteY1113" fmla="*/ 1051071 h 1106488"/>
              <a:gd name="connsiteX1114" fmla="*/ 543588 w 1031876"/>
              <a:gd name="connsiteY1114" fmla="*/ 1051071 h 1106488"/>
              <a:gd name="connsiteX1115" fmla="*/ 541879 w 1031876"/>
              <a:gd name="connsiteY1115" fmla="*/ 1051071 h 1106488"/>
              <a:gd name="connsiteX1116" fmla="*/ 541037 w 1031876"/>
              <a:gd name="connsiteY1116" fmla="*/ 1051071 h 1106488"/>
              <a:gd name="connsiteX1117" fmla="*/ 545439 w 1031876"/>
              <a:gd name="connsiteY1117" fmla="*/ 1051917 h 1106488"/>
              <a:gd name="connsiteX1118" fmla="*/ 543454 w 1031876"/>
              <a:gd name="connsiteY1118" fmla="*/ 1054589 h 1106488"/>
              <a:gd name="connsiteX1119" fmla="*/ 540405 w 1031876"/>
              <a:gd name="connsiteY1119" fmla="*/ 1051071 h 1106488"/>
              <a:gd name="connsiteX1120" fmla="*/ 540170 w 1031876"/>
              <a:gd name="connsiteY1120" fmla="*/ 1051071 h 1106488"/>
              <a:gd name="connsiteX1121" fmla="*/ 539733 w 1031876"/>
              <a:gd name="connsiteY1121" fmla="*/ 1051071 h 1106488"/>
              <a:gd name="connsiteX1122" fmla="*/ 538956 w 1031876"/>
              <a:gd name="connsiteY1122" fmla="*/ 1057871 h 1106488"/>
              <a:gd name="connsiteX1123" fmla="*/ 533400 w 1031876"/>
              <a:gd name="connsiteY1123" fmla="*/ 1058863 h 1106488"/>
              <a:gd name="connsiteX1124" fmla="*/ 533400 w 1031876"/>
              <a:gd name="connsiteY1124" fmla="*/ 1051917 h 1106488"/>
              <a:gd name="connsiteX1125" fmla="*/ 533400 w 1031876"/>
              <a:gd name="connsiteY1125" fmla="*/ 1051071 h 1106488"/>
              <a:gd name="connsiteX1126" fmla="*/ 533332 w 1031876"/>
              <a:gd name="connsiteY1126" fmla="*/ 1051071 h 1106488"/>
              <a:gd name="connsiteX1127" fmla="*/ 533400 w 1031876"/>
              <a:gd name="connsiteY1127" fmla="*/ 1051052 h 1106488"/>
              <a:gd name="connsiteX1128" fmla="*/ 533400 w 1031876"/>
              <a:gd name="connsiteY1128" fmla="*/ 1050925 h 1106488"/>
              <a:gd name="connsiteX1129" fmla="*/ 533867 w 1031876"/>
              <a:gd name="connsiteY1129" fmla="*/ 1050925 h 1106488"/>
              <a:gd name="connsiteX1130" fmla="*/ 757874 w 1031876"/>
              <a:gd name="connsiteY1130" fmla="*/ 1048385 h 1106488"/>
              <a:gd name="connsiteX1131" fmla="*/ 759223 w 1031876"/>
              <a:gd name="connsiteY1131" fmla="*/ 1050925 h 1106488"/>
              <a:gd name="connsiteX1132" fmla="*/ 752476 w 1031876"/>
              <a:gd name="connsiteY1132" fmla="*/ 1050925 h 1106488"/>
              <a:gd name="connsiteX1133" fmla="*/ 451139 w 1031876"/>
              <a:gd name="connsiteY1133" fmla="*/ 1048315 h 1106488"/>
              <a:gd name="connsiteX1134" fmla="*/ 455528 w 1031876"/>
              <a:gd name="connsiteY1134" fmla="*/ 1050349 h 1106488"/>
              <a:gd name="connsiteX1135" fmla="*/ 453982 w 1031876"/>
              <a:gd name="connsiteY1135" fmla="*/ 1050925 h 1106488"/>
              <a:gd name="connsiteX1136" fmla="*/ 451139 w 1031876"/>
              <a:gd name="connsiteY1136" fmla="*/ 1051984 h 1106488"/>
              <a:gd name="connsiteX1137" fmla="*/ 451139 w 1031876"/>
              <a:gd name="connsiteY1137" fmla="*/ 1050925 h 1106488"/>
              <a:gd name="connsiteX1138" fmla="*/ 451139 w 1031876"/>
              <a:gd name="connsiteY1138" fmla="*/ 1048544 h 1106488"/>
              <a:gd name="connsiteX1139" fmla="*/ 461169 w 1031876"/>
              <a:gd name="connsiteY1139" fmla="*/ 1047750 h 1106488"/>
              <a:gd name="connsiteX1140" fmla="*/ 467420 w 1031876"/>
              <a:gd name="connsiteY1140" fmla="*/ 1049735 h 1106488"/>
              <a:gd name="connsiteX1141" fmla="*/ 464503 w 1031876"/>
              <a:gd name="connsiteY1141" fmla="*/ 1050925 h 1106488"/>
              <a:gd name="connsiteX1142" fmla="*/ 461169 w 1031876"/>
              <a:gd name="connsiteY1142" fmla="*/ 1047750 h 1106488"/>
              <a:gd name="connsiteX1143" fmla="*/ 384993 w 1031876"/>
              <a:gd name="connsiteY1143" fmla="*/ 1046884 h 1106488"/>
              <a:gd name="connsiteX1144" fmla="*/ 389997 w 1031876"/>
              <a:gd name="connsiteY1144" fmla="*/ 1050925 h 1106488"/>
              <a:gd name="connsiteX1145" fmla="*/ 390857 w 1031876"/>
              <a:gd name="connsiteY1145" fmla="*/ 1050925 h 1106488"/>
              <a:gd name="connsiteX1146" fmla="*/ 392378 w 1031876"/>
              <a:gd name="connsiteY1146" fmla="*/ 1050925 h 1106488"/>
              <a:gd name="connsiteX1147" fmla="*/ 392510 w 1031876"/>
              <a:gd name="connsiteY1147" fmla="*/ 1050925 h 1106488"/>
              <a:gd name="connsiteX1148" fmla="*/ 394073 w 1031876"/>
              <a:gd name="connsiteY1148" fmla="*/ 1050925 h 1106488"/>
              <a:gd name="connsiteX1149" fmla="*/ 394957 w 1031876"/>
              <a:gd name="connsiteY1149" fmla="*/ 1050925 h 1106488"/>
              <a:gd name="connsiteX1150" fmla="*/ 395189 w 1031876"/>
              <a:gd name="connsiteY1150" fmla="*/ 1050925 h 1106488"/>
              <a:gd name="connsiteX1151" fmla="*/ 395817 w 1031876"/>
              <a:gd name="connsiteY1151" fmla="*/ 1050925 h 1106488"/>
              <a:gd name="connsiteX1152" fmla="*/ 395817 w 1031876"/>
              <a:gd name="connsiteY1152" fmla="*/ 1058863 h 1106488"/>
              <a:gd name="connsiteX1153" fmla="*/ 388938 w 1031876"/>
              <a:gd name="connsiteY1153" fmla="*/ 1050925 h 1106488"/>
              <a:gd name="connsiteX1154" fmla="*/ 387417 w 1031876"/>
              <a:gd name="connsiteY1154" fmla="*/ 1050925 h 1106488"/>
              <a:gd name="connsiteX1155" fmla="*/ 383117 w 1031876"/>
              <a:gd name="connsiteY1155" fmla="*/ 1050925 h 1106488"/>
              <a:gd name="connsiteX1156" fmla="*/ 385697 w 1031876"/>
              <a:gd name="connsiteY1156" fmla="*/ 1047750 h 1106488"/>
              <a:gd name="connsiteX1157" fmla="*/ 754975 w 1031876"/>
              <a:gd name="connsiteY1157" fmla="*/ 1046327 h 1106488"/>
              <a:gd name="connsiteX1158" fmla="*/ 751417 w 1031876"/>
              <a:gd name="connsiteY1158" fmla="*/ 1050925 h 1106488"/>
              <a:gd name="connsiteX1159" fmla="*/ 752277 w 1031876"/>
              <a:gd name="connsiteY1159" fmla="*/ 1047750 h 1106488"/>
              <a:gd name="connsiteX1160" fmla="*/ 756996 w 1031876"/>
              <a:gd name="connsiteY1160" fmla="*/ 1045262 h 1106488"/>
              <a:gd name="connsiteX1161" fmla="*/ 754975 w 1031876"/>
              <a:gd name="connsiteY1161" fmla="*/ 1046327 h 1106488"/>
              <a:gd name="connsiteX1162" fmla="*/ 755717 w 1031876"/>
              <a:gd name="connsiteY1162" fmla="*/ 1045369 h 1106488"/>
              <a:gd name="connsiteX1163" fmla="*/ 452501 w 1031876"/>
              <a:gd name="connsiteY1163" fmla="*/ 1045210 h 1106488"/>
              <a:gd name="connsiteX1164" fmla="*/ 453391 w 1031876"/>
              <a:gd name="connsiteY1164" fmla="*/ 1045281 h 1106488"/>
              <a:gd name="connsiteX1165" fmla="*/ 455613 w 1031876"/>
              <a:gd name="connsiteY1165" fmla="*/ 1045986 h 1106488"/>
              <a:gd name="connsiteX1166" fmla="*/ 464503 w 1031876"/>
              <a:gd name="connsiteY1166" fmla="*/ 1050925 h 1106488"/>
              <a:gd name="connsiteX1167" fmla="*/ 457835 w 1031876"/>
              <a:gd name="connsiteY1167" fmla="*/ 1047750 h 1106488"/>
              <a:gd name="connsiteX1168" fmla="*/ 398251 w 1031876"/>
              <a:gd name="connsiteY1168" fmla="*/ 1045210 h 1106488"/>
              <a:gd name="connsiteX1169" fmla="*/ 400315 w 1031876"/>
              <a:gd name="connsiteY1169" fmla="*/ 1045369 h 1106488"/>
              <a:gd name="connsiteX1170" fmla="*/ 410634 w 1031876"/>
              <a:gd name="connsiteY1170" fmla="*/ 1050925 h 1106488"/>
              <a:gd name="connsiteX1171" fmla="*/ 451139 w 1031876"/>
              <a:gd name="connsiteY1171" fmla="*/ 1045104 h 1106488"/>
              <a:gd name="connsiteX1172" fmla="*/ 451139 w 1031876"/>
              <a:gd name="connsiteY1172" fmla="*/ 1048315 h 1106488"/>
              <a:gd name="connsiteX1173" fmla="*/ 448286 w 1031876"/>
              <a:gd name="connsiteY1173" fmla="*/ 1046993 h 1106488"/>
              <a:gd name="connsiteX1174" fmla="*/ 437284 w 1031876"/>
              <a:gd name="connsiteY1174" fmla="*/ 1045104 h 1106488"/>
              <a:gd name="connsiteX1175" fmla="*/ 444211 w 1031876"/>
              <a:gd name="connsiteY1175" fmla="*/ 1051984 h 1106488"/>
              <a:gd name="connsiteX1176" fmla="*/ 437284 w 1031876"/>
              <a:gd name="connsiteY1176" fmla="*/ 1045104 h 1106488"/>
              <a:gd name="connsiteX1177" fmla="*/ 437284 w 1031876"/>
              <a:gd name="connsiteY1177" fmla="*/ 1045104 h 1106488"/>
              <a:gd name="connsiteX1178" fmla="*/ 444211 w 1031876"/>
              <a:gd name="connsiteY1178" fmla="*/ 1045104 h 1106488"/>
              <a:gd name="connsiteX1179" fmla="*/ 448286 w 1031876"/>
              <a:gd name="connsiteY1179" fmla="*/ 1046993 h 1106488"/>
              <a:gd name="connsiteX1180" fmla="*/ 445943 w 1031876"/>
              <a:gd name="connsiteY1180" fmla="*/ 1048544 h 1106488"/>
              <a:gd name="connsiteX1181" fmla="*/ 451139 w 1031876"/>
              <a:gd name="connsiteY1181" fmla="*/ 1051984 h 1106488"/>
              <a:gd name="connsiteX1182" fmla="*/ 437284 w 1031876"/>
              <a:gd name="connsiteY1182" fmla="*/ 1045104 h 1106488"/>
              <a:gd name="connsiteX1183" fmla="*/ 390279 w 1031876"/>
              <a:gd name="connsiteY1183" fmla="*/ 1044597 h 1106488"/>
              <a:gd name="connsiteX1184" fmla="*/ 391727 w 1031876"/>
              <a:gd name="connsiteY1184" fmla="*/ 1045850 h 1106488"/>
              <a:gd name="connsiteX1185" fmla="*/ 393443 w 1031876"/>
              <a:gd name="connsiteY1185" fmla="*/ 1046635 h 1106488"/>
              <a:gd name="connsiteX1186" fmla="*/ 392965 w 1031876"/>
              <a:gd name="connsiteY1186" fmla="*/ 1046922 h 1106488"/>
              <a:gd name="connsiteX1187" fmla="*/ 396346 w 1031876"/>
              <a:gd name="connsiteY1187" fmla="*/ 1049847 h 1106488"/>
              <a:gd name="connsiteX1188" fmla="*/ 396547 w 1031876"/>
              <a:gd name="connsiteY1188" fmla="*/ 1049872 h 1106488"/>
              <a:gd name="connsiteX1189" fmla="*/ 395884 w 1031876"/>
              <a:gd name="connsiteY1189" fmla="*/ 1047750 h 1106488"/>
              <a:gd name="connsiteX1190" fmla="*/ 393443 w 1031876"/>
              <a:gd name="connsiteY1190" fmla="*/ 1046635 h 1106488"/>
              <a:gd name="connsiteX1191" fmla="*/ 396094 w 1031876"/>
              <a:gd name="connsiteY1191" fmla="*/ 1045044 h 1106488"/>
              <a:gd name="connsiteX1192" fmla="*/ 635794 w 1031876"/>
              <a:gd name="connsiteY1192" fmla="*/ 1044575 h 1106488"/>
              <a:gd name="connsiteX1193" fmla="*/ 642938 w 1031876"/>
              <a:gd name="connsiteY1193" fmla="*/ 1050925 h 1106488"/>
              <a:gd name="connsiteX1194" fmla="*/ 636542 w 1031876"/>
              <a:gd name="connsiteY1194" fmla="*/ 1049375 h 1106488"/>
              <a:gd name="connsiteX1195" fmla="*/ 638473 w 1031876"/>
              <a:gd name="connsiteY1195" fmla="*/ 1045369 h 1106488"/>
              <a:gd name="connsiteX1196" fmla="*/ 635794 w 1031876"/>
              <a:gd name="connsiteY1196" fmla="*/ 1044575 h 1106488"/>
              <a:gd name="connsiteX1197" fmla="*/ 622300 w 1031876"/>
              <a:gd name="connsiteY1197" fmla="*/ 1044575 h 1106488"/>
              <a:gd name="connsiteX1198" fmla="*/ 621450 w 1031876"/>
              <a:gd name="connsiteY1198" fmla="*/ 1048147 h 1106488"/>
              <a:gd name="connsiteX1199" fmla="*/ 616819 w 1031876"/>
              <a:gd name="connsiteY1199" fmla="*/ 1050925 h 1106488"/>
              <a:gd name="connsiteX1200" fmla="*/ 615563 w 1031876"/>
              <a:gd name="connsiteY1200" fmla="*/ 1051679 h 1106488"/>
              <a:gd name="connsiteX1201" fmla="*/ 615543 w 1031876"/>
              <a:gd name="connsiteY1201" fmla="*/ 1051719 h 1106488"/>
              <a:gd name="connsiteX1202" fmla="*/ 612784 w 1031876"/>
              <a:gd name="connsiteY1202" fmla="*/ 1057083 h 1106488"/>
              <a:gd name="connsiteX1203" fmla="*/ 618002 w 1031876"/>
              <a:gd name="connsiteY1203" fmla="*/ 1054894 h 1106488"/>
              <a:gd name="connsiteX1204" fmla="*/ 622301 w 1031876"/>
              <a:gd name="connsiteY1204" fmla="*/ 1050925 h 1106488"/>
              <a:gd name="connsiteX1205" fmla="*/ 622301 w 1031876"/>
              <a:gd name="connsiteY1205" fmla="*/ 1058863 h 1106488"/>
              <a:gd name="connsiteX1206" fmla="*/ 627459 w 1031876"/>
              <a:gd name="connsiteY1206" fmla="*/ 1058863 h 1106488"/>
              <a:gd name="connsiteX1207" fmla="*/ 628319 w 1031876"/>
              <a:gd name="connsiteY1207" fmla="*/ 1058863 h 1106488"/>
              <a:gd name="connsiteX1208" fmla="*/ 629179 w 1031876"/>
              <a:gd name="connsiteY1208" fmla="*/ 1058863 h 1106488"/>
              <a:gd name="connsiteX1209" fmla="*/ 625739 w 1031876"/>
              <a:gd name="connsiteY1209" fmla="*/ 1059657 h 1106488"/>
              <a:gd name="connsiteX1210" fmla="*/ 622456 w 1031876"/>
              <a:gd name="connsiteY1210" fmla="*/ 1064961 h 1106488"/>
              <a:gd name="connsiteX1211" fmla="*/ 628849 w 1031876"/>
              <a:gd name="connsiteY1211" fmla="*/ 1062038 h 1106488"/>
              <a:gd name="connsiteX1212" fmla="*/ 635795 w 1031876"/>
              <a:gd name="connsiteY1212" fmla="*/ 1058863 h 1106488"/>
              <a:gd name="connsiteX1213" fmla="*/ 636058 w 1031876"/>
              <a:gd name="connsiteY1213" fmla="*/ 1058863 h 1106488"/>
              <a:gd name="connsiteX1214" fmla="*/ 636059 w 1031876"/>
              <a:gd name="connsiteY1214" fmla="*/ 1058863 h 1106488"/>
              <a:gd name="connsiteX1215" fmla="*/ 636588 w 1031876"/>
              <a:gd name="connsiteY1215" fmla="*/ 1058863 h 1106488"/>
              <a:gd name="connsiteX1216" fmla="*/ 642938 w 1031876"/>
              <a:gd name="connsiteY1216" fmla="*/ 1056995 h 1106488"/>
              <a:gd name="connsiteX1217" fmla="*/ 642938 w 1031876"/>
              <a:gd name="connsiteY1217" fmla="*/ 1054894 h 1106488"/>
              <a:gd name="connsiteX1218" fmla="*/ 642938 w 1031876"/>
              <a:gd name="connsiteY1218" fmla="*/ 1050925 h 1106488"/>
              <a:gd name="connsiteX1219" fmla="*/ 655638 w 1031876"/>
              <a:gd name="connsiteY1219" fmla="*/ 1044575 h 1106488"/>
              <a:gd name="connsiteX1220" fmla="*/ 650082 w 1031876"/>
              <a:gd name="connsiteY1220" fmla="*/ 1050131 h 1106488"/>
              <a:gd name="connsiteX1221" fmla="*/ 649923 w 1031876"/>
              <a:gd name="connsiteY1221" fmla="*/ 1050290 h 1106488"/>
              <a:gd name="connsiteX1222" fmla="*/ 651669 w 1031876"/>
              <a:gd name="connsiteY1222" fmla="*/ 1050131 h 1106488"/>
              <a:gd name="connsiteX1223" fmla="*/ 655638 w 1031876"/>
              <a:gd name="connsiteY1223" fmla="*/ 1044575 h 1106488"/>
              <a:gd name="connsiteX1224" fmla="*/ 649288 w 1031876"/>
              <a:gd name="connsiteY1224" fmla="*/ 1050925 h 1106488"/>
              <a:gd name="connsiteX1225" fmla="*/ 646113 w 1031876"/>
              <a:gd name="connsiteY1225" fmla="*/ 1051917 h 1106488"/>
              <a:gd name="connsiteX1226" fmla="*/ 643924 w 1031876"/>
              <a:gd name="connsiteY1226" fmla="*/ 1056705 h 1106488"/>
              <a:gd name="connsiteX1227" fmla="*/ 648583 w 1031876"/>
              <a:gd name="connsiteY1227" fmla="*/ 1055335 h 1106488"/>
              <a:gd name="connsiteX1228" fmla="*/ 649151 w 1031876"/>
              <a:gd name="connsiteY1228" fmla="*/ 1056673 h 1106488"/>
              <a:gd name="connsiteX1229" fmla="*/ 647552 w 1031876"/>
              <a:gd name="connsiteY1229" fmla="*/ 1057871 h 1106488"/>
              <a:gd name="connsiteX1230" fmla="*/ 643335 w 1031876"/>
              <a:gd name="connsiteY1230" fmla="*/ 1058863 h 1106488"/>
              <a:gd name="connsiteX1231" fmla="*/ 645319 w 1031876"/>
              <a:gd name="connsiteY1231" fmla="*/ 1058863 h 1106488"/>
              <a:gd name="connsiteX1232" fmla="*/ 646709 w 1031876"/>
              <a:gd name="connsiteY1232" fmla="*/ 1058863 h 1106488"/>
              <a:gd name="connsiteX1233" fmla="*/ 647081 w 1031876"/>
              <a:gd name="connsiteY1233" fmla="*/ 1058863 h 1106488"/>
              <a:gd name="connsiteX1234" fmla="*/ 647840 w 1031876"/>
              <a:gd name="connsiteY1234" fmla="*/ 1058863 h 1106488"/>
              <a:gd name="connsiteX1235" fmla="*/ 649288 w 1031876"/>
              <a:gd name="connsiteY1235" fmla="*/ 1058863 h 1106488"/>
              <a:gd name="connsiteX1236" fmla="*/ 636588 w 1031876"/>
              <a:gd name="connsiteY1236" fmla="*/ 1065213 h 1106488"/>
              <a:gd name="connsiteX1237" fmla="*/ 638969 w 1031876"/>
              <a:gd name="connsiteY1237" fmla="*/ 1062038 h 1106488"/>
              <a:gd name="connsiteX1238" fmla="*/ 637137 w 1031876"/>
              <a:gd name="connsiteY1238" fmla="*/ 1059595 h 1106488"/>
              <a:gd name="connsiteX1239" fmla="*/ 636663 w 1031876"/>
              <a:gd name="connsiteY1239" fmla="*/ 1059657 h 1106488"/>
              <a:gd name="connsiteX1240" fmla="*/ 635795 w 1031876"/>
              <a:gd name="connsiteY1240" fmla="*/ 1065213 h 1106488"/>
              <a:gd name="connsiteX1241" fmla="*/ 628849 w 1031876"/>
              <a:gd name="connsiteY1241" fmla="*/ 1065213 h 1106488"/>
              <a:gd name="connsiteX1242" fmla="*/ 628651 w 1031876"/>
              <a:gd name="connsiteY1242" fmla="*/ 1065213 h 1106488"/>
              <a:gd name="connsiteX1243" fmla="*/ 622772 w 1031876"/>
              <a:gd name="connsiteY1243" fmla="*/ 1065213 h 1106488"/>
              <a:gd name="connsiteX1244" fmla="*/ 622300 w 1031876"/>
              <a:gd name="connsiteY1244" fmla="*/ 1065213 h 1106488"/>
              <a:gd name="connsiteX1245" fmla="*/ 621904 w 1031876"/>
              <a:gd name="connsiteY1245" fmla="*/ 1065213 h 1106488"/>
              <a:gd name="connsiteX1246" fmla="*/ 622407 w 1031876"/>
              <a:gd name="connsiteY1246" fmla="*/ 1064983 h 1106488"/>
              <a:gd name="connsiteX1247" fmla="*/ 624880 w 1031876"/>
              <a:gd name="connsiteY1247" fmla="*/ 1059657 h 1106488"/>
              <a:gd name="connsiteX1248" fmla="*/ 622300 w 1031876"/>
              <a:gd name="connsiteY1248" fmla="*/ 1058863 h 1106488"/>
              <a:gd name="connsiteX1249" fmla="*/ 615950 w 1031876"/>
              <a:gd name="connsiteY1249" fmla="*/ 1065213 h 1106488"/>
              <a:gd name="connsiteX1250" fmla="*/ 615950 w 1031876"/>
              <a:gd name="connsiteY1250" fmla="*/ 1062038 h 1106488"/>
              <a:gd name="connsiteX1251" fmla="*/ 615950 w 1031876"/>
              <a:gd name="connsiteY1251" fmla="*/ 1058864 h 1106488"/>
              <a:gd name="connsiteX1252" fmla="*/ 609932 w 1031876"/>
              <a:gd name="connsiteY1252" fmla="*/ 1064419 h 1106488"/>
              <a:gd name="connsiteX1253" fmla="*/ 609072 w 1031876"/>
              <a:gd name="connsiteY1253" fmla="*/ 1065213 h 1106488"/>
              <a:gd name="connsiteX1254" fmla="*/ 608013 w 1031876"/>
              <a:gd name="connsiteY1254" fmla="*/ 1065213 h 1106488"/>
              <a:gd name="connsiteX1255" fmla="*/ 604772 w 1031876"/>
              <a:gd name="connsiteY1255" fmla="*/ 1065213 h 1106488"/>
              <a:gd name="connsiteX1256" fmla="*/ 601663 w 1031876"/>
              <a:gd name="connsiteY1256" fmla="*/ 1065213 h 1106488"/>
              <a:gd name="connsiteX1257" fmla="*/ 598091 w 1031876"/>
              <a:gd name="connsiteY1257" fmla="*/ 1065213 h 1106488"/>
              <a:gd name="connsiteX1258" fmla="*/ 595313 w 1031876"/>
              <a:gd name="connsiteY1258" fmla="*/ 1065213 h 1106488"/>
              <a:gd name="connsiteX1259" fmla="*/ 603052 w 1031876"/>
              <a:gd name="connsiteY1259" fmla="*/ 1062038 h 1106488"/>
              <a:gd name="connsiteX1260" fmla="*/ 615950 w 1031876"/>
              <a:gd name="connsiteY1260" fmla="*/ 1058863 h 1106488"/>
              <a:gd name="connsiteX1261" fmla="*/ 615950 w 1031876"/>
              <a:gd name="connsiteY1261" fmla="*/ 1058863 h 1106488"/>
              <a:gd name="connsiteX1262" fmla="*/ 615422 w 1031876"/>
              <a:gd name="connsiteY1262" fmla="*/ 1058863 h 1106488"/>
              <a:gd name="connsiteX1263" fmla="*/ 614562 w 1031876"/>
              <a:gd name="connsiteY1263" fmla="*/ 1058863 h 1106488"/>
              <a:gd name="connsiteX1264" fmla="*/ 613702 w 1031876"/>
              <a:gd name="connsiteY1264" fmla="*/ 1058863 h 1106488"/>
              <a:gd name="connsiteX1265" fmla="*/ 611982 w 1031876"/>
              <a:gd name="connsiteY1265" fmla="*/ 1058863 h 1106488"/>
              <a:gd name="connsiteX1266" fmla="*/ 608807 w 1031876"/>
              <a:gd name="connsiteY1266" fmla="*/ 1058863 h 1106488"/>
              <a:gd name="connsiteX1267" fmla="*/ 608542 w 1031876"/>
              <a:gd name="connsiteY1267" fmla="*/ 1058863 h 1106488"/>
              <a:gd name="connsiteX1268" fmla="*/ 608666 w 1031876"/>
              <a:gd name="connsiteY1268" fmla="*/ 1058811 h 1106488"/>
              <a:gd name="connsiteX1269" fmla="*/ 606128 w 1031876"/>
              <a:gd name="connsiteY1269" fmla="*/ 1057871 h 1106488"/>
              <a:gd name="connsiteX1270" fmla="*/ 608501 w 1031876"/>
              <a:gd name="connsiteY1270" fmla="*/ 1051719 h 1106488"/>
              <a:gd name="connsiteX1271" fmla="*/ 608807 w 1031876"/>
              <a:gd name="connsiteY1271" fmla="*/ 1050925 h 1106488"/>
              <a:gd name="connsiteX1272" fmla="*/ 609005 w 1031876"/>
              <a:gd name="connsiteY1272" fmla="*/ 1050925 h 1106488"/>
              <a:gd name="connsiteX1273" fmla="*/ 609700 w 1031876"/>
              <a:gd name="connsiteY1273" fmla="*/ 1050925 h 1106488"/>
              <a:gd name="connsiteX1274" fmla="*/ 610205 w 1031876"/>
              <a:gd name="connsiteY1274" fmla="*/ 1050925 h 1106488"/>
              <a:gd name="connsiteX1275" fmla="*/ 615496 w 1031876"/>
              <a:gd name="connsiteY1275" fmla="*/ 1048147 h 1106488"/>
              <a:gd name="connsiteX1276" fmla="*/ 617764 w 1031876"/>
              <a:gd name="connsiteY1276" fmla="*/ 1046957 h 1106488"/>
              <a:gd name="connsiteX1277" fmla="*/ 608807 w 1031876"/>
              <a:gd name="connsiteY1277" fmla="*/ 1044575 h 1106488"/>
              <a:gd name="connsiteX1278" fmla="*/ 601663 w 1031876"/>
              <a:gd name="connsiteY1278" fmla="*/ 1050925 h 1106488"/>
              <a:gd name="connsiteX1279" fmla="*/ 603861 w 1031876"/>
              <a:gd name="connsiteY1279" fmla="*/ 1047506 h 1106488"/>
              <a:gd name="connsiteX1280" fmla="*/ 605235 w 1031876"/>
              <a:gd name="connsiteY1280" fmla="*/ 1049338 h 1106488"/>
              <a:gd name="connsiteX1281" fmla="*/ 608807 w 1031876"/>
              <a:gd name="connsiteY1281" fmla="*/ 1044575 h 1106488"/>
              <a:gd name="connsiteX1282" fmla="*/ 601663 w 1031876"/>
              <a:gd name="connsiteY1282" fmla="*/ 1044575 h 1106488"/>
              <a:gd name="connsiteX1283" fmla="*/ 608807 w 1031876"/>
              <a:gd name="connsiteY1283" fmla="*/ 1044575 h 1106488"/>
              <a:gd name="connsiteX1284" fmla="*/ 605235 w 1031876"/>
              <a:gd name="connsiteY1284" fmla="*/ 1045369 h 1106488"/>
              <a:gd name="connsiteX1285" fmla="*/ 603861 w 1031876"/>
              <a:gd name="connsiteY1285" fmla="*/ 1047506 h 1106488"/>
              <a:gd name="connsiteX1286" fmla="*/ 471488 w 1031876"/>
              <a:gd name="connsiteY1286" fmla="*/ 1044575 h 1106488"/>
              <a:gd name="connsiteX1287" fmla="*/ 472883 w 1031876"/>
              <a:gd name="connsiteY1287" fmla="*/ 1044575 h 1106488"/>
              <a:gd name="connsiteX1288" fmla="*/ 473076 w 1031876"/>
              <a:gd name="connsiteY1288" fmla="*/ 1044575 h 1106488"/>
              <a:gd name="connsiteX1289" fmla="*/ 473076 w 1031876"/>
              <a:gd name="connsiteY1289" fmla="*/ 1046163 h 1106488"/>
              <a:gd name="connsiteX1290" fmla="*/ 471488 w 1031876"/>
              <a:gd name="connsiteY1290" fmla="*/ 1046163 h 1106488"/>
              <a:gd name="connsiteX1291" fmla="*/ 451168 w 1031876"/>
              <a:gd name="connsiteY1291" fmla="*/ 1044575 h 1106488"/>
              <a:gd name="connsiteX1292" fmla="*/ 451272 w 1031876"/>
              <a:gd name="connsiteY1292" fmla="*/ 1044575 h 1106488"/>
              <a:gd name="connsiteX1293" fmla="*/ 454202 w 1031876"/>
              <a:gd name="connsiteY1293" fmla="*/ 1044575 h 1106488"/>
              <a:gd name="connsiteX1294" fmla="*/ 454819 w 1031876"/>
              <a:gd name="connsiteY1294" fmla="*/ 1044575 h 1106488"/>
              <a:gd name="connsiteX1295" fmla="*/ 457729 w 1031876"/>
              <a:gd name="connsiteY1295" fmla="*/ 1044575 h 1106488"/>
              <a:gd name="connsiteX1296" fmla="*/ 457835 w 1031876"/>
              <a:gd name="connsiteY1296" fmla="*/ 1044575 h 1106488"/>
              <a:gd name="connsiteX1297" fmla="*/ 461169 w 1031876"/>
              <a:gd name="connsiteY1297" fmla="*/ 1047750 h 1106488"/>
              <a:gd name="connsiteX1298" fmla="*/ 455613 w 1031876"/>
              <a:gd name="connsiteY1298" fmla="*/ 1045986 h 1106488"/>
              <a:gd name="connsiteX1299" fmla="*/ 454502 w 1031876"/>
              <a:gd name="connsiteY1299" fmla="*/ 1045369 h 1106488"/>
              <a:gd name="connsiteX1300" fmla="*/ 453391 w 1031876"/>
              <a:gd name="connsiteY1300" fmla="*/ 1045281 h 1106488"/>
              <a:gd name="connsiteX1301" fmla="*/ 444500 w 1031876"/>
              <a:gd name="connsiteY1301" fmla="*/ 1044575 h 1106488"/>
              <a:gd name="connsiteX1302" fmla="*/ 450850 w 1031876"/>
              <a:gd name="connsiteY1302" fmla="*/ 1044575 h 1106488"/>
              <a:gd name="connsiteX1303" fmla="*/ 451168 w 1031876"/>
              <a:gd name="connsiteY1303" fmla="*/ 1044575 h 1106488"/>
              <a:gd name="connsiteX1304" fmla="*/ 452501 w 1031876"/>
              <a:gd name="connsiteY1304" fmla="*/ 1045210 h 1106488"/>
              <a:gd name="connsiteX1305" fmla="*/ 376238 w 1031876"/>
              <a:gd name="connsiteY1305" fmla="*/ 1044575 h 1106488"/>
              <a:gd name="connsiteX1306" fmla="*/ 383117 w 1031876"/>
              <a:gd name="connsiteY1306" fmla="*/ 1044575 h 1106488"/>
              <a:gd name="connsiteX1307" fmla="*/ 384993 w 1031876"/>
              <a:gd name="connsiteY1307" fmla="*/ 1046884 h 1106488"/>
              <a:gd name="connsiteX1308" fmla="*/ 383117 w 1031876"/>
              <a:gd name="connsiteY1308" fmla="*/ 1045369 h 1106488"/>
              <a:gd name="connsiteX1309" fmla="*/ 376238 w 1031876"/>
              <a:gd name="connsiteY1309" fmla="*/ 1044575 h 1106488"/>
              <a:gd name="connsiteX1310" fmla="*/ 334963 w 1031876"/>
              <a:gd name="connsiteY1310" fmla="*/ 1044575 h 1106488"/>
              <a:gd name="connsiteX1311" fmla="*/ 341313 w 1031876"/>
              <a:gd name="connsiteY1311" fmla="*/ 1050925 h 1106488"/>
              <a:gd name="connsiteX1312" fmla="*/ 334963 w 1031876"/>
              <a:gd name="connsiteY1312" fmla="*/ 1044575 h 1106488"/>
              <a:gd name="connsiteX1313" fmla="*/ 314326 w 1031876"/>
              <a:gd name="connsiteY1313" fmla="*/ 1044575 h 1106488"/>
              <a:gd name="connsiteX1314" fmla="*/ 321470 w 1031876"/>
              <a:gd name="connsiteY1314" fmla="*/ 1044575 h 1106488"/>
              <a:gd name="connsiteX1315" fmla="*/ 328614 w 1031876"/>
              <a:gd name="connsiteY1315" fmla="*/ 1050925 h 1106488"/>
              <a:gd name="connsiteX1316" fmla="*/ 314326 w 1031876"/>
              <a:gd name="connsiteY1316" fmla="*/ 1044575 h 1106488"/>
              <a:gd name="connsiteX1317" fmla="*/ 348545 w 1031876"/>
              <a:gd name="connsiteY1317" fmla="*/ 1044259 h 1106488"/>
              <a:gd name="connsiteX1318" fmla="*/ 355248 w 1031876"/>
              <a:gd name="connsiteY1318" fmla="*/ 1050926 h 1106488"/>
              <a:gd name="connsiteX1319" fmla="*/ 348545 w 1031876"/>
              <a:gd name="connsiteY1319" fmla="*/ 1044259 h 1106488"/>
              <a:gd name="connsiteX1320" fmla="*/ 341843 w 1031876"/>
              <a:gd name="connsiteY1320" fmla="*/ 1044259 h 1106488"/>
              <a:gd name="connsiteX1321" fmla="*/ 344356 w 1031876"/>
              <a:gd name="connsiteY1321" fmla="*/ 1046759 h 1106488"/>
              <a:gd name="connsiteX1322" fmla="*/ 345194 w 1031876"/>
              <a:gd name="connsiteY1322" fmla="*/ 1047592 h 1106488"/>
              <a:gd name="connsiteX1323" fmla="*/ 348545 w 1031876"/>
              <a:gd name="connsiteY1323" fmla="*/ 1050926 h 1106488"/>
              <a:gd name="connsiteX1324" fmla="*/ 341843 w 1031876"/>
              <a:gd name="connsiteY1324" fmla="*/ 1044259 h 1106488"/>
              <a:gd name="connsiteX1325" fmla="*/ 341843 w 1031876"/>
              <a:gd name="connsiteY1325" fmla="*/ 1044259 h 1106488"/>
              <a:gd name="connsiteX1326" fmla="*/ 345194 w 1031876"/>
              <a:gd name="connsiteY1326" fmla="*/ 1044259 h 1106488"/>
              <a:gd name="connsiteX1327" fmla="*/ 347707 w 1031876"/>
              <a:gd name="connsiteY1327" fmla="*/ 1044259 h 1106488"/>
              <a:gd name="connsiteX1328" fmla="*/ 348545 w 1031876"/>
              <a:gd name="connsiteY1328" fmla="*/ 1044259 h 1106488"/>
              <a:gd name="connsiteX1329" fmla="*/ 341843 w 1031876"/>
              <a:gd name="connsiteY1329" fmla="*/ 1044259 h 1106488"/>
              <a:gd name="connsiteX1330" fmla="*/ 676922 w 1031876"/>
              <a:gd name="connsiteY1330" fmla="*/ 1044240 h 1106488"/>
              <a:gd name="connsiteX1331" fmla="*/ 676922 w 1031876"/>
              <a:gd name="connsiteY1331" fmla="*/ 1050217 h 1106488"/>
              <a:gd name="connsiteX1332" fmla="*/ 676922 w 1031876"/>
              <a:gd name="connsiteY1332" fmla="*/ 1044240 h 1106488"/>
              <a:gd name="connsiteX1333" fmla="*/ 594871 w 1031876"/>
              <a:gd name="connsiteY1333" fmla="*/ 1044240 h 1106488"/>
              <a:gd name="connsiteX1334" fmla="*/ 595122 w 1031876"/>
              <a:gd name="connsiteY1334" fmla="*/ 1044575 h 1106488"/>
              <a:gd name="connsiteX1335" fmla="*/ 597435 w 1031876"/>
              <a:gd name="connsiteY1335" fmla="*/ 1047656 h 1106488"/>
              <a:gd name="connsiteX1336" fmla="*/ 594871 w 1031876"/>
              <a:gd name="connsiteY1336" fmla="*/ 1051071 h 1106488"/>
              <a:gd name="connsiteX1337" fmla="*/ 595618 w 1031876"/>
              <a:gd name="connsiteY1337" fmla="*/ 1048083 h 1106488"/>
              <a:gd name="connsiteX1338" fmla="*/ 590931 w 1031876"/>
              <a:gd name="connsiteY1338" fmla="*/ 1047684 h 1106488"/>
              <a:gd name="connsiteX1339" fmla="*/ 594488 w 1031876"/>
              <a:gd name="connsiteY1339" fmla="*/ 1044575 h 1106488"/>
              <a:gd name="connsiteX1340" fmla="*/ 553845 w 1031876"/>
              <a:gd name="connsiteY1340" fmla="*/ 1044240 h 1106488"/>
              <a:gd name="connsiteX1341" fmla="*/ 560683 w 1031876"/>
              <a:gd name="connsiteY1341" fmla="*/ 1050217 h 1106488"/>
              <a:gd name="connsiteX1342" fmla="*/ 566353 w 1031876"/>
              <a:gd name="connsiteY1342" fmla="*/ 1050925 h 1106488"/>
              <a:gd name="connsiteX1343" fmla="*/ 566738 w 1031876"/>
              <a:gd name="connsiteY1343" fmla="*/ 1050925 h 1106488"/>
              <a:gd name="connsiteX1344" fmla="*/ 566738 w 1031876"/>
              <a:gd name="connsiteY1344" fmla="*/ 1050973 h 1106488"/>
              <a:gd name="connsiteX1345" fmla="*/ 567520 w 1031876"/>
              <a:gd name="connsiteY1345" fmla="*/ 1051071 h 1106488"/>
              <a:gd name="connsiteX1346" fmla="*/ 567414 w 1031876"/>
              <a:gd name="connsiteY1346" fmla="*/ 1051071 h 1106488"/>
              <a:gd name="connsiteX1347" fmla="*/ 566738 w 1031876"/>
              <a:gd name="connsiteY1347" fmla="*/ 1051071 h 1106488"/>
              <a:gd name="connsiteX1348" fmla="*/ 566738 w 1031876"/>
              <a:gd name="connsiteY1348" fmla="*/ 1051917 h 1106488"/>
              <a:gd name="connsiteX1349" fmla="*/ 566738 w 1031876"/>
              <a:gd name="connsiteY1349" fmla="*/ 1058863 h 1106488"/>
              <a:gd name="connsiteX1350" fmla="*/ 554038 w 1031876"/>
              <a:gd name="connsiteY1350" fmla="*/ 1058863 h 1106488"/>
              <a:gd name="connsiteX1351" fmla="*/ 557213 w 1031876"/>
              <a:gd name="connsiteY1351" fmla="*/ 1051917 h 1106488"/>
              <a:gd name="connsiteX1352" fmla="*/ 560260 w 1031876"/>
              <a:gd name="connsiteY1352" fmla="*/ 1050965 h 1106488"/>
              <a:gd name="connsiteX1353" fmla="*/ 560100 w 1031876"/>
              <a:gd name="connsiteY1353" fmla="*/ 1050925 h 1106488"/>
              <a:gd name="connsiteX1354" fmla="*/ 557264 w 1031876"/>
              <a:gd name="connsiteY1354" fmla="*/ 1050217 h 1106488"/>
              <a:gd name="connsiteX1355" fmla="*/ 554037 w 1031876"/>
              <a:gd name="connsiteY1355" fmla="*/ 1044575 h 1106488"/>
              <a:gd name="connsiteX1356" fmla="*/ 547007 w 1031876"/>
              <a:gd name="connsiteY1356" fmla="*/ 1044240 h 1106488"/>
              <a:gd name="connsiteX1357" fmla="*/ 548348 w 1031876"/>
              <a:gd name="connsiteY1357" fmla="*/ 1044575 h 1106488"/>
              <a:gd name="connsiteX1358" fmla="*/ 550426 w 1031876"/>
              <a:gd name="connsiteY1358" fmla="*/ 1045094 h 1106488"/>
              <a:gd name="connsiteX1359" fmla="*/ 553845 w 1031876"/>
              <a:gd name="connsiteY1359" fmla="*/ 1051071 h 1106488"/>
              <a:gd name="connsiteX1360" fmla="*/ 550426 w 1031876"/>
              <a:gd name="connsiteY1360" fmla="*/ 1048509 h 1106488"/>
              <a:gd name="connsiteX1361" fmla="*/ 547202 w 1031876"/>
              <a:gd name="connsiteY1361" fmla="*/ 1050925 h 1106488"/>
              <a:gd name="connsiteX1362" fmla="*/ 547007 w 1031876"/>
              <a:gd name="connsiteY1362" fmla="*/ 1051071 h 1106488"/>
              <a:gd name="connsiteX1363" fmla="*/ 547116 w 1031876"/>
              <a:gd name="connsiteY1363" fmla="*/ 1050925 h 1106488"/>
              <a:gd name="connsiteX1364" fmla="*/ 549571 w 1031876"/>
              <a:gd name="connsiteY1364" fmla="*/ 1047656 h 1106488"/>
              <a:gd name="connsiteX1365" fmla="*/ 547258 w 1031876"/>
              <a:gd name="connsiteY1365" fmla="*/ 1044575 h 1106488"/>
              <a:gd name="connsiteX1366" fmla="*/ 557401 w 1031876"/>
              <a:gd name="connsiteY1366" fmla="*/ 1043148 h 1106488"/>
              <a:gd name="connsiteX1367" fmla="*/ 560683 w 1031876"/>
              <a:gd name="connsiteY1367" fmla="*/ 1044240 h 1106488"/>
              <a:gd name="connsiteX1368" fmla="*/ 556409 w 1031876"/>
              <a:gd name="connsiteY1368" fmla="*/ 1044240 h 1106488"/>
              <a:gd name="connsiteX1369" fmla="*/ 554700 w 1031876"/>
              <a:gd name="connsiteY1369" fmla="*/ 1044240 h 1106488"/>
              <a:gd name="connsiteX1370" fmla="*/ 553845 w 1031876"/>
              <a:gd name="connsiteY1370" fmla="*/ 1044240 h 1106488"/>
              <a:gd name="connsiteX1371" fmla="*/ 557264 w 1031876"/>
              <a:gd name="connsiteY1371" fmla="*/ 1043387 h 1106488"/>
              <a:gd name="connsiteX1372" fmla="*/ 502090 w 1031876"/>
              <a:gd name="connsiteY1372" fmla="*/ 1042559 h 1106488"/>
              <a:gd name="connsiteX1373" fmla="*/ 502563 w 1031876"/>
              <a:gd name="connsiteY1373" fmla="*/ 1043387 h 1106488"/>
              <a:gd name="connsiteX1374" fmla="*/ 505982 w 1031876"/>
              <a:gd name="connsiteY1374" fmla="*/ 1044240 h 1106488"/>
              <a:gd name="connsiteX1375" fmla="*/ 505127 w 1031876"/>
              <a:gd name="connsiteY1375" fmla="*/ 1044240 h 1106488"/>
              <a:gd name="connsiteX1376" fmla="*/ 502563 w 1031876"/>
              <a:gd name="connsiteY1376" fmla="*/ 1044240 h 1106488"/>
              <a:gd name="connsiteX1377" fmla="*/ 499999 w 1031876"/>
              <a:gd name="connsiteY1377" fmla="*/ 1044240 h 1106488"/>
              <a:gd name="connsiteX1378" fmla="*/ 499144 w 1031876"/>
              <a:gd name="connsiteY1378" fmla="*/ 1044240 h 1106488"/>
              <a:gd name="connsiteX1379" fmla="*/ 438569 w 1031876"/>
              <a:gd name="connsiteY1379" fmla="*/ 1042359 h 1106488"/>
              <a:gd name="connsiteX1380" fmla="*/ 440134 w 1031876"/>
              <a:gd name="connsiteY1380" fmla="*/ 1043682 h 1106488"/>
              <a:gd name="connsiteX1381" fmla="*/ 444500 w 1031876"/>
              <a:gd name="connsiteY1381" fmla="*/ 1044575 h 1106488"/>
              <a:gd name="connsiteX1382" fmla="*/ 438388 w 1031876"/>
              <a:gd name="connsiteY1382" fmla="*/ 1043682 h 1106488"/>
              <a:gd name="connsiteX1383" fmla="*/ 438286 w 1031876"/>
              <a:gd name="connsiteY1383" fmla="*/ 1042953 h 1106488"/>
              <a:gd name="connsiteX1384" fmla="*/ 731045 w 1031876"/>
              <a:gd name="connsiteY1384" fmla="*/ 1042266 h 1106488"/>
              <a:gd name="connsiteX1385" fmla="*/ 731045 w 1031876"/>
              <a:gd name="connsiteY1385" fmla="*/ 1044575 h 1106488"/>
              <a:gd name="connsiteX1386" fmla="*/ 727671 w 1031876"/>
              <a:gd name="connsiteY1386" fmla="*/ 1045369 h 1106488"/>
              <a:gd name="connsiteX1387" fmla="*/ 726658 w 1031876"/>
              <a:gd name="connsiteY1387" fmla="*/ 1047037 h 1106488"/>
              <a:gd name="connsiteX1388" fmla="*/ 727472 w 1031876"/>
              <a:gd name="connsiteY1388" fmla="*/ 1048147 h 1106488"/>
              <a:gd name="connsiteX1389" fmla="*/ 725431 w 1031876"/>
              <a:gd name="connsiteY1389" fmla="*/ 1050931 h 1106488"/>
              <a:gd name="connsiteX1390" fmla="*/ 725488 w 1031876"/>
              <a:gd name="connsiteY1390" fmla="*/ 1050925 h 1106488"/>
              <a:gd name="connsiteX1391" fmla="*/ 725486 w 1031876"/>
              <a:gd name="connsiteY1391" fmla="*/ 1050925 h 1106488"/>
              <a:gd name="connsiteX1392" fmla="*/ 725489 w 1031876"/>
              <a:gd name="connsiteY1392" fmla="*/ 1050925 h 1106488"/>
              <a:gd name="connsiteX1393" fmla="*/ 725399 w 1031876"/>
              <a:gd name="connsiteY1393" fmla="*/ 1050975 h 1106488"/>
              <a:gd name="connsiteX1394" fmla="*/ 725200 w 1031876"/>
              <a:gd name="connsiteY1394" fmla="*/ 1051246 h 1106488"/>
              <a:gd name="connsiteX1395" fmla="*/ 725050 w 1031876"/>
              <a:gd name="connsiteY1395" fmla="*/ 1051451 h 1106488"/>
              <a:gd name="connsiteX1396" fmla="*/ 727374 w 1031876"/>
              <a:gd name="connsiteY1396" fmla="*/ 1054894 h 1106488"/>
              <a:gd name="connsiteX1397" fmla="*/ 724695 w 1031876"/>
              <a:gd name="connsiteY1397" fmla="*/ 1058862 h 1106488"/>
              <a:gd name="connsiteX1398" fmla="*/ 724695 w 1031876"/>
              <a:gd name="connsiteY1398" fmla="*/ 1058862 h 1106488"/>
              <a:gd name="connsiteX1399" fmla="*/ 724695 w 1031876"/>
              <a:gd name="connsiteY1399" fmla="*/ 1055886 h 1106488"/>
              <a:gd name="connsiteX1400" fmla="*/ 724695 w 1031876"/>
              <a:gd name="connsiteY1400" fmla="*/ 1054894 h 1106488"/>
              <a:gd name="connsiteX1401" fmla="*/ 724695 w 1031876"/>
              <a:gd name="connsiteY1401" fmla="*/ 1051807 h 1106488"/>
              <a:gd name="connsiteX1402" fmla="*/ 724695 w 1031876"/>
              <a:gd name="connsiteY1402" fmla="*/ 1051719 h 1106488"/>
              <a:gd name="connsiteX1403" fmla="*/ 724695 w 1031876"/>
              <a:gd name="connsiteY1403" fmla="*/ 1051650 h 1106488"/>
              <a:gd name="connsiteX1404" fmla="*/ 724410 w 1031876"/>
              <a:gd name="connsiteY1404" fmla="*/ 1051525 h 1106488"/>
              <a:gd name="connsiteX1405" fmla="*/ 718345 w 1031876"/>
              <a:gd name="connsiteY1405" fmla="*/ 1054894 h 1106488"/>
              <a:gd name="connsiteX1406" fmla="*/ 711201 w 1031876"/>
              <a:gd name="connsiteY1406" fmla="*/ 1058863 h 1106488"/>
              <a:gd name="connsiteX1407" fmla="*/ 715666 w 1031876"/>
              <a:gd name="connsiteY1407" fmla="*/ 1051917 h 1106488"/>
              <a:gd name="connsiteX1408" fmla="*/ 717628 w 1031876"/>
              <a:gd name="connsiteY1408" fmla="*/ 1051719 h 1106488"/>
              <a:gd name="connsiteX1409" fmla="*/ 711756 w 1031876"/>
              <a:gd name="connsiteY1409" fmla="*/ 1051719 h 1106488"/>
              <a:gd name="connsiteX1410" fmla="*/ 711201 w 1031876"/>
              <a:gd name="connsiteY1410" fmla="*/ 1051719 h 1106488"/>
              <a:gd name="connsiteX1411" fmla="*/ 711201 w 1031876"/>
              <a:gd name="connsiteY1411" fmla="*/ 1054894 h 1106488"/>
              <a:gd name="connsiteX1412" fmla="*/ 711201 w 1031876"/>
              <a:gd name="connsiteY1412" fmla="*/ 1058863 h 1106488"/>
              <a:gd name="connsiteX1413" fmla="*/ 708522 w 1031876"/>
              <a:gd name="connsiteY1413" fmla="*/ 1058863 h 1106488"/>
              <a:gd name="connsiteX1414" fmla="*/ 704057 w 1031876"/>
              <a:gd name="connsiteY1414" fmla="*/ 1058863 h 1106488"/>
              <a:gd name="connsiteX1415" fmla="*/ 707629 w 1031876"/>
              <a:gd name="connsiteY1415" fmla="*/ 1057871 h 1106488"/>
              <a:gd name="connsiteX1416" fmla="*/ 710692 w 1031876"/>
              <a:gd name="connsiteY1416" fmla="*/ 1051914 h 1106488"/>
              <a:gd name="connsiteX1417" fmla="*/ 707390 w 1031876"/>
              <a:gd name="connsiteY1417" fmla="*/ 1055291 h 1106488"/>
              <a:gd name="connsiteX1418" fmla="*/ 703898 w 1031876"/>
              <a:gd name="connsiteY1418" fmla="*/ 1058863 h 1106488"/>
              <a:gd name="connsiteX1419" fmla="*/ 703309 w 1031876"/>
              <a:gd name="connsiteY1419" fmla="*/ 1058863 h 1106488"/>
              <a:gd name="connsiteX1420" fmla="*/ 702271 w 1031876"/>
              <a:gd name="connsiteY1420" fmla="*/ 1058863 h 1106488"/>
              <a:gd name="connsiteX1421" fmla="*/ 700661 w 1031876"/>
              <a:gd name="connsiteY1421" fmla="*/ 1058863 h 1106488"/>
              <a:gd name="connsiteX1422" fmla="*/ 694949 w 1031876"/>
              <a:gd name="connsiteY1422" fmla="*/ 1060385 h 1106488"/>
              <a:gd name="connsiteX1423" fmla="*/ 691677 w 1031876"/>
              <a:gd name="connsiteY1423" fmla="*/ 1061256 h 1106488"/>
              <a:gd name="connsiteX1424" fmla="*/ 695786 w 1031876"/>
              <a:gd name="connsiteY1424" fmla="*/ 1058862 h 1106488"/>
              <a:gd name="connsiteX1425" fmla="*/ 697435 w 1031876"/>
              <a:gd name="connsiteY1425" fmla="*/ 1057901 h 1106488"/>
              <a:gd name="connsiteX1426" fmla="*/ 698290 w 1031876"/>
              <a:gd name="connsiteY1426" fmla="*/ 1057901 h 1106488"/>
              <a:gd name="connsiteX1427" fmla="*/ 698559 w 1031876"/>
              <a:gd name="connsiteY1427" fmla="*/ 1057901 h 1106488"/>
              <a:gd name="connsiteX1428" fmla="*/ 703025 w 1031876"/>
              <a:gd name="connsiteY1428" fmla="*/ 1055291 h 1106488"/>
              <a:gd name="connsiteX1429" fmla="*/ 703643 w 1031876"/>
              <a:gd name="connsiteY1429" fmla="*/ 1052762 h 1106488"/>
              <a:gd name="connsiteX1430" fmla="*/ 699815 w 1031876"/>
              <a:gd name="connsiteY1430" fmla="*/ 1051719 h 1106488"/>
              <a:gd name="connsiteX1431" fmla="*/ 698104 w 1031876"/>
              <a:gd name="connsiteY1431" fmla="*/ 1051719 h 1106488"/>
              <a:gd name="connsiteX1432" fmla="*/ 697435 w 1031876"/>
              <a:gd name="connsiteY1432" fmla="*/ 1051719 h 1106488"/>
              <a:gd name="connsiteX1433" fmla="*/ 697435 w 1031876"/>
              <a:gd name="connsiteY1433" fmla="*/ 1057047 h 1106488"/>
              <a:gd name="connsiteX1434" fmla="*/ 697435 w 1031876"/>
              <a:gd name="connsiteY1434" fmla="*/ 1057901 h 1106488"/>
              <a:gd name="connsiteX1435" fmla="*/ 696580 w 1031876"/>
              <a:gd name="connsiteY1435" fmla="*/ 1057901 h 1106488"/>
              <a:gd name="connsiteX1436" fmla="*/ 694016 w 1031876"/>
              <a:gd name="connsiteY1436" fmla="*/ 1057901 h 1106488"/>
              <a:gd name="connsiteX1437" fmla="*/ 693161 w 1031876"/>
              <a:gd name="connsiteY1437" fmla="*/ 1057901 h 1106488"/>
              <a:gd name="connsiteX1438" fmla="*/ 690597 w 1031876"/>
              <a:gd name="connsiteY1438" fmla="*/ 1057901 h 1106488"/>
              <a:gd name="connsiteX1439" fmla="*/ 689900 w 1031876"/>
              <a:gd name="connsiteY1439" fmla="*/ 1058598 h 1106488"/>
              <a:gd name="connsiteX1440" fmla="*/ 690246 w 1031876"/>
              <a:gd name="connsiteY1440" fmla="*/ 1058863 h 1106488"/>
              <a:gd name="connsiteX1441" fmla="*/ 689634 w 1031876"/>
              <a:gd name="connsiteY1441" fmla="*/ 1058863 h 1106488"/>
              <a:gd name="connsiteX1442" fmla="*/ 684614 w 1031876"/>
              <a:gd name="connsiteY1442" fmla="*/ 1063878 h 1106488"/>
              <a:gd name="connsiteX1443" fmla="*/ 684381 w 1031876"/>
              <a:gd name="connsiteY1443" fmla="*/ 1064111 h 1106488"/>
              <a:gd name="connsiteX1444" fmla="*/ 676922 w 1031876"/>
              <a:gd name="connsiteY1444" fmla="*/ 1064732 h 1106488"/>
              <a:gd name="connsiteX1445" fmla="*/ 677777 w 1031876"/>
              <a:gd name="connsiteY1445" fmla="*/ 1064732 h 1106488"/>
              <a:gd name="connsiteX1446" fmla="*/ 680340 w 1031876"/>
              <a:gd name="connsiteY1446" fmla="*/ 1064732 h 1106488"/>
              <a:gd name="connsiteX1447" fmla="*/ 681195 w 1031876"/>
              <a:gd name="connsiteY1447" fmla="*/ 1064732 h 1106488"/>
              <a:gd name="connsiteX1448" fmla="*/ 683759 w 1031876"/>
              <a:gd name="connsiteY1448" fmla="*/ 1064732 h 1106488"/>
              <a:gd name="connsiteX1449" fmla="*/ 676276 w 1031876"/>
              <a:gd name="connsiteY1449" fmla="*/ 1065355 h 1106488"/>
              <a:gd name="connsiteX1450" fmla="*/ 676276 w 1031876"/>
              <a:gd name="connsiteY1450" fmla="*/ 1066007 h 1106488"/>
              <a:gd name="connsiteX1451" fmla="*/ 676276 w 1031876"/>
              <a:gd name="connsiteY1451" fmla="*/ 1071563 h 1106488"/>
              <a:gd name="connsiteX1452" fmla="*/ 669397 w 1031876"/>
              <a:gd name="connsiteY1452" fmla="*/ 1071563 h 1106488"/>
              <a:gd name="connsiteX1453" fmla="*/ 672837 w 1031876"/>
              <a:gd name="connsiteY1453" fmla="*/ 1068388 h 1106488"/>
              <a:gd name="connsiteX1454" fmla="*/ 676108 w 1031876"/>
              <a:gd name="connsiteY1454" fmla="*/ 1065369 h 1106488"/>
              <a:gd name="connsiteX1455" fmla="*/ 673503 w 1031876"/>
              <a:gd name="connsiteY1455" fmla="*/ 1065585 h 1106488"/>
              <a:gd name="connsiteX1456" fmla="*/ 666585 w 1031876"/>
              <a:gd name="connsiteY1456" fmla="*/ 1069617 h 1106488"/>
              <a:gd name="connsiteX1457" fmla="*/ 669397 w 1031876"/>
              <a:gd name="connsiteY1457" fmla="*/ 1071563 h 1106488"/>
              <a:gd name="connsiteX1458" fmla="*/ 665957 w 1031876"/>
              <a:gd name="connsiteY1458" fmla="*/ 1071563 h 1106488"/>
              <a:gd name="connsiteX1459" fmla="*/ 665097 w 1031876"/>
              <a:gd name="connsiteY1459" fmla="*/ 1071563 h 1106488"/>
              <a:gd name="connsiteX1460" fmla="*/ 663576 w 1031876"/>
              <a:gd name="connsiteY1460" fmla="*/ 1071563 h 1106488"/>
              <a:gd name="connsiteX1461" fmla="*/ 662517 w 1031876"/>
              <a:gd name="connsiteY1461" fmla="*/ 1071563 h 1106488"/>
              <a:gd name="connsiteX1462" fmla="*/ 663576 w 1031876"/>
              <a:gd name="connsiteY1462" fmla="*/ 1070830 h 1106488"/>
              <a:gd name="connsiteX1463" fmla="*/ 664891 w 1031876"/>
              <a:gd name="connsiteY1463" fmla="*/ 1069920 h 1106488"/>
              <a:gd name="connsiteX1464" fmla="*/ 666665 w 1031876"/>
              <a:gd name="connsiteY1464" fmla="*/ 1068147 h 1106488"/>
              <a:gd name="connsiteX1465" fmla="*/ 670084 w 1031876"/>
              <a:gd name="connsiteY1465" fmla="*/ 1064732 h 1106488"/>
              <a:gd name="connsiteX1466" fmla="*/ 676067 w 1031876"/>
              <a:gd name="connsiteY1466" fmla="*/ 1061316 h 1106488"/>
              <a:gd name="connsiteX1467" fmla="*/ 676681 w 1031876"/>
              <a:gd name="connsiteY1467" fmla="*/ 1058863 h 1106488"/>
              <a:gd name="connsiteX1468" fmla="*/ 676276 w 1031876"/>
              <a:gd name="connsiteY1468" fmla="*/ 1058863 h 1106488"/>
              <a:gd name="connsiteX1469" fmla="*/ 676723 w 1031876"/>
              <a:gd name="connsiteY1469" fmla="*/ 1058697 h 1106488"/>
              <a:gd name="connsiteX1470" fmla="*/ 676922 w 1031876"/>
              <a:gd name="connsiteY1470" fmla="*/ 1057901 h 1106488"/>
              <a:gd name="connsiteX1471" fmla="*/ 677777 w 1031876"/>
              <a:gd name="connsiteY1471" fmla="*/ 1057901 h 1106488"/>
              <a:gd name="connsiteX1472" fmla="*/ 678631 w 1031876"/>
              <a:gd name="connsiteY1472" fmla="*/ 1057901 h 1106488"/>
              <a:gd name="connsiteX1473" fmla="*/ 678863 w 1031876"/>
              <a:gd name="connsiteY1473" fmla="*/ 1057901 h 1106488"/>
              <a:gd name="connsiteX1474" fmla="*/ 679422 w 1031876"/>
              <a:gd name="connsiteY1474" fmla="*/ 1057693 h 1106488"/>
              <a:gd name="connsiteX1475" fmla="*/ 676922 w 1031876"/>
              <a:gd name="connsiteY1475" fmla="*/ 1057901 h 1106488"/>
              <a:gd name="connsiteX1476" fmla="*/ 680340 w 1031876"/>
              <a:gd name="connsiteY1476" fmla="*/ 1055340 h 1106488"/>
              <a:gd name="connsiteX1477" fmla="*/ 682134 w 1031876"/>
              <a:gd name="connsiteY1477" fmla="*/ 1056684 h 1106488"/>
              <a:gd name="connsiteX1478" fmla="*/ 685880 w 1031876"/>
              <a:gd name="connsiteY1478" fmla="*/ 1055291 h 1106488"/>
              <a:gd name="connsiteX1479" fmla="*/ 690246 w 1031876"/>
              <a:gd name="connsiteY1479" fmla="*/ 1051719 h 1106488"/>
              <a:gd name="connsiteX1480" fmla="*/ 684847 w 1031876"/>
              <a:gd name="connsiteY1480" fmla="*/ 1057241 h 1106488"/>
              <a:gd name="connsiteX1481" fmla="*/ 685439 w 1031876"/>
              <a:gd name="connsiteY1481" fmla="*/ 1057192 h 1106488"/>
              <a:gd name="connsiteX1482" fmla="*/ 686754 w 1031876"/>
              <a:gd name="connsiteY1482" fmla="*/ 1056184 h 1106488"/>
              <a:gd name="connsiteX1483" fmla="*/ 687576 w 1031876"/>
              <a:gd name="connsiteY1483" fmla="*/ 1056815 h 1106488"/>
              <a:gd name="connsiteX1484" fmla="*/ 696322 w 1031876"/>
              <a:gd name="connsiteY1484" fmla="*/ 1051719 h 1106488"/>
              <a:gd name="connsiteX1485" fmla="*/ 697435 w 1031876"/>
              <a:gd name="connsiteY1485" fmla="*/ 1051071 h 1106488"/>
              <a:gd name="connsiteX1486" fmla="*/ 697435 w 1031876"/>
              <a:gd name="connsiteY1486" fmla="*/ 1051641 h 1106488"/>
              <a:gd name="connsiteX1487" fmla="*/ 698304 w 1031876"/>
              <a:gd name="connsiteY1487" fmla="*/ 1051308 h 1106488"/>
              <a:gd name="connsiteX1488" fmla="*/ 697435 w 1031876"/>
              <a:gd name="connsiteY1488" fmla="*/ 1051071 h 1106488"/>
              <a:gd name="connsiteX1489" fmla="*/ 698290 w 1031876"/>
              <a:gd name="connsiteY1489" fmla="*/ 1051071 h 1106488"/>
              <a:gd name="connsiteX1490" fmla="*/ 698921 w 1031876"/>
              <a:gd name="connsiteY1490" fmla="*/ 1051071 h 1106488"/>
              <a:gd name="connsiteX1491" fmla="*/ 703557 w 1031876"/>
              <a:gd name="connsiteY1491" fmla="*/ 1049293 h 1106488"/>
              <a:gd name="connsiteX1492" fmla="*/ 704216 w 1031876"/>
              <a:gd name="connsiteY1492" fmla="*/ 1049040 h 1106488"/>
              <a:gd name="connsiteX1493" fmla="*/ 705725 w 1031876"/>
              <a:gd name="connsiteY1493" fmla="*/ 1049619 h 1106488"/>
              <a:gd name="connsiteX1494" fmla="*/ 707691 w 1031876"/>
              <a:gd name="connsiteY1494" fmla="*/ 1047656 h 1106488"/>
              <a:gd name="connsiteX1495" fmla="*/ 711110 w 1031876"/>
              <a:gd name="connsiteY1495" fmla="*/ 1044240 h 1106488"/>
              <a:gd name="connsiteX1496" fmla="*/ 711965 w 1031876"/>
              <a:gd name="connsiteY1496" fmla="*/ 1044240 h 1106488"/>
              <a:gd name="connsiteX1497" fmla="*/ 714529 w 1031876"/>
              <a:gd name="connsiteY1497" fmla="*/ 1044240 h 1106488"/>
              <a:gd name="connsiteX1498" fmla="*/ 717092 w 1031876"/>
              <a:gd name="connsiteY1498" fmla="*/ 1044240 h 1106488"/>
              <a:gd name="connsiteX1499" fmla="*/ 717947 w 1031876"/>
              <a:gd name="connsiteY1499" fmla="*/ 1044240 h 1106488"/>
              <a:gd name="connsiteX1500" fmla="*/ 718617 w 1031876"/>
              <a:gd name="connsiteY1500" fmla="*/ 1044575 h 1106488"/>
              <a:gd name="connsiteX1501" fmla="*/ 719657 w 1031876"/>
              <a:gd name="connsiteY1501" fmla="*/ 1045094 h 1106488"/>
              <a:gd name="connsiteX1502" fmla="*/ 711201 w 1031876"/>
              <a:gd name="connsiteY1502" fmla="*/ 1051007 h 1106488"/>
              <a:gd name="connsiteX1503" fmla="*/ 711201 w 1031876"/>
              <a:gd name="connsiteY1503" fmla="*/ 1051601 h 1106488"/>
              <a:gd name="connsiteX1504" fmla="*/ 712626 w 1031876"/>
              <a:gd name="connsiteY1504" fmla="*/ 1051071 h 1106488"/>
              <a:gd name="connsiteX1505" fmla="*/ 718873 w 1031876"/>
              <a:gd name="connsiteY1505" fmla="*/ 1048747 h 1106488"/>
              <a:gd name="connsiteX1506" fmla="*/ 720924 w 1031876"/>
              <a:gd name="connsiteY1506" fmla="*/ 1045369 h 1106488"/>
              <a:gd name="connsiteX1507" fmla="*/ 724298 w 1031876"/>
              <a:gd name="connsiteY1507" fmla="*/ 1044575 h 1106488"/>
              <a:gd name="connsiteX1508" fmla="*/ 742157 w 1031876"/>
              <a:gd name="connsiteY1508" fmla="*/ 1042194 h 1106488"/>
              <a:gd name="connsiteX1509" fmla="*/ 743447 w 1031876"/>
              <a:gd name="connsiteY1509" fmla="*/ 1043087 h 1106488"/>
              <a:gd name="connsiteX1510" fmla="*/ 742157 w 1031876"/>
              <a:gd name="connsiteY1510" fmla="*/ 1043781 h 1106488"/>
              <a:gd name="connsiteX1511" fmla="*/ 739577 w 1031876"/>
              <a:gd name="connsiteY1511" fmla="*/ 1043980 h 1106488"/>
              <a:gd name="connsiteX1512" fmla="*/ 406400 w 1031876"/>
              <a:gd name="connsiteY1512" fmla="*/ 1042194 h 1106488"/>
              <a:gd name="connsiteX1513" fmla="*/ 409575 w 1031876"/>
              <a:gd name="connsiteY1513" fmla="*/ 1044575 h 1106488"/>
              <a:gd name="connsiteX1514" fmla="*/ 403225 w 1031876"/>
              <a:gd name="connsiteY1514" fmla="*/ 1044575 h 1106488"/>
              <a:gd name="connsiteX1515" fmla="*/ 406400 w 1031876"/>
              <a:gd name="connsiteY1515" fmla="*/ 1042194 h 1106488"/>
              <a:gd name="connsiteX1516" fmla="*/ 287115 w 1031876"/>
              <a:gd name="connsiteY1516" fmla="*/ 1041995 h 1106488"/>
              <a:gd name="connsiteX1517" fmla="*/ 301626 w 1031876"/>
              <a:gd name="connsiteY1517" fmla="*/ 1050925 h 1106488"/>
              <a:gd name="connsiteX1518" fmla="*/ 287867 w 1031876"/>
              <a:gd name="connsiteY1518" fmla="*/ 1044575 h 1106488"/>
              <a:gd name="connsiteX1519" fmla="*/ 287115 w 1031876"/>
              <a:gd name="connsiteY1519" fmla="*/ 1041995 h 1106488"/>
              <a:gd name="connsiteX1520" fmla="*/ 475996 w 1031876"/>
              <a:gd name="connsiteY1520" fmla="*/ 1041896 h 1106488"/>
              <a:gd name="connsiteX1521" fmla="*/ 478056 w 1031876"/>
              <a:gd name="connsiteY1521" fmla="*/ 1042484 h 1106488"/>
              <a:gd name="connsiteX1522" fmla="*/ 476102 w 1031876"/>
              <a:gd name="connsiteY1522" fmla="*/ 1042194 h 1106488"/>
              <a:gd name="connsiteX1523" fmla="*/ 475996 w 1031876"/>
              <a:gd name="connsiteY1523" fmla="*/ 1041896 h 1106488"/>
              <a:gd name="connsiteX1524" fmla="*/ 341234 w 1031876"/>
              <a:gd name="connsiteY1524" fmla="*/ 1041834 h 1106488"/>
              <a:gd name="connsiteX1525" fmla="*/ 341843 w 1031876"/>
              <a:gd name="connsiteY1525" fmla="*/ 1042259 h 1106488"/>
              <a:gd name="connsiteX1526" fmla="*/ 341843 w 1031876"/>
              <a:gd name="connsiteY1526" fmla="*/ 1043425 h 1106488"/>
              <a:gd name="connsiteX1527" fmla="*/ 341843 w 1031876"/>
              <a:gd name="connsiteY1527" fmla="*/ 1044259 h 1106488"/>
              <a:gd name="connsiteX1528" fmla="*/ 348081 w 1031876"/>
              <a:gd name="connsiteY1528" fmla="*/ 1041027 h 1106488"/>
              <a:gd name="connsiteX1529" fmla="*/ 348545 w 1031876"/>
              <a:gd name="connsiteY1529" fmla="*/ 1044259 h 1106488"/>
              <a:gd name="connsiteX1530" fmla="*/ 346660 w 1031876"/>
              <a:gd name="connsiteY1530" fmla="*/ 1041341 h 1106488"/>
              <a:gd name="connsiteX1531" fmla="*/ 353696 w 1031876"/>
              <a:gd name="connsiteY1531" fmla="*/ 1040765 h 1106488"/>
              <a:gd name="connsiteX1532" fmla="*/ 354807 w 1031876"/>
              <a:gd name="connsiteY1532" fmla="*/ 1041400 h 1106488"/>
              <a:gd name="connsiteX1533" fmla="*/ 355522 w 1031876"/>
              <a:gd name="connsiteY1533" fmla="*/ 1044259 h 1106488"/>
              <a:gd name="connsiteX1534" fmla="*/ 355601 w 1031876"/>
              <a:gd name="connsiteY1534" fmla="*/ 1044575 h 1106488"/>
              <a:gd name="connsiteX1535" fmla="*/ 355364 w 1031876"/>
              <a:gd name="connsiteY1535" fmla="*/ 1044259 h 1106488"/>
              <a:gd name="connsiteX1536" fmla="*/ 353220 w 1031876"/>
              <a:gd name="connsiteY1536" fmla="*/ 1041400 h 1106488"/>
              <a:gd name="connsiteX1537" fmla="*/ 738377 w 1031876"/>
              <a:gd name="connsiteY1537" fmla="*/ 1040723 h 1106488"/>
              <a:gd name="connsiteX1538" fmla="*/ 737862 w 1031876"/>
              <a:gd name="connsiteY1538" fmla="*/ 1044112 h 1106488"/>
              <a:gd name="connsiteX1539" fmla="*/ 739577 w 1031876"/>
              <a:gd name="connsiteY1539" fmla="*/ 1043980 h 1106488"/>
              <a:gd name="connsiteX1540" fmla="*/ 738717 w 1031876"/>
              <a:gd name="connsiteY1540" fmla="*/ 1044575 h 1106488"/>
              <a:gd name="connsiteX1541" fmla="*/ 738188 w 1031876"/>
              <a:gd name="connsiteY1541" fmla="*/ 1044575 h 1106488"/>
              <a:gd name="connsiteX1542" fmla="*/ 725488 w 1031876"/>
              <a:gd name="connsiteY1542" fmla="*/ 1050925 h 1106488"/>
              <a:gd name="connsiteX1543" fmla="*/ 731838 w 1031876"/>
              <a:gd name="connsiteY1543" fmla="*/ 1044575 h 1106488"/>
              <a:gd name="connsiteX1544" fmla="*/ 731045 w 1031876"/>
              <a:gd name="connsiteY1544" fmla="*/ 1044575 h 1106488"/>
              <a:gd name="connsiteX1545" fmla="*/ 737687 w 1031876"/>
              <a:gd name="connsiteY1545" fmla="*/ 1041003 h 1106488"/>
              <a:gd name="connsiteX1546" fmla="*/ 716338 w 1031876"/>
              <a:gd name="connsiteY1546" fmla="*/ 1040223 h 1106488"/>
              <a:gd name="connsiteX1547" fmla="*/ 715714 w 1031876"/>
              <a:gd name="connsiteY1547" fmla="*/ 1041313 h 1106488"/>
              <a:gd name="connsiteX1548" fmla="*/ 711110 w 1031876"/>
              <a:gd name="connsiteY1548" fmla="*/ 1044240 h 1106488"/>
              <a:gd name="connsiteX1549" fmla="*/ 697435 w 1031876"/>
              <a:gd name="connsiteY1549" fmla="*/ 1051071 h 1106488"/>
              <a:gd name="connsiteX1550" fmla="*/ 696580 w 1031876"/>
              <a:gd name="connsiteY1550" fmla="*/ 1051071 h 1106488"/>
              <a:gd name="connsiteX1551" fmla="*/ 691452 w 1031876"/>
              <a:gd name="connsiteY1551" fmla="*/ 1051071 h 1106488"/>
              <a:gd name="connsiteX1552" fmla="*/ 690597 w 1031876"/>
              <a:gd name="connsiteY1552" fmla="*/ 1051071 h 1106488"/>
              <a:gd name="connsiteX1553" fmla="*/ 683759 w 1031876"/>
              <a:gd name="connsiteY1553" fmla="*/ 1051071 h 1106488"/>
              <a:gd name="connsiteX1554" fmla="*/ 690597 w 1031876"/>
              <a:gd name="connsiteY1554" fmla="*/ 1044240 h 1106488"/>
              <a:gd name="connsiteX1555" fmla="*/ 697435 w 1031876"/>
              <a:gd name="connsiteY1555" fmla="*/ 1044240 h 1106488"/>
              <a:gd name="connsiteX1556" fmla="*/ 698290 w 1031876"/>
              <a:gd name="connsiteY1556" fmla="*/ 1044240 h 1106488"/>
              <a:gd name="connsiteX1557" fmla="*/ 700854 w 1031876"/>
              <a:gd name="connsiteY1557" fmla="*/ 1044240 h 1106488"/>
              <a:gd name="connsiteX1558" fmla="*/ 704272 w 1031876"/>
              <a:gd name="connsiteY1558" fmla="*/ 1044240 h 1106488"/>
              <a:gd name="connsiteX1559" fmla="*/ 714529 w 1031876"/>
              <a:gd name="connsiteY1559" fmla="*/ 1040825 h 1106488"/>
              <a:gd name="connsiteX1560" fmla="*/ 328437 w 1031876"/>
              <a:gd name="connsiteY1560" fmla="*/ 1040191 h 1106488"/>
              <a:gd name="connsiteX1561" fmla="*/ 329275 w 1031876"/>
              <a:gd name="connsiteY1561" fmla="*/ 1040925 h 1106488"/>
              <a:gd name="connsiteX1562" fmla="*/ 330448 w 1031876"/>
              <a:gd name="connsiteY1562" fmla="*/ 1041592 h 1106488"/>
              <a:gd name="connsiteX1563" fmla="*/ 328437 w 1031876"/>
              <a:gd name="connsiteY1563" fmla="*/ 1044259 h 1106488"/>
              <a:gd name="connsiteX1564" fmla="*/ 328437 w 1031876"/>
              <a:gd name="connsiteY1564" fmla="*/ 1040925 h 1106488"/>
              <a:gd name="connsiteX1565" fmla="*/ 717556 w 1031876"/>
              <a:gd name="connsiteY1565" fmla="*/ 1040142 h 1106488"/>
              <a:gd name="connsiteX1566" fmla="*/ 717291 w 1031876"/>
              <a:gd name="connsiteY1566" fmla="*/ 1041995 h 1106488"/>
              <a:gd name="connsiteX1567" fmla="*/ 717092 w 1031876"/>
              <a:gd name="connsiteY1567" fmla="*/ 1043387 h 1106488"/>
              <a:gd name="connsiteX1568" fmla="*/ 711110 w 1031876"/>
              <a:gd name="connsiteY1568" fmla="*/ 1044240 h 1106488"/>
              <a:gd name="connsiteX1569" fmla="*/ 714529 w 1031876"/>
              <a:gd name="connsiteY1569" fmla="*/ 1043387 h 1106488"/>
              <a:gd name="connsiteX1570" fmla="*/ 714809 w 1031876"/>
              <a:gd name="connsiteY1570" fmla="*/ 1042897 h 1106488"/>
              <a:gd name="connsiteX1571" fmla="*/ 715714 w 1031876"/>
              <a:gd name="connsiteY1571" fmla="*/ 1041313 h 1106488"/>
              <a:gd name="connsiteX1572" fmla="*/ 434967 w 1031876"/>
              <a:gd name="connsiteY1572" fmla="*/ 1040014 h 1106488"/>
              <a:gd name="connsiteX1573" fmla="*/ 437624 w 1031876"/>
              <a:gd name="connsiteY1573" fmla="*/ 1041561 h 1106488"/>
              <a:gd name="connsiteX1574" fmla="*/ 438154 w 1031876"/>
              <a:gd name="connsiteY1574" fmla="*/ 1042009 h 1106488"/>
              <a:gd name="connsiteX1575" fmla="*/ 438286 w 1031876"/>
              <a:gd name="connsiteY1575" fmla="*/ 1042953 h 1106488"/>
              <a:gd name="connsiteX1576" fmla="*/ 437515 w 1031876"/>
              <a:gd name="connsiteY1576" fmla="*/ 1044575 h 1106488"/>
              <a:gd name="connsiteX1577" fmla="*/ 434721 w 1031876"/>
              <a:gd name="connsiteY1577" fmla="*/ 1039574 h 1106488"/>
              <a:gd name="connsiteX1578" fmla="*/ 434967 w 1031876"/>
              <a:gd name="connsiteY1578" fmla="*/ 1040014 h 1106488"/>
              <a:gd name="connsiteX1579" fmla="*/ 434501 w 1031876"/>
              <a:gd name="connsiteY1579" fmla="*/ 1039743 h 1106488"/>
              <a:gd name="connsiteX1580" fmla="*/ 718631 w 1031876"/>
              <a:gd name="connsiteY1580" fmla="*/ 1039459 h 1106488"/>
              <a:gd name="connsiteX1581" fmla="*/ 717947 w 1031876"/>
              <a:gd name="connsiteY1581" fmla="*/ 1039894 h 1106488"/>
              <a:gd name="connsiteX1582" fmla="*/ 717556 w 1031876"/>
              <a:gd name="connsiteY1582" fmla="*/ 1040142 h 1106488"/>
              <a:gd name="connsiteX1583" fmla="*/ 717605 w 1031876"/>
              <a:gd name="connsiteY1583" fmla="*/ 1039801 h 1106488"/>
              <a:gd name="connsiteX1584" fmla="*/ 717947 w 1031876"/>
              <a:gd name="connsiteY1584" fmla="*/ 1039687 h 1106488"/>
              <a:gd name="connsiteX1585" fmla="*/ 437662 w 1031876"/>
              <a:gd name="connsiteY1585" fmla="*/ 1038483 h 1106488"/>
              <a:gd name="connsiteX1586" fmla="*/ 438772 w 1031876"/>
              <a:gd name="connsiteY1586" fmla="*/ 1039681 h 1106488"/>
              <a:gd name="connsiteX1587" fmla="*/ 439350 w 1031876"/>
              <a:gd name="connsiteY1587" fmla="*/ 1040716 h 1106488"/>
              <a:gd name="connsiteX1588" fmla="*/ 438569 w 1031876"/>
              <a:gd name="connsiteY1588" fmla="*/ 1042359 h 1106488"/>
              <a:gd name="connsiteX1589" fmla="*/ 438154 w 1031876"/>
              <a:gd name="connsiteY1589" fmla="*/ 1042009 h 1106488"/>
              <a:gd name="connsiteX1590" fmla="*/ 765811 w 1031876"/>
              <a:gd name="connsiteY1590" fmla="*/ 1038324 h 1106488"/>
              <a:gd name="connsiteX1591" fmla="*/ 765811 w 1031876"/>
              <a:gd name="connsiteY1591" fmla="*/ 1041003 h 1106488"/>
              <a:gd name="connsiteX1592" fmla="*/ 758826 w 1031876"/>
              <a:gd name="connsiteY1592" fmla="*/ 1044575 h 1106488"/>
              <a:gd name="connsiteX1593" fmla="*/ 765811 w 1031876"/>
              <a:gd name="connsiteY1593" fmla="*/ 1038324 h 1106488"/>
              <a:gd name="connsiteX1594" fmla="*/ 564101 w 1031876"/>
              <a:gd name="connsiteY1594" fmla="*/ 1038264 h 1106488"/>
              <a:gd name="connsiteX1595" fmla="*/ 567520 w 1031876"/>
              <a:gd name="connsiteY1595" fmla="*/ 1044240 h 1106488"/>
              <a:gd name="connsiteX1596" fmla="*/ 560683 w 1031876"/>
              <a:gd name="connsiteY1596" fmla="*/ 1044240 h 1106488"/>
              <a:gd name="connsiteX1597" fmla="*/ 564101 w 1031876"/>
              <a:gd name="connsiteY1597" fmla="*/ 1038264 h 1106488"/>
              <a:gd name="connsiteX1598" fmla="*/ 812801 w 1031876"/>
              <a:gd name="connsiteY1598" fmla="*/ 1038225 h 1106488"/>
              <a:gd name="connsiteX1599" fmla="*/ 820739 w 1031876"/>
              <a:gd name="connsiteY1599" fmla="*/ 1038225 h 1106488"/>
              <a:gd name="connsiteX1600" fmla="*/ 812801 w 1031876"/>
              <a:gd name="connsiteY1600" fmla="*/ 1038225 h 1106488"/>
              <a:gd name="connsiteX1601" fmla="*/ 772585 w 1031876"/>
              <a:gd name="connsiteY1601" fmla="*/ 1038225 h 1106488"/>
              <a:gd name="connsiteX1602" fmla="*/ 774488 w 1031876"/>
              <a:gd name="connsiteY1602" fmla="*/ 1040567 h 1106488"/>
              <a:gd name="connsiteX1603" fmla="*/ 779464 w 1031876"/>
              <a:gd name="connsiteY1603" fmla="*/ 1038225 h 1106488"/>
              <a:gd name="connsiteX1604" fmla="*/ 775151 w 1031876"/>
              <a:gd name="connsiteY1604" fmla="*/ 1041383 h 1106488"/>
              <a:gd name="connsiteX1605" fmla="*/ 775165 w 1031876"/>
              <a:gd name="connsiteY1605" fmla="*/ 1041400 h 1106488"/>
              <a:gd name="connsiteX1606" fmla="*/ 772585 w 1031876"/>
              <a:gd name="connsiteY1606" fmla="*/ 1044575 h 1106488"/>
              <a:gd name="connsiteX1607" fmla="*/ 773114 w 1031876"/>
              <a:gd name="connsiteY1607" fmla="*/ 1044575 h 1106488"/>
              <a:gd name="connsiteX1608" fmla="*/ 776934 w 1031876"/>
              <a:gd name="connsiteY1608" fmla="*/ 1044575 h 1106488"/>
              <a:gd name="connsiteX1609" fmla="*/ 779464 w 1031876"/>
              <a:gd name="connsiteY1609" fmla="*/ 1044575 h 1106488"/>
              <a:gd name="connsiteX1610" fmla="*/ 772424 w 1031876"/>
              <a:gd name="connsiteY1610" fmla="*/ 1045127 h 1106488"/>
              <a:gd name="connsiteX1611" fmla="*/ 769145 w 1031876"/>
              <a:gd name="connsiteY1611" fmla="*/ 1047750 h 1106488"/>
              <a:gd name="connsiteX1612" fmla="*/ 765176 w 1031876"/>
              <a:gd name="connsiteY1612" fmla="*/ 1050925 h 1106488"/>
              <a:gd name="connsiteX1613" fmla="*/ 766168 w 1031876"/>
              <a:gd name="connsiteY1613" fmla="*/ 1047750 h 1106488"/>
              <a:gd name="connsiteX1614" fmla="*/ 771799 w 1031876"/>
              <a:gd name="connsiteY1614" fmla="*/ 1045176 h 1106488"/>
              <a:gd name="connsiteX1615" fmla="*/ 769344 w 1031876"/>
              <a:gd name="connsiteY1615" fmla="*/ 1045369 h 1106488"/>
              <a:gd name="connsiteX1616" fmla="*/ 759223 w 1031876"/>
              <a:gd name="connsiteY1616" fmla="*/ 1050925 h 1106488"/>
              <a:gd name="connsiteX1617" fmla="*/ 759223 w 1031876"/>
              <a:gd name="connsiteY1617" fmla="*/ 1050131 h 1106488"/>
              <a:gd name="connsiteX1618" fmla="*/ 759223 w 1031876"/>
              <a:gd name="connsiteY1618" fmla="*/ 1047750 h 1106488"/>
              <a:gd name="connsiteX1619" fmla="*/ 757874 w 1031876"/>
              <a:gd name="connsiteY1619" fmla="*/ 1048385 h 1106488"/>
              <a:gd name="connsiteX1620" fmla="*/ 757536 w 1031876"/>
              <a:gd name="connsiteY1620" fmla="*/ 1047750 h 1106488"/>
              <a:gd name="connsiteX1621" fmla="*/ 759223 w 1031876"/>
              <a:gd name="connsiteY1621" fmla="*/ 1047115 h 1106488"/>
              <a:gd name="connsiteX1622" fmla="*/ 759223 w 1031876"/>
              <a:gd name="connsiteY1622" fmla="*/ 1045075 h 1106488"/>
              <a:gd name="connsiteX1623" fmla="*/ 756996 w 1031876"/>
              <a:gd name="connsiteY1623" fmla="*/ 1045262 h 1106488"/>
              <a:gd name="connsiteX1624" fmla="*/ 758207 w 1031876"/>
              <a:gd name="connsiteY1624" fmla="*/ 1044623 h 1106488"/>
              <a:gd name="connsiteX1625" fmla="*/ 751899 w 1031876"/>
              <a:gd name="connsiteY1625" fmla="*/ 1045108 h 1106488"/>
              <a:gd name="connsiteX1626" fmla="*/ 749036 w 1031876"/>
              <a:gd name="connsiteY1626" fmla="*/ 1047750 h 1106488"/>
              <a:gd name="connsiteX1627" fmla="*/ 745597 w 1031876"/>
              <a:gd name="connsiteY1627" fmla="*/ 1050925 h 1106488"/>
              <a:gd name="connsiteX1628" fmla="*/ 743877 w 1031876"/>
              <a:gd name="connsiteY1628" fmla="*/ 1050131 h 1106488"/>
              <a:gd name="connsiteX1629" fmla="*/ 751618 w 1031876"/>
              <a:gd name="connsiteY1629" fmla="*/ 1045130 h 1106488"/>
              <a:gd name="connsiteX1630" fmla="*/ 748507 w 1031876"/>
              <a:gd name="connsiteY1630" fmla="*/ 1045369 h 1106488"/>
              <a:gd name="connsiteX1631" fmla="*/ 739554 w 1031876"/>
              <a:gd name="connsiteY1631" fmla="*/ 1050190 h 1106488"/>
              <a:gd name="connsiteX1632" fmla="*/ 744538 w 1031876"/>
              <a:gd name="connsiteY1632" fmla="*/ 1051719 h 1106488"/>
              <a:gd name="connsiteX1633" fmla="*/ 745597 w 1031876"/>
              <a:gd name="connsiteY1633" fmla="*/ 1051719 h 1106488"/>
              <a:gd name="connsiteX1634" fmla="*/ 742538 w 1031876"/>
              <a:gd name="connsiteY1634" fmla="*/ 1052116 h 1106488"/>
              <a:gd name="connsiteX1635" fmla="*/ 738347 w 1031876"/>
              <a:gd name="connsiteY1635" fmla="*/ 1052948 h 1106488"/>
              <a:gd name="connsiteX1636" fmla="*/ 731838 w 1031876"/>
              <a:gd name="connsiteY1636" fmla="*/ 1058863 h 1106488"/>
              <a:gd name="connsiteX1637" fmla="*/ 735277 w 1031876"/>
              <a:gd name="connsiteY1637" fmla="*/ 1055291 h 1106488"/>
              <a:gd name="connsiteX1638" fmla="*/ 737341 w 1031876"/>
              <a:gd name="connsiteY1638" fmla="*/ 1053148 h 1106488"/>
              <a:gd name="connsiteX1639" fmla="*/ 731044 w 1031876"/>
              <a:gd name="connsiteY1639" fmla="*/ 1054398 h 1106488"/>
              <a:gd name="connsiteX1640" fmla="*/ 731838 w 1031876"/>
              <a:gd name="connsiteY1640" fmla="*/ 1051719 h 1106488"/>
              <a:gd name="connsiteX1641" fmla="*/ 735807 w 1031876"/>
              <a:gd name="connsiteY1641" fmla="*/ 1049040 h 1106488"/>
              <a:gd name="connsiteX1642" fmla="*/ 738789 w 1031876"/>
              <a:gd name="connsiteY1642" fmla="*/ 1049955 h 1106488"/>
              <a:gd name="connsiteX1643" fmla="*/ 741627 w 1031876"/>
              <a:gd name="connsiteY1643" fmla="*/ 1045369 h 1106488"/>
              <a:gd name="connsiteX1644" fmla="*/ 745067 w 1031876"/>
              <a:gd name="connsiteY1644" fmla="*/ 1044575 h 1106488"/>
              <a:gd name="connsiteX1645" fmla="*/ 745597 w 1031876"/>
              <a:gd name="connsiteY1645" fmla="*/ 1044575 h 1106488"/>
              <a:gd name="connsiteX1646" fmla="*/ 748507 w 1031876"/>
              <a:gd name="connsiteY1646" fmla="*/ 1044575 h 1106488"/>
              <a:gd name="connsiteX1647" fmla="*/ 751682 w 1031876"/>
              <a:gd name="connsiteY1647" fmla="*/ 1044575 h 1106488"/>
              <a:gd name="connsiteX1648" fmla="*/ 751947 w 1031876"/>
              <a:gd name="connsiteY1648" fmla="*/ 1044575 h 1106488"/>
              <a:gd name="connsiteX1649" fmla="*/ 758826 w 1031876"/>
              <a:gd name="connsiteY1649" fmla="*/ 1044575 h 1106488"/>
              <a:gd name="connsiteX1650" fmla="*/ 765811 w 1031876"/>
              <a:gd name="connsiteY1650" fmla="*/ 1043989 h 1106488"/>
              <a:gd name="connsiteX1651" fmla="*/ 765811 w 1031876"/>
              <a:gd name="connsiteY1651" fmla="*/ 1041896 h 1106488"/>
              <a:gd name="connsiteX1652" fmla="*/ 765811 w 1031876"/>
              <a:gd name="connsiteY1652" fmla="*/ 1041003 h 1106488"/>
              <a:gd name="connsiteX1653" fmla="*/ 768605 w 1031876"/>
              <a:gd name="connsiteY1653" fmla="*/ 1039574 h 1106488"/>
              <a:gd name="connsiteX1654" fmla="*/ 766323 w 1031876"/>
              <a:gd name="connsiteY1654" fmla="*/ 1043657 h 1106488"/>
              <a:gd name="connsiteX1655" fmla="*/ 766154 w 1031876"/>
              <a:gd name="connsiteY1655" fmla="*/ 1043960 h 1106488"/>
              <a:gd name="connsiteX1656" fmla="*/ 767520 w 1031876"/>
              <a:gd name="connsiteY1656" fmla="*/ 1043846 h 1106488"/>
              <a:gd name="connsiteX1657" fmla="*/ 768645 w 1031876"/>
              <a:gd name="connsiteY1657" fmla="*/ 1043316 h 1106488"/>
              <a:gd name="connsiteX1658" fmla="*/ 758826 w 1031876"/>
              <a:gd name="connsiteY1658" fmla="*/ 1038225 h 1106488"/>
              <a:gd name="connsiteX1659" fmla="*/ 760414 w 1031876"/>
              <a:gd name="connsiteY1659" fmla="*/ 1038225 h 1106488"/>
              <a:gd name="connsiteX1660" fmla="*/ 760414 w 1031876"/>
              <a:gd name="connsiteY1660" fmla="*/ 1039813 h 1106488"/>
              <a:gd name="connsiteX1661" fmla="*/ 758826 w 1031876"/>
              <a:gd name="connsiteY1661" fmla="*/ 1039813 h 1106488"/>
              <a:gd name="connsiteX1662" fmla="*/ 738188 w 1031876"/>
              <a:gd name="connsiteY1662" fmla="*/ 1038225 h 1106488"/>
              <a:gd name="connsiteX1663" fmla="*/ 739479 w 1031876"/>
              <a:gd name="connsiteY1663" fmla="*/ 1038225 h 1106488"/>
              <a:gd name="connsiteX1664" fmla="*/ 743744 w 1031876"/>
              <a:gd name="connsiteY1664" fmla="*/ 1038225 h 1106488"/>
              <a:gd name="connsiteX1665" fmla="*/ 744538 w 1031876"/>
              <a:gd name="connsiteY1665" fmla="*/ 1038225 h 1106488"/>
              <a:gd name="connsiteX1666" fmla="*/ 744538 w 1031876"/>
              <a:gd name="connsiteY1666" fmla="*/ 1038225 h 1106488"/>
              <a:gd name="connsiteX1667" fmla="*/ 744539 w 1031876"/>
              <a:gd name="connsiteY1667" fmla="*/ 1038225 h 1106488"/>
              <a:gd name="connsiteX1668" fmla="*/ 744537 w 1031876"/>
              <a:gd name="connsiteY1668" fmla="*/ 1038226 h 1106488"/>
              <a:gd name="connsiteX1669" fmla="*/ 741363 w 1031876"/>
              <a:gd name="connsiteY1669" fmla="*/ 1040606 h 1106488"/>
              <a:gd name="connsiteX1670" fmla="*/ 740416 w 1031876"/>
              <a:gd name="connsiteY1670" fmla="*/ 1039896 h 1106488"/>
              <a:gd name="connsiteX1671" fmla="*/ 738377 w 1031876"/>
              <a:gd name="connsiteY1671" fmla="*/ 1040723 h 1106488"/>
              <a:gd name="connsiteX1672" fmla="*/ 738635 w 1031876"/>
              <a:gd name="connsiteY1672" fmla="*/ 1039019 h 1106488"/>
              <a:gd name="connsiteX1673" fmla="*/ 739153 w 1031876"/>
              <a:gd name="connsiteY1673" fmla="*/ 1038949 h 1106488"/>
              <a:gd name="connsiteX1674" fmla="*/ 677334 w 1031876"/>
              <a:gd name="connsiteY1674" fmla="*/ 1038225 h 1106488"/>
              <a:gd name="connsiteX1675" fmla="*/ 673894 w 1031876"/>
              <a:gd name="connsiteY1675" fmla="*/ 1041400 h 1106488"/>
              <a:gd name="connsiteX1676" fmla="*/ 670817 w 1031876"/>
              <a:gd name="connsiteY1676" fmla="*/ 1044240 h 1106488"/>
              <a:gd name="connsiteX1677" fmla="*/ 676922 w 1031876"/>
              <a:gd name="connsiteY1677" fmla="*/ 1044240 h 1106488"/>
              <a:gd name="connsiteX1678" fmla="*/ 666665 w 1031876"/>
              <a:gd name="connsiteY1678" fmla="*/ 1050217 h 1106488"/>
              <a:gd name="connsiteX1679" fmla="*/ 658160 w 1031876"/>
              <a:gd name="connsiteY1679" fmla="*/ 1050925 h 1106488"/>
              <a:gd name="connsiteX1680" fmla="*/ 660202 w 1031876"/>
              <a:gd name="connsiteY1680" fmla="*/ 1050925 h 1106488"/>
              <a:gd name="connsiteX1681" fmla="*/ 661889 w 1031876"/>
              <a:gd name="connsiteY1681" fmla="*/ 1050925 h 1106488"/>
              <a:gd name="connsiteX1682" fmla="*/ 662782 w 1031876"/>
              <a:gd name="connsiteY1682" fmla="*/ 1050925 h 1106488"/>
              <a:gd name="connsiteX1683" fmla="*/ 663575 w 1031876"/>
              <a:gd name="connsiteY1683" fmla="*/ 1050925 h 1106488"/>
              <a:gd name="connsiteX1684" fmla="*/ 663576 w 1031876"/>
              <a:gd name="connsiteY1684" fmla="*/ 1050925 h 1106488"/>
              <a:gd name="connsiteX1685" fmla="*/ 664680 w 1031876"/>
              <a:gd name="connsiteY1685" fmla="*/ 1050925 h 1106488"/>
              <a:gd name="connsiteX1686" fmla="*/ 669926 w 1031876"/>
              <a:gd name="connsiteY1686" fmla="*/ 1050925 h 1106488"/>
              <a:gd name="connsiteX1687" fmla="*/ 660103 w 1031876"/>
              <a:gd name="connsiteY1687" fmla="*/ 1053902 h 1106488"/>
              <a:gd name="connsiteX1688" fmla="*/ 658068 w 1031876"/>
              <a:gd name="connsiteY1688" fmla="*/ 1052545 h 1106488"/>
              <a:gd name="connsiteX1689" fmla="*/ 655704 w 1031876"/>
              <a:gd name="connsiteY1689" fmla="*/ 1053240 h 1106488"/>
              <a:gd name="connsiteX1690" fmla="*/ 656538 w 1031876"/>
              <a:gd name="connsiteY1690" fmla="*/ 1051525 h 1106488"/>
              <a:gd name="connsiteX1691" fmla="*/ 656268 w 1031876"/>
              <a:gd name="connsiteY1691" fmla="*/ 1051345 h 1106488"/>
              <a:gd name="connsiteX1692" fmla="*/ 652463 w 1031876"/>
              <a:gd name="connsiteY1692" fmla="*/ 1054194 h 1106488"/>
              <a:gd name="connsiteX1693" fmla="*/ 650082 w 1031876"/>
              <a:gd name="connsiteY1693" fmla="*/ 1054894 h 1106488"/>
              <a:gd name="connsiteX1694" fmla="*/ 648583 w 1031876"/>
              <a:gd name="connsiteY1694" fmla="*/ 1055335 h 1106488"/>
              <a:gd name="connsiteX1695" fmla="*/ 648395 w 1031876"/>
              <a:gd name="connsiteY1695" fmla="*/ 1054894 h 1106488"/>
              <a:gd name="connsiteX1696" fmla="*/ 656131 w 1031876"/>
              <a:gd name="connsiteY1696" fmla="*/ 1051254 h 1106488"/>
              <a:gd name="connsiteX1697" fmla="*/ 655638 w 1031876"/>
              <a:gd name="connsiteY1697" fmla="*/ 1050925 h 1106488"/>
              <a:gd name="connsiteX1698" fmla="*/ 656531 w 1031876"/>
              <a:gd name="connsiteY1698" fmla="*/ 1050925 h 1106488"/>
              <a:gd name="connsiteX1699" fmla="*/ 656701 w 1031876"/>
              <a:gd name="connsiteY1699" fmla="*/ 1050925 h 1106488"/>
              <a:gd name="connsiteX1700" fmla="*/ 663247 w 1031876"/>
              <a:gd name="connsiteY1700" fmla="*/ 1047656 h 1106488"/>
              <a:gd name="connsiteX1701" fmla="*/ 669414 w 1031876"/>
              <a:gd name="connsiteY1701" fmla="*/ 1044575 h 1106488"/>
              <a:gd name="connsiteX1702" fmla="*/ 670084 w 1031876"/>
              <a:gd name="connsiteY1702" fmla="*/ 1044240 h 1106488"/>
              <a:gd name="connsiteX1703" fmla="*/ 670661 w 1031876"/>
              <a:gd name="connsiteY1703" fmla="*/ 1044240 h 1106488"/>
              <a:gd name="connsiteX1704" fmla="*/ 673894 w 1031876"/>
              <a:gd name="connsiteY1704" fmla="*/ 1039019 h 1106488"/>
              <a:gd name="connsiteX1705" fmla="*/ 677334 w 1031876"/>
              <a:gd name="connsiteY1705" fmla="*/ 1038225 h 1106488"/>
              <a:gd name="connsiteX1706" fmla="*/ 477838 w 1031876"/>
              <a:gd name="connsiteY1706" fmla="*/ 1038225 h 1106488"/>
              <a:gd name="connsiteX1707" fmla="*/ 478632 w 1031876"/>
              <a:gd name="connsiteY1707" fmla="*/ 1038225 h 1106488"/>
              <a:gd name="connsiteX1708" fmla="*/ 481311 w 1031876"/>
              <a:gd name="connsiteY1708" fmla="*/ 1038225 h 1106488"/>
              <a:gd name="connsiteX1709" fmla="*/ 481410 w 1031876"/>
              <a:gd name="connsiteY1709" fmla="*/ 1038225 h 1106488"/>
              <a:gd name="connsiteX1710" fmla="*/ 484982 w 1031876"/>
              <a:gd name="connsiteY1710" fmla="*/ 1038225 h 1106488"/>
              <a:gd name="connsiteX1711" fmla="*/ 485776 w 1031876"/>
              <a:gd name="connsiteY1711" fmla="*/ 1038225 h 1106488"/>
              <a:gd name="connsiteX1712" fmla="*/ 482343 w 1031876"/>
              <a:gd name="connsiteY1712" fmla="*/ 1040285 h 1106488"/>
              <a:gd name="connsiteX1713" fmla="*/ 484784 w 1031876"/>
              <a:gd name="connsiteY1713" fmla="*/ 1041400 h 1106488"/>
              <a:gd name="connsiteX1714" fmla="*/ 485467 w 1031876"/>
              <a:gd name="connsiteY1714" fmla="*/ 1043585 h 1106488"/>
              <a:gd name="connsiteX1715" fmla="*/ 489873 w 1031876"/>
              <a:gd name="connsiteY1715" fmla="*/ 1044240 h 1106488"/>
              <a:gd name="connsiteX1716" fmla="*/ 490597 w 1031876"/>
              <a:gd name="connsiteY1716" fmla="*/ 1044240 h 1106488"/>
              <a:gd name="connsiteX1717" fmla="*/ 492307 w 1031876"/>
              <a:gd name="connsiteY1717" fmla="*/ 1044240 h 1106488"/>
              <a:gd name="connsiteX1718" fmla="*/ 491452 w 1031876"/>
              <a:gd name="connsiteY1718" fmla="*/ 1046802 h 1106488"/>
              <a:gd name="connsiteX1719" fmla="*/ 486251 w 1031876"/>
              <a:gd name="connsiteY1719" fmla="*/ 1044575 h 1106488"/>
              <a:gd name="connsiteX1720" fmla="*/ 485776 w 1031876"/>
              <a:gd name="connsiteY1720" fmla="*/ 1044575 h 1106488"/>
              <a:gd name="connsiteX1721" fmla="*/ 485660 w 1031876"/>
              <a:gd name="connsiteY1721" fmla="*/ 1044575 h 1106488"/>
              <a:gd name="connsiteX1722" fmla="*/ 488888 w 1031876"/>
              <a:gd name="connsiteY1722" fmla="*/ 1050217 h 1106488"/>
              <a:gd name="connsiteX1723" fmla="*/ 491723 w 1031876"/>
              <a:gd name="connsiteY1723" fmla="*/ 1050925 h 1106488"/>
              <a:gd name="connsiteX1724" fmla="*/ 492126 w 1031876"/>
              <a:gd name="connsiteY1724" fmla="*/ 1050925 h 1106488"/>
              <a:gd name="connsiteX1725" fmla="*/ 492092 w 1031876"/>
              <a:gd name="connsiteY1725" fmla="*/ 1051017 h 1106488"/>
              <a:gd name="connsiteX1726" fmla="*/ 492307 w 1031876"/>
              <a:gd name="connsiteY1726" fmla="*/ 1051071 h 1106488"/>
              <a:gd name="connsiteX1727" fmla="*/ 492072 w 1031876"/>
              <a:gd name="connsiteY1727" fmla="*/ 1051071 h 1106488"/>
              <a:gd name="connsiteX1728" fmla="*/ 489546 w 1031876"/>
              <a:gd name="connsiteY1728" fmla="*/ 1057871 h 1106488"/>
              <a:gd name="connsiteX1729" fmla="*/ 492126 w 1031876"/>
              <a:gd name="connsiteY1729" fmla="*/ 1058863 h 1106488"/>
              <a:gd name="connsiteX1730" fmla="*/ 485247 w 1031876"/>
              <a:gd name="connsiteY1730" fmla="*/ 1050925 h 1106488"/>
              <a:gd name="connsiteX1731" fmla="*/ 485469 w 1031876"/>
              <a:gd name="connsiteY1731" fmla="*/ 1050925 h 1106488"/>
              <a:gd name="connsiteX1732" fmla="*/ 485469 w 1031876"/>
              <a:gd name="connsiteY1732" fmla="*/ 1047656 h 1106488"/>
              <a:gd name="connsiteX1733" fmla="*/ 485469 w 1031876"/>
              <a:gd name="connsiteY1733" fmla="*/ 1044575 h 1106488"/>
              <a:gd name="connsiteX1734" fmla="*/ 485379 w 1031876"/>
              <a:gd name="connsiteY1734" fmla="*/ 1044575 h 1106488"/>
              <a:gd name="connsiteX1735" fmla="*/ 478056 w 1031876"/>
              <a:gd name="connsiteY1735" fmla="*/ 1042484 h 1106488"/>
              <a:gd name="connsiteX1736" fmla="*/ 484328 w 1031876"/>
              <a:gd name="connsiteY1736" fmla="*/ 1043416 h 1106488"/>
              <a:gd name="connsiteX1737" fmla="*/ 481807 w 1031876"/>
              <a:gd name="connsiteY1737" fmla="*/ 1041400 h 1106488"/>
              <a:gd name="connsiteX1738" fmla="*/ 477838 w 1031876"/>
              <a:gd name="connsiteY1738" fmla="*/ 1038225 h 1106488"/>
              <a:gd name="connsiteX1739" fmla="*/ 450850 w 1031876"/>
              <a:gd name="connsiteY1739" fmla="*/ 1038225 h 1106488"/>
              <a:gd name="connsiteX1740" fmla="*/ 454224 w 1031876"/>
              <a:gd name="connsiteY1740" fmla="*/ 1038225 h 1106488"/>
              <a:gd name="connsiteX1741" fmla="*/ 456754 w 1031876"/>
              <a:gd name="connsiteY1741" fmla="*/ 1038225 h 1106488"/>
              <a:gd name="connsiteX1742" fmla="*/ 457597 w 1031876"/>
              <a:gd name="connsiteY1742" fmla="*/ 1038225 h 1106488"/>
              <a:gd name="connsiteX1743" fmla="*/ 460971 w 1031876"/>
              <a:gd name="connsiteY1743" fmla="*/ 1039019 h 1106488"/>
              <a:gd name="connsiteX1744" fmla="*/ 450850 w 1031876"/>
              <a:gd name="connsiteY1744" fmla="*/ 1038225 h 1106488"/>
              <a:gd name="connsiteX1745" fmla="*/ 409575 w 1031876"/>
              <a:gd name="connsiteY1745" fmla="*/ 1038225 h 1106488"/>
              <a:gd name="connsiteX1746" fmla="*/ 423430 w 1031876"/>
              <a:gd name="connsiteY1746" fmla="*/ 1045104 h 1106488"/>
              <a:gd name="connsiteX1747" fmla="*/ 422564 w 1031876"/>
              <a:gd name="connsiteY1747" fmla="*/ 1045104 h 1106488"/>
              <a:gd name="connsiteX1748" fmla="*/ 419966 w 1031876"/>
              <a:gd name="connsiteY1748" fmla="*/ 1045104 h 1106488"/>
              <a:gd name="connsiteX1749" fmla="*/ 419101 w 1031876"/>
              <a:gd name="connsiteY1749" fmla="*/ 1045104 h 1106488"/>
              <a:gd name="connsiteX1750" fmla="*/ 420291 w 1031876"/>
              <a:gd name="connsiteY1750" fmla="*/ 1045369 h 1106488"/>
              <a:gd name="connsiteX1751" fmla="*/ 423430 w 1031876"/>
              <a:gd name="connsiteY1751" fmla="*/ 1050252 h 1106488"/>
              <a:gd name="connsiteX1752" fmla="*/ 423430 w 1031876"/>
              <a:gd name="connsiteY1752" fmla="*/ 1048544 h 1106488"/>
              <a:gd name="connsiteX1753" fmla="*/ 423430 w 1031876"/>
              <a:gd name="connsiteY1753" fmla="*/ 1045104 h 1106488"/>
              <a:gd name="connsiteX1754" fmla="*/ 429291 w 1031876"/>
              <a:gd name="connsiteY1754" fmla="*/ 1050925 h 1106488"/>
              <a:gd name="connsiteX1755" fmla="*/ 429882 w 1031876"/>
              <a:gd name="connsiteY1755" fmla="*/ 1050925 h 1106488"/>
              <a:gd name="connsiteX1756" fmla="*/ 429900 w 1031876"/>
              <a:gd name="connsiteY1756" fmla="*/ 1050925 h 1106488"/>
              <a:gd name="connsiteX1757" fmla="*/ 427759 w 1031876"/>
              <a:gd name="connsiteY1757" fmla="*/ 1045964 h 1106488"/>
              <a:gd name="connsiteX1758" fmla="*/ 430357 w 1031876"/>
              <a:gd name="connsiteY1758" fmla="*/ 1045104 h 1106488"/>
              <a:gd name="connsiteX1759" fmla="*/ 431223 w 1031876"/>
              <a:gd name="connsiteY1759" fmla="*/ 1045104 h 1106488"/>
              <a:gd name="connsiteX1760" fmla="*/ 432955 w 1031876"/>
              <a:gd name="connsiteY1760" fmla="*/ 1045104 h 1106488"/>
              <a:gd name="connsiteX1761" fmla="*/ 433821 w 1031876"/>
              <a:gd name="connsiteY1761" fmla="*/ 1045104 h 1106488"/>
              <a:gd name="connsiteX1762" fmla="*/ 436418 w 1031876"/>
              <a:gd name="connsiteY1762" fmla="*/ 1045104 h 1106488"/>
              <a:gd name="connsiteX1763" fmla="*/ 437284 w 1031876"/>
              <a:gd name="connsiteY1763" fmla="*/ 1045104 h 1106488"/>
              <a:gd name="connsiteX1764" fmla="*/ 437284 w 1031876"/>
              <a:gd name="connsiteY1764" fmla="*/ 1050925 h 1106488"/>
              <a:gd name="connsiteX1765" fmla="*/ 437622 w 1031876"/>
              <a:gd name="connsiteY1765" fmla="*/ 1050925 h 1106488"/>
              <a:gd name="connsiteX1766" fmla="*/ 438151 w 1031876"/>
              <a:gd name="connsiteY1766" fmla="*/ 1050925 h 1106488"/>
              <a:gd name="connsiteX1767" fmla="*/ 437436 w 1031876"/>
              <a:gd name="connsiteY1767" fmla="*/ 1051984 h 1106488"/>
              <a:gd name="connsiteX1768" fmla="*/ 435472 w 1031876"/>
              <a:gd name="connsiteY1768" fmla="*/ 1054894 h 1106488"/>
              <a:gd name="connsiteX1769" fmla="*/ 438151 w 1031876"/>
              <a:gd name="connsiteY1769" fmla="*/ 1058863 h 1106488"/>
              <a:gd name="connsiteX1770" fmla="*/ 431007 w 1031876"/>
              <a:gd name="connsiteY1770" fmla="*/ 1057871 h 1106488"/>
              <a:gd name="connsiteX1771" fmla="*/ 430693 w 1031876"/>
              <a:gd name="connsiteY1771" fmla="*/ 1057566 h 1106488"/>
              <a:gd name="connsiteX1772" fmla="*/ 429935 w 1031876"/>
              <a:gd name="connsiteY1772" fmla="*/ 1058565 h 1106488"/>
              <a:gd name="connsiteX1773" fmla="*/ 431003 w 1031876"/>
              <a:gd name="connsiteY1773" fmla="*/ 1058862 h 1106488"/>
              <a:gd name="connsiteX1774" fmla="*/ 432793 w 1031876"/>
              <a:gd name="connsiteY1774" fmla="*/ 1058862 h 1106488"/>
              <a:gd name="connsiteX1775" fmla="*/ 433653 w 1031876"/>
              <a:gd name="connsiteY1775" fmla="*/ 1058862 h 1106488"/>
              <a:gd name="connsiteX1776" fmla="*/ 437092 w 1031876"/>
              <a:gd name="connsiteY1776" fmla="*/ 1058862 h 1106488"/>
              <a:gd name="connsiteX1777" fmla="*/ 437094 w 1031876"/>
              <a:gd name="connsiteY1777" fmla="*/ 1058863 h 1106488"/>
              <a:gd name="connsiteX1778" fmla="*/ 437357 w 1031876"/>
              <a:gd name="connsiteY1778" fmla="*/ 1058863 h 1106488"/>
              <a:gd name="connsiteX1779" fmla="*/ 438151 w 1031876"/>
              <a:gd name="connsiteY1779" fmla="*/ 1058863 h 1106488"/>
              <a:gd name="connsiteX1780" fmla="*/ 439672 w 1031876"/>
              <a:gd name="connsiteY1780" fmla="*/ 1058863 h 1106488"/>
              <a:gd name="connsiteX1781" fmla="*/ 440036 w 1031876"/>
              <a:gd name="connsiteY1781" fmla="*/ 1058863 h 1106488"/>
              <a:gd name="connsiteX1782" fmla="*/ 440532 w 1031876"/>
              <a:gd name="connsiteY1782" fmla="*/ 1058863 h 1106488"/>
              <a:gd name="connsiteX1783" fmla="*/ 440929 w 1031876"/>
              <a:gd name="connsiteY1783" fmla="*/ 1058863 h 1106488"/>
              <a:gd name="connsiteX1784" fmla="*/ 443112 w 1031876"/>
              <a:gd name="connsiteY1784" fmla="*/ 1058863 h 1106488"/>
              <a:gd name="connsiteX1785" fmla="*/ 443608 w 1031876"/>
              <a:gd name="connsiteY1785" fmla="*/ 1058863 h 1106488"/>
              <a:gd name="connsiteX1786" fmla="*/ 443972 w 1031876"/>
              <a:gd name="connsiteY1786" fmla="*/ 1058863 h 1106488"/>
              <a:gd name="connsiteX1787" fmla="*/ 443972 w 1031876"/>
              <a:gd name="connsiteY1787" fmla="*/ 1059657 h 1106488"/>
              <a:gd name="connsiteX1788" fmla="*/ 443972 w 1031876"/>
              <a:gd name="connsiteY1788" fmla="*/ 1062903 h 1106488"/>
              <a:gd name="connsiteX1789" fmla="*/ 446358 w 1031876"/>
              <a:gd name="connsiteY1789" fmla="*/ 1064305 h 1106488"/>
              <a:gd name="connsiteX1790" fmla="*/ 447080 w 1031876"/>
              <a:gd name="connsiteY1790" fmla="*/ 1064305 h 1106488"/>
              <a:gd name="connsiteX1791" fmla="*/ 447940 w 1031876"/>
              <a:gd name="connsiteY1791" fmla="*/ 1064305 h 1106488"/>
              <a:gd name="connsiteX1792" fmla="*/ 451379 w 1031876"/>
              <a:gd name="connsiteY1792" fmla="*/ 1064305 h 1106488"/>
              <a:gd name="connsiteX1793" fmla="*/ 451998 w 1031876"/>
              <a:gd name="connsiteY1793" fmla="*/ 1064917 h 1106488"/>
              <a:gd name="connsiteX1794" fmla="*/ 451379 w 1031876"/>
              <a:gd name="connsiteY1794" fmla="*/ 1065155 h 1106488"/>
              <a:gd name="connsiteX1795" fmla="*/ 451325 w 1031876"/>
              <a:gd name="connsiteY1795" fmla="*/ 1065212 h 1106488"/>
              <a:gd name="connsiteX1796" fmla="*/ 451324 w 1031876"/>
              <a:gd name="connsiteY1796" fmla="*/ 1065213 h 1106488"/>
              <a:gd name="connsiteX1797" fmla="*/ 451290 w 1031876"/>
              <a:gd name="connsiteY1797" fmla="*/ 1065249 h 1106488"/>
              <a:gd name="connsiteX1798" fmla="*/ 452426 w 1031876"/>
              <a:gd name="connsiteY1798" fmla="*/ 1065340 h 1106488"/>
              <a:gd name="connsiteX1799" fmla="*/ 452297 w 1031876"/>
              <a:gd name="connsiteY1799" fmla="*/ 1065213 h 1106488"/>
              <a:gd name="connsiteX1800" fmla="*/ 452296 w 1031876"/>
              <a:gd name="connsiteY1800" fmla="*/ 1065212 h 1106488"/>
              <a:gd name="connsiteX1801" fmla="*/ 452239 w 1031876"/>
              <a:gd name="connsiteY1801" fmla="*/ 1065155 h 1106488"/>
              <a:gd name="connsiteX1802" fmla="*/ 451998 w 1031876"/>
              <a:gd name="connsiteY1802" fmla="*/ 1064917 h 1106488"/>
              <a:gd name="connsiteX1803" fmla="*/ 453105 w 1031876"/>
              <a:gd name="connsiteY1803" fmla="*/ 1064492 h 1106488"/>
              <a:gd name="connsiteX1804" fmla="*/ 452537 w 1031876"/>
              <a:gd name="connsiteY1804" fmla="*/ 1064419 h 1106488"/>
              <a:gd name="connsiteX1805" fmla="*/ 452529 w 1031876"/>
              <a:gd name="connsiteY1805" fmla="*/ 1064368 h 1106488"/>
              <a:gd name="connsiteX1806" fmla="*/ 451379 w 1031876"/>
              <a:gd name="connsiteY1806" fmla="*/ 1064305 h 1106488"/>
              <a:gd name="connsiteX1807" fmla="*/ 452519 w 1031876"/>
              <a:gd name="connsiteY1807" fmla="*/ 1064305 h 1106488"/>
              <a:gd name="connsiteX1808" fmla="*/ 452052 w 1031876"/>
              <a:gd name="connsiteY1808" fmla="*/ 1061403 h 1106488"/>
              <a:gd name="connsiteX1809" fmla="*/ 457182 w 1031876"/>
              <a:gd name="connsiteY1809" fmla="*/ 1064305 h 1106488"/>
              <a:gd name="connsiteX1810" fmla="*/ 458258 w 1031876"/>
              <a:gd name="connsiteY1810" fmla="*/ 1064305 h 1106488"/>
              <a:gd name="connsiteX1811" fmla="*/ 459175 w 1031876"/>
              <a:gd name="connsiteY1811" fmla="*/ 1065212 h 1106488"/>
              <a:gd name="connsiteX1812" fmla="*/ 459917 w 1031876"/>
              <a:gd name="connsiteY1812" fmla="*/ 1065946 h 1106488"/>
              <a:gd name="connsiteX1813" fmla="*/ 460674 w 1031876"/>
              <a:gd name="connsiteY1813" fmla="*/ 1066007 h 1106488"/>
              <a:gd name="connsiteX1814" fmla="*/ 463367 w 1031876"/>
              <a:gd name="connsiteY1814" fmla="*/ 1069358 h 1106488"/>
              <a:gd name="connsiteX1815" fmla="*/ 464277 w 1031876"/>
              <a:gd name="connsiteY1815" fmla="*/ 1070258 h 1106488"/>
              <a:gd name="connsiteX1816" fmla="*/ 465137 w 1031876"/>
              <a:gd name="connsiteY1816" fmla="*/ 1071109 h 1106488"/>
              <a:gd name="connsiteX1817" fmla="*/ 464774 w 1031876"/>
              <a:gd name="connsiteY1817" fmla="*/ 1071109 h 1106488"/>
              <a:gd name="connsiteX1818" fmla="*/ 465139 w 1031876"/>
              <a:gd name="connsiteY1818" fmla="*/ 1071563 h 1106488"/>
              <a:gd name="connsiteX1819" fmla="*/ 464555 w 1031876"/>
              <a:gd name="connsiteY1819" fmla="*/ 1071109 h 1106488"/>
              <a:gd name="connsiteX1820" fmla="*/ 458258 w 1031876"/>
              <a:gd name="connsiteY1820" fmla="*/ 1071109 h 1106488"/>
              <a:gd name="connsiteX1821" fmla="*/ 452480 w 1031876"/>
              <a:gd name="connsiteY1821" fmla="*/ 1065394 h 1106488"/>
              <a:gd name="connsiteX1822" fmla="*/ 451279 w 1031876"/>
              <a:gd name="connsiteY1822" fmla="*/ 1065261 h 1106488"/>
              <a:gd name="connsiteX1823" fmla="*/ 449444 w 1031876"/>
              <a:gd name="connsiteY1823" fmla="*/ 1067175 h 1106488"/>
              <a:gd name="connsiteX1824" fmla="*/ 451379 w 1031876"/>
              <a:gd name="connsiteY1824" fmla="*/ 1071109 h 1106488"/>
              <a:gd name="connsiteX1825" fmla="*/ 448262 w 1031876"/>
              <a:gd name="connsiteY1825" fmla="*/ 1071109 h 1106488"/>
              <a:gd name="connsiteX1826" fmla="*/ 447940 w 1031876"/>
              <a:gd name="connsiteY1826" fmla="*/ 1071109 h 1106488"/>
              <a:gd name="connsiteX1827" fmla="*/ 446220 w 1031876"/>
              <a:gd name="connsiteY1827" fmla="*/ 1071109 h 1106488"/>
              <a:gd name="connsiteX1828" fmla="*/ 445360 w 1031876"/>
              <a:gd name="connsiteY1828" fmla="*/ 1071109 h 1106488"/>
              <a:gd name="connsiteX1829" fmla="*/ 444500 w 1031876"/>
              <a:gd name="connsiteY1829" fmla="*/ 1071109 h 1106488"/>
              <a:gd name="connsiteX1830" fmla="*/ 443889 w 1031876"/>
              <a:gd name="connsiteY1830" fmla="*/ 1071562 h 1106488"/>
              <a:gd name="connsiteX1831" fmla="*/ 441061 w 1031876"/>
              <a:gd name="connsiteY1831" fmla="*/ 1073660 h 1106488"/>
              <a:gd name="connsiteX1832" fmla="*/ 438232 w 1031876"/>
              <a:gd name="connsiteY1832" fmla="*/ 1071562 h 1106488"/>
              <a:gd name="connsiteX1833" fmla="*/ 437621 w 1031876"/>
              <a:gd name="connsiteY1833" fmla="*/ 1071109 h 1106488"/>
              <a:gd name="connsiteX1834" fmla="*/ 440176 w 1031876"/>
              <a:gd name="connsiteY1834" fmla="*/ 1065212 h 1106488"/>
              <a:gd name="connsiteX1835" fmla="*/ 437621 w 1031876"/>
              <a:gd name="connsiteY1835" fmla="*/ 1065212 h 1106488"/>
              <a:gd name="connsiteX1836" fmla="*/ 437621 w 1031876"/>
              <a:gd name="connsiteY1836" fmla="*/ 1071109 h 1106488"/>
              <a:gd name="connsiteX1837" fmla="*/ 436869 w 1031876"/>
              <a:gd name="connsiteY1837" fmla="*/ 1071109 h 1106488"/>
              <a:gd name="connsiteX1838" fmla="*/ 435041 w 1031876"/>
              <a:gd name="connsiteY1838" fmla="*/ 1071109 h 1106488"/>
              <a:gd name="connsiteX1839" fmla="*/ 434182 w 1031876"/>
              <a:gd name="connsiteY1839" fmla="*/ 1071109 h 1106488"/>
              <a:gd name="connsiteX1840" fmla="*/ 431602 w 1031876"/>
              <a:gd name="connsiteY1840" fmla="*/ 1071109 h 1106488"/>
              <a:gd name="connsiteX1841" fmla="*/ 430742 w 1031876"/>
              <a:gd name="connsiteY1841" fmla="*/ 1071109 h 1106488"/>
              <a:gd name="connsiteX1842" fmla="*/ 431889 w 1031876"/>
              <a:gd name="connsiteY1842" fmla="*/ 1067140 h 1106488"/>
              <a:gd name="connsiteX1843" fmla="*/ 435787 w 1031876"/>
              <a:gd name="connsiteY1843" fmla="*/ 1065212 h 1106488"/>
              <a:gd name="connsiteX1844" fmla="*/ 436062 w 1031876"/>
              <a:gd name="connsiteY1844" fmla="*/ 1065076 h 1106488"/>
              <a:gd name="connsiteX1845" fmla="*/ 435197 w 1031876"/>
              <a:gd name="connsiteY1845" fmla="*/ 1064962 h 1106488"/>
              <a:gd name="connsiteX1846" fmla="*/ 432462 w 1031876"/>
              <a:gd name="connsiteY1846" fmla="*/ 1065155 h 1106488"/>
              <a:gd name="connsiteX1847" fmla="*/ 431889 w 1031876"/>
              <a:gd name="connsiteY1847" fmla="*/ 1067140 h 1106488"/>
              <a:gd name="connsiteX1848" fmla="*/ 430742 w 1031876"/>
              <a:gd name="connsiteY1848" fmla="*/ 1067707 h 1106488"/>
              <a:gd name="connsiteX1849" fmla="*/ 428449 w 1031876"/>
              <a:gd name="connsiteY1849" fmla="*/ 1068841 h 1106488"/>
              <a:gd name="connsiteX1850" fmla="*/ 424723 w 1031876"/>
              <a:gd name="connsiteY1850" fmla="*/ 1065155 h 1106488"/>
              <a:gd name="connsiteX1851" fmla="*/ 423863 w 1031876"/>
              <a:gd name="connsiteY1851" fmla="*/ 1064305 h 1106488"/>
              <a:gd name="connsiteX1852" fmla="*/ 410104 w 1031876"/>
              <a:gd name="connsiteY1852" fmla="*/ 1057501 h 1106488"/>
              <a:gd name="connsiteX1853" fmla="*/ 406665 w 1031876"/>
              <a:gd name="connsiteY1853" fmla="*/ 1057501 h 1106488"/>
              <a:gd name="connsiteX1854" fmla="*/ 404085 w 1031876"/>
              <a:gd name="connsiteY1854" fmla="*/ 1057501 h 1106488"/>
              <a:gd name="connsiteX1855" fmla="*/ 403225 w 1031876"/>
              <a:gd name="connsiteY1855" fmla="*/ 1057501 h 1106488"/>
              <a:gd name="connsiteX1856" fmla="*/ 403225 w 1031876"/>
              <a:gd name="connsiteY1856" fmla="*/ 1050698 h 1106488"/>
              <a:gd name="connsiteX1857" fmla="*/ 413543 w 1031876"/>
              <a:gd name="connsiteY1857" fmla="*/ 1053249 h 1106488"/>
              <a:gd name="connsiteX1858" fmla="*/ 410410 w 1031876"/>
              <a:gd name="connsiteY1858" fmla="*/ 1050925 h 1106488"/>
              <a:gd name="connsiteX1859" fmla="*/ 410104 w 1031876"/>
              <a:gd name="connsiteY1859" fmla="*/ 1050698 h 1106488"/>
              <a:gd name="connsiteX1860" fmla="*/ 410465 w 1031876"/>
              <a:gd name="connsiteY1860" fmla="*/ 1050925 h 1106488"/>
              <a:gd name="connsiteX1861" fmla="*/ 413826 w 1031876"/>
              <a:gd name="connsiteY1861" fmla="*/ 1053040 h 1106488"/>
              <a:gd name="connsiteX1862" fmla="*/ 413544 w 1031876"/>
              <a:gd name="connsiteY1862" fmla="*/ 1053249 h 1106488"/>
              <a:gd name="connsiteX1863" fmla="*/ 414555 w 1031876"/>
              <a:gd name="connsiteY1863" fmla="*/ 1053499 h 1106488"/>
              <a:gd name="connsiteX1864" fmla="*/ 416983 w 1031876"/>
              <a:gd name="connsiteY1864" fmla="*/ 1055027 h 1106488"/>
              <a:gd name="connsiteX1865" fmla="*/ 416983 w 1031876"/>
              <a:gd name="connsiteY1865" fmla="*/ 1056651 h 1106488"/>
              <a:gd name="connsiteX1866" fmla="*/ 416983 w 1031876"/>
              <a:gd name="connsiteY1866" fmla="*/ 1057501 h 1106488"/>
              <a:gd name="connsiteX1867" fmla="*/ 420423 w 1031876"/>
              <a:gd name="connsiteY1867" fmla="*/ 1057501 h 1106488"/>
              <a:gd name="connsiteX1868" fmla="*/ 423863 w 1031876"/>
              <a:gd name="connsiteY1868" fmla="*/ 1057501 h 1106488"/>
              <a:gd name="connsiteX1869" fmla="*/ 424565 w 1031876"/>
              <a:gd name="connsiteY1869" fmla="*/ 1058473 h 1106488"/>
              <a:gd name="connsiteX1870" fmla="*/ 424745 w 1031876"/>
              <a:gd name="connsiteY1870" fmla="*/ 1058373 h 1106488"/>
              <a:gd name="connsiteX1871" fmla="*/ 423863 w 1031876"/>
              <a:gd name="connsiteY1871" fmla="*/ 1057501 h 1106488"/>
              <a:gd name="connsiteX1872" fmla="*/ 419563 w 1031876"/>
              <a:gd name="connsiteY1872" fmla="*/ 1056651 h 1106488"/>
              <a:gd name="connsiteX1873" fmla="*/ 416983 w 1031876"/>
              <a:gd name="connsiteY1873" fmla="*/ 1055027 h 1106488"/>
              <a:gd name="connsiteX1874" fmla="*/ 416983 w 1031876"/>
              <a:gd name="connsiteY1874" fmla="*/ 1054100 h 1106488"/>
              <a:gd name="connsiteX1875" fmla="*/ 416984 w 1031876"/>
              <a:gd name="connsiteY1875" fmla="*/ 1054100 h 1106488"/>
              <a:gd name="connsiteX1876" fmla="*/ 422580 w 1031876"/>
              <a:gd name="connsiteY1876" fmla="*/ 1055483 h 1106488"/>
              <a:gd name="connsiteX1877" fmla="*/ 416983 w 1031876"/>
              <a:gd name="connsiteY1877" fmla="*/ 1051130 h 1106488"/>
              <a:gd name="connsiteX1878" fmla="*/ 416983 w 1031876"/>
              <a:gd name="connsiteY1878" fmla="*/ 1051548 h 1106488"/>
              <a:gd name="connsiteX1879" fmla="*/ 416983 w 1031876"/>
              <a:gd name="connsiteY1879" fmla="*/ 1054100 h 1106488"/>
              <a:gd name="connsiteX1880" fmla="*/ 414555 w 1031876"/>
              <a:gd name="connsiteY1880" fmla="*/ 1053499 h 1106488"/>
              <a:gd name="connsiteX1881" fmla="*/ 413826 w 1031876"/>
              <a:gd name="connsiteY1881" fmla="*/ 1053040 h 1106488"/>
              <a:gd name="connsiteX1882" fmla="*/ 416677 w 1031876"/>
              <a:gd name="connsiteY1882" fmla="*/ 1050925 h 1106488"/>
              <a:gd name="connsiteX1883" fmla="*/ 416700 w 1031876"/>
              <a:gd name="connsiteY1883" fmla="*/ 1050908 h 1106488"/>
              <a:gd name="connsiteX1884" fmla="*/ 416463 w 1031876"/>
              <a:gd name="connsiteY1884" fmla="*/ 1050698 h 1106488"/>
              <a:gd name="connsiteX1885" fmla="*/ 413147 w 1031876"/>
              <a:gd name="connsiteY1885" fmla="*/ 1047750 h 1106488"/>
              <a:gd name="connsiteX1886" fmla="*/ 410170 w 1031876"/>
              <a:gd name="connsiteY1886" fmla="*/ 1045104 h 1106488"/>
              <a:gd name="connsiteX1887" fmla="*/ 409575 w 1031876"/>
              <a:gd name="connsiteY1887" fmla="*/ 1044575 h 1106488"/>
              <a:gd name="connsiteX1888" fmla="*/ 410617 w 1031876"/>
              <a:gd name="connsiteY1888" fmla="*/ 1045104 h 1106488"/>
              <a:gd name="connsiteX1889" fmla="*/ 415826 w 1031876"/>
              <a:gd name="connsiteY1889" fmla="*/ 1047750 h 1106488"/>
              <a:gd name="connsiteX1890" fmla="*/ 416655 w 1031876"/>
              <a:gd name="connsiteY1890" fmla="*/ 1050698 h 1106488"/>
              <a:gd name="connsiteX1891" fmla="*/ 416712 w 1031876"/>
              <a:gd name="connsiteY1891" fmla="*/ 1050899 h 1106488"/>
              <a:gd name="connsiteX1892" fmla="*/ 416983 w 1031876"/>
              <a:gd name="connsiteY1892" fmla="*/ 1050698 h 1106488"/>
              <a:gd name="connsiteX1893" fmla="*/ 416983 w 1031876"/>
              <a:gd name="connsiteY1893" fmla="*/ 1050925 h 1106488"/>
              <a:gd name="connsiteX1894" fmla="*/ 417513 w 1031876"/>
              <a:gd name="connsiteY1894" fmla="*/ 1050925 h 1106488"/>
              <a:gd name="connsiteX1895" fmla="*/ 419399 w 1031876"/>
              <a:gd name="connsiteY1895" fmla="*/ 1050925 h 1106488"/>
              <a:gd name="connsiteX1896" fmla="*/ 423430 w 1031876"/>
              <a:gd name="connsiteY1896" fmla="*/ 1050925 h 1106488"/>
              <a:gd name="connsiteX1897" fmla="*/ 423430 w 1031876"/>
              <a:gd name="connsiteY1897" fmla="*/ 1050540 h 1106488"/>
              <a:gd name="connsiteX1898" fmla="*/ 420291 w 1031876"/>
              <a:gd name="connsiteY1898" fmla="*/ 1047750 h 1106488"/>
              <a:gd name="connsiteX1899" fmla="*/ 417314 w 1031876"/>
              <a:gd name="connsiteY1899" fmla="*/ 1045104 h 1106488"/>
              <a:gd name="connsiteX1900" fmla="*/ 416502 w 1031876"/>
              <a:gd name="connsiteY1900" fmla="*/ 1045104 h 1106488"/>
              <a:gd name="connsiteX1901" fmla="*/ 415969 w 1031876"/>
              <a:gd name="connsiteY1901" fmla="*/ 1044575 h 1106488"/>
              <a:gd name="connsiteX1902" fmla="*/ 413039 w 1031876"/>
              <a:gd name="connsiteY1902" fmla="*/ 1041665 h 1106488"/>
              <a:gd name="connsiteX1903" fmla="*/ 409575 w 1031876"/>
              <a:gd name="connsiteY1903" fmla="*/ 1038225 h 1106488"/>
              <a:gd name="connsiteX1904" fmla="*/ 341843 w 1031876"/>
              <a:gd name="connsiteY1904" fmla="*/ 1037591 h 1106488"/>
              <a:gd name="connsiteX1905" fmla="*/ 341843 w 1031876"/>
              <a:gd name="connsiteY1905" fmla="*/ 1044259 h 1106488"/>
              <a:gd name="connsiteX1906" fmla="*/ 343518 w 1031876"/>
              <a:gd name="connsiteY1906" fmla="*/ 1043425 h 1106488"/>
              <a:gd name="connsiteX1907" fmla="*/ 341843 w 1031876"/>
              <a:gd name="connsiteY1907" fmla="*/ 1042259 h 1106488"/>
              <a:gd name="connsiteX1908" fmla="*/ 341843 w 1031876"/>
              <a:gd name="connsiteY1908" fmla="*/ 1037591 h 1106488"/>
              <a:gd name="connsiteX1909" fmla="*/ 348545 w 1031876"/>
              <a:gd name="connsiteY1909" fmla="*/ 1044259 h 1106488"/>
              <a:gd name="connsiteX1910" fmla="*/ 341843 w 1031876"/>
              <a:gd name="connsiteY1910" fmla="*/ 1037591 h 1106488"/>
              <a:gd name="connsiteX1911" fmla="*/ 341843 w 1031876"/>
              <a:gd name="connsiteY1911" fmla="*/ 1037591 h 1106488"/>
              <a:gd name="connsiteX1912" fmla="*/ 345194 w 1031876"/>
              <a:gd name="connsiteY1912" fmla="*/ 1037591 h 1106488"/>
              <a:gd name="connsiteX1913" fmla="*/ 348545 w 1031876"/>
              <a:gd name="connsiteY1913" fmla="*/ 1037591 h 1106488"/>
              <a:gd name="connsiteX1914" fmla="*/ 348545 w 1031876"/>
              <a:gd name="connsiteY1914" fmla="*/ 1040925 h 1106488"/>
              <a:gd name="connsiteX1915" fmla="*/ 348081 w 1031876"/>
              <a:gd name="connsiteY1915" fmla="*/ 1041027 h 1106488"/>
              <a:gd name="connsiteX1916" fmla="*/ 347707 w 1031876"/>
              <a:gd name="connsiteY1916" fmla="*/ 1038424 h 1106488"/>
              <a:gd name="connsiteX1917" fmla="*/ 341843 w 1031876"/>
              <a:gd name="connsiteY1917" fmla="*/ 1037591 h 1106488"/>
              <a:gd name="connsiteX1918" fmla="*/ 437515 w 1031876"/>
              <a:gd name="connsiteY1918" fmla="*/ 1037431 h 1106488"/>
              <a:gd name="connsiteX1919" fmla="*/ 437662 w 1031876"/>
              <a:gd name="connsiteY1919" fmla="*/ 1038483 h 1106488"/>
              <a:gd name="connsiteX1920" fmla="*/ 437515 w 1031876"/>
              <a:gd name="connsiteY1920" fmla="*/ 1038324 h 1106488"/>
              <a:gd name="connsiteX1921" fmla="*/ 436748 w 1031876"/>
              <a:gd name="connsiteY1921" fmla="*/ 1038019 h 1106488"/>
              <a:gd name="connsiteX1922" fmla="*/ 437515 w 1031876"/>
              <a:gd name="connsiteY1922" fmla="*/ 1037431 h 1106488"/>
              <a:gd name="connsiteX1923" fmla="*/ 444500 w 1031876"/>
              <a:gd name="connsiteY1923" fmla="*/ 1044575 h 1106488"/>
              <a:gd name="connsiteX1924" fmla="*/ 441008 w 1031876"/>
              <a:gd name="connsiteY1924" fmla="*/ 1043682 h 1106488"/>
              <a:gd name="connsiteX1925" fmla="*/ 439350 w 1031876"/>
              <a:gd name="connsiteY1925" fmla="*/ 1040716 h 1106488"/>
              <a:gd name="connsiteX1926" fmla="*/ 439480 w 1031876"/>
              <a:gd name="connsiteY1926" fmla="*/ 1040445 h 1106488"/>
              <a:gd name="connsiteX1927" fmla="*/ 438772 w 1031876"/>
              <a:gd name="connsiteY1927" fmla="*/ 1039681 h 1106488"/>
              <a:gd name="connsiteX1928" fmla="*/ 430530 w 1031876"/>
              <a:gd name="connsiteY1928" fmla="*/ 1037431 h 1106488"/>
              <a:gd name="connsiteX1929" fmla="*/ 434501 w 1031876"/>
              <a:gd name="connsiteY1929" fmla="*/ 1039743 h 1106488"/>
              <a:gd name="connsiteX1930" fmla="*/ 434023 w 1031876"/>
              <a:gd name="connsiteY1930" fmla="*/ 1040110 h 1106488"/>
              <a:gd name="connsiteX1931" fmla="*/ 430530 w 1031876"/>
              <a:gd name="connsiteY1931" fmla="*/ 1037431 h 1106488"/>
              <a:gd name="connsiteX1932" fmla="*/ 430530 w 1031876"/>
              <a:gd name="connsiteY1932" fmla="*/ 1037431 h 1106488"/>
              <a:gd name="connsiteX1933" fmla="*/ 437515 w 1031876"/>
              <a:gd name="connsiteY1933" fmla="*/ 1037431 h 1106488"/>
              <a:gd name="connsiteX1934" fmla="*/ 435550 w 1031876"/>
              <a:gd name="connsiteY1934" fmla="*/ 1037543 h 1106488"/>
              <a:gd name="connsiteX1935" fmla="*/ 436748 w 1031876"/>
              <a:gd name="connsiteY1935" fmla="*/ 1038019 h 1106488"/>
              <a:gd name="connsiteX1936" fmla="*/ 434721 w 1031876"/>
              <a:gd name="connsiteY1936" fmla="*/ 1039574 h 1106488"/>
              <a:gd name="connsiteX1937" fmla="*/ 434023 w 1031876"/>
              <a:gd name="connsiteY1937" fmla="*/ 1038324 h 1106488"/>
              <a:gd name="connsiteX1938" fmla="*/ 430530 w 1031876"/>
              <a:gd name="connsiteY1938" fmla="*/ 1037431 h 1106488"/>
              <a:gd name="connsiteX1939" fmla="*/ 724785 w 1031876"/>
              <a:gd name="connsiteY1939" fmla="*/ 1037410 h 1106488"/>
              <a:gd name="connsiteX1940" fmla="*/ 718631 w 1031876"/>
              <a:gd name="connsiteY1940" fmla="*/ 1039459 h 1106488"/>
              <a:gd name="connsiteX1941" fmla="*/ 720511 w 1031876"/>
              <a:gd name="connsiteY1941" fmla="*/ 1038264 h 1106488"/>
              <a:gd name="connsiteX1942" fmla="*/ 724785 w 1031876"/>
              <a:gd name="connsiteY1942" fmla="*/ 1037410 h 1106488"/>
              <a:gd name="connsiteX1943" fmla="*/ 717947 w 1031876"/>
              <a:gd name="connsiteY1943" fmla="*/ 1037410 h 1106488"/>
              <a:gd name="connsiteX1944" fmla="*/ 717605 w 1031876"/>
              <a:gd name="connsiteY1944" fmla="*/ 1039801 h 1106488"/>
              <a:gd name="connsiteX1945" fmla="*/ 716338 w 1031876"/>
              <a:gd name="connsiteY1945" fmla="*/ 1040223 h 1106488"/>
              <a:gd name="connsiteX1946" fmla="*/ 663247 w 1031876"/>
              <a:gd name="connsiteY1946" fmla="*/ 1037410 h 1106488"/>
              <a:gd name="connsiteX1947" fmla="*/ 663247 w 1031876"/>
              <a:gd name="connsiteY1947" fmla="*/ 1044240 h 1106488"/>
              <a:gd name="connsiteX1948" fmla="*/ 663247 w 1031876"/>
              <a:gd name="connsiteY1948" fmla="*/ 1037410 h 1106488"/>
              <a:gd name="connsiteX1949" fmla="*/ 649571 w 1031876"/>
              <a:gd name="connsiteY1949" fmla="*/ 1037410 h 1106488"/>
              <a:gd name="connsiteX1950" fmla="*/ 650426 w 1031876"/>
              <a:gd name="connsiteY1950" fmla="*/ 1037410 h 1106488"/>
              <a:gd name="connsiteX1951" fmla="*/ 652135 w 1031876"/>
              <a:gd name="connsiteY1951" fmla="*/ 1037410 h 1106488"/>
              <a:gd name="connsiteX1952" fmla="*/ 652990 w 1031876"/>
              <a:gd name="connsiteY1952" fmla="*/ 1037410 h 1106488"/>
              <a:gd name="connsiteX1953" fmla="*/ 656409 w 1031876"/>
              <a:gd name="connsiteY1953" fmla="*/ 1037410 h 1106488"/>
              <a:gd name="connsiteX1954" fmla="*/ 649571 w 1031876"/>
              <a:gd name="connsiteY1954" fmla="*/ 1037410 h 1106488"/>
              <a:gd name="connsiteX1955" fmla="*/ 642734 w 1031876"/>
              <a:gd name="connsiteY1955" fmla="*/ 1037410 h 1106488"/>
              <a:gd name="connsiteX1956" fmla="*/ 649571 w 1031876"/>
              <a:gd name="connsiteY1956" fmla="*/ 1037410 h 1106488"/>
              <a:gd name="connsiteX1957" fmla="*/ 641863 w 1031876"/>
              <a:gd name="connsiteY1957" fmla="*/ 1039031 h 1106488"/>
              <a:gd name="connsiteX1958" fmla="*/ 639763 w 1031876"/>
              <a:gd name="connsiteY1958" fmla="*/ 1040606 h 1106488"/>
              <a:gd name="connsiteX1959" fmla="*/ 639632 w 1031876"/>
              <a:gd name="connsiteY1959" fmla="*/ 1040508 h 1106488"/>
              <a:gd name="connsiteX1960" fmla="*/ 639315 w 1031876"/>
              <a:gd name="connsiteY1960" fmla="*/ 1040825 h 1106488"/>
              <a:gd name="connsiteX1961" fmla="*/ 635896 w 1031876"/>
              <a:gd name="connsiteY1961" fmla="*/ 1044240 h 1106488"/>
              <a:gd name="connsiteX1962" fmla="*/ 629165 w 1031876"/>
              <a:gd name="connsiteY1962" fmla="*/ 1044240 h 1106488"/>
              <a:gd name="connsiteX1963" fmla="*/ 624785 w 1031876"/>
              <a:gd name="connsiteY1963" fmla="*/ 1044240 h 1106488"/>
              <a:gd name="connsiteX1964" fmla="*/ 623025 w 1031876"/>
              <a:gd name="connsiteY1964" fmla="*/ 1044240 h 1106488"/>
              <a:gd name="connsiteX1965" fmla="*/ 622300 w 1031876"/>
              <a:gd name="connsiteY1965" fmla="*/ 1044575 h 1106488"/>
              <a:gd name="connsiteX1966" fmla="*/ 622714 w 1031876"/>
              <a:gd name="connsiteY1966" fmla="*/ 1044240 h 1106488"/>
              <a:gd name="connsiteX1967" fmla="*/ 622221 w 1031876"/>
              <a:gd name="connsiteY1967" fmla="*/ 1044240 h 1106488"/>
              <a:gd name="connsiteX1968" fmla="*/ 623018 w 1031876"/>
              <a:gd name="connsiteY1968" fmla="*/ 1043996 h 1106488"/>
              <a:gd name="connsiteX1969" fmla="*/ 629179 w 1031876"/>
              <a:gd name="connsiteY1969" fmla="*/ 1039019 h 1106488"/>
              <a:gd name="connsiteX1970" fmla="*/ 636059 w 1031876"/>
              <a:gd name="connsiteY1970" fmla="*/ 1038225 h 1106488"/>
              <a:gd name="connsiteX1971" fmla="*/ 629179 w 1031876"/>
              <a:gd name="connsiteY1971" fmla="*/ 1041400 h 1106488"/>
              <a:gd name="connsiteX1972" fmla="*/ 624629 w 1031876"/>
              <a:gd name="connsiteY1972" fmla="*/ 1043500 h 1106488"/>
              <a:gd name="connsiteX1973" fmla="*/ 633332 w 1031876"/>
              <a:gd name="connsiteY1973" fmla="*/ 1040825 h 1106488"/>
              <a:gd name="connsiteX1974" fmla="*/ 638583 w 1031876"/>
              <a:gd name="connsiteY1974" fmla="*/ 1039721 h 1106488"/>
              <a:gd name="connsiteX1975" fmla="*/ 638301 w 1031876"/>
              <a:gd name="connsiteY1975" fmla="*/ 1039509 h 1106488"/>
              <a:gd name="connsiteX1976" fmla="*/ 634339 w 1031876"/>
              <a:gd name="connsiteY1976" fmla="*/ 1040606 h 1106488"/>
              <a:gd name="connsiteX1977" fmla="*/ 636059 w 1031876"/>
              <a:gd name="connsiteY1977" fmla="*/ 1038225 h 1106488"/>
              <a:gd name="connsiteX1978" fmla="*/ 636588 w 1031876"/>
              <a:gd name="connsiteY1978" fmla="*/ 1038225 h 1106488"/>
              <a:gd name="connsiteX1979" fmla="*/ 639499 w 1031876"/>
              <a:gd name="connsiteY1979" fmla="*/ 1038225 h 1106488"/>
              <a:gd name="connsiteX1980" fmla="*/ 641918 w 1031876"/>
              <a:gd name="connsiteY1980" fmla="*/ 1038225 h 1106488"/>
              <a:gd name="connsiteX1981" fmla="*/ 622221 w 1031876"/>
              <a:gd name="connsiteY1981" fmla="*/ 1037410 h 1106488"/>
              <a:gd name="connsiteX1982" fmla="*/ 622221 w 1031876"/>
              <a:gd name="connsiteY1982" fmla="*/ 1044240 h 1106488"/>
              <a:gd name="connsiteX1983" fmla="*/ 618802 w 1031876"/>
              <a:gd name="connsiteY1983" fmla="*/ 1044240 h 1106488"/>
              <a:gd name="connsiteX1984" fmla="*/ 616238 w 1031876"/>
              <a:gd name="connsiteY1984" fmla="*/ 1044240 h 1106488"/>
              <a:gd name="connsiteX1985" fmla="*/ 615383 w 1031876"/>
              <a:gd name="connsiteY1985" fmla="*/ 1044240 h 1106488"/>
              <a:gd name="connsiteX1986" fmla="*/ 622221 w 1031876"/>
              <a:gd name="connsiteY1986" fmla="*/ 1037410 h 1106488"/>
              <a:gd name="connsiteX1987" fmla="*/ 615383 w 1031876"/>
              <a:gd name="connsiteY1987" fmla="*/ 1037410 h 1106488"/>
              <a:gd name="connsiteX1988" fmla="*/ 615383 w 1031876"/>
              <a:gd name="connsiteY1988" fmla="*/ 1044240 h 1106488"/>
              <a:gd name="connsiteX1989" fmla="*/ 615383 w 1031876"/>
              <a:gd name="connsiteY1989" fmla="*/ 1037410 h 1106488"/>
              <a:gd name="connsiteX1990" fmla="*/ 540170 w 1031876"/>
              <a:gd name="connsiteY1990" fmla="*/ 1037410 h 1106488"/>
              <a:gd name="connsiteX1991" fmla="*/ 553845 w 1031876"/>
              <a:gd name="connsiteY1991" fmla="*/ 1044240 h 1106488"/>
              <a:gd name="connsiteX1992" fmla="*/ 550426 w 1031876"/>
              <a:gd name="connsiteY1992" fmla="*/ 1044240 h 1106488"/>
              <a:gd name="connsiteX1993" fmla="*/ 549571 w 1031876"/>
              <a:gd name="connsiteY1993" fmla="*/ 1044240 h 1106488"/>
              <a:gd name="connsiteX1994" fmla="*/ 547007 w 1031876"/>
              <a:gd name="connsiteY1994" fmla="*/ 1044240 h 1106488"/>
              <a:gd name="connsiteX1995" fmla="*/ 546152 w 1031876"/>
              <a:gd name="connsiteY1995" fmla="*/ 1044240 h 1106488"/>
              <a:gd name="connsiteX1996" fmla="*/ 543588 w 1031876"/>
              <a:gd name="connsiteY1996" fmla="*/ 1044240 h 1106488"/>
              <a:gd name="connsiteX1997" fmla="*/ 541025 w 1031876"/>
              <a:gd name="connsiteY1997" fmla="*/ 1044240 h 1106488"/>
              <a:gd name="connsiteX1998" fmla="*/ 540170 w 1031876"/>
              <a:gd name="connsiteY1998" fmla="*/ 1044240 h 1106488"/>
              <a:gd name="connsiteX1999" fmla="*/ 540170 w 1031876"/>
              <a:gd name="connsiteY1999" fmla="*/ 1037410 h 1106488"/>
              <a:gd name="connsiteX2000" fmla="*/ 499144 w 1031876"/>
              <a:gd name="connsiteY2000" fmla="*/ 1037410 h 1106488"/>
              <a:gd name="connsiteX2001" fmla="*/ 499144 w 1031876"/>
              <a:gd name="connsiteY2001" fmla="*/ 1044240 h 1106488"/>
              <a:gd name="connsiteX2002" fmla="*/ 498289 w 1031876"/>
              <a:gd name="connsiteY2002" fmla="*/ 1044240 h 1106488"/>
              <a:gd name="connsiteX2003" fmla="*/ 492307 w 1031876"/>
              <a:gd name="connsiteY2003" fmla="*/ 1044240 h 1106488"/>
              <a:gd name="connsiteX2004" fmla="*/ 499144 w 1031876"/>
              <a:gd name="connsiteY2004" fmla="*/ 1037410 h 1106488"/>
              <a:gd name="connsiteX2005" fmla="*/ 492307 w 1031876"/>
              <a:gd name="connsiteY2005" fmla="*/ 1037410 h 1106488"/>
              <a:gd name="connsiteX2006" fmla="*/ 494871 w 1031876"/>
              <a:gd name="connsiteY2006" fmla="*/ 1037410 h 1106488"/>
              <a:gd name="connsiteX2007" fmla="*/ 495726 w 1031876"/>
              <a:gd name="connsiteY2007" fmla="*/ 1037410 h 1106488"/>
              <a:gd name="connsiteX2008" fmla="*/ 496580 w 1031876"/>
              <a:gd name="connsiteY2008" fmla="*/ 1037410 h 1106488"/>
              <a:gd name="connsiteX2009" fmla="*/ 498289 w 1031876"/>
              <a:gd name="connsiteY2009" fmla="*/ 1037410 h 1106488"/>
              <a:gd name="connsiteX2010" fmla="*/ 499144 w 1031876"/>
              <a:gd name="connsiteY2010" fmla="*/ 1037410 h 1106488"/>
              <a:gd name="connsiteX2011" fmla="*/ 493162 w 1031876"/>
              <a:gd name="connsiteY2011" fmla="*/ 1039971 h 1106488"/>
              <a:gd name="connsiteX2012" fmla="*/ 492579 w 1031876"/>
              <a:gd name="connsiteY2012" fmla="*/ 1038225 h 1106488"/>
              <a:gd name="connsiteX2013" fmla="*/ 429973 w 1031876"/>
              <a:gd name="connsiteY2013" fmla="*/ 1036775 h 1106488"/>
              <a:gd name="connsiteX2014" fmla="*/ 437606 w 1031876"/>
              <a:gd name="connsiteY2014" fmla="*/ 1037410 h 1106488"/>
              <a:gd name="connsiteX2015" fmla="*/ 431623 w 1031876"/>
              <a:gd name="connsiteY2015" fmla="*/ 1037410 h 1106488"/>
              <a:gd name="connsiteX2016" fmla="*/ 430768 w 1031876"/>
              <a:gd name="connsiteY2016" fmla="*/ 1037410 h 1106488"/>
              <a:gd name="connsiteX2017" fmla="*/ 748593 w 1031876"/>
              <a:gd name="connsiteY2017" fmla="*/ 1036295 h 1106488"/>
              <a:gd name="connsiteX2018" fmla="*/ 748110 w 1031876"/>
              <a:gd name="connsiteY2018" fmla="*/ 1037234 h 1106488"/>
              <a:gd name="connsiteX2019" fmla="*/ 744538 w 1031876"/>
              <a:gd name="connsiteY2019" fmla="*/ 1038226 h 1106488"/>
              <a:gd name="connsiteX2020" fmla="*/ 742159 w 1031876"/>
              <a:gd name="connsiteY2020" fmla="*/ 1036066 h 1106488"/>
              <a:gd name="connsiteX2021" fmla="*/ 741879 w 1031876"/>
              <a:gd name="connsiteY2021" fmla="*/ 1036556 h 1106488"/>
              <a:gd name="connsiteX2022" fmla="*/ 738460 w 1031876"/>
              <a:gd name="connsiteY2022" fmla="*/ 1037410 h 1106488"/>
              <a:gd name="connsiteX2023" fmla="*/ 765337 w 1031876"/>
              <a:gd name="connsiteY2023" fmla="*/ 1035214 h 1106488"/>
              <a:gd name="connsiteX2024" fmla="*/ 765077 w 1031876"/>
              <a:gd name="connsiteY2024" fmla="*/ 1037233 h 1106488"/>
              <a:gd name="connsiteX2025" fmla="*/ 758826 w 1031876"/>
              <a:gd name="connsiteY2025" fmla="*/ 1038225 h 1106488"/>
              <a:gd name="connsiteX2026" fmla="*/ 765077 w 1031876"/>
              <a:gd name="connsiteY2026" fmla="*/ 1035248 h 1106488"/>
              <a:gd name="connsiteX2027" fmla="*/ 465716 w 1031876"/>
              <a:gd name="connsiteY2027" fmla="*/ 1035133 h 1106488"/>
              <a:gd name="connsiteX2028" fmla="*/ 471794 w 1031876"/>
              <a:gd name="connsiteY2028" fmla="*/ 1037410 h 1106488"/>
              <a:gd name="connsiteX2029" fmla="*/ 469230 w 1031876"/>
              <a:gd name="connsiteY2029" fmla="*/ 1037410 h 1106488"/>
              <a:gd name="connsiteX2030" fmla="*/ 464956 w 1031876"/>
              <a:gd name="connsiteY2030" fmla="*/ 1037410 h 1106488"/>
              <a:gd name="connsiteX2031" fmla="*/ 753580 w 1031876"/>
              <a:gd name="connsiteY2031" fmla="*/ 1034877 h 1106488"/>
              <a:gd name="connsiteX2032" fmla="*/ 751683 w 1031876"/>
              <a:gd name="connsiteY2032" fmla="*/ 1038225 h 1106488"/>
              <a:gd name="connsiteX2033" fmla="*/ 752476 w 1031876"/>
              <a:gd name="connsiteY2033" fmla="*/ 1038225 h 1106488"/>
              <a:gd name="connsiteX2034" fmla="*/ 752477 w 1031876"/>
              <a:gd name="connsiteY2034" fmla="*/ 1038225 h 1106488"/>
              <a:gd name="connsiteX2035" fmla="*/ 755254 w 1031876"/>
              <a:gd name="connsiteY2035" fmla="*/ 1038225 h 1106488"/>
              <a:gd name="connsiteX2036" fmla="*/ 757933 w 1031876"/>
              <a:gd name="connsiteY2036" fmla="*/ 1038225 h 1106488"/>
              <a:gd name="connsiteX2037" fmla="*/ 758826 w 1031876"/>
              <a:gd name="connsiteY2037" fmla="*/ 1038225 h 1106488"/>
              <a:gd name="connsiteX2038" fmla="*/ 751682 w 1031876"/>
              <a:gd name="connsiteY2038" fmla="*/ 1044575 h 1106488"/>
              <a:gd name="connsiteX2039" fmla="*/ 751682 w 1031876"/>
              <a:gd name="connsiteY2039" fmla="*/ 1041400 h 1106488"/>
              <a:gd name="connsiteX2040" fmla="*/ 751682 w 1031876"/>
              <a:gd name="connsiteY2040" fmla="*/ 1038958 h 1106488"/>
              <a:gd name="connsiteX2041" fmla="*/ 749037 w 1031876"/>
              <a:gd name="connsiteY2041" fmla="*/ 1041400 h 1106488"/>
              <a:gd name="connsiteX2042" fmla="*/ 745597 w 1031876"/>
              <a:gd name="connsiteY2042" fmla="*/ 1044575 h 1106488"/>
              <a:gd name="connsiteX2043" fmla="*/ 743447 w 1031876"/>
              <a:gd name="connsiteY2043" fmla="*/ 1043087 h 1106488"/>
              <a:gd name="connsiteX2044" fmla="*/ 751682 w 1031876"/>
              <a:gd name="connsiteY2044" fmla="*/ 1038653 h 1106488"/>
              <a:gd name="connsiteX2045" fmla="*/ 751682 w 1031876"/>
              <a:gd name="connsiteY2045" fmla="*/ 1038226 h 1106488"/>
              <a:gd name="connsiteX2046" fmla="*/ 749944 w 1031876"/>
              <a:gd name="connsiteY2046" fmla="*/ 1035652 h 1106488"/>
              <a:gd name="connsiteX2047" fmla="*/ 750789 w 1031876"/>
              <a:gd name="connsiteY2047" fmla="*/ 1035249 h 1106488"/>
              <a:gd name="connsiteX2048" fmla="*/ 753580 w 1031876"/>
              <a:gd name="connsiteY2048" fmla="*/ 1034877 h 1106488"/>
              <a:gd name="connsiteX2049" fmla="*/ 464956 w 1031876"/>
              <a:gd name="connsiteY2049" fmla="*/ 1034849 h 1106488"/>
              <a:gd name="connsiteX2050" fmla="*/ 464956 w 1031876"/>
              <a:gd name="connsiteY2050" fmla="*/ 1037410 h 1106488"/>
              <a:gd name="connsiteX2051" fmla="*/ 464101 w 1031876"/>
              <a:gd name="connsiteY2051" fmla="*/ 1037410 h 1106488"/>
              <a:gd name="connsiteX2052" fmla="*/ 460683 w 1031876"/>
              <a:gd name="connsiteY2052" fmla="*/ 1037410 h 1106488"/>
              <a:gd name="connsiteX2053" fmla="*/ 459828 w 1031876"/>
              <a:gd name="connsiteY2053" fmla="*/ 1037410 h 1106488"/>
              <a:gd name="connsiteX2054" fmla="*/ 458119 w 1031876"/>
              <a:gd name="connsiteY2054" fmla="*/ 1037410 h 1106488"/>
              <a:gd name="connsiteX2055" fmla="*/ 749365 w 1031876"/>
              <a:gd name="connsiteY2055" fmla="*/ 1034793 h 1106488"/>
              <a:gd name="connsiteX2056" fmla="*/ 749944 w 1031876"/>
              <a:gd name="connsiteY2056" fmla="*/ 1035652 h 1106488"/>
              <a:gd name="connsiteX2057" fmla="*/ 748593 w 1031876"/>
              <a:gd name="connsiteY2057" fmla="*/ 1036295 h 1106488"/>
              <a:gd name="connsiteX2058" fmla="*/ 280955 w 1031876"/>
              <a:gd name="connsiteY2058" fmla="*/ 1034678 h 1106488"/>
              <a:gd name="connsiteX2059" fmla="*/ 281320 w 1031876"/>
              <a:gd name="connsiteY2059" fmla="*/ 1037332 h 1106488"/>
              <a:gd name="connsiteX2060" fmla="*/ 281987 w 1031876"/>
              <a:gd name="connsiteY2060" fmla="*/ 1037431 h 1106488"/>
              <a:gd name="connsiteX2061" fmla="*/ 285910 w 1031876"/>
              <a:gd name="connsiteY2061" fmla="*/ 1037431 h 1106488"/>
              <a:gd name="connsiteX2062" fmla="*/ 745982 w 1031876"/>
              <a:gd name="connsiteY2062" fmla="*/ 1034678 h 1106488"/>
              <a:gd name="connsiteX2063" fmla="*/ 745298 w 1031876"/>
              <a:gd name="connsiteY2063" fmla="*/ 1037410 h 1106488"/>
              <a:gd name="connsiteX2064" fmla="*/ 745298 w 1031876"/>
              <a:gd name="connsiteY2064" fmla="*/ 1034926 h 1106488"/>
              <a:gd name="connsiteX2065" fmla="*/ 346257 w 1031876"/>
              <a:gd name="connsiteY2065" fmla="*/ 1034418 h 1106488"/>
              <a:gd name="connsiteX2066" fmla="*/ 349251 w 1031876"/>
              <a:gd name="connsiteY2066" fmla="*/ 1035494 h 1106488"/>
              <a:gd name="connsiteX2067" fmla="*/ 349402 w 1031876"/>
              <a:gd name="connsiteY2067" fmla="*/ 1035548 h 1106488"/>
              <a:gd name="connsiteX2068" fmla="*/ 349251 w 1031876"/>
              <a:gd name="connsiteY2068" fmla="*/ 1035783 h 1106488"/>
              <a:gd name="connsiteX2069" fmla="*/ 348192 w 1031876"/>
              <a:gd name="connsiteY2069" fmla="*/ 1037432 h 1106488"/>
              <a:gd name="connsiteX2070" fmla="*/ 346257 w 1031876"/>
              <a:gd name="connsiteY2070" fmla="*/ 1034418 h 1106488"/>
              <a:gd name="connsiteX2071" fmla="*/ 728203 w 1031876"/>
              <a:gd name="connsiteY2071" fmla="*/ 1033995 h 1106488"/>
              <a:gd name="connsiteX2072" fmla="*/ 724785 w 1031876"/>
              <a:gd name="connsiteY2072" fmla="*/ 1037410 h 1106488"/>
              <a:gd name="connsiteX2073" fmla="*/ 727064 w 1031876"/>
              <a:gd name="connsiteY2073" fmla="*/ 1034374 h 1106488"/>
              <a:gd name="connsiteX2074" fmla="*/ 424615 w 1031876"/>
              <a:gd name="connsiteY2074" fmla="*/ 1033312 h 1106488"/>
              <a:gd name="connsiteX2075" fmla="*/ 426495 w 1031876"/>
              <a:gd name="connsiteY2075" fmla="*/ 1033995 h 1106488"/>
              <a:gd name="connsiteX2076" fmla="*/ 429973 w 1031876"/>
              <a:gd name="connsiteY2076" fmla="*/ 1036775 h 1106488"/>
              <a:gd name="connsiteX2077" fmla="*/ 429601 w 1031876"/>
              <a:gd name="connsiteY2077" fmla="*/ 1036744 h 1106488"/>
              <a:gd name="connsiteX2078" fmla="*/ 424786 w 1031876"/>
              <a:gd name="connsiteY2078" fmla="*/ 1033995 h 1106488"/>
              <a:gd name="connsiteX2079" fmla="*/ 503247 w 1031876"/>
              <a:gd name="connsiteY2079" fmla="*/ 1032629 h 1106488"/>
              <a:gd name="connsiteX2080" fmla="*/ 505982 w 1031876"/>
              <a:gd name="connsiteY2080" fmla="*/ 1033995 h 1106488"/>
              <a:gd name="connsiteX2081" fmla="*/ 512819 w 1031876"/>
              <a:gd name="connsiteY2081" fmla="*/ 1037410 h 1106488"/>
              <a:gd name="connsiteX2082" fmla="*/ 516238 w 1031876"/>
              <a:gd name="connsiteY2082" fmla="*/ 1039971 h 1106488"/>
              <a:gd name="connsiteX2083" fmla="*/ 517170 w 1031876"/>
              <a:gd name="connsiteY2083" fmla="*/ 1039273 h 1106488"/>
              <a:gd name="connsiteX2084" fmla="*/ 518802 w 1031876"/>
              <a:gd name="connsiteY2084" fmla="*/ 1039971 h 1106488"/>
              <a:gd name="connsiteX2085" fmla="*/ 519657 w 1031876"/>
              <a:gd name="connsiteY2085" fmla="*/ 1037410 h 1106488"/>
              <a:gd name="connsiteX2086" fmla="*/ 519657 w 1031876"/>
              <a:gd name="connsiteY2086" fmla="*/ 1044240 h 1106488"/>
              <a:gd name="connsiteX2087" fmla="*/ 526495 w 1031876"/>
              <a:gd name="connsiteY2087" fmla="*/ 1044240 h 1106488"/>
              <a:gd name="connsiteX2088" fmla="*/ 531623 w 1031876"/>
              <a:gd name="connsiteY2088" fmla="*/ 1047656 h 1106488"/>
              <a:gd name="connsiteX2089" fmla="*/ 526714 w 1031876"/>
              <a:gd name="connsiteY2089" fmla="*/ 1050925 h 1106488"/>
              <a:gd name="connsiteX2090" fmla="*/ 526495 w 1031876"/>
              <a:gd name="connsiteY2090" fmla="*/ 1051071 h 1106488"/>
              <a:gd name="connsiteX2091" fmla="*/ 512819 w 1031876"/>
              <a:gd name="connsiteY2091" fmla="*/ 1057901 h 1106488"/>
              <a:gd name="connsiteX2092" fmla="*/ 510255 w 1031876"/>
              <a:gd name="connsiteY2092" fmla="*/ 1057901 h 1106488"/>
              <a:gd name="connsiteX2093" fmla="*/ 509401 w 1031876"/>
              <a:gd name="connsiteY2093" fmla="*/ 1057901 h 1106488"/>
              <a:gd name="connsiteX2094" fmla="*/ 508546 w 1031876"/>
              <a:gd name="connsiteY2094" fmla="*/ 1057901 h 1106488"/>
              <a:gd name="connsiteX2095" fmla="*/ 506837 w 1031876"/>
              <a:gd name="connsiteY2095" fmla="*/ 1057901 h 1106488"/>
              <a:gd name="connsiteX2096" fmla="*/ 505982 w 1031876"/>
              <a:gd name="connsiteY2096" fmla="*/ 1057901 h 1106488"/>
              <a:gd name="connsiteX2097" fmla="*/ 512819 w 1031876"/>
              <a:gd name="connsiteY2097" fmla="*/ 1051071 h 1106488"/>
              <a:gd name="connsiteX2098" fmla="*/ 511964 w 1031876"/>
              <a:gd name="connsiteY2098" fmla="*/ 1051071 h 1106488"/>
              <a:gd name="connsiteX2099" fmla="*/ 511896 w 1031876"/>
              <a:gd name="connsiteY2099" fmla="*/ 1051071 h 1106488"/>
              <a:gd name="connsiteX2100" fmla="*/ 506859 w 1031876"/>
              <a:gd name="connsiteY2100" fmla="*/ 1051917 h 1106488"/>
              <a:gd name="connsiteX2101" fmla="*/ 506016 w 1031876"/>
              <a:gd name="connsiteY2101" fmla="*/ 1058863 h 1106488"/>
              <a:gd name="connsiteX2102" fmla="*/ 506215 w 1031876"/>
              <a:gd name="connsiteY2102" fmla="*/ 1058863 h 1106488"/>
              <a:gd name="connsiteX2103" fmla="*/ 506413 w 1031876"/>
              <a:gd name="connsiteY2103" fmla="*/ 1058863 h 1106488"/>
              <a:gd name="connsiteX2104" fmla="*/ 507074 w 1031876"/>
              <a:gd name="connsiteY2104" fmla="*/ 1058863 h 1106488"/>
              <a:gd name="connsiteX2105" fmla="*/ 507934 w 1031876"/>
              <a:gd name="connsiteY2105" fmla="*/ 1058863 h 1106488"/>
              <a:gd name="connsiteX2106" fmla="*/ 507935 w 1031876"/>
              <a:gd name="connsiteY2106" fmla="*/ 1058863 h 1106488"/>
              <a:gd name="connsiteX2107" fmla="*/ 508795 w 1031876"/>
              <a:gd name="connsiteY2107" fmla="*/ 1058863 h 1106488"/>
              <a:gd name="connsiteX2108" fmla="*/ 512234 w 1031876"/>
              <a:gd name="connsiteY2108" fmla="*/ 1058863 h 1106488"/>
              <a:gd name="connsiteX2109" fmla="*/ 512235 w 1031876"/>
              <a:gd name="connsiteY2109" fmla="*/ 1058863 h 1106488"/>
              <a:gd name="connsiteX2110" fmla="*/ 513094 w 1031876"/>
              <a:gd name="connsiteY2110" fmla="*/ 1058863 h 1106488"/>
              <a:gd name="connsiteX2111" fmla="*/ 513095 w 1031876"/>
              <a:gd name="connsiteY2111" fmla="*/ 1058863 h 1106488"/>
              <a:gd name="connsiteX2112" fmla="*/ 513202 w 1031876"/>
              <a:gd name="connsiteY2112" fmla="*/ 1058863 h 1106488"/>
              <a:gd name="connsiteX2113" fmla="*/ 514277 w 1031876"/>
              <a:gd name="connsiteY2113" fmla="*/ 1058863 h 1106488"/>
              <a:gd name="connsiteX2114" fmla="*/ 515674 w 1031876"/>
              <a:gd name="connsiteY2114" fmla="*/ 1058863 h 1106488"/>
              <a:gd name="connsiteX2115" fmla="*/ 519113 w 1031876"/>
              <a:gd name="connsiteY2115" fmla="*/ 1058863 h 1106488"/>
              <a:gd name="connsiteX2116" fmla="*/ 519114 w 1031876"/>
              <a:gd name="connsiteY2116" fmla="*/ 1058863 h 1106488"/>
              <a:gd name="connsiteX2117" fmla="*/ 520105 w 1031876"/>
              <a:gd name="connsiteY2117" fmla="*/ 1058863 h 1106488"/>
              <a:gd name="connsiteX2118" fmla="*/ 521931 w 1031876"/>
              <a:gd name="connsiteY2118" fmla="*/ 1058863 h 1106488"/>
              <a:gd name="connsiteX2119" fmla="*/ 523082 w 1031876"/>
              <a:gd name="connsiteY2119" fmla="*/ 1058863 h 1106488"/>
              <a:gd name="connsiteX2120" fmla="*/ 524987 w 1031876"/>
              <a:gd name="connsiteY2120" fmla="*/ 1058863 h 1106488"/>
              <a:gd name="connsiteX2121" fmla="*/ 526733 w 1031876"/>
              <a:gd name="connsiteY2121" fmla="*/ 1058863 h 1106488"/>
              <a:gd name="connsiteX2122" fmla="*/ 527050 w 1031876"/>
              <a:gd name="connsiteY2122" fmla="*/ 1058863 h 1106488"/>
              <a:gd name="connsiteX2123" fmla="*/ 527050 w 1031876"/>
              <a:gd name="connsiteY2123" fmla="*/ 1050925 h 1106488"/>
              <a:gd name="connsiteX2124" fmla="*/ 533400 w 1031876"/>
              <a:gd name="connsiteY2124" fmla="*/ 1058863 h 1106488"/>
              <a:gd name="connsiteX2125" fmla="*/ 527844 w 1031876"/>
              <a:gd name="connsiteY2125" fmla="*/ 1058863 h 1106488"/>
              <a:gd name="connsiteX2126" fmla="*/ 527051 w 1031876"/>
              <a:gd name="connsiteY2126" fmla="*/ 1058863 h 1106488"/>
              <a:gd name="connsiteX2127" fmla="*/ 523082 w 1031876"/>
              <a:gd name="connsiteY2127" fmla="*/ 1061244 h 1106488"/>
              <a:gd name="connsiteX2128" fmla="*/ 519113 w 1031876"/>
              <a:gd name="connsiteY2128" fmla="*/ 1058863 h 1106488"/>
              <a:gd name="connsiteX2129" fmla="*/ 515674 w 1031876"/>
              <a:gd name="connsiteY2129" fmla="*/ 1059657 h 1106488"/>
              <a:gd name="connsiteX2130" fmla="*/ 513736 w 1031876"/>
              <a:gd name="connsiteY2130" fmla="*/ 1062789 h 1106488"/>
              <a:gd name="connsiteX2131" fmla="*/ 519643 w 1031876"/>
              <a:gd name="connsiteY2131" fmla="*/ 1065212 h 1106488"/>
              <a:gd name="connsiteX2132" fmla="*/ 519643 w 1031876"/>
              <a:gd name="connsiteY2132" fmla="*/ 1065213 h 1106488"/>
              <a:gd name="connsiteX2133" fmla="*/ 520006 w 1031876"/>
              <a:gd name="connsiteY2133" fmla="*/ 1065213 h 1106488"/>
              <a:gd name="connsiteX2134" fmla="*/ 526257 w 1031876"/>
              <a:gd name="connsiteY2134" fmla="*/ 1065213 h 1106488"/>
              <a:gd name="connsiteX2135" fmla="*/ 533401 w 1031876"/>
              <a:gd name="connsiteY2135" fmla="*/ 1071563 h 1106488"/>
              <a:gd name="connsiteX2136" fmla="*/ 526257 w 1031876"/>
              <a:gd name="connsiteY2136" fmla="*/ 1066007 h 1106488"/>
              <a:gd name="connsiteX2137" fmla="*/ 519662 w 1031876"/>
              <a:gd name="connsiteY2137" fmla="*/ 1065274 h 1106488"/>
              <a:gd name="connsiteX2138" fmla="*/ 521363 w 1031876"/>
              <a:gd name="connsiteY2138" fmla="*/ 1070768 h 1106488"/>
              <a:gd name="connsiteX2139" fmla="*/ 519271 w 1031876"/>
              <a:gd name="connsiteY2139" fmla="*/ 1070961 h 1106488"/>
              <a:gd name="connsiteX2140" fmla="*/ 516203 w 1031876"/>
              <a:gd name="connsiteY2140" fmla="*/ 1066006 h 1106488"/>
              <a:gd name="connsiteX2141" fmla="*/ 512763 w 1031876"/>
              <a:gd name="connsiteY2141" fmla="*/ 1065212 h 1106488"/>
              <a:gd name="connsiteX2142" fmla="*/ 512236 w 1031876"/>
              <a:gd name="connsiteY2142" fmla="*/ 1065212 h 1106488"/>
              <a:gd name="connsiteX2143" fmla="*/ 512235 w 1031876"/>
              <a:gd name="connsiteY2143" fmla="*/ 1065213 h 1106488"/>
              <a:gd name="connsiteX2144" fmla="*/ 512235 w 1031876"/>
              <a:gd name="connsiteY2144" fmla="*/ 1065212 h 1106488"/>
              <a:gd name="connsiteX2145" fmla="*/ 511903 w 1031876"/>
              <a:gd name="connsiteY2145" fmla="*/ 1065212 h 1106488"/>
              <a:gd name="connsiteX2146" fmla="*/ 510183 w 1031876"/>
              <a:gd name="connsiteY2146" fmla="*/ 1065212 h 1106488"/>
              <a:gd name="connsiteX2147" fmla="*/ 508464 w 1031876"/>
              <a:gd name="connsiteY2147" fmla="*/ 1065212 h 1106488"/>
              <a:gd name="connsiteX2148" fmla="*/ 506744 w 1031876"/>
              <a:gd name="connsiteY2148" fmla="*/ 1065212 h 1106488"/>
              <a:gd name="connsiteX2149" fmla="*/ 505884 w 1031876"/>
              <a:gd name="connsiteY2149" fmla="*/ 1065212 h 1106488"/>
              <a:gd name="connsiteX2150" fmla="*/ 505024 w 1031876"/>
              <a:gd name="connsiteY2150" fmla="*/ 1062037 h 1106488"/>
              <a:gd name="connsiteX2151" fmla="*/ 499007 w 1031876"/>
              <a:gd name="connsiteY2151" fmla="*/ 1058863 h 1106488"/>
              <a:gd name="connsiteX2152" fmla="*/ 498476 w 1031876"/>
              <a:gd name="connsiteY2152" fmla="*/ 1058863 h 1106488"/>
              <a:gd name="connsiteX2153" fmla="*/ 498475 w 1031876"/>
              <a:gd name="connsiteY2153" fmla="*/ 1058863 h 1106488"/>
              <a:gd name="connsiteX2154" fmla="*/ 496739 w 1031876"/>
              <a:gd name="connsiteY2154" fmla="*/ 1058863 h 1106488"/>
              <a:gd name="connsiteX2155" fmla="*/ 495300 w 1031876"/>
              <a:gd name="connsiteY2155" fmla="*/ 1058863 h 1106488"/>
              <a:gd name="connsiteX2156" fmla="*/ 494506 w 1031876"/>
              <a:gd name="connsiteY2156" fmla="*/ 1058863 h 1106488"/>
              <a:gd name="connsiteX2157" fmla="*/ 494177 w 1031876"/>
              <a:gd name="connsiteY2157" fmla="*/ 1058863 h 1106488"/>
              <a:gd name="connsiteX2158" fmla="*/ 492522 w 1031876"/>
              <a:gd name="connsiteY2158" fmla="*/ 1058863 h 1106488"/>
              <a:gd name="connsiteX2159" fmla="*/ 492522 w 1031876"/>
              <a:gd name="connsiteY2159" fmla="*/ 1054894 h 1106488"/>
              <a:gd name="connsiteX2160" fmla="*/ 492522 w 1031876"/>
              <a:gd name="connsiteY2160" fmla="*/ 1051071 h 1106488"/>
              <a:gd name="connsiteX2161" fmla="*/ 492307 w 1031876"/>
              <a:gd name="connsiteY2161" fmla="*/ 1051071 h 1106488"/>
              <a:gd name="connsiteX2162" fmla="*/ 492356 w 1031876"/>
              <a:gd name="connsiteY2162" fmla="*/ 1050925 h 1106488"/>
              <a:gd name="connsiteX2163" fmla="*/ 493162 w 1031876"/>
              <a:gd name="connsiteY2163" fmla="*/ 1048509 h 1106488"/>
              <a:gd name="connsiteX2164" fmla="*/ 498804 w 1031876"/>
              <a:gd name="connsiteY2164" fmla="*/ 1050925 h 1106488"/>
              <a:gd name="connsiteX2165" fmla="*/ 499035 w 1031876"/>
              <a:gd name="connsiteY2165" fmla="*/ 1050925 h 1106488"/>
              <a:gd name="connsiteX2166" fmla="*/ 496580 w 1031876"/>
              <a:gd name="connsiteY2166" fmla="*/ 1047656 h 1106488"/>
              <a:gd name="connsiteX2167" fmla="*/ 499144 w 1031876"/>
              <a:gd name="connsiteY2167" fmla="*/ 1044240 h 1106488"/>
              <a:gd name="connsiteX2168" fmla="*/ 499144 w 1031876"/>
              <a:gd name="connsiteY2168" fmla="*/ 1047656 h 1106488"/>
              <a:gd name="connsiteX2169" fmla="*/ 499144 w 1031876"/>
              <a:gd name="connsiteY2169" fmla="*/ 1050925 h 1106488"/>
              <a:gd name="connsiteX2170" fmla="*/ 499269 w 1031876"/>
              <a:gd name="connsiteY2170" fmla="*/ 1050925 h 1106488"/>
              <a:gd name="connsiteX2171" fmla="*/ 498426 w 1031876"/>
              <a:gd name="connsiteY2171" fmla="*/ 1053902 h 1106488"/>
              <a:gd name="connsiteX2172" fmla="*/ 492811 w 1031876"/>
              <a:gd name="connsiteY2172" fmla="*/ 1051071 h 1106488"/>
              <a:gd name="connsiteX2173" fmla="*/ 492739 w 1031876"/>
              <a:gd name="connsiteY2173" fmla="*/ 1051071 h 1106488"/>
              <a:gd name="connsiteX2174" fmla="*/ 498426 w 1031876"/>
              <a:gd name="connsiteY2174" fmla="*/ 1054894 h 1106488"/>
              <a:gd name="connsiteX2175" fmla="*/ 499269 w 1031876"/>
              <a:gd name="connsiteY2175" fmla="*/ 1058863 h 1106488"/>
              <a:gd name="connsiteX2176" fmla="*/ 499009 w 1031876"/>
              <a:gd name="connsiteY2176" fmla="*/ 1058863 h 1106488"/>
              <a:gd name="connsiteX2177" fmla="*/ 511737 w 1031876"/>
              <a:gd name="connsiteY2177" fmla="*/ 1061996 h 1106488"/>
              <a:gd name="connsiteX2178" fmla="*/ 511375 w 1031876"/>
              <a:gd name="connsiteY2178" fmla="*/ 1059657 h 1106488"/>
              <a:gd name="connsiteX2179" fmla="*/ 505355 w 1031876"/>
              <a:gd name="connsiteY2179" fmla="*/ 1058863 h 1106488"/>
              <a:gd name="connsiteX2180" fmla="*/ 505354 w 1031876"/>
              <a:gd name="connsiteY2180" fmla="*/ 1058863 h 1106488"/>
              <a:gd name="connsiteX2181" fmla="*/ 504495 w 1031876"/>
              <a:gd name="connsiteY2181" fmla="*/ 1058863 h 1106488"/>
              <a:gd name="connsiteX2182" fmla="*/ 501916 w 1031876"/>
              <a:gd name="connsiteY2182" fmla="*/ 1058863 h 1106488"/>
              <a:gd name="connsiteX2183" fmla="*/ 500112 w 1031876"/>
              <a:gd name="connsiteY2183" fmla="*/ 1058863 h 1106488"/>
              <a:gd name="connsiteX2184" fmla="*/ 499467 w 1031876"/>
              <a:gd name="connsiteY2184" fmla="*/ 1058863 h 1106488"/>
              <a:gd name="connsiteX2185" fmla="*/ 499269 w 1031876"/>
              <a:gd name="connsiteY2185" fmla="*/ 1058863 h 1106488"/>
              <a:gd name="connsiteX2186" fmla="*/ 502642 w 1031876"/>
              <a:gd name="connsiteY2186" fmla="*/ 1054894 h 1106488"/>
              <a:gd name="connsiteX2187" fmla="*/ 505940 w 1031876"/>
              <a:gd name="connsiteY2187" fmla="*/ 1051015 h 1106488"/>
              <a:gd name="connsiteX2188" fmla="*/ 505873 w 1031876"/>
              <a:gd name="connsiteY2188" fmla="*/ 1050925 h 1106488"/>
              <a:gd name="connsiteX2189" fmla="*/ 503418 w 1031876"/>
              <a:gd name="connsiteY2189" fmla="*/ 1047656 h 1106488"/>
              <a:gd name="connsiteX2190" fmla="*/ 505982 w 1031876"/>
              <a:gd name="connsiteY2190" fmla="*/ 1044240 h 1106488"/>
              <a:gd name="connsiteX2191" fmla="*/ 505982 w 1031876"/>
              <a:gd name="connsiteY2191" fmla="*/ 1041679 h 1106488"/>
              <a:gd name="connsiteX2192" fmla="*/ 505982 w 1031876"/>
              <a:gd name="connsiteY2192" fmla="*/ 1040825 h 1106488"/>
              <a:gd name="connsiteX2193" fmla="*/ 505982 w 1031876"/>
              <a:gd name="connsiteY2193" fmla="*/ 1037410 h 1106488"/>
              <a:gd name="connsiteX2194" fmla="*/ 372162 w 1031876"/>
              <a:gd name="connsiteY2194" fmla="*/ 1032180 h 1106488"/>
              <a:gd name="connsiteX2195" fmla="*/ 372605 w 1031876"/>
              <a:gd name="connsiteY2195" fmla="*/ 1032793 h 1106488"/>
              <a:gd name="connsiteX2196" fmla="*/ 372270 w 1031876"/>
              <a:gd name="connsiteY2196" fmla="*/ 1032207 h 1106488"/>
              <a:gd name="connsiteX2197" fmla="*/ 274472 w 1031876"/>
              <a:gd name="connsiteY2197" fmla="*/ 1032008 h 1106488"/>
              <a:gd name="connsiteX2198" fmla="*/ 276505 w 1031876"/>
              <a:gd name="connsiteY2198" fmla="*/ 1035422 h 1106488"/>
              <a:gd name="connsiteX2199" fmla="*/ 279549 w 1031876"/>
              <a:gd name="connsiteY2199" fmla="*/ 1037279 h 1106488"/>
              <a:gd name="connsiteX2200" fmla="*/ 322821 w 1031876"/>
              <a:gd name="connsiteY2200" fmla="*/ 1031541 h 1106488"/>
              <a:gd name="connsiteX2201" fmla="*/ 325175 w 1031876"/>
              <a:gd name="connsiteY2201" fmla="*/ 1034257 h 1106488"/>
              <a:gd name="connsiteX2202" fmla="*/ 327926 w 1031876"/>
              <a:gd name="connsiteY2202" fmla="*/ 1037432 h 1106488"/>
              <a:gd name="connsiteX2203" fmla="*/ 363022 w 1031876"/>
              <a:gd name="connsiteY2203" fmla="*/ 1031347 h 1106488"/>
              <a:gd name="connsiteX2204" fmla="*/ 365390 w 1031876"/>
              <a:gd name="connsiteY2204" fmla="*/ 1033689 h 1106488"/>
              <a:gd name="connsiteX2205" fmla="*/ 367969 w 1031876"/>
              <a:gd name="connsiteY2205" fmla="*/ 1036240 h 1106488"/>
              <a:gd name="connsiteX2206" fmla="*/ 771969 w 1031876"/>
              <a:gd name="connsiteY2206" fmla="*/ 1031242 h 1106488"/>
              <a:gd name="connsiteX2207" fmla="*/ 768826 w 1031876"/>
              <a:gd name="connsiteY2207" fmla="*/ 1032668 h 1106488"/>
              <a:gd name="connsiteX2208" fmla="*/ 769542 w 1031876"/>
              <a:gd name="connsiteY2208" fmla="*/ 1033264 h 1106488"/>
              <a:gd name="connsiteX2209" fmla="*/ 375708 w 1031876"/>
              <a:gd name="connsiteY2209" fmla="*/ 1031082 h 1106488"/>
              <a:gd name="connsiteX2210" fmla="*/ 376568 w 1031876"/>
              <a:gd name="connsiteY2210" fmla="*/ 1031082 h 1106488"/>
              <a:gd name="connsiteX2211" fmla="*/ 377428 w 1031876"/>
              <a:gd name="connsiteY2211" fmla="*/ 1031082 h 1106488"/>
              <a:gd name="connsiteX2212" fmla="*/ 381727 w 1031876"/>
              <a:gd name="connsiteY2212" fmla="*/ 1031082 h 1106488"/>
              <a:gd name="connsiteX2213" fmla="*/ 382587 w 1031876"/>
              <a:gd name="connsiteY2213" fmla="*/ 1031082 h 1106488"/>
              <a:gd name="connsiteX2214" fmla="*/ 386027 w 1031876"/>
              <a:gd name="connsiteY2214" fmla="*/ 1034654 h 1106488"/>
              <a:gd name="connsiteX2215" fmla="*/ 389466 w 1031876"/>
              <a:gd name="connsiteY2215" fmla="*/ 1038225 h 1106488"/>
              <a:gd name="connsiteX2216" fmla="*/ 389467 w 1031876"/>
              <a:gd name="connsiteY2216" fmla="*/ 1038225 h 1106488"/>
              <a:gd name="connsiteX2217" fmla="*/ 389467 w 1031876"/>
              <a:gd name="connsiteY2217" fmla="*/ 1037333 h 1106488"/>
              <a:gd name="connsiteX2218" fmla="*/ 389467 w 1031876"/>
              <a:gd name="connsiteY2218" fmla="*/ 1031082 h 1106488"/>
              <a:gd name="connsiteX2219" fmla="*/ 392907 w 1031876"/>
              <a:gd name="connsiteY2219" fmla="*/ 1037333 h 1106488"/>
              <a:gd name="connsiteX2220" fmla="*/ 393845 w 1031876"/>
              <a:gd name="connsiteY2220" fmla="*/ 1037577 h 1106488"/>
              <a:gd name="connsiteX2221" fmla="*/ 389474 w 1031876"/>
              <a:gd name="connsiteY2221" fmla="*/ 1038225 h 1106488"/>
              <a:gd name="connsiteX2222" fmla="*/ 389732 w 1031876"/>
              <a:gd name="connsiteY2222" fmla="*/ 1038225 h 1106488"/>
              <a:gd name="connsiteX2223" fmla="*/ 396342 w 1031876"/>
              <a:gd name="connsiteY2223" fmla="*/ 1038225 h 1106488"/>
              <a:gd name="connsiteX2224" fmla="*/ 393845 w 1031876"/>
              <a:gd name="connsiteY2224" fmla="*/ 1037577 h 1106488"/>
              <a:gd name="connsiteX2225" fmla="*/ 395486 w 1031876"/>
              <a:gd name="connsiteY2225" fmla="*/ 1037333 h 1106488"/>
              <a:gd name="connsiteX2226" fmla="*/ 396346 w 1031876"/>
              <a:gd name="connsiteY2226" fmla="*/ 1031082 h 1106488"/>
              <a:gd name="connsiteX2227" fmla="*/ 396346 w 1031876"/>
              <a:gd name="connsiteY2227" fmla="*/ 1034654 h 1106488"/>
              <a:gd name="connsiteX2228" fmla="*/ 396346 w 1031876"/>
              <a:gd name="connsiteY2228" fmla="*/ 1038225 h 1106488"/>
              <a:gd name="connsiteX2229" fmla="*/ 396875 w 1031876"/>
              <a:gd name="connsiteY2229" fmla="*/ 1038225 h 1106488"/>
              <a:gd name="connsiteX2230" fmla="*/ 396876 w 1031876"/>
              <a:gd name="connsiteY2230" fmla="*/ 1038225 h 1106488"/>
              <a:gd name="connsiteX2231" fmla="*/ 389732 w 1031876"/>
              <a:gd name="connsiteY2231" fmla="*/ 1040606 h 1106488"/>
              <a:gd name="connsiteX2232" fmla="*/ 384492 w 1031876"/>
              <a:gd name="connsiteY2232" fmla="*/ 1038860 h 1106488"/>
              <a:gd name="connsiteX2233" fmla="*/ 384568 w 1031876"/>
              <a:gd name="connsiteY2233" fmla="*/ 1038895 h 1106488"/>
              <a:gd name="connsiteX2234" fmla="*/ 394726 w 1031876"/>
              <a:gd name="connsiteY2234" fmla="*/ 1043583 h 1106488"/>
              <a:gd name="connsiteX2235" fmla="*/ 396875 w 1031876"/>
              <a:gd name="connsiteY2235" fmla="*/ 1044575 h 1106488"/>
              <a:gd name="connsiteX2236" fmla="*/ 396876 w 1031876"/>
              <a:gd name="connsiteY2236" fmla="*/ 1044575 h 1106488"/>
              <a:gd name="connsiteX2237" fmla="*/ 398251 w 1031876"/>
              <a:gd name="connsiteY2237" fmla="*/ 1045210 h 1106488"/>
              <a:gd name="connsiteX2238" fmla="*/ 396876 w 1031876"/>
              <a:gd name="connsiteY2238" fmla="*/ 1045104 h 1106488"/>
              <a:gd name="connsiteX2239" fmla="*/ 396876 w 1031876"/>
              <a:gd name="connsiteY2239" fmla="*/ 1045203 h 1106488"/>
              <a:gd name="connsiteX2240" fmla="*/ 396876 w 1031876"/>
              <a:gd name="connsiteY2240" fmla="*/ 1049913 h 1106488"/>
              <a:gd name="connsiteX2241" fmla="*/ 403225 w 1031876"/>
              <a:gd name="connsiteY2241" fmla="*/ 1050698 h 1106488"/>
              <a:gd name="connsiteX2242" fmla="*/ 400645 w 1031876"/>
              <a:gd name="connsiteY2242" fmla="*/ 1050698 h 1106488"/>
              <a:gd name="connsiteX2243" fmla="*/ 397206 w 1031876"/>
              <a:gd name="connsiteY2243" fmla="*/ 1050698 h 1106488"/>
              <a:gd name="connsiteX2244" fmla="*/ 396876 w 1031876"/>
              <a:gd name="connsiteY2244" fmla="*/ 1050698 h 1106488"/>
              <a:gd name="connsiteX2245" fmla="*/ 396876 w 1031876"/>
              <a:gd name="connsiteY2245" fmla="*/ 1050925 h 1106488"/>
              <a:gd name="connsiteX2246" fmla="*/ 396805 w 1031876"/>
              <a:gd name="connsiteY2246" fmla="*/ 1050698 h 1106488"/>
              <a:gd name="connsiteX2247" fmla="*/ 396346 w 1031876"/>
              <a:gd name="connsiteY2247" fmla="*/ 1050698 h 1106488"/>
              <a:gd name="connsiteX2248" fmla="*/ 392907 w 1031876"/>
              <a:gd name="connsiteY2248" fmla="*/ 1049847 h 1106488"/>
              <a:gd name="connsiteX2249" fmla="*/ 390350 w 1031876"/>
              <a:gd name="connsiteY2249" fmla="*/ 1045422 h 1106488"/>
              <a:gd name="connsiteX2250" fmla="*/ 388938 w 1031876"/>
              <a:gd name="connsiteY2250" fmla="*/ 1044575 h 1106488"/>
              <a:gd name="connsiteX2251" fmla="*/ 390191 w 1031876"/>
              <a:gd name="connsiteY2251" fmla="*/ 1045148 h 1106488"/>
              <a:gd name="connsiteX2252" fmla="*/ 389860 w 1031876"/>
              <a:gd name="connsiteY2252" fmla="*/ 1044575 h 1106488"/>
              <a:gd name="connsiteX2253" fmla="*/ 389705 w 1031876"/>
              <a:gd name="connsiteY2253" fmla="*/ 1044306 h 1106488"/>
              <a:gd name="connsiteX2254" fmla="*/ 389351 w 1031876"/>
              <a:gd name="connsiteY2254" fmla="*/ 1043980 h 1106488"/>
              <a:gd name="connsiteX2255" fmla="*/ 386027 w 1031876"/>
              <a:gd name="connsiteY2255" fmla="*/ 1046446 h 1106488"/>
              <a:gd name="connsiteX2256" fmla="*/ 382587 w 1031876"/>
              <a:gd name="connsiteY2256" fmla="*/ 1043894 h 1106488"/>
              <a:gd name="connsiteX2257" fmla="*/ 386027 w 1031876"/>
              <a:gd name="connsiteY2257" fmla="*/ 1043894 h 1106488"/>
              <a:gd name="connsiteX2258" fmla="*/ 386887 w 1031876"/>
              <a:gd name="connsiteY2258" fmla="*/ 1043894 h 1106488"/>
              <a:gd name="connsiteX2259" fmla="*/ 388607 w 1031876"/>
              <a:gd name="connsiteY2259" fmla="*/ 1043894 h 1106488"/>
              <a:gd name="connsiteX2260" fmla="*/ 389259 w 1031876"/>
              <a:gd name="connsiteY2260" fmla="*/ 1043894 h 1106488"/>
              <a:gd name="connsiteX2261" fmla="*/ 389136 w 1031876"/>
              <a:gd name="connsiteY2261" fmla="*/ 1043781 h 1106488"/>
              <a:gd name="connsiteX2262" fmla="*/ 383416 w 1031876"/>
              <a:gd name="connsiteY2262" fmla="*/ 1038501 h 1106488"/>
              <a:gd name="connsiteX2263" fmla="*/ 382591 w 1031876"/>
              <a:gd name="connsiteY2263" fmla="*/ 1038226 h 1106488"/>
              <a:gd name="connsiteX2264" fmla="*/ 382587 w 1031876"/>
              <a:gd name="connsiteY2264" fmla="*/ 1038226 h 1106488"/>
              <a:gd name="connsiteX2265" fmla="*/ 375708 w 1031876"/>
              <a:gd name="connsiteY2265" fmla="*/ 1031082 h 1106488"/>
              <a:gd name="connsiteX2266" fmla="*/ 341843 w 1031876"/>
              <a:gd name="connsiteY2266" fmla="*/ 1030923 h 1106488"/>
              <a:gd name="connsiteX2267" fmla="*/ 344356 w 1031876"/>
              <a:gd name="connsiteY2267" fmla="*/ 1033424 h 1106488"/>
              <a:gd name="connsiteX2268" fmla="*/ 341535 w 1031876"/>
              <a:gd name="connsiteY2268" fmla="*/ 1032148 h 1106488"/>
              <a:gd name="connsiteX2269" fmla="*/ 464956 w 1031876"/>
              <a:gd name="connsiteY2269" fmla="*/ 1030836 h 1106488"/>
              <a:gd name="connsiteX2270" fmla="*/ 465023 w 1031876"/>
              <a:gd name="connsiteY2270" fmla="*/ 1030847 h 1106488"/>
              <a:gd name="connsiteX2271" fmla="*/ 465811 w 1031876"/>
              <a:gd name="connsiteY2271" fmla="*/ 1033995 h 1106488"/>
              <a:gd name="connsiteX2272" fmla="*/ 471794 w 1031876"/>
              <a:gd name="connsiteY2272" fmla="*/ 1037410 h 1106488"/>
              <a:gd name="connsiteX2273" fmla="*/ 465811 w 1031876"/>
              <a:gd name="connsiteY2273" fmla="*/ 1034849 h 1106488"/>
              <a:gd name="connsiteX2274" fmla="*/ 465716 w 1031876"/>
              <a:gd name="connsiteY2274" fmla="*/ 1035133 h 1106488"/>
              <a:gd name="connsiteX2275" fmla="*/ 464956 w 1031876"/>
              <a:gd name="connsiteY2275" fmla="*/ 1034849 h 1106488"/>
              <a:gd name="connsiteX2276" fmla="*/ 464956 w 1031876"/>
              <a:gd name="connsiteY2276" fmla="*/ 1031433 h 1106488"/>
              <a:gd name="connsiteX2277" fmla="*/ 273644 w 1031876"/>
              <a:gd name="connsiteY2277" fmla="*/ 1030617 h 1106488"/>
              <a:gd name="connsiteX2278" fmla="*/ 273921 w 1031876"/>
              <a:gd name="connsiteY2278" fmla="*/ 1031081 h 1106488"/>
              <a:gd name="connsiteX2279" fmla="*/ 274480 w 1031876"/>
              <a:gd name="connsiteY2279" fmla="*/ 1031081 h 1106488"/>
              <a:gd name="connsiteX2280" fmla="*/ 745298 w 1031876"/>
              <a:gd name="connsiteY2280" fmla="*/ 1030580 h 1106488"/>
              <a:gd name="connsiteX2281" fmla="*/ 745298 w 1031876"/>
              <a:gd name="connsiteY2281" fmla="*/ 1033995 h 1106488"/>
              <a:gd name="connsiteX2282" fmla="*/ 745298 w 1031876"/>
              <a:gd name="connsiteY2282" fmla="*/ 1034926 h 1106488"/>
              <a:gd name="connsiteX2283" fmla="*/ 742159 w 1031876"/>
              <a:gd name="connsiteY2283" fmla="*/ 1036066 h 1106488"/>
              <a:gd name="connsiteX2284" fmla="*/ 738460 w 1031876"/>
              <a:gd name="connsiteY2284" fmla="*/ 1030580 h 1106488"/>
              <a:gd name="connsiteX2285" fmla="*/ 731622 w 1031876"/>
              <a:gd name="connsiteY2285" fmla="*/ 1037410 h 1106488"/>
              <a:gd name="connsiteX2286" fmla="*/ 730767 w 1031876"/>
              <a:gd name="connsiteY2286" fmla="*/ 1037410 h 1106488"/>
              <a:gd name="connsiteX2287" fmla="*/ 729913 w 1031876"/>
              <a:gd name="connsiteY2287" fmla="*/ 1037410 h 1106488"/>
              <a:gd name="connsiteX2288" fmla="*/ 729058 w 1031876"/>
              <a:gd name="connsiteY2288" fmla="*/ 1037410 h 1106488"/>
              <a:gd name="connsiteX2289" fmla="*/ 728204 w 1031876"/>
              <a:gd name="connsiteY2289" fmla="*/ 1037410 h 1106488"/>
              <a:gd name="connsiteX2290" fmla="*/ 724785 w 1031876"/>
              <a:gd name="connsiteY2290" fmla="*/ 1037410 h 1106488"/>
              <a:gd name="connsiteX2291" fmla="*/ 738460 w 1031876"/>
              <a:gd name="connsiteY2291" fmla="*/ 1030580 h 1106488"/>
              <a:gd name="connsiteX2292" fmla="*/ 738460 w 1031876"/>
              <a:gd name="connsiteY2292" fmla="*/ 1030580 h 1106488"/>
              <a:gd name="connsiteX2293" fmla="*/ 738460 w 1031876"/>
              <a:gd name="connsiteY2293" fmla="*/ 1037410 h 1106488"/>
              <a:gd name="connsiteX2294" fmla="*/ 741879 w 1031876"/>
              <a:gd name="connsiteY2294" fmla="*/ 1037410 h 1106488"/>
              <a:gd name="connsiteX2295" fmla="*/ 742734 w 1031876"/>
              <a:gd name="connsiteY2295" fmla="*/ 1037410 h 1106488"/>
              <a:gd name="connsiteX2296" fmla="*/ 745298 w 1031876"/>
              <a:gd name="connsiteY2296" fmla="*/ 1037410 h 1106488"/>
              <a:gd name="connsiteX2297" fmla="*/ 735507 w 1031876"/>
              <a:gd name="connsiteY2297" fmla="*/ 1038225 h 1106488"/>
              <a:gd name="connsiteX2298" fmla="*/ 737792 w 1031876"/>
              <a:gd name="connsiteY2298" fmla="*/ 1038225 h 1106488"/>
              <a:gd name="connsiteX2299" fmla="*/ 733575 w 1031876"/>
              <a:gd name="connsiteY2299" fmla="*/ 1041400 h 1106488"/>
              <a:gd name="connsiteX2300" fmla="*/ 731045 w 1031876"/>
              <a:gd name="connsiteY2300" fmla="*/ 1042266 h 1106488"/>
              <a:gd name="connsiteX2301" fmla="*/ 731045 w 1031876"/>
              <a:gd name="connsiteY2301" fmla="*/ 1041400 h 1106488"/>
              <a:gd name="connsiteX2302" fmla="*/ 731045 w 1031876"/>
              <a:gd name="connsiteY2302" fmla="*/ 1040593 h 1106488"/>
              <a:gd name="connsiteX2303" fmla="*/ 724785 w 1031876"/>
              <a:gd name="connsiteY2303" fmla="*/ 1044240 h 1106488"/>
              <a:gd name="connsiteX2304" fmla="*/ 731622 w 1031876"/>
              <a:gd name="connsiteY2304" fmla="*/ 1037410 h 1106488"/>
              <a:gd name="connsiteX2305" fmla="*/ 738460 w 1031876"/>
              <a:gd name="connsiteY2305" fmla="*/ 1030580 h 1106488"/>
              <a:gd name="connsiteX2306" fmla="*/ 690597 w 1031876"/>
              <a:gd name="connsiteY2306" fmla="*/ 1030580 h 1106488"/>
              <a:gd name="connsiteX2307" fmla="*/ 687178 w 1031876"/>
              <a:gd name="connsiteY2307" fmla="*/ 1031433 h 1106488"/>
              <a:gd name="connsiteX2308" fmla="*/ 686245 w 1031876"/>
              <a:gd name="connsiteY2308" fmla="*/ 1033064 h 1106488"/>
              <a:gd name="connsiteX2309" fmla="*/ 684614 w 1031876"/>
              <a:gd name="connsiteY2309" fmla="*/ 1033995 h 1106488"/>
              <a:gd name="connsiteX2310" fmla="*/ 683759 w 1031876"/>
              <a:gd name="connsiteY2310" fmla="*/ 1037410 h 1106488"/>
              <a:gd name="connsiteX2311" fmla="*/ 683293 w 1031876"/>
              <a:gd name="connsiteY2311" fmla="*/ 1038225 h 1106488"/>
              <a:gd name="connsiteX2312" fmla="*/ 681273 w 1031876"/>
              <a:gd name="connsiteY2312" fmla="*/ 1041757 h 1106488"/>
              <a:gd name="connsiteX2313" fmla="*/ 676922 w 1031876"/>
              <a:gd name="connsiteY2313" fmla="*/ 1044240 h 1106488"/>
              <a:gd name="connsiteX2314" fmla="*/ 682050 w 1031876"/>
              <a:gd name="connsiteY2314" fmla="*/ 1038264 h 1106488"/>
              <a:gd name="connsiteX2315" fmla="*/ 681817 w 1031876"/>
              <a:gd name="connsiteY2315" fmla="*/ 1038225 h 1106488"/>
              <a:gd name="connsiteX2316" fmla="*/ 676922 w 1031876"/>
              <a:gd name="connsiteY2316" fmla="*/ 1037410 h 1106488"/>
              <a:gd name="connsiteX2317" fmla="*/ 690597 w 1031876"/>
              <a:gd name="connsiteY2317" fmla="*/ 1030580 h 1106488"/>
              <a:gd name="connsiteX2318" fmla="*/ 690597 w 1031876"/>
              <a:gd name="connsiteY2318" fmla="*/ 1030580 h 1106488"/>
              <a:gd name="connsiteX2319" fmla="*/ 683759 w 1031876"/>
              <a:gd name="connsiteY2319" fmla="*/ 1037410 h 1106488"/>
              <a:gd name="connsiteX2320" fmla="*/ 686245 w 1031876"/>
              <a:gd name="connsiteY2320" fmla="*/ 1033064 h 1106488"/>
              <a:gd name="connsiteX2321" fmla="*/ 499144 w 1031876"/>
              <a:gd name="connsiteY2321" fmla="*/ 1030580 h 1106488"/>
              <a:gd name="connsiteX2322" fmla="*/ 505982 w 1031876"/>
              <a:gd name="connsiteY2322" fmla="*/ 1037410 h 1106488"/>
              <a:gd name="connsiteX2323" fmla="*/ 505127 w 1031876"/>
              <a:gd name="connsiteY2323" fmla="*/ 1040825 h 1106488"/>
              <a:gd name="connsiteX2324" fmla="*/ 502090 w 1031876"/>
              <a:gd name="connsiteY2324" fmla="*/ 1042559 h 1106488"/>
              <a:gd name="connsiteX2325" fmla="*/ 499144 w 1031876"/>
              <a:gd name="connsiteY2325" fmla="*/ 1037410 h 1106488"/>
              <a:gd name="connsiteX2326" fmla="*/ 499144 w 1031876"/>
              <a:gd name="connsiteY2326" fmla="*/ 1030580 h 1106488"/>
              <a:gd name="connsiteX2327" fmla="*/ 499144 w 1031876"/>
              <a:gd name="connsiteY2327" fmla="*/ 1030580 h 1106488"/>
              <a:gd name="connsiteX2328" fmla="*/ 502563 w 1031876"/>
              <a:gd name="connsiteY2328" fmla="*/ 1031433 h 1106488"/>
              <a:gd name="connsiteX2329" fmla="*/ 503247 w 1031876"/>
              <a:gd name="connsiteY2329" fmla="*/ 1032629 h 1106488"/>
              <a:gd name="connsiteX2330" fmla="*/ 464956 w 1031876"/>
              <a:gd name="connsiteY2330" fmla="*/ 1030580 h 1106488"/>
              <a:gd name="connsiteX2331" fmla="*/ 464956 w 1031876"/>
              <a:gd name="connsiteY2331" fmla="*/ 1030836 h 1106488"/>
              <a:gd name="connsiteX2332" fmla="*/ 464102 w 1031876"/>
              <a:gd name="connsiteY2332" fmla="*/ 1030686 h 1106488"/>
              <a:gd name="connsiteX2333" fmla="*/ 464956 w 1031876"/>
              <a:gd name="connsiteY2333" fmla="*/ 1030580 h 1106488"/>
              <a:gd name="connsiteX2334" fmla="*/ 430768 w 1031876"/>
              <a:gd name="connsiteY2334" fmla="*/ 1030580 h 1106488"/>
              <a:gd name="connsiteX2335" fmla="*/ 431623 w 1031876"/>
              <a:gd name="connsiteY2335" fmla="*/ 1030580 h 1106488"/>
              <a:gd name="connsiteX2336" fmla="*/ 432691 w 1031876"/>
              <a:gd name="connsiteY2336" fmla="*/ 1030580 h 1106488"/>
              <a:gd name="connsiteX2337" fmla="*/ 434187 w 1031876"/>
              <a:gd name="connsiteY2337" fmla="*/ 1030580 h 1106488"/>
              <a:gd name="connsiteX2338" fmla="*/ 435042 w 1031876"/>
              <a:gd name="connsiteY2338" fmla="*/ 1030580 h 1106488"/>
              <a:gd name="connsiteX2339" fmla="*/ 437606 w 1031876"/>
              <a:gd name="connsiteY2339" fmla="*/ 1030580 h 1106488"/>
              <a:gd name="connsiteX2340" fmla="*/ 444444 w 1031876"/>
              <a:gd name="connsiteY2340" fmla="*/ 1037410 h 1106488"/>
              <a:gd name="connsiteX2341" fmla="*/ 446280 w 1031876"/>
              <a:gd name="connsiteY2341" fmla="*/ 1038225 h 1106488"/>
              <a:gd name="connsiteX2342" fmla="*/ 452136 w 1031876"/>
              <a:gd name="connsiteY2342" fmla="*/ 1040825 h 1106488"/>
              <a:gd name="connsiteX2343" fmla="*/ 452524 w 1031876"/>
              <a:gd name="connsiteY2343" fmla="*/ 1040929 h 1106488"/>
              <a:gd name="connsiteX2344" fmla="*/ 450850 w 1031876"/>
              <a:gd name="connsiteY2344" fmla="*/ 1038225 h 1106488"/>
              <a:gd name="connsiteX2345" fmla="*/ 455021 w 1031876"/>
              <a:gd name="connsiteY2345" fmla="*/ 1041594 h 1106488"/>
              <a:gd name="connsiteX2346" fmla="*/ 460484 w 1031876"/>
              <a:gd name="connsiteY2346" fmla="*/ 1043049 h 1106488"/>
              <a:gd name="connsiteX2347" fmla="*/ 461894 w 1031876"/>
              <a:gd name="connsiteY2347" fmla="*/ 1042269 h 1106488"/>
              <a:gd name="connsiteX2348" fmla="*/ 462029 w 1031876"/>
              <a:gd name="connsiteY2348" fmla="*/ 1042194 h 1106488"/>
              <a:gd name="connsiteX2349" fmla="*/ 463055 w 1031876"/>
              <a:gd name="connsiteY2349" fmla="*/ 1042452 h 1106488"/>
              <a:gd name="connsiteX2350" fmla="*/ 460971 w 1031876"/>
              <a:gd name="connsiteY2350" fmla="*/ 1039019 h 1106488"/>
              <a:gd name="connsiteX2351" fmla="*/ 470755 w 1031876"/>
              <a:gd name="connsiteY2351" fmla="*/ 1044391 h 1106488"/>
              <a:gd name="connsiteX2352" fmla="*/ 471091 w 1031876"/>
              <a:gd name="connsiteY2352" fmla="*/ 1044475 h 1106488"/>
              <a:gd name="connsiteX2353" fmla="*/ 471488 w 1031876"/>
              <a:gd name="connsiteY2353" fmla="*/ 1044575 h 1106488"/>
              <a:gd name="connsiteX2354" fmla="*/ 471091 w 1031876"/>
              <a:gd name="connsiteY2354" fmla="*/ 1044575 h 1106488"/>
              <a:gd name="connsiteX2355" fmla="*/ 470628 w 1031876"/>
              <a:gd name="connsiteY2355" fmla="*/ 1044575 h 1106488"/>
              <a:gd name="connsiteX2356" fmla="*/ 470248 w 1031876"/>
              <a:gd name="connsiteY2356" fmla="*/ 1044575 h 1106488"/>
              <a:gd name="connsiteX2357" fmla="*/ 467189 w 1031876"/>
              <a:gd name="connsiteY2357" fmla="*/ 1044575 h 1106488"/>
              <a:gd name="connsiteX2358" fmla="*/ 465469 w 1031876"/>
              <a:gd name="connsiteY2358" fmla="*/ 1044575 h 1106488"/>
              <a:gd name="connsiteX2359" fmla="*/ 464609 w 1031876"/>
              <a:gd name="connsiteY2359" fmla="*/ 1044575 h 1106488"/>
              <a:gd name="connsiteX2360" fmla="*/ 464344 w 1031876"/>
              <a:gd name="connsiteY2360" fmla="*/ 1044575 h 1106488"/>
              <a:gd name="connsiteX2361" fmla="*/ 464324 w 1031876"/>
              <a:gd name="connsiteY2361" fmla="*/ 1044542 h 1106488"/>
              <a:gd name="connsiteX2362" fmla="*/ 464307 w 1031876"/>
              <a:gd name="connsiteY2362" fmla="*/ 1044540 h 1106488"/>
              <a:gd name="connsiteX2363" fmla="*/ 461707 w 1031876"/>
              <a:gd name="connsiteY2363" fmla="*/ 1044240 h 1106488"/>
              <a:gd name="connsiteX2364" fmla="*/ 460683 w 1031876"/>
              <a:gd name="connsiteY2364" fmla="*/ 1044240 h 1106488"/>
              <a:gd name="connsiteX2365" fmla="*/ 458333 w 1031876"/>
              <a:gd name="connsiteY2365" fmla="*/ 1044240 h 1106488"/>
              <a:gd name="connsiteX2366" fmla="*/ 457729 w 1031876"/>
              <a:gd name="connsiteY2366" fmla="*/ 1044575 h 1106488"/>
              <a:gd name="connsiteX2367" fmla="*/ 456278 w 1031876"/>
              <a:gd name="connsiteY2367" fmla="*/ 1044240 h 1106488"/>
              <a:gd name="connsiteX2368" fmla="*/ 451281 w 1031876"/>
              <a:gd name="connsiteY2368" fmla="*/ 1044240 h 1106488"/>
              <a:gd name="connsiteX2369" fmla="*/ 437606 w 1031876"/>
              <a:gd name="connsiteY2369" fmla="*/ 1037410 h 1106488"/>
              <a:gd name="connsiteX2370" fmla="*/ 430768 w 1031876"/>
              <a:gd name="connsiteY2370" fmla="*/ 1030580 h 1106488"/>
              <a:gd name="connsiteX2371" fmla="*/ 423931 w 1031876"/>
              <a:gd name="connsiteY2371" fmla="*/ 1030580 h 1106488"/>
              <a:gd name="connsiteX2372" fmla="*/ 424786 w 1031876"/>
              <a:gd name="connsiteY2372" fmla="*/ 1030580 h 1106488"/>
              <a:gd name="connsiteX2373" fmla="*/ 426495 w 1031876"/>
              <a:gd name="connsiteY2373" fmla="*/ 1030580 h 1106488"/>
              <a:gd name="connsiteX2374" fmla="*/ 427350 w 1031876"/>
              <a:gd name="connsiteY2374" fmla="*/ 1030580 h 1106488"/>
              <a:gd name="connsiteX2375" fmla="*/ 428845 w 1031876"/>
              <a:gd name="connsiteY2375" fmla="*/ 1030580 h 1106488"/>
              <a:gd name="connsiteX2376" fmla="*/ 430768 w 1031876"/>
              <a:gd name="connsiteY2376" fmla="*/ 1030580 h 1106488"/>
              <a:gd name="connsiteX2377" fmla="*/ 423931 w 1031876"/>
              <a:gd name="connsiteY2377" fmla="*/ 1030580 h 1106488"/>
              <a:gd name="connsiteX2378" fmla="*/ 417093 w 1031876"/>
              <a:gd name="connsiteY2378" fmla="*/ 1030580 h 1106488"/>
              <a:gd name="connsiteX2379" fmla="*/ 419657 w 1031876"/>
              <a:gd name="connsiteY2379" fmla="*/ 1030580 h 1106488"/>
              <a:gd name="connsiteX2380" fmla="*/ 420512 w 1031876"/>
              <a:gd name="connsiteY2380" fmla="*/ 1030580 h 1106488"/>
              <a:gd name="connsiteX2381" fmla="*/ 423931 w 1031876"/>
              <a:gd name="connsiteY2381" fmla="*/ 1030580 h 1106488"/>
              <a:gd name="connsiteX2382" fmla="*/ 424615 w 1031876"/>
              <a:gd name="connsiteY2382" fmla="*/ 1033312 h 1106488"/>
              <a:gd name="connsiteX2383" fmla="*/ 328172 w 1031876"/>
              <a:gd name="connsiteY2383" fmla="*/ 1030461 h 1106488"/>
              <a:gd name="connsiteX2384" fmla="*/ 328437 w 1031876"/>
              <a:gd name="connsiteY2384" fmla="*/ 1030479 h 1106488"/>
              <a:gd name="connsiteX2385" fmla="*/ 328437 w 1031876"/>
              <a:gd name="connsiteY2385" fmla="*/ 1030923 h 1106488"/>
              <a:gd name="connsiteX2386" fmla="*/ 793701 w 1031876"/>
              <a:gd name="connsiteY2386" fmla="*/ 1030336 h 1106488"/>
              <a:gd name="connsiteX2387" fmla="*/ 792693 w 1031876"/>
              <a:gd name="connsiteY2387" fmla="*/ 1031296 h 1106488"/>
              <a:gd name="connsiteX2388" fmla="*/ 792693 w 1031876"/>
              <a:gd name="connsiteY2388" fmla="*/ 1031316 h 1106488"/>
              <a:gd name="connsiteX2389" fmla="*/ 355600 w 1031876"/>
              <a:gd name="connsiteY2389" fmla="*/ 1030288 h 1106488"/>
              <a:gd name="connsiteX2390" fmla="*/ 361851 w 1031876"/>
              <a:gd name="connsiteY2390" fmla="*/ 1034257 h 1106488"/>
              <a:gd name="connsiteX2391" fmla="*/ 362289 w 1031876"/>
              <a:gd name="connsiteY2391" fmla="*/ 1034685 h 1106488"/>
              <a:gd name="connsiteX2392" fmla="*/ 362030 w 1031876"/>
              <a:gd name="connsiteY2392" fmla="*/ 1032670 h 1106488"/>
              <a:gd name="connsiteX2393" fmla="*/ 369888 w 1031876"/>
              <a:gd name="connsiteY2393" fmla="*/ 1038226 h 1106488"/>
              <a:gd name="connsiteX2394" fmla="*/ 368830 w 1031876"/>
              <a:gd name="connsiteY2394" fmla="*/ 1038226 h 1106488"/>
              <a:gd name="connsiteX2395" fmla="*/ 374849 w 1031876"/>
              <a:gd name="connsiteY2395" fmla="*/ 1043781 h 1106488"/>
              <a:gd name="connsiteX2396" fmla="*/ 375709 w 1031876"/>
              <a:gd name="connsiteY2396" fmla="*/ 1044575 h 1106488"/>
              <a:gd name="connsiteX2397" fmla="*/ 367109 w 1031876"/>
              <a:gd name="connsiteY2397" fmla="*/ 1041400 h 1106488"/>
              <a:gd name="connsiteX2398" fmla="*/ 368828 w 1031876"/>
              <a:gd name="connsiteY2398" fmla="*/ 1038226 h 1106488"/>
              <a:gd name="connsiteX2399" fmla="*/ 367209 w 1031876"/>
              <a:gd name="connsiteY2399" fmla="*/ 1038226 h 1106488"/>
              <a:gd name="connsiteX2400" fmla="*/ 366316 w 1031876"/>
              <a:gd name="connsiteY2400" fmla="*/ 1038226 h 1106488"/>
              <a:gd name="connsiteX2401" fmla="*/ 363637 w 1031876"/>
              <a:gd name="connsiteY2401" fmla="*/ 1038226 h 1106488"/>
              <a:gd name="connsiteX2402" fmla="*/ 362744 w 1031876"/>
              <a:gd name="connsiteY2402" fmla="*/ 1038226 h 1106488"/>
              <a:gd name="connsiteX2403" fmla="*/ 362598 w 1031876"/>
              <a:gd name="connsiteY2403" fmla="*/ 1037092 h 1106488"/>
              <a:gd name="connsiteX2404" fmla="*/ 751682 w 1031876"/>
              <a:gd name="connsiteY2404" fmla="*/ 1030288 h 1106488"/>
              <a:gd name="connsiteX2405" fmla="*/ 751281 w 1031876"/>
              <a:gd name="connsiteY2405" fmla="*/ 1031067 h 1106488"/>
              <a:gd name="connsiteX2406" fmla="*/ 752135 w 1031876"/>
              <a:gd name="connsiteY2406" fmla="*/ 1030580 h 1106488"/>
              <a:gd name="connsiteX2407" fmla="*/ 751111 w 1031876"/>
              <a:gd name="connsiteY2407" fmla="*/ 1031398 h 1106488"/>
              <a:gd name="connsiteX2408" fmla="*/ 750242 w 1031876"/>
              <a:gd name="connsiteY2408" fmla="*/ 1033088 h 1106488"/>
              <a:gd name="connsiteX2409" fmla="*/ 752135 w 1031876"/>
              <a:gd name="connsiteY2409" fmla="*/ 1031433 h 1106488"/>
              <a:gd name="connsiteX2410" fmla="*/ 753091 w 1031876"/>
              <a:gd name="connsiteY2410" fmla="*/ 1031314 h 1106488"/>
              <a:gd name="connsiteX2411" fmla="*/ 752476 w 1031876"/>
              <a:gd name="connsiteY2411" fmla="*/ 1030288 h 1106488"/>
              <a:gd name="connsiteX2412" fmla="*/ 752575 w 1031876"/>
              <a:gd name="connsiteY2412" fmla="*/ 1030288 h 1106488"/>
              <a:gd name="connsiteX2413" fmla="*/ 755254 w 1031876"/>
              <a:gd name="connsiteY2413" fmla="*/ 1030288 h 1106488"/>
              <a:gd name="connsiteX2414" fmla="*/ 757933 w 1031876"/>
              <a:gd name="connsiteY2414" fmla="*/ 1030288 h 1106488"/>
              <a:gd name="connsiteX2415" fmla="*/ 758032 w 1031876"/>
              <a:gd name="connsiteY2415" fmla="*/ 1030288 h 1106488"/>
              <a:gd name="connsiteX2416" fmla="*/ 758826 w 1031876"/>
              <a:gd name="connsiteY2416" fmla="*/ 1030288 h 1106488"/>
              <a:gd name="connsiteX2417" fmla="*/ 758551 w 1031876"/>
              <a:gd name="connsiteY2417" fmla="*/ 1030632 h 1106488"/>
              <a:gd name="connsiteX2418" fmla="*/ 758973 w 1031876"/>
              <a:gd name="connsiteY2418" fmla="*/ 1030580 h 1106488"/>
              <a:gd name="connsiteX2419" fmla="*/ 758437 w 1031876"/>
              <a:gd name="connsiteY2419" fmla="*/ 1030774 h 1106488"/>
              <a:gd name="connsiteX2420" fmla="*/ 758032 w 1031876"/>
              <a:gd name="connsiteY2420" fmla="*/ 1031280 h 1106488"/>
              <a:gd name="connsiteX2421" fmla="*/ 752477 w 1031876"/>
              <a:gd name="connsiteY2421" fmla="*/ 1038225 h 1106488"/>
              <a:gd name="connsiteX2422" fmla="*/ 754857 w 1031876"/>
              <a:gd name="connsiteY2422" fmla="*/ 1034257 h 1106488"/>
              <a:gd name="connsiteX2423" fmla="*/ 753782 w 1031876"/>
              <a:gd name="connsiteY2423" fmla="*/ 1032465 h 1106488"/>
              <a:gd name="connsiteX2424" fmla="*/ 749823 w 1031876"/>
              <a:gd name="connsiteY2424" fmla="*/ 1033903 h 1106488"/>
              <a:gd name="connsiteX2425" fmla="*/ 749365 w 1031876"/>
              <a:gd name="connsiteY2425" fmla="*/ 1034793 h 1106488"/>
              <a:gd name="connsiteX2426" fmla="*/ 749087 w 1031876"/>
              <a:gd name="connsiteY2426" fmla="*/ 1034382 h 1106488"/>
              <a:gd name="connsiteX2427" fmla="*/ 745298 w 1031876"/>
              <a:gd name="connsiteY2427" fmla="*/ 1037410 h 1106488"/>
              <a:gd name="connsiteX2428" fmla="*/ 749144 w 1031876"/>
              <a:gd name="connsiteY2428" fmla="*/ 1034048 h 1106488"/>
              <a:gd name="connsiteX2429" fmla="*/ 750724 w 1031876"/>
              <a:gd name="connsiteY2429" fmla="*/ 1031707 h 1106488"/>
              <a:gd name="connsiteX2430" fmla="*/ 747862 w 1031876"/>
              <a:gd name="connsiteY2430" fmla="*/ 1033995 h 1106488"/>
              <a:gd name="connsiteX2431" fmla="*/ 745982 w 1031876"/>
              <a:gd name="connsiteY2431" fmla="*/ 1034678 h 1106488"/>
              <a:gd name="connsiteX2432" fmla="*/ 746153 w 1031876"/>
              <a:gd name="connsiteY2432" fmla="*/ 1033995 h 1106488"/>
              <a:gd name="connsiteX2433" fmla="*/ 751078 w 1031876"/>
              <a:gd name="connsiteY2433" fmla="*/ 1031183 h 1106488"/>
              <a:gd name="connsiteX2434" fmla="*/ 403225 w 1031876"/>
              <a:gd name="connsiteY2434" fmla="*/ 1030288 h 1106488"/>
              <a:gd name="connsiteX2435" fmla="*/ 409129 w 1031876"/>
              <a:gd name="connsiteY2435" fmla="*/ 1037234 h 1106488"/>
              <a:gd name="connsiteX2436" fmla="*/ 409453 w 1031876"/>
              <a:gd name="connsiteY2436" fmla="*/ 1037615 h 1106488"/>
              <a:gd name="connsiteX2437" fmla="*/ 409972 w 1031876"/>
              <a:gd name="connsiteY2437" fmla="*/ 1038226 h 1106488"/>
              <a:gd name="connsiteX2438" fmla="*/ 409550 w 1031876"/>
              <a:gd name="connsiteY2438" fmla="*/ 1038102 h 1106488"/>
              <a:gd name="connsiteX2439" fmla="*/ 406599 w 1031876"/>
              <a:gd name="connsiteY2439" fmla="*/ 1037234 h 1106488"/>
              <a:gd name="connsiteX2440" fmla="*/ 403225 w 1031876"/>
              <a:gd name="connsiteY2440" fmla="*/ 1030288 h 1106488"/>
              <a:gd name="connsiteX2441" fmla="*/ 355601 w 1031876"/>
              <a:gd name="connsiteY2441" fmla="*/ 1030288 h 1106488"/>
              <a:gd name="connsiteX2442" fmla="*/ 361851 w 1031876"/>
              <a:gd name="connsiteY2442" fmla="*/ 1031280 h 1106488"/>
              <a:gd name="connsiteX2443" fmla="*/ 362030 w 1031876"/>
              <a:gd name="connsiteY2443" fmla="*/ 1032670 h 1106488"/>
              <a:gd name="connsiteX2444" fmla="*/ 360065 w 1031876"/>
              <a:gd name="connsiteY2444" fmla="*/ 1031280 h 1106488"/>
              <a:gd name="connsiteX2445" fmla="*/ 349251 w 1031876"/>
              <a:gd name="connsiteY2445" fmla="*/ 1030288 h 1106488"/>
              <a:gd name="connsiteX2446" fmla="*/ 349350 w 1031876"/>
              <a:gd name="connsiteY2446" fmla="*/ 1030288 h 1106488"/>
              <a:gd name="connsiteX2447" fmla="*/ 350045 w 1031876"/>
              <a:gd name="connsiteY2447" fmla="*/ 1030288 h 1106488"/>
              <a:gd name="connsiteX2448" fmla="*/ 352922 w 1031876"/>
              <a:gd name="connsiteY2448" fmla="*/ 1030288 h 1106488"/>
              <a:gd name="connsiteX2449" fmla="*/ 354013 w 1031876"/>
              <a:gd name="connsiteY2449" fmla="*/ 1030288 h 1106488"/>
              <a:gd name="connsiteX2450" fmla="*/ 355283 w 1031876"/>
              <a:gd name="connsiteY2450" fmla="*/ 1030288 h 1106488"/>
              <a:gd name="connsiteX2451" fmla="*/ 355600 w 1031876"/>
              <a:gd name="connsiteY2451" fmla="*/ 1030288 h 1106488"/>
              <a:gd name="connsiteX2452" fmla="*/ 355601 w 1031876"/>
              <a:gd name="connsiteY2452" fmla="*/ 1030288 h 1106488"/>
              <a:gd name="connsiteX2453" fmla="*/ 355600 w 1031876"/>
              <a:gd name="connsiteY2453" fmla="*/ 1030288 h 1106488"/>
              <a:gd name="connsiteX2454" fmla="*/ 351791 w 1031876"/>
              <a:gd name="connsiteY2454" fmla="*/ 1031082 h 1106488"/>
              <a:gd name="connsiteX2455" fmla="*/ 350839 w 1031876"/>
              <a:gd name="connsiteY2455" fmla="*/ 1031280 h 1106488"/>
              <a:gd name="connsiteX2456" fmla="*/ 355057 w 1031876"/>
              <a:gd name="connsiteY2456" fmla="*/ 1037432 h 1106488"/>
              <a:gd name="connsiteX2457" fmla="*/ 355072 w 1031876"/>
              <a:gd name="connsiteY2457" fmla="*/ 1037432 h 1106488"/>
              <a:gd name="connsiteX2458" fmla="*/ 355237 w 1031876"/>
              <a:gd name="connsiteY2458" fmla="*/ 1037432 h 1106488"/>
              <a:gd name="connsiteX2459" fmla="*/ 358512 w 1031876"/>
              <a:gd name="connsiteY2459" fmla="*/ 1037432 h 1106488"/>
              <a:gd name="connsiteX2460" fmla="*/ 361951 w 1031876"/>
              <a:gd name="connsiteY2460" fmla="*/ 1037432 h 1106488"/>
              <a:gd name="connsiteX2461" fmla="*/ 361951 w 1031876"/>
              <a:gd name="connsiteY2461" fmla="*/ 1038226 h 1106488"/>
              <a:gd name="connsiteX2462" fmla="*/ 361951 w 1031876"/>
              <a:gd name="connsiteY2462" fmla="*/ 1043683 h 1106488"/>
              <a:gd name="connsiteX2463" fmla="*/ 361951 w 1031876"/>
              <a:gd name="connsiteY2463" fmla="*/ 1044259 h 1106488"/>
              <a:gd name="connsiteX2464" fmla="*/ 361951 w 1031876"/>
              <a:gd name="connsiteY2464" fmla="*/ 1044575 h 1106488"/>
              <a:gd name="connsiteX2465" fmla="*/ 361951 w 1031876"/>
              <a:gd name="connsiteY2465" fmla="*/ 1044576 h 1106488"/>
              <a:gd name="connsiteX2466" fmla="*/ 361950 w 1031876"/>
              <a:gd name="connsiteY2466" fmla="*/ 1044575 h 1106488"/>
              <a:gd name="connsiteX2467" fmla="*/ 358776 w 1031876"/>
              <a:gd name="connsiteY2467" fmla="*/ 1044575 h 1106488"/>
              <a:gd name="connsiteX2468" fmla="*/ 357387 w 1031876"/>
              <a:gd name="connsiteY2468" fmla="*/ 1044575 h 1106488"/>
              <a:gd name="connsiteX2469" fmla="*/ 357189 w 1031876"/>
              <a:gd name="connsiteY2469" fmla="*/ 1044575 h 1106488"/>
              <a:gd name="connsiteX2470" fmla="*/ 356395 w 1031876"/>
              <a:gd name="connsiteY2470" fmla="*/ 1044575 h 1106488"/>
              <a:gd name="connsiteX2471" fmla="*/ 355601 w 1031876"/>
              <a:gd name="connsiteY2471" fmla="*/ 1044575 h 1106488"/>
              <a:gd name="connsiteX2472" fmla="*/ 355601 w 1031876"/>
              <a:gd name="connsiteY2472" fmla="*/ 1044259 h 1106488"/>
              <a:gd name="connsiteX2473" fmla="*/ 355601 w 1031876"/>
              <a:gd name="connsiteY2473" fmla="*/ 1043781 h 1106488"/>
              <a:gd name="connsiteX2474" fmla="*/ 355601 w 1031876"/>
              <a:gd name="connsiteY2474" fmla="*/ 1040230 h 1106488"/>
              <a:gd name="connsiteX2475" fmla="*/ 354429 w 1031876"/>
              <a:gd name="connsiteY2475" fmla="*/ 1039787 h 1106488"/>
              <a:gd name="connsiteX2476" fmla="*/ 353696 w 1031876"/>
              <a:gd name="connsiteY2476" fmla="*/ 1040765 h 1106488"/>
              <a:gd name="connsiteX2477" fmla="*/ 349253 w 1031876"/>
              <a:gd name="connsiteY2477" fmla="*/ 1038226 h 1106488"/>
              <a:gd name="connsiteX2478" fmla="*/ 349251 w 1031876"/>
              <a:gd name="connsiteY2478" fmla="*/ 1038226 h 1106488"/>
              <a:gd name="connsiteX2479" fmla="*/ 349252 w 1031876"/>
              <a:gd name="connsiteY2479" fmla="*/ 1038226 h 1106488"/>
              <a:gd name="connsiteX2480" fmla="*/ 349251 w 1031876"/>
              <a:gd name="connsiteY2480" fmla="*/ 1038225 h 1106488"/>
              <a:gd name="connsiteX2481" fmla="*/ 349253 w 1031876"/>
              <a:gd name="connsiteY2481" fmla="*/ 1038225 h 1106488"/>
              <a:gd name="connsiteX2482" fmla="*/ 349747 w 1031876"/>
              <a:gd name="connsiteY2482" fmla="*/ 1038019 h 1106488"/>
              <a:gd name="connsiteX2483" fmla="*/ 349251 w 1031876"/>
              <a:gd name="connsiteY2483" fmla="*/ 1037832 h 1106488"/>
              <a:gd name="connsiteX2484" fmla="*/ 348612 w 1031876"/>
              <a:gd name="connsiteY2484" fmla="*/ 1037591 h 1106488"/>
              <a:gd name="connsiteX2485" fmla="*/ 348192 w 1031876"/>
              <a:gd name="connsiteY2485" fmla="*/ 1037432 h 1106488"/>
              <a:gd name="connsiteX2486" fmla="*/ 349251 w 1031876"/>
              <a:gd name="connsiteY2486" fmla="*/ 1037432 h 1106488"/>
              <a:gd name="connsiteX2487" fmla="*/ 351157 w 1031876"/>
              <a:gd name="connsiteY2487" fmla="*/ 1037432 h 1106488"/>
              <a:gd name="connsiteX2488" fmla="*/ 351632 w 1031876"/>
              <a:gd name="connsiteY2488" fmla="*/ 1037234 h 1106488"/>
              <a:gd name="connsiteX2489" fmla="*/ 349251 w 1031876"/>
              <a:gd name="connsiteY2489" fmla="*/ 1030288 h 1106488"/>
              <a:gd name="connsiteX2490" fmla="*/ 287338 w 1031876"/>
              <a:gd name="connsiteY2490" fmla="*/ 1030288 h 1106488"/>
              <a:gd name="connsiteX2491" fmla="*/ 288132 w 1031876"/>
              <a:gd name="connsiteY2491" fmla="*/ 1030288 h 1106488"/>
              <a:gd name="connsiteX2492" fmla="*/ 289719 w 1031876"/>
              <a:gd name="connsiteY2492" fmla="*/ 1030288 h 1106488"/>
              <a:gd name="connsiteX2493" fmla="*/ 293688 w 1031876"/>
              <a:gd name="connsiteY2493" fmla="*/ 1030288 h 1106488"/>
              <a:gd name="connsiteX2494" fmla="*/ 287338 w 1031876"/>
              <a:gd name="connsiteY2494" fmla="*/ 1030288 h 1106488"/>
              <a:gd name="connsiteX2495" fmla="*/ 812801 w 1031876"/>
              <a:gd name="connsiteY2495" fmla="*/ 1030287 h 1106488"/>
              <a:gd name="connsiteX2496" fmla="*/ 820739 w 1031876"/>
              <a:gd name="connsiteY2496" fmla="*/ 1030287 h 1106488"/>
              <a:gd name="connsiteX2497" fmla="*/ 812801 w 1031876"/>
              <a:gd name="connsiteY2497" fmla="*/ 1030287 h 1106488"/>
              <a:gd name="connsiteX2498" fmla="*/ 280111 w 1031876"/>
              <a:gd name="connsiteY2498" fmla="*/ 1029773 h 1106488"/>
              <a:gd name="connsiteX2499" fmla="*/ 280194 w 1031876"/>
              <a:gd name="connsiteY2499" fmla="*/ 1030287 h 1106488"/>
              <a:gd name="connsiteX2500" fmla="*/ 280195 w 1031876"/>
              <a:gd name="connsiteY2500" fmla="*/ 1030287 h 1106488"/>
              <a:gd name="connsiteX2501" fmla="*/ 280614 w 1031876"/>
              <a:gd name="connsiteY2501" fmla="*/ 1030068 h 1106488"/>
              <a:gd name="connsiteX2502" fmla="*/ 785813 w 1031876"/>
              <a:gd name="connsiteY2502" fmla="*/ 1028844 h 1106488"/>
              <a:gd name="connsiteX2503" fmla="*/ 785813 w 1031876"/>
              <a:gd name="connsiteY2503" fmla="*/ 1030486 h 1106488"/>
              <a:gd name="connsiteX2504" fmla="*/ 778934 w 1031876"/>
              <a:gd name="connsiteY2504" fmla="*/ 1031346 h 1106488"/>
              <a:gd name="connsiteX2505" fmla="*/ 783233 w 1031876"/>
              <a:gd name="connsiteY2505" fmla="*/ 1030486 h 1106488"/>
              <a:gd name="connsiteX2506" fmla="*/ 280989 w 1031876"/>
              <a:gd name="connsiteY2506" fmla="*/ 1028433 h 1106488"/>
              <a:gd name="connsiteX2507" fmla="*/ 280989 w 1031876"/>
              <a:gd name="connsiteY2507" fmla="*/ 1029872 h 1106488"/>
              <a:gd name="connsiteX2508" fmla="*/ 282092 w 1031876"/>
              <a:gd name="connsiteY2508" fmla="*/ 1029296 h 1106488"/>
              <a:gd name="connsiteX2509" fmla="*/ 505982 w 1031876"/>
              <a:gd name="connsiteY2509" fmla="*/ 1028096 h 1106488"/>
              <a:gd name="connsiteX2510" fmla="*/ 512819 w 1031876"/>
              <a:gd name="connsiteY2510" fmla="*/ 1030580 h 1106488"/>
              <a:gd name="connsiteX2511" fmla="*/ 509401 w 1031876"/>
              <a:gd name="connsiteY2511" fmla="*/ 1030580 h 1106488"/>
              <a:gd name="connsiteX2512" fmla="*/ 506837 w 1031876"/>
              <a:gd name="connsiteY2512" fmla="*/ 1030580 h 1106488"/>
              <a:gd name="connsiteX2513" fmla="*/ 505982 w 1031876"/>
              <a:gd name="connsiteY2513" fmla="*/ 1030580 h 1106488"/>
              <a:gd name="connsiteX2514" fmla="*/ 276332 w 1031876"/>
              <a:gd name="connsiteY2514" fmla="*/ 1027553 h 1106488"/>
              <a:gd name="connsiteX2515" fmla="*/ 274110 w 1031876"/>
              <a:gd name="connsiteY2515" fmla="*/ 1030287 h 1106488"/>
              <a:gd name="connsiteX2516" fmla="*/ 271480 w 1031876"/>
              <a:gd name="connsiteY2516" fmla="*/ 1028900 h 1106488"/>
              <a:gd name="connsiteX2517" fmla="*/ 272815 w 1031876"/>
              <a:gd name="connsiteY2517" fmla="*/ 1030287 h 1106488"/>
              <a:gd name="connsiteX2518" fmla="*/ 273051 w 1031876"/>
              <a:gd name="connsiteY2518" fmla="*/ 1030287 h 1106488"/>
              <a:gd name="connsiteX2519" fmla="*/ 273448 w 1031876"/>
              <a:gd name="connsiteY2519" fmla="*/ 1030287 h 1106488"/>
              <a:gd name="connsiteX2520" fmla="*/ 274110 w 1031876"/>
              <a:gd name="connsiteY2520" fmla="*/ 1030287 h 1106488"/>
              <a:gd name="connsiteX2521" fmla="*/ 276623 w 1031876"/>
              <a:gd name="connsiteY2521" fmla="*/ 1030287 h 1106488"/>
              <a:gd name="connsiteX2522" fmla="*/ 279302 w 1031876"/>
              <a:gd name="connsiteY2522" fmla="*/ 1030287 h 1106488"/>
              <a:gd name="connsiteX2523" fmla="*/ 280193 w 1031876"/>
              <a:gd name="connsiteY2523" fmla="*/ 1030287 h 1106488"/>
              <a:gd name="connsiteX2524" fmla="*/ 279301 w 1031876"/>
              <a:gd name="connsiteY2524" fmla="*/ 1029494 h 1106488"/>
              <a:gd name="connsiteX2525" fmla="*/ 278645 w 1031876"/>
              <a:gd name="connsiteY2525" fmla="*/ 1028911 h 1106488"/>
              <a:gd name="connsiteX2526" fmla="*/ 795000 w 1031876"/>
              <a:gd name="connsiteY2526" fmla="*/ 1026852 h 1106488"/>
              <a:gd name="connsiteX2527" fmla="*/ 795656 w 1031876"/>
              <a:gd name="connsiteY2527" fmla="*/ 1028382 h 1106488"/>
              <a:gd name="connsiteX2528" fmla="*/ 794545 w 1031876"/>
              <a:gd name="connsiteY2528" fmla="*/ 1029493 h 1106488"/>
              <a:gd name="connsiteX2529" fmla="*/ 793751 w 1031876"/>
              <a:gd name="connsiteY2529" fmla="*/ 1030287 h 1106488"/>
              <a:gd name="connsiteX2530" fmla="*/ 794545 w 1031876"/>
              <a:gd name="connsiteY2530" fmla="*/ 1027112 h 1106488"/>
              <a:gd name="connsiteX2531" fmla="*/ 803762 w 1031876"/>
              <a:gd name="connsiteY2531" fmla="*/ 1026626 h 1106488"/>
              <a:gd name="connsiteX2532" fmla="*/ 803276 w 1031876"/>
              <a:gd name="connsiteY2532" fmla="*/ 1027112 h 1106488"/>
              <a:gd name="connsiteX2533" fmla="*/ 800101 w 1031876"/>
              <a:gd name="connsiteY2533" fmla="*/ 1030287 h 1106488"/>
              <a:gd name="connsiteX2534" fmla="*/ 362811 w 1031876"/>
              <a:gd name="connsiteY2534" fmla="*/ 1026187 h 1106488"/>
              <a:gd name="connsiteX2535" fmla="*/ 367594 w 1031876"/>
              <a:gd name="connsiteY2535" fmla="*/ 1030287 h 1106488"/>
              <a:gd name="connsiteX2536" fmla="*/ 367969 w 1031876"/>
              <a:gd name="connsiteY2536" fmla="*/ 1030287 h 1106488"/>
              <a:gd name="connsiteX2537" fmla="*/ 368829 w 1031876"/>
              <a:gd name="connsiteY2537" fmla="*/ 1030287 h 1106488"/>
              <a:gd name="connsiteX2538" fmla="*/ 368829 w 1031876"/>
              <a:gd name="connsiteY2538" fmla="*/ 1030906 h 1106488"/>
              <a:gd name="connsiteX2539" fmla="*/ 368255 w 1031876"/>
              <a:gd name="connsiteY2539" fmla="*/ 1030854 h 1106488"/>
              <a:gd name="connsiteX2540" fmla="*/ 368829 w 1031876"/>
              <a:gd name="connsiteY2540" fmla="*/ 1031346 h 1106488"/>
              <a:gd name="connsiteX2541" fmla="*/ 368829 w 1031876"/>
              <a:gd name="connsiteY2541" fmla="*/ 1031138 h 1106488"/>
              <a:gd name="connsiteX2542" fmla="*/ 368829 w 1031876"/>
              <a:gd name="connsiteY2542" fmla="*/ 1031082 h 1106488"/>
              <a:gd name="connsiteX2543" fmla="*/ 368829 w 1031876"/>
              <a:gd name="connsiteY2543" fmla="*/ 1030906 h 1106488"/>
              <a:gd name="connsiteX2544" fmla="*/ 370792 w 1031876"/>
              <a:gd name="connsiteY2544" fmla="*/ 1031082 h 1106488"/>
              <a:gd name="connsiteX2545" fmla="*/ 371409 w 1031876"/>
              <a:gd name="connsiteY2545" fmla="*/ 1031138 h 1106488"/>
              <a:gd name="connsiteX2546" fmla="*/ 371560 w 1031876"/>
              <a:gd name="connsiteY2546" fmla="*/ 1031347 h 1106488"/>
              <a:gd name="connsiteX2547" fmla="*/ 371874 w 1031876"/>
              <a:gd name="connsiteY2547" fmla="*/ 1031782 h 1106488"/>
              <a:gd name="connsiteX2548" fmla="*/ 374849 w 1031876"/>
              <a:gd name="connsiteY2548" fmla="*/ 1032207 h 1106488"/>
              <a:gd name="connsiteX2549" fmla="*/ 375507 w 1031876"/>
              <a:gd name="connsiteY2549" fmla="*/ 1036812 h 1106488"/>
              <a:gd name="connsiteX2550" fmla="*/ 375708 w 1031876"/>
              <a:gd name="connsiteY2550" fmla="*/ 1037091 h 1106488"/>
              <a:gd name="connsiteX2551" fmla="*/ 375547 w 1031876"/>
              <a:gd name="connsiteY2551" fmla="*/ 1037091 h 1106488"/>
              <a:gd name="connsiteX2552" fmla="*/ 375582 w 1031876"/>
              <a:gd name="connsiteY2552" fmla="*/ 1037339 h 1106488"/>
              <a:gd name="connsiteX2553" fmla="*/ 375708 w 1031876"/>
              <a:gd name="connsiteY2553" fmla="*/ 1037091 h 1106488"/>
              <a:gd name="connsiteX2554" fmla="*/ 379148 w 1031876"/>
              <a:gd name="connsiteY2554" fmla="*/ 1037941 h 1106488"/>
              <a:gd name="connsiteX2555" fmla="*/ 379313 w 1031876"/>
              <a:gd name="connsiteY2555" fmla="*/ 1038226 h 1106488"/>
              <a:gd name="connsiteX2556" fmla="*/ 380635 w 1031876"/>
              <a:gd name="connsiteY2556" fmla="*/ 1040516 h 1106488"/>
              <a:gd name="connsiteX2557" fmla="*/ 382587 w 1031876"/>
              <a:gd name="connsiteY2557" fmla="*/ 1043894 h 1106488"/>
              <a:gd name="connsiteX2558" fmla="*/ 373988 w 1031876"/>
              <a:gd name="connsiteY2558" fmla="*/ 1040492 h 1106488"/>
              <a:gd name="connsiteX2559" fmla="*/ 375134 w 1031876"/>
              <a:gd name="connsiteY2559" fmla="*/ 1038226 h 1106488"/>
              <a:gd name="connsiteX2560" fmla="*/ 375404 w 1031876"/>
              <a:gd name="connsiteY2560" fmla="*/ 1037692 h 1106488"/>
              <a:gd name="connsiteX2561" fmla="*/ 375060 w 1031876"/>
              <a:gd name="connsiteY2561" fmla="*/ 1037091 h 1106488"/>
              <a:gd name="connsiteX2562" fmla="*/ 374848 w 1031876"/>
              <a:gd name="connsiteY2562" fmla="*/ 1037091 h 1106488"/>
              <a:gd name="connsiteX2563" fmla="*/ 372269 w 1031876"/>
              <a:gd name="connsiteY2563" fmla="*/ 1037091 h 1106488"/>
              <a:gd name="connsiteX2564" fmla="*/ 369689 w 1031876"/>
              <a:gd name="connsiteY2564" fmla="*/ 1037091 h 1106488"/>
              <a:gd name="connsiteX2565" fmla="*/ 368829 w 1031876"/>
              <a:gd name="connsiteY2565" fmla="*/ 1037091 h 1106488"/>
              <a:gd name="connsiteX2566" fmla="*/ 368829 w 1031876"/>
              <a:gd name="connsiteY2566" fmla="*/ 1031347 h 1106488"/>
              <a:gd name="connsiteX2567" fmla="*/ 366250 w 1031876"/>
              <a:gd name="connsiteY2567" fmla="*/ 1031347 h 1106488"/>
              <a:gd name="connsiteX2568" fmla="*/ 365391 w 1031876"/>
              <a:gd name="connsiteY2568" fmla="*/ 1031347 h 1106488"/>
              <a:gd name="connsiteX2569" fmla="*/ 364531 w 1031876"/>
              <a:gd name="connsiteY2569" fmla="*/ 1031347 h 1106488"/>
              <a:gd name="connsiteX2570" fmla="*/ 363022 w 1031876"/>
              <a:gd name="connsiteY2570" fmla="*/ 1031347 h 1106488"/>
              <a:gd name="connsiteX2571" fmla="*/ 361951 w 1031876"/>
              <a:gd name="connsiteY2571" fmla="*/ 1031347 h 1106488"/>
              <a:gd name="connsiteX2572" fmla="*/ 362102 w 1031876"/>
              <a:gd name="connsiteY2572" fmla="*/ 1030438 h 1106488"/>
              <a:gd name="connsiteX2573" fmla="*/ 361951 w 1031876"/>
              <a:gd name="connsiteY2573" fmla="*/ 1030288 h 1106488"/>
              <a:gd name="connsiteX2574" fmla="*/ 362103 w 1031876"/>
              <a:gd name="connsiteY2574" fmla="*/ 1030438 h 1106488"/>
              <a:gd name="connsiteX2575" fmla="*/ 362125 w 1031876"/>
              <a:gd name="connsiteY2575" fmla="*/ 1030303 h 1106488"/>
              <a:gd name="connsiteX2576" fmla="*/ 361951 w 1031876"/>
              <a:gd name="connsiteY2576" fmla="*/ 1030287 h 1106488"/>
              <a:gd name="connsiteX2577" fmla="*/ 362128 w 1031876"/>
              <a:gd name="connsiteY2577" fmla="*/ 1030287 h 1106488"/>
              <a:gd name="connsiteX2578" fmla="*/ 785813 w 1031876"/>
              <a:gd name="connsiteY2578" fmla="*/ 1026014 h 1106488"/>
              <a:gd name="connsiteX2579" fmla="*/ 785813 w 1031876"/>
              <a:gd name="connsiteY2579" fmla="*/ 1026724 h 1106488"/>
              <a:gd name="connsiteX2580" fmla="*/ 784094 w 1031876"/>
              <a:gd name="connsiteY2580" fmla="*/ 1027906 h 1106488"/>
              <a:gd name="connsiteX2581" fmla="*/ 780515 w 1031876"/>
              <a:gd name="connsiteY2581" fmla="*/ 1028929 h 1106488"/>
              <a:gd name="connsiteX2582" fmla="*/ 782374 w 1031876"/>
              <a:gd name="connsiteY2582" fmla="*/ 1027906 h 1106488"/>
              <a:gd name="connsiteX2583" fmla="*/ 792693 w 1031876"/>
              <a:gd name="connsiteY2583" fmla="*/ 1025326 h 1106488"/>
              <a:gd name="connsiteX2584" fmla="*/ 792693 w 1031876"/>
              <a:gd name="connsiteY2584" fmla="*/ 1027906 h 1106488"/>
              <a:gd name="connsiteX2585" fmla="*/ 792693 w 1031876"/>
              <a:gd name="connsiteY2585" fmla="*/ 1030287 h 1106488"/>
              <a:gd name="connsiteX2586" fmla="*/ 793751 w 1031876"/>
              <a:gd name="connsiteY2586" fmla="*/ 1030287 h 1106488"/>
              <a:gd name="connsiteX2587" fmla="*/ 793749 w 1031876"/>
              <a:gd name="connsiteY2587" fmla="*/ 1030288 h 1106488"/>
              <a:gd name="connsiteX2588" fmla="*/ 793750 w 1031876"/>
              <a:gd name="connsiteY2588" fmla="*/ 1030288 h 1106488"/>
              <a:gd name="connsiteX2589" fmla="*/ 793751 w 1031876"/>
              <a:gd name="connsiteY2589" fmla="*/ 1030288 h 1106488"/>
              <a:gd name="connsiteX2590" fmla="*/ 793745 w 1031876"/>
              <a:gd name="connsiteY2590" fmla="*/ 1030294 h 1106488"/>
              <a:gd name="connsiteX2591" fmla="*/ 790179 w 1031876"/>
              <a:gd name="connsiteY2591" fmla="*/ 1034256 h 1106488"/>
              <a:gd name="connsiteX2592" fmla="*/ 786607 w 1031876"/>
              <a:gd name="connsiteY2592" fmla="*/ 1038225 h 1106488"/>
              <a:gd name="connsiteX2593" fmla="*/ 783035 w 1031876"/>
              <a:gd name="connsiteY2593" fmla="*/ 1038225 h 1106488"/>
              <a:gd name="connsiteX2594" fmla="*/ 779467 w 1031876"/>
              <a:gd name="connsiteY2594" fmla="*/ 1038225 h 1106488"/>
              <a:gd name="connsiteX2595" fmla="*/ 779463 w 1031876"/>
              <a:gd name="connsiteY2595" fmla="*/ 1038226 h 1106488"/>
              <a:gd name="connsiteX2596" fmla="*/ 779465 w 1031876"/>
              <a:gd name="connsiteY2596" fmla="*/ 1038225 h 1106488"/>
              <a:gd name="connsiteX2597" fmla="*/ 779464 w 1031876"/>
              <a:gd name="connsiteY2597" fmla="*/ 1038225 h 1106488"/>
              <a:gd name="connsiteX2598" fmla="*/ 779463 w 1031876"/>
              <a:gd name="connsiteY2598" fmla="*/ 1038225 h 1106488"/>
              <a:gd name="connsiteX2599" fmla="*/ 779465 w 1031876"/>
              <a:gd name="connsiteY2599" fmla="*/ 1038225 h 1106488"/>
              <a:gd name="connsiteX2600" fmla="*/ 784009 w 1031876"/>
              <a:gd name="connsiteY2600" fmla="*/ 1035340 h 1106488"/>
              <a:gd name="connsiteX2601" fmla="*/ 783035 w 1031876"/>
              <a:gd name="connsiteY2601" fmla="*/ 1037234 h 1106488"/>
              <a:gd name="connsiteX2602" fmla="*/ 779470 w 1031876"/>
              <a:gd name="connsiteY2602" fmla="*/ 1038224 h 1106488"/>
              <a:gd name="connsiteX2603" fmla="*/ 785813 w 1031876"/>
              <a:gd name="connsiteY2603" fmla="*/ 1037343 h 1106488"/>
              <a:gd name="connsiteX2604" fmla="*/ 786607 w 1031876"/>
              <a:gd name="connsiteY2604" fmla="*/ 1037233 h 1106488"/>
              <a:gd name="connsiteX2605" fmla="*/ 792662 w 1031876"/>
              <a:gd name="connsiteY2605" fmla="*/ 1031346 h 1106488"/>
              <a:gd name="connsiteX2606" fmla="*/ 792641 w 1031876"/>
              <a:gd name="connsiteY2606" fmla="*/ 1031346 h 1106488"/>
              <a:gd name="connsiteX2607" fmla="*/ 787500 w 1031876"/>
              <a:gd name="connsiteY2607" fmla="*/ 1036242 h 1106488"/>
              <a:gd name="connsiteX2608" fmla="*/ 787063 w 1031876"/>
              <a:gd name="connsiteY2608" fmla="*/ 1033327 h 1106488"/>
              <a:gd name="connsiteX2609" fmla="*/ 785893 w 1031876"/>
              <a:gd name="connsiteY2609" fmla="*/ 1033859 h 1106488"/>
              <a:gd name="connsiteX2610" fmla="*/ 785798 w 1031876"/>
              <a:gd name="connsiteY2610" fmla="*/ 1033885 h 1106488"/>
              <a:gd name="connsiteX2611" fmla="*/ 785714 w 1031876"/>
              <a:gd name="connsiteY2611" fmla="*/ 1034257 h 1106488"/>
              <a:gd name="connsiteX2612" fmla="*/ 784010 w 1031876"/>
              <a:gd name="connsiteY2612" fmla="*/ 1035339 h 1106488"/>
              <a:gd name="connsiteX2613" fmla="*/ 784009 w 1031876"/>
              <a:gd name="connsiteY2613" fmla="*/ 1035340 h 1106488"/>
              <a:gd name="connsiteX2614" fmla="*/ 784009 w 1031876"/>
              <a:gd name="connsiteY2614" fmla="*/ 1035339 h 1106488"/>
              <a:gd name="connsiteX2615" fmla="*/ 784587 w 1031876"/>
              <a:gd name="connsiteY2615" fmla="*/ 1034215 h 1106488"/>
              <a:gd name="connsiteX2616" fmla="*/ 772796 w 1031876"/>
              <a:gd name="connsiteY2616" fmla="*/ 1037431 h 1106488"/>
              <a:gd name="connsiteX2617" fmla="*/ 785813 w 1031876"/>
              <a:gd name="connsiteY2617" fmla="*/ 1030774 h 1106488"/>
              <a:gd name="connsiteX2618" fmla="*/ 785813 w 1031876"/>
              <a:gd name="connsiteY2618" fmla="*/ 1030486 h 1106488"/>
              <a:gd name="connsiteX2619" fmla="*/ 786403 w 1031876"/>
              <a:gd name="connsiteY2619" fmla="*/ 1029970 h 1106488"/>
              <a:gd name="connsiteX2620" fmla="*/ 786127 w 1031876"/>
              <a:gd name="connsiteY2620" fmla="*/ 1030614 h 1106488"/>
              <a:gd name="connsiteX2621" fmla="*/ 786551 w 1031876"/>
              <a:gd name="connsiteY2621" fmla="*/ 1030397 h 1106488"/>
              <a:gd name="connsiteX2622" fmla="*/ 786607 w 1031876"/>
              <a:gd name="connsiteY2622" fmla="*/ 1030288 h 1106488"/>
              <a:gd name="connsiteX2623" fmla="*/ 786586 w 1031876"/>
              <a:gd name="connsiteY2623" fmla="*/ 1030379 h 1106488"/>
              <a:gd name="connsiteX2624" fmla="*/ 786618 w 1031876"/>
              <a:gd name="connsiteY2624" fmla="*/ 1030363 h 1106488"/>
              <a:gd name="connsiteX2625" fmla="*/ 786607 w 1031876"/>
              <a:gd name="connsiteY2625" fmla="*/ 1030288 h 1106488"/>
              <a:gd name="connsiteX2626" fmla="*/ 786764 w 1031876"/>
              <a:gd name="connsiteY2626" fmla="*/ 1030288 h 1106488"/>
              <a:gd name="connsiteX2627" fmla="*/ 786766 w 1031876"/>
              <a:gd name="connsiteY2627" fmla="*/ 1030287 h 1106488"/>
              <a:gd name="connsiteX2628" fmla="*/ 786872 w 1031876"/>
              <a:gd name="connsiteY2628" fmla="*/ 1030287 h 1106488"/>
              <a:gd name="connsiteX2629" fmla="*/ 787023 w 1031876"/>
              <a:gd name="connsiteY2629" fmla="*/ 1030287 h 1106488"/>
              <a:gd name="connsiteX2630" fmla="*/ 342305 w 1031876"/>
              <a:gd name="connsiteY2630" fmla="*/ 1024732 h 1106488"/>
              <a:gd name="connsiteX2631" fmla="*/ 345282 w 1031876"/>
              <a:gd name="connsiteY2631" fmla="*/ 1027113 h 1106488"/>
              <a:gd name="connsiteX2632" fmla="*/ 349251 w 1031876"/>
              <a:gd name="connsiteY2632" fmla="*/ 1030288 h 1106488"/>
              <a:gd name="connsiteX2633" fmla="*/ 342305 w 1031876"/>
              <a:gd name="connsiteY2633" fmla="*/ 1024732 h 1106488"/>
              <a:gd name="connsiteX2634" fmla="*/ 393200 w 1031876"/>
              <a:gd name="connsiteY2634" fmla="*/ 1024670 h 1106488"/>
              <a:gd name="connsiteX2635" fmla="*/ 396580 w 1031876"/>
              <a:gd name="connsiteY2635" fmla="*/ 1030580 h 1106488"/>
              <a:gd name="connsiteX2636" fmla="*/ 390623 w 1031876"/>
              <a:gd name="connsiteY2636" fmla="*/ 1025372 h 1106488"/>
              <a:gd name="connsiteX2637" fmla="*/ 792693 w 1031876"/>
              <a:gd name="connsiteY2637" fmla="*/ 1024466 h 1106488"/>
              <a:gd name="connsiteX2638" fmla="*/ 786403 w 1031876"/>
              <a:gd name="connsiteY2638" fmla="*/ 1029970 h 1106488"/>
              <a:gd name="connsiteX2639" fmla="*/ 787287 w 1031876"/>
              <a:gd name="connsiteY2639" fmla="*/ 1027906 h 1106488"/>
              <a:gd name="connsiteX2640" fmla="*/ 792693 w 1031876"/>
              <a:gd name="connsiteY2640" fmla="*/ 1024466 h 1106488"/>
              <a:gd name="connsiteX2641" fmla="*/ 791833 w 1031876"/>
              <a:gd name="connsiteY2641" fmla="*/ 1025326 h 1106488"/>
              <a:gd name="connsiteX2642" fmla="*/ 786872 w 1031876"/>
              <a:gd name="connsiteY2642" fmla="*/ 1030287 h 1106488"/>
              <a:gd name="connsiteX2643" fmla="*/ 785813 w 1031876"/>
              <a:gd name="connsiteY2643" fmla="*/ 1024466 h 1106488"/>
              <a:gd name="connsiteX2644" fmla="*/ 786673 w 1031876"/>
              <a:gd name="connsiteY2644" fmla="*/ 1025541 h 1106488"/>
              <a:gd name="connsiteX2645" fmla="*/ 785813 w 1031876"/>
              <a:gd name="connsiteY2645" fmla="*/ 1026014 h 1106488"/>
              <a:gd name="connsiteX2646" fmla="*/ 785813 w 1031876"/>
              <a:gd name="connsiteY2646" fmla="*/ 1024466 h 1106488"/>
              <a:gd name="connsiteX2647" fmla="*/ 788393 w 1031876"/>
              <a:gd name="connsiteY2647" fmla="*/ 1025326 h 1106488"/>
              <a:gd name="connsiteX2648" fmla="*/ 787287 w 1031876"/>
              <a:gd name="connsiteY2648" fmla="*/ 1027906 h 1106488"/>
              <a:gd name="connsiteX2649" fmla="*/ 785813 w 1031876"/>
              <a:gd name="connsiteY2649" fmla="*/ 1028844 h 1106488"/>
              <a:gd name="connsiteX2650" fmla="*/ 785813 w 1031876"/>
              <a:gd name="connsiteY2650" fmla="*/ 1027906 h 1106488"/>
              <a:gd name="connsiteX2651" fmla="*/ 785813 w 1031876"/>
              <a:gd name="connsiteY2651" fmla="*/ 1026724 h 1106488"/>
              <a:gd name="connsiteX2652" fmla="*/ 787533 w 1031876"/>
              <a:gd name="connsiteY2652" fmla="*/ 1025541 h 1106488"/>
              <a:gd name="connsiteX2653" fmla="*/ 785813 w 1031876"/>
              <a:gd name="connsiteY2653" fmla="*/ 1024466 h 1106488"/>
              <a:gd name="connsiteX2654" fmla="*/ 388516 w 1031876"/>
              <a:gd name="connsiteY2654" fmla="*/ 1024450 h 1106488"/>
              <a:gd name="connsiteX2655" fmla="*/ 389743 w 1031876"/>
              <a:gd name="connsiteY2655" fmla="*/ 1024603 h 1106488"/>
              <a:gd name="connsiteX2656" fmla="*/ 390623 w 1031876"/>
              <a:gd name="connsiteY2656" fmla="*/ 1025372 h 1106488"/>
              <a:gd name="connsiteX2657" fmla="*/ 387284 w 1031876"/>
              <a:gd name="connsiteY2657" fmla="*/ 1026282 h 1106488"/>
              <a:gd name="connsiteX2658" fmla="*/ 386797 w 1031876"/>
              <a:gd name="connsiteY2658" fmla="*/ 1025430 h 1106488"/>
              <a:gd name="connsiteX2659" fmla="*/ 328437 w 1031876"/>
              <a:gd name="connsiteY2659" fmla="*/ 1024256 h 1106488"/>
              <a:gd name="connsiteX2660" fmla="*/ 331789 w 1031876"/>
              <a:gd name="connsiteY2660" fmla="*/ 1026756 h 1106488"/>
              <a:gd name="connsiteX2661" fmla="*/ 332241 w 1031876"/>
              <a:gd name="connsiteY2661" fmla="*/ 1026418 h 1106488"/>
              <a:gd name="connsiteX2662" fmla="*/ 332703 w 1031876"/>
              <a:gd name="connsiteY2662" fmla="*/ 1026680 h 1106488"/>
              <a:gd name="connsiteX2663" fmla="*/ 334302 w 1031876"/>
              <a:gd name="connsiteY2663" fmla="*/ 1027590 h 1106488"/>
              <a:gd name="connsiteX2664" fmla="*/ 335140 w 1031876"/>
              <a:gd name="connsiteY2664" fmla="*/ 1030923 h 1106488"/>
              <a:gd name="connsiteX2665" fmla="*/ 328437 w 1031876"/>
              <a:gd name="connsiteY2665" fmla="*/ 1030479 h 1106488"/>
              <a:gd name="connsiteX2666" fmla="*/ 328437 w 1031876"/>
              <a:gd name="connsiteY2666" fmla="*/ 1025089 h 1106488"/>
              <a:gd name="connsiteX2667" fmla="*/ 328437 w 1031876"/>
              <a:gd name="connsiteY2667" fmla="*/ 1024256 h 1106488"/>
              <a:gd name="connsiteX2668" fmla="*/ 328437 w 1031876"/>
              <a:gd name="connsiteY2668" fmla="*/ 1024256 h 1106488"/>
              <a:gd name="connsiteX2669" fmla="*/ 335140 w 1031876"/>
              <a:gd name="connsiteY2669" fmla="*/ 1024256 h 1106488"/>
              <a:gd name="connsiteX2670" fmla="*/ 332459 w 1031876"/>
              <a:gd name="connsiteY2670" fmla="*/ 1026256 h 1106488"/>
              <a:gd name="connsiteX2671" fmla="*/ 332241 w 1031876"/>
              <a:gd name="connsiteY2671" fmla="*/ 1026418 h 1106488"/>
              <a:gd name="connsiteX2672" fmla="*/ 321734 w 1031876"/>
              <a:gd name="connsiteY2672" fmla="*/ 1024256 h 1106488"/>
              <a:gd name="connsiteX2673" fmla="*/ 325086 w 1031876"/>
              <a:gd name="connsiteY2673" fmla="*/ 1025089 h 1106488"/>
              <a:gd name="connsiteX2674" fmla="*/ 326263 w 1031876"/>
              <a:gd name="connsiteY2674" fmla="*/ 1027139 h 1106488"/>
              <a:gd name="connsiteX2675" fmla="*/ 328172 w 1031876"/>
              <a:gd name="connsiteY2675" fmla="*/ 1030461 h 1106488"/>
              <a:gd name="connsiteX2676" fmla="*/ 328084 w 1031876"/>
              <a:gd name="connsiteY2676" fmla="*/ 1030455 h 1106488"/>
              <a:gd name="connsiteX2677" fmla="*/ 322572 w 1031876"/>
              <a:gd name="connsiteY2677" fmla="*/ 1030090 h 1106488"/>
              <a:gd name="connsiteX2678" fmla="*/ 315032 w 1031876"/>
              <a:gd name="connsiteY2678" fmla="*/ 1024256 h 1106488"/>
              <a:gd name="connsiteX2679" fmla="*/ 318383 w 1031876"/>
              <a:gd name="connsiteY2679" fmla="*/ 1030090 h 1106488"/>
              <a:gd name="connsiteX2680" fmla="*/ 319053 w 1031876"/>
              <a:gd name="connsiteY2680" fmla="*/ 1030257 h 1106488"/>
              <a:gd name="connsiteX2681" fmla="*/ 318863 w 1031876"/>
              <a:gd name="connsiteY2681" fmla="*/ 1030288 h 1106488"/>
              <a:gd name="connsiteX2682" fmla="*/ 315032 w 1031876"/>
              <a:gd name="connsiteY2682" fmla="*/ 1030923 h 1106488"/>
              <a:gd name="connsiteX2683" fmla="*/ 314872 w 1031876"/>
              <a:gd name="connsiteY2683" fmla="*/ 1030288 h 1106488"/>
              <a:gd name="connsiteX2684" fmla="*/ 314194 w 1031876"/>
              <a:gd name="connsiteY2684" fmla="*/ 1027590 h 1106488"/>
              <a:gd name="connsiteX2685" fmla="*/ 312133 w 1031876"/>
              <a:gd name="connsiteY2685" fmla="*/ 1026418 h 1106488"/>
              <a:gd name="connsiteX2686" fmla="*/ 315032 w 1031876"/>
              <a:gd name="connsiteY2686" fmla="*/ 1024256 h 1106488"/>
              <a:gd name="connsiteX2687" fmla="*/ 321734 w 1031876"/>
              <a:gd name="connsiteY2687" fmla="*/ 1029441 h 1106488"/>
              <a:gd name="connsiteX2688" fmla="*/ 322572 w 1031876"/>
              <a:gd name="connsiteY2688" fmla="*/ 1030090 h 1106488"/>
              <a:gd name="connsiteX2689" fmla="*/ 328437 w 1031876"/>
              <a:gd name="connsiteY2689" fmla="*/ 1030923 h 1106488"/>
              <a:gd name="connsiteX2690" fmla="*/ 331789 w 1031876"/>
              <a:gd name="connsiteY2690" fmla="*/ 1030923 h 1106488"/>
              <a:gd name="connsiteX2691" fmla="*/ 332626 w 1031876"/>
              <a:gd name="connsiteY2691" fmla="*/ 1030923 h 1106488"/>
              <a:gd name="connsiteX2692" fmla="*/ 334302 w 1031876"/>
              <a:gd name="connsiteY2692" fmla="*/ 1030923 h 1106488"/>
              <a:gd name="connsiteX2693" fmla="*/ 335140 w 1031876"/>
              <a:gd name="connsiteY2693" fmla="*/ 1030923 h 1106488"/>
              <a:gd name="connsiteX2694" fmla="*/ 335140 w 1031876"/>
              <a:gd name="connsiteY2694" fmla="*/ 1024256 h 1106488"/>
              <a:gd name="connsiteX2695" fmla="*/ 341843 w 1031876"/>
              <a:gd name="connsiteY2695" fmla="*/ 1030923 h 1106488"/>
              <a:gd name="connsiteX2696" fmla="*/ 340900 w 1031876"/>
              <a:gd name="connsiteY2696" fmla="*/ 1031861 h 1106488"/>
              <a:gd name="connsiteX2697" fmla="*/ 341535 w 1031876"/>
              <a:gd name="connsiteY2697" fmla="*/ 1032148 h 1106488"/>
              <a:gd name="connsiteX2698" fmla="*/ 341005 w 1031876"/>
              <a:gd name="connsiteY2698" fmla="*/ 1034257 h 1106488"/>
              <a:gd name="connsiteX2699" fmla="*/ 335149 w 1031876"/>
              <a:gd name="connsiteY2699" fmla="*/ 1037586 h 1106488"/>
              <a:gd name="connsiteX2700" fmla="*/ 337941 w 1031876"/>
              <a:gd name="connsiteY2700" fmla="*/ 1038325 h 1106488"/>
              <a:gd name="connsiteX2701" fmla="*/ 338608 w 1031876"/>
              <a:gd name="connsiteY2701" fmla="*/ 1039562 h 1106488"/>
              <a:gd name="connsiteX2702" fmla="*/ 341005 w 1031876"/>
              <a:gd name="connsiteY2702" fmla="*/ 1040925 h 1106488"/>
              <a:gd name="connsiteX2703" fmla="*/ 341234 w 1031876"/>
              <a:gd name="connsiteY2703" fmla="*/ 1041834 h 1106488"/>
              <a:gd name="connsiteX2704" fmla="*/ 338992 w 1031876"/>
              <a:gd name="connsiteY2704" fmla="*/ 1040273 h 1106488"/>
              <a:gd name="connsiteX2705" fmla="*/ 341314 w 1031876"/>
              <a:gd name="connsiteY2705" fmla="*/ 1044576 h 1106488"/>
              <a:gd name="connsiteX2706" fmla="*/ 337941 w 1031876"/>
              <a:gd name="connsiteY2706" fmla="*/ 1041004 h 1106488"/>
              <a:gd name="connsiteX2707" fmla="*/ 336068 w 1031876"/>
              <a:gd name="connsiteY2707" fmla="*/ 1039022 h 1106488"/>
              <a:gd name="connsiteX2708" fmla="*/ 334717 w 1031876"/>
              <a:gd name="connsiteY2708" fmla="*/ 1037591 h 1106488"/>
              <a:gd name="connsiteX2709" fmla="*/ 335410 w 1031876"/>
              <a:gd name="connsiteY2709" fmla="*/ 1038325 h 1106488"/>
              <a:gd name="connsiteX2710" fmla="*/ 336068 w 1031876"/>
              <a:gd name="connsiteY2710" fmla="*/ 1039022 h 1106488"/>
              <a:gd name="connsiteX2711" fmla="*/ 341314 w 1031876"/>
              <a:gd name="connsiteY2711" fmla="*/ 1044576 h 1106488"/>
              <a:gd name="connsiteX2712" fmla="*/ 333621 w 1031876"/>
              <a:gd name="connsiteY2712" fmla="*/ 1041614 h 1106488"/>
              <a:gd name="connsiteX2713" fmla="*/ 335140 w 1031876"/>
              <a:gd name="connsiteY2713" fmla="*/ 1044259 h 1106488"/>
              <a:gd name="connsiteX2714" fmla="*/ 330448 w 1031876"/>
              <a:gd name="connsiteY2714" fmla="*/ 1041592 h 1106488"/>
              <a:gd name="connsiteX2715" fmla="*/ 330951 w 1031876"/>
              <a:gd name="connsiteY2715" fmla="*/ 1040925 h 1106488"/>
              <a:gd name="connsiteX2716" fmla="*/ 329197 w 1031876"/>
              <a:gd name="connsiteY2716" fmla="*/ 1038598 h 1106488"/>
              <a:gd name="connsiteX2717" fmla="*/ 328437 w 1031876"/>
              <a:gd name="connsiteY2717" fmla="*/ 1037955 h 1106488"/>
              <a:gd name="connsiteX2718" fmla="*/ 328437 w 1031876"/>
              <a:gd name="connsiteY2718" fmla="*/ 1038022 h 1106488"/>
              <a:gd name="connsiteX2719" fmla="*/ 328437 w 1031876"/>
              <a:gd name="connsiteY2719" fmla="*/ 1040191 h 1106488"/>
              <a:gd name="connsiteX2720" fmla="*/ 326657 w 1031876"/>
              <a:gd name="connsiteY2720" fmla="*/ 1038633 h 1106488"/>
              <a:gd name="connsiteX2721" fmla="*/ 328183 w 1031876"/>
              <a:gd name="connsiteY2721" fmla="*/ 1037739 h 1106488"/>
              <a:gd name="connsiteX2722" fmla="*/ 327820 w 1031876"/>
              <a:gd name="connsiteY2722" fmla="*/ 1037432 h 1106488"/>
              <a:gd name="connsiteX2723" fmla="*/ 327926 w 1031876"/>
              <a:gd name="connsiteY2723" fmla="*/ 1037432 h 1106488"/>
              <a:gd name="connsiteX2724" fmla="*/ 328397 w 1031876"/>
              <a:gd name="connsiteY2724" fmla="*/ 1037432 h 1106488"/>
              <a:gd name="connsiteX2725" fmla="*/ 327599 w 1031876"/>
              <a:gd name="connsiteY2725" fmla="*/ 1034257 h 1106488"/>
              <a:gd name="connsiteX2726" fmla="*/ 322821 w 1031876"/>
              <a:gd name="connsiteY2726" fmla="*/ 1031541 h 1106488"/>
              <a:gd name="connsiteX2727" fmla="*/ 321735 w 1031876"/>
              <a:gd name="connsiteY2727" fmla="*/ 1030924 h 1106488"/>
              <a:gd name="connsiteX2728" fmla="*/ 321735 w 1031876"/>
              <a:gd name="connsiteY2728" fmla="*/ 1034257 h 1106488"/>
              <a:gd name="connsiteX2729" fmla="*/ 321735 w 1031876"/>
              <a:gd name="connsiteY2729" fmla="*/ 1037432 h 1106488"/>
              <a:gd name="connsiteX2730" fmla="*/ 321735 w 1031876"/>
              <a:gd name="connsiteY2730" fmla="*/ 1038226 h 1106488"/>
              <a:gd name="connsiteX2731" fmla="*/ 321219 w 1031876"/>
              <a:gd name="connsiteY2731" fmla="*/ 1037432 h 1106488"/>
              <a:gd name="connsiteX2732" fmla="*/ 319155 w 1031876"/>
              <a:gd name="connsiteY2732" fmla="*/ 1034257 h 1106488"/>
              <a:gd name="connsiteX2733" fmla="*/ 321379 w 1031876"/>
              <a:gd name="connsiteY2733" fmla="*/ 1030835 h 1106488"/>
              <a:gd name="connsiteX2734" fmla="*/ 319180 w 1031876"/>
              <a:gd name="connsiteY2734" fmla="*/ 1030288 h 1106488"/>
              <a:gd name="connsiteX2735" fmla="*/ 319053 w 1031876"/>
              <a:gd name="connsiteY2735" fmla="*/ 1030257 h 1106488"/>
              <a:gd name="connsiteX2736" fmla="*/ 320059 w 1031876"/>
              <a:gd name="connsiteY2736" fmla="*/ 1030090 h 1106488"/>
              <a:gd name="connsiteX2737" fmla="*/ 315032 w 1031876"/>
              <a:gd name="connsiteY2737" fmla="*/ 1024256 h 1106488"/>
              <a:gd name="connsiteX2738" fmla="*/ 308329 w 1031876"/>
              <a:gd name="connsiteY2738" fmla="*/ 1024256 h 1106488"/>
              <a:gd name="connsiteX2739" fmla="*/ 312133 w 1031876"/>
              <a:gd name="connsiteY2739" fmla="*/ 1026418 h 1106488"/>
              <a:gd name="connsiteX2740" fmla="*/ 311681 w 1031876"/>
              <a:gd name="connsiteY2740" fmla="*/ 1026756 h 1106488"/>
              <a:gd name="connsiteX2741" fmla="*/ 308329 w 1031876"/>
              <a:gd name="connsiteY2741" fmla="*/ 1024256 h 1106488"/>
              <a:gd name="connsiteX2742" fmla="*/ 274279 w 1031876"/>
              <a:gd name="connsiteY2742" fmla="*/ 1024094 h 1106488"/>
              <a:gd name="connsiteX2743" fmla="*/ 275407 w 1031876"/>
              <a:gd name="connsiteY2743" fmla="*/ 1025136 h 1106488"/>
              <a:gd name="connsiteX2744" fmla="*/ 279301 w 1031876"/>
              <a:gd name="connsiteY2744" fmla="*/ 1027113 h 1106488"/>
              <a:gd name="connsiteX2745" fmla="*/ 279739 w 1031876"/>
              <a:gd name="connsiteY2745" fmla="*/ 1027456 h 1106488"/>
              <a:gd name="connsiteX2746" fmla="*/ 280056 w 1031876"/>
              <a:gd name="connsiteY2746" fmla="*/ 1029427 h 1106488"/>
              <a:gd name="connsiteX2747" fmla="*/ 280701 w 1031876"/>
              <a:gd name="connsiteY2747" fmla="*/ 1030023 h 1106488"/>
              <a:gd name="connsiteX2748" fmla="*/ 280921 w 1031876"/>
              <a:gd name="connsiteY2748" fmla="*/ 1029908 h 1106488"/>
              <a:gd name="connsiteX2749" fmla="*/ 280604 w 1031876"/>
              <a:gd name="connsiteY2749" fmla="*/ 1028132 h 1106488"/>
              <a:gd name="connsiteX2750" fmla="*/ 279739 w 1031876"/>
              <a:gd name="connsiteY2750" fmla="*/ 1027456 h 1106488"/>
              <a:gd name="connsiteX2751" fmla="*/ 279301 w 1031876"/>
              <a:gd name="connsiteY2751" fmla="*/ 1024732 h 1106488"/>
              <a:gd name="connsiteX2752" fmla="*/ 779463 w 1031876"/>
              <a:gd name="connsiteY2752" fmla="*/ 1023938 h 1106488"/>
              <a:gd name="connsiteX2753" fmla="*/ 781051 w 1031876"/>
              <a:gd name="connsiteY2753" fmla="*/ 1023938 h 1106488"/>
              <a:gd name="connsiteX2754" fmla="*/ 781051 w 1031876"/>
              <a:gd name="connsiteY2754" fmla="*/ 1025526 h 1106488"/>
              <a:gd name="connsiteX2755" fmla="*/ 779463 w 1031876"/>
              <a:gd name="connsiteY2755" fmla="*/ 1025526 h 1106488"/>
              <a:gd name="connsiteX2756" fmla="*/ 779067 w 1031876"/>
              <a:gd name="connsiteY2756" fmla="*/ 1023938 h 1106488"/>
              <a:gd name="connsiteX2757" fmla="*/ 775693 w 1031876"/>
              <a:gd name="connsiteY2757" fmla="*/ 1027510 h 1106488"/>
              <a:gd name="connsiteX2758" fmla="*/ 772911 w 1031876"/>
              <a:gd name="connsiteY2758" fmla="*/ 1030456 h 1106488"/>
              <a:gd name="connsiteX2759" fmla="*/ 773114 w 1031876"/>
              <a:gd name="connsiteY2759" fmla="*/ 1030287 h 1106488"/>
              <a:gd name="connsiteX2760" fmla="*/ 772470 w 1031876"/>
              <a:gd name="connsiteY2760" fmla="*/ 1031003 h 1106488"/>
              <a:gd name="connsiteX2761" fmla="*/ 779067 w 1031876"/>
              <a:gd name="connsiteY2761" fmla="*/ 1027510 h 1106488"/>
              <a:gd name="connsiteX2762" fmla="*/ 785814 w 1031876"/>
              <a:gd name="connsiteY2762" fmla="*/ 1023938 h 1106488"/>
              <a:gd name="connsiteX2763" fmla="*/ 781597 w 1031876"/>
              <a:gd name="connsiteY2763" fmla="*/ 1027510 h 1106488"/>
              <a:gd name="connsiteX2764" fmla="*/ 772440 w 1031876"/>
              <a:gd name="connsiteY2764" fmla="*/ 1031036 h 1106488"/>
              <a:gd name="connsiteX2765" fmla="*/ 772198 w 1031876"/>
              <a:gd name="connsiteY2765" fmla="*/ 1031305 h 1106488"/>
              <a:gd name="connsiteX2766" fmla="*/ 780515 w 1031876"/>
              <a:gd name="connsiteY2766" fmla="*/ 1028929 h 1106488"/>
              <a:gd name="connsiteX2767" fmla="*/ 778074 w 1031876"/>
              <a:gd name="connsiteY2767" fmla="*/ 1030271 h 1106488"/>
              <a:gd name="connsiteX2768" fmla="*/ 778934 w 1031876"/>
              <a:gd name="connsiteY2768" fmla="*/ 1031346 h 1106488"/>
              <a:gd name="connsiteX2769" fmla="*/ 772055 w 1031876"/>
              <a:gd name="connsiteY2769" fmla="*/ 1037365 h 1106488"/>
              <a:gd name="connsiteX2770" fmla="*/ 772055 w 1031876"/>
              <a:gd name="connsiteY2770" fmla="*/ 1031464 h 1106488"/>
              <a:gd name="connsiteX2771" fmla="*/ 769542 w 1031876"/>
              <a:gd name="connsiteY2771" fmla="*/ 1034256 h 1106488"/>
              <a:gd name="connsiteX2772" fmla="*/ 766685 w 1031876"/>
              <a:gd name="connsiteY2772" fmla="*/ 1037431 h 1106488"/>
              <a:gd name="connsiteX2773" fmla="*/ 771527 w 1031876"/>
              <a:gd name="connsiteY2773" fmla="*/ 1037431 h 1106488"/>
              <a:gd name="connsiteX2774" fmla="*/ 772055 w 1031876"/>
              <a:gd name="connsiteY2774" fmla="*/ 1037365 h 1106488"/>
              <a:gd name="connsiteX2775" fmla="*/ 772055 w 1031876"/>
              <a:gd name="connsiteY2775" fmla="*/ 1037431 h 1106488"/>
              <a:gd name="connsiteX2776" fmla="*/ 772796 w 1031876"/>
              <a:gd name="connsiteY2776" fmla="*/ 1037431 h 1106488"/>
              <a:gd name="connsiteX2777" fmla="*/ 772055 w 1031876"/>
              <a:gd name="connsiteY2777" fmla="*/ 1037526 h 1106488"/>
              <a:gd name="connsiteX2778" fmla="*/ 772055 w 1031876"/>
              <a:gd name="connsiteY2778" fmla="*/ 1037621 h 1106488"/>
              <a:gd name="connsiteX2779" fmla="*/ 772796 w 1031876"/>
              <a:gd name="connsiteY2779" fmla="*/ 1037431 h 1106488"/>
              <a:gd name="connsiteX2780" fmla="*/ 772055 w 1031876"/>
              <a:gd name="connsiteY2780" fmla="*/ 1037810 h 1106488"/>
              <a:gd name="connsiteX2781" fmla="*/ 772055 w 1031876"/>
              <a:gd name="connsiteY2781" fmla="*/ 1038225 h 1106488"/>
              <a:gd name="connsiteX2782" fmla="*/ 771243 w 1031876"/>
              <a:gd name="connsiteY2782" fmla="*/ 1038225 h 1106488"/>
              <a:gd name="connsiteX2783" fmla="*/ 768605 w 1031876"/>
              <a:gd name="connsiteY2783" fmla="*/ 1039574 h 1106488"/>
              <a:gd name="connsiteX2784" fmla="*/ 769303 w 1031876"/>
              <a:gd name="connsiteY2784" fmla="*/ 1038324 h 1106488"/>
              <a:gd name="connsiteX2785" fmla="*/ 769691 w 1031876"/>
              <a:gd name="connsiteY2785" fmla="*/ 1038225 h 1106488"/>
              <a:gd name="connsiteX2786" fmla="*/ 768615 w 1031876"/>
              <a:gd name="connsiteY2786" fmla="*/ 1038225 h 1106488"/>
              <a:gd name="connsiteX2787" fmla="*/ 766585 w 1031876"/>
              <a:gd name="connsiteY2787" fmla="*/ 1038225 h 1106488"/>
              <a:gd name="connsiteX2788" fmla="*/ 765811 w 1031876"/>
              <a:gd name="connsiteY2788" fmla="*/ 1038324 h 1106488"/>
              <a:gd name="connsiteX2789" fmla="*/ 765811 w 1031876"/>
              <a:gd name="connsiteY2789" fmla="*/ 1038225 h 1106488"/>
              <a:gd name="connsiteX2790" fmla="*/ 765176 w 1031876"/>
              <a:gd name="connsiteY2790" fmla="*/ 1038225 h 1106488"/>
              <a:gd name="connsiteX2791" fmla="*/ 765811 w 1031876"/>
              <a:gd name="connsiteY2791" fmla="*/ 1038146 h 1106488"/>
              <a:gd name="connsiteX2792" fmla="*/ 765811 w 1031876"/>
              <a:gd name="connsiteY2792" fmla="*/ 1037431 h 1106488"/>
              <a:gd name="connsiteX2793" fmla="*/ 766420 w 1031876"/>
              <a:gd name="connsiteY2793" fmla="*/ 1037431 h 1106488"/>
              <a:gd name="connsiteX2794" fmla="*/ 767868 w 1031876"/>
              <a:gd name="connsiteY2794" fmla="*/ 1034876 h 1106488"/>
              <a:gd name="connsiteX2795" fmla="*/ 765337 w 1031876"/>
              <a:gd name="connsiteY2795" fmla="*/ 1035214 h 1106488"/>
              <a:gd name="connsiteX2796" fmla="*/ 765509 w 1031876"/>
              <a:gd name="connsiteY2796" fmla="*/ 1033876 h 1106488"/>
              <a:gd name="connsiteX2797" fmla="*/ 763781 w 1031876"/>
              <a:gd name="connsiteY2797" fmla="*/ 1034096 h 1106488"/>
              <a:gd name="connsiteX2798" fmla="*/ 765573 w 1031876"/>
              <a:gd name="connsiteY2798" fmla="*/ 1031082 h 1106488"/>
              <a:gd name="connsiteX2799" fmla="*/ 765889 w 1031876"/>
              <a:gd name="connsiteY2799" fmla="*/ 1030915 h 1106488"/>
              <a:gd name="connsiteX2800" fmla="*/ 765970 w 1031876"/>
              <a:gd name="connsiteY2800" fmla="*/ 1030288 h 1106488"/>
              <a:gd name="connsiteX2801" fmla="*/ 765970 w 1031876"/>
              <a:gd name="connsiteY2801" fmla="*/ 1030287 h 1106488"/>
              <a:gd name="connsiteX2802" fmla="*/ 766399 w 1031876"/>
              <a:gd name="connsiteY2802" fmla="*/ 1030645 h 1106488"/>
              <a:gd name="connsiteX2803" fmla="*/ 772320 w 1031876"/>
              <a:gd name="connsiteY2803" fmla="*/ 1027510 h 1106488"/>
              <a:gd name="connsiteX2804" fmla="*/ 779067 w 1031876"/>
              <a:gd name="connsiteY2804" fmla="*/ 1023938 h 1106488"/>
              <a:gd name="connsiteX2805" fmla="*/ 758826 w 1031876"/>
              <a:gd name="connsiteY2805" fmla="*/ 1023938 h 1106488"/>
              <a:gd name="connsiteX2806" fmla="*/ 765970 w 1031876"/>
              <a:gd name="connsiteY2806" fmla="*/ 1023938 h 1106488"/>
              <a:gd name="connsiteX2807" fmla="*/ 758826 w 1031876"/>
              <a:gd name="connsiteY2807" fmla="*/ 1030288 h 1106488"/>
              <a:gd name="connsiteX2808" fmla="*/ 758826 w 1031876"/>
              <a:gd name="connsiteY2808" fmla="*/ 1023938 h 1106488"/>
              <a:gd name="connsiteX2809" fmla="*/ 752476 w 1031876"/>
              <a:gd name="connsiteY2809" fmla="*/ 1023938 h 1106488"/>
              <a:gd name="connsiteX2810" fmla="*/ 752575 w 1031876"/>
              <a:gd name="connsiteY2810" fmla="*/ 1023938 h 1106488"/>
              <a:gd name="connsiteX2811" fmla="*/ 755254 w 1031876"/>
              <a:gd name="connsiteY2811" fmla="*/ 1023938 h 1106488"/>
              <a:gd name="connsiteX2812" fmla="*/ 755651 w 1031876"/>
              <a:gd name="connsiteY2812" fmla="*/ 1023938 h 1106488"/>
              <a:gd name="connsiteX2813" fmla="*/ 758032 w 1031876"/>
              <a:gd name="connsiteY2813" fmla="*/ 1023938 h 1106488"/>
              <a:gd name="connsiteX2814" fmla="*/ 758825 w 1031876"/>
              <a:gd name="connsiteY2814" fmla="*/ 1023938 h 1106488"/>
              <a:gd name="connsiteX2815" fmla="*/ 758826 w 1031876"/>
              <a:gd name="connsiteY2815" fmla="*/ 1023938 h 1106488"/>
              <a:gd name="connsiteX2816" fmla="*/ 752476 w 1031876"/>
              <a:gd name="connsiteY2816" fmla="*/ 1030288 h 1106488"/>
              <a:gd name="connsiteX2817" fmla="*/ 752476 w 1031876"/>
              <a:gd name="connsiteY2817" fmla="*/ 1023938 h 1106488"/>
              <a:gd name="connsiteX2818" fmla="*/ 375708 w 1031876"/>
              <a:gd name="connsiteY2818" fmla="*/ 1023938 h 1106488"/>
              <a:gd name="connsiteX2819" fmla="*/ 382587 w 1031876"/>
              <a:gd name="connsiteY2819" fmla="*/ 1030189 h 1106488"/>
              <a:gd name="connsiteX2820" fmla="*/ 382990 w 1031876"/>
              <a:gd name="connsiteY2820" fmla="*/ 1030241 h 1106488"/>
              <a:gd name="connsiteX2821" fmla="*/ 383760 w 1031876"/>
              <a:gd name="connsiteY2821" fmla="*/ 1027164 h 1106488"/>
              <a:gd name="connsiteX2822" fmla="*/ 386241 w 1031876"/>
              <a:gd name="connsiteY2822" fmla="*/ 1025748 h 1106488"/>
              <a:gd name="connsiteX2823" fmla="*/ 387179 w 1031876"/>
              <a:gd name="connsiteY2823" fmla="*/ 1026311 h 1106488"/>
              <a:gd name="connsiteX2824" fmla="*/ 387284 w 1031876"/>
              <a:gd name="connsiteY2824" fmla="*/ 1026282 h 1106488"/>
              <a:gd name="connsiteX2825" fmla="*/ 389743 w 1031876"/>
              <a:gd name="connsiteY2825" fmla="*/ 1030580 h 1106488"/>
              <a:gd name="connsiteX2826" fmla="*/ 386324 w 1031876"/>
              <a:gd name="connsiteY2826" fmla="*/ 1030580 h 1106488"/>
              <a:gd name="connsiteX2827" fmla="*/ 385596 w 1031876"/>
              <a:gd name="connsiteY2827" fmla="*/ 1030580 h 1106488"/>
              <a:gd name="connsiteX2828" fmla="*/ 389467 w 1031876"/>
              <a:gd name="connsiteY2828" fmla="*/ 1031082 h 1106488"/>
              <a:gd name="connsiteX2829" fmla="*/ 386887 w 1031876"/>
              <a:gd name="connsiteY2829" fmla="*/ 1031082 h 1106488"/>
              <a:gd name="connsiteX2830" fmla="*/ 385167 w 1031876"/>
              <a:gd name="connsiteY2830" fmla="*/ 1031082 h 1106488"/>
              <a:gd name="connsiteX2831" fmla="*/ 382587 w 1031876"/>
              <a:gd name="connsiteY2831" fmla="*/ 1031082 h 1106488"/>
              <a:gd name="connsiteX2832" fmla="*/ 375708 w 1031876"/>
              <a:gd name="connsiteY2832" fmla="*/ 1023938 h 1106488"/>
              <a:gd name="connsiteX2833" fmla="*/ 341313 w 1031876"/>
              <a:gd name="connsiteY2833" fmla="*/ 1023938 h 1106488"/>
              <a:gd name="connsiteX2834" fmla="*/ 348457 w 1031876"/>
              <a:gd name="connsiteY2834" fmla="*/ 1030288 h 1106488"/>
              <a:gd name="connsiteX2835" fmla="*/ 341313 w 1031876"/>
              <a:gd name="connsiteY2835" fmla="*/ 1030288 h 1106488"/>
              <a:gd name="connsiteX2836" fmla="*/ 341313 w 1031876"/>
              <a:gd name="connsiteY2836" fmla="*/ 1023938 h 1106488"/>
              <a:gd name="connsiteX2837" fmla="*/ 293688 w 1031876"/>
              <a:gd name="connsiteY2837" fmla="*/ 1023938 h 1106488"/>
              <a:gd name="connsiteX2838" fmla="*/ 294680 w 1031876"/>
              <a:gd name="connsiteY2838" fmla="*/ 1023938 h 1106488"/>
              <a:gd name="connsiteX2839" fmla="*/ 297260 w 1031876"/>
              <a:gd name="connsiteY2839" fmla="*/ 1023938 h 1106488"/>
              <a:gd name="connsiteX2840" fmla="*/ 300832 w 1031876"/>
              <a:gd name="connsiteY2840" fmla="*/ 1023938 h 1106488"/>
              <a:gd name="connsiteX2841" fmla="*/ 301626 w 1031876"/>
              <a:gd name="connsiteY2841" fmla="*/ 1023938 h 1106488"/>
              <a:gd name="connsiteX2842" fmla="*/ 301152 w 1031876"/>
              <a:gd name="connsiteY2842" fmla="*/ 1024223 h 1106488"/>
              <a:gd name="connsiteX2843" fmla="*/ 304404 w 1031876"/>
              <a:gd name="connsiteY2843" fmla="*/ 1027113 h 1106488"/>
              <a:gd name="connsiteX2844" fmla="*/ 307952 w 1031876"/>
              <a:gd name="connsiteY2844" fmla="*/ 1030266 h 1106488"/>
              <a:gd name="connsiteX2845" fmla="*/ 304978 w 1031876"/>
              <a:gd name="connsiteY2845" fmla="*/ 1025089 h 1106488"/>
              <a:gd name="connsiteX2846" fmla="*/ 301626 w 1031876"/>
              <a:gd name="connsiteY2846" fmla="*/ 1024256 h 1106488"/>
              <a:gd name="connsiteX2847" fmla="*/ 305815 w 1031876"/>
              <a:gd name="connsiteY2847" fmla="*/ 1025089 h 1106488"/>
              <a:gd name="connsiteX2848" fmla="*/ 314028 w 1031876"/>
              <a:gd name="connsiteY2848" fmla="*/ 1030288 h 1106488"/>
              <a:gd name="connsiteX2849" fmla="*/ 314326 w 1031876"/>
              <a:gd name="connsiteY2849" fmla="*/ 1030477 h 1106488"/>
              <a:gd name="connsiteX2850" fmla="*/ 314326 w 1031876"/>
              <a:gd name="connsiteY2850" fmla="*/ 1030288 h 1106488"/>
              <a:gd name="connsiteX2851" fmla="*/ 314768 w 1031876"/>
              <a:gd name="connsiteY2851" fmla="*/ 1030757 h 1106488"/>
              <a:gd name="connsiteX2852" fmla="*/ 315032 w 1031876"/>
              <a:gd name="connsiteY2852" fmla="*/ 1030923 h 1106488"/>
              <a:gd name="connsiteX2853" fmla="*/ 314926 w 1031876"/>
              <a:gd name="connsiteY2853" fmla="*/ 1030923 h 1106488"/>
              <a:gd name="connsiteX2854" fmla="*/ 317700 w 1031876"/>
              <a:gd name="connsiteY2854" fmla="*/ 1033860 h 1106488"/>
              <a:gd name="connsiteX2855" fmla="*/ 321073 w 1031876"/>
              <a:gd name="connsiteY2855" fmla="*/ 1037432 h 1106488"/>
              <a:gd name="connsiteX2856" fmla="*/ 314326 w 1031876"/>
              <a:gd name="connsiteY2856" fmla="*/ 1037432 h 1106488"/>
              <a:gd name="connsiteX2857" fmla="*/ 314326 w 1031876"/>
              <a:gd name="connsiteY2857" fmla="*/ 1031181 h 1106488"/>
              <a:gd name="connsiteX2858" fmla="*/ 314326 w 1031876"/>
              <a:gd name="connsiteY2858" fmla="*/ 1030923 h 1106488"/>
              <a:gd name="connsiteX2859" fmla="*/ 314194 w 1031876"/>
              <a:gd name="connsiteY2859" fmla="*/ 1030923 h 1106488"/>
              <a:gd name="connsiteX2860" fmla="*/ 308329 w 1031876"/>
              <a:gd name="connsiteY2860" fmla="*/ 1030923 h 1106488"/>
              <a:gd name="connsiteX2861" fmla="*/ 307954 w 1031876"/>
              <a:gd name="connsiteY2861" fmla="*/ 1030271 h 1106488"/>
              <a:gd name="connsiteX2862" fmla="*/ 300832 w 1031876"/>
              <a:gd name="connsiteY2862" fmla="*/ 1024732 h 1106488"/>
              <a:gd name="connsiteX2863" fmla="*/ 300386 w 1031876"/>
              <a:gd name="connsiteY2863" fmla="*/ 1024682 h 1106488"/>
              <a:gd name="connsiteX2864" fmla="*/ 297657 w 1031876"/>
              <a:gd name="connsiteY2864" fmla="*/ 1026319 h 1106488"/>
              <a:gd name="connsiteX2865" fmla="*/ 293688 w 1031876"/>
              <a:gd name="connsiteY2865" fmla="*/ 1023938 h 1106488"/>
              <a:gd name="connsiteX2866" fmla="*/ 287338 w 1031876"/>
              <a:gd name="connsiteY2866" fmla="*/ 1023938 h 1106488"/>
              <a:gd name="connsiteX2867" fmla="*/ 301626 w 1031876"/>
              <a:gd name="connsiteY2867" fmla="*/ 1030288 h 1106488"/>
              <a:gd name="connsiteX2868" fmla="*/ 287338 w 1031876"/>
              <a:gd name="connsiteY2868" fmla="*/ 1023938 h 1106488"/>
              <a:gd name="connsiteX2869" fmla="*/ 812801 w 1031876"/>
              <a:gd name="connsiteY2869" fmla="*/ 1023937 h 1106488"/>
              <a:gd name="connsiteX2870" fmla="*/ 812801 w 1031876"/>
              <a:gd name="connsiteY2870" fmla="*/ 1030287 h 1106488"/>
              <a:gd name="connsiteX2871" fmla="*/ 806451 w 1031876"/>
              <a:gd name="connsiteY2871" fmla="*/ 1030287 h 1106488"/>
              <a:gd name="connsiteX2872" fmla="*/ 812801 w 1031876"/>
              <a:gd name="connsiteY2872" fmla="*/ 1023937 h 1106488"/>
              <a:gd name="connsiteX2873" fmla="*/ 806451 w 1031876"/>
              <a:gd name="connsiteY2873" fmla="*/ 1023937 h 1106488"/>
              <a:gd name="connsiteX2874" fmla="*/ 803762 w 1031876"/>
              <a:gd name="connsiteY2874" fmla="*/ 1026626 h 1106488"/>
              <a:gd name="connsiteX2875" fmla="*/ 805657 w 1031876"/>
              <a:gd name="connsiteY2875" fmla="*/ 1024731 h 1106488"/>
              <a:gd name="connsiteX2876" fmla="*/ 806451 w 1031876"/>
              <a:gd name="connsiteY2876" fmla="*/ 1023937 h 1106488"/>
              <a:gd name="connsiteX2877" fmla="*/ 259557 w 1031876"/>
              <a:gd name="connsiteY2877" fmla="*/ 1023937 h 1106488"/>
              <a:gd name="connsiteX2878" fmla="*/ 266701 w 1031876"/>
              <a:gd name="connsiteY2878" fmla="*/ 1023937 h 1106488"/>
              <a:gd name="connsiteX2879" fmla="*/ 266701 w 1031876"/>
              <a:gd name="connsiteY2879" fmla="*/ 1024224 h 1106488"/>
              <a:gd name="connsiteX2880" fmla="*/ 266843 w 1031876"/>
              <a:gd name="connsiteY2880" fmla="*/ 1024147 h 1106488"/>
              <a:gd name="connsiteX2881" fmla="*/ 266701 w 1031876"/>
              <a:gd name="connsiteY2881" fmla="*/ 1023937 h 1106488"/>
              <a:gd name="connsiteX2882" fmla="*/ 266883 w 1031876"/>
              <a:gd name="connsiteY2882" fmla="*/ 1024126 h 1106488"/>
              <a:gd name="connsiteX2883" fmla="*/ 267229 w 1031876"/>
              <a:gd name="connsiteY2883" fmla="*/ 1023937 h 1106488"/>
              <a:gd name="connsiteX2884" fmla="*/ 267230 w 1031876"/>
              <a:gd name="connsiteY2884" fmla="*/ 1023937 h 1106488"/>
              <a:gd name="connsiteX2885" fmla="*/ 268090 w 1031876"/>
              <a:gd name="connsiteY2885" fmla="*/ 1023937 h 1106488"/>
              <a:gd name="connsiteX2886" fmla="*/ 273050 w 1031876"/>
              <a:gd name="connsiteY2886" fmla="*/ 1023937 h 1106488"/>
              <a:gd name="connsiteX2887" fmla="*/ 274110 w 1031876"/>
              <a:gd name="connsiteY2887" fmla="*/ 1023937 h 1106488"/>
              <a:gd name="connsiteX2888" fmla="*/ 274111 w 1031876"/>
              <a:gd name="connsiteY2888" fmla="*/ 1023938 h 1106488"/>
              <a:gd name="connsiteX2889" fmla="*/ 277020 w 1031876"/>
              <a:gd name="connsiteY2889" fmla="*/ 1023938 h 1106488"/>
              <a:gd name="connsiteX2890" fmla="*/ 280195 w 1031876"/>
              <a:gd name="connsiteY2890" fmla="*/ 1023938 h 1106488"/>
              <a:gd name="connsiteX2891" fmla="*/ 280989 w 1031876"/>
              <a:gd name="connsiteY2891" fmla="*/ 1023938 h 1106488"/>
              <a:gd name="connsiteX2892" fmla="*/ 280989 w 1031876"/>
              <a:gd name="connsiteY2892" fmla="*/ 1025350 h 1106488"/>
              <a:gd name="connsiteX2893" fmla="*/ 287337 w 1031876"/>
              <a:gd name="connsiteY2893" fmla="*/ 1030287 h 1106488"/>
              <a:gd name="connsiteX2894" fmla="*/ 287339 w 1031876"/>
              <a:gd name="connsiteY2894" fmla="*/ 1030287 h 1106488"/>
              <a:gd name="connsiteX2895" fmla="*/ 287338 w 1031876"/>
              <a:gd name="connsiteY2895" fmla="*/ 1030288 h 1106488"/>
              <a:gd name="connsiteX2896" fmla="*/ 283767 w 1031876"/>
              <a:gd name="connsiteY2896" fmla="*/ 1033264 h 1106488"/>
              <a:gd name="connsiteX2897" fmla="*/ 280196 w 1031876"/>
              <a:gd name="connsiteY2897" fmla="*/ 1030288 h 1106488"/>
              <a:gd name="connsiteX2898" fmla="*/ 283767 w 1031876"/>
              <a:gd name="connsiteY2898" fmla="*/ 1034256 h 1106488"/>
              <a:gd name="connsiteX2899" fmla="*/ 286624 w 1031876"/>
              <a:gd name="connsiteY2899" fmla="*/ 1037431 h 1106488"/>
              <a:gd name="connsiteX2900" fmla="*/ 286942 w 1031876"/>
              <a:gd name="connsiteY2900" fmla="*/ 1037431 h 1106488"/>
              <a:gd name="connsiteX2901" fmla="*/ 287067 w 1031876"/>
              <a:gd name="connsiteY2901" fmla="*/ 1037923 h 1106488"/>
              <a:gd name="connsiteX2902" fmla="*/ 287339 w 1031876"/>
              <a:gd name="connsiteY2902" fmla="*/ 1038225 h 1106488"/>
              <a:gd name="connsiteX2903" fmla="*/ 287112 w 1031876"/>
              <a:gd name="connsiteY2903" fmla="*/ 1038099 h 1106488"/>
              <a:gd name="connsiteX2904" fmla="*/ 287136 w 1031876"/>
              <a:gd name="connsiteY2904" fmla="*/ 1038195 h 1106488"/>
              <a:gd name="connsiteX2905" fmla="*/ 287339 w 1031876"/>
              <a:gd name="connsiteY2905" fmla="*/ 1038225 h 1106488"/>
              <a:gd name="connsiteX2906" fmla="*/ 287144 w 1031876"/>
              <a:gd name="connsiteY2906" fmla="*/ 1038225 h 1106488"/>
              <a:gd name="connsiteX2907" fmla="*/ 287680 w 1031876"/>
              <a:gd name="connsiteY2907" fmla="*/ 1040333 h 1106488"/>
              <a:gd name="connsiteX2908" fmla="*/ 282725 w 1031876"/>
              <a:gd name="connsiteY2908" fmla="*/ 1039217 h 1106488"/>
              <a:gd name="connsiteX2909" fmla="*/ 281099 w 1031876"/>
              <a:gd name="connsiteY2909" fmla="*/ 1038225 h 1106488"/>
              <a:gd name="connsiteX2910" fmla="*/ 280460 w 1031876"/>
              <a:gd name="connsiteY2910" fmla="*/ 1038225 h 1106488"/>
              <a:gd name="connsiteX2911" fmla="*/ 279695 w 1031876"/>
              <a:gd name="connsiteY2911" fmla="*/ 1037431 h 1106488"/>
              <a:gd name="connsiteX2912" fmla="*/ 279122 w 1031876"/>
              <a:gd name="connsiteY2912" fmla="*/ 1037431 h 1106488"/>
              <a:gd name="connsiteX2913" fmla="*/ 280460 w 1031876"/>
              <a:gd name="connsiteY2913" fmla="*/ 1038225 h 1106488"/>
              <a:gd name="connsiteX2914" fmla="*/ 277401 w 1031876"/>
              <a:gd name="connsiteY2914" fmla="*/ 1037431 h 1106488"/>
              <a:gd name="connsiteX2915" fmla="*/ 273448 w 1031876"/>
              <a:gd name="connsiteY2915" fmla="*/ 1037431 h 1106488"/>
              <a:gd name="connsiteX2916" fmla="*/ 272839 w 1031876"/>
              <a:gd name="connsiteY2916" fmla="*/ 1032916 h 1106488"/>
              <a:gd name="connsiteX2917" fmla="*/ 272721 w 1031876"/>
              <a:gd name="connsiteY2917" fmla="*/ 1032867 h 1106488"/>
              <a:gd name="connsiteX2918" fmla="*/ 271517 w 1031876"/>
              <a:gd name="connsiteY2918" fmla="*/ 1031081 h 1106488"/>
              <a:gd name="connsiteX2919" fmla="*/ 271467 w 1031876"/>
              <a:gd name="connsiteY2919" fmla="*/ 1031008 h 1106488"/>
              <a:gd name="connsiteX2920" fmla="*/ 266701 w 1031876"/>
              <a:gd name="connsiteY2920" fmla="*/ 1030287 h 1106488"/>
              <a:gd name="connsiteX2921" fmla="*/ 270075 w 1031876"/>
              <a:gd name="connsiteY2921" fmla="*/ 1030287 h 1106488"/>
              <a:gd name="connsiteX2922" fmla="*/ 270981 w 1031876"/>
              <a:gd name="connsiteY2922" fmla="*/ 1030287 h 1106488"/>
              <a:gd name="connsiteX2923" fmla="*/ 269255 w 1031876"/>
              <a:gd name="connsiteY2923" fmla="*/ 1027726 h 1106488"/>
              <a:gd name="connsiteX2924" fmla="*/ 268090 w 1031876"/>
              <a:gd name="connsiteY2924" fmla="*/ 1027112 h 1106488"/>
              <a:gd name="connsiteX2925" fmla="*/ 266701 w 1031876"/>
              <a:gd name="connsiteY2925" fmla="*/ 1025984 h 1106488"/>
              <a:gd name="connsiteX2926" fmla="*/ 266701 w 1031876"/>
              <a:gd name="connsiteY2926" fmla="*/ 1027112 h 1106488"/>
              <a:gd name="connsiteX2927" fmla="*/ 266701 w 1031876"/>
              <a:gd name="connsiteY2927" fmla="*/ 1030287 h 1106488"/>
              <a:gd name="connsiteX2928" fmla="*/ 259557 w 1031876"/>
              <a:gd name="connsiteY2928" fmla="*/ 1023937 h 1106488"/>
              <a:gd name="connsiteX2929" fmla="*/ 253207 w 1031876"/>
              <a:gd name="connsiteY2929" fmla="*/ 1023937 h 1106488"/>
              <a:gd name="connsiteX2930" fmla="*/ 260351 w 1031876"/>
              <a:gd name="connsiteY2930" fmla="*/ 1030287 h 1106488"/>
              <a:gd name="connsiteX2931" fmla="*/ 253207 w 1031876"/>
              <a:gd name="connsiteY2931" fmla="*/ 1023937 h 1106488"/>
              <a:gd name="connsiteX2932" fmla="*/ 519657 w 1031876"/>
              <a:gd name="connsiteY2932" fmla="*/ 1023749 h 1106488"/>
              <a:gd name="connsiteX2933" fmla="*/ 519657 w 1031876"/>
              <a:gd name="connsiteY2933" fmla="*/ 1030580 h 1106488"/>
              <a:gd name="connsiteX2934" fmla="*/ 519657 w 1031876"/>
              <a:gd name="connsiteY2934" fmla="*/ 1023749 h 1106488"/>
              <a:gd name="connsiteX2935" fmla="*/ 526495 w 1031876"/>
              <a:gd name="connsiteY2935" fmla="*/ 1023749 h 1106488"/>
              <a:gd name="connsiteX2936" fmla="*/ 523076 w 1031876"/>
              <a:gd name="connsiteY2936" fmla="*/ 1023749 h 1106488"/>
              <a:gd name="connsiteX2937" fmla="*/ 519657 w 1031876"/>
              <a:gd name="connsiteY2937" fmla="*/ 1023749 h 1106488"/>
              <a:gd name="connsiteX2938" fmla="*/ 499144 w 1031876"/>
              <a:gd name="connsiteY2938" fmla="*/ 1023749 h 1106488"/>
              <a:gd name="connsiteX2939" fmla="*/ 503418 w 1031876"/>
              <a:gd name="connsiteY2939" fmla="*/ 1027164 h 1106488"/>
              <a:gd name="connsiteX2940" fmla="*/ 504188 w 1031876"/>
              <a:gd name="connsiteY2940" fmla="*/ 1027444 h 1106488"/>
              <a:gd name="connsiteX2941" fmla="*/ 505982 w 1031876"/>
              <a:gd name="connsiteY2941" fmla="*/ 1030580 h 1106488"/>
              <a:gd name="connsiteX2942" fmla="*/ 499144 w 1031876"/>
              <a:gd name="connsiteY2942" fmla="*/ 1023749 h 1106488"/>
              <a:gd name="connsiteX2943" fmla="*/ 437606 w 1031876"/>
              <a:gd name="connsiteY2943" fmla="*/ 1023749 h 1106488"/>
              <a:gd name="connsiteX2944" fmla="*/ 437606 w 1031876"/>
              <a:gd name="connsiteY2944" fmla="*/ 1030580 h 1106488"/>
              <a:gd name="connsiteX2945" fmla="*/ 434187 w 1031876"/>
              <a:gd name="connsiteY2945" fmla="*/ 1029726 h 1106488"/>
              <a:gd name="connsiteX2946" fmla="*/ 433255 w 1031876"/>
              <a:gd name="connsiteY2946" fmla="*/ 1028096 h 1106488"/>
              <a:gd name="connsiteX2947" fmla="*/ 434187 w 1031876"/>
              <a:gd name="connsiteY2947" fmla="*/ 1027164 h 1106488"/>
              <a:gd name="connsiteX2948" fmla="*/ 437606 w 1031876"/>
              <a:gd name="connsiteY2948" fmla="*/ 1023749 h 1106488"/>
              <a:gd name="connsiteX2949" fmla="*/ 437606 w 1031876"/>
              <a:gd name="connsiteY2949" fmla="*/ 1023749 h 1106488"/>
              <a:gd name="connsiteX2950" fmla="*/ 438461 w 1031876"/>
              <a:gd name="connsiteY2950" fmla="*/ 1027164 h 1106488"/>
              <a:gd name="connsiteX2951" fmla="*/ 440093 w 1031876"/>
              <a:gd name="connsiteY2951" fmla="*/ 1028096 h 1106488"/>
              <a:gd name="connsiteX2952" fmla="*/ 441025 w 1031876"/>
              <a:gd name="connsiteY2952" fmla="*/ 1029726 h 1106488"/>
              <a:gd name="connsiteX2953" fmla="*/ 444444 w 1031876"/>
              <a:gd name="connsiteY2953" fmla="*/ 1030580 h 1106488"/>
              <a:gd name="connsiteX2954" fmla="*/ 451281 w 1031876"/>
              <a:gd name="connsiteY2954" fmla="*/ 1037410 h 1106488"/>
              <a:gd name="connsiteX2955" fmla="*/ 437606 w 1031876"/>
              <a:gd name="connsiteY2955" fmla="*/ 1030580 h 1106488"/>
              <a:gd name="connsiteX2956" fmla="*/ 437606 w 1031876"/>
              <a:gd name="connsiteY2956" fmla="*/ 1023749 h 1106488"/>
              <a:gd name="connsiteX2957" fmla="*/ 430768 w 1031876"/>
              <a:gd name="connsiteY2957" fmla="*/ 1023749 h 1106488"/>
              <a:gd name="connsiteX2958" fmla="*/ 433255 w 1031876"/>
              <a:gd name="connsiteY2958" fmla="*/ 1028096 h 1106488"/>
              <a:gd name="connsiteX2959" fmla="*/ 430768 w 1031876"/>
              <a:gd name="connsiteY2959" fmla="*/ 1030580 h 1106488"/>
              <a:gd name="connsiteX2960" fmla="*/ 430768 w 1031876"/>
              <a:gd name="connsiteY2960" fmla="*/ 1023749 h 1106488"/>
              <a:gd name="connsiteX2961" fmla="*/ 410256 w 1031876"/>
              <a:gd name="connsiteY2961" fmla="*/ 1023749 h 1106488"/>
              <a:gd name="connsiteX2962" fmla="*/ 417093 w 1031876"/>
              <a:gd name="connsiteY2962" fmla="*/ 1030580 h 1106488"/>
              <a:gd name="connsiteX2963" fmla="*/ 427350 w 1031876"/>
              <a:gd name="connsiteY2963" fmla="*/ 1036556 h 1106488"/>
              <a:gd name="connsiteX2964" fmla="*/ 429601 w 1031876"/>
              <a:gd name="connsiteY2964" fmla="*/ 1036744 h 1106488"/>
              <a:gd name="connsiteX2965" fmla="*/ 430768 w 1031876"/>
              <a:gd name="connsiteY2965" fmla="*/ 1037410 h 1106488"/>
              <a:gd name="connsiteX2966" fmla="*/ 430222 w 1031876"/>
              <a:gd name="connsiteY2966" fmla="*/ 1037410 h 1106488"/>
              <a:gd name="connsiteX2967" fmla="*/ 430530 w 1031876"/>
              <a:gd name="connsiteY2967" fmla="*/ 1037431 h 1106488"/>
              <a:gd name="connsiteX2968" fmla="*/ 429657 w 1031876"/>
              <a:gd name="connsiteY2968" fmla="*/ 1037431 h 1106488"/>
              <a:gd name="connsiteX2969" fmla="*/ 427038 w 1031876"/>
              <a:gd name="connsiteY2969" fmla="*/ 1037431 h 1106488"/>
              <a:gd name="connsiteX2970" fmla="*/ 423545 w 1031876"/>
              <a:gd name="connsiteY2970" fmla="*/ 1037431 h 1106488"/>
              <a:gd name="connsiteX2971" fmla="*/ 422672 w 1031876"/>
              <a:gd name="connsiteY2971" fmla="*/ 1037431 h 1106488"/>
              <a:gd name="connsiteX2972" fmla="*/ 420053 w 1031876"/>
              <a:gd name="connsiteY2972" fmla="*/ 1037431 h 1106488"/>
              <a:gd name="connsiteX2973" fmla="*/ 418306 w 1031876"/>
              <a:gd name="connsiteY2973" fmla="*/ 1037431 h 1106488"/>
              <a:gd name="connsiteX2974" fmla="*/ 416560 w 1031876"/>
              <a:gd name="connsiteY2974" fmla="*/ 1037431 h 1106488"/>
              <a:gd name="connsiteX2975" fmla="*/ 409575 w 1031876"/>
              <a:gd name="connsiteY2975" fmla="*/ 1037431 h 1106488"/>
              <a:gd name="connsiteX2976" fmla="*/ 409575 w 1031876"/>
              <a:gd name="connsiteY2976" fmla="*/ 1033859 h 1106488"/>
              <a:gd name="connsiteX2977" fmla="*/ 409575 w 1031876"/>
              <a:gd name="connsiteY2977" fmla="*/ 1030410 h 1106488"/>
              <a:gd name="connsiteX2978" fmla="*/ 406837 w 1031876"/>
              <a:gd name="connsiteY2978" fmla="*/ 1029726 h 1106488"/>
              <a:gd name="connsiteX2979" fmla="*/ 403793 w 1031876"/>
              <a:gd name="connsiteY2979" fmla="*/ 1024404 h 1106488"/>
              <a:gd name="connsiteX2980" fmla="*/ 405982 w 1031876"/>
              <a:gd name="connsiteY2980" fmla="*/ 1024603 h 1106488"/>
              <a:gd name="connsiteX2981" fmla="*/ 410256 w 1031876"/>
              <a:gd name="connsiteY2981" fmla="*/ 1030580 h 1106488"/>
              <a:gd name="connsiteX2982" fmla="*/ 409799 w 1031876"/>
              <a:gd name="connsiteY2982" fmla="*/ 1030466 h 1106488"/>
              <a:gd name="connsiteX2983" fmla="*/ 417433 w 1031876"/>
              <a:gd name="connsiteY2983" fmla="*/ 1036538 h 1106488"/>
              <a:gd name="connsiteX2984" fmla="*/ 423046 w 1031876"/>
              <a:gd name="connsiteY2984" fmla="*/ 1036921 h 1106488"/>
              <a:gd name="connsiteX2985" fmla="*/ 423399 w 1031876"/>
              <a:gd name="connsiteY2985" fmla="*/ 1036945 h 1106488"/>
              <a:gd name="connsiteX2986" fmla="*/ 421135 w 1031876"/>
              <a:gd name="connsiteY2986" fmla="*/ 1034966 h 1106488"/>
              <a:gd name="connsiteX2987" fmla="*/ 417093 w 1031876"/>
              <a:gd name="connsiteY2987" fmla="*/ 1031433 h 1106488"/>
              <a:gd name="connsiteX2988" fmla="*/ 410256 w 1031876"/>
              <a:gd name="connsiteY2988" fmla="*/ 1030580 h 1106488"/>
              <a:gd name="connsiteX2989" fmla="*/ 410256 w 1031876"/>
              <a:gd name="connsiteY2989" fmla="*/ 1023749 h 1106488"/>
              <a:gd name="connsiteX2990" fmla="*/ 396580 w 1031876"/>
              <a:gd name="connsiteY2990" fmla="*/ 1023749 h 1106488"/>
              <a:gd name="connsiteX2991" fmla="*/ 396580 w 1031876"/>
              <a:gd name="connsiteY2991" fmla="*/ 1030580 h 1106488"/>
              <a:gd name="connsiteX2992" fmla="*/ 395725 w 1031876"/>
              <a:gd name="connsiteY2992" fmla="*/ 1024603 h 1106488"/>
              <a:gd name="connsiteX2993" fmla="*/ 394230 w 1031876"/>
              <a:gd name="connsiteY2993" fmla="*/ 1024389 h 1106488"/>
              <a:gd name="connsiteX2994" fmla="*/ 389743 w 1031876"/>
              <a:gd name="connsiteY2994" fmla="*/ 1023749 h 1106488"/>
              <a:gd name="connsiteX2995" fmla="*/ 394230 w 1031876"/>
              <a:gd name="connsiteY2995" fmla="*/ 1024389 h 1106488"/>
              <a:gd name="connsiteX2996" fmla="*/ 393200 w 1031876"/>
              <a:gd name="connsiteY2996" fmla="*/ 1024670 h 1106488"/>
              <a:gd name="connsiteX2997" fmla="*/ 393162 w 1031876"/>
              <a:gd name="connsiteY2997" fmla="*/ 1024603 h 1106488"/>
              <a:gd name="connsiteX2998" fmla="*/ 389743 w 1031876"/>
              <a:gd name="connsiteY2998" fmla="*/ 1023749 h 1106488"/>
              <a:gd name="connsiteX2999" fmla="*/ 382905 w 1031876"/>
              <a:gd name="connsiteY2999" fmla="*/ 1023749 h 1106488"/>
              <a:gd name="connsiteX3000" fmla="*/ 386324 w 1031876"/>
              <a:gd name="connsiteY3000" fmla="*/ 1024603 h 1106488"/>
              <a:gd name="connsiteX3001" fmla="*/ 386797 w 1031876"/>
              <a:gd name="connsiteY3001" fmla="*/ 1025430 h 1106488"/>
              <a:gd name="connsiteX3002" fmla="*/ 386241 w 1031876"/>
              <a:gd name="connsiteY3002" fmla="*/ 1025748 h 1106488"/>
              <a:gd name="connsiteX3003" fmla="*/ 382905 w 1031876"/>
              <a:gd name="connsiteY3003" fmla="*/ 1023749 h 1106488"/>
              <a:gd name="connsiteX3004" fmla="*/ 385469 w 1031876"/>
              <a:gd name="connsiteY3004" fmla="*/ 1023749 h 1106488"/>
              <a:gd name="connsiteX3005" fmla="*/ 386324 w 1031876"/>
              <a:gd name="connsiteY3005" fmla="*/ 1023749 h 1106488"/>
              <a:gd name="connsiteX3006" fmla="*/ 387179 w 1031876"/>
              <a:gd name="connsiteY3006" fmla="*/ 1023749 h 1106488"/>
              <a:gd name="connsiteX3007" fmla="*/ 387927 w 1031876"/>
              <a:gd name="connsiteY3007" fmla="*/ 1023749 h 1106488"/>
              <a:gd name="connsiteX3008" fmla="*/ 388034 w 1031876"/>
              <a:gd name="connsiteY3008" fmla="*/ 1023749 h 1106488"/>
              <a:gd name="connsiteX3009" fmla="*/ 389743 w 1031876"/>
              <a:gd name="connsiteY3009" fmla="*/ 1023749 h 1106488"/>
              <a:gd name="connsiteX3010" fmla="*/ 388516 w 1031876"/>
              <a:gd name="connsiteY3010" fmla="*/ 1024450 h 1106488"/>
              <a:gd name="connsiteX3011" fmla="*/ 281593 w 1031876"/>
              <a:gd name="connsiteY3011" fmla="*/ 1022282 h 1106488"/>
              <a:gd name="connsiteX3012" fmla="*/ 282204 w 1031876"/>
              <a:gd name="connsiteY3012" fmla="*/ 1022946 h 1106488"/>
              <a:gd name="connsiteX3013" fmla="*/ 280686 w 1031876"/>
              <a:gd name="connsiteY3013" fmla="*/ 1023696 h 1106488"/>
              <a:gd name="connsiteX3014" fmla="*/ 280195 w 1031876"/>
              <a:gd name="connsiteY3014" fmla="*/ 1023938 h 1106488"/>
              <a:gd name="connsiteX3015" fmla="*/ 280515 w 1031876"/>
              <a:gd name="connsiteY3015" fmla="*/ 1023559 h 1106488"/>
              <a:gd name="connsiteX3016" fmla="*/ 796132 w 1031876"/>
              <a:gd name="connsiteY3016" fmla="*/ 1021887 h 1106488"/>
              <a:gd name="connsiteX3017" fmla="*/ 796820 w 1031876"/>
              <a:gd name="connsiteY3017" fmla="*/ 1022403 h 1106488"/>
              <a:gd name="connsiteX3018" fmla="*/ 793751 w 1031876"/>
              <a:gd name="connsiteY3018" fmla="*/ 1023937 h 1106488"/>
              <a:gd name="connsiteX3019" fmla="*/ 792693 w 1031876"/>
              <a:gd name="connsiteY3019" fmla="*/ 1024466 h 1106488"/>
              <a:gd name="connsiteX3020" fmla="*/ 796132 w 1031876"/>
              <a:gd name="connsiteY3020" fmla="*/ 1021887 h 1106488"/>
              <a:gd name="connsiteX3021" fmla="*/ 329407 w 1031876"/>
              <a:gd name="connsiteY3021" fmla="*/ 1021557 h 1106488"/>
              <a:gd name="connsiteX3022" fmla="*/ 330158 w 1031876"/>
              <a:gd name="connsiteY3022" fmla="*/ 1021879 h 1106488"/>
              <a:gd name="connsiteX3023" fmla="*/ 328613 w 1031876"/>
              <a:gd name="connsiteY3023" fmla="*/ 1023938 h 1106488"/>
              <a:gd name="connsiteX3024" fmla="*/ 329407 w 1031876"/>
              <a:gd name="connsiteY3024" fmla="*/ 1021557 h 1106488"/>
              <a:gd name="connsiteX3025" fmla="*/ 804731 w 1031876"/>
              <a:gd name="connsiteY3025" fmla="*/ 1018447 h 1106488"/>
              <a:gd name="connsiteX3026" fmla="*/ 804289 w 1031876"/>
              <a:gd name="connsiteY3026" fmla="*/ 1018963 h 1106488"/>
              <a:gd name="connsiteX3027" fmla="*/ 797768 w 1031876"/>
              <a:gd name="connsiteY3027" fmla="*/ 1023113 h 1106488"/>
              <a:gd name="connsiteX3028" fmla="*/ 796820 w 1031876"/>
              <a:gd name="connsiteY3028" fmla="*/ 1022403 h 1106488"/>
              <a:gd name="connsiteX3029" fmla="*/ 799572 w 1031876"/>
              <a:gd name="connsiteY3029" fmla="*/ 1021027 h 1106488"/>
              <a:gd name="connsiteX3030" fmla="*/ 765969 w 1031876"/>
              <a:gd name="connsiteY3030" fmla="*/ 1017588 h 1106488"/>
              <a:gd name="connsiteX3031" fmla="*/ 766862 w 1031876"/>
              <a:gd name="connsiteY3031" fmla="*/ 1017588 h 1106488"/>
              <a:gd name="connsiteX3032" fmla="*/ 768648 w 1031876"/>
              <a:gd name="connsiteY3032" fmla="*/ 1017588 h 1106488"/>
              <a:gd name="connsiteX3033" fmla="*/ 772121 w 1031876"/>
              <a:gd name="connsiteY3033" fmla="*/ 1017588 h 1106488"/>
              <a:gd name="connsiteX3034" fmla="*/ 772220 w 1031876"/>
              <a:gd name="connsiteY3034" fmla="*/ 1017588 h 1106488"/>
              <a:gd name="connsiteX3035" fmla="*/ 773113 w 1031876"/>
              <a:gd name="connsiteY3035" fmla="*/ 1017588 h 1106488"/>
              <a:gd name="connsiteX3036" fmla="*/ 765969 w 1031876"/>
              <a:gd name="connsiteY3036" fmla="*/ 1023938 h 1106488"/>
              <a:gd name="connsiteX3037" fmla="*/ 765969 w 1031876"/>
              <a:gd name="connsiteY3037" fmla="*/ 1021557 h 1106488"/>
              <a:gd name="connsiteX3038" fmla="*/ 765969 w 1031876"/>
              <a:gd name="connsiteY3038" fmla="*/ 1018382 h 1106488"/>
              <a:gd name="connsiteX3039" fmla="*/ 765969 w 1031876"/>
              <a:gd name="connsiteY3039" fmla="*/ 1017588 h 1106488"/>
              <a:gd name="connsiteX3040" fmla="*/ 758825 w 1031876"/>
              <a:gd name="connsiteY3040" fmla="*/ 1017588 h 1106488"/>
              <a:gd name="connsiteX3041" fmla="*/ 764183 w 1031876"/>
              <a:gd name="connsiteY3041" fmla="*/ 1017588 h 1106488"/>
              <a:gd name="connsiteX3042" fmla="*/ 765076 w 1031876"/>
              <a:gd name="connsiteY3042" fmla="*/ 1017588 h 1106488"/>
              <a:gd name="connsiteX3043" fmla="*/ 765175 w 1031876"/>
              <a:gd name="connsiteY3043" fmla="*/ 1017588 h 1106488"/>
              <a:gd name="connsiteX3044" fmla="*/ 765969 w 1031876"/>
              <a:gd name="connsiteY3044" fmla="*/ 1017588 h 1106488"/>
              <a:gd name="connsiteX3045" fmla="*/ 758825 w 1031876"/>
              <a:gd name="connsiteY3045" fmla="*/ 1023938 h 1106488"/>
              <a:gd name="connsiteX3046" fmla="*/ 758825 w 1031876"/>
              <a:gd name="connsiteY3046" fmla="*/ 1017588 h 1106488"/>
              <a:gd name="connsiteX3047" fmla="*/ 355600 w 1031876"/>
              <a:gd name="connsiteY3047" fmla="*/ 1017588 h 1106488"/>
              <a:gd name="connsiteX3048" fmla="*/ 358279 w 1031876"/>
              <a:gd name="connsiteY3048" fmla="*/ 1020763 h 1106488"/>
              <a:gd name="connsiteX3049" fmla="*/ 355766 w 1031876"/>
              <a:gd name="connsiteY3049" fmla="*/ 1023741 h 1106488"/>
              <a:gd name="connsiteX3050" fmla="*/ 356053 w 1031876"/>
              <a:gd name="connsiteY3050" fmla="*/ 1023938 h 1106488"/>
              <a:gd name="connsiteX3051" fmla="*/ 356822 w 1031876"/>
              <a:gd name="connsiteY3051" fmla="*/ 1024467 h 1106488"/>
              <a:gd name="connsiteX3052" fmla="*/ 356899 w 1031876"/>
              <a:gd name="connsiteY3052" fmla="*/ 1024467 h 1106488"/>
              <a:gd name="connsiteX3053" fmla="*/ 357651 w 1031876"/>
              <a:gd name="connsiteY3053" fmla="*/ 1024467 h 1106488"/>
              <a:gd name="connsiteX3054" fmla="*/ 361951 w 1031876"/>
              <a:gd name="connsiteY3054" fmla="*/ 1024467 h 1106488"/>
              <a:gd name="connsiteX3055" fmla="*/ 361951 w 1031876"/>
              <a:gd name="connsiteY3055" fmla="*/ 1027907 h 1106488"/>
              <a:gd name="connsiteX3056" fmla="*/ 361951 w 1031876"/>
              <a:gd name="connsiteY3056" fmla="*/ 1030287 h 1106488"/>
              <a:gd name="connsiteX3057" fmla="*/ 361951 w 1031876"/>
              <a:gd name="connsiteY3057" fmla="*/ 1030288 h 1106488"/>
              <a:gd name="connsiteX3058" fmla="*/ 361951 w 1031876"/>
              <a:gd name="connsiteY3058" fmla="*/ 1031347 h 1106488"/>
              <a:gd name="connsiteX3059" fmla="*/ 361686 w 1031876"/>
              <a:gd name="connsiteY3059" fmla="*/ 1030288 h 1106488"/>
              <a:gd name="connsiteX3060" fmla="*/ 361091 w 1031876"/>
              <a:gd name="connsiteY3060" fmla="*/ 1027907 h 1106488"/>
              <a:gd name="connsiteX3061" fmla="*/ 359809 w 1031876"/>
              <a:gd name="connsiteY3061" fmla="*/ 1027175 h 1106488"/>
              <a:gd name="connsiteX3062" fmla="*/ 355283 w 1031876"/>
              <a:gd name="connsiteY3062" fmla="*/ 1030288 h 1106488"/>
              <a:gd name="connsiteX3063" fmla="*/ 355283 w 1031876"/>
              <a:gd name="connsiteY3063" fmla="*/ 1026849 h 1106488"/>
              <a:gd name="connsiteX3064" fmla="*/ 355283 w 1031876"/>
              <a:gd name="connsiteY3064" fmla="*/ 1024589 h 1106488"/>
              <a:gd name="connsiteX3065" fmla="*/ 355071 w 1031876"/>
              <a:gd name="connsiteY3065" fmla="*/ 1024467 h 1106488"/>
              <a:gd name="connsiteX3066" fmla="*/ 355283 w 1031876"/>
              <a:gd name="connsiteY3066" fmla="*/ 1024467 h 1106488"/>
              <a:gd name="connsiteX3067" fmla="*/ 355283 w 1031876"/>
              <a:gd name="connsiteY3067" fmla="*/ 1023409 h 1106488"/>
              <a:gd name="connsiteX3068" fmla="*/ 355600 w 1031876"/>
              <a:gd name="connsiteY3068" fmla="*/ 1023627 h 1106488"/>
              <a:gd name="connsiteX3069" fmla="*/ 355600 w 1031876"/>
              <a:gd name="connsiteY3069" fmla="*/ 1023144 h 1106488"/>
              <a:gd name="connsiteX3070" fmla="*/ 355600 w 1031876"/>
              <a:gd name="connsiteY3070" fmla="*/ 1017588 h 1106488"/>
              <a:gd name="connsiteX3071" fmla="*/ 328613 w 1031876"/>
              <a:gd name="connsiteY3071" fmla="*/ 1017588 h 1106488"/>
              <a:gd name="connsiteX3072" fmla="*/ 334963 w 1031876"/>
              <a:gd name="connsiteY3072" fmla="*/ 1023938 h 1106488"/>
              <a:gd name="connsiteX3073" fmla="*/ 330158 w 1031876"/>
              <a:gd name="connsiteY3073" fmla="*/ 1021879 h 1106488"/>
              <a:gd name="connsiteX3074" fmla="*/ 330994 w 1031876"/>
              <a:gd name="connsiteY3074" fmla="*/ 1020763 h 1106488"/>
              <a:gd name="connsiteX3075" fmla="*/ 328613 w 1031876"/>
              <a:gd name="connsiteY3075" fmla="*/ 1017588 h 1106488"/>
              <a:gd name="connsiteX3076" fmla="*/ 300832 w 1031876"/>
              <a:gd name="connsiteY3076" fmla="*/ 1017588 h 1106488"/>
              <a:gd name="connsiteX3077" fmla="*/ 301740 w 1031876"/>
              <a:gd name="connsiteY3077" fmla="*/ 1018395 h 1106488"/>
              <a:gd name="connsiteX3078" fmla="*/ 301625 w 1031876"/>
              <a:gd name="connsiteY3078" fmla="*/ 1017588 h 1106488"/>
              <a:gd name="connsiteX3079" fmla="*/ 304800 w 1031876"/>
              <a:gd name="connsiteY3079" fmla="*/ 1020763 h 1106488"/>
              <a:gd name="connsiteX3080" fmla="*/ 307967 w 1031876"/>
              <a:gd name="connsiteY3080" fmla="*/ 1023930 h 1106488"/>
              <a:gd name="connsiteX3081" fmla="*/ 307976 w 1031876"/>
              <a:gd name="connsiteY3081" fmla="*/ 1023938 h 1106488"/>
              <a:gd name="connsiteX3082" fmla="*/ 307974 w 1031876"/>
              <a:gd name="connsiteY3082" fmla="*/ 1023938 h 1106488"/>
              <a:gd name="connsiteX3083" fmla="*/ 307975 w 1031876"/>
              <a:gd name="connsiteY3083" fmla="*/ 1023938 h 1106488"/>
              <a:gd name="connsiteX3084" fmla="*/ 302419 w 1031876"/>
              <a:gd name="connsiteY3084" fmla="*/ 1023144 h 1106488"/>
              <a:gd name="connsiteX3085" fmla="*/ 302241 w 1031876"/>
              <a:gd name="connsiteY3085" fmla="*/ 1021899 h 1106488"/>
              <a:gd name="connsiteX3086" fmla="*/ 299046 w 1031876"/>
              <a:gd name="connsiteY3086" fmla="*/ 1020763 h 1106488"/>
              <a:gd name="connsiteX3087" fmla="*/ 300832 w 1031876"/>
              <a:gd name="connsiteY3087" fmla="*/ 1017588 h 1106488"/>
              <a:gd name="connsiteX3088" fmla="*/ 273051 w 1031876"/>
              <a:gd name="connsiteY3088" fmla="*/ 1017588 h 1106488"/>
              <a:gd name="connsiteX3089" fmla="*/ 278734 w 1031876"/>
              <a:gd name="connsiteY3089" fmla="*/ 1018310 h 1106488"/>
              <a:gd name="connsiteX3090" fmla="*/ 280195 w 1031876"/>
              <a:gd name="connsiteY3090" fmla="*/ 1017588 h 1106488"/>
              <a:gd name="connsiteX3091" fmla="*/ 282874 w 1031876"/>
              <a:gd name="connsiteY3091" fmla="*/ 1020763 h 1106488"/>
              <a:gd name="connsiteX3092" fmla="*/ 281593 w 1031876"/>
              <a:gd name="connsiteY3092" fmla="*/ 1022282 h 1106488"/>
              <a:gd name="connsiteX3093" fmla="*/ 280195 w 1031876"/>
              <a:gd name="connsiteY3093" fmla="*/ 1020763 h 1106488"/>
              <a:gd name="connsiteX3094" fmla="*/ 279577 w 1031876"/>
              <a:gd name="connsiteY3094" fmla="*/ 1020091 h 1106488"/>
              <a:gd name="connsiteX3095" fmla="*/ 280078 w 1031876"/>
              <a:gd name="connsiteY3095" fmla="*/ 1023209 h 1106488"/>
              <a:gd name="connsiteX3096" fmla="*/ 280195 w 1031876"/>
              <a:gd name="connsiteY3096" fmla="*/ 1023938 h 1106488"/>
              <a:gd name="connsiteX3097" fmla="*/ 273051 w 1031876"/>
              <a:gd name="connsiteY3097" fmla="*/ 1017588 h 1106488"/>
              <a:gd name="connsiteX3098" fmla="*/ 833438 w 1031876"/>
              <a:gd name="connsiteY3098" fmla="*/ 1017587 h 1106488"/>
              <a:gd name="connsiteX3099" fmla="*/ 827088 w 1031876"/>
              <a:gd name="connsiteY3099" fmla="*/ 1023937 h 1106488"/>
              <a:gd name="connsiteX3100" fmla="*/ 833438 w 1031876"/>
              <a:gd name="connsiteY3100" fmla="*/ 1017587 h 1106488"/>
              <a:gd name="connsiteX3101" fmla="*/ 799572 w 1031876"/>
              <a:gd name="connsiteY3101" fmla="*/ 1017587 h 1106488"/>
              <a:gd name="connsiteX3102" fmla="*/ 799571 w 1031876"/>
              <a:gd name="connsiteY3102" fmla="*/ 1017588 h 1106488"/>
              <a:gd name="connsiteX3103" fmla="*/ 793553 w 1031876"/>
              <a:gd name="connsiteY3103" fmla="*/ 1023606 h 1106488"/>
              <a:gd name="connsiteX3104" fmla="*/ 792693 w 1031876"/>
              <a:gd name="connsiteY3104" fmla="*/ 1024466 h 1106488"/>
              <a:gd name="connsiteX3105" fmla="*/ 793553 w 1031876"/>
              <a:gd name="connsiteY3105" fmla="*/ 1021027 h 1106488"/>
              <a:gd name="connsiteX3106" fmla="*/ 799570 w 1031876"/>
              <a:gd name="connsiteY3106" fmla="*/ 1017588 h 1106488"/>
              <a:gd name="connsiteX3107" fmla="*/ 799572 w 1031876"/>
              <a:gd name="connsiteY3107" fmla="*/ 1017587 h 1106488"/>
              <a:gd name="connsiteX3108" fmla="*/ 800102 w 1031876"/>
              <a:gd name="connsiteY3108" fmla="*/ 1017587 h 1106488"/>
              <a:gd name="connsiteX3109" fmla="*/ 805591 w 1031876"/>
              <a:gd name="connsiteY3109" fmla="*/ 1017587 h 1106488"/>
              <a:gd name="connsiteX3110" fmla="*/ 806451 w 1031876"/>
              <a:gd name="connsiteY3110" fmla="*/ 1017587 h 1106488"/>
              <a:gd name="connsiteX3111" fmla="*/ 806450 w 1031876"/>
              <a:gd name="connsiteY3111" fmla="*/ 1017588 h 1106488"/>
              <a:gd name="connsiteX3112" fmla="*/ 805591 w 1031876"/>
              <a:gd name="connsiteY3112" fmla="*/ 1018447 h 1106488"/>
              <a:gd name="connsiteX3113" fmla="*/ 804480 w 1031876"/>
              <a:gd name="connsiteY3113" fmla="*/ 1019558 h 1106488"/>
              <a:gd name="connsiteX3114" fmla="*/ 800101 w 1031876"/>
              <a:gd name="connsiteY3114" fmla="*/ 1023937 h 1106488"/>
              <a:gd name="connsiteX3115" fmla="*/ 803705 w 1031876"/>
              <a:gd name="connsiteY3115" fmla="*/ 1022393 h 1106488"/>
              <a:gd name="connsiteX3116" fmla="*/ 805657 w 1031876"/>
              <a:gd name="connsiteY3116" fmla="*/ 1021556 h 1106488"/>
              <a:gd name="connsiteX3117" fmla="*/ 806451 w 1031876"/>
              <a:gd name="connsiteY3117" fmla="*/ 1023937 h 1106488"/>
              <a:gd name="connsiteX3118" fmla="*/ 800101 w 1031876"/>
              <a:gd name="connsiteY3118" fmla="*/ 1030287 h 1106488"/>
              <a:gd name="connsiteX3119" fmla="*/ 796926 w 1031876"/>
              <a:gd name="connsiteY3119" fmla="*/ 1030287 h 1106488"/>
              <a:gd name="connsiteX3120" fmla="*/ 796132 w 1031876"/>
              <a:gd name="connsiteY3120" fmla="*/ 1030287 h 1106488"/>
              <a:gd name="connsiteX3121" fmla="*/ 794545 w 1031876"/>
              <a:gd name="connsiteY3121" fmla="*/ 1030287 h 1106488"/>
              <a:gd name="connsiteX3122" fmla="*/ 793751 w 1031876"/>
              <a:gd name="connsiteY3122" fmla="*/ 1030287 h 1106488"/>
              <a:gd name="connsiteX3123" fmla="*/ 796132 w 1031876"/>
              <a:gd name="connsiteY3123" fmla="*/ 1029493 h 1106488"/>
              <a:gd name="connsiteX3124" fmla="*/ 795656 w 1031876"/>
              <a:gd name="connsiteY3124" fmla="*/ 1028382 h 1106488"/>
              <a:gd name="connsiteX3125" fmla="*/ 799572 w 1031876"/>
              <a:gd name="connsiteY3125" fmla="*/ 1024466 h 1106488"/>
              <a:gd name="connsiteX3126" fmla="*/ 799574 w 1031876"/>
              <a:gd name="connsiteY3126" fmla="*/ 1024465 h 1106488"/>
              <a:gd name="connsiteX3127" fmla="*/ 799890 w 1031876"/>
              <a:gd name="connsiteY3127" fmla="*/ 1024095 h 1106488"/>
              <a:gd name="connsiteX3128" fmla="*/ 799484 w 1031876"/>
              <a:gd name="connsiteY3128" fmla="*/ 1024400 h 1106488"/>
              <a:gd name="connsiteX3129" fmla="*/ 799572 w 1031876"/>
              <a:gd name="connsiteY3129" fmla="*/ 1024466 h 1106488"/>
              <a:gd name="connsiteX3130" fmla="*/ 799360 w 1031876"/>
              <a:gd name="connsiteY3130" fmla="*/ 1024493 h 1106488"/>
              <a:gd name="connsiteX3131" fmla="*/ 796926 w 1031876"/>
              <a:gd name="connsiteY3131" fmla="*/ 1026318 h 1106488"/>
              <a:gd name="connsiteX3132" fmla="*/ 796497 w 1031876"/>
              <a:gd name="connsiteY3132" fmla="*/ 1025997 h 1106488"/>
              <a:gd name="connsiteX3133" fmla="*/ 799064 w 1031876"/>
              <a:gd name="connsiteY3133" fmla="*/ 1024530 h 1106488"/>
              <a:gd name="connsiteX3134" fmla="*/ 795187 w 1031876"/>
              <a:gd name="connsiteY3134" fmla="*/ 1025014 h 1106488"/>
              <a:gd name="connsiteX3135" fmla="*/ 796497 w 1031876"/>
              <a:gd name="connsiteY3135" fmla="*/ 1025997 h 1106488"/>
              <a:gd name="connsiteX3136" fmla="*/ 795000 w 1031876"/>
              <a:gd name="connsiteY3136" fmla="*/ 1026852 h 1106488"/>
              <a:gd name="connsiteX3137" fmla="*/ 794262 w 1031876"/>
              <a:gd name="connsiteY3137" fmla="*/ 1025130 h 1106488"/>
              <a:gd name="connsiteX3138" fmla="*/ 792693 w 1031876"/>
              <a:gd name="connsiteY3138" fmla="*/ 1025326 h 1106488"/>
              <a:gd name="connsiteX3139" fmla="*/ 792693 w 1031876"/>
              <a:gd name="connsiteY3139" fmla="*/ 1024466 h 1106488"/>
              <a:gd name="connsiteX3140" fmla="*/ 793876 w 1031876"/>
              <a:gd name="connsiteY3140" fmla="*/ 1024230 h 1106488"/>
              <a:gd name="connsiteX3141" fmla="*/ 793751 w 1031876"/>
              <a:gd name="connsiteY3141" fmla="*/ 1023937 h 1106488"/>
              <a:gd name="connsiteX3142" fmla="*/ 794085 w 1031876"/>
              <a:gd name="connsiteY3142" fmla="*/ 1024188 h 1106488"/>
              <a:gd name="connsiteX3143" fmla="*/ 796992 w 1031876"/>
              <a:gd name="connsiteY3143" fmla="*/ 1023606 h 1106488"/>
              <a:gd name="connsiteX3144" fmla="*/ 797768 w 1031876"/>
              <a:gd name="connsiteY3144" fmla="*/ 1023113 h 1106488"/>
              <a:gd name="connsiteX3145" fmla="*/ 799400 w 1031876"/>
              <a:gd name="connsiteY3145" fmla="*/ 1024338 h 1106488"/>
              <a:gd name="connsiteX3146" fmla="*/ 799953 w 1031876"/>
              <a:gd name="connsiteY3146" fmla="*/ 1024022 h 1106488"/>
              <a:gd name="connsiteX3147" fmla="*/ 804289 w 1031876"/>
              <a:gd name="connsiteY3147" fmla="*/ 1018963 h 1106488"/>
              <a:gd name="connsiteX3148" fmla="*/ 806449 w 1031876"/>
              <a:gd name="connsiteY3148" fmla="*/ 1017588 h 1106488"/>
              <a:gd name="connsiteX3149" fmla="*/ 804731 w 1031876"/>
              <a:gd name="connsiteY3149" fmla="*/ 1018447 h 1106488"/>
              <a:gd name="connsiteX3150" fmla="*/ 799578 w 1031876"/>
              <a:gd name="connsiteY3150" fmla="*/ 1017588 h 1106488"/>
              <a:gd name="connsiteX3151" fmla="*/ 259557 w 1031876"/>
              <a:gd name="connsiteY3151" fmla="*/ 1017587 h 1106488"/>
              <a:gd name="connsiteX3152" fmla="*/ 259557 w 1031876"/>
              <a:gd name="connsiteY3152" fmla="*/ 1023937 h 1106488"/>
              <a:gd name="connsiteX3153" fmla="*/ 259557 w 1031876"/>
              <a:gd name="connsiteY3153" fmla="*/ 1017587 h 1106488"/>
              <a:gd name="connsiteX3154" fmla="*/ 246063 w 1031876"/>
              <a:gd name="connsiteY3154" fmla="*/ 1017587 h 1106488"/>
              <a:gd name="connsiteX3155" fmla="*/ 249238 w 1031876"/>
              <a:gd name="connsiteY3155" fmla="*/ 1020762 h 1106488"/>
              <a:gd name="connsiteX3156" fmla="*/ 251619 w 1031876"/>
              <a:gd name="connsiteY3156" fmla="*/ 1023143 h 1106488"/>
              <a:gd name="connsiteX3157" fmla="*/ 246063 w 1031876"/>
              <a:gd name="connsiteY3157" fmla="*/ 1017587 h 1106488"/>
              <a:gd name="connsiteX3158" fmla="*/ 246063 w 1031876"/>
              <a:gd name="connsiteY3158" fmla="*/ 1017587 h 1106488"/>
              <a:gd name="connsiteX3159" fmla="*/ 249238 w 1031876"/>
              <a:gd name="connsiteY3159" fmla="*/ 1017587 h 1106488"/>
              <a:gd name="connsiteX3160" fmla="*/ 251619 w 1031876"/>
              <a:gd name="connsiteY3160" fmla="*/ 1017587 h 1106488"/>
              <a:gd name="connsiteX3161" fmla="*/ 252413 w 1031876"/>
              <a:gd name="connsiteY3161" fmla="*/ 1017587 h 1106488"/>
              <a:gd name="connsiteX3162" fmla="*/ 252413 w 1031876"/>
              <a:gd name="connsiteY3162" fmla="*/ 1023937 h 1106488"/>
              <a:gd name="connsiteX3163" fmla="*/ 246063 w 1031876"/>
              <a:gd name="connsiteY3163" fmla="*/ 1017587 h 1106488"/>
              <a:gd name="connsiteX3164" fmla="*/ 369230 w 1031876"/>
              <a:gd name="connsiteY3164" fmla="*/ 1016919 h 1106488"/>
              <a:gd name="connsiteX3165" fmla="*/ 382905 w 1031876"/>
              <a:gd name="connsiteY3165" fmla="*/ 1023749 h 1106488"/>
              <a:gd name="connsiteX3166" fmla="*/ 379487 w 1031876"/>
              <a:gd name="connsiteY3166" fmla="*/ 1023749 h 1106488"/>
              <a:gd name="connsiteX3167" fmla="*/ 378632 w 1031876"/>
              <a:gd name="connsiteY3167" fmla="*/ 1023749 h 1106488"/>
              <a:gd name="connsiteX3168" fmla="*/ 376068 w 1031876"/>
              <a:gd name="connsiteY3168" fmla="*/ 1023749 h 1106488"/>
              <a:gd name="connsiteX3169" fmla="*/ 369230 w 1031876"/>
              <a:gd name="connsiteY3169" fmla="*/ 1016919 h 1106488"/>
              <a:gd name="connsiteX3170" fmla="*/ 362392 w 1031876"/>
              <a:gd name="connsiteY3170" fmla="*/ 1016919 h 1106488"/>
              <a:gd name="connsiteX3171" fmla="*/ 376068 w 1031876"/>
              <a:gd name="connsiteY3171" fmla="*/ 1023749 h 1106488"/>
              <a:gd name="connsiteX3172" fmla="*/ 373504 w 1031876"/>
              <a:gd name="connsiteY3172" fmla="*/ 1023749 h 1106488"/>
              <a:gd name="connsiteX3173" fmla="*/ 372649 w 1031876"/>
              <a:gd name="connsiteY3173" fmla="*/ 1023749 h 1106488"/>
              <a:gd name="connsiteX3174" fmla="*/ 370085 w 1031876"/>
              <a:gd name="connsiteY3174" fmla="*/ 1023749 h 1106488"/>
              <a:gd name="connsiteX3175" fmla="*/ 369392 w 1031876"/>
              <a:gd name="connsiteY3175" fmla="*/ 1023749 h 1106488"/>
              <a:gd name="connsiteX3176" fmla="*/ 369888 w 1031876"/>
              <a:gd name="connsiteY3176" fmla="*/ 1023938 h 1106488"/>
              <a:gd name="connsiteX3177" fmla="*/ 369888 w 1031876"/>
              <a:gd name="connsiteY3177" fmla="*/ 1024095 h 1106488"/>
              <a:gd name="connsiteX3178" fmla="*/ 374848 w 1031876"/>
              <a:gd name="connsiteY3178" fmla="*/ 1024831 h 1106488"/>
              <a:gd name="connsiteX3179" fmla="*/ 375708 w 1031876"/>
              <a:gd name="connsiteY3179" fmla="*/ 1031082 h 1106488"/>
              <a:gd name="connsiteX3180" fmla="*/ 374848 w 1031876"/>
              <a:gd name="connsiteY3180" fmla="*/ 1027510 h 1106488"/>
              <a:gd name="connsiteX3181" fmla="*/ 369888 w 1031876"/>
              <a:gd name="connsiteY3181" fmla="*/ 1024567 h 1106488"/>
              <a:gd name="connsiteX3182" fmla="*/ 369888 w 1031876"/>
              <a:gd name="connsiteY3182" fmla="*/ 1025038 h 1106488"/>
              <a:gd name="connsiteX3183" fmla="*/ 372269 w 1031876"/>
              <a:gd name="connsiteY3183" fmla="*/ 1027510 h 1106488"/>
              <a:gd name="connsiteX3184" fmla="*/ 375708 w 1031876"/>
              <a:gd name="connsiteY3184" fmla="*/ 1031082 h 1106488"/>
              <a:gd name="connsiteX3185" fmla="*/ 369888 w 1031876"/>
              <a:gd name="connsiteY3185" fmla="*/ 1025793 h 1106488"/>
              <a:gd name="connsiteX3186" fmla="*/ 369888 w 1031876"/>
              <a:gd name="connsiteY3186" fmla="*/ 1026319 h 1106488"/>
              <a:gd name="connsiteX3187" fmla="*/ 369888 w 1031876"/>
              <a:gd name="connsiteY3187" fmla="*/ 1027113 h 1106488"/>
              <a:gd name="connsiteX3188" fmla="*/ 369888 w 1031876"/>
              <a:gd name="connsiteY3188" fmla="*/ 1030288 h 1106488"/>
              <a:gd name="connsiteX3189" fmla="*/ 361950 w 1031876"/>
              <a:gd name="connsiteY3189" fmla="*/ 1023938 h 1106488"/>
              <a:gd name="connsiteX3190" fmla="*/ 362744 w 1031876"/>
              <a:gd name="connsiteY3190" fmla="*/ 1023938 h 1106488"/>
              <a:gd name="connsiteX3191" fmla="*/ 363637 w 1031876"/>
              <a:gd name="connsiteY3191" fmla="*/ 1021557 h 1106488"/>
              <a:gd name="connsiteX3192" fmla="*/ 369130 w 1031876"/>
              <a:gd name="connsiteY3192" fmla="*/ 1023649 h 1106488"/>
              <a:gd name="connsiteX3193" fmla="*/ 368375 w 1031876"/>
              <a:gd name="connsiteY3193" fmla="*/ 1022895 h 1106488"/>
              <a:gd name="connsiteX3194" fmla="*/ 362392 w 1031876"/>
              <a:gd name="connsiteY3194" fmla="*/ 1016919 h 1106488"/>
              <a:gd name="connsiteX3195" fmla="*/ 799704 w 1031876"/>
              <a:gd name="connsiteY3195" fmla="*/ 1016794 h 1106488"/>
              <a:gd name="connsiteX3196" fmla="*/ 790427 w 1031876"/>
              <a:gd name="connsiteY3196" fmla="*/ 1019473 h 1106488"/>
              <a:gd name="connsiteX3197" fmla="*/ 789584 w 1031876"/>
              <a:gd name="connsiteY3197" fmla="*/ 1018937 h 1106488"/>
              <a:gd name="connsiteX3198" fmla="*/ 792114 w 1031876"/>
              <a:gd name="connsiteY3198" fmla="*/ 1017687 h 1106488"/>
              <a:gd name="connsiteX3199" fmla="*/ 792956 w 1031876"/>
              <a:gd name="connsiteY3199" fmla="*/ 1017588 h 1106488"/>
              <a:gd name="connsiteX3200" fmla="*/ 273051 w 1031876"/>
              <a:gd name="connsiteY3200" fmla="*/ 1016794 h 1106488"/>
              <a:gd name="connsiteX3201" fmla="*/ 270670 w 1031876"/>
              <a:gd name="connsiteY3201" fmla="*/ 1020366 h 1106488"/>
              <a:gd name="connsiteX3202" fmla="*/ 273050 w 1031876"/>
              <a:gd name="connsiteY3202" fmla="*/ 1023937 h 1106488"/>
              <a:gd name="connsiteX3203" fmla="*/ 268289 w 1031876"/>
              <a:gd name="connsiteY3203" fmla="*/ 1020366 h 1106488"/>
              <a:gd name="connsiteX3204" fmla="*/ 273051 w 1031876"/>
              <a:gd name="connsiteY3204" fmla="*/ 1016794 h 1106488"/>
              <a:gd name="connsiteX3205" fmla="*/ 341948 w 1031876"/>
              <a:gd name="connsiteY3205" fmla="*/ 1016529 h 1106488"/>
              <a:gd name="connsiteX3206" fmla="*/ 342205 w 1031876"/>
              <a:gd name="connsiteY3206" fmla="*/ 1017588 h 1106488"/>
              <a:gd name="connsiteX3207" fmla="*/ 342901 w 1031876"/>
              <a:gd name="connsiteY3207" fmla="*/ 1017588 h 1106488"/>
              <a:gd name="connsiteX3208" fmla="*/ 344290 w 1031876"/>
              <a:gd name="connsiteY3208" fmla="*/ 1017588 h 1106488"/>
              <a:gd name="connsiteX3209" fmla="*/ 345282 w 1031876"/>
              <a:gd name="connsiteY3209" fmla="*/ 1017588 h 1106488"/>
              <a:gd name="connsiteX3210" fmla="*/ 348192 w 1031876"/>
              <a:gd name="connsiteY3210" fmla="*/ 1017588 h 1106488"/>
              <a:gd name="connsiteX3211" fmla="*/ 348192 w 1031876"/>
              <a:gd name="connsiteY3211" fmla="*/ 1023081 h 1106488"/>
              <a:gd name="connsiteX3212" fmla="*/ 348616 w 1031876"/>
              <a:gd name="connsiteY3212" fmla="*/ 1023409 h 1106488"/>
              <a:gd name="connsiteX3213" fmla="*/ 348192 w 1031876"/>
              <a:gd name="connsiteY3213" fmla="*/ 1023159 h 1106488"/>
              <a:gd name="connsiteX3214" fmla="*/ 348192 w 1031876"/>
              <a:gd name="connsiteY3214" fmla="*/ 1023354 h 1106488"/>
              <a:gd name="connsiteX3215" fmla="*/ 348616 w 1031876"/>
              <a:gd name="connsiteY3215" fmla="*/ 1023409 h 1106488"/>
              <a:gd name="connsiteX3216" fmla="*/ 355283 w 1031876"/>
              <a:gd name="connsiteY3216" fmla="*/ 1030288 h 1106488"/>
              <a:gd name="connsiteX3217" fmla="*/ 348616 w 1031876"/>
              <a:gd name="connsiteY3217" fmla="*/ 1024269 h 1106488"/>
              <a:gd name="connsiteX3218" fmla="*/ 348192 w 1031876"/>
              <a:gd name="connsiteY3218" fmla="*/ 1024214 h 1106488"/>
              <a:gd name="connsiteX3219" fmla="*/ 348192 w 1031876"/>
              <a:gd name="connsiteY3219" fmla="*/ 1024467 h 1106488"/>
              <a:gd name="connsiteX3220" fmla="*/ 347901 w 1031876"/>
              <a:gd name="connsiteY3220" fmla="*/ 1024177 h 1106488"/>
              <a:gd name="connsiteX3221" fmla="*/ 341948 w 1031876"/>
              <a:gd name="connsiteY3221" fmla="*/ 1023409 h 1106488"/>
              <a:gd name="connsiteX3222" fmla="*/ 342901 w 1031876"/>
              <a:gd name="connsiteY3222" fmla="*/ 1022672 h 1106488"/>
              <a:gd name="connsiteX3223" fmla="*/ 346914 w 1031876"/>
              <a:gd name="connsiteY3223" fmla="*/ 1023189 h 1106488"/>
              <a:gd name="connsiteX3224" fmla="*/ 345006 w 1031876"/>
              <a:gd name="connsiteY3224" fmla="*/ 1021280 h 1106488"/>
              <a:gd name="connsiteX3225" fmla="*/ 344831 w 1031876"/>
              <a:gd name="connsiteY3225" fmla="*/ 1021178 h 1106488"/>
              <a:gd name="connsiteX3226" fmla="*/ 344872 w 1031876"/>
              <a:gd name="connsiteY3226" fmla="*/ 1021146 h 1106488"/>
              <a:gd name="connsiteX3227" fmla="*/ 344753 w 1031876"/>
              <a:gd name="connsiteY3227" fmla="*/ 1021028 h 1106488"/>
              <a:gd name="connsiteX3228" fmla="*/ 342901 w 1031876"/>
              <a:gd name="connsiteY3228" fmla="*/ 1019176 h 1106488"/>
              <a:gd name="connsiteX3229" fmla="*/ 342901 w 1031876"/>
              <a:gd name="connsiteY3229" fmla="*/ 1019176 h 1106488"/>
              <a:gd name="connsiteX3230" fmla="*/ 342590 w 1031876"/>
              <a:gd name="connsiteY3230" fmla="*/ 1019176 h 1106488"/>
              <a:gd name="connsiteX3231" fmla="*/ 342782 w 1031876"/>
              <a:gd name="connsiteY3231" fmla="*/ 1019969 h 1106488"/>
              <a:gd name="connsiteX3232" fmla="*/ 344831 w 1031876"/>
              <a:gd name="connsiteY3232" fmla="*/ 1021178 h 1106488"/>
              <a:gd name="connsiteX3233" fmla="*/ 342901 w 1031876"/>
              <a:gd name="connsiteY3233" fmla="*/ 1022672 h 1106488"/>
              <a:gd name="connsiteX3234" fmla="*/ 341948 w 1031876"/>
              <a:gd name="connsiteY3234" fmla="*/ 1022549 h 1106488"/>
              <a:gd name="connsiteX3235" fmla="*/ 341948 w 1031876"/>
              <a:gd name="connsiteY3235" fmla="*/ 1019176 h 1106488"/>
              <a:gd name="connsiteX3236" fmla="*/ 341313 w 1031876"/>
              <a:gd name="connsiteY3236" fmla="*/ 1019176 h 1106488"/>
              <a:gd name="connsiteX3237" fmla="*/ 341313 w 1031876"/>
              <a:gd name="connsiteY3237" fmla="*/ 1017588 h 1106488"/>
              <a:gd name="connsiteX3238" fmla="*/ 341948 w 1031876"/>
              <a:gd name="connsiteY3238" fmla="*/ 1017588 h 1106488"/>
              <a:gd name="connsiteX3239" fmla="*/ 335281 w 1031876"/>
              <a:gd name="connsiteY3239" fmla="*/ 1016529 h 1106488"/>
              <a:gd name="connsiteX3240" fmla="*/ 341948 w 1031876"/>
              <a:gd name="connsiteY3240" fmla="*/ 1022549 h 1106488"/>
              <a:gd name="connsiteX3241" fmla="*/ 341948 w 1031876"/>
              <a:gd name="connsiteY3241" fmla="*/ 1023409 h 1106488"/>
              <a:gd name="connsiteX3242" fmla="*/ 335281 w 1031876"/>
              <a:gd name="connsiteY3242" fmla="*/ 1016529 h 1106488"/>
              <a:gd name="connsiteX3243" fmla="*/ 783035 w 1031876"/>
              <a:gd name="connsiteY3243" fmla="*/ 1014611 h 1106488"/>
              <a:gd name="connsiteX3244" fmla="*/ 783404 w 1031876"/>
              <a:gd name="connsiteY3244" fmla="*/ 1014919 h 1106488"/>
              <a:gd name="connsiteX3245" fmla="*/ 785788 w 1031876"/>
              <a:gd name="connsiteY3245" fmla="*/ 1016906 h 1106488"/>
              <a:gd name="connsiteX3246" fmla="*/ 786210 w 1031876"/>
              <a:gd name="connsiteY3246" fmla="*/ 1016794 h 1106488"/>
              <a:gd name="connsiteX3247" fmla="*/ 787460 w 1031876"/>
              <a:gd name="connsiteY3247" fmla="*/ 1017588 h 1106488"/>
              <a:gd name="connsiteX3248" fmla="*/ 789584 w 1031876"/>
              <a:gd name="connsiteY3248" fmla="*/ 1018937 h 1106488"/>
              <a:gd name="connsiteX3249" fmla="*/ 779463 w 1031876"/>
              <a:gd name="connsiteY3249" fmla="*/ 1023938 h 1106488"/>
              <a:gd name="connsiteX3250" fmla="*/ 782837 w 1031876"/>
              <a:gd name="connsiteY3250" fmla="*/ 1017687 h 1106488"/>
              <a:gd name="connsiteX3251" fmla="*/ 783211 w 1031876"/>
              <a:gd name="connsiteY3251" fmla="*/ 1017588 h 1106488"/>
              <a:gd name="connsiteX3252" fmla="*/ 783035 w 1031876"/>
              <a:gd name="connsiteY3252" fmla="*/ 1017588 h 1106488"/>
              <a:gd name="connsiteX3253" fmla="*/ 779463 w 1031876"/>
              <a:gd name="connsiteY3253" fmla="*/ 1017588 h 1106488"/>
              <a:gd name="connsiteX3254" fmla="*/ 783035 w 1031876"/>
              <a:gd name="connsiteY3254" fmla="*/ 1014611 h 1106488"/>
              <a:gd name="connsiteX3255" fmla="*/ 265143 w 1031876"/>
              <a:gd name="connsiteY3255" fmla="*/ 1014368 h 1106488"/>
              <a:gd name="connsiteX3256" fmla="*/ 273051 w 1031876"/>
              <a:gd name="connsiteY3256" fmla="*/ 1016794 h 1106488"/>
              <a:gd name="connsiteX3257" fmla="*/ 266701 w 1031876"/>
              <a:gd name="connsiteY3257" fmla="*/ 1015901 h 1106488"/>
              <a:gd name="connsiteX3258" fmla="*/ 252558 w 1031876"/>
              <a:gd name="connsiteY3258" fmla="*/ 1012537 h 1106488"/>
              <a:gd name="connsiteX3259" fmla="*/ 254993 w 1031876"/>
              <a:gd name="connsiteY3259" fmla="*/ 1013619 h 1106488"/>
              <a:gd name="connsiteX3260" fmla="*/ 253207 w 1031876"/>
              <a:gd name="connsiteY3260" fmla="*/ 1017588 h 1106488"/>
              <a:gd name="connsiteX3261" fmla="*/ 305799 w 1031876"/>
              <a:gd name="connsiteY3261" fmla="*/ 1011553 h 1106488"/>
              <a:gd name="connsiteX3262" fmla="*/ 307579 w 1031876"/>
              <a:gd name="connsiteY3262" fmla="*/ 1013123 h 1106488"/>
              <a:gd name="connsiteX3263" fmla="*/ 308239 w 1031876"/>
              <a:gd name="connsiteY3263" fmla="*/ 1013240 h 1106488"/>
              <a:gd name="connsiteX3264" fmla="*/ 308422 w 1031876"/>
              <a:gd name="connsiteY3264" fmla="*/ 1014016 h 1106488"/>
              <a:gd name="connsiteX3265" fmla="*/ 305787 w 1031876"/>
              <a:gd name="connsiteY3265" fmla="*/ 1011560 h 1106488"/>
              <a:gd name="connsiteX3266" fmla="*/ 321860 w 1031876"/>
              <a:gd name="connsiteY3266" fmla="*/ 1010967 h 1106488"/>
              <a:gd name="connsiteX3267" fmla="*/ 322594 w 1031876"/>
              <a:gd name="connsiteY3267" fmla="*/ 1014016 h 1106488"/>
              <a:gd name="connsiteX3268" fmla="*/ 326909 w 1031876"/>
              <a:gd name="connsiteY3268" fmla="*/ 1016577 h 1106488"/>
              <a:gd name="connsiteX3269" fmla="*/ 294482 w 1031876"/>
              <a:gd name="connsiteY3269" fmla="*/ 1010676 h 1106488"/>
              <a:gd name="connsiteX3270" fmla="*/ 294482 w 1031876"/>
              <a:gd name="connsiteY3270" fmla="*/ 1010709 h 1106488"/>
              <a:gd name="connsiteX3271" fmla="*/ 294482 w 1031876"/>
              <a:gd name="connsiteY3271" fmla="*/ 1014016 h 1106488"/>
              <a:gd name="connsiteX3272" fmla="*/ 294747 w 1031876"/>
              <a:gd name="connsiteY3272" fmla="*/ 1014148 h 1106488"/>
              <a:gd name="connsiteX3273" fmla="*/ 299757 w 1031876"/>
              <a:gd name="connsiteY3273" fmla="*/ 1016654 h 1106488"/>
              <a:gd name="connsiteX3274" fmla="*/ 299707 w 1031876"/>
              <a:gd name="connsiteY3274" fmla="*/ 1016596 h 1106488"/>
              <a:gd name="connsiteX3275" fmla="*/ 294588 w 1031876"/>
              <a:gd name="connsiteY3275" fmla="*/ 1010689 h 1106488"/>
              <a:gd name="connsiteX3276" fmla="*/ 307579 w 1031876"/>
              <a:gd name="connsiteY3276" fmla="*/ 1010444 h 1106488"/>
              <a:gd name="connsiteX3277" fmla="*/ 305799 w 1031876"/>
              <a:gd name="connsiteY3277" fmla="*/ 1011553 h 1106488"/>
              <a:gd name="connsiteX3278" fmla="*/ 305681 w 1031876"/>
              <a:gd name="connsiteY3278" fmla="*/ 1011449 h 1106488"/>
              <a:gd name="connsiteX3279" fmla="*/ 307579 w 1031876"/>
              <a:gd name="connsiteY3279" fmla="*/ 1010444 h 1106488"/>
              <a:gd name="connsiteX3280" fmla="*/ 307579 w 1031876"/>
              <a:gd name="connsiteY3280" fmla="*/ 1010444 h 1106488"/>
              <a:gd name="connsiteX3281" fmla="*/ 309477 w 1031876"/>
              <a:gd name="connsiteY3281" fmla="*/ 1013458 h 1106488"/>
              <a:gd name="connsiteX3282" fmla="*/ 308239 w 1031876"/>
              <a:gd name="connsiteY3282" fmla="*/ 1013240 h 1106488"/>
              <a:gd name="connsiteX3283" fmla="*/ 274255 w 1031876"/>
              <a:gd name="connsiteY3283" fmla="*/ 1010444 h 1106488"/>
              <a:gd name="connsiteX3284" fmla="*/ 279071 w 1031876"/>
              <a:gd name="connsiteY3284" fmla="*/ 1013619 h 1106488"/>
              <a:gd name="connsiteX3285" fmla="*/ 280195 w 1031876"/>
              <a:gd name="connsiteY3285" fmla="*/ 1014761 h 1106488"/>
              <a:gd name="connsiteX3286" fmla="*/ 280195 w 1031876"/>
              <a:gd name="connsiteY3286" fmla="*/ 1013619 h 1106488"/>
              <a:gd name="connsiteX3287" fmla="*/ 280195 w 1031876"/>
              <a:gd name="connsiteY3287" fmla="*/ 1012032 h 1106488"/>
              <a:gd name="connsiteX3288" fmla="*/ 278296 w 1031876"/>
              <a:gd name="connsiteY3288" fmla="*/ 1010766 h 1106488"/>
              <a:gd name="connsiteX3289" fmla="*/ 278830 w 1031876"/>
              <a:gd name="connsiteY3289" fmla="*/ 1010453 h 1106488"/>
              <a:gd name="connsiteX3290" fmla="*/ 278769 w 1031876"/>
              <a:gd name="connsiteY3290" fmla="*/ 1010444 h 1106488"/>
              <a:gd name="connsiteX3291" fmla="*/ 293688 w 1031876"/>
              <a:gd name="connsiteY3291" fmla="*/ 1009650 h 1106488"/>
              <a:gd name="connsiteX3292" fmla="*/ 293688 w 1031876"/>
              <a:gd name="connsiteY3292" fmla="*/ 1009651 h 1106488"/>
              <a:gd name="connsiteX3293" fmla="*/ 293690 w 1031876"/>
              <a:gd name="connsiteY3293" fmla="*/ 1009652 h 1106488"/>
              <a:gd name="connsiteX3294" fmla="*/ 812801 w 1031876"/>
              <a:gd name="connsiteY3294" fmla="*/ 1009650 h 1106488"/>
              <a:gd name="connsiteX3295" fmla="*/ 812801 w 1031876"/>
              <a:gd name="connsiteY3295" fmla="*/ 1017588 h 1106488"/>
              <a:gd name="connsiteX3296" fmla="*/ 806451 w 1031876"/>
              <a:gd name="connsiteY3296" fmla="*/ 1017588 h 1106488"/>
              <a:gd name="connsiteX3297" fmla="*/ 807245 w 1031876"/>
              <a:gd name="connsiteY3297" fmla="*/ 1013619 h 1106488"/>
              <a:gd name="connsiteX3298" fmla="*/ 809197 w 1031876"/>
              <a:gd name="connsiteY3298" fmla="*/ 1012225 h 1106488"/>
              <a:gd name="connsiteX3299" fmla="*/ 806451 w 1031876"/>
              <a:gd name="connsiteY3299" fmla="*/ 1009650 h 1106488"/>
              <a:gd name="connsiteX3300" fmla="*/ 803276 w 1031876"/>
              <a:gd name="connsiteY3300" fmla="*/ 1013619 h 1106488"/>
              <a:gd name="connsiteX3301" fmla="*/ 800102 w 1031876"/>
              <a:gd name="connsiteY3301" fmla="*/ 1017587 h 1106488"/>
              <a:gd name="connsiteX3302" fmla="*/ 805657 w 1031876"/>
              <a:gd name="connsiteY3302" fmla="*/ 1010642 h 1106488"/>
              <a:gd name="connsiteX3303" fmla="*/ 806451 w 1031876"/>
              <a:gd name="connsiteY3303" fmla="*/ 1009650 h 1106488"/>
              <a:gd name="connsiteX3304" fmla="*/ 785813 w 1031876"/>
              <a:gd name="connsiteY3304" fmla="*/ 1009650 h 1106488"/>
              <a:gd name="connsiteX3305" fmla="*/ 779463 w 1031876"/>
              <a:gd name="connsiteY3305" fmla="*/ 1017588 h 1106488"/>
              <a:gd name="connsiteX3306" fmla="*/ 785813 w 1031876"/>
              <a:gd name="connsiteY3306" fmla="*/ 1009650 h 1106488"/>
              <a:gd name="connsiteX3307" fmla="*/ 303830 w 1031876"/>
              <a:gd name="connsiteY3307" fmla="*/ 1009650 h 1106488"/>
              <a:gd name="connsiteX3308" fmla="*/ 307579 w 1031876"/>
              <a:gd name="connsiteY3308" fmla="*/ 1010444 h 1106488"/>
              <a:gd name="connsiteX3309" fmla="*/ 301675 w 1031876"/>
              <a:gd name="connsiteY3309" fmla="*/ 1010444 h 1106488"/>
              <a:gd name="connsiteX3310" fmla="*/ 301372 w 1031876"/>
              <a:gd name="connsiteY3310" fmla="*/ 1010444 h 1106488"/>
              <a:gd name="connsiteX3311" fmla="*/ 304652 w 1031876"/>
              <a:gd name="connsiteY3311" fmla="*/ 1013222 h 1106488"/>
              <a:gd name="connsiteX3312" fmla="*/ 311412 w 1031876"/>
              <a:gd name="connsiteY3312" fmla="*/ 1015825 h 1106488"/>
              <a:gd name="connsiteX3313" fmla="*/ 313583 w 1031876"/>
              <a:gd name="connsiteY3313" fmla="*/ 1016661 h 1106488"/>
              <a:gd name="connsiteX3314" fmla="*/ 311150 w 1031876"/>
              <a:gd name="connsiteY3314" fmla="*/ 1013619 h 1106488"/>
              <a:gd name="connsiteX3315" fmla="*/ 307975 w 1031876"/>
              <a:gd name="connsiteY3315" fmla="*/ 1009650 h 1106488"/>
              <a:gd name="connsiteX3316" fmla="*/ 311150 w 1031876"/>
              <a:gd name="connsiteY3316" fmla="*/ 1012627 h 1106488"/>
              <a:gd name="connsiteX3317" fmla="*/ 314201 w 1031876"/>
              <a:gd name="connsiteY3317" fmla="*/ 1009766 h 1106488"/>
              <a:gd name="connsiteX3318" fmla="*/ 314089 w 1031876"/>
              <a:gd name="connsiteY3318" fmla="*/ 1009650 h 1106488"/>
              <a:gd name="connsiteX3319" fmla="*/ 313466 w 1031876"/>
              <a:gd name="connsiteY3319" fmla="*/ 1009650 h 1106488"/>
              <a:gd name="connsiteX3320" fmla="*/ 309167 w 1031876"/>
              <a:gd name="connsiteY3320" fmla="*/ 1009650 h 1106488"/>
              <a:gd name="connsiteX3321" fmla="*/ 307976 w 1031876"/>
              <a:gd name="connsiteY3321" fmla="*/ 1009650 h 1106488"/>
              <a:gd name="connsiteX3322" fmla="*/ 307975 w 1031876"/>
              <a:gd name="connsiteY3322" fmla="*/ 1009650 h 1106488"/>
              <a:gd name="connsiteX3323" fmla="*/ 307447 w 1031876"/>
              <a:gd name="connsiteY3323" fmla="*/ 1009650 h 1106488"/>
              <a:gd name="connsiteX3324" fmla="*/ 260351 w 1031876"/>
              <a:gd name="connsiteY3324" fmla="*/ 1009650 h 1106488"/>
              <a:gd name="connsiteX3325" fmla="*/ 265143 w 1031876"/>
              <a:gd name="connsiteY3325" fmla="*/ 1014368 h 1106488"/>
              <a:gd name="connsiteX3326" fmla="*/ 264320 w 1031876"/>
              <a:gd name="connsiteY3326" fmla="*/ 1014115 h 1106488"/>
              <a:gd name="connsiteX3327" fmla="*/ 260351 w 1031876"/>
              <a:gd name="connsiteY3327" fmla="*/ 1016794 h 1106488"/>
              <a:gd name="connsiteX3328" fmla="*/ 246063 w 1031876"/>
              <a:gd name="connsiteY3328" fmla="*/ 1009650 h 1106488"/>
              <a:gd name="connsiteX3329" fmla="*/ 252314 w 1031876"/>
              <a:gd name="connsiteY3329" fmla="*/ 1010642 h 1106488"/>
              <a:gd name="connsiteX3330" fmla="*/ 252558 w 1031876"/>
              <a:gd name="connsiteY3330" fmla="*/ 1012537 h 1106488"/>
              <a:gd name="connsiteX3331" fmla="*/ 239713 w 1031876"/>
              <a:gd name="connsiteY3331" fmla="*/ 1009650 h 1106488"/>
              <a:gd name="connsiteX3332" fmla="*/ 245269 w 1031876"/>
              <a:gd name="connsiteY3332" fmla="*/ 1016596 h 1106488"/>
              <a:gd name="connsiteX3333" fmla="*/ 246062 w 1031876"/>
              <a:gd name="connsiteY3333" fmla="*/ 1017587 h 1106488"/>
              <a:gd name="connsiteX3334" fmla="*/ 246063 w 1031876"/>
              <a:gd name="connsiteY3334" fmla="*/ 1017587 h 1106488"/>
              <a:gd name="connsiteX3335" fmla="*/ 246063 w 1031876"/>
              <a:gd name="connsiteY3335" fmla="*/ 1017588 h 1106488"/>
              <a:gd name="connsiteX3336" fmla="*/ 246063 w 1031876"/>
              <a:gd name="connsiteY3336" fmla="*/ 1018381 h 1106488"/>
              <a:gd name="connsiteX3337" fmla="*/ 246063 w 1031876"/>
              <a:gd name="connsiteY3337" fmla="*/ 1023143 h 1106488"/>
              <a:gd name="connsiteX3338" fmla="*/ 246063 w 1031876"/>
              <a:gd name="connsiteY3338" fmla="*/ 1023937 h 1106488"/>
              <a:gd name="connsiteX3339" fmla="*/ 245269 w 1031876"/>
              <a:gd name="connsiteY3339" fmla="*/ 1020762 h 1106488"/>
              <a:gd name="connsiteX3340" fmla="*/ 244158 w 1031876"/>
              <a:gd name="connsiteY3340" fmla="*/ 1020127 h 1106488"/>
              <a:gd name="connsiteX3341" fmla="*/ 245301 w 1031876"/>
              <a:gd name="connsiteY3341" fmla="*/ 1018603 h 1106488"/>
              <a:gd name="connsiteX3342" fmla="*/ 245269 w 1031876"/>
              <a:gd name="connsiteY3342" fmla="*/ 1018381 h 1106488"/>
              <a:gd name="connsiteX3343" fmla="*/ 239720 w 1031876"/>
              <a:gd name="connsiteY3343" fmla="*/ 1017588 h 1106488"/>
              <a:gd name="connsiteX3344" fmla="*/ 239715 w 1031876"/>
              <a:gd name="connsiteY3344" fmla="*/ 1017588 h 1106488"/>
              <a:gd name="connsiteX3345" fmla="*/ 244158 w 1031876"/>
              <a:gd name="connsiteY3345" fmla="*/ 1020127 h 1106488"/>
              <a:gd name="connsiteX3346" fmla="*/ 243682 w 1031876"/>
              <a:gd name="connsiteY3346" fmla="*/ 1020762 h 1106488"/>
              <a:gd name="connsiteX3347" fmla="*/ 246063 w 1031876"/>
              <a:gd name="connsiteY3347" fmla="*/ 1023937 h 1106488"/>
              <a:gd name="connsiteX3348" fmla="*/ 242888 w 1031876"/>
              <a:gd name="connsiteY3348" fmla="*/ 1020762 h 1106488"/>
              <a:gd name="connsiteX3349" fmla="*/ 239714 w 1031876"/>
              <a:gd name="connsiteY3349" fmla="*/ 1017588 h 1106488"/>
              <a:gd name="connsiteX3350" fmla="*/ 239713 w 1031876"/>
              <a:gd name="connsiteY3350" fmla="*/ 1017588 h 1106488"/>
              <a:gd name="connsiteX3351" fmla="*/ 239713 w 1031876"/>
              <a:gd name="connsiteY3351" fmla="*/ 1017587 h 1106488"/>
              <a:gd name="connsiteX3352" fmla="*/ 239713 w 1031876"/>
              <a:gd name="connsiteY3352" fmla="*/ 1010642 h 1106488"/>
              <a:gd name="connsiteX3353" fmla="*/ 239713 w 1031876"/>
              <a:gd name="connsiteY3353" fmla="*/ 1009650 h 1106488"/>
              <a:gd name="connsiteX3354" fmla="*/ 299754 w 1031876"/>
              <a:gd name="connsiteY3354" fmla="*/ 1009303 h 1106488"/>
              <a:gd name="connsiteX3355" fmla="*/ 300082 w 1031876"/>
              <a:gd name="connsiteY3355" fmla="*/ 1009650 h 1106488"/>
              <a:gd name="connsiteX3356" fmla="*/ 300189 w 1031876"/>
              <a:gd name="connsiteY3356" fmla="*/ 1009650 h 1106488"/>
              <a:gd name="connsiteX3357" fmla="*/ 299945 w 1031876"/>
              <a:gd name="connsiteY3357" fmla="*/ 1009348 h 1106488"/>
              <a:gd name="connsiteX3358" fmla="*/ 771965 w 1031876"/>
              <a:gd name="connsiteY3358" fmla="*/ 1008039 h 1106488"/>
              <a:gd name="connsiteX3359" fmla="*/ 770084 w 1031876"/>
              <a:gd name="connsiteY3359" fmla="*/ 1009234 h 1106488"/>
              <a:gd name="connsiteX3360" fmla="*/ 765810 w 1031876"/>
              <a:gd name="connsiteY3360" fmla="*/ 1010088 h 1106488"/>
              <a:gd name="connsiteX3361" fmla="*/ 768374 w 1031876"/>
              <a:gd name="connsiteY3361" fmla="*/ 1009234 h 1106488"/>
              <a:gd name="connsiteX3362" fmla="*/ 340217 w 1031876"/>
              <a:gd name="connsiteY3362" fmla="*/ 1007873 h 1106488"/>
              <a:gd name="connsiteX3363" fmla="*/ 341880 w 1031876"/>
              <a:gd name="connsiteY3363" fmla="*/ 1010088 h 1106488"/>
              <a:gd name="connsiteX3364" fmla="*/ 335042 w 1031876"/>
              <a:gd name="connsiteY3364" fmla="*/ 1010088 h 1106488"/>
              <a:gd name="connsiteX3365" fmla="*/ 774881 w 1031876"/>
              <a:gd name="connsiteY3365" fmla="*/ 1006185 h 1106488"/>
              <a:gd name="connsiteX3366" fmla="*/ 774257 w 1031876"/>
              <a:gd name="connsiteY3366" fmla="*/ 1007275 h 1106488"/>
              <a:gd name="connsiteX3367" fmla="*/ 771965 w 1031876"/>
              <a:gd name="connsiteY3367" fmla="*/ 1008039 h 1106488"/>
              <a:gd name="connsiteX3368" fmla="*/ 303213 w 1031876"/>
              <a:gd name="connsiteY3368" fmla="*/ 1004179 h 1106488"/>
              <a:gd name="connsiteX3369" fmla="*/ 303213 w 1031876"/>
              <a:gd name="connsiteY3369" fmla="*/ 1004888 h 1106488"/>
              <a:gd name="connsiteX3370" fmla="*/ 303203 w 1031876"/>
              <a:gd name="connsiteY3370" fmla="*/ 1004888 h 1106488"/>
              <a:gd name="connsiteX3371" fmla="*/ 305655 w 1031876"/>
              <a:gd name="connsiteY3371" fmla="*/ 1007334 h 1106488"/>
              <a:gd name="connsiteX3372" fmla="*/ 280988 w 1031876"/>
              <a:gd name="connsiteY3372" fmla="*/ 1003830 h 1106488"/>
              <a:gd name="connsiteX3373" fmla="*/ 284428 w 1031876"/>
              <a:gd name="connsiteY3373" fmla="*/ 1004690 h 1106488"/>
              <a:gd name="connsiteX3374" fmla="*/ 286885 w 1031876"/>
              <a:gd name="connsiteY3374" fmla="*/ 1008989 h 1106488"/>
              <a:gd name="connsiteX3375" fmla="*/ 294757 w 1031876"/>
              <a:gd name="connsiteY3375" fmla="*/ 1003753 h 1106488"/>
              <a:gd name="connsiteX3376" fmla="*/ 295197 w 1031876"/>
              <a:gd name="connsiteY3376" fmla="*/ 1004477 h 1106488"/>
              <a:gd name="connsiteX3377" fmla="*/ 297459 w 1031876"/>
              <a:gd name="connsiteY3377" fmla="*/ 1006872 h 1106488"/>
              <a:gd name="connsiteX3378" fmla="*/ 297827 w 1031876"/>
              <a:gd name="connsiteY3378" fmla="*/ 1007262 h 1106488"/>
              <a:gd name="connsiteX3379" fmla="*/ 298357 w 1031876"/>
              <a:gd name="connsiteY3379" fmla="*/ 1007387 h 1106488"/>
              <a:gd name="connsiteX3380" fmla="*/ 296205 w 1031876"/>
              <a:gd name="connsiteY3380" fmla="*/ 1004729 h 1106488"/>
              <a:gd name="connsiteX3381" fmla="*/ 301112 w 1031876"/>
              <a:gd name="connsiteY3381" fmla="*/ 1008035 h 1106488"/>
              <a:gd name="connsiteX3382" fmla="*/ 307266 w 1031876"/>
              <a:gd name="connsiteY3382" fmla="*/ 1009483 h 1106488"/>
              <a:gd name="connsiteX3383" fmla="*/ 307329 w 1031876"/>
              <a:gd name="connsiteY3383" fmla="*/ 1009498 h 1106488"/>
              <a:gd name="connsiteX3384" fmla="*/ 307114 w 1031876"/>
              <a:gd name="connsiteY3384" fmla="*/ 1009220 h 1106488"/>
              <a:gd name="connsiteX3385" fmla="*/ 306825 w 1031876"/>
              <a:gd name="connsiteY3385" fmla="*/ 1009076 h 1106488"/>
              <a:gd name="connsiteX3386" fmla="*/ 301143 w 1031876"/>
              <a:gd name="connsiteY3386" fmla="*/ 1006242 h 1106488"/>
              <a:gd name="connsiteX3387" fmla="*/ 296706 w 1031876"/>
              <a:gd name="connsiteY3387" fmla="*/ 1004028 h 1106488"/>
              <a:gd name="connsiteX3388" fmla="*/ 295772 w 1031876"/>
              <a:gd name="connsiteY3388" fmla="*/ 1004193 h 1106488"/>
              <a:gd name="connsiteX3389" fmla="*/ 296205 w 1031876"/>
              <a:gd name="connsiteY3389" fmla="*/ 1004729 h 1106488"/>
              <a:gd name="connsiteX3390" fmla="*/ 287843 w 1031876"/>
              <a:gd name="connsiteY3390" fmla="*/ 1003377 h 1106488"/>
              <a:gd name="connsiteX3391" fmla="*/ 291109 w 1031876"/>
              <a:gd name="connsiteY3391" fmla="*/ 1005681 h 1106488"/>
              <a:gd name="connsiteX3392" fmla="*/ 289292 w 1031876"/>
              <a:gd name="connsiteY3392" fmla="*/ 1005254 h 1106488"/>
              <a:gd name="connsiteX3393" fmla="*/ 291308 w 1031876"/>
              <a:gd name="connsiteY3393" fmla="*/ 1007269 h 1106488"/>
              <a:gd name="connsiteX3394" fmla="*/ 293688 w 1031876"/>
              <a:gd name="connsiteY3394" fmla="*/ 1009650 h 1106488"/>
              <a:gd name="connsiteX3395" fmla="*/ 293978 w 1031876"/>
              <a:gd name="connsiteY3395" fmla="*/ 1009650 h 1106488"/>
              <a:gd name="connsiteX3396" fmla="*/ 293519 w 1031876"/>
              <a:gd name="connsiteY3396" fmla="*/ 1006248 h 1106488"/>
              <a:gd name="connsiteX3397" fmla="*/ 291109 w 1031876"/>
              <a:gd name="connsiteY3397" fmla="*/ 1005681 h 1106488"/>
              <a:gd name="connsiteX3398" fmla="*/ 293221 w 1031876"/>
              <a:gd name="connsiteY3398" fmla="*/ 1004190 h 1106488"/>
              <a:gd name="connsiteX3399" fmla="*/ 294119 w 1031876"/>
              <a:gd name="connsiteY3399" fmla="*/ 1003336 h 1106488"/>
              <a:gd name="connsiteX3400" fmla="*/ 294244 w 1031876"/>
              <a:gd name="connsiteY3400" fmla="*/ 1003468 h 1106488"/>
              <a:gd name="connsiteX3401" fmla="*/ 294288 w 1031876"/>
              <a:gd name="connsiteY3401" fmla="*/ 1003437 h 1106488"/>
              <a:gd name="connsiteX3402" fmla="*/ 294142 w 1031876"/>
              <a:gd name="connsiteY3402" fmla="*/ 1003338 h 1106488"/>
              <a:gd name="connsiteX3403" fmla="*/ 820739 w 1031876"/>
              <a:gd name="connsiteY3403" fmla="*/ 1003300 h 1106488"/>
              <a:gd name="connsiteX3404" fmla="*/ 818159 w 1031876"/>
              <a:gd name="connsiteY3404" fmla="*/ 1008856 h 1106488"/>
              <a:gd name="connsiteX3405" fmla="*/ 818293 w 1031876"/>
              <a:gd name="connsiteY3405" fmla="*/ 1008898 h 1106488"/>
              <a:gd name="connsiteX3406" fmla="*/ 827089 w 1031876"/>
              <a:gd name="connsiteY3406" fmla="*/ 1003300 h 1106488"/>
              <a:gd name="connsiteX3407" fmla="*/ 819945 w 1031876"/>
              <a:gd name="connsiteY3407" fmla="*/ 1010444 h 1106488"/>
              <a:gd name="connsiteX3408" fmla="*/ 819052 w 1031876"/>
              <a:gd name="connsiteY3408" fmla="*/ 1010444 h 1106488"/>
              <a:gd name="connsiteX3409" fmla="*/ 812801 w 1031876"/>
              <a:gd name="connsiteY3409" fmla="*/ 1010444 h 1106488"/>
              <a:gd name="connsiteX3410" fmla="*/ 816771 w 1031876"/>
              <a:gd name="connsiteY3410" fmla="*/ 1009650 h 1106488"/>
              <a:gd name="connsiteX3411" fmla="*/ 815580 w 1031876"/>
              <a:gd name="connsiteY3411" fmla="*/ 1009650 h 1106488"/>
              <a:gd name="connsiteX3412" fmla="*/ 812801 w 1031876"/>
              <a:gd name="connsiteY3412" fmla="*/ 1009650 h 1106488"/>
              <a:gd name="connsiteX3413" fmla="*/ 811280 w 1031876"/>
              <a:gd name="connsiteY3413" fmla="*/ 1009650 h 1106488"/>
              <a:gd name="connsiteX3414" fmla="*/ 806980 w 1031876"/>
              <a:gd name="connsiteY3414" fmla="*/ 1009650 h 1106488"/>
              <a:gd name="connsiteX3415" fmla="*/ 806451 w 1031876"/>
              <a:gd name="connsiteY3415" fmla="*/ 1009650 h 1106488"/>
              <a:gd name="connsiteX3416" fmla="*/ 799704 w 1031876"/>
              <a:gd name="connsiteY3416" fmla="*/ 1016794 h 1106488"/>
              <a:gd name="connsiteX3417" fmla="*/ 799704 w 1031876"/>
              <a:gd name="connsiteY3417" fmla="*/ 1009650 h 1106488"/>
              <a:gd name="connsiteX3418" fmla="*/ 800101 w 1031876"/>
              <a:gd name="connsiteY3418" fmla="*/ 1009650 h 1106488"/>
              <a:gd name="connsiteX3419" fmla="*/ 807028 w 1031876"/>
              <a:gd name="connsiteY3419" fmla="*/ 1009117 h 1106488"/>
              <a:gd name="connsiteX3420" fmla="*/ 810420 w 1031876"/>
              <a:gd name="connsiteY3420" fmla="*/ 1008856 h 1106488"/>
              <a:gd name="connsiteX3421" fmla="*/ 820739 w 1031876"/>
              <a:gd name="connsiteY3421" fmla="*/ 1003300 h 1106488"/>
              <a:gd name="connsiteX3422" fmla="*/ 307975 w 1031876"/>
              <a:gd name="connsiteY3422" fmla="*/ 1003300 h 1106488"/>
              <a:gd name="connsiteX3423" fmla="*/ 310356 w 1031876"/>
              <a:gd name="connsiteY3423" fmla="*/ 1003300 h 1106488"/>
              <a:gd name="connsiteX3424" fmla="*/ 311415 w 1031876"/>
              <a:gd name="connsiteY3424" fmla="*/ 1003300 h 1106488"/>
              <a:gd name="connsiteX3425" fmla="*/ 311944 w 1031876"/>
              <a:gd name="connsiteY3425" fmla="*/ 1003300 h 1106488"/>
              <a:gd name="connsiteX3426" fmla="*/ 314325 w 1031876"/>
              <a:gd name="connsiteY3426" fmla="*/ 1003300 h 1106488"/>
              <a:gd name="connsiteX3427" fmla="*/ 314854 w 1031876"/>
              <a:gd name="connsiteY3427" fmla="*/ 1003300 h 1106488"/>
              <a:gd name="connsiteX3428" fmla="*/ 315714 w 1031876"/>
              <a:gd name="connsiteY3428" fmla="*/ 1006872 h 1106488"/>
              <a:gd name="connsiteX3429" fmla="*/ 317356 w 1031876"/>
              <a:gd name="connsiteY3429" fmla="*/ 1007846 h 1106488"/>
              <a:gd name="connsiteX3430" fmla="*/ 318012 w 1031876"/>
              <a:gd name="connsiteY3430" fmla="*/ 1009039 h 1106488"/>
              <a:gd name="connsiteX3431" fmla="*/ 314854 w 1031876"/>
              <a:gd name="connsiteY3431" fmla="*/ 1007846 h 1106488"/>
              <a:gd name="connsiteX3432" fmla="*/ 260351 w 1031876"/>
              <a:gd name="connsiteY3432" fmla="*/ 1003300 h 1106488"/>
              <a:gd name="connsiteX3433" fmla="*/ 262732 w 1031876"/>
              <a:gd name="connsiteY3433" fmla="*/ 1003300 h 1106488"/>
              <a:gd name="connsiteX3434" fmla="*/ 263526 w 1031876"/>
              <a:gd name="connsiteY3434" fmla="*/ 1003300 h 1106488"/>
              <a:gd name="connsiteX3435" fmla="*/ 264319 w 1031876"/>
              <a:gd name="connsiteY3435" fmla="*/ 1003300 h 1106488"/>
              <a:gd name="connsiteX3436" fmla="*/ 264320 w 1031876"/>
              <a:gd name="connsiteY3436" fmla="*/ 1003300 h 1106488"/>
              <a:gd name="connsiteX3437" fmla="*/ 266700 w 1031876"/>
              <a:gd name="connsiteY3437" fmla="*/ 1003300 h 1106488"/>
              <a:gd name="connsiteX3438" fmla="*/ 266701 w 1031876"/>
              <a:gd name="connsiteY3438" fmla="*/ 1003300 h 1106488"/>
              <a:gd name="connsiteX3439" fmla="*/ 260351 w 1031876"/>
              <a:gd name="connsiteY3439" fmla="*/ 1003300 h 1106488"/>
              <a:gd name="connsiteX3440" fmla="*/ 246063 w 1031876"/>
              <a:gd name="connsiteY3440" fmla="*/ 1003300 h 1106488"/>
              <a:gd name="connsiteX3441" fmla="*/ 252413 w 1031876"/>
              <a:gd name="connsiteY3441" fmla="*/ 1009650 h 1106488"/>
              <a:gd name="connsiteX3442" fmla="*/ 246063 w 1031876"/>
              <a:gd name="connsiteY3442" fmla="*/ 1003300 h 1106488"/>
              <a:gd name="connsiteX3443" fmla="*/ 301592 w 1031876"/>
              <a:gd name="connsiteY3443" fmla="*/ 1003281 h 1106488"/>
              <a:gd name="connsiteX3444" fmla="*/ 301612 w 1031876"/>
              <a:gd name="connsiteY3444" fmla="*/ 1003300 h 1106488"/>
              <a:gd name="connsiteX3445" fmla="*/ 301625 w 1031876"/>
              <a:gd name="connsiteY3445" fmla="*/ 1003300 h 1106488"/>
              <a:gd name="connsiteX3446" fmla="*/ 301625 w 1031876"/>
              <a:gd name="connsiteY3446" fmla="*/ 1003300 h 1106488"/>
              <a:gd name="connsiteX3447" fmla="*/ 786323 w 1031876"/>
              <a:gd name="connsiteY3447" fmla="*/ 1003258 h 1106488"/>
              <a:gd name="connsiteX3448" fmla="*/ 786323 w 1031876"/>
              <a:gd name="connsiteY3448" fmla="*/ 1010088 h 1106488"/>
              <a:gd name="connsiteX3449" fmla="*/ 786323 w 1031876"/>
              <a:gd name="connsiteY3449" fmla="*/ 1003258 h 1106488"/>
              <a:gd name="connsiteX3450" fmla="*/ 779486 w 1031876"/>
              <a:gd name="connsiteY3450" fmla="*/ 1003258 h 1106488"/>
              <a:gd name="connsiteX3451" fmla="*/ 774881 w 1031876"/>
              <a:gd name="connsiteY3451" fmla="*/ 1006185 h 1106488"/>
              <a:gd name="connsiteX3452" fmla="*/ 776067 w 1031876"/>
              <a:gd name="connsiteY3452" fmla="*/ 1004112 h 1106488"/>
              <a:gd name="connsiteX3453" fmla="*/ 779486 w 1031876"/>
              <a:gd name="connsiteY3453" fmla="*/ 1003258 h 1106488"/>
              <a:gd name="connsiteX3454" fmla="*/ 783167 w 1031876"/>
              <a:gd name="connsiteY3454" fmla="*/ 1002983 h 1106488"/>
              <a:gd name="connsiteX3455" fmla="*/ 783168 w 1031876"/>
              <a:gd name="connsiteY3455" fmla="*/ 1002983 h 1106488"/>
              <a:gd name="connsiteX3456" fmla="*/ 786519 w 1031876"/>
              <a:gd name="connsiteY3456" fmla="*/ 1002983 h 1106488"/>
              <a:gd name="connsiteX3457" fmla="*/ 785308 w 1031876"/>
              <a:gd name="connsiteY3457" fmla="*/ 1003596 h 1106488"/>
              <a:gd name="connsiteX3458" fmla="*/ 785627 w 1031876"/>
              <a:gd name="connsiteY3458" fmla="*/ 1003490 h 1106488"/>
              <a:gd name="connsiteX3459" fmla="*/ 786519 w 1031876"/>
              <a:gd name="connsiteY3459" fmla="*/ 1002983 h 1106488"/>
              <a:gd name="connsiteX3460" fmla="*/ 785819 w 1031876"/>
              <a:gd name="connsiteY3460" fmla="*/ 1003426 h 1106488"/>
              <a:gd name="connsiteX3461" fmla="*/ 786323 w 1031876"/>
              <a:gd name="connsiteY3461" fmla="*/ 1003258 h 1106488"/>
              <a:gd name="connsiteX3462" fmla="*/ 779486 w 1031876"/>
              <a:gd name="connsiteY3462" fmla="*/ 1010088 h 1106488"/>
              <a:gd name="connsiteX3463" fmla="*/ 778062 w 1031876"/>
              <a:gd name="connsiteY3463" fmla="*/ 1010088 h 1106488"/>
              <a:gd name="connsiteX3464" fmla="*/ 772648 w 1031876"/>
              <a:gd name="connsiteY3464" fmla="*/ 1010088 h 1106488"/>
              <a:gd name="connsiteX3465" fmla="*/ 774257 w 1031876"/>
              <a:gd name="connsiteY3465" fmla="*/ 1007275 h 1106488"/>
              <a:gd name="connsiteX3466" fmla="*/ 774464 w 1031876"/>
              <a:gd name="connsiteY3466" fmla="*/ 1007207 h 1106488"/>
              <a:gd name="connsiteX3467" fmla="*/ 779151 w 1031876"/>
              <a:gd name="connsiteY3467" fmla="*/ 1005646 h 1106488"/>
              <a:gd name="connsiteX3468" fmla="*/ 786694 w 1031876"/>
              <a:gd name="connsiteY3468" fmla="*/ 999657 h 1106488"/>
              <a:gd name="connsiteX3469" fmla="*/ 780086 w 1031876"/>
              <a:gd name="connsiteY3469" fmla="*/ 1002958 h 1106488"/>
              <a:gd name="connsiteX3470" fmla="*/ 786323 w 1031876"/>
              <a:gd name="connsiteY3470" fmla="*/ 999843 h 1106488"/>
              <a:gd name="connsiteX3471" fmla="*/ 251019 w 1031876"/>
              <a:gd name="connsiteY3471" fmla="*/ 999472 h 1106488"/>
              <a:gd name="connsiteX3472" fmla="*/ 253207 w 1031876"/>
              <a:gd name="connsiteY3472" fmla="*/ 1003301 h 1106488"/>
              <a:gd name="connsiteX3473" fmla="*/ 250677 w 1031876"/>
              <a:gd name="connsiteY3473" fmla="*/ 999928 h 1106488"/>
              <a:gd name="connsiteX3474" fmla="*/ 823047 w 1031876"/>
              <a:gd name="connsiteY3474" fmla="*/ 999259 h 1106488"/>
              <a:gd name="connsiteX3475" fmla="*/ 821327 w 1031876"/>
              <a:gd name="connsiteY3475" fmla="*/ 1002269 h 1106488"/>
              <a:gd name="connsiteX3476" fmla="*/ 820738 w 1031876"/>
              <a:gd name="connsiteY3476" fmla="*/ 1003300 h 1106488"/>
              <a:gd name="connsiteX3477" fmla="*/ 820896 w 1031876"/>
              <a:gd name="connsiteY3477" fmla="*/ 1002666 h 1106488"/>
              <a:gd name="connsiteX3478" fmla="*/ 821532 w 1031876"/>
              <a:gd name="connsiteY3478" fmla="*/ 1000125 h 1106488"/>
              <a:gd name="connsiteX3479" fmla="*/ 246460 w 1031876"/>
              <a:gd name="connsiteY3479" fmla="*/ 999253 h 1106488"/>
              <a:gd name="connsiteX3480" fmla="*/ 248147 w 1031876"/>
              <a:gd name="connsiteY3480" fmla="*/ 999928 h 1106488"/>
              <a:gd name="connsiteX3481" fmla="*/ 246460 w 1031876"/>
              <a:gd name="connsiteY3481" fmla="*/ 1003301 h 1106488"/>
              <a:gd name="connsiteX3482" fmla="*/ 212953 w 1031876"/>
              <a:gd name="connsiteY3482" fmla="*/ 998538 h 1106488"/>
              <a:gd name="connsiteX3483" fmla="*/ 219076 w 1031876"/>
              <a:gd name="connsiteY3483" fmla="*/ 1003300 h 1106488"/>
              <a:gd name="connsiteX3484" fmla="*/ 215504 w 1031876"/>
              <a:gd name="connsiteY3484" fmla="*/ 1002506 h 1106488"/>
              <a:gd name="connsiteX3485" fmla="*/ 805656 w 1031876"/>
              <a:gd name="connsiteY3485" fmla="*/ 997744 h 1106488"/>
              <a:gd name="connsiteX3486" fmla="*/ 803275 w 1031876"/>
              <a:gd name="connsiteY3486" fmla="*/ 1000125 h 1106488"/>
              <a:gd name="connsiteX3487" fmla="*/ 800100 w 1031876"/>
              <a:gd name="connsiteY3487" fmla="*/ 1003300 h 1106488"/>
              <a:gd name="connsiteX3488" fmla="*/ 805656 w 1031876"/>
              <a:gd name="connsiteY3488" fmla="*/ 997744 h 1106488"/>
              <a:gd name="connsiteX3489" fmla="*/ 814389 w 1031876"/>
              <a:gd name="connsiteY3489" fmla="*/ 997683 h 1106488"/>
              <a:gd name="connsiteX3490" fmla="*/ 814389 w 1031876"/>
              <a:gd name="connsiteY3490" fmla="*/ 998538 h 1106488"/>
              <a:gd name="connsiteX3491" fmla="*/ 812801 w 1031876"/>
              <a:gd name="connsiteY3491" fmla="*/ 998538 h 1106488"/>
              <a:gd name="connsiteX3492" fmla="*/ 812801 w 1031876"/>
              <a:gd name="connsiteY3492" fmla="*/ 1000478 h 1106488"/>
              <a:gd name="connsiteX3493" fmla="*/ 813595 w 1031876"/>
              <a:gd name="connsiteY3493" fmla="*/ 1000125 h 1106488"/>
              <a:gd name="connsiteX3494" fmla="*/ 816227 w 1031876"/>
              <a:gd name="connsiteY3494" fmla="*/ 998955 h 1106488"/>
              <a:gd name="connsiteX3495" fmla="*/ 791451 w 1031876"/>
              <a:gd name="connsiteY3495" fmla="*/ 997281 h 1106488"/>
              <a:gd name="connsiteX3496" fmla="*/ 791452 w 1031876"/>
              <a:gd name="connsiteY3496" fmla="*/ 997281 h 1106488"/>
              <a:gd name="connsiteX3497" fmla="*/ 786694 w 1031876"/>
              <a:gd name="connsiteY3497" fmla="*/ 999657 h 1106488"/>
              <a:gd name="connsiteX3498" fmla="*/ 827089 w 1031876"/>
              <a:gd name="connsiteY3498" fmla="*/ 996950 h 1106488"/>
              <a:gd name="connsiteX3499" fmla="*/ 821327 w 1031876"/>
              <a:gd name="connsiteY3499" fmla="*/ 1002269 h 1106488"/>
              <a:gd name="connsiteX3500" fmla="*/ 823649 w 1031876"/>
              <a:gd name="connsiteY3500" fmla="*/ 1000125 h 1106488"/>
              <a:gd name="connsiteX3501" fmla="*/ 827089 w 1031876"/>
              <a:gd name="connsiteY3501" fmla="*/ 996950 h 1106488"/>
              <a:gd name="connsiteX3502" fmla="*/ 827088 w 1031876"/>
              <a:gd name="connsiteY3502" fmla="*/ 996950 h 1106488"/>
              <a:gd name="connsiteX3503" fmla="*/ 823047 w 1031876"/>
              <a:gd name="connsiteY3503" fmla="*/ 999259 h 1106488"/>
              <a:gd name="connsiteX3504" fmla="*/ 823913 w 1031876"/>
              <a:gd name="connsiteY3504" fmla="*/ 997744 h 1106488"/>
              <a:gd name="connsiteX3505" fmla="*/ 827088 w 1031876"/>
              <a:gd name="connsiteY3505" fmla="*/ 996950 h 1106488"/>
              <a:gd name="connsiteX3506" fmla="*/ 320675 w 1031876"/>
              <a:gd name="connsiteY3506" fmla="*/ 996950 h 1106488"/>
              <a:gd name="connsiteX3507" fmla="*/ 334963 w 1031876"/>
              <a:gd name="connsiteY3507" fmla="*/ 1003300 h 1106488"/>
              <a:gd name="connsiteX3508" fmla="*/ 320675 w 1031876"/>
              <a:gd name="connsiteY3508" fmla="*/ 996950 h 1106488"/>
              <a:gd name="connsiteX3509" fmla="*/ 260350 w 1031876"/>
              <a:gd name="connsiteY3509" fmla="*/ 996950 h 1106488"/>
              <a:gd name="connsiteX3510" fmla="*/ 263525 w 1031876"/>
              <a:gd name="connsiteY3510" fmla="*/ 1001713 h 1106488"/>
              <a:gd name="connsiteX3511" fmla="*/ 264746 w 1031876"/>
              <a:gd name="connsiteY3511" fmla="*/ 999881 h 1106488"/>
              <a:gd name="connsiteX3512" fmla="*/ 266700 w 1031876"/>
              <a:gd name="connsiteY3512" fmla="*/ 1003300 h 1106488"/>
              <a:gd name="connsiteX3513" fmla="*/ 260350 w 1031876"/>
              <a:gd name="connsiteY3513" fmla="*/ 996950 h 1106488"/>
              <a:gd name="connsiteX3514" fmla="*/ 238920 w 1031876"/>
              <a:gd name="connsiteY3514" fmla="*/ 996950 h 1106488"/>
              <a:gd name="connsiteX3515" fmla="*/ 238920 w 1031876"/>
              <a:gd name="connsiteY3515" fmla="*/ 996950 h 1106488"/>
              <a:gd name="connsiteX3516" fmla="*/ 238920 w 1031876"/>
              <a:gd name="connsiteY3516" fmla="*/ 996950 h 1106488"/>
              <a:gd name="connsiteX3517" fmla="*/ 246064 w 1031876"/>
              <a:gd name="connsiteY3517" fmla="*/ 1003300 h 1106488"/>
              <a:gd name="connsiteX3518" fmla="*/ 238920 w 1031876"/>
              <a:gd name="connsiteY3518" fmla="*/ 996950 h 1106488"/>
              <a:gd name="connsiteX3519" fmla="*/ 204788 w 1031876"/>
              <a:gd name="connsiteY3519" fmla="*/ 996950 h 1106488"/>
              <a:gd name="connsiteX3520" fmla="*/ 209253 w 1031876"/>
              <a:gd name="connsiteY3520" fmla="*/ 996950 h 1106488"/>
              <a:gd name="connsiteX3521" fmla="*/ 211039 w 1031876"/>
              <a:gd name="connsiteY3521" fmla="*/ 996950 h 1106488"/>
              <a:gd name="connsiteX3522" fmla="*/ 211932 w 1031876"/>
              <a:gd name="connsiteY3522" fmla="*/ 996950 h 1106488"/>
              <a:gd name="connsiteX3523" fmla="*/ 212953 w 1031876"/>
              <a:gd name="connsiteY3523" fmla="*/ 998538 h 1106488"/>
              <a:gd name="connsiteX3524" fmla="*/ 211932 w 1031876"/>
              <a:gd name="connsiteY3524" fmla="*/ 997744 h 1106488"/>
              <a:gd name="connsiteX3525" fmla="*/ 204788 w 1031876"/>
              <a:gd name="connsiteY3525" fmla="*/ 996950 h 1106488"/>
              <a:gd name="connsiteX3526" fmla="*/ 253207 w 1031876"/>
              <a:gd name="connsiteY3526" fmla="*/ 996554 h 1106488"/>
              <a:gd name="connsiteX3527" fmla="*/ 251019 w 1031876"/>
              <a:gd name="connsiteY3527" fmla="*/ 999472 h 1106488"/>
              <a:gd name="connsiteX3528" fmla="*/ 250508 w 1031876"/>
              <a:gd name="connsiteY3528" fmla="*/ 998578 h 1106488"/>
              <a:gd name="connsiteX3529" fmla="*/ 253207 w 1031876"/>
              <a:gd name="connsiteY3529" fmla="*/ 996554 h 1106488"/>
              <a:gd name="connsiteX3530" fmla="*/ 259954 w 1031876"/>
              <a:gd name="connsiteY3530" fmla="*/ 1003301 h 1106488"/>
              <a:gd name="connsiteX3531" fmla="*/ 253207 w 1031876"/>
              <a:gd name="connsiteY3531" fmla="*/ 996554 h 1106488"/>
              <a:gd name="connsiteX3532" fmla="*/ 246460 w 1031876"/>
              <a:gd name="connsiteY3532" fmla="*/ 996554 h 1106488"/>
              <a:gd name="connsiteX3533" fmla="*/ 249834 w 1031876"/>
              <a:gd name="connsiteY3533" fmla="*/ 997398 h 1106488"/>
              <a:gd name="connsiteX3534" fmla="*/ 250508 w 1031876"/>
              <a:gd name="connsiteY3534" fmla="*/ 998578 h 1106488"/>
              <a:gd name="connsiteX3535" fmla="*/ 249834 w 1031876"/>
              <a:gd name="connsiteY3535" fmla="*/ 999084 h 1106488"/>
              <a:gd name="connsiteX3536" fmla="*/ 246460 w 1031876"/>
              <a:gd name="connsiteY3536" fmla="*/ 996554 h 1106488"/>
              <a:gd name="connsiteX3537" fmla="*/ 793139 w 1031876"/>
              <a:gd name="connsiteY3537" fmla="*/ 996437 h 1106488"/>
              <a:gd name="connsiteX3538" fmla="*/ 793131 w 1031876"/>
              <a:gd name="connsiteY3538" fmla="*/ 996440 h 1106488"/>
              <a:gd name="connsiteX3539" fmla="*/ 793129 w 1031876"/>
              <a:gd name="connsiteY3539" fmla="*/ 996444 h 1106488"/>
              <a:gd name="connsiteX3540" fmla="*/ 793138 w 1031876"/>
              <a:gd name="connsiteY3540" fmla="*/ 996439 h 1106488"/>
              <a:gd name="connsiteX3541" fmla="*/ 786323 w 1031876"/>
              <a:gd name="connsiteY3541" fmla="*/ 996427 h 1106488"/>
              <a:gd name="connsiteX3542" fmla="*/ 784507 w 1031876"/>
              <a:gd name="connsiteY3542" fmla="*/ 999309 h 1106488"/>
              <a:gd name="connsiteX3543" fmla="*/ 785636 w 1031876"/>
              <a:gd name="connsiteY3543" fmla="*/ 999174 h 1106488"/>
              <a:gd name="connsiteX3544" fmla="*/ 785468 w 1031876"/>
              <a:gd name="connsiteY3544" fmla="*/ 999843 h 1106488"/>
              <a:gd name="connsiteX3545" fmla="*/ 779997 w 1031876"/>
              <a:gd name="connsiteY3545" fmla="*/ 1002966 h 1106488"/>
              <a:gd name="connsiteX3546" fmla="*/ 780086 w 1031876"/>
              <a:gd name="connsiteY3546" fmla="*/ 1002958 h 1106488"/>
              <a:gd name="connsiteX3547" fmla="*/ 783696 w 1031876"/>
              <a:gd name="connsiteY3547" fmla="*/ 1002632 h 1106488"/>
              <a:gd name="connsiteX3548" fmla="*/ 783167 w 1031876"/>
              <a:gd name="connsiteY3548" fmla="*/ 1002983 h 1106488"/>
              <a:gd name="connsiteX3549" fmla="*/ 780037 w 1031876"/>
              <a:gd name="connsiteY3549" fmla="*/ 1002983 h 1106488"/>
              <a:gd name="connsiteX3550" fmla="*/ 779968 w 1031876"/>
              <a:gd name="connsiteY3550" fmla="*/ 1002983 h 1106488"/>
              <a:gd name="connsiteX3551" fmla="*/ 779486 w 1031876"/>
              <a:gd name="connsiteY3551" fmla="*/ 1003258 h 1106488"/>
              <a:gd name="connsiteX3552" fmla="*/ 786323 w 1031876"/>
              <a:gd name="connsiteY3552" fmla="*/ 996427 h 1106488"/>
              <a:gd name="connsiteX3553" fmla="*/ 806627 w 1031876"/>
              <a:gd name="connsiteY3553" fmla="*/ 996315 h 1106488"/>
              <a:gd name="connsiteX3554" fmla="*/ 799924 w 1031876"/>
              <a:gd name="connsiteY3554" fmla="*/ 1002983 h 1106488"/>
              <a:gd name="connsiteX3555" fmla="*/ 806627 w 1031876"/>
              <a:gd name="connsiteY3555" fmla="*/ 996315 h 1106488"/>
              <a:gd name="connsiteX3556" fmla="*/ 800075 w 1031876"/>
              <a:gd name="connsiteY3556" fmla="*/ 996293 h 1106488"/>
              <a:gd name="connsiteX3557" fmla="*/ 799998 w 1031876"/>
              <a:gd name="connsiteY3557" fmla="*/ 996304 h 1106488"/>
              <a:gd name="connsiteX3558" fmla="*/ 799998 w 1031876"/>
              <a:gd name="connsiteY3558" fmla="*/ 996306 h 1106488"/>
              <a:gd name="connsiteX3559" fmla="*/ 800073 w 1031876"/>
              <a:gd name="connsiteY3559" fmla="*/ 996296 h 1106488"/>
              <a:gd name="connsiteX3560" fmla="*/ 280643 w 1031876"/>
              <a:gd name="connsiteY3560" fmla="*/ 996016 h 1106488"/>
              <a:gd name="connsiteX3561" fmla="*/ 286500 w 1031876"/>
              <a:gd name="connsiteY3561" fmla="*/ 997964 h 1106488"/>
              <a:gd name="connsiteX3562" fmla="*/ 285768 w 1031876"/>
              <a:gd name="connsiteY3562" fmla="*/ 999425 h 1106488"/>
              <a:gd name="connsiteX3563" fmla="*/ 294310 w 1031876"/>
              <a:gd name="connsiteY3563" fmla="*/ 1002833 h 1106488"/>
              <a:gd name="connsiteX3564" fmla="*/ 280643 w 1031876"/>
              <a:gd name="connsiteY3564" fmla="*/ 996016 h 1106488"/>
              <a:gd name="connsiteX3565" fmla="*/ 800245 w 1031876"/>
              <a:gd name="connsiteY3565" fmla="*/ 995996 h 1106488"/>
              <a:gd name="connsiteX3566" fmla="*/ 799998 w 1031876"/>
              <a:gd name="connsiteY3566" fmla="*/ 996241 h 1106488"/>
              <a:gd name="connsiteX3567" fmla="*/ 799998 w 1031876"/>
              <a:gd name="connsiteY3567" fmla="*/ 996283 h 1106488"/>
              <a:gd name="connsiteX3568" fmla="*/ 800107 w 1031876"/>
              <a:gd name="connsiteY3568" fmla="*/ 996237 h 1106488"/>
              <a:gd name="connsiteX3569" fmla="*/ 786323 w 1031876"/>
              <a:gd name="connsiteY3569" fmla="*/ 995806 h 1106488"/>
              <a:gd name="connsiteX3570" fmla="*/ 786323 w 1031876"/>
              <a:gd name="connsiteY3570" fmla="*/ 996427 h 1106488"/>
              <a:gd name="connsiteX3571" fmla="*/ 785468 w 1031876"/>
              <a:gd name="connsiteY3571" fmla="*/ 996427 h 1106488"/>
              <a:gd name="connsiteX3572" fmla="*/ 780341 w 1031876"/>
              <a:gd name="connsiteY3572" fmla="*/ 996427 h 1106488"/>
              <a:gd name="connsiteX3573" fmla="*/ 780516 w 1031876"/>
              <a:gd name="connsiteY3573" fmla="*/ 996334 h 1106488"/>
              <a:gd name="connsiteX3574" fmla="*/ 251027 w 1031876"/>
              <a:gd name="connsiteY3574" fmla="*/ 992714 h 1106488"/>
              <a:gd name="connsiteX3575" fmla="*/ 253882 w 1031876"/>
              <a:gd name="connsiteY3575" fmla="*/ 994530 h 1106488"/>
              <a:gd name="connsiteX3576" fmla="*/ 254050 w 1031876"/>
              <a:gd name="connsiteY3576" fmla="*/ 995711 h 1106488"/>
              <a:gd name="connsiteX3577" fmla="*/ 259954 w 1031876"/>
              <a:gd name="connsiteY3577" fmla="*/ 996554 h 1106488"/>
              <a:gd name="connsiteX3578" fmla="*/ 253207 w 1031876"/>
              <a:gd name="connsiteY3578" fmla="*/ 996554 h 1106488"/>
              <a:gd name="connsiteX3579" fmla="*/ 254999 w 1031876"/>
              <a:gd name="connsiteY3579" fmla="*/ 996449 h 1106488"/>
              <a:gd name="connsiteX3580" fmla="*/ 252631 w 1031876"/>
              <a:gd name="connsiteY3580" fmla="*/ 995785 h 1106488"/>
              <a:gd name="connsiteX3581" fmla="*/ 250677 w 1031876"/>
              <a:gd name="connsiteY3581" fmla="*/ 993181 h 1106488"/>
              <a:gd name="connsiteX3582" fmla="*/ 253577 w 1031876"/>
              <a:gd name="connsiteY3582" fmla="*/ 992395 h 1106488"/>
              <a:gd name="connsiteX3583" fmla="*/ 255737 w 1031876"/>
              <a:gd name="connsiteY3583" fmla="*/ 993181 h 1106488"/>
              <a:gd name="connsiteX3584" fmla="*/ 259954 w 1031876"/>
              <a:gd name="connsiteY3584" fmla="*/ 996554 h 1106488"/>
              <a:gd name="connsiteX3585" fmla="*/ 255737 w 1031876"/>
              <a:gd name="connsiteY3585" fmla="*/ 995711 h 1106488"/>
              <a:gd name="connsiteX3586" fmla="*/ 253882 w 1031876"/>
              <a:gd name="connsiteY3586" fmla="*/ 994530 h 1106488"/>
              <a:gd name="connsiteX3587" fmla="*/ 825372 w 1031876"/>
              <a:gd name="connsiteY3587" fmla="*/ 992185 h 1106488"/>
              <a:gd name="connsiteX3588" fmla="*/ 820210 w 1031876"/>
              <a:gd name="connsiteY3588" fmla="*/ 996950 h 1106488"/>
              <a:gd name="connsiteX3589" fmla="*/ 823649 w 1031876"/>
              <a:gd name="connsiteY3589" fmla="*/ 993775 h 1106488"/>
              <a:gd name="connsiteX3590" fmla="*/ 260616 w 1031876"/>
              <a:gd name="connsiteY3590" fmla="*/ 990601 h 1106488"/>
              <a:gd name="connsiteX3591" fmla="*/ 263129 w 1031876"/>
              <a:gd name="connsiteY3591" fmla="*/ 992486 h 1106488"/>
              <a:gd name="connsiteX3592" fmla="*/ 264819 w 1031876"/>
              <a:gd name="connsiteY3592" fmla="*/ 991219 h 1106488"/>
              <a:gd name="connsiteX3593" fmla="*/ 263172 w 1031876"/>
              <a:gd name="connsiteY3593" fmla="*/ 990601 h 1106488"/>
              <a:gd name="connsiteX3594" fmla="*/ 827089 w 1031876"/>
              <a:gd name="connsiteY3594" fmla="*/ 990601 h 1106488"/>
              <a:gd name="connsiteX3595" fmla="*/ 825372 w 1031876"/>
              <a:gd name="connsiteY3595" fmla="*/ 992185 h 1106488"/>
              <a:gd name="connsiteX3596" fmla="*/ 826229 w 1031876"/>
              <a:gd name="connsiteY3596" fmla="*/ 991394 h 1106488"/>
              <a:gd name="connsiteX3597" fmla="*/ 882651 w 1031876"/>
              <a:gd name="connsiteY3597" fmla="*/ 990600 h 1106488"/>
              <a:gd name="connsiteX3598" fmla="*/ 875507 w 1031876"/>
              <a:gd name="connsiteY3598" fmla="*/ 996950 h 1106488"/>
              <a:gd name="connsiteX3599" fmla="*/ 882651 w 1031876"/>
              <a:gd name="connsiteY3599" fmla="*/ 990600 h 1106488"/>
              <a:gd name="connsiteX3600" fmla="*/ 841376 w 1031876"/>
              <a:gd name="connsiteY3600" fmla="*/ 990600 h 1106488"/>
              <a:gd name="connsiteX3601" fmla="*/ 827088 w 1031876"/>
              <a:gd name="connsiteY3601" fmla="*/ 996950 h 1106488"/>
              <a:gd name="connsiteX3602" fmla="*/ 841376 w 1031876"/>
              <a:gd name="connsiteY3602" fmla="*/ 990600 h 1106488"/>
              <a:gd name="connsiteX3603" fmla="*/ 813859 w 1031876"/>
              <a:gd name="connsiteY3603" fmla="*/ 990600 h 1106488"/>
              <a:gd name="connsiteX3604" fmla="*/ 816533 w 1031876"/>
              <a:gd name="connsiteY3604" fmla="*/ 992451 h 1106488"/>
              <a:gd name="connsiteX3605" fmla="*/ 820210 w 1031876"/>
              <a:gd name="connsiteY3605" fmla="*/ 990600 h 1106488"/>
              <a:gd name="connsiteX3606" fmla="*/ 820738 w 1031876"/>
              <a:gd name="connsiteY3606" fmla="*/ 990600 h 1106488"/>
              <a:gd name="connsiteX3607" fmla="*/ 820739 w 1031876"/>
              <a:gd name="connsiteY3607" fmla="*/ 990600 h 1106488"/>
              <a:gd name="connsiteX3608" fmla="*/ 821070 w 1031876"/>
              <a:gd name="connsiteY3608" fmla="*/ 990600 h 1106488"/>
              <a:gd name="connsiteX3609" fmla="*/ 827089 w 1031876"/>
              <a:gd name="connsiteY3609" fmla="*/ 990600 h 1106488"/>
              <a:gd name="connsiteX3610" fmla="*/ 827085 w 1031876"/>
              <a:gd name="connsiteY3610" fmla="*/ 990601 h 1106488"/>
              <a:gd name="connsiteX3611" fmla="*/ 823649 w 1031876"/>
              <a:gd name="connsiteY3611" fmla="*/ 991394 h 1106488"/>
              <a:gd name="connsiteX3612" fmla="*/ 820210 w 1031876"/>
              <a:gd name="connsiteY3612" fmla="*/ 996950 h 1106488"/>
              <a:gd name="connsiteX3613" fmla="*/ 817529 w 1031876"/>
              <a:gd name="connsiteY3613" fmla="*/ 995094 h 1106488"/>
              <a:gd name="connsiteX3614" fmla="*/ 816770 w 1031876"/>
              <a:gd name="connsiteY3614" fmla="*/ 996156 h 1106488"/>
              <a:gd name="connsiteX3615" fmla="*/ 814152 w 1031876"/>
              <a:gd name="connsiteY3615" fmla="*/ 996680 h 1106488"/>
              <a:gd name="connsiteX3616" fmla="*/ 813859 w 1031876"/>
              <a:gd name="connsiteY3616" fmla="*/ 996950 h 1106488"/>
              <a:gd name="connsiteX3617" fmla="*/ 814389 w 1031876"/>
              <a:gd name="connsiteY3617" fmla="*/ 996950 h 1106488"/>
              <a:gd name="connsiteX3618" fmla="*/ 816770 w 1031876"/>
              <a:gd name="connsiteY3618" fmla="*/ 996950 h 1106488"/>
              <a:gd name="connsiteX3619" fmla="*/ 820210 w 1031876"/>
              <a:gd name="connsiteY3619" fmla="*/ 996950 h 1106488"/>
              <a:gd name="connsiteX3620" fmla="*/ 819261 w 1031876"/>
              <a:gd name="connsiteY3620" fmla="*/ 997607 h 1106488"/>
              <a:gd name="connsiteX3621" fmla="*/ 820739 w 1031876"/>
              <a:gd name="connsiteY3621" fmla="*/ 996950 h 1106488"/>
              <a:gd name="connsiteX3622" fmla="*/ 816274 w 1031876"/>
              <a:gd name="connsiteY3622" fmla="*/ 1000125 h 1106488"/>
              <a:gd name="connsiteX3623" fmla="*/ 812801 w 1031876"/>
              <a:gd name="connsiteY3623" fmla="*/ 1001248 h 1106488"/>
              <a:gd name="connsiteX3624" fmla="*/ 812801 w 1031876"/>
              <a:gd name="connsiteY3624" fmla="*/ 1002506 h 1106488"/>
              <a:gd name="connsiteX3625" fmla="*/ 812801 w 1031876"/>
              <a:gd name="connsiteY3625" fmla="*/ 1003300 h 1106488"/>
              <a:gd name="connsiteX3626" fmla="*/ 806451 w 1031876"/>
              <a:gd name="connsiteY3626" fmla="*/ 1003300 h 1106488"/>
              <a:gd name="connsiteX3627" fmla="*/ 812007 w 1031876"/>
              <a:gd name="connsiteY3627" fmla="*/ 1002506 h 1106488"/>
              <a:gd name="connsiteX3628" fmla="*/ 812157 w 1031876"/>
              <a:gd name="connsiteY3628" fmla="*/ 1001456 h 1106488"/>
              <a:gd name="connsiteX3629" fmla="*/ 806451 w 1031876"/>
              <a:gd name="connsiteY3629" fmla="*/ 1003300 h 1106488"/>
              <a:gd name="connsiteX3630" fmla="*/ 812263 w 1031876"/>
              <a:gd name="connsiteY3630" fmla="*/ 1000717 h 1106488"/>
              <a:gd name="connsiteX3631" fmla="*/ 812738 w 1031876"/>
              <a:gd name="connsiteY3631" fmla="*/ 997394 h 1106488"/>
              <a:gd name="connsiteX3632" fmla="*/ 807839 w 1031876"/>
              <a:gd name="connsiteY3632" fmla="*/ 999331 h 1106488"/>
              <a:gd name="connsiteX3633" fmla="*/ 806979 w 1031876"/>
              <a:gd name="connsiteY3633" fmla="*/ 996950 h 1106488"/>
              <a:gd name="connsiteX3634" fmla="*/ 812089 w 1031876"/>
              <a:gd name="connsiteY3634" fmla="*/ 996276 h 1106488"/>
              <a:gd name="connsiteX3635" fmla="*/ 811503 w 1031876"/>
              <a:gd name="connsiteY3635" fmla="*/ 995958 h 1106488"/>
              <a:gd name="connsiteX3636" fmla="*/ 813218 w 1031876"/>
              <a:gd name="connsiteY3636" fmla="*/ 994740 h 1106488"/>
              <a:gd name="connsiteX3637" fmla="*/ 198438 w 1031876"/>
              <a:gd name="connsiteY3637" fmla="*/ 990600 h 1106488"/>
              <a:gd name="connsiteX3638" fmla="*/ 204788 w 1031876"/>
              <a:gd name="connsiteY3638" fmla="*/ 996950 h 1106488"/>
              <a:gd name="connsiteX3639" fmla="*/ 198438 w 1031876"/>
              <a:gd name="connsiteY3639" fmla="*/ 990600 h 1106488"/>
              <a:gd name="connsiteX3640" fmla="*/ 246460 w 1031876"/>
              <a:gd name="connsiteY3640" fmla="*/ 989807 h 1106488"/>
              <a:gd name="connsiteX3641" fmla="*/ 246830 w 1031876"/>
              <a:gd name="connsiteY3641" fmla="*/ 992399 h 1106488"/>
              <a:gd name="connsiteX3642" fmla="*/ 246460 w 1031876"/>
              <a:gd name="connsiteY3642" fmla="*/ 992337 h 1106488"/>
              <a:gd name="connsiteX3643" fmla="*/ 244638 w 1031876"/>
              <a:gd name="connsiteY3643" fmla="*/ 990819 h 1106488"/>
              <a:gd name="connsiteX3644" fmla="*/ 246460 w 1031876"/>
              <a:gd name="connsiteY3644" fmla="*/ 989807 h 1106488"/>
              <a:gd name="connsiteX3645" fmla="*/ 246724 w 1031876"/>
              <a:gd name="connsiteY3645" fmla="*/ 990071 h 1106488"/>
              <a:gd name="connsiteX3646" fmla="*/ 247236 w 1031876"/>
              <a:gd name="connsiteY3646" fmla="*/ 990583 h 1106488"/>
              <a:gd name="connsiteX3647" fmla="*/ 248990 w 1031876"/>
              <a:gd name="connsiteY3647" fmla="*/ 992337 h 1106488"/>
              <a:gd name="connsiteX3648" fmla="*/ 250585 w 1031876"/>
              <a:gd name="connsiteY3648" fmla="*/ 993932 h 1106488"/>
              <a:gd name="connsiteX3649" fmla="*/ 252364 w 1031876"/>
              <a:gd name="connsiteY3649" fmla="*/ 995711 h 1106488"/>
              <a:gd name="connsiteX3650" fmla="*/ 252631 w 1031876"/>
              <a:gd name="connsiteY3650" fmla="*/ 995785 h 1106488"/>
              <a:gd name="connsiteX3651" fmla="*/ 253207 w 1031876"/>
              <a:gd name="connsiteY3651" fmla="*/ 996554 h 1106488"/>
              <a:gd name="connsiteX3652" fmla="*/ 247840 w 1031876"/>
              <a:gd name="connsiteY3652" fmla="*/ 995787 h 1106488"/>
              <a:gd name="connsiteX3653" fmla="*/ 248358 w 1031876"/>
              <a:gd name="connsiteY3653" fmla="*/ 995500 h 1106488"/>
              <a:gd name="connsiteX3654" fmla="*/ 247044 w 1031876"/>
              <a:gd name="connsiteY3654" fmla="*/ 993894 h 1106488"/>
              <a:gd name="connsiteX3655" fmla="*/ 246830 w 1031876"/>
              <a:gd name="connsiteY3655" fmla="*/ 992399 h 1106488"/>
              <a:gd name="connsiteX3656" fmla="*/ 248358 w 1031876"/>
              <a:gd name="connsiteY3656" fmla="*/ 992654 h 1106488"/>
              <a:gd name="connsiteX3657" fmla="*/ 246636 w 1031876"/>
              <a:gd name="connsiteY3657" fmla="*/ 990071 h 1106488"/>
              <a:gd name="connsiteX3658" fmla="*/ 246460 w 1031876"/>
              <a:gd name="connsiteY3658" fmla="*/ 989807 h 1106488"/>
              <a:gd name="connsiteX3659" fmla="*/ 247187 w 1031876"/>
              <a:gd name="connsiteY3659" fmla="*/ 990071 h 1106488"/>
              <a:gd name="connsiteX3660" fmla="*/ 251761 w 1031876"/>
              <a:gd name="connsiteY3660" fmla="*/ 991735 h 1106488"/>
              <a:gd name="connsiteX3661" fmla="*/ 251027 w 1031876"/>
              <a:gd name="connsiteY3661" fmla="*/ 992714 h 1106488"/>
              <a:gd name="connsiteX3662" fmla="*/ 246875 w 1031876"/>
              <a:gd name="connsiteY3662" fmla="*/ 990071 h 1106488"/>
              <a:gd name="connsiteX3663" fmla="*/ 813330 w 1031876"/>
              <a:gd name="connsiteY3663" fmla="*/ 989647 h 1106488"/>
              <a:gd name="connsiteX3664" fmla="*/ 806627 w 1031876"/>
              <a:gd name="connsiteY3664" fmla="*/ 996315 h 1106488"/>
              <a:gd name="connsiteX3665" fmla="*/ 806627 w 1031876"/>
              <a:gd name="connsiteY3665" fmla="*/ 995481 h 1106488"/>
              <a:gd name="connsiteX3666" fmla="*/ 813330 w 1031876"/>
              <a:gd name="connsiteY3666" fmla="*/ 989647 h 1106488"/>
              <a:gd name="connsiteX3667" fmla="*/ 806450 w 1031876"/>
              <a:gd name="connsiteY3667" fmla="*/ 989597 h 1106488"/>
              <a:gd name="connsiteX3668" fmla="*/ 806450 w 1031876"/>
              <a:gd name="connsiteY3668" fmla="*/ 989691 h 1106488"/>
              <a:gd name="connsiteX3669" fmla="*/ 806627 w 1031876"/>
              <a:gd name="connsiteY3669" fmla="*/ 989647 h 1106488"/>
              <a:gd name="connsiteX3670" fmla="*/ 806624 w 1031876"/>
              <a:gd name="connsiteY3670" fmla="*/ 989650 h 1106488"/>
              <a:gd name="connsiteX3671" fmla="*/ 806627 w 1031876"/>
              <a:gd name="connsiteY3671" fmla="*/ 989649 h 1106488"/>
              <a:gd name="connsiteX3672" fmla="*/ 806629 w 1031876"/>
              <a:gd name="connsiteY3672" fmla="*/ 989649 h 1106488"/>
              <a:gd name="connsiteX3673" fmla="*/ 806627 w 1031876"/>
              <a:gd name="connsiteY3673" fmla="*/ 989647 h 1106488"/>
              <a:gd name="connsiteX3674" fmla="*/ 806728 w 1031876"/>
              <a:gd name="connsiteY3674" fmla="*/ 989597 h 1106488"/>
              <a:gd name="connsiteX3675" fmla="*/ 806694 w 1031876"/>
              <a:gd name="connsiteY3675" fmla="*/ 989597 h 1106488"/>
              <a:gd name="connsiteX3676" fmla="*/ 806627 w 1031876"/>
              <a:gd name="connsiteY3676" fmla="*/ 989647 h 1106488"/>
              <a:gd name="connsiteX3677" fmla="*/ 806678 w 1031876"/>
              <a:gd name="connsiteY3677" fmla="*/ 989597 h 1106488"/>
              <a:gd name="connsiteX3678" fmla="*/ 793161 w 1031876"/>
              <a:gd name="connsiteY3678" fmla="*/ 989597 h 1106488"/>
              <a:gd name="connsiteX3679" fmla="*/ 789742 w 1031876"/>
              <a:gd name="connsiteY3679" fmla="*/ 993012 h 1106488"/>
              <a:gd name="connsiteX3680" fmla="*/ 787007 w 1031876"/>
              <a:gd name="connsiteY3680" fmla="*/ 995744 h 1106488"/>
              <a:gd name="connsiteX3681" fmla="*/ 786323 w 1031876"/>
              <a:gd name="connsiteY3681" fmla="*/ 995806 h 1106488"/>
              <a:gd name="connsiteX3682" fmla="*/ 786323 w 1031876"/>
              <a:gd name="connsiteY3682" fmla="*/ 995574 h 1106488"/>
              <a:gd name="connsiteX3683" fmla="*/ 786323 w 1031876"/>
              <a:gd name="connsiteY3683" fmla="*/ 993240 h 1106488"/>
              <a:gd name="connsiteX3684" fmla="*/ 789165 w 1031876"/>
              <a:gd name="connsiteY3684" fmla="*/ 991726 h 1106488"/>
              <a:gd name="connsiteX3685" fmla="*/ 789742 w 1031876"/>
              <a:gd name="connsiteY3685" fmla="*/ 992158 h 1106488"/>
              <a:gd name="connsiteX3686" fmla="*/ 793161 w 1031876"/>
              <a:gd name="connsiteY3686" fmla="*/ 989597 h 1106488"/>
              <a:gd name="connsiteX3687" fmla="*/ 786323 w 1031876"/>
              <a:gd name="connsiteY3687" fmla="*/ 989597 h 1106488"/>
              <a:gd name="connsiteX3688" fmla="*/ 793161 w 1031876"/>
              <a:gd name="connsiteY3688" fmla="*/ 989597 h 1106488"/>
              <a:gd name="connsiteX3689" fmla="*/ 789165 w 1031876"/>
              <a:gd name="connsiteY3689" fmla="*/ 991726 h 1106488"/>
              <a:gd name="connsiteX3690" fmla="*/ 265550 w 1031876"/>
              <a:gd name="connsiteY3690" fmla="*/ 989164 h 1106488"/>
              <a:gd name="connsiteX3691" fmla="*/ 265853 w 1031876"/>
              <a:gd name="connsiteY3691" fmla="*/ 989542 h 1106488"/>
              <a:gd name="connsiteX3692" fmla="*/ 266185 w 1031876"/>
              <a:gd name="connsiteY3692" fmla="*/ 989542 h 1106488"/>
              <a:gd name="connsiteX3693" fmla="*/ 267018 w 1031876"/>
              <a:gd name="connsiteY3693" fmla="*/ 989542 h 1106488"/>
              <a:gd name="connsiteX3694" fmla="*/ 829849 w 1031876"/>
              <a:gd name="connsiteY3694" fmla="*/ 987786 h 1106488"/>
              <a:gd name="connsiteX3695" fmla="*/ 827089 w 1031876"/>
              <a:gd name="connsiteY3695" fmla="*/ 990600 h 1106488"/>
              <a:gd name="connsiteX3696" fmla="*/ 827931 w 1031876"/>
              <a:gd name="connsiteY3696" fmla="*/ 989741 h 1106488"/>
              <a:gd name="connsiteX3697" fmla="*/ 817351 w 1031876"/>
              <a:gd name="connsiteY3697" fmla="*/ 987647 h 1106488"/>
              <a:gd name="connsiteX3698" fmla="*/ 816681 w 1031876"/>
              <a:gd name="connsiteY3698" fmla="*/ 988814 h 1106488"/>
              <a:gd name="connsiteX3699" fmla="*/ 813330 w 1031876"/>
              <a:gd name="connsiteY3699" fmla="*/ 989647 h 1106488"/>
              <a:gd name="connsiteX3700" fmla="*/ 778631 w 1031876"/>
              <a:gd name="connsiteY3700" fmla="*/ 987036 h 1106488"/>
              <a:gd name="connsiteX3701" fmla="*/ 779486 w 1031876"/>
              <a:gd name="connsiteY3701" fmla="*/ 989597 h 1106488"/>
              <a:gd name="connsiteX3702" fmla="*/ 772648 w 1031876"/>
              <a:gd name="connsiteY3702" fmla="*/ 989597 h 1106488"/>
              <a:gd name="connsiteX3703" fmla="*/ 778631 w 1031876"/>
              <a:gd name="connsiteY3703" fmla="*/ 987036 h 1106488"/>
              <a:gd name="connsiteX3704" fmla="*/ 781160 w 1031876"/>
              <a:gd name="connsiteY3704" fmla="*/ 986670 h 1106488"/>
              <a:gd name="connsiteX3705" fmla="*/ 781788 w 1031876"/>
              <a:gd name="connsiteY3705" fmla="*/ 988134 h 1106488"/>
              <a:gd name="connsiteX3706" fmla="*/ 779486 w 1031876"/>
              <a:gd name="connsiteY3706" fmla="*/ 989597 h 1106488"/>
              <a:gd name="connsiteX3707" fmla="*/ 272192 w 1031876"/>
              <a:gd name="connsiteY3707" fmla="*/ 986374 h 1106488"/>
              <a:gd name="connsiteX3708" fmla="*/ 273810 w 1031876"/>
              <a:gd name="connsiteY3708" fmla="*/ 986643 h 1106488"/>
              <a:gd name="connsiteX3709" fmla="*/ 273810 w 1031876"/>
              <a:gd name="connsiteY3709" fmla="*/ 989199 h 1106488"/>
              <a:gd name="connsiteX3710" fmla="*/ 268238 w 1031876"/>
              <a:gd name="connsiteY3710" fmla="*/ 985319 h 1106488"/>
              <a:gd name="connsiteX3711" fmla="*/ 269065 w 1031876"/>
              <a:gd name="connsiteY3711" fmla="*/ 985619 h 1106488"/>
              <a:gd name="connsiteX3712" fmla="*/ 269539 w 1031876"/>
              <a:gd name="connsiteY3712" fmla="*/ 985791 h 1106488"/>
              <a:gd name="connsiteX3713" fmla="*/ 273810 w 1031876"/>
              <a:gd name="connsiteY3713" fmla="*/ 989199 h 1106488"/>
              <a:gd name="connsiteX3714" fmla="*/ 270353 w 1031876"/>
              <a:gd name="connsiteY3714" fmla="*/ 987228 h 1106488"/>
              <a:gd name="connsiteX3715" fmla="*/ 268639 w 1031876"/>
              <a:gd name="connsiteY3715" fmla="*/ 986251 h 1106488"/>
              <a:gd name="connsiteX3716" fmla="*/ 837407 w 1031876"/>
              <a:gd name="connsiteY3716" fmla="*/ 984127 h 1106488"/>
              <a:gd name="connsiteX3717" fmla="*/ 827089 w 1031876"/>
              <a:gd name="connsiteY3717" fmla="*/ 990601 h 1106488"/>
              <a:gd name="connsiteX3718" fmla="*/ 827088 w 1031876"/>
              <a:gd name="connsiteY3718" fmla="*/ 990601 h 1106488"/>
              <a:gd name="connsiteX3719" fmla="*/ 827089 w 1031876"/>
              <a:gd name="connsiteY3719" fmla="*/ 990600 h 1106488"/>
              <a:gd name="connsiteX3720" fmla="*/ 833835 w 1031876"/>
              <a:gd name="connsiteY3720" fmla="*/ 984582 h 1106488"/>
              <a:gd name="connsiteX3721" fmla="*/ 838052 w 1031876"/>
              <a:gd name="connsiteY3721" fmla="*/ 983722 h 1106488"/>
              <a:gd name="connsiteX3722" fmla="*/ 840582 w 1031876"/>
              <a:gd name="connsiteY3722" fmla="*/ 983722 h 1106488"/>
              <a:gd name="connsiteX3723" fmla="*/ 837407 w 1031876"/>
              <a:gd name="connsiteY3723" fmla="*/ 984127 h 1106488"/>
              <a:gd name="connsiteX3724" fmla="*/ 833835 w 1031876"/>
              <a:gd name="connsiteY3724" fmla="*/ 983722 h 1106488"/>
              <a:gd name="connsiteX3725" fmla="*/ 829849 w 1031876"/>
              <a:gd name="connsiteY3725" fmla="*/ 987786 h 1106488"/>
              <a:gd name="connsiteX3726" fmla="*/ 830461 w 1031876"/>
              <a:gd name="connsiteY3726" fmla="*/ 987162 h 1106488"/>
              <a:gd name="connsiteX3727" fmla="*/ 833835 w 1031876"/>
              <a:gd name="connsiteY3727" fmla="*/ 983722 h 1106488"/>
              <a:gd name="connsiteX3728" fmla="*/ 246592 w 1031876"/>
              <a:gd name="connsiteY3728" fmla="*/ 983192 h 1106488"/>
              <a:gd name="connsiteX3729" fmla="*/ 249093 w 1031876"/>
              <a:gd name="connsiteY3729" fmla="*/ 987570 h 1106488"/>
              <a:gd name="connsiteX3730" fmla="*/ 247452 w 1031876"/>
              <a:gd name="connsiteY3730" fmla="*/ 986632 h 1106488"/>
              <a:gd name="connsiteX3731" fmla="*/ 246592 w 1031876"/>
              <a:gd name="connsiteY3731" fmla="*/ 983192 h 1106488"/>
              <a:gd name="connsiteX3732" fmla="*/ 239845 w 1031876"/>
              <a:gd name="connsiteY3732" fmla="*/ 983192 h 1106488"/>
              <a:gd name="connsiteX3733" fmla="*/ 243087 w 1031876"/>
              <a:gd name="connsiteY3733" fmla="*/ 986434 h 1106488"/>
              <a:gd name="connsiteX3734" fmla="*/ 246460 w 1031876"/>
              <a:gd name="connsiteY3734" fmla="*/ 989807 h 1106488"/>
              <a:gd name="connsiteX3735" fmla="*/ 219473 w 1031876"/>
              <a:gd name="connsiteY3735" fmla="*/ 983060 h 1106488"/>
              <a:gd name="connsiteX3736" fmla="*/ 222003 w 1031876"/>
              <a:gd name="connsiteY3736" fmla="*/ 983060 h 1106488"/>
              <a:gd name="connsiteX3737" fmla="*/ 225377 w 1031876"/>
              <a:gd name="connsiteY3737" fmla="*/ 983060 h 1106488"/>
              <a:gd name="connsiteX3738" fmla="*/ 226220 w 1031876"/>
              <a:gd name="connsiteY3738" fmla="*/ 983060 h 1106488"/>
              <a:gd name="connsiteX3739" fmla="*/ 232967 w 1031876"/>
              <a:gd name="connsiteY3739" fmla="*/ 983060 h 1106488"/>
              <a:gd name="connsiteX3740" fmla="*/ 239713 w 1031876"/>
              <a:gd name="connsiteY3740" fmla="*/ 983060 h 1106488"/>
              <a:gd name="connsiteX3741" fmla="*/ 239713 w 1031876"/>
              <a:gd name="connsiteY3741" fmla="*/ 983192 h 1106488"/>
              <a:gd name="connsiteX3742" fmla="*/ 239713 w 1031876"/>
              <a:gd name="connsiteY3742" fmla="*/ 986434 h 1106488"/>
              <a:gd name="connsiteX3743" fmla="*/ 239713 w 1031876"/>
              <a:gd name="connsiteY3743" fmla="*/ 989807 h 1106488"/>
              <a:gd name="connsiteX3744" fmla="*/ 246460 w 1031876"/>
              <a:gd name="connsiteY3744" fmla="*/ 989807 h 1106488"/>
              <a:gd name="connsiteX3745" fmla="*/ 244562 w 1031876"/>
              <a:gd name="connsiteY3745" fmla="*/ 990756 h 1106488"/>
              <a:gd name="connsiteX3746" fmla="*/ 244638 w 1031876"/>
              <a:gd name="connsiteY3746" fmla="*/ 990819 h 1106488"/>
              <a:gd name="connsiteX3747" fmla="*/ 244562 w 1031876"/>
              <a:gd name="connsiteY3747" fmla="*/ 990861 h 1106488"/>
              <a:gd name="connsiteX3748" fmla="*/ 246460 w 1031876"/>
              <a:gd name="connsiteY3748" fmla="*/ 993181 h 1106488"/>
              <a:gd name="connsiteX3749" fmla="*/ 247044 w 1031876"/>
              <a:gd name="connsiteY3749" fmla="*/ 993894 h 1106488"/>
              <a:gd name="connsiteX3750" fmla="*/ 247303 w 1031876"/>
              <a:gd name="connsiteY3750" fmla="*/ 995711 h 1106488"/>
              <a:gd name="connsiteX3751" fmla="*/ 247840 w 1031876"/>
              <a:gd name="connsiteY3751" fmla="*/ 995787 h 1106488"/>
              <a:gd name="connsiteX3752" fmla="*/ 246460 w 1031876"/>
              <a:gd name="connsiteY3752" fmla="*/ 996554 h 1106488"/>
              <a:gd name="connsiteX3753" fmla="*/ 246460 w 1031876"/>
              <a:gd name="connsiteY3753" fmla="*/ 997398 h 1106488"/>
              <a:gd name="connsiteX3754" fmla="*/ 246460 w 1031876"/>
              <a:gd name="connsiteY3754" fmla="*/ 999253 h 1106488"/>
              <a:gd name="connsiteX3755" fmla="*/ 240703 w 1031876"/>
              <a:gd name="connsiteY3755" fmla="*/ 996950 h 1106488"/>
              <a:gd name="connsiteX3756" fmla="*/ 239713 w 1031876"/>
              <a:gd name="connsiteY3756" fmla="*/ 996554 h 1106488"/>
              <a:gd name="connsiteX3757" fmla="*/ 232967 w 1031876"/>
              <a:gd name="connsiteY3757" fmla="*/ 989807 h 1106488"/>
              <a:gd name="connsiteX3758" fmla="*/ 232124 w 1031876"/>
              <a:gd name="connsiteY3758" fmla="*/ 989807 h 1106488"/>
              <a:gd name="connsiteX3759" fmla="*/ 229594 w 1031876"/>
              <a:gd name="connsiteY3759" fmla="*/ 989807 h 1106488"/>
              <a:gd name="connsiteX3760" fmla="*/ 228750 w 1031876"/>
              <a:gd name="connsiteY3760" fmla="*/ 989807 h 1106488"/>
              <a:gd name="connsiteX3761" fmla="*/ 227063 w 1031876"/>
              <a:gd name="connsiteY3761" fmla="*/ 989807 h 1106488"/>
              <a:gd name="connsiteX3762" fmla="*/ 226220 w 1031876"/>
              <a:gd name="connsiteY3762" fmla="*/ 989807 h 1106488"/>
              <a:gd name="connsiteX3763" fmla="*/ 219473 w 1031876"/>
              <a:gd name="connsiteY3763" fmla="*/ 983060 h 1106488"/>
              <a:gd name="connsiteX3764" fmla="*/ 826735 w 1031876"/>
              <a:gd name="connsiteY3764" fmla="*/ 982980 h 1106488"/>
              <a:gd name="connsiteX3765" fmla="*/ 820032 w 1031876"/>
              <a:gd name="connsiteY3765" fmla="*/ 986313 h 1106488"/>
              <a:gd name="connsiteX3766" fmla="*/ 817351 w 1031876"/>
              <a:gd name="connsiteY3766" fmla="*/ 987647 h 1106488"/>
              <a:gd name="connsiteX3767" fmla="*/ 818274 w 1031876"/>
              <a:gd name="connsiteY3767" fmla="*/ 986040 h 1106488"/>
              <a:gd name="connsiteX3768" fmla="*/ 820032 w 1031876"/>
              <a:gd name="connsiteY3768" fmla="*/ 982980 h 1106488"/>
              <a:gd name="connsiteX3769" fmla="*/ 818274 w 1031876"/>
              <a:gd name="connsiteY3769" fmla="*/ 986040 h 1106488"/>
              <a:gd name="connsiteX3770" fmla="*/ 817519 w 1031876"/>
              <a:gd name="connsiteY3770" fmla="*/ 986313 h 1106488"/>
              <a:gd name="connsiteX3771" fmla="*/ 813330 w 1031876"/>
              <a:gd name="connsiteY3771" fmla="*/ 989647 h 1106488"/>
              <a:gd name="connsiteX3772" fmla="*/ 820032 w 1031876"/>
              <a:gd name="connsiteY3772" fmla="*/ 982980 h 1106488"/>
              <a:gd name="connsiteX3773" fmla="*/ 813674 w 1031876"/>
              <a:gd name="connsiteY3773" fmla="*/ 982767 h 1106488"/>
              <a:gd name="connsiteX3774" fmla="*/ 809571 w 1031876"/>
              <a:gd name="connsiteY3774" fmla="*/ 984816 h 1106488"/>
              <a:gd name="connsiteX3775" fmla="*/ 810255 w 1031876"/>
              <a:gd name="connsiteY3775" fmla="*/ 983620 h 1106488"/>
              <a:gd name="connsiteX3776" fmla="*/ 813674 w 1031876"/>
              <a:gd name="connsiteY3776" fmla="*/ 982767 h 1106488"/>
              <a:gd name="connsiteX3777" fmla="*/ 793161 w 1031876"/>
              <a:gd name="connsiteY3777" fmla="*/ 982767 h 1106488"/>
              <a:gd name="connsiteX3778" fmla="*/ 799998 w 1031876"/>
              <a:gd name="connsiteY3778" fmla="*/ 982767 h 1106488"/>
              <a:gd name="connsiteX3779" fmla="*/ 793161 w 1031876"/>
              <a:gd name="connsiteY3779" fmla="*/ 989597 h 1106488"/>
              <a:gd name="connsiteX3780" fmla="*/ 793161 w 1031876"/>
              <a:gd name="connsiteY3780" fmla="*/ 982767 h 1106488"/>
              <a:gd name="connsiteX3781" fmla="*/ 780341 w 1031876"/>
              <a:gd name="connsiteY3781" fmla="*/ 982767 h 1106488"/>
              <a:gd name="connsiteX3782" fmla="*/ 782905 w 1031876"/>
              <a:gd name="connsiteY3782" fmla="*/ 982767 h 1106488"/>
              <a:gd name="connsiteX3783" fmla="*/ 785468 w 1031876"/>
              <a:gd name="connsiteY3783" fmla="*/ 982767 h 1106488"/>
              <a:gd name="connsiteX3784" fmla="*/ 786323 w 1031876"/>
              <a:gd name="connsiteY3784" fmla="*/ 982767 h 1106488"/>
              <a:gd name="connsiteX3785" fmla="*/ 782905 w 1031876"/>
              <a:gd name="connsiteY3785" fmla="*/ 983620 h 1106488"/>
              <a:gd name="connsiteX3786" fmla="*/ 781160 w 1031876"/>
              <a:gd name="connsiteY3786" fmla="*/ 986670 h 1106488"/>
              <a:gd name="connsiteX3787" fmla="*/ 780148 w 1031876"/>
              <a:gd name="connsiteY3787" fmla="*/ 984309 h 1106488"/>
              <a:gd name="connsiteX3788" fmla="*/ 779486 w 1031876"/>
              <a:gd name="connsiteY3788" fmla="*/ 982767 h 1106488"/>
              <a:gd name="connsiteX3789" fmla="*/ 780148 w 1031876"/>
              <a:gd name="connsiteY3789" fmla="*/ 984309 h 1106488"/>
              <a:gd name="connsiteX3790" fmla="*/ 779486 w 1031876"/>
              <a:gd name="connsiteY3790" fmla="*/ 989597 h 1106488"/>
              <a:gd name="connsiteX3791" fmla="*/ 779486 w 1031876"/>
              <a:gd name="connsiteY3791" fmla="*/ 982767 h 1106488"/>
              <a:gd name="connsiteX3792" fmla="*/ 287179 w 1031876"/>
              <a:gd name="connsiteY3792" fmla="*/ 982767 h 1106488"/>
              <a:gd name="connsiteX3793" fmla="*/ 287624 w 1031876"/>
              <a:gd name="connsiteY3793" fmla="*/ 983021 h 1106488"/>
              <a:gd name="connsiteX3794" fmla="*/ 291530 w 1031876"/>
              <a:gd name="connsiteY3794" fmla="*/ 985250 h 1106488"/>
              <a:gd name="connsiteX3795" fmla="*/ 294017 w 1031876"/>
              <a:gd name="connsiteY3795" fmla="*/ 989597 h 1106488"/>
              <a:gd name="connsiteX3796" fmla="*/ 288382 w 1031876"/>
              <a:gd name="connsiteY3796" fmla="*/ 983969 h 1106488"/>
              <a:gd name="connsiteX3797" fmla="*/ 288034 w 1031876"/>
              <a:gd name="connsiteY3797" fmla="*/ 983620 h 1106488"/>
              <a:gd name="connsiteX3798" fmla="*/ 287179 w 1031876"/>
              <a:gd name="connsiteY3798" fmla="*/ 982767 h 1106488"/>
              <a:gd name="connsiteX3799" fmla="*/ 827088 w 1031876"/>
              <a:gd name="connsiteY3799" fmla="*/ 982663 h 1106488"/>
              <a:gd name="connsiteX3800" fmla="*/ 821532 w 1031876"/>
              <a:gd name="connsiteY3800" fmla="*/ 989609 h 1106488"/>
              <a:gd name="connsiteX3801" fmla="*/ 820739 w 1031876"/>
              <a:gd name="connsiteY3801" fmla="*/ 990600 h 1106488"/>
              <a:gd name="connsiteX3802" fmla="*/ 823913 w 1031876"/>
              <a:gd name="connsiteY3802" fmla="*/ 986632 h 1106488"/>
              <a:gd name="connsiteX3803" fmla="*/ 827088 w 1031876"/>
              <a:gd name="connsiteY3803" fmla="*/ 982663 h 1106488"/>
              <a:gd name="connsiteX3804" fmla="*/ 266977 w 1031876"/>
              <a:gd name="connsiteY3804" fmla="*/ 982382 h 1106488"/>
              <a:gd name="connsiteX3805" fmla="*/ 267557 w 1031876"/>
              <a:gd name="connsiteY3805" fmla="*/ 983734 h 1106488"/>
              <a:gd name="connsiteX3806" fmla="*/ 268238 w 1031876"/>
              <a:gd name="connsiteY3806" fmla="*/ 985319 h 1106488"/>
              <a:gd name="connsiteX3807" fmla="*/ 267660 w 1031876"/>
              <a:gd name="connsiteY3807" fmla="*/ 985109 h 1106488"/>
              <a:gd name="connsiteX3808" fmla="*/ 267205 w 1031876"/>
              <a:gd name="connsiteY3808" fmla="*/ 983294 h 1106488"/>
              <a:gd name="connsiteX3809" fmla="*/ 266977 w 1031876"/>
              <a:gd name="connsiteY3809" fmla="*/ 982382 h 1106488"/>
              <a:gd name="connsiteX3810" fmla="*/ 270394 w 1031876"/>
              <a:gd name="connsiteY3810" fmla="*/ 983235 h 1106488"/>
              <a:gd name="connsiteX3811" fmla="*/ 272192 w 1031876"/>
              <a:gd name="connsiteY3811" fmla="*/ 986374 h 1106488"/>
              <a:gd name="connsiteX3812" fmla="*/ 271888 w 1031876"/>
              <a:gd name="connsiteY3812" fmla="*/ 986323 h 1106488"/>
              <a:gd name="connsiteX3813" fmla="*/ 273810 w 1031876"/>
              <a:gd name="connsiteY3813" fmla="*/ 989199 h 1106488"/>
              <a:gd name="connsiteX3814" fmla="*/ 266977 w 1031876"/>
              <a:gd name="connsiteY3814" fmla="*/ 982382 h 1106488"/>
              <a:gd name="connsiteX3815" fmla="*/ 820702 w 1031876"/>
              <a:gd name="connsiteY3815" fmla="*/ 982313 h 1106488"/>
              <a:gd name="connsiteX3816" fmla="*/ 820032 w 1031876"/>
              <a:gd name="connsiteY3816" fmla="*/ 982980 h 1106488"/>
              <a:gd name="connsiteX3817" fmla="*/ 820188 w 1031876"/>
              <a:gd name="connsiteY3817" fmla="*/ 982359 h 1106488"/>
              <a:gd name="connsiteX3818" fmla="*/ 821601 w 1031876"/>
              <a:gd name="connsiteY3818" fmla="*/ 981809 h 1106488"/>
              <a:gd name="connsiteX3819" fmla="*/ 820957 w 1031876"/>
              <a:gd name="connsiteY3819" fmla="*/ 982290 h 1106488"/>
              <a:gd name="connsiteX3820" fmla="*/ 820951 w 1031876"/>
              <a:gd name="connsiteY3820" fmla="*/ 982290 h 1106488"/>
              <a:gd name="connsiteX3821" fmla="*/ 820947 w 1031876"/>
              <a:gd name="connsiteY3821" fmla="*/ 982297 h 1106488"/>
              <a:gd name="connsiteX3822" fmla="*/ 820957 w 1031876"/>
              <a:gd name="connsiteY3822" fmla="*/ 982290 h 1106488"/>
              <a:gd name="connsiteX3823" fmla="*/ 821131 w 1031876"/>
              <a:gd name="connsiteY3823" fmla="*/ 982274 h 1106488"/>
              <a:gd name="connsiteX3824" fmla="*/ 245081 w 1031876"/>
              <a:gd name="connsiteY3824" fmla="*/ 981681 h 1106488"/>
              <a:gd name="connsiteX3825" fmla="*/ 246592 w 1031876"/>
              <a:gd name="connsiteY3825" fmla="*/ 983192 h 1106488"/>
              <a:gd name="connsiteX3826" fmla="*/ 245732 w 1031876"/>
              <a:gd name="connsiteY3826" fmla="*/ 982332 h 1106488"/>
              <a:gd name="connsiteX3827" fmla="*/ 781414 w 1031876"/>
              <a:gd name="connsiteY3827" fmla="*/ 981541 h 1106488"/>
              <a:gd name="connsiteX3828" fmla="*/ 780341 w 1031876"/>
              <a:gd name="connsiteY3828" fmla="*/ 982767 h 1106488"/>
              <a:gd name="connsiteX3829" fmla="*/ 779486 w 1031876"/>
              <a:gd name="connsiteY3829" fmla="*/ 982767 h 1106488"/>
              <a:gd name="connsiteX3830" fmla="*/ 253038 w 1031876"/>
              <a:gd name="connsiteY3830" fmla="*/ 981292 h 1106488"/>
              <a:gd name="connsiteX3831" fmla="*/ 253311 w 1031876"/>
              <a:gd name="connsiteY3831" fmla="*/ 981530 h 1106488"/>
              <a:gd name="connsiteX3832" fmla="*/ 260144 w 1031876"/>
              <a:gd name="connsiteY3832" fmla="*/ 982382 h 1106488"/>
              <a:gd name="connsiteX3833" fmla="*/ 259290 w 1031876"/>
              <a:gd name="connsiteY3833" fmla="*/ 982382 h 1106488"/>
              <a:gd name="connsiteX3834" fmla="*/ 256728 w 1031876"/>
              <a:gd name="connsiteY3834" fmla="*/ 982382 h 1106488"/>
              <a:gd name="connsiteX3835" fmla="*/ 253311 w 1031876"/>
              <a:gd name="connsiteY3835" fmla="*/ 982382 h 1106488"/>
              <a:gd name="connsiteX3836" fmla="*/ 235665 w 1031876"/>
              <a:gd name="connsiteY3836" fmla="*/ 981036 h 1106488"/>
              <a:gd name="connsiteX3837" fmla="*/ 239713 w 1031876"/>
              <a:gd name="connsiteY3837" fmla="*/ 983060 h 1106488"/>
              <a:gd name="connsiteX3838" fmla="*/ 236340 w 1031876"/>
              <a:gd name="connsiteY3838" fmla="*/ 982217 h 1106488"/>
              <a:gd name="connsiteX3839" fmla="*/ 823465 w 1031876"/>
              <a:gd name="connsiteY3839" fmla="*/ 980866 h 1106488"/>
              <a:gd name="connsiteX3840" fmla="*/ 821358 w 1031876"/>
              <a:gd name="connsiteY3840" fmla="*/ 982254 h 1106488"/>
              <a:gd name="connsiteX3841" fmla="*/ 822546 w 1031876"/>
              <a:gd name="connsiteY3841" fmla="*/ 982146 h 1106488"/>
              <a:gd name="connsiteX3842" fmla="*/ 228600 w 1031876"/>
              <a:gd name="connsiteY3842" fmla="*/ 980282 h 1106488"/>
              <a:gd name="connsiteX3843" fmla="*/ 231775 w 1031876"/>
              <a:gd name="connsiteY3843" fmla="*/ 982663 h 1106488"/>
              <a:gd name="connsiteX3844" fmla="*/ 226441 w 1031876"/>
              <a:gd name="connsiteY3844" fmla="*/ 981901 h 1106488"/>
              <a:gd name="connsiteX3845" fmla="*/ 820757 w 1031876"/>
              <a:gd name="connsiteY3845" fmla="*/ 980097 h 1106488"/>
              <a:gd name="connsiteX3846" fmla="*/ 820188 w 1031876"/>
              <a:gd name="connsiteY3846" fmla="*/ 982359 h 1106488"/>
              <a:gd name="connsiteX3847" fmla="*/ 813474 w 1031876"/>
              <a:gd name="connsiteY3847" fmla="*/ 982967 h 1106488"/>
              <a:gd name="connsiteX3848" fmla="*/ 813330 w 1031876"/>
              <a:gd name="connsiteY3848" fmla="*/ 982980 h 1106488"/>
              <a:gd name="connsiteX3849" fmla="*/ 813493 w 1031876"/>
              <a:gd name="connsiteY3849" fmla="*/ 982947 h 1106488"/>
              <a:gd name="connsiteX3850" fmla="*/ 817519 w 1031876"/>
              <a:gd name="connsiteY3850" fmla="*/ 982146 h 1106488"/>
              <a:gd name="connsiteX3851" fmla="*/ 259335 w 1031876"/>
              <a:gd name="connsiteY3851" fmla="*/ 979153 h 1106488"/>
              <a:gd name="connsiteX3852" fmla="*/ 260144 w 1031876"/>
              <a:gd name="connsiteY3852" fmla="*/ 982382 h 1106488"/>
              <a:gd name="connsiteX3853" fmla="*/ 258222 w 1031876"/>
              <a:gd name="connsiteY3853" fmla="*/ 979400 h 1106488"/>
              <a:gd name="connsiteX3854" fmla="*/ 231039 w 1031876"/>
              <a:gd name="connsiteY3854" fmla="*/ 977759 h 1106488"/>
              <a:gd name="connsiteX3855" fmla="*/ 234363 w 1031876"/>
              <a:gd name="connsiteY3855" fmla="*/ 978756 h 1106488"/>
              <a:gd name="connsiteX3856" fmla="*/ 235665 w 1031876"/>
              <a:gd name="connsiteY3856" fmla="*/ 981036 h 1106488"/>
              <a:gd name="connsiteX3857" fmla="*/ 232967 w 1031876"/>
              <a:gd name="connsiteY3857" fmla="*/ 979687 h 1106488"/>
              <a:gd name="connsiteX3858" fmla="*/ 230268 w 1031876"/>
              <a:gd name="connsiteY3858" fmla="*/ 978337 h 1106488"/>
              <a:gd name="connsiteX3859" fmla="*/ 198537 w 1031876"/>
              <a:gd name="connsiteY3859" fmla="*/ 977305 h 1106488"/>
              <a:gd name="connsiteX3860" fmla="*/ 204788 w 1031876"/>
              <a:gd name="connsiteY3860" fmla="*/ 982663 h 1106488"/>
              <a:gd name="connsiteX3861" fmla="*/ 198537 w 1031876"/>
              <a:gd name="connsiteY3861" fmla="*/ 977305 h 1106488"/>
              <a:gd name="connsiteX3862" fmla="*/ 826256 w 1031876"/>
              <a:gd name="connsiteY3862" fmla="*/ 976789 h 1106488"/>
              <a:gd name="connsiteX3863" fmla="*/ 823446 w 1031876"/>
              <a:gd name="connsiteY3863" fmla="*/ 978394 h 1106488"/>
              <a:gd name="connsiteX3864" fmla="*/ 823025 w 1031876"/>
              <a:gd name="connsiteY3864" fmla="*/ 978661 h 1106488"/>
              <a:gd name="connsiteX3865" fmla="*/ 821249 w 1031876"/>
              <a:gd name="connsiteY3865" fmla="*/ 981769 h 1106488"/>
              <a:gd name="connsiteX3866" fmla="*/ 823383 w 1031876"/>
              <a:gd name="connsiteY3866" fmla="*/ 979646 h 1106488"/>
              <a:gd name="connsiteX3867" fmla="*/ 219606 w 1031876"/>
              <a:gd name="connsiteY3867" fmla="*/ 976446 h 1106488"/>
              <a:gd name="connsiteX3868" fmla="*/ 222847 w 1031876"/>
              <a:gd name="connsiteY3868" fmla="*/ 979687 h 1106488"/>
              <a:gd name="connsiteX3869" fmla="*/ 224894 w 1031876"/>
              <a:gd name="connsiteY3869" fmla="*/ 981734 h 1106488"/>
              <a:gd name="connsiteX3870" fmla="*/ 224120 w 1031876"/>
              <a:gd name="connsiteY3870" fmla="*/ 980379 h 1106488"/>
              <a:gd name="connsiteX3871" fmla="*/ 219632 w 1031876"/>
              <a:gd name="connsiteY3871" fmla="*/ 976452 h 1106488"/>
              <a:gd name="connsiteX3872" fmla="*/ 841376 w 1031876"/>
              <a:gd name="connsiteY3872" fmla="*/ 976313 h 1106488"/>
              <a:gd name="connsiteX3873" fmla="*/ 833438 w 1031876"/>
              <a:gd name="connsiteY3873" fmla="*/ 982663 h 1106488"/>
              <a:gd name="connsiteX3874" fmla="*/ 841376 w 1031876"/>
              <a:gd name="connsiteY3874" fmla="*/ 976313 h 1106488"/>
              <a:gd name="connsiteX3875" fmla="*/ 833438 w 1031876"/>
              <a:gd name="connsiteY3875" fmla="*/ 976313 h 1106488"/>
              <a:gd name="connsiteX3876" fmla="*/ 827882 w 1031876"/>
              <a:gd name="connsiteY3876" fmla="*/ 981869 h 1106488"/>
              <a:gd name="connsiteX3877" fmla="*/ 830263 w 1031876"/>
              <a:gd name="connsiteY3877" fmla="*/ 979488 h 1106488"/>
              <a:gd name="connsiteX3878" fmla="*/ 833438 w 1031876"/>
              <a:gd name="connsiteY3878" fmla="*/ 976313 h 1106488"/>
              <a:gd name="connsiteX3879" fmla="*/ 820738 w 1031876"/>
              <a:gd name="connsiteY3879" fmla="*/ 976313 h 1106488"/>
              <a:gd name="connsiteX3880" fmla="*/ 813804 w 1031876"/>
              <a:gd name="connsiteY3880" fmla="*/ 981860 h 1106488"/>
              <a:gd name="connsiteX3881" fmla="*/ 813674 w 1031876"/>
              <a:gd name="connsiteY3881" fmla="*/ 982767 h 1106488"/>
              <a:gd name="connsiteX3882" fmla="*/ 813156 w 1031876"/>
              <a:gd name="connsiteY3882" fmla="*/ 982378 h 1106488"/>
              <a:gd name="connsiteX3883" fmla="*/ 812800 w 1031876"/>
              <a:gd name="connsiteY3883" fmla="*/ 982663 h 1106488"/>
              <a:gd name="connsiteX3884" fmla="*/ 812940 w 1031876"/>
              <a:gd name="connsiteY3884" fmla="*/ 982216 h 1106488"/>
              <a:gd name="connsiteX3885" fmla="*/ 810255 w 1031876"/>
              <a:gd name="connsiteY3885" fmla="*/ 980205 h 1106488"/>
              <a:gd name="connsiteX3886" fmla="*/ 806836 w 1031876"/>
              <a:gd name="connsiteY3886" fmla="*/ 982767 h 1106488"/>
              <a:gd name="connsiteX3887" fmla="*/ 806450 w 1031876"/>
              <a:gd name="connsiteY3887" fmla="*/ 982767 h 1106488"/>
              <a:gd name="connsiteX3888" fmla="*/ 806450 w 1031876"/>
              <a:gd name="connsiteY3888" fmla="*/ 983654 h 1106488"/>
              <a:gd name="connsiteX3889" fmla="*/ 806450 w 1031876"/>
              <a:gd name="connsiteY3889" fmla="*/ 986375 h 1106488"/>
              <a:gd name="connsiteX3890" fmla="*/ 806836 w 1031876"/>
              <a:gd name="connsiteY3890" fmla="*/ 986182 h 1106488"/>
              <a:gd name="connsiteX3891" fmla="*/ 809571 w 1031876"/>
              <a:gd name="connsiteY3891" fmla="*/ 984816 h 1106488"/>
              <a:gd name="connsiteX3892" fmla="*/ 807045 w 1031876"/>
              <a:gd name="connsiteY3892" fmla="*/ 989231 h 1106488"/>
              <a:gd name="connsiteX3893" fmla="*/ 809979 w 1031876"/>
              <a:gd name="connsiteY3893" fmla="*/ 986313 h 1106488"/>
              <a:gd name="connsiteX3894" fmla="*/ 813330 w 1031876"/>
              <a:gd name="connsiteY3894" fmla="*/ 982980 h 1106488"/>
              <a:gd name="connsiteX3895" fmla="*/ 813461 w 1031876"/>
              <a:gd name="connsiteY3895" fmla="*/ 982980 h 1106488"/>
              <a:gd name="connsiteX3896" fmla="*/ 814168 w 1031876"/>
              <a:gd name="connsiteY3896" fmla="*/ 982980 h 1106488"/>
              <a:gd name="connsiteX3897" fmla="*/ 817519 w 1031876"/>
              <a:gd name="connsiteY3897" fmla="*/ 982980 h 1106488"/>
              <a:gd name="connsiteX3898" fmla="*/ 820032 w 1031876"/>
              <a:gd name="connsiteY3898" fmla="*/ 982980 h 1106488"/>
              <a:gd name="connsiteX3899" fmla="*/ 813330 w 1031876"/>
              <a:gd name="connsiteY3899" fmla="*/ 986313 h 1106488"/>
              <a:gd name="connsiteX3900" fmla="*/ 810649 w 1031876"/>
              <a:gd name="connsiteY3900" fmla="*/ 987647 h 1106488"/>
              <a:gd name="connsiteX3901" fmla="*/ 809979 w 1031876"/>
              <a:gd name="connsiteY3901" fmla="*/ 987147 h 1106488"/>
              <a:gd name="connsiteX3902" fmla="*/ 807254 w 1031876"/>
              <a:gd name="connsiteY3902" fmla="*/ 989180 h 1106488"/>
              <a:gd name="connsiteX3903" fmla="*/ 806941 w 1031876"/>
              <a:gd name="connsiteY3903" fmla="*/ 989413 h 1106488"/>
              <a:gd name="connsiteX3904" fmla="*/ 806879 w 1031876"/>
              <a:gd name="connsiteY3904" fmla="*/ 989522 h 1106488"/>
              <a:gd name="connsiteX3905" fmla="*/ 806943 w 1031876"/>
              <a:gd name="connsiteY3905" fmla="*/ 989490 h 1106488"/>
              <a:gd name="connsiteX3906" fmla="*/ 810649 w 1031876"/>
              <a:gd name="connsiteY3906" fmla="*/ 987647 h 1106488"/>
              <a:gd name="connsiteX3907" fmla="*/ 813330 w 1031876"/>
              <a:gd name="connsiteY3907" fmla="*/ 989647 h 1106488"/>
              <a:gd name="connsiteX3908" fmla="*/ 809979 w 1031876"/>
              <a:gd name="connsiteY3908" fmla="*/ 992148 h 1106488"/>
              <a:gd name="connsiteX3909" fmla="*/ 806718 w 1031876"/>
              <a:gd name="connsiteY3909" fmla="*/ 989715 h 1106488"/>
              <a:gd name="connsiteX3910" fmla="*/ 806627 w 1031876"/>
              <a:gd name="connsiteY3910" fmla="*/ 989806 h 1106488"/>
              <a:gd name="connsiteX3911" fmla="*/ 806627 w 1031876"/>
              <a:gd name="connsiteY3911" fmla="*/ 992981 h 1106488"/>
              <a:gd name="connsiteX3912" fmla="*/ 806627 w 1031876"/>
              <a:gd name="connsiteY3912" fmla="*/ 995481 h 1106488"/>
              <a:gd name="connsiteX3913" fmla="*/ 806359 w 1031876"/>
              <a:gd name="connsiteY3913" fmla="*/ 995515 h 1106488"/>
              <a:gd name="connsiteX3914" fmla="*/ 805957 w 1031876"/>
              <a:gd name="connsiteY3914" fmla="*/ 994315 h 1106488"/>
              <a:gd name="connsiteX3915" fmla="*/ 806600 w 1031876"/>
              <a:gd name="connsiteY3915" fmla="*/ 989832 h 1106488"/>
              <a:gd name="connsiteX3916" fmla="*/ 806450 w 1031876"/>
              <a:gd name="connsiteY3916" fmla="*/ 989982 h 1106488"/>
              <a:gd name="connsiteX3917" fmla="*/ 806450 w 1031876"/>
              <a:gd name="connsiteY3917" fmla="*/ 990600 h 1106488"/>
              <a:gd name="connsiteX3918" fmla="*/ 806113 w 1031876"/>
              <a:gd name="connsiteY3918" fmla="*/ 990319 h 1106488"/>
              <a:gd name="connsiteX3919" fmla="*/ 805981 w 1031876"/>
              <a:gd name="connsiteY3919" fmla="*/ 990451 h 1106488"/>
              <a:gd name="connsiteX3920" fmla="*/ 800250 w 1031876"/>
              <a:gd name="connsiteY3920" fmla="*/ 996176 h 1106488"/>
              <a:gd name="connsiteX3921" fmla="*/ 805789 w 1031876"/>
              <a:gd name="connsiteY3921" fmla="*/ 993815 h 1106488"/>
              <a:gd name="connsiteX3922" fmla="*/ 805957 w 1031876"/>
              <a:gd name="connsiteY3922" fmla="*/ 994315 h 1106488"/>
              <a:gd name="connsiteX3923" fmla="*/ 805789 w 1031876"/>
              <a:gd name="connsiteY3923" fmla="*/ 995481 h 1106488"/>
              <a:gd name="connsiteX3924" fmla="*/ 800142 w 1031876"/>
              <a:gd name="connsiteY3924" fmla="*/ 996284 h 1106488"/>
              <a:gd name="connsiteX3925" fmla="*/ 800137 w 1031876"/>
              <a:gd name="connsiteY3925" fmla="*/ 996288 h 1106488"/>
              <a:gd name="connsiteX3926" fmla="*/ 806359 w 1031876"/>
              <a:gd name="connsiteY3926" fmla="*/ 995515 h 1106488"/>
              <a:gd name="connsiteX3927" fmla="*/ 806627 w 1031876"/>
              <a:gd name="connsiteY3927" fmla="*/ 996315 h 1106488"/>
              <a:gd name="connsiteX3928" fmla="*/ 805789 w 1031876"/>
              <a:gd name="connsiteY3928" fmla="*/ 996315 h 1106488"/>
              <a:gd name="connsiteX3929" fmla="*/ 803275 w 1031876"/>
              <a:gd name="connsiteY3929" fmla="*/ 996315 h 1106488"/>
              <a:gd name="connsiteX3930" fmla="*/ 801600 w 1031876"/>
              <a:gd name="connsiteY3930" fmla="*/ 996315 h 1106488"/>
              <a:gd name="connsiteX3931" fmla="*/ 800762 w 1031876"/>
              <a:gd name="connsiteY3931" fmla="*/ 996315 h 1106488"/>
              <a:gd name="connsiteX3932" fmla="*/ 800111 w 1031876"/>
              <a:gd name="connsiteY3932" fmla="*/ 996315 h 1106488"/>
              <a:gd name="connsiteX3933" fmla="*/ 799998 w 1031876"/>
              <a:gd name="connsiteY3933" fmla="*/ 996427 h 1106488"/>
              <a:gd name="connsiteX3934" fmla="*/ 800062 w 1031876"/>
              <a:gd name="connsiteY3934" fmla="*/ 996315 h 1106488"/>
              <a:gd name="connsiteX3935" fmla="*/ 799998 w 1031876"/>
              <a:gd name="connsiteY3935" fmla="*/ 996315 h 1106488"/>
              <a:gd name="connsiteX3936" fmla="*/ 799998 w 1031876"/>
              <a:gd name="connsiteY3936" fmla="*/ 996427 h 1106488"/>
              <a:gd name="connsiteX3937" fmla="*/ 799876 w 1031876"/>
              <a:gd name="connsiteY3937" fmla="*/ 996427 h 1106488"/>
              <a:gd name="connsiteX3938" fmla="*/ 797410 w 1031876"/>
              <a:gd name="connsiteY3938" fmla="*/ 1002149 h 1106488"/>
              <a:gd name="connsiteX3939" fmla="*/ 799924 w 1031876"/>
              <a:gd name="connsiteY3939" fmla="*/ 1002983 h 1106488"/>
              <a:gd name="connsiteX3940" fmla="*/ 796572 w 1031876"/>
              <a:gd name="connsiteY3940" fmla="*/ 1002983 h 1106488"/>
              <a:gd name="connsiteX3941" fmla="*/ 794059 w 1031876"/>
              <a:gd name="connsiteY3941" fmla="*/ 1002983 h 1106488"/>
              <a:gd name="connsiteX3942" fmla="*/ 793221 w 1031876"/>
              <a:gd name="connsiteY3942" fmla="*/ 1002983 h 1106488"/>
              <a:gd name="connsiteX3943" fmla="*/ 794059 w 1031876"/>
              <a:gd name="connsiteY3943" fmla="*/ 1002149 h 1106488"/>
              <a:gd name="connsiteX3944" fmla="*/ 795146 w 1031876"/>
              <a:gd name="connsiteY3944" fmla="*/ 1001067 h 1106488"/>
              <a:gd name="connsiteX3945" fmla="*/ 799811 w 1031876"/>
              <a:gd name="connsiteY3945" fmla="*/ 996427 h 1106488"/>
              <a:gd name="connsiteX3946" fmla="*/ 796572 w 1031876"/>
              <a:gd name="connsiteY3946" fmla="*/ 999649 h 1106488"/>
              <a:gd name="connsiteX3947" fmla="*/ 795146 w 1031876"/>
              <a:gd name="connsiteY3947" fmla="*/ 1001067 h 1106488"/>
              <a:gd name="connsiteX3948" fmla="*/ 793221 w 1031876"/>
              <a:gd name="connsiteY3948" fmla="*/ 1002983 h 1106488"/>
              <a:gd name="connsiteX3949" fmla="*/ 793221 w 1031876"/>
              <a:gd name="connsiteY3949" fmla="*/ 1002149 h 1106488"/>
              <a:gd name="connsiteX3950" fmla="*/ 793221 w 1031876"/>
              <a:gd name="connsiteY3950" fmla="*/ 1000482 h 1106488"/>
              <a:gd name="connsiteX3951" fmla="*/ 793221 w 1031876"/>
              <a:gd name="connsiteY3951" fmla="*/ 998315 h 1106488"/>
              <a:gd name="connsiteX3952" fmla="*/ 799547 w 1031876"/>
              <a:gd name="connsiteY3952" fmla="*/ 996427 h 1106488"/>
              <a:gd name="connsiteX3953" fmla="*/ 797434 w 1031876"/>
              <a:gd name="connsiteY3953" fmla="*/ 996427 h 1106488"/>
              <a:gd name="connsiteX3954" fmla="*/ 794016 w 1031876"/>
              <a:gd name="connsiteY3954" fmla="*/ 996427 h 1106488"/>
              <a:gd name="connsiteX3955" fmla="*/ 793221 w 1031876"/>
              <a:gd name="connsiteY3955" fmla="*/ 996427 h 1106488"/>
              <a:gd name="connsiteX3956" fmla="*/ 793221 w 1031876"/>
              <a:gd name="connsiteY3956" fmla="*/ 996431 h 1106488"/>
              <a:gd name="connsiteX3957" fmla="*/ 794870 w 1031876"/>
              <a:gd name="connsiteY3957" fmla="*/ 996534 h 1106488"/>
              <a:gd name="connsiteX3958" fmla="*/ 793221 w 1031876"/>
              <a:gd name="connsiteY3958" fmla="*/ 996895 h 1106488"/>
              <a:gd name="connsiteX3959" fmla="*/ 793221 w 1031876"/>
              <a:gd name="connsiteY3959" fmla="*/ 998315 h 1106488"/>
              <a:gd name="connsiteX3960" fmla="*/ 792921 w 1031876"/>
              <a:gd name="connsiteY3960" fmla="*/ 998405 h 1106488"/>
              <a:gd name="connsiteX3961" fmla="*/ 791546 w 1031876"/>
              <a:gd name="connsiteY3961" fmla="*/ 998815 h 1106488"/>
              <a:gd name="connsiteX3962" fmla="*/ 792766 w 1031876"/>
              <a:gd name="connsiteY3962" fmla="*/ 996994 h 1106488"/>
              <a:gd name="connsiteX3963" fmla="*/ 792727 w 1031876"/>
              <a:gd name="connsiteY3963" fmla="*/ 997002 h 1106488"/>
              <a:gd name="connsiteX3964" fmla="*/ 789032 w 1031876"/>
              <a:gd name="connsiteY3964" fmla="*/ 1002149 h 1106488"/>
              <a:gd name="connsiteX3965" fmla="*/ 783696 w 1031876"/>
              <a:gd name="connsiteY3965" fmla="*/ 1002632 h 1106488"/>
              <a:gd name="connsiteX3966" fmla="*/ 791917 w 1031876"/>
              <a:gd name="connsiteY3966" fmla="*/ 997179 h 1106488"/>
              <a:gd name="connsiteX3967" fmla="*/ 791452 w 1031876"/>
              <a:gd name="connsiteY3967" fmla="*/ 997281 h 1106488"/>
              <a:gd name="connsiteX3968" fmla="*/ 792717 w 1031876"/>
              <a:gd name="connsiteY3968" fmla="*/ 996649 h 1106488"/>
              <a:gd name="connsiteX3969" fmla="*/ 792852 w 1031876"/>
              <a:gd name="connsiteY3969" fmla="*/ 996560 h 1106488"/>
              <a:gd name="connsiteX3970" fmla="*/ 787178 w 1031876"/>
              <a:gd name="connsiteY3970" fmla="*/ 998989 h 1106488"/>
              <a:gd name="connsiteX3971" fmla="*/ 785636 w 1031876"/>
              <a:gd name="connsiteY3971" fmla="*/ 999174 h 1106488"/>
              <a:gd name="connsiteX3972" fmla="*/ 786323 w 1031876"/>
              <a:gd name="connsiteY3972" fmla="*/ 996427 h 1106488"/>
              <a:gd name="connsiteX3973" fmla="*/ 787007 w 1031876"/>
              <a:gd name="connsiteY3973" fmla="*/ 995744 h 1106488"/>
              <a:gd name="connsiteX3974" fmla="*/ 788887 w 1031876"/>
              <a:gd name="connsiteY3974" fmla="*/ 995574 h 1106488"/>
              <a:gd name="connsiteX3975" fmla="*/ 793161 w 1031876"/>
              <a:gd name="connsiteY3975" fmla="*/ 989597 h 1106488"/>
              <a:gd name="connsiteX3976" fmla="*/ 796580 w 1031876"/>
              <a:gd name="connsiteY3976" fmla="*/ 989597 h 1106488"/>
              <a:gd name="connsiteX3977" fmla="*/ 797434 w 1031876"/>
              <a:gd name="connsiteY3977" fmla="*/ 989597 h 1106488"/>
              <a:gd name="connsiteX3978" fmla="*/ 799998 w 1031876"/>
              <a:gd name="connsiteY3978" fmla="*/ 989597 h 1106488"/>
              <a:gd name="connsiteX3979" fmla="*/ 799998 w 1031876"/>
              <a:gd name="connsiteY3979" fmla="*/ 990451 h 1106488"/>
              <a:gd name="connsiteX3980" fmla="*/ 799998 w 1031876"/>
              <a:gd name="connsiteY3980" fmla="*/ 996186 h 1106488"/>
              <a:gd name="connsiteX3981" fmla="*/ 803275 w 1031876"/>
              <a:gd name="connsiteY3981" fmla="*/ 990481 h 1106488"/>
              <a:gd name="connsiteX3982" fmla="*/ 805610 w 1031876"/>
              <a:gd name="connsiteY3982" fmla="*/ 989900 h 1106488"/>
              <a:gd name="connsiteX3983" fmla="*/ 805246 w 1031876"/>
              <a:gd name="connsiteY3983" fmla="*/ 989597 h 1106488"/>
              <a:gd name="connsiteX3984" fmla="*/ 804272 w 1031876"/>
              <a:gd name="connsiteY3984" fmla="*/ 989597 h 1106488"/>
              <a:gd name="connsiteX3985" fmla="*/ 799998 w 1031876"/>
              <a:gd name="connsiteY3985" fmla="*/ 989597 h 1106488"/>
              <a:gd name="connsiteX3986" fmla="*/ 803280 w 1031876"/>
              <a:gd name="connsiteY3986" fmla="*/ 987958 h 1106488"/>
              <a:gd name="connsiteX3987" fmla="*/ 801687 w 1031876"/>
              <a:gd name="connsiteY3987" fmla="*/ 986631 h 1106488"/>
              <a:gd name="connsiteX3988" fmla="*/ 806325 w 1031876"/>
              <a:gd name="connsiteY3988" fmla="*/ 982767 h 1106488"/>
              <a:gd name="connsiteX3989" fmla="*/ 800853 w 1031876"/>
              <a:gd name="connsiteY3989" fmla="*/ 982767 h 1106488"/>
              <a:gd name="connsiteX3990" fmla="*/ 799998 w 1031876"/>
              <a:gd name="connsiteY3990" fmla="*/ 982767 h 1106488"/>
              <a:gd name="connsiteX3991" fmla="*/ 810255 w 1031876"/>
              <a:gd name="connsiteY3991" fmla="*/ 979351 h 1106488"/>
              <a:gd name="connsiteX3992" fmla="*/ 814358 w 1031876"/>
              <a:gd name="connsiteY3992" fmla="*/ 977985 h 1106488"/>
              <a:gd name="connsiteX3993" fmla="*/ 814168 w 1031876"/>
              <a:gd name="connsiteY3993" fmla="*/ 979317 h 1106488"/>
              <a:gd name="connsiteX3994" fmla="*/ 255060 w 1031876"/>
              <a:gd name="connsiteY3994" fmla="*/ 976313 h 1106488"/>
              <a:gd name="connsiteX3995" fmla="*/ 259290 w 1031876"/>
              <a:gd name="connsiteY3995" fmla="*/ 978122 h 1106488"/>
              <a:gd name="connsiteX3996" fmla="*/ 259894 w 1031876"/>
              <a:gd name="connsiteY3996" fmla="*/ 976313 h 1106488"/>
              <a:gd name="connsiteX3997" fmla="*/ 259458 w 1031876"/>
              <a:gd name="connsiteY3997" fmla="*/ 976313 h 1106488"/>
              <a:gd name="connsiteX3998" fmla="*/ 256912 w 1031876"/>
              <a:gd name="connsiteY3998" fmla="*/ 976313 h 1106488"/>
              <a:gd name="connsiteX3999" fmla="*/ 239713 w 1031876"/>
              <a:gd name="connsiteY3999" fmla="*/ 976313 h 1106488"/>
              <a:gd name="connsiteX4000" fmla="*/ 243153 w 1031876"/>
              <a:gd name="connsiteY4000" fmla="*/ 979753 h 1106488"/>
              <a:gd name="connsiteX4001" fmla="*/ 245081 w 1031876"/>
              <a:gd name="connsiteY4001" fmla="*/ 981681 h 1106488"/>
              <a:gd name="connsiteX4002" fmla="*/ 226220 w 1031876"/>
              <a:gd name="connsiteY4002" fmla="*/ 976313 h 1106488"/>
              <a:gd name="connsiteX4003" fmla="*/ 230268 w 1031876"/>
              <a:gd name="connsiteY4003" fmla="*/ 978337 h 1106488"/>
              <a:gd name="connsiteX4004" fmla="*/ 229594 w 1031876"/>
              <a:gd name="connsiteY4004" fmla="*/ 978843 h 1106488"/>
              <a:gd name="connsiteX4005" fmla="*/ 226220 w 1031876"/>
              <a:gd name="connsiteY4005" fmla="*/ 976313 h 1106488"/>
              <a:gd name="connsiteX4006" fmla="*/ 219075 w 1031876"/>
              <a:gd name="connsiteY4006" fmla="*/ 976313 h 1106488"/>
              <a:gd name="connsiteX4007" fmla="*/ 219076 w 1031876"/>
              <a:gd name="connsiteY4007" fmla="*/ 976313 h 1106488"/>
              <a:gd name="connsiteX4008" fmla="*/ 219473 w 1031876"/>
              <a:gd name="connsiteY4008" fmla="*/ 976313 h 1106488"/>
              <a:gd name="connsiteX4009" fmla="*/ 224631 w 1031876"/>
              <a:gd name="connsiteY4009" fmla="*/ 976313 h 1106488"/>
              <a:gd name="connsiteX4010" fmla="*/ 225425 w 1031876"/>
              <a:gd name="connsiteY4010" fmla="*/ 976313 h 1106488"/>
              <a:gd name="connsiteX4011" fmla="*/ 226219 w 1031876"/>
              <a:gd name="connsiteY4011" fmla="*/ 981869 h 1106488"/>
              <a:gd name="connsiteX4012" fmla="*/ 226441 w 1031876"/>
              <a:gd name="connsiteY4012" fmla="*/ 981901 h 1106488"/>
              <a:gd name="connsiteX4013" fmla="*/ 226128 w 1031876"/>
              <a:gd name="connsiteY4013" fmla="*/ 982136 h 1106488"/>
              <a:gd name="connsiteX4014" fmla="*/ 226220 w 1031876"/>
              <a:gd name="connsiteY4014" fmla="*/ 982217 h 1106488"/>
              <a:gd name="connsiteX4015" fmla="*/ 232967 w 1031876"/>
              <a:gd name="connsiteY4015" fmla="*/ 983060 h 1106488"/>
              <a:gd name="connsiteX4016" fmla="*/ 226220 w 1031876"/>
              <a:gd name="connsiteY4016" fmla="*/ 983060 h 1106488"/>
              <a:gd name="connsiteX4017" fmla="*/ 226092 w 1031876"/>
              <a:gd name="connsiteY4017" fmla="*/ 982163 h 1106488"/>
              <a:gd name="connsiteX4018" fmla="*/ 225652 w 1031876"/>
              <a:gd name="connsiteY4018" fmla="*/ 982493 h 1106488"/>
              <a:gd name="connsiteX4019" fmla="*/ 226220 w 1031876"/>
              <a:gd name="connsiteY4019" fmla="*/ 983060 h 1106488"/>
              <a:gd name="connsiteX4020" fmla="*/ 222847 w 1031876"/>
              <a:gd name="connsiteY4020" fmla="*/ 982217 h 1106488"/>
              <a:gd name="connsiteX4021" fmla="*/ 219539 w 1031876"/>
              <a:gd name="connsiteY4021" fmla="*/ 976429 h 1106488"/>
              <a:gd name="connsiteX4022" fmla="*/ 212726 w 1031876"/>
              <a:gd name="connsiteY4022" fmla="*/ 976313 h 1106488"/>
              <a:gd name="connsiteX4023" fmla="*/ 216100 w 1031876"/>
              <a:gd name="connsiteY4023" fmla="*/ 979687 h 1106488"/>
              <a:gd name="connsiteX4024" fmla="*/ 219076 w 1031876"/>
              <a:gd name="connsiteY4024" fmla="*/ 982663 h 1106488"/>
              <a:gd name="connsiteX4025" fmla="*/ 219473 w 1031876"/>
              <a:gd name="connsiteY4025" fmla="*/ 983060 h 1106488"/>
              <a:gd name="connsiteX4026" fmla="*/ 216100 w 1031876"/>
              <a:gd name="connsiteY4026" fmla="*/ 982217 h 1106488"/>
              <a:gd name="connsiteX4027" fmla="*/ 215180 w 1031876"/>
              <a:gd name="connsiteY4027" fmla="*/ 980608 h 1106488"/>
              <a:gd name="connsiteX4028" fmla="*/ 213057 w 1031876"/>
              <a:gd name="connsiteY4028" fmla="*/ 979488 h 1106488"/>
              <a:gd name="connsiteX4029" fmla="*/ 212197 w 1031876"/>
              <a:gd name="connsiteY4029" fmla="*/ 976313 h 1106488"/>
              <a:gd name="connsiteX4030" fmla="*/ 213317 w 1031876"/>
              <a:gd name="connsiteY4030" fmla="*/ 977347 h 1106488"/>
              <a:gd name="connsiteX4031" fmla="*/ 786323 w 1031876"/>
              <a:gd name="connsiteY4031" fmla="*/ 975936 h 1106488"/>
              <a:gd name="connsiteX4032" fmla="*/ 788117 w 1031876"/>
              <a:gd name="connsiteY4032" fmla="*/ 977280 h 1106488"/>
              <a:gd name="connsiteX4033" fmla="*/ 781414 w 1031876"/>
              <a:gd name="connsiteY4033" fmla="*/ 981541 h 1106488"/>
              <a:gd name="connsiteX4034" fmla="*/ 273504 w 1031876"/>
              <a:gd name="connsiteY4034" fmla="*/ 975936 h 1106488"/>
              <a:gd name="connsiteX4035" fmla="*/ 276923 w 1031876"/>
              <a:gd name="connsiteY4035" fmla="*/ 976790 h 1106488"/>
              <a:gd name="connsiteX4036" fmla="*/ 278108 w 1031876"/>
              <a:gd name="connsiteY4036" fmla="*/ 978863 h 1106488"/>
              <a:gd name="connsiteX4037" fmla="*/ 274095 w 1031876"/>
              <a:gd name="connsiteY4037" fmla="*/ 976312 h 1106488"/>
              <a:gd name="connsiteX4038" fmla="*/ 246477 w 1031876"/>
              <a:gd name="connsiteY4038" fmla="*/ 975565 h 1106488"/>
              <a:gd name="connsiteX4039" fmla="*/ 253311 w 1031876"/>
              <a:gd name="connsiteY4039" fmla="*/ 982382 h 1106488"/>
              <a:gd name="connsiteX4040" fmla="*/ 246477 w 1031876"/>
              <a:gd name="connsiteY4040" fmla="*/ 975565 h 1106488"/>
              <a:gd name="connsiteX4041" fmla="*/ 246477 w 1031876"/>
              <a:gd name="connsiteY4041" fmla="*/ 975565 h 1106488"/>
              <a:gd name="connsiteX4042" fmla="*/ 252457 w 1031876"/>
              <a:gd name="connsiteY4042" fmla="*/ 978974 h 1106488"/>
              <a:gd name="connsiteX4043" fmla="*/ 253038 w 1031876"/>
              <a:gd name="connsiteY4043" fmla="*/ 981292 h 1106488"/>
              <a:gd name="connsiteX4044" fmla="*/ 239644 w 1031876"/>
              <a:gd name="connsiteY4044" fmla="*/ 975565 h 1106488"/>
              <a:gd name="connsiteX4045" fmla="*/ 246477 w 1031876"/>
              <a:gd name="connsiteY4045" fmla="*/ 978974 h 1106488"/>
              <a:gd name="connsiteX4046" fmla="*/ 246592 w 1031876"/>
              <a:gd name="connsiteY4046" fmla="*/ 979031 h 1106488"/>
              <a:gd name="connsiteX4047" fmla="*/ 246592 w 1031876"/>
              <a:gd name="connsiteY4047" fmla="*/ 976313 h 1106488"/>
              <a:gd name="connsiteX4048" fmla="*/ 248764 w 1031876"/>
              <a:gd name="connsiteY4048" fmla="*/ 980115 h 1106488"/>
              <a:gd name="connsiteX4049" fmla="*/ 253311 w 1031876"/>
              <a:gd name="connsiteY4049" fmla="*/ 982382 h 1106488"/>
              <a:gd name="connsiteX4050" fmla="*/ 252457 w 1031876"/>
              <a:gd name="connsiteY4050" fmla="*/ 982382 h 1106488"/>
              <a:gd name="connsiteX4051" fmla="*/ 250231 w 1031876"/>
              <a:gd name="connsiteY4051" fmla="*/ 982382 h 1106488"/>
              <a:gd name="connsiteX4052" fmla="*/ 252413 w 1031876"/>
              <a:gd name="connsiteY4052" fmla="*/ 982928 h 1106488"/>
              <a:gd name="connsiteX4053" fmla="*/ 252657 w 1031876"/>
              <a:gd name="connsiteY4053" fmla="*/ 982989 h 1106488"/>
              <a:gd name="connsiteX4054" fmla="*/ 252413 w 1031876"/>
              <a:gd name="connsiteY4054" fmla="*/ 982663 h 1106488"/>
              <a:gd name="connsiteX4055" fmla="*/ 252766 w 1031876"/>
              <a:gd name="connsiteY4055" fmla="*/ 983016 h 1106488"/>
              <a:gd name="connsiteX4056" fmla="*/ 253471 w 1031876"/>
              <a:gd name="connsiteY4056" fmla="*/ 983192 h 1106488"/>
              <a:gd name="connsiteX4057" fmla="*/ 252942 w 1031876"/>
              <a:gd name="connsiteY4057" fmla="*/ 983192 h 1106488"/>
              <a:gd name="connsiteX4058" fmla="*/ 253306 w 1031876"/>
              <a:gd name="connsiteY4058" fmla="*/ 983556 h 1106488"/>
              <a:gd name="connsiteX4059" fmla="*/ 259557 w 1031876"/>
              <a:gd name="connsiteY4059" fmla="*/ 989807 h 1106488"/>
              <a:gd name="connsiteX4060" fmla="*/ 258664 w 1031876"/>
              <a:gd name="connsiteY4060" fmla="*/ 989807 h 1106488"/>
              <a:gd name="connsiteX4061" fmla="*/ 256878 w 1031876"/>
              <a:gd name="connsiteY4061" fmla="*/ 989807 h 1106488"/>
              <a:gd name="connsiteX4062" fmla="*/ 255985 w 1031876"/>
              <a:gd name="connsiteY4062" fmla="*/ 989807 h 1106488"/>
              <a:gd name="connsiteX4063" fmla="*/ 253207 w 1031876"/>
              <a:gd name="connsiteY4063" fmla="*/ 989807 h 1106488"/>
              <a:gd name="connsiteX4064" fmla="*/ 253008 w 1031876"/>
              <a:gd name="connsiteY4064" fmla="*/ 989807 h 1106488"/>
              <a:gd name="connsiteX4065" fmla="*/ 253147 w 1031876"/>
              <a:gd name="connsiteY4065" fmla="*/ 989887 h 1106488"/>
              <a:gd name="connsiteX4066" fmla="*/ 253207 w 1031876"/>
              <a:gd name="connsiteY4066" fmla="*/ 989807 h 1106488"/>
              <a:gd name="connsiteX4067" fmla="*/ 253225 w 1031876"/>
              <a:gd name="connsiteY4067" fmla="*/ 989931 h 1106488"/>
              <a:gd name="connsiteX4068" fmla="*/ 253471 w 1031876"/>
              <a:gd name="connsiteY4068" fmla="*/ 990071 h 1106488"/>
              <a:gd name="connsiteX4069" fmla="*/ 253236 w 1031876"/>
              <a:gd name="connsiteY4069" fmla="*/ 990013 h 1106488"/>
              <a:gd name="connsiteX4070" fmla="*/ 253245 w 1031876"/>
              <a:gd name="connsiteY4070" fmla="*/ 990071 h 1106488"/>
              <a:gd name="connsiteX4071" fmla="*/ 253577 w 1031876"/>
              <a:gd name="connsiteY4071" fmla="*/ 992395 h 1106488"/>
              <a:gd name="connsiteX4072" fmla="*/ 251761 w 1031876"/>
              <a:gd name="connsiteY4072" fmla="*/ 991735 h 1106488"/>
              <a:gd name="connsiteX4073" fmla="*/ 253009 w 1031876"/>
              <a:gd name="connsiteY4073" fmla="*/ 990071 h 1106488"/>
              <a:gd name="connsiteX4074" fmla="*/ 253082 w 1031876"/>
              <a:gd name="connsiteY4074" fmla="*/ 989974 h 1106488"/>
              <a:gd name="connsiteX4075" fmla="*/ 252414 w 1031876"/>
              <a:gd name="connsiteY4075" fmla="*/ 989807 h 1106488"/>
              <a:gd name="connsiteX4076" fmla="*/ 252413 w 1031876"/>
              <a:gd name="connsiteY4076" fmla="*/ 989807 h 1106488"/>
              <a:gd name="connsiteX4077" fmla="*/ 252413 w 1031876"/>
              <a:gd name="connsiteY4077" fmla="*/ 989807 h 1106488"/>
              <a:gd name="connsiteX4078" fmla="*/ 250032 w 1031876"/>
              <a:gd name="connsiteY4078" fmla="*/ 989212 h 1106488"/>
              <a:gd name="connsiteX4079" fmla="*/ 249093 w 1031876"/>
              <a:gd name="connsiteY4079" fmla="*/ 987570 h 1106488"/>
              <a:gd name="connsiteX4080" fmla="*/ 252591 w 1031876"/>
              <a:gd name="connsiteY4080" fmla="*/ 989569 h 1106488"/>
              <a:gd name="connsiteX4081" fmla="*/ 255092 w 1031876"/>
              <a:gd name="connsiteY4081" fmla="*/ 986235 h 1106488"/>
              <a:gd name="connsiteX4082" fmla="*/ 252810 w 1031876"/>
              <a:gd name="connsiteY4082" fmla="*/ 983192 h 1106488"/>
              <a:gd name="connsiteX4083" fmla="*/ 252611 w 1031876"/>
              <a:gd name="connsiteY4083" fmla="*/ 983192 h 1106488"/>
              <a:gd name="connsiteX4084" fmla="*/ 252413 w 1031876"/>
              <a:gd name="connsiteY4084" fmla="*/ 983192 h 1106488"/>
              <a:gd name="connsiteX4085" fmla="*/ 246592 w 1031876"/>
              <a:gd name="connsiteY4085" fmla="*/ 983192 h 1106488"/>
              <a:gd name="connsiteX4086" fmla="*/ 246592 w 1031876"/>
              <a:gd name="connsiteY4086" fmla="*/ 982382 h 1106488"/>
              <a:gd name="connsiteX4087" fmla="*/ 246477 w 1031876"/>
              <a:gd name="connsiteY4087" fmla="*/ 982382 h 1106488"/>
              <a:gd name="connsiteX4088" fmla="*/ 894774 w 1031876"/>
              <a:gd name="connsiteY4088" fmla="*/ 974003 h 1106488"/>
              <a:gd name="connsiteX4089" fmla="*/ 894557 w 1031876"/>
              <a:gd name="connsiteY4089" fmla="*/ 975518 h 1106488"/>
              <a:gd name="connsiteX4090" fmla="*/ 889001 w 1031876"/>
              <a:gd name="connsiteY4090" fmla="*/ 976312 h 1106488"/>
              <a:gd name="connsiteX4091" fmla="*/ 827617 w 1031876"/>
              <a:gd name="connsiteY4091" fmla="*/ 973676 h 1106488"/>
              <a:gd name="connsiteX4092" fmla="*/ 827617 w 1031876"/>
              <a:gd name="connsiteY4092" fmla="*/ 973837 h 1106488"/>
              <a:gd name="connsiteX4093" fmla="*/ 827026 w 1031876"/>
              <a:gd name="connsiteY4093" fmla="*/ 973902 h 1106488"/>
              <a:gd name="connsiteX4094" fmla="*/ 243534 w 1031876"/>
              <a:gd name="connsiteY4094" fmla="*/ 970426 h 1106488"/>
              <a:gd name="connsiteX4095" fmla="*/ 246477 w 1031876"/>
              <a:gd name="connsiteY4095" fmla="*/ 975565 h 1106488"/>
              <a:gd name="connsiteX4096" fmla="*/ 239644 w 1031876"/>
              <a:gd name="connsiteY4096" fmla="*/ 975565 h 1106488"/>
              <a:gd name="connsiteX4097" fmla="*/ 240498 w 1031876"/>
              <a:gd name="connsiteY4097" fmla="*/ 972157 h 1106488"/>
              <a:gd name="connsiteX4098" fmla="*/ 847315 w 1031876"/>
              <a:gd name="connsiteY4098" fmla="*/ 969987 h 1106488"/>
              <a:gd name="connsiteX4099" fmla="*/ 845326 w 1031876"/>
              <a:gd name="connsiteY4099" fmla="*/ 972608 h 1106488"/>
              <a:gd name="connsiteX4100" fmla="*/ 845626 w 1031876"/>
              <a:gd name="connsiteY4100" fmla="*/ 973002 h 1106488"/>
              <a:gd name="connsiteX4101" fmla="*/ 847725 w 1031876"/>
              <a:gd name="connsiteY4101" fmla="*/ 969963 h 1106488"/>
              <a:gd name="connsiteX4102" fmla="*/ 850034 w 1031876"/>
              <a:gd name="connsiteY4102" fmla="*/ 971695 h 1106488"/>
              <a:gd name="connsiteX4103" fmla="*/ 848519 w 1031876"/>
              <a:gd name="connsiteY4103" fmla="*/ 972344 h 1106488"/>
              <a:gd name="connsiteX4104" fmla="*/ 847725 w 1031876"/>
              <a:gd name="connsiteY4104" fmla="*/ 969963 h 1106488"/>
              <a:gd name="connsiteX4105" fmla="*/ 827617 w 1031876"/>
              <a:gd name="connsiteY4105" fmla="*/ 969963 h 1106488"/>
              <a:gd name="connsiteX4106" fmla="*/ 830197 w 1031876"/>
              <a:gd name="connsiteY4106" fmla="*/ 973138 h 1106488"/>
              <a:gd name="connsiteX4107" fmla="*/ 829609 w 1031876"/>
              <a:gd name="connsiteY4107" fmla="*/ 973861 h 1106488"/>
              <a:gd name="connsiteX4108" fmla="*/ 829314 w 1031876"/>
              <a:gd name="connsiteY4108" fmla="*/ 973826 h 1106488"/>
              <a:gd name="connsiteX4109" fmla="*/ 829445 w 1031876"/>
              <a:gd name="connsiteY4109" fmla="*/ 973634 h 1106488"/>
              <a:gd name="connsiteX4110" fmla="*/ 828549 w 1031876"/>
              <a:gd name="connsiteY4110" fmla="*/ 973733 h 1106488"/>
              <a:gd name="connsiteX4111" fmla="*/ 827725 w 1031876"/>
              <a:gd name="connsiteY4111" fmla="*/ 973634 h 1106488"/>
              <a:gd name="connsiteX4112" fmla="*/ 827617 w 1031876"/>
              <a:gd name="connsiteY4112" fmla="*/ 973676 h 1106488"/>
              <a:gd name="connsiteX4113" fmla="*/ 827617 w 1031876"/>
              <a:gd name="connsiteY4113" fmla="*/ 970757 h 1106488"/>
              <a:gd name="connsiteX4114" fmla="*/ 827617 w 1031876"/>
              <a:gd name="connsiteY4114" fmla="*/ 969963 h 1106488"/>
              <a:gd name="connsiteX4115" fmla="*/ 793805 w 1031876"/>
              <a:gd name="connsiteY4115" fmla="*/ 969963 h 1106488"/>
              <a:gd name="connsiteX4116" fmla="*/ 795725 w 1031876"/>
              <a:gd name="connsiteY4116" fmla="*/ 972521 h 1106488"/>
              <a:gd name="connsiteX4117" fmla="*/ 793176 w 1031876"/>
              <a:gd name="connsiteY4117" fmla="*/ 975916 h 1106488"/>
              <a:gd name="connsiteX4118" fmla="*/ 793186 w 1031876"/>
              <a:gd name="connsiteY4118" fmla="*/ 975916 h 1106488"/>
              <a:gd name="connsiteX4119" fmla="*/ 797434 w 1031876"/>
              <a:gd name="connsiteY4119" fmla="*/ 972521 h 1106488"/>
              <a:gd name="connsiteX4120" fmla="*/ 800107 w 1031876"/>
              <a:gd name="connsiteY4120" fmla="*/ 971550 h 1106488"/>
              <a:gd name="connsiteX4121" fmla="*/ 800100 w 1031876"/>
              <a:gd name="connsiteY4121" fmla="*/ 971550 h 1106488"/>
              <a:gd name="connsiteX4122" fmla="*/ 800100 w 1031876"/>
              <a:gd name="connsiteY4122" fmla="*/ 969963 h 1106488"/>
              <a:gd name="connsiteX4123" fmla="*/ 799306 w 1031876"/>
              <a:gd name="connsiteY4123" fmla="*/ 969963 h 1106488"/>
              <a:gd name="connsiteX4124" fmla="*/ 799140 w 1031876"/>
              <a:gd name="connsiteY4124" fmla="*/ 969963 h 1106488"/>
              <a:gd name="connsiteX4125" fmla="*/ 246892 w 1031876"/>
              <a:gd name="connsiteY4125" fmla="*/ 969963 h 1106488"/>
              <a:gd name="connsiteX4126" fmla="*/ 247013 w 1031876"/>
              <a:gd name="connsiteY4126" fmla="*/ 970069 h 1106488"/>
              <a:gd name="connsiteX4127" fmla="*/ 249806 w 1031876"/>
              <a:gd name="connsiteY4127" fmla="*/ 972506 h 1106488"/>
              <a:gd name="connsiteX4128" fmla="*/ 247512 w 1031876"/>
              <a:gd name="connsiteY4128" fmla="*/ 970124 h 1106488"/>
              <a:gd name="connsiteX4129" fmla="*/ 247357 w 1031876"/>
              <a:gd name="connsiteY4129" fmla="*/ 969963 h 1106488"/>
              <a:gd name="connsiteX4130" fmla="*/ 225425 w 1031876"/>
              <a:gd name="connsiteY4130" fmla="*/ 969963 h 1106488"/>
              <a:gd name="connsiteX4131" fmla="*/ 231775 w 1031876"/>
              <a:gd name="connsiteY4131" fmla="*/ 976313 h 1106488"/>
              <a:gd name="connsiteX4132" fmla="*/ 225425 w 1031876"/>
              <a:gd name="connsiteY4132" fmla="*/ 969963 h 1106488"/>
              <a:gd name="connsiteX4133" fmla="*/ 225425 w 1031876"/>
              <a:gd name="connsiteY4133" fmla="*/ 969963 h 1106488"/>
              <a:gd name="connsiteX4134" fmla="*/ 228997 w 1031876"/>
              <a:gd name="connsiteY4134" fmla="*/ 970757 h 1106488"/>
              <a:gd name="connsiteX4135" fmla="*/ 229711 w 1031876"/>
              <a:gd name="connsiteY4135" fmla="*/ 971868 h 1106488"/>
              <a:gd name="connsiteX4136" fmla="*/ 198438 w 1031876"/>
              <a:gd name="connsiteY4136" fmla="*/ 969963 h 1106488"/>
              <a:gd name="connsiteX4137" fmla="*/ 205317 w 1031876"/>
              <a:gd name="connsiteY4137" fmla="*/ 969963 h 1106488"/>
              <a:gd name="connsiteX4138" fmla="*/ 212197 w 1031876"/>
              <a:gd name="connsiteY4138" fmla="*/ 976313 h 1106488"/>
              <a:gd name="connsiteX4139" fmla="*/ 206177 w 1031876"/>
              <a:gd name="connsiteY4139" fmla="*/ 973932 h 1106488"/>
              <a:gd name="connsiteX4140" fmla="*/ 205317 w 1031876"/>
              <a:gd name="connsiteY4140" fmla="*/ 976313 h 1106488"/>
              <a:gd name="connsiteX4141" fmla="*/ 198438 w 1031876"/>
              <a:gd name="connsiteY4141" fmla="*/ 969963 h 1106488"/>
              <a:gd name="connsiteX4142" fmla="*/ 895351 w 1031876"/>
              <a:gd name="connsiteY4142" fmla="*/ 969962 h 1106488"/>
              <a:gd name="connsiteX4143" fmla="*/ 896938 w 1031876"/>
              <a:gd name="connsiteY4143" fmla="*/ 973137 h 1106488"/>
              <a:gd name="connsiteX4144" fmla="*/ 894774 w 1031876"/>
              <a:gd name="connsiteY4144" fmla="*/ 974003 h 1106488"/>
              <a:gd name="connsiteX4145" fmla="*/ 812801 w 1031876"/>
              <a:gd name="connsiteY4145" fmla="*/ 969962 h 1106488"/>
              <a:gd name="connsiteX4146" fmla="*/ 806054 w 1031876"/>
              <a:gd name="connsiteY4146" fmla="*/ 976312 h 1106488"/>
              <a:gd name="connsiteX4147" fmla="*/ 806897 w 1031876"/>
              <a:gd name="connsiteY4147" fmla="*/ 975518 h 1106488"/>
              <a:gd name="connsiteX4148" fmla="*/ 812800 w 1031876"/>
              <a:gd name="connsiteY4148" fmla="*/ 969963 h 1106488"/>
              <a:gd name="connsiteX4149" fmla="*/ 252413 w 1031876"/>
              <a:gd name="connsiteY4149" fmla="*/ 969962 h 1106488"/>
              <a:gd name="connsiteX4150" fmla="*/ 254001 w 1031876"/>
              <a:gd name="connsiteY4150" fmla="*/ 969962 h 1106488"/>
              <a:gd name="connsiteX4151" fmla="*/ 254001 w 1031876"/>
              <a:gd name="connsiteY4151" fmla="*/ 971374 h 1106488"/>
              <a:gd name="connsiteX4152" fmla="*/ 254001 w 1031876"/>
              <a:gd name="connsiteY4152" fmla="*/ 971550 h 1106488"/>
              <a:gd name="connsiteX4153" fmla="*/ 252413 w 1031876"/>
              <a:gd name="connsiteY4153" fmla="*/ 971550 h 1106488"/>
              <a:gd name="connsiteX4154" fmla="*/ 252413 w 1031876"/>
              <a:gd name="connsiteY4154" fmla="*/ 970669 h 1106488"/>
              <a:gd name="connsiteX4155" fmla="*/ 252413 w 1031876"/>
              <a:gd name="connsiteY4155" fmla="*/ 969963 h 1106488"/>
              <a:gd name="connsiteX4156" fmla="*/ 212197 w 1031876"/>
              <a:gd name="connsiteY4156" fmla="*/ 969434 h 1106488"/>
              <a:gd name="connsiteX4157" fmla="*/ 213057 w 1031876"/>
              <a:gd name="connsiteY4157" fmla="*/ 969434 h 1106488"/>
              <a:gd name="connsiteX4158" fmla="*/ 218652 w 1031876"/>
              <a:gd name="connsiteY4158" fmla="*/ 969434 h 1106488"/>
              <a:gd name="connsiteX4159" fmla="*/ 219076 w 1031876"/>
              <a:gd name="connsiteY4159" fmla="*/ 969434 h 1106488"/>
              <a:gd name="connsiteX4160" fmla="*/ 219076 w 1031876"/>
              <a:gd name="connsiteY4160" fmla="*/ 969963 h 1106488"/>
              <a:gd name="connsiteX4161" fmla="*/ 219076 w 1031876"/>
              <a:gd name="connsiteY4161" fmla="*/ 969964 h 1106488"/>
              <a:gd name="connsiteX4162" fmla="*/ 224631 w 1031876"/>
              <a:gd name="connsiteY4162" fmla="*/ 975519 h 1106488"/>
              <a:gd name="connsiteX4163" fmla="*/ 225425 w 1031876"/>
              <a:gd name="connsiteY4163" fmla="*/ 976313 h 1106488"/>
              <a:gd name="connsiteX4164" fmla="*/ 219869 w 1031876"/>
              <a:gd name="connsiteY4164" fmla="*/ 975519 h 1106488"/>
              <a:gd name="connsiteX4165" fmla="*/ 219076 w 1031876"/>
              <a:gd name="connsiteY4165" fmla="*/ 969970 h 1106488"/>
              <a:gd name="connsiteX4166" fmla="*/ 219076 w 1031876"/>
              <a:gd name="connsiteY4166" fmla="*/ 972873 h 1106488"/>
              <a:gd name="connsiteX4167" fmla="*/ 219076 w 1031876"/>
              <a:gd name="connsiteY4167" fmla="*/ 976313 h 1106488"/>
              <a:gd name="connsiteX4168" fmla="*/ 212197 w 1031876"/>
              <a:gd name="connsiteY4168" fmla="*/ 969434 h 1106488"/>
              <a:gd name="connsiteX4169" fmla="*/ 177272 w 1031876"/>
              <a:gd name="connsiteY4169" fmla="*/ 969434 h 1106488"/>
              <a:gd name="connsiteX4170" fmla="*/ 178132 w 1031876"/>
              <a:gd name="connsiteY4170" fmla="*/ 969434 h 1106488"/>
              <a:gd name="connsiteX4171" fmla="*/ 183681 w 1031876"/>
              <a:gd name="connsiteY4171" fmla="*/ 969434 h 1106488"/>
              <a:gd name="connsiteX4172" fmla="*/ 184151 w 1031876"/>
              <a:gd name="connsiteY4172" fmla="*/ 969434 h 1106488"/>
              <a:gd name="connsiteX4173" fmla="*/ 183869 w 1031876"/>
              <a:gd name="connsiteY4173" fmla="*/ 969646 h 1106488"/>
              <a:gd name="connsiteX4174" fmla="*/ 180712 w 1031876"/>
              <a:gd name="connsiteY4174" fmla="*/ 972014 h 1106488"/>
              <a:gd name="connsiteX4175" fmla="*/ 177272 w 1031876"/>
              <a:gd name="connsiteY4175" fmla="*/ 969434 h 1106488"/>
              <a:gd name="connsiteX4176" fmla="*/ 854653 w 1031876"/>
              <a:gd name="connsiteY4176" fmla="*/ 969257 h 1106488"/>
              <a:gd name="connsiteX4177" fmla="*/ 853833 w 1031876"/>
              <a:gd name="connsiteY4177" fmla="*/ 970067 h 1106488"/>
              <a:gd name="connsiteX4178" fmla="*/ 854075 w 1031876"/>
              <a:gd name="connsiteY4178" fmla="*/ 969963 h 1106488"/>
              <a:gd name="connsiteX4179" fmla="*/ 853507 w 1031876"/>
              <a:gd name="connsiteY4179" fmla="*/ 970389 h 1106488"/>
              <a:gd name="connsiteX4180" fmla="*/ 847870 w 1031876"/>
              <a:gd name="connsiteY4180" fmla="*/ 975959 h 1106488"/>
              <a:gd name="connsiteX4181" fmla="*/ 850245 w 1031876"/>
              <a:gd name="connsiteY4181" fmla="*/ 971853 h 1106488"/>
              <a:gd name="connsiteX4182" fmla="*/ 850034 w 1031876"/>
              <a:gd name="connsiteY4182" fmla="*/ 971695 h 1106488"/>
              <a:gd name="connsiteX4183" fmla="*/ 850435 w 1031876"/>
              <a:gd name="connsiteY4183" fmla="*/ 971523 h 1106488"/>
              <a:gd name="connsiteX4184" fmla="*/ 851261 w 1031876"/>
              <a:gd name="connsiteY4184" fmla="*/ 970094 h 1106488"/>
              <a:gd name="connsiteX4185" fmla="*/ 854653 w 1031876"/>
              <a:gd name="connsiteY4185" fmla="*/ 969257 h 1106488"/>
              <a:gd name="connsiteX4186" fmla="*/ 841087 w 1031876"/>
              <a:gd name="connsiteY4186" fmla="*/ 969257 h 1106488"/>
              <a:gd name="connsiteX4187" fmla="*/ 840015 w 1031876"/>
              <a:gd name="connsiteY4187" fmla="*/ 969963 h 1106488"/>
              <a:gd name="connsiteX4188" fmla="*/ 837188 w 1031876"/>
              <a:gd name="connsiteY4188" fmla="*/ 971826 h 1106488"/>
              <a:gd name="connsiteX4189" fmla="*/ 837472 w 1031876"/>
              <a:gd name="connsiteY4189" fmla="*/ 972023 h 1106488"/>
              <a:gd name="connsiteX4190" fmla="*/ 835357 w 1031876"/>
              <a:gd name="connsiteY4190" fmla="*/ 973138 h 1106488"/>
              <a:gd name="connsiteX4191" fmla="*/ 834497 w 1031876"/>
              <a:gd name="connsiteY4191" fmla="*/ 976313 h 1106488"/>
              <a:gd name="connsiteX4192" fmla="*/ 832258 w 1031876"/>
              <a:gd name="connsiteY4192" fmla="*/ 975073 h 1106488"/>
              <a:gd name="connsiteX4193" fmla="*/ 830913 w 1031876"/>
              <a:gd name="connsiteY4193" fmla="*/ 975959 h 1106488"/>
              <a:gd name="connsiteX4194" fmla="*/ 823696 w 1031876"/>
              <a:gd name="connsiteY4194" fmla="*/ 980713 h 1106488"/>
              <a:gd name="connsiteX4195" fmla="*/ 826735 w 1031876"/>
              <a:gd name="connsiteY4195" fmla="*/ 982980 h 1106488"/>
              <a:gd name="connsiteX4196" fmla="*/ 820032 w 1031876"/>
              <a:gd name="connsiteY4196" fmla="*/ 982980 h 1106488"/>
              <a:gd name="connsiteX4197" fmla="*/ 820803 w 1031876"/>
              <a:gd name="connsiteY4197" fmla="*/ 982405 h 1106488"/>
              <a:gd name="connsiteX4198" fmla="*/ 820828 w 1031876"/>
              <a:gd name="connsiteY4198" fmla="*/ 982301 h 1106488"/>
              <a:gd name="connsiteX4199" fmla="*/ 820702 w 1031876"/>
              <a:gd name="connsiteY4199" fmla="*/ 982313 h 1106488"/>
              <a:gd name="connsiteX4200" fmla="*/ 820866 w 1031876"/>
              <a:gd name="connsiteY4200" fmla="*/ 982149 h 1106488"/>
              <a:gd name="connsiteX4201" fmla="*/ 821497 w 1031876"/>
              <a:gd name="connsiteY4201" fmla="*/ 979628 h 1106488"/>
              <a:gd name="connsiteX4202" fmla="*/ 820757 w 1031876"/>
              <a:gd name="connsiteY4202" fmla="*/ 980097 h 1106488"/>
              <a:gd name="connsiteX4203" fmla="*/ 820870 w 1031876"/>
              <a:gd name="connsiteY4203" fmla="*/ 979646 h 1106488"/>
              <a:gd name="connsiteX4204" fmla="*/ 823228 w 1031876"/>
              <a:gd name="connsiteY4204" fmla="*/ 978306 h 1106488"/>
              <a:gd name="connsiteX4205" fmla="*/ 823913 w 1031876"/>
              <a:gd name="connsiteY4205" fmla="*/ 977107 h 1106488"/>
              <a:gd name="connsiteX4206" fmla="*/ 826455 w 1031876"/>
              <a:gd name="connsiteY4206" fmla="*/ 976471 h 1106488"/>
              <a:gd name="connsiteX4207" fmla="*/ 826735 w 1031876"/>
              <a:gd name="connsiteY4207" fmla="*/ 976312 h 1106488"/>
              <a:gd name="connsiteX4208" fmla="*/ 826502 w 1031876"/>
              <a:gd name="connsiteY4208" fmla="*/ 976460 h 1106488"/>
              <a:gd name="connsiteX4209" fmla="*/ 826615 w 1031876"/>
              <a:gd name="connsiteY4209" fmla="*/ 976431 h 1106488"/>
              <a:gd name="connsiteX4210" fmla="*/ 826735 w 1031876"/>
              <a:gd name="connsiteY4210" fmla="*/ 976312 h 1106488"/>
              <a:gd name="connsiteX4211" fmla="*/ 826657 w 1031876"/>
              <a:gd name="connsiteY4211" fmla="*/ 976421 h 1106488"/>
              <a:gd name="connsiteX4212" fmla="*/ 827088 w 1031876"/>
              <a:gd name="connsiteY4212" fmla="*/ 976313 h 1106488"/>
              <a:gd name="connsiteX4213" fmla="*/ 826488 w 1031876"/>
              <a:gd name="connsiteY4213" fmla="*/ 976656 h 1106488"/>
              <a:gd name="connsiteX4214" fmla="*/ 825686 w 1031876"/>
              <a:gd name="connsiteY4214" fmla="*/ 977772 h 1106488"/>
              <a:gd name="connsiteX4215" fmla="*/ 827521 w 1031876"/>
              <a:gd name="connsiteY4215" fmla="*/ 975959 h 1106488"/>
              <a:gd name="connsiteX4216" fmla="*/ 827617 w 1031876"/>
              <a:gd name="connsiteY4216" fmla="*/ 975912 h 1106488"/>
              <a:gd name="connsiteX4217" fmla="*/ 827617 w 1031876"/>
              <a:gd name="connsiteY4217" fmla="*/ 973837 h 1106488"/>
              <a:gd name="connsiteX4218" fmla="*/ 828549 w 1031876"/>
              <a:gd name="connsiteY4218" fmla="*/ 973733 h 1106488"/>
              <a:gd name="connsiteX4219" fmla="*/ 829314 w 1031876"/>
              <a:gd name="connsiteY4219" fmla="*/ 973826 h 1106488"/>
              <a:gd name="connsiteX4220" fmla="*/ 828030 w 1031876"/>
              <a:gd name="connsiteY4220" fmla="*/ 975708 h 1106488"/>
              <a:gd name="connsiteX4221" fmla="*/ 828162 w 1031876"/>
              <a:gd name="connsiteY4221" fmla="*/ 975643 h 1106488"/>
              <a:gd name="connsiteX4222" fmla="*/ 829609 w 1031876"/>
              <a:gd name="connsiteY4222" fmla="*/ 973861 h 1106488"/>
              <a:gd name="connsiteX4223" fmla="*/ 830197 w 1031876"/>
              <a:gd name="connsiteY4223" fmla="*/ 973932 h 1106488"/>
              <a:gd name="connsiteX4224" fmla="*/ 830870 w 1031876"/>
              <a:gd name="connsiteY4224" fmla="*/ 974305 h 1106488"/>
              <a:gd name="connsiteX4225" fmla="*/ 833700 w 1031876"/>
              <a:gd name="connsiteY4225" fmla="*/ 972907 h 1106488"/>
              <a:gd name="connsiteX4226" fmla="*/ 834497 w 1031876"/>
              <a:gd name="connsiteY4226" fmla="*/ 969963 h 1106488"/>
              <a:gd name="connsiteX4227" fmla="*/ 836646 w 1031876"/>
              <a:gd name="connsiteY4227" fmla="*/ 971451 h 1106488"/>
              <a:gd name="connsiteX4228" fmla="*/ 839657 w 1031876"/>
              <a:gd name="connsiteY4228" fmla="*/ 969963 h 1106488"/>
              <a:gd name="connsiteX4229" fmla="*/ 841087 w 1031876"/>
              <a:gd name="connsiteY4229" fmla="*/ 969257 h 1106488"/>
              <a:gd name="connsiteX4230" fmla="*/ 841935 w 1031876"/>
              <a:gd name="connsiteY4230" fmla="*/ 969257 h 1106488"/>
              <a:gd name="connsiteX4231" fmla="*/ 844478 w 1031876"/>
              <a:gd name="connsiteY4231" fmla="*/ 969257 h 1106488"/>
              <a:gd name="connsiteX4232" fmla="*/ 847870 w 1031876"/>
              <a:gd name="connsiteY4232" fmla="*/ 969257 h 1106488"/>
              <a:gd name="connsiteX4233" fmla="*/ 847329 w 1031876"/>
              <a:gd name="connsiteY4233" fmla="*/ 969969 h 1106488"/>
              <a:gd name="connsiteX4234" fmla="*/ 847329 w 1031876"/>
              <a:gd name="connsiteY4234" fmla="*/ 973403 h 1106488"/>
              <a:gd name="connsiteX4235" fmla="*/ 847329 w 1031876"/>
              <a:gd name="connsiteY4235" fmla="*/ 975247 h 1106488"/>
              <a:gd name="connsiteX4236" fmla="*/ 847870 w 1031876"/>
              <a:gd name="connsiteY4236" fmla="*/ 975959 h 1106488"/>
              <a:gd name="connsiteX4237" fmla="*/ 847329 w 1031876"/>
              <a:gd name="connsiteY4237" fmla="*/ 975883 h 1106488"/>
              <a:gd name="connsiteX4238" fmla="*/ 847329 w 1031876"/>
              <a:gd name="connsiteY4238" fmla="*/ 976015 h 1106488"/>
              <a:gd name="connsiteX4239" fmla="*/ 847726 w 1031876"/>
              <a:gd name="connsiteY4239" fmla="*/ 976313 h 1106488"/>
              <a:gd name="connsiteX4240" fmla="*/ 847329 w 1031876"/>
              <a:gd name="connsiteY4240" fmla="*/ 976313 h 1106488"/>
              <a:gd name="connsiteX4241" fmla="*/ 847329 w 1031876"/>
              <a:gd name="connsiteY4241" fmla="*/ 976842 h 1106488"/>
              <a:gd name="connsiteX4242" fmla="*/ 846486 w 1031876"/>
              <a:gd name="connsiteY4242" fmla="*/ 976842 h 1106488"/>
              <a:gd name="connsiteX4243" fmla="*/ 841376 w 1031876"/>
              <a:gd name="connsiteY4243" fmla="*/ 976842 h 1106488"/>
              <a:gd name="connsiteX4244" fmla="*/ 841376 w 1031876"/>
              <a:gd name="connsiteY4244" fmla="*/ 977107 h 1106488"/>
              <a:gd name="connsiteX4245" fmla="*/ 841376 w 1031876"/>
              <a:gd name="connsiteY4245" fmla="*/ 980383 h 1106488"/>
              <a:gd name="connsiteX4246" fmla="*/ 847329 w 1031876"/>
              <a:gd name="connsiteY4246" fmla="*/ 976842 h 1106488"/>
              <a:gd name="connsiteX4247" fmla="*/ 854076 w 1031876"/>
              <a:gd name="connsiteY4247" fmla="*/ 976842 h 1106488"/>
              <a:gd name="connsiteX4248" fmla="*/ 841376 w 1031876"/>
              <a:gd name="connsiteY4248" fmla="*/ 982295 h 1106488"/>
              <a:gd name="connsiteX4249" fmla="*/ 841376 w 1031876"/>
              <a:gd name="connsiteY4249" fmla="*/ 982663 h 1106488"/>
              <a:gd name="connsiteX4250" fmla="*/ 840518 w 1031876"/>
              <a:gd name="connsiteY4250" fmla="*/ 982663 h 1106488"/>
              <a:gd name="connsiteX4251" fmla="*/ 838052 w 1031876"/>
              <a:gd name="connsiteY4251" fmla="*/ 983722 h 1106488"/>
              <a:gd name="connsiteX4252" fmla="*/ 833835 w 1031876"/>
              <a:gd name="connsiteY4252" fmla="*/ 983722 h 1106488"/>
              <a:gd name="connsiteX4253" fmla="*/ 827088 w 1031876"/>
              <a:gd name="connsiteY4253" fmla="*/ 983722 h 1106488"/>
              <a:gd name="connsiteX4254" fmla="*/ 837208 w 1031876"/>
              <a:gd name="connsiteY4254" fmla="*/ 982862 h 1106488"/>
              <a:gd name="connsiteX4255" fmla="*/ 837543 w 1031876"/>
              <a:gd name="connsiteY4255" fmla="*/ 982663 h 1106488"/>
              <a:gd name="connsiteX4256" fmla="*/ 834232 w 1031876"/>
              <a:gd name="connsiteY4256" fmla="*/ 982663 h 1106488"/>
              <a:gd name="connsiteX4257" fmla="*/ 835125 w 1031876"/>
              <a:gd name="connsiteY4257" fmla="*/ 981869 h 1106488"/>
              <a:gd name="connsiteX4258" fmla="*/ 840781 w 1031876"/>
              <a:gd name="connsiteY4258" fmla="*/ 976842 h 1106488"/>
              <a:gd name="connsiteX4259" fmla="*/ 840582 w 1031876"/>
              <a:gd name="connsiteY4259" fmla="*/ 976842 h 1106488"/>
              <a:gd name="connsiteX4260" fmla="*/ 840860 w 1031876"/>
              <a:gd name="connsiteY4260" fmla="*/ 976771 h 1106488"/>
              <a:gd name="connsiteX4261" fmla="*/ 841376 w 1031876"/>
              <a:gd name="connsiteY4261" fmla="*/ 976313 h 1106488"/>
              <a:gd name="connsiteX4262" fmla="*/ 841376 w 1031876"/>
              <a:gd name="connsiteY4262" fmla="*/ 976640 h 1106488"/>
              <a:gd name="connsiteX4263" fmla="*/ 842658 w 1031876"/>
              <a:gd name="connsiteY4263" fmla="*/ 976313 h 1106488"/>
              <a:gd name="connsiteX4264" fmla="*/ 842170 w 1031876"/>
              <a:gd name="connsiteY4264" fmla="*/ 976313 h 1106488"/>
              <a:gd name="connsiteX4265" fmla="*/ 841376 w 1031876"/>
              <a:gd name="connsiteY4265" fmla="*/ 976313 h 1106488"/>
              <a:gd name="connsiteX4266" fmla="*/ 842802 w 1031876"/>
              <a:gd name="connsiteY4266" fmla="*/ 975244 h 1106488"/>
              <a:gd name="connsiteX4267" fmla="*/ 841935 w 1031876"/>
              <a:gd name="connsiteY4267" fmla="*/ 975122 h 1106488"/>
              <a:gd name="connsiteX4268" fmla="*/ 841206 w 1031876"/>
              <a:gd name="connsiteY4268" fmla="*/ 970081 h 1106488"/>
              <a:gd name="connsiteX4269" fmla="*/ 837936 w 1031876"/>
              <a:gd name="connsiteY4269" fmla="*/ 972344 h 1106488"/>
              <a:gd name="connsiteX4270" fmla="*/ 837472 w 1031876"/>
              <a:gd name="connsiteY4270" fmla="*/ 972023 h 1106488"/>
              <a:gd name="connsiteX4271" fmla="*/ 841202 w 1031876"/>
              <a:gd name="connsiteY4271" fmla="*/ 970055 h 1106488"/>
              <a:gd name="connsiteX4272" fmla="*/ 841189 w 1031876"/>
              <a:gd name="connsiteY4272" fmla="*/ 969963 h 1106488"/>
              <a:gd name="connsiteX4273" fmla="*/ 813674 w 1031876"/>
              <a:gd name="connsiteY4273" fmla="*/ 969106 h 1106488"/>
              <a:gd name="connsiteX4274" fmla="*/ 816238 w 1031876"/>
              <a:gd name="connsiteY4274" fmla="*/ 972521 h 1106488"/>
              <a:gd name="connsiteX4275" fmla="*/ 814281 w 1031876"/>
              <a:gd name="connsiteY4275" fmla="*/ 975127 h 1106488"/>
              <a:gd name="connsiteX4276" fmla="*/ 813674 w 1031876"/>
              <a:gd name="connsiteY4276" fmla="*/ 975936 h 1106488"/>
              <a:gd name="connsiteX4277" fmla="*/ 813674 w 1031876"/>
              <a:gd name="connsiteY4277" fmla="*/ 975613 h 1106488"/>
              <a:gd name="connsiteX4278" fmla="*/ 813674 w 1031876"/>
              <a:gd name="connsiteY4278" fmla="*/ 975082 h 1106488"/>
              <a:gd name="connsiteX4279" fmla="*/ 813674 w 1031876"/>
              <a:gd name="connsiteY4279" fmla="*/ 969106 h 1106488"/>
              <a:gd name="connsiteX4280" fmla="*/ 246063 w 1031876"/>
              <a:gd name="connsiteY4280" fmla="*/ 968985 h 1106488"/>
              <a:gd name="connsiteX4281" fmla="*/ 245887 w 1031876"/>
              <a:gd name="connsiteY4281" fmla="*/ 969085 h 1106488"/>
              <a:gd name="connsiteX4282" fmla="*/ 245978 w 1031876"/>
              <a:gd name="connsiteY4282" fmla="*/ 969538 h 1106488"/>
              <a:gd name="connsiteX4283" fmla="*/ 246063 w 1031876"/>
              <a:gd name="connsiteY4283" fmla="*/ 969549 h 1106488"/>
              <a:gd name="connsiteX4284" fmla="*/ 259557 w 1031876"/>
              <a:gd name="connsiteY4284" fmla="*/ 968944 h 1106488"/>
              <a:gd name="connsiteX4285" fmla="*/ 259083 w 1031876"/>
              <a:gd name="connsiteY4285" fmla="*/ 969101 h 1106488"/>
              <a:gd name="connsiteX4286" fmla="*/ 259557 w 1031876"/>
              <a:gd name="connsiteY4286" fmla="*/ 969169 h 1106488"/>
              <a:gd name="connsiteX4287" fmla="*/ 259557 w 1031876"/>
              <a:gd name="connsiteY4287" fmla="*/ 968971 h 1106488"/>
              <a:gd name="connsiteX4288" fmla="*/ 232811 w 1031876"/>
              <a:gd name="connsiteY4288" fmla="*/ 968749 h 1106488"/>
              <a:gd name="connsiteX4289" fmla="*/ 233665 w 1031876"/>
              <a:gd name="connsiteY4289" fmla="*/ 972157 h 1106488"/>
              <a:gd name="connsiteX4290" fmla="*/ 239644 w 1031876"/>
              <a:gd name="connsiteY4290" fmla="*/ 975565 h 1106488"/>
              <a:gd name="connsiteX4291" fmla="*/ 237269 w 1031876"/>
              <a:gd name="connsiteY4291" fmla="*/ 975227 h 1106488"/>
              <a:gd name="connsiteX4292" fmla="*/ 239713 w 1031876"/>
              <a:gd name="connsiteY4292" fmla="*/ 976313 h 1106488"/>
              <a:gd name="connsiteX4293" fmla="*/ 236141 w 1031876"/>
              <a:gd name="connsiteY4293" fmla="*/ 976313 h 1106488"/>
              <a:gd name="connsiteX4294" fmla="*/ 235248 w 1031876"/>
              <a:gd name="connsiteY4294" fmla="*/ 976313 h 1106488"/>
              <a:gd name="connsiteX4295" fmla="*/ 239713 w 1031876"/>
              <a:gd name="connsiteY4295" fmla="*/ 982663 h 1106488"/>
              <a:gd name="connsiteX4296" fmla="*/ 235248 w 1031876"/>
              <a:gd name="connsiteY4296" fmla="*/ 978694 h 1106488"/>
              <a:gd name="connsiteX4297" fmla="*/ 233545 w 1031876"/>
              <a:gd name="connsiteY4297" fmla="*/ 977181 h 1106488"/>
              <a:gd name="connsiteX4298" fmla="*/ 234653 w 1031876"/>
              <a:gd name="connsiteY4298" fmla="*/ 978843 h 1106488"/>
              <a:gd name="connsiteX4299" fmla="*/ 234363 w 1031876"/>
              <a:gd name="connsiteY4299" fmla="*/ 978756 h 1106488"/>
              <a:gd name="connsiteX4300" fmla="*/ 233378 w 1031876"/>
              <a:gd name="connsiteY4300" fmla="*/ 977032 h 1106488"/>
              <a:gd name="connsiteX4301" fmla="*/ 232751 w 1031876"/>
              <a:gd name="connsiteY4301" fmla="*/ 976475 h 1106488"/>
              <a:gd name="connsiteX4302" fmla="*/ 231039 w 1031876"/>
              <a:gd name="connsiteY4302" fmla="*/ 977759 h 1106488"/>
              <a:gd name="connsiteX4303" fmla="*/ 226220 w 1031876"/>
              <a:gd name="connsiteY4303" fmla="*/ 976313 h 1106488"/>
              <a:gd name="connsiteX4304" fmla="*/ 229594 w 1031876"/>
              <a:gd name="connsiteY4304" fmla="*/ 976313 h 1106488"/>
              <a:gd name="connsiteX4305" fmla="*/ 231676 w 1031876"/>
              <a:gd name="connsiteY4305" fmla="*/ 976313 h 1106488"/>
              <a:gd name="connsiteX4306" fmla="*/ 231775 w 1031876"/>
              <a:gd name="connsiteY4306" fmla="*/ 976313 h 1106488"/>
              <a:gd name="connsiteX4307" fmla="*/ 232569 w 1031876"/>
              <a:gd name="connsiteY4307" fmla="*/ 976313 h 1106488"/>
              <a:gd name="connsiteX4308" fmla="*/ 225425 w 1031876"/>
              <a:gd name="connsiteY4308" fmla="*/ 969963 h 1106488"/>
              <a:gd name="connsiteX4309" fmla="*/ 230664 w 1031876"/>
              <a:gd name="connsiteY4309" fmla="*/ 973350 h 1106488"/>
              <a:gd name="connsiteX4310" fmla="*/ 229711 w 1031876"/>
              <a:gd name="connsiteY4310" fmla="*/ 971868 h 1106488"/>
              <a:gd name="connsiteX4311" fmla="*/ 232569 w 1031876"/>
              <a:gd name="connsiteY4311" fmla="*/ 973138 h 1106488"/>
              <a:gd name="connsiteX4312" fmla="*/ 233499 w 1031876"/>
              <a:gd name="connsiteY4312" fmla="*/ 973551 h 1106488"/>
              <a:gd name="connsiteX4313" fmla="*/ 239644 w 1031876"/>
              <a:gd name="connsiteY4313" fmla="*/ 968748 h 1106488"/>
              <a:gd name="connsiteX4314" fmla="*/ 244801 w 1031876"/>
              <a:gd name="connsiteY4314" fmla="*/ 969392 h 1106488"/>
              <a:gd name="connsiteX4315" fmla="*/ 245042 w 1031876"/>
              <a:gd name="connsiteY4315" fmla="*/ 969566 h 1106488"/>
              <a:gd name="connsiteX4316" fmla="*/ 243534 w 1031876"/>
              <a:gd name="connsiteY4316" fmla="*/ 970426 h 1106488"/>
              <a:gd name="connsiteX4317" fmla="*/ 243061 w 1031876"/>
              <a:gd name="connsiteY4317" fmla="*/ 969601 h 1106488"/>
              <a:gd name="connsiteX4318" fmla="*/ 239644 w 1031876"/>
              <a:gd name="connsiteY4318" fmla="*/ 968748 h 1106488"/>
              <a:gd name="connsiteX4319" fmla="*/ 232811 w 1031876"/>
              <a:gd name="connsiteY4319" fmla="*/ 968748 h 1106488"/>
              <a:gd name="connsiteX4320" fmla="*/ 235373 w 1031876"/>
              <a:gd name="connsiteY4320" fmla="*/ 968748 h 1106488"/>
              <a:gd name="connsiteX4321" fmla="*/ 239644 w 1031876"/>
              <a:gd name="connsiteY4321" fmla="*/ 975565 h 1106488"/>
              <a:gd name="connsiteX4322" fmla="*/ 232811 w 1031876"/>
              <a:gd name="connsiteY4322" fmla="*/ 968749 h 1106488"/>
              <a:gd name="connsiteX4323" fmla="*/ 232810 w 1031876"/>
              <a:gd name="connsiteY4323" fmla="*/ 968747 h 1106488"/>
              <a:gd name="connsiteX4324" fmla="*/ 232811 w 1031876"/>
              <a:gd name="connsiteY4324" fmla="*/ 968748 h 1106488"/>
              <a:gd name="connsiteX4325" fmla="*/ 232811 w 1031876"/>
              <a:gd name="connsiteY4325" fmla="*/ 968748 h 1106488"/>
              <a:gd name="connsiteX4326" fmla="*/ 232808 w 1031876"/>
              <a:gd name="connsiteY4326" fmla="*/ 968745 h 1106488"/>
              <a:gd name="connsiteX4327" fmla="*/ 232810 w 1031876"/>
              <a:gd name="connsiteY4327" fmla="*/ 968747 h 1106488"/>
              <a:gd name="connsiteX4328" fmla="*/ 232810 w 1031876"/>
              <a:gd name="connsiteY4328" fmla="*/ 968747 h 1106488"/>
              <a:gd name="connsiteX4329" fmla="*/ 854653 w 1031876"/>
              <a:gd name="connsiteY4329" fmla="*/ 968419 h 1106488"/>
              <a:gd name="connsiteX4330" fmla="*/ 854653 w 1031876"/>
              <a:gd name="connsiteY4330" fmla="*/ 969257 h 1106488"/>
              <a:gd name="connsiteX4331" fmla="*/ 853684 w 1031876"/>
              <a:gd name="connsiteY4331" fmla="*/ 968538 h 1106488"/>
              <a:gd name="connsiteX4332" fmla="*/ 245724 w 1031876"/>
              <a:gd name="connsiteY4332" fmla="*/ 968267 h 1106488"/>
              <a:gd name="connsiteX4333" fmla="*/ 245820 w 1031876"/>
              <a:gd name="connsiteY4333" fmla="*/ 968748 h 1106488"/>
              <a:gd name="connsiteX4334" fmla="*/ 246063 w 1031876"/>
              <a:gd name="connsiteY4334" fmla="*/ 968748 h 1106488"/>
              <a:gd name="connsiteX4335" fmla="*/ 246063 w 1031876"/>
              <a:gd name="connsiteY4335" fmla="*/ 968620 h 1106488"/>
              <a:gd name="connsiteX4336" fmla="*/ 239406 w 1031876"/>
              <a:gd name="connsiteY4336" fmla="*/ 967084 h 1106488"/>
              <a:gd name="connsiteX4337" fmla="*/ 239644 w 1031876"/>
              <a:gd name="connsiteY4337" fmla="*/ 967215 h 1106488"/>
              <a:gd name="connsiteX4338" fmla="*/ 239644 w 1031876"/>
              <a:gd name="connsiteY4338" fmla="*/ 967896 h 1106488"/>
              <a:gd name="connsiteX4339" fmla="*/ 239644 w 1031876"/>
              <a:gd name="connsiteY4339" fmla="*/ 968748 h 1106488"/>
              <a:gd name="connsiteX4340" fmla="*/ 801470 w 1031876"/>
              <a:gd name="connsiteY4340" fmla="*/ 966966 h 1106488"/>
              <a:gd name="connsiteX4341" fmla="*/ 800536 w 1031876"/>
              <a:gd name="connsiteY4341" fmla="*/ 967782 h 1106488"/>
              <a:gd name="connsiteX4342" fmla="*/ 800100 w 1031876"/>
              <a:gd name="connsiteY4342" fmla="*/ 969962 h 1106488"/>
              <a:gd name="connsiteX4343" fmla="*/ 851262 w 1031876"/>
              <a:gd name="connsiteY4343" fmla="*/ 966743 h 1106488"/>
              <a:gd name="connsiteX4344" fmla="*/ 853684 w 1031876"/>
              <a:gd name="connsiteY4344" fmla="*/ 968538 h 1106488"/>
              <a:gd name="connsiteX4345" fmla="*/ 847870 w 1031876"/>
              <a:gd name="connsiteY4345" fmla="*/ 969257 h 1106488"/>
              <a:gd name="connsiteX4346" fmla="*/ 851262 w 1031876"/>
              <a:gd name="connsiteY4346" fmla="*/ 966743 h 1106488"/>
              <a:gd name="connsiteX4347" fmla="*/ 796580 w 1031876"/>
              <a:gd name="connsiteY4347" fmla="*/ 966544 h 1106488"/>
              <a:gd name="connsiteX4348" fmla="*/ 797263 w 1031876"/>
              <a:gd name="connsiteY4348" fmla="*/ 967057 h 1106488"/>
              <a:gd name="connsiteX4349" fmla="*/ 796860 w 1031876"/>
              <a:gd name="connsiteY4349" fmla="*/ 967762 h 1106488"/>
              <a:gd name="connsiteX4350" fmla="*/ 793161 w 1031876"/>
              <a:gd name="connsiteY4350" fmla="*/ 969106 h 1106488"/>
              <a:gd name="connsiteX4351" fmla="*/ 796580 w 1031876"/>
              <a:gd name="connsiteY4351" fmla="*/ 966544 h 1106488"/>
              <a:gd name="connsiteX4352" fmla="*/ 193633 w 1031876"/>
              <a:gd name="connsiteY4352" fmla="*/ 966530 h 1106488"/>
              <a:gd name="connsiteX4353" fmla="*/ 198438 w 1031876"/>
              <a:gd name="connsiteY4353" fmla="*/ 969963 h 1106488"/>
              <a:gd name="connsiteX4354" fmla="*/ 193993 w 1031876"/>
              <a:gd name="connsiteY4354" fmla="*/ 969169 h 1106488"/>
              <a:gd name="connsiteX4355" fmla="*/ 194469 w 1031876"/>
              <a:gd name="connsiteY4355" fmla="*/ 968971 h 1106488"/>
              <a:gd name="connsiteX4356" fmla="*/ 802173 w 1031876"/>
              <a:gd name="connsiteY4356" fmla="*/ 965427 h 1106488"/>
              <a:gd name="connsiteX4357" fmla="*/ 801236 w 1031876"/>
              <a:gd name="connsiteY4357" fmla="*/ 966172 h 1106488"/>
              <a:gd name="connsiteX4358" fmla="*/ 801951 w 1031876"/>
              <a:gd name="connsiteY4358" fmla="*/ 965913 h 1106488"/>
              <a:gd name="connsiteX4359" fmla="*/ 832256 w 1031876"/>
              <a:gd name="connsiteY4359" fmla="*/ 964611 h 1106488"/>
              <a:gd name="connsiteX4360" fmla="*/ 828477 w 1031876"/>
              <a:gd name="connsiteY4360" fmla="*/ 968971 h 1106488"/>
              <a:gd name="connsiteX4361" fmla="*/ 827814 w 1031876"/>
              <a:gd name="connsiteY4361" fmla="*/ 969736 h 1106488"/>
              <a:gd name="connsiteX4362" fmla="*/ 830263 w 1031876"/>
              <a:gd name="connsiteY4362" fmla="*/ 968971 h 1106488"/>
              <a:gd name="connsiteX4363" fmla="*/ 173832 w 1031876"/>
              <a:gd name="connsiteY4363" fmla="*/ 964520 h 1106488"/>
              <a:gd name="connsiteX4364" fmla="*/ 176412 w 1031876"/>
              <a:gd name="connsiteY4364" fmla="*/ 965994 h 1106488"/>
              <a:gd name="connsiteX4365" fmla="*/ 177272 w 1031876"/>
              <a:gd name="connsiteY4365" fmla="*/ 969434 h 1106488"/>
              <a:gd name="connsiteX4366" fmla="*/ 866255 w 1031876"/>
              <a:gd name="connsiteY4366" fmla="*/ 964495 h 1106488"/>
              <a:gd name="connsiteX4367" fmla="*/ 864828 w 1031876"/>
              <a:gd name="connsiteY4367" fmla="*/ 965905 h 1106488"/>
              <a:gd name="connsiteX4368" fmla="*/ 861436 w 1031876"/>
              <a:gd name="connsiteY4368" fmla="*/ 969257 h 1106488"/>
              <a:gd name="connsiteX4369" fmla="*/ 198780 w 1031876"/>
              <a:gd name="connsiteY4369" fmla="*/ 963737 h 1106488"/>
              <a:gd name="connsiteX4370" fmla="*/ 199232 w 1031876"/>
              <a:gd name="connsiteY4370" fmla="*/ 965994 h 1106488"/>
              <a:gd name="connsiteX4371" fmla="*/ 200747 w 1031876"/>
              <a:gd name="connsiteY4371" fmla="*/ 967077 h 1106488"/>
              <a:gd name="connsiteX4372" fmla="*/ 199450 w 1031876"/>
              <a:gd name="connsiteY4372" fmla="*/ 964239 h 1106488"/>
              <a:gd name="connsiteX4373" fmla="*/ 861436 w 1031876"/>
              <a:gd name="connsiteY4373" fmla="*/ 963392 h 1106488"/>
              <a:gd name="connsiteX4374" fmla="*/ 861436 w 1031876"/>
              <a:gd name="connsiteY4374" fmla="*/ 965905 h 1106488"/>
              <a:gd name="connsiteX4375" fmla="*/ 861436 w 1031876"/>
              <a:gd name="connsiteY4375" fmla="*/ 969257 h 1106488"/>
              <a:gd name="connsiteX4376" fmla="*/ 854653 w 1031876"/>
              <a:gd name="connsiteY4376" fmla="*/ 969257 h 1106488"/>
              <a:gd name="connsiteX4377" fmla="*/ 861436 w 1031876"/>
              <a:gd name="connsiteY4377" fmla="*/ 963392 h 1106488"/>
              <a:gd name="connsiteX4378" fmla="*/ 832943 w 1031876"/>
              <a:gd name="connsiteY4378" fmla="*/ 963050 h 1106488"/>
              <a:gd name="connsiteX4379" fmla="*/ 828477 w 1031876"/>
              <a:gd name="connsiteY4379" fmla="*/ 963712 h 1106488"/>
              <a:gd name="connsiteX4380" fmla="*/ 828112 w 1031876"/>
              <a:gd name="connsiteY4380" fmla="*/ 966365 h 1106488"/>
              <a:gd name="connsiteX4381" fmla="*/ 828477 w 1031876"/>
              <a:gd name="connsiteY4381" fmla="*/ 965994 h 1106488"/>
              <a:gd name="connsiteX4382" fmla="*/ 237594 w 1031876"/>
              <a:gd name="connsiteY4382" fmla="*/ 962613 h 1106488"/>
              <a:gd name="connsiteX4383" fmla="*/ 238790 w 1031876"/>
              <a:gd name="connsiteY4383" fmla="*/ 962784 h 1106488"/>
              <a:gd name="connsiteX4384" fmla="*/ 239406 w 1031876"/>
              <a:gd name="connsiteY4384" fmla="*/ 967084 h 1106488"/>
              <a:gd name="connsiteX4385" fmla="*/ 238782 w 1031876"/>
              <a:gd name="connsiteY4385" fmla="*/ 966742 h 1106488"/>
              <a:gd name="connsiteX4386" fmla="*/ 237082 w 1031876"/>
              <a:gd name="connsiteY4386" fmla="*/ 962784 h 1106488"/>
              <a:gd name="connsiteX4387" fmla="*/ 806450 w 1031876"/>
              <a:gd name="connsiteY4387" fmla="*/ 962613 h 1106488"/>
              <a:gd name="connsiteX4388" fmla="*/ 804887 w 1031876"/>
              <a:gd name="connsiteY4388" fmla="*/ 963978 h 1106488"/>
              <a:gd name="connsiteX4389" fmla="*/ 803275 w 1031876"/>
              <a:gd name="connsiteY4389" fmla="*/ 965994 h 1106488"/>
              <a:gd name="connsiteX4390" fmla="*/ 800101 w 1031876"/>
              <a:gd name="connsiteY4390" fmla="*/ 969962 h 1106488"/>
              <a:gd name="connsiteX4391" fmla="*/ 800894 w 1031876"/>
              <a:gd name="connsiteY4391" fmla="*/ 969962 h 1106488"/>
              <a:gd name="connsiteX4392" fmla="*/ 801688 w 1031876"/>
              <a:gd name="connsiteY4392" fmla="*/ 969962 h 1106488"/>
              <a:gd name="connsiteX4393" fmla="*/ 801688 w 1031876"/>
              <a:gd name="connsiteY4393" fmla="*/ 969963 h 1106488"/>
              <a:gd name="connsiteX4394" fmla="*/ 801688 w 1031876"/>
              <a:gd name="connsiteY4394" fmla="*/ 970976 h 1106488"/>
              <a:gd name="connsiteX4395" fmla="*/ 804478 w 1031876"/>
              <a:gd name="connsiteY4395" fmla="*/ 969962 h 1106488"/>
              <a:gd name="connsiteX4396" fmla="*/ 805971 w 1031876"/>
              <a:gd name="connsiteY4396" fmla="*/ 969420 h 1106488"/>
              <a:gd name="connsiteX4397" fmla="*/ 806224 w 1031876"/>
              <a:gd name="connsiteY4397" fmla="*/ 969169 h 1106488"/>
              <a:gd name="connsiteX4398" fmla="*/ 806318 w 1031876"/>
              <a:gd name="connsiteY4398" fmla="*/ 969294 h 1106488"/>
              <a:gd name="connsiteX4399" fmla="*/ 806450 w 1031876"/>
              <a:gd name="connsiteY4399" fmla="*/ 969246 h 1106488"/>
              <a:gd name="connsiteX4400" fmla="*/ 806450 w 1031876"/>
              <a:gd name="connsiteY4400" fmla="*/ 969169 h 1106488"/>
              <a:gd name="connsiteX4401" fmla="*/ 806450 w 1031876"/>
              <a:gd name="connsiteY4401" fmla="*/ 965994 h 1106488"/>
              <a:gd name="connsiteX4402" fmla="*/ 212197 w 1031876"/>
              <a:gd name="connsiteY4402" fmla="*/ 962554 h 1106488"/>
              <a:gd name="connsiteX4403" fmla="*/ 212197 w 1031876"/>
              <a:gd name="connsiteY4403" fmla="*/ 969434 h 1106488"/>
              <a:gd name="connsiteX4404" fmla="*/ 212197 w 1031876"/>
              <a:gd name="connsiteY4404" fmla="*/ 962554 h 1106488"/>
              <a:gd name="connsiteX4405" fmla="*/ 868219 w 1031876"/>
              <a:gd name="connsiteY4405" fmla="*/ 962554 h 1106488"/>
              <a:gd name="connsiteX4406" fmla="*/ 862284 w 1031876"/>
              <a:gd name="connsiteY4406" fmla="*/ 965067 h 1106488"/>
              <a:gd name="connsiteX4407" fmla="*/ 861707 w 1031876"/>
              <a:gd name="connsiteY4407" fmla="*/ 963358 h 1106488"/>
              <a:gd name="connsiteX4408" fmla="*/ 868219 w 1031876"/>
              <a:gd name="connsiteY4408" fmla="*/ 962554 h 1106488"/>
              <a:gd name="connsiteX4409" fmla="*/ 866255 w 1031876"/>
              <a:gd name="connsiteY4409" fmla="*/ 964495 h 1106488"/>
              <a:gd name="connsiteX4410" fmla="*/ 867371 w 1031876"/>
              <a:gd name="connsiteY4410" fmla="*/ 963392 h 1106488"/>
              <a:gd name="connsiteX4411" fmla="*/ 868219 w 1031876"/>
              <a:gd name="connsiteY4411" fmla="*/ 962554 h 1106488"/>
              <a:gd name="connsiteX4412" fmla="*/ 861436 w 1031876"/>
              <a:gd name="connsiteY4412" fmla="*/ 962554 h 1106488"/>
              <a:gd name="connsiteX4413" fmla="*/ 861707 w 1031876"/>
              <a:gd name="connsiteY4413" fmla="*/ 963358 h 1106488"/>
              <a:gd name="connsiteX4414" fmla="*/ 861436 w 1031876"/>
              <a:gd name="connsiteY4414" fmla="*/ 963392 h 1106488"/>
              <a:gd name="connsiteX4415" fmla="*/ 854653 w 1031876"/>
              <a:gd name="connsiteY4415" fmla="*/ 962554 h 1106488"/>
              <a:gd name="connsiteX4416" fmla="*/ 847870 w 1031876"/>
              <a:gd name="connsiteY4416" fmla="*/ 969257 h 1106488"/>
              <a:gd name="connsiteX4417" fmla="*/ 854653 w 1031876"/>
              <a:gd name="connsiteY4417" fmla="*/ 962554 h 1106488"/>
              <a:gd name="connsiteX4418" fmla="*/ 854653 w 1031876"/>
              <a:gd name="connsiteY4418" fmla="*/ 962554 h 1106488"/>
              <a:gd name="connsiteX4419" fmla="*/ 861436 w 1031876"/>
              <a:gd name="connsiteY4419" fmla="*/ 962554 h 1106488"/>
              <a:gd name="connsiteX4420" fmla="*/ 854653 w 1031876"/>
              <a:gd name="connsiteY4420" fmla="*/ 968419 h 1106488"/>
              <a:gd name="connsiteX4421" fmla="*/ 854653 w 1031876"/>
              <a:gd name="connsiteY4421" fmla="*/ 965067 h 1106488"/>
              <a:gd name="connsiteX4422" fmla="*/ 854653 w 1031876"/>
              <a:gd name="connsiteY4422" fmla="*/ 963392 h 1106488"/>
              <a:gd name="connsiteX4423" fmla="*/ 854653 w 1031876"/>
              <a:gd name="connsiteY4423" fmla="*/ 962554 h 1106488"/>
              <a:gd name="connsiteX4424" fmla="*/ 841087 w 1031876"/>
              <a:gd name="connsiteY4424" fmla="*/ 962554 h 1106488"/>
              <a:gd name="connsiteX4425" fmla="*/ 847870 w 1031876"/>
              <a:gd name="connsiteY4425" fmla="*/ 962554 h 1106488"/>
              <a:gd name="connsiteX4426" fmla="*/ 847870 w 1031876"/>
              <a:gd name="connsiteY4426" fmla="*/ 969257 h 1106488"/>
              <a:gd name="connsiteX4427" fmla="*/ 841087 w 1031876"/>
              <a:gd name="connsiteY4427" fmla="*/ 969257 h 1106488"/>
              <a:gd name="connsiteX4428" fmla="*/ 841087 w 1031876"/>
              <a:gd name="connsiteY4428" fmla="*/ 962554 h 1106488"/>
              <a:gd name="connsiteX4429" fmla="*/ 826634 w 1031876"/>
              <a:gd name="connsiteY4429" fmla="*/ 962422 h 1106488"/>
              <a:gd name="connsiteX4430" fmla="*/ 813027 w 1031876"/>
              <a:gd name="connsiteY4430" fmla="*/ 969169 h 1106488"/>
              <a:gd name="connsiteX4431" fmla="*/ 826634 w 1031876"/>
              <a:gd name="connsiteY4431" fmla="*/ 962422 h 1106488"/>
              <a:gd name="connsiteX4432" fmla="*/ 799998 w 1031876"/>
              <a:gd name="connsiteY4432" fmla="*/ 962275 h 1106488"/>
              <a:gd name="connsiteX4433" fmla="*/ 799998 w 1031876"/>
              <a:gd name="connsiteY4433" fmla="*/ 966622 h 1106488"/>
              <a:gd name="connsiteX4434" fmla="*/ 797766 w 1031876"/>
              <a:gd name="connsiteY4434" fmla="*/ 967433 h 1106488"/>
              <a:gd name="connsiteX4435" fmla="*/ 797263 w 1031876"/>
              <a:gd name="connsiteY4435" fmla="*/ 967057 h 1106488"/>
              <a:gd name="connsiteX4436" fmla="*/ 889001 w 1031876"/>
              <a:gd name="connsiteY4436" fmla="*/ 962025 h 1106488"/>
              <a:gd name="connsiteX4437" fmla="*/ 895351 w 1031876"/>
              <a:gd name="connsiteY4437" fmla="*/ 962025 h 1106488"/>
              <a:gd name="connsiteX4438" fmla="*/ 889001 w 1031876"/>
              <a:gd name="connsiteY4438" fmla="*/ 962025 h 1106488"/>
              <a:gd name="connsiteX4439" fmla="*/ 219075 w 1031876"/>
              <a:gd name="connsiteY4439" fmla="*/ 962025 h 1106488"/>
              <a:gd name="connsiteX4440" fmla="*/ 225425 w 1031876"/>
              <a:gd name="connsiteY4440" fmla="*/ 969963 h 1106488"/>
              <a:gd name="connsiteX4441" fmla="*/ 219075 w 1031876"/>
              <a:gd name="connsiteY4441" fmla="*/ 962025 h 1106488"/>
              <a:gd name="connsiteX4442" fmla="*/ 212725 w 1031876"/>
              <a:gd name="connsiteY4442" fmla="*/ 962025 h 1106488"/>
              <a:gd name="connsiteX4443" fmla="*/ 215900 w 1031876"/>
              <a:gd name="connsiteY4443" fmla="*/ 965994 h 1106488"/>
              <a:gd name="connsiteX4444" fmla="*/ 218652 w 1031876"/>
              <a:gd name="connsiteY4444" fmla="*/ 969434 h 1106488"/>
              <a:gd name="connsiteX4445" fmla="*/ 218281 w 1031876"/>
              <a:gd name="connsiteY4445" fmla="*/ 968971 h 1106488"/>
              <a:gd name="connsiteX4446" fmla="*/ 212725 w 1031876"/>
              <a:gd name="connsiteY4446" fmla="*/ 962025 h 1106488"/>
              <a:gd name="connsiteX4447" fmla="*/ 239644 w 1031876"/>
              <a:gd name="connsiteY4447" fmla="*/ 961932 h 1106488"/>
              <a:gd name="connsiteX4448" fmla="*/ 240012 w 1031876"/>
              <a:gd name="connsiteY4448" fmla="*/ 962520 h 1106488"/>
              <a:gd name="connsiteX4449" fmla="*/ 240066 w 1031876"/>
              <a:gd name="connsiteY4449" fmla="*/ 962466 h 1106488"/>
              <a:gd name="connsiteX4450" fmla="*/ 239713 w 1031876"/>
              <a:gd name="connsiteY4450" fmla="*/ 962025 h 1106488"/>
              <a:gd name="connsiteX4451" fmla="*/ 240176 w 1031876"/>
              <a:gd name="connsiteY4451" fmla="*/ 962356 h 1106488"/>
              <a:gd name="connsiteX4452" fmla="*/ 240507 w 1031876"/>
              <a:gd name="connsiteY4452" fmla="*/ 962025 h 1106488"/>
              <a:gd name="connsiteX4453" fmla="*/ 241301 w 1031876"/>
              <a:gd name="connsiteY4453" fmla="*/ 962819 h 1106488"/>
              <a:gd name="connsiteX4454" fmla="*/ 241102 w 1031876"/>
              <a:gd name="connsiteY4454" fmla="*/ 963018 h 1106488"/>
              <a:gd name="connsiteX4455" fmla="*/ 245269 w 1031876"/>
              <a:gd name="connsiteY4455" fmla="*/ 965994 h 1106488"/>
              <a:gd name="connsiteX4456" fmla="*/ 245595 w 1031876"/>
              <a:gd name="connsiteY4456" fmla="*/ 967625 h 1106488"/>
              <a:gd name="connsiteX4457" fmla="*/ 246063 w 1031876"/>
              <a:gd name="connsiteY4457" fmla="*/ 968070 h 1106488"/>
              <a:gd name="connsiteX4458" fmla="*/ 246063 w 1031876"/>
              <a:gd name="connsiteY4458" fmla="*/ 965994 h 1106488"/>
              <a:gd name="connsiteX4459" fmla="*/ 246063 w 1031876"/>
              <a:gd name="connsiteY4459" fmla="*/ 962185 h 1106488"/>
              <a:gd name="connsiteX4460" fmla="*/ 246063 w 1031876"/>
              <a:gd name="connsiteY4460" fmla="*/ 962025 h 1106488"/>
              <a:gd name="connsiteX4461" fmla="*/ 252413 w 1031876"/>
              <a:gd name="connsiteY4461" fmla="*/ 969963 h 1106488"/>
              <a:gd name="connsiteX4462" fmla="*/ 249238 w 1031876"/>
              <a:gd name="connsiteY4462" fmla="*/ 969963 h 1106488"/>
              <a:gd name="connsiteX4463" fmla="*/ 248052 w 1031876"/>
              <a:gd name="connsiteY4463" fmla="*/ 969963 h 1106488"/>
              <a:gd name="connsiteX4464" fmla="*/ 248315 w 1031876"/>
              <a:gd name="connsiteY4464" fmla="*/ 970213 h 1106488"/>
              <a:gd name="connsiteX4465" fmla="*/ 250032 w 1031876"/>
              <a:gd name="connsiteY4465" fmla="*/ 971848 h 1106488"/>
              <a:gd name="connsiteX4466" fmla="*/ 259952 w 1031876"/>
              <a:gd name="connsiteY4466" fmla="*/ 976140 h 1106488"/>
              <a:gd name="connsiteX4467" fmla="*/ 259988 w 1031876"/>
              <a:gd name="connsiteY4467" fmla="*/ 976031 h 1106488"/>
              <a:gd name="connsiteX4468" fmla="*/ 260144 w 1031876"/>
              <a:gd name="connsiteY4468" fmla="*/ 975565 h 1106488"/>
              <a:gd name="connsiteX4469" fmla="*/ 260144 w 1031876"/>
              <a:gd name="connsiteY4469" fmla="*/ 978974 h 1106488"/>
              <a:gd name="connsiteX4470" fmla="*/ 259335 w 1031876"/>
              <a:gd name="connsiteY4470" fmla="*/ 979153 h 1106488"/>
              <a:gd name="connsiteX4471" fmla="*/ 259290 w 1031876"/>
              <a:gd name="connsiteY4471" fmla="*/ 978974 h 1106488"/>
              <a:gd name="connsiteX4472" fmla="*/ 254623 w 1031876"/>
              <a:gd name="connsiteY4472" fmla="*/ 976313 h 1106488"/>
              <a:gd name="connsiteX4473" fmla="*/ 254061 w 1031876"/>
              <a:gd name="connsiteY4473" fmla="*/ 976313 h 1106488"/>
              <a:gd name="connsiteX4474" fmla="*/ 259290 w 1031876"/>
              <a:gd name="connsiteY4474" fmla="*/ 981530 h 1106488"/>
              <a:gd name="connsiteX4475" fmla="*/ 260144 w 1031876"/>
              <a:gd name="connsiteY4475" fmla="*/ 982382 h 1106488"/>
              <a:gd name="connsiteX4476" fmla="*/ 246477 w 1031876"/>
              <a:gd name="connsiteY4476" fmla="*/ 975565 h 1106488"/>
              <a:gd name="connsiteX4477" fmla="*/ 247216 w 1031876"/>
              <a:gd name="connsiteY4477" fmla="*/ 971143 h 1106488"/>
              <a:gd name="connsiteX4478" fmla="*/ 251455 w 1031876"/>
              <a:gd name="connsiteY4478" fmla="*/ 974219 h 1106488"/>
              <a:gd name="connsiteX4479" fmla="*/ 250146 w 1031876"/>
              <a:gd name="connsiteY4479" fmla="*/ 972859 h 1106488"/>
              <a:gd name="connsiteX4480" fmla="*/ 247331 w 1031876"/>
              <a:gd name="connsiteY4480" fmla="*/ 970453 h 1106488"/>
              <a:gd name="connsiteX4481" fmla="*/ 247216 w 1031876"/>
              <a:gd name="connsiteY4481" fmla="*/ 971143 h 1106488"/>
              <a:gd name="connsiteX4482" fmla="*/ 245042 w 1031876"/>
              <a:gd name="connsiteY4482" fmla="*/ 969566 h 1106488"/>
              <a:gd name="connsiteX4483" fmla="*/ 245251 w 1031876"/>
              <a:gd name="connsiteY4483" fmla="*/ 969448 h 1106488"/>
              <a:gd name="connsiteX4484" fmla="*/ 245695 w 1031876"/>
              <a:gd name="connsiteY4484" fmla="*/ 969503 h 1106488"/>
              <a:gd name="connsiteX4485" fmla="*/ 245525 w 1031876"/>
              <a:gd name="connsiteY4485" fmla="*/ 969291 h 1106488"/>
              <a:gd name="connsiteX4486" fmla="*/ 245251 w 1031876"/>
              <a:gd name="connsiteY4486" fmla="*/ 969448 h 1106488"/>
              <a:gd name="connsiteX4487" fmla="*/ 244801 w 1031876"/>
              <a:gd name="connsiteY4487" fmla="*/ 969392 h 1106488"/>
              <a:gd name="connsiteX4488" fmla="*/ 243915 w 1031876"/>
              <a:gd name="connsiteY4488" fmla="*/ 968748 h 1106488"/>
              <a:gd name="connsiteX4489" fmla="*/ 245091 w 1031876"/>
              <a:gd name="connsiteY4489" fmla="*/ 968748 h 1106488"/>
              <a:gd name="connsiteX4490" fmla="*/ 240772 w 1031876"/>
              <a:gd name="connsiteY4490" fmla="*/ 963349 h 1106488"/>
              <a:gd name="connsiteX4491" fmla="*/ 240624 w 1031876"/>
              <a:gd name="connsiteY4491" fmla="*/ 963496 h 1106488"/>
              <a:gd name="connsiteX4492" fmla="*/ 243915 w 1031876"/>
              <a:gd name="connsiteY4492" fmla="*/ 968748 h 1106488"/>
              <a:gd name="connsiteX4493" fmla="*/ 240498 w 1031876"/>
              <a:gd name="connsiteY4493" fmla="*/ 968748 h 1106488"/>
              <a:gd name="connsiteX4494" fmla="*/ 239644 w 1031876"/>
              <a:gd name="connsiteY4494" fmla="*/ 968748 h 1106488"/>
              <a:gd name="connsiteX4495" fmla="*/ 240498 w 1031876"/>
              <a:gd name="connsiteY4495" fmla="*/ 967683 h 1106488"/>
              <a:gd name="connsiteX4496" fmla="*/ 239644 w 1031876"/>
              <a:gd name="connsiteY4496" fmla="*/ 967215 h 1106488"/>
              <a:gd name="connsiteX4497" fmla="*/ 232811 w 1031876"/>
              <a:gd name="connsiteY4497" fmla="*/ 961932 h 1106488"/>
              <a:gd name="connsiteX4498" fmla="*/ 239644 w 1031876"/>
              <a:gd name="connsiteY4498" fmla="*/ 961932 h 1106488"/>
              <a:gd name="connsiteX4499" fmla="*/ 237594 w 1031876"/>
              <a:gd name="connsiteY4499" fmla="*/ 962613 h 1106488"/>
              <a:gd name="connsiteX4500" fmla="*/ 225978 w 1031876"/>
              <a:gd name="connsiteY4500" fmla="*/ 961932 h 1106488"/>
              <a:gd name="connsiteX4501" fmla="*/ 232242 w 1031876"/>
              <a:gd name="connsiteY4501" fmla="*/ 966476 h 1106488"/>
              <a:gd name="connsiteX4502" fmla="*/ 232811 w 1031876"/>
              <a:gd name="connsiteY4502" fmla="*/ 968748 h 1106488"/>
              <a:gd name="connsiteX4503" fmla="*/ 232810 w 1031876"/>
              <a:gd name="connsiteY4503" fmla="*/ 968747 h 1106488"/>
              <a:gd name="connsiteX4504" fmla="*/ 231042 w 1031876"/>
              <a:gd name="connsiteY4504" fmla="*/ 966984 h 1106488"/>
              <a:gd name="connsiteX4505" fmla="*/ 229395 w 1031876"/>
              <a:gd name="connsiteY4505" fmla="*/ 965340 h 1106488"/>
              <a:gd name="connsiteX4506" fmla="*/ 225978 w 1031876"/>
              <a:gd name="connsiteY4506" fmla="*/ 961932 h 1106488"/>
              <a:gd name="connsiteX4507" fmla="*/ 848028 w 1031876"/>
              <a:gd name="connsiteY4507" fmla="*/ 961930 h 1106488"/>
              <a:gd name="connsiteX4508" fmla="*/ 847870 w 1031876"/>
              <a:gd name="connsiteY4508" fmla="*/ 962554 h 1106488"/>
              <a:gd name="connsiteX4509" fmla="*/ 846916 w 1031876"/>
              <a:gd name="connsiteY4509" fmla="*/ 962030 h 1106488"/>
              <a:gd name="connsiteX4510" fmla="*/ 846972 w 1031876"/>
              <a:gd name="connsiteY4510" fmla="*/ 962025 h 1106488"/>
              <a:gd name="connsiteX4511" fmla="*/ 846624 w 1031876"/>
              <a:gd name="connsiteY4511" fmla="*/ 961870 h 1106488"/>
              <a:gd name="connsiteX4512" fmla="*/ 846907 w 1031876"/>
              <a:gd name="connsiteY4512" fmla="*/ 962025 h 1106488"/>
              <a:gd name="connsiteX4513" fmla="*/ 846916 w 1031876"/>
              <a:gd name="connsiteY4513" fmla="*/ 962030 h 1106488"/>
              <a:gd name="connsiteX4514" fmla="*/ 841087 w 1031876"/>
              <a:gd name="connsiteY4514" fmla="*/ 962554 h 1106488"/>
              <a:gd name="connsiteX4515" fmla="*/ 845367 w 1031876"/>
              <a:gd name="connsiteY4515" fmla="*/ 962025 h 1106488"/>
              <a:gd name="connsiteX4516" fmla="*/ 168565 w 1031876"/>
              <a:gd name="connsiteY4516" fmla="*/ 959760 h 1106488"/>
              <a:gd name="connsiteX4517" fmla="*/ 171252 w 1031876"/>
              <a:gd name="connsiteY4517" fmla="*/ 960835 h 1106488"/>
              <a:gd name="connsiteX4518" fmla="*/ 173832 w 1031876"/>
              <a:gd name="connsiteY4518" fmla="*/ 964520 h 1106488"/>
              <a:gd name="connsiteX4519" fmla="*/ 170392 w 1031876"/>
              <a:gd name="connsiteY4519" fmla="*/ 962554 h 1106488"/>
              <a:gd name="connsiteX4520" fmla="*/ 168565 w 1031876"/>
              <a:gd name="connsiteY4520" fmla="*/ 959760 h 1106488"/>
              <a:gd name="connsiteX4521" fmla="*/ 219145 w 1031876"/>
              <a:gd name="connsiteY4521" fmla="*/ 959273 h 1106488"/>
              <a:gd name="connsiteX4522" fmla="*/ 219999 w 1031876"/>
              <a:gd name="connsiteY4522" fmla="*/ 959375 h 1106488"/>
              <a:gd name="connsiteX4523" fmla="*/ 222100 w 1031876"/>
              <a:gd name="connsiteY4523" fmla="*/ 960273 h 1106488"/>
              <a:gd name="connsiteX4524" fmla="*/ 222562 w 1031876"/>
              <a:gd name="connsiteY4524" fmla="*/ 961079 h 1106488"/>
              <a:gd name="connsiteX4525" fmla="*/ 225978 w 1031876"/>
              <a:gd name="connsiteY4525" fmla="*/ 961932 h 1106488"/>
              <a:gd name="connsiteX4526" fmla="*/ 231042 w 1031876"/>
              <a:gd name="connsiteY4526" fmla="*/ 966984 h 1106488"/>
              <a:gd name="connsiteX4527" fmla="*/ 232808 w 1031876"/>
              <a:gd name="connsiteY4527" fmla="*/ 968745 h 1106488"/>
              <a:gd name="connsiteX4528" fmla="*/ 225978 w 1031876"/>
              <a:gd name="connsiteY4528" fmla="*/ 962784 h 1106488"/>
              <a:gd name="connsiteX4529" fmla="*/ 219145 w 1031876"/>
              <a:gd name="connsiteY4529" fmla="*/ 961932 h 1106488"/>
              <a:gd name="connsiteX4530" fmla="*/ 221488 w 1031876"/>
              <a:gd name="connsiteY4530" fmla="*/ 959205 h 1106488"/>
              <a:gd name="connsiteX4531" fmla="*/ 225978 w 1031876"/>
              <a:gd name="connsiteY4531" fmla="*/ 961932 h 1106488"/>
              <a:gd name="connsiteX4532" fmla="*/ 222100 w 1031876"/>
              <a:gd name="connsiteY4532" fmla="*/ 960273 h 1106488"/>
              <a:gd name="connsiteX4533" fmla="*/ 221303 w 1031876"/>
              <a:gd name="connsiteY4533" fmla="*/ 958882 h 1106488"/>
              <a:gd name="connsiteX4534" fmla="*/ 221488 w 1031876"/>
              <a:gd name="connsiteY4534" fmla="*/ 959205 h 1106488"/>
              <a:gd name="connsiteX4535" fmla="*/ 221067 w 1031876"/>
              <a:gd name="connsiteY4535" fmla="*/ 958949 h 1106488"/>
              <a:gd name="connsiteX4536" fmla="*/ 222562 w 1031876"/>
              <a:gd name="connsiteY4536" fmla="*/ 958523 h 1106488"/>
              <a:gd name="connsiteX4537" fmla="*/ 225124 w 1031876"/>
              <a:gd name="connsiteY4537" fmla="*/ 961079 h 1106488"/>
              <a:gd name="connsiteX4538" fmla="*/ 225978 w 1031876"/>
              <a:gd name="connsiteY4538" fmla="*/ 961932 h 1106488"/>
              <a:gd name="connsiteX4539" fmla="*/ 242226 w 1031876"/>
              <a:gd name="connsiteY4539" fmla="*/ 958352 h 1106488"/>
              <a:gd name="connsiteX4540" fmla="*/ 242735 w 1031876"/>
              <a:gd name="connsiteY4540" fmla="*/ 958860 h 1106488"/>
              <a:gd name="connsiteX4541" fmla="*/ 245903 w 1031876"/>
              <a:gd name="connsiteY4541" fmla="*/ 962025 h 1106488"/>
              <a:gd name="connsiteX4542" fmla="*/ 202565 w 1031876"/>
              <a:gd name="connsiteY4542" fmla="*/ 957739 h 1106488"/>
              <a:gd name="connsiteX4543" fmla="*/ 205317 w 1031876"/>
              <a:gd name="connsiteY4543" fmla="*/ 959115 h 1106488"/>
              <a:gd name="connsiteX4544" fmla="*/ 212197 w 1031876"/>
              <a:gd name="connsiteY4544" fmla="*/ 962554 h 1106488"/>
              <a:gd name="connsiteX4545" fmla="*/ 209617 w 1031876"/>
              <a:gd name="connsiteY4545" fmla="*/ 962554 h 1106488"/>
              <a:gd name="connsiteX4546" fmla="*/ 206177 w 1031876"/>
              <a:gd name="connsiteY4546" fmla="*/ 962554 h 1106488"/>
              <a:gd name="connsiteX4547" fmla="*/ 205317 w 1031876"/>
              <a:gd name="connsiteY4547" fmla="*/ 962554 h 1106488"/>
              <a:gd name="connsiteX4548" fmla="*/ 854257 w 1031876"/>
              <a:gd name="connsiteY4548" fmla="*/ 956537 h 1106488"/>
              <a:gd name="connsiteX4549" fmla="*/ 854653 w 1031876"/>
              <a:gd name="connsiteY4549" fmla="*/ 956689 h 1106488"/>
              <a:gd name="connsiteX4550" fmla="*/ 854653 w 1031876"/>
              <a:gd name="connsiteY4550" fmla="*/ 960040 h 1106488"/>
              <a:gd name="connsiteX4551" fmla="*/ 854653 w 1031876"/>
              <a:gd name="connsiteY4551" fmla="*/ 962554 h 1106488"/>
              <a:gd name="connsiteX4552" fmla="*/ 847870 w 1031876"/>
              <a:gd name="connsiteY4552" fmla="*/ 962554 h 1106488"/>
              <a:gd name="connsiteX4553" fmla="*/ 851262 w 1031876"/>
              <a:gd name="connsiteY4553" fmla="*/ 961716 h 1106488"/>
              <a:gd name="connsiteX4554" fmla="*/ 853982 w 1031876"/>
              <a:gd name="connsiteY4554" fmla="*/ 956431 h 1106488"/>
              <a:gd name="connsiteX4555" fmla="*/ 854179 w 1031876"/>
              <a:gd name="connsiteY4555" fmla="*/ 956507 h 1106488"/>
              <a:gd name="connsiteX4556" fmla="*/ 850414 w 1031876"/>
              <a:gd name="connsiteY4556" fmla="*/ 961716 h 1106488"/>
              <a:gd name="connsiteX4557" fmla="*/ 848028 w 1031876"/>
              <a:gd name="connsiteY4557" fmla="*/ 961930 h 1106488"/>
              <a:gd name="connsiteX4558" fmla="*/ 848141 w 1031876"/>
              <a:gd name="connsiteY4558" fmla="*/ 961481 h 1106488"/>
              <a:gd name="connsiteX4559" fmla="*/ 854653 w 1031876"/>
              <a:gd name="connsiteY4559" fmla="*/ 955851 h 1106488"/>
              <a:gd name="connsiteX4560" fmla="*/ 853982 w 1031876"/>
              <a:gd name="connsiteY4560" fmla="*/ 956431 h 1106488"/>
              <a:gd name="connsiteX4561" fmla="*/ 853770 w 1031876"/>
              <a:gd name="connsiteY4561" fmla="*/ 956350 h 1106488"/>
              <a:gd name="connsiteX4562" fmla="*/ 854653 w 1031876"/>
              <a:gd name="connsiteY4562" fmla="*/ 955851 h 1106488"/>
              <a:gd name="connsiteX4563" fmla="*/ 854257 w 1031876"/>
              <a:gd name="connsiteY4563" fmla="*/ 956537 h 1106488"/>
              <a:gd name="connsiteX4564" fmla="*/ 854179 w 1031876"/>
              <a:gd name="connsiteY4564" fmla="*/ 956507 h 1106488"/>
              <a:gd name="connsiteX4565" fmla="*/ 847726 w 1031876"/>
              <a:gd name="connsiteY4565" fmla="*/ 955675 h 1106488"/>
              <a:gd name="connsiteX4566" fmla="*/ 841475 w 1031876"/>
              <a:gd name="connsiteY4566" fmla="*/ 961926 h 1106488"/>
              <a:gd name="connsiteX4567" fmla="*/ 841376 w 1031876"/>
              <a:gd name="connsiteY4567" fmla="*/ 962025 h 1106488"/>
              <a:gd name="connsiteX4568" fmla="*/ 840582 w 1031876"/>
              <a:gd name="connsiteY4568" fmla="*/ 962819 h 1106488"/>
              <a:gd name="connsiteX4569" fmla="*/ 841036 w 1031876"/>
              <a:gd name="connsiteY4569" fmla="*/ 962025 h 1106488"/>
              <a:gd name="connsiteX4570" fmla="*/ 844154 w 1031876"/>
              <a:gd name="connsiteY4570" fmla="*/ 956568 h 1106488"/>
              <a:gd name="connsiteX4571" fmla="*/ 847726 w 1031876"/>
              <a:gd name="connsiteY4571" fmla="*/ 955675 h 1106488"/>
              <a:gd name="connsiteX4572" fmla="*/ 239713 w 1031876"/>
              <a:gd name="connsiteY4572" fmla="*/ 955675 h 1106488"/>
              <a:gd name="connsiteX4573" fmla="*/ 240209 w 1031876"/>
              <a:gd name="connsiteY4573" fmla="*/ 956337 h 1106488"/>
              <a:gd name="connsiteX4574" fmla="*/ 242226 w 1031876"/>
              <a:gd name="connsiteY4574" fmla="*/ 958352 h 1106488"/>
              <a:gd name="connsiteX4575" fmla="*/ 240211 w 1031876"/>
              <a:gd name="connsiteY4575" fmla="*/ 956339 h 1106488"/>
              <a:gd name="connsiteX4576" fmla="*/ 242094 w 1031876"/>
              <a:gd name="connsiteY4576" fmla="*/ 958850 h 1106488"/>
              <a:gd name="connsiteX4577" fmla="*/ 239713 w 1031876"/>
              <a:gd name="connsiteY4577" fmla="*/ 962025 h 1106488"/>
              <a:gd name="connsiteX4578" fmla="*/ 239713 w 1031876"/>
              <a:gd name="connsiteY4578" fmla="*/ 958850 h 1106488"/>
              <a:gd name="connsiteX4579" fmla="*/ 239713 w 1031876"/>
              <a:gd name="connsiteY4579" fmla="*/ 955842 h 1106488"/>
              <a:gd name="connsiteX4580" fmla="*/ 239713 w 1031876"/>
              <a:gd name="connsiteY4580" fmla="*/ 955676 h 1106488"/>
              <a:gd name="connsiteX4581" fmla="*/ 212197 w 1031876"/>
              <a:gd name="connsiteY4581" fmla="*/ 955675 h 1106488"/>
              <a:gd name="connsiteX4582" fmla="*/ 213057 w 1031876"/>
              <a:gd name="connsiteY4582" fmla="*/ 956469 h 1106488"/>
              <a:gd name="connsiteX4583" fmla="*/ 214845 w 1031876"/>
              <a:gd name="connsiteY4583" fmla="*/ 958119 h 1106488"/>
              <a:gd name="connsiteX4584" fmla="*/ 219076 w 1031876"/>
              <a:gd name="connsiteY4584" fmla="*/ 962025 h 1106488"/>
              <a:gd name="connsiteX4585" fmla="*/ 212197 w 1031876"/>
              <a:gd name="connsiteY4585" fmla="*/ 955675 h 1106488"/>
              <a:gd name="connsiteX4586" fmla="*/ 212197 w 1031876"/>
              <a:gd name="connsiteY4586" fmla="*/ 955675 h 1106488"/>
              <a:gd name="connsiteX4587" fmla="*/ 215637 w 1031876"/>
              <a:gd name="connsiteY4587" fmla="*/ 956469 h 1106488"/>
              <a:gd name="connsiteX4588" fmla="*/ 216575 w 1031876"/>
              <a:gd name="connsiteY4588" fmla="*/ 957984 h 1106488"/>
              <a:gd name="connsiteX4589" fmla="*/ 198438 w 1031876"/>
              <a:gd name="connsiteY4589" fmla="*/ 955675 h 1106488"/>
              <a:gd name="connsiteX4590" fmla="*/ 201878 w 1031876"/>
              <a:gd name="connsiteY4590" fmla="*/ 956535 h 1106488"/>
              <a:gd name="connsiteX4591" fmla="*/ 202565 w 1031876"/>
              <a:gd name="connsiteY4591" fmla="*/ 957739 h 1106488"/>
              <a:gd name="connsiteX4592" fmla="*/ 239316 w 1031876"/>
              <a:gd name="connsiteY4592" fmla="*/ 955445 h 1106488"/>
              <a:gd name="connsiteX4593" fmla="*/ 241880 w 1031876"/>
              <a:gd name="connsiteY4593" fmla="*/ 955445 h 1106488"/>
              <a:gd name="connsiteX4594" fmla="*/ 242735 w 1031876"/>
              <a:gd name="connsiteY4594" fmla="*/ 955445 h 1106488"/>
              <a:gd name="connsiteX4595" fmla="*/ 243589 w 1031876"/>
              <a:gd name="connsiteY4595" fmla="*/ 955445 h 1106488"/>
              <a:gd name="connsiteX4596" fmla="*/ 246153 w 1031876"/>
              <a:gd name="connsiteY4596" fmla="*/ 955445 h 1106488"/>
              <a:gd name="connsiteX4597" fmla="*/ 239316 w 1031876"/>
              <a:gd name="connsiteY4597" fmla="*/ 955445 h 1106488"/>
              <a:gd name="connsiteX4598" fmla="*/ 219145 w 1031876"/>
              <a:gd name="connsiteY4598" fmla="*/ 955115 h 1106488"/>
              <a:gd name="connsiteX4599" fmla="*/ 219145 w 1031876"/>
              <a:gd name="connsiteY4599" fmla="*/ 958523 h 1106488"/>
              <a:gd name="connsiteX4600" fmla="*/ 219145 w 1031876"/>
              <a:gd name="connsiteY4600" fmla="*/ 959273 h 1106488"/>
              <a:gd name="connsiteX4601" fmla="*/ 218303 w 1031876"/>
              <a:gd name="connsiteY4601" fmla="*/ 959172 h 1106488"/>
              <a:gd name="connsiteX4602" fmla="*/ 218890 w 1031876"/>
              <a:gd name="connsiteY4602" fmla="*/ 961337 h 1106488"/>
              <a:gd name="connsiteX4603" fmla="*/ 219145 w 1031876"/>
              <a:gd name="connsiteY4603" fmla="*/ 961932 h 1106488"/>
              <a:gd name="connsiteX4604" fmla="*/ 218980 w 1031876"/>
              <a:gd name="connsiteY4604" fmla="*/ 961670 h 1106488"/>
              <a:gd name="connsiteX4605" fmla="*/ 219076 w 1031876"/>
              <a:gd name="connsiteY4605" fmla="*/ 962025 h 1106488"/>
              <a:gd name="connsiteX4606" fmla="*/ 216575 w 1031876"/>
              <a:gd name="connsiteY4606" fmla="*/ 957984 h 1106488"/>
              <a:gd name="connsiteX4607" fmla="*/ 217706 w 1031876"/>
              <a:gd name="connsiteY4607" fmla="*/ 958581 h 1106488"/>
              <a:gd name="connsiteX4608" fmla="*/ 216583 w 1031876"/>
              <a:gd name="connsiteY4608" fmla="*/ 955967 h 1106488"/>
              <a:gd name="connsiteX4609" fmla="*/ 219145 w 1031876"/>
              <a:gd name="connsiteY4609" fmla="*/ 955115 h 1106488"/>
              <a:gd name="connsiteX4610" fmla="*/ 219145 w 1031876"/>
              <a:gd name="connsiteY4610" fmla="*/ 955115 h 1106488"/>
              <a:gd name="connsiteX4611" fmla="*/ 219999 w 1031876"/>
              <a:gd name="connsiteY4611" fmla="*/ 955967 h 1106488"/>
              <a:gd name="connsiteX4612" fmla="*/ 222562 w 1031876"/>
              <a:gd name="connsiteY4612" fmla="*/ 958523 h 1106488"/>
              <a:gd name="connsiteX4613" fmla="*/ 221303 w 1031876"/>
              <a:gd name="connsiteY4613" fmla="*/ 958882 h 1106488"/>
              <a:gd name="connsiteX4614" fmla="*/ 219145 w 1031876"/>
              <a:gd name="connsiteY4614" fmla="*/ 955115 h 1106488"/>
              <a:gd name="connsiteX4615" fmla="*/ 223601 w 1031876"/>
              <a:gd name="connsiteY4615" fmla="*/ 958227 h 1106488"/>
              <a:gd name="connsiteX4616" fmla="*/ 222562 w 1031876"/>
              <a:gd name="connsiteY4616" fmla="*/ 958523 h 1106488"/>
              <a:gd name="connsiteX4617" fmla="*/ 813595 w 1031876"/>
              <a:gd name="connsiteY4617" fmla="*/ 955110 h 1106488"/>
              <a:gd name="connsiteX4618" fmla="*/ 813482 w 1031876"/>
              <a:gd name="connsiteY4618" fmla="*/ 955190 h 1106488"/>
              <a:gd name="connsiteX4619" fmla="*/ 813595 w 1031876"/>
              <a:gd name="connsiteY4619" fmla="*/ 955340 h 1106488"/>
              <a:gd name="connsiteX4620" fmla="*/ 852438 w 1031876"/>
              <a:gd name="connsiteY4620" fmla="*/ 954210 h 1106488"/>
              <a:gd name="connsiteX4621" fmla="*/ 854653 w 1031876"/>
              <a:gd name="connsiteY4621" fmla="*/ 955851 h 1106488"/>
              <a:gd name="connsiteX4622" fmla="*/ 852745 w 1031876"/>
              <a:gd name="connsiteY4622" fmla="*/ 955956 h 1106488"/>
              <a:gd name="connsiteX4623" fmla="*/ 853770 w 1031876"/>
              <a:gd name="connsiteY4623" fmla="*/ 956350 h 1106488"/>
              <a:gd name="connsiteX4624" fmla="*/ 848718 w 1031876"/>
              <a:gd name="connsiteY4624" fmla="*/ 959202 h 1106488"/>
              <a:gd name="connsiteX4625" fmla="*/ 848141 w 1031876"/>
              <a:gd name="connsiteY4625" fmla="*/ 961481 h 1106488"/>
              <a:gd name="connsiteX4626" fmla="*/ 847870 w 1031876"/>
              <a:gd name="connsiteY4626" fmla="*/ 961716 h 1106488"/>
              <a:gd name="connsiteX4627" fmla="*/ 846624 w 1031876"/>
              <a:gd name="connsiteY4627" fmla="*/ 961870 h 1106488"/>
              <a:gd name="connsiteX4628" fmla="*/ 845962 w 1031876"/>
              <a:gd name="connsiteY4628" fmla="*/ 961507 h 1106488"/>
              <a:gd name="connsiteX4629" fmla="*/ 847870 w 1031876"/>
              <a:gd name="connsiteY4629" fmla="*/ 955851 h 1106488"/>
              <a:gd name="connsiteX4630" fmla="*/ 843261 w 1031876"/>
              <a:gd name="connsiteY4630" fmla="*/ 953294 h 1106488"/>
              <a:gd name="connsiteX4631" fmla="*/ 844704 w 1031876"/>
              <a:gd name="connsiteY4631" fmla="*/ 954064 h 1106488"/>
              <a:gd name="connsiteX4632" fmla="*/ 845157 w 1031876"/>
              <a:gd name="connsiteY4632" fmla="*/ 953840 h 1106488"/>
              <a:gd name="connsiteX4633" fmla="*/ 844951 w 1031876"/>
              <a:gd name="connsiteY4633" fmla="*/ 954195 h 1106488"/>
              <a:gd name="connsiteX4634" fmla="*/ 847726 w 1031876"/>
              <a:gd name="connsiteY4634" fmla="*/ 955675 h 1106488"/>
              <a:gd name="connsiteX4635" fmla="*/ 841799 w 1031876"/>
              <a:gd name="connsiteY4635" fmla="*/ 955675 h 1106488"/>
              <a:gd name="connsiteX4636" fmla="*/ 841087 w 1031876"/>
              <a:gd name="connsiteY4636" fmla="*/ 955851 h 1106488"/>
              <a:gd name="connsiteX4637" fmla="*/ 841443 w 1031876"/>
              <a:gd name="connsiteY4637" fmla="*/ 955675 h 1106488"/>
              <a:gd name="connsiteX4638" fmla="*/ 840582 w 1031876"/>
              <a:gd name="connsiteY4638" fmla="*/ 955675 h 1106488"/>
              <a:gd name="connsiteX4639" fmla="*/ 833438 w 1031876"/>
              <a:gd name="connsiteY4639" fmla="*/ 955675 h 1106488"/>
              <a:gd name="connsiteX4640" fmla="*/ 843261 w 1031876"/>
              <a:gd name="connsiteY4640" fmla="*/ 953294 h 1106488"/>
              <a:gd name="connsiteX4641" fmla="*/ 228600 w 1031876"/>
              <a:gd name="connsiteY4641" fmla="*/ 953294 h 1106488"/>
              <a:gd name="connsiteX4642" fmla="*/ 231775 w 1031876"/>
              <a:gd name="connsiteY4642" fmla="*/ 955675 h 1106488"/>
              <a:gd name="connsiteX4643" fmla="*/ 228171 w 1031876"/>
              <a:gd name="connsiteY4643" fmla="*/ 953616 h 1106488"/>
              <a:gd name="connsiteX4644" fmla="*/ 807211 w 1031876"/>
              <a:gd name="connsiteY4644" fmla="*/ 952825 h 1106488"/>
              <a:gd name="connsiteX4645" fmla="*/ 806836 w 1031876"/>
              <a:gd name="connsiteY4645" fmla="*/ 955445 h 1106488"/>
              <a:gd name="connsiteX4646" fmla="*/ 799998 w 1031876"/>
              <a:gd name="connsiteY4646" fmla="*/ 957929 h 1106488"/>
              <a:gd name="connsiteX4647" fmla="*/ 799998 w 1031876"/>
              <a:gd name="connsiteY4647" fmla="*/ 955445 h 1106488"/>
              <a:gd name="connsiteX4648" fmla="*/ 806836 w 1031876"/>
              <a:gd name="connsiteY4648" fmla="*/ 952961 h 1106488"/>
              <a:gd name="connsiteX4649" fmla="*/ 187648 w 1031876"/>
              <a:gd name="connsiteY4649" fmla="*/ 952822 h 1106488"/>
              <a:gd name="connsiteX4650" fmla="*/ 188517 w 1031876"/>
              <a:gd name="connsiteY4650" fmla="*/ 954287 h 1106488"/>
              <a:gd name="connsiteX4651" fmla="*/ 189301 w 1031876"/>
              <a:gd name="connsiteY4651" fmla="*/ 954476 h 1106488"/>
              <a:gd name="connsiteX4652" fmla="*/ 206005 w 1031876"/>
              <a:gd name="connsiteY4652" fmla="*/ 951865 h 1106488"/>
              <a:gd name="connsiteX4653" fmla="*/ 207122 w 1031876"/>
              <a:gd name="connsiteY4653" fmla="*/ 952240 h 1106488"/>
              <a:gd name="connsiteX4654" fmla="*/ 207819 w 1031876"/>
              <a:gd name="connsiteY4654" fmla="*/ 953366 h 1106488"/>
              <a:gd name="connsiteX4655" fmla="*/ 206177 w 1031876"/>
              <a:gd name="connsiteY4655" fmla="*/ 952500 h 1106488"/>
              <a:gd name="connsiteX4656" fmla="*/ 186858 w 1031876"/>
              <a:gd name="connsiteY4656" fmla="*/ 951492 h 1106488"/>
              <a:gd name="connsiteX4657" fmla="*/ 187647 w 1031876"/>
              <a:gd name="connsiteY4657" fmla="*/ 952820 h 1106488"/>
              <a:gd name="connsiteX4658" fmla="*/ 189302 w 1031876"/>
              <a:gd name="connsiteY4658" fmla="*/ 954476 h 1106488"/>
              <a:gd name="connsiteX4659" fmla="*/ 191143 w 1031876"/>
              <a:gd name="connsiteY4659" fmla="*/ 954919 h 1106488"/>
              <a:gd name="connsiteX4660" fmla="*/ 239642 w 1031876"/>
              <a:gd name="connsiteY4660" fmla="*/ 950891 h 1106488"/>
              <a:gd name="connsiteX4661" fmla="*/ 246153 w 1031876"/>
              <a:gd name="connsiteY4661" fmla="*/ 955445 h 1106488"/>
              <a:gd name="connsiteX4662" fmla="*/ 240171 w 1031876"/>
              <a:gd name="connsiteY4662" fmla="*/ 954591 h 1106488"/>
              <a:gd name="connsiteX4663" fmla="*/ 223446 w 1031876"/>
              <a:gd name="connsiteY4663" fmla="*/ 950062 h 1106488"/>
              <a:gd name="connsiteX4664" fmla="*/ 224017 w 1031876"/>
              <a:gd name="connsiteY4664" fmla="*/ 951202 h 1106488"/>
              <a:gd name="connsiteX4665" fmla="*/ 224552 w 1031876"/>
              <a:gd name="connsiteY4665" fmla="*/ 950488 h 1106488"/>
              <a:gd name="connsiteX4666" fmla="*/ 833438 w 1031876"/>
              <a:gd name="connsiteY4666" fmla="*/ 949325 h 1106488"/>
              <a:gd name="connsiteX4667" fmla="*/ 841376 w 1031876"/>
              <a:gd name="connsiteY4667" fmla="*/ 949325 h 1106488"/>
              <a:gd name="connsiteX4668" fmla="*/ 833438 w 1031876"/>
              <a:gd name="connsiteY4668" fmla="*/ 955675 h 1106488"/>
              <a:gd name="connsiteX4669" fmla="*/ 833438 w 1031876"/>
              <a:gd name="connsiteY4669" fmla="*/ 949325 h 1106488"/>
              <a:gd name="connsiteX4670" fmla="*/ 813595 w 1031876"/>
              <a:gd name="connsiteY4670" fmla="*/ 949325 h 1106488"/>
              <a:gd name="connsiteX4671" fmla="*/ 813595 w 1031876"/>
              <a:gd name="connsiteY4671" fmla="*/ 952500 h 1106488"/>
              <a:gd name="connsiteX4672" fmla="*/ 813595 w 1031876"/>
              <a:gd name="connsiteY4672" fmla="*/ 953199 h 1106488"/>
              <a:gd name="connsiteX4673" fmla="*/ 812962 w 1031876"/>
              <a:gd name="connsiteY4673" fmla="*/ 953266 h 1106488"/>
              <a:gd name="connsiteX4674" fmla="*/ 232569 w 1031876"/>
              <a:gd name="connsiteY4674" fmla="*/ 949325 h 1106488"/>
              <a:gd name="connsiteX4675" fmla="*/ 235167 w 1031876"/>
              <a:gd name="connsiteY4675" fmla="*/ 953366 h 1106488"/>
              <a:gd name="connsiteX4676" fmla="*/ 233462 w 1031876"/>
              <a:gd name="connsiteY4676" fmla="*/ 952500 h 1106488"/>
              <a:gd name="connsiteX4677" fmla="*/ 232569 w 1031876"/>
              <a:gd name="connsiteY4677" fmla="*/ 949325 h 1106488"/>
              <a:gd name="connsiteX4678" fmla="*/ 205317 w 1031876"/>
              <a:gd name="connsiteY4678" fmla="*/ 949325 h 1106488"/>
              <a:gd name="connsiteX4679" fmla="*/ 208757 w 1031876"/>
              <a:gd name="connsiteY4679" fmla="*/ 952500 h 1106488"/>
              <a:gd name="connsiteX4680" fmla="*/ 211884 w 1031876"/>
              <a:gd name="connsiteY4680" fmla="*/ 955387 h 1106488"/>
              <a:gd name="connsiteX4681" fmla="*/ 212726 w 1031876"/>
              <a:gd name="connsiteY4681" fmla="*/ 955675 h 1106488"/>
              <a:gd name="connsiteX4682" fmla="*/ 212197 w 1031876"/>
              <a:gd name="connsiteY4682" fmla="*/ 955675 h 1106488"/>
              <a:gd name="connsiteX4683" fmla="*/ 205780 w 1031876"/>
              <a:gd name="connsiteY4683" fmla="*/ 955675 h 1106488"/>
              <a:gd name="connsiteX4684" fmla="*/ 204788 w 1031876"/>
              <a:gd name="connsiteY4684" fmla="*/ 955675 h 1106488"/>
              <a:gd name="connsiteX4685" fmla="*/ 205780 w 1031876"/>
              <a:gd name="connsiteY4685" fmla="*/ 953294 h 1106488"/>
              <a:gd name="connsiteX4686" fmla="*/ 208311 w 1031876"/>
              <a:gd name="connsiteY4686" fmla="*/ 954162 h 1106488"/>
              <a:gd name="connsiteX4687" fmla="*/ 207819 w 1031876"/>
              <a:gd name="connsiteY4687" fmla="*/ 953366 h 1106488"/>
              <a:gd name="connsiteX4688" fmla="*/ 211214 w 1031876"/>
              <a:gd name="connsiteY4688" fmla="*/ 955157 h 1106488"/>
              <a:gd name="connsiteX4689" fmla="*/ 211738 w 1031876"/>
              <a:gd name="connsiteY4689" fmla="*/ 955337 h 1106488"/>
              <a:gd name="connsiteX4690" fmla="*/ 207897 w 1031876"/>
              <a:gd name="connsiteY4690" fmla="*/ 952500 h 1106488"/>
              <a:gd name="connsiteX4691" fmla="*/ 207122 w 1031876"/>
              <a:gd name="connsiteY4691" fmla="*/ 952240 h 1106488"/>
              <a:gd name="connsiteX4692" fmla="*/ 198438 w 1031876"/>
              <a:gd name="connsiteY4692" fmla="*/ 949325 h 1106488"/>
              <a:gd name="connsiteX4693" fmla="*/ 205317 w 1031876"/>
              <a:gd name="connsiteY4693" fmla="*/ 949325 h 1106488"/>
              <a:gd name="connsiteX4694" fmla="*/ 206005 w 1031876"/>
              <a:gd name="connsiteY4694" fmla="*/ 951865 h 1106488"/>
              <a:gd name="connsiteX4695" fmla="*/ 157163 w 1031876"/>
              <a:gd name="connsiteY4695" fmla="*/ 949325 h 1106488"/>
              <a:gd name="connsiteX4696" fmla="*/ 164307 w 1031876"/>
              <a:gd name="connsiteY4696" fmla="*/ 949325 h 1106488"/>
              <a:gd name="connsiteX4697" fmla="*/ 157163 w 1031876"/>
              <a:gd name="connsiteY4697" fmla="*/ 949325 h 1106488"/>
              <a:gd name="connsiteX4698" fmla="*/ 237948 w 1031876"/>
              <a:gd name="connsiteY4698" fmla="*/ 949297 h 1106488"/>
              <a:gd name="connsiteX4699" fmla="*/ 239316 w 1031876"/>
              <a:gd name="connsiteY4699" fmla="*/ 949468 h 1106488"/>
              <a:gd name="connsiteX4700" fmla="*/ 239316 w 1031876"/>
              <a:gd name="connsiteY4700" fmla="*/ 949469 h 1106488"/>
              <a:gd name="connsiteX4701" fmla="*/ 239456 w 1031876"/>
              <a:gd name="connsiteY4701" fmla="*/ 949591 h 1106488"/>
              <a:gd name="connsiteX4702" fmla="*/ 239642 w 1031876"/>
              <a:gd name="connsiteY4702" fmla="*/ 950891 h 1106488"/>
              <a:gd name="connsiteX4703" fmla="*/ 239316 w 1031876"/>
              <a:gd name="connsiteY4703" fmla="*/ 950664 h 1106488"/>
              <a:gd name="connsiteX4704" fmla="*/ 237606 w 1031876"/>
              <a:gd name="connsiteY4704" fmla="*/ 949468 h 1106488"/>
              <a:gd name="connsiteX4705" fmla="*/ 854653 w 1031876"/>
              <a:gd name="connsiteY4705" fmla="*/ 949148 h 1106488"/>
              <a:gd name="connsiteX4706" fmla="*/ 858044 w 1031876"/>
              <a:gd name="connsiteY4706" fmla="*/ 949148 h 1106488"/>
              <a:gd name="connsiteX4707" fmla="*/ 860588 w 1031876"/>
              <a:gd name="connsiteY4707" fmla="*/ 949148 h 1106488"/>
              <a:gd name="connsiteX4708" fmla="*/ 861436 w 1031876"/>
              <a:gd name="connsiteY4708" fmla="*/ 949148 h 1106488"/>
              <a:gd name="connsiteX4709" fmla="*/ 855501 w 1031876"/>
              <a:gd name="connsiteY4709" fmla="*/ 952500 h 1106488"/>
              <a:gd name="connsiteX4710" fmla="*/ 855331 w 1031876"/>
              <a:gd name="connsiteY4710" fmla="*/ 953170 h 1106488"/>
              <a:gd name="connsiteX4711" fmla="*/ 855025 w 1031876"/>
              <a:gd name="connsiteY4711" fmla="*/ 953280 h 1106488"/>
              <a:gd name="connsiteX4712" fmla="*/ 852438 w 1031876"/>
              <a:gd name="connsiteY4712" fmla="*/ 954210 h 1106488"/>
              <a:gd name="connsiteX4713" fmla="*/ 851262 w 1031876"/>
              <a:gd name="connsiteY4713" fmla="*/ 953338 h 1106488"/>
              <a:gd name="connsiteX4714" fmla="*/ 847870 w 1031876"/>
              <a:gd name="connsiteY4714" fmla="*/ 955851 h 1106488"/>
              <a:gd name="connsiteX4715" fmla="*/ 854653 w 1031876"/>
              <a:gd name="connsiteY4715" fmla="*/ 949148 h 1106488"/>
              <a:gd name="connsiteX4716" fmla="*/ 847870 w 1031876"/>
              <a:gd name="connsiteY4716" fmla="*/ 949148 h 1106488"/>
              <a:gd name="connsiteX4717" fmla="*/ 848718 w 1031876"/>
              <a:gd name="connsiteY4717" fmla="*/ 949148 h 1106488"/>
              <a:gd name="connsiteX4718" fmla="*/ 851262 w 1031876"/>
              <a:gd name="connsiteY4718" fmla="*/ 949148 h 1106488"/>
              <a:gd name="connsiteX4719" fmla="*/ 853805 w 1031876"/>
              <a:gd name="connsiteY4719" fmla="*/ 949148 h 1106488"/>
              <a:gd name="connsiteX4720" fmla="*/ 854653 w 1031876"/>
              <a:gd name="connsiteY4720" fmla="*/ 949148 h 1106488"/>
              <a:gd name="connsiteX4721" fmla="*/ 847870 w 1031876"/>
              <a:gd name="connsiteY4721" fmla="*/ 952500 h 1106488"/>
              <a:gd name="connsiteX4722" fmla="*/ 845157 w 1031876"/>
              <a:gd name="connsiteY4722" fmla="*/ 953840 h 1106488"/>
              <a:gd name="connsiteX4723" fmla="*/ 185351 w 1031876"/>
              <a:gd name="connsiteY4723" fmla="*/ 948951 h 1106488"/>
              <a:gd name="connsiteX4724" fmla="*/ 185764 w 1031876"/>
              <a:gd name="connsiteY4724" fmla="*/ 949648 h 1106488"/>
              <a:gd name="connsiteX4725" fmla="*/ 186798 w 1031876"/>
              <a:gd name="connsiteY4725" fmla="*/ 949855 h 1106488"/>
              <a:gd name="connsiteX4726" fmla="*/ 813674 w 1031876"/>
              <a:gd name="connsiteY4726" fmla="*/ 948614 h 1106488"/>
              <a:gd name="connsiteX4727" fmla="*/ 809400 w 1031876"/>
              <a:gd name="connsiteY4727" fmla="*/ 952030 h 1106488"/>
              <a:gd name="connsiteX4728" fmla="*/ 807211 w 1031876"/>
              <a:gd name="connsiteY4728" fmla="*/ 952825 h 1106488"/>
              <a:gd name="connsiteX4729" fmla="*/ 807492 w 1031876"/>
              <a:gd name="connsiteY4729" fmla="*/ 950860 h 1106488"/>
              <a:gd name="connsiteX4730" fmla="*/ 239316 w 1031876"/>
              <a:gd name="connsiteY4730" fmla="*/ 948614 h 1106488"/>
              <a:gd name="connsiteX4731" fmla="*/ 246153 w 1031876"/>
              <a:gd name="connsiteY4731" fmla="*/ 955445 h 1106488"/>
              <a:gd name="connsiteX4732" fmla="*/ 239456 w 1031876"/>
              <a:gd name="connsiteY4732" fmla="*/ 949591 h 1106488"/>
              <a:gd name="connsiteX4733" fmla="*/ 226219 w 1031876"/>
              <a:gd name="connsiteY4733" fmla="*/ 948532 h 1106488"/>
              <a:gd name="connsiteX4734" fmla="*/ 230436 w 1031876"/>
              <a:gd name="connsiteY4734" fmla="*/ 952104 h 1106488"/>
              <a:gd name="connsiteX4735" fmla="*/ 235645 w 1031876"/>
              <a:gd name="connsiteY4735" fmla="*/ 954110 h 1106488"/>
              <a:gd name="connsiteX4736" fmla="*/ 235167 w 1031876"/>
              <a:gd name="connsiteY4736" fmla="*/ 953366 h 1106488"/>
              <a:gd name="connsiteX4737" fmla="*/ 239713 w 1031876"/>
              <a:gd name="connsiteY4737" fmla="*/ 955675 h 1106488"/>
              <a:gd name="connsiteX4738" fmla="*/ 239707 w 1031876"/>
              <a:gd name="connsiteY4738" fmla="*/ 955674 h 1106488"/>
              <a:gd name="connsiteX4739" fmla="*/ 239710 w 1031876"/>
              <a:gd name="connsiteY4739" fmla="*/ 955675 h 1106488"/>
              <a:gd name="connsiteX4740" fmla="*/ 239713 w 1031876"/>
              <a:gd name="connsiteY4740" fmla="*/ 955676 h 1106488"/>
              <a:gd name="connsiteX4741" fmla="*/ 239705 w 1031876"/>
              <a:gd name="connsiteY4741" fmla="*/ 955675 h 1106488"/>
              <a:gd name="connsiteX4742" fmla="*/ 239522 w 1031876"/>
              <a:gd name="connsiteY4742" fmla="*/ 955651 h 1106488"/>
              <a:gd name="connsiteX4743" fmla="*/ 232966 w 1031876"/>
              <a:gd name="connsiteY4743" fmla="*/ 954783 h 1106488"/>
              <a:gd name="connsiteX4744" fmla="*/ 226219 w 1031876"/>
              <a:gd name="connsiteY4744" fmla="*/ 948532 h 1106488"/>
              <a:gd name="connsiteX4745" fmla="*/ 212312 w 1031876"/>
              <a:gd name="connsiteY4745" fmla="*/ 948298 h 1106488"/>
              <a:gd name="connsiteX4746" fmla="*/ 212312 w 1031876"/>
              <a:gd name="connsiteY4746" fmla="*/ 955115 h 1106488"/>
              <a:gd name="connsiteX4747" fmla="*/ 211458 w 1031876"/>
              <a:gd name="connsiteY4747" fmla="*/ 951706 h 1106488"/>
              <a:gd name="connsiteX4748" fmla="*/ 209357 w 1031876"/>
              <a:gd name="connsiteY4748" fmla="*/ 950509 h 1106488"/>
              <a:gd name="connsiteX4749" fmla="*/ 205478 w 1031876"/>
              <a:gd name="connsiteY4749" fmla="*/ 948298 h 1106488"/>
              <a:gd name="connsiteX4750" fmla="*/ 209357 w 1031876"/>
              <a:gd name="connsiteY4750" fmla="*/ 950509 h 1106488"/>
              <a:gd name="connsiteX4751" fmla="*/ 208895 w 1031876"/>
              <a:gd name="connsiteY4751" fmla="*/ 950854 h 1106488"/>
              <a:gd name="connsiteX4752" fmla="*/ 205478 w 1031876"/>
              <a:gd name="connsiteY4752" fmla="*/ 948298 h 1106488"/>
              <a:gd name="connsiteX4753" fmla="*/ 222299 w 1031876"/>
              <a:gd name="connsiteY4753" fmla="*/ 947773 h 1106488"/>
              <a:gd name="connsiteX4754" fmla="*/ 225935 w 1031876"/>
              <a:gd name="connsiteY4754" fmla="*/ 948291 h 1106488"/>
              <a:gd name="connsiteX4755" fmla="*/ 225978 w 1031876"/>
              <a:gd name="connsiteY4755" fmla="*/ 948298 h 1106488"/>
              <a:gd name="connsiteX4756" fmla="*/ 225942 w 1031876"/>
              <a:gd name="connsiteY4756" fmla="*/ 948298 h 1106488"/>
              <a:gd name="connsiteX4757" fmla="*/ 222562 w 1031876"/>
              <a:gd name="connsiteY4757" fmla="*/ 948298 h 1106488"/>
              <a:gd name="connsiteX4758" fmla="*/ 214797 w 1031876"/>
              <a:gd name="connsiteY4758" fmla="*/ 945819 h 1106488"/>
              <a:gd name="connsiteX4759" fmla="*/ 219145 w 1031876"/>
              <a:gd name="connsiteY4759" fmla="*/ 948298 h 1106488"/>
              <a:gd name="connsiteX4760" fmla="*/ 215729 w 1031876"/>
              <a:gd name="connsiteY4760" fmla="*/ 947445 h 1106488"/>
              <a:gd name="connsiteX4761" fmla="*/ 228941 w 1031876"/>
              <a:gd name="connsiteY4761" fmla="*/ 943668 h 1106488"/>
              <a:gd name="connsiteX4762" fmla="*/ 231623 w 1031876"/>
              <a:gd name="connsiteY4762" fmla="*/ 945199 h 1106488"/>
              <a:gd name="connsiteX4763" fmla="*/ 232478 w 1031876"/>
              <a:gd name="connsiteY4763" fmla="*/ 948614 h 1106488"/>
              <a:gd name="connsiteX4764" fmla="*/ 226935 w 1031876"/>
              <a:gd name="connsiteY4764" fmla="*/ 942523 h 1106488"/>
              <a:gd name="connsiteX4765" fmla="*/ 228205 w 1031876"/>
              <a:gd name="connsiteY4765" fmla="*/ 942638 h 1106488"/>
              <a:gd name="connsiteX4766" fmla="*/ 228941 w 1031876"/>
              <a:gd name="connsiteY4766" fmla="*/ 943668 h 1106488"/>
              <a:gd name="connsiteX4767" fmla="*/ 888568 w 1031876"/>
              <a:gd name="connsiteY4767" fmla="*/ 942445 h 1106488"/>
              <a:gd name="connsiteX4768" fmla="*/ 888568 w 1031876"/>
              <a:gd name="connsiteY4768" fmla="*/ 943283 h 1106488"/>
              <a:gd name="connsiteX4769" fmla="*/ 888568 w 1031876"/>
              <a:gd name="connsiteY4769" fmla="*/ 944959 h 1106488"/>
              <a:gd name="connsiteX4770" fmla="*/ 888568 w 1031876"/>
              <a:gd name="connsiteY4770" fmla="*/ 948654 h 1106488"/>
              <a:gd name="connsiteX4771" fmla="*/ 889001 w 1031876"/>
              <a:gd name="connsiteY4771" fmla="*/ 948532 h 1106488"/>
              <a:gd name="connsiteX4772" fmla="*/ 890688 w 1031876"/>
              <a:gd name="connsiteY4772" fmla="*/ 946634 h 1106488"/>
              <a:gd name="connsiteX4773" fmla="*/ 888568 w 1031876"/>
              <a:gd name="connsiteY4773" fmla="*/ 949019 h 1106488"/>
              <a:gd name="connsiteX4774" fmla="*/ 888568 w 1031876"/>
              <a:gd name="connsiteY4774" fmla="*/ 949148 h 1106488"/>
              <a:gd name="connsiteX4775" fmla="*/ 888453 w 1031876"/>
              <a:gd name="connsiteY4775" fmla="*/ 949148 h 1106488"/>
              <a:gd name="connsiteX4776" fmla="*/ 888207 w 1031876"/>
              <a:gd name="connsiteY4776" fmla="*/ 949425 h 1106488"/>
              <a:gd name="connsiteX4777" fmla="*/ 882651 w 1031876"/>
              <a:gd name="connsiteY4777" fmla="*/ 955676 h 1106488"/>
              <a:gd name="connsiteX4778" fmla="*/ 885826 w 1031876"/>
              <a:gd name="connsiteY4778" fmla="*/ 949425 h 1106488"/>
              <a:gd name="connsiteX4779" fmla="*/ 886811 w 1031876"/>
              <a:gd name="connsiteY4779" fmla="*/ 949148 h 1106488"/>
              <a:gd name="connsiteX4780" fmla="*/ 884329 w 1031876"/>
              <a:gd name="connsiteY4780" fmla="*/ 949148 h 1106488"/>
              <a:gd name="connsiteX4781" fmla="*/ 882633 w 1031876"/>
              <a:gd name="connsiteY4781" fmla="*/ 949148 h 1106488"/>
              <a:gd name="connsiteX4782" fmla="*/ 881785 w 1031876"/>
              <a:gd name="connsiteY4782" fmla="*/ 949148 h 1106488"/>
              <a:gd name="connsiteX4783" fmla="*/ 888568 w 1031876"/>
              <a:gd name="connsiteY4783" fmla="*/ 942445 h 1106488"/>
              <a:gd name="connsiteX4784" fmla="*/ 861436 w 1031876"/>
              <a:gd name="connsiteY4784" fmla="*/ 942445 h 1106488"/>
              <a:gd name="connsiteX4785" fmla="*/ 854653 w 1031876"/>
              <a:gd name="connsiteY4785" fmla="*/ 949148 h 1106488"/>
              <a:gd name="connsiteX4786" fmla="*/ 861436 w 1031876"/>
              <a:gd name="connsiteY4786" fmla="*/ 942445 h 1106488"/>
              <a:gd name="connsiteX4787" fmla="*/ 226016 w 1031876"/>
              <a:gd name="connsiteY4787" fmla="*/ 942439 h 1106488"/>
              <a:gd name="connsiteX4788" fmla="*/ 226325 w 1031876"/>
              <a:gd name="connsiteY4788" fmla="*/ 942467 h 1106488"/>
              <a:gd name="connsiteX4789" fmla="*/ 229060 w 1031876"/>
              <a:gd name="connsiteY4789" fmla="*/ 945199 h 1106488"/>
              <a:gd name="connsiteX4790" fmla="*/ 232478 w 1031876"/>
              <a:gd name="connsiteY4790" fmla="*/ 948614 h 1106488"/>
              <a:gd name="connsiteX4791" fmla="*/ 229060 w 1031876"/>
              <a:gd name="connsiteY4791" fmla="*/ 947761 h 1106488"/>
              <a:gd name="connsiteX4792" fmla="*/ 840582 w 1031876"/>
              <a:gd name="connsiteY4792" fmla="*/ 942182 h 1106488"/>
              <a:gd name="connsiteX4793" fmla="*/ 840582 w 1031876"/>
              <a:gd name="connsiteY4793" fmla="*/ 949326 h 1106488"/>
              <a:gd name="connsiteX4794" fmla="*/ 840582 w 1031876"/>
              <a:gd name="connsiteY4794" fmla="*/ 942182 h 1106488"/>
              <a:gd name="connsiteX4795" fmla="*/ 170657 w 1031876"/>
              <a:gd name="connsiteY4795" fmla="*/ 942182 h 1106488"/>
              <a:gd name="connsiteX4796" fmla="*/ 177801 w 1031876"/>
              <a:gd name="connsiteY4796" fmla="*/ 949326 h 1106488"/>
              <a:gd name="connsiteX4797" fmla="*/ 170657 w 1031876"/>
              <a:gd name="connsiteY4797" fmla="*/ 942182 h 1106488"/>
              <a:gd name="connsiteX4798" fmla="*/ 225641 w 1031876"/>
              <a:gd name="connsiteY4798" fmla="*/ 941784 h 1106488"/>
              <a:gd name="connsiteX4799" fmla="*/ 226935 w 1031876"/>
              <a:gd name="connsiteY4799" fmla="*/ 942523 h 1106488"/>
              <a:gd name="connsiteX4800" fmla="*/ 226325 w 1031876"/>
              <a:gd name="connsiteY4800" fmla="*/ 942467 h 1106488"/>
              <a:gd name="connsiteX4801" fmla="*/ 219145 w 1031876"/>
              <a:gd name="connsiteY4801" fmla="*/ 941481 h 1106488"/>
              <a:gd name="connsiteX4802" fmla="*/ 219297 w 1031876"/>
              <a:gd name="connsiteY4802" fmla="*/ 941784 h 1106488"/>
              <a:gd name="connsiteX4803" fmla="*/ 224786 w 1031876"/>
              <a:gd name="connsiteY4803" fmla="*/ 941784 h 1106488"/>
              <a:gd name="connsiteX4804" fmla="*/ 225641 w 1031876"/>
              <a:gd name="connsiteY4804" fmla="*/ 941784 h 1106488"/>
              <a:gd name="connsiteX4805" fmla="*/ 226016 w 1031876"/>
              <a:gd name="connsiteY4805" fmla="*/ 942439 h 1106488"/>
              <a:gd name="connsiteX4806" fmla="*/ 219321 w 1031876"/>
              <a:gd name="connsiteY4806" fmla="*/ 941831 h 1106488"/>
              <a:gd name="connsiteX4807" fmla="*/ 220623 w 1031876"/>
              <a:gd name="connsiteY4807" fmla="*/ 944429 h 1106488"/>
              <a:gd name="connsiteX4808" fmla="*/ 222299 w 1031876"/>
              <a:gd name="connsiteY4808" fmla="*/ 947773 h 1106488"/>
              <a:gd name="connsiteX4809" fmla="*/ 219999 w 1031876"/>
              <a:gd name="connsiteY4809" fmla="*/ 947445 h 1106488"/>
              <a:gd name="connsiteX4810" fmla="*/ 219506 w 1031876"/>
              <a:gd name="connsiteY4810" fmla="*/ 943999 h 1106488"/>
              <a:gd name="connsiteX4811" fmla="*/ 219194 w 1031876"/>
              <a:gd name="connsiteY4811" fmla="*/ 941820 h 1106488"/>
              <a:gd name="connsiteX4812" fmla="*/ 218803 w 1031876"/>
              <a:gd name="connsiteY4812" fmla="*/ 941784 h 1106488"/>
              <a:gd name="connsiteX4813" fmla="*/ 219188 w 1031876"/>
              <a:gd name="connsiteY4813" fmla="*/ 941784 h 1106488"/>
              <a:gd name="connsiteX4814" fmla="*/ 212312 w 1031876"/>
              <a:gd name="connsiteY4814" fmla="*/ 941481 h 1106488"/>
              <a:gd name="connsiteX4815" fmla="*/ 214797 w 1031876"/>
              <a:gd name="connsiteY4815" fmla="*/ 945819 h 1106488"/>
              <a:gd name="connsiteX4816" fmla="*/ 213166 w 1031876"/>
              <a:gd name="connsiteY4816" fmla="*/ 944889 h 1106488"/>
              <a:gd name="connsiteX4817" fmla="*/ 212312 w 1031876"/>
              <a:gd name="connsiteY4817" fmla="*/ 941481 h 1106488"/>
              <a:gd name="connsiteX4818" fmla="*/ 212312 w 1031876"/>
              <a:gd name="connsiteY4818" fmla="*/ 941481 h 1106488"/>
              <a:gd name="connsiteX4819" fmla="*/ 213349 w 1031876"/>
              <a:gd name="connsiteY4819" fmla="*/ 941628 h 1106488"/>
              <a:gd name="connsiteX4820" fmla="*/ 218291 w 1031876"/>
              <a:gd name="connsiteY4820" fmla="*/ 942333 h 1106488"/>
              <a:gd name="connsiteX4821" fmla="*/ 218473 w 1031876"/>
              <a:gd name="connsiteY4821" fmla="*/ 943601 h 1106488"/>
              <a:gd name="connsiteX4822" fmla="*/ 219145 w 1031876"/>
              <a:gd name="connsiteY4822" fmla="*/ 948298 h 1106488"/>
              <a:gd name="connsiteX4823" fmla="*/ 215884 w 1031876"/>
              <a:gd name="connsiteY4823" fmla="*/ 942605 h 1106488"/>
              <a:gd name="connsiteX4824" fmla="*/ 215729 w 1031876"/>
              <a:gd name="connsiteY4824" fmla="*/ 942333 h 1106488"/>
              <a:gd name="connsiteX4825" fmla="*/ 214167 w 1031876"/>
              <a:gd name="connsiteY4825" fmla="*/ 941943 h 1106488"/>
              <a:gd name="connsiteX4826" fmla="*/ 198645 w 1031876"/>
              <a:gd name="connsiteY4826" fmla="*/ 941481 h 1106488"/>
              <a:gd name="connsiteX4827" fmla="*/ 198645 w 1031876"/>
              <a:gd name="connsiteY4827" fmla="*/ 942333 h 1106488"/>
              <a:gd name="connsiteX4828" fmla="*/ 198645 w 1031876"/>
              <a:gd name="connsiteY4828" fmla="*/ 943634 h 1106488"/>
              <a:gd name="connsiteX4829" fmla="*/ 200394 w 1031876"/>
              <a:gd name="connsiteY4829" fmla="*/ 947716 h 1106488"/>
              <a:gd name="connsiteX4830" fmla="*/ 201207 w 1031876"/>
              <a:gd name="connsiteY4830" fmla="*/ 947445 h 1106488"/>
              <a:gd name="connsiteX4831" fmla="*/ 198645 w 1031876"/>
              <a:gd name="connsiteY4831" fmla="*/ 941481 h 1106488"/>
              <a:gd name="connsiteX4832" fmla="*/ 909639 w 1031876"/>
              <a:gd name="connsiteY4832" fmla="*/ 941388 h 1106488"/>
              <a:gd name="connsiteX4833" fmla="*/ 901701 w 1031876"/>
              <a:gd name="connsiteY4833" fmla="*/ 949326 h 1106488"/>
              <a:gd name="connsiteX4834" fmla="*/ 909639 w 1031876"/>
              <a:gd name="connsiteY4834" fmla="*/ 941388 h 1106488"/>
              <a:gd name="connsiteX4835" fmla="*/ 833438 w 1031876"/>
              <a:gd name="connsiteY4835" fmla="*/ 941388 h 1106488"/>
              <a:gd name="connsiteX4836" fmla="*/ 827088 w 1031876"/>
              <a:gd name="connsiteY4836" fmla="*/ 949326 h 1106488"/>
              <a:gd name="connsiteX4837" fmla="*/ 833438 w 1031876"/>
              <a:gd name="connsiteY4837" fmla="*/ 941388 h 1106488"/>
              <a:gd name="connsiteX4838" fmla="*/ 835898 w 1031876"/>
              <a:gd name="connsiteY4838" fmla="*/ 939605 h 1106488"/>
              <a:gd name="connsiteX4839" fmla="*/ 834827 w 1031876"/>
              <a:gd name="connsiteY4839" fmla="*/ 940593 h 1106488"/>
              <a:gd name="connsiteX4840" fmla="*/ 833967 w 1031876"/>
              <a:gd name="connsiteY4840" fmla="*/ 941387 h 1106488"/>
              <a:gd name="connsiteX4841" fmla="*/ 834443 w 1031876"/>
              <a:gd name="connsiteY4841" fmla="*/ 938310 h 1106488"/>
              <a:gd name="connsiteX4842" fmla="*/ 835902 w 1031876"/>
              <a:gd name="connsiteY4842" fmla="*/ 938609 h 1106488"/>
              <a:gd name="connsiteX4843" fmla="*/ 833967 w 1031876"/>
              <a:gd name="connsiteY4843" fmla="*/ 941387 h 1106488"/>
              <a:gd name="connsiteX4844" fmla="*/ 205751 w 1031876"/>
              <a:gd name="connsiteY4844" fmla="*/ 935754 h 1106488"/>
              <a:gd name="connsiteX4845" fmla="*/ 212312 w 1031876"/>
              <a:gd name="connsiteY4845" fmla="*/ 941481 h 1106488"/>
              <a:gd name="connsiteX4846" fmla="*/ 206161 w 1031876"/>
              <a:gd name="connsiteY4846" fmla="*/ 937390 h 1106488"/>
              <a:gd name="connsiteX4847" fmla="*/ 881785 w 1031876"/>
              <a:gd name="connsiteY4847" fmla="*/ 935743 h 1106488"/>
              <a:gd name="connsiteX4848" fmla="*/ 880937 w 1031876"/>
              <a:gd name="connsiteY4848" fmla="*/ 939094 h 1106488"/>
              <a:gd name="connsiteX4849" fmla="*/ 878852 w 1031876"/>
              <a:gd name="connsiteY4849" fmla="*/ 940272 h 1106488"/>
              <a:gd name="connsiteX4850" fmla="*/ 878393 w 1031876"/>
              <a:gd name="connsiteY4850" fmla="*/ 939932 h 1106488"/>
              <a:gd name="connsiteX4851" fmla="*/ 875002 w 1031876"/>
              <a:gd name="connsiteY4851" fmla="*/ 942445 h 1106488"/>
              <a:gd name="connsiteX4852" fmla="*/ 875850 w 1031876"/>
              <a:gd name="connsiteY4852" fmla="*/ 941608 h 1106488"/>
              <a:gd name="connsiteX4853" fmla="*/ 877963 w 1031876"/>
              <a:gd name="connsiteY4853" fmla="*/ 939520 h 1106488"/>
              <a:gd name="connsiteX4854" fmla="*/ 881785 w 1031876"/>
              <a:gd name="connsiteY4854" fmla="*/ 935743 h 1106488"/>
              <a:gd name="connsiteX4855" fmla="*/ 888568 w 1031876"/>
              <a:gd name="connsiteY4855" fmla="*/ 935743 h 1106488"/>
              <a:gd name="connsiteX4856" fmla="*/ 881785 w 1031876"/>
              <a:gd name="connsiteY4856" fmla="*/ 942445 h 1106488"/>
              <a:gd name="connsiteX4857" fmla="*/ 881785 w 1031876"/>
              <a:gd name="connsiteY4857" fmla="*/ 935743 h 1106488"/>
              <a:gd name="connsiteX4858" fmla="*/ 875002 w 1031876"/>
              <a:gd name="connsiteY4858" fmla="*/ 935743 h 1106488"/>
              <a:gd name="connsiteX4859" fmla="*/ 872535 w 1031876"/>
              <a:gd name="connsiteY4859" fmla="*/ 940008 h 1106488"/>
              <a:gd name="connsiteX4860" fmla="*/ 868219 w 1031876"/>
              <a:gd name="connsiteY4860" fmla="*/ 942445 h 1106488"/>
              <a:gd name="connsiteX4861" fmla="*/ 875002 w 1031876"/>
              <a:gd name="connsiteY4861" fmla="*/ 935743 h 1106488"/>
              <a:gd name="connsiteX4862" fmla="*/ 875002 w 1031876"/>
              <a:gd name="connsiteY4862" fmla="*/ 935743 h 1106488"/>
              <a:gd name="connsiteX4863" fmla="*/ 875002 w 1031876"/>
              <a:gd name="connsiteY4863" fmla="*/ 942445 h 1106488"/>
              <a:gd name="connsiteX4864" fmla="*/ 878852 w 1031876"/>
              <a:gd name="connsiteY4864" fmla="*/ 940272 h 1106488"/>
              <a:gd name="connsiteX4865" fmla="*/ 881785 w 1031876"/>
              <a:gd name="connsiteY4865" fmla="*/ 942445 h 1106488"/>
              <a:gd name="connsiteX4866" fmla="*/ 888568 w 1031876"/>
              <a:gd name="connsiteY4866" fmla="*/ 942445 h 1106488"/>
              <a:gd name="connsiteX4867" fmla="*/ 881785 w 1031876"/>
              <a:gd name="connsiteY4867" fmla="*/ 945797 h 1106488"/>
              <a:gd name="connsiteX4868" fmla="*/ 879072 w 1031876"/>
              <a:gd name="connsiteY4868" fmla="*/ 947137 h 1106488"/>
              <a:gd name="connsiteX4869" fmla="*/ 878393 w 1031876"/>
              <a:gd name="connsiteY4869" fmla="*/ 946635 h 1106488"/>
              <a:gd name="connsiteX4870" fmla="*/ 875002 w 1031876"/>
              <a:gd name="connsiteY4870" fmla="*/ 949148 h 1106488"/>
              <a:gd name="connsiteX4871" fmla="*/ 868219 w 1031876"/>
              <a:gd name="connsiteY4871" fmla="*/ 955851 h 1106488"/>
              <a:gd name="connsiteX4872" fmla="*/ 875002 w 1031876"/>
              <a:gd name="connsiteY4872" fmla="*/ 949148 h 1106488"/>
              <a:gd name="connsiteX4873" fmla="*/ 879072 w 1031876"/>
              <a:gd name="connsiteY4873" fmla="*/ 947137 h 1106488"/>
              <a:gd name="connsiteX4874" fmla="*/ 881785 w 1031876"/>
              <a:gd name="connsiteY4874" fmla="*/ 949148 h 1106488"/>
              <a:gd name="connsiteX4875" fmla="*/ 875002 w 1031876"/>
              <a:gd name="connsiteY4875" fmla="*/ 955851 h 1106488"/>
              <a:gd name="connsiteX4876" fmla="*/ 871611 w 1031876"/>
              <a:gd name="connsiteY4876" fmla="*/ 959202 h 1106488"/>
              <a:gd name="connsiteX4877" fmla="*/ 868804 w 1031876"/>
              <a:gd name="connsiteY4877" fmla="*/ 961976 h 1106488"/>
              <a:gd name="connsiteX4878" fmla="*/ 868219 w 1031876"/>
              <a:gd name="connsiteY4878" fmla="*/ 962554 h 1106488"/>
              <a:gd name="connsiteX4879" fmla="*/ 861436 w 1031876"/>
              <a:gd name="connsiteY4879" fmla="*/ 962554 h 1106488"/>
              <a:gd name="connsiteX4880" fmla="*/ 861436 w 1031876"/>
              <a:gd name="connsiteY4880" fmla="*/ 955851 h 1106488"/>
              <a:gd name="connsiteX4881" fmla="*/ 861436 w 1031876"/>
              <a:gd name="connsiteY4881" fmla="*/ 959202 h 1106488"/>
              <a:gd name="connsiteX4882" fmla="*/ 861436 w 1031876"/>
              <a:gd name="connsiteY4882" fmla="*/ 961716 h 1106488"/>
              <a:gd name="connsiteX4883" fmla="*/ 861436 w 1031876"/>
              <a:gd name="connsiteY4883" fmla="*/ 962554 h 1106488"/>
              <a:gd name="connsiteX4884" fmla="*/ 854653 w 1031876"/>
              <a:gd name="connsiteY4884" fmla="*/ 962554 h 1106488"/>
              <a:gd name="connsiteX4885" fmla="*/ 854653 w 1031876"/>
              <a:gd name="connsiteY4885" fmla="*/ 956689 h 1106488"/>
              <a:gd name="connsiteX4886" fmla="*/ 854653 w 1031876"/>
              <a:gd name="connsiteY4886" fmla="*/ 955851 h 1106488"/>
              <a:gd name="connsiteX4887" fmla="*/ 855331 w 1031876"/>
              <a:gd name="connsiteY4887" fmla="*/ 953170 h 1106488"/>
              <a:gd name="connsiteX4888" fmla="*/ 857197 w 1031876"/>
              <a:gd name="connsiteY4888" fmla="*/ 952500 h 1106488"/>
              <a:gd name="connsiteX4889" fmla="*/ 861436 w 1031876"/>
              <a:gd name="connsiteY4889" fmla="*/ 949148 h 1106488"/>
              <a:gd name="connsiteX4890" fmla="*/ 868219 w 1031876"/>
              <a:gd name="connsiteY4890" fmla="*/ 942445 h 1106488"/>
              <a:gd name="connsiteX4891" fmla="*/ 871611 w 1031876"/>
              <a:gd name="connsiteY4891" fmla="*/ 941608 h 1106488"/>
              <a:gd name="connsiteX4892" fmla="*/ 872535 w 1031876"/>
              <a:gd name="connsiteY4892" fmla="*/ 940008 h 1106488"/>
              <a:gd name="connsiteX4893" fmla="*/ 874154 w 1031876"/>
              <a:gd name="connsiteY4893" fmla="*/ 939094 h 1106488"/>
              <a:gd name="connsiteX4894" fmla="*/ 875002 w 1031876"/>
              <a:gd name="connsiteY4894" fmla="*/ 935743 h 1106488"/>
              <a:gd name="connsiteX4895" fmla="*/ 833300 w 1031876"/>
              <a:gd name="connsiteY4895" fmla="*/ 935175 h 1106488"/>
              <a:gd name="connsiteX4896" fmla="*/ 830768 w 1031876"/>
              <a:gd name="connsiteY4896" fmla="*/ 935807 h 1106488"/>
              <a:gd name="connsiteX4897" fmla="*/ 828228 w 1031876"/>
              <a:gd name="connsiteY4897" fmla="*/ 940247 h 1106488"/>
              <a:gd name="connsiteX4898" fmla="*/ 830263 w 1031876"/>
              <a:gd name="connsiteY4898" fmla="*/ 938212 h 1106488"/>
              <a:gd name="connsiteX4899" fmla="*/ 212726 w 1031876"/>
              <a:gd name="connsiteY4899" fmla="*/ 935077 h 1106488"/>
              <a:gd name="connsiteX4900" fmla="*/ 215729 w 1031876"/>
              <a:gd name="connsiteY4900" fmla="*/ 938072 h 1106488"/>
              <a:gd name="connsiteX4901" fmla="*/ 219145 w 1031876"/>
              <a:gd name="connsiteY4901" fmla="*/ 941481 h 1106488"/>
              <a:gd name="connsiteX4902" fmla="*/ 218291 w 1031876"/>
              <a:gd name="connsiteY4902" fmla="*/ 940629 h 1106488"/>
              <a:gd name="connsiteX4903" fmla="*/ 881886 w 1031876"/>
              <a:gd name="connsiteY4903" fmla="*/ 935042 h 1106488"/>
              <a:gd name="connsiteX4904" fmla="*/ 881785 w 1031876"/>
              <a:gd name="connsiteY4904" fmla="*/ 935743 h 1106488"/>
              <a:gd name="connsiteX4905" fmla="*/ 878393 w 1031876"/>
              <a:gd name="connsiteY4905" fmla="*/ 939094 h 1106488"/>
              <a:gd name="connsiteX4906" fmla="*/ 877963 w 1031876"/>
              <a:gd name="connsiteY4906" fmla="*/ 939520 h 1106488"/>
              <a:gd name="connsiteX4907" fmla="*/ 875002 w 1031876"/>
              <a:gd name="connsiteY4907" fmla="*/ 942445 h 1106488"/>
              <a:gd name="connsiteX4908" fmla="*/ 878394 w 1031876"/>
              <a:gd name="connsiteY4908" fmla="*/ 937083 h 1106488"/>
              <a:gd name="connsiteX4909" fmla="*/ 879241 w 1031876"/>
              <a:gd name="connsiteY4909" fmla="*/ 937418 h 1106488"/>
              <a:gd name="connsiteX4910" fmla="*/ 881107 w 1031876"/>
              <a:gd name="connsiteY4910" fmla="*/ 935743 h 1106488"/>
              <a:gd name="connsiteX4911" fmla="*/ 895350 w 1031876"/>
              <a:gd name="connsiteY4911" fmla="*/ 935038 h 1106488"/>
              <a:gd name="connsiteX4912" fmla="*/ 889000 w 1031876"/>
              <a:gd name="connsiteY4912" fmla="*/ 941388 h 1106488"/>
              <a:gd name="connsiteX4913" fmla="*/ 895350 w 1031876"/>
              <a:gd name="connsiteY4913" fmla="*/ 935038 h 1106488"/>
              <a:gd name="connsiteX4914" fmla="*/ 867834 w 1031876"/>
              <a:gd name="connsiteY4914" fmla="*/ 935038 h 1106488"/>
              <a:gd name="connsiteX4915" fmla="*/ 868363 w 1031876"/>
              <a:gd name="connsiteY4915" fmla="*/ 935038 h 1106488"/>
              <a:gd name="connsiteX4916" fmla="*/ 868694 w 1031876"/>
              <a:gd name="connsiteY4916" fmla="*/ 935038 h 1106488"/>
              <a:gd name="connsiteX4917" fmla="*/ 874713 w 1031876"/>
              <a:gd name="connsiteY4917" fmla="*/ 935038 h 1106488"/>
              <a:gd name="connsiteX4918" fmla="*/ 870475 w 1031876"/>
              <a:gd name="connsiteY4918" fmla="*/ 936461 h 1106488"/>
              <a:gd name="connsiteX4919" fmla="*/ 868363 w 1031876"/>
              <a:gd name="connsiteY4919" fmla="*/ 941388 h 1106488"/>
              <a:gd name="connsiteX4920" fmla="*/ 868363 w 1031876"/>
              <a:gd name="connsiteY4920" fmla="*/ 940594 h 1106488"/>
              <a:gd name="connsiteX4921" fmla="*/ 868363 w 1031876"/>
              <a:gd name="connsiteY4921" fmla="*/ 937419 h 1106488"/>
              <a:gd name="connsiteX4922" fmla="*/ 868363 w 1031876"/>
              <a:gd name="connsiteY4922" fmla="*/ 937170 h 1106488"/>
              <a:gd name="connsiteX4923" fmla="*/ 868043 w 1031876"/>
              <a:gd name="connsiteY4923" fmla="*/ 937277 h 1106488"/>
              <a:gd name="connsiteX4924" fmla="*/ 867569 w 1031876"/>
              <a:gd name="connsiteY4924" fmla="*/ 940594 h 1106488"/>
              <a:gd name="connsiteX4925" fmla="*/ 862013 w 1031876"/>
              <a:gd name="connsiteY4925" fmla="*/ 941388 h 1106488"/>
              <a:gd name="connsiteX4926" fmla="*/ 865188 w 1031876"/>
              <a:gd name="connsiteY4926" fmla="*/ 940594 h 1106488"/>
              <a:gd name="connsiteX4927" fmla="*/ 866856 w 1031876"/>
              <a:gd name="connsiteY4927" fmla="*/ 937675 h 1106488"/>
              <a:gd name="connsiteX4928" fmla="*/ 865254 w 1031876"/>
              <a:gd name="connsiteY4928" fmla="*/ 938213 h 1106488"/>
              <a:gd name="connsiteX4929" fmla="*/ 860954 w 1031876"/>
              <a:gd name="connsiteY4929" fmla="*/ 941388 h 1106488"/>
              <a:gd name="connsiteX4930" fmla="*/ 867834 w 1031876"/>
              <a:gd name="connsiteY4930" fmla="*/ 935038 h 1106488"/>
              <a:gd name="connsiteX4931" fmla="*/ 847726 w 1031876"/>
              <a:gd name="connsiteY4931" fmla="*/ 935038 h 1106488"/>
              <a:gd name="connsiteX4932" fmla="*/ 847726 w 1031876"/>
              <a:gd name="connsiteY4932" fmla="*/ 935931 h 1106488"/>
              <a:gd name="connsiteX4933" fmla="*/ 847726 w 1031876"/>
              <a:gd name="connsiteY4933" fmla="*/ 938610 h 1106488"/>
              <a:gd name="connsiteX4934" fmla="*/ 847726 w 1031876"/>
              <a:gd name="connsiteY4934" fmla="*/ 942182 h 1106488"/>
              <a:gd name="connsiteX4935" fmla="*/ 840582 w 1031876"/>
              <a:gd name="connsiteY4935" fmla="*/ 942182 h 1106488"/>
              <a:gd name="connsiteX4936" fmla="*/ 847726 w 1031876"/>
              <a:gd name="connsiteY4936" fmla="*/ 935038 h 1106488"/>
              <a:gd name="connsiteX4937" fmla="*/ 163513 w 1031876"/>
              <a:gd name="connsiteY4937" fmla="*/ 935038 h 1106488"/>
              <a:gd name="connsiteX4938" fmla="*/ 170657 w 1031876"/>
              <a:gd name="connsiteY4938" fmla="*/ 942182 h 1106488"/>
              <a:gd name="connsiteX4939" fmla="*/ 163513 w 1031876"/>
              <a:gd name="connsiteY4939" fmla="*/ 935038 h 1106488"/>
              <a:gd name="connsiteX4940" fmla="*/ 841375 w 1031876"/>
              <a:gd name="connsiteY4940" fmla="*/ 935037 h 1106488"/>
              <a:gd name="connsiteX4941" fmla="*/ 842963 w 1031876"/>
              <a:gd name="connsiteY4941" fmla="*/ 935037 h 1106488"/>
              <a:gd name="connsiteX4942" fmla="*/ 842963 w 1031876"/>
              <a:gd name="connsiteY4942" fmla="*/ 936625 h 1106488"/>
              <a:gd name="connsiteX4943" fmla="*/ 841375 w 1031876"/>
              <a:gd name="connsiteY4943" fmla="*/ 936625 h 1106488"/>
              <a:gd name="connsiteX4944" fmla="*/ 840847 w 1031876"/>
              <a:gd name="connsiteY4944" fmla="*/ 935037 h 1106488"/>
              <a:gd name="connsiteX4945" fmla="*/ 835898 w 1031876"/>
              <a:gd name="connsiteY4945" fmla="*/ 939605 h 1106488"/>
              <a:gd name="connsiteX4946" fmla="*/ 837407 w 1031876"/>
              <a:gd name="connsiteY4946" fmla="*/ 938212 h 1106488"/>
              <a:gd name="connsiteX4947" fmla="*/ 840847 w 1031876"/>
              <a:gd name="connsiteY4947" fmla="*/ 935037 h 1106488"/>
              <a:gd name="connsiteX4948" fmla="*/ 833967 w 1031876"/>
              <a:gd name="connsiteY4948" fmla="*/ 935037 h 1106488"/>
              <a:gd name="connsiteX4949" fmla="*/ 840847 w 1031876"/>
              <a:gd name="connsiteY4949" fmla="*/ 935037 h 1106488"/>
              <a:gd name="connsiteX4950" fmla="*/ 834827 w 1031876"/>
              <a:gd name="connsiteY4950" fmla="*/ 935831 h 1106488"/>
              <a:gd name="connsiteX4951" fmla="*/ 834443 w 1031876"/>
              <a:gd name="connsiteY4951" fmla="*/ 938310 h 1106488"/>
              <a:gd name="connsiteX4952" fmla="*/ 833967 w 1031876"/>
              <a:gd name="connsiteY4952" fmla="*/ 938212 h 1106488"/>
              <a:gd name="connsiteX4953" fmla="*/ 833967 w 1031876"/>
              <a:gd name="connsiteY4953" fmla="*/ 935037 h 1106488"/>
              <a:gd name="connsiteX4954" fmla="*/ 184150 w 1031876"/>
              <a:gd name="connsiteY4954" fmla="*/ 935037 h 1106488"/>
              <a:gd name="connsiteX4955" fmla="*/ 184155 w 1031876"/>
              <a:gd name="connsiteY4955" fmla="*/ 935042 h 1106488"/>
              <a:gd name="connsiteX4956" fmla="*/ 185010 w 1031876"/>
              <a:gd name="connsiteY4956" fmla="*/ 935897 h 1106488"/>
              <a:gd name="connsiteX4957" fmla="*/ 190501 w 1031876"/>
              <a:gd name="connsiteY4957" fmla="*/ 941388 h 1106488"/>
              <a:gd name="connsiteX4958" fmla="*/ 191294 w 1031876"/>
              <a:gd name="connsiteY4958" fmla="*/ 941388 h 1106488"/>
              <a:gd name="connsiteX4959" fmla="*/ 191411 w 1031876"/>
              <a:gd name="connsiteY4959" fmla="*/ 942298 h 1106488"/>
              <a:gd name="connsiteX4960" fmla="*/ 191889 w 1031876"/>
              <a:gd name="connsiteY4960" fmla="*/ 942776 h 1106488"/>
              <a:gd name="connsiteX4961" fmla="*/ 197909 w 1031876"/>
              <a:gd name="connsiteY4961" fmla="*/ 948796 h 1106488"/>
              <a:gd name="connsiteX4962" fmla="*/ 191857 w 1031876"/>
              <a:gd name="connsiteY4962" fmla="*/ 945770 h 1106488"/>
              <a:gd name="connsiteX4963" fmla="*/ 192187 w 1031876"/>
              <a:gd name="connsiteY4963" fmla="*/ 948334 h 1106488"/>
              <a:gd name="connsiteX4964" fmla="*/ 198438 w 1031876"/>
              <a:gd name="connsiteY4964" fmla="*/ 949326 h 1106488"/>
              <a:gd name="connsiteX4965" fmla="*/ 191294 w 1031876"/>
              <a:gd name="connsiteY4965" fmla="*/ 948334 h 1106488"/>
              <a:gd name="connsiteX4966" fmla="*/ 185268 w 1031876"/>
              <a:gd name="connsiteY4966" fmla="*/ 942475 h 1106488"/>
              <a:gd name="connsiteX4967" fmla="*/ 185087 w 1031876"/>
              <a:gd name="connsiteY4967" fmla="*/ 942385 h 1106488"/>
              <a:gd name="connsiteX4968" fmla="*/ 191559 w 1031876"/>
              <a:gd name="connsiteY4968" fmla="*/ 951906 h 1106488"/>
              <a:gd name="connsiteX4969" fmla="*/ 192645 w 1031876"/>
              <a:gd name="connsiteY4969" fmla="*/ 953504 h 1106488"/>
              <a:gd name="connsiteX4970" fmla="*/ 188841 w 1031876"/>
              <a:gd name="connsiteY4970" fmla="*/ 951130 h 1106488"/>
              <a:gd name="connsiteX4971" fmla="*/ 191632 w 1031876"/>
              <a:gd name="connsiteY4971" fmla="*/ 955037 h 1106488"/>
              <a:gd name="connsiteX4972" fmla="*/ 192089 w 1031876"/>
              <a:gd name="connsiteY4972" fmla="*/ 955147 h 1106488"/>
              <a:gd name="connsiteX4973" fmla="*/ 191966 w 1031876"/>
              <a:gd name="connsiteY4973" fmla="*/ 955504 h 1106488"/>
              <a:gd name="connsiteX4974" fmla="*/ 192088 w 1031876"/>
              <a:gd name="connsiteY4974" fmla="*/ 955675 h 1106488"/>
              <a:gd name="connsiteX4975" fmla="*/ 191946 w 1031876"/>
              <a:gd name="connsiteY4975" fmla="*/ 955561 h 1106488"/>
              <a:gd name="connsiteX4976" fmla="*/ 191822 w 1031876"/>
              <a:gd name="connsiteY4976" fmla="*/ 955917 h 1106488"/>
              <a:gd name="connsiteX4977" fmla="*/ 192133 w 1031876"/>
              <a:gd name="connsiteY4977" fmla="*/ 956204 h 1106488"/>
              <a:gd name="connsiteX4978" fmla="*/ 192543 w 1031876"/>
              <a:gd name="connsiteY4978" fmla="*/ 956583 h 1106488"/>
              <a:gd name="connsiteX4979" fmla="*/ 194470 w 1031876"/>
              <a:gd name="connsiteY4979" fmla="*/ 957064 h 1106488"/>
              <a:gd name="connsiteX4980" fmla="*/ 195158 w 1031876"/>
              <a:gd name="connsiteY4980" fmla="*/ 958268 h 1106488"/>
              <a:gd name="connsiteX4981" fmla="*/ 196039 w 1031876"/>
              <a:gd name="connsiteY4981" fmla="*/ 959809 h 1106488"/>
              <a:gd name="connsiteX4982" fmla="*/ 198434 w 1031876"/>
              <a:gd name="connsiteY4982" fmla="*/ 962021 h 1106488"/>
              <a:gd name="connsiteX4983" fmla="*/ 192645 w 1031876"/>
              <a:gd name="connsiteY4983" fmla="*/ 953504 h 1106488"/>
              <a:gd name="connsiteX4984" fmla="*/ 194139 w 1031876"/>
              <a:gd name="connsiteY4984" fmla="*/ 954436 h 1106488"/>
              <a:gd name="connsiteX4985" fmla="*/ 197945 w 1031876"/>
              <a:gd name="connsiteY4985" fmla="*/ 955182 h 1106488"/>
              <a:gd name="connsiteX4986" fmla="*/ 195263 w 1031876"/>
              <a:gd name="connsiteY4986" fmla="*/ 952500 h 1106488"/>
              <a:gd name="connsiteX4987" fmla="*/ 192088 w 1031876"/>
              <a:gd name="connsiteY4987" fmla="*/ 949325 h 1106488"/>
              <a:gd name="connsiteX4988" fmla="*/ 195263 w 1031876"/>
              <a:gd name="connsiteY4988" fmla="*/ 950119 h 1106488"/>
              <a:gd name="connsiteX4989" fmla="*/ 195898 w 1031876"/>
              <a:gd name="connsiteY4989" fmla="*/ 951230 h 1106488"/>
              <a:gd name="connsiteX4990" fmla="*/ 198183 w 1031876"/>
              <a:gd name="connsiteY4990" fmla="*/ 955229 h 1106488"/>
              <a:gd name="connsiteX4991" fmla="*/ 198438 w 1031876"/>
              <a:gd name="connsiteY4991" fmla="*/ 955279 h 1106488"/>
              <a:gd name="connsiteX4992" fmla="*/ 198438 w 1031876"/>
              <a:gd name="connsiteY4992" fmla="*/ 955675 h 1106488"/>
              <a:gd name="connsiteX4993" fmla="*/ 204788 w 1031876"/>
              <a:gd name="connsiteY4993" fmla="*/ 962025 h 1106488"/>
              <a:gd name="connsiteX4994" fmla="*/ 201613 w 1031876"/>
              <a:gd name="connsiteY4994" fmla="*/ 962025 h 1106488"/>
              <a:gd name="connsiteX4995" fmla="*/ 198439 w 1031876"/>
              <a:gd name="connsiteY4995" fmla="*/ 962025 h 1106488"/>
              <a:gd name="connsiteX4996" fmla="*/ 198438 w 1031876"/>
              <a:gd name="connsiteY4996" fmla="*/ 962025 h 1106488"/>
              <a:gd name="connsiteX4997" fmla="*/ 198650 w 1031876"/>
              <a:gd name="connsiteY4997" fmla="*/ 963084 h 1106488"/>
              <a:gd name="connsiteX4998" fmla="*/ 198770 w 1031876"/>
              <a:gd name="connsiteY4998" fmla="*/ 963084 h 1106488"/>
              <a:gd name="connsiteX4999" fmla="*/ 198922 w 1031876"/>
              <a:gd name="connsiteY4999" fmla="*/ 963084 h 1106488"/>
              <a:gd name="connsiteX5000" fmla="*/ 198438 w 1031876"/>
              <a:gd name="connsiteY5000" fmla="*/ 962025 h 1106488"/>
              <a:gd name="connsiteX5001" fmla="*/ 199285 w 1031876"/>
              <a:gd name="connsiteY5001" fmla="*/ 963084 h 1106488"/>
              <a:gd name="connsiteX5002" fmla="*/ 200490 w 1031876"/>
              <a:gd name="connsiteY5002" fmla="*/ 963084 h 1106488"/>
              <a:gd name="connsiteX5003" fmla="*/ 204789 w 1031876"/>
              <a:gd name="connsiteY5003" fmla="*/ 963084 h 1106488"/>
              <a:gd name="connsiteX5004" fmla="*/ 201350 w 1031876"/>
              <a:gd name="connsiteY5004" fmla="*/ 965664 h 1106488"/>
              <a:gd name="connsiteX5005" fmla="*/ 201347 w 1031876"/>
              <a:gd name="connsiteY5005" fmla="*/ 965662 h 1106488"/>
              <a:gd name="connsiteX5006" fmla="*/ 201613 w 1031876"/>
              <a:gd name="connsiteY5006" fmla="*/ 965994 h 1106488"/>
              <a:gd name="connsiteX5007" fmla="*/ 204788 w 1031876"/>
              <a:gd name="connsiteY5007" fmla="*/ 969963 h 1106488"/>
              <a:gd name="connsiteX5008" fmla="*/ 198438 w 1031876"/>
              <a:gd name="connsiteY5008" fmla="*/ 969963 h 1106488"/>
              <a:gd name="connsiteX5009" fmla="*/ 198438 w 1031876"/>
              <a:gd name="connsiteY5009" fmla="*/ 968971 h 1106488"/>
              <a:gd name="connsiteX5010" fmla="*/ 198438 w 1031876"/>
              <a:gd name="connsiteY5010" fmla="*/ 963480 h 1106488"/>
              <a:gd name="connsiteX5011" fmla="*/ 197910 w 1031876"/>
              <a:gd name="connsiteY5011" fmla="*/ 963084 h 1106488"/>
              <a:gd name="connsiteX5012" fmla="*/ 198438 w 1031876"/>
              <a:gd name="connsiteY5012" fmla="*/ 963084 h 1106488"/>
              <a:gd name="connsiteX5013" fmla="*/ 198438 w 1031876"/>
              <a:gd name="connsiteY5013" fmla="*/ 962026 h 1106488"/>
              <a:gd name="connsiteX5014" fmla="*/ 198437 w 1031876"/>
              <a:gd name="connsiteY5014" fmla="*/ 962025 h 1106488"/>
              <a:gd name="connsiteX5015" fmla="*/ 197305 w 1031876"/>
              <a:gd name="connsiteY5015" fmla="*/ 962025 h 1106488"/>
              <a:gd name="connsiteX5016" fmla="*/ 197910 w 1031876"/>
              <a:gd name="connsiteY5016" fmla="*/ 963084 h 1106488"/>
              <a:gd name="connsiteX5017" fmla="*/ 196851 w 1031876"/>
              <a:gd name="connsiteY5017" fmla="*/ 962025 h 1106488"/>
              <a:gd name="connsiteX5018" fmla="*/ 196498 w 1031876"/>
              <a:gd name="connsiteY5018" fmla="*/ 962025 h 1106488"/>
              <a:gd name="connsiteX5019" fmla="*/ 197910 w 1031876"/>
              <a:gd name="connsiteY5019" fmla="*/ 963084 h 1106488"/>
              <a:gd name="connsiteX5020" fmla="*/ 194470 w 1031876"/>
              <a:gd name="connsiteY5020" fmla="*/ 963084 h 1106488"/>
              <a:gd name="connsiteX5021" fmla="*/ 192451 w 1031876"/>
              <a:gd name="connsiteY5021" fmla="*/ 963084 h 1106488"/>
              <a:gd name="connsiteX5022" fmla="*/ 193633 w 1031876"/>
              <a:gd name="connsiteY5022" fmla="*/ 966530 h 1106488"/>
              <a:gd name="connsiteX5023" fmla="*/ 192882 w 1031876"/>
              <a:gd name="connsiteY5023" fmla="*/ 965994 h 1106488"/>
              <a:gd name="connsiteX5024" fmla="*/ 192300 w 1031876"/>
              <a:gd name="connsiteY5024" fmla="*/ 963084 h 1106488"/>
              <a:gd name="connsiteX5025" fmla="*/ 192209 w 1031876"/>
              <a:gd name="connsiteY5025" fmla="*/ 963084 h 1106488"/>
              <a:gd name="connsiteX5026" fmla="*/ 192882 w 1031876"/>
              <a:gd name="connsiteY5026" fmla="*/ 968971 h 1106488"/>
              <a:gd name="connsiteX5027" fmla="*/ 193993 w 1031876"/>
              <a:gd name="connsiteY5027" fmla="*/ 969169 h 1106488"/>
              <a:gd name="connsiteX5028" fmla="*/ 192088 w 1031876"/>
              <a:gd name="connsiteY5028" fmla="*/ 969963 h 1106488"/>
              <a:gd name="connsiteX5029" fmla="*/ 192088 w 1031876"/>
              <a:gd name="connsiteY5029" fmla="*/ 963084 h 1106488"/>
              <a:gd name="connsiteX5030" fmla="*/ 191030 w 1031876"/>
              <a:gd name="connsiteY5030" fmla="*/ 963084 h 1106488"/>
              <a:gd name="connsiteX5031" fmla="*/ 192088 w 1031876"/>
              <a:gd name="connsiteY5031" fmla="*/ 962290 h 1106488"/>
              <a:gd name="connsiteX5032" fmla="*/ 192088 w 1031876"/>
              <a:gd name="connsiteY5032" fmla="*/ 962025 h 1106488"/>
              <a:gd name="connsiteX5033" fmla="*/ 192116 w 1031876"/>
              <a:gd name="connsiteY5033" fmla="*/ 962269 h 1106488"/>
              <a:gd name="connsiteX5034" fmla="*/ 192134 w 1031876"/>
              <a:gd name="connsiteY5034" fmla="*/ 962256 h 1106488"/>
              <a:gd name="connsiteX5035" fmla="*/ 192088 w 1031876"/>
              <a:gd name="connsiteY5035" fmla="*/ 962025 h 1106488"/>
              <a:gd name="connsiteX5036" fmla="*/ 192160 w 1031876"/>
              <a:gd name="connsiteY5036" fmla="*/ 962236 h 1106488"/>
              <a:gd name="connsiteX5037" fmla="*/ 192442 w 1031876"/>
              <a:gd name="connsiteY5037" fmla="*/ 962025 h 1106488"/>
              <a:gd name="connsiteX5038" fmla="*/ 192088 w 1031876"/>
              <a:gd name="connsiteY5038" fmla="*/ 962025 h 1106488"/>
              <a:gd name="connsiteX5039" fmla="*/ 191560 w 1031876"/>
              <a:gd name="connsiteY5039" fmla="*/ 962025 h 1106488"/>
              <a:gd name="connsiteX5040" fmla="*/ 188120 w 1031876"/>
              <a:gd name="connsiteY5040" fmla="*/ 956469 h 1106488"/>
              <a:gd name="connsiteX5041" fmla="*/ 184684 w 1031876"/>
              <a:gd name="connsiteY5041" fmla="*/ 955676 h 1106488"/>
              <a:gd name="connsiteX5042" fmla="*/ 184350 w 1031876"/>
              <a:gd name="connsiteY5042" fmla="*/ 955676 h 1106488"/>
              <a:gd name="connsiteX5043" fmla="*/ 184242 w 1031876"/>
              <a:gd name="connsiteY5043" fmla="*/ 955676 h 1106488"/>
              <a:gd name="connsiteX5044" fmla="*/ 183167 w 1031876"/>
              <a:gd name="connsiteY5044" fmla="*/ 955676 h 1106488"/>
              <a:gd name="connsiteX5045" fmla="*/ 178330 w 1031876"/>
              <a:gd name="connsiteY5045" fmla="*/ 955676 h 1106488"/>
              <a:gd name="connsiteX5046" fmla="*/ 176503 w 1031876"/>
              <a:gd name="connsiteY5046" fmla="*/ 949648 h 1106488"/>
              <a:gd name="connsiteX5047" fmla="*/ 181220 w 1031876"/>
              <a:gd name="connsiteY5047" fmla="*/ 951909 h 1106488"/>
              <a:gd name="connsiteX5048" fmla="*/ 183724 w 1031876"/>
              <a:gd name="connsiteY5048" fmla="*/ 954273 h 1106488"/>
              <a:gd name="connsiteX5049" fmla="*/ 182853 w 1031876"/>
              <a:gd name="connsiteY5049" fmla="*/ 952996 h 1106488"/>
              <a:gd name="connsiteX5050" fmla="*/ 183353 w 1031876"/>
              <a:gd name="connsiteY5050" fmla="*/ 953103 h 1106488"/>
              <a:gd name="connsiteX5051" fmla="*/ 182266 w 1031876"/>
              <a:gd name="connsiteY5051" fmla="*/ 951707 h 1106488"/>
              <a:gd name="connsiteX5052" fmla="*/ 184719 w 1031876"/>
              <a:gd name="connsiteY5052" fmla="*/ 948557 h 1106488"/>
              <a:gd name="connsiteX5053" fmla="*/ 184679 w 1031876"/>
              <a:gd name="connsiteY5053" fmla="*/ 948532 h 1106488"/>
              <a:gd name="connsiteX5054" fmla="*/ 186399 w 1031876"/>
              <a:gd name="connsiteY5054" fmla="*/ 945159 h 1106488"/>
              <a:gd name="connsiteX5055" fmla="*/ 184679 w 1031876"/>
              <a:gd name="connsiteY5055" fmla="*/ 944484 h 1106488"/>
              <a:gd name="connsiteX5056" fmla="*/ 177800 w 1031876"/>
              <a:gd name="connsiteY5056" fmla="*/ 941785 h 1106488"/>
              <a:gd name="connsiteX5057" fmla="*/ 178660 w 1031876"/>
              <a:gd name="connsiteY5057" fmla="*/ 941785 h 1106488"/>
              <a:gd name="connsiteX5058" fmla="*/ 181240 w 1031876"/>
              <a:gd name="connsiteY5058" fmla="*/ 941785 h 1106488"/>
              <a:gd name="connsiteX5059" fmla="*/ 183819 w 1031876"/>
              <a:gd name="connsiteY5059" fmla="*/ 941785 h 1106488"/>
              <a:gd name="connsiteX5060" fmla="*/ 184150 w 1031876"/>
              <a:gd name="connsiteY5060" fmla="*/ 941785 h 1106488"/>
              <a:gd name="connsiteX5061" fmla="*/ 184150 w 1031876"/>
              <a:gd name="connsiteY5061" fmla="*/ 941388 h 1106488"/>
              <a:gd name="connsiteX5062" fmla="*/ 184150 w 1031876"/>
              <a:gd name="connsiteY5062" fmla="*/ 941387 h 1106488"/>
              <a:gd name="connsiteX5063" fmla="*/ 184150 w 1031876"/>
              <a:gd name="connsiteY5063" fmla="*/ 938477 h 1106488"/>
              <a:gd name="connsiteX5064" fmla="*/ 184150 w 1031876"/>
              <a:gd name="connsiteY5064" fmla="*/ 935038 h 1106488"/>
              <a:gd name="connsiteX5065" fmla="*/ 218803 w 1031876"/>
              <a:gd name="connsiteY5065" fmla="*/ 934954 h 1106488"/>
              <a:gd name="connsiteX5066" fmla="*/ 219145 w 1031876"/>
              <a:gd name="connsiteY5066" fmla="*/ 935002 h 1106488"/>
              <a:gd name="connsiteX5067" fmla="*/ 224786 w 1031876"/>
              <a:gd name="connsiteY5067" fmla="*/ 935807 h 1106488"/>
              <a:gd name="connsiteX5068" fmla="*/ 225568 w 1031876"/>
              <a:gd name="connsiteY5068" fmla="*/ 941276 h 1106488"/>
              <a:gd name="connsiteX5069" fmla="*/ 225641 w 1031876"/>
              <a:gd name="connsiteY5069" fmla="*/ 941313 h 1106488"/>
              <a:gd name="connsiteX5070" fmla="*/ 225641 w 1031876"/>
              <a:gd name="connsiteY5070" fmla="*/ 938369 h 1106488"/>
              <a:gd name="connsiteX5071" fmla="*/ 225641 w 1031876"/>
              <a:gd name="connsiteY5071" fmla="*/ 934954 h 1106488"/>
              <a:gd name="connsiteX5072" fmla="*/ 232478 w 1031876"/>
              <a:gd name="connsiteY5072" fmla="*/ 941784 h 1106488"/>
              <a:gd name="connsiteX5073" fmla="*/ 230769 w 1031876"/>
              <a:gd name="connsiteY5073" fmla="*/ 941784 h 1106488"/>
              <a:gd name="connsiteX5074" fmla="*/ 229060 w 1031876"/>
              <a:gd name="connsiteY5074" fmla="*/ 941784 h 1106488"/>
              <a:gd name="connsiteX5075" fmla="*/ 225641 w 1031876"/>
              <a:gd name="connsiteY5075" fmla="*/ 941784 h 1106488"/>
              <a:gd name="connsiteX5076" fmla="*/ 225641 w 1031876"/>
              <a:gd name="connsiteY5076" fmla="*/ 941481 h 1106488"/>
              <a:gd name="connsiteX5077" fmla="*/ 225598 w 1031876"/>
              <a:gd name="connsiteY5077" fmla="*/ 941481 h 1106488"/>
              <a:gd name="connsiteX5078" fmla="*/ 225641 w 1031876"/>
              <a:gd name="connsiteY5078" fmla="*/ 941784 h 1106488"/>
              <a:gd name="connsiteX5079" fmla="*/ 225467 w 1031876"/>
              <a:gd name="connsiteY5079" fmla="*/ 941481 h 1106488"/>
              <a:gd name="connsiteX5080" fmla="*/ 222562 w 1031876"/>
              <a:gd name="connsiteY5080" fmla="*/ 941481 h 1106488"/>
              <a:gd name="connsiteX5081" fmla="*/ 219999 w 1031876"/>
              <a:gd name="connsiteY5081" fmla="*/ 941481 h 1106488"/>
              <a:gd name="connsiteX5082" fmla="*/ 219145 w 1031876"/>
              <a:gd name="connsiteY5082" fmla="*/ 941481 h 1106488"/>
              <a:gd name="connsiteX5083" fmla="*/ 216412 w 1031876"/>
              <a:gd name="connsiteY5083" fmla="*/ 936709 h 1106488"/>
              <a:gd name="connsiteX5084" fmla="*/ 219145 w 1031876"/>
              <a:gd name="connsiteY5084" fmla="*/ 938072 h 1106488"/>
              <a:gd name="connsiteX5085" fmla="*/ 220066 w 1031876"/>
              <a:gd name="connsiteY5085" fmla="*/ 938532 h 1106488"/>
              <a:gd name="connsiteX5086" fmla="*/ 220526 w 1031876"/>
              <a:gd name="connsiteY5086" fmla="*/ 938164 h 1106488"/>
              <a:gd name="connsiteX5087" fmla="*/ 219145 w 1031876"/>
              <a:gd name="connsiteY5087" fmla="*/ 935189 h 1106488"/>
              <a:gd name="connsiteX5088" fmla="*/ 219075 w 1031876"/>
              <a:gd name="connsiteY5088" fmla="*/ 935038 h 1106488"/>
              <a:gd name="connsiteX5089" fmla="*/ 222234 w 1031876"/>
              <a:gd name="connsiteY5089" fmla="*/ 935828 h 1106488"/>
              <a:gd name="connsiteX5090" fmla="*/ 222222 w 1031876"/>
              <a:gd name="connsiteY5090" fmla="*/ 935807 h 1106488"/>
              <a:gd name="connsiteX5091" fmla="*/ 219145 w 1031876"/>
              <a:gd name="connsiteY5091" fmla="*/ 935039 h 1106488"/>
              <a:gd name="connsiteX5092" fmla="*/ 212312 w 1031876"/>
              <a:gd name="connsiteY5092" fmla="*/ 934664 h 1106488"/>
              <a:gd name="connsiteX5093" fmla="*/ 215729 w 1031876"/>
              <a:gd name="connsiteY5093" fmla="*/ 935516 h 1106488"/>
              <a:gd name="connsiteX5094" fmla="*/ 216412 w 1031876"/>
              <a:gd name="connsiteY5094" fmla="*/ 936709 h 1106488"/>
              <a:gd name="connsiteX5095" fmla="*/ 184003 w 1031876"/>
              <a:gd name="connsiteY5095" fmla="*/ 932960 h 1106488"/>
              <a:gd name="connsiteX5096" fmla="*/ 184706 w 1031876"/>
              <a:gd name="connsiteY5096" fmla="*/ 933573 h 1106488"/>
              <a:gd name="connsiteX5097" fmla="*/ 184979 w 1031876"/>
              <a:gd name="connsiteY5097" fmla="*/ 934664 h 1106488"/>
              <a:gd name="connsiteX5098" fmla="*/ 229060 w 1031876"/>
              <a:gd name="connsiteY5098" fmla="*/ 932392 h 1106488"/>
              <a:gd name="connsiteX5099" fmla="*/ 232478 w 1031876"/>
              <a:gd name="connsiteY5099" fmla="*/ 934954 h 1106488"/>
              <a:gd name="connsiteX5100" fmla="*/ 228749 w 1031876"/>
              <a:gd name="connsiteY5100" fmla="*/ 932625 h 1106488"/>
              <a:gd name="connsiteX5101" fmla="*/ 883123 w 1031876"/>
              <a:gd name="connsiteY5101" fmla="*/ 931730 h 1106488"/>
              <a:gd name="connsiteX5102" fmla="*/ 882593 w 1031876"/>
              <a:gd name="connsiteY5102" fmla="*/ 931992 h 1106488"/>
              <a:gd name="connsiteX5103" fmla="*/ 882360 w 1031876"/>
              <a:gd name="connsiteY5103" fmla="*/ 933502 h 1106488"/>
              <a:gd name="connsiteX5104" fmla="*/ 882928 w 1031876"/>
              <a:gd name="connsiteY5104" fmla="*/ 933093 h 1106488"/>
              <a:gd name="connsiteX5105" fmla="*/ 226401 w 1031876"/>
              <a:gd name="connsiteY5105" fmla="*/ 931159 h 1106488"/>
              <a:gd name="connsiteX5106" fmla="*/ 228749 w 1031876"/>
              <a:gd name="connsiteY5106" fmla="*/ 932625 h 1106488"/>
              <a:gd name="connsiteX5107" fmla="*/ 228598 w 1031876"/>
              <a:gd name="connsiteY5107" fmla="*/ 932738 h 1106488"/>
              <a:gd name="connsiteX5108" fmla="*/ 226496 w 1031876"/>
              <a:gd name="connsiteY5108" fmla="*/ 931538 h 1106488"/>
              <a:gd name="connsiteX5109" fmla="*/ 196367 w 1031876"/>
              <a:gd name="connsiteY5109" fmla="*/ 930877 h 1106488"/>
              <a:gd name="connsiteX5110" fmla="*/ 200460 w 1031876"/>
              <a:gd name="connsiteY5110" fmla="*/ 933598 h 1106488"/>
              <a:gd name="connsiteX5111" fmla="*/ 200460 w 1031876"/>
              <a:gd name="connsiteY5111" fmla="*/ 933599 h 1106488"/>
              <a:gd name="connsiteX5112" fmla="*/ 198645 w 1031876"/>
              <a:gd name="connsiteY5112" fmla="*/ 934664 h 1106488"/>
              <a:gd name="connsiteX5113" fmla="*/ 196083 w 1031876"/>
              <a:gd name="connsiteY5113" fmla="*/ 931255 h 1106488"/>
              <a:gd name="connsiteX5114" fmla="*/ 888988 w 1031876"/>
              <a:gd name="connsiteY5114" fmla="*/ 928690 h 1106488"/>
              <a:gd name="connsiteX5115" fmla="*/ 882982 w 1031876"/>
              <a:gd name="connsiteY5115" fmla="*/ 929482 h 1106488"/>
              <a:gd name="connsiteX5116" fmla="*/ 882927 w 1031876"/>
              <a:gd name="connsiteY5116" fmla="*/ 929836 h 1106488"/>
              <a:gd name="connsiteX5117" fmla="*/ 883403 w 1031876"/>
              <a:gd name="connsiteY5117" fmla="*/ 929769 h 1106488"/>
              <a:gd name="connsiteX5118" fmla="*/ 883444 w 1031876"/>
              <a:gd name="connsiteY5118" fmla="*/ 929482 h 1106488"/>
              <a:gd name="connsiteX5119" fmla="*/ 889000 w 1031876"/>
              <a:gd name="connsiteY5119" fmla="*/ 928688 h 1106488"/>
              <a:gd name="connsiteX5120" fmla="*/ 889001 w 1031876"/>
              <a:gd name="connsiteY5120" fmla="*/ 928688 h 1106488"/>
              <a:gd name="connsiteX5121" fmla="*/ 889000 w 1031876"/>
              <a:gd name="connsiteY5121" fmla="*/ 928688 h 1106488"/>
              <a:gd name="connsiteX5122" fmla="*/ 888648 w 1031876"/>
              <a:gd name="connsiteY5122" fmla="*/ 929040 h 1106488"/>
              <a:gd name="connsiteX5123" fmla="*/ 889416 w 1031876"/>
              <a:gd name="connsiteY5123" fmla="*/ 929040 h 1106488"/>
              <a:gd name="connsiteX5124" fmla="*/ 888568 w 1031876"/>
              <a:gd name="connsiteY5124" fmla="*/ 929643 h 1106488"/>
              <a:gd name="connsiteX5125" fmla="*/ 886766 w 1031876"/>
              <a:gd name="connsiteY5125" fmla="*/ 930925 h 1106488"/>
              <a:gd name="connsiteX5126" fmla="*/ 886831 w 1031876"/>
              <a:gd name="connsiteY5126" fmla="*/ 930857 h 1106488"/>
              <a:gd name="connsiteX5127" fmla="*/ 885825 w 1031876"/>
              <a:gd name="connsiteY5127" fmla="*/ 931863 h 1106488"/>
              <a:gd name="connsiteX5128" fmla="*/ 882650 w 1031876"/>
              <a:gd name="connsiteY5128" fmla="*/ 935038 h 1106488"/>
              <a:gd name="connsiteX5129" fmla="*/ 882762 w 1031876"/>
              <a:gd name="connsiteY5129" fmla="*/ 934256 h 1106488"/>
              <a:gd name="connsiteX5130" fmla="*/ 882159 w 1031876"/>
              <a:gd name="connsiteY5130" fmla="*/ 934797 h 1106488"/>
              <a:gd name="connsiteX5131" fmla="*/ 882122 w 1031876"/>
              <a:gd name="connsiteY5131" fmla="*/ 935038 h 1106488"/>
              <a:gd name="connsiteX5132" fmla="*/ 881891 w 1031876"/>
              <a:gd name="connsiteY5132" fmla="*/ 935038 h 1106488"/>
              <a:gd name="connsiteX5133" fmla="*/ 881886 w 1031876"/>
              <a:gd name="connsiteY5133" fmla="*/ 935042 h 1106488"/>
              <a:gd name="connsiteX5134" fmla="*/ 881887 w 1031876"/>
              <a:gd name="connsiteY5134" fmla="*/ 935038 h 1106488"/>
              <a:gd name="connsiteX5135" fmla="*/ 880221 w 1031876"/>
              <a:gd name="connsiteY5135" fmla="*/ 935038 h 1106488"/>
              <a:gd name="connsiteX5136" fmla="*/ 879241 w 1031876"/>
              <a:gd name="connsiteY5136" fmla="*/ 935743 h 1106488"/>
              <a:gd name="connsiteX5137" fmla="*/ 878394 w 1031876"/>
              <a:gd name="connsiteY5137" fmla="*/ 937083 h 1106488"/>
              <a:gd name="connsiteX5138" fmla="*/ 875002 w 1031876"/>
              <a:gd name="connsiteY5138" fmla="*/ 935743 h 1106488"/>
              <a:gd name="connsiteX5139" fmla="*/ 876428 w 1031876"/>
              <a:gd name="connsiteY5139" fmla="*/ 935038 h 1106488"/>
              <a:gd name="connsiteX5140" fmla="*/ 876102 w 1031876"/>
              <a:gd name="connsiteY5140" fmla="*/ 935038 h 1106488"/>
              <a:gd name="connsiteX5141" fmla="*/ 875242 w 1031876"/>
              <a:gd name="connsiteY5141" fmla="*/ 935038 h 1106488"/>
              <a:gd name="connsiteX5142" fmla="*/ 882122 w 1031876"/>
              <a:gd name="connsiteY5142" fmla="*/ 929482 h 1106488"/>
              <a:gd name="connsiteX5143" fmla="*/ 888996 w 1031876"/>
              <a:gd name="connsiteY5143" fmla="*/ 928689 h 1106488"/>
              <a:gd name="connsiteX5144" fmla="*/ 861219 w 1031876"/>
              <a:gd name="connsiteY5144" fmla="*/ 928688 h 1106488"/>
              <a:gd name="connsiteX5145" fmla="*/ 854075 w 1031876"/>
              <a:gd name="connsiteY5145" fmla="*/ 935038 h 1106488"/>
              <a:gd name="connsiteX5146" fmla="*/ 861219 w 1031876"/>
              <a:gd name="connsiteY5146" fmla="*/ 928688 h 1106488"/>
              <a:gd name="connsiteX5147" fmla="*/ 163513 w 1031876"/>
              <a:gd name="connsiteY5147" fmla="*/ 928688 h 1106488"/>
              <a:gd name="connsiteX5148" fmla="*/ 164505 w 1031876"/>
              <a:gd name="connsiteY5148" fmla="*/ 928688 h 1106488"/>
              <a:gd name="connsiteX5149" fmla="*/ 170392 w 1031876"/>
              <a:gd name="connsiteY5149" fmla="*/ 928688 h 1106488"/>
              <a:gd name="connsiteX5150" fmla="*/ 171450 w 1031876"/>
              <a:gd name="connsiteY5150" fmla="*/ 928688 h 1106488"/>
              <a:gd name="connsiteX5151" fmla="*/ 171451 w 1031876"/>
              <a:gd name="connsiteY5151" fmla="*/ 928688 h 1106488"/>
              <a:gd name="connsiteX5152" fmla="*/ 173831 w 1031876"/>
              <a:gd name="connsiteY5152" fmla="*/ 928688 h 1106488"/>
              <a:gd name="connsiteX5153" fmla="*/ 174625 w 1031876"/>
              <a:gd name="connsiteY5153" fmla="*/ 928688 h 1106488"/>
              <a:gd name="connsiteX5154" fmla="*/ 176213 w 1031876"/>
              <a:gd name="connsiteY5154" fmla="*/ 928688 h 1106488"/>
              <a:gd name="connsiteX5155" fmla="*/ 177800 w 1031876"/>
              <a:gd name="connsiteY5155" fmla="*/ 928688 h 1106488"/>
              <a:gd name="connsiteX5156" fmla="*/ 177800 w 1031876"/>
              <a:gd name="connsiteY5156" fmla="*/ 935038 h 1106488"/>
              <a:gd name="connsiteX5157" fmla="*/ 177006 w 1031876"/>
              <a:gd name="connsiteY5157" fmla="*/ 934244 h 1106488"/>
              <a:gd name="connsiteX5158" fmla="*/ 171451 w 1031876"/>
              <a:gd name="connsiteY5158" fmla="*/ 928689 h 1106488"/>
              <a:gd name="connsiteX5159" fmla="*/ 171451 w 1031876"/>
              <a:gd name="connsiteY5159" fmla="*/ 929666 h 1106488"/>
              <a:gd name="connsiteX5160" fmla="*/ 176412 w 1031876"/>
              <a:gd name="connsiteY5160" fmla="*/ 934244 h 1106488"/>
              <a:gd name="connsiteX5161" fmla="*/ 177272 w 1031876"/>
              <a:gd name="connsiteY5161" fmla="*/ 935038 h 1106488"/>
              <a:gd name="connsiteX5162" fmla="*/ 173832 w 1031876"/>
              <a:gd name="connsiteY5162" fmla="*/ 935038 h 1106488"/>
              <a:gd name="connsiteX5163" fmla="*/ 171451 w 1031876"/>
              <a:gd name="connsiteY5163" fmla="*/ 935038 h 1106488"/>
              <a:gd name="connsiteX5164" fmla="*/ 170392 w 1031876"/>
              <a:gd name="connsiteY5164" fmla="*/ 935038 h 1106488"/>
              <a:gd name="connsiteX5165" fmla="*/ 170392 w 1031876"/>
              <a:gd name="connsiteY5165" fmla="*/ 931833 h 1106488"/>
              <a:gd name="connsiteX5166" fmla="*/ 847725 w 1031876"/>
              <a:gd name="connsiteY5166" fmla="*/ 928687 h 1106488"/>
              <a:gd name="connsiteX5167" fmla="*/ 847724 w 1031876"/>
              <a:gd name="connsiteY5167" fmla="*/ 928688 h 1106488"/>
              <a:gd name="connsiteX5168" fmla="*/ 844550 w 1031876"/>
              <a:gd name="connsiteY5168" fmla="*/ 931862 h 1106488"/>
              <a:gd name="connsiteX5169" fmla="*/ 841375 w 1031876"/>
              <a:gd name="connsiteY5169" fmla="*/ 935037 h 1106488"/>
              <a:gd name="connsiteX5170" fmla="*/ 844550 w 1031876"/>
              <a:gd name="connsiteY5170" fmla="*/ 929481 h 1106488"/>
              <a:gd name="connsiteX5171" fmla="*/ 847721 w 1031876"/>
              <a:gd name="connsiteY5171" fmla="*/ 928688 h 1106488"/>
              <a:gd name="connsiteX5172" fmla="*/ 177800 w 1031876"/>
              <a:gd name="connsiteY5172" fmla="*/ 928687 h 1106488"/>
              <a:gd name="connsiteX5173" fmla="*/ 184150 w 1031876"/>
              <a:gd name="connsiteY5173" fmla="*/ 935037 h 1106488"/>
              <a:gd name="connsiteX5174" fmla="*/ 177800 w 1031876"/>
              <a:gd name="connsiteY5174" fmla="*/ 928687 h 1106488"/>
              <a:gd name="connsiteX5175" fmla="*/ 205478 w 1031876"/>
              <a:gd name="connsiteY5175" fmla="*/ 927847 h 1106488"/>
              <a:gd name="connsiteX5176" fmla="*/ 205478 w 1031876"/>
              <a:gd name="connsiteY5176" fmla="*/ 928699 h 1106488"/>
              <a:gd name="connsiteX5177" fmla="*/ 205478 w 1031876"/>
              <a:gd name="connsiteY5177" fmla="*/ 930403 h 1106488"/>
              <a:gd name="connsiteX5178" fmla="*/ 205478 w 1031876"/>
              <a:gd name="connsiteY5178" fmla="*/ 934664 h 1106488"/>
              <a:gd name="connsiteX5179" fmla="*/ 203614 w 1031876"/>
              <a:gd name="connsiteY5179" fmla="*/ 932185 h 1106488"/>
              <a:gd name="connsiteX5180" fmla="*/ 205478 w 1031876"/>
              <a:gd name="connsiteY5180" fmla="*/ 927847 h 1106488"/>
              <a:gd name="connsiteX5181" fmla="*/ 212312 w 1031876"/>
              <a:gd name="connsiteY5181" fmla="*/ 934664 h 1106488"/>
              <a:gd name="connsiteX5182" fmla="*/ 205478 w 1031876"/>
              <a:gd name="connsiteY5182" fmla="*/ 927847 h 1106488"/>
              <a:gd name="connsiteX5183" fmla="*/ 191812 w 1031876"/>
              <a:gd name="connsiteY5183" fmla="*/ 927847 h 1106488"/>
              <a:gd name="connsiteX5184" fmla="*/ 193520 w 1031876"/>
              <a:gd name="connsiteY5184" fmla="*/ 928821 h 1106488"/>
              <a:gd name="connsiteX5185" fmla="*/ 196595 w 1031876"/>
              <a:gd name="connsiteY5185" fmla="*/ 930574 h 1106488"/>
              <a:gd name="connsiteX5186" fmla="*/ 196367 w 1031876"/>
              <a:gd name="connsiteY5186" fmla="*/ 930877 h 1106488"/>
              <a:gd name="connsiteX5187" fmla="*/ 193862 w 1031876"/>
              <a:gd name="connsiteY5187" fmla="*/ 929210 h 1106488"/>
              <a:gd name="connsiteX5188" fmla="*/ 178146 w 1031876"/>
              <a:gd name="connsiteY5188" fmla="*/ 927847 h 1106488"/>
              <a:gd name="connsiteX5189" fmla="*/ 182494 w 1031876"/>
              <a:gd name="connsiteY5189" fmla="*/ 930326 h 1106488"/>
              <a:gd name="connsiteX5190" fmla="*/ 184003 w 1031876"/>
              <a:gd name="connsiteY5190" fmla="*/ 932960 h 1106488"/>
              <a:gd name="connsiteX5191" fmla="*/ 855134 w 1031876"/>
              <a:gd name="connsiteY5191" fmla="*/ 927362 h 1106488"/>
              <a:gd name="connsiteX5192" fmla="*/ 854699 w 1031876"/>
              <a:gd name="connsiteY5192" fmla="*/ 928123 h 1106488"/>
              <a:gd name="connsiteX5193" fmla="*/ 855134 w 1031876"/>
              <a:gd name="connsiteY5193" fmla="*/ 927689 h 1106488"/>
              <a:gd name="connsiteX5194" fmla="*/ 871967 w 1031876"/>
              <a:gd name="connsiteY5194" fmla="*/ 927144 h 1106488"/>
              <a:gd name="connsiteX5195" fmla="*/ 871538 w 1031876"/>
              <a:gd name="connsiteY5195" fmla="*/ 927894 h 1106488"/>
              <a:gd name="connsiteX5196" fmla="*/ 868363 w 1031876"/>
              <a:gd name="connsiteY5196" fmla="*/ 928688 h 1106488"/>
              <a:gd name="connsiteX5197" fmla="*/ 874078 w 1031876"/>
              <a:gd name="connsiteY5197" fmla="*/ 926783 h 1106488"/>
              <a:gd name="connsiteX5198" fmla="*/ 874713 w 1031876"/>
              <a:gd name="connsiteY5198" fmla="*/ 928688 h 1106488"/>
              <a:gd name="connsiteX5199" fmla="*/ 868363 w 1031876"/>
              <a:gd name="connsiteY5199" fmla="*/ 928688 h 1106488"/>
              <a:gd name="connsiteX5200" fmla="*/ 873919 w 1031876"/>
              <a:gd name="connsiteY5200" fmla="*/ 927894 h 1106488"/>
              <a:gd name="connsiteX5201" fmla="*/ 212726 w 1031876"/>
              <a:gd name="connsiteY5201" fmla="*/ 925160 h 1106488"/>
              <a:gd name="connsiteX5202" fmla="*/ 213718 w 1031876"/>
              <a:gd name="connsiteY5202" fmla="*/ 925513 h 1106488"/>
              <a:gd name="connsiteX5203" fmla="*/ 213520 w 1031876"/>
              <a:gd name="connsiteY5203" fmla="*/ 925866 h 1106488"/>
              <a:gd name="connsiteX5204" fmla="*/ 212825 w 1031876"/>
              <a:gd name="connsiteY5204" fmla="*/ 925513 h 1106488"/>
              <a:gd name="connsiteX5205" fmla="*/ 862030 w 1031876"/>
              <a:gd name="connsiteY5205" fmla="*/ 924672 h 1106488"/>
              <a:gd name="connsiteX5206" fmla="*/ 861809 w 1031876"/>
              <a:gd name="connsiteY5206" fmla="*/ 926219 h 1106488"/>
              <a:gd name="connsiteX5207" fmla="*/ 863228 w 1031876"/>
              <a:gd name="connsiteY5207" fmla="*/ 926009 h 1106488"/>
              <a:gd name="connsiteX5208" fmla="*/ 861219 w 1031876"/>
              <a:gd name="connsiteY5208" fmla="*/ 928688 h 1106488"/>
              <a:gd name="connsiteX5209" fmla="*/ 859210 w 1031876"/>
              <a:gd name="connsiteY5209" fmla="*/ 927795 h 1106488"/>
              <a:gd name="connsiteX5210" fmla="*/ 860006 w 1031876"/>
              <a:gd name="connsiteY5210" fmla="*/ 927205 h 1106488"/>
              <a:gd name="connsiteX5211" fmla="*/ 858721 w 1031876"/>
              <a:gd name="connsiteY5211" fmla="*/ 926435 h 1106488"/>
              <a:gd name="connsiteX5212" fmla="*/ 859456 w 1031876"/>
              <a:gd name="connsiteY5212" fmla="*/ 926044 h 1106488"/>
              <a:gd name="connsiteX5213" fmla="*/ 861537 w 1031876"/>
              <a:gd name="connsiteY5213" fmla="*/ 924935 h 1106488"/>
              <a:gd name="connsiteX5214" fmla="*/ 212726 w 1031876"/>
              <a:gd name="connsiteY5214" fmla="*/ 923316 h 1106488"/>
              <a:gd name="connsiteX5215" fmla="*/ 212726 w 1031876"/>
              <a:gd name="connsiteY5215" fmla="*/ 925116 h 1106488"/>
              <a:gd name="connsiteX5216" fmla="*/ 212726 w 1031876"/>
              <a:gd name="connsiteY5216" fmla="*/ 925160 h 1106488"/>
              <a:gd name="connsiteX5217" fmla="*/ 212726 w 1031876"/>
              <a:gd name="connsiteY5217" fmla="*/ 926386 h 1106488"/>
              <a:gd name="connsiteX5218" fmla="*/ 213136 w 1031876"/>
              <a:gd name="connsiteY5218" fmla="*/ 926548 h 1106488"/>
              <a:gd name="connsiteX5219" fmla="*/ 213520 w 1031876"/>
              <a:gd name="connsiteY5219" fmla="*/ 925866 h 1106488"/>
              <a:gd name="connsiteX5220" fmla="*/ 217900 w 1031876"/>
              <a:gd name="connsiteY5220" fmla="*/ 928091 h 1106488"/>
              <a:gd name="connsiteX5221" fmla="*/ 217687 w 1031876"/>
              <a:gd name="connsiteY5221" fmla="*/ 927894 h 1106488"/>
              <a:gd name="connsiteX5222" fmla="*/ 929482 w 1031876"/>
              <a:gd name="connsiteY5222" fmla="*/ 922338 h 1106488"/>
              <a:gd name="connsiteX5223" fmla="*/ 929482 w 1031876"/>
              <a:gd name="connsiteY5223" fmla="*/ 922338 h 1106488"/>
              <a:gd name="connsiteX5224" fmla="*/ 922338 w 1031876"/>
              <a:gd name="connsiteY5224" fmla="*/ 922338 h 1106488"/>
              <a:gd name="connsiteX5225" fmla="*/ 915988 w 1031876"/>
              <a:gd name="connsiteY5225" fmla="*/ 928688 h 1106488"/>
              <a:gd name="connsiteX5226" fmla="*/ 922338 w 1031876"/>
              <a:gd name="connsiteY5226" fmla="*/ 922338 h 1106488"/>
              <a:gd name="connsiteX5227" fmla="*/ 909638 w 1031876"/>
              <a:gd name="connsiteY5227" fmla="*/ 922338 h 1106488"/>
              <a:gd name="connsiteX5228" fmla="*/ 901700 w 1031876"/>
              <a:gd name="connsiteY5228" fmla="*/ 928688 h 1106488"/>
              <a:gd name="connsiteX5229" fmla="*/ 909638 w 1031876"/>
              <a:gd name="connsiteY5229" fmla="*/ 922338 h 1106488"/>
              <a:gd name="connsiteX5230" fmla="*/ 909638 w 1031876"/>
              <a:gd name="connsiteY5230" fmla="*/ 922338 h 1106488"/>
              <a:gd name="connsiteX5231" fmla="*/ 901700 w 1031876"/>
              <a:gd name="connsiteY5231" fmla="*/ 928688 h 1106488"/>
              <a:gd name="connsiteX5232" fmla="*/ 909638 w 1031876"/>
              <a:gd name="connsiteY5232" fmla="*/ 922338 h 1106488"/>
              <a:gd name="connsiteX5233" fmla="*/ 909638 w 1031876"/>
              <a:gd name="connsiteY5233" fmla="*/ 922338 h 1106488"/>
              <a:gd name="connsiteX5234" fmla="*/ 910432 w 1031876"/>
              <a:gd name="connsiteY5234" fmla="*/ 922338 h 1106488"/>
              <a:gd name="connsiteX5235" fmla="*/ 914401 w 1031876"/>
              <a:gd name="connsiteY5235" fmla="*/ 922338 h 1106488"/>
              <a:gd name="connsiteX5236" fmla="*/ 915988 w 1031876"/>
              <a:gd name="connsiteY5236" fmla="*/ 922338 h 1106488"/>
              <a:gd name="connsiteX5237" fmla="*/ 909638 w 1031876"/>
              <a:gd name="connsiteY5237" fmla="*/ 928688 h 1106488"/>
              <a:gd name="connsiteX5238" fmla="*/ 909638 w 1031876"/>
              <a:gd name="connsiteY5238" fmla="*/ 922338 h 1106488"/>
              <a:gd name="connsiteX5239" fmla="*/ 901700 w 1031876"/>
              <a:gd name="connsiteY5239" fmla="*/ 922338 h 1106488"/>
              <a:gd name="connsiteX5240" fmla="*/ 901700 w 1031876"/>
              <a:gd name="connsiteY5240" fmla="*/ 923132 h 1106488"/>
              <a:gd name="connsiteX5241" fmla="*/ 901700 w 1031876"/>
              <a:gd name="connsiteY5241" fmla="*/ 925513 h 1106488"/>
              <a:gd name="connsiteX5242" fmla="*/ 901700 w 1031876"/>
              <a:gd name="connsiteY5242" fmla="*/ 927894 h 1106488"/>
              <a:gd name="connsiteX5243" fmla="*/ 901700 w 1031876"/>
              <a:gd name="connsiteY5243" fmla="*/ 928688 h 1106488"/>
              <a:gd name="connsiteX5244" fmla="*/ 895350 w 1031876"/>
              <a:gd name="connsiteY5244" fmla="*/ 928688 h 1106488"/>
              <a:gd name="connsiteX5245" fmla="*/ 901700 w 1031876"/>
              <a:gd name="connsiteY5245" fmla="*/ 922338 h 1106488"/>
              <a:gd name="connsiteX5246" fmla="*/ 889000 w 1031876"/>
              <a:gd name="connsiteY5246" fmla="*/ 922338 h 1106488"/>
              <a:gd name="connsiteX5247" fmla="*/ 889000 w 1031876"/>
              <a:gd name="connsiteY5247" fmla="*/ 928688 h 1106488"/>
              <a:gd name="connsiteX5248" fmla="*/ 889000 w 1031876"/>
              <a:gd name="connsiteY5248" fmla="*/ 922338 h 1106488"/>
              <a:gd name="connsiteX5249" fmla="*/ 874713 w 1031876"/>
              <a:gd name="connsiteY5249" fmla="*/ 922338 h 1106488"/>
              <a:gd name="connsiteX5250" fmla="*/ 874078 w 1031876"/>
              <a:gd name="connsiteY5250" fmla="*/ 926783 h 1106488"/>
              <a:gd name="connsiteX5251" fmla="*/ 873919 w 1031876"/>
              <a:gd name="connsiteY5251" fmla="*/ 926307 h 1106488"/>
              <a:gd name="connsiteX5252" fmla="*/ 871967 w 1031876"/>
              <a:gd name="connsiteY5252" fmla="*/ 927144 h 1106488"/>
              <a:gd name="connsiteX5253" fmla="*/ 868363 w 1031876"/>
              <a:gd name="connsiteY5253" fmla="*/ 922338 h 1106488"/>
              <a:gd name="connsiteX5254" fmla="*/ 862013 w 1031876"/>
              <a:gd name="connsiteY5254" fmla="*/ 928688 h 1106488"/>
              <a:gd name="connsiteX5255" fmla="*/ 868363 w 1031876"/>
              <a:gd name="connsiteY5255" fmla="*/ 922338 h 1106488"/>
              <a:gd name="connsiteX5256" fmla="*/ 171450 w 1031876"/>
              <a:gd name="connsiteY5256" fmla="*/ 922338 h 1106488"/>
              <a:gd name="connsiteX5257" fmla="*/ 171450 w 1031876"/>
              <a:gd name="connsiteY5257" fmla="*/ 928688 h 1106488"/>
              <a:gd name="connsiteX5258" fmla="*/ 171450 w 1031876"/>
              <a:gd name="connsiteY5258" fmla="*/ 922338 h 1106488"/>
              <a:gd name="connsiteX5259" fmla="*/ 212726 w 1031876"/>
              <a:gd name="connsiteY5259" fmla="*/ 922053 h 1106488"/>
              <a:gd name="connsiteX5260" fmla="*/ 212726 w 1031876"/>
              <a:gd name="connsiteY5260" fmla="*/ 922897 h 1106488"/>
              <a:gd name="connsiteX5261" fmla="*/ 214516 w 1031876"/>
              <a:gd name="connsiteY5261" fmla="*/ 923841 h 1106488"/>
              <a:gd name="connsiteX5262" fmla="*/ 185494 w 1031876"/>
              <a:gd name="connsiteY5262" fmla="*/ 921544 h 1106488"/>
              <a:gd name="connsiteX5263" fmla="*/ 191812 w 1031876"/>
              <a:gd name="connsiteY5263" fmla="*/ 927847 h 1106488"/>
              <a:gd name="connsiteX5264" fmla="*/ 198645 w 1031876"/>
              <a:gd name="connsiteY5264" fmla="*/ 934664 h 1106488"/>
              <a:gd name="connsiteX5265" fmla="*/ 202850 w 1031876"/>
              <a:gd name="connsiteY5265" fmla="*/ 935188 h 1106488"/>
              <a:gd name="connsiteX5266" fmla="*/ 203535 w 1031876"/>
              <a:gd name="connsiteY5266" fmla="*/ 935644 h 1106488"/>
              <a:gd name="connsiteX5267" fmla="*/ 204414 w 1031876"/>
              <a:gd name="connsiteY5267" fmla="*/ 935383 h 1106488"/>
              <a:gd name="connsiteX5268" fmla="*/ 202850 w 1031876"/>
              <a:gd name="connsiteY5268" fmla="*/ 935188 h 1106488"/>
              <a:gd name="connsiteX5269" fmla="*/ 202062 w 1031876"/>
              <a:gd name="connsiteY5269" fmla="*/ 934664 h 1106488"/>
              <a:gd name="connsiteX5270" fmla="*/ 200460 w 1031876"/>
              <a:gd name="connsiteY5270" fmla="*/ 933598 h 1106488"/>
              <a:gd name="connsiteX5271" fmla="*/ 197791 w 1031876"/>
              <a:gd name="connsiteY5271" fmla="*/ 931255 h 1106488"/>
              <a:gd name="connsiteX5272" fmla="*/ 196595 w 1031876"/>
              <a:gd name="connsiteY5272" fmla="*/ 930574 h 1106488"/>
              <a:gd name="connsiteX5273" fmla="*/ 198195 w 1031876"/>
              <a:gd name="connsiteY5273" fmla="*/ 928445 h 1106488"/>
              <a:gd name="connsiteX5274" fmla="*/ 197423 w 1031876"/>
              <a:gd name="connsiteY5274" fmla="*/ 927673 h 1106488"/>
              <a:gd name="connsiteX5275" fmla="*/ 192666 w 1031876"/>
              <a:gd name="connsiteY5275" fmla="*/ 926995 h 1106488"/>
              <a:gd name="connsiteX5276" fmla="*/ 191985 w 1031876"/>
              <a:gd name="connsiteY5276" fmla="*/ 922235 h 1106488"/>
              <a:gd name="connsiteX5277" fmla="*/ 191553 w 1031876"/>
              <a:gd name="connsiteY5277" fmla="*/ 921804 h 1106488"/>
              <a:gd name="connsiteX5278" fmla="*/ 190958 w 1031876"/>
              <a:gd name="connsiteY5278" fmla="*/ 923586 h 1106488"/>
              <a:gd name="connsiteX5279" fmla="*/ 186182 w 1031876"/>
              <a:gd name="connsiteY5279" fmla="*/ 921544 h 1106488"/>
              <a:gd name="connsiteX5280" fmla="*/ 185881 w 1031876"/>
              <a:gd name="connsiteY5280" fmla="*/ 921544 h 1106488"/>
              <a:gd name="connsiteX5281" fmla="*/ 190958 w 1031876"/>
              <a:gd name="connsiteY5281" fmla="*/ 924438 h 1106488"/>
              <a:gd name="connsiteX5282" fmla="*/ 191812 w 1031876"/>
              <a:gd name="connsiteY5282" fmla="*/ 927847 h 1106488"/>
              <a:gd name="connsiteX5283" fmla="*/ 190958 w 1031876"/>
              <a:gd name="connsiteY5283" fmla="*/ 926995 h 1106488"/>
              <a:gd name="connsiteX5284" fmla="*/ 868374 w 1031876"/>
              <a:gd name="connsiteY5284" fmla="*/ 921293 h 1106488"/>
              <a:gd name="connsiteX5285" fmla="*/ 862030 w 1031876"/>
              <a:gd name="connsiteY5285" fmla="*/ 924672 h 1106488"/>
              <a:gd name="connsiteX5286" fmla="*/ 862392 w 1031876"/>
              <a:gd name="connsiteY5286" fmla="*/ 922146 h 1106488"/>
              <a:gd name="connsiteX5287" fmla="*/ 868374 w 1031876"/>
              <a:gd name="connsiteY5287" fmla="*/ 921293 h 1106488"/>
              <a:gd name="connsiteX5288" fmla="*/ 218803 w 1031876"/>
              <a:gd name="connsiteY5288" fmla="*/ 921293 h 1106488"/>
              <a:gd name="connsiteX5289" fmla="*/ 225641 w 1031876"/>
              <a:gd name="connsiteY5289" fmla="*/ 928123 h 1106488"/>
              <a:gd name="connsiteX5290" fmla="*/ 222449 w 1031876"/>
              <a:gd name="connsiteY5290" fmla="*/ 926301 h 1106488"/>
              <a:gd name="connsiteX5291" fmla="*/ 171313 w 1031876"/>
              <a:gd name="connsiteY5291" fmla="*/ 921030 h 1106488"/>
              <a:gd name="connsiteX5292" fmla="*/ 172167 w 1031876"/>
              <a:gd name="connsiteY5292" fmla="*/ 921030 h 1106488"/>
              <a:gd name="connsiteX5293" fmla="*/ 176096 w 1031876"/>
              <a:gd name="connsiteY5293" fmla="*/ 921030 h 1106488"/>
              <a:gd name="connsiteX5294" fmla="*/ 177292 w 1031876"/>
              <a:gd name="connsiteY5294" fmla="*/ 922734 h 1106488"/>
              <a:gd name="connsiteX5295" fmla="*/ 178146 w 1031876"/>
              <a:gd name="connsiteY5295" fmla="*/ 921030 h 1106488"/>
              <a:gd name="connsiteX5296" fmla="*/ 178146 w 1031876"/>
              <a:gd name="connsiteY5296" fmla="*/ 927847 h 1106488"/>
              <a:gd name="connsiteX5297" fmla="*/ 171313 w 1031876"/>
              <a:gd name="connsiteY5297" fmla="*/ 921030 h 1106488"/>
              <a:gd name="connsiteX5298" fmla="*/ 206824 w 1031876"/>
              <a:gd name="connsiteY5298" fmla="*/ 920785 h 1106488"/>
              <a:gd name="connsiteX5299" fmla="*/ 207356 w 1031876"/>
              <a:gd name="connsiteY5299" fmla="*/ 921544 h 1106488"/>
              <a:gd name="connsiteX5300" fmla="*/ 212217 w 1031876"/>
              <a:gd name="connsiteY5300" fmla="*/ 921544 h 1106488"/>
              <a:gd name="connsiteX5301" fmla="*/ 212142 w 1031876"/>
              <a:gd name="connsiteY5301" fmla="*/ 921469 h 1106488"/>
              <a:gd name="connsiteX5302" fmla="*/ 896091 w 1031876"/>
              <a:gd name="connsiteY5302" fmla="*/ 920710 h 1106488"/>
              <a:gd name="connsiteX5303" fmla="*/ 895350 w 1031876"/>
              <a:gd name="connsiteY5303" fmla="*/ 921544 h 1106488"/>
              <a:gd name="connsiteX5304" fmla="*/ 893663 w 1031876"/>
              <a:gd name="connsiteY5304" fmla="*/ 923442 h 1106488"/>
              <a:gd name="connsiteX5305" fmla="*/ 175868 w 1031876"/>
              <a:gd name="connsiteY5305" fmla="*/ 920705 h 1106488"/>
              <a:gd name="connsiteX5306" fmla="*/ 178146 w 1031876"/>
              <a:gd name="connsiteY5306" fmla="*/ 921030 h 1106488"/>
              <a:gd name="connsiteX5307" fmla="*/ 176096 w 1031876"/>
              <a:gd name="connsiteY5307" fmla="*/ 921030 h 1106488"/>
              <a:gd name="connsiteX5308" fmla="*/ 191942 w 1031876"/>
              <a:gd name="connsiteY5308" fmla="*/ 920642 h 1106488"/>
              <a:gd name="connsiteX5309" fmla="*/ 191880 w 1031876"/>
              <a:gd name="connsiteY5309" fmla="*/ 920724 h 1106488"/>
              <a:gd name="connsiteX5310" fmla="*/ 191913 w 1031876"/>
              <a:gd name="connsiteY5310" fmla="*/ 920728 h 1106488"/>
              <a:gd name="connsiteX5311" fmla="*/ 868647 w 1031876"/>
              <a:gd name="connsiteY5311" fmla="*/ 920200 h 1106488"/>
              <a:gd name="connsiteX5312" fmla="*/ 868374 w 1031876"/>
              <a:gd name="connsiteY5312" fmla="*/ 921293 h 1106488"/>
              <a:gd name="connsiteX5313" fmla="*/ 867972 w 1031876"/>
              <a:gd name="connsiteY5313" fmla="*/ 920489 h 1106488"/>
              <a:gd name="connsiteX5314" fmla="*/ 868374 w 1031876"/>
              <a:gd name="connsiteY5314" fmla="*/ 920439 h 1106488"/>
              <a:gd name="connsiteX5315" fmla="*/ 872404 w 1031876"/>
              <a:gd name="connsiteY5315" fmla="*/ 919452 h 1106488"/>
              <a:gd name="connsiteX5316" fmla="*/ 871538 w 1031876"/>
              <a:gd name="connsiteY5316" fmla="*/ 921346 h 1106488"/>
              <a:gd name="connsiteX5317" fmla="*/ 868363 w 1031876"/>
              <a:gd name="connsiteY5317" fmla="*/ 922338 h 1106488"/>
              <a:gd name="connsiteX5318" fmla="*/ 858118 w 1031876"/>
              <a:gd name="connsiteY5318" fmla="*/ 918731 h 1106488"/>
              <a:gd name="connsiteX5319" fmla="*/ 861537 w 1031876"/>
              <a:gd name="connsiteY5319" fmla="*/ 921293 h 1106488"/>
              <a:gd name="connsiteX5320" fmla="*/ 855554 w 1031876"/>
              <a:gd name="connsiteY5320" fmla="*/ 921293 h 1106488"/>
              <a:gd name="connsiteX5321" fmla="*/ 854699 w 1031876"/>
              <a:gd name="connsiteY5321" fmla="*/ 921293 h 1106488"/>
              <a:gd name="connsiteX5322" fmla="*/ 854699 w 1031876"/>
              <a:gd name="connsiteY5322" fmla="*/ 921292 h 1106488"/>
              <a:gd name="connsiteX5323" fmla="*/ 867007 w 1031876"/>
              <a:gd name="connsiteY5323" fmla="*/ 918561 h 1106488"/>
              <a:gd name="connsiteX5324" fmla="*/ 867972 w 1031876"/>
              <a:gd name="connsiteY5324" fmla="*/ 920489 h 1106488"/>
              <a:gd name="connsiteX5325" fmla="*/ 861537 w 1031876"/>
              <a:gd name="connsiteY5325" fmla="*/ 921293 h 1106488"/>
              <a:gd name="connsiteX5326" fmla="*/ 903843 w 1031876"/>
              <a:gd name="connsiteY5326" fmla="*/ 918052 h 1106488"/>
              <a:gd name="connsiteX5327" fmla="*/ 901700 w 1031876"/>
              <a:gd name="connsiteY5327" fmla="*/ 922338 h 1106488"/>
              <a:gd name="connsiteX5328" fmla="*/ 902593 w 1031876"/>
              <a:gd name="connsiteY5328" fmla="*/ 918766 h 1106488"/>
              <a:gd name="connsiteX5329" fmla="*/ 174160 w 1031876"/>
              <a:gd name="connsiteY5329" fmla="*/ 917053 h 1106488"/>
              <a:gd name="connsiteX5330" fmla="*/ 175584 w 1031876"/>
              <a:gd name="connsiteY5330" fmla="*/ 918474 h 1106488"/>
              <a:gd name="connsiteX5331" fmla="*/ 177326 w 1031876"/>
              <a:gd name="connsiteY5331" fmla="*/ 920212 h 1106488"/>
              <a:gd name="connsiteX5332" fmla="*/ 922765 w 1031876"/>
              <a:gd name="connsiteY5332" fmla="*/ 916029 h 1106488"/>
              <a:gd name="connsiteX5333" fmla="*/ 919956 w 1031876"/>
              <a:gd name="connsiteY5333" fmla="*/ 918865 h 1106488"/>
              <a:gd name="connsiteX5334" fmla="*/ 917413 w 1031876"/>
              <a:gd name="connsiteY5334" fmla="*/ 921433 h 1106488"/>
              <a:gd name="connsiteX5335" fmla="*/ 922239 w 1031876"/>
              <a:gd name="connsiteY5335" fmla="*/ 918369 h 1106488"/>
              <a:gd name="connsiteX5336" fmla="*/ 199274 w 1031876"/>
              <a:gd name="connsiteY5336" fmla="*/ 915445 h 1106488"/>
              <a:gd name="connsiteX5337" fmla="*/ 203741 w 1031876"/>
              <a:gd name="connsiteY5337" fmla="*/ 921030 h 1106488"/>
              <a:gd name="connsiteX5338" fmla="*/ 204865 w 1031876"/>
              <a:gd name="connsiteY5338" fmla="*/ 921030 h 1106488"/>
              <a:gd name="connsiteX5339" fmla="*/ 874241 w 1031876"/>
              <a:gd name="connsiteY5339" fmla="*/ 915432 h 1106488"/>
              <a:gd name="connsiteX5340" fmla="*/ 869229 w 1031876"/>
              <a:gd name="connsiteY5340" fmla="*/ 920439 h 1106488"/>
              <a:gd name="connsiteX5341" fmla="*/ 868374 w 1031876"/>
              <a:gd name="connsiteY5341" fmla="*/ 921293 h 1106488"/>
              <a:gd name="connsiteX5342" fmla="*/ 179130 w 1031876"/>
              <a:gd name="connsiteY5342" fmla="*/ 915194 h 1106488"/>
              <a:gd name="connsiteX5343" fmla="*/ 181563 w 1031876"/>
              <a:gd name="connsiteY5343" fmla="*/ 917621 h 1106488"/>
              <a:gd name="connsiteX5344" fmla="*/ 182838 w 1031876"/>
              <a:gd name="connsiteY5344" fmla="*/ 918893 h 1106488"/>
              <a:gd name="connsiteX5345" fmla="*/ 184150 w 1031876"/>
              <a:gd name="connsiteY5345" fmla="*/ 920203 h 1106488"/>
              <a:gd name="connsiteX5346" fmla="*/ 182838 w 1031876"/>
              <a:gd name="connsiteY5346" fmla="*/ 918894 h 1106488"/>
              <a:gd name="connsiteX5347" fmla="*/ 868374 w 1031876"/>
              <a:gd name="connsiteY5347" fmla="*/ 914462 h 1106488"/>
              <a:gd name="connsiteX5348" fmla="*/ 867614 w 1031876"/>
              <a:gd name="connsiteY5348" fmla="*/ 917498 h 1106488"/>
              <a:gd name="connsiteX5349" fmla="*/ 866665 w 1031876"/>
              <a:gd name="connsiteY5349" fmla="*/ 917878 h 1106488"/>
              <a:gd name="connsiteX5350" fmla="*/ 866855 w 1031876"/>
              <a:gd name="connsiteY5350" fmla="*/ 918257 h 1106488"/>
              <a:gd name="connsiteX5351" fmla="*/ 861537 w 1031876"/>
              <a:gd name="connsiteY5351" fmla="*/ 921293 h 1106488"/>
              <a:gd name="connsiteX5352" fmla="*/ 868374 w 1031876"/>
              <a:gd name="connsiteY5352" fmla="*/ 914462 h 1106488"/>
              <a:gd name="connsiteX5353" fmla="*/ 861537 w 1031876"/>
              <a:gd name="connsiteY5353" fmla="*/ 914462 h 1106488"/>
              <a:gd name="connsiteX5354" fmla="*/ 857263 w 1031876"/>
              <a:gd name="connsiteY5354" fmla="*/ 918731 h 1106488"/>
              <a:gd name="connsiteX5355" fmla="*/ 854699 w 1031876"/>
              <a:gd name="connsiteY5355" fmla="*/ 921292 h 1106488"/>
              <a:gd name="connsiteX5356" fmla="*/ 855554 w 1031876"/>
              <a:gd name="connsiteY5356" fmla="*/ 915316 h 1106488"/>
              <a:gd name="connsiteX5357" fmla="*/ 861537 w 1031876"/>
              <a:gd name="connsiteY5357" fmla="*/ 914462 h 1106488"/>
              <a:gd name="connsiteX5358" fmla="*/ 211965 w 1031876"/>
              <a:gd name="connsiteY5358" fmla="*/ 914462 h 1106488"/>
              <a:gd name="connsiteX5359" fmla="*/ 218803 w 1031876"/>
              <a:gd name="connsiteY5359" fmla="*/ 921293 h 1106488"/>
              <a:gd name="connsiteX5360" fmla="*/ 211965 w 1031876"/>
              <a:gd name="connsiteY5360" fmla="*/ 914462 h 1106488"/>
              <a:gd name="connsiteX5361" fmla="*/ 198488 w 1031876"/>
              <a:gd name="connsiteY5361" fmla="*/ 914462 h 1106488"/>
              <a:gd name="connsiteX5362" fmla="*/ 198537 w 1031876"/>
              <a:gd name="connsiteY5362" fmla="*/ 914524 h 1106488"/>
              <a:gd name="connsiteX5363" fmla="*/ 201709 w 1031876"/>
              <a:gd name="connsiteY5363" fmla="*/ 915316 h 1106488"/>
              <a:gd name="connsiteX5364" fmla="*/ 204978 w 1031876"/>
              <a:gd name="connsiteY5364" fmla="*/ 921030 h 1106488"/>
              <a:gd name="connsiteX5365" fmla="*/ 205260 w 1031876"/>
              <a:gd name="connsiteY5365" fmla="*/ 921030 h 1106488"/>
              <a:gd name="connsiteX5366" fmla="*/ 205701 w 1031876"/>
              <a:gd name="connsiteY5366" fmla="*/ 920149 h 1106488"/>
              <a:gd name="connsiteX5367" fmla="*/ 204798 w 1031876"/>
              <a:gd name="connsiteY5367" fmla="*/ 914462 h 1106488"/>
              <a:gd name="connsiteX5368" fmla="*/ 204788 w 1031876"/>
              <a:gd name="connsiteY5368" fmla="*/ 914462 h 1106488"/>
              <a:gd name="connsiteX5369" fmla="*/ 202564 w 1031876"/>
              <a:gd name="connsiteY5369" fmla="*/ 914462 h 1106488"/>
              <a:gd name="connsiteX5370" fmla="*/ 199145 w 1031876"/>
              <a:gd name="connsiteY5370" fmla="*/ 914462 h 1106488"/>
              <a:gd name="connsiteX5371" fmla="*/ 923132 w 1031876"/>
              <a:gd name="connsiteY5371" fmla="*/ 914400 h 1106488"/>
              <a:gd name="connsiteX5372" fmla="*/ 923004 w 1031876"/>
              <a:gd name="connsiteY5372" fmla="*/ 915393 h 1106488"/>
              <a:gd name="connsiteX5373" fmla="*/ 923396 w 1031876"/>
              <a:gd name="connsiteY5373" fmla="*/ 915393 h 1106488"/>
              <a:gd name="connsiteX5374" fmla="*/ 922991 w 1031876"/>
              <a:gd name="connsiteY5374" fmla="*/ 915495 h 1106488"/>
              <a:gd name="connsiteX5375" fmla="*/ 922981 w 1031876"/>
              <a:gd name="connsiteY5375" fmla="*/ 915572 h 1106488"/>
              <a:gd name="connsiteX5376" fmla="*/ 923396 w 1031876"/>
              <a:gd name="connsiteY5376" fmla="*/ 915393 h 1106488"/>
              <a:gd name="connsiteX5377" fmla="*/ 922946 w 1031876"/>
              <a:gd name="connsiteY5377" fmla="*/ 915847 h 1106488"/>
              <a:gd name="connsiteX5378" fmla="*/ 922239 w 1031876"/>
              <a:gd name="connsiteY5378" fmla="*/ 921346 h 1106488"/>
              <a:gd name="connsiteX5379" fmla="*/ 916616 w 1031876"/>
              <a:gd name="connsiteY5379" fmla="*/ 922238 h 1106488"/>
              <a:gd name="connsiteX5380" fmla="*/ 916517 w 1031876"/>
              <a:gd name="connsiteY5380" fmla="*/ 922338 h 1106488"/>
              <a:gd name="connsiteX5381" fmla="*/ 916569 w 1031876"/>
              <a:gd name="connsiteY5381" fmla="*/ 922246 h 1106488"/>
              <a:gd name="connsiteX5382" fmla="*/ 915988 w 1031876"/>
              <a:gd name="connsiteY5382" fmla="*/ 922338 h 1106488"/>
              <a:gd name="connsiteX5383" fmla="*/ 916814 w 1031876"/>
              <a:gd name="connsiteY5383" fmla="*/ 921814 h 1106488"/>
              <a:gd name="connsiteX5384" fmla="*/ 919492 w 1031876"/>
              <a:gd name="connsiteY5384" fmla="*/ 917082 h 1106488"/>
              <a:gd name="connsiteX5385" fmla="*/ 922856 w 1031876"/>
              <a:gd name="connsiteY5385" fmla="*/ 915626 h 1106488"/>
              <a:gd name="connsiteX5386" fmla="*/ 922879 w 1031876"/>
              <a:gd name="connsiteY5386" fmla="*/ 915523 h 1106488"/>
              <a:gd name="connsiteX5387" fmla="*/ 919956 w 1031876"/>
              <a:gd name="connsiteY5387" fmla="*/ 916261 h 1106488"/>
              <a:gd name="connsiteX5388" fmla="*/ 919492 w 1031876"/>
              <a:gd name="connsiteY5388" fmla="*/ 917082 h 1106488"/>
              <a:gd name="connsiteX5389" fmla="*/ 917377 w 1031876"/>
              <a:gd name="connsiteY5389" fmla="*/ 917997 h 1106488"/>
              <a:gd name="connsiteX5390" fmla="*/ 916517 w 1031876"/>
              <a:gd name="connsiteY5390" fmla="*/ 915393 h 1106488"/>
              <a:gd name="connsiteX5391" fmla="*/ 917377 w 1031876"/>
              <a:gd name="connsiteY5391" fmla="*/ 915393 h 1106488"/>
              <a:gd name="connsiteX5392" fmla="*/ 919097 w 1031876"/>
              <a:gd name="connsiteY5392" fmla="*/ 915393 h 1106488"/>
              <a:gd name="connsiteX5393" fmla="*/ 920816 w 1031876"/>
              <a:gd name="connsiteY5393" fmla="*/ 915393 h 1106488"/>
              <a:gd name="connsiteX5394" fmla="*/ 922909 w 1031876"/>
              <a:gd name="connsiteY5394" fmla="*/ 915393 h 1106488"/>
              <a:gd name="connsiteX5395" fmla="*/ 901700 w 1031876"/>
              <a:gd name="connsiteY5395" fmla="*/ 914400 h 1106488"/>
              <a:gd name="connsiteX5396" fmla="*/ 896144 w 1031876"/>
              <a:gd name="connsiteY5396" fmla="*/ 920651 h 1106488"/>
              <a:gd name="connsiteX5397" fmla="*/ 896091 w 1031876"/>
              <a:gd name="connsiteY5397" fmla="*/ 920710 h 1106488"/>
              <a:gd name="connsiteX5398" fmla="*/ 898525 w 1031876"/>
              <a:gd name="connsiteY5398" fmla="*/ 917972 h 1106488"/>
              <a:gd name="connsiteX5399" fmla="*/ 901700 w 1031876"/>
              <a:gd name="connsiteY5399" fmla="*/ 914400 h 1106488"/>
              <a:gd name="connsiteX5400" fmla="*/ 171313 w 1031876"/>
              <a:gd name="connsiteY5400" fmla="*/ 914213 h 1106488"/>
              <a:gd name="connsiteX5401" fmla="*/ 175868 w 1031876"/>
              <a:gd name="connsiteY5401" fmla="*/ 920705 h 1106488"/>
              <a:gd name="connsiteX5402" fmla="*/ 172167 w 1031876"/>
              <a:gd name="connsiteY5402" fmla="*/ 920178 h 1106488"/>
              <a:gd name="connsiteX5403" fmla="*/ 171313 w 1031876"/>
              <a:gd name="connsiteY5403" fmla="*/ 914213 h 1106488"/>
              <a:gd name="connsiteX5404" fmla="*/ 171313 w 1031876"/>
              <a:gd name="connsiteY5404" fmla="*/ 914213 h 1106488"/>
              <a:gd name="connsiteX5405" fmla="*/ 174160 w 1031876"/>
              <a:gd name="connsiteY5405" fmla="*/ 917053 h 1106488"/>
              <a:gd name="connsiteX5406" fmla="*/ 172167 w 1031876"/>
              <a:gd name="connsiteY5406" fmla="*/ 915065 h 1106488"/>
              <a:gd name="connsiteX5407" fmla="*/ 171313 w 1031876"/>
              <a:gd name="connsiteY5407" fmla="*/ 914213 h 1106488"/>
              <a:gd name="connsiteX5408" fmla="*/ 171313 w 1031876"/>
              <a:gd name="connsiteY5408" fmla="*/ 914213 h 1106488"/>
              <a:gd name="connsiteX5409" fmla="*/ 177292 w 1031876"/>
              <a:gd name="connsiteY5409" fmla="*/ 917621 h 1106488"/>
              <a:gd name="connsiteX5410" fmla="*/ 178146 w 1031876"/>
              <a:gd name="connsiteY5410" fmla="*/ 921030 h 1106488"/>
              <a:gd name="connsiteX5411" fmla="*/ 177326 w 1031876"/>
              <a:gd name="connsiteY5411" fmla="*/ 920212 h 1106488"/>
              <a:gd name="connsiteX5412" fmla="*/ 177603 w 1031876"/>
              <a:gd name="connsiteY5412" fmla="*/ 920488 h 1106488"/>
              <a:gd name="connsiteX5413" fmla="*/ 174730 w 1031876"/>
              <a:gd name="connsiteY5413" fmla="*/ 917621 h 1106488"/>
              <a:gd name="connsiteX5414" fmla="*/ 171313 w 1031876"/>
              <a:gd name="connsiteY5414" fmla="*/ 914213 h 1106488"/>
              <a:gd name="connsiteX5415" fmla="*/ 164479 w 1031876"/>
              <a:gd name="connsiteY5415" fmla="*/ 914213 h 1106488"/>
              <a:gd name="connsiteX5416" fmla="*/ 170459 w 1031876"/>
              <a:gd name="connsiteY5416" fmla="*/ 915065 h 1106488"/>
              <a:gd name="connsiteX5417" fmla="*/ 171313 w 1031876"/>
              <a:gd name="connsiteY5417" fmla="*/ 921030 h 1106488"/>
              <a:gd name="connsiteX5418" fmla="*/ 168828 w 1031876"/>
              <a:gd name="connsiteY5418" fmla="*/ 916692 h 1106488"/>
              <a:gd name="connsiteX5419" fmla="*/ 167896 w 1031876"/>
              <a:gd name="connsiteY5419" fmla="*/ 915065 h 1106488"/>
              <a:gd name="connsiteX5420" fmla="*/ 164479 w 1031876"/>
              <a:gd name="connsiteY5420" fmla="*/ 914213 h 1106488"/>
              <a:gd name="connsiteX5421" fmla="*/ 926836 w 1031876"/>
              <a:gd name="connsiteY5421" fmla="*/ 912788 h 1106488"/>
              <a:gd name="connsiteX5422" fmla="*/ 927524 w 1031876"/>
              <a:gd name="connsiteY5422" fmla="*/ 913309 h 1106488"/>
              <a:gd name="connsiteX5423" fmla="*/ 926836 w 1031876"/>
              <a:gd name="connsiteY5423" fmla="*/ 914524 h 1106488"/>
              <a:gd name="connsiteX5424" fmla="*/ 923396 w 1031876"/>
              <a:gd name="connsiteY5424" fmla="*/ 915393 h 1106488"/>
              <a:gd name="connsiteX5425" fmla="*/ 926836 w 1031876"/>
              <a:gd name="connsiteY5425" fmla="*/ 912788 h 1106488"/>
              <a:gd name="connsiteX5426" fmla="*/ 881194 w 1031876"/>
              <a:gd name="connsiteY5426" fmla="*/ 911901 h 1106488"/>
              <a:gd name="connsiteX5427" fmla="*/ 882049 w 1031876"/>
              <a:gd name="connsiteY5427" fmla="*/ 914462 h 1106488"/>
              <a:gd name="connsiteX5428" fmla="*/ 875212 w 1031876"/>
              <a:gd name="connsiteY5428" fmla="*/ 914462 h 1106488"/>
              <a:gd name="connsiteX5429" fmla="*/ 881194 w 1031876"/>
              <a:gd name="connsiteY5429" fmla="*/ 911901 h 1106488"/>
              <a:gd name="connsiteX5430" fmla="*/ 923396 w 1031876"/>
              <a:gd name="connsiteY5430" fmla="*/ 908447 h 1106488"/>
              <a:gd name="connsiteX5431" fmla="*/ 916517 w 1031876"/>
              <a:gd name="connsiteY5431" fmla="*/ 915393 h 1106488"/>
              <a:gd name="connsiteX5432" fmla="*/ 916624 w 1031876"/>
              <a:gd name="connsiteY5432" fmla="*/ 915284 h 1106488"/>
              <a:gd name="connsiteX5433" fmla="*/ 923396 w 1031876"/>
              <a:gd name="connsiteY5433" fmla="*/ 908447 h 1106488"/>
              <a:gd name="connsiteX5434" fmla="*/ 923396 w 1031876"/>
              <a:gd name="connsiteY5434" fmla="*/ 908447 h 1106488"/>
              <a:gd name="connsiteX5435" fmla="*/ 923396 w 1031876"/>
              <a:gd name="connsiteY5435" fmla="*/ 909316 h 1106488"/>
              <a:gd name="connsiteX5436" fmla="*/ 923396 w 1031876"/>
              <a:gd name="connsiteY5436" fmla="*/ 911156 h 1106488"/>
              <a:gd name="connsiteX5437" fmla="*/ 922537 w 1031876"/>
              <a:gd name="connsiteY5437" fmla="*/ 911920 h 1106488"/>
              <a:gd name="connsiteX5438" fmla="*/ 916517 w 1031876"/>
              <a:gd name="connsiteY5438" fmla="*/ 915393 h 1106488"/>
              <a:gd name="connsiteX5439" fmla="*/ 915988 w 1031876"/>
              <a:gd name="connsiteY5439" fmla="*/ 908050 h 1106488"/>
              <a:gd name="connsiteX5440" fmla="*/ 911523 w 1031876"/>
              <a:gd name="connsiteY5440" fmla="*/ 915194 h 1106488"/>
              <a:gd name="connsiteX5441" fmla="*/ 908977 w 1031876"/>
              <a:gd name="connsiteY5441" fmla="*/ 917046 h 1106488"/>
              <a:gd name="connsiteX5442" fmla="*/ 908646 w 1031876"/>
              <a:gd name="connsiteY5442" fmla="*/ 918369 h 1106488"/>
              <a:gd name="connsiteX5443" fmla="*/ 901700 w 1031876"/>
              <a:gd name="connsiteY5443" fmla="*/ 922338 h 1106488"/>
              <a:gd name="connsiteX5444" fmla="*/ 915988 w 1031876"/>
              <a:gd name="connsiteY5444" fmla="*/ 908050 h 1106488"/>
              <a:gd name="connsiteX5445" fmla="*/ 908844 w 1031876"/>
              <a:gd name="connsiteY5445" fmla="*/ 908050 h 1106488"/>
              <a:gd name="connsiteX5446" fmla="*/ 908844 w 1031876"/>
              <a:gd name="connsiteY5446" fmla="*/ 915194 h 1106488"/>
              <a:gd name="connsiteX5447" fmla="*/ 903843 w 1031876"/>
              <a:gd name="connsiteY5447" fmla="*/ 918052 h 1106488"/>
              <a:gd name="connsiteX5448" fmla="*/ 905272 w 1031876"/>
              <a:gd name="connsiteY5448" fmla="*/ 915194 h 1106488"/>
              <a:gd name="connsiteX5449" fmla="*/ 905938 w 1031876"/>
              <a:gd name="connsiteY5449" fmla="*/ 913862 h 1106488"/>
              <a:gd name="connsiteX5450" fmla="*/ 889001 w 1031876"/>
              <a:gd name="connsiteY5450" fmla="*/ 908050 h 1106488"/>
              <a:gd name="connsiteX5451" fmla="*/ 888108 w 1031876"/>
              <a:gd name="connsiteY5451" fmla="*/ 911622 h 1106488"/>
              <a:gd name="connsiteX5452" fmla="*/ 883246 w 1031876"/>
              <a:gd name="connsiteY5452" fmla="*/ 914400 h 1106488"/>
              <a:gd name="connsiteX5453" fmla="*/ 884238 w 1031876"/>
              <a:gd name="connsiteY5453" fmla="*/ 914400 h 1106488"/>
              <a:gd name="connsiteX5454" fmla="*/ 884238 w 1031876"/>
              <a:gd name="connsiteY5454" fmla="*/ 915988 h 1106488"/>
              <a:gd name="connsiteX5455" fmla="*/ 882650 w 1031876"/>
              <a:gd name="connsiteY5455" fmla="*/ 915988 h 1106488"/>
              <a:gd name="connsiteX5456" fmla="*/ 882650 w 1031876"/>
              <a:gd name="connsiteY5456" fmla="*/ 914741 h 1106488"/>
              <a:gd name="connsiteX5457" fmla="*/ 881857 w 1031876"/>
              <a:gd name="connsiteY5457" fmla="*/ 915194 h 1106488"/>
              <a:gd name="connsiteX5458" fmla="*/ 882650 w 1031876"/>
              <a:gd name="connsiteY5458" fmla="*/ 914401 h 1106488"/>
              <a:gd name="connsiteX5459" fmla="*/ 882650 w 1031876"/>
              <a:gd name="connsiteY5459" fmla="*/ 914401 h 1106488"/>
              <a:gd name="connsiteX5460" fmla="*/ 882650 w 1031876"/>
              <a:gd name="connsiteY5460" fmla="*/ 914400 h 1106488"/>
              <a:gd name="connsiteX5461" fmla="*/ 882651 w 1031876"/>
              <a:gd name="connsiteY5461" fmla="*/ 914400 h 1106488"/>
              <a:gd name="connsiteX5462" fmla="*/ 882750 w 1031876"/>
              <a:gd name="connsiteY5462" fmla="*/ 914301 h 1106488"/>
              <a:gd name="connsiteX5463" fmla="*/ 889001 w 1031876"/>
              <a:gd name="connsiteY5463" fmla="*/ 908050 h 1106488"/>
              <a:gd name="connsiteX5464" fmla="*/ 172836 w 1031876"/>
              <a:gd name="connsiteY5464" fmla="*/ 908050 h 1106488"/>
              <a:gd name="connsiteX5465" fmla="*/ 175635 w 1031876"/>
              <a:gd name="connsiteY5465" fmla="*/ 911298 h 1106488"/>
              <a:gd name="connsiteX5466" fmla="*/ 177751 w 1031876"/>
              <a:gd name="connsiteY5466" fmla="*/ 908124 h 1106488"/>
              <a:gd name="connsiteX5467" fmla="*/ 177676 w 1031876"/>
              <a:gd name="connsiteY5467" fmla="*/ 908050 h 1106488"/>
              <a:gd name="connsiteX5468" fmla="*/ 174625 w 1031876"/>
              <a:gd name="connsiteY5468" fmla="*/ 908050 h 1106488"/>
              <a:gd name="connsiteX5469" fmla="*/ 928507 w 1031876"/>
              <a:gd name="connsiteY5469" fmla="*/ 907852 h 1106488"/>
              <a:gd name="connsiteX5470" fmla="*/ 929376 w 1031876"/>
              <a:gd name="connsiteY5470" fmla="*/ 908144 h 1106488"/>
              <a:gd name="connsiteX5471" fmla="*/ 929482 w 1031876"/>
              <a:gd name="connsiteY5471" fmla="*/ 908050 h 1106488"/>
              <a:gd name="connsiteX5472" fmla="*/ 929449 w 1031876"/>
              <a:gd name="connsiteY5472" fmla="*/ 908169 h 1106488"/>
              <a:gd name="connsiteX5473" fmla="*/ 930276 w 1031876"/>
              <a:gd name="connsiteY5473" fmla="*/ 908447 h 1106488"/>
              <a:gd name="connsiteX5474" fmla="*/ 929370 w 1031876"/>
              <a:gd name="connsiteY5474" fmla="*/ 908447 h 1106488"/>
              <a:gd name="connsiteX5475" fmla="*/ 929301 w 1031876"/>
              <a:gd name="connsiteY5475" fmla="*/ 908693 h 1106488"/>
              <a:gd name="connsiteX5476" fmla="*/ 930276 w 1031876"/>
              <a:gd name="connsiteY5476" fmla="*/ 908447 h 1106488"/>
              <a:gd name="connsiteX5477" fmla="*/ 930275 w 1031876"/>
              <a:gd name="connsiteY5477" fmla="*/ 908448 h 1106488"/>
              <a:gd name="connsiteX5478" fmla="*/ 929195 w 1031876"/>
              <a:gd name="connsiteY5478" fmla="*/ 909071 h 1106488"/>
              <a:gd name="connsiteX5479" fmla="*/ 929011 w 1031876"/>
              <a:gd name="connsiteY5479" fmla="*/ 909724 h 1106488"/>
              <a:gd name="connsiteX5480" fmla="*/ 930275 w 1031876"/>
              <a:gd name="connsiteY5480" fmla="*/ 908448 h 1106488"/>
              <a:gd name="connsiteX5481" fmla="*/ 930276 w 1031876"/>
              <a:gd name="connsiteY5481" fmla="*/ 908448 h 1106488"/>
              <a:gd name="connsiteX5482" fmla="*/ 929011 w 1031876"/>
              <a:gd name="connsiteY5482" fmla="*/ 909725 h 1106488"/>
              <a:gd name="connsiteX5483" fmla="*/ 928589 w 1031876"/>
              <a:gd name="connsiteY5483" fmla="*/ 911225 h 1106488"/>
              <a:gd name="connsiteX5484" fmla="*/ 926447 w 1031876"/>
              <a:gd name="connsiteY5484" fmla="*/ 912313 h 1106488"/>
              <a:gd name="connsiteX5485" fmla="*/ 923396 w 1031876"/>
              <a:gd name="connsiteY5485" fmla="*/ 915393 h 1106488"/>
              <a:gd name="connsiteX5486" fmla="*/ 926446 w 1031876"/>
              <a:gd name="connsiteY5486" fmla="*/ 912313 h 1106488"/>
              <a:gd name="connsiteX5487" fmla="*/ 924778 w 1031876"/>
              <a:gd name="connsiteY5487" fmla="*/ 913161 h 1106488"/>
              <a:gd name="connsiteX5488" fmla="*/ 923396 w 1031876"/>
              <a:gd name="connsiteY5488" fmla="*/ 915393 h 1106488"/>
              <a:gd name="connsiteX5489" fmla="*/ 924612 w 1031876"/>
              <a:gd name="connsiteY5489" fmla="*/ 913245 h 1106488"/>
              <a:gd name="connsiteX5490" fmla="*/ 923829 w 1031876"/>
              <a:gd name="connsiteY5490" fmla="*/ 913643 h 1106488"/>
              <a:gd name="connsiteX5491" fmla="*/ 923396 w 1031876"/>
              <a:gd name="connsiteY5491" fmla="*/ 915393 h 1106488"/>
              <a:gd name="connsiteX5492" fmla="*/ 923396 w 1031876"/>
              <a:gd name="connsiteY5492" fmla="*/ 913863 h 1106488"/>
              <a:gd name="connsiteX5493" fmla="*/ 922338 w 1031876"/>
              <a:gd name="connsiteY5493" fmla="*/ 914400 h 1106488"/>
              <a:gd name="connsiteX5494" fmla="*/ 923396 w 1031876"/>
              <a:gd name="connsiteY5494" fmla="*/ 913460 h 1106488"/>
              <a:gd name="connsiteX5495" fmla="*/ 923396 w 1031876"/>
              <a:gd name="connsiteY5495" fmla="*/ 911156 h 1106488"/>
              <a:gd name="connsiteX5496" fmla="*/ 925224 w 1031876"/>
              <a:gd name="connsiteY5496" fmla="*/ 909533 h 1106488"/>
              <a:gd name="connsiteX5497" fmla="*/ 923396 w 1031876"/>
              <a:gd name="connsiteY5497" fmla="*/ 908447 h 1106488"/>
              <a:gd name="connsiteX5498" fmla="*/ 926836 w 1031876"/>
              <a:gd name="connsiteY5498" fmla="*/ 908447 h 1106488"/>
              <a:gd name="connsiteX5499" fmla="*/ 927696 w 1031876"/>
              <a:gd name="connsiteY5499" fmla="*/ 908447 h 1106488"/>
              <a:gd name="connsiteX5500" fmla="*/ 927218 w 1031876"/>
              <a:gd name="connsiteY5500" fmla="*/ 909219 h 1106488"/>
              <a:gd name="connsiteX5501" fmla="*/ 926836 w 1031876"/>
              <a:gd name="connsiteY5501" fmla="*/ 909316 h 1106488"/>
              <a:gd name="connsiteX5502" fmla="*/ 925898 w 1031876"/>
              <a:gd name="connsiteY5502" fmla="*/ 910973 h 1106488"/>
              <a:gd name="connsiteX5503" fmla="*/ 924256 w 1031876"/>
              <a:gd name="connsiteY5503" fmla="*/ 911920 h 1106488"/>
              <a:gd name="connsiteX5504" fmla="*/ 924010 w 1031876"/>
              <a:gd name="connsiteY5504" fmla="*/ 912914 h 1106488"/>
              <a:gd name="connsiteX5505" fmla="*/ 925598 w 1031876"/>
              <a:gd name="connsiteY5505" fmla="*/ 911502 h 1106488"/>
              <a:gd name="connsiteX5506" fmla="*/ 925898 w 1031876"/>
              <a:gd name="connsiteY5506" fmla="*/ 910973 h 1106488"/>
              <a:gd name="connsiteX5507" fmla="*/ 926263 w 1031876"/>
              <a:gd name="connsiteY5507" fmla="*/ 910763 h 1106488"/>
              <a:gd name="connsiteX5508" fmla="*/ 926058 w 1031876"/>
              <a:gd name="connsiteY5508" fmla="*/ 911093 h 1106488"/>
              <a:gd name="connsiteX5509" fmla="*/ 926740 w 1031876"/>
              <a:gd name="connsiteY5509" fmla="*/ 910488 h 1106488"/>
              <a:gd name="connsiteX5510" fmla="*/ 926263 w 1031876"/>
              <a:gd name="connsiteY5510" fmla="*/ 910763 h 1106488"/>
              <a:gd name="connsiteX5511" fmla="*/ 927218 w 1031876"/>
              <a:gd name="connsiteY5511" fmla="*/ 909219 h 1106488"/>
              <a:gd name="connsiteX5512" fmla="*/ 928543 w 1031876"/>
              <a:gd name="connsiteY5512" fmla="*/ 908885 h 1106488"/>
              <a:gd name="connsiteX5513" fmla="*/ 929035 w 1031876"/>
              <a:gd name="connsiteY5513" fmla="*/ 908447 h 1106488"/>
              <a:gd name="connsiteX5514" fmla="*/ 927696 w 1031876"/>
              <a:gd name="connsiteY5514" fmla="*/ 908447 h 1106488"/>
              <a:gd name="connsiteX5515" fmla="*/ 205128 w 1031876"/>
              <a:gd name="connsiteY5515" fmla="*/ 907632 h 1106488"/>
              <a:gd name="connsiteX5516" fmla="*/ 206886 w 1031876"/>
              <a:gd name="connsiteY5516" fmla="*/ 911731 h 1106488"/>
              <a:gd name="connsiteX5517" fmla="*/ 211208 w 1031876"/>
              <a:gd name="connsiteY5517" fmla="*/ 913706 h 1106488"/>
              <a:gd name="connsiteX5518" fmla="*/ 827349 w 1031876"/>
              <a:gd name="connsiteY5518" fmla="*/ 907632 h 1106488"/>
              <a:gd name="connsiteX5519" fmla="*/ 827349 w 1031876"/>
              <a:gd name="connsiteY5519" fmla="*/ 914462 h 1106488"/>
              <a:gd name="connsiteX5520" fmla="*/ 827349 w 1031876"/>
              <a:gd name="connsiteY5520" fmla="*/ 907632 h 1106488"/>
              <a:gd name="connsiteX5521" fmla="*/ 164479 w 1031876"/>
              <a:gd name="connsiteY5521" fmla="*/ 907396 h 1106488"/>
              <a:gd name="connsiteX5522" fmla="*/ 171313 w 1031876"/>
              <a:gd name="connsiteY5522" fmla="*/ 914213 h 1106488"/>
              <a:gd name="connsiteX5523" fmla="*/ 164479 w 1031876"/>
              <a:gd name="connsiteY5523" fmla="*/ 907396 h 1106488"/>
              <a:gd name="connsiteX5524" fmla="*/ 157646 w 1031876"/>
              <a:gd name="connsiteY5524" fmla="*/ 907396 h 1106488"/>
              <a:gd name="connsiteX5525" fmla="*/ 158500 w 1031876"/>
              <a:gd name="connsiteY5525" fmla="*/ 907396 h 1106488"/>
              <a:gd name="connsiteX5526" fmla="*/ 162859 w 1031876"/>
              <a:gd name="connsiteY5526" fmla="*/ 907396 h 1106488"/>
              <a:gd name="connsiteX5527" fmla="*/ 163625 w 1031876"/>
              <a:gd name="connsiteY5527" fmla="*/ 907396 h 1106488"/>
              <a:gd name="connsiteX5528" fmla="*/ 164479 w 1031876"/>
              <a:gd name="connsiteY5528" fmla="*/ 907396 h 1106488"/>
              <a:gd name="connsiteX5529" fmla="*/ 157646 w 1031876"/>
              <a:gd name="connsiteY5529" fmla="*/ 907396 h 1106488"/>
              <a:gd name="connsiteX5530" fmla="*/ 172167 w 1031876"/>
              <a:gd name="connsiteY5530" fmla="*/ 905692 h 1106488"/>
              <a:gd name="connsiteX5531" fmla="*/ 173341 w 1031876"/>
              <a:gd name="connsiteY5531" fmla="*/ 906544 h 1106488"/>
              <a:gd name="connsiteX5532" fmla="*/ 172249 w 1031876"/>
              <a:gd name="connsiteY5532" fmla="*/ 907003 h 1106488"/>
              <a:gd name="connsiteX5533" fmla="*/ 179565 w 1031876"/>
              <a:gd name="connsiteY5533" fmla="*/ 905405 h 1106488"/>
              <a:gd name="connsiteX5534" fmla="*/ 184151 w 1031876"/>
              <a:gd name="connsiteY5534" fmla="*/ 907654 h 1106488"/>
              <a:gd name="connsiteX5535" fmla="*/ 180712 w 1031876"/>
              <a:gd name="connsiteY5535" fmla="*/ 907654 h 1106488"/>
              <a:gd name="connsiteX5536" fmla="*/ 885468 w 1031876"/>
              <a:gd name="connsiteY5536" fmla="*/ 905070 h 1106488"/>
              <a:gd name="connsiteX5537" fmla="*/ 888887 w 1031876"/>
              <a:gd name="connsiteY5537" fmla="*/ 907632 h 1106488"/>
              <a:gd name="connsiteX5538" fmla="*/ 875212 w 1031876"/>
              <a:gd name="connsiteY5538" fmla="*/ 914462 h 1106488"/>
              <a:gd name="connsiteX5539" fmla="*/ 879153 w 1031876"/>
              <a:gd name="connsiteY5539" fmla="*/ 910525 h 1106488"/>
              <a:gd name="connsiteX5540" fmla="*/ 882049 w 1031876"/>
              <a:gd name="connsiteY5540" fmla="*/ 907632 h 1106488"/>
              <a:gd name="connsiteX5541" fmla="*/ 885468 w 1031876"/>
              <a:gd name="connsiteY5541" fmla="*/ 905070 h 1106488"/>
              <a:gd name="connsiteX5542" fmla="*/ 168865 w 1031876"/>
              <a:gd name="connsiteY5542" fmla="*/ 904954 h 1106488"/>
              <a:gd name="connsiteX5543" fmla="*/ 170459 w 1031876"/>
              <a:gd name="connsiteY5543" fmla="*/ 906544 h 1106488"/>
              <a:gd name="connsiteX5544" fmla="*/ 171313 w 1031876"/>
              <a:gd name="connsiteY5544" fmla="*/ 907396 h 1106488"/>
              <a:gd name="connsiteX5545" fmla="*/ 941135 w 1031876"/>
              <a:gd name="connsiteY5545" fmla="*/ 904429 h 1106488"/>
              <a:gd name="connsiteX5546" fmla="*/ 937155 w 1031876"/>
              <a:gd name="connsiteY5546" fmla="*/ 908447 h 1106488"/>
              <a:gd name="connsiteX5547" fmla="*/ 940594 w 1031876"/>
              <a:gd name="connsiteY5547" fmla="*/ 904975 h 1106488"/>
              <a:gd name="connsiteX5548" fmla="*/ 926311 w 1031876"/>
              <a:gd name="connsiteY5548" fmla="*/ 904327 h 1106488"/>
              <a:gd name="connsiteX5549" fmla="*/ 925810 w 1031876"/>
              <a:gd name="connsiteY5549" fmla="*/ 905036 h 1106488"/>
              <a:gd name="connsiteX5550" fmla="*/ 916517 w 1031876"/>
              <a:gd name="connsiteY5550" fmla="*/ 908447 h 1106488"/>
              <a:gd name="connsiteX5551" fmla="*/ 851339 w 1031876"/>
              <a:gd name="connsiteY5551" fmla="*/ 904158 h 1106488"/>
              <a:gd name="connsiteX5552" fmla="*/ 847861 w 1031876"/>
              <a:gd name="connsiteY5552" fmla="*/ 907632 h 1106488"/>
              <a:gd name="connsiteX5553" fmla="*/ 851338 w 1031876"/>
              <a:gd name="connsiteY5553" fmla="*/ 904159 h 1106488"/>
              <a:gd name="connsiteX5554" fmla="*/ 851342 w 1031876"/>
              <a:gd name="connsiteY5554" fmla="*/ 904156 h 1106488"/>
              <a:gd name="connsiteX5555" fmla="*/ 851341 w 1031876"/>
              <a:gd name="connsiteY5555" fmla="*/ 904157 h 1106488"/>
              <a:gd name="connsiteX5556" fmla="*/ 851341 w 1031876"/>
              <a:gd name="connsiteY5556" fmla="*/ 904157 h 1106488"/>
              <a:gd name="connsiteX5557" fmla="*/ 851343 w 1031876"/>
              <a:gd name="connsiteY5557" fmla="*/ 904155 h 1106488"/>
              <a:gd name="connsiteX5558" fmla="*/ 851342 w 1031876"/>
              <a:gd name="connsiteY5558" fmla="*/ 904156 h 1106488"/>
              <a:gd name="connsiteX5559" fmla="*/ 851342 w 1031876"/>
              <a:gd name="connsiteY5559" fmla="*/ 904156 h 1106488"/>
              <a:gd name="connsiteX5560" fmla="*/ 851345 w 1031876"/>
              <a:gd name="connsiteY5560" fmla="*/ 904153 h 1106488"/>
              <a:gd name="connsiteX5561" fmla="*/ 851343 w 1031876"/>
              <a:gd name="connsiteY5561" fmla="*/ 904155 h 1106488"/>
              <a:gd name="connsiteX5562" fmla="*/ 851343 w 1031876"/>
              <a:gd name="connsiteY5562" fmla="*/ 904155 h 1106488"/>
              <a:gd name="connsiteX5563" fmla="*/ 851346 w 1031876"/>
              <a:gd name="connsiteY5563" fmla="*/ 904152 h 1106488"/>
              <a:gd name="connsiteX5564" fmla="*/ 851345 w 1031876"/>
              <a:gd name="connsiteY5564" fmla="*/ 904153 h 1106488"/>
              <a:gd name="connsiteX5565" fmla="*/ 851345 w 1031876"/>
              <a:gd name="connsiteY5565" fmla="*/ 904153 h 1106488"/>
              <a:gd name="connsiteX5566" fmla="*/ 851349 w 1031876"/>
              <a:gd name="connsiteY5566" fmla="*/ 904149 h 1106488"/>
              <a:gd name="connsiteX5567" fmla="*/ 851346 w 1031876"/>
              <a:gd name="connsiteY5567" fmla="*/ 904152 h 1106488"/>
              <a:gd name="connsiteX5568" fmla="*/ 851346 w 1031876"/>
              <a:gd name="connsiteY5568" fmla="*/ 904151 h 1106488"/>
              <a:gd name="connsiteX5569" fmla="*/ 851354 w 1031876"/>
              <a:gd name="connsiteY5569" fmla="*/ 904144 h 1106488"/>
              <a:gd name="connsiteX5570" fmla="*/ 851349 w 1031876"/>
              <a:gd name="connsiteY5570" fmla="*/ 904149 h 1106488"/>
              <a:gd name="connsiteX5571" fmla="*/ 851352 w 1031876"/>
              <a:gd name="connsiteY5571" fmla="*/ 904145 h 1106488"/>
              <a:gd name="connsiteX5572" fmla="*/ 851362 w 1031876"/>
              <a:gd name="connsiteY5572" fmla="*/ 904135 h 1106488"/>
              <a:gd name="connsiteX5573" fmla="*/ 851354 w 1031876"/>
              <a:gd name="connsiteY5573" fmla="*/ 904144 h 1106488"/>
              <a:gd name="connsiteX5574" fmla="*/ 851355 w 1031876"/>
              <a:gd name="connsiteY5574" fmla="*/ 904142 h 1106488"/>
              <a:gd name="connsiteX5575" fmla="*/ 851397 w 1031876"/>
              <a:gd name="connsiteY5575" fmla="*/ 904100 h 1106488"/>
              <a:gd name="connsiteX5576" fmla="*/ 851362 w 1031876"/>
              <a:gd name="connsiteY5576" fmla="*/ 904135 h 1106488"/>
              <a:gd name="connsiteX5577" fmla="*/ 851363 w 1031876"/>
              <a:gd name="connsiteY5577" fmla="*/ 904134 h 1106488"/>
              <a:gd name="connsiteX5578" fmla="*/ 851437 w 1031876"/>
              <a:gd name="connsiteY5578" fmla="*/ 904060 h 1106488"/>
              <a:gd name="connsiteX5579" fmla="*/ 851397 w 1031876"/>
              <a:gd name="connsiteY5579" fmla="*/ 904100 h 1106488"/>
              <a:gd name="connsiteX5580" fmla="*/ 851420 w 1031876"/>
              <a:gd name="connsiteY5580" fmla="*/ 904077 h 1106488"/>
              <a:gd name="connsiteX5581" fmla="*/ 851466 w 1031876"/>
              <a:gd name="connsiteY5581" fmla="*/ 904031 h 1106488"/>
              <a:gd name="connsiteX5582" fmla="*/ 851437 w 1031876"/>
              <a:gd name="connsiteY5582" fmla="*/ 904060 h 1106488"/>
              <a:gd name="connsiteX5583" fmla="*/ 851462 w 1031876"/>
              <a:gd name="connsiteY5583" fmla="*/ 904035 h 1106488"/>
              <a:gd name="connsiteX5584" fmla="*/ 945910 w 1031876"/>
              <a:gd name="connsiteY5584" fmla="*/ 904028 h 1106488"/>
              <a:gd name="connsiteX5585" fmla="*/ 946614 w 1031876"/>
              <a:gd name="connsiteY5585" fmla="*/ 904975 h 1106488"/>
              <a:gd name="connsiteX5586" fmla="*/ 944034 w 1031876"/>
              <a:gd name="connsiteY5586" fmla="*/ 908447 h 1106488"/>
              <a:gd name="connsiteX5587" fmla="*/ 944034 w 1031876"/>
              <a:gd name="connsiteY5587" fmla="*/ 904975 h 1106488"/>
              <a:gd name="connsiteX5588" fmla="*/ 930276 w 1031876"/>
              <a:gd name="connsiteY5588" fmla="*/ 904028 h 1106488"/>
              <a:gd name="connsiteX5589" fmla="*/ 930276 w 1031876"/>
              <a:gd name="connsiteY5589" fmla="*/ 906553 h 1106488"/>
              <a:gd name="connsiteX5590" fmla="*/ 928507 w 1031876"/>
              <a:gd name="connsiteY5590" fmla="*/ 907852 h 1106488"/>
              <a:gd name="connsiteX5591" fmla="*/ 927696 w 1031876"/>
              <a:gd name="connsiteY5591" fmla="*/ 907579 h 1106488"/>
              <a:gd name="connsiteX5592" fmla="*/ 929006 w 1031876"/>
              <a:gd name="connsiteY5592" fmla="*/ 904494 h 1106488"/>
              <a:gd name="connsiteX5593" fmla="*/ 851720 w 1031876"/>
              <a:gd name="connsiteY5593" fmla="*/ 903778 h 1106488"/>
              <a:gd name="connsiteX5594" fmla="*/ 851466 w 1031876"/>
              <a:gd name="connsiteY5594" fmla="*/ 904031 h 1106488"/>
              <a:gd name="connsiteX5595" fmla="*/ 851594 w 1031876"/>
              <a:gd name="connsiteY5595" fmla="*/ 903903 h 1106488"/>
              <a:gd name="connsiteX5596" fmla="*/ 852438 w 1031876"/>
              <a:gd name="connsiteY5596" fmla="*/ 903060 h 1106488"/>
              <a:gd name="connsiteX5597" fmla="*/ 851720 w 1031876"/>
              <a:gd name="connsiteY5597" fmla="*/ 903778 h 1106488"/>
              <a:gd name="connsiteX5598" fmla="*/ 852211 w 1031876"/>
              <a:gd name="connsiteY5598" fmla="*/ 903287 h 1106488"/>
              <a:gd name="connsiteX5599" fmla="*/ 929686 w 1031876"/>
              <a:gd name="connsiteY5599" fmla="*/ 902891 h 1106488"/>
              <a:gd name="connsiteX5600" fmla="*/ 929006 w 1031876"/>
              <a:gd name="connsiteY5600" fmla="*/ 904494 h 1106488"/>
              <a:gd name="connsiteX5601" fmla="*/ 927696 w 1031876"/>
              <a:gd name="connsiteY5601" fmla="*/ 904975 h 1106488"/>
              <a:gd name="connsiteX5602" fmla="*/ 923396 w 1031876"/>
              <a:gd name="connsiteY5602" fmla="*/ 908447 h 1106488"/>
              <a:gd name="connsiteX5603" fmla="*/ 852778 w 1031876"/>
              <a:gd name="connsiteY5603" fmla="*/ 902720 h 1106488"/>
              <a:gd name="connsiteX5604" fmla="*/ 852776 w 1031876"/>
              <a:gd name="connsiteY5604" fmla="*/ 902722 h 1106488"/>
              <a:gd name="connsiteX5605" fmla="*/ 852438 w 1031876"/>
              <a:gd name="connsiteY5605" fmla="*/ 903060 h 1106488"/>
              <a:gd name="connsiteX5606" fmla="*/ 852781 w 1031876"/>
              <a:gd name="connsiteY5606" fmla="*/ 902717 h 1106488"/>
              <a:gd name="connsiteX5607" fmla="*/ 852780 w 1031876"/>
              <a:gd name="connsiteY5607" fmla="*/ 902718 h 1106488"/>
              <a:gd name="connsiteX5608" fmla="*/ 852780 w 1031876"/>
              <a:gd name="connsiteY5608" fmla="*/ 902718 h 1106488"/>
              <a:gd name="connsiteX5609" fmla="*/ 852788 w 1031876"/>
              <a:gd name="connsiteY5609" fmla="*/ 902711 h 1106488"/>
              <a:gd name="connsiteX5610" fmla="*/ 852785 w 1031876"/>
              <a:gd name="connsiteY5610" fmla="*/ 902714 h 1106488"/>
              <a:gd name="connsiteX5611" fmla="*/ 852786 w 1031876"/>
              <a:gd name="connsiteY5611" fmla="*/ 902712 h 1106488"/>
              <a:gd name="connsiteX5612" fmla="*/ 852789 w 1031876"/>
              <a:gd name="connsiteY5612" fmla="*/ 902709 h 1106488"/>
              <a:gd name="connsiteX5613" fmla="*/ 852786 w 1031876"/>
              <a:gd name="connsiteY5613" fmla="*/ 902712 h 1106488"/>
              <a:gd name="connsiteX5614" fmla="*/ 852784 w 1031876"/>
              <a:gd name="connsiteY5614" fmla="*/ 902715 h 1106488"/>
              <a:gd name="connsiteX5615" fmla="*/ 852783 w 1031876"/>
              <a:gd name="connsiteY5615" fmla="*/ 902715 h 1106488"/>
              <a:gd name="connsiteX5616" fmla="*/ 852788 w 1031876"/>
              <a:gd name="connsiteY5616" fmla="*/ 902710 h 1106488"/>
              <a:gd name="connsiteX5617" fmla="*/ 852793 w 1031876"/>
              <a:gd name="connsiteY5617" fmla="*/ 902705 h 1106488"/>
              <a:gd name="connsiteX5618" fmla="*/ 852789 w 1031876"/>
              <a:gd name="connsiteY5618" fmla="*/ 902709 h 1106488"/>
              <a:gd name="connsiteX5619" fmla="*/ 852790 w 1031876"/>
              <a:gd name="connsiteY5619" fmla="*/ 902708 h 1106488"/>
              <a:gd name="connsiteX5620" fmla="*/ 852796 w 1031876"/>
              <a:gd name="connsiteY5620" fmla="*/ 902702 h 1106488"/>
              <a:gd name="connsiteX5621" fmla="*/ 852793 w 1031876"/>
              <a:gd name="connsiteY5621" fmla="*/ 902705 h 1106488"/>
              <a:gd name="connsiteX5622" fmla="*/ 852795 w 1031876"/>
              <a:gd name="connsiteY5622" fmla="*/ 902703 h 1106488"/>
              <a:gd name="connsiteX5623" fmla="*/ 852798 w 1031876"/>
              <a:gd name="connsiteY5623" fmla="*/ 902701 h 1106488"/>
              <a:gd name="connsiteX5624" fmla="*/ 852788 w 1031876"/>
              <a:gd name="connsiteY5624" fmla="*/ 902711 h 1106488"/>
              <a:gd name="connsiteX5625" fmla="*/ 852797 w 1031876"/>
              <a:gd name="connsiteY5625" fmla="*/ 902702 h 1106488"/>
              <a:gd name="connsiteX5626" fmla="*/ 852798 w 1031876"/>
              <a:gd name="connsiteY5626" fmla="*/ 902700 h 1106488"/>
              <a:gd name="connsiteX5627" fmla="*/ 852798 w 1031876"/>
              <a:gd name="connsiteY5627" fmla="*/ 902701 h 1106488"/>
              <a:gd name="connsiteX5628" fmla="*/ 852797 w 1031876"/>
              <a:gd name="connsiteY5628" fmla="*/ 902702 h 1106488"/>
              <a:gd name="connsiteX5629" fmla="*/ 852796 w 1031876"/>
              <a:gd name="connsiteY5629" fmla="*/ 902702 h 1106488"/>
              <a:gd name="connsiteX5630" fmla="*/ 852842 w 1031876"/>
              <a:gd name="connsiteY5630" fmla="*/ 902656 h 1106488"/>
              <a:gd name="connsiteX5631" fmla="*/ 852826 w 1031876"/>
              <a:gd name="connsiteY5631" fmla="*/ 902673 h 1106488"/>
              <a:gd name="connsiteX5632" fmla="*/ 852798 w 1031876"/>
              <a:gd name="connsiteY5632" fmla="*/ 902701 h 1106488"/>
              <a:gd name="connsiteX5633" fmla="*/ 852798 w 1031876"/>
              <a:gd name="connsiteY5633" fmla="*/ 902701 h 1106488"/>
              <a:gd name="connsiteX5634" fmla="*/ 852816 w 1031876"/>
              <a:gd name="connsiteY5634" fmla="*/ 902683 h 1106488"/>
              <a:gd name="connsiteX5635" fmla="*/ 852798 w 1031876"/>
              <a:gd name="connsiteY5635" fmla="*/ 902700 h 1106488"/>
              <a:gd name="connsiteX5636" fmla="*/ 852886 w 1031876"/>
              <a:gd name="connsiteY5636" fmla="*/ 902613 h 1106488"/>
              <a:gd name="connsiteX5637" fmla="*/ 852842 w 1031876"/>
              <a:gd name="connsiteY5637" fmla="*/ 902656 h 1106488"/>
              <a:gd name="connsiteX5638" fmla="*/ 852856 w 1031876"/>
              <a:gd name="connsiteY5638" fmla="*/ 902642 h 1106488"/>
              <a:gd name="connsiteX5639" fmla="*/ 852959 w 1031876"/>
              <a:gd name="connsiteY5639" fmla="*/ 902540 h 1106488"/>
              <a:gd name="connsiteX5640" fmla="*/ 852886 w 1031876"/>
              <a:gd name="connsiteY5640" fmla="*/ 902613 h 1106488"/>
              <a:gd name="connsiteX5641" fmla="*/ 852951 w 1031876"/>
              <a:gd name="connsiteY5641" fmla="*/ 902547 h 1106488"/>
              <a:gd name="connsiteX5642" fmla="*/ 852988 w 1031876"/>
              <a:gd name="connsiteY5642" fmla="*/ 902511 h 1106488"/>
              <a:gd name="connsiteX5643" fmla="*/ 852959 w 1031876"/>
              <a:gd name="connsiteY5643" fmla="*/ 902540 h 1106488"/>
              <a:gd name="connsiteX5644" fmla="*/ 852983 w 1031876"/>
              <a:gd name="connsiteY5644" fmla="*/ 902515 h 1106488"/>
              <a:gd name="connsiteX5645" fmla="*/ 852994 w 1031876"/>
              <a:gd name="connsiteY5645" fmla="*/ 902505 h 1106488"/>
              <a:gd name="connsiteX5646" fmla="*/ 852988 w 1031876"/>
              <a:gd name="connsiteY5646" fmla="*/ 902511 h 1106488"/>
              <a:gd name="connsiteX5647" fmla="*/ 852990 w 1031876"/>
              <a:gd name="connsiteY5647" fmla="*/ 902508 h 1106488"/>
              <a:gd name="connsiteX5648" fmla="*/ 853001 w 1031876"/>
              <a:gd name="connsiteY5648" fmla="*/ 902497 h 1106488"/>
              <a:gd name="connsiteX5649" fmla="*/ 852999 w 1031876"/>
              <a:gd name="connsiteY5649" fmla="*/ 902500 h 1106488"/>
              <a:gd name="connsiteX5650" fmla="*/ 853000 w 1031876"/>
              <a:gd name="connsiteY5650" fmla="*/ 902498 h 1106488"/>
              <a:gd name="connsiteX5651" fmla="*/ 151607 w 1031876"/>
              <a:gd name="connsiteY5651" fmla="*/ 902494 h 1106488"/>
              <a:gd name="connsiteX5652" fmla="*/ 157163 w 1031876"/>
              <a:gd name="connsiteY5652" fmla="*/ 908050 h 1106488"/>
              <a:gd name="connsiteX5653" fmla="*/ 153988 w 1031876"/>
              <a:gd name="connsiteY5653" fmla="*/ 904875 h 1106488"/>
              <a:gd name="connsiteX5654" fmla="*/ 853022 w 1031876"/>
              <a:gd name="connsiteY5654" fmla="*/ 902476 h 1106488"/>
              <a:gd name="connsiteX5655" fmla="*/ 853001 w 1031876"/>
              <a:gd name="connsiteY5655" fmla="*/ 902497 h 1106488"/>
              <a:gd name="connsiteX5656" fmla="*/ 853002 w 1031876"/>
              <a:gd name="connsiteY5656" fmla="*/ 902496 h 1106488"/>
              <a:gd name="connsiteX5657" fmla="*/ 853059 w 1031876"/>
              <a:gd name="connsiteY5657" fmla="*/ 902439 h 1106488"/>
              <a:gd name="connsiteX5658" fmla="*/ 853022 w 1031876"/>
              <a:gd name="connsiteY5658" fmla="*/ 902476 h 1106488"/>
              <a:gd name="connsiteX5659" fmla="*/ 853036 w 1031876"/>
              <a:gd name="connsiteY5659" fmla="*/ 902462 h 1106488"/>
              <a:gd name="connsiteX5660" fmla="*/ 166325 w 1031876"/>
              <a:gd name="connsiteY5660" fmla="*/ 902420 h 1106488"/>
              <a:gd name="connsiteX5661" fmla="*/ 168865 w 1031876"/>
              <a:gd name="connsiteY5661" fmla="*/ 904954 h 1106488"/>
              <a:gd name="connsiteX5662" fmla="*/ 167896 w 1031876"/>
              <a:gd name="connsiteY5662" fmla="*/ 903988 h 1106488"/>
              <a:gd name="connsiteX5663" fmla="*/ 853138 w 1031876"/>
              <a:gd name="connsiteY5663" fmla="*/ 902361 h 1106488"/>
              <a:gd name="connsiteX5664" fmla="*/ 853059 w 1031876"/>
              <a:gd name="connsiteY5664" fmla="*/ 902439 h 1106488"/>
              <a:gd name="connsiteX5665" fmla="*/ 853095 w 1031876"/>
              <a:gd name="connsiteY5665" fmla="*/ 902403 h 1106488"/>
              <a:gd name="connsiteX5666" fmla="*/ 853169 w 1031876"/>
              <a:gd name="connsiteY5666" fmla="*/ 902330 h 1106488"/>
              <a:gd name="connsiteX5667" fmla="*/ 853138 w 1031876"/>
              <a:gd name="connsiteY5667" fmla="*/ 902361 h 1106488"/>
              <a:gd name="connsiteX5668" fmla="*/ 853156 w 1031876"/>
              <a:gd name="connsiteY5668" fmla="*/ 902343 h 1106488"/>
              <a:gd name="connsiteX5669" fmla="*/ 853187 w 1031876"/>
              <a:gd name="connsiteY5669" fmla="*/ 902312 h 1106488"/>
              <a:gd name="connsiteX5670" fmla="*/ 853187 w 1031876"/>
              <a:gd name="connsiteY5670" fmla="*/ 902312 h 1106488"/>
              <a:gd name="connsiteX5671" fmla="*/ 853186 w 1031876"/>
              <a:gd name="connsiteY5671" fmla="*/ 902313 h 1106488"/>
              <a:gd name="connsiteX5672" fmla="*/ 853187 w 1031876"/>
              <a:gd name="connsiteY5672" fmla="*/ 902313 h 1106488"/>
              <a:gd name="connsiteX5673" fmla="*/ 853184 w 1031876"/>
              <a:gd name="connsiteY5673" fmla="*/ 902315 h 1106488"/>
              <a:gd name="connsiteX5674" fmla="*/ 853169 w 1031876"/>
              <a:gd name="connsiteY5674" fmla="*/ 902330 h 1106488"/>
              <a:gd name="connsiteX5675" fmla="*/ 853188 w 1031876"/>
              <a:gd name="connsiteY5675" fmla="*/ 902312 h 1106488"/>
              <a:gd name="connsiteX5676" fmla="*/ 853187 w 1031876"/>
              <a:gd name="connsiteY5676" fmla="*/ 902313 h 1106488"/>
              <a:gd name="connsiteX5677" fmla="*/ 853187 w 1031876"/>
              <a:gd name="connsiteY5677" fmla="*/ 902312 h 1106488"/>
              <a:gd name="connsiteX5678" fmla="*/ 853202 w 1031876"/>
              <a:gd name="connsiteY5678" fmla="*/ 902297 h 1106488"/>
              <a:gd name="connsiteX5679" fmla="*/ 853195 w 1031876"/>
              <a:gd name="connsiteY5679" fmla="*/ 902304 h 1106488"/>
              <a:gd name="connsiteX5680" fmla="*/ 853192 w 1031876"/>
              <a:gd name="connsiteY5680" fmla="*/ 902307 h 1106488"/>
              <a:gd name="connsiteX5681" fmla="*/ 853212 w 1031876"/>
              <a:gd name="connsiteY5681" fmla="*/ 902287 h 1106488"/>
              <a:gd name="connsiteX5682" fmla="*/ 853194 w 1031876"/>
              <a:gd name="connsiteY5682" fmla="*/ 902305 h 1106488"/>
              <a:gd name="connsiteX5683" fmla="*/ 853195 w 1031876"/>
              <a:gd name="connsiteY5683" fmla="*/ 902304 h 1106488"/>
              <a:gd name="connsiteX5684" fmla="*/ 853228 w 1031876"/>
              <a:gd name="connsiteY5684" fmla="*/ 902271 h 1106488"/>
              <a:gd name="connsiteX5685" fmla="*/ 853224 w 1031876"/>
              <a:gd name="connsiteY5685" fmla="*/ 902275 h 1106488"/>
              <a:gd name="connsiteX5686" fmla="*/ 853202 w 1031876"/>
              <a:gd name="connsiteY5686" fmla="*/ 902297 h 1106488"/>
              <a:gd name="connsiteX5687" fmla="*/ 928824 w 1031876"/>
              <a:gd name="connsiteY5687" fmla="*/ 902267 h 1106488"/>
              <a:gd name="connsiteX5688" fmla="*/ 926836 w 1031876"/>
              <a:gd name="connsiteY5688" fmla="*/ 904107 h 1106488"/>
              <a:gd name="connsiteX5689" fmla="*/ 926311 w 1031876"/>
              <a:gd name="connsiteY5689" fmla="*/ 904327 h 1106488"/>
              <a:gd name="connsiteX5690" fmla="*/ 927696 w 1031876"/>
              <a:gd name="connsiteY5690" fmla="*/ 902370 h 1106488"/>
              <a:gd name="connsiteX5691" fmla="*/ 929588 w 1031876"/>
              <a:gd name="connsiteY5691" fmla="*/ 902197 h 1106488"/>
              <a:gd name="connsiteX5692" fmla="*/ 923396 w 1031876"/>
              <a:gd name="connsiteY5692" fmla="*/ 908447 h 1106488"/>
              <a:gd name="connsiteX5693" fmla="*/ 925810 w 1031876"/>
              <a:gd name="connsiteY5693" fmla="*/ 905036 h 1106488"/>
              <a:gd name="connsiteX5694" fmla="*/ 925976 w 1031876"/>
              <a:gd name="connsiteY5694" fmla="*/ 904975 h 1106488"/>
              <a:gd name="connsiteX5695" fmla="*/ 929394 w 1031876"/>
              <a:gd name="connsiteY5695" fmla="*/ 902214 h 1106488"/>
              <a:gd name="connsiteX5696" fmla="*/ 930276 w 1031876"/>
              <a:gd name="connsiteY5696" fmla="*/ 902133 h 1106488"/>
              <a:gd name="connsiteX5697" fmla="*/ 930276 w 1031876"/>
              <a:gd name="connsiteY5697" fmla="*/ 902370 h 1106488"/>
              <a:gd name="connsiteX5698" fmla="*/ 929686 w 1031876"/>
              <a:gd name="connsiteY5698" fmla="*/ 902891 h 1106488"/>
              <a:gd name="connsiteX5699" fmla="*/ 929997 w 1031876"/>
              <a:gd name="connsiteY5699" fmla="*/ 902159 h 1106488"/>
              <a:gd name="connsiteX5700" fmla="*/ 957262 w 1031876"/>
              <a:gd name="connsiteY5700" fmla="*/ 901701 h 1106488"/>
              <a:gd name="connsiteX5701" fmla="*/ 953824 w 1031876"/>
              <a:gd name="connsiteY5701" fmla="*/ 907256 h 1106488"/>
              <a:gd name="connsiteX5702" fmla="*/ 950384 w 1031876"/>
              <a:gd name="connsiteY5702" fmla="*/ 908050 h 1106488"/>
              <a:gd name="connsiteX5703" fmla="*/ 954079 w 1031876"/>
              <a:gd name="connsiteY5703" fmla="*/ 904639 h 1106488"/>
              <a:gd name="connsiteX5704" fmla="*/ 915987 w 1031876"/>
              <a:gd name="connsiteY5704" fmla="*/ 901701 h 1106488"/>
              <a:gd name="connsiteX5705" fmla="*/ 912416 w 1031876"/>
              <a:gd name="connsiteY5705" fmla="*/ 907256 h 1106488"/>
              <a:gd name="connsiteX5706" fmla="*/ 908844 w 1031876"/>
              <a:gd name="connsiteY5706" fmla="*/ 908050 h 1106488"/>
              <a:gd name="connsiteX5707" fmla="*/ 909737 w 1031876"/>
              <a:gd name="connsiteY5707" fmla="*/ 907256 h 1106488"/>
              <a:gd name="connsiteX5708" fmla="*/ 957263 w 1031876"/>
              <a:gd name="connsiteY5708" fmla="*/ 901700 h 1106488"/>
              <a:gd name="connsiteX5709" fmla="*/ 957262 w 1031876"/>
              <a:gd name="connsiteY5709" fmla="*/ 901701 h 1106488"/>
              <a:gd name="connsiteX5710" fmla="*/ 956403 w 1031876"/>
              <a:gd name="connsiteY5710" fmla="*/ 902494 h 1106488"/>
              <a:gd name="connsiteX5711" fmla="*/ 954079 w 1031876"/>
              <a:gd name="connsiteY5711" fmla="*/ 904639 h 1106488"/>
              <a:gd name="connsiteX5712" fmla="*/ 950384 w 1031876"/>
              <a:gd name="connsiteY5712" fmla="*/ 908050 h 1106488"/>
              <a:gd name="connsiteX5713" fmla="*/ 951244 w 1031876"/>
              <a:gd name="connsiteY5713" fmla="*/ 904875 h 1106488"/>
              <a:gd name="connsiteX5714" fmla="*/ 957261 w 1031876"/>
              <a:gd name="connsiteY5714" fmla="*/ 901701 h 1106488"/>
              <a:gd name="connsiteX5715" fmla="*/ 854076 w 1031876"/>
              <a:gd name="connsiteY5715" fmla="*/ 901700 h 1106488"/>
              <a:gd name="connsiteX5716" fmla="*/ 850901 w 1031876"/>
              <a:gd name="connsiteY5716" fmla="*/ 907256 h 1106488"/>
              <a:gd name="connsiteX5717" fmla="*/ 849399 w 1031876"/>
              <a:gd name="connsiteY5717" fmla="*/ 907632 h 1106488"/>
              <a:gd name="connsiteX5718" fmla="*/ 853844 w 1031876"/>
              <a:gd name="connsiteY5718" fmla="*/ 907632 h 1106488"/>
              <a:gd name="connsiteX5719" fmla="*/ 854699 w 1031876"/>
              <a:gd name="connsiteY5719" fmla="*/ 907632 h 1106488"/>
              <a:gd name="connsiteX5720" fmla="*/ 851280 w 1031876"/>
              <a:gd name="connsiteY5720" fmla="*/ 908486 h 1106488"/>
              <a:gd name="connsiteX5721" fmla="*/ 848838 w 1031876"/>
              <a:gd name="connsiteY5721" fmla="*/ 912755 h 1106488"/>
              <a:gd name="connsiteX5722" fmla="*/ 847861 w 1031876"/>
              <a:gd name="connsiteY5722" fmla="*/ 913609 h 1106488"/>
              <a:gd name="connsiteX5723" fmla="*/ 841024 w 1031876"/>
              <a:gd name="connsiteY5723" fmla="*/ 914462 h 1106488"/>
              <a:gd name="connsiteX5724" fmla="*/ 847861 w 1031876"/>
              <a:gd name="connsiteY5724" fmla="*/ 907632 h 1106488"/>
              <a:gd name="connsiteX5725" fmla="*/ 848144 w 1031876"/>
              <a:gd name="connsiteY5725" fmla="*/ 907632 h 1106488"/>
              <a:gd name="connsiteX5726" fmla="*/ 850901 w 1031876"/>
              <a:gd name="connsiteY5726" fmla="*/ 904875 h 1106488"/>
              <a:gd name="connsiteX5727" fmla="*/ 854076 w 1031876"/>
              <a:gd name="connsiteY5727" fmla="*/ 901700 h 1106488"/>
              <a:gd name="connsiteX5728" fmla="*/ 157163 w 1031876"/>
              <a:gd name="connsiteY5728" fmla="*/ 901700 h 1106488"/>
              <a:gd name="connsiteX5729" fmla="*/ 157957 w 1031876"/>
              <a:gd name="connsiteY5729" fmla="*/ 902494 h 1106488"/>
              <a:gd name="connsiteX5730" fmla="*/ 162859 w 1031876"/>
              <a:gd name="connsiteY5730" fmla="*/ 907396 h 1106488"/>
              <a:gd name="connsiteX5731" fmla="*/ 162719 w 1031876"/>
              <a:gd name="connsiteY5731" fmla="*/ 907256 h 1106488"/>
              <a:gd name="connsiteX5732" fmla="*/ 157163 w 1031876"/>
              <a:gd name="connsiteY5732" fmla="*/ 901700 h 1106488"/>
              <a:gd name="connsiteX5733" fmla="*/ 150813 w 1031876"/>
              <a:gd name="connsiteY5733" fmla="*/ 901700 h 1106488"/>
              <a:gd name="connsiteX5734" fmla="*/ 157163 w 1031876"/>
              <a:gd name="connsiteY5734" fmla="*/ 901700 h 1106488"/>
              <a:gd name="connsiteX5735" fmla="*/ 150813 w 1031876"/>
              <a:gd name="connsiteY5735" fmla="*/ 901700 h 1106488"/>
              <a:gd name="connsiteX5736" fmla="*/ 950913 w 1031876"/>
              <a:gd name="connsiteY5736" fmla="*/ 901502 h 1106488"/>
              <a:gd name="connsiteX5737" fmla="*/ 944034 w 1031876"/>
              <a:gd name="connsiteY5737" fmla="*/ 908447 h 1106488"/>
              <a:gd name="connsiteX5738" fmla="*/ 944034 w 1031876"/>
              <a:gd name="connsiteY5738" fmla="*/ 908447 h 1106488"/>
              <a:gd name="connsiteX5739" fmla="*/ 944034 w 1031876"/>
              <a:gd name="connsiteY5739" fmla="*/ 901502 h 1106488"/>
              <a:gd name="connsiteX5740" fmla="*/ 941135 w 1031876"/>
              <a:gd name="connsiteY5740" fmla="*/ 904429 h 1106488"/>
              <a:gd name="connsiteX5741" fmla="*/ 943174 w 1031876"/>
              <a:gd name="connsiteY5741" fmla="*/ 902370 h 1106488"/>
              <a:gd name="connsiteX5742" fmla="*/ 944034 w 1031876"/>
              <a:gd name="connsiteY5742" fmla="*/ 901502 h 1106488"/>
              <a:gd name="connsiteX5743" fmla="*/ 944034 w 1031876"/>
              <a:gd name="connsiteY5743" fmla="*/ 901502 h 1106488"/>
              <a:gd name="connsiteX5744" fmla="*/ 944034 w 1031876"/>
              <a:gd name="connsiteY5744" fmla="*/ 904975 h 1106488"/>
              <a:gd name="connsiteX5745" fmla="*/ 937155 w 1031876"/>
              <a:gd name="connsiteY5745" fmla="*/ 908447 h 1106488"/>
              <a:gd name="connsiteX5746" fmla="*/ 944034 w 1031876"/>
              <a:gd name="connsiteY5746" fmla="*/ 901502 h 1106488"/>
              <a:gd name="connsiteX5747" fmla="*/ 937155 w 1031876"/>
              <a:gd name="connsiteY5747" fmla="*/ 901502 h 1106488"/>
              <a:gd name="connsiteX5748" fmla="*/ 930276 w 1031876"/>
              <a:gd name="connsiteY5748" fmla="*/ 904028 h 1106488"/>
              <a:gd name="connsiteX5749" fmla="*/ 930276 w 1031876"/>
              <a:gd name="connsiteY5749" fmla="*/ 902370 h 1106488"/>
              <a:gd name="connsiteX5750" fmla="*/ 937155 w 1031876"/>
              <a:gd name="connsiteY5750" fmla="*/ 901502 h 1106488"/>
              <a:gd name="connsiteX5751" fmla="*/ 936010 w 1031876"/>
              <a:gd name="connsiteY5751" fmla="*/ 902658 h 1106488"/>
              <a:gd name="connsiteX5752" fmla="*/ 931004 w 1031876"/>
              <a:gd name="connsiteY5752" fmla="*/ 907712 h 1106488"/>
              <a:gd name="connsiteX5753" fmla="*/ 930276 w 1031876"/>
              <a:gd name="connsiteY5753" fmla="*/ 908447 h 1106488"/>
              <a:gd name="connsiteX5754" fmla="*/ 930276 w 1031876"/>
              <a:gd name="connsiteY5754" fmla="*/ 907874 h 1106488"/>
              <a:gd name="connsiteX5755" fmla="*/ 930276 w 1031876"/>
              <a:gd name="connsiteY5755" fmla="*/ 906553 h 1106488"/>
              <a:gd name="connsiteX5756" fmla="*/ 936394 w 1031876"/>
              <a:gd name="connsiteY5756" fmla="*/ 902061 h 1106488"/>
              <a:gd name="connsiteX5757" fmla="*/ 854328 w 1031876"/>
              <a:gd name="connsiteY5757" fmla="*/ 901172 h 1106488"/>
              <a:gd name="connsiteX5758" fmla="*/ 853212 w 1031876"/>
              <a:gd name="connsiteY5758" fmla="*/ 902287 h 1106488"/>
              <a:gd name="connsiteX5759" fmla="*/ 853224 w 1031876"/>
              <a:gd name="connsiteY5759" fmla="*/ 902275 h 1106488"/>
              <a:gd name="connsiteX5760" fmla="*/ 853231 w 1031876"/>
              <a:gd name="connsiteY5760" fmla="*/ 902268 h 1106488"/>
              <a:gd name="connsiteX5761" fmla="*/ 853228 w 1031876"/>
              <a:gd name="connsiteY5761" fmla="*/ 902271 h 1106488"/>
              <a:gd name="connsiteX5762" fmla="*/ 854438 w 1031876"/>
              <a:gd name="connsiteY5762" fmla="*/ 901062 h 1106488"/>
              <a:gd name="connsiteX5763" fmla="*/ 854438 w 1031876"/>
              <a:gd name="connsiteY5763" fmla="*/ 901062 h 1106488"/>
              <a:gd name="connsiteX5764" fmla="*/ 854439 w 1031876"/>
              <a:gd name="connsiteY5764" fmla="*/ 901062 h 1106488"/>
              <a:gd name="connsiteX5765" fmla="*/ 170657 w 1031876"/>
              <a:gd name="connsiteY5765" fmla="*/ 900907 h 1106488"/>
              <a:gd name="connsiteX5766" fmla="*/ 170912 w 1031876"/>
              <a:gd name="connsiteY5766" fmla="*/ 901162 h 1106488"/>
              <a:gd name="connsiteX5767" fmla="*/ 171233 w 1031876"/>
              <a:gd name="connsiteY5767" fmla="*/ 901319 h 1106488"/>
              <a:gd name="connsiteX5768" fmla="*/ 171133 w 1031876"/>
              <a:gd name="connsiteY5768" fmla="*/ 901145 h 1106488"/>
              <a:gd name="connsiteX5769" fmla="*/ 170997 w 1031876"/>
              <a:gd name="connsiteY5769" fmla="*/ 900907 h 1106488"/>
              <a:gd name="connsiteX5770" fmla="*/ 191453 w 1031876"/>
              <a:gd name="connsiteY5770" fmla="*/ 900801 h 1106488"/>
              <a:gd name="connsiteX5771" fmla="*/ 194872 w 1031876"/>
              <a:gd name="connsiteY5771" fmla="*/ 900801 h 1106488"/>
              <a:gd name="connsiteX5772" fmla="*/ 197435 w 1031876"/>
              <a:gd name="connsiteY5772" fmla="*/ 900801 h 1106488"/>
              <a:gd name="connsiteX5773" fmla="*/ 198290 w 1031876"/>
              <a:gd name="connsiteY5773" fmla="*/ 900801 h 1106488"/>
              <a:gd name="connsiteX5774" fmla="*/ 198290 w 1031876"/>
              <a:gd name="connsiteY5774" fmla="*/ 907632 h 1106488"/>
              <a:gd name="connsiteX5775" fmla="*/ 191453 w 1031876"/>
              <a:gd name="connsiteY5775" fmla="*/ 900801 h 1106488"/>
              <a:gd name="connsiteX5776" fmla="*/ 177777 w 1031876"/>
              <a:gd name="connsiteY5776" fmla="*/ 900801 h 1106488"/>
              <a:gd name="connsiteX5777" fmla="*/ 184615 w 1031876"/>
              <a:gd name="connsiteY5777" fmla="*/ 900801 h 1106488"/>
              <a:gd name="connsiteX5778" fmla="*/ 177777 w 1031876"/>
              <a:gd name="connsiteY5778" fmla="*/ 900801 h 1106488"/>
              <a:gd name="connsiteX5779" fmla="*/ 845810 w 1031876"/>
              <a:gd name="connsiteY5779" fmla="*/ 900118 h 1106488"/>
              <a:gd name="connsiteX5780" fmla="*/ 847861 w 1031876"/>
              <a:gd name="connsiteY5780" fmla="*/ 900801 h 1106488"/>
              <a:gd name="connsiteX5781" fmla="*/ 845265 w 1031876"/>
              <a:gd name="connsiteY5781" fmla="*/ 901172 h 1106488"/>
              <a:gd name="connsiteX5782" fmla="*/ 847490 w 1031876"/>
              <a:gd name="connsiteY5782" fmla="*/ 901172 h 1106488"/>
              <a:gd name="connsiteX5783" fmla="*/ 847861 w 1031876"/>
              <a:gd name="connsiteY5783" fmla="*/ 900801 h 1106488"/>
              <a:gd name="connsiteX5784" fmla="*/ 848047 w 1031876"/>
              <a:gd name="connsiteY5784" fmla="*/ 901172 h 1106488"/>
              <a:gd name="connsiteX5785" fmla="*/ 848123 w 1031876"/>
              <a:gd name="connsiteY5785" fmla="*/ 901172 h 1106488"/>
              <a:gd name="connsiteX5786" fmla="*/ 848072 w 1031876"/>
              <a:gd name="connsiteY5786" fmla="*/ 901224 h 1106488"/>
              <a:gd name="connsiteX5787" fmla="*/ 848621 w 1031876"/>
              <a:gd name="connsiteY5787" fmla="*/ 902319 h 1106488"/>
              <a:gd name="connsiteX5788" fmla="*/ 848275 w 1031876"/>
              <a:gd name="connsiteY5788" fmla="*/ 904734 h 1106488"/>
              <a:gd name="connsiteX5789" fmla="*/ 847861 w 1031876"/>
              <a:gd name="connsiteY5789" fmla="*/ 904900 h 1106488"/>
              <a:gd name="connsiteX5790" fmla="*/ 842279 w 1031876"/>
              <a:gd name="connsiteY5790" fmla="*/ 907130 h 1106488"/>
              <a:gd name="connsiteX5791" fmla="*/ 841376 w 1031876"/>
              <a:gd name="connsiteY5791" fmla="*/ 908051 h 1106488"/>
              <a:gd name="connsiteX5792" fmla="*/ 841959 w 1031876"/>
              <a:gd name="connsiteY5792" fmla="*/ 907258 h 1106488"/>
              <a:gd name="connsiteX5793" fmla="*/ 841024 w 1031876"/>
              <a:gd name="connsiteY5793" fmla="*/ 907632 h 1106488"/>
              <a:gd name="connsiteX5794" fmla="*/ 841879 w 1031876"/>
              <a:gd name="connsiteY5794" fmla="*/ 906778 h 1106488"/>
              <a:gd name="connsiteX5795" fmla="*/ 843514 w 1031876"/>
              <a:gd name="connsiteY5795" fmla="*/ 905144 h 1106488"/>
              <a:gd name="connsiteX5796" fmla="*/ 843906 w 1031876"/>
              <a:gd name="connsiteY5796" fmla="*/ 904611 h 1106488"/>
              <a:gd name="connsiteX5797" fmla="*/ 842503 w 1031876"/>
              <a:gd name="connsiteY5797" fmla="*/ 902705 h 1106488"/>
              <a:gd name="connsiteX5798" fmla="*/ 841024 w 1031876"/>
              <a:gd name="connsiteY5798" fmla="*/ 907632 h 1106488"/>
              <a:gd name="connsiteX5799" fmla="*/ 841855 w 1031876"/>
              <a:gd name="connsiteY5799" fmla="*/ 901824 h 1106488"/>
              <a:gd name="connsiteX5800" fmla="*/ 841376 w 1031876"/>
              <a:gd name="connsiteY5800" fmla="*/ 901172 h 1106488"/>
              <a:gd name="connsiteX5801" fmla="*/ 842964 w 1031876"/>
              <a:gd name="connsiteY5801" fmla="*/ 901172 h 1106488"/>
              <a:gd name="connsiteX5802" fmla="*/ 843167 w 1031876"/>
              <a:gd name="connsiteY5802" fmla="*/ 900496 h 1106488"/>
              <a:gd name="connsiteX5803" fmla="*/ 847041 w 1031876"/>
              <a:gd name="connsiteY5803" fmla="*/ 899709 h 1106488"/>
              <a:gd name="connsiteX5804" fmla="*/ 847861 w 1031876"/>
              <a:gd name="connsiteY5804" fmla="*/ 900801 h 1106488"/>
              <a:gd name="connsiteX5805" fmla="*/ 846546 w 1031876"/>
              <a:gd name="connsiteY5805" fmla="*/ 900013 h 1106488"/>
              <a:gd name="connsiteX5806" fmla="*/ 847006 w 1031876"/>
              <a:gd name="connsiteY5806" fmla="*/ 899948 h 1106488"/>
              <a:gd name="connsiteX5807" fmla="*/ 917788 w 1031876"/>
              <a:gd name="connsiteY5807" fmla="*/ 899676 h 1106488"/>
              <a:gd name="connsiteX5808" fmla="*/ 916782 w 1031876"/>
              <a:gd name="connsiteY5808" fmla="*/ 900808 h 1106488"/>
              <a:gd name="connsiteX5809" fmla="*/ 915989 w 1031876"/>
              <a:gd name="connsiteY5809" fmla="*/ 901700 h 1106488"/>
              <a:gd name="connsiteX5810" fmla="*/ 170185 w 1031876"/>
              <a:gd name="connsiteY5810" fmla="*/ 899486 h 1106488"/>
              <a:gd name="connsiteX5811" fmla="*/ 170347 w 1031876"/>
              <a:gd name="connsiteY5811" fmla="*/ 900597 h 1106488"/>
              <a:gd name="connsiteX5812" fmla="*/ 170525 w 1031876"/>
              <a:gd name="connsiteY5812" fmla="*/ 900775 h 1106488"/>
              <a:gd name="connsiteX5813" fmla="*/ 170957 w 1031876"/>
              <a:gd name="connsiteY5813" fmla="*/ 900837 h 1106488"/>
              <a:gd name="connsiteX5814" fmla="*/ 856025 w 1031876"/>
              <a:gd name="connsiteY5814" fmla="*/ 899477 h 1106488"/>
              <a:gd name="connsiteX5815" fmla="*/ 855952 w 1031876"/>
              <a:gd name="connsiteY5815" fmla="*/ 899550 h 1106488"/>
              <a:gd name="connsiteX5816" fmla="*/ 855918 w 1031876"/>
              <a:gd name="connsiteY5816" fmla="*/ 899584 h 1106488"/>
              <a:gd name="connsiteX5817" fmla="*/ 845530 w 1031876"/>
              <a:gd name="connsiteY5817" fmla="*/ 899404 h 1106488"/>
              <a:gd name="connsiteX5818" fmla="*/ 846546 w 1031876"/>
              <a:gd name="connsiteY5818" fmla="*/ 900013 h 1106488"/>
              <a:gd name="connsiteX5819" fmla="*/ 845810 w 1031876"/>
              <a:gd name="connsiteY5819" fmla="*/ 900118 h 1106488"/>
              <a:gd name="connsiteX5820" fmla="*/ 845297 w 1031876"/>
              <a:gd name="connsiteY5820" fmla="*/ 899948 h 1106488"/>
              <a:gd name="connsiteX5821" fmla="*/ 856166 w 1031876"/>
              <a:gd name="connsiteY5821" fmla="*/ 899336 h 1106488"/>
              <a:gd name="connsiteX5822" fmla="*/ 856092 w 1031876"/>
              <a:gd name="connsiteY5822" fmla="*/ 899411 h 1106488"/>
              <a:gd name="connsiteX5823" fmla="*/ 856025 w 1031876"/>
              <a:gd name="connsiteY5823" fmla="*/ 899477 h 1106488"/>
              <a:gd name="connsiteX5824" fmla="*/ 856328 w 1031876"/>
              <a:gd name="connsiteY5824" fmla="*/ 899174 h 1106488"/>
              <a:gd name="connsiteX5825" fmla="*/ 856270 w 1031876"/>
              <a:gd name="connsiteY5825" fmla="*/ 899233 h 1106488"/>
              <a:gd name="connsiteX5826" fmla="*/ 856166 w 1031876"/>
              <a:gd name="connsiteY5826" fmla="*/ 899336 h 1106488"/>
              <a:gd name="connsiteX5827" fmla="*/ 843588 w 1031876"/>
              <a:gd name="connsiteY5827" fmla="*/ 899094 h 1106488"/>
              <a:gd name="connsiteX5828" fmla="*/ 843167 w 1031876"/>
              <a:gd name="connsiteY5828" fmla="*/ 900496 h 1106488"/>
              <a:gd name="connsiteX5829" fmla="*/ 841024 w 1031876"/>
              <a:gd name="connsiteY5829" fmla="*/ 900801 h 1106488"/>
              <a:gd name="connsiteX5830" fmla="*/ 843588 w 1031876"/>
              <a:gd name="connsiteY5830" fmla="*/ 899094 h 1106488"/>
              <a:gd name="connsiteX5831" fmla="*/ 189402 w 1031876"/>
              <a:gd name="connsiteY5831" fmla="*/ 898752 h 1106488"/>
              <a:gd name="connsiteX5832" fmla="*/ 191453 w 1031876"/>
              <a:gd name="connsiteY5832" fmla="*/ 900801 h 1106488"/>
              <a:gd name="connsiteX5833" fmla="*/ 190598 w 1031876"/>
              <a:gd name="connsiteY5833" fmla="*/ 899948 h 1106488"/>
              <a:gd name="connsiteX5834" fmla="*/ 842286 w 1031876"/>
              <a:gd name="connsiteY5834" fmla="*/ 898595 h 1106488"/>
              <a:gd name="connsiteX5835" fmla="*/ 841024 w 1031876"/>
              <a:gd name="connsiteY5835" fmla="*/ 900801 h 1106488"/>
              <a:gd name="connsiteX5836" fmla="*/ 841024 w 1031876"/>
              <a:gd name="connsiteY5836" fmla="*/ 898938 h 1106488"/>
              <a:gd name="connsiteX5837" fmla="*/ 927353 w 1031876"/>
              <a:gd name="connsiteY5837" fmla="*/ 898580 h 1106488"/>
              <a:gd name="connsiteX5838" fmla="*/ 926406 w 1031876"/>
              <a:gd name="connsiteY5838" fmla="*/ 900237 h 1106488"/>
              <a:gd name="connsiteX5839" fmla="*/ 922965 w 1031876"/>
              <a:gd name="connsiteY5839" fmla="*/ 901098 h 1106488"/>
              <a:gd name="connsiteX5840" fmla="*/ 922933 w 1031876"/>
              <a:gd name="connsiteY5840" fmla="*/ 901106 h 1106488"/>
              <a:gd name="connsiteX5841" fmla="*/ 922991 w 1031876"/>
              <a:gd name="connsiteY5841" fmla="*/ 901073 h 1106488"/>
              <a:gd name="connsiteX5842" fmla="*/ 922991 w 1031876"/>
              <a:gd name="connsiteY5842" fmla="*/ 901073 h 1106488"/>
              <a:gd name="connsiteX5843" fmla="*/ 852265 w 1031876"/>
              <a:gd name="connsiteY5843" fmla="*/ 897842 h 1106488"/>
              <a:gd name="connsiteX5844" fmla="*/ 850231 w 1031876"/>
              <a:gd name="connsiteY5844" fmla="*/ 899989 h 1106488"/>
              <a:gd name="connsiteX5845" fmla="*/ 853877 w 1031876"/>
              <a:gd name="connsiteY5845" fmla="*/ 900919 h 1106488"/>
              <a:gd name="connsiteX5846" fmla="*/ 854301 w 1031876"/>
              <a:gd name="connsiteY5846" fmla="*/ 900858 h 1106488"/>
              <a:gd name="connsiteX5847" fmla="*/ 950913 w 1031876"/>
              <a:gd name="connsiteY5847" fmla="*/ 896872 h 1106488"/>
              <a:gd name="connsiteX5848" fmla="*/ 950913 w 1031876"/>
              <a:gd name="connsiteY5848" fmla="*/ 900634 h 1106488"/>
              <a:gd name="connsiteX5849" fmla="*/ 950913 w 1031876"/>
              <a:gd name="connsiteY5849" fmla="*/ 901502 h 1106488"/>
              <a:gd name="connsiteX5850" fmla="*/ 945910 w 1031876"/>
              <a:gd name="connsiteY5850" fmla="*/ 904028 h 1106488"/>
              <a:gd name="connsiteX5851" fmla="*/ 944034 w 1031876"/>
              <a:gd name="connsiteY5851" fmla="*/ 901502 h 1106488"/>
              <a:gd name="connsiteX5852" fmla="*/ 950120 w 1031876"/>
              <a:gd name="connsiteY5852" fmla="*/ 897406 h 1106488"/>
              <a:gd name="connsiteX5853" fmla="*/ 963613 w 1031876"/>
              <a:gd name="connsiteY5853" fmla="*/ 894557 h 1106488"/>
              <a:gd name="connsiteX5854" fmla="*/ 960438 w 1031876"/>
              <a:gd name="connsiteY5854" fmla="*/ 897236 h 1106488"/>
              <a:gd name="connsiteX5855" fmla="*/ 960009 w 1031876"/>
              <a:gd name="connsiteY5855" fmla="*/ 896874 h 1106488"/>
              <a:gd name="connsiteX5856" fmla="*/ 922338 w 1031876"/>
              <a:gd name="connsiteY5856" fmla="*/ 894557 h 1106488"/>
              <a:gd name="connsiteX5857" fmla="*/ 917788 w 1031876"/>
              <a:gd name="connsiteY5857" fmla="*/ 899676 h 1106488"/>
              <a:gd name="connsiteX5858" fmla="*/ 919163 w 1031876"/>
              <a:gd name="connsiteY5858" fmla="*/ 898129 h 1106488"/>
              <a:gd name="connsiteX5859" fmla="*/ 922338 w 1031876"/>
              <a:gd name="connsiteY5859" fmla="*/ 894557 h 1106488"/>
              <a:gd name="connsiteX5860" fmla="*/ 915988 w 1031876"/>
              <a:gd name="connsiteY5860" fmla="*/ 894557 h 1106488"/>
              <a:gd name="connsiteX5861" fmla="*/ 915988 w 1031876"/>
              <a:gd name="connsiteY5861" fmla="*/ 895450 h 1106488"/>
              <a:gd name="connsiteX5862" fmla="*/ 915988 w 1031876"/>
              <a:gd name="connsiteY5862" fmla="*/ 901700 h 1106488"/>
              <a:gd name="connsiteX5863" fmla="*/ 915989 w 1031876"/>
              <a:gd name="connsiteY5863" fmla="*/ 901700 h 1106488"/>
              <a:gd name="connsiteX5864" fmla="*/ 915991 w 1031876"/>
              <a:gd name="connsiteY5864" fmla="*/ 901700 h 1106488"/>
              <a:gd name="connsiteX5865" fmla="*/ 919163 w 1031876"/>
              <a:gd name="connsiteY5865" fmla="*/ 901700 h 1106488"/>
              <a:gd name="connsiteX5866" fmla="*/ 922338 w 1031876"/>
              <a:gd name="connsiteY5866" fmla="*/ 901700 h 1106488"/>
              <a:gd name="connsiteX5867" fmla="*/ 916782 w 1031876"/>
              <a:gd name="connsiteY5867" fmla="*/ 904081 h 1106488"/>
              <a:gd name="connsiteX5868" fmla="*/ 915988 w 1031876"/>
              <a:gd name="connsiteY5868" fmla="*/ 901701 h 1106488"/>
              <a:gd name="connsiteX5869" fmla="*/ 915987 w 1031876"/>
              <a:gd name="connsiteY5869" fmla="*/ 901701 h 1106488"/>
              <a:gd name="connsiteX5870" fmla="*/ 912813 w 1031876"/>
              <a:gd name="connsiteY5870" fmla="*/ 901701 h 1106488"/>
              <a:gd name="connsiteX5871" fmla="*/ 909638 w 1031876"/>
              <a:gd name="connsiteY5871" fmla="*/ 901701 h 1106488"/>
              <a:gd name="connsiteX5872" fmla="*/ 915988 w 1031876"/>
              <a:gd name="connsiteY5872" fmla="*/ 894557 h 1106488"/>
              <a:gd name="connsiteX5873" fmla="*/ 950913 w 1031876"/>
              <a:gd name="connsiteY5873" fmla="*/ 894557 h 1106488"/>
              <a:gd name="connsiteX5874" fmla="*/ 952532 w 1031876"/>
              <a:gd name="connsiteY5874" fmla="*/ 895782 h 1106488"/>
              <a:gd name="connsiteX5875" fmla="*/ 950913 w 1031876"/>
              <a:gd name="connsiteY5875" fmla="*/ 896872 h 1106488"/>
              <a:gd name="connsiteX5876" fmla="*/ 944034 w 1031876"/>
              <a:gd name="connsiteY5876" fmla="*/ 894557 h 1106488"/>
              <a:gd name="connsiteX5877" fmla="*/ 944894 w 1031876"/>
              <a:gd name="connsiteY5877" fmla="*/ 894557 h 1106488"/>
              <a:gd name="connsiteX5878" fmla="*/ 949406 w 1031876"/>
              <a:gd name="connsiteY5878" fmla="*/ 894557 h 1106488"/>
              <a:gd name="connsiteX5879" fmla="*/ 950053 w 1031876"/>
              <a:gd name="connsiteY5879" fmla="*/ 894557 h 1106488"/>
              <a:gd name="connsiteX5880" fmla="*/ 950120 w 1031876"/>
              <a:gd name="connsiteY5880" fmla="*/ 894557 h 1106488"/>
              <a:gd name="connsiteX5881" fmla="*/ 950913 w 1031876"/>
              <a:gd name="connsiteY5881" fmla="*/ 894557 h 1106488"/>
              <a:gd name="connsiteX5882" fmla="*/ 950120 w 1031876"/>
              <a:gd name="connsiteY5882" fmla="*/ 895157 h 1106488"/>
              <a:gd name="connsiteX5883" fmla="*/ 947474 w 1031876"/>
              <a:gd name="connsiteY5883" fmla="*/ 897161 h 1106488"/>
              <a:gd name="connsiteX5884" fmla="*/ 947229 w 1031876"/>
              <a:gd name="connsiteY5884" fmla="*/ 896976 h 1106488"/>
              <a:gd name="connsiteX5885" fmla="*/ 937155 w 1031876"/>
              <a:gd name="connsiteY5885" fmla="*/ 894557 h 1106488"/>
              <a:gd name="connsiteX5886" fmla="*/ 930276 w 1031876"/>
              <a:gd name="connsiteY5886" fmla="*/ 901502 h 1106488"/>
              <a:gd name="connsiteX5887" fmla="*/ 929997 w 1031876"/>
              <a:gd name="connsiteY5887" fmla="*/ 902159 h 1106488"/>
              <a:gd name="connsiteX5888" fmla="*/ 929588 w 1031876"/>
              <a:gd name="connsiteY5888" fmla="*/ 902197 h 1106488"/>
              <a:gd name="connsiteX5889" fmla="*/ 930275 w 1031876"/>
              <a:gd name="connsiteY5889" fmla="*/ 901503 h 1106488"/>
              <a:gd name="connsiteX5890" fmla="*/ 929394 w 1031876"/>
              <a:gd name="connsiteY5890" fmla="*/ 902214 h 1106488"/>
              <a:gd name="connsiteX5891" fmla="*/ 928824 w 1031876"/>
              <a:gd name="connsiteY5891" fmla="*/ 902267 h 1106488"/>
              <a:gd name="connsiteX5892" fmla="*/ 157727 w 1031876"/>
              <a:gd name="connsiteY5892" fmla="*/ 894327 h 1106488"/>
              <a:gd name="connsiteX5893" fmla="*/ 158293 w 1031876"/>
              <a:gd name="connsiteY5893" fmla="*/ 898283 h 1106488"/>
              <a:gd name="connsiteX5894" fmla="*/ 161056 w 1031876"/>
              <a:gd name="connsiteY5894" fmla="*/ 900091 h 1106488"/>
              <a:gd name="connsiteX5895" fmla="*/ 163896 w 1031876"/>
              <a:gd name="connsiteY5895" fmla="*/ 900496 h 1106488"/>
              <a:gd name="connsiteX5896" fmla="*/ 163734 w 1031876"/>
              <a:gd name="connsiteY5896" fmla="*/ 900334 h 1106488"/>
              <a:gd name="connsiteX5897" fmla="*/ 160272 w 1031876"/>
              <a:gd name="connsiteY5897" fmla="*/ 896872 h 1106488"/>
              <a:gd name="connsiteX5898" fmla="*/ 159552 w 1031876"/>
              <a:gd name="connsiteY5898" fmla="*/ 896152 h 1106488"/>
              <a:gd name="connsiteX5899" fmla="*/ 861215 w 1031876"/>
              <a:gd name="connsiteY5899" fmla="*/ 894292 h 1106488"/>
              <a:gd name="connsiteX5900" fmla="*/ 860682 w 1031876"/>
              <a:gd name="connsiteY5900" fmla="*/ 894825 h 1106488"/>
              <a:gd name="connsiteX5901" fmla="*/ 859885 w 1031876"/>
              <a:gd name="connsiteY5901" fmla="*/ 895622 h 1106488"/>
              <a:gd name="connsiteX5902" fmla="*/ 859486 w 1031876"/>
              <a:gd name="connsiteY5902" fmla="*/ 896020 h 1106488"/>
              <a:gd name="connsiteX5903" fmla="*/ 858155 w 1031876"/>
              <a:gd name="connsiteY5903" fmla="*/ 897350 h 1106488"/>
              <a:gd name="connsiteX5904" fmla="*/ 856328 w 1031876"/>
              <a:gd name="connsiteY5904" fmla="*/ 899174 h 1106488"/>
              <a:gd name="connsiteX5905" fmla="*/ 856622 w 1031876"/>
              <a:gd name="connsiteY5905" fmla="*/ 898880 h 1106488"/>
              <a:gd name="connsiteX5906" fmla="*/ 855028 w 1031876"/>
              <a:gd name="connsiteY5906" fmla="*/ 900473 h 1106488"/>
              <a:gd name="connsiteX5907" fmla="*/ 855028 w 1031876"/>
              <a:gd name="connsiteY5907" fmla="*/ 900473 h 1106488"/>
              <a:gd name="connsiteX5908" fmla="*/ 855952 w 1031876"/>
              <a:gd name="connsiteY5908" fmla="*/ 899550 h 1106488"/>
              <a:gd name="connsiteX5909" fmla="*/ 856092 w 1031876"/>
              <a:gd name="connsiteY5909" fmla="*/ 899411 h 1106488"/>
              <a:gd name="connsiteX5910" fmla="*/ 856270 w 1031876"/>
              <a:gd name="connsiteY5910" fmla="*/ 899233 h 1106488"/>
              <a:gd name="connsiteX5911" fmla="*/ 858155 w 1031876"/>
              <a:gd name="connsiteY5911" fmla="*/ 897350 h 1106488"/>
              <a:gd name="connsiteX5912" fmla="*/ 859885 w 1031876"/>
              <a:gd name="connsiteY5912" fmla="*/ 895622 h 1106488"/>
              <a:gd name="connsiteX5913" fmla="*/ 858680 w 1031876"/>
              <a:gd name="connsiteY5913" fmla="*/ 894292 h 1106488"/>
              <a:gd name="connsiteX5914" fmla="*/ 855830 w 1031876"/>
              <a:gd name="connsiteY5914" fmla="*/ 894745 h 1106488"/>
              <a:gd name="connsiteX5915" fmla="*/ 855768 w 1031876"/>
              <a:gd name="connsiteY5915" fmla="*/ 894794 h 1106488"/>
              <a:gd name="connsiteX5916" fmla="*/ 859286 w 1031876"/>
              <a:gd name="connsiteY5916" fmla="*/ 894292 h 1106488"/>
              <a:gd name="connsiteX5917" fmla="*/ 164381 w 1031876"/>
              <a:gd name="connsiteY5917" fmla="*/ 894282 h 1106488"/>
              <a:gd name="connsiteX5918" fmla="*/ 164439 w 1031876"/>
              <a:gd name="connsiteY5918" fmla="*/ 894689 h 1106488"/>
              <a:gd name="connsiteX5919" fmla="*/ 167482 w 1031876"/>
              <a:gd name="connsiteY5919" fmla="*/ 897732 h 1106488"/>
              <a:gd name="connsiteX5920" fmla="*/ 169219 w 1031876"/>
              <a:gd name="connsiteY5920" fmla="*/ 899469 h 1106488"/>
              <a:gd name="connsiteX5921" fmla="*/ 166953 w 1031876"/>
              <a:gd name="connsiteY5921" fmla="*/ 896690 h 1106488"/>
              <a:gd name="connsiteX5922" fmla="*/ 166152 w 1031876"/>
              <a:gd name="connsiteY5922" fmla="*/ 894530 h 1106488"/>
              <a:gd name="connsiteX5923" fmla="*/ 167126 w 1031876"/>
              <a:gd name="connsiteY5923" fmla="*/ 894666 h 1106488"/>
              <a:gd name="connsiteX5924" fmla="*/ 166108 w 1031876"/>
              <a:gd name="connsiteY5924" fmla="*/ 894412 h 1106488"/>
              <a:gd name="connsiteX5925" fmla="*/ 166152 w 1031876"/>
              <a:gd name="connsiteY5925" fmla="*/ 894530 h 1106488"/>
              <a:gd name="connsiteX5926" fmla="*/ 163975 w 1031876"/>
              <a:gd name="connsiteY5926" fmla="*/ 894225 h 1106488"/>
              <a:gd name="connsiteX5927" fmla="*/ 164109 w 1031876"/>
              <a:gd name="connsiteY5927" fmla="*/ 894359 h 1106488"/>
              <a:gd name="connsiteX5928" fmla="*/ 164146 w 1031876"/>
              <a:gd name="connsiteY5928" fmla="*/ 894249 h 1106488"/>
              <a:gd name="connsiteX5929" fmla="*/ 902562 w 1031876"/>
              <a:gd name="connsiteY5929" fmla="*/ 893971 h 1106488"/>
              <a:gd name="connsiteX5930" fmla="*/ 902136 w 1031876"/>
              <a:gd name="connsiteY5930" fmla="*/ 894715 h 1106488"/>
              <a:gd name="connsiteX5931" fmla="*/ 901700 w 1031876"/>
              <a:gd name="connsiteY5931" fmla="*/ 895478 h 1106488"/>
              <a:gd name="connsiteX5932" fmla="*/ 899144 w 1031876"/>
              <a:gd name="connsiteY5932" fmla="*/ 899948 h 1106488"/>
              <a:gd name="connsiteX5933" fmla="*/ 895725 w 1031876"/>
              <a:gd name="connsiteY5933" fmla="*/ 900801 h 1106488"/>
              <a:gd name="connsiteX5934" fmla="*/ 899144 w 1031876"/>
              <a:gd name="connsiteY5934" fmla="*/ 897386 h 1106488"/>
              <a:gd name="connsiteX5935" fmla="*/ 901700 w 1031876"/>
              <a:gd name="connsiteY5935" fmla="*/ 894832 h 1106488"/>
              <a:gd name="connsiteX5936" fmla="*/ 901817 w 1031876"/>
              <a:gd name="connsiteY5936" fmla="*/ 894715 h 1106488"/>
              <a:gd name="connsiteX5937" fmla="*/ 875212 w 1031876"/>
              <a:gd name="connsiteY5937" fmla="*/ 893971 h 1106488"/>
              <a:gd name="connsiteX5938" fmla="*/ 875212 w 1031876"/>
              <a:gd name="connsiteY5938" fmla="*/ 897386 h 1106488"/>
              <a:gd name="connsiteX5939" fmla="*/ 875212 w 1031876"/>
              <a:gd name="connsiteY5939" fmla="*/ 898069 h 1106488"/>
              <a:gd name="connsiteX5940" fmla="*/ 868374 w 1031876"/>
              <a:gd name="connsiteY5940" fmla="*/ 900801 h 1106488"/>
              <a:gd name="connsiteX5941" fmla="*/ 875212 w 1031876"/>
              <a:gd name="connsiteY5941" fmla="*/ 893971 h 1106488"/>
              <a:gd name="connsiteX5942" fmla="*/ 875212 w 1031876"/>
              <a:gd name="connsiteY5942" fmla="*/ 893971 h 1106488"/>
              <a:gd name="connsiteX5943" fmla="*/ 882049 w 1031876"/>
              <a:gd name="connsiteY5943" fmla="*/ 893971 h 1106488"/>
              <a:gd name="connsiteX5944" fmla="*/ 875212 w 1031876"/>
              <a:gd name="connsiteY5944" fmla="*/ 900801 h 1106488"/>
              <a:gd name="connsiteX5945" fmla="*/ 875212 w 1031876"/>
              <a:gd name="connsiteY5945" fmla="*/ 898069 h 1106488"/>
              <a:gd name="connsiteX5946" fmla="*/ 876921 w 1031876"/>
              <a:gd name="connsiteY5946" fmla="*/ 897386 h 1106488"/>
              <a:gd name="connsiteX5947" fmla="*/ 875212 w 1031876"/>
              <a:gd name="connsiteY5947" fmla="*/ 893971 h 1106488"/>
              <a:gd name="connsiteX5948" fmla="*/ 868374 w 1031876"/>
              <a:gd name="connsiteY5948" fmla="*/ 893971 h 1106488"/>
              <a:gd name="connsiteX5949" fmla="*/ 864955 w 1031876"/>
              <a:gd name="connsiteY5949" fmla="*/ 896532 h 1106488"/>
              <a:gd name="connsiteX5950" fmla="*/ 864272 w 1031876"/>
              <a:gd name="connsiteY5950" fmla="*/ 896020 h 1106488"/>
              <a:gd name="connsiteX5951" fmla="*/ 847861 w 1031876"/>
              <a:gd name="connsiteY5951" fmla="*/ 893971 h 1106488"/>
              <a:gd name="connsiteX5952" fmla="*/ 845297 w 1031876"/>
              <a:gd name="connsiteY5952" fmla="*/ 897386 h 1106488"/>
              <a:gd name="connsiteX5953" fmla="*/ 845996 w 1031876"/>
              <a:gd name="connsiteY5953" fmla="*/ 898318 h 1106488"/>
              <a:gd name="connsiteX5954" fmla="*/ 845530 w 1031876"/>
              <a:gd name="connsiteY5954" fmla="*/ 899404 h 1106488"/>
              <a:gd name="connsiteX5955" fmla="*/ 843588 w 1031876"/>
              <a:gd name="connsiteY5955" fmla="*/ 898240 h 1106488"/>
              <a:gd name="connsiteX5956" fmla="*/ 842286 w 1031876"/>
              <a:gd name="connsiteY5956" fmla="*/ 898595 h 1106488"/>
              <a:gd name="connsiteX5957" fmla="*/ 844443 w 1031876"/>
              <a:gd name="connsiteY5957" fmla="*/ 894825 h 1106488"/>
              <a:gd name="connsiteX5958" fmla="*/ 847861 w 1031876"/>
              <a:gd name="connsiteY5958" fmla="*/ 893971 h 1106488"/>
              <a:gd name="connsiteX5959" fmla="*/ 847861 w 1031876"/>
              <a:gd name="connsiteY5959" fmla="*/ 893971 h 1106488"/>
              <a:gd name="connsiteX5960" fmla="*/ 847041 w 1031876"/>
              <a:gd name="connsiteY5960" fmla="*/ 899709 h 1106488"/>
              <a:gd name="connsiteX5961" fmla="*/ 845996 w 1031876"/>
              <a:gd name="connsiteY5961" fmla="*/ 898318 h 1106488"/>
              <a:gd name="connsiteX5962" fmla="*/ 184615 w 1031876"/>
              <a:gd name="connsiteY5962" fmla="*/ 893971 h 1106488"/>
              <a:gd name="connsiteX5963" fmla="*/ 189402 w 1031876"/>
              <a:gd name="connsiteY5963" fmla="*/ 898752 h 1106488"/>
              <a:gd name="connsiteX5964" fmla="*/ 188034 w 1031876"/>
              <a:gd name="connsiteY5964" fmla="*/ 897386 h 1106488"/>
              <a:gd name="connsiteX5965" fmla="*/ 184615 w 1031876"/>
              <a:gd name="connsiteY5965" fmla="*/ 893971 h 1106488"/>
              <a:gd name="connsiteX5966" fmla="*/ 938351 w 1031876"/>
              <a:gd name="connsiteY5966" fmla="*/ 893349 h 1106488"/>
              <a:gd name="connsiteX5967" fmla="*/ 938105 w 1031876"/>
              <a:gd name="connsiteY5967" fmla="*/ 893597 h 1106488"/>
              <a:gd name="connsiteX5968" fmla="*/ 937155 w 1031876"/>
              <a:gd name="connsiteY5968" fmla="*/ 894557 h 1106488"/>
              <a:gd name="connsiteX5969" fmla="*/ 946933 w 1031876"/>
              <a:gd name="connsiteY5969" fmla="*/ 891629 h 1106488"/>
              <a:gd name="connsiteX5970" fmla="*/ 944894 w 1031876"/>
              <a:gd name="connsiteY5970" fmla="*/ 893688 h 1106488"/>
              <a:gd name="connsiteX5971" fmla="*/ 944034 w 1031876"/>
              <a:gd name="connsiteY5971" fmla="*/ 894557 h 1106488"/>
              <a:gd name="connsiteX5972" fmla="*/ 152575 w 1031876"/>
              <a:gd name="connsiteY5972" fmla="*/ 891183 h 1106488"/>
              <a:gd name="connsiteX5973" fmla="*/ 152678 w 1031876"/>
              <a:gd name="connsiteY5973" fmla="*/ 891223 h 1106488"/>
              <a:gd name="connsiteX5974" fmla="*/ 156845 w 1031876"/>
              <a:gd name="connsiteY5974" fmla="*/ 894715 h 1106488"/>
              <a:gd name="connsiteX5975" fmla="*/ 156845 w 1031876"/>
              <a:gd name="connsiteY5975" fmla="*/ 895588 h 1106488"/>
              <a:gd name="connsiteX5976" fmla="*/ 156845 w 1031876"/>
              <a:gd name="connsiteY5976" fmla="*/ 897334 h 1106488"/>
              <a:gd name="connsiteX5977" fmla="*/ 922830 w 1031876"/>
              <a:gd name="connsiteY5977" fmla="*/ 887980 h 1106488"/>
              <a:gd name="connsiteX5978" fmla="*/ 922100 w 1031876"/>
              <a:gd name="connsiteY5978" fmla="*/ 892920 h 1106488"/>
              <a:gd name="connsiteX5979" fmla="*/ 915988 w 1031876"/>
              <a:gd name="connsiteY5979" fmla="*/ 893763 h 1106488"/>
              <a:gd name="connsiteX5980" fmla="*/ 922100 w 1031876"/>
              <a:gd name="connsiteY5980" fmla="*/ 890390 h 1106488"/>
              <a:gd name="connsiteX5981" fmla="*/ 922694 w 1031876"/>
              <a:gd name="connsiteY5981" fmla="*/ 888096 h 1106488"/>
              <a:gd name="connsiteX5982" fmla="*/ 150178 w 1031876"/>
              <a:gd name="connsiteY5982" fmla="*/ 887730 h 1106488"/>
              <a:gd name="connsiteX5983" fmla="*/ 152575 w 1031876"/>
              <a:gd name="connsiteY5983" fmla="*/ 891183 h 1106488"/>
              <a:gd name="connsiteX5984" fmla="*/ 151409 w 1031876"/>
              <a:gd name="connsiteY5984" fmla="*/ 890739 h 1106488"/>
              <a:gd name="connsiteX5985" fmla="*/ 150178 w 1031876"/>
              <a:gd name="connsiteY5985" fmla="*/ 887730 h 1106488"/>
              <a:gd name="connsiteX5986" fmla="*/ 156845 w 1031876"/>
              <a:gd name="connsiteY5986" fmla="*/ 894715 h 1106488"/>
              <a:gd name="connsiteX5987" fmla="*/ 150178 w 1031876"/>
              <a:gd name="connsiteY5987" fmla="*/ 887730 h 1106488"/>
              <a:gd name="connsiteX5988" fmla="*/ 881298 w 1031876"/>
              <a:gd name="connsiteY5988" fmla="*/ 887684 h 1106488"/>
              <a:gd name="connsiteX5989" fmla="*/ 878682 w 1031876"/>
              <a:gd name="connsiteY5989" fmla="*/ 888207 h 1106488"/>
              <a:gd name="connsiteX5990" fmla="*/ 874735 w 1031876"/>
              <a:gd name="connsiteY5990" fmla="*/ 893733 h 1106488"/>
              <a:gd name="connsiteX5991" fmla="*/ 874741 w 1031876"/>
              <a:gd name="connsiteY5991" fmla="*/ 893736 h 1106488"/>
              <a:gd name="connsiteX5992" fmla="*/ 878153 w 1031876"/>
              <a:gd name="connsiteY5992" fmla="*/ 890587 h 1106488"/>
              <a:gd name="connsiteX5993" fmla="*/ 964672 w 1031876"/>
              <a:gd name="connsiteY5993" fmla="*/ 887611 h 1106488"/>
              <a:gd name="connsiteX5994" fmla="*/ 961232 w 1031876"/>
              <a:gd name="connsiteY5994" fmla="*/ 891084 h 1106488"/>
              <a:gd name="connsiteX5995" fmla="*/ 959322 w 1031876"/>
              <a:gd name="connsiteY5995" fmla="*/ 893013 h 1106488"/>
              <a:gd name="connsiteX5996" fmla="*/ 959942 w 1031876"/>
              <a:gd name="connsiteY5996" fmla="*/ 892548 h 1106488"/>
              <a:gd name="connsiteX5997" fmla="*/ 959644 w 1031876"/>
              <a:gd name="connsiteY5997" fmla="*/ 894557 h 1106488"/>
              <a:gd name="connsiteX5998" fmla="*/ 958728 w 1031876"/>
              <a:gd name="connsiteY5998" fmla="*/ 895794 h 1106488"/>
              <a:gd name="connsiteX5999" fmla="*/ 957513 w 1031876"/>
              <a:gd name="connsiteY5999" fmla="*/ 894768 h 1106488"/>
              <a:gd name="connsiteX6000" fmla="*/ 957396 w 1031876"/>
              <a:gd name="connsiteY6000" fmla="*/ 894857 h 1106488"/>
              <a:gd name="connsiteX6001" fmla="*/ 958156 w 1031876"/>
              <a:gd name="connsiteY6001" fmla="*/ 896566 h 1106488"/>
              <a:gd name="connsiteX6002" fmla="*/ 958728 w 1031876"/>
              <a:gd name="connsiteY6002" fmla="*/ 895794 h 1106488"/>
              <a:gd name="connsiteX6003" fmla="*/ 960009 w 1031876"/>
              <a:gd name="connsiteY6003" fmla="*/ 896874 h 1106488"/>
              <a:gd name="connsiteX6004" fmla="*/ 958057 w 1031876"/>
              <a:gd name="connsiteY6004" fmla="*/ 898129 h 1106488"/>
              <a:gd name="connsiteX6005" fmla="*/ 957307 w 1031876"/>
              <a:gd name="connsiteY6005" fmla="*/ 901502 h 1106488"/>
              <a:gd name="connsiteX6006" fmla="*/ 957263 w 1031876"/>
              <a:gd name="connsiteY6006" fmla="*/ 901701 h 1106488"/>
              <a:gd name="connsiteX6007" fmla="*/ 957263 w 1031876"/>
              <a:gd name="connsiteY6007" fmla="*/ 901700 h 1106488"/>
              <a:gd name="connsiteX6008" fmla="*/ 957263 w 1031876"/>
              <a:gd name="connsiteY6008" fmla="*/ 901502 h 1106488"/>
              <a:gd name="connsiteX6009" fmla="*/ 957263 w 1031876"/>
              <a:gd name="connsiteY6009" fmla="*/ 898129 h 1106488"/>
              <a:gd name="connsiteX6010" fmla="*/ 957263 w 1031876"/>
              <a:gd name="connsiteY6010" fmla="*/ 894958 h 1106488"/>
              <a:gd name="connsiteX6011" fmla="*/ 954353 w 1031876"/>
              <a:gd name="connsiteY6011" fmla="*/ 897161 h 1106488"/>
              <a:gd name="connsiteX6012" fmla="*/ 952532 w 1031876"/>
              <a:gd name="connsiteY6012" fmla="*/ 895782 h 1106488"/>
              <a:gd name="connsiteX6013" fmla="*/ 954353 w 1031876"/>
              <a:gd name="connsiteY6013" fmla="*/ 894557 h 1106488"/>
              <a:gd name="connsiteX6014" fmla="*/ 962663 w 1031876"/>
              <a:gd name="connsiteY6014" fmla="*/ 888963 h 1106488"/>
              <a:gd name="connsiteX6015" fmla="*/ 950913 w 1031876"/>
              <a:gd name="connsiteY6015" fmla="*/ 887611 h 1106488"/>
              <a:gd name="connsiteX6016" fmla="*/ 947474 w 1031876"/>
              <a:gd name="connsiteY6016" fmla="*/ 891084 h 1106488"/>
              <a:gd name="connsiteX6017" fmla="*/ 946933 w 1031876"/>
              <a:gd name="connsiteY6017" fmla="*/ 891629 h 1106488"/>
              <a:gd name="connsiteX6018" fmla="*/ 944034 w 1031876"/>
              <a:gd name="connsiteY6018" fmla="*/ 887611 h 1106488"/>
              <a:gd name="connsiteX6019" fmla="*/ 947473 w 1031876"/>
              <a:gd name="connsiteY6019" fmla="*/ 887611 h 1106488"/>
              <a:gd name="connsiteX6020" fmla="*/ 944034 w 1031876"/>
              <a:gd name="connsiteY6020" fmla="*/ 894557 h 1106488"/>
              <a:gd name="connsiteX6021" fmla="*/ 946463 w 1031876"/>
              <a:gd name="connsiteY6021" fmla="*/ 897827 h 1106488"/>
              <a:gd name="connsiteX6022" fmla="*/ 946614 w 1031876"/>
              <a:gd name="connsiteY6022" fmla="*/ 898029 h 1106488"/>
              <a:gd name="connsiteX6023" fmla="*/ 944034 w 1031876"/>
              <a:gd name="connsiteY6023" fmla="*/ 901502 h 1106488"/>
              <a:gd name="connsiteX6024" fmla="*/ 937155 w 1031876"/>
              <a:gd name="connsiteY6024" fmla="*/ 908447 h 1106488"/>
              <a:gd name="connsiteX6025" fmla="*/ 936295 w 1031876"/>
              <a:gd name="connsiteY6025" fmla="*/ 909316 h 1106488"/>
              <a:gd name="connsiteX6026" fmla="*/ 935051 w 1031876"/>
              <a:gd name="connsiteY6026" fmla="*/ 910571 h 1106488"/>
              <a:gd name="connsiteX6027" fmla="*/ 931259 w 1031876"/>
              <a:gd name="connsiteY6027" fmla="*/ 914400 h 1106488"/>
              <a:gd name="connsiteX6028" fmla="*/ 931864 w 1031876"/>
              <a:gd name="connsiteY6028" fmla="*/ 914400 h 1106488"/>
              <a:gd name="connsiteX6029" fmla="*/ 931864 w 1031876"/>
              <a:gd name="connsiteY6029" fmla="*/ 915164 h 1106488"/>
              <a:gd name="connsiteX6030" fmla="*/ 936295 w 1031876"/>
              <a:gd name="connsiteY6030" fmla="*/ 914524 h 1106488"/>
              <a:gd name="connsiteX6031" fmla="*/ 937155 w 1031876"/>
              <a:gd name="connsiteY6031" fmla="*/ 908447 h 1106488"/>
              <a:gd name="connsiteX6032" fmla="*/ 939735 w 1031876"/>
              <a:gd name="connsiteY6032" fmla="*/ 908447 h 1106488"/>
              <a:gd name="connsiteX6033" fmla="*/ 943174 w 1031876"/>
              <a:gd name="connsiteY6033" fmla="*/ 908447 h 1106488"/>
              <a:gd name="connsiteX6034" fmla="*/ 943181 w 1031876"/>
              <a:gd name="connsiteY6034" fmla="*/ 908447 h 1106488"/>
              <a:gd name="connsiteX6035" fmla="*/ 943504 w 1031876"/>
              <a:gd name="connsiteY6035" fmla="*/ 908050 h 1106488"/>
              <a:gd name="connsiteX6036" fmla="*/ 943827 w 1031876"/>
              <a:gd name="connsiteY6036" fmla="*/ 908447 h 1106488"/>
              <a:gd name="connsiteX6037" fmla="*/ 944034 w 1031876"/>
              <a:gd name="connsiteY6037" fmla="*/ 908447 h 1106488"/>
              <a:gd name="connsiteX6038" fmla="*/ 943920 w 1031876"/>
              <a:gd name="connsiteY6038" fmla="*/ 908562 h 1106488"/>
              <a:gd name="connsiteX6039" fmla="*/ 946084 w 1031876"/>
              <a:gd name="connsiteY6039" fmla="*/ 911225 h 1106488"/>
              <a:gd name="connsiteX6040" fmla="*/ 943504 w 1031876"/>
              <a:gd name="connsiteY6040" fmla="*/ 914400 h 1106488"/>
              <a:gd name="connsiteX6041" fmla="*/ 941086 w 1031876"/>
              <a:gd name="connsiteY6041" fmla="*/ 911424 h 1106488"/>
              <a:gd name="connsiteX6042" fmla="*/ 937155 w 1031876"/>
              <a:gd name="connsiteY6042" fmla="*/ 915393 h 1106488"/>
              <a:gd name="connsiteX6043" fmla="*/ 935832 w 1031876"/>
              <a:gd name="connsiteY6043" fmla="*/ 915393 h 1106488"/>
              <a:gd name="connsiteX6044" fmla="*/ 933451 w 1031876"/>
              <a:gd name="connsiteY6044" fmla="*/ 918369 h 1106488"/>
              <a:gd name="connsiteX6045" fmla="*/ 930276 w 1031876"/>
              <a:gd name="connsiteY6045" fmla="*/ 922338 h 1106488"/>
              <a:gd name="connsiteX6046" fmla="*/ 931070 w 1031876"/>
              <a:gd name="connsiteY6046" fmla="*/ 918369 h 1106488"/>
              <a:gd name="connsiteX6047" fmla="*/ 935237 w 1031876"/>
              <a:gd name="connsiteY6047" fmla="*/ 915393 h 1106488"/>
              <a:gd name="connsiteX6048" fmla="*/ 931864 w 1031876"/>
              <a:gd name="connsiteY6048" fmla="*/ 915393 h 1106488"/>
              <a:gd name="connsiteX6049" fmla="*/ 931864 w 1031876"/>
              <a:gd name="connsiteY6049" fmla="*/ 915988 h 1106488"/>
              <a:gd name="connsiteX6050" fmla="*/ 930276 w 1031876"/>
              <a:gd name="connsiteY6050" fmla="*/ 915988 h 1106488"/>
              <a:gd name="connsiteX6051" fmla="*/ 930276 w 1031876"/>
              <a:gd name="connsiteY6051" fmla="*/ 918369 h 1106488"/>
              <a:gd name="connsiteX6052" fmla="*/ 930276 w 1031876"/>
              <a:gd name="connsiteY6052" fmla="*/ 922338 h 1106488"/>
              <a:gd name="connsiteX6053" fmla="*/ 929482 w 1031876"/>
              <a:gd name="connsiteY6053" fmla="*/ 922338 h 1106488"/>
              <a:gd name="connsiteX6054" fmla="*/ 926307 w 1031876"/>
              <a:gd name="connsiteY6054" fmla="*/ 922338 h 1106488"/>
              <a:gd name="connsiteX6055" fmla="*/ 922338 w 1031876"/>
              <a:gd name="connsiteY6055" fmla="*/ 922338 h 1106488"/>
              <a:gd name="connsiteX6056" fmla="*/ 929284 w 1031876"/>
              <a:gd name="connsiteY6056" fmla="*/ 918369 h 1106488"/>
              <a:gd name="connsiteX6057" fmla="*/ 930067 w 1031876"/>
              <a:gd name="connsiteY6057" fmla="*/ 915235 h 1106488"/>
              <a:gd name="connsiteX6058" fmla="*/ 927524 w 1031876"/>
              <a:gd name="connsiteY6058" fmla="*/ 913309 h 1106488"/>
              <a:gd name="connsiteX6059" fmla="*/ 930276 w 1031876"/>
              <a:gd name="connsiteY6059" fmla="*/ 908448 h 1106488"/>
              <a:gd name="connsiteX6060" fmla="*/ 930276 w 1031876"/>
              <a:gd name="connsiteY6060" fmla="*/ 908448 h 1106488"/>
              <a:gd name="connsiteX6061" fmla="*/ 930276 w 1031876"/>
              <a:gd name="connsiteY6061" fmla="*/ 908447 h 1106488"/>
              <a:gd name="connsiteX6062" fmla="*/ 937155 w 1031876"/>
              <a:gd name="connsiteY6062" fmla="*/ 901502 h 1106488"/>
              <a:gd name="connsiteX6063" fmla="*/ 930276 w 1031876"/>
              <a:gd name="connsiteY6063" fmla="*/ 902133 h 1106488"/>
              <a:gd name="connsiteX6064" fmla="*/ 930276 w 1031876"/>
              <a:gd name="connsiteY6064" fmla="*/ 901502 h 1106488"/>
              <a:gd name="connsiteX6065" fmla="*/ 937155 w 1031876"/>
              <a:gd name="connsiteY6065" fmla="*/ 894557 h 1106488"/>
              <a:gd name="connsiteX6066" fmla="*/ 938015 w 1031876"/>
              <a:gd name="connsiteY6066" fmla="*/ 893688 h 1106488"/>
              <a:gd name="connsiteX6067" fmla="*/ 938105 w 1031876"/>
              <a:gd name="connsiteY6067" fmla="*/ 893597 h 1106488"/>
              <a:gd name="connsiteX6068" fmla="*/ 943174 w 1031876"/>
              <a:gd name="connsiteY6068" fmla="*/ 888479 h 1106488"/>
              <a:gd name="connsiteX6069" fmla="*/ 944034 w 1031876"/>
              <a:gd name="connsiteY6069" fmla="*/ 887611 h 1106488"/>
              <a:gd name="connsiteX6070" fmla="*/ 868363 w 1031876"/>
              <a:gd name="connsiteY6070" fmla="*/ 887413 h 1106488"/>
              <a:gd name="connsiteX6071" fmla="*/ 868363 w 1031876"/>
              <a:gd name="connsiteY6071" fmla="*/ 889794 h 1106488"/>
              <a:gd name="connsiteX6072" fmla="*/ 868363 w 1031876"/>
              <a:gd name="connsiteY6072" fmla="*/ 890588 h 1106488"/>
              <a:gd name="connsiteX6073" fmla="*/ 868363 w 1031876"/>
              <a:gd name="connsiteY6073" fmla="*/ 893763 h 1106488"/>
              <a:gd name="connsiteX6074" fmla="*/ 862013 w 1031876"/>
              <a:gd name="connsiteY6074" fmla="*/ 893763 h 1106488"/>
              <a:gd name="connsiteX6075" fmla="*/ 865188 w 1031876"/>
              <a:gd name="connsiteY6075" fmla="*/ 890588 h 1106488"/>
              <a:gd name="connsiteX6076" fmla="*/ 163513 w 1031876"/>
              <a:gd name="connsiteY6076" fmla="*/ 887413 h 1106488"/>
              <a:gd name="connsiteX6077" fmla="*/ 165999 w 1031876"/>
              <a:gd name="connsiteY6077" fmla="*/ 894118 h 1106488"/>
              <a:gd name="connsiteX6078" fmla="*/ 170459 w 1031876"/>
              <a:gd name="connsiteY6078" fmla="*/ 894755 h 1106488"/>
              <a:gd name="connsiteX6079" fmla="*/ 171335 w 1031876"/>
              <a:gd name="connsiteY6079" fmla="*/ 900891 h 1106488"/>
              <a:gd name="connsiteX6080" fmla="*/ 171451 w 1031876"/>
              <a:gd name="connsiteY6080" fmla="*/ 900907 h 1106488"/>
              <a:gd name="connsiteX6081" fmla="*/ 171338 w 1031876"/>
              <a:gd name="connsiteY6081" fmla="*/ 900907 h 1106488"/>
              <a:gd name="connsiteX6082" fmla="*/ 171349 w 1031876"/>
              <a:gd name="connsiteY6082" fmla="*/ 900984 h 1106488"/>
              <a:gd name="connsiteX6083" fmla="*/ 171409 w 1031876"/>
              <a:gd name="connsiteY6083" fmla="*/ 901406 h 1106488"/>
              <a:gd name="connsiteX6084" fmla="*/ 177272 w 1031876"/>
              <a:gd name="connsiteY6084" fmla="*/ 904281 h 1106488"/>
              <a:gd name="connsiteX6085" fmla="*/ 177272 w 1031876"/>
              <a:gd name="connsiteY6085" fmla="*/ 905967 h 1106488"/>
              <a:gd name="connsiteX6086" fmla="*/ 177272 w 1031876"/>
              <a:gd name="connsiteY6086" fmla="*/ 906811 h 1106488"/>
              <a:gd name="connsiteX6087" fmla="*/ 177272 w 1031876"/>
              <a:gd name="connsiteY6087" fmla="*/ 907654 h 1106488"/>
              <a:gd name="connsiteX6088" fmla="*/ 176412 w 1031876"/>
              <a:gd name="connsiteY6088" fmla="*/ 906811 h 1106488"/>
              <a:gd name="connsiteX6089" fmla="*/ 171159 w 1031876"/>
              <a:gd name="connsiteY6089" fmla="*/ 901659 h 1106488"/>
              <a:gd name="connsiteX6090" fmla="*/ 170562 w 1031876"/>
              <a:gd name="connsiteY6090" fmla="*/ 901574 h 1106488"/>
              <a:gd name="connsiteX6091" fmla="*/ 165893 w 1031876"/>
              <a:gd name="connsiteY6091" fmla="*/ 900907 h 1106488"/>
              <a:gd name="connsiteX6092" fmla="*/ 165200 w 1031876"/>
              <a:gd name="connsiteY6092" fmla="*/ 900907 h 1106488"/>
              <a:gd name="connsiteX6093" fmla="*/ 164807 w 1031876"/>
              <a:gd name="connsiteY6093" fmla="*/ 900907 h 1106488"/>
              <a:gd name="connsiteX6094" fmla="*/ 164561 w 1031876"/>
              <a:gd name="connsiteY6094" fmla="*/ 900907 h 1106488"/>
              <a:gd name="connsiteX6095" fmla="*/ 164620 w 1031876"/>
              <a:gd name="connsiteY6095" fmla="*/ 901142 h 1106488"/>
              <a:gd name="connsiteX6096" fmla="*/ 164646 w 1031876"/>
              <a:gd name="connsiteY6096" fmla="*/ 901246 h 1106488"/>
              <a:gd name="connsiteX6097" fmla="*/ 170111 w 1031876"/>
              <a:gd name="connsiteY6097" fmla="*/ 906711 h 1106488"/>
              <a:gd name="connsiteX6098" fmla="*/ 171313 w 1031876"/>
              <a:gd name="connsiteY6098" fmla="*/ 907396 h 1106488"/>
              <a:gd name="connsiteX6099" fmla="*/ 172249 w 1031876"/>
              <a:gd name="connsiteY6099" fmla="*/ 907003 h 1106488"/>
              <a:gd name="connsiteX6100" fmla="*/ 172273 w 1031876"/>
              <a:gd name="connsiteY6100" fmla="*/ 907396 h 1106488"/>
              <a:gd name="connsiteX6101" fmla="*/ 172292 w 1031876"/>
              <a:gd name="connsiteY6101" fmla="*/ 907418 h 1106488"/>
              <a:gd name="connsiteX6102" fmla="*/ 174625 w 1031876"/>
              <a:gd name="connsiteY6102" fmla="*/ 905669 h 1106488"/>
              <a:gd name="connsiteX6103" fmla="*/ 177272 w 1031876"/>
              <a:gd name="connsiteY6103" fmla="*/ 907654 h 1106488"/>
              <a:gd name="connsiteX6104" fmla="*/ 180712 w 1031876"/>
              <a:gd name="connsiteY6104" fmla="*/ 907654 h 1106488"/>
              <a:gd name="connsiteX6105" fmla="*/ 184151 w 1031876"/>
              <a:gd name="connsiteY6105" fmla="*/ 914401 h 1106488"/>
              <a:gd name="connsiteX6106" fmla="*/ 191225 w 1031876"/>
              <a:gd name="connsiteY6106" fmla="*/ 920591 h 1106488"/>
              <a:gd name="connsiteX6107" fmla="*/ 191308 w 1031876"/>
              <a:gd name="connsiteY6107" fmla="*/ 920653 h 1106488"/>
              <a:gd name="connsiteX6108" fmla="*/ 191453 w 1031876"/>
              <a:gd name="connsiteY6108" fmla="*/ 920671 h 1106488"/>
              <a:gd name="connsiteX6109" fmla="*/ 191453 w 1031876"/>
              <a:gd name="connsiteY6109" fmla="*/ 920439 h 1106488"/>
              <a:gd name="connsiteX6110" fmla="*/ 191453 w 1031876"/>
              <a:gd name="connsiteY6110" fmla="*/ 920194 h 1106488"/>
              <a:gd name="connsiteX6111" fmla="*/ 189250 w 1031876"/>
              <a:gd name="connsiteY6111" fmla="*/ 915065 h 1106488"/>
              <a:gd name="connsiteX6112" fmla="*/ 189762 w 1031876"/>
              <a:gd name="connsiteY6112" fmla="*/ 914895 h 1106488"/>
              <a:gd name="connsiteX6113" fmla="*/ 190958 w 1031876"/>
              <a:gd name="connsiteY6113" fmla="*/ 915065 h 1106488"/>
              <a:gd name="connsiteX6114" fmla="*/ 191453 w 1031876"/>
              <a:gd name="connsiteY6114" fmla="*/ 918523 h 1106488"/>
              <a:gd name="connsiteX6115" fmla="*/ 191453 w 1031876"/>
              <a:gd name="connsiteY6115" fmla="*/ 914462 h 1106488"/>
              <a:gd name="connsiteX6116" fmla="*/ 191812 w 1031876"/>
              <a:gd name="connsiteY6116" fmla="*/ 914941 h 1106488"/>
              <a:gd name="connsiteX6117" fmla="*/ 194017 w 1031876"/>
              <a:gd name="connsiteY6117" fmla="*/ 917878 h 1106488"/>
              <a:gd name="connsiteX6118" fmla="*/ 193350 w 1031876"/>
              <a:gd name="connsiteY6118" fmla="*/ 918766 h 1106488"/>
              <a:gd name="connsiteX6119" fmla="*/ 197565 w 1031876"/>
              <a:gd name="connsiteY6119" fmla="*/ 920568 h 1106488"/>
              <a:gd name="connsiteX6120" fmla="*/ 194872 w 1031876"/>
              <a:gd name="connsiteY6120" fmla="*/ 917878 h 1106488"/>
              <a:gd name="connsiteX6121" fmla="*/ 191812 w 1031876"/>
              <a:gd name="connsiteY6121" fmla="*/ 914821 h 1106488"/>
              <a:gd name="connsiteX6122" fmla="*/ 191453 w 1031876"/>
              <a:gd name="connsiteY6122" fmla="*/ 914462 h 1106488"/>
              <a:gd name="connsiteX6123" fmla="*/ 191355 w 1031876"/>
              <a:gd name="connsiteY6123" fmla="*/ 914365 h 1106488"/>
              <a:gd name="connsiteX6124" fmla="*/ 189762 w 1031876"/>
              <a:gd name="connsiteY6124" fmla="*/ 914895 h 1106488"/>
              <a:gd name="connsiteX6125" fmla="*/ 184979 w 1031876"/>
              <a:gd name="connsiteY6125" fmla="*/ 914213 h 1106488"/>
              <a:gd name="connsiteX6126" fmla="*/ 185833 w 1031876"/>
              <a:gd name="connsiteY6126" fmla="*/ 914213 h 1106488"/>
              <a:gd name="connsiteX6127" fmla="*/ 187541 w 1031876"/>
              <a:gd name="connsiteY6127" fmla="*/ 914213 h 1106488"/>
              <a:gd name="connsiteX6128" fmla="*/ 189250 w 1031876"/>
              <a:gd name="connsiteY6128" fmla="*/ 914213 h 1106488"/>
              <a:gd name="connsiteX6129" fmla="*/ 191203 w 1031876"/>
              <a:gd name="connsiteY6129" fmla="*/ 914213 h 1106488"/>
              <a:gd name="connsiteX6130" fmla="*/ 190394 w 1031876"/>
              <a:gd name="connsiteY6130" fmla="*/ 913404 h 1106488"/>
              <a:gd name="connsiteX6131" fmla="*/ 185833 w 1031876"/>
              <a:gd name="connsiteY6131" fmla="*/ 910805 h 1106488"/>
              <a:gd name="connsiteX6132" fmla="*/ 185179 w 1031876"/>
              <a:gd name="connsiteY6132" fmla="*/ 908196 h 1106488"/>
              <a:gd name="connsiteX6133" fmla="*/ 184979 w 1031876"/>
              <a:gd name="connsiteY6133" fmla="*/ 907995 h 1106488"/>
              <a:gd name="connsiteX6134" fmla="*/ 184615 w 1031876"/>
              <a:gd name="connsiteY6134" fmla="*/ 907632 h 1106488"/>
              <a:gd name="connsiteX6135" fmla="*/ 184615 w 1031876"/>
              <a:gd name="connsiteY6135" fmla="*/ 900801 h 1106488"/>
              <a:gd name="connsiteX6136" fmla="*/ 198290 w 1031876"/>
              <a:gd name="connsiteY6136" fmla="*/ 907632 h 1106488"/>
              <a:gd name="connsiteX6137" fmla="*/ 199145 w 1031876"/>
              <a:gd name="connsiteY6137" fmla="*/ 913609 h 1106488"/>
              <a:gd name="connsiteX6138" fmla="*/ 204788 w 1031876"/>
              <a:gd name="connsiteY6138" fmla="*/ 914414 h 1106488"/>
              <a:gd name="connsiteX6139" fmla="*/ 204790 w 1031876"/>
              <a:gd name="connsiteY6139" fmla="*/ 914414 h 1106488"/>
              <a:gd name="connsiteX6140" fmla="*/ 204788 w 1031876"/>
              <a:gd name="connsiteY6140" fmla="*/ 914400 h 1106488"/>
              <a:gd name="connsiteX6141" fmla="*/ 204806 w 1031876"/>
              <a:gd name="connsiteY6141" fmla="*/ 914416 h 1106488"/>
              <a:gd name="connsiteX6142" fmla="*/ 205128 w 1031876"/>
              <a:gd name="connsiteY6142" fmla="*/ 914462 h 1106488"/>
              <a:gd name="connsiteX6143" fmla="*/ 204857 w 1031876"/>
              <a:gd name="connsiteY6143" fmla="*/ 914462 h 1106488"/>
              <a:gd name="connsiteX6144" fmla="*/ 207589 w 1031876"/>
              <a:gd name="connsiteY6144" fmla="*/ 916921 h 1106488"/>
              <a:gd name="connsiteX6145" fmla="*/ 205128 w 1031876"/>
              <a:gd name="connsiteY6145" fmla="*/ 914462 h 1106488"/>
              <a:gd name="connsiteX6146" fmla="*/ 211110 w 1031876"/>
              <a:gd name="connsiteY6146" fmla="*/ 915316 h 1106488"/>
              <a:gd name="connsiteX6147" fmla="*/ 211894 w 1031876"/>
              <a:gd name="connsiteY6147" fmla="*/ 920795 h 1106488"/>
              <a:gd name="connsiteX6148" fmla="*/ 211965 w 1031876"/>
              <a:gd name="connsiteY6148" fmla="*/ 920859 h 1106488"/>
              <a:gd name="connsiteX6149" fmla="*/ 211965 w 1031876"/>
              <a:gd name="connsiteY6149" fmla="*/ 917878 h 1106488"/>
              <a:gd name="connsiteX6150" fmla="*/ 211965 w 1031876"/>
              <a:gd name="connsiteY6150" fmla="*/ 914462 h 1106488"/>
              <a:gd name="connsiteX6151" fmla="*/ 218803 w 1031876"/>
              <a:gd name="connsiteY6151" fmla="*/ 921293 h 1106488"/>
              <a:gd name="connsiteX6152" fmla="*/ 219658 w 1031876"/>
              <a:gd name="connsiteY6152" fmla="*/ 924708 h 1106488"/>
              <a:gd name="connsiteX6153" fmla="*/ 222449 w 1031876"/>
              <a:gd name="connsiteY6153" fmla="*/ 926301 h 1106488"/>
              <a:gd name="connsiteX6154" fmla="*/ 223776 w 1031876"/>
              <a:gd name="connsiteY6154" fmla="*/ 928123 h 1106488"/>
              <a:gd name="connsiteX6155" fmla="*/ 222222 w 1031876"/>
              <a:gd name="connsiteY6155" fmla="*/ 928123 h 1106488"/>
              <a:gd name="connsiteX6156" fmla="*/ 219587 w 1031876"/>
              <a:gd name="connsiteY6156" fmla="*/ 928123 h 1106488"/>
              <a:gd name="connsiteX6157" fmla="*/ 218803 w 1031876"/>
              <a:gd name="connsiteY6157" fmla="*/ 928549 h 1106488"/>
              <a:gd name="connsiteX6158" fmla="*/ 219074 w 1031876"/>
              <a:gd name="connsiteY6158" fmla="*/ 928687 h 1106488"/>
              <a:gd name="connsiteX6159" fmla="*/ 219076 w 1031876"/>
              <a:gd name="connsiteY6159" fmla="*/ 928688 h 1106488"/>
              <a:gd name="connsiteX6160" fmla="*/ 219407 w 1031876"/>
              <a:gd name="connsiteY6160" fmla="*/ 928688 h 1106488"/>
              <a:gd name="connsiteX6161" fmla="*/ 224187 w 1031876"/>
              <a:gd name="connsiteY6161" fmla="*/ 928688 h 1106488"/>
              <a:gd name="connsiteX6162" fmla="*/ 223776 w 1031876"/>
              <a:gd name="connsiteY6162" fmla="*/ 928123 h 1106488"/>
              <a:gd name="connsiteX6163" fmla="*/ 225641 w 1031876"/>
              <a:gd name="connsiteY6163" fmla="*/ 928123 h 1106488"/>
              <a:gd name="connsiteX6164" fmla="*/ 226401 w 1031876"/>
              <a:gd name="connsiteY6164" fmla="*/ 931159 h 1106488"/>
              <a:gd name="connsiteX6165" fmla="*/ 225641 w 1031876"/>
              <a:gd name="connsiteY6165" fmla="*/ 930685 h 1106488"/>
              <a:gd name="connsiteX6166" fmla="*/ 225641 w 1031876"/>
              <a:gd name="connsiteY6166" fmla="*/ 930685 h 1106488"/>
              <a:gd name="connsiteX6167" fmla="*/ 224773 w 1031876"/>
              <a:gd name="connsiteY6167" fmla="*/ 929492 h 1106488"/>
              <a:gd name="connsiteX6168" fmla="*/ 222846 w 1031876"/>
              <a:gd name="connsiteY6168" fmla="*/ 931863 h 1106488"/>
              <a:gd name="connsiteX6169" fmla="*/ 225426 w 1031876"/>
              <a:gd name="connsiteY6169" fmla="*/ 935038 h 1106488"/>
              <a:gd name="connsiteX6170" fmla="*/ 221987 w 1031876"/>
              <a:gd name="connsiteY6170" fmla="*/ 932657 h 1106488"/>
              <a:gd name="connsiteX6171" fmla="*/ 219114 w 1031876"/>
              <a:gd name="connsiteY6171" fmla="*/ 934646 h 1106488"/>
              <a:gd name="connsiteX6172" fmla="*/ 219145 w 1031876"/>
              <a:gd name="connsiteY6172" fmla="*/ 934664 h 1106488"/>
              <a:gd name="connsiteX6173" fmla="*/ 219103 w 1031876"/>
              <a:gd name="connsiteY6173" fmla="*/ 934653 h 1106488"/>
              <a:gd name="connsiteX6174" fmla="*/ 218547 w 1031876"/>
              <a:gd name="connsiteY6174" fmla="*/ 935038 h 1106488"/>
              <a:gd name="connsiteX6175" fmla="*/ 218547 w 1031876"/>
              <a:gd name="connsiteY6175" fmla="*/ 934515 h 1106488"/>
              <a:gd name="connsiteX6176" fmla="*/ 215729 w 1031876"/>
              <a:gd name="connsiteY6176" fmla="*/ 933812 h 1106488"/>
              <a:gd name="connsiteX6177" fmla="*/ 214797 w 1031876"/>
              <a:gd name="connsiteY6177" fmla="*/ 932185 h 1106488"/>
              <a:gd name="connsiteX6178" fmla="*/ 218547 w 1031876"/>
              <a:gd name="connsiteY6178" fmla="*/ 934323 h 1106488"/>
              <a:gd name="connsiteX6179" fmla="*/ 218547 w 1031876"/>
              <a:gd name="connsiteY6179" fmla="*/ 929482 h 1106488"/>
              <a:gd name="connsiteX6180" fmla="*/ 218547 w 1031876"/>
              <a:gd name="connsiteY6180" fmla="*/ 928688 h 1106488"/>
              <a:gd name="connsiteX6181" fmla="*/ 215504 w 1031876"/>
              <a:gd name="connsiteY6181" fmla="*/ 928688 h 1106488"/>
              <a:gd name="connsiteX6182" fmla="*/ 212794 w 1031876"/>
              <a:gd name="connsiteY6182" fmla="*/ 928688 h 1106488"/>
              <a:gd name="connsiteX6183" fmla="*/ 214797 w 1031876"/>
              <a:gd name="connsiteY6183" fmla="*/ 932185 h 1106488"/>
              <a:gd name="connsiteX6184" fmla="*/ 213166 w 1031876"/>
              <a:gd name="connsiteY6184" fmla="*/ 931255 h 1106488"/>
              <a:gd name="connsiteX6185" fmla="*/ 212523 w 1031876"/>
              <a:gd name="connsiteY6185" fmla="*/ 928688 h 1106488"/>
              <a:gd name="connsiteX6186" fmla="*/ 212312 w 1031876"/>
              <a:gd name="connsiteY6186" fmla="*/ 928688 h 1106488"/>
              <a:gd name="connsiteX6187" fmla="*/ 212312 w 1031876"/>
              <a:gd name="connsiteY6187" fmla="*/ 931255 h 1106488"/>
              <a:gd name="connsiteX6188" fmla="*/ 212312 w 1031876"/>
              <a:gd name="connsiteY6188" fmla="*/ 934664 h 1106488"/>
              <a:gd name="connsiteX6189" fmla="*/ 205478 w 1031876"/>
              <a:gd name="connsiteY6189" fmla="*/ 927847 h 1106488"/>
              <a:gd name="connsiteX6190" fmla="*/ 198645 w 1031876"/>
              <a:gd name="connsiteY6190" fmla="*/ 921030 h 1106488"/>
              <a:gd name="connsiteX6191" fmla="*/ 202062 w 1031876"/>
              <a:gd name="connsiteY6191" fmla="*/ 921030 h 1106488"/>
              <a:gd name="connsiteX6192" fmla="*/ 202957 w 1031876"/>
              <a:gd name="connsiteY6192" fmla="*/ 921030 h 1106488"/>
              <a:gd name="connsiteX6193" fmla="*/ 199232 w 1031876"/>
              <a:gd name="connsiteY6193" fmla="*/ 918369 h 1106488"/>
              <a:gd name="connsiteX6194" fmla="*/ 198491 w 1031876"/>
              <a:gd name="connsiteY6194" fmla="*/ 914663 h 1106488"/>
              <a:gd name="connsiteX6195" fmla="*/ 198290 w 1031876"/>
              <a:gd name="connsiteY6195" fmla="*/ 914462 h 1106488"/>
              <a:gd name="connsiteX6196" fmla="*/ 198459 w 1031876"/>
              <a:gd name="connsiteY6196" fmla="*/ 914505 h 1106488"/>
              <a:gd name="connsiteX6197" fmla="*/ 198450 w 1031876"/>
              <a:gd name="connsiteY6197" fmla="*/ 914462 h 1106488"/>
              <a:gd name="connsiteX6198" fmla="*/ 198290 w 1031876"/>
              <a:gd name="connsiteY6198" fmla="*/ 914462 h 1106488"/>
              <a:gd name="connsiteX6199" fmla="*/ 198290 w 1031876"/>
              <a:gd name="connsiteY6199" fmla="*/ 915316 h 1106488"/>
              <a:gd name="connsiteX6200" fmla="*/ 198290 w 1031876"/>
              <a:gd name="connsiteY6200" fmla="*/ 920676 h 1106488"/>
              <a:gd name="connsiteX6201" fmla="*/ 198290 w 1031876"/>
              <a:gd name="connsiteY6201" fmla="*/ 920878 h 1106488"/>
              <a:gd name="connsiteX6202" fmla="*/ 198645 w 1031876"/>
              <a:gd name="connsiteY6202" fmla="*/ 921030 h 1106488"/>
              <a:gd name="connsiteX6203" fmla="*/ 198290 w 1031876"/>
              <a:gd name="connsiteY6203" fmla="*/ 921030 h 1106488"/>
              <a:gd name="connsiteX6204" fmla="*/ 198290 w 1031876"/>
              <a:gd name="connsiteY6204" fmla="*/ 921293 h 1106488"/>
              <a:gd name="connsiteX6205" fmla="*/ 198027 w 1031876"/>
              <a:gd name="connsiteY6205" fmla="*/ 921030 h 1106488"/>
              <a:gd name="connsiteX6206" fmla="*/ 197791 w 1031876"/>
              <a:gd name="connsiteY6206" fmla="*/ 921030 h 1106488"/>
              <a:gd name="connsiteX6207" fmla="*/ 195229 w 1031876"/>
              <a:gd name="connsiteY6207" fmla="*/ 921030 h 1106488"/>
              <a:gd name="connsiteX6208" fmla="*/ 194324 w 1031876"/>
              <a:gd name="connsiteY6208" fmla="*/ 921030 h 1106488"/>
              <a:gd name="connsiteX6209" fmla="*/ 198438 w 1031876"/>
              <a:gd name="connsiteY6209" fmla="*/ 921544 h 1106488"/>
              <a:gd name="connsiteX6210" fmla="*/ 198438 w 1031876"/>
              <a:gd name="connsiteY6210" fmla="*/ 925116 h 1106488"/>
              <a:gd name="connsiteX6211" fmla="*/ 198438 w 1031876"/>
              <a:gd name="connsiteY6211" fmla="*/ 927640 h 1106488"/>
              <a:gd name="connsiteX6212" fmla="*/ 198645 w 1031876"/>
              <a:gd name="connsiteY6212" fmla="*/ 927847 h 1106488"/>
              <a:gd name="connsiteX6213" fmla="*/ 198438 w 1031876"/>
              <a:gd name="connsiteY6213" fmla="*/ 927817 h 1106488"/>
              <a:gd name="connsiteX6214" fmla="*/ 198438 w 1031876"/>
              <a:gd name="connsiteY6214" fmla="*/ 928122 h 1106488"/>
              <a:gd name="connsiteX6215" fmla="*/ 198645 w 1031876"/>
              <a:gd name="connsiteY6215" fmla="*/ 927847 h 1106488"/>
              <a:gd name="connsiteX6216" fmla="*/ 201207 w 1031876"/>
              <a:gd name="connsiteY6216" fmla="*/ 929551 h 1106488"/>
              <a:gd name="connsiteX6217" fmla="*/ 200695 w 1031876"/>
              <a:gd name="connsiteY6217" fmla="*/ 927847 h 1106488"/>
              <a:gd name="connsiteX6218" fmla="*/ 198645 w 1031876"/>
              <a:gd name="connsiteY6218" fmla="*/ 921030 h 1106488"/>
              <a:gd name="connsiteX6219" fmla="*/ 205478 w 1031876"/>
              <a:gd name="connsiteY6219" fmla="*/ 927847 h 1106488"/>
              <a:gd name="connsiteX6220" fmla="*/ 202916 w 1031876"/>
              <a:gd name="connsiteY6220" fmla="*/ 931255 h 1106488"/>
              <a:gd name="connsiteX6221" fmla="*/ 203614 w 1031876"/>
              <a:gd name="connsiteY6221" fmla="*/ 932185 h 1106488"/>
              <a:gd name="connsiteX6222" fmla="*/ 202916 w 1031876"/>
              <a:gd name="connsiteY6222" fmla="*/ 933812 h 1106488"/>
              <a:gd name="connsiteX6223" fmla="*/ 205478 w 1031876"/>
              <a:gd name="connsiteY6223" fmla="*/ 934664 h 1106488"/>
              <a:gd name="connsiteX6224" fmla="*/ 205572 w 1031876"/>
              <a:gd name="connsiteY6224" fmla="*/ 935038 h 1106488"/>
              <a:gd name="connsiteX6225" fmla="*/ 205579 w 1031876"/>
              <a:gd name="connsiteY6225" fmla="*/ 935038 h 1106488"/>
              <a:gd name="connsiteX6226" fmla="*/ 205582 w 1031876"/>
              <a:gd name="connsiteY6226" fmla="*/ 935037 h 1106488"/>
              <a:gd name="connsiteX6227" fmla="*/ 205582 w 1031876"/>
              <a:gd name="connsiteY6227" fmla="*/ 935038 h 1106488"/>
              <a:gd name="connsiteX6228" fmla="*/ 205780 w 1031876"/>
              <a:gd name="connsiteY6228" fmla="*/ 935038 h 1106488"/>
              <a:gd name="connsiteX6229" fmla="*/ 211734 w 1031876"/>
              <a:gd name="connsiteY6229" fmla="*/ 935038 h 1106488"/>
              <a:gd name="connsiteX6230" fmla="*/ 212687 w 1031876"/>
              <a:gd name="connsiteY6230" fmla="*/ 935038 h 1106488"/>
              <a:gd name="connsiteX6231" fmla="*/ 212726 w 1031876"/>
              <a:gd name="connsiteY6231" fmla="*/ 935038 h 1106488"/>
              <a:gd name="connsiteX6232" fmla="*/ 212726 w 1031876"/>
              <a:gd name="connsiteY6232" fmla="*/ 935077 h 1106488"/>
              <a:gd name="connsiteX6233" fmla="*/ 212726 w 1031876"/>
              <a:gd name="connsiteY6233" fmla="*/ 941388 h 1106488"/>
              <a:gd name="connsiteX6234" fmla="*/ 211734 w 1031876"/>
              <a:gd name="connsiteY6234" fmla="*/ 938213 h 1106488"/>
              <a:gd name="connsiteX6235" fmla="*/ 205673 w 1031876"/>
              <a:gd name="connsiteY6235" fmla="*/ 935443 h 1106488"/>
              <a:gd name="connsiteX6236" fmla="*/ 205751 w 1031876"/>
              <a:gd name="connsiteY6236" fmla="*/ 935754 h 1106488"/>
              <a:gd name="connsiteX6237" fmla="*/ 205582 w 1031876"/>
              <a:gd name="connsiteY6237" fmla="*/ 935607 h 1106488"/>
              <a:gd name="connsiteX6238" fmla="*/ 205582 w 1031876"/>
              <a:gd name="connsiteY6238" fmla="*/ 935831 h 1106488"/>
              <a:gd name="connsiteX6239" fmla="*/ 205582 w 1031876"/>
              <a:gd name="connsiteY6239" fmla="*/ 937005 h 1106488"/>
              <a:gd name="connsiteX6240" fmla="*/ 206161 w 1031876"/>
              <a:gd name="connsiteY6240" fmla="*/ 937390 h 1106488"/>
              <a:gd name="connsiteX6241" fmla="*/ 206332 w 1031876"/>
              <a:gd name="connsiteY6241" fmla="*/ 938072 h 1106488"/>
              <a:gd name="connsiteX6242" fmla="*/ 212312 w 1031876"/>
              <a:gd name="connsiteY6242" fmla="*/ 941481 h 1106488"/>
              <a:gd name="connsiteX6243" fmla="*/ 219145 w 1031876"/>
              <a:gd name="connsiteY6243" fmla="*/ 948298 h 1106488"/>
              <a:gd name="connsiteX6244" fmla="*/ 219999 w 1031876"/>
              <a:gd name="connsiteY6244" fmla="*/ 948298 h 1106488"/>
              <a:gd name="connsiteX6245" fmla="*/ 222562 w 1031876"/>
              <a:gd name="connsiteY6245" fmla="*/ 948298 h 1106488"/>
              <a:gd name="connsiteX6246" fmla="*/ 222680 w 1031876"/>
              <a:gd name="connsiteY6246" fmla="*/ 948532 h 1106488"/>
              <a:gd name="connsiteX6247" fmla="*/ 222846 w 1031876"/>
              <a:gd name="connsiteY6247" fmla="*/ 948532 h 1106488"/>
              <a:gd name="connsiteX6248" fmla="*/ 223689 w 1031876"/>
              <a:gd name="connsiteY6248" fmla="*/ 948532 h 1106488"/>
              <a:gd name="connsiteX6249" fmla="*/ 226219 w 1031876"/>
              <a:gd name="connsiteY6249" fmla="*/ 948532 h 1106488"/>
              <a:gd name="connsiteX6250" fmla="*/ 229593 w 1031876"/>
              <a:gd name="connsiteY6250" fmla="*/ 952104 h 1106488"/>
              <a:gd name="connsiteX6251" fmla="*/ 232965 w 1031876"/>
              <a:gd name="connsiteY6251" fmla="*/ 955675 h 1106488"/>
              <a:gd name="connsiteX6252" fmla="*/ 228749 w 1031876"/>
              <a:gd name="connsiteY6252" fmla="*/ 952104 h 1106488"/>
              <a:gd name="connsiteX6253" fmla="*/ 225840 w 1031876"/>
              <a:gd name="connsiteY6253" fmla="*/ 950984 h 1106488"/>
              <a:gd name="connsiteX6254" fmla="*/ 226219 w 1031876"/>
              <a:gd name="connsiteY6254" fmla="*/ 952500 h 1106488"/>
              <a:gd name="connsiteX6255" fmla="*/ 228171 w 1031876"/>
              <a:gd name="connsiteY6255" fmla="*/ 953616 h 1106488"/>
              <a:gd name="connsiteX6256" fmla="*/ 226061 w 1031876"/>
              <a:gd name="connsiteY6256" fmla="*/ 955198 h 1106488"/>
              <a:gd name="connsiteX6257" fmla="*/ 226540 w 1031876"/>
              <a:gd name="connsiteY6257" fmla="*/ 955675 h 1106488"/>
              <a:gd name="connsiteX6258" fmla="*/ 226832 w 1031876"/>
              <a:gd name="connsiteY6258" fmla="*/ 955967 h 1106488"/>
              <a:gd name="connsiteX6259" fmla="*/ 231775 w 1031876"/>
              <a:gd name="connsiteY6259" fmla="*/ 960898 h 1106488"/>
              <a:gd name="connsiteX6260" fmla="*/ 231775 w 1031876"/>
              <a:gd name="connsiteY6260" fmla="*/ 958056 h 1106488"/>
              <a:gd name="connsiteX6261" fmla="*/ 231775 w 1031876"/>
              <a:gd name="connsiteY6261" fmla="*/ 955675 h 1106488"/>
              <a:gd name="connsiteX6262" fmla="*/ 234752 w 1031876"/>
              <a:gd name="connsiteY6262" fmla="*/ 958850 h 1106488"/>
              <a:gd name="connsiteX6263" fmla="*/ 232321 w 1031876"/>
              <a:gd name="connsiteY6263" fmla="*/ 961443 h 1106488"/>
              <a:gd name="connsiteX6264" fmla="*/ 232811 w 1031876"/>
              <a:gd name="connsiteY6264" fmla="*/ 961932 h 1106488"/>
              <a:gd name="connsiteX6265" fmla="*/ 236228 w 1031876"/>
              <a:gd name="connsiteY6265" fmla="*/ 965340 h 1106488"/>
              <a:gd name="connsiteX6266" fmla="*/ 238782 w 1031876"/>
              <a:gd name="connsiteY6266" fmla="*/ 966742 h 1106488"/>
              <a:gd name="connsiteX6267" fmla="*/ 239644 w 1031876"/>
              <a:gd name="connsiteY6267" fmla="*/ 968748 h 1106488"/>
              <a:gd name="connsiteX6268" fmla="*/ 238790 w 1031876"/>
              <a:gd name="connsiteY6268" fmla="*/ 968748 h 1106488"/>
              <a:gd name="connsiteX6269" fmla="*/ 236228 w 1031876"/>
              <a:gd name="connsiteY6269" fmla="*/ 968748 h 1106488"/>
              <a:gd name="connsiteX6270" fmla="*/ 235373 w 1031876"/>
              <a:gd name="connsiteY6270" fmla="*/ 968748 h 1106488"/>
              <a:gd name="connsiteX6271" fmla="*/ 232242 w 1031876"/>
              <a:gd name="connsiteY6271" fmla="*/ 966476 h 1106488"/>
              <a:gd name="connsiteX6272" fmla="*/ 231957 w 1031876"/>
              <a:gd name="connsiteY6272" fmla="*/ 965340 h 1106488"/>
              <a:gd name="connsiteX6273" fmla="*/ 225978 w 1031876"/>
              <a:gd name="connsiteY6273" fmla="*/ 961932 h 1106488"/>
              <a:gd name="connsiteX6274" fmla="*/ 227686 w 1031876"/>
              <a:gd name="connsiteY6274" fmla="*/ 961079 h 1106488"/>
              <a:gd name="connsiteX6275" fmla="*/ 223601 w 1031876"/>
              <a:gd name="connsiteY6275" fmla="*/ 958227 h 1106488"/>
              <a:gd name="connsiteX6276" fmla="*/ 224056 w 1031876"/>
              <a:gd name="connsiteY6276" fmla="*/ 958097 h 1106488"/>
              <a:gd name="connsiteX6277" fmla="*/ 219145 w 1031876"/>
              <a:gd name="connsiteY6277" fmla="*/ 955115 h 1106488"/>
              <a:gd name="connsiteX6278" fmla="*/ 212312 w 1031876"/>
              <a:gd name="connsiteY6278" fmla="*/ 948298 h 1106488"/>
              <a:gd name="connsiteX6279" fmla="*/ 205478 w 1031876"/>
              <a:gd name="connsiteY6279" fmla="*/ 948298 h 1106488"/>
              <a:gd name="connsiteX6280" fmla="*/ 202916 w 1031876"/>
              <a:gd name="connsiteY6280" fmla="*/ 948298 h 1106488"/>
              <a:gd name="connsiteX6281" fmla="*/ 199404 w 1031876"/>
              <a:gd name="connsiteY6281" fmla="*/ 948298 h 1106488"/>
              <a:gd name="connsiteX6282" fmla="*/ 197909 w 1031876"/>
              <a:gd name="connsiteY6282" fmla="*/ 948796 h 1106488"/>
              <a:gd name="connsiteX6283" fmla="*/ 197909 w 1031876"/>
              <a:gd name="connsiteY6283" fmla="*/ 945360 h 1106488"/>
              <a:gd name="connsiteX6284" fmla="*/ 197791 w 1031876"/>
              <a:gd name="connsiteY6284" fmla="*/ 944889 h 1106488"/>
              <a:gd name="connsiteX6285" fmla="*/ 191812 w 1031876"/>
              <a:gd name="connsiteY6285" fmla="*/ 941481 h 1106488"/>
              <a:gd name="connsiteX6286" fmla="*/ 191812 w 1031876"/>
              <a:gd name="connsiteY6286" fmla="*/ 941167 h 1106488"/>
              <a:gd name="connsiteX6287" fmla="*/ 191812 w 1031876"/>
              <a:gd name="connsiteY6287" fmla="*/ 938072 h 1106488"/>
              <a:gd name="connsiteX6288" fmla="*/ 191812 w 1031876"/>
              <a:gd name="connsiteY6288" fmla="*/ 937220 h 1106488"/>
              <a:gd name="connsiteX6289" fmla="*/ 191812 w 1031876"/>
              <a:gd name="connsiteY6289" fmla="*/ 934664 h 1106488"/>
              <a:gd name="connsiteX6290" fmla="*/ 184979 w 1031876"/>
              <a:gd name="connsiteY6290" fmla="*/ 933812 h 1106488"/>
              <a:gd name="connsiteX6291" fmla="*/ 184706 w 1031876"/>
              <a:gd name="connsiteY6291" fmla="*/ 933573 h 1106488"/>
              <a:gd name="connsiteX6292" fmla="*/ 184125 w 1031876"/>
              <a:gd name="connsiteY6292" fmla="*/ 931255 h 1106488"/>
              <a:gd name="connsiteX6293" fmla="*/ 182494 w 1031876"/>
              <a:gd name="connsiteY6293" fmla="*/ 930326 h 1106488"/>
              <a:gd name="connsiteX6294" fmla="*/ 181563 w 1031876"/>
              <a:gd name="connsiteY6294" fmla="*/ 928699 h 1106488"/>
              <a:gd name="connsiteX6295" fmla="*/ 178146 w 1031876"/>
              <a:gd name="connsiteY6295" fmla="*/ 927847 h 1106488"/>
              <a:gd name="connsiteX6296" fmla="*/ 180879 w 1031876"/>
              <a:gd name="connsiteY6296" fmla="*/ 925802 h 1106488"/>
              <a:gd name="connsiteX6297" fmla="*/ 181563 w 1031876"/>
              <a:gd name="connsiteY6297" fmla="*/ 925291 h 1106488"/>
              <a:gd name="connsiteX6298" fmla="*/ 184979 w 1031876"/>
              <a:gd name="connsiteY6298" fmla="*/ 927847 h 1106488"/>
              <a:gd name="connsiteX6299" fmla="*/ 178146 w 1031876"/>
              <a:gd name="connsiteY6299" fmla="*/ 921030 h 1106488"/>
              <a:gd name="connsiteX6300" fmla="*/ 181563 w 1031876"/>
              <a:gd name="connsiteY6300" fmla="*/ 921030 h 1106488"/>
              <a:gd name="connsiteX6301" fmla="*/ 183652 w 1031876"/>
              <a:gd name="connsiteY6301" fmla="*/ 921030 h 1106488"/>
              <a:gd name="connsiteX6302" fmla="*/ 184125 w 1031876"/>
              <a:gd name="connsiteY6302" fmla="*/ 921030 h 1106488"/>
              <a:gd name="connsiteX6303" fmla="*/ 184150 w 1031876"/>
              <a:gd name="connsiteY6303" fmla="*/ 921030 h 1106488"/>
              <a:gd name="connsiteX6304" fmla="*/ 184150 w 1031876"/>
              <a:gd name="connsiteY6304" fmla="*/ 920651 h 1106488"/>
              <a:gd name="connsiteX6305" fmla="*/ 184150 w 1031876"/>
              <a:gd name="connsiteY6305" fmla="*/ 920203 h 1106488"/>
              <a:gd name="connsiteX6306" fmla="*/ 184150 w 1031876"/>
              <a:gd name="connsiteY6306" fmla="*/ 919659 h 1106488"/>
              <a:gd name="connsiteX6307" fmla="*/ 184150 w 1031876"/>
              <a:gd name="connsiteY6307" fmla="*/ 915194 h 1106488"/>
              <a:gd name="connsiteX6308" fmla="*/ 184150 w 1031876"/>
              <a:gd name="connsiteY6308" fmla="*/ 914400 h 1106488"/>
              <a:gd name="connsiteX6309" fmla="*/ 178132 w 1031876"/>
              <a:gd name="connsiteY6309" fmla="*/ 908498 h 1106488"/>
              <a:gd name="connsiteX6310" fmla="*/ 178035 w 1031876"/>
              <a:gd name="connsiteY6310" fmla="*/ 908402 h 1106488"/>
              <a:gd name="connsiteX6311" fmla="*/ 180181 w 1031876"/>
              <a:gd name="connsiteY6311" fmla="*/ 911622 h 1106488"/>
              <a:gd name="connsiteX6312" fmla="*/ 178331 w 1031876"/>
              <a:gd name="connsiteY6312" fmla="*/ 914397 h 1106488"/>
              <a:gd name="connsiteX6313" fmla="*/ 177800 w 1031876"/>
              <a:gd name="connsiteY6313" fmla="*/ 915194 h 1106488"/>
              <a:gd name="connsiteX6314" fmla="*/ 176648 w 1031876"/>
              <a:gd name="connsiteY6314" fmla="*/ 913465 h 1106488"/>
              <a:gd name="connsiteX6315" fmla="*/ 171313 w 1031876"/>
              <a:gd name="connsiteY6315" fmla="*/ 910805 h 1106488"/>
              <a:gd name="connsiteX6316" fmla="*/ 164479 w 1031876"/>
              <a:gd name="connsiteY6316" fmla="*/ 907396 h 1106488"/>
              <a:gd name="connsiteX6317" fmla="*/ 164479 w 1031876"/>
              <a:gd name="connsiteY6317" fmla="*/ 903988 h 1106488"/>
              <a:gd name="connsiteX6318" fmla="*/ 164479 w 1031876"/>
              <a:gd name="connsiteY6318" fmla="*/ 901079 h 1106488"/>
              <a:gd name="connsiteX6319" fmla="*/ 164307 w 1031876"/>
              <a:gd name="connsiteY6319" fmla="*/ 900907 h 1106488"/>
              <a:gd name="connsiteX6320" fmla="*/ 164308 w 1031876"/>
              <a:gd name="connsiteY6320" fmla="*/ 900908 h 1106488"/>
              <a:gd name="connsiteX6321" fmla="*/ 164479 w 1031876"/>
              <a:gd name="connsiteY6321" fmla="*/ 901079 h 1106488"/>
              <a:gd name="connsiteX6322" fmla="*/ 164479 w 1031876"/>
              <a:gd name="connsiteY6322" fmla="*/ 901036 h 1106488"/>
              <a:gd name="connsiteX6323" fmla="*/ 164479 w 1031876"/>
              <a:gd name="connsiteY6323" fmla="*/ 900907 h 1106488"/>
              <a:gd name="connsiteX6324" fmla="*/ 164307 w 1031876"/>
              <a:gd name="connsiteY6324" fmla="*/ 900907 h 1106488"/>
              <a:gd name="connsiteX6325" fmla="*/ 163979 w 1031876"/>
              <a:gd name="connsiteY6325" fmla="*/ 900579 h 1106488"/>
              <a:gd name="connsiteX6326" fmla="*/ 161801 w 1031876"/>
              <a:gd name="connsiteY6326" fmla="*/ 900579 h 1106488"/>
              <a:gd name="connsiteX6327" fmla="*/ 163513 w 1031876"/>
              <a:gd name="connsiteY6327" fmla="*/ 901700 h 1106488"/>
              <a:gd name="connsiteX6328" fmla="*/ 160179 w 1031876"/>
              <a:gd name="connsiteY6328" fmla="*/ 901700 h 1106488"/>
              <a:gd name="connsiteX6329" fmla="*/ 157163 w 1031876"/>
              <a:gd name="connsiteY6329" fmla="*/ 901700 h 1106488"/>
              <a:gd name="connsiteX6330" fmla="*/ 156845 w 1031876"/>
              <a:gd name="connsiteY6330" fmla="*/ 901700 h 1106488"/>
              <a:gd name="connsiteX6331" fmla="*/ 156845 w 1031876"/>
              <a:gd name="connsiteY6331" fmla="*/ 897334 h 1106488"/>
              <a:gd name="connsiteX6332" fmla="*/ 157646 w 1031876"/>
              <a:gd name="connsiteY6332" fmla="*/ 897859 h 1106488"/>
              <a:gd name="connsiteX6333" fmla="*/ 157646 w 1031876"/>
              <a:gd name="connsiteY6333" fmla="*/ 894614 h 1106488"/>
              <a:gd name="connsiteX6334" fmla="*/ 157646 w 1031876"/>
              <a:gd name="connsiteY6334" fmla="*/ 894246 h 1106488"/>
              <a:gd name="connsiteX6335" fmla="*/ 157163 w 1031876"/>
              <a:gd name="connsiteY6335" fmla="*/ 893763 h 1106488"/>
              <a:gd name="connsiteX6336" fmla="*/ 157646 w 1031876"/>
              <a:gd name="connsiteY6336" fmla="*/ 893970 h 1106488"/>
              <a:gd name="connsiteX6337" fmla="*/ 157646 w 1031876"/>
              <a:gd name="connsiteY6337" fmla="*/ 893762 h 1106488"/>
              <a:gd name="connsiteX6338" fmla="*/ 157678 w 1031876"/>
              <a:gd name="connsiteY6338" fmla="*/ 893984 h 1106488"/>
              <a:gd name="connsiteX6339" fmla="*/ 163414 w 1031876"/>
              <a:gd name="connsiteY6339" fmla="*/ 896442 h 1106488"/>
              <a:gd name="connsiteX6340" fmla="*/ 163751 w 1031876"/>
              <a:gd name="connsiteY6340" fmla="*/ 895431 h 1106488"/>
              <a:gd name="connsiteX6341" fmla="*/ 163579 w 1031876"/>
              <a:gd name="connsiteY6341" fmla="*/ 894225 h 1106488"/>
              <a:gd name="connsiteX6342" fmla="*/ 163571 w 1031876"/>
              <a:gd name="connsiteY6342" fmla="*/ 894168 h 1106488"/>
              <a:gd name="connsiteX6343" fmla="*/ 163513 w 1031876"/>
              <a:gd name="connsiteY6343" fmla="*/ 894160 h 1106488"/>
              <a:gd name="connsiteX6344" fmla="*/ 163513 w 1031876"/>
              <a:gd name="connsiteY6344" fmla="*/ 893763 h 1106488"/>
              <a:gd name="connsiteX6345" fmla="*/ 163513 w 1031876"/>
              <a:gd name="connsiteY6345" fmla="*/ 893317 h 1106488"/>
              <a:gd name="connsiteX6346" fmla="*/ 163513 w 1031876"/>
              <a:gd name="connsiteY6346" fmla="*/ 887413 h 1106488"/>
              <a:gd name="connsiteX6347" fmla="*/ 156634 w 1031876"/>
              <a:gd name="connsiteY6347" fmla="*/ 887413 h 1106488"/>
              <a:gd name="connsiteX6348" fmla="*/ 163513 w 1031876"/>
              <a:gd name="connsiteY6348" fmla="*/ 893763 h 1106488"/>
              <a:gd name="connsiteX6349" fmla="*/ 156634 w 1031876"/>
              <a:gd name="connsiteY6349" fmla="*/ 893763 h 1106488"/>
              <a:gd name="connsiteX6350" fmla="*/ 156634 w 1031876"/>
              <a:gd name="connsiteY6350" fmla="*/ 892969 h 1106488"/>
              <a:gd name="connsiteX6351" fmla="*/ 156634 w 1031876"/>
              <a:gd name="connsiteY6351" fmla="*/ 888207 h 1106488"/>
              <a:gd name="connsiteX6352" fmla="*/ 977901 w 1031876"/>
              <a:gd name="connsiteY6352" fmla="*/ 887412 h 1106488"/>
              <a:gd name="connsiteX6353" fmla="*/ 971551 w 1031876"/>
              <a:gd name="connsiteY6353" fmla="*/ 893762 h 1106488"/>
              <a:gd name="connsiteX6354" fmla="*/ 977901 w 1031876"/>
              <a:gd name="connsiteY6354" fmla="*/ 887412 h 1106488"/>
              <a:gd name="connsiteX6355" fmla="*/ 854699 w 1031876"/>
              <a:gd name="connsiteY6355" fmla="*/ 887141 h 1106488"/>
              <a:gd name="connsiteX6356" fmla="*/ 851280 w 1031876"/>
              <a:gd name="connsiteY6356" fmla="*/ 890556 h 1106488"/>
              <a:gd name="connsiteX6357" fmla="*/ 848070 w 1031876"/>
              <a:gd name="connsiteY6357" fmla="*/ 893762 h 1106488"/>
              <a:gd name="connsiteX6358" fmla="*/ 847861 w 1031876"/>
              <a:gd name="connsiteY6358" fmla="*/ 893971 h 1106488"/>
              <a:gd name="connsiteX6359" fmla="*/ 846152 w 1031876"/>
              <a:gd name="connsiteY6359" fmla="*/ 893117 h 1106488"/>
              <a:gd name="connsiteX6360" fmla="*/ 849155 w 1031876"/>
              <a:gd name="connsiteY6360" fmla="*/ 891017 h 1106488"/>
              <a:gd name="connsiteX6361" fmla="*/ 850425 w 1031876"/>
              <a:gd name="connsiteY6361" fmla="*/ 890556 h 1106488"/>
              <a:gd name="connsiteX6362" fmla="*/ 854699 w 1031876"/>
              <a:gd name="connsiteY6362" fmla="*/ 887141 h 1106488"/>
              <a:gd name="connsiteX6363" fmla="*/ 908685 w 1031876"/>
              <a:gd name="connsiteY6363" fmla="*/ 887096 h 1106488"/>
              <a:gd name="connsiteX6364" fmla="*/ 908685 w 1031876"/>
              <a:gd name="connsiteY6364" fmla="*/ 893763 h 1106488"/>
              <a:gd name="connsiteX6365" fmla="*/ 901700 w 1031876"/>
              <a:gd name="connsiteY6365" fmla="*/ 893763 h 1106488"/>
              <a:gd name="connsiteX6366" fmla="*/ 908685 w 1031876"/>
              <a:gd name="connsiteY6366" fmla="*/ 887096 h 1106488"/>
              <a:gd name="connsiteX6367" fmla="*/ 922973 w 1031876"/>
              <a:gd name="connsiteY6367" fmla="*/ 887016 h 1106488"/>
              <a:gd name="connsiteX6368" fmla="*/ 922694 w 1031876"/>
              <a:gd name="connsiteY6368" fmla="*/ 888096 h 1106488"/>
              <a:gd name="connsiteX6369" fmla="*/ 915988 w 1031876"/>
              <a:gd name="connsiteY6369" fmla="*/ 893763 h 1106488"/>
              <a:gd name="connsiteX6370" fmla="*/ 922973 w 1031876"/>
              <a:gd name="connsiteY6370" fmla="*/ 887016 h 1106488"/>
              <a:gd name="connsiteX6371" fmla="*/ 922973 w 1031876"/>
              <a:gd name="connsiteY6371" fmla="*/ 887016 h 1106488"/>
              <a:gd name="connsiteX6372" fmla="*/ 923572 w 1031876"/>
              <a:gd name="connsiteY6372" fmla="*/ 887787 h 1106488"/>
              <a:gd name="connsiteX6373" fmla="*/ 922973 w 1031876"/>
              <a:gd name="connsiteY6373" fmla="*/ 887860 h 1106488"/>
              <a:gd name="connsiteX6374" fmla="*/ 922830 w 1031876"/>
              <a:gd name="connsiteY6374" fmla="*/ 887980 h 1106488"/>
              <a:gd name="connsiteX6375" fmla="*/ 957793 w 1031876"/>
              <a:gd name="connsiteY6375" fmla="*/ 886883 h 1106488"/>
              <a:gd name="connsiteX6376" fmla="*/ 957690 w 1031876"/>
              <a:gd name="connsiteY6376" fmla="*/ 886986 h 1106488"/>
              <a:gd name="connsiteX6377" fmla="*/ 957698 w 1031876"/>
              <a:gd name="connsiteY6377" fmla="*/ 887033 h 1106488"/>
              <a:gd name="connsiteX6378" fmla="*/ 957793 w 1031876"/>
              <a:gd name="connsiteY6378" fmla="*/ 886949 h 1106488"/>
              <a:gd name="connsiteX6379" fmla="*/ 885063 w 1031876"/>
              <a:gd name="connsiteY6379" fmla="*/ 886756 h 1106488"/>
              <a:gd name="connsiteX6380" fmla="*/ 883322 w 1031876"/>
              <a:gd name="connsiteY6380" fmla="*/ 887935 h 1106488"/>
              <a:gd name="connsiteX6381" fmla="*/ 888070 w 1031876"/>
              <a:gd name="connsiteY6381" fmla="*/ 887257 h 1106488"/>
              <a:gd name="connsiteX6382" fmla="*/ 163342 w 1031876"/>
              <a:gd name="connsiteY6382" fmla="*/ 885623 h 1106488"/>
              <a:gd name="connsiteX6383" fmla="*/ 164102 w 1031876"/>
              <a:gd name="connsiteY6383" fmla="*/ 886287 h 1106488"/>
              <a:gd name="connsiteX6384" fmla="*/ 164102 w 1031876"/>
              <a:gd name="connsiteY6384" fmla="*/ 886287 h 1106488"/>
              <a:gd name="connsiteX6385" fmla="*/ 169659 w 1031876"/>
              <a:gd name="connsiteY6385" fmla="*/ 886981 h 1106488"/>
              <a:gd name="connsiteX6386" fmla="*/ 170940 w 1031876"/>
              <a:gd name="connsiteY6386" fmla="*/ 887141 h 1106488"/>
              <a:gd name="connsiteX6387" fmla="*/ 170313 w 1031876"/>
              <a:gd name="connsiteY6387" fmla="*/ 887610 h 1106488"/>
              <a:gd name="connsiteX6388" fmla="*/ 167983 w 1031876"/>
              <a:gd name="connsiteY6388" fmla="*/ 889356 h 1106488"/>
              <a:gd name="connsiteX6389" fmla="*/ 164102 w 1031876"/>
              <a:gd name="connsiteY6389" fmla="*/ 887141 h 1106488"/>
              <a:gd name="connsiteX6390" fmla="*/ 948849 w 1031876"/>
              <a:gd name="connsiteY6390" fmla="*/ 884833 h 1106488"/>
              <a:gd name="connsiteX6391" fmla="*/ 948620 w 1031876"/>
              <a:gd name="connsiteY6391" fmla="*/ 885296 h 1106488"/>
              <a:gd name="connsiteX6392" fmla="*/ 944034 w 1031876"/>
              <a:gd name="connsiteY6392" fmla="*/ 887611 h 1106488"/>
              <a:gd name="connsiteX6393" fmla="*/ 146846 w 1031876"/>
              <a:gd name="connsiteY6393" fmla="*/ 884240 h 1106488"/>
              <a:gd name="connsiteX6394" fmla="*/ 149754 w 1031876"/>
              <a:gd name="connsiteY6394" fmla="*/ 887286 h 1106488"/>
              <a:gd name="connsiteX6395" fmla="*/ 149754 w 1031876"/>
              <a:gd name="connsiteY6395" fmla="*/ 886566 h 1106488"/>
              <a:gd name="connsiteX6396" fmla="*/ 134734 w 1031876"/>
              <a:gd name="connsiteY6396" fmla="*/ 884038 h 1106488"/>
              <a:gd name="connsiteX6397" fmla="*/ 136922 w 1031876"/>
              <a:gd name="connsiteY6397" fmla="*/ 887943 h 1106488"/>
              <a:gd name="connsiteX6398" fmla="*/ 134392 w 1031876"/>
              <a:gd name="connsiteY6398" fmla="*/ 884503 h 1106488"/>
              <a:gd name="connsiteX6399" fmla="*/ 951442 w 1031876"/>
              <a:gd name="connsiteY6399" fmla="*/ 883872 h 1106488"/>
              <a:gd name="connsiteX6400" fmla="*/ 950913 w 1031876"/>
              <a:gd name="connsiteY6400" fmla="*/ 887611 h 1106488"/>
              <a:gd name="connsiteX6401" fmla="*/ 948333 w 1031876"/>
              <a:gd name="connsiteY6401" fmla="*/ 887611 h 1106488"/>
              <a:gd name="connsiteX6402" fmla="*/ 947474 w 1031876"/>
              <a:gd name="connsiteY6402" fmla="*/ 887611 h 1106488"/>
              <a:gd name="connsiteX6403" fmla="*/ 948620 w 1031876"/>
              <a:gd name="connsiteY6403" fmla="*/ 885296 h 1106488"/>
              <a:gd name="connsiteX6404" fmla="*/ 950913 w 1031876"/>
              <a:gd name="connsiteY6404" fmla="*/ 884138 h 1106488"/>
              <a:gd name="connsiteX6405" fmla="*/ 920808 w 1031876"/>
              <a:gd name="connsiteY6405" fmla="*/ 883850 h 1106488"/>
              <a:gd name="connsiteX6406" fmla="*/ 918897 w 1031876"/>
              <a:gd name="connsiteY6406" fmla="*/ 887730 h 1106488"/>
              <a:gd name="connsiteX6407" fmla="*/ 915922 w 1031876"/>
              <a:gd name="connsiteY6407" fmla="*/ 893772 h 1106488"/>
              <a:gd name="connsiteX6408" fmla="*/ 915458 w 1031876"/>
              <a:gd name="connsiteY6408" fmla="*/ 894715 h 1106488"/>
              <a:gd name="connsiteX6409" fmla="*/ 914482 w 1031876"/>
              <a:gd name="connsiteY6409" fmla="*/ 893972 h 1106488"/>
              <a:gd name="connsiteX6410" fmla="*/ 912019 w 1031876"/>
              <a:gd name="connsiteY6410" fmla="*/ 892096 h 1106488"/>
              <a:gd name="connsiteX6411" fmla="*/ 908579 w 1031876"/>
              <a:gd name="connsiteY6411" fmla="*/ 894715 h 1106488"/>
              <a:gd name="connsiteX6412" fmla="*/ 915458 w 1031876"/>
              <a:gd name="connsiteY6412" fmla="*/ 887730 h 1106488"/>
              <a:gd name="connsiteX6413" fmla="*/ 919757 w 1031876"/>
              <a:gd name="connsiteY6413" fmla="*/ 884238 h 1106488"/>
              <a:gd name="connsiteX6414" fmla="*/ 941397 w 1031876"/>
              <a:gd name="connsiteY6414" fmla="*/ 883658 h 1106488"/>
              <a:gd name="connsiteX6415" fmla="*/ 937692 w 1031876"/>
              <a:gd name="connsiteY6415" fmla="*/ 888951 h 1106488"/>
              <a:gd name="connsiteX6416" fmla="*/ 936824 w 1031876"/>
              <a:gd name="connsiteY6416" fmla="*/ 887215 h 1106488"/>
              <a:gd name="connsiteX6417" fmla="*/ 941165 w 1031876"/>
              <a:gd name="connsiteY6417" fmla="*/ 883742 h 1106488"/>
              <a:gd name="connsiteX6418" fmla="*/ 140566 w 1031876"/>
              <a:gd name="connsiteY6418" fmla="*/ 882867 h 1106488"/>
              <a:gd name="connsiteX6419" fmla="*/ 142081 w 1031876"/>
              <a:gd name="connsiteY6419" fmla="*/ 883841 h 1106488"/>
              <a:gd name="connsiteX6420" fmla="*/ 142875 w 1031876"/>
              <a:gd name="connsiteY6420" fmla="*/ 887413 h 1106488"/>
              <a:gd name="connsiteX6421" fmla="*/ 929575 w 1031876"/>
              <a:gd name="connsiteY6421" fmla="*/ 882857 h 1106488"/>
              <a:gd name="connsiteX6422" fmla="*/ 929085 w 1031876"/>
              <a:gd name="connsiteY6422" fmla="*/ 886173 h 1106488"/>
              <a:gd name="connsiteX6423" fmla="*/ 922973 w 1031876"/>
              <a:gd name="connsiteY6423" fmla="*/ 887016 h 1106488"/>
              <a:gd name="connsiteX6424" fmla="*/ 927339 w 1031876"/>
              <a:gd name="connsiteY6424" fmla="*/ 883643 h 1106488"/>
              <a:gd name="connsiteX6425" fmla="*/ 152401 w 1031876"/>
              <a:gd name="connsiteY6425" fmla="*/ 882651 h 1106488"/>
              <a:gd name="connsiteX6426" fmla="*/ 153988 w 1031876"/>
              <a:gd name="connsiteY6426" fmla="*/ 884238 h 1106488"/>
              <a:gd name="connsiteX6427" fmla="*/ 157163 w 1031876"/>
              <a:gd name="connsiteY6427" fmla="*/ 887413 h 1106488"/>
              <a:gd name="connsiteX6428" fmla="*/ 881740 w 1031876"/>
              <a:gd name="connsiteY6428" fmla="*/ 881792 h 1106488"/>
              <a:gd name="connsiteX6429" fmla="*/ 881659 w 1031876"/>
              <a:gd name="connsiteY6429" fmla="*/ 881857 h 1106488"/>
              <a:gd name="connsiteX6430" fmla="*/ 874713 w 1031876"/>
              <a:gd name="connsiteY6430" fmla="*/ 887413 h 1106488"/>
              <a:gd name="connsiteX6431" fmla="*/ 878682 w 1031876"/>
              <a:gd name="connsiteY6431" fmla="*/ 884238 h 1106488"/>
              <a:gd name="connsiteX6432" fmla="*/ 143510 w 1031876"/>
              <a:gd name="connsiteY6432" fmla="*/ 881571 h 1106488"/>
              <a:gd name="connsiteX6433" fmla="*/ 143510 w 1031876"/>
              <a:gd name="connsiteY6433" fmla="*/ 886857 h 1106488"/>
              <a:gd name="connsiteX6434" fmla="*/ 143510 w 1031876"/>
              <a:gd name="connsiteY6434" fmla="*/ 887703 h 1106488"/>
              <a:gd name="connsiteX6435" fmla="*/ 143524 w 1031876"/>
              <a:gd name="connsiteY6435" fmla="*/ 887710 h 1106488"/>
              <a:gd name="connsiteX6436" fmla="*/ 146011 w 1031876"/>
              <a:gd name="connsiteY6436" fmla="*/ 884238 h 1106488"/>
              <a:gd name="connsiteX6437" fmla="*/ 144895 w 1031876"/>
              <a:gd name="connsiteY6437" fmla="*/ 882679 h 1106488"/>
              <a:gd name="connsiteX6438" fmla="*/ 888983 w 1031876"/>
              <a:gd name="connsiteY6438" fmla="*/ 881079 h 1106488"/>
              <a:gd name="connsiteX6439" fmla="*/ 885429 w 1031876"/>
              <a:gd name="connsiteY6439" fmla="*/ 884238 h 1106488"/>
              <a:gd name="connsiteX6440" fmla="*/ 882145 w 1031876"/>
              <a:gd name="connsiteY6440" fmla="*/ 887157 h 1106488"/>
              <a:gd name="connsiteX6441" fmla="*/ 883557 w 1031876"/>
              <a:gd name="connsiteY6441" fmla="*/ 886505 h 1106488"/>
              <a:gd name="connsiteX6442" fmla="*/ 888206 w 1031876"/>
              <a:gd name="connsiteY6442" fmla="*/ 881856 h 1106488"/>
              <a:gd name="connsiteX6443" fmla="*/ 136922 w 1031876"/>
              <a:gd name="connsiteY6443" fmla="*/ 881063 h 1106488"/>
              <a:gd name="connsiteX6444" fmla="*/ 138850 w 1031876"/>
              <a:gd name="connsiteY6444" fmla="*/ 887615 h 1106488"/>
              <a:gd name="connsiteX6445" fmla="*/ 136922 w 1031876"/>
              <a:gd name="connsiteY6445" fmla="*/ 887943 h 1106488"/>
              <a:gd name="connsiteX6446" fmla="*/ 136922 w 1031876"/>
              <a:gd name="connsiteY6446" fmla="*/ 884503 h 1106488"/>
              <a:gd name="connsiteX6447" fmla="*/ 136922 w 1031876"/>
              <a:gd name="connsiteY6447" fmla="*/ 883643 h 1106488"/>
              <a:gd name="connsiteX6448" fmla="*/ 136922 w 1031876"/>
              <a:gd name="connsiteY6448" fmla="*/ 881063 h 1106488"/>
              <a:gd name="connsiteX6449" fmla="*/ 136922 w 1031876"/>
              <a:gd name="connsiteY6449" fmla="*/ 881063 h 1106488"/>
              <a:gd name="connsiteX6450" fmla="*/ 146199 w 1031876"/>
              <a:gd name="connsiteY6450" fmla="*/ 891382 h 1106488"/>
              <a:gd name="connsiteX6451" fmla="*/ 147605 w 1031876"/>
              <a:gd name="connsiteY6451" fmla="*/ 894822 h 1106488"/>
              <a:gd name="connsiteX6452" fmla="*/ 145356 w 1031876"/>
              <a:gd name="connsiteY6452" fmla="*/ 894822 h 1106488"/>
              <a:gd name="connsiteX6453" fmla="*/ 144512 w 1031876"/>
              <a:gd name="connsiteY6453" fmla="*/ 894822 h 1106488"/>
              <a:gd name="connsiteX6454" fmla="*/ 143934 w 1031876"/>
              <a:gd name="connsiteY6454" fmla="*/ 894822 h 1106488"/>
              <a:gd name="connsiteX6455" fmla="*/ 149821 w 1031876"/>
              <a:gd name="connsiteY6455" fmla="*/ 900709 h 1106488"/>
              <a:gd name="connsiteX6456" fmla="*/ 150142 w 1031876"/>
              <a:gd name="connsiteY6456" fmla="*/ 901030 h 1106488"/>
              <a:gd name="connsiteX6457" fmla="*/ 147605 w 1031876"/>
              <a:gd name="connsiteY6457" fmla="*/ 894822 h 1106488"/>
              <a:gd name="connsiteX6458" fmla="*/ 150416 w 1031876"/>
              <a:gd name="connsiteY6458" fmla="*/ 894822 h 1106488"/>
              <a:gd name="connsiteX6459" fmla="*/ 152946 w 1031876"/>
              <a:gd name="connsiteY6459" fmla="*/ 898261 h 1106488"/>
              <a:gd name="connsiteX6460" fmla="*/ 150584 w 1031876"/>
              <a:gd name="connsiteY6460" fmla="*/ 901472 h 1106488"/>
              <a:gd name="connsiteX6461" fmla="*/ 150813 w 1031876"/>
              <a:gd name="connsiteY6461" fmla="*/ 901701 h 1106488"/>
              <a:gd name="connsiteX6462" fmla="*/ 150416 w 1031876"/>
              <a:gd name="connsiteY6462" fmla="*/ 901701 h 1106488"/>
              <a:gd name="connsiteX6463" fmla="*/ 143867 w 1031876"/>
              <a:gd name="connsiteY6463" fmla="*/ 901701 h 1106488"/>
              <a:gd name="connsiteX6464" fmla="*/ 142875 w 1031876"/>
              <a:gd name="connsiteY6464" fmla="*/ 901701 h 1106488"/>
              <a:gd name="connsiteX6465" fmla="*/ 142875 w 1031876"/>
              <a:gd name="connsiteY6465" fmla="*/ 894755 h 1106488"/>
              <a:gd name="connsiteX6466" fmla="*/ 142875 w 1031876"/>
              <a:gd name="connsiteY6466" fmla="*/ 894012 h 1106488"/>
              <a:gd name="connsiteX6467" fmla="*/ 142826 w 1031876"/>
              <a:gd name="connsiteY6467" fmla="*/ 893962 h 1106488"/>
              <a:gd name="connsiteX6468" fmla="*/ 136922 w 1031876"/>
              <a:gd name="connsiteY6468" fmla="*/ 887943 h 1106488"/>
              <a:gd name="connsiteX6469" fmla="*/ 139452 w 1031876"/>
              <a:gd name="connsiteY6469" fmla="*/ 889662 h 1106488"/>
              <a:gd name="connsiteX6470" fmla="*/ 138850 w 1031876"/>
              <a:gd name="connsiteY6470" fmla="*/ 887615 h 1106488"/>
              <a:gd name="connsiteX6471" fmla="*/ 141982 w 1031876"/>
              <a:gd name="connsiteY6471" fmla="*/ 887083 h 1106488"/>
              <a:gd name="connsiteX6472" fmla="*/ 136922 w 1031876"/>
              <a:gd name="connsiteY6472" fmla="*/ 881063 h 1106488"/>
              <a:gd name="connsiteX6473" fmla="*/ 130175 w 1031876"/>
              <a:gd name="connsiteY6473" fmla="*/ 881063 h 1106488"/>
              <a:gd name="connsiteX6474" fmla="*/ 130969 w 1031876"/>
              <a:gd name="connsiteY6474" fmla="*/ 881857 h 1106488"/>
              <a:gd name="connsiteX6475" fmla="*/ 136525 w 1031876"/>
              <a:gd name="connsiteY6475" fmla="*/ 887413 h 1106488"/>
              <a:gd name="connsiteX6476" fmla="*/ 136314 w 1031876"/>
              <a:gd name="connsiteY6476" fmla="*/ 887323 h 1106488"/>
              <a:gd name="connsiteX6477" fmla="*/ 130969 w 1031876"/>
              <a:gd name="connsiteY6477" fmla="*/ 885032 h 1106488"/>
              <a:gd name="connsiteX6478" fmla="*/ 130175 w 1031876"/>
              <a:gd name="connsiteY6478" fmla="*/ 887413 h 1106488"/>
              <a:gd name="connsiteX6479" fmla="*/ 127794 w 1031876"/>
              <a:gd name="connsiteY6479" fmla="*/ 884238 h 1106488"/>
              <a:gd name="connsiteX6480" fmla="*/ 977901 w 1031876"/>
              <a:gd name="connsiteY6480" fmla="*/ 881063 h 1106488"/>
              <a:gd name="connsiteX6481" fmla="*/ 971551 w 1031876"/>
              <a:gd name="connsiteY6481" fmla="*/ 887413 h 1106488"/>
              <a:gd name="connsiteX6482" fmla="*/ 971551 w 1031876"/>
              <a:gd name="connsiteY6482" fmla="*/ 887412 h 1106488"/>
              <a:gd name="connsiteX6483" fmla="*/ 971551 w 1031876"/>
              <a:gd name="connsiteY6483" fmla="*/ 887412 h 1106488"/>
              <a:gd name="connsiteX6484" fmla="*/ 972345 w 1031876"/>
              <a:gd name="connsiteY6484" fmla="*/ 884238 h 1106488"/>
              <a:gd name="connsiteX6485" fmla="*/ 977899 w 1031876"/>
              <a:gd name="connsiteY6485" fmla="*/ 881064 h 1106488"/>
              <a:gd name="connsiteX6486" fmla="*/ 936625 w 1031876"/>
              <a:gd name="connsiteY6486" fmla="*/ 881063 h 1106488"/>
              <a:gd name="connsiteX6487" fmla="*/ 936625 w 1031876"/>
              <a:gd name="connsiteY6487" fmla="*/ 881064 h 1106488"/>
              <a:gd name="connsiteX6488" fmla="*/ 935831 w 1031876"/>
              <a:gd name="connsiteY6488" fmla="*/ 884238 h 1106488"/>
              <a:gd name="connsiteX6489" fmla="*/ 934720 w 1031876"/>
              <a:gd name="connsiteY6489" fmla="*/ 884873 h 1106488"/>
              <a:gd name="connsiteX6490" fmla="*/ 936624 w 1031876"/>
              <a:gd name="connsiteY6490" fmla="*/ 881065 h 1106488"/>
              <a:gd name="connsiteX6491" fmla="*/ 930504 w 1031876"/>
              <a:gd name="connsiteY6491" fmla="*/ 887283 h 1106488"/>
              <a:gd name="connsiteX6492" fmla="*/ 934720 w 1031876"/>
              <a:gd name="connsiteY6492" fmla="*/ 884873 h 1106488"/>
              <a:gd name="connsiteX6493" fmla="*/ 933450 w 1031876"/>
              <a:gd name="connsiteY6493" fmla="*/ 887413 h 1106488"/>
              <a:gd name="connsiteX6494" fmla="*/ 930375 w 1031876"/>
              <a:gd name="connsiteY6494" fmla="*/ 887413 h 1106488"/>
              <a:gd name="connsiteX6495" fmla="*/ 930276 w 1031876"/>
              <a:gd name="connsiteY6495" fmla="*/ 888117 h 1106488"/>
              <a:gd name="connsiteX6496" fmla="*/ 930276 w 1031876"/>
              <a:gd name="connsiteY6496" fmla="*/ 890091 h 1106488"/>
              <a:gd name="connsiteX6497" fmla="*/ 930276 w 1031876"/>
              <a:gd name="connsiteY6497" fmla="*/ 893484 h 1106488"/>
              <a:gd name="connsiteX6498" fmla="*/ 931157 w 1031876"/>
              <a:gd name="connsiteY6498" fmla="*/ 892000 h 1106488"/>
              <a:gd name="connsiteX6499" fmla="*/ 933450 w 1031876"/>
              <a:gd name="connsiteY6499" fmla="*/ 887413 h 1106488"/>
              <a:gd name="connsiteX6500" fmla="*/ 935831 w 1031876"/>
              <a:gd name="connsiteY6500" fmla="*/ 887413 h 1106488"/>
              <a:gd name="connsiteX6501" fmla="*/ 936625 w 1031876"/>
              <a:gd name="connsiteY6501" fmla="*/ 887413 h 1106488"/>
              <a:gd name="connsiteX6502" fmla="*/ 934256 w 1031876"/>
              <a:gd name="connsiteY6502" fmla="*/ 888513 h 1106488"/>
              <a:gd name="connsiteX6503" fmla="*/ 933386 w 1031876"/>
              <a:gd name="connsiteY6503" fmla="*/ 888722 h 1106488"/>
              <a:gd name="connsiteX6504" fmla="*/ 933053 w 1031876"/>
              <a:gd name="connsiteY6504" fmla="*/ 888306 h 1106488"/>
              <a:gd name="connsiteX6505" fmla="*/ 931270 w 1031876"/>
              <a:gd name="connsiteY6505" fmla="*/ 891809 h 1106488"/>
              <a:gd name="connsiteX6506" fmla="*/ 933054 w 1031876"/>
              <a:gd name="connsiteY6506" fmla="*/ 888802 h 1106488"/>
              <a:gd name="connsiteX6507" fmla="*/ 933386 w 1031876"/>
              <a:gd name="connsiteY6507" fmla="*/ 888722 h 1106488"/>
              <a:gd name="connsiteX6508" fmla="*/ 933499 w 1031876"/>
              <a:gd name="connsiteY6508" fmla="*/ 888864 h 1106488"/>
              <a:gd name="connsiteX6509" fmla="*/ 934256 w 1031876"/>
              <a:gd name="connsiteY6509" fmla="*/ 888513 h 1106488"/>
              <a:gd name="connsiteX6510" fmla="*/ 935929 w 1031876"/>
              <a:gd name="connsiteY6510" fmla="*/ 888110 h 1106488"/>
              <a:gd name="connsiteX6511" fmla="*/ 936356 w 1031876"/>
              <a:gd name="connsiteY6511" fmla="*/ 887683 h 1106488"/>
              <a:gd name="connsiteX6512" fmla="*/ 936824 w 1031876"/>
              <a:gd name="connsiteY6512" fmla="*/ 887215 h 1106488"/>
              <a:gd name="connsiteX6513" fmla="*/ 936514 w 1031876"/>
              <a:gd name="connsiteY6513" fmla="*/ 887835 h 1106488"/>
              <a:gd name="connsiteX6514" fmla="*/ 936438 w 1031876"/>
              <a:gd name="connsiteY6514" fmla="*/ 887988 h 1106488"/>
              <a:gd name="connsiteX6515" fmla="*/ 936626 w 1031876"/>
              <a:gd name="connsiteY6515" fmla="*/ 887942 h 1106488"/>
              <a:gd name="connsiteX6516" fmla="*/ 936307 w 1031876"/>
              <a:gd name="connsiteY6516" fmla="*/ 888250 h 1106488"/>
              <a:gd name="connsiteX6517" fmla="*/ 936163 w 1031876"/>
              <a:gd name="connsiteY6517" fmla="*/ 888536 h 1106488"/>
              <a:gd name="connsiteX6518" fmla="*/ 936626 w 1031876"/>
              <a:gd name="connsiteY6518" fmla="*/ 887942 h 1106488"/>
              <a:gd name="connsiteX6519" fmla="*/ 936626 w 1031876"/>
              <a:gd name="connsiteY6519" fmla="*/ 894822 h 1106488"/>
              <a:gd name="connsiteX6520" fmla="*/ 934430 w 1031876"/>
              <a:gd name="connsiteY6520" fmla="*/ 892003 h 1106488"/>
              <a:gd name="connsiteX6521" fmla="*/ 933352 w 1031876"/>
              <a:gd name="connsiteY6521" fmla="*/ 894160 h 1106488"/>
              <a:gd name="connsiteX6522" fmla="*/ 929879 w 1031876"/>
              <a:gd name="connsiteY6522" fmla="*/ 901106 h 1106488"/>
              <a:gd name="connsiteX6523" fmla="*/ 929879 w 1031876"/>
              <a:gd name="connsiteY6523" fmla="*/ 897633 h 1106488"/>
              <a:gd name="connsiteX6524" fmla="*/ 929879 w 1031876"/>
              <a:gd name="connsiteY6524" fmla="*/ 894824 h 1106488"/>
              <a:gd name="connsiteX6525" fmla="*/ 929679 w 1031876"/>
              <a:gd name="connsiteY6525" fmla="*/ 894959 h 1106488"/>
              <a:gd name="connsiteX6526" fmla="*/ 929011 w 1031876"/>
              <a:gd name="connsiteY6526" fmla="*/ 897633 h 1106488"/>
              <a:gd name="connsiteX6527" fmla="*/ 927353 w 1031876"/>
              <a:gd name="connsiteY6527" fmla="*/ 898580 h 1106488"/>
              <a:gd name="connsiteX6528" fmla="*/ 929261 w 1031876"/>
              <a:gd name="connsiteY6528" fmla="*/ 895241 h 1106488"/>
              <a:gd name="connsiteX6529" fmla="*/ 926307 w 1031876"/>
              <a:gd name="connsiteY6529" fmla="*/ 897235 h 1106488"/>
              <a:gd name="connsiteX6530" fmla="*/ 922338 w 1031876"/>
              <a:gd name="connsiteY6530" fmla="*/ 894556 h 1106488"/>
              <a:gd name="connsiteX6531" fmla="*/ 923330 w 1031876"/>
              <a:gd name="connsiteY6531" fmla="*/ 893663 h 1106488"/>
              <a:gd name="connsiteX6532" fmla="*/ 926980 w 1031876"/>
              <a:gd name="connsiteY6532" fmla="*/ 890379 h 1106488"/>
              <a:gd name="connsiteX6533" fmla="*/ 929196 w 1031876"/>
              <a:gd name="connsiteY6533" fmla="*/ 887753 h 1106488"/>
              <a:gd name="connsiteX6534" fmla="*/ 926466 w 1031876"/>
              <a:gd name="connsiteY6534" fmla="*/ 890390 h 1106488"/>
              <a:gd name="connsiteX6535" fmla="*/ 922973 w 1031876"/>
              <a:gd name="connsiteY6535" fmla="*/ 893763 h 1106488"/>
              <a:gd name="connsiteX6536" fmla="*/ 925592 w 1031876"/>
              <a:gd name="connsiteY6536" fmla="*/ 890390 h 1106488"/>
              <a:gd name="connsiteX6537" fmla="*/ 923572 w 1031876"/>
              <a:gd name="connsiteY6537" fmla="*/ 887787 h 1106488"/>
              <a:gd name="connsiteX6538" fmla="*/ 929924 w 1031876"/>
              <a:gd name="connsiteY6538" fmla="*/ 887020 h 1106488"/>
              <a:gd name="connsiteX6539" fmla="*/ 933054 w 1031876"/>
              <a:gd name="connsiteY6539" fmla="*/ 884238 h 1106488"/>
              <a:gd name="connsiteX6540" fmla="*/ 936624 w 1031876"/>
              <a:gd name="connsiteY6540" fmla="*/ 881065 h 1106488"/>
              <a:gd name="connsiteX6541" fmla="*/ 881857 w 1031876"/>
              <a:gd name="connsiteY6541" fmla="*/ 881063 h 1106488"/>
              <a:gd name="connsiteX6542" fmla="*/ 882651 w 1031876"/>
              <a:gd name="connsiteY6542" fmla="*/ 881063 h 1106488"/>
              <a:gd name="connsiteX6543" fmla="*/ 882750 w 1031876"/>
              <a:gd name="connsiteY6543" fmla="*/ 881063 h 1106488"/>
              <a:gd name="connsiteX6544" fmla="*/ 888999 w 1031876"/>
              <a:gd name="connsiteY6544" fmla="*/ 881063 h 1106488"/>
              <a:gd name="connsiteX6545" fmla="*/ 889001 w 1031876"/>
              <a:gd name="connsiteY6545" fmla="*/ 881063 h 1106488"/>
              <a:gd name="connsiteX6546" fmla="*/ 888993 w 1031876"/>
              <a:gd name="connsiteY6546" fmla="*/ 881070 h 1106488"/>
              <a:gd name="connsiteX6547" fmla="*/ 885190 w 1031876"/>
              <a:gd name="connsiteY6547" fmla="*/ 885507 h 1106488"/>
              <a:gd name="connsiteX6548" fmla="*/ 884342 w 1031876"/>
              <a:gd name="connsiteY6548" fmla="*/ 886143 h 1106488"/>
              <a:gd name="connsiteX6549" fmla="*/ 884843 w 1031876"/>
              <a:gd name="connsiteY6549" fmla="*/ 885912 h 1106488"/>
              <a:gd name="connsiteX6550" fmla="*/ 885190 w 1031876"/>
              <a:gd name="connsiteY6550" fmla="*/ 885507 h 1106488"/>
              <a:gd name="connsiteX6551" fmla="*/ 885825 w 1031876"/>
              <a:gd name="connsiteY6551" fmla="*/ 885031 h 1106488"/>
              <a:gd name="connsiteX6552" fmla="*/ 886178 w 1031876"/>
              <a:gd name="connsiteY6552" fmla="*/ 885296 h 1106488"/>
              <a:gd name="connsiteX6553" fmla="*/ 888472 w 1031876"/>
              <a:gd name="connsiteY6553" fmla="*/ 884237 h 1106488"/>
              <a:gd name="connsiteX6554" fmla="*/ 895349 w 1031876"/>
              <a:gd name="connsiteY6554" fmla="*/ 881063 h 1106488"/>
              <a:gd name="connsiteX6555" fmla="*/ 887612 w 1031876"/>
              <a:gd name="connsiteY6555" fmla="*/ 885031 h 1106488"/>
              <a:gd name="connsiteX6556" fmla="*/ 886673 w 1031876"/>
              <a:gd name="connsiteY6556" fmla="*/ 885667 h 1106488"/>
              <a:gd name="connsiteX6557" fmla="*/ 888678 w 1031876"/>
              <a:gd name="connsiteY6557" fmla="*/ 887170 h 1106488"/>
              <a:gd name="connsiteX6558" fmla="*/ 888887 w 1031876"/>
              <a:gd name="connsiteY6558" fmla="*/ 887141 h 1106488"/>
              <a:gd name="connsiteX6559" fmla="*/ 888700 w 1031876"/>
              <a:gd name="connsiteY6559" fmla="*/ 887187 h 1106488"/>
              <a:gd name="connsiteX6560" fmla="*/ 888780 w 1031876"/>
              <a:gd name="connsiteY6560" fmla="*/ 887247 h 1106488"/>
              <a:gd name="connsiteX6561" fmla="*/ 888887 w 1031876"/>
              <a:gd name="connsiteY6561" fmla="*/ 887141 h 1106488"/>
              <a:gd name="connsiteX6562" fmla="*/ 888848 w 1031876"/>
              <a:gd name="connsiteY6562" fmla="*/ 887298 h 1106488"/>
              <a:gd name="connsiteX6563" fmla="*/ 889000 w 1031876"/>
              <a:gd name="connsiteY6563" fmla="*/ 887412 h 1106488"/>
              <a:gd name="connsiteX6564" fmla="*/ 888826 w 1031876"/>
              <a:gd name="connsiteY6564" fmla="*/ 887383 h 1106488"/>
              <a:gd name="connsiteX6565" fmla="*/ 888092 w 1031876"/>
              <a:gd name="connsiteY6565" fmla="*/ 890318 h 1106488"/>
              <a:gd name="connsiteX6566" fmla="*/ 885468 w 1031876"/>
              <a:gd name="connsiteY6566" fmla="*/ 891410 h 1106488"/>
              <a:gd name="connsiteX6567" fmla="*/ 883700 w 1031876"/>
              <a:gd name="connsiteY6567" fmla="*/ 893029 h 1106488"/>
              <a:gd name="connsiteX6568" fmla="*/ 882049 w 1031876"/>
              <a:gd name="connsiteY6568" fmla="*/ 893971 h 1106488"/>
              <a:gd name="connsiteX6569" fmla="*/ 885468 w 1031876"/>
              <a:gd name="connsiteY6569" fmla="*/ 890556 h 1106488"/>
              <a:gd name="connsiteX6570" fmla="*/ 888670 w 1031876"/>
              <a:gd name="connsiteY6570" fmla="*/ 887357 h 1106488"/>
              <a:gd name="connsiteX6571" fmla="*/ 888280 w 1031876"/>
              <a:gd name="connsiteY6571" fmla="*/ 887292 h 1106488"/>
              <a:gd name="connsiteX6572" fmla="*/ 885468 w 1031876"/>
              <a:gd name="connsiteY6572" fmla="*/ 887994 h 1106488"/>
              <a:gd name="connsiteX6573" fmla="*/ 882049 w 1031876"/>
              <a:gd name="connsiteY6573" fmla="*/ 893971 h 1106488"/>
              <a:gd name="connsiteX6574" fmla="*/ 882868 w 1031876"/>
              <a:gd name="connsiteY6574" fmla="*/ 888242 h 1106488"/>
              <a:gd name="connsiteX6575" fmla="*/ 874747 w 1031876"/>
              <a:gd name="connsiteY6575" fmla="*/ 893739 h 1106488"/>
              <a:gd name="connsiteX6576" fmla="*/ 875212 w 1031876"/>
              <a:gd name="connsiteY6576" fmla="*/ 893971 h 1106488"/>
              <a:gd name="connsiteX6577" fmla="*/ 871793 w 1031876"/>
              <a:gd name="connsiteY6577" fmla="*/ 893971 h 1106488"/>
              <a:gd name="connsiteX6578" fmla="*/ 871109 w 1031876"/>
              <a:gd name="connsiteY6578" fmla="*/ 893971 h 1106488"/>
              <a:gd name="connsiteX6579" fmla="*/ 871413 w 1031876"/>
              <a:gd name="connsiteY6579" fmla="*/ 893212 h 1106488"/>
              <a:gd name="connsiteX6580" fmla="*/ 871793 w 1031876"/>
              <a:gd name="connsiteY6580" fmla="*/ 893117 h 1106488"/>
              <a:gd name="connsiteX6581" fmla="*/ 872173 w 1031876"/>
              <a:gd name="connsiteY6581" fmla="*/ 892453 h 1106488"/>
              <a:gd name="connsiteX6582" fmla="*/ 874713 w 1031876"/>
              <a:gd name="connsiteY6582" fmla="*/ 893722 h 1106488"/>
              <a:gd name="connsiteX6583" fmla="*/ 874713 w 1031876"/>
              <a:gd name="connsiteY6583" fmla="*/ 891382 h 1106488"/>
              <a:gd name="connsiteX6584" fmla="*/ 874713 w 1031876"/>
              <a:gd name="connsiteY6584" fmla="*/ 890588 h 1106488"/>
              <a:gd name="connsiteX6585" fmla="*/ 874713 w 1031876"/>
              <a:gd name="connsiteY6585" fmla="*/ 888013 h 1106488"/>
              <a:gd name="connsiteX6586" fmla="*/ 872173 w 1031876"/>
              <a:gd name="connsiteY6586" fmla="*/ 892453 h 1106488"/>
              <a:gd name="connsiteX6587" fmla="*/ 871793 w 1031876"/>
              <a:gd name="connsiteY6587" fmla="*/ 892263 h 1106488"/>
              <a:gd name="connsiteX6588" fmla="*/ 871413 w 1031876"/>
              <a:gd name="connsiteY6588" fmla="*/ 893212 h 1106488"/>
              <a:gd name="connsiteX6589" fmla="*/ 868374 w 1031876"/>
              <a:gd name="connsiteY6589" fmla="*/ 893971 h 1106488"/>
              <a:gd name="connsiteX6590" fmla="*/ 869229 w 1031876"/>
              <a:gd name="connsiteY6590" fmla="*/ 893117 h 1106488"/>
              <a:gd name="connsiteX6591" fmla="*/ 874713 w 1031876"/>
              <a:gd name="connsiteY6591" fmla="*/ 887639 h 1106488"/>
              <a:gd name="connsiteX6592" fmla="*/ 874713 w 1031876"/>
              <a:gd name="connsiteY6592" fmla="*/ 887413 h 1106488"/>
              <a:gd name="connsiteX6593" fmla="*/ 874939 w 1031876"/>
              <a:gd name="connsiteY6593" fmla="*/ 887413 h 1106488"/>
              <a:gd name="connsiteX6594" fmla="*/ 874972 w 1031876"/>
              <a:gd name="connsiteY6594" fmla="*/ 887380 h 1106488"/>
              <a:gd name="connsiteX6595" fmla="*/ 874713 w 1031876"/>
              <a:gd name="connsiteY6595" fmla="*/ 887413 h 1106488"/>
              <a:gd name="connsiteX6596" fmla="*/ 875021 w 1031876"/>
              <a:gd name="connsiteY6596" fmla="*/ 887331 h 1106488"/>
              <a:gd name="connsiteX6597" fmla="*/ 875212 w 1031876"/>
              <a:gd name="connsiteY6597" fmla="*/ 887141 h 1106488"/>
              <a:gd name="connsiteX6598" fmla="*/ 875118 w 1031876"/>
              <a:gd name="connsiteY6598" fmla="*/ 887305 h 1106488"/>
              <a:gd name="connsiteX6599" fmla="*/ 881111 w 1031876"/>
              <a:gd name="connsiteY6599" fmla="*/ 885707 h 1106488"/>
              <a:gd name="connsiteX6600" fmla="*/ 880964 w 1031876"/>
              <a:gd name="connsiteY6600" fmla="*/ 886619 h 1106488"/>
              <a:gd name="connsiteX6601" fmla="*/ 875083 w 1031876"/>
              <a:gd name="connsiteY6601" fmla="*/ 887366 h 1106488"/>
              <a:gd name="connsiteX6602" fmla="*/ 875056 w 1031876"/>
              <a:gd name="connsiteY6602" fmla="*/ 887413 h 1106488"/>
              <a:gd name="connsiteX6603" fmla="*/ 879178 w 1031876"/>
              <a:gd name="connsiteY6603" fmla="*/ 887413 h 1106488"/>
              <a:gd name="connsiteX6604" fmla="*/ 881591 w 1031876"/>
              <a:gd name="connsiteY6604" fmla="*/ 887413 h 1106488"/>
              <a:gd name="connsiteX6605" fmla="*/ 881592 w 1031876"/>
              <a:gd name="connsiteY6605" fmla="*/ 887412 h 1106488"/>
              <a:gd name="connsiteX6606" fmla="*/ 881998 w 1031876"/>
              <a:gd name="connsiteY6606" fmla="*/ 887225 h 1106488"/>
              <a:gd name="connsiteX6607" fmla="*/ 883643 w 1031876"/>
              <a:gd name="connsiteY6607" fmla="*/ 885032 h 1106488"/>
              <a:gd name="connsiteX6608" fmla="*/ 881111 w 1031876"/>
              <a:gd name="connsiteY6608" fmla="*/ 885707 h 1106488"/>
              <a:gd name="connsiteX6609" fmla="*/ 881740 w 1031876"/>
              <a:gd name="connsiteY6609" fmla="*/ 881792 h 1106488"/>
              <a:gd name="connsiteX6610" fmla="*/ 874713 w 1031876"/>
              <a:gd name="connsiteY6610" fmla="*/ 881063 h 1106488"/>
              <a:gd name="connsiteX6611" fmla="*/ 871538 w 1031876"/>
              <a:gd name="connsiteY6611" fmla="*/ 886619 h 1106488"/>
              <a:gd name="connsiteX6612" fmla="*/ 868545 w 1031876"/>
              <a:gd name="connsiteY6612" fmla="*/ 887368 h 1106488"/>
              <a:gd name="connsiteX6613" fmla="*/ 870938 w 1031876"/>
              <a:gd name="connsiteY6613" fmla="*/ 890556 h 1106488"/>
              <a:gd name="connsiteX6614" fmla="*/ 868374 w 1031876"/>
              <a:gd name="connsiteY6614" fmla="*/ 893971 h 1106488"/>
              <a:gd name="connsiteX6615" fmla="*/ 868374 w 1031876"/>
              <a:gd name="connsiteY6615" fmla="*/ 887994 h 1106488"/>
              <a:gd name="connsiteX6616" fmla="*/ 868374 w 1031876"/>
              <a:gd name="connsiteY6616" fmla="*/ 887410 h 1106488"/>
              <a:gd name="connsiteX6617" fmla="*/ 868363 w 1031876"/>
              <a:gd name="connsiteY6617" fmla="*/ 887413 h 1106488"/>
              <a:gd name="connsiteX6618" fmla="*/ 868374 w 1031876"/>
              <a:gd name="connsiteY6618" fmla="*/ 887402 h 1106488"/>
              <a:gd name="connsiteX6619" fmla="*/ 868374 w 1031876"/>
              <a:gd name="connsiteY6619" fmla="*/ 887141 h 1106488"/>
              <a:gd name="connsiteX6620" fmla="*/ 868486 w 1031876"/>
              <a:gd name="connsiteY6620" fmla="*/ 887290 h 1106488"/>
              <a:gd name="connsiteX6621" fmla="*/ 871538 w 1031876"/>
              <a:gd name="connsiteY6621" fmla="*/ 884238 h 1106488"/>
              <a:gd name="connsiteX6622" fmla="*/ 874713 w 1031876"/>
              <a:gd name="connsiteY6622" fmla="*/ 881063 h 1106488"/>
              <a:gd name="connsiteX6623" fmla="*/ 143510 w 1031876"/>
              <a:gd name="connsiteY6623" fmla="*/ 881063 h 1106488"/>
              <a:gd name="connsiteX6624" fmla="*/ 143510 w 1031876"/>
              <a:gd name="connsiteY6624" fmla="*/ 881353 h 1106488"/>
              <a:gd name="connsiteX6625" fmla="*/ 144158 w 1031876"/>
              <a:gd name="connsiteY6625" fmla="*/ 881649 h 1106488"/>
              <a:gd name="connsiteX6626" fmla="*/ 143738 w 1031876"/>
              <a:gd name="connsiteY6626" fmla="*/ 881063 h 1106488"/>
              <a:gd name="connsiteX6627" fmla="*/ 922337 w 1031876"/>
              <a:gd name="connsiteY6627" fmla="*/ 880745 h 1106488"/>
              <a:gd name="connsiteX6628" fmla="*/ 929217 w 1031876"/>
              <a:gd name="connsiteY6628" fmla="*/ 880745 h 1106488"/>
              <a:gd name="connsiteX6629" fmla="*/ 922337 w 1031876"/>
              <a:gd name="connsiteY6629" fmla="*/ 883285 h 1106488"/>
              <a:gd name="connsiteX6630" fmla="*/ 920808 w 1031876"/>
              <a:gd name="connsiteY6630" fmla="*/ 883850 h 1106488"/>
              <a:gd name="connsiteX6631" fmla="*/ 950913 w 1031876"/>
              <a:gd name="connsiteY6631" fmla="*/ 880666 h 1106488"/>
              <a:gd name="connsiteX6632" fmla="*/ 944034 w 1031876"/>
              <a:gd name="connsiteY6632" fmla="*/ 887611 h 1106488"/>
              <a:gd name="connsiteX6633" fmla="*/ 950913 w 1031876"/>
              <a:gd name="connsiteY6633" fmla="*/ 880666 h 1106488"/>
              <a:gd name="connsiteX6634" fmla="*/ 950053 w 1031876"/>
              <a:gd name="connsiteY6634" fmla="*/ 884138 h 1106488"/>
              <a:gd name="connsiteX6635" fmla="*/ 948849 w 1031876"/>
              <a:gd name="connsiteY6635" fmla="*/ 884833 h 1106488"/>
              <a:gd name="connsiteX6636" fmla="*/ 136922 w 1031876"/>
              <a:gd name="connsiteY6636" fmla="*/ 880524 h 1106488"/>
              <a:gd name="connsiteX6637" fmla="*/ 136922 w 1031876"/>
              <a:gd name="connsiteY6637" fmla="*/ 880635 h 1106488"/>
              <a:gd name="connsiteX6638" fmla="*/ 136976 w 1031876"/>
              <a:gd name="connsiteY6638" fmla="*/ 880559 h 1106488"/>
              <a:gd name="connsiteX6639" fmla="*/ 915670 w 1031876"/>
              <a:gd name="connsiteY6639" fmla="*/ 880428 h 1106488"/>
              <a:gd name="connsiteX6640" fmla="*/ 914797 w 1031876"/>
              <a:gd name="connsiteY6640" fmla="*/ 883762 h 1106488"/>
              <a:gd name="connsiteX6641" fmla="*/ 915225 w 1031876"/>
              <a:gd name="connsiteY6641" fmla="*/ 883402 h 1106488"/>
              <a:gd name="connsiteX6642" fmla="*/ 914797 w 1031876"/>
              <a:gd name="connsiteY6642" fmla="*/ 886262 h 1106488"/>
              <a:gd name="connsiteX6643" fmla="*/ 908685 w 1031876"/>
              <a:gd name="connsiteY6643" fmla="*/ 887096 h 1106488"/>
              <a:gd name="connsiteX6644" fmla="*/ 912177 w 1031876"/>
              <a:gd name="connsiteY6644" fmla="*/ 886262 h 1106488"/>
              <a:gd name="connsiteX6645" fmla="*/ 913130 w 1031876"/>
              <a:gd name="connsiteY6645" fmla="*/ 884671 h 1106488"/>
              <a:gd name="connsiteX6646" fmla="*/ 915670 w 1031876"/>
              <a:gd name="connsiteY6646" fmla="*/ 880428 h 1106488"/>
              <a:gd name="connsiteX6647" fmla="*/ 915670 w 1031876"/>
              <a:gd name="connsiteY6647" fmla="*/ 883028 h 1106488"/>
              <a:gd name="connsiteX6648" fmla="*/ 915225 w 1031876"/>
              <a:gd name="connsiteY6648" fmla="*/ 883402 h 1106488"/>
              <a:gd name="connsiteX6649" fmla="*/ 902562 w 1031876"/>
              <a:gd name="connsiteY6649" fmla="*/ 880310 h 1106488"/>
              <a:gd name="connsiteX6650" fmla="*/ 902203 w 1031876"/>
              <a:gd name="connsiteY6650" fmla="*/ 880938 h 1106488"/>
              <a:gd name="connsiteX6651" fmla="*/ 899827 w 1031876"/>
              <a:gd name="connsiteY6651" fmla="*/ 885092 h 1106488"/>
              <a:gd name="connsiteX6652" fmla="*/ 897434 w 1031876"/>
              <a:gd name="connsiteY6652" fmla="*/ 886287 h 1106488"/>
              <a:gd name="connsiteX6653" fmla="*/ 895725 w 1031876"/>
              <a:gd name="connsiteY6653" fmla="*/ 887141 h 1106488"/>
              <a:gd name="connsiteX6654" fmla="*/ 901844 w 1031876"/>
              <a:gd name="connsiteY6654" fmla="*/ 881027 h 1106488"/>
              <a:gd name="connsiteX6655" fmla="*/ 861537 w 1031876"/>
              <a:gd name="connsiteY6655" fmla="*/ 880310 h 1106488"/>
              <a:gd name="connsiteX6656" fmla="*/ 857434 w 1031876"/>
              <a:gd name="connsiteY6656" fmla="*/ 882359 h 1106488"/>
              <a:gd name="connsiteX6657" fmla="*/ 858118 w 1031876"/>
              <a:gd name="connsiteY6657" fmla="*/ 881164 h 1106488"/>
              <a:gd name="connsiteX6658" fmla="*/ 861537 w 1031876"/>
              <a:gd name="connsiteY6658" fmla="*/ 880310 h 1106488"/>
              <a:gd name="connsiteX6659" fmla="*/ 861537 w 1031876"/>
              <a:gd name="connsiteY6659" fmla="*/ 880310 h 1106488"/>
              <a:gd name="connsiteX6660" fmla="*/ 854699 w 1031876"/>
              <a:gd name="connsiteY6660" fmla="*/ 887141 h 1106488"/>
              <a:gd name="connsiteX6661" fmla="*/ 857186 w 1031876"/>
              <a:gd name="connsiteY6661" fmla="*/ 882794 h 1106488"/>
              <a:gd name="connsiteX6662" fmla="*/ 929958 w 1031876"/>
              <a:gd name="connsiteY6662" fmla="*/ 880269 h 1106488"/>
              <a:gd name="connsiteX6663" fmla="*/ 933450 w 1031876"/>
              <a:gd name="connsiteY6663" fmla="*/ 880269 h 1106488"/>
              <a:gd name="connsiteX6664" fmla="*/ 936625 w 1031876"/>
              <a:gd name="connsiteY6664" fmla="*/ 880269 h 1106488"/>
              <a:gd name="connsiteX6665" fmla="*/ 936943 w 1031876"/>
              <a:gd name="connsiteY6665" fmla="*/ 880269 h 1106488"/>
              <a:gd name="connsiteX6666" fmla="*/ 929958 w 1031876"/>
              <a:gd name="connsiteY6666" fmla="*/ 882723 h 1106488"/>
              <a:gd name="connsiteX6667" fmla="*/ 929575 w 1031876"/>
              <a:gd name="connsiteY6667" fmla="*/ 882857 h 1106488"/>
              <a:gd name="connsiteX6668" fmla="*/ 932053 w 1031876"/>
              <a:gd name="connsiteY6668" fmla="*/ 878245 h 1106488"/>
              <a:gd name="connsiteX6669" fmla="*/ 929958 w 1031876"/>
              <a:gd name="connsiteY6669" fmla="*/ 880269 h 1106488"/>
              <a:gd name="connsiteX6670" fmla="*/ 930831 w 1031876"/>
              <a:gd name="connsiteY6670" fmla="*/ 879426 h 1106488"/>
              <a:gd name="connsiteX6671" fmla="*/ 886692 w 1031876"/>
              <a:gd name="connsiteY6671" fmla="*/ 878177 h 1106488"/>
              <a:gd name="connsiteX6672" fmla="*/ 885826 w 1031876"/>
              <a:gd name="connsiteY6672" fmla="*/ 880071 h 1106488"/>
              <a:gd name="connsiteX6673" fmla="*/ 882651 w 1031876"/>
              <a:gd name="connsiteY6673" fmla="*/ 881063 h 1106488"/>
              <a:gd name="connsiteX6674" fmla="*/ 933039 w 1031876"/>
              <a:gd name="connsiteY6674" fmla="*/ 874536 h 1106488"/>
              <a:gd name="connsiteX6675" fmla="*/ 932656 w 1031876"/>
              <a:gd name="connsiteY6675" fmla="*/ 875506 h 1106488"/>
              <a:gd name="connsiteX6676" fmla="*/ 932493 w 1031876"/>
              <a:gd name="connsiteY6676" fmla="*/ 875423 h 1106488"/>
              <a:gd name="connsiteX6677" fmla="*/ 131255 w 1031876"/>
              <a:gd name="connsiteY6677" fmla="*/ 874459 h 1106488"/>
              <a:gd name="connsiteX6678" fmla="*/ 133174 w 1031876"/>
              <a:gd name="connsiteY6678" fmla="*/ 874949 h 1106488"/>
              <a:gd name="connsiteX6679" fmla="*/ 136922 w 1031876"/>
              <a:gd name="connsiteY6679" fmla="*/ 881063 h 1106488"/>
              <a:gd name="connsiteX6680" fmla="*/ 130175 w 1031876"/>
              <a:gd name="connsiteY6680" fmla="*/ 874184 h 1106488"/>
              <a:gd name="connsiteX6681" fmla="*/ 131019 w 1031876"/>
              <a:gd name="connsiteY6681" fmla="*/ 875044 h 1106488"/>
              <a:gd name="connsiteX6682" fmla="*/ 136922 w 1031876"/>
              <a:gd name="connsiteY6682" fmla="*/ 881063 h 1106488"/>
              <a:gd name="connsiteX6683" fmla="*/ 134734 w 1031876"/>
              <a:gd name="connsiteY6683" fmla="*/ 884038 h 1106488"/>
              <a:gd name="connsiteX6684" fmla="*/ 133549 w 1031876"/>
              <a:gd name="connsiteY6684" fmla="*/ 881923 h 1106488"/>
              <a:gd name="connsiteX6685" fmla="*/ 130175 w 1031876"/>
              <a:gd name="connsiteY6685" fmla="*/ 881063 h 1106488"/>
              <a:gd name="connsiteX6686" fmla="*/ 130175 w 1031876"/>
              <a:gd name="connsiteY6686" fmla="*/ 881063 h 1106488"/>
              <a:gd name="connsiteX6687" fmla="*/ 130175 w 1031876"/>
              <a:gd name="connsiteY6687" fmla="*/ 880203 h 1106488"/>
              <a:gd name="connsiteX6688" fmla="*/ 130175 w 1031876"/>
              <a:gd name="connsiteY6688" fmla="*/ 877624 h 1106488"/>
              <a:gd name="connsiteX6689" fmla="*/ 130175 w 1031876"/>
              <a:gd name="connsiteY6689" fmla="*/ 874184 h 1106488"/>
              <a:gd name="connsiteX6690" fmla="*/ 130175 w 1031876"/>
              <a:gd name="connsiteY6690" fmla="*/ 874184 h 1106488"/>
              <a:gd name="connsiteX6691" fmla="*/ 131018 w 1031876"/>
              <a:gd name="connsiteY6691" fmla="*/ 874184 h 1106488"/>
              <a:gd name="connsiteX6692" fmla="*/ 131255 w 1031876"/>
              <a:gd name="connsiteY6692" fmla="*/ 874459 h 1106488"/>
              <a:gd name="connsiteX6693" fmla="*/ 123429 w 1031876"/>
              <a:gd name="connsiteY6693" fmla="*/ 874184 h 1106488"/>
              <a:gd name="connsiteX6694" fmla="*/ 129332 w 1031876"/>
              <a:gd name="connsiteY6694" fmla="*/ 880203 h 1106488"/>
              <a:gd name="connsiteX6695" fmla="*/ 130175 w 1031876"/>
              <a:gd name="connsiteY6695" fmla="*/ 881063 h 1106488"/>
              <a:gd name="connsiteX6696" fmla="*/ 126802 w 1031876"/>
              <a:gd name="connsiteY6696" fmla="*/ 877624 h 1106488"/>
              <a:gd name="connsiteX6697" fmla="*/ 123429 w 1031876"/>
              <a:gd name="connsiteY6697" fmla="*/ 874184 h 1106488"/>
              <a:gd name="connsiteX6698" fmla="*/ 123429 w 1031876"/>
              <a:gd name="connsiteY6698" fmla="*/ 874184 h 1106488"/>
              <a:gd name="connsiteX6699" fmla="*/ 124272 w 1031876"/>
              <a:gd name="connsiteY6699" fmla="*/ 874184 h 1106488"/>
              <a:gd name="connsiteX6700" fmla="*/ 129332 w 1031876"/>
              <a:gd name="connsiteY6700" fmla="*/ 874184 h 1106488"/>
              <a:gd name="connsiteX6701" fmla="*/ 130175 w 1031876"/>
              <a:gd name="connsiteY6701" fmla="*/ 874184 h 1106488"/>
              <a:gd name="connsiteX6702" fmla="*/ 123429 w 1031876"/>
              <a:gd name="connsiteY6702" fmla="*/ 874184 h 1106488"/>
              <a:gd name="connsiteX6703" fmla="*/ 130174 w 1031876"/>
              <a:gd name="connsiteY6703" fmla="*/ 874182 h 1106488"/>
              <a:gd name="connsiteX6704" fmla="*/ 130175 w 1031876"/>
              <a:gd name="connsiteY6704" fmla="*/ 874182 h 1106488"/>
              <a:gd name="connsiteX6705" fmla="*/ 130175 w 1031876"/>
              <a:gd name="connsiteY6705" fmla="*/ 874183 h 1106488"/>
              <a:gd name="connsiteX6706" fmla="*/ 861388 w 1031876"/>
              <a:gd name="connsiteY6706" fmla="*/ 874073 h 1106488"/>
              <a:gd name="connsiteX6707" fmla="*/ 860682 w 1031876"/>
              <a:gd name="connsiteY6707" fmla="*/ 876895 h 1106488"/>
              <a:gd name="connsiteX6708" fmla="*/ 854699 w 1031876"/>
              <a:gd name="connsiteY6708" fmla="*/ 880310 h 1106488"/>
              <a:gd name="connsiteX6709" fmla="*/ 950913 w 1031876"/>
              <a:gd name="connsiteY6709" fmla="*/ 873918 h 1106488"/>
              <a:gd name="connsiteX6710" fmla="*/ 950913 w 1031876"/>
              <a:gd name="connsiteY6710" fmla="*/ 875947 h 1106488"/>
              <a:gd name="connsiteX6711" fmla="*/ 951502 w 1031876"/>
              <a:gd name="connsiteY6711" fmla="*/ 875686 h 1106488"/>
              <a:gd name="connsiteX6712" fmla="*/ 136843 w 1031876"/>
              <a:gd name="connsiteY6712" fmla="*/ 873760 h 1106488"/>
              <a:gd name="connsiteX6713" fmla="*/ 140177 w 1031876"/>
              <a:gd name="connsiteY6713" fmla="*/ 878126 h 1106488"/>
              <a:gd name="connsiteX6714" fmla="*/ 141086 w 1031876"/>
              <a:gd name="connsiteY6714" fmla="*/ 880745 h 1106488"/>
              <a:gd name="connsiteX6715" fmla="*/ 140177 w 1031876"/>
              <a:gd name="connsiteY6715" fmla="*/ 880745 h 1106488"/>
              <a:gd name="connsiteX6716" fmla="*/ 139374 w 1031876"/>
              <a:gd name="connsiteY6716" fmla="*/ 880745 h 1106488"/>
              <a:gd name="connsiteX6717" fmla="*/ 139700 w 1031876"/>
              <a:gd name="connsiteY6717" fmla="*/ 881162 h 1106488"/>
              <a:gd name="connsiteX6718" fmla="*/ 140566 w 1031876"/>
              <a:gd name="connsiteY6718" fmla="*/ 882867 h 1106488"/>
              <a:gd name="connsiteX6719" fmla="*/ 137265 w 1031876"/>
              <a:gd name="connsiteY6719" fmla="*/ 880745 h 1106488"/>
              <a:gd name="connsiteX6720" fmla="*/ 136922 w 1031876"/>
              <a:gd name="connsiteY6720" fmla="*/ 880745 h 1106488"/>
              <a:gd name="connsiteX6721" fmla="*/ 136922 w 1031876"/>
              <a:gd name="connsiteY6721" fmla="*/ 881063 h 1106488"/>
              <a:gd name="connsiteX6722" fmla="*/ 133549 w 1031876"/>
              <a:gd name="connsiteY6722" fmla="*/ 875044 h 1106488"/>
              <a:gd name="connsiteX6723" fmla="*/ 133174 w 1031876"/>
              <a:gd name="connsiteY6723" fmla="*/ 874949 h 1106488"/>
              <a:gd name="connsiteX6724" fmla="*/ 132705 w 1031876"/>
              <a:gd name="connsiteY6724" fmla="*/ 874184 h 1106488"/>
              <a:gd name="connsiteX6725" fmla="*/ 136922 w 1031876"/>
              <a:gd name="connsiteY6725" fmla="*/ 874184 h 1106488"/>
              <a:gd name="connsiteX6726" fmla="*/ 136922 w 1031876"/>
              <a:gd name="connsiteY6726" fmla="*/ 877624 h 1106488"/>
              <a:gd name="connsiteX6727" fmla="*/ 136922 w 1031876"/>
              <a:gd name="connsiteY6727" fmla="*/ 878484 h 1106488"/>
              <a:gd name="connsiteX6728" fmla="*/ 136922 w 1031876"/>
              <a:gd name="connsiteY6728" fmla="*/ 879510 h 1106488"/>
              <a:gd name="connsiteX6729" fmla="*/ 137517 w 1031876"/>
              <a:gd name="connsiteY6729" fmla="*/ 878372 h 1106488"/>
              <a:gd name="connsiteX6730" fmla="*/ 138052 w 1031876"/>
              <a:gd name="connsiteY6730" fmla="*/ 879056 h 1106488"/>
              <a:gd name="connsiteX6731" fmla="*/ 139343 w 1031876"/>
              <a:gd name="connsiteY6731" fmla="*/ 877253 h 1106488"/>
              <a:gd name="connsiteX6732" fmla="*/ 136843 w 1031876"/>
              <a:gd name="connsiteY6732" fmla="*/ 873760 h 1106488"/>
              <a:gd name="connsiteX6733" fmla="*/ 936943 w 1031876"/>
              <a:gd name="connsiteY6733" fmla="*/ 873522 h 1106488"/>
              <a:gd name="connsiteX6734" fmla="*/ 932053 w 1031876"/>
              <a:gd name="connsiteY6734" fmla="*/ 878245 h 1106488"/>
              <a:gd name="connsiteX6735" fmla="*/ 933450 w 1031876"/>
              <a:gd name="connsiteY6735" fmla="*/ 876896 h 1106488"/>
              <a:gd name="connsiteX6736" fmla="*/ 936943 w 1031876"/>
              <a:gd name="connsiteY6736" fmla="*/ 873522 h 1106488"/>
              <a:gd name="connsiteX6737" fmla="*/ 861537 w 1031876"/>
              <a:gd name="connsiteY6737" fmla="*/ 873480 h 1106488"/>
              <a:gd name="connsiteX6738" fmla="*/ 854839 w 1031876"/>
              <a:gd name="connsiteY6738" fmla="*/ 879334 h 1106488"/>
              <a:gd name="connsiteX6739" fmla="*/ 855554 w 1031876"/>
              <a:gd name="connsiteY6739" fmla="*/ 874333 h 1106488"/>
              <a:gd name="connsiteX6740" fmla="*/ 861537 w 1031876"/>
              <a:gd name="connsiteY6740" fmla="*/ 873480 h 1106488"/>
              <a:gd name="connsiteX6741" fmla="*/ 157265 w 1031876"/>
              <a:gd name="connsiteY6741" fmla="*/ 873480 h 1106488"/>
              <a:gd name="connsiteX6742" fmla="*/ 160684 w 1031876"/>
              <a:gd name="connsiteY6742" fmla="*/ 880310 h 1106488"/>
              <a:gd name="connsiteX6743" fmla="*/ 163342 w 1031876"/>
              <a:gd name="connsiteY6743" fmla="*/ 885623 h 1106488"/>
              <a:gd name="connsiteX6744" fmla="*/ 157265 w 1031876"/>
              <a:gd name="connsiteY6744" fmla="*/ 880310 h 1106488"/>
              <a:gd name="connsiteX6745" fmla="*/ 154740 w 1031876"/>
              <a:gd name="connsiteY6745" fmla="*/ 876842 h 1106488"/>
              <a:gd name="connsiteX6746" fmla="*/ 157265 w 1031876"/>
              <a:gd name="connsiteY6746" fmla="*/ 873480 h 1106488"/>
              <a:gd name="connsiteX6747" fmla="*/ 160684 w 1031876"/>
              <a:gd name="connsiteY6747" fmla="*/ 874333 h 1106488"/>
              <a:gd name="connsiteX6748" fmla="*/ 161885 w 1031876"/>
              <a:gd name="connsiteY6748" fmla="*/ 876433 h 1106488"/>
              <a:gd name="connsiteX6749" fmla="*/ 161538 w 1031876"/>
              <a:gd name="connsiteY6749" fmla="*/ 876895 h 1106488"/>
              <a:gd name="connsiteX6750" fmla="*/ 164102 w 1031876"/>
              <a:gd name="connsiteY6750" fmla="*/ 880310 h 1106488"/>
              <a:gd name="connsiteX6751" fmla="*/ 157265 w 1031876"/>
              <a:gd name="connsiteY6751" fmla="*/ 873480 h 1106488"/>
              <a:gd name="connsiteX6752" fmla="*/ 957660 w 1031876"/>
              <a:gd name="connsiteY6752" fmla="*/ 873324 h 1106488"/>
              <a:gd name="connsiteX6753" fmla="*/ 956792 w 1031876"/>
              <a:gd name="connsiteY6753" fmla="*/ 874192 h 1106488"/>
              <a:gd name="connsiteX6754" fmla="*/ 952555 w 1031876"/>
              <a:gd name="connsiteY6754" fmla="*/ 878430 h 1106488"/>
              <a:gd name="connsiteX6755" fmla="*/ 954187 w 1031876"/>
              <a:gd name="connsiteY6755" fmla="*/ 876797 h 1106488"/>
              <a:gd name="connsiteX6756" fmla="*/ 957660 w 1031876"/>
              <a:gd name="connsiteY6756" fmla="*/ 873324 h 1106488"/>
              <a:gd name="connsiteX6757" fmla="*/ 977900 w 1031876"/>
              <a:gd name="connsiteY6757" fmla="*/ 873125 h 1106488"/>
              <a:gd name="connsiteX6758" fmla="*/ 977901 w 1031876"/>
              <a:gd name="connsiteY6758" fmla="*/ 873125 h 1106488"/>
              <a:gd name="connsiteX6759" fmla="*/ 981075 w 1031876"/>
              <a:gd name="connsiteY6759" fmla="*/ 873125 h 1106488"/>
              <a:gd name="connsiteX6760" fmla="*/ 984250 w 1031876"/>
              <a:gd name="connsiteY6760" fmla="*/ 873125 h 1106488"/>
              <a:gd name="connsiteX6761" fmla="*/ 978694 w 1031876"/>
              <a:gd name="connsiteY6761" fmla="*/ 874117 h 1106488"/>
              <a:gd name="connsiteX6762" fmla="*/ 978597 w 1031876"/>
              <a:gd name="connsiteY6762" fmla="*/ 874964 h 1106488"/>
              <a:gd name="connsiteX6763" fmla="*/ 980282 w 1031876"/>
              <a:gd name="connsiteY6763" fmla="*/ 877491 h 1106488"/>
              <a:gd name="connsiteX6764" fmla="*/ 977901 w 1031876"/>
              <a:gd name="connsiteY6764" fmla="*/ 881063 h 1106488"/>
              <a:gd name="connsiteX6765" fmla="*/ 977901 w 1031876"/>
              <a:gd name="connsiteY6765" fmla="*/ 881054 h 1106488"/>
              <a:gd name="connsiteX6766" fmla="*/ 977900 w 1031876"/>
              <a:gd name="connsiteY6766" fmla="*/ 881063 h 1106488"/>
              <a:gd name="connsiteX6767" fmla="*/ 977900 w 1031876"/>
              <a:gd name="connsiteY6767" fmla="*/ 877094 h 1106488"/>
              <a:gd name="connsiteX6768" fmla="*/ 977900 w 1031876"/>
              <a:gd name="connsiteY6768" fmla="*/ 873125 h 1106488"/>
              <a:gd name="connsiteX6769" fmla="*/ 971551 w 1031876"/>
              <a:gd name="connsiteY6769" fmla="*/ 873125 h 1106488"/>
              <a:gd name="connsiteX6770" fmla="*/ 973139 w 1031876"/>
              <a:gd name="connsiteY6770" fmla="*/ 873125 h 1106488"/>
              <a:gd name="connsiteX6771" fmla="*/ 973139 w 1031876"/>
              <a:gd name="connsiteY6771" fmla="*/ 874713 h 1106488"/>
              <a:gd name="connsiteX6772" fmla="*/ 971551 w 1031876"/>
              <a:gd name="connsiteY6772" fmla="*/ 874713 h 1106488"/>
              <a:gd name="connsiteX6773" fmla="*/ 971551 w 1031876"/>
              <a:gd name="connsiteY6773" fmla="*/ 873721 h 1106488"/>
              <a:gd name="connsiteX6774" fmla="*/ 963613 w 1031876"/>
              <a:gd name="connsiteY6774" fmla="*/ 873125 h 1106488"/>
              <a:gd name="connsiteX6775" fmla="*/ 960438 w 1031876"/>
              <a:gd name="connsiteY6775" fmla="*/ 879376 h 1106488"/>
              <a:gd name="connsiteX6776" fmla="*/ 959429 w 1031876"/>
              <a:gd name="connsiteY6776" fmla="*/ 880666 h 1106488"/>
              <a:gd name="connsiteX6777" fmla="*/ 961232 w 1031876"/>
              <a:gd name="connsiteY6777" fmla="*/ 880666 h 1106488"/>
              <a:gd name="connsiteX6778" fmla="*/ 964308 w 1031876"/>
              <a:gd name="connsiteY6778" fmla="*/ 880666 h 1106488"/>
              <a:gd name="connsiteX6779" fmla="*/ 964407 w 1031876"/>
              <a:gd name="connsiteY6779" fmla="*/ 880269 h 1106488"/>
              <a:gd name="connsiteX6780" fmla="*/ 971551 w 1031876"/>
              <a:gd name="connsiteY6780" fmla="*/ 880269 h 1106488"/>
              <a:gd name="connsiteX6781" fmla="*/ 964407 w 1031876"/>
              <a:gd name="connsiteY6781" fmla="*/ 881162 h 1106488"/>
              <a:gd name="connsiteX6782" fmla="*/ 964121 w 1031876"/>
              <a:gd name="connsiteY6782" fmla="*/ 881412 h 1106488"/>
              <a:gd name="connsiteX6783" fmla="*/ 964294 w 1031876"/>
              <a:gd name="connsiteY6783" fmla="*/ 880720 h 1106488"/>
              <a:gd name="connsiteX6784" fmla="*/ 958762 w 1031876"/>
              <a:gd name="connsiteY6784" fmla="*/ 881518 h 1106488"/>
              <a:gd name="connsiteX6785" fmla="*/ 958631 w 1031876"/>
              <a:gd name="connsiteY6785" fmla="*/ 881686 h 1106488"/>
              <a:gd name="connsiteX6786" fmla="*/ 958005 w 1031876"/>
              <a:gd name="connsiteY6786" fmla="*/ 886115 h 1106488"/>
              <a:gd name="connsiteX6787" fmla="*/ 960438 w 1031876"/>
              <a:gd name="connsiteY6787" fmla="*/ 881857 h 1106488"/>
              <a:gd name="connsiteX6788" fmla="*/ 963613 w 1031876"/>
              <a:gd name="connsiteY6788" fmla="*/ 881063 h 1106488"/>
              <a:gd name="connsiteX6789" fmla="*/ 960438 w 1031876"/>
              <a:gd name="connsiteY6789" fmla="*/ 884238 h 1106488"/>
              <a:gd name="connsiteX6790" fmla="*/ 957913 w 1031876"/>
              <a:gd name="connsiteY6790" fmla="*/ 886763 h 1106488"/>
              <a:gd name="connsiteX6791" fmla="*/ 957900 w 1031876"/>
              <a:gd name="connsiteY6791" fmla="*/ 886856 h 1106488"/>
              <a:gd name="connsiteX6792" fmla="*/ 964121 w 1031876"/>
              <a:gd name="connsiteY6792" fmla="*/ 881412 h 1106488"/>
              <a:gd name="connsiteX6793" fmla="*/ 963514 w 1031876"/>
              <a:gd name="connsiteY6793" fmla="*/ 883841 h 1106488"/>
              <a:gd name="connsiteX6794" fmla="*/ 957870 w 1031876"/>
              <a:gd name="connsiteY6794" fmla="*/ 887066 h 1106488"/>
              <a:gd name="connsiteX6795" fmla="*/ 957793 w 1031876"/>
              <a:gd name="connsiteY6795" fmla="*/ 887611 h 1106488"/>
              <a:gd name="connsiteX6796" fmla="*/ 957793 w 1031876"/>
              <a:gd name="connsiteY6796" fmla="*/ 887110 h 1106488"/>
              <a:gd name="connsiteX6797" fmla="*/ 957717 w 1031876"/>
              <a:gd name="connsiteY6797" fmla="*/ 887153 h 1106488"/>
              <a:gd name="connsiteX6798" fmla="*/ 957793 w 1031876"/>
              <a:gd name="connsiteY6798" fmla="*/ 887611 h 1106488"/>
              <a:gd name="connsiteX6799" fmla="*/ 957416 w 1031876"/>
              <a:gd name="connsiteY6799" fmla="*/ 887326 h 1106488"/>
              <a:gd name="connsiteX6800" fmla="*/ 957263 w 1031876"/>
              <a:gd name="connsiteY6800" fmla="*/ 887413 h 1106488"/>
              <a:gd name="connsiteX6801" fmla="*/ 957388 w 1031876"/>
              <a:gd name="connsiteY6801" fmla="*/ 887304 h 1106488"/>
              <a:gd name="connsiteX6802" fmla="*/ 957379 w 1031876"/>
              <a:gd name="connsiteY6802" fmla="*/ 887297 h 1106488"/>
              <a:gd name="connsiteX6803" fmla="*/ 957263 w 1031876"/>
              <a:gd name="connsiteY6803" fmla="*/ 887413 h 1106488"/>
              <a:gd name="connsiteX6804" fmla="*/ 957344 w 1031876"/>
              <a:gd name="connsiteY6804" fmla="*/ 887271 h 1106488"/>
              <a:gd name="connsiteX6805" fmla="*/ 954353 w 1031876"/>
              <a:gd name="connsiteY6805" fmla="*/ 885007 h 1106488"/>
              <a:gd name="connsiteX6806" fmla="*/ 950913 w 1031876"/>
              <a:gd name="connsiteY6806" fmla="*/ 887611 h 1106488"/>
              <a:gd name="connsiteX6807" fmla="*/ 956933 w 1031876"/>
              <a:gd name="connsiteY6807" fmla="*/ 882402 h 1106488"/>
              <a:gd name="connsiteX6808" fmla="*/ 957649 w 1031876"/>
              <a:gd name="connsiteY6808" fmla="*/ 886737 h 1106488"/>
              <a:gd name="connsiteX6809" fmla="*/ 957793 w 1031876"/>
              <a:gd name="connsiteY6809" fmla="*/ 886486 h 1106488"/>
              <a:gd name="connsiteX6810" fmla="*/ 957793 w 1031876"/>
              <a:gd name="connsiteY6810" fmla="*/ 884138 h 1106488"/>
              <a:gd name="connsiteX6811" fmla="*/ 957793 w 1031876"/>
              <a:gd name="connsiteY6811" fmla="*/ 881283 h 1106488"/>
              <a:gd name="connsiteX6812" fmla="*/ 957538 w 1031876"/>
              <a:gd name="connsiteY6812" fmla="*/ 880795 h 1106488"/>
              <a:gd name="connsiteX6813" fmla="*/ 957437 w 1031876"/>
              <a:gd name="connsiteY6813" fmla="*/ 880846 h 1106488"/>
              <a:gd name="connsiteX6814" fmla="*/ 957263 w 1031876"/>
              <a:gd name="connsiteY6814" fmla="*/ 881063 h 1106488"/>
              <a:gd name="connsiteX6815" fmla="*/ 957292 w 1031876"/>
              <a:gd name="connsiteY6815" fmla="*/ 880919 h 1106488"/>
              <a:gd name="connsiteX6816" fmla="*/ 951442 w 1031876"/>
              <a:gd name="connsiteY6816" fmla="*/ 883872 h 1106488"/>
              <a:gd name="connsiteX6817" fmla="*/ 951773 w 1031876"/>
              <a:gd name="connsiteY6817" fmla="*/ 881534 h 1106488"/>
              <a:gd name="connsiteX6818" fmla="*/ 957329 w 1031876"/>
              <a:gd name="connsiteY6818" fmla="*/ 880733 h 1106488"/>
              <a:gd name="connsiteX6819" fmla="*/ 957342 w 1031876"/>
              <a:gd name="connsiteY6819" fmla="*/ 880666 h 1106488"/>
              <a:gd name="connsiteX6820" fmla="*/ 953493 w 1031876"/>
              <a:gd name="connsiteY6820" fmla="*/ 880666 h 1106488"/>
              <a:gd name="connsiteX6821" fmla="*/ 951773 w 1031876"/>
              <a:gd name="connsiteY6821" fmla="*/ 880666 h 1106488"/>
              <a:gd name="connsiteX6822" fmla="*/ 950913 w 1031876"/>
              <a:gd name="connsiteY6822" fmla="*/ 880666 h 1106488"/>
              <a:gd name="connsiteX6823" fmla="*/ 957793 w 1031876"/>
              <a:gd name="connsiteY6823" fmla="*/ 873721 h 1106488"/>
              <a:gd name="connsiteX6824" fmla="*/ 957793 w 1031876"/>
              <a:gd name="connsiteY6824" fmla="*/ 878413 h 1106488"/>
              <a:gd name="connsiteX6825" fmla="*/ 958057 w 1031876"/>
              <a:gd name="connsiteY6825" fmla="*/ 877094 h 1106488"/>
              <a:gd name="connsiteX6826" fmla="*/ 963613 w 1031876"/>
              <a:gd name="connsiteY6826" fmla="*/ 873125 h 1106488"/>
              <a:gd name="connsiteX6827" fmla="*/ 957263 w 1031876"/>
              <a:gd name="connsiteY6827" fmla="*/ 873125 h 1106488"/>
              <a:gd name="connsiteX6828" fmla="*/ 957084 w 1031876"/>
              <a:gd name="connsiteY6828" fmla="*/ 873324 h 1106488"/>
              <a:gd name="connsiteX6829" fmla="*/ 957660 w 1031876"/>
              <a:gd name="connsiteY6829" fmla="*/ 873324 h 1106488"/>
              <a:gd name="connsiteX6830" fmla="*/ 956722 w 1031876"/>
              <a:gd name="connsiteY6830" fmla="*/ 873726 h 1106488"/>
              <a:gd name="connsiteX6831" fmla="*/ 951897 w 1031876"/>
              <a:gd name="connsiteY6831" fmla="*/ 879088 h 1106488"/>
              <a:gd name="connsiteX6832" fmla="*/ 952555 w 1031876"/>
              <a:gd name="connsiteY6832" fmla="*/ 878430 h 1106488"/>
              <a:gd name="connsiteX6833" fmla="*/ 951897 w 1031876"/>
              <a:gd name="connsiteY6833" fmla="*/ 879088 h 1106488"/>
              <a:gd name="connsiteX6834" fmla="*/ 951012 w 1031876"/>
              <a:gd name="connsiteY6834" fmla="*/ 880071 h 1106488"/>
              <a:gd name="connsiteX6835" fmla="*/ 950913 w 1031876"/>
              <a:gd name="connsiteY6835" fmla="*/ 880181 h 1106488"/>
              <a:gd name="connsiteX6836" fmla="*/ 950913 w 1031876"/>
              <a:gd name="connsiteY6836" fmla="*/ 880666 h 1106488"/>
              <a:gd name="connsiteX6837" fmla="*/ 950578 w 1031876"/>
              <a:gd name="connsiteY6837" fmla="*/ 880553 h 1106488"/>
              <a:gd name="connsiteX6838" fmla="*/ 950119 w 1031876"/>
              <a:gd name="connsiteY6838" fmla="*/ 881063 h 1106488"/>
              <a:gd name="connsiteX6839" fmla="*/ 949957 w 1031876"/>
              <a:gd name="connsiteY6839" fmla="*/ 880703 h 1106488"/>
              <a:gd name="connsiteX6840" fmla="*/ 944637 w 1031876"/>
              <a:gd name="connsiteY6840" fmla="*/ 883742 h 1106488"/>
              <a:gd name="connsiteX6841" fmla="*/ 944253 w 1031876"/>
              <a:gd name="connsiteY6841" fmla="*/ 885281 h 1106488"/>
              <a:gd name="connsiteX6842" fmla="*/ 945969 w 1031876"/>
              <a:gd name="connsiteY6842" fmla="*/ 884681 h 1106488"/>
              <a:gd name="connsiteX6843" fmla="*/ 944034 w 1031876"/>
              <a:gd name="connsiteY6843" fmla="*/ 887611 h 1106488"/>
              <a:gd name="connsiteX6844" fmla="*/ 943770 w 1031876"/>
              <a:gd name="connsiteY6844" fmla="*/ 887211 h 1106488"/>
              <a:gd name="connsiteX6845" fmla="*/ 943769 w 1031876"/>
              <a:gd name="connsiteY6845" fmla="*/ 887215 h 1106488"/>
              <a:gd name="connsiteX6846" fmla="*/ 943770 w 1031876"/>
              <a:gd name="connsiteY6846" fmla="*/ 887211 h 1106488"/>
              <a:gd name="connsiteX6847" fmla="*/ 942825 w 1031876"/>
              <a:gd name="connsiteY6847" fmla="*/ 885780 h 1106488"/>
              <a:gd name="connsiteX6848" fmla="*/ 944034 w 1031876"/>
              <a:gd name="connsiteY6848" fmla="*/ 885357 h 1106488"/>
              <a:gd name="connsiteX6849" fmla="*/ 944435 w 1031876"/>
              <a:gd name="connsiteY6849" fmla="*/ 882553 h 1106488"/>
              <a:gd name="connsiteX6850" fmla="*/ 949896 w 1031876"/>
              <a:gd name="connsiteY6850" fmla="*/ 880567 h 1106488"/>
              <a:gd name="connsiteX6851" fmla="*/ 949820 w 1031876"/>
              <a:gd name="connsiteY6851" fmla="*/ 880397 h 1106488"/>
              <a:gd name="connsiteX6852" fmla="*/ 944637 w 1031876"/>
              <a:gd name="connsiteY6852" fmla="*/ 881138 h 1106488"/>
              <a:gd name="connsiteX6853" fmla="*/ 944435 w 1031876"/>
              <a:gd name="connsiteY6853" fmla="*/ 882553 h 1106488"/>
              <a:gd name="connsiteX6854" fmla="*/ 942225 w 1031876"/>
              <a:gd name="connsiteY6854" fmla="*/ 883356 h 1106488"/>
              <a:gd name="connsiteX6855" fmla="*/ 941397 w 1031876"/>
              <a:gd name="connsiteY6855" fmla="*/ 883658 h 1106488"/>
              <a:gd name="connsiteX6856" fmla="*/ 943768 w 1031876"/>
              <a:gd name="connsiteY6856" fmla="*/ 880271 h 1106488"/>
              <a:gd name="connsiteX6857" fmla="*/ 943769 w 1031876"/>
              <a:gd name="connsiteY6857" fmla="*/ 880270 h 1106488"/>
              <a:gd name="connsiteX6858" fmla="*/ 950715 w 1031876"/>
              <a:gd name="connsiteY6858" fmla="*/ 873324 h 1106488"/>
              <a:gd name="connsiteX6859" fmla="*/ 950715 w 1031876"/>
              <a:gd name="connsiteY6859" fmla="*/ 874187 h 1106488"/>
              <a:gd name="connsiteX6860" fmla="*/ 950876 w 1031876"/>
              <a:gd name="connsiteY6860" fmla="*/ 873808 h 1106488"/>
              <a:gd name="connsiteX6861" fmla="*/ 950715 w 1031876"/>
              <a:gd name="connsiteY6861" fmla="*/ 873324 h 1106488"/>
              <a:gd name="connsiteX6862" fmla="*/ 951583 w 1031876"/>
              <a:gd name="connsiteY6862" fmla="*/ 873324 h 1106488"/>
              <a:gd name="connsiteX6863" fmla="*/ 956815 w 1031876"/>
              <a:gd name="connsiteY6863" fmla="*/ 873324 h 1106488"/>
              <a:gd name="connsiteX6864" fmla="*/ 889001 w 1031876"/>
              <a:gd name="connsiteY6864" fmla="*/ 873125 h 1106488"/>
              <a:gd name="connsiteX6865" fmla="*/ 888207 w 1031876"/>
              <a:gd name="connsiteY6865" fmla="*/ 877094 h 1106488"/>
              <a:gd name="connsiteX6866" fmla="*/ 886692 w 1031876"/>
              <a:gd name="connsiteY6866" fmla="*/ 878177 h 1106488"/>
              <a:gd name="connsiteX6867" fmla="*/ 868363 w 1031876"/>
              <a:gd name="connsiteY6867" fmla="*/ 873125 h 1106488"/>
              <a:gd name="connsiteX6868" fmla="*/ 862013 w 1031876"/>
              <a:gd name="connsiteY6868" fmla="*/ 881063 h 1106488"/>
              <a:gd name="connsiteX6869" fmla="*/ 868363 w 1031876"/>
              <a:gd name="connsiteY6869" fmla="*/ 873125 h 1106488"/>
              <a:gd name="connsiteX6870" fmla="*/ 128383 w 1031876"/>
              <a:gd name="connsiteY6870" fmla="*/ 872357 h 1106488"/>
              <a:gd name="connsiteX6871" fmla="*/ 128558 w 1031876"/>
              <a:gd name="connsiteY6871" fmla="*/ 872535 h 1106488"/>
              <a:gd name="connsiteX6872" fmla="*/ 130175 w 1031876"/>
              <a:gd name="connsiteY6872" fmla="*/ 874184 h 1106488"/>
              <a:gd name="connsiteX6873" fmla="*/ 128383 w 1031876"/>
              <a:gd name="connsiteY6873" fmla="*/ 872357 h 1106488"/>
              <a:gd name="connsiteX6874" fmla="*/ 123429 w 1031876"/>
              <a:gd name="connsiteY6874" fmla="*/ 872121 h 1106488"/>
              <a:gd name="connsiteX6875" fmla="*/ 125115 w 1031876"/>
              <a:gd name="connsiteY6875" fmla="*/ 873324 h 1106488"/>
              <a:gd name="connsiteX6876" fmla="*/ 123429 w 1031876"/>
              <a:gd name="connsiteY6876" fmla="*/ 874184 h 1106488"/>
              <a:gd name="connsiteX6877" fmla="*/ 151819 w 1031876"/>
              <a:gd name="connsiteY6877" fmla="*/ 872040 h 1106488"/>
              <a:gd name="connsiteX6878" fmla="*/ 152153 w 1031876"/>
              <a:gd name="connsiteY6878" fmla="*/ 872466 h 1106488"/>
              <a:gd name="connsiteX6879" fmla="*/ 152243 w 1031876"/>
              <a:gd name="connsiteY6879" fmla="*/ 872412 h 1106488"/>
              <a:gd name="connsiteX6880" fmla="*/ 130741 w 1031876"/>
              <a:gd name="connsiteY6880" fmla="*/ 871920 h 1106488"/>
              <a:gd name="connsiteX6881" fmla="*/ 132705 w 1031876"/>
              <a:gd name="connsiteY6881" fmla="*/ 874184 h 1106488"/>
              <a:gd name="connsiteX6882" fmla="*/ 131018 w 1031876"/>
              <a:gd name="connsiteY6882" fmla="*/ 874184 h 1106488"/>
              <a:gd name="connsiteX6883" fmla="*/ 147008 w 1031876"/>
              <a:gd name="connsiteY6883" fmla="*/ 870918 h 1106488"/>
              <a:gd name="connsiteX6884" fmla="*/ 149996 w 1031876"/>
              <a:gd name="connsiteY6884" fmla="*/ 873156 h 1106488"/>
              <a:gd name="connsiteX6885" fmla="*/ 150019 w 1031876"/>
              <a:gd name="connsiteY6885" fmla="*/ 873125 h 1106488"/>
              <a:gd name="connsiteX6886" fmla="*/ 150027 w 1031876"/>
              <a:gd name="connsiteY6886" fmla="*/ 873180 h 1106488"/>
              <a:gd name="connsiteX6887" fmla="*/ 150427 w 1031876"/>
              <a:gd name="connsiteY6887" fmla="*/ 873480 h 1106488"/>
              <a:gd name="connsiteX6888" fmla="*/ 150038 w 1031876"/>
              <a:gd name="connsiteY6888" fmla="*/ 873258 h 1106488"/>
              <a:gd name="connsiteX6889" fmla="*/ 150132 w 1031876"/>
              <a:gd name="connsiteY6889" fmla="*/ 873919 h 1106488"/>
              <a:gd name="connsiteX6890" fmla="*/ 150813 w 1031876"/>
              <a:gd name="connsiteY6890" fmla="*/ 873919 h 1106488"/>
              <a:gd name="connsiteX6891" fmla="*/ 150241 w 1031876"/>
              <a:gd name="connsiteY6891" fmla="*/ 874681 h 1106488"/>
              <a:gd name="connsiteX6892" fmla="*/ 150912 w 1031876"/>
              <a:gd name="connsiteY6892" fmla="*/ 879376 h 1106488"/>
              <a:gd name="connsiteX6893" fmla="*/ 151732 w 1031876"/>
              <a:gd name="connsiteY6893" fmla="*/ 879493 h 1106488"/>
              <a:gd name="connsiteX6894" fmla="*/ 153988 w 1031876"/>
              <a:gd name="connsiteY6894" fmla="*/ 877590 h 1106488"/>
              <a:gd name="connsiteX6895" fmla="*/ 157163 w 1031876"/>
              <a:gd name="connsiteY6895" fmla="*/ 880269 h 1106488"/>
              <a:gd name="connsiteX6896" fmla="*/ 163513 w 1031876"/>
              <a:gd name="connsiteY6896" fmla="*/ 887413 h 1106488"/>
              <a:gd name="connsiteX6897" fmla="*/ 157163 w 1031876"/>
              <a:gd name="connsiteY6897" fmla="*/ 887413 h 1106488"/>
              <a:gd name="connsiteX6898" fmla="*/ 156369 w 1031876"/>
              <a:gd name="connsiteY6898" fmla="*/ 883841 h 1106488"/>
              <a:gd name="connsiteX6899" fmla="*/ 152401 w 1031876"/>
              <a:gd name="connsiteY6899" fmla="*/ 881290 h 1106488"/>
              <a:gd name="connsiteX6900" fmla="*/ 152401 w 1031876"/>
              <a:gd name="connsiteY6900" fmla="*/ 882651 h 1106488"/>
              <a:gd name="connsiteX6901" fmla="*/ 150813 w 1031876"/>
              <a:gd name="connsiteY6901" fmla="*/ 882651 h 1106488"/>
              <a:gd name="connsiteX6902" fmla="*/ 150813 w 1031876"/>
              <a:gd name="connsiteY6902" fmla="*/ 881063 h 1106488"/>
              <a:gd name="connsiteX6903" fmla="*/ 152048 w 1031876"/>
              <a:gd name="connsiteY6903" fmla="*/ 881063 h 1106488"/>
              <a:gd name="connsiteX6904" fmla="*/ 150813 w 1031876"/>
              <a:gd name="connsiteY6904" fmla="*/ 880269 h 1106488"/>
              <a:gd name="connsiteX6905" fmla="*/ 150218 w 1031876"/>
              <a:gd name="connsiteY6905" fmla="*/ 880269 h 1106488"/>
              <a:gd name="connsiteX6906" fmla="*/ 150813 w 1031876"/>
              <a:gd name="connsiteY6906" fmla="*/ 881063 h 1106488"/>
              <a:gd name="connsiteX6907" fmla="*/ 149754 w 1031876"/>
              <a:gd name="connsiteY6907" fmla="*/ 881063 h 1106488"/>
              <a:gd name="connsiteX6908" fmla="*/ 148134 w 1031876"/>
              <a:gd name="connsiteY6908" fmla="*/ 881063 h 1106488"/>
              <a:gd name="connsiteX6909" fmla="*/ 146844 w 1031876"/>
              <a:gd name="connsiteY6909" fmla="*/ 881063 h 1106488"/>
              <a:gd name="connsiteX6910" fmla="*/ 143813 w 1031876"/>
              <a:gd name="connsiteY6910" fmla="*/ 881063 h 1106488"/>
              <a:gd name="connsiteX6911" fmla="*/ 144540 w 1031876"/>
              <a:gd name="connsiteY6911" fmla="*/ 881824 h 1106488"/>
              <a:gd name="connsiteX6912" fmla="*/ 149709 w 1031876"/>
              <a:gd name="connsiteY6912" fmla="*/ 884187 h 1106488"/>
              <a:gd name="connsiteX6913" fmla="*/ 147819 w 1031876"/>
              <a:gd name="connsiteY6913" fmla="*/ 882055 h 1106488"/>
              <a:gd name="connsiteX6914" fmla="*/ 149754 w 1031876"/>
              <a:gd name="connsiteY6914" fmla="*/ 881063 h 1106488"/>
              <a:gd name="connsiteX6915" fmla="*/ 149754 w 1031876"/>
              <a:gd name="connsiteY6915" fmla="*/ 884208 h 1106488"/>
              <a:gd name="connsiteX6916" fmla="*/ 149821 w 1031876"/>
              <a:gd name="connsiteY6916" fmla="*/ 884238 h 1106488"/>
              <a:gd name="connsiteX6917" fmla="*/ 149857 w 1031876"/>
              <a:gd name="connsiteY6917" fmla="*/ 884354 h 1106488"/>
              <a:gd name="connsiteX6918" fmla="*/ 151689 w 1031876"/>
              <a:gd name="connsiteY6918" fmla="*/ 886421 h 1106488"/>
              <a:gd name="connsiteX6919" fmla="*/ 150667 w 1031876"/>
              <a:gd name="connsiteY6919" fmla="*/ 886945 h 1106488"/>
              <a:gd name="connsiteX6920" fmla="*/ 150813 w 1031876"/>
              <a:gd name="connsiteY6920" fmla="*/ 887413 h 1106488"/>
              <a:gd name="connsiteX6921" fmla="*/ 150399 w 1031876"/>
              <a:gd name="connsiteY6921" fmla="*/ 887082 h 1106488"/>
              <a:gd name="connsiteX6922" fmla="*/ 149836 w 1031876"/>
              <a:gd name="connsiteY6922" fmla="*/ 887371 h 1106488"/>
              <a:gd name="connsiteX6923" fmla="*/ 149875 w 1031876"/>
              <a:gd name="connsiteY6923" fmla="*/ 887413 h 1106488"/>
              <a:gd name="connsiteX6924" fmla="*/ 150178 w 1031876"/>
              <a:gd name="connsiteY6924" fmla="*/ 887730 h 1106488"/>
              <a:gd name="connsiteX6925" fmla="*/ 149345 w 1031876"/>
              <a:gd name="connsiteY6925" fmla="*/ 887730 h 1106488"/>
              <a:gd name="connsiteX6926" fmla="*/ 146844 w 1031876"/>
              <a:gd name="connsiteY6926" fmla="*/ 887730 h 1106488"/>
              <a:gd name="connsiteX6927" fmla="*/ 143568 w 1031876"/>
              <a:gd name="connsiteY6927" fmla="*/ 887730 h 1106488"/>
              <a:gd name="connsiteX6928" fmla="*/ 143861 w 1031876"/>
              <a:gd name="connsiteY6928" fmla="*/ 887864 h 1106488"/>
              <a:gd name="connsiteX6929" fmla="*/ 150178 w 1031876"/>
              <a:gd name="connsiteY6929" fmla="*/ 890270 h 1106488"/>
              <a:gd name="connsiteX6930" fmla="*/ 151409 w 1031876"/>
              <a:gd name="connsiteY6930" fmla="*/ 890739 h 1106488"/>
              <a:gd name="connsiteX6931" fmla="*/ 152678 w 1031876"/>
              <a:gd name="connsiteY6931" fmla="*/ 893842 h 1106488"/>
              <a:gd name="connsiteX6932" fmla="*/ 150277 w 1031876"/>
              <a:gd name="connsiteY6932" fmla="*/ 894680 h 1106488"/>
              <a:gd name="connsiteX6933" fmla="*/ 150178 w 1031876"/>
              <a:gd name="connsiteY6933" fmla="*/ 894715 h 1106488"/>
              <a:gd name="connsiteX6934" fmla="*/ 146844 w 1031876"/>
              <a:gd name="connsiteY6934" fmla="*/ 891223 h 1106488"/>
              <a:gd name="connsiteX6935" fmla="*/ 145314 w 1031876"/>
              <a:gd name="connsiteY6935" fmla="*/ 889619 h 1106488"/>
              <a:gd name="connsiteX6936" fmla="*/ 144282 w 1031876"/>
              <a:gd name="connsiteY6936" fmla="*/ 888539 h 1106488"/>
              <a:gd name="connsiteX6937" fmla="*/ 142875 w 1031876"/>
              <a:gd name="connsiteY6937" fmla="*/ 887413 h 1106488"/>
              <a:gd name="connsiteX6938" fmla="*/ 143499 w 1031876"/>
              <a:gd name="connsiteY6938" fmla="*/ 887698 h 1106488"/>
              <a:gd name="connsiteX6939" fmla="*/ 141086 w 1031876"/>
              <a:gd name="connsiteY6939" fmla="*/ 880745 h 1106488"/>
              <a:gd name="connsiteX6940" fmla="*/ 142875 w 1031876"/>
              <a:gd name="connsiteY6940" fmla="*/ 880745 h 1106488"/>
              <a:gd name="connsiteX6941" fmla="*/ 142875 w 1031876"/>
              <a:gd name="connsiteY6941" fmla="*/ 880071 h 1106488"/>
              <a:gd name="connsiteX6942" fmla="*/ 142875 w 1031876"/>
              <a:gd name="connsiteY6942" fmla="*/ 873126 h 1106488"/>
              <a:gd name="connsiteX6943" fmla="*/ 142875 w 1031876"/>
              <a:gd name="connsiteY6943" fmla="*/ 873125 h 1106488"/>
              <a:gd name="connsiteX6944" fmla="*/ 143867 w 1031876"/>
              <a:gd name="connsiteY6944" fmla="*/ 874117 h 1106488"/>
              <a:gd name="connsiteX6945" fmla="*/ 150019 w 1031876"/>
              <a:gd name="connsiteY6945" fmla="*/ 880269 h 1106488"/>
              <a:gd name="connsiteX6946" fmla="*/ 144562 w 1031876"/>
              <a:gd name="connsiteY6946" fmla="*/ 874812 h 1106488"/>
              <a:gd name="connsiteX6947" fmla="*/ 143669 w 1031876"/>
              <a:gd name="connsiteY6947" fmla="*/ 873919 h 1106488"/>
              <a:gd name="connsiteX6948" fmla="*/ 144562 w 1031876"/>
              <a:gd name="connsiteY6948" fmla="*/ 873919 h 1106488"/>
              <a:gd name="connsiteX6949" fmla="*/ 149424 w 1031876"/>
              <a:gd name="connsiteY6949" fmla="*/ 873919 h 1106488"/>
              <a:gd name="connsiteX6950" fmla="*/ 149955 w 1031876"/>
              <a:gd name="connsiteY6950" fmla="*/ 873210 h 1106488"/>
              <a:gd name="connsiteX6951" fmla="*/ 146546 w 1031876"/>
              <a:gd name="connsiteY6951" fmla="*/ 871264 h 1106488"/>
              <a:gd name="connsiteX6952" fmla="*/ 864956 w 1031876"/>
              <a:gd name="connsiteY6952" fmla="*/ 870747 h 1106488"/>
              <a:gd name="connsiteX6953" fmla="*/ 862025 w 1031876"/>
              <a:gd name="connsiteY6953" fmla="*/ 873480 h 1106488"/>
              <a:gd name="connsiteX6954" fmla="*/ 861537 w 1031876"/>
              <a:gd name="connsiteY6954" fmla="*/ 873935 h 1106488"/>
              <a:gd name="connsiteX6955" fmla="*/ 861388 w 1031876"/>
              <a:gd name="connsiteY6955" fmla="*/ 874073 h 1106488"/>
              <a:gd name="connsiteX6956" fmla="*/ 861537 w 1031876"/>
              <a:gd name="connsiteY6956" fmla="*/ 873480 h 1106488"/>
              <a:gd name="connsiteX6957" fmla="*/ 128195 w 1031876"/>
              <a:gd name="connsiteY6957" fmla="*/ 870146 h 1106488"/>
              <a:gd name="connsiteX6958" fmla="*/ 130175 w 1031876"/>
              <a:gd name="connsiteY6958" fmla="*/ 871326 h 1106488"/>
              <a:gd name="connsiteX6959" fmla="*/ 130175 w 1031876"/>
              <a:gd name="connsiteY6959" fmla="*/ 874182 h 1106488"/>
              <a:gd name="connsiteX6960" fmla="*/ 130174 w 1031876"/>
              <a:gd name="connsiteY6960" fmla="*/ 874181 h 1106488"/>
              <a:gd name="connsiteX6961" fmla="*/ 130174 w 1031876"/>
              <a:gd name="connsiteY6961" fmla="*/ 874181 h 1106488"/>
              <a:gd name="connsiteX6962" fmla="*/ 130174 w 1031876"/>
              <a:gd name="connsiteY6962" fmla="*/ 874181 h 1106488"/>
              <a:gd name="connsiteX6963" fmla="*/ 130173 w 1031876"/>
              <a:gd name="connsiteY6963" fmla="*/ 874180 h 1106488"/>
              <a:gd name="connsiteX6964" fmla="*/ 130174 w 1031876"/>
              <a:gd name="connsiteY6964" fmla="*/ 874180 h 1106488"/>
              <a:gd name="connsiteX6965" fmla="*/ 130173 w 1031876"/>
              <a:gd name="connsiteY6965" fmla="*/ 874179 h 1106488"/>
              <a:gd name="connsiteX6966" fmla="*/ 148926 w 1031876"/>
              <a:gd name="connsiteY6966" fmla="*/ 869981 h 1106488"/>
              <a:gd name="connsiteX6967" fmla="*/ 149220 w 1031876"/>
              <a:gd name="connsiteY6967" fmla="*/ 870165 h 1106488"/>
              <a:gd name="connsiteX6968" fmla="*/ 150427 w 1031876"/>
              <a:gd name="connsiteY6968" fmla="*/ 873480 h 1106488"/>
              <a:gd name="connsiteX6969" fmla="*/ 899027 w 1031876"/>
              <a:gd name="connsiteY6969" fmla="*/ 869857 h 1106488"/>
              <a:gd name="connsiteX6970" fmla="*/ 898923 w 1031876"/>
              <a:gd name="connsiteY6970" fmla="*/ 869950 h 1106488"/>
              <a:gd name="connsiteX6971" fmla="*/ 895351 w 1031876"/>
              <a:gd name="connsiteY6971" fmla="*/ 873125 h 1106488"/>
              <a:gd name="connsiteX6972" fmla="*/ 865744 w 1031876"/>
              <a:gd name="connsiteY6972" fmla="*/ 869802 h 1106488"/>
              <a:gd name="connsiteX6973" fmla="*/ 861537 w 1031876"/>
              <a:gd name="connsiteY6973" fmla="*/ 873480 h 1106488"/>
              <a:gd name="connsiteX6974" fmla="*/ 862159 w 1031876"/>
              <a:gd name="connsiteY6974" fmla="*/ 870996 h 1106488"/>
              <a:gd name="connsiteX6975" fmla="*/ 864955 w 1031876"/>
              <a:gd name="connsiteY6975" fmla="*/ 870064 h 1106488"/>
              <a:gd name="connsiteX6976" fmla="*/ 149082 w 1031876"/>
              <a:gd name="connsiteY6976" fmla="*/ 869785 h 1106488"/>
              <a:gd name="connsiteX6977" fmla="*/ 149572 w 1031876"/>
              <a:gd name="connsiteY6977" fmla="*/ 870064 h 1106488"/>
              <a:gd name="connsiteX6978" fmla="*/ 150427 w 1031876"/>
              <a:gd name="connsiteY6978" fmla="*/ 870816 h 1106488"/>
              <a:gd name="connsiteX6979" fmla="*/ 150427 w 1031876"/>
              <a:gd name="connsiteY6979" fmla="*/ 870918 h 1106488"/>
              <a:gd name="connsiteX6980" fmla="*/ 149220 w 1031876"/>
              <a:gd name="connsiteY6980" fmla="*/ 870165 h 1106488"/>
              <a:gd name="connsiteX6981" fmla="*/ 920560 w 1031876"/>
              <a:gd name="connsiteY6981" fmla="*/ 869093 h 1106488"/>
              <a:gd name="connsiteX6982" fmla="*/ 919163 w 1031876"/>
              <a:gd name="connsiteY6982" fmla="*/ 870426 h 1106488"/>
              <a:gd name="connsiteX6983" fmla="*/ 915670 w 1031876"/>
              <a:gd name="connsiteY6983" fmla="*/ 873760 h 1106488"/>
              <a:gd name="connsiteX6984" fmla="*/ 127258 w 1031876"/>
              <a:gd name="connsiteY6984" fmla="*/ 868978 h 1106488"/>
              <a:gd name="connsiteX6985" fmla="*/ 127722 w 1031876"/>
              <a:gd name="connsiteY6985" fmla="*/ 869181 h 1106488"/>
              <a:gd name="connsiteX6986" fmla="*/ 128195 w 1031876"/>
              <a:gd name="connsiteY6986" fmla="*/ 870146 h 1106488"/>
              <a:gd name="connsiteX6987" fmla="*/ 127770 w 1031876"/>
              <a:gd name="connsiteY6987" fmla="*/ 869893 h 1106488"/>
              <a:gd name="connsiteX6988" fmla="*/ 977372 w 1031876"/>
              <a:gd name="connsiteY6988" fmla="*/ 868892 h 1106488"/>
              <a:gd name="connsiteX6989" fmla="*/ 977107 w 1031876"/>
              <a:gd name="connsiteY6989" fmla="*/ 869950 h 1106488"/>
              <a:gd name="connsiteX6990" fmla="*/ 971551 w 1031876"/>
              <a:gd name="connsiteY6990" fmla="*/ 873125 h 1106488"/>
              <a:gd name="connsiteX6991" fmla="*/ 928767 w 1031876"/>
              <a:gd name="connsiteY6991" fmla="*/ 868760 h 1106488"/>
              <a:gd name="connsiteX6992" fmla="*/ 929640 w 1031876"/>
              <a:gd name="connsiteY6992" fmla="*/ 873760 h 1106488"/>
              <a:gd name="connsiteX6993" fmla="*/ 929493 w 1031876"/>
              <a:gd name="connsiteY6993" fmla="*/ 873900 h 1106488"/>
              <a:gd name="connsiteX6994" fmla="*/ 932493 w 1031876"/>
              <a:gd name="connsiteY6994" fmla="*/ 875423 h 1106488"/>
              <a:gd name="connsiteX6995" fmla="*/ 929217 w 1031876"/>
              <a:gd name="connsiteY6995" fmla="*/ 880745 h 1106488"/>
              <a:gd name="connsiteX6996" fmla="*/ 929217 w 1031876"/>
              <a:gd name="connsiteY6996" fmla="*/ 874633 h 1106488"/>
              <a:gd name="connsiteX6997" fmla="*/ 929217 w 1031876"/>
              <a:gd name="connsiteY6997" fmla="*/ 874164 h 1106488"/>
              <a:gd name="connsiteX6998" fmla="*/ 929151 w 1031876"/>
              <a:gd name="connsiteY6998" fmla="*/ 874227 h 1106488"/>
              <a:gd name="connsiteX6999" fmla="*/ 928357 w 1031876"/>
              <a:gd name="connsiteY6999" fmla="*/ 879872 h 1106488"/>
              <a:gd name="connsiteX7000" fmla="*/ 922337 w 1031876"/>
              <a:gd name="connsiteY7000" fmla="*/ 880745 h 1106488"/>
              <a:gd name="connsiteX7001" fmla="*/ 928357 w 1031876"/>
              <a:gd name="connsiteY7001" fmla="*/ 877253 h 1106488"/>
              <a:gd name="connsiteX7002" fmla="*/ 929087 w 1031876"/>
              <a:gd name="connsiteY7002" fmla="*/ 874288 h 1106488"/>
              <a:gd name="connsiteX7003" fmla="*/ 926147 w 1031876"/>
              <a:gd name="connsiteY7003" fmla="*/ 877094 h 1106488"/>
              <a:gd name="connsiteX7004" fmla="*/ 922655 w 1031876"/>
              <a:gd name="connsiteY7004" fmla="*/ 880428 h 1106488"/>
              <a:gd name="connsiteX7005" fmla="*/ 915670 w 1031876"/>
              <a:gd name="connsiteY7005" fmla="*/ 887096 h 1106488"/>
              <a:gd name="connsiteX7006" fmla="*/ 915670 w 1031876"/>
              <a:gd name="connsiteY7006" fmla="*/ 886262 h 1106488"/>
              <a:gd name="connsiteX7007" fmla="*/ 915670 w 1031876"/>
              <a:gd name="connsiteY7007" fmla="*/ 883028 h 1106488"/>
              <a:gd name="connsiteX7008" fmla="*/ 917525 w 1031876"/>
              <a:gd name="connsiteY7008" fmla="*/ 881470 h 1106488"/>
              <a:gd name="connsiteX7009" fmla="*/ 915670 w 1031876"/>
              <a:gd name="connsiteY7009" fmla="*/ 880428 h 1106488"/>
              <a:gd name="connsiteX7010" fmla="*/ 922655 w 1031876"/>
              <a:gd name="connsiteY7010" fmla="*/ 873760 h 1106488"/>
              <a:gd name="connsiteX7011" fmla="*/ 928767 w 1031876"/>
              <a:gd name="connsiteY7011" fmla="*/ 868760 h 1106488"/>
              <a:gd name="connsiteX7012" fmla="*/ 152497 w 1031876"/>
              <a:gd name="connsiteY7012" fmla="*/ 868717 h 1106488"/>
              <a:gd name="connsiteX7013" fmla="*/ 157265 w 1031876"/>
              <a:gd name="connsiteY7013" fmla="*/ 873480 h 1106488"/>
              <a:gd name="connsiteX7014" fmla="*/ 156410 w 1031876"/>
              <a:gd name="connsiteY7014" fmla="*/ 872626 h 1106488"/>
              <a:gd name="connsiteX7015" fmla="*/ 954725 w 1031876"/>
              <a:gd name="connsiteY7015" fmla="*/ 868255 h 1106488"/>
              <a:gd name="connsiteX7016" fmla="*/ 953294 w 1031876"/>
              <a:gd name="connsiteY7016" fmla="*/ 869686 h 1106488"/>
              <a:gd name="connsiteX7017" fmla="*/ 949855 w 1031876"/>
              <a:gd name="connsiteY7017" fmla="*/ 873125 h 1106488"/>
              <a:gd name="connsiteX7018" fmla="*/ 151832 w 1031876"/>
              <a:gd name="connsiteY7018" fmla="*/ 868053 h 1106488"/>
              <a:gd name="connsiteX7019" fmla="*/ 152497 w 1031876"/>
              <a:gd name="connsiteY7019" fmla="*/ 868717 h 1106488"/>
              <a:gd name="connsiteX7020" fmla="*/ 152478 w 1031876"/>
              <a:gd name="connsiteY7020" fmla="*/ 868698 h 1106488"/>
              <a:gd name="connsiteX7021" fmla="*/ 148209 w 1031876"/>
              <a:gd name="connsiteY7021" fmla="*/ 867388 h 1106488"/>
              <a:gd name="connsiteX7022" fmla="*/ 149082 w 1031876"/>
              <a:gd name="connsiteY7022" fmla="*/ 869785 h 1106488"/>
              <a:gd name="connsiteX7023" fmla="*/ 148764 w 1031876"/>
              <a:gd name="connsiteY7023" fmla="*/ 869603 h 1106488"/>
              <a:gd name="connsiteX7024" fmla="*/ 147863 w 1031876"/>
              <a:gd name="connsiteY7024" fmla="*/ 867503 h 1106488"/>
              <a:gd name="connsiteX7025" fmla="*/ 130175 w 1031876"/>
              <a:gd name="connsiteY7025" fmla="*/ 867305 h 1106488"/>
              <a:gd name="connsiteX7026" fmla="*/ 130741 w 1031876"/>
              <a:gd name="connsiteY7026" fmla="*/ 871920 h 1106488"/>
              <a:gd name="connsiteX7027" fmla="*/ 130281 w 1031876"/>
              <a:gd name="connsiteY7027" fmla="*/ 871390 h 1106488"/>
              <a:gd name="connsiteX7028" fmla="*/ 130175 w 1031876"/>
              <a:gd name="connsiteY7028" fmla="*/ 871326 h 1106488"/>
              <a:gd name="connsiteX7029" fmla="*/ 130175 w 1031876"/>
              <a:gd name="connsiteY7029" fmla="*/ 868165 h 1106488"/>
              <a:gd name="connsiteX7030" fmla="*/ 130175 w 1031876"/>
              <a:gd name="connsiteY7030" fmla="*/ 867305 h 1106488"/>
              <a:gd name="connsiteX7031" fmla="*/ 126802 w 1031876"/>
              <a:gd name="connsiteY7031" fmla="*/ 867305 h 1106488"/>
              <a:gd name="connsiteX7032" fmla="*/ 130175 w 1031876"/>
              <a:gd name="connsiteY7032" fmla="*/ 867305 h 1106488"/>
              <a:gd name="connsiteX7033" fmla="*/ 129332 w 1031876"/>
              <a:gd name="connsiteY7033" fmla="*/ 869885 h 1106488"/>
              <a:gd name="connsiteX7034" fmla="*/ 127722 w 1031876"/>
              <a:gd name="connsiteY7034" fmla="*/ 869181 h 1106488"/>
              <a:gd name="connsiteX7035" fmla="*/ 123429 w 1031876"/>
              <a:gd name="connsiteY7035" fmla="*/ 867305 h 1106488"/>
              <a:gd name="connsiteX7036" fmla="*/ 127770 w 1031876"/>
              <a:gd name="connsiteY7036" fmla="*/ 869893 h 1106488"/>
              <a:gd name="connsiteX7037" fmla="*/ 130173 w 1031876"/>
              <a:gd name="connsiteY7037" fmla="*/ 874179 h 1106488"/>
              <a:gd name="connsiteX7038" fmla="*/ 130173 w 1031876"/>
              <a:gd name="connsiteY7038" fmla="*/ 874180 h 1106488"/>
              <a:gd name="connsiteX7039" fmla="*/ 128558 w 1031876"/>
              <a:gd name="connsiteY7039" fmla="*/ 872535 h 1106488"/>
              <a:gd name="connsiteX7040" fmla="*/ 124272 w 1031876"/>
              <a:gd name="connsiteY7040" fmla="*/ 868165 h 1106488"/>
              <a:gd name="connsiteX7041" fmla="*/ 123429 w 1031876"/>
              <a:gd name="connsiteY7041" fmla="*/ 867305 h 1106488"/>
              <a:gd name="connsiteX7042" fmla="*/ 123429 w 1031876"/>
              <a:gd name="connsiteY7042" fmla="*/ 867305 h 1106488"/>
              <a:gd name="connsiteX7043" fmla="*/ 126802 w 1031876"/>
              <a:gd name="connsiteY7043" fmla="*/ 868165 h 1106488"/>
              <a:gd name="connsiteX7044" fmla="*/ 127258 w 1031876"/>
              <a:gd name="connsiteY7044" fmla="*/ 868978 h 1106488"/>
              <a:gd name="connsiteX7045" fmla="*/ 901916 w 1031876"/>
              <a:gd name="connsiteY7045" fmla="*/ 867290 h 1106488"/>
              <a:gd name="connsiteX7046" fmla="*/ 899027 w 1031876"/>
              <a:gd name="connsiteY7046" fmla="*/ 869857 h 1106488"/>
              <a:gd name="connsiteX7047" fmla="*/ 901602 w 1031876"/>
              <a:gd name="connsiteY7047" fmla="*/ 867569 h 1106488"/>
              <a:gd name="connsiteX7048" fmla="*/ 949854 w 1031876"/>
              <a:gd name="connsiteY7048" fmla="*/ 867287 h 1106488"/>
              <a:gd name="connsiteX7049" fmla="*/ 946515 w 1031876"/>
              <a:gd name="connsiteY7049" fmla="*/ 868899 h 1106488"/>
              <a:gd name="connsiteX7050" fmla="*/ 946944 w 1031876"/>
              <a:gd name="connsiteY7050" fmla="*/ 869156 h 1106488"/>
              <a:gd name="connsiteX7051" fmla="*/ 949854 w 1031876"/>
              <a:gd name="connsiteY7051" fmla="*/ 867410 h 1106488"/>
              <a:gd name="connsiteX7052" fmla="*/ 922655 w 1031876"/>
              <a:gd name="connsiteY7052" fmla="*/ 867093 h 1106488"/>
              <a:gd name="connsiteX7053" fmla="*/ 915670 w 1031876"/>
              <a:gd name="connsiteY7053" fmla="*/ 873760 h 1106488"/>
              <a:gd name="connsiteX7054" fmla="*/ 915988 w 1031876"/>
              <a:gd name="connsiteY7054" fmla="*/ 872546 h 1106488"/>
              <a:gd name="connsiteX7055" fmla="*/ 916543 w 1031876"/>
              <a:gd name="connsiteY7055" fmla="*/ 870426 h 1106488"/>
              <a:gd name="connsiteX7056" fmla="*/ 922655 w 1031876"/>
              <a:gd name="connsiteY7056" fmla="*/ 867093 h 1106488"/>
              <a:gd name="connsiteX7057" fmla="*/ 922655 w 1031876"/>
              <a:gd name="connsiteY7057" fmla="*/ 867093 h 1106488"/>
              <a:gd name="connsiteX7058" fmla="*/ 920560 w 1031876"/>
              <a:gd name="connsiteY7058" fmla="*/ 869093 h 1106488"/>
              <a:gd name="connsiteX7059" fmla="*/ 921782 w 1031876"/>
              <a:gd name="connsiteY7059" fmla="*/ 867926 h 1106488"/>
              <a:gd name="connsiteX7060" fmla="*/ 922655 w 1031876"/>
              <a:gd name="connsiteY7060" fmla="*/ 867093 h 1106488"/>
              <a:gd name="connsiteX7061" fmla="*/ 977901 w 1031876"/>
              <a:gd name="connsiteY7061" fmla="*/ 866775 h 1106488"/>
              <a:gd name="connsiteX7062" fmla="*/ 978695 w 1031876"/>
              <a:gd name="connsiteY7062" fmla="*/ 866775 h 1106488"/>
              <a:gd name="connsiteX7063" fmla="*/ 980282 w 1031876"/>
              <a:gd name="connsiteY7063" fmla="*/ 866775 h 1106488"/>
              <a:gd name="connsiteX7064" fmla="*/ 977372 w 1031876"/>
              <a:gd name="connsiteY7064" fmla="*/ 868892 h 1106488"/>
              <a:gd name="connsiteX7065" fmla="*/ 964672 w 1031876"/>
              <a:gd name="connsiteY7065" fmla="*/ 866775 h 1106488"/>
              <a:gd name="connsiteX7066" fmla="*/ 964673 w 1031876"/>
              <a:gd name="connsiteY7066" fmla="*/ 866776 h 1106488"/>
              <a:gd name="connsiteX7067" fmla="*/ 968112 w 1031876"/>
              <a:gd name="connsiteY7067" fmla="*/ 870248 h 1106488"/>
              <a:gd name="connsiteX7068" fmla="*/ 971551 w 1031876"/>
              <a:gd name="connsiteY7068" fmla="*/ 873721 h 1106488"/>
              <a:gd name="connsiteX7069" fmla="*/ 964672 w 1031876"/>
              <a:gd name="connsiteY7069" fmla="*/ 873721 h 1106488"/>
              <a:gd name="connsiteX7070" fmla="*/ 964672 w 1031876"/>
              <a:gd name="connsiteY7070" fmla="*/ 872852 h 1106488"/>
              <a:gd name="connsiteX7071" fmla="*/ 964672 w 1031876"/>
              <a:gd name="connsiteY7071" fmla="*/ 871984 h 1106488"/>
              <a:gd name="connsiteX7072" fmla="*/ 964672 w 1031876"/>
              <a:gd name="connsiteY7072" fmla="*/ 866776 h 1106488"/>
              <a:gd name="connsiteX7073" fmla="*/ 936096 w 1031876"/>
              <a:gd name="connsiteY7073" fmla="*/ 866775 h 1106488"/>
              <a:gd name="connsiteX7074" fmla="*/ 942975 w 1031876"/>
              <a:gd name="connsiteY7074" fmla="*/ 866775 h 1106488"/>
              <a:gd name="connsiteX7075" fmla="*/ 933516 w 1031876"/>
              <a:gd name="connsiteY7075" fmla="*/ 873760 h 1106488"/>
              <a:gd name="connsiteX7076" fmla="*/ 933039 w 1031876"/>
              <a:gd name="connsiteY7076" fmla="*/ 874536 h 1106488"/>
              <a:gd name="connsiteX7077" fmla="*/ 915988 w 1031876"/>
              <a:gd name="connsiteY7077" fmla="*/ 866775 h 1106488"/>
              <a:gd name="connsiteX7078" fmla="*/ 909638 w 1031876"/>
              <a:gd name="connsiteY7078" fmla="*/ 873125 h 1106488"/>
              <a:gd name="connsiteX7079" fmla="*/ 915988 w 1031876"/>
              <a:gd name="connsiteY7079" fmla="*/ 866775 h 1106488"/>
              <a:gd name="connsiteX7080" fmla="*/ 909639 w 1031876"/>
              <a:gd name="connsiteY7080" fmla="*/ 866775 h 1106488"/>
              <a:gd name="connsiteX7081" fmla="*/ 906752 w 1031876"/>
              <a:gd name="connsiteY7081" fmla="*/ 870816 h 1106488"/>
              <a:gd name="connsiteX7082" fmla="*/ 901701 w 1031876"/>
              <a:gd name="connsiteY7082" fmla="*/ 873125 h 1106488"/>
              <a:gd name="connsiteX7083" fmla="*/ 909639 w 1031876"/>
              <a:gd name="connsiteY7083" fmla="*/ 866775 h 1106488"/>
              <a:gd name="connsiteX7084" fmla="*/ 909639 w 1031876"/>
              <a:gd name="connsiteY7084" fmla="*/ 866775 h 1106488"/>
              <a:gd name="connsiteX7085" fmla="*/ 901701 w 1031876"/>
              <a:gd name="connsiteY7085" fmla="*/ 873125 h 1106488"/>
              <a:gd name="connsiteX7086" fmla="*/ 905670 w 1031876"/>
              <a:gd name="connsiteY7086" fmla="*/ 872331 h 1106488"/>
              <a:gd name="connsiteX7087" fmla="*/ 906752 w 1031876"/>
              <a:gd name="connsiteY7087" fmla="*/ 870816 h 1106488"/>
              <a:gd name="connsiteX7088" fmla="*/ 908647 w 1031876"/>
              <a:gd name="connsiteY7088" fmla="*/ 869950 h 1106488"/>
              <a:gd name="connsiteX7089" fmla="*/ 909639 w 1031876"/>
              <a:gd name="connsiteY7089" fmla="*/ 866775 h 1106488"/>
              <a:gd name="connsiteX7090" fmla="*/ 889001 w 1031876"/>
              <a:gd name="connsiteY7090" fmla="*/ 866775 h 1106488"/>
              <a:gd name="connsiteX7091" fmla="*/ 895351 w 1031876"/>
              <a:gd name="connsiteY7091" fmla="*/ 866775 h 1106488"/>
              <a:gd name="connsiteX7092" fmla="*/ 889001 w 1031876"/>
              <a:gd name="connsiteY7092" fmla="*/ 866775 h 1106488"/>
              <a:gd name="connsiteX7093" fmla="*/ 875212 w 1031876"/>
              <a:gd name="connsiteY7093" fmla="*/ 866649 h 1106488"/>
              <a:gd name="connsiteX7094" fmla="*/ 867520 w 1031876"/>
              <a:gd name="connsiteY7094" fmla="*/ 868357 h 1106488"/>
              <a:gd name="connsiteX7095" fmla="*/ 866095 w 1031876"/>
              <a:gd name="connsiteY7095" fmla="*/ 869685 h 1106488"/>
              <a:gd name="connsiteX7096" fmla="*/ 865744 w 1031876"/>
              <a:gd name="connsiteY7096" fmla="*/ 869802 h 1106488"/>
              <a:gd name="connsiteX7097" fmla="*/ 868374 w 1031876"/>
              <a:gd name="connsiteY7097" fmla="*/ 867503 h 1106488"/>
              <a:gd name="connsiteX7098" fmla="*/ 875212 w 1031876"/>
              <a:gd name="connsiteY7098" fmla="*/ 866649 h 1106488"/>
              <a:gd name="connsiteX7099" fmla="*/ 875212 w 1031876"/>
              <a:gd name="connsiteY7099" fmla="*/ 866649 h 1106488"/>
              <a:gd name="connsiteX7100" fmla="*/ 865810 w 1031876"/>
              <a:gd name="connsiteY7100" fmla="*/ 870064 h 1106488"/>
              <a:gd name="connsiteX7101" fmla="*/ 864956 w 1031876"/>
              <a:gd name="connsiteY7101" fmla="*/ 870747 h 1106488"/>
              <a:gd name="connsiteX7102" fmla="*/ 866095 w 1031876"/>
              <a:gd name="connsiteY7102" fmla="*/ 869685 h 1106488"/>
              <a:gd name="connsiteX7103" fmla="*/ 164102 w 1031876"/>
              <a:gd name="connsiteY7103" fmla="*/ 866649 h 1106488"/>
              <a:gd name="connsiteX7104" fmla="*/ 170940 w 1031876"/>
              <a:gd name="connsiteY7104" fmla="*/ 873480 h 1106488"/>
              <a:gd name="connsiteX7105" fmla="*/ 166059 w 1031876"/>
              <a:gd name="connsiteY7105" fmla="*/ 866775 h 1106488"/>
              <a:gd name="connsiteX7106" fmla="*/ 164307 w 1031876"/>
              <a:gd name="connsiteY7106" fmla="*/ 866775 h 1106488"/>
              <a:gd name="connsiteX7107" fmla="*/ 164354 w 1031876"/>
              <a:gd name="connsiteY7107" fmla="*/ 866649 h 1106488"/>
              <a:gd name="connsiteX7108" fmla="*/ 164287 w 1031876"/>
              <a:gd name="connsiteY7108" fmla="*/ 866649 h 1106488"/>
              <a:gd name="connsiteX7109" fmla="*/ 150427 w 1031876"/>
              <a:gd name="connsiteY7109" fmla="*/ 866649 h 1106488"/>
              <a:gd name="connsiteX7110" fmla="*/ 157265 w 1031876"/>
              <a:gd name="connsiteY7110" fmla="*/ 873480 h 1106488"/>
              <a:gd name="connsiteX7111" fmla="*/ 152946 w 1031876"/>
              <a:gd name="connsiteY7111" fmla="*/ 873480 h 1106488"/>
              <a:gd name="connsiteX7112" fmla="*/ 153988 w 1031876"/>
              <a:gd name="connsiteY7112" fmla="*/ 874812 h 1106488"/>
              <a:gd name="connsiteX7113" fmla="*/ 153075 w 1031876"/>
              <a:gd name="connsiteY7113" fmla="*/ 874555 h 1106488"/>
              <a:gd name="connsiteX7114" fmla="*/ 154740 w 1031876"/>
              <a:gd name="connsiteY7114" fmla="*/ 876842 h 1106488"/>
              <a:gd name="connsiteX7115" fmla="*/ 154701 w 1031876"/>
              <a:gd name="connsiteY7115" fmla="*/ 876895 h 1106488"/>
              <a:gd name="connsiteX7116" fmla="*/ 157265 w 1031876"/>
              <a:gd name="connsiteY7116" fmla="*/ 880310 h 1106488"/>
              <a:gd name="connsiteX7117" fmla="*/ 151282 w 1031876"/>
              <a:gd name="connsiteY7117" fmla="*/ 874333 h 1106488"/>
              <a:gd name="connsiteX7118" fmla="*/ 150888 w 1031876"/>
              <a:gd name="connsiteY7118" fmla="*/ 873940 h 1106488"/>
              <a:gd name="connsiteX7119" fmla="*/ 150813 w 1031876"/>
              <a:gd name="connsiteY7119" fmla="*/ 873919 h 1106488"/>
              <a:gd name="connsiteX7120" fmla="*/ 150832 w 1031876"/>
              <a:gd name="connsiteY7120" fmla="*/ 873884 h 1106488"/>
              <a:gd name="connsiteX7121" fmla="*/ 150427 w 1031876"/>
              <a:gd name="connsiteY7121" fmla="*/ 873480 h 1106488"/>
              <a:gd name="connsiteX7122" fmla="*/ 151043 w 1031876"/>
              <a:gd name="connsiteY7122" fmla="*/ 873480 h 1106488"/>
              <a:gd name="connsiteX7123" fmla="*/ 151316 w 1031876"/>
              <a:gd name="connsiteY7123" fmla="*/ 872957 h 1106488"/>
              <a:gd name="connsiteX7124" fmla="*/ 150427 w 1031876"/>
              <a:gd name="connsiteY7124" fmla="*/ 873480 h 1106488"/>
              <a:gd name="connsiteX7125" fmla="*/ 150427 w 1031876"/>
              <a:gd name="connsiteY7125" fmla="*/ 870918 h 1106488"/>
              <a:gd name="connsiteX7126" fmla="*/ 151565 w 1031876"/>
              <a:gd name="connsiteY7126" fmla="*/ 872481 h 1106488"/>
              <a:gd name="connsiteX7127" fmla="*/ 151803 w 1031876"/>
              <a:gd name="connsiteY7127" fmla="*/ 872025 h 1106488"/>
              <a:gd name="connsiteX7128" fmla="*/ 150427 w 1031876"/>
              <a:gd name="connsiteY7128" fmla="*/ 870816 h 1106488"/>
              <a:gd name="connsiteX7129" fmla="*/ 150427 w 1031876"/>
              <a:gd name="connsiteY7129" fmla="*/ 870064 h 1106488"/>
              <a:gd name="connsiteX7130" fmla="*/ 150427 w 1031876"/>
              <a:gd name="connsiteY7130" fmla="*/ 866649 h 1106488"/>
              <a:gd name="connsiteX7131" fmla="*/ 150427 w 1031876"/>
              <a:gd name="connsiteY7131" fmla="*/ 866649 h 1106488"/>
              <a:gd name="connsiteX7132" fmla="*/ 151282 w 1031876"/>
              <a:gd name="connsiteY7132" fmla="*/ 867503 h 1106488"/>
              <a:gd name="connsiteX7133" fmla="*/ 151832 w 1031876"/>
              <a:gd name="connsiteY7133" fmla="*/ 868053 h 1106488"/>
              <a:gd name="connsiteX7134" fmla="*/ 143589 w 1031876"/>
              <a:gd name="connsiteY7134" fmla="*/ 866649 h 1106488"/>
              <a:gd name="connsiteX7135" fmla="*/ 148764 w 1031876"/>
              <a:gd name="connsiteY7135" fmla="*/ 869603 h 1106488"/>
              <a:gd name="connsiteX7136" fmla="*/ 148926 w 1031876"/>
              <a:gd name="connsiteY7136" fmla="*/ 869981 h 1106488"/>
              <a:gd name="connsiteX7137" fmla="*/ 956734 w 1031876"/>
              <a:gd name="connsiteY7137" fmla="*/ 866247 h 1106488"/>
              <a:gd name="connsiteX7138" fmla="*/ 955874 w 1031876"/>
              <a:gd name="connsiteY7138" fmla="*/ 867107 h 1106488"/>
              <a:gd name="connsiteX7139" fmla="*/ 954725 w 1031876"/>
              <a:gd name="connsiteY7139" fmla="*/ 868255 h 1106488"/>
              <a:gd name="connsiteX7140" fmla="*/ 136525 w 1031876"/>
              <a:gd name="connsiteY7140" fmla="*/ 866247 h 1106488"/>
              <a:gd name="connsiteX7141" fmla="*/ 137013 w 1031876"/>
              <a:gd name="connsiteY7141" fmla="*/ 866775 h 1106488"/>
              <a:gd name="connsiteX7142" fmla="*/ 139204 w 1031876"/>
              <a:gd name="connsiteY7142" fmla="*/ 866775 h 1106488"/>
              <a:gd name="connsiteX7143" fmla="*/ 140097 w 1031876"/>
              <a:gd name="connsiteY7143" fmla="*/ 866775 h 1106488"/>
              <a:gd name="connsiteX7144" fmla="*/ 143589 w 1031876"/>
              <a:gd name="connsiteY7144" fmla="*/ 866775 h 1106488"/>
              <a:gd name="connsiteX7145" fmla="*/ 143589 w 1031876"/>
              <a:gd name="connsiteY7145" fmla="*/ 866649 h 1106488"/>
              <a:gd name="connsiteX7146" fmla="*/ 143621 w 1031876"/>
              <a:gd name="connsiteY7146" fmla="*/ 866775 h 1106488"/>
              <a:gd name="connsiteX7147" fmla="*/ 143669 w 1031876"/>
              <a:gd name="connsiteY7147" fmla="*/ 866775 h 1106488"/>
              <a:gd name="connsiteX7148" fmla="*/ 143633 w 1031876"/>
              <a:gd name="connsiteY7148" fmla="*/ 866824 h 1106488"/>
              <a:gd name="connsiteX7149" fmla="*/ 144444 w 1031876"/>
              <a:gd name="connsiteY7149" fmla="*/ 870064 h 1106488"/>
              <a:gd name="connsiteX7150" fmla="*/ 146546 w 1031876"/>
              <a:gd name="connsiteY7150" fmla="*/ 871264 h 1106488"/>
              <a:gd name="connsiteX7151" fmla="*/ 143589 w 1031876"/>
              <a:gd name="connsiteY7151" fmla="*/ 873480 h 1106488"/>
              <a:gd name="connsiteX7152" fmla="*/ 143589 w 1031876"/>
              <a:gd name="connsiteY7152" fmla="*/ 872626 h 1106488"/>
              <a:gd name="connsiteX7153" fmla="*/ 143589 w 1031876"/>
              <a:gd name="connsiteY7153" fmla="*/ 866882 h 1106488"/>
              <a:gd name="connsiteX7154" fmla="*/ 140990 w 1031876"/>
              <a:gd name="connsiteY7154" fmla="*/ 870347 h 1106488"/>
              <a:gd name="connsiteX7155" fmla="*/ 143669 w 1031876"/>
              <a:gd name="connsiteY7155" fmla="*/ 873919 h 1106488"/>
              <a:gd name="connsiteX7156" fmla="*/ 142863 w 1031876"/>
              <a:gd name="connsiteY7156" fmla="*/ 873113 h 1106488"/>
              <a:gd name="connsiteX7157" fmla="*/ 142875 w 1031876"/>
              <a:gd name="connsiteY7157" fmla="*/ 873126 h 1106488"/>
              <a:gd name="connsiteX7158" fmla="*/ 137319 w 1031876"/>
              <a:gd name="connsiteY7158" fmla="*/ 869686 h 1106488"/>
              <a:gd name="connsiteX7159" fmla="*/ 136843 w 1031876"/>
              <a:gd name="connsiteY7159" fmla="*/ 867625 h 1106488"/>
              <a:gd name="connsiteX7160" fmla="*/ 136843 w 1031876"/>
              <a:gd name="connsiteY7160" fmla="*/ 870268 h 1106488"/>
              <a:gd name="connsiteX7161" fmla="*/ 136843 w 1031876"/>
              <a:gd name="connsiteY7161" fmla="*/ 873760 h 1106488"/>
              <a:gd name="connsiteX7162" fmla="*/ 134343 w 1031876"/>
              <a:gd name="connsiteY7162" fmla="*/ 870268 h 1106488"/>
              <a:gd name="connsiteX7163" fmla="*/ 136695 w 1031876"/>
              <a:gd name="connsiteY7163" fmla="*/ 866982 h 1106488"/>
              <a:gd name="connsiteX7164" fmla="*/ 136684 w 1031876"/>
              <a:gd name="connsiteY7164" fmla="*/ 866934 h 1106488"/>
              <a:gd name="connsiteX7165" fmla="*/ 136525 w 1031876"/>
              <a:gd name="connsiteY7165" fmla="*/ 866775 h 1106488"/>
              <a:gd name="connsiteX7166" fmla="*/ 136647 w 1031876"/>
              <a:gd name="connsiteY7166" fmla="*/ 866775 h 1106488"/>
              <a:gd name="connsiteX7167" fmla="*/ 150997 w 1031876"/>
              <a:gd name="connsiteY7167" fmla="*/ 866222 h 1106488"/>
              <a:gd name="connsiteX7168" fmla="*/ 150643 w 1031876"/>
              <a:gd name="connsiteY7168" fmla="*/ 866488 h 1106488"/>
              <a:gd name="connsiteX7169" fmla="*/ 150739 w 1031876"/>
              <a:gd name="connsiteY7169" fmla="*/ 866649 h 1106488"/>
              <a:gd name="connsiteX7170" fmla="*/ 150855 w 1031876"/>
              <a:gd name="connsiteY7170" fmla="*/ 866649 h 1106488"/>
              <a:gd name="connsiteX7171" fmla="*/ 152771 w 1031876"/>
              <a:gd name="connsiteY7171" fmla="*/ 864893 h 1106488"/>
              <a:gd name="connsiteX7172" fmla="*/ 151524 w 1031876"/>
              <a:gd name="connsiteY7172" fmla="*/ 865828 h 1106488"/>
              <a:gd name="connsiteX7173" fmla="*/ 150907 w 1031876"/>
              <a:gd name="connsiteY7173" fmla="*/ 866649 h 1106488"/>
              <a:gd name="connsiteX7174" fmla="*/ 151282 w 1031876"/>
              <a:gd name="connsiteY7174" fmla="*/ 866649 h 1106488"/>
              <a:gd name="connsiteX7175" fmla="*/ 152137 w 1031876"/>
              <a:gd name="connsiteY7175" fmla="*/ 866649 h 1106488"/>
              <a:gd name="connsiteX7176" fmla="*/ 152991 w 1031876"/>
              <a:gd name="connsiteY7176" fmla="*/ 866649 h 1106488"/>
              <a:gd name="connsiteX7177" fmla="*/ 153846 w 1031876"/>
              <a:gd name="connsiteY7177" fmla="*/ 866649 h 1106488"/>
              <a:gd name="connsiteX7178" fmla="*/ 156870 w 1031876"/>
              <a:gd name="connsiteY7178" fmla="*/ 866649 h 1106488"/>
              <a:gd name="connsiteX7179" fmla="*/ 156318 w 1031876"/>
              <a:gd name="connsiteY7179" fmla="*/ 866413 h 1106488"/>
              <a:gd name="connsiteX7180" fmla="*/ 153846 w 1031876"/>
              <a:gd name="connsiteY7180" fmla="*/ 865796 h 1106488"/>
              <a:gd name="connsiteX7181" fmla="*/ 153511 w 1031876"/>
              <a:gd name="connsiteY7181" fmla="*/ 865210 h 1106488"/>
              <a:gd name="connsiteX7182" fmla="*/ 928767 w 1031876"/>
              <a:gd name="connsiteY7182" fmla="*/ 864592 h 1106488"/>
              <a:gd name="connsiteX7183" fmla="*/ 929640 w 1031876"/>
              <a:gd name="connsiteY7183" fmla="*/ 867093 h 1106488"/>
              <a:gd name="connsiteX7184" fmla="*/ 922655 w 1031876"/>
              <a:gd name="connsiteY7184" fmla="*/ 873760 h 1106488"/>
              <a:gd name="connsiteX7185" fmla="*/ 922655 w 1031876"/>
              <a:gd name="connsiteY7185" fmla="*/ 872927 h 1106488"/>
              <a:gd name="connsiteX7186" fmla="*/ 922655 w 1031876"/>
              <a:gd name="connsiteY7186" fmla="*/ 872093 h 1106488"/>
              <a:gd name="connsiteX7187" fmla="*/ 922655 w 1031876"/>
              <a:gd name="connsiteY7187" fmla="*/ 869593 h 1106488"/>
              <a:gd name="connsiteX7188" fmla="*/ 922655 w 1031876"/>
              <a:gd name="connsiteY7188" fmla="*/ 867093 h 1106488"/>
              <a:gd name="connsiteX7189" fmla="*/ 926147 w 1031876"/>
              <a:gd name="connsiteY7189" fmla="*/ 866259 h 1106488"/>
              <a:gd name="connsiteX7190" fmla="*/ 926619 w 1031876"/>
              <a:gd name="connsiteY7190" fmla="*/ 865471 h 1106488"/>
              <a:gd name="connsiteX7191" fmla="*/ 970130 w 1031876"/>
              <a:gd name="connsiteY7191" fmla="*/ 862432 h 1106488"/>
              <a:gd name="connsiteX7192" fmla="*/ 969632 w 1031876"/>
              <a:gd name="connsiteY7192" fmla="*/ 865916 h 1106488"/>
              <a:gd name="connsiteX7193" fmla="*/ 963613 w 1031876"/>
              <a:gd name="connsiteY7193" fmla="*/ 866776 h 1106488"/>
              <a:gd name="connsiteX7194" fmla="*/ 976799 w 1031876"/>
              <a:gd name="connsiteY7194" fmla="*/ 861526 h 1106488"/>
              <a:gd name="connsiteX7195" fmla="*/ 974725 w 1031876"/>
              <a:gd name="connsiteY7195" fmla="*/ 863600 h 1106488"/>
              <a:gd name="connsiteX7196" fmla="*/ 971550 w 1031876"/>
              <a:gd name="connsiteY7196" fmla="*/ 866775 h 1106488"/>
              <a:gd name="connsiteX7197" fmla="*/ 990326 w 1031876"/>
              <a:gd name="connsiteY7197" fmla="*/ 860907 h 1106488"/>
              <a:gd name="connsiteX7198" fmla="*/ 989521 w 1031876"/>
              <a:gd name="connsiteY7198" fmla="*/ 861505 h 1106488"/>
              <a:gd name="connsiteX7199" fmla="*/ 988022 w 1031876"/>
              <a:gd name="connsiteY7199" fmla="*/ 863005 h 1106488"/>
              <a:gd name="connsiteX7200" fmla="*/ 984648 w 1031876"/>
              <a:gd name="connsiteY7200" fmla="*/ 866378 h 1106488"/>
              <a:gd name="connsiteX7201" fmla="*/ 984347 w 1031876"/>
              <a:gd name="connsiteY7201" fmla="*/ 866579 h 1106488"/>
              <a:gd name="connsiteX7202" fmla="*/ 984563 w 1031876"/>
              <a:gd name="connsiteY7202" fmla="*/ 866697 h 1106488"/>
              <a:gd name="connsiteX7203" fmla="*/ 987426 w 1031876"/>
              <a:gd name="connsiteY7203" fmla="*/ 865981 h 1106488"/>
              <a:gd name="connsiteX7204" fmla="*/ 144403 w 1031876"/>
              <a:gd name="connsiteY7204" fmla="*/ 860426 h 1106488"/>
              <a:gd name="connsiteX7205" fmla="*/ 147242 w 1031876"/>
              <a:gd name="connsiteY7205" fmla="*/ 862477 h 1106488"/>
              <a:gd name="connsiteX7206" fmla="*/ 147956 w 1031876"/>
              <a:gd name="connsiteY7206" fmla="*/ 861961 h 1106488"/>
              <a:gd name="connsiteX7207" fmla="*/ 150427 w 1031876"/>
              <a:gd name="connsiteY7207" fmla="*/ 866124 h 1106488"/>
              <a:gd name="connsiteX7208" fmla="*/ 150427 w 1031876"/>
              <a:gd name="connsiteY7208" fmla="*/ 865796 h 1106488"/>
              <a:gd name="connsiteX7209" fmla="*/ 150427 w 1031876"/>
              <a:gd name="connsiteY7209" fmla="*/ 860426 h 1106488"/>
              <a:gd name="connsiteX7210" fmla="*/ 150081 w 1031876"/>
              <a:gd name="connsiteY7210" fmla="*/ 860426 h 1106488"/>
              <a:gd name="connsiteX7211" fmla="*/ 147956 w 1031876"/>
              <a:gd name="connsiteY7211" fmla="*/ 861961 h 1106488"/>
              <a:gd name="connsiteX7212" fmla="*/ 147242 w 1031876"/>
              <a:gd name="connsiteY7212" fmla="*/ 860757 h 1106488"/>
              <a:gd name="connsiteX7213" fmla="*/ 145868 w 1031876"/>
              <a:gd name="connsiteY7213" fmla="*/ 860426 h 1106488"/>
              <a:gd name="connsiteX7214" fmla="*/ 123429 w 1031876"/>
              <a:gd name="connsiteY7214" fmla="*/ 860426 h 1106488"/>
              <a:gd name="connsiteX7215" fmla="*/ 130175 w 1031876"/>
              <a:gd name="connsiteY7215" fmla="*/ 867305 h 1106488"/>
              <a:gd name="connsiteX7216" fmla="*/ 125453 w 1031876"/>
              <a:gd name="connsiteY7216" fmla="*/ 864553 h 1106488"/>
              <a:gd name="connsiteX7217" fmla="*/ 121180 w 1031876"/>
              <a:gd name="connsiteY7217" fmla="*/ 860426 h 1106488"/>
              <a:gd name="connsiteX7218" fmla="*/ 123429 w 1031876"/>
              <a:gd name="connsiteY7218" fmla="*/ 860426 h 1106488"/>
              <a:gd name="connsiteX7219" fmla="*/ 124272 w 1031876"/>
              <a:gd name="connsiteY7219" fmla="*/ 863866 h 1106488"/>
              <a:gd name="connsiteX7220" fmla="*/ 125453 w 1031876"/>
              <a:gd name="connsiteY7220" fmla="*/ 864553 h 1106488"/>
              <a:gd name="connsiteX7221" fmla="*/ 126802 w 1031876"/>
              <a:gd name="connsiteY7221" fmla="*/ 867305 h 1106488"/>
              <a:gd name="connsiteX7222" fmla="*/ 123429 w 1031876"/>
              <a:gd name="connsiteY7222" fmla="*/ 867305 h 1106488"/>
              <a:gd name="connsiteX7223" fmla="*/ 984251 w 1031876"/>
              <a:gd name="connsiteY7223" fmla="*/ 860425 h 1106488"/>
              <a:gd name="connsiteX7224" fmla="*/ 982086 w 1031876"/>
              <a:gd name="connsiteY7224" fmla="*/ 863889 h 1106488"/>
              <a:gd name="connsiteX7225" fmla="*/ 981870 w 1031876"/>
              <a:gd name="connsiteY7225" fmla="*/ 863600 h 1106488"/>
              <a:gd name="connsiteX7226" fmla="*/ 984251 w 1031876"/>
              <a:gd name="connsiteY7226" fmla="*/ 860425 h 1106488"/>
              <a:gd name="connsiteX7227" fmla="*/ 977901 w 1031876"/>
              <a:gd name="connsiteY7227" fmla="*/ 860425 h 1106488"/>
              <a:gd name="connsiteX7228" fmla="*/ 977901 w 1031876"/>
              <a:gd name="connsiteY7228" fmla="*/ 866775 h 1106488"/>
              <a:gd name="connsiteX7229" fmla="*/ 975520 w 1031876"/>
              <a:gd name="connsiteY7229" fmla="*/ 866775 h 1106488"/>
              <a:gd name="connsiteX7230" fmla="*/ 972345 w 1031876"/>
              <a:gd name="connsiteY7230" fmla="*/ 866775 h 1106488"/>
              <a:gd name="connsiteX7231" fmla="*/ 971551 w 1031876"/>
              <a:gd name="connsiteY7231" fmla="*/ 866775 h 1106488"/>
              <a:gd name="connsiteX7232" fmla="*/ 977901 w 1031876"/>
              <a:gd name="connsiteY7232" fmla="*/ 860425 h 1106488"/>
              <a:gd name="connsiteX7233" fmla="*/ 977900 w 1031876"/>
              <a:gd name="connsiteY7233" fmla="*/ 860425 h 1106488"/>
              <a:gd name="connsiteX7234" fmla="*/ 977106 w 1031876"/>
              <a:gd name="connsiteY7234" fmla="*/ 861219 h 1106488"/>
              <a:gd name="connsiteX7235" fmla="*/ 976799 w 1031876"/>
              <a:gd name="connsiteY7235" fmla="*/ 861526 h 1106488"/>
              <a:gd name="connsiteX7236" fmla="*/ 950913 w 1031876"/>
              <a:gd name="connsiteY7236" fmla="*/ 860425 h 1106488"/>
              <a:gd name="connsiteX7237" fmla="*/ 942975 w 1031876"/>
              <a:gd name="connsiteY7237" fmla="*/ 866775 h 1106488"/>
              <a:gd name="connsiteX7238" fmla="*/ 950913 w 1031876"/>
              <a:gd name="connsiteY7238" fmla="*/ 860425 h 1106488"/>
              <a:gd name="connsiteX7239" fmla="*/ 936625 w 1031876"/>
              <a:gd name="connsiteY7239" fmla="*/ 860425 h 1106488"/>
              <a:gd name="connsiteX7240" fmla="*/ 929640 w 1031876"/>
              <a:gd name="connsiteY7240" fmla="*/ 867093 h 1106488"/>
              <a:gd name="connsiteX7241" fmla="*/ 936625 w 1031876"/>
              <a:gd name="connsiteY7241" fmla="*/ 860425 h 1106488"/>
              <a:gd name="connsiteX7242" fmla="*/ 936625 w 1031876"/>
              <a:gd name="connsiteY7242" fmla="*/ 860425 h 1106488"/>
              <a:gd name="connsiteX7243" fmla="*/ 930275 w 1031876"/>
              <a:gd name="connsiteY7243" fmla="*/ 866775 h 1106488"/>
              <a:gd name="connsiteX7244" fmla="*/ 936625 w 1031876"/>
              <a:gd name="connsiteY7244" fmla="*/ 860425 h 1106488"/>
              <a:gd name="connsiteX7245" fmla="*/ 929640 w 1031876"/>
              <a:gd name="connsiteY7245" fmla="*/ 860425 h 1106488"/>
              <a:gd name="connsiteX7246" fmla="*/ 926619 w 1031876"/>
              <a:gd name="connsiteY7246" fmla="*/ 865471 h 1106488"/>
              <a:gd name="connsiteX7247" fmla="*/ 922655 w 1031876"/>
              <a:gd name="connsiteY7247" fmla="*/ 867093 h 1106488"/>
              <a:gd name="connsiteX7248" fmla="*/ 922338 w 1031876"/>
              <a:gd name="connsiteY7248" fmla="*/ 860425 h 1106488"/>
              <a:gd name="connsiteX7249" fmla="*/ 915988 w 1031876"/>
              <a:gd name="connsiteY7249" fmla="*/ 866775 h 1106488"/>
              <a:gd name="connsiteX7250" fmla="*/ 922338 w 1031876"/>
              <a:gd name="connsiteY7250" fmla="*/ 860425 h 1106488"/>
              <a:gd name="connsiteX7251" fmla="*/ 150427 w 1031876"/>
              <a:gd name="connsiteY7251" fmla="*/ 860176 h 1106488"/>
              <a:gd name="connsiteX7252" fmla="*/ 150202 w 1031876"/>
              <a:gd name="connsiteY7252" fmla="*/ 860339 h 1106488"/>
              <a:gd name="connsiteX7253" fmla="*/ 150427 w 1031876"/>
              <a:gd name="connsiteY7253" fmla="*/ 860371 h 1106488"/>
              <a:gd name="connsiteX7254" fmla="*/ 970492 w 1031876"/>
              <a:gd name="connsiteY7254" fmla="*/ 859897 h 1106488"/>
              <a:gd name="connsiteX7255" fmla="*/ 963613 w 1031876"/>
              <a:gd name="connsiteY7255" fmla="*/ 866776 h 1106488"/>
              <a:gd name="connsiteX7256" fmla="*/ 970492 w 1031876"/>
              <a:gd name="connsiteY7256" fmla="*/ 859897 h 1106488"/>
              <a:gd name="connsiteX7257" fmla="*/ 136752 w 1031876"/>
              <a:gd name="connsiteY7257" fmla="*/ 859819 h 1106488"/>
              <a:gd name="connsiteX7258" fmla="*/ 140433 w 1031876"/>
              <a:gd name="connsiteY7258" fmla="*/ 860344 h 1106488"/>
              <a:gd name="connsiteX7259" fmla="*/ 143589 w 1031876"/>
              <a:gd name="connsiteY7259" fmla="*/ 866649 h 1106488"/>
              <a:gd name="connsiteX7260" fmla="*/ 140679 w 1031876"/>
              <a:gd name="connsiteY7260" fmla="*/ 863742 h 1106488"/>
              <a:gd name="connsiteX7261" fmla="*/ 140171 w 1031876"/>
              <a:gd name="connsiteY7261" fmla="*/ 863234 h 1106488"/>
              <a:gd name="connsiteX7262" fmla="*/ 136752 w 1031876"/>
              <a:gd name="connsiteY7262" fmla="*/ 859819 h 1106488"/>
              <a:gd name="connsiteX7263" fmla="*/ 902495 w 1031876"/>
              <a:gd name="connsiteY7263" fmla="*/ 859632 h 1106488"/>
              <a:gd name="connsiteX7264" fmla="*/ 898923 w 1031876"/>
              <a:gd name="connsiteY7264" fmla="*/ 863204 h 1106488"/>
              <a:gd name="connsiteX7265" fmla="*/ 895354 w 1031876"/>
              <a:gd name="connsiteY7265" fmla="*/ 866773 h 1106488"/>
              <a:gd name="connsiteX7266" fmla="*/ 898923 w 1031876"/>
              <a:gd name="connsiteY7266" fmla="*/ 864394 h 1106488"/>
              <a:gd name="connsiteX7267" fmla="*/ 899637 w 1031876"/>
              <a:gd name="connsiteY7267" fmla="*/ 864870 h 1106488"/>
              <a:gd name="connsiteX7268" fmla="*/ 895353 w 1031876"/>
              <a:gd name="connsiteY7268" fmla="*/ 866774 h 1106488"/>
              <a:gd name="connsiteX7269" fmla="*/ 895352 w 1031876"/>
              <a:gd name="connsiteY7269" fmla="*/ 866776 h 1106488"/>
              <a:gd name="connsiteX7270" fmla="*/ 898440 w 1031876"/>
              <a:gd name="connsiteY7270" fmla="*/ 868835 h 1106488"/>
              <a:gd name="connsiteX7271" fmla="*/ 896244 w 1031876"/>
              <a:gd name="connsiteY7271" fmla="*/ 869950 h 1106488"/>
              <a:gd name="connsiteX7272" fmla="*/ 895351 w 1031876"/>
              <a:gd name="connsiteY7272" fmla="*/ 873125 h 1106488"/>
              <a:gd name="connsiteX7273" fmla="*/ 895351 w 1031876"/>
              <a:gd name="connsiteY7273" fmla="*/ 872331 h 1106488"/>
              <a:gd name="connsiteX7274" fmla="*/ 895351 w 1031876"/>
              <a:gd name="connsiteY7274" fmla="*/ 866776 h 1106488"/>
              <a:gd name="connsiteX7275" fmla="*/ 895351 w 1031876"/>
              <a:gd name="connsiteY7275" fmla="*/ 866775 h 1106488"/>
              <a:gd name="connsiteX7276" fmla="*/ 895352 w 1031876"/>
              <a:gd name="connsiteY7276" fmla="*/ 866775 h 1106488"/>
              <a:gd name="connsiteX7277" fmla="*/ 895351 w 1031876"/>
              <a:gd name="connsiteY7277" fmla="*/ 866775 h 1106488"/>
              <a:gd name="connsiteX7278" fmla="*/ 895352 w 1031876"/>
              <a:gd name="connsiteY7278" fmla="*/ 866775 h 1106488"/>
              <a:gd name="connsiteX7279" fmla="*/ 898923 w 1031876"/>
              <a:gd name="connsiteY7279" fmla="*/ 860525 h 1106488"/>
              <a:gd name="connsiteX7280" fmla="*/ 902495 w 1031876"/>
              <a:gd name="connsiteY7280" fmla="*/ 859632 h 1106488"/>
              <a:gd name="connsiteX7281" fmla="*/ 964762 w 1031876"/>
              <a:gd name="connsiteY7281" fmla="*/ 859434 h 1106488"/>
              <a:gd name="connsiteX7282" fmla="*/ 964532 w 1031876"/>
              <a:gd name="connsiteY7282" fmla="*/ 859801 h 1106488"/>
              <a:gd name="connsiteX7283" fmla="*/ 964433 w 1031876"/>
              <a:gd name="connsiteY7283" fmla="*/ 860296 h 1106488"/>
              <a:gd name="connsiteX7284" fmla="*/ 969864 w 1031876"/>
              <a:gd name="connsiteY7284" fmla="*/ 859434 h 1106488"/>
              <a:gd name="connsiteX7285" fmla="*/ 969864 w 1031876"/>
              <a:gd name="connsiteY7285" fmla="*/ 859434 h 1106488"/>
              <a:gd name="connsiteX7286" fmla="*/ 965474 w 1031876"/>
              <a:gd name="connsiteY7286" fmla="*/ 859434 h 1106488"/>
              <a:gd name="connsiteX7287" fmla="*/ 961112 w 1031876"/>
              <a:gd name="connsiteY7287" fmla="*/ 859367 h 1106488"/>
              <a:gd name="connsiteX7288" fmla="*/ 963613 w 1031876"/>
              <a:gd name="connsiteY7288" fmla="*/ 859367 h 1106488"/>
              <a:gd name="connsiteX7289" fmla="*/ 956734 w 1031876"/>
              <a:gd name="connsiteY7289" fmla="*/ 866247 h 1106488"/>
              <a:gd name="connsiteX7290" fmla="*/ 960174 w 1031876"/>
              <a:gd name="connsiteY7290" fmla="*/ 861947 h 1106488"/>
              <a:gd name="connsiteX7291" fmla="*/ 130175 w 1031876"/>
              <a:gd name="connsiteY7291" fmla="*/ 859367 h 1106488"/>
              <a:gd name="connsiteX7292" fmla="*/ 136525 w 1031876"/>
              <a:gd name="connsiteY7292" fmla="*/ 866247 h 1106488"/>
              <a:gd name="connsiteX7293" fmla="*/ 134144 w 1031876"/>
              <a:gd name="connsiteY7293" fmla="*/ 866247 h 1106488"/>
              <a:gd name="connsiteX7294" fmla="*/ 130969 w 1031876"/>
              <a:gd name="connsiteY7294" fmla="*/ 866247 h 1106488"/>
              <a:gd name="connsiteX7295" fmla="*/ 130175 w 1031876"/>
              <a:gd name="connsiteY7295" fmla="*/ 866247 h 1106488"/>
              <a:gd name="connsiteX7296" fmla="*/ 130175 w 1031876"/>
              <a:gd name="connsiteY7296" fmla="*/ 859367 h 1106488"/>
              <a:gd name="connsiteX7297" fmla="*/ 971805 w 1031876"/>
              <a:gd name="connsiteY7297" fmla="*/ 858415 h 1106488"/>
              <a:gd name="connsiteX7298" fmla="*/ 971357 w 1031876"/>
              <a:gd name="connsiteY7298" fmla="*/ 858851 h 1106488"/>
              <a:gd name="connsiteX7299" fmla="*/ 971402 w 1031876"/>
              <a:gd name="connsiteY7299" fmla="*/ 858987 h 1106488"/>
              <a:gd name="connsiteX7300" fmla="*/ 971781 w 1031876"/>
              <a:gd name="connsiteY7300" fmla="*/ 858608 h 1106488"/>
              <a:gd name="connsiteX7301" fmla="*/ 878630 w 1031876"/>
              <a:gd name="connsiteY7301" fmla="*/ 857257 h 1106488"/>
              <a:gd name="connsiteX7302" fmla="*/ 882049 w 1031876"/>
              <a:gd name="connsiteY7302" fmla="*/ 859819 h 1106488"/>
              <a:gd name="connsiteX7303" fmla="*/ 876066 w 1031876"/>
              <a:gd name="connsiteY7303" fmla="*/ 859819 h 1106488"/>
              <a:gd name="connsiteX7304" fmla="*/ 874615 w 1031876"/>
              <a:gd name="connsiteY7304" fmla="*/ 860863 h 1106488"/>
              <a:gd name="connsiteX7305" fmla="*/ 875212 w 1031876"/>
              <a:gd name="connsiteY7305" fmla="*/ 859819 h 1106488"/>
              <a:gd name="connsiteX7306" fmla="*/ 878630 w 1031876"/>
              <a:gd name="connsiteY7306" fmla="*/ 857257 h 1106488"/>
              <a:gd name="connsiteX7307" fmla="*/ 158120 w 1031876"/>
              <a:gd name="connsiteY7307" fmla="*/ 857257 h 1106488"/>
              <a:gd name="connsiteX7308" fmla="*/ 164102 w 1031876"/>
              <a:gd name="connsiteY7308" fmla="*/ 859819 h 1106488"/>
              <a:gd name="connsiteX7309" fmla="*/ 160684 w 1031876"/>
              <a:gd name="connsiteY7309" fmla="*/ 859819 h 1106488"/>
              <a:gd name="connsiteX7310" fmla="*/ 159829 w 1031876"/>
              <a:gd name="connsiteY7310" fmla="*/ 859819 h 1106488"/>
              <a:gd name="connsiteX7311" fmla="*/ 157265 w 1031876"/>
              <a:gd name="connsiteY7311" fmla="*/ 859819 h 1106488"/>
              <a:gd name="connsiteX7312" fmla="*/ 158120 w 1031876"/>
              <a:gd name="connsiteY7312" fmla="*/ 857257 h 1106488"/>
              <a:gd name="connsiteX7313" fmla="*/ 989301 w 1031876"/>
              <a:gd name="connsiteY7313" fmla="*/ 857111 h 1106488"/>
              <a:gd name="connsiteX7314" fmla="*/ 990691 w 1031876"/>
              <a:gd name="connsiteY7314" fmla="*/ 858949 h 1106488"/>
              <a:gd name="connsiteX7315" fmla="*/ 990657 w 1031876"/>
              <a:gd name="connsiteY7315" fmla="*/ 859185 h 1106488"/>
              <a:gd name="connsiteX7316" fmla="*/ 990419 w 1031876"/>
              <a:gd name="connsiteY7316" fmla="*/ 859219 h 1106488"/>
              <a:gd name="connsiteX7317" fmla="*/ 988786 w 1031876"/>
              <a:gd name="connsiteY7317" fmla="*/ 858004 h 1106488"/>
              <a:gd name="connsiteX7318" fmla="*/ 120056 w 1031876"/>
              <a:gd name="connsiteY7318" fmla="*/ 856986 h 1106488"/>
              <a:gd name="connsiteX7319" fmla="*/ 123429 w 1031876"/>
              <a:gd name="connsiteY7319" fmla="*/ 860426 h 1106488"/>
              <a:gd name="connsiteX7320" fmla="*/ 120651 w 1031876"/>
              <a:gd name="connsiteY7320" fmla="*/ 858807 h 1106488"/>
              <a:gd name="connsiteX7321" fmla="*/ 114658 w 1031876"/>
              <a:gd name="connsiteY7321" fmla="*/ 856298 h 1106488"/>
              <a:gd name="connsiteX7322" fmla="*/ 115355 w 1031876"/>
              <a:gd name="connsiteY7322" fmla="*/ 856704 h 1106488"/>
              <a:gd name="connsiteX7323" fmla="*/ 116682 w 1031876"/>
              <a:gd name="connsiteY7323" fmla="*/ 860426 h 1106488"/>
              <a:gd name="connsiteX7324" fmla="*/ 134701 w 1031876"/>
              <a:gd name="connsiteY7324" fmla="*/ 855721 h 1106488"/>
              <a:gd name="connsiteX7325" fmla="*/ 135089 w 1031876"/>
              <a:gd name="connsiteY7325" fmla="*/ 855942 h 1106488"/>
              <a:gd name="connsiteX7326" fmla="*/ 136752 w 1031876"/>
              <a:gd name="connsiteY7326" fmla="*/ 859819 h 1106488"/>
              <a:gd name="connsiteX7327" fmla="*/ 119381 w 1031876"/>
              <a:gd name="connsiteY7327" fmla="*/ 854923 h 1106488"/>
              <a:gd name="connsiteX7328" fmla="*/ 121742 w 1031876"/>
              <a:gd name="connsiteY7328" fmla="*/ 856126 h 1106488"/>
              <a:gd name="connsiteX7329" fmla="*/ 122374 w 1031876"/>
              <a:gd name="connsiteY7329" fmla="*/ 856449 h 1106488"/>
              <a:gd name="connsiteX7330" fmla="*/ 969807 w 1031876"/>
              <a:gd name="connsiteY7330" fmla="*/ 854232 h 1106488"/>
              <a:gd name="connsiteX7331" fmla="*/ 965022 w 1031876"/>
              <a:gd name="connsiteY7331" fmla="*/ 859017 h 1106488"/>
              <a:gd name="connsiteX7332" fmla="*/ 969233 w 1031876"/>
              <a:gd name="connsiteY7332" fmla="*/ 854806 h 1106488"/>
              <a:gd name="connsiteX7333" fmla="*/ 109935 w 1031876"/>
              <a:gd name="connsiteY7333" fmla="*/ 853547 h 1106488"/>
              <a:gd name="connsiteX7334" fmla="*/ 111622 w 1031876"/>
              <a:gd name="connsiteY7334" fmla="*/ 854529 h 1106488"/>
              <a:gd name="connsiteX7335" fmla="*/ 116682 w 1031876"/>
              <a:gd name="connsiteY7335" fmla="*/ 860426 h 1106488"/>
              <a:gd name="connsiteX7336" fmla="*/ 123429 w 1031876"/>
              <a:gd name="connsiteY7336" fmla="*/ 867305 h 1106488"/>
              <a:gd name="connsiteX7337" fmla="*/ 123429 w 1031876"/>
              <a:gd name="connsiteY7337" fmla="*/ 870745 h 1106488"/>
              <a:gd name="connsiteX7338" fmla="*/ 123429 w 1031876"/>
              <a:gd name="connsiteY7338" fmla="*/ 872121 h 1106488"/>
              <a:gd name="connsiteX7339" fmla="*/ 122080 w 1031876"/>
              <a:gd name="connsiteY7339" fmla="*/ 871158 h 1106488"/>
              <a:gd name="connsiteX7340" fmla="*/ 116682 w 1031876"/>
              <a:gd name="connsiteY7340" fmla="*/ 867305 h 1106488"/>
              <a:gd name="connsiteX7341" fmla="*/ 109935 w 1031876"/>
              <a:gd name="connsiteY7341" fmla="*/ 860426 h 1106488"/>
              <a:gd name="connsiteX7342" fmla="*/ 109935 w 1031876"/>
              <a:gd name="connsiteY7342" fmla="*/ 853547 h 1106488"/>
              <a:gd name="connsiteX7343" fmla="*/ 976955 w 1031876"/>
              <a:gd name="connsiteY7343" fmla="*/ 853434 h 1106488"/>
              <a:gd name="connsiteX7344" fmla="*/ 976922 w 1031876"/>
              <a:gd name="connsiteY7344" fmla="*/ 853439 h 1106488"/>
              <a:gd name="connsiteX7345" fmla="*/ 972508 w 1031876"/>
              <a:gd name="connsiteY7345" fmla="*/ 857732 h 1106488"/>
              <a:gd name="connsiteX7346" fmla="*/ 972426 w 1031876"/>
              <a:gd name="connsiteY7346" fmla="*/ 857963 h 1106488"/>
              <a:gd name="connsiteX7347" fmla="*/ 970640 w 1031876"/>
              <a:gd name="connsiteY7347" fmla="*/ 853399 h 1106488"/>
              <a:gd name="connsiteX7348" fmla="*/ 970559 w 1031876"/>
              <a:gd name="connsiteY7348" fmla="*/ 853480 h 1106488"/>
              <a:gd name="connsiteX7349" fmla="*/ 969807 w 1031876"/>
              <a:gd name="connsiteY7349" fmla="*/ 854232 h 1106488"/>
              <a:gd name="connsiteX7350" fmla="*/ 143716 w 1031876"/>
              <a:gd name="connsiteY7350" fmla="*/ 853328 h 1106488"/>
              <a:gd name="connsiteX7351" fmla="*/ 149822 w 1031876"/>
              <a:gd name="connsiteY7351" fmla="*/ 859434 h 1106488"/>
              <a:gd name="connsiteX7352" fmla="*/ 150200 w 1031876"/>
              <a:gd name="connsiteY7352" fmla="*/ 859812 h 1106488"/>
              <a:gd name="connsiteX7353" fmla="*/ 146845 w 1031876"/>
              <a:gd name="connsiteY7353" fmla="*/ 856457 h 1106488"/>
              <a:gd name="connsiteX7354" fmla="*/ 984251 w 1031876"/>
              <a:gd name="connsiteY7354" fmla="*/ 853017 h 1106488"/>
              <a:gd name="connsiteX7355" fmla="*/ 970492 w 1031876"/>
              <a:gd name="connsiteY7355" fmla="*/ 866776 h 1106488"/>
              <a:gd name="connsiteX7356" fmla="*/ 971117 w 1031876"/>
              <a:gd name="connsiteY7356" fmla="*/ 861773 h 1106488"/>
              <a:gd name="connsiteX7357" fmla="*/ 973932 w 1031876"/>
              <a:gd name="connsiteY7357" fmla="*/ 859897 h 1106488"/>
              <a:gd name="connsiteX7358" fmla="*/ 984251 w 1031876"/>
              <a:gd name="connsiteY7358" fmla="*/ 853017 h 1106488"/>
              <a:gd name="connsiteX7359" fmla="*/ 868374 w 1031876"/>
              <a:gd name="connsiteY7359" fmla="*/ 852988 h 1106488"/>
              <a:gd name="connsiteX7360" fmla="*/ 868374 w 1031876"/>
              <a:gd name="connsiteY7360" fmla="*/ 859819 h 1106488"/>
              <a:gd name="connsiteX7361" fmla="*/ 871793 w 1031876"/>
              <a:gd name="connsiteY7361" fmla="*/ 859819 h 1106488"/>
              <a:gd name="connsiteX7362" fmla="*/ 874713 w 1031876"/>
              <a:gd name="connsiteY7362" fmla="*/ 859819 h 1106488"/>
              <a:gd name="connsiteX7363" fmla="*/ 874713 w 1031876"/>
              <a:gd name="connsiteY7363" fmla="*/ 859433 h 1106488"/>
              <a:gd name="connsiteX7364" fmla="*/ 874713 w 1031876"/>
              <a:gd name="connsiteY7364" fmla="*/ 856478 h 1106488"/>
              <a:gd name="connsiteX7365" fmla="*/ 874357 w 1031876"/>
              <a:gd name="connsiteY7365" fmla="*/ 858965 h 1106488"/>
              <a:gd name="connsiteX7366" fmla="*/ 868374 w 1031876"/>
              <a:gd name="connsiteY7366" fmla="*/ 859819 h 1106488"/>
              <a:gd name="connsiteX7367" fmla="*/ 874357 w 1031876"/>
              <a:gd name="connsiteY7367" fmla="*/ 853842 h 1106488"/>
              <a:gd name="connsiteX7368" fmla="*/ 874713 w 1031876"/>
              <a:gd name="connsiteY7368" fmla="*/ 853487 h 1106488"/>
              <a:gd name="connsiteX7369" fmla="*/ 874713 w 1031876"/>
              <a:gd name="connsiteY7369" fmla="*/ 853362 h 1106488"/>
              <a:gd name="connsiteX7370" fmla="*/ 871793 w 1031876"/>
              <a:gd name="connsiteY7370" fmla="*/ 855550 h 1106488"/>
              <a:gd name="connsiteX7371" fmla="*/ 868374 w 1031876"/>
              <a:gd name="connsiteY7371" fmla="*/ 852988 h 1106488"/>
              <a:gd name="connsiteX7372" fmla="*/ 157265 w 1031876"/>
              <a:gd name="connsiteY7372" fmla="*/ 852988 h 1106488"/>
              <a:gd name="connsiteX7373" fmla="*/ 162814 w 1031876"/>
              <a:gd name="connsiteY7373" fmla="*/ 853780 h 1106488"/>
              <a:gd name="connsiteX7374" fmla="*/ 163342 w 1031876"/>
              <a:gd name="connsiteY7374" fmla="*/ 854506 h 1106488"/>
              <a:gd name="connsiteX7375" fmla="*/ 164102 w 1031876"/>
              <a:gd name="connsiteY7375" fmla="*/ 859819 h 1106488"/>
              <a:gd name="connsiteX7376" fmla="*/ 150427 w 1031876"/>
              <a:gd name="connsiteY7376" fmla="*/ 852988 h 1106488"/>
              <a:gd name="connsiteX7377" fmla="*/ 150684 w 1031876"/>
              <a:gd name="connsiteY7377" fmla="*/ 853282 h 1106488"/>
              <a:gd name="connsiteX7378" fmla="*/ 150741 w 1031876"/>
              <a:gd name="connsiteY7378" fmla="*/ 853347 h 1106488"/>
              <a:gd name="connsiteX7379" fmla="*/ 156410 w 1031876"/>
              <a:gd name="connsiteY7379" fmla="*/ 859819 h 1106488"/>
              <a:gd name="connsiteX7380" fmla="*/ 151282 w 1031876"/>
              <a:gd name="connsiteY7380" fmla="*/ 859819 h 1106488"/>
              <a:gd name="connsiteX7381" fmla="*/ 150427 w 1031876"/>
              <a:gd name="connsiteY7381" fmla="*/ 859819 h 1106488"/>
              <a:gd name="connsiteX7382" fmla="*/ 150427 w 1031876"/>
              <a:gd name="connsiteY7382" fmla="*/ 858965 h 1106488"/>
              <a:gd name="connsiteX7383" fmla="*/ 150427 w 1031876"/>
              <a:gd name="connsiteY7383" fmla="*/ 855550 h 1106488"/>
              <a:gd name="connsiteX7384" fmla="*/ 150427 w 1031876"/>
              <a:gd name="connsiteY7384" fmla="*/ 853842 h 1106488"/>
              <a:gd name="connsiteX7385" fmla="*/ 150427 w 1031876"/>
              <a:gd name="connsiteY7385" fmla="*/ 853630 h 1106488"/>
              <a:gd name="connsiteX7386" fmla="*/ 150427 w 1031876"/>
              <a:gd name="connsiteY7386" fmla="*/ 853282 h 1106488"/>
              <a:gd name="connsiteX7387" fmla="*/ 150427 w 1031876"/>
              <a:gd name="connsiteY7387" fmla="*/ 852988 h 1106488"/>
              <a:gd name="connsiteX7388" fmla="*/ 157265 w 1031876"/>
              <a:gd name="connsiteY7388" fmla="*/ 859819 h 1106488"/>
              <a:gd name="connsiteX7389" fmla="*/ 156410 w 1031876"/>
              <a:gd name="connsiteY7389" fmla="*/ 858965 h 1106488"/>
              <a:gd name="connsiteX7390" fmla="*/ 150765 w 1031876"/>
              <a:gd name="connsiteY7390" fmla="*/ 853326 h 1106488"/>
              <a:gd name="connsiteX7391" fmla="*/ 150721 w 1031876"/>
              <a:gd name="connsiteY7391" fmla="*/ 853282 h 1106488"/>
              <a:gd name="connsiteX7392" fmla="*/ 915989 w 1031876"/>
              <a:gd name="connsiteY7392" fmla="*/ 852488 h 1106488"/>
              <a:gd name="connsiteX7393" fmla="*/ 912417 w 1031876"/>
              <a:gd name="connsiteY7393" fmla="*/ 855465 h 1106488"/>
              <a:gd name="connsiteX7394" fmla="*/ 909988 w 1031876"/>
              <a:gd name="connsiteY7394" fmla="*/ 853441 h 1106488"/>
              <a:gd name="connsiteX7395" fmla="*/ 902495 w 1031876"/>
              <a:gd name="connsiteY7395" fmla="*/ 852488 h 1106488"/>
              <a:gd name="connsiteX7396" fmla="*/ 906067 w 1031876"/>
              <a:gd name="connsiteY7396" fmla="*/ 852488 h 1106488"/>
              <a:gd name="connsiteX7397" fmla="*/ 908845 w 1031876"/>
              <a:gd name="connsiteY7397" fmla="*/ 852488 h 1106488"/>
              <a:gd name="connsiteX7398" fmla="*/ 909639 w 1031876"/>
              <a:gd name="connsiteY7398" fmla="*/ 852488 h 1106488"/>
              <a:gd name="connsiteX7399" fmla="*/ 909278 w 1031876"/>
              <a:gd name="connsiteY7399" fmla="*/ 852849 h 1106488"/>
              <a:gd name="connsiteX7400" fmla="*/ 909988 w 1031876"/>
              <a:gd name="connsiteY7400" fmla="*/ 853441 h 1106488"/>
              <a:gd name="connsiteX7401" fmla="*/ 909738 w 1031876"/>
              <a:gd name="connsiteY7401" fmla="*/ 853480 h 1106488"/>
              <a:gd name="connsiteX7402" fmla="*/ 908845 w 1031876"/>
              <a:gd name="connsiteY7402" fmla="*/ 860425 h 1106488"/>
              <a:gd name="connsiteX7403" fmla="*/ 909639 w 1031876"/>
              <a:gd name="connsiteY7403" fmla="*/ 860425 h 1106488"/>
              <a:gd name="connsiteX7404" fmla="*/ 912417 w 1031876"/>
              <a:gd name="connsiteY7404" fmla="*/ 860425 h 1106488"/>
              <a:gd name="connsiteX7405" fmla="*/ 915989 w 1031876"/>
              <a:gd name="connsiteY7405" fmla="*/ 860425 h 1106488"/>
              <a:gd name="connsiteX7406" fmla="*/ 908845 w 1031876"/>
              <a:gd name="connsiteY7406" fmla="*/ 866775 h 1106488"/>
              <a:gd name="connsiteX7407" fmla="*/ 909639 w 1031876"/>
              <a:gd name="connsiteY7407" fmla="*/ 866775 h 1106488"/>
              <a:gd name="connsiteX7408" fmla="*/ 907755 w 1031876"/>
              <a:gd name="connsiteY7408" fmla="*/ 867421 h 1106488"/>
              <a:gd name="connsiteX7409" fmla="*/ 906166 w 1031876"/>
              <a:gd name="connsiteY7409" fmla="*/ 868363 h 1106488"/>
              <a:gd name="connsiteX7410" fmla="*/ 906317 w 1031876"/>
              <a:gd name="connsiteY7410" fmla="*/ 867914 h 1106488"/>
              <a:gd name="connsiteX7411" fmla="*/ 902693 w 1031876"/>
              <a:gd name="connsiteY7411" fmla="*/ 869156 h 1106488"/>
              <a:gd name="connsiteX7412" fmla="*/ 901916 w 1031876"/>
              <a:gd name="connsiteY7412" fmla="*/ 867290 h 1106488"/>
              <a:gd name="connsiteX7413" fmla="*/ 901874 w 1031876"/>
              <a:gd name="connsiteY7413" fmla="*/ 867189 h 1106488"/>
              <a:gd name="connsiteX7414" fmla="*/ 898923 w 1031876"/>
              <a:gd name="connsiteY7414" fmla="*/ 869156 h 1106488"/>
              <a:gd name="connsiteX7415" fmla="*/ 898440 w 1031876"/>
              <a:gd name="connsiteY7415" fmla="*/ 868835 h 1106488"/>
              <a:gd name="connsiteX7416" fmla="*/ 901840 w 1031876"/>
              <a:gd name="connsiteY7416" fmla="*/ 867108 h 1106488"/>
              <a:gd name="connsiteX7417" fmla="*/ 901701 w 1031876"/>
              <a:gd name="connsiteY7417" fmla="*/ 866775 h 1106488"/>
              <a:gd name="connsiteX7418" fmla="*/ 902495 w 1031876"/>
              <a:gd name="connsiteY7418" fmla="*/ 866775 h 1106488"/>
              <a:gd name="connsiteX7419" fmla="*/ 905670 w 1031876"/>
              <a:gd name="connsiteY7419" fmla="*/ 866775 h 1106488"/>
              <a:gd name="connsiteX7420" fmla="*/ 906702 w 1031876"/>
              <a:gd name="connsiteY7420" fmla="*/ 866775 h 1106488"/>
              <a:gd name="connsiteX7421" fmla="*/ 907572 w 1031876"/>
              <a:gd name="connsiteY7421" fmla="*/ 864196 h 1106488"/>
              <a:gd name="connsiteX7422" fmla="*/ 902495 w 1031876"/>
              <a:gd name="connsiteY7422" fmla="*/ 866775 h 1106488"/>
              <a:gd name="connsiteX7423" fmla="*/ 908505 w 1031876"/>
              <a:gd name="connsiteY7423" fmla="*/ 861433 h 1106488"/>
              <a:gd name="connsiteX7424" fmla="*/ 906067 w 1031876"/>
              <a:gd name="connsiteY7424" fmla="*/ 863600 h 1106488"/>
              <a:gd name="connsiteX7425" fmla="*/ 902495 w 1031876"/>
              <a:gd name="connsiteY7425" fmla="*/ 866775 h 1106488"/>
              <a:gd name="connsiteX7426" fmla="*/ 899637 w 1031876"/>
              <a:gd name="connsiteY7426" fmla="*/ 864870 h 1106488"/>
              <a:gd name="connsiteX7427" fmla="*/ 902495 w 1031876"/>
              <a:gd name="connsiteY7427" fmla="*/ 863600 h 1106488"/>
              <a:gd name="connsiteX7428" fmla="*/ 908705 w 1031876"/>
              <a:gd name="connsiteY7428" fmla="*/ 860840 h 1106488"/>
              <a:gd name="connsiteX7429" fmla="*/ 908845 w 1031876"/>
              <a:gd name="connsiteY7429" fmla="*/ 860426 h 1106488"/>
              <a:gd name="connsiteX7430" fmla="*/ 907952 w 1031876"/>
              <a:gd name="connsiteY7430" fmla="*/ 860426 h 1106488"/>
              <a:gd name="connsiteX7431" fmla="*/ 901701 w 1031876"/>
              <a:gd name="connsiteY7431" fmla="*/ 860426 h 1106488"/>
              <a:gd name="connsiteX7432" fmla="*/ 907952 w 1031876"/>
              <a:gd name="connsiteY7432" fmla="*/ 856457 h 1106488"/>
              <a:gd name="connsiteX7433" fmla="*/ 908614 w 1031876"/>
              <a:gd name="connsiteY7433" fmla="*/ 853513 h 1106488"/>
              <a:gd name="connsiteX7434" fmla="*/ 906067 w 1031876"/>
              <a:gd name="connsiteY7434" fmla="*/ 856060 h 1106488"/>
              <a:gd name="connsiteX7435" fmla="*/ 902495 w 1031876"/>
              <a:gd name="connsiteY7435" fmla="*/ 859632 h 1106488"/>
              <a:gd name="connsiteX7436" fmla="*/ 902495 w 1031876"/>
              <a:gd name="connsiteY7436" fmla="*/ 852488 h 1106488"/>
              <a:gd name="connsiteX7437" fmla="*/ 123825 w 1031876"/>
              <a:gd name="connsiteY7437" fmla="*/ 852488 h 1106488"/>
              <a:gd name="connsiteX7438" fmla="*/ 129381 w 1031876"/>
              <a:gd name="connsiteY7438" fmla="*/ 856457 h 1106488"/>
              <a:gd name="connsiteX7439" fmla="*/ 129982 w 1031876"/>
              <a:gd name="connsiteY7439" fmla="*/ 859462 h 1106488"/>
              <a:gd name="connsiteX7440" fmla="*/ 130032 w 1031876"/>
              <a:gd name="connsiteY7440" fmla="*/ 859506 h 1106488"/>
              <a:gd name="connsiteX7441" fmla="*/ 130175 w 1031876"/>
              <a:gd name="connsiteY7441" fmla="*/ 859123 h 1106488"/>
              <a:gd name="connsiteX7442" fmla="*/ 130175 w 1031876"/>
              <a:gd name="connsiteY7442" fmla="*/ 855928 h 1106488"/>
              <a:gd name="connsiteX7443" fmla="*/ 130175 w 1031876"/>
              <a:gd name="connsiteY7443" fmla="*/ 853137 h 1106488"/>
              <a:gd name="connsiteX7444" fmla="*/ 129914 w 1031876"/>
              <a:gd name="connsiteY7444" fmla="*/ 852988 h 1106488"/>
              <a:gd name="connsiteX7445" fmla="*/ 130175 w 1031876"/>
              <a:gd name="connsiteY7445" fmla="*/ 853075 h 1106488"/>
              <a:gd name="connsiteX7446" fmla="*/ 130175 w 1031876"/>
              <a:gd name="connsiteY7446" fmla="*/ 852488 h 1106488"/>
              <a:gd name="connsiteX7447" fmla="*/ 130815 w 1031876"/>
              <a:gd name="connsiteY7447" fmla="*/ 853289 h 1106488"/>
              <a:gd name="connsiteX7448" fmla="*/ 130816 w 1031876"/>
              <a:gd name="connsiteY7448" fmla="*/ 853289 h 1106488"/>
              <a:gd name="connsiteX7449" fmla="*/ 132193 w 1031876"/>
              <a:gd name="connsiteY7449" fmla="*/ 853747 h 1106488"/>
              <a:gd name="connsiteX7450" fmla="*/ 132026 w 1031876"/>
              <a:gd name="connsiteY7450" fmla="*/ 854194 h 1106488"/>
              <a:gd name="connsiteX7451" fmla="*/ 131131 w 1031876"/>
              <a:gd name="connsiteY7451" fmla="*/ 853683 h 1106488"/>
              <a:gd name="connsiteX7452" fmla="*/ 131382 w 1031876"/>
              <a:gd name="connsiteY7452" fmla="*/ 853997 h 1106488"/>
              <a:gd name="connsiteX7453" fmla="*/ 131383 w 1031876"/>
              <a:gd name="connsiteY7453" fmla="*/ 853998 h 1106488"/>
              <a:gd name="connsiteX7454" fmla="*/ 131870 w 1031876"/>
              <a:gd name="connsiteY7454" fmla="*/ 854608 h 1106488"/>
              <a:gd name="connsiteX7455" fmla="*/ 131870 w 1031876"/>
              <a:gd name="connsiteY7455" fmla="*/ 854607 h 1106488"/>
              <a:gd name="connsiteX7456" fmla="*/ 132026 w 1031876"/>
              <a:gd name="connsiteY7456" fmla="*/ 854194 h 1106488"/>
              <a:gd name="connsiteX7457" fmla="*/ 132268 w 1031876"/>
              <a:gd name="connsiteY7457" fmla="*/ 854332 h 1106488"/>
              <a:gd name="connsiteX7458" fmla="*/ 132052 w 1031876"/>
              <a:gd name="connsiteY7458" fmla="*/ 854835 h 1106488"/>
              <a:gd name="connsiteX7459" fmla="*/ 132052 w 1031876"/>
              <a:gd name="connsiteY7459" fmla="*/ 854835 h 1106488"/>
              <a:gd name="connsiteX7460" fmla="*/ 133290 w 1031876"/>
              <a:gd name="connsiteY7460" fmla="*/ 856382 h 1106488"/>
              <a:gd name="connsiteX7461" fmla="*/ 133350 w 1031876"/>
              <a:gd name="connsiteY7461" fmla="*/ 856457 h 1106488"/>
              <a:gd name="connsiteX7462" fmla="*/ 136525 w 1031876"/>
              <a:gd name="connsiteY7462" fmla="*/ 860426 h 1106488"/>
              <a:gd name="connsiteX7463" fmla="*/ 132157 w 1031876"/>
              <a:gd name="connsiteY7463" fmla="*/ 859646 h 1106488"/>
              <a:gd name="connsiteX7464" fmla="*/ 132556 w 1031876"/>
              <a:gd name="connsiteY7464" fmla="*/ 861087 h 1106488"/>
              <a:gd name="connsiteX7465" fmla="*/ 130175 w 1031876"/>
              <a:gd name="connsiteY7465" fmla="*/ 859367 h 1106488"/>
              <a:gd name="connsiteX7466" fmla="*/ 130175 w 1031876"/>
              <a:gd name="connsiteY7466" fmla="*/ 859211 h 1106488"/>
              <a:gd name="connsiteX7467" fmla="*/ 130044 w 1031876"/>
              <a:gd name="connsiteY7467" fmla="*/ 859516 h 1106488"/>
              <a:gd name="connsiteX7468" fmla="*/ 130176 w 1031876"/>
              <a:gd name="connsiteY7468" fmla="*/ 859632 h 1106488"/>
              <a:gd name="connsiteX7469" fmla="*/ 130057 w 1031876"/>
              <a:gd name="connsiteY7469" fmla="*/ 859835 h 1106488"/>
              <a:gd name="connsiteX7470" fmla="*/ 130175 w 1031876"/>
              <a:gd name="connsiteY7470" fmla="*/ 860426 h 1106488"/>
              <a:gd name="connsiteX7471" fmla="*/ 129906 w 1031876"/>
              <a:gd name="connsiteY7471" fmla="*/ 860090 h 1106488"/>
              <a:gd name="connsiteX7472" fmla="*/ 129060 w 1031876"/>
              <a:gd name="connsiteY7472" fmla="*/ 861530 h 1106488"/>
              <a:gd name="connsiteX7473" fmla="*/ 127390 w 1031876"/>
              <a:gd name="connsiteY7473" fmla="*/ 859632 h 1106488"/>
              <a:gd name="connsiteX7474" fmla="*/ 126604 w 1031876"/>
              <a:gd name="connsiteY7474" fmla="*/ 858739 h 1106488"/>
              <a:gd name="connsiteX7475" fmla="*/ 124053 w 1031876"/>
              <a:gd name="connsiteY7475" fmla="*/ 854274 h 1106488"/>
              <a:gd name="connsiteX7476" fmla="*/ 128055 w 1031876"/>
              <a:gd name="connsiteY7476" fmla="*/ 857775 h 1106488"/>
              <a:gd name="connsiteX7477" fmla="*/ 127000 w 1031876"/>
              <a:gd name="connsiteY7477" fmla="*/ 856457 h 1106488"/>
              <a:gd name="connsiteX7478" fmla="*/ 123825 w 1031876"/>
              <a:gd name="connsiteY7478" fmla="*/ 852488 h 1106488"/>
              <a:gd name="connsiteX7479" fmla="*/ 112465 w 1031876"/>
              <a:gd name="connsiteY7479" fmla="*/ 851827 h 1106488"/>
              <a:gd name="connsiteX7480" fmla="*/ 113309 w 1031876"/>
              <a:gd name="connsiteY7480" fmla="*/ 853547 h 1106488"/>
              <a:gd name="connsiteX7481" fmla="*/ 114658 w 1031876"/>
              <a:gd name="connsiteY7481" fmla="*/ 856298 h 1106488"/>
              <a:gd name="connsiteX7482" fmla="*/ 111622 w 1031876"/>
              <a:gd name="connsiteY7482" fmla="*/ 854529 h 1106488"/>
              <a:gd name="connsiteX7483" fmla="*/ 110778 w 1031876"/>
              <a:gd name="connsiteY7483" fmla="*/ 853547 h 1106488"/>
              <a:gd name="connsiteX7484" fmla="*/ 110714 w 1031876"/>
              <a:gd name="connsiteY7484" fmla="*/ 853017 h 1106488"/>
              <a:gd name="connsiteX7485" fmla="*/ 962621 w 1031876"/>
              <a:gd name="connsiteY7485" fmla="*/ 851385 h 1106488"/>
              <a:gd name="connsiteX7486" fmla="*/ 963410 w 1031876"/>
              <a:gd name="connsiteY7486" fmla="*/ 852894 h 1106488"/>
              <a:gd name="connsiteX7487" fmla="*/ 963613 w 1031876"/>
              <a:gd name="connsiteY7487" fmla="*/ 852488 h 1106488"/>
              <a:gd name="connsiteX7488" fmla="*/ 963443 w 1031876"/>
              <a:gd name="connsiteY7488" fmla="*/ 852956 h 1106488"/>
              <a:gd name="connsiteX7489" fmla="*/ 963613 w 1031876"/>
              <a:gd name="connsiteY7489" fmla="*/ 853282 h 1106488"/>
              <a:gd name="connsiteX7490" fmla="*/ 963125 w 1031876"/>
              <a:gd name="connsiteY7490" fmla="*/ 853832 h 1106488"/>
              <a:gd name="connsiteX7491" fmla="*/ 961112 w 1031876"/>
              <a:gd name="connsiteY7491" fmla="*/ 859367 h 1106488"/>
              <a:gd name="connsiteX7492" fmla="*/ 960174 w 1031876"/>
              <a:gd name="connsiteY7492" fmla="*/ 859367 h 1106488"/>
              <a:gd name="connsiteX7493" fmla="*/ 962706 w 1031876"/>
              <a:gd name="connsiteY7493" fmla="*/ 854303 h 1106488"/>
              <a:gd name="connsiteX7494" fmla="*/ 958204 w 1031876"/>
              <a:gd name="connsiteY7494" fmla="*/ 859367 h 1106488"/>
              <a:gd name="connsiteX7495" fmla="*/ 960174 w 1031876"/>
              <a:gd name="connsiteY7495" fmla="*/ 859367 h 1106488"/>
              <a:gd name="connsiteX7496" fmla="*/ 957594 w 1031876"/>
              <a:gd name="connsiteY7496" fmla="*/ 864527 h 1106488"/>
              <a:gd name="connsiteX7497" fmla="*/ 956734 w 1031876"/>
              <a:gd name="connsiteY7497" fmla="*/ 866247 h 1106488"/>
              <a:gd name="connsiteX7498" fmla="*/ 956734 w 1031876"/>
              <a:gd name="connsiteY7498" fmla="*/ 862807 h 1106488"/>
              <a:gd name="connsiteX7499" fmla="*/ 956734 w 1031876"/>
              <a:gd name="connsiteY7499" fmla="*/ 860954 h 1106488"/>
              <a:gd name="connsiteX7500" fmla="*/ 954088 w 1031876"/>
              <a:gd name="connsiteY7500" fmla="*/ 863600 h 1106488"/>
              <a:gd name="connsiteX7501" fmla="*/ 951441 w 1031876"/>
              <a:gd name="connsiteY7501" fmla="*/ 866247 h 1106488"/>
              <a:gd name="connsiteX7502" fmla="*/ 953294 w 1031876"/>
              <a:gd name="connsiteY7502" fmla="*/ 866247 h 1106488"/>
              <a:gd name="connsiteX7503" fmla="*/ 954154 w 1031876"/>
              <a:gd name="connsiteY7503" fmla="*/ 866247 h 1106488"/>
              <a:gd name="connsiteX7504" fmla="*/ 956734 w 1031876"/>
              <a:gd name="connsiteY7504" fmla="*/ 866247 h 1106488"/>
              <a:gd name="connsiteX7505" fmla="*/ 953294 w 1031876"/>
              <a:gd name="connsiteY7505" fmla="*/ 867107 h 1106488"/>
              <a:gd name="connsiteX7506" fmla="*/ 949855 w 1031876"/>
              <a:gd name="connsiteY7506" fmla="*/ 873125 h 1106488"/>
              <a:gd name="connsiteX7507" fmla="*/ 950913 w 1031876"/>
              <a:gd name="connsiteY7507" fmla="*/ 873125 h 1106488"/>
              <a:gd name="connsiteX7508" fmla="*/ 943769 w 1031876"/>
              <a:gd name="connsiteY7508" fmla="*/ 880269 h 1106488"/>
              <a:gd name="connsiteX7509" fmla="*/ 943769 w 1031876"/>
              <a:gd name="connsiteY7509" fmla="*/ 879376 h 1106488"/>
              <a:gd name="connsiteX7510" fmla="*/ 943769 w 1031876"/>
              <a:gd name="connsiteY7510" fmla="*/ 873654 h 1106488"/>
              <a:gd name="connsiteX7511" fmla="*/ 943196 w 1031876"/>
              <a:gd name="connsiteY7511" fmla="*/ 874129 h 1106488"/>
              <a:gd name="connsiteX7512" fmla="*/ 941171 w 1031876"/>
              <a:gd name="connsiteY7512" fmla="*/ 877671 h 1106488"/>
              <a:gd name="connsiteX7513" fmla="*/ 940197 w 1031876"/>
              <a:gd name="connsiteY7513" fmla="*/ 879376 h 1106488"/>
              <a:gd name="connsiteX7514" fmla="*/ 936998 w 1031876"/>
              <a:gd name="connsiteY7514" fmla="*/ 880176 h 1106488"/>
              <a:gd name="connsiteX7515" fmla="*/ 936943 w 1031876"/>
              <a:gd name="connsiteY7515" fmla="*/ 880269 h 1106488"/>
              <a:gd name="connsiteX7516" fmla="*/ 936891 w 1031876"/>
              <a:gd name="connsiteY7516" fmla="*/ 880203 h 1106488"/>
              <a:gd name="connsiteX7517" fmla="*/ 936625 w 1031876"/>
              <a:gd name="connsiteY7517" fmla="*/ 880269 h 1106488"/>
              <a:gd name="connsiteX7518" fmla="*/ 936804 w 1031876"/>
              <a:gd name="connsiteY7518" fmla="*/ 880090 h 1106488"/>
              <a:gd name="connsiteX7519" fmla="*/ 934324 w 1031876"/>
              <a:gd name="connsiteY7519" fmla="*/ 876896 h 1106488"/>
              <a:gd name="connsiteX7520" fmla="*/ 936943 w 1031876"/>
              <a:gd name="connsiteY7520" fmla="*/ 873522 h 1106488"/>
              <a:gd name="connsiteX7521" fmla="*/ 937816 w 1031876"/>
              <a:gd name="connsiteY7521" fmla="*/ 878582 h 1106488"/>
              <a:gd name="connsiteX7522" fmla="*/ 938061 w 1031876"/>
              <a:gd name="connsiteY7522" fmla="*/ 878380 h 1106488"/>
              <a:gd name="connsiteX7523" fmla="*/ 937404 w 1031876"/>
              <a:gd name="connsiteY7523" fmla="*/ 879490 h 1106488"/>
              <a:gd name="connsiteX7524" fmla="*/ 940197 w 1031876"/>
              <a:gd name="connsiteY7524" fmla="*/ 876697 h 1106488"/>
              <a:gd name="connsiteX7525" fmla="*/ 940696 w 1031876"/>
              <a:gd name="connsiteY7525" fmla="*/ 876198 h 1106488"/>
              <a:gd name="connsiteX7526" fmla="*/ 938061 w 1031876"/>
              <a:gd name="connsiteY7526" fmla="*/ 878380 h 1106488"/>
              <a:gd name="connsiteX7527" fmla="*/ 940436 w 1031876"/>
              <a:gd name="connsiteY7527" fmla="*/ 874366 h 1106488"/>
              <a:gd name="connsiteX7528" fmla="*/ 943195 w 1031876"/>
              <a:gd name="connsiteY7528" fmla="*/ 873699 h 1106488"/>
              <a:gd name="connsiteX7529" fmla="*/ 943769 w 1031876"/>
              <a:gd name="connsiteY7529" fmla="*/ 873125 h 1106488"/>
              <a:gd name="connsiteX7530" fmla="*/ 943480 w 1031876"/>
              <a:gd name="connsiteY7530" fmla="*/ 873630 h 1106488"/>
              <a:gd name="connsiteX7531" fmla="*/ 943769 w 1031876"/>
              <a:gd name="connsiteY7531" fmla="*/ 873561 h 1106488"/>
              <a:gd name="connsiteX7532" fmla="*/ 943769 w 1031876"/>
              <a:gd name="connsiteY7532" fmla="*/ 873125 h 1106488"/>
              <a:gd name="connsiteX7533" fmla="*/ 945555 w 1031876"/>
              <a:gd name="connsiteY7533" fmla="*/ 873125 h 1106488"/>
              <a:gd name="connsiteX7534" fmla="*/ 947341 w 1031876"/>
              <a:gd name="connsiteY7534" fmla="*/ 873125 h 1106488"/>
              <a:gd name="connsiteX7535" fmla="*/ 949854 w 1031876"/>
              <a:gd name="connsiteY7535" fmla="*/ 873125 h 1106488"/>
              <a:gd name="connsiteX7536" fmla="*/ 949854 w 1031876"/>
              <a:gd name="connsiteY7536" fmla="*/ 867622 h 1106488"/>
              <a:gd name="connsiteX7537" fmla="*/ 946944 w 1031876"/>
              <a:gd name="connsiteY7537" fmla="*/ 869950 h 1106488"/>
              <a:gd name="connsiteX7538" fmla="*/ 942975 w 1031876"/>
              <a:gd name="connsiteY7538" fmla="*/ 873125 h 1106488"/>
              <a:gd name="connsiteX7539" fmla="*/ 945952 w 1031876"/>
              <a:gd name="connsiteY7539" fmla="*/ 869950 h 1106488"/>
              <a:gd name="connsiteX7540" fmla="*/ 945449 w 1031876"/>
              <a:gd name="connsiteY7540" fmla="*/ 869414 h 1106488"/>
              <a:gd name="connsiteX7541" fmla="*/ 943928 w 1031876"/>
              <a:gd name="connsiteY7541" fmla="*/ 870149 h 1106488"/>
              <a:gd name="connsiteX7542" fmla="*/ 936943 w 1031876"/>
              <a:gd name="connsiteY7542" fmla="*/ 873522 h 1106488"/>
              <a:gd name="connsiteX7543" fmla="*/ 943055 w 1031876"/>
              <a:gd name="connsiteY7543" fmla="*/ 870149 h 1106488"/>
              <a:gd name="connsiteX7544" fmla="*/ 943722 w 1031876"/>
              <a:gd name="connsiteY7544" fmla="*/ 867572 h 1106488"/>
              <a:gd name="connsiteX7545" fmla="*/ 942975 w 1031876"/>
              <a:gd name="connsiteY7545" fmla="*/ 866775 h 1106488"/>
              <a:gd name="connsiteX7546" fmla="*/ 943800 w 1031876"/>
              <a:gd name="connsiteY7546" fmla="*/ 867270 h 1106488"/>
              <a:gd name="connsiteX7547" fmla="*/ 943928 w 1031876"/>
              <a:gd name="connsiteY7547" fmla="*/ 866775 h 1106488"/>
              <a:gd name="connsiteX7548" fmla="*/ 947420 w 1031876"/>
              <a:gd name="connsiteY7548" fmla="*/ 866775 h 1106488"/>
              <a:gd name="connsiteX7549" fmla="*/ 949326 w 1031876"/>
              <a:gd name="connsiteY7549" fmla="*/ 866775 h 1106488"/>
              <a:gd name="connsiteX7550" fmla="*/ 949854 w 1031876"/>
              <a:gd name="connsiteY7550" fmla="*/ 866775 h 1106488"/>
              <a:gd name="connsiteX7551" fmla="*/ 949854 w 1031876"/>
              <a:gd name="connsiteY7551" fmla="*/ 866247 h 1106488"/>
              <a:gd name="connsiteX7552" fmla="*/ 949326 w 1031876"/>
              <a:gd name="connsiteY7552" fmla="*/ 866775 h 1106488"/>
              <a:gd name="connsiteX7553" fmla="*/ 949854 w 1031876"/>
              <a:gd name="connsiteY7553" fmla="*/ 866247 h 1106488"/>
              <a:gd name="connsiteX7554" fmla="*/ 951215 w 1031876"/>
              <a:gd name="connsiteY7554" fmla="*/ 866247 h 1106488"/>
              <a:gd name="connsiteX7555" fmla="*/ 954088 w 1031876"/>
              <a:gd name="connsiteY7555" fmla="*/ 861219 h 1106488"/>
              <a:gd name="connsiteX7556" fmla="*/ 956734 w 1031876"/>
              <a:gd name="connsiteY7556" fmla="*/ 860557 h 1106488"/>
              <a:gd name="connsiteX7557" fmla="*/ 956734 w 1031876"/>
              <a:gd name="connsiteY7557" fmla="*/ 859367 h 1106488"/>
              <a:gd name="connsiteX7558" fmla="*/ 957801 w 1031876"/>
              <a:gd name="connsiteY7558" fmla="*/ 859367 h 1106488"/>
              <a:gd name="connsiteX7559" fmla="*/ 960438 w 1031876"/>
              <a:gd name="connsiteY7559" fmla="*/ 854175 h 1106488"/>
              <a:gd name="connsiteX7560" fmla="*/ 962621 w 1031876"/>
              <a:gd name="connsiteY7560" fmla="*/ 851385 h 1106488"/>
              <a:gd name="connsiteX7561" fmla="*/ 501879 w 1031876"/>
              <a:gd name="connsiteY7561" fmla="*/ 850939 h 1106488"/>
              <a:gd name="connsiteX7562" fmla="*/ 505982 w 1031876"/>
              <a:gd name="connsiteY7562" fmla="*/ 852988 h 1106488"/>
              <a:gd name="connsiteX7563" fmla="*/ 502563 w 1031876"/>
              <a:gd name="connsiteY7563" fmla="*/ 852135 h 1106488"/>
              <a:gd name="connsiteX7564" fmla="*/ 113983 w 1031876"/>
              <a:gd name="connsiteY7564" fmla="*/ 850795 h 1106488"/>
              <a:gd name="connsiteX7565" fmla="*/ 116682 w 1031876"/>
              <a:gd name="connsiteY7565" fmla="*/ 853547 h 1106488"/>
              <a:gd name="connsiteX7566" fmla="*/ 117525 w 1031876"/>
              <a:gd name="connsiteY7566" fmla="*/ 856986 h 1106488"/>
              <a:gd name="connsiteX7567" fmla="*/ 120651 w 1031876"/>
              <a:gd name="connsiteY7567" fmla="*/ 858807 h 1106488"/>
              <a:gd name="connsiteX7568" fmla="*/ 121180 w 1031876"/>
              <a:gd name="connsiteY7568" fmla="*/ 860426 h 1106488"/>
              <a:gd name="connsiteX7569" fmla="*/ 117525 w 1031876"/>
              <a:gd name="connsiteY7569" fmla="*/ 860426 h 1106488"/>
              <a:gd name="connsiteX7570" fmla="*/ 116682 w 1031876"/>
              <a:gd name="connsiteY7570" fmla="*/ 860426 h 1106488"/>
              <a:gd name="connsiteX7571" fmla="*/ 115839 w 1031876"/>
              <a:gd name="connsiteY7571" fmla="*/ 856986 h 1106488"/>
              <a:gd name="connsiteX7572" fmla="*/ 115355 w 1031876"/>
              <a:gd name="connsiteY7572" fmla="*/ 856704 h 1106488"/>
              <a:gd name="connsiteX7573" fmla="*/ 114229 w 1031876"/>
              <a:gd name="connsiteY7573" fmla="*/ 853547 h 1106488"/>
              <a:gd name="connsiteX7574" fmla="*/ 113391 w 1031876"/>
              <a:gd name="connsiteY7574" fmla="*/ 851198 h 1106488"/>
              <a:gd name="connsiteX7575" fmla="*/ 147008 w 1031876"/>
              <a:gd name="connsiteY7575" fmla="*/ 850427 h 1106488"/>
              <a:gd name="connsiteX7576" fmla="*/ 147940 w 1031876"/>
              <a:gd name="connsiteY7576" fmla="*/ 851126 h 1106488"/>
              <a:gd name="connsiteX7577" fmla="*/ 149572 w 1031876"/>
              <a:gd name="connsiteY7577" fmla="*/ 852988 h 1106488"/>
              <a:gd name="connsiteX7578" fmla="*/ 149609 w 1031876"/>
              <a:gd name="connsiteY7578" fmla="*/ 853282 h 1106488"/>
              <a:gd name="connsiteX7579" fmla="*/ 149731 w 1031876"/>
              <a:gd name="connsiteY7579" fmla="*/ 854257 h 1106488"/>
              <a:gd name="connsiteX7580" fmla="*/ 150427 w 1031876"/>
              <a:gd name="connsiteY7580" fmla="*/ 859819 h 1106488"/>
              <a:gd name="connsiteX7581" fmla="*/ 149643 w 1031876"/>
              <a:gd name="connsiteY7581" fmla="*/ 854336 h 1106488"/>
              <a:gd name="connsiteX7582" fmla="*/ 149572 w 1031876"/>
              <a:gd name="connsiteY7582" fmla="*/ 853842 h 1106488"/>
              <a:gd name="connsiteX7583" fmla="*/ 145648 w 1031876"/>
              <a:gd name="connsiteY7583" fmla="*/ 853282 h 1106488"/>
              <a:gd name="connsiteX7584" fmla="*/ 143589 w 1031876"/>
              <a:gd name="connsiteY7584" fmla="*/ 852988 h 1106488"/>
              <a:gd name="connsiteX7585" fmla="*/ 147008 w 1031876"/>
              <a:gd name="connsiteY7585" fmla="*/ 850427 h 1106488"/>
              <a:gd name="connsiteX7586" fmla="*/ 543588 w 1031876"/>
              <a:gd name="connsiteY7586" fmla="*/ 847866 h 1106488"/>
              <a:gd name="connsiteX7587" fmla="*/ 544272 w 1031876"/>
              <a:gd name="connsiteY7587" fmla="*/ 848890 h 1106488"/>
              <a:gd name="connsiteX7588" fmla="*/ 542449 w 1031876"/>
              <a:gd name="connsiteY7588" fmla="*/ 850712 h 1106488"/>
              <a:gd name="connsiteX7589" fmla="*/ 541879 w 1031876"/>
              <a:gd name="connsiteY7589" fmla="*/ 850427 h 1106488"/>
              <a:gd name="connsiteX7590" fmla="*/ 109935 w 1031876"/>
              <a:gd name="connsiteY7590" fmla="*/ 846667 h 1106488"/>
              <a:gd name="connsiteX7591" fmla="*/ 110714 w 1031876"/>
              <a:gd name="connsiteY7591" fmla="*/ 853017 h 1106488"/>
              <a:gd name="connsiteX7592" fmla="*/ 109935 w 1031876"/>
              <a:gd name="connsiteY7592" fmla="*/ 853547 h 1106488"/>
              <a:gd name="connsiteX7593" fmla="*/ 109935 w 1031876"/>
              <a:gd name="connsiteY7593" fmla="*/ 846667 h 1106488"/>
              <a:gd name="connsiteX7594" fmla="*/ 109935 w 1031876"/>
              <a:gd name="connsiteY7594" fmla="*/ 846667 h 1106488"/>
              <a:gd name="connsiteX7595" fmla="*/ 113309 w 1031876"/>
              <a:gd name="connsiteY7595" fmla="*/ 850967 h 1106488"/>
              <a:gd name="connsiteX7596" fmla="*/ 113391 w 1031876"/>
              <a:gd name="connsiteY7596" fmla="*/ 851198 h 1106488"/>
              <a:gd name="connsiteX7597" fmla="*/ 112465 w 1031876"/>
              <a:gd name="connsiteY7597" fmla="*/ 851827 h 1106488"/>
              <a:gd name="connsiteX7598" fmla="*/ 109935 w 1031876"/>
              <a:gd name="connsiteY7598" fmla="*/ 846667 h 1106488"/>
              <a:gd name="connsiteX7599" fmla="*/ 114995 w 1031876"/>
              <a:gd name="connsiteY7599" fmla="*/ 850107 h 1106488"/>
              <a:gd name="connsiteX7600" fmla="*/ 113983 w 1031876"/>
              <a:gd name="connsiteY7600" fmla="*/ 850795 h 1106488"/>
              <a:gd name="connsiteX7601" fmla="*/ 113309 w 1031876"/>
              <a:gd name="connsiteY7601" fmla="*/ 850107 h 1106488"/>
              <a:gd name="connsiteX7602" fmla="*/ 109935 w 1031876"/>
              <a:gd name="connsiteY7602" fmla="*/ 846667 h 1106488"/>
              <a:gd name="connsiteX7603" fmla="*/ 981477 w 1031876"/>
              <a:gd name="connsiteY7603" fmla="*/ 846534 h 1106488"/>
              <a:gd name="connsiteX7604" fmla="*/ 978473 w 1031876"/>
              <a:gd name="connsiteY7604" fmla="*/ 846964 h 1106488"/>
              <a:gd name="connsiteX7605" fmla="*/ 977901 w 1031876"/>
              <a:gd name="connsiteY7605" fmla="*/ 846535 h 1106488"/>
              <a:gd name="connsiteX7606" fmla="*/ 977901 w 1031876"/>
              <a:gd name="connsiteY7606" fmla="*/ 846666 h 1106488"/>
              <a:gd name="connsiteX7607" fmla="*/ 968442 w 1031876"/>
              <a:gd name="connsiteY7607" fmla="*/ 853546 h 1106488"/>
              <a:gd name="connsiteX7608" fmla="*/ 965022 w 1031876"/>
              <a:gd name="connsiteY7608" fmla="*/ 859017 h 1106488"/>
              <a:gd name="connsiteX7609" fmla="*/ 964819 w 1031876"/>
              <a:gd name="connsiteY7609" fmla="*/ 859342 h 1106488"/>
              <a:gd name="connsiteX7610" fmla="*/ 970171 w 1031876"/>
              <a:gd name="connsiteY7610" fmla="*/ 857049 h 1106488"/>
              <a:gd name="connsiteX7611" fmla="*/ 970640 w 1031876"/>
              <a:gd name="connsiteY7611" fmla="*/ 853399 h 1106488"/>
              <a:gd name="connsiteX7612" fmla="*/ 970757 w 1031876"/>
              <a:gd name="connsiteY7612" fmla="*/ 852488 h 1106488"/>
              <a:gd name="connsiteX7613" fmla="*/ 971190 w 1031876"/>
              <a:gd name="connsiteY7613" fmla="*/ 852849 h 1106488"/>
              <a:gd name="connsiteX7614" fmla="*/ 972711 w 1031876"/>
              <a:gd name="connsiteY7614" fmla="*/ 854116 h 1106488"/>
              <a:gd name="connsiteX7615" fmla="*/ 973859 w 1031876"/>
              <a:gd name="connsiteY7615" fmla="*/ 853932 h 1106488"/>
              <a:gd name="connsiteX7616" fmla="*/ 973546 w 1031876"/>
              <a:gd name="connsiteY7616" fmla="*/ 854812 h 1106488"/>
              <a:gd name="connsiteX7617" fmla="*/ 974329 w 1031876"/>
              <a:gd name="connsiteY7617" fmla="*/ 855465 h 1106488"/>
              <a:gd name="connsiteX7618" fmla="*/ 976721 w 1031876"/>
              <a:gd name="connsiteY7618" fmla="*/ 853472 h 1106488"/>
              <a:gd name="connsiteX7619" fmla="*/ 973859 w 1031876"/>
              <a:gd name="connsiteY7619" fmla="*/ 853932 h 1106488"/>
              <a:gd name="connsiteX7620" fmla="*/ 974725 w 1031876"/>
              <a:gd name="connsiteY7620" fmla="*/ 851496 h 1106488"/>
              <a:gd name="connsiteX7621" fmla="*/ 977332 w 1031876"/>
              <a:gd name="connsiteY7621" fmla="*/ 852962 h 1106488"/>
              <a:gd name="connsiteX7622" fmla="*/ 977386 w 1031876"/>
              <a:gd name="connsiteY7622" fmla="*/ 852917 h 1106488"/>
              <a:gd name="connsiteX7623" fmla="*/ 978232 w 1031876"/>
              <a:gd name="connsiteY7623" fmla="*/ 846998 h 1106488"/>
              <a:gd name="connsiteX7624" fmla="*/ 978473 w 1031876"/>
              <a:gd name="connsiteY7624" fmla="*/ 846964 h 1106488"/>
              <a:gd name="connsiteX7625" fmla="*/ 980124 w 1031876"/>
              <a:gd name="connsiteY7625" fmla="*/ 848202 h 1106488"/>
              <a:gd name="connsiteX7626" fmla="*/ 977468 w 1031876"/>
              <a:gd name="connsiteY7626" fmla="*/ 852849 h 1106488"/>
              <a:gd name="connsiteX7627" fmla="*/ 977901 w 1031876"/>
              <a:gd name="connsiteY7627" fmla="*/ 852488 h 1106488"/>
              <a:gd name="connsiteX7628" fmla="*/ 977391 w 1031876"/>
              <a:gd name="connsiteY7628" fmla="*/ 852984 h 1106488"/>
              <a:gd name="connsiteX7629" fmla="*/ 977386 w 1031876"/>
              <a:gd name="connsiteY7629" fmla="*/ 852993 h 1106488"/>
              <a:gd name="connsiteX7630" fmla="*/ 977393 w 1031876"/>
              <a:gd name="connsiteY7630" fmla="*/ 852997 h 1106488"/>
              <a:gd name="connsiteX7631" fmla="*/ 980811 w 1031876"/>
              <a:gd name="connsiteY7631" fmla="*/ 849578 h 1106488"/>
              <a:gd name="connsiteX7632" fmla="*/ 983855 w 1031876"/>
              <a:gd name="connsiteY7632" fmla="*/ 846534 h 1106488"/>
              <a:gd name="connsiteX7633" fmla="*/ 983723 w 1031876"/>
              <a:gd name="connsiteY7633" fmla="*/ 846534 h 1106488"/>
              <a:gd name="connsiteX7634" fmla="*/ 980811 w 1031876"/>
              <a:gd name="connsiteY7634" fmla="*/ 848718 h 1106488"/>
              <a:gd name="connsiteX7635" fmla="*/ 980124 w 1031876"/>
              <a:gd name="connsiteY7635" fmla="*/ 848202 h 1106488"/>
              <a:gd name="connsiteX7636" fmla="*/ 980811 w 1031876"/>
              <a:gd name="connsiteY7636" fmla="*/ 846998 h 1106488"/>
              <a:gd name="connsiteX7637" fmla="*/ 982666 w 1031876"/>
              <a:gd name="connsiteY7637" fmla="*/ 846534 h 1106488"/>
              <a:gd name="connsiteX7638" fmla="*/ 882049 w 1031876"/>
              <a:gd name="connsiteY7638" fmla="*/ 846158 h 1106488"/>
              <a:gd name="connsiteX7639" fmla="*/ 875212 w 1031876"/>
              <a:gd name="connsiteY7639" fmla="*/ 852988 h 1106488"/>
              <a:gd name="connsiteX7640" fmla="*/ 882049 w 1031876"/>
              <a:gd name="connsiteY7640" fmla="*/ 846158 h 1106488"/>
              <a:gd name="connsiteX7641" fmla="*/ 547007 w 1031876"/>
              <a:gd name="connsiteY7641" fmla="*/ 846158 h 1106488"/>
              <a:gd name="connsiteX7642" fmla="*/ 547007 w 1031876"/>
              <a:gd name="connsiteY7642" fmla="*/ 852988 h 1106488"/>
              <a:gd name="connsiteX7643" fmla="*/ 544272 w 1031876"/>
              <a:gd name="connsiteY7643" fmla="*/ 848890 h 1106488"/>
              <a:gd name="connsiteX7644" fmla="*/ 546152 w 1031876"/>
              <a:gd name="connsiteY7644" fmla="*/ 847012 h 1106488"/>
              <a:gd name="connsiteX7645" fmla="*/ 547007 w 1031876"/>
              <a:gd name="connsiteY7645" fmla="*/ 846158 h 1106488"/>
              <a:gd name="connsiteX7646" fmla="*/ 533332 w 1031876"/>
              <a:gd name="connsiteY7646" fmla="*/ 846158 h 1106488"/>
              <a:gd name="connsiteX7647" fmla="*/ 534187 w 1031876"/>
              <a:gd name="connsiteY7647" fmla="*/ 846158 h 1106488"/>
              <a:gd name="connsiteX7648" fmla="*/ 536751 w 1031876"/>
              <a:gd name="connsiteY7648" fmla="*/ 846158 h 1106488"/>
              <a:gd name="connsiteX7649" fmla="*/ 539315 w 1031876"/>
              <a:gd name="connsiteY7649" fmla="*/ 846158 h 1106488"/>
              <a:gd name="connsiteX7650" fmla="*/ 540170 w 1031876"/>
              <a:gd name="connsiteY7650" fmla="*/ 846158 h 1106488"/>
              <a:gd name="connsiteX7651" fmla="*/ 536979 w 1031876"/>
              <a:gd name="connsiteY7651" fmla="*/ 847980 h 1106488"/>
              <a:gd name="connsiteX7652" fmla="*/ 499144 w 1031876"/>
              <a:gd name="connsiteY7652" fmla="*/ 846158 h 1106488"/>
              <a:gd name="connsiteX7653" fmla="*/ 505982 w 1031876"/>
              <a:gd name="connsiteY7653" fmla="*/ 852988 h 1106488"/>
              <a:gd name="connsiteX7654" fmla="*/ 500121 w 1031876"/>
              <a:gd name="connsiteY7654" fmla="*/ 847866 h 1106488"/>
              <a:gd name="connsiteX7655" fmla="*/ 492307 w 1031876"/>
              <a:gd name="connsiteY7655" fmla="*/ 846158 h 1106488"/>
              <a:gd name="connsiteX7656" fmla="*/ 499144 w 1031876"/>
              <a:gd name="connsiteY7656" fmla="*/ 849573 h 1106488"/>
              <a:gd name="connsiteX7657" fmla="*/ 499144 w 1031876"/>
              <a:gd name="connsiteY7657" fmla="*/ 847012 h 1106488"/>
              <a:gd name="connsiteX7658" fmla="*/ 500121 w 1031876"/>
              <a:gd name="connsiteY7658" fmla="*/ 847866 h 1106488"/>
              <a:gd name="connsiteX7659" fmla="*/ 501879 w 1031876"/>
              <a:gd name="connsiteY7659" fmla="*/ 850939 h 1106488"/>
              <a:gd name="connsiteX7660" fmla="*/ 499144 w 1031876"/>
              <a:gd name="connsiteY7660" fmla="*/ 849573 h 1106488"/>
              <a:gd name="connsiteX7661" fmla="*/ 499144 w 1031876"/>
              <a:gd name="connsiteY7661" fmla="*/ 852135 h 1106488"/>
              <a:gd name="connsiteX7662" fmla="*/ 499144 w 1031876"/>
              <a:gd name="connsiteY7662" fmla="*/ 852988 h 1106488"/>
              <a:gd name="connsiteX7663" fmla="*/ 492833 w 1031876"/>
              <a:gd name="connsiteY7663" fmla="*/ 849836 h 1106488"/>
              <a:gd name="connsiteX7664" fmla="*/ 492307 w 1031876"/>
              <a:gd name="connsiteY7664" fmla="*/ 846158 h 1106488"/>
              <a:gd name="connsiteX7665" fmla="*/ 493162 w 1031876"/>
              <a:gd name="connsiteY7665" fmla="*/ 846158 h 1106488"/>
              <a:gd name="connsiteX7666" fmla="*/ 494871 w 1031876"/>
              <a:gd name="connsiteY7666" fmla="*/ 846158 h 1106488"/>
              <a:gd name="connsiteX7667" fmla="*/ 499144 w 1031876"/>
              <a:gd name="connsiteY7667" fmla="*/ 846158 h 1106488"/>
              <a:gd name="connsiteX7668" fmla="*/ 499144 w 1031876"/>
              <a:gd name="connsiteY7668" fmla="*/ 847012 h 1106488"/>
              <a:gd name="connsiteX7669" fmla="*/ 157265 w 1031876"/>
              <a:gd name="connsiteY7669" fmla="*/ 846158 h 1106488"/>
              <a:gd name="connsiteX7670" fmla="*/ 164102 w 1031876"/>
              <a:gd name="connsiteY7670" fmla="*/ 852988 h 1106488"/>
              <a:gd name="connsiteX7671" fmla="*/ 164102 w 1031876"/>
              <a:gd name="connsiteY7671" fmla="*/ 855550 h 1106488"/>
              <a:gd name="connsiteX7672" fmla="*/ 163342 w 1031876"/>
              <a:gd name="connsiteY7672" fmla="*/ 854506 h 1106488"/>
              <a:gd name="connsiteX7673" fmla="*/ 163247 w 1031876"/>
              <a:gd name="connsiteY7673" fmla="*/ 853842 h 1106488"/>
              <a:gd name="connsiteX7674" fmla="*/ 162814 w 1031876"/>
              <a:gd name="connsiteY7674" fmla="*/ 853780 h 1106488"/>
              <a:gd name="connsiteX7675" fmla="*/ 152292 w 1031876"/>
              <a:gd name="connsiteY7675" fmla="*/ 846158 h 1106488"/>
              <a:gd name="connsiteX7676" fmla="*/ 153846 w 1031876"/>
              <a:gd name="connsiteY7676" fmla="*/ 846158 h 1106488"/>
              <a:gd name="connsiteX7677" fmla="*/ 157265 w 1031876"/>
              <a:gd name="connsiteY7677" fmla="*/ 846158 h 1106488"/>
              <a:gd name="connsiteX7678" fmla="*/ 157265 w 1031876"/>
              <a:gd name="connsiteY7678" fmla="*/ 850427 h 1106488"/>
              <a:gd name="connsiteX7679" fmla="*/ 157265 w 1031876"/>
              <a:gd name="connsiteY7679" fmla="*/ 852135 h 1106488"/>
              <a:gd name="connsiteX7680" fmla="*/ 157265 w 1031876"/>
              <a:gd name="connsiteY7680" fmla="*/ 852988 h 1106488"/>
              <a:gd name="connsiteX7681" fmla="*/ 156410 w 1031876"/>
              <a:gd name="connsiteY7681" fmla="*/ 849573 h 1106488"/>
              <a:gd name="connsiteX7682" fmla="*/ 153618 w 1031876"/>
              <a:gd name="connsiteY7682" fmla="*/ 847980 h 1106488"/>
              <a:gd name="connsiteX7683" fmla="*/ 150427 w 1031876"/>
              <a:gd name="connsiteY7683" fmla="*/ 846158 h 1106488"/>
              <a:gd name="connsiteX7684" fmla="*/ 150813 w 1031876"/>
              <a:gd name="connsiteY7684" fmla="*/ 846378 h 1106488"/>
              <a:gd name="connsiteX7685" fmla="*/ 153618 w 1031876"/>
              <a:gd name="connsiteY7685" fmla="*/ 847980 h 1106488"/>
              <a:gd name="connsiteX7686" fmla="*/ 157265 w 1031876"/>
              <a:gd name="connsiteY7686" fmla="*/ 852988 h 1106488"/>
              <a:gd name="connsiteX7687" fmla="*/ 156410 w 1031876"/>
              <a:gd name="connsiteY7687" fmla="*/ 852135 h 1106488"/>
              <a:gd name="connsiteX7688" fmla="*/ 150813 w 1031876"/>
              <a:gd name="connsiteY7688" fmla="*/ 846544 h 1106488"/>
              <a:gd name="connsiteX7689" fmla="*/ 143589 w 1031876"/>
              <a:gd name="connsiteY7689" fmla="*/ 846158 h 1106488"/>
              <a:gd name="connsiteX7690" fmla="*/ 150427 w 1031876"/>
              <a:gd name="connsiteY7690" fmla="*/ 852988 h 1106488"/>
              <a:gd name="connsiteX7691" fmla="*/ 147940 w 1031876"/>
              <a:gd name="connsiteY7691" fmla="*/ 851126 h 1106488"/>
              <a:gd name="connsiteX7692" fmla="*/ 131763 w 1031876"/>
              <a:gd name="connsiteY7692" fmla="*/ 846158 h 1106488"/>
              <a:gd name="connsiteX7693" fmla="*/ 131763 w 1031876"/>
              <a:gd name="connsiteY7693" fmla="*/ 847725 h 1106488"/>
              <a:gd name="connsiteX7694" fmla="*/ 131483 w 1031876"/>
              <a:gd name="connsiteY7694" fmla="*/ 847725 h 1106488"/>
              <a:gd name="connsiteX7695" fmla="*/ 136526 w 1031876"/>
              <a:gd name="connsiteY7695" fmla="*/ 852763 h 1106488"/>
              <a:gd name="connsiteX7696" fmla="*/ 136526 w 1031876"/>
              <a:gd name="connsiteY7696" fmla="*/ 852487 h 1106488"/>
              <a:gd name="connsiteX7697" fmla="*/ 136525 w 1031876"/>
              <a:gd name="connsiteY7697" fmla="*/ 852487 h 1106488"/>
              <a:gd name="connsiteX7698" fmla="*/ 136525 w 1031876"/>
              <a:gd name="connsiteY7698" fmla="*/ 849312 h 1106488"/>
              <a:gd name="connsiteX7699" fmla="*/ 136525 w 1031876"/>
              <a:gd name="connsiteY7699" fmla="*/ 846158 h 1106488"/>
              <a:gd name="connsiteX7700" fmla="*/ 135897 w 1031876"/>
              <a:gd name="connsiteY7700" fmla="*/ 846158 h 1106488"/>
              <a:gd name="connsiteX7701" fmla="*/ 990600 w 1031876"/>
              <a:gd name="connsiteY7701" fmla="*/ 846138 h 1106488"/>
              <a:gd name="connsiteX7702" fmla="*/ 989907 w 1031876"/>
              <a:gd name="connsiteY7702" fmla="*/ 846534 h 1106488"/>
              <a:gd name="connsiteX7703" fmla="*/ 991961 w 1031876"/>
              <a:gd name="connsiteY7703" fmla="*/ 846534 h 1106488"/>
              <a:gd name="connsiteX7704" fmla="*/ 985157 w 1031876"/>
              <a:gd name="connsiteY7704" fmla="*/ 853480 h 1106488"/>
              <a:gd name="connsiteX7705" fmla="*/ 987708 w 1031876"/>
              <a:gd name="connsiteY7705" fmla="*/ 850007 h 1106488"/>
              <a:gd name="connsiteX7706" fmla="*/ 986561 w 1031876"/>
              <a:gd name="connsiteY7706" fmla="*/ 848446 h 1106488"/>
              <a:gd name="connsiteX7707" fmla="*/ 985044 w 1031876"/>
              <a:gd name="connsiteY7707" fmla="*/ 849313 h 1106488"/>
              <a:gd name="connsiteX7708" fmla="*/ 984251 w 1031876"/>
              <a:gd name="connsiteY7708" fmla="*/ 852484 h 1106488"/>
              <a:gd name="connsiteX7709" fmla="*/ 984250 w 1031876"/>
              <a:gd name="connsiteY7709" fmla="*/ 852488 h 1106488"/>
              <a:gd name="connsiteX7710" fmla="*/ 984251 w 1031876"/>
              <a:gd name="connsiteY7710" fmla="*/ 852481 h 1106488"/>
              <a:gd name="connsiteX7711" fmla="*/ 985044 w 1031876"/>
              <a:gd name="connsiteY7711" fmla="*/ 846932 h 1106488"/>
              <a:gd name="connsiteX7712" fmla="*/ 985411 w 1031876"/>
              <a:gd name="connsiteY7712" fmla="*/ 846879 h 1106488"/>
              <a:gd name="connsiteX7713" fmla="*/ 985157 w 1031876"/>
              <a:gd name="connsiteY7713" fmla="*/ 846534 h 1106488"/>
              <a:gd name="connsiteX7714" fmla="*/ 987826 w 1031876"/>
              <a:gd name="connsiteY7714" fmla="*/ 846534 h 1106488"/>
              <a:gd name="connsiteX7715" fmla="*/ 964407 w 1031876"/>
              <a:gd name="connsiteY7715" fmla="*/ 846138 h 1106488"/>
              <a:gd name="connsiteX7716" fmla="*/ 957263 w 1031876"/>
              <a:gd name="connsiteY7716" fmla="*/ 852488 h 1106488"/>
              <a:gd name="connsiteX7717" fmla="*/ 964407 w 1031876"/>
              <a:gd name="connsiteY7717" fmla="*/ 846138 h 1106488"/>
              <a:gd name="connsiteX7718" fmla="*/ 512763 w 1031876"/>
              <a:gd name="connsiteY7718" fmla="*/ 846138 h 1106488"/>
              <a:gd name="connsiteX7719" fmla="*/ 519113 w 1031876"/>
              <a:gd name="connsiteY7719" fmla="*/ 846138 h 1106488"/>
              <a:gd name="connsiteX7720" fmla="*/ 516732 w 1031876"/>
              <a:gd name="connsiteY7720" fmla="*/ 846932 h 1106488"/>
              <a:gd name="connsiteX7721" fmla="*/ 519113 w 1031876"/>
              <a:gd name="connsiteY7721" fmla="*/ 852487 h 1106488"/>
              <a:gd name="connsiteX7722" fmla="*/ 519113 w 1031876"/>
              <a:gd name="connsiteY7722" fmla="*/ 852488 h 1106488"/>
              <a:gd name="connsiteX7723" fmla="*/ 519112 w 1031876"/>
              <a:gd name="connsiteY7723" fmla="*/ 852487 h 1106488"/>
              <a:gd name="connsiteX7724" fmla="*/ 513557 w 1031876"/>
              <a:gd name="connsiteY7724" fmla="*/ 846932 h 1106488"/>
              <a:gd name="connsiteX7725" fmla="*/ 512801 w 1031876"/>
              <a:gd name="connsiteY7725" fmla="*/ 846176 h 1106488"/>
              <a:gd name="connsiteX7726" fmla="*/ 509401 w 1031876"/>
              <a:gd name="connsiteY7726" fmla="*/ 849573 h 1106488"/>
              <a:gd name="connsiteX7727" fmla="*/ 505982 w 1031876"/>
              <a:gd name="connsiteY7727" fmla="*/ 852988 h 1106488"/>
              <a:gd name="connsiteX7728" fmla="*/ 505982 w 1031876"/>
              <a:gd name="connsiteY7728" fmla="*/ 846158 h 1106488"/>
              <a:gd name="connsiteX7729" fmla="*/ 509401 w 1031876"/>
              <a:gd name="connsiteY7729" fmla="*/ 846158 h 1106488"/>
              <a:gd name="connsiteX7730" fmla="*/ 512783 w 1031876"/>
              <a:gd name="connsiteY7730" fmla="*/ 846158 h 1106488"/>
              <a:gd name="connsiteX7731" fmla="*/ 115888 w 1031876"/>
              <a:gd name="connsiteY7731" fmla="*/ 846138 h 1106488"/>
              <a:gd name="connsiteX7732" fmla="*/ 116682 w 1031876"/>
              <a:gd name="connsiteY7732" fmla="*/ 846985 h 1106488"/>
              <a:gd name="connsiteX7733" fmla="*/ 116682 w 1031876"/>
              <a:gd name="connsiteY7733" fmla="*/ 846667 h 1106488"/>
              <a:gd name="connsiteX7734" fmla="*/ 116841 w 1031876"/>
              <a:gd name="connsiteY7734" fmla="*/ 847155 h 1106488"/>
              <a:gd name="connsiteX7735" fmla="*/ 118865 w 1031876"/>
              <a:gd name="connsiteY7735" fmla="*/ 849313 h 1106488"/>
              <a:gd name="connsiteX7736" fmla="*/ 117888 w 1031876"/>
              <a:gd name="connsiteY7736" fmla="*/ 850355 h 1106488"/>
              <a:gd name="connsiteX7737" fmla="*/ 118585 w 1031876"/>
              <a:gd name="connsiteY7737" fmla="*/ 852488 h 1106488"/>
              <a:gd name="connsiteX7738" fmla="*/ 119460 w 1031876"/>
              <a:gd name="connsiteY7738" fmla="*/ 852488 h 1106488"/>
              <a:gd name="connsiteX7739" fmla="*/ 123032 w 1031876"/>
              <a:gd name="connsiteY7739" fmla="*/ 852488 h 1106488"/>
              <a:gd name="connsiteX7740" fmla="*/ 124053 w 1031876"/>
              <a:gd name="connsiteY7740" fmla="*/ 854274 h 1106488"/>
              <a:gd name="connsiteX7741" fmla="*/ 123032 w 1031876"/>
              <a:gd name="connsiteY7741" fmla="*/ 853381 h 1106488"/>
              <a:gd name="connsiteX7742" fmla="*/ 118700 w 1031876"/>
              <a:gd name="connsiteY7742" fmla="*/ 852840 h 1106488"/>
              <a:gd name="connsiteX7743" fmla="*/ 119381 w 1031876"/>
              <a:gd name="connsiteY7743" fmla="*/ 854923 h 1106488"/>
              <a:gd name="connsiteX7744" fmla="*/ 120056 w 1031876"/>
              <a:gd name="connsiteY7744" fmla="*/ 856986 h 1106488"/>
              <a:gd name="connsiteX7745" fmla="*/ 116682 w 1031876"/>
              <a:gd name="connsiteY7745" fmla="*/ 853547 h 1106488"/>
              <a:gd name="connsiteX7746" fmla="*/ 116682 w 1031876"/>
              <a:gd name="connsiteY7746" fmla="*/ 852687 h 1106488"/>
              <a:gd name="connsiteX7747" fmla="*/ 116682 w 1031876"/>
              <a:gd name="connsiteY7747" fmla="*/ 852587 h 1106488"/>
              <a:gd name="connsiteX7748" fmla="*/ 115888 w 1031876"/>
              <a:gd name="connsiteY7748" fmla="*/ 852488 h 1106488"/>
              <a:gd name="connsiteX7749" fmla="*/ 116682 w 1031876"/>
              <a:gd name="connsiteY7749" fmla="*/ 852488 h 1106488"/>
              <a:gd name="connsiteX7750" fmla="*/ 116682 w 1031876"/>
              <a:gd name="connsiteY7750" fmla="*/ 851641 h 1106488"/>
              <a:gd name="connsiteX7751" fmla="*/ 115888 w 1031876"/>
              <a:gd name="connsiteY7751" fmla="*/ 852488 h 1106488"/>
              <a:gd name="connsiteX7752" fmla="*/ 115888 w 1031876"/>
              <a:gd name="connsiteY7752" fmla="*/ 846138 h 1106488"/>
              <a:gd name="connsiteX7753" fmla="*/ 519907 w 1031876"/>
              <a:gd name="connsiteY7753" fmla="*/ 846137 h 1106488"/>
              <a:gd name="connsiteX7754" fmla="*/ 522224 w 1031876"/>
              <a:gd name="connsiteY7754" fmla="*/ 850943 h 1106488"/>
              <a:gd name="connsiteX7755" fmla="*/ 519907 w 1031876"/>
              <a:gd name="connsiteY7755" fmla="*/ 852487 h 1106488"/>
              <a:gd name="connsiteX7756" fmla="*/ 519907 w 1031876"/>
              <a:gd name="connsiteY7756" fmla="*/ 846137 h 1106488"/>
              <a:gd name="connsiteX7757" fmla="*/ 555287 w 1031876"/>
              <a:gd name="connsiteY7757" fmla="*/ 843222 h 1106488"/>
              <a:gd name="connsiteX7758" fmla="*/ 560388 w 1031876"/>
              <a:gd name="connsiteY7758" fmla="*/ 846137 h 1106488"/>
              <a:gd name="connsiteX7759" fmla="*/ 554038 w 1031876"/>
              <a:gd name="connsiteY7759" fmla="*/ 846137 h 1106488"/>
              <a:gd name="connsiteX7760" fmla="*/ 998349 w 1031876"/>
              <a:gd name="connsiteY7760" fmla="*/ 840013 h 1106488"/>
              <a:gd name="connsiteX7761" fmla="*/ 992173 w 1031876"/>
              <a:gd name="connsiteY7761" fmla="*/ 846318 h 1106488"/>
              <a:gd name="connsiteX7762" fmla="*/ 997914 w 1031876"/>
              <a:gd name="connsiteY7762" fmla="*/ 840457 h 1106488"/>
              <a:gd name="connsiteX7763" fmla="*/ 116718 w 1031876"/>
              <a:gd name="connsiteY7763" fmla="*/ 839883 h 1106488"/>
              <a:gd name="connsiteX7764" fmla="*/ 117211 w 1031876"/>
              <a:gd name="connsiteY7764" fmla="*/ 841200 h 1106488"/>
              <a:gd name="connsiteX7765" fmla="*/ 117819 w 1031876"/>
              <a:gd name="connsiteY7765" fmla="*/ 841848 h 1106488"/>
              <a:gd name="connsiteX7766" fmla="*/ 117496 w 1031876"/>
              <a:gd name="connsiteY7766" fmla="*/ 841958 h 1106488"/>
              <a:gd name="connsiteX7767" fmla="*/ 118156 w 1031876"/>
              <a:gd name="connsiteY7767" fmla="*/ 843719 h 1106488"/>
              <a:gd name="connsiteX7768" fmla="*/ 118865 w 1031876"/>
              <a:gd name="connsiteY7768" fmla="*/ 842963 h 1106488"/>
              <a:gd name="connsiteX7769" fmla="*/ 117819 w 1031876"/>
              <a:gd name="connsiteY7769" fmla="*/ 841848 h 1106488"/>
              <a:gd name="connsiteX7770" fmla="*/ 121842 w 1031876"/>
              <a:gd name="connsiteY7770" fmla="*/ 840468 h 1106488"/>
              <a:gd name="connsiteX7771" fmla="*/ 122834 w 1031876"/>
              <a:gd name="connsiteY7771" fmla="*/ 840582 h 1106488"/>
              <a:gd name="connsiteX7772" fmla="*/ 123191 w 1031876"/>
              <a:gd name="connsiteY7772" fmla="*/ 842582 h 1106488"/>
              <a:gd name="connsiteX7773" fmla="*/ 123191 w 1031876"/>
              <a:gd name="connsiteY7773" fmla="*/ 840006 h 1106488"/>
              <a:gd name="connsiteX7774" fmla="*/ 121842 w 1031876"/>
              <a:gd name="connsiteY7774" fmla="*/ 840468 h 1106488"/>
              <a:gd name="connsiteX7775" fmla="*/ 123689 w 1031876"/>
              <a:gd name="connsiteY7775" fmla="*/ 839835 h 1106488"/>
              <a:gd name="connsiteX7776" fmla="*/ 123432 w 1031876"/>
              <a:gd name="connsiteY7776" fmla="*/ 839923 h 1106488"/>
              <a:gd name="connsiteX7777" fmla="*/ 124064 w 1031876"/>
              <a:gd name="connsiteY7777" fmla="*/ 842367 h 1106488"/>
              <a:gd name="connsiteX7778" fmla="*/ 125731 w 1031876"/>
              <a:gd name="connsiteY7778" fmla="*/ 843287 h 1106488"/>
              <a:gd name="connsiteX7779" fmla="*/ 126684 w 1031876"/>
              <a:gd name="connsiteY7779" fmla="*/ 844897 h 1106488"/>
              <a:gd name="connsiteX7780" fmla="*/ 129637 w 1031876"/>
              <a:gd name="connsiteY7780" fmla="*/ 845610 h 1106488"/>
              <a:gd name="connsiteX7781" fmla="*/ 129684 w 1031876"/>
              <a:gd name="connsiteY7781" fmla="*/ 845621 h 1106488"/>
              <a:gd name="connsiteX7782" fmla="*/ 129598 w 1031876"/>
              <a:gd name="connsiteY7782" fmla="*/ 845421 h 1106488"/>
              <a:gd name="connsiteX7783" fmla="*/ 129248 w 1031876"/>
              <a:gd name="connsiteY7783" fmla="*/ 845228 h 1106488"/>
              <a:gd name="connsiteX7784" fmla="*/ 125731 w 1031876"/>
              <a:gd name="connsiteY7784" fmla="*/ 843287 h 1106488"/>
              <a:gd name="connsiteX7785" fmla="*/ 109538 w 1031876"/>
              <a:gd name="connsiteY7785" fmla="*/ 839788 h 1106488"/>
              <a:gd name="connsiteX7786" fmla="*/ 112713 w 1031876"/>
              <a:gd name="connsiteY7786" fmla="*/ 842963 h 1106488"/>
              <a:gd name="connsiteX7787" fmla="*/ 115094 w 1031876"/>
              <a:gd name="connsiteY7787" fmla="*/ 845344 h 1106488"/>
              <a:gd name="connsiteX7788" fmla="*/ 109538 w 1031876"/>
              <a:gd name="connsiteY7788" fmla="*/ 839788 h 1106488"/>
              <a:gd name="connsiteX7789" fmla="*/ 1005114 w 1031876"/>
              <a:gd name="connsiteY7789" fmla="*/ 839788 h 1106488"/>
              <a:gd name="connsiteX7790" fmla="*/ 999161 w 1031876"/>
              <a:gd name="connsiteY7790" fmla="*/ 844848 h 1106488"/>
              <a:gd name="connsiteX7791" fmla="*/ 998991 w 1031876"/>
              <a:gd name="connsiteY7791" fmla="*/ 843836 h 1106488"/>
              <a:gd name="connsiteX7792" fmla="*/ 999161 w 1031876"/>
              <a:gd name="connsiteY7792" fmla="*/ 843161 h 1106488"/>
              <a:gd name="connsiteX7793" fmla="*/ 1005114 w 1031876"/>
              <a:gd name="connsiteY7793" fmla="*/ 839788 h 1106488"/>
              <a:gd name="connsiteX7794" fmla="*/ 1005114 w 1031876"/>
              <a:gd name="connsiteY7794" fmla="*/ 839788 h 1106488"/>
              <a:gd name="connsiteX7795" fmla="*/ 999161 w 1031876"/>
              <a:gd name="connsiteY7795" fmla="*/ 845691 h 1106488"/>
              <a:gd name="connsiteX7796" fmla="*/ 1001712 w 1031876"/>
              <a:gd name="connsiteY7796" fmla="*/ 843161 h 1106488"/>
              <a:gd name="connsiteX7797" fmla="*/ 1005114 w 1031876"/>
              <a:gd name="connsiteY7797" fmla="*/ 839788 h 1106488"/>
              <a:gd name="connsiteX7798" fmla="*/ 1005114 w 1031876"/>
              <a:gd name="connsiteY7798" fmla="*/ 839788 h 1106488"/>
              <a:gd name="connsiteX7799" fmla="*/ 1004264 w 1031876"/>
              <a:gd name="connsiteY7799" fmla="*/ 845691 h 1106488"/>
              <a:gd name="connsiteX7800" fmla="*/ 998428 w 1031876"/>
              <a:gd name="connsiteY7800" fmla="*/ 846518 h 1106488"/>
              <a:gd name="connsiteX7801" fmla="*/ 1000672 w 1031876"/>
              <a:gd name="connsiteY7801" fmla="*/ 849511 h 1106488"/>
              <a:gd name="connsiteX7802" fmla="*/ 998142 w 1031876"/>
              <a:gd name="connsiteY7802" fmla="*/ 852884 h 1106488"/>
              <a:gd name="connsiteX7803" fmla="*/ 995109 w 1031876"/>
              <a:gd name="connsiteY7803" fmla="*/ 852884 h 1106488"/>
              <a:gd name="connsiteX7804" fmla="*/ 994909 w 1031876"/>
              <a:gd name="connsiteY7804" fmla="*/ 853281 h 1106488"/>
              <a:gd name="connsiteX7805" fmla="*/ 992025 w 1031876"/>
              <a:gd name="connsiteY7805" fmla="*/ 859001 h 1106488"/>
              <a:gd name="connsiteX7806" fmla="*/ 994768 w 1031876"/>
              <a:gd name="connsiteY7806" fmla="*/ 856258 h 1106488"/>
              <a:gd name="connsiteX7807" fmla="*/ 998142 w 1031876"/>
              <a:gd name="connsiteY7807" fmla="*/ 852884 h 1106488"/>
              <a:gd name="connsiteX7808" fmla="*/ 997299 w 1031876"/>
              <a:gd name="connsiteY7808" fmla="*/ 858788 h 1106488"/>
              <a:gd name="connsiteX7809" fmla="*/ 991731 w 1031876"/>
              <a:gd name="connsiteY7809" fmla="*/ 859583 h 1106488"/>
              <a:gd name="connsiteX7810" fmla="*/ 991507 w 1031876"/>
              <a:gd name="connsiteY7810" fmla="*/ 860028 h 1106488"/>
              <a:gd name="connsiteX7811" fmla="*/ 991288 w 1031876"/>
              <a:gd name="connsiteY7811" fmla="*/ 859738 h 1106488"/>
              <a:gd name="connsiteX7812" fmla="*/ 991215 w 1031876"/>
              <a:gd name="connsiteY7812" fmla="*/ 859811 h 1106488"/>
              <a:gd name="connsiteX7813" fmla="*/ 991507 w 1031876"/>
              <a:gd name="connsiteY7813" fmla="*/ 860028 h 1106488"/>
              <a:gd name="connsiteX7814" fmla="*/ 990601 w 1031876"/>
              <a:gd name="connsiteY7814" fmla="*/ 860702 h 1106488"/>
              <a:gd name="connsiteX7815" fmla="*/ 990601 w 1031876"/>
              <a:gd name="connsiteY7815" fmla="*/ 863600 h 1106488"/>
              <a:gd name="connsiteX7816" fmla="*/ 990601 w 1031876"/>
              <a:gd name="connsiteY7816" fmla="*/ 866775 h 1106488"/>
              <a:gd name="connsiteX7817" fmla="*/ 984251 w 1031876"/>
              <a:gd name="connsiteY7817" fmla="*/ 866775 h 1106488"/>
              <a:gd name="connsiteX7818" fmla="*/ 984509 w 1031876"/>
              <a:gd name="connsiteY7818" fmla="*/ 866711 h 1106488"/>
              <a:gd name="connsiteX7819" fmla="*/ 984268 w 1031876"/>
              <a:gd name="connsiteY7819" fmla="*/ 866631 h 1106488"/>
              <a:gd name="connsiteX7820" fmla="*/ 984185 w 1031876"/>
              <a:gd name="connsiteY7820" fmla="*/ 866687 h 1106488"/>
              <a:gd name="connsiteX7821" fmla="*/ 984251 w 1031876"/>
              <a:gd name="connsiteY7821" fmla="*/ 866775 h 1106488"/>
              <a:gd name="connsiteX7822" fmla="*/ 984052 w 1031876"/>
              <a:gd name="connsiteY7822" fmla="*/ 866775 h 1106488"/>
              <a:gd name="connsiteX7823" fmla="*/ 982118 w 1031876"/>
              <a:gd name="connsiteY7823" fmla="*/ 868065 h 1106488"/>
              <a:gd name="connsiteX7824" fmla="*/ 982505 w 1031876"/>
              <a:gd name="connsiteY7824" fmla="*/ 866775 h 1106488"/>
              <a:gd name="connsiteX7825" fmla="*/ 980282 w 1031876"/>
              <a:gd name="connsiteY7825" fmla="*/ 866775 h 1106488"/>
              <a:gd name="connsiteX7826" fmla="*/ 982086 w 1031876"/>
              <a:gd name="connsiteY7826" fmla="*/ 863889 h 1106488"/>
              <a:gd name="connsiteX7827" fmla="*/ 982688 w 1031876"/>
              <a:gd name="connsiteY7827" fmla="*/ 864692 h 1106488"/>
              <a:gd name="connsiteX7828" fmla="*/ 984132 w 1031876"/>
              <a:gd name="connsiteY7828" fmla="*/ 861353 h 1106488"/>
              <a:gd name="connsiteX7829" fmla="*/ 984648 w 1031876"/>
              <a:gd name="connsiteY7829" fmla="*/ 859631 h 1106488"/>
              <a:gd name="connsiteX7830" fmla="*/ 985157 w 1031876"/>
              <a:gd name="connsiteY7830" fmla="*/ 859631 h 1106488"/>
              <a:gd name="connsiteX7831" fmla="*/ 985238 w 1031876"/>
              <a:gd name="connsiteY7831" fmla="*/ 859631 h 1106488"/>
              <a:gd name="connsiteX7832" fmla="*/ 988105 w 1031876"/>
              <a:gd name="connsiteY7832" fmla="*/ 857498 h 1106488"/>
              <a:gd name="connsiteX7833" fmla="*/ 988786 w 1031876"/>
              <a:gd name="connsiteY7833" fmla="*/ 858004 h 1106488"/>
              <a:gd name="connsiteX7834" fmla="*/ 988105 w 1031876"/>
              <a:gd name="connsiteY7834" fmla="*/ 859185 h 1106488"/>
              <a:gd name="connsiteX7835" fmla="*/ 986305 w 1031876"/>
              <a:gd name="connsiteY7835" fmla="*/ 859631 h 1106488"/>
              <a:gd name="connsiteX7836" fmla="*/ 987506 w 1031876"/>
              <a:gd name="connsiteY7836" fmla="*/ 859631 h 1106488"/>
              <a:gd name="connsiteX7837" fmla="*/ 990419 w 1031876"/>
              <a:gd name="connsiteY7837" fmla="*/ 859219 h 1106488"/>
              <a:gd name="connsiteX7838" fmla="*/ 990973 w 1031876"/>
              <a:gd name="connsiteY7838" fmla="*/ 859631 h 1106488"/>
              <a:gd name="connsiteX7839" fmla="*/ 991207 w 1031876"/>
              <a:gd name="connsiteY7839" fmla="*/ 859631 h 1106488"/>
              <a:gd name="connsiteX7840" fmla="*/ 990691 w 1031876"/>
              <a:gd name="connsiteY7840" fmla="*/ 858949 h 1106488"/>
              <a:gd name="connsiteX7841" fmla="*/ 991478 w 1031876"/>
              <a:gd name="connsiteY7841" fmla="*/ 853480 h 1106488"/>
              <a:gd name="connsiteX7842" fmla="*/ 991501 w 1031876"/>
              <a:gd name="connsiteY7842" fmla="*/ 853323 h 1106488"/>
              <a:gd name="connsiteX7843" fmla="*/ 991486 w 1031876"/>
              <a:gd name="connsiteY7843" fmla="*/ 853318 h 1106488"/>
              <a:gd name="connsiteX7844" fmla="*/ 991393 w 1031876"/>
              <a:gd name="connsiteY7844" fmla="*/ 853480 h 1106488"/>
              <a:gd name="connsiteX7845" fmla="*/ 989301 w 1031876"/>
              <a:gd name="connsiteY7845" fmla="*/ 857111 h 1106488"/>
              <a:gd name="connsiteX7846" fmla="*/ 988956 w 1031876"/>
              <a:gd name="connsiteY7846" fmla="*/ 856655 h 1106488"/>
              <a:gd name="connsiteX7847" fmla="*/ 991357 w 1031876"/>
              <a:gd name="connsiteY7847" fmla="*/ 853480 h 1106488"/>
              <a:gd name="connsiteX7848" fmla="*/ 991481 w 1031876"/>
              <a:gd name="connsiteY7848" fmla="*/ 853316 h 1106488"/>
              <a:gd name="connsiteX7849" fmla="*/ 989409 w 1031876"/>
              <a:gd name="connsiteY7849" fmla="*/ 852611 h 1106488"/>
              <a:gd name="connsiteX7850" fmla="*/ 991961 w 1031876"/>
              <a:gd name="connsiteY7850" fmla="*/ 846534 h 1106488"/>
              <a:gd name="connsiteX7851" fmla="*/ 991961 w 1031876"/>
              <a:gd name="connsiteY7851" fmla="*/ 847403 h 1106488"/>
              <a:gd name="connsiteX7852" fmla="*/ 991961 w 1031876"/>
              <a:gd name="connsiteY7852" fmla="*/ 849139 h 1106488"/>
              <a:gd name="connsiteX7853" fmla="*/ 991961 w 1031876"/>
              <a:gd name="connsiteY7853" fmla="*/ 851481 h 1106488"/>
              <a:gd name="connsiteX7854" fmla="*/ 992357 w 1031876"/>
              <a:gd name="connsiteY7854" fmla="*/ 849908 h 1106488"/>
              <a:gd name="connsiteX7855" fmla="*/ 997004 w 1031876"/>
              <a:gd name="connsiteY7855" fmla="*/ 847275 h 1106488"/>
              <a:gd name="connsiteX7856" fmla="*/ 998142 w 1031876"/>
              <a:gd name="connsiteY7856" fmla="*/ 846137 h 1106488"/>
              <a:gd name="connsiteX7857" fmla="*/ 998311 w 1031876"/>
              <a:gd name="connsiteY7857" fmla="*/ 846362 h 1106488"/>
              <a:gd name="connsiteX7858" fmla="*/ 998332 w 1031876"/>
              <a:gd name="connsiteY7858" fmla="*/ 846390 h 1106488"/>
              <a:gd name="connsiteX7859" fmla="*/ 998764 w 1031876"/>
              <a:gd name="connsiteY7859" fmla="*/ 843388 h 1106488"/>
              <a:gd name="connsiteX7860" fmla="*/ 998834 w 1031876"/>
              <a:gd name="connsiteY7860" fmla="*/ 842902 h 1106488"/>
              <a:gd name="connsiteX7861" fmla="*/ 998991 w 1031876"/>
              <a:gd name="connsiteY7861" fmla="*/ 843836 h 1106488"/>
              <a:gd name="connsiteX7862" fmla="*/ 998764 w 1031876"/>
              <a:gd name="connsiteY7862" fmla="*/ 844736 h 1106488"/>
              <a:gd name="connsiteX7863" fmla="*/ 998343 w 1031876"/>
              <a:gd name="connsiteY7863" fmla="*/ 846406 h 1106488"/>
              <a:gd name="connsiteX7864" fmla="*/ 998385 w 1031876"/>
              <a:gd name="connsiteY7864" fmla="*/ 846461 h 1106488"/>
              <a:gd name="connsiteX7865" fmla="*/ 1005114 w 1031876"/>
              <a:gd name="connsiteY7865" fmla="*/ 839788 h 1106488"/>
              <a:gd name="connsiteX7866" fmla="*/ 1011918 w 1031876"/>
              <a:gd name="connsiteY7866" fmla="*/ 839788 h 1106488"/>
              <a:gd name="connsiteX7867" fmla="*/ 1005114 w 1031876"/>
              <a:gd name="connsiteY7867" fmla="*/ 846535 h 1106488"/>
              <a:gd name="connsiteX7868" fmla="*/ 1005114 w 1031876"/>
              <a:gd name="connsiteY7868" fmla="*/ 845691 h 1106488"/>
              <a:gd name="connsiteX7869" fmla="*/ 1005114 w 1031876"/>
              <a:gd name="connsiteY7869" fmla="*/ 844004 h 1106488"/>
              <a:gd name="connsiteX7870" fmla="*/ 554038 w 1031876"/>
              <a:gd name="connsiteY7870" fmla="*/ 839787 h 1106488"/>
              <a:gd name="connsiteX7871" fmla="*/ 556419 w 1031876"/>
              <a:gd name="connsiteY7871" fmla="*/ 840581 h 1106488"/>
              <a:gd name="connsiteX7872" fmla="*/ 555287 w 1031876"/>
              <a:gd name="connsiteY7872" fmla="*/ 843222 h 1106488"/>
              <a:gd name="connsiteX7873" fmla="*/ 554832 w 1031876"/>
              <a:gd name="connsiteY7873" fmla="*/ 842962 h 1106488"/>
              <a:gd name="connsiteX7874" fmla="*/ 554038 w 1031876"/>
              <a:gd name="connsiteY7874" fmla="*/ 839787 h 1106488"/>
              <a:gd name="connsiteX7875" fmla="*/ 485776 w 1031876"/>
              <a:gd name="connsiteY7875" fmla="*/ 839787 h 1106488"/>
              <a:gd name="connsiteX7876" fmla="*/ 492126 w 1031876"/>
              <a:gd name="connsiteY7876" fmla="*/ 846137 h 1106488"/>
              <a:gd name="connsiteX7877" fmla="*/ 485776 w 1031876"/>
              <a:gd name="connsiteY7877" fmla="*/ 846137 h 1106488"/>
              <a:gd name="connsiteX7878" fmla="*/ 485776 w 1031876"/>
              <a:gd name="connsiteY7878" fmla="*/ 839787 h 1106488"/>
              <a:gd name="connsiteX7879" fmla="*/ 985157 w 1031876"/>
              <a:gd name="connsiteY7879" fmla="*/ 839589 h 1106488"/>
              <a:gd name="connsiteX7880" fmla="*/ 984307 w 1031876"/>
              <a:gd name="connsiteY7880" fmla="*/ 845666 h 1106488"/>
              <a:gd name="connsiteX7881" fmla="*/ 984069 w 1031876"/>
              <a:gd name="connsiteY7881" fmla="*/ 845701 h 1106488"/>
              <a:gd name="connsiteX7882" fmla="*/ 981755 w 1031876"/>
              <a:gd name="connsiteY7882" fmla="*/ 843930 h 1106488"/>
              <a:gd name="connsiteX7883" fmla="*/ 978871 w 1031876"/>
              <a:gd name="connsiteY7883" fmla="*/ 846138 h 1106488"/>
              <a:gd name="connsiteX7884" fmla="*/ 980811 w 1031876"/>
              <a:gd name="connsiteY7884" fmla="*/ 846138 h 1106488"/>
              <a:gd name="connsiteX7885" fmla="*/ 981071 w 1031876"/>
              <a:gd name="connsiteY7885" fmla="*/ 846138 h 1106488"/>
              <a:gd name="connsiteX7886" fmla="*/ 984069 w 1031876"/>
              <a:gd name="connsiteY7886" fmla="*/ 845701 h 1106488"/>
              <a:gd name="connsiteX7887" fmla="*/ 985157 w 1031876"/>
              <a:gd name="connsiteY7887" fmla="*/ 846534 h 1106488"/>
              <a:gd name="connsiteX7888" fmla="*/ 984307 w 1031876"/>
              <a:gd name="connsiteY7888" fmla="*/ 846534 h 1106488"/>
              <a:gd name="connsiteX7889" fmla="*/ 984251 w 1031876"/>
              <a:gd name="connsiteY7889" fmla="*/ 846534 h 1106488"/>
              <a:gd name="connsiteX7890" fmla="*/ 983954 w 1031876"/>
              <a:gd name="connsiteY7890" fmla="*/ 846534 h 1106488"/>
              <a:gd name="connsiteX7891" fmla="*/ 981671 w 1031876"/>
              <a:gd name="connsiteY7891" fmla="*/ 849578 h 1106488"/>
              <a:gd name="connsiteX7892" fmla="*/ 984251 w 1031876"/>
              <a:gd name="connsiteY7892" fmla="*/ 853017 h 1106488"/>
              <a:gd name="connsiteX7893" fmla="*/ 980811 w 1031876"/>
              <a:gd name="connsiteY7893" fmla="*/ 853017 h 1106488"/>
              <a:gd name="connsiteX7894" fmla="*/ 977429 w 1031876"/>
              <a:gd name="connsiteY7894" fmla="*/ 853017 h 1106488"/>
              <a:gd name="connsiteX7895" fmla="*/ 977900 w 1031876"/>
              <a:gd name="connsiteY7895" fmla="*/ 853282 h 1106488"/>
              <a:gd name="connsiteX7896" fmla="*/ 977016 w 1031876"/>
              <a:gd name="connsiteY7896" fmla="*/ 853424 h 1106488"/>
              <a:gd name="connsiteX7897" fmla="*/ 972002 w 1031876"/>
              <a:gd name="connsiteY7897" fmla="*/ 859154 h 1106488"/>
              <a:gd name="connsiteX7898" fmla="*/ 971550 w 1031876"/>
              <a:gd name="connsiteY7898" fmla="*/ 860426 h 1106488"/>
              <a:gd name="connsiteX7899" fmla="*/ 971662 w 1031876"/>
              <a:gd name="connsiteY7899" fmla="*/ 859542 h 1106488"/>
              <a:gd name="connsiteX7900" fmla="*/ 971352 w 1031876"/>
              <a:gd name="connsiteY7900" fmla="*/ 859897 h 1106488"/>
              <a:gd name="connsiteX7901" fmla="*/ 971117 w 1031876"/>
              <a:gd name="connsiteY7901" fmla="*/ 861773 h 1106488"/>
              <a:gd name="connsiteX7902" fmla="*/ 970130 w 1031876"/>
              <a:gd name="connsiteY7902" fmla="*/ 862432 h 1106488"/>
              <a:gd name="connsiteX7903" fmla="*/ 970492 w 1031876"/>
              <a:gd name="connsiteY7903" fmla="*/ 859897 h 1106488"/>
              <a:gd name="connsiteX7904" fmla="*/ 970955 w 1031876"/>
              <a:gd name="connsiteY7904" fmla="*/ 859434 h 1106488"/>
              <a:gd name="connsiteX7905" fmla="*/ 970757 w 1031876"/>
              <a:gd name="connsiteY7905" fmla="*/ 859434 h 1106488"/>
              <a:gd name="connsiteX7906" fmla="*/ 970757 w 1031876"/>
              <a:gd name="connsiteY7906" fmla="*/ 859434 h 1106488"/>
              <a:gd name="connsiteX7907" fmla="*/ 964430 w 1031876"/>
              <a:gd name="connsiteY7907" fmla="*/ 860313 h 1106488"/>
              <a:gd name="connsiteX7908" fmla="*/ 963738 w 1031876"/>
              <a:gd name="connsiteY7908" fmla="*/ 863774 h 1106488"/>
              <a:gd name="connsiteX7909" fmla="*/ 957660 w 1031876"/>
              <a:gd name="connsiteY7909" fmla="*/ 873324 h 1106488"/>
              <a:gd name="connsiteX7910" fmla="*/ 961133 w 1031876"/>
              <a:gd name="connsiteY7910" fmla="*/ 866379 h 1106488"/>
              <a:gd name="connsiteX7911" fmla="*/ 964147 w 1031876"/>
              <a:gd name="connsiteY7911" fmla="*/ 860352 h 1106488"/>
              <a:gd name="connsiteX7912" fmla="*/ 963620 w 1031876"/>
              <a:gd name="connsiteY7912" fmla="*/ 860425 h 1106488"/>
              <a:gd name="connsiteX7913" fmla="*/ 963613 w 1031876"/>
              <a:gd name="connsiteY7913" fmla="*/ 860426 h 1106488"/>
              <a:gd name="connsiteX7914" fmla="*/ 963619 w 1031876"/>
              <a:gd name="connsiteY7914" fmla="*/ 860425 h 1106488"/>
              <a:gd name="connsiteX7915" fmla="*/ 964153 w 1031876"/>
              <a:gd name="connsiteY7915" fmla="*/ 860340 h 1106488"/>
              <a:gd name="connsiteX7916" fmla="*/ 964163 w 1031876"/>
              <a:gd name="connsiteY7916" fmla="*/ 860320 h 1106488"/>
              <a:gd name="connsiteX7917" fmla="*/ 964274 w 1031876"/>
              <a:gd name="connsiteY7917" fmla="*/ 859765 h 1106488"/>
              <a:gd name="connsiteX7918" fmla="*/ 965002 w 1031876"/>
              <a:gd name="connsiteY7918" fmla="*/ 856126 h 1106488"/>
              <a:gd name="connsiteX7919" fmla="*/ 968837 w 1031876"/>
              <a:gd name="connsiteY7919" fmla="*/ 850100 h 1106488"/>
              <a:gd name="connsiteX7920" fmla="*/ 963613 w 1031876"/>
              <a:gd name="connsiteY7920" fmla="*/ 852488 h 1106488"/>
              <a:gd name="connsiteX7921" fmla="*/ 971551 w 1031876"/>
              <a:gd name="connsiteY7921" fmla="*/ 846138 h 1106488"/>
              <a:gd name="connsiteX7922" fmla="*/ 971403 w 1031876"/>
              <a:gd name="connsiteY7922" fmla="*/ 846612 h 1106488"/>
              <a:gd name="connsiteX7923" fmla="*/ 971550 w 1031876"/>
              <a:gd name="connsiteY7923" fmla="*/ 846591 h 1106488"/>
              <a:gd name="connsiteX7924" fmla="*/ 971551 w 1031876"/>
              <a:gd name="connsiteY7924" fmla="*/ 846591 h 1106488"/>
              <a:gd name="connsiteX7925" fmla="*/ 974720 w 1031876"/>
              <a:gd name="connsiteY7925" fmla="*/ 846138 h 1106488"/>
              <a:gd name="connsiteX7926" fmla="*/ 972344 w 1031876"/>
              <a:gd name="connsiteY7926" fmla="*/ 846138 h 1106488"/>
              <a:gd name="connsiteX7927" fmla="*/ 971551 w 1031876"/>
              <a:gd name="connsiteY7927" fmla="*/ 846138 h 1106488"/>
              <a:gd name="connsiteX7928" fmla="*/ 971550 w 1031876"/>
              <a:gd name="connsiteY7928" fmla="*/ 846138 h 1106488"/>
              <a:gd name="connsiteX7929" fmla="*/ 971550 w 1031876"/>
              <a:gd name="connsiteY7929" fmla="*/ 839788 h 1106488"/>
              <a:gd name="connsiteX7930" fmla="*/ 974725 w 1031876"/>
              <a:gd name="connsiteY7930" fmla="*/ 845344 h 1106488"/>
              <a:gd name="connsiteX7931" fmla="*/ 976743 w 1031876"/>
              <a:gd name="connsiteY7931" fmla="*/ 845849 h 1106488"/>
              <a:gd name="connsiteX7932" fmla="*/ 977041 w 1031876"/>
              <a:gd name="connsiteY7932" fmla="*/ 845806 h 1106488"/>
              <a:gd name="connsiteX7933" fmla="*/ 977901 w 1031876"/>
              <a:gd name="connsiteY7933" fmla="*/ 839787 h 1106488"/>
              <a:gd name="connsiteX7934" fmla="*/ 977901 w 1031876"/>
              <a:gd name="connsiteY7934" fmla="*/ 845806 h 1106488"/>
              <a:gd name="connsiteX7935" fmla="*/ 977901 w 1031876"/>
              <a:gd name="connsiteY7935" fmla="*/ 846138 h 1106488"/>
              <a:gd name="connsiteX7936" fmla="*/ 978409 w 1031876"/>
              <a:gd name="connsiteY7936" fmla="*/ 846138 h 1106488"/>
              <a:gd name="connsiteX7937" fmla="*/ 979204 w 1031876"/>
              <a:gd name="connsiteY7937" fmla="*/ 840457 h 1106488"/>
              <a:gd name="connsiteX7938" fmla="*/ 985157 w 1031876"/>
              <a:gd name="connsiteY7938" fmla="*/ 839589 h 1106488"/>
              <a:gd name="connsiteX7939" fmla="*/ 123605 w 1031876"/>
              <a:gd name="connsiteY7939" fmla="*/ 839391 h 1106488"/>
              <a:gd name="connsiteX7940" fmla="*/ 123608 w 1031876"/>
              <a:gd name="connsiteY7940" fmla="*/ 839396 h 1106488"/>
              <a:gd name="connsiteX7941" fmla="*/ 126684 w 1031876"/>
              <a:gd name="connsiteY7941" fmla="*/ 842367 h 1106488"/>
              <a:gd name="connsiteX7942" fmla="*/ 129422 w 1031876"/>
              <a:gd name="connsiteY7942" fmla="*/ 845012 h 1106488"/>
              <a:gd name="connsiteX7943" fmla="*/ 127350 w 1031876"/>
              <a:gd name="connsiteY7943" fmla="*/ 840181 h 1106488"/>
              <a:gd name="connsiteX7944" fmla="*/ 129723 w 1031876"/>
              <a:gd name="connsiteY7944" fmla="*/ 839391 h 1106488"/>
              <a:gd name="connsiteX7945" fmla="*/ 126737 w 1031876"/>
              <a:gd name="connsiteY7945" fmla="*/ 839391 h 1106488"/>
              <a:gd name="connsiteX7946" fmla="*/ 581195 w 1031876"/>
              <a:gd name="connsiteY7946" fmla="*/ 839328 h 1106488"/>
              <a:gd name="connsiteX7947" fmla="*/ 581540 w 1031876"/>
              <a:gd name="connsiteY7947" fmla="*/ 839787 h 1106488"/>
              <a:gd name="connsiteX7948" fmla="*/ 582016 w 1031876"/>
              <a:gd name="connsiteY7948" fmla="*/ 840421 h 1106488"/>
              <a:gd name="connsiteX7949" fmla="*/ 581195 w 1031876"/>
              <a:gd name="connsiteY7949" fmla="*/ 846158 h 1106488"/>
              <a:gd name="connsiteX7950" fmla="*/ 581195 w 1031876"/>
              <a:gd name="connsiteY7950" fmla="*/ 845304 h 1106488"/>
              <a:gd name="connsiteX7951" fmla="*/ 581195 w 1031876"/>
              <a:gd name="connsiteY7951" fmla="*/ 839787 h 1106488"/>
              <a:gd name="connsiteX7952" fmla="*/ 136752 w 1031876"/>
              <a:gd name="connsiteY7952" fmla="*/ 839328 h 1106488"/>
              <a:gd name="connsiteX7953" fmla="*/ 137607 w 1031876"/>
              <a:gd name="connsiteY7953" fmla="*/ 845304 h 1106488"/>
              <a:gd name="connsiteX7954" fmla="*/ 142613 w 1031876"/>
              <a:gd name="connsiteY7954" fmla="*/ 846019 h 1106488"/>
              <a:gd name="connsiteX7955" fmla="*/ 142735 w 1031876"/>
              <a:gd name="connsiteY7955" fmla="*/ 846158 h 1106488"/>
              <a:gd name="connsiteX7956" fmla="*/ 142735 w 1031876"/>
              <a:gd name="connsiteY7956" fmla="*/ 846158 h 1106488"/>
              <a:gd name="connsiteX7957" fmla="*/ 143589 w 1031876"/>
              <a:gd name="connsiteY7957" fmla="*/ 847660 h 1106488"/>
              <a:gd name="connsiteX7958" fmla="*/ 145406 w 1031876"/>
              <a:gd name="connsiteY7958" fmla="*/ 850854 h 1106488"/>
              <a:gd name="connsiteX7959" fmla="*/ 143589 w 1031876"/>
              <a:gd name="connsiteY7959" fmla="*/ 852988 h 1106488"/>
              <a:gd name="connsiteX7960" fmla="*/ 142876 w 1031876"/>
              <a:gd name="connsiteY7960" fmla="*/ 852276 h 1106488"/>
              <a:gd name="connsiteX7961" fmla="*/ 142734 w 1031876"/>
              <a:gd name="connsiteY7961" fmla="*/ 852135 h 1106488"/>
              <a:gd name="connsiteX7962" fmla="*/ 136752 w 1031876"/>
              <a:gd name="connsiteY7962" fmla="*/ 846158 h 1106488"/>
              <a:gd name="connsiteX7963" fmla="*/ 136752 w 1031876"/>
              <a:gd name="connsiteY7963" fmla="*/ 839328 h 1106488"/>
              <a:gd name="connsiteX7964" fmla="*/ 136752 w 1031876"/>
              <a:gd name="connsiteY7964" fmla="*/ 839328 h 1106488"/>
              <a:gd name="connsiteX7965" fmla="*/ 140171 w 1031876"/>
              <a:gd name="connsiteY7965" fmla="*/ 842743 h 1106488"/>
              <a:gd name="connsiteX7966" fmla="*/ 142876 w 1031876"/>
              <a:gd name="connsiteY7966" fmla="*/ 845446 h 1106488"/>
              <a:gd name="connsiteX7967" fmla="*/ 143569 w 1031876"/>
              <a:gd name="connsiteY7967" fmla="*/ 846138 h 1106488"/>
              <a:gd name="connsiteX7968" fmla="*/ 143589 w 1031876"/>
              <a:gd name="connsiteY7968" fmla="*/ 846158 h 1106488"/>
              <a:gd name="connsiteX7969" fmla="*/ 143449 w 1031876"/>
              <a:gd name="connsiteY7969" fmla="*/ 846138 h 1106488"/>
              <a:gd name="connsiteX7970" fmla="*/ 142876 w 1031876"/>
              <a:gd name="connsiteY7970" fmla="*/ 846056 h 1106488"/>
              <a:gd name="connsiteX7971" fmla="*/ 142613 w 1031876"/>
              <a:gd name="connsiteY7971" fmla="*/ 846019 h 1106488"/>
              <a:gd name="connsiteX7972" fmla="*/ 979204 w 1031876"/>
              <a:gd name="connsiteY7972" fmla="*/ 838721 h 1106488"/>
              <a:gd name="connsiteX7973" fmla="*/ 985157 w 1031876"/>
              <a:gd name="connsiteY7973" fmla="*/ 839589 h 1106488"/>
              <a:gd name="connsiteX7974" fmla="*/ 978354 w 1031876"/>
              <a:gd name="connsiteY7974" fmla="*/ 839589 h 1106488"/>
              <a:gd name="connsiteX7975" fmla="*/ 143350 w 1031876"/>
              <a:gd name="connsiteY7975" fmla="*/ 838650 h 1106488"/>
              <a:gd name="connsiteX7976" fmla="*/ 143343 w 1031876"/>
              <a:gd name="connsiteY7976" fmla="*/ 838667 h 1106488"/>
              <a:gd name="connsiteX7977" fmla="*/ 143359 w 1031876"/>
              <a:gd name="connsiteY7977" fmla="*/ 838683 h 1106488"/>
              <a:gd name="connsiteX7978" fmla="*/ 898525 w 1031876"/>
              <a:gd name="connsiteY7978" fmla="*/ 837407 h 1106488"/>
              <a:gd name="connsiteX7979" fmla="*/ 901700 w 1031876"/>
              <a:gd name="connsiteY7979" fmla="*/ 839788 h 1106488"/>
              <a:gd name="connsiteX7980" fmla="*/ 895350 w 1031876"/>
              <a:gd name="connsiteY7980" fmla="*/ 839788 h 1106488"/>
              <a:gd name="connsiteX7981" fmla="*/ 898525 w 1031876"/>
              <a:gd name="connsiteY7981" fmla="*/ 837407 h 1106488"/>
              <a:gd name="connsiteX7982" fmla="*/ 978840 w 1031876"/>
              <a:gd name="connsiteY7982" fmla="*/ 836116 h 1106488"/>
              <a:gd name="connsiteX7983" fmla="*/ 978972 w 1031876"/>
              <a:gd name="connsiteY7983" fmla="*/ 837063 h 1106488"/>
              <a:gd name="connsiteX7984" fmla="*/ 978354 w 1031876"/>
              <a:gd name="connsiteY7984" fmla="*/ 839589 h 1106488"/>
              <a:gd name="connsiteX7985" fmla="*/ 139754 w 1031876"/>
              <a:gd name="connsiteY7985" fmla="*/ 835077 h 1106488"/>
              <a:gd name="connsiteX7986" fmla="*/ 142876 w 1031876"/>
              <a:gd name="connsiteY7986" fmla="*/ 838200 h 1106488"/>
              <a:gd name="connsiteX7987" fmla="*/ 142876 w 1031876"/>
              <a:gd name="connsiteY7987" fmla="*/ 836965 h 1106488"/>
              <a:gd name="connsiteX7988" fmla="*/ 142777 w 1031876"/>
              <a:gd name="connsiteY7988" fmla="*/ 836613 h 1106488"/>
              <a:gd name="connsiteX7989" fmla="*/ 110526 w 1031876"/>
              <a:gd name="connsiteY7989" fmla="*/ 834316 h 1106488"/>
              <a:gd name="connsiteX7990" fmla="*/ 113110 w 1031876"/>
              <a:gd name="connsiteY7990" fmla="*/ 836613 h 1106488"/>
              <a:gd name="connsiteX7991" fmla="*/ 115068 w 1031876"/>
              <a:gd name="connsiteY7991" fmla="*/ 838354 h 1106488"/>
              <a:gd name="connsiteX7992" fmla="*/ 109538 w 1031876"/>
              <a:gd name="connsiteY7992" fmla="*/ 833438 h 1106488"/>
              <a:gd name="connsiteX7993" fmla="*/ 110526 w 1031876"/>
              <a:gd name="connsiteY7993" fmla="*/ 834316 h 1106488"/>
              <a:gd name="connsiteX7994" fmla="*/ 110431 w 1031876"/>
              <a:gd name="connsiteY7994" fmla="*/ 834232 h 1106488"/>
              <a:gd name="connsiteX7995" fmla="*/ 109538 w 1031876"/>
              <a:gd name="connsiteY7995" fmla="*/ 833438 h 1106488"/>
              <a:gd name="connsiteX7996" fmla="*/ 103188 w 1031876"/>
              <a:gd name="connsiteY7996" fmla="*/ 833438 h 1106488"/>
              <a:gd name="connsiteX7997" fmla="*/ 109538 w 1031876"/>
              <a:gd name="connsiteY7997" fmla="*/ 839788 h 1106488"/>
              <a:gd name="connsiteX7998" fmla="*/ 109538 w 1031876"/>
              <a:gd name="connsiteY7998" fmla="*/ 842963 h 1106488"/>
              <a:gd name="connsiteX7999" fmla="*/ 109538 w 1031876"/>
              <a:gd name="connsiteY7999" fmla="*/ 845344 h 1106488"/>
              <a:gd name="connsiteX8000" fmla="*/ 109538 w 1031876"/>
              <a:gd name="connsiteY8000" fmla="*/ 846138 h 1106488"/>
              <a:gd name="connsiteX8001" fmla="*/ 103188 w 1031876"/>
              <a:gd name="connsiteY8001" fmla="*/ 839788 h 1106488"/>
              <a:gd name="connsiteX8002" fmla="*/ 103188 w 1031876"/>
              <a:gd name="connsiteY8002" fmla="*/ 833438 h 1106488"/>
              <a:gd name="connsiteX8003" fmla="*/ 895350 w 1031876"/>
              <a:gd name="connsiteY8003" fmla="*/ 833437 h 1106488"/>
              <a:gd name="connsiteX8004" fmla="*/ 895350 w 1031876"/>
              <a:gd name="connsiteY8004" fmla="*/ 839787 h 1106488"/>
              <a:gd name="connsiteX8005" fmla="*/ 889000 w 1031876"/>
              <a:gd name="connsiteY8005" fmla="*/ 839787 h 1106488"/>
              <a:gd name="connsiteX8006" fmla="*/ 895350 w 1031876"/>
              <a:gd name="connsiteY8006" fmla="*/ 833437 h 1106488"/>
              <a:gd name="connsiteX8007" fmla="*/ 560388 w 1031876"/>
              <a:gd name="connsiteY8007" fmla="*/ 833437 h 1106488"/>
              <a:gd name="connsiteX8008" fmla="*/ 560388 w 1031876"/>
              <a:gd name="connsiteY8008" fmla="*/ 839787 h 1106488"/>
              <a:gd name="connsiteX8009" fmla="*/ 559594 w 1031876"/>
              <a:gd name="connsiteY8009" fmla="*/ 839787 h 1106488"/>
              <a:gd name="connsiteX8010" fmla="*/ 556419 w 1031876"/>
              <a:gd name="connsiteY8010" fmla="*/ 839787 h 1106488"/>
              <a:gd name="connsiteX8011" fmla="*/ 554038 w 1031876"/>
              <a:gd name="connsiteY8011" fmla="*/ 839787 h 1106488"/>
              <a:gd name="connsiteX8012" fmla="*/ 560388 w 1031876"/>
              <a:gd name="connsiteY8012" fmla="*/ 833437 h 1106488"/>
              <a:gd name="connsiteX8013" fmla="*/ 137915 w 1031876"/>
              <a:gd name="connsiteY8013" fmla="*/ 833238 h 1106488"/>
              <a:gd name="connsiteX8014" fmla="*/ 137916 w 1031876"/>
              <a:gd name="connsiteY8014" fmla="*/ 833240 h 1106488"/>
              <a:gd name="connsiteX8015" fmla="*/ 137915 w 1031876"/>
              <a:gd name="connsiteY8015" fmla="*/ 833239 h 1106488"/>
              <a:gd name="connsiteX8016" fmla="*/ 1011918 w 1031876"/>
              <a:gd name="connsiteY8016" fmla="*/ 833041 h 1106488"/>
              <a:gd name="connsiteX8017" fmla="*/ 1005114 w 1031876"/>
              <a:gd name="connsiteY8017" fmla="*/ 839788 h 1106488"/>
              <a:gd name="connsiteX8018" fmla="*/ 1011918 w 1031876"/>
              <a:gd name="connsiteY8018" fmla="*/ 833041 h 1106488"/>
              <a:gd name="connsiteX8019" fmla="*/ 136525 w 1031876"/>
              <a:gd name="connsiteY8019" fmla="*/ 832909 h 1106488"/>
              <a:gd name="connsiteX8020" fmla="*/ 137353 w 1031876"/>
              <a:gd name="connsiteY8020" fmla="*/ 833806 h 1106488"/>
              <a:gd name="connsiteX8021" fmla="*/ 137319 w 1031876"/>
              <a:gd name="connsiteY8021" fmla="*/ 833769 h 1106488"/>
              <a:gd name="connsiteX8022" fmla="*/ 136525 w 1031876"/>
              <a:gd name="connsiteY8022" fmla="*/ 832909 h 1106488"/>
              <a:gd name="connsiteX8023" fmla="*/ 998764 w 1031876"/>
              <a:gd name="connsiteY8023" fmla="*/ 832644 h 1106488"/>
              <a:gd name="connsiteX8024" fmla="*/ 991961 w 1031876"/>
              <a:gd name="connsiteY8024" fmla="*/ 839589 h 1106488"/>
              <a:gd name="connsiteX8025" fmla="*/ 998764 w 1031876"/>
              <a:gd name="connsiteY8025" fmla="*/ 832644 h 1106488"/>
              <a:gd name="connsiteX8026" fmla="*/ 998764 w 1031876"/>
              <a:gd name="connsiteY8026" fmla="*/ 832644 h 1106488"/>
              <a:gd name="connsiteX8027" fmla="*/ 991961 w 1031876"/>
              <a:gd name="connsiteY8027" fmla="*/ 839589 h 1106488"/>
              <a:gd name="connsiteX8028" fmla="*/ 998764 w 1031876"/>
              <a:gd name="connsiteY8028" fmla="*/ 832644 h 1106488"/>
              <a:gd name="connsiteX8029" fmla="*/ 991961 w 1031876"/>
              <a:gd name="connsiteY8029" fmla="*/ 832644 h 1106488"/>
              <a:gd name="connsiteX8030" fmla="*/ 991961 w 1031876"/>
              <a:gd name="connsiteY8030" fmla="*/ 839589 h 1106488"/>
              <a:gd name="connsiteX8031" fmla="*/ 985157 w 1031876"/>
              <a:gd name="connsiteY8031" fmla="*/ 839589 h 1106488"/>
              <a:gd name="connsiteX8032" fmla="*/ 991961 w 1031876"/>
              <a:gd name="connsiteY8032" fmla="*/ 832644 h 1106488"/>
              <a:gd name="connsiteX8033" fmla="*/ 985157 w 1031876"/>
              <a:gd name="connsiteY8033" fmla="*/ 832644 h 1106488"/>
              <a:gd name="connsiteX8034" fmla="*/ 981755 w 1031876"/>
              <a:gd name="connsiteY8034" fmla="*/ 836116 h 1106488"/>
              <a:gd name="connsiteX8035" fmla="*/ 979204 w 1031876"/>
              <a:gd name="connsiteY8035" fmla="*/ 838721 h 1106488"/>
              <a:gd name="connsiteX8036" fmla="*/ 978972 w 1031876"/>
              <a:gd name="connsiteY8036" fmla="*/ 837063 h 1106488"/>
              <a:gd name="connsiteX8037" fmla="*/ 979204 w 1031876"/>
              <a:gd name="connsiteY8037" fmla="*/ 836116 h 1106488"/>
              <a:gd name="connsiteX8038" fmla="*/ 985157 w 1031876"/>
              <a:gd name="connsiteY8038" fmla="*/ 832644 h 1106488"/>
              <a:gd name="connsiteX8039" fmla="*/ 978354 w 1031876"/>
              <a:gd name="connsiteY8039" fmla="*/ 832644 h 1106488"/>
              <a:gd name="connsiteX8040" fmla="*/ 978354 w 1031876"/>
              <a:gd name="connsiteY8040" fmla="*/ 839589 h 1106488"/>
              <a:gd name="connsiteX8041" fmla="*/ 977504 w 1031876"/>
              <a:gd name="connsiteY8041" fmla="*/ 839589 h 1106488"/>
              <a:gd name="connsiteX8042" fmla="*/ 976653 w 1031876"/>
              <a:gd name="connsiteY8042" fmla="*/ 839589 h 1106488"/>
              <a:gd name="connsiteX8043" fmla="*/ 971550 w 1031876"/>
              <a:gd name="connsiteY8043" fmla="*/ 839589 h 1106488"/>
              <a:gd name="connsiteX8044" fmla="*/ 978354 w 1031876"/>
              <a:gd name="connsiteY8044" fmla="*/ 832644 h 1106488"/>
              <a:gd name="connsiteX8045" fmla="*/ 978354 w 1031876"/>
              <a:gd name="connsiteY8045" fmla="*/ 832644 h 1106488"/>
              <a:gd name="connsiteX8046" fmla="*/ 985157 w 1031876"/>
              <a:gd name="connsiteY8046" fmla="*/ 832644 h 1106488"/>
              <a:gd name="connsiteX8047" fmla="*/ 979204 w 1031876"/>
              <a:gd name="connsiteY8047" fmla="*/ 833512 h 1106488"/>
              <a:gd name="connsiteX8048" fmla="*/ 978840 w 1031876"/>
              <a:gd name="connsiteY8048" fmla="*/ 836116 h 1106488"/>
              <a:gd name="connsiteX8049" fmla="*/ 987377 w 1031876"/>
              <a:gd name="connsiteY8049" fmla="*/ 830377 h 1106488"/>
              <a:gd name="connsiteX8050" fmla="*/ 986935 w 1031876"/>
              <a:gd name="connsiteY8050" fmla="*/ 830829 h 1106488"/>
              <a:gd name="connsiteX8051" fmla="*/ 985157 w 1031876"/>
              <a:gd name="connsiteY8051" fmla="*/ 832644 h 1106488"/>
              <a:gd name="connsiteX8052" fmla="*/ 991110 w 1031876"/>
              <a:gd name="connsiteY8052" fmla="*/ 830039 h 1106488"/>
              <a:gd name="connsiteX8053" fmla="*/ 991961 w 1031876"/>
              <a:gd name="connsiteY8053" fmla="*/ 832644 h 1106488"/>
              <a:gd name="connsiteX8054" fmla="*/ 985157 w 1031876"/>
              <a:gd name="connsiteY8054" fmla="*/ 839589 h 1106488"/>
              <a:gd name="connsiteX8055" fmla="*/ 985157 w 1031876"/>
              <a:gd name="connsiteY8055" fmla="*/ 832644 h 1106488"/>
              <a:gd name="connsiteX8056" fmla="*/ 991110 w 1031876"/>
              <a:gd name="connsiteY8056" fmla="*/ 830039 h 1106488"/>
              <a:gd name="connsiteX8057" fmla="*/ 988024 w 1031876"/>
              <a:gd name="connsiteY8057" fmla="*/ 829717 h 1106488"/>
              <a:gd name="connsiteX8058" fmla="*/ 987986 w 1031876"/>
              <a:gd name="connsiteY8058" fmla="*/ 829756 h 1106488"/>
              <a:gd name="connsiteX8059" fmla="*/ 987377 w 1031876"/>
              <a:gd name="connsiteY8059" fmla="*/ 830377 h 1106488"/>
              <a:gd name="connsiteX8060" fmla="*/ 988123 w 1031876"/>
              <a:gd name="connsiteY8060" fmla="*/ 829616 h 1106488"/>
              <a:gd name="connsiteX8061" fmla="*/ 988094 w 1031876"/>
              <a:gd name="connsiteY8061" fmla="*/ 829646 h 1106488"/>
              <a:gd name="connsiteX8062" fmla="*/ 988024 w 1031876"/>
              <a:gd name="connsiteY8062" fmla="*/ 829717 h 1106488"/>
              <a:gd name="connsiteX8063" fmla="*/ 467189 w 1031876"/>
              <a:gd name="connsiteY8063" fmla="*/ 829570 h 1106488"/>
              <a:gd name="connsiteX8064" fmla="*/ 471794 w 1031876"/>
              <a:gd name="connsiteY8064" fmla="*/ 832497 h 1106488"/>
              <a:gd name="connsiteX8065" fmla="*/ 468375 w 1031876"/>
              <a:gd name="connsiteY8065" fmla="*/ 831643 h 1106488"/>
              <a:gd name="connsiteX8066" fmla="*/ 988386 w 1031876"/>
              <a:gd name="connsiteY8066" fmla="*/ 829347 h 1106488"/>
              <a:gd name="connsiteX8067" fmla="*/ 988211 w 1031876"/>
              <a:gd name="connsiteY8067" fmla="*/ 829526 h 1106488"/>
              <a:gd name="connsiteX8068" fmla="*/ 988123 w 1031876"/>
              <a:gd name="connsiteY8068" fmla="*/ 829616 h 1106488"/>
              <a:gd name="connsiteX8069" fmla="*/ 988692 w 1031876"/>
              <a:gd name="connsiteY8069" fmla="*/ 829035 h 1106488"/>
              <a:gd name="connsiteX8070" fmla="*/ 988637 w 1031876"/>
              <a:gd name="connsiteY8070" fmla="*/ 829092 h 1106488"/>
              <a:gd name="connsiteX8071" fmla="*/ 988559 w 1031876"/>
              <a:gd name="connsiteY8071" fmla="*/ 829171 h 1106488"/>
              <a:gd name="connsiteX8072" fmla="*/ 988544 w 1031876"/>
              <a:gd name="connsiteY8072" fmla="*/ 829186 h 1106488"/>
              <a:gd name="connsiteX8073" fmla="*/ 988386 w 1031876"/>
              <a:gd name="connsiteY8073" fmla="*/ 829347 h 1106488"/>
              <a:gd name="connsiteX8074" fmla="*/ 988769 w 1031876"/>
              <a:gd name="connsiteY8074" fmla="*/ 828956 h 1106488"/>
              <a:gd name="connsiteX8075" fmla="*/ 988708 w 1031876"/>
              <a:gd name="connsiteY8075" fmla="*/ 829019 h 1106488"/>
              <a:gd name="connsiteX8076" fmla="*/ 988692 w 1031876"/>
              <a:gd name="connsiteY8076" fmla="*/ 829035 h 1106488"/>
              <a:gd name="connsiteX8077" fmla="*/ 776678 w 1031876"/>
              <a:gd name="connsiteY8077" fmla="*/ 828471 h 1106488"/>
              <a:gd name="connsiteX8078" fmla="*/ 776067 w 1031876"/>
              <a:gd name="connsiteY8078" fmla="*/ 829082 h 1106488"/>
              <a:gd name="connsiteX8079" fmla="*/ 772648 w 1031876"/>
              <a:gd name="connsiteY8079" fmla="*/ 832497 h 1106488"/>
              <a:gd name="connsiteX8080" fmla="*/ 989504 w 1031876"/>
              <a:gd name="connsiteY8080" fmla="*/ 828206 h 1106488"/>
              <a:gd name="connsiteX8081" fmla="*/ 989094 w 1031876"/>
              <a:gd name="connsiteY8081" fmla="*/ 828625 h 1106488"/>
              <a:gd name="connsiteX8082" fmla="*/ 988769 w 1031876"/>
              <a:gd name="connsiteY8082" fmla="*/ 828956 h 1106488"/>
              <a:gd name="connsiteX8083" fmla="*/ 135281 w 1031876"/>
              <a:gd name="connsiteY8083" fmla="*/ 827866 h 1106488"/>
              <a:gd name="connsiteX8084" fmla="*/ 137055 w 1031876"/>
              <a:gd name="connsiteY8084" fmla="*/ 831484 h 1106488"/>
              <a:gd name="connsiteX8085" fmla="*/ 137337 w 1031876"/>
              <a:gd name="connsiteY8085" fmla="*/ 832059 h 1106488"/>
              <a:gd name="connsiteX8086" fmla="*/ 140171 w 1031876"/>
              <a:gd name="connsiteY8086" fmla="*/ 829936 h 1106488"/>
              <a:gd name="connsiteX8087" fmla="*/ 143589 w 1031876"/>
              <a:gd name="connsiteY8087" fmla="*/ 832497 h 1106488"/>
              <a:gd name="connsiteX8088" fmla="*/ 142734 w 1031876"/>
              <a:gd name="connsiteY8088" fmla="*/ 832497 h 1106488"/>
              <a:gd name="connsiteX8089" fmla="*/ 137552 w 1031876"/>
              <a:gd name="connsiteY8089" fmla="*/ 832497 h 1106488"/>
              <a:gd name="connsiteX8090" fmla="*/ 137915 w 1031876"/>
              <a:gd name="connsiteY8090" fmla="*/ 833238 h 1106488"/>
              <a:gd name="connsiteX8091" fmla="*/ 137173 w 1031876"/>
              <a:gd name="connsiteY8091" fmla="*/ 832497 h 1106488"/>
              <a:gd name="connsiteX8092" fmla="*/ 136752 w 1031876"/>
              <a:gd name="connsiteY8092" fmla="*/ 832497 h 1106488"/>
              <a:gd name="connsiteX8093" fmla="*/ 137003 w 1031876"/>
              <a:gd name="connsiteY8093" fmla="*/ 832309 h 1106488"/>
              <a:gd name="connsiteX8094" fmla="*/ 134475 w 1031876"/>
              <a:gd name="connsiteY8094" fmla="*/ 828940 h 1106488"/>
              <a:gd name="connsiteX8095" fmla="*/ 771554 w 1031876"/>
              <a:gd name="connsiteY8095" fmla="*/ 827579 h 1106488"/>
              <a:gd name="connsiteX8096" fmla="*/ 769229 w 1031876"/>
              <a:gd name="connsiteY8096" fmla="*/ 831643 h 1106488"/>
              <a:gd name="connsiteX8097" fmla="*/ 765810 w 1031876"/>
              <a:gd name="connsiteY8097" fmla="*/ 832497 h 1106488"/>
              <a:gd name="connsiteX8098" fmla="*/ 125628 w 1031876"/>
              <a:gd name="connsiteY8098" fmla="*/ 827453 h 1106488"/>
              <a:gd name="connsiteX8099" fmla="*/ 127000 w 1031876"/>
              <a:gd name="connsiteY8099" fmla="*/ 828940 h 1106488"/>
              <a:gd name="connsiteX8100" fmla="*/ 129865 w 1031876"/>
              <a:gd name="connsiteY8100" fmla="*/ 832044 h 1106488"/>
              <a:gd name="connsiteX8101" fmla="*/ 129381 w 1031876"/>
              <a:gd name="connsiteY8101" fmla="*/ 829866 h 1106488"/>
              <a:gd name="connsiteX8102" fmla="*/ 1011238 w 1031876"/>
              <a:gd name="connsiteY8102" fmla="*/ 826856 h 1106488"/>
              <a:gd name="connsiteX8103" fmla="*/ 1005260 w 1031876"/>
              <a:gd name="connsiteY8103" fmla="*/ 832958 h 1106488"/>
              <a:gd name="connsiteX8104" fmla="*/ 1011067 w 1031876"/>
              <a:gd name="connsiteY8104" fmla="*/ 829667 h 1106488"/>
              <a:gd name="connsiteX8105" fmla="*/ 1011238 w 1031876"/>
              <a:gd name="connsiteY8105" fmla="*/ 828990 h 1106488"/>
              <a:gd name="connsiteX8106" fmla="*/ 123825 w 1031876"/>
              <a:gd name="connsiteY8106" fmla="*/ 826559 h 1106488"/>
              <a:gd name="connsiteX8107" fmla="*/ 121879 w 1031876"/>
              <a:gd name="connsiteY8107" fmla="*/ 827184 h 1106488"/>
              <a:gd name="connsiteX8108" fmla="*/ 123297 w 1031876"/>
              <a:gd name="connsiteY8108" fmla="*/ 829271 h 1106488"/>
              <a:gd name="connsiteX8109" fmla="*/ 123674 w 1031876"/>
              <a:gd name="connsiteY8109" fmla="*/ 829826 h 1106488"/>
              <a:gd name="connsiteX8110" fmla="*/ 123825 w 1031876"/>
              <a:gd name="connsiteY8110" fmla="*/ 829910 h 1106488"/>
              <a:gd name="connsiteX8111" fmla="*/ 123825 w 1031876"/>
              <a:gd name="connsiteY8111" fmla="*/ 828940 h 1106488"/>
              <a:gd name="connsiteX8112" fmla="*/ 123939 w 1031876"/>
              <a:gd name="connsiteY8112" fmla="*/ 826368 h 1106488"/>
              <a:gd name="connsiteX8113" fmla="*/ 124452 w 1031876"/>
              <a:gd name="connsiteY8113" fmla="*/ 830258 h 1106488"/>
              <a:gd name="connsiteX8114" fmla="*/ 127535 w 1031876"/>
              <a:gd name="connsiteY8114" fmla="*/ 831971 h 1106488"/>
              <a:gd name="connsiteX8115" fmla="*/ 129367 w 1031876"/>
              <a:gd name="connsiteY8115" fmla="*/ 832254 h 1106488"/>
              <a:gd name="connsiteX8116" fmla="*/ 129469 w 1031876"/>
              <a:gd name="connsiteY8116" fmla="*/ 832379 h 1106488"/>
              <a:gd name="connsiteX8117" fmla="*/ 129381 w 1031876"/>
              <a:gd name="connsiteY8117" fmla="*/ 832379 h 1106488"/>
              <a:gd name="connsiteX8118" fmla="*/ 128270 w 1031876"/>
              <a:gd name="connsiteY8118" fmla="*/ 832379 h 1106488"/>
              <a:gd name="connsiteX8119" fmla="*/ 130175 w 1031876"/>
              <a:gd name="connsiteY8119" fmla="*/ 833437 h 1106488"/>
              <a:gd name="connsiteX8120" fmla="*/ 130115 w 1031876"/>
              <a:gd name="connsiteY8120" fmla="*/ 833166 h 1106488"/>
              <a:gd name="connsiteX8121" fmla="*/ 129469 w 1031876"/>
              <a:gd name="connsiteY8121" fmla="*/ 832379 h 1106488"/>
              <a:gd name="connsiteX8122" fmla="*/ 129940 w 1031876"/>
              <a:gd name="connsiteY8122" fmla="*/ 832379 h 1106488"/>
              <a:gd name="connsiteX8123" fmla="*/ 129931 w 1031876"/>
              <a:gd name="connsiteY8123" fmla="*/ 832342 h 1106488"/>
              <a:gd name="connsiteX8124" fmla="*/ 129367 w 1031876"/>
              <a:gd name="connsiteY8124" fmla="*/ 832254 h 1106488"/>
              <a:gd name="connsiteX8125" fmla="*/ 125204 w 1031876"/>
              <a:gd name="connsiteY8125" fmla="*/ 827181 h 1106488"/>
              <a:gd name="connsiteX8126" fmla="*/ 130175 w 1031876"/>
              <a:gd name="connsiteY8126" fmla="*/ 826029 h 1106488"/>
              <a:gd name="connsiteX8127" fmla="*/ 133350 w 1031876"/>
              <a:gd name="connsiteY8127" fmla="*/ 826889 h 1106488"/>
              <a:gd name="connsiteX8128" fmla="*/ 136525 w 1031876"/>
              <a:gd name="connsiteY8128" fmla="*/ 832909 h 1106488"/>
              <a:gd name="connsiteX8129" fmla="*/ 116320 w 1031876"/>
              <a:gd name="connsiteY8129" fmla="*/ 825802 h 1106488"/>
              <a:gd name="connsiteX8130" fmla="*/ 116876 w 1031876"/>
              <a:gd name="connsiteY8130" fmla="*/ 827278 h 1106488"/>
              <a:gd name="connsiteX8131" fmla="*/ 119857 w 1031876"/>
              <a:gd name="connsiteY8131" fmla="*/ 832644 h 1106488"/>
              <a:gd name="connsiteX8132" fmla="*/ 123205 w 1031876"/>
              <a:gd name="connsiteY8132" fmla="*/ 838670 h 1106488"/>
              <a:gd name="connsiteX8133" fmla="*/ 122437 w 1031876"/>
              <a:gd name="connsiteY8133" fmla="*/ 832644 h 1106488"/>
              <a:gd name="connsiteX8134" fmla="*/ 117321 w 1031876"/>
              <a:gd name="connsiteY8134" fmla="*/ 826911 h 1106488"/>
              <a:gd name="connsiteX8135" fmla="*/ 116682 w 1031876"/>
              <a:gd name="connsiteY8135" fmla="*/ 826559 h 1106488"/>
              <a:gd name="connsiteX8136" fmla="*/ 116834 w 1031876"/>
              <a:gd name="connsiteY8136" fmla="*/ 826364 h 1106488"/>
              <a:gd name="connsiteX8137" fmla="*/ 116417 w 1031876"/>
              <a:gd name="connsiteY8137" fmla="*/ 825897 h 1106488"/>
              <a:gd name="connsiteX8138" fmla="*/ 649520 w 1031876"/>
              <a:gd name="connsiteY8138" fmla="*/ 825718 h 1106488"/>
              <a:gd name="connsiteX8139" fmla="*/ 646152 w 1031876"/>
              <a:gd name="connsiteY8139" fmla="*/ 829082 h 1106488"/>
              <a:gd name="connsiteX8140" fmla="*/ 642734 w 1031876"/>
              <a:gd name="connsiteY8140" fmla="*/ 832497 h 1106488"/>
              <a:gd name="connsiteX8141" fmla="*/ 642734 w 1031876"/>
              <a:gd name="connsiteY8141" fmla="*/ 831643 h 1106488"/>
              <a:gd name="connsiteX8142" fmla="*/ 642734 w 1031876"/>
              <a:gd name="connsiteY8142" fmla="*/ 830821 h 1106488"/>
              <a:gd name="connsiteX8143" fmla="*/ 642544 w 1031876"/>
              <a:gd name="connsiteY8143" fmla="*/ 832355 h 1106488"/>
              <a:gd name="connsiteX8144" fmla="*/ 642734 w 1031876"/>
              <a:gd name="connsiteY8144" fmla="*/ 832497 h 1106488"/>
              <a:gd name="connsiteX8145" fmla="*/ 646152 w 1031876"/>
              <a:gd name="connsiteY8145" fmla="*/ 831643 h 1106488"/>
              <a:gd name="connsiteX8146" fmla="*/ 649534 w 1031876"/>
              <a:gd name="connsiteY8146" fmla="*/ 825731 h 1106488"/>
              <a:gd name="connsiteX8147" fmla="*/ 985157 w 1031876"/>
              <a:gd name="connsiteY8147" fmla="*/ 825698 h 1106488"/>
              <a:gd name="connsiteX8148" fmla="*/ 984634 w 1031876"/>
              <a:gd name="connsiteY8148" fmla="*/ 829438 h 1106488"/>
              <a:gd name="connsiteX8149" fmla="*/ 978354 w 1031876"/>
              <a:gd name="connsiteY8149" fmla="*/ 832644 h 1106488"/>
              <a:gd name="connsiteX8150" fmla="*/ 985157 w 1031876"/>
              <a:gd name="connsiteY8150" fmla="*/ 825698 h 1106488"/>
              <a:gd name="connsiteX8151" fmla="*/ 806836 w 1031876"/>
              <a:gd name="connsiteY8151" fmla="*/ 825667 h 1106488"/>
              <a:gd name="connsiteX8152" fmla="*/ 805161 w 1031876"/>
              <a:gd name="connsiteY8152" fmla="*/ 828594 h 1106488"/>
              <a:gd name="connsiteX8153" fmla="*/ 804785 w 1031876"/>
              <a:gd name="connsiteY8153" fmla="*/ 827716 h 1106488"/>
              <a:gd name="connsiteX8154" fmla="*/ 806836 w 1031876"/>
              <a:gd name="connsiteY8154" fmla="*/ 825667 h 1106488"/>
              <a:gd name="connsiteX8155" fmla="*/ 806836 w 1031876"/>
              <a:gd name="connsiteY8155" fmla="*/ 832497 h 1106488"/>
              <a:gd name="connsiteX8156" fmla="*/ 806836 w 1031876"/>
              <a:gd name="connsiteY8156" fmla="*/ 831643 h 1106488"/>
              <a:gd name="connsiteX8157" fmla="*/ 806836 w 1031876"/>
              <a:gd name="connsiteY8157" fmla="*/ 828228 h 1106488"/>
              <a:gd name="connsiteX8158" fmla="*/ 806836 w 1031876"/>
              <a:gd name="connsiteY8158" fmla="*/ 825667 h 1106488"/>
              <a:gd name="connsiteX8159" fmla="*/ 779486 w 1031876"/>
              <a:gd name="connsiteY8159" fmla="*/ 825667 h 1106488"/>
              <a:gd name="connsiteX8160" fmla="*/ 776678 w 1031876"/>
              <a:gd name="connsiteY8160" fmla="*/ 828471 h 1106488"/>
              <a:gd name="connsiteX8161" fmla="*/ 778631 w 1031876"/>
              <a:gd name="connsiteY8161" fmla="*/ 826520 h 1106488"/>
              <a:gd name="connsiteX8162" fmla="*/ 779486 w 1031876"/>
              <a:gd name="connsiteY8162" fmla="*/ 825667 h 1106488"/>
              <a:gd name="connsiteX8163" fmla="*/ 772648 w 1031876"/>
              <a:gd name="connsiteY8163" fmla="*/ 825667 h 1106488"/>
              <a:gd name="connsiteX8164" fmla="*/ 772648 w 1031876"/>
              <a:gd name="connsiteY8164" fmla="*/ 832497 h 1106488"/>
              <a:gd name="connsiteX8165" fmla="*/ 771793 w 1031876"/>
              <a:gd name="connsiteY8165" fmla="*/ 827374 h 1106488"/>
              <a:gd name="connsiteX8166" fmla="*/ 771554 w 1031876"/>
              <a:gd name="connsiteY8166" fmla="*/ 827579 h 1106488"/>
              <a:gd name="connsiteX8167" fmla="*/ 772648 w 1031876"/>
              <a:gd name="connsiteY8167" fmla="*/ 825667 h 1106488"/>
              <a:gd name="connsiteX8168" fmla="*/ 779486 w 1031876"/>
              <a:gd name="connsiteY8168" fmla="*/ 825667 h 1106488"/>
              <a:gd name="connsiteX8169" fmla="*/ 772648 w 1031876"/>
              <a:gd name="connsiteY8169" fmla="*/ 825667 h 1106488"/>
              <a:gd name="connsiteX8170" fmla="*/ 765810 w 1031876"/>
              <a:gd name="connsiteY8170" fmla="*/ 825667 h 1106488"/>
              <a:gd name="connsiteX8171" fmla="*/ 772648 w 1031876"/>
              <a:gd name="connsiteY8171" fmla="*/ 825667 h 1106488"/>
              <a:gd name="connsiteX8172" fmla="*/ 765810 w 1031876"/>
              <a:gd name="connsiteY8172" fmla="*/ 832497 h 1106488"/>
              <a:gd name="connsiteX8173" fmla="*/ 765810 w 1031876"/>
              <a:gd name="connsiteY8173" fmla="*/ 825667 h 1106488"/>
              <a:gd name="connsiteX8174" fmla="*/ 629059 w 1031876"/>
              <a:gd name="connsiteY8174" fmla="*/ 825667 h 1106488"/>
              <a:gd name="connsiteX8175" fmla="*/ 629059 w 1031876"/>
              <a:gd name="connsiteY8175" fmla="*/ 832497 h 1106488"/>
              <a:gd name="connsiteX8176" fmla="*/ 622221 w 1031876"/>
              <a:gd name="connsiteY8176" fmla="*/ 839328 h 1106488"/>
              <a:gd name="connsiteX8177" fmla="*/ 622221 w 1031876"/>
              <a:gd name="connsiteY8177" fmla="*/ 833437 h 1106488"/>
              <a:gd name="connsiteX8178" fmla="*/ 622221 w 1031876"/>
              <a:gd name="connsiteY8178" fmla="*/ 833351 h 1106488"/>
              <a:gd name="connsiteX8179" fmla="*/ 622221 w 1031876"/>
              <a:gd name="connsiteY8179" fmla="*/ 832497 h 1106488"/>
              <a:gd name="connsiteX8180" fmla="*/ 629059 w 1031876"/>
              <a:gd name="connsiteY8180" fmla="*/ 825667 h 1106488"/>
              <a:gd name="connsiteX8181" fmla="*/ 471794 w 1031876"/>
              <a:gd name="connsiteY8181" fmla="*/ 825667 h 1106488"/>
              <a:gd name="connsiteX8182" fmla="*/ 478631 w 1031876"/>
              <a:gd name="connsiteY8182" fmla="*/ 825667 h 1106488"/>
              <a:gd name="connsiteX8183" fmla="*/ 471794 w 1031876"/>
              <a:gd name="connsiteY8183" fmla="*/ 825667 h 1106488"/>
              <a:gd name="connsiteX8184" fmla="*/ 143589 w 1031876"/>
              <a:gd name="connsiteY8184" fmla="*/ 825667 h 1106488"/>
              <a:gd name="connsiteX8185" fmla="*/ 146153 w 1031876"/>
              <a:gd name="connsiteY8185" fmla="*/ 829082 h 1106488"/>
              <a:gd name="connsiteX8186" fmla="*/ 144410 w 1031876"/>
              <a:gd name="connsiteY8186" fmla="*/ 831404 h 1106488"/>
              <a:gd name="connsiteX8187" fmla="*/ 649288 w 1031876"/>
              <a:gd name="connsiteY8187" fmla="*/ 825500 h 1106488"/>
              <a:gd name="connsiteX8188" fmla="*/ 648279 w 1031876"/>
              <a:gd name="connsiteY8188" fmla="*/ 825667 h 1106488"/>
              <a:gd name="connsiteX8189" fmla="*/ 648716 w 1031876"/>
              <a:gd name="connsiteY8189" fmla="*/ 825667 h 1106488"/>
              <a:gd name="connsiteX8190" fmla="*/ 649466 w 1031876"/>
              <a:gd name="connsiteY8190" fmla="*/ 825667 h 1106488"/>
              <a:gd name="connsiteX8191" fmla="*/ 990600 w 1031876"/>
              <a:gd name="connsiteY8191" fmla="*/ 825500 h 1106488"/>
              <a:gd name="connsiteX8192" fmla="*/ 992188 w 1031876"/>
              <a:gd name="connsiteY8192" fmla="*/ 825500 h 1106488"/>
              <a:gd name="connsiteX8193" fmla="*/ 992188 w 1031876"/>
              <a:gd name="connsiteY8193" fmla="*/ 827088 h 1106488"/>
              <a:gd name="connsiteX8194" fmla="*/ 991621 w 1031876"/>
              <a:gd name="connsiteY8194" fmla="*/ 827088 h 1106488"/>
              <a:gd name="connsiteX8195" fmla="*/ 991110 w 1031876"/>
              <a:gd name="connsiteY8195" fmla="*/ 829171 h 1106488"/>
              <a:gd name="connsiteX8196" fmla="*/ 985157 w 1031876"/>
              <a:gd name="connsiteY8196" fmla="*/ 832644 h 1106488"/>
              <a:gd name="connsiteX8197" fmla="*/ 986008 w 1031876"/>
              <a:gd name="connsiteY8197" fmla="*/ 831775 h 1106488"/>
              <a:gd name="connsiteX8198" fmla="*/ 986935 w 1031876"/>
              <a:gd name="connsiteY8198" fmla="*/ 830829 h 1106488"/>
              <a:gd name="connsiteX8199" fmla="*/ 987986 w 1031876"/>
              <a:gd name="connsiteY8199" fmla="*/ 829756 h 1106488"/>
              <a:gd name="connsiteX8200" fmla="*/ 988094 w 1031876"/>
              <a:gd name="connsiteY8200" fmla="*/ 829646 h 1106488"/>
              <a:gd name="connsiteX8201" fmla="*/ 988211 w 1031876"/>
              <a:gd name="connsiteY8201" fmla="*/ 829526 h 1106488"/>
              <a:gd name="connsiteX8202" fmla="*/ 988544 w 1031876"/>
              <a:gd name="connsiteY8202" fmla="*/ 829186 h 1106488"/>
              <a:gd name="connsiteX8203" fmla="*/ 988637 w 1031876"/>
              <a:gd name="connsiteY8203" fmla="*/ 829092 h 1106488"/>
              <a:gd name="connsiteX8204" fmla="*/ 988708 w 1031876"/>
              <a:gd name="connsiteY8204" fmla="*/ 829019 h 1106488"/>
              <a:gd name="connsiteX8205" fmla="*/ 989094 w 1031876"/>
              <a:gd name="connsiteY8205" fmla="*/ 828625 h 1106488"/>
              <a:gd name="connsiteX8206" fmla="*/ 990600 w 1031876"/>
              <a:gd name="connsiteY8206" fmla="*/ 827087 h 1106488"/>
              <a:gd name="connsiteX8207" fmla="*/ 989504 w 1031876"/>
              <a:gd name="connsiteY8207" fmla="*/ 828206 h 1106488"/>
              <a:gd name="connsiteX8208" fmla="*/ 990600 w 1031876"/>
              <a:gd name="connsiteY8208" fmla="*/ 827087 h 1106488"/>
              <a:gd name="connsiteX8209" fmla="*/ 990600 w 1031876"/>
              <a:gd name="connsiteY8209" fmla="*/ 826914 h 1106488"/>
              <a:gd name="connsiteX8210" fmla="*/ 985157 w 1031876"/>
              <a:gd name="connsiteY8210" fmla="*/ 831775 h 1106488"/>
              <a:gd name="connsiteX8211" fmla="*/ 978354 w 1031876"/>
              <a:gd name="connsiteY8211" fmla="*/ 832644 h 1106488"/>
              <a:gd name="connsiteX8212" fmla="*/ 984307 w 1031876"/>
              <a:gd name="connsiteY8212" fmla="*/ 831775 h 1106488"/>
              <a:gd name="connsiteX8213" fmla="*/ 984634 w 1031876"/>
              <a:gd name="connsiteY8213" fmla="*/ 829438 h 1106488"/>
              <a:gd name="connsiteX8214" fmla="*/ 985157 w 1031876"/>
              <a:gd name="connsiteY8214" fmla="*/ 829171 h 1106488"/>
              <a:gd name="connsiteX8215" fmla="*/ 990600 w 1031876"/>
              <a:gd name="connsiteY8215" fmla="*/ 826393 h 1106488"/>
              <a:gd name="connsiteX8216" fmla="*/ 581026 w 1031876"/>
              <a:gd name="connsiteY8216" fmla="*/ 825500 h 1106488"/>
              <a:gd name="connsiteX8217" fmla="*/ 577851 w 1031876"/>
              <a:gd name="connsiteY8217" fmla="*/ 826492 h 1106488"/>
              <a:gd name="connsiteX8218" fmla="*/ 574676 w 1031876"/>
              <a:gd name="connsiteY8218" fmla="*/ 833437 h 1106488"/>
              <a:gd name="connsiteX8219" fmla="*/ 575470 w 1031876"/>
              <a:gd name="connsiteY8219" fmla="*/ 826492 h 1106488"/>
              <a:gd name="connsiteX8220" fmla="*/ 581026 w 1031876"/>
              <a:gd name="connsiteY8220" fmla="*/ 825500 h 1106488"/>
              <a:gd name="connsiteX8221" fmla="*/ 560388 w 1031876"/>
              <a:gd name="connsiteY8221" fmla="*/ 825500 h 1106488"/>
              <a:gd name="connsiteX8222" fmla="*/ 566738 w 1031876"/>
              <a:gd name="connsiteY8222" fmla="*/ 833438 h 1106488"/>
              <a:gd name="connsiteX8223" fmla="*/ 560388 w 1031876"/>
              <a:gd name="connsiteY8223" fmla="*/ 825500 h 1106488"/>
              <a:gd name="connsiteX8224" fmla="*/ 93997 w 1031876"/>
              <a:gd name="connsiteY8224" fmla="*/ 825500 h 1106488"/>
              <a:gd name="connsiteX8225" fmla="*/ 95250 w 1031876"/>
              <a:gd name="connsiteY8225" fmla="*/ 826558 h 1106488"/>
              <a:gd name="connsiteX8226" fmla="*/ 95250 w 1031876"/>
              <a:gd name="connsiteY8226" fmla="*/ 826558 h 1106488"/>
              <a:gd name="connsiteX8227" fmla="*/ 94418 w 1031876"/>
              <a:gd name="connsiteY8227" fmla="*/ 825699 h 1106488"/>
              <a:gd name="connsiteX8228" fmla="*/ 94225 w 1031876"/>
              <a:gd name="connsiteY8228" fmla="*/ 825500 h 1106488"/>
              <a:gd name="connsiteX8229" fmla="*/ 88900 w 1031876"/>
              <a:gd name="connsiteY8229" fmla="*/ 825500 h 1106488"/>
              <a:gd name="connsiteX8230" fmla="*/ 95250 w 1031876"/>
              <a:gd name="connsiteY8230" fmla="*/ 833438 h 1106488"/>
              <a:gd name="connsiteX8231" fmla="*/ 88900 w 1031876"/>
              <a:gd name="connsiteY8231" fmla="*/ 825500 h 1106488"/>
              <a:gd name="connsiteX8232" fmla="*/ 1013098 w 1031876"/>
              <a:gd name="connsiteY8232" fmla="*/ 824957 h 1106488"/>
              <a:gd name="connsiteX8233" fmla="*/ 1011575 w 1031876"/>
              <a:gd name="connsiteY8233" fmla="*/ 826511 h 1106488"/>
              <a:gd name="connsiteX8234" fmla="*/ 1011739 w 1031876"/>
              <a:gd name="connsiteY8234" fmla="*/ 827003 h 1106488"/>
              <a:gd name="connsiteX8235" fmla="*/ 1011918 w 1031876"/>
              <a:gd name="connsiteY8235" fmla="*/ 826294 h 1106488"/>
              <a:gd name="connsiteX8236" fmla="*/ 1015320 w 1031876"/>
              <a:gd name="connsiteY8236" fmla="*/ 824607 h 1106488"/>
              <a:gd name="connsiteX8237" fmla="*/ 1017809 w 1031876"/>
              <a:gd name="connsiteY8237" fmla="*/ 825842 h 1106488"/>
              <a:gd name="connsiteX8238" fmla="*/ 1019176 w 1031876"/>
              <a:gd name="connsiteY8238" fmla="*/ 825500 h 1106488"/>
              <a:gd name="connsiteX8239" fmla="*/ 1018073 w 1031876"/>
              <a:gd name="connsiteY8239" fmla="*/ 825973 h 1106488"/>
              <a:gd name="connsiteX8240" fmla="*/ 1018721 w 1031876"/>
              <a:gd name="connsiteY8240" fmla="*/ 826294 h 1106488"/>
              <a:gd name="connsiteX8241" fmla="*/ 1016634 w 1031876"/>
              <a:gd name="connsiteY8241" fmla="*/ 826590 h 1106488"/>
              <a:gd name="connsiteX8242" fmla="*/ 1014671 w 1031876"/>
              <a:gd name="connsiteY8242" fmla="*/ 827431 h 1106488"/>
              <a:gd name="connsiteX8243" fmla="*/ 1015021 w 1031876"/>
              <a:gd name="connsiteY8243" fmla="*/ 826818 h 1106488"/>
              <a:gd name="connsiteX8244" fmla="*/ 1014392 w 1031876"/>
              <a:gd name="connsiteY8244" fmla="*/ 826907 h 1106488"/>
              <a:gd name="connsiteX8245" fmla="*/ 123825 w 1031876"/>
              <a:gd name="connsiteY8245" fmla="*/ 824546 h 1106488"/>
              <a:gd name="connsiteX8246" fmla="*/ 123449 w 1031876"/>
              <a:gd name="connsiteY8246" fmla="*/ 825108 h 1106488"/>
              <a:gd name="connsiteX8247" fmla="*/ 123825 w 1031876"/>
              <a:gd name="connsiteY8247" fmla="*/ 826555 h 1106488"/>
              <a:gd name="connsiteX8248" fmla="*/ 123825 w 1031876"/>
              <a:gd name="connsiteY8248" fmla="*/ 826294 h 1106488"/>
              <a:gd name="connsiteX8249" fmla="*/ 123825 w 1031876"/>
              <a:gd name="connsiteY8249" fmla="*/ 825500 h 1106488"/>
              <a:gd name="connsiteX8250" fmla="*/ 123925 w 1031876"/>
              <a:gd name="connsiteY8250" fmla="*/ 826257 h 1106488"/>
              <a:gd name="connsiteX8251" fmla="*/ 124323 w 1031876"/>
              <a:gd name="connsiteY8251" fmla="*/ 826107 h 1106488"/>
              <a:gd name="connsiteX8252" fmla="*/ 123825 w 1031876"/>
              <a:gd name="connsiteY8252" fmla="*/ 825500 h 1106488"/>
              <a:gd name="connsiteX8253" fmla="*/ 124369 w 1031876"/>
              <a:gd name="connsiteY8253" fmla="*/ 826090 h 1106488"/>
              <a:gd name="connsiteX8254" fmla="*/ 125942 w 1031876"/>
              <a:gd name="connsiteY8254" fmla="*/ 825500 h 1106488"/>
              <a:gd name="connsiteX8255" fmla="*/ 123825 w 1031876"/>
              <a:gd name="connsiteY8255" fmla="*/ 825500 h 1106488"/>
              <a:gd name="connsiteX8256" fmla="*/ 123825 w 1031876"/>
              <a:gd name="connsiteY8256" fmla="*/ 824706 h 1106488"/>
              <a:gd name="connsiteX8257" fmla="*/ 776288 w 1031876"/>
              <a:gd name="connsiteY8257" fmla="*/ 823119 h 1106488"/>
              <a:gd name="connsiteX8258" fmla="*/ 779463 w 1031876"/>
              <a:gd name="connsiteY8258" fmla="*/ 825500 h 1106488"/>
              <a:gd name="connsiteX8259" fmla="*/ 776288 w 1031876"/>
              <a:gd name="connsiteY8259" fmla="*/ 825500 h 1106488"/>
              <a:gd name="connsiteX8260" fmla="*/ 773907 w 1031876"/>
              <a:gd name="connsiteY8260" fmla="*/ 825500 h 1106488"/>
              <a:gd name="connsiteX8261" fmla="*/ 773113 w 1031876"/>
              <a:gd name="connsiteY8261" fmla="*/ 825500 h 1106488"/>
              <a:gd name="connsiteX8262" fmla="*/ 776288 w 1031876"/>
              <a:gd name="connsiteY8262" fmla="*/ 823119 h 1106488"/>
              <a:gd name="connsiteX8263" fmla="*/ 812819 w 1031876"/>
              <a:gd name="connsiteY8263" fmla="*/ 823105 h 1106488"/>
              <a:gd name="connsiteX8264" fmla="*/ 813674 w 1031876"/>
              <a:gd name="connsiteY8264" fmla="*/ 825667 h 1106488"/>
              <a:gd name="connsiteX8265" fmla="*/ 806836 w 1031876"/>
              <a:gd name="connsiteY8265" fmla="*/ 825667 h 1106488"/>
              <a:gd name="connsiteX8266" fmla="*/ 812819 w 1031876"/>
              <a:gd name="connsiteY8266" fmla="*/ 823105 h 1106488"/>
              <a:gd name="connsiteX8267" fmla="*/ 89549 w 1031876"/>
              <a:gd name="connsiteY8267" fmla="*/ 821745 h 1106488"/>
              <a:gd name="connsiteX8268" fmla="*/ 89694 w 1031876"/>
              <a:gd name="connsiteY8268" fmla="*/ 822325 h 1106488"/>
              <a:gd name="connsiteX8269" fmla="*/ 91370 w 1031876"/>
              <a:gd name="connsiteY8269" fmla="*/ 823283 h 1106488"/>
              <a:gd name="connsiteX8270" fmla="*/ 117428 w 1031876"/>
              <a:gd name="connsiteY8270" fmla="*/ 820637 h 1106488"/>
              <a:gd name="connsiteX8271" fmla="*/ 119230 w 1031876"/>
              <a:gd name="connsiteY8271" fmla="*/ 823288 h 1106488"/>
              <a:gd name="connsiteX8272" fmla="*/ 119361 w 1031876"/>
              <a:gd name="connsiteY8272" fmla="*/ 823119 h 1106488"/>
              <a:gd name="connsiteX8273" fmla="*/ 995583 w 1031876"/>
              <a:gd name="connsiteY8273" fmla="*/ 820613 h 1106488"/>
              <a:gd name="connsiteX8274" fmla="*/ 994040 w 1031876"/>
              <a:gd name="connsiteY8274" fmla="*/ 822127 h 1106488"/>
              <a:gd name="connsiteX8275" fmla="*/ 990600 w 1031876"/>
              <a:gd name="connsiteY8275" fmla="*/ 825500 h 1106488"/>
              <a:gd name="connsiteX8276" fmla="*/ 126496 w 1031876"/>
              <a:gd name="connsiteY8276" fmla="*/ 820544 h 1106488"/>
              <a:gd name="connsiteX8277" fmla="*/ 125882 w 1031876"/>
              <a:gd name="connsiteY8277" fmla="*/ 821464 h 1106488"/>
              <a:gd name="connsiteX8278" fmla="*/ 127000 w 1031876"/>
              <a:gd name="connsiteY8278" fmla="*/ 822722 h 1106488"/>
              <a:gd name="connsiteX8279" fmla="*/ 129268 w 1031876"/>
              <a:gd name="connsiteY8279" fmla="*/ 825273 h 1106488"/>
              <a:gd name="connsiteX8280" fmla="*/ 129728 w 1031876"/>
              <a:gd name="connsiteY8280" fmla="*/ 825388 h 1106488"/>
              <a:gd name="connsiteX8281" fmla="*/ 676922 w 1031876"/>
              <a:gd name="connsiteY8281" fmla="*/ 820354 h 1106488"/>
              <a:gd name="connsiteX8282" fmla="*/ 676922 w 1031876"/>
              <a:gd name="connsiteY8282" fmla="*/ 823105 h 1106488"/>
              <a:gd name="connsiteX8283" fmla="*/ 676922 w 1031876"/>
              <a:gd name="connsiteY8283" fmla="*/ 825667 h 1106488"/>
              <a:gd name="connsiteX8284" fmla="*/ 676067 w 1031876"/>
              <a:gd name="connsiteY8284" fmla="*/ 825667 h 1106488"/>
              <a:gd name="connsiteX8285" fmla="*/ 670939 w 1031876"/>
              <a:gd name="connsiteY8285" fmla="*/ 825667 h 1106488"/>
              <a:gd name="connsiteX8286" fmla="*/ 670084 w 1031876"/>
              <a:gd name="connsiteY8286" fmla="*/ 825667 h 1106488"/>
              <a:gd name="connsiteX8287" fmla="*/ 676067 w 1031876"/>
              <a:gd name="connsiteY8287" fmla="*/ 824813 h 1106488"/>
              <a:gd name="connsiteX8288" fmla="*/ 676678 w 1031876"/>
              <a:gd name="connsiteY8288" fmla="*/ 820544 h 1106488"/>
              <a:gd name="connsiteX8289" fmla="*/ 89189 w 1031876"/>
              <a:gd name="connsiteY8289" fmla="*/ 820304 h 1106488"/>
              <a:gd name="connsiteX8290" fmla="*/ 89246 w 1031876"/>
              <a:gd name="connsiteY8290" fmla="*/ 820535 h 1106488"/>
              <a:gd name="connsiteX8291" fmla="*/ 91382 w 1031876"/>
              <a:gd name="connsiteY8291" fmla="*/ 823290 h 1106488"/>
              <a:gd name="connsiteX8292" fmla="*/ 92953 w 1031876"/>
              <a:gd name="connsiteY8292" fmla="*/ 824187 h 1106488"/>
              <a:gd name="connsiteX8293" fmla="*/ 664342 w 1031876"/>
              <a:gd name="connsiteY8293" fmla="*/ 820136 h 1106488"/>
              <a:gd name="connsiteX8294" fmla="*/ 663602 w 1031876"/>
              <a:gd name="connsiteY8294" fmla="*/ 825312 h 1106488"/>
              <a:gd name="connsiteX8295" fmla="*/ 668657 w 1031876"/>
              <a:gd name="connsiteY8295" fmla="*/ 820261 h 1106488"/>
              <a:gd name="connsiteX8296" fmla="*/ 666751 w 1031876"/>
              <a:gd name="connsiteY8296" fmla="*/ 820738 h 1106488"/>
              <a:gd name="connsiteX8297" fmla="*/ 116956 w 1031876"/>
              <a:gd name="connsiteY8297" fmla="*/ 819944 h 1106488"/>
              <a:gd name="connsiteX8298" fmla="*/ 120113 w 1031876"/>
              <a:gd name="connsiteY8298" fmla="*/ 822983 h 1106488"/>
              <a:gd name="connsiteX8299" fmla="*/ 120254 w 1031876"/>
              <a:gd name="connsiteY8299" fmla="*/ 823119 h 1106488"/>
              <a:gd name="connsiteX8300" fmla="*/ 123825 w 1031876"/>
              <a:gd name="connsiteY8300" fmla="*/ 826558 h 1106488"/>
              <a:gd name="connsiteX8301" fmla="*/ 120113 w 1031876"/>
              <a:gd name="connsiteY8301" fmla="*/ 822983 h 1106488"/>
              <a:gd name="connsiteX8302" fmla="*/ 117575 w 1031876"/>
              <a:gd name="connsiteY8302" fmla="*/ 820539 h 1106488"/>
              <a:gd name="connsiteX8303" fmla="*/ 116957 w 1031876"/>
              <a:gd name="connsiteY8303" fmla="*/ 819944 h 1106488"/>
              <a:gd name="connsiteX8304" fmla="*/ 908844 w 1031876"/>
              <a:gd name="connsiteY8304" fmla="*/ 819679 h 1106488"/>
              <a:gd name="connsiteX8305" fmla="*/ 915988 w 1031876"/>
              <a:gd name="connsiteY8305" fmla="*/ 819679 h 1106488"/>
              <a:gd name="connsiteX8306" fmla="*/ 909737 w 1031876"/>
              <a:gd name="connsiteY8306" fmla="*/ 823119 h 1106488"/>
              <a:gd name="connsiteX8307" fmla="*/ 909119 w 1031876"/>
              <a:gd name="connsiteY8307" fmla="*/ 825500 h 1106488"/>
              <a:gd name="connsiteX8308" fmla="*/ 908844 w 1031876"/>
              <a:gd name="connsiteY8308" fmla="*/ 826559 h 1106488"/>
              <a:gd name="connsiteX8309" fmla="*/ 901700 w 1031876"/>
              <a:gd name="connsiteY8309" fmla="*/ 833438 h 1106488"/>
              <a:gd name="connsiteX8310" fmla="*/ 907588 w 1031876"/>
              <a:gd name="connsiteY8310" fmla="*/ 825500 h 1106488"/>
              <a:gd name="connsiteX8311" fmla="*/ 910630 w 1031876"/>
              <a:gd name="connsiteY8311" fmla="*/ 821399 h 1106488"/>
              <a:gd name="connsiteX8312" fmla="*/ 908844 w 1031876"/>
              <a:gd name="connsiteY8312" fmla="*/ 819679 h 1106488"/>
              <a:gd name="connsiteX8313" fmla="*/ 423345 w 1031876"/>
              <a:gd name="connsiteY8313" fmla="*/ 819617 h 1106488"/>
              <a:gd name="connsiteX8314" fmla="*/ 423931 w 1031876"/>
              <a:gd name="connsiteY8314" fmla="*/ 819690 h 1106488"/>
              <a:gd name="connsiteX8315" fmla="*/ 423931 w 1031876"/>
              <a:gd name="connsiteY8315" fmla="*/ 824813 h 1106488"/>
              <a:gd name="connsiteX8316" fmla="*/ 423931 w 1031876"/>
              <a:gd name="connsiteY8316" fmla="*/ 825667 h 1106488"/>
              <a:gd name="connsiteX8317" fmla="*/ 421367 w 1031876"/>
              <a:gd name="connsiteY8317" fmla="*/ 822252 h 1106488"/>
              <a:gd name="connsiteX8318" fmla="*/ 138119 w 1031876"/>
              <a:gd name="connsiteY8318" fmla="*/ 819422 h 1106488"/>
              <a:gd name="connsiteX8319" fmla="*/ 141926 w 1031876"/>
              <a:gd name="connsiteY8319" fmla="*/ 821051 h 1106488"/>
              <a:gd name="connsiteX8320" fmla="*/ 141025 w 1031876"/>
              <a:gd name="connsiteY8320" fmla="*/ 822252 h 1106488"/>
              <a:gd name="connsiteX8321" fmla="*/ 143589 w 1031876"/>
              <a:gd name="connsiteY8321" fmla="*/ 825667 h 1106488"/>
              <a:gd name="connsiteX8322" fmla="*/ 690108 w 1031876"/>
              <a:gd name="connsiteY8322" fmla="*/ 819264 h 1106488"/>
              <a:gd name="connsiteX8323" fmla="*/ 687388 w 1031876"/>
              <a:gd name="connsiteY8323" fmla="*/ 819944 h 1106488"/>
              <a:gd name="connsiteX8324" fmla="*/ 685450 w 1031876"/>
              <a:gd name="connsiteY8324" fmla="*/ 823335 h 1106488"/>
              <a:gd name="connsiteX8325" fmla="*/ 669744 w 1031876"/>
              <a:gd name="connsiteY8325" fmla="*/ 819176 h 1106488"/>
              <a:gd name="connsiteX8326" fmla="*/ 667905 w 1031876"/>
              <a:gd name="connsiteY8326" fmla="*/ 819439 h 1106488"/>
              <a:gd name="connsiteX8327" fmla="*/ 669165 w 1031876"/>
              <a:gd name="connsiteY8327" fmla="*/ 819754 h 1106488"/>
              <a:gd name="connsiteX8328" fmla="*/ 669229 w 1031876"/>
              <a:gd name="connsiteY8328" fmla="*/ 819690 h 1106488"/>
              <a:gd name="connsiteX8329" fmla="*/ 458788 w 1031876"/>
              <a:gd name="connsiteY8329" fmla="*/ 819150 h 1106488"/>
              <a:gd name="connsiteX8330" fmla="*/ 465138 w 1031876"/>
              <a:gd name="connsiteY8330" fmla="*/ 825500 h 1106488"/>
              <a:gd name="connsiteX8331" fmla="*/ 458788 w 1031876"/>
              <a:gd name="connsiteY8331" fmla="*/ 819150 h 1106488"/>
              <a:gd name="connsiteX8332" fmla="*/ 130175 w 1031876"/>
              <a:gd name="connsiteY8332" fmla="*/ 819150 h 1106488"/>
              <a:gd name="connsiteX8333" fmla="*/ 132518 w 1031876"/>
              <a:gd name="connsiteY8333" fmla="*/ 823250 h 1106488"/>
              <a:gd name="connsiteX8334" fmla="*/ 133350 w 1031876"/>
              <a:gd name="connsiteY8334" fmla="*/ 824706 h 1106488"/>
              <a:gd name="connsiteX8335" fmla="*/ 136410 w 1031876"/>
              <a:gd name="connsiteY8335" fmla="*/ 825471 h 1106488"/>
              <a:gd name="connsiteX8336" fmla="*/ 136525 w 1031876"/>
              <a:gd name="connsiteY8336" fmla="*/ 825500 h 1106488"/>
              <a:gd name="connsiteX8337" fmla="*/ 136460 w 1031876"/>
              <a:gd name="connsiteY8337" fmla="*/ 825500 h 1106488"/>
              <a:gd name="connsiteX8338" fmla="*/ 135731 w 1031876"/>
              <a:gd name="connsiteY8338" fmla="*/ 825500 h 1106488"/>
              <a:gd name="connsiteX8339" fmla="*/ 130175 w 1031876"/>
              <a:gd name="connsiteY8339" fmla="*/ 825500 h 1106488"/>
              <a:gd name="connsiteX8340" fmla="*/ 130175 w 1031876"/>
              <a:gd name="connsiteY8340" fmla="*/ 819944 h 1106488"/>
              <a:gd name="connsiteX8341" fmla="*/ 130175 w 1031876"/>
              <a:gd name="connsiteY8341" fmla="*/ 819879 h 1106488"/>
              <a:gd name="connsiteX8342" fmla="*/ 676922 w 1031876"/>
              <a:gd name="connsiteY8342" fmla="*/ 819026 h 1106488"/>
              <a:gd name="connsiteX8343" fmla="*/ 677776 w 1031876"/>
              <a:gd name="connsiteY8343" fmla="*/ 819690 h 1106488"/>
              <a:gd name="connsiteX8344" fmla="*/ 676922 w 1031876"/>
              <a:gd name="connsiteY8344" fmla="*/ 820354 h 1106488"/>
              <a:gd name="connsiteX8345" fmla="*/ 676922 w 1031876"/>
              <a:gd name="connsiteY8345" fmla="*/ 819690 h 1106488"/>
              <a:gd name="connsiteX8346" fmla="*/ 765810 w 1031876"/>
              <a:gd name="connsiteY8346" fmla="*/ 818836 h 1106488"/>
              <a:gd name="connsiteX8347" fmla="*/ 765810 w 1031876"/>
              <a:gd name="connsiteY8347" fmla="*/ 819690 h 1106488"/>
              <a:gd name="connsiteX8348" fmla="*/ 765810 w 1031876"/>
              <a:gd name="connsiteY8348" fmla="*/ 823242 h 1106488"/>
              <a:gd name="connsiteX8349" fmla="*/ 766068 w 1031876"/>
              <a:gd name="connsiteY8349" fmla="*/ 822325 h 1106488"/>
              <a:gd name="connsiteX8350" fmla="*/ 772319 w 1031876"/>
              <a:gd name="connsiteY8350" fmla="*/ 819150 h 1106488"/>
              <a:gd name="connsiteX8351" fmla="*/ 768747 w 1031876"/>
              <a:gd name="connsiteY8351" fmla="*/ 822325 h 1106488"/>
              <a:gd name="connsiteX8352" fmla="*/ 765810 w 1031876"/>
              <a:gd name="connsiteY8352" fmla="*/ 824936 h 1106488"/>
              <a:gd name="connsiteX8353" fmla="*/ 765810 w 1031876"/>
              <a:gd name="connsiteY8353" fmla="*/ 825077 h 1106488"/>
              <a:gd name="connsiteX8354" fmla="*/ 765810 w 1031876"/>
              <a:gd name="connsiteY8354" fmla="*/ 825500 h 1106488"/>
              <a:gd name="connsiteX8355" fmla="*/ 765810 w 1031876"/>
              <a:gd name="connsiteY8355" fmla="*/ 825667 h 1106488"/>
              <a:gd name="connsiteX8356" fmla="*/ 764955 w 1031876"/>
              <a:gd name="connsiteY8356" fmla="*/ 825667 h 1106488"/>
              <a:gd name="connsiteX8357" fmla="*/ 762392 w 1031876"/>
              <a:gd name="connsiteY8357" fmla="*/ 825667 h 1106488"/>
              <a:gd name="connsiteX8358" fmla="*/ 759828 w 1031876"/>
              <a:gd name="connsiteY8358" fmla="*/ 825667 h 1106488"/>
              <a:gd name="connsiteX8359" fmla="*/ 758973 w 1031876"/>
              <a:gd name="connsiteY8359" fmla="*/ 825667 h 1106488"/>
              <a:gd name="connsiteX8360" fmla="*/ 765810 w 1031876"/>
              <a:gd name="connsiteY8360" fmla="*/ 818836 h 1106488"/>
              <a:gd name="connsiteX8361" fmla="*/ 676922 w 1031876"/>
              <a:gd name="connsiteY8361" fmla="*/ 818836 h 1106488"/>
              <a:gd name="connsiteX8362" fmla="*/ 676922 w 1031876"/>
              <a:gd name="connsiteY8362" fmla="*/ 819026 h 1106488"/>
              <a:gd name="connsiteX8363" fmla="*/ 676898 w 1031876"/>
              <a:gd name="connsiteY8363" fmla="*/ 819007 h 1106488"/>
              <a:gd name="connsiteX8364" fmla="*/ 451281 w 1031876"/>
              <a:gd name="connsiteY8364" fmla="*/ 818836 h 1106488"/>
              <a:gd name="connsiteX8365" fmla="*/ 458119 w 1031876"/>
              <a:gd name="connsiteY8365" fmla="*/ 825667 h 1106488"/>
              <a:gd name="connsiteX8366" fmla="*/ 454582 w 1031876"/>
              <a:gd name="connsiteY8366" fmla="*/ 824607 h 1106488"/>
              <a:gd name="connsiteX8367" fmla="*/ 389743 w 1031876"/>
              <a:gd name="connsiteY8367" fmla="*/ 818836 h 1106488"/>
              <a:gd name="connsiteX8368" fmla="*/ 396580 w 1031876"/>
              <a:gd name="connsiteY8368" fmla="*/ 825667 h 1106488"/>
              <a:gd name="connsiteX8369" fmla="*/ 389743 w 1031876"/>
              <a:gd name="connsiteY8369" fmla="*/ 818836 h 1106488"/>
              <a:gd name="connsiteX8370" fmla="*/ 389743 w 1031876"/>
              <a:gd name="connsiteY8370" fmla="*/ 818836 h 1106488"/>
              <a:gd name="connsiteX8371" fmla="*/ 393623 w 1031876"/>
              <a:gd name="connsiteY8371" fmla="*/ 821052 h 1106488"/>
              <a:gd name="connsiteX8372" fmla="*/ 393162 w 1031876"/>
              <a:gd name="connsiteY8372" fmla="*/ 821398 h 1106488"/>
              <a:gd name="connsiteX8373" fmla="*/ 389743 w 1031876"/>
              <a:gd name="connsiteY8373" fmla="*/ 818836 h 1106488"/>
              <a:gd name="connsiteX8374" fmla="*/ 143589 w 1031876"/>
              <a:gd name="connsiteY8374" fmla="*/ 818836 h 1106488"/>
              <a:gd name="connsiteX8375" fmla="*/ 143589 w 1031876"/>
              <a:gd name="connsiteY8375" fmla="*/ 821500 h 1106488"/>
              <a:gd name="connsiteX8376" fmla="*/ 142735 w 1031876"/>
              <a:gd name="connsiteY8376" fmla="*/ 821398 h 1106488"/>
              <a:gd name="connsiteX8377" fmla="*/ 141926 w 1031876"/>
              <a:gd name="connsiteY8377" fmla="*/ 821051 h 1106488"/>
              <a:gd name="connsiteX8378" fmla="*/ 136752 w 1031876"/>
              <a:gd name="connsiteY8378" fmla="*/ 818836 h 1106488"/>
              <a:gd name="connsiteX8379" fmla="*/ 137607 w 1031876"/>
              <a:gd name="connsiteY8379" fmla="*/ 818836 h 1106488"/>
              <a:gd name="connsiteX8380" fmla="*/ 138119 w 1031876"/>
              <a:gd name="connsiteY8380" fmla="*/ 819422 h 1106488"/>
              <a:gd name="connsiteX8381" fmla="*/ 129914 w 1031876"/>
              <a:gd name="connsiteY8381" fmla="*/ 818836 h 1106488"/>
              <a:gd name="connsiteX8382" fmla="*/ 135897 w 1031876"/>
              <a:gd name="connsiteY8382" fmla="*/ 818836 h 1106488"/>
              <a:gd name="connsiteX8383" fmla="*/ 136752 w 1031876"/>
              <a:gd name="connsiteY8383" fmla="*/ 818836 h 1106488"/>
              <a:gd name="connsiteX8384" fmla="*/ 136752 w 1031876"/>
              <a:gd name="connsiteY8384" fmla="*/ 818837 h 1106488"/>
              <a:gd name="connsiteX8385" fmla="*/ 139316 w 1031876"/>
              <a:gd name="connsiteY8385" fmla="*/ 821398 h 1106488"/>
              <a:gd name="connsiteX8386" fmla="*/ 143589 w 1031876"/>
              <a:gd name="connsiteY8386" fmla="*/ 825667 h 1106488"/>
              <a:gd name="connsiteX8387" fmla="*/ 143589 w 1031876"/>
              <a:gd name="connsiteY8387" fmla="*/ 828228 h 1106488"/>
              <a:gd name="connsiteX8388" fmla="*/ 143589 w 1031876"/>
              <a:gd name="connsiteY8388" fmla="*/ 831643 h 1106488"/>
              <a:gd name="connsiteX8389" fmla="*/ 143589 w 1031876"/>
              <a:gd name="connsiteY8389" fmla="*/ 832497 h 1106488"/>
              <a:gd name="connsiteX8390" fmla="*/ 142734 w 1031876"/>
              <a:gd name="connsiteY8390" fmla="*/ 829082 h 1106488"/>
              <a:gd name="connsiteX8391" fmla="*/ 138113 w 1031876"/>
              <a:gd name="connsiteY8391" fmla="*/ 826444 h 1106488"/>
              <a:gd name="connsiteX8392" fmla="*/ 138113 w 1031876"/>
              <a:gd name="connsiteY8392" fmla="*/ 827088 h 1106488"/>
              <a:gd name="connsiteX8393" fmla="*/ 136752 w 1031876"/>
              <a:gd name="connsiteY8393" fmla="*/ 827088 h 1106488"/>
              <a:gd name="connsiteX8394" fmla="*/ 136525 w 1031876"/>
              <a:gd name="connsiteY8394" fmla="*/ 827088 h 1106488"/>
              <a:gd name="connsiteX8395" fmla="*/ 136525 w 1031876"/>
              <a:gd name="connsiteY8395" fmla="*/ 826207 h 1106488"/>
              <a:gd name="connsiteX8396" fmla="*/ 135281 w 1031876"/>
              <a:gd name="connsiteY8396" fmla="*/ 827866 h 1106488"/>
              <a:gd name="connsiteX8397" fmla="*/ 135228 w 1031876"/>
              <a:gd name="connsiteY8397" fmla="*/ 827757 h 1106488"/>
              <a:gd name="connsiteX8398" fmla="*/ 136525 w 1031876"/>
              <a:gd name="connsiteY8398" fmla="*/ 826155 h 1106488"/>
              <a:gd name="connsiteX8399" fmla="*/ 136525 w 1031876"/>
              <a:gd name="connsiteY8399" fmla="*/ 825537 h 1106488"/>
              <a:gd name="connsiteX8400" fmla="*/ 136525 w 1031876"/>
              <a:gd name="connsiteY8400" fmla="*/ 825500 h 1106488"/>
              <a:gd name="connsiteX8401" fmla="*/ 136585 w 1031876"/>
              <a:gd name="connsiteY8401" fmla="*/ 825500 h 1106488"/>
              <a:gd name="connsiteX8402" fmla="*/ 135897 w 1031876"/>
              <a:gd name="connsiteY8402" fmla="*/ 824813 h 1106488"/>
              <a:gd name="connsiteX8403" fmla="*/ 129914 w 1031876"/>
              <a:gd name="connsiteY8403" fmla="*/ 818836 h 1106488"/>
              <a:gd name="connsiteX8404" fmla="*/ 997479 w 1031876"/>
              <a:gd name="connsiteY8404" fmla="*/ 818753 h 1106488"/>
              <a:gd name="connsiteX8405" fmla="*/ 995583 w 1031876"/>
              <a:gd name="connsiteY8405" fmla="*/ 820613 h 1106488"/>
              <a:gd name="connsiteX8406" fmla="*/ 996619 w 1031876"/>
              <a:gd name="connsiteY8406" fmla="*/ 819597 h 1106488"/>
              <a:gd name="connsiteX8407" fmla="*/ 997479 w 1031876"/>
              <a:gd name="connsiteY8407" fmla="*/ 818753 h 1106488"/>
              <a:gd name="connsiteX8408" fmla="*/ 998764 w 1031876"/>
              <a:gd name="connsiteY8408" fmla="*/ 818753 h 1106488"/>
              <a:gd name="connsiteX8409" fmla="*/ 997914 w 1031876"/>
              <a:gd name="connsiteY8409" fmla="*/ 825698 h 1106488"/>
              <a:gd name="connsiteX8410" fmla="*/ 997676 w 1031876"/>
              <a:gd name="connsiteY8410" fmla="*/ 825976 h 1106488"/>
              <a:gd name="connsiteX8411" fmla="*/ 991961 w 1031876"/>
              <a:gd name="connsiteY8411" fmla="*/ 832644 h 1106488"/>
              <a:gd name="connsiteX8412" fmla="*/ 995362 w 1031876"/>
              <a:gd name="connsiteY8412" fmla="*/ 825698 h 1106488"/>
              <a:gd name="connsiteX8413" fmla="*/ 995363 w 1031876"/>
              <a:gd name="connsiteY8413" fmla="*/ 825698 h 1106488"/>
              <a:gd name="connsiteX8414" fmla="*/ 998764 w 1031876"/>
              <a:gd name="connsiteY8414" fmla="*/ 818753 h 1106488"/>
              <a:gd name="connsiteX8415" fmla="*/ 1002166 w 1031876"/>
              <a:gd name="connsiteY8415" fmla="*/ 818753 h 1106488"/>
              <a:gd name="connsiteX8416" fmla="*/ 1005335 w 1031876"/>
              <a:gd name="connsiteY8416" fmla="*/ 818753 h 1106488"/>
              <a:gd name="connsiteX8417" fmla="*/ 1005568 w 1031876"/>
              <a:gd name="connsiteY8417" fmla="*/ 818753 h 1106488"/>
              <a:gd name="connsiteX8418" fmla="*/ 1005289 w 1031876"/>
              <a:gd name="connsiteY8418" fmla="*/ 818794 h 1106488"/>
              <a:gd name="connsiteX8419" fmla="*/ 999614 w 1031876"/>
              <a:gd name="connsiteY8419" fmla="*/ 819621 h 1106488"/>
              <a:gd name="connsiteX8420" fmla="*/ 998764 w 1031876"/>
              <a:gd name="connsiteY8420" fmla="*/ 825698 h 1106488"/>
              <a:gd name="connsiteX8421" fmla="*/ 998764 w 1031876"/>
              <a:gd name="connsiteY8421" fmla="*/ 822225 h 1106488"/>
              <a:gd name="connsiteX8422" fmla="*/ 998764 w 1031876"/>
              <a:gd name="connsiteY8422" fmla="*/ 819621 h 1106488"/>
              <a:gd name="connsiteX8423" fmla="*/ 998764 w 1031876"/>
              <a:gd name="connsiteY8423" fmla="*/ 818753 h 1106488"/>
              <a:gd name="connsiteX8424" fmla="*/ 901878 w 1031876"/>
              <a:gd name="connsiteY8424" fmla="*/ 816787 h 1106488"/>
              <a:gd name="connsiteX8425" fmla="*/ 902167 w 1031876"/>
              <a:gd name="connsiteY8425" fmla="*/ 817654 h 1106488"/>
              <a:gd name="connsiteX8426" fmla="*/ 902562 w 1031876"/>
              <a:gd name="connsiteY8426" fmla="*/ 818836 h 1106488"/>
              <a:gd name="connsiteX8427" fmla="*/ 901798 w 1031876"/>
              <a:gd name="connsiteY8427" fmla="*/ 818836 h 1106488"/>
              <a:gd name="connsiteX8428" fmla="*/ 899144 w 1031876"/>
              <a:gd name="connsiteY8428" fmla="*/ 818836 h 1106488"/>
              <a:gd name="connsiteX8429" fmla="*/ 898289 w 1031876"/>
              <a:gd name="connsiteY8429" fmla="*/ 818836 h 1106488"/>
              <a:gd name="connsiteX8430" fmla="*/ 895725 w 1031876"/>
              <a:gd name="connsiteY8430" fmla="*/ 818836 h 1106488"/>
              <a:gd name="connsiteX8431" fmla="*/ 901707 w 1031876"/>
              <a:gd name="connsiteY8431" fmla="*/ 817983 h 1106488"/>
              <a:gd name="connsiteX8432" fmla="*/ 774311 w 1031876"/>
              <a:gd name="connsiteY8432" fmla="*/ 816621 h 1106488"/>
              <a:gd name="connsiteX8433" fmla="*/ 779486 w 1031876"/>
              <a:gd name="connsiteY8433" fmla="*/ 818836 h 1106488"/>
              <a:gd name="connsiteX8434" fmla="*/ 772648 w 1031876"/>
              <a:gd name="connsiteY8434" fmla="*/ 818836 h 1106488"/>
              <a:gd name="connsiteX8435" fmla="*/ 118726 w 1031876"/>
              <a:gd name="connsiteY8435" fmla="*/ 816353 h 1106488"/>
              <a:gd name="connsiteX8436" fmla="*/ 123077 w 1031876"/>
              <a:gd name="connsiteY8436" fmla="*/ 818836 h 1106488"/>
              <a:gd name="connsiteX8437" fmla="*/ 119658 w 1031876"/>
              <a:gd name="connsiteY8437" fmla="*/ 817983 h 1106488"/>
              <a:gd name="connsiteX8438" fmla="*/ 427849 w 1031876"/>
              <a:gd name="connsiteY8438" fmla="*/ 815920 h 1106488"/>
              <a:gd name="connsiteX8439" fmla="*/ 430213 w 1031876"/>
              <a:gd name="connsiteY8439" fmla="*/ 818282 h 1106488"/>
              <a:gd name="connsiteX8440" fmla="*/ 427858 w 1031876"/>
              <a:gd name="connsiteY8440" fmla="*/ 815929 h 1106488"/>
              <a:gd name="connsiteX8441" fmla="*/ 765435 w 1031876"/>
              <a:gd name="connsiteY8441" fmla="*/ 814626 h 1106488"/>
              <a:gd name="connsiteX8442" fmla="*/ 764955 w 1031876"/>
              <a:gd name="connsiteY8442" fmla="*/ 817983 h 1106488"/>
              <a:gd name="connsiteX8443" fmla="*/ 758973 w 1031876"/>
              <a:gd name="connsiteY8443" fmla="*/ 818836 h 1106488"/>
              <a:gd name="connsiteX8444" fmla="*/ 762392 w 1031876"/>
              <a:gd name="connsiteY8444" fmla="*/ 817983 h 1106488"/>
              <a:gd name="connsiteX8445" fmla="*/ 764017 w 1031876"/>
              <a:gd name="connsiteY8445" fmla="*/ 815141 h 1106488"/>
              <a:gd name="connsiteX8446" fmla="*/ 111317 w 1031876"/>
              <a:gd name="connsiteY8446" fmla="*/ 814030 h 1106488"/>
              <a:gd name="connsiteX8447" fmla="*/ 112714 w 1031876"/>
              <a:gd name="connsiteY8447" fmla="*/ 815379 h 1106488"/>
              <a:gd name="connsiteX8448" fmla="*/ 115944 w 1031876"/>
              <a:gd name="connsiteY8448" fmla="*/ 818499 h 1106488"/>
              <a:gd name="connsiteX8449" fmla="*/ 1009248 w 1031876"/>
              <a:gd name="connsiteY8449" fmla="*/ 813629 h 1106488"/>
              <a:gd name="connsiteX8450" fmla="*/ 1008970 w 1031876"/>
              <a:gd name="connsiteY8450" fmla="*/ 814412 h 1106488"/>
              <a:gd name="connsiteX8451" fmla="*/ 1006103 w 1031876"/>
              <a:gd name="connsiteY8451" fmla="*/ 818070 h 1106488"/>
              <a:gd name="connsiteX8452" fmla="*/ 1005568 w 1031876"/>
              <a:gd name="connsiteY8452" fmla="*/ 818753 h 1106488"/>
              <a:gd name="connsiteX8453" fmla="*/ 1005633 w 1031876"/>
              <a:gd name="connsiteY8453" fmla="*/ 818488 h 1106488"/>
              <a:gd name="connsiteX8454" fmla="*/ 1006418 w 1031876"/>
              <a:gd name="connsiteY8454" fmla="*/ 815280 h 1106488"/>
              <a:gd name="connsiteX8455" fmla="*/ 1007609 w 1031876"/>
              <a:gd name="connsiteY8455" fmla="*/ 814586 h 1106488"/>
              <a:gd name="connsiteX8456" fmla="*/ 425451 w 1031876"/>
              <a:gd name="connsiteY8456" fmla="*/ 813524 h 1106488"/>
              <a:gd name="connsiteX8457" fmla="*/ 427350 w 1031876"/>
              <a:gd name="connsiteY8457" fmla="*/ 815421 h 1106488"/>
              <a:gd name="connsiteX8458" fmla="*/ 427849 w 1031876"/>
              <a:gd name="connsiteY8458" fmla="*/ 815920 h 1106488"/>
              <a:gd name="connsiteX8459" fmla="*/ 799998 w 1031876"/>
              <a:gd name="connsiteY8459" fmla="*/ 813441 h 1106488"/>
              <a:gd name="connsiteX8460" fmla="*/ 799208 w 1031876"/>
              <a:gd name="connsiteY8460" fmla="*/ 818356 h 1106488"/>
              <a:gd name="connsiteX8461" fmla="*/ 795428 w 1031876"/>
              <a:gd name="connsiteY8461" fmla="*/ 818836 h 1106488"/>
              <a:gd name="connsiteX8462" fmla="*/ 796580 w 1031876"/>
              <a:gd name="connsiteY8462" fmla="*/ 818836 h 1106488"/>
              <a:gd name="connsiteX8463" fmla="*/ 799998 w 1031876"/>
              <a:gd name="connsiteY8463" fmla="*/ 818836 h 1106488"/>
              <a:gd name="connsiteX8464" fmla="*/ 793161 w 1031876"/>
              <a:gd name="connsiteY8464" fmla="*/ 825667 h 1106488"/>
              <a:gd name="connsiteX8465" fmla="*/ 799998 w 1031876"/>
              <a:gd name="connsiteY8465" fmla="*/ 818836 h 1106488"/>
              <a:gd name="connsiteX8466" fmla="*/ 800304 w 1031876"/>
              <a:gd name="connsiteY8466" fmla="*/ 818793 h 1106488"/>
              <a:gd name="connsiteX8467" fmla="*/ 800326 w 1031876"/>
              <a:gd name="connsiteY8467" fmla="*/ 818754 h 1106488"/>
              <a:gd name="connsiteX8468" fmla="*/ 799998 w 1031876"/>
              <a:gd name="connsiteY8468" fmla="*/ 818836 h 1106488"/>
              <a:gd name="connsiteX8469" fmla="*/ 799998 w 1031876"/>
              <a:gd name="connsiteY8469" fmla="*/ 817983 h 1106488"/>
              <a:gd name="connsiteX8470" fmla="*/ 799998 w 1031876"/>
              <a:gd name="connsiteY8470" fmla="*/ 816275 h 1106488"/>
              <a:gd name="connsiteX8471" fmla="*/ 799998 w 1031876"/>
              <a:gd name="connsiteY8471" fmla="*/ 815421 h 1106488"/>
              <a:gd name="connsiteX8472" fmla="*/ 768949 w 1031876"/>
              <a:gd name="connsiteY8472" fmla="*/ 813350 h 1106488"/>
              <a:gd name="connsiteX8473" fmla="*/ 765810 w 1031876"/>
              <a:gd name="connsiteY8473" fmla="*/ 818836 h 1106488"/>
              <a:gd name="connsiteX8474" fmla="*/ 766466 w 1031876"/>
              <a:gd name="connsiteY8474" fmla="*/ 814252 h 1106488"/>
              <a:gd name="connsiteX8475" fmla="*/ 91182 w 1031876"/>
              <a:gd name="connsiteY8475" fmla="*/ 812894 h 1106488"/>
              <a:gd name="connsiteX8476" fmla="*/ 91404 w 1031876"/>
              <a:gd name="connsiteY8476" fmla="*/ 813260 h 1106488"/>
              <a:gd name="connsiteX8477" fmla="*/ 95250 w 1031876"/>
              <a:gd name="connsiteY8477" fmla="*/ 815390 h 1106488"/>
              <a:gd name="connsiteX8478" fmla="*/ 95250 w 1031876"/>
              <a:gd name="connsiteY8478" fmla="*/ 814584 h 1106488"/>
              <a:gd name="connsiteX8479" fmla="*/ 1008438 w 1031876"/>
              <a:gd name="connsiteY8479" fmla="*/ 812893 h 1106488"/>
              <a:gd name="connsiteX8480" fmla="*/ 1007609 w 1031876"/>
              <a:gd name="connsiteY8480" fmla="*/ 814586 h 1106488"/>
              <a:gd name="connsiteX8481" fmla="*/ 1008119 w 1031876"/>
              <a:gd name="connsiteY8481" fmla="*/ 813544 h 1106488"/>
              <a:gd name="connsiteX8482" fmla="*/ 1008438 w 1031876"/>
              <a:gd name="connsiteY8482" fmla="*/ 812893 h 1106488"/>
              <a:gd name="connsiteX8483" fmla="*/ 136972 w 1031876"/>
              <a:gd name="connsiteY8483" fmla="*/ 812885 h 1106488"/>
              <a:gd name="connsiteX8484" fmla="*/ 137607 w 1031876"/>
              <a:gd name="connsiteY8484" fmla="*/ 815421 h 1106488"/>
              <a:gd name="connsiteX8485" fmla="*/ 138527 w 1031876"/>
              <a:gd name="connsiteY8485" fmla="*/ 815947 h 1106488"/>
              <a:gd name="connsiteX8486" fmla="*/ 922338 w 1031876"/>
              <a:gd name="connsiteY8486" fmla="*/ 812800 h 1106488"/>
              <a:gd name="connsiteX8487" fmla="*/ 915988 w 1031876"/>
              <a:gd name="connsiteY8487" fmla="*/ 819150 h 1106488"/>
              <a:gd name="connsiteX8488" fmla="*/ 922338 w 1031876"/>
              <a:gd name="connsiteY8488" fmla="*/ 812800 h 1106488"/>
              <a:gd name="connsiteX8489" fmla="*/ 820739 w 1031876"/>
              <a:gd name="connsiteY8489" fmla="*/ 812800 h 1106488"/>
              <a:gd name="connsiteX8490" fmla="*/ 819747 w 1031876"/>
              <a:gd name="connsiteY8490" fmla="*/ 815975 h 1106488"/>
              <a:gd name="connsiteX8491" fmla="*/ 817852 w 1031876"/>
              <a:gd name="connsiteY8491" fmla="*/ 816841 h 1106488"/>
              <a:gd name="connsiteX8492" fmla="*/ 792957 w 1031876"/>
              <a:gd name="connsiteY8492" fmla="*/ 812800 h 1106488"/>
              <a:gd name="connsiteX8493" fmla="*/ 785813 w 1031876"/>
              <a:gd name="connsiteY8493" fmla="*/ 819150 h 1106488"/>
              <a:gd name="connsiteX8494" fmla="*/ 792957 w 1031876"/>
              <a:gd name="connsiteY8494" fmla="*/ 812800 h 1106488"/>
              <a:gd name="connsiteX8495" fmla="*/ 655638 w 1031876"/>
              <a:gd name="connsiteY8495" fmla="*/ 812800 h 1106488"/>
              <a:gd name="connsiteX8496" fmla="*/ 663576 w 1031876"/>
              <a:gd name="connsiteY8496" fmla="*/ 812800 h 1106488"/>
              <a:gd name="connsiteX8497" fmla="*/ 655638 w 1031876"/>
              <a:gd name="connsiteY8497" fmla="*/ 812800 h 1106488"/>
              <a:gd name="connsiteX8498" fmla="*/ 410369 w 1031876"/>
              <a:gd name="connsiteY8498" fmla="*/ 812800 h 1106488"/>
              <a:gd name="connsiteX8499" fmla="*/ 413941 w 1031876"/>
              <a:gd name="connsiteY8499" fmla="*/ 815975 h 1106488"/>
              <a:gd name="connsiteX8500" fmla="*/ 417160 w 1031876"/>
              <a:gd name="connsiteY8500" fmla="*/ 818836 h 1106488"/>
              <a:gd name="connsiteX8501" fmla="*/ 417948 w 1031876"/>
              <a:gd name="connsiteY8501" fmla="*/ 818836 h 1106488"/>
              <a:gd name="connsiteX8502" fmla="*/ 419657 w 1031876"/>
              <a:gd name="connsiteY8502" fmla="*/ 818836 h 1106488"/>
              <a:gd name="connsiteX8503" fmla="*/ 420512 w 1031876"/>
              <a:gd name="connsiteY8503" fmla="*/ 818836 h 1106488"/>
              <a:gd name="connsiteX8504" fmla="*/ 423931 w 1031876"/>
              <a:gd name="connsiteY8504" fmla="*/ 818836 h 1106488"/>
              <a:gd name="connsiteX8505" fmla="*/ 423345 w 1031876"/>
              <a:gd name="connsiteY8505" fmla="*/ 819617 h 1106488"/>
              <a:gd name="connsiteX8506" fmla="*/ 417171 w 1031876"/>
              <a:gd name="connsiteY8506" fmla="*/ 818846 h 1106488"/>
              <a:gd name="connsiteX8507" fmla="*/ 417513 w 1031876"/>
              <a:gd name="connsiteY8507" fmla="*/ 819150 h 1106488"/>
              <a:gd name="connsiteX8508" fmla="*/ 417093 w 1031876"/>
              <a:gd name="connsiteY8508" fmla="*/ 819057 h 1106488"/>
              <a:gd name="connsiteX8509" fmla="*/ 417093 w 1031876"/>
              <a:gd name="connsiteY8509" fmla="*/ 819150 h 1106488"/>
              <a:gd name="connsiteX8510" fmla="*/ 417093 w 1031876"/>
              <a:gd name="connsiteY8510" fmla="*/ 822252 h 1106488"/>
              <a:gd name="connsiteX8511" fmla="*/ 417093 w 1031876"/>
              <a:gd name="connsiteY8511" fmla="*/ 825667 h 1106488"/>
              <a:gd name="connsiteX8512" fmla="*/ 413675 w 1031876"/>
              <a:gd name="connsiteY8512" fmla="*/ 822252 h 1106488"/>
              <a:gd name="connsiteX8513" fmla="*/ 410369 w 1031876"/>
              <a:gd name="connsiteY8513" fmla="*/ 818949 h 1106488"/>
              <a:gd name="connsiteX8514" fmla="*/ 410256 w 1031876"/>
              <a:gd name="connsiteY8514" fmla="*/ 818836 h 1106488"/>
              <a:gd name="connsiteX8515" fmla="*/ 410369 w 1031876"/>
              <a:gd name="connsiteY8515" fmla="*/ 818836 h 1106488"/>
              <a:gd name="connsiteX8516" fmla="*/ 413675 w 1031876"/>
              <a:gd name="connsiteY8516" fmla="*/ 818836 h 1106488"/>
              <a:gd name="connsiteX8517" fmla="*/ 416101 w 1031876"/>
              <a:gd name="connsiteY8517" fmla="*/ 818836 h 1106488"/>
              <a:gd name="connsiteX8518" fmla="*/ 413941 w 1031876"/>
              <a:gd name="connsiteY8518" fmla="*/ 818356 h 1106488"/>
              <a:gd name="connsiteX8519" fmla="*/ 410369 w 1031876"/>
              <a:gd name="connsiteY8519" fmla="*/ 812800 h 1106488"/>
              <a:gd name="connsiteX8520" fmla="*/ 826665 w 1031876"/>
              <a:gd name="connsiteY8520" fmla="*/ 812689 h 1106488"/>
              <a:gd name="connsiteX8521" fmla="*/ 823930 w 1031876"/>
              <a:gd name="connsiteY8521" fmla="*/ 815421 h 1106488"/>
              <a:gd name="connsiteX8522" fmla="*/ 820511 w 1031876"/>
              <a:gd name="connsiteY8522" fmla="*/ 818836 h 1106488"/>
              <a:gd name="connsiteX8523" fmla="*/ 824785 w 1031876"/>
              <a:gd name="connsiteY8523" fmla="*/ 812860 h 1106488"/>
              <a:gd name="connsiteX8524" fmla="*/ 116923 w 1031876"/>
              <a:gd name="connsiteY8524" fmla="*/ 812689 h 1106488"/>
              <a:gd name="connsiteX8525" fmla="*/ 123077 w 1031876"/>
              <a:gd name="connsiteY8525" fmla="*/ 818836 h 1106488"/>
              <a:gd name="connsiteX8526" fmla="*/ 118125 w 1031876"/>
              <a:gd name="connsiteY8526" fmla="*/ 815303 h 1106488"/>
              <a:gd name="connsiteX8527" fmla="*/ 116978 w 1031876"/>
              <a:gd name="connsiteY8527" fmla="*/ 813298 h 1106488"/>
              <a:gd name="connsiteX8528" fmla="*/ 110495 w 1031876"/>
              <a:gd name="connsiteY8528" fmla="*/ 812279 h 1106488"/>
              <a:gd name="connsiteX8529" fmla="*/ 112820 w 1031876"/>
              <a:gd name="connsiteY8529" fmla="*/ 812860 h 1106488"/>
              <a:gd name="connsiteX8530" fmla="*/ 116173 w 1031876"/>
              <a:gd name="connsiteY8530" fmla="*/ 818720 h 1106488"/>
              <a:gd name="connsiteX8531" fmla="*/ 116184 w 1031876"/>
              <a:gd name="connsiteY8531" fmla="*/ 818741 h 1106488"/>
              <a:gd name="connsiteX8532" fmla="*/ 116206 w 1031876"/>
              <a:gd name="connsiteY8532" fmla="*/ 818753 h 1106488"/>
              <a:gd name="connsiteX8533" fmla="*/ 116189 w 1031876"/>
              <a:gd name="connsiteY8533" fmla="*/ 818748 h 1106488"/>
              <a:gd name="connsiteX8534" fmla="*/ 116190 w 1031876"/>
              <a:gd name="connsiteY8534" fmla="*/ 818750 h 1106488"/>
              <a:gd name="connsiteX8535" fmla="*/ 116206 w 1031876"/>
              <a:gd name="connsiteY8535" fmla="*/ 818753 h 1106488"/>
              <a:gd name="connsiteX8536" fmla="*/ 116191 w 1031876"/>
              <a:gd name="connsiteY8536" fmla="*/ 818753 h 1106488"/>
              <a:gd name="connsiteX8537" fmla="*/ 116239 w 1031876"/>
              <a:gd name="connsiteY8537" fmla="*/ 818836 h 1106488"/>
              <a:gd name="connsiteX8538" fmla="*/ 116166 w 1031876"/>
              <a:gd name="connsiteY8538" fmla="*/ 818753 h 1106488"/>
              <a:gd name="connsiteX8539" fmla="*/ 115720 w 1031876"/>
              <a:gd name="connsiteY8539" fmla="*/ 818753 h 1106488"/>
              <a:gd name="connsiteX8540" fmla="*/ 112714 w 1031876"/>
              <a:gd name="connsiteY8540" fmla="*/ 818753 h 1106488"/>
              <a:gd name="connsiteX8541" fmla="*/ 112445 w 1031876"/>
              <a:gd name="connsiteY8541" fmla="*/ 818234 h 1106488"/>
              <a:gd name="connsiteX8542" fmla="*/ 115638 w 1031876"/>
              <a:gd name="connsiteY8542" fmla="*/ 818674 h 1106488"/>
              <a:gd name="connsiteX8543" fmla="*/ 116160 w 1031876"/>
              <a:gd name="connsiteY8543" fmla="*/ 818746 h 1106488"/>
              <a:gd name="connsiteX8544" fmla="*/ 116155 w 1031876"/>
              <a:gd name="connsiteY8544" fmla="*/ 818740 h 1106488"/>
              <a:gd name="connsiteX8545" fmla="*/ 115557 w 1031876"/>
              <a:gd name="connsiteY8545" fmla="*/ 818596 h 1106488"/>
              <a:gd name="connsiteX8546" fmla="*/ 112714 w 1031876"/>
              <a:gd name="connsiteY8546" fmla="*/ 817909 h 1106488"/>
              <a:gd name="connsiteX8547" fmla="*/ 111761 w 1031876"/>
              <a:gd name="connsiteY8547" fmla="*/ 816299 h 1106488"/>
              <a:gd name="connsiteX8548" fmla="*/ 115066 w 1031876"/>
              <a:gd name="connsiteY8548" fmla="*/ 818124 h 1106488"/>
              <a:gd name="connsiteX8549" fmla="*/ 114784 w 1031876"/>
              <a:gd name="connsiteY8549" fmla="*/ 817852 h 1106488"/>
              <a:gd name="connsiteX8550" fmla="*/ 115067 w 1031876"/>
              <a:gd name="connsiteY8550" fmla="*/ 818124 h 1106488"/>
              <a:gd name="connsiteX8551" fmla="*/ 116128 w 1031876"/>
              <a:gd name="connsiteY8551" fmla="*/ 818710 h 1106488"/>
              <a:gd name="connsiteX8552" fmla="*/ 115944 w 1031876"/>
              <a:gd name="connsiteY8552" fmla="*/ 818499 h 1106488"/>
              <a:gd name="connsiteX8553" fmla="*/ 834186 w 1031876"/>
              <a:gd name="connsiteY8553" fmla="*/ 812006 h 1106488"/>
              <a:gd name="connsiteX8554" fmla="*/ 833331 w 1031876"/>
              <a:gd name="connsiteY8554" fmla="*/ 812860 h 1106488"/>
              <a:gd name="connsiteX8555" fmla="*/ 831290 w 1031876"/>
              <a:gd name="connsiteY8555" fmla="*/ 814899 h 1106488"/>
              <a:gd name="connsiteX8556" fmla="*/ 830767 w 1031876"/>
              <a:gd name="connsiteY8556" fmla="*/ 815421 h 1106488"/>
              <a:gd name="connsiteX8557" fmla="*/ 827349 w 1031876"/>
              <a:gd name="connsiteY8557" fmla="*/ 818836 h 1106488"/>
              <a:gd name="connsiteX8558" fmla="*/ 830605 w 1031876"/>
              <a:gd name="connsiteY8558" fmla="*/ 812331 h 1106488"/>
              <a:gd name="connsiteX8559" fmla="*/ 697435 w 1031876"/>
              <a:gd name="connsiteY8559" fmla="*/ 812006 h 1106488"/>
              <a:gd name="connsiteX8560" fmla="*/ 698290 w 1031876"/>
              <a:gd name="connsiteY8560" fmla="*/ 812006 h 1106488"/>
              <a:gd name="connsiteX8561" fmla="*/ 700854 w 1031876"/>
              <a:gd name="connsiteY8561" fmla="*/ 812006 h 1106488"/>
              <a:gd name="connsiteX8562" fmla="*/ 703417 w 1031876"/>
              <a:gd name="connsiteY8562" fmla="*/ 812006 h 1106488"/>
              <a:gd name="connsiteX8563" fmla="*/ 704272 w 1031876"/>
              <a:gd name="connsiteY8563" fmla="*/ 812006 h 1106488"/>
              <a:gd name="connsiteX8564" fmla="*/ 697435 w 1031876"/>
              <a:gd name="connsiteY8564" fmla="*/ 818836 h 1106488"/>
              <a:gd name="connsiteX8565" fmla="*/ 697435 w 1031876"/>
              <a:gd name="connsiteY8565" fmla="*/ 812006 h 1106488"/>
              <a:gd name="connsiteX8566" fmla="*/ 690597 w 1031876"/>
              <a:gd name="connsiteY8566" fmla="*/ 812006 h 1106488"/>
              <a:gd name="connsiteX8567" fmla="*/ 690597 w 1031876"/>
              <a:gd name="connsiteY8567" fmla="*/ 818836 h 1106488"/>
              <a:gd name="connsiteX8568" fmla="*/ 690597 w 1031876"/>
              <a:gd name="connsiteY8568" fmla="*/ 812006 h 1106488"/>
              <a:gd name="connsiteX8569" fmla="*/ 423931 w 1031876"/>
              <a:gd name="connsiteY8569" fmla="*/ 812006 h 1106488"/>
              <a:gd name="connsiteX8570" fmla="*/ 424726 w 1031876"/>
              <a:gd name="connsiteY8570" fmla="*/ 812800 h 1106488"/>
              <a:gd name="connsiteX8571" fmla="*/ 425451 w 1031876"/>
              <a:gd name="connsiteY8571" fmla="*/ 812800 h 1106488"/>
              <a:gd name="connsiteX8572" fmla="*/ 425451 w 1031876"/>
              <a:gd name="connsiteY8572" fmla="*/ 813524 h 1106488"/>
              <a:gd name="connsiteX8573" fmla="*/ 427858 w 1031876"/>
              <a:gd name="connsiteY8573" fmla="*/ 815929 h 1106488"/>
              <a:gd name="connsiteX8574" fmla="*/ 429913 w 1031876"/>
              <a:gd name="connsiteY8574" fmla="*/ 817983 h 1106488"/>
              <a:gd name="connsiteX8575" fmla="*/ 430213 w 1031876"/>
              <a:gd name="connsiteY8575" fmla="*/ 818282 h 1106488"/>
              <a:gd name="connsiteX8576" fmla="*/ 430768 w 1031876"/>
              <a:gd name="connsiteY8576" fmla="*/ 818836 h 1106488"/>
              <a:gd name="connsiteX8577" fmla="*/ 430213 w 1031876"/>
              <a:gd name="connsiteY8577" fmla="*/ 818520 h 1106488"/>
              <a:gd name="connsiteX8578" fmla="*/ 424786 w 1031876"/>
              <a:gd name="connsiteY8578" fmla="*/ 815421 h 1106488"/>
              <a:gd name="connsiteX8579" fmla="*/ 424527 w 1031876"/>
              <a:gd name="connsiteY8579" fmla="*/ 814388 h 1106488"/>
              <a:gd name="connsiteX8580" fmla="*/ 423931 w 1031876"/>
              <a:gd name="connsiteY8580" fmla="*/ 814388 h 1106488"/>
              <a:gd name="connsiteX8581" fmla="*/ 423863 w 1031876"/>
              <a:gd name="connsiteY8581" fmla="*/ 814388 h 1106488"/>
              <a:gd name="connsiteX8582" fmla="*/ 423863 w 1031876"/>
              <a:gd name="connsiteY8582" fmla="*/ 812800 h 1106488"/>
              <a:gd name="connsiteX8583" fmla="*/ 423931 w 1031876"/>
              <a:gd name="connsiteY8583" fmla="*/ 812800 h 1106488"/>
              <a:gd name="connsiteX8584" fmla="*/ 424130 w 1031876"/>
              <a:gd name="connsiteY8584" fmla="*/ 812800 h 1106488"/>
              <a:gd name="connsiteX8585" fmla="*/ 417093 w 1031876"/>
              <a:gd name="connsiteY8585" fmla="*/ 812006 h 1106488"/>
              <a:gd name="connsiteX8586" fmla="*/ 423931 w 1031876"/>
              <a:gd name="connsiteY8586" fmla="*/ 818836 h 1106488"/>
              <a:gd name="connsiteX8587" fmla="*/ 417093 w 1031876"/>
              <a:gd name="connsiteY8587" fmla="*/ 812006 h 1106488"/>
              <a:gd name="connsiteX8588" fmla="*/ 369230 w 1031876"/>
              <a:gd name="connsiteY8588" fmla="*/ 812006 h 1106488"/>
              <a:gd name="connsiteX8589" fmla="*/ 369230 w 1031876"/>
              <a:gd name="connsiteY8589" fmla="*/ 818836 h 1106488"/>
              <a:gd name="connsiteX8590" fmla="*/ 369230 w 1031876"/>
              <a:gd name="connsiteY8590" fmla="*/ 812006 h 1106488"/>
              <a:gd name="connsiteX8591" fmla="*/ 123077 w 1031876"/>
              <a:gd name="connsiteY8591" fmla="*/ 812006 h 1106488"/>
              <a:gd name="connsiteX8592" fmla="*/ 129914 w 1031876"/>
              <a:gd name="connsiteY8592" fmla="*/ 818836 h 1106488"/>
              <a:gd name="connsiteX8593" fmla="*/ 123077 w 1031876"/>
              <a:gd name="connsiteY8593" fmla="*/ 812006 h 1106488"/>
              <a:gd name="connsiteX8594" fmla="*/ 116239 w 1031876"/>
              <a:gd name="connsiteY8594" fmla="*/ 812006 h 1106488"/>
              <a:gd name="connsiteX8595" fmla="*/ 116978 w 1031876"/>
              <a:gd name="connsiteY8595" fmla="*/ 813298 h 1106488"/>
              <a:gd name="connsiteX8596" fmla="*/ 117094 w 1031876"/>
              <a:gd name="connsiteY8596" fmla="*/ 814567 h 1106488"/>
              <a:gd name="connsiteX8597" fmla="*/ 118125 w 1031876"/>
              <a:gd name="connsiteY8597" fmla="*/ 815303 h 1106488"/>
              <a:gd name="connsiteX8598" fmla="*/ 118726 w 1031876"/>
              <a:gd name="connsiteY8598" fmla="*/ 816353 h 1106488"/>
              <a:gd name="connsiteX8599" fmla="*/ 117094 w 1031876"/>
              <a:gd name="connsiteY8599" fmla="*/ 815421 h 1106488"/>
              <a:gd name="connsiteX8600" fmla="*/ 116239 w 1031876"/>
              <a:gd name="connsiteY8600" fmla="*/ 812006 h 1106488"/>
              <a:gd name="connsiteX8601" fmla="*/ 116239 w 1031876"/>
              <a:gd name="connsiteY8601" fmla="*/ 812006 h 1106488"/>
              <a:gd name="connsiteX8602" fmla="*/ 116861 w 1031876"/>
              <a:gd name="connsiteY8602" fmla="*/ 812006 h 1106488"/>
              <a:gd name="connsiteX8603" fmla="*/ 116923 w 1031876"/>
              <a:gd name="connsiteY8603" fmla="*/ 812689 h 1106488"/>
              <a:gd name="connsiteX8604" fmla="*/ 1005568 w 1031876"/>
              <a:gd name="connsiteY8604" fmla="*/ 811808 h 1106488"/>
              <a:gd name="connsiteX8605" fmla="*/ 1005568 w 1031876"/>
              <a:gd name="connsiteY8605" fmla="*/ 812676 h 1106488"/>
              <a:gd name="connsiteX8606" fmla="*/ 1005568 w 1031876"/>
              <a:gd name="connsiteY8606" fmla="*/ 816148 h 1106488"/>
              <a:gd name="connsiteX8607" fmla="*/ 1005568 w 1031876"/>
              <a:gd name="connsiteY8607" fmla="*/ 818546 h 1106488"/>
              <a:gd name="connsiteX8608" fmla="*/ 1005568 w 1031876"/>
              <a:gd name="connsiteY8608" fmla="*/ 818753 h 1106488"/>
              <a:gd name="connsiteX8609" fmla="*/ 1005443 w 1031876"/>
              <a:gd name="connsiteY8609" fmla="*/ 818657 h 1106488"/>
              <a:gd name="connsiteX8610" fmla="*/ 1002166 w 1031876"/>
              <a:gd name="connsiteY8610" fmla="*/ 816148 h 1106488"/>
              <a:gd name="connsiteX8611" fmla="*/ 998764 w 1031876"/>
              <a:gd name="connsiteY8611" fmla="*/ 818753 h 1106488"/>
              <a:gd name="connsiteX8612" fmla="*/ 999614 w 1031876"/>
              <a:gd name="connsiteY8612" fmla="*/ 817885 h 1106488"/>
              <a:gd name="connsiteX8613" fmla="*/ 1004888 w 1031876"/>
              <a:gd name="connsiteY8613" fmla="*/ 812502 h 1106488"/>
              <a:gd name="connsiteX8614" fmla="*/ 766340 w 1031876"/>
              <a:gd name="connsiteY8614" fmla="*/ 811636 h 1106488"/>
              <a:gd name="connsiteX8615" fmla="*/ 765810 w 1031876"/>
              <a:gd name="connsiteY8615" fmla="*/ 812006 h 1106488"/>
              <a:gd name="connsiteX8616" fmla="*/ 765597 w 1031876"/>
              <a:gd name="connsiteY8616" fmla="*/ 812378 h 1106488"/>
              <a:gd name="connsiteX8617" fmla="*/ 765783 w 1031876"/>
              <a:gd name="connsiteY8617" fmla="*/ 812192 h 1106488"/>
              <a:gd name="connsiteX8618" fmla="*/ 765810 w 1031876"/>
              <a:gd name="connsiteY8618" fmla="*/ 812006 h 1106488"/>
              <a:gd name="connsiteX8619" fmla="*/ 765996 w 1031876"/>
              <a:gd name="connsiteY8619" fmla="*/ 811979 h 1106488"/>
              <a:gd name="connsiteX8620" fmla="*/ 123858 w 1031876"/>
              <a:gd name="connsiteY8620" fmla="*/ 810640 h 1106488"/>
              <a:gd name="connsiteX8621" fmla="*/ 123932 w 1031876"/>
              <a:gd name="connsiteY8621" fmla="*/ 811152 h 1106488"/>
              <a:gd name="connsiteX8622" fmla="*/ 129914 w 1031876"/>
              <a:gd name="connsiteY8622" fmla="*/ 812006 h 1106488"/>
              <a:gd name="connsiteX8623" fmla="*/ 123077 w 1031876"/>
              <a:gd name="connsiteY8623" fmla="*/ 812006 h 1106488"/>
              <a:gd name="connsiteX8624" fmla="*/ 1010345 w 1031876"/>
              <a:gd name="connsiteY8624" fmla="*/ 810552 h 1106488"/>
              <a:gd name="connsiteX8625" fmla="*/ 1010318 w 1031876"/>
              <a:gd name="connsiteY8625" fmla="*/ 810627 h 1106488"/>
              <a:gd name="connsiteX8626" fmla="*/ 1010733 w 1031876"/>
              <a:gd name="connsiteY8626" fmla="*/ 811250 h 1106488"/>
              <a:gd name="connsiteX8627" fmla="*/ 1010915 w 1031876"/>
              <a:gd name="connsiteY8627" fmla="*/ 811312 h 1106488"/>
              <a:gd name="connsiteX8628" fmla="*/ 997298 w 1031876"/>
              <a:gd name="connsiteY8628" fmla="*/ 810109 h 1106488"/>
              <a:gd name="connsiteX8629" fmla="*/ 998538 w 1031876"/>
              <a:gd name="connsiteY8629" fmla="*/ 812007 h 1106488"/>
              <a:gd name="connsiteX8630" fmla="*/ 994569 w 1031876"/>
              <a:gd name="connsiteY8630" fmla="*/ 815579 h 1106488"/>
              <a:gd name="connsiteX8631" fmla="*/ 991042 w 1031876"/>
              <a:gd name="connsiteY8631" fmla="*/ 818753 h 1106488"/>
              <a:gd name="connsiteX8632" fmla="*/ 994040 w 1031876"/>
              <a:gd name="connsiteY8632" fmla="*/ 818753 h 1106488"/>
              <a:gd name="connsiteX8633" fmla="*/ 996715 w 1031876"/>
              <a:gd name="connsiteY8633" fmla="*/ 818753 h 1106488"/>
              <a:gd name="connsiteX8634" fmla="*/ 990600 w 1031876"/>
              <a:gd name="connsiteY8634" fmla="*/ 825500 h 1106488"/>
              <a:gd name="connsiteX8635" fmla="*/ 990600 w 1031876"/>
              <a:gd name="connsiteY8635" fmla="*/ 822127 h 1106488"/>
              <a:gd name="connsiteX8636" fmla="*/ 990600 w 1031876"/>
              <a:gd name="connsiteY8636" fmla="*/ 819151 h 1106488"/>
              <a:gd name="connsiteX8637" fmla="*/ 990600 w 1031876"/>
              <a:gd name="connsiteY8637" fmla="*/ 818753 h 1106488"/>
              <a:gd name="connsiteX8638" fmla="*/ 990853 w 1031876"/>
              <a:gd name="connsiteY8638" fmla="*/ 818753 h 1106488"/>
              <a:gd name="connsiteX8639" fmla="*/ 994569 w 1031876"/>
              <a:gd name="connsiteY8639" fmla="*/ 812900 h 1106488"/>
              <a:gd name="connsiteX8640" fmla="*/ 997298 w 1031876"/>
              <a:gd name="connsiteY8640" fmla="*/ 810109 h 1106488"/>
              <a:gd name="connsiteX8641" fmla="*/ 1009650 w 1031876"/>
              <a:gd name="connsiteY8641" fmla="*/ 809625 h 1106488"/>
              <a:gd name="connsiteX8642" fmla="*/ 1010093 w 1031876"/>
              <a:gd name="connsiteY8642" fmla="*/ 810290 h 1106488"/>
              <a:gd name="connsiteX8643" fmla="*/ 1010113 w 1031876"/>
              <a:gd name="connsiteY8643" fmla="*/ 810242 h 1106488"/>
              <a:gd name="connsiteX8644" fmla="*/ 858118 w 1031876"/>
              <a:gd name="connsiteY8644" fmla="*/ 809444 h 1106488"/>
              <a:gd name="connsiteX8645" fmla="*/ 858580 w 1031876"/>
              <a:gd name="connsiteY8645" fmla="*/ 809791 h 1106488"/>
              <a:gd name="connsiteX8646" fmla="*/ 854699 w 1031876"/>
              <a:gd name="connsiteY8646" fmla="*/ 812006 h 1106488"/>
              <a:gd name="connsiteX8647" fmla="*/ 858118 w 1031876"/>
              <a:gd name="connsiteY8647" fmla="*/ 809444 h 1106488"/>
              <a:gd name="connsiteX8648" fmla="*/ 413675 w 1031876"/>
              <a:gd name="connsiteY8648" fmla="*/ 809444 h 1106488"/>
              <a:gd name="connsiteX8649" fmla="*/ 417093 w 1031876"/>
              <a:gd name="connsiteY8649" fmla="*/ 812006 h 1106488"/>
              <a:gd name="connsiteX8650" fmla="*/ 414529 w 1031876"/>
              <a:gd name="connsiteY8650" fmla="*/ 812006 h 1106488"/>
              <a:gd name="connsiteX8651" fmla="*/ 413675 w 1031876"/>
              <a:gd name="connsiteY8651" fmla="*/ 812006 h 1106488"/>
              <a:gd name="connsiteX8652" fmla="*/ 410256 w 1031876"/>
              <a:gd name="connsiteY8652" fmla="*/ 812006 h 1106488"/>
              <a:gd name="connsiteX8653" fmla="*/ 413675 w 1031876"/>
              <a:gd name="connsiteY8653" fmla="*/ 809444 h 1106488"/>
              <a:gd name="connsiteX8654" fmla="*/ 841024 w 1031876"/>
              <a:gd name="connsiteY8654" fmla="*/ 808591 h 1106488"/>
              <a:gd name="connsiteX8655" fmla="*/ 841024 w 1031876"/>
              <a:gd name="connsiteY8655" fmla="*/ 809444 h 1106488"/>
              <a:gd name="connsiteX8656" fmla="*/ 841024 w 1031876"/>
              <a:gd name="connsiteY8656" fmla="*/ 811152 h 1106488"/>
              <a:gd name="connsiteX8657" fmla="*/ 841164 w 1031876"/>
              <a:gd name="connsiteY8657" fmla="*/ 811030 h 1106488"/>
              <a:gd name="connsiteX8658" fmla="*/ 841024 w 1031876"/>
              <a:gd name="connsiteY8658" fmla="*/ 812006 h 1106488"/>
              <a:gd name="connsiteX8659" fmla="*/ 841024 w 1031876"/>
              <a:gd name="connsiteY8659" fmla="*/ 811152 h 1106488"/>
              <a:gd name="connsiteX8660" fmla="*/ 834186 w 1031876"/>
              <a:gd name="connsiteY8660" fmla="*/ 812006 h 1106488"/>
              <a:gd name="connsiteX8661" fmla="*/ 841024 w 1031876"/>
              <a:gd name="connsiteY8661" fmla="*/ 808591 h 1106488"/>
              <a:gd name="connsiteX8662" fmla="*/ 424211 w 1031876"/>
              <a:gd name="connsiteY8662" fmla="*/ 807908 h 1106488"/>
              <a:gd name="connsiteX8663" fmla="*/ 426244 w 1031876"/>
              <a:gd name="connsiteY8663" fmla="*/ 808832 h 1106488"/>
              <a:gd name="connsiteX8664" fmla="*/ 430213 w 1031876"/>
              <a:gd name="connsiteY8664" fmla="*/ 812801 h 1106488"/>
              <a:gd name="connsiteX8665" fmla="*/ 424657 w 1031876"/>
              <a:gd name="connsiteY8665" fmla="*/ 811809 h 1106488"/>
              <a:gd name="connsiteX8666" fmla="*/ 1019811 w 1031876"/>
              <a:gd name="connsiteY8666" fmla="*/ 807226 h 1106488"/>
              <a:gd name="connsiteX8667" fmla="*/ 1021061 w 1031876"/>
              <a:gd name="connsiteY8667" fmla="*/ 808831 h 1106488"/>
              <a:gd name="connsiteX8668" fmla="*/ 1018382 w 1031876"/>
              <a:gd name="connsiteY8668" fmla="*/ 812271 h 1106488"/>
              <a:gd name="connsiteX8669" fmla="*/ 866810 w 1031876"/>
              <a:gd name="connsiteY8669" fmla="*/ 806737 h 1106488"/>
              <a:gd name="connsiteX8670" fmla="*/ 866442 w 1031876"/>
              <a:gd name="connsiteY8670" fmla="*/ 807106 h 1106488"/>
              <a:gd name="connsiteX8671" fmla="*/ 861537 w 1031876"/>
              <a:gd name="connsiteY8671" fmla="*/ 812006 h 1106488"/>
              <a:gd name="connsiteX8672" fmla="*/ 866441 w 1031876"/>
              <a:gd name="connsiteY8672" fmla="*/ 807106 h 1106488"/>
              <a:gd name="connsiteX8673" fmla="*/ 829994 w 1031876"/>
              <a:gd name="connsiteY8673" fmla="*/ 806442 h 1106488"/>
              <a:gd name="connsiteX8674" fmla="*/ 828328 w 1031876"/>
              <a:gd name="connsiteY8674" fmla="*/ 806688 h 1106488"/>
              <a:gd name="connsiteX8675" fmla="*/ 827657 w 1031876"/>
              <a:gd name="connsiteY8675" fmla="*/ 811556 h 1106488"/>
              <a:gd name="connsiteX8676" fmla="*/ 833427 w 1031876"/>
              <a:gd name="connsiteY8676" fmla="*/ 805934 h 1106488"/>
              <a:gd name="connsiteX8677" fmla="*/ 832467 w 1031876"/>
              <a:gd name="connsiteY8677" fmla="*/ 806076 h 1106488"/>
              <a:gd name="connsiteX8678" fmla="*/ 832269 w 1031876"/>
              <a:gd name="connsiteY8678" fmla="*/ 806323 h 1106488"/>
              <a:gd name="connsiteX8679" fmla="*/ 833306 w 1031876"/>
              <a:gd name="connsiteY8679" fmla="*/ 806055 h 1106488"/>
              <a:gd name="connsiteX8680" fmla="*/ 834186 w 1031876"/>
              <a:gd name="connsiteY8680" fmla="*/ 805822 h 1106488"/>
              <a:gd name="connsiteX8681" fmla="*/ 833837 w 1031876"/>
              <a:gd name="connsiteY8681" fmla="*/ 805874 h 1106488"/>
              <a:gd name="connsiteX8682" fmla="*/ 833811 w 1031876"/>
              <a:gd name="connsiteY8682" fmla="*/ 805924 h 1106488"/>
              <a:gd name="connsiteX8683" fmla="*/ 834186 w 1031876"/>
              <a:gd name="connsiteY8683" fmla="*/ 805827 h 1106488"/>
              <a:gd name="connsiteX8684" fmla="*/ 75407 w 1031876"/>
              <a:gd name="connsiteY8684" fmla="*/ 805657 h 1106488"/>
              <a:gd name="connsiteX8685" fmla="*/ 75671 w 1031876"/>
              <a:gd name="connsiteY8685" fmla="*/ 805921 h 1106488"/>
              <a:gd name="connsiteX8686" fmla="*/ 76915 w 1031876"/>
              <a:gd name="connsiteY8686" fmla="*/ 805921 h 1106488"/>
              <a:gd name="connsiteX8687" fmla="*/ 81083 w 1031876"/>
              <a:gd name="connsiteY8687" fmla="*/ 805921 h 1106488"/>
              <a:gd name="connsiteX8688" fmla="*/ 81916 w 1031876"/>
              <a:gd name="connsiteY8688" fmla="*/ 805921 h 1106488"/>
              <a:gd name="connsiteX8689" fmla="*/ 79916 w 1031876"/>
              <a:gd name="connsiteY8689" fmla="*/ 808673 h 1106488"/>
              <a:gd name="connsiteX8690" fmla="*/ 76278 w 1031876"/>
              <a:gd name="connsiteY8690" fmla="*/ 806529 h 1106488"/>
              <a:gd name="connsiteX8691" fmla="*/ 76300 w 1031876"/>
              <a:gd name="connsiteY8691" fmla="*/ 806550 h 1106488"/>
              <a:gd name="connsiteX8692" fmla="*/ 80227 w 1031876"/>
              <a:gd name="connsiteY8692" fmla="*/ 810477 h 1106488"/>
              <a:gd name="connsiteX8693" fmla="*/ 79416 w 1031876"/>
              <a:gd name="connsiteY8693" fmla="*/ 809361 h 1106488"/>
              <a:gd name="connsiteX8694" fmla="*/ 79916 w 1031876"/>
              <a:gd name="connsiteY8694" fmla="*/ 808673 h 1106488"/>
              <a:gd name="connsiteX8695" fmla="*/ 81083 w 1031876"/>
              <a:gd name="connsiteY8695" fmla="*/ 809361 h 1106488"/>
              <a:gd name="connsiteX8696" fmla="*/ 81713 w 1031876"/>
              <a:gd name="connsiteY8696" fmla="*/ 811963 h 1106488"/>
              <a:gd name="connsiteX8697" fmla="*/ 81916 w 1031876"/>
              <a:gd name="connsiteY8697" fmla="*/ 812166 h 1106488"/>
              <a:gd name="connsiteX8698" fmla="*/ 81916 w 1031876"/>
              <a:gd name="connsiteY8698" fmla="*/ 809361 h 1106488"/>
              <a:gd name="connsiteX8699" fmla="*/ 81916 w 1031876"/>
              <a:gd name="connsiteY8699" fmla="*/ 805921 h 1106488"/>
              <a:gd name="connsiteX8700" fmla="*/ 82749 w 1031876"/>
              <a:gd name="connsiteY8700" fmla="*/ 809361 h 1106488"/>
              <a:gd name="connsiteX8701" fmla="*/ 83093 w 1031876"/>
              <a:gd name="connsiteY8701" fmla="*/ 809563 h 1106488"/>
              <a:gd name="connsiteX8702" fmla="*/ 84509 w 1031876"/>
              <a:gd name="connsiteY8702" fmla="*/ 813947 h 1106488"/>
              <a:gd name="connsiteX8703" fmla="*/ 82950 w 1031876"/>
              <a:gd name="connsiteY8703" fmla="*/ 813258 h 1106488"/>
              <a:gd name="connsiteX8704" fmla="*/ 85068 w 1031876"/>
              <a:gd name="connsiteY8704" fmla="*/ 815678 h 1106488"/>
              <a:gd name="connsiteX8705" fmla="*/ 84509 w 1031876"/>
              <a:gd name="connsiteY8705" fmla="*/ 813947 h 1106488"/>
              <a:gd name="connsiteX8706" fmla="*/ 87750 w 1031876"/>
              <a:gd name="connsiteY8706" fmla="*/ 815380 h 1106488"/>
              <a:gd name="connsiteX8707" fmla="*/ 88583 w 1031876"/>
              <a:gd name="connsiteY8707" fmla="*/ 819680 h 1106488"/>
              <a:gd name="connsiteX8708" fmla="*/ 88900 w 1031876"/>
              <a:gd name="connsiteY8708" fmla="*/ 820088 h 1106488"/>
              <a:gd name="connsiteX8709" fmla="*/ 88900 w 1031876"/>
              <a:gd name="connsiteY8709" fmla="*/ 820007 h 1106488"/>
              <a:gd name="connsiteX8710" fmla="*/ 88583 w 1031876"/>
              <a:gd name="connsiteY8710" fmla="*/ 819680 h 1106488"/>
              <a:gd name="connsiteX8711" fmla="*/ 88900 w 1031876"/>
              <a:gd name="connsiteY8711" fmla="*/ 819761 h 1106488"/>
              <a:gd name="connsiteX8712" fmla="*/ 88900 w 1031876"/>
              <a:gd name="connsiteY8712" fmla="*/ 819150 h 1106488"/>
              <a:gd name="connsiteX8713" fmla="*/ 89063 w 1031876"/>
              <a:gd name="connsiteY8713" fmla="*/ 819804 h 1106488"/>
              <a:gd name="connsiteX8714" fmla="*/ 91917 w 1031876"/>
              <a:gd name="connsiteY8714" fmla="*/ 820540 h 1106488"/>
              <a:gd name="connsiteX8715" fmla="*/ 94393 w 1031876"/>
              <a:gd name="connsiteY8715" fmla="*/ 825011 h 1106488"/>
              <a:gd name="connsiteX8716" fmla="*/ 95250 w 1031876"/>
              <a:gd name="connsiteY8716" fmla="*/ 825500 h 1106488"/>
              <a:gd name="connsiteX8717" fmla="*/ 94665 w 1031876"/>
              <a:gd name="connsiteY8717" fmla="*/ 825500 h 1106488"/>
              <a:gd name="connsiteX8718" fmla="*/ 95250 w 1031876"/>
              <a:gd name="connsiteY8718" fmla="*/ 826557 h 1106488"/>
              <a:gd name="connsiteX8719" fmla="*/ 95250 w 1031876"/>
              <a:gd name="connsiteY8719" fmla="*/ 825500 h 1106488"/>
              <a:gd name="connsiteX8720" fmla="*/ 96152 w 1031876"/>
              <a:gd name="connsiteY8720" fmla="*/ 831183 h 1106488"/>
              <a:gd name="connsiteX8721" fmla="*/ 96490 w 1031876"/>
              <a:gd name="connsiteY8721" fmla="*/ 830635 h 1106488"/>
              <a:gd name="connsiteX8722" fmla="*/ 96759 w 1031876"/>
              <a:gd name="connsiteY8722" fmla="*/ 830833 h 1106488"/>
              <a:gd name="connsiteX8723" fmla="*/ 96203 w 1031876"/>
              <a:gd name="connsiteY8723" fmla="*/ 831501 h 1106488"/>
              <a:gd name="connsiteX8724" fmla="*/ 96242 w 1031876"/>
              <a:gd name="connsiteY8724" fmla="*/ 831751 h 1106488"/>
              <a:gd name="connsiteX8725" fmla="*/ 98379 w 1031876"/>
              <a:gd name="connsiteY8725" fmla="*/ 832026 h 1106488"/>
              <a:gd name="connsiteX8726" fmla="*/ 96759 w 1031876"/>
              <a:gd name="connsiteY8726" fmla="*/ 830833 h 1106488"/>
              <a:gd name="connsiteX8727" fmla="*/ 98227 w 1031876"/>
              <a:gd name="connsiteY8727" fmla="*/ 829072 h 1106488"/>
              <a:gd name="connsiteX8728" fmla="*/ 95250 w 1031876"/>
              <a:gd name="connsiteY8728" fmla="*/ 825500 h 1106488"/>
              <a:gd name="connsiteX8729" fmla="*/ 97150 w 1031876"/>
              <a:gd name="connsiteY8729" fmla="*/ 827210 h 1106488"/>
              <a:gd name="connsiteX8730" fmla="*/ 95779 w 1031876"/>
              <a:gd name="connsiteY8730" fmla="*/ 825818 h 1106488"/>
              <a:gd name="connsiteX8731" fmla="*/ 101799 w 1031876"/>
              <a:gd name="connsiteY8731" fmla="*/ 829311 h 1106488"/>
              <a:gd name="connsiteX8732" fmla="*/ 102394 w 1031876"/>
              <a:gd name="connsiteY8732" fmla="*/ 831727 h 1106488"/>
              <a:gd name="connsiteX8733" fmla="*/ 102394 w 1031876"/>
              <a:gd name="connsiteY8733" fmla="*/ 826559 h 1106488"/>
              <a:gd name="connsiteX8734" fmla="*/ 102659 w 1031876"/>
              <a:gd name="connsiteY8734" fmla="*/ 826750 h 1106488"/>
              <a:gd name="connsiteX8735" fmla="*/ 102659 w 1031876"/>
              <a:gd name="connsiteY8735" fmla="*/ 826691 h 1106488"/>
              <a:gd name="connsiteX8736" fmla="*/ 102659 w 1031876"/>
              <a:gd name="connsiteY8736" fmla="*/ 825818 h 1106488"/>
              <a:gd name="connsiteX8737" fmla="*/ 102873 w 1031876"/>
              <a:gd name="connsiteY8737" fmla="*/ 826905 h 1106488"/>
              <a:gd name="connsiteX8738" fmla="*/ 103188 w 1031876"/>
              <a:gd name="connsiteY8738" fmla="*/ 827132 h 1106488"/>
              <a:gd name="connsiteX8739" fmla="*/ 103188 w 1031876"/>
              <a:gd name="connsiteY8739" fmla="*/ 826294 h 1106488"/>
              <a:gd name="connsiteX8740" fmla="*/ 103410 w 1031876"/>
              <a:gd name="connsiteY8740" fmla="*/ 827293 h 1106488"/>
              <a:gd name="connsiteX8741" fmla="*/ 105966 w 1031876"/>
              <a:gd name="connsiteY8741" fmla="*/ 829139 h 1106488"/>
              <a:gd name="connsiteX8742" fmla="*/ 109502 w 1031876"/>
              <a:gd name="connsiteY8742" fmla="*/ 826585 h 1106488"/>
              <a:gd name="connsiteX8743" fmla="*/ 109494 w 1031876"/>
              <a:gd name="connsiteY8743" fmla="*/ 826553 h 1106488"/>
              <a:gd name="connsiteX8744" fmla="*/ 103287 w 1031876"/>
              <a:gd name="connsiteY8744" fmla="*/ 825699 h 1106488"/>
              <a:gd name="connsiteX8745" fmla="*/ 102394 w 1031876"/>
              <a:gd name="connsiteY8745" fmla="*/ 819679 h 1106488"/>
              <a:gd name="connsiteX8746" fmla="*/ 103287 w 1031876"/>
              <a:gd name="connsiteY8746" fmla="*/ 823119 h 1106488"/>
              <a:gd name="connsiteX8747" fmla="*/ 109488 w 1031876"/>
              <a:gd name="connsiteY8747" fmla="*/ 826531 h 1106488"/>
              <a:gd name="connsiteX8748" fmla="*/ 109221 w 1031876"/>
              <a:gd name="connsiteY8748" fmla="*/ 825500 h 1106488"/>
              <a:gd name="connsiteX8749" fmla="*/ 110094 w 1031876"/>
              <a:gd name="connsiteY8749" fmla="*/ 826343 h 1106488"/>
              <a:gd name="connsiteX8750" fmla="*/ 115888 w 1031876"/>
              <a:gd name="connsiteY8750" fmla="*/ 831939 h 1106488"/>
              <a:gd name="connsiteX8751" fmla="*/ 115888 w 1031876"/>
              <a:gd name="connsiteY8751" fmla="*/ 830096 h 1106488"/>
              <a:gd name="connsiteX8752" fmla="*/ 115333 w 1031876"/>
              <a:gd name="connsiteY8752" fmla="*/ 826343 h 1106488"/>
              <a:gd name="connsiteX8753" fmla="*/ 109221 w 1031876"/>
              <a:gd name="connsiteY8753" fmla="*/ 825500 h 1106488"/>
              <a:gd name="connsiteX8754" fmla="*/ 109221 w 1031876"/>
              <a:gd name="connsiteY8754" fmla="*/ 818753 h 1106488"/>
              <a:gd name="connsiteX8755" fmla="*/ 112714 w 1031876"/>
              <a:gd name="connsiteY8755" fmla="*/ 818753 h 1106488"/>
              <a:gd name="connsiteX8756" fmla="*/ 112920 w 1031876"/>
              <a:gd name="connsiteY8756" fmla="*/ 819150 h 1106488"/>
              <a:gd name="connsiteX8757" fmla="*/ 112978 w 1031876"/>
              <a:gd name="connsiteY8757" fmla="*/ 819150 h 1106488"/>
              <a:gd name="connsiteX8758" fmla="*/ 116132 w 1031876"/>
              <a:gd name="connsiteY8758" fmla="*/ 819150 h 1106488"/>
              <a:gd name="connsiteX8759" fmla="*/ 116417 w 1031876"/>
              <a:gd name="connsiteY8759" fmla="*/ 819150 h 1106488"/>
              <a:gd name="connsiteX8760" fmla="*/ 116682 w 1031876"/>
              <a:gd name="connsiteY8760" fmla="*/ 819540 h 1106488"/>
              <a:gd name="connsiteX8761" fmla="*/ 116833 w 1031876"/>
              <a:gd name="connsiteY8761" fmla="*/ 819763 h 1106488"/>
              <a:gd name="connsiteX8762" fmla="*/ 122933 w 1031876"/>
              <a:gd name="connsiteY8762" fmla="*/ 823119 h 1106488"/>
              <a:gd name="connsiteX8763" fmla="*/ 123077 w 1031876"/>
              <a:gd name="connsiteY8763" fmla="*/ 823674 h 1106488"/>
              <a:gd name="connsiteX8764" fmla="*/ 123077 w 1031876"/>
              <a:gd name="connsiteY8764" fmla="*/ 819690 h 1106488"/>
              <a:gd name="connsiteX8765" fmla="*/ 123077 w 1031876"/>
              <a:gd name="connsiteY8765" fmla="*/ 818836 h 1106488"/>
              <a:gd name="connsiteX8766" fmla="*/ 123077 w 1031876"/>
              <a:gd name="connsiteY8766" fmla="*/ 812006 h 1106488"/>
              <a:gd name="connsiteX8767" fmla="*/ 129914 w 1031876"/>
              <a:gd name="connsiteY8767" fmla="*/ 818836 h 1106488"/>
              <a:gd name="connsiteX8768" fmla="*/ 129914 w 1031876"/>
              <a:gd name="connsiteY8768" fmla="*/ 821398 h 1106488"/>
              <a:gd name="connsiteX8769" fmla="*/ 129914 w 1031876"/>
              <a:gd name="connsiteY8769" fmla="*/ 822252 h 1106488"/>
              <a:gd name="connsiteX8770" fmla="*/ 129914 w 1031876"/>
              <a:gd name="connsiteY8770" fmla="*/ 825435 h 1106488"/>
              <a:gd name="connsiteX8771" fmla="*/ 130175 w 1031876"/>
              <a:gd name="connsiteY8771" fmla="*/ 825500 h 1106488"/>
              <a:gd name="connsiteX8772" fmla="*/ 129914 w 1031876"/>
              <a:gd name="connsiteY8772" fmla="*/ 825500 h 1106488"/>
              <a:gd name="connsiteX8773" fmla="*/ 129914 w 1031876"/>
              <a:gd name="connsiteY8773" fmla="*/ 825667 h 1106488"/>
              <a:gd name="connsiteX8774" fmla="*/ 129803 w 1031876"/>
              <a:gd name="connsiteY8774" fmla="*/ 825500 h 1106488"/>
              <a:gd name="connsiteX8775" fmla="*/ 129469 w 1031876"/>
              <a:gd name="connsiteY8775" fmla="*/ 825500 h 1106488"/>
              <a:gd name="connsiteX8776" fmla="*/ 130175 w 1031876"/>
              <a:gd name="connsiteY8776" fmla="*/ 826294 h 1106488"/>
              <a:gd name="connsiteX8777" fmla="*/ 132556 w 1031876"/>
              <a:gd name="connsiteY8777" fmla="*/ 829866 h 1106488"/>
              <a:gd name="connsiteX8778" fmla="*/ 130676 w 1031876"/>
              <a:gd name="connsiteY8778" fmla="*/ 832687 h 1106488"/>
              <a:gd name="connsiteX8779" fmla="*/ 133333 w 1031876"/>
              <a:gd name="connsiteY8779" fmla="*/ 833351 h 1106488"/>
              <a:gd name="connsiteX8780" fmla="*/ 136752 w 1031876"/>
              <a:gd name="connsiteY8780" fmla="*/ 839328 h 1106488"/>
              <a:gd name="connsiteX8781" fmla="*/ 131756 w 1031876"/>
              <a:gd name="connsiteY8781" fmla="*/ 834337 h 1106488"/>
              <a:gd name="connsiteX8782" fmla="*/ 135731 w 1031876"/>
              <a:gd name="connsiteY8782" fmla="*/ 839259 h 1106488"/>
              <a:gd name="connsiteX8783" fmla="*/ 136511 w 1031876"/>
              <a:gd name="connsiteY8783" fmla="*/ 846021 h 1106488"/>
              <a:gd name="connsiteX8784" fmla="*/ 136752 w 1031876"/>
              <a:gd name="connsiteY8784" fmla="*/ 846158 h 1106488"/>
              <a:gd name="connsiteX8785" fmla="*/ 136546 w 1031876"/>
              <a:gd name="connsiteY8785" fmla="*/ 846158 h 1106488"/>
              <a:gd name="connsiteX8786" fmla="*/ 137319 w 1031876"/>
              <a:gd name="connsiteY8786" fmla="*/ 846931 h 1106488"/>
              <a:gd name="connsiteX8787" fmla="*/ 142875 w 1031876"/>
              <a:gd name="connsiteY8787" fmla="*/ 852487 h 1106488"/>
              <a:gd name="connsiteX8788" fmla="*/ 139700 w 1031876"/>
              <a:gd name="connsiteY8788" fmla="*/ 852487 h 1106488"/>
              <a:gd name="connsiteX8789" fmla="*/ 138924 w 1031876"/>
              <a:gd name="connsiteY8789" fmla="*/ 852487 h 1106488"/>
              <a:gd name="connsiteX8790" fmla="*/ 139124 w 1031876"/>
              <a:gd name="connsiteY8790" fmla="*/ 853017 h 1106488"/>
              <a:gd name="connsiteX8791" fmla="*/ 136781 w 1031876"/>
              <a:gd name="connsiteY8791" fmla="*/ 853017 h 1106488"/>
              <a:gd name="connsiteX8792" fmla="*/ 143589 w 1031876"/>
              <a:gd name="connsiteY8792" fmla="*/ 859819 h 1106488"/>
              <a:gd name="connsiteX8793" fmla="*/ 143589 w 1031876"/>
              <a:gd name="connsiteY8793" fmla="*/ 860188 h 1106488"/>
              <a:gd name="connsiteX8794" fmla="*/ 143823 w 1031876"/>
              <a:gd name="connsiteY8794" fmla="*/ 860111 h 1106488"/>
              <a:gd name="connsiteX8795" fmla="*/ 143589 w 1031876"/>
              <a:gd name="connsiteY8795" fmla="*/ 859819 h 1106488"/>
              <a:gd name="connsiteX8796" fmla="*/ 143866 w 1031876"/>
              <a:gd name="connsiteY8796" fmla="*/ 860096 h 1106488"/>
              <a:gd name="connsiteX8797" fmla="*/ 143874 w 1031876"/>
              <a:gd name="connsiteY8797" fmla="*/ 860093 h 1106488"/>
              <a:gd name="connsiteX8798" fmla="*/ 143670 w 1031876"/>
              <a:gd name="connsiteY8798" fmla="*/ 859897 h 1106488"/>
              <a:gd name="connsiteX8799" fmla="*/ 143921 w 1031876"/>
              <a:gd name="connsiteY8799" fmla="*/ 860078 h 1106488"/>
              <a:gd name="connsiteX8800" fmla="*/ 144131 w 1031876"/>
              <a:gd name="connsiteY8800" fmla="*/ 860008 h 1106488"/>
              <a:gd name="connsiteX8801" fmla="*/ 143670 w 1031876"/>
              <a:gd name="connsiteY8801" fmla="*/ 859897 h 1106488"/>
              <a:gd name="connsiteX8802" fmla="*/ 140098 w 1031876"/>
              <a:gd name="connsiteY8802" fmla="*/ 855597 h 1106488"/>
              <a:gd name="connsiteX8803" fmla="*/ 139124 w 1031876"/>
              <a:gd name="connsiteY8803" fmla="*/ 853017 h 1106488"/>
              <a:gd name="connsiteX8804" fmla="*/ 142777 w 1031876"/>
              <a:gd name="connsiteY8804" fmla="*/ 853017 h 1106488"/>
              <a:gd name="connsiteX8805" fmla="*/ 142876 w 1031876"/>
              <a:gd name="connsiteY8805" fmla="*/ 853017 h 1106488"/>
              <a:gd name="connsiteX8806" fmla="*/ 142952 w 1031876"/>
              <a:gd name="connsiteY8806" fmla="*/ 853017 h 1106488"/>
              <a:gd name="connsiteX8807" fmla="*/ 142876 w 1031876"/>
              <a:gd name="connsiteY8807" fmla="*/ 852488 h 1106488"/>
              <a:gd name="connsiteX8808" fmla="*/ 143103 w 1031876"/>
              <a:gd name="connsiteY8808" fmla="*/ 853017 h 1106488"/>
              <a:gd name="connsiteX8809" fmla="*/ 143405 w 1031876"/>
              <a:gd name="connsiteY8809" fmla="*/ 853017 h 1106488"/>
              <a:gd name="connsiteX8810" fmla="*/ 143670 w 1031876"/>
              <a:gd name="connsiteY8810" fmla="*/ 853017 h 1106488"/>
              <a:gd name="connsiteX8811" fmla="*/ 143709 w 1031876"/>
              <a:gd name="connsiteY8811" fmla="*/ 853282 h 1106488"/>
              <a:gd name="connsiteX8812" fmla="*/ 143716 w 1031876"/>
              <a:gd name="connsiteY8812" fmla="*/ 853328 h 1106488"/>
              <a:gd name="connsiteX8813" fmla="*/ 143970 w 1031876"/>
              <a:gd name="connsiteY8813" fmla="*/ 855041 h 1106488"/>
              <a:gd name="connsiteX8814" fmla="*/ 145753 w 1031876"/>
              <a:gd name="connsiteY8814" fmla="*/ 859201 h 1106488"/>
              <a:gd name="connsiteX8815" fmla="*/ 150200 w 1031876"/>
              <a:gd name="connsiteY8815" fmla="*/ 859812 h 1106488"/>
              <a:gd name="connsiteX8816" fmla="*/ 150427 w 1031876"/>
              <a:gd name="connsiteY8816" fmla="*/ 859844 h 1106488"/>
              <a:gd name="connsiteX8817" fmla="*/ 150427 w 1031876"/>
              <a:gd name="connsiteY8817" fmla="*/ 859819 h 1106488"/>
              <a:gd name="connsiteX8818" fmla="*/ 150442 w 1031876"/>
              <a:gd name="connsiteY8818" fmla="*/ 859846 h 1106488"/>
              <a:gd name="connsiteX8819" fmla="*/ 150814 w 1031876"/>
              <a:gd name="connsiteY8819" fmla="*/ 859897 h 1106488"/>
              <a:gd name="connsiteX8820" fmla="*/ 150572 w 1031876"/>
              <a:gd name="connsiteY8820" fmla="*/ 860072 h 1106488"/>
              <a:gd name="connsiteX8821" fmla="*/ 150722 w 1031876"/>
              <a:gd name="connsiteY8821" fmla="*/ 860334 h 1106488"/>
              <a:gd name="connsiteX8822" fmla="*/ 150771 w 1031876"/>
              <a:gd name="connsiteY8822" fmla="*/ 860420 h 1106488"/>
              <a:gd name="connsiteX8823" fmla="*/ 150814 w 1031876"/>
              <a:gd name="connsiteY8823" fmla="*/ 860426 h 1106488"/>
              <a:gd name="connsiteX8824" fmla="*/ 150775 w 1031876"/>
              <a:gd name="connsiteY8824" fmla="*/ 860426 h 1106488"/>
              <a:gd name="connsiteX8825" fmla="*/ 152851 w 1031876"/>
              <a:gd name="connsiteY8825" fmla="*/ 864057 h 1106488"/>
              <a:gd name="connsiteX8826" fmla="*/ 153194 w 1031876"/>
              <a:gd name="connsiteY8826" fmla="*/ 863600 h 1106488"/>
              <a:gd name="connsiteX8827" fmla="*/ 150814 w 1031876"/>
              <a:gd name="connsiteY8827" fmla="*/ 860426 h 1106488"/>
              <a:gd name="connsiteX8828" fmla="*/ 150813 w 1031876"/>
              <a:gd name="connsiteY8828" fmla="*/ 860425 h 1106488"/>
              <a:gd name="connsiteX8829" fmla="*/ 156369 w 1031876"/>
              <a:gd name="connsiteY8829" fmla="*/ 863600 h 1106488"/>
              <a:gd name="connsiteX8830" fmla="*/ 157101 w 1031876"/>
              <a:gd name="connsiteY8830" fmla="*/ 866526 h 1106488"/>
              <a:gd name="connsiteX8831" fmla="*/ 157163 w 1031876"/>
              <a:gd name="connsiteY8831" fmla="*/ 866573 h 1106488"/>
              <a:gd name="connsiteX8832" fmla="*/ 157265 w 1031876"/>
              <a:gd name="connsiteY8832" fmla="*/ 866649 h 1106488"/>
              <a:gd name="connsiteX8833" fmla="*/ 157163 w 1031876"/>
              <a:gd name="connsiteY8833" fmla="*/ 866624 h 1106488"/>
              <a:gd name="connsiteX8834" fmla="*/ 157123 w 1031876"/>
              <a:gd name="connsiteY8834" fmla="*/ 866614 h 1106488"/>
              <a:gd name="connsiteX8835" fmla="*/ 157132 w 1031876"/>
              <a:gd name="connsiteY8835" fmla="*/ 866649 h 1106488"/>
              <a:gd name="connsiteX8836" fmla="*/ 157163 w 1031876"/>
              <a:gd name="connsiteY8836" fmla="*/ 866649 h 1106488"/>
              <a:gd name="connsiteX8837" fmla="*/ 157265 w 1031876"/>
              <a:gd name="connsiteY8837" fmla="*/ 866649 h 1106488"/>
              <a:gd name="connsiteX8838" fmla="*/ 157163 w 1031876"/>
              <a:gd name="connsiteY8838" fmla="*/ 866726 h 1106488"/>
              <a:gd name="connsiteX8839" fmla="*/ 157153 w 1031876"/>
              <a:gd name="connsiteY8839" fmla="*/ 866734 h 1106488"/>
              <a:gd name="connsiteX8840" fmla="*/ 157163 w 1031876"/>
              <a:gd name="connsiteY8840" fmla="*/ 866775 h 1106488"/>
              <a:gd name="connsiteX8841" fmla="*/ 157121 w 1031876"/>
              <a:gd name="connsiteY8841" fmla="*/ 866757 h 1106488"/>
              <a:gd name="connsiteX8842" fmla="*/ 153846 w 1031876"/>
              <a:gd name="connsiteY8842" fmla="*/ 869211 h 1106488"/>
              <a:gd name="connsiteX8843" fmla="*/ 150427 w 1031876"/>
              <a:gd name="connsiteY8843" fmla="*/ 866649 h 1106488"/>
              <a:gd name="connsiteX8844" fmla="*/ 150682 w 1031876"/>
              <a:gd name="connsiteY8844" fmla="*/ 866649 h 1106488"/>
              <a:gd name="connsiteX8845" fmla="*/ 150571 w 1031876"/>
              <a:gd name="connsiteY8845" fmla="*/ 866542 h 1106488"/>
              <a:gd name="connsiteX8846" fmla="*/ 150427 w 1031876"/>
              <a:gd name="connsiteY8846" fmla="*/ 866649 h 1106488"/>
              <a:gd name="connsiteX8847" fmla="*/ 150427 w 1031876"/>
              <a:gd name="connsiteY8847" fmla="*/ 866403 h 1106488"/>
              <a:gd name="connsiteX8848" fmla="*/ 149921 w 1031876"/>
              <a:gd name="connsiteY8848" fmla="*/ 865916 h 1106488"/>
              <a:gd name="connsiteX8849" fmla="*/ 144220 w 1031876"/>
              <a:gd name="connsiteY8849" fmla="*/ 860426 h 1106488"/>
              <a:gd name="connsiteX8850" fmla="*/ 144197 w 1031876"/>
              <a:gd name="connsiteY8850" fmla="*/ 860426 h 1106488"/>
              <a:gd name="connsiteX8851" fmla="*/ 144444 w 1031876"/>
              <a:gd name="connsiteY8851" fmla="*/ 860673 h 1106488"/>
              <a:gd name="connsiteX8852" fmla="*/ 150427 w 1031876"/>
              <a:gd name="connsiteY8852" fmla="*/ 866649 h 1106488"/>
              <a:gd name="connsiteX8853" fmla="*/ 148209 w 1031876"/>
              <a:gd name="connsiteY8853" fmla="*/ 867388 h 1106488"/>
              <a:gd name="connsiteX8854" fmla="*/ 147940 w 1031876"/>
              <a:gd name="connsiteY8854" fmla="*/ 866649 h 1106488"/>
              <a:gd name="connsiteX8855" fmla="*/ 147008 w 1031876"/>
              <a:gd name="connsiteY8855" fmla="*/ 864088 h 1106488"/>
              <a:gd name="connsiteX8856" fmla="*/ 144075 w 1031876"/>
              <a:gd name="connsiteY8856" fmla="*/ 860426 h 1106488"/>
              <a:gd name="connsiteX8857" fmla="*/ 143589 w 1031876"/>
              <a:gd name="connsiteY8857" fmla="*/ 860426 h 1106488"/>
              <a:gd name="connsiteX8858" fmla="*/ 143589 w 1031876"/>
              <a:gd name="connsiteY8858" fmla="*/ 860673 h 1106488"/>
              <a:gd name="connsiteX8859" fmla="*/ 143589 w 1031876"/>
              <a:gd name="connsiteY8859" fmla="*/ 865796 h 1106488"/>
              <a:gd name="connsiteX8860" fmla="*/ 143589 w 1031876"/>
              <a:gd name="connsiteY8860" fmla="*/ 866649 h 1106488"/>
              <a:gd name="connsiteX8861" fmla="*/ 142734 w 1031876"/>
              <a:gd name="connsiteY8861" fmla="*/ 860673 h 1106488"/>
              <a:gd name="connsiteX8862" fmla="*/ 140433 w 1031876"/>
              <a:gd name="connsiteY8862" fmla="*/ 860344 h 1106488"/>
              <a:gd name="connsiteX8863" fmla="*/ 140171 w 1031876"/>
              <a:gd name="connsiteY8863" fmla="*/ 859819 h 1106488"/>
              <a:gd name="connsiteX8864" fmla="*/ 136766 w 1031876"/>
              <a:gd name="connsiteY8864" fmla="*/ 853017 h 1106488"/>
              <a:gd name="connsiteX8865" fmla="*/ 136752 w 1031876"/>
              <a:gd name="connsiteY8865" fmla="*/ 853017 h 1106488"/>
              <a:gd name="connsiteX8866" fmla="*/ 136752 w 1031876"/>
              <a:gd name="connsiteY8866" fmla="*/ 853842 h 1106488"/>
              <a:gd name="connsiteX8867" fmla="*/ 136752 w 1031876"/>
              <a:gd name="connsiteY8867" fmla="*/ 855550 h 1106488"/>
              <a:gd name="connsiteX8868" fmla="*/ 136752 w 1031876"/>
              <a:gd name="connsiteY8868" fmla="*/ 859819 h 1106488"/>
              <a:gd name="connsiteX8869" fmla="*/ 135897 w 1031876"/>
              <a:gd name="connsiteY8869" fmla="*/ 856404 h 1106488"/>
              <a:gd name="connsiteX8870" fmla="*/ 135089 w 1031876"/>
              <a:gd name="connsiteY8870" fmla="*/ 855942 h 1106488"/>
              <a:gd name="connsiteX8871" fmla="*/ 134188 w 1031876"/>
              <a:gd name="connsiteY8871" fmla="*/ 853842 h 1106488"/>
              <a:gd name="connsiteX8872" fmla="*/ 136665 w 1031876"/>
              <a:gd name="connsiteY8872" fmla="*/ 853017 h 1106488"/>
              <a:gd name="connsiteX8873" fmla="*/ 136526 w 1031876"/>
              <a:gd name="connsiteY8873" fmla="*/ 853017 h 1106488"/>
              <a:gd name="connsiteX8874" fmla="*/ 136526 w 1031876"/>
              <a:gd name="connsiteY8874" fmla="*/ 852932 h 1106488"/>
              <a:gd name="connsiteX8875" fmla="*/ 133333 w 1031876"/>
              <a:gd name="connsiteY8875" fmla="*/ 852135 h 1106488"/>
              <a:gd name="connsiteX8876" fmla="*/ 130810 w 1031876"/>
              <a:gd name="connsiteY8876" fmla="*/ 847725 h 1106488"/>
              <a:gd name="connsiteX8877" fmla="*/ 130698 w 1031876"/>
              <a:gd name="connsiteY8877" fmla="*/ 847725 h 1106488"/>
              <a:gd name="connsiteX8878" fmla="*/ 133333 w 1031876"/>
              <a:gd name="connsiteY8878" fmla="*/ 852988 h 1106488"/>
              <a:gd name="connsiteX8879" fmla="*/ 134701 w 1031876"/>
              <a:gd name="connsiteY8879" fmla="*/ 855721 h 1106488"/>
              <a:gd name="connsiteX8880" fmla="*/ 132268 w 1031876"/>
              <a:gd name="connsiteY8880" fmla="*/ 854332 h 1106488"/>
              <a:gd name="connsiteX8881" fmla="*/ 132478 w 1031876"/>
              <a:gd name="connsiteY8881" fmla="*/ 853842 h 1106488"/>
              <a:gd name="connsiteX8882" fmla="*/ 132193 w 1031876"/>
              <a:gd name="connsiteY8882" fmla="*/ 853747 h 1106488"/>
              <a:gd name="connsiteX8883" fmla="*/ 132478 w 1031876"/>
              <a:gd name="connsiteY8883" fmla="*/ 852988 h 1106488"/>
              <a:gd name="connsiteX8884" fmla="*/ 130502 w 1031876"/>
              <a:gd name="connsiteY8884" fmla="*/ 847725 h 1106488"/>
              <a:gd name="connsiteX8885" fmla="*/ 130175 w 1031876"/>
              <a:gd name="connsiteY8885" fmla="*/ 847725 h 1106488"/>
              <a:gd name="connsiteX8886" fmla="*/ 130175 w 1031876"/>
              <a:gd name="connsiteY8886" fmla="*/ 846853 h 1106488"/>
              <a:gd name="connsiteX8887" fmla="*/ 129914 w 1031876"/>
              <a:gd name="connsiteY8887" fmla="*/ 846158 h 1106488"/>
              <a:gd name="connsiteX8888" fmla="*/ 130175 w 1031876"/>
              <a:gd name="connsiteY8888" fmla="*/ 846680 h 1106488"/>
              <a:gd name="connsiteX8889" fmla="*/ 130175 w 1031876"/>
              <a:gd name="connsiteY8889" fmla="*/ 846614 h 1106488"/>
              <a:gd name="connsiteX8890" fmla="*/ 129914 w 1031876"/>
              <a:gd name="connsiteY8890" fmla="*/ 846158 h 1106488"/>
              <a:gd name="connsiteX8891" fmla="*/ 130175 w 1031876"/>
              <a:gd name="connsiteY8891" fmla="*/ 846419 h 1106488"/>
              <a:gd name="connsiteX8892" fmla="*/ 130175 w 1031876"/>
              <a:gd name="connsiteY8892" fmla="*/ 846158 h 1106488"/>
              <a:gd name="connsiteX8893" fmla="*/ 129914 w 1031876"/>
              <a:gd name="connsiteY8893" fmla="*/ 846158 h 1106488"/>
              <a:gd name="connsiteX8894" fmla="*/ 130125 w 1031876"/>
              <a:gd name="connsiteY8894" fmla="*/ 846088 h 1106488"/>
              <a:gd name="connsiteX8895" fmla="*/ 130176 w 1031876"/>
              <a:gd name="connsiteY8895" fmla="*/ 846071 h 1106488"/>
              <a:gd name="connsiteX8896" fmla="*/ 132478 w 1031876"/>
              <a:gd name="connsiteY8896" fmla="*/ 845304 h 1106488"/>
              <a:gd name="connsiteX8897" fmla="*/ 131577 w 1031876"/>
              <a:gd name="connsiteY8897" fmla="*/ 843204 h 1106488"/>
              <a:gd name="connsiteX8898" fmla="*/ 136361 w 1031876"/>
              <a:gd name="connsiteY8898" fmla="*/ 845935 h 1106488"/>
              <a:gd name="connsiteX8899" fmla="*/ 130969 w 1031876"/>
              <a:gd name="connsiteY8899" fmla="*/ 839259 h 1106488"/>
              <a:gd name="connsiteX8900" fmla="*/ 130305 w 1031876"/>
              <a:gd name="connsiteY8900" fmla="*/ 833503 h 1106488"/>
              <a:gd name="connsiteX8901" fmla="*/ 136450 w 1031876"/>
              <a:gd name="connsiteY8901" fmla="*/ 845986 h 1106488"/>
              <a:gd name="connsiteX8902" fmla="*/ 136456 w 1031876"/>
              <a:gd name="connsiteY8902" fmla="*/ 845989 h 1106488"/>
              <a:gd name="connsiteX8903" fmla="*/ 133350 w 1031876"/>
              <a:gd name="connsiteY8903" fmla="*/ 839259 h 1106488"/>
              <a:gd name="connsiteX8904" fmla="*/ 130499 w 1031876"/>
              <a:gd name="connsiteY8904" fmla="*/ 833082 h 1106488"/>
              <a:gd name="connsiteX8905" fmla="*/ 130447 w 1031876"/>
              <a:gd name="connsiteY8905" fmla="*/ 833030 h 1106488"/>
              <a:gd name="connsiteX8906" fmla="*/ 130279 w 1031876"/>
              <a:gd name="connsiteY8906" fmla="*/ 833282 h 1106488"/>
              <a:gd name="connsiteX8907" fmla="*/ 130305 w 1031876"/>
              <a:gd name="connsiteY8907" fmla="*/ 833503 h 1106488"/>
              <a:gd name="connsiteX8908" fmla="*/ 130231 w 1031876"/>
              <a:gd name="connsiteY8908" fmla="*/ 833354 h 1106488"/>
              <a:gd name="connsiteX8909" fmla="*/ 130175 w 1031876"/>
              <a:gd name="connsiteY8909" fmla="*/ 833438 h 1106488"/>
              <a:gd name="connsiteX8910" fmla="*/ 130176 w 1031876"/>
              <a:gd name="connsiteY8910" fmla="*/ 833438 h 1106488"/>
              <a:gd name="connsiteX8911" fmla="*/ 130175 w 1031876"/>
              <a:gd name="connsiteY8911" fmla="*/ 833438 h 1106488"/>
              <a:gd name="connsiteX8912" fmla="*/ 126130 w 1031876"/>
              <a:gd name="connsiteY8912" fmla="*/ 833438 h 1106488"/>
              <a:gd name="connsiteX8913" fmla="*/ 130176 w 1031876"/>
              <a:gd name="connsiteY8913" fmla="*/ 839391 h 1106488"/>
              <a:gd name="connsiteX8914" fmla="*/ 129941 w 1031876"/>
              <a:gd name="connsiteY8914" fmla="*/ 839391 h 1106488"/>
              <a:gd name="connsiteX8915" fmla="*/ 130176 w 1031876"/>
              <a:gd name="connsiteY8915" fmla="*/ 839938 h 1106488"/>
              <a:gd name="connsiteX8916" fmla="*/ 131577 w 1031876"/>
              <a:gd name="connsiteY8916" fmla="*/ 843204 h 1106488"/>
              <a:gd name="connsiteX8917" fmla="*/ 130769 w 1031876"/>
              <a:gd name="connsiteY8917" fmla="*/ 842743 h 1106488"/>
              <a:gd name="connsiteX8918" fmla="*/ 130176 w 1031876"/>
              <a:gd name="connsiteY8918" fmla="*/ 840374 h 1106488"/>
              <a:gd name="connsiteX8919" fmla="*/ 129930 w 1031876"/>
              <a:gd name="connsiteY8919" fmla="*/ 839391 h 1106488"/>
              <a:gd name="connsiteX8920" fmla="*/ 129914 w 1031876"/>
              <a:gd name="connsiteY8920" fmla="*/ 839391 h 1106488"/>
              <a:gd name="connsiteX8921" fmla="*/ 129914 w 1031876"/>
              <a:gd name="connsiteY8921" fmla="*/ 841889 h 1106488"/>
              <a:gd name="connsiteX8922" fmla="*/ 129914 w 1031876"/>
              <a:gd name="connsiteY8922" fmla="*/ 842743 h 1106488"/>
              <a:gd name="connsiteX8923" fmla="*/ 129914 w 1031876"/>
              <a:gd name="connsiteY8923" fmla="*/ 845487 h 1106488"/>
              <a:gd name="connsiteX8924" fmla="*/ 130176 w 1031876"/>
              <a:gd name="connsiteY8924" fmla="*/ 845740 h 1106488"/>
              <a:gd name="connsiteX8925" fmla="*/ 129914 w 1031876"/>
              <a:gd name="connsiteY8925" fmla="*/ 845596 h 1106488"/>
              <a:gd name="connsiteX8926" fmla="*/ 129914 w 1031876"/>
              <a:gd name="connsiteY8926" fmla="*/ 845677 h 1106488"/>
              <a:gd name="connsiteX8927" fmla="*/ 130176 w 1031876"/>
              <a:gd name="connsiteY8927" fmla="*/ 845740 h 1106488"/>
              <a:gd name="connsiteX8928" fmla="*/ 129914 w 1031876"/>
              <a:gd name="connsiteY8928" fmla="*/ 845740 h 1106488"/>
              <a:gd name="connsiteX8929" fmla="*/ 129914 w 1031876"/>
              <a:gd name="connsiteY8929" fmla="*/ 845881 h 1106488"/>
              <a:gd name="connsiteX8930" fmla="*/ 129914 w 1031876"/>
              <a:gd name="connsiteY8930" fmla="*/ 846158 h 1106488"/>
              <a:gd name="connsiteX8931" fmla="*/ 129735 w 1031876"/>
              <a:gd name="connsiteY8931" fmla="*/ 845740 h 1106488"/>
              <a:gd name="connsiteX8932" fmla="*/ 126684 w 1031876"/>
              <a:gd name="connsiteY8932" fmla="*/ 845740 h 1106488"/>
              <a:gd name="connsiteX8933" fmla="*/ 123755 w 1031876"/>
              <a:gd name="connsiteY8933" fmla="*/ 845740 h 1106488"/>
              <a:gd name="connsiteX8934" fmla="*/ 123817 w 1031876"/>
              <a:gd name="connsiteY8934" fmla="*/ 846085 h 1106488"/>
              <a:gd name="connsiteX8935" fmla="*/ 128166 w 1031876"/>
              <a:gd name="connsiteY8935" fmla="*/ 848486 h 1106488"/>
              <a:gd name="connsiteX8936" fmla="*/ 129914 w 1031876"/>
              <a:gd name="connsiteY8936" fmla="*/ 846158 h 1106488"/>
              <a:gd name="connsiteX8937" fmla="*/ 129914 w 1031876"/>
              <a:gd name="connsiteY8937" fmla="*/ 847012 h 1106488"/>
              <a:gd name="connsiteX8938" fmla="*/ 129914 w 1031876"/>
              <a:gd name="connsiteY8938" fmla="*/ 851475 h 1106488"/>
              <a:gd name="connsiteX8939" fmla="*/ 130176 w 1031876"/>
              <a:gd name="connsiteY8939" fmla="*/ 852487 h 1106488"/>
              <a:gd name="connsiteX8940" fmla="*/ 129914 w 1031876"/>
              <a:gd name="connsiteY8940" fmla="*/ 852234 h 1106488"/>
              <a:gd name="connsiteX8941" fmla="*/ 129914 w 1031876"/>
              <a:gd name="connsiteY8941" fmla="*/ 852988 h 1106488"/>
              <a:gd name="connsiteX8942" fmla="*/ 127854 w 1031876"/>
              <a:gd name="connsiteY8942" fmla="*/ 850244 h 1106488"/>
              <a:gd name="connsiteX8943" fmla="*/ 126684 w 1031876"/>
              <a:gd name="connsiteY8943" fmla="*/ 849114 h 1106488"/>
              <a:gd name="connsiteX8944" fmla="*/ 123603 w 1031876"/>
              <a:gd name="connsiteY8944" fmla="*/ 846138 h 1106488"/>
              <a:gd name="connsiteX8945" fmla="*/ 122834 w 1031876"/>
              <a:gd name="connsiteY8945" fmla="*/ 846138 h 1106488"/>
              <a:gd name="connsiteX8946" fmla="*/ 115888 w 1031876"/>
              <a:gd name="connsiteY8946" fmla="*/ 846138 h 1106488"/>
              <a:gd name="connsiteX8947" fmla="*/ 117740 w 1031876"/>
              <a:gd name="connsiteY8947" fmla="*/ 844162 h 1106488"/>
              <a:gd name="connsiteX8948" fmla="*/ 115842 w 1031876"/>
              <a:gd name="connsiteY8948" fmla="*/ 843150 h 1106488"/>
              <a:gd name="connsiteX8949" fmla="*/ 109538 w 1031876"/>
              <a:gd name="connsiteY8949" fmla="*/ 839788 h 1106488"/>
              <a:gd name="connsiteX8950" fmla="*/ 109538 w 1031876"/>
              <a:gd name="connsiteY8950" fmla="*/ 833438 h 1106488"/>
              <a:gd name="connsiteX8951" fmla="*/ 113110 w 1031876"/>
              <a:gd name="connsiteY8951" fmla="*/ 838994 h 1106488"/>
              <a:gd name="connsiteX8952" fmla="*/ 115772 w 1031876"/>
              <a:gd name="connsiteY8952" fmla="*/ 839586 h 1106488"/>
              <a:gd name="connsiteX8953" fmla="*/ 115068 w 1031876"/>
              <a:gd name="connsiteY8953" fmla="*/ 838354 h 1106488"/>
              <a:gd name="connsiteX8954" fmla="*/ 112713 w 1031876"/>
              <a:gd name="connsiteY8954" fmla="*/ 834232 h 1106488"/>
              <a:gd name="connsiteX8955" fmla="*/ 109538 w 1031876"/>
              <a:gd name="connsiteY8955" fmla="*/ 833438 h 1106488"/>
              <a:gd name="connsiteX8956" fmla="*/ 115094 w 1031876"/>
              <a:gd name="connsiteY8956" fmla="*/ 834232 h 1106488"/>
              <a:gd name="connsiteX8957" fmla="*/ 115773 w 1031876"/>
              <a:gd name="connsiteY8957" fmla="*/ 838980 h 1106488"/>
              <a:gd name="connsiteX8958" fmla="*/ 115862 w 1031876"/>
              <a:gd name="connsiteY8958" fmla="*/ 839606 h 1106488"/>
              <a:gd name="connsiteX8959" fmla="*/ 115888 w 1031876"/>
              <a:gd name="connsiteY8959" fmla="*/ 839612 h 1106488"/>
              <a:gd name="connsiteX8960" fmla="*/ 115888 w 1031876"/>
              <a:gd name="connsiteY8960" fmla="*/ 839082 h 1106488"/>
              <a:gd name="connsiteX8961" fmla="*/ 115888 w 1031876"/>
              <a:gd name="connsiteY8961" fmla="*/ 838994 h 1106488"/>
              <a:gd name="connsiteX8962" fmla="*/ 115888 w 1031876"/>
              <a:gd name="connsiteY8962" fmla="*/ 836613 h 1106488"/>
              <a:gd name="connsiteX8963" fmla="*/ 115888 w 1031876"/>
              <a:gd name="connsiteY8963" fmla="*/ 834232 h 1106488"/>
              <a:gd name="connsiteX8964" fmla="*/ 115888 w 1031876"/>
              <a:gd name="connsiteY8964" fmla="*/ 833438 h 1106488"/>
              <a:gd name="connsiteX8965" fmla="*/ 119857 w 1031876"/>
              <a:gd name="connsiteY8965" fmla="*/ 838994 h 1106488"/>
              <a:gd name="connsiteX8966" fmla="*/ 123191 w 1031876"/>
              <a:gd name="connsiteY8966" fmla="*/ 839661 h 1106488"/>
              <a:gd name="connsiteX8967" fmla="*/ 123191 w 1031876"/>
              <a:gd name="connsiteY8967" fmla="*/ 838993 h 1106488"/>
              <a:gd name="connsiteX8968" fmla="*/ 123373 w 1031876"/>
              <a:gd name="connsiteY8968" fmla="*/ 839698 h 1106488"/>
              <a:gd name="connsiteX8969" fmla="*/ 123639 w 1031876"/>
              <a:gd name="connsiteY8969" fmla="*/ 839751 h 1106488"/>
              <a:gd name="connsiteX8970" fmla="*/ 123605 w 1031876"/>
              <a:gd name="connsiteY8970" fmla="*/ 839693 h 1106488"/>
              <a:gd name="connsiteX8971" fmla="*/ 123426 w 1031876"/>
              <a:gd name="connsiteY8971" fmla="*/ 839391 h 1106488"/>
              <a:gd name="connsiteX8972" fmla="*/ 123297 w 1031876"/>
              <a:gd name="connsiteY8972" fmla="*/ 839391 h 1106488"/>
              <a:gd name="connsiteX8973" fmla="*/ 123261 w 1031876"/>
              <a:gd name="connsiteY8973" fmla="*/ 839113 h 1106488"/>
              <a:gd name="connsiteX8974" fmla="*/ 123191 w 1031876"/>
              <a:gd name="connsiteY8974" fmla="*/ 838993 h 1106488"/>
              <a:gd name="connsiteX8975" fmla="*/ 123254 w 1031876"/>
              <a:gd name="connsiteY8975" fmla="*/ 839054 h 1106488"/>
              <a:gd name="connsiteX8976" fmla="*/ 123227 w 1031876"/>
              <a:gd name="connsiteY8976" fmla="*/ 838845 h 1106488"/>
              <a:gd name="connsiteX8977" fmla="*/ 119857 w 1031876"/>
              <a:gd name="connsiteY8977" fmla="*/ 833537 h 1106488"/>
              <a:gd name="connsiteX8978" fmla="*/ 119174 w 1031876"/>
              <a:gd name="connsiteY8978" fmla="*/ 833384 h 1106488"/>
              <a:gd name="connsiteX8979" fmla="*/ 119699 w 1031876"/>
              <a:gd name="connsiteY8979" fmla="*/ 834777 h 1106488"/>
              <a:gd name="connsiteX8980" fmla="*/ 123191 w 1031876"/>
              <a:gd name="connsiteY8980" fmla="*/ 838993 h 1106488"/>
              <a:gd name="connsiteX8981" fmla="*/ 119699 w 1031876"/>
              <a:gd name="connsiteY8981" fmla="*/ 838150 h 1106488"/>
              <a:gd name="connsiteX8982" fmla="*/ 116526 w 1031876"/>
              <a:gd name="connsiteY8982" fmla="*/ 832788 h 1106488"/>
              <a:gd name="connsiteX8983" fmla="*/ 115888 w 1031876"/>
              <a:gd name="connsiteY8983" fmla="*/ 832644 h 1106488"/>
              <a:gd name="connsiteX8984" fmla="*/ 115888 w 1031876"/>
              <a:gd name="connsiteY8984" fmla="*/ 832071 h 1106488"/>
              <a:gd name="connsiteX8985" fmla="*/ 110094 w 1031876"/>
              <a:gd name="connsiteY8985" fmla="*/ 828873 h 1106488"/>
              <a:gd name="connsiteX8986" fmla="*/ 109506 w 1031876"/>
              <a:gd name="connsiteY8986" fmla="*/ 826600 h 1106488"/>
              <a:gd name="connsiteX8987" fmla="*/ 106859 w 1031876"/>
              <a:gd name="connsiteY8987" fmla="*/ 829999 h 1106488"/>
              <a:gd name="connsiteX8988" fmla="*/ 107734 w 1031876"/>
              <a:gd name="connsiteY8988" fmla="*/ 831122 h 1106488"/>
              <a:gd name="connsiteX8989" fmla="*/ 109538 w 1031876"/>
              <a:gd name="connsiteY8989" fmla="*/ 832644 h 1106488"/>
              <a:gd name="connsiteX8990" fmla="*/ 109538 w 1031876"/>
              <a:gd name="connsiteY8990" fmla="*/ 833438 h 1106488"/>
              <a:gd name="connsiteX8991" fmla="*/ 109538 w 1031876"/>
              <a:gd name="connsiteY8991" fmla="*/ 833537 h 1106488"/>
              <a:gd name="connsiteX8992" fmla="*/ 109538 w 1031876"/>
              <a:gd name="connsiteY8992" fmla="*/ 836216 h 1106488"/>
              <a:gd name="connsiteX8993" fmla="*/ 109538 w 1031876"/>
              <a:gd name="connsiteY8993" fmla="*/ 839788 h 1106488"/>
              <a:gd name="connsiteX8994" fmla="*/ 105239 w 1031876"/>
              <a:gd name="connsiteY8994" fmla="*/ 835423 h 1106488"/>
              <a:gd name="connsiteX8995" fmla="*/ 103284 w 1031876"/>
              <a:gd name="connsiteY8995" fmla="*/ 833438 h 1106488"/>
              <a:gd name="connsiteX8996" fmla="*/ 103188 w 1031876"/>
              <a:gd name="connsiteY8996" fmla="*/ 833438 h 1106488"/>
              <a:gd name="connsiteX8997" fmla="*/ 103188 w 1031876"/>
              <a:gd name="connsiteY8997" fmla="*/ 833340 h 1106488"/>
              <a:gd name="connsiteX8998" fmla="*/ 102924 w 1031876"/>
              <a:gd name="connsiteY8998" fmla="*/ 833072 h 1106488"/>
              <a:gd name="connsiteX8999" fmla="*/ 101948 w 1031876"/>
              <a:gd name="connsiteY8999" fmla="*/ 834653 h 1106488"/>
              <a:gd name="connsiteX9000" fmla="*/ 101402 w 1031876"/>
              <a:gd name="connsiteY9000" fmla="*/ 834252 h 1106488"/>
              <a:gd name="connsiteX9001" fmla="*/ 99219 w 1031876"/>
              <a:gd name="connsiteY9001" fmla="*/ 836216 h 1106488"/>
              <a:gd name="connsiteX9002" fmla="*/ 95250 w 1031876"/>
              <a:gd name="connsiteY9002" fmla="*/ 839788 h 1106488"/>
              <a:gd name="connsiteX9003" fmla="*/ 95250 w 1031876"/>
              <a:gd name="connsiteY9003" fmla="*/ 833438 h 1106488"/>
              <a:gd name="connsiteX9004" fmla="*/ 95250 w 1031876"/>
              <a:gd name="connsiteY9004" fmla="*/ 833437 h 1106488"/>
              <a:gd name="connsiteX9005" fmla="*/ 92751 w 1031876"/>
              <a:gd name="connsiteY9005" fmla="*/ 829999 h 1106488"/>
              <a:gd name="connsiteX9006" fmla="*/ 93618 w 1031876"/>
              <a:gd name="connsiteY9006" fmla="*/ 828805 h 1106488"/>
              <a:gd name="connsiteX9007" fmla="*/ 95250 w 1031876"/>
              <a:gd name="connsiteY9007" fmla="*/ 833435 h 1106488"/>
              <a:gd name="connsiteX9008" fmla="*/ 95250 w 1031876"/>
              <a:gd name="connsiteY9008" fmla="*/ 832644 h 1106488"/>
              <a:gd name="connsiteX9009" fmla="*/ 95250 w 1031876"/>
              <a:gd name="connsiteY9009" fmla="*/ 826560 h 1106488"/>
              <a:gd name="connsiteX9010" fmla="*/ 93618 w 1031876"/>
              <a:gd name="connsiteY9010" fmla="*/ 828805 h 1106488"/>
              <a:gd name="connsiteX9011" fmla="*/ 92453 w 1031876"/>
              <a:gd name="connsiteY9011" fmla="*/ 825500 h 1106488"/>
              <a:gd name="connsiteX9012" fmla="*/ 92075 w 1031876"/>
              <a:gd name="connsiteY9012" fmla="*/ 825500 h 1106488"/>
              <a:gd name="connsiteX9013" fmla="*/ 88900 w 1031876"/>
              <a:gd name="connsiteY9013" fmla="*/ 825500 h 1106488"/>
              <a:gd name="connsiteX9014" fmla="*/ 88900 w 1031876"/>
              <a:gd name="connsiteY9014" fmla="*/ 824706 h 1106488"/>
              <a:gd name="connsiteX9015" fmla="*/ 88900 w 1031876"/>
              <a:gd name="connsiteY9015" fmla="*/ 821198 h 1106488"/>
              <a:gd name="connsiteX9016" fmla="*/ 88299 w 1031876"/>
              <a:gd name="connsiteY9016" fmla="*/ 820690 h 1106488"/>
              <a:gd name="connsiteX9017" fmla="*/ 88900 w 1031876"/>
              <a:gd name="connsiteY9017" fmla="*/ 825500 h 1106488"/>
              <a:gd name="connsiteX9018" fmla="*/ 88201 w 1031876"/>
              <a:gd name="connsiteY9018" fmla="*/ 820608 h 1106488"/>
              <a:gd name="connsiteX9019" fmla="*/ 87274 w 1031876"/>
              <a:gd name="connsiteY9019" fmla="*/ 819825 h 1106488"/>
              <a:gd name="connsiteX9020" fmla="*/ 82550 w 1031876"/>
              <a:gd name="connsiteY9020" fmla="*/ 819150 h 1106488"/>
              <a:gd name="connsiteX9021" fmla="*/ 82550 w 1031876"/>
              <a:gd name="connsiteY9021" fmla="*/ 815975 h 1106488"/>
              <a:gd name="connsiteX9022" fmla="*/ 82550 w 1031876"/>
              <a:gd name="connsiteY9022" fmla="*/ 813081 h 1106488"/>
              <a:gd name="connsiteX9023" fmla="*/ 81918 w 1031876"/>
              <a:gd name="connsiteY9023" fmla="*/ 812801 h 1106488"/>
              <a:gd name="connsiteX9024" fmla="*/ 78979 w 1031876"/>
              <a:gd name="connsiteY9024" fmla="*/ 812801 h 1106488"/>
              <a:gd name="connsiteX9025" fmla="*/ 77766 w 1031876"/>
              <a:gd name="connsiteY9025" fmla="*/ 812801 h 1106488"/>
              <a:gd name="connsiteX9026" fmla="*/ 78102 w 1031876"/>
              <a:gd name="connsiteY9026" fmla="*/ 813263 h 1106488"/>
              <a:gd name="connsiteX9027" fmla="*/ 76819 w 1031876"/>
              <a:gd name="connsiteY9027" fmla="*/ 812801 h 1106488"/>
              <a:gd name="connsiteX9028" fmla="*/ 75407 w 1031876"/>
              <a:gd name="connsiteY9028" fmla="*/ 812801 h 1106488"/>
              <a:gd name="connsiteX9029" fmla="*/ 75407 w 1031876"/>
              <a:gd name="connsiteY9029" fmla="*/ 812293 h 1106488"/>
              <a:gd name="connsiteX9030" fmla="*/ 74613 w 1031876"/>
              <a:gd name="connsiteY9030" fmla="*/ 812007 h 1106488"/>
              <a:gd name="connsiteX9031" fmla="*/ 75407 w 1031876"/>
              <a:gd name="connsiteY9031" fmla="*/ 810578 h 1106488"/>
              <a:gd name="connsiteX9032" fmla="*/ 75407 w 1031876"/>
              <a:gd name="connsiteY9032" fmla="*/ 809229 h 1106488"/>
              <a:gd name="connsiteX9033" fmla="*/ 75407 w 1031876"/>
              <a:gd name="connsiteY9033" fmla="*/ 806015 h 1106488"/>
              <a:gd name="connsiteX9034" fmla="*/ 75248 w 1031876"/>
              <a:gd name="connsiteY9034" fmla="*/ 805921 h 1106488"/>
              <a:gd name="connsiteX9035" fmla="*/ 75407 w 1031876"/>
              <a:gd name="connsiteY9035" fmla="*/ 805921 h 1106488"/>
              <a:gd name="connsiteX9036" fmla="*/ 833968 w 1031876"/>
              <a:gd name="connsiteY9036" fmla="*/ 805610 h 1106488"/>
              <a:gd name="connsiteX9037" fmla="*/ 833866 w 1031876"/>
              <a:gd name="connsiteY9037" fmla="*/ 805815 h 1106488"/>
              <a:gd name="connsiteX9038" fmla="*/ 834186 w 1031876"/>
              <a:gd name="connsiteY9038" fmla="*/ 805815 h 1106488"/>
              <a:gd name="connsiteX9039" fmla="*/ 834186 w 1031876"/>
              <a:gd name="connsiteY9039" fmla="*/ 805779 h 1106488"/>
              <a:gd name="connsiteX9040" fmla="*/ 1004359 w 1031876"/>
              <a:gd name="connsiteY9040" fmla="*/ 805259 h 1106488"/>
              <a:gd name="connsiteX9041" fmla="*/ 1004359 w 1031876"/>
              <a:gd name="connsiteY9041" fmla="*/ 806102 h 1106488"/>
              <a:gd name="connsiteX9042" fmla="*/ 1004359 w 1031876"/>
              <a:gd name="connsiteY9042" fmla="*/ 809476 h 1106488"/>
              <a:gd name="connsiteX9043" fmla="*/ 1004359 w 1031876"/>
              <a:gd name="connsiteY9043" fmla="*/ 812006 h 1106488"/>
              <a:gd name="connsiteX9044" fmla="*/ 997479 w 1031876"/>
              <a:gd name="connsiteY9044" fmla="*/ 818753 h 1106488"/>
              <a:gd name="connsiteX9045" fmla="*/ 996715 w 1031876"/>
              <a:gd name="connsiteY9045" fmla="*/ 818753 h 1106488"/>
              <a:gd name="connsiteX9046" fmla="*/ 997479 w 1031876"/>
              <a:gd name="connsiteY9046" fmla="*/ 817910 h 1106488"/>
              <a:gd name="connsiteX9047" fmla="*/ 1004359 w 1031876"/>
              <a:gd name="connsiteY9047" fmla="*/ 805259 h 1106488"/>
              <a:gd name="connsiteX9048" fmla="*/ 902562 w 1031876"/>
              <a:gd name="connsiteY9048" fmla="*/ 805175 h 1106488"/>
              <a:gd name="connsiteX9049" fmla="*/ 903417 w 1031876"/>
              <a:gd name="connsiteY9049" fmla="*/ 805175 h 1106488"/>
              <a:gd name="connsiteX9050" fmla="*/ 906665 w 1031876"/>
              <a:gd name="connsiteY9050" fmla="*/ 805175 h 1106488"/>
              <a:gd name="connsiteX9051" fmla="*/ 905981 w 1031876"/>
              <a:gd name="connsiteY9051" fmla="*/ 806883 h 1106488"/>
              <a:gd name="connsiteX9052" fmla="*/ 902562 w 1031876"/>
              <a:gd name="connsiteY9052" fmla="*/ 805175 h 1106488"/>
              <a:gd name="connsiteX9053" fmla="*/ 847861 w 1031876"/>
              <a:gd name="connsiteY9053" fmla="*/ 805175 h 1106488"/>
              <a:gd name="connsiteX9054" fmla="*/ 841164 w 1031876"/>
              <a:gd name="connsiteY9054" fmla="*/ 811030 h 1106488"/>
              <a:gd name="connsiteX9055" fmla="*/ 841550 w 1031876"/>
              <a:gd name="connsiteY9055" fmla="*/ 808328 h 1106488"/>
              <a:gd name="connsiteX9056" fmla="*/ 841024 w 1031876"/>
              <a:gd name="connsiteY9056" fmla="*/ 805175 h 1106488"/>
              <a:gd name="connsiteX9057" fmla="*/ 844443 w 1031876"/>
              <a:gd name="connsiteY9057" fmla="*/ 805175 h 1106488"/>
              <a:gd name="connsiteX9058" fmla="*/ 847006 w 1031876"/>
              <a:gd name="connsiteY9058" fmla="*/ 805175 h 1106488"/>
              <a:gd name="connsiteX9059" fmla="*/ 847861 w 1031876"/>
              <a:gd name="connsiteY9059" fmla="*/ 805175 h 1106488"/>
              <a:gd name="connsiteX9060" fmla="*/ 841879 w 1031876"/>
              <a:gd name="connsiteY9060" fmla="*/ 806029 h 1106488"/>
              <a:gd name="connsiteX9061" fmla="*/ 841550 w 1031876"/>
              <a:gd name="connsiteY9061" fmla="*/ 808328 h 1106488"/>
              <a:gd name="connsiteX9062" fmla="*/ 841024 w 1031876"/>
              <a:gd name="connsiteY9062" fmla="*/ 808591 h 1106488"/>
              <a:gd name="connsiteX9063" fmla="*/ 711110 w 1031876"/>
              <a:gd name="connsiteY9063" fmla="*/ 805175 h 1106488"/>
              <a:gd name="connsiteX9064" fmla="*/ 714529 w 1031876"/>
              <a:gd name="connsiteY9064" fmla="*/ 805175 h 1106488"/>
              <a:gd name="connsiteX9065" fmla="*/ 717092 w 1031876"/>
              <a:gd name="connsiteY9065" fmla="*/ 805175 h 1106488"/>
              <a:gd name="connsiteX9066" fmla="*/ 717947 w 1031876"/>
              <a:gd name="connsiteY9066" fmla="*/ 805175 h 1106488"/>
              <a:gd name="connsiteX9067" fmla="*/ 714529 w 1031876"/>
              <a:gd name="connsiteY9067" fmla="*/ 808591 h 1106488"/>
              <a:gd name="connsiteX9068" fmla="*/ 712575 w 1031876"/>
              <a:gd name="connsiteY9068" fmla="*/ 810542 h 1106488"/>
              <a:gd name="connsiteX9069" fmla="*/ 708690 w 1031876"/>
              <a:gd name="connsiteY9069" fmla="*/ 809484 h 1106488"/>
              <a:gd name="connsiteX9070" fmla="*/ 708546 w 1031876"/>
              <a:gd name="connsiteY9070" fmla="*/ 809444 h 1106488"/>
              <a:gd name="connsiteX9071" fmla="*/ 704851 w 1031876"/>
              <a:gd name="connsiteY9071" fmla="*/ 811659 h 1106488"/>
              <a:gd name="connsiteX9072" fmla="*/ 704272 w 1031876"/>
              <a:gd name="connsiteY9072" fmla="*/ 812006 h 1106488"/>
              <a:gd name="connsiteX9073" fmla="*/ 704851 w 1031876"/>
              <a:gd name="connsiteY9073" fmla="*/ 811428 h 1106488"/>
              <a:gd name="connsiteX9074" fmla="*/ 705127 w 1031876"/>
              <a:gd name="connsiteY9074" fmla="*/ 811152 h 1106488"/>
              <a:gd name="connsiteX9075" fmla="*/ 706323 w 1031876"/>
              <a:gd name="connsiteY9075" fmla="*/ 809957 h 1106488"/>
              <a:gd name="connsiteX9076" fmla="*/ 707691 w 1031876"/>
              <a:gd name="connsiteY9076" fmla="*/ 808591 h 1106488"/>
              <a:gd name="connsiteX9077" fmla="*/ 711110 w 1031876"/>
              <a:gd name="connsiteY9077" fmla="*/ 805175 h 1106488"/>
              <a:gd name="connsiteX9078" fmla="*/ 362392 w 1031876"/>
              <a:gd name="connsiteY9078" fmla="*/ 805175 h 1106488"/>
              <a:gd name="connsiteX9079" fmla="*/ 369230 w 1031876"/>
              <a:gd name="connsiteY9079" fmla="*/ 812006 h 1106488"/>
              <a:gd name="connsiteX9080" fmla="*/ 362392 w 1031876"/>
              <a:gd name="connsiteY9080" fmla="*/ 812006 h 1106488"/>
              <a:gd name="connsiteX9081" fmla="*/ 362392 w 1031876"/>
              <a:gd name="connsiteY9081" fmla="*/ 805175 h 1106488"/>
              <a:gd name="connsiteX9082" fmla="*/ 130363 w 1031876"/>
              <a:gd name="connsiteY9082" fmla="*/ 805175 h 1106488"/>
              <a:gd name="connsiteX9083" fmla="*/ 132557 w 1031876"/>
              <a:gd name="connsiteY9083" fmla="*/ 808832 h 1106488"/>
              <a:gd name="connsiteX9084" fmla="*/ 132081 w 1031876"/>
              <a:gd name="connsiteY9084" fmla="*/ 809626 h 1106488"/>
              <a:gd name="connsiteX9085" fmla="*/ 130653 w 1031876"/>
              <a:gd name="connsiteY9085" fmla="*/ 812006 h 1106488"/>
              <a:gd name="connsiteX9086" fmla="*/ 134188 w 1031876"/>
              <a:gd name="connsiteY9086" fmla="*/ 812006 h 1106488"/>
              <a:gd name="connsiteX9087" fmla="*/ 135897 w 1031876"/>
              <a:gd name="connsiteY9087" fmla="*/ 812006 h 1106488"/>
              <a:gd name="connsiteX9088" fmla="*/ 136526 w 1031876"/>
              <a:gd name="connsiteY9088" fmla="*/ 812006 h 1106488"/>
              <a:gd name="connsiteX9089" fmla="*/ 136526 w 1031876"/>
              <a:gd name="connsiteY9089" fmla="*/ 808435 h 1106488"/>
              <a:gd name="connsiteX9090" fmla="*/ 136526 w 1031876"/>
              <a:gd name="connsiteY9090" fmla="*/ 805175 h 1106488"/>
              <a:gd name="connsiteX9091" fmla="*/ 130769 w 1031876"/>
              <a:gd name="connsiteY9091" fmla="*/ 805175 h 1106488"/>
              <a:gd name="connsiteX9092" fmla="*/ 109401 w 1031876"/>
              <a:gd name="connsiteY9092" fmla="*/ 805175 h 1106488"/>
              <a:gd name="connsiteX9093" fmla="*/ 116239 w 1031876"/>
              <a:gd name="connsiteY9093" fmla="*/ 812006 h 1106488"/>
              <a:gd name="connsiteX9094" fmla="*/ 110256 w 1031876"/>
              <a:gd name="connsiteY9094" fmla="*/ 808591 h 1106488"/>
              <a:gd name="connsiteX9095" fmla="*/ 109538 w 1031876"/>
              <a:gd name="connsiteY9095" fmla="*/ 805723 h 1106488"/>
              <a:gd name="connsiteX9096" fmla="*/ 109538 w 1031876"/>
              <a:gd name="connsiteY9096" fmla="*/ 806270 h 1106488"/>
              <a:gd name="connsiteX9097" fmla="*/ 110256 w 1031876"/>
              <a:gd name="connsiteY9097" fmla="*/ 812006 h 1106488"/>
              <a:gd name="connsiteX9098" fmla="*/ 110495 w 1031876"/>
              <a:gd name="connsiteY9098" fmla="*/ 812279 h 1106488"/>
              <a:gd name="connsiteX9099" fmla="*/ 109538 w 1031876"/>
              <a:gd name="connsiteY9099" fmla="*/ 812040 h 1106488"/>
              <a:gd name="connsiteX9100" fmla="*/ 109538 w 1031876"/>
              <a:gd name="connsiteY9100" fmla="*/ 812312 h 1106488"/>
              <a:gd name="connsiteX9101" fmla="*/ 111317 w 1031876"/>
              <a:gd name="connsiteY9101" fmla="*/ 814030 h 1106488"/>
              <a:gd name="connsiteX9102" fmla="*/ 110094 w 1031876"/>
              <a:gd name="connsiteY9102" fmla="*/ 812849 h 1106488"/>
              <a:gd name="connsiteX9103" fmla="*/ 109538 w 1031876"/>
              <a:gd name="connsiteY9103" fmla="*/ 812312 h 1106488"/>
              <a:gd name="connsiteX9104" fmla="*/ 109538 w 1031876"/>
              <a:gd name="connsiteY9104" fmla="*/ 812542 h 1106488"/>
              <a:gd name="connsiteX9105" fmla="*/ 111761 w 1031876"/>
              <a:gd name="connsiteY9105" fmla="*/ 816299 h 1106488"/>
              <a:gd name="connsiteX9106" fmla="*/ 111317 w 1031876"/>
              <a:gd name="connsiteY9106" fmla="*/ 816054 h 1106488"/>
              <a:gd name="connsiteX9107" fmla="*/ 109538 w 1031876"/>
              <a:gd name="connsiteY9107" fmla="*/ 812618 h 1106488"/>
              <a:gd name="connsiteX9108" fmla="*/ 109538 w 1031876"/>
              <a:gd name="connsiteY9108" fmla="*/ 812801 h 1106488"/>
              <a:gd name="connsiteX9109" fmla="*/ 109512 w 1031876"/>
              <a:gd name="connsiteY9109" fmla="*/ 812568 h 1106488"/>
              <a:gd name="connsiteX9110" fmla="*/ 109221 w 1031876"/>
              <a:gd name="connsiteY9110" fmla="*/ 812006 h 1106488"/>
              <a:gd name="connsiteX9111" fmla="*/ 109503 w 1031876"/>
              <a:gd name="connsiteY9111" fmla="*/ 812482 h 1106488"/>
              <a:gd name="connsiteX9112" fmla="*/ 109477 w 1031876"/>
              <a:gd name="connsiteY9112" fmla="*/ 812253 h 1106488"/>
              <a:gd name="connsiteX9113" fmla="*/ 109221 w 1031876"/>
              <a:gd name="connsiteY9113" fmla="*/ 812006 h 1106488"/>
              <a:gd name="connsiteX9114" fmla="*/ 109477 w 1031876"/>
              <a:gd name="connsiteY9114" fmla="*/ 812253 h 1106488"/>
              <a:gd name="connsiteX9115" fmla="*/ 109451 w 1031876"/>
              <a:gd name="connsiteY9115" fmla="*/ 812018 h 1106488"/>
              <a:gd name="connsiteX9116" fmla="*/ 109401 w 1031876"/>
              <a:gd name="connsiteY9116" fmla="*/ 812006 h 1106488"/>
              <a:gd name="connsiteX9117" fmla="*/ 109401 w 1031876"/>
              <a:gd name="connsiteY9117" fmla="*/ 811568 h 1106488"/>
              <a:gd name="connsiteX9118" fmla="*/ 108744 w 1031876"/>
              <a:gd name="connsiteY9118" fmla="*/ 805657 h 1106488"/>
              <a:gd name="connsiteX9119" fmla="*/ 109401 w 1031876"/>
              <a:gd name="connsiteY9119" fmla="*/ 805657 h 1106488"/>
              <a:gd name="connsiteX9120" fmla="*/ 109401 w 1031876"/>
              <a:gd name="connsiteY9120" fmla="*/ 805175 h 1106488"/>
              <a:gd name="connsiteX9121" fmla="*/ 109461 w 1031876"/>
              <a:gd name="connsiteY9121" fmla="*/ 805657 h 1106488"/>
              <a:gd name="connsiteX9122" fmla="*/ 109522 w 1031876"/>
              <a:gd name="connsiteY9122" fmla="*/ 805657 h 1106488"/>
              <a:gd name="connsiteX9123" fmla="*/ 841025 w 1031876"/>
              <a:gd name="connsiteY9123" fmla="*/ 805174 h 1106488"/>
              <a:gd name="connsiteX9124" fmla="*/ 841024 w 1031876"/>
              <a:gd name="connsiteY9124" fmla="*/ 805175 h 1106488"/>
              <a:gd name="connsiteX9125" fmla="*/ 841024 w 1031876"/>
              <a:gd name="connsiteY9125" fmla="*/ 805175 h 1106488"/>
              <a:gd name="connsiteX9126" fmla="*/ 833272 w 1031876"/>
              <a:gd name="connsiteY9126" fmla="*/ 805070 h 1106488"/>
              <a:gd name="connsiteX9127" fmla="*/ 832676 w 1031876"/>
              <a:gd name="connsiteY9127" fmla="*/ 805815 h 1106488"/>
              <a:gd name="connsiteX9128" fmla="*/ 833546 w 1031876"/>
              <a:gd name="connsiteY9128" fmla="*/ 805815 h 1106488"/>
              <a:gd name="connsiteX9129" fmla="*/ 833846 w 1031876"/>
              <a:gd name="connsiteY9129" fmla="*/ 805515 h 1106488"/>
              <a:gd name="connsiteX9130" fmla="*/ 136539 w 1031876"/>
              <a:gd name="connsiteY9130" fmla="*/ 804962 h 1106488"/>
              <a:gd name="connsiteX9131" fmla="*/ 136539 w 1031876"/>
              <a:gd name="connsiteY9131" fmla="*/ 804962 h 1106488"/>
              <a:gd name="connsiteX9132" fmla="*/ 136752 w 1031876"/>
              <a:gd name="connsiteY9132" fmla="*/ 805175 h 1106488"/>
              <a:gd name="connsiteX9133" fmla="*/ 136566 w 1031876"/>
              <a:gd name="connsiteY9133" fmla="*/ 805175 h 1106488"/>
              <a:gd name="connsiteX9134" fmla="*/ 136752 w 1031876"/>
              <a:gd name="connsiteY9134" fmla="*/ 806643 h 1106488"/>
              <a:gd name="connsiteX9135" fmla="*/ 136752 w 1031876"/>
              <a:gd name="connsiteY9135" fmla="*/ 806029 h 1106488"/>
              <a:gd name="connsiteX9136" fmla="*/ 136752 w 1031876"/>
              <a:gd name="connsiteY9136" fmla="*/ 805175 h 1106488"/>
              <a:gd name="connsiteX9137" fmla="*/ 1025526 w 1031876"/>
              <a:gd name="connsiteY9137" fmla="*/ 804863 h 1106488"/>
              <a:gd name="connsiteX9138" fmla="*/ 1022351 w 1031876"/>
              <a:gd name="connsiteY9138" fmla="*/ 812007 h 1106488"/>
              <a:gd name="connsiteX9139" fmla="*/ 1019577 w 1031876"/>
              <a:gd name="connsiteY9139" fmla="*/ 818250 h 1106488"/>
              <a:gd name="connsiteX9140" fmla="*/ 1024732 w 1031876"/>
              <a:gd name="connsiteY9140" fmla="*/ 813462 h 1106488"/>
              <a:gd name="connsiteX9141" fmla="*/ 1025526 w 1031876"/>
              <a:gd name="connsiteY9141" fmla="*/ 818622 h 1106488"/>
              <a:gd name="connsiteX9142" fmla="*/ 1022351 w 1031876"/>
              <a:gd name="connsiteY9142" fmla="*/ 816042 h 1106488"/>
              <a:gd name="connsiteX9143" fmla="*/ 1019544 w 1031876"/>
              <a:gd name="connsiteY9143" fmla="*/ 818323 h 1106488"/>
              <a:gd name="connsiteX9144" fmla="*/ 1019176 w 1031876"/>
              <a:gd name="connsiteY9144" fmla="*/ 819151 h 1106488"/>
              <a:gd name="connsiteX9145" fmla="*/ 1019176 w 1031876"/>
              <a:gd name="connsiteY9145" fmla="*/ 818622 h 1106488"/>
              <a:gd name="connsiteX9146" fmla="*/ 1019176 w 1031876"/>
              <a:gd name="connsiteY9146" fmla="*/ 815579 h 1106488"/>
              <a:gd name="connsiteX9147" fmla="*/ 1019176 w 1031876"/>
              <a:gd name="connsiteY9147" fmla="*/ 812800 h 1106488"/>
              <a:gd name="connsiteX9148" fmla="*/ 1019176 w 1031876"/>
              <a:gd name="connsiteY9148" fmla="*/ 812007 h 1106488"/>
              <a:gd name="connsiteX9149" fmla="*/ 1025526 w 1031876"/>
              <a:gd name="connsiteY9149" fmla="*/ 804863 h 1106488"/>
              <a:gd name="connsiteX9150" fmla="*/ 922338 w 1031876"/>
              <a:gd name="connsiteY9150" fmla="*/ 804863 h 1106488"/>
              <a:gd name="connsiteX9151" fmla="*/ 915988 w 1031876"/>
              <a:gd name="connsiteY9151" fmla="*/ 812007 h 1106488"/>
              <a:gd name="connsiteX9152" fmla="*/ 922338 w 1031876"/>
              <a:gd name="connsiteY9152" fmla="*/ 804863 h 1106488"/>
              <a:gd name="connsiteX9153" fmla="*/ 417513 w 1031876"/>
              <a:gd name="connsiteY9153" fmla="*/ 804863 h 1106488"/>
              <a:gd name="connsiteX9154" fmla="*/ 423863 w 1031876"/>
              <a:gd name="connsiteY9154" fmla="*/ 804863 h 1106488"/>
              <a:gd name="connsiteX9155" fmla="*/ 423951 w 1031876"/>
              <a:gd name="connsiteY9155" fmla="*/ 805635 h 1106488"/>
              <a:gd name="connsiteX9156" fmla="*/ 427038 w 1031876"/>
              <a:gd name="connsiteY9156" fmla="*/ 804863 h 1106488"/>
              <a:gd name="connsiteX9157" fmla="*/ 430213 w 1031876"/>
              <a:gd name="connsiteY9157" fmla="*/ 805657 h 1106488"/>
              <a:gd name="connsiteX9158" fmla="*/ 427038 w 1031876"/>
              <a:gd name="connsiteY9158" fmla="*/ 806451 h 1106488"/>
              <a:gd name="connsiteX9159" fmla="*/ 423956 w 1031876"/>
              <a:gd name="connsiteY9159" fmla="*/ 805680 h 1106488"/>
              <a:gd name="connsiteX9160" fmla="*/ 424211 w 1031876"/>
              <a:gd name="connsiteY9160" fmla="*/ 807908 h 1106488"/>
              <a:gd name="connsiteX9161" fmla="*/ 81757 w 1031876"/>
              <a:gd name="connsiteY9161" fmla="*/ 804863 h 1106488"/>
              <a:gd name="connsiteX9162" fmla="*/ 84211 w 1031876"/>
              <a:gd name="connsiteY9162" fmla="*/ 809240 h 1106488"/>
              <a:gd name="connsiteX9163" fmla="*/ 83824 w 1031876"/>
              <a:gd name="connsiteY9163" fmla="*/ 809015 h 1106488"/>
              <a:gd name="connsiteX9164" fmla="*/ 84773 w 1031876"/>
              <a:gd name="connsiteY9164" fmla="*/ 810554 h 1106488"/>
              <a:gd name="connsiteX9165" fmla="*/ 83093 w 1031876"/>
              <a:gd name="connsiteY9165" fmla="*/ 809563 h 1106488"/>
              <a:gd name="connsiteX9166" fmla="*/ 82705 w 1031876"/>
              <a:gd name="connsiteY9166" fmla="*/ 808363 h 1106488"/>
              <a:gd name="connsiteX9167" fmla="*/ 82600 w 1031876"/>
              <a:gd name="connsiteY9167" fmla="*/ 808302 h 1106488"/>
              <a:gd name="connsiteX9168" fmla="*/ 82333 w 1031876"/>
              <a:gd name="connsiteY9168" fmla="*/ 807210 h 1106488"/>
              <a:gd name="connsiteX9169" fmla="*/ 81916 w 1031876"/>
              <a:gd name="connsiteY9169" fmla="*/ 805921 h 1106488"/>
              <a:gd name="connsiteX9170" fmla="*/ 82083 w 1031876"/>
              <a:gd name="connsiteY9170" fmla="*/ 806192 h 1106488"/>
              <a:gd name="connsiteX9171" fmla="*/ 800101 w 1031876"/>
              <a:gd name="connsiteY9171" fmla="*/ 804862 h 1106488"/>
              <a:gd name="connsiteX9172" fmla="*/ 793751 w 1031876"/>
              <a:gd name="connsiteY9172" fmla="*/ 812800 h 1106488"/>
              <a:gd name="connsiteX9173" fmla="*/ 794545 w 1031876"/>
              <a:gd name="connsiteY9173" fmla="*/ 808831 h 1106488"/>
              <a:gd name="connsiteX9174" fmla="*/ 796497 w 1031876"/>
              <a:gd name="connsiteY9174" fmla="*/ 807437 h 1106488"/>
              <a:gd name="connsiteX9175" fmla="*/ 796926 w 1031876"/>
              <a:gd name="connsiteY9175" fmla="*/ 807839 h 1106488"/>
              <a:gd name="connsiteX9176" fmla="*/ 800101 w 1031876"/>
              <a:gd name="connsiteY9176" fmla="*/ 804862 h 1106488"/>
              <a:gd name="connsiteX9177" fmla="*/ 793751 w 1031876"/>
              <a:gd name="connsiteY9177" fmla="*/ 804862 h 1106488"/>
              <a:gd name="connsiteX9178" fmla="*/ 796926 w 1031876"/>
              <a:gd name="connsiteY9178" fmla="*/ 804862 h 1106488"/>
              <a:gd name="connsiteX9179" fmla="*/ 797720 w 1031876"/>
              <a:gd name="connsiteY9179" fmla="*/ 804862 h 1106488"/>
              <a:gd name="connsiteX9180" fmla="*/ 800101 w 1031876"/>
              <a:gd name="connsiteY9180" fmla="*/ 804862 h 1106488"/>
              <a:gd name="connsiteX9181" fmla="*/ 796497 w 1031876"/>
              <a:gd name="connsiteY9181" fmla="*/ 807437 h 1106488"/>
              <a:gd name="connsiteX9182" fmla="*/ 786607 w 1031876"/>
              <a:gd name="connsiteY9182" fmla="*/ 804862 h 1106488"/>
              <a:gd name="connsiteX9183" fmla="*/ 786607 w 1031876"/>
              <a:gd name="connsiteY9183" fmla="*/ 812006 h 1106488"/>
              <a:gd name="connsiteX9184" fmla="*/ 786607 w 1031876"/>
              <a:gd name="connsiteY9184" fmla="*/ 804862 h 1106488"/>
              <a:gd name="connsiteX9185" fmla="*/ 785813 w 1031876"/>
              <a:gd name="connsiteY9185" fmla="*/ 804862 h 1106488"/>
              <a:gd name="connsiteX9186" fmla="*/ 785019 w 1031876"/>
              <a:gd name="connsiteY9186" fmla="*/ 805854 h 1106488"/>
              <a:gd name="connsiteX9187" fmla="*/ 780098 w 1031876"/>
              <a:gd name="connsiteY9187" fmla="*/ 812006 h 1106488"/>
              <a:gd name="connsiteX9188" fmla="*/ 783035 w 1031876"/>
              <a:gd name="connsiteY9188" fmla="*/ 812006 h 1106488"/>
              <a:gd name="connsiteX9189" fmla="*/ 786607 w 1031876"/>
              <a:gd name="connsiteY9189" fmla="*/ 812006 h 1106488"/>
              <a:gd name="connsiteX9190" fmla="*/ 783035 w 1031876"/>
              <a:gd name="connsiteY9190" fmla="*/ 814685 h 1106488"/>
              <a:gd name="connsiteX9191" fmla="*/ 779860 w 1031876"/>
              <a:gd name="connsiteY9191" fmla="*/ 812304 h 1106488"/>
              <a:gd name="connsiteX9192" fmla="*/ 779463 w 1031876"/>
              <a:gd name="connsiteY9192" fmla="*/ 812800 h 1106488"/>
              <a:gd name="connsiteX9193" fmla="*/ 779601 w 1031876"/>
              <a:gd name="connsiteY9193" fmla="*/ 812110 h 1106488"/>
              <a:gd name="connsiteX9194" fmla="*/ 779463 w 1031876"/>
              <a:gd name="connsiteY9194" fmla="*/ 812006 h 1106488"/>
              <a:gd name="connsiteX9195" fmla="*/ 779622 w 1031876"/>
              <a:gd name="connsiteY9195" fmla="*/ 812006 h 1106488"/>
              <a:gd name="connsiteX9196" fmla="*/ 780257 w 1031876"/>
              <a:gd name="connsiteY9196" fmla="*/ 808831 h 1106488"/>
              <a:gd name="connsiteX9197" fmla="*/ 781772 w 1031876"/>
              <a:gd name="connsiteY9197" fmla="*/ 807749 h 1106488"/>
              <a:gd name="connsiteX9198" fmla="*/ 782638 w 1031876"/>
              <a:gd name="connsiteY9198" fmla="*/ 805854 h 1106488"/>
              <a:gd name="connsiteX9199" fmla="*/ 785813 w 1031876"/>
              <a:gd name="connsiteY9199" fmla="*/ 804862 h 1106488"/>
              <a:gd name="connsiteX9200" fmla="*/ 704851 w 1031876"/>
              <a:gd name="connsiteY9200" fmla="*/ 804862 h 1106488"/>
              <a:gd name="connsiteX9201" fmla="*/ 705645 w 1031876"/>
              <a:gd name="connsiteY9201" fmla="*/ 804862 h 1106488"/>
              <a:gd name="connsiteX9202" fmla="*/ 708820 w 1031876"/>
              <a:gd name="connsiteY9202" fmla="*/ 804862 h 1106488"/>
              <a:gd name="connsiteX9203" fmla="*/ 711201 w 1031876"/>
              <a:gd name="connsiteY9203" fmla="*/ 804862 h 1106488"/>
              <a:gd name="connsiteX9204" fmla="*/ 710779 w 1031876"/>
              <a:gd name="connsiteY9204" fmla="*/ 805258 h 1106488"/>
              <a:gd name="connsiteX9205" fmla="*/ 711110 w 1031876"/>
              <a:gd name="connsiteY9205" fmla="*/ 805175 h 1106488"/>
              <a:gd name="connsiteX9206" fmla="*/ 706323 w 1031876"/>
              <a:gd name="connsiteY9206" fmla="*/ 809957 h 1106488"/>
              <a:gd name="connsiteX9207" fmla="*/ 704851 w 1031876"/>
              <a:gd name="connsiteY9207" fmla="*/ 811427 h 1106488"/>
              <a:gd name="connsiteX9208" fmla="*/ 704272 w 1031876"/>
              <a:gd name="connsiteY9208" fmla="*/ 812006 h 1106488"/>
              <a:gd name="connsiteX9209" fmla="*/ 704851 w 1031876"/>
              <a:gd name="connsiteY9209" fmla="*/ 810994 h 1106488"/>
              <a:gd name="connsiteX9210" fmla="*/ 707134 w 1031876"/>
              <a:gd name="connsiteY9210" fmla="*/ 807003 h 1106488"/>
              <a:gd name="connsiteX9211" fmla="*/ 403226 w 1031876"/>
              <a:gd name="connsiteY9211" fmla="*/ 804862 h 1106488"/>
              <a:gd name="connsiteX9212" fmla="*/ 409576 w 1031876"/>
              <a:gd name="connsiteY9212" fmla="*/ 812800 h 1106488"/>
              <a:gd name="connsiteX9213" fmla="*/ 403226 w 1031876"/>
              <a:gd name="connsiteY9213" fmla="*/ 804862 h 1106488"/>
              <a:gd name="connsiteX9214" fmla="*/ 396876 w 1031876"/>
              <a:gd name="connsiteY9214" fmla="*/ 804862 h 1106488"/>
              <a:gd name="connsiteX9215" fmla="*/ 403226 w 1031876"/>
              <a:gd name="connsiteY9215" fmla="*/ 812800 h 1106488"/>
              <a:gd name="connsiteX9216" fmla="*/ 396876 w 1031876"/>
              <a:gd name="connsiteY9216" fmla="*/ 804862 h 1106488"/>
              <a:gd name="connsiteX9217" fmla="*/ 376238 w 1031876"/>
              <a:gd name="connsiteY9217" fmla="*/ 804862 h 1106488"/>
              <a:gd name="connsiteX9218" fmla="*/ 377032 w 1031876"/>
              <a:gd name="connsiteY9218" fmla="*/ 808831 h 1106488"/>
              <a:gd name="connsiteX9219" fmla="*/ 382121 w 1031876"/>
              <a:gd name="connsiteY9219" fmla="*/ 812467 h 1106488"/>
              <a:gd name="connsiteX9220" fmla="*/ 382905 w 1031876"/>
              <a:gd name="connsiteY9220" fmla="*/ 812006 h 1106488"/>
              <a:gd name="connsiteX9221" fmla="*/ 382905 w 1031876"/>
              <a:gd name="connsiteY9221" fmla="*/ 812860 h 1106488"/>
              <a:gd name="connsiteX9222" fmla="*/ 382905 w 1031876"/>
              <a:gd name="connsiteY9222" fmla="*/ 813117 h 1106488"/>
              <a:gd name="connsiteX9223" fmla="*/ 385763 w 1031876"/>
              <a:gd name="connsiteY9223" fmla="*/ 815975 h 1106488"/>
              <a:gd name="connsiteX9224" fmla="*/ 386175 w 1031876"/>
              <a:gd name="connsiteY9224" fmla="*/ 816387 h 1106488"/>
              <a:gd name="connsiteX9225" fmla="*/ 386324 w 1031876"/>
              <a:gd name="connsiteY9225" fmla="*/ 816275 h 1106488"/>
              <a:gd name="connsiteX9226" fmla="*/ 389743 w 1031876"/>
              <a:gd name="connsiteY9226" fmla="*/ 818836 h 1106488"/>
              <a:gd name="connsiteX9227" fmla="*/ 387136 w 1031876"/>
              <a:gd name="connsiteY9227" fmla="*/ 817348 h 1106488"/>
              <a:gd name="connsiteX9228" fmla="*/ 388938 w 1031876"/>
              <a:gd name="connsiteY9228" fmla="*/ 819150 h 1106488"/>
              <a:gd name="connsiteX9229" fmla="*/ 385763 w 1031876"/>
              <a:gd name="connsiteY9229" fmla="*/ 818356 h 1106488"/>
              <a:gd name="connsiteX9230" fmla="*/ 385128 w 1031876"/>
              <a:gd name="connsiteY9230" fmla="*/ 817245 h 1106488"/>
              <a:gd name="connsiteX9231" fmla="*/ 385098 w 1031876"/>
              <a:gd name="connsiteY9231" fmla="*/ 817193 h 1106488"/>
              <a:gd name="connsiteX9232" fmla="*/ 385069 w 1031876"/>
              <a:gd name="connsiteY9232" fmla="*/ 817215 h 1106488"/>
              <a:gd name="connsiteX9233" fmla="*/ 382905 w 1031876"/>
              <a:gd name="connsiteY9233" fmla="*/ 818836 h 1106488"/>
              <a:gd name="connsiteX9234" fmla="*/ 382905 w 1031876"/>
              <a:gd name="connsiteY9234" fmla="*/ 814669 h 1106488"/>
              <a:gd name="connsiteX9235" fmla="*/ 383760 w 1031876"/>
              <a:gd name="connsiteY9235" fmla="*/ 815421 h 1106488"/>
              <a:gd name="connsiteX9236" fmla="*/ 384243 w 1031876"/>
              <a:gd name="connsiteY9236" fmla="*/ 815697 h 1106488"/>
              <a:gd name="connsiteX9237" fmla="*/ 382905 w 1031876"/>
              <a:gd name="connsiteY9237" fmla="*/ 813355 h 1106488"/>
              <a:gd name="connsiteX9238" fmla="*/ 382905 w 1031876"/>
              <a:gd name="connsiteY9238" fmla="*/ 814669 h 1106488"/>
              <a:gd name="connsiteX9239" fmla="*/ 381089 w 1031876"/>
              <a:gd name="connsiteY9239" fmla="*/ 813073 h 1106488"/>
              <a:gd name="connsiteX9240" fmla="*/ 381795 w 1031876"/>
              <a:gd name="connsiteY9240" fmla="*/ 812658 h 1106488"/>
              <a:gd name="connsiteX9241" fmla="*/ 377032 w 1031876"/>
              <a:gd name="connsiteY9241" fmla="*/ 811808 h 1106488"/>
              <a:gd name="connsiteX9242" fmla="*/ 376238 w 1031876"/>
              <a:gd name="connsiteY9242" fmla="*/ 804862 h 1106488"/>
              <a:gd name="connsiteX9243" fmla="*/ 369095 w 1031876"/>
              <a:gd name="connsiteY9243" fmla="*/ 804862 h 1106488"/>
              <a:gd name="connsiteX9244" fmla="*/ 376239 w 1031876"/>
              <a:gd name="connsiteY9244" fmla="*/ 812800 h 1106488"/>
              <a:gd name="connsiteX9245" fmla="*/ 369095 w 1031876"/>
              <a:gd name="connsiteY9245" fmla="*/ 804862 h 1106488"/>
              <a:gd name="connsiteX9246" fmla="*/ 830859 w 1031876"/>
              <a:gd name="connsiteY9246" fmla="*/ 803196 h 1106488"/>
              <a:gd name="connsiteX9247" fmla="*/ 831533 w 1031876"/>
              <a:gd name="connsiteY9247" fmla="*/ 803720 h 1106488"/>
              <a:gd name="connsiteX9248" fmla="*/ 830859 w 1031876"/>
              <a:gd name="connsiteY9248" fmla="*/ 804942 h 1106488"/>
              <a:gd name="connsiteX9249" fmla="*/ 827485 w 1031876"/>
              <a:gd name="connsiteY9249" fmla="*/ 805815 h 1106488"/>
              <a:gd name="connsiteX9250" fmla="*/ 830859 w 1031876"/>
              <a:gd name="connsiteY9250" fmla="*/ 803196 h 1106488"/>
              <a:gd name="connsiteX9251" fmla="*/ 914103 w 1031876"/>
              <a:gd name="connsiteY9251" fmla="*/ 803119 h 1106488"/>
              <a:gd name="connsiteX9252" fmla="*/ 914016 w 1031876"/>
              <a:gd name="connsiteY9252" fmla="*/ 803275 h 1106488"/>
              <a:gd name="connsiteX9253" fmla="*/ 913862 w 1031876"/>
              <a:gd name="connsiteY9253" fmla="*/ 803364 h 1106488"/>
              <a:gd name="connsiteX9254" fmla="*/ 913937 w 1031876"/>
              <a:gd name="connsiteY9254" fmla="*/ 803196 h 1106488"/>
              <a:gd name="connsiteX9255" fmla="*/ 914988 w 1031876"/>
              <a:gd name="connsiteY9255" fmla="*/ 802711 h 1106488"/>
              <a:gd name="connsiteX9256" fmla="*/ 913077 w 1031876"/>
              <a:gd name="connsiteY9256" fmla="*/ 807561 h 1106488"/>
              <a:gd name="connsiteX9257" fmla="*/ 912186 w 1031876"/>
              <a:gd name="connsiteY9257" fmla="*/ 807109 h 1106488"/>
              <a:gd name="connsiteX9258" fmla="*/ 913460 w 1031876"/>
              <a:gd name="connsiteY9258" fmla="*/ 804262 h 1106488"/>
              <a:gd name="connsiteX9259" fmla="*/ 914016 w 1031876"/>
              <a:gd name="connsiteY9259" fmla="*/ 803275 h 1106488"/>
              <a:gd name="connsiteX9260" fmla="*/ 914987 w 1031876"/>
              <a:gd name="connsiteY9260" fmla="*/ 802711 h 1106488"/>
              <a:gd name="connsiteX9261" fmla="*/ 358974 w 1031876"/>
              <a:gd name="connsiteY9261" fmla="*/ 802614 h 1106488"/>
              <a:gd name="connsiteX9262" fmla="*/ 361974 w 1031876"/>
              <a:gd name="connsiteY9262" fmla="*/ 804862 h 1106488"/>
              <a:gd name="connsiteX9263" fmla="*/ 362392 w 1031876"/>
              <a:gd name="connsiteY9263" fmla="*/ 805175 h 1106488"/>
              <a:gd name="connsiteX9264" fmla="*/ 361537 w 1031876"/>
              <a:gd name="connsiteY9264" fmla="*/ 805175 h 1106488"/>
              <a:gd name="connsiteX9265" fmla="*/ 359828 w 1031876"/>
              <a:gd name="connsiteY9265" fmla="*/ 805175 h 1106488"/>
              <a:gd name="connsiteX9266" fmla="*/ 358974 w 1031876"/>
              <a:gd name="connsiteY9266" fmla="*/ 805175 h 1106488"/>
              <a:gd name="connsiteX9267" fmla="*/ 358119 w 1031876"/>
              <a:gd name="connsiteY9267" fmla="*/ 805175 h 1106488"/>
              <a:gd name="connsiteX9268" fmla="*/ 355555 w 1031876"/>
              <a:gd name="connsiteY9268" fmla="*/ 805175 h 1106488"/>
              <a:gd name="connsiteX9269" fmla="*/ 358119 w 1031876"/>
              <a:gd name="connsiteY9269" fmla="*/ 804322 h 1106488"/>
              <a:gd name="connsiteX9270" fmla="*/ 357772 w 1031876"/>
              <a:gd name="connsiteY9270" fmla="*/ 803514 h 1106488"/>
              <a:gd name="connsiteX9271" fmla="*/ 373063 w 1031876"/>
              <a:gd name="connsiteY9271" fmla="*/ 802482 h 1106488"/>
              <a:gd name="connsiteX9272" fmla="*/ 376238 w 1031876"/>
              <a:gd name="connsiteY9272" fmla="*/ 804863 h 1106488"/>
              <a:gd name="connsiteX9273" fmla="*/ 369888 w 1031876"/>
              <a:gd name="connsiteY9273" fmla="*/ 804863 h 1106488"/>
              <a:gd name="connsiteX9274" fmla="*/ 373063 w 1031876"/>
              <a:gd name="connsiteY9274" fmla="*/ 802482 h 1106488"/>
              <a:gd name="connsiteX9275" fmla="*/ 379413 w 1031876"/>
              <a:gd name="connsiteY9275" fmla="*/ 802481 h 1106488"/>
              <a:gd name="connsiteX9276" fmla="*/ 382588 w 1031876"/>
              <a:gd name="connsiteY9276" fmla="*/ 804862 h 1106488"/>
              <a:gd name="connsiteX9277" fmla="*/ 376238 w 1031876"/>
              <a:gd name="connsiteY9277" fmla="*/ 804862 h 1106488"/>
              <a:gd name="connsiteX9278" fmla="*/ 379413 w 1031876"/>
              <a:gd name="connsiteY9278" fmla="*/ 802481 h 1106488"/>
              <a:gd name="connsiteX9279" fmla="*/ 783754 w 1031876"/>
              <a:gd name="connsiteY9279" fmla="*/ 802116 h 1106488"/>
              <a:gd name="connsiteX9280" fmla="*/ 785813 w 1031876"/>
              <a:gd name="connsiteY9280" fmla="*/ 804862 h 1106488"/>
              <a:gd name="connsiteX9281" fmla="*/ 779463 w 1031876"/>
              <a:gd name="connsiteY9281" fmla="*/ 804862 h 1106488"/>
              <a:gd name="connsiteX9282" fmla="*/ 782638 w 1031876"/>
              <a:gd name="connsiteY9282" fmla="*/ 804068 h 1106488"/>
              <a:gd name="connsiteX9283" fmla="*/ 911788 w 1031876"/>
              <a:gd name="connsiteY9283" fmla="*/ 801994 h 1106488"/>
              <a:gd name="connsiteX9284" fmla="*/ 909402 w 1031876"/>
              <a:gd name="connsiteY9284" fmla="*/ 805172 h 1106488"/>
              <a:gd name="connsiteX9285" fmla="*/ 909857 w 1031876"/>
              <a:gd name="connsiteY9285" fmla="*/ 805425 h 1106488"/>
              <a:gd name="connsiteX9286" fmla="*/ 110462 w 1031876"/>
              <a:gd name="connsiteY9286" fmla="*/ 801878 h 1106488"/>
              <a:gd name="connsiteX9287" fmla="*/ 111888 w 1031876"/>
              <a:gd name="connsiteY9287" fmla="*/ 802692 h 1106488"/>
              <a:gd name="connsiteX9288" fmla="*/ 116239 w 1031876"/>
              <a:gd name="connsiteY9288" fmla="*/ 805175 h 1106488"/>
              <a:gd name="connsiteX9289" fmla="*/ 116239 w 1031876"/>
              <a:gd name="connsiteY9289" fmla="*/ 806029 h 1106488"/>
              <a:gd name="connsiteX9290" fmla="*/ 116239 w 1031876"/>
              <a:gd name="connsiteY9290" fmla="*/ 806883 h 1106488"/>
              <a:gd name="connsiteX9291" fmla="*/ 116239 w 1031876"/>
              <a:gd name="connsiteY9291" fmla="*/ 811152 h 1106488"/>
              <a:gd name="connsiteX9292" fmla="*/ 116239 w 1031876"/>
              <a:gd name="connsiteY9292" fmla="*/ 812006 h 1106488"/>
              <a:gd name="connsiteX9293" fmla="*/ 109401 w 1031876"/>
              <a:gd name="connsiteY9293" fmla="*/ 805175 h 1106488"/>
              <a:gd name="connsiteX9294" fmla="*/ 111965 w 1031876"/>
              <a:gd name="connsiteY9294" fmla="*/ 806883 h 1106488"/>
              <a:gd name="connsiteX9295" fmla="*/ 111452 w 1031876"/>
              <a:gd name="connsiteY9295" fmla="*/ 805175 h 1106488"/>
              <a:gd name="connsiteX9296" fmla="*/ 110979 w 1031876"/>
              <a:gd name="connsiteY9296" fmla="*/ 803599 h 1106488"/>
              <a:gd name="connsiteX9297" fmla="*/ 1018382 w 1031876"/>
              <a:gd name="connsiteY9297" fmla="*/ 800300 h 1106488"/>
              <a:gd name="connsiteX9298" fmla="*/ 1017105 w 1031876"/>
              <a:gd name="connsiteY9298" fmla="*/ 803172 h 1106488"/>
              <a:gd name="connsiteX9299" fmla="*/ 1016260 w 1031876"/>
              <a:gd name="connsiteY9299" fmla="*/ 802158 h 1106488"/>
              <a:gd name="connsiteX9300" fmla="*/ 1015604 w 1031876"/>
              <a:gd name="connsiteY9300" fmla="*/ 802978 h 1106488"/>
              <a:gd name="connsiteX9301" fmla="*/ 1014630 w 1031876"/>
              <a:gd name="connsiteY9301" fmla="*/ 805657 h 1106488"/>
              <a:gd name="connsiteX9302" fmla="*/ 1016001 w 1031876"/>
              <a:gd name="connsiteY9302" fmla="*/ 805657 h 1106488"/>
              <a:gd name="connsiteX9303" fmla="*/ 1015207 w 1031876"/>
              <a:gd name="connsiteY9303" fmla="*/ 807443 h 1106488"/>
              <a:gd name="connsiteX9304" fmla="*/ 1014153 w 1031876"/>
              <a:gd name="connsiteY9304" fmla="*/ 806969 h 1106488"/>
              <a:gd name="connsiteX9305" fmla="*/ 1012472 w 1031876"/>
              <a:gd name="connsiteY9305" fmla="*/ 811592 h 1106488"/>
              <a:gd name="connsiteX9306" fmla="*/ 1017489 w 1031876"/>
              <a:gd name="connsiteY9306" fmla="*/ 808831 h 1106488"/>
              <a:gd name="connsiteX9307" fmla="*/ 1018313 w 1031876"/>
              <a:gd name="connsiteY9307" fmla="*/ 805657 h 1106488"/>
              <a:gd name="connsiteX9308" fmla="*/ 1018184 w 1031876"/>
              <a:gd name="connsiteY9308" fmla="*/ 805657 h 1106488"/>
              <a:gd name="connsiteX9309" fmla="*/ 1016001 w 1031876"/>
              <a:gd name="connsiteY9309" fmla="*/ 805657 h 1106488"/>
              <a:gd name="connsiteX9310" fmla="*/ 1017105 w 1031876"/>
              <a:gd name="connsiteY9310" fmla="*/ 803172 h 1106488"/>
              <a:gd name="connsiteX9311" fmla="*/ 1018382 w 1031876"/>
              <a:gd name="connsiteY9311" fmla="*/ 804704 h 1106488"/>
              <a:gd name="connsiteX9312" fmla="*/ 1018382 w 1031876"/>
              <a:gd name="connsiteY9312" fmla="*/ 804531 h 1106488"/>
              <a:gd name="connsiteX9313" fmla="*/ 75248 w 1031876"/>
              <a:gd name="connsiteY9313" fmla="*/ 799042 h 1106488"/>
              <a:gd name="connsiteX9314" fmla="*/ 81916 w 1031876"/>
              <a:gd name="connsiteY9314" fmla="*/ 805921 h 1106488"/>
              <a:gd name="connsiteX9315" fmla="*/ 75248 w 1031876"/>
              <a:gd name="connsiteY9315" fmla="*/ 799042 h 1106488"/>
              <a:gd name="connsiteX9316" fmla="*/ 916517 w 1031876"/>
              <a:gd name="connsiteY9316" fmla="*/ 798830 h 1106488"/>
              <a:gd name="connsiteX9317" fmla="*/ 914988 w 1031876"/>
              <a:gd name="connsiteY9317" fmla="*/ 802711 h 1106488"/>
              <a:gd name="connsiteX9318" fmla="*/ 914987 w 1031876"/>
              <a:gd name="connsiteY9318" fmla="*/ 802711 h 1106488"/>
              <a:gd name="connsiteX9319" fmla="*/ 914103 w 1031876"/>
              <a:gd name="connsiteY9319" fmla="*/ 803119 h 1106488"/>
              <a:gd name="connsiteX9320" fmla="*/ 916517 w 1031876"/>
              <a:gd name="connsiteY9320" fmla="*/ 798830 h 1106488"/>
              <a:gd name="connsiteX9321" fmla="*/ 923397 w 1031876"/>
              <a:gd name="connsiteY9321" fmla="*/ 798830 h 1106488"/>
              <a:gd name="connsiteX9322" fmla="*/ 914988 w 1031876"/>
              <a:gd name="connsiteY9322" fmla="*/ 802711 h 1106488"/>
              <a:gd name="connsiteX9323" fmla="*/ 914988 w 1031876"/>
              <a:gd name="connsiteY9323" fmla="*/ 802711 h 1106488"/>
              <a:gd name="connsiteX9324" fmla="*/ 915657 w 1031876"/>
              <a:gd name="connsiteY9324" fmla="*/ 802323 h 1106488"/>
              <a:gd name="connsiteX9325" fmla="*/ 916517 w 1031876"/>
              <a:gd name="connsiteY9325" fmla="*/ 798830 h 1106488"/>
              <a:gd name="connsiteX9326" fmla="*/ 834232 w 1031876"/>
              <a:gd name="connsiteY9326" fmla="*/ 798830 h 1106488"/>
              <a:gd name="connsiteX9327" fmla="*/ 827485 w 1031876"/>
              <a:gd name="connsiteY9327" fmla="*/ 805815 h 1106488"/>
              <a:gd name="connsiteX9328" fmla="*/ 830015 w 1031876"/>
              <a:gd name="connsiteY9328" fmla="*/ 802323 h 1106488"/>
              <a:gd name="connsiteX9329" fmla="*/ 829509 w 1031876"/>
              <a:gd name="connsiteY9329" fmla="*/ 801624 h 1106488"/>
              <a:gd name="connsiteX9330" fmla="*/ 827485 w 1031876"/>
              <a:gd name="connsiteY9330" fmla="*/ 798830 h 1106488"/>
              <a:gd name="connsiteX9331" fmla="*/ 829509 w 1031876"/>
              <a:gd name="connsiteY9331" fmla="*/ 801624 h 1106488"/>
              <a:gd name="connsiteX9332" fmla="*/ 828328 w 1031876"/>
              <a:gd name="connsiteY9332" fmla="*/ 802323 h 1106488"/>
              <a:gd name="connsiteX9333" fmla="*/ 827485 w 1031876"/>
              <a:gd name="connsiteY9333" fmla="*/ 805815 h 1106488"/>
              <a:gd name="connsiteX9334" fmla="*/ 827485 w 1031876"/>
              <a:gd name="connsiteY9334" fmla="*/ 798830 h 1106488"/>
              <a:gd name="connsiteX9335" fmla="*/ 80258 w 1031876"/>
              <a:gd name="connsiteY9335" fmla="*/ 798748 h 1106488"/>
              <a:gd name="connsiteX9336" fmla="*/ 80914 w 1031876"/>
              <a:gd name="connsiteY9336" fmla="*/ 798843 h 1106488"/>
              <a:gd name="connsiteX9337" fmla="*/ 81007 w 1031876"/>
              <a:gd name="connsiteY9337" fmla="*/ 799512 h 1106488"/>
              <a:gd name="connsiteX9338" fmla="*/ 80914 w 1031876"/>
              <a:gd name="connsiteY9338" fmla="*/ 799703 h 1106488"/>
              <a:gd name="connsiteX9339" fmla="*/ 130176 w 1031876"/>
              <a:gd name="connsiteY9339" fmla="*/ 798607 h 1106488"/>
              <a:gd name="connsiteX9340" fmla="*/ 135204 w 1031876"/>
              <a:gd name="connsiteY9340" fmla="*/ 803629 h 1106488"/>
              <a:gd name="connsiteX9341" fmla="*/ 135897 w 1031876"/>
              <a:gd name="connsiteY9341" fmla="*/ 804322 h 1106488"/>
              <a:gd name="connsiteX9342" fmla="*/ 136439 w 1031876"/>
              <a:gd name="connsiteY9342" fmla="*/ 804863 h 1106488"/>
              <a:gd name="connsiteX9343" fmla="*/ 135204 w 1031876"/>
              <a:gd name="connsiteY9343" fmla="*/ 803629 h 1106488"/>
              <a:gd name="connsiteX9344" fmla="*/ 130769 w 1031876"/>
              <a:gd name="connsiteY9344" fmla="*/ 799199 h 1106488"/>
              <a:gd name="connsiteX9345" fmla="*/ 806451 w 1031876"/>
              <a:gd name="connsiteY9345" fmla="*/ 798512 h 1106488"/>
              <a:gd name="connsiteX9346" fmla="*/ 812702 w 1031876"/>
              <a:gd name="connsiteY9346" fmla="*/ 799306 h 1106488"/>
              <a:gd name="connsiteX9347" fmla="*/ 810023 w 1031876"/>
              <a:gd name="connsiteY9347" fmla="*/ 801687 h 1106488"/>
              <a:gd name="connsiteX9348" fmla="*/ 806451 w 1031876"/>
              <a:gd name="connsiteY9348" fmla="*/ 804862 h 1106488"/>
              <a:gd name="connsiteX9349" fmla="*/ 806451 w 1031876"/>
              <a:gd name="connsiteY9349" fmla="*/ 798512 h 1106488"/>
              <a:gd name="connsiteX9350" fmla="*/ 785813 w 1031876"/>
              <a:gd name="connsiteY9350" fmla="*/ 798512 h 1106488"/>
              <a:gd name="connsiteX9351" fmla="*/ 783754 w 1031876"/>
              <a:gd name="connsiteY9351" fmla="*/ 802116 h 1106488"/>
              <a:gd name="connsiteX9352" fmla="*/ 783432 w 1031876"/>
              <a:gd name="connsiteY9352" fmla="*/ 801687 h 1106488"/>
              <a:gd name="connsiteX9353" fmla="*/ 785813 w 1031876"/>
              <a:gd name="connsiteY9353" fmla="*/ 798512 h 1106488"/>
              <a:gd name="connsiteX9354" fmla="*/ 909400 w 1031876"/>
              <a:gd name="connsiteY9354" fmla="*/ 798345 h 1106488"/>
              <a:gd name="connsiteX9355" fmla="*/ 906913 w 1031876"/>
              <a:gd name="connsiteY9355" fmla="*/ 804554 h 1106488"/>
              <a:gd name="connsiteX9356" fmla="*/ 902562 w 1031876"/>
              <a:gd name="connsiteY9356" fmla="*/ 805175 h 1106488"/>
              <a:gd name="connsiteX9357" fmla="*/ 909400 w 1031876"/>
              <a:gd name="connsiteY9357" fmla="*/ 798345 h 1106488"/>
              <a:gd name="connsiteX9358" fmla="*/ 868374 w 1031876"/>
              <a:gd name="connsiteY9358" fmla="*/ 798345 h 1106488"/>
              <a:gd name="connsiteX9359" fmla="*/ 861537 w 1031876"/>
              <a:gd name="connsiteY9359" fmla="*/ 812006 h 1106488"/>
              <a:gd name="connsiteX9360" fmla="*/ 858580 w 1031876"/>
              <a:gd name="connsiteY9360" fmla="*/ 809791 h 1106488"/>
              <a:gd name="connsiteX9361" fmla="*/ 860682 w 1031876"/>
              <a:gd name="connsiteY9361" fmla="*/ 808591 h 1106488"/>
              <a:gd name="connsiteX9362" fmla="*/ 861537 w 1031876"/>
              <a:gd name="connsiteY9362" fmla="*/ 805175 h 1106488"/>
              <a:gd name="connsiteX9363" fmla="*/ 868374 w 1031876"/>
              <a:gd name="connsiteY9363" fmla="*/ 798345 h 1106488"/>
              <a:gd name="connsiteX9364" fmla="*/ 854699 w 1031876"/>
              <a:gd name="connsiteY9364" fmla="*/ 798345 h 1106488"/>
              <a:gd name="connsiteX9365" fmla="*/ 847861 w 1031876"/>
              <a:gd name="connsiteY9365" fmla="*/ 805175 h 1106488"/>
              <a:gd name="connsiteX9366" fmla="*/ 846152 w 1031876"/>
              <a:gd name="connsiteY9366" fmla="*/ 801760 h 1106488"/>
              <a:gd name="connsiteX9367" fmla="*/ 847861 w 1031876"/>
              <a:gd name="connsiteY9367" fmla="*/ 801077 h 1106488"/>
              <a:gd name="connsiteX9368" fmla="*/ 850240 w 1031876"/>
              <a:gd name="connsiteY9368" fmla="*/ 800127 h 1106488"/>
              <a:gd name="connsiteX9369" fmla="*/ 850818 w 1031876"/>
              <a:gd name="connsiteY9369" fmla="*/ 800560 h 1106488"/>
              <a:gd name="connsiteX9370" fmla="*/ 851280 w 1031876"/>
              <a:gd name="connsiteY9370" fmla="*/ 800906 h 1106488"/>
              <a:gd name="connsiteX9371" fmla="*/ 854699 w 1031876"/>
              <a:gd name="connsiteY9371" fmla="*/ 798345 h 1106488"/>
              <a:gd name="connsiteX9372" fmla="*/ 724785 w 1031876"/>
              <a:gd name="connsiteY9372" fmla="*/ 798345 h 1106488"/>
              <a:gd name="connsiteX9373" fmla="*/ 719041 w 1031876"/>
              <a:gd name="connsiteY9373" fmla="*/ 803263 h 1106488"/>
              <a:gd name="connsiteX9374" fmla="*/ 721366 w 1031876"/>
              <a:gd name="connsiteY9374" fmla="*/ 799199 h 1106488"/>
              <a:gd name="connsiteX9375" fmla="*/ 724785 w 1031876"/>
              <a:gd name="connsiteY9375" fmla="*/ 798345 h 1106488"/>
              <a:gd name="connsiteX9376" fmla="*/ 724785 w 1031876"/>
              <a:gd name="connsiteY9376" fmla="*/ 798345 h 1106488"/>
              <a:gd name="connsiteX9377" fmla="*/ 717947 w 1031876"/>
              <a:gd name="connsiteY9377" fmla="*/ 805175 h 1106488"/>
              <a:gd name="connsiteX9378" fmla="*/ 724785 w 1031876"/>
              <a:gd name="connsiteY9378" fmla="*/ 798345 h 1106488"/>
              <a:gd name="connsiteX9379" fmla="*/ 717947 w 1031876"/>
              <a:gd name="connsiteY9379" fmla="*/ 798345 h 1106488"/>
              <a:gd name="connsiteX9380" fmla="*/ 718802 w 1031876"/>
              <a:gd name="connsiteY9380" fmla="*/ 803468 h 1106488"/>
              <a:gd name="connsiteX9381" fmla="*/ 719041 w 1031876"/>
              <a:gd name="connsiteY9381" fmla="*/ 803263 h 1106488"/>
              <a:gd name="connsiteX9382" fmla="*/ 717947 w 1031876"/>
              <a:gd name="connsiteY9382" fmla="*/ 805175 h 1106488"/>
              <a:gd name="connsiteX9383" fmla="*/ 717947 w 1031876"/>
              <a:gd name="connsiteY9383" fmla="*/ 798345 h 1106488"/>
              <a:gd name="connsiteX9384" fmla="*/ 123077 w 1031876"/>
              <a:gd name="connsiteY9384" fmla="*/ 798345 h 1106488"/>
              <a:gd name="connsiteX9385" fmla="*/ 123119 w 1031876"/>
              <a:gd name="connsiteY9385" fmla="*/ 798513 h 1106488"/>
              <a:gd name="connsiteX9386" fmla="*/ 123932 w 1031876"/>
              <a:gd name="connsiteY9386" fmla="*/ 801760 h 1106488"/>
              <a:gd name="connsiteX9387" fmla="*/ 129914 w 1031876"/>
              <a:gd name="connsiteY9387" fmla="*/ 805175 h 1106488"/>
              <a:gd name="connsiteX9388" fmla="*/ 126496 w 1031876"/>
              <a:gd name="connsiteY9388" fmla="*/ 806029 h 1106488"/>
              <a:gd name="connsiteX9389" fmla="*/ 123858 w 1031876"/>
              <a:gd name="connsiteY9389" fmla="*/ 810640 h 1106488"/>
              <a:gd name="connsiteX9390" fmla="*/ 123077 w 1031876"/>
              <a:gd name="connsiteY9390" fmla="*/ 805175 h 1106488"/>
              <a:gd name="connsiteX9391" fmla="*/ 122495 w 1031876"/>
              <a:gd name="connsiteY9391" fmla="*/ 798781 h 1106488"/>
              <a:gd name="connsiteX9392" fmla="*/ 122853 w 1031876"/>
              <a:gd name="connsiteY9392" fmla="*/ 798513 h 1106488"/>
              <a:gd name="connsiteX9393" fmla="*/ 109401 w 1031876"/>
              <a:gd name="connsiteY9393" fmla="*/ 798345 h 1106488"/>
              <a:gd name="connsiteX9394" fmla="*/ 110462 w 1031876"/>
              <a:gd name="connsiteY9394" fmla="*/ 801878 h 1106488"/>
              <a:gd name="connsiteX9395" fmla="*/ 110256 w 1031876"/>
              <a:gd name="connsiteY9395" fmla="*/ 801760 h 1106488"/>
              <a:gd name="connsiteX9396" fmla="*/ 109401 w 1031876"/>
              <a:gd name="connsiteY9396" fmla="*/ 798345 h 1106488"/>
              <a:gd name="connsiteX9397" fmla="*/ 103419 w 1031876"/>
              <a:gd name="connsiteY9397" fmla="*/ 798345 h 1106488"/>
              <a:gd name="connsiteX9398" fmla="*/ 109401 w 1031876"/>
              <a:gd name="connsiteY9398" fmla="*/ 798345 h 1106488"/>
              <a:gd name="connsiteX9399" fmla="*/ 109401 w 1031876"/>
              <a:gd name="connsiteY9399" fmla="*/ 801760 h 1106488"/>
              <a:gd name="connsiteX9400" fmla="*/ 109401 w 1031876"/>
              <a:gd name="connsiteY9400" fmla="*/ 802614 h 1106488"/>
              <a:gd name="connsiteX9401" fmla="*/ 109401 w 1031876"/>
              <a:gd name="connsiteY9401" fmla="*/ 805175 h 1106488"/>
              <a:gd name="connsiteX9402" fmla="*/ 108546 w 1031876"/>
              <a:gd name="connsiteY9402" fmla="*/ 799199 h 1106488"/>
              <a:gd name="connsiteX9403" fmla="*/ 103541 w 1031876"/>
              <a:gd name="connsiteY9403" fmla="*/ 798485 h 1106488"/>
              <a:gd name="connsiteX9404" fmla="*/ 102564 w 1031876"/>
              <a:gd name="connsiteY9404" fmla="*/ 798345 h 1106488"/>
              <a:gd name="connsiteX9405" fmla="*/ 103541 w 1031876"/>
              <a:gd name="connsiteY9405" fmla="*/ 798485 h 1106488"/>
              <a:gd name="connsiteX9406" fmla="*/ 109401 w 1031876"/>
              <a:gd name="connsiteY9406" fmla="*/ 805175 h 1106488"/>
              <a:gd name="connsiteX9407" fmla="*/ 108546 w 1031876"/>
              <a:gd name="connsiteY9407" fmla="*/ 804322 h 1106488"/>
              <a:gd name="connsiteX9408" fmla="*/ 104776 w 1031876"/>
              <a:gd name="connsiteY9408" fmla="*/ 800555 h 1106488"/>
              <a:gd name="connsiteX9409" fmla="*/ 108744 w 1031876"/>
              <a:gd name="connsiteY9409" fmla="*/ 805657 h 1106488"/>
              <a:gd name="connsiteX9410" fmla="*/ 106831 w 1031876"/>
              <a:gd name="connsiteY9410" fmla="*/ 805657 h 1106488"/>
              <a:gd name="connsiteX9411" fmla="*/ 109221 w 1031876"/>
              <a:gd name="connsiteY9411" fmla="*/ 812006 h 1106488"/>
              <a:gd name="connsiteX9412" fmla="*/ 105729 w 1031876"/>
              <a:gd name="connsiteY9412" fmla="*/ 807789 h 1106488"/>
              <a:gd name="connsiteX9413" fmla="*/ 104926 w 1031876"/>
              <a:gd name="connsiteY9413" fmla="*/ 805657 h 1106488"/>
              <a:gd name="connsiteX9414" fmla="*/ 103823 w 1031876"/>
              <a:gd name="connsiteY9414" fmla="*/ 805657 h 1106488"/>
              <a:gd name="connsiteX9415" fmla="*/ 103982 w 1031876"/>
              <a:gd name="connsiteY9415" fmla="*/ 805855 h 1106488"/>
              <a:gd name="connsiteX9416" fmla="*/ 108862 w 1031876"/>
              <a:gd name="connsiteY9416" fmla="*/ 811956 h 1106488"/>
              <a:gd name="connsiteX9417" fmla="*/ 109221 w 1031876"/>
              <a:gd name="connsiteY9417" fmla="*/ 812006 h 1106488"/>
              <a:gd name="connsiteX9418" fmla="*/ 109221 w 1031876"/>
              <a:gd name="connsiteY9418" fmla="*/ 812405 h 1106488"/>
              <a:gd name="connsiteX9419" fmla="*/ 109293 w 1031876"/>
              <a:gd name="connsiteY9419" fmla="*/ 812495 h 1106488"/>
              <a:gd name="connsiteX9420" fmla="*/ 109221 w 1031876"/>
              <a:gd name="connsiteY9420" fmla="*/ 812006 h 1106488"/>
              <a:gd name="connsiteX9421" fmla="*/ 109374 w 1031876"/>
              <a:gd name="connsiteY9421" fmla="*/ 812596 h 1106488"/>
              <a:gd name="connsiteX9422" fmla="*/ 109538 w 1031876"/>
              <a:gd name="connsiteY9422" fmla="*/ 812801 h 1106488"/>
              <a:gd name="connsiteX9423" fmla="*/ 109421 w 1031876"/>
              <a:gd name="connsiteY9423" fmla="*/ 812780 h 1106488"/>
              <a:gd name="connsiteX9424" fmla="*/ 110094 w 1031876"/>
              <a:gd name="connsiteY9424" fmla="*/ 815379 h 1106488"/>
              <a:gd name="connsiteX9425" fmla="*/ 111317 w 1031876"/>
              <a:gd name="connsiteY9425" fmla="*/ 816054 h 1106488"/>
              <a:gd name="connsiteX9426" fmla="*/ 112445 w 1031876"/>
              <a:gd name="connsiteY9426" fmla="*/ 818234 h 1106488"/>
              <a:gd name="connsiteX9427" fmla="*/ 110094 w 1031876"/>
              <a:gd name="connsiteY9427" fmla="*/ 817909 h 1106488"/>
              <a:gd name="connsiteX9428" fmla="*/ 109333 w 1031876"/>
              <a:gd name="connsiteY9428" fmla="*/ 812765 h 1106488"/>
              <a:gd name="connsiteX9429" fmla="*/ 109221 w 1031876"/>
              <a:gd name="connsiteY9429" fmla="*/ 812745 h 1106488"/>
              <a:gd name="connsiteX9430" fmla="*/ 109221 w 1031876"/>
              <a:gd name="connsiteY9430" fmla="*/ 812849 h 1106488"/>
              <a:gd name="connsiteX9431" fmla="*/ 109221 w 1031876"/>
              <a:gd name="connsiteY9431" fmla="*/ 818753 h 1106488"/>
              <a:gd name="connsiteX9432" fmla="*/ 103189 w 1031876"/>
              <a:gd name="connsiteY9432" fmla="*/ 818753 h 1106488"/>
              <a:gd name="connsiteX9433" fmla="*/ 103189 w 1031876"/>
              <a:gd name="connsiteY9433" fmla="*/ 819150 h 1106488"/>
              <a:gd name="connsiteX9434" fmla="*/ 103134 w 1031876"/>
              <a:gd name="connsiteY9434" fmla="*/ 818753 h 1106488"/>
              <a:gd name="connsiteX9435" fmla="*/ 103117 w 1031876"/>
              <a:gd name="connsiteY9435" fmla="*/ 818753 h 1106488"/>
              <a:gd name="connsiteX9436" fmla="*/ 103188 w 1031876"/>
              <a:gd name="connsiteY9436" fmla="*/ 819150 h 1106488"/>
              <a:gd name="connsiteX9437" fmla="*/ 102691 w 1031876"/>
              <a:gd name="connsiteY9437" fmla="*/ 818753 h 1106488"/>
              <a:gd name="connsiteX9438" fmla="*/ 102236 w 1031876"/>
              <a:gd name="connsiteY9438" fmla="*/ 818753 h 1106488"/>
              <a:gd name="connsiteX9439" fmla="*/ 102040 w 1031876"/>
              <a:gd name="connsiteY9439" fmla="*/ 818232 h 1106488"/>
              <a:gd name="connsiteX9440" fmla="*/ 99219 w 1031876"/>
              <a:gd name="connsiteY9440" fmla="*/ 815975 h 1106488"/>
              <a:gd name="connsiteX9441" fmla="*/ 95909 w 1031876"/>
              <a:gd name="connsiteY9441" fmla="*/ 813328 h 1106488"/>
              <a:gd name="connsiteX9442" fmla="*/ 95537 w 1031876"/>
              <a:gd name="connsiteY9442" fmla="*/ 814409 h 1106488"/>
              <a:gd name="connsiteX9443" fmla="*/ 96242 w 1031876"/>
              <a:gd name="connsiteY9443" fmla="*/ 818356 h 1106488"/>
              <a:gd name="connsiteX9444" fmla="*/ 96967 w 1031876"/>
              <a:gd name="connsiteY9444" fmla="*/ 818439 h 1106488"/>
              <a:gd name="connsiteX9445" fmla="*/ 98822 w 1031876"/>
              <a:gd name="connsiteY9445" fmla="*/ 817100 h 1106488"/>
              <a:gd name="connsiteX9446" fmla="*/ 101374 w 1031876"/>
              <a:gd name="connsiteY9446" fmla="*/ 818943 h 1106488"/>
              <a:gd name="connsiteX9447" fmla="*/ 103188 w 1031876"/>
              <a:gd name="connsiteY9447" fmla="*/ 819150 h 1106488"/>
              <a:gd name="connsiteX9448" fmla="*/ 101661 w 1031876"/>
              <a:gd name="connsiteY9448" fmla="*/ 819150 h 1106488"/>
              <a:gd name="connsiteX9449" fmla="*/ 102394 w 1031876"/>
              <a:gd name="connsiteY9449" fmla="*/ 819679 h 1106488"/>
              <a:gd name="connsiteX9450" fmla="*/ 101501 w 1031876"/>
              <a:gd name="connsiteY9450" fmla="*/ 819679 h 1106488"/>
              <a:gd name="connsiteX9451" fmla="*/ 96612 w 1031876"/>
              <a:gd name="connsiteY9451" fmla="*/ 819679 h 1106488"/>
              <a:gd name="connsiteX9452" fmla="*/ 102394 w 1031876"/>
              <a:gd name="connsiteY9452" fmla="*/ 825549 h 1106488"/>
              <a:gd name="connsiteX9453" fmla="*/ 102659 w 1031876"/>
              <a:gd name="connsiteY9453" fmla="*/ 825818 h 1106488"/>
              <a:gd name="connsiteX9454" fmla="*/ 102394 w 1031876"/>
              <a:gd name="connsiteY9454" fmla="*/ 825703 h 1106488"/>
              <a:gd name="connsiteX9455" fmla="*/ 96639 w 1031876"/>
              <a:gd name="connsiteY9455" fmla="*/ 823199 h 1106488"/>
              <a:gd name="connsiteX9456" fmla="*/ 95779 w 1031876"/>
              <a:gd name="connsiteY9456" fmla="*/ 825818 h 1106488"/>
              <a:gd name="connsiteX9457" fmla="*/ 95140 w 1031876"/>
              <a:gd name="connsiteY9457" fmla="*/ 818678 h 1106488"/>
              <a:gd name="connsiteX9458" fmla="*/ 91878 w 1031876"/>
              <a:gd name="connsiteY9458" fmla="*/ 820341 h 1106488"/>
              <a:gd name="connsiteX9459" fmla="*/ 91203 w 1031876"/>
              <a:gd name="connsiteY9459" fmla="*/ 818621 h 1106488"/>
              <a:gd name="connsiteX9460" fmla="*/ 89298 w 1031876"/>
              <a:gd name="connsiteY9460" fmla="*/ 813765 h 1106488"/>
              <a:gd name="connsiteX9461" fmla="*/ 89347 w 1031876"/>
              <a:gd name="connsiteY9461" fmla="*/ 813462 h 1106488"/>
              <a:gd name="connsiteX9462" fmla="*/ 95125 w 1031876"/>
              <a:gd name="connsiteY9462" fmla="*/ 818511 h 1106488"/>
              <a:gd name="connsiteX9463" fmla="*/ 95091 w 1031876"/>
              <a:gd name="connsiteY9463" fmla="*/ 818134 h 1106488"/>
              <a:gd name="connsiteX9464" fmla="*/ 95250 w 1031876"/>
              <a:gd name="connsiteY9464" fmla="*/ 818296 h 1106488"/>
              <a:gd name="connsiteX9465" fmla="*/ 95250 w 1031876"/>
              <a:gd name="connsiteY9465" fmla="*/ 817807 h 1106488"/>
              <a:gd name="connsiteX9466" fmla="*/ 95044 w 1031876"/>
              <a:gd name="connsiteY9466" fmla="*/ 817607 h 1106488"/>
              <a:gd name="connsiteX9467" fmla="*/ 95091 w 1031876"/>
              <a:gd name="connsiteY9467" fmla="*/ 818134 h 1106488"/>
              <a:gd name="connsiteX9468" fmla="*/ 93200 w 1031876"/>
              <a:gd name="connsiteY9468" fmla="*/ 816214 h 1106488"/>
              <a:gd name="connsiteX9469" fmla="*/ 92618 w 1031876"/>
              <a:gd name="connsiteY9469" fmla="*/ 815256 h 1106488"/>
              <a:gd name="connsiteX9470" fmla="*/ 90085 w 1031876"/>
              <a:gd name="connsiteY9470" fmla="*/ 812801 h 1106488"/>
              <a:gd name="connsiteX9471" fmla="*/ 88920 w 1031876"/>
              <a:gd name="connsiteY9471" fmla="*/ 812801 h 1106488"/>
              <a:gd name="connsiteX9472" fmla="*/ 89298 w 1031876"/>
              <a:gd name="connsiteY9472" fmla="*/ 813765 h 1106488"/>
              <a:gd name="connsiteX9473" fmla="*/ 88504 w 1031876"/>
              <a:gd name="connsiteY9473" fmla="*/ 818621 h 1106488"/>
              <a:gd name="connsiteX9474" fmla="*/ 88504 w 1031876"/>
              <a:gd name="connsiteY9474" fmla="*/ 813045 h 1106488"/>
              <a:gd name="connsiteX9475" fmla="*/ 87750 w 1031876"/>
              <a:gd name="connsiteY9475" fmla="*/ 815380 h 1106488"/>
              <a:gd name="connsiteX9476" fmla="*/ 84773 w 1031876"/>
              <a:gd name="connsiteY9476" fmla="*/ 810554 h 1106488"/>
              <a:gd name="connsiteX9477" fmla="*/ 85033 w 1031876"/>
              <a:gd name="connsiteY9477" fmla="*/ 810707 h 1106488"/>
              <a:gd name="connsiteX9478" fmla="*/ 84211 w 1031876"/>
              <a:gd name="connsiteY9478" fmla="*/ 809240 h 1106488"/>
              <a:gd name="connsiteX9479" fmla="*/ 88504 w 1031876"/>
              <a:gd name="connsiteY9479" fmla="*/ 811742 h 1106488"/>
              <a:gd name="connsiteX9480" fmla="*/ 85480 w 1031876"/>
              <a:gd name="connsiteY9480" fmla="*/ 810971 h 1106488"/>
              <a:gd name="connsiteX9481" fmla="*/ 88504 w 1031876"/>
              <a:gd name="connsiteY9481" fmla="*/ 812754 h 1106488"/>
              <a:gd name="connsiteX9482" fmla="*/ 88504 w 1031876"/>
              <a:gd name="connsiteY9482" fmla="*/ 812602 h 1106488"/>
              <a:gd name="connsiteX9483" fmla="*/ 88504 w 1031876"/>
              <a:gd name="connsiteY9483" fmla="*/ 811742 h 1106488"/>
              <a:gd name="connsiteX9484" fmla="*/ 88914 w 1031876"/>
              <a:gd name="connsiteY9484" fmla="*/ 812788 h 1106488"/>
              <a:gd name="connsiteX9485" fmla="*/ 89473 w 1031876"/>
              <a:gd name="connsiteY9485" fmla="*/ 812264 h 1106488"/>
              <a:gd name="connsiteX9486" fmla="*/ 88900 w 1031876"/>
              <a:gd name="connsiteY9486" fmla="*/ 811848 h 1106488"/>
              <a:gd name="connsiteX9487" fmla="*/ 89283 w 1031876"/>
              <a:gd name="connsiteY9487" fmla="*/ 811600 h 1106488"/>
              <a:gd name="connsiteX9488" fmla="*/ 88569 w 1031876"/>
              <a:gd name="connsiteY9488" fmla="*/ 808832 h 1106488"/>
              <a:gd name="connsiteX9489" fmla="*/ 87669 w 1031876"/>
              <a:gd name="connsiteY9489" fmla="*/ 808333 h 1106488"/>
              <a:gd name="connsiteX9490" fmla="*/ 88504 w 1031876"/>
              <a:gd name="connsiteY9490" fmla="*/ 811742 h 1106488"/>
              <a:gd name="connsiteX9491" fmla="*/ 86111 w 1031876"/>
              <a:gd name="connsiteY9491" fmla="*/ 807470 h 1106488"/>
              <a:gd name="connsiteX9492" fmla="*/ 82550 w 1031876"/>
              <a:gd name="connsiteY9492" fmla="*/ 805498 h 1106488"/>
              <a:gd name="connsiteX9493" fmla="*/ 82550 w 1031876"/>
              <a:gd name="connsiteY9493" fmla="*/ 805325 h 1106488"/>
              <a:gd name="connsiteX9494" fmla="*/ 81757 w 1031876"/>
              <a:gd name="connsiteY9494" fmla="*/ 804863 h 1106488"/>
              <a:gd name="connsiteX9495" fmla="*/ 82550 w 1031876"/>
              <a:gd name="connsiteY9495" fmla="*/ 805065 h 1106488"/>
              <a:gd name="connsiteX9496" fmla="*/ 82550 w 1031876"/>
              <a:gd name="connsiteY9496" fmla="*/ 799042 h 1106488"/>
              <a:gd name="connsiteX9497" fmla="*/ 82550 w 1031876"/>
              <a:gd name="connsiteY9497" fmla="*/ 798831 h 1106488"/>
              <a:gd name="connsiteX9498" fmla="*/ 82768 w 1031876"/>
              <a:gd name="connsiteY9498" fmla="*/ 799042 h 1106488"/>
              <a:gd name="connsiteX9499" fmla="*/ 83155 w 1031876"/>
              <a:gd name="connsiteY9499" fmla="*/ 799417 h 1106488"/>
              <a:gd name="connsiteX9500" fmla="*/ 88106 w 1031876"/>
              <a:gd name="connsiteY9500" fmla="*/ 802482 h 1106488"/>
              <a:gd name="connsiteX9501" fmla="*/ 88622 w 1031876"/>
              <a:gd name="connsiteY9501" fmla="*/ 804716 h 1106488"/>
              <a:gd name="connsiteX9502" fmla="*/ 88900 w 1031876"/>
              <a:gd name="connsiteY9502" fmla="*/ 804986 h 1106488"/>
              <a:gd name="connsiteX9503" fmla="*/ 89429 w 1031876"/>
              <a:gd name="connsiteY9503" fmla="*/ 805498 h 1106488"/>
              <a:gd name="connsiteX9504" fmla="*/ 94560 w 1031876"/>
              <a:gd name="connsiteY9504" fmla="*/ 810470 h 1106488"/>
              <a:gd name="connsiteX9505" fmla="*/ 93972 w 1031876"/>
              <a:gd name="connsiteY9505" fmla="*/ 808486 h 1106488"/>
              <a:gd name="connsiteX9506" fmla="*/ 88900 w 1031876"/>
              <a:gd name="connsiteY9506" fmla="*/ 804863 h 1106488"/>
              <a:gd name="connsiteX9507" fmla="*/ 93122 w 1031876"/>
              <a:gd name="connsiteY9507" fmla="*/ 805617 h 1106488"/>
              <a:gd name="connsiteX9508" fmla="*/ 92075 w 1031876"/>
              <a:gd name="connsiteY9508" fmla="*/ 802085 h 1106488"/>
              <a:gd name="connsiteX9509" fmla="*/ 92075 w 1031876"/>
              <a:gd name="connsiteY9509" fmla="*/ 802084 h 1106488"/>
              <a:gd name="connsiteX9510" fmla="*/ 95250 w 1031876"/>
              <a:gd name="connsiteY9510" fmla="*/ 805656 h 1106488"/>
              <a:gd name="connsiteX9511" fmla="*/ 95250 w 1031876"/>
              <a:gd name="connsiteY9511" fmla="*/ 806549 h 1106488"/>
              <a:gd name="connsiteX9512" fmla="*/ 95250 w 1031876"/>
              <a:gd name="connsiteY9512" fmla="*/ 811140 h 1106488"/>
              <a:gd name="connsiteX9513" fmla="*/ 96309 w 1031876"/>
              <a:gd name="connsiteY9513" fmla="*/ 812166 h 1106488"/>
              <a:gd name="connsiteX9514" fmla="*/ 96059 w 1031876"/>
              <a:gd name="connsiteY9514" fmla="*/ 812893 h 1106488"/>
              <a:gd name="connsiteX9515" fmla="*/ 100208 w 1031876"/>
              <a:gd name="connsiteY9515" fmla="*/ 813367 h 1106488"/>
              <a:gd name="connsiteX9516" fmla="*/ 99373 w 1031876"/>
              <a:gd name="connsiteY9516" fmla="*/ 811148 h 1106488"/>
              <a:gd name="connsiteX9517" fmla="*/ 99220 w 1031876"/>
              <a:gd name="connsiteY9517" fmla="*/ 811113 h 1106488"/>
              <a:gd name="connsiteX9518" fmla="*/ 96331 w 1031876"/>
              <a:gd name="connsiteY9518" fmla="*/ 806563 h 1106488"/>
              <a:gd name="connsiteX9519" fmla="*/ 95251 w 1031876"/>
              <a:gd name="connsiteY9519" fmla="*/ 805259 h 1106488"/>
              <a:gd name="connsiteX9520" fmla="*/ 95251 w 1031876"/>
              <a:gd name="connsiteY9520" fmla="*/ 804862 h 1106488"/>
              <a:gd name="connsiteX9521" fmla="*/ 95251 w 1031876"/>
              <a:gd name="connsiteY9521" fmla="*/ 801886 h 1106488"/>
              <a:gd name="connsiteX9522" fmla="*/ 95251 w 1031876"/>
              <a:gd name="connsiteY9522" fmla="*/ 798513 h 1106488"/>
              <a:gd name="connsiteX9523" fmla="*/ 96124 w 1031876"/>
              <a:gd name="connsiteY9523" fmla="*/ 804416 h 1106488"/>
              <a:gd name="connsiteX9524" fmla="*/ 102236 w 1031876"/>
              <a:gd name="connsiteY9524" fmla="*/ 805259 h 1106488"/>
              <a:gd name="connsiteX9525" fmla="*/ 103109 w 1031876"/>
              <a:gd name="connsiteY9525" fmla="*/ 811163 h 1106488"/>
              <a:gd name="connsiteX9526" fmla="*/ 103921 w 1031876"/>
              <a:gd name="connsiteY9526" fmla="*/ 811275 h 1106488"/>
              <a:gd name="connsiteX9527" fmla="*/ 103279 w 1031876"/>
              <a:gd name="connsiteY9527" fmla="*/ 805657 h 1106488"/>
              <a:gd name="connsiteX9528" fmla="*/ 103188 w 1031876"/>
              <a:gd name="connsiteY9528" fmla="*/ 805657 h 1106488"/>
              <a:gd name="connsiteX9529" fmla="*/ 103188 w 1031876"/>
              <a:gd name="connsiteY9529" fmla="*/ 804863 h 1106488"/>
              <a:gd name="connsiteX9530" fmla="*/ 103188 w 1031876"/>
              <a:gd name="connsiteY9530" fmla="*/ 804862 h 1106488"/>
              <a:gd name="connsiteX9531" fmla="*/ 99862 w 1031876"/>
              <a:gd name="connsiteY9531" fmla="*/ 802202 h 1106488"/>
              <a:gd name="connsiteX9532" fmla="*/ 102236 w 1031876"/>
              <a:gd name="connsiteY9532" fmla="*/ 805259 h 1106488"/>
              <a:gd name="connsiteX9533" fmla="*/ 98744 w 1031876"/>
              <a:gd name="connsiteY9533" fmla="*/ 801886 h 1106488"/>
              <a:gd name="connsiteX9534" fmla="*/ 95257 w 1031876"/>
              <a:gd name="connsiteY9534" fmla="*/ 798518 h 1106488"/>
              <a:gd name="connsiteX9535" fmla="*/ 95251 w 1031876"/>
              <a:gd name="connsiteY9535" fmla="*/ 798513 h 1106488"/>
              <a:gd name="connsiteX9536" fmla="*/ 95251 w 1031876"/>
              <a:gd name="connsiteY9536" fmla="*/ 798513 h 1106488"/>
              <a:gd name="connsiteX9537" fmla="*/ 95253 w 1031876"/>
              <a:gd name="connsiteY9537" fmla="*/ 798514 h 1106488"/>
              <a:gd name="connsiteX9538" fmla="*/ 95251 w 1031876"/>
              <a:gd name="connsiteY9538" fmla="*/ 798512 h 1106488"/>
              <a:gd name="connsiteX9539" fmla="*/ 102236 w 1031876"/>
              <a:gd name="connsiteY9539" fmla="*/ 798512 h 1106488"/>
              <a:gd name="connsiteX9540" fmla="*/ 100406 w 1031876"/>
              <a:gd name="connsiteY9540" fmla="*/ 800869 h 1106488"/>
              <a:gd name="connsiteX9541" fmla="*/ 102197 w 1031876"/>
              <a:gd name="connsiteY9541" fmla="*/ 801688 h 1106488"/>
              <a:gd name="connsiteX9542" fmla="*/ 103188 w 1031876"/>
              <a:gd name="connsiteY9542" fmla="*/ 804860 h 1106488"/>
              <a:gd name="connsiteX9543" fmla="*/ 103188 w 1031876"/>
              <a:gd name="connsiteY9543" fmla="*/ 802085 h 1106488"/>
              <a:gd name="connsiteX9544" fmla="*/ 103188 w 1031876"/>
              <a:gd name="connsiteY9544" fmla="*/ 801041 h 1106488"/>
              <a:gd name="connsiteX9545" fmla="*/ 102236 w 1031876"/>
              <a:gd name="connsiteY9545" fmla="*/ 798512 h 1106488"/>
              <a:gd name="connsiteX9546" fmla="*/ 103188 w 1031876"/>
              <a:gd name="connsiteY9546" fmla="*/ 799662 h 1106488"/>
              <a:gd name="connsiteX9547" fmla="*/ 103188 w 1031876"/>
              <a:gd name="connsiteY9547" fmla="*/ 798969 h 1106488"/>
              <a:gd name="connsiteX9548" fmla="*/ 68263 w 1031876"/>
              <a:gd name="connsiteY9548" fmla="*/ 797984 h 1106488"/>
              <a:gd name="connsiteX9549" fmla="*/ 68898 w 1031876"/>
              <a:gd name="connsiteY9549" fmla="*/ 798672 h 1106488"/>
              <a:gd name="connsiteX9550" fmla="*/ 69240 w 1031876"/>
              <a:gd name="connsiteY9550" fmla="*/ 799042 h 1106488"/>
              <a:gd name="connsiteX9551" fmla="*/ 71438 w 1031876"/>
              <a:gd name="connsiteY9551" fmla="*/ 801424 h 1106488"/>
              <a:gd name="connsiteX9552" fmla="*/ 74613 w 1031876"/>
              <a:gd name="connsiteY9552" fmla="*/ 804863 h 1106488"/>
              <a:gd name="connsiteX9553" fmla="*/ 71438 w 1031876"/>
              <a:gd name="connsiteY9553" fmla="*/ 804003 h 1106488"/>
              <a:gd name="connsiteX9554" fmla="*/ 68822 w 1031876"/>
              <a:gd name="connsiteY9554" fmla="*/ 799042 h 1106488"/>
              <a:gd name="connsiteX9555" fmla="*/ 68585 w 1031876"/>
              <a:gd name="connsiteY9555" fmla="*/ 798594 h 1106488"/>
              <a:gd name="connsiteX9556" fmla="*/ 122410 w 1031876"/>
              <a:gd name="connsiteY9556" fmla="*/ 797845 h 1106488"/>
              <a:gd name="connsiteX9557" fmla="*/ 123077 w 1031876"/>
              <a:gd name="connsiteY9557" fmla="*/ 798345 h 1106488"/>
              <a:gd name="connsiteX9558" fmla="*/ 122430 w 1031876"/>
              <a:gd name="connsiteY9558" fmla="*/ 798068 h 1106488"/>
              <a:gd name="connsiteX9559" fmla="*/ 118726 w 1031876"/>
              <a:gd name="connsiteY9559" fmla="*/ 796482 h 1106488"/>
              <a:gd name="connsiteX9560" fmla="*/ 122430 w 1031876"/>
              <a:gd name="connsiteY9560" fmla="*/ 798068 h 1106488"/>
              <a:gd name="connsiteX9561" fmla="*/ 122471 w 1031876"/>
              <a:gd name="connsiteY9561" fmla="*/ 798513 h 1106488"/>
              <a:gd name="connsiteX9562" fmla="*/ 122495 w 1031876"/>
              <a:gd name="connsiteY9562" fmla="*/ 798781 h 1106488"/>
              <a:gd name="connsiteX9563" fmla="*/ 120120 w 1031876"/>
              <a:gd name="connsiteY9563" fmla="*/ 800560 h 1106488"/>
              <a:gd name="connsiteX9564" fmla="*/ 116533 w 1031876"/>
              <a:gd name="connsiteY9564" fmla="*/ 798513 h 1106488"/>
              <a:gd name="connsiteX9565" fmla="*/ 116239 w 1031876"/>
              <a:gd name="connsiteY9565" fmla="*/ 798345 h 1106488"/>
              <a:gd name="connsiteX9566" fmla="*/ 831779 w 1031876"/>
              <a:gd name="connsiteY9566" fmla="*/ 796290 h 1106488"/>
              <a:gd name="connsiteX9567" fmla="*/ 830859 w 1031876"/>
              <a:gd name="connsiteY9567" fmla="*/ 797957 h 1106488"/>
              <a:gd name="connsiteX9568" fmla="*/ 827485 w 1031876"/>
              <a:gd name="connsiteY9568" fmla="*/ 798830 h 1106488"/>
              <a:gd name="connsiteX9569" fmla="*/ 786607 w 1031876"/>
              <a:gd name="connsiteY9569" fmla="*/ 792163 h 1106488"/>
              <a:gd name="connsiteX9570" fmla="*/ 786607 w 1031876"/>
              <a:gd name="connsiteY9570" fmla="*/ 798513 h 1106488"/>
              <a:gd name="connsiteX9571" fmla="*/ 779463 w 1031876"/>
              <a:gd name="connsiteY9571" fmla="*/ 798513 h 1106488"/>
              <a:gd name="connsiteX9572" fmla="*/ 786607 w 1031876"/>
              <a:gd name="connsiteY9572" fmla="*/ 792163 h 1106488"/>
              <a:gd name="connsiteX9573" fmla="*/ 82550 w 1031876"/>
              <a:gd name="connsiteY9573" fmla="*/ 792163 h 1106488"/>
              <a:gd name="connsiteX9574" fmla="*/ 85725 w 1031876"/>
              <a:gd name="connsiteY9574" fmla="*/ 795603 h 1106488"/>
              <a:gd name="connsiteX9575" fmla="*/ 88106 w 1031876"/>
              <a:gd name="connsiteY9575" fmla="*/ 798182 h 1106488"/>
              <a:gd name="connsiteX9576" fmla="*/ 82550 w 1031876"/>
              <a:gd name="connsiteY9576" fmla="*/ 792163 h 1106488"/>
              <a:gd name="connsiteX9577" fmla="*/ 82550 w 1031876"/>
              <a:gd name="connsiteY9577" fmla="*/ 792163 h 1106488"/>
              <a:gd name="connsiteX9578" fmla="*/ 85725 w 1031876"/>
              <a:gd name="connsiteY9578" fmla="*/ 795338 h 1106488"/>
              <a:gd name="connsiteX9579" fmla="*/ 88106 w 1031876"/>
              <a:gd name="connsiteY9579" fmla="*/ 797719 h 1106488"/>
              <a:gd name="connsiteX9580" fmla="*/ 82550 w 1031876"/>
              <a:gd name="connsiteY9580" fmla="*/ 792163 h 1106488"/>
              <a:gd name="connsiteX9581" fmla="*/ 369889 w 1031876"/>
              <a:gd name="connsiteY9581" fmla="*/ 792162 h 1106488"/>
              <a:gd name="connsiteX9582" fmla="*/ 369889 w 1031876"/>
              <a:gd name="connsiteY9582" fmla="*/ 792956 h 1106488"/>
              <a:gd name="connsiteX9583" fmla="*/ 369889 w 1031876"/>
              <a:gd name="connsiteY9583" fmla="*/ 796131 h 1106488"/>
              <a:gd name="connsiteX9584" fmla="*/ 369889 w 1031876"/>
              <a:gd name="connsiteY9584" fmla="*/ 798511 h 1106488"/>
              <a:gd name="connsiteX9585" fmla="*/ 373063 w 1031876"/>
              <a:gd name="connsiteY9585" fmla="*/ 796131 h 1106488"/>
              <a:gd name="connsiteX9586" fmla="*/ 376238 w 1031876"/>
              <a:gd name="connsiteY9586" fmla="*/ 798512 h 1106488"/>
              <a:gd name="connsiteX9587" fmla="*/ 375444 w 1031876"/>
              <a:gd name="connsiteY9587" fmla="*/ 798512 h 1106488"/>
              <a:gd name="connsiteX9588" fmla="*/ 369889 w 1031876"/>
              <a:gd name="connsiteY9588" fmla="*/ 798512 h 1106488"/>
              <a:gd name="connsiteX9589" fmla="*/ 369889 w 1031876"/>
              <a:gd name="connsiteY9589" fmla="*/ 804862 h 1106488"/>
              <a:gd name="connsiteX9590" fmla="*/ 361951 w 1031876"/>
              <a:gd name="connsiteY9590" fmla="*/ 798512 h 1106488"/>
              <a:gd name="connsiteX9591" fmla="*/ 362943 w 1031876"/>
              <a:gd name="connsiteY9591" fmla="*/ 798512 h 1106488"/>
              <a:gd name="connsiteX9592" fmla="*/ 366912 w 1031876"/>
              <a:gd name="connsiteY9592" fmla="*/ 798512 h 1106488"/>
              <a:gd name="connsiteX9593" fmla="*/ 369888 w 1031876"/>
              <a:gd name="connsiteY9593" fmla="*/ 798512 h 1106488"/>
              <a:gd name="connsiteX9594" fmla="*/ 369888 w 1031876"/>
              <a:gd name="connsiteY9594" fmla="*/ 798512 h 1106488"/>
              <a:gd name="connsiteX9595" fmla="*/ 366912 w 1031876"/>
              <a:gd name="connsiteY9595" fmla="*/ 797718 h 1106488"/>
              <a:gd name="connsiteX9596" fmla="*/ 369889 w 1031876"/>
              <a:gd name="connsiteY9596" fmla="*/ 792162 h 1106488"/>
              <a:gd name="connsiteX9597" fmla="*/ 361951 w 1031876"/>
              <a:gd name="connsiteY9597" fmla="*/ 792162 h 1106488"/>
              <a:gd name="connsiteX9598" fmla="*/ 361951 w 1031876"/>
              <a:gd name="connsiteY9598" fmla="*/ 798512 h 1106488"/>
              <a:gd name="connsiteX9599" fmla="*/ 361951 w 1031876"/>
              <a:gd name="connsiteY9599" fmla="*/ 792162 h 1106488"/>
              <a:gd name="connsiteX9600" fmla="*/ 112302 w 1031876"/>
              <a:gd name="connsiteY9600" fmla="*/ 791929 h 1106488"/>
              <a:gd name="connsiteX9601" fmla="*/ 114719 w 1031876"/>
              <a:gd name="connsiteY9601" fmla="*/ 792274 h 1106488"/>
              <a:gd name="connsiteX9602" fmla="*/ 112820 w 1031876"/>
              <a:gd name="connsiteY9602" fmla="*/ 793222 h 1106488"/>
              <a:gd name="connsiteX9603" fmla="*/ 115435 w 1031876"/>
              <a:gd name="connsiteY9603" fmla="*/ 791916 h 1106488"/>
              <a:gd name="connsiteX9604" fmla="*/ 116239 w 1031876"/>
              <a:gd name="connsiteY9604" fmla="*/ 798345 h 1106488"/>
              <a:gd name="connsiteX9605" fmla="*/ 115384 w 1031876"/>
              <a:gd name="connsiteY9605" fmla="*/ 792368 h 1106488"/>
              <a:gd name="connsiteX9606" fmla="*/ 114719 w 1031876"/>
              <a:gd name="connsiteY9606" fmla="*/ 792274 h 1106488"/>
              <a:gd name="connsiteX9607" fmla="*/ 923397 w 1031876"/>
              <a:gd name="connsiteY9607" fmla="*/ 791845 h 1106488"/>
              <a:gd name="connsiteX9608" fmla="*/ 922338 w 1031876"/>
              <a:gd name="connsiteY9608" fmla="*/ 792920 h 1106488"/>
              <a:gd name="connsiteX9609" fmla="*/ 920817 w 1031876"/>
              <a:gd name="connsiteY9609" fmla="*/ 794464 h 1106488"/>
              <a:gd name="connsiteX9610" fmla="*/ 916829 w 1031876"/>
              <a:gd name="connsiteY9610" fmla="*/ 798513 h 1106488"/>
              <a:gd name="connsiteX9611" fmla="*/ 916517 w 1031876"/>
              <a:gd name="connsiteY9611" fmla="*/ 798830 h 1106488"/>
              <a:gd name="connsiteX9612" fmla="*/ 916562 w 1031876"/>
              <a:gd name="connsiteY9612" fmla="*/ 798513 h 1106488"/>
              <a:gd name="connsiteX9613" fmla="*/ 917377 w 1031876"/>
              <a:gd name="connsiteY9613" fmla="*/ 792718 h 1106488"/>
              <a:gd name="connsiteX9614" fmla="*/ 922338 w 1031876"/>
              <a:gd name="connsiteY9614" fmla="*/ 791999 h 1106488"/>
              <a:gd name="connsiteX9615" fmla="*/ 840979 w 1031876"/>
              <a:gd name="connsiteY9615" fmla="*/ 791845 h 1106488"/>
              <a:gd name="connsiteX9616" fmla="*/ 840979 w 1031876"/>
              <a:gd name="connsiteY9616" fmla="*/ 794464 h 1106488"/>
              <a:gd name="connsiteX9617" fmla="*/ 840979 w 1031876"/>
              <a:gd name="connsiteY9617" fmla="*/ 795338 h 1106488"/>
              <a:gd name="connsiteX9618" fmla="*/ 840979 w 1031876"/>
              <a:gd name="connsiteY9618" fmla="*/ 797957 h 1106488"/>
              <a:gd name="connsiteX9619" fmla="*/ 840979 w 1031876"/>
              <a:gd name="connsiteY9619" fmla="*/ 798592 h 1106488"/>
              <a:gd name="connsiteX9620" fmla="*/ 841179 w 1031876"/>
              <a:gd name="connsiteY9620" fmla="*/ 798552 h 1106488"/>
              <a:gd name="connsiteX9621" fmla="*/ 841024 w 1031876"/>
              <a:gd name="connsiteY9621" fmla="*/ 798345 h 1106488"/>
              <a:gd name="connsiteX9622" fmla="*/ 841274 w 1031876"/>
              <a:gd name="connsiteY9622" fmla="*/ 798533 h 1106488"/>
              <a:gd name="connsiteX9623" fmla="*/ 841376 w 1031876"/>
              <a:gd name="connsiteY9623" fmla="*/ 798512 h 1106488"/>
              <a:gd name="connsiteX9624" fmla="*/ 841351 w 1031876"/>
              <a:gd name="connsiteY9624" fmla="*/ 798591 h 1106488"/>
              <a:gd name="connsiteX9625" fmla="*/ 841375 w 1031876"/>
              <a:gd name="connsiteY9625" fmla="*/ 798608 h 1106488"/>
              <a:gd name="connsiteX9626" fmla="*/ 844443 w 1031876"/>
              <a:gd name="connsiteY9626" fmla="*/ 800906 h 1106488"/>
              <a:gd name="connsiteX9627" fmla="*/ 847638 w 1031876"/>
              <a:gd name="connsiteY9627" fmla="*/ 798512 h 1106488"/>
              <a:gd name="connsiteX9628" fmla="*/ 847712 w 1031876"/>
              <a:gd name="connsiteY9628" fmla="*/ 798457 h 1106488"/>
              <a:gd name="connsiteX9629" fmla="*/ 847861 w 1031876"/>
              <a:gd name="connsiteY9629" fmla="*/ 798345 h 1106488"/>
              <a:gd name="connsiteX9630" fmla="*/ 847719 w 1031876"/>
              <a:gd name="connsiteY9630" fmla="*/ 798487 h 1106488"/>
              <a:gd name="connsiteX9631" fmla="*/ 847694 w 1031876"/>
              <a:gd name="connsiteY9631" fmla="*/ 798512 h 1106488"/>
              <a:gd name="connsiteX9632" fmla="*/ 841375 w 1031876"/>
              <a:gd name="connsiteY9632" fmla="*/ 804825 h 1106488"/>
              <a:gd name="connsiteX9633" fmla="*/ 841025 w 1031876"/>
              <a:gd name="connsiteY9633" fmla="*/ 805174 h 1106488"/>
              <a:gd name="connsiteX9634" fmla="*/ 841375 w 1031876"/>
              <a:gd name="connsiteY9634" fmla="*/ 804708 h 1106488"/>
              <a:gd name="connsiteX9635" fmla="*/ 843588 w 1031876"/>
              <a:gd name="connsiteY9635" fmla="*/ 801760 h 1106488"/>
              <a:gd name="connsiteX9636" fmla="*/ 841375 w 1031876"/>
              <a:gd name="connsiteY9636" fmla="*/ 798813 h 1106488"/>
              <a:gd name="connsiteX9637" fmla="*/ 841309 w 1031876"/>
              <a:gd name="connsiteY9637" fmla="*/ 798725 h 1106488"/>
              <a:gd name="connsiteX9638" fmla="*/ 840384 w 1031876"/>
              <a:gd name="connsiteY9638" fmla="*/ 801687 h 1106488"/>
              <a:gd name="connsiteX9639" fmla="*/ 836508 w 1031876"/>
              <a:gd name="connsiteY9639" fmla="*/ 803459 h 1106488"/>
              <a:gd name="connsiteX9640" fmla="*/ 834850 w 1031876"/>
              <a:gd name="connsiteY9640" fmla="*/ 805175 h 1106488"/>
              <a:gd name="connsiteX9641" fmla="*/ 835041 w 1031876"/>
              <a:gd name="connsiteY9641" fmla="*/ 805175 h 1106488"/>
              <a:gd name="connsiteX9642" fmla="*/ 841024 w 1031876"/>
              <a:gd name="connsiteY9642" fmla="*/ 805175 h 1106488"/>
              <a:gd name="connsiteX9643" fmla="*/ 838460 w 1031876"/>
              <a:gd name="connsiteY9643" fmla="*/ 807737 h 1106488"/>
              <a:gd name="connsiteX9644" fmla="*/ 834186 w 1031876"/>
              <a:gd name="connsiteY9644" fmla="*/ 812006 h 1106488"/>
              <a:gd name="connsiteX9645" fmla="*/ 834186 w 1031876"/>
              <a:gd name="connsiteY9645" fmla="*/ 810298 h 1106488"/>
              <a:gd name="connsiteX9646" fmla="*/ 834186 w 1031876"/>
              <a:gd name="connsiteY9646" fmla="*/ 808591 h 1106488"/>
              <a:gd name="connsiteX9647" fmla="*/ 834186 w 1031876"/>
              <a:gd name="connsiteY9647" fmla="*/ 805863 h 1106488"/>
              <a:gd name="connsiteX9648" fmla="*/ 833472 w 1031876"/>
              <a:gd name="connsiteY9648" fmla="*/ 806602 h 1106488"/>
              <a:gd name="connsiteX9649" fmla="*/ 830768 w 1031876"/>
              <a:gd name="connsiteY9649" fmla="*/ 812006 h 1106488"/>
              <a:gd name="connsiteX9650" fmla="*/ 830605 w 1031876"/>
              <a:gd name="connsiteY9650" fmla="*/ 812331 h 1106488"/>
              <a:gd name="connsiteX9651" fmla="*/ 827682 w 1031876"/>
              <a:gd name="connsiteY9651" fmla="*/ 812596 h 1106488"/>
              <a:gd name="connsiteX9652" fmla="*/ 827485 w 1031876"/>
              <a:gd name="connsiteY9652" fmla="*/ 812800 h 1106488"/>
              <a:gd name="connsiteX9653" fmla="*/ 827593 w 1031876"/>
              <a:gd name="connsiteY9653" fmla="*/ 812605 h 1106488"/>
              <a:gd name="connsiteX9654" fmla="*/ 827511 w 1031876"/>
              <a:gd name="connsiteY9654" fmla="*/ 812612 h 1106488"/>
              <a:gd name="connsiteX9655" fmla="*/ 827485 w 1031876"/>
              <a:gd name="connsiteY9655" fmla="*/ 812800 h 1106488"/>
              <a:gd name="connsiteX9656" fmla="*/ 827485 w 1031876"/>
              <a:gd name="connsiteY9656" fmla="*/ 812614 h 1106488"/>
              <a:gd name="connsiteX9657" fmla="*/ 827217 w 1031876"/>
              <a:gd name="connsiteY9657" fmla="*/ 812639 h 1106488"/>
              <a:gd name="connsiteX9658" fmla="*/ 827088 w 1031876"/>
              <a:gd name="connsiteY9658" fmla="*/ 812800 h 1106488"/>
              <a:gd name="connsiteX9659" fmla="*/ 827159 w 1031876"/>
              <a:gd name="connsiteY9659" fmla="*/ 812644 h 1106488"/>
              <a:gd name="connsiteX9660" fmla="*/ 826665 w 1031876"/>
              <a:gd name="connsiteY9660" fmla="*/ 812689 h 1106488"/>
              <a:gd name="connsiteX9661" fmla="*/ 827349 w 1031876"/>
              <a:gd name="connsiteY9661" fmla="*/ 812006 h 1106488"/>
              <a:gd name="connsiteX9662" fmla="*/ 827485 w 1031876"/>
              <a:gd name="connsiteY9662" fmla="*/ 811870 h 1106488"/>
              <a:gd name="connsiteX9663" fmla="*/ 827485 w 1031876"/>
              <a:gd name="connsiteY9663" fmla="*/ 808434 h 1106488"/>
              <a:gd name="connsiteX9664" fmla="*/ 827485 w 1031876"/>
              <a:gd name="connsiteY9664" fmla="*/ 806688 h 1106488"/>
              <a:gd name="connsiteX9665" fmla="*/ 827485 w 1031876"/>
              <a:gd name="connsiteY9665" fmla="*/ 805815 h 1106488"/>
              <a:gd name="connsiteX9666" fmla="*/ 830389 w 1031876"/>
              <a:gd name="connsiteY9666" fmla="*/ 805815 h 1106488"/>
              <a:gd name="connsiteX9667" fmla="*/ 833129 w 1031876"/>
              <a:gd name="connsiteY9667" fmla="*/ 804959 h 1106488"/>
              <a:gd name="connsiteX9668" fmla="*/ 831533 w 1031876"/>
              <a:gd name="connsiteY9668" fmla="*/ 803720 h 1106488"/>
              <a:gd name="connsiteX9669" fmla="*/ 834232 w 1031876"/>
              <a:gd name="connsiteY9669" fmla="*/ 798830 h 1106488"/>
              <a:gd name="connsiteX9670" fmla="*/ 840979 w 1031876"/>
              <a:gd name="connsiteY9670" fmla="*/ 791845 h 1106488"/>
              <a:gd name="connsiteX9671" fmla="*/ 834232 w 1031876"/>
              <a:gd name="connsiteY9671" fmla="*/ 791845 h 1106488"/>
              <a:gd name="connsiteX9672" fmla="*/ 833389 w 1031876"/>
              <a:gd name="connsiteY9672" fmla="*/ 795338 h 1106488"/>
              <a:gd name="connsiteX9673" fmla="*/ 831779 w 1031876"/>
              <a:gd name="connsiteY9673" fmla="*/ 796290 h 1106488"/>
              <a:gd name="connsiteX9674" fmla="*/ 834232 w 1031876"/>
              <a:gd name="connsiteY9674" fmla="*/ 791845 h 1106488"/>
              <a:gd name="connsiteX9675" fmla="*/ 840979 w 1031876"/>
              <a:gd name="connsiteY9675" fmla="*/ 791845 h 1106488"/>
              <a:gd name="connsiteX9676" fmla="*/ 834232 w 1031876"/>
              <a:gd name="connsiteY9676" fmla="*/ 798830 h 1106488"/>
              <a:gd name="connsiteX9677" fmla="*/ 834232 w 1031876"/>
              <a:gd name="connsiteY9677" fmla="*/ 797957 h 1106488"/>
              <a:gd name="connsiteX9678" fmla="*/ 834232 w 1031876"/>
              <a:gd name="connsiteY9678" fmla="*/ 792718 h 1106488"/>
              <a:gd name="connsiteX9679" fmla="*/ 834232 w 1031876"/>
              <a:gd name="connsiteY9679" fmla="*/ 791845 h 1106488"/>
              <a:gd name="connsiteX9680" fmla="*/ 779486 w 1031876"/>
              <a:gd name="connsiteY9680" fmla="*/ 791515 h 1106488"/>
              <a:gd name="connsiteX9681" fmla="*/ 780341 w 1031876"/>
              <a:gd name="connsiteY9681" fmla="*/ 791515 h 1106488"/>
              <a:gd name="connsiteX9682" fmla="*/ 782905 w 1031876"/>
              <a:gd name="connsiteY9682" fmla="*/ 791515 h 1106488"/>
              <a:gd name="connsiteX9683" fmla="*/ 786323 w 1031876"/>
              <a:gd name="connsiteY9683" fmla="*/ 791515 h 1106488"/>
              <a:gd name="connsiteX9684" fmla="*/ 785282 w 1031876"/>
              <a:gd name="connsiteY9684" fmla="*/ 792295 h 1106488"/>
              <a:gd name="connsiteX9685" fmla="*/ 785813 w 1031876"/>
              <a:gd name="connsiteY9685" fmla="*/ 792162 h 1106488"/>
              <a:gd name="connsiteX9686" fmla="*/ 779463 w 1031876"/>
              <a:gd name="connsiteY9686" fmla="*/ 798512 h 1106488"/>
              <a:gd name="connsiteX9687" fmla="*/ 782270 w 1031876"/>
              <a:gd name="connsiteY9687" fmla="*/ 793600 h 1106488"/>
              <a:gd name="connsiteX9688" fmla="*/ 341880 w 1031876"/>
              <a:gd name="connsiteY9688" fmla="*/ 791515 h 1106488"/>
              <a:gd name="connsiteX9689" fmla="*/ 348717 w 1031876"/>
              <a:gd name="connsiteY9689" fmla="*/ 798345 h 1106488"/>
              <a:gd name="connsiteX9690" fmla="*/ 341880 w 1031876"/>
              <a:gd name="connsiteY9690" fmla="*/ 791515 h 1106488"/>
              <a:gd name="connsiteX9691" fmla="*/ 116239 w 1031876"/>
              <a:gd name="connsiteY9691" fmla="*/ 791515 h 1106488"/>
              <a:gd name="connsiteX9692" fmla="*/ 122222 w 1031876"/>
              <a:gd name="connsiteY9692" fmla="*/ 797491 h 1106488"/>
              <a:gd name="connsiteX9693" fmla="*/ 122393 w 1031876"/>
              <a:gd name="connsiteY9693" fmla="*/ 797662 h 1106488"/>
              <a:gd name="connsiteX9694" fmla="*/ 122410 w 1031876"/>
              <a:gd name="connsiteY9694" fmla="*/ 797845 h 1106488"/>
              <a:gd name="connsiteX9695" fmla="*/ 119658 w 1031876"/>
              <a:gd name="connsiteY9695" fmla="*/ 795784 h 1106488"/>
              <a:gd name="connsiteX9696" fmla="*/ 118726 w 1031876"/>
              <a:gd name="connsiteY9696" fmla="*/ 796482 h 1106488"/>
              <a:gd name="connsiteX9697" fmla="*/ 117094 w 1031876"/>
              <a:gd name="connsiteY9697" fmla="*/ 795784 h 1106488"/>
              <a:gd name="connsiteX9698" fmla="*/ 116239 w 1031876"/>
              <a:gd name="connsiteY9698" fmla="*/ 798345 h 1106488"/>
              <a:gd name="connsiteX9699" fmla="*/ 115644 w 1031876"/>
              <a:gd name="connsiteY9699" fmla="*/ 791812 h 1106488"/>
              <a:gd name="connsiteX9700" fmla="*/ 115384 w 1031876"/>
              <a:gd name="connsiteY9700" fmla="*/ 791515 h 1106488"/>
              <a:gd name="connsiteX9701" fmla="*/ 115617 w 1031876"/>
              <a:gd name="connsiteY9701" fmla="*/ 791515 h 1106488"/>
              <a:gd name="connsiteX9702" fmla="*/ 115644 w 1031876"/>
              <a:gd name="connsiteY9702" fmla="*/ 791812 h 1106488"/>
              <a:gd name="connsiteX9703" fmla="*/ 115435 w 1031876"/>
              <a:gd name="connsiteY9703" fmla="*/ 791916 h 1106488"/>
              <a:gd name="connsiteX9704" fmla="*/ 109401 w 1031876"/>
              <a:gd name="connsiteY9704" fmla="*/ 791515 h 1106488"/>
              <a:gd name="connsiteX9705" fmla="*/ 110256 w 1031876"/>
              <a:gd name="connsiteY9705" fmla="*/ 791515 h 1106488"/>
              <a:gd name="connsiteX9706" fmla="*/ 112136 w 1031876"/>
              <a:gd name="connsiteY9706" fmla="*/ 791515 h 1106488"/>
              <a:gd name="connsiteX9707" fmla="*/ 112302 w 1031876"/>
              <a:gd name="connsiteY9707" fmla="*/ 791929 h 1106488"/>
              <a:gd name="connsiteX9708" fmla="*/ 102564 w 1031876"/>
              <a:gd name="connsiteY9708" fmla="*/ 791515 h 1106488"/>
              <a:gd name="connsiteX9709" fmla="*/ 109401 w 1031876"/>
              <a:gd name="connsiteY9709" fmla="*/ 798345 h 1106488"/>
              <a:gd name="connsiteX9710" fmla="*/ 102564 w 1031876"/>
              <a:gd name="connsiteY9710" fmla="*/ 791515 h 1106488"/>
              <a:gd name="connsiteX9711" fmla="*/ 99145 w 1031876"/>
              <a:gd name="connsiteY9711" fmla="*/ 791515 h 1106488"/>
              <a:gd name="connsiteX9712" fmla="*/ 102564 w 1031876"/>
              <a:gd name="connsiteY9712" fmla="*/ 791515 h 1106488"/>
              <a:gd name="connsiteX9713" fmla="*/ 103419 w 1031876"/>
              <a:gd name="connsiteY9713" fmla="*/ 798345 h 1106488"/>
              <a:gd name="connsiteX9714" fmla="*/ 102564 w 1031876"/>
              <a:gd name="connsiteY9714" fmla="*/ 798345 h 1106488"/>
              <a:gd name="connsiteX9715" fmla="*/ 99145 w 1031876"/>
              <a:gd name="connsiteY9715" fmla="*/ 791515 h 1106488"/>
              <a:gd name="connsiteX9716" fmla="*/ 61913 w 1031876"/>
              <a:gd name="connsiteY9716" fmla="*/ 791104 h 1106488"/>
              <a:gd name="connsiteX9717" fmla="*/ 61913 w 1031876"/>
              <a:gd name="connsiteY9717" fmla="*/ 797984 h 1106488"/>
              <a:gd name="connsiteX9718" fmla="*/ 61913 w 1031876"/>
              <a:gd name="connsiteY9718" fmla="*/ 791104 h 1106488"/>
              <a:gd name="connsiteX9719" fmla="*/ 61913 w 1031876"/>
              <a:gd name="connsiteY9719" fmla="*/ 791104 h 1106488"/>
              <a:gd name="connsiteX9720" fmla="*/ 62707 w 1031876"/>
              <a:gd name="connsiteY9720" fmla="*/ 791104 h 1106488"/>
              <a:gd name="connsiteX9721" fmla="*/ 67469 w 1031876"/>
              <a:gd name="connsiteY9721" fmla="*/ 791104 h 1106488"/>
              <a:gd name="connsiteX9722" fmla="*/ 68263 w 1031876"/>
              <a:gd name="connsiteY9722" fmla="*/ 791104 h 1106488"/>
              <a:gd name="connsiteX9723" fmla="*/ 68263 w 1031876"/>
              <a:gd name="connsiteY9723" fmla="*/ 792824 h 1106488"/>
              <a:gd name="connsiteX9724" fmla="*/ 68263 w 1031876"/>
              <a:gd name="connsiteY9724" fmla="*/ 793684 h 1106488"/>
              <a:gd name="connsiteX9725" fmla="*/ 68263 w 1031876"/>
              <a:gd name="connsiteY9725" fmla="*/ 797124 h 1106488"/>
              <a:gd name="connsiteX9726" fmla="*/ 68263 w 1031876"/>
              <a:gd name="connsiteY9726" fmla="*/ 797984 h 1106488"/>
              <a:gd name="connsiteX9727" fmla="*/ 61913 w 1031876"/>
              <a:gd name="connsiteY9727" fmla="*/ 791104 h 1106488"/>
              <a:gd name="connsiteX9728" fmla="*/ 114100 w 1031876"/>
              <a:gd name="connsiteY9728" fmla="*/ 789377 h 1106488"/>
              <a:gd name="connsiteX9729" fmla="*/ 115555 w 1031876"/>
              <a:gd name="connsiteY9729" fmla="*/ 790832 h 1106488"/>
              <a:gd name="connsiteX9730" fmla="*/ 115384 w 1031876"/>
              <a:gd name="connsiteY9730" fmla="*/ 790661 h 1106488"/>
              <a:gd name="connsiteX9731" fmla="*/ 734276 w 1031876"/>
              <a:gd name="connsiteY9731" fmla="*/ 788864 h 1106488"/>
              <a:gd name="connsiteX9732" fmla="*/ 731950 w 1031876"/>
              <a:gd name="connsiteY9732" fmla="*/ 791187 h 1106488"/>
              <a:gd name="connsiteX9733" fmla="*/ 731950 w 1031876"/>
              <a:gd name="connsiteY9733" fmla="*/ 791187 h 1106488"/>
              <a:gd name="connsiteX9734" fmla="*/ 736409 w 1031876"/>
              <a:gd name="connsiteY9734" fmla="*/ 786733 h 1106488"/>
              <a:gd name="connsiteX9735" fmla="*/ 734276 w 1031876"/>
              <a:gd name="connsiteY9735" fmla="*/ 788864 h 1106488"/>
              <a:gd name="connsiteX9736" fmla="*/ 735041 w 1031876"/>
              <a:gd name="connsiteY9736" fmla="*/ 788099 h 1106488"/>
              <a:gd name="connsiteX9737" fmla="*/ 112023 w 1031876"/>
              <a:gd name="connsiteY9737" fmla="*/ 786555 h 1106488"/>
              <a:gd name="connsiteX9738" fmla="*/ 112713 w 1031876"/>
              <a:gd name="connsiteY9738" fmla="*/ 787202 h 1106488"/>
              <a:gd name="connsiteX9739" fmla="*/ 112807 w 1031876"/>
              <a:gd name="connsiteY9739" fmla="*/ 787114 h 1106488"/>
              <a:gd name="connsiteX9740" fmla="*/ 95726 w 1031876"/>
              <a:gd name="connsiteY9740" fmla="*/ 786547 h 1106488"/>
              <a:gd name="connsiteX9741" fmla="*/ 97191 w 1031876"/>
              <a:gd name="connsiteY9741" fmla="*/ 787611 h 1106488"/>
              <a:gd name="connsiteX9742" fmla="*/ 99145 w 1031876"/>
              <a:gd name="connsiteY9742" fmla="*/ 791515 h 1106488"/>
              <a:gd name="connsiteX9743" fmla="*/ 96581 w 1031876"/>
              <a:gd name="connsiteY9743" fmla="*/ 791515 h 1106488"/>
              <a:gd name="connsiteX9744" fmla="*/ 95726 w 1031876"/>
              <a:gd name="connsiteY9744" fmla="*/ 791515 h 1106488"/>
              <a:gd name="connsiteX9745" fmla="*/ 95726 w 1031876"/>
              <a:gd name="connsiteY9745" fmla="*/ 788099 h 1106488"/>
              <a:gd name="connsiteX9746" fmla="*/ 95726 w 1031876"/>
              <a:gd name="connsiteY9746" fmla="*/ 787246 h 1106488"/>
              <a:gd name="connsiteX9747" fmla="*/ 63044 w 1031876"/>
              <a:gd name="connsiteY9747" fmla="*/ 785450 h 1106488"/>
              <a:gd name="connsiteX9748" fmla="*/ 65954 w 1031876"/>
              <a:gd name="connsiteY9748" fmla="*/ 788603 h 1106488"/>
              <a:gd name="connsiteX9749" fmla="*/ 65088 w 1031876"/>
              <a:gd name="connsiteY9749" fmla="*/ 787665 h 1106488"/>
              <a:gd name="connsiteX9750" fmla="*/ 882049 w 1031876"/>
              <a:gd name="connsiteY9750" fmla="*/ 785329 h 1106488"/>
              <a:gd name="connsiteX9751" fmla="*/ 881857 w 1031876"/>
              <a:gd name="connsiteY9751" fmla="*/ 785427 h 1106488"/>
              <a:gd name="connsiteX9752" fmla="*/ 881857 w 1031876"/>
              <a:gd name="connsiteY9752" fmla="*/ 785614 h 1106488"/>
              <a:gd name="connsiteX9753" fmla="*/ 881857 w 1031876"/>
              <a:gd name="connsiteY9753" fmla="*/ 791624 h 1106488"/>
              <a:gd name="connsiteX9754" fmla="*/ 882049 w 1031876"/>
              <a:gd name="connsiteY9754" fmla="*/ 791515 h 1106488"/>
              <a:gd name="connsiteX9755" fmla="*/ 879485 w 1031876"/>
              <a:gd name="connsiteY9755" fmla="*/ 794930 h 1106488"/>
              <a:gd name="connsiteX9756" fmla="*/ 880184 w 1031876"/>
              <a:gd name="connsiteY9756" fmla="*/ 795861 h 1106488"/>
              <a:gd name="connsiteX9757" fmla="*/ 879485 w 1031876"/>
              <a:gd name="connsiteY9757" fmla="*/ 797491 h 1106488"/>
              <a:gd name="connsiteX9758" fmla="*/ 882049 w 1031876"/>
              <a:gd name="connsiteY9758" fmla="*/ 798345 h 1106488"/>
              <a:gd name="connsiteX9759" fmla="*/ 876301 w 1031876"/>
              <a:gd name="connsiteY9759" fmla="*/ 799165 h 1106488"/>
              <a:gd name="connsiteX9760" fmla="*/ 876301 w 1031876"/>
              <a:gd name="connsiteY9760" fmla="*/ 800100 h 1106488"/>
              <a:gd name="connsiteX9761" fmla="*/ 875938 w 1031876"/>
              <a:gd name="connsiteY9761" fmla="*/ 800100 h 1106488"/>
              <a:gd name="connsiteX9762" fmla="*/ 875212 w 1031876"/>
              <a:gd name="connsiteY9762" fmla="*/ 805175 h 1106488"/>
              <a:gd name="connsiteX9763" fmla="*/ 882049 w 1031876"/>
              <a:gd name="connsiteY9763" fmla="*/ 798345 h 1106488"/>
              <a:gd name="connsiteX9764" fmla="*/ 880184 w 1031876"/>
              <a:gd name="connsiteY9764" fmla="*/ 795861 h 1106488"/>
              <a:gd name="connsiteX9765" fmla="*/ 882049 w 1031876"/>
              <a:gd name="connsiteY9765" fmla="*/ 791515 h 1106488"/>
              <a:gd name="connsiteX9766" fmla="*/ 882049 w 1031876"/>
              <a:gd name="connsiteY9766" fmla="*/ 790661 h 1106488"/>
              <a:gd name="connsiteX9767" fmla="*/ 930276 w 1031876"/>
              <a:gd name="connsiteY9767" fmla="*/ 784860 h 1106488"/>
              <a:gd name="connsiteX9768" fmla="*/ 924257 w 1031876"/>
              <a:gd name="connsiteY9768" fmla="*/ 788353 h 1106488"/>
              <a:gd name="connsiteX9769" fmla="*/ 923397 w 1031876"/>
              <a:gd name="connsiteY9769" fmla="*/ 791845 h 1106488"/>
              <a:gd name="connsiteX9770" fmla="*/ 924257 w 1031876"/>
              <a:gd name="connsiteY9770" fmla="*/ 785733 h 1106488"/>
              <a:gd name="connsiteX9771" fmla="*/ 930276 w 1031876"/>
              <a:gd name="connsiteY9771" fmla="*/ 784860 h 1106488"/>
              <a:gd name="connsiteX9772" fmla="*/ 930276 w 1031876"/>
              <a:gd name="connsiteY9772" fmla="*/ 784860 h 1106488"/>
              <a:gd name="connsiteX9773" fmla="*/ 923397 w 1031876"/>
              <a:gd name="connsiteY9773" fmla="*/ 791845 h 1106488"/>
              <a:gd name="connsiteX9774" fmla="*/ 923397 w 1031876"/>
              <a:gd name="connsiteY9774" fmla="*/ 791845 h 1106488"/>
              <a:gd name="connsiteX9775" fmla="*/ 930276 w 1031876"/>
              <a:gd name="connsiteY9775" fmla="*/ 784860 h 1106488"/>
              <a:gd name="connsiteX9776" fmla="*/ 923397 w 1031876"/>
              <a:gd name="connsiteY9776" fmla="*/ 791845 h 1106488"/>
              <a:gd name="connsiteX9777" fmla="*/ 930276 w 1031876"/>
              <a:gd name="connsiteY9777" fmla="*/ 784860 h 1106488"/>
              <a:gd name="connsiteX9778" fmla="*/ 110124 w 1031876"/>
              <a:gd name="connsiteY9778" fmla="*/ 784774 h 1106488"/>
              <a:gd name="connsiteX9779" fmla="*/ 111003 w 1031876"/>
              <a:gd name="connsiteY9779" fmla="*/ 785598 h 1106488"/>
              <a:gd name="connsiteX9780" fmla="*/ 113129 w 1031876"/>
              <a:gd name="connsiteY9780" fmla="*/ 786812 h 1106488"/>
              <a:gd name="connsiteX9781" fmla="*/ 114694 w 1031876"/>
              <a:gd name="connsiteY9781" fmla="*/ 785345 h 1106488"/>
              <a:gd name="connsiteX9782" fmla="*/ 833015 w 1031876"/>
              <a:gd name="connsiteY9782" fmla="*/ 784754 h 1106488"/>
              <a:gd name="connsiteX9783" fmla="*/ 830263 w 1031876"/>
              <a:gd name="connsiteY9783" fmla="*/ 788194 h 1106488"/>
              <a:gd name="connsiteX9784" fmla="*/ 827088 w 1031876"/>
              <a:gd name="connsiteY9784" fmla="*/ 792163 h 1106488"/>
              <a:gd name="connsiteX9785" fmla="*/ 832644 w 1031876"/>
              <a:gd name="connsiteY9785" fmla="*/ 785217 h 1106488"/>
              <a:gd name="connsiteX9786" fmla="*/ 820739 w 1031876"/>
              <a:gd name="connsiteY9786" fmla="*/ 784754 h 1106488"/>
              <a:gd name="connsiteX9787" fmla="*/ 820739 w 1031876"/>
              <a:gd name="connsiteY9787" fmla="*/ 788194 h 1106488"/>
              <a:gd name="connsiteX9788" fmla="*/ 820739 w 1031876"/>
              <a:gd name="connsiteY9788" fmla="*/ 791633 h 1106488"/>
              <a:gd name="connsiteX9789" fmla="*/ 823913 w 1031876"/>
              <a:gd name="connsiteY9789" fmla="*/ 788194 h 1106488"/>
              <a:gd name="connsiteX9790" fmla="*/ 827088 w 1031876"/>
              <a:gd name="connsiteY9790" fmla="*/ 784754 h 1106488"/>
              <a:gd name="connsiteX9791" fmla="*/ 826294 w 1031876"/>
              <a:gd name="connsiteY9791" fmla="*/ 784754 h 1106488"/>
              <a:gd name="connsiteX9792" fmla="*/ 875212 w 1031876"/>
              <a:gd name="connsiteY9792" fmla="*/ 784684 h 1106488"/>
              <a:gd name="connsiteX9793" fmla="*/ 875068 w 1031876"/>
              <a:gd name="connsiteY9793" fmla="*/ 785832 h 1106488"/>
              <a:gd name="connsiteX9794" fmla="*/ 873289 w 1031876"/>
              <a:gd name="connsiteY9794" fmla="*/ 789487 h 1106488"/>
              <a:gd name="connsiteX9795" fmla="*/ 874457 w 1031876"/>
              <a:gd name="connsiteY9795" fmla="*/ 790718 h 1106488"/>
              <a:gd name="connsiteX9796" fmla="*/ 874357 w 1031876"/>
              <a:gd name="connsiteY9796" fmla="*/ 791515 h 1106488"/>
              <a:gd name="connsiteX9797" fmla="*/ 873502 w 1031876"/>
              <a:gd name="connsiteY9797" fmla="*/ 792490 h 1106488"/>
              <a:gd name="connsiteX9798" fmla="*/ 869229 w 1031876"/>
              <a:gd name="connsiteY9798" fmla="*/ 794930 h 1106488"/>
              <a:gd name="connsiteX9799" fmla="*/ 868374 w 1031876"/>
              <a:gd name="connsiteY9799" fmla="*/ 798345 h 1106488"/>
              <a:gd name="connsiteX9800" fmla="*/ 868374 w 1031876"/>
              <a:gd name="connsiteY9800" fmla="*/ 797491 h 1106488"/>
              <a:gd name="connsiteX9801" fmla="*/ 868374 w 1031876"/>
              <a:gd name="connsiteY9801" fmla="*/ 794930 h 1106488"/>
              <a:gd name="connsiteX9802" fmla="*/ 868374 w 1031876"/>
              <a:gd name="connsiteY9802" fmla="*/ 792368 h 1106488"/>
              <a:gd name="connsiteX9803" fmla="*/ 868374 w 1031876"/>
              <a:gd name="connsiteY9803" fmla="*/ 791515 h 1106488"/>
              <a:gd name="connsiteX9804" fmla="*/ 875212 w 1031876"/>
              <a:gd name="connsiteY9804" fmla="*/ 784684 h 1106488"/>
              <a:gd name="connsiteX9805" fmla="*/ 738460 w 1031876"/>
              <a:gd name="connsiteY9805" fmla="*/ 784684 h 1106488"/>
              <a:gd name="connsiteX9806" fmla="*/ 736409 w 1031876"/>
              <a:gd name="connsiteY9806" fmla="*/ 786733 h 1106488"/>
              <a:gd name="connsiteX9807" fmla="*/ 737605 w 1031876"/>
              <a:gd name="connsiteY9807" fmla="*/ 785538 h 1106488"/>
              <a:gd name="connsiteX9808" fmla="*/ 738460 w 1031876"/>
              <a:gd name="connsiteY9808" fmla="*/ 784684 h 1106488"/>
              <a:gd name="connsiteX9809" fmla="*/ 116239 w 1031876"/>
              <a:gd name="connsiteY9809" fmla="*/ 784684 h 1106488"/>
              <a:gd name="connsiteX9810" fmla="*/ 123077 w 1031876"/>
              <a:gd name="connsiteY9810" fmla="*/ 791515 h 1106488"/>
              <a:gd name="connsiteX9811" fmla="*/ 119658 w 1031876"/>
              <a:gd name="connsiteY9811" fmla="*/ 788099 h 1106488"/>
              <a:gd name="connsiteX9812" fmla="*/ 118290 w 1031876"/>
              <a:gd name="connsiteY9812" fmla="*/ 786733 h 1106488"/>
              <a:gd name="connsiteX9813" fmla="*/ 117094 w 1031876"/>
              <a:gd name="connsiteY9813" fmla="*/ 785538 h 1106488"/>
              <a:gd name="connsiteX9814" fmla="*/ 116239 w 1031876"/>
              <a:gd name="connsiteY9814" fmla="*/ 784684 h 1106488"/>
              <a:gd name="connsiteX9815" fmla="*/ 109401 w 1031876"/>
              <a:gd name="connsiteY9815" fmla="*/ 784684 h 1106488"/>
              <a:gd name="connsiteX9816" fmla="*/ 115384 w 1031876"/>
              <a:gd name="connsiteY9816" fmla="*/ 791515 h 1106488"/>
              <a:gd name="connsiteX9817" fmla="*/ 112136 w 1031876"/>
              <a:gd name="connsiteY9817" fmla="*/ 791515 h 1106488"/>
              <a:gd name="connsiteX9818" fmla="*/ 109401 w 1031876"/>
              <a:gd name="connsiteY9818" fmla="*/ 784684 h 1106488"/>
              <a:gd name="connsiteX9819" fmla="*/ 114100 w 1031876"/>
              <a:gd name="connsiteY9819" fmla="*/ 789377 h 1106488"/>
              <a:gd name="connsiteX9820" fmla="*/ 112820 w 1031876"/>
              <a:gd name="connsiteY9820" fmla="*/ 788099 h 1106488"/>
              <a:gd name="connsiteX9821" fmla="*/ 109401 w 1031876"/>
              <a:gd name="connsiteY9821" fmla="*/ 784684 h 1106488"/>
              <a:gd name="connsiteX9822" fmla="*/ 95726 w 1031876"/>
              <a:gd name="connsiteY9822" fmla="*/ 784684 h 1106488"/>
              <a:gd name="connsiteX9823" fmla="*/ 102564 w 1031876"/>
              <a:gd name="connsiteY9823" fmla="*/ 791515 h 1106488"/>
              <a:gd name="connsiteX9824" fmla="*/ 97191 w 1031876"/>
              <a:gd name="connsiteY9824" fmla="*/ 787611 h 1106488"/>
              <a:gd name="connsiteX9825" fmla="*/ 875962 w 1031876"/>
              <a:gd name="connsiteY9825" fmla="*/ 784497 h 1106488"/>
              <a:gd name="connsiteX9826" fmla="*/ 875827 w 1031876"/>
              <a:gd name="connsiteY9826" fmla="*/ 784684 h 1106488"/>
              <a:gd name="connsiteX9827" fmla="*/ 875212 w 1031876"/>
              <a:gd name="connsiteY9827" fmla="*/ 785537 h 1106488"/>
              <a:gd name="connsiteX9828" fmla="*/ 875212 w 1031876"/>
              <a:gd name="connsiteY9828" fmla="*/ 784684 h 1106488"/>
              <a:gd name="connsiteX9829" fmla="*/ 68480 w 1031876"/>
              <a:gd name="connsiteY9829" fmla="*/ 784446 h 1106488"/>
              <a:gd name="connsiteX9830" fmla="*/ 74167 w 1031876"/>
              <a:gd name="connsiteY9830" fmla="*/ 790244 h 1106488"/>
              <a:gd name="connsiteX9831" fmla="*/ 74613 w 1031876"/>
              <a:gd name="connsiteY9831" fmla="*/ 790699 h 1106488"/>
              <a:gd name="connsiteX9832" fmla="*/ 75010 w 1031876"/>
              <a:gd name="connsiteY9832" fmla="*/ 791104 h 1106488"/>
              <a:gd name="connsiteX9833" fmla="*/ 74613 w 1031876"/>
              <a:gd name="connsiteY9833" fmla="*/ 790700 h 1106488"/>
              <a:gd name="connsiteX9834" fmla="*/ 71637 w 1031876"/>
              <a:gd name="connsiteY9834" fmla="*/ 787665 h 1106488"/>
              <a:gd name="connsiteX9835" fmla="*/ 1025526 w 1031876"/>
              <a:gd name="connsiteY9835" fmla="*/ 784225 h 1106488"/>
              <a:gd name="connsiteX9836" fmla="*/ 1025526 w 1031876"/>
              <a:gd name="connsiteY9836" fmla="*/ 791104 h 1106488"/>
              <a:gd name="connsiteX9837" fmla="*/ 1022969 w 1031876"/>
              <a:gd name="connsiteY9837" fmla="*/ 795953 h 1106488"/>
              <a:gd name="connsiteX9838" fmla="*/ 1025526 w 1031876"/>
              <a:gd name="connsiteY9838" fmla="*/ 794227 h 1106488"/>
              <a:gd name="connsiteX9839" fmla="*/ 1027113 w 1031876"/>
              <a:gd name="connsiteY9839" fmla="*/ 793155 h 1106488"/>
              <a:gd name="connsiteX9840" fmla="*/ 1028106 w 1031876"/>
              <a:gd name="connsiteY9840" fmla="*/ 792485 h 1106488"/>
              <a:gd name="connsiteX9841" fmla="*/ 1027068 w 1031876"/>
              <a:gd name="connsiteY9841" fmla="*/ 794911 h 1106488"/>
              <a:gd name="connsiteX9842" fmla="*/ 1031876 w 1031876"/>
              <a:gd name="connsiteY9842" fmla="*/ 792163 h 1106488"/>
              <a:gd name="connsiteX9843" fmla="*/ 1025526 w 1031876"/>
              <a:gd name="connsiteY9843" fmla="*/ 798513 h 1106488"/>
              <a:gd name="connsiteX9844" fmla="*/ 1024732 w 1031876"/>
              <a:gd name="connsiteY9844" fmla="*/ 798513 h 1106488"/>
              <a:gd name="connsiteX9845" fmla="*/ 1020642 w 1031876"/>
              <a:gd name="connsiteY9845" fmla="*/ 798513 h 1106488"/>
              <a:gd name="connsiteX9846" fmla="*/ 1021557 w 1031876"/>
              <a:gd name="connsiteY9846" fmla="*/ 798844 h 1106488"/>
              <a:gd name="connsiteX9847" fmla="*/ 1020404 w 1031876"/>
              <a:gd name="connsiteY9847" fmla="*/ 801758 h 1106488"/>
              <a:gd name="connsiteX9848" fmla="*/ 1021061 w 1031876"/>
              <a:gd name="connsiteY9848" fmla="*/ 802812 h 1106488"/>
              <a:gd name="connsiteX9849" fmla="*/ 1019811 w 1031876"/>
              <a:gd name="connsiteY9849" fmla="*/ 807226 h 1106488"/>
              <a:gd name="connsiteX9850" fmla="*/ 1018589 w 1031876"/>
              <a:gd name="connsiteY9850" fmla="*/ 805657 h 1106488"/>
              <a:gd name="connsiteX9851" fmla="*/ 1018348 w 1031876"/>
              <a:gd name="connsiteY9851" fmla="*/ 805657 h 1106488"/>
              <a:gd name="connsiteX9852" fmla="*/ 1017489 w 1031876"/>
              <a:gd name="connsiteY9852" fmla="*/ 812271 h 1106488"/>
              <a:gd name="connsiteX9853" fmla="*/ 1017008 w 1031876"/>
              <a:gd name="connsiteY9853" fmla="*/ 812800 h 1106488"/>
              <a:gd name="connsiteX9854" fmla="*/ 1013293 w 1031876"/>
              <a:gd name="connsiteY9854" fmla="*/ 816888 h 1106488"/>
              <a:gd name="connsiteX9855" fmla="*/ 1012371 w 1031876"/>
              <a:gd name="connsiteY9855" fmla="*/ 814817 h 1106488"/>
              <a:gd name="connsiteX9856" fmla="*/ 1012082 w 1031876"/>
              <a:gd name="connsiteY9856" fmla="*/ 814167 h 1106488"/>
              <a:gd name="connsiteX9857" fmla="*/ 1011521 w 1031876"/>
              <a:gd name="connsiteY9857" fmla="*/ 818753 h 1106488"/>
              <a:gd name="connsiteX9858" fmla="*/ 1011238 w 1031876"/>
              <a:gd name="connsiteY9858" fmla="*/ 819083 h 1106488"/>
              <a:gd name="connsiteX9859" fmla="*/ 1011238 w 1031876"/>
              <a:gd name="connsiteY9859" fmla="*/ 819150 h 1106488"/>
              <a:gd name="connsiteX9860" fmla="*/ 1011222 w 1031876"/>
              <a:gd name="connsiteY9860" fmla="*/ 819102 h 1106488"/>
              <a:gd name="connsiteX9861" fmla="*/ 1005568 w 1031876"/>
              <a:gd name="connsiteY9861" fmla="*/ 825698 h 1106488"/>
              <a:gd name="connsiteX9862" fmla="*/ 1010670 w 1031876"/>
              <a:gd name="connsiteY9862" fmla="*/ 825698 h 1106488"/>
              <a:gd name="connsiteX9863" fmla="*/ 1011238 w 1031876"/>
              <a:gd name="connsiteY9863" fmla="*/ 825698 h 1106488"/>
              <a:gd name="connsiteX9864" fmla="*/ 1011238 w 1031876"/>
              <a:gd name="connsiteY9864" fmla="*/ 825500 h 1106488"/>
              <a:gd name="connsiteX9865" fmla="*/ 1011304 w 1031876"/>
              <a:gd name="connsiteY9865" fmla="*/ 825698 h 1106488"/>
              <a:gd name="connsiteX9866" fmla="*/ 1011521 w 1031876"/>
              <a:gd name="connsiteY9866" fmla="*/ 825698 h 1106488"/>
              <a:gd name="connsiteX9867" fmla="*/ 1012371 w 1031876"/>
              <a:gd name="connsiteY9867" fmla="*/ 825698 h 1106488"/>
              <a:gd name="connsiteX9868" fmla="*/ 1013222 w 1031876"/>
              <a:gd name="connsiteY9868" fmla="*/ 818753 h 1106488"/>
              <a:gd name="connsiteX9869" fmla="*/ 1013505 w 1031876"/>
              <a:gd name="connsiteY9869" fmla="*/ 818422 h 1106488"/>
              <a:gd name="connsiteX9870" fmla="*/ 1012371 w 1031876"/>
              <a:gd name="connsiteY9870" fmla="*/ 818786 h 1106488"/>
              <a:gd name="connsiteX9871" fmla="*/ 1012323 w 1031876"/>
              <a:gd name="connsiteY9871" fmla="*/ 818802 h 1106488"/>
              <a:gd name="connsiteX9872" fmla="*/ 1011238 w 1031876"/>
              <a:gd name="connsiteY9872" fmla="*/ 819150 h 1106488"/>
              <a:gd name="connsiteX9873" fmla="*/ 1012371 w 1031876"/>
              <a:gd name="connsiteY9873" fmla="*/ 817903 h 1106488"/>
              <a:gd name="connsiteX9874" fmla="*/ 1013293 w 1031876"/>
              <a:gd name="connsiteY9874" fmla="*/ 816888 h 1106488"/>
              <a:gd name="connsiteX9875" fmla="*/ 1013815 w 1031876"/>
              <a:gd name="connsiteY9875" fmla="*/ 818061 h 1106488"/>
              <a:gd name="connsiteX9876" fmla="*/ 1018324 w 1031876"/>
              <a:gd name="connsiteY9876" fmla="*/ 812800 h 1106488"/>
              <a:gd name="connsiteX9877" fmla="*/ 1019175 w 1031876"/>
              <a:gd name="connsiteY9877" fmla="*/ 811808 h 1106488"/>
              <a:gd name="connsiteX9878" fmla="*/ 1018446 w 1031876"/>
              <a:gd name="connsiteY9878" fmla="*/ 812800 h 1106488"/>
              <a:gd name="connsiteX9879" fmla="*/ 1016623 w 1031876"/>
              <a:gd name="connsiteY9879" fmla="*/ 815280 h 1106488"/>
              <a:gd name="connsiteX9880" fmla="*/ 1017491 w 1031876"/>
              <a:gd name="connsiteY9880" fmla="*/ 816461 h 1106488"/>
              <a:gd name="connsiteX9881" fmla="*/ 1018721 w 1031876"/>
              <a:gd name="connsiteY9881" fmla="*/ 812800 h 1106488"/>
              <a:gd name="connsiteX9882" fmla="*/ 1018147 w 1031876"/>
              <a:gd name="connsiteY9882" fmla="*/ 817354 h 1106488"/>
              <a:gd name="connsiteX9883" fmla="*/ 1019175 w 1031876"/>
              <a:gd name="connsiteY9883" fmla="*/ 818753 h 1106488"/>
              <a:gd name="connsiteX9884" fmla="*/ 1015438 w 1031876"/>
              <a:gd name="connsiteY9884" fmla="*/ 822567 h 1106488"/>
              <a:gd name="connsiteX9885" fmla="*/ 1015320 w 1031876"/>
              <a:gd name="connsiteY9885" fmla="*/ 822920 h 1106488"/>
              <a:gd name="connsiteX9886" fmla="*/ 1013959 w 1031876"/>
              <a:gd name="connsiteY9886" fmla="*/ 826969 h 1106488"/>
              <a:gd name="connsiteX9887" fmla="*/ 1012768 w 1031876"/>
              <a:gd name="connsiteY9887" fmla="*/ 827137 h 1106488"/>
              <a:gd name="connsiteX9888" fmla="*/ 1012598 w 1031876"/>
              <a:gd name="connsiteY9888" fmla="*/ 828319 h 1106488"/>
              <a:gd name="connsiteX9889" fmla="*/ 1013658 w 1031876"/>
              <a:gd name="connsiteY9889" fmla="*/ 827865 h 1106488"/>
              <a:gd name="connsiteX9890" fmla="*/ 1013959 w 1031876"/>
              <a:gd name="connsiteY9890" fmla="*/ 826969 h 1106488"/>
              <a:gd name="connsiteX9891" fmla="*/ 1014392 w 1031876"/>
              <a:gd name="connsiteY9891" fmla="*/ 826907 h 1106488"/>
              <a:gd name="connsiteX9892" fmla="*/ 1014078 w 1031876"/>
              <a:gd name="connsiteY9892" fmla="*/ 827685 h 1106488"/>
              <a:gd name="connsiteX9893" fmla="*/ 1014671 w 1031876"/>
              <a:gd name="connsiteY9893" fmla="*/ 827431 h 1106488"/>
              <a:gd name="connsiteX9894" fmla="*/ 1013005 w 1031876"/>
              <a:gd name="connsiteY9894" fmla="*/ 830346 h 1106488"/>
              <a:gd name="connsiteX9895" fmla="*/ 1011918 w 1031876"/>
              <a:gd name="connsiteY9895" fmla="*/ 833041 h 1106488"/>
              <a:gd name="connsiteX9896" fmla="*/ 1012565 w 1031876"/>
              <a:gd name="connsiteY9896" fmla="*/ 831116 h 1106488"/>
              <a:gd name="connsiteX9897" fmla="*/ 1012071 w 1031876"/>
              <a:gd name="connsiteY9897" fmla="*/ 831981 h 1106488"/>
              <a:gd name="connsiteX9898" fmla="*/ 1011918 w 1031876"/>
              <a:gd name="connsiteY9898" fmla="*/ 833041 h 1106488"/>
              <a:gd name="connsiteX9899" fmla="*/ 1011248 w 1031876"/>
              <a:gd name="connsiteY9899" fmla="*/ 833420 h 1106488"/>
              <a:gd name="connsiteX9900" fmla="*/ 1011238 w 1031876"/>
              <a:gd name="connsiteY9900" fmla="*/ 833438 h 1106488"/>
              <a:gd name="connsiteX9901" fmla="*/ 1011238 w 1031876"/>
              <a:gd name="connsiteY9901" fmla="*/ 833426 h 1106488"/>
              <a:gd name="connsiteX9902" fmla="*/ 1005964 w 1031876"/>
              <a:gd name="connsiteY9902" fmla="*/ 836414 h 1106488"/>
              <a:gd name="connsiteX9903" fmla="*/ 1005114 w 1031876"/>
              <a:gd name="connsiteY9903" fmla="*/ 839788 h 1106488"/>
              <a:gd name="connsiteX9904" fmla="*/ 999161 w 1031876"/>
              <a:gd name="connsiteY9904" fmla="*/ 840631 h 1106488"/>
              <a:gd name="connsiteX9905" fmla="*/ 998834 w 1031876"/>
              <a:gd name="connsiteY9905" fmla="*/ 842902 h 1106488"/>
              <a:gd name="connsiteX9906" fmla="*/ 998764 w 1031876"/>
              <a:gd name="connsiteY9906" fmla="*/ 842485 h 1106488"/>
              <a:gd name="connsiteX9907" fmla="*/ 998543 w 1031876"/>
              <a:gd name="connsiteY9907" fmla="*/ 841169 h 1106488"/>
              <a:gd name="connsiteX9908" fmla="*/ 997914 w 1031876"/>
              <a:gd name="connsiteY9908" fmla="*/ 845666 h 1106488"/>
              <a:gd name="connsiteX9909" fmla="*/ 991961 w 1031876"/>
              <a:gd name="connsiteY9909" fmla="*/ 846534 h 1106488"/>
              <a:gd name="connsiteX9910" fmla="*/ 991962 w 1031876"/>
              <a:gd name="connsiteY9910" fmla="*/ 846533 h 1106488"/>
              <a:gd name="connsiteX9911" fmla="*/ 997914 w 1031876"/>
              <a:gd name="connsiteY9911" fmla="*/ 839589 h 1106488"/>
              <a:gd name="connsiteX9912" fmla="*/ 998764 w 1031876"/>
              <a:gd name="connsiteY9912" fmla="*/ 832644 h 1106488"/>
              <a:gd name="connsiteX9913" fmla="*/ 997914 w 1031876"/>
              <a:gd name="connsiteY9913" fmla="*/ 832644 h 1106488"/>
              <a:gd name="connsiteX9914" fmla="*/ 995362 w 1031876"/>
              <a:gd name="connsiteY9914" fmla="*/ 832644 h 1106488"/>
              <a:gd name="connsiteX9915" fmla="*/ 991961 w 1031876"/>
              <a:gd name="connsiteY9915" fmla="*/ 832644 h 1106488"/>
              <a:gd name="connsiteX9916" fmla="*/ 998764 w 1031876"/>
              <a:gd name="connsiteY9916" fmla="*/ 825698 h 1106488"/>
              <a:gd name="connsiteX9917" fmla="*/ 1002166 w 1031876"/>
              <a:gd name="connsiteY9917" fmla="*/ 824830 h 1106488"/>
              <a:gd name="connsiteX9918" fmla="*/ 1005490 w 1031876"/>
              <a:gd name="connsiteY9918" fmla="*/ 818892 h 1106488"/>
              <a:gd name="connsiteX9919" fmla="*/ 1005389 w 1031876"/>
              <a:gd name="connsiteY9919" fmla="*/ 818935 h 1106488"/>
              <a:gd name="connsiteX9920" fmla="*/ 1004717 w 1031876"/>
              <a:gd name="connsiteY9920" fmla="*/ 819621 h 1106488"/>
              <a:gd name="connsiteX9921" fmla="*/ 998764 w 1031876"/>
              <a:gd name="connsiteY9921" fmla="*/ 825698 h 1106488"/>
              <a:gd name="connsiteX9922" fmla="*/ 999614 w 1031876"/>
              <a:gd name="connsiteY9922" fmla="*/ 822225 h 1106488"/>
              <a:gd name="connsiteX9923" fmla="*/ 1004890 w 1031876"/>
              <a:gd name="connsiteY9923" fmla="*/ 819148 h 1106488"/>
              <a:gd name="connsiteX9924" fmla="*/ 1005568 w 1031876"/>
              <a:gd name="connsiteY9924" fmla="*/ 818753 h 1106488"/>
              <a:gd name="connsiteX9925" fmla="*/ 1005549 w 1031876"/>
              <a:gd name="connsiteY9925" fmla="*/ 818773 h 1106488"/>
              <a:gd name="connsiteX9926" fmla="*/ 1005561 w 1031876"/>
              <a:gd name="connsiteY9926" fmla="*/ 818766 h 1106488"/>
              <a:gd name="connsiteX9927" fmla="*/ 1005568 w 1031876"/>
              <a:gd name="connsiteY9927" fmla="*/ 818753 h 1106488"/>
              <a:gd name="connsiteX9928" fmla="*/ 1006418 w 1031876"/>
              <a:gd name="connsiteY9928" fmla="*/ 817885 h 1106488"/>
              <a:gd name="connsiteX9929" fmla="*/ 1007134 w 1031876"/>
              <a:gd name="connsiteY9929" fmla="*/ 817154 h 1106488"/>
              <a:gd name="connsiteX9930" fmla="*/ 1007134 w 1031876"/>
              <a:gd name="connsiteY9930" fmla="*/ 817154 h 1106488"/>
              <a:gd name="connsiteX9931" fmla="*/ 1011183 w 1031876"/>
              <a:gd name="connsiteY9931" fmla="*/ 813021 h 1106488"/>
              <a:gd name="connsiteX9932" fmla="*/ 1011238 w 1031876"/>
              <a:gd name="connsiteY9932" fmla="*/ 812800 h 1106488"/>
              <a:gd name="connsiteX9933" fmla="*/ 1011238 w 1031876"/>
              <a:gd name="connsiteY9933" fmla="*/ 812964 h 1106488"/>
              <a:gd name="connsiteX9934" fmla="*/ 1011450 w 1031876"/>
              <a:gd name="connsiteY9934" fmla="*/ 812748 h 1106488"/>
              <a:gd name="connsiteX9935" fmla="*/ 1011308 w 1031876"/>
              <a:gd name="connsiteY9935" fmla="*/ 812428 h 1106488"/>
              <a:gd name="connsiteX9936" fmla="*/ 1009248 w 1031876"/>
              <a:gd name="connsiteY9936" fmla="*/ 813629 h 1106488"/>
              <a:gd name="connsiteX9937" fmla="*/ 1010153 w 1031876"/>
              <a:gd name="connsiteY9937" fmla="*/ 811091 h 1106488"/>
              <a:gd name="connsiteX9938" fmla="*/ 1010075 w 1031876"/>
              <a:gd name="connsiteY9938" fmla="*/ 811026 h 1106488"/>
              <a:gd name="connsiteX9939" fmla="*/ 1009820 w 1031876"/>
              <a:gd name="connsiteY9939" fmla="*/ 810939 h 1106488"/>
              <a:gd name="connsiteX9940" fmla="*/ 1009860 w 1031876"/>
              <a:gd name="connsiteY9940" fmla="*/ 810844 h 1106488"/>
              <a:gd name="connsiteX9941" fmla="*/ 1008063 w 1031876"/>
              <a:gd name="connsiteY9941" fmla="*/ 809328 h 1106488"/>
              <a:gd name="connsiteX9942" fmla="*/ 1004888 w 1031876"/>
              <a:gd name="connsiteY9942" fmla="*/ 812007 h 1106488"/>
              <a:gd name="connsiteX9943" fmla="*/ 1011238 w 1031876"/>
              <a:gd name="connsiteY9943" fmla="*/ 804863 h 1106488"/>
              <a:gd name="connsiteX9944" fmla="*/ 1008857 w 1031876"/>
              <a:gd name="connsiteY9944" fmla="*/ 808435 h 1106488"/>
              <a:gd name="connsiteX9945" fmla="*/ 1009371 w 1031876"/>
              <a:gd name="connsiteY9945" fmla="*/ 809206 h 1106488"/>
              <a:gd name="connsiteX9946" fmla="*/ 1011832 w 1031876"/>
              <a:gd name="connsiteY9946" fmla="*/ 805924 h 1106488"/>
              <a:gd name="connsiteX9947" fmla="*/ 1011238 w 1031876"/>
              <a:gd name="connsiteY9947" fmla="*/ 805657 h 1106488"/>
              <a:gd name="connsiteX9948" fmla="*/ 1012032 w 1031876"/>
              <a:gd name="connsiteY9948" fmla="*/ 805657 h 1106488"/>
              <a:gd name="connsiteX9949" fmla="*/ 1012041 w 1031876"/>
              <a:gd name="connsiteY9949" fmla="*/ 805649 h 1106488"/>
              <a:gd name="connsiteX9950" fmla="*/ 1012371 w 1031876"/>
              <a:gd name="connsiteY9950" fmla="*/ 804862 h 1106488"/>
              <a:gd name="connsiteX9951" fmla="*/ 1012119 w 1031876"/>
              <a:gd name="connsiteY9951" fmla="*/ 805570 h 1106488"/>
              <a:gd name="connsiteX9952" fmla="*/ 1012925 w 1031876"/>
              <a:gd name="connsiteY9952" fmla="*/ 804764 h 1106488"/>
              <a:gd name="connsiteX9953" fmla="*/ 1018382 w 1031876"/>
              <a:gd name="connsiteY9953" fmla="*/ 799307 h 1106488"/>
              <a:gd name="connsiteX9954" fmla="*/ 1018382 w 1031876"/>
              <a:gd name="connsiteY9954" fmla="*/ 798512 h 1106488"/>
              <a:gd name="connsiteX9955" fmla="*/ 1018687 w 1031876"/>
              <a:gd name="connsiteY9955" fmla="*/ 799002 h 1106488"/>
              <a:gd name="connsiteX9956" fmla="*/ 1019176 w 1031876"/>
              <a:gd name="connsiteY9956" fmla="*/ 798513 h 1106488"/>
              <a:gd name="connsiteX9957" fmla="*/ 1018846 w 1031876"/>
              <a:gd name="connsiteY9957" fmla="*/ 799256 h 1106488"/>
              <a:gd name="connsiteX9958" fmla="*/ 1019176 w 1031876"/>
              <a:gd name="connsiteY9958" fmla="*/ 799786 h 1106488"/>
              <a:gd name="connsiteX9959" fmla="*/ 1019176 w 1031876"/>
              <a:gd name="connsiteY9959" fmla="*/ 798513 h 1106488"/>
              <a:gd name="connsiteX9960" fmla="*/ 1019176 w 1031876"/>
              <a:gd name="connsiteY9960" fmla="*/ 797984 h 1106488"/>
              <a:gd name="connsiteX9961" fmla="*/ 1019687 w 1031876"/>
              <a:gd name="connsiteY9961" fmla="*/ 798168 h 1106488"/>
              <a:gd name="connsiteX9962" fmla="*/ 1020485 w 1031876"/>
              <a:gd name="connsiteY9962" fmla="*/ 797629 h 1106488"/>
              <a:gd name="connsiteX9963" fmla="*/ 1019176 w 1031876"/>
              <a:gd name="connsiteY9963" fmla="*/ 797984 h 1106488"/>
              <a:gd name="connsiteX9964" fmla="*/ 1025526 w 1031876"/>
              <a:gd name="connsiteY9964" fmla="*/ 784225 h 1106488"/>
              <a:gd name="connsiteX9965" fmla="*/ 840582 w 1031876"/>
              <a:gd name="connsiteY9965" fmla="*/ 784225 h 1106488"/>
              <a:gd name="connsiteX9966" fmla="*/ 842725 w 1031876"/>
              <a:gd name="connsiteY9966" fmla="*/ 787083 h 1106488"/>
              <a:gd name="connsiteX9967" fmla="*/ 841475 w 1031876"/>
              <a:gd name="connsiteY9967" fmla="*/ 787797 h 1106488"/>
              <a:gd name="connsiteX9968" fmla="*/ 840582 w 1031876"/>
              <a:gd name="connsiteY9968" fmla="*/ 791369 h 1106488"/>
              <a:gd name="connsiteX9969" fmla="*/ 840582 w 1031876"/>
              <a:gd name="connsiteY9969" fmla="*/ 784225 h 1106488"/>
              <a:gd name="connsiteX9970" fmla="*/ 655638 w 1031876"/>
              <a:gd name="connsiteY9970" fmla="*/ 784225 h 1106488"/>
              <a:gd name="connsiteX9971" fmla="*/ 649288 w 1031876"/>
              <a:gd name="connsiteY9971" fmla="*/ 792163 h 1106488"/>
              <a:gd name="connsiteX9972" fmla="*/ 655638 w 1031876"/>
              <a:gd name="connsiteY9972" fmla="*/ 784225 h 1106488"/>
              <a:gd name="connsiteX9973" fmla="*/ 88900 w 1031876"/>
              <a:gd name="connsiteY9973" fmla="*/ 784225 h 1106488"/>
              <a:gd name="connsiteX9974" fmla="*/ 88901 w 1031876"/>
              <a:gd name="connsiteY9974" fmla="*/ 784225 h 1106488"/>
              <a:gd name="connsiteX9975" fmla="*/ 88901 w 1031876"/>
              <a:gd name="connsiteY9975" fmla="*/ 784226 h 1106488"/>
              <a:gd name="connsiteX9976" fmla="*/ 92075 w 1031876"/>
              <a:gd name="connsiteY9976" fmla="*/ 785217 h 1106488"/>
              <a:gd name="connsiteX9977" fmla="*/ 95249 w 1031876"/>
              <a:gd name="connsiteY9977" fmla="*/ 792160 h 1106488"/>
              <a:gd name="connsiteX9978" fmla="*/ 95251 w 1031876"/>
              <a:gd name="connsiteY9978" fmla="*/ 792163 h 1106488"/>
              <a:gd name="connsiteX9979" fmla="*/ 95250 w 1031876"/>
              <a:gd name="connsiteY9979" fmla="*/ 792162 h 1106488"/>
              <a:gd name="connsiteX9980" fmla="*/ 95250 w 1031876"/>
              <a:gd name="connsiteY9980" fmla="*/ 792163 h 1106488"/>
              <a:gd name="connsiteX9981" fmla="*/ 95249 w 1031876"/>
              <a:gd name="connsiteY9981" fmla="*/ 792161 h 1106488"/>
              <a:gd name="connsiteX9982" fmla="*/ 89695 w 1031876"/>
              <a:gd name="connsiteY9982" fmla="*/ 788194 h 1106488"/>
              <a:gd name="connsiteX9983" fmla="*/ 88901 w 1031876"/>
              <a:gd name="connsiteY9983" fmla="*/ 784227 h 1106488"/>
              <a:gd name="connsiteX9984" fmla="*/ 82550 w 1031876"/>
              <a:gd name="connsiteY9984" fmla="*/ 784225 h 1106488"/>
              <a:gd name="connsiteX9985" fmla="*/ 85725 w 1031876"/>
              <a:gd name="connsiteY9985" fmla="*/ 785118 h 1106488"/>
              <a:gd name="connsiteX9986" fmla="*/ 86591 w 1031876"/>
              <a:gd name="connsiteY9986" fmla="*/ 786823 h 1106488"/>
              <a:gd name="connsiteX9987" fmla="*/ 88744 w 1031876"/>
              <a:gd name="connsiteY9987" fmla="*/ 791062 h 1106488"/>
              <a:gd name="connsiteX9988" fmla="*/ 88837 w 1031876"/>
              <a:gd name="connsiteY9988" fmla="*/ 791087 h 1106488"/>
              <a:gd name="connsiteX9989" fmla="*/ 88900 w 1031876"/>
              <a:gd name="connsiteY9989" fmla="*/ 791104 h 1106488"/>
              <a:gd name="connsiteX9990" fmla="*/ 88900 w 1031876"/>
              <a:gd name="connsiteY9990" fmla="*/ 791369 h 1106488"/>
              <a:gd name="connsiteX9991" fmla="*/ 90714 w 1031876"/>
              <a:gd name="connsiteY9991" fmla="*/ 797493 h 1106488"/>
              <a:gd name="connsiteX9992" fmla="*/ 95250 w 1031876"/>
              <a:gd name="connsiteY9992" fmla="*/ 804863 h 1106488"/>
              <a:gd name="connsiteX9993" fmla="*/ 94456 w 1031876"/>
              <a:gd name="connsiteY9993" fmla="*/ 804003 h 1106488"/>
              <a:gd name="connsiteX9994" fmla="*/ 91787 w 1031876"/>
              <a:gd name="connsiteY9994" fmla="*/ 801111 h 1106488"/>
              <a:gd name="connsiteX9995" fmla="*/ 92075 w 1031876"/>
              <a:gd name="connsiteY9995" fmla="*/ 802084 h 1106488"/>
              <a:gd name="connsiteX9996" fmla="*/ 89694 w 1031876"/>
              <a:gd name="connsiteY9996" fmla="*/ 799406 h 1106488"/>
              <a:gd name="connsiteX9997" fmla="*/ 88900 w 1031876"/>
              <a:gd name="connsiteY9997" fmla="*/ 798513 h 1106488"/>
              <a:gd name="connsiteX9998" fmla="*/ 88106 w 1031876"/>
              <a:gd name="connsiteY9998" fmla="*/ 794048 h 1106488"/>
              <a:gd name="connsiteX9999" fmla="*/ 85996 w 1031876"/>
              <a:gd name="connsiteY9999" fmla="*/ 790318 h 1106488"/>
              <a:gd name="connsiteX10000" fmla="*/ 85725 w 1031876"/>
              <a:gd name="connsiteY10000" fmla="*/ 790244 h 1106488"/>
              <a:gd name="connsiteX10001" fmla="*/ 82550 w 1031876"/>
              <a:gd name="connsiteY10001" fmla="*/ 784225 h 1106488"/>
              <a:gd name="connsiteX10002" fmla="*/ 845538 w 1031876"/>
              <a:gd name="connsiteY10002" fmla="*/ 784105 h 1106488"/>
              <a:gd name="connsiteX10003" fmla="*/ 845886 w 1031876"/>
              <a:gd name="connsiteY10003" fmla="*/ 784225 h 1106488"/>
              <a:gd name="connsiteX10004" fmla="*/ 847033 w 1031876"/>
              <a:gd name="connsiteY10004" fmla="*/ 784621 h 1106488"/>
              <a:gd name="connsiteX10005" fmla="*/ 847726 w 1031876"/>
              <a:gd name="connsiteY10005" fmla="*/ 784225 h 1106488"/>
              <a:gd name="connsiteX10006" fmla="*/ 847423 w 1031876"/>
              <a:gd name="connsiteY10006" fmla="*/ 784756 h 1106488"/>
              <a:gd name="connsiteX10007" fmla="*/ 847726 w 1031876"/>
              <a:gd name="connsiteY10007" fmla="*/ 784860 h 1106488"/>
              <a:gd name="connsiteX10008" fmla="*/ 847300 w 1031876"/>
              <a:gd name="connsiteY10008" fmla="*/ 784970 h 1106488"/>
              <a:gd name="connsiteX10009" fmla="*/ 844154 w 1031876"/>
              <a:gd name="connsiteY10009" fmla="*/ 790476 h 1106488"/>
              <a:gd name="connsiteX10010" fmla="*/ 841530 w 1031876"/>
              <a:gd name="connsiteY10010" fmla="*/ 791132 h 1106488"/>
              <a:gd name="connsiteX10011" fmla="*/ 840979 w 1031876"/>
              <a:gd name="connsiteY10011" fmla="*/ 791845 h 1106488"/>
              <a:gd name="connsiteX10012" fmla="*/ 841347 w 1031876"/>
              <a:gd name="connsiteY10012" fmla="*/ 791178 h 1106488"/>
              <a:gd name="connsiteX10013" fmla="*/ 840582 w 1031876"/>
              <a:gd name="connsiteY10013" fmla="*/ 791369 h 1106488"/>
              <a:gd name="connsiteX10014" fmla="*/ 843079 w 1031876"/>
              <a:gd name="connsiteY10014" fmla="*/ 788040 h 1106488"/>
              <a:gd name="connsiteX10015" fmla="*/ 843233 w 1031876"/>
              <a:gd name="connsiteY10015" fmla="*/ 787760 h 1106488"/>
              <a:gd name="connsiteX10016" fmla="*/ 842725 w 1031876"/>
              <a:gd name="connsiteY10016" fmla="*/ 787083 h 1106488"/>
              <a:gd name="connsiteX10017" fmla="*/ 844013 w 1031876"/>
              <a:gd name="connsiteY10017" fmla="*/ 786347 h 1106488"/>
              <a:gd name="connsiteX10018" fmla="*/ 844352 w 1031876"/>
              <a:gd name="connsiteY10018" fmla="*/ 785733 h 1106488"/>
              <a:gd name="connsiteX10019" fmla="*/ 845027 w 1031876"/>
              <a:gd name="connsiteY10019" fmla="*/ 785559 h 1106488"/>
              <a:gd name="connsiteX10020" fmla="*/ 844935 w 1031876"/>
              <a:gd name="connsiteY10020" fmla="*/ 785820 h 1106488"/>
              <a:gd name="connsiteX10021" fmla="*/ 845695 w 1031876"/>
              <a:gd name="connsiteY10021" fmla="*/ 785386 h 1106488"/>
              <a:gd name="connsiteX10022" fmla="*/ 845027 w 1031876"/>
              <a:gd name="connsiteY10022" fmla="*/ 785559 h 1106488"/>
              <a:gd name="connsiteX10023" fmla="*/ 845496 w 1031876"/>
              <a:gd name="connsiteY10023" fmla="*/ 784225 h 1106488"/>
              <a:gd name="connsiteX10024" fmla="*/ 923258 w 1031876"/>
              <a:gd name="connsiteY10024" fmla="*/ 783408 h 1106488"/>
              <a:gd name="connsiteX10025" fmla="*/ 923075 w 1031876"/>
              <a:gd name="connsiteY10025" fmla="*/ 783570 h 1106488"/>
              <a:gd name="connsiteX10026" fmla="*/ 923231 w 1031876"/>
              <a:gd name="connsiteY10026" fmla="*/ 783431 h 1106488"/>
              <a:gd name="connsiteX10027" fmla="*/ 877135 w 1031876"/>
              <a:gd name="connsiteY10027" fmla="*/ 782870 h 1106488"/>
              <a:gd name="connsiteX10028" fmla="*/ 876257 w 1031876"/>
              <a:gd name="connsiteY10028" fmla="*/ 784088 h 1106488"/>
              <a:gd name="connsiteX10029" fmla="*/ 875212 w 1031876"/>
              <a:gd name="connsiteY10029" fmla="*/ 784684 h 1106488"/>
              <a:gd name="connsiteX10030" fmla="*/ 877135 w 1031876"/>
              <a:gd name="connsiteY10030" fmla="*/ 782870 h 1106488"/>
              <a:gd name="connsiteX10031" fmla="*/ 879563 w 1031876"/>
              <a:gd name="connsiteY10031" fmla="*/ 782200 h 1106488"/>
              <a:gd name="connsiteX10032" fmla="*/ 878630 w 1031876"/>
              <a:gd name="connsiteY10032" fmla="*/ 783830 h 1106488"/>
              <a:gd name="connsiteX10033" fmla="*/ 875962 w 1031876"/>
              <a:gd name="connsiteY10033" fmla="*/ 784497 h 1106488"/>
              <a:gd name="connsiteX10034" fmla="*/ 876257 w 1031876"/>
              <a:gd name="connsiteY10034" fmla="*/ 784088 h 1106488"/>
              <a:gd name="connsiteX10035" fmla="*/ 837407 w 1031876"/>
              <a:gd name="connsiteY10035" fmla="*/ 781844 h 1106488"/>
              <a:gd name="connsiteX10036" fmla="*/ 841376 w 1031876"/>
              <a:gd name="connsiteY10036" fmla="*/ 784225 h 1106488"/>
              <a:gd name="connsiteX10037" fmla="*/ 840582 w 1031876"/>
              <a:gd name="connsiteY10037" fmla="*/ 784225 h 1106488"/>
              <a:gd name="connsiteX10038" fmla="*/ 840384 w 1031876"/>
              <a:gd name="connsiteY10038" fmla="*/ 784225 h 1106488"/>
              <a:gd name="connsiteX10039" fmla="*/ 833438 w 1031876"/>
              <a:gd name="connsiteY10039" fmla="*/ 784225 h 1106488"/>
              <a:gd name="connsiteX10040" fmla="*/ 837407 w 1031876"/>
              <a:gd name="connsiteY10040" fmla="*/ 781844 h 1106488"/>
              <a:gd name="connsiteX10041" fmla="*/ 111520 w 1031876"/>
              <a:gd name="connsiteY10041" fmla="*/ 779971 h 1106488"/>
              <a:gd name="connsiteX10042" fmla="*/ 112820 w 1031876"/>
              <a:gd name="connsiteY10042" fmla="*/ 781269 h 1106488"/>
              <a:gd name="connsiteX10043" fmla="*/ 115832 w 1031876"/>
              <a:gd name="connsiteY10043" fmla="*/ 784278 h 1106488"/>
              <a:gd name="connsiteX10044" fmla="*/ 64209 w 1031876"/>
              <a:gd name="connsiteY10044" fmla="*/ 779758 h 1106488"/>
              <a:gd name="connsiteX10045" fmla="*/ 66156 w 1031876"/>
              <a:gd name="connsiteY10045" fmla="*/ 780906 h 1106488"/>
              <a:gd name="connsiteX10046" fmla="*/ 68132 w 1031876"/>
              <a:gd name="connsiteY10046" fmla="*/ 784473 h 1106488"/>
              <a:gd name="connsiteX10047" fmla="*/ 68263 w 1031876"/>
              <a:gd name="connsiteY10047" fmla="*/ 784225 h 1106488"/>
              <a:gd name="connsiteX10048" fmla="*/ 68263 w 1031876"/>
              <a:gd name="connsiteY10048" fmla="*/ 784710 h 1106488"/>
              <a:gd name="connsiteX10049" fmla="*/ 68581 w 1031876"/>
              <a:gd name="connsiteY10049" fmla="*/ 785284 h 1106488"/>
              <a:gd name="connsiteX10050" fmla="*/ 74989 w 1031876"/>
              <a:gd name="connsiteY10050" fmla="*/ 792722 h 1106488"/>
              <a:gd name="connsiteX10051" fmla="*/ 74613 w 1031876"/>
              <a:gd name="connsiteY10051" fmla="*/ 791369 h 1106488"/>
              <a:gd name="connsiteX10052" fmla="*/ 75010 w 1031876"/>
              <a:gd name="connsiteY10052" fmla="*/ 791726 h 1106488"/>
              <a:gd name="connsiteX10053" fmla="*/ 75010 w 1031876"/>
              <a:gd name="connsiteY10053" fmla="*/ 791104 h 1106488"/>
              <a:gd name="connsiteX10054" fmla="*/ 76128 w 1031876"/>
              <a:gd name="connsiteY10054" fmla="*/ 792732 h 1106488"/>
              <a:gd name="connsiteX10055" fmla="*/ 78582 w 1031876"/>
              <a:gd name="connsiteY10055" fmla="*/ 794941 h 1106488"/>
              <a:gd name="connsiteX10056" fmla="*/ 80211 w 1031876"/>
              <a:gd name="connsiteY10056" fmla="*/ 796408 h 1106488"/>
              <a:gd name="connsiteX10057" fmla="*/ 78384 w 1031876"/>
              <a:gd name="connsiteY10057" fmla="*/ 794544 h 1106488"/>
              <a:gd name="connsiteX10058" fmla="*/ 75010 w 1031876"/>
              <a:gd name="connsiteY10058" fmla="*/ 791104 h 1106488"/>
              <a:gd name="connsiteX10059" fmla="*/ 80914 w 1031876"/>
              <a:gd name="connsiteY10059" fmla="*/ 794544 h 1106488"/>
              <a:gd name="connsiteX10060" fmla="*/ 81699 w 1031876"/>
              <a:gd name="connsiteY10060" fmla="*/ 797746 h 1106488"/>
              <a:gd name="connsiteX10061" fmla="*/ 82550 w 1031876"/>
              <a:gd name="connsiteY10061" fmla="*/ 798512 h 1106488"/>
              <a:gd name="connsiteX10062" fmla="*/ 82551 w 1031876"/>
              <a:gd name="connsiteY10062" fmla="*/ 798513 h 1106488"/>
              <a:gd name="connsiteX10063" fmla="*/ 82550 w 1031876"/>
              <a:gd name="connsiteY10063" fmla="*/ 798513 h 1106488"/>
              <a:gd name="connsiteX10064" fmla="*/ 81757 w 1031876"/>
              <a:gd name="connsiteY10064" fmla="*/ 798105 h 1106488"/>
              <a:gd name="connsiteX10065" fmla="*/ 81757 w 1031876"/>
              <a:gd name="connsiteY10065" fmla="*/ 801423 h 1106488"/>
              <a:gd name="connsiteX10066" fmla="*/ 81757 w 1031876"/>
              <a:gd name="connsiteY10066" fmla="*/ 804863 h 1106488"/>
              <a:gd name="connsiteX10067" fmla="*/ 81007 w 1031876"/>
              <a:gd name="connsiteY10067" fmla="*/ 799512 h 1106488"/>
              <a:gd name="connsiteX10068" fmla="*/ 81709 w 1031876"/>
              <a:gd name="connsiteY10068" fmla="*/ 798080 h 1106488"/>
              <a:gd name="connsiteX10069" fmla="*/ 78757 w 1031876"/>
              <a:gd name="connsiteY10069" fmla="*/ 796562 h 1106488"/>
              <a:gd name="connsiteX10070" fmla="*/ 80258 w 1031876"/>
              <a:gd name="connsiteY10070" fmla="*/ 798748 h 1106488"/>
              <a:gd name="connsiteX10071" fmla="*/ 78041 w 1031876"/>
              <a:gd name="connsiteY10071" fmla="*/ 798425 h 1106488"/>
              <a:gd name="connsiteX10072" fmla="*/ 81916 w 1031876"/>
              <a:gd name="connsiteY10072" fmla="*/ 805921 h 1106488"/>
              <a:gd name="connsiteX10073" fmla="*/ 75248 w 1031876"/>
              <a:gd name="connsiteY10073" fmla="*/ 799042 h 1106488"/>
              <a:gd name="connsiteX10074" fmla="*/ 71915 w 1031876"/>
              <a:gd name="connsiteY10074" fmla="*/ 795602 h 1106488"/>
              <a:gd name="connsiteX10075" fmla="*/ 68581 w 1031876"/>
              <a:gd name="connsiteY10075" fmla="*/ 792163 h 1106488"/>
              <a:gd name="connsiteX10076" fmla="*/ 68263 w 1031876"/>
              <a:gd name="connsiteY10076" fmla="*/ 789866 h 1106488"/>
              <a:gd name="connsiteX10077" fmla="*/ 68263 w 1031876"/>
              <a:gd name="connsiteY10077" fmla="*/ 791104 h 1106488"/>
              <a:gd name="connsiteX10078" fmla="*/ 65528 w 1031876"/>
              <a:gd name="connsiteY10078" fmla="*/ 789411 h 1106488"/>
              <a:gd name="connsiteX10079" fmla="*/ 65954 w 1031876"/>
              <a:gd name="connsiteY10079" fmla="*/ 788603 h 1106488"/>
              <a:gd name="connsiteX10080" fmla="*/ 67287 w 1031876"/>
              <a:gd name="connsiteY10080" fmla="*/ 786076 h 1106488"/>
              <a:gd name="connsiteX10081" fmla="*/ 63044 w 1031876"/>
              <a:gd name="connsiteY10081" fmla="*/ 785450 h 1106488"/>
              <a:gd name="connsiteX10082" fmla="*/ 62166 w 1031876"/>
              <a:gd name="connsiteY10082" fmla="*/ 785321 h 1106488"/>
              <a:gd name="connsiteX10083" fmla="*/ 62707 w 1031876"/>
              <a:gd name="connsiteY10083" fmla="*/ 787665 h 1106488"/>
              <a:gd name="connsiteX10084" fmla="*/ 65528 w 1031876"/>
              <a:gd name="connsiteY10084" fmla="*/ 789411 h 1106488"/>
              <a:gd name="connsiteX10085" fmla="*/ 65088 w 1031876"/>
              <a:gd name="connsiteY10085" fmla="*/ 790245 h 1106488"/>
              <a:gd name="connsiteX10086" fmla="*/ 61913 w 1031876"/>
              <a:gd name="connsiteY10086" fmla="*/ 791104 h 1106488"/>
              <a:gd name="connsiteX10087" fmla="*/ 61913 w 1031876"/>
              <a:gd name="connsiteY10087" fmla="*/ 785284 h 1106488"/>
              <a:gd name="connsiteX10088" fmla="*/ 61913 w 1031876"/>
              <a:gd name="connsiteY10088" fmla="*/ 785085 h 1106488"/>
              <a:gd name="connsiteX10089" fmla="*/ 61913 w 1031876"/>
              <a:gd name="connsiteY10089" fmla="*/ 784225 h 1106488"/>
              <a:gd name="connsiteX10090" fmla="*/ 62070 w 1031876"/>
              <a:gd name="connsiteY10090" fmla="*/ 784906 h 1106488"/>
              <a:gd name="connsiteX10091" fmla="*/ 62216 w 1031876"/>
              <a:gd name="connsiteY10091" fmla="*/ 784554 h 1106488"/>
              <a:gd name="connsiteX10092" fmla="*/ 873821 w 1031876"/>
              <a:gd name="connsiteY10092" fmla="*/ 778768 h 1106488"/>
              <a:gd name="connsiteX10093" fmla="*/ 868363 w 1031876"/>
              <a:gd name="connsiteY10093" fmla="*/ 784225 h 1106488"/>
              <a:gd name="connsiteX10094" fmla="*/ 871538 w 1031876"/>
              <a:gd name="connsiteY10094" fmla="*/ 781050 h 1106488"/>
              <a:gd name="connsiteX10095" fmla="*/ 104843 w 1031876"/>
              <a:gd name="connsiteY10095" fmla="*/ 778423 h 1106488"/>
              <a:gd name="connsiteX10096" fmla="*/ 105983 w 1031876"/>
              <a:gd name="connsiteY10096" fmla="*/ 778707 h 1106488"/>
              <a:gd name="connsiteX10097" fmla="*/ 109401 w 1031876"/>
              <a:gd name="connsiteY10097" fmla="*/ 784684 h 1106488"/>
              <a:gd name="connsiteX10098" fmla="*/ 105983 w 1031876"/>
              <a:gd name="connsiteY10098" fmla="*/ 778708 h 1106488"/>
              <a:gd name="connsiteX10099" fmla="*/ 61913 w 1031876"/>
              <a:gd name="connsiteY10099" fmla="*/ 778404 h 1106488"/>
              <a:gd name="connsiteX10100" fmla="*/ 64414 w 1031876"/>
              <a:gd name="connsiteY10100" fmla="*/ 779264 h 1106488"/>
              <a:gd name="connsiteX10101" fmla="*/ 64209 w 1031876"/>
              <a:gd name="connsiteY10101" fmla="*/ 779758 h 1106488"/>
              <a:gd name="connsiteX10102" fmla="*/ 888887 w 1031876"/>
              <a:gd name="connsiteY10102" fmla="*/ 778067 h 1106488"/>
              <a:gd name="connsiteX10103" fmla="*/ 885429 w 1031876"/>
              <a:gd name="connsiteY10103" fmla="*/ 783894 h 1106488"/>
              <a:gd name="connsiteX10104" fmla="*/ 882651 w 1031876"/>
              <a:gd name="connsiteY10104" fmla="*/ 784563 h 1106488"/>
              <a:gd name="connsiteX10105" fmla="*/ 882651 w 1031876"/>
              <a:gd name="connsiteY10105" fmla="*/ 784684 h 1106488"/>
              <a:gd name="connsiteX10106" fmla="*/ 888032 w 1031876"/>
              <a:gd name="connsiteY10106" fmla="*/ 784684 h 1106488"/>
              <a:gd name="connsiteX10107" fmla="*/ 888887 w 1031876"/>
              <a:gd name="connsiteY10107" fmla="*/ 784684 h 1106488"/>
              <a:gd name="connsiteX10108" fmla="*/ 888887 w 1031876"/>
              <a:gd name="connsiteY10108" fmla="*/ 782123 h 1106488"/>
              <a:gd name="connsiteX10109" fmla="*/ 888887 w 1031876"/>
              <a:gd name="connsiteY10109" fmla="*/ 778707 h 1106488"/>
              <a:gd name="connsiteX10110" fmla="*/ 929428 w 1031876"/>
              <a:gd name="connsiteY10110" fmla="*/ 777923 h 1106488"/>
              <a:gd name="connsiteX10111" fmla="*/ 928589 w 1031876"/>
              <a:gd name="connsiteY10111" fmla="*/ 778669 h 1106488"/>
              <a:gd name="connsiteX10112" fmla="*/ 925589 w 1031876"/>
              <a:gd name="connsiteY10112" fmla="*/ 781335 h 1106488"/>
              <a:gd name="connsiteX10113" fmla="*/ 957263 w 1031876"/>
              <a:gd name="connsiteY10113" fmla="*/ 777875 h 1106488"/>
              <a:gd name="connsiteX10114" fmla="*/ 950913 w 1031876"/>
              <a:gd name="connsiteY10114" fmla="*/ 784225 h 1106488"/>
              <a:gd name="connsiteX10115" fmla="*/ 957263 w 1031876"/>
              <a:gd name="connsiteY10115" fmla="*/ 777875 h 1106488"/>
              <a:gd name="connsiteX10116" fmla="*/ 950914 w 1031876"/>
              <a:gd name="connsiteY10116" fmla="*/ 777875 h 1106488"/>
              <a:gd name="connsiteX10117" fmla="*/ 942976 w 1031876"/>
              <a:gd name="connsiteY10117" fmla="*/ 784225 h 1106488"/>
              <a:gd name="connsiteX10118" fmla="*/ 950914 w 1031876"/>
              <a:gd name="connsiteY10118" fmla="*/ 777875 h 1106488"/>
              <a:gd name="connsiteX10119" fmla="*/ 874713 w 1031876"/>
              <a:gd name="connsiteY10119" fmla="*/ 777875 h 1106488"/>
              <a:gd name="connsiteX10120" fmla="*/ 873821 w 1031876"/>
              <a:gd name="connsiteY10120" fmla="*/ 778768 h 1106488"/>
              <a:gd name="connsiteX10121" fmla="*/ 873919 w 1031876"/>
              <a:gd name="connsiteY10121" fmla="*/ 778669 h 1106488"/>
              <a:gd name="connsiteX10122" fmla="*/ 874713 w 1031876"/>
              <a:gd name="connsiteY10122" fmla="*/ 777875 h 1106488"/>
              <a:gd name="connsiteX10123" fmla="*/ 868363 w 1031876"/>
              <a:gd name="connsiteY10123" fmla="*/ 777875 h 1106488"/>
              <a:gd name="connsiteX10124" fmla="*/ 868363 w 1031876"/>
              <a:gd name="connsiteY10124" fmla="*/ 784225 h 1106488"/>
              <a:gd name="connsiteX10125" fmla="*/ 868363 w 1031876"/>
              <a:gd name="connsiteY10125" fmla="*/ 777875 h 1106488"/>
              <a:gd name="connsiteX10126" fmla="*/ 847726 w 1031876"/>
              <a:gd name="connsiteY10126" fmla="*/ 777875 h 1106488"/>
              <a:gd name="connsiteX10127" fmla="*/ 841376 w 1031876"/>
              <a:gd name="connsiteY10127" fmla="*/ 784225 h 1106488"/>
              <a:gd name="connsiteX10128" fmla="*/ 847726 w 1031876"/>
              <a:gd name="connsiteY10128" fmla="*/ 777875 h 1106488"/>
              <a:gd name="connsiteX10129" fmla="*/ 847726 w 1031876"/>
              <a:gd name="connsiteY10129" fmla="*/ 777875 h 1106488"/>
              <a:gd name="connsiteX10130" fmla="*/ 845538 w 1031876"/>
              <a:gd name="connsiteY10130" fmla="*/ 784105 h 1106488"/>
              <a:gd name="connsiteX10131" fmla="*/ 845196 w 1031876"/>
              <a:gd name="connsiteY10131" fmla="*/ 783987 h 1106488"/>
              <a:gd name="connsiteX10132" fmla="*/ 847726 w 1031876"/>
              <a:gd name="connsiteY10132" fmla="*/ 777875 h 1106488"/>
              <a:gd name="connsiteX10133" fmla="*/ 841376 w 1031876"/>
              <a:gd name="connsiteY10133" fmla="*/ 777875 h 1106488"/>
              <a:gd name="connsiteX10134" fmla="*/ 842964 w 1031876"/>
              <a:gd name="connsiteY10134" fmla="*/ 777875 h 1106488"/>
              <a:gd name="connsiteX10135" fmla="*/ 842964 w 1031876"/>
              <a:gd name="connsiteY10135" fmla="*/ 779463 h 1106488"/>
              <a:gd name="connsiteX10136" fmla="*/ 841376 w 1031876"/>
              <a:gd name="connsiteY10136" fmla="*/ 779463 h 1106488"/>
              <a:gd name="connsiteX10137" fmla="*/ 827088 w 1031876"/>
              <a:gd name="connsiteY10137" fmla="*/ 777875 h 1106488"/>
              <a:gd name="connsiteX10138" fmla="*/ 820738 w 1031876"/>
              <a:gd name="connsiteY10138" fmla="*/ 784225 h 1106488"/>
              <a:gd name="connsiteX10139" fmla="*/ 827088 w 1031876"/>
              <a:gd name="connsiteY10139" fmla="*/ 777875 h 1106488"/>
              <a:gd name="connsiteX10140" fmla="*/ 827088 w 1031876"/>
              <a:gd name="connsiteY10140" fmla="*/ 777875 h 1106488"/>
              <a:gd name="connsiteX10141" fmla="*/ 830263 w 1031876"/>
              <a:gd name="connsiteY10141" fmla="*/ 777875 h 1106488"/>
              <a:gd name="connsiteX10142" fmla="*/ 831057 w 1031876"/>
              <a:gd name="connsiteY10142" fmla="*/ 777875 h 1106488"/>
              <a:gd name="connsiteX10143" fmla="*/ 833438 w 1031876"/>
              <a:gd name="connsiteY10143" fmla="*/ 777875 h 1106488"/>
              <a:gd name="connsiteX10144" fmla="*/ 832644 w 1031876"/>
              <a:gd name="connsiteY10144" fmla="*/ 778735 h 1106488"/>
              <a:gd name="connsiteX10145" fmla="*/ 831780 w 1031876"/>
              <a:gd name="connsiteY10145" fmla="*/ 779672 h 1106488"/>
              <a:gd name="connsiteX10146" fmla="*/ 830263 w 1031876"/>
              <a:gd name="connsiteY10146" fmla="*/ 781315 h 1106488"/>
              <a:gd name="connsiteX10147" fmla="*/ 827577 w 1031876"/>
              <a:gd name="connsiteY10147" fmla="*/ 784225 h 1106488"/>
              <a:gd name="connsiteX10148" fmla="*/ 831780 w 1031876"/>
              <a:gd name="connsiteY10148" fmla="*/ 779672 h 1106488"/>
              <a:gd name="connsiteX10149" fmla="*/ 833438 w 1031876"/>
              <a:gd name="connsiteY10149" fmla="*/ 777875 h 1106488"/>
              <a:gd name="connsiteX10150" fmla="*/ 833438 w 1031876"/>
              <a:gd name="connsiteY10150" fmla="*/ 778735 h 1106488"/>
              <a:gd name="connsiteX10151" fmla="*/ 833438 w 1031876"/>
              <a:gd name="connsiteY10151" fmla="*/ 784225 h 1106488"/>
              <a:gd name="connsiteX10152" fmla="*/ 833438 w 1031876"/>
              <a:gd name="connsiteY10152" fmla="*/ 792163 h 1106488"/>
              <a:gd name="connsiteX10153" fmla="*/ 833438 w 1031876"/>
              <a:gd name="connsiteY10153" fmla="*/ 788194 h 1106488"/>
              <a:gd name="connsiteX10154" fmla="*/ 833438 w 1031876"/>
              <a:gd name="connsiteY10154" fmla="*/ 784754 h 1106488"/>
              <a:gd name="connsiteX10155" fmla="*/ 833015 w 1031876"/>
              <a:gd name="connsiteY10155" fmla="*/ 784754 h 1106488"/>
              <a:gd name="connsiteX10156" fmla="*/ 830474 w 1031876"/>
              <a:gd name="connsiteY10156" fmla="*/ 784754 h 1106488"/>
              <a:gd name="connsiteX10157" fmla="*/ 827882 w 1031876"/>
              <a:gd name="connsiteY10157" fmla="*/ 785217 h 1106488"/>
              <a:gd name="connsiteX10158" fmla="*/ 827088 w 1031876"/>
              <a:gd name="connsiteY10158" fmla="*/ 792163 h 1106488"/>
              <a:gd name="connsiteX10159" fmla="*/ 827088 w 1031876"/>
              <a:gd name="connsiteY10159" fmla="*/ 792163 h 1106488"/>
              <a:gd name="connsiteX10160" fmla="*/ 826294 w 1031876"/>
              <a:gd name="connsiteY10160" fmla="*/ 797718 h 1106488"/>
              <a:gd name="connsiteX10161" fmla="*/ 820739 w 1031876"/>
              <a:gd name="connsiteY10161" fmla="*/ 798512 h 1106488"/>
              <a:gd name="connsiteX10162" fmla="*/ 823913 w 1031876"/>
              <a:gd name="connsiteY10162" fmla="*/ 797718 h 1106488"/>
              <a:gd name="connsiteX10163" fmla="*/ 827087 w 1031876"/>
              <a:gd name="connsiteY10163" fmla="*/ 792164 h 1106488"/>
              <a:gd name="connsiteX10164" fmla="*/ 823913 w 1031876"/>
              <a:gd name="connsiteY10164" fmla="*/ 795338 h 1106488"/>
              <a:gd name="connsiteX10165" fmla="*/ 820739 w 1031876"/>
              <a:gd name="connsiteY10165" fmla="*/ 798512 h 1106488"/>
              <a:gd name="connsiteX10166" fmla="*/ 820739 w 1031876"/>
              <a:gd name="connsiteY10166" fmla="*/ 798512 h 1106488"/>
              <a:gd name="connsiteX10167" fmla="*/ 820739 w 1031876"/>
              <a:gd name="connsiteY10167" fmla="*/ 798512 h 1106488"/>
              <a:gd name="connsiteX10168" fmla="*/ 820738 w 1031876"/>
              <a:gd name="connsiteY10168" fmla="*/ 798513 h 1106488"/>
              <a:gd name="connsiteX10169" fmla="*/ 820738 w 1031876"/>
              <a:gd name="connsiteY10169" fmla="*/ 798513 h 1106488"/>
              <a:gd name="connsiteX10170" fmla="*/ 815583 w 1031876"/>
              <a:gd name="connsiteY10170" fmla="*/ 800869 h 1106488"/>
              <a:gd name="connsiteX10171" fmla="*/ 816274 w 1031876"/>
              <a:gd name="connsiteY10171" fmla="*/ 801687 h 1106488"/>
              <a:gd name="connsiteX10172" fmla="*/ 813595 w 1031876"/>
              <a:gd name="connsiteY10172" fmla="*/ 804862 h 1106488"/>
              <a:gd name="connsiteX10173" fmla="*/ 813595 w 1031876"/>
              <a:gd name="connsiteY10173" fmla="*/ 802321 h 1106488"/>
              <a:gd name="connsiteX10174" fmla="*/ 813325 w 1031876"/>
              <a:gd name="connsiteY10174" fmla="*/ 803184 h 1106488"/>
              <a:gd name="connsiteX10175" fmla="*/ 813595 w 1031876"/>
              <a:gd name="connsiteY10175" fmla="*/ 804862 h 1106488"/>
              <a:gd name="connsiteX10176" fmla="*/ 812868 w 1031876"/>
              <a:gd name="connsiteY10176" fmla="*/ 804647 h 1106488"/>
              <a:gd name="connsiteX10177" fmla="*/ 812801 w 1031876"/>
              <a:gd name="connsiteY10177" fmla="*/ 804862 h 1106488"/>
              <a:gd name="connsiteX10178" fmla="*/ 812801 w 1031876"/>
              <a:gd name="connsiteY10178" fmla="*/ 804627 h 1106488"/>
              <a:gd name="connsiteX10179" fmla="*/ 810916 w 1031876"/>
              <a:gd name="connsiteY10179" fmla="*/ 804068 h 1106488"/>
              <a:gd name="connsiteX10180" fmla="*/ 812801 w 1031876"/>
              <a:gd name="connsiteY10180" fmla="*/ 800159 h 1106488"/>
              <a:gd name="connsiteX10181" fmla="*/ 812801 w 1031876"/>
              <a:gd name="connsiteY10181" fmla="*/ 799922 h 1106488"/>
              <a:gd name="connsiteX10182" fmla="*/ 812702 w 1031876"/>
              <a:gd name="connsiteY10182" fmla="*/ 799306 h 1106488"/>
              <a:gd name="connsiteX10183" fmla="*/ 812801 w 1031876"/>
              <a:gd name="connsiteY10183" fmla="*/ 799218 h 1106488"/>
              <a:gd name="connsiteX10184" fmla="*/ 812801 w 1031876"/>
              <a:gd name="connsiteY10184" fmla="*/ 798512 h 1106488"/>
              <a:gd name="connsiteX10185" fmla="*/ 813595 w 1031876"/>
              <a:gd name="connsiteY10185" fmla="*/ 798512 h 1106488"/>
              <a:gd name="connsiteX10186" fmla="*/ 816770 w 1031876"/>
              <a:gd name="connsiteY10186" fmla="*/ 798512 h 1106488"/>
              <a:gd name="connsiteX10187" fmla="*/ 820738 w 1031876"/>
              <a:gd name="connsiteY10187" fmla="*/ 798512 h 1106488"/>
              <a:gd name="connsiteX10188" fmla="*/ 820738 w 1031876"/>
              <a:gd name="connsiteY10188" fmla="*/ 798512 h 1106488"/>
              <a:gd name="connsiteX10189" fmla="*/ 821532 w 1031876"/>
              <a:gd name="connsiteY10189" fmla="*/ 792957 h 1106488"/>
              <a:gd name="connsiteX10190" fmla="*/ 821909 w 1031876"/>
              <a:gd name="connsiteY10190" fmla="*/ 792903 h 1106488"/>
              <a:gd name="connsiteX10191" fmla="*/ 827087 w 1031876"/>
              <a:gd name="connsiteY10191" fmla="*/ 792163 h 1106488"/>
              <a:gd name="connsiteX10192" fmla="*/ 827088 w 1031876"/>
              <a:gd name="connsiteY10192" fmla="*/ 792162 h 1106488"/>
              <a:gd name="connsiteX10193" fmla="*/ 827088 w 1031876"/>
              <a:gd name="connsiteY10193" fmla="*/ 791634 h 1106488"/>
              <a:gd name="connsiteX10194" fmla="*/ 821532 w 1031876"/>
              <a:gd name="connsiteY10194" fmla="*/ 791634 h 1106488"/>
              <a:gd name="connsiteX10195" fmla="*/ 820739 w 1031876"/>
              <a:gd name="connsiteY10195" fmla="*/ 791634 h 1106488"/>
              <a:gd name="connsiteX10196" fmla="*/ 820739 w 1031876"/>
              <a:gd name="connsiteY10196" fmla="*/ 792163 h 1106488"/>
              <a:gd name="connsiteX10197" fmla="*/ 812801 w 1031876"/>
              <a:gd name="connsiteY10197" fmla="*/ 792163 h 1106488"/>
              <a:gd name="connsiteX10198" fmla="*/ 820739 w 1031876"/>
              <a:gd name="connsiteY10198" fmla="*/ 784225 h 1106488"/>
              <a:gd name="connsiteX10199" fmla="*/ 820739 w 1031876"/>
              <a:gd name="connsiteY10199" fmla="*/ 784754 h 1106488"/>
              <a:gd name="connsiteX10200" fmla="*/ 826294 w 1031876"/>
              <a:gd name="connsiteY10200" fmla="*/ 781315 h 1106488"/>
              <a:gd name="connsiteX10201" fmla="*/ 827088 w 1031876"/>
              <a:gd name="connsiteY10201" fmla="*/ 777875 h 1106488"/>
              <a:gd name="connsiteX10202" fmla="*/ 75407 w 1031876"/>
              <a:gd name="connsiteY10202" fmla="*/ 777875 h 1106488"/>
              <a:gd name="connsiteX10203" fmla="*/ 75495 w 1031876"/>
              <a:gd name="connsiteY10203" fmla="*/ 778581 h 1106488"/>
              <a:gd name="connsiteX10204" fmla="*/ 76300 w 1031876"/>
              <a:gd name="connsiteY10204" fmla="*/ 785019 h 1106488"/>
              <a:gd name="connsiteX10205" fmla="*/ 82551 w 1031876"/>
              <a:gd name="connsiteY10205" fmla="*/ 792163 h 1106488"/>
              <a:gd name="connsiteX10206" fmla="*/ 75407 w 1031876"/>
              <a:gd name="connsiteY10206" fmla="*/ 785019 h 1106488"/>
              <a:gd name="connsiteX10207" fmla="*/ 75407 w 1031876"/>
              <a:gd name="connsiteY10207" fmla="*/ 781447 h 1106488"/>
              <a:gd name="connsiteX10208" fmla="*/ 75407 w 1031876"/>
              <a:gd name="connsiteY10208" fmla="*/ 780554 h 1106488"/>
              <a:gd name="connsiteX10209" fmla="*/ 75407 w 1031876"/>
              <a:gd name="connsiteY10209" fmla="*/ 778768 h 1106488"/>
              <a:gd name="connsiteX10210" fmla="*/ 75407 w 1031876"/>
              <a:gd name="connsiteY10210" fmla="*/ 778510 h 1106488"/>
              <a:gd name="connsiteX10211" fmla="*/ 882049 w 1031876"/>
              <a:gd name="connsiteY10211" fmla="*/ 777854 h 1106488"/>
              <a:gd name="connsiteX10212" fmla="*/ 881194 w 1031876"/>
              <a:gd name="connsiteY10212" fmla="*/ 781269 h 1106488"/>
              <a:gd name="connsiteX10213" fmla="*/ 879563 w 1031876"/>
              <a:gd name="connsiteY10213" fmla="*/ 782200 h 1106488"/>
              <a:gd name="connsiteX10214" fmla="*/ 882049 w 1031876"/>
              <a:gd name="connsiteY10214" fmla="*/ 777854 h 1106488"/>
              <a:gd name="connsiteX10215" fmla="*/ 882049 w 1031876"/>
              <a:gd name="connsiteY10215" fmla="*/ 777854 h 1106488"/>
              <a:gd name="connsiteX10216" fmla="*/ 882049 w 1031876"/>
              <a:gd name="connsiteY10216" fmla="*/ 777854 h 1106488"/>
              <a:gd name="connsiteX10217" fmla="*/ 875212 w 1031876"/>
              <a:gd name="connsiteY10217" fmla="*/ 784684 h 1106488"/>
              <a:gd name="connsiteX10218" fmla="*/ 869229 w 1031876"/>
              <a:gd name="connsiteY10218" fmla="*/ 788099 h 1106488"/>
              <a:gd name="connsiteX10219" fmla="*/ 868519 w 1031876"/>
              <a:gd name="connsiteY10219" fmla="*/ 790935 h 1106488"/>
              <a:gd name="connsiteX10220" fmla="*/ 868374 w 1031876"/>
              <a:gd name="connsiteY10220" fmla="*/ 791515 h 1106488"/>
              <a:gd name="connsiteX10221" fmla="*/ 868363 w 1031876"/>
              <a:gd name="connsiteY10221" fmla="*/ 791526 h 1106488"/>
              <a:gd name="connsiteX10222" fmla="*/ 868363 w 1031876"/>
              <a:gd name="connsiteY10222" fmla="*/ 792163 h 1106488"/>
              <a:gd name="connsiteX10223" fmla="*/ 868124 w 1031876"/>
              <a:gd name="connsiteY10223" fmla="*/ 791764 h 1106488"/>
              <a:gd name="connsiteX10224" fmla="*/ 867893 w 1031876"/>
              <a:gd name="connsiteY10224" fmla="*/ 791995 h 1106488"/>
              <a:gd name="connsiteX10225" fmla="*/ 865188 w 1031876"/>
              <a:gd name="connsiteY10225" fmla="*/ 797124 h 1106488"/>
              <a:gd name="connsiteX10226" fmla="*/ 862013 w 1031876"/>
              <a:gd name="connsiteY10226" fmla="*/ 797984 h 1106488"/>
              <a:gd name="connsiteX10227" fmla="*/ 863368 w 1031876"/>
              <a:gd name="connsiteY10227" fmla="*/ 796516 h 1106488"/>
              <a:gd name="connsiteX10228" fmla="*/ 861537 w 1031876"/>
              <a:gd name="connsiteY10228" fmla="*/ 798345 h 1106488"/>
              <a:gd name="connsiteX10229" fmla="*/ 861537 w 1031876"/>
              <a:gd name="connsiteY10229" fmla="*/ 797491 h 1106488"/>
              <a:gd name="connsiteX10230" fmla="*/ 861537 w 1031876"/>
              <a:gd name="connsiteY10230" fmla="*/ 792545 h 1106488"/>
              <a:gd name="connsiteX10231" fmla="*/ 858045 w 1031876"/>
              <a:gd name="connsiteY10231" fmla="*/ 795338 h 1106488"/>
              <a:gd name="connsiteX10232" fmla="*/ 856360 w 1031876"/>
              <a:gd name="connsiteY10232" fmla="*/ 796686 h 1106488"/>
              <a:gd name="connsiteX10233" fmla="*/ 856359 w 1031876"/>
              <a:gd name="connsiteY10233" fmla="*/ 796686 h 1106488"/>
              <a:gd name="connsiteX10234" fmla="*/ 854699 w 1031876"/>
              <a:gd name="connsiteY10234" fmla="*/ 798345 h 1106488"/>
              <a:gd name="connsiteX10235" fmla="*/ 854752 w 1031876"/>
              <a:gd name="connsiteY10235" fmla="*/ 797972 h 1106488"/>
              <a:gd name="connsiteX10236" fmla="*/ 854699 w 1031876"/>
              <a:gd name="connsiteY10236" fmla="*/ 798015 h 1106488"/>
              <a:gd name="connsiteX10237" fmla="*/ 854286 w 1031876"/>
              <a:gd name="connsiteY10237" fmla="*/ 798345 h 1106488"/>
              <a:gd name="connsiteX10238" fmla="*/ 854699 w 1031876"/>
              <a:gd name="connsiteY10238" fmla="*/ 798345 h 1106488"/>
              <a:gd name="connsiteX10239" fmla="*/ 850240 w 1031876"/>
              <a:gd name="connsiteY10239" fmla="*/ 800127 h 1106488"/>
              <a:gd name="connsiteX10240" fmla="*/ 847861 w 1031876"/>
              <a:gd name="connsiteY10240" fmla="*/ 798345 h 1106488"/>
              <a:gd name="connsiteX10241" fmla="*/ 851280 w 1031876"/>
              <a:gd name="connsiteY10241" fmla="*/ 798345 h 1106488"/>
              <a:gd name="connsiteX10242" fmla="*/ 853950 w 1031876"/>
              <a:gd name="connsiteY10242" fmla="*/ 798345 h 1106488"/>
              <a:gd name="connsiteX10243" fmla="*/ 851695 w 1031876"/>
              <a:gd name="connsiteY10243" fmla="*/ 795338 h 1106488"/>
              <a:gd name="connsiteX10244" fmla="*/ 854076 w 1031876"/>
              <a:gd name="connsiteY10244" fmla="*/ 792163 h 1106488"/>
              <a:gd name="connsiteX10245" fmla="*/ 854076 w 1031876"/>
              <a:gd name="connsiteY10245" fmla="*/ 795338 h 1106488"/>
              <a:gd name="connsiteX10246" fmla="*/ 854076 w 1031876"/>
              <a:gd name="connsiteY10246" fmla="*/ 798345 h 1106488"/>
              <a:gd name="connsiteX10247" fmla="*/ 854129 w 1031876"/>
              <a:gd name="connsiteY10247" fmla="*/ 798345 h 1106488"/>
              <a:gd name="connsiteX10248" fmla="*/ 854699 w 1031876"/>
              <a:gd name="connsiteY10248" fmla="*/ 796520 h 1106488"/>
              <a:gd name="connsiteX10249" fmla="*/ 855068 w 1031876"/>
              <a:gd name="connsiteY10249" fmla="*/ 795338 h 1106488"/>
              <a:gd name="connsiteX10250" fmla="*/ 855133 w 1031876"/>
              <a:gd name="connsiteY10250" fmla="*/ 795308 h 1106488"/>
              <a:gd name="connsiteX10251" fmla="*/ 855554 w 1031876"/>
              <a:gd name="connsiteY10251" fmla="*/ 792368 h 1106488"/>
              <a:gd name="connsiteX10252" fmla="*/ 861537 w 1031876"/>
              <a:gd name="connsiteY10252" fmla="*/ 791515 h 1106488"/>
              <a:gd name="connsiteX10253" fmla="*/ 859938 w 1031876"/>
              <a:gd name="connsiteY10253" fmla="*/ 793112 h 1106488"/>
              <a:gd name="connsiteX10254" fmla="*/ 861537 w 1031876"/>
              <a:gd name="connsiteY10254" fmla="*/ 792381 h 1106488"/>
              <a:gd name="connsiteX10255" fmla="*/ 861537 w 1031876"/>
              <a:gd name="connsiteY10255" fmla="*/ 791515 h 1106488"/>
              <a:gd name="connsiteX10256" fmla="*/ 862013 w 1031876"/>
              <a:gd name="connsiteY10256" fmla="*/ 791039 h 1106488"/>
              <a:gd name="connsiteX10257" fmla="*/ 862013 w 1031876"/>
              <a:gd name="connsiteY10257" fmla="*/ 788194 h 1106488"/>
              <a:gd name="connsiteX10258" fmla="*/ 862013 w 1031876"/>
              <a:gd name="connsiteY10258" fmla="*/ 785217 h 1106488"/>
              <a:gd name="connsiteX10259" fmla="*/ 862013 w 1031876"/>
              <a:gd name="connsiteY10259" fmla="*/ 784229 h 1106488"/>
              <a:gd name="connsiteX10260" fmla="*/ 861022 w 1031876"/>
              <a:gd name="connsiteY10260" fmla="*/ 788194 h 1106488"/>
              <a:gd name="connsiteX10261" fmla="*/ 854076 w 1031876"/>
              <a:gd name="connsiteY10261" fmla="*/ 792163 h 1106488"/>
              <a:gd name="connsiteX10262" fmla="*/ 858045 w 1031876"/>
              <a:gd name="connsiteY10262" fmla="*/ 785217 h 1106488"/>
              <a:gd name="connsiteX10263" fmla="*/ 862013 w 1031876"/>
              <a:gd name="connsiteY10263" fmla="*/ 784225 h 1106488"/>
              <a:gd name="connsiteX10264" fmla="*/ 862014 w 1031876"/>
              <a:gd name="connsiteY10264" fmla="*/ 784225 h 1106488"/>
              <a:gd name="connsiteX10265" fmla="*/ 862014 w 1031876"/>
              <a:gd name="connsiteY10265" fmla="*/ 784226 h 1106488"/>
              <a:gd name="connsiteX10266" fmla="*/ 864394 w 1031876"/>
              <a:gd name="connsiteY10266" fmla="*/ 788194 h 1106488"/>
              <a:gd name="connsiteX10267" fmla="*/ 863696 w 1031876"/>
              <a:gd name="connsiteY10267" fmla="*/ 789358 h 1106488"/>
              <a:gd name="connsiteX10268" fmla="*/ 867659 w 1031876"/>
              <a:gd name="connsiteY10268" fmla="*/ 785398 h 1106488"/>
              <a:gd name="connsiteX10269" fmla="*/ 868363 w 1031876"/>
              <a:gd name="connsiteY10269" fmla="*/ 784225 h 1106488"/>
              <a:gd name="connsiteX10270" fmla="*/ 868363 w 1031876"/>
              <a:gd name="connsiteY10270" fmla="*/ 784695 h 1106488"/>
              <a:gd name="connsiteX10271" fmla="*/ 868374 w 1031876"/>
              <a:gd name="connsiteY10271" fmla="*/ 784684 h 1106488"/>
              <a:gd name="connsiteX10272" fmla="*/ 882049 w 1031876"/>
              <a:gd name="connsiteY10272" fmla="*/ 777854 h 1106488"/>
              <a:gd name="connsiteX10273" fmla="*/ 109401 w 1031876"/>
              <a:gd name="connsiteY10273" fmla="*/ 777854 h 1106488"/>
              <a:gd name="connsiteX10274" fmla="*/ 110256 w 1031876"/>
              <a:gd name="connsiteY10274" fmla="*/ 781269 h 1106488"/>
              <a:gd name="connsiteX10275" fmla="*/ 115717 w 1031876"/>
              <a:gd name="connsiteY10275" fmla="*/ 784386 h 1106488"/>
              <a:gd name="connsiteX10276" fmla="*/ 115832 w 1031876"/>
              <a:gd name="connsiteY10276" fmla="*/ 784278 h 1106488"/>
              <a:gd name="connsiteX10277" fmla="*/ 115888 w 1031876"/>
              <a:gd name="connsiteY10277" fmla="*/ 784225 h 1106488"/>
              <a:gd name="connsiteX10278" fmla="*/ 115875 w 1031876"/>
              <a:gd name="connsiteY10278" fmla="*/ 784321 h 1106488"/>
              <a:gd name="connsiteX10279" fmla="*/ 115856 w 1031876"/>
              <a:gd name="connsiteY10279" fmla="*/ 784465 h 1106488"/>
              <a:gd name="connsiteX10280" fmla="*/ 116239 w 1031876"/>
              <a:gd name="connsiteY10280" fmla="*/ 784684 h 1106488"/>
              <a:gd name="connsiteX10281" fmla="*/ 118290 w 1031876"/>
              <a:gd name="connsiteY10281" fmla="*/ 786733 h 1106488"/>
              <a:gd name="connsiteX10282" fmla="*/ 123077 w 1031876"/>
              <a:gd name="connsiteY10282" fmla="*/ 791515 h 1106488"/>
              <a:gd name="connsiteX10283" fmla="*/ 119430 w 1031876"/>
              <a:gd name="connsiteY10283" fmla="*/ 788327 h 1106488"/>
              <a:gd name="connsiteX10284" fmla="*/ 116239 w 1031876"/>
              <a:gd name="connsiteY10284" fmla="*/ 785538 h 1106488"/>
              <a:gd name="connsiteX10285" fmla="*/ 115722 w 1031876"/>
              <a:gd name="connsiteY10285" fmla="*/ 785473 h 1106488"/>
              <a:gd name="connsiteX10286" fmla="*/ 115372 w 1031876"/>
              <a:gd name="connsiteY10286" fmla="*/ 788093 h 1106488"/>
              <a:gd name="connsiteX10287" fmla="*/ 115384 w 1031876"/>
              <a:gd name="connsiteY10287" fmla="*/ 788099 h 1106488"/>
              <a:gd name="connsiteX10288" fmla="*/ 116239 w 1031876"/>
              <a:gd name="connsiteY10288" fmla="*/ 791515 h 1106488"/>
              <a:gd name="connsiteX10289" fmla="*/ 115617 w 1031876"/>
              <a:gd name="connsiteY10289" fmla="*/ 791515 h 1106488"/>
              <a:gd name="connsiteX10290" fmla="*/ 115555 w 1031876"/>
              <a:gd name="connsiteY10290" fmla="*/ 790832 h 1106488"/>
              <a:gd name="connsiteX10291" fmla="*/ 115384 w 1031876"/>
              <a:gd name="connsiteY10291" fmla="*/ 788953 h 1106488"/>
              <a:gd name="connsiteX10292" fmla="*/ 115269 w 1031876"/>
              <a:gd name="connsiteY10292" fmla="*/ 788871 h 1106488"/>
              <a:gd name="connsiteX10293" fmla="*/ 115094 w 1031876"/>
              <a:gd name="connsiteY10293" fmla="*/ 790179 h 1106488"/>
              <a:gd name="connsiteX10294" fmla="*/ 111093 w 1031876"/>
              <a:gd name="connsiteY10294" fmla="*/ 785892 h 1106488"/>
              <a:gd name="connsiteX10295" fmla="*/ 109401 w 1031876"/>
              <a:gd name="connsiteY10295" fmla="*/ 784684 h 1106488"/>
              <a:gd name="connsiteX10296" fmla="*/ 110611 w 1031876"/>
              <a:gd name="connsiteY10296" fmla="*/ 785375 h 1106488"/>
              <a:gd name="connsiteX10297" fmla="*/ 110041 w 1031876"/>
              <a:gd name="connsiteY10297" fmla="*/ 784764 h 1106488"/>
              <a:gd name="connsiteX10298" fmla="*/ 109401 w 1031876"/>
              <a:gd name="connsiteY10298" fmla="*/ 784684 h 1106488"/>
              <a:gd name="connsiteX10299" fmla="*/ 109401 w 1031876"/>
              <a:gd name="connsiteY10299" fmla="*/ 781269 h 1106488"/>
              <a:gd name="connsiteX10300" fmla="*/ 109401 w 1031876"/>
              <a:gd name="connsiteY10300" fmla="*/ 780415 h 1106488"/>
              <a:gd name="connsiteX10301" fmla="*/ 109401 w 1031876"/>
              <a:gd name="connsiteY10301" fmla="*/ 777854 h 1106488"/>
              <a:gd name="connsiteX10302" fmla="*/ 109401 w 1031876"/>
              <a:gd name="connsiteY10302" fmla="*/ 777854 h 1106488"/>
              <a:gd name="connsiteX10303" fmla="*/ 110256 w 1031876"/>
              <a:gd name="connsiteY10303" fmla="*/ 778707 h 1106488"/>
              <a:gd name="connsiteX10304" fmla="*/ 111520 w 1031876"/>
              <a:gd name="connsiteY10304" fmla="*/ 779971 h 1106488"/>
              <a:gd name="connsiteX10305" fmla="*/ 88889 w 1031876"/>
              <a:gd name="connsiteY10305" fmla="*/ 777854 h 1106488"/>
              <a:gd name="connsiteX10306" fmla="*/ 88901 w 1031876"/>
              <a:gd name="connsiteY10306" fmla="*/ 777866 h 1106488"/>
              <a:gd name="connsiteX10307" fmla="*/ 92308 w 1031876"/>
              <a:gd name="connsiteY10307" fmla="*/ 781269 h 1106488"/>
              <a:gd name="connsiteX10308" fmla="*/ 95726 w 1031876"/>
              <a:gd name="connsiteY10308" fmla="*/ 784684 h 1106488"/>
              <a:gd name="connsiteX10309" fmla="*/ 95726 w 1031876"/>
              <a:gd name="connsiteY10309" fmla="*/ 786547 h 1106488"/>
              <a:gd name="connsiteX10310" fmla="*/ 93162 w 1031876"/>
              <a:gd name="connsiteY10310" fmla="*/ 784684 h 1106488"/>
              <a:gd name="connsiteX10311" fmla="*/ 88901 w 1031876"/>
              <a:gd name="connsiteY10311" fmla="*/ 777873 h 1106488"/>
              <a:gd name="connsiteX10312" fmla="*/ 104065 w 1031876"/>
              <a:gd name="connsiteY10312" fmla="*/ 777354 h 1106488"/>
              <a:gd name="connsiteX10313" fmla="*/ 104428 w 1031876"/>
              <a:gd name="connsiteY10313" fmla="*/ 777854 h 1106488"/>
              <a:gd name="connsiteX10314" fmla="*/ 104843 w 1031876"/>
              <a:gd name="connsiteY10314" fmla="*/ 778423 h 1106488"/>
              <a:gd name="connsiteX10315" fmla="*/ 109401 w 1031876"/>
              <a:gd name="connsiteY10315" fmla="*/ 784684 h 1106488"/>
              <a:gd name="connsiteX10316" fmla="*/ 102564 w 1031876"/>
              <a:gd name="connsiteY10316" fmla="*/ 777854 h 1106488"/>
              <a:gd name="connsiteX10317" fmla="*/ 67469 w 1031876"/>
              <a:gd name="connsiteY10317" fmla="*/ 776288 h 1106488"/>
              <a:gd name="connsiteX10318" fmla="*/ 67557 w 1031876"/>
              <a:gd name="connsiteY10318" fmla="*/ 777170 h 1106488"/>
              <a:gd name="connsiteX10319" fmla="*/ 66852 w 1031876"/>
              <a:gd name="connsiteY10319" fmla="*/ 776464 h 1106488"/>
              <a:gd name="connsiteX10320" fmla="*/ 107350 w 1031876"/>
              <a:gd name="connsiteY10320" fmla="*/ 775805 h 1106488"/>
              <a:gd name="connsiteX10321" fmla="*/ 109401 w 1031876"/>
              <a:gd name="connsiteY10321" fmla="*/ 777854 h 1106488"/>
              <a:gd name="connsiteX10322" fmla="*/ 108546 w 1031876"/>
              <a:gd name="connsiteY10322" fmla="*/ 777000 h 1106488"/>
              <a:gd name="connsiteX10323" fmla="*/ 872404 w 1031876"/>
              <a:gd name="connsiteY10323" fmla="*/ 775566 h 1106488"/>
              <a:gd name="connsiteX10324" fmla="*/ 871538 w 1031876"/>
              <a:gd name="connsiteY10324" fmla="*/ 777081 h 1106488"/>
              <a:gd name="connsiteX10325" fmla="*/ 868363 w 1031876"/>
              <a:gd name="connsiteY10325" fmla="*/ 777875 h 1106488"/>
              <a:gd name="connsiteX10326" fmla="*/ 104429 w 1031876"/>
              <a:gd name="connsiteY10326" fmla="*/ 775370 h 1106488"/>
              <a:gd name="connsiteX10327" fmla="*/ 105128 w 1031876"/>
              <a:gd name="connsiteY10327" fmla="*/ 777000 h 1106488"/>
              <a:gd name="connsiteX10328" fmla="*/ 104065 w 1031876"/>
              <a:gd name="connsiteY10328" fmla="*/ 777354 h 1106488"/>
              <a:gd name="connsiteX10329" fmla="*/ 103511 w 1031876"/>
              <a:gd name="connsiteY10329" fmla="*/ 776593 h 1106488"/>
              <a:gd name="connsiteX10330" fmla="*/ 102564 w 1031876"/>
              <a:gd name="connsiteY10330" fmla="*/ 775292 h 1106488"/>
              <a:gd name="connsiteX10331" fmla="*/ 103511 w 1031876"/>
              <a:gd name="connsiteY10331" fmla="*/ 776593 h 1106488"/>
              <a:gd name="connsiteX10332" fmla="*/ 102564 w 1031876"/>
              <a:gd name="connsiteY10332" fmla="*/ 777854 h 1106488"/>
              <a:gd name="connsiteX10333" fmla="*/ 102564 w 1031876"/>
              <a:gd name="connsiteY10333" fmla="*/ 777000 h 1106488"/>
              <a:gd name="connsiteX10334" fmla="*/ 809366 w 1031876"/>
              <a:gd name="connsiteY10334" fmla="*/ 772774 h 1106488"/>
              <a:gd name="connsiteX10335" fmla="*/ 806451 w 1031876"/>
              <a:gd name="connsiteY10335" fmla="*/ 777875 h 1106488"/>
              <a:gd name="connsiteX10336" fmla="*/ 805657 w 1031876"/>
              <a:gd name="connsiteY10336" fmla="*/ 777875 h 1106488"/>
              <a:gd name="connsiteX10337" fmla="*/ 803276 w 1031876"/>
              <a:gd name="connsiteY10337" fmla="*/ 777875 h 1106488"/>
              <a:gd name="connsiteX10338" fmla="*/ 802482 w 1031876"/>
              <a:gd name="connsiteY10338" fmla="*/ 777875 h 1106488"/>
              <a:gd name="connsiteX10339" fmla="*/ 800895 w 1031876"/>
              <a:gd name="connsiteY10339" fmla="*/ 777875 h 1106488"/>
              <a:gd name="connsiteX10340" fmla="*/ 800101 w 1031876"/>
              <a:gd name="connsiteY10340" fmla="*/ 777875 h 1106488"/>
              <a:gd name="connsiteX10341" fmla="*/ 804070 w 1031876"/>
              <a:gd name="connsiteY10341" fmla="*/ 774700 h 1106488"/>
              <a:gd name="connsiteX10342" fmla="*/ 874713 w 1031876"/>
              <a:gd name="connsiteY10342" fmla="*/ 771525 h 1106488"/>
              <a:gd name="connsiteX10343" fmla="*/ 869157 w 1031876"/>
              <a:gd name="connsiteY10343" fmla="*/ 777081 h 1106488"/>
              <a:gd name="connsiteX10344" fmla="*/ 871538 w 1031876"/>
              <a:gd name="connsiteY10344" fmla="*/ 774700 h 1106488"/>
              <a:gd name="connsiteX10345" fmla="*/ 874713 w 1031876"/>
              <a:gd name="connsiteY10345" fmla="*/ 771525 h 1106488"/>
              <a:gd name="connsiteX10346" fmla="*/ 874713 w 1031876"/>
              <a:gd name="connsiteY10346" fmla="*/ 771525 h 1106488"/>
              <a:gd name="connsiteX10347" fmla="*/ 873919 w 1031876"/>
              <a:gd name="connsiteY10347" fmla="*/ 774700 h 1106488"/>
              <a:gd name="connsiteX10348" fmla="*/ 872404 w 1031876"/>
              <a:gd name="connsiteY10348" fmla="*/ 775566 h 1106488"/>
              <a:gd name="connsiteX10349" fmla="*/ 847726 w 1031876"/>
              <a:gd name="connsiteY10349" fmla="*/ 771525 h 1106488"/>
              <a:gd name="connsiteX10350" fmla="*/ 848520 w 1031876"/>
              <a:gd name="connsiteY10350" fmla="*/ 771525 h 1106488"/>
              <a:gd name="connsiteX10351" fmla="*/ 849314 w 1031876"/>
              <a:gd name="connsiteY10351" fmla="*/ 771525 h 1106488"/>
              <a:gd name="connsiteX10352" fmla="*/ 849314 w 1031876"/>
              <a:gd name="connsiteY10352" fmla="*/ 773113 h 1106488"/>
              <a:gd name="connsiteX10353" fmla="*/ 847726 w 1031876"/>
              <a:gd name="connsiteY10353" fmla="*/ 773113 h 1106488"/>
              <a:gd name="connsiteX10354" fmla="*/ 841376 w 1031876"/>
              <a:gd name="connsiteY10354" fmla="*/ 771525 h 1106488"/>
              <a:gd name="connsiteX10355" fmla="*/ 842170 w 1031876"/>
              <a:gd name="connsiteY10355" fmla="*/ 771525 h 1106488"/>
              <a:gd name="connsiteX10356" fmla="*/ 842963 w 1031876"/>
              <a:gd name="connsiteY10356" fmla="*/ 771525 h 1106488"/>
              <a:gd name="connsiteX10357" fmla="*/ 847726 w 1031876"/>
              <a:gd name="connsiteY10357" fmla="*/ 771525 h 1106488"/>
              <a:gd name="connsiteX10358" fmla="*/ 841376 w 1031876"/>
              <a:gd name="connsiteY10358" fmla="*/ 777875 h 1106488"/>
              <a:gd name="connsiteX10359" fmla="*/ 833438 w 1031876"/>
              <a:gd name="connsiteY10359" fmla="*/ 777875 h 1106488"/>
              <a:gd name="connsiteX10360" fmla="*/ 838995 w 1031876"/>
              <a:gd name="connsiteY10360" fmla="*/ 775335 h 1106488"/>
              <a:gd name="connsiteX10361" fmla="*/ 838399 w 1031876"/>
              <a:gd name="connsiteY10361" fmla="*/ 774700 h 1106488"/>
              <a:gd name="connsiteX10362" fmla="*/ 841376 w 1031876"/>
              <a:gd name="connsiteY10362" fmla="*/ 771525 h 1106488"/>
              <a:gd name="connsiteX10363" fmla="*/ 833438 w 1031876"/>
              <a:gd name="connsiteY10363" fmla="*/ 771525 h 1106488"/>
              <a:gd name="connsiteX10364" fmla="*/ 833438 w 1031876"/>
              <a:gd name="connsiteY10364" fmla="*/ 777875 h 1106488"/>
              <a:gd name="connsiteX10365" fmla="*/ 833438 w 1031876"/>
              <a:gd name="connsiteY10365" fmla="*/ 771525 h 1106488"/>
              <a:gd name="connsiteX10366" fmla="*/ 812801 w 1031876"/>
              <a:gd name="connsiteY10366" fmla="*/ 771525 h 1106488"/>
              <a:gd name="connsiteX10367" fmla="*/ 809366 w 1031876"/>
              <a:gd name="connsiteY10367" fmla="*/ 772774 h 1106488"/>
              <a:gd name="connsiteX10368" fmla="*/ 809626 w 1031876"/>
              <a:gd name="connsiteY10368" fmla="*/ 772319 h 1106488"/>
              <a:gd name="connsiteX10369" fmla="*/ 812801 w 1031876"/>
              <a:gd name="connsiteY10369" fmla="*/ 771525 h 1106488"/>
              <a:gd name="connsiteX10370" fmla="*/ 341313 w 1031876"/>
              <a:gd name="connsiteY10370" fmla="*/ 771525 h 1106488"/>
              <a:gd name="connsiteX10371" fmla="*/ 349251 w 1031876"/>
              <a:gd name="connsiteY10371" fmla="*/ 777875 h 1106488"/>
              <a:gd name="connsiteX10372" fmla="*/ 341313 w 1031876"/>
              <a:gd name="connsiteY10372" fmla="*/ 771525 h 1106488"/>
              <a:gd name="connsiteX10373" fmla="*/ 61913 w 1031876"/>
              <a:gd name="connsiteY10373" fmla="*/ 771525 h 1106488"/>
              <a:gd name="connsiteX10374" fmla="*/ 65088 w 1031876"/>
              <a:gd name="connsiteY10374" fmla="*/ 774700 h 1106488"/>
              <a:gd name="connsiteX10375" fmla="*/ 66852 w 1031876"/>
              <a:gd name="connsiteY10375" fmla="*/ 776464 h 1106488"/>
              <a:gd name="connsiteX10376" fmla="*/ 66248 w 1031876"/>
              <a:gd name="connsiteY10376" fmla="*/ 776636 h 1106488"/>
              <a:gd name="connsiteX10377" fmla="*/ 67672 w 1031876"/>
              <a:gd name="connsiteY10377" fmla="*/ 778315 h 1106488"/>
              <a:gd name="connsiteX10378" fmla="*/ 67557 w 1031876"/>
              <a:gd name="connsiteY10378" fmla="*/ 777170 h 1106488"/>
              <a:gd name="connsiteX10379" fmla="*/ 68263 w 1031876"/>
              <a:gd name="connsiteY10379" fmla="*/ 777875 h 1106488"/>
              <a:gd name="connsiteX10380" fmla="*/ 68263 w 1031876"/>
              <a:gd name="connsiteY10380" fmla="*/ 778669 h 1106488"/>
              <a:gd name="connsiteX10381" fmla="*/ 68263 w 1031876"/>
              <a:gd name="connsiteY10381" fmla="*/ 779463 h 1106488"/>
              <a:gd name="connsiteX10382" fmla="*/ 68263 w 1031876"/>
              <a:gd name="connsiteY10382" fmla="*/ 781050 h 1106488"/>
              <a:gd name="connsiteX10383" fmla="*/ 68263 w 1031876"/>
              <a:gd name="connsiteY10383" fmla="*/ 782655 h 1106488"/>
              <a:gd name="connsiteX10384" fmla="*/ 68480 w 1031876"/>
              <a:gd name="connsiteY10384" fmla="*/ 784446 h 1106488"/>
              <a:gd name="connsiteX10385" fmla="*/ 68581 w 1031876"/>
              <a:gd name="connsiteY10385" fmla="*/ 785284 h 1106488"/>
              <a:gd name="connsiteX10386" fmla="*/ 68345 w 1031876"/>
              <a:gd name="connsiteY10386" fmla="*/ 784309 h 1106488"/>
              <a:gd name="connsiteX10387" fmla="*/ 68263 w 1031876"/>
              <a:gd name="connsiteY10387" fmla="*/ 783970 h 1106488"/>
              <a:gd name="connsiteX10388" fmla="*/ 68263 w 1031876"/>
              <a:gd name="connsiteY10388" fmla="*/ 784225 h 1106488"/>
              <a:gd name="connsiteX10389" fmla="*/ 68220 w 1031876"/>
              <a:gd name="connsiteY10389" fmla="*/ 783791 h 1106488"/>
              <a:gd name="connsiteX10390" fmla="*/ 67748 w 1031876"/>
              <a:gd name="connsiteY10390" fmla="*/ 781844 h 1106488"/>
              <a:gd name="connsiteX10391" fmla="*/ 66156 w 1031876"/>
              <a:gd name="connsiteY10391" fmla="*/ 780906 h 1106488"/>
              <a:gd name="connsiteX10392" fmla="*/ 65247 w 1031876"/>
              <a:gd name="connsiteY10392" fmla="*/ 779264 h 1106488"/>
              <a:gd name="connsiteX10393" fmla="*/ 61913 w 1031876"/>
              <a:gd name="connsiteY10393" fmla="*/ 778404 h 1106488"/>
              <a:gd name="connsiteX10394" fmla="*/ 61913 w 1031876"/>
              <a:gd name="connsiteY10394" fmla="*/ 777875 h 1106488"/>
              <a:gd name="connsiteX10395" fmla="*/ 61913 w 1031876"/>
              <a:gd name="connsiteY10395" fmla="*/ 773245 h 1106488"/>
              <a:gd name="connsiteX10396" fmla="*/ 61913 w 1031876"/>
              <a:gd name="connsiteY10396" fmla="*/ 772385 h 1106488"/>
              <a:gd name="connsiteX10397" fmla="*/ 61913 w 1031876"/>
              <a:gd name="connsiteY10397" fmla="*/ 771525 h 1106488"/>
              <a:gd name="connsiteX10398" fmla="*/ 888887 w 1031876"/>
              <a:gd name="connsiteY10398" fmla="*/ 771023 h 1106488"/>
              <a:gd name="connsiteX10399" fmla="*/ 888179 w 1031876"/>
              <a:gd name="connsiteY10399" fmla="*/ 771730 h 1106488"/>
              <a:gd name="connsiteX10400" fmla="*/ 883478 w 1031876"/>
              <a:gd name="connsiteY10400" fmla="*/ 776426 h 1106488"/>
              <a:gd name="connsiteX10401" fmla="*/ 882650 w 1031876"/>
              <a:gd name="connsiteY10401" fmla="*/ 777253 h 1106488"/>
              <a:gd name="connsiteX10402" fmla="*/ 882049 w 1031876"/>
              <a:gd name="connsiteY10402" fmla="*/ 777854 h 1106488"/>
              <a:gd name="connsiteX10403" fmla="*/ 882650 w 1031876"/>
              <a:gd name="connsiteY10403" fmla="*/ 776803 h 1106488"/>
              <a:gd name="connsiteX10404" fmla="*/ 885468 w 1031876"/>
              <a:gd name="connsiteY10404" fmla="*/ 771877 h 1106488"/>
              <a:gd name="connsiteX10405" fmla="*/ 888887 w 1031876"/>
              <a:gd name="connsiteY10405" fmla="*/ 771023 h 1106488"/>
              <a:gd name="connsiteX10406" fmla="*/ 882049 w 1031876"/>
              <a:gd name="connsiteY10406" fmla="*/ 771023 h 1106488"/>
              <a:gd name="connsiteX10407" fmla="*/ 882049 w 1031876"/>
              <a:gd name="connsiteY10407" fmla="*/ 771525 h 1106488"/>
              <a:gd name="connsiteX10408" fmla="*/ 882651 w 1031876"/>
              <a:gd name="connsiteY10408" fmla="*/ 771525 h 1106488"/>
              <a:gd name="connsiteX10409" fmla="*/ 882049 w 1031876"/>
              <a:gd name="connsiteY10409" fmla="*/ 771646 h 1106488"/>
              <a:gd name="connsiteX10410" fmla="*/ 882049 w 1031876"/>
              <a:gd name="connsiteY10410" fmla="*/ 777000 h 1106488"/>
              <a:gd name="connsiteX10411" fmla="*/ 882049 w 1031876"/>
              <a:gd name="connsiteY10411" fmla="*/ 777854 h 1106488"/>
              <a:gd name="connsiteX10412" fmla="*/ 879485 w 1031876"/>
              <a:gd name="connsiteY10412" fmla="*/ 774439 h 1106488"/>
              <a:gd name="connsiteX10413" fmla="*/ 881499 w 1031876"/>
              <a:gd name="connsiteY10413" fmla="*/ 771755 h 1106488"/>
              <a:gd name="connsiteX10414" fmla="*/ 878682 w 1031876"/>
              <a:gd name="connsiteY10414" fmla="*/ 772319 h 1106488"/>
              <a:gd name="connsiteX10415" fmla="*/ 874713 w 1031876"/>
              <a:gd name="connsiteY10415" fmla="*/ 777875 h 1106488"/>
              <a:gd name="connsiteX10416" fmla="*/ 874713 w 1031876"/>
              <a:gd name="connsiteY10416" fmla="*/ 771525 h 1106488"/>
              <a:gd name="connsiteX10417" fmla="*/ 878682 w 1031876"/>
              <a:gd name="connsiteY10417" fmla="*/ 771525 h 1106488"/>
              <a:gd name="connsiteX10418" fmla="*/ 881672 w 1031876"/>
              <a:gd name="connsiteY10418" fmla="*/ 771525 h 1106488"/>
              <a:gd name="connsiteX10419" fmla="*/ 328204 w 1031876"/>
              <a:gd name="connsiteY10419" fmla="*/ 771023 h 1106488"/>
              <a:gd name="connsiteX10420" fmla="*/ 329059 w 1031876"/>
              <a:gd name="connsiteY10420" fmla="*/ 771023 h 1106488"/>
              <a:gd name="connsiteX10421" fmla="*/ 331623 w 1031876"/>
              <a:gd name="connsiteY10421" fmla="*/ 771023 h 1106488"/>
              <a:gd name="connsiteX10422" fmla="*/ 335042 w 1031876"/>
              <a:gd name="connsiteY10422" fmla="*/ 771023 h 1106488"/>
              <a:gd name="connsiteX10423" fmla="*/ 335042 w 1031876"/>
              <a:gd name="connsiteY10423" fmla="*/ 777854 h 1106488"/>
              <a:gd name="connsiteX10424" fmla="*/ 328204 w 1031876"/>
              <a:gd name="connsiteY10424" fmla="*/ 771023 h 1106488"/>
              <a:gd name="connsiteX10425" fmla="*/ 102564 w 1031876"/>
              <a:gd name="connsiteY10425" fmla="*/ 771023 h 1106488"/>
              <a:gd name="connsiteX10426" fmla="*/ 105128 w 1031876"/>
              <a:gd name="connsiteY10426" fmla="*/ 774439 h 1106488"/>
              <a:gd name="connsiteX10427" fmla="*/ 104429 w 1031876"/>
              <a:gd name="connsiteY10427" fmla="*/ 775370 h 1106488"/>
              <a:gd name="connsiteX10428" fmla="*/ 102564 w 1031876"/>
              <a:gd name="connsiteY10428" fmla="*/ 771023 h 1106488"/>
              <a:gd name="connsiteX10429" fmla="*/ 105983 w 1031876"/>
              <a:gd name="connsiteY10429" fmla="*/ 774439 h 1106488"/>
              <a:gd name="connsiteX10430" fmla="*/ 107350 w 1031876"/>
              <a:gd name="connsiteY10430" fmla="*/ 775805 h 1106488"/>
              <a:gd name="connsiteX10431" fmla="*/ 95726 w 1031876"/>
              <a:gd name="connsiteY10431" fmla="*/ 771023 h 1106488"/>
              <a:gd name="connsiteX10432" fmla="*/ 102564 w 1031876"/>
              <a:gd name="connsiteY10432" fmla="*/ 771023 h 1106488"/>
              <a:gd name="connsiteX10433" fmla="*/ 102564 w 1031876"/>
              <a:gd name="connsiteY10433" fmla="*/ 774439 h 1106488"/>
              <a:gd name="connsiteX10434" fmla="*/ 102564 w 1031876"/>
              <a:gd name="connsiteY10434" fmla="*/ 775292 h 1106488"/>
              <a:gd name="connsiteX10435" fmla="*/ 100285 w 1031876"/>
              <a:gd name="connsiteY10435" fmla="*/ 773869 h 1106488"/>
              <a:gd name="connsiteX10436" fmla="*/ 99145 w 1031876"/>
              <a:gd name="connsiteY10436" fmla="*/ 771877 h 1106488"/>
              <a:gd name="connsiteX10437" fmla="*/ 95726 w 1031876"/>
              <a:gd name="connsiteY10437" fmla="*/ 771023 h 1106488"/>
              <a:gd name="connsiteX10438" fmla="*/ 863996 w 1031876"/>
              <a:gd name="connsiteY10438" fmla="*/ 769542 h 1106488"/>
              <a:gd name="connsiteX10439" fmla="*/ 862807 w 1031876"/>
              <a:gd name="connsiteY10439" fmla="*/ 770731 h 1106488"/>
              <a:gd name="connsiteX10440" fmla="*/ 862013 w 1031876"/>
              <a:gd name="connsiteY10440" fmla="*/ 771525 h 1106488"/>
              <a:gd name="connsiteX10441" fmla="*/ 873919 w 1031876"/>
              <a:gd name="connsiteY10441" fmla="*/ 766763 h 1106488"/>
              <a:gd name="connsiteX10442" fmla="*/ 874713 w 1031876"/>
              <a:gd name="connsiteY10442" fmla="*/ 771525 h 1106488"/>
              <a:gd name="connsiteX10443" fmla="*/ 868363 w 1031876"/>
              <a:gd name="connsiteY10443" fmla="*/ 771525 h 1106488"/>
              <a:gd name="connsiteX10444" fmla="*/ 873919 w 1031876"/>
              <a:gd name="connsiteY10444" fmla="*/ 766763 h 1106488"/>
              <a:gd name="connsiteX10445" fmla="*/ 934836 w 1031876"/>
              <a:gd name="connsiteY10445" fmla="*/ 765286 h 1106488"/>
              <a:gd name="connsiteX10446" fmla="*/ 929913 w 1031876"/>
              <a:gd name="connsiteY10446" fmla="*/ 771023 h 1106488"/>
              <a:gd name="connsiteX10447" fmla="*/ 930768 w 1031876"/>
              <a:gd name="connsiteY10447" fmla="*/ 767608 h 1106488"/>
              <a:gd name="connsiteX10448" fmla="*/ 889001 w 1031876"/>
              <a:gd name="connsiteY10448" fmla="*/ 765175 h 1106488"/>
              <a:gd name="connsiteX10449" fmla="*/ 889001 w 1031876"/>
              <a:gd name="connsiteY10449" fmla="*/ 771525 h 1106488"/>
              <a:gd name="connsiteX10450" fmla="*/ 889001 w 1031876"/>
              <a:gd name="connsiteY10450" fmla="*/ 765175 h 1106488"/>
              <a:gd name="connsiteX10451" fmla="*/ 882651 w 1031876"/>
              <a:gd name="connsiteY10451" fmla="*/ 765175 h 1106488"/>
              <a:gd name="connsiteX10452" fmla="*/ 882049 w 1031876"/>
              <a:gd name="connsiteY10452" fmla="*/ 766018 h 1106488"/>
              <a:gd name="connsiteX10453" fmla="*/ 878682 w 1031876"/>
              <a:gd name="connsiteY10453" fmla="*/ 770731 h 1106488"/>
              <a:gd name="connsiteX10454" fmla="*/ 874713 w 1031876"/>
              <a:gd name="connsiteY10454" fmla="*/ 771525 h 1106488"/>
              <a:gd name="connsiteX10455" fmla="*/ 878682 w 1031876"/>
              <a:gd name="connsiteY10455" fmla="*/ 768350 h 1106488"/>
              <a:gd name="connsiteX10456" fmla="*/ 882049 w 1031876"/>
              <a:gd name="connsiteY10456" fmla="*/ 765657 h 1106488"/>
              <a:gd name="connsiteX10457" fmla="*/ 868363 w 1031876"/>
              <a:gd name="connsiteY10457" fmla="*/ 765175 h 1106488"/>
              <a:gd name="connsiteX10458" fmla="*/ 865188 w 1031876"/>
              <a:gd name="connsiteY10458" fmla="*/ 768350 h 1106488"/>
              <a:gd name="connsiteX10459" fmla="*/ 863996 w 1031876"/>
              <a:gd name="connsiteY10459" fmla="*/ 769542 h 1106488"/>
              <a:gd name="connsiteX10460" fmla="*/ 847726 w 1031876"/>
              <a:gd name="connsiteY10460" fmla="*/ 765175 h 1106488"/>
              <a:gd name="connsiteX10461" fmla="*/ 854076 w 1031876"/>
              <a:gd name="connsiteY10461" fmla="*/ 765175 h 1106488"/>
              <a:gd name="connsiteX10462" fmla="*/ 847726 w 1031876"/>
              <a:gd name="connsiteY10462" fmla="*/ 765175 h 1106488"/>
              <a:gd name="connsiteX10463" fmla="*/ 41275 w 1031876"/>
              <a:gd name="connsiteY10463" fmla="*/ 765175 h 1106488"/>
              <a:gd name="connsiteX10464" fmla="*/ 47625 w 1031876"/>
              <a:gd name="connsiteY10464" fmla="*/ 777875 h 1106488"/>
              <a:gd name="connsiteX10465" fmla="*/ 41275 w 1031876"/>
              <a:gd name="connsiteY10465" fmla="*/ 765175 h 1106488"/>
              <a:gd name="connsiteX10466" fmla="*/ 929913 w 1031876"/>
              <a:gd name="connsiteY10466" fmla="*/ 764193 h 1106488"/>
              <a:gd name="connsiteX10467" fmla="*/ 933069 w 1031876"/>
              <a:gd name="connsiteY10467" fmla="*/ 764718 h 1106488"/>
              <a:gd name="connsiteX10468" fmla="*/ 930768 w 1031876"/>
              <a:gd name="connsiteY10468" fmla="*/ 765047 h 1106488"/>
              <a:gd name="connsiteX10469" fmla="*/ 929913 w 1031876"/>
              <a:gd name="connsiteY10469" fmla="*/ 771023 h 1106488"/>
              <a:gd name="connsiteX10470" fmla="*/ 929913 w 1031876"/>
              <a:gd name="connsiteY10470" fmla="*/ 770170 h 1106488"/>
              <a:gd name="connsiteX10471" fmla="*/ 929913 w 1031876"/>
              <a:gd name="connsiteY10471" fmla="*/ 767608 h 1106488"/>
              <a:gd name="connsiteX10472" fmla="*/ 902562 w 1031876"/>
              <a:gd name="connsiteY10472" fmla="*/ 764193 h 1106488"/>
              <a:gd name="connsiteX10473" fmla="*/ 902562 w 1031876"/>
              <a:gd name="connsiteY10473" fmla="*/ 765047 h 1106488"/>
              <a:gd name="connsiteX10474" fmla="*/ 902562 w 1031876"/>
              <a:gd name="connsiteY10474" fmla="*/ 770170 h 1106488"/>
              <a:gd name="connsiteX10475" fmla="*/ 902562 w 1031876"/>
              <a:gd name="connsiteY10475" fmla="*/ 771023 h 1106488"/>
              <a:gd name="connsiteX10476" fmla="*/ 895725 w 1031876"/>
              <a:gd name="connsiteY10476" fmla="*/ 771023 h 1106488"/>
              <a:gd name="connsiteX10477" fmla="*/ 902562 w 1031876"/>
              <a:gd name="connsiteY10477" fmla="*/ 764193 h 1106488"/>
              <a:gd name="connsiteX10478" fmla="*/ 758973 w 1031876"/>
              <a:gd name="connsiteY10478" fmla="*/ 764193 h 1106488"/>
              <a:gd name="connsiteX10479" fmla="*/ 765810 w 1031876"/>
              <a:gd name="connsiteY10479" fmla="*/ 764193 h 1106488"/>
              <a:gd name="connsiteX10480" fmla="*/ 758973 w 1031876"/>
              <a:gd name="connsiteY10480" fmla="*/ 771023 h 1106488"/>
              <a:gd name="connsiteX10481" fmla="*/ 758973 w 1031876"/>
              <a:gd name="connsiteY10481" fmla="*/ 764193 h 1106488"/>
              <a:gd name="connsiteX10482" fmla="*/ 321367 w 1031876"/>
              <a:gd name="connsiteY10482" fmla="*/ 764193 h 1106488"/>
              <a:gd name="connsiteX10483" fmla="*/ 328204 w 1031876"/>
              <a:gd name="connsiteY10483" fmla="*/ 771023 h 1106488"/>
              <a:gd name="connsiteX10484" fmla="*/ 328204 w 1031876"/>
              <a:gd name="connsiteY10484" fmla="*/ 773585 h 1106488"/>
              <a:gd name="connsiteX10485" fmla="*/ 328204 w 1031876"/>
              <a:gd name="connsiteY10485" fmla="*/ 774439 h 1106488"/>
              <a:gd name="connsiteX10486" fmla="*/ 328204 w 1031876"/>
              <a:gd name="connsiteY10486" fmla="*/ 777854 h 1106488"/>
              <a:gd name="connsiteX10487" fmla="*/ 321367 w 1031876"/>
              <a:gd name="connsiteY10487" fmla="*/ 771023 h 1106488"/>
              <a:gd name="connsiteX10488" fmla="*/ 321367 w 1031876"/>
              <a:gd name="connsiteY10488" fmla="*/ 770170 h 1106488"/>
              <a:gd name="connsiteX10489" fmla="*/ 321367 w 1031876"/>
              <a:gd name="connsiteY10489" fmla="*/ 767608 h 1106488"/>
              <a:gd name="connsiteX10490" fmla="*/ 321367 w 1031876"/>
              <a:gd name="connsiteY10490" fmla="*/ 765047 h 1106488"/>
              <a:gd name="connsiteX10491" fmla="*/ 321367 w 1031876"/>
              <a:gd name="connsiteY10491" fmla="*/ 764193 h 1106488"/>
              <a:gd name="connsiteX10492" fmla="*/ 95726 w 1031876"/>
              <a:gd name="connsiteY10492" fmla="*/ 764193 h 1106488"/>
              <a:gd name="connsiteX10493" fmla="*/ 102564 w 1031876"/>
              <a:gd name="connsiteY10493" fmla="*/ 764193 h 1106488"/>
              <a:gd name="connsiteX10494" fmla="*/ 95726 w 1031876"/>
              <a:gd name="connsiteY10494" fmla="*/ 764193 h 1106488"/>
              <a:gd name="connsiteX10495" fmla="*/ 82051 w 1031876"/>
              <a:gd name="connsiteY10495" fmla="*/ 764193 h 1106488"/>
              <a:gd name="connsiteX10496" fmla="*/ 88889 w 1031876"/>
              <a:gd name="connsiteY10496" fmla="*/ 771023 h 1106488"/>
              <a:gd name="connsiteX10497" fmla="*/ 82906 w 1031876"/>
              <a:gd name="connsiteY10497" fmla="*/ 771023 h 1106488"/>
              <a:gd name="connsiteX10498" fmla="*/ 82551 w 1031876"/>
              <a:gd name="connsiteY10498" fmla="*/ 771023 h 1106488"/>
              <a:gd name="connsiteX10499" fmla="*/ 82051 w 1031876"/>
              <a:gd name="connsiteY10499" fmla="*/ 771023 h 1106488"/>
              <a:gd name="connsiteX10500" fmla="*/ 82051 w 1031876"/>
              <a:gd name="connsiteY10500" fmla="*/ 765176 h 1106488"/>
              <a:gd name="connsiteX10501" fmla="*/ 82051 w 1031876"/>
              <a:gd name="connsiteY10501" fmla="*/ 765105 h 1106488"/>
              <a:gd name="connsiteX10502" fmla="*/ 82051 w 1031876"/>
              <a:gd name="connsiteY10502" fmla="*/ 765047 h 1106488"/>
              <a:gd name="connsiteX10503" fmla="*/ 82051 w 1031876"/>
              <a:gd name="connsiteY10503" fmla="*/ 764193 h 1106488"/>
              <a:gd name="connsiteX10504" fmla="*/ 854076 w 1031876"/>
              <a:gd name="connsiteY10504" fmla="*/ 764116 h 1106488"/>
              <a:gd name="connsiteX10505" fmla="*/ 858045 w 1031876"/>
              <a:gd name="connsiteY10505" fmla="*/ 766696 h 1106488"/>
              <a:gd name="connsiteX10506" fmla="*/ 860716 w 1031876"/>
              <a:gd name="connsiteY10506" fmla="*/ 764960 h 1106488"/>
              <a:gd name="connsiteX10507" fmla="*/ 860955 w 1031876"/>
              <a:gd name="connsiteY10507" fmla="*/ 764381 h 1106488"/>
              <a:gd name="connsiteX10508" fmla="*/ 861607 w 1031876"/>
              <a:gd name="connsiteY10508" fmla="*/ 764381 h 1106488"/>
              <a:gd name="connsiteX10509" fmla="*/ 862014 w 1031876"/>
              <a:gd name="connsiteY10509" fmla="*/ 764116 h 1106488"/>
              <a:gd name="connsiteX10510" fmla="*/ 861709 w 1031876"/>
              <a:gd name="connsiteY10510" fmla="*/ 764381 h 1106488"/>
              <a:gd name="connsiteX10511" fmla="*/ 861815 w 1031876"/>
              <a:gd name="connsiteY10511" fmla="*/ 764381 h 1106488"/>
              <a:gd name="connsiteX10512" fmla="*/ 867835 w 1031876"/>
              <a:gd name="connsiteY10512" fmla="*/ 764381 h 1106488"/>
              <a:gd name="connsiteX10513" fmla="*/ 861815 w 1031876"/>
              <a:gd name="connsiteY10513" fmla="*/ 765274 h 1106488"/>
              <a:gd name="connsiteX10514" fmla="*/ 861028 w 1031876"/>
              <a:gd name="connsiteY10514" fmla="*/ 770996 h 1106488"/>
              <a:gd name="connsiteX10515" fmla="*/ 862014 w 1031876"/>
              <a:gd name="connsiteY10515" fmla="*/ 770996 h 1106488"/>
              <a:gd name="connsiteX10516" fmla="*/ 854076 w 1031876"/>
              <a:gd name="connsiteY10516" fmla="*/ 777875 h 1106488"/>
              <a:gd name="connsiteX10517" fmla="*/ 847726 w 1031876"/>
              <a:gd name="connsiteY10517" fmla="*/ 784225 h 1106488"/>
              <a:gd name="connsiteX10518" fmla="*/ 854076 w 1031876"/>
              <a:gd name="connsiteY10518" fmla="*/ 771525 h 1106488"/>
              <a:gd name="connsiteX10519" fmla="*/ 854076 w 1031876"/>
              <a:gd name="connsiteY10519" fmla="*/ 770996 h 1106488"/>
              <a:gd name="connsiteX10520" fmla="*/ 858045 w 1031876"/>
              <a:gd name="connsiteY10520" fmla="*/ 770996 h 1106488"/>
              <a:gd name="connsiteX10521" fmla="*/ 859426 w 1031876"/>
              <a:gd name="connsiteY10521" fmla="*/ 770996 h 1106488"/>
              <a:gd name="connsiteX10522" fmla="*/ 858375 w 1031876"/>
              <a:gd name="connsiteY10522" fmla="*/ 770632 h 1106488"/>
              <a:gd name="connsiteX10523" fmla="*/ 860535 w 1031876"/>
              <a:gd name="connsiteY10523" fmla="*/ 765398 h 1106488"/>
              <a:gd name="connsiteX10524" fmla="*/ 860535 w 1031876"/>
              <a:gd name="connsiteY10524" fmla="*/ 765398 h 1106488"/>
              <a:gd name="connsiteX10525" fmla="*/ 858045 w 1031876"/>
              <a:gd name="connsiteY10525" fmla="*/ 767556 h 1106488"/>
              <a:gd name="connsiteX10526" fmla="*/ 854076 w 1031876"/>
              <a:gd name="connsiteY10526" fmla="*/ 770996 h 1106488"/>
              <a:gd name="connsiteX10527" fmla="*/ 854076 w 1031876"/>
              <a:gd name="connsiteY10527" fmla="*/ 770136 h 1106488"/>
              <a:gd name="connsiteX10528" fmla="*/ 854076 w 1031876"/>
              <a:gd name="connsiteY10528" fmla="*/ 767556 h 1106488"/>
              <a:gd name="connsiteX10529" fmla="*/ 854076 w 1031876"/>
              <a:gd name="connsiteY10529" fmla="*/ 765175 h 1106488"/>
              <a:gd name="connsiteX10530" fmla="*/ 854076 w 1031876"/>
              <a:gd name="connsiteY10530" fmla="*/ 764976 h 1106488"/>
              <a:gd name="connsiteX10531" fmla="*/ 854076 w 1031876"/>
              <a:gd name="connsiteY10531" fmla="*/ 764116 h 1106488"/>
              <a:gd name="connsiteX10532" fmla="*/ 878087 w 1031876"/>
              <a:gd name="connsiteY10532" fmla="*/ 762496 h 1106488"/>
              <a:gd name="connsiteX10533" fmla="*/ 881460 w 1031876"/>
              <a:gd name="connsiteY10533" fmla="*/ 765175 h 1106488"/>
              <a:gd name="connsiteX10534" fmla="*/ 880617 w 1031876"/>
              <a:gd name="connsiteY10534" fmla="*/ 765175 h 1106488"/>
              <a:gd name="connsiteX10535" fmla="*/ 878930 w 1031876"/>
              <a:gd name="connsiteY10535" fmla="*/ 765175 h 1106488"/>
              <a:gd name="connsiteX10536" fmla="*/ 874713 w 1031876"/>
              <a:gd name="connsiteY10536" fmla="*/ 765175 h 1106488"/>
              <a:gd name="connsiteX10537" fmla="*/ 72562 w 1031876"/>
              <a:gd name="connsiteY10537" fmla="*/ 761918 h 1106488"/>
              <a:gd name="connsiteX10538" fmla="*/ 74613 w 1031876"/>
              <a:gd name="connsiteY10538" fmla="*/ 763371 h 1106488"/>
              <a:gd name="connsiteX10539" fmla="*/ 75142 w 1031876"/>
              <a:gd name="connsiteY10539" fmla="*/ 763746 h 1106488"/>
              <a:gd name="connsiteX10540" fmla="*/ 75502 w 1031876"/>
              <a:gd name="connsiteY10540" fmla="*/ 765175 h 1106488"/>
              <a:gd name="connsiteX10541" fmla="*/ 75713 w 1031876"/>
              <a:gd name="connsiteY10541" fmla="*/ 766013 h 1106488"/>
              <a:gd name="connsiteX10542" fmla="*/ 80755 w 1031876"/>
              <a:gd name="connsiteY10542" fmla="*/ 769855 h 1106488"/>
              <a:gd name="connsiteX10543" fmla="*/ 80868 w 1031876"/>
              <a:gd name="connsiteY10543" fmla="*/ 769919 h 1106488"/>
              <a:gd name="connsiteX10544" fmla="*/ 81757 w 1031876"/>
              <a:gd name="connsiteY10544" fmla="*/ 765176 h 1106488"/>
              <a:gd name="connsiteX10545" fmla="*/ 81757 w 1031876"/>
              <a:gd name="connsiteY10545" fmla="*/ 770423 h 1106488"/>
              <a:gd name="connsiteX10546" fmla="*/ 82021 w 1031876"/>
              <a:gd name="connsiteY10546" fmla="*/ 770573 h 1106488"/>
              <a:gd name="connsiteX10547" fmla="*/ 82021 w 1031876"/>
              <a:gd name="connsiteY10547" fmla="*/ 771426 h 1106488"/>
              <a:gd name="connsiteX10548" fmla="*/ 82021 w 1031876"/>
              <a:gd name="connsiteY10548" fmla="*/ 771994 h 1106488"/>
              <a:gd name="connsiteX10549" fmla="*/ 82021 w 1031876"/>
              <a:gd name="connsiteY10549" fmla="*/ 773402 h 1106488"/>
              <a:gd name="connsiteX10550" fmla="*/ 82650 w 1031876"/>
              <a:gd name="connsiteY10550" fmla="*/ 777875 h 1106488"/>
              <a:gd name="connsiteX10551" fmla="*/ 88901 w 1031876"/>
              <a:gd name="connsiteY10551" fmla="*/ 784225 h 1106488"/>
              <a:gd name="connsiteX10552" fmla="*/ 88891 w 1031876"/>
              <a:gd name="connsiteY10552" fmla="*/ 784217 h 1106488"/>
              <a:gd name="connsiteX10553" fmla="*/ 85329 w 1031876"/>
              <a:gd name="connsiteY10553" fmla="*/ 781050 h 1106488"/>
              <a:gd name="connsiteX10554" fmla="*/ 81757 w 1031876"/>
              <a:gd name="connsiteY10554" fmla="*/ 777875 h 1106488"/>
              <a:gd name="connsiteX10555" fmla="*/ 81757 w 1031876"/>
              <a:gd name="connsiteY10555" fmla="*/ 777399 h 1106488"/>
              <a:gd name="connsiteX10556" fmla="*/ 79441 w 1031876"/>
              <a:gd name="connsiteY10556" fmla="*/ 777399 h 1106488"/>
              <a:gd name="connsiteX10557" fmla="*/ 78582 w 1031876"/>
              <a:gd name="connsiteY10557" fmla="*/ 777399 h 1106488"/>
              <a:gd name="connsiteX10558" fmla="*/ 77722 w 1031876"/>
              <a:gd name="connsiteY10558" fmla="*/ 777399 h 1106488"/>
              <a:gd name="connsiteX10559" fmla="*/ 75142 w 1031876"/>
              <a:gd name="connsiteY10559" fmla="*/ 777399 h 1106488"/>
              <a:gd name="connsiteX10560" fmla="*/ 75142 w 1031876"/>
              <a:gd name="connsiteY10560" fmla="*/ 774839 h 1106488"/>
              <a:gd name="connsiteX10561" fmla="*/ 75142 w 1031876"/>
              <a:gd name="connsiteY10561" fmla="*/ 773986 h 1106488"/>
              <a:gd name="connsiteX10562" fmla="*/ 75142 w 1031876"/>
              <a:gd name="connsiteY10562" fmla="*/ 770573 h 1106488"/>
              <a:gd name="connsiteX10563" fmla="*/ 76671 w 1031876"/>
              <a:gd name="connsiteY10563" fmla="*/ 767539 h 1106488"/>
              <a:gd name="connsiteX10564" fmla="*/ 78331 w 1031876"/>
              <a:gd name="connsiteY10564" fmla="*/ 768480 h 1106488"/>
              <a:gd name="connsiteX10565" fmla="*/ 76857 w 1031876"/>
              <a:gd name="connsiteY10565" fmla="*/ 767170 h 1106488"/>
              <a:gd name="connsiteX10566" fmla="*/ 76671 w 1031876"/>
              <a:gd name="connsiteY10566" fmla="*/ 767539 h 1106488"/>
              <a:gd name="connsiteX10567" fmla="*/ 76002 w 1031876"/>
              <a:gd name="connsiteY10567" fmla="*/ 767159 h 1106488"/>
              <a:gd name="connsiteX10568" fmla="*/ 75906 w 1031876"/>
              <a:gd name="connsiteY10568" fmla="*/ 766780 h 1106488"/>
              <a:gd name="connsiteX10569" fmla="*/ 76832 w 1031876"/>
              <a:gd name="connsiteY10569" fmla="*/ 767147 h 1106488"/>
              <a:gd name="connsiteX10570" fmla="*/ 75758 w 1031876"/>
              <a:gd name="connsiteY10570" fmla="*/ 766193 h 1106488"/>
              <a:gd name="connsiteX10571" fmla="*/ 75906 w 1031876"/>
              <a:gd name="connsiteY10571" fmla="*/ 766780 h 1106488"/>
              <a:gd name="connsiteX10572" fmla="*/ 74613 w 1031876"/>
              <a:gd name="connsiteY10572" fmla="*/ 766267 h 1106488"/>
              <a:gd name="connsiteX10573" fmla="*/ 74613 w 1031876"/>
              <a:gd name="connsiteY10573" fmla="*/ 770731 h 1106488"/>
              <a:gd name="connsiteX10574" fmla="*/ 74613 w 1031876"/>
              <a:gd name="connsiteY10574" fmla="*/ 771525 h 1106488"/>
              <a:gd name="connsiteX10575" fmla="*/ 69851 w 1031876"/>
              <a:gd name="connsiteY10575" fmla="*/ 765969 h 1106488"/>
              <a:gd name="connsiteX10576" fmla="*/ 72676 w 1031876"/>
              <a:gd name="connsiteY10576" fmla="*/ 765498 h 1106488"/>
              <a:gd name="connsiteX10577" fmla="*/ 68263 w 1031876"/>
              <a:gd name="connsiteY10577" fmla="*/ 763746 h 1106488"/>
              <a:gd name="connsiteX10578" fmla="*/ 861815 w 1031876"/>
              <a:gd name="connsiteY10578" fmla="*/ 761702 h 1106488"/>
              <a:gd name="connsiteX10579" fmla="*/ 862014 w 1031876"/>
              <a:gd name="connsiteY10579" fmla="*/ 761791 h 1106488"/>
              <a:gd name="connsiteX10580" fmla="*/ 863019 w 1031876"/>
              <a:gd name="connsiteY10580" fmla="*/ 762238 h 1106488"/>
              <a:gd name="connsiteX10581" fmla="*/ 862014 w 1031876"/>
              <a:gd name="connsiteY10581" fmla="*/ 763281 h 1106488"/>
              <a:gd name="connsiteX10582" fmla="*/ 861210 w 1031876"/>
              <a:gd name="connsiteY10582" fmla="*/ 764116 h 1106488"/>
              <a:gd name="connsiteX10583" fmla="*/ 860955 w 1031876"/>
              <a:gd name="connsiteY10583" fmla="*/ 764381 h 1106488"/>
              <a:gd name="connsiteX10584" fmla="*/ 861040 w 1031876"/>
              <a:gd name="connsiteY10584" fmla="*/ 764116 h 1106488"/>
              <a:gd name="connsiteX10585" fmla="*/ 929058 w 1031876"/>
              <a:gd name="connsiteY10585" fmla="*/ 761631 h 1106488"/>
              <a:gd name="connsiteX10586" fmla="*/ 929913 w 1031876"/>
              <a:gd name="connsiteY10586" fmla="*/ 764193 h 1106488"/>
              <a:gd name="connsiteX10587" fmla="*/ 925562 w 1031876"/>
              <a:gd name="connsiteY10587" fmla="*/ 766677 h 1106488"/>
              <a:gd name="connsiteX10588" fmla="*/ 923075 w 1031876"/>
              <a:gd name="connsiteY10588" fmla="*/ 764193 h 1106488"/>
              <a:gd name="connsiteX10589" fmla="*/ 929058 w 1031876"/>
              <a:gd name="connsiteY10589" fmla="*/ 761631 h 1106488"/>
              <a:gd name="connsiteX10590" fmla="*/ 894870 w 1031876"/>
              <a:gd name="connsiteY10590" fmla="*/ 761631 h 1106488"/>
              <a:gd name="connsiteX10591" fmla="*/ 895351 w 1031876"/>
              <a:gd name="connsiteY10591" fmla="*/ 763072 h 1106488"/>
              <a:gd name="connsiteX10592" fmla="*/ 895725 w 1031876"/>
              <a:gd name="connsiteY10592" fmla="*/ 764193 h 1106488"/>
              <a:gd name="connsiteX10593" fmla="*/ 895351 w 1031876"/>
              <a:gd name="connsiteY10593" fmla="*/ 763695 h 1106488"/>
              <a:gd name="connsiteX10594" fmla="*/ 894062 w 1031876"/>
              <a:gd name="connsiteY10594" fmla="*/ 761978 h 1106488"/>
              <a:gd name="connsiteX10595" fmla="*/ 881460 w 1031876"/>
              <a:gd name="connsiteY10595" fmla="*/ 758031 h 1106488"/>
              <a:gd name="connsiteX10596" fmla="*/ 882303 w 1031876"/>
              <a:gd name="connsiteY10596" fmla="*/ 758031 h 1106488"/>
              <a:gd name="connsiteX10597" fmla="*/ 882651 w 1031876"/>
              <a:gd name="connsiteY10597" fmla="*/ 758031 h 1106488"/>
              <a:gd name="connsiteX10598" fmla="*/ 884159 w 1031876"/>
              <a:gd name="connsiteY10598" fmla="*/ 758031 h 1106488"/>
              <a:gd name="connsiteX10599" fmla="*/ 881460 w 1031876"/>
              <a:gd name="connsiteY10599" fmla="*/ 765175 h 1106488"/>
              <a:gd name="connsiteX10600" fmla="*/ 881460 w 1031876"/>
              <a:gd name="connsiteY10600" fmla="*/ 758031 h 1106488"/>
              <a:gd name="connsiteX10601" fmla="*/ 320676 w 1031876"/>
              <a:gd name="connsiteY10601" fmla="*/ 758031 h 1106488"/>
              <a:gd name="connsiteX10602" fmla="*/ 327622 w 1031876"/>
              <a:gd name="connsiteY10602" fmla="*/ 761603 h 1106488"/>
              <a:gd name="connsiteX10603" fmla="*/ 328377 w 1031876"/>
              <a:gd name="connsiteY10603" fmla="*/ 764323 h 1106488"/>
              <a:gd name="connsiteX10604" fmla="*/ 329515 w 1031876"/>
              <a:gd name="connsiteY10604" fmla="*/ 765175 h 1106488"/>
              <a:gd name="connsiteX10605" fmla="*/ 331623 w 1031876"/>
              <a:gd name="connsiteY10605" fmla="*/ 766754 h 1106488"/>
              <a:gd name="connsiteX10606" fmla="*/ 333731 w 1031876"/>
              <a:gd name="connsiteY10606" fmla="*/ 765175 h 1106488"/>
              <a:gd name="connsiteX10607" fmla="*/ 334501 w 1031876"/>
              <a:gd name="connsiteY10607" fmla="*/ 764598 h 1106488"/>
              <a:gd name="connsiteX10608" fmla="*/ 335042 w 1031876"/>
              <a:gd name="connsiteY10608" fmla="*/ 764193 h 1106488"/>
              <a:gd name="connsiteX10609" fmla="*/ 335042 w 1031876"/>
              <a:gd name="connsiteY10609" fmla="*/ 771023 h 1106488"/>
              <a:gd name="connsiteX10610" fmla="*/ 329059 w 1031876"/>
              <a:gd name="connsiteY10610" fmla="*/ 767608 h 1106488"/>
              <a:gd name="connsiteX10611" fmla="*/ 328402 w 1031876"/>
              <a:gd name="connsiteY10611" fmla="*/ 764984 h 1106488"/>
              <a:gd name="connsiteX10612" fmla="*/ 327832 w 1031876"/>
              <a:gd name="connsiteY10612" fmla="*/ 764471 h 1106488"/>
              <a:gd name="connsiteX10613" fmla="*/ 324786 w 1031876"/>
              <a:gd name="connsiteY10613" fmla="*/ 766754 h 1106488"/>
              <a:gd name="connsiteX10614" fmla="*/ 321367 w 1031876"/>
              <a:gd name="connsiteY10614" fmla="*/ 764193 h 1106488"/>
              <a:gd name="connsiteX10615" fmla="*/ 324786 w 1031876"/>
              <a:gd name="connsiteY10615" fmla="*/ 764193 h 1106488"/>
              <a:gd name="connsiteX10616" fmla="*/ 327523 w 1031876"/>
              <a:gd name="connsiteY10616" fmla="*/ 764193 h 1106488"/>
              <a:gd name="connsiteX10617" fmla="*/ 321668 w 1031876"/>
              <a:gd name="connsiteY10617" fmla="*/ 758924 h 1106488"/>
              <a:gd name="connsiteX10618" fmla="*/ 320676 w 1031876"/>
              <a:gd name="connsiteY10618" fmla="*/ 758031 h 1106488"/>
              <a:gd name="connsiteX10619" fmla="*/ 938357 w 1031876"/>
              <a:gd name="connsiteY10619" fmla="*/ 757767 h 1106488"/>
              <a:gd name="connsiteX10620" fmla="*/ 942975 w 1031876"/>
              <a:gd name="connsiteY10620" fmla="*/ 757767 h 1106488"/>
              <a:gd name="connsiteX10621" fmla="*/ 937419 w 1031876"/>
              <a:gd name="connsiteY10621" fmla="*/ 764647 h 1106488"/>
              <a:gd name="connsiteX10622" fmla="*/ 936625 w 1031876"/>
              <a:gd name="connsiteY10622" fmla="*/ 771525 h 1106488"/>
              <a:gd name="connsiteX10623" fmla="*/ 936626 w 1031876"/>
              <a:gd name="connsiteY10623" fmla="*/ 771525 h 1106488"/>
              <a:gd name="connsiteX10624" fmla="*/ 939006 w 1031876"/>
              <a:gd name="connsiteY10624" fmla="*/ 771525 h 1106488"/>
              <a:gd name="connsiteX10625" fmla="*/ 939800 w 1031876"/>
              <a:gd name="connsiteY10625" fmla="*/ 771525 h 1106488"/>
              <a:gd name="connsiteX10626" fmla="*/ 942975 w 1031876"/>
              <a:gd name="connsiteY10626" fmla="*/ 771525 h 1106488"/>
              <a:gd name="connsiteX10627" fmla="*/ 937419 w 1031876"/>
              <a:gd name="connsiteY10627" fmla="*/ 773906 h 1106488"/>
              <a:gd name="connsiteX10628" fmla="*/ 936625 w 1031876"/>
              <a:gd name="connsiteY10628" fmla="*/ 771525 h 1106488"/>
              <a:gd name="connsiteX10629" fmla="*/ 936625 w 1031876"/>
              <a:gd name="connsiteY10629" fmla="*/ 771526 h 1106488"/>
              <a:gd name="connsiteX10630" fmla="*/ 935831 w 1031876"/>
              <a:gd name="connsiteY10630" fmla="*/ 777081 h 1106488"/>
              <a:gd name="connsiteX10631" fmla="*/ 930275 w 1031876"/>
              <a:gd name="connsiteY10631" fmla="*/ 777875 h 1106488"/>
              <a:gd name="connsiteX10632" fmla="*/ 935831 w 1031876"/>
              <a:gd name="connsiteY10632" fmla="*/ 772319 h 1106488"/>
              <a:gd name="connsiteX10633" fmla="*/ 936624 w 1031876"/>
              <a:gd name="connsiteY10633" fmla="*/ 771526 h 1106488"/>
              <a:gd name="connsiteX10634" fmla="*/ 935830 w 1031876"/>
              <a:gd name="connsiteY10634" fmla="*/ 771526 h 1106488"/>
              <a:gd name="connsiteX10635" fmla="*/ 930275 w 1031876"/>
              <a:gd name="connsiteY10635" fmla="*/ 777875 h 1106488"/>
              <a:gd name="connsiteX10636" fmla="*/ 933450 w 1031876"/>
              <a:gd name="connsiteY10636" fmla="*/ 771526 h 1106488"/>
              <a:gd name="connsiteX10637" fmla="*/ 932080 w 1031876"/>
              <a:gd name="connsiteY10637" fmla="*/ 771526 h 1106488"/>
              <a:gd name="connsiteX10638" fmla="*/ 929640 w 1031876"/>
              <a:gd name="connsiteY10638" fmla="*/ 777490 h 1106488"/>
              <a:gd name="connsiteX10639" fmla="*/ 929913 w 1031876"/>
              <a:gd name="connsiteY10639" fmla="*/ 777854 h 1106488"/>
              <a:gd name="connsiteX10640" fmla="*/ 929428 w 1031876"/>
              <a:gd name="connsiteY10640" fmla="*/ 777923 h 1106488"/>
              <a:gd name="connsiteX10641" fmla="*/ 929372 w 1031876"/>
              <a:gd name="connsiteY10641" fmla="*/ 777931 h 1106488"/>
              <a:gd name="connsiteX10642" fmla="*/ 924936 w 1031876"/>
              <a:gd name="connsiteY10642" fmla="*/ 780184 h 1106488"/>
              <a:gd name="connsiteX10643" fmla="*/ 925910 w 1031876"/>
              <a:gd name="connsiteY10643" fmla="*/ 778669 h 1106488"/>
              <a:gd name="connsiteX10644" fmla="*/ 928979 w 1031876"/>
              <a:gd name="connsiteY10644" fmla="*/ 777987 h 1106488"/>
              <a:gd name="connsiteX10645" fmla="*/ 923930 w 1031876"/>
              <a:gd name="connsiteY10645" fmla="*/ 778707 h 1106488"/>
              <a:gd name="connsiteX10646" fmla="*/ 923896 w 1031876"/>
              <a:gd name="connsiteY10646" fmla="*/ 778947 h 1106488"/>
              <a:gd name="connsiteX10647" fmla="*/ 923075 w 1031876"/>
              <a:gd name="connsiteY10647" fmla="*/ 777854 h 1106488"/>
              <a:gd name="connsiteX10648" fmla="*/ 927862 w 1031876"/>
              <a:gd name="connsiteY10648" fmla="*/ 775122 h 1106488"/>
              <a:gd name="connsiteX10649" fmla="*/ 929482 w 1031876"/>
              <a:gd name="connsiteY10649" fmla="*/ 777280 h 1106488"/>
              <a:gd name="connsiteX10650" fmla="*/ 929482 w 1031876"/>
              <a:gd name="connsiteY10650" fmla="*/ 774700 h 1106488"/>
              <a:gd name="connsiteX10651" fmla="*/ 929482 w 1031876"/>
              <a:gd name="connsiteY10651" fmla="*/ 772745 h 1106488"/>
              <a:gd name="connsiteX10652" fmla="*/ 929058 w 1031876"/>
              <a:gd name="connsiteY10652" fmla="*/ 774439 h 1106488"/>
              <a:gd name="connsiteX10653" fmla="*/ 927862 w 1031876"/>
              <a:gd name="connsiteY10653" fmla="*/ 775122 h 1106488"/>
              <a:gd name="connsiteX10654" fmla="*/ 927349 w 1031876"/>
              <a:gd name="connsiteY10654" fmla="*/ 774439 h 1106488"/>
              <a:gd name="connsiteX10655" fmla="*/ 929482 w 1031876"/>
              <a:gd name="connsiteY10655" fmla="*/ 771597 h 1106488"/>
              <a:gd name="connsiteX10656" fmla="*/ 929482 w 1031876"/>
              <a:gd name="connsiteY10656" fmla="*/ 771525 h 1106488"/>
              <a:gd name="connsiteX10657" fmla="*/ 929536 w 1031876"/>
              <a:gd name="connsiteY10657" fmla="*/ 771525 h 1106488"/>
              <a:gd name="connsiteX10658" fmla="*/ 929913 w 1031876"/>
              <a:gd name="connsiteY10658" fmla="*/ 771023 h 1106488"/>
              <a:gd name="connsiteX10659" fmla="*/ 929787 w 1031876"/>
              <a:gd name="connsiteY10659" fmla="*/ 771525 h 1106488"/>
              <a:gd name="connsiteX10660" fmla="*/ 930276 w 1031876"/>
              <a:gd name="connsiteY10660" fmla="*/ 771525 h 1106488"/>
              <a:gd name="connsiteX10661" fmla="*/ 935831 w 1031876"/>
              <a:gd name="connsiteY10661" fmla="*/ 765507 h 1106488"/>
              <a:gd name="connsiteX10662" fmla="*/ 936625 w 1031876"/>
              <a:gd name="connsiteY10662" fmla="*/ 764647 h 1106488"/>
              <a:gd name="connsiteX10663" fmla="*/ 939006 w 1031876"/>
              <a:gd name="connsiteY10663" fmla="*/ 758627 h 1106488"/>
              <a:gd name="connsiteX10664" fmla="*/ 938213 w 1031876"/>
              <a:gd name="connsiteY10664" fmla="*/ 758341 h 1106488"/>
              <a:gd name="connsiteX10665" fmla="*/ 936625 w 1031876"/>
              <a:gd name="connsiteY10665" fmla="*/ 757767 h 1106488"/>
              <a:gd name="connsiteX10666" fmla="*/ 938213 w 1031876"/>
              <a:gd name="connsiteY10666" fmla="*/ 758341 h 1106488"/>
              <a:gd name="connsiteX10667" fmla="*/ 936739 w 1031876"/>
              <a:gd name="connsiteY10667" fmla="*/ 764194 h 1106488"/>
              <a:gd name="connsiteX10668" fmla="*/ 936750 w 1031876"/>
              <a:gd name="connsiteY10668" fmla="*/ 764193 h 1106488"/>
              <a:gd name="connsiteX10669" fmla="*/ 936737 w 1031876"/>
              <a:gd name="connsiteY10669" fmla="*/ 764200 h 1106488"/>
              <a:gd name="connsiteX10670" fmla="*/ 936625 w 1031876"/>
              <a:gd name="connsiteY10670" fmla="*/ 764647 h 1106488"/>
              <a:gd name="connsiteX10671" fmla="*/ 936625 w 1031876"/>
              <a:gd name="connsiteY10671" fmla="*/ 764264 h 1106488"/>
              <a:gd name="connsiteX10672" fmla="*/ 934836 w 1031876"/>
              <a:gd name="connsiteY10672" fmla="*/ 765286 h 1106488"/>
              <a:gd name="connsiteX10673" fmla="*/ 935041 w 1031876"/>
              <a:gd name="connsiteY10673" fmla="*/ 765047 h 1106488"/>
              <a:gd name="connsiteX10674" fmla="*/ 933069 w 1031876"/>
              <a:gd name="connsiteY10674" fmla="*/ 764718 h 1106488"/>
              <a:gd name="connsiteX10675" fmla="*/ 936625 w 1031876"/>
              <a:gd name="connsiteY10675" fmla="*/ 764211 h 1106488"/>
              <a:gd name="connsiteX10676" fmla="*/ 936625 w 1031876"/>
              <a:gd name="connsiteY10676" fmla="*/ 763787 h 1106488"/>
              <a:gd name="connsiteX10677" fmla="*/ 936625 w 1031876"/>
              <a:gd name="connsiteY10677" fmla="*/ 762067 h 1106488"/>
              <a:gd name="connsiteX10678" fmla="*/ 936625 w 1031876"/>
              <a:gd name="connsiteY10678" fmla="*/ 761207 h 1106488"/>
              <a:gd name="connsiteX10679" fmla="*/ 936625 w 1031876"/>
              <a:gd name="connsiteY10679" fmla="*/ 758627 h 1106488"/>
              <a:gd name="connsiteX10680" fmla="*/ 936625 w 1031876"/>
              <a:gd name="connsiteY10680" fmla="*/ 757767 h 1106488"/>
              <a:gd name="connsiteX10681" fmla="*/ 315481 w 1031876"/>
              <a:gd name="connsiteY10681" fmla="*/ 757598 h 1106488"/>
              <a:gd name="connsiteX10682" fmla="*/ 315914 w 1031876"/>
              <a:gd name="connsiteY10682" fmla="*/ 758031 h 1106488"/>
              <a:gd name="connsiteX10683" fmla="*/ 315556 w 1031876"/>
              <a:gd name="connsiteY10683" fmla="*/ 758389 h 1106488"/>
              <a:gd name="connsiteX10684" fmla="*/ 319269 w 1031876"/>
              <a:gd name="connsiteY10684" fmla="*/ 762097 h 1106488"/>
              <a:gd name="connsiteX10685" fmla="*/ 317501 w 1031876"/>
              <a:gd name="connsiteY10685" fmla="*/ 758229 h 1106488"/>
              <a:gd name="connsiteX10686" fmla="*/ 876301 w 1031876"/>
              <a:gd name="connsiteY10686" fmla="*/ 757420 h 1106488"/>
              <a:gd name="connsiteX10687" fmla="*/ 875706 w 1031876"/>
              <a:gd name="connsiteY10687" fmla="*/ 758031 h 1106488"/>
              <a:gd name="connsiteX10688" fmla="*/ 880617 w 1031876"/>
              <a:gd name="connsiteY10688" fmla="*/ 758031 h 1106488"/>
              <a:gd name="connsiteX10689" fmla="*/ 881460 w 1031876"/>
              <a:gd name="connsiteY10689" fmla="*/ 758031 h 1106488"/>
              <a:gd name="connsiteX10690" fmla="*/ 875556 w 1031876"/>
              <a:gd name="connsiteY10690" fmla="*/ 761603 h 1106488"/>
              <a:gd name="connsiteX10691" fmla="*/ 874713 w 1031876"/>
              <a:gd name="connsiteY10691" fmla="*/ 765174 h 1106488"/>
              <a:gd name="connsiteX10692" fmla="*/ 874713 w 1031876"/>
              <a:gd name="connsiteY10692" fmla="*/ 764282 h 1106488"/>
              <a:gd name="connsiteX10693" fmla="*/ 874713 w 1031876"/>
              <a:gd name="connsiteY10693" fmla="*/ 764184 h 1106488"/>
              <a:gd name="connsiteX10694" fmla="*/ 874713 w 1031876"/>
              <a:gd name="connsiteY10694" fmla="*/ 761207 h 1106488"/>
              <a:gd name="connsiteX10695" fmla="*/ 874713 w 1031876"/>
              <a:gd name="connsiteY10695" fmla="*/ 758925 h 1106488"/>
              <a:gd name="connsiteX10696" fmla="*/ 874713 w 1031876"/>
              <a:gd name="connsiteY10696" fmla="*/ 758032 h 1106488"/>
              <a:gd name="connsiteX10697" fmla="*/ 874713 w 1031876"/>
              <a:gd name="connsiteY10697" fmla="*/ 758031 h 1106488"/>
              <a:gd name="connsiteX10698" fmla="*/ 874715 w 1031876"/>
              <a:gd name="connsiteY10698" fmla="*/ 758031 h 1106488"/>
              <a:gd name="connsiteX10699" fmla="*/ 909400 w 1031876"/>
              <a:gd name="connsiteY10699" fmla="*/ 757362 h 1106488"/>
              <a:gd name="connsiteX10700" fmla="*/ 902562 w 1031876"/>
              <a:gd name="connsiteY10700" fmla="*/ 764193 h 1106488"/>
              <a:gd name="connsiteX10701" fmla="*/ 909400 w 1031876"/>
              <a:gd name="connsiteY10701" fmla="*/ 757362 h 1106488"/>
              <a:gd name="connsiteX10702" fmla="*/ 909400 w 1031876"/>
              <a:gd name="connsiteY10702" fmla="*/ 757362 h 1106488"/>
              <a:gd name="connsiteX10703" fmla="*/ 910220 w 1031876"/>
              <a:gd name="connsiteY10703" fmla="*/ 758455 h 1106488"/>
              <a:gd name="connsiteX10704" fmla="*/ 909400 w 1031876"/>
              <a:gd name="connsiteY10704" fmla="*/ 764193 h 1106488"/>
              <a:gd name="connsiteX10705" fmla="*/ 909400 w 1031876"/>
              <a:gd name="connsiteY10705" fmla="*/ 757362 h 1106488"/>
              <a:gd name="connsiteX10706" fmla="*/ 888887 w 1031876"/>
              <a:gd name="connsiteY10706" fmla="*/ 757362 h 1106488"/>
              <a:gd name="connsiteX10707" fmla="*/ 888887 w 1031876"/>
              <a:gd name="connsiteY10707" fmla="*/ 764193 h 1106488"/>
              <a:gd name="connsiteX10708" fmla="*/ 882049 w 1031876"/>
              <a:gd name="connsiteY10708" fmla="*/ 771023 h 1106488"/>
              <a:gd name="connsiteX10709" fmla="*/ 885205 w 1031876"/>
              <a:gd name="connsiteY10709" fmla="*/ 764718 h 1106488"/>
              <a:gd name="connsiteX10710" fmla="*/ 885468 w 1031876"/>
              <a:gd name="connsiteY10710" fmla="*/ 764193 h 1106488"/>
              <a:gd name="connsiteX10711" fmla="*/ 888887 w 1031876"/>
              <a:gd name="connsiteY10711" fmla="*/ 757362 h 1106488"/>
              <a:gd name="connsiteX10712" fmla="*/ 314468 w 1031876"/>
              <a:gd name="connsiteY10712" fmla="*/ 757282 h 1106488"/>
              <a:gd name="connsiteX10713" fmla="*/ 314529 w 1031876"/>
              <a:gd name="connsiteY10713" fmla="*/ 757362 h 1106488"/>
              <a:gd name="connsiteX10714" fmla="*/ 314529 w 1031876"/>
              <a:gd name="connsiteY10714" fmla="*/ 757828 h 1106488"/>
              <a:gd name="connsiteX10715" fmla="*/ 314587 w 1031876"/>
              <a:gd name="connsiteY10715" fmla="*/ 757770 h 1106488"/>
              <a:gd name="connsiteX10716" fmla="*/ 314529 w 1031876"/>
              <a:gd name="connsiteY10716" fmla="*/ 757362 h 1106488"/>
              <a:gd name="connsiteX10717" fmla="*/ 314762 w 1031876"/>
              <a:gd name="connsiteY10717" fmla="*/ 757595 h 1106488"/>
              <a:gd name="connsiteX10718" fmla="*/ 314931 w 1031876"/>
              <a:gd name="connsiteY10718" fmla="*/ 757426 h 1106488"/>
              <a:gd name="connsiteX10719" fmla="*/ 950913 w 1031876"/>
              <a:gd name="connsiteY10719" fmla="*/ 757238 h 1106488"/>
              <a:gd name="connsiteX10720" fmla="*/ 950611 w 1031876"/>
              <a:gd name="connsiteY10720" fmla="*/ 757767 h 1106488"/>
              <a:gd name="connsiteX10721" fmla="*/ 953691 w 1031876"/>
              <a:gd name="connsiteY10721" fmla="*/ 757767 h 1106488"/>
              <a:gd name="connsiteX10722" fmla="*/ 957263 w 1031876"/>
              <a:gd name="connsiteY10722" fmla="*/ 757767 h 1106488"/>
              <a:gd name="connsiteX10723" fmla="*/ 951012 w 1031876"/>
              <a:gd name="connsiteY10723" fmla="*/ 762927 h 1106488"/>
              <a:gd name="connsiteX10724" fmla="*/ 950233 w 1031876"/>
              <a:gd name="connsiteY10724" fmla="*/ 758428 h 1106488"/>
              <a:gd name="connsiteX10725" fmla="*/ 950119 w 1031876"/>
              <a:gd name="connsiteY10725" fmla="*/ 758628 h 1106488"/>
              <a:gd name="connsiteX10726" fmla="*/ 950119 w 1031876"/>
              <a:gd name="connsiteY10726" fmla="*/ 761207 h 1106488"/>
              <a:gd name="connsiteX10727" fmla="*/ 950119 w 1031876"/>
              <a:gd name="connsiteY10727" fmla="*/ 764647 h 1106488"/>
              <a:gd name="connsiteX10728" fmla="*/ 942975 w 1031876"/>
              <a:gd name="connsiteY10728" fmla="*/ 771526 h 1106488"/>
              <a:gd name="connsiteX10729" fmla="*/ 949226 w 1031876"/>
              <a:gd name="connsiteY10729" fmla="*/ 764647 h 1106488"/>
              <a:gd name="connsiteX10730" fmla="*/ 949975 w 1031876"/>
              <a:gd name="connsiteY10730" fmla="*/ 758881 h 1106488"/>
              <a:gd name="connsiteX10731" fmla="*/ 946944 w 1031876"/>
              <a:gd name="connsiteY10731" fmla="*/ 764184 h 1106488"/>
              <a:gd name="connsiteX10732" fmla="*/ 942975 w 1031876"/>
              <a:gd name="connsiteY10732" fmla="*/ 765176 h 1106488"/>
              <a:gd name="connsiteX10733" fmla="*/ 943931 w 1031876"/>
              <a:gd name="connsiteY10733" fmla="*/ 764220 h 1106488"/>
              <a:gd name="connsiteX10734" fmla="*/ 946947 w 1031876"/>
              <a:gd name="connsiteY10734" fmla="*/ 761204 h 1106488"/>
              <a:gd name="connsiteX10735" fmla="*/ 946944 w 1031876"/>
              <a:gd name="connsiteY10735" fmla="*/ 761207 h 1106488"/>
              <a:gd name="connsiteX10736" fmla="*/ 943931 w 1031876"/>
              <a:gd name="connsiteY10736" fmla="*/ 764220 h 1106488"/>
              <a:gd name="connsiteX10737" fmla="*/ 943769 w 1031876"/>
              <a:gd name="connsiteY10737" fmla="*/ 764382 h 1106488"/>
              <a:gd name="connsiteX10738" fmla="*/ 950913 w 1031876"/>
              <a:gd name="connsiteY10738" fmla="*/ 757238 h 1106488"/>
              <a:gd name="connsiteX10739" fmla="*/ 867835 w 1031876"/>
              <a:gd name="connsiteY10739" fmla="*/ 757237 h 1106488"/>
              <a:gd name="connsiteX10740" fmla="*/ 867835 w 1031876"/>
              <a:gd name="connsiteY10740" fmla="*/ 764381 h 1106488"/>
              <a:gd name="connsiteX10741" fmla="*/ 863019 w 1031876"/>
              <a:gd name="connsiteY10741" fmla="*/ 762238 h 1106488"/>
              <a:gd name="connsiteX10742" fmla="*/ 864395 w 1031876"/>
              <a:gd name="connsiteY10742" fmla="*/ 760809 h 1106488"/>
              <a:gd name="connsiteX10743" fmla="*/ 867835 w 1031876"/>
              <a:gd name="connsiteY10743" fmla="*/ 757237 h 1106488"/>
              <a:gd name="connsiteX10744" fmla="*/ 328613 w 1031876"/>
              <a:gd name="connsiteY10744" fmla="*/ 757237 h 1106488"/>
              <a:gd name="connsiteX10745" fmla="*/ 331788 w 1031876"/>
              <a:gd name="connsiteY10745" fmla="*/ 761206 h 1106488"/>
              <a:gd name="connsiteX10746" fmla="*/ 334501 w 1031876"/>
              <a:gd name="connsiteY10746" fmla="*/ 764598 h 1106488"/>
              <a:gd name="connsiteX10747" fmla="*/ 334169 w 1031876"/>
              <a:gd name="connsiteY10747" fmla="*/ 764183 h 1106488"/>
              <a:gd name="connsiteX10748" fmla="*/ 328613 w 1031876"/>
              <a:gd name="connsiteY10748" fmla="*/ 757237 h 1106488"/>
              <a:gd name="connsiteX10749" fmla="*/ 68888 w 1031876"/>
              <a:gd name="connsiteY10749" fmla="*/ 756920 h 1106488"/>
              <a:gd name="connsiteX10750" fmla="*/ 74282 w 1031876"/>
              <a:gd name="connsiteY10750" fmla="*/ 756920 h 1106488"/>
              <a:gd name="connsiteX10751" fmla="*/ 75142 w 1031876"/>
              <a:gd name="connsiteY10751" fmla="*/ 756920 h 1106488"/>
              <a:gd name="connsiteX10752" fmla="*/ 75142 w 1031876"/>
              <a:gd name="connsiteY10752" fmla="*/ 757773 h 1106488"/>
              <a:gd name="connsiteX10753" fmla="*/ 75142 w 1031876"/>
              <a:gd name="connsiteY10753" fmla="*/ 760941 h 1106488"/>
              <a:gd name="connsiteX10754" fmla="*/ 75142 w 1031876"/>
              <a:gd name="connsiteY10754" fmla="*/ 763746 h 1106488"/>
              <a:gd name="connsiteX10755" fmla="*/ 74282 w 1031876"/>
              <a:gd name="connsiteY10755" fmla="*/ 761186 h 1106488"/>
              <a:gd name="connsiteX10756" fmla="*/ 72562 w 1031876"/>
              <a:gd name="connsiteY10756" fmla="*/ 761918 h 1106488"/>
              <a:gd name="connsiteX10757" fmla="*/ 69123 w 1031876"/>
              <a:gd name="connsiteY10757" fmla="*/ 759480 h 1106488"/>
              <a:gd name="connsiteX10758" fmla="*/ 68951 w 1031876"/>
              <a:gd name="connsiteY10758" fmla="*/ 757603 h 1106488"/>
              <a:gd name="connsiteX10759" fmla="*/ 884834 w 1031876"/>
              <a:gd name="connsiteY10759" fmla="*/ 756245 h 1106488"/>
              <a:gd name="connsiteX10760" fmla="*/ 886709 w 1031876"/>
              <a:gd name="connsiteY10760" fmla="*/ 757238 h 1106488"/>
              <a:gd name="connsiteX10761" fmla="*/ 888207 w 1031876"/>
              <a:gd name="connsiteY10761" fmla="*/ 758031 h 1106488"/>
              <a:gd name="connsiteX10762" fmla="*/ 884159 w 1031876"/>
              <a:gd name="connsiteY10762" fmla="*/ 758031 h 1106488"/>
              <a:gd name="connsiteX10763" fmla="*/ 884459 w 1031876"/>
              <a:gd name="connsiteY10763" fmla="*/ 757238 h 1106488"/>
              <a:gd name="connsiteX10764" fmla="*/ 74066 w 1031876"/>
              <a:gd name="connsiteY10764" fmla="*/ 755852 h 1106488"/>
              <a:gd name="connsiteX10765" fmla="*/ 74282 w 1031876"/>
              <a:gd name="connsiteY10765" fmla="*/ 756067 h 1106488"/>
              <a:gd name="connsiteX10766" fmla="*/ 75142 w 1031876"/>
              <a:gd name="connsiteY10766" fmla="*/ 756920 h 1106488"/>
              <a:gd name="connsiteX10767" fmla="*/ 881659 w 1031876"/>
              <a:gd name="connsiteY10767" fmla="*/ 755353 h 1106488"/>
              <a:gd name="connsiteX10768" fmla="*/ 877638 w 1031876"/>
              <a:gd name="connsiteY10768" fmla="*/ 756904 h 1106488"/>
              <a:gd name="connsiteX10769" fmla="*/ 881659 w 1031876"/>
              <a:gd name="connsiteY10769" fmla="*/ 756444 h 1106488"/>
              <a:gd name="connsiteX10770" fmla="*/ 881790 w 1031876"/>
              <a:gd name="connsiteY10770" fmla="*/ 755708 h 1106488"/>
              <a:gd name="connsiteX10771" fmla="*/ 948339 w 1031876"/>
              <a:gd name="connsiteY10771" fmla="*/ 754492 h 1106488"/>
              <a:gd name="connsiteX10772" fmla="*/ 950913 w 1031876"/>
              <a:gd name="connsiteY10772" fmla="*/ 757238 h 1106488"/>
              <a:gd name="connsiteX10773" fmla="*/ 942975 w 1031876"/>
              <a:gd name="connsiteY10773" fmla="*/ 757238 h 1106488"/>
              <a:gd name="connsiteX10774" fmla="*/ 946944 w 1031876"/>
              <a:gd name="connsiteY10774" fmla="*/ 756444 h 1106488"/>
              <a:gd name="connsiteX10775" fmla="*/ 79880 w 1031876"/>
              <a:gd name="connsiteY10775" fmla="*/ 753196 h 1106488"/>
              <a:gd name="connsiteX10776" fmla="*/ 79973 w 1031876"/>
              <a:gd name="connsiteY10776" fmla="*/ 753338 h 1106488"/>
              <a:gd name="connsiteX10777" fmla="*/ 80749 w 1031876"/>
              <a:gd name="connsiteY10777" fmla="*/ 753692 h 1106488"/>
              <a:gd name="connsiteX10778" fmla="*/ 874141 w 1031876"/>
              <a:gd name="connsiteY10778" fmla="*/ 752380 h 1106488"/>
              <a:gd name="connsiteX10779" fmla="*/ 871802 w 1031876"/>
              <a:gd name="connsiteY10779" fmla="*/ 756395 h 1106488"/>
              <a:gd name="connsiteX10780" fmla="*/ 868367 w 1031876"/>
              <a:gd name="connsiteY10780" fmla="*/ 757237 h 1106488"/>
              <a:gd name="connsiteX10781" fmla="*/ 869157 w 1031876"/>
              <a:gd name="connsiteY10781" fmla="*/ 757237 h 1106488"/>
              <a:gd name="connsiteX10782" fmla="*/ 874713 w 1031876"/>
              <a:gd name="connsiteY10782" fmla="*/ 757237 h 1106488"/>
              <a:gd name="connsiteX10783" fmla="*/ 874713 w 1031876"/>
              <a:gd name="connsiteY10783" fmla="*/ 757237 h 1106488"/>
              <a:gd name="connsiteX10784" fmla="*/ 874714 w 1031876"/>
              <a:gd name="connsiteY10784" fmla="*/ 757237 h 1106488"/>
              <a:gd name="connsiteX10785" fmla="*/ 874713 w 1031876"/>
              <a:gd name="connsiteY10785" fmla="*/ 757238 h 1106488"/>
              <a:gd name="connsiteX10786" fmla="*/ 871275 w 1031876"/>
              <a:gd name="connsiteY10786" fmla="*/ 760809 h 1106488"/>
              <a:gd name="connsiteX10787" fmla="*/ 867835 w 1031876"/>
              <a:gd name="connsiteY10787" fmla="*/ 764381 h 1106488"/>
              <a:gd name="connsiteX10788" fmla="*/ 868695 w 1031876"/>
              <a:gd name="connsiteY10788" fmla="*/ 758130 h 1106488"/>
              <a:gd name="connsiteX10789" fmla="*/ 869231 w 1031876"/>
              <a:gd name="connsiteY10789" fmla="*/ 758051 h 1106488"/>
              <a:gd name="connsiteX10790" fmla="*/ 868364 w 1031876"/>
              <a:gd name="connsiteY10790" fmla="*/ 757238 h 1106488"/>
              <a:gd name="connsiteX10791" fmla="*/ 868363 w 1031876"/>
              <a:gd name="connsiteY10791" fmla="*/ 757238 h 1106488"/>
              <a:gd name="connsiteX10792" fmla="*/ 868364 w 1031876"/>
              <a:gd name="connsiteY10792" fmla="*/ 757238 h 1106488"/>
              <a:gd name="connsiteX10793" fmla="*/ 868363 w 1031876"/>
              <a:gd name="connsiteY10793" fmla="*/ 757237 h 1106488"/>
              <a:gd name="connsiteX10794" fmla="*/ 868364 w 1031876"/>
              <a:gd name="connsiteY10794" fmla="*/ 757237 h 1106488"/>
              <a:gd name="connsiteX10795" fmla="*/ 89616 w 1031876"/>
              <a:gd name="connsiteY10795" fmla="*/ 751692 h 1106488"/>
              <a:gd name="connsiteX10796" fmla="*/ 89744 w 1031876"/>
              <a:gd name="connsiteY10796" fmla="*/ 753093 h 1106488"/>
              <a:gd name="connsiteX10797" fmla="*/ 92801 w 1031876"/>
              <a:gd name="connsiteY10797" fmla="*/ 755275 h 1106488"/>
              <a:gd name="connsiteX10798" fmla="*/ 89695 w 1031876"/>
              <a:gd name="connsiteY10798" fmla="*/ 751781 h 1106488"/>
              <a:gd name="connsiteX10799" fmla="*/ 902495 w 1031876"/>
              <a:gd name="connsiteY10799" fmla="*/ 751416 h 1106488"/>
              <a:gd name="connsiteX10800" fmla="*/ 898923 w 1031876"/>
              <a:gd name="connsiteY10800" fmla="*/ 753996 h 1106488"/>
              <a:gd name="connsiteX10801" fmla="*/ 898440 w 1031876"/>
              <a:gd name="connsiteY10801" fmla="*/ 753648 h 1106488"/>
              <a:gd name="connsiteX10802" fmla="*/ 902495 w 1031876"/>
              <a:gd name="connsiteY10802" fmla="*/ 751416 h 1106488"/>
              <a:gd name="connsiteX10803" fmla="*/ 899897 w 1031876"/>
              <a:gd name="connsiteY10803" fmla="*/ 756420 h 1106488"/>
              <a:gd name="connsiteX10804" fmla="*/ 899406 w 1031876"/>
              <a:gd name="connsiteY10804" fmla="*/ 756622 h 1106488"/>
              <a:gd name="connsiteX10805" fmla="*/ 909400 w 1031876"/>
              <a:gd name="connsiteY10805" fmla="*/ 751078 h 1106488"/>
              <a:gd name="connsiteX10806" fmla="*/ 909291 w 1031876"/>
              <a:gd name="connsiteY10806" fmla="*/ 751165 h 1106488"/>
              <a:gd name="connsiteX10807" fmla="*/ 909400 w 1031876"/>
              <a:gd name="connsiteY10807" fmla="*/ 751244 h 1106488"/>
              <a:gd name="connsiteX10808" fmla="*/ 963613 w 1031876"/>
              <a:gd name="connsiteY10808" fmla="*/ 750888 h 1106488"/>
              <a:gd name="connsiteX10809" fmla="*/ 957263 w 1031876"/>
              <a:gd name="connsiteY10809" fmla="*/ 757238 h 1106488"/>
              <a:gd name="connsiteX10810" fmla="*/ 960438 w 1031876"/>
              <a:gd name="connsiteY10810" fmla="*/ 754063 h 1106488"/>
              <a:gd name="connsiteX10811" fmla="*/ 963613 w 1031876"/>
              <a:gd name="connsiteY10811" fmla="*/ 750888 h 1106488"/>
              <a:gd name="connsiteX10812" fmla="*/ 950913 w 1031876"/>
              <a:gd name="connsiteY10812" fmla="*/ 750888 h 1106488"/>
              <a:gd name="connsiteX10813" fmla="*/ 948339 w 1031876"/>
              <a:gd name="connsiteY10813" fmla="*/ 754492 h 1106488"/>
              <a:gd name="connsiteX10814" fmla="*/ 947936 w 1031876"/>
              <a:gd name="connsiteY10814" fmla="*/ 754063 h 1106488"/>
              <a:gd name="connsiteX10815" fmla="*/ 950913 w 1031876"/>
              <a:gd name="connsiteY10815" fmla="*/ 750888 h 1106488"/>
              <a:gd name="connsiteX10816" fmla="*/ 889001 w 1031876"/>
              <a:gd name="connsiteY10816" fmla="*/ 750888 h 1106488"/>
              <a:gd name="connsiteX10817" fmla="*/ 895351 w 1031876"/>
              <a:gd name="connsiteY10817" fmla="*/ 750888 h 1106488"/>
              <a:gd name="connsiteX10818" fmla="*/ 889001 w 1031876"/>
              <a:gd name="connsiteY10818" fmla="*/ 757238 h 1106488"/>
              <a:gd name="connsiteX10819" fmla="*/ 889001 w 1031876"/>
              <a:gd name="connsiteY10819" fmla="*/ 754857 h 1106488"/>
              <a:gd name="connsiteX10820" fmla="*/ 889001 w 1031876"/>
              <a:gd name="connsiteY10820" fmla="*/ 751682 h 1106488"/>
              <a:gd name="connsiteX10821" fmla="*/ 889001 w 1031876"/>
              <a:gd name="connsiteY10821" fmla="*/ 750888 h 1106488"/>
              <a:gd name="connsiteX10822" fmla="*/ 773114 w 1031876"/>
              <a:gd name="connsiteY10822" fmla="*/ 750887 h 1106488"/>
              <a:gd name="connsiteX10823" fmla="*/ 765176 w 1031876"/>
              <a:gd name="connsiteY10823" fmla="*/ 757237 h 1106488"/>
              <a:gd name="connsiteX10824" fmla="*/ 773114 w 1031876"/>
              <a:gd name="connsiteY10824" fmla="*/ 750887 h 1106488"/>
              <a:gd name="connsiteX10825" fmla="*/ 779463 w 1031876"/>
              <a:gd name="connsiteY10825" fmla="*/ 750532 h 1106488"/>
              <a:gd name="connsiteX10826" fmla="*/ 779463 w 1031876"/>
              <a:gd name="connsiteY10826" fmla="*/ 750538 h 1106488"/>
              <a:gd name="connsiteX10827" fmla="*/ 779486 w 1031876"/>
              <a:gd name="connsiteY10827" fmla="*/ 750532 h 1106488"/>
              <a:gd name="connsiteX10828" fmla="*/ 314237 w 1031876"/>
              <a:gd name="connsiteY10828" fmla="*/ 750532 h 1106488"/>
              <a:gd name="connsiteX10829" fmla="*/ 314296 w 1031876"/>
              <a:gd name="connsiteY10829" fmla="*/ 750765 h 1106488"/>
              <a:gd name="connsiteX10830" fmla="*/ 314307 w 1031876"/>
              <a:gd name="connsiteY10830" fmla="*/ 750754 h 1106488"/>
              <a:gd name="connsiteX10831" fmla="*/ 314275 w 1031876"/>
              <a:gd name="connsiteY10831" fmla="*/ 750532 h 1106488"/>
              <a:gd name="connsiteX10832" fmla="*/ 109401 w 1031876"/>
              <a:gd name="connsiteY10832" fmla="*/ 750532 h 1106488"/>
              <a:gd name="connsiteX10833" fmla="*/ 113331 w 1031876"/>
              <a:gd name="connsiteY10833" fmla="*/ 754457 h 1106488"/>
              <a:gd name="connsiteX10834" fmla="*/ 114693 w 1031876"/>
              <a:gd name="connsiteY10834" fmla="*/ 755818 h 1106488"/>
              <a:gd name="connsiteX10835" fmla="*/ 114701 w 1031876"/>
              <a:gd name="connsiteY10835" fmla="*/ 755826 h 1106488"/>
              <a:gd name="connsiteX10836" fmla="*/ 115384 w 1031876"/>
              <a:gd name="connsiteY10836" fmla="*/ 756509 h 1106488"/>
              <a:gd name="connsiteX10837" fmla="*/ 116239 w 1031876"/>
              <a:gd name="connsiteY10837" fmla="*/ 757362 h 1106488"/>
              <a:gd name="connsiteX10838" fmla="*/ 109401 w 1031876"/>
              <a:gd name="connsiteY10838" fmla="*/ 750532 h 1106488"/>
              <a:gd name="connsiteX10839" fmla="*/ 102564 w 1031876"/>
              <a:gd name="connsiteY10839" fmla="*/ 750532 h 1106488"/>
              <a:gd name="connsiteX10840" fmla="*/ 109401 w 1031876"/>
              <a:gd name="connsiteY10840" fmla="*/ 750532 h 1106488"/>
              <a:gd name="connsiteX10841" fmla="*/ 109401 w 1031876"/>
              <a:gd name="connsiteY10841" fmla="*/ 751386 h 1106488"/>
              <a:gd name="connsiteX10842" fmla="*/ 109401 w 1031876"/>
              <a:gd name="connsiteY10842" fmla="*/ 754801 h 1106488"/>
              <a:gd name="connsiteX10843" fmla="*/ 109401 w 1031876"/>
              <a:gd name="connsiteY10843" fmla="*/ 756509 h 1106488"/>
              <a:gd name="connsiteX10844" fmla="*/ 109401 w 1031876"/>
              <a:gd name="connsiteY10844" fmla="*/ 757362 h 1106488"/>
              <a:gd name="connsiteX10845" fmla="*/ 102564 w 1031876"/>
              <a:gd name="connsiteY10845" fmla="*/ 750532 h 1106488"/>
              <a:gd name="connsiteX10846" fmla="*/ 95726 w 1031876"/>
              <a:gd name="connsiteY10846" fmla="*/ 750532 h 1106488"/>
              <a:gd name="connsiteX10847" fmla="*/ 102564 w 1031876"/>
              <a:gd name="connsiteY10847" fmla="*/ 750532 h 1106488"/>
              <a:gd name="connsiteX10848" fmla="*/ 109401 w 1031876"/>
              <a:gd name="connsiteY10848" fmla="*/ 757362 h 1106488"/>
              <a:gd name="connsiteX10849" fmla="*/ 109401 w 1031876"/>
              <a:gd name="connsiteY10849" fmla="*/ 764193 h 1106488"/>
              <a:gd name="connsiteX10850" fmla="*/ 116239 w 1031876"/>
              <a:gd name="connsiteY10850" fmla="*/ 764193 h 1106488"/>
              <a:gd name="connsiteX10851" fmla="*/ 123077 w 1031876"/>
              <a:gd name="connsiteY10851" fmla="*/ 771023 h 1106488"/>
              <a:gd name="connsiteX10852" fmla="*/ 116239 w 1031876"/>
              <a:gd name="connsiteY10852" fmla="*/ 771023 h 1106488"/>
              <a:gd name="connsiteX10853" fmla="*/ 109401 w 1031876"/>
              <a:gd name="connsiteY10853" fmla="*/ 771023 h 1106488"/>
              <a:gd name="connsiteX10854" fmla="*/ 102564 w 1031876"/>
              <a:gd name="connsiteY10854" fmla="*/ 771023 h 1106488"/>
              <a:gd name="connsiteX10855" fmla="*/ 102564 w 1031876"/>
              <a:gd name="connsiteY10855" fmla="*/ 770170 h 1106488"/>
              <a:gd name="connsiteX10856" fmla="*/ 102564 w 1031876"/>
              <a:gd name="connsiteY10856" fmla="*/ 768462 h 1106488"/>
              <a:gd name="connsiteX10857" fmla="*/ 102564 w 1031876"/>
              <a:gd name="connsiteY10857" fmla="*/ 767608 h 1106488"/>
              <a:gd name="connsiteX10858" fmla="*/ 102564 w 1031876"/>
              <a:gd name="connsiteY10858" fmla="*/ 764193 h 1106488"/>
              <a:gd name="connsiteX10859" fmla="*/ 95726 w 1031876"/>
              <a:gd name="connsiteY10859" fmla="*/ 757362 h 1106488"/>
              <a:gd name="connsiteX10860" fmla="*/ 96581 w 1031876"/>
              <a:gd name="connsiteY10860" fmla="*/ 757362 h 1106488"/>
              <a:gd name="connsiteX10861" fmla="*/ 99145 w 1031876"/>
              <a:gd name="connsiteY10861" fmla="*/ 757362 h 1106488"/>
              <a:gd name="connsiteX10862" fmla="*/ 101709 w 1031876"/>
              <a:gd name="connsiteY10862" fmla="*/ 757362 h 1106488"/>
              <a:gd name="connsiteX10863" fmla="*/ 102564 w 1031876"/>
              <a:gd name="connsiteY10863" fmla="*/ 757362 h 1106488"/>
              <a:gd name="connsiteX10864" fmla="*/ 95726 w 1031876"/>
              <a:gd name="connsiteY10864" fmla="*/ 750532 h 1106488"/>
              <a:gd name="connsiteX10865" fmla="*/ 87912 w 1031876"/>
              <a:gd name="connsiteY10865" fmla="*/ 750393 h 1106488"/>
              <a:gd name="connsiteX10866" fmla="*/ 88889 w 1031876"/>
              <a:gd name="connsiteY10866" fmla="*/ 750532 h 1106488"/>
              <a:gd name="connsiteX10867" fmla="*/ 88889 w 1031876"/>
              <a:gd name="connsiteY10867" fmla="*/ 753947 h 1106488"/>
              <a:gd name="connsiteX10868" fmla="*/ 88889 w 1031876"/>
              <a:gd name="connsiteY10868" fmla="*/ 757362 h 1106488"/>
              <a:gd name="connsiteX10869" fmla="*/ 88034 w 1031876"/>
              <a:gd name="connsiteY10869" fmla="*/ 750532 h 1106488"/>
              <a:gd name="connsiteX10870" fmla="*/ 68263 w 1031876"/>
              <a:gd name="connsiteY10870" fmla="*/ 750094 h 1106488"/>
              <a:gd name="connsiteX10871" fmla="*/ 68888 w 1031876"/>
              <a:gd name="connsiteY10871" fmla="*/ 756920 h 1106488"/>
              <a:gd name="connsiteX10872" fmla="*/ 68263 w 1031876"/>
              <a:gd name="connsiteY10872" fmla="*/ 756920 h 1106488"/>
              <a:gd name="connsiteX10873" fmla="*/ 68263 w 1031876"/>
              <a:gd name="connsiteY10873" fmla="*/ 756067 h 1106488"/>
              <a:gd name="connsiteX10874" fmla="*/ 68263 w 1031876"/>
              <a:gd name="connsiteY10874" fmla="*/ 752653 h 1106488"/>
              <a:gd name="connsiteX10875" fmla="*/ 68263 w 1031876"/>
              <a:gd name="connsiteY10875" fmla="*/ 750888 h 1106488"/>
              <a:gd name="connsiteX10876" fmla="*/ 68263 w 1031876"/>
              <a:gd name="connsiteY10876" fmla="*/ 750094 h 1106488"/>
              <a:gd name="connsiteX10877" fmla="*/ 71703 w 1031876"/>
              <a:gd name="connsiteY10877" fmla="*/ 753507 h 1106488"/>
              <a:gd name="connsiteX10878" fmla="*/ 74066 w 1031876"/>
              <a:gd name="connsiteY10878" fmla="*/ 755852 h 1106488"/>
              <a:gd name="connsiteX10879" fmla="*/ 958155 w 1031876"/>
              <a:gd name="connsiteY10879" fmla="*/ 749996 h 1106488"/>
              <a:gd name="connsiteX10880" fmla="*/ 958057 w 1031876"/>
              <a:gd name="connsiteY10880" fmla="*/ 750094 h 1106488"/>
              <a:gd name="connsiteX10881" fmla="*/ 957263 w 1031876"/>
              <a:gd name="connsiteY10881" fmla="*/ 750888 h 1106488"/>
              <a:gd name="connsiteX10882" fmla="*/ 943665 w 1031876"/>
              <a:gd name="connsiteY10882" fmla="*/ 749923 h 1106488"/>
              <a:gd name="connsiteX10883" fmla="*/ 943588 w 1031876"/>
              <a:gd name="connsiteY10883" fmla="*/ 750030 h 1106488"/>
              <a:gd name="connsiteX10884" fmla="*/ 943588 w 1031876"/>
              <a:gd name="connsiteY10884" fmla="*/ 750398 h 1106488"/>
              <a:gd name="connsiteX10885" fmla="*/ 943607 w 1031876"/>
              <a:gd name="connsiteY10885" fmla="*/ 750383 h 1106488"/>
              <a:gd name="connsiteX10886" fmla="*/ 936932 w 1031876"/>
              <a:gd name="connsiteY10886" fmla="*/ 748538 h 1106488"/>
              <a:gd name="connsiteX10887" fmla="*/ 936750 w 1031876"/>
              <a:gd name="connsiteY10887" fmla="*/ 750532 h 1106488"/>
              <a:gd name="connsiteX10888" fmla="*/ 936750 w 1031876"/>
              <a:gd name="connsiteY10888" fmla="*/ 748669 h 1106488"/>
              <a:gd name="connsiteX10889" fmla="*/ 881663 w 1031876"/>
              <a:gd name="connsiteY10889" fmla="*/ 747342 h 1106488"/>
              <a:gd name="connsiteX10890" fmla="*/ 881262 w 1031876"/>
              <a:gd name="connsiteY10890" fmla="*/ 750491 h 1106488"/>
              <a:gd name="connsiteX10891" fmla="*/ 875302 w 1031876"/>
              <a:gd name="connsiteY10891" fmla="*/ 757171 h 1106488"/>
              <a:gd name="connsiteX10892" fmla="*/ 876698 w 1031876"/>
              <a:gd name="connsiteY10892" fmla="*/ 757011 h 1106488"/>
              <a:gd name="connsiteX10893" fmla="*/ 882651 w 1031876"/>
              <a:gd name="connsiteY10893" fmla="*/ 750888 h 1106488"/>
              <a:gd name="connsiteX10894" fmla="*/ 882651 w 1031876"/>
              <a:gd name="connsiteY10894" fmla="*/ 751682 h 1106488"/>
              <a:gd name="connsiteX10895" fmla="*/ 882651 w 1031876"/>
              <a:gd name="connsiteY10895" fmla="*/ 751781 h 1106488"/>
              <a:gd name="connsiteX10896" fmla="*/ 882651 w 1031876"/>
              <a:gd name="connsiteY10896" fmla="*/ 752476 h 1106488"/>
              <a:gd name="connsiteX10897" fmla="*/ 882651 w 1031876"/>
              <a:gd name="connsiteY10897" fmla="*/ 754063 h 1106488"/>
              <a:gd name="connsiteX10898" fmla="*/ 882651 w 1031876"/>
              <a:gd name="connsiteY10898" fmla="*/ 756444 h 1106488"/>
              <a:gd name="connsiteX10899" fmla="*/ 882651 w 1031876"/>
              <a:gd name="connsiteY10899" fmla="*/ 757238 h 1106488"/>
              <a:gd name="connsiteX10900" fmla="*/ 882651 w 1031876"/>
              <a:gd name="connsiteY10900" fmla="*/ 758031 h 1106488"/>
              <a:gd name="connsiteX10901" fmla="*/ 882357 w 1031876"/>
              <a:gd name="connsiteY10901" fmla="*/ 757238 h 1106488"/>
              <a:gd name="connsiteX10902" fmla="*/ 880667 w 1031876"/>
              <a:gd name="connsiteY10902" fmla="*/ 757238 h 1106488"/>
              <a:gd name="connsiteX10903" fmla="*/ 878682 w 1031876"/>
              <a:gd name="connsiteY10903" fmla="*/ 757238 h 1106488"/>
              <a:gd name="connsiteX10904" fmla="*/ 877690 w 1031876"/>
              <a:gd name="connsiteY10904" fmla="*/ 757238 h 1106488"/>
              <a:gd name="connsiteX10905" fmla="*/ 876772 w 1031876"/>
              <a:gd name="connsiteY10905" fmla="*/ 757238 h 1106488"/>
              <a:gd name="connsiteX10906" fmla="*/ 876301 w 1031876"/>
              <a:gd name="connsiteY10906" fmla="*/ 757420 h 1106488"/>
              <a:gd name="connsiteX10907" fmla="*/ 876477 w 1031876"/>
              <a:gd name="connsiteY10907" fmla="*/ 757238 h 1106488"/>
              <a:gd name="connsiteX10908" fmla="*/ 875242 w 1031876"/>
              <a:gd name="connsiteY10908" fmla="*/ 757238 h 1106488"/>
              <a:gd name="connsiteX10909" fmla="*/ 874713 w 1031876"/>
              <a:gd name="connsiteY10909" fmla="*/ 757238 h 1106488"/>
              <a:gd name="connsiteX10910" fmla="*/ 875232 w 1031876"/>
              <a:gd name="connsiteY10910" fmla="*/ 757179 h 1106488"/>
              <a:gd name="connsiteX10911" fmla="*/ 874382 w 1031876"/>
              <a:gd name="connsiteY10911" fmla="*/ 752178 h 1106488"/>
              <a:gd name="connsiteX10912" fmla="*/ 874141 w 1031876"/>
              <a:gd name="connsiteY10912" fmla="*/ 752380 h 1106488"/>
              <a:gd name="connsiteX10913" fmla="*/ 875242 w 1031876"/>
              <a:gd name="connsiteY10913" fmla="*/ 750491 h 1106488"/>
              <a:gd name="connsiteX10914" fmla="*/ 105460 w 1031876"/>
              <a:gd name="connsiteY10914" fmla="*/ 746595 h 1106488"/>
              <a:gd name="connsiteX10915" fmla="*/ 105983 w 1031876"/>
              <a:gd name="connsiteY10915" fmla="*/ 747117 h 1106488"/>
              <a:gd name="connsiteX10916" fmla="*/ 109401 w 1031876"/>
              <a:gd name="connsiteY10916" fmla="*/ 750532 h 1106488"/>
              <a:gd name="connsiteX10917" fmla="*/ 308846 w 1031876"/>
              <a:gd name="connsiteY10917" fmla="*/ 744854 h 1106488"/>
              <a:gd name="connsiteX10918" fmla="*/ 309267 w 1031876"/>
              <a:gd name="connsiteY10918" fmla="*/ 745275 h 1106488"/>
              <a:gd name="connsiteX10919" fmla="*/ 313532 w 1031876"/>
              <a:gd name="connsiteY10919" fmla="*/ 747712 h 1106488"/>
              <a:gd name="connsiteX10920" fmla="*/ 314140 w 1031876"/>
              <a:gd name="connsiteY10920" fmla="*/ 750144 h 1106488"/>
              <a:gd name="connsiteX10921" fmla="*/ 314233 w 1031876"/>
              <a:gd name="connsiteY10921" fmla="*/ 750236 h 1106488"/>
              <a:gd name="connsiteX10922" fmla="*/ 313532 w 1031876"/>
              <a:gd name="connsiteY10922" fmla="*/ 745332 h 1106488"/>
              <a:gd name="connsiteX10923" fmla="*/ 313086 w 1031876"/>
              <a:gd name="connsiteY10923" fmla="*/ 746671 h 1106488"/>
              <a:gd name="connsiteX10924" fmla="*/ 963613 w 1031876"/>
              <a:gd name="connsiteY10924" fmla="*/ 744538 h 1106488"/>
              <a:gd name="connsiteX10925" fmla="*/ 960438 w 1031876"/>
              <a:gd name="connsiteY10925" fmla="*/ 747713 h 1106488"/>
              <a:gd name="connsiteX10926" fmla="*/ 958155 w 1031876"/>
              <a:gd name="connsiteY10926" fmla="*/ 749996 h 1106488"/>
              <a:gd name="connsiteX10927" fmla="*/ 950913 w 1031876"/>
              <a:gd name="connsiteY10927" fmla="*/ 744538 h 1106488"/>
              <a:gd name="connsiteX10928" fmla="*/ 946944 w 1031876"/>
              <a:gd name="connsiteY10928" fmla="*/ 746919 h 1106488"/>
              <a:gd name="connsiteX10929" fmla="*/ 946150 w 1031876"/>
              <a:gd name="connsiteY10929" fmla="*/ 746443 h 1106488"/>
              <a:gd name="connsiteX10930" fmla="*/ 946944 w 1031876"/>
              <a:gd name="connsiteY10930" fmla="*/ 745332 h 1106488"/>
              <a:gd name="connsiteX10931" fmla="*/ 950913 w 1031876"/>
              <a:gd name="connsiteY10931" fmla="*/ 744538 h 1106488"/>
              <a:gd name="connsiteX10932" fmla="*/ 902495 w 1031876"/>
              <a:gd name="connsiteY10932" fmla="*/ 744538 h 1106488"/>
              <a:gd name="connsiteX10933" fmla="*/ 902495 w 1031876"/>
              <a:gd name="connsiteY10933" fmla="*/ 750888 h 1106488"/>
              <a:gd name="connsiteX10934" fmla="*/ 902495 w 1031876"/>
              <a:gd name="connsiteY10934" fmla="*/ 750542 h 1106488"/>
              <a:gd name="connsiteX10935" fmla="*/ 901700 w 1031876"/>
              <a:gd name="connsiteY10935" fmla="*/ 750655 h 1106488"/>
              <a:gd name="connsiteX10936" fmla="*/ 901497 w 1031876"/>
              <a:gd name="connsiteY10936" fmla="*/ 750684 h 1106488"/>
              <a:gd name="connsiteX10937" fmla="*/ 896580 w 1031876"/>
              <a:gd name="connsiteY10937" fmla="*/ 751386 h 1106488"/>
              <a:gd name="connsiteX10938" fmla="*/ 896543 w 1031876"/>
              <a:gd name="connsiteY10938" fmla="*/ 751644 h 1106488"/>
              <a:gd name="connsiteX10939" fmla="*/ 896461 w 1031876"/>
              <a:gd name="connsiteY10939" fmla="*/ 752218 h 1106488"/>
              <a:gd name="connsiteX10940" fmla="*/ 898440 w 1031876"/>
              <a:gd name="connsiteY10940" fmla="*/ 753648 h 1106488"/>
              <a:gd name="connsiteX10941" fmla="*/ 896244 w 1031876"/>
              <a:gd name="connsiteY10941" fmla="*/ 754856 h 1106488"/>
              <a:gd name="connsiteX10942" fmla="*/ 895887 w 1031876"/>
              <a:gd name="connsiteY10942" fmla="*/ 756233 h 1106488"/>
              <a:gd name="connsiteX10943" fmla="*/ 895725 w 1031876"/>
              <a:gd name="connsiteY10943" fmla="*/ 757362 h 1106488"/>
              <a:gd name="connsiteX10944" fmla="*/ 895593 w 1031876"/>
              <a:gd name="connsiteY10944" fmla="*/ 757362 h 1106488"/>
              <a:gd name="connsiteX10945" fmla="*/ 895588 w 1031876"/>
              <a:gd name="connsiteY10945" fmla="*/ 757382 h 1106488"/>
              <a:gd name="connsiteX10946" fmla="*/ 895725 w 1031876"/>
              <a:gd name="connsiteY10946" fmla="*/ 757362 h 1106488"/>
              <a:gd name="connsiteX10947" fmla="*/ 895584 w 1031876"/>
              <a:gd name="connsiteY10947" fmla="*/ 757398 h 1106488"/>
              <a:gd name="connsiteX10948" fmla="*/ 895547 w 1031876"/>
              <a:gd name="connsiteY10948" fmla="*/ 757540 h 1106488"/>
              <a:gd name="connsiteX10949" fmla="*/ 895725 w 1031876"/>
              <a:gd name="connsiteY10949" fmla="*/ 757362 h 1106488"/>
              <a:gd name="connsiteX10950" fmla="*/ 895524 w 1031876"/>
              <a:gd name="connsiteY10950" fmla="*/ 757630 h 1106488"/>
              <a:gd name="connsiteX10951" fmla="*/ 895351 w 1031876"/>
              <a:gd name="connsiteY10951" fmla="*/ 758296 h 1106488"/>
              <a:gd name="connsiteX10952" fmla="*/ 895351 w 1031876"/>
              <a:gd name="connsiteY10952" fmla="*/ 757861 h 1106488"/>
              <a:gd name="connsiteX10953" fmla="*/ 893161 w 1031876"/>
              <a:gd name="connsiteY10953" fmla="*/ 760778 h 1106488"/>
              <a:gd name="connsiteX10954" fmla="*/ 894062 w 1031876"/>
              <a:gd name="connsiteY10954" fmla="*/ 761978 h 1106488"/>
              <a:gd name="connsiteX10955" fmla="*/ 888887 w 1031876"/>
              <a:gd name="connsiteY10955" fmla="*/ 764193 h 1106488"/>
              <a:gd name="connsiteX10956" fmla="*/ 892306 w 1031876"/>
              <a:gd name="connsiteY10956" fmla="*/ 760778 h 1106488"/>
              <a:gd name="connsiteX10957" fmla="*/ 895351 w 1031876"/>
              <a:gd name="connsiteY10957" fmla="*/ 757736 h 1106488"/>
              <a:gd name="connsiteX10958" fmla="*/ 895351 w 1031876"/>
              <a:gd name="connsiteY10958" fmla="*/ 757456 h 1106488"/>
              <a:gd name="connsiteX10959" fmla="*/ 892306 w 1031876"/>
              <a:gd name="connsiteY10959" fmla="*/ 758216 h 1106488"/>
              <a:gd name="connsiteX10960" fmla="*/ 888887 w 1031876"/>
              <a:gd name="connsiteY10960" fmla="*/ 764193 h 1106488"/>
              <a:gd name="connsiteX10961" fmla="*/ 889742 w 1031876"/>
              <a:gd name="connsiteY10961" fmla="*/ 758216 h 1106488"/>
              <a:gd name="connsiteX10962" fmla="*/ 895351 w 1031876"/>
              <a:gd name="connsiteY10962" fmla="*/ 757416 h 1106488"/>
              <a:gd name="connsiteX10963" fmla="*/ 895351 w 1031876"/>
              <a:gd name="connsiteY10963" fmla="*/ 757362 h 1106488"/>
              <a:gd name="connsiteX10964" fmla="*/ 894870 w 1031876"/>
              <a:gd name="connsiteY10964" fmla="*/ 757362 h 1106488"/>
              <a:gd name="connsiteX10965" fmla="*/ 893161 w 1031876"/>
              <a:gd name="connsiteY10965" fmla="*/ 757362 h 1106488"/>
              <a:gd name="connsiteX10966" fmla="*/ 889742 w 1031876"/>
              <a:gd name="connsiteY10966" fmla="*/ 757362 h 1106488"/>
              <a:gd name="connsiteX10967" fmla="*/ 888887 w 1031876"/>
              <a:gd name="connsiteY10967" fmla="*/ 757362 h 1106488"/>
              <a:gd name="connsiteX10968" fmla="*/ 894870 w 1031876"/>
              <a:gd name="connsiteY10968" fmla="*/ 756509 h 1106488"/>
              <a:gd name="connsiteX10969" fmla="*/ 895351 w 1031876"/>
              <a:gd name="connsiteY10969" fmla="*/ 753147 h 1106488"/>
              <a:gd name="connsiteX10970" fmla="*/ 895351 w 1031876"/>
              <a:gd name="connsiteY10970" fmla="*/ 751416 h 1106488"/>
              <a:gd name="connsiteX10971" fmla="*/ 895575 w 1031876"/>
              <a:gd name="connsiteY10971" fmla="*/ 751578 h 1106488"/>
              <a:gd name="connsiteX10972" fmla="*/ 895725 w 1031876"/>
              <a:gd name="connsiteY10972" fmla="*/ 750532 h 1106488"/>
              <a:gd name="connsiteX10973" fmla="*/ 899144 w 1031876"/>
              <a:gd name="connsiteY10973" fmla="*/ 747971 h 1106488"/>
              <a:gd name="connsiteX10974" fmla="*/ 901700 w 1031876"/>
              <a:gd name="connsiteY10974" fmla="*/ 749886 h 1106488"/>
              <a:gd name="connsiteX10975" fmla="*/ 902495 w 1031876"/>
              <a:gd name="connsiteY10975" fmla="*/ 750482 h 1106488"/>
              <a:gd name="connsiteX10976" fmla="*/ 902495 w 1031876"/>
              <a:gd name="connsiteY10976" fmla="*/ 750094 h 1106488"/>
              <a:gd name="connsiteX10977" fmla="*/ 902495 w 1031876"/>
              <a:gd name="connsiteY10977" fmla="*/ 744538 h 1106488"/>
              <a:gd name="connsiteX10978" fmla="*/ 889001 w 1031876"/>
              <a:gd name="connsiteY10978" fmla="*/ 744538 h 1106488"/>
              <a:gd name="connsiteX10979" fmla="*/ 883543 w 1031876"/>
              <a:gd name="connsiteY10979" fmla="*/ 749996 h 1106488"/>
              <a:gd name="connsiteX10980" fmla="*/ 882651 w 1031876"/>
              <a:gd name="connsiteY10980" fmla="*/ 750888 h 1106488"/>
              <a:gd name="connsiteX10981" fmla="*/ 889001 w 1031876"/>
              <a:gd name="connsiteY10981" fmla="*/ 744538 h 1106488"/>
              <a:gd name="connsiteX10982" fmla="*/ 889001 w 1031876"/>
              <a:gd name="connsiteY10982" fmla="*/ 744538 h 1106488"/>
              <a:gd name="connsiteX10983" fmla="*/ 882651 w 1031876"/>
              <a:gd name="connsiteY10983" fmla="*/ 750888 h 1106488"/>
              <a:gd name="connsiteX10984" fmla="*/ 883445 w 1031876"/>
              <a:gd name="connsiteY10984" fmla="*/ 750094 h 1106488"/>
              <a:gd name="connsiteX10985" fmla="*/ 883543 w 1031876"/>
              <a:gd name="connsiteY10985" fmla="*/ 749996 h 1106488"/>
              <a:gd name="connsiteX10986" fmla="*/ 885826 w 1031876"/>
              <a:gd name="connsiteY10986" fmla="*/ 747713 h 1106488"/>
              <a:gd name="connsiteX10987" fmla="*/ 889001 w 1031876"/>
              <a:gd name="connsiteY10987" fmla="*/ 744538 h 1106488"/>
              <a:gd name="connsiteX10988" fmla="*/ 328613 w 1031876"/>
              <a:gd name="connsiteY10988" fmla="*/ 744538 h 1106488"/>
              <a:gd name="connsiteX10989" fmla="*/ 334963 w 1031876"/>
              <a:gd name="connsiteY10989" fmla="*/ 750888 h 1106488"/>
              <a:gd name="connsiteX10990" fmla="*/ 328613 w 1031876"/>
              <a:gd name="connsiteY10990" fmla="*/ 744538 h 1106488"/>
              <a:gd name="connsiteX10991" fmla="*/ 909639 w 1031876"/>
              <a:gd name="connsiteY10991" fmla="*/ 744538 h 1106488"/>
              <a:gd name="connsiteX10992" fmla="*/ 909639 w 1031876"/>
              <a:gd name="connsiteY10992" fmla="*/ 745331 h 1106488"/>
              <a:gd name="connsiteX10993" fmla="*/ 910432 w 1031876"/>
              <a:gd name="connsiteY10993" fmla="*/ 744538 h 1106488"/>
              <a:gd name="connsiteX10994" fmla="*/ 911226 w 1031876"/>
              <a:gd name="connsiteY10994" fmla="*/ 745332 h 1106488"/>
              <a:gd name="connsiteX10995" fmla="*/ 910432 w 1031876"/>
              <a:gd name="connsiteY10995" fmla="*/ 746126 h 1106488"/>
              <a:gd name="connsiteX10996" fmla="*/ 909639 w 1031876"/>
              <a:gd name="connsiteY10996" fmla="*/ 745333 h 1106488"/>
              <a:gd name="connsiteX10997" fmla="*/ 909639 w 1031876"/>
              <a:gd name="connsiteY10997" fmla="*/ 747712 h 1106488"/>
              <a:gd name="connsiteX10998" fmla="*/ 909639 w 1031876"/>
              <a:gd name="connsiteY10998" fmla="*/ 750532 h 1106488"/>
              <a:gd name="connsiteX10999" fmla="*/ 912818 w 1031876"/>
              <a:gd name="connsiteY10999" fmla="*/ 750532 h 1106488"/>
              <a:gd name="connsiteX11000" fmla="*/ 916237 w 1031876"/>
              <a:gd name="connsiteY11000" fmla="*/ 750532 h 1106488"/>
              <a:gd name="connsiteX11001" fmla="*/ 916237 w 1031876"/>
              <a:gd name="connsiteY11001" fmla="*/ 751386 h 1106488"/>
              <a:gd name="connsiteX11002" fmla="*/ 916237 w 1031876"/>
              <a:gd name="connsiteY11002" fmla="*/ 754801 h 1106488"/>
              <a:gd name="connsiteX11003" fmla="*/ 916237 w 1031876"/>
              <a:gd name="connsiteY11003" fmla="*/ 756509 h 1106488"/>
              <a:gd name="connsiteX11004" fmla="*/ 916237 w 1031876"/>
              <a:gd name="connsiteY11004" fmla="*/ 757362 h 1106488"/>
              <a:gd name="connsiteX11005" fmla="*/ 909400 w 1031876"/>
              <a:gd name="connsiteY11005" fmla="*/ 757362 h 1106488"/>
              <a:gd name="connsiteX11006" fmla="*/ 909400 w 1031876"/>
              <a:gd name="connsiteY11006" fmla="*/ 756509 h 1106488"/>
              <a:gd name="connsiteX11007" fmla="*/ 909400 w 1031876"/>
              <a:gd name="connsiteY11007" fmla="*/ 751416 h 1106488"/>
              <a:gd name="connsiteX11008" fmla="*/ 908977 w 1031876"/>
              <a:gd name="connsiteY11008" fmla="*/ 751416 h 1106488"/>
              <a:gd name="connsiteX11009" fmla="*/ 905670 w 1031876"/>
              <a:gd name="connsiteY11009" fmla="*/ 754062 h 1106488"/>
              <a:gd name="connsiteX11010" fmla="*/ 902495 w 1031876"/>
              <a:gd name="connsiteY11010" fmla="*/ 756602 h 1106488"/>
              <a:gd name="connsiteX11011" fmla="*/ 902495 w 1031876"/>
              <a:gd name="connsiteY11011" fmla="*/ 757362 h 1106488"/>
              <a:gd name="connsiteX11012" fmla="*/ 902562 w 1031876"/>
              <a:gd name="connsiteY11012" fmla="*/ 757362 h 1106488"/>
              <a:gd name="connsiteX11013" fmla="*/ 902495 w 1031876"/>
              <a:gd name="connsiteY11013" fmla="*/ 757379 h 1106488"/>
              <a:gd name="connsiteX11014" fmla="*/ 902495 w 1031876"/>
              <a:gd name="connsiteY11014" fmla="*/ 757436 h 1106488"/>
              <a:gd name="connsiteX11015" fmla="*/ 902495 w 1031876"/>
              <a:gd name="connsiteY11015" fmla="*/ 758296 h 1106488"/>
              <a:gd name="connsiteX11016" fmla="*/ 902203 w 1031876"/>
              <a:gd name="connsiteY11016" fmla="*/ 757452 h 1106488"/>
              <a:gd name="connsiteX11017" fmla="*/ 901701 w 1031876"/>
              <a:gd name="connsiteY11017" fmla="*/ 757577 h 1106488"/>
              <a:gd name="connsiteX11018" fmla="*/ 901701 w 1031876"/>
              <a:gd name="connsiteY11018" fmla="*/ 758487 h 1106488"/>
              <a:gd name="connsiteX11019" fmla="*/ 902495 w 1031876"/>
              <a:gd name="connsiteY11019" fmla="*/ 758296 h 1106488"/>
              <a:gd name="connsiteX11020" fmla="*/ 901701 w 1031876"/>
              <a:gd name="connsiteY11020" fmla="*/ 759060 h 1106488"/>
              <a:gd name="connsiteX11021" fmla="*/ 901701 w 1031876"/>
              <a:gd name="connsiteY11021" fmla="*/ 760214 h 1106488"/>
              <a:gd name="connsiteX11022" fmla="*/ 901701 w 1031876"/>
              <a:gd name="connsiteY11022" fmla="*/ 761206 h 1106488"/>
              <a:gd name="connsiteX11023" fmla="*/ 901701 w 1031876"/>
              <a:gd name="connsiteY11023" fmla="*/ 765175 h 1106488"/>
              <a:gd name="connsiteX11024" fmla="*/ 895351 w 1031876"/>
              <a:gd name="connsiteY11024" fmla="*/ 765175 h 1106488"/>
              <a:gd name="connsiteX11025" fmla="*/ 899406 w 1031876"/>
              <a:gd name="connsiteY11025" fmla="*/ 759040 h 1106488"/>
              <a:gd name="connsiteX11026" fmla="*/ 900462 w 1031876"/>
              <a:gd name="connsiteY11026" fmla="*/ 758785 h 1106488"/>
              <a:gd name="connsiteX11027" fmla="*/ 900907 w 1031876"/>
              <a:gd name="connsiteY11027" fmla="*/ 758229 h 1106488"/>
              <a:gd name="connsiteX11028" fmla="*/ 901361 w 1031876"/>
              <a:gd name="connsiteY11028" fmla="*/ 757662 h 1106488"/>
              <a:gd name="connsiteX11029" fmla="*/ 900109 w 1031876"/>
              <a:gd name="connsiteY11029" fmla="*/ 757975 h 1106488"/>
              <a:gd name="connsiteX11030" fmla="*/ 899406 w 1031876"/>
              <a:gd name="connsiteY11030" fmla="*/ 759040 h 1106488"/>
              <a:gd name="connsiteX11031" fmla="*/ 898923 w 1031876"/>
              <a:gd name="connsiteY11031" fmla="*/ 759156 h 1106488"/>
              <a:gd name="connsiteX11032" fmla="*/ 895351 w 1031876"/>
              <a:gd name="connsiteY11032" fmla="*/ 765175 h 1106488"/>
              <a:gd name="connsiteX11033" fmla="*/ 897199 w 1031876"/>
              <a:gd name="connsiteY11033" fmla="*/ 761617 h 1106488"/>
              <a:gd name="connsiteX11034" fmla="*/ 895725 w 1031876"/>
              <a:gd name="connsiteY11034" fmla="*/ 764193 h 1106488"/>
              <a:gd name="connsiteX11035" fmla="*/ 895725 w 1031876"/>
              <a:gd name="connsiteY11035" fmla="*/ 760778 h 1106488"/>
              <a:gd name="connsiteX11036" fmla="*/ 895725 w 1031876"/>
              <a:gd name="connsiteY11036" fmla="*/ 758216 h 1106488"/>
              <a:gd name="connsiteX11037" fmla="*/ 895725 w 1031876"/>
              <a:gd name="connsiteY11037" fmla="*/ 758206 h 1106488"/>
              <a:gd name="connsiteX11038" fmla="*/ 895351 w 1031876"/>
              <a:gd name="connsiteY11038" fmla="*/ 758296 h 1106488"/>
              <a:gd name="connsiteX11039" fmla="*/ 895725 w 1031876"/>
              <a:gd name="connsiteY11039" fmla="*/ 758142 h 1106488"/>
              <a:gd name="connsiteX11040" fmla="*/ 895725 w 1031876"/>
              <a:gd name="connsiteY11040" fmla="*/ 757362 h 1106488"/>
              <a:gd name="connsiteX11041" fmla="*/ 896580 w 1031876"/>
              <a:gd name="connsiteY11041" fmla="*/ 757362 h 1106488"/>
              <a:gd name="connsiteX11042" fmla="*/ 897613 w 1031876"/>
              <a:gd name="connsiteY11042" fmla="*/ 757362 h 1106488"/>
              <a:gd name="connsiteX11043" fmla="*/ 899406 w 1031876"/>
              <a:gd name="connsiteY11043" fmla="*/ 756622 h 1106488"/>
              <a:gd name="connsiteX11044" fmla="*/ 898967 w 1031876"/>
              <a:gd name="connsiteY11044" fmla="*/ 757362 h 1106488"/>
              <a:gd name="connsiteX11045" fmla="*/ 899408 w 1031876"/>
              <a:gd name="connsiteY11045" fmla="*/ 757362 h 1106488"/>
              <a:gd name="connsiteX11046" fmla="*/ 899897 w 1031876"/>
              <a:gd name="connsiteY11046" fmla="*/ 756420 h 1106488"/>
              <a:gd name="connsiteX11047" fmla="*/ 901602 w 1031876"/>
              <a:gd name="connsiteY11047" fmla="*/ 755716 h 1106488"/>
              <a:gd name="connsiteX11048" fmla="*/ 900514 w 1031876"/>
              <a:gd name="connsiteY11048" fmla="*/ 757362 h 1106488"/>
              <a:gd name="connsiteX11049" fmla="*/ 901601 w 1031876"/>
              <a:gd name="connsiteY11049" fmla="*/ 757362 h 1106488"/>
              <a:gd name="connsiteX11050" fmla="*/ 901701 w 1031876"/>
              <a:gd name="connsiteY11050" fmla="*/ 757237 h 1106488"/>
              <a:gd name="connsiteX11051" fmla="*/ 901701 w 1031876"/>
              <a:gd name="connsiteY11051" fmla="*/ 757362 h 1106488"/>
              <a:gd name="connsiteX11052" fmla="*/ 902172 w 1031876"/>
              <a:gd name="connsiteY11052" fmla="*/ 757362 h 1106488"/>
              <a:gd name="connsiteX11053" fmla="*/ 902036 w 1031876"/>
              <a:gd name="connsiteY11053" fmla="*/ 756969 h 1106488"/>
              <a:gd name="connsiteX11054" fmla="*/ 901701 w 1031876"/>
              <a:gd name="connsiteY11054" fmla="*/ 757237 h 1106488"/>
              <a:gd name="connsiteX11055" fmla="*/ 902026 w 1031876"/>
              <a:gd name="connsiteY11055" fmla="*/ 756940 h 1106488"/>
              <a:gd name="connsiteX11056" fmla="*/ 901602 w 1031876"/>
              <a:gd name="connsiteY11056" fmla="*/ 755716 h 1106488"/>
              <a:gd name="connsiteX11057" fmla="*/ 902495 w 1031876"/>
              <a:gd name="connsiteY11057" fmla="*/ 751416 h 1106488"/>
              <a:gd name="connsiteX11058" fmla="*/ 902495 w 1031876"/>
              <a:gd name="connsiteY11058" fmla="*/ 756511 h 1106488"/>
              <a:gd name="connsiteX11059" fmla="*/ 908068 w 1031876"/>
              <a:gd name="connsiteY11059" fmla="*/ 751416 h 1106488"/>
              <a:gd name="connsiteX11060" fmla="*/ 903388 w 1031876"/>
              <a:gd name="connsiteY11060" fmla="*/ 751416 h 1106488"/>
              <a:gd name="connsiteX11061" fmla="*/ 902495 w 1031876"/>
              <a:gd name="connsiteY11061" fmla="*/ 751416 h 1106488"/>
              <a:gd name="connsiteX11062" fmla="*/ 906067 w 1031876"/>
              <a:gd name="connsiteY11062" fmla="*/ 748837 h 1106488"/>
              <a:gd name="connsiteX11063" fmla="*/ 908673 w 1031876"/>
              <a:gd name="connsiteY11063" fmla="*/ 750719 h 1106488"/>
              <a:gd name="connsiteX11064" fmla="*/ 82681 w 1031876"/>
              <a:gd name="connsiteY11064" fmla="*/ 744421 h 1106488"/>
              <a:gd name="connsiteX11065" fmla="*/ 87912 w 1031876"/>
              <a:gd name="connsiteY11065" fmla="*/ 750393 h 1106488"/>
              <a:gd name="connsiteX11066" fmla="*/ 84538 w 1031876"/>
              <a:gd name="connsiteY11066" fmla="*/ 749911 h 1106488"/>
              <a:gd name="connsiteX11067" fmla="*/ 82906 w 1031876"/>
              <a:gd name="connsiteY11067" fmla="*/ 747117 h 1106488"/>
              <a:gd name="connsiteX11068" fmla="*/ 75516 w 1031876"/>
              <a:gd name="connsiteY11068" fmla="*/ 744003 h 1106488"/>
              <a:gd name="connsiteX11069" fmla="*/ 76300 w 1031876"/>
              <a:gd name="connsiteY11069" fmla="*/ 747779 h 1106488"/>
              <a:gd name="connsiteX11070" fmla="*/ 77710 w 1031876"/>
              <a:gd name="connsiteY11070" fmla="*/ 749913 h 1106488"/>
              <a:gd name="connsiteX11071" fmla="*/ 82051 w 1031876"/>
              <a:gd name="connsiteY11071" fmla="*/ 750532 h 1106488"/>
              <a:gd name="connsiteX11072" fmla="*/ 81196 w 1031876"/>
              <a:gd name="connsiteY11072" fmla="*/ 749678 h 1106488"/>
              <a:gd name="connsiteX11073" fmla="*/ 894810 w 1031876"/>
              <a:gd name="connsiteY11073" fmla="*/ 743896 h 1106488"/>
              <a:gd name="connsiteX11074" fmla="*/ 892176 w 1031876"/>
              <a:gd name="connsiteY11074" fmla="*/ 744637 h 1106488"/>
              <a:gd name="connsiteX11075" fmla="*/ 889925 w 1031876"/>
              <a:gd name="connsiteY11075" fmla="*/ 749068 h 1106488"/>
              <a:gd name="connsiteX11076" fmla="*/ 894111 w 1031876"/>
              <a:gd name="connsiteY11076" fmla="*/ 744637 h 1106488"/>
              <a:gd name="connsiteX11077" fmla="*/ 943581 w 1031876"/>
              <a:gd name="connsiteY11077" fmla="*/ 743761 h 1106488"/>
              <a:gd name="connsiteX11078" fmla="*/ 943541 w 1031876"/>
              <a:gd name="connsiteY11078" fmla="*/ 743812 h 1106488"/>
              <a:gd name="connsiteX11079" fmla="*/ 943177 w 1031876"/>
              <a:gd name="connsiteY11079" fmla="*/ 744659 h 1106488"/>
              <a:gd name="connsiteX11080" fmla="*/ 943448 w 1031876"/>
              <a:gd name="connsiteY11080" fmla="*/ 744822 h 1106488"/>
              <a:gd name="connsiteX11081" fmla="*/ 875507 w 1031876"/>
              <a:gd name="connsiteY11081" fmla="*/ 743744 h 1106488"/>
              <a:gd name="connsiteX11082" fmla="*/ 868363 w 1031876"/>
              <a:gd name="connsiteY11082" fmla="*/ 750888 h 1106488"/>
              <a:gd name="connsiteX11083" fmla="*/ 875507 w 1031876"/>
              <a:gd name="connsiteY11083" fmla="*/ 743744 h 1106488"/>
              <a:gd name="connsiteX11084" fmla="*/ 862013 w 1031876"/>
              <a:gd name="connsiteY11084" fmla="*/ 743744 h 1106488"/>
              <a:gd name="connsiteX11085" fmla="*/ 868363 w 1031876"/>
              <a:gd name="connsiteY11085" fmla="*/ 743744 h 1106488"/>
              <a:gd name="connsiteX11086" fmla="*/ 862013 w 1031876"/>
              <a:gd name="connsiteY11086" fmla="*/ 750888 h 1106488"/>
              <a:gd name="connsiteX11087" fmla="*/ 862013 w 1031876"/>
              <a:gd name="connsiteY11087" fmla="*/ 748209 h 1106488"/>
              <a:gd name="connsiteX11088" fmla="*/ 862013 w 1031876"/>
              <a:gd name="connsiteY11088" fmla="*/ 744637 h 1106488"/>
              <a:gd name="connsiteX11089" fmla="*/ 862013 w 1031876"/>
              <a:gd name="connsiteY11089" fmla="*/ 743744 h 1106488"/>
              <a:gd name="connsiteX11090" fmla="*/ 894954 w 1031876"/>
              <a:gd name="connsiteY11090" fmla="*/ 743744 h 1106488"/>
              <a:gd name="connsiteX11091" fmla="*/ 894954 w 1031876"/>
              <a:gd name="connsiteY11091" fmla="*/ 743808 h 1106488"/>
              <a:gd name="connsiteX11092" fmla="*/ 895351 w 1031876"/>
              <a:gd name="connsiteY11092" fmla="*/ 743744 h 1106488"/>
              <a:gd name="connsiteX11093" fmla="*/ 894954 w 1031876"/>
              <a:gd name="connsiteY11093" fmla="*/ 743856 h 1106488"/>
              <a:gd name="connsiteX11094" fmla="*/ 894954 w 1031876"/>
              <a:gd name="connsiteY11094" fmla="*/ 744191 h 1106488"/>
              <a:gd name="connsiteX11095" fmla="*/ 895351 w 1031876"/>
              <a:gd name="connsiteY11095" fmla="*/ 743744 h 1106488"/>
              <a:gd name="connsiteX11096" fmla="*/ 894954 w 1031876"/>
              <a:gd name="connsiteY11096" fmla="*/ 745531 h 1106488"/>
              <a:gd name="connsiteX11097" fmla="*/ 894954 w 1031876"/>
              <a:gd name="connsiteY11097" fmla="*/ 750888 h 1106488"/>
              <a:gd name="connsiteX11098" fmla="*/ 891580 w 1031876"/>
              <a:gd name="connsiteY11098" fmla="*/ 750888 h 1106488"/>
              <a:gd name="connsiteX11099" fmla="*/ 889002 w 1031876"/>
              <a:gd name="connsiteY11099" fmla="*/ 750888 h 1106488"/>
              <a:gd name="connsiteX11100" fmla="*/ 889001 w 1031876"/>
              <a:gd name="connsiteY11100" fmla="*/ 750888 h 1106488"/>
              <a:gd name="connsiteX11101" fmla="*/ 889001 w 1031876"/>
              <a:gd name="connsiteY11101" fmla="*/ 750888 h 1106488"/>
              <a:gd name="connsiteX11102" fmla="*/ 888207 w 1031876"/>
              <a:gd name="connsiteY11102" fmla="*/ 750888 h 1106488"/>
              <a:gd name="connsiteX11103" fmla="*/ 889124 w 1031876"/>
              <a:gd name="connsiteY11103" fmla="*/ 749916 h 1106488"/>
              <a:gd name="connsiteX11104" fmla="*/ 889795 w 1031876"/>
              <a:gd name="connsiteY11104" fmla="*/ 744637 h 1106488"/>
              <a:gd name="connsiteX11105" fmla="*/ 894883 w 1031876"/>
              <a:gd name="connsiteY11105" fmla="*/ 743819 h 1106488"/>
              <a:gd name="connsiteX11106" fmla="*/ 102564 w 1031876"/>
              <a:gd name="connsiteY11106" fmla="*/ 743702 h 1106488"/>
              <a:gd name="connsiteX11107" fmla="*/ 102564 w 1031876"/>
              <a:gd name="connsiteY11107" fmla="*/ 750532 h 1106488"/>
              <a:gd name="connsiteX11108" fmla="*/ 102564 w 1031876"/>
              <a:gd name="connsiteY11108" fmla="*/ 743702 h 1106488"/>
              <a:gd name="connsiteX11109" fmla="*/ 102564 w 1031876"/>
              <a:gd name="connsiteY11109" fmla="*/ 743702 h 1106488"/>
              <a:gd name="connsiteX11110" fmla="*/ 103419 w 1031876"/>
              <a:gd name="connsiteY11110" fmla="*/ 744555 h 1106488"/>
              <a:gd name="connsiteX11111" fmla="*/ 105460 w 1031876"/>
              <a:gd name="connsiteY11111" fmla="*/ 746595 h 1106488"/>
              <a:gd name="connsiteX11112" fmla="*/ 95726 w 1031876"/>
              <a:gd name="connsiteY11112" fmla="*/ 743702 h 1106488"/>
              <a:gd name="connsiteX11113" fmla="*/ 96581 w 1031876"/>
              <a:gd name="connsiteY11113" fmla="*/ 743702 h 1106488"/>
              <a:gd name="connsiteX11114" fmla="*/ 102564 w 1031876"/>
              <a:gd name="connsiteY11114" fmla="*/ 750532 h 1106488"/>
              <a:gd name="connsiteX11115" fmla="*/ 95726 w 1031876"/>
              <a:gd name="connsiteY11115" fmla="*/ 750532 h 1106488"/>
              <a:gd name="connsiteX11116" fmla="*/ 95726 w 1031876"/>
              <a:gd name="connsiteY11116" fmla="*/ 746263 h 1106488"/>
              <a:gd name="connsiteX11117" fmla="*/ 95726 w 1031876"/>
              <a:gd name="connsiteY11117" fmla="*/ 743702 h 1106488"/>
              <a:gd name="connsiteX11118" fmla="*/ 82051 w 1031876"/>
              <a:gd name="connsiteY11118" fmla="*/ 743702 h 1106488"/>
              <a:gd name="connsiteX11119" fmla="*/ 82673 w 1031876"/>
              <a:gd name="connsiteY11119" fmla="*/ 744323 h 1106488"/>
              <a:gd name="connsiteX11120" fmla="*/ 82681 w 1031876"/>
              <a:gd name="connsiteY11120" fmla="*/ 744421 h 1106488"/>
              <a:gd name="connsiteX11121" fmla="*/ 61383 w 1031876"/>
              <a:gd name="connsiteY11121" fmla="*/ 743267 h 1106488"/>
              <a:gd name="connsiteX11122" fmla="*/ 63963 w 1031876"/>
              <a:gd name="connsiteY11122" fmla="*/ 749240 h 1106488"/>
              <a:gd name="connsiteX11123" fmla="*/ 61913 w 1031876"/>
              <a:gd name="connsiteY11123" fmla="*/ 749918 h 1106488"/>
              <a:gd name="connsiteX11124" fmla="*/ 61913 w 1031876"/>
              <a:gd name="connsiteY11124" fmla="*/ 750094 h 1106488"/>
              <a:gd name="connsiteX11125" fmla="*/ 62243 w 1031876"/>
              <a:gd name="connsiteY11125" fmla="*/ 750094 h 1106488"/>
              <a:gd name="connsiteX11126" fmla="*/ 66199 w 1031876"/>
              <a:gd name="connsiteY11126" fmla="*/ 750094 h 1106488"/>
              <a:gd name="connsiteX11127" fmla="*/ 66789 w 1031876"/>
              <a:gd name="connsiteY11127" fmla="*/ 750929 h 1106488"/>
              <a:gd name="connsiteX11128" fmla="*/ 65867 w 1031876"/>
              <a:gd name="connsiteY11128" fmla="*/ 751452 h 1106488"/>
              <a:gd name="connsiteX11129" fmla="*/ 67302 w 1031876"/>
              <a:gd name="connsiteY11129" fmla="*/ 751657 h 1106488"/>
              <a:gd name="connsiteX11130" fmla="*/ 66789 w 1031876"/>
              <a:gd name="connsiteY11130" fmla="*/ 750929 h 1106488"/>
              <a:gd name="connsiteX11131" fmla="*/ 68263 w 1031876"/>
              <a:gd name="connsiteY11131" fmla="*/ 750094 h 1106488"/>
              <a:gd name="connsiteX11132" fmla="*/ 67464 w 1031876"/>
              <a:gd name="connsiteY11132" fmla="*/ 751680 h 1106488"/>
              <a:gd name="connsiteX11133" fmla="*/ 67469 w 1031876"/>
              <a:gd name="connsiteY11133" fmla="*/ 751681 h 1106488"/>
              <a:gd name="connsiteX11134" fmla="*/ 68210 w 1031876"/>
              <a:gd name="connsiteY11134" fmla="*/ 756867 h 1106488"/>
              <a:gd name="connsiteX11135" fmla="*/ 68263 w 1031876"/>
              <a:gd name="connsiteY11135" fmla="*/ 756920 h 1106488"/>
              <a:gd name="connsiteX11136" fmla="*/ 68218 w 1031876"/>
              <a:gd name="connsiteY11136" fmla="*/ 756920 h 1106488"/>
              <a:gd name="connsiteX11137" fmla="*/ 68263 w 1031876"/>
              <a:gd name="connsiteY11137" fmla="*/ 757237 h 1106488"/>
              <a:gd name="connsiteX11138" fmla="*/ 67946 w 1031876"/>
              <a:gd name="connsiteY11138" fmla="*/ 756920 h 1106488"/>
              <a:gd name="connsiteX11139" fmla="*/ 62583 w 1031876"/>
              <a:gd name="connsiteY11139" fmla="*/ 756920 h 1106488"/>
              <a:gd name="connsiteX11140" fmla="*/ 62707 w 1031876"/>
              <a:gd name="connsiteY11140" fmla="*/ 758032 h 1106488"/>
              <a:gd name="connsiteX11141" fmla="*/ 68263 w 1031876"/>
              <a:gd name="connsiteY11141" fmla="*/ 765176 h 1106488"/>
              <a:gd name="connsiteX11142" fmla="*/ 65088 w 1031876"/>
              <a:gd name="connsiteY11142" fmla="*/ 761604 h 1106488"/>
              <a:gd name="connsiteX11143" fmla="*/ 63379 w 1031876"/>
              <a:gd name="connsiteY11143" fmla="*/ 759681 h 1106488"/>
              <a:gd name="connsiteX11144" fmla="*/ 64294 w 1031876"/>
              <a:gd name="connsiteY11144" fmla="*/ 761207 h 1106488"/>
              <a:gd name="connsiteX11145" fmla="*/ 61913 w 1031876"/>
              <a:gd name="connsiteY11145" fmla="*/ 765176 h 1106488"/>
              <a:gd name="connsiteX11146" fmla="*/ 61913 w 1031876"/>
              <a:gd name="connsiteY11146" fmla="*/ 758230 h 1106488"/>
              <a:gd name="connsiteX11147" fmla="*/ 61913 w 1031876"/>
              <a:gd name="connsiteY11147" fmla="*/ 758032 h 1106488"/>
              <a:gd name="connsiteX11148" fmla="*/ 61913 w 1031876"/>
              <a:gd name="connsiteY11148" fmla="*/ 757238 h 1106488"/>
              <a:gd name="connsiteX11149" fmla="*/ 61913 w 1031876"/>
              <a:gd name="connsiteY11149" fmla="*/ 756920 h 1106488"/>
              <a:gd name="connsiteX11150" fmla="*/ 61383 w 1031876"/>
              <a:gd name="connsiteY11150" fmla="*/ 756920 h 1106488"/>
              <a:gd name="connsiteX11151" fmla="*/ 61913 w 1031876"/>
              <a:gd name="connsiteY11151" fmla="*/ 754816 h 1106488"/>
              <a:gd name="connsiteX11152" fmla="*/ 61913 w 1031876"/>
              <a:gd name="connsiteY11152" fmla="*/ 754460 h 1106488"/>
              <a:gd name="connsiteX11153" fmla="*/ 61913 w 1031876"/>
              <a:gd name="connsiteY11153" fmla="*/ 750888 h 1106488"/>
              <a:gd name="connsiteX11154" fmla="*/ 62216 w 1031876"/>
              <a:gd name="connsiteY11154" fmla="*/ 753614 h 1106488"/>
              <a:gd name="connsiteX11155" fmla="*/ 62243 w 1031876"/>
              <a:gd name="connsiteY11155" fmla="*/ 753507 h 1106488"/>
              <a:gd name="connsiteX11156" fmla="*/ 63704 w 1031876"/>
              <a:gd name="connsiteY11156" fmla="*/ 752678 h 1106488"/>
              <a:gd name="connsiteX11157" fmla="*/ 62707 w 1031876"/>
              <a:gd name="connsiteY11157" fmla="*/ 751681 h 1106488"/>
              <a:gd name="connsiteX11158" fmla="*/ 61913 w 1031876"/>
              <a:gd name="connsiteY11158" fmla="*/ 750887 h 1106488"/>
              <a:gd name="connsiteX11159" fmla="*/ 62228 w 1031876"/>
              <a:gd name="connsiteY11159" fmla="*/ 750932 h 1106488"/>
              <a:gd name="connsiteX11160" fmla="*/ 61913 w 1031876"/>
              <a:gd name="connsiteY11160" fmla="*/ 750620 h 1106488"/>
              <a:gd name="connsiteX11161" fmla="*/ 61913 w 1031876"/>
              <a:gd name="connsiteY11161" fmla="*/ 750887 h 1106488"/>
              <a:gd name="connsiteX11162" fmla="*/ 61913 w 1031876"/>
              <a:gd name="connsiteY11162" fmla="*/ 750888 h 1106488"/>
              <a:gd name="connsiteX11163" fmla="*/ 53975 w 1031876"/>
              <a:gd name="connsiteY11163" fmla="*/ 744538 h 1106488"/>
              <a:gd name="connsiteX11164" fmla="*/ 60921 w 1031876"/>
              <a:gd name="connsiteY11164" fmla="*/ 749301 h 1106488"/>
              <a:gd name="connsiteX11165" fmla="*/ 61383 w 1031876"/>
              <a:gd name="connsiteY11165" fmla="*/ 747082 h 1106488"/>
              <a:gd name="connsiteX11166" fmla="*/ 61383 w 1031876"/>
              <a:gd name="connsiteY11166" fmla="*/ 746681 h 1106488"/>
              <a:gd name="connsiteX11167" fmla="*/ 61383 w 1031876"/>
              <a:gd name="connsiteY11167" fmla="*/ 743267 h 1106488"/>
              <a:gd name="connsiteX11168" fmla="*/ 61383 w 1031876"/>
              <a:gd name="connsiteY11168" fmla="*/ 743267 h 1106488"/>
              <a:gd name="connsiteX11169" fmla="*/ 68263 w 1031876"/>
              <a:gd name="connsiteY11169" fmla="*/ 750094 h 1106488"/>
              <a:gd name="connsiteX11170" fmla="*/ 66199 w 1031876"/>
              <a:gd name="connsiteY11170" fmla="*/ 750094 h 1106488"/>
              <a:gd name="connsiteX11171" fmla="*/ 783185 w 1031876"/>
              <a:gd name="connsiteY11171" fmla="*/ 742358 h 1106488"/>
              <a:gd name="connsiteX11172" fmla="*/ 786323 w 1031876"/>
              <a:gd name="connsiteY11172" fmla="*/ 743702 h 1106488"/>
              <a:gd name="connsiteX11173" fmla="*/ 785468 w 1031876"/>
              <a:gd name="connsiteY11173" fmla="*/ 743702 h 1106488"/>
              <a:gd name="connsiteX11174" fmla="*/ 782905 w 1031876"/>
              <a:gd name="connsiteY11174" fmla="*/ 743702 h 1106488"/>
              <a:gd name="connsiteX11175" fmla="*/ 782050 w 1031876"/>
              <a:gd name="connsiteY11175" fmla="*/ 743702 h 1106488"/>
              <a:gd name="connsiteX11176" fmla="*/ 779486 w 1031876"/>
              <a:gd name="connsiteY11176" fmla="*/ 743702 h 1106488"/>
              <a:gd name="connsiteX11177" fmla="*/ 782905 w 1031876"/>
              <a:gd name="connsiteY11177" fmla="*/ 742848 h 1106488"/>
              <a:gd name="connsiteX11178" fmla="*/ 99145 w 1031876"/>
              <a:gd name="connsiteY11178" fmla="*/ 741140 h 1106488"/>
              <a:gd name="connsiteX11179" fmla="*/ 102564 w 1031876"/>
              <a:gd name="connsiteY11179" fmla="*/ 743702 h 1106488"/>
              <a:gd name="connsiteX11180" fmla="*/ 101709 w 1031876"/>
              <a:gd name="connsiteY11180" fmla="*/ 743702 h 1106488"/>
              <a:gd name="connsiteX11181" fmla="*/ 100000 w 1031876"/>
              <a:gd name="connsiteY11181" fmla="*/ 743702 h 1106488"/>
              <a:gd name="connsiteX11182" fmla="*/ 96581 w 1031876"/>
              <a:gd name="connsiteY11182" fmla="*/ 743702 h 1106488"/>
              <a:gd name="connsiteX11183" fmla="*/ 96508 w 1031876"/>
              <a:gd name="connsiteY11183" fmla="*/ 743116 h 1106488"/>
              <a:gd name="connsiteX11184" fmla="*/ 55978 w 1031876"/>
              <a:gd name="connsiteY11184" fmla="*/ 737904 h 1106488"/>
              <a:gd name="connsiteX11185" fmla="*/ 61383 w 1031876"/>
              <a:gd name="connsiteY11185" fmla="*/ 743267 h 1106488"/>
              <a:gd name="connsiteX11186" fmla="*/ 60523 w 1031876"/>
              <a:gd name="connsiteY11186" fmla="*/ 743267 h 1106488"/>
              <a:gd name="connsiteX11187" fmla="*/ 55364 w 1031876"/>
              <a:gd name="connsiteY11187" fmla="*/ 743267 h 1106488"/>
              <a:gd name="connsiteX11188" fmla="*/ 54504 w 1031876"/>
              <a:gd name="connsiteY11188" fmla="*/ 743267 h 1106488"/>
              <a:gd name="connsiteX11189" fmla="*/ 943588 w 1031876"/>
              <a:gd name="connsiteY11189" fmla="*/ 737659 h 1106488"/>
              <a:gd name="connsiteX11190" fmla="*/ 943588 w 1031876"/>
              <a:gd name="connsiteY11190" fmla="*/ 737725 h 1106488"/>
              <a:gd name="connsiteX11191" fmla="*/ 943588 w 1031876"/>
              <a:gd name="connsiteY11191" fmla="*/ 738446 h 1106488"/>
              <a:gd name="connsiteX11192" fmla="*/ 945654 w 1031876"/>
              <a:gd name="connsiteY11192" fmla="*/ 741098 h 1106488"/>
              <a:gd name="connsiteX11193" fmla="*/ 943588 w 1031876"/>
              <a:gd name="connsiteY11193" fmla="*/ 743751 h 1106488"/>
              <a:gd name="connsiteX11194" fmla="*/ 943588 w 1031876"/>
              <a:gd name="connsiteY11194" fmla="*/ 744555 h 1106488"/>
              <a:gd name="connsiteX11195" fmla="*/ 943588 w 1031876"/>
              <a:gd name="connsiteY11195" fmla="*/ 744906 h 1106488"/>
              <a:gd name="connsiteX11196" fmla="*/ 944243 w 1031876"/>
              <a:gd name="connsiteY11196" fmla="*/ 745299 h 1106488"/>
              <a:gd name="connsiteX11197" fmla="*/ 944443 w 1031876"/>
              <a:gd name="connsiteY11197" fmla="*/ 743702 h 1106488"/>
              <a:gd name="connsiteX11198" fmla="*/ 949735 w 1031876"/>
              <a:gd name="connsiteY11198" fmla="*/ 737659 h 1106488"/>
              <a:gd name="connsiteX11199" fmla="*/ 947440 w 1031876"/>
              <a:gd name="connsiteY11199" fmla="*/ 737659 h 1106488"/>
              <a:gd name="connsiteX11200" fmla="*/ 943868 w 1031876"/>
              <a:gd name="connsiteY11200" fmla="*/ 737659 h 1106488"/>
              <a:gd name="connsiteX11201" fmla="*/ 95196 w 1031876"/>
              <a:gd name="connsiteY11201" fmla="*/ 737578 h 1106488"/>
              <a:gd name="connsiteX11202" fmla="*/ 94691 w 1031876"/>
              <a:gd name="connsiteY11202" fmla="*/ 738250 h 1106488"/>
              <a:gd name="connsiteX11203" fmla="*/ 94762 w 1031876"/>
              <a:gd name="connsiteY11203" fmla="*/ 739043 h 1106488"/>
              <a:gd name="connsiteX11204" fmla="*/ 94456 w 1031876"/>
              <a:gd name="connsiteY11204" fmla="*/ 740073 h 1106488"/>
              <a:gd name="connsiteX11205" fmla="*/ 93624 w 1031876"/>
              <a:gd name="connsiteY11205" fmla="*/ 739672 h 1106488"/>
              <a:gd name="connsiteX11206" fmla="*/ 93162 w 1031876"/>
              <a:gd name="connsiteY11206" fmla="*/ 740286 h 1106488"/>
              <a:gd name="connsiteX11207" fmla="*/ 95102 w 1031876"/>
              <a:gd name="connsiteY11207" fmla="*/ 742870 h 1106488"/>
              <a:gd name="connsiteX11208" fmla="*/ 94762 w 1031876"/>
              <a:gd name="connsiteY11208" fmla="*/ 739043 h 1106488"/>
              <a:gd name="connsiteX11209" fmla="*/ 89119 w 1031876"/>
              <a:gd name="connsiteY11209" fmla="*/ 737500 h 1106488"/>
              <a:gd name="connsiteX11210" fmla="*/ 90446 w 1031876"/>
              <a:gd name="connsiteY11210" fmla="*/ 742972 h 1106488"/>
              <a:gd name="connsiteX11211" fmla="*/ 95178 w 1031876"/>
              <a:gd name="connsiteY11211" fmla="*/ 743732 h 1106488"/>
              <a:gd name="connsiteX11212" fmla="*/ 95163 w 1031876"/>
              <a:gd name="connsiteY11212" fmla="*/ 743561 h 1106488"/>
              <a:gd name="connsiteX11213" fmla="*/ 92308 w 1031876"/>
              <a:gd name="connsiteY11213" fmla="*/ 742848 h 1106488"/>
              <a:gd name="connsiteX11214" fmla="*/ 89298 w 1031876"/>
              <a:gd name="connsiteY11214" fmla="*/ 737586 h 1106488"/>
              <a:gd name="connsiteX11215" fmla="*/ 314325 w 1031876"/>
              <a:gd name="connsiteY11215" fmla="*/ 737394 h 1106488"/>
              <a:gd name="connsiteX11216" fmla="*/ 320675 w 1031876"/>
              <a:gd name="connsiteY11216" fmla="*/ 737394 h 1106488"/>
              <a:gd name="connsiteX11217" fmla="*/ 320675 w 1031876"/>
              <a:gd name="connsiteY11217" fmla="*/ 744538 h 1106488"/>
              <a:gd name="connsiteX11218" fmla="*/ 314325 w 1031876"/>
              <a:gd name="connsiteY11218" fmla="*/ 737394 h 1106488"/>
              <a:gd name="connsiteX11219" fmla="*/ 895351 w 1031876"/>
              <a:gd name="connsiteY11219" fmla="*/ 737394 h 1106488"/>
              <a:gd name="connsiteX11220" fmla="*/ 889001 w 1031876"/>
              <a:gd name="connsiteY11220" fmla="*/ 744538 h 1106488"/>
              <a:gd name="connsiteX11221" fmla="*/ 895351 w 1031876"/>
              <a:gd name="connsiteY11221" fmla="*/ 737394 h 1106488"/>
              <a:gd name="connsiteX11222" fmla="*/ 89024 w 1031876"/>
              <a:gd name="connsiteY11222" fmla="*/ 737107 h 1106488"/>
              <a:gd name="connsiteX11223" fmla="*/ 89080 w 1031876"/>
              <a:gd name="connsiteY11223" fmla="*/ 737336 h 1106488"/>
              <a:gd name="connsiteX11224" fmla="*/ 89144 w 1031876"/>
              <a:gd name="connsiteY11224" fmla="*/ 737316 h 1106488"/>
              <a:gd name="connsiteX11225" fmla="*/ 889001 w 1031876"/>
              <a:gd name="connsiteY11225" fmla="*/ 736997 h 1106488"/>
              <a:gd name="connsiteX11226" fmla="*/ 889001 w 1031876"/>
              <a:gd name="connsiteY11226" fmla="*/ 737841 h 1106488"/>
              <a:gd name="connsiteX11227" fmla="*/ 889001 w 1031876"/>
              <a:gd name="connsiteY11227" fmla="*/ 742057 h 1106488"/>
              <a:gd name="connsiteX11228" fmla="*/ 889001 w 1031876"/>
              <a:gd name="connsiteY11228" fmla="*/ 743744 h 1106488"/>
              <a:gd name="connsiteX11229" fmla="*/ 882122 w 1031876"/>
              <a:gd name="connsiteY11229" fmla="*/ 747118 h 1106488"/>
              <a:gd name="connsiteX11230" fmla="*/ 881663 w 1031876"/>
              <a:gd name="connsiteY11230" fmla="*/ 747342 h 1106488"/>
              <a:gd name="connsiteX11231" fmla="*/ 882122 w 1031876"/>
              <a:gd name="connsiteY11231" fmla="*/ 743744 h 1106488"/>
              <a:gd name="connsiteX11232" fmla="*/ 882760 w 1031876"/>
              <a:gd name="connsiteY11232" fmla="*/ 743588 h 1106488"/>
              <a:gd name="connsiteX11233" fmla="*/ 882845 w 1031876"/>
              <a:gd name="connsiteY11233" fmla="*/ 743567 h 1106488"/>
              <a:gd name="connsiteX11234" fmla="*/ 885562 w 1031876"/>
              <a:gd name="connsiteY11234" fmla="*/ 742901 h 1106488"/>
              <a:gd name="connsiteX11235" fmla="*/ 889001 w 1031876"/>
              <a:gd name="connsiteY11235" fmla="*/ 736997 h 1106488"/>
              <a:gd name="connsiteX11236" fmla="*/ 786323 w 1031876"/>
              <a:gd name="connsiteY11236" fmla="*/ 736871 h 1106488"/>
              <a:gd name="connsiteX11237" fmla="*/ 783185 w 1031876"/>
              <a:gd name="connsiteY11237" fmla="*/ 742358 h 1106488"/>
              <a:gd name="connsiteX11238" fmla="*/ 780341 w 1031876"/>
              <a:gd name="connsiteY11238" fmla="*/ 741140 h 1106488"/>
              <a:gd name="connsiteX11239" fmla="*/ 779486 w 1031876"/>
              <a:gd name="connsiteY11239" fmla="*/ 743702 h 1106488"/>
              <a:gd name="connsiteX11240" fmla="*/ 780341 w 1031876"/>
              <a:gd name="connsiteY11240" fmla="*/ 737725 h 1106488"/>
              <a:gd name="connsiteX11241" fmla="*/ 780580 w 1031876"/>
              <a:gd name="connsiteY11241" fmla="*/ 737691 h 1106488"/>
              <a:gd name="connsiteX11242" fmla="*/ 782905 w 1031876"/>
              <a:gd name="connsiteY11242" fmla="*/ 739433 h 1106488"/>
              <a:gd name="connsiteX11243" fmla="*/ 786323 w 1031876"/>
              <a:gd name="connsiteY11243" fmla="*/ 736871 h 1106488"/>
              <a:gd name="connsiteX11244" fmla="*/ 779486 w 1031876"/>
              <a:gd name="connsiteY11244" fmla="*/ 736871 h 1106488"/>
              <a:gd name="connsiteX11245" fmla="*/ 786323 w 1031876"/>
              <a:gd name="connsiteY11245" fmla="*/ 736871 h 1106488"/>
              <a:gd name="connsiteX11246" fmla="*/ 780580 w 1031876"/>
              <a:gd name="connsiteY11246" fmla="*/ 737691 h 1106488"/>
              <a:gd name="connsiteX11247" fmla="*/ 95726 w 1031876"/>
              <a:gd name="connsiteY11247" fmla="*/ 736871 h 1106488"/>
              <a:gd name="connsiteX11248" fmla="*/ 96508 w 1031876"/>
              <a:gd name="connsiteY11248" fmla="*/ 743116 h 1106488"/>
              <a:gd name="connsiteX11249" fmla="*/ 95726 w 1031876"/>
              <a:gd name="connsiteY11249" fmla="*/ 743702 h 1106488"/>
              <a:gd name="connsiteX11250" fmla="*/ 95726 w 1031876"/>
              <a:gd name="connsiteY11250" fmla="*/ 741140 h 1106488"/>
              <a:gd name="connsiteX11251" fmla="*/ 95726 w 1031876"/>
              <a:gd name="connsiteY11251" fmla="*/ 736871 h 1106488"/>
              <a:gd name="connsiteX11252" fmla="*/ 95726 w 1031876"/>
              <a:gd name="connsiteY11252" fmla="*/ 736871 h 1106488"/>
              <a:gd name="connsiteX11253" fmla="*/ 100077 w 1031876"/>
              <a:gd name="connsiteY11253" fmla="*/ 739355 h 1106488"/>
              <a:gd name="connsiteX11254" fmla="*/ 102564 w 1031876"/>
              <a:gd name="connsiteY11254" fmla="*/ 743702 h 1106488"/>
              <a:gd name="connsiteX11255" fmla="*/ 95726 w 1031876"/>
              <a:gd name="connsiteY11255" fmla="*/ 736871 h 1106488"/>
              <a:gd name="connsiteX11256" fmla="*/ 922338 w 1031876"/>
              <a:gd name="connsiteY11256" fmla="*/ 736600 h 1106488"/>
              <a:gd name="connsiteX11257" fmla="*/ 920039 w 1031876"/>
              <a:gd name="connsiteY11257" fmla="*/ 737832 h 1106488"/>
              <a:gd name="connsiteX11258" fmla="*/ 919957 w 1031876"/>
              <a:gd name="connsiteY11258" fmla="*/ 737592 h 1106488"/>
              <a:gd name="connsiteX11259" fmla="*/ 922338 w 1031876"/>
              <a:gd name="connsiteY11259" fmla="*/ 736600 h 1106488"/>
              <a:gd name="connsiteX11260" fmla="*/ 901701 w 1031876"/>
              <a:gd name="connsiteY11260" fmla="*/ 736600 h 1106488"/>
              <a:gd name="connsiteX11261" fmla="*/ 901701 w 1031876"/>
              <a:gd name="connsiteY11261" fmla="*/ 737493 h 1106488"/>
              <a:gd name="connsiteX11262" fmla="*/ 901701 w 1031876"/>
              <a:gd name="connsiteY11262" fmla="*/ 740172 h 1106488"/>
              <a:gd name="connsiteX11263" fmla="*/ 901701 w 1031876"/>
              <a:gd name="connsiteY11263" fmla="*/ 742851 h 1106488"/>
              <a:gd name="connsiteX11264" fmla="*/ 901701 w 1031876"/>
              <a:gd name="connsiteY11264" fmla="*/ 743744 h 1106488"/>
              <a:gd name="connsiteX11265" fmla="*/ 901701 w 1031876"/>
              <a:gd name="connsiteY11265" fmla="*/ 743744 h 1106488"/>
              <a:gd name="connsiteX11266" fmla="*/ 895351 w 1031876"/>
              <a:gd name="connsiteY11266" fmla="*/ 743744 h 1106488"/>
              <a:gd name="connsiteX11267" fmla="*/ 895351 w 1031876"/>
              <a:gd name="connsiteY11267" fmla="*/ 743744 h 1106488"/>
              <a:gd name="connsiteX11268" fmla="*/ 894954 w 1031876"/>
              <a:gd name="connsiteY11268" fmla="*/ 743744 h 1106488"/>
              <a:gd name="connsiteX11269" fmla="*/ 895351 w 1031876"/>
              <a:gd name="connsiteY11269" fmla="*/ 743324 h 1106488"/>
              <a:gd name="connsiteX11270" fmla="*/ 898327 w 1031876"/>
              <a:gd name="connsiteY11270" fmla="*/ 740172 h 1106488"/>
              <a:gd name="connsiteX11271" fmla="*/ 901701 w 1031876"/>
              <a:gd name="connsiteY11271" fmla="*/ 736600 h 1106488"/>
              <a:gd name="connsiteX11272" fmla="*/ 875507 w 1031876"/>
              <a:gd name="connsiteY11272" fmla="*/ 736600 h 1106488"/>
              <a:gd name="connsiteX11273" fmla="*/ 876400 w 1031876"/>
              <a:gd name="connsiteY11273" fmla="*/ 736600 h 1106488"/>
              <a:gd name="connsiteX11274" fmla="*/ 881857 w 1031876"/>
              <a:gd name="connsiteY11274" fmla="*/ 736600 h 1106488"/>
              <a:gd name="connsiteX11275" fmla="*/ 882651 w 1031876"/>
              <a:gd name="connsiteY11275" fmla="*/ 736600 h 1106488"/>
              <a:gd name="connsiteX11276" fmla="*/ 885429 w 1031876"/>
              <a:gd name="connsiteY11276" fmla="*/ 736600 h 1106488"/>
              <a:gd name="connsiteX11277" fmla="*/ 889001 w 1031876"/>
              <a:gd name="connsiteY11277" fmla="*/ 736600 h 1106488"/>
              <a:gd name="connsiteX11278" fmla="*/ 881857 w 1031876"/>
              <a:gd name="connsiteY11278" fmla="*/ 744538 h 1106488"/>
              <a:gd name="connsiteX11279" fmla="*/ 881857 w 1031876"/>
              <a:gd name="connsiteY11279" fmla="*/ 740569 h 1106488"/>
              <a:gd name="connsiteX11280" fmla="*/ 881857 w 1031876"/>
              <a:gd name="connsiteY11280" fmla="*/ 736714 h 1106488"/>
              <a:gd name="connsiteX11281" fmla="*/ 876400 w 1031876"/>
              <a:gd name="connsiteY11281" fmla="*/ 737493 h 1106488"/>
              <a:gd name="connsiteX11282" fmla="*/ 875507 w 1031876"/>
              <a:gd name="connsiteY11282" fmla="*/ 743744 h 1106488"/>
              <a:gd name="connsiteX11283" fmla="*/ 875507 w 1031876"/>
              <a:gd name="connsiteY11283" fmla="*/ 736600 h 1106488"/>
              <a:gd name="connsiteX11284" fmla="*/ 328613 w 1031876"/>
              <a:gd name="connsiteY11284" fmla="*/ 736600 h 1106488"/>
              <a:gd name="connsiteX11285" fmla="*/ 334963 w 1031876"/>
              <a:gd name="connsiteY11285" fmla="*/ 736600 h 1106488"/>
              <a:gd name="connsiteX11286" fmla="*/ 334963 w 1031876"/>
              <a:gd name="connsiteY11286" fmla="*/ 744538 h 1106488"/>
              <a:gd name="connsiteX11287" fmla="*/ 328613 w 1031876"/>
              <a:gd name="connsiteY11287" fmla="*/ 736600 h 1106488"/>
              <a:gd name="connsiteX11288" fmla="*/ 306984 w 1031876"/>
              <a:gd name="connsiteY11288" fmla="*/ 736600 h 1106488"/>
              <a:gd name="connsiteX11289" fmla="*/ 307149 w 1031876"/>
              <a:gd name="connsiteY11289" fmla="*/ 737260 h 1106488"/>
              <a:gd name="connsiteX11290" fmla="*/ 307166 w 1031876"/>
              <a:gd name="connsiteY11290" fmla="*/ 737269 h 1106488"/>
              <a:gd name="connsiteX11291" fmla="*/ 307082 w 1031876"/>
              <a:gd name="connsiteY11291" fmla="*/ 736600 h 1106488"/>
              <a:gd name="connsiteX11292" fmla="*/ 305777 w 1031876"/>
              <a:gd name="connsiteY11292" fmla="*/ 736600 h 1106488"/>
              <a:gd name="connsiteX11293" fmla="*/ 306955 w 1031876"/>
              <a:gd name="connsiteY11293" fmla="*/ 737167 h 1106488"/>
              <a:gd name="connsiteX11294" fmla="*/ 306388 w 1031876"/>
              <a:gd name="connsiteY11294" fmla="*/ 736600 h 1106488"/>
              <a:gd name="connsiteX11295" fmla="*/ 303740 w 1031876"/>
              <a:gd name="connsiteY11295" fmla="*/ 733952 h 1106488"/>
              <a:gd name="connsiteX11296" fmla="*/ 304800 w 1031876"/>
              <a:gd name="connsiteY11296" fmla="*/ 735806 h 1106488"/>
              <a:gd name="connsiteX11297" fmla="*/ 305859 w 1031876"/>
              <a:gd name="connsiteY11297" fmla="*/ 736071 h 1106488"/>
              <a:gd name="connsiteX11298" fmla="*/ 303809 w 1031876"/>
              <a:gd name="connsiteY11298" fmla="*/ 734021 h 1106488"/>
              <a:gd name="connsiteX11299" fmla="*/ 321998 w 1031876"/>
              <a:gd name="connsiteY11299" fmla="*/ 731309 h 1106488"/>
              <a:gd name="connsiteX11300" fmla="*/ 321998 w 1031876"/>
              <a:gd name="connsiteY11300" fmla="*/ 731309 h 1106488"/>
              <a:gd name="connsiteX11301" fmla="*/ 324644 w 1031876"/>
              <a:gd name="connsiteY11301" fmla="*/ 733425 h 1106488"/>
              <a:gd name="connsiteX11302" fmla="*/ 306411 w 1031876"/>
              <a:gd name="connsiteY11302" fmla="*/ 731225 h 1106488"/>
              <a:gd name="connsiteX11303" fmla="*/ 306569 w 1031876"/>
              <a:gd name="connsiteY11303" fmla="*/ 732487 h 1106488"/>
              <a:gd name="connsiteX11304" fmla="*/ 306339 w 1031876"/>
              <a:gd name="connsiteY11304" fmla="*/ 733177 h 1106488"/>
              <a:gd name="connsiteX11305" fmla="*/ 304729 w 1031876"/>
              <a:gd name="connsiteY11305" fmla="*/ 732487 h 1106488"/>
              <a:gd name="connsiteX11306" fmla="*/ 47625 w 1031876"/>
              <a:gd name="connsiteY11306" fmla="*/ 730779 h 1106488"/>
              <a:gd name="connsiteX11307" fmla="*/ 50800 w 1031876"/>
              <a:gd name="connsiteY11307" fmla="*/ 731639 h 1106488"/>
              <a:gd name="connsiteX11308" fmla="*/ 53752 w 1031876"/>
              <a:gd name="connsiteY11308" fmla="*/ 737236 h 1106488"/>
              <a:gd name="connsiteX11309" fmla="*/ 53975 w 1031876"/>
              <a:gd name="connsiteY11309" fmla="*/ 737394 h 1106488"/>
              <a:gd name="connsiteX11310" fmla="*/ 53975 w 1031876"/>
              <a:gd name="connsiteY11310" fmla="*/ 737659 h 1106488"/>
              <a:gd name="connsiteX11311" fmla="*/ 53975 w 1031876"/>
              <a:gd name="connsiteY11311" fmla="*/ 738519 h 1106488"/>
              <a:gd name="connsiteX11312" fmla="*/ 53975 w 1031876"/>
              <a:gd name="connsiteY11312" fmla="*/ 741098 h 1106488"/>
              <a:gd name="connsiteX11313" fmla="*/ 53975 w 1031876"/>
              <a:gd name="connsiteY11313" fmla="*/ 743645 h 1106488"/>
              <a:gd name="connsiteX11314" fmla="*/ 53975 w 1031876"/>
              <a:gd name="connsiteY11314" fmla="*/ 743744 h 1106488"/>
              <a:gd name="connsiteX11315" fmla="*/ 53975 w 1031876"/>
              <a:gd name="connsiteY11315" fmla="*/ 744538 h 1106488"/>
              <a:gd name="connsiteX11316" fmla="*/ 53975 w 1031876"/>
              <a:gd name="connsiteY11316" fmla="*/ 748209 h 1106488"/>
              <a:gd name="connsiteX11317" fmla="*/ 53975 w 1031876"/>
              <a:gd name="connsiteY11317" fmla="*/ 749995 h 1106488"/>
              <a:gd name="connsiteX11318" fmla="*/ 53975 w 1031876"/>
              <a:gd name="connsiteY11318" fmla="*/ 750888 h 1106488"/>
              <a:gd name="connsiteX11319" fmla="*/ 51594 w 1031876"/>
              <a:gd name="connsiteY11319" fmla="*/ 744637 h 1106488"/>
              <a:gd name="connsiteX11320" fmla="*/ 52820 w 1031876"/>
              <a:gd name="connsiteY11320" fmla="*/ 744177 h 1106488"/>
              <a:gd name="connsiteX11321" fmla="*/ 50800 w 1031876"/>
              <a:gd name="connsiteY11321" fmla="*/ 743546 h 1106488"/>
              <a:gd name="connsiteX11322" fmla="*/ 49562 w 1031876"/>
              <a:gd name="connsiteY11322" fmla="*/ 740838 h 1106488"/>
              <a:gd name="connsiteX11323" fmla="*/ 47625 w 1031876"/>
              <a:gd name="connsiteY11323" fmla="*/ 743744 h 1106488"/>
              <a:gd name="connsiteX11324" fmla="*/ 47625 w 1031876"/>
              <a:gd name="connsiteY11324" fmla="*/ 736600 h 1106488"/>
              <a:gd name="connsiteX11325" fmla="*/ 50800 w 1031876"/>
              <a:gd name="connsiteY11325" fmla="*/ 737592 h 1106488"/>
              <a:gd name="connsiteX11326" fmla="*/ 53665 w 1031876"/>
              <a:gd name="connsiteY11326" fmla="*/ 743860 h 1106488"/>
              <a:gd name="connsiteX11327" fmla="*/ 53710 w 1031876"/>
              <a:gd name="connsiteY11327" fmla="*/ 743843 h 1106488"/>
              <a:gd name="connsiteX11328" fmla="*/ 51594 w 1031876"/>
              <a:gd name="connsiteY11328" fmla="*/ 738287 h 1106488"/>
              <a:gd name="connsiteX11329" fmla="*/ 51296 w 1031876"/>
              <a:gd name="connsiteY11329" fmla="*/ 735496 h 1106488"/>
              <a:gd name="connsiteX11330" fmla="*/ 53269 w 1031876"/>
              <a:gd name="connsiteY11330" fmla="*/ 736894 h 1106488"/>
              <a:gd name="connsiteX11331" fmla="*/ 53181 w 1031876"/>
              <a:gd name="connsiteY11331" fmla="*/ 736799 h 1106488"/>
              <a:gd name="connsiteX11332" fmla="*/ 47625 w 1031876"/>
              <a:gd name="connsiteY11332" fmla="*/ 730779 h 1106488"/>
              <a:gd name="connsiteX11333" fmla="*/ 307182 w 1031876"/>
              <a:gd name="connsiteY11333" fmla="*/ 730647 h 1106488"/>
              <a:gd name="connsiteX11334" fmla="*/ 313929 w 1031876"/>
              <a:gd name="connsiteY11334" fmla="*/ 737394 h 1106488"/>
              <a:gd name="connsiteX11335" fmla="*/ 310556 w 1031876"/>
              <a:gd name="connsiteY11335" fmla="*/ 736551 h 1106488"/>
              <a:gd name="connsiteX11336" fmla="*/ 309370 w 1031876"/>
              <a:gd name="connsiteY11336" fmla="*/ 734477 h 1106488"/>
              <a:gd name="connsiteX11337" fmla="*/ 309712 w 1031876"/>
              <a:gd name="connsiteY11337" fmla="*/ 734021 h 1106488"/>
              <a:gd name="connsiteX11338" fmla="*/ 307182 w 1031876"/>
              <a:gd name="connsiteY11338" fmla="*/ 730647 h 1106488"/>
              <a:gd name="connsiteX11339" fmla="*/ 306339 w 1031876"/>
              <a:gd name="connsiteY11339" fmla="*/ 730647 h 1106488"/>
              <a:gd name="connsiteX11340" fmla="*/ 307182 w 1031876"/>
              <a:gd name="connsiteY11340" fmla="*/ 730647 h 1106488"/>
              <a:gd name="connsiteX11341" fmla="*/ 306411 w 1031876"/>
              <a:gd name="connsiteY11341" fmla="*/ 731225 h 1106488"/>
              <a:gd name="connsiteX11342" fmla="*/ 55981 w 1031876"/>
              <a:gd name="connsiteY11342" fmla="*/ 730452 h 1106488"/>
              <a:gd name="connsiteX11343" fmla="*/ 57662 w 1031876"/>
              <a:gd name="connsiteY11343" fmla="*/ 731405 h 1106488"/>
              <a:gd name="connsiteX11344" fmla="*/ 57944 w 1031876"/>
              <a:gd name="connsiteY11344" fmla="*/ 732175 h 1106488"/>
              <a:gd name="connsiteX11345" fmla="*/ 61383 w 1031876"/>
              <a:gd name="connsiteY11345" fmla="*/ 736441 h 1106488"/>
              <a:gd name="connsiteX11346" fmla="*/ 57055 w 1031876"/>
              <a:gd name="connsiteY11346" fmla="*/ 733987 h 1106488"/>
              <a:gd name="connsiteX11347" fmla="*/ 57084 w 1031876"/>
              <a:gd name="connsiteY11347" fmla="*/ 733881 h 1106488"/>
              <a:gd name="connsiteX11348" fmla="*/ 895351 w 1031876"/>
              <a:gd name="connsiteY11348" fmla="*/ 730250 h 1106488"/>
              <a:gd name="connsiteX11349" fmla="*/ 895351 w 1031876"/>
              <a:gd name="connsiteY11349" fmla="*/ 736600 h 1106488"/>
              <a:gd name="connsiteX11350" fmla="*/ 895351 w 1031876"/>
              <a:gd name="connsiteY11350" fmla="*/ 730250 h 1106488"/>
              <a:gd name="connsiteX11351" fmla="*/ 320675 w 1031876"/>
              <a:gd name="connsiteY11351" fmla="*/ 730250 h 1106488"/>
              <a:gd name="connsiteX11352" fmla="*/ 321388 w 1031876"/>
              <a:gd name="connsiteY11352" fmla="*/ 730332 h 1106488"/>
              <a:gd name="connsiteX11353" fmla="*/ 321469 w 1031876"/>
              <a:gd name="connsiteY11353" fmla="*/ 730250 h 1106488"/>
              <a:gd name="connsiteX11354" fmla="*/ 321571 w 1031876"/>
              <a:gd name="connsiteY11354" fmla="*/ 730353 h 1106488"/>
              <a:gd name="connsiteX11355" fmla="*/ 327621 w 1031876"/>
              <a:gd name="connsiteY11355" fmla="*/ 731044 h 1106488"/>
              <a:gd name="connsiteX11356" fmla="*/ 328613 w 1031876"/>
              <a:gd name="connsiteY11356" fmla="*/ 736600 h 1106488"/>
              <a:gd name="connsiteX11357" fmla="*/ 321667 w 1031876"/>
              <a:gd name="connsiteY11357" fmla="*/ 733425 h 1106488"/>
              <a:gd name="connsiteX11358" fmla="*/ 321036 w 1031876"/>
              <a:gd name="connsiteY11358" fmla="*/ 731405 h 1106488"/>
              <a:gd name="connsiteX11359" fmla="*/ 320675 w 1031876"/>
              <a:gd name="connsiteY11359" fmla="*/ 731044 h 1106488"/>
              <a:gd name="connsiteX11360" fmla="*/ 320864 w 1031876"/>
              <a:gd name="connsiteY11360" fmla="*/ 730855 h 1106488"/>
              <a:gd name="connsiteX11361" fmla="*/ 314325 w 1031876"/>
              <a:gd name="connsiteY11361" fmla="*/ 730250 h 1106488"/>
              <a:gd name="connsiteX11362" fmla="*/ 320675 w 1031876"/>
              <a:gd name="connsiteY11362" fmla="*/ 736600 h 1106488"/>
              <a:gd name="connsiteX11363" fmla="*/ 314325 w 1031876"/>
              <a:gd name="connsiteY11363" fmla="*/ 730250 h 1106488"/>
              <a:gd name="connsiteX11364" fmla="*/ 95726 w 1031876"/>
              <a:gd name="connsiteY11364" fmla="*/ 730041 h 1106488"/>
              <a:gd name="connsiteX11365" fmla="*/ 102564 w 1031876"/>
              <a:gd name="connsiteY11365" fmla="*/ 736871 h 1106488"/>
              <a:gd name="connsiteX11366" fmla="*/ 98213 w 1031876"/>
              <a:gd name="connsiteY11366" fmla="*/ 734387 h 1106488"/>
              <a:gd name="connsiteX11367" fmla="*/ 88889 w 1031876"/>
              <a:gd name="connsiteY11367" fmla="*/ 730041 h 1106488"/>
              <a:gd name="connsiteX11368" fmla="*/ 88889 w 1031876"/>
              <a:gd name="connsiteY11368" fmla="*/ 730894 h 1106488"/>
              <a:gd name="connsiteX11369" fmla="*/ 88889 w 1031876"/>
              <a:gd name="connsiteY11369" fmla="*/ 733456 h 1106488"/>
              <a:gd name="connsiteX11370" fmla="*/ 88889 w 1031876"/>
              <a:gd name="connsiteY11370" fmla="*/ 736871 h 1106488"/>
              <a:gd name="connsiteX11371" fmla="*/ 87521 w 1031876"/>
              <a:gd name="connsiteY11371" fmla="*/ 731862 h 1106488"/>
              <a:gd name="connsiteX11372" fmla="*/ 88889 w 1031876"/>
              <a:gd name="connsiteY11372" fmla="*/ 730041 h 1106488"/>
              <a:gd name="connsiteX11373" fmla="*/ 89744 w 1031876"/>
              <a:gd name="connsiteY11373" fmla="*/ 733456 h 1106488"/>
              <a:gd name="connsiteX11374" fmla="*/ 90552 w 1031876"/>
              <a:gd name="connsiteY11374" fmla="*/ 733917 h 1106488"/>
              <a:gd name="connsiteX11375" fmla="*/ 91453 w 1031876"/>
              <a:gd name="connsiteY11375" fmla="*/ 736017 h 1106488"/>
              <a:gd name="connsiteX11376" fmla="*/ 90940 w 1031876"/>
              <a:gd name="connsiteY11376" fmla="*/ 736188 h 1106488"/>
              <a:gd name="connsiteX11377" fmla="*/ 89744 w 1031876"/>
              <a:gd name="connsiteY11377" fmla="*/ 736017 h 1106488"/>
              <a:gd name="connsiteX11378" fmla="*/ 88889 w 1031876"/>
              <a:gd name="connsiteY11378" fmla="*/ 730041 h 1106488"/>
              <a:gd name="connsiteX11379" fmla="*/ 88889 w 1031876"/>
              <a:gd name="connsiteY11379" fmla="*/ 730041 h 1106488"/>
              <a:gd name="connsiteX11380" fmla="*/ 92816 w 1031876"/>
              <a:gd name="connsiteY11380" fmla="*/ 733964 h 1106488"/>
              <a:gd name="connsiteX11381" fmla="*/ 94871 w 1031876"/>
              <a:gd name="connsiteY11381" fmla="*/ 736017 h 1106488"/>
              <a:gd name="connsiteX11382" fmla="*/ 95726 w 1031876"/>
              <a:gd name="connsiteY11382" fmla="*/ 736871 h 1106488"/>
              <a:gd name="connsiteX11383" fmla="*/ 94507 w 1031876"/>
              <a:gd name="connsiteY11383" fmla="*/ 736175 h 1106488"/>
              <a:gd name="connsiteX11384" fmla="*/ 94554 w 1031876"/>
              <a:gd name="connsiteY11384" fmla="*/ 736704 h 1106488"/>
              <a:gd name="connsiteX11385" fmla="*/ 95726 w 1031876"/>
              <a:gd name="connsiteY11385" fmla="*/ 736871 h 1106488"/>
              <a:gd name="connsiteX11386" fmla="*/ 95250 w 1031876"/>
              <a:gd name="connsiteY11386" fmla="*/ 737505 h 1106488"/>
              <a:gd name="connsiteX11387" fmla="*/ 95250 w 1031876"/>
              <a:gd name="connsiteY11387" fmla="*/ 743068 h 1106488"/>
              <a:gd name="connsiteX11388" fmla="*/ 95726 w 1031876"/>
              <a:gd name="connsiteY11388" fmla="*/ 743702 h 1106488"/>
              <a:gd name="connsiteX11389" fmla="*/ 95250 w 1031876"/>
              <a:gd name="connsiteY11389" fmla="*/ 743583 h 1106488"/>
              <a:gd name="connsiteX11390" fmla="*/ 95250 w 1031876"/>
              <a:gd name="connsiteY11390" fmla="*/ 743645 h 1106488"/>
              <a:gd name="connsiteX11391" fmla="*/ 95250 w 1031876"/>
              <a:gd name="connsiteY11391" fmla="*/ 743744 h 1106488"/>
              <a:gd name="connsiteX11392" fmla="*/ 95251 w 1031876"/>
              <a:gd name="connsiteY11392" fmla="*/ 743744 h 1106488"/>
              <a:gd name="connsiteX11393" fmla="*/ 95250 w 1031876"/>
              <a:gd name="connsiteY11393" fmla="*/ 743744 h 1106488"/>
              <a:gd name="connsiteX11394" fmla="*/ 95250 w 1031876"/>
              <a:gd name="connsiteY11394" fmla="*/ 744538 h 1106488"/>
              <a:gd name="connsiteX11395" fmla="*/ 95179 w 1031876"/>
              <a:gd name="connsiteY11395" fmla="*/ 743744 h 1106488"/>
              <a:gd name="connsiteX11396" fmla="*/ 92076 w 1031876"/>
              <a:gd name="connsiteY11396" fmla="*/ 743744 h 1106488"/>
              <a:gd name="connsiteX11397" fmla="*/ 90633 w 1031876"/>
              <a:gd name="connsiteY11397" fmla="*/ 743744 h 1106488"/>
              <a:gd name="connsiteX11398" fmla="*/ 91282 w 1031876"/>
              <a:gd name="connsiteY11398" fmla="*/ 746423 h 1106488"/>
              <a:gd name="connsiteX11399" fmla="*/ 89449 w 1031876"/>
              <a:gd name="connsiteY11399" fmla="*/ 749859 h 1106488"/>
              <a:gd name="connsiteX11400" fmla="*/ 89583 w 1031876"/>
              <a:gd name="connsiteY11400" fmla="*/ 751326 h 1106488"/>
              <a:gd name="connsiteX11401" fmla="*/ 94457 w 1031876"/>
              <a:gd name="connsiteY11401" fmla="*/ 754459 h 1106488"/>
              <a:gd name="connsiteX11402" fmla="*/ 94985 w 1031876"/>
              <a:gd name="connsiteY11402" fmla="*/ 756833 h 1106488"/>
              <a:gd name="connsiteX11403" fmla="*/ 95251 w 1031876"/>
              <a:gd name="connsiteY11403" fmla="*/ 757023 h 1106488"/>
              <a:gd name="connsiteX11404" fmla="*/ 95726 w 1031876"/>
              <a:gd name="connsiteY11404" fmla="*/ 757362 h 1106488"/>
              <a:gd name="connsiteX11405" fmla="*/ 95251 w 1031876"/>
              <a:gd name="connsiteY11405" fmla="*/ 757295 h 1106488"/>
              <a:gd name="connsiteX11406" fmla="*/ 95082 w 1031876"/>
              <a:gd name="connsiteY11406" fmla="*/ 757270 h 1106488"/>
              <a:gd name="connsiteX11407" fmla="*/ 95251 w 1031876"/>
              <a:gd name="connsiteY11407" fmla="*/ 758031 h 1106488"/>
              <a:gd name="connsiteX11408" fmla="*/ 94501 w 1031876"/>
              <a:gd name="connsiteY11408" fmla="*/ 757188 h 1106488"/>
              <a:gd name="connsiteX11409" fmla="*/ 94500 w 1031876"/>
              <a:gd name="connsiteY11409" fmla="*/ 757187 h 1106488"/>
              <a:gd name="connsiteX11410" fmla="*/ 89744 w 1031876"/>
              <a:gd name="connsiteY11410" fmla="*/ 756509 h 1106488"/>
              <a:gd name="connsiteX11411" fmla="*/ 88947 w 1031876"/>
              <a:gd name="connsiteY11411" fmla="*/ 750940 h 1106488"/>
              <a:gd name="connsiteX11412" fmla="*/ 88901 w 1031876"/>
              <a:gd name="connsiteY11412" fmla="*/ 750888 h 1106488"/>
              <a:gd name="connsiteX11413" fmla="*/ 88944 w 1031876"/>
              <a:gd name="connsiteY11413" fmla="*/ 750915 h 1106488"/>
              <a:gd name="connsiteX11414" fmla="*/ 88932 w 1031876"/>
              <a:gd name="connsiteY11414" fmla="*/ 750830 h 1106488"/>
              <a:gd name="connsiteX11415" fmla="*/ 88901 w 1031876"/>
              <a:gd name="connsiteY11415" fmla="*/ 750888 h 1106488"/>
              <a:gd name="connsiteX11416" fmla="*/ 88901 w 1031876"/>
              <a:gd name="connsiteY11416" fmla="*/ 750616 h 1106488"/>
              <a:gd name="connsiteX11417" fmla="*/ 88889 w 1031876"/>
              <a:gd name="connsiteY11417" fmla="*/ 750532 h 1106488"/>
              <a:gd name="connsiteX11418" fmla="*/ 85470 w 1031876"/>
              <a:gd name="connsiteY11418" fmla="*/ 747117 h 1106488"/>
              <a:gd name="connsiteX11419" fmla="*/ 82673 w 1031876"/>
              <a:gd name="connsiteY11419" fmla="*/ 744323 h 1106488"/>
              <a:gd name="connsiteX11420" fmla="*/ 82621 w 1031876"/>
              <a:gd name="connsiteY11420" fmla="*/ 743702 h 1106488"/>
              <a:gd name="connsiteX11421" fmla="*/ 82906 w 1031876"/>
              <a:gd name="connsiteY11421" fmla="*/ 743702 h 1106488"/>
              <a:gd name="connsiteX11422" fmla="*/ 88889 w 1031876"/>
              <a:gd name="connsiteY11422" fmla="*/ 743702 h 1106488"/>
              <a:gd name="connsiteX11423" fmla="*/ 88901 w 1031876"/>
              <a:gd name="connsiteY11423" fmla="*/ 743833 h 1106488"/>
              <a:gd name="connsiteX11424" fmla="*/ 88901 w 1031876"/>
              <a:gd name="connsiteY11424" fmla="*/ 743744 h 1106488"/>
              <a:gd name="connsiteX11425" fmla="*/ 88901 w 1031876"/>
              <a:gd name="connsiteY11425" fmla="*/ 741065 h 1106488"/>
              <a:gd name="connsiteX11426" fmla="*/ 88901 w 1031876"/>
              <a:gd name="connsiteY11426" fmla="*/ 740172 h 1106488"/>
              <a:gd name="connsiteX11427" fmla="*/ 88901 w 1031876"/>
              <a:gd name="connsiteY11427" fmla="*/ 737395 h 1106488"/>
              <a:gd name="connsiteX11428" fmla="*/ 88900 w 1031876"/>
              <a:gd name="connsiteY11428" fmla="*/ 737394 h 1106488"/>
              <a:gd name="connsiteX11429" fmla="*/ 88901 w 1031876"/>
              <a:gd name="connsiteY11429" fmla="*/ 737394 h 1106488"/>
              <a:gd name="connsiteX11430" fmla="*/ 88901 w 1031876"/>
              <a:gd name="connsiteY11430" fmla="*/ 737393 h 1106488"/>
              <a:gd name="connsiteX11431" fmla="*/ 88901 w 1031876"/>
              <a:gd name="connsiteY11431" fmla="*/ 736892 h 1106488"/>
              <a:gd name="connsiteX11432" fmla="*/ 88889 w 1031876"/>
              <a:gd name="connsiteY11432" fmla="*/ 736871 h 1106488"/>
              <a:gd name="connsiteX11433" fmla="*/ 88901 w 1031876"/>
              <a:gd name="connsiteY11433" fmla="*/ 736867 h 1106488"/>
              <a:gd name="connsiteX11434" fmla="*/ 88901 w 1031876"/>
              <a:gd name="connsiteY11434" fmla="*/ 736600 h 1106488"/>
              <a:gd name="connsiteX11435" fmla="*/ 88961 w 1031876"/>
              <a:gd name="connsiteY11435" fmla="*/ 736847 h 1106488"/>
              <a:gd name="connsiteX11436" fmla="*/ 90940 w 1031876"/>
              <a:gd name="connsiteY11436" fmla="*/ 736188 h 1106488"/>
              <a:gd name="connsiteX11437" fmla="*/ 92126 w 1031876"/>
              <a:gd name="connsiteY11437" fmla="*/ 736357 h 1106488"/>
              <a:gd name="connsiteX11438" fmla="*/ 93853 w 1031876"/>
              <a:gd name="connsiteY11438" fmla="*/ 735802 h 1106488"/>
              <a:gd name="connsiteX11439" fmla="*/ 90552 w 1031876"/>
              <a:gd name="connsiteY11439" fmla="*/ 733917 h 1106488"/>
              <a:gd name="connsiteX11440" fmla="*/ 88889 w 1031876"/>
              <a:gd name="connsiteY11440" fmla="*/ 730041 h 1106488"/>
              <a:gd name="connsiteX11441" fmla="*/ 91453 w 1031876"/>
              <a:gd name="connsiteY11441" fmla="*/ 730041 h 1106488"/>
              <a:gd name="connsiteX11442" fmla="*/ 92308 w 1031876"/>
              <a:gd name="connsiteY11442" fmla="*/ 730041 h 1106488"/>
              <a:gd name="connsiteX11443" fmla="*/ 95726 w 1031876"/>
              <a:gd name="connsiteY11443" fmla="*/ 730041 h 1106488"/>
              <a:gd name="connsiteX11444" fmla="*/ 88889 w 1031876"/>
              <a:gd name="connsiteY11444" fmla="*/ 730041 h 1106488"/>
              <a:gd name="connsiteX11445" fmla="*/ 75214 w 1031876"/>
              <a:gd name="connsiteY11445" fmla="*/ 730041 h 1106488"/>
              <a:gd name="connsiteX11446" fmla="*/ 81196 w 1031876"/>
              <a:gd name="connsiteY11446" fmla="*/ 733456 h 1106488"/>
              <a:gd name="connsiteX11447" fmla="*/ 81333 w 1031876"/>
              <a:gd name="connsiteY11447" fmla="*/ 734002 h 1106488"/>
              <a:gd name="connsiteX11448" fmla="*/ 80864 w 1031876"/>
              <a:gd name="connsiteY11448" fmla="*/ 730250 h 1106488"/>
              <a:gd name="connsiteX11449" fmla="*/ 80681 w 1031876"/>
              <a:gd name="connsiteY11449" fmla="*/ 730041 h 1106488"/>
              <a:gd name="connsiteX11450" fmla="*/ 78633 w 1031876"/>
              <a:gd name="connsiteY11450" fmla="*/ 730041 h 1106488"/>
              <a:gd name="connsiteX11451" fmla="*/ 75214 w 1031876"/>
              <a:gd name="connsiteY11451" fmla="*/ 730041 h 1106488"/>
              <a:gd name="connsiteX11452" fmla="*/ 54504 w 1031876"/>
              <a:gd name="connsiteY11452" fmla="*/ 729615 h 1106488"/>
              <a:gd name="connsiteX11453" fmla="*/ 55364 w 1031876"/>
              <a:gd name="connsiteY11453" fmla="*/ 729615 h 1106488"/>
              <a:gd name="connsiteX11454" fmla="*/ 55711 w 1031876"/>
              <a:gd name="connsiteY11454" fmla="*/ 729615 h 1106488"/>
              <a:gd name="connsiteX11455" fmla="*/ 55981 w 1031876"/>
              <a:gd name="connsiteY11455" fmla="*/ 730452 h 1106488"/>
              <a:gd name="connsiteX11456" fmla="*/ 916895 w 1031876"/>
              <a:gd name="connsiteY11456" fmla="*/ 728663 h 1106488"/>
              <a:gd name="connsiteX11457" fmla="*/ 915988 w 1031876"/>
              <a:gd name="connsiteY11457" fmla="*/ 730250 h 1106488"/>
              <a:gd name="connsiteX11458" fmla="*/ 915988 w 1031876"/>
              <a:gd name="connsiteY11458" fmla="*/ 731044 h 1106488"/>
              <a:gd name="connsiteX11459" fmla="*/ 915988 w 1031876"/>
              <a:gd name="connsiteY11459" fmla="*/ 734219 h 1106488"/>
              <a:gd name="connsiteX11460" fmla="*/ 915988 w 1031876"/>
              <a:gd name="connsiteY11460" fmla="*/ 736600 h 1106488"/>
              <a:gd name="connsiteX11461" fmla="*/ 914083 w 1031876"/>
              <a:gd name="connsiteY11461" fmla="*/ 732155 h 1106488"/>
              <a:gd name="connsiteX11462" fmla="*/ 912813 w 1031876"/>
              <a:gd name="connsiteY11462" fmla="*/ 733425 h 1106488"/>
              <a:gd name="connsiteX11463" fmla="*/ 909638 w 1031876"/>
              <a:gd name="connsiteY11463" fmla="*/ 736600 h 1106488"/>
              <a:gd name="connsiteX11464" fmla="*/ 909638 w 1031876"/>
              <a:gd name="connsiteY11464" fmla="*/ 730250 h 1106488"/>
              <a:gd name="connsiteX11465" fmla="*/ 915988 w 1031876"/>
              <a:gd name="connsiteY11465" fmla="*/ 729456 h 1106488"/>
              <a:gd name="connsiteX11466" fmla="*/ 86545 w 1031876"/>
              <a:gd name="connsiteY11466" fmla="*/ 728284 h 1106488"/>
              <a:gd name="connsiteX11467" fmla="*/ 88889 w 1031876"/>
              <a:gd name="connsiteY11467" fmla="*/ 730041 h 1106488"/>
              <a:gd name="connsiteX11468" fmla="*/ 87024 w 1031876"/>
              <a:gd name="connsiteY11468" fmla="*/ 730041 h 1106488"/>
              <a:gd name="connsiteX11469" fmla="*/ 893042 w 1031876"/>
              <a:gd name="connsiteY11469" fmla="*/ 727941 h 1106488"/>
              <a:gd name="connsiteX11470" fmla="*/ 892176 w 1031876"/>
              <a:gd name="connsiteY11470" fmla="*/ 729456 h 1106488"/>
              <a:gd name="connsiteX11471" fmla="*/ 891310 w 1031876"/>
              <a:gd name="connsiteY11471" fmla="*/ 729673 h 1106488"/>
              <a:gd name="connsiteX11472" fmla="*/ 889795 w 1031876"/>
              <a:gd name="connsiteY11472" fmla="*/ 731838 h 1106488"/>
              <a:gd name="connsiteX11473" fmla="*/ 889001 w 1031876"/>
              <a:gd name="connsiteY11473" fmla="*/ 730250 h 1106488"/>
              <a:gd name="connsiteX11474" fmla="*/ 892176 w 1031876"/>
              <a:gd name="connsiteY11474" fmla="*/ 728436 h 1106488"/>
              <a:gd name="connsiteX11475" fmla="*/ 892176 w 1031876"/>
              <a:gd name="connsiteY11475" fmla="*/ 728436 h 1106488"/>
              <a:gd name="connsiteX11476" fmla="*/ 316634 w 1031876"/>
              <a:gd name="connsiteY11476" fmla="*/ 727652 h 1106488"/>
              <a:gd name="connsiteX11477" fmla="*/ 320675 w 1031876"/>
              <a:gd name="connsiteY11477" fmla="*/ 730250 h 1106488"/>
              <a:gd name="connsiteX11478" fmla="*/ 317500 w 1031876"/>
              <a:gd name="connsiteY11478" fmla="*/ 729357 h 1106488"/>
              <a:gd name="connsiteX11479" fmla="*/ 948560 w 1031876"/>
              <a:gd name="connsiteY11479" fmla="*/ 727557 h 1106488"/>
              <a:gd name="connsiteX11480" fmla="*/ 948588 w 1031876"/>
              <a:gd name="connsiteY11480" fmla="*/ 727594 h 1106488"/>
              <a:gd name="connsiteX11481" fmla="*/ 948374 w 1031876"/>
              <a:gd name="connsiteY11481" fmla="*/ 727991 h 1106488"/>
              <a:gd name="connsiteX11482" fmla="*/ 92308 w 1031876"/>
              <a:gd name="connsiteY11482" fmla="*/ 727479 h 1106488"/>
              <a:gd name="connsiteX11483" fmla="*/ 95726 w 1031876"/>
              <a:gd name="connsiteY11483" fmla="*/ 730041 h 1106488"/>
              <a:gd name="connsiteX11484" fmla="*/ 91846 w 1031876"/>
              <a:gd name="connsiteY11484" fmla="*/ 727825 h 1106488"/>
              <a:gd name="connsiteX11485" fmla="*/ 56662 w 1031876"/>
              <a:gd name="connsiteY11485" fmla="*/ 724929 h 1106488"/>
              <a:gd name="connsiteX11486" fmla="*/ 57944 w 1031876"/>
              <a:gd name="connsiteY11486" fmla="*/ 726202 h 1106488"/>
              <a:gd name="connsiteX11487" fmla="*/ 61383 w 1031876"/>
              <a:gd name="connsiteY11487" fmla="*/ 729615 h 1106488"/>
              <a:gd name="connsiteX11488" fmla="*/ 42167 w 1031876"/>
              <a:gd name="connsiteY11488" fmla="*/ 724793 h 1106488"/>
              <a:gd name="connsiteX11489" fmla="*/ 44450 w 1031876"/>
              <a:gd name="connsiteY11489" fmla="*/ 727075 h 1106488"/>
              <a:gd name="connsiteX11490" fmla="*/ 47625 w 1031876"/>
              <a:gd name="connsiteY11490" fmla="*/ 730250 h 1106488"/>
              <a:gd name="connsiteX11491" fmla="*/ 75580 w 1031876"/>
              <a:gd name="connsiteY11491" fmla="*/ 724674 h 1106488"/>
              <a:gd name="connsiteX11492" fmla="*/ 75580 w 1031876"/>
              <a:gd name="connsiteY11492" fmla="*/ 724674 h 1106488"/>
              <a:gd name="connsiteX11493" fmla="*/ 76242 w 1031876"/>
              <a:gd name="connsiteY11493" fmla="*/ 725203 h 1106488"/>
              <a:gd name="connsiteX11494" fmla="*/ 94043 w 1031876"/>
              <a:gd name="connsiteY11494" fmla="*/ 724471 h 1106488"/>
              <a:gd name="connsiteX11495" fmla="*/ 94871 w 1031876"/>
              <a:gd name="connsiteY11495" fmla="*/ 725772 h 1106488"/>
              <a:gd name="connsiteX11496" fmla="*/ 95726 w 1031876"/>
              <a:gd name="connsiteY11496" fmla="*/ 730041 h 1106488"/>
              <a:gd name="connsiteX11497" fmla="*/ 94871 w 1031876"/>
              <a:gd name="connsiteY11497" fmla="*/ 726625 h 1106488"/>
              <a:gd name="connsiteX11498" fmla="*/ 92769 w 1031876"/>
              <a:gd name="connsiteY11498" fmla="*/ 725426 h 1106488"/>
              <a:gd name="connsiteX11499" fmla="*/ 922338 w 1031876"/>
              <a:gd name="connsiteY11499" fmla="*/ 723900 h 1106488"/>
              <a:gd name="connsiteX11500" fmla="*/ 916895 w 1031876"/>
              <a:gd name="connsiteY11500" fmla="*/ 728663 h 1106488"/>
              <a:gd name="connsiteX11501" fmla="*/ 919163 w 1031876"/>
              <a:gd name="connsiteY11501" fmla="*/ 724694 h 1106488"/>
              <a:gd name="connsiteX11502" fmla="*/ 922338 w 1031876"/>
              <a:gd name="connsiteY11502" fmla="*/ 723900 h 1106488"/>
              <a:gd name="connsiteX11503" fmla="*/ 895351 w 1031876"/>
              <a:gd name="connsiteY11503" fmla="*/ 723900 h 1106488"/>
              <a:gd name="connsiteX11504" fmla="*/ 894557 w 1031876"/>
              <a:gd name="connsiteY11504" fmla="*/ 727075 h 1106488"/>
              <a:gd name="connsiteX11505" fmla="*/ 893765 w 1031876"/>
              <a:gd name="connsiteY11505" fmla="*/ 727528 h 1106488"/>
              <a:gd name="connsiteX11506" fmla="*/ 893042 w 1031876"/>
              <a:gd name="connsiteY11506" fmla="*/ 727941 h 1106488"/>
              <a:gd name="connsiteX11507" fmla="*/ 893042 w 1031876"/>
              <a:gd name="connsiteY11507" fmla="*/ 727941 h 1106488"/>
              <a:gd name="connsiteX11508" fmla="*/ 892176 w 1031876"/>
              <a:gd name="connsiteY11508" fmla="*/ 728436 h 1106488"/>
              <a:gd name="connsiteX11509" fmla="*/ 895351 w 1031876"/>
              <a:gd name="connsiteY11509" fmla="*/ 723900 h 1106488"/>
              <a:gd name="connsiteX11510" fmla="*/ 895351 w 1031876"/>
              <a:gd name="connsiteY11510" fmla="*/ 730250 h 1106488"/>
              <a:gd name="connsiteX11511" fmla="*/ 895351 w 1031876"/>
              <a:gd name="connsiteY11511" fmla="*/ 723900 h 1106488"/>
              <a:gd name="connsiteX11512" fmla="*/ 868363 w 1031876"/>
              <a:gd name="connsiteY11512" fmla="*/ 723900 h 1106488"/>
              <a:gd name="connsiteX11513" fmla="*/ 868363 w 1031876"/>
              <a:gd name="connsiteY11513" fmla="*/ 730250 h 1106488"/>
              <a:gd name="connsiteX11514" fmla="*/ 862013 w 1031876"/>
              <a:gd name="connsiteY11514" fmla="*/ 730250 h 1106488"/>
              <a:gd name="connsiteX11515" fmla="*/ 868363 w 1031876"/>
              <a:gd name="connsiteY11515" fmla="*/ 723900 h 1106488"/>
              <a:gd name="connsiteX11516" fmla="*/ 309209 w 1031876"/>
              <a:gd name="connsiteY11516" fmla="*/ 723900 h 1106488"/>
              <a:gd name="connsiteX11517" fmla="*/ 312420 w 1031876"/>
              <a:gd name="connsiteY11517" fmla="*/ 725964 h 1106488"/>
              <a:gd name="connsiteX11518" fmla="*/ 313796 w 1031876"/>
              <a:gd name="connsiteY11518" fmla="*/ 723900 h 1106488"/>
              <a:gd name="connsiteX11519" fmla="*/ 313532 w 1031876"/>
              <a:gd name="connsiteY11519" fmla="*/ 723900 h 1106488"/>
              <a:gd name="connsiteX11520" fmla="*/ 41275 w 1031876"/>
              <a:gd name="connsiteY11520" fmla="*/ 723900 h 1106488"/>
              <a:gd name="connsiteX11521" fmla="*/ 42069 w 1031876"/>
              <a:gd name="connsiteY11521" fmla="*/ 724694 h 1106488"/>
              <a:gd name="connsiteX11522" fmla="*/ 42167 w 1031876"/>
              <a:gd name="connsiteY11522" fmla="*/ 724793 h 1106488"/>
              <a:gd name="connsiteX11523" fmla="*/ 936750 w 1031876"/>
              <a:gd name="connsiteY11523" fmla="*/ 723210 h 1106488"/>
              <a:gd name="connsiteX11524" fmla="*/ 929913 w 1031876"/>
              <a:gd name="connsiteY11524" fmla="*/ 730041 h 1106488"/>
              <a:gd name="connsiteX11525" fmla="*/ 936750 w 1031876"/>
              <a:gd name="connsiteY11525" fmla="*/ 723210 h 1106488"/>
              <a:gd name="connsiteX11526" fmla="*/ 88889 w 1031876"/>
              <a:gd name="connsiteY11526" fmla="*/ 723210 h 1106488"/>
              <a:gd name="connsiteX11527" fmla="*/ 89744 w 1031876"/>
              <a:gd name="connsiteY11527" fmla="*/ 726625 h 1106488"/>
              <a:gd name="connsiteX11528" fmla="*/ 91846 w 1031876"/>
              <a:gd name="connsiteY11528" fmla="*/ 727825 h 1106488"/>
              <a:gd name="connsiteX11529" fmla="*/ 88889 w 1031876"/>
              <a:gd name="connsiteY11529" fmla="*/ 730041 h 1106488"/>
              <a:gd name="connsiteX11530" fmla="*/ 86888 w 1031876"/>
              <a:gd name="connsiteY11530" fmla="*/ 726542 h 1106488"/>
              <a:gd name="connsiteX11531" fmla="*/ 88889 w 1031876"/>
              <a:gd name="connsiteY11531" fmla="*/ 723210 h 1106488"/>
              <a:gd name="connsiteX11532" fmla="*/ 92769 w 1031876"/>
              <a:gd name="connsiteY11532" fmla="*/ 725426 h 1106488"/>
              <a:gd name="connsiteX11533" fmla="*/ 92308 w 1031876"/>
              <a:gd name="connsiteY11533" fmla="*/ 725772 h 1106488"/>
              <a:gd name="connsiteX11534" fmla="*/ 88889 w 1031876"/>
              <a:gd name="connsiteY11534" fmla="*/ 723210 h 1106488"/>
              <a:gd name="connsiteX11535" fmla="*/ 328216 w 1031876"/>
              <a:gd name="connsiteY11535" fmla="*/ 723106 h 1106488"/>
              <a:gd name="connsiteX11536" fmla="*/ 328613 w 1031876"/>
              <a:gd name="connsiteY11536" fmla="*/ 723205 h 1106488"/>
              <a:gd name="connsiteX11537" fmla="*/ 331590 w 1031876"/>
              <a:gd name="connsiteY11537" fmla="*/ 723949 h 1106488"/>
              <a:gd name="connsiteX11538" fmla="*/ 334963 w 1031876"/>
              <a:gd name="connsiteY11538" fmla="*/ 729853 h 1106488"/>
              <a:gd name="connsiteX11539" fmla="*/ 329059 w 1031876"/>
              <a:gd name="connsiteY11539" fmla="*/ 723949 h 1106488"/>
              <a:gd name="connsiteX11540" fmla="*/ 328613 w 1031876"/>
              <a:gd name="connsiteY11540" fmla="*/ 723503 h 1106488"/>
              <a:gd name="connsiteX11541" fmla="*/ 314325 w 1031876"/>
              <a:gd name="connsiteY11541" fmla="*/ 723106 h 1106488"/>
              <a:gd name="connsiteX11542" fmla="*/ 316634 w 1031876"/>
              <a:gd name="connsiteY11542" fmla="*/ 727652 h 1106488"/>
              <a:gd name="connsiteX11543" fmla="*/ 315119 w 1031876"/>
              <a:gd name="connsiteY11543" fmla="*/ 726678 h 1106488"/>
              <a:gd name="connsiteX11544" fmla="*/ 314325 w 1031876"/>
              <a:gd name="connsiteY11544" fmla="*/ 723106 h 1106488"/>
              <a:gd name="connsiteX11545" fmla="*/ 314325 w 1031876"/>
              <a:gd name="connsiteY11545" fmla="*/ 723106 h 1106488"/>
              <a:gd name="connsiteX11546" fmla="*/ 320675 w 1031876"/>
              <a:gd name="connsiteY11546" fmla="*/ 730250 h 1106488"/>
              <a:gd name="connsiteX11547" fmla="*/ 314325 w 1031876"/>
              <a:gd name="connsiteY11547" fmla="*/ 723106 h 1106488"/>
              <a:gd name="connsiteX11548" fmla="*/ 54824 w 1031876"/>
              <a:gd name="connsiteY11548" fmla="*/ 723106 h 1106488"/>
              <a:gd name="connsiteX11549" fmla="*/ 55364 w 1031876"/>
              <a:gd name="connsiteY11549" fmla="*/ 723642 h 1106488"/>
              <a:gd name="connsiteX11550" fmla="*/ 56662 w 1031876"/>
              <a:gd name="connsiteY11550" fmla="*/ 724929 h 1106488"/>
              <a:gd name="connsiteX11551" fmla="*/ 905670 w 1031876"/>
              <a:gd name="connsiteY11551" fmla="*/ 720924 h 1106488"/>
              <a:gd name="connsiteX11552" fmla="*/ 908369 w 1031876"/>
              <a:gd name="connsiteY11552" fmla="*/ 722949 h 1106488"/>
              <a:gd name="connsiteX11553" fmla="*/ 901701 w 1031876"/>
              <a:gd name="connsiteY11553" fmla="*/ 723901 h 1106488"/>
              <a:gd name="connsiteX11554" fmla="*/ 905670 w 1031876"/>
              <a:gd name="connsiteY11554" fmla="*/ 720924 h 1106488"/>
              <a:gd name="connsiteX11555" fmla="*/ 311151 w 1031876"/>
              <a:gd name="connsiteY11555" fmla="*/ 720923 h 1106488"/>
              <a:gd name="connsiteX11556" fmla="*/ 313480 w 1031876"/>
              <a:gd name="connsiteY11556" fmla="*/ 723107 h 1106488"/>
              <a:gd name="connsiteX11557" fmla="*/ 314000 w 1031876"/>
              <a:gd name="connsiteY11557" fmla="*/ 723595 h 1106488"/>
              <a:gd name="connsiteX11558" fmla="*/ 314325 w 1031876"/>
              <a:gd name="connsiteY11558" fmla="*/ 723107 h 1106488"/>
              <a:gd name="connsiteX11559" fmla="*/ 314325 w 1031876"/>
              <a:gd name="connsiteY11559" fmla="*/ 723899 h 1106488"/>
              <a:gd name="connsiteX11560" fmla="*/ 314326 w 1031876"/>
              <a:gd name="connsiteY11560" fmla="*/ 723900 h 1106488"/>
              <a:gd name="connsiteX11561" fmla="*/ 314325 w 1031876"/>
              <a:gd name="connsiteY11561" fmla="*/ 723900 h 1106488"/>
              <a:gd name="connsiteX11562" fmla="*/ 314325 w 1031876"/>
              <a:gd name="connsiteY11562" fmla="*/ 729358 h 1106488"/>
              <a:gd name="connsiteX11563" fmla="*/ 314325 w 1031876"/>
              <a:gd name="connsiteY11563" fmla="*/ 730250 h 1106488"/>
              <a:gd name="connsiteX11564" fmla="*/ 314325 w 1031876"/>
              <a:gd name="connsiteY11564" fmla="*/ 730251 h 1106488"/>
              <a:gd name="connsiteX11565" fmla="*/ 314325 w 1031876"/>
              <a:gd name="connsiteY11565" fmla="*/ 730251 h 1106488"/>
              <a:gd name="connsiteX11566" fmla="*/ 314325 w 1031876"/>
              <a:gd name="connsiteY11566" fmla="*/ 731144 h 1106488"/>
              <a:gd name="connsiteX11567" fmla="*/ 314325 w 1031876"/>
              <a:gd name="connsiteY11567" fmla="*/ 735806 h 1106488"/>
              <a:gd name="connsiteX11568" fmla="*/ 314325 w 1031876"/>
              <a:gd name="connsiteY11568" fmla="*/ 736600 h 1106488"/>
              <a:gd name="connsiteX11569" fmla="*/ 314325 w 1031876"/>
              <a:gd name="connsiteY11569" fmla="*/ 737394 h 1106488"/>
              <a:gd name="connsiteX11570" fmla="*/ 311809 w 1031876"/>
              <a:gd name="connsiteY11570" fmla="*/ 732441 h 1106488"/>
              <a:gd name="connsiteX11571" fmla="*/ 307977 w 1031876"/>
              <a:gd name="connsiteY11571" fmla="*/ 730251 h 1106488"/>
              <a:gd name="connsiteX11572" fmla="*/ 307975 w 1031876"/>
              <a:gd name="connsiteY11572" fmla="*/ 730251 h 1106488"/>
              <a:gd name="connsiteX11573" fmla="*/ 307976 w 1031876"/>
              <a:gd name="connsiteY11573" fmla="*/ 730251 h 1106488"/>
              <a:gd name="connsiteX11574" fmla="*/ 307975 w 1031876"/>
              <a:gd name="connsiteY11574" fmla="*/ 730250 h 1106488"/>
              <a:gd name="connsiteX11575" fmla="*/ 308769 w 1031876"/>
              <a:gd name="connsiteY11575" fmla="*/ 730250 h 1106488"/>
              <a:gd name="connsiteX11576" fmla="*/ 314323 w 1031876"/>
              <a:gd name="connsiteY11576" fmla="*/ 730250 h 1106488"/>
              <a:gd name="connsiteX11577" fmla="*/ 314321 w 1031876"/>
              <a:gd name="connsiteY11577" fmla="*/ 730250 h 1106488"/>
              <a:gd name="connsiteX11578" fmla="*/ 308769 w 1031876"/>
              <a:gd name="connsiteY11578" fmla="*/ 729456 h 1106488"/>
              <a:gd name="connsiteX11579" fmla="*/ 307975 w 1031876"/>
              <a:gd name="connsiteY11579" fmla="*/ 723900 h 1106488"/>
              <a:gd name="connsiteX11580" fmla="*/ 311150 w 1031876"/>
              <a:gd name="connsiteY11580" fmla="*/ 729456 h 1106488"/>
              <a:gd name="connsiteX11581" fmla="*/ 314307 w 1031876"/>
              <a:gd name="connsiteY11581" fmla="*/ 730246 h 1106488"/>
              <a:gd name="connsiteX11582" fmla="*/ 311150 w 1031876"/>
              <a:gd name="connsiteY11582" fmla="*/ 729358 h 1106488"/>
              <a:gd name="connsiteX11583" fmla="*/ 308378 w 1031876"/>
              <a:gd name="connsiteY11583" fmla="*/ 723900 h 1106488"/>
              <a:gd name="connsiteX11584" fmla="*/ 307976 w 1031876"/>
              <a:gd name="connsiteY11584" fmla="*/ 723900 h 1106488"/>
              <a:gd name="connsiteX11585" fmla="*/ 308248 w 1031876"/>
              <a:gd name="connsiteY11585" fmla="*/ 723645 h 1106488"/>
              <a:gd name="connsiteX11586" fmla="*/ 307975 w 1031876"/>
              <a:gd name="connsiteY11586" fmla="*/ 723107 h 1106488"/>
              <a:gd name="connsiteX11587" fmla="*/ 308478 w 1031876"/>
              <a:gd name="connsiteY11587" fmla="*/ 723430 h 1106488"/>
              <a:gd name="connsiteX11588" fmla="*/ 308822 w 1031876"/>
              <a:gd name="connsiteY11588" fmla="*/ 723107 h 1106488"/>
              <a:gd name="connsiteX11589" fmla="*/ 315870 w 1031876"/>
              <a:gd name="connsiteY11589" fmla="*/ 720017 h 1106488"/>
              <a:gd name="connsiteX11590" fmla="*/ 320675 w 1031876"/>
              <a:gd name="connsiteY11590" fmla="*/ 723106 h 1106488"/>
              <a:gd name="connsiteX11591" fmla="*/ 318294 w 1031876"/>
              <a:gd name="connsiteY11591" fmla="*/ 723106 h 1106488"/>
              <a:gd name="connsiteX11592" fmla="*/ 315119 w 1031876"/>
              <a:gd name="connsiteY11592" fmla="*/ 723106 h 1106488"/>
              <a:gd name="connsiteX11593" fmla="*/ 314325 w 1031876"/>
              <a:gd name="connsiteY11593" fmla="*/ 723106 h 1106488"/>
              <a:gd name="connsiteX11594" fmla="*/ 316706 w 1031876"/>
              <a:gd name="connsiteY11594" fmla="*/ 722213 h 1106488"/>
              <a:gd name="connsiteX11595" fmla="*/ 80442 w 1031876"/>
              <a:gd name="connsiteY11595" fmla="*/ 717757 h 1106488"/>
              <a:gd name="connsiteX11596" fmla="*/ 81196 w 1031876"/>
              <a:gd name="connsiteY11596" fmla="*/ 718941 h 1106488"/>
              <a:gd name="connsiteX11597" fmla="*/ 82051 w 1031876"/>
              <a:gd name="connsiteY11597" fmla="*/ 723210 h 1106488"/>
              <a:gd name="connsiteX11598" fmla="*/ 79429 w 1031876"/>
              <a:gd name="connsiteY11598" fmla="*/ 718626 h 1106488"/>
              <a:gd name="connsiteX11599" fmla="*/ 847726 w 1031876"/>
              <a:gd name="connsiteY11599" fmla="*/ 716756 h 1106488"/>
              <a:gd name="connsiteX11600" fmla="*/ 841376 w 1031876"/>
              <a:gd name="connsiteY11600" fmla="*/ 723900 h 1106488"/>
              <a:gd name="connsiteX11601" fmla="*/ 847726 w 1031876"/>
              <a:gd name="connsiteY11601" fmla="*/ 716756 h 1106488"/>
              <a:gd name="connsiteX11602" fmla="*/ 287338 w 1031876"/>
              <a:gd name="connsiteY11602" fmla="*/ 716491 h 1106488"/>
              <a:gd name="connsiteX11603" fmla="*/ 294482 w 1031876"/>
              <a:gd name="connsiteY11603" fmla="*/ 723371 h 1106488"/>
              <a:gd name="connsiteX11604" fmla="*/ 287338 w 1031876"/>
              <a:gd name="connsiteY11604" fmla="*/ 716491 h 1106488"/>
              <a:gd name="connsiteX11605" fmla="*/ 841024 w 1031876"/>
              <a:gd name="connsiteY11605" fmla="*/ 716380 h 1106488"/>
              <a:gd name="connsiteX11606" fmla="*/ 841024 w 1031876"/>
              <a:gd name="connsiteY11606" fmla="*/ 723210 h 1106488"/>
              <a:gd name="connsiteX11607" fmla="*/ 840402 w 1031876"/>
              <a:gd name="connsiteY11607" fmla="*/ 718864 h 1106488"/>
              <a:gd name="connsiteX11608" fmla="*/ 280341 w 1031876"/>
              <a:gd name="connsiteY11608" fmla="*/ 716380 h 1106488"/>
              <a:gd name="connsiteX11609" fmla="*/ 287179 w 1031876"/>
              <a:gd name="connsiteY11609" fmla="*/ 716380 h 1106488"/>
              <a:gd name="connsiteX11610" fmla="*/ 287179 w 1031876"/>
              <a:gd name="connsiteY11610" fmla="*/ 719795 h 1106488"/>
              <a:gd name="connsiteX11611" fmla="*/ 287179 w 1031876"/>
              <a:gd name="connsiteY11611" fmla="*/ 722357 h 1106488"/>
              <a:gd name="connsiteX11612" fmla="*/ 287179 w 1031876"/>
              <a:gd name="connsiteY11612" fmla="*/ 723210 h 1106488"/>
              <a:gd name="connsiteX11613" fmla="*/ 280341 w 1031876"/>
              <a:gd name="connsiteY11613" fmla="*/ 716380 h 1106488"/>
              <a:gd name="connsiteX11614" fmla="*/ 79565 w 1031876"/>
              <a:gd name="connsiteY11614" fmla="*/ 716380 h 1106488"/>
              <a:gd name="connsiteX11615" fmla="*/ 82051 w 1031876"/>
              <a:gd name="connsiteY11615" fmla="*/ 716380 h 1106488"/>
              <a:gd name="connsiteX11616" fmla="*/ 80442 w 1031876"/>
              <a:gd name="connsiteY11616" fmla="*/ 717757 h 1106488"/>
              <a:gd name="connsiteX11617" fmla="*/ 75214 w 1031876"/>
              <a:gd name="connsiteY11617" fmla="*/ 716380 h 1106488"/>
              <a:gd name="connsiteX11618" fmla="*/ 78633 w 1031876"/>
              <a:gd name="connsiteY11618" fmla="*/ 717234 h 1106488"/>
              <a:gd name="connsiteX11619" fmla="*/ 79429 w 1031876"/>
              <a:gd name="connsiteY11619" fmla="*/ 718626 h 1106488"/>
              <a:gd name="connsiteX11620" fmla="*/ 76069 w 1031876"/>
              <a:gd name="connsiteY11620" fmla="*/ 721503 h 1106488"/>
              <a:gd name="connsiteX11621" fmla="*/ 75214 w 1031876"/>
              <a:gd name="connsiteY11621" fmla="*/ 716380 h 1106488"/>
              <a:gd name="connsiteX11622" fmla="*/ 314722 w 1031876"/>
              <a:gd name="connsiteY11622" fmla="*/ 716359 h 1106488"/>
              <a:gd name="connsiteX11623" fmla="*/ 321469 w 1031876"/>
              <a:gd name="connsiteY11623" fmla="*/ 723106 h 1106488"/>
              <a:gd name="connsiteX11624" fmla="*/ 315565 w 1031876"/>
              <a:gd name="connsiteY11624" fmla="*/ 717202 h 1106488"/>
              <a:gd name="connsiteX11625" fmla="*/ 314722 w 1031876"/>
              <a:gd name="connsiteY11625" fmla="*/ 716359 h 1106488"/>
              <a:gd name="connsiteX11626" fmla="*/ 314722 w 1031876"/>
              <a:gd name="connsiteY11626" fmla="*/ 716359 h 1106488"/>
              <a:gd name="connsiteX11627" fmla="*/ 318096 w 1031876"/>
              <a:gd name="connsiteY11627" fmla="*/ 716359 h 1106488"/>
              <a:gd name="connsiteX11628" fmla="*/ 318939 w 1031876"/>
              <a:gd name="connsiteY11628" fmla="*/ 716359 h 1106488"/>
              <a:gd name="connsiteX11629" fmla="*/ 321469 w 1031876"/>
              <a:gd name="connsiteY11629" fmla="*/ 716359 h 1106488"/>
              <a:gd name="connsiteX11630" fmla="*/ 328216 w 1031876"/>
              <a:gd name="connsiteY11630" fmla="*/ 716359 h 1106488"/>
              <a:gd name="connsiteX11631" fmla="*/ 328216 w 1031876"/>
              <a:gd name="connsiteY11631" fmla="*/ 723106 h 1106488"/>
              <a:gd name="connsiteX11632" fmla="*/ 323396 w 1031876"/>
              <a:gd name="connsiteY11632" fmla="*/ 725172 h 1106488"/>
              <a:gd name="connsiteX11633" fmla="*/ 320675 w 1031876"/>
              <a:gd name="connsiteY11633" fmla="*/ 730250 h 1106488"/>
              <a:gd name="connsiteX11634" fmla="*/ 320675 w 1031876"/>
              <a:gd name="connsiteY11634" fmla="*/ 726281 h 1106488"/>
              <a:gd name="connsiteX11635" fmla="*/ 320675 w 1031876"/>
              <a:gd name="connsiteY11635" fmla="*/ 724694 h 1106488"/>
              <a:gd name="connsiteX11636" fmla="*/ 320675 w 1031876"/>
              <a:gd name="connsiteY11636" fmla="*/ 723999 h 1106488"/>
              <a:gd name="connsiteX11637" fmla="*/ 320675 w 1031876"/>
              <a:gd name="connsiteY11637" fmla="*/ 723900 h 1106488"/>
              <a:gd name="connsiteX11638" fmla="*/ 321837 w 1031876"/>
              <a:gd name="connsiteY11638" fmla="*/ 724210 h 1106488"/>
              <a:gd name="connsiteX11639" fmla="*/ 321469 w 1031876"/>
              <a:gd name="connsiteY11639" fmla="*/ 723106 h 1106488"/>
              <a:gd name="connsiteX11640" fmla="*/ 314722 w 1031876"/>
              <a:gd name="connsiteY11640" fmla="*/ 716359 h 1106488"/>
              <a:gd name="connsiteX11641" fmla="*/ 909639 w 1031876"/>
              <a:gd name="connsiteY11641" fmla="*/ 715963 h 1106488"/>
              <a:gd name="connsiteX11642" fmla="*/ 909639 w 1031876"/>
              <a:gd name="connsiteY11642" fmla="*/ 719932 h 1106488"/>
              <a:gd name="connsiteX11643" fmla="*/ 909639 w 1031876"/>
              <a:gd name="connsiteY11643" fmla="*/ 720924 h 1106488"/>
              <a:gd name="connsiteX11644" fmla="*/ 909639 w 1031876"/>
              <a:gd name="connsiteY11644" fmla="*/ 723899 h 1106488"/>
              <a:gd name="connsiteX11645" fmla="*/ 912813 w 1031876"/>
              <a:gd name="connsiteY11645" fmla="*/ 716955 h 1106488"/>
              <a:gd name="connsiteX11646" fmla="*/ 915988 w 1031876"/>
              <a:gd name="connsiteY11646" fmla="*/ 715963 h 1106488"/>
              <a:gd name="connsiteX11647" fmla="*/ 915194 w 1031876"/>
              <a:gd name="connsiteY11647" fmla="*/ 716955 h 1106488"/>
              <a:gd name="connsiteX11648" fmla="*/ 909639 w 1031876"/>
              <a:gd name="connsiteY11648" fmla="*/ 723900 h 1106488"/>
              <a:gd name="connsiteX11649" fmla="*/ 909639 w 1031876"/>
              <a:gd name="connsiteY11649" fmla="*/ 723901 h 1106488"/>
              <a:gd name="connsiteX11650" fmla="*/ 909638 w 1031876"/>
              <a:gd name="connsiteY11650" fmla="*/ 723901 h 1106488"/>
              <a:gd name="connsiteX11651" fmla="*/ 908369 w 1031876"/>
              <a:gd name="connsiteY11651" fmla="*/ 722949 h 1106488"/>
              <a:gd name="connsiteX11652" fmla="*/ 908647 w 1031876"/>
              <a:gd name="connsiteY11652" fmla="*/ 722909 h 1106488"/>
              <a:gd name="connsiteX11653" fmla="*/ 909639 w 1031876"/>
              <a:gd name="connsiteY11653" fmla="*/ 715963 h 1106488"/>
              <a:gd name="connsiteX11654" fmla="*/ 301626 w 1031876"/>
              <a:gd name="connsiteY11654" fmla="*/ 715963 h 1106488"/>
              <a:gd name="connsiteX11655" fmla="*/ 301626 w 1031876"/>
              <a:gd name="connsiteY11655" fmla="*/ 715964 h 1106488"/>
              <a:gd name="connsiteX11656" fmla="*/ 304800 w 1031876"/>
              <a:gd name="connsiteY11656" fmla="*/ 719535 h 1106488"/>
              <a:gd name="connsiteX11657" fmla="*/ 307975 w 1031876"/>
              <a:gd name="connsiteY11657" fmla="*/ 723107 h 1106488"/>
              <a:gd name="connsiteX11658" fmla="*/ 304800 w 1031876"/>
              <a:gd name="connsiteY11658" fmla="*/ 723107 h 1106488"/>
              <a:gd name="connsiteX11659" fmla="*/ 301626 w 1031876"/>
              <a:gd name="connsiteY11659" fmla="*/ 723107 h 1106488"/>
              <a:gd name="connsiteX11660" fmla="*/ 301626 w 1031876"/>
              <a:gd name="connsiteY11660" fmla="*/ 723901 h 1106488"/>
              <a:gd name="connsiteX11661" fmla="*/ 298451 w 1031876"/>
              <a:gd name="connsiteY11661" fmla="*/ 718345 h 1106488"/>
              <a:gd name="connsiteX11662" fmla="*/ 301625 w 1031876"/>
              <a:gd name="connsiteY11662" fmla="*/ 715964 h 1106488"/>
              <a:gd name="connsiteX11663" fmla="*/ 301625 w 1031876"/>
              <a:gd name="connsiteY11663" fmla="*/ 715964 h 1106488"/>
              <a:gd name="connsiteX11664" fmla="*/ 47625 w 1031876"/>
              <a:gd name="connsiteY11664" fmla="*/ 715963 h 1106488"/>
              <a:gd name="connsiteX11665" fmla="*/ 48419 w 1031876"/>
              <a:gd name="connsiteY11665" fmla="*/ 723107 h 1106488"/>
              <a:gd name="connsiteX11666" fmla="*/ 48641 w 1031876"/>
              <a:gd name="connsiteY11666" fmla="*/ 723393 h 1106488"/>
              <a:gd name="connsiteX11667" fmla="*/ 48073 w 1031876"/>
              <a:gd name="connsiteY11667" fmla="*/ 723233 h 1106488"/>
              <a:gd name="connsiteX11668" fmla="*/ 50017 w 1031876"/>
              <a:gd name="connsiteY11668" fmla="*/ 725162 h 1106488"/>
              <a:gd name="connsiteX11669" fmla="*/ 48641 w 1031876"/>
              <a:gd name="connsiteY11669" fmla="*/ 723393 h 1106488"/>
              <a:gd name="connsiteX11670" fmla="*/ 50800 w 1031876"/>
              <a:gd name="connsiteY11670" fmla="*/ 724000 h 1106488"/>
              <a:gd name="connsiteX11671" fmla="*/ 52786 w 1031876"/>
              <a:gd name="connsiteY11671" fmla="*/ 727909 h 1106488"/>
              <a:gd name="connsiteX11672" fmla="*/ 53644 w 1031876"/>
              <a:gd name="connsiteY11672" fmla="*/ 728761 h 1106488"/>
              <a:gd name="connsiteX11673" fmla="*/ 54504 w 1031876"/>
              <a:gd name="connsiteY11673" fmla="*/ 729615 h 1106488"/>
              <a:gd name="connsiteX11674" fmla="*/ 55364 w 1031876"/>
              <a:gd name="connsiteY11674" fmla="*/ 733028 h 1106488"/>
              <a:gd name="connsiteX11675" fmla="*/ 57055 w 1031876"/>
              <a:gd name="connsiteY11675" fmla="*/ 733987 h 1106488"/>
              <a:gd name="connsiteX11676" fmla="*/ 55978 w 1031876"/>
              <a:gd name="connsiteY11676" fmla="*/ 737904 h 1106488"/>
              <a:gd name="connsiteX11677" fmla="*/ 55364 w 1031876"/>
              <a:gd name="connsiteY11677" fmla="*/ 737294 h 1106488"/>
              <a:gd name="connsiteX11678" fmla="*/ 54504 w 1031876"/>
              <a:gd name="connsiteY11678" fmla="*/ 736441 h 1106488"/>
              <a:gd name="connsiteX11679" fmla="*/ 53676 w 1031876"/>
              <a:gd name="connsiteY11679" fmla="*/ 729866 h 1106488"/>
              <a:gd name="connsiteX11680" fmla="*/ 52253 w 1031876"/>
              <a:gd name="connsiteY11680" fmla="*/ 728037 h 1106488"/>
              <a:gd name="connsiteX11681" fmla="*/ 47999 w 1031876"/>
              <a:gd name="connsiteY11681" fmla="*/ 723212 h 1106488"/>
              <a:gd name="connsiteX11682" fmla="*/ 47625 w 1031876"/>
              <a:gd name="connsiteY11682" fmla="*/ 723107 h 1106488"/>
              <a:gd name="connsiteX11683" fmla="*/ 47625 w 1031876"/>
              <a:gd name="connsiteY11683" fmla="*/ 722788 h 1106488"/>
              <a:gd name="connsiteX11684" fmla="*/ 47625 w 1031876"/>
              <a:gd name="connsiteY11684" fmla="*/ 718642 h 1106488"/>
              <a:gd name="connsiteX11685" fmla="*/ 47625 w 1031876"/>
              <a:gd name="connsiteY11685" fmla="*/ 716856 h 1106488"/>
              <a:gd name="connsiteX11686" fmla="*/ 47625 w 1031876"/>
              <a:gd name="connsiteY11686" fmla="*/ 715963 h 1106488"/>
              <a:gd name="connsiteX11687" fmla="*/ 26988 w 1031876"/>
              <a:gd name="connsiteY11687" fmla="*/ 715963 h 1106488"/>
              <a:gd name="connsiteX11688" fmla="*/ 34926 w 1031876"/>
              <a:gd name="connsiteY11688" fmla="*/ 730251 h 1106488"/>
              <a:gd name="connsiteX11689" fmla="*/ 26988 w 1031876"/>
              <a:gd name="connsiteY11689" fmla="*/ 723107 h 1106488"/>
              <a:gd name="connsiteX11690" fmla="*/ 26988 w 1031876"/>
              <a:gd name="connsiteY11690" fmla="*/ 715963 h 1106488"/>
              <a:gd name="connsiteX11691" fmla="*/ 895351 w 1031876"/>
              <a:gd name="connsiteY11691" fmla="*/ 715962 h 1106488"/>
              <a:gd name="connsiteX11692" fmla="*/ 895351 w 1031876"/>
              <a:gd name="connsiteY11692" fmla="*/ 723900 h 1106488"/>
              <a:gd name="connsiteX11693" fmla="*/ 895351 w 1031876"/>
              <a:gd name="connsiteY11693" fmla="*/ 715962 h 1106488"/>
              <a:gd name="connsiteX11694" fmla="*/ 288195 w 1031876"/>
              <a:gd name="connsiteY11694" fmla="*/ 715391 h 1106488"/>
              <a:gd name="connsiteX11695" fmla="*/ 288231 w 1031876"/>
              <a:gd name="connsiteY11695" fmla="*/ 715631 h 1106488"/>
              <a:gd name="connsiteX11696" fmla="*/ 294372 w 1031876"/>
              <a:gd name="connsiteY11696" fmla="*/ 716476 h 1106488"/>
              <a:gd name="connsiteX11697" fmla="*/ 293688 w 1031876"/>
              <a:gd name="connsiteY11697" fmla="*/ 715963 h 1106488"/>
              <a:gd name="connsiteX11698" fmla="*/ 297657 w 1031876"/>
              <a:gd name="connsiteY11698" fmla="*/ 716955 h 1106488"/>
              <a:gd name="connsiteX11699" fmla="*/ 298451 w 1031876"/>
              <a:gd name="connsiteY11699" fmla="*/ 718345 h 1106488"/>
              <a:gd name="connsiteX11700" fmla="*/ 297657 w 1031876"/>
              <a:gd name="connsiteY11700" fmla="*/ 718940 h 1106488"/>
              <a:gd name="connsiteX11701" fmla="*/ 294392 w 1031876"/>
              <a:gd name="connsiteY11701" fmla="*/ 716491 h 1106488"/>
              <a:gd name="connsiteX11702" fmla="*/ 293589 w 1031876"/>
              <a:gd name="connsiteY11702" fmla="*/ 716491 h 1106488"/>
              <a:gd name="connsiteX11703" fmla="*/ 291803 w 1031876"/>
              <a:gd name="connsiteY11703" fmla="*/ 716491 h 1106488"/>
              <a:gd name="connsiteX11704" fmla="*/ 287338 w 1031876"/>
              <a:gd name="connsiteY11704" fmla="*/ 716491 h 1106488"/>
              <a:gd name="connsiteX11705" fmla="*/ 835732 w 1031876"/>
              <a:gd name="connsiteY11705" fmla="*/ 714836 h 1106488"/>
              <a:gd name="connsiteX11706" fmla="*/ 835041 w 1031876"/>
              <a:gd name="connsiteY11706" fmla="*/ 715526 h 1106488"/>
              <a:gd name="connsiteX11707" fmla="*/ 834186 w 1031876"/>
              <a:gd name="connsiteY11707" fmla="*/ 716380 h 1106488"/>
              <a:gd name="connsiteX11708" fmla="*/ 926704 w 1031876"/>
              <a:gd name="connsiteY11708" fmla="*/ 713913 h 1106488"/>
              <a:gd name="connsiteX11709" fmla="*/ 930019 w 1031876"/>
              <a:gd name="connsiteY11709" fmla="*/ 716306 h 1106488"/>
              <a:gd name="connsiteX11710" fmla="*/ 930276 w 1031876"/>
              <a:gd name="connsiteY11710" fmla="*/ 715963 h 1106488"/>
              <a:gd name="connsiteX11711" fmla="*/ 930276 w 1031876"/>
              <a:gd name="connsiteY11711" fmla="*/ 716492 h 1106488"/>
              <a:gd name="connsiteX11712" fmla="*/ 930276 w 1031876"/>
              <a:gd name="connsiteY11712" fmla="*/ 716955 h 1106488"/>
              <a:gd name="connsiteX11713" fmla="*/ 930276 w 1031876"/>
              <a:gd name="connsiteY11713" fmla="*/ 718940 h 1106488"/>
              <a:gd name="connsiteX11714" fmla="*/ 930276 w 1031876"/>
              <a:gd name="connsiteY11714" fmla="*/ 719931 h 1106488"/>
              <a:gd name="connsiteX11715" fmla="*/ 930276 w 1031876"/>
              <a:gd name="connsiteY11715" fmla="*/ 720923 h 1106488"/>
              <a:gd name="connsiteX11716" fmla="*/ 930276 w 1031876"/>
              <a:gd name="connsiteY11716" fmla="*/ 722908 h 1106488"/>
              <a:gd name="connsiteX11717" fmla="*/ 930276 w 1031876"/>
              <a:gd name="connsiteY11717" fmla="*/ 723900 h 1106488"/>
              <a:gd name="connsiteX11718" fmla="*/ 930276 w 1031876"/>
              <a:gd name="connsiteY11718" fmla="*/ 723900 h 1106488"/>
              <a:gd name="connsiteX11719" fmla="*/ 923330 w 1031876"/>
              <a:gd name="connsiteY11719" fmla="*/ 729456 h 1106488"/>
              <a:gd name="connsiteX11720" fmla="*/ 922338 w 1031876"/>
              <a:gd name="connsiteY11720" fmla="*/ 730250 h 1106488"/>
              <a:gd name="connsiteX11721" fmla="*/ 922338 w 1031876"/>
              <a:gd name="connsiteY11721" fmla="*/ 729456 h 1106488"/>
              <a:gd name="connsiteX11722" fmla="*/ 922338 w 1031876"/>
              <a:gd name="connsiteY11722" fmla="*/ 727075 h 1106488"/>
              <a:gd name="connsiteX11723" fmla="*/ 922338 w 1031876"/>
              <a:gd name="connsiteY11723" fmla="*/ 726281 h 1106488"/>
              <a:gd name="connsiteX11724" fmla="*/ 922338 w 1031876"/>
              <a:gd name="connsiteY11724" fmla="*/ 724694 h 1106488"/>
              <a:gd name="connsiteX11725" fmla="*/ 922338 w 1031876"/>
              <a:gd name="connsiteY11725" fmla="*/ 723900 h 1106488"/>
              <a:gd name="connsiteX11726" fmla="*/ 923330 w 1031876"/>
              <a:gd name="connsiteY11726" fmla="*/ 723900 h 1106488"/>
              <a:gd name="connsiteX11727" fmla="*/ 930275 w 1031876"/>
              <a:gd name="connsiteY11727" fmla="*/ 723900 h 1106488"/>
              <a:gd name="connsiteX11728" fmla="*/ 927299 w 1031876"/>
              <a:gd name="connsiteY11728" fmla="*/ 719932 h 1106488"/>
              <a:gd name="connsiteX11729" fmla="*/ 929833 w 1031876"/>
              <a:gd name="connsiteY11729" fmla="*/ 716553 h 1106488"/>
              <a:gd name="connsiteX11730" fmla="*/ 924025 w 1031876"/>
              <a:gd name="connsiteY11730" fmla="*/ 717352 h 1106488"/>
              <a:gd name="connsiteX11731" fmla="*/ 923132 w 1031876"/>
              <a:gd name="connsiteY11731" fmla="*/ 723372 h 1106488"/>
              <a:gd name="connsiteX11732" fmla="*/ 923132 w 1031876"/>
              <a:gd name="connsiteY11732" fmla="*/ 719932 h 1106488"/>
              <a:gd name="connsiteX11733" fmla="*/ 923132 w 1031876"/>
              <a:gd name="connsiteY11733" fmla="*/ 719072 h 1106488"/>
              <a:gd name="connsiteX11734" fmla="*/ 923132 w 1031876"/>
              <a:gd name="connsiteY11734" fmla="*/ 716492 h 1106488"/>
              <a:gd name="connsiteX11735" fmla="*/ 926704 w 1031876"/>
              <a:gd name="connsiteY11735" fmla="*/ 713913 h 1106488"/>
              <a:gd name="connsiteX11736" fmla="*/ 311349 w 1031876"/>
              <a:gd name="connsiteY11736" fmla="*/ 713829 h 1106488"/>
              <a:gd name="connsiteX11737" fmla="*/ 314193 w 1031876"/>
              <a:gd name="connsiteY11737" fmla="*/ 715962 h 1106488"/>
              <a:gd name="connsiteX11738" fmla="*/ 314325 w 1031876"/>
              <a:gd name="connsiteY11738" fmla="*/ 715962 h 1106488"/>
              <a:gd name="connsiteX11739" fmla="*/ 314326 w 1031876"/>
              <a:gd name="connsiteY11739" fmla="*/ 715962 h 1106488"/>
              <a:gd name="connsiteX11740" fmla="*/ 314325 w 1031876"/>
              <a:gd name="connsiteY11740" fmla="*/ 715963 h 1106488"/>
              <a:gd name="connsiteX11741" fmla="*/ 314267 w 1031876"/>
              <a:gd name="connsiteY11741" fmla="*/ 716018 h 1106488"/>
              <a:gd name="connsiteX11742" fmla="*/ 314351 w 1031876"/>
              <a:gd name="connsiteY11742" fmla="*/ 716081 h 1106488"/>
              <a:gd name="connsiteX11743" fmla="*/ 314325 w 1031876"/>
              <a:gd name="connsiteY11743" fmla="*/ 715963 h 1106488"/>
              <a:gd name="connsiteX11744" fmla="*/ 314378 w 1031876"/>
              <a:gd name="connsiteY11744" fmla="*/ 716101 h 1106488"/>
              <a:gd name="connsiteX11745" fmla="*/ 314722 w 1031876"/>
              <a:gd name="connsiteY11745" fmla="*/ 716359 h 1106488"/>
              <a:gd name="connsiteX11746" fmla="*/ 314476 w 1031876"/>
              <a:gd name="connsiteY11746" fmla="*/ 716359 h 1106488"/>
              <a:gd name="connsiteX11747" fmla="*/ 315870 w 1031876"/>
              <a:gd name="connsiteY11747" fmla="*/ 720017 h 1106488"/>
              <a:gd name="connsiteX11748" fmla="*/ 315119 w 1031876"/>
              <a:gd name="connsiteY11748" fmla="*/ 719534 h 1106488"/>
              <a:gd name="connsiteX11749" fmla="*/ 314413 w 1031876"/>
              <a:gd name="connsiteY11749" fmla="*/ 716359 h 1106488"/>
              <a:gd name="connsiteX11750" fmla="*/ 313903 w 1031876"/>
              <a:gd name="connsiteY11750" fmla="*/ 716359 h 1106488"/>
              <a:gd name="connsiteX11751" fmla="*/ 311151 w 1031876"/>
              <a:gd name="connsiteY11751" fmla="*/ 718939 h 1106488"/>
              <a:gd name="connsiteX11752" fmla="*/ 308399 w 1031876"/>
              <a:gd name="connsiteY11752" fmla="*/ 716359 h 1106488"/>
              <a:gd name="connsiteX11753" fmla="*/ 307975 w 1031876"/>
              <a:gd name="connsiteY11753" fmla="*/ 716359 h 1106488"/>
              <a:gd name="connsiteX11754" fmla="*/ 308211 w 1031876"/>
              <a:gd name="connsiteY11754" fmla="*/ 716182 h 1106488"/>
              <a:gd name="connsiteX11755" fmla="*/ 307976 w 1031876"/>
              <a:gd name="connsiteY11755" fmla="*/ 715962 h 1106488"/>
              <a:gd name="connsiteX11756" fmla="*/ 308504 w 1031876"/>
              <a:gd name="connsiteY11756" fmla="*/ 715962 h 1106488"/>
              <a:gd name="connsiteX11757" fmla="*/ 39158 w 1031876"/>
              <a:gd name="connsiteY11757" fmla="*/ 713200 h 1106488"/>
              <a:gd name="connsiteX11758" fmla="*/ 38894 w 1031876"/>
              <a:gd name="connsiteY11758" fmla="*/ 713582 h 1106488"/>
              <a:gd name="connsiteX11759" fmla="*/ 41275 w 1031876"/>
              <a:gd name="connsiteY11759" fmla="*/ 717022 h 1106488"/>
              <a:gd name="connsiteX11760" fmla="*/ 41275 w 1031876"/>
              <a:gd name="connsiteY11760" fmla="*/ 717882 h 1106488"/>
              <a:gd name="connsiteX11761" fmla="*/ 41275 w 1031876"/>
              <a:gd name="connsiteY11761" fmla="*/ 719602 h 1106488"/>
              <a:gd name="connsiteX11762" fmla="*/ 41275 w 1031876"/>
              <a:gd name="connsiteY11762" fmla="*/ 723041 h 1106488"/>
              <a:gd name="connsiteX11763" fmla="*/ 41275 w 1031876"/>
              <a:gd name="connsiteY11763" fmla="*/ 723900 h 1106488"/>
              <a:gd name="connsiteX11764" fmla="*/ 41275 w 1031876"/>
              <a:gd name="connsiteY11764" fmla="*/ 723901 h 1106488"/>
              <a:gd name="connsiteX11765" fmla="*/ 34925 w 1031876"/>
              <a:gd name="connsiteY11765" fmla="*/ 717022 h 1106488"/>
              <a:gd name="connsiteX11766" fmla="*/ 77493 w 1031876"/>
              <a:gd name="connsiteY11766" fmla="*/ 713127 h 1106488"/>
              <a:gd name="connsiteX11767" fmla="*/ 82051 w 1031876"/>
              <a:gd name="connsiteY11767" fmla="*/ 716380 h 1106488"/>
              <a:gd name="connsiteX11768" fmla="*/ 78144 w 1031876"/>
              <a:gd name="connsiteY11768" fmla="*/ 714150 h 1106488"/>
              <a:gd name="connsiteX11769" fmla="*/ 39604 w 1031876"/>
              <a:gd name="connsiteY11769" fmla="*/ 712556 h 1106488"/>
              <a:gd name="connsiteX11770" fmla="*/ 39688 w 1031876"/>
              <a:gd name="connsiteY11770" fmla="*/ 712722 h 1106488"/>
              <a:gd name="connsiteX11771" fmla="*/ 39158 w 1031876"/>
              <a:gd name="connsiteY11771" fmla="*/ 713200 h 1106488"/>
              <a:gd name="connsiteX11772" fmla="*/ 897256 w 1031876"/>
              <a:gd name="connsiteY11772" fmla="*/ 712152 h 1106488"/>
              <a:gd name="connsiteX11773" fmla="*/ 897732 w 1031876"/>
              <a:gd name="connsiteY11773" fmla="*/ 712787 h 1106488"/>
              <a:gd name="connsiteX11774" fmla="*/ 895351 w 1031876"/>
              <a:gd name="connsiteY11774" fmla="*/ 715962 h 1106488"/>
              <a:gd name="connsiteX11775" fmla="*/ 896145 w 1031876"/>
              <a:gd name="connsiteY11775" fmla="*/ 712787 h 1106488"/>
              <a:gd name="connsiteX11776" fmla="*/ 75939 w 1031876"/>
              <a:gd name="connsiteY11776" fmla="*/ 710688 h 1106488"/>
              <a:gd name="connsiteX11777" fmla="*/ 77493 w 1031876"/>
              <a:gd name="connsiteY11777" fmla="*/ 713127 h 1106488"/>
              <a:gd name="connsiteX11778" fmla="*/ 76069 w 1031876"/>
              <a:gd name="connsiteY11778" fmla="*/ 712111 h 1106488"/>
              <a:gd name="connsiteX11779" fmla="*/ 970757 w 1031876"/>
              <a:gd name="connsiteY11779" fmla="*/ 710142 h 1106488"/>
              <a:gd name="connsiteX11780" fmla="*/ 969864 w 1031876"/>
              <a:gd name="connsiteY11780" fmla="*/ 713582 h 1106488"/>
              <a:gd name="connsiteX11781" fmla="*/ 964407 w 1031876"/>
              <a:gd name="connsiteY11781" fmla="*/ 716585 h 1106488"/>
              <a:gd name="connsiteX11782" fmla="*/ 964407 w 1031876"/>
              <a:gd name="connsiteY11782" fmla="*/ 716757 h 1106488"/>
              <a:gd name="connsiteX11783" fmla="*/ 964142 w 1031876"/>
              <a:gd name="connsiteY11783" fmla="*/ 717022 h 1106488"/>
              <a:gd name="connsiteX11784" fmla="*/ 967185 w 1031876"/>
              <a:gd name="connsiteY11784" fmla="*/ 717022 h 1106488"/>
              <a:gd name="connsiteX11785" fmla="*/ 970757 w 1031876"/>
              <a:gd name="connsiteY11785" fmla="*/ 717022 h 1106488"/>
              <a:gd name="connsiteX11786" fmla="*/ 963613 w 1031876"/>
              <a:gd name="connsiteY11786" fmla="*/ 723901 h 1106488"/>
              <a:gd name="connsiteX11787" fmla="*/ 963613 w 1031876"/>
              <a:gd name="connsiteY11787" fmla="*/ 720461 h 1106488"/>
              <a:gd name="connsiteX11788" fmla="*/ 963613 w 1031876"/>
              <a:gd name="connsiteY11788" fmla="*/ 717551 h 1106488"/>
              <a:gd name="connsiteX11789" fmla="*/ 960835 w 1031876"/>
              <a:gd name="connsiteY11789" fmla="*/ 720329 h 1106488"/>
              <a:gd name="connsiteX11790" fmla="*/ 957263 w 1031876"/>
              <a:gd name="connsiteY11790" fmla="*/ 723901 h 1106488"/>
              <a:gd name="connsiteX11791" fmla="*/ 957263 w 1031876"/>
              <a:gd name="connsiteY11791" fmla="*/ 723900 h 1106488"/>
              <a:gd name="connsiteX11792" fmla="*/ 957263 w 1031876"/>
              <a:gd name="connsiteY11792" fmla="*/ 723008 h 1106488"/>
              <a:gd name="connsiteX11793" fmla="*/ 957263 w 1031876"/>
              <a:gd name="connsiteY11793" fmla="*/ 721222 h 1106488"/>
              <a:gd name="connsiteX11794" fmla="*/ 957263 w 1031876"/>
              <a:gd name="connsiteY11794" fmla="*/ 720329 h 1106488"/>
              <a:gd name="connsiteX11795" fmla="*/ 957263 w 1031876"/>
              <a:gd name="connsiteY11795" fmla="*/ 718543 h 1106488"/>
              <a:gd name="connsiteX11796" fmla="*/ 957263 w 1031876"/>
              <a:gd name="connsiteY11796" fmla="*/ 716757 h 1106488"/>
              <a:gd name="connsiteX11797" fmla="*/ 962026 w 1031876"/>
              <a:gd name="connsiteY11797" fmla="*/ 712292 h 1106488"/>
              <a:gd name="connsiteX11798" fmla="*/ 960950 w 1031876"/>
              <a:gd name="connsiteY11798" fmla="*/ 714914 h 1106488"/>
              <a:gd name="connsiteX11799" fmla="*/ 964407 w 1031876"/>
              <a:gd name="connsiteY11799" fmla="*/ 713185 h 1106488"/>
              <a:gd name="connsiteX11800" fmla="*/ 964407 w 1031876"/>
              <a:gd name="connsiteY11800" fmla="*/ 715864 h 1106488"/>
              <a:gd name="connsiteX11801" fmla="*/ 964407 w 1031876"/>
              <a:gd name="connsiteY11801" fmla="*/ 716257 h 1106488"/>
              <a:gd name="connsiteX11802" fmla="*/ 969864 w 1031876"/>
              <a:gd name="connsiteY11802" fmla="*/ 711002 h 1106488"/>
              <a:gd name="connsiteX11803" fmla="*/ 970757 w 1031876"/>
              <a:gd name="connsiteY11803" fmla="*/ 710142 h 1106488"/>
              <a:gd name="connsiteX11804" fmla="*/ 915988 w 1031876"/>
              <a:gd name="connsiteY11804" fmla="*/ 710142 h 1106488"/>
              <a:gd name="connsiteX11805" fmla="*/ 922338 w 1031876"/>
              <a:gd name="connsiteY11805" fmla="*/ 710142 h 1106488"/>
              <a:gd name="connsiteX11806" fmla="*/ 921544 w 1031876"/>
              <a:gd name="connsiteY11806" fmla="*/ 713582 h 1106488"/>
              <a:gd name="connsiteX11807" fmla="*/ 916667 w 1031876"/>
              <a:gd name="connsiteY11807" fmla="*/ 716601 h 1106488"/>
              <a:gd name="connsiteX11808" fmla="*/ 920274 w 1031876"/>
              <a:gd name="connsiteY11808" fmla="*/ 717180 h 1106488"/>
              <a:gd name="connsiteX11809" fmla="*/ 919560 w 1031876"/>
              <a:gd name="connsiteY11809" fmla="*/ 717352 h 1106488"/>
              <a:gd name="connsiteX11810" fmla="*/ 916616 w 1031876"/>
              <a:gd name="connsiteY11810" fmla="*/ 722313 h 1106488"/>
              <a:gd name="connsiteX11811" fmla="*/ 916365 w 1031876"/>
              <a:gd name="connsiteY11811" fmla="*/ 722948 h 1106488"/>
              <a:gd name="connsiteX11812" fmla="*/ 921346 w 1031876"/>
              <a:gd name="connsiteY11812" fmla="*/ 717352 h 1106488"/>
              <a:gd name="connsiteX11813" fmla="*/ 920274 w 1031876"/>
              <a:gd name="connsiteY11813" fmla="*/ 717180 h 1106488"/>
              <a:gd name="connsiteX11814" fmla="*/ 923132 w 1031876"/>
              <a:gd name="connsiteY11814" fmla="*/ 716492 h 1106488"/>
              <a:gd name="connsiteX11815" fmla="*/ 919560 w 1031876"/>
              <a:gd name="connsiteY11815" fmla="*/ 719932 h 1106488"/>
              <a:gd name="connsiteX11816" fmla="*/ 916326 w 1031876"/>
              <a:gd name="connsiteY11816" fmla="*/ 723046 h 1106488"/>
              <a:gd name="connsiteX11817" fmla="*/ 915988 w 1031876"/>
              <a:gd name="connsiteY11817" fmla="*/ 723901 h 1106488"/>
              <a:gd name="connsiteX11818" fmla="*/ 915988 w 1031876"/>
              <a:gd name="connsiteY11818" fmla="*/ 723900 h 1106488"/>
              <a:gd name="connsiteX11819" fmla="*/ 915988 w 1031876"/>
              <a:gd name="connsiteY11819" fmla="*/ 723372 h 1106488"/>
              <a:gd name="connsiteX11820" fmla="*/ 915988 w 1031876"/>
              <a:gd name="connsiteY11820" fmla="*/ 723372 h 1106488"/>
              <a:gd name="connsiteX11821" fmla="*/ 915988 w 1031876"/>
              <a:gd name="connsiteY11821" fmla="*/ 719932 h 1106488"/>
              <a:gd name="connsiteX11822" fmla="*/ 915988 w 1031876"/>
              <a:gd name="connsiteY11822" fmla="*/ 717882 h 1106488"/>
              <a:gd name="connsiteX11823" fmla="*/ 915988 w 1031876"/>
              <a:gd name="connsiteY11823" fmla="*/ 717022 h 1106488"/>
              <a:gd name="connsiteX11824" fmla="*/ 915988 w 1031876"/>
              <a:gd name="connsiteY11824" fmla="*/ 716492 h 1106488"/>
              <a:gd name="connsiteX11825" fmla="*/ 915988 w 1031876"/>
              <a:gd name="connsiteY11825" fmla="*/ 715963 h 1106488"/>
              <a:gd name="connsiteX11826" fmla="*/ 915988 w 1031876"/>
              <a:gd name="connsiteY11826" fmla="*/ 712722 h 1106488"/>
              <a:gd name="connsiteX11827" fmla="*/ 915988 w 1031876"/>
              <a:gd name="connsiteY11827" fmla="*/ 711002 h 1106488"/>
              <a:gd name="connsiteX11828" fmla="*/ 915988 w 1031876"/>
              <a:gd name="connsiteY11828" fmla="*/ 710142 h 1106488"/>
              <a:gd name="connsiteX11829" fmla="*/ 964407 w 1031876"/>
              <a:gd name="connsiteY11829" fmla="*/ 709613 h 1106488"/>
              <a:gd name="connsiteX11830" fmla="*/ 971551 w 1031876"/>
              <a:gd name="connsiteY11830" fmla="*/ 709613 h 1106488"/>
              <a:gd name="connsiteX11831" fmla="*/ 964407 w 1031876"/>
              <a:gd name="connsiteY11831" fmla="*/ 713185 h 1106488"/>
              <a:gd name="connsiteX11832" fmla="*/ 957263 w 1031876"/>
              <a:gd name="connsiteY11832" fmla="*/ 709613 h 1106488"/>
              <a:gd name="connsiteX11833" fmla="*/ 957263 w 1031876"/>
              <a:gd name="connsiteY11833" fmla="*/ 716757 h 1106488"/>
              <a:gd name="connsiteX11834" fmla="*/ 957263 w 1031876"/>
              <a:gd name="connsiteY11834" fmla="*/ 715962 h 1106488"/>
              <a:gd name="connsiteX11835" fmla="*/ 957263 w 1031876"/>
              <a:gd name="connsiteY11835" fmla="*/ 715864 h 1106488"/>
              <a:gd name="connsiteX11836" fmla="*/ 957263 w 1031876"/>
              <a:gd name="connsiteY11836" fmla="*/ 715168 h 1106488"/>
              <a:gd name="connsiteX11837" fmla="*/ 942975 w 1031876"/>
              <a:gd name="connsiteY11837" fmla="*/ 709613 h 1106488"/>
              <a:gd name="connsiteX11838" fmla="*/ 939800 w 1031876"/>
              <a:gd name="connsiteY11838" fmla="*/ 710407 h 1106488"/>
              <a:gd name="connsiteX11839" fmla="*/ 936626 w 1031876"/>
              <a:gd name="connsiteY11839" fmla="*/ 715961 h 1106488"/>
              <a:gd name="connsiteX11840" fmla="*/ 936625 w 1031876"/>
              <a:gd name="connsiteY11840" fmla="*/ 715963 h 1106488"/>
              <a:gd name="connsiteX11841" fmla="*/ 936626 w 1031876"/>
              <a:gd name="connsiteY11841" fmla="*/ 715956 h 1106488"/>
              <a:gd name="connsiteX11842" fmla="*/ 937419 w 1031876"/>
              <a:gd name="connsiteY11842" fmla="*/ 710407 h 1106488"/>
              <a:gd name="connsiteX11843" fmla="*/ 942975 w 1031876"/>
              <a:gd name="connsiteY11843" fmla="*/ 709613 h 1106488"/>
              <a:gd name="connsiteX11844" fmla="*/ 53976 w 1031876"/>
              <a:gd name="connsiteY11844" fmla="*/ 709613 h 1106488"/>
              <a:gd name="connsiteX11845" fmla="*/ 53976 w 1031876"/>
              <a:gd name="connsiteY11845" fmla="*/ 716757 h 1106488"/>
              <a:gd name="connsiteX11846" fmla="*/ 53976 w 1031876"/>
              <a:gd name="connsiteY11846" fmla="*/ 715963 h 1106488"/>
              <a:gd name="connsiteX11847" fmla="*/ 53976 w 1031876"/>
              <a:gd name="connsiteY11847" fmla="*/ 715864 h 1106488"/>
              <a:gd name="connsiteX11848" fmla="*/ 53976 w 1031876"/>
              <a:gd name="connsiteY11848" fmla="*/ 712788 h 1106488"/>
              <a:gd name="connsiteX11849" fmla="*/ 53976 w 1031876"/>
              <a:gd name="connsiteY11849" fmla="*/ 710506 h 1106488"/>
              <a:gd name="connsiteX11850" fmla="*/ 53976 w 1031876"/>
              <a:gd name="connsiteY11850" fmla="*/ 710407 h 1106488"/>
              <a:gd name="connsiteX11851" fmla="*/ 47626 w 1031876"/>
              <a:gd name="connsiteY11851" fmla="*/ 709613 h 1106488"/>
              <a:gd name="connsiteX11852" fmla="*/ 53182 w 1031876"/>
              <a:gd name="connsiteY11852" fmla="*/ 715169 h 1106488"/>
              <a:gd name="connsiteX11853" fmla="*/ 53976 w 1031876"/>
              <a:gd name="connsiteY11853" fmla="*/ 715963 h 1106488"/>
              <a:gd name="connsiteX11854" fmla="*/ 47626 w 1031876"/>
              <a:gd name="connsiteY11854" fmla="*/ 709613 h 1106488"/>
              <a:gd name="connsiteX11855" fmla="*/ 895351 w 1031876"/>
              <a:gd name="connsiteY11855" fmla="*/ 709612 h 1106488"/>
              <a:gd name="connsiteX11856" fmla="*/ 889001 w 1031876"/>
              <a:gd name="connsiteY11856" fmla="*/ 715962 h 1106488"/>
              <a:gd name="connsiteX11857" fmla="*/ 895351 w 1031876"/>
              <a:gd name="connsiteY11857" fmla="*/ 709612 h 1106488"/>
              <a:gd name="connsiteX11858" fmla="*/ 895351 w 1031876"/>
              <a:gd name="connsiteY11858" fmla="*/ 709612 h 1106488"/>
              <a:gd name="connsiteX11859" fmla="*/ 898526 w 1031876"/>
              <a:gd name="connsiteY11859" fmla="*/ 709612 h 1106488"/>
              <a:gd name="connsiteX11860" fmla="*/ 901602 w 1031876"/>
              <a:gd name="connsiteY11860" fmla="*/ 709612 h 1106488"/>
              <a:gd name="connsiteX11861" fmla="*/ 901701 w 1031876"/>
              <a:gd name="connsiteY11861" fmla="*/ 709612 h 1106488"/>
              <a:gd name="connsiteX11862" fmla="*/ 902495 w 1031876"/>
              <a:gd name="connsiteY11862" fmla="*/ 709612 h 1106488"/>
              <a:gd name="connsiteX11863" fmla="*/ 901602 w 1031876"/>
              <a:gd name="connsiteY11863" fmla="*/ 711993 h 1106488"/>
              <a:gd name="connsiteX11864" fmla="*/ 899161 w 1031876"/>
              <a:gd name="connsiteY11864" fmla="*/ 711064 h 1106488"/>
              <a:gd name="connsiteX11865" fmla="*/ 897256 w 1031876"/>
              <a:gd name="connsiteY11865" fmla="*/ 712152 h 1106488"/>
              <a:gd name="connsiteX11866" fmla="*/ 889001 w 1031876"/>
              <a:gd name="connsiteY11866" fmla="*/ 709612 h 1106488"/>
              <a:gd name="connsiteX11867" fmla="*/ 895351 w 1031876"/>
              <a:gd name="connsiteY11867" fmla="*/ 709612 h 1106488"/>
              <a:gd name="connsiteX11868" fmla="*/ 889001 w 1031876"/>
              <a:gd name="connsiteY11868" fmla="*/ 715962 h 1106488"/>
              <a:gd name="connsiteX11869" fmla="*/ 889001 w 1031876"/>
              <a:gd name="connsiteY11869" fmla="*/ 715168 h 1106488"/>
              <a:gd name="connsiteX11870" fmla="*/ 889001 w 1031876"/>
              <a:gd name="connsiteY11870" fmla="*/ 711200 h 1106488"/>
              <a:gd name="connsiteX11871" fmla="*/ 847726 w 1031876"/>
              <a:gd name="connsiteY11871" fmla="*/ 709612 h 1106488"/>
              <a:gd name="connsiteX11872" fmla="*/ 847726 w 1031876"/>
              <a:gd name="connsiteY11872" fmla="*/ 709613 h 1106488"/>
              <a:gd name="connsiteX11873" fmla="*/ 847726 w 1031876"/>
              <a:gd name="connsiteY11873" fmla="*/ 712291 h 1106488"/>
              <a:gd name="connsiteX11874" fmla="*/ 847726 w 1031876"/>
              <a:gd name="connsiteY11874" fmla="*/ 713184 h 1106488"/>
              <a:gd name="connsiteX11875" fmla="*/ 847726 w 1031876"/>
              <a:gd name="connsiteY11875" fmla="*/ 716756 h 1106488"/>
              <a:gd name="connsiteX11876" fmla="*/ 845345 w 1031876"/>
              <a:gd name="connsiteY11876" fmla="*/ 716756 h 1106488"/>
              <a:gd name="connsiteX11877" fmla="*/ 844551 w 1031876"/>
              <a:gd name="connsiteY11877" fmla="*/ 716756 h 1106488"/>
              <a:gd name="connsiteX11878" fmla="*/ 841376 w 1031876"/>
              <a:gd name="connsiteY11878" fmla="*/ 716756 h 1106488"/>
              <a:gd name="connsiteX11879" fmla="*/ 842170 w 1031876"/>
              <a:gd name="connsiteY11879" fmla="*/ 715863 h 1106488"/>
              <a:gd name="connsiteX11880" fmla="*/ 847718 w 1031876"/>
              <a:gd name="connsiteY11880" fmla="*/ 709621 h 1106488"/>
              <a:gd name="connsiteX11881" fmla="*/ 842170 w 1031876"/>
              <a:gd name="connsiteY11881" fmla="*/ 715169 h 1106488"/>
              <a:gd name="connsiteX11882" fmla="*/ 841376 w 1031876"/>
              <a:gd name="connsiteY11882" fmla="*/ 715963 h 1106488"/>
              <a:gd name="connsiteX11883" fmla="*/ 842170 w 1031876"/>
              <a:gd name="connsiteY11883" fmla="*/ 712788 h 1106488"/>
              <a:gd name="connsiteX11884" fmla="*/ 847724 w 1031876"/>
              <a:gd name="connsiteY11884" fmla="*/ 709614 h 1106488"/>
              <a:gd name="connsiteX11885" fmla="*/ 314722 w 1031876"/>
              <a:gd name="connsiteY11885" fmla="*/ 709612 h 1106488"/>
              <a:gd name="connsiteX11886" fmla="*/ 316746 w 1031876"/>
              <a:gd name="connsiteY11886" fmla="*/ 714335 h 1106488"/>
              <a:gd name="connsiteX11887" fmla="*/ 317252 w 1031876"/>
              <a:gd name="connsiteY11887" fmla="*/ 715516 h 1106488"/>
              <a:gd name="connsiteX11888" fmla="*/ 314722 w 1031876"/>
              <a:gd name="connsiteY11888" fmla="*/ 716359 h 1106488"/>
              <a:gd name="connsiteX11889" fmla="*/ 314722 w 1031876"/>
              <a:gd name="connsiteY11889" fmla="*/ 715516 h 1106488"/>
              <a:gd name="connsiteX11890" fmla="*/ 314722 w 1031876"/>
              <a:gd name="connsiteY11890" fmla="*/ 712986 h 1106488"/>
              <a:gd name="connsiteX11891" fmla="*/ 314722 w 1031876"/>
              <a:gd name="connsiteY11891" fmla="*/ 712142 h 1106488"/>
              <a:gd name="connsiteX11892" fmla="*/ 314722 w 1031876"/>
              <a:gd name="connsiteY11892" fmla="*/ 710456 h 1106488"/>
              <a:gd name="connsiteX11893" fmla="*/ 314722 w 1031876"/>
              <a:gd name="connsiteY11893" fmla="*/ 709612 h 1106488"/>
              <a:gd name="connsiteX11894" fmla="*/ 314722 w 1031876"/>
              <a:gd name="connsiteY11894" fmla="*/ 709612 h 1106488"/>
              <a:gd name="connsiteX11895" fmla="*/ 321469 w 1031876"/>
              <a:gd name="connsiteY11895" fmla="*/ 709612 h 1106488"/>
              <a:gd name="connsiteX11896" fmla="*/ 322263 w 1031876"/>
              <a:gd name="connsiteY11896" fmla="*/ 710406 h 1106488"/>
              <a:gd name="connsiteX11897" fmla="*/ 321945 w 1031876"/>
              <a:gd name="connsiteY11897" fmla="*/ 710724 h 1106488"/>
              <a:gd name="connsiteX11898" fmla="*/ 323999 w 1031876"/>
              <a:gd name="connsiteY11898" fmla="*/ 715516 h 1106488"/>
              <a:gd name="connsiteX11899" fmla="*/ 322660 w 1031876"/>
              <a:gd name="connsiteY11899" fmla="*/ 715962 h 1106488"/>
              <a:gd name="connsiteX11900" fmla="*/ 321469 w 1031876"/>
              <a:gd name="connsiteY11900" fmla="*/ 716359 h 1106488"/>
              <a:gd name="connsiteX11901" fmla="*/ 321072 w 1031876"/>
              <a:gd name="connsiteY11901" fmla="*/ 715962 h 1106488"/>
              <a:gd name="connsiteX11902" fmla="*/ 318096 w 1031876"/>
              <a:gd name="connsiteY11902" fmla="*/ 712986 h 1106488"/>
              <a:gd name="connsiteX11903" fmla="*/ 314722 w 1031876"/>
              <a:gd name="connsiteY11903" fmla="*/ 709612 h 1106488"/>
              <a:gd name="connsiteX11904" fmla="*/ 287338 w 1031876"/>
              <a:gd name="connsiteY11904" fmla="*/ 709612 h 1106488"/>
              <a:gd name="connsiteX11905" fmla="*/ 287339 w 1031876"/>
              <a:gd name="connsiteY11905" fmla="*/ 709613 h 1106488"/>
              <a:gd name="connsiteX11906" fmla="*/ 290513 w 1031876"/>
              <a:gd name="connsiteY11906" fmla="*/ 709613 h 1106488"/>
              <a:gd name="connsiteX11907" fmla="*/ 293688 w 1031876"/>
              <a:gd name="connsiteY11907" fmla="*/ 709613 h 1106488"/>
              <a:gd name="connsiteX11908" fmla="*/ 293688 w 1031876"/>
              <a:gd name="connsiteY11908" fmla="*/ 710407 h 1106488"/>
              <a:gd name="connsiteX11909" fmla="*/ 293688 w 1031876"/>
              <a:gd name="connsiteY11909" fmla="*/ 712788 h 1106488"/>
              <a:gd name="connsiteX11910" fmla="*/ 293688 w 1031876"/>
              <a:gd name="connsiteY11910" fmla="*/ 715169 h 1106488"/>
              <a:gd name="connsiteX11911" fmla="*/ 293688 w 1031876"/>
              <a:gd name="connsiteY11911" fmla="*/ 715963 h 1106488"/>
              <a:gd name="connsiteX11912" fmla="*/ 292894 w 1031876"/>
              <a:gd name="connsiteY11912" fmla="*/ 715169 h 1106488"/>
              <a:gd name="connsiteX11913" fmla="*/ 287342 w 1031876"/>
              <a:gd name="connsiteY11913" fmla="*/ 709617 h 1106488"/>
              <a:gd name="connsiteX11914" fmla="*/ 290017 w 1031876"/>
              <a:gd name="connsiteY11914" fmla="*/ 713052 h 1106488"/>
              <a:gd name="connsiteX11915" fmla="*/ 288195 w 1031876"/>
              <a:gd name="connsiteY11915" fmla="*/ 715391 h 1106488"/>
              <a:gd name="connsiteX11916" fmla="*/ 287338 w 1031876"/>
              <a:gd name="connsiteY11916" fmla="*/ 709613 h 1106488"/>
              <a:gd name="connsiteX11917" fmla="*/ 287338 w 1031876"/>
              <a:gd name="connsiteY11917" fmla="*/ 709613 h 1106488"/>
              <a:gd name="connsiteX11918" fmla="*/ 950425 w 1031876"/>
              <a:gd name="connsiteY11918" fmla="*/ 709549 h 1106488"/>
              <a:gd name="connsiteX11919" fmla="*/ 950425 w 1031876"/>
              <a:gd name="connsiteY11919" fmla="*/ 709612 h 1106488"/>
              <a:gd name="connsiteX11920" fmla="*/ 950425 w 1031876"/>
              <a:gd name="connsiteY11920" fmla="*/ 713818 h 1106488"/>
              <a:gd name="connsiteX11921" fmla="*/ 950425 w 1031876"/>
              <a:gd name="connsiteY11921" fmla="*/ 715526 h 1106488"/>
              <a:gd name="connsiteX11922" fmla="*/ 950425 w 1031876"/>
              <a:gd name="connsiteY11922" fmla="*/ 716380 h 1106488"/>
              <a:gd name="connsiteX11923" fmla="*/ 943588 w 1031876"/>
              <a:gd name="connsiteY11923" fmla="*/ 723210 h 1106488"/>
              <a:gd name="connsiteX11924" fmla="*/ 947006 w 1031876"/>
              <a:gd name="connsiteY11924" fmla="*/ 715526 h 1106488"/>
              <a:gd name="connsiteX11925" fmla="*/ 947939 w 1031876"/>
              <a:gd name="connsiteY11925" fmla="*/ 712033 h 1106488"/>
              <a:gd name="connsiteX11926" fmla="*/ 950362 w 1031876"/>
              <a:gd name="connsiteY11926" fmla="*/ 709612 h 1106488"/>
              <a:gd name="connsiteX11927" fmla="*/ 841024 w 1031876"/>
              <a:gd name="connsiteY11927" fmla="*/ 709549 h 1106488"/>
              <a:gd name="connsiteX11928" fmla="*/ 835732 w 1031876"/>
              <a:gd name="connsiteY11928" fmla="*/ 714836 h 1106488"/>
              <a:gd name="connsiteX11929" fmla="*/ 837605 w 1031876"/>
              <a:gd name="connsiteY11929" fmla="*/ 712965 h 1106488"/>
              <a:gd name="connsiteX11930" fmla="*/ 841024 w 1031876"/>
              <a:gd name="connsiteY11930" fmla="*/ 709549 h 1106488"/>
              <a:gd name="connsiteX11931" fmla="*/ 799998 w 1031876"/>
              <a:gd name="connsiteY11931" fmla="*/ 709549 h 1106488"/>
              <a:gd name="connsiteX11932" fmla="*/ 803417 w 1031876"/>
              <a:gd name="connsiteY11932" fmla="*/ 709549 h 1106488"/>
              <a:gd name="connsiteX11933" fmla="*/ 804272 w 1031876"/>
              <a:gd name="connsiteY11933" fmla="*/ 709549 h 1106488"/>
              <a:gd name="connsiteX11934" fmla="*/ 806836 w 1031876"/>
              <a:gd name="connsiteY11934" fmla="*/ 709549 h 1106488"/>
              <a:gd name="connsiteX11935" fmla="*/ 803417 w 1031876"/>
              <a:gd name="connsiteY11935" fmla="*/ 712111 h 1106488"/>
              <a:gd name="connsiteX11936" fmla="*/ 800101 w 1031876"/>
              <a:gd name="connsiteY11936" fmla="*/ 709627 h 1106488"/>
              <a:gd name="connsiteX11937" fmla="*/ 38100 w 1031876"/>
              <a:gd name="connsiteY11937" fmla="*/ 707563 h 1106488"/>
              <a:gd name="connsiteX11938" fmla="*/ 41275 w 1031876"/>
              <a:gd name="connsiteY11938" fmla="*/ 710142 h 1106488"/>
              <a:gd name="connsiteX11939" fmla="*/ 39604 w 1031876"/>
              <a:gd name="connsiteY11939" fmla="*/ 712556 h 1106488"/>
              <a:gd name="connsiteX11940" fmla="*/ 37383 w 1031876"/>
              <a:gd name="connsiteY11940" fmla="*/ 708145 h 1106488"/>
              <a:gd name="connsiteX11941" fmla="*/ 317500 w 1031876"/>
              <a:gd name="connsiteY11941" fmla="*/ 707231 h 1106488"/>
              <a:gd name="connsiteX11942" fmla="*/ 320675 w 1031876"/>
              <a:gd name="connsiteY11942" fmla="*/ 709612 h 1106488"/>
              <a:gd name="connsiteX11943" fmla="*/ 318294 w 1031876"/>
              <a:gd name="connsiteY11943" fmla="*/ 709612 h 1106488"/>
              <a:gd name="connsiteX11944" fmla="*/ 317500 w 1031876"/>
              <a:gd name="connsiteY11944" fmla="*/ 709612 h 1106488"/>
              <a:gd name="connsiteX11945" fmla="*/ 314722 w 1031876"/>
              <a:gd name="connsiteY11945" fmla="*/ 709612 h 1106488"/>
              <a:gd name="connsiteX11946" fmla="*/ 314325 w 1031876"/>
              <a:gd name="connsiteY11946" fmla="*/ 709612 h 1106488"/>
              <a:gd name="connsiteX11947" fmla="*/ 317500 w 1031876"/>
              <a:gd name="connsiteY11947" fmla="*/ 707231 h 1106488"/>
              <a:gd name="connsiteX11948" fmla="*/ 311150 w 1031876"/>
              <a:gd name="connsiteY11948" fmla="*/ 707231 h 1106488"/>
              <a:gd name="connsiteX11949" fmla="*/ 314325 w 1031876"/>
              <a:gd name="connsiteY11949" fmla="*/ 709612 h 1106488"/>
              <a:gd name="connsiteX11950" fmla="*/ 307975 w 1031876"/>
              <a:gd name="connsiteY11950" fmla="*/ 709612 h 1106488"/>
              <a:gd name="connsiteX11951" fmla="*/ 311150 w 1031876"/>
              <a:gd name="connsiteY11951" fmla="*/ 707231 h 1106488"/>
              <a:gd name="connsiteX11952" fmla="*/ 949326 w 1031876"/>
              <a:gd name="connsiteY11952" fmla="*/ 704533 h 1106488"/>
              <a:gd name="connsiteX11953" fmla="*/ 942976 w 1031876"/>
              <a:gd name="connsiteY11953" fmla="*/ 709612 h 1106488"/>
              <a:gd name="connsiteX11954" fmla="*/ 946945 w 1031876"/>
              <a:gd name="connsiteY11954" fmla="*/ 706437 h 1106488"/>
              <a:gd name="connsiteX11955" fmla="*/ 950108 w 1031876"/>
              <a:gd name="connsiteY11955" fmla="*/ 703907 h 1106488"/>
              <a:gd name="connsiteX11956" fmla="*/ 949326 w 1031876"/>
              <a:gd name="connsiteY11956" fmla="*/ 704533 h 1106488"/>
              <a:gd name="connsiteX11957" fmla="*/ 949922 w 1031876"/>
              <a:gd name="connsiteY11957" fmla="*/ 704056 h 1106488"/>
              <a:gd name="connsiteX11958" fmla="*/ 47626 w 1031876"/>
              <a:gd name="connsiteY11958" fmla="*/ 703263 h 1106488"/>
              <a:gd name="connsiteX11959" fmla="*/ 48420 w 1031876"/>
              <a:gd name="connsiteY11959" fmla="*/ 706438 h 1106488"/>
              <a:gd name="connsiteX11960" fmla="*/ 49935 w 1031876"/>
              <a:gd name="connsiteY11960" fmla="*/ 707304 h 1106488"/>
              <a:gd name="connsiteX11961" fmla="*/ 50801 w 1031876"/>
              <a:gd name="connsiteY11961" fmla="*/ 708819 h 1106488"/>
              <a:gd name="connsiteX11962" fmla="*/ 53976 w 1031876"/>
              <a:gd name="connsiteY11962" fmla="*/ 709613 h 1106488"/>
              <a:gd name="connsiteX11963" fmla="*/ 47626 w 1031876"/>
              <a:gd name="connsiteY11963" fmla="*/ 703263 h 1106488"/>
              <a:gd name="connsiteX11964" fmla="*/ 47626 w 1031876"/>
              <a:gd name="connsiteY11964" fmla="*/ 703263 h 1106488"/>
              <a:gd name="connsiteX11965" fmla="*/ 53976 w 1031876"/>
              <a:gd name="connsiteY11965" fmla="*/ 709613 h 1106488"/>
              <a:gd name="connsiteX11966" fmla="*/ 49935 w 1031876"/>
              <a:gd name="connsiteY11966" fmla="*/ 707304 h 1106488"/>
              <a:gd name="connsiteX11967" fmla="*/ 34132 w 1031876"/>
              <a:gd name="connsiteY11967" fmla="*/ 703263 h 1106488"/>
              <a:gd name="connsiteX11968" fmla="*/ 34925 w 1031876"/>
              <a:gd name="connsiteY11968" fmla="*/ 705613 h 1106488"/>
              <a:gd name="connsiteX11969" fmla="*/ 34925 w 1031876"/>
              <a:gd name="connsiteY11969" fmla="*/ 703263 h 1106488"/>
              <a:gd name="connsiteX11970" fmla="*/ 37383 w 1031876"/>
              <a:gd name="connsiteY11970" fmla="*/ 708145 h 1106488"/>
              <a:gd name="connsiteX11971" fmla="*/ 36125 w 1031876"/>
              <a:gd name="connsiteY11971" fmla="*/ 709168 h 1106488"/>
              <a:gd name="connsiteX11972" fmla="*/ 36811 w 1031876"/>
              <a:gd name="connsiteY11972" fmla="*/ 711201 h 1106488"/>
              <a:gd name="connsiteX11973" fmla="*/ 34967 w 1031876"/>
              <a:gd name="connsiteY11973" fmla="*/ 710108 h 1106488"/>
              <a:gd name="connsiteX11974" fmla="*/ 34925 w 1031876"/>
              <a:gd name="connsiteY11974" fmla="*/ 710142 h 1106488"/>
              <a:gd name="connsiteX11975" fmla="*/ 34925 w 1031876"/>
              <a:gd name="connsiteY11975" fmla="*/ 710083 h 1106488"/>
              <a:gd name="connsiteX11976" fmla="*/ 34132 w 1031876"/>
              <a:gd name="connsiteY11976" fmla="*/ 709613 h 1106488"/>
              <a:gd name="connsiteX11977" fmla="*/ 34132 w 1031876"/>
              <a:gd name="connsiteY11977" fmla="*/ 710407 h 1106488"/>
              <a:gd name="connsiteX11978" fmla="*/ 34132 w 1031876"/>
              <a:gd name="connsiteY11978" fmla="*/ 711994 h 1106488"/>
              <a:gd name="connsiteX11979" fmla="*/ 34132 w 1031876"/>
              <a:gd name="connsiteY11979" fmla="*/ 715963 h 1106488"/>
              <a:gd name="connsiteX11980" fmla="*/ 34132 w 1031876"/>
              <a:gd name="connsiteY11980" fmla="*/ 703263 h 1106488"/>
              <a:gd name="connsiteX11981" fmla="*/ 26988 w 1031876"/>
              <a:gd name="connsiteY11981" fmla="*/ 703263 h 1106488"/>
              <a:gd name="connsiteX11982" fmla="*/ 26988 w 1031876"/>
              <a:gd name="connsiteY11982" fmla="*/ 709613 h 1106488"/>
              <a:gd name="connsiteX11983" fmla="*/ 26988 w 1031876"/>
              <a:gd name="connsiteY11983" fmla="*/ 703263 h 1106488"/>
              <a:gd name="connsiteX11984" fmla="*/ 963613 w 1031876"/>
              <a:gd name="connsiteY11984" fmla="*/ 703262 h 1106488"/>
              <a:gd name="connsiteX11985" fmla="*/ 957263 w 1031876"/>
              <a:gd name="connsiteY11985" fmla="*/ 709612 h 1106488"/>
              <a:gd name="connsiteX11986" fmla="*/ 963613 w 1031876"/>
              <a:gd name="connsiteY11986" fmla="*/ 703262 h 1106488"/>
              <a:gd name="connsiteX11987" fmla="*/ 902495 w 1031876"/>
              <a:gd name="connsiteY11987" fmla="*/ 703262 h 1106488"/>
              <a:gd name="connsiteX11988" fmla="*/ 909639 w 1031876"/>
              <a:gd name="connsiteY11988" fmla="*/ 703262 h 1106488"/>
              <a:gd name="connsiteX11989" fmla="*/ 902495 w 1031876"/>
              <a:gd name="connsiteY11989" fmla="*/ 703262 h 1106488"/>
              <a:gd name="connsiteX11990" fmla="*/ 307975 w 1031876"/>
              <a:gd name="connsiteY11990" fmla="*/ 703262 h 1106488"/>
              <a:gd name="connsiteX11991" fmla="*/ 307975 w 1031876"/>
              <a:gd name="connsiteY11991" fmla="*/ 704056 h 1106488"/>
              <a:gd name="connsiteX11992" fmla="*/ 307975 w 1031876"/>
              <a:gd name="connsiteY11992" fmla="*/ 706437 h 1106488"/>
              <a:gd name="connsiteX11993" fmla="*/ 307975 w 1031876"/>
              <a:gd name="connsiteY11993" fmla="*/ 707231 h 1106488"/>
              <a:gd name="connsiteX11994" fmla="*/ 307975 w 1031876"/>
              <a:gd name="connsiteY11994" fmla="*/ 708818 h 1106488"/>
              <a:gd name="connsiteX11995" fmla="*/ 307975 w 1031876"/>
              <a:gd name="connsiteY11995" fmla="*/ 709612 h 1106488"/>
              <a:gd name="connsiteX11996" fmla="*/ 307975 w 1031876"/>
              <a:gd name="connsiteY11996" fmla="*/ 703262 h 1106488"/>
              <a:gd name="connsiteX11997" fmla="*/ 307975 w 1031876"/>
              <a:gd name="connsiteY11997" fmla="*/ 703262 h 1106488"/>
              <a:gd name="connsiteX11998" fmla="*/ 314325 w 1031876"/>
              <a:gd name="connsiteY11998" fmla="*/ 709612 h 1106488"/>
              <a:gd name="connsiteX11999" fmla="*/ 307975 w 1031876"/>
              <a:gd name="connsiteY11999" fmla="*/ 703262 h 1106488"/>
              <a:gd name="connsiteX12000" fmla="*/ 841024 w 1031876"/>
              <a:gd name="connsiteY12000" fmla="*/ 702719 h 1106488"/>
              <a:gd name="connsiteX12001" fmla="*/ 847861 w 1031876"/>
              <a:gd name="connsiteY12001" fmla="*/ 702719 h 1106488"/>
              <a:gd name="connsiteX12002" fmla="*/ 841024 w 1031876"/>
              <a:gd name="connsiteY12002" fmla="*/ 709549 h 1106488"/>
              <a:gd name="connsiteX12003" fmla="*/ 841024 w 1031876"/>
              <a:gd name="connsiteY12003" fmla="*/ 708696 h 1106488"/>
              <a:gd name="connsiteX12004" fmla="*/ 841024 w 1031876"/>
              <a:gd name="connsiteY12004" fmla="*/ 706134 h 1106488"/>
              <a:gd name="connsiteX12005" fmla="*/ 841024 w 1031876"/>
              <a:gd name="connsiteY12005" fmla="*/ 702719 h 1106488"/>
              <a:gd name="connsiteX12006" fmla="*/ 806836 w 1031876"/>
              <a:gd name="connsiteY12006" fmla="*/ 702719 h 1106488"/>
              <a:gd name="connsiteX12007" fmla="*/ 806836 w 1031876"/>
              <a:gd name="connsiteY12007" fmla="*/ 702878 h 1106488"/>
              <a:gd name="connsiteX12008" fmla="*/ 806836 w 1031876"/>
              <a:gd name="connsiteY12008" fmla="*/ 705280 h 1106488"/>
              <a:gd name="connsiteX12009" fmla="*/ 806836 w 1031876"/>
              <a:gd name="connsiteY12009" fmla="*/ 706134 h 1106488"/>
              <a:gd name="connsiteX12010" fmla="*/ 806836 w 1031876"/>
              <a:gd name="connsiteY12010" fmla="*/ 706988 h 1106488"/>
              <a:gd name="connsiteX12011" fmla="*/ 806836 w 1031876"/>
              <a:gd name="connsiteY12011" fmla="*/ 709549 h 1106488"/>
              <a:gd name="connsiteX12012" fmla="*/ 806836 w 1031876"/>
              <a:gd name="connsiteY12012" fmla="*/ 702719 h 1106488"/>
              <a:gd name="connsiteX12013" fmla="*/ 49935 w 1031876"/>
              <a:gd name="connsiteY12013" fmla="*/ 700954 h 1106488"/>
              <a:gd name="connsiteX12014" fmla="*/ 53976 w 1031876"/>
              <a:gd name="connsiteY12014" fmla="*/ 703263 h 1106488"/>
              <a:gd name="connsiteX12015" fmla="*/ 50801 w 1031876"/>
              <a:gd name="connsiteY12015" fmla="*/ 702469 h 1106488"/>
              <a:gd name="connsiteX12016" fmla="*/ 954954 w 1031876"/>
              <a:gd name="connsiteY12016" fmla="*/ 700953 h 1106488"/>
              <a:gd name="connsiteX12017" fmla="*/ 954088 w 1031876"/>
              <a:gd name="connsiteY12017" fmla="*/ 702468 h 1106488"/>
              <a:gd name="connsiteX12018" fmla="*/ 950914 w 1031876"/>
              <a:gd name="connsiteY12018" fmla="*/ 703262 h 1106488"/>
              <a:gd name="connsiteX12019" fmla="*/ 950913 w 1031876"/>
              <a:gd name="connsiteY12019" fmla="*/ 703262 h 1106488"/>
              <a:gd name="connsiteX12020" fmla="*/ 950914 w 1031876"/>
              <a:gd name="connsiteY12020" fmla="*/ 703262 h 1106488"/>
              <a:gd name="connsiteX12021" fmla="*/ 310034 w 1031876"/>
              <a:gd name="connsiteY12021" fmla="*/ 700516 h 1106488"/>
              <a:gd name="connsiteX12022" fmla="*/ 311150 w 1031876"/>
              <a:gd name="connsiteY12022" fmla="*/ 702468 h 1106488"/>
              <a:gd name="connsiteX12023" fmla="*/ 314325 w 1031876"/>
              <a:gd name="connsiteY12023" fmla="*/ 703262 h 1106488"/>
              <a:gd name="connsiteX12024" fmla="*/ 307975 w 1031876"/>
              <a:gd name="connsiteY12024" fmla="*/ 703262 h 1106488"/>
              <a:gd name="connsiteX12025" fmla="*/ 908250 w 1031876"/>
              <a:gd name="connsiteY12025" fmla="*/ 700336 h 1106488"/>
              <a:gd name="connsiteX12026" fmla="*/ 909110 w 1031876"/>
              <a:gd name="connsiteY12026" fmla="*/ 702866 h 1106488"/>
              <a:gd name="connsiteX12027" fmla="*/ 902230 w 1031876"/>
              <a:gd name="connsiteY12027" fmla="*/ 702866 h 1106488"/>
              <a:gd name="connsiteX12028" fmla="*/ 908250 w 1031876"/>
              <a:gd name="connsiteY12028" fmla="*/ 700336 h 1106488"/>
              <a:gd name="connsiteX12029" fmla="*/ 53123 w 1031876"/>
              <a:gd name="connsiteY12029" fmla="*/ 699567 h 1106488"/>
              <a:gd name="connsiteX12030" fmla="*/ 54701 w 1031876"/>
              <a:gd name="connsiteY12030" fmla="*/ 702719 h 1106488"/>
              <a:gd name="connsiteX12031" fmla="*/ 52137 w 1031876"/>
              <a:gd name="connsiteY12031" fmla="*/ 701865 h 1106488"/>
              <a:gd name="connsiteX12032" fmla="*/ 904294 w 1031876"/>
              <a:gd name="connsiteY12032" fmla="*/ 698818 h 1106488"/>
              <a:gd name="connsiteX12033" fmla="*/ 904810 w 1031876"/>
              <a:gd name="connsiteY12033" fmla="*/ 699493 h 1106488"/>
              <a:gd name="connsiteX12034" fmla="*/ 902230 w 1031876"/>
              <a:gd name="connsiteY12034" fmla="*/ 702866 h 1106488"/>
              <a:gd name="connsiteX12035" fmla="*/ 903090 w 1031876"/>
              <a:gd name="connsiteY12035" fmla="*/ 699493 h 1106488"/>
              <a:gd name="connsiteX12036" fmla="*/ 262537 w 1031876"/>
              <a:gd name="connsiteY12036" fmla="*/ 698161 h 1106488"/>
              <a:gd name="connsiteX12037" fmla="*/ 261779 w 1031876"/>
              <a:gd name="connsiteY12037" fmla="*/ 699929 h 1106488"/>
              <a:gd name="connsiteX12038" fmla="*/ 266548 w 1031876"/>
              <a:gd name="connsiteY12038" fmla="*/ 702652 h 1106488"/>
              <a:gd name="connsiteX12039" fmla="*/ 265907 w 1031876"/>
              <a:gd name="connsiteY12039" fmla="*/ 700087 h 1106488"/>
              <a:gd name="connsiteX12040" fmla="*/ 915096 w 1031876"/>
              <a:gd name="connsiteY12040" fmla="*/ 697806 h 1106488"/>
              <a:gd name="connsiteX12041" fmla="*/ 909638 w 1031876"/>
              <a:gd name="connsiteY12041" fmla="*/ 703263 h 1106488"/>
              <a:gd name="connsiteX12042" fmla="*/ 912813 w 1031876"/>
              <a:gd name="connsiteY12042" fmla="*/ 700088 h 1106488"/>
              <a:gd name="connsiteX12043" fmla="*/ 977900 w 1031876"/>
              <a:gd name="connsiteY12043" fmla="*/ 696913 h 1106488"/>
              <a:gd name="connsiteX12044" fmla="*/ 977900 w 1031876"/>
              <a:gd name="connsiteY12044" fmla="*/ 703263 h 1106488"/>
              <a:gd name="connsiteX12045" fmla="*/ 971550 w 1031876"/>
              <a:gd name="connsiteY12045" fmla="*/ 703263 h 1106488"/>
              <a:gd name="connsiteX12046" fmla="*/ 977900 w 1031876"/>
              <a:gd name="connsiteY12046" fmla="*/ 696913 h 1106488"/>
              <a:gd name="connsiteX12047" fmla="*/ 915988 w 1031876"/>
              <a:gd name="connsiteY12047" fmla="*/ 696913 h 1106488"/>
              <a:gd name="connsiteX12048" fmla="*/ 915096 w 1031876"/>
              <a:gd name="connsiteY12048" fmla="*/ 697806 h 1106488"/>
              <a:gd name="connsiteX12049" fmla="*/ 915194 w 1031876"/>
              <a:gd name="connsiteY12049" fmla="*/ 697707 h 1106488"/>
              <a:gd name="connsiteX12050" fmla="*/ 915988 w 1031876"/>
              <a:gd name="connsiteY12050" fmla="*/ 696913 h 1106488"/>
              <a:gd name="connsiteX12051" fmla="*/ 915988 w 1031876"/>
              <a:gd name="connsiteY12051" fmla="*/ 696913 h 1106488"/>
              <a:gd name="connsiteX12052" fmla="*/ 909638 w 1031876"/>
              <a:gd name="connsiteY12052" fmla="*/ 703263 h 1106488"/>
              <a:gd name="connsiteX12053" fmla="*/ 915988 w 1031876"/>
              <a:gd name="connsiteY12053" fmla="*/ 696913 h 1106488"/>
              <a:gd name="connsiteX12054" fmla="*/ 47626 w 1031876"/>
              <a:gd name="connsiteY12054" fmla="*/ 696913 h 1106488"/>
              <a:gd name="connsiteX12055" fmla="*/ 49935 w 1031876"/>
              <a:gd name="connsiteY12055" fmla="*/ 700954 h 1106488"/>
              <a:gd name="connsiteX12056" fmla="*/ 48420 w 1031876"/>
              <a:gd name="connsiteY12056" fmla="*/ 700088 h 1106488"/>
              <a:gd name="connsiteX12057" fmla="*/ 47626 w 1031876"/>
              <a:gd name="connsiteY12057" fmla="*/ 696913 h 1106488"/>
              <a:gd name="connsiteX12058" fmla="*/ 47625 w 1031876"/>
              <a:gd name="connsiteY12058" fmla="*/ 696913 h 1106488"/>
              <a:gd name="connsiteX12059" fmla="*/ 47625 w 1031876"/>
              <a:gd name="connsiteY12059" fmla="*/ 698501 h 1106488"/>
              <a:gd name="connsiteX12060" fmla="*/ 47625 w 1031876"/>
              <a:gd name="connsiteY12060" fmla="*/ 702469 h 1106488"/>
              <a:gd name="connsiteX12061" fmla="*/ 47625 w 1031876"/>
              <a:gd name="connsiteY12061" fmla="*/ 703263 h 1106488"/>
              <a:gd name="connsiteX12062" fmla="*/ 47625 w 1031876"/>
              <a:gd name="connsiteY12062" fmla="*/ 696913 h 1106488"/>
              <a:gd name="connsiteX12063" fmla="*/ 41275 w 1031876"/>
              <a:gd name="connsiteY12063" fmla="*/ 696913 h 1106488"/>
              <a:gd name="connsiteX12064" fmla="*/ 46038 w 1031876"/>
              <a:gd name="connsiteY12064" fmla="*/ 700088 h 1106488"/>
              <a:gd name="connsiteX12065" fmla="*/ 42008 w 1031876"/>
              <a:gd name="connsiteY12065" fmla="*/ 702775 h 1106488"/>
              <a:gd name="connsiteX12066" fmla="*/ 42069 w 1031876"/>
              <a:gd name="connsiteY12066" fmla="*/ 703263 h 1106488"/>
              <a:gd name="connsiteX12067" fmla="*/ 47625 w 1031876"/>
              <a:gd name="connsiteY12067" fmla="*/ 709613 h 1106488"/>
              <a:gd name="connsiteX12068" fmla="*/ 42069 w 1031876"/>
              <a:gd name="connsiteY12068" fmla="*/ 705644 h 1106488"/>
              <a:gd name="connsiteX12069" fmla="*/ 41819 w 1031876"/>
              <a:gd name="connsiteY12069" fmla="*/ 702900 h 1106488"/>
              <a:gd name="connsiteX12070" fmla="*/ 41275 w 1031876"/>
              <a:gd name="connsiteY12070" fmla="*/ 703263 h 1106488"/>
              <a:gd name="connsiteX12071" fmla="*/ 41790 w 1031876"/>
              <a:gd name="connsiteY12071" fmla="*/ 702577 h 1106488"/>
              <a:gd name="connsiteX12072" fmla="*/ 41275 w 1031876"/>
              <a:gd name="connsiteY12072" fmla="*/ 696913 h 1106488"/>
              <a:gd name="connsiteX12073" fmla="*/ 41955 w 1031876"/>
              <a:gd name="connsiteY12073" fmla="*/ 702356 h 1106488"/>
              <a:gd name="connsiteX12074" fmla="*/ 43656 w 1031876"/>
              <a:gd name="connsiteY12074" fmla="*/ 700088 h 1106488"/>
              <a:gd name="connsiteX12075" fmla="*/ 41275 w 1031876"/>
              <a:gd name="connsiteY12075" fmla="*/ 696913 h 1106488"/>
              <a:gd name="connsiteX12076" fmla="*/ 34132 w 1031876"/>
              <a:gd name="connsiteY12076" fmla="*/ 696913 h 1106488"/>
              <a:gd name="connsiteX12077" fmla="*/ 34132 w 1031876"/>
              <a:gd name="connsiteY12077" fmla="*/ 703263 h 1106488"/>
              <a:gd name="connsiteX12078" fmla="*/ 34132 w 1031876"/>
              <a:gd name="connsiteY12078" fmla="*/ 696913 h 1106488"/>
              <a:gd name="connsiteX12079" fmla="*/ 26988 w 1031876"/>
              <a:gd name="connsiteY12079" fmla="*/ 696913 h 1106488"/>
              <a:gd name="connsiteX12080" fmla="*/ 34132 w 1031876"/>
              <a:gd name="connsiteY12080" fmla="*/ 703263 h 1106488"/>
              <a:gd name="connsiteX12081" fmla="*/ 26988 w 1031876"/>
              <a:gd name="connsiteY12081" fmla="*/ 696913 h 1106488"/>
              <a:gd name="connsiteX12082" fmla="*/ 963613 w 1031876"/>
              <a:gd name="connsiteY12082" fmla="*/ 696912 h 1106488"/>
              <a:gd name="connsiteX12083" fmla="*/ 960438 w 1031876"/>
              <a:gd name="connsiteY12083" fmla="*/ 699293 h 1106488"/>
              <a:gd name="connsiteX12084" fmla="*/ 958279 w 1031876"/>
              <a:gd name="connsiteY12084" fmla="*/ 697674 h 1106488"/>
              <a:gd name="connsiteX12085" fmla="*/ 854076 w 1031876"/>
              <a:gd name="connsiteY12085" fmla="*/ 696912 h 1106488"/>
              <a:gd name="connsiteX12086" fmla="*/ 850901 w 1031876"/>
              <a:gd name="connsiteY12086" fmla="*/ 702468 h 1106488"/>
              <a:gd name="connsiteX12087" fmla="*/ 847861 w 1031876"/>
              <a:gd name="connsiteY12087" fmla="*/ 703228 h 1106488"/>
              <a:gd name="connsiteX12088" fmla="*/ 847861 w 1031876"/>
              <a:gd name="connsiteY12088" fmla="*/ 703573 h 1106488"/>
              <a:gd name="connsiteX12089" fmla="*/ 847861 w 1031876"/>
              <a:gd name="connsiteY12089" fmla="*/ 709549 h 1106488"/>
              <a:gd name="connsiteX12090" fmla="*/ 847726 w 1031876"/>
              <a:gd name="connsiteY12090" fmla="*/ 709569 h 1106488"/>
              <a:gd name="connsiteX12091" fmla="*/ 847725 w 1031876"/>
              <a:gd name="connsiteY12091" fmla="*/ 709569 h 1106488"/>
              <a:gd name="connsiteX12092" fmla="*/ 847421 w 1031876"/>
              <a:gd name="connsiteY12092" fmla="*/ 709612 h 1106488"/>
              <a:gd name="connsiteX12093" fmla="*/ 841879 w 1031876"/>
              <a:gd name="connsiteY12093" fmla="*/ 710403 h 1106488"/>
              <a:gd name="connsiteX12094" fmla="*/ 841024 w 1031876"/>
              <a:gd name="connsiteY12094" fmla="*/ 716380 h 1106488"/>
              <a:gd name="connsiteX12095" fmla="*/ 834186 w 1031876"/>
              <a:gd name="connsiteY12095" fmla="*/ 716380 h 1106488"/>
              <a:gd name="connsiteX12096" fmla="*/ 841024 w 1031876"/>
              <a:gd name="connsiteY12096" fmla="*/ 709549 h 1106488"/>
              <a:gd name="connsiteX12097" fmla="*/ 847861 w 1031876"/>
              <a:gd name="connsiteY12097" fmla="*/ 702719 h 1106488"/>
              <a:gd name="connsiteX12098" fmla="*/ 847861 w 1031876"/>
              <a:gd name="connsiteY12098" fmla="*/ 703127 h 1106488"/>
              <a:gd name="connsiteX12099" fmla="*/ 847863 w 1031876"/>
              <a:gd name="connsiteY12099" fmla="*/ 703125 h 1106488"/>
              <a:gd name="connsiteX12100" fmla="*/ 848520 w 1031876"/>
              <a:gd name="connsiteY12100" fmla="*/ 702468 h 1106488"/>
              <a:gd name="connsiteX12101" fmla="*/ 854076 w 1031876"/>
              <a:gd name="connsiteY12101" fmla="*/ 696912 h 1106488"/>
              <a:gd name="connsiteX12102" fmla="*/ 307975 w 1031876"/>
              <a:gd name="connsiteY12102" fmla="*/ 696912 h 1106488"/>
              <a:gd name="connsiteX12103" fmla="*/ 310356 w 1031876"/>
              <a:gd name="connsiteY12103" fmla="*/ 700087 h 1106488"/>
              <a:gd name="connsiteX12104" fmla="*/ 310034 w 1031876"/>
              <a:gd name="connsiteY12104" fmla="*/ 700516 h 1106488"/>
              <a:gd name="connsiteX12105" fmla="*/ 301625 w 1031876"/>
              <a:gd name="connsiteY12105" fmla="*/ 696912 h 1106488"/>
              <a:gd name="connsiteX12106" fmla="*/ 307975 w 1031876"/>
              <a:gd name="connsiteY12106" fmla="*/ 703262 h 1106488"/>
              <a:gd name="connsiteX12107" fmla="*/ 301625 w 1031876"/>
              <a:gd name="connsiteY12107" fmla="*/ 696912 h 1106488"/>
              <a:gd name="connsiteX12108" fmla="*/ 266701 w 1031876"/>
              <a:gd name="connsiteY12108" fmla="*/ 696912 h 1106488"/>
              <a:gd name="connsiteX12109" fmla="*/ 269082 w 1031876"/>
              <a:gd name="connsiteY12109" fmla="*/ 700087 h 1106488"/>
              <a:gd name="connsiteX12110" fmla="*/ 266887 w 1031876"/>
              <a:gd name="connsiteY12110" fmla="*/ 703014 h 1106488"/>
              <a:gd name="connsiteX12111" fmla="*/ 269230 w 1031876"/>
              <a:gd name="connsiteY12111" fmla="*/ 706134 h 1106488"/>
              <a:gd name="connsiteX12112" fmla="*/ 268717 w 1031876"/>
              <a:gd name="connsiteY12112" fmla="*/ 706817 h 1106488"/>
              <a:gd name="connsiteX12113" fmla="*/ 267521 w 1031876"/>
              <a:gd name="connsiteY12113" fmla="*/ 706134 h 1106488"/>
              <a:gd name="connsiteX12114" fmla="*/ 266777 w 1031876"/>
              <a:gd name="connsiteY12114" fmla="*/ 703161 h 1106488"/>
              <a:gd name="connsiteX12115" fmla="*/ 266701 w 1031876"/>
              <a:gd name="connsiteY12115" fmla="*/ 703262 h 1106488"/>
              <a:gd name="connsiteX12116" fmla="*/ 266701 w 1031876"/>
              <a:gd name="connsiteY12116" fmla="*/ 702859 h 1106488"/>
              <a:gd name="connsiteX12117" fmla="*/ 266666 w 1031876"/>
              <a:gd name="connsiteY12117" fmla="*/ 702719 h 1106488"/>
              <a:gd name="connsiteX12118" fmla="*/ 266701 w 1031876"/>
              <a:gd name="connsiteY12118" fmla="*/ 702766 h 1106488"/>
              <a:gd name="connsiteX12119" fmla="*/ 266701 w 1031876"/>
              <a:gd name="connsiteY12119" fmla="*/ 700087 h 1106488"/>
              <a:gd name="connsiteX12120" fmla="*/ 266701 w 1031876"/>
              <a:gd name="connsiteY12120" fmla="*/ 696912 h 1106488"/>
              <a:gd name="connsiteX12121" fmla="*/ 74481 w 1031876"/>
              <a:gd name="connsiteY12121" fmla="*/ 696864 h 1106488"/>
              <a:gd name="connsiteX12122" fmla="*/ 74592 w 1031876"/>
              <a:gd name="connsiteY12122" fmla="*/ 697751 h 1106488"/>
              <a:gd name="connsiteX12123" fmla="*/ 74359 w 1031876"/>
              <a:gd name="connsiteY12123" fmla="*/ 698450 h 1106488"/>
              <a:gd name="connsiteX12124" fmla="*/ 73551 w 1031876"/>
              <a:gd name="connsiteY12124" fmla="*/ 698104 h 1106488"/>
              <a:gd name="connsiteX12125" fmla="*/ 909110 w 1031876"/>
              <a:gd name="connsiteY12125" fmla="*/ 696119 h 1106488"/>
              <a:gd name="connsiteX12126" fmla="*/ 902230 w 1031876"/>
              <a:gd name="connsiteY12126" fmla="*/ 702866 h 1106488"/>
              <a:gd name="connsiteX12127" fmla="*/ 909110 w 1031876"/>
              <a:gd name="connsiteY12127" fmla="*/ 696119 h 1106488"/>
              <a:gd name="connsiteX12128" fmla="*/ 902230 w 1031876"/>
              <a:gd name="connsiteY12128" fmla="*/ 696119 h 1106488"/>
              <a:gd name="connsiteX12129" fmla="*/ 909110 w 1031876"/>
              <a:gd name="connsiteY12129" fmla="*/ 696119 h 1106488"/>
              <a:gd name="connsiteX12130" fmla="*/ 904294 w 1031876"/>
              <a:gd name="connsiteY12130" fmla="*/ 698818 h 1106488"/>
              <a:gd name="connsiteX12131" fmla="*/ 847861 w 1031876"/>
              <a:gd name="connsiteY12131" fmla="*/ 695889 h 1106488"/>
              <a:gd name="connsiteX12132" fmla="*/ 848546 w 1031876"/>
              <a:gd name="connsiteY12132" fmla="*/ 695889 h 1106488"/>
              <a:gd name="connsiteX12133" fmla="*/ 851280 w 1031876"/>
              <a:gd name="connsiteY12133" fmla="*/ 695889 h 1106488"/>
              <a:gd name="connsiteX12134" fmla="*/ 854076 w 1031876"/>
              <a:gd name="connsiteY12134" fmla="*/ 695889 h 1106488"/>
              <a:gd name="connsiteX12135" fmla="*/ 854699 w 1031876"/>
              <a:gd name="connsiteY12135" fmla="*/ 695889 h 1106488"/>
              <a:gd name="connsiteX12136" fmla="*/ 854076 w 1031876"/>
              <a:gd name="connsiteY12136" fmla="*/ 696433 h 1106488"/>
              <a:gd name="connsiteX12137" fmla="*/ 847861 w 1031876"/>
              <a:gd name="connsiteY12137" fmla="*/ 701865 h 1106488"/>
              <a:gd name="connsiteX12138" fmla="*/ 841024 w 1031876"/>
              <a:gd name="connsiteY12138" fmla="*/ 702719 h 1106488"/>
              <a:gd name="connsiteX12139" fmla="*/ 847861 w 1031876"/>
              <a:gd name="connsiteY12139" fmla="*/ 695889 h 1106488"/>
              <a:gd name="connsiteX12140" fmla="*/ 252991 w 1031876"/>
              <a:gd name="connsiteY12140" fmla="*/ 695889 h 1106488"/>
              <a:gd name="connsiteX12141" fmla="*/ 256410 w 1031876"/>
              <a:gd name="connsiteY12141" fmla="*/ 698450 h 1106488"/>
              <a:gd name="connsiteX12142" fmla="*/ 258735 w 1031876"/>
              <a:gd name="connsiteY12142" fmla="*/ 696708 h 1106488"/>
              <a:gd name="connsiteX12143" fmla="*/ 258974 w 1031876"/>
              <a:gd name="connsiteY12143" fmla="*/ 696742 h 1106488"/>
              <a:gd name="connsiteX12144" fmla="*/ 259829 w 1031876"/>
              <a:gd name="connsiteY12144" fmla="*/ 702719 h 1106488"/>
              <a:gd name="connsiteX12145" fmla="*/ 256690 w 1031876"/>
              <a:gd name="connsiteY12145" fmla="*/ 700928 h 1106488"/>
              <a:gd name="connsiteX12146" fmla="*/ 256410 w 1031876"/>
              <a:gd name="connsiteY12146" fmla="*/ 700158 h 1106488"/>
              <a:gd name="connsiteX12147" fmla="*/ 252991 w 1031876"/>
              <a:gd name="connsiteY12147" fmla="*/ 695889 h 1106488"/>
              <a:gd name="connsiteX12148" fmla="*/ 68376 w 1031876"/>
              <a:gd name="connsiteY12148" fmla="*/ 695889 h 1106488"/>
              <a:gd name="connsiteX12149" fmla="*/ 73551 w 1031876"/>
              <a:gd name="connsiteY12149" fmla="*/ 698104 h 1106488"/>
              <a:gd name="connsiteX12150" fmla="*/ 72650 w 1031876"/>
              <a:gd name="connsiteY12150" fmla="*/ 699304 h 1106488"/>
              <a:gd name="connsiteX12151" fmla="*/ 75214 w 1031876"/>
              <a:gd name="connsiteY12151" fmla="*/ 702719 h 1106488"/>
              <a:gd name="connsiteX12152" fmla="*/ 68376 w 1031876"/>
              <a:gd name="connsiteY12152" fmla="*/ 695889 h 1106488"/>
              <a:gd name="connsiteX12153" fmla="*/ 936626 w 1031876"/>
              <a:gd name="connsiteY12153" fmla="*/ 695854 h 1106488"/>
              <a:gd name="connsiteX12154" fmla="*/ 936626 w 1031876"/>
              <a:gd name="connsiteY12154" fmla="*/ 696714 h 1106488"/>
              <a:gd name="connsiteX12155" fmla="*/ 936626 w 1031876"/>
              <a:gd name="connsiteY12155" fmla="*/ 702734 h 1106488"/>
              <a:gd name="connsiteX12156" fmla="*/ 930276 w 1031876"/>
              <a:gd name="connsiteY12156" fmla="*/ 702734 h 1106488"/>
              <a:gd name="connsiteX12157" fmla="*/ 934245 w 1031876"/>
              <a:gd name="connsiteY12157" fmla="*/ 698434 h 1106488"/>
              <a:gd name="connsiteX12158" fmla="*/ 814492 w 1031876"/>
              <a:gd name="connsiteY12158" fmla="*/ 695222 h 1106488"/>
              <a:gd name="connsiteX12159" fmla="*/ 814488 w 1031876"/>
              <a:gd name="connsiteY12159" fmla="*/ 695226 h 1106488"/>
              <a:gd name="connsiteX12160" fmla="*/ 813876 w 1031876"/>
              <a:gd name="connsiteY12160" fmla="*/ 695838 h 1106488"/>
              <a:gd name="connsiteX12161" fmla="*/ 255726 w 1031876"/>
              <a:gd name="connsiteY12161" fmla="*/ 693839 h 1106488"/>
              <a:gd name="connsiteX12162" fmla="*/ 256410 w 1031876"/>
              <a:gd name="connsiteY12162" fmla="*/ 695035 h 1106488"/>
              <a:gd name="connsiteX12163" fmla="*/ 259829 w 1031876"/>
              <a:gd name="connsiteY12163" fmla="*/ 695889 h 1106488"/>
              <a:gd name="connsiteX12164" fmla="*/ 258735 w 1031876"/>
              <a:gd name="connsiteY12164" fmla="*/ 696708 h 1106488"/>
              <a:gd name="connsiteX12165" fmla="*/ 252991 w 1031876"/>
              <a:gd name="connsiteY12165" fmla="*/ 695889 h 1106488"/>
              <a:gd name="connsiteX12166" fmla="*/ 255478 w 1031876"/>
              <a:gd name="connsiteY12166" fmla="*/ 693405 h 1106488"/>
              <a:gd name="connsiteX12167" fmla="*/ 255948 w 1031876"/>
              <a:gd name="connsiteY12167" fmla="*/ 693673 h 1106488"/>
              <a:gd name="connsiteX12168" fmla="*/ 255726 w 1031876"/>
              <a:gd name="connsiteY12168" fmla="*/ 693839 h 1106488"/>
              <a:gd name="connsiteX12169" fmla="*/ 256410 w 1031876"/>
              <a:gd name="connsiteY12169" fmla="*/ 693327 h 1106488"/>
              <a:gd name="connsiteX12170" fmla="*/ 259829 w 1031876"/>
              <a:gd name="connsiteY12170" fmla="*/ 695889 h 1106488"/>
              <a:gd name="connsiteX12171" fmla="*/ 255948 w 1031876"/>
              <a:gd name="connsiteY12171" fmla="*/ 693673 h 1106488"/>
              <a:gd name="connsiteX12172" fmla="*/ 70241 w 1031876"/>
              <a:gd name="connsiteY12172" fmla="*/ 691542 h 1106488"/>
              <a:gd name="connsiteX12173" fmla="*/ 70940 w 1031876"/>
              <a:gd name="connsiteY12173" fmla="*/ 692473 h 1106488"/>
              <a:gd name="connsiteX12174" fmla="*/ 68376 w 1031876"/>
              <a:gd name="connsiteY12174" fmla="*/ 695889 h 1106488"/>
              <a:gd name="connsiteX12175" fmla="*/ 820317 w 1031876"/>
              <a:gd name="connsiteY12175" fmla="*/ 689397 h 1106488"/>
              <a:gd name="connsiteX12176" fmla="*/ 817167 w 1031876"/>
              <a:gd name="connsiteY12176" fmla="*/ 692547 h 1106488"/>
              <a:gd name="connsiteX12177" fmla="*/ 814492 w 1031876"/>
              <a:gd name="connsiteY12177" fmla="*/ 695222 h 1106488"/>
              <a:gd name="connsiteX12178" fmla="*/ 827349 w 1031876"/>
              <a:gd name="connsiteY12178" fmla="*/ 689058 h 1106488"/>
              <a:gd name="connsiteX12179" fmla="*/ 820511 w 1031876"/>
              <a:gd name="connsiteY12179" fmla="*/ 695889 h 1106488"/>
              <a:gd name="connsiteX12180" fmla="*/ 827349 w 1031876"/>
              <a:gd name="connsiteY12180" fmla="*/ 689058 h 1106488"/>
              <a:gd name="connsiteX12181" fmla="*/ 252991 w 1031876"/>
              <a:gd name="connsiteY12181" fmla="*/ 689058 h 1106488"/>
              <a:gd name="connsiteX12182" fmla="*/ 255478 w 1031876"/>
              <a:gd name="connsiteY12182" fmla="*/ 693405 h 1106488"/>
              <a:gd name="connsiteX12183" fmla="*/ 253846 w 1031876"/>
              <a:gd name="connsiteY12183" fmla="*/ 692473 h 1106488"/>
              <a:gd name="connsiteX12184" fmla="*/ 252991 w 1031876"/>
              <a:gd name="connsiteY12184" fmla="*/ 689058 h 1106488"/>
              <a:gd name="connsiteX12185" fmla="*/ 246153 w 1031876"/>
              <a:gd name="connsiteY12185" fmla="*/ 689058 h 1106488"/>
              <a:gd name="connsiteX12186" fmla="*/ 249572 w 1031876"/>
              <a:gd name="connsiteY12186" fmla="*/ 691620 h 1106488"/>
              <a:gd name="connsiteX12187" fmla="*/ 252413 w 1031876"/>
              <a:gd name="connsiteY12187" fmla="*/ 689491 h 1106488"/>
              <a:gd name="connsiteX12188" fmla="*/ 252991 w 1031876"/>
              <a:gd name="connsiteY12188" fmla="*/ 689058 h 1106488"/>
              <a:gd name="connsiteX12189" fmla="*/ 252413 w 1031876"/>
              <a:gd name="connsiteY12189" fmla="*/ 692522 h 1106488"/>
              <a:gd name="connsiteX12190" fmla="*/ 252136 w 1031876"/>
              <a:gd name="connsiteY12190" fmla="*/ 694181 h 1106488"/>
              <a:gd name="connsiteX12191" fmla="*/ 246153 w 1031876"/>
              <a:gd name="connsiteY12191" fmla="*/ 689058 h 1106488"/>
              <a:gd name="connsiteX12192" fmla="*/ 68376 w 1031876"/>
              <a:gd name="connsiteY12192" fmla="*/ 689058 h 1106488"/>
              <a:gd name="connsiteX12193" fmla="*/ 70343 w 1031876"/>
              <a:gd name="connsiteY12193" fmla="*/ 691304 h 1106488"/>
              <a:gd name="connsiteX12194" fmla="*/ 70241 w 1031876"/>
              <a:gd name="connsiteY12194" fmla="*/ 691542 h 1106488"/>
              <a:gd name="connsiteX12195" fmla="*/ 942976 w 1031876"/>
              <a:gd name="connsiteY12195" fmla="*/ 688975 h 1106488"/>
              <a:gd name="connsiteX12196" fmla="*/ 936626 w 1031876"/>
              <a:gd name="connsiteY12196" fmla="*/ 695854 h 1106488"/>
              <a:gd name="connsiteX12197" fmla="*/ 942976 w 1031876"/>
              <a:gd name="connsiteY12197" fmla="*/ 688975 h 1106488"/>
              <a:gd name="connsiteX12198" fmla="*/ 922338 w 1031876"/>
              <a:gd name="connsiteY12198" fmla="*/ 688975 h 1106488"/>
              <a:gd name="connsiteX12199" fmla="*/ 915988 w 1031876"/>
              <a:gd name="connsiteY12199" fmla="*/ 696913 h 1106488"/>
              <a:gd name="connsiteX12200" fmla="*/ 922338 w 1031876"/>
              <a:gd name="connsiteY12200" fmla="*/ 688975 h 1106488"/>
              <a:gd name="connsiteX12201" fmla="*/ 915988 w 1031876"/>
              <a:gd name="connsiteY12201" fmla="*/ 688975 h 1106488"/>
              <a:gd name="connsiteX12202" fmla="*/ 915783 w 1031876"/>
              <a:gd name="connsiteY12202" fmla="*/ 689423 h 1106488"/>
              <a:gd name="connsiteX12203" fmla="*/ 915988 w 1031876"/>
              <a:gd name="connsiteY12203" fmla="*/ 689372 h 1106488"/>
              <a:gd name="connsiteX12204" fmla="*/ 915989 w 1031876"/>
              <a:gd name="connsiteY12204" fmla="*/ 689372 h 1106488"/>
              <a:gd name="connsiteX12205" fmla="*/ 915988 w 1031876"/>
              <a:gd name="connsiteY12205" fmla="*/ 689374 h 1106488"/>
              <a:gd name="connsiteX12206" fmla="*/ 914223 w 1031876"/>
              <a:gd name="connsiteY12206" fmla="*/ 692837 h 1106488"/>
              <a:gd name="connsiteX12207" fmla="*/ 912813 w 1031876"/>
              <a:gd name="connsiteY12207" fmla="*/ 695921 h 1106488"/>
              <a:gd name="connsiteX12208" fmla="*/ 912620 w 1031876"/>
              <a:gd name="connsiteY12208" fmla="*/ 695981 h 1106488"/>
              <a:gd name="connsiteX12209" fmla="*/ 912550 w 1031876"/>
              <a:gd name="connsiteY12209" fmla="*/ 696119 h 1106488"/>
              <a:gd name="connsiteX12210" fmla="*/ 909110 w 1031876"/>
              <a:gd name="connsiteY12210" fmla="*/ 702866 h 1106488"/>
              <a:gd name="connsiteX12211" fmla="*/ 909110 w 1031876"/>
              <a:gd name="connsiteY12211" fmla="*/ 702023 h 1106488"/>
              <a:gd name="connsiteX12212" fmla="*/ 909110 w 1031876"/>
              <a:gd name="connsiteY12212" fmla="*/ 699493 h 1106488"/>
              <a:gd name="connsiteX12213" fmla="*/ 909110 w 1031876"/>
              <a:gd name="connsiteY12213" fmla="*/ 696963 h 1106488"/>
              <a:gd name="connsiteX12214" fmla="*/ 909110 w 1031876"/>
              <a:gd name="connsiteY12214" fmla="*/ 696119 h 1106488"/>
              <a:gd name="connsiteX12215" fmla="*/ 912550 w 1031876"/>
              <a:gd name="connsiteY12215" fmla="*/ 692746 h 1106488"/>
              <a:gd name="connsiteX12216" fmla="*/ 914510 w 1031876"/>
              <a:gd name="connsiteY12216" fmla="*/ 690823 h 1106488"/>
              <a:gd name="connsiteX12217" fmla="*/ 914510 w 1031876"/>
              <a:gd name="connsiteY12217" fmla="*/ 690823 h 1106488"/>
              <a:gd name="connsiteX12218" fmla="*/ 909110 w 1031876"/>
              <a:gd name="connsiteY12218" fmla="*/ 696119 h 1106488"/>
              <a:gd name="connsiteX12219" fmla="*/ 912550 w 1031876"/>
              <a:gd name="connsiteY12219" fmla="*/ 691902 h 1106488"/>
              <a:gd name="connsiteX12220" fmla="*/ 913237 w 1031876"/>
              <a:gd name="connsiteY12220" fmla="*/ 690047 h 1106488"/>
              <a:gd name="connsiteX12221" fmla="*/ 915593 w 1031876"/>
              <a:gd name="connsiteY12221" fmla="*/ 689469 h 1106488"/>
              <a:gd name="connsiteX12222" fmla="*/ 854076 w 1031876"/>
              <a:gd name="connsiteY12222" fmla="*/ 688975 h 1106488"/>
              <a:gd name="connsiteX12223" fmla="*/ 848546 w 1031876"/>
              <a:gd name="connsiteY12223" fmla="*/ 695889 h 1106488"/>
              <a:gd name="connsiteX12224" fmla="*/ 850901 w 1031876"/>
              <a:gd name="connsiteY12224" fmla="*/ 692944 h 1106488"/>
              <a:gd name="connsiteX12225" fmla="*/ 854076 w 1031876"/>
              <a:gd name="connsiteY12225" fmla="*/ 688975 h 1106488"/>
              <a:gd name="connsiteX12226" fmla="*/ 959644 w 1031876"/>
              <a:gd name="connsiteY12226" fmla="*/ 687983 h 1106488"/>
              <a:gd name="connsiteX12227" fmla="*/ 957263 w 1031876"/>
              <a:gd name="connsiteY12227" fmla="*/ 696912 h 1106488"/>
              <a:gd name="connsiteX12228" fmla="*/ 958279 w 1031876"/>
              <a:gd name="connsiteY12228" fmla="*/ 697674 h 1106488"/>
              <a:gd name="connsiteX12229" fmla="*/ 958057 w 1031876"/>
              <a:gd name="connsiteY12229" fmla="*/ 697706 h 1106488"/>
              <a:gd name="connsiteX12230" fmla="*/ 957263 w 1031876"/>
              <a:gd name="connsiteY12230" fmla="*/ 703262 h 1106488"/>
              <a:gd name="connsiteX12231" fmla="*/ 957263 w 1031876"/>
              <a:gd name="connsiteY12231" fmla="*/ 700087 h 1106488"/>
              <a:gd name="connsiteX12232" fmla="*/ 957263 w 1031876"/>
              <a:gd name="connsiteY12232" fmla="*/ 697706 h 1106488"/>
              <a:gd name="connsiteX12233" fmla="*/ 957263 w 1031876"/>
              <a:gd name="connsiteY12233" fmla="*/ 696913 h 1106488"/>
              <a:gd name="connsiteX12234" fmla="*/ 956469 w 1031876"/>
              <a:gd name="connsiteY12234" fmla="*/ 700087 h 1106488"/>
              <a:gd name="connsiteX12235" fmla="*/ 954954 w 1031876"/>
              <a:gd name="connsiteY12235" fmla="*/ 700953 h 1106488"/>
              <a:gd name="connsiteX12236" fmla="*/ 957263 w 1031876"/>
              <a:gd name="connsiteY12236" fmla="*/ 696913 h 1106488"/>
              <a:gd name="connsiteX12237" fmla="*/ 954882 w 1031876"/>
              <a:gd name="connsiteY12237" fmla="*/ 695921 h 1106488"/>
              <a:gd name="connsiteX12238" fmla="*/ 957263 w 1031876"/>
              <a:gd name="connsiteY12238" fmla="*/ 688975 h 1106488"/>
              <a:gd name="connsiteX12239" fmla="*/ 957263 w 1031876"/>
              <a:gd name="connsiteY12239" fmla="*/ 689769 h 1106488"/>
              <a:gd name="connsiteX12240" fmla="*/ 959644 w 1031876"/>
              <a:gd name="connsiteY12240" fmla="*/ 687983 h 1106488"/>
              <a:gd name="connsiteX12241" fmla="*/ 946945 w 1031876"/>
              <a:gd name="connsiteY12241" fmla="*/ 687090 h 1106488"/>
              <a:gd name="connsiteX12242" fmla="*/ 950913 w 1031876"/>
              <a:gd name="connsiteY12242" fmla="*/ 689768 h 1106488"/>
              <a:gd name="connsiteX12243" fmla="*/ 950913 w 1031876"/>
              <a:gd name="connsiteY12243" fmla="*/ 688975 h 1106488"/>
              <a:gd name="connsiteX12244" fmla="*/ 951707 w 1031876"/>
              <a:gd name="connsiteY12244" fmla="*/ 688975 h 1106488"/>
              <a:gd name="connsiteX12245" fmla="*/ 952501 w 1031876"/>
              <a:gd name="connsiteY12245" fmla="*/ 688975 h 1106488"/>
              <a:gd name="connsiteX12246" fmla="*/ 957263 w 1031876"/>
              <a:gd name="connsiteY12246" fmla="*/ 688975 h 1106488"/>
              <a:gd name="connsiteX12247" fmla="*/ 951707 w 1031876"/>
              <a:gd name="connsiteY12247" fmla="*/ 691952 h 1106488"/>
              <a:gd name="connsiteX12248" fmla="*/ 951336 w 1031876"/>
              <a:gd name="connsiteY12248" fmla="*/ 690563 h 1106488"/>
              <a:gd name="connsiteX12249" fmla="*/ 950913 w 1031876"/>
              <a:gd name="connsiteY12249" fmla="*/ 690563 h 1106488"/>
              <a:gd name="connsiteX12250" fmla="*/ 950913 w 1031876"/>
              <a:gd name="connsiteY12250" fmla="*/ 689769 h 1106488"/>
              <a:gd name="connsiteX12251" fmla="*/ 943968 w 1031876"/>
              <a:gd name="connsiteY12251" fmla="*/ 689769 h 1106488"/>
              <a:gd name="connsiteX12252" fmla="*/ 943770 w 1031876"/>
              <a:gd name="connsiteY12252" fmla="*/ 689769 h 1106488"/>
              <a:gd name="connsiteX12253" fmla="*/ 943770 w 1031876"/>
              <a:gd name="connsiteY12253" fmla="*/ 692415 h 1106488"/>
              <a:gd name="connsiteX12254" fmla="*/ 943770 w 1031876"/>
              <a:gd name="connsiteY12254" fmla="*/ 695854 h 1106488"/>
              <a:gd name="connsiteX12255" fmla="*/ 943613 w 1031876"/>
              <a:gd name="connsiteY12255" fmla="*/ 696912 h 1106488"/>
              <a:gd name="connsiteX12256" fmla="*/ 943770 w 1031876"/>
              <a:gd name="connsiteY12256" fmla="*/ 696912 h 1106488"/>
              <a:gd name="connsiteX12257" fmla="*/ 949922 w 1031876"/>
              <a:gd name="connsiteY12257" fmla="*/ 696912 h 1106488"/>
              <a:gd name="connsiteX12258" fmla="*/ 950914 w 1031876"/>
              <a:gd name="connsiteY12258" fmla="*/ 696912 h 1106488"/>
              <a:gd name="connsiteX12259" fmla="*/ 943968 w 1031876"/>
              <a:gd name="connsiteY12259" fmla="*/ 700087 h 1106488"/>
              <a:gd name="connsiteX12260" fmla="*/ 943770 w 1031876"/>
              <a:gd name="connsiteY12260" fmla="*/ 700722 h 1106488"/>
              <a:gd name="connsiteX12261" fmla="*/ 943141 w 1031876"/>
              <a:gd name="connsiteY12261" fmla="*/ 702734 h 1106488"/>
              <a:gd name="connsiteX12262" fmla="*/ 943636 w 1031876"/>
              <a:gd name="connsiteY12262" fmla="*/ 702734 h 1106488"/>
              <a:gd name="connsiteX12263" fmla="*/ 943770 w 1031876"/>
              <a:gd name="connsiteY12263" fmla="*/ 702627 h 1106488"/>
              <a:gd name="connsiteX12264" fmla="*/ 946945 w 1031876"/>
              <a:gd name="connsiteY12264" fmla="*/ 700087 h 1106488"/>
              <a:gd name="connsiteX12265" fmla="*/ 950914 w 1031876"/>
              <a:gd name="connsiteY12265" fmla="*/ 696912 h 1106488"/>
              <a:gd name="connsiteX12266" fmla="*/ 949922 w 1031876"/>
              <a:gd name="connsiteY12266" fmla="*/ 700087 h 1106488"/>
              <a:gd name="connsiteX12267" fmla="*/ 948027 w 1031876"/>
              <a:gd name="connsiteY12267" fmla="*/ 700953 h 1106488"/>
              <a:gd name="connsiteX12268" fmla="*/ 943443 w 1031876"/>
              <a:gd name="connsiteY12268" fmla="*/ 703049 h 1106488"/>
              <a:gd name="connsiteX12269" fmla="*/ 943221 w 1031876"/>
              <a:gd name="connsiteY12269" fmla="*/ 703262 h 1106488"/>
              <a:gd name="connsiteX12270" fmla="*/ 943967 w 1031876"/>
              <a:gd name="connsiteY12270" fmla="*/ 703262 h 1106488"/>
              <a:gd name="connsiteX12271" fmla="*/ 947936 w 1031876"/>
              <a:gd name="connsiteY12271" fmla="*/ 703262 h 1106488"/>
              <a:gd name="connsiteX12272" fmla="*/ 950280 w 1031876"/>
              <a:gd name="connsiteY12272" fmla="*/ 703262 h 1106488"/>
              <a:gd name="connsiteX12273" fmla="*/ 950391 w 1031876"/>
              <a:gd name="connsiteY12273" fmla="*/ 702845 h 1106488"/>
              <a:gd name="connsiteX12274" fmla="*/ 950425 w 1031876"/>
              <a:gd name="connsiteY12274" fmla="*/ 702719 h 1106488"/>
              <a:gd name="connsiteX12275" fmla="*/ 950405 w 1031876"/>
              <a:gd name="connsiteY12275" fmla="*/ 702856 h 1106488"/>
              <a:gd name="connsiteX12276" fmla="*/ 950347 w 1031876"/>
              <a:gd name="connsiteY12276" fmla="*/ 703262 h 1106488"/>
              <a:gd name="connsiteX12277" fmla="*/ 950425 w 1031876"/>
              <a:gd name="connsiteY12277" fmla="*/ 703262 h 1106488"/>
              <a:gd name="connsiteX12278" fmla="*/ 950425 w 1031876"/>
              <a:gd name="connsiteY12278" fmla="*/ 702872 h 1106488"/>
              <a:gd name="connsiteX12279" fmla="*/ 950425 w 1031876"/>
              <a:gd name="connsiteY12279" fmla="*/ 702719 h 1106488"/>
              <a:gd name="connsiteX12280" fmla="*/ 950524 w 1031876"/>
              <a:gd name="connsiteY12280" fmla="*/ 702951 h 1106488"/>
              <a:gd name="connsiteX12281" fmla="*/ 950658 w 1031876"/>
              <a:gd name="connsiteY12281" fmla="*/ 703262 h 1106488"/>
              <a:gd name="connsiteX12282" fmla="*/ 950913 w 1031876"/>
              <a:gd name="connsiteY12282" fmla="*/ 703262 h 1106488"/>
              <a:gd name="connsiteX12283" fmla="*/ 950690 w 1031876"/>
              <a:gd name="connsiteY12283" fmla="*/ 703338 h 1106488"/>
              <a:gd name="connsiteX12284" fmla="*/ 950723 w 1031876"/>
              <a:gd name="connsiteY12284" fmla="*/ 703415 h 1106488"/>
              <a:gd name="connsiteX12285" fmla="*/ 952989 w 1031876"/>
              <a:gd name="connsiteY12285" fmla="*/ 708696 h 1106488"/>
              <a:gd name="connsiteX12286" fmla="*/ 950425 w 1031876"/>
              <a:gd name="connsiteY12286" fmla="*/ 709549 h 1106488"/>
              <a:gd name="connsiteX12287" fmla="*/ 950425 w 1031876"/>
              <a:gd name="connsiteY12287" fmla="*/ 708696 h 1106488"/>
              <a:gd name="connsiteX12288" fmla="*/ 950425 w 1031876"/>
              <a:gd name="connsiteY12288" fmla="*/ 706134 h 1106488"/>
              <a:gd name="connsiteX12289" fmla="*/ 950425 w 1031876"/>
              <a:gd name="connsiteY12289" fmla="*/ 705280 h 1106488"/>
              <a:gd name="connsiteX12290" fmla="*/ 950425 w 1031876"/>
              <a:gd name="connsiteY12290" fmla="*/ 704427 h 1106488"/>
              <a:gd name="connsiteX12291" fmla="*/ 950425 w 1031876"/>
              <a:gd name="connsiteY12291" fmla="*/ 703653 h 1106488"/>
              <a:gd name="connsiteX12292" fmla="*/ 950425 w 1031876"/>
              <a:gd name="connsiteY12292" fmla="*/ 703429 h 1106488"/>
              <a:gd name="connsiteX12293" fmla="*/ 950318 w 1031876"/>
              <a:gd name="connsiteY12293" fmla="*/ 703466 h 1106488"/>
              <a:gd name="connsiteX12294" fmla="*/ 950274 w 1031876"/>
              <a:gd name="connsiteY12294" fmla="*/ 703774 h 1106488"/>
              <a:gd name="connsiteX12295" fmla="*/ 949570 w 1031876"/>
              <a:gd name="connsiteY12295" fmla="*/ 708696 h 1106488"/>
              <a:gd name="connsiteX12296" fmla="*/ 948800 w 1031876"/>
              <a:gd name="connsiteY12296" fmla="*/ 708805 h 1106488"/>
              <a:gd name="connsiteX12297" fmla="*/ 950108 w 1031876"/>
              <a:gd name="connsiteY12297" fmla="*/ 703907 h 1106488"/>
              <a:gd name="connsiteX12298" fmla="*/ 950216 w 1031876"/>
              <a:gd name="connsiteY12298" fmla="*/ 703501 h 1106488"/>
              <a:gd name="connsiteX12299" fmla="*/ 943967 w 1031876"/>
              <a:gd name="connsiteY12299" fmla="*/ 705643 h 1106488"/>
              <a:gd name="connsiteX12300" fmla="*/ 943046 w 1031876"/>
              <a:gd name="connsiteY12300" fmla="*/ 703431 h 1106488"/>
              <a:gd name="connsiteX12301" fmla="*/ 940198 w 1031876"/>
              <a:gd name="connsiteY12301" fmla="*/ 706173 h 1106488"/>
              <a:gd name="connsiteX12302" fmla="*/ 936626 w 1031876"/>
              <a:gd name="connsiteY12302" fmla="*/ 709613 h 1106488"/>
              <a:gd name="connsiteX12303" fmla="*/ 936626 w 1031876"/>
              <a:gd name="connsiteY12303" fmla="*/ 709612 h 1106488"/>
              <a:gd name="connsiteX12304" fmla="*/ 936626 w 1031876"/>
              <a:gd name="connsiteY12304" fmla="*/ 706173 h 1106488"/>
              <a:gd name="connsiteX12305" fmla="*/ 936626 w 1031876"/>
              <a:gd name="connsiteY12305" fmla="*/ 705314 h 1106488"/>
              <a:gd name="connsiteX12306" fmla="*/ 936626 w 1031876"/>
              <a:gd name="connsiteY12306" fmla="*/ 702734 h 1106488"/>
              <a:gd name="connsiteX12307" fmla="*/ 937519 w 1031876"/>
              <a:gd name="connsiteY12307" fmla="*/ 702734 h 1106488"/>
              <a:gd name="connsiteX12308" fmla="*/ 942976 w 1031876"/>
              <a:gd name="connsiteY12308" fmla="*/ 702734 h 1106488"/>
              <a:gd name="connsiteX12309" fmla="*/ 942976 w 1031876"/>
              <a:gd name="connsiteY12309" fmla="*/ 702468 h 1106488"/>
              <a:gd name="connsiteX12310" fmla="*/ 942976 w 1031876"/>
              <a:gd name="connsiteY12310" fmla="*/ 701207 h 1106488"/>
              <a:gd name="connsiteX12311" fmla="*/ 942877 w 1031876"/>
              <a:gd name="connsiteY12311" fmla="*/ 701874 h 1106488"/>
              <a:gd name="connsiteX12312" fmla="*/ 936626 w 1031876"/>
              <a:gd name="connsiteY12312" fmla="*/ 702734 h 1106488"/>
              <a:gd name="connsiteX12313" fmla="*/ 942877 w 1031876"/>
              <a:gd name="connsiteY12313" fmla="*/ 695854 h 1106488"/>
              <a:gd name="connsiteX12314" fmla="*/ 942976 w 1031876"/>
              <a:gd name="connsiteY12314" fmla="*/ 695092 h 1106488"/>
              <a:gd name="connsiteX12315" fmla="*/ 943667 w 1031876"/>
              <a:gd name="connsiteY12315" fmla="*/ 689769 h 1106488"/>
              <a:gd name="connsiteX12316" fmla="*/ 942976 w 1031876"/>
              <a:gd name="connsiteY12316" fmla="*/ 689769 h 1106488"/>
              <a:gd name="connsiteX12317" fmla="*/ 943733 w 1031876"/>
              <a:gd name="connsiteY12317" fmla="*/ 689258 h 1106488"/>
              <a:gd name="connsiteX12318" fmla="*/ 943770 w 1031876"/>
              <a:gd name="connsiteY12318" fmla="*/ 688975 h 1106488"/>
              <a:gd name="connsiteX12319" fmla="*/ 943770 w 1031876"/>
              <a:gd name="connsiteY12319" fmla="*/ 689233 h 1106488"/>
              <a:gd name="connsiteX12320" fmla="*/ 247008 w 1031876"/>
              <a:gd name="connsiteY12320" fmla="*/ 686497 h 1106488"/>
              <a:gd name="connsiteX12321" fmla="*/ 247816 w 1031876"/>
              <a:gd name="connsiteY12321" fmla="*/ 686843 h 1106488"/>
              <a:gd name="connsiteX12322" fmla="*/ 246153 w 1031876"/>
              <a:gd name="connsiteY12322" fmla="*/ 689058 h 1106488"/>
              <a:gd name="connsiteX12323" fmla="*/ 247008 w 1031876"/>
              <a:gd name="connsiteY12323" fmla="*/ 686497 h 1106488"/>
              <a:gd name="connsiteX12324" fmla="*/ 45812 w 1031876"/>
              <a:gd name="connsiteY12324" fmla="*/ 684960 h 1106488"/>
              <a:gd name="connsiteX12325" fmla="*/ 47863 w 1031876"/>
              <a:gd name="connsiteY12325" fmla="*/ 689058 h 1106488"/>
              <a:gd name="connsiteX12326" fmla="*/ 45299 w 1031876"/>
              <a:gd name="connsiteY12326" fmla="*/ 685643 h 1106488"/>
              <a:gd name="connsiteX12327" fmla="*/ 970492 w 1031876"/>
              <a:gd name="connsiteY12327" fmla="*/ 682852 h 1106488"/>
              <a:gd name="connsiteX12328" fmla="*/ 970492 w 1031876"/>
              <a:gd name="connsiteY12328" fmla="*/ 686367 h 1106488"/>
              <a:gd name="connsiteX12329" fmla="*/ 970492 w 1031876"/>
              <a:gd name="connsiteY12329" fmla="*/ 689883 h 1106488"/>
              <a:gd name="connsiteX12330" fmla="*/ 963613 w 1031876"/>
              <a:gd name="connsiteY12330" fmla="*/ 689883 h 1106488"/>
              <a:gd name="connsiteX12331" fmla="*/ 970492 w 1031876"/>
              <a:gd name="connsiteY12331" fmla="*/ 682852 h 1106488"/>
              <a:gd name="connsiteX12332" fmla="*/ 942976 w 1031876"/>
              <a:gd name="connsiteY12332" fmla="*/ 682625 h 1106488"/>
              <a:gd name="connsiteX12333" fmla="*/ 942976 w 1031876"/>
              <a:gd name="connsiteY12333" fmla="*/ 689769 h 1106488"/>
              <a:gd name="connsiteX12334" fmla="*/ 942976 w 1031876"/>
              <a:gd name="connsiteY12334" fmla="*/ 688975 h 1106488"/>
              <a:gd name="connsiteX12335" fmla="*/ 942976 w 1031876"/>
              <a:gd name="connsiteY12335" fmla="*/ 688876 h 1106488"/>
              <a:gd name="connsiteX12336" fmla="*/ 942976 w 1031876"/>
              <a:gd name="connsiteY12336" fmla="*/ 682625 h 1106488"/>
              <a:gd name="connsiteX12337" fmla="*/ 930276 w 1031876"/>
              <a:gd name="connsiteY12337" fmla="*/ 682625 h 1106488"/>
              <a:gd name="connsiteX12338" fmla="*/ 922338 w 1031876"/>
              <a:gd name="connsiteY12338" fmla="*/ 688975 h 1106488"/>
              <a:gd name="connsiteX12339" fmla="*/ 930276 w 1031876"/>
              <a:gd name="connsiteY12339" fmla="*/ 682625 h 1106488"/>
              <a:gd name="connsiteX12340" fmla="*/ 922338 w 1031876"/>
              <a:gd name="connsiteY12340" fmla="*/ 682625 h 1106488"/>
              <a:gd name="connsiteX12341" fmla="*/ 919163 w 1031876"/>
              <a:gd name="connsiteY12341" fmla="*/ 685800 h 1106488"/>
              <a:gd name="connsiteX12342" fmla="*/ 915989 w 1031876"/>
              <a:gd name="connsiteY12342" fmla="*/ 688974 h 1106488"/>
              <a:gd name="connsiteX12343" fmla="*/ 915988 w 1031876"/>
              <a:gd name="connsiteY12343" fmla="*/ 688975 h 1106488"/>
              <a:gd name="connsiteX12344" fmla="*/ 915989 w 1031876"/>
              <a:gd name="connsiteY12344" fmla="*/ 688973 h 1106488"/>
              <a:gd name="connsiteX12345" fmla="*/ 919163 w 1031876"/>
              <a:gd name="connsiteY12345" fmla="*/ 683419 h 1106488"/>
              <a:gd name="connsiteX12346" fmla="*/ 922338 w 1031876"/>
              <a:gd name="connsiteY12346" fmla="*/ 682625 h 1106488"/>
              <a:gd name="connsiteX12347" fmla="*/ 915989 w 1031876"/>
              <a:gd name="connsiteY12347" fmla="*/ 682625 h 1106488"/>
              <a:gd name="connsiteX12348" fmla="*/ 913237 w 1031876"/>
              <a:gd name="connsiteY12348" fmla="*/ 690047 h 1106488"/>
              <a:gd name="connsiteX12349" fmla="*/ 912550 w 1031876"/>
              <a:gd name="connsiteY12349" fmla="*/ 690216 h 1106488"/>
              <a:gd name="connsiteX12350" fmla="*/ 909110 w 1031876"/>
              <a:gd name="connsiteY12350" fmla="*/ 696119 h 1106488"/>
              <a:gd name="connsiteX12351" fmla="*/ 909110 w 1031876"/>
              <a:gd name="connsiteY12351" fmla="*/ 689372 h 1106488"/>
              <a:gd name="connsiteX12352" fmla="*/ 915989 w 1031876"/>
              <a:gd name="connsiteY12352" fmla="*/ 682625 h 1106488"/>
              <a:gd name="connsiteX12353" fmla="*/ 922987 w 1031876"/>
              <a:gd name="connsiteY12353" fmla="*/ 682042 h 1106488"/>
              <a:gd name="connsiteX12354" fmla="*/ 922348 w 1031876"/>
              <a:gd name="connsiteY12354" fmla="*/ 682617 h 1106488"/>
              <a:gd name="connsiteX12355" fmla="*/ 923000 w 1031876"/>
              <a:gd name="connsiteY12355" fmla="*/ 682096 h 1106488"/>
              <a:gd name="connsiteX12356" fmla="*/ 852451 w 1031876"/>
              <a:gd name="connsiteY12356" fmla="*/ 681573 h 1106488"/>
              <a:gd name="connsiteX12357" fmla="*/ 851280 w 1031876"/>
              <a:gd name="connsiteY12357" fmla="*/ 684789 h 1106488"/>
              <a:gd name="connsiteX12358" fmla="*/ 847861 w 1031876"/>
              <a:gd name="connsiteY12358" fmla="*/ 682228 h 1106488"/>
              <a:gd name="connsiteX12359" fmla="*/ 851280 w 1031876"/>
              <a:gd name="connsiteY12359" fmla="*/ 683935 h 1106488"/>
              <a:gd name="connsiteX12360" fmla="*/ 852212 w 1031876"/>
              <a:gd name="connsiteY12360" fmla="*/ 681607 h 1106488"/>
              <a:gd name="connsiteX12361" fmla="*/ 963613 w 1031876"/>
              <a:gd name="connsiteY12361" fmla="*/ 676275 h 1106488"/>
              <a:gd name="connsiteX12362" fmla="*/ 957263 w 1031876"/>
              <a:gd name="connsiteY12362" fmla="*/ 682625 h 1106488"/>
              <a:gd name="connsiteX12363" fmla="*/ 963613 w 1031876"/>
              <a:gd name="connsiteY12363" fmla="*/ 676275 h 1106488"/>
              <a:gd name="connsiteX12364" fmla="*/ 41275 w 1031876"/>
              <a:gd name="connsiteY12364" fmla="*/ 676275 h 1106488"/>
              <a:gd name="connsiteX12365" fmla="*/ 41275 w 1031876"/>
              <a:gd name="connsiteY12365" fmla="*/ 676276 h 1106488"/>
              <a:gd name="connsiteX12366" fmla="*/ 41276 w 1031876"/>
              <a:gd name="connsiteY12366" fmla="*/ 676275 h 1106488"/>
              <a:gd name="connsiteX12367" fmla="*/ 41276 w 1031876"/>
              <a:gd name="connsiteY12367" fmla="*/ 679450 h 1106488"/>
              <a:gd name="connsiteX12368" fmla="*/ 41276 w 1031876"/>
              <a:gd name="connsiteY12368" fmla="*/ 682477 h 1106488"/>
              <a:gd name="connsiteX12369" fmla="*/ 47008 w 1031876"/>
              <a:gd name="connsiteY12369" fmla="*/ 688204 h 1106488"/>
              <a:gd name="connsiteX12370" fmla="*/ 47863 w 1031876"/>
              <a:gd name="connsiteY12370" fmla="*/ 689058 h 1106488"/>
              <a:gd name="connsiteX12371" fmla="*/ 41881 w 1031876"/>
              <a:gd name="connsiteY12371" fmla="*/ 685643 h 1106488"/>
              <a:gd name="connsiteX12372" fmla="*/ 41276 w 1031876"/>
              <a:gd name="connsiteY12372" fmla="*/ 683227 h 1106488"/>
              <a:gd name="connsiteX12373" fmla="*/ 41275 w 1031876"/>
              <a:gd name="connsiteY12373" fmla="*/ 683223 h 1106488"/>
              <a:gd name="connsiteX12374" fmla="*/ 41275 w 1031876"/>
              <a:gd name="connsiteY12374" fmla="*/ 688314 h 1106488"/>
              <a:gd name="connsiteX12375" fmla="*/ 41275 w 1031876"/>
              <a:gd name="connsiteY12375" fmla="*/ 690034 h 1106488"/>
              <a:gd name="connsiteX12376" fmla="*/ 38894 w 1031876"/>
              <a:gd name="connsiteY12376" fmla="*/ 683155 h 1106488"/>
              <a:gd name="connsiteX12377" fmla="*/ 39771 w 1031876"/>
              <a:gd name="connsiteY12377" fmla="*/ 680619 h 1106488"/>
              <a:gd name="connsiteX12378" fmla="*/ 38895 w 1031876"/>
              <a:gd name="connsiteY12378" fmla="*/ 679450 h 1106488"/>
              <a:gd name="connsiteX12379" fmla="*/ 41274 w 1031876"/>
              <a:gd name="connsiteY12379" fmla="*/ 676278 h 1106488"/>
              <a:gd name="connsiteX12380" fmla="*/ 26988 w 1031876"/>
              <a:gd name="connsiteY12380" fmla="*/ 676275 h 1106488"/>
              <a:gd name="connsiteX12381" fmla="*/ 33934 w 1031876"/>
              <a:gd name="connsiteY12381" fmla="*/ 681831 h 1106488"/>
              <a:gd name="connsiteX12382" fmla="*/ 34925 w 1031876"/>
              <a:gd name="connsiteY12382" fmla="*/ 682624 h 1106488"/>
              <a:gd name="connsiteX12383" fmla="*/ 30957 w 1031876"/>
              <a:gd name="connsiteY12383" fmla="*/ 679450 h 1106488"/>
              <a:gd name="connsiteX12384" fmla="*/ 26988 w 1031876"/>
              <a:gd name="connsiteY12384" fmla="*/ 676275 h 1106488"/>
              <a:gd name="connsiteX12385" fmla="*/ 33124 w 1031876"/>
              <a:gd name="connsiteY12385" fmla="*/ 676271 h 1106488"/>
              <a:gd name="connsiteX12386" fmla="*/ 33934 w 1031876"/>
              <a:gd name="connsiteY12386" fmla="*/ 676375 h 1106488"/>
              <a:gd name="connsiteX12387" fmla="*/ 34926 w 1031876"/>
              <a:gd name="connsiteY12387" fmla="*/ 682625 h 1106488"/>
              <a:gd name="connsiteX12388" fmla="*/ 34926 w 1031876"/>
              <a:gd name="connsiteY12388" fmla="*/ 682625 h 1106488"/>
              <a:gd name="connsiteX12389" fmla="*/ 34926 w 1031876"/>
              <a:gd name="connsiteY12389" fmla="*/ 682626 h 1106488"/>
              <a:gd name="connsiteX12390" fmla="*/ 34925 w 1031876"/>
              <a:gd name="connsiteY12390" fmla="*/ 682624 h 1106488"/>
              <a:gd name="connsiteX12391" fmla="*/ 31377 w 1031876"/>
              <a:gd name="connsiteY12391" fmla="*/ 677036 h 1106488"/>
              <a:gd name="connsiteX12392" fmla="*/ 970492 w 1031876"/>
              <a:gd name="connsiteY12392" fmla="*/ 675822 h 1106488"/>
              <a:gd name="connsiteX12393" fmla="*/ 963613 w 1031876"/>
              <a:gd name="connsiteY12393" fmla="*/ 689883 h 1106488"/>
              <a:gd name="connsiteX12394" fmla="*/ 970492 w 1031876"/>
              <a:gd name="connsiteY12394" fmla="*/ 675822 h 1106488"/>
              <a:gd name="connsiteX12395" fmla="*/ 28336 w 1031876"/>
              <a:gd name="connsiteY12395" fmla="*/ 675785 h 1106488"/>
              <a:gd name="connsiteX12396" fmla="*/ 30957 w 1031876"/>
              <a:gd name="connsiteY12396" fmla="*/ 676375 h 1106488"/>
              <a:gd name="connsiteX12397" fmla="*/ 31377 w 1031876"/>
              <a:gd name="connsiteY12397" fmla="*/ 677036 h 1106488"/>
              <a:gd name="connsiteX12398" fmla="*/ 30337 w 1031876"/>
              <a:gd name="connsiteY12398" fmla="*/ 677491 h 1106488"/>
              <a:gd name="connsiteX12399" fmla="*/ 930276 w 1031876"/>
              <a:gd name="connsiteY12399" fmla="*/ 675482 h 1106488"/>
              <a:gd name="connsiteX12400" fmla="*/ 923363 w 1031876"/>
              <a:gd name="connsiteY12400" fmla="*/ 681704 h 1106488"/>
              <a:gd name="connsiteX12401" fmla="*/ 923331 w 1031876"/>
              <a:gd name="connsiteY12401" fmla="*/ 681831 h 1106488"/>
              <a:gd name="connsiteX12402" fmla="*/ 926307 w 1031876"/>
              <a:gd name="connsiteY12402" fmla="*/ 679450 h 1106488"/>
              <a:gd name="connsiteX12403" fmla="*/ 930276 w 1031876"/>
              <a:gd name="connsiteY12403" fmla="*/ 676275 h 1106488"/>
              <a:gd name="connsiteX12404" fmla="*/ 926307 w 1031876"/>
              <a:gd name="connsiteY12404" fmla="*/ 681831 h 1106488"/>
              <a:gd name="connsiteX12405" fmla="*/ 923174 w 1031876"/>
              <a:gd name="connsiteY12405" fmla="*/ 682458 h 1106488"/>
              <a:gd name="connsiteX12406" fmla="*/ 923132 w 1031876"/>
              <a:gd name="connsiteY12406" fmla="*/ 682625 h 1106488"/>
              <a:gd name="connsiteX12407" fmla="*/ 923094 w 1031876"/>
              <a:gd name="connsiteY12407" fmla="*/ 682474 h 1106488"/>
              <a:gd name="connsiteX12408" fmla="*/ 922339 w 1031876"/>
              <a:gd name="connsiteY12408" fmla="*/ 682625 h 1106488"/>
              <a:gd name="connsiteX12409" fmla="*/ 922338 w 1031876"/>
              <a:gd name="connsiteY12409" fmla="*/ 682626 h 1106488"/>
              <a:gd name="connsiteX12410" fmla="*/ 922338 w 1031876"/>
              <a:gd name="connsiteY12410" fmla="*/ 683419 h 1106488"/>
              <a:gd name="connsiteX12411" fmla="*/ 922338 w 1031876"/>
              <a:gd name="connsiteY12411" fmla="*/ 685006 h 1106488"/>
              <a:gd name="connsiteX12412" fmla="*/ 922338 w 1031876"/>
              <a:gd name="connsiteY12412" fmla="*/ 685800 h 1106488"/>
              <a:gd name="connsiteX12413" fmla="*/ 922338 w 1031876"/>
              <a:gd name="connsiteY12413" fmla="*/ 688181 h 1106488"/>
              <a:gd name="connsiteX12414" fmla="*/ 922338 w 1031876"/>
              <a:gd name="connsiteY12414" fmla="*/ 688975 h 1106488"/>
              <a:gd name="connsiteX12415" fmla="*/ 922338 w 1031876"/>
              <a:gd name="connsiteY12415" fmla="*/ 682625 h 1106488"/>
              <a:gd name="connsiteX12416" fmla="*/ 922338 w 1031876"/>
              <a:gd name="connsiteY12416" fmla="*/ 682625 h 1106488"/>
              <a:gd name="connsiteX12417" fmla="*/ 922792 w 1031876"/>
              <a:gd name="connsiteY12417" fmla="*/ 681264 h 1106488"/>
              <a:gd name="connsiteX12418" fmla="*/ 922756 w 1031876"/>
              <a:gd name="connsiteY12418" fmla="*/ 681121 h 1106488"/>
              <a:gd name="connsiteX12419" fmla="*/ 922338 w 1031876"/>
              <a:gd name="connsiteY12419" fmla="*/ 682625 h 1106488"/>
              <a:gd name="connsiteX12420" fmla="*/ 922646 w 1031876"/>
              <a:gd name="connsiteY12420" fmla="*/ 680683 h 1106488"/>
              <a:gd name="connsiteX12421" fmla="*/ 922338 w 1031876"/>
              <a:gd name="connsiteY12421" fmla="*/ 679450 h 1106488"/>
              <a:gd name="connsiteX12422" fmla="*/ 923132 w 1031876"/>
              <a:gd name="connsiteY12422" fmla="*/ 676275 h 1106488"/>
              <a:gd name="connsiteX12423" fmla="*/ 923263 w 1031876"/>
              <a:gd name="connsiteY12423" fmla="*/ 676799 h 1106488"/>
              <a:gd name="connsiteX12424" fmla="*/ 923330 w 1031876"/>
              <a:gd name="connsiteY12424" fmla="*/ 676375 h 1106488"/>
              <a:gd name="connsiteX12425" fmla="*/ 924471 w 1031876"/>
              <a:gd name="connsiteY12425" fmla="*/ 676229 h 1106488"/>
              <a:gd name="connsiteX12426" fmla="*/ 923699 w 1031876"/>
              <a:gd name="connsiteY12426" fmla="*/ 678543 h 1106488"/>
              <a:gd name="connsiteX12427" fmla="*/ 923770 w 1031876"/>
              <a:gd name="connsiteY12427" fmla="*/ 678828 h 1106488"/>
              <a:gd name="connsiteX12428" fmla="*/ 26988 w 1031876"/>
              <a:gd name="connsiteY12428" fmla="*/ 675482 h 1106488"/>
              <a:gd name="connsiteX12429" fmla="*/ 28156 w 1031876"/>
              <a:gd name="connsiteY12429" fmla="*/ 675632 h 1106488"/>
              <a:gd name="connsiteX12430" fmla="*/ 28336 w 1031876"/>
              <a:gd name="connsiteY12430" fmla="*/ 675785 h 1106488"/>
              <a:gd name="connsiteX12431" fmla="*/ 246153 w 1031876"/>
              <a:gd name="connsiteY12431" fmla="*/ 675397 h 1106488"/>
              <a:gd name="connsiteX12432" fmla="*/ 246153 w 1031876"/>
              <a:gd name="connsiteY12432" fmla="*/ 676395 h 1106488"/>
              <a:gd name="connsiteX12433" fmla="*/ 246153 w 1031876"/>
              <a:gd name="connsiteY12433" fmla="*/ 681374 h 1106488"/>
              <a:gd name="connsiteX12434" fmla="*/ 246153 w 1031876"/>
              <a:gd name="connsiteY12434" fmla="*/ 682228 h 1106488"/>
              <a:gd name="connsiteX12435" fmla="*/ 246063 w 1031876"/>
              <a:gd name="connsiteY12435" fmla="*/ 682205 h 1106488"/>
              <a:gd name="connsiteX12436" fmla="*/ 242735 w 1031876"/>
              <a:gd name="connsiteY12436" fmla="*/ 681374 h 1106488"/>
              <a:gd name="connsiteX12437" fmla="*/ 241802 w 1031876"/>
              <a:gd name="connsiteY12437" fmla="*/ 679744 h 1106488"/>
              <a:gd name="connsiteX12438" fmla="*/ 240246 w 1031876"/>
              <a:gd name="connsiteY12438" fmla="*/ 677024 h 1106488"/>
              <a:gd name="connsiteX12439" fmla="*/ 240097 w 1031876"/>
              <a:gd name="connsiteY12439" fmla="*/ 676763 h 1106488"/>
              <a:gd name="connsiteX12440" fmla="*/ 240168 w 1031876"/>
              <a:gd name="connsiteY12440" fmla="*/ 676275 h 1106488"/>
              <a:gd name="connsiteX12441" fmla="*/ 240171 w 1031876"/>
              <a:gd name="connsiteY12441" fmla="*/ 676251 h 1106488"/>
              <a:gd name="connsiteX12442" fmla="*/ 246153 w 1031876"/>
              <a:gd name="connsiteY12442" fmla="*/ 675397 h 1106488"/>
              <a:gd name="connsiteX12443" fmla="*/ 239316 w 1031876"/>
              <a:gd name="connsiteY12443" fmla="*/ 675397 h 1106488"/>
              <a:gd name="connsiteX12444" fmla="*/ 239818 w 1031876"/>
              <a:gd name="connsiteY12444" fmla="*/ 676275 h 1106488"/>
              <a:gd name="connsiteX12445" fmla="*/ 240097 w 1031876"/>
              <a:gd name="connsiteY12445" fmla="*/ 676763 h 1106488"/>
              <a:gd name="connsiteX12446" fmla="*/ 240082 w 1031876"/>
              <a:gd name="connsiteY12446" fmla="*/ 676866 h 1106488"/>
              <a:gd name="connsiteX12447" fmla="*/ 239938 w 1031876"/>
              <a:gd name="connsiteY12447" fmla="*/ 677881 h 1106488"/>
              <a:gd name="connsiteX12448" fmla="*/ 239316 w 1031876"/>
              <a:gd name="connsiteY12448" fmla="*/ 682228 h 1106488"/>
              <a:gd name="connsiteX12449" fmla="*/ 239316 w 1031876"/>
              <a:gd name="connsiteY12449" fmla="*/ 681374 h 1106488"/>
              <a:gd name="connsiteX12450" fmla="*/ 239316 w 1031876"/>
              <a:gd name="connsiteY12450" fmla="*/ 678813 h 1106488"/>
              <a:gd name="connsiteX12451" fmla="*/ 239316 w 1031876"/>
              <a:gd name="connsiteY12451" fmla="*/ 676251 h 1106488"/>
              <a:gd name="connsiteX12452" fmla="*/ 239316 w 1031876"/>
              <a:gd name="connsiteY12452" fmla="*/ 676128 h 1106488"/>
              <a:gd name="connsiteX12453" fmla="*/ 41026 w 1031876"/>
              <a:gd name="connsiteY12453" fmla="*/ 675397 h 1106488"/>
              <a:gd name="connsiteX12454" fmla="*/ 41275 w 1031876"/>
              <a:gd name="connsiteY12454" fmla="*/ 675708 h 1106488"/>
              <a:gd name="connsiteX12455" fmla="*/ 44445 w 1031876"/>
              <a:gd name="connsiteY12455" fmla="*/ 679666 h 1106488"/>
              <a:gd name="connsiteX12456" fmla="*/ 46189 w 1031876"/>
              <a:gd name="connsiteY12456" fmla="*/ 684458 h 1106488"/>
              <a:gd name="connsiteX12457" fmla="*/ 45812 w 1031876"/>
              <a:gd name="connsiteY12457" fmla="*/ 684960 h 1106488"/>
              <a:gd name="connsiteX12458" fmla="*/ 44445 w 1031876"/>
              <a:gd name="connsiteY12458" fmla="*/ 682228 h 1106488"/>
              <a:gd name="connsiteX12459" fmla="*/ 41275 w 1031876"/>
              <a:gd name="connsiteY12459" fmla="*/ 675895 h 1106488"/>
              <a:gd name="connsiteX12460" fmla="*/ 838067 w 1031876"/>
              <a:gd name="connsiteY12460" fmla="*/ 673736 h 1106488"/>
              <a:gd name="connsiteX12461" fmla="*/ 837605 w 1031876"/>
              <a:gd name="connsiteY12461" fmla="*/ 674544 h 1106488"/>
              <a:gd name="connsiteX12462" fmla="*/ 834186 w 1031876"/>
              <a:gd name="connsiteY12462" fmla="*/ 675397 h 1106488"/>
              <a:gd name="connsiteX12463" fmla="*/ 27112 w 1031876"/>
              <a:gd name="connsiteY12463" fmla="*/ 673473 h 1106488"/>
              <a:gd name="connsiteX12464" fmla="*/ 27446 w 1031876"/>
              <a:gd name="connsiteY12464" fmla="*/ 674246 h 1106488"/>
              <a:gd name="connsiteX12465" fmla="*/ 26988 w 1031876"/>
              <a:gd name="connsiteY12465" fmla="*/ 675482 h 1106488"/>
              <a:gd name="connsiteX12466" fmla="*/ 27112 w 1031876"/>
              <a:gd name="connsiteY12466" fmla="*/ 673473 h 1106488"/>
              <a:gd name="connsiteX12467" fmla="*/ 928512 w 1031876"/>
              <a:gd name="connsiteY12467" fmla="*/ 669529 h 1106488"/>
              <a:gd name="connsiteX12468" fmla="*/ 926307 w 1031876"/>
              <a:gd name="connsiteY12468" fmla="*/ 670025 h 1106488"/>
              <a:gd name="connsiteX12469" fmla="*/ 925866 w 1031876"/>
              <a:gd name="connsiteY12469" fmla="*/ 670720 h 1106488"/>
              <a:gd name="connsiteX12470" fmla="*/ 926307 w 1031876"/>
              <a:gd name="connsiteY12470" fmla="*/ 671017 h 1106488"/>
              <a:gd name="connsiteX12471" fmla="*/ 35719 w 1031876"/>
              <a:gd name="connsiteY12471" fmla="*/ 669330 h 1106488"/>
              <a:gd name="connsiteX12472" fmla="*/ 41026 w 1031876"/>
              <a:gd name="connsiteY12472" fmla="*/ 675965 h 1106488"/>
              <a:gd name="connsiteX12473" fmla="*/ 38100 w 1031876"/>
              <a:gd name="connsiteY12473" fmla="*/ 672307 h 1106488"/>
              <a:gd name="connsiteX12474" fmla="*/ 834186 w 1031876"/>
              <a:gd name="connsiteY12474" fmla="*/ 668567 h 1106488"/>
              <a:gd name="connsiteX12475" fmla="*/ 841024 w 1031876"/>
              <a:gd name="connsiteY12475" fmla="*/ 668567 h 1106488"/>
              <a:gd name="connsiteX12476" fmla="*/ 834186 w 1031876"/>
              <a:gd name="connsiteY12476" fmla="*/ 675397 h 1106488"/>
              <a:gd name="connsiteX12477" fmla="*/ 834186 w 1031876"/>
              <a:gd name="connsiteY12477" fmla="*/ 671128 h 1106488"/>
              <a:gd name="connsiteX12478" fmla="*/ 834186 w 1031876"/>
              <a:gd name="connsiteY12478" fmla="*/ 669421 h 1106488"/>
              <a:gd name="connsiteX12479" fmla="*/ 834186 w 1031876"/>
              <a:gd name="connsiteY12479" fmla="*/ 668567 h 1106488"/>
              <a:gd name="connsiteX12480" fmla="*/ 984250 w 1031876"/>
              <a:gd name="connsiteY12480" fmla="*/ 668338 h 1106488"/>
              <a:gd name="connsiteX12481" fmla="*/ 977900 w 1031876"/>
              <a:gd name="connsiteY12481" fmla="*/ 675482 h 1106488"/>
              <a:gd name="connsiteX12482" fmla="*/ 984250 w 1031876"/>
              <a:gd name="connsiteY12482" fmla="*/ 668338 h 1106488"/>
              <a:gd name="connsiteX12483" fmla="*/ 936626 w 1031876"/>
              <a:gd name="connsiteY12483" fmla="*/ 661988 h 1106488"/>
              <a:gd name="connsiteX12484" fmla="*/ 930276 w 1031876"/>
              <a:gd name="connsiteY12484" fmla="*/ 668338 h 1106488"/>
              <a:gd name="connsiteX12485" fmla="*/ 936626 w 1031876"/>
              <a:gd name="connsiteY12485" fmla="*/ 661988 h 1106488"/>
              <a:gd name="connsiteX12486" fmla="*/ 930276 w 1031876"/>
              <a:gd name="connsiteY12486" fmla="*/ 661988 h 1106488"/>
              <a:gd name="connsiteX12487" fmla="*/ 930276 w 1031876"/>
              <a:gd name="connsiteY12487" fmla="*/ 665560 h 1106488"/>
              <a:gd name="connsiteX12488" fmla="*/ 930276 w 1031876"/>
              <a:gd name="connsiteY12488" fmla="*/ 668338 h 1106488"/>
              <a:gd name="connsiteX12489" fmla="*/ 930276 w 1031876"/>
              <a:gd name="connsiteY12489" fmla="*/ 669132 h 1106488"/>
              <a:gd name="connsiteX12490" fmla="*/ 929853 w 1031876"/>
              <a:gd name="connsiteY12490" fmla="*/ 669227 h 1106488"/>
              <a:gd name="connsiteX12491" fmla="*/ 927299 w 1031876"/>
              <a:gd name="connsiteY12491" fmla="*/ 674589 h 1106488"/>
              <a:gd name="connsiteX12492" fmla="*/ 930276 w 1031876"/>
              <a:gd name="connsiteY12492" fmla="*/ 675482 h 1106488"/>
              <a:gd name="connsiteX12493" fmla="*/ 924471 w 1031876"/>
              <a:gd name="connsiteY12493" fmla="*/ 676229 h 1106488"/>
              <a:gd name="connsiteX12494" fmla="*/ 924984 w 1031876"/>
              <a:gd name="connsiteY12494" fmla="*/ 674688 h 1106488"/>
              <a:gd name="connsiteX12495" fmla="*/ 925315 w 1031876"/>
              <a:gd name="connsiteY12495" fmla="*/ 674589 h 1106488"/>
              <a:gd name="connsiteX12496" fmla="*/ 925140 w 1031876"/>
              <a:gd name="connsiteY12496" fmla="*/ 674221 h 1106488"/>
              <a:gd name="connsiteX12497" fmla="*/ 925315 w 1031876"/>
              <a:gd name="connsiteY12497" fmla="*/ 673696 h 1106488"/>
              <a:gd name="connsiteX12498" fmla="*/ 924984 w 1031876"/>
              <a:gd name="connsiteY12498" fmla="*/ 673895 h 1106488"/>
              <a:gd name="connsiteX12499" fmla="*/ 924498 w 1031876"/>
              <a:gd name="connsiteY12499" fmla="*/ 672874 h 1106488"/>
              <a:gd name="connsiteX12500" fmla="*/ 923152 w 1031876"/>
              <a:gd name="connsiteY12500" fmla="*/ 674994 h 1106488"/>
              <a:gd name="connsiteX12501" fmla="*/ 924984 w 1031876"/>
              <a:gd name="connsiteY12501" fmla="*/ 673895 h 1106488"/>
              <a:gd name="connsiteX12502" fmla="*/ 925140 w 1031876"/>
              <a:gd name="connsiteY12502" fmla="*/ 674221 h 1106488"/>
              <a:gd name="connsiteX12503" fmla="*/ 924984 w 1031876"/>
              <a:gd name="connsiteY12503" fmla="*/ 674688 h 1106488"/>
              <a:gd name="connsiteX12504" fmla="*/ 922961 w 1031876"/>
              <a:gd name="connsiteY12504" fmla="*/ 675295 h 1106488"/>
              <a:gd name="connsiteX12505" fmla="*/ 922338 w 1031876"/>
              <a:gd name="connsiteY12505" fmla="*/ 676276 h 1106488"/>
              <a:gd name="connsiteX12506" fmla="*/ 922338 w 1031876"/>
              <a:gd name="connsiteY12506" fmla="*/ 675482 h 1106488"/>
              <a:gd name="connsiteX12507" fmla="*/ 922338 w 1031876"/>
              <a:gd name="connsiteY12507" fmla="*/ 675383 h 1106488"/>
              <a:gd name="connsiteX12508" fmla="*/ 922338 w 1031876"/>
              <a:gd name="connsiteY12508" fmla="*/ 669132 h 1106488"/>
              <a:gd name="connsiteX12509" fmla="*/ 922694 w 1031876"/>
              <a:gd name="connsiteY12509" fmla="*/ 669086 h 1106488"/>
              <a:gd name="connsiteX12510" fmla="*/ 922338 w 1031876"/>
              <a:gd name="connsiteY12510" fmla="*/ 668338 h 1106488"/>
              <a:gd name="connsiteX12511" fmla="*/ 923326 w 1031876"/>
              <a:gd name="connsiteY12511" fmla="*/ 669005 h 1106488"/>
              <a:gd name="connsiteX12512" fmla="*/ 929284 w 1031876"/>
              <a:gd name="connsiteY12512" fmla="*/ 668239 h 1106488"/>
              <a:gd name="connsiteX12513" fmla="*/ 930276 w 1031876"/>
              <a:gd name="connsiteY12513" fmla="*/ 661988 h 1106488"/>
              <a:gd name="connsiteX12514" fmla="*/ 26988 w 1031876"/>
              <a:gd name="connsiteY12514" fmla="*/ 661988 h 1106488"/>
              <a:gd name="connsiteX12515" fmla="*/ 33934 w 1031876"/>
              <a:gd name="connsiteY12515" fmla="*/ 669132 h 1106488"/>
              <a:gd name="connsiteX12516" fmla="*/ 34188 w 1031876"/>
              <a:gd name="connsiteY12516" fmla="*/ 670963 h 1106488"/>
              <a:gd name="connsiteX12517" fmla="*/ 34188 w 1031876"/>
              <a:gd name="connsiteY12517" fmla="*/ 668567 h 1106488"/>
              <a:gd name="connsiteX12518" fmla="*/ 34926 w 1031876"/>
              <a:gd name="connsiteY12518" fmla="*/ 670287 h 1106488"/>
              <a:gd name="connsiteX12519" fmla="*/ 36752 w 1031876"/>
              <a:gd name="connsiteY12519" fmla="*/ 674543 h 1106488"/>
              <a:gd name="connsiteX12520" fmla="*/ 34926 w 1031876"/>
              <a:gd name="connsiteY12520" fmla="*/ 675152 h 1106488"/>
              <a:gd name="connsiteX12521" fmla="*/ 34777 w 1031876"/>
              <a:gd name="connsiteY12521" fmla="*/ 675201 h 1106488"/>
              <a:gd name="connsiteX12522" fmla="*/ 34810 w 1031876"/>
              <a:gd name="connsiteY12522" fmla="*/ 675437 h 1106488"/>
              <a:gd name="connsiteX12523" fmla="*/ 34926 w 1031876"/>
              <a:gd name="connsiteY12523" fmla="*/ 675482 h 1106488"/>
              <a:gd name="connsiteX12524" fmla="*/ 34822 w 1031876"/>
              <a:gd name="connsiteY12524" fmla="*/ 675528 h 1106488"/>
              <a:gd name="connsiteX12525" fmla="*/ 34926 w 1031876"/>
              <a:gd name="connsiteY12525" fmla="*/ 676276 h 1106488"/>
              <a:gd name="connsiteX12526" fmla="*/ 34191 w 1031876"/>
              <a:gd name="connsiteY12526" fmla="*/ 675804 h 1106488"/>
              <a:gd name="connsiteX12527" fmla="*/ 33124 w 1031876"/>
              <a:gd name="connsiteY12527" fmla="*/ 676271 h 1106488"/>
              <a:gd name="connsiteX12528" fmla="*/ 28156 w 1031876"/>
              <a:gd name="connsiteY12528" fmla="*/ 675632 h 1106488"/>
              <a:gd name="connsiteX12529" fmla="*/ 27980 w 1031876"/>
              <a:gd name="connsiteY12529" fmla="*/ 675482 h 1106488"/>
              <a:gd name="connsiteX12530" fmla="*/ 27446 w 1031876"/>
              <a:gd name="connsiteY12530" fmla="*/ 674246 h 1106488"/>
              <a:gd name="connsiteX12531" fmla="*/ 27980 w 1031876"/>
              <a:gd name="connsiteY12531" fmla="*/ 672803 h 1106488"/>
              <a:gd name="connsiteX12532" fmla="*/ 31838 w 1031876"/>
              <a:gd name="connsiteY12532" fmla="*/ 674291 h 1106488"/>
              <a:gd name="connsiteX12533" fmla="*/ 27980 w 1031876"/>
              <a:gd name="connsiteY12533" fmla="*/ 671811 h 1106488"/>
              <a:gd name="connsiteX12534" fmla="*/ 26988 w 1031876"/>
              <a:gd name="connsiteY12534" fmla="*/ 661988 h 1106488"/>
              <a:gd name="connsiteX12535" fmla="*/ 977372 w 1031876"/>
              <a:gd name="connsiteY12535" fmla="*/ 661761 h 1106488"/>
              <a:gd name="connsiteX12536" fmla="*/ 977372 w 1031876"/>
              <a:gd name="connsiteY12536" fmla="*/ 666740 h 1106488"/>
              <a:gd name="connsiteX12537" fmla="*/ 977900 w 1031876"/>
              <a:gd name="connsiteY12537" fmla="*/ 661988 h 1106488"/>
              <a:gd name="connsiteX12538" fmla="*/ 977900 w 1031876"/>
              <a:gd name="connsiteY12538" fmla="*/ 664667 h 1106488"/>
              <a:gd name="connsiteX12539" fmla="*/ 977900 w 1031876"/>
              <a:gd name="connsiteY12539" fmla="*/ 668239 h 1106488"/>
              <a:gd name="connsiteX12540" fmla="*/ 977900 w 1031876"/>
              <a:gd name="connsiteY12540" fmla="*/ 669132 h 1106488"/>
              <a:gd name="connsiteX12541" fmla="*/ 977900 w 1031876"/>
              <a:gd name="connsiteY12541" fmla="*/ 672704 h 1106488"/>
              <a:gd name="connsiteX12542" fmla="*/ 977900 w 1031876"/>
              <a:gd name="connsiteY12542" fmla="*/ 675482 h 1106488"/>
              <a:gd name="connsiteX12543" fmla="*/ 977900 w 1031876"/>
              <a:gd name="connsiteY12543" fmla="*/ 676275 h 1106488"/>
              <a:gd name="connsiteX12544" fmla="*/ 977900 w 1031876"/>
              <a:gd name="connsiteY12544" fmla="*/ 676276 h 1106488"/>
              <a:gd name="connsiteX12545" fmla="*/ 971550 w 1031876"/>
              <a:gd name="connsiteY12545" fmla="*/ 676276 h 1106488"/>
              <a:gd name="connsiteX12546" fmla="*/ 971903 w 1031876"/>
              <a:gd name="connsiteY12546" fmla="*/ 675822 h 1106488"/>
              <a:gd name="connsiteX12547" fmla="*/ 970492 w 1031876"/>
              <a:gd name="connsiteY12547" fmla="*/ 675822 h 1106488"/>
              <a:gd name="connsiteX12548" fmla="*/ 970492 w 1031876"/>
              <a:gd name="connsiteY12548" fmla="*/ 673185 h 1106488"/>
              <a:gd name="connsiteX12549" fmla="*/ 970492 w 1031876"/>
              <a:gd name="connsiteY12549" fmla="*/ 672307 h 1106488"/>
              <a:gd name="connsiteX12550" fmla="*/ 970492 w 1031876"/>
              <a:gd name="connsiteY12550" fmla="*/ 668791 h 1106488"/>
              <a:gd name="connsiteX12551" fmla="*/ 977372 w 1031876"/>
              <a:gd name="connsiteY12551" fmla="*/ 661761 h 1106488"/>
              <a:gd name="connsiteX12552" fmla="*/ 970492 w 1031876"/>
              <a:gd name="connsiteY12552" fmla="*/ 661761 h 1106488"/>
              <a:gd name="connsiteX12553" fmla="*/ 977372 w 1031876"/>
              <a:gd name="connsiteY12553" fmla="*/ 661761 h 1106488"/>
              <a:gd name="connsiteX12554" fmla="*/ 970492 w 1031876"/>
              <a:gd name="connsiteY12554" fmla="*/ 668791 h 1106488"/>
              <a:gd name="connsiteX12555" fmla="*/ 970492 w 1031876"/>
              <a:gd name="connsiteY12555" fmla="*/ 667913 h 1106488"/>
              <a:gd name="connsiteX12556" fmla="*/ 970492 w 1031876"/>
              <a:gd name="connsiteY12556" fmla="*/ 665276 h 1106488"/>
              <a:gd name="connsiteX12557" fmla="*/ 970492 w 1031876"/>
              <a:gd name="connsiteY12557" fmla="*/ 661761 h 1106488"/>
              <a:gd name="connsiteX12558" fmla="*/ 20638 w 1031876"/>
              <a:gd name="connsiteY12558" fmla="*/ 655638 h 1106488"/>
              <a:gd name="connsiteX12559" fmla="*/ 26988 w 1031876"/>
              <a:gd name="connsiteY12559" fmla="*/ 661988 h 1106488"/>
              <a:gd name="connsiteX12560" fmla="*/ 20638 w 1031876"/>
              <a:gd name="connsiteY12560" fmla="*/ 655638 h 1106488"/>
              <a:gd name="connsiteX12561" fmla="*/ 854699 w 1031876"/>
              <a:gd name="connsiteY12561" fmla="*/ 654906 h 1106488"/>
              <a:gd name="connsiteX12562" fmla="*/ 855554 w 1031876"/>
              <a:gd name="connsiteY12562" fmla="*/ 654906 h 1106488"/>
              <a:gd name="connsiteX12563" fmla="*/ 860682 w 1031876"/>
              <a:gd name="connsiteY12563" fmla="*/ 654906 h 1106488"/>
              <a:gd name="connsiteX12564" fmla="*/ 861537 w 1031876"/>
              <a:gd name="connsiteY12564" fmla="*/ 654906 h 1106488"/>
              <a:gd name="connsiteX12565" fmla="*/ 861537 w 1031876"/>
              <a:gd name="connsiteY12565" fmla="*/ 661736 h 1106488"/>
              <a:gd name="connsiteX12566" fmla="*/ 854699 w 1031876"/>
              <a:gd name="connsiteY12566" fmla="*/ 668567 h 1106488"/>
              <a:gd name="connsiteX12567" fmla="*/ 854699 w 1031876"/>
              <a:gd name="connsiteY12567" fmla="*/ 665152 h 1106488"/>
              <a:gd name="connsiteX12568" fmla="*/ 854699 w 1031876"/>
              <a:gd name="connsiteY12568" fmla="*/ 662590 h 1106488"/>
              <a:gd name="connsiteX12569" fmla="*/ 854699 w 1031876"/>
              <a:gd name="connsiteY12569" fmla="*/ 661736 h 1106488"/>
              <a:gd name="connsiteX12570" fmla="*/ 853844 w 1031876"/>
              <a:gd name="connsiteY12570" fmla="*/ 661736 h 1106488"/>
              <a:gd name="connsiteX12571" fmla="*/ 847861 w 1031876"/>
              <a:gd name="connsiteY12571" fmla="*/ 661736 h 1106488"/>
              <a:gd name="connsiteX12572" fmla="*/ 854699 w 1031876"/>
              <a:gd name="connsiteY12572" fmla="*/ 654906 h 1106488"/>
              <a:gd name="connsiteX12573" fmla="*/ 847861 w 1031876"/>
              <a:gd name="connsiteY12573" fmla="*/ 654906 h 1106488"/>
              <a:gd name="connsiteX12574" fmla="*/ 847221 w 1031876"/>
              <a:gd name="connsiteY12574" fmla="*/ 655637 h 1106488"/>
              <a:gd name="connsiteX12575" fmla="*/ 841879 w 1031876"/>
              <a:gd name="connsiteY12575" fmla="*/ 661736 h 1106488"/>
              <a:gd name="connsiteX12576" fmla="*/ 841376 w 1031876"/>
              <a:gd name="connsiteY12576" fmla="*/ 661736 h 1106488"/>
              <a:gd name="connsiteX12577" fmla="*/ 841024 w 1031876"/>
              <a:gd name="connsiteY12577" fmla="*/ 661736 h 1106488"/>
              <a:gd name="connsiteX12578" fmla="*/ 841376 w 1031876"/>
              <a:gd name="connsiteY12578" fmla="*/ 661385 h 1106488"/>
              <a:gd name="connsiteX12579" fmla="*/ 844443 w 1031876"/>
              <a:gd name="connsiteY12579" fmla="*/ 658321 h 1106488"/>
              <a:gd name="connsiteX12580" fmla="*/ 847129 w 1031876"/>
              <a:gd name="connsiteY12580" fmla="*/ 655637 h 1106488"/>
              <a:gd name="connsiteX12581" fmla="*/ 847861 w 1031876"/>
              <a:gd name="connsiteY12581" fmla="*/ 654906 h 1106488"/>
              <a:gd name="connsiteX12582" fmla="*/ 848716 w 1031876"/>
              <a:gd name="connsiteY12582" fmla="*/ 654906 h 1106488"/>
              <a:gd name="connsiteX12583" fmla="*/ 847861 w 1031876"/>
              <a:gd name="connsiteY12583" fmla="*/ 661736 h 1106488"/>
              <a:gd name="connsiteX12584" fmla="*/ 847861 w 1031876"/>
              <a:gd name="connsiteY12584" fmla="*/ 660883 h 1106488"/>
              <a:gd name="connsiteX12585" fmla="*/ 847861 w 1031876"/>
              <a:gd name="connsiteY12585" fmla="*/ 658321 h 1106488"/>
              <a:gd name="connsiteX12586" fmla="*/ 847861 w 1031876"/>
              <a:gd name="connsiteY12586" fmla="*/ 655760 h 1106488"/>
              <a:gd name="connsiteX12587" fmla="*/ 847861 w 1031876"/>
              <a:gd name="connsiteY12587" fmla="*/ 654906 h 1106488"/>
              <a:gd name="connsiteX12588" fmla="*/ 27350 w 1031876"/>
              <a:gd name="connsiteY12588" fmla="*/ 654906 h 1106488"/>
              <a:gd name="connsiteX12589" fmla="*/ 34188 w 1031876"/>
              <a:gd name="connsiteY12589" fmla="*/ 661736 h 1106488"/>
              <a:gd name="connsiteX12590" fmla="*/ 30769 w 1031876"/>
              <a:gd name="connsiteY12590" fmla="*/ 661736 h 1106488"/>
              <a:gd name="connsiteX12591" fmla="*/ 29060 w 1031876"/>
              <a:gd name="connsiteY12591" fmla="*/ 661736 h 1106488"/>
              <a:gd name="connsiteX12592" fmla="*/ 27350 w 1031876"/>
              <a:gd name="connsiteY12592" fmla="*/ 661736 h 1106488"/>
              <a:gd name="connsiteX12593" fmla="*/ 27350 w 1031876"/>
              <a:gd name="connsiteY12593" fmla="*/ 654906 h 1106488"/>
              <a:gd name="connsiteX12594" fmla="*/ 864759 w 1031876"/>
              <a:gd name="connsiteY12594" fmla="*/ 653707 h 1106488"/>
              <a:gd name="connsiteX12595" fmla="*/ 868363 w 1031876"/>
              <a:gd name="connsiteY12595" fmla="*/ 655638 h 1106488"/>
              <a:gd name="connsiteX12596" fmla="*/ 865188 w 1031876"/>
              <a:gd name="connsiteY12596" fmla="*/ 654646 h 1106488"/>
              <a:gd name="connsiteX12597" fmla="*/ 856750 w 1031876"/>
              <a:gd name="connsiteY12597" fmla="*/ 652857 h 1106488"/>
              <a:gd name="connsiteX12598" fmla="*/ 855554 w 1031876"/>
              <a:gd name="connsiteY12598" fmla="*/ 654052 h 1106488"/>
              <a:gd name="connsiteX12599" fmla="*/ 854699 w 1031876"/>
              <a:gd name="connsiteY12599" fmla="*/ 654906 h 1106488"/>
              <a:gd name="connsiteX12600" fmla="*/ 849524 w 1031876"/>
              <a:gd name="connsiteY12600" fmla="*/ 651029 h 1106488"/>
              <a:gd name="connsiteX12601" fmla="*/ 847861 w 1031876"/>
              <a:gd name="connsiteY12601" fmla="*/ 654906 h 1106488"/>
              <a:gd name="connsiteX12602" fmla="*/ 848716 w 1031876"/>
              <a:gd name="connsiteY12602" fmla="*/ 651491 h 1106488"/>
              <a:gd name="connsiteX12603" fmla="*/ 854699 w 1031876"/>
              <a:gd name="connsiteY12603" fmla="*/ 648076 h 1106488"/>
              <a:gd name="connsiteX12604" fmla="*/ 849570 w 1031876"/>
              <a:gd name="connsiteY12604" fmla="*/ 653930 h 1106488"/>
              <a:gd name="connsiteX12605" fmla="*/ 847861 w 1031876"/>
              <a:gd name="connsiteY12605" fmla="*/ 654906 h 1106488"/>
              <a:gd name="connsiteX12606" fmla="*/ 854699 w 1031876"/>
              <a:gd name="connsiteY12606" fmla="*/ 648076 h 1106488"/>
              <a:gd name="connsiteX12607" fmla="*/ 854699 w 1031876"/>
              <a:gd name="connsiteY12607" fmla="*/ 648076 h 1106488"/>
              <a:gd name="connsiteX12608" fmla="*/ 854699 w 1031876"/>
              <a:gd name="connsiteY12608" fmla="*/ 648929 h 1106488"/>
              <a:gd name="connsiteX12609" fmla="*/ 854699 w 1031876"/>
              <a:gd name="connsiteY12609" fmla="*/ 651491 h 1106488"/>
              <a:gd name="connsiteX12610" fmla="*/ 854699 w 1031876"/>
              <a:gd name="connsiteY12610" fmla="*/ 652345 h 1106488"/>
              <a:gd name="connsiteX12611" fmla="*/ 854699 w 1031876"/>
              <a:gd name="connsiteY12611" fmla="*/ 654906 h 1106488"/>
              <a:gd name="connsiteX12612" fmla="*/ 851280 w 1031876"/>
              <a:gd name="connsiteY12612" fmla="*/ 654906 h 1106488"/>
              <a:gd name="connsiteX12613" fmla="*/ 848716 w 1031876"/>
              <a:gd name="connsiteY12613" fmla="*/ 654906 h 1106488"/>
              <a:gd name="connsiteX12614" fmla="*/ 849570 w 1031876"/>
              <a:gd name="connsiteY12614" fmla="*/ 653930 h 1106488"/>
              <a:gd name="connsiteX12615" fmla="*/ 853844 w 1031876"/>
              <a:gd name="connsiteY12615" fmla="*/ 651491 h 1106488"/>
              <a:gd name="connsiteX12616" fmla="*/ 854699 w 1031876"/>
              <a:gd name="connsiteY12616" fmla="*/ 648076 h 1106488"/>
              <a:gd name="connsiteX12617" fmla="*/ 27350 w 1031876"/>
              <a:gd name="connsiteY12617" fmla="*/ 648076 h 1106488"/>
              <a:gd name="connsiteX12618" fmla="*/ 27350 w 1031876"/>
              <a:gd name="connsiteY12618" fmla="*/ 648929 h 1106488"/>
              <a:gd name="connsiteX12619" fmla="*/ 27350 w 1031876"/>
              <a:gd name="connsiteY12619" fmla="*/ 651491 h 1106488"/>
              <a:gd name="connsiteX12620" fmla="*/ 27350 w 1031876"/>
              <a:gd name="connsiteY12620" fmla="*/ 652345 h 1106488"/>
              <a:gd name="connsiteX12621" fmla="*/ 27350 w 1031876"/>
              <a:gd name="connsiteY12621" fmla="*/ 654906 h 1106488"/>
              <a:gd name="connsiteX12622" fmla="*/ 27350 w 1031876"/>
              <a:gd name="connsiteY12622" fmla="*/ 648076 h 1106488"/>
              <a:gd name="connsiteX12623" fmla="*/ 984251 w 1031876"/>
              <a:gd name="connsiteY12623" fmla="*/ 647700 h 1106488"/>
              <a:gd name="connsiteX12624" fmla="*/ 983457 w 1031876"/>
              <a:gd name="connsiteY12624" fmla="*/ 654646 h 1106488"/>
              <a:gd name="connsiteX12625" fmla="*/ 978126 w 1031876"/>
              <a:gd name="connsiteY12625" fmla="*/ 655598 h 1106488"/>
              <a:gd name="connsiteX12626" fmla="*/ 977372 w 1031876"/>
              <a:gd name="connsiteY12626" fmla="*/ 661761 h 1106488"/>
              <a:gd name="connsiteX12627" fmla="*/ 977372 w 1031876"/>
              <a:gd name="connsiteY12627" fmla="*/ 654731 h 1106488"/>
              <a:gd name="connsiteX12628" fmla="*/ 984251 w 1031876"/>
              <a:gd name="connsiteY12628" fmla="*/ 647700 h 1106488"/>
              <a:gd name="connsiteX12629" fmla="*/ 978232 w 1031876"/>
              <a:gd name="connsiteY12629" fmla="*/ 654731 h 1106488"/>
              <a:gd name="connsiteX12630" fmla="*/ 978142 w 1031876"/>
              <a:gd name="connsiteY12630" fmla="*/ 655466 h 1106488"/>
              <a:gd name="connsiteX12631" fmla="*/ 983457 w 1031876"/>
              <a:gd name="connsiteY12631" fmla="*/ 651669 h 1106488"/>
              <a:gd name="connsiteX12632" fmla="*/ 984251 w 1031876"/>
              <a:gd name="connsiteY12632" fmla="*/ 647700 h 1106488"/>
              <a:gd name="connsiteX12633" fmla="*/ 942976 w 1031876"/>
              <a:gd name="connsiteY12633" fmla="*/ 647700 h 1106488"/>
              <a:gd name="connsiteX12634" fmla="*/ 936626 w 1031876"/>
              <a:gd name="connsiteY12634" fmla="*/ 661988 h 1106488"/>
              <a:gd name="connsiteX12635" fmla="*/ 942976 w 1031876"/>
              <a:gd name="connsiteY12635" fmla="*/ 647700 h 1106488"/>
              <a:gd name="connsiteX12636" fmla="*/ 915988 w 1031876"/>
              <a:gd name="connsiteY12636" fmla="*/ 647700 h 1106488"/>
              <a:gd name="connsiteX12637" fmla="*/ 916782 w 1031876"/>
              <a:gd name="connsiteY12637" fmla="*/ 647700 h 1106488"/>
              <a:gd name="connsiteX12638" fmla="*/ 919163 w 1031876"/>
              <a:gd name="connsiteY12638" fmla="*/ 647700 h 1106488"/>
              <a:gd name="connsiteX12639" fmla="*/ 922338 w 1031876"/>
              <a:gd name="connsiteY12639" fmla="*/ 647700 h 1106488"/>
              <a:gd name="connsiteX12640" fmla="*/ 915988 w 1031876"/>
              <a:gd name="connsiteY12640" fmla="*/ 655638 h 1106488"/>
              <a:gd name="connsiteX12641" fmla="*/ 915988 w 1031876"/>
              <a:gd name="connsiteY12641" fmla="*/ 656431 h 1106488"/>
              <a:gd name="connsiteX12642" fmla="*/ 915988 w 1031876"/>
              <a:gd name="connsiteY12642" fmla="*/ 661987 h 1106488"/>
              <a:gd name="connsiteX12643" fmla="*/ 915194 w 1031876"/>
              <a:gd name="connsiteY12643" fmla="*/ 661987 h 1106488"/>
              <a:gd name="connsiteX12644" fmla="*/ 912813 w 1031876"/>
              <a:gd name="connsiteY12644" fmla="*/ 661987 h 1106488"/>
              <a:gd name="connsiteX12645" fmla="*/ 909638 w 1031876"/>
              <a:gd name="connsiteY12645" fmla="*/ 661987 h 1106488"/>
              <a:gd name="connsiteX12646" fmla="*/ 915988 w 1031876"/>
              <a:gd name="connsiteY12646" fmla="*/ 655637 h 1106488"/>
              <a:gd name="connsiteX12647" fmla="*/ 915988 w 1031876"/>
              <a:gd name="connsiteY12647" fmla="*/ 651669 h 1106488"/>
              <a:gd name="connsiteX12648" fmla="*/ 915988 w 1031876"/>
              <a:gd name="connsiteY12648" fmla="*/ 647700 h 1106488"/>
              <a:gd name="connsiteX12649" fmla="*/ 862013 w 1031876"/>
              <a:gd name="connsiteY12649" fmla="*/ 647700 h 1106488"/>
              <a:gd name="connsiteX12650" fmla="*/ 864759 w 1031876"/>
              <a:gd name="connsiteY12650" fmla="*/ 653707 h 1106488"/>
              <a:gd name="connsiteX12651" fmla="*/ 862807 w 1031876"/>
              <a:gd name="connsiteY12651" fmla="*/ 652661 h 1106488"/>
              <a:gd name="connsiteX12652" fmla="*/ 862013 w 1031876"/>
              <a:gd name="connsiteY12652" fmla="*/ 655638 h 1106488"/>
              <a:gd name="connsiteX12653" fmla="*/ 862013 w 1031876"/>
              <a:gd name="connsiteY12653" fmla="*/ 655637 h 1106488"/>
              <a:gd name="connsiteX12654" fmla="*/ 862013 w 1031876"/>
              <a:gd name="connsiteY12654" fmla="*/ 654646 h 1106488"/>
              <a:gd name="connsiteX12655" fmla="*/ 862013 w 1031876"/>
              <a:gd name="connsiteY12655" fmla="*/ 647700 h 1106488"/>
              <a:gd name="connsiteX12656" fmla="*/ 957263 w 1031876"/>
              <a:gd name="connsiteY12656" fmla="*/ 641350 h 1106488"/>
              <a:gd name="connsiteX12657" fmla="*/ 957263 w 1031876"/>
              <a:gd name="connsiteY12657" fmla="*/ 647700 h 1106488"/>
              <a:gd name="connsiteX12658" fmla="*/ 950913 w 1031876"/>
              <a:gd name="connsiteY12658" fmla="*/ 647700 h 1106488"/>
              <a:gd name="connsiteX12659" fmla="*/ 957263 w 1031876"/>
              <a:gd name="connsiteY12659" fmla="*/ 641350 h 1106488"/>
              <a:gd name="connsiteX12660" fmla="*/ 915988 w 1031876"/>
              <a:gd name="connsiteY12660" fmla="*/ 641350 h 1106488"/>
              <a:gd name="connsiteX12661" fmla="*/ 915988 w 1031876"/>
              <a:gd name="connsiteY12661" fmla="*/ 647700 h 1106488"/>
              <a:gd name="connsiteX12662" fmla="*/ 909638 w 1031876"/>
              <a:gd name="connsiteY12662" fmla="*/ 647700 h 1106488"/>
              <a:gd name="connsiteX12663" fmla="*/ 915988 w 1031876"/>
              <a:gd name="connsiteY12663" fmla="*/ 641350 h 1106488"/>
              <a:gd name="connsiteX12664" fmla="*/ 14288 w 1031876"/>
              <a:gd name="connsiteY12664" fmla="*/ 641350 h 1106488"/>
              <a:gd name="connsiteX12665" fmla="*/ 14288 w 1031876"/>
              <a:gd name="connsiteY12665" fmla="*/ 647700 h 1106488"/>
              <a:gd name="connsiteX12666" fmla="*/ 14288 w 1031876"/>
              <a:gd name="connsiteY12666" fmla="*/ 641350 h 1106488"/>
              <a:gd name="connsiteX12667" fmla="*/ 861537 w 1031876"/>
              <a:gd name="connsiteY12667" fmla="*/ 641245 h 1106488"/>
              <a:gd name="connsiteX12668" fmla="*/ 861537 w 1031876"/>
              <a:gd name="connsiteY12668" fmla="*/ 645514 h 1106488"/>
              <a:gd name="connsiteX12669" fmla="*/ 861537 w 1031876"/>
              <a:gd name="connsiteY12669" fmla="*/ 647222 h 1106488"/>
              <a:gd name="connsiteX12670" fmla="*/ 861537 w 1031876"/>
              <a:gd name="connsiteY12670" fmla="*/ 648076 h 1106488"/>
              <a:gd name="connsiteX12671" fmla="*/ 860682 w 1031876"/>
              <a:gd name="connsiteY12671" fmla="*/ 650637 h 1106488"/>
              <a:gd name="connsiteX12672" fmla="*/ 859486 w 1031876"/>
              <a:gd name="connsiteY12672" fmla="*/ 650125 h 1106488"/>
              <a:gd name="connsiteX12673" fmla="*/ 854699 w 1031876"/>
              <a:gd name="connsiteY12673" fmla="*/ 648076 h 1106488"/>
              <a:gd name="connsiteX12674" fmla="*/ 861537 w 1031876"/>
              <a:gd name="connsiteY12674" fmla="*/ 641245 h 1106488"/>
              <a:gd name="connsiteX12675" fmla="*/ 232478 w 1031876"/>
              <a:gd name="connsiteY12675" fmla="*/ 641245 h 1106488"/>
              <a:gd name="connsiteX12676" fmla="*/ 238461 w 1031876"/>
              <a:gd name="connsiteY12676" fmla="*/ 643807 h 1106488"/>
              <a:gd name="connsiteX12677" fmla="*/ 238632 w 1031876"/>
              <a:gd name="connsiteY12677" fmla="*/ 643294 h 1106488"/>
              <a:gd name="connsiteX12678" fmla="*/ 239316 w 1031876"/>
              <a:gd name="connsiteY12678" fmla="*/ 648076 h 1106488"/>
              <a:gd name="connsiteX12679" fmla="*/ 232478 w 1031876"/>
              <a:gd name="connsiteY12679" fmla="*/ 641245 h 1106488"/>
              <a:gd name="connsiteX12680" fmla="*/ 232478 w 1031876"/>
              <a:gd name="connsiteY12680" fmla="*/ 641245 h 1106488"/>
              <a:gd name="connsiteX12681" fmla="*/ 239316 w 1031876"/>
              <a:gd name="connsiteY12681" fmla="*/ 641245 h 1106488"/>
              <a:gd name="connsiteX12682" fmla="*/ 238632 w 1031876"/>
              <a:gd name="connsiteY12682" fmla="*/ 643294 h 1106488"/>
              <a:gd name="connsiteX12683" fmla="*/ 238461 w 1031876"/>
              <a:gd name="connsiteY12683" fmla="*/ 642099 h 1106488"/>
              <a:gd name="connsiteX12684" fmla="*/ 232478 w 1031876"/>
              <a:gd name="connsiteY12684" fmla="*/ 641245 h 1106488"/>
              <a:gd name="connsiteX12685" fmla="*/ 225641 w 1031876"/>
              <a:gd name="connsiteY12685" fmla="*/ 641245 h 1106488"/>
              <a:gd name="connsiteX12686" fmla="*/ 229060 w 1031876"/>
              <a:gd name="connsiteY12686" fmla="*/ 647222 h 1106488"/>
              <a:gd name="connsiteX12687" fmla="*/ 231976 w 1031876"/>
              <a:gd name="connsiteY12687" fmla="*/ 647950 h 1106488"/>
              <a:gd name="connsiteX12688" fmla="*/ 232078 w 1031876"/>
              <a:gd name="connsiteY12688" fmla="*/ 647676 h 1106488"/>
              <a:gd name="connsiteX12689" fmla="*/ 231623 w 1031876"/>
              <a:gd name="connsiteY12689" fmla="*/ 647222 h 1106488"/>
              <a:gd name="connsiteX12690" fmla="*/ 225641 w 1031876"/>
              <a:gd name="connsiteY12690" fmla="*/ 641245 h 1106488"/>
              <a:gd name="connsiteX12691" fmla="*/ 865335 w 1031876"/>
              <a:gd name="connsiteY12691" fmla="*/ 639727 h 1106488"/>
              <a:gd name="connsiteX12692" fmla="*/ 868374 w 1031876"/>
              <a:gd name="connsiteY12692" fmla="*/ 641245 h 1106488"/>
              <a:gd name="connsiteX12693" fmla="*/ 867519 w 1031876"/>
              <a:gd name="connsiteY12693" fmla="*/ 642099 h 1106488"/>
              <a:gd name="connsiteX12694" fmla="*/ 866582 w 1031876"/>
              <a:gd name="connsiteY12694" fmla="*/ 643035 h 1106488"/>
              <a:gd name="connsiteX12695" fmla="*/ 868374 w 1031876"/>
              <a:gd name="connsiteY12695" fmla="*/ 641245 h 1106488"/>
              <a:gd name="connsiteX12696" fmla="*/ 864528 w 1031876"/>
              <a:gd name="connsiteY12696" fmla="*/ 647008 h 1106488"/>
              <a:gd name="connsiteX12697" fmla="*/ 863246 w 1031876"/>
              <a:gd name="connsiteY12697" fmla="*/ 646368 h 1106488"/>
              <a:gd name="connsiteX12698" fmla="*/ 861537 w 1031876"/>
              <a:gd name="connsiteY12698" fmla="*/ 648076 h 1106488"/>
              <a:gd name="connsiteX12699" fmla="*/ 864576 w 1031876"/>
              <a:gd name="connsiteY12699" fmla="*/ 640486 h 1106488"/>
              <a:gd name="connsiteX12700" fmla="*/ 864955 w 1031876"/>
              <a:gd name="connsiteY12700" fmla="*/ 640391 h 1106488"/>
              <a:gd name="connsiteX12701" fmla="*/ 25028 w 1031876"/>
              <a:gd name="connsiteY12701" fmla="*/ 635059 h 1106488"/>
              <a:gd name="connsiteX12702" fmla="*/ 26495 w 1031876"/>
              <a:gd name="connsiteY12702" fmla="*/ 635268 h 1106488"/>
              <a:gd name="connsiteX12703" fmla="*/ 27350 w 1031876"/>
              <a:gd name="connsiteY12703" fmla="*/ 641245 h 1106488"/>
              <a:gd name="connsiteX12704" fmla="*/ 869157 w 1031876"/>
              <a:gd name="connsiteY12704" fmla="*/ 635000 h 1106488"/>
              <a:gd name="connsiteX12705" fmla="*/ 869951 w 1031876"/>
              <a:gd name="connsiteY12705" fmla="*/ 638175 h 1106488"/>
              <a:gd name="connsiteX12706" fmla="*/ 869157 w 1031876"/>
              <a:gd name="connsiteY12706" fmla="*/ 641350 h 1106488"/>
              <a:gd name="connsiteX12707" fmla="*/ 868363 w 1031876"/>
              <a:gd name="connsiteY12707" fmla="*/ 638175 h 1106488"/>
              <a:gd name="connsiteX12708" fmla="*/ 869157 w 1031876"/>
              <a:gd name="connsiteY12708" fmla="*/ 635000 h 1106488"/>
              <a:gd name="connsiteX12709" fmla="*/ 854076 w 1031876"/>
              <a:gd name="connsiteY12709" fmla="*/ 635000 h 1106488"/>
              <a:gd name="connsiteX12710" fmla="*/ 847726 w 1031876"/>
              <a:gd name="connsiteY12710" fmla="*/ 641350 h 1106488"/>
              <a:gd name="connsiteX12711" fmla="*/ 854076 w 1031876"/>
              <a:gd name="connsiteY12711" fmla="*/ 635000 h 1106488"/>
              <a:gd name="connsiteX12712" fmla="*/ 957263 w 1031876"/>
              <a:gd name="connsiteY12712" fmla="*/ 634472 h 1106488"/>
              <a:gd name="connsiteX12713" fmla="*/ 950913 w 1031876"/>
              <a:gd name="connsiteY12713" fmla="*/ 641351 h 1106488"/>
              <a:gd name="connsiteX12714" fmla="*/ 957263 w 1031876"/>
              <a:gd name="connsiteY12714" fmla="*/ 634472 h 1106488"/>
              <a:gd name="connsiteX12715" fmla="*/ 868374 w 1031876"/>
              <a:gd name="connsiteY12715" fmla="*/ 634415 h 1106488"/>
              <a:gd name="connsiteX12716" fmla="*/ 865335 w 1031876"/>
              <a:gd name="connsiteY12716" fmla="*/ 639727 h 1106488"/>
              <a:gd name="connsiteX12717" fmla="*/ 864955 w 1031876"/>
              <a:gd name="connsiteY12717" fmla="*/ 639538 h 1106488"/>
              <a:gd name="connsiteX12718" fmla="*/ 864576 w 1031876"/>
              <a:gd name="connsiteY12718" fmla="*/ 640486 h 1106488"/>
              <a:gd name="connsiteX12719" fmla="*/ 861537 w 1031876"/>
              <a:gd name="connsiteY12719" fmla="*/ 641245 h 1106488"/>
              <a:gd name="connsiteX12720" fmla="*/ 868374 w 1031876"/>
              <a:gd name="connsiteY12720" fmla="*/ 634415 h 1106488"/>
              <a:gd name="connsiteX12721" fmla="*/ 26144 w 1031876"/>
              <a:gd name="connsiteY12721" fmla="*/ 630799 h 1106488"/>
              <a:gd name="connsiteX12722" fmla="*/ 26495 w 1031876"/>
              <a:gd name="connsiteY12722" fmla="*/ 630999 h 1106488"/>
              <a:gd name="connsiteX12723" fmla="*/ 27350 w 1031876"/>
              <a:gd name="connsiteY12723" fmla="*/ 634415 h 1106488"/>
              <a:gd name="connsiteX12724" fmla="*/ 26495 w 1031876"/>
              <a:gd name="connsiteY12724" fmla="*/ 633561 h 1106488"/>
              <a:gd name="connsiteX12725" fmla="*/ 25485 w 1031876"/>
              <a:gd name="connsiteY12725" fmla="*/ 632552 h 1106488"/>
              <a:gd name="connsiteX12726" fmla="*/ 867519 w 1031876"/>
              <a:gd name="connsiteY12726" fmla="*/ 629292 h 1106488"/>
              <a:gd name="connsiteX12727" fmla="*/ 868374 w 1031876"/>
              <a:gd name="connsiteY12727" fmla="*/ 634415 h 1106488"/>
              <a:gd name="connsiteX12728" fmla="*/ 866665 w 1031876"/>
              <a:gd name="connsiteY12728" fmla="*/ 634415 h 1106488"/>
              <a:gd name="connsiteX12729" fmla="*/ 864955 w 1031876"/>
              <a:gd name="connsiteY12729" fmla="*/ 634415 h 1106488"/>
              <a:gd name="connsiteX12730" fmla="*/ 861537 w 1031876"/>
              <a:gd name="connsiteY12730" fmla="*/ 634415 h 1106488"/>
              <a:gd name="connsiteX12731" fmla="*/ 867519 w 1031876"/>
              <a:gd name="connsiteY12731" fmla="*/ 629292 h 1106488"/>
              <a:gd name="connsiteX12732" fmla="*/ 963613 w 1031876"/>
              <a:gd name="connsiteY12732" fmla="*/ 628650 h 1106488"/>
              <a:gd name="connsiteX12733" fmla="*/ 957263 w 1031876"/>
              <a:gd name="connsiteY12733" fmla="*/ 635000 h 1106488"/>
              <a:gd name="connsiteX12734" fmla="*/ 963613 w 1031876"/>
              <a:gd name="connsiteY12734" fmla="*/ 628650 h 1106488"/>
              <a:gd name="connsiteX12735" fmla="*/ 854075 w 1031876"/>
              <a:gd name="connsiteY12735" fmla="*/ 628650 h 1106488"/>
              <a:gd name="connsiteX12736" fmla="*/ 854075 w 1031876"/>
              <a:gd name="connsiteY12736" fmla="*/ 631031 h 1106488"/>
              <a:gd name="connsiteX12737" fmla="*/ 854075 w 1031876"/>
              <a:gd name="connsiteY12737" fmla="*/ 631825 h 1106488"/>
              <a:gd name="connsiteX12738" fmla="*/ 854075 w 1031876"/>
              <a:gd name="connsiteY12738" fmla="*/ 635000 h 1106488"/>
              <a:gd name="connsiteX12739" fmla="*/ 847725 w 1031876"/>
              <a:gd name="connsiteY12739" fmla="*/ 635000 h 1106488"/>
              <a:gd name="connsiteX12740" fmla="*/ 854075 w 1031876"/>
              <a:gd name="connsiteY12740" fmla="*/ 628650 h 1106488"/>
              <a:gd name="connsiteX12741" fmla="*/ 232478 w 1031876"/>
              <a:gd name="connsiteY12741" fmla="*/ 628303 h 1106488"/>
              <a:gd name="connsiteX12742" fmla="*/ 232478 w 1031876"/>
              <a:gd name="connsiteY12742" fmla="*/ 628438 h 1106488"/>
              <a:gd name="connsiteX12743" fmla="*/ 232478 w 1031876"/>
              <a:gd name="connsiteY12743" fmla="*/ 634370 h 1106488"/>
              <a:gd name="connsiteX12744" fmla="*/ 237729 w 1031876"/>
              <a:gd name="connsiteY12744" fmla="*/ 633612 h 1106488"/>
              <a:gd name="connsiteX12745" fmla="*/ 861537 w 1031876"/>
              <a:gd name="connsiteY12745" fmla="*/ 627584 h 1106488"/>
              <a:gd name="connsiteX12746" fmla="*/ 854699 w 1031876"/>
              <a:gd name="connsiteY12746" fmla="*/ 634415 h 1106488"/>
              <a:gd name="connsiteX12747" fmla="*/ 857434 w 1031876"/>
              <a:gd name="connsiteY12747" fmla="*/ 629633 h 1106488"/>
              <a:gd name="connsiteX12748" fmla="*/ 858118 w 1031876"/>
              <a:gd name="connsiteY12748" fmla="*/ 630146 h 1106488"/>
              <a:gd name="connsiteX12749" fmla="*/ 861537 w 1031876"/>
              <a:gd name="connsiteY12749" fmla="*/ 627584 h 1106488"/>
              <a:gd name="connsiteX12750" fmla="*/ 861537 w 1031876"/>
              <a:gd name="connsiteY12750" fmla="*/ 627584 h 1106488"/>
              <a:gd name="connsiteX12751" fmla="*/ 860682 w 1031876"/>
              <a:gd name="connsiteY12751" fmla="*/ 634415 h 1106488"/>
              <a:gd name="connsiteX12752" fmla="*/ 854699 w 1031876"/>
              <a:gd name="connsiteY12752" fmla="*/ 641245 h 1106488"/>
              <a:gd name="connsiteX12753" fmla="*/ 861537 w 1031876"/>
              <a:gd name="connsiteY12753" fmla="*/ 634415 h 1106488"/>
              <a:gd name="connsiteX12754" fmla="*/ 860682 w 1031876"/>
              <a:gd name="connsiteY12754" fmla="*/ 641245 h 1106488"/>
              <a:gd name="connsiteX12755" fmla="*/ 859828 w 1031876"/>
              <a:gd name="connsiteY12755" fmla="*/ 642221 h 1106488"/>
              <a:gd name="connsiteX12756" fmla="*/ 854699 w 1031876"/>
              <a:gd name="connsiteY12756" fmla="*/ 648076 h 1106488"/>
              <a:gd name="connsiteX12757" fmla="*/ 849524 w 1031876"/>
              <a:gd name="connsiteY12757" fmla="*/ 651029 h 1106488"/>
              <a:gd name="connsiteX12758" fmla="*/ 850425 w 1031876"/>
              <a:gd name="connsiteY12758" fmla="*/ 648929 h 1106488"/>
              <a:gd name="connsiteX12759" fmla="*/ 847861 w 1031876"/>
              <a:gd name="connsiteY12759" fmla="*/ 648076 h 1106488"/>
              <a:gd name="connsiteX12760" fmla="*/ 853844 w 1031876"/>
              <a:gd name="connsiteY12760" fmla="*/ 641245 h 1106488"/>
              <a:gd name="connsiteX12761" fmla="*/ 854075 w 1031876"/>
              <a:gd name="connsiteY12761" fmla="*/ 639401 h 1106488"/>
              <a:gd name="connsiteX12762" fmla="*/ 854076 w 1031876"/>
              <a:gd name="connsiteY12762" fmla="*/ 639393 h 1106488"/>
              <a:gd name="connsiteX12763" fmla="*/ 854699 w 1031876"/>
              <a:gd name="connsiteY12763" fmla="*/ 634415 h 1106488"/>
              <a:gd name="connsiteX12764" fmla="*/ 861537 w 1031876"/>
              <a:gd name="connsiteY12764" fmla="*/ 627584 h 1106488"/>
              <a:gd name="connsiteX12765" fmla="*/ 20513 w 1031876"/>
              <a:gd name="connsiteY12765" fmla="*/ 627584 h 1106488"/>
              <a:gd name="connsiteX12766" fmla="*/ 25485 w 1031876"/>
              <a:gd name="connsiteY12766" fmla="*/ 632552 h 1106488"/>
              <a:gd name="connsiteX12767" fmla="*/ 24786 w 1031876"/>
              <a:gd name="connsiteY12767" fmla="*/ 634415 h 1106488"/>
              <a:gd name="connsiteX12768" fmla="*/ 25028 w 1031876"/>
              <a:gd name="connsiteY12768" fmla="*/ 635059 h 1106488"/>
              <a:gd name="connsiteX12769" fmla="*/ 20638 w 1031876"/>
              <a:gd name="connsiteY12769" fmla="*/ 634432 h 1106488"/>
              <a:gd name="connsiteX12770" fmla="*/ 20638 w 1031876"/>
              <a:gd name="connsiteY12770" fmla="*/ 635000 h 1106488"/>
              <a:gd name="connsiteX12771" fmla="*/ 20555 w 1031876"/>
              <a:gd name="connsiteY12771" fmla="*/ 634421 h 1106488"/>
              <a:gd name="connsiteX12772" fmla="*/ 20513 w 1031876"/>
              <a:gd name="connsiteY12772" fmla="*/ 634415 h 1106488"/>
              <a:gd name="connsiteX12773" fmla="*/ 20552 w 1031876"/>
              <a:gd name="connsiteY12773" fmla="*/ 634402 h 1106488"/>
              <a:gd name="connsiteX12774" fmla="*/ 19844 w 1031876"/>
              <a:gd name="connsiteY12774" fmla="*/ 629444 h 1106488"/>
              <a:gd name="connsiteX12775" fmla="*/ 14288 w 1031876"/>
              <a:gd name="connsiteY12775" fmla="*/ 628650 h 1106488"/>
              <a:gd name="connsiteX12776" fmla="*/ 20638 w 1031876"/>
              <a:gd name="connsiteY12776" fmla="*/ 628650 h 1106488"/>
              <a:gd name="connsiteX12777" fmla="*/ 20638 w 1031876"/>
              <a:gd name="connsiteY12777" fmla="*/ 634373 h 1106488"/>
              <a:gd name="connsiteX12778" fmla="*/ 23077 w 1031876"/>
              <a:gd name="connsiteY12778" fmla="*/ 633561 h 1106488"/>
              <a:gd name="connsiteX12779" fmla="*/ 20513 w 1031876"/>
              <a:gd name="connsiteY12779" fmla="*/ 627584 h 1106488"/>
              <a:gd name="connsiteX12780" fmla="*/ 225907 w 1031876"/>
              <a:gd name="connsiteY12780" fmla="*/ 621817 h 1106488"/>
              <a:gd name="connsiteX12781" fmla="*/ 226496 w 1031876"/>
              <a:gd name="connsiteY12781" fmla="*/ 624169 h 1106488"/>
              <a:gd name="connsiteX12782" fmla="*/ 231401 w 1031876"/>
              <a:gd name="connsiteY12782" fmla="*/ 626970 h 1106488"/>
              <a:gd name="connsiteX12783" fmla="*/ 230981 w 1031876"/>
              <a:gd name="connsiteY12783" fmla="*/ 625079 h 1106488"/>
              <a:gd name="connsiteX12784" fmla="*/ 873919 w 1031876"/>
              <a:gd name="connsiteY12784" fmla="*/ 621705 h 1106488"/>
              <a:gd name="connsiteX12785" fmla="*/ 871538 w 1031876"/>
              <a:gd name="connsiteY12785" fmla="*/ 624682 h 1106488"/>
              <a:gd name="connsiteX12786" fmla="*/ 868363 w 1031876"/>
              <a:gd name="connsiteY12786" fmla="*/ 628651 h 1106488"/>
              <a:gd name="connsiteX12787" fmla="*/ 873919 w 1031876"/>
              <a:gd name="connsiteY12787" fmla="*/ 621705 h 1106488"/>
              <a:gd name="connsiteX12788" fmla="*/ 984251 w 1031876"/>
              <a:gd name="connsiteY12788" fmla="*/ 620712 h 1106488"/>
              <a:gd name="connsiteX12789" fmla="*/ 977901 w 1031876"/>
              <a:gd name="connsiteY12789" fmla="*/ 628650 h 1106488"/>
              <a:gd name="connsiteX12790" fmla="*/ 984251 w 1031876"/>
              <a:gd name="connsiteY12790" fmla="*/ 620712 h 1106488"/>
              <a:gd name="connsiteX12791" fmla="*/ 857838 w 1031876"/>
              <a:gd name="connsiteY12791" fmla="*/ 618962 h 1106488"/>
              <a:gd name="connsiteX12792" fmla="*/ 857322 w 1031876"/>
              <a:gd name="connsiteY12792" fmla="*/ 620380 h 1106488"/>
              <a:gd name="connsiteX12793" fmla="*/ 854699 w 1031876"/>
              <a:gd name="connsiteY12793" fmla="*/ 620754 h 1106488"/>
              <a:gd name="connsiteX12794" fmla="*/ 891541 w 1031876"/>
              <a:gd name="connsiteY12794" fmla="*/ 618172 h 1106488"/>
              <a:gd name="connsiteX12795" fmla="*/ 895351 w 1031876"/>
              <a:gd name="connsiteY12795" fmla="*/ 620712 h 1106488"/>
              <a:gd name="connsiteX12796" fmla="*/ 892970 w 1031876"/>
              <a:gd name="connsiteY12796" fmla="*/ 620712 h 1106488"/>
              <a:gd name="connsiteX12797" fmla="*/ 892176 w 1031876"/>
              <a:gd name="connsiteY12797" fmla="*/ 620712 h 1106488"/>
              <a:gd name="connsiteX12798" fmla="*/ 889001 w 1031876"/>
              <a:gd name="connsiteY12798" fmla="*/ 620712 h 1106488"/>
              <a:gd name="connsiteX12799" fmla="*/ 960438 w 1031876"/>
              <a:gd name="connsiteY12799" fmla="*/ 616149 h 1106488"/>
              <a:gd name="connsiteX12800" fmla="*/ 963613 w 1031876"/>
              <a:gd name="connsiteY12800" fmla="*/ 621507 h 1106488"/>
              <a:gd name="connsiteX12801" fmla="*/ 960438 w 1031876"/>
              <a:gd name="connsiteY12801" fmla="*/ 622400 h 1106488"/>
              <a:gd name="connsiteX12802" fmla="*/ 958910 w 1031876"/>
              <a:gd name="connsiteY12802" fmla="*/ 625409 h 1106488"/>
              <a:gd name="connsiteX12803" fmla="*/ 963613 w 1031876"/>
              <a:gd name="connsiteY12803" fmla="*/ 627592 h 1106488"/>
              <a:gd name="connsiteX12804" fmla="*/ 958057 w 1031876"/>
              <a:gd name="connsiteY12804" fmla="*/ 627592 h 1106488"/>
              <a:gd name="connsiteX12805" fmla="*/ 957801 w 1031876"/>
              <a:gd name="connsiteY12805" fmla="*/ 627592 h 1106488"/>
              <a:gd name="connsiteX12806" fmla="*/ 957263 w 1031876"/>
              <a:gd name="connsiteY12806" fmla="*/ 628651 h 1106488"/>
              <a:gd name="connsiteX12807" fmla="*/ 956966 w 1031876"/>
              <a:gd name="connsiteY12807" fmla="*/ 628156 h 1106488"/>
              <a:gd name="connsiteX12808" fmla="*/ 954088 w 1031876"/>
              <a:gd name="connsiteY12808" fmla="*/ 633612 h 1106488"/>
              <a:gd name="connsiteX12809" fmla="*/ 950914 w 1031876"/>
              <a:gd name="connsiteY12809" fmla="*/ 634472 h 1106488"/>
              <a:gd name="connsiteX12810" fmla="*/ 950914 w 1031876"/>
              <a:gd name="connsiteY12810" fmla="*/ 635000 h 1106488"/>
              <a:gd name="connsiteX12811" fmla="*/ 942976 w 1031876"/>
              <a:gd name="connsiteY12811" fmla="*/ 641350 h 1106488"/>
              <a:gd name="connsiteX12812" fmla="*/ 946945 w 1031876"/>
              <a:gd name="connsiteY12812" fmla="*/ 639763 h 1106488"/>
              <a:gd name="connsiteX12813" fmla="*/ 948203 w 1031876"/>
              <a:gd name="connsiteY12813" fmla="*/ 636239 h 1106488"/>
              <a:gd name="connsiteX12814" fmla="*/ 943968 w 1031876"/>
              <a:gd name="connsiteY12814" fmla="*/ 638175 h 1106488"/>
              <a:gd name="connsiteX12815" fmla="*/ 942976 w 1031876"/>
              <a:gd name="connsiteY12815" fmla="*/ 641350 h 1106488"/>
              <a:gd name="connsiteX12816" fmla="*/ 942976 w 1031876"/>
              <a:gd name="connsiteY12816" fmla="*/ 640556 h 1106488"/>
              <a:gd name="connsiteX12817" fmla="*/ 942976 w 1031876"/>
              <a:gd name="connsiteY12817" fmla="*/ 637381 h 1106488"/>
              <a:gd name="connsiteX12818" fmla="*/ 942976 w 1031876"/>
              <a:gd name="connsiteY12818" fmla="*/ 635000 h 1106488"/>
              <a:gd name="connsiteX12819" fmla="*/ 943968 w 1031876"/>
              <a:gd name="connsiteY12819" fmla="*/ 637381 h 1106488"/>
              <a:gd name="connsiteX12820" fmla="*/ 948330 w 1031876"/>
              <a:gd name="connsiteY12820" fmla="*/ 635886 h 1106488"/>
              <a:gd name="connsiteX12821" fmla="*/ 948646 w 1031876"/>
              <a:gd name="connsiteY12821" fmla="*/ 635000 h 1106488"/>
              <a:gd name="connsiteX12822" fmla="*/ 950914 w 1031876"/>
              <a:gd name="connsiteY12822" fmla="*/ 628650 h 1106488"/>
              <a:gd name="connsiteX12823" fmla="*/ 950914 w 1031876"/>
              <a:gd name="connsiteY12823" fmla="*/ 631825 h 1106488"/>
              <a:gd name="connsiteX12824" fmla="*/ 950914 w 1031876"/>
              <a:gd name="connsiteY12824" fmla="*/ 632619 h 1106488"/>
              <a:gd name="connsiteX12825" fmla="*/ 950914 w 1031876"/>
              <a:gd name="connsiteY12825" fmla="*/ 634471 h 1106488"/>
              <a:gd name="connsiteX12826" fmla="*/ 954088 w 1031876"/>
              <a:gd name="connsiteY12826" fmla="*/ 631032 h 1106488"/>
              <a:gd name="connsiteX12827" fmla="*/ 956878 w 1031876"/>
              <a:gd name="connsiteY12827" fmla="*/ 628009 h 1106488"/>
              <a:gd name="connsiteX12828" fmla="*/ 954882 w 1031876"/>
              <a:gd name="connsiteY12828" fmla="*/ 624682 h 1106488"/>
              <a:gd name="connsiteX12829" fmla="*/ 957263 w 1031876"/>
              <a:gd name="connsiteY12829" fmla="*/ 620713 h 1106488"/>
              <a:gd name="connsiteX12830" fmla="*/ 957263 w 1031876"/>
              <a:gd name="connsiteY12830" fmla="*/ 621507 h 1106488"/>
              <a:gd name="connsiteX12831" fmla="*/ 960438 w 1031876"/>
              <a:gd name="connsiteY12831" fmla="*/ 616149 h 1106488"/>
              <a:gd name="connsiteX12832" fmla="*/ 872477 w 1031876"/>
              <a:gd name="connsiteY12832" fmla="*/ 614607 h 1106488"/>
              <a:gd name="connsiteX12833" fmla="*/ 871793 w 1031876"/>
              <a:gd name="connsiteY12833" fmla="*/ 616485 h 1106488"/>
              <a:gd name="connsiteX12834" fmla="*/ 868374 w 1031876"/>
              <a:gd name="connsiteY12834" fmla="*/ 620754 h 1106488"/>
              <a:gd name="connsiteX12835" fmla="*/ 871793 w 1031876"/>
              <a:gd name="connsiteY12835" fmla="*/ 614777 h 1106488"/>
              <a:gd name="connsiteX12836" fmla="*/ 950913 w 1031876"/>
              <a:gd name="connsiteY12836" fmla="*/ 614363 h 1106488"/>
              <a:gd name="connsiteX12837" fmla="*/ 950913 w 1031876"/>
              <a:gd name="connsiteY12837" fmla="*/ 620713 h 1106488"/>
              <a:gd name="connsiteX12838" fmla="*/ 950913 w 1031876"/>
              <a:gd name="connsiteY12838" fmla="*/ 618332 h 1106488"/>
              <a:gd name="connsiteX12839" fmla="*/ 950913 w 1031876"/>
              <a:gd name="connsiteY12839" fmla="*/ 615157 h 1106488"/>
              <a:gd name="connsiteX12840" fmla="*/ 950913 w 1031876"/>
              <a:gd name="connsiteY12840" fmla="*/ 614363 h 1106488"/>
              <a:gd name="connsiteX12841" fmla="*/ 231775 w 1031876"/>
              <a:gd name="connsiteY12841" fmla="*/ 614363 h 1106488"/>
              <a:gd name="connsiteX12842" fmla="*/ 231775 w 1031876"/>
              <a:gd name="connsiteY12842" fmla="*/ 620614 h 1106488"/>
              <a:gd name="connsiteX12843" fmla="*/ 231775 w 1031876"/>
              <a:gd name="connsiteY12843" fmla="*/ 620713 h 1106488"/>
              <a:gd name="connsiteX12844" fmla="*/ 231775 w 1031876"/>
              <a:gd name="connsiteY12844" fmla="*/ 621507 h 1106488"/>
              <a:gd name="connsiteX12845" fmla="*/ 231775 w 1031876"/>
              <a:gd name="connsiteY12845" fmla="*/ 614363 h 1106488"/>
              <a:gd name="connsiteX12846" fmla="*/ 6350 w 1031876"/>
              <a:gd name="connsiteY12846" fmla="*/ 614363 h 1106488"/>
              <a:gd name="connsiteX12847" fmla="*/ 14288 w 1031876"/>
              <a:gd name="connsiteY12847" fmla="*/ 621507 h 1106488"/>
              <a:gd name="connsiteX12848" fmla="*/ 14288 w 1031876"/>
              <a:gd name="connsiteY12848" fmla="*/ 622400 h 1106488"/>
              <a:gd name="connsiteX12849" fmla="*/ 14288 w 1031876"/>
              <a:gd name="connsiteY12849" fmla="*/ 623405 h 1106488"/>
              <a:gd name="connsiteX12850" fmla="*/ 14288 w 1031876"/>
              <a:gd name="connsiteY12850" fmla="*/ 624186 h 1106488"/>
              <a:gd name="connsiteX12851" fmla="*/ 14288 w 1031876"/>
              <a:gd name="connsiteY12851" fmla="*/ 625972 h 1106488"/>
              <a:gd name="connsiteX12852" fmla="*/ 14288 w 1031876"/>
              <a:gd name="connsiteY12852" fmla="*/ 628650 h 1106488"/>
              <a:gd name="connsiteX12853" fmla="*/ 14288 w 1031876"/>
              <a:gd name="connsiteY12853" fmla="*/ 628651 h 1106488"/>
              <a:gd name="connsiteX12854" fmla="*/ 6350 w 1031876"/>
              <a:gd name="connsiteY12854" fmla="*/ 614363 h 1106488"/>
              <a:gd name="connsiteX12855" fmla="*/ 971551 w 1031876"/>
              <a:gd name="connsiteY12855" fmla="*/ 614363 h 1106488"/>
              <a:gd name="connsiteX12856" fmla="*/ 974726 w 1031876"/>
              <a:gd name="connsiteY12856" fmla="*/ 617537 h 1106488"/>
              <a:gd name="connsiteX12857" fmla="*/ 977901 w 1031876"/>
              <a:gd name="connsiteY12857" fmla="*/ 620712 h 1106488"/>
              <a:gd name="connsiteX12858" fmla="*/ 971551 w 1031876"/>
              <a:gd name="connsiteY12858" fmla="*/ 620712 h 1106488"/>
              <a:gd name="connsiteX12859" fmla="*/ 971551 w 1031876"/>
              <a:gd name="connsiteY12859" fmla="*/ 619918 h 1106488"/>
              <a:gd name="connsiteX12860" fmla="*/ 971551 w 1031876"/>
              <a:gd name="connsiteY12860" fmla="*/ 617934 h 1106488"/>
              <a:gd name="connsiteX12861" fmla="*/ 971551 w 1031876"/>
              <a:gd name="connsiteY12861" fmla="*/ 614363 h 1106488"/>
              <a:gd name="connsiteX12862" fmla="*/ 895351 w 1031876"/>
              <a:gd name="connsiteY12862" fmla="*/ 614362 h 1106488"/>
              <a:gd name="connsiteX12863" fmla="*/ 894557 w 1031876"/>
              <a:gd name="connsiteY12863" fmla="*/ 615156 h 1106488"/>
              <a:gd name="connsiteX12864" fmla="*/ 891541 w 1031876"/>
              <a:gd name="connsiteY12864" fmla="*/ 618172 h 1106488"/>
              <a:gd name="connsiteX12865" fmla="*/ 890588 w 1031876"/>
              <a:gd name="connsiteY12865" fmla="*/ 617537 h 1106488"/>
              <a:gd name="connsiteX12866" fmla="*/ 895351 w 1031876"/>
              <a:gd name="connsiteY12866" fmla="*/ 614362 h 1106488"/>
              <a:gd name="connsiteX12867" fmla="*/ 872725 w 1031876"/>
              <a:gd name="connsiteY12867" fmla="*/ 613924 h 1106488"/>
              <a:gd name="connsiteX12868" fmla="*/ 875212 w 1031876"/>
              <a:gd name="connsiteY12868" fmla="*/ 613924 h 1106488"/>
              <a:gd name="connsiteX12869" fmla="*/ 872477 w 1031876"/>
              <a:gd name="connsiteY12869" fmla="*/ 614607 h 1106488"/>
              <a:gd name="connsiteX12870" fmla="*/ 218803 w 1031876"/>
              <a:gd name="connsiteY12870" fmla="*/ 613924 h 1106488"/>
              <a:gd name="connsiteX12871" fmla="*/ 219076 w 1031876"/>
              <a:gd name="connsiteY12871" fmla="*/ 614287 h 1106488"/>
              <a:gd name="connsiteX12872" fmla="*/ 219132 w 1031876"/>
              <a:gd name="connsiteY12872" fmla="*/ 614362 h 1106488"/>
              <a:gd name="connsiteX12873" fmla="*/ 221367 w 1031876"/>
              <a:gd name="connsiteY12873" fmla="*/ 617339 h 1106488"/>
              <a:gd name="connsiteX12874" fmla="*/ 220854 w 1031876"/>
              <a:gd name="connsiteY12874" fmla="*/ 618022 h 1106488"/>
              <a:gd name="connsiteX12875" fmla="*/ 13675 w 1031876"/>
              <a:gd name="connsiteY12875" fmla="*/ 613924 h 1106488"/>
              <a:gd name="connsiteX12876" fmla="*/ 14652 w 1031876"/>
              <a:gd name="connsiteY12876" fmla="*/ 614063 h 1106488"/>
              <a:gd name="connsiteX12877" fmla="*/ 20513 w 1031876"/>
              <a:gd name="connsiteY12877" fmla="*/ 620754 h 1106488"/>
              <a:gd name="connsiteX12878" fmla="*/ 14530 w 1031876"/>
              <a:gd name="connsiteY12878" fmla="*/ 614777 h 1106488"/>
              <a:gd name="connsiteX12879" fmla="*/ 14288 w 1031876"/>
              <a:gd name="connsiteY12879" fmla="*/ 614536 h 1106488"/>
              <a:gd name="connsiteX12880" fmla="*/ 861537 w 1031876"/>
              <a:gd name="connsiteY12880" fmla="*/ 609539 h 1106488"/>
              <a:gd name="connsiteX12881" fmla="*/ 861022 w 1031876"/>
              <a:gd name="connsiteY12881" fmla="*/ 611188 h 1106488"/>
              <a:gd name="connsiteX12882" fmla="*/ 854078 w 1031876"/>
              <a:gd name="connsiteY12882" fmla="*/ 614362 h 1106488"/>
              <a:gd name="connsiteX12883" fmla="*/ 861021 w 1031876"/>
              <a:gd name="connsiteY12883" fmla="*/ 614362 h 1106488"/>
              <a:gd name="connsiteX12884" fmla="*/ 861186 w 1031876"/>
              <a:gd name="connsiteY12884" fmla="*/ 614362 h 1106488"/>
              <a:gd name="connsiteX12885" fmla="*/ 861537 w 1031876"/>
              <a:gd name="connsiteY12885" fmla="*/ 613924 h 1106488"/>
              <a:gd name="connsiteX12886" fmla="*/ 861427 w 1031876"/>
              <a:gd name="connsiteY12886" fmla="*/ 614362 h 1106488"/>
              <a:gd name="connsiteX12887" fmla="*/ 861474 w 1031876"/>
              <a:gd name="connsiteY12887" fmla="*/ 614362 h 1106488"/>
              <a:gd name="connsiteX12888" fmla="*/ 861537 w 1031876"/>
              <a:gd name="connsiteY12888" fmla="*/ 613924 h 1106488"/>
              <a:gd name="connsiteX12889" fmla="*/ 861537 w 1031876"/>
              <a:gd name="connsiteY12889" fmla="*/ 613070 h 1106488"/>
              <a:gd name="connsiteX12890" fmla="*/ 861537 w 1031876"/>
              <a:gd name="connsiteY12890" fmla="*/ 611362 h 1106488"/>
              <a:gd name="connsiteX12891" fmla="*/ 861537 w 1031876"/>
              <a:gd name="connsiteY12891" fmla="*/ 610508 h 1106488"/>
              <a:gd name="connsiteX12892" fmla="*/ 239713 w 1031876"/>
              <a:gd name="connsiteY12892" fmla="*/ 608012 h 1106488"/>
              <a:gd name="connsiteX12893" fmla="*/ 241301 w 1031876"/>
              <a:gd name="connsiteY12893" fmla="*/ 608012 h 1106488"/>
              <a:gd name="connsiteX12894" fmla="*/ 241301 w 1031876"/>
              <a:gd name="connsiteY12894" fmla="*/ 609600 h 1106488"/>
              <a:gd name="connsiteX12895" fmla="*/ 239713 w 1031876"/>
              <a:gd name="connsiteY12895" fmla="*/ 609600 h 1106488"/>
              <a:gd name="connsiteX12896" fmla="*/ 239713 w 1031876"/>
              <a:gd name="connsiteY12896" fmla="*/ 608013 h 1106488"/>
              <a:gd name="connsiteX12897" fmla="*/ 874357 w 1031876"/>
              <a:gd name="connsiteY12897" fmla="*/ 607093 h 1106488"/>
              <a:gd name="connsiteX12898" fmla="*/ 874713 w 1031876"/>
              <a:gd name="connsiteY12898" fmla="*/ 607093 h 1106488"/>
              <a:gd name="connsiteX12899" fmla="*/ 875212 w 1031876"/>
              <a:gd name="connsiteY12899" fmla="*/ 607093 h 1106488"/>
              <a:gd name="connsiteX12900" fmla="*/ 872725 w 1031876"/>
              <a:gd name="connsiteY12900" fmla="*/ 613924 h 1106488"/>
              <a:gd name="connsiteX12901" fmla="*/ 871793 w 1031876"/>
              <a:gd name="connsiteY12901" fmla="*/ 613924 h 1106488"/>
              <a:gd name="connsiteX12902" fmla="*/ 869229 w 1031876"/>
              <a:gd name="connsiteY12902" fmla="*/ 613924 h 1106488"/>
              <a:gd name="connsiteX12903" fmla="*/ 868374 w 1031876"/>
              <a:gd name="connsiteY12903" fmla="*/ 613924 h 1106488"/>
              <a:gd name="connsiteX12904" fmla="*/ 874357 w 1031876"/>
              <a:gd name="connsiteY12904" fmla="*/ 607093 h 1106488"/>
              <a:gd name="connsiteX12905" fmla="*/ 225641 w 1031876"/>
              <a:gd name="connsiteY12905" fmla="*/ 607093 h 1106488"/>
              <a:gd name="connsiteX12906" fmla="*/ 225641 w 1031876"/>
              <a:gd name="connsiteY12906" fmla="*/ 608013 h 1106488"/>
              <a:gd name="connsiteX12907" fmla="*/ 230981 w 1031876"/>
              <a:gd name="connsiteY12907" fmla="*/ 608013 h 1106488"/>
              <a:gd name="connsiteX12908" fmla="*/ 231775 w 1031876"/>
              <a:gd name="connsiteY12908" fmla="*/ 608013 h 1106488"/>
              <a:gd name="connsiteX12909" fmla="*/ 228600 w 1031876"/>
              <a:gd name="connsiteY12909" fmla="*/ 610394 h 1106488"/>
              <a:gd name="connsiteX12910" fmla="*/ 225641 w 1031876"/>
              <a:gd name="connsiteY12910" fmla="*/ 608175 h 1106488"/>
              <a:gd name="connsiteX12911" fmla="*/ 225641 w 1031876"/>
              <a:gd name="connsiteY12911" fmla="*/ 609655 h 1106488"/>
              <a:gd name="connsiteX12912" fmla="*/ 225641 w 1031876"/>
              <a:gd name="connsiteY12912" fmla="*/ 613070 h 1106488"/>
              <a:gd name="connsiteX12913" fmla="*/ 225641 w 1031876"/>
              <a:gd name="connsiteY12913" fmla="*/ 613924 h 1106488"/>
              <a:gd name="connsiteX12914" fmla="*/ 224786 w 1031876"/>
              <a:gd name="connsiteY12914" fmla="*/ 607947 h 1106488"/>
              <a:gd name="connsiteX12915" fmla="*/ 224547 w 1031876"/>
              <a:gd name="connsiteY12915" fmla="*/ 607913 h 1106488"/>
              <a:gd name="connsiteX12916" fmla="*/ 225425 w 1031876"/>
              <a:gd name="connsiteY12916" fmla="*/ 607255 h 1106488"/>
              <a:gd name="connsiteX12917" fmla="*/ 218803 w 1031876"/>
              <a:gd name="connsiteY12917" fmla="*/ 607093 h 1106488"/>
              <a:gd name="connsiteX12918" fmla="*/ 219076 w 1031876"/>
              <a:gd name="connsiteY12918" fmla="*/ 607132 h 1106488"/>
              <a:gd name="connsiteX12919" fmla="*/ 224547 w 1031876"/>
              <a:gd name="connsiteY12919" fmla="*/ 607913 h 1106488"/>
              <a:gd name="connsiteX12920" fmla="*/ 222222 w 1031876"/>
              <a:gd name="connsiteY12920" fmla="*/ 609655 h 1106488"/>
              <a:gd name="connsiteX12921" fmla="*/ 219076 w 1031876"/>
              <a:gd name="connsiteY12921" fmla="*/ 607298 h 1106488"/>
              <a:gd name="connsiteX12922" fmla="*/ 13675 w 1031876"/>
              <a:gd name="connsiteY12922" fmla="*/ 607093 h 1106488"/>
              <a:gd name="connsiteX12923" fmla="*/ 14530 w 1031876"/>
              <a:gd name="connsiteY12923" fmla="*/ 613924 h 1106488"/>
              <a:gd name="connsiteX12924" fmla="*/ 13675 w 1031876"/>
              <a:gd name="connsiteY12924" fmla="*/ 613924 h 1106488"/>
              <a:gd name="connsiteX12925" fmla="*/ 13675 w 1031876"/>
              <a:gd name="connsiteY12925" fmla="*/ 610508 h 1106488"/>
              <a:gd name="connsiteX12926" fmla="*/ 13675 w 1031876"/>
              <a:gd name="connsiteY12926" fmla="*/ 609655 h 1106488"/>
              <a:gd name="connsiteX12927" fmla="*/ 13675 w 1031876"/>
              <a:gd name="connsiteY12927" fmla="*/ 607093 h 1106488"/>
              <a:gd name="connsiteX12928" fmla="*/ 17463 w 1031876"/>
              <a:gd name="connsiteY12928" fmla="*/ 605036 h 1106488"/>
              <a:gd name="connsiteX12929" fmla="*/ 16775 w 1031876"/>
              <a:gd name="connsiteY12929" fmla="*/ 605682 h 1106488"/>
              <a:gd name="connsiteX12930" fmla="*/ 17094 w 1031876"/>
              <a:gd name="connsiteY12930" fmla="*/ 606239 h 1106488"/>
              <a:gd name="connsiteX12931" fmla="*/ 19346 w 1031876"/>
              <a:gd name="connsiteY12931" fmla="*/ 606802 h 1106488"/>
              <a:gd name="connsiteX12932" fmla="*/ 984251 w 1031876"/>
              <a:gd name="connsiteY12932" fmla="*/ 600604 h 1106488"/>
              <a:gd name="connsiteX12933" fmla="*/ 977901 w 1031876"/>
              <a:gd name="connsiteY12933" fmla="*/ 607484 h 1106488"/>
              <a:gd name="connsiteX12934" fmla="*/ 980282 w 1031876"/>
              <a:gd name="connsiteY12934" fmla="*/ 601464 h 1106488"/>
              <a:gd name="connsiteX12935" fmla="*/ 979806 w 1031876"/>
              <a:gd name="connsiteY12935" fmla="*/ 601292 h 1106488"/>
              <a:gd name="connsiteX12936" fmla="*/ 967582 w 1031876"/>
              <a:gd name="connsiteY12936" fmla="*/ 598554 h 1106488"/>
              <a:gd name="connsiteX12937" fmla="*/ 970909 w 1031876"/>
              <a:gd name="connsiteY12937" fmla="*/ 600717 h 1106488"/>
              <a:gd name="connsiteX12938" fmla="*/ 971551 w 1031876"/>
              <a:gd name="connsiteY12938" fmla="*/ 600075 h 1106488"/>
              <a:gd name="connsiteX12939" fmla="*/ 971551 w 1031876"/>
              <a:gd name="connsiteY12939" fmla="*/ 601134 h 1106488"/>
              <a:gd name="connsiteX12940" fmla="*/ 971551 w 1031876"/>
              <a:gd name="connsiteY12940" fmla="*/ 604044 h 1106488"/>
              <a:gd name="connsiteX12941" fmla="*/ 971551 w 1031876"/>
              <a:gd name="connsiteY12941" fmla="*/ 608013 h 1106488"/>
              <a:gd name="connsiteX12942" fmla="*/ 970559 w 1031876"/>
              <a:gd name="connsiteY12942" fmla="*/ 608013 h 1106488"/>
              <a:gd name="connsiteX12943" fmla="*/ 964275 w 1031876"/>
              <a:gd name="connsiteY12943" fmla="*/ 608013 h 1106488"/>
              <a:gd name="connsiteX12944" fmla="*/ 966590 w 1031876"/>
              <a:gd name="connsiteY12944" fmla="*/ 610791 h 1106488"/>
              <a:gd name="connsiteX12945" fmla="*/ 963613 w 1031876"/>
              <a:gd name="connsiteY12945" fmla="*/ 614363 h 1106488"/>
              <a:gd name="connsiteX12946" fmla="*/ 957263 w 1031876"/>
              <a:gd name="connsiteY12946" fmla="*/ 614363 h 1106488"/>
              <a:gd name="connsiteX12947" fmla="*/ 963613 w 1031876"/>
              <a:gd name="connsiteY12947" fmla="*/ 608013 h 1106488"/>
              <a:gd name="connsiteX12948" fmla="*/ 963613 w 1031876"/>
              <a:gd name="connsiteY12948" fmla="*/ 607219 h 1106488"/>
              <a:gd name="connsiteX12949" fmla="*/ 963974 w 1031876"/>
              <a:gd name="connsiteY12949" fmla="*/ 607652 h 1106488"/>
              <a:gd name="connsiteX12950" fmla="*/ 964605 w 1031876"/>
              <a:gd name="connsiteY12950" fmla="*/ 607021 h 1106488"/>
              <a:gd name="connsiteX12951" fmla="*/ 970492 w 1031876"/>
              <a:gd name="connsiteY12951" fmla="*/ 601134 h 1106488"/>
              <a:gd name="connsiteX12952" fmla="*/ 967582 w 1031876"/>
              <a:gd name="connsiteY12952" fmla="*/ 601134 h 1106488"/>
              <a:gd name="connsiteX12953" fmla="*/ 963613 w 1031876"/>
              <a:gd name="connsiteY12953" fmla="*/ 601134 h 1106488"/>
              <a:gd name="connsiteX12954" fmla="*/ 967582 w 1031876"/>
              <a:gd name="connsiteY12954" fmla="*/ 598554 h 1106488"/>
              <a:gd name="connsiteX12955" fmla="*/ 990601 w 1031876"/>
              <a:gd name="connsiteY12955" fmla="*/ 593725 h 1106488"/>
              <a:gd name="connsiteX12956" fmla="*/ 984251 w 1031876"/>
              <a:gd name="connsiteY12956" fmla="*/ 600075 h 1106488"/>
              <a:gd name="connsiteX12957" fmla="*/ 990601 w 1031876"/>
              <a:gd name="connsiteY12957" fmla="*/ 593725 h 1106488"/>
              <a:gd name="connsiteX12958" fmla="*/ 990601 w 1031876"/>
              <a:gd name="connsiteY12958" fmla="*/ 593725 h 1106488"/>
              <a:gd name="connsiteX12959" fmla="*/ 992189 w 1031876"/>
              <a:gd name="connsiteY12959" fmla="*/ 593725 h 1106488"/>
              <a:gd name="connsiteX12960" fmla="*/ 992189 w 1031876"/>
              <a:gd name="connsiteY12960" fmla="*/ 595313 h 1106488"/>
              <a:gd name="connsiteX12961" fmla="*/ 990601 w 1031876"/>
              <a:gd name="connsiteY12961" fmla="*/ 595313 h 1106488"/>
              <a:gd name="connsiteX12962" fmla="*/ 882651 w 1031876"/>
              <a:gd name="connsiteY12962" fmla="*/ 593725 h 1106488"/>
              <a:gd name="connsiteX12963" fmla="*/ 878682 w 1031876"/>
              <a:gd name="connsiteY12963" fmla="*/ 599976 h 1106488"/>
              <a:gd name="connsiteX12964" fmla="*/ 875148 w 1031876"/>
              <a:gd name="connsiteY12964" fmla="*/ 600771 h 1106488"/>
              <a:gd name="connsiteX12965" fmla="*/ 875136 w 1031876"/>
              <a:gd name="connsiteY12965" fmla="*/ 600869 h 1106488"/>
              <a:gd name="connsiteX12966" fmla="*/ 874713 w 1031876"/>
              <a:gd name="connsiteY12966" fmla="*/ 604249 h 1106488"/>
              <a:gd name="connsiteX12967" fmla="*/ 874452 w 1031876"/>
              <a:gd name="connsiteY12967" fmla="*/ 606334 h 1106488"/>
              <a:gd name="connsiteX12968" fmla="*/ 874357 w 1031876"/>
              <a:gd name="connsiteY12968" fmla="*/ 607093 h 1106488"/>
              <a:gd name="connsiteX12969" fmla="*/ 868374 w 1031876"/>
              <a:gd name="connsiteY12969" fmla="*/ 607093 h 1106488"/>
              <a:gd name="connsiteX12970" fmla="*/ 872725 w 1031876"/>
              <a:gd name="connsiteY12970" fmla="*/ 604609 h 1106488"/>
              <a:gd name="connsiteX12971" fmla="*/ 874357 w 1031876"/>
              <a:gd name="connsiteY12971" fmla="*/ 603678 h 1106488"/>
              <a:gd name="connsiteX12972" fmla="*/ 874713 w 1031876"/>
              <a:gd name="connsiteY12972" fmla="*/ 602256 h 1106488"/>
              <a:gd name="connsiteX12973" fmla="*/ 875060 w 1031876"/>
              <a:gd name="connsiteY12973" fmla="*/ 600869 h 1106488"/>
              <a:gd name="connsiteX12974" fmla="*/ 875081 w 1031876"/>
              <a:gd name="connsiteY12974" fmla="*/ 600786 h 1106488"/>
              <a:gd name="connsiteX12975" fmla="*/ 874713 w 1031876"/>
              <a:gd name="connsiteY12975" fmla="*/ 600869 h 1106488"/>
              <a:gd name="connsiteX12976" fmla="*/ 875161 w 1031876"/>
              <a:gd name="connsiteY12976" fmla="*/ 600466 h 1106488"/>
              <a:gd name="connsiteX12977" fmla="*/ 875212 w 1031876"/>
              <a:gd name="connsiteY12977" fmla="*/ 600263 h 1106488"/>
              <a:gd name="connsiteX12978" fmla="*/ 875190 w 1031876"/>
              <a:gd name="connsiteY12978" fmla="*/ 600440 h 1106488"/>
              <a:gd name="connsiteX12979" fmla="*/ 878682 w 1031876"/>
              <a:gd name="connsiteY12979" fmla="*/ 597297 h 1106488"/>
              <a:gd name="connsiteX12980" fmla="*/ 882651 w 1031876"/>
              <a:gd name="connsiteY12980" fmla="*/ 593725 h 1106488"/>
              <a:gd name="connsiteX12981" fmla="*/ 865400 w 1031876"/>
              <a:gd name="connsiteY12981" fmla="*/ 589068 h 1106488"/>
              <a:gd name="connsiteX12982" fmla="*/ 862807 w 1031876"/>
              <a:gd name="connsiteY12982" fmla="*/ 590550 h 1106488"/>
              <a:gd name="connsiteX12983" fmla="*/ 862145 w 1031876"/>
              <a:gd name="connsiteY12983" fmla="*/ 593196 h 1106488"/>
              <a:gd name="connsiteX12984" fmla="*/ 862599 w 1031876"/>
              <a:gd name="connsiteY12984" fmla="*/ 593196 h 1106488"/>
              <a:gd name="connsiteX12985" fmla="*/ 864959 w 1031876"/>
              <a:gd name="connsiteY12985" fmla="*/ 590501 h 1106488"/>
              <a:gd name="connsiteX12986" fmla="*/ 865188 w 1031876"/>
              <a:gd name="connsiteY12986" fmla="*/ 589756 h 1106488"/>
              <a:gd name="connsiteX12987" fmla="*/ 977121 w 1031876"/>
              <a:gd name="connsiteY12987" fmla="*/ 588266 h 1106488"/>
              <a:gd name="connsiteX12988" fmla="*/ 977901 w 1031876"/>
              <a:gd name="connsiteY12988" fmla="*/ 593725 h 1106488"/>
              <a:gd name="connsiteX12989" fmla="*/ 972345 w 1031876"/>
              <a:gd name="connsiteY12989" fmla="*/ 593725 h 1106488"/>
              <a:gd name="connsiteX12990" fmla="*/ 977901 w 1031876"/>
              <a:gd name="connsiteY12990" fmla="*/ 587375 h 1106488"/>
              <a:gd name="connsiteX12991" fmla="*/ 984251 w 1031876"/>
              <a:gd name="connsiteY12991" fmla="*/ 587375 h 1106488"/>
              <a:gd name="connsiteX12992" fmla="*/ 981076 w 1031876"/>
              <a:gd name="connsiteY12992" fmla="*/ 594255 h 1106488"/>
              <a:gd name="connsiteX12993" fmla="*/ 978110 w 1031876"/>
              <a:gd name="connsiteY12993" fmla="*/ 600680 h 1106488"/>
              <a:gd name="connsiteX12994" fmla="*/ 979806 w 1031876"/>
              <a:gd name="connsiteY12994" fmla="*/ 601292 h 1106488"/>
              <a:gd name="connsiteX12995" fmla="*/ 978695 w 1031876"/>
              <a:gd name="connsiteY12995" fmla="*/ 601464 h 1106488"/>
              <a:gd name="connsiteX12996" fmla="*/ 977901 w 1031876"/>
              <a:gd name="connsiteY12996" fmla="*/ 607484 h 1106488"/>
              <a:gd name="connsiteX12997" fmla="*/ 977901 w 1031876"/>
              <a:gd name="connsiteY12997" fmla="*/ 607120 h 1106488"/>
              <a:gd name="connsiteX12998" fmla="*/ 977901 w 1031876"/>
              <a:gd name="connsiteY12998" fmla="*/ 604904 h 1106488"/>
              <a:gd name="connsiteX12999" fmla="*/ 977901 w 1031876"/>
              <a:gd name="connsiteY12999" fmla="*/ 604574 h 1106488"/>
              <a:gd name="connsiteX13000" fmla="*/ 977901 w 1031876"/>
              <a:gd name="connsiteY13000" fmla="*/ 604441 h 1106488"/>
              <a:gd name="connsiteX13001" fmla="*/ 977901 w 1031876"/>
              <a:gd name="connsiteY13001" fmla="*/ 601994 h 1106488"/>
              <a:gd name="connsiteX13002" fmla="*/ 977901 w 1031876"/>
              <a:gd name="connsiteY13002" fmla="*/ 601464 h 1106488"/>
              <a:gd name="connsiteX13003" fmla="*/ 977901 w 1031876"/>
              <a:gd name="connsiteY13003" fmla="*/ 601134 h 1106488"/>
              <a:gd name="connsiteX13004" fmla="*/ 977437 w 1031876"/>
              <a:gd name="connsiteY13004" fmla="*/ 601511 h 1106488"/>
              <a:gd name="connsiteX13005" fmla="*/ 974726 w 1031876"/>
              <a:gd name="connsiteY13005" fmla="*/ 609898 h 1106488"/>
              <a:gd name="connsiteX13006" fmla="*/ 971551 w 1031876"/>
              <a:gd name="connsiteY13006" fmla="*/ 614363 h 1106488"/>
              <a:gd name="connsiteX13007" fmla="*/ 971551 w 1031876"/>
              <a:gd name="connsiteY13007" fmla="*/ 614362 h 1106488"/>
              <a:gd name="connsiteX13008" fmla="*/ 974726 w 1031876"/>
              <a:gd name="connsiteY13008" fmla="*/ 607219 h 1106488"/>
              <a:gd name="connsiteX13009" fmla="*/ 977165 w 1031876"/>
              <a:gd name="connsiteY13009" fmla="*/ 601732 h 1106488"/>
              <a:gd name="connsiteX13010" fmla="*/ 974726 w 1031876"/>
              <a:gd name="connsiteY13010" fmla="*/ 603714 h 1106488"/>
              <a:gd name="connsiteX13011" fmla="*/ 971551 w 1031876"/>
              <a:gd name="connsiteY13011" fmla="*/ 601134 h 1106488"/>
              <a:gd name="connsiteX13012" fmla="*/ 977901 w 1031876"/>
              <a:gd name="connsiteY13012" fmla="*/ 594255 h 1106488"/>
              <a:gd name="connsiteX13013" fmla="*/ 977901 w 1031876"/>
              <a:gd name="connsiteY13013" fmla="*/ 595114 h 1106488"/>
              <a:gd name="connsiteX13014" fmla="*/ 977901 w 1031876"/>
              <a:gd name="connsiteY13014" fmla="*/ 596834 h 1106488"/>
              <a:gd name="connsiteX13015" fmla="*/ 977901 w 1031876"/>
              <a:gd name="connsiteY13015" fmla="*/ 597694 h 1106488"/>
              <a:gd name="connsiteX13016" fmla="*/ 977901 w 1031876"/>
              <a:gd name="connsiteY13016" fmla="*/ 598190 h 1106488"/>
              <a:gd name="connsiteX13017" fmla="*/ 977901 w 1031876"/>
              <a:gd name="connsiteY13017" fmla="*/ 598554 h 1106488"/>
              <a:gd name="connsiteX13018" fmla="*/ 977901 w 1031876"/>
              <a:gd name="connsiteY13018" fmla="*/ 599414 h 1106488"/>
              <a:gd name="connsiteX13019" fmla="*/ 977901 w 1031876"/>
              <a:gd name="connsiteY13019" fmla="*/ 600075 h 1106488"/>
              <a:gd name="connsiteX13020" fmla="*/ 977901 w 1031876"/>
              <a:gd name="connsiteY13020" fmla="*/ 600274 h 1106488"/>
              <a:gd name="connsiteX13021" fmla="*/ 977901 w 1031876"/>
              <a:gd name="connsiteY13021" fmla="*/ 600604 h 1106488"/>
              <a:gd name="connsiteX13022" fmla="*/ 978064 w 1031876"/>
              <a:gd name="connsiteY13022" fmla="*/ 600663 h 1106488"/>
              <a:gd name="connsiteX13023" fmla="*/ 980282 w 1031876"/>
              <a:gd name="connsiteY13023" fmla="*/ 594255 h 1106488"/>
              <a:gd name="connsiteX13024" fmla="*/ 977901 w 1031876"/>
              <a:gd name="connsiteY13024" fmla="*/ 587375 h 1106488"/>
              <a:gd name="connsiteX13025" fmla="*/ 971551 w 1031876"/>
              <a:gd name="connsiteY13025" fmla="*/ 587375 h 1106488"/>
              <a:gd name="connsiteX13026" fmla="*/ 972344 w 1031876"/>
              <a:gd name="connsiteY13026" fmla="*/ 587375 h 1106488"/>
              <a:gd name="connsiteX13027" fmla="*/ 974726 w 1031876"/>
              <a:gd name="connsiteY13027" fmla="*/ 587375 h 1106488"/>
              <a:gd name="connsiteX13028" fmla="*/ 977901 w 1031876"/>
              <a:gd name="connsiteY13028" fmla="*/ 587375 h 1106488"/>
              <a:gd name="connsiteX13029" fmla="*/ 977121 w 1031876"/>
              <a:gd name="connsiteY13029" fmla="*/ 588266 h 1106488"/>
              <a:gd name="connsiteX13030" fmla="*/ 977107 w 1031876"/>
              <a:gd name="connsiteY13030" fmla="*/ 588169 h 1106488"/>
              <a:gd name="connsiteX13031" fmla="*/ 972476 w 1031876"/>
              <a:gd name="connsiteY13031" fmla="*/ 587507 h 1106488"/>
              <a:gd name="connsiteX13032" fmla="*/ 973138 w 1031876"/>
              <a:gd name="connsiteY13032" fmla="*/ 588169 h 1106488"/>
              <a:gd name="connsiteX13033" fmla="*/ 972344 w 1031876"/>
              <a:gd name="connsiteY13033" fmla="*/ 588963 h 1106488"/>
              <a:gd name="connsiteX13034" fmla="*/ 971551 w 1031876"/>
              <a:gd name="connsiteY13034" fmla="*/ 588170 h 1106488"/>
              <a:gd name="connsiteX13035" fmla="*/ 971551 w 1031876"/>
              <a:gd name="connsiteY13035" fmla="*/ 593395 h 1106488"/>
              <a:gd name="connsiteX13036" fmla="*/ 971551 w 1031876"/>
              <a:gd name="connsiteY13036" fmla="*/ 593725 h 1106488"/>
              <a:gd name="connsiteX13037" fmla="*/ 972345 w 1031876"/>
              <a:gd name="connsiteY13037" fmla="*/ 593725 h 1106488"/>
              <a:gd name="connsiteX13038" fmla="*/ 971551 w 1031876"/>
              <a:gd name="connsiteY13038" fmla="*/ 600075 h 1106488"/>
              <a:gd name="connsiteX13039" fmla="*/ 971551 w 1031876"/>
              <a:gd name="connsiteY13039" fmla="*/ 596106 h 1106488"/>
              <a:gd name="connsiteX13040" fmla="*/ 971551 w 1031876"/>
              <a:gd name="connsiteY13040" fmla="*/ 594519 h 1106488"/>
              <a:gd name="connsiteX13041" fmla="*/ 971551 w 1031876"/>
              <a:gd name="connsiteY13041" fmla="*/ 594254 h 1106488"/>
              <a:gd name="connsiteX13042" fmla="*/ 963613 w 1031876"/>
              <a:gd name="connsiteY13042" fmla="*/ 601134 h 1106488"/>
              <a:gd name="connsiteX13043" fmla="*/ 963613 w 1031876"/>
              <a:gd name="connsiteY13043" fmla="*/ 599414 h 1106488"/>
              <a:gd name="connsiteX13044" fmla="*/ 963613 w 1031876"/>
              <a:gd name="connsiteY13044" fmla="*/ 597694 h 1106488"/>
              <a:gd name="connsiteX13045" fmla="*/ 963613 w 1031876"/>
              <a:gd name="connsiteY13045" fmla="*/ 594254 h 1106488"/>
              <a:gd name="connsiteX13046" fmla="*/ 971551 w 1031876"/>
              <a:gd name="connsiteY13046" fmla="*/ 587375 h 1106488"/>
              <a:gd name="connsiteX13047" fmla="*/ 971551 w 1031876"/>
              <a:gd name="connsiteY13047" fmla="*/ 587376 h 1106488"/>
              <a:gd name="connsiteX13048" fmla="*/ 971551 w 1031876"/>
              <a:gd name="connsiteY13048" fmla="*/ 588168 h 1106488"/>
              <a:gd name="connsiteX13049" fmla="*/ 972245 w 1031876"/>
              <a:gd name="connsiteY13049" fmla="*/ 587474 h 1106488"/>
              <a:gd name="connsiteX13050" fmla="*/ 984251 w 1031876"/>
              <a:gd name="connsiteY13050" fmla="*/ 580496 h 1106488"/>
              <a:gd name="connsiteX13051" fmla="*/ 977901 w 1031876"/>
              <a:gd name="connsiteY13051" fmla="*/ 587375 h 1106488"/>
              <a:gd name="connsiteX13052" fmla="*/ 984251 w 1031876"/>
              <a:gd name="connsiteY13052" fmla="*/ 580496 h 1106488"/>
              <a:gd name="connsiteX13053" fmla="*/ 990601 w 1031876"/>
              <a:gd name="connsiteY13053" fmla="*/ 579437 h 1106488"/>
              <a:gd name="connsiteX13054" fmla="*/ 984251 w 1031876"/>
              <a:gd name="connsiteY13054" fmla="*/ 593725 h 1106488"/>
              <a:gd name="connsiteX13055" fmla="*/ 990601 w 1031876"/>
              <a:gd name="connsiteY13055" fmla="*/ 579437 h 1106488"/>
              <a:gd name="connsiteX13056" fmla="*/ 868363 w 1031876"/>
              <a:gd name="connsiteY13056" fmla="*/ 579437 h 1106488"/>
              <a:gd name="connsiteX13057" fmla="*/ 868363 w 1031876"/>
              <a:gd name="connsiteY13057" fmla="*/ 582877 h 1106488"/>
              <a:gd name="connsiteX13058" fmla="*/ 868363 w 1031876"/>
              <a:gd name="connsiteY13058" fmla="*/ 586316 h 1106488"/>
              <a:gd name="connsiteX13059" fmla="*/ 868363 w 1031876"/>
              <a:gd name="connsiteY13059" fmla="*/ 586614 h 1106488"/>
              <a:gd name="connsiteX13060" fmla="*/ 868374 w 1031876"/>
              <a:gd name="connsiteY13060" fmla="*/ 586602 h 1106488"/>
              <a:gd name="connsiteX13061" fmla="*/ 868374 w 1031876"/>
              <a:gd name="connsiteY13061" fmla="*/ 579771 h 1106488"/>
              <a:gd name="connsiteX13062" fmla="*/ 869229 w 1031876"/>
              <a:gd name="connsiteY13062" fmla="*/ 579771 h 1106488"/>
              <a:gd name="connsiteX13063" fmla="*/ 872648 w 1031876"/>
              <a:gd name="connsiteY13063" fmla="*/ 579771 h 1106488"/>
              <a:gd name="connsiteX13064" fmla="*/ 875212 w 1031876"/>
              <a:gd name="connsiteY13064" fmla="*/ 579771 h 1106488"/>
              <a:gd name="connsiteX13065" fmla="*/ 868374 w 1031876"/>
              <a:gd name="connsiteY13065" fmla="*/ 593432 h 1106488"/>
              <a:gd name="connsiteX13066" fmla="*/ 864955 w 1031876"/>
              <a:gd name="connsiteY13066" fmla="*/ 593432 h 1106488"/>
              <a:gd name="connsiteX13067" fmla="*/ 864057 w 1031876"/>
              <a:gd name="connsiteY13067" fmla="*/ 593432 h 1106488"/>
              <a:gd name="connsiteX13068" fmla="*/ 862141 w 1031876"/>
              <a:gd name="connsiteY13068" fmla="*/ 599659 h 1106488"/>
              <a:gd name="connsiteX13069" fmla="*/ 862392 w 1031876"/>
              <a:gd name="connsiteY13069" fmla="*/ 599409 h 1106488"/>
              <a:gd name="connsiteX13070" fmla="*/ 868374 w 1031876"/>
              <a:gd name="connsiteY13070" fmla="*/ 593432 h 1106488"/>
              <a:gd name="connsiteX13071" fmla="*/ 874357 w 1031876"/>
              <a:gd name="connsiteY13071" fmla="*/ 590871 h 1106488"/>
              <a:gd name="connsiteX13072" fmla="*/ 874713 w 1031876"/>
              <a:gd name="connsiteY13072" fmla="*/ 591937 h 1106488"/>
              <a:gd name="connsiteX13073" fmla="*/ 875212 w 1031876"/>
              <a:gd name="connsiteY13073" fmla="*/ 593432 h 1106488"/>
              <a:gd name="connsiteX13074" fmla="*/ 868374 w 1031876"/>
              <a:gd name="connsiteY13074" fmla="*/ 600263 h 1106488"/>
              <a:gd name="connsiteX13075" fmla="*/ 872648 w 1031876"/>
              <a:gd name="connsiteY13075" fmla="*/ 600263 h 1106488"/>
              <a:gd name="connsiteX13076" fmla="*/ 874357 w 1031876"/>
              <a:gd name="connsiteY13076" fmla="*/ 600263 h 1106488"/>
              <a:gd name="connsiteX13077" fmla="*/ 875212 w 1031876"/>
              <a:gd name="connsiteY13077" fmla="*/ 600263 h 1106488"/>
              <a:gd name="connsiteX13078" fmla="*/ 868374 w 1031876"/>
              <a:gd name="connsiteY13078" fmla="*/ 607093 h 1106488"/>
              <a:gd name="connsiteX13079" fmla="*/ 868374 w 1031876"/>
              <a:gd name="connsiteY13079" fmla="*/ 607947 h 1106488"/>
              <a:gd name="connsiteX13080" fmla="*/ 868374 w 1031876"/>
              <a:gd name="connsiteY13080" fmla="*/ 609655 h 1106488"/>
              <a:gd name="connsiteX13081" fmla="*/ 868374 w 1031876"/>
              <a:gd name="connsiteY13081" fmla="*/ 610508 h 1106488"/>
              <a:gd name="connsiteX13082" fmla="*/ 868374 w 1031876"/>
              <a:gd name="connsiteY13082" fmla="*/ 613070 h 1106488"/>
              <a:gd name="connsiteX13083" fmla="*/ 868374 w 1031876"/>
              <a:gd name="connsiteY13083" fmla="*/ 613924 h 1106488"/>
              <a:gd name="connsiteX13084" fmla="*/ 868374 w 1031876"/>
              <a:gd name="connsiteY13084" fmla="*/ 614777 h 1106488"/>
              <a:gd name="connsiteX13085" fmla="*/ 868374 w 1031876"/>
              <a:gd name="connsiteY13085" fmla="*/ 617339 h 1106488"/>
              <a:gd name="connsiteX13086" fmla="*/ 868374 w 1031876"/>
              <a:gd name="connsiteY13086" fmla="*/ 619900 h 1106488"/>
              <a:gd name="connsiteX13087" fmla="*/ 868374 w 1031876"/>
              <a:gd name="connsiteY13087" fmla="*/ 620754 h 1106488"/>
              <a:gd name="connsiteX13088" fmla="*/ 875212 w 1031876"/>
              <a:gd name="connsiteY13088" fmla="*/ 613924 h 1106488"/>
              <a:gd name="connsiteX13089" fmla="*/ 875212 w 1031876"/>
              <a:gd name="connsiteY13089" fmla="*/ 616485 h 1106488"/>
              <a:gd name="connsiteX13090" fmla="*/ 875212 w 1031876"/>
              <a:gd name="connsiteY13090" fmla="*/ 617339 h 1106488"/>
              <a:gd name="connsiteX13091" fmla="*/ 875212 w 1031876"/>
              <a:gd name="connsiteY13091" fmla="*/ 619900 h 1106488"/>
              <a:gd name="connsiteX13092" fmla="*/ 875212 w 1031876"/>
              <a:gd name="connsiteY13092" fmla="*/ 620754 h 1106488"/>
              <a:gd name="connsiteX13093" fmla="*/ 874713 w 1031876"/>
              <a:gd name="connsiteY13093" fmla="*/ 621039 h 1106488"/>
              <a:gd name="connsiteX13094" fmla="*/ 874713 w 1031876"/>
              <a:gd name="connsiteY13094" fmla="*/ 624682 h 1106488"/>
              <a:gd name="connsiteX13095" fmla="*/ 874713 w 1031876"/>
              <a:gd name="connsiteY13095" fmla="*/ 628651 h 1106488"/>
              <a:gd name="connsiteX13096" fmla="*/ 868363 w 1031876"/>
              <a:gd name="connsiteY13096" fmla="*/ 628651 h 1106488"/>
              <a:gd name="connsiteX13097" fmla="*/ 871538 w 1031876"/>
              <a:gd name="connsiteY13097" fmla="*/ 627659 h 1106488"/>
              <a:gd name="connsiteX13098" fmla="*/ 874512 w 1031876"/>
              <a:gd name="connsiteY13098" fmla="*/ 621154 h 1106488"/>
              <a:gd name="connsiteX13099" fmla="*/ 869229 w 1031876"/>
              <a:gd name="connsiteY13099" fmla="*/ 624169 h 1106488"/>
              <a:gd name="connsiteX13100" fmla="*/ 868374 w 1031876"/>
              <a:gd name="connsiteY13100" fmla="*/ 627584 h 1106488"/>
              <a:gd name="connsiteX13101" fmla="*/ 861537 w 1031876"/>
              <a:gd name="connsiteY13101" fmla="*/ 634415 h 1106488"/>
              <a:gd name="connsiteX13102" fmla="*/ 861537 w 1031876"/>
              <a:gd name="connsiteY13102" fmla="*/ 627584 h 1106488"/>
              <a:gd name="connsiteX13103" fmla="*/ 858118 w 1031876"/>
              <a:gd name="connsiteY13103" fmla="*/ 628438 h 1106488"/>
              <a:gd name="connsiteX13104" fmla="*/ 857434 w 1031876"/>
              <a:gd name="connsiteY13104" fmla="*/ 629633 h 1106488"/>
              <a:gd name="connsiteX13105" fmla="*/ 854699 w 1031876"/>
              <a:gd name="connsiteY13105" fmla="*/ 627584 h 1106488"/>
              <a:gd name="connsiteX13106" fmla="*/ 856044 w 1031876"/>
              <a:gd name="connsiteY13106" fmla="*/ 623889 h 1106488"/>
              <a:gd name="connsiteX13107" fmla="*/ 857322 w 1031876"/>
              <a:gd name="connsiteY13107" fmla="*/ 620380 h 1106488"/>
              <a:gd name="connsiteX13108" fmla="*/ 860343 w 1031876"/>
              <a:gd name="connsiteY13108" fmla="*/ 619949 h 1106488"/>
              <a:gd name="connsiteX13109" fmla="*/ 857992 w 1031876"/>
              <a:gd name="connsiteY13109" fmla="*/ 618874 h 1106488"/>
              <a:gd name="connsiteX13110" fmla="*/ 857838 w 1031876"/>
              <a:gd name="connsiteY13110" fmla="*/ 618962 h 1106488"/>
              <a:gd name="connsiteX13111" fmla="*/ 857888 w 1031876"/>
              <a:gd name="connsiteY13111" fmla="*/ 618826 h 1106488"/>
              <a:gd name="connsiteX13112" fmla="*/ 855067 w 1031876"/>
              <a:gd name="connsiteY13112" fmla="*/ 617537 h 1106488"/>
              <a:gd name="connsiteX13113" fmla="*/ 854075 w 1031876"/>
              <a:gd name="connsiteY13113" fmla="*/ 614362 h 1106488"/>
              <a:gd name="connsiteX13114" fmla="*/ 854077 w 1031876"/>
              <a:gd name="connsiteY13114" fmla="*/ 614362 h 1106488"/>
              <a:gd name="connsiteX13115" fmla="*/ 861022 w 1031876"/>
              <a:gd name="connsiteY13115" fmla="*/ 608807 h 1106488"/>
              <a:gd name="connsiteX13116" fmla="*/ 861537 w 1031876"/>
              <a:gd name="connsiteY13116" fmla="*/ 608395 h 1106488"/>
              <a:gd name="connsiteX13117" fmla="*/ 861537 w 1031876"/>
              <a:gd name="connsiteY13117" fmla="*/ 608013 h 1106488"/>
              <a:gd name="connsiteX13118" fmla="*/ 861537 w 1031876"/>
              <a:gd name="connsiteY13118" fmla="*/ 607947 h 1106488"/>
              <a:gd name="connsiteX13119" fmla="*/ 861537 w 1031876"/>
              <a:gd name="connsiteY13119" fmla="*/ 607093 h 1106488"/>
              <a:gd name="connsiteX13120" fmla="*/ 861537 w 1031876"/>
              <a:gd name="connsiteY13120" fmla="*/ 601116 h 1106488"/>
              <a:gd name="connsiteX13121" fmla="*/ 861537 w 1031876"/>
              <a:gd name="connsiteY13121" fmla="*/ 600263 h 1106488"/>
              <a:gd name="connsiteX13122" fmla="*/ 861833 w 1031876"/>
              <a:gd name="connsiteY13122" fmla="*/ 599967 h 1106488"/>
              <a:gd name="connsiteX13123" fmla="*/ 862013 w 1031876"/>
              <a:gd name="connsiteY13123" fmla="*/ 599787 h 1106488"/>
              <a:gd name="connsiteX13124" fmla="*/ 862013 w 1031876"/>
              <a:gd name="connsiteY13124" fmla="*/ 596460 h 1106488"/>
              <a:gd name="connsiteX13125" fmla="*/ 861592 w 1031876"/>
              <a:gd name="connsiteY13125" fmla="*/ 599822 h 1106488"/>
              <a:gd name="connsiteX13126" fmla="*/ 861537 w 1031876"/>
              <a:gd name="connsiteY13126" fmla="*/ 600263 h 1106488"/>
              <a:gd name="connsiteX13127" fmla="*/ 861537 w 1031876"/>
              <a:gd name="connsiteY13127" fmla="*/ 599789 h 1106488"/>
              <a:gd name="connsiteX13128" fmla="*/ 861537 w 1031876"/>
              <a:gd name="connsiteY13128" fmla="*/ 596847 h 1106488"/>
              <a:gd name="connsiteX13129" fmla="*/ 861537 w 1031876"/>
              <a:gd name="connsiteY13129" fmla="*/ 593432 h 1106488"/>
              <a:gd name="connsiteX13130" fmla="*/ 862013 w 1031876"/>
              <a:gd name="connsiteY13130" fmla="*/ 593432 h 1106488"/>
              <a:gd name="connsiteX13131" fmla="*/ 862013 w 1031876"/>
              <a:gd name="connsiteY13131" fmla="*/ 593196 h 1106488"/>
              <a:gd name="connsiteX13132" fmla="*/ 862089 w 1031876"/>
              <a:gd name="connsiteY13132" fmla="*/ 593196 h 1106488"/>
              <a:gd name="connsiteX13133" fmla="*/ 862807 w 1031876"/>
              <a:gd name="connsiteY13133" fmla="*/ 588169 h 1106488"/>
              <a:gd name="connsiteX13134" fmla="*/ 865808 w 1031876"/>
              <a:gd name="connsiteY13134" fmla="*/ 587740 h 1106488"/>
              <a:gd name="connsiteX13135" fmla="*/ 984251 w 1031876"/>
              <a:gd name="connsiteY13135" fmla="*/ 573617 h 1106488"/>
              <a:gd name="connsiteX13136" fmla="*/ 977901 w 1031876"/>
              <a:gd name="connsiteY13136" fmla="*/ 580496 h 1106488"/>
              <a:gd name="connsiteX13137" fmla="*/ 984251 w 1031876"/>
              <a:gd name="connsiteY13137" fmla="*/ 573617 h 1106488"/>
              <a:gd name="connsiteX13138" fmla="*/ 977901 w 1031876"/>
              <a:gd name="connsiteY13138" fmla="*/ 573616 h 1106488"/>
              <a:gd name="connsiteX13139" fmla="*/ 971551 w 1031876"/>
              <a:gd name="connsiteY13139" fmla="*/ 580496 h 1106488"/>
              <a:gd name="connsiteX13140" fmla="*/ 977901 w 1031876"/>
              <a:gd name="connsiteY13140" fmla="*/ 573616 h 1106488"/>
              <a:gd name="connsiteX13141" fmla="*/ 0 w 1031876"/>
              <a:gd name="connsiteY13141" fmla="*/ 573088 h 1106488"/>
              <a:gd name="connsiteX13142" fmla="*/ 6350 w 1031876"/>
              <a:gd name="connsiteY13142" fmla="*/ 573088 h 1106488"/>
              <a:gd name="connsiteX13143" fmla="*/ 6350 w 1031876"/>
              <a:gd name="connsiteY13143" fmla="*/ 573882 h 1106488"/>
              <a:gd name="connsiteX13144" fmla="*/ 6350 w 1031876"/>
              <a:gd name="connsiteY13144" fmla="*/ 575469 h 1106488"/>
              <a:gd name="connsiteX13145" fmla="*/ 6350 w 1031876"/>
              <a:gd name="connsiteY13145" fmla="*/ 576263 h 1106488"/>
              <a:gd name="connsiteX13146" fmla="*/ 6350 w 1031876"/>
              <a:gd name="connsiteY13146" fmla="*/ 579438 h 1106488"/>
              <a:gd name="connsiteX13147" fmla="*/ 0 w 1031876"/>
              <a:gd name="connsiteY13147" fmla="*/ 573088 h 1106488"/>
              <a:gd name="connsiteX13148" fmla="*/ 990601 w 1031876"/>
              <a:gd name="connsiteY13148" fmla="*/ 573087 h 1106488"/>
              <a:gd name="connsiteX13149" fmla="*/ 991593 w 1031876"/>
              <a:gd name="connsiteY13149" fmla="*/ 578643 h 1106488"/>
              <a:gd name="connsiteX13150" fmla="*/ 998539 w 1031876"/>
              <a:gd name="connsiteY13150" fmla="*/ 579437 h 1106488"/>
              <a:gd name="connsiteX13151" fmla="*/ 990601 w 1031876"/>
              <a:gd name="connsiteY13151" fmla="*/ 579437 h 1106488"/>
              <a:gd name="connsiteX13152" fmla="*/ 990601 w 1031876"/>
              <a:gd name="connsiteY13152" fmla="*/ 578643 h 1106488"/>
              <a:gd name="connsiteX13153" fmla="*/ 990601 w 1031876"/>
              <a:gd name="connsiteY13153" fmla="*/ 573881 h 1106488"/>
              <a:gd name="connsiteX13154" fmla="*/ 205128 w 1031876"/>
              <a:gd name="connsiteY13154" fmla="*/ 572941 h 1106488"/>
              <a:gd name="connsiteX13155" fmla="*/ 211965 w 1031876"/>
              <a:gd name="connsiteY13155" fmla="*/ 572941 h 1106488"/>
              <a:gd name="connsiteX13156" fmla="*/ 211965 w 1031876"/>
              <a:gd name="connsiteY13156" fmla="*/ 573795 h 1106488"/>
              <a:gd name="connsiteX13157" fmla="*/ 211965 w 1031876"/>
              <a:gd name="connsiteY13157" fmla="*/ 575502 h 1106488"/>
              <a:gd name="connsiteX13158" fmla="*/ 211965 w 1031876"/>
              <a:gd name="connsiteY13158" fmla="*/ 576356 h 1106488"/>
              <a:gd name="connsiteX13159" fmla="*/ 211965 w 1031876"/>
              <a:gd name="connsiteY13159" fmla="*/ 578917 h 1106488"/>
              <a:gd name="connsiteX13160" fmla="*/ 211965 w 1031876"/>
              <a:gd name="connsiteY13160" fmla="*/ 579771 h 1106488"/>
              <a:gd name="connsiteX13161" fmla="*/ 205128 w 1031876"/>
              <a:gd name="connsiteY13161" fmla="*/ 579771 h 1106488"/>
              <a:gd name="connsiteX13162" fmla="*/ 205128 w 1031876"/>
              <a:gd name="connsiteY13162" fmla="*/ 572941 h 1106488"/>
              <a:gd name="connsiteX13163" fmla="*/ 217171 w 1031876"/>
              <a:gd name="connsiteY13163" fmla="*/ 571182 h 1106488"/>
              <a:gd name="connsiteX13164" fmla="*/ 219075 w 1031876"/>
              <a:gd name="connsiteY13164" fmla="*/ 573086 h 1106488"/>
              <a:gd name="connsiteX13165" fmla="*/ 219076 w 1031876"/>
              <a:gd name="connsiteY13165" fmla="*/ 573087 h 1106488"/>
              <a:gd name="connsiteX13166" fmla="*/ 219075 w 1031876"/>
              <a:gd name="connsiteY13166" fmla="*/ 573087 h 1106488"/>
              <a:gd name="connsiteX13167" fmla="*/ 213520 w 1031876"/>
              <a:gd name="connsiteY13167" fmla="*/ 573087 h 1106488"/>
              <a:gd name="connsiteX13168" fmla="*/ 212726 w 1031876"/>
              <a:gd name="connsiteY13168" fmla="*/ 573087 h 1106488"/>
              <a:gd name="connsiteX13169" fmla="*/ 984251 w 1031876"/>
              <a:gd name="connsiteY13169" fmla="*/ 566738 h 1106488"/>
              <a:gd name="connsiteX13170" fmla="*/ 984251 w 1031876"/>
              <a:gd name="connsiteY13170" fmla="*/ 566738 h 1106488"/>
              <a:gd name="connsiteX13171" fmla="*/ 984251 w 1031876"/>
              <a:gd name="connsiteY13171" fmla="*/ 567598 h 1106488"/>
              <a:gd name="connsiteX13172" fmla="*/ 984251 w 1031876"/>
              <a:gd name="connsiteY13172" fmla="*/ 569317 h 1106488"/>
              <a:gd name="connsiteX13173" fmla="*/ 984251 w 1031876"/>
              <a:gd name="connsiteY13173" fmla="*/ 570177 h 1106488"/>
              <a:gd name="connsiteX13174" fmla="*/ 984251 w 1031876"/>
              <a:gd name="connsiteY13174" fmla="*/ 572757 h 1106488"/>
              <a:gd name="connsiteX13175" fmla="*/ 984251 w 1031876"/>
              <a:gd name="connsiteY13175" fmla="*/ 573617 h 1106488"/>
              <a:gd name="connsiteX13176" fmla="*/ 977901 w 1031876"/>
              <a:gd name="connsiteY13176" fmla="*/ 580496 h 1106488"/>
              <a:gd name="connsiteX13177" fmla="*/ 977901 w 1031876"/>
              <a:gd name="connsiteY13177" fmla="*/ 580496 h 1106488"/>
              <a:gd name="connsiteX13178" fmla="*/ 977901 w 1031876"/>
              <a:gd name="connsiteY13178" fmla="*/ 577056 h 1106488"/>
              <a:gd name="connsiteX13179" fmla="*/ 977901 w 1031876"/>
              <a:gd name="connsiteY13179" fmla="*/ 574477 h 1106488"/>
              <a:gd name="connsiteX13180" fmla="*/ 977901 w 1031876"/>
              <a:gd name="connsiteY13180" fmla="*/ 573617 h 1106488"/>
              <a:gd name="connsiteX13181" fmla="*/ 984251 w 1031876"/>
              <a:gd name="connsiteY13181" fmla="*/ 566738 h 1106488"/>
              <a:gd name="connsiteX13182" fmla="*/ 212726 w 1031876"/>
              <a:gd name="connsiteY13182" fmla="*/ 566737 h 1106488"/>
              <a:gd name="connsiteX13183" fmla="*/ 218282 w 1031876"/>
              <a:gd name="connsiteY13183" fmla="*/ 569118 h 1106488"/>
              <a:gd name="connsiteX13184" fmla="*/ 219075 w 1031876"/>
              <a:gd name="connsiteY13184" fmla="*/ 566741 h 1106488"/>
              <a:gd name="connsiteX13185" fmla="*/ 219076 w 1031876"/>
              <a:gd name="connsiteY13185" fmla="*/ 566738 h 1106488"/>
              <a:gd name="connsiteX13186" fmla="*/ 219076 w 1031876"/>
              <a:gd name="connsiteY13186" fmla="*/ 566738 h 1106488"/>
              <a:gd name="connsiteX13187" fmla="*/ 219076 w 1031876"/>
              <a:gd name="connsiteY13187" fmla="*/ 567531 h 1106488"/>
              <a:gd name="connsiteX13188" fmla="*/ 219076 w 1031876"/>
              <a:gd name="connsiteY13188" fmla="*/ 573087 h 1106488"/>
              <a:gd name="connsiteX13189" fmla="*/ 219075 w 1031876"/>
              <a:gd name="connsiteY13189" fmla="*/ 573084 h 1106488"/>
              <a:gd name="connsiteX13190" fmla="*/ 218282 w 1031876"/>
              <a:gd name="connsiteY13190" fmla="*/ 570706 h 1106488"/>
              <a:gd name="connsiteX13191" fmla="*/ 217171 w 1031876"/>
              <a:gd name="connsiteY13191" fmla="*/ 571182 h 1106488"/>
              <a:gd name="connsiteX13192" fmla="*/ 215901 w 1031876"/>
              <a:gd name="connsiteY13192" fmla="*/ 569912 h 1106488"/>
              <a:gd name="connsiteX13193" fmla="*/ 212726 w 1031876"/>
              <a:gd name="connsiteY13193" fmla="*/ 566737 h 1106488"/>
              <a:gd name="connsiteX13194" fmla="*/ 3175 w 1031876"/>
              <a:gd name="connsiteY13194" fmla="*/ 564357 h 1106488"/>
              <a:gd name="connsiteX13195" fmla="*/ 6350 w 1031876"/>
              <a:gd name="connsiteY13195" fmla="*/ 566738 h 1106488"/>
              <a:gd name="connsiteX13196" fmla="*/ 6350 w 1031876"/>
              <a:gd name="connsiteY13196" fmla="*/ 573088 h 1106488"/>
              <a:gd name="connsiteX13197" fmla="*/ 0 w 1031876"/>
              <a:gd name="connsiteY13197" fmla="*/ 566738 h 1106488"/>
              <a:gd name="connsiteX13198" fmla="*/ 3175 w 1031876"/>
              <a:gd name="connsiteY13198" fmla="*/ 564357 h 1106488"/>
              <a:gd name="connsiteX13199" fmla="*/ 215637 w 1031876"/>
              <a:gd name="connsiteY13199" fmla="*/ 564134 h 1106488"/>
              <a:gd name="connsiteX13200" fmla="*/ 219076 w 1031876"/>
              <a:gd name="connsiteY13200" fmla="*/ 566738 h 1106488"/>
              <a:gd name="connsiteX13201" fmla="*/ 219076 w 1031876"/>
              <a:gd name="connsiteY13201" fmla="*/ 566738 h 1106488"/>
              <a:gd name="connsiteX13202" fmla="*/ 215172 w 1031876"/>
              <a:gd name="connsiteY13202" fmla="*/ 564486 h 1106488"/>
              <a:gd name="connsiteX13203" fmla="*/ 998539 w 1031876"/>
              <a:gd name="connsiteY13203" fmla="*/ 560387 h 1106488"/>
              <a:gd name="connsiteX13204" fmla="*/ 990601 w 1031876"/>
              <a:gd name="connsiteY13204" fmla="*/ 566737 h 1106488"/>
              <a:gd name="connsiteX13205" fmla="*/ 998539 w 1031876"/>
              <a:gd name="connsiteY13205" fmla="*/ 560387 h 1106488"/>
              <a:gd name="connsiteX13206" fmla="*/ 984251 w 1031876"/>
              <a:gd name="connsiteY13206" fmla="*/ 559859 h 1106488"/>
              <a:gd name="connsiteX13207" fmla="*/ 984251 w 1031876"/>
              <a:gd name="connsiteY13207" fmla="*/ 566738 h 1106488"/>
              <a:gd name="connsiteX13208" fmla="*/ 977901 w 1031876"/>
              <a:gd name="connsiteY13208" fmla="*/ 573617 h 1106488"/>
              <a:gd name="connsiteX13209" fmla="*/ 977901 w 1031876"/>
              <a:gd name="connsiteY13209" fmla="*/ 573616 h 1106488"/>
              <a:gd name="connsiteX13210" fmla="*/ 977901 w 1031876"/>
              <a:gd name="connsiteY13210" fmla="*/ 572757 h 1106488"/>
              <a:gd name="connsiteX13211" fmla="*/ 977901 w 1031876"/>
              <a:gd name="connsiteY13211" fmla="*/ 570177 h 1106488"/>
              <a:gd name="connsiteX13212" fmla="*/ 977901 w 1031876"/>
              <a:gd name="connsiteY13212" fmla="*/ 570177 h 1106488"/>
              <a:gd name="connsiteX13213" fmla="*/ 977901 w 1031876"/>
              <a:gd name="connsiteY13213" fmla="*/ 566738 h 1106488"/>
              <a:gd name="connsiteX13214" fmla="*/ 984251 w 1031876"/>
              <a:gd name="connsiteY13214" fmla="*/ 559859 h 1106488"/>
              <a:gd name="connsiteX13215" fmla="*/ 984251 w 1031876"/>
              <a:gd name="connsiteY13215" fmla="*/ 559594 h 1106488"/>
              <a:gd name="connsiteX13216" fmla="*/ 990601 w 1031876"/>
              <a:gd name="connsiteY13216" fmla="*/ 559594 h 1106488"/>
              <a:gd name="connsiteX13217" fmla="*/ 984251 w 1031876"/>
              <a:gd name="connsiteY13217" fmla="*/ 559594 h 1106488"/>
              <a:gd name="connsiteX13218" fmla="*/ 207381 w 1031876"/>
              <a:gd name="connsiteY13218" fmla="*/ 557709 h 1106488"/>
              <a:gd name="connsiteX13219" fmla="*/ 207897 w 1031876"/>
              <a:gd name="connsiteY13219" fmla="*/ 558925 h 1106488"/>
              <a:gd name="connsiteX13220" fmla="*/ 205317 w 1031876"/>
              <a:gd name="connsiteY13220" fmla="*/ 559793 h 1106488"/>
              <a:gd name="connsiteX13221" fmla="*/ 198438 w 1031876"/>
              <a:gd name="connsiteY13221" fmla="*/ 553244 h 1106488"/>
              <a:gd name="connsiteX13222" fmla="*/ 199118 w 1031876"/>
              <a:gd name="connsiteY13222" fmla="*/ 558602 h 1106488"/>
              <a:gd name="connsiteX13223" fmla="*/ 198438 w 1031876"/>
              <a:gd name="connsiteY13223" fmla="*/ 560388 h 1106488"/>
              <a:gd name="connsiteX13224" fmla="*/ 198438 w 1031876"/>
              <a:gd name="connsiteY13224" fmla="*/ 560387 h 1106488"/>
              <a:gd name="connsiteX13225" fmla="*/ 198438 w 1031876"/>
              <a:gd name="connsiteY13225" fmla="*/ 556816 h 1106488"/>
              <a:gd name="connsiteX13226" fmla="*/ 198438 w 1031876"/>
              <a:gd name="connsiteY13226" fmla="*/ 554137 h 1106488"/>
              <a:gd name="connsiteX13227" fmla="*/ 198438 w 1031876"/>
              <a:gd name="connsiteY13227" fmla="*/ 553244 h 1106488"/>
              <a:gd name="connsiteX13228" fmla="*/ 987426 w 1031876"/>
              <a:gd name="connsiteY13228" fmla="*/ 550565 h 1106488"/>
              <a:gd name="connsiteX13229" fmla="*/ 990319 w 1031876"/>
              <a:gd name="connsiteY13229" fmla="*/ 553006 h 1106488"/>
              <a:gd name="connsiteX13230" fmla="*/ 990601 w 1031876"/>
              <a:gd name="connsiteY13230" fmla="*/ 552450 h 1106488"/>
              <a:gd name="connsiteX13231" fmla="*/ 990510 w 1031876"/>
              <a:gd name="connsiteY13231" fmla="*/ 553167 h 1106488"/>
              <a:gd name="connsiteX13232" fmla="*/ 990601 w 1031876"/>
              <a:gd name="connsiteY13232" fmla="*/ 553244 h 1106488"/>
              <a:gd name="connsiteX13233" fmla="*/ 990500 w 1031876"/>
              <a:gd name="connsiteY13233" fmla="*/ 553244 h 1106488"/>
              <a:gd name="connsiteX13234" fmla="*/ 989807 w 1031876"/>
              <a:gd name="connsiteY13234" fmla="*/ 558701 h 1106488"/>
              <a:gd name="connsiteX13235" fmla="*/ 984251 w 1031876"/>
              <a:gd name="connsiteY13235" fmla="*/ 559594 h 1106488"/>
              <a:gd name="connsiteX13236" fmla="*/ 987426 w 1031876"/>
              <a:gd name="connsiteY13236" fmla="*/ 558701 h 1106488"/>
              <a:gd name="connsiteX13237" fmla="*/ 990198 w 1031876"/>
              <a:gd name="connsiteY13237" fmla="*/ 553244 h 1106488"/>
              <a:gd name="connsiteX13238" fmla="*/ 987426 w 1031876"/>
              <a:gd name="connsiteY13238" fmla="*/ 553244 h 1106488"/>
              <a:gd name="connsiteX13239" fmla="*/ 984251 w 1031876"/>
              <a:gd name="connsiteY13239" fmla="*/ 553244 h 1106488"/>
              <a:gd name="connsiteX13240" fmla="*/ 987426 w 1031876"/>
              <a:gd name="connsiteY13240" fmla="*/ 550565 h 1106488"/>
              <a:gd name="connsiteX13241" fmla="*/ 984251 w 1031876"/>
              <a:gd name="connsiteY13241" fmla="*/ 546100 h 1106488"/>
              <a:gd name="connsiteX13242" fmla="*/ 984251 w 1031876"/>
              <a:gd name="connsiteY13242" fmla="*/ 549540 h 1106488"/>
              <a:gd name="connsiteX13243" fmla="*/ 984251 w 1031876"/>
              <a:gd name="connsiteY13243" fmla="*/ 552119 h 1106488"/>
              <a:gd name="connsiteX13244" fmla="*/ 984251 w 1031876"/>
              <a:gd name="connsiteY13244" fmla="*/ 552450 h 1106488"/>
              <a:gd name="connsiteX13245" fmla="*/ 984251 w 1031876"/>
              <a:gd name="connsiteY13245" fmla="*/ 552979 h 1106488"/>
              <a:gd name="connsiteX13246" fmla="*/ 977901 w 1031876"/>
              <a:gd name="connsiteY13246" fmla="*/ 566738 h 1106488"/>
              <a:gd name="connsiteX13247" fmla="*/ 977901 w 1031876"/>
              <a:gd name="connsiteY13247" fmla="*/ 566737 h 1106488"/>
              <a:gd name="connsiteX13248" fmla="*/ 977901 w 1031876"/>
              <a:gd name="connsiteY13248" fmla="*/ 566209 h 1106488"/>
              <a:gd name="connsiteX13249" fmla="*/ 974726 w 1031876"/>
              <a:gd name="connsiteY13249" fmla="*/ 567069 h 1106488"/>
              <a:gd name="connsiteX13250" fmla="*/ 971552 w 1031876"/>
              <a:gd name="connsiteY13250" fmla="*/ 573086 h 1106488"/>
              <a:gd name="connsiteX13251" fmla="*/ 971551 w 1031876"/>
              <a:gd name="connsiteY13251" fmla="*/ 573088 h 1106488"/>
              <a:gd name="connsiteX13252" fmla="*/ 971551 w 1031876"/>
              <a:gd name="connsiteY13252" fmla="*/ 573087 h 1106488"/>
              <a:gd name="connsiteX13253" fmla="*/ 971551 w 1031876"/>
              <a:gd name="connsiteY13253" fmla="*/ 572228 h 1106488"/>
              <a:gd name="connsiteX13254" fmla="*/ 971551 w 1031876"/>
              <a:gd name="connsiteY13254" fmla="*/ 566738 h 1106488"/>
              <a:gd name="connsiteX13255" fmla="*/ 971551 w 1031876"/>
              <a:gd name="connsiteY13255" fmla="*/ 566209 h 1106488"/>
              <a:gd name="connsiteX13256" fmla="*/ 977901 w 1031876"/>
              <a:gd name="connsiteY13256" fmla="*/ 552450 h 1106488"/>
              <a:gd name="connsiteX13257" fmla="*/ 977901 w 1031876"/>
              <a:gd name="connsiteY13257" fmla="*/ 559329 h 1106488"/>
              <a:gd name="connsiteX13258" fmla="*/ 977901 w 1031876"/>
              <a:gd name="connsiteY13258" fmla="*/ 559859 h 1106488"/>
              <a:gd name="connsiteX13259" fmla="*/ 984251 w 1031876"/>
              <a:gd name="connsiteY13259" fmla="*/ 546100 h 1106488"/>
              <a:gd name="connsiteX13260" fmla="*/ 198438 w 1031876"/>
              <a:gd name="connsiteY13260" fmla="*/ 539750 h 1106488"/>
              <a:gd name="connsiteX13261" fmla="*/ 200026 w 1031876"/>
              <a:gd name="connsiteY13261" fmla="*/ 539750 h 1106488"/>
              <a:gd name="connsiteX13262" fmla="*/ 200026 w 1031876"/>
              <a:gd name="connsiteY13262" fmla="*/ 541338 h 1106488"/>
              <a:gd name="connsiteX13263" fmla="*/ 198438 w 1031876"/>
              <a:gd name="connsiteY13263" fmla="*/ 541338 h 1106488"/>
              <a:gd name="connsiteX13264" fmla="*/ 198438 w 1031876"/>
              <a:gd name="connsiteY13264" fmla="*/ 540544 h 1106488"/>
              <a:gd name="connsiteX13265" fmla="*/ 6838 w 1031876"/>
              <a:gd name="connsiteY13265" fmla="*/ 531958 h 1106488"/>
              <a:gd name="connsiteX13266" fmla="*/ 0 w 1031876"/>
              <a:gd name="connsiteY13266" fmla="*/ 545619 h 1106488"/>
              <a:gd name="connsiteX13267" fmla="*/ 6838 w 1031876"/>
              <a:gd name="connsiteY13267" fmla="*/ 531958 h 1106488"/>
              <a:gd name="connsiteX13268" fmla="*/ 0 w 1031876"/>
              <a:gd name="connsiteY13268" fmla="*/ 525128 h 1106488"/>
              <a:gd name="connsiteX13269" fmla="*/ 2218 w 1031876"/>
              <a:gd name="connsiteY13269" fmla="*/ 529005 h 1106488"/>
              <a:gd name="connsiteX13270" fmla="*/ 0 w 1031876"/>
              <a:gd name="connsiteY13270" fmla="*/ 531958 h 1106488"/>
              <a:gd name="connsiteX13271" fmla="*/ 0 w 1031876"/>
              <a:gd name="connsiteY13271" fmla="*/ 525128 h 1106488"/>
              <a:gd name="connsiteX13272" fmla="*/ 205317 w 1031876"/>
              <a:gd name="connsiteY13272" fmla="*/ 525066 h 1106488"/>
              <a:gd name="connsiteX13273" fmla="*/ 206177 w 1031876"/>
              <a:gd name="connsiteY13273" fmla="*/ 525066 h 1106488"/>
              <a:gd name="connsiteX13274" fmla="*/ 211667 w 1031876"/>
              <a:gd name="connsiteY13274" fmla="*/ 525066 h 1106488"/>
              <a:gd name="connsiteX13275" fmla="*/ 212197 w 1031876"/>
              <a:gd name="connsiteY13275" fmla="*/ 525066 h 1106488"/>
              <a:gd name="connsiteX13276" fmla="*/ 212197 w 1031876"/>
              <a:gd name="connsiteY13276" fmla="*/ 525934 h 1106488"/>
              <a:gd name="connsiteX13277" fmla="*/ 212197 w 1031876"/>
              <a:gd name="connsiteY13277" fmla="*/ 528539 h 1106488"/>
              <a:gd name="connsiteX13278" fmla="*/ 212197 w 1031876"/>
              <a:gd name="connsiteY13278" fmla="*/ 531143 h 1106488"/>
              <a:gd name="connsiteX13279" fmla="*/ 212197 w 1031876"/>
              <a:gd name="connsiteY13279" fmla="*/ 532011 h 1106488"/>
              <a:gd name="connsiteX13280" fmla="*/ 218216 w 1031876"/>
              <a:gd name="connsiteY13280" fmla="*/ 534616 h 1106488"/>
              <a:gd name="connsiteX13281" fmla="*/ 219075 w 1031876"/>
              <a:gd name="connsiteY13281" fmla="*/ 532014 h 1106488"/>
              <a:gd name="connsiteX13282" fmla="*/ 219076 w 1031876"/>
              <a:gd name="connsiteY13282" fmla="*/ 532011 h 1106488"/>
              <a:gd name="connsiteX13283" fmla="*/ 219076 w 1031876"/>
              <a:gd name="connsiteY13283" fmla="*/ 538957 h 1106488"/>
              <a:gd name="connsiteX13284" fmla="*/ 219076 w 1031876"/>
              <a:gd name="connsiteY13284" fmla="*/ 543297 h 1106488"/>
              <a:gd name="connsiteX13285" fmla="*/ 219076 w 1031876"/>
              <a:gd name="connsiteY13285" fmla="*/ 545902 h 1106488"/>
              <a:gd name="connsiteX13286" fmla="*/ 219075 w 1031876"/>
              <a:gd name="connsiteY13286" fmla="*/ 545903 h 1106488"/>
              <a:gd name="connsiteX13287" fmla="*/ 216496 w 1031876"/>
              <a:gd name="connsiteY13287" fmla="*/ 549375 h 1106488"/>
              <a:gd name="connsiteX13288" fmla="*/ 219075 w 1031876"/>
              <a:gd name="connsiteY13288" fmla="*/ 552846 h 1106488"/>
              <a:gd name="connsiteX13289" fmla="*/ 219076 w 1031876"/>
              <a:gd name="connsiteY13289" fmla="*/ 552847 h 1106488"/>
              <a:gd name="connsiteX13290" fmla="*/ 219075 w 1031876"/>
              <a:gd name="connsiteY13290" fmla="*/ 552848 h 1106488"/>
              <a:gd name="connsiteX13291" fmla="*/ 215637 w 1031876"/>
              <a:gd name="connsiteY13291" fmla="*/ 556320 h 1106488"/>
              <a:gd name="connsiteX13292" fmla="*/ 212197 w 1031876"/>
              <a:gd name="connsiteY13292" fmla="*/ 559793 h 1106488"/>
              <a:gd name="connsiteX13293" fmla="*/ 212197 w 1031876"/>
              <a:gd name="connsiteY13293" fmla="*/ 556320 h 1106488"/>
              <a:gd name="connsiteX13294" fmla="*/ 212197 w 1031876"/>
              <a:gd name="connsiteY13294" fmla="*/ 555452 h 1106488"/>
              <a:gd name="connsiteX13295" fmla="*/ 212197 w 1031876"/>
              <a:gd name="connsiteY13295" fmla="*/ 552847 h 1106488"/>
              <a:gd name="connsiteX13296" fmla="*/ 208757 w 1031876"/>
              <a:gd name="connsiteY13296" fmla="*/ 556320 h 1106488"/>
              <a:gd name="connsiteX13297" fmla="*/ 207381 w 1031876"/>
              <a:gd name="connsiteY13297" fmla="*/ 557709 h 1106488"/>
              <a:gd name="connsiteX13298" fmla="*/ 205317 w 1031876"/>
              <a:gd name="connsiteY13298" fmla="*/ 552847 h 1106488"/>
              <a:gd name="connsiteX13299" fmla="*/ 204457 w 1031876"/>
              <a:gd name="connsiteY13299" fmla="*/ 549375 h 1106488"/>
              <a:gd name="connsiteX13300" fmla="*/ 198781 w 1031876"/>
              <a:gd name="connsiteY13300" fmla="*/ 546100 h 1106488"/>
              <a:gd name="connsiteX13301" fmla="*/ 198438 w 1031876"/>
              <a:gd name="connsiteY13301" fmla="*/ 545902 h 1106488"/>
              <a:gd name="connsiteX13302" fmla="*/ 205317 w 1031876"/>
              <a:gd name="connsiteY13302" fmla="*/ 538957 h 1106488"/>
              <a:gd name="connsiteX13303" fmla="*/ 205317 w 1031876"/>
              <a:gd name="connsiteY13303" fmla="*/ 538088 h 1106488"/>
              <a:gd name="connsiteX13304" fmla="*/ 205317 w 1031876"/>
              <a:gd name="connsiteY13304" fmla="*/ 535484 h 1106488"/>
              <a:gd name="connsiteX13305" fmla="*/ 205317 w 1031876"/>
              <a:gd name="connsiteY13305" fmla="*/ 534616 h 1106488"/>
              <a:gd name="connsiteX13306" fmla="*/ 205317 w 1031876"/>
              <a:gd name="connsiteY13306" fmla="*/ 532011 h 1106488"/>
              <a:gd name="connsiteX13307" fmla="*/ 205317 w 1031876"/>
              <a:gd name="connsiteY13307" fmla="*/ 531143 h 1106488"/>
              <a:gd name="connsiteX13308" fmla="*/ 205317 w 1031876"/>
              <a:gd name="connsiteY13308" fmla="*/ 525934 h 1106488"/>
              <a:gd name="connsiteX13309" fmla="*/ 205317 w 1031876"/>
              <a:gd name="connsiteY13309" fmla="*/ 525066 h 1106488"/>
              <a:gd name="connsiteX13310" fmla="*/ 212725 w 1031876"/>
              <a:gd name="connsiteY13310" fmla="*/ 519112 h 1106488"/>
              <a:gd name="connsiteX13311" fmla="*/ 219075 w 1031876"/>
              <a:gd name="connsiteY13311" fmla="*/ 519112 h 1106488"/>
              <a:gd name="connsiteX13312" fmla="*/ 219075 w 1031876"/>
              <a:gd name="connsiteY13312" fmla="*/ 519113 h 1106488"/>
              <a:gd name="connsiteX13313" fmla="*/ 219075 w 1031876"/>
              <a:gd name="connsiteY13313" fmla="*/ 519906 h 1106488"/>
              <a:gd name="connsiteX13314" fmla="*/ 219075 w 1031876"/>
              <a:gd name="connsiteY13314" fmla="*/ 522288 h 1106488"/>
              <a:gd name="connsiteX13315" fmla="*/ 219075 w 1031876"/>
              <a:gd name="connsiteY13315" fmla="*/ 524669 h 1106488"/>
              <a:gd name="connsiteX13316" fmla="*/ 219075 w 1031876"/>
              <a:gd name="connsiteY13316" fmla="*/ 525462 h 1106488"/>
              <a:gd name="connsiteX13317" fmla="*/ 212725 w 1031876"/>
              <a:gd name="connsiteY13317" fmla="*/ 519112 h 1106488"/>
              <a:gd name="connsiteX13318" fmla="*/ 198438 w 1031876"/>
              <a:gd name="connsiteY13318" fmla="*/ 518795 h 1106488"/>
              <a:gd name="connsiteX13319" fmla="*/ 204788 w 1031876"/>
              <a:gd name="connsiteY13319" fmla="*/ 518795 h 1106488"/>
              <a:gd name="connsiteX13320" fmla="*/ 204788 w 1031876"/>
              <a:gd name="connsiteY13320" fmla="*/ 525780 h 1106488"/>
              <a:gd name="connsiteX13321" fmla="*/ 204788 w 1031876"/>
              <a:gd name="connsiteY13321" fmla="*/ 526653 h 1106488"/>
              <a:gd name="connsiteX13322" fmla="*/ 204788 w 1031876"/>
              <a:gd name="connsiteY13322" fmla="*/ 531892 h 1106488"/>
              <a:gd name="connsiteX13323" fmla="*/ 204788 w 1031876"/>
              <a:gd name="connsiteY13323" fmla="*/ 532011 h 1106488"/>
              <a:gd name="connsiteX13324" fmla="*/ 205317 w 1031876"/>
              <a:gd name="connsiteY13324" fmla="*/ 532011 h 1106488"/>
              <a:gd name="connsiteX13325" fmla="*/ 204788 w 1031876"/>
              <a:gd name="connsiteY13325" fmla="*/ 532545 h 1106488"/>
              <a:gd name="connsiteX13326" fmla="*/ 204788 w 1031876"/>
              <a:gd name="connsiteY13326" fmla="*/ 532765 h 1106488"/>
              <a:gd name="connsiteX13327" fmla="*/ 204788 w 1031876"/>
              <a:gd name="connsiteY13327" fmla="*/ 536286 h 1106488"/>
              <a:gd name="connsiteX13328" fmla="*/ 205317 w 1031876"/>
              <a:gd name="connsiteY13328" fmla="*/ 538957 h 1106488"/>
              <a:gd name="connsiteX13329" fmla="*/ 204788 w 1031876"/>
              <a:gd name="connsiteY13329" fmla="*/ 538957 h 1106488"/>
              <a:gd name="connsiteX13330" fmla="*/ 204788 w 1031876"/>
              <a:gd name="connsiteY13330" fmla="*/ 539750 h 1106488"/>
              <a:gd name="connsiteX13331" fmla="*/ 204548 w 1031876"/>
              <a:gd name="connsiteY13331" fmla="*/ 538957 h 1106488"/>
              <a:gd name="connsiteX13332" fmla="*/ 199298 w 1031876"/>
              <a:gd name="connsiteY13332" fmla="*/ 538957 h 1106488"/>
              <a:gd name="connsiteX13333" fmla="*/ 198438 w 1031876"/>
              <a:gd name="connsiteY13333" fmla="*/ 538957 h 1106488"/>
              <a:gd name="connsiteX13334" fmla="*/ 199298 w 1031876"/>
              <a:gd name="connsiteY13334" fmla="*/ 538088 h 1106488"/>
              <a:gd name="connsiteX13335" fmla="*/ 203116 w 1031876"/>
              <a:gd name="connsiteY13335" fmla="*/ 534233 h 1106488"/>
              <a:gd name="connsiteX13336" fmla="*/ 202443 w 1031876"/>
              <a:gd name="connsiteY13336" fmla="*/ 532011 h 1106488"/>
              <a:gd name="connsiteX13337" fmla="*/ 198438 w 1031876"/>
              <a:gd name="connsiteY13337" fmla="*/ 532011 h 1106488"/>
              <a:gd name="connsiteX13338" fmla="*/ 198438 w 1031876"/>
              <a:gd name="connsiteY13338" fmla="*/ 525066 h 1106488"/>
              <a:gd name="connsiteX13339" fmla="*/ 202097 w 1031876"/>
              <a:gd name="connsiteY13339" fmla="*/ 530871 h 1106488"/>
              <a:gd name="connsiteX13340" fmla="*/ 201613 w 1031876"/>
              <a:gd name="connsiteY13340" fmla="*/ 529273 h 1106488"/>
              <a:gd name="connsiteX13341" fmla="*/ 198438 w 1031876"/>
              <a:gd name="connsiteY13341" fmla="*/ 518795 h 1106488"/>
              <a:gd name="connsiteX13342" fmla="*/ 202479 w 1031876"/>
              <a:gd name="connsiteY13342" fmla="*/ 514350 h 1106488"/>
              <a:gd name="connsiteX13343" fmla="*/ 204788 w 1031876"/>
              <a:gd name="connsiteY13343" fmla="*/ 518795 h 1106488"/>
              <a:gd name="connsiteX13344" fmla="*/ 198438 w 1031876"/>
              <a:gd name="connsiteY13344" fmla="*/ 518795 h 1106488"/>
              <a:gd name="connsiteX13345" fmla="*/ 201613 w 1031876"/>
              <a:gd name="connsiteY13345" fmla="*/ 515303 h 1106488"/>
              <a:gd name="connsiteX13346" fmla="*/ 0 w 1031876"/>
              <a:gd name="connsiteY13346" fmla="*/ 511467 h 1106488"/>
              <a:gd name="connsiteX13347" fmla="*/ 647 w 1031876"/>
              <a:gd name="connsiteY13347" fmla="*/ 511836 h 1106488"/>
              <a:gd name="connsiteX13348" fmla="*/ 0 w 1031876"/>
              <a:gd name="connsiteY13348" fmla="*/ 518297 h 1106488"/>
              <a:gd name="connsiteX13349" fmla="*/ 0 w 1031876"/>
              <a:gd name="connsiteY13349" fmla="*/ 511467 h 1106488"/>
              <a:gd name="connsiteX13350" fmla="*/ 219075 w 1031876"/>
              <a:gd name="connsiteY13350" fmla="*/ 511175 h 1106488"/>
              <a:gd name="connsiteX13351" fmla="*/ 225425 w 1031876"/>
              <a:gd name="connsiteY13351" fmla="*/ 519113 h 1106488"/>
              <a:gd name="connsiteX13352" fmla="*/ 219075 w 1031876"/>
              <a:gd name="connsiteY13352" fmla="*/ 511175 h 1106488"/>
              <a:gd name="connsiteX13353" fmla="*/ 199232 w 1031876"/>
              <a:gd name="connsiteY13353" fmla="*/ 509191 h 1106488"/>
              <a:gd name="connsiteX13354" fmla="*/ 204788 w 1031876"/>
              <a:gd name="connsiteY13354" fmla="*/ 511810 h 1106488"/>
              <a:gd name="connsiteX13355" fmla="*/ 202479 w 1031876"/>
              <a:gd name="connsiteY13355" fmla="*/ 514350 h 1106488"/>
              <a:gd name="connsiteX13356" fmla="*/ 201613 w 1031876"/>
              <a:gd name="connsiteY13356" fmla="*/ 512683 h 1106488"/>
              <a:gd name="connsiteX13357" fmla="*/ 198438 w 1031876"/>
              <a:gd name="connsiteY13357" fmla="*/ 511810 h 1106488"/>
              <a:gd name="connsiteX13358" fmla="*/ 199232 w 1031876"/>
              <a:gd name="connsiteY13358" fmla="*/ 509191 h 1106488"/>
              <a:gd name="connsiteX13359" fmla="*/ 210807 w 1031876"/>
              <a:gd name="connsiteY13359" fmla="*/ 506691 h 1106488"/>
              <a:gd name="connsiteX13360" fmla="*/ 205535 w 1031876"/>
              <a:gd name="connsiteY13360" fmla="*/ 511175 h 1106488"/>
              <a:gd name="connsiteX13361" fmla="*/ 208757 w 1031876"/>
              <a:gd name="connsiteY13361" fmla="*/ 511175 h 1106488"/>
              <a:gd name="connsiteX13362" fmla="*/ 211560 w 1031876"/>
              <a:gd name="connsiteY13362" fmla="*/ 511175 h 1106488"/>
              <a:gd name="connsiteX13363" fmla="*/ 219075 w 1031876"/>
              <a:gd name="connsiteY13363" fmla="*/ 504825 h 1106488"/>
              <a:gd name="connsiteX13364" fmla="*/ 225425 w 1031876"/>
              <a:gd name="connsiteY13364" fmla="*/ 511175 h 1106488"/>
              <a:gd name="connsiteX13365" fmla="*/ 219075 w 1031876"/>
              <a:gd name="connsiteY13365" fmla="*/ 511175 h 1106488"/>
              <a:gd name="connsiteX13366" fmla="*/ 219075 w 1031876"/>
              <a:gd name="connsiteY13366" fmla="*/ 504825 h 1106488"/>
              <a:gd name="connsiteX13367" fmla="*/ 198290 w 1031876"/>
              <a:gd name="connsiteY13367" fmla="*/ 504637 h 1106488"/>
              <a:gd name="connsiteX13368" fmla="*/ 198290 w 1031876"/>
              <a:gd name="connsiteY13368" fmla="*/ 508052 h 1106488"/>
              <a:gd name="connsiteX13369" fmla="*/ 198290 w 1031876"/>
              <a:gd name="connsiteY13369" fmla="*/ 510613 h 1106488"/>
              <a:gd name="connsiteX13370" fmla="*/ 198290 w 1031876"/>
              <a:gd name="connsiteY13370" fmla="*/ 511467 h 1106488"/>
              <a:gd name="connsiteX13371" fmla="*/ 197720 w 1031876"/>
              <a:gd name="connsiteY13371" fmla="*/ 510898 h 1106488"/>
              <a:gd name="connsiteX13372" fmla="*/ 211667 w 1031876"/>
              <a:gd name="connsiteY13372" fmla="*/ 498158 h 1106488"/>
              <a:gd name="connsiteX13373" fmla="*/ 211667 w 1031876"/>
              <a:gd name="connsiteY13373" fmla="*/ 502424 h 1106488"/>
              <a:gd name="connsiteX13374" fmla="*/ 211667 w 1031876"/>
              <a:gd name="connsiteY13374" fmla="*/ 504131 h 1106488"/>
              <a:gd name="connsiteX13375" fmla="*/ 211667 w 1031876"/>
              <a:gd name="connsiteY13375" fmla="*/ 504984 h 1106488"/>
              <a:gd name="connsiteX13376" fmla="*/ 218547 w 1031876"/>
              <a:gd name="connsiteY13376" fmla="*/ 504984 h 1106488"/>
              <a:gd name="connsiteX13377" fmla="*/ 218547 w 1031876"/>
              <a:gd name="connsiteY13377" fmla="*/ 511810 h 1106488"/>
              <a:gd name="connsiteX13378" fmla="*/ 217687 w 1031876"/>
              <a:gd name="connsiteY13378" fmla="*/ 509251 h 1106488"/>
              <a:gd name="connsiteX13379" fmla="*/ 211707 w 1031876"/>
              <a:gd name="connsiteY13379" fmla="*/ 511793 h 1106488"/>
              <a:gd name="connsiteX13380" fmla="*/ 211694 w 1031876"/>
              <a:gd name="connsiteY13380" fmla="*/ 511810 h 1106488"/>
              <a:gd name="connsiteX13381" fmla="*/ 211673 w 1031876"/>
              <a:gd name="connsiteY13381" fmla="*/ 511836 h 1106488"/>
              <a:gd name="connsiteX13382" fmla="*/ 212527 w 1031876"/>
              <a:gd name="connsiteY13382" fmla="*/ 515224 h 1106488"/>
              <a:gd name="connsiteX13383" fmla="*/ 218547 w 1031876"/>
              <a:gd name="connsiteY13383" fmla="*/ 518637 h 1106488"/>
              <a:gd name="connsiteX13384" fmla="*/ 211667 w 1031876"/>
              <a:gd name="connsiteY13384" fmla="*/ 518637 h 1106488"/>
              <a:gd name="connsiteX13385" fmla="*/ 211667 w 1031876"/>
              <a:gd name="connsiteY13385" fmla="*/ 517784 h 1106488"/>
              <a:gd name="connsiteX13386" fmla="*/ 211667 w 1031876"/>
              <a:gd name="connsiteY13386" fmla="*/ 515224 h 1106488"/>
              <a:gd name="connsiteX13387" fmla="*/ 211667 w 1031876"/>
              <a:gd name="connsiteY13387" fmla="*/ 512664 h 1106488"/>
              <a:gd name="connsiteX13388" fmla="*/ 211667 w 1031876"/>
              <a:gd name="connsiteY13388" fmla="*/ 511844 h 1106488"/>
              <a:gd name="connsiteX13389" fmla="*/ 208757 w 1031876"/>
              <a:gd name="connsiteY13389" fmla="*/ 515516 h 1106488"/>
              <a:gd name="connsiteX13390" fmla="*/ 205317 w 1031876"/>
              <a:gd name="connsiteY13390" fmla="*/ 525066 h 1106488"/>
              <a:gd name="connsiteX13391" fmla="*/ 205317 w 1031876"/>
              <a:gd name="connsiteY13391" fmla="*/ 524198 h 1106488"/>
              <a:gd name="connsiteX13392" fmla="*/ 205317 w 1031876"/>
              <a:gd name="connsiteY13392" fmla="*/ 522461 h 1106488"/>
              <a:gd name="connsiteX13393" fmla="*/ 205317 w 1031876"/>
              <a:gd name="connsiteY13393" fmla="*/ 521593 h 1106488"/>
              <a:gd name="connsiteX13394" fmla="*/ 205317 w 1031876"/>
              <a:gd name="connsiteY13394" fmla="*/ 520725 h 1106488"/>
              <a:gd name="connsiteX13395" fmla="*/ 205317 w 1031876"/>
              <a:gd name="connsiteY13395" fmla="*/ 518120 h 1106488"/>
              <a:gd name="connsiteX13396" fmla="*/ 205317 w 1031876"/>
              <a:gd name="connsiteY13396" fmla="*/ 515516 h 1106488"/>
              <a:gd name="connsiteX13397" fmla="*/ 205317 w 1031876"/>
              <a:gd name="connsiteY13397" fmla="*/ 514648 h 1106488"/>
              <a:gd name="connsiteX13398" fmla="*/ 205317 w 1031876"/>
              <a:gd name="connsiteY13398" fmla="*/ 511361 h 1106488"/>
              <a:gd name="connsiteX13399" fmla="*/ 204788 w 1031876"/>
              <a:gd name="connsiteY13399" fmla="*/ 511810 h 1106488"/>
              <a:gd name="connsiteX13400" fmla="*/ 204788 w 1031876"/>
              <a:gd name="connsiteY13400" fmla="*/ 504984 h 1106488"/>
              <a:gd name="connsiteX13401" fmla="*/ 208228 w 1031876"/>
              <a:gd name="connsiteY13401" fmla="*/ 501571 h 1106488"/>
              <a:gd name="connsiteX13402" fmla="*/ 210557 w 1031876"/>
              <a:gd name="connsiteY13402" fmla="*/ 499260 h 1106488"/>
              <a:gd name="connsiteX13403" fmla="*/ 204788 w 1031876"/>
              <a:gd name="connsiteY13403" fmla="*/ 498158 h 1106488"/>
              <a:gd name="connsiteX13404" fmla="*/ 205185 w 1031876"/>
              <a:gd name="connsiteY13404" fmla="*/ 498158 h 1106488"/>
              <a:gd name="connsiteX13405" fmla="*/ 205648 w 1031876"/>
              <a:gd name="connsiteY13405" fmla="*/ 498158 h 1106488"/>
              <a:gd name="connsiteX13406" fmla="*/ 208228 w 1031876"/>
              <a:gd name="connsiteY13406" fmla="*/ 498158 h 1106488"/>
              <a:gd name="connsiteX13407" fmla="*/ 211667 w 1031876"/>
              <a:gd name="connsiteY13407" fmla="*/ 498158 h 1106488"/>
              <a:gd name="connsiteX13408" fmla="*/ 210807 w 1031876"/>
              <a:gd name="connsiteY13408" fmla="*/ 499011 h 1106488"/>
              <a:gd name="connsiteX13409" fmla="*/ 210557 w 1031876"/>
              <a:gd name="connsiteY13409" fmla="*/ 499260 h 1106488"/>
              <a:gd name="connsiteX13410" fmla="*/ 204788 w 1031876"/>
              <a:gd name="connsiteY13410" fmla="*/ 504984 h 1106488"/>
              <a:gd name="connsiteX13411" fmla="*/ 204788 w 1031876"/>
              <a:gd name="connsiteY13411" fmla="*/ 504825 h 1106488"/>
              <a:gd name="connsiteX13412" fmla="*/ 204788 w 1031876"/>
              <a:gd name="connsiteY13412" fmla="*/ 504131 h 1106488"/>
              <a:gd name="connsiteX13413" fmla="*/ 204788 w 1031876"/>
              <a:gd name="connsiteY13413" fmla="*/ 501571 h 1106488"/>
              <a:gd name="connsiteX13414" fmla="*/ 204788 w 1031876"/>
              <a:gd name="connsiteY13414" fmla="*/ 500718 h 1106488"/>
              <a:gd name="connsiteX13415" fmla="*/ 204788 w 1031876"/>
              <a:gd name="connsiteY13415" fmla="*/ 499011 h 1106488"/>
              <a:gd name="connsiteX13416" fmla="*/ 225425 w 1031876"/>
              <a:gd name="connsiteY13416" fmla="*/ 492125 h 1106488"/>
              <a:gd name="connsiteX13417" fmla="*/ 225425 w 1031876"/>
              <a:gd name="connsiteY13417" fmla="*/ 498475 h 1106488"/>
              <a:gd name="connsiteX13418" fmla="*/ 225425 w 1031876"/>
              <a:gd name="connsiteY13418" fmla="*/ 492125 h 1106488"/>
              <a:gd name="connsiteX13419" fmla="*/ 198438 w 1031876"/>
              <a:gd name="connsiteY13419" fmla="*/ 492125 h 1106488"/>
              <a:gd name="connsiteX13420" fmla="*/ 201613 w 1031876"/>
              <a:gd name="connsiteY13420" fmla="*/ 492125 h 1106488"/>
              <a:gd name="connsiteX13421" fmla="*/ 202407 w 1031876"/>
              <a:gd name="connsiteY13421" fmla="*/ 492125 h 1106488"/>
              <a:gd name="connsiteX13422" fmla="*/ 204788 w 1031876"/>
              <a:gd name="connsiteY13422" fmla="*/ 492125 h 1106488"/>
              <a:gd name="connsiteX13423" fmla="*/ 198438 w 1031876"/>
              <a:gd name="connsiteY13423" fmla="*/ 498475 h 1106488"/>
              <a:gd name="connsiteX13424" fmla="*/ 198438 w 1031876"/>
              <a:gd name="connsiteY13424" fmla="*/ 492125 h 1106488"/>
              <a:gd name="connsiteX13425" fmla="*/ 225425 w 1031876"/>
              <a:gd name="connsiteY13425" fmla="*/ 484981 h 1106488"/>
              <a:gd name="connsiteX13426" fmla="*/ 225425 w 1031876"/>
              <a:gd name="connsiteY13426" fmla="*/ 485874 h 1106488"/>
              <a:gd name="connsiteX13427" fmla="*/ 225425 w 1031876"/>
              <a:gd name="connsiteY13427" fmla="*/ 489446 h 1106488"/>
              <a:gd name="connsiteX13428" fmla="*/ 225425 w 1031876"/>
              <a:gd name="connsiteY13428" fmla="*/ 492125 h 1106488"/>
              <a:gd name="connsiteX13429" fmla="*/ 225425 w 1031876"/>
              <a:gd name="connsiteY13429" fmla="*/ 484981 h 1106488"/>
              <a:gd name="connsiteX13430" fmla="*/ 930276 w 1031876"/>
              <a:gd name="connsiteY13430" fmla="*/ 484584 h 1106488"/>
              <a:gd name="connsiteX13431" fmla="*/ 936626 w 1031876"/>
              <a:gd name="connsiteY13431" fmla="*/ 491331 h 1106488"/>
              <a:gd name="connsiteX13432" fmla="*/ 930276 w 1031876"/>
              <a:gd name="connsiteY13432" fmla="*/ 491331 h 1106488"/>
              <a:gd name="connsiteX13433" fmla="*/ 930276 w 1031876"/>
              <a:gd name="connsiteY13433" fmla="*/ 489446 h 1106488"/>
              <a:gd name="connsiteX13434" fmla="*/ 930276 w 1031876"/>
              <a:gd name="connsiteY13434" fmla="*/ 488553 h 1106488"/>
              <a:gd name="connsiteX13435" fmla="*/ 930276 w 1031876"/>
              <a:gd name="connsiteY13435" fmla="*/ 487958 h 1106488"/>
              <a:gd name="connsiteX13436" fmla="*/ 930276 w 1031876"/>
              <a:gd name="connsiteY13436" fmla="*/ 484981 h 1106488"/>
              <a:gd name="connsiteX13437" fmla="*/ 196239 w 1031876"/>
              <a:gd name="connsiteY13437" fmla="*/ 479364 h 1106488"/>
              <a:gd name="connsiteX13438" fmla="*/ 198290 w 1031876"/>
              <a:gd name="connsiteY13438" fmla="*/ 484145 h 1106488"/>
              <a:gd name="connsiteX13439" fmla="*/ 194872 w 1031876"/>
              <a:gd name="connsiteY13439" fmla="*/ 483292 h 1106488"/>
              <a:gd name="connsiteX13440" fmla="*/ 193939 w 1031876"/>
              <a:gd name="connsiteY13440" fmla="*/ 481662 h 1106488"/>
              <a:gd name="connsiteX13441" fmla="*/ 194872 w 1031876"/>
              <a:gd name="connsiteY13441" fmla="*/ 480730 h 1106488"/>
              <a:gd name="connsiteX13442" fmla="*/ 196239 w 1031876"/>
              <a:gd name="connsiteY13442" fmla="*/ 477998 h 1106488"/>
              <a:gd name="connsiteX13443" fmla="*/ 197435 w 1031876"/>
              <a:gd name="connsiteY13443" fmla="*/ 478169 h 1106488"/>
              <a:gd name="connsiteX13444" fmla="*/ 196239 w 1031876"/>
              <a:gd name="connsiteY13444" fmla="*/ 479364 h 1106488"/>
              <a:gd name="connsiteX13445" fmla="*/ 195726 w 1031876"/>
              <a:gd name="connsiteY13445" fmla="*/ 478169 h 1106488"/>
              <a:gd name="connsiteX13446" fmla="*/ 936626 w 1031876"/>
              <a:gd name="connsiteY13446" fmla="*/ 477837 h 1106488"/>
              <a:gd name="connsiteX13447" fmla="*/ 936626 w 1031876"/>
              <a:gd name="connsiteY13447" fmla="*/ 484187 h 1106488"/>
              <a:gd name="connsiteX13448" fmla="*/ 936626 w 1031876"/>
              <a:gd name="connsiteY13448" fmla="*/ 477837 h 1106488"/>
              <a:gd name="connsiteX13449" fmla="*/ 225426 w 1031876"/>
              <a:gd name="connsiteY13449" fmla="*/ 477837 h 1106488"/>
              <a:gd name="connsiteX13450" fmla="*/ 225425 w 1031876"/>
              <a:gd name="connsiteY13450" fmla="*/ 477844 h 1106488"/>
              <a:gd name="connsiteX13451" fmla="*/ 224632 w 1031876"/>
              <a:gd name="connsiteY13451" fmla="*/ 483393 h 1106488"/>
              <a:gd name="connsiteX13452" fmla="*/ 219076 w 1031876"/>
              <a:gd name="connsiteY13452" fmla="*/ 484187 h 1106488"/>
              <a:gd name="connsiteX13453" fmla="*/ 224632 w 1031876"/>
              <a:gd name="connsiteY13453" fmla="*/ 481012 h 1106488"/>
              <a:gd name="connsiteX13454" fmla="*/ 225425 w 1031876"/>
              <a:gd name="connsiteY13454" fmla="*/ 477841 h 1106488"/>
              <a:gd name="connsiteX13455" fmla="*/ 198290 w 1031876"/>
              <a:gd name="connsiteY13455" fmla="*/ 477315 h 1106488"/>
              <a:gd name="connsiteX13456" fmla="*/ 198290 w 1031876"/>
              <a:gd name="connsiteY13456" fmla="*/ 478169 h 1106488"/>
              <a:gd name="connsiteX13457" fmla="*/ 198290 w 1031876"/>
              <a:gd name="connsiteY13457" fmla="*/ 480730 h 1106488"/>
              <a:gd name="connsiteX13458" fmla="*/ 198290 w 1031876"/>
              <a:gd name="connsiteY13458" fmla="*/ 483292 h 1106488"/>
              <a:gd name="connsiteX13459" fmla="*/ 198290 w 1031876"/>
              <a:gd name="connsiteY13459" fmla="*/ 484145 h 1106488"/>
              <a:gd name="connsiteX13460" fmla="*/ 197435 w 1031876"/>
              <a:gd name="connsiteY13460" fmla="*/ 478169 h 1106488"/>
              <a:gd name="connsiteX13461" fmla="*/ 226219 w 1031876"/>
              <a:gd name="connsiteY13461" fmla="*/ 471488 h 1106488"/>
              <a:gd name="connsiteX13462" fmla="*/ 227013 w 1031876"/>
              <a:gd name="connsiteY13462" fmla="*/ 472282 h 1106488"/>
              <a:gd name="connsiteX13463" fmla="*/ 226219 w 1031876"/>
              <a:gd name="connsiteY13463" fmla="*/ 473076 h 1106488"/>
              <a:gd name="connsiteX13464" fmla="*/ 225425 w 1031876"/>
              <a:gd name="connsiteY13464" fmla="*/ 472282 h 1106488"/>
              <a:gd name="connsiteX13465" fmla="*/ 226219 w 1031876"/>
              <a:gd name="connsiteY13465" fmla="*/ 471488 h 1106488"/>
              <a:gd name="connsiteX13466" fmla="*/ 197435 w 1031876"/>
              <a:gd name="connsiteY13466" fmla="*/ 464508 h 1106488"/>
              <a:gd name="connsiteX13467" fmla="*/ 191453 w 1031876"/>
              <a:gd name="connsiteY13467" fmla="*/ 470484 h 1106488"/>
              <a:gd name="connsiteX13468" fmla="*/ 194872 w 1031876"/>
              <a:gd name="connsiteY13468" fmla="*/ 467069 h 1106488"/>
              <a:gd name="connsiteX13469" fmla="*/ 931070 w 1031876"/>
              <a:gd name="connsiteY13469" fmla="*/ 462558 h 1106488"/>
              <a:gd name="connsiteX13470" fmla="*/ 936626 w 1031876"/>
              <a:gd name="connsiteY13470" fmla="*/ 464344 h 1106488"/>
              <a:gd name="connsiteX13471" fmla="*/ 930276 w 1031876"/>
              <a:gd name="connsiteY13471" fmla="*/ 471488 h 1106488"/>
              <a:gd name="connsiteX13472" fmla="*/ 931070 w 1031876"/>
              <a:gd name="connsiteY13472" fmla="*/ 462558 h 1106488"/>
              <a:gd name="connsiteX13473" fmla="*/ 225425 w 1031876"/>
              <a:gd name="connsiteY13473" fmla="*/ 457200 h 1106488"/>
              <a:gd name="connsiteX13474" fmla="*/ 225425 w 1031876"/>
              <a:gd name="connsiteY13474" fmla="*/ 461169 h 1106488"/>
              <a:gd name="connsiteX13475" fmla="*/ 225425 w 1031876"/>
              <a:gd name="connsiteY13475" fmla="*/ 462756 h 1106488"/>
              <a:gd name="connsiteX13476" fmla="*/ 225425 w 1031876"/>
              <a:gd name="connsiteY13476" fmla="*/ 463550 h 1106488"/>
              <a:gd name="connsiteX13477" fmla="*/ 219075 w 1031876"/>
              <a:gd name="connsiteY13477" fmla="*/ 463550 h 1106488"/>
              <a:gd name="connsiteX13478" fmla="*/ 225425 w 1031876"/>
              <a:gd name="connsiteY13478" fmla="*/ 457200 h 1106488"/>
              <a:gd name="connsiteX13479" fmla="*/ 218547 w 1031876"/>
              <a:gd name="connsiteY13479" fmla="*/ 457200 h 1106488"/>
              <a:gd name="connsiteX13480" fmla="*/ 218547 w 1031876"/>
              <a:gd name="connsiteY13480" fmla="*/ 464026 h 1106488"/>
              <a:gd name="connsiteX13481" fmla="*/ 213731 w 1031876"/>
              <a:gd name="connsiteY13481" fmla="*/ 466757 h 1106488"/>
              <a:gd name="connsiteX13482" fmla="*/ 215107 w 1031876"/>
              <a:gd name="connsiteY13482" fmla="*/ 464026 h 1106488"/>
              <a:gd name="connsiteX13483" fmla="*/ 6350 w 1031876"/>
              <a:gd name="connsiteY13483" fmla="*/ 457200 h 1106488"/>
              <a:gd name="connsiteX13484" fmla="*/ 6350 w 1031876"/>
              <a:gd name="connsiteY13484" fmla="*/ 458060 h 1106488"/>
              <a:gd name="connsiteX13485" fmla="*/ 6350 w 1031876"/>
              <a:gd name="connsiteY13485" fmla="*/ 459780 h 1106488"/>
              <a:gd name="connsiteX13486" fmla="*/ 6350 w 1031876"/>
              <a:gd name="connsiteY13486" fmla="*/ 464079 h 1106488"/>
              <a:gd name="connsiteX13487" fmla="*/ 4396 w 1031876"/>
              <a:gd name="connsiteY13487" fmla="*/ 464079 h 1106488"/>
              <a:gd name="connsiteX13488" fmla="*/ 198290 w 1031876"/>
              <a:gd name="connsiteY13488" fmla="*/ 456824 h 1106488"/>
              <a:gd name="connsiteX13489" fmla="*/ 200777 w 1031876"/>
              <a:gd name="connsiteY13489" fmla="*/ 458686 h 1106488"/>
              <a:gd name="connsiteX13490" fmla="*/ 199145 w 1031876"/>
              <a:gd name="connsiteY13490" fmla="*/ 459385 h 1106488"/>
              <a:gd name="connsiteX13491" fmla="*/ 198290 w 1031876"/>
              <a:gd name="connsiteY13491" fmla="*/ 456824 h 1106488"/>
              <a:gd name="connsiteX13492" fmla="*/ 911947 w 1031876"/>
              <a:gd name="connsiteY13492" fmla="*/ 454891 h 1106488"/>
              <a:gd name="connsiteX13493" fmla="*/ 915988 w 1031876"/>
              <a:gd name="connsiteY13493" fmla="*/ 457200 h 1106488"/>
              <a:gd name="connsiteX13494" fmla="*/ 912813 w 1031876"/>
              <a:gd name="connsiteY13494" fmla="*/ 456406 h 1106488"/>
              <a:gd name="connsiteX13495" fmla="*/ 909638 w 1031876"/>
              <a:gd name="connsiteY13495" fmla="*/ 450850 h 1106488"/>
              <a:gd name="connsiteX13496" fmla="*/ 911947 w 1031876"/>
              <a:gd name="connsiteY13496" fmla="*/ 454891 h 1106488"/>
              <a:gd name="connsiteX13497" fmla="*/ 910432 w 1031876"/>
              <a:gd name="connsiteY13497" fmla="*/ 454025 h 1106488"/>
              <a:gd name="connsiteX13498" fmla="*/ 909638 w 1031876"/>
              <a:gd name="connsiteY13498" fmla="*/ 450850 h 1106488"/>
              <a:gd name="connsiteX13499" fmla="*/ 225425 w 1031876"/>
              <a:gd name="connsiteY13499" fmla="*/ 450850 h 1106488"/>
              <a:gd name="connsiteX13500" fmla="*/ 225425 w 1031876"/>
              <a:gd name="connsiteY13500" fmla="*/ 450851 h 1106488"/>
              <a:gd name="connsiteX13501" fmla="*/ 225425 w 1031876"/>
              <a:gd name="connsiteY13501" fmla="*/ 454025 h 1106488"/>
              <a:gd name="connsiteX13502" fmla="*/ 225425 w 1031876"/>
              <a:gd name="connsiteY13502" fmla="*/ 456406 h 1106488"/>
              <a:gd name="connsiteX13503" fmla="*/ 225425 w 1031876"/>
              <a:gd name="connsiteY13503" fmla="*/ 457200 h 1106488"/>
              <a:gd name="connsiteX13504" fmla="*/ 219075 w 1031876"/>
              <a:gd name="connsiteY13504" fmla="*/ 457200 h 1106488"/>
              <a:gd name="connsiteX13505" fmla="*/ 225425 w 1031876"/>
              <a:gd name="connsiteY13505" fmla="*/ 450850 h 1106488"/>
              <a:gd name="connsiteX13506" fmla="*/ 20513 w 1031876"/>
              <a:gd name="connsiteY13506" fmla="*/ 443163 h 1106488"/>
              <a:gd name="connsiteX13507" fmla="*/ 18838 w 1031876"/>
              <a:gd name="connsiteY13507" fmla="*/ 446090 h 1106488"/>
              <a:gd name="connsiteX13508" fmla="*/ 17949 w 1031876"/>
              <a:gd name="connsiteY13508" fmla="*/ 444017 h 1106488"/>
              <a:gd name="connsiteX13509" fmla="*/ 20513 w 1031876"/>
              <a:gd name="connsiteY13509" fmla="*/ 443163 h 1106488"/>
              <a:gd name="connsiteX13510" fmla="*/ 212725 w 1031876"/>
              <a:gd name="connsiteY13510" fmla="*/ 442916 h 1106488"/>
              <a:gd name="connsiteX13511" fmla="*/ 212682 w 1031876"/>
              <a:gd name="connsiteY13511" fmla="*/ 443089 h 1106488"/>
              <a:gd name="connsiteX13512" fmla="*/ 212725 w 1031876"/>
              <a:gd name="connsiteY13512" fmla="*/ 443078 h 1106488"/>
              <a:gd name="connsiteX13513" fmla="*/ 915988 w 1031876"/>
              <a:gd name="connsiteY13513" fmla="*/ 442912 h 1106488"/>
              <a:gd name="connsiteX13514" fmla="*/ 917576 w 1031876"/>
              <a:gd name="connsiteY13514" fmla="*/ 442912 h 1106488"/>
              <a:gd name="connsiteX13515" fmla="*/ 917576 w 1031876"/>
              <a:gd name="connsiteY13515" fmla="*/ 450850 h 1106488"/>
              <a:gd name="connsiteX13516" fmla="*/ 915988 w 1031876"/>
              <a:gd name="connsiteY13516" fmla="*/ 450850 h 1106488"/>
              <a:gd name="connsiteX13517" fmla="*/ 231776 w 1031876"/>
              <a:gd name="connsiteY13517" fmla="*/ 442912 h 1106488"/>
              <a:gd name="connsiteX13518" fmla="*/ 231776 w 1031876"/>
              <a:gd name="connsiteY13518" fmla="*/ 450850 h 1106488"/>
              <a:gd name="connsiteX13519" fmla="*/ 231776 w 1031876"/>
              <a:gd name="connsiteY13519" fmla="*/ 442912 h 1106488"/>
              <a:gd name="connsiteX13520" fmla="*/ 219522 w 1031876"/>
              <a:gd name="connsiteY13520" fmla="*/ 440715 h 1106488"/>
              <a:gd name="connsiteX13521" fmla="*/ 220703 w 1031876"/>
              <a:gd name="connsiteY13521" fmla="*/ 441227 h 1106488"/>
              <a:gd name="connsiteX13522" fmla="*/ 218679 w 1031876"/>
              <a:gd name="connsiteY13522" fmla="*/ 443279 h 1106488"/>
              <a:gd name="connsiteX13523" fmla="*/ 219522 w 1031876"/>
              <a:gd name="connsiteY13523" fmla="*/ 440715 h 1106488"/>
              <a:gd name="connsiteX13524" fmla="*/ 217115 w 1031876"/>
              <a:gd name="connsiteY13524" fmla="*/ 439215 h 1106488"/>
              <a:gd name="connsiteX13525" fmla="*/ 213801 w 1031876"/>
              <a:gd name="connsiteY13525" fmla="*/ 442805 h 1106488"/>
              <a:gd name="connsiteX13526" fmla="*/ 215900 w 1031876"/>
              <a:gd name="connsiteY13526" fmla="*/ 440531 h 1106488"/>
              <a:gd name="connsiteX13527" fmla="*/ 225425 w 1031876"/>
              <a:gd name="connsiteY13527" fmla="*/ 437356 h 1106488"/>
              <a:gd name="connsiteX13528" fmla="*/ 231775 w 1031876"/>
              <a:gd name="connsiteY13528" fmla="*/ 437356 h 1106488"/>
              <a:gd name="connsiteX13529" fmla="*/ 231775 w 1031876"/>
              <a:gd name="connsiteY13529" fmla="*/ 444103 h 1106488"/>
              <a:gd name="connsiteX13530" fmla="*/ 225425 w 1031876"/>
              <a:gd name="connsiteY13530" fmla="*/ 444103 h 1106488"/>
              <a:gd name="connsiteX13531" fmla="*/ 225425 w 1031876"/>
              <a:gd name="connsiteY13531" fmla="*/ 443707 h 1106488"/>
              <a:gd name="connsiteX13532" fmla="*/ 225425 w 1031876"/>
              <a:gd name="connsiteY13532" fmla="*/ 443279 h 1106488"/>
              <a:gd name="connsiteX13533" fmla="*/ 220703 w 1031876"/>
              <a:gd name="connsiteY13533" fmla="*/ 441227 h 1106488"/>
              <a:gd name="connsiteX13534" fmla="*/ 222053 w 1031876"/>
              <a:gd name="connsiteY13534" fmla="*/ 439860 h 1106488"/>
              <a:gd name="connsiteX13535" fmla="*/ 223402 w 1031876"/>
              <a:gd name="connsiteY13535" fmla="*/ 438492 h 1106488"/>
              <a:gd name="connsiteX13536" fmla="*/ 225425 w 1031876"/>
              <a:gd name="connsiteY13536" fmla="*/ 443277 h 1106488"/>
              <a:gd name="connsiteX13537" fmla="*/ 225425 w 1031876"/>
              <a:gd name="connsiteY13537" fmla="*/ 442814 h 1106488"/>
              <a:gd name="connsiteX13538" fmla="*/ 225425 w 1031876"/>
              <a:gd name="connsiteY13538" fmla="*/ 441028 h 1106488"/>
              <a:gd name="connsiteX13539" fmla="*/ 225425 w 1031876"/>
              <a:gd name="connsiteY13539" fmla="*/ 440730 h 1106488"/>
              <a:gd name="connsiteX13540" fmla="*/ 225425 w 1031876"/>
              <a:gd name="connsiteY13540" fmla="*/ 437356 h 1106488"/>
              <a:gd name="connsiteX13541" fmla="*/ 14408 w 1031876"/>
              <a:gd name="connsiteY13541" fmla="*/ 437308 h 1106488"/>
              <a:gd name="connsiteX13542" fmla="*/ 16239 w 1031876"/>
              <a:gd name="connsiteY13542" fmla="*/ 439748 h 1106488"/>
              <a:gd name="connsiteX13543" fmla="*/ 13675 w 1031876"/>
              <a:gd name="connsiteY13543" fmla="*/ 443163 h 1106488"/>
              <a:gd name="connsiteX13544" fmla="*/ 895351 w 1031876"/>
              <a:gd name="connsiteY13544" fmla="*/ 436562 h 1106488"/>
              <a:gd name="connsiteX13545" fmla="*/ 901701 w 1031876"/>
              <a:gd name="connsiteY13545" fmla="*/ 436562 h 1106488"/>
              <a:gd name="connsiteX13546" fmla="*/ 901701 w 1031876"/>
              <a:gd name="connsiteY13546" fmla="*/ 442912 h 1106488"/>
              <a:gd name="connsiteX13547" fmla="*/ 895351 w 1031876"/>
              <a:gd name="connsiteY13547" fmla="*/ 436562 h 1106488"/>
              <a:gd name="connsiteX13548" fmla="*/ 20513 w 1031876"/>
              <a:gd name="connsiteY13548" fmla="*/ 436332 h 1106488"/>
              <a:gd name="connsiteX13549" fmla="*/ 20513 w 1031876"/>
              <a:gd name="connsiteY13549" fmla="*/ 437186 h 1106488"/>
              <a:gd name="connsiteX13550" fmla="*/ 20513 w 1031876"/>
              <a:gd name="connsiteY13550" fmla="*/ 440601 h 1106488"/>
              <a:gd name="connsiteX13551" fmla="*/ 20513 w 1031876"/>
              <a:gd name="connsiteY13551" fmla="*/ 441455 h 1106488"/>
              <a:gd name="connsiteX13552" fmla="*/ 20513 w 1031876"/>
              <a:gd name="connsiteY13552" fmla="*/ 442309 h 1106488"/>
              <a:gd name="connsiteX13553" fmla="*/ 20513 w 1031876"/>
              <a:gd name="connsiteY13553" fmla="*/ 443163 h 1106488"/>
              <a:gd name="connsiteX13554" fmla="*/ 20513 w 1031876"/>
              <a:gd name="connsiteY13554" fmla="*/ 436332 h 1106488"/>
              <a:gd name="connsiteX13555" fmla="*/ 6838 w 1031876"/>
              <a:gd name="connsiteY13555" fmla="*/ 436332 h 1106488"/>
              <a:gd name="connsiteX13556" fmla="*/ 0 w 1031876"/>
              <a:gd name="connsiteY13556" fmla="*/ 449993 h 1106488"/>
              <a:gd name="connsiteX13557" fmla="*/ 6838 w 1031876"/>
              <a:gd name="connsiteY13557" fmla="*/ 436332 h 1106488"/>
              <a:gd name="connsiteX13558" fmla="*/ 16151 w 1031876"/>
              <a:gd name="connsiteY13558" fmla="*/ 430562 h 1106488"/>
              <a:gd name="connsiteX13559" fmla="*/ 18648 w 1031876"/>
              <a:gd name="connsiteY13559" fmla="*/ 431631 h 1106488"/>
              <a:gd name="connsiteX13560" fmla="*/ 14530 w 1031876"/>
              <a:gd name="connsiteY13560" fmla="*/ 436332 h 1106488"/>
              <a:gd name="connsiteX13561" fmla="*/ 14408 w 1031876"/>
              <a:gd name="connsiteY13561" fmla="*/ 437308 h 1106488"/>
              <a:gd name="connsiteX13562" fmla="*/ 13675 w 1031876"/>
              <a:gd name="connsiteY13562" fmla="*/ 436332 h 1106488"/>
              <a:gd name="connsiteX13563" fmla="*/ 901701 w 1031876"/>
              <a:gd name="connsiteY13563" fmla="*/ 430212 h 1106488"/>
              <a:gd name="connsiteX13564" fmla="*/ 902143 w 1031876"/>
              <a:gd name="connsiteY13564" fmla="*/ 430565 h 1106488"/>
              <a:gd name="connsiteX13565" fmla="*/ 902495 w 1031876"/>
              <a:gd name="connsiteY13565" fmla="*/ 430213 h 1106488"/>
              <a:gd name="connsiteX13566" fmla="*/ 903289 w 1031876"/>
              <a:gd name="connsiteY13566" fmla="*/ 431007 h 1106488"/>
              <a:gd name="connsiteX13567" fmla="*/ 903025 w 1031876"/>
              <a:gd name="connsiteY13567" fmla="*/ 431271 h 1106488"/>
              <a:gd name="connsiteX13568" fmla="*/ 905670 w 1031876"/>
              <a:gd name="connsiteY13568" fmla="*/ 433387 h 1106488"/>
              <a:gd name="connsiteX13569" fmla="*/ 909639 w 1031876"/>
              <a:gd name="connsiteY13569" fmla="*/ 436562 h 1106488"/>
              <a:gd name="connsiteX13570" fmla="*/ 909638 w 1031876"/>
              <a:gd name="connsiteY13570" fmla="*/ 436562 h 1106488"/>
              <a:gd name="connsiteX13571" fmla="*/ 905670 w 1031876"/>
              <a:gd name="connsiteY13571" fmla="*/ 436562 h 1106488"/>
              <a:gd name="connsiteX13572" fmla="*/ 904678 w 1031876"/>
              <a:gd name="connsiteY13572" fmla="*/ 436562 h 1106488"/>
              <a:gd name="connsiteX13573" fmla="*/ 901701 w 1031876"/>
              <a:gd name="connsiteY13573" fmla="*/ 436562 h 1106488"/>
              <a:gd name="connsiteX13574" fmla="*/ 901701 w 1031876"/>
              <a:gd name="connsiteY13574" fmla="*/ 431007 h 1106488"/>
              <a:gd name="connsiteX13575" fmla="*/ 901701 w 1031876"/>
              <a:gd name="connsiteY13575" fmla="*/ 431006 h 1106488"/>
              <a:gd name="connsiteX13576" fmla="*/ 901701 w 1031876"/>
              <a:gd name="connsiteY13576" fmla="*/ 430212 h 1106488"/>
              <a:gd name="connsiteX13577" fmla="*/ 231775 w 1031876"/>
              <a:gd name="connsiteY13577" fmla="*/ 430212 h 1106488"/>
              <a:gd name="connsiteX13578" fmla="*/ 231775 w 1031876"/>
              <a:gd name="connsiteY13578" fmla="*/ 436562 h 1106488"/>
              <a:gd name="connsiteX13579" fmla="*/ 231775 w 1031876"/>
              <a:gd name="connsiteY13579" fmla="*/ 437356 h 1106488"/>
              <a:gd name="connsiteX13580" fmla="*/ 231775 w 1031876"/>
              <a:gd name="connsiteY13580" fmla="*/ 430609 h 1106488"/>
              <a:gd name="connsiteX13581" fmla="*/ 218679 w 1031876"/>
              <a:gd name="connsiteY13581" fmla="*/ 429602 h 1106488"/>
              <a:gd name="connsiteX13582" fmla="*/ 218976 w 1031876"/>
              <a:gd name="connsiteY13582" fmla="*/ 430506 h 1106488"/>
              <a:gd name="connsiteX13583" fmla="*/ 219075 w 1031876"/>
              <a:gd name="connsiteY13583" fmla="*/ 430212 h 1106488"/>
              <a:gd name="connsiteX13584" fmla="*/ 219019 w 1031876"/>
              <a:gd name="connsiteY13584" fmla="*/ 430636 h 1106488"/>
              <a:gd name="connsiteX13585" fmla="*/ 219522 w 1031876"/>
              <a:gd name="connsiteY13585" fmla="*/ 432166 h 1106488"/>
              <a:gd name="connsiteX13586" fmla="*/ 225425 w 1031876"/>
              <a:gd name="connsiteY13586" fmla="*/ 429602 h 1106488"/>
              <a:gd name="connsiteX13587" fmla="*/ 225426 w 1031876"/>
              <a:gd name="connsiteY13587" fmla="*/ 429602 h 1106488"/>
              <a:gd name="connsiteX13588" fmla="*/ 225425 w 1031876"/>
              <a:gd name="connsiteY13588" fmla="*/ 429603 h 1106488"/>
              <a:gd name="connsiteX13589" fmla="*/ 224583 w 1031876"/>
              <a:gd name="connsiteY13589" fmla="*/ 430457 h 1106488"/>
              <a:gd name="connsiteX13590" fmla="*/ 218679 w 1031876"/>
              <a:gd name="connsiteY13590" fmla="*/ 436440 h 1106488"/>
              <a:gd name="connsiteX13591" fmla="*/ 218318 w 1031876"/>
              <a:gd name="connsiteY13591" fmla="*/ 435953 h 1106488"/>
              <a:gd name="connsiteX13592" fmla="*/ 218281 w 1031876"/>
              <a:gd name="connsiteY13592" fmla="*/ 436232 h 1106488"/>
              <a:gd name="connsiteX13593" fmla="*/ 216987 w 1031876"/>
              <a:gd name="connsiteY13593" fmla="*/ 436432 h 1106488"/>
              <a:gd name="connsiteX13594" fmla="*/ 217513 w 1031876"/>
              <a:gd name="connsiteY13594" fmla="*/ 434865 h 1106488"/>
              <a:gd name="connsiteX13595" fmla="*/ 216149 w 1031876"/>
              <a:gd name="connsiteY13595" fmla="*/ 433021 h 1106488"/>
              <a:gd name="connsiteX13596" fmla="*/ 218679 w 1031876"/>
              <a:gd name="connsiteY13596" fmla="*/ 429602 h 1106488"/>
              <a:gd name="connsiteX13597" fmla="*/ 205128 w 1031876"/>
              <a:gd name="connsiteY13597" fmla="*/ 429502 h 1106488"/>
              <a:gd name="connsiteX13598" fmla="*/ 205983 w 1031876"/>
              <a:gd name="connsiteY13598" fmla="*/ 429502 h 1106488"/>
              <a:gd name="connsiteX13599" fmla="*/ 209401 w 1031876"/>
              <a:gd name="connsiteY13599" fmla="*/ 429502 h 1106488"/>
              <a:gd name="connsiteX13600" fmla="*/ 211965 w 1031876"/>
              <a:gd name="connsiteY13600" fmla="*/ 429502 h 1106488"/>
              <a:gd name="connsiteX13601" fmla="*/ 205128 w 1031876"/>
              <a:gd name="connsiteY13601" fmla="*/ 429502 h 1106488"/>
              <a:gd name="connsiteX13602" fmla="*/ 20513 w 1031876"/>
              <a:gd name="connsiteY13602" fmla="*/ 429502 h 1106488"/>
              <a:gd name="connsiteX13603" fmla="*/ 19452 w 1031876"/>
              <a:gd name="connsiteY13603" fmla="*/ 431975 h 1106488"/>
              <a:gd name="connsiteX13604" fmla="*/ 18648 w 1031876"/>
              <a:gd name="connsiteY13604" fmla="*/ 431631 h 1106488"/>
              <a:gd name="connsiteX13605" fmla="*/ 13675 w 1031876"/>
              <a:gd name="connsiteY13605" fmla="*/ 429502 h 1106488"/>
              <a:gd name="connsiteX13606" fmla="*/ 16239 w 1031876"/>
              <a:gd name="connsiteY13606" fmla="*/ 430356 h 1106488"/>
              <a:gd name="connsiteX13607" fmla="*/ 16151 w 1031876"/>
              <a:gd name="connsiteY13607" fmla="*/ 430562 h 1106488"/>
              <a:gd name="connsiteX13608" fmla="*/ 230188 w 1031876"/>
              <a:gd name="connsiteY13608" fmla="*/ 424090 h 1106488"/>
              <a:gd name="connsiteX13609" fmla="*/ 225425 w 1031876"/>
              <a:gd name="connsiteY13609" fmla="*/ 430213 h 1106488"/>
              <a:gd name="connsiteX13610" fmla="*/ 226219 w 1031876"/>
              <a:gd name="connsiteY13610" fmla="*/ 426641 h 1106488"/>
              <a:gd name="connsiteX13611" fmla="*/ 923330 w 1031876"/>
              <a:gd name="connsiteY13611" fmla="*/ 423334 h 1106488"/>
              <a:gd name="connsiteX13612" fmla="*/ 926307 w 1031876"/>
              <a:gd name="connsiteY13612" fmla="*/ 423334 h 1106488"/>
              <a:gd name="connsiteX13613" fmla="*/ 930276 w 1031876"/>
              <a:gd name="connsiteY13613" fmla="*/ 423334 h 1106488"/>
              <a:gd name="connsiteX13614" fmla="*/ 930276 w 1031876"/>
              <a:gd name="connsiteY13614" fmla="*/ 430213 h 1106488"/>
              <a:gd name="connsiteX13615" fmla="*/ 923330 w 1031876"/>
              <a:gd name="connsiteY13615" fmla="*/ 423334 h 1106488"/>
              <a:gd name="connsiteX13616" fmla="*/ 205128 w 1031876"/>
              <a:gd name="connsiteY13616" fmla="*/ 423146 h 1106488"/>
              <a:gd name="connsiteX13617" fmla="*/ 205128 w 1031876"/>
              <a:gd name="connsiteY13617" fmla="*/ 426087 h 1106488"/>
              <a:gd name="connsiteX13618" fmla="*/ 205128 w 1031876"/>
              <a:gd name="connsiteY13618" fmla="*/ 429502 h 1106488"/>
              <a:gd name="connsiteX13619" fmla="*/ 205128 w 1031876"/>
              <a:gd name="connsiteY13619" fmla="*/ 430356 h 1106488"/>
              <a:gd name="connsiteX13620" fmla="*/ 205128 w 1031876"/>
              <a:gd name="connsiteY13620" fmla="*/ 432917 h 1106488"/>
              <a:gd name="connsiteX13621" fmla="*/ 205128 w 1031876"/>
              <a:gd name="connsiteY13621" fmla="*/ 433771 h 1106488"/>
              <a:gd name="connsiteX13622" fmla="*/ 205128 w 1031876"/>
              <a:gd name="connsiteY13622" fmla="*/ 435479 h 1106488"/>
              <a:gd name="connsiteX13623" fmla="*/ 205128 w 1031876"/>
              <a:gd name="connsiteY13623" fmla="*/ 436332 h 1106488"/>
              <a:gd name="connsiteX13624" fmla="*/ 205983 w 1031876"/>
              <a:gd name="connsiteY13624" fmla="*/ 436332 h 1106488"/>
              <a:gd name="connsiteX13625" fmla="*/ 211932 w 1031876"/>
              <a:gd name="connsiteY13625" fmla="*/ 436332 h 1106488"/>
              <a:gd name="connsiteX13626" fmla="*/ 211932 w 1031876"/>
              <a:gd name="connsiteY13626" fmla="*/ 430457 h 1106488"/>
              <a:gd name="connsiteX13627" fmla="*/ 211932 w 1031876"/>
              <a:gd name="connsiteY13627" fmla="*/ 429602 h 1106488"/>
              <a:gd name="connsiteX13628" fmla="*/ 212338 w 1031876"/>
              <a:gd name="connsiteY13628" fmla="*/ 429602 h 1106488"/>
              <a:gd name="connsiteX13629" fmla="*/ 208757 w 1031876"/>
              <a:gd name="connsiteY13629" fmla="*/ 423962 h 1106488"/>
              <a:gd name="connsiteX13630" fmla="*/ 225425 w 1031876"/>
              <a:gd name="connsiteY13630" fmla="*/ 416719 h 1106488"/>
              <a:gd name="connsiteX13631" fmla="*/ 220663 w 1031876"/>
              <a:gd name="connsiteY13631" fmla="*/ 417484 h 1106488"/>
              <a:gd name="connsiteX13632" fmla="*/ 220663 w 1031876"/>
              <a:gd name="connsiteY13632" fmla="*/ 417513 h 1106488"/>
              <a:gd name="connsiteX13633" fmla="*/ 220485 w 1031876"/>
              <a:gd name="connsiteY13633" fmla="*/ 417513 h 1106488"/>
              <a:gd name="connsiteX13634" fmla="*/ 219869 w 1031876"/>
              <a:gd name="connsiteY13634" fmla="*/ 417612 h 1106488"/>
              <a:gd name="connsiteX13635" fmla="*/ 219246 w 1031876"/>
              <a:gd name="connsiteY13635" fmla="*/ 422517 h 1106488"/>
              <a:gd name="connsiteX13636" fmla="*/ 224583 w 1031876"/>
              <a:gd name="connsiteY13636" fmla="*/ 420199 h 1106488"/>
              <a:gd name="connsiteX13637" fmla="*/ 225425 w 1031876"/>
              <a:gd name="connsiteY13637" fmla="*/ 422761 h 1106488"/>
              <a:gd name="connsiteX13638" fmla="*/ 225425 w 1031876"/>
              <a:gd name="connsiteY13638" fmla="*/ 419894 h 1106488"/>
              <a:gd name="connsiteX13639" fmla="*/ 215846 w 1031876"/>
              <a:gd name="connsiteY13639" fmla="*/ 416580 h 1106488"/>
              <a:gd name="connsiteX13640" fmla="*/ 212726 w 1031876"/>
              <a:gd name="connsiteY13640" fmla="*/ 421477 h 1106488"/>
              <a:gd name="connsiteX13641" fmla="*/ 211965 w 1031876"/>
              <a:gd name="connsiteY13641" fmla="*/ 422671 h 1106488"/>
              <a:gd name="connsiteX13642" fmla="*/ 212726 w 1031876"/>
              <a:gd name="connsiteY13642" fmla="*/ 421341 h 1106488"/>
              <a:gd name="connsiteX13643" fmla="*/ 215384 w 1031876"/>
              <a:gd name="connsiteY13643" fmla="*/ 416695 h 1106488"/>
              <a:gd name="connsiteX13644" fmla="*/ 922338 w 1031876"/>
              <a:gd name="connsiteY13644" fmla="*/ 416454 h 1106488"/>
              <a:gd name="connsiteX13645" fmla="*/ 923152 w 1031876"/>
              <a:gd name="connsiteY13645" fmla="*/ 422099 h 1106488"/>
              <a:gd name="connsiteX13646" fmla="*/ 922338 w 1031876"/>
              <a:gd name="connsiteY13646" fmla="*/ 423334 h 1106488"/>
              <a:gd name="connsiteX13647" fmla="*/ 922338 w 1031876"/>
              <a:gd name="connsiteY13647" fmla="*/ 417314 h 1106488"/>
              <a:gd name="connsiteX13648" fmla="*/ 219075 w 1031876"/>
              <a:gd name="connsiteY13648" fmla="*/ 415927 h 1106488"/>
              <a:gd name="connsiteX13649" fmla="*/ 215901 w 1031876"/>
              <a:gd name="connsiteY13649" fmla="*/ 422871 h 1106488"/>
              <a:gd name="connsiteX13650" fmla="*/ 212837 w 1031876"/>
              <a:gd name="connsiteY13650" fmla="*/ 423828 h 1106488"/>
              <a:gd name="connsiteX13651" fmla="*/ 213213 w 1031876"/>
              <a:gd name="connsiteY13651" fmla="*/ 426366 h 1106488"/>
              <a:gd name="connsiteX13652" fmla="*/ 212803 w 1031876"/>
              <a:gd name="connsiteY13652" fmla="*/ 429602 h 1106488"/>
              <a:gd name="connsiteX13653" fmla="*/ 213035 w 1031876"/>
              <a:gd name="connsiteY13653" fmla="*/ 429602 h 1106488"/>
              <a:gd name="connsiteX13654" fmla="*/ 213741 w 1031876"/>
              <a:gd name="connsiteY13654" fmla="*/ 428213 h 1106488"/>
              <a:gd name="connsiteX13655" fmla="*/ 218679 w 1031876"/>
              <a:gd name="connsiteY13655" fmla="*/ 423451 h 1106488"/>
              <a:gd name="connsiteX13656" fmla="*/ 218679 w 1031876"/>
              <a:gd name="connsiteY13656" fmla="*/ 423180 h 1106488"/>
              <a:gd name="connsiteX13657" fmla="*/ 215900 w 1031876"/>
              <a:gd name="connsiteY13657" fmla="*/ 423962 h 1106488"/>
              <a:gd name="connsiteX13658" fmla="*/ 213741 w 1031876"/>
              <a:gd name="connsiteY13658" fmla="*/ 428213 h 1106488"/>
              <a:gd name="connsiteX13659" fmla="*/ 213519 w 1031876"/>
              <a:gd name="connsiteY13659" fmla="*/ 428427 h 1106488"/>
              <a:gd name="connsiteX13660" fmla="*/ 213213 w 1031876"/>
              <a:gd name="connsiteY13660" fmla="*/ 426366 h 1106488"/>
              <a:gd name="connsiteX13661" fmla="*/ 213519 w 1031876"/>
              <a:gd name="connsiteY13661" fmla="*/ 423962 h 1106488"/>
              <a:gd name="connsiteX13662" fmla="*/ 218679 w 1031876"/>
              <a:gd name="connsiteY13662" fmla="*/ 423133 h 1106488"/>
              <a:gd name="connsiteX13663" fmla="*/ 218679 w 1031876"/>
              <a:gd name="connsiteY13663" fmla="*/ 422764 h 1106488"/>
              <a:gd name="connsiteX13664" fmla="*/ 218993 w 1031876"/>
              <a:gd name="connsiteY13664" fmla="*/ 423082 h 1106488"/>
              <a:gd name="connsiteX13665" fmla="*/ 219075 w 1031876"/>
              <a:gd name="connsiteY13665" fmla="*/ 423069 h 1106488"/>
              <a:gd name="connsiteX13666" fmla="*/ 219001 w 1031876"/>
              <a:gd name="connsiteY13666" fmla="*/ 423090 h 1106488"/>
              <a:gd name="connsiteX13667" fmla="*/ 219027 w 1031876"/>
              <a:gd name="connsiteY13667" fmla="*/ 423116 h 1106488"/>
              <a:gd name="connsiteX13668" fmla="*/ 219075 w 1031876"/>
              <a:gd name="connsiteY13668" fmla="*/ 423069 h 1106488"/>
              <a:gd name="connsiteX13669" fmla="*/ 219030 w 1031876"/>
              <a:gd name="connsiteY13669" fmla="*/ 423120 h 1106488"/>
              <a:gd name="connsiteX13670" fmla="*/ 219075 w 1031876"/>
              <a:gd name="connsiteY13670" fmla="*/ 423165 h 1106488"/>
              <a:gd name="connsiteX13671" fmla="*/ 219075 w 1031876"/>
              <a:gd name="connsiteY13671" fmla="*/ 423069 h 1106488"/>
              <a:gd name="connsiteX13672" fmla="*/ 219075 w 1031876"/>
              <a:gd name="connsiteY13672" fmla="*/ 422764 h 1106488"/>
              <a:gd name="connsiteX13673" fmla="*/ 218679 w 1031876"/>
              <a:gd name="connsiteY13673" fmla="*/ 422764 h 1106488"/>
              <a:gd name="connsiteX13674" fmla="*/ 219075 w 1031876"/>
              <a:gd name="connsiteY13674" fmla="*/ 422592 h 1106488"/>
              <a:gd name="connsiteX13675" fmla="*/ 219075 w 1031876"/>
              <a:gd name="connsiteY13675" fmla="*/ 420291 h 1106488"/>
              <a:gd name="connsiteX13676" fmla="*/ 219075 w 1031876"/>
              <a:gd name="connsiteY13676" fmla="*/ 417513 h 1106488"/>
              <a:gd name="connsiteX13677" fmla="*/ 219075 w 1031876"/>
              <a:gd name="connsiteY13677" fmla="*/ 416719 h 1106488"/>
              <a:gd name="connsiteX13678" fmla="*/ 231775 w 1031876"/>
              <a:gd name="connsiteY13678" fmla="*/ 415925 h 1106488"/>
              <a:gd name="connsiteX13679" fmla="*/ 231775 w 1031876"/>
              <a:gd name="connsiteY13679" fmla="*/ 422176 h 1106488"/>
              <a:gd name="connsiteX13680" fmla="*/ 231775 w 1031876"/>
              <a:gd name="connsiteY13680" fmla="*/ 422871 h 1106488"/>
              <a:gd name="connsiteX13681" fmla="*/ 231775 w 1031876"/>
              <a:gd name="connsiteY13681" fmla="*/ 423069 h 1106488"/>
              <a:gd name="connsiteX13682" fmla="*/ 231775 w 1031876"/>
              <a:gd name="connsiteY13682" fmla="*/ 423862 h 1106488"/>
              <a:gd name="connsiteX13683" fmla="*/ 231776 w 1031876"/>
              <a:gd name="connsiteY13683" fmla="*/ 423862 h 1106488"/>
              <a:gd name="connsiteX13684" fmla="*/ 231776 w 1031876"/>
              <a:gd name="connsiteY13684" fmla="*/ 419894 h 1106488"/>
              <a:gd name="connsiteX13685" fmla="*/ 231776 w 1031876"/>
              <a:gd name="connsiteY13685" fmla="*/ 415925 h 1106488"/>
              <a:gd name="connsiteX13686" fmla="*/ 234753 w 1031876"/>
              <a:gd name="connsiteY13686" fmla="*/ 419894 h 1106488"/>
              <a:gd name="connsiteX13687" fmla="*/ 231777 w 1031876"/>
              <a:gd name="connsiteY13687" fmla="*/ 423862 h 1106488"/>
              <a:gd name="connsiteX13688" fmla="*/ 232569 w 1031876"/>
              <a:gd name="connsiteY13688" fmla="*/ 423862 h 1106488"/>
              <a:gd name="connsiteX13689" fmla="*/ 235744 w 1031876"/>
              <a:gd name="connsiteY13689" fmla="*/ 423862 h 1106488"/>
              <a:gd name="connsiteX13690" fmla="*/ 239713 w 1031876"/>
              <a:gd name="connsiteY13690" fmla="*/ 423862 h 1106488"/>
              <a:gd name="connsiteX13691" fmla="*/ 235744 w 1031876"/>
              <a:gd name="connsiteY13691" fmla="*/ 424656 h 1106488"/>
              <a:gd name="connsiteX13692" fmla="*/ 232997 w 1031876"/>
              <a:gd name="connsiteY13692" fmla="*/ 428502 h 1106488"/>
              <a:gd name="connsiteX13693" fmla="*/ 232569 w 1031876"/>
              <a:gd name="connsiteY13693" fmla="*/ 430212 h 1106488"/>
              <a:gd name="connsiteX13694" fmla="*/ 232363 w 1031876"/>
              <a:gd name="connsiteY13694" fmla="*/ 429389 h 1106488"/>
              <a:gd name="connsiteX13695" fmla="*/ 231775 w 1031876"/>
              <a:gd name="connsiteY13695" fmla="*/ 430212 h 1106488"/>
              <a:gd name="connsiteX13696" fmla="*/ 231775 w 1031876"/>
              <a:gd name="connsiteY13696" fmla="*/ 427037 h 1106488"/>
              <a:gd name="connsiteX13697" fmla="*/ 231775 w 1031876"/>
              <a:gd name="connsiteY13697" fmla="*/ 423863 h 1106488"/>
              <a:gd name="connsiteX13698" fmla="*/ 231431 w 1031876"/>
              <a:gd name="connsiteY13698" fmla="*/ 423290 h 1106488"/>
              <a:gd name="connsiteX13699" fmla="*/ 230188 w 1031876"/>
              <a:gd name="connsiteY13699" fmla="*/ 424090 h 1106488"/>
              <a:gd name="connsiteX13700" fmla="*/ 230981 w 1031876"/>
              <a:gd name="connsiteY13700" fmla="*/ 423069 h 1106488"/>
              <a:gd name="connsiteX13701" fmla="*/ 231031 w 1031876"/>
              <a:gd name="connsiteY13701" fmla="*/ 422622 h 1106488"/>
              <a:gd name="connsiteX13702" fmla="*/ 229394 w 1031876"/>
              <a:gd name="connsiteY13702" fmla="*/ 419894 h 1106488"/>
              <a:gd name="connsiteX13703" fmla="*/ 231775 w 1031876"/>
              <a:gd name="connsiteY13703" fmla="*/ 415925 h 1106488"/>
              <a:gd name="connsiteX13704" fmla="*/ 218803 w 1031876"/>
              <a:gd name="connsiteY13704" fmla="*/ 415841 h 1106488"/>
              <a:gd name="connsiteX13705" fmla="*/ 215846 w 1031876"/>
              <a:gd name="connsiteY13705" fmla="*/ 416580 h 1106488"/>
              <a:gd name="connsiteX13706" fmla="*/ 216068 w 1031876"/>
              <a:gd name="connsiteY13706" fmla="*/ 416231 h 1106488"/>
              <a:gd name="connsiteX13707" fmla="*/ 13675 w 1031876"/>
              <a:gd name="connsiteY13707" fmla="*/ 415841 h 1106488"/>
              <a:gd name="connsiteX13708" fmla="*/ 6838 w 1031876"/>
              <a:gd name="connsiteY13708" fmla="*/ 429502 h 1106488"/>
              <a:gd name="connsiteX13709" fmla="*/ 13675 w 1031876"/>
              <a:gd name="connsiteY13709" fmla="*/ 415841 h 1106488"/>
              <a:gd name="connsiteX13710" fmla="*/ 878682 w 1031876"/>
              <a:gd name="connsiteY13710" fmla="*/ 414040 h 1106488"/>
              <a:gd name="connsiteX13711" fmla="*/ 882651 w 1031876"/>
              <a:gd name="connsiteY13711" fmla="*/ 416719 h 1106488"/>
              <a:gd name="connsiteX13712" fmla="*/ 882651 w 1031876"/>
              <a:gd name="connsiteY13712" fmla="*/ 423863 h 1106488"/>
              <a:gd name="connsiteX13713" fmla="*/ 874713 w 1031876"/>
              <a:gd name="connsiteY13713" fmla="*/ 416719 h 1106488"/>
              <a:gd name="connsiteX13714" fmla="*/ 878682 w 1031876"/>
              <a:gd name="connsiteY13714" fmla="*/ 414040 h 1106488"/>
              <a:gd name="connsiteX13715" fmla="*/ 217948 w 1031876"/>
              <a:gd name="connsiteY13715" fmla="*/ 413280 h 1106488"/>
              <a:gd name="connsiteX13716" fmla="*/ 218803 w 1031876"/>
              <a:gd name="connsiteY13716" fmla="*/ 415841 h 1106488"/>
              <a:gd name="connsiteX13717" fmla="*/ 216316 w 1031876"/>
              <a:gd name="connsiteY13717" fmla="*/ 415841 h 1106488"/>
              <a:gd name="connsiteX13718" fmla="*/ 215121 w 1031876"/>
              <a:gd name="connsiteY13718" fmla="*/ 411112 h 1106488"/>
              <a:gd name="connsiteX13719" fmla="*/ 211965 w 1031876"/>
              <a:gd name="connsiteY13719" fmla="*/ 415841 h 1106488"/>
              <a:gd name="connsiteX13720" fmla="*/ 212820 w 1031876"/>
              <a:gd name="connsiteY13720" fmla="*/ 412426 h 1106488"/>
              <a:gd name="connsiteX13721" fmla="*/ 901701 w 1031876"/>
              <a:gd name="connsiteY13721" fmla="*/ 410104 h 1106488"/>
              <a:gd name="connsiteX13722" fmla="*/ 902693 w 1031876"/>
              <a:gd name="connsiteY13722" fmla="*/ 416984 h 1106488"/>
              <a:gd name="connsiteX13723" fmla="*/ 909638 w 1031876"/>
              <a:gd name="connsiteY13723" fmla="*/ 423862 h 1106488"/>
              <a:gd name="connsiteX13724" fmla="*/ 909639 w 1031876"/>
              <a:gd name="connsiteY13724" fmla="*/ 423863 h 1106488"/>
              <a:gd name="connsiteX13725" fmla="*/ 909638 w 1031876"/>
              <a:gd name="connsiteY13725" fmla="*/ 423862 h 1106488"/>
              <a:gd name="connsiteX13726" fmla="*/ 905670 w 1031876"/>
              <a:gd name="connsiteY13726" fmla="*/ 421283 h 1106488"/>
              <a:gd name="connsiteX13727" fmla="*/ 901701 w 1031876"/>
              <a:gd name="connsiteY13727" fmla="*/ 423863 h 1106488"/>
              <a:gd name="connsiteX13728" fmla="*/ 901701 w 1031876"/>
              <a:gd name="connsiteY13728" fmla="*/ 423862 h 1106488"/>
              <a:gd name="connsiteX13729" fmla="*/ 901701 w 1031876"/>
              <a:gd name="connsiteY13729" fmla="*/ 419894 h 1106488"/>
              <a:gd name="connsiteX13730" fmla="*/ 901701 w 1031876"/>
              <a:gd name="connsiteY13730" fmla="*/ 419563 h 1106488"/>
              <a:gd name="connsiteX13731" fmla="*/ 901701 w 1031876"/>
              <a:gd name="connsiteY13731" fmla="*/ 416917 h 1106488"/>
              <a:gd name="connsiteX13732" fmla="*/ 901701 w 1031876"/>
              <a:gd name="connsiteY13732" fmla="*/ 415925 h 1106488"/>
              <a:gd name="connsiteX13733" fmla="*/ 930276 w 1031876"/>
              <a:gd name="connsiteY13733" fmla="*/ 409575 h 1106488"/>
              <a:gd name="connsiteX13734" fmla="*/ 930276 w 1031876"/>
              <a:gd name="connsiteY13734" fmla="*/ 416454 h 1106488"/>
              <a:gd name="connsiteX13735" fmla="*/ 927702 w 1031876"/>
              <a:gd name="connsiteY13735" fmla="*/ 412550 h 1106488"/>
              <a:gd name="connsiteX13736" fmla="*/ 922338 w 1031876"/>
              <a:gd name="connsiteY13736" fmla="*/ 409575 h 1106488"/>
              <a:gd name="connsiteX13737" fmla="*/ 922338 w 1031876"/>
              <a:gd name="connsiteY13737" fmla="*/ 416454 h 1106488"/>
              <a:gd name="connsiteX13738" fmla="*/ 922338 w 1031876"/>
              <a:gd name="connsiteY13738" fmla="*/ 413875 h 1106488"/>
              <a:gd name="connsiteX13739" fmla="*/ 922338 w 1031876"/>
              <a:gd name="connsiteY13739" fmla="*/ 412155 h 1106488"/>
              <a:gd name="connsiteX13740" fmla="*/ 922338 w 1031876"/>
              <a:gd name="connsiteY13740" fmla="*/ 409575 h 1106488"/>
              <a:gd name="connsiteX13741" fmla="*/ 922338 w 1031876"/>
              <a:gd name="connsiteY13741" fmla="*/ 409575 h 1106488"/>
              <a:gd name="connsiteX13742" fmla="*/ 926307 w 1031876"/>
              <a:gd name="connsiteY13742" fmla="*/ 410435 h 1106488"/>
              <a:gd name="connsiteX13743" fmla="*/ 927702 w 1031876"/>
              <a:gd name="connsiteY13743" fmla="*/ 412550 h 1106488"/>
              <a:gd name="connsiteX13744" fmla="*/ 927299 w 1031876"/>
              <a:gd name="connsiteY13744" fmla="*/ 413015 h 1106488"/>
              <a:gd name="connsiteX13745" fmla="*/ 930276 w 1031876"/>
              <a:gd name="connsiteY13745" fmla="*/ 416454 h 1106488"/>
              <a:gd name="connsiteX13746" fmla="*/ 930276 w 1031876"/>
              <a:gd name="connsiteY13746" fmla="*/ 417314 h 1106488"/>
              <a:gd name="connsiteX13747" fmla="*/ 930276 w 1031876"/>
              <a:gd name="connsiteY13747" fmla="*/ 419894 h 1106488"/>
              <a:gd name="connsiteX13748" fmla="*/ 930276 w 1031876"/>
              <a:gd name="connsiteY13748" fmla="*/ 420754 h 1106488"/>
              <a:gd name="connsiteX13749" fmla="*/ 930276 w 1031876"/>
              <a:gd name="connsiteY13749" fmla="*/ 423334 h 1106488"/>
              <a:gd name="connsiteX13750" fmla="*/ 923330 w 1031876"/>
              <a:gd name="connsiteY13750" fmla="*/ 423334 h 1106488"/>
              <a:gd name="connsiteX13751" fmla="*/ 923152 w 1031876"/>
              <a:gd name="connsiteY13751" fmla="*/ 422099 h 1106488"/>
              <a:gd name="connsiteX13752" fmla="*/ 926307 w 1031876"/>
              <a:gd name="connsiteY13752" fmla="*/ 417314 h 1106488"/>
              <a:gd name="connsiteX13753" fmla="*/ 929314 w 1031876"/>
              <a:gd name="connsiteY13753" fmla="*/ 416663 h 1106488"/>
              <a:gd name="connsiteX13754" fmla="*/ 929284 w 1031876"/>
              <a:gd name="connsiteY13754" fmla="*/ 416454 h 1106488"/>
              <a:gd name="connsiteX13755" fmla="*/ 922338 w 1031876"/>
              <a:gd name="connsiteY13755" fmla="*/ 409575 h 1106488"/>
              <a:gd name="connsiteX13756" fmla="*/ 240507 w 1031876"/>
              <a:gd name="connsiteY13756" fmla="*/ 409575 h 1106488"/>
              <a:gd name="connsiteX13757" fmla="*/ 241301 w 1031876"/>
              <a:gd name="connsiteY13757" fmla="*/ 410369 h 1106488"/>
              <a:gd name="connsiteX13758" fmla="*/ 240507 w 1031876"/>
              <a:gd name="connsiteY13758" fmla="*/ 411163 h 1106488"/>
              <a:gd name="connsiteX13759" fmla="*/ 239713 w 1031876"/>
              <a:gd name="connsiteY13759" fmla="*/ 410369 h 1106488"/>
              <a:gd name="connsiteX13760" fmla="*/ 240507 w 1031876"/>
              <a:gd name="connsiteY13760" fmla="*/ 409575 h 1106488"/>
              <a:gd name="connsiteX13761" fmla="*/ 239713 w 1031876"/>
              <a:gd name="connsiteY13761" fmla="*/ 409575 h 1106488"/>
              <a:gd name="connsiteX13762" fmla="*/ 239713 w 1031876"/>
              <a:gd name="connsiteY13762" fmla="*/ 415925 h 1106488"/>
              <a:gd name="connsiteX13763" fmla="*/ 235744 w 1031876"/>
              <a:gd name="connsiteY13763" fmla="*/ 415925 h 1106488"/>
              <a:gd name="connsiteX13764" fmla="*/ 231776 w 1031876"/>
              <a:gd name="connsiteY13764" fmla="*/ 415925 h 1106488"/>
              <a:gd name="connsiteX13765" fmla="*/ 231775 w 1031876"/>
              <a:gd name="connsiteY13765" fmla="*/ 415925 h 1106488"/>
              <a:gd name="connsiteX13766" fmla="*/ 239713 w 1031876"/>
              <a:gd name="connsiteY13766" fmla="*/ 409575 h 1106488"/>
              <a:gd name="connsiteX13767" fmla="*/ 218803 w 1031876"/>
              <a:gd name="connsiteY13767" fmla="*/ 409011 h 1106488"/>
              <a:gd name="connsiteX13768" fmla="*/ 215121 w 1031876"/>
              <a:gd name="connsiteY13768" fmla="*/ 411112 h 1106488"/>
              <a:gd name="connsiteX13769" fmla="*/ 216284 w 1031876"/>
              <a:gd name="connsiteY13769" fmla="*/ 409370 h 1106488"/>
              <a:gd name="connsiteX13770" fmla="*/ 218803 w 1031876"/>
              <a:gd name="connsiteY13770" fmla="*/ 409011 h 1106488"/>
              <a:gd name="connsiteX13771" fmla="*/ 217948 w 1031876"/>
              <a:gd name="connsiteY13771" fmla="*/ 413280 h 1106488"/>
              <a:gd name="connsiteX13772" fmla="*/ 211965 w 1031876"/>
              <a:gd name="connsiteY13772" fmla="*/ 415841 h 1106488"/>
              <a:gd name="connsiteX13773" fmla="*/ 218803 w 1031876"/>
              <a:gd name="connsiteY13773" fmla="*/ 409011 h 1106488"/>
              <a:gd name="connsiteX13774" fmla="*/ 941071 w 1031876"/>
              <a:gd name="connsiteY13774" fmla="*/ 405289 h 1106488"/>
              <a:gd name="connsiteX13775" fmla="*/ 942976 w 1031876"/>
              <a:gd name="connsiteY13775" fmla="*/ 409575 h 1106488"/>
              <a:gd name="connsiteX13776" fmla="*/ 940595 w 1031876"/>
              <a:gd name="connsiteY13776" fmla="*/ 406003 h 1106488"/>
              <a:gd name="connsiteX13777" fmla="*/ 246063 w 1031876"/>
              <a:gd name="connsiteY13777" fmla="*/ 403225 h 1106488"/>
              <a:gd name="connsiteX13778" fmla="*/ 243682 w 1031876"/>
              <a:gd name="connsiteY13778" fmla="*/ 406400 h 1106488"/>
              <a:gd name="connsiteX13779" fmla="*/ 244004 w 1031876"/>
              <a:gd name="connsiteY13779" fmla="*/ 406829 h 1106488"/>
              <a:gd name="connsiteX13780" fmla="*/ 242888 w 1031876"/>
              <a:gd name="connsiteY13780" fmla="*/ 408781 h 1106488"/>
              <a:gd name="connsiteX13781" fmla="*/ 239713 w 1031876"/>
              <a:gd name="connsiteY13781" fmla="*/ 409575 h 1106488"/>
              <a:gd name="connsiteX13782" fmla="*/ 246063 w 1031876"/>
              <a:gd name="connsiteY13782" fmla="*/ 403225 h 1106488"/>
              <a:gd name="connsiteX13783" fmla="*/ 246063 w 1031876"/>
              <a:gd name="connsiteY13783" fmla="*/ 403225 h 1106488"/>
              <a:gd name="connsiteX13784" fmla="*/ 246063 w 1031876"/>
              <a:gd name="connsiteY13784" fmla="*/ 409575 h 1106488"/>
              <a:gd name="connsiteX13785" fmla="*/ 244004 w 1031876"/>
              <a:gd name="connsiteY13785" fmla="*/ 406829 h 1106488"/>
              <a:gd name="connsiteX13786" fmla="*/ 239713 w 1031876"/>
              <a:gd name="connsiteY13786" fmla="*/ 403225 h 1106488"/>
              <a:gd name="connsiteX13787" fmla="*/ 231775 w 1031876"/>
              <a:gd name="connsiteY13787" fmla="*/ 409575 h 1106488"/>
              <a:gd name="connsiteX13788" fmla="*/ 239713 w 1031876"/>
              <a:gd name="connsiteY13788" fmla="*/ 403225 h 1106488"/>
              <a:gd name="connsiteX13789" fmla="*/ 20638 w 1031876"/>
              <a:gd name="connsiteY13789" fmla="*/ 402432 h 1106488"/>
              <a:gd name="connsiteX13790" fmla="*/ 14288 w 1031876"/>
              <a:gd name="connsiteY13790" fmla="*/ 416719 h 1106488"/>
              <a:gd name="connsiteX13791" fmla="*/ 14288 w 1031876"/>
              <a:gd name="connsiteY13791" fmla="*/ 415826 h 1106488"/>
              <a:gd name="connsiteX13792" fmla="*/ 14288 w 1031876"/>
              <a:gd name="connsiteY13792" fmla="*/ 414822 h 1106488"/>
              <a:gd name="connsiteX13793" fmla="*/ 14288 w 1031876"/>
              <a:gd name="connsiteY13793" fmla="*/ 413147 h 1106488"/>
              <a:gd name="connsiteX13794" fmla="*/ 14288 w 1031876"/>
              <a:gd name="connsiteY13794" fmla="*/ 412254 h 1106488"/>
              <a:gd name="connsiteX13795" fmla="*/ 14288 w 1031876"/>
              <a:gd name="connsiteY13795" fmla="*/ 409576 h 1106488"/>
              <a:gd name="connsiteX13796" fmla="*/ 20638 w 1031876"/>
              <a:gd name="connsiteY13796" fmla="*/ 402432 h 1106488"/>
              <a:gd name="connsiteX13797" fmla="*/ 225641 w 1031876"/>
              <a:gd name="connsiteY13797" fmla="*/ 402180 h 1106488"/>
              <a:gd name="connsiteX13798" fmla="*/ 224786 w 1031876"/>
              <a:gd name="connsiteY13798" fmla="*/ 403034 h 1106488"/>
              <a:gd name="connsiteX13799" fmla="*/ 223522 w 1031876"/>
              <a:gd name="connsiteY13799" fmla="*/ 404297 h 1106488"/>
              <a:gd name="connsiteX13800" fmla="*/ 222222 w 1031876"/>
              <a:gd name="connsiteY13800" fmla="*/ 405595 h 1106488"/>
              <a:gd name="connsiteX13801" fmla="*/ 218803 w 1031876"/>
              <a:gd name="connsiteY13801" fmla="*/ 409011 h 1106488"/>
              <a:gd name="connsiteX13802" fmla="*/ 218803 w 1031876"/>
              <a:gd name="connsiteY13802" fmla="*/ 408157 h 1106488"/>
              <a:gd name="connsiteX13803" fmla="*/ 218803 w 1031876"/>
              <a:gd name="connsiteY13803" fmla="*/ 405595 h 1106488"/>
              <a:gd name="connsiteX13804" fmla="*/ 220323 w 1031876"/>
              <a:gd name="connsiteY13804" fmla="*/ 403319 h 1106488"/>
              <a:gd name="connsiteX13805" fmla="*/ 222222 w 1031876"/>
              <a:gd name="connsiteY13805" fmla="*/ 404742 h 1106488"/>
              <a:gd name="connsiteX13806" fmla="*/ 225641 w 1031876"/>
              <a:gd name="connsiteY13806" fmla="*/ 402180 h 1106488"/>
              <a:gd name="connsiteX13807" fmla="*/ 225641 w 1031876"/>
              <a:gd name="connsiteY13807" fmla="*/ 402180 h 1106488"/>
              <a:gd name="connsiteX13808" fmla="*/ 225641 w 1031876"/>
              <a:gd name="connsiteY13808" fmla="*/ 404737 h 1106488"/>
              <a:gd name="connsiteX13809" fmla="*/ 226219 w 1031876"/>
              <a:gd name="connsiteY13809" fmla="*/ 408781 h 1106488"/>
              <a:gd name="connsiteX13810" fmla="*/ 231775 w 1031876"/>
              <a:gd name="connsiteY13810" fmla="*/ 409575 h 1106488"/>
              <a:gd name="connsiteX13811" fmla="*/ 230981 w 1031876"/>
              <a:gd name="connsiteY13811" fmla="*/ 409575 h 1106488"/>
              <a:gd name="connsiteX13812" fmla="*/ 228600 w 1031876"/>
              <a:gd name="connsiteY13812" fmla="*/ 409575 h 1106488"/>
              <a:gd name="connsiteX13813" fmla="*/ 226219 w 1031876"/>
              <a:gd name="connsiteY13813" fmla="*/ 409575 h 1106488"/>
              <a:gd name="connsiteX13814" fmla="*/ 225425 w 1031876"/>
              <a:gd name="connsiteY13814" fmla="*/ 409575 h 1106488"/>
              <a:gd name="connsiteX13815" fmla="*/ 225425 w 1031876"/>
              <a:gd name="connsiteY13815" fmla="*/ 408849 h 1106488"/>
              <a:gd name="connsiteX13816" fmla="*/ 222222 w 1031876"/>
              <a:gd name="connsiteY13816" fmla="*/ 406449 h 1106488"/>
              <a:gd name="connsiteX13817" fmla="*/ 218803 w 1031876"/>
              <a:gd name="connsiteY13817" fmla="*/ 409011 h 1106488"/>
              <a:gd name="connsiteX13818" fmla="*/ 223522 w 1031876"/>
              <a:gd name="connsiteY13818" fmla="*/ 404297 h 1106488"/>
              <a:gd name="connsiteX13819" fmla="*/ 902693 w 1031876"/>
              <a:gd name="connsiteY13819" fmla="*/ 399752 h 1106488"/>
              <a:gd name="connsiteX13820" fmla="*/ 909639 w 1031876"/>
              <a:gd name="connsiteY13820" fmla="*/ 402431 h 1106488"/>
              <a:gd name="connsiteX13821" fmla="*/ 901701 w 1031876"/>
              <a:gd name="connsiteY13821" fmla="*/ 402431 h 1106488"/>
              <a:gd name="connsiteX13822" fmla="*/ 902693 w 1031876"/>
              <a:gd name="connsiteY13822" fmla="*/ 399752 h 1106488"/>
              <a:gd name="connsiteX13823" fmla="*/ 903245 w 1031876"/>
              <a:gd name="connsiteY13823" fmla="*/ 396677 h 1106488"/>
              <a:gd name="connsiteX13824" fmla="*/ 908647 w 1031876"/>
              <a:gd name="connsiteY13824" fmla="*/ 401538 h 1106488"/>
              <a:gd name="connsiteX13825" fmla="*/ 909639 w 1031876"/>
              <a:gd name="connsiteY13825" fmla="*/ 402431 h 1106488"/>
              <a:gd name="connsiteX13826" fmla="*/ 905670 w 1031876"/>
              <a:gd name="connsiteY13826" fmla="*/ 398859 h 1106488"/>
              <a:gd name="connsiteX13827" fmla="*/ 238656 w 1031876"/>
              <a:gd name="connsiteY13827" fmla="*/ 396345 h 1106488"/>
              <a:gd name="connsiteX13828" fmla="*/ 236141 w 1031876"/>
              <a:gd name="connsiteY13828" fmla="*/ 396974 h 1106488"/>
              <a:gd name="connsiteX13829" fmla="*/ 233626 w 1031876"/>
              <a:gd name="connsiteY13829" fmla="*/ 401375 h 1106488"/>
              <a:gd name="connsiteX13830" fmla="*/ 235744 w 1031876"/>
              <a:gd name="connsiteY13830" fmla="*/ 399257 h 1106488"/>
              <a:gd name="connsiteX13831" fmla="*/ 23698 w 1031876"/>
              <a:gd name="connsiteY13831" fmla="*/ 395817 h 1106488"/>
              <a:gd name="connsiteX13832" fmla="*/ 21432 w 1031876"/>
              <a:gd name="connsiteY13832" fmla="*/ 396181 h 1106488"/>
              <a:gd name="connsiteX13833" fmla="*/ 20723 w 1031876"/>
              <a:gd name="connsiteY13833" fmla="*/ 401760 h 1106488"/>
              <a:gd name="connsiteX13834" fmla="*/ 225641 w 1031876"/>
              <a:gd name="connsiteY13834" fmla="*/ 395350 h 1106488"/>
              <a:gd name="connsiteX13835" fmla="*/ 232478 w 1031876"/>
              <a:gd name="connsiteY13835" fmla="*/ 395350 h 1106488"/>
              <a:gd name="connsiteX13836" fmla="*/ 225641 w 1031876"/>
              <a:gd name="connsiteY13836" fmla="*/ 402180 h 1106488"/>
              <a:gd name="connsiteX13837" fmla="*/ 225641 w 1031876"/>
              <a:gd name="connsiteY13837" fmla="*/ 401326 h 1106488"/>
              <a:gd name="connsiteX13838" fmla="*/ 225641 w 1031876"/>
              <a:gd name="connsiteY13838" fmla="*/ 398765 h 1106488"/>
              <a:gd name="connsiteX13839" fmla="*/ 225641 w 1031876"/>
              <a:gd name="connsiteY13839" fmla="*/ 397911 h 1106488"/>
              <a:gd name="connsiteX13840" fmla="*/ 20513 w 1031876"/>
              <a:gd name="connsiteY13840" fmla="*/ 395350 h 1106488"/>
              <a:gd name="connsiteX13841" fmla="*/ 17094 w 1031876"/>
              <a:gd name="connsiteY13841" fmla="*/ 401326 h 1106488"/>
              <a:gd name="connsiteX13842" fmla="*/ 14769 w 1031876"/>
              <a:gd name="connsiteY13842" fmla="*/ 401907 h 1106488"/>
              <a:gd name="connsiteX13843" fmla="*/ 942976 w 1031876"/>
              <a:gd name="connsiteY13843" fmla="*/ 395288 h 1106488"/>
              <a:gd name="connsiteX13844" fmla="*/ 946945 w 1031876"/>
              <a:gd name="connsiteY13844" fmla="*/ 396280 h 1106488"/>
              <a:gd name="connsiteX13845" fmla="*/ 948340 w 1031876"/>
              <a:gd name="connsiteY13845" fmla="*/ 398721 h 1106488"/>
              <a:gd name="connsiteX13846" fmla="*/ 947937 w 1031876"/>
              <a:gd name="connsiteY13846" fmla="*/ 399257 h 1106488"/>
              <a:gd name="connsiteX13847" fmla="*/ 950318 w 1031876"/>
              <a:gd name="connsiteY13847" fmla="*/ 402432 h 1106488"/>
              <a:gd name="connsiteX13848" fmla="*/ 950460 w 1031876"/>
              <a:gd name="connsiteY13848" fmla="*/ 402432 h 1106488"/>
              <a:gd name="connsiteX13849" fmla="*/ 948340 w 1031876"/>
              <a:gd name="connsiteY13849" fmla="*/ 398721 h 1106488"/>
              <a:gd name="connsiteX13850" fmla="*/ 950914 w 1031876"/>
              <a:gd name="connsiteY13850" fmla="*/ 395288 h 1106488"/>
              <a:gd name="connsiteX13851" fmla="*/ 950914 w 1031876"/>
              <a:gd name="connsiteY13851" fmla="*/ 399257 h 1106488"/>
              <a:gd name="connsiteX13852" fmla="*/ 950914 w 1031876"/>
              <a:gd name="connsiteY13852" fmla="*/ 402432 h 1106488"/>
              <a:gd name="connsiteX13853" fmla="*/ 950914 w 1031876"/>
              <a:gd name="connsiteY13853" fmla="*/ 403226 h 1106488"/>
              <a:gd name="connsiteX13854" fmla="*/ 950766 w 1031876"/>
              <a:gd name="connsiteY13854" fmla="*/ 402966 h 1106488"/>
              <a:gd name="connsiteX13855" fmla="*/ 950753 w 1031876"/>
              <a:gd name="connsiteY13855" fmla="*/ 403011 h 1106488"/>
              <a:gd name="connsiteX13856" fmla="*/ 950914 w 1031876"/>
              <a:gd name="connsiteY13856" fmla="*/ 403226 h 1106488"/>
              <a:gd name="connsiteX13857" fmla="*/ 950741 w 1031876"/>
              <a:gd name="connsiteY13857" fmla="*/ 403053 h 1106488"/>
              <a:gd name="connsiteX13858" fmla="*/ 949922 w 1031876"/>
              <a:gd name="connsiteY13858" fmla="*/ 406004 h 1106488"/>
              <a:gd name="connsiteX13859" fmla="*/ 942976 w 1031876"/>
              <a:gd name="connsiteY13859" fmla="*/ 409576 h 1106488"/>
              <a:gd name="connsiteX13860" fmla="*/ 942976 w 1031876"/>
              <a:gd name="connsiteY13860" fmla="*/ 409575 h 1106488"/>
              <a:gd name="connsiteX13861" fmla="*/ 942976 w 1031876"/>
              <a:gd name="connsiteY13861" fmla="*/ 403325 h 1106488"/>
              <a:gd name="connsiteX13862" fmla="*/ 942976 w 1031876"/>
              <a:gd name="connsiteY13862" fmla="*/ 403225 h 1106488"/>
              <a:gd name="connsiteX13863" fmla="*/ 942976 w 1031876"/>
              <a:gd name="connsiteY13863" fmla="*/ 402432 h 1106488"/>
              <a:gd name="connsiteX13864" fmla="*/ 949922 w 1031876"/>
              <a:gd name="connsiteY13864" fmla="*/ 402432 h 1106488"/>
              <a:gd name="connsiteX13865" fmla="*/ 950120 w 1031876"/>
              <a:gd name="connsiteY13865" fmla="*/ 402432 h 1106488"/>
              <a:gd name="connsiteX13866" fmla="*/ 949922 w 1031876"/>
              <a:gd name="connsiteY13866" fmla="*/ 402234 h 1106488"/>
              <a:gd name="connsiteX13867" fmla="*/ 942976 w 1031876"/>
              <a:gd name="connsiteY13867" fmla="*/ 395288 h 1106488"/>
              <a:gd name="connsiteX13868" fmla="*/ 239713 w 1031876"/>
              <a:gd name="connsiteY13868" fmla="*/ 395288 h 1106488"/>
              <a:gd name="connsiteX13869" fmla="*/ 239713 w 1031876"/>
              <a:gd name="connsiteY13869" fmla="*/ 403226 h 1106488"/>
              <a:gd name="connsiteX13870" fmla="*/ 239713 w 1031876"/>
              <a:gd name="connsiteY13870" fmla="*/ 403225 h 1106488"/>
              <a:gd name="connsiteX13871" fmla="*/ 239713 w 1031876"/>
              <a:gd name="connsiteY13871" fmla="*/ 402234 h 1106488"/>
              <a:gd name="connsiteX13872" fmla="*/ 239713 w 1031876"/>
              <a:gd name="connsiteY13872" fmla="*/ 396081 h 1106488"/>
              <a:gd name="connsiteX13873" fmla="*/ 868363 w 1031876"/>
              <a:gd name="connsiteY13873" fmla="*/ 395287 h 1106488"/>
              <a:gd name="connsiteX13874" fmla="*/ 869951 w 1031876"/>
              <a:gd name="connsiteY13874" fmla="*/ 395287 h 1106488"/>
              <a:gd name="connsiteX13875" fmla="*/ 869951 w 1031876"/>
              <a:gd name="connsiteY13875" fmla="*/ 396422 h 1106488"/>
              <a:gd name="connsiteX13876" fmla="*/ 873919 w 1031876"/>
              <a:gd name="connsiteY13876" fmla="*/ 399257 h 1106488"/>
              <a:gd name="connsiteX13877" fmla="*/ 874713 w 1031876"/>
              <a:gd name="connsiteY13877" fmla="*/ 403226 h 1106488"/>
              <a:gd name="connsiteX13878" fmla="*/ 869633 w 1031876"/>
              <a:gd name="connsiteY13878" fmla="*/ 396875 h 1106488"/>
              <a:gd name="connsiteX13879" fmla="*/ 868363 w 1031876"/>
              <a:gd name="connsiteY13879" fmla="*/ 396875 h 1106488"/>
              <a:gd name="connsiteX13880" fmla="*/ 868363 w 1031876"/>
              <a:gd name="connsiteY13880" fmla="*/ 395288 h 1106488"/>
              <a:gd name="connsiteX13881" fmla="*/ 249238 w 1031876"/>
              <a:gd name="connsiteY13881" fmla="*/ 392906 h 1106488"/>
              <a:gd name="connsiteX13882" fmla="*/ 250354 w 1031876"/>
              <a:gd name="connsiteY13882" fmla="*/ 393742 h 1106488"/>
              <a:gd name="connsiteX13883" fmla="*/ 250032 w 1031876"/>
              <a:gd name="connsiteY13883" fmla="*/ 394493 h 1106488"/>
              <a:gd name="connsiteX13884" fmla="*/ 252413 w 1031876"/>
              <a:gd name="connsiteY13884" fmla="*/ 395287 h 1106488"/>
              <a:gd name="connsiteX13885" fmla="*/ 246063 w 1031876"/>
              <a:gd name="connsiteY13885" fmla="*/ 395287 h 1106488"/>
              <a:gd name="connsiteX13886" fmla="*/ 249238 w 1031876"/>
              <a:gd name="connsiteY13886" fmla="*/ 392906 h 1106488"/>
              <a:gd name="connsiteX13887" fmla="*/ 234328 w 1031876"/>
              <a:gd name="connsiteY13887" fmla="*/ 392014 h 1106488"/>
              <a:gd name="connsiteX13888" fmla="*/ 236141 w 1031876"/>
              <a:gd name="connsiteY13888" fmla="*/ 395188 h 1106488"/>
              <a:gd name="connsiteX13889" fmla="*/ 239079 w 1031876"/>
              <a:gd name="connsiteY13889" fmla="*/ 395922 h 1106488"/>
              <a:gd name="connsiteX13890" fmla="*/ 239713 w 1031876"/>
              <a:gd name="connsiteY13890" fmla="*/ 395288 h 1106488"/>
              <a:gd name="connsiteX13891" fmla="*/ 239526 w 1031876"/>
              <a:gd name="connsiteY13891" fmla="*/ 396034 h 1106488"/>
              <a:gd name="connsiteX13892" fmla="*/ 239713 w 1031876"/>
              <a:gd name="connsiteY13892" fmla="*/ 396081 h 1106488"/>
              <a:gd name="connsiteX13893" fmla="*/ 239502 w 1031876"/>
              <a:gd name="connsiteY13893" fmla="*/ 396134 h 1106488"/>
              <a:gd name="connsiteX13894" fmla="*/ 238721 w 1031876"/>
              <a:gd name="connsiteY13894" fmla="*/ 399257 h 1106488"/>
              <a:gd name="connsiteX13895" fmla="*/ 232953 w 1031876"/>
              <a:gd name="connsiteY13895" fmla="*/ 402553 h 1106488"/>
              <a:gd name="connsiteX13896" fmla="*/ 232569 w 1031876"/>
              <a:gd name="connsiteY13896" fmla="*/ 403225 h 1106488"/>
              <a:gd name="connsiteX13897" fmla="*/ 232331 w 1031876"/>
              <a:gd name="connsiteY13897" fmla="*/ 402908 h 1106488"/>
              <a:gd name="connsiteX13898" fmla="*/ 231777 w 1031876"/>
              <a:gd name="connsiteY13898" fmla="*/ 403225 h 1106488"/>
              <a:gd name="connsiteX13899" fmla="*/ 231775 w 1031876"/>
              <a:gd name="connsiteY13899" fmla="*/ 403226 h 1106488"/>
              <a:gd name="connsiteX13900" fmla="*/ 231776 w 1031876"/>
              <a:gd name="connsiteY13900" fmla="*/ 403225 h 1106488"/>
              <a:gd name="connsiteX13901" fmla="*/ 232229 w 1031876"/>
              <a:gd name="connsiteY13901" fmla="*/ 402772 h 1106488"/>
              <a:gd name="connsiteX13902" fmla="*/ 229890 w 1031876"/>
              <a:gd name="connsiteY13902" fmla="*/ 399653 h 1106488"/>
              <a:gd name="connsiteX13903" fmla="*/ 232569 w 1031876"/>
              <a:gd name="connsiteY13903" fmla="*/ 396081 h 1106488"/>
              <a:gd name="connsiteX13904" fmla="*/ 233462 w 1031876"/>
              <a:gd name="connsiteY13904" fmla="*/ 392509 h 1106488"/>
              <a:gd name="connsiteX13905" fmla="*/ 936626 w 1031876"/>
              <a:gd name="connsiteY13905" fmla="*/ 389467 h 1106488"/>
              <a:gd name="connsiteX13906" fmla="*/ 942976 w 1031876"/>
              <a:gd name="connsiteY13906" fmla="*/ 389467 h 1106488"/>
              <a:gd name="connsiteX13907" fmla="*/ 942976 w 1031876"/>
              <a:gd name="connsiteY13907" fmla="*/ 391187 h 1106488"/>
              <a:gd name="connsiteX13908" fmla="*/ 942976 w 1031876"/>
              <a:gd name="connsiteY13908" fmla="*/ 392047 h 1106488"/>
              <a:gd name="connsiteX13909" fmla="*/ 942976 w 1031876"/>
              <a:gd name="connsiteY13909" fmla="*/ 392907 h 1106488"/>
              <a:gd name="connsiteX13910" fmla="*/ 942976 w 1031876"/>
              <a:gd name="connsiteY13910" fmla="*/ 395287 h 1106488"/>
              <a:gd name="connsiteX13911" fmla="*/ 942976 w 1031876"/>
              <a:gd name="connsiteY13911" fmla="*/ 395288 h 1106488"/>
              <a:gd name="connsiteX13912" fmla="*/ 942976 w 1031876"/>
              <a:gd name="connsiteY13912" fmla="*/ 396347 h 1106488"/>
              <a:gd name="connsiteX13913" fmla="*/ 942182 w 1031876"/>
              <a:gd name="connsiteY13913" fmla="*/ 395487 h 1106488"/>
              <a:gd name="connsiteX13914" fmla="*/ 942142 w 1031876"/>
              <a:gd name="connsiteY13914" fmla="*/ 395443 h 1106488"/>
              <a:gd name="connsiteX13915" fmla="*/ 938214 w 1031876"/>
              <a:gd name="connsiteY13915" fmla="*/ 396180 h 1106488"/>
              <a:gd name="connsiteX13916" fmla="*/ 942976 w 1031876"/>
              <a:gd name="connsiteY13916" fmla="*/ 402431 h 1106488"/>
              <a:gd name="connsiteX13917" fmla="*/ 941071 w 1031876"/>
              <a:gd name="connsiteY13917" fmla="*/ 405289 h 1106488"/>
              <a:gd name="connsiteX13918" fmla="*/ 939801 w 1031876"/>
              <a:gd name="connsiteY13918" fmla="*/ 402431 h 1106488"/>
              <a:gd name="connsiteX13919" fmla="*/ 936626 w 1031876"/>
              <a:gd name="connsiteY13919" fmla="*/ 395287 h 1106488"/>
              <a:gd name="connsiteX13920" fmla="*/ 937420 w 1031876"/>
              <a:gd name="connsiteY13920" fmla="*/ 395287 h 1106488"/>
              <a:gd name="connsiteX13921" fmla="*/ 941998 w 1031876"/>
              <a:gd name="connsiteY13921" fmla="*/ 395287 h 1106488"/>
              <a:gd name="connsiteX13922" fmla="*/ 868363 w 1031876"/>
              <a:gd name="connsiteY13922" fmla="*/ 388938 h 1106488"/>
              <a:gd name="connsiteX13923" fmla="*/ 874713 w 1031876"/>
              <a:gd name="connsiteY13923" fmla="*/ 395288 h 1106488"/>
              <a:gd name="connsiteX13924" fmla="*/ 868363 w 1031876"/>
              <a:gd name="connsiteY13924" fmla="*/ 388938 h 1106488"/>
              <a:gd name="connsiteX13925" fmla="*/ 901701 w 1031876"/>
              <a:gd name="connsiteY13925" fmla="*/ 388937 h 1106488"/>
              <a:gd name="connsiteX13926" fmla="*/ 902349 w 1031876"/>
              <a:gd name="connsiteY13926" fmla="*/ 389083 h 1106488"/>
              <a:gd name="connsiteX13927" fmla="*/ 902495 w 1031876"/>
              <a:gd name="connsiteY13927" fmla="*/ 388937 h 1106488"/>
              <a:gd name="connsiteX13928" fmla="*/ 902726 w 1031876"/>
              <a:gd name="connsiteY13928" fmla="*/ 389168 h 1106488"/>
              <a:gd name="connsiteX13929" fmla="*/ 905670 w 1031876"/>
              <a:gd name="connsiteY13929" fmla="*/ 389830 h 1106488"/>
              <a:gd name="connsiteX13930" fmla="*/ 909639 w 1031876"/>
              <a:gd name="connsiteY13930" fmla="*/ 396081 h 1106488"/>
              <a:gd name="connsiteX13931" fmla="*/ 908647 w 1031876"/>
              <a:gd name="connsiteY13931" fmla="*/ 398760 h 1106488"/>
              <a:gd name="connsiteX13932" fmla="*/ 903245 w 1031876"/>
              <a:gd name="connsiteY13932" fmla="*/ 396677 h 1106488"/>
              <a:gd name="connsiteX13933" fmla="*/ 901701 w 1031876"/>
              <a:gd name="connsiteY13933" fmla="*/ 396081 h 1106488"/>
              <a:gd name="connsiteX13934" fmla="*/ 902457 w 1031876"/>
              <a:gd name="connsiteY13934" fmla="*/ 395968 h 1106488"/>
              <a:gd name="connsiteX13935" fmla="*/ 907655 w 1031876"/>
              <a:gd name="connsiteY13935" fmla="*/ 395188 h 1106488"/>
              <a:gd name="connsiteX13936" fmla="*/ 902863 w 1031876"/>
              <a:gd name="connsiteY13936" fmla="*/ 390157 h 1106488"/>
              <a:gd name="connsiteX13937" fmla="*/ 902495 w 1031876"/>
              <a:gd name="connsiteY13937" fmla="*/ 390525 h 1106488"/>
              <a:gd name="connsiteX13938" fmla="*/ 901701 w 1031876"/>
              <a:gd name="connsiteY13938" fmla="*/ 389731 h 1106488"/>
              <a:gd name="connsiteX13939" fmla="*/ 902088 w 1031876"/>
              <a:gd name="connsiteY13939" fmla="*/ 389344 h 1106488"/>
              <a:gd name="connsiteX13940" fmla="*/ 895351 w 1031876"/>
              <a:gd name="connsiteY13940" fmla="*/ 388937 h 1106488"/>
              <a:gd name="connsiteX13941" fmla="*/ 895971 w 1031876"/>
              <a:gd name="connsiteY13941" fmla="*/ 389111 h 1106488"/>
              <a:gd name="connsiteX13942" fmla="*/ 896145 w 1031876"/>
              <a:gd name="connsiteY13942" fmla="*/ 388937 h 1106488"/>
              <a:gd name="connsiteX13943" fmla="*/ 896456 w 1031876"/>
              <a:gd name="connsiteY13943" fmla="*/ 389248 h 1106488"/>
              <a:gd name="connsiteX13944" fmla="*/ 898526 w 1031876"/>
              <a:gd name="connsiteY13944" fmla="*/ 389830 h 1106488"/>
              <a:gd name="connsiteX13945" fmla="*/ 901701 w 1031876"/>
              <a:gd name="connsiteY13945" fmla="*/ 396081 h 1106488"/>
              <a:gd name="connsiteX13946" fmla="*/ 901701 w 1031876"/>
              <a:gd name="connsiteY13946" fmla="*/ 399653 h 1106488"/>
              <a:gd name="connsiteX13947" fmla="*/ 901701 w 1031876"/>
              <a:gd name="connsiteY13947" fmla="*/ 402431 h 1106488"/>
              <a:gd name="connsiteX13948" fmla="*/ 901701 w 1031876"/>
              <a:gd name="connsiteY13948" fmla="*/ 403225 h 1106488"/>
              <a:gd name="connsiteX13949" fmla="*/ 900907 w 1031876"/>
              <a:gd name="connsiteY13949" fmla="*/ 396974 h 1106488"/>
              <a:gd name="connsiteX13950" fmla="*/ 896080 w 1031876"/>
              <a:gd name="connsiteY13950" fmla="*/ 396198 h 1106488"/>
              <a:gd name="connsiteX13951" fmla="*/ 900907 w 1031876"/>
              <a:gd name="connsiteY13951" fmla="*/ 402233 h 1106488"/>
              <a:gd name="connsiteX13952" fmla="*/ 901701 w 1031876"/>
              <a:gd name="connsiteY13952" fmla="*/ 403225 h 1106488"/>
              <a:gd name="connsiteX13953" fmla="*/ 896145 w 1031876"/>
              <a:gd name="connsiteY13953" fmla="*/ 399256 h 1106488"/>
              <a:gd name="connsiteX13954" fmla="*/ 895515 w 1031876"/>
              <a:gd name="connsiteY13954" fmla="*/ 396107 h 1106488"/>
              <a:gd name="connsiteX13955" fmla="*/ 895351 w 1031876"/>
              <a:gd name="connsiteY13955" fmla="*/ 396081 h 1106488"/>
              <a:gd name="connsiteX13956" fmla="*/ 895455 w 1031876"/>
              <a:gd name="connsiteY13956" fmla="*/ 395808 h 1106488"/>
              <a:gd name="connsiteX13957" fmla="*/ 895351 w 1031876"/>
              <a:gd name="connsiteY13957" fmla="*/ 395287 h 1106488"/>
              <a:gd name="connsiteX13958" fmla="*/ 895556 w 1031876"/>
              <a:gd name="connsiteY13958" fmla="*/ 395543 h 1106488"/>
              <a:gd name="connsiteX13959" fmla="*/ 897732 w 1031876"/>
              <a:gd name="connsiteY13959" fmla="*/ 389830 h 1106488"/>
              <a:gd name="connsiteX13960" fmla="*/ 896621 w 1031876"/>
              <a:gd name="connsiteY13960" fmla="*/ 389414 h 1106488"/>
              <a:gd name="connsiteX13961" fmla="*/ 896939 w 1031876"/>
              <a:gd name="connsiteY13961" fmla="*/ 389731 h 1106488"/>
              <a:gd name="connsiteX13962" fmla="*/ 896145 w 1031876"/>
              <a:gd name="connsiteY13962" fmla="*/ 390525 h 1106488"/>
              <a:gd name="connsiteX13963" fmla="*/ 895351 w 1031876"/>
              <a:gd name="connsiteY13963" fmla="*/ 389731 h 1106488"/>
              <a:gd name="connsiteX13964" fmla="*/ 895928 w 1031876"/>
              <a:gd name="connsiteY13964" fmla="*/ 389154 h 1106488"/>
              <a:gd name="connsiteX13965" fmla="*/ 889001 w 1031876"/>
              <a:gd name="connsiteY13965" fmla="*/ 388937 h 1106488"/>
              <a:gd name="connsiteX13966" fmla="*/ 895351 w 1031876"/>
              <a:gd name="connsiteY13966" fmla="*/ 388937 h 1106488"/>
              <a:gd name="connsiteX13967" fmla="*/ 895351 w 1031876"/>
              <a:gd name="connsiteY13967" fmla="*/ 389731 h 1106488"/>
              <a:gd name="connsiteX13968" fmla="*/ 895351 w 1031876"/>
              <a:gd name="connsiteY13968" fmla="*/ 389731 h 1106488"/>
              <a:gd name="connsiteX13969" fmla="*/ 895351 w 1031876"/>
              <a:gd name="connsiteY13969" fmla="*/ 391318 h 1106488"/>
              <a:gd name="connsiteX13970" fmla="*/ 895351 w 1031876"/>
              <a:gd name="connsiteY13970" fmla="*/ 392112 h 1106488"/>
              <a:gd name="connsiteX13971" fmla="*/ 895351 w 1031876"/>
              <a:gd name="connsiteY13971" fmla="*/ 392906 h 1106488"/>
              <a:gd name="connsiteX13972" fmla="*/ 895351 w 1031876"/>
              <a:gd name="connsiteY13972" fmla="*/ 394493 h 1106488"/>
              <a:gd name="connsiteX13973" fmla="*/ 895351 w 1031876"/>
              <a:gd name="connsiteY13973" fmla="*/ 395287 h 1106488"/>
              <a:gd name="connsiteX13974" fmla="*/ 889001 w 1031876"/>
              <a:gd name="connsiteY13974" fmla="*/ 388937 h 1106488"/>
              <a:gd name="connsiteX13975" fmla="*/ 868363 w 1031876"/>
              <a:gd name="connsiteY13975" fmla="*/ 388937 h 1106488"/>
              <a:gd name="connsiteX13976" fmla="*/ 868363 w 1031876"/>
              <a:gd name="connsiteY13976" fmla="*/ 388938 h 1106488"/>
              <a:gd name="connsiteX13977" fmla="*/ 868363 w 1031876"/>
              <a:gd name="connsiteY13977" fmla="*/ 392112 h 1106488"/>
              <a:gd name="connsiteX13978" fmla="*/ 868363 w 1031876"/>
              <a:gd name="connsiteY13978" fmla="*/ 395287 h 1106488"/>
              <a:gd name="connsiteX13979" fmla="*/ 868363 w 1031876"/>
              <a:gd name="connsiteY13979" fmla="*/ 388937 h 1106488"/>
              <a:gd name="connsiteX13980" fmla="*/ 252413 w 1031876"/>
              <a:gd name="connsiteY13980" fmla="*/ 388937 h 1106488"/>
              <a:gd name="connsiteX13981" fmla="*/ 252413 w 1031876"/>
              <a:gd name="connsiteY13981" fmla="*/ 392112 h 1106488"/>
              <a:gd name="connsiteX13982" fmla="*/ 252413 w 1031876"/>
              <a:gd name="connsiteY13982" fmla="*/ 394493 h 1106488"/>
              <a:gd name="connsiteX13983" fmla="*/ 252413 w 1031876"/>
              <a:gd name="connsiteY13983" fmla="*/ 395287 h 1106488"/>
              <a:gd name="connsiteX13984" fmla="*/ 250354 w 1031876"/>
              <a:gd name="connsiteY13984" fmla="*/ 393742 h 1106488"/>
              <a:gd name="connsiteX13985" fmla="*/ 246063 w 1031876"/>
              <a:gd name="connsiteY13985" fmla="*/ 388937 h 1106488"/>
              <a:gd name="connsiteX13986" fmla="*/ 248444 w 1031876"/>
              <a:gd name="connsiteY13986" fmla="*/ 388937 h 1106488"/>
              <a:gd name="connsiteX13987" fmla="*/ 251619 w 1031876"/>
              <a:gd name="connsiteY13987" fmla="*/ 388937 h 1106488"/>
              <a:gd name="connsiteX13988" fmla="*/ 252413 w 1031876"/>
              <a:gd name="connsiteY13988" fmla="*/ 388937 h 1106488"/>
              <a:gd name="connsiteX13989" fmla="*/ 246063 w 1031876"/>
              <a:gd name="connsiteY13989" fmla="*/ 395287 h 1106488"/>
              <a:gd name="connsiteX13990" fmla="*/ 246063 w 1031876"/>
              <a:gd name="connsiteY13990" fmla="*/ 388937 h 1106488"/>
              <a:gd name="connsiteX13991" fmla="*/ 239713 w 1031876"/>
              <a:gd name="connsiteY13991" fmla="*/ 388937 h 1106488"/>
              <a:gd name="connsiteX13992" fmla="*/ 238654 w 1031876"/>
              <a:gd name="connsiteY13992" fmla="*/ 389731 h 1106488"/>
              <a:gd name="connsiteX13993" fmla="*/ 236141 w 1031876"/>
              <a:gd name="connsiteY13993" fmla="*/ 391616 h 1106488"/>
              <a:gd name="connsiteX13994" fmla="*/ 235658 w 1031876"/>
              <a:gd name="connsiteY13994" fmla="*/ 391254 h 1106488"/>
              <a:gd name="connsiteX13995" fmla="*/ 238654 w 1031876"/>
              <a:gd name="connsiteY13995" fmla="*/ 389542 h 1106488"/>
              <a:gd name="connsiteX13996" fmla="*/ 232569 w 1031876"/>
              <a:gd name="connsiteY13996" fmla="*/ 388937 h 1106488"/>
              <a:gd name="connsiteX13997" fmla="*/ 235658 w 1031876"/>
              <a:gd name="connsiteY13997" fmla="*/ 391254 h 1106488"/>
              <a:gd name="connsiteX13998" fmla="*/ 234328 w 1031876"/>
              <a:gd name="connsiteY13998" fmla="*/ 392014 h 1106488"/>
              <a:gd name="connsiteX13999" fmla="*/ 245534 w 1031876"/>
              <a:gd name="connsiteY13999" fmla="*/ 388620 h 1106488"/>
              <a:gd name="connsiteX14000" fmla="*/ 242094 w 1031876"/>
              <a:gd name="connsiteY14000" fmla="*/ 391954 h 1106488"/>
              <a:gd name="connsiteX14001" fmla="*/ 239713 w 1031876"/>
              <a:gd name="connsiteY14001" fmla="*/ 394262 h 1106488"/>
              <a:gd name="connsiteX14002" fmla="*/ 238654 w 1031876"/>
              <a:gd name="connsiteY14002" fmla="*/ 395288 h 1106488"/>
              <a:gd name="connsiteX14003" fmla="*/ 239713 w 1031876"/>
              <a:gd name="connsiteY14003" fmla="*/ 393492 h 1106488"/>
              <a:gd name="connsiteX14004" fmla="*/ 242094 w 1031876"/>
              <a:gd name="connsiteY14004" fmla="*/ 389454 h 1106488"/>
              <a:gd name="connsiteX14005" fmla="*/ 245534 w 1031876"/>
              <a:gd name="connsiteY14005" fmla="*/ 388620 h 1106488"/>
              <a:gd name="connsiteX14006" fmla="*/ 245534 w 1031876"/>
              <a:gd name="connsiteY14006" fmla="*/ 388620 h 1106488"/>
              <a:gd name="connsiteX14007" fmla="*/ 245534 w 1031876"/>
              <a:gd name="connsiteY14007" fmla="*/ 391954 h 1106488"/>
              <a:gd name="connsiteX14008" fmla="*/ 245534 w 1031876"/>
              <a:gd name="connsiteY14008" fmla="*/ 395287 h 1106488"/>
              <a:gd name="connsiteX14009" fmla="*/ 245534 w 1031876"/>
              <a:gd name="connsiteY14009" fmla="*/ 395288 h 1106488"/>
              <a:gd name="connsiteX14010" fmla="*/ 239713 w 1031876"/>
              <a:gd name="connsiteY14010" fmla="*/ 395288 h 1106488"/>
              <a:gd name="connsiteX14011" fmla="*/ 239514 w 1031876"/>
              <a:gd name="connsiteY14011" fmla="*/ 395288 h 1106488"/>
              <a:gd name="connsiteX14012" fmla="*/ 238654 w 1031876"/>
              <a:gd name="connsiteY14012" fmla="*/ 395288 h 1106488"/>
              <a:gd name="connsiteX14013" fmla="*/ 239713 w 1031876"/>
              <a:gd name="connsiteY14013" fmla="*/ 394702 h 1106488"/>
              <a:gd name="connsiteX14014" fmla="*/ 244674 w 1031876"/>
              <a:gd name="connsiteY14014" fmla="*/ 391954 h 1106488"/>
              <a:gd name="connsiteX14015" fmla="*/ 245534 w 1031876"/>
              <a:gd name="connsiteY14015" fmla="*/ 388620 h 1106488"/>
              <a:gd name="connsiteX14016" fmla="*/ 23932 w 1031876"/>
              <a:gd name="connsiteY14016" fmla="*/ 385958 h 1106488"/>
              <a:gd name="connsiteX14017" fmla="*/ 27350 w 1031876"/>
              <a:gd name="connsiteY14017" fmla="*/ 388519 h 1106488"/>
              <a:gd name="connsiteX14018" fmla="*/ 20513 w 1031876"/>
              <a:gd name="connsiteY14018" fmla="*/ 395350 h 1106488"/>
              <a:gd name="connsiteX14019" fmla="*/ 20513 w 1031876"/>
              <a:gd name="connsiteY14019" fmla="*/ 392788 h 1106488"/>
              <a:gd name="connsiteX14020" fmla="*/ 20513 w 1031876"/>
              <a:gd name="connsiteY14020" fmla="*/ 391935 h 1106488"/>
              <a:gd name="connsiteX14021" fmla="*/ 20513 w 1031876"/>
              <a:gd name="connsiteY14021" fmla="*/ 389373 h 1106488"/>
              <a:gd name="connsiteX14022" fmla="*/ 20513 w 1031876"/>
              <a:gd name="connsiteY14022" fmla="*/ 388519 h 1106488"/>
              <a:gd name="connsiteX14023" fmla="*/ 23932 w 1031876"/>
              <a:gd name="connsiteY14023" fmla="*/ 385958 h 1106488"/>
              <a:gd name="connsiteX14024" fmla="*/ 909638 w 1031876"/>
              <a:gd name="connsiteY14024" fmla="*/ 382587 h 1106488"/>
              <a:gd name="connsiteX14025" fmla="*/ 915988 w 1031876"/>
              <a:gd name="connsiteY14025" fmla="*/ 388937 h 1106488"/>
              <a:gd name="connsiteX14026" fmla="*/ 909638 w 1031876"/>
              <a:gd name="connsiteY14026" fmla="*/ 388937 h 1106488"/>
              <a:gd name="connsiteX14027" fmla="*/ 909638 w 1031876"/>
              <a:gd name="connsiteY14027" fmla="*/ 382587 h 1106488"/>
              <a:gd name="connsiteX14028" fmla="*/ 882651 w 1031876"/>
              <a:gd name="connsiteY14028" fmla="*/ 382587 h 1106488"/>
              <a:gd name="connsiteX14029" fmla="*/ 882651 w 1031876"/>
              <a:gd name="connsiteY14029" fmla="*/ 388937 h 1106488"/>
              <a:gd name="connsiteX14030" fmla="*/ 882651 w 1031876"/>
              <a:gd name="connsiteY14030" fmla="*/ 382587 h 1106488"/>
              <a:gd name="connsiteX14031" fmla="*/ 245534 w 1031876"/>
              <a:gd name="connsiteY14031" fmla="*/ 381953 h 1106488"/>
              <a:gd name="connsiteX14032" fmla="*/ 252413 w 1031876"/>
              <a:gd name="connsiteY14032" fmla="*/ 381953 h 1106488"/>
              <a:gd name="connsiteX14033" fmla="*/ 246394 w 1031876"/>
              <a:gd name="connsiteY14033" fmla="*/ 382786 h 1106488"/>
              <a:gd name="connsiteX14034" fmla="*/ 246387 w 1031876"/>
              <a:gd name="connsiteY14034" fmla="*/ 382830 h 1106488"/>
              <a:gd name="connsiteX14035" fmla="*/ 249238 w 1031876"/>
              <a:gd name="connsiteY14035" fmla="*/ 384968 h 1106488"/>
              <a:gd name="connsiteX14036" fmla="*/ 252413 w 1031876"/>
              <a:gd name="connsiteY14036" fmla="*/ 382587 h 1106488"/>
              <a:gd name="connsiteX14037" fmla="*/ 246063 w 1031876"/>
              <a:gd name="connsiteY14037" fmla="*/ 388937 h 1106488"/>
              <a:gd name="connsiteX14038" fmla="*/ 246063 w 1031876"/>
              <a:gd name="connsiteY14038" fmla="*/ 388143 h 1106488"/>
              <a:gd name="connsiteX14039" fmla="*/ 246063 w 1031876"/>
              <a:gd name="connsiteY14039" fmla="*/ 385031 h 1106488"/>
              <a:gd name="connsiteX14040" fmla="*/ 245534 w 1031876"/>
              <a:gd name="connsiteY14040" fmla="*/ 388620 h 1106488"/>
              <a:gd name="connsiteX14041" fmla="*/ 244674 w 1031876"/>
              <a:gd name="connsiteY14041" fmla="*/ 388620 h 1106488"/>
              <a:gd name="connsiteX14042" fmla="*/ 242094 w 1031876"/>
              <a:gd name="connsiteY14042" fmla="*/ 388620 h 1106488"/>
              <a:gd name="connsiteX14043" fmla="*/ 239514 w 1031876"/>
              <a:gd name="connsiteY14043" fmla="*/ 388620 h 1106488"/>
              <a:gd name="connsiteX14044" fmla="*/ 238654 w 1031876"/>
              <a:gd name="connsiteY14044" fmla="*/ 388620 h 1106488"/>
              <a:gd name="connsiteX14045" fmla="*/ 245534 w 1031876"/>
              <a:gd name="connsiteY14045" fmla="*/ 381953 h 1106488"/>
              <a:gd name="connsiteX14046" fmla="*/ 225425 w 1031876"/>
              <a:gd name="connsiteY14046" fmla="*/ 381743 h 1106488"/>
              <a:gd name="connsiteX14047" fmla="*/ 222222 w 1031876"/>
              <a:gd name="connsiteY14047" fmla="*/ 382543 h 1106488"/>
              <a:gd name="connsiteX14048" fmla="*/ 221290 w 1031876"/>
              <a:gd name="connsiteY14048" fmla="*/ 384173 h 1106488"/>
              <a:gd name="connsiteX14049" fmla="*/ 219658 w 1031876"/>
              <a:gd name="connsiteY14049" fmla="*/ 385104 h 1106488"/>
              <a:gd name="connsiteX14050" fmla="*/ 218803 w 1031876"/>
              <a:gd name="connsiteY14050" fmla="*/ 388519 h 1106488"/>
              <a:gd name="connsiteX14051" fmla="*/ 224786 w 1031876"/>
              <a:gd name="connsiteY14051" fmla="*/ 385104 h 1106488"/>
              <a:gd name="connsiteX14052" fmla="*/ 225425 w 1031876"/>
              <a:gd name="connsiteY14052" fmla="*/ 382552 h 1106488"/>
              <a:gd name="connsiteX14053" fmla="*/ 225425 w 1031876"/>
              <a:gd name="connsiteY14053" fmla="*/ 381905 h 1106488"/>
              <a:gd name="connsiteX14054" fmla="*/ 219658 w 1031876"/>
              <a:gd name="connsiteY14054" fmla="*/ 387666 h 1106488"/>
              <a:gd name="connsiteX14055" fmla="*/ 218803 w 1031876"/>
              <a:gd name="connsiteY14055" fmla="*/ 388519 h 1106488"/>
              <a:gd name="connsiteX14056" fmla="*/ 221290 w 1031876"/>
              <a:gd name="connsiteY14056" fmla="*/ 384173 h 1106488"/>
              <a:gd name="connsiteX14057" fmla="*/ 225425 w 1031876"/>
              <a:gd name="connsiteY14057" fmla="*/ 381812 h 1106488"/>
              <a:gd name="connsiteX14058" fmla="*/ 15726 w 1031876"/>
              <a:gd name="connsiteY14058" fmla="*/ 379640 h 1106488"/>
              <a:gd name="connsiteX14059" fmla="*/ 14530 w 1031876"/>
              <a:gd name="connsiteY14059" fmla="*/ 380835 h 1106488"/>
              <a:gd name="connsiteX14060" fmla="*/ 13675 w 1031876"/>
              <a:gd name="connsiteY14060" fmla="*/ 381689 h 1106488"/>
              <a:gd name="connsiteX14061" fmla="*/ 896145 w 1031876"/>
              <a:gd name="connsiteY14061" fmla="*/ 379115 h 1106488"/>
              <a:gd name="connsiteX14062" fmla="*/ 901701 w 1031876"/>
              <a:gd name="connsiteY14062" fmla="*/ 381794 h 1106488"/>
              <a:gd name="connsiteX14063" fmla="*/ 901701 w 1031876"/>
              <a:gd name="connsiteY14063" fmla="*/ 382687 h 1106488"/>
              <a:gd name="connsiteX14064" fmla="*/ 901701 w 1031876"/>
              <a:gd name="connsiteY14064" fmla="*/ 388937 h 1106488"/>
              <a:gd name="connsiteX14065" fmla="*/ 901701 w 1031876"/>
              <a:gd name="connsiteY14065" fmla="*/ 388938 h 1106488"/>
              <a:gd name="connsiteX14066" fmla="*/ 895351 w 1031876"/>
              <a:gd name="connsiteY14066" fmla="*/ 381794 h 1106488"/>
              <a:gd name="connsiteX14067" fmla="*/ 896145 w 1031876"/>
              <a:gd name="connsiteY14067" fmla="*/ 379115 h 1106488"/>
              <a:gd name="connsiteX14068" fmla="*/ 887096 w 1031876"/>
              <a:gd name="connsiteY14068" fmla="*/ 378302 h 1106488"/>
              <a:gd name="connsiteX14069" fmla="*/ 888207 w 1031876"/>
              <a:gd name="connsiteY14069" fmla="*/ 379016 h 1106488"/>
              <a:gd name="connsiteX14070" fmla="*/ 889001 w 1031876"/>
              <a:gd name="connsiteY14070" fmla="*/ 382588 h 1106488"/>
              <a:gd name="connsiteX14071" fmla="*/ 26988 w 1031876"/>
              <a:gd name="connsiteY14071" fmla="*/ 375709 h 1106488"/>
              <a:gd name="connsiteX14072" fmla="*/ 20638 w 1031876"/>
              <a:gd name="connsiteY14072" fmla="*/ 382588 h 1106488"/>
              <a:gd name="connsiteX14073" fmla="*/ 26988 w 1031876"/>
              <a:gd name="connsiteY14073" fmla="*/ 375709 h 1106488"/>
              <a:gd name="connsiteX14074" fmla="*/ 936626 w 1031876"/>
              <a:gd name="connsiteY14074" fmla="*/ 375179 h 1106488"/>
              <a:gd name="connsiteX14075" fmla="*/ 942976 w 1031876"/>
              <a:gd name="connsiteY14075" fmla="*/ 375179 h 1106488"/>
              <a:gd name="connsiteX14076" fmla="*/ 942976 w 1031876"/>
              <a:gd name="connsiteY14076" fmla="*/ 382059 h 1106488"/>
              <a:gd name="connsiteX14077" fmla="*/ 942976 w 1031876"/>
              <a:gd name="connsiteY14077" fmla="*/ 382588 h 1106488"/>
              <a:gd name="connsiteX14078" fmla="*/ 942976 w 1031876"/>
              <a:gd name="connsiteY14078" fmla="*/ 383448 h 1106488"/>
              <a:gd name="connsiteX14079" fmla="*/ 942976 w 1031876"/>
              <a:gd name="connsiteY14079" fmla="*/ 385168 h 1106488"/>
              <a:gd name="connsiteX14080" fmla="*/ 942976 w 1031876"/>
              <a:gd name="connsiteY14080" fmla="*/ 386028 h 1106488"/>
              <a:gd name="connsiteX14081" fmla="*/ 942976 w 1031876"/>
              <a:gd name="connsiteY14081" fmla="*/ 386888 h 1106488"/>
              <a:gd name="connsiteX14082" fmla="*/ 942976 w 1031876"/>
              <a:gd name="connsiteY14082" fmla="*/ 388078 h 1106488"/>
              <a:gd name="connsiteX14083" fmla="*/ 942976 w 1031876"/>
              <a:gd name="connsiteY14083" fmla="*/ 388938 h 1106488"/>
              <a:gd name="connsiteX14084" fmla="*/ 936626 w 1031876"/>
              <a:gd name="connsiteY14084" fmla="*/ 382059 h 1106488"/>
              <a:gd name="connsiteX14085" fmla="*/ 936626 w 1031876"/>
              <a:gd name="connsiteY14085" fmla="*/ 375179 h 1106488"/>
              <a:gd name="connsiteX14086" fmla="*/ 890099 w 1031876"/>
              <a:gd name="connsiteY14086" fmla="*/ 375179 h 1106488"/>
              <a:gd name="connsiteX14087" fmla="*/ 894557 w 1031876"/>
              <a:gd name="connsiteY14087" fmla="*/ 377329 h 1106488"/>
              <a:gd name="connsiteX14088" fmla="*/ 895194 w 1031876"/>
              <a:gd name="connsiteY14088" fmla="*/ 375179 h 1106488"/>
              <a:gd name="connsiteX14089" fmla="*/ 892176 w 1031876"/>
              <a:gd name="connsiteY14089" fmla="*/ 375179 h 1106488"/>
              <a:gd name="connsiteX14090" fmla="*/ 20513 w 1031876"/>
              <a:gd name="connsiteY14090" fmla="*/ 374858 h 1106488"/>
              <a:gd name="connsiteX14091" fmla="*/ 17094 w 1031876"/>
              <a:gd name="connsiteY14091" fmla="*/ 378274 h 1106488"/>
              <a:gd name="connsiteX14092" fmla="*/ 15726 w 1031876"/>
              <a:gd name="connsiteY14092" fmla="*/ 379640 h 1106488"/>
              <a:gd name="connsiteX14093" fmla="*/ 936626 w 1031876"/>
              <a:gd name="connsiteY14093" fmla="*/ 374650 h 1106488"/>
              <a:gd name="connsiteX14094" fmla="*/ 936626 w 1031876"/>
              <a:gd name="connsiteY14094" fmla="*/ 375179 h 1106488"/>
              <a:gd name="connsiteX14095" fmla="*/ 936626 w 1031876"/>
              <a:gd name="connsiteY14095" fmla="*/ 378619 h 1106488"/>
              <a:gd name="connsiteX14096" fmla="*/ 936626 w 1031876"/>
              <a:gd name="connsiteY14096" fmla="*/ 382059 h 1106488"/>
              <a:gd name="connsiteX14097" fmla="*/ 936626 w 1031876"/>
              <a:gd name="connsiteY14097" fmla="*/ 382587 h 1106488"/>
              <a:gd name="connsiteX14098" fmla="*/ 936626 w 1031876"/>
              <a:gd name="connsiteY14098" fmla="*/ 388937 h 1106488"/>
              <a:gd name="connsiteX14099" fmla="*/ 936626 w 1031876"/>
              <a:gd name="connsiteY14099" fmla="*/ 385762 h 1106488"/>
              <a:gd name="connsiteX14100" fmla="*/ 936626 w 1031876"/>
              <a:gd name="connsiteY14100" fmla="*/ 382588 h 1106488"/>
              <a:gd name="connsiteX14101" fmla="*/ 936626 w 1031876"/>
              <a:gd name="connsiteY14101" fmla="*/ 374650 h 1106488"/>
              <a:gd name="connsiteX14102" fmla="*/ 922338 w 1031876"/>
              <a:gd name="connsiteY14102" fmla="*/ 374650 h 1106488"/>
              <a:gd name="connsiteX14103" fmla="*/ 923926 w 1031876"/>
              <a:gd name="connsiteY14103" fmla="*/ 374650 h 1106488"/>
              <a:gd name="connsiteX14104" fmla="*/ 923926 w 1031876"/>
              <a:gd name="connsiteY14104" fmla="*/ 376238 h 1106488"/>
              <a:gd name="connsiteX14105" fmla="*/ 922338 w 1031876"/>
              <a:gd name="connsiteY14105" fmla="*/ 376238 h 1106488"/>
              <a:gd name="connsiteX14106" fmla="*/ 253207 w 1031876"/>
              <a:gd name="connsiteY14106" fmla="*/ 374650 h 1106488"/>
              <a:gd name="connsiteX14107" fmla="*/ 253366 w 1031876"/>
              <a:gd name="connsiteY14107" fmla="*/ 375444 h 1106488"/>
              <a:gd name="connsiteX14108" fmla="*/ 253405 w 1031876"/>
              <a:gd name="connsiteY14108" fmla="*/ 375444 h 1106488"/>
              <a:gd name="connsiteX14109" fmla="*/ 256382 w 1031876"/>
              <a:gd name="connsiteY14109" fmla="*/ 375444 h 1106488"/>
              <a:gd name="connsiteX14110" fmla="*/ 259359 w 1031876"/>
              <a:gd name="connsiteY14110" fmla="*/ 375444 h 1106488"/>
              <a:gd name="connsiteX14111" fmla="*/ 260351 w 1031876"/>
              <a:gd name="connsiteY14111" fmla="*/ 375444 h 1106488"/>
              <a:gd name="connsiteX14112" fmla="*/ 256382 w 1031876"/>
              <a:gd name="connsiteY14112" fmla="*/ 378123 h 1106488"/>
              <a:gd name="connsiteX14113" fmla="*/ 253515 w 1031876"/>
              <a:gd name="connsiteY14113" fmla="*/ 376188 h 1106488"/>
              <a:gd name="connsiteX14114" fmla="*/ 254001 w 1031876"/>
              <a:gd name="connsiteY14114" fmla="*/ 378619 h 1106488"/>
              <a:gd name="connsiteX14115" fmla="*/ 253381 w 1031876"/>
              <a:gd name="connsiteY14115" fmla="*/ 381717 h 1106488"/>
              <a:gd name="connsiteX14116" fmla="*/ 259359 w 1031876"/>
              <a:gd name="connsiteY14116" fmla="*/ 376337 h 1106488"/>
              <a:gd name="connsiteX14117" fmla="*/ 260351 w 1031876"/>
              <a:gd name="connsiteY14117" fmla="*/ 375444 h 1106488"/>
              <a:gd name="connsiteX14118" fmla="*/ 259359 w 1031876"/>
              <a:gd name="connsiteY14118" fmla="*/ 379016 h 1106488"/>
              <a:gd name="connsiteX14119" fmla="*/ 253298 w 1031876"/>
              <a:gd name="connsiteY14119" fmla="*/ 382133 h 1106488"/>
              <a:gd name="connsiteX14120" fmla="*/ 253207 w 1031876"/>
              <a:gd name="connsiteY14120" fmla="*/ 382588 h 1106488"/>
              <a:gd name="connsiteX14121" fmla="*/ 253133 w 1031876"/>
              <a:gd name="connsiteY14121" fmla="*/ 382218 h 1106488"/>
              <a:gd name="connsiteX14122" fmla="*/ 252413 w 1031876"/>
              <a:gd name="connsiteY14122" fmla="*/ 382588 h 1106488"/>
              <a:gd name="connsiteX14123" fmla="*/ 253086 w 1031876"/>
              <a:gd name="connsiteY14123" fmla="*/ 381983 h 1106488"/>
              <a:gd name="connsiteX14124" fmla="*/ 252413 w 1031876"/>
              <a:gd name="connsiteY14124" fmla="*/ 378619 h 1106488"/>
              <a:gd name="connsiteX14125" fmla="*/ 252973 w 1031876"/>
              <a:gd name="connsiteY14125" fmla="*/ 375822 h 1106488"/>
              <a:gd name="connsiteX14126" fmla="*/ 252413 w 1031876"/>
              <a:gd name="connsiteY14126" fmla="*/ 375444 h 1106488"/>
              <a:gd name="connsiteX14127" fmla="*/ 253048 w 1031876"/>
              <a:gd name="connsiteY14127" fmla="*/ 375444 h 1106488"/>
              <a:gd name="connsiteX14128" fmla="*/ 26194 w 1031876"/>
              <a:gd name="connsiteY14128" fmla="*/ 372765 h 1106488"/>
              <a:gd name="connsiteX14129" fmla="*/ 26988 w 1031876"/>
              <a:gd name="connsiteY14129" fmla="*/ 375444 h 1106488"/>
              <a:gd name="connsiteX14130" fmla="*/ 21432 w 1031876"/>
              <a:gd name="connsiteY14130" fmla="*/ 375444 h 1106488"/>
              <a:gd name="connsiteX14131" fmla="*/ 21215 w 1031876"/>
              <a:gd name="connsiteY14131" fmla="*/ 375444 h 1106488"/>
              <a:gd name="connsiteX14132" fmla="*/ 21239 w 1031876"/>
              <a:gd name="connsiteY14132" fmla="*/ 375155 h 1106488"/>
              <a:gd name="connsiteX14133" fmla="*/ 238461 w 1031876"/>
              <a:gd name="connsiteY14133" fmla="*/ 372297 h 1106488"/>
              <a:gd name="connsiteX14134" fmla="*/ 239316 w 1031876"/>
              <a:gd name="connsiteY14134" fmla="*/ 374858 h 1106488"/>
              <a:gd name="connsiteX14135" fmla="*/ 232478 w 1031876"/>
              <a:gd name="connsiteY14135" fmla="*/ 381689 h 1106488"/>
              <a:gd name="connsiteX14136" fmla="*/ 232478 w 1031876"/>
              <a:gd name="connsiteY14136" fmla="*/ 380835 h 1106488"/>
              <a:gd name="connsiteX14137" fmla="*/ 232478 w 1031876"/>
              <a:gd name="connsiteY14137" fmla="*/ 379127 h 1106488"/>
              <a:gd name="connsiteX14138" fmla="*/ 232478 w 1031876"/>
              <a:gd name="connsiteY14138" fmla="*/ 378274 h 1106488"/>
              <a:gd name="connsiteX14139" fmla="*/ 232478 w 1031876"/>
              <a:gd name="connsiteY14139" fmla="*/ 375712 h 1106488"/>
              <a:gd name="connsiteX14140" fmla="*/ 232478 w 1031876"/>
              <a:gd name="connsiteY14140" fmla="*/ 374858 h 1106488"/>
              <a:gd name="connsiteX14141" fmla="*/ 238461 w 1031876"/>
              <a:gd name="connsiteY14141" fmla="*/ 372297 h 1106488"/>
              <a:gd name="connsiteX14142" fmla="*/ 26988 w 1031876"/>
              <a:gd name="connsiteY14142" fmla="*/ 368301 h 1106488"/>
              <a:gd name="connsiteX14143" fmla="*/ 26194 w 1031876"/>
              <a:gd name="connsiteY14143" fmla="*/ 369194 h 1106488"/>
              <a:gd name="connsiteX14144" fmla="*/ 21273 w 1031876"/>
              <a:gd name="connsiteY14144" fmla="*/ 374730 h 1106488"/>
              <a:gd name="connsiteX14145" fmla="*/ 21432 w 1031876"/>
              <a:gd name="connsiteY14145" fmla="*/ 372765 h 1106488"/>
              <a:gd name="connsiteX14146" fmla="*/ 26988 w 1031876"/>
              <a:gd name="connsiteY14146" fmla="*/ 368301 h 1106488"/>
              <a:gd name="connsiteX14147" fmla="*/ 936626 w 1031876"/>
              <a:gd name="connsiteY14147" fmla="*/ 368300 h 1106488"/>
              <a:gd name="connsiteX14148" fmla="*/ 942976 w 1031876"/>
              <a:gd name="connsiteY14148" fmla="*/ 375179 h 1106488"/>
              <a:gd name="connsiteX14149" fmla="*/ 936626 w 1031876"/>
              <a:gd name="connsiteY14149" fmla="*/ 368300 h 1106488"/>
              <a:gd name="connsiteX14150" fmla="*/ 889001 w 1031876"/>
              <a:gd name="connsiteY14150" fmla="*/ 368300 h 1106488"/>
              <a:gd name="connsiteX14151" fmla="*/ 891382 w 1031876"/>
              <a:gd name="connsiteY14151" fmla="*/ 371740 h 1106488"/>
              <a:gd name="connsiteX14152" fmla="*/ 891060 w 1031876"/>
              <a:gd name="connsiteY14152" fmla="*/ 372205 h 1106488"/>
              <a:gd name="connsiteX14153" fmla="*/ 874713 w 1031876"/>
              <a:gd name="connsiteY14153" fmla="*/ 368300 h 1106488"/>
              <a:gd name="connsiteX14154" fmla="*/ 882651 w 1031876"/>
              <a:gd name="connsiteY14154" fmla="*/ 374650 h 1106488"/>
              <a:gd name="connsiteX14155" fmla="*/ 874713 w 1031876"/>
              <a:gd name="connsiteY14155" fmla="*/ 368300 h 1106488"/>
              <a:gd name="connsiteX14156" fmla="*/ 862807 w 1031876"/>
              <a:gd name="connsiteY14156" fmla="*/ 368300 h 1106488"/>
              <a:gd name="connsiteX14157" fmla="*/ 863601 w 1031876"/>
              <a:gd name="connsiteY14157" fmla="*/ 371475 h 1106488"/>
              <a:gd name="connsiteX14158" fmla="*/ 862807 w 1031876"/>
              <a:gd name="connsiteY14158" fmla="*/ 374650 h 1106488"/>
              <a:gd name="connsiteX14159" fmla="*/ 862013 w 1031876"/>
              <a:gd name="connsiteY14159" fmla="*/ 371475 h 1106488"/>
              <a:gd name="connsiteX14160" fmla="*/ 862807 w 1031876"/>
              <a:gd name="connsiteY14160" fmla="*/ 368300 h 1106488"/>
              <a:gd name="connsiteX14161" fmla="*/ 880270 w 1031876"/>
              <a:gd name="connsiteY14161" fmla="*/ 366395 h 1106488"/>
              <a:gd name="connsiteX14162" fmla="*/ 881659 w 1031876"/>
              <a:gd name="connsiteY14162" fmla="*/ 367506 h 1106488"/>
              <a:gd name="connsiteX14163" fmla="*/ 882651 w 1031876"/>
              <a:gd name="connsiteY14163" fmla="*/ 368300 h 1106488"/>
              <a:gd name="connsiteX14164" fmla="*/ 883900 w 1031876"/>
              <a:gd name="connsiteY14164" fmla="*/ 365385 h 1106488"/>
              <a:gd name="connsiteX14165" fmla="*/ 888683 w 1031876"/>
              <a:gd name="connsiteY14165" fmla="*/ 368118 h 1106488"/>
              <a:gd name="connsiteX14166" fmla="*/ 888683 w 1031876"/>
              <a:gd name="connsiteY14166" fmla="*/ 367846 h 1106488"/>
              <a:gd name="connsiteX14167" fmla="*/ 888833 w 1031876"/>
              <a:gd name="connsiteY14167" fmla="*/ 368204 h 1106488"/>
              <a:gd name="connsiteX14168" fmla="*/ 889001 w 1031876"/>
              <a:gd name="connsiteY14168" fmla="*/ 368300 h 1106488"/>
              <a:gd name="connsiteX14169" fmla="*/ 888874 w 1031876"/>
              <a:gd name="connsiteY14169" fmla="*/ 368300 h 1106488"/>
              <a:gd name="connsiteX14170" fmla="*/ 888890 w 1031876"/>
              <a:gd name="connsiteY14170" fmla="*/ 368337 h 1106488"/>
              <a:gd name="connsiteX14171" fmla="*/ 889001 w 1031876"/>
              <a:gd name="connsiteY14171" fmla="*/ 368300 h 1106488"/>
              <a:gd name="connsiteX14172" fmla="*/ 889001 w 1031876"/>
              <a:gd name="connsiteY14172" fmla="*/ 368602 h 1106488"/>
              <a:gd name="connsiteX14173" fmla="*/ 890720 w 1031876"/>
              <a:gd name="connsiteY14173" fmla="*/ 372696 h 1106488"/>
              <a:gd name="connsiteX14174" fmla="*/ 891060 w 1031876"/>
              <a:gd name="connsiteY14174" fmla="*/ 372205 h 1106488"/>
              <a:gd name="connsiteX14175" fmla="*/ 892176 w 1031876"/>
              <a:gd name="connsiteY14175" fmla="*/ 374320 h 1106488"/>
              <a:gd name="connsiteX14176" fmla="*/ 895206 w 1031876"/>
              <a:gd name="connsiteY14176" fmla="*/ 375140 h 1106488"/>
              <a:gd name="connsiteX14177" fmla="*/ 895351 w 1031876"/>
              <a:gd name="connsiteY14177" fmla="*/ 374650 h 1106488"/>
              <a:gd name="connsiteX14178" fmla="*/ 895300 w 1031876"/>
              <a:gd name="connsiteY14178" fmla="*/ 375166 h 1106488"/>
              <a:gd name="connsiteX14179" fmla="*/ 895351 w 1031876"/>
              <a:gd name="connsiteY14179" fmla="*/ 375179 h 1106488"/>
              <a:gd name="connsiteX14180" fmla="*/ 895299 w 1031876"/>
              <a:gd name="connsiteY14180" fmla="*/ 375179 h 1106488"/>
              <a:gd name="connsiteX14181" fmla="*/ 894653 w 1031876"/>
              <a:gd name="connsiteY14181" fmla="*/ 381716 h 1106488"/>
              <a:gd name="connsiteX14182" fmla="*/ 895351 w 1031876"/>
              <a:gd name="connsiteY14182" fmla="*/ 382588 h 1106488"/>
              <a:gd name="connsiteX14183" fmla="*/ 894618 w 1031876"/>
              <a:gd name="connsiteY14183" fmla="*/ 382065 h 1106488"/>
              <a:gd name="connsiteX14184" fmla="*/ 894567 w 1031876"/>
              <a:gd name="connsiteY14184" fmla="*/ 382588 h 1106488"/>
              <a:gd name="connsiteX14185" fmla="*/ 894557 w 1031876"/>
              <a:gd name="connsiteY14185" fmla="*/ 382687 h 1106488"/>
              <a:gd name="connsiteX14186" fmla="*/ 894489 w 1031876"/>
              <a:gd name="connsiteY14186" fmla="*/ 382588 h 1106488"/>
              <a:gd name="connsiteX14187" fmla="*/ 893647 w 1031876"/>
              <a:gd name="connsiteY14187" fmla="*/ 381371 h 1106488"/>
              <a:gd name="connsiteX14188" fmla="*/ 889795 w 1031876"/>
              <a:gd name="connsiteY14188" fmla="*/ 378619 h 1106488"/>
              <a:gd name="connsiteX14189" fmla="*/ 889107 w 1031876"/>
              <a:gd name="connsiteY14189" fmla="*/ 375179 h 1106488"/>
              <a:gd name="connsiteX14190" fmla="*/ 889001 w 1031876"/>
              <a:gd name="connsiteY14190" fmla="*/ 375179 h 1106488"/>
              <a:gd name="connsiteX14191" fmla="*/ 889083 w 1031876"/>
              <a:gd name="connsiteY14191" fmla="*/ 375061 h 1106488"/>
              <a:gd name="connsiteX14192" fmla="*/ 889001 w 1031876"/>
              <a:gd name="connsiteY14192" fmla="*/ 374650 h 1106488"/>
              <a:gd name="connsiteX14193" fmla="*/ 889276 w 1031876"/>
              <a:gd name="connsiteY14193" fmla="*/ 374783 h 1106488"/>
              <a:gd name="connsiteX14194" fmla="*/ 889578 w 1031876"/>
              <a:gd name="connsiteY14194" fmla="*/ 374346 h 1106488"/>
              <a:gd name="connsiteX14195" fmla="*/ 889001 w 1031876"/>
              <a:gd name="connsiteY14195" fmla="*/ 374542 h 1106488"/>
              <a:gd name="connsiteX14196" fmla="*/ 889001 w 1031876"/>
              <a:gd name="connsiteY14196" fmla="*/ 374650 h 1106488"/>
              <a:gd name="connsiteX14197" fmla="*/ 888961 w 1031876"/>
              <a:gd name="connsiteY14197" fmla="*/ 374556 h 1106488"/>
              <a:gd name="connsiteX14198" fmla="*/ 888920 w 1031876"/>
              <a:gd name="connsiteY14198" fmla="*/ 374569 h 1106488"/>
              <a:gd name="connsiteX14199" fmla="*/ 889001 w 1031876"/>
              <a:gd name="connsiteY14199" fmla="*/ 374650 h 1106488"/>
              <a:gd name="connsiteX14200" fmla="*/ 888683 w 1031876"/>
              <a:gd name="connsiteY14200" fmla="*/ 374650 h 1106488"/>
              <a:gd name="connsiteX14201" fmla="*/ 888207 w 1031876"/>
              <a:gd name="connsiteY14201" fmla="*/ 374650 h 1106488"/>
              <a:gd name="connsiteX14202" fmla="*/ 885473 w 1031876"/>
              <a:gd name="connsiteY14202" fmla="*/ 374650 h 1106488"/>
              <a:gd name="connsiteX14203" fmla="*/ 885826 w 1031876"/>
              <a:gd name="connsiteY14203" fmla="*/ 375444 h 1106488"/>
              <a:gd name="connsiteX14204" fmla="*/ 887096 w 1031876"/>
              <a:gd name="connsiteY14204" fmla="*/ 378302 h 1106488"/>
              <a:gd name="connsiteX14205" fmla="*/ 883958 w 1031876"/>
              <a:gd name="connsiteY14205" fmla="*/ 376284 h 1106488"/>
              <a:gd name="connsiteX14206" fmla="*/ 888207 w 1031876"/>
              <a:gd name="connsiteY14206" fmla="*/ 381596 h 1106488"/>
              <a:gd name="connsiteX14207" fmla="*/ 889001 w 1031876"/>
              <a:gd name="connsiteY14207" fmla="*/ 382588 h 1106488"/>
              <a:gd name="connsiteX14208" fmla="*/ 883445 w 1031876"/>
              <a:gd name="connsiteY14208" fmla="*/ 381596 h 1106488"/>
              <a:gd name="connsiteX14209" fmla="*/ 882832 w 1031876"/>
              <a:gd name="connsiteY14209" fmla="*/ 376238 h 1106488"/>
              <a:gd name="connsiteX14210" fmla="*/ 882651 w 1031876"/>
              <a:gd name="connsiteY14210" fmla="*/ 376238 h 1106488"/>
              <a:gd name="connsiteX14211" fmla="*/ 882651 w 1031876"/>
              <a:gd name="connsiteY14211" fmla="*/ 375444 h 1106488"/>
              <a:gd name="connsiteX14212" fmla="*/ 882651 w 1031876"/>
              <a:gd name="connsiteY14212" fmla="*/ 374650 h 1106488"/>
              <a:gd name="connsiteX14213" fmla="*/ 882651 w 1031876"/>
              <a:gd name="connsiteY14213" fmla="*/ 374551 h 1106488"/>
              <a:gd name="connsiteX14214" fmla="*/ 882651 w 1031876"/>
              <a:gd name="connsiteY14214" fmla="*/ 371872 h 1106488"/>
              <a:gd name="connsiteX14215" fmla="*/ 882651 w 1031876"/>
              <a:gd name="connsiteY14215" fmla="*/ 369094 h 1106488"/>
              <a:gd name="connsiteX14216" fmla="*/ 882651 w 1031876"/>
              <a:gd name="connsiteY14216" fmla="*/ 368300 h 1106488"/>
              <a:gd name="connsiteX14217" fmla="*/ 883445 w 1031876"/>
              <a:gd name="connsiteY14217" fmla="*/ 369094 h 1106488"/>
              <a:gd name="connsiteX14218" fmla="*/ 888683 w 1031876"/>
              <a:gd name="connsiteY14218" fmla="*/ 374332 h 1106488"/>
              <a:gd name="connsiteX14219" fmla="*/ 888683 w 1031876"/>
              <a:gd name="connsiteY14219" fmla="*/ 373908 h 1106488"/>
              <a:gd name="connsiteX14220" fmla="*/ 886620 w 1031876"/>
              <a:gd name="connsiteY14220" fmla="*/ 369094 h 1106488"/>
              <a:gd name="connsiteX14221" fmla="*/ 888683 w 1031876"/>
              <a:gd name="connsiteY14221" fmla="*/ 368406 h 1106488"/>
              <a:gd name="connsiteX14222" fmla="*/ 888683 w 1031876"/>
              <a:gd name="connsiteY14222" fmla="*/ 368300 h 1106488"/>
              <a:gd name="connsiteX14223" fmla="*/ 888207 w 1031876"/>
              <a:gd name="connsiteY14223" fmla="*/ 368300 h 1106488"/>
              <a:gd name="connsiteX14224" fmla="*/ 886620 w 1031876"/>
              <a:gd name="connsiteY14224" fmla="*/ 368300 h 1106488"/>
              <a:gd name="connsiteX14225" fmla="*/ 882651 w 1031876"/>
              <a:gd name="connsiteY14225" fmla="*/ 368300 h 1106488"/>
              <a:gd name="connsiteX14226" fmla="*/ 259359 w 1031876"/>
              <a:gd name="connsiteY14226" fmla="*/ 362744 h 1106488"/>
              <a:gd name="connsiteX14227" fmla="*/ 254398 w 1031876"/>
              <a:gd name="connsiteY14227" fmla="*/ 366712 h 1106488"/>
              <a:gd name="connsiteX14228" fmla="*/ 256382 w 1031876"/>
              <a:gd name="connsiteY14228" fmla="*/ 365125 h 1106488"/>
              <a:gd name="connsiteX14229" fmla="*/ 915988 w 1031876"/>
              <a:gd name="connsiteY14229" fmla="*/ 361950 h 1106488"/>
              <a:gd name="connsiteX14230" fmla="*/ 915989 w 1031876"/>
              <a:gd name="connsiteY14230" fmla="*/ 361950 h 1106488"/>
              <a:gd name="connsiteX14231" fmla="*/ 917576 w 1031876"/>
              <a:gd name="connsiteY14231" fmla="*/ 361950 h 1106488"/>
              <a:gd name="connsiteX14232" fmla="*/ 917576 w 1031876"/>
              <a:gd name="connsiteY14232" fmla="*/ 363538 h 1106488"/>
              <a:gd name="connsiteX14233" fmla="*/ 915988 w 1031876"/>
              <a:gd name="connsiteY14233" fmla="*/ 363538 h 1106488"/>
              <a:gd name="connsiteX14234" fmla="*/ 889001 w 1031876"/>
              <a:gd name="connsiteY14234" fmla="*/ 361950 h 1106488"/>
              <a:gd name="connsiteX14235" fmla="*/ 895351 w 1031876"/>
              <a:gd name="connsiteY14235" fmla="*/ 368300 h 1106488"/>
              <a:gd name="connsiteX14236" fmla="*/ 889001 w 1031876"/>
              <a:gd name="connsiteY14236" fmla="*/ 361950 h 1106488"/>
              <a:gd name="connsiteX14237" fmla="*/ 882651 w 1031876"/>
              <a:gd name="connsiteY14237" fmla="*/ 361950 h 1106488"/>
              <a:gd name="connsiteX14238" fmla="*/ 885032 w 1031876"/>
              <a:gd name="connsiteY14238" fmla="*/ 362744 h 1106488"/>
              <a:gd name="connsiteX14239" fmla="*/ 883900 w 1031876"/>
              <a:gd name="connsiteY14239" fmla="*/ 365385 h 1106488"/>
              <a:gd name="connsiteX14240" fmla="*/ 883445 w 1031876"/>
              <a:gd name="connsiteY14240" fmla="*/ 365125 h 1106488"/>
              <a:gd name="connsiteX14241" fmla="*/ 882651 w 1031876"/>
              <a:gd name="connsiteY14241" fmla="*/ 361950 h 1106488"/>
              <a:gd name="connsiteX14242" fmla="*/ 874713 w 1031876"/>
              <a:gd name="connsiteY14242" fmla="*/ 361950 h 1106488"/>
              <a:gd name="connsiteX14243" fmla="*/ 882651 w 1031876"/>
              <a:gd name="connsiteY14243" fmla="*/ 368300 h 1106488"/>
              <a:gd name="connsiteX14244" fmla="*/ 874713 w 1031876"/>
              <a:gd name="connsiteY14244" fmla="*/ 368300 h 1106488"/>
              <a:gd name="connsiteX14245" fmla="*/ 874713 w 1031876"/>
              <a:gd name="connsiteY14245" fmla="*/ 361950 h 1106488"/>
              <a:gd name="connsiteX14246" fmla="*/ 874713 w 1031876"/>
              <a:gd name="connsiteY14246" fmla="*/ 361950 h 1106488"/>
              <a:gd name="connsiteX14247" fmla="*/ 880270 w 1031876"/>
              <a:gd name="connsiteY14247" fmla="*/ 366395 h 1106488"/>
              <a:gd name="connsiteX14248" fmla="*/ 878682 w 1031876"/>
              <a:gd name="connsiteY14248" fmla="*/ 365125 h 1106488"/>
              <a:gd name="connsiteX14249" fmla="*/ 874713 w 1031876"/>
              <a:gd name="connsiteY14249" fmla="*/ 361950 h 1106488"/>
              <a:gd name="connsiteX14250" fmla="*/ 266700 w 1031876"/>
              <a:gd name="connsiteY14250" fmla="*/ 361950 h 1106488"/>
              <a:gd name="connsiteX14251" fmla="*/ 262659 w 1031876"/>
              <a:gd name="connsiteY14251" fmla="*/ 364259 h 1106488"/>
              <a:gd name="connsiteX14252" fmla="*/ 263525 w 1031876"/>
              <a:gd name="connsiteY14252" fmla="*/ 362744 h 1106488"/>
              <a:gd name="connsiteX14253" fmla="*/ 266700 w 1031876"/>
              <a:gd name="connsiteY14253" fmla="*/ 361950 h 1106488"/>
              <a:gd name="connsiteX14254" fmla="*/ 252413 w 1031876"/>
              <a:gd name="connsiteY14254" fmla="*/ 361950 h 1106488"/>
              <a:gd name="connsiteX14255" fmla="*/ 250104 w 1031876"/>
              <a:gd name="connsiteY14255" fmla="*/ 365991 h 1106488"/>
              <a:gd name="connsiteX14256" fmla="*/ 246063 w 1031876"/>
              <a:gd name="connsiteY14256" fmla="*/ 368300 h 1106488"/>
              <a:gd name="connsiteX14257" fmla="*/ 252413 w 1031876"/>
              <a:gd name="connsiteY14257" fmla="*/ 361950 h 1106488"/>
              <a:gd name="connsiteX14258" fmla="*/ 252413 w 1031876"/>
              <a:gd name="connsiteY14258" fmla="*/ 361950 h 1106488"/>
              <a:gd name="connsiteX14259" fmla="*/ 252413 w 1031876"/>
              <a:gd name="connsiteY14259" fmla="*/ 361951 h 1106488"/>
              <a:gd name="connsiteX14260" fmla="*/ 252413 w 1031876"/>
              <a:gd name="connsiteY14260" fmla="*/ 365125 h 1106488"/>
              <a:gd name="connsiteX14261" fmla="*/ 252413 w 1031876"/>
              <a:gd name="connsiteY14261" fmla="*/ 368300 h 1106488"/>
              <a:gd name="connsiteX14262" fmla="*/ 246063 w 1031876"/>
              <a:gd name="connsiteY14262" fmla="*/ 368300 h 1106488"/>
              <a:gd name="connsiteX14263" fmla="*/ 249238 w 1031876"/>
              <a:gd name="connsiteY14263" fmla="*/ 367506 h 1106488"/>
              <a:gd name="connsiteX14264" fmla="*/ 250104 w 1031876"/>
              <a:gd name="connsiteY14264" fmla="*/ 365991 h 1106488"/>
              <a:gd name="connsiteX14265" fmla="*/ 251619 w 1031876"/>
              <a:gd name="connsiteY14265" fmla="*/ 365125 h 1106488"/>
              <a:gd name="connsiteX14266" fmla="*/ 252413 w 1031876"/>
              <a:gd name="connsiteY14266" fmla="*/ 361950 h 1106488"/>
              <a:gd name="connsiteX14267" fmla="*/ 878682 w 1031876"/>
              <a:gd name="connsiteY14267" fmla="*/ 361421 h 1106488"/>
              <a:gd name="connsiteX14268" fmla="*/ 881659 w 1031876"/>
              <a:gd name="connsiteY14268" fmla="*/ 361421 h 1106488"/>
              <a:gd name="connsiteX14269" fmla="*/ 882651 w 1031876"/>
              <a:gd name="connsiteY14269" fmla="*/ 361421 h 1106488"/>
              <a:gd name="connsiteX14270" fmla="*/ 882651 w 1031876"/>
              <a:gd name="connsiteY14270" fmla="*/ 361950 h 1106488"/>
              <a:gd name="connsiteX14271" fmla="*/ 882651 w 1031876"/>
              <a:gd name="connsiteY14271" fmla="*/ 362281 h 1106488"/>
              <a:gd name="connsiteX14272" fmla="*/ 882651 w 1031876"/>
              <a:gd name="connsiteY14272" fmla="*/ 363141 h 1106488"/>
              <a:gd name="connsiteX14273" fmla="*/ 882651 w 1031876"/>
              <a:gd name="connsiteY14273" fmla="*/ 364860 h 1106488"/>
              <a:gd name="connsiteX14274" fmla="*/ 882651 w 1031876"/>
              <a:gd name="connsiteY14274" fmla="*/ 367440 h 1106488"/>
              <a:gd name="connsiteX14275" fmla="*/ 882651 w 1031876"/>
              <a:gd name="connsiteY14275" fmla="*/ 368300 h 1106488"/>
              <a:gd name="connsiteX14276" fmla="*/ 878682 w 1031876"/>
              <a:gd name="connsiteY14276" fmla="*/ 361421 h 1106488"/>
              <a:gd name="connsiteX14277" fmla="*/ 246153 w 1031876"/>
              <a:gd name="connsiteY14277" fmla="*/ 361198 h 1106488"/>
              <a:gd name="connsiteX14278" fmla="*/ 239316 w 1031876"/>
              <a:gd name="connsiteY14278" fmla="*/ 368028 h 1106488"/>
              <a:gd name="connsiteX14279" fmla="*/ 246153 w 1031876"/>
              <a:gd name="connsiteY14279" fmla="*/ 361198 h 1106488"/>
              <a:gd name="connsiteX14280" fmla="*/ 239316 w 1031876"/>
              <a:gd name="connsiteY14280" fmla="*/ 361198 h 1106488"/>
              <a:gd name="connsiteX14281" fmla="*/ 239316 w 1031876"/>
              <a:gd name="connsiteY14281" fmla="*/ 362051 h 1106488"/>
              <a:gd name="connsiteX14282" fmla="*/ 239316 w 1031876"/>
              <a:gd name="connsiteY14282" fmla="*/ 363759 h 1106488"/>
              <a:gd name="connsiteX14283" fmla="*/ 239316 w 1031876"/>
              <a:gd name="connsiteY14283" fmla="*/ 364613 h 1106488"/>
              <a:gd name="connsiteX14284" fmla="*/ 239316 w 1031876"/>
              <a:gd name="connsiteY14284" fmla="*/ 368028 h 1106488"/>
              <a:gd name="connsiteX14285" fmla="*/ 232478 w 1031876"/>
              <a:gd name="connsiteY14285" fmla="*/ 368028 h 1106488"/>
              <a:gd name="connsiteX14286" fmla="*/ 239316 w 1031876"/>
              <a:gd name="connsiteY14286" fmla="*/ 361198 h 1106488"/>
              <a:gd name="connsiteX14287" fmla="*/ 34188 w 1031876"/>
              <a:gd name="connsiteY14287" fmla="*/ 361198 h 1106488"/>
              <a:gd name="connsiteX14288" fmla="*/ 27350 w 1031876"/>
              <a:gd name="connsiteY14288" fmla="*/ 368028 h 1106488"/>
              <a:gd name="connsiteX14289" fmla="*/ 34188 w 1031876"/>
              <a:gd name="connsiteY14289" fmla="*/ 361198 h 1106488"/>
              <a:gd name="connsiteX14290" fmla="*/ 27350 w 1031876"/>
              <a:gd name="connsiteY14290" fmla="*/ 361198 h 1106488"/>
              <a:gd name="connsiteX14291" fmla="*/ 26988 w 1031876"/>
              <a:gd name="connsiteY14291" fmla="*/ 362041 h 1106488"/>
              <a:gd name="connsiteX14292" fmla="*/ 24786 w 1031876"/>
              <a:gd name="connsiteY14292" fmla="*/ 367174 h 1106488"/>
              <a:gd name="connsiteX14293" fmla="*/ 26988 w 1031876"/>
              <a:gd name="connsiteY14293" fmla="*/ 367908 h 1106488"/>
              <a:gd name="connsiteX14294" fmla="*/ 27350 w 1031876"/>
              <a:gd name="connsiteY14294" fmla="*/ 368028 h 1106488"/>
              <a:gd name="connsiteX14295" fmla="*/ 26988 w 1031876"/>
              <a:gd name="connsiteY14295" fmla="*/ 368286 h 1106488"/>
              <a:gd name="connsiteX14296" fmla="*/ 21368 w 1031876"/>
              <a:gd name="connsiteY14296" fmla="*/ 372297 h 1106488"/>
              <a:gd name="connsiteX14297" fmla="*/ 21132 w 1031876"/>
              <a:gd name="connsiteY14297" fmla="*/ 374889 h 1106488"/>
              <a:gd name="connsiteX14298" fmla="*/ 21273 w 1031876"/>
              <a:gd name="connsiteY14298" fmla="*/ 374730 h 1106488"/>
              <a:gd name="connsiteX14299" fmla="*/ 21239 w 1031876"/>
              <a:gd name="connsiteY14299" fmla="*/ 375155 h 1106488"/>
              <a:gd name="connsiteX14300" fmla="*/ 21102 w 1031876"/>
              <a:gd name="connsiteY14300" fmla="*/ 375221 h 1106488"/>
              <a:gd name="connsiteX14301" fmla="*/ 21081 w 1031876"/>
              <a:gd name="connsiteY14301" fmla="*/ 375444 h 1106488"/>
              <a:gd name="connsiteX14302" fmla="*/ 21215 w 1031876"/>
              <a:gd name="connsiteY14302" fmla="*/ 375444 h 1106488"/>
              <a:gd name="connsiteX14303" fmla="*/ 20638 w 1031876"/>
              <a:gd name="connsiteY14303" fmla="*/ 382588 h 1106488"/>
              <a:gd name="connsiteX14304" fmla="*/ 20638 w 1031876"/>
              <a:gd name="connsiteY14304" fmla="*/ 380315 h 1106488"/>
              <a:gd name="connsiteX14305" fmla="*/ 20513 w 1031876"/>
              <a:gd name="connsiteY14305" fmla="*/ 381689 h 1106488"/>
              <a:gd name="connsiteX14306" fmla="*/ 20513 w 1031876"/>
              <a:gd name="connsiteY14306" fmla="*/ 388519 h 1106488"/>
              <a:gd name="connsiteX14307" fmla="*/ 14530 w 1031876"/>
              <a:gd name="connsiteY14307" fmla="*/ 391935 h 1106488"/>
              <a:gd name="connsiteX14308" fmla="*/ 14288 w 1031876"/>
              <a:gd name="connsiteY14308" fmla="*/ 392901 h 1106488"/>
              <a:gd name="connsiteX14309" fmla="*/ 13729 w 1031876"/>
              <a:gd name="connsiteY14309" fmla="*/ 395132 h 1106488"/>
              <a:gd name="connsiteX14310" fmla="*/ 13790 w 1031876"/>
              <a:gd name="connsiteY14310" fmla="*/ 395235 h 1106488"/>
              <a:gd name="connsiteX14311" fmla="*/ 14288 w 1031876"/>
              <a:gd name="connsiteY14311" fmla="*/ 394738 h 1106488"/>
              <a:gd name="connsiteX14312" fmla="*/ 14530 w 1031876"/>
              <a:gd name="connsiteY14312" fmla="*/ 394496 h 1106488"/>
              <a:gd name="connsiteX14313" fmla="*/ 20513 w 1031876"/>
              <a:gd name="connsiteY14313" fmla="*/ 388519 h 1106488"/>
              <a:gd name="connsiteX14314" fmla="*/ 14530 w 1031876"/>
              <a:gd name="connsiteY14314" fmla="*/ 395350 h 1106488"/>
              <a:gd name="connsiteX14315" fmla="*/ 14288 w 1031876"/>
              <a:gd name="connsiteY14315" fmla="*/ 397283 h 1106488"/>
              <a:gd name="connsiteX14316" fmla="*/ 13699 w 1031876"/>
              <a:gd name="connsiteY14316" fmla="*/ 401989 h 1106488"/>
              <a:gd name="connsiteX14317" fmla="*/ 13778 w 1031876"/>
              <a:gd name="connsiteY14317" fmla="*/ 402155 h 1106488"/>
              <a:gd name="connsiteX14318" fmla="*/ 14288 w 1031876"/>
              <a:gd name="connsiteY14318" fmla="*/ 402027 h 1106488"/>
              <a:gd name="connsiteX14319" fmla="*/ 14769 w 1031876"/>
              <a:gd name="connsiteY14319" fmla="*/ 401907 h 1106488"/>
              <a:gd name="connsiteX14320" fmla="*/ 14530 w 1031876"/>
              <a:gd name="connsiteY14320" fmla="*/ 402180 h 1106488"/>
              <a:gd name="connsiteX14321" fmla="*/ 14499 w 1031876"/>
              <a:gd name="connsiteY14321" fmla="*/ 402432 h 1106488"/>
              <a:gd name="connsiteX14322" fmla="*/ 17463 w 1031876"/>
              <a:gd name="connsiteY14322" fmla="*/ 402432 h 1106488"/>
              <a:gd name="connsiteX14323" fmla="*/ 15280 w 1031876"/>
              <a:gd name="connsiteY14323" fmla="*/ 404441 h 1106488"/>
              <a:gd name="connsiteX14324" fmla="*/ 14456 w 1031876"/>
              <a:gd name="connsiteY14324" fmla="*/ 402772 h 1106488"/>
              <a:gd name="connsiteX14325" fmla="*/ 14288 w 1031876"/>
              <a:gd name="connsiteY14325" fmla="*/ 404114 h 1106488"/>
              <a:gd name="connsiteX14326" fmla="*/ 13675 w 1031876"/>
              <a:gd name="connsiteY14326" fmla="*/ 409011 h 1106488"/>
              <a:gd name="connsiteX14327" fmla="*/ 13675 w 1031876"/>
              <a:gd name="connsiteY14327" fmla="*/ 406449 h 1106488"/>
              <a:gd name="connsiteX14328" fmla="*/ 13675 w 1031876"/>
              <a:gd name="connsiteY14328" fmla="*/ 405595 h 1106488"/>
              <a:gd name="connsiteX14329" fmla="*/ 13675 w 1031876"/>
              <a:gd name="connsiteY14329" fmla="*/ 403226 h 1106488"/>
              <a:gd name="connsiteX14330" fmla="*/ 13161 w 1031876"/>
              <a:gd name="connsiteY14330" fmla="*/ 403226 h 1106488"/>
              <a:gd name="connsiteX14331" fmla="*/ 10791 w 1031876"/>
              <a:gd name="connsiteY14331" fmla="*/ 408050 h 1106488"/>
              <a:gd name="connsiteX14332" fmla="*/ 13675 w 1031876"/>
              <a:gd name="connsiteY14332" fmla="*/ 409011 h 1106488"/>
              <a:gd name="connsiteX14333" fmla="*/ 8547 w 1031876"/>
              <a:gd name="connsiteY14333" fmla="*/ 410718 h 1106488"/>
              <a:gd name="connsiteX14334" fmla="*/ 13047 w 1031876"/>
              <a:gd name="connsiteY14334" fmla="*/ 403226 h 1106488"/>
              <a:gd name="connsiteX14335" fmla="*/ 11311 w 1031876"/>
              <a:gd name="connsiteY14335" fmla="*/ 403226 h 1106488"/>
              <a:gd name="connsiteX14336" fmla="*/ 7342 w 1031876"/>
              <a:gd name="connsiteY14336" fmla="*/ 403226 h 1106488"/>
              <a:gd name="connsiteX14337" fmla="*/ 6350 w 1031876"/>
              <a:gd name="connsiteY14337" fmla="*/ 403226 h 1106488"/>
              <a:gd name="connsiteX14338" fmla="*/ 10319 w 1031876"/>
              <a:gd name="connsiteY14338" fmla="*/ 402333 h 1106488"/>
              <a:gd name="connsiteX14339" fmla="*/ 12344 w 1031876"/>
              <a:gd name="connsiteY14339" fmla="*/ 399144 h 1106488"/>
              <a:gd name="connsiteX14340" fmla="*/ 13675 w 1031876"/>
              <a:gd name="connsiteY14340" fmla="*/ 401939 h 1106488"/>
              <a:gd name="connsiteX14341" fmla="*/ 13675 w 1031876"/>
              <a:gd name="connsiteY14341" fmla="*/ 397048 h 1106488"/>
              <a:gd name="connsiteX14342" fmla="*/ 12344 w 1031876"/>
              <a:gd name="connsiteY14342" fmla="*/ 399144 h 1106488"/>
              <a:gd name="connsiteX14343" fmla="*/ 11311 w 1031876"/>
              <a:gd name="connsiteY14343" fmla="*/ 396975 h 1106488"/>
              <a:gd name="connsiteX14344" fmla="*/ 13172 w 1031876"/>
              <a:gd name="connsiteY14344" fmla="*/ 394184 h 1106488"/>
              <a:gd name="connsiteX14345" fmla="*/ 13675 w 1031876"/>
              <a:gd name="connsiteY14345" fmla="*/ 395040 h 1106488"/>
              <a:gd name="connsiteX14346" fmla="*/ 13675 w 1031876"/>
              <a:gd name="connsiteY14346" fmla="*/ 391935 h 1106488"/>
              <a:gd name="connsiteX14347" fmla="*/ 13675 w 1031876"/>
              <a:gd name="connsiteY14347" fmla="*/ 388519 h 1106488"/>
              <a:gd name="connsiteX14348" fmla="*/ 20513 w 1031876"/>
              <a:gd name="connsiteY14348" fmla="*/ 374858 h 1106488"/>
              <a:gd name="connsiteX14349" fmla="*/ 20513 w 1031876"/>
              <a:gd name="connsiteY14349" fmla="*/ 370589 h 1106488"/>
              <a:gd name="connsiteX14350" fmla="*/ 20513 w 1031876"/>
              <a:gd name="connsiteY14350" fmla="*/ 368028 h 1106488"/>
              <a:gd name="connsiteX14351" fmla="*/ 23932 w 1031876"/>
              <a:gd name="connsiteY14351" fmla="*/ 367174 h 1106488"/>
              <a:gd name="connsiteX14352" fmla="*/ 26988 w 1031876"/>
              <a:gd name="connsiteY14352" fmla="*/ 361830 h 1106488"/>
              <a:gd name="connsiteX14353" fmla="*/ 253207 w 1031876"/>
              <a:gd name="connsiteY14353" fmla="*/ 361156 h 1106488"/>
              <a:gd name="connsiteX14354" fmla="*/ 255886 w 1031876"/>
              <a:gd name="connsiteY14354" fmla="*/ 364728 h 1106488"/>
              <a:gd name="connsiteX14355" fmla="*/ 254398 w 1031876"/>
              <a:gd name="connsiteY14355" fmla="*/ 366712 h 1106488"/>
              <a:gd name="connsiteX14356" fmla="*/ 253482 w 1031876"/>
              <a:gd name="connsiteY14356" fmla="*/ 367934 h 1106488"/>
              <a:gd name="connsiteX14357" fmla="*/ 259359 w 1031876"/>
              <a:gd name="connsiteY14357" fmla="*/ 365919 h 1106488"/>
              <a:gd name="connsiteX14358" fmla="*/ 260350 w 1031876"/>
              <a:gd name="connsiteY14358" fmla="*/ 368298 h 1106488"/>
              <a:gd name="connsiteX14359" fmla="*/ 260350 w 1031876"/>
              <a:gd name="connsiteY14359" fmla="*/ 368299 h 1106488"/>
              <a:gd name="connsiteX14360" fmla="*/ 261144 w 1031876"/>
              <a:gd name="connsiteY14360" fmla="*/ 365125 h 1106488"/>
              <a:gd name="connsiteX14361" fmla="*/ 262659 w 1031876"/>
              <a:gd name="connsiteY14361" fmla="*/ 364259 h 1106488"/>
              <a:gd name="connsiteX14362" fmla="*/ 260351 w 1031876"/>
              <a:gd name="connsiteY14362" fmla="*/ 368299 h 1106488"/>
              <a:gd name="connsiteX14363" fmla="*/ 260351 w 1031876"/>
              <a:gd name="connsiteY14363" fmla="*/ 368300 h 1106488"/>
              <a:gd name="connsiteX14364" fmla="*/ 260350 w 1031876"/>
              <a:gd name="connsiteY14364" fmla="*/ 368300 h 1106488"/>
              <a:gd name="connsiteX14365" fmla="*/ 256382 w 1031876"/>
              <a:gd name="connsiteY14365" fmla="*/ 368300 h 1106488"/>
              <a:gd name="connsiteX14366" fmla="*/ 253207 w 1031876"/>
              <a:gd name="connsiteY14366" fmla="*/ 368300 h 1106488"/>
              <a:gd name="connsiteX14367" fmla="*/ 252413 w 1031876"/>
              <a:gd name="connsiteY14367" fmla="*/ 368300 h 1106488"/>
              <a:gd name="connsiteX14368" fmla="*/ 253207 w 1031876"/>
              <a:gd name="connsiteY14368" fmla="*/ 368028 h 1106488"/>
              <a:gd name="connsiteX14369" fmla="*/ 253207 w 1031876"/>
              <a:gd name="connsiteY14369" fmla="*/ 367665 h 1106488"/>
              <a:gd name="connsiteX14370" fmla="*/ 253207 w 1031876"/>
              <a:gd name="connsiteY14370" fmla="*/ 367407 h 1106488"/>
              <a:gd name="connsiteX14371" fmla="*/ 253207 w 1031876"/>
              <a:gd name="connsiteY14371" fmla="*/ 364728 h 1106488"/>
              <a:gd name="connsiteX14372" fmla="*/ 253207 w 1031876"/>
              <a:gd name="connsiteY14372" fmla="*/ 363835 h 1106488"/>
              <a:gd name="connsiteX14373" fmla="*/ 253207 w 1031876"/>
              <a:gd name="connsiteY14373" fmla="*/ 361156 h 1106488"/>
              <a:gd name="connsiteX14374" fmla="*/ 875564 w 1031876"/>
              <a:gd name="connsiteY14374" fmla="*/ 359701 h 1106488"/>
              <a:gd name="connsiteX14375" fmla="*/ 875705 w 1031876"/>
              <a:gd name="connsiteY14375" fmla="*/ 360561 h 1106488"/>
              <a:gd name="connsiteX14376" fmla="*/ 878377 w 1031876"/>
              <a:gd name="connsiteY14376" fmla="*/ 360892 h 1106488"/>
              <a:gd name="connsiteX14377" fmla="*/ 878682 w 1031876"/>
              <a:gd name="connsiteY14377" fmla="*/ 361421 h 1106488"/>
              <a:gd name="connsiteX14378" fmla="*/ 874713 w 1031876"/>
              <a:gd name="connsiteY14378" fmla="*/ 361421 h 1106488"/>
              <a:gd name="connsiteX14379" fmla="*/ 30342 w 1031876"/>
              <a:gd name="connsiteY14379" fmla="*/ 359490 h 1106488"/>
              <a:gd name="connsiteX14380" fmla="*/ 29273 w 1031876"/>
              <a:gd name="connsiteY14380" fmla="*/ 361198 h 1106488"/>
              <a:gd name="connsiteX14381" fmla="*/ 27350 w 1031876"/>
              <a:gd name="connsiteY14381" fmla="*/ 361198 h 1106488"/>
              <a:gd name="connsiteX14382" fmla="*/ 263525 w 1031876"/>
              <a:gd name="connsiteY14382" fmla="*/ 358973 h 1106488"/>
              <a:gd name="connsiteX14383" fmla="*/ 266700 w 1031876"/>
              <a:gd name="connsiteY14383" fmla="*/ 361950 h 1106488"/>
              <a:gd name="connsiteX14384" fmla="*/ 265906 w 1031876"/>
              <a:gd name="connsiteY14384" fmla="*/ 361950 h 1106488"/>
              <a:gd name="connsiteX14385" fmla="*/ 262731 w 1031876"/>
              <a:gd name="connsiteY14385" fmla="*/ 361950 h 1106488"/>
              <a:gd name="connsiteX14386" fmla="*/ 260350 w 1031876"/>
              <a:gd name="connsiteY14386" fmla="*/ 361950 h 1106488"/>
              <a:gd name="connsiteX14387" fmla="*/ 263525 w 1031876"/>
              <a:gd name="connsiteY14387" fmla="*/ 358973 h 1106488"/>
              <a:gd name="connsiteX14388" fmla="*/ 911807 w 1031876"/>
              <a:gd name="connsiteY14388" fmla="*/ 355406 h 1106488"/>
              <a:gd name="connsiteX14389" fmla="*/ 915194 w 1031876"/>
              <a:gd name="connsiteY14389" fmla="*/ 357584 h 1106488"/>
              <a:gd name="connsiteX14390" fmla="*/ 915730 w 1031876"/>
              <a:gd name="connsiteY14390" fmla="*/ 359997 h 1106488"/>
              <a:gd name="connsiteX14391" fmla="*/ 915194 w 1031876"/>
              <a:gd name="connsiteY14391" fmla="*/ 355931 h 1106488"/>
              <a:gd name="connsiteX14392" fmla="*/ 868363 w 1031876"/>
              <a:gd name="connsiteY14392" fmla="*/ 354806 h 1106488"/>
              <a:gd name="connsiteX14393" fmla="*/ 874713 w 1031876"/>
              <a:gd name="connsiteY14393" fmla="*/ 361950 h 1106488"/>
              <a:gd name="connsiteX14394" fmla="*/ 868363 w 1031876"/>
              <a:gd name="connsiteY14394" fmla="*/ 354806 h 1106488"/>
              <a:gd name="connsiteX14395" fmla="*/ 874713 w 1031876"/>
              <a:gd name="connsiteY14395" fmla="*/ 354541 h 1106488"/>
              <a:gd name="connsiteX14396" fmla="*/ 876545 w 1031876"/>
              <a:gd name="connsiteY14396" fmla="*/ 357716 h 1106488"/>
              <a:gd name="connsiteX14397" fmla="*/ 875564 w 1031876"/>
              <a:gd name="connsiteY14397" fmla="*/ 359701 h 1106488"/>
              <a:gd name="connsiteX14398" fmla="*/ 874713 w 1031876"/>
              <a:gd name="connsiteY14398" fmla="*/ 354541 h 1106488"/>
              <a:gd name="connsiteX14399" fmla="*/ 877690 w 1031876"/>
              <a:gd name="connsiteY14399" fmla="*/ 355401 h 1106488"/>
              <a:gd name="connsiteX14400" fmla="*/ 877094 w 1031876"/>
              <a:gd name="connsiteY14400" fmla="*/ 356605 h 1106488"/>
              <a:gd name="connsiteX14401" fmla="*/ 875705 w 1031876"/>
              <a:gd name="connsiteY14401" fmla="*/ 355401 h 1106488"/>
              <a:gd name="connsiteX14402" fmla="*/ 874713 w 1031876"/>
              <a:gd name="connsiteY14402" fmla="*/ 354541 h 1106488"/>
              <a:gd name="connsiteX14403" fmla="*/ 246153 w 1031876"/>
              <a:gd name="connsiteY14403" fmla="*/ 354367 h 1106488"/>
              <a:gd name="connsiteX14404" fmla="*/ 248563 w 1031876"/>
              <a:gd name="connsiteY14404" fmla="*/ 357577 h 1106488"/>
              <a:gd name="connsiteX14405" fmla="*/ 249635 w 1031876"/>
              <a:gd name="connsiteY14405" fmla="*/ 355700 h 1106488"/>
              <a:gd name="connsiteX14406" fmla="*/ 252413 w 1031876"/>
              <a:gd name="connsiteY14406" fmla="*/ 355006 h 1106488"/>
              <a:gd name="connsiteX14407" fmla="*/ 253207 w 1031876"/>
              <a:gd name="connsiteY14407" fmla="*/ 354807 h 1106488"/>
              <a:gd name="connsiteX14408" fmla="*/ 252413 w 1031876"/>
              <a:gd name="connsiteY14408" fmla="*/ 355601 h 1106488"/>
              <a:gd name="connsiteX14409" fmla="*/ 247313 w 1031876"/>
              <a:gd name="connsiteY14409" fmla="*/ 360701 h 1106488"/>
              <a:gd name="connsiteX14410" fmla="*/ 252136 w 1031876"/>
              <a:gd name="connsiteY14410" fmla="*/ 358636 h 1106488"/>
              <a:gd name="connsiteX14411" fmla="*/ 252413 w 1031876"/>
              <a:gd name="connsiteY14411" fmla="*/ 359466 h 1106488"/>
              <a:gd name="connsiteX14412" fmla="*/ 252991 w 1031876"/>
              <a:gd name="connsiteY14412" fmla="*/ 361198 h 1106488"/>
              <a:gd name="connsiteX14413" fmla="*/ 252413 w 1031876"/>
              <a:gd name="connsiteY14413" fmla="*/ 361198 h 1106488"/>
              <a:gd name="connsiteX14414" fmla="*/ 249572 w 1031876"/>
              <a:gd name="connsiteY14414" fmla="*/ 361198 h 1106488"/>
              <a:gd name="connsiteX14415" fmla="*/ 246817 w 1031876"/>
              <a:gd name="connsiteY14415" fmla="*/ 361198 h 1106488"/>
              <a:gd name="connsiteX14416" fmla="*/ 246153 w 1031876"/>
              <a:gd name="connsiteY14416" fmla="*/ 361861 h 1106488"/>
              <a:gd name="connsiteX14417" fmla="*/ 246153 w 1031876"/>
              <a:gd name="connsiteY14417" fmla="*/ 364613 h 1106488"/>
              <a:gd name="connsiteX14418" fmla="*/ 246153 w 1031876"/>
              <a:gd name="connsiteY14418" fmla="*/ 365467 h 1106488"/>
              <a:gd name="connsiteX14419" fmla="*/ 246153 w 1031876"/>
              <a:gd name="connsiteY14419" fmla="*/ 368028 h 1106488"/>
              <a:gd name="connsiteX14420" fmla="*/ 245534 w 1031876"/>
              <a:gd name="connsiteY14420" fmla="*/ 368028 h 1106488"/>
              <a:gd name="connsiteX14421" fmla="*/ 242735 w 1031876"/>
              <a:gd name="connsiteY14421" fmla="*/ 368028 h 1106488"/>
              <a:gd name="connsiteX14422" fmla="*/ 239316 w 1031876"/>
              <a:gd name="connsiteY14422" fmla="*/ 368028 h 1106488"/>
              <a:gd name="connsiteX14423" fmla="*/ 245298 w 1031876"/>
              <a:gd name="connsiteY14423" fmla="*/ 367174 h 1106488"/>
              <a:gd name="connsiteX14424" fmla="*/ 245534 w 1031876"/>
              <a:gd name="connsiteY14424" fmla="*/ 365526 h 1106488"/>
              <a:gd name="connsiteX14425" fmla="*/ 246153 w 1031876"/>
              <a:gd name="connsiteY14425" fmla="*/ 361198 h 1106488"/>
              <a:gd name="connsiteX14426" fmla="*/ 246153 w 1031876"/>
              <a:gd name="connsiteY14426" fmla="*/ 361794 h 1106488"/>
              <a:gd name="connsiteX14427" fmla="*/ 246494 w 1031876"/>
              <a:gd name="connsiteY14427" fmla="*/ 361198 h 1106488"/>
              <a:gd name="connsiteX14428" fmla="*/ 246153 w 1031876"/>
              <a:gd name="connsiteY14428" fmla="*/ 361198 h 1106488"/>
              <a:gd name="connsiteX14429" fmla="*/ 246604 w 1031876"/>
              <a:gd name="connsiteY14429" fmla="*/ 361005 h 1106488"/>
              <a:gd name="connsiteX14430" fmla="*/ 247578 w 1031876"/>
              <a:gd name="connsiteY14430" fmla="*/ 359299 h 1106488"/>
              <a:gd name="connsiteX14431" fmla="*/ 246153 w 1031876"/>
              <a:gd name="connsiteY14431" fmla="*/ 361198 h 1106488"/>
              <a:gd name="connsiteX14432" fmla="*/ 239316 w 1031876"/>
              <a:gd name="connsiteY14432" fmla="*/ 361198 h 1106488"/>
              <a:gd name="connsiteX14433" fmla="*/ 246153 w 1031876"/>
              <a:gd name="connsiteY14433" fmla="*/ 354367 h 1106488"/>
              <a:gd name="connsiteX14434" fmla="*/ 239316 w 1031876"/>
              <a:gd name="connsiteY14434" fmla="*/ 354367 h 1106488"/>
              <a:gd name="connsiteX14435" fmla="*/ 246153 w 1031876"/>
              <a:gd name="connsiteY14435" fmla="*/ 354367 h 1106488"/>
              <a:gd name="connsiteX14436" fmla="*/ 239316 w 1031876"/>
              <a:gd name="connsiteY14436" fmla="*/ 361198 h 1106488"/>
              <a:gd name="connsiteX14437" fmla="*/ 238461 w 1031876"/>
              <a:gd name="connsiteY14437" fmla="*/ 361198 h 1106488"/>
              <a:gd name="connsiteX14438" fmla="*/ 235042 w 1031876"/>
              <a:gd name="connsiteY14438" fmla="*/ 361198 h 1106488"/>
              <a:gd name="connsiteX14439" fmla="*/ 232478 w 1031876"/>
              <a:gd name="connsiteY14439" fmla="*/ 361198 h 1106488"/>
              <a:gd name="connsiteX14440" fmla="*/ 239316 w 1031876"/>
              <a:gd name="connsiteY14440" fmla="*/ 354367 h 1106488"/>
              <a:gd name="connsiteX14441" fmla="*/ 27350 w 1031876"/>
              <a:gd name="connsiteY14441" fmla="*/ 354367 h 1106488"/>
              <a:gd name="connsiteX14442" fmla="*/ 21368 w 1031876"/>
              <a:gd name="connsiteY14442" fmla="*/ 358636 h 1106488"/>
              <a:gd name="connsiteX14443" fmla="*/ 21197 w 1031876"/>
              <a:gd name="connsiteY14443" fmla="*/ 360515 h 1106488"/>
              <a:gd name="connsiteX14444" fmla="*/ 20513 w 1031876"/>
              <a:gd name="connsiteY14444" fmla="*/ 361198 h 1106488"/>
              <a:gd name="connsiteX14445" fmla="*/ 27350 w 1031876"/>
              <a:gd name="connsiteY14445" fmla="*/ 354367 h 1106488"/>
              <a:gd name="connsiteX14446" fmla="*/ 27350 w 1031876"/>
              <a:gd name="connsiteY14446" fmla="*/ 354367 h 1106488"/>
              <a:gd name="connsiteX14447" fmla="*/ 27350 w 1031876"/>
              <a:gd name="connsiteY14447" fmla="*/ 355221 h 1106488"/>
              <a:gd name="connsiteX14448" fmla="*/ 27350 w 1031876"/>
              <a:gd name="connsiteY14448" fmla="*/ 356929 h 1106488"/>
              <a:gd name="connsiteX14449" fmla="*/ 27350 w 1031876"/>
              <a:gd name="connsiteY14449" fmla="*/ 360344 h 1106488"/>
              <a:gd name="connsiteX14450" fmla="*/ 27350 w 1031876"/>
              <a:gd name="connsiteY14450" fmla="*/ 361198 h 1106488"/>
              <a:gd name="connsiteX14451" fmla="*/ 26988 w 1031876"/>
              <a:gd name="connsiteY14451" fmla="*/ 361559 h 1106488"/>
              <a:gd name="connsiteX14452" fmla="*/ 23932 w 1031876"/>
              <a:gd name="connsiteY14452" fmla="*/ 364613 h 1106488"/>
              <a:gd name="connsiteX14453" fmla="*/ 20513 w 1031876"/>
              <a:gd name="connsiteY14453" fmla="*/ 368028 h 1106488"/>
              <a:gd name="connsiteX14454" fmla="*/ 21197 w 1031876"/>
              <a:gd name="connsiteY14454" fmla="*/ 360515 h 1106488"/>
              <a:gd name="connsiteX14455" fmla="*/ 21368 w 1031876"/>
              <a:gd name="connsiteY14455" fmla="*/ 360344 h 1106488"/>
              <a:gd name="connsiteX14456" fmla="*/ 27350 w 1031876"/>
              <a:gd name="connsiteY14456" fmla="*/ 354367 h 1106488"/>
              <a:gd name="connsiteX14457" fmla="*/ 930276 w 1031876"/>
              <a:gd name="connsiteY14457" fmla="*/ 354013 h 1106488"/>
              <a:gd name="connsiteX14458" fmla="*/ 936626 w 1031876"/>
              <a:gd name="connsiteY14458" fmla="*/ 361157 h 1106488"/>
              <a:gd name="connsiteX14459" fmla="*/ 930276 w 1031876"/>
              <a:gd name="connsiteY14459" fmla="*/ 354013 h 1106488"/>
              <a:gd name="connsiteX14460" fmla="*/ 922338 w 1031876"/>
              <a:gd name="connsiteY14460" fmla="*/ 354012 h 1106488"/>
              <a:gd name="connsiteX14461" fmla="*/ 930276 w 1031876"/>
              <a:gd name="connsiteY14461" fmla="*/ 361950 h 1106488"/>
              <a:gd name="connsiteX14462" fmla="*/ 922338 w 1031876"/>
              <a:gd name="connsiteY14462" fmla="*/ 354012 h 1106488"/>
              <a:gd name="connsiteX14463" fmla="*/ 901701 w 1031876"/>
              <a:gd name="connsiteY14463" fmla="*/ 354012 h 1106488"/>
              <a:gd name="connsiteX14464" fmla="*/ 901701 w 1031876"/>
              <a:gd name="connsiteY14464" fmla="*/ 361950 h 1106488"/>
              <a:gd name="connsiteX14465" fmla="*/ 901701 w 1031876"/>
              <a:gd name="connsiteY14465" fmla="*/ 354012 h 1106488"/>
              <a:gd name="connsiteX14466" fmla="*/ 889001 w 1031876"/>
              <a:gd name="connsiteY14466" fmla="*/ 354012 h 1106488"/>
              <a:gd name="connsiteX14467" fmla="*/ 895351 w 1031876"/>
              <a:gd name="connsiteY14467" fmla="*/ 361950 h 1106488"/>
              <a:gd name="connsiteX14468" fmla="*/ 889001 w 1031876"/>
              <a:gd name="connsiteY14468" fmla="*/ 354012 h 1106488"/>
              <a:gd name="connsiteX14469" fmla="*/ 827882 w 1031876"/>
              <a:gd name="connsiteY14469" fmla="*/ 354012 h 1106488"/>
              <a:gd name="connsiteX14470" fmla="*/ 828676 w 1031876"/>
              <a:gd name="connsiteY14470" fmla="*/ 357981 h 1106488"/>
              <a:gd name="connsiteX14471" fmla="*/ 827882 w 1031876"/>
              <a:gd name="connsiteY14471" fmla="*/ 361950 h 1106488"/>
              <a:gd name="connsiteX14472" fmla="*/ 827088 w 1031876"/>
              <a:gd name="connsiteY14472" fmla="*/ 357981 h 1106488"/>
              <a:gd name="connsiteX14473" fmla="*/ 827882 w 1031876"/>
              <a:gd name="connsiteY14473" fmla="*/ 354012 h 1106488"/>
              <a:gd name="connsiteX14474" fmla="*/ 266700 w 1031876"/>
              <a:gd name="connsiteY14474" fmla="*/ 354012 h 1106488"/>
              <a:gd name="connsiteX14475" fmla="*/ 273050 w 1031876"/>
              <a:gd name="connsiteY14475" fmla="*/ 354012 h 1106488"/>
              <a:gd name="connsiteX14476" fmla="*/ 266700 w 1031876"/>
              <a:gd name="connsiteY14476" fmla="*/ 361950 h 1106488"/>
              <a:gd name="connsiteX14477" fmla="*/ 266700 w 1031876"/>
              <a:gd name="connsiteY14477" fmla="*/ 354012 h 1106488"/>
              <a:gd name="connsiteX14478" fmla="*/ 260351 w 1031876"/>
              <a:gd name="connsiteY14478" fmla="*/ 354012 h 1106488"/>
              <a:gd name="connsiteX14479" fmla="*/ 260350 w 1031876"/>
              <a:gd name="connsiteY14479" fmla="*/ 354019 h 1106488"/>
              <a:gd name="connsiteX14480" fmla="*/ 259458 w 1031876"/>
              <a:gd name="connsiteY14480" fmla="*/ 360263 h 1106488"/>
              <a:gd name="connsiteX14481" fmla="*/ 253207 w 1031876"/>
              <a:gd name="connsiteY14481" fmla="*/ 361156 h 1106488"/>
              <a:gd name="connsiteX14482" fmla="*/ 259458 w 1031876"/>
              <a:gd name="connsiteY14482" fmla="*/ 357584 h 1106488"/>
              <a:gd name="connsiteX14483" fmla="*/ 260350 w 1031876"/>
              <a:gd name="connsiteY14483" fmla="*/ 354016 h 1106488"/>
              <a:gd name="connsiteX14484" fmla="*/ 858045 w 1031876"/>
              <a:gd name="connsiteY14484" fmla="*/ 351631 h 1106488"/>
              <a:gd name="connsiteX14485" fmla="*/ 862014 w 1031876"/>
              <a:gd name="connsiteY14485" fmla="*/ 354012 h 1106488"/>
              <a:gd name="connsiteX14486" fmla="*/ 854076 w 1031876"/>
              <a:gd name="connsiteY14486" fmla="*/ 354012 h 1106488"/>
              <a:gd name="connsiteX14487" fmla="*/ 858045 w 1031876"/>
              <a:gd name="connsiteY14487" fmla="*/ 351631 h 1106488"/>
              <a:gd name="connsiteX14488" fmla="*/ 251813 w 1031876"/>
              <a:gd name="connsiteY14488" fmla="*/ 348714 h 1106488"/>
              <a:gd name="connsiteX14489" fmla="*/ 246656 w 1031876"/>
              <a:gd name="connsiteY14489" fmla="*/ 353865 h 1106488"/>
              <a:gd name="connsiteX14490" fmla="*/ 249238 w 1031876"/>
              <a:gd name="connsiteY14490" fmla="*/ 353219 h 1106488"/>
              <a:gd name="connsiteX14491" fmla="*/ 265780 w 1031876"/>
              <a:gd name="connsiteY14491" fmla="*/ 348687 h 1106488"/>
              <a:gd name="connsiteX14492" fmla="*/ 263790 w 1031876"/>
              <a:gd name="connsiteY14492" fmla="*/ 350640 h 1106488"/>
              <a:gd name="connsiteX14493" fmla="*/ 260351 w 1031876"/>
              <a:gd name="connsiteY14493" fmla="*/ 354012 h 1106488"/>
              <a:gd name="connsiteX14494" fmla="*/ 868363 w 1031876"/>
              <a:gd name="connsiteY14494" fmla="*/ 347663 h 1106488"/>
              <a:gd name="connsiteX14495" fmla="*/ 874713 w 1031876"/>
              <a:gd name="connsiteY14495" fmla="*/ 354013 h 1106488"/>
              <a:gd name="connsiteX14496" fmla="*/ 868363 w 1031876"/>
              <a:gd name="connsiteY14496" fmla="*/ 347663 h 1106488"/>
              <a:gd name="connsiteX14497" fmla="*/ 263525 w 1031876"/>
              <a:gd name="connsiteY14497" fmla="*/ 347663 h 1106488"/>
              <a:gd name="connsiteX14498" fmla="*/ 264679 w 1031876"/>
              <a:gd name="connsiteY14498" fmla="*/ 347952 h 1106488"/>
              <a:gd name="connsiteX14499" fmla="*/ 266700 w 1031876"/>
              <a:gd name="connsiteY14499" fmla="*/ 347663 h 1106488"/>
              <a:gd name="connsiteX14500" fmla="*/ 265112 w 1031876"/>
              <a:gd name="connsiteY14500" fmla="*/ 348060 h 1106488"/>
              <a:gd name="connsiteX14501" fmla="*/ 266154 w 1031876"/>
              <a:gd name="connsiteY14501" fmla="*/ 348321 h 1106488"/>
              <a:gd name="connsiteX14502" fmla="*/ 266700 w 1031876"/>
              <a:gd name="connsiteY14502" fmla="*/ 348457 h 1106488"/>
              <a:gd name="connsiteX14503" fmla="*/ 265780 w 1031876"/>
              <a:gd name="connsiteY14503" fmla="*/ 348687 h 1106488"/>
              <a:gd name="connsiteX14504" fmla="*/ 263525 w 1031876"/>
              <a:gd name="connsiteY14504" fmla="*/ 349251 h 1106488"/>
              <a:gd name="connsiteX14505" fmla="*/ 263128 w 1031876"/>
              <a:gd name="connsiteY14505" fmla="*/ 349152 h 1106488"/>
              <a:gd name="connsiteX14506" fmla="*/ 260351 w 1031876"/>
              <a:gd name="connsiteY14506" fmla="*/ 354012 h 1106488"/>
              <a:gd name="connsiteX14507" fmla="*/ 260350 w 1031876"/>
              <a:gd name="connsiteY14507" fmla="*/ 354013 h 1106488"/>
              <a:gd name="connsiteX14508" fmla="*/ 260350 w 1031876"/>
              <a:gd name="connsiteY14508" fmla="*/ 354012 h 1106488"/>
              <a:gd name="connsiteX14509" fmla="*/ 261116 w 1031876"/>
              <a:gd name="connsiteY14509" fmla="*/ 348649 h 1106488"/>
              <a:gd name="connsiteX14510" fmla="*/ 260350 w 1031876"/>
              <a:gd name="connsiteY14510" fmla="*/ 348457 h 1106488"/>
              <a:gd name="connsiteX14511" fmla="*/ 263525 w 1031876"/>
              <a:gd name="connsiteY14511" fmla="*/ 347663 h 1106488"/>
              <a:gd name="connsiteX14512" fmla="*/ 246857 w 1031876"/>
              <a:gd name="connsiteY14512" fmla="*/ 347663 h 1106488"/>
              <a:gd name="connsiteX14513" fmla="*/ 247651 w 1031876"/>
              <a:gd name="connsiteY14513" fmla="*/ 348457 h 1106488"/>
              <a:gd name="connsiteX14514" fmla="*/ 246857 w 1031876"/>
              <a:gd name="connsiteY14514" fmla="*/ 349251 h 1106488"/>
              <a:gd name="connsiteX14515" fmla="*/ 246153 w 1031876"/>
              <a:gd name="connsiteY14515" fmla="*/ 348547 h 1106488"/>
              <a:gd name="connsiteX14516" fmla="*/ 246063 w 1031876"/>
              <a:gd name="connsiteY14516" fmla="*/ 348457 h 1106488"/>
              <a:gd name="connsiteX14517" fmla="*/ 246153 w 1031876"/>
              <a:gd name="connsiteY14517" fmla="*/ 348367 h 1106488"/>
              <a:gd name="connsiteX14518" fmla="*/ 246063 w 1031876"/>
              <a:gd name="connsiteY14518" fmla="*/ 347663 h 1106488"/>
              <a:gd name="connsiteX14519" fmla="*/ 246063 w 1031876"/>
              <a:gd name="connsiteY14519" fmla="*/ 348457 h 1106488"/>
              <a:gd name="connsiteX14520" fmla="*/ 246063 w 1031876"/>
              <a:gd name="connsiteY14520" fmla="*/ 354013 h 1106488"/>
              <a:gd name="connsiteX14521" fmla="*/ 243682 w 1031876"/>
              <a:gd name="connsiteY14521" fmla="*/ 354013 h 1106488"/>
              <a:gd name="connsiteX14522" fmla="*/ 240507 w 1031876"/>
              <a:gd name="connsiteY14522" fmla="*/ 354013 h 1106488"/>
              <a:gd name="connsiteX14523" fmla="*/ 239713 w 1031876"/>
              <a:gd name="connsiteY14523" fmla="*/ 354013 h 1106488"/>
              <a:gd name="connsiteX14524" fmla="*/ 246063 w 1031876"/>
              <a:gd name="connsiteY14524" fmla="*/ 347663 h 1106488"/>
              <a:gd name="connsiteX14525" fmla="*/ 922338 w 1031876"/>
              <a:gd name="connsiteY14525" fmla="*/ 347662 h 1106488"/>
              <a:gd name="connsiteX14526" fmla="*/ 922338 w 1031876"/>
              <a:gd name="connsiteY14526" fmla="*/ 354012 h 1106488"/>
              <a:gd name="connsiteX14527" fmla="*/ 922338 w 1031876"/>
              <a:gd name="connsiteY14527" fmla="*/ 347662 h 1106488"/>
              <a:gd name="connsiteX14528" fmla="*/ 882651 w 1031876"/>
              <a:gd name="connsiteY14528" fmla="*/ 347662 h 1106488"/>
              <a:gd name="connsiteX14529" fmla="*/ 884556 w 1031876"/>
              <a:gd name="connsiteY14529" fmla="*/ 347662 h 1106488"/>
              <a:gd name="connsiteX14530" fmla="*/ 885032 w 1031876"/>
              <a:gd name="connsiteY14530" fmla="*/ 349250 h 1106488"/>
              <a:gd name="connsiteX14531" fmla="*/ 882651 w 1031876"/>
              <a:gd name="connsiteY14531" fmla="*/ 347662 h 1106488"/>
              <a:gd name="connsiteX14532" fmla="*/ 273050 w 1031876"/>
              <a:gd name="connsiteY14532" fmla="*/ 347662 h 1106488"/>
              <a:gd name="connsiteX14533" fmla="*/ 266700 w 1031876"/>
              <a:gd name="connsiteY14533" fmla="*/ 354012 h 1106488"/>
              <a:gd name="connsiteX14534" fmla="*/ 273050 w 1031876"/>
              <a:gd name="connsiteY14534" fmla="*/ 347662 h 1106488"/>
              <a:gd name="connsiteX14535" fmla="*/ 252991 w 1031876"/>
              <a:gd name="connsiteY14535" fmla="*/ 347537 h 1106488"/>
              <a:gd name="connsiteX14536" fmla="*/ 252865 w 1031876"/>
              <a:gd name="connsiteY14536" fmla="*/ 347663 h 1106488"/>
              <a:gd name="connsiteX14537" fmla="*/ 259359 w 1031876"/>
              <a:gd name="connsiteY14537" fmla="*/ 347663 h 1106488"/>
              <a:gd name="connsiteX14538" fmla="*/ 260350 w 1031876"/>
              <a:gd name="connsiteY14538" fmla="*/ 347663 h 1106488"/>
              <a:gd name="connsiteX14539" fmla="*/ 260351 w 1031876"/>
              <a:gd name="connsiteY14539" fmla="*/ 347663 h 1106488"/>
              <a:gd name="connsiteX14540" fmla="*/ 260350 w 1031876"/>
              <a:gd name="connsiteY14540" fmla="*/ 347664 h 1106488"/>
              <a:gd name="connsiteX14541" fmla="*/ 256382 w 1031876"/>
              <a:gd name="connsiteY14541" fmla="*/ 350044 h 1106488"/>
              <a:gd name="connsiteX14542" fmla="*/ 255300 w 1031876"/>
              <a:gd name="connsiteY14542" fmla="*/ 349395 h 1106488"/>
              <a:gd name="connsiteX14543" fmla="*/ 252695 w 1031876"/>
              <a:gd name="connsiteY14543" fmla="*/ 347832 h 1106488"/>
              <a:gd name="connsiteX14544" fmla="*/ 252546 w 1031876"/>
              <a:gd name="connsiteY14544" fmla="*/ 347982 h 1106488"/>
              <a:gd name="connsiteX14545" fmla="*/ 252413 w 1031876"/>
              <a:gd name="connsiteY14545" fmla="*/ 348114 h 1106488"/>
              <a:gd name="connsiteX14546" fmla="*/ 252413 w 1031876"/>
              <a:gd name="connsiteY14546" fmla="*/ 348457 h 1106488"/>
              <a:gd name="connsiteX14547" fmla="*/ 252413 w 1031876"/>
              <a:gd name="connsiteY14547" fmla="*/ 354013 h 1106488"/>
              <a:gd name="connsiteX14548" fmla="*/ 251619 w 1031876"/>
              <a:gd name="connsiteY14548" fmla="*/ 354013 h 1106488"/>
              <a:gd name="connsiteX14549" fmla="*/ 246508 w 1031876"/>
              <a:gd name="connsiteY14549" fmla="*/ 354013 h 1106488"/>
              <a:gd name="connsiteX14550" fmla="*/ 246153 w 1031876"/>
              <a:gd name="connsiteY14550" fmla="*/ 354367 h 1106488"/>
              <a:gd name="connsiteX14551" fmla="*/ 246242 w 1031876"/>
              <a:gd name="connsiteY14551" fmla="*/ 354013 h 1106488"/>
              <a:gd name="connsiteX14552" fmla="*/ 246153 w 1031876"/>
              <a:gd name="connsiteY14552" fmla="*/ 354013 h 1106488"/>
              <a:gd name="connsiteX14553" fmla="*/ 246063 w 1031876"/>
              <a:gd name="connsiteY14553" fmla="*/ 354013 h 1106488"/>
              <a:gd name="connsiteX14554" fmla="*/ 246153 w 1031876"/>
              <a:gd name="connsiteY14554" fmla="*/ 353991 h 1106488"/>
              <a:gd name="connsiteX14555" fmla="*/ 246254 w 1031876"/>
              <a:gd name="connsiteY14555" fmla="*/ 353965 h 1106488"/>
              <a:gd name="connsiteX14556" fmla="*/ 247008 w 1031876"/>
              <a:gd name="connsiteY14556" fmla="*/ 350952 h 1106488"/>
              <a:gd name="connsiteX14557" fmla="*/ 252240 w 1031876"/>
              <a:gd name="connsiteY14557" fmla="*/ 347965 h 1106488"/>
              <a:gd name="connsiteX14558" fmla="*/ 252413 w 1031876"/>
              <a:gd name="connsiteY14558" fmla="*/ 347663 h 1106488"/>
              <a:gd name="connsiteX14559" fmla="*/ 252413 w 1031876"/>
              <a:gd name="connsiteY14559" fmla="*/ 347867 h 1106488"/>
              <a:gd name="connsiteX14560" fmla="*/ 252482 w 1031876"/>
              <a:gd name="connsiteY14560" fmla="*/ 347827 h 1106488"/>
              <a:gd name="connsiteX14561" fmla="*/ 252587 w 1031876"/>
              <a:gd name="connsiteY14561" fmla="*/ 347767 h 1106488"/>
              <a:gd name="connsiteX14562" fmla="*/ 252413 w 1031876"/>
              <a:gd name="connsiteY14562" fmla="*/ 347663 h 1106488"/>
              <a:gd name="connsiteX14563" fmla="*/ 252770 w 1031876"/>
              <a:gd name="connsiteY14563" fmla="*/ 347663 h 1106488"/>
              <a:gd name="connsiteX14564" fmla="*/ 30769 w 1031876"/>
              <a:gd name="connsiteY14564" fmla="*/ 347537 h 1106488"/>
              <a:gd name="connsiteX14565" fmla="*/ 31339 w 1031876"/>
              <a:gd name="connsiteY14565" fmla="*/ 347537 h 1106488"/>
              <a:gd name="connsiteX14566" fmla="*/ 27350 w 1031876"/>
              <a:gd name="connsiteY14566" fmla="*/ 354367 h 1106488"/>
              <a:gd name="connsiteX14567" fmla="*/ 28205 w 1031876"/>
              <a:gd name="connsiteY14567" fmla="*/ 352660 h 1106488"/>
              <a:gd name="connsiteX14568" fmla="*/ 27350 w 1031876"/>
              <a:gd name="connsiteY14568" fmla="*/ 347537 h 1106488"/>
              <a:gd name="connsiteX14569" fmla="*/ 27350 w 1031876"/>
              <a:gd name="connsiteY14569" fmla="*/ 354367 h 1106488"/>
              <a:gd name="connsiteX14570" fmla="*/ 23416 w 1031876"/>
              <a:gd name="connsiteY14570" fmla="*/ 353712 h 1106488"/>
              <a:gd name="connsiteX14571" fmla="*/ 882016 w 1031876"/>
              <a:gd name="connsiteY14571" fmla="*/ 347436 h 1106488"/>
              <a:gd name="connsiteX14572" fmla="*/ 884440 w 1031876"/>
              <a:gd name="connsiteY14572" fmla="*/ 351765 h 1106488"/>
              <a:gd name="connsiteX14573" fmla="*/ 885349 w 1031876"/>
              <a:gd name="connsiteY14573" fmla="*/ 353389 h 1106488"/>
              <a:gd name="connsiteX14574" fmla="*/ 888683 w 1031876"/>
              <a:gd name="connsiteY14574" fmla="*/ 354239 h 1106488"/>
              <a:gd name="connsiteX14575" fmla="*/ 888683 w 1031876"/>
              <a:gd name="connsiteY14575" fmla="*/ 357641 h 1106488"/>
              <a:gd name="connsiteX14576" fmla="*/ 888683 w 1031876"/>
              <a:gd name="connsiteY14576" fmla="*/ 358492 h 1106488"/>
              <a:gd name="connsiteX14577" fmla="*/ 888683 w 1031876"/>
              <a:gd name="connsiteY14577" fmla="*/ 361043 h 1106488"/>
              <a:gd name="connsiteX14578" fmla="*/ 887850 w 1031876"/>
              <a:gd name="connsiteY14578" fmla="*/ 361043 h 1106488"/>
              <a:gd name="connsiteX14579" fmla="*/ 882215 w 1031876"/>
              <a:gd name="connsiteY14579" fmla="*/ 361043 h 1106488"/>
              <a:gd name="connsiteX14580" fmla="*/ 882651 w 1031876"/>
              <a:gd name="connsiteY14580" fmla="*/ 361421 h 1106488"/>
              <a:gd name="connsiteX14581" fmla="*/ 878377 w 1031876"/>
              <a:gd name="connsiteY14581" fmla="*/ 360892 h 1106488"/>
              <a:gd name="connsiteX14582" fmla="*/ 876545 w 1031876"/>
              <a:gd name="connsiteY14582" fmla="*/ 357716 h 1106488"/>
              <a:gd name="connsiteX14583" fmla="*/ 877094 w 1031876"/>
              <a:gd name="connsiteY14583" fmla="*/ 356605 h 1106488"/>
              <a:gd name="connsiteX14584" fmla="*/ 882016 w 1031876"/>
              <a:gd name="connsiteY14584" fmla="*/ 360870 h 1106488"/>
              <a:gd name="connsiteX14585" fmla="*/ 882016 w 1031876"/>
              <a:gd name="connsiteY14585" fmla="*/ 360193 h 1106488"/>
              <a:gd name="connsiteX14586" fmla="*/ 882016 w 1031876"/>
              <a:gd name="connsiteY14586" fmla="*/ 357641 h 1106488"/>
              <a:gd name="connsiteX14587" fmla="*/ 882016 w 1031876"/>
              <a:gd name="connsiteY14587" fmla="*/ 356791 h 1106488"/>
              <a:gd name="connsiteX14588" fmla="*/ 882016 w 1031876"/>
              <a:gd name="connsiteY14588" fmla="*/ 354239 h 1106488"/>
              <a:gd name="connsiteX14589" fmla="*/ 882016 w 1031876"/>
              <a:gd name="connsiteY14589" fmla="*/ 354239 h 1106488"/>
              <a:gd name="connsiteX14590" fmla="*/ 882016 w 1031876"/>
              <a:gd name="connsiteY14590" fmla="*/ 350838 h 1106488"/>
              <a:gd name="connsiteX14591" fmla="*/ 882016 w 1031876"/>
              <a:gd name="connsiteY14591" fmla="*/ 349987 h 1106488"/>
              <a:gd name="connsiteX14592" fmla="*/ 882016 w 1031876"/>
              <a:gd name="connsiteY14592" fmla="*/ 348286 h 1106488"/>
              <a:gd name="connsiteX14593" fmla="*/ 882016 w 1031876"/>
              <a:gd name="connsiteY14593" fmla="*/ 347436 h 1106488"/>
              <a:gd name="connsiteX14594" fmla="*/ 875348 w 1031876"/>
              <a:gd name="connsiteY14594" fmla="*/ 347436 h 1106488"/>
              <a:gd name="connsiteX14595" fmla="*/ 875348 w 1031876"/>
              <a:gd name="connsiteY14595" fmla="*/ 354239 h 1106488"/>
              <a:gd name="connsiteX14596" fmla="*/ 875348 w 1031876"/>
              <a:gd name="connsiteY14596" fmla="*/ 351688 h 1106488"/>
              <a:gd name="connsiteX14597" fmla="*/ 875348 w 1031876"/>
              <a:gd name="connsiteY14597" fmla="*/ 350838 h 1106488"/>
              <a:gd name="connsiteX14598" fmla="*/ 875348 w 1031876"/>
              <a:gd name="connsiteY14598" fmla="*/ 347436 h 1106488"/>
              <a:gd name="connsiteX14599" fmla="*/ 875348 w 1031876"/>
              <a:gd name="connsiteY14599" fmla="*/ 347436 h 1106488"/>
              <a:gd name="connsiteX14600" fmla="*/ 882016 w 1031876"/>
              <a:gd name="connsiteY14600" fmla="*/ 347436 h 1106488"/>
              <a:gd name="connsiteX14601" fmla="*/ 882016 w 1031876"/>
              <a:gd name="connsiteY14601" fmla="*/ 354239 h 1106488"/>
              <a:gd name="connsiteX14602" fmla="*/ 875348 w 1031876"/>
              <a:gd name="connsiteY14602" fmla="*/ 347436 h 1106488"/>
              <a:gd name="connsiteX14603" fmla="*/ 267229 w 1031876"/>
              <a:gd name="connsiteY14603" fmla="*/ 347266 h 1106488"/>
              <a:gd name="connsiteX14604" fmla="*/ 266154 w 1031876"/>
              <a:gd name="connsiteY14604" fmla="*/ 348321 h 1106488"/>
              <a:gd name="connsiteX14605" fmla="*/ 266369 w 1031876"/>
              <a:gd name="connsiteY14605" fmla="*/ 348109 h 1106488"/>
              <a:gd name="connsiteX14606" fmla="*/ 267229 w 1031876"/>
              <a:gd name="connsiteY14606" fmla="*/ 347266 h 1106488"/>
              <a:gd name="connsiteX14607" fmla="*/ 912813 w 1031876"/>
              <a:gd name="connsiteY14607" fmla="*/ 346472 h 1106488"/>
              <a:gd name="connsiteX14608" fmla="*/ 915947 w 1031876"/>
              <a:gd name="connsiteY14608" fmla="*/ 354959 h 1106488"/>
              <a:gd name="connsiteX14609" fmla="*/ 915949 w 1031876"/>
              <a:gd name="connsiteY14609" fmla="*/ 354965 h 1106488"/>
              <a:gd name="connsiteX14610" fmla="*/ 915988 w 1031876"/>
              <a:gd name="connsiteY14610" fmla="*/ 355071 h 1106488"/>
              <a:gd name="connsiteX14611" fmla="*/ 915988 w 1031876"/>
              <a:gd name="connsiteY14611" fmla="*/ 358510 h 1106488"/>
              <a:gd name="connsiteX14612" fmla="*/ 915988 w 1031876"/>
              <a:gd name="connsiteY14612" fmla="*/ 361156 h 1106488"/>
              <a:gd name="connsiteX14613" fmla="*/ 915988 w 1031876"/>
              <a:gd name="connsiteY14613" fmla="*/ 361950 h 1106488"/>
              <a:gd name="connsiteX14614" fmla="*/ 915883 w 1031876"/>
              <a:gd name="connsiteY14614" fmla="*/ 361156 h 1106488"/>
              <a:gd name="connsiteX14615" fmla="*/ 915865 w 1031876"/>
              <a:gd name="connsiteY14615" fmla="*/ 361018 h 1106488"/>
              <a:gd name="connsiteX14616" fmla="*/ 915194 w 1031876"/>
              <a:gd name="connsiteY14616" fmla="*/ 360263 h 1106488"/>
              <a:gd name="connsiteX14617" fmla="*/ 910729 w 1031876"/>
              <a:gd name="connsiteY14617" fmla="*/ 355240 h 1106488"/>
              <a:gd name="connsiteX14618" fmla="*/ 909638 w 1031876"/>
              <a:gd name="connsiteY14618" fmla="*/ 355071 h 1106488"/>
              <a:gd name="connsiteX14619" fmla="*/ 909638 w 1031876"/>
              <a:gd name="connsiteY14619" fmla="*/ 354012 h 1106488"/>
              <a:gd name="connsiteX14620" fmla="*/ 909110 w 1031876"/>
              <a:gd name="connsiteY14620" fmla="*/ 353449 h 1106488"/>
              <a:gd name="connsiteX14621" fmla="*/ 906662 w 1031876"/>
              <a:gd name="connsiteY14621" fmla="*/ 350838 h 1106488"/>
              <a:gd name="connsiteX14622" fmla="*/ 909110 w 1031876"/>
              <a:gd name="connsiteY14622" fmla="*/ 348227 h 1106488"/>
              <a:gd name="connsiteX14623" fmla="*/ 909140 w 1031876"/>
              <a:gd name="connsiteY14623" fmla="*/ 348195 h 1106488"/>
              <a:gd name="connsiteX14624" fmla="*/ 909638 w 1031876"/>
              <a:gd name="connsiteY14624" fmla="*/ 347664 h 1106488"/>
              <a:gd name="connsiteX14625" fmla="*/ 909639 w 1031876"/>
              <a:gd name="connsiteY14625" fmla="*/ 347663 h 1106488"/>
              <a:gd name="connsiteX14626" fmla="*/ 909639 w 1031876"/>
              <a:gd name="connsiteY14626" fmla="*/ 348191 h 1106488"/>
              <a:gd name="connsiteX14627" fmla="*/ 880016 w 1031876"/>
              <a:gd name="connsiteY14627" fmla="*/ 345395 h 1106488"/>
              <a:gd name="connsiteX14628" fmla="*/ 882016 w 1031876"/>
              <a:gd name="connsiteY14628" fmla="*/ 347436 h 1106488"/>
              <a:gd name="connsiteX14629" fmla="*/ 879515 w 1031876"/>
              <a:gd name="connsiteY14629" fmla="*/ 346585 h 1106488"/>
              <a:gd name="connsiteX14630" fmla="*/ 846964 w 1031876"/>
              <a:gd name="connsiteY14630" fmla="*/ 342328 h 1106488"/>
              <a:gd name="connsiteX14631" fmla="*/ 847726 w 1031876"/>
              <a:gd name="connsiteY14631" fmla="*/ 347662 h 1106488"/>
              <a:gd name="connsiteX14632" fmla="*/ 845345 w 1031876"/>
              <a:gd name="connsiteY14632" fmla="*/ 344487 h 1106488"/>
              <a:gd name="connsiteX14633" fmla="*/ 898449 w 1031876"/>
              <a:gd name="connsiteY14633" fmla="*/ 341623 h 1106488"/>
              <a:gd name="connsiteX14634" fmla="*/ 898526 w 1031876"/>
              <a:gd name="connsiteY14634" fmla="*/ 341644 h 1106488"/>
              <a:gd name="connsiteX14635" fmla="*/ 901701 w 1031876"/>
              <a:gd name="connsiteY14635" fmla="*/ 347663 h 1106488"/>
              <a:gd name="connsiteX14636" fmla="*/ 260350 w 1031876"/>
              <a:gd name="connsiteY14636" fmla="*/ 341313 h 1106488"/>
              <a:gd name="connsiteX14637" fmla="*/ 266700 w 1031876"/>
              <a:gd name="connsiteY14637" fmla="*/ 341313 h 1106488"/>
              <a:gd name="connsiteX14638" fmla="*/ 260350 w 1031876"/>
              <a:gd name="connsiteY14638" fmla="*/ 347663 h 1106488"/>
              <a:gd name="connsiteX14639" fmla="*/ 260350 w 1031876"/>
              <a:gd name="connsiteY14639" fmla="*/ 345282 h 1106488"/>
              <a:gd name="connsiteX14640" fmla="*/ 260350 w 1031876"/>
              <a:gd name="connsiteY14640" fmla="*/ 342107 h 1106488"/>
              <a:gd name="connsiteX14641" fmla="*/ 260350 w 1031876"/>
              <a:gd name="connsiteY14641" fmla="*/ 341313 h 1106488"/>
              <a:gd name="connsiteX14642" fmla="*/ 922338 w 1031876"/>
              <a:gd name="connsiteY14642" fmla="*/ 341312 h 1106488"/>
              <a:gd name="connsiteX14643" fmla="*/ 922338 w 1031876"/>
              <a:gd name="connsiteY14643" fmla="*/ 347662 h 1106488"/>
              <a:gd name="connsiteX14644" fmla="*/ 922338 w 1031876"/>
              <a:gd name="connsiteY14644" fmla="*/ 341312 h 1106488"/>
              <a:gd name="connsiteX14645" fmla="*/ 908845 w 1031876"/>
              <a:gd name="connsiteY14645" fmla="*/ 341312 h 1106488"/>
              <a:gd name="connsiteX14646" fmla="*/ 909638 w 1031876"/>
              <a:gd name="connsiteY14646" fmla="*/ 341312 h 1106488"/>
              <a:gd name="connsiteX14647" fmla="*/ 909738 w 1031876"/>
              <a:gd name="connsiteY14647" fmla="*/ 341312 h 1106488"/>
              <a:gd name="connsiteX14648" fmla="*/ 915989 w 1031876"/>
              <a:gd name="connsiteY14648" fmla="*/ 341312 h 1106488"/>
              <a:gd name="connsiteX14649" fmla="*/ 915989 w 1031876"/>
              <a:gd name="connsiteY14649" fmla="*/ 347662 h 1106488"/>
              <a:gd name="connsiteX14650" fmla="*/ 912417 w 1031876"/>
              <a:gd name="connsiteY14650" fmla="*/ 344487 h 1106488"/>
              <a:gd name="connsiteX14651" fmla="*/ 909638 w 1031876"/>
              <a:gd name="connsiteY14651" fmla="*/ 342017 h 1106488"/>
              <a:gd name="connsiteX14652" fmla="*/ 882651 w 1031876"/>
              <a:gd name="connsiteY14652" fmla="*/ 341312 h 1106488"/>
              <a:gd name="connsiteX14653" fmla="*/ 883445 w 1031876"/>
              <a:gd name="connsiteY14653" fmla="*/ 341312 h 1106488"/>
              <a:gd name="connsiteX14654" fmla="*/ 889001 w 1031876"/>
              <a:gd name="connsiteY14654" fmla="*/ 341312 h 1106488"/>
              <a:gd name="connsiteX14655" fmla="*/ 889001 w 1031876"/>
              <a:gd name="connsiteY14655" fmla="*/ 347662 h 1106488"/>
              <a:gd name="connsiteX14656" fmla="*/ 885826 w 1031876"/>
              <a:gd name="connsiteY14656" fmla="*/ 347662 h 1106488"/>
              <a:gd name="connsiteX14657" fmla="*/ 884556 w 1031876"/>
              <a:gd name="connsiteY14657" fmla="*/ 347662 h 1106488"/>
              <a:gd name="connsiteX14658" fmla="*/ 854870 w 1031876"/>
              <a:gd name="connsiteY14658" fmla="*/ 341312 h 1106488"/>
              <a:gd name="connsiteX14659" fmla="*/ 855664 w 1031876"/>
              <a:gd name="connsiteY14659" fmla="*/ 344487 h 1106488"/>
              <a:gd name="connsiteX14660" fmla="*/ 854870 w 1031876"/>
              <a:gd name="connsiteY14660" fmla="*/ 347662 h 1106488"/>
              <a:gd name="connsiteX14661" fmla="*/ 854076 w 1031876"/>
              <a:gd name="connsiteY14661" fmla="*/ 344487 h 1106488"/>
              <a:gd name="connsiteX14662" fmla="*/ 854870 w 1031876"/>
              <a:gd name="connsiteY14662" fmla="*/ 341312 h 1106488"/>
              <a:gd name="connsiteX14663" fmla="*/ 847726 w 1031876"/>
              <a:gd name="connsiteY14663" fmla="*/ 341312 h 1106488"/>
              <a:gd name="connsiteX14664" fmla="*/ 847726 w 1031876"/>
              <a:gd name="connsiteY14664" fmla="*/ 347662 h 1106488"/>
              <a:gd name="connsiteX14665" fmla="*/ 847726 w 1031876"/>
              <a:gd name="connsiteY14665" fmla="*/ 344487 h 1106488"/>
              <a:gd name="connsiteX14666" fmla="*/ 847726 w 1031876"/>
              <a:gd name="connsiteY14666" fmla="*/ 342106 h 1106488"/>
              <a:gd name="connsiteX14667" fmla="*/ 847726 w 1031876"/>
              <a:gd name="connsiteY14667" fmla="*/ 341312 h 1106488"/>
              <a:gd name="connsiteX14668" fmla="*/ 841376 w 1031876"/>
              <a:gd name="connsiteY14668" fmla="*/ 341312 h 1106488"/>
              <a:gd name="connsiteX14669" fmla="*/ 847726 w 1031876"/>
              <a:gd name="connsiteY14669" fmla="*/ 347662 h 1106488"/>
              <a:gd name="connsiteX14670" fmla="*/ 847726 w 1031876"/>
              <a:gd name="connsiteY14670" fmla="*/ 348456 h 1106488"/>
              <a:gd name="connsiteX14671" fmla="*/ 847726 w 1031876"/>
              <a:gd name="connsiteY14671" fmla="*/ 350837 h 1106488"/>
              <a:gd name="connsiteX14672" fmla="*/ 847726 w 1031876"/>
              <a:gd name="connsiteY14672" fmla="*/ 351631 h 1106488"/>
              <a:gd name="connsiteX14673" fmla="*/ 847726 w 1031876"/>
              <a:gd name="connsiteY14673" fmla="*/ 354012 h 1106488"/>
              <a:gd name="connsiteX14674" fmla="*/ 846932 w 1031876"/>
              <a:gd name="connsiteY14674" fmla="*/ 350837 h 1106488"/>
              <a:gd name="connsiteX14675" fmla="*/ 845417 w 1031876"/>
              <a:gd name="connsiteY14675" fmla="*/ 349971 h 1106488"/>
              <a:gd name="connsiteX14676" fmla="*/ 841376 w 1031876"/>
              <a:gd name="connsiteY14676" fmla="*/ 347662 h 1106488"/>
              <a:gd name="connsiteX14677" fmla="*/ 841376 w 1031876"/>
              <a:gd name="connsiteY14677" fmla="*/ 341312 h 1106488"/>
              <a:gd name="connsiteX14678" fmla="*/ 841376 w 1031876"/>
              <a:gd name="connsiteY14678" fmla="*/ 341312 h 1106488"/>
              <a:gd name="connsiteX14679" fmla="*/ 842170 w 1031876"/>
              <a:gd name="connsiteY14679" fmla="*/ 341312 h 1106488"/>
              <a:gd name="connsiteX14680" fmla="*/ 843757 w 1031876"/>
              <a:gd name="connsiteY14680" fmla="*/ 341312 h 1106488"/>
              <a:gd name="connsiteX14681" fmla="*/ 847726 w 1031876"/>
              <a:gd name="connsiteY14681" fmla="*/ 341312 h 1106488"/>
              <a:gd name="connsiteX14682" fmla="*/ 846964 w 1031876"/>
              <a:gd name="connsiteY14682" fmla="*/ 342328 h 1106488"/>
              <a:gd name="connsiteX14683" fmla="*/ 846932 w 1031876"/>
              <a:gd name="connsiteY14683" fmla="*/ 342106 h 1106488"/>
              <a:gd name="connsiteX14684" fmla="*/ 841376 w 1031876"/>
              <a:gd name="connsiteY14684" fmla="*/ 341312 h 1106488"/>
              <a:gd name="connsiteX14685" fmla="*/ 287338 w 1031876"/>
              <a:gd name="connsiteY14685" fmla="*/ 341312 h 1106488"/>
              <a:gd name="connsiteX14686" fmla="*/ 287338 w 1031876"/>
              <a:gd name="connsiteY14686" fmla="*/ 343693 h 1106488"/>
              <a:gd name="connsiteX14687" fmla="*/ 287338 w 1031876"/>
              <a:gd name="connsiteY14687" fmla="*/ 346868 h 1106488"/>
              <a:gd name="connsiteX14688" fmla="*/ 287338 w 1031876"/>
              <a:gd name="connsiteY14688" fmla="*/ 347662 h 1106488"/>
              <a:gd name="connsiteX14689" fmla="*/ 287338 w 1031876"/>
              <a:gd name="connsiteY14689" fmla="*/ 341312 h 1106488"/>
              <a:gd name="connsiteX14690" fmla="*/ 902230 w 1031876"/>
              <a:gd name="connsiteY14690" fmla="*/ 340995 h 1106488"/>
              <a:gd name="connsiteX14691" fmla="*/ 909110 w 1031876"/>
              <a:gd name="connsiteY14691" fmla="*/ 347980 h 1106488"/>
              <a:gd name="connsiteX14692" fmla="*/ 908250 w 1031876"/>
              <a:gd name="connsiteY14692" fmla="*/ 347980 h 1106488"/>
              <a:gd name="connsiteX14693" fmla="*/ 905670 w 1031876"/>
              <a:gd name="connsiteY14693" fmla="*/ 347980 h 1106488"/>
              <a:gd name="connsiteX14694" fmla="*/ 902230 w 1031876"/>
              <a:gd name="connsiteY14694" fmla="*/ 347980 h 1106488"/>
              <a:gd name="connsiteX14695" fmla="*/ 902230 w 1031876"/>
              <a:gd name="connsiteY14695" fmla="*/ 340995 h 1106488"/>
              <a:gd name="connsiteX14696" fmla="*/ 273008 w 1031876"/>
              <a:gd name="connsiteY14696" fmla="*/ 340789 h 1106488"/>
              <a:gd name="connsiteX14697" fmla="*/ 267229 w 1031876"/>
              <a:gd name="connsiteY14697" fmla="*/ 347266 h 1106488"/>
              <a:gd name="connsiteX14698" fmla="*/ 270669 w 1031876"/>
              <a:gd name="connsiteY14698" fmla="*/ 341362 h 1106488"/>
              <a:gd name="connsiteX14699" fmla="*/ 895351 w 1031876"/>
              <a:gd name="connsiteY14699" fmla="*/ 340784 h 1106488"/>
              <a:gd name="connsiteX14700" fmla="*/ 901701 w 1031876"/>
              <a:gd name="connsiteY14700" fmla="*/ 347663 h 1106488"/>
              <a:gd name="connsiteX14701" fmla="*/ 895351 w 1031876"/>
              <a:gd name="connsiteY14701" fmla="*/ 340784 h 1106488"/>
              <a:gd name="connsiteX14702" fmla="*/ 246204 w 1031876"/>
              <a:gd name="connsiteY14702" fmla="*/ 340750 h 1106488"/>
              <a:gd name="connsiteX14703" fmla="*/ 246153 w 1031876"/>
              <a:gd name="connsiteY14703" fmla="*/ 340762 h 1106488"/>
              <a:gd name="connsiteX14704" fmla="*/ 246153 w 1031876"/>
              <a:gd name="connsiteY14704" fmla="*/ 340766 h 1106488"/>
              <a:gd name="connsiteX14705" fmla="*/ 246202 w 1031876"/>
              <a:gd name="connsiteY14705" fmla="*/ 340757 h 1106488"/>
              <a:gd name="connsiteX14706" fmla="*/ 259829 w 1031876"/>
              <a:gd name="connsiteY14706" fmla="*/ 340706 h 1106488"/>
              <a:gd name="connsiteX14707" fmla="*/ 259829 w 1031876"/>
              <a:gd name="connsiteY14707" fmla="*/ 347537 h 1106488"/>
              <a:gd name="connsiteX14708" fmla="*/ 259829 w 1031876"/>
              <a:gd name="connsiteY14708" fmla="*/ 340706 h 1106488"/>
              <a:gd name="connsiteX14709" fmla="*/ 882016 w 1031876"/>
              <a:gd name="connsiteY14709" fmla="*/ 340632 h 1106488"/>
              <a:gd name="connsiteX14710" fmla="*/ 882016 w 1031876"/>
              <a:gd name="connsiteY14710" fmla="*/ 344034 h 1106488"/>
              <a:gd name="connsiteX14711" fmla="*/ 882016 w 1031876"/>
              <a:gd name="connsiteY14711" fmla="*/ 346585 h 1106488"/>
              <a:gd name="connsiteX14712" fmla="*/ 882016 w 1031876"/>
              <a:gd name="connsiteY14712" fmla="*/ 347436 h 1106488"/>
              <a:gd name="connsiteX14713" fmla="*/ 881371 w 1031876"/>
              <a:gd name="connsiteY14713" fmla="*/ 342169 h 1106488"/>
              <a:gd name="connsiteX14714" fmla="*/ 875348 w 1031876"/>
              <a:gd name="connsiteY14714" fmla="*/ 340632 h 1106488"/>
              <a:gd name="connsiteX14715" fmla="*/ 875348 w 1031876"/>
              <a:gd name="connsiteY14715" fmla="*/ 347436 h 1106488"/>
              <a:gd name="connsiteX14716" fmla="*/ 875348 w 1031876"/>
              <a:gd name="connsiteY14716" fmla="*/ 346585 h 1106488"/>
              <a:gd name="connsiteX14717" fmla="*/ 875348 w 1031876"/>
              <a:gd name="connsiteY14717" fmla="*/ 343184 h 1106488"/>
              <a:gd name="connsiteX14718" fmla="*/ 875348 w 1031876"/>
              <a:gd name="connsiteY14718" fmla="*/ 341483 h 1106488"/>
              <a:gd name="connsiteX14719" fmla="*/ 875348 w 1031876"/>
              <a:gd name="connsiteY14719" fmla="*/ 340632 h 1106488"/>
              <a:gd name="connsiteX14720" fmla="*/ 876181 w 1031876"/>
              <a:gd name="connsiteY14720" fmla="*/ 340632 h 1106488"/>
              <a:gd name="connsiteX14721" fmla="*/ 878682 w 1031876"/>
              <a:gd name="connsiteY14721" fmla="*/ 340632 h 1106488"/>
              <a:gd name="connsiteX14722" fmla="*/ 881182 w 1031876"/>
              <a:gd name="connsiteY14722" fmla="*/ 340632 h 1106488"/>
              <a:gd name="connsiteX14723" fmla="*/ 881371 w 1031876"/>
              <a:gd name="connsiteY14723" fmla="*/ 342169 h 1106488"/>
              <a:gd name="connsiteX14724" fmla="*/ 880016 w 1031876"/>
              <a:gd name="connsiteY14724" fmla="*/ 345395 h 1106488"/>
              <a:gd name="connsiteX14725" fmla="*/ 878682 w 1031876"/>
              <a:gd name="connsiteY14725" fmla="*/ 344034 h 1106488"/>
              <a:gd name="connsiteX14726" fmla="*/ 875348 w 1031876"/>
              <a:gd name="connsiteY14726" fmla="*/ 340632 h 1106488"/>
              <a:gd name="connsiteX14727" fmla="*/ 868681 w 1031876"/>
              <a:gd name="connsiteY14727" fmla="*/ 340632 h 1106488"/>
              <a:gd name="connsiteX14728" fmla="*/ 875348 w 1031876"/>
              <a:gd name="connsiteY14728" fmla="*/ 347436 h 1106488"/>
              <a:gd name="connsiteX14729" fmla="*/ 868681 w 1031876"/>
              <a:gd name="connsiteY14729" fmla="*/ 340632 h 1106488"/>
              <a:gd name="connsiteX14730" fmla="*/ 246759 w 1031876"/>
              <a:gd name="connsiteY14730" fmla="*/ 340616 h 1106488"/>
              <a:gd name="connsiteX14731" fmla="*/ 246254 w 1031876"/>
              <a:gd name="connsiteY14731" fmla="*/ 340738 h 1106488"/>
              <a:gd name="connsiteX14732" fmla="*/ 246251 w 1031876"/>
              <a:gd name="connsiteY14732" fmla="*/ 340747 h 1106488"/>
              <a:gd name="connsiteX14733" fmla="*/ 246717 w 1031876"/>
              <a:gd name="connsiteY14733" fmla="*/ 340658 h 1106488"/>
              <a:gd name="connsiteX14734" fmla="*/ 273249 w 1031876"/>
              <a:gd name="connsiteY14734" fmla="*/ 340519 h 1106488"/>
              <a:gd name="connsiteX14735" fmla="*/ 274109 w 1031876"/>
              <a:gd name="connsiteY14735" fmla="*/ 340519 h 1106488"/>
              <a:gd name="connsiteX14736" fmla="*/ 273050 w 1031876"/>
              <a:gd name="connsiteY14736" fmla="*/ 340779 h 1106488"/>
              <a:gd name="connsiteX14737" fmla="*/ 273008 w 1031876"/>
              <a:gd name="connsiteY14737" fmla="*/ 340789 h 1106488"/>
              <a:gd name="connsiteX14738" fmla="*/ 273050 w 1031876"/>
              <a:gd name="connsiteY14738" fmla="*/ 340742 h 1106488"/>
              <a:gd name="connsiteX14739" fmla="*/ 246262 w 1031876"/>
              <a:gd name="connsiteY14739" fmla="*/ 340516 h 1106488"/>
              <a:gd name="connsiteX14740" fmla="*/ 246165 w 1031876"/>
              <a:gd name="connsiteY14740" fmla="*/ 340686 h 1106488"/>
              <a:gd name="connsiteX14741" fmla="*/ 246237 w 1031876"/>
              <a:gd name="connsiteY14741" fmla="*/ 340616 h 1106488"/>
              <a:gd name="connsiteX14742" fmla="*/ 249339 w 1031876"/>
              <a:gd name="connsiteY14742" fmla="*/ 339995 h 1106488"/>
              <a:gd name="connsiteX14743" fmla="*/ 247101 w 1031876"/>
              <a:gd name="connsiteY14743" fmla="*/ 340534 h 1106488"/>
              <a:gd name="connsiteX14744" fmla="*/ 247011 w 1031876"/>
              <a:gd name="connsiteY14744" fmla="*/ 340601 h 1106488"/>
              <a:gd name="connsiteX14745" fmla="*/ 249594 w 1031876"/>
              <a:gd name="connsiteY14745" fmla="*/ 340104 h 1106488"/>
              <a:gd name="connsiteX14746" fmla="*/ 247107 w 1031876"/>
              <a:gd name="connsiteY14746" fmla="*/ 339038 h 1106488"/>
              <a:gd name="connsiteX14747" fmla="*/ 246421 w 1031876"/>
              <a:gd name="connsiteY14747" fmla="*/ 340238 h 1106488"/>
              <a:gd name="connsiteX14748" fmla="*/ 246322 w 1031876"/>
              <a:gd name="connsiteY14748" fmla="*/ 340534 h 1106488"/>
              <a:gd name="connsiteX14749" fmla="*/ 247639 w 1031876"/>
              <a:gd name="connsiteY14749" fmla="*/ 339266 h 1106488"/>
              <a:gd name="connsiteX14750" fmla="*/ 871105 w 1031876"/>
              <a:gd name="connsiteY14750" fmla="*/ 338158 h 1106488"/>
              <a:gd name="connsiteX14751" fmla="*/ 875348 w 1031876"/>
              <a:gd name="connsiteY14751" fmla="*/ 340632 h 1106488"/>
              <a:gd name="connsiteX14752" fmla="*/ 872014 w 1031876"/>
              <a:gd name="connsiteY14752" fmla="*/ 339782 h 1106488"/>
              <a:gd name="connsiteX14753" fmla="*/ 37918 w 1031876"/>
              <a:gd name="connsiteY14753" fmla="*/ 336981 h 1106488"/>
              <a:gd name="connsiteX14754" fmla="*/ 37702 w 1031876"/>
              <a:gd name="connsiteY14754" fmla="*/ 337671 h 1106488"/>
              <a:gd name="connsiteX14755" fmla="*/ 35043 w 1031876"/>
              <a:gd name="connsiteY14755" fmla="*/ 340706 h 1106488"/>
              <a:gd name="connsiteX14756" fmla="*/ 34663 w 1031876"/>
              <a:gd name="connsiteY14756" fmla="*/ 343742 h 1106488"/>
              <a:gd name="connsiteX14757" fmla="*/ 34188 w 1031876"/>
              <a:gd name="connsiteY14757" fmla="*/ 344432 h 1106488"/>
              <a:gd name="connsiteX14758" fmla="*/ 32051 w 1031876"/>
              <a:gd name="connsiteY14758" fmla="*/ 347537 h 1106488"/>
              <a:gd name="connsiteX14759" fmla="*/ 31339 w 1031876"/>
              <a:gd name="connsiteY14759" fmla="*/ 347537 h 1106488"/>
              <a:gd name="connsiteX14760" fmla="*/ 33333 w 1031876"/>
              <a:gd name="connsiteY14760" fmla="*/ 344122 h 1106488"/>
              <a:gd name="connsiteX14761" fmla="*/ 33504 w 1031876"/>
              <a:gd name="connsiteY14761" fmla="*/ 342072 h 1106488"/>
              <a:gd name="connsiteX14762" fmla="*/ 34188 w 1031876"/>
              <a:gd name="connsiteY14762" fmla="*/ 340706 h 1106488"/>
              <a:gd name="connsiteX14763" fmla="*/ 35043 w 1031876"/>
              <a:gd name="connsiteY14763" fmla="*/ 339853 h 1106488"/>
              <a:gd name="connsiteX14764" fmla="*/ 26988 w 1031876"/>
              <a:gd name="connsiteY14764" fmla="*/ 334963 h 1106488"/>
              <a:gd name="connsiteX14765" fmla="*/ 26988 w 1031876"/>
              <a:gd name="connsiteY14765" fmla="*/ 341313 h 1106488"/>
              <a:gd name="connsiteX14766" fmla="*/ 26988 w 1031876"/>
              <a:gd name="connsiteY14766" fmla="*/ 334963 h 1106488"/>
              <a:gd name="connsiteX14767" fmla="*/ 909638 w 1031876"/>
              <a:gd name="connsiteY14767" fmla="*/ 334962 h 1106488"/>
              <a:gd name="connsiteX14768" fmla="*/ 915988 w 1031876"/>
              <a:gd name="connsiteY14768" fmla="*/ 334962 h 1106488"/>
              <a:gd name="connsiteX14769" fmla="*/ 909638 w 1031876"/>
              <a:gd name="connsiteY14769" fmla="*/ 341312 h 1106488"/>
              <a:gd name="connsiteX14770" fmla="*/ 909638 w 1031876"/>
              <a:gd name="connsiteY14770" fmla="*/ 334962 h 1106488"/>
              <a:gd name="connsiteX14771" fmla="*/ 883445 w 1031876"/>
              <a:gd name="connsiteY14771" fmla="*/ 334962 h 1106488"/>
              <a:gd name="connsiteX14772" fmla="*/ 884239 w 1031876"/>
              <a:gd name="connsiteY14772" fmla="*/ 338137 h 1106488"/>
              <a:gd name="connsiteX14773" fmla="*/ 883445 w 1031876"/>
              <a:gd name="connsiteY14773" fmla="*/ 341312 h 1106488"/>
              <a:gd name="connsiteX14774" fmla="*/ 882651 w 1031876"/>
              <a:gd name="connsiteY14774" fmla="*/ 338137 h 1106488"/>
              <a:gd name="connsiteX14775" fmla="*/ 883445 w 1031876"/>
              <a:gd name="connsiteY14775" fmla="*/ 334962 h 1106488"/>
              <a:gd name="connsiteX14776" fmla="*/ 841376 w 1031876"/>
              <a:gd name="connsiteY14776" fmla="*/ 334962 h 1106488"/>
              <a:gd name="connsiteX14777" fmla="*/ 847726 w 1031876"/>
              <a:gd name="connsiteY14777" fmla="*/ 341312 h 1106488"/>
              <a:gd name="connsiteX14778" fmla="*/ 841376 w 1031876"/>
              <a:gd name="connsiteY14778" fmla="*/ 334962 h 1106488"/>
              <a:gd name="connsiteX14779" fmla="*/ 280988 w 1031876"/>
              <a:gd name="connsiteY14779" fmla="*/ 334962 h 1106488"/>
              <a:gd name="connsiteX14780" fmla="*/ 280988 w 1031876"/>
              <a:gd name="connsiteY14780" fmla="*/ 335756 h 1106488"/>
              <a:gd name="connsiteX14781" fmla="*/ 280988 w 1031876"/>
              <a:gd name="connsiteY14781" fmla="*/ 338931 h 1106488"/>
              <a:gd name="connsiteX14782" fmla="*/ 280988 w 1031876"/>
              <a:gd name="connsiteY14782" fmla="*/ 341312 h 1106488"/>
              <a:gd name="connsiteX14783" fmla="*/ 279996 w 1031876"/>
              <a:gd name="connsiteY14783" fmla="*/ 341312 h 1106488"/>
              <a:gd name="connsiteX14784" fmla="*/ 273907 w 1031876"/>
              <a:gd name="connsiteY14784" fmla="*/ 341312 h 1106488"/>
              <a:gd name="connsiteX14785" fmla="*/ 273249 w 1031876"/>
              <a:gd name="connsiteY14785" fmla="*/ 343893 h 1106488"/>
              <a:gd name="connsiteX14786" fmla="*/ 267229 w 1031876"/>
              <a:gd name="connsiteY14786" fmla="*/ 347266 h 1106488"/>
              <a:gd name="connsiteX14787" fmla="*/ 270669 w 1031876"/>
              <a:gd name="connsiteY14787" fmla="*/ 343893 h 1106488"/>
              <a:gd name="connsiteX14788" fmla="*/ 273300 w 1031876"/>
              <a:gd name="connsiteY14788" fmla="*/ 341312 h 1106488"/>
              <a:gd name="connsiteX14789" fmla="*/ 273050 w 1031876"/>
              <a:gd name="connsiteY14789" fmla="*/ 341312 h 1106488"/>
              <a:gd name="connsiteX14790" fmla="*/ 273365 w 1031876"/>
              <a:gd name="connsiteY14790" fmla="*/ 341249 h 1106488"/>
              <a:gd name="connsiteX14791" fmla="*/ 274109 w 1031876"/>
              <a:gd name="connsiteY14791" fmla="*/ 340519 h 1106488"/>
              <a:gd name="connsiteX14792" fmla="*/ 273953 w 1031876"/>
              <a:gd name="connsiteY14792" fmla="*/ 341132 h 1106488"/>
              <a:gd name="connsiteX14793" fmla="*/ 277019 w 1031876"/>
              <a:gd name="connsiteY14793" fmla="*/ 340518 h 1106488"/>
              <a:gd name="connsiteX14794" fmla="*/ 280988 w 1031876"/>
              <a:gd name="connsiteY14794" fmla="*/ 334962 h 1106488"/>
              <a:gd name="connsiteX14795" fmla="*/ 869584 w 1031876"/>
              <a:gd name="connsiteY14795" fmla="*/ 334750 h 1106488"/>
              <a:gd name="connsiteX14796" fmla="*/ 875348 w 1031876"/>
              <a:gd name="connsiteY14796" fmla="*/ 340632 h 1106488"/>
              <a:gd name="connsiteX14797" fmla="*/ 872014 w 1031876"/>
              <a:gd name="connsiteY14797" fmla="*/ 337230 h 1106488"/>
              <a:gd name="connsiteX14798" fmla="*/ 902230 w 1031876"/>
              <a:gd name="connsiteY14798" fmla="*/ 334010 h 1106488"/>
              <a:gd name="connsiteX14799" fmla="*/ 903090 w 1031876"/>
              <a:gd name="connsiteY14799" fmla="*/ 337503 h 1106488"/>
              <a:gd name="connsiteX14800" fmla="*/ 908067 w 1031876"/>
              <a:gd name="connsiteY14800" fmla="*/ 340390 h 1106488"/>
              <a:gd name="connsiteX14801" fmla="*/ 906166 w 1031876"/>
              <a:gd name="connsiteY14801" fmla="*/ 338137 h 1106488"/>
              <a:gd name="connsiteX14802" fmla="*/ 908845 w 1031876"/>
              <a:gd name="connsiteY14802" fmla="*/ 334962 h 1106488"/>
              <a:gd name="connsiteX14803" fmla="*/ 908845 w 1031876"/>
              <a:gd name="connsiteY14803" fmla="*/ 335756 h 1106488"/>
              <a:gd name="connsiteX14804" fmla="*/ 908845 w 1031876"/>
              <a:gd name="connsiteY14804" fmla="*/ 338137 h 1106488"/>
              <a:gd name="connsiteX14805" fmla="*/ 908845 w 1031876"/>
              <a:gd name="connsiteY14805" fmla="*/ 340518 h 1106488"/>
              <a:gd name="connsiteX14806" fmla="*/ 908845 w 1031876"/>
              <a:gd name="connsiteY14806" fmla="*/ 340841 h 1106488"/>
              <a:gd name="connsiteX14807" fmla="*/ 909110 w 1031876"/>
              <a:gd name="connsiteY14807" fmla="*/ 340995 h 1106488"/>
              <a:gd name="connsiteX14808" fmla="*/ 908845 w 1031876"/>
              <a:gd name="connsiteY14808" fmla="*/ 340995 h 1106488"/>
              <a:gd name="connsiteX14809" fmla="*/ 908845 w 1031876"/>
              <a:gd name="connsiteY14809" fmla="*/ 341312 h 1106488"/>
              <a:gd name="connsiteX14810" fmla="*/ 908578 w 1031876"/>
              <a:gd name="connsiteY14810" fmla="*/ 340995 h 1106488"/>
              <a:gd name="connsiteX14811" fmla="*/ 905670 w 1031876"/>
              <a:gd name="connsiteY14811" fmla="*/ 340995 h 1106488"/>
              <a:gd name="connsiteX14812" fmla="*/ 902230 w 1031876"/>
              <a:gd name="connsiteY14812" fmla="*/ 340995 h 1106488"/>
              <a:gd name="connsiteX14813" fmla="*/ 902230 w 1031876"/>
              <a:gd name="connsiteY14813" fmla="*/ 340122 h 1106488"/>
              <a:gd name="connsiteX14814" fmla="*/ 902230 w 1031876"/>
              <a:gd name="connsiteY14814" fmla="*/ 337503 h 1106488"/>
              <a:gd name="connsiteX14815" fmla="*/ 902230 w 1031876"/>
              <a:gd name="connsiteY14815" fmla="*/ 334883 h 1106488"/>
              <a:gd name="connsiteX14816" fmla="*/ 902230 w 1031876"/>
              <a:gd name="connsiteY14816" fmla="*/ 334010 h 1106488"/>
              <a:gd name="connsiteX14817" fmla="*/ 868763 w 1031876"/>
              <a:gd name="connsiteY14817" fmla="*/ 333913 h 1106488"/>
              <a:gd name="connsiteX14818" fmla="*/ 869584 w 1031876"/>
              <a:gd name="connsiteY14818" fmla="*/ 334750 h 1106488"/>
              <a:gd name="connsiteX14819" fmla="*/ 869514 w 1031876"/>
              <a:gd name="connsiteY14819" fmla="*/ 334679 h 1106488"/>
              <a:gd name="connsiteX14820" fmla="*/ 27350 w 1031876"/>
              <a:gd name="connsiteY14820" fmla="*/ 333876 h 1106488"/>
              <a:gd name="connsiteX14821" fmla="*/ 29401 w 1031876"/>
              <a:gd name="connsiteY14821" fmla="*/ 334559 h 1106488"/>
              <a:gd name="connsiteX14822" fmla="*/ 29629 w 1031876"/>
              <a:gd name="connsiteY14822" fmla="*/ 335394 h 1106488"/>
              <a:gd name="connsiteX14823" fmla="*/ 27350 w 1031876"/>
              <a:gd name="connsiteY14823" fmla="*/ 340706 h 1106488"/>
              <a:gd name="connsiteX14824" fmla="*/ 27350 w 1031876"/>
              <a:gd name="connsiteY14824" fmla="*/ 339853 h 1106488"/>
              <a:gd name="connsiteX14825" fmla="*/ 27350 w 1031876"/>
              <a:gd name="connsiteY14825" fmla="*/ 337291 h 1106488"/>
              <a:gd name="connsiteX14826" fmla="*/ 875348 w 1031876"/>
              <a:gd name="connsiteY14826" fmla="*/ 333829 h 1106488"/>
              <a:gd name="connsiteX14827" fmla="*/ 875956 w 1031876"/>
              <a:gd name="connsiteY14827" fmla="*/ 334449 h 1106488"/>
              <a:gd name="connsiteX14828" fmla="*/ 881182 w 1031876"/>
              <a:gd name="connsiteY14828" fmla="*/ 339782 h 1106488"/>
              <a:gd name="connsiteX14829" fmla="*/ 882016 w 1031876"/>
              <a:gd name="connsiteY14829" fmla="*/ 340632 h 1106488"/>
              <a:gd name="connsiteX14830" fmla="*/ 881182 w 1031876"/>
              <a:gd name="connsiteY14830" fmla="*/ 340632 h 1106488"/>
              <a:gd name="connsiteX14831" fmla="*/ 875861 w 1031876"/>
              <a:gd name="connsiteY14831" fmla="*/ 334427 h 1106488"/>
              <a:gd name="connsiteX14832" fmla="*/ 274109 w 1031876"/>
              <a:gd name="connsiteY14832" fmla="*/ 333772 h 1106488"/>
              <a:gd name="connsiteX14833" fmla="*/ 273249 w 1031876"/>
              <a:gd name="connsiteY14833" fmla="*/ 340519 h 1106488"/>
              <a:gd name="connsiteX14834" fmla="*/ 273050 w 1031876"/>
              <a:gd name="connsiteY14834" fmla="*/ 340519 h 1106488"/>
              <a:gd name="connsiteX14835" fmla="*/ 270669 w 1031876"/>
              <a:gd name="connsiteY14835" fmla="*/ 340519 h 1106488"/>
              <a:gd name="connsiteX14836" fmla="*/ 269081 w 1031876"/>
              <a:gd name="connsiteY14836" fmla="*/ 340519 h 1106488"/>
              <a:gd name="connsiteX14837" fmla="*/ 269081 w 1031876"/>
              <a:gd name="connsiteY14837" fmla="*/ 340519 h 1106488"/>
              <a:gd name="connsiteX14838" fmla="*/ 267229 w 1031876"/>
              <a:gd name="connsiteY14838" fmla="*/ 341137 h 1106488"/>
              <a:gd name="connsiteX14839" fmla="*/ 266700 w 1031876"/>
              <a:gd name="connsiteY14839" fmla="*/ 341313 h 1106488"/>
              <a:gd name="connsiteX14840" fmla="*/ 266700 w 1031876"/>
              <a:gd name="connsiteY14840" fmla="*/ 338138 h 1106488"/>
              <a:gd name="connsiteX14841" fmla="*/ 266700 w 1031876"/>
              <a:gd name="connsiteY14841" fmla="*/ 335757 h 1106488"/>
              <a:gd name="connsiteX14842" fmla="*/ 266700 w 1031876"/>
              <a:gd name="connsiteY14842" fmla="*/ 334963 h 1106488"/>
              <a:gd name="connsiteX14843" fmla="*/ 269081 w 1031876"/>
              <a:gd name="connsiteY14843" fmla="*/ 338138 h 1106488"/>
              <a:gd name="connsiteX14844" fmla="*/ 268432 w 1031876"/>
              <a:gd name="connsiteY14844" fmla="*/ 339004 h 1106488"/>
              <a:gd name="connsiteX14845" fmla="*/ 268905 w 1031876"/>
              <a:gd name="connsiteY14845" fmla="*/ 340108 h 1106488"/>
              <a:gd name="connsiteX14846" fmla="*/ 270669 w 1031876"/>
              <a:gd name="connsiteY14846" fmla="*/ 339676 h 1106488"/>
              <a:gd name="connsiteX14847" fmla="*/ 273050 w 1031876"/>
              <a:gd name="connsiteY14847" fmla="*/ 335589 h 1106488"/>
              <a:gd name="connsiteX14848" fmla="*/ 258664 w 1031876"/>
              <a:gd name="connsiteY14848" fmla="*/ 332383 h 1106488"/>
              <a:gd name="connsiteX14849" fmla="*/ 254978 w 1031876"/>
              <a:gd name="connsiteY14849" fmla="*/ 333904 h 1106488"/>
              <a:gd name="connsiteX14850" fmla="*/ 255886 w 1031876"/>
              <a:gd name="connsiteY14850" fmla="*/ 333904 h 1106488"/>
              <a:gd name="connsiteX14851" fmla="*/ 256779 w 1031876"/>
              <a:gd name="connsiteY14851" fmla="*/ 333904 h 1106488"/>
              <a:gd name="connsiteX14852" fmla="*/ 259191 w 1031876"/>
              <a:gd name="connsiteY14852" fmla="*/ 333904 h 1106488"/>
              <a:gd name="connsiteX14853" fmla="*/ 869888 w 1031876"/>
              <a:gd name="connsiteY14853" fmla="*/ 330960 h 1106488"/>
              <a:gd name="connsiteX14854" fmla="*/ 869408 w 1031876"/>
              <a:gd name="connsiteY14854" fmla="*/ 332220 h 1106488"/>
              <a:gd name="connsiteX14855" fmla="*/ 869514 w 1031876"/>
              <a:gd name="connsiteY14855" fmla="*/ 332978 h 1106488"/>
              <a:gd name="connsiteX14856" fmla="*/ 871147 w 1031876"/>
              <a:gd name="connsiteY14856" fmla="*/ 333216 h 1106488"/>
              <a:gd name="connsiteX14857" fmla="*/ 279635 w 1031876"/>
              <a:gd name="connsiteY14857" fmla="*/ 330675 h 1106488"/>
              <a:gd name="connsiteX14858" fmla="*/ 277549 w 1031876"/>
              <a:gd name="connsiteY14858" fmla="*/ 336302 h 1106488"/>
              <a:gd name="connsiteX14859" fmla="*/ 274109 w 1031876"/>
              <a:gd name="connsiteY14859" fmla="*/ 340519 h 1106488"/>
              <a:gd name="connsiteX14860" fmla="*/ 274109 w 1031876"/>
              <a:gd name="connsiteY14860" fmla="*/ 339676 h 1106488"/>
              <a:gd name="connsiteX14861" fmla="*/ 274109 w 1031876"/>
              <a:gd name="connsiteY14861" fmla="*/ 336302 h 1106488"/>
              <a:gd name="connsiteX14862" fmla="*/ 274109 w 1031876"/>
              <a:gd name="connsiteY14862" fmla="*/ 333772 h 1106488"/>
              <a:gd name="connsiteX14863" fmla="*/ 260350 w 1031876"/>
              <a:gd name="connsiteY14863" fmla="*/ 329618 h 1106488"/>
              <a:gd name="connsiteX14864" fmla="*/ 259714 w 1031876"/>
              <a:gd name="connsiteY14864" fmla="*/ 333904 h 1106488"/>
              <a:gd name="connsiteX14865" fmla="*/ 259815 w 1031876"/>
              <a:gd name="connsiteY14865" fmla="*/ 333904 h 1106488"/>
              <a:gd name="connsiteX14866" fmla="*/ 259829 w 1031876"/>
              <a:gd name="connsiteY14866" fmla="*/ 333876 h 1106488"/>
              <a:gd name="connsiteX14867" fmla="*/ 260350 w 1031876"/>
              <a:gd name="connsiteY14867" fmla="*/ 333876 h 1106488"/>
              <a:gd name="connsiteX14868" fmla="*/ 260350 w 1031876"/>
              <a:gd name="connsiteY14868" fmla="*/ 331391 h 1106488"/>
              <a:gd name="connsiteX14869" fmla="*/ 870580 w 1031876"/>
              <a:gd name="connsiteY14869" fmla="*/ 329143 h 1106488"/>
              <a:gd name="connsiteX14870" fmla="*/ 870275 w 1031876"/>
              <a:gd name="connsiteY14870" fmla="*/ 329943 h 1106488"/>
              <a:gd name="connsiteX14871" fmla="*/ 873859 w 1031876"/>
              <a:gd name="connsiteY14871" fmla="*/ 333612 h 1106488"/>
              <a:gd name="connsiteX14872" fmla="*/ 874524 w 1031876"/>
              <a:gd name="connsiteY14872" fmla="*/ 333709 h 1106488"/>
              <a:gd name="connsiteX14873" fmla="*/ 873881 w 1031876"/>
              <a:gd name="connsiteY14873" fmla="*/ 331074 h 1106488"/>
              <a:gd name="connsiteX14874" fmla="*/ 930276 w 1031876"/>
              <a:gd name="connsiteY14874" fmla="*/ 327819 h 1106488"/>
              <a:gd name="connsiteX14875" fmla="*/ 930276 w 1031876"/>
              <a:gd name="connsiteY14875" fmla="*/ 334566 h 1106488"/>
              <a:gd name="connsiteX14876" fmla="*/ 928111 w 1031876"/>
              <a:gd name="connsiteY14876" fmla="*/ 330273 h 1106488"/>
              <a:gd name="connsiteX14877" fmla="*/ 927299 w 1031876"/>
              <a:gd name="connsiteY14877" fmla="*/ 328662 h 1106488"/>
              <a:gd name="connsiteX14878" fmla="*/ 930276 w 1031876"/>
              <a:gd name="connsiteY14878" fmla="*/ 327819 h 1106488"/>
              <a:gd name="connsiteX14879" fmla="*/ 252991 w 1031876"/>
              <a:gd name="connsiteY14879" fmla="*/ 327045 h 1106488"/>
              <a:gd name="connsiteX14880" fmla="*/ 246153 w 1031876"/>
              <a:gd name="connsiteY14880" fmla="*/ 333876 h 1106488"/>
              <a:gd name="connsiteX14881" fmla="*/ 252991 w 1031876"/>
              <a:gd name="connsiteY14881" fmla="*/ 327045 h 1106488"/>
              <a:gd name="connsiteX14882" fmla="*/ 909638 w 1031876"/>
              <a:gd name="connsiteY14882" fmla="*/ 327025 h 1106488"/>
              <a:gd name="connsiteX14883" fmla="*/ 915988 w 1031876"/>
              <a:gd name="connsiteY14883" fmla="*/ 334169 h 1106488"/>
              <a:gd name="connsiteX14884" fmla="*/ 909638 w 1031876"/>
              <a:gd name="connsiteY14884" fmla="*/ 327025 h 1106488"/>
              <a:gd name="connsiteX14885" fmla="*/ 895351 w 1031876"/>
              <a:gd name="connsiteY14885" fmla="*/ 327025 h 1106488"/>
              <a:gd name="connsiteX14886" fmla="*/ 896145 w 1031876"/>
              <a:gd name="connsiteY14886" fmla="*/ 337344 h 1106488"/>
              <a:gd name="connsiteX14887" fmla="*/ 898449 w 1031876"/>
              <a:gd name="connsiteY14887" fmla="*/ 341623 h 1106488"/>
              <a:gd name="connsiteX14888" fmla="*/ 895351 w 1031876"/>
              <a:gd name="connsiteY14888" fmla="*/ 340784 h 1106488"/>
              <a:gd name="connsiteX14889" fmla="*/ 895351 w 1031876"/>
              <a:gd name="connsiteY14889" fmla="*/ 340518 h 1106488"/>
              <a:gd name="connsiteX14890" fmla="*/ 895351 w 1031876"/>
              <a:gd name="connsiteY14890" fmla="*/ 338137 h 1106488"/>
              <a:gd name="connsiteX14891" fmla="*/ 895351 w 1031876"/>
              <a:gd name="connsiteY14891" fmla="*/ 334962 h 1106488"/>
              <a:gd name="connsiteX14892" fmla="*/ 895351 w 1031876"/>
              <a:gd name="connsiteY14892" fmla="*/ 333904 h 1106488"/>
              <a:gd name="connsiteX14893" fmla="*/ 895351 w 1031876"/>
              <a:gd name="connsiteY14893" fmla="*/ 327025 h 1106488"/>
              <a:gd name="connsiteX14894" fmla="*/ 854076 w 1031876"/>
              <a:gd name="connsiteY14894" fmla="*/ 327025 h 1106488"/>
              <a:gd name="connsiteX14895" fmla="*/ 854076 w 1031876"/>
              <a:gd name="connsiteY14895" fmla="*/ 330994 h 1106488"/>
              <a:gd name="connsiteX14896" fmla="*/ 854076 w 1031876"/>
              <a:gd name="connsiteY14896" fmla="*/ 334434 h 1106488"/>
              <a:gd name="connsiteX14897" fmla="*/ 854076 w 1031876"/>
              <a:gd name="connsiteY14897" fmla="*/ 334962 h 1106488"/>
              <a:gd name="connsiteX14898" fmla="*/ 854076 w 1031876"/>
              <a:gd name="connsiteY14898" fmla="*/ 341312 h 1106488"/>
              <a:gd name="connsiteX14899" fmla="*/ 851695 w 1031876"/>
              <a:gd name="connsiteY14899" fmla="*/ 338137 h 1106488"/>
              <a:gd name="connsiteX14900" fmla="*/ 854076 w 1031876"/>
              <a:gd name="connsiteY14900" fmla="*/ 334963 h 1106488"/>
              <a:gd name="connsiteX14901" fmla="*/ 853862 w 1031876"/>
              <a:gd name="connsiteY14901" fmla="*/ 334607 h 1106488"/>
              <a:gd name="connsiteX14902" fmla="*/ 850901 w 1031876"/>
              <a:gd name="connsiteY14902" fmla="*/ 337013 h 1106488"/>
              <a:gd name="connsiteX14903" fmla="*/ 847880 w 1031876"/>
              <a:gd name="connsiteY14903" fmla="*/ 334559 h 1106488"/>
              <a:gd name="connsiteX14904" fmla="*/ 847726 w 1031876"/>
              <a:gd name="connsiteY14904" fmla="*/ 334963 h 1106488"/>
              <a:gd name="connsiteX14905" fmla="*/ 847726 w 1031876"/>
              <a:gd name="connsiteY14905" fmla="*/ 334962 h 1106488"/>
              <a:gd name="connsiteX14906" fmla="*/ 847726 w 1031876"/>
              <a:gd name="connsiteY14906" fmla="*/ 334434 h 1106488"/>
              <a:gd name="connsiteX14907" fmla="*/ 847726 w 1031876"/>
              <a:gd name="connsiteY14907" fmla="*/ 333574 h 1106488"/>
              <a:gd name="connsiteX14908" fmla="*/ 847726 w 1031876"/>
              <a:gd name="connsiteY14908" fmla="*/ 327819 h 1106488"/>
              <a:gd name="connsiteX14909" fmla="*/ 847726 w 1031876"/>
              <a:gd name="connsiteY14909" fmla="*/ 327554 h 1106488"/>
              <a:gd name="connsiteX14910" fmla="*/ 850107 w 1031876"/>
              <a:gd name="connsiteY14910" fmla="*/ 328414 h 1106488"/>
              <a:gd name="connsiteX14911" fmla="*/ 849441 w 1031876"/>
              <a:gd name="connsiteY14911" fmla="*/ 328462 h 1106488"/>
              <a:gd name="connsiteX14912" fmla="*/ 850107 w 1031876"/>
              <a:gd name="connsiteY14912" fmla="*/ 328712 h 1106488"/>
              <a:gd name="connsiteX14913" fmla="*/ 848018 w 1031876"/>
              <a:gd name="connsiteY14913" fmla="*/ 334196 h 1106488"/>
              <a:gd name="connsiteX14914" fmla="*/ 850901 w 1031876"/>
              <a:gd name="connsiteY14914" fmla="*/ 331854 h 1106488"/>
              <a:gd name="connsiteX14915" fmla="*/ 853456 w 1031876"/>
              <a:gd name="connsiteY14915" fmla="*/ 333930 h 1106488"/>
              <a:gd name="connsiteX14916" fmla="*/ 851695 w 1031876"/>
              <a:gd name="connsiteY14916" fmla="*/ 330994 h 1106488"/>
              <a:gd name="connsiteX14917" fmla="*/ 854076 w 1031876"/>
              <a:gd name="connsiteY14917" fmla="*/ 327025 h 1106488"/>
              <a:gd name="connsiteX14918" fmla="*/ 854076 w 1031876"/>
              <a:gd name="connsiteY14918" fmla="*/ 327025 h 1106488"/>
              <a:gd name="connsiteX14919" fmla="*/ 862014 w 1031876"/>
              <a:gd name="connsiteY14919" fmla="*/ 334963 h 1106488"/>
              <a:gd name="connsiteX14920" fmla="*/ 854076 w 1031876"/>
              <a:gd name="connsiteY14920" fmla="*/ 327025 h 1106488"/>
              <a:gd name="connsiteX14921" fmla="*/ 854076 w 1031876"/>
              <a:gd name="connsiteY14921" fmla="*/ 327025 h 1106488"/>
              <a:gd name="connsiteX14922" fmla="*/ 858045 w 1031876"/>
              <a:gd name="connsiteY14922" fmla="*/ 327025 h 1106488"/>
              <a:gd name="connsiteX14923" fmla="*/ 861022 w 1031876"/>
              <a:gd name="connsiteY14923" fmla="*/ 327025 h 1106488"/>
              <a:gd name="connsiteX14924" fmla="*/ 862014 w 1031876"/>
              <a:gd name="connsiteY14924" fmla="*/ 327025 h 1106488"/>
              <a:gd name="connsiteX14925" fmla="*/ 854076 w 1031876"/>
              <a:gd name="connsiteY14925" fmla="*/ 327025 h 1106488"/>
              <a:gd name="connsiteX14926" fmla="*/ 280988 w 1031876"/>
              <a:gd name="connsiteY14926" fmla="*/ 327025 h 1106488"/>
              <a:gd name="connsiteX14927" fmla="*/ 280128 w 1031876"/>
              <a:gd name="connsiteY14927" fmla="*/ 330399 h 1106488"/>
              <a:gd name="connsiteX14928" fmla="*/ 279635 w 1031876"/>
              <a:gd name="connsiteY14928" fmla="*/ 330675 h 1106488"/>
              <a:gd name="connsiteX14929" fmla="*/ 280988 w 1031876"/>
              <a:gd name="connsiteY14929" fmla="*/ 327025 h 1106488"/>
              <a:gd name="connsiteX14930" fmla="*/ 282576 w 1031876"/>
              <a:gd name="connsiteY14930" fmla="*/ 327025 h 1106488"/>
              <a:gd name="connsiteX14931" fmla="*/ 282576 w 1031876"/>
              <a:gd name="connsiteY14931" fmla="*/ 328613 h 1106488"/>
              <a:gd name="connsiteX14932" fmla="*/ 280988 w 1031876"/>
              <a:gd name="connsiteY14932" fmla="*/ 328613 h 1106488"/>
              <a:gd name="connsiteX14933" fmla="*/ 803276 w 1031876"/>
              <a:gd name="connsiteY14933" fmla="*/ 325140 h 1106488"/>
              <a:gd name="connsiteX14934" fmla="*/ 806451 w 1031876"/>
              <a:gd name="connsiteY14934" fmla="*/ 327819 h 1106488"/>
              <a:gd name="connsiteX14935" fmla="*/ 806451 w 1031876"/>
              <a:gd name="connsiteY14935" fmla="*/ 334963 h 1106488"/>
              <a:gd name="connsiteX14936" fmla="*/ 800101 w 1031876"/>
              <a:gd name="connsiteY14936" fmla="*/ 327819 h 1106488"/>
              <a:gd name="connsiteX14937" fmla="*/ 803276 w 1031876"/>
              <a:gd name="connsiteY14937" fmla="*/ 325140 h 1106488"/>
              <a:gd name="connsiteX14938" fmla="*/ 837407 w 1031876"/>
              <a:gd name="connsiteY14938" fmla="*/ 324644 h 1106488"/>
              <a:gd name="connsiteX14939" fmla="*/ 841376 w 1031876"/>
              <a:gd name="connsiteY14939" fmla="*/ 327025 h 1106488"/>
              <a:gd name="connsiteX14940" fmla="*/ 833438 w 1031876"/>
              <a:gd name="connsiteY14940" fmla="*/ 327025 h 1106488"/>
              <a:gd name="connsiteX14941" fmla="*/ 837407 w 1031876"/>
              <a:gd name="connsiteY14941" fmla="*/ 324644 h 1106488"/>
              <a:gd name="connsiteX14942" fmla="*/ 259557 w 1031876"/>
              <a:gd name="connsiteY14942" fmla="*/ 321204 h 1106488"/>
              <a:gd name="connsiteX14943" fmla="*/ 259557 w 1031876"/>
              <a:gd name="connsiteY14943" fmla="*/ 328084 h 1106488"/>
              <a:gd name="connsiteX14944" fmla="*/ 258664 w 1031876"/>
              <a:gd name="connsiteY14944" fmla="*/ 328084 h 1106488"/>
              <a:gd name="connsiteX14945" fmla="*/ 255985 w 1031876"/>
              <a:gd name="connsiteY14945" fmla="*/ 328084 h 1106488"/>
              <a:gd name="connsiteX14946" fmla="*/ 253306 w 1031876"/>
              <a:gd name="connsiteY14946" fmla="*/ 328084 h 1106488"/>
              <a:gd name="connsiteX14947" fmla="*/ 252991 w 1031876"/>
              <a:gd name="connsiteY14947" fmla="*/ 328084 h 1106488"/>
              <a:gd name="connsiteX14948" fmla="*/ 252991 w 1031876"/>
              <a:gd name="connsiteY14948" fmla="*/ 330461 h 1106488"/>
              <a:gd name="connsiteX14949" fmla="*/ 252991 w 1031876"/>
              <a:gd name="connsiteY14949" fmla="*/ 333022 h 1106488"/>
              <a:gd name="connsiteX14950" fmla="*/ 252991 w 1031876"/>
              <a:gd name="connsiteY14950" fmla="*/ 333876 h 1106488"/>
              <a:gd name="connsiteX14951" fmla="*/ 249572 w 1031876"/>
              <a:gd name="connsiteY14951" fmla="*/ 334730 h 1106488"/>
              <a:gd name="connsiteX14952" fmla="*/ 247995 w 1031876"/>
              <a:gd name="connsiteY14952" fmla="*/ 337487 h 1106488"/>
              <a:gd name="connsiteX14953" fmla="*/ 251664 w 1031876"/>
              <a:gd name="connsiteY14953" fmla="*/ 335390 h 1106488"/>
              <a:gd name="connsiteX14954" fmla="*/ 252820 w 1031876"/>
              <a:gd name="connsiteY14954" fmla="*/ 334277 h 1106488"/>
              <a:gd name="connsiteX14955" fmla="*/ 255985 w 1031876"/>
              <a:gd name="connsiteY14955" fmla="*/ 328944 h 1106488"/>
              <a:gd name="connsiteX14956" fmla="*/ 259557 w 1031876"/>
              <a:gd name="connsiteY14956" fmla="*/ 328084 h 1106488"/>
              <a:gd name="connsiteX14957" fmla="*/ 266701 w 1031876"/>
              <a:gd name="connsiteY14957" fmla="*/ 321204 h 1106488"/>
              <a:gd name="connsiteX14958" fmla="*/ 264022 w 1031876"/>
              <a:gd name="connsiteY14958" fmla="*/ 324644 h 1106488"/>
              <a:gd name="connsiteX14959" fmla="*/ 266495 w 1031876"/>
              <a:gd name="connsiteY14959" fmla="*/ 327819 h 1106488"/>
              <a:gd name="connsiteX14960" fmla="*/ 266700 w 1031876"/>
              <a:gd name="connsiteY14960" fmla="*/ 327819 h 1106488"/>
              <a:gd name="connsiteX14961" fmla="*/ 266591 w 1031876"/>
              <a:gd name="connsiteY14961" fmla="*/ 327942 h 1106488"/>
              <a:gd name="connsiteX14962" fmla="*/ 266701 w 1031876"/>
              <a:gd name="connsiteY14962" fmla="*/ 328084 h 1106488"/>
              <a:gd name="connsiteX14963" fmla="*/ 266432 w 1031876"/>
              <a:gd name="connsiteY14963" fmla="*/ 328121 h 1106488"/>
              <a:gd name="connsiteX14964" fmla="*/ 265906 w 1031876"/>
              <a:gd name="connsiteY14964" fmla="*/ 328712 h 1106488"/>
              <a:gd name="connsiteX14965" fmla="*/ 261316 w 1031876"/>
              <a:gd name="connsiteY14965" fmla="*/ 333876 h 1106488"/>
              <a:gd name="connsiteX14966" fmla="*/ 264102 w 1031876"/>
              <a:gd name="connsiteY14966" fmla="*/ 333876 h 1106488"/>
              <a:gd name="connsiteX14967" fmla="*/ 265811 w 1031876"/>
              <a:gd name="connsiteY14967" fmla="*/ 333876 h 1106488"/>
              <a:gd name="connsiteX14968" fmla="*/ 266666 w 1031876"/>
              <a:gd name="connsiteY14968" fmla="*/ 333876 h 1106488"/>
              <a:gd name="connsiteX14969" fmla="*/ 259829 w 1031876"/>
              <a:gd name="connsiteY14969" fmla="*/ 340706 h 1106488"/>
              <a:gd name="connsiteX14970" fmla="*/ 252991 w 1031876"/>
              <a:gd name="connsiteY14970" fmla="*/ 347537 h 1106488"/>
              <a:gd name="connsiteX14971" fmla="*/ 256410 w 1031876"/>
              <a:gd name="connsiteY14971" fmla="*/ 340706 h 1106488"/>
              <a:gd name="connsiteX14972" fmla="*/ 256470 w 1031876"/>
              <a:gd name="connsiteY14972" fmla="*/ 340587 h 1106488"/>
              <a:gd name="connsiteX14973" fmla="*/ 253207 w 1031876"/>
              <a:gd name="connsiteY14973" fmla="*/ 341312 h 1106488"/>
              <a:gd name="connsiteX14974" fmla="*/ 254100 w 1031876"/>
              <a:gd name="connsiteY14974" fmla="*/ 340518 h 1106488"/>
              <a:gd name="connsiteX14975" fmla="*/ 258431 w 1031876"/>
              <a:gd name="connsiteY14975" fmla="*/ 336669 h 1106488"/>
              <a:gd name="connsiteX14976" fmla="*/ 259446 w 1031876"/>
              <a:gd name="connsiteY14976" fmla="*/ 334641 h 1106488"/>
              <a:gd name="connsiteX14977" fmla="*/ 259394 w 1031876"/>
              <a:gd name="connsiteY14977" fmla="*/ 334491 h 1106488"/>
              <a:gd name="connsiteX14978" fmla="*/ 251056 w 1031876"/>
              <a:gd name="connsiteY14978" fmla="*/ 339600 h 1106488"/>
              <a:gd name="connsiteX14979" fmla="*/ 252880 w 1031876"/>
              <a:gd name="connsiteY14979" fmla="*/ 334770 h 1106488"/>
              <a:gd name="connsiteX14980" fmla="*/ 252633 w 1031876"/>
              <a:gd name="connsiteY14980" fmla="*/ 334872 h 1106488"/>
              <a:gd name="connsiteX14981" fmla="*/ 249921 w 1031876"/>
              <a:gd name="connsiteY14981" fmla="*/ 339443 h 1106488"/>
              <a:gd name="connsiteX14982" fmla="*/ 250547 w 1031876"/>
              <a:gd name="connsiteY14982" fmla="*/ 339912 h 1106488"/>
              <a:gd name="connsiteX14983" fmla="*/ 251056 w 1031876"/>
              <a:gd name="connsiteY14983" fmla="*/ 339600 h 1106488"/>
              <a:gd name="connsiteX14984" fmla="*/ 250852 w 1031876"/>
              <a:gd name="connsiteY14984" fmla="*/ 340141 h 1106488"/>
              <a:gd name="connsiteX14985" fmla="*/ 252413 w 1031876"/>
              <a:gd name="connsiteY14985" fmla="*/ 341312 h 1106488"/>
              <a:gd name="connsiteX14986" fmla="*/ 250689 w 1031876"/>
              <a:gd name="connsiteY14986" fmla="*/ 340573 h 1106488"/>
              <a:gd name="connsiteX14987" fmla="*/ 249635 w 1031876"/>
              <a:gd name="connsiteY14987" fmla="*/ 343363 h 1106488"/>
              <a:gd name="connsiteX14988" fmla="*/ 246063 w 1031876"/>
              <a:gd name="connsiteY14988" fmla="*/ 347663 h 1106488"/>
              <a:gd name="connsiteX14989" fmla="*/ 246063 w 1031876"/>
              <a:gd name="connsiteY14989" fmla="*/ 347537 h 1106488"/>
              <a:gd name="connsiteX14990" fmla="*/ 240171 w 1031876"/>
              <a:gd name="connsiteY14990" fmla="*/ 347537 h 1106488"/>
              <a:gd name="connsiteX14991" fmla="*/ 239316 w 1031876"/>
              <a:gd name="connsiteY14991" fmla="*/ 347537 h 1106488"/>
              <a:gd name="connsiteX14992" fmla="*/ 242735 w 1031876"/>
              <a:gd name="connsiteY14992" fmla="*/ 341560 h 1106488"/>
              <a:gd name="connsiteX14993" fmla="*/ 246140 w 1031876"/>
              <a:gd name="connsiteY14993" fmla="*/ 340710 h 1106488"/>
              <a:gd name="connsiteX14994" fmla="*/ 246153 w 1031876"/>
              <a:gd name="connsiteY14994" fmla="*/ 340697 h 1106488"/>
              <a:gd name="connsiteX14995" fmla="*/ 246153 w 1031876"/>
              <a:gd name="connsiteY14995" fmla="*/ 338145 h 1106488"/>
              <a:gd name="connsiteX14996" fmla="*/ 246153 w 1031876"/>
              <a:gd name="connsiteY14996" fmla="*/ 337291 h 1106488"/>
              <a:gd name="connsiteX14997" fmla="*/ 246153 w 1031876"/>
              <a:gd name="connsiteY14997" fmla="*/ 334730 h 1106488"/>
              <a:gd name="connsiteX14998" fmla="*/ 246153 w 1031876"/>
              <a:gd name="connsiteY14998" fmla="*/ 333876 h 1106488"/>
              <a:gd name="connsiteX14999" fmla="*/ 252136 w 1031876"/>
              <a:gd name="connsiteY14999" fmla="*/ 333022 h 1106488"/>
              <a:gd name="connsiteX15000" fmla="*/ 252843 w 1031876"/>
              <a:gd name="connsiteY15000" fmla="*/ 328084 h 1106488"/>
              <a:gd name="connsiteX15001" fmla="*/ 252413 w 1031876"/>
              <a:gd name="connsiteY15001" fmla="*/ 328084 h 1106488"/>
              <a:gd name="connsiteX15002" fmla="*/ 252851 w 1031876"/>
              <a:gd name="connsiteY15002" fmla="*/ 328023 h 1106488"/>
              <a:gd name="connsiteX15003" fmla="*/ 252991 w 1031876"/>
              <a:gd name="connsiteY15003" fmla="*/ 327045 h 1106488"/>
              <a:gd name="connsiteX15004" fmla="*/ 252991 w 1031876"/>
              <a:gd name="connsiteY15004" fmla="*/ 327899 h 1106488"/>
              <a:gd name="connsiteX15005" fmla="*/ 252991 w 1031876"/>
              <a:gd name="connsiteY15005" fmla="*/ 328004 h 1106488"/>
              <a:gd name="connsiteX15006" fmla="*/ 258664 w 1031876"/>
              <a:gd name="connsiteY15006" fmla="*/ 327224 h 1106488"/>
              <a:gd name="connsiteX15007" fmla="*/ 259557 w 1031876"/>
              <a:gd name="connsiteY15007" fmla="*/ 321204 h 1106488"/>
              <a:gd name="connsiteX15008" fmla="*/ 273050 w 1031876"/>
              <a:gd name="connsiteY15008" fmla="*/ 320676 h 1106488"/>
              <a:gd name="connsiteX15009" fmla="*/ 267494 w 1031876"/>
              <a:gd name="connsiteY15009" fmla="*/ 326926 h 1106488"/>
              <a:gd name="connsiteX15010" fmla="*/ 266700 w 1031876"/>
              <a:gd name="connsiteY15010" fmla="*/ 327819 h 1106488"/>
              <a:gd name="connsiteX15011" fmla="*/ 272256 w 1031876"/>
              <a:gd name="connsiteY15011" fmla="*/ 321568 h 1106488"/>
              <a:gd name="connsiteX15012" fmla="*/ 862013 w 1031876"/>
              <a:gd name="connsiteY15012" fmla="*/ 320675 h 1106488"/>
              <a:gd name="connsiteX15013" fmla="*/ 867569 w 1031876"/>
              <a:gd name="connsiteY15013" fmla="*/ 324247 h 1106488"/>
              <a:gd name="connsiteX15014" fmla="*/ 868214 w 1031876"/>
              <a:gd name="connsiteY15014" fmla="*/ 327146 h 1106488"/>
              <a:gd name="connsiteX15015" fmla="*/ 868363 w 1031876"/>
              <a:gd name="connsiteY15015" fmla="*/ 326687 h 1106488"/>
              <a:gd name="connsiteX15016" fmla="*/ 868880 w 1031876"/>
              <a:gd name="connsiteY15016" fmla="*/ 325101 h 1106488"/>
              <a:gd name="connsiteX15017" fmla="*/ 874713 w 1031876"/>
              <a:gd name="connsiteY15017" fmla="*/ 327660 h 1106488"/>
              <a:gd name="connsiteX15018" fmla="*/ 874714 w 1031876"/>
              <a:gd name="connsiteY15018" fmla="*/ 327660 h 1106488"/>
              <a:gd name="connsiteX15019" fmla="*/ 874714 w 1031876"/>
              <a:gd name="connsiteY15019" fmla="*/ 327819 h 1106488"/>
              <a:gd name="connsiteX15020" fmla="*/ 875705 w 1031876"/>
              <a:gd name="connsiteY15020" fmla="*/ 327819 h 1106488"/>
              <a:gd name="connsiteX15021" fmla="*/ 882651 w 1031876"/>
              <a:gd name="connsiteY15021" fmla="*/ 327819 h 1106488"/>
              <a:gd name="connsiteX15022" fmla="*/ 875705 w 1031876"/>
              <a:gd name="connsiteY15022" fmla="*/ 330498 h 1106488"/>
              <a:gd name="connsiteX15023" fmla="*/ 874714 w 1031876"/>
              <a:gd name="connsiteY15023" fmla="*/ 327822 h 1106488"/>
              <a:gd name="connsiteX15024" fmla="*/ 874714 w 1031876"/>
              <a:gd name="connsiteY15024" fmla="*/ 333736 h 1106488"/>
              <a:gd name="connsiteX15025" fmla="*/ 875348 w 1031876"/>
              <a:gd name="connsiteY15025" fmla="*/ 333829 h 1106488"/>
              <a:gd name="connsiteX15026" fmla="*/ 875201 w 1031876"/>
              <a:gd name="connsiteY15026" fmla="*/ 334279 h 1106488"/>
              <a:gd name="connsiteX15027" fmla="*/ 874515 w 1031876"/>
              <a:gd name="connsiteY15027" fmla="*/ 336380 h 1106488"/>
              <a:gd name="connsiteX15028" fmla="*/ 868779 w 1031876"/>
              <a:gd name="connsiteY15028" fmla="*/ 333871 h 1106488"/>
              <a:gd name="connsiteX15029" fmla="*/ 868763 w 1031876"/>
              <a:gd name="connsiteY15029" fmla="*/ 333913 h 1106488"/>
              <a:gd name="connsiteX15030" fmla="*/ 868749 w 1031876"/>
              <a:gd name="connsiteY15030" fmla="*/ 333950 h 1106488"/>
              <a:gd name="connsiteX15031" fmla="*/ 871105 w 1031876"/>
              <a:gd name="connsiteY15031" fmla="*/ 338158 h 1106488"/>
              <a:gd name="connsiteX15032" fmla="*/ 869514 w 1031876"/>
              <a:gd name="connsiteY15032" fmla="*/ 337230 h 1106488"/>
              <a:gd name="connsiteX15033" fmla="*/ 868726 w 1031876"/>
              <a:gd name="connsiteY15033" fmla="*/ 334011 h 1106488"/>
              <a:gd name="connsiteX15034" fmla="*/ 868363 w 1031876"/>
              <a:gd name="connsiteY15034" fmla="*/ 334963 h 1106488"/>
              <a:gd name="connsiteX15035" fmla="*/ 868363 w 1031876"/>
              <a:gd name="connsiteY15035" fmla="*/ 334962 h 1106488"/>
              <a:gd name="connsiteX15036" fmla="*/ 868363 w 1031876"/>
              <a:gd name="connsiteY15036" fmla="*/ 330498 h 1106488"/>
              <a:gd name="connsiteX15037" fmla="*/ 868363 w 1031876"/>
              <a:gd name="connsiteY15037" fmla="*/ 328228 h 1106488"/>
              <a:gd name="connsiteX15038" fmla="*/ 868046 w 1031876"/>
              <a:gd name="connsiteY15038" fmla="*/ 327660 h 1106488"/>
              <a:gd name="connsiteX15039" fmla="*/ 868363 w 1031876"/>
              <a:gd name="connsiteY15039" fmla="*/ 327985 h 1106488"/>
              <a:gd name="connsiteX15040" fmla="*/ 868363 w 1031876"/>
              <a:gd name="connsiteY15040" fmla="*/ 327846 h 1106488"/>
              <a:gd name="connsiteX15041" fmla="*/ 868046 w 1031876"/>
              <a:gd name="connsiteY15041" fmla="*/ 327660 h 1106488"/>
              <a:gd name="connsiteX15042" fmla="*/ 868093 w 1031876"/>
              <a:gd name="connsiteY15042" fmla="*/ 327516 h 1106488"/>
              <a:gd name="connsiteX15043" fmla="*/ 865188 w 1031876"/>
              <a:gd name="connsiteY15043" fmla="*/ 324247 h 1106488"/>
              <a:gd name="connsiteX15044" fmla="*/ 902495 w 1031876"/>
              <a:gd name="connsiteY15044" fmla="*/ 320675 h 1106488"/>
              <a:gd name="connsiteX15045" fmla="*/ 903289 w 1031876"/>
              <a:gd name="connsiteY15045" fmla="*/ 321469 h 1106488"/>
              <a:gd name="connsiteX15046" fmla="*/ 902495 w 1031876"/>
              <a:gd name="connsiteY15046" fmla="*/ 322263 h 1106488"/>
              <a:gd name="connsiteX15047" fmla="*/ 901701 w 1031876"/>
              <a:gd name="connsiteY15047" fmla="*/ 321469 h 1106488"/>
              <a:gd name="connsiteX15048" fmla="*/ 902495 w 1031876"/>
              <a:gd name="connsiteY15048" fmla="*/ 320675 h 1106488"/>
              <a:gd name="connsiteX15049" fmla="*/ 882651 w 1031876"/>
              <a:gd name="connsiteY15049" fmla="*/ 320675 h 1106488"/>
              <a:gd name="connsiteX15050" fmla="*/ 887413 w 1031876"/>
              <a:gd name="connsiteY15050" fmla="*/ 326926 h 1106488"/>
              <a:gd name="connsiteX15051" fmla="*/ 882853 w 1031876"/>
              <a:gd name="connsiteY15051" fmla="*/ 327781 h 1106488"/>
              <a:gd name="connsiteX15052" fmla="*/ 885032 w 1031876"/>
              <a:gd name="connsiteY15052" fmla="*/ 335955 h 1106488"/>
              <a:gd name="connsiteX15053" fmla="*/ 882651 w 1031876"/>
              <a:gd name="connsiteY15053" fmla="*/ 334169 h 1106488"/>
              <a:gd name="connsiteX15054" fmla="*/ 882651 w 1031876"/>
              <a:gd name="connsiteY15054" fmla="*/ 330597 h 1106488"/>
              <a:gd name="connsiteX15055" fmla="*/ 882651 w 1031876"/>
              <a:gd name="connsiteY15055" fmla="*/ 327819 h 1106488"/>
              <a:gd name="connsiteX15056" fmla="*/ 882651 w 1031876"/>
              <a:gd name="connsiteY15056" fmla="*/ 327025 h 1106488"/>
              <a:gd name="connsiteX15057" fmla="*/ 882651 w 1031876"/>
              <a:gd name="connsiteY15057" fmla="*/ 325140 h 1106488"/>
              <a:gd name="connsiteX15058" fmla="*/ 882651 w 1031876"/>
              <a:gd name="connsiteY15058" fmla="*/ 324247 h 1106488"/>
              <a:gd name="connsiteX15059" fmla="*/ 882651 w 1031876"/>
              <a:gd name="connsiteY15059" fmla="*/ 320675 h 1106488"/>
              <a:gd name="connsiteX15060" fmla="*/ 854076 w 1031876"/>
              <a:gd name="connsiteY15060" fmla="*/ 320675 h 1106488"/>
              <a:gd name="connsiteX15061" fmla="*/ 862014 w 1031876"/>
              <a:gd name="connsiteY15061" fmla="*/ 327025 h 1106488"/>
              <a:gd name="connsiteX15062" fmla="*/ 854076 w 1031876"/>
              <a:gd name="connsiteY15062" fmla="*/ 320675 h 1106488"/>
              <a:gd name="connsiteX15063" fmla="*/ 847726 w 1031876"/>
              <a:gd name="connsiteY15063" fmla="*/ 320675 h 1106488"/>
              <a:gd name="connsiteX15064" fmla="*/ 854076 w 1031876"/>
              <a:gd name="connsiteY15064" fmla="*/ 327025 h 1106488"/>
              <a:gd name="connsiteX15065" fmla="*/ 847726 w 1031876"/>
              <a:gd name="connsiteY15065" fmla="*/ 320675 h 1106488"/>
              <a:gd name="connsiteX15066" fmla="*/ 841376 w 1031876"/>
              <a:gd name="connsiteY15066" fmla="*/ 320675 h 1106488"/>
              <a:gd name="connsiteX15067" fmla="*/ 847726 w 1031876"/>
              <a:gd name="connsiteY15067" fmla="*/ 327025 h 1106488"/>
              <a:gd name="connsiteX15068" fmla="*/ 841376 w 1031876"/>
              <a:gd name="connsiteY15068" fmla="*/ 320675 h 1106488"/>
              <a:gd name="connsiteX15069" fmla="*/ 827088 w 1031876"/>
              <a:gd name="connsiteY15069" fmla="*/ 320675 h 1106488"/>
              <a:gd name="connsiteX15070" fmla="*/ 827882 w 1031876"/>
              <a:gd name="connsiteY15070" fmla="*/ 320675 h 1106488"/>
              <a:gd name="connsiteX15071" fmla="*/ 830263 w 1031876"/>
              <a:gd name="connsiteY15071" fmla="*/ 320675 h 1106488"/>
              <a:gd name="connsiteX15072" fmla="*/ 833438 w 1031876"/>
              <a:gd name="connsiteY15072" fmla="*/ 320675 h 1106488"/>
              <a:gd name="connsiteX15073" fmla="*/ 827088 w 1031876"/>
              <a:gd name="connsiteY15073" fmla="*/ 320675 h 1106488"/>
              <a:gd name="connsiteX15074" fmla="*/ 800895 w 1031876"/>
              <a:gd name="connsiteY15074" fmla="*/ 320675 h 1106488"/>
              <a:gd name="connsiteX15075" fmla="*/ 801689 w 1031876"/>
              <a:gd name="connsiteY15075" fmla="*/ 321469 h 1106488"/>
              <a:gd name="connsiteX15076" fmla="*/ 800895 w 1031876"/>
              <a:gd name="connsiteY15076" fmla="*/ 322263 h 1106488"/>
              <a:gd name="connsiteX15077" fmla="*/ 800101 w 1031876"/>
              <a:gd name="connsiteY15077" fmla="*/ 321469 h 1106488"/>
              <a:gd name="connsiteX15078" fmla="*/ 800895 w 1031876"/>
              <a:gd name="connsiteY15078" fmla="*/ 320675 h 1106488"/>
              <a:gd name="connsiteX15079" fmla="*/ 280988 w 1031876"/>
              <a:gd name="connsiteY15079" fmla="*/ 320675 h 1106488"/>
              <a:gd name="connsiteX15080" fmla="*/ 287338 w 1031876"/>
              <a:gd name="connsiteY15080" fmla="*/ 320675 h 1106488"/>
              <a:gd name="connsiteX15081" fmla="*/ 280988 w 1031876"/>
              <a:gd name="connsiteY15081" fmla="*/ 327025 h 1106488"/>
              <a:gd name="connsiteX15082" fmla="*/ 280988 w 1031876"/>
              <a:gd name="connsiteY15082" fmla="*/ 326231 h 1106488"/>
              <a:gd name="connsiteX15083" fmla="*/ 280988 w 1031876"/>
              <a:gd name="connsiteY15083" fmla="*/ 324644 h 1106488"/>
              <a:gd name="connsiteX15084" fmla="*/ 280988 w 1031876"/>
              <a:gd name="connsiteY15084" fmla="*/ 323850 h 1106488"/>
              <a:gd name="connsiteX15085" fmla="*/ 280988 w 1031876"/>
              <a:gd name="connsiteY15085" fmla="*/ 323056 h 1106488"/>
              <a:gd name="connsiteX15086" fmla="*/ 280988 w 1031876"/>
              <a:gd name="connsiteY15086" fmla="*/ 321469 h 1106488"/>
              <a:gd name="connsiteX15087" fmla="*/ 280988 w 1031876"/>
              <a:gd name="connsiteY15087" fmla="*/ 320675 h 1106488"/>
              <a:gd name="connsiteX15088" fmla="*/ 259829 w 1031876"/>
              <a:gd name="connsiteY15088" fmla="*/ 320215 h 1106488"/>
              <a:gd name="connsiteX15089" fmla="*/ 256410 w 1031876"/>
              <a:gd name="connsiteY15089" fmla="*/ 323630 h 1106488"/>
              <a:gd name="connsiteX15090" fmla="*/ 253011 w 1031876"/>
              <a:gd name="connsiteY15090" fmla="*/ 327025 h 1106488"/>
              <a:gd name="connsiteX15091" fmla="*/ 252991 w 1031876"/>
              <a:gd name="connsiteY15091" fmla="*/ 327045 h 1106488"/>
              <a:gd name="connsiteX15092" fmla="*/ 252996 w 1031876"/>
              <a:gd name="connsiteY15092" fmla="*/ 327025 h 1106488"/>
              <a:gd name="connsiteX15093" fmla="*/ 253846 w 1031876"/>
              <a:gd name="connsiteY15093" fmla="*/ 323630 h 1106488"/>
              <a:gd name="connsiteX15094" fmla="*/ 259829 w 1031876"/>
              <a:gd name="connsiteY15094" fmla="*/ 320215 h 1106488"/>
              <a:gd name="connsiteX15095" fmla="*/ 803276 w 1031876"/>
              <a:gd name="connsiteY15095" fmla="*/ 318294 h 1106488"/>
              <a:gd name="connsiteX15096" fmla="*/ 806451 w 1031876"/>
              <a:gd name="connsiteY15096" fmla="*/ 320675 h 1106488"/>
              <a:gd name="connsiteX15097" fmla="*/ 804070 w 1031876"/>
              <a:gd name="connsiteY15097" fmla="*/ 320675 h 1106488"/>
              <a:gd name="connsiteX15098" fmla="*/ 803276 w 1031876"/>
              <a:gd name="connsiteY15098" fmla="*/ 320675 h 1106488"/>
              <a:gd name="connsiteX15099" fmla="*/ 800895 w 1031876"/>
              <a:gd name="connsiteY15099" fmla="*/ 320675 h 1106488"/>
              <a:gd name="connsiteX15100" fmla="*/ 800101 w 1031876"/>
              <a:gd name="connsiteY15100" fmla="*/ 320675 h 1106488"/>
              <a:gd name="connsiteX15101" fmla="*/ 803276 w 1031876"/>
              <a:gd name="connsiteY15101" fmla="*/ 318294 h 1106488"/>
              <a:gd name="connsiteX15102" fmla="*/ 914083 w 1031876"/>
              <a:gd name="connsiteY15102" fmla="*/ 318083 h 1106488"/>
              <a:gd name="connsiteX15103" fmla="*/ 915988 w 1031876"/>
              <a:gd name="connsiteY15103" fmla="*/ 320147 h 1106488"/>
              <a:gd name="connsiteX15104" fmla="*/ 913607 w 1031876"/>
              <a:gd name="connsiteY15104" fmla="*/ 319287 h 1106488"/>
              <a:gd name="connsiteX15105" fmla="*/ 859757 w 1031876"/>
              <a:gd name="connsiteY15105" fmla="*/ 316960 h 1106488"/>
              <a:gd name="connsiteX15106" fmla="*/ 860546 w 1031876"/>
              <a:gd name="connsiteY15106" fmla="*/ 317421 h 1106488"/>
              <a:gd name="connsiteX15107" fmla="*/ 861256 w 1031876"/>
              <a:gd name="connsiteY15107" fmla="*/ 320328 h 1106488"/>
              <a:gd name="connsiteX15108" fmla="*/ 861340 w 1031876"/>
              <a:gd name="connsiteY15108" fmla="*/ 320675 h 1106488"/>
              <a:gd name="connsiteX15109" fmla="*/ 862013 w 1031876"/>
              <a:gd name="connsiteY15109" fmla="*/ 320675 h 1106488"/>
              <a:gd name="connsiteX15110" fmla="*/ 862014 w 1031876"/>
              <a:gd name="connsiteY15110" fmla="*/ 320675 h 1106488"/>
              <a:gd name="connsiteX15111" fmla="*/ 862013 w 1031876"/>
              <a:gd name="connsiteY15111" fmla="*/ 320675 h 1106488"/>
              <a:gd name="connsiteX15112" fmla="*/ 859037 w 1031876"/>
              <a:gd name="connsiteY15112" fmla="*/ 321469 h 1106488"/>
              <a:gd name="connsiteX15113" fmla="*/ 862014 w 1031876"/>
              <a:gd name="connsiteY15113" fmla="*/ 327025 h 1106488"/>
              <a:gd name="connsiteX15114" fmla="*/ 854076 w 1031876"/>
              <a:gd name="connsiteY15114" fmla="*/ 320675 h 1106488"/>
              <a:gd name="connsiteX15115" fmla="*/ 861022 w 1031876"/>
              <a:gd name="connsiteY15115" fmla="*/ 320675 h 1106488"/>
              <a:gd name="connsiteX15116" fmla="*/ 861312 w 1031876"/>
              <a:gd name="connsiteY15116" fmla="*/ 320675 h 1106488"/>
              <a:gd name="connsiteX15117" fmla="*/ 861146 w 1031876"/>
              <a:gd name="connsiteY15117" fmla="*/ 320278 h 1106488"/>
              <a:gd name="connsiteX15118" fmla="*/ 835662 w 1031876"/>
              <a:gd name="connsiteY15118" fmla="*/ 314675 h 1106488"/>
              <a:gd name="connsiteX15119" fmla="*/ 840515 w 1031876"/>
              <a:gd name="connsiteY15119" fmla="*/ 319435 h 1106488"/>
              <a:gd name="connsiteX15120" fmla="*/ 841064 w 1031876"/>
              <a:gd name="connsiteY15120" fmla="*/ 319973 h 1106488"/>
              <a:gd name="connsiteX15121" fmla="*/ 922338 w 1031876"/>
              <a:gd name="connsiteY15121" fmla="*/ 314325 h 1106488"/>
              <a:gd name="connsiteX15122" fmla="*/ 930276 w 1031876"/>
              <a:gd name="connsiteY15122" fmla="*/ 320675 h 1106488"/>
              <a:gd name="connsiteX15123" fmla="*/ 922338 w 1031876"/>
              <a:gd name="connsiteY15123" fmla="*/ 314325 h 1106488"/>
              <a:gd name="connsiteX15124" fmla="*/ 915988 w 1031876"/>
              <a:gd name="connsiteY15124" fmla="*/ 314325 h 1106488"/>
              <a:gd name="connsiteX15125" fmla="*/ 916782 w 1031876"/>
              <a:gd name="connsiteY15125" fmla="*/ 317500 h 1106488"/>
              <a:gd name="connsiteX15126" fmla="*/ 917237 w 1031876"/>
              <a:gd name="connsiteY15126" fmla="*/ 317760 h 1106488"/>
              <a:gd name="connsiteX15127" fmla="*/ 919163 w 1031876"/>
              <a:gd name="connsiteY15127" fmla="*/ 323056 h 1106488"/>
              <a:gd name="connsiteX15128" fmla="*/ 922338 w 1031876"/>
              <a:gd name="connsiteY15128" fmla="*/ 327025 h 1106488"/>
              <a:gd name="connsiteX15129" fmla="*/ 915988 w 1031876"/>
              <a:gd name="connsiteY15129" fmla="*/ 314325 h 1106488"/>
              <a:gd name="connsiteX15130" fmla="*/ 915988 w 1031876"/>
              <a:gd name="connsiteY15130" fmla="*/ 314325 h 1106488"/>
              <a:gd name="connsiteX15131" fmla="*/ 922338 w 1031876"/>
              <a:gd name="connsiteY15131" fmla="*/ 320675 h 1106488"/>
              <a:gd name="connsiteX15132" fmla="*/ 917237 w 1031876"/>
              <a:gd name="connsiteY15132" fmla="*/ 317760 h 1106488"/>
              <a:gd name="connsiteX15133" fmla="*/ 882651 w 1031876"/>
              <a:gd name="connsiteY15133" fmla="*/ 314325 h 1106488"/>
              <a:gd name="connsiteX15134" fmla="*/ 884239 w 1031876"/>
              <a:gd name="connsiteY15134" fmla="*/ 314325 h 1106488"/>
              <a:gd name="connsiteX15135" fmla="*/ 884239 w 1031876"/>
              <a:gd name="connsiteY15135" fmla="*/ 315232 h 1106488"/>
              <a:gd name="connsiteX15136" fmla="*/ 888207 w 1031876"/>
              <a:gd name="connsiteY15136" fmla="*/ 317500 h 1106488"/>
              <a:gd name="connsiteX15137" fmla="*/ 889001 w 1031876"/>
              <a:gd name="connsiteY15137" fmla="*/ 320675 h 1106488"/>
              <a:gd name="connsiteX15138" fmla="*/ 885826 w 1031876"/>
              <a:gd name="connsiteY15138" fmla="*/ 319881 h 1106488"/>
              <a:gd name="connsiteX15139" fmla="*/ 883558 w 1031876"/>
              <a:gd name="connsiteY15139" fmla="*/ 315913 h 1106488"/>
              <a:gd name="connsiteX15140" fmla="*/ 882651 w 1031876"/>
              <a:gd name="connsiteY15140" fmla="*/ 315913 h 1106488"/>
              <a:gd name="connsiteX15141" fmla="*/ 882651 w 1031876"/>
              <a:gd name="connsiteY15141" fmla="*/ 317500 h 1106488"/>
              <a:gd name="connsiteX15142" fmla="*/ 882651 w 1031876"/>
              <a:gd name="connsiteY15142" fmla="*/ 320675 h 1106488"/>
              <a:gd name="connsiteX15143" fmla="*/ 882651 w 1031876"/>
              <a:gd name="connsiteY15143" fmla="*/ 314325 h 1106488"/>
              <a:gd name="connsiteX15144" fmla="*/ 847726 w 1031876"/>
              <a:gd name="connsiteY15144" fmla="*/ 314325 h 1106488"/>
              <a:gd name="connsiteX15145" fmla="*/ 854076 w 1031876"/>
              <a:gd name="connsiteY15145" fmla="*/ 320675 h 1106488"/>
              <a:gd name="connsiteX15146" fmla="*/ 847726 w 1031876"/>
              <a:gd name="connsiteY15146" fmla="*/ 314325 h 1106488"/>
              <a:gd name="connsiteX15147" fmla="*/ 806451 w 1031876"/>
              <a:gd name="connsiteY15147" fmla="*/ 314325 h 1106488"/>
              <a:gd name="connsiteX15148" fmla="*/ 806451 w 1031876"/>
              <a:gd name="connsiteY15148" fmla="*/ 320675 h 1106488"/>
              <a:gd name="connsiteX15149" fmla="*/ 806451 w 1031876"/>
              <a:gd name="connsiteY15149" fmla="*/ 314325 h 1106488"/>
              <a:gd name="connsiteX15150" fmla="*/ 280988 w 1031876"/>
              <a:gd name="connsiteY15150" fmla="*/ 314325 h 1106488"/>
              <a:gd name="connsiteX15151" fmla="*/ 280988 w 1031876"/>
              <a:gd name="connsiteY15151" fmla="*/ 314326 h 1106488"/>
              <a:gd name="connsiteX15152" fmla="*/ 280988 w 1031876"/>
              <a:gd name="connsiteY15152" fmla="*/ 315119 h 1106488"/>
              <a:gd name="connsiteX15153" fmla="*/ 280988 w 1031876"/>
              <a:gd name="connsiteY15153" fmla="*/ 320675 h 1106488"/>
              <a:gd name="connsiteX15154" fmla="*/ 280988 w 1031876"/>
              <a:gd name="connsiteY15154" fmla="*/ 314325 h 1106488"/>
              <a:gd name="connsiteX15155" fmla="*/ 272345 w 1031876"/>
              <a:gd name="connsiteY15155" fmla="*/ 314325 h 1106488"/>
              <a:gd name="connsiteX15156" fmla="*/ 269875 w 1031876"/>
              <a:gd name="connsiteY15156" fmla="*/ 317104 h 1106488"/>
              <a:gd name="connsiteX15157" fmla="*/ 266701 w 1031876"/>
              <a:gd name="connsiteY15157" fmla="*/ 320675 h 1106488"/>
              <a:gd name="connsiteX15158" fmla="*/ 272256 w 1031876"/>
              <a:gd name="connsiteY15158" fmla="*/ 314425 h 1106488"/>
              <a:gd name="connsiteX15159" fmla="*/ 868046 w 1031876"/>
              <a:gd name="connsiteY15159" fmla="*/ 314008 h 1106488"/>
              <a:gd name="connsiteX15160" fmla="*/ 869286 w 1031876"/>
              <a:gd name="connsiteY15160" fmla="*/ 314325 h 1106488"/>
              <a:gd name="connsiteX15161" fmla="*/ 871538 w 1031876"/>
              <a:gd name="connsiteY15161" fmla="*/ 314325 h 1106488"/>
              <a:gd name="connsiteX15162" fmla="*/ 874713 w 1031876"/>
              <a:gd name="connsiteY15162" fmla="*/ 314325 h 1106488"/>
              <a:gd name="connsiteX15163" fmla="*/ 874713 w 1031876"/>
              <a:gd name="connsiteY15163" fmla="*/ 320675 h 1106488"/>
              <a:gd name="connsiteX15164" fmla="*/ 871538 w 1031876"/>
              <a:gd name="connsiteY15164" fmla="*/ 315119 h 1106488"/>
              <a:gd name="connsiteX15165" fmla="*/ 871522 w 1031876"/>
              <a:gd name="connsiteY15165" fmla="*/ 315115 h 1106488"/>
              <a:gd name="connsiteX15166" fmla="*/ 874713 w 1031876"/>
              <a:gd name="connsiteY15166" fmla="*/ 320832 h 1106488"/>
              <a:gd name="connsiteX15167" fmla="*/ 874713 w 1031876"/>
              <a:gd name="connsiteY15167" fmla="*/ 320675 h 1106488"/>
              <a:gd name="connsiteX15168" fmla="*/ 876301 w 1031876"/>
              <a:gd name="connsiteY15168" fmla="*/ 320675 h 1106488"/>
              <a:gd name="connsiteX15169" fmla="*/ 876301 w 1031876"/>
              <a:gd name="connsiteY15169" fmla="*/ 322263 h 1106488"/>
              <a:gd name="connsiteX15170" fmla="*/ 874997 w 1031876"/>
              <a:gd name="connsiteY15170" fmla="*/ 322263 h 1106488"/>
              <a:gd name="connsiteX15171" fmla="*/ 875705 w 1031876"/>
              <a:gd name="connsiteY15171" fmla="*/ 326231 h 1106488"/>
              <a:gd name="connsiteX15172" fmla="*/ 882651 w 1031876"/>
              <a:gd name="connsiteY15172" fmla="*/ 327025 h 1106488"/>
              <a:gd name="connsiteX15173" fmla="*/ 878682 w 1031876"/>
              <a:gd name="connsiteY15173" fmla="*/ 327025 h 1106488"/>
              <a:gd name="connsiteX15174" fmla="*/ 874714 w 1031876"/>
              <a:gd name="connsiteY15174" fmla="*/ 327025 h 1106488"/>
              <a:gd name="connsiteX15175" fmla="*/ 874714 w 1031876"/>
              <a:gd name="connsiteY15175" fmla="*/ 327660 h 1106488"/>
              <a:gd name="connsiteX15176" fmla="*/ 874713 w 1031876"/>
              <a:gd name="connsiteY15176" fmla="*/ 327659 h 1106488"/>
              <a:gd name="connsiteX15177" fmla="*/ 871380 w 1031876"/>
              <a:gd name="connsiteY15177" fmla="*/ 324247 h 1106488"/>
              <a:gd name="connsiteX15178" fmla="*/ 868363 w 1031876"/>
              <a:gd name="connsiteY15178" fmla="*/ 321159 h 1106488"/>
              <a:gd name="connsiteX15179" fmla="*/ 868046 w 1031876"/>
              <a:gd name="connsiteY15179" fmla="*/ 320834 h 1106488"/>
              <a:gd name="connsiteX15180" fmla="*/ 868046 w 1031876"/>
              <a:gd name="connsiteY15180" fmla="*/ 314008 h 1106488"/>
              <a:gd name="connsiteX15181" fmla="*/ 861379 w 1031876"/>
              <a:gd name="connsiteY15181" fmla="*/ 314008 h 1106488"/>
              <a:gd name="connsiteX15182" fmla="*/ 868046 w 1031876"/>
              <a:gd name="connsiteY15182" fmla="*/ 320834 h 1106488"/>
              <a:gd name="connsiteX15183" fmla="*/ 861379 w 1031876"/>
              <a:gd name="connsiteY15183" fmla="*/ 314008 h 1106488"/>
              <a:gd name="connsiteX15184" fmla="*/ 854711 w 1031876"/>
              <a:gd name="connsiteY15184" fmla="*/ 314008 h 1106488"/>
              <a:gd name="connsiteX15185" fmla="*/ 855544 w 1031876"/>
              <a:gd name="connsiteY15185" fmla="*/ 314008 h 1106488"/>
              <a:gd name="connsiteX15186" fmla="*/ 858045 w 1031876"/>
              <a:gd name="connsiteY15186" fmla="*/ 314008 h 1106488"/>
              <a:gd name="connsiteX15187" fmla="*/ 858878 w 1031876"/>
              <a:gd name="connsiteY15187" fmla="*/ 314008 h 1106488"/>
              <a:gd name="connsiteX15188" fmla="*/ 861379 w 1031876"/>
              <a:gd name="connsiteY15188" fmla="*/ 314008 h 1106488"/>
              <a:gd name="connsiteX15189" fmla="*/ 858878 w 1031876"/>
              <a:gd name="connsiteY15189" fmla="*/ 314861 h 1106488"/>
              <a:gd name="connsiteX15190" fmla="*/ 859757 w 1031876"/>
              <a:gd name="connsiteY15190" fmla="*/ 316960 h 1106488"/>
              <a:gd name="connsiteX15191" fmla="*/ 901701 w 1031876"/>
              <a:gd name="connsiteY15191" fmla="*/ 313796 h 1106488"/>
              <a:gd name="connsiteX15192" fmla="*/ 909639 w 1031876"/>
              <a:gd name="connsiteY15192" fmla="*/ 313796 h 1106488"/>
              <a:gd name="connsiteX15193" fmla="*/ 906662 w 1031876"/>
              <a:gd name="connsiteY15193" fmla="*/ 314656 h 1106488"/>
              <a:gd name="connsiteX15194" fmla="*/ 909638 w 1031876"/>
              <a:gd name="connsiteY15194" fmla="*/ 320673 h 1106488"/>
              <a:gd name="connsiteX15195" fmla="*/ 909638 w 1031876"/>
              <a:gd name="connsiteY15195" fmla="*/ 317500 h 1106488"/>
              <a:gd name="connsiteX15196" fmla="*/ 909638 w 1031876"/>
              <a:gd name="connsiteY15196" fmla="*/ 314325 h 1106488"/>
              <a:gd name="connsiteX15197" fmla="*/ 909638 w 1031876"/>
              <a:gd name="connsiteY15197" fmla="*/ 320675 h 1106488"/>
              <a:gd name="connsiteX15198" fmla="*/ 909638 w 1031876"/>
              <a:gd name="connsiteY15198" fmla="*/ 320674 h 1106488"/>
              <a:gd name="connsiteX15199" fmla="*/ 902693 w 1031876"/>
              <a:gd name="connsiteY15199" fmla="*/ 317235 h 1106488"/>
              <a:gd name="connsiteX15200" fmla="*/ 901701 w 1031876"/>
              <a:gd name="connsiteY15200" fmla="*/ 313796 h 1106488"/>
              <a:gd name="connsiteX15201" fmla="*/ 266666 w 1031876"/>
              <a:gd name="connsiteY15201" fmla="*/ 313384 h 1106488"/>
              <a:gd name="connsiteX15202" fmla="*/ 259829 w 1031876"/>
              <a:gd name="connsiteY15202" fmla="*/ 320215 h 1106488"/>
              <a:gd name="connsiteX15203" fmla="*/ 260684 w 1031876"/>
              <a:gd name="connsiteY15203" fmla="*/ 314238 h 1106488"/>
              <a:gd name="connsiteX15204" fmla="*/ 266666 w 1031876"/>
              <a:gd name="connsiteY15204" fmla="*/ 313384 h 1106488"/>
              <a:gd name="connsiteX15205" fmla="*/ 909638 w 1031876"/>
              <a:gd name="connsiteY15205" fmla="*/ 313267 h 1106488"/>
              <a:gd name="connsiteX15206" fmla="*/ 915988 w 1031876"/>
              <a:gd name="connsiteY15206" fmla="*/ 313267 h 1106488"/>
              <a:gd name="connsiteX15207" fmla="*/ 914083 w 1031876"/>
              <a:gd name="connsiteY15207" fmla="*/ 318083 h 1106488"/>
              <a:gd name="connsiteX15208" fmla="*/ 912813 w 1031876"/>
              <a:gd name="connsiteY15208" fmla="*/ 316707 h 1106488"/>
              <a:gd name="connsiteX15209" fmla="*/ 909638 w 1031876"/>
              <a:gd name="connsiteY15209" fmla="*/ 313267 h 1106488"/>
              <a:gd name="connsiteX15210" fmla="*/ 267426 w 1031876"/>
              <a:gd name="connsiteY15210" fmla="*/ 311867 h 1106488"/>
              <a:gd name="connsiteX15211" fmla="*/ 266666 w 1031876"/>
              <a:gd name="connsiteY15211" fmla="*/ 313384 h 1106488"/>
              <a:gd name="connsiteX15212" fmla="*/ 265906 w 1031876"/>
              <a:gd name="connsiteY15212" fmla="*/ 312626 h 1106488"/>
              <a:gd name="connsiteX15213" fmla="*/ 266666 w 1031876"/>
              <a:gd name="connsiteY15213" fmla="*/ 312531 h 1106488"/>
              <a:gd name="connsiteX15214" fmla="*/ 270992 w 1031876"/>
              <a:gd name="connsiteY15214" fmla="*/ 310892 h 1106488"/>
              <a:gd name="connsiteX15215" fmla="*/ 272767 w 1031876"/>
              <a:gd name="connsiteY15215" fmla="*/ 313851 h 1106488"/>
              <a:gd name="connsiteX15216" fmla="*/ 272800 w 1031876"/>
              <a:gd name="connsiteY15216" fmla="*/ 313907 h 1106488"/>
              <a:gd name="connsiteX15217" fmla="*/ 273050 w 1031876"/>
              <a:gd name="connsiteY15217" fmla="*/ 313532 h 1106488"/>
              <a:gd name="connsiteX15218" fmla="*/ 273050 w 1031876"/>
              <a:gd name="connsiteY15218" fmla="*/ 314323 h 1106488"/>
              <a:gd name="connsiteX15219" fmla="*/ 273051 w 1031876"/>
              <a:gd name="connsiteY15219" fmla="*/ 314325 h 1106488"/>
              <a:gd name="connsiteX15220" fmla="*/ 273050 w 1031876"/>
              <a:gd name="connsiteY15220" fmla="*/ 314325 h 1106488"/>
              <a:gd name="connsiteX15221" fmla="*/ 273050 w 1031876"/>
              <a:gd name="connsiteY15221" fmla="*/ 314425 h 1106488"/>
              <a:gd name="connsiteX15222" fmla="*/ 273050 w 1031876"/>
              <a:gd name="connsiteY15222" fmla="*/ 320675 h 1106488"/>
              <a:gd name="connsiteX15223" fmla="*/ 270669 w 1031876"/>
              <a:gd name="connsiteY15223" fmla="*/ 317104 h 1106488"/>
              <a:gd name="connsiteX15224" fmla="*/ 272521 w 1031876"/>
              <a:gd name="connsiteY15224" fmla="*/ 314325 h 1106488"/>
              <a:gd name="connsiteX15225" fmla="*/ 272345 w 1031876"/>
              <a:gd name="connsiteY15225" fmla="*/ 314325 h 1106488"/>
              <a:gd name="connsiteX15226" fmla="*/ 272257 w 1031876"/>
              <a:gd name="connsiteY15226" fmla="*/ 314325 h 1106488"/>
              <a:gd name="connsiteX15227" fmla="*/ 268289 w 1031876"/>
              <a:gd name="connsiteY15227" fmla="*/ 314325 h 1106488"/>
              <a:gd name="connsiteX15228" fmla="*/ 268289 w 1031876"/>
              <a:gd name="connsiteY15228" fmla="*/ 315913 h 1106488"/>
              <a:gd name="connsiteX15229" fmla="*/ 266701 w 1031876"/>
              <a:gd name="connsiteY15229" fmla="*/ 315913 h 1106488"/>
              <a:gd name="connsiteX15230" fmla="*/ 266701 w 1031876"/>
              <a:gd name="connsiteY15230" fmla="*/ 317765 h 1106488"/>
              <a:gd name="connsiteX15231" fmla="*/ 266701 w 1031876"/>
              <a:gd name="connsiteY15231" fmla="*/ 318625 h 1106488"/>
              <a:gd name="connsiteX15232" fmla="*/ 266701 w 1031876"/>
              <a:gd name="connsiteY15232" fmla="*/ 320675 h 1106488"/>
              <a:gd name="connsiteX15233" fmla="*/ 266701 w 1031876"/>
              <a:gd name="connsiteY15233" fmla="*/ 320675 h 1106488"/>
              <a:gd name="connsiteX15234" fmla="*/ 266701 w 1031876"/>
              <a:gd name="connsiteY15234" fmla="*/ 321204 h 1106488"/>
              <a:gd name="connsiteX15235" fmla="*/ 259557 w 1031876"/>
              <a:gd name="connsiteY15235" fmla="*/ 321204 h 1106488"/>
              <a:gd name="connsiteX15236" fmla="*/ 266701 w 1031876"/>
              <a:gd name="connsiteY15236" fmla="*/ 314325 h 1106488"/>
              <a:gd name="connsiteX15237" fmla="*/ 269876 w 1031876"/>
              <a:gd name="connsiteY15237" fmla="*/ 313333 h 1106488"/>
              <a:gd name="connsiteX15238" fmla="*/ 915988 w 1031876"/>
              <a:gd name="connsiteY15238" fmla="*/ 307447 h 1106488"/>
              <a:gd name="connsiteX15239" fmla="*/ 919163 w 1031876"/>
              <a:gd name="connsiteY15239" fmla="*/ 310886 h 1106488"/>
              <a:gd name="connsiteX15240" fmla="*/ 922337 w 1031876"/>
              <a:gd name="connsiteY15240" fmla="*/ 314325 h 1106488"/>
              <a:gd name="connsiteX15241" fmla="*/ 922338 w 1031876"/>
              <a:gd name="connsiteY15241" fmla="*/ 314325 h 1106488"/>
              <a:gd name="connsiteX15242" fmla="*/ 930276 w 1031876"/>
              <a:gd name="connsiteY15242" fmla="*/ 327819 h 1106488"/>
              <a:gd name="connsiteX15243" fmla="*/ 922338 w 1031876"/>
              <a:gd name="connsiteY15243" fmla="*/ 321072 h 1106488"/>
              <a:gd name="connsiteX15244" fmla="*/ 922338 w 1031876"/>
              <a:gd name="connsiteY15244" fmla="*/ 320675 h 1106488"/>
              <a:gd name="connsiteX15245" fmla="*/ 915988 w 1031876"/>
              <a:gd name="connsiteY15245" fmla="*/ 314325 h 1106488"/>
              <a:gd name="connsiteX15246" fmla="*/ 919163 w 1031876"/>
              <a:gd name="connsiteY15246" fmla="*/ 314325 h 1106488"/>
              <a:gd name="connsiteX15247" fmla="*/ 922331 w 1031876"/>
              <a:gd name="connsiteY15247" fmla="*/ 314325 h 1106488"/>
              <a:gd name="connsiteX15248" fmla="*/ 916782 w 1031876"/>
              <a:gd name="connsiteY15248" fmla="*/ 313466 h 1106488"/>
              <a:gd name="connsiteX15249" fmla="*/ 915988 w 1031876"/>
              <a:gd name="connsiteY15249" fmla="*/ 307447 h 1106488"/>
              <a:gd name="connsiteX15250" fmla="*/ 915988 w 1031876"/>
              <a:gd name="connsiteY15250" fmla="*/ 307182 h 1106488"/>
              <a:gd name="connsiteX15251" fmla="*/ 919163 w 1031876"/>
              <a:gd name="connsiteY15251" fmla="*/ 308075 h 1106488"/>
              <a:gd name="connsiteX15252" fmla="*/ 922337 w 1031876"/>
              <a:gd name="connsiteY15252" fmla="*/ 314325 h 1106488"/>
              <a:gd name="connsiteX15253" fmla="*/ 921544 w 1031876"/>
              <a:gd name="connsiteY15253" fmla="*/ 313433 h 1106488"/>
              <a:gd name="connsiteX15254" fmla="*/ 915988 w 1031876"/>
              <a:gd name="connsiteY15254" fmla="*/ 307182 h 1106488"/>
              <a:gd name="connsiteX15255" fmla="*/ 287338 w 1031876"/>
              <a:gd name="connsiteY15255" fmla="*/ 307182 h 1106488"/>
              <a:gd name="connsiteX15256" fmla="*/ 284163 w 1031876"/>
              <a:gd name="connsiteY15256" fmla="*/ 310754 h 1106488"/>
              <a:gd name="connsiteX15257" fmla="*/ 280989 w 1031876"/>
              <a:gd name="connsiteY15257" fmla="*/ 314325 h 1106488"/>
              <a:gd name="connsiteX15258" fmla="*/ 286544 w 1031876"/>
              <a:gd name="connsiteY15258" fmla="*/ 308075 h 1106488"/>
              <a:gd name="connsiteX15259" fmla="*/ 287338 w 1031876"/>
              <a:gd name="connsiteY15259" fmla="*/ 307182 h 1106488"/>
              <a:gd name="connsiteX15260" fmla="*/ 280194 w 1031876"/>
              <a:gd name="connsiteY15260" fmla="*/ 307181 h 1106488"/>
              <a:gd name="connsiteX15261" fmla="*/ 282873 w 1031876"/>
              <a:gd name="connsiteY15261" fmla="*/ 307181 h 1106488"/>
              <a:gd name="connsiteX15262" fmla="*/ 286444 w 1031876"/>
              <a:gd name="connsiteY15262" fmla="*/ 307181 h 1106488"/>
              <a:gd name="connsiteX15263" fmla="*/ 287337 w 1031876"/>
              <a:gd name="connsiteY15263" fmla="*/ 307181 h 1106488"/>
              <a:gd name="connsiteX15264" fmla="*/ 280194 w 1031876"/>
              <a:gd name="connsiteY15264" fmla="*/ 314325 h 1106488"/>
              <a:gd name="connsiteX15265" fmla="*/ 280194 w 1031876"/>
              <a:gd name="connsiteY15265" fmla="*/ 307181 h 1106488"/>
              <a:gd name="connsiteX15266" fmla="*/ 847726 w 1031876"/>
              <a:gd name="connsiteY15266" fmla="*/ 307181 h 1106488"/>
              <a:gd name="connsiteX15267" fmla="*/ 854076 w 1031876"/>
              <a:gd name="connsiteY15267" fmla="*/ 307181 h 1106488"/>
              <a:gd name="connsiteX15268" fmla="*/ 854076 w 1031876"/>
              <a:gd name="connsiteY15268" fmla="*/ 308074 h 1106488"/>
              <a:gd name="connsiteX15269" fmla="*/ 854076 w 1031876"/>
              <a:gd name="connsiteY15269" fmla="*/ 308967 h 1106488"/>
              <a:gd name="connsiteX15270" fmla="*/ 854076 w 1031876"/>
              <a:gd name="connsiteY15270" fmla="*/ 310753 h 1106488"/>
              <a:gd name="connsiteX15271" fmla="*/ 854076 w 1031876"/>
              <a:gd name="connsiteY15271" fmla="*/ 314325 h 1106488"/>
              <a:gd name="connsiteX15272" fmla="*/ 847726 w 1031876"/>
              <a:gd name="connsiteY15272" fmla="*/ 307181 h 1106488"/>
              <a:gd name="connsiteX15273" fmla="*/ 47863 w 1031876"/>
              <a:gd name="connsiteY15273" fmla="*/ 306554 h 1106488"/>
              <a:gd name="connsiteX15274" fmla="*/ 41026 w 1031876"/>
              <a:gd name="connsiteY15274" fmla="*/ 313384 h 1106488"/>
              <a:gd name="connsiteX15275" fmla="*/ 44445 w 1031876"/>
              <a:gd name="connsiteY15275" fmla="*/ 309115 h 1106488"/>
              <a:gd name="connsiteX15276" fmla="*/ 45128 w 1031876"/>
              <a:gd name="connsiteY15276" fmla="*/ 307237 h 1106488"/>
              <a:gd name="connsiteX15277" fmla="*/ 41026 w 1031876"/>
              <a:gd name="connsiteY15277" fmla="*/ 306554 h 1106488"/>
              <a:gd name="connsiteX15278" fmla="*/ 41881 w 1031876"/>
              <a:gd name="connsiteY15278" fmla="*/ 306554 h 1106488"/>
              <a:gd name="connsiteX15279" fmla="*/ 45299 w 1031876"/>
              <a:gd name="connsiteY15279" fmla="*/ 306554 h 1106488"/>
              <a:gd name="connsiteX15280" fmla="*/ 45377 w 1031876"/>
              <a:gd name="connsiteY15280" fmla="*/ 306554 h 1106488"/>
              <a:gd name="connsiteX15281" fmla="*/ 45128 w 1031876"/>
              <a:gd name="connsiteY15281" fmla="*/ 307237 h 1106488"/>
              <a:gd name="connsiteX15282" fmla="*/ 44445 w 1031876"/>
              <a:gd name="connsiteY15282" fmla="*/ 307408 h 1106488"/>
              <a:gd name="connsiteX15283" fmla="*/ 41026 w 1031876"/>
              <a:gd name="connsiteY15283" fmla="*/ 313384 h 1106488"/>
              <a:gd name="connsiteX15284" fmla="*/ 41026 w 1031876"/>
              <a:gd name="connsiteY15284" fmla="*/ 312531 h 1106488"/>
              <a:gd name="connsiteX15285" fmla="*/ 41026 w 1031876"/>
              <a:gd name="connsiteY15285" fmla="*/ 309969 h 1106488"/>
              <a:gd name="connsiteX15286" fmla="*/ 909638 w 1031876"/>
              <a:gd name="connsiteY15286" fmla="*/ 306388 h 1106488"/>
              <a:gd name="connsiteX15287" fmla="*/ 909638 w 1031876"/>
              <a:gd name="connsiteY15287" fmla="*/ 313267 h 1106488"/>
              <a:gd name="connsiteX15288" fmla="*/ 909638 w 1031876"/>
              <a:gd name="connsiteY15288" fmla="*/ 312407 h 1106488"/>
              <a:gd name="connsiteX15289" fmla="*/ 909638 w 1031876"/>
              <a:gd name="connsiteY15289" fmla="*/ 309828 h 1106488"/>
              <a:gd name="connsiteX15290" fmla="*/ 909638 w 1031876"/>
              <a:gd name="connsiteY15290" fmla="*/ 306388 h 1106488"/>
              <a:gd name="connsiteX15291" fmla="*/ 895351 w 1031876"/>
              <a:gd name="connsiteY15291" fmla="*/ 306387 h 1106488"/>
              <a:gd name="connsiteX15292" fmla="*/ 898526 w 1031876"/>
              <a:gd name="connsiteY15292" fmla="*/ 306387 h 1106488"/>
              <a:gd name="connsiteX15293" fmla="*/ 901700 w 1031876"/>
              <a:gd name="connsiteY15293" fmla="*/ 306387 h 1106488"/>
              <a:gd name="connsiteX15294" fmla="*/ 901701 w 1031876"/>
              <a:gd name="connsiteY15294" fmla="*/ 306387 h 1106488"/>
              <a:gd name="connsiteX15295" fmla="*/ 901701 w 1031876"/>
              <a:gd name="connsiteY15295" fmla="*/ 306388 h 1106488"/>
              <a:gd name="connsiteX15296" fmla="*/ 901701 w 1031876"/>
              <a:gd name="connsiteY15296" fmla="*/ 307379 h 1106488"/>
              <a:gd name="connsiteX15297" fmla="*/ 901701 w 1031876"/>
              <a:gd name="connsiteY15297" fmla="*/ 313796 h 1106488"/>
              <a:gd name="connsiteX15298" fmla="*/ 901701 w 1031876"/>
              <a:gd name="connsiteY15298" fmla="*/ 314325 h 1106488"/>
              <a:gd name="connsiteX15299" fmla="*/ 895351 w 1031876"/>
              <a:gd name="connsiteY15299" fmla="*/ 306387 h 1106488"/>
              <a:gd name="connsiteX15300" fmla="*/ 874713 w 1031876"/>
              <a:gd name="connsiteY15300" fmla="*/ 306387 h 1106488"/>
              <a:gd name="connsiteX15301" fmla="*/ 882651 w 1031876"/>
              <a:gd name="connsiteY15301" fmla="*/ 314325 h 1106488"/>
              <a:gd name="connsiteX15302" fmla="*/ 874713 w 1031876"/>
              <a:gd name="connsiteY15302" fmla="*/ 314325 h 1106488"/>
              <a:gd name="connsiteX15303" fmla="*/ 874713 w 1031876"/>
              <a:gd name="connsiteY15303" fmla="*/ 314008 h 1106488"/>
              <a:gd name="connsiteX15304" fmla="*/ 874713 w 1031876"/>
              <a:gd name="connsiteY15304" fmla="*/ 313333 h 1106488"/>
              <a:gd name="connsiteX15305" fmla="*/ 874713 w 1031876"/>
              <a:gd name="connsiteY15305" fmla="*/ 306387 h 1106488"/>
              <a:gd name="connsiteX15306" fmla="*/ 793751 w 1031876"/>
              <a:gd name="connsiteY15306" fmla="*/ 306387 h 1106488"/>
              <a:gd name="connsiteX15307" fmla="*/ 799307 w 1031876"/>
              <a:gd name="connsiteY15307" fmla="*/ 310356 h 1106488"/>
              <a:gd name="connsiteX15308" fmla="*/ 799933 w 1031876"/>
              <a:gd name="connsiteY15308" fmla="*/ 313484 h 1106488"/>
              <a:gd name="connsiteX15309" fmla="*/ 800101 w 1031876"/>
              <a:gd name="connsiteY15309" fmla="*/ 313531 h 1106488"/>
              <a:gd name="connsiteX15310" fmla="*/ 799979 w 1031876"/>
              <a:gd name="connsiteY15310" fmla="*/ 313714 h 1106488"/>
              <a:gd name="connsiteX15311" fmla="*/ 800101 w 1031876"/>
              <a:gd name="connsiteY15311" fmla="*/ 314325 h 1106488"/>
              <a:gd name="connsiteX15312" fmla="*/ 799812 w 1031876"/>
              <a:gd name="connsiteY15312" fmla="*/ 313964 h 1106488"/>
              <a:gd name="connsiteX15313" fmla="*/ 799710 w 1031876"/>
              <a:gd name="connsiteY15313" fmla="*/ 314117 h 1106488"/>
              <a:gd name="connsiteX15314" fmla="*/ 800101 w 1031876"/>
              <a:gd name="connsiteY15314" fmla="*/ 314326 h 1106488"/>
              <a:gd name="connsiteX15315" fmla="*/ 799571 w 1031876"/>
              <a:gd name="connsiteY15315" fmla="*/ 314326 h 1106488"/>
              <a:gd name="connsiteX15316" fmla="*/ 797720 w 1031876"/>
              <a:gd name="connsiteY15316" fmla="*/ 317103 h 1106488"/>
              <a:gd name="connsiteX15317" fmla="*/ 800101 w 1031876"/>
              <a:gd name="connsiteY15317" fmla="*/ 320675 h 1106488"/>
              <a:gd name="connsiteX15318" fmla="*/ 796926 w 1031876"/>
              <a:gd name="connsiteY15318" fmla="*/ 316210 h 1106488"/>
              <a:gd name="connsiteX15319" fmla="*/ 796317 w 1031876"/>
              <a:gd name="connsiteY15319" fmla="*/ 314326 h 1106488"/>
              <a:gd name="connsiteX15320" fmla="*/ 794545 w 1031876"/>
              <a:gd name="connsiteY15320" fmla="*/ 314326 h 1106488"/>
              <a:gd name="connsiteX15321" fmla="*/ 793751 w 1031876"/>
              <a:gd name="connsiteY15321" fmla="*/ 314326 h 1106488"/>
              <a:gd name="connsiteX15322" fmla="*/ 794545 w 1031876"/>
              <a:gd name="connsiteY15322" fmla="*/ 311349 h 1106488"/>
              <a:gd name="connsiteX15323" fmla="*/ 795525 w 1031876"/>
              <a:gd name="connsiteY15323" fmla="*/ 311874 h 1106488"/>
              <a:gd name="connsiteX15324" fmla="*/ 793751 w 1031876"/>
              <a:gd name="connsiteY15324" fmla="*/ 306387 h 1106488"/>
              <a:gd name="connsiteX15325" fmla="*/ 796917 w 1031876"/>
              <a:gd name="connsiteY15325" fmla="*/ 312620 h 1106488"/>
              <a:gd name="connsiteX15326" fmla="*/ 796977 w 1031876"/>
              <a:gd name="connsiteY15326" fmla="*/ 312652 h 1106488"/>
              <a:gd name="connsiteX15327" fmla="*/ 799281 w 1031876"/>
              <a:gd name="connsiteY15327" fmla="*/ 313300 h 1106488"/>
              <a:gd name="connsiteX15328" fmla="*/ 796926 w 1031876"/>
              <a:gd name="connsiteY15328" fmla="*/ 310356 h 1106488"/>
              <a:gd name="connsiteX15329" fmla="*/ 793751 w 1031876"/>
              <a:gd name="connsiteY15329" fmla="*/ 306387 h 1106488"/>
              <a:gd name="connsiteX15330" fmla="*/ 899718 w 1031876"/>
              <a:gd name="connsiteY15330" fmla="*/ 304405 h 1106488"/>
              <a:gd name="connsiteX15331" fmla="*/ 901700 w 1031876"/>
              <a:gd name="connsiteY15331" fmla="*/ 306387 h 1106488"/>
              <a:gd name="connsiteX15332" fmla="*/ 900907 w 1031876"/>
              <a:gd name="connsiteY15332" fmla="*/ 305594 h 1106488"/>
              <a:gd name="connsiteX15333" fmla="*/ 276414 w 1031876"/>
              <a:gd name="connsiteY15333" fmla="*/ 303647 h 1106488"/>
              <a:gd name="connsiteX15334" fmla="*/ 274359 w 1031876"/>
              <a:gd name="connsiteY15334" fmla="*/ 305700 h 1106488"/>
              <a:gd name="connsiteX15335" fmla="*/ 273671 w 1031876"/>
              <a:gd name="connsiteY15335" fmla="*/ 306387 h 1106488"/>
              <a:gd name="connsiteX15336" fmla="*/ 821597 w 1031876"/>
              <a:gd name="connsiteY15336" fmla="*/ 300881 h 1106488"/>
              <a:gd name="connsiteX15337" fmla="*/ 824177 w 1031876"/>
              <a:gd name="connsiteY15337" fmla="*/ 303411 h 1106488"/>
              <a:gd name="connsiteX15338" fmla="*/ 827088 w 1031876"/>
              <a:gd name="connsiteY15338" fmla="*/ 306266 h 1106488"/>
              <a:gd name="connsiteX15339" fmla="*/ 827617 w 1031876"/>
              <a:gd name="connsiteY15339" fmla="*/ 306784 h 1106488"/>
              <a:gd name="connsiteX15340" fmla="*/ 827088 w 1031876"/>
              <a:gd name="connsiteY15340" fmla="*/ 306655 h 1106488"/>
              <a:gd name="connsiteX15341" fmla="*/ 824177 w 1031876"/>
              <a:gd name="connsiteY15341" fmla="*/ 305941 h 1106488"/>
              <a:gd name="connsiteX15342" fmla="*/ 821523 w 1031876"/>
              <a:gd name="connsiteY15342" fmla="*/ 301387 h 1106488"/>
              <a:gd name="connsiteX15343" fmla="*/ 909638 w 1031876"/>
              <a:gd name="connsiteY15343" fmla="*/ 300567 h 1106488"/>
              <a:gd name="connsiteX15344" fmla="*/ 915988 w 1031876"/>
              <a:gd name="connsiteY15344" fmla="*/ 300567 h 1106488"/>
              <a:gd name="connsiteX15345" fmla="*/ 915988 w 1031876"/>
              <a:gd name="connsiteY15345" fmla="*/ 307447 h 1106488"/>
              <a:gd name="connsiteX15346" fmla="*/ 909638 w 1031876"/>
              <a:gd name="connsiteY15346" fmla="*/ 300567 h 1106488"/>
              <a:gd name="connsiteX15347" fmla="*/ 861379 w 1031876"/>
              <a:gd name="connsiteY15347" fmla="*/ 300355 h 1106488"/>
              <a:gd name="connsiteX15348" fmla="*/ 861379 w 1031876"/>
              <a:gd name="connsiteY15348" fmla="*/ 301208 h 1106488"/>
              <a:gd name="connsiteX15349" fmla="*/ 861379 w 1031876"/>
              <a:gd name="connsiteY15349" fmla="*/ 303768 h 1106488"/>
              <a:gd name="connsiteX15350" fmla="*/ 861379 w 1031876"/>
              <a:gd name="connsiteY15350" fmla="*/ 306328 h 1106488"/>
              <a:gd name="connsiteX15351" fmla="*/ 861379 w 1031876"/>
              <a:gd name="connsiteY15351" fmla="*/ 307181 h 1106488"/>
              <a:gd name="connsiteX15352" fmla="*/ 860546 w 1031876"/>
              <a:gd name="connsiteY15352" fmla="*/ 303768 h 1106488"/>
              <a:gd name="connsiteX15353" fmla="*/ 859757 w 1031876"/>
              <a:gd name="connsiteY15353" fmla="*/ 303307 h 1106488"/>
              <a:gd name="connsiteX15354" fmla="*/ 858878 w 1031876"/>
              <a:gd name="connsiteY15354" fmla="*/ 301208 h 1106488"/>
              <a:gd name="connsiteX15355" fmla="*/ 861379 w 1031876"/>
              <a:gd name="connsiteY15355" fmla="*/ 300355 h 1106488"/>
              <a:gd name="connsiteX15356" fmla="*/ 854711 w 1031876"/>
              <a:gd name="connsiteY15356" fmla="*/ 300355 h 1106488"/>
              <a:gd name="connsiteX15357" fmla="*/ 859757 w 1031876"/>
              <a:gd name="connsiteY15357" fmla="*/ 303307 h 1106488"/>
              <a:gd name="connsiteX15358" fmla="*/ 861379 w 1031876"/>
              <a:gd name="connsiteY15358" fmla="*/ 307181 h 1106488"/>
              <a:gd name="connsiteX15359" fmla="*/ 863879 w 1031876"/>
              <a:gd name="connsiteY15359" fmla="*/ 303768 h 1106488"/>
              <a:gd name="connsiteX15360" fmla="*/ 861379 w 1031876"/>
              <a:gd name="connsiteY15360" fmla="*/ 300355 h 1106488"/>
              <a:gd name="connsiteX15361" fmla="*/ 868046 w 1031876"/>
              <a:gd name="connsiteY15361" fmla="*/ 300355 h 1106488"/>
              <a:gd name="connsiteX15362" fmla="*/ 868046 w 1031876"/>
              <a:gd name="connsiteY15362" fmla="*/ 307181 h 1106488"/>
              <a:gd name="connsiteX15363" fmla="*/ 868046 w 1031876"/>
              <a:gd name="connsiteY15363" fmla="*/ 314008 h 1106488"/>
              <a:gd name="connsiteX15364" fmla="*/ 864713 w 1031876"/>
              <a:gd name="connsiteY15364" fmla="*/ 314008 h 1106488"/>
              <a:gd name="connsiteX15365" fmla="*/ 863879 w 1031876"/>
              <a:gd name="connsiteY15365" fmla="*/ 314008 h 1106488"/>
              <a:gd name="connsiteX15366" fmla="*/ 862014 w 1031876"/>
              <a:gd name="connsiteY15366" fmla="*/ 314008 h 1106488"/>
              <a:gd name="connsiteX15367" fmla="*/ 862014 w 1031876"/>
              <a:gd name="connsiteY15367" fmla="*/ 314325 h 1106488"/>
              <a:gd name="connsiteX15368" fmla="*/ 861813 w 1031876"/>
              <a:gd name="connsiteY15368" fmla="*/ 314008 h 1106488"/>
              <a:gd name="connsiteX15369" fmla="*/ 861379 w 1031876"/>
              <a:gd name="connsiteY15369" fmla="*/ 314008 h 1106488"/>
              <a:gd name="connsiteX15370" fmla="*/ 861276 w 1031876"/>
              <a:gd name="connsiteY15370" fmla="*/ 313162 h 1106488"/>
              <a:gd name="connsiteX15371" fmla="*/ 858045 w 1031876"/>
              <a:gd name="connsiteY15371" fmla="*/ 308074 h 1106488"/>
              <a:gd name="connsiteX15372" fmla="*/ 854076 w 1031876"/>
              <a:gd name="connsiteY15372" fmla="*/ 307181 h 1106488"/>
              <a:gd name="connsiteX15373" fmla="*/ 855068 w 1031876"/>
              <a:gd name="connsiteY15373" fmla="*/ 307181 h 1106488"/>
              <a:gd name="connsiteX15374" fmla="*/ 860545 w 1031876"/>
              <a:gd name="connsiteY15374" fmla="*/ 307181 h 1106488"/>
              <a:gd name="connsiteX15375" fmla="*/ 895351 w 1031876"/>
              <a:gd name="connsiteY15375" fmla="*/ 300038 h 1106488"/>
              <a:gd name="connsiteX15376" fmla="*/ 899718 w 1031876"/>
              <a:gd name="connsiteY15376" fmla="*/ 304405 h 1106488"/>
              <a:gd name="connsiteX15377" fmla="*/ 898526 w 1031876"/>
              <a:gd name="connsiteY15377" fmla="*/ 303213 h 1106488"/>
              <a:gd name="connsiteX15378" fmla="*/ 895351 w 1031876"/>
              <a:gd name="connsiteY15378" fmla="*/ 300038 h 1106488"/>
              <a:gd name="connsiteX15379" fmla="*/ 765175 w 1031876"/>
              <a:gd name="connsiteY15379" fmla="*/ 300038 h 1106488"/>
              <a:gd name="connsiteX15380" fmla="*/ 773113 w 1031876"/>
              <a:gd name="connsiteY15380" fmla="*/ 300038 h 1106488"/>
              <a:gd name="connsiteX15381" fmla="*/ 765175 w 1031876"/>
              <a:gd name="connsiteY15381" fmla="*/ 300038 h 1106488"/>
              <a:gd name="connsiteX15382" fmla="*/ 901701 w 1031876"/>
              <a:gd name="connsiteY15382" fmla="*/ 300037 h 1106488"/>
              <a:gd name="connsiteX15383" fmla="*/ 909639 w 1031876"/>
              <a:gd name="connsiteY15383" fmla="*/ 306387 h 1106488"/>
              <a:gd name="connsiteX15384" fmla="*/ 901701 w 1031876"/>
              <a:gd name="connsiteY15384" fmla="*/ 300037 h 1106488"/>
              <a:gd name="connsiteX15385" fmla="*/ 307975 w 1031876"/>
              <a:gd name="connsiteY15385" fmla="*/ 300037 h 1106488"/>
              <a:gd name="connsiteX15386" fmla="*/ 301625 w 1031876"/>
              <a:gd name="connsiteY15386" fmla="*/ 306387 h 1106488"/>
              <a:gd name="connsiteX15387" fmla="*/ 307975 w 1031876"/>
              <a:gd name="connsiteY15387" fmla="*/ 300037 h 1106488"/>
              <a:gd name="connsiteX15388" fmla="*/ 300567 w 1031876"/>
              <a:gd name="connsiteY15388" fmla="*/ 300037 h 1106488"/>
              <a:gd name="connsiteX15389" fmla="*/ 301626 w 1031876"/>
              <a:gd name="connsiteY15389" fmla="*/ 300037 h 1106488"/>
              <a:gd name="connsiteX15390" fmla="*/ 304007 w 1031876"/>
              <a:gd name="connsiteY15390" fmla="*/ 300037 h 1106488"/>
              <a:gd name="connsiteX15391" fmla="*/ 307447 w 1031876"/>
              <a:gd name="connsiteY15391" fmla="*/ 300037 h 1106488"/>
              <a:gd name="connsiteX15392" fmla="*/ 301103 w 1031876"/>
              <a:gd name="connsiteY15392" fmla="*/ 302965 h 1106488"/>
              <a:gd name="connsiteX15393" fmla="*/ 300634 w 1031876"/>
              <a:gd name="connsiteY15393" fmla="*/ 305593 h 1106488"/>
              <a:gd name="connsiteX15394" fmla="*/ 300567 w 1031876"/>
              <a:gd name="connsiteY15394" fmla="*/ 305601 h 1106488"/>
              <a:gd name="connsiteX15395" fmla="*/ 300567 w 1031876"/>
              <a:gd name="connsiteY15395" fmla="*/ 306387 h 1106488"/>
              <a:gd name="connsiteX15396" fmla="*/ 293688 w 1031876"/>
              <a:gd name="connsiteY15396" fmla="*/ 306387 h 1106488"/>
              <a:gd name="connsiteX15397" fmla="*/ 300567 w 1031876"/>
              <a:gd name="connsiteY15397" fmla="*/ 300884 h 1106488"/>
              <a:gd name="connsiteX15398" fmla="*/ 300567 w 1031876"/>
              <a:gd name="connsiteY15398" fmla="*/ 300831 h 1106488"/>
              <a:gd name="connsiteX15399" fmla="*/ 300567 w 1031876"/>
              <a:gd name="connsiteY15399" fmla="*/ 300037 h 1106488"/>
              <a:gd name="connsiteX15400" fmla="*/ 820736 w 1031876"/>
              <a:gd name="connsiteY15400" fmla="*/ 300035 h 1106488"/>
              <a:gd name="connsiteX15401" fmla="*/ 820736 w 1031876"/>
              <a:gd name="connsiteY15401" fmla="*/ 300036 h 1106488"/>
              <a:gd name="connsiteX15402" fmla="*/ 820737 w 1031876"/>
              <a:gd name="connsiteY15402" fmla="*/ 300036 h 1106488"/>
              <a:gd name="connsiteX15403" fmla="*/ 820737 w 1031876"/>
              <a:gd name="connsiteY15403" fmla="*/ 300035 h 1106488"/>
              <a:gd name="connsiteX15404" fmla="*/ 280341 w 1031876"/>
              <a:gd name="connsiteY15404" fmla="*/ 299724 h 1106488"/>
              <a:gd name="connsiteX15405" fmla="*/ 276923 w 1031876"/>
              <a:gd name="connsiteY15405" fmla="*/ 303139 h 1106488"/>
              <a:gd name="connsiteX15406" fmla="*/ 276414 w 1031876"/>
              <a:gd name="connsiteY15406" fmla="*/ 303647 h 1106488"/>
              <a:gd name="connsiteX15407" fmla="*/ 41026 w 1031876"/>
              <a:gd name="connsiteY15407" fmla="*/ 299724 h 1106488"/>
              <a:gd name="connsiteX15408" fmla="*/ 41275 w 1031876"/>
              <a:gd name="connsiteY15408" fmla="*/ 299807 h 1106488"/>
              <a:gd name="connsiteX15409" fmla="*/ 41449 w 1031876"/>
              <a:gd name="connsiteY15409" fmla="*/ 299864 h 1106488"/>
              <a:gd name="connsiteX15410" fmla="*/ 43590 w 1031876"/>
              <a:gd name="connsiteY15410" fmla="*/ 300578 h 1106488"/>
              <a:gd name="connsiteX15411" fmla="*/ 41026 w 1031876"/>
              <a:gd name="connsiteY15411" fmla="*/ 306554 h 1106488"/>
              <a:gd name="connsiteX15412" fmla="*/ 40171 w 1031876"/>
              <a:gd name="connsiteY15412" fmla="*/ 307408 h 1106488"/>
              <a:gd name="connsiteX15413" fmla="*/ 34925 w 1031876"/>
              <a:gd name="connsiteY15413" fmla="*/ 312648 h 1106488"/>
              <a:gd name="connsiteX15414" fmla="*/ 34188 w 1031876"/>
              <a:gd name="connsiteY15414" fmla="*/ 313384 h 1106488"/>
              <a:gd name="connsiteX15415" fmla="*/ 34925 w 1031876"/>
              <a:gd name="connsiteY15415" fmla="*/ 312543 h 1106488"/>
              <a:gd name="connsiteX15416" fmla="*/ 40171 w 1031876"/>
              <a:gd name="connsiteY15416" fmla="*/ 306554 h 1106488"/>
              <a:gd name="connsiteX15417" fmla="*/ 41026 w 1031876"/>
              <a:gd name="connsiteY15417" fmla="*/ 299724 h 1106488"/>
              <a:gd name="connsiteX15418" fmla="*/ 895351 w 1031876"/>
              <a:gd name="connsiteY15418" fmla="*/ 299641 h 1106488"/>
              <a:gd name="connsiteX15419" fmla="*/ 895351 w 1031876"/>
              <a:gd name="connsiteY15419" fmla="*/ 300038 h 1106488"/>
              <a:gd name="connsiteX15420" fmla="*/ 895351 w 1031876"/>
              <a:gd name="connsiteY15420" fmla="*/ 300484 h 1106488"/>
              <a:gd name="connsiteX15421" fmla="*/ 895351 w 1031876"/>
              <a:gd name="connsiteY15421" fmla="*/ 303014 h 1106488"/>
              <a:gd name="connsiteX15422" fmla="*/ 895351 w 1031876"/>
              <a:gd name="connsiteY15422" fmla="*/ 306387 h 1106488"/>
              <a:gd name="connsiteX15423" fmla="*/ 901701 w 1031876"/>
              <a:gd name="connsiteY15423" fmla="*/ 314325 h 1106488"/>
              <a:gd name="connsiteX15424" fmla="*/ 895351 w 1031876"/>
              <a:gd name="connsiteY15424" fmla="*/ 314325 h 1106488"/>
              <a:gd name="connsiteX15425" fmla="*/ 895351 w 1031876"/>
              <a:gd name="connsiteY15425" fmla="*/ 313333 h 1106488"/>
              <a:gd name="connsiteX15426" fmla="*/ 895351 w 1031876"/>
              <a:gd name="connsiteY15426" fmla="*/ 310356 h 1106488"/>
              <a:gd name="connsiteX15427" fmla="*/ 895351 w 1031876"/>
              <a:gd name="connsiteY15427" fmla="*/ 309364 h 1106488"/>
              <a:gd name="connsiteX15428" fmla="*/ 895351 w 1031876"/>
              <a:gd name="connsiteY15428" fmla="*/ 307379 h 1106488"/>
              <a:gd name="connsiteX15429" fmla="*/ 895351 w 1031876"/>
              <a:gd name="connsiteY15429" fmla="*/ 306388 h 1106488"/>
              <a:gd name="connsiteX15430" fmla="*/ 895351 w 1031876"/>
              <a:gd name="connsiteY15430" fmla="*/ 299641 h 1106488"/>
              <a:gd name="connsiteX15431" fmla="*/ 911947 w 1031876"/>
              <a:gd name="connsiteY15431" fmla="*/ 298066 h 1106488"/>
              <a:gd name="connsiteX15432" fmla="*/ 915988 w 1031876"/>
              <a:gd name="connsiteY15432" fmla="*/ 300567 h 1106488"/>
              <a:gd name="connsiteX15433" fmla="*/ 912813 w 1031876"/>
              <a:gd name="connsiteY15433" fmla="*/ 299707 h 1106488"/>
              <a:gd name="connsiteX15434" fmla="*/ 832135 w 1031876"/>
              <a:gd name="connsiteY15434" fmla="*/ 297675 h 1106488"/>
              <a:gd name="connsiteX15435" fmla="*/ 834186 w 1031876"/>
              <a:gd name="connsiteY15435" fmla="*/ 299724 h 1106488"/>
              <a:gd name="connsiteX15436" fmla="*/ 833331 w 1031876"/>
              <a:gd name="connsiteY15436" fmla="*/ 298870 h 1106488"/>
              <a:gd name="connsiteX15437" fmla="*/ 912271 w 1031876"/>
              <a:gd name="connsiteY15437" fmla="*/ 296541 h 1106488"/>
              <a:gd name="connsiteX15438" fmla="*/ 912813 w 1031876"/>
              <a:gd name="connsiteY15438" fmla="*/ 297128 h 1106488"/>
              <a:gd name="connsiteX15439" fmla="*/ 915988 w 1031876"/>
              <a:gd name="connsiteY15439" fmla="*/ 300567 h 1106488"/>
              <a:gd name="connsiteX15440" fmla="*/ 814388 w 1031876"/>
              <a:gd name="connsiteY15440" fmla="*/ 294956 h 1106488"/>
              <a:gd name="connsiteX15441" fmla="*/ 814388 w 1031876"/>
              <a:gd name="connsiteY15441" fmla="*/ 295275 h 1106488"/>
              <a:gd name="connsiteX15442" fmla="*/ 813297 w 1031876"/>
              <a:gd name="connsiteY15442" fmla="*/ 295275 h 1106488"/>
              <a:gd name="connsiteX15443" fmla="*/ 813793 w 1031876"/>
              <a:gd name="connsiteY15443" fmla="*/ 296862 h 1106488"/>
              <a:gd name="connsiteX15444" fmla="*/ 817179 w 1031876"/>
              <a:gd name="connsiteY15444" fmla="*/ 298410 h 1106488"/>
              <a:gd name="connsiteX15445" fmla="*/ 815533 w 1031876"/>
              <a:gd name="connsiteY15445" fmla="*/ 295873 h 1106488"/>
              <a:gd name="connsiteX15446" fmla="*/ 856378 w 1031876"/>
              <a:gd name="connsiteY15446" fmla="*/ 294504 h 1106488"/>
              <a:gd name="connsiteX15447" fmla="*/ 860546 w 1031876"/>
              <a:gd name="connsiteY15447" fmla="*/ 296942 h 1106488"/>
              <a:gd name="connsiteX15448" fmla="*/ 861379 w 1031876"/>
              <a:gd name="connsiteY15448" fmla="*/ 300355 h 1106488"/>
              <a:gd name="connsiteX15449" fmla="*/ 814388 w 1031876"/>
              <a:gd name="connsiteY15449" fmla="*/ 294107 h 1106488"/>
              <a:gd name="connsiteX15450" fmla="*/ 814388 w 1031876"/>
              <a:gd name="connsiteY15450" fmla="*/ 294412 h 1106488"/>
              <a:gd name="connsiteX15451" fmla="*/ 814669 w 1031876"/>
              <a:gd name="connsiteY15451" fmla="*/ 294541 h 1106488"/>
              <a:gd name="connsiteX15452" fmla="*/ 909638 w 1031876"/>
              <a:gd name="connsiteY15452" fmla="*/ 293688 h 1106488"/>
              <a:gd name="connsiteX15453" fmla="*/ 911947 w 1031876"/>
              <a:gd name="connsiteY15453" fmla="*/ 298066 h 1106488"/>
              <a:gd name="connsiteX15454" fmla="*/ 910432 w 1031876"/>
              <a:gd name="connsiteY15454" fmla="*/ 297128 h 1106488"/>
              <a:gd name="connsiteX15455" fmla="*/ 909638 w 1031876"/>
              <a:gd name="connsiteY15455" fmla="*/ 293688 h 1106488"/>
              <a:gd name="connsiteX15456" fmla="*/ 909638 w 1031876"/>
              <a:gd name="connsiteY15456" fmla="*/ 293688 h 1106488"/>
              <a:gd name="connsiteX15457" fmla="*/ 910432 w 1031876"/>
              <a:gd name="connsiteY15457" fmla="*/ 294548 h 1106488"/>
              <a:gd name="connsiteX15458" fmla="*/ 912271 w 1031876"/>
              <a:gd name="connsiteY15458" fmla="*/ 296541 h 1106488"/>
              <a:gd name="connsiteX15459" fmla="*/ 862013 w 1031876"/>
              <a:gd name="connsiteY15459" fmla="*/ 293687 h 1106488"/>
              <a:gd name="connsiteX15460" fmla="*/ 868363 w 1031876"/>
              <a:gd name="connsiteY15460" fmla="*/ 300037 h 1106488"/>
              <a:gd name="connsiteX15461" fmla="*/ 862013 w 1031876"/>
              <a:gd name="connsiteY15461" fmla="*/ 293687 h 1106488"/>
              <a:gd name="connsiteX15462" fmla="*/ 307447 w 1031876"/>
              <a:gd name="connsiteY15462" fmla="*/ 293687 h 1106488"/>
              <a:gd name="connsiteX15463" fmla="*/ 307447 w 1031876"/>
              <a:gd name="connsiteY15463" fmla="*/ 300037 h 1106488"/>
              <a:gd name="connsiteX15464" fmla="*/ 307447 w 1031876"/>
              <a:gd name="connsiteY15464" fmla="*/ 293687 h 1106488"/>
              <a:gd name="connsiteX15465" fmla="*/ 854711 w 1031876"/>
              <a:gd name="connsiteY15465" fmla="*/ 293529 h 1106488"/>
              <a:gd name="connsiteX15466" fmla="*/ 852893 w 1031876"/>
              <a:gd name="connsiteY15466" fmla="*/ 296011 h 1106488"/>
              <a:gd name="connsiteX15467" fmla="*/ 852211 w 1031876"/>
              <a:gd name="connsiteY15467" fmla="*/ 294382 h 1106488"/>
              <a:gd name="connsiteX15468" fmla="*/ 854711 w 1031876"/>
              <a:gd name="connsiteY15468" fmla="*/ 293529 h 1106488"/>
              <a:gd name="connsiteX15469" fmla="*/ 854711 w 1031876"/>
              <a:gd name="connsiteY15469" fmla="*/ 293529 h 1106488"/>
              <a:gd name="connsiteX15470" fmla="*/ 861379 w 1031876"/>
              <a:gd name="connsiteY15470" fmla="*/ 300355 h 1106488"/>
              <a:gd name="connsiteX15471" fmla="*/ 854711 w 1031876"/>
              <a:gd name="connsiteY15471" fmla="*/ 300355 h 1106488"/>
              <a:gd name="connsiteX15472" fmla="*/ 854711 w 1031876"/>
              <a:gd name="connsiteY15472" fmla="*/ 293529 h 1106488"/>
              <a:gd name="connsiteX15473" fmla="*/ 854711 w 1031876"/>
              <a:gd name="connsiteY15473" fmla="*/ 293529 h 1106488"/>
              <a:gd name="connsiteX15474" fmla="*/ 855544 w 1031876"/>
              <a:gd name="connsiteY15474" fmla="*/ 293529 h 1106488"/>
              <a:gd name="connsiteX15475" fmla="*/ 856378 w 1031876"/>
              <a:gd name="connsiteY15475" fmla="*/ 294504 h 1106488"/>
              <a:gd name="connsiteX15476" fmla="*/ 901701 w 1031876"/>
              <a:gd name="connsiteY15476" fmla="*/ 292894 h 1106488"/>
              <a:gd name="connsiteX15477" fmla="*/ 909639 w 1031876"/>
              <a:gd name="connsiteY15477" fmla="*/ 300038 h 1106488"/>
              <a:gd name="connsiteX15478" fmla="*/ 901701 w 1031876"/>
              <a:gd name="connsiteY15478" fmla="*/ 292894 h 1106488"/>
              <a:gd name="connsiteX15479" fmla="*/ 888472 w 1031876"/>
              <a:gd name="connsiteY15479" fmla="*/ 292894 h 1106488"/>
              <a:gd name="connsiteX15480" fmla="*/ 895351 w 1031876"/>
              <a:gd name="connsiteY15480" fmla="*/ 299641 h 1106488"/>
              <a:gd name="connsiteX15481" fmla="*/ 894491 w 1031876"/>
              <a:gd name="connsiteY15481" fmla="*/ 299641 h 1106488"/>
              <a:gd name="connsiteX15482" fmla="*/ 893631 w 1031876"/>
              <a:gd name="connsiteY15482" fmla="*/ 299641 h 1106488"/>
              <a:gd name="connsiteX15483" fmla="*/ 888472 w 1031876"/>
              <a:gd name="connsiteY15483" fmla="*/ 299641 h 1106488"/>
              <a:gd name="connsiteX15484" fmla="*/ 888472 w 1031876"/>
              <a:gd name="connsiteY15484" fmla="*/ 298798 h 1106488"/>
              <a:gd name="connsiteX15485" fmla="*/ 888472 w 1031876"/>
              <a:gd name="connsiteY15485" fmla="*/ 296267 h 1106488"/>
              <a:gd name="connsiteX15486" fmla="*/ 888472 w 1031876"/>
              <a:gd name="connsiteY15486" fmla="*/ 295424 h 1106488"/>
              <a:gd name="connsiteX15487" fmla="*/ 888472 w 1031876"/>
              <a:gd name="connsiteY15487" fmla="*/ 292894 h 1106488"/>
              <a:gd name="connsiteX15488" fmla="*/ 834186 w 1031876"/>
              <a:gd name="connsiteY15488" fmla="*/ 292893 h 1106488"/>
              <a:gd name="connsiteX15489" fmla="*/ 841024 w 1031876"/>
              <a:gd name="connsiteY15489" fmla="*/ 292893 h 1106488"/>
              <a:gd name="connsiteX15490" fmla="*/ 843378 w 1031876"/>
              <a:gd name="connsiteY15490" fmla="*/ 294237 h 1106488"/>
              <a:gd name="connsiteX15491" fmla="*/ 841024 w 1031876"/>
              <a:gd name="connsiteY15491" fmla="*/ 299724 h 1106488"/>
              <a:gd name="connsiteX15492" fmla="*/ 834186 w 1031876"/>
              <a:gd name="connsiteY15492" fmla="*/ 292893 h 1106488"/>
              <a:gd name="connsiteX15493" fmla="*/ 827349 w 1031876"/>
              <a:gd name="connsiteY15493" fmla="*/ 292893 h 1106488"/>
              <a:gd name="connsiteX15494" fmla="*/ 832135 w 1031876"/>
              <a:gd name="connsiteY15494" fmla="*/ 297675 h 1106488"/>
              <a:gd name="connsiteX15495" fmla="*/ 830767 w 1031876"/>
              <a:gd name="connsiteY15495" fmla="*/ 296308 h 1106488"/>
              <a:gd name="connsiteX15496" fmla="*/ 827349 w 1031876"/>
              <a:gd name="connsiteY15496" fmla="*/ 292893 h 1106488"/>
              <a:gd name="connsiteX15497" fmla="*/ 47625 w 1031876"/>
              <a:gd name="connsiteY15497" fmla="*/ 292629 h 1106488"/>
              <a:gd name="connsiteX15498" fmla="*/ 47625 w 1031876"/>
              <a:gd name="connsiteY15498" fmla="*/ 292629 h 1106488"/>
              <a:gd name="connsiteX15499" fmla="*/ 830084 w 1031876"/>
              <a:gd name="connsiteY15499" fmla="*/ 290844 h 1106488"/>
              <a:gd name="connsiteX15500" fmla="*/ 830768 w 1031876"/>
              <a:gd name="connsiteY15500" fmla="*/ 292039 h 1106488"/>
              <a:gd name="connsiteX15501" fmla="*/ 834186 w 1031876"/>
              <a:gd name="connsiteY15501" fmla="*/ 292893 h 1106488"/>
              <a:gd name="connsiteX15502" fmla="*/ 841024 w 1031876"/>
              <a:gd name="connsiteY15502" fmla="*/ 299724 h 1106488"/>
              <a:gd name="connsiteX15503" fmla="*/ 841024 w 1031876"/>
              <a:gd name="connsiteY15503" fmla="*/ 299755 h 1106488"/>
              <a:gd name="connsiteX15504" fmla="*/ 841376 w 1031876"/>
              <a:gd name="connsiteY15504" fmla="*/ 300037 h 1106488"/>
              <a:gd name="connsiteX15505" fmla="*/ 841024 w 1031876"/>
              <a:gd name="connsiteY15505" fmla="*/ 299967 h 1106488"/>
              <a:gd name="connsiteX15506" fmla="*/ 841024 w 1031876"/>
              <a:gd name="connsiteY15506" fmla="*/ 300037 h 1106488"/>
              <a:gd name="connsiteX15507" fmla="*/ 841024 w 1031876"/>
              <a:gd name="connsiteY15507" fmla="*/ 305700 h 1106488"/>
              <a:gd name="connsiteX15508" fmla="*/ 841024 w 1031876"/>
              <a:gd name="connsiteY15508" fmla="*/ 306554 h 1106488"/>
              <a:gd name="connsiteX15509" fmla="*/ 840547 w 1031876"/>
              <a:gd name="connsiteY15509" fmla="*/ 306435 h 1106488"/>
              <a:gd name="connsiteX15510" fmla="*/ 840895 w 1031876"/>
              <a:gd name="connsiteY15510" fmla="*/ 306748 h 1106488"/>
              <a:gd name="connsiteX15511" fmla="*/ 841376 w 1031876"/>
              <a:gd name="connsiteY15511" fmla="*/ 306388 h 1106488"/>
              <a:gd name="connsiteX15512" fmla="*/ 841376 w 1031876"/>
              <a:gd name="connsiteY15512" fmla="*/ 307181 h 1106488"/>
              <a:gd name="connsiteX15513" fmla="*/ 841376 w 1031876"/>
              <a:gd name="connsiteY15513" fmla="*/ 308074 h 1106488"/>
              <a:gd name="connsiteX15514" fmla="*/ 841376 w 1031876"/>
              <a:gd name="connsiteY15514" fmla="*/ 311646 h 1106488"/>
              <a:gd name="connsiteX15515" fmla="*/ 841376 w 1031876"/>
              <a:gd name="connsiteY15515" fmla="*/ 313334 h 1106488"/>
              <a:gd name="connsiteX15516" fmla="*/ 841376 w 1031876"/>
              <a:gd name="connsiteY15516" fmla="*/ 314325 h 1106488"/>
              <a:gd name="connsiteX15517" fmla="*/ 841376 w 1031876"/>
              <a:gd name="connsiteY15517" fmla="*/ 320675 h 1106488"/>
              <a:gd name="connsiteX15518" fmla="*/ 841376 w 1031876"/>
              <a:gd name="connsiteY15518" fmla="*/ 317500 h 1106488"/>
              <a:gd name="connsiteX15519" fmla="*/ 841376 w 1031876"/>
              <a:gd name="connsiteY15519" fmla="*/ 314326 h 1106488"/>
              <a:gd name="connsiteX15520" fmla="*/ 840384 w 1031876"/>
              <a:gd name="connsiteY15520" fmla="*/ 313334 h 1106488"/>
              <a:gd name="connsiteX15521" fmla="*/ 834496 w 1031876"/>
              <a:gd name="connsiteY15521" fmla="*/ 307446 h 1106488"/>
              <a:gd name="connsiteX15522" fmla="*/ 834231 w 1031876"/>
              <a:gd name="connsiteY15522" fmla="*/ 307181 h 1106488"/>
              <a:gd name="connsiteX15523" fmla="*/ 834209 w 1031876"/>
              <a:gd name="connsiteY15523" fmla="*/ 307159 h 1106488"/>
              <a:gd name="connsiteX15524" fmla="*/ 834192 w 1031876"/>
              <a:gd name="connsiteY15524" fmla="*/ 307181 h 1106488"/>
              <a:gd name="connsiteX15525" fmla="*/ 833671 w 1031876"/>
              <a:gd name="connsiteY15525" fmla="*/ 307864 h 1106488"/>
              <a:gd name="connsiteX15526" fmla="*/ 833438 w 1031876"/>
              <a:gd name="connsiteY15526" fmla="*/ 308168 h 1106488"/>
              <a:gd name="connsiteX15527" fmla="*/ 831916 w 1031876"/>
              <a:gd name="connsiteY15527" fmla="*/ 310158 h 1106488"/>
              <a:gd name="connsiteX15528" fmla="*/ 833438 w 1031876"/>
              <a:gd name="connsiteY15528" fmla="*/ 312148 h 1106488"/>
              <a:gd name="connsiteX15529" fmla="*/ 834225 w 1031876"/>
              <a:gd name="connsiteY15529" fmla="*/ 313177 h 1106488"/>
              <a:gd name="connsiteX15530" fmla="*/ 837407 w 1031876"/>
              <a:gd name="connsiteY15530" fmla="*/ 311745 h 1106488"/>
              <a:gd name="connsiteX15531" fmla="*/ 839612 w 1031876"/>
              <a:gd name="connsiteY15531" fmla="*/ 316706 h 1106488"/>
              <a:gd name="connsiteX15532" fmla="*/ 839158 w 1031876"/>
              <a:gd name="connsiteY15532" fmla="*/ 316472 h 1106488"/>
              <a:gd name="connsiteX15533" fmla="*/ 840635 w 1031876"/>
              <a:gd name="connsiteY15533" fmla="*/ 319009 h 1106488"/>
              <a:gd name="connsiteX15534" fmla="*/ 839612 w 1031876"/>
              <a:gd name="connsiteY15534" fmla="*/ 316706 h 1106488"/>
              <a:gd name="connsiteX15535" fmla="*/ 840384 w 1031876"/>
              <a:gd name="connsiteY15535" fmla="*/ 317103 h 1106488"/>
              <a:gd name="connsiteX15536" fmla="*/ 841166 w 1031876"/>
              <a:gd name="connsiteY15536" fmla="*/ 319920 h 1106488"/>
              <a:gd name="connsiteX15537" fmla="*/ 841375 w 1031876"/>
              <a:gd name="connsiteY15537" fmla="*/ 320278 h 1106488"/>
              <a:gd name="connsiteX15538" fmla="*/ 841266 w 1031876"/>
              <a:gd name="connsiteY15538" fmla="*/ 320278 h 1106488"/>
              <a:gd name="connsiteX15539" fmla="*/ 841376 w 1031876"/>
              <a:gd name="connsiteY15539" fmla="*/ 320675 h 1106488"/>
              <a:gd name="connsiteX15540" fmla="*/ 841200 w 1031876"/>
              <a:gd name="connsiteY15540" fmla="*/ 320278 h 1106488"/>
              <a:gd name="connsiteX15541" fmla="*/ 840880 w 1031876"/>
              <a:gd name="connsiteY15541" fmla="*/ 320278 h 1106488"/>
              <a:gd name="connsiteX15542" fmla="*/ 841376 w 1031876"/>
              <a:gd name="connsiteY15542" fmla="*/ 320675 h 1106488"/>
              <a:gd name="connsiteX15543" fmla="*/ 840508 w 1031876"/>
              <a:gd name="connsiteY15543" fmla="*/ 320278 h 1106488"/>
              <a:gd name="connsiteX15544" fmla="*/ 838795 w 1031876"/>
              <a:gd name="connsiteY15544" fmla="*/ 320278 h 1106488"/>
              <a:gd name="connsiteX15545" fmla="*/ 837936 w 1031876"/>
              <a:gd name="connsiteY15545" fmla="*/ 320278 h 1106488"/>
              <a:gd name="connsiteX15546" fmla="*/ 834496 w 1031876"/>
              <a:gd name="connsiteY15546" fmla="*/ 320278 h 1106488"/>
              <a:gd name="connsiteX15547" fmla="*/ 834496 w 1031876"/>
              <a:gd name="connsiteY15547" fmla="*/ 317748 h 1106488"/>
              <a:gd name="connsiteX15548" fmla="*/ 834496 w 1031876"/>
              <a:gd name="connsiteY15548" fmla="*/ 317530 h 1106488"/>
              <a:gd name="connsiteX15549" fmla="*/ 834430 w 1031876"/>
              <a:gd name="connsiteY15549" fmla="*/ 317500 h 1106488"/>
              <a:gd name="connsiteX15550" fmla="*/ 833438 w 1031876"/>
              <a:gd name="connsiteY15550" fmla="*/ 314325 h 1106488"/>
              <a:gd name="connsiteX15551" fmla="*/ 834496 w 1031876"/>
              <a:gd name="connsiteY15551" fmla="*/ 315171 h 1106488"/>
              <a:gd name="connsiteX15552" fmla="*/ 834496 w 1031876"/>
              <a:gd name="connsiteY15552" fmla="*/ 314075 h 1106488"/>
              <a:gd name="connsiteX15553" fmla="*/ 833438 w 1031876"/>
              <a:gd name="connsiteY15553" fmla="*/ 313531 h 1106488"/>
              <a:gd name="connsiteX15554" fmla="*/ 831916 w 1031876"/>
              <a:gd name="connsiteY15554" fmla="*/ 313531 h 1106488"/>
              <a:gd name="connsiteX15555" fmla="*/ 828477 w 1031876"/>
              <a:gd name="connsiteY15555" fmla="*/ 313531 h 1106488"/>
              <a:gd name="connsiteX15556" fmla="*/ 827617 w 1031876"/>
              <a:gd name="connsiteY15556" fmla="*/ 313531 h 1106488"/>
              <a:gd name="connsiteX15557" fmla="*/ 827617 w 1031876"/>
              <a:gd name="connsiteY15557" fmla="*/ 320278 h 1106488"/>
              <a:gd name="connsiteX15558" fmla="*/ 820737 w 1031876"/>
              <a:gd name="connsiteY15558" fmla="*/ 306784 h 1106488"/>
              <a:gd name="connsiteX15559" fmla="*/ 823317 w 1031876"/>
              <a:gd name="connsiteY15559" fmla="*/ 306784 h 1106488"/>
              <a:gd name="connsiteX15560" fmla="*/ 826757 w 1031876"/>
              <a:gd name="connsiteY15560" fmla="*/ 306784 h 1106488"/>
              <a:gd name="connsiteX15561" fmla="*/ 827088 w 1031876"/>
              <a:gd name="connsiteY15561" fmla="*/ 306784 h 1106488"/>
              <a:gd name="connsiteX15562" fmla="*/ 827617 w 1031876"/>
              <a:gd name="connsiteY15562" fmla="*/ 306784 h 1106488"/>
              <a:gd name="connsiteX15563" fmla="*/ 827088 w 1031876"/>
              <a:gd name="connsiteY15563" fmla="*/ 306093 h 1106488"/>
              <a:gd name="connsiteX15564" fmla="*/ 825037 w 1031876"/>
              <a:gd name="connsiteY15564" fmla="*/ 303411 h 1106488"/>
              <a:gd name="connsiteX15565" fmla="*/ 827088 w 1031876"/>
              <a:gd name="connsiteY15565" fmla="*/ 300729 h 1106488"/>
              <a:gd name="connsiteX15566" fmla="*/ 827617 w 1031876"/>
              <a:gd name="connsiteY15566" fmla="*/ 300037 h 1106488"/>
              <a:gd name="connsiteX15567" fmla="*/ 828477 w 1031876"/>
              <a:gd name="connsiteY15567" fmla="*/ 303411 h 1106488"/>
              <a:gd name="connsiteX15568" fmla="*/ 833185 w 1031876"/>
              <a:gd name="connsiteY15568" fmla="*/ 306050 h 1106488"/>
              <a:gd name="connsiteX15569" fmla="*/ 831057 w 1031876"/>
              <a:gd name="connsiteY15569" fmla="*/ 303212 h 1106488"/>
              <a:gd name="connsiteX15570" fmla="*/ 833438 w 1031876"/>
              <a:gd name="connsiteY15570" fmla="*/ 300037 h 1106488"/>
              <a:gd name="connsiteX15571" fmla="*/ 833438 w 1031876"/>
              <a:gd name="connsiteY15571" fmla="*/ 305593 h 1106488"/>
              <a:gd name="connsiteX15572" fmla="*/ 833438 w 1031876"/>
              <a:gd name="connsiteY15572" fmla="*/ 306191 h 1106488"/>
              <a:gd name="connsiteX15573" fmla="*/ 834496 w 1031876"/>
              <a:gd name="connsiteY15573" fmla="*/ 306784 h 1106488"/>
              <a:gd name="connsiteX15574" fmla="*/ 834303 w 1031876"/>
              <a:gd name="connsiteY15574" fmla="*/ 307037 h 1106488"/>
              <a:gd name="connsiteX15575" fmla="*/ 834495 w 1031876"/>
              <a:gd name="connsiteY15575" fmla="*/ 307181 h 1106488"/>
              <a:gd name="connsiteX15576" fmla="*/ 834496 w 1031876"/>
              <a:gd name="connsiteY15576" fmla="*/ 307181 h 1106488"/>
              <a:gd name="connsiteX15577" fmla="*/ 837407 w 1031876"/>
              <a:gd name="connsiteY15577" fmla="*/ 309365 h 1106488"/>
              <a:gd name="connsiteX15578" fmla="*/ 838201 w 1031876"/>
              <a:gd name="connsiteY15578" fmla="*/ 308769 h 1106488"/>
              <a:gd name="connsiteX15579" fmla="*/ 840319 w 1031876"/>
              <a:gd name="connsiteY15579" fmla="*/ 307181 h 1106488"/>
              <a:gd name="connsiteX15580" fmla="*/ 840473 w 1031876"/>
              <a:gd name="connsiteY15580" fmla="*/ 307065 h 1106488"/>
              <a:gd name="connsiteX15581" fmla="*/ 834430 w 1031876"/>
              <a:gd name="connsiteY15581" fmla="*/ 306288 h 1106488"/>
              <a:gd name="connsiteX15582" fmla="*/ 833438 w 1031876"/>
              <a:gd name="connsiteY15582" fmla="*/ 300037 h 1106488"/>
              <a:gd name="connsiteX15583" fmla="*/ 834430 w 1031876"/>
              <a:gd name="connsiteY15583" fmla="*/ 300930 h 1106488"/>
              <a:gd name="connsiteX15584" fmla="*/ 835349 w 1031876"/>
              <a:gd name="connsiteY15584" fmla="*/ 301757 h 1106488"/>
              <a:gd name="connsiteX15585" fmla="*/ 834186 w 1031876"/>
              <a:gd name="connsiteY15585" fmla="*/ 299724 h 1106488"/>
              <a:gd name="connsiteX15586" fmla="*/ 827349 w 1031876"/>
              <a:gd name="connsiteY15586" fmla="*/ 292893 h 1106488"/>
              <a:gd name="connsiteX15587" fmla="*/ 829913 w 1031876"/>
              <a:gd name="connsiteY15587" fmla="*/ 292039 h 1106488"/>
              <a:gd name="connsiteX15588" fmla="*/ 829566 w 1031876"/>
              <a:gd name="connsiteY15588" fmla="*/ 291232 h 1106488"/>
              <a:gd name="connsiteX15589" fmla="*/ 298767 w 1031876"/>
              <a:gd name="connsiteY15589" fmla="*/ 290751 h 1106488"/>
              <a:gd name="connsiteX15590" fmla="*/ 301625 w 1031876"/>
              <a:gd name="connsiteY15590" fmla="*/ 292894 h 1106488"/>
              <a:gd name="connsiteX15591" fmla="*/ 294481 w 1031876"/>
              <a:gd name="connsiteY15591" fmla="*/ 292894 h 1106488"/>
              <a:gd name="connsiteX15592" fmla="*/ 298053 w 1031876"/>
              <a:gd name="connsiteY15592" fmla="*/ 292001 h 1106488"/>
              <a:gd name="connsiteX15593" fmla="*/ 829214 w 1031876"/>
              <a:gd name="connsiteY15593" fmla="*/ 290409 h 1106488"/>
              <a:gd name="connsiteX15594" fmla="*/ 829566 w 1031876"/>
              <a:gd name="connsiteY15594" fmla="*/ 291232 h 1106488"/>
              <a:gd name="connsiteX15595" fmla="*/ 827349 w 1031876"/>
              <a:gd name="connsiteY15595" fmla="*/ 292893 h 1106488"/>
              <a:gd name="connsiteX15596" fmla="*/ 841879 w 1031876"/>
              <a:gd name="connsiteY15596" fmla="*/ 290332 h 1106488"/>
              <a:gd name="connsiteX15597" fmla="*/ 847861 w 1031876"/>
              <a:gd name="connsiteY15597" fmla="*/ 292893 h 1106488"/>
              <a:gd name="connsiteX15598" fmla="*/ 847861 w 1031876"/>
              <a:gd name="connsiteY15598" fmla="*/ 293868 h 1106488"/>
              <a:gd name="connsiteX15599" fmla="*/ 850106 w 1031876"/>
              <a:gd name="connsiteY15599" fmla="*/ 296862 h 1106488"/>
              <a:gd name="connsiteX15600" fmla="*/ 849598 w 1031876"/>
              <a:gd name="connsiteY15600" fmla="*/ 297540 h 1106488"/>
              <a:gd name="connsiteX15601" fmla="*/ 854043 w 1031876"/>
              <a:gd name="connsiteY15601" fmla="*/ 299443 h 1106488"/>
              <a:gd name="connsiteX15602" fmla="*/ 852211 w 1031876"/>
              <a:gd name="connsiteY15602" fmla="*/ 296942 h 1106488"/>
              <a:gd name="connsiteX15603" fmla="*/ 852893 w 1031876"/>
              <a:gd name="connsiteY15603" fmla="*/ 296011 h 1106488"/>
              <a:gd name="connsiteX15604" fmla="*/ 854392 w 1031876"/>
              <a:gd name="connsiteY15604" fmla="*/ 299592 h 1106488"/>
              <a:gd name="connsiteX15605" fmla="*/ 854699 w 1031876"/>
              <a:gd name="connsiteY15605" fmla="*/ 299724 h 1106488"/>
              <a:gd name="connsiteX15606" fmla="*/ 854447 w 1031876"/>
              <a:gd name="connsiteY15606" fmla="*/ 299724 h 1106488"/>
              <a:gd name="connsiteX15607" fmla="*/ 854711 w 1031876"/>
              <a:gd name="connsiteY15607" fmla="*/ 300355 h 1106488"/>
              <a:gd name="connsiteX15608" fmla="*/ 854248 w 1031876"/>
              <a:gd name="connsiteY15608" fmla="*/ 299724 h 1106488"/>
              <a:gd name="connsiteX15609" fmla="*/ 848716 w 1031876"/>
              <a:gd name="connsiteY15609" fmla="*/ 299724 h 1106488"/>
              <a:gd name="connsiteX15610" fmla="*/ 847960 w 1031876"/>
              <a:gd name="connsiteY15610" fmla="*/ 299724 h 1106488"/>
              <a:gd name="connsiteX15611" fmla="*/ 847725 w 1031876"/>
              <a:gd name="connsiteY15611" fmla="*/ 300037 h 1106488"/>
              <a:gd name="connsiteX15612" fmla="*/ 847725 w 1031876"/>
              <a:gd name="connsiteY15612" fmla="*/ 299180 h 1106488"/>
              <a:gd name="connsiteX15613" fmla="*/ 847006 w 1031876"/>
              <a:gd name="connsiteY15613" fmla="*/ 296308 h 1106488"/>
              <a:gd name="connsiteX15614" fmla="*/ 843378 w 1031876"/>
              <a:gd name="connsiteY15614" fmla="*/ 294237 h 1106488"/>
              <a:gd name="connsiteX15615" fmla="*/ 843588 w 1031876"/>
              <a:gd name="connsiteY15615" fmla="*/ 293747 h 1106488"/>
              <a:gd name="connsiteX15616" fmla="*/ 841024 w 1031876"/>
              <a:gd name="connsiteY15616" fmla="*/ 292893 h 1106488"/>
              <a:gd name="connsiteX15617" fmla="*/ 841879 w 1031876"/>
              <a:gd name="connsiteY15617" fmla="*/ 290332 h 1106488"/>
              <a:gd name="connsiteX15618" fmla="*/ 293162 w 1031876"/>
              <a:gd name="connsiteY15618" fmla="*/ 290332 h 1106488"/>
              <a:gd name="connsiteX15619" fmla="*/ 293395 w 1031876"/>
              <a:gd name="connsiteY15619" fmla="*/ 291030 h 1106488"/>
              <a:gd name="connsiteX15620" fmla="*/ 293162 w 1031876"/>
              <a:gd name="connsiteY15620" fmla="*/ 292893 h 1106488"/>
              <a:gd name="connsiteX15621" fmla="*/ 292467 w 1031876"/>
              <a:gd name="connsiteY15621" fmla="*/ 293687 h 1106488"/>
              <a:gd name="connsiteX15622" fmla="*/ 292894 w 1031876"/>
              <a:gd name="connsiteY15622" fmla="*/ 293687 h 1106488"/>
              <a:gd name="connsiteX15623" fmla="*/ 293688 w 1031876"/>
              <a:gd name="connsiteY15623" fmla="*/ 293687 h 1106488"/>
              <a:gd name="connsiteX15624" fmla="*/ 294481 w 1031876"/>
              <a:gd name="connsiteY15624" fmla="*/ 292894 h 1106488"/>
              <a:gd name="connsiteX15625" fmla="*/ 294481 w 1031876"/>
              <a:gd name="connsiteY15625" fmla="*/ 293787 h 1106488"/>
              <a:gd name="connsiteX15626" fmla="*/ 294481 w 1031876"/>
              <a:gd name="connsiteY15626" fmla="*/ 296466 h 1106488"/>
              <a:gd name="connsiteX15627" fmla="*/ 294481 w 1031876"/>
              <a:gd name="connsiteY15627" fmla="*/ 300037 h 1106488"/>
              <a:gd name="connsiteX15628" fmla="*/ 287337 w 1031876"/>
              <a:gd name="connsiteY15628" fmla="*/ 300037 h 1106488"/>
              <a:gd name="connsiteX15629" fmla="*/ 287339 w 1031876"/>
              <a:gd name="connsiteY15629" fmla="*/ 300035 h 1106488"/>
              <a:gd name="connsiteX15630" fmla="*/ 289719 w 1031876"/>
              <a:gd name="connsiteY15630" fmla="*/ 296862 h 1106488"/>
              <a:gd name="connsiteX15631" fmla="*/ 289704 w 1031876"/>
              <a:gd name="connsiteY15631" fmla="*/ 296841 h 1106488"/>
              <a:gd name="connsiteX15632" fmla="*/ 287337 w 1031876"/>
              <a:gd name="connsiteY15632" fmla="*/ 299543 h 1106488"/>
              <a:gd name="connsiteX15633" fmla="*/ 287179 w 1031876"/>
              <a:gd name="connsiteY15633" fmla="*/ 299724 h 1106488"/>
              <a:gd name="connsiteX15634" fmla="*/ 284980 w 1031876"/>
              <a:gd name="connsiteY15634" fmla="*/ 300037 h 1106488"/>
              <a:gd name="connsiteX15635" fmla="*/ 286444 w 1031876"/>
              <a:gd name="connsiteY15635" fmla="*/ 300037 h 1106488"/>
              <a:gd name="connsiteX15636" fmla="*/ 287337 w 1031876"/>
              <a:gd name="connsiteY15636" fmla="*/ 300037 h 1106488"/>
              <a:gd name="connsiteX15637" fmla="*/ 280194 w 1031876"/>
              <a:gd name="connsiteY15637" fmla="*/ 307181 h 1106488"/>
              <a:gd name="connsiteX15638" fmla="*/ 280194 w 1031876"/>
              <a:gd name="connsiteY15638" fmla="*/ 300037 h 1106488"/>
              <a:gd name="connsiteX15639" fmla="*/ 280341 w 1031876"/>
              <a:gd name="connsiteY15639" fmla="*/ 300037 h 1106488"/>
              <a:gd name="connsiteX15640" fmla="*/ 280341 w 1031876"/>
              <a:gd name="connsiteY15640" fmla="*/ 299724 h 1106488"/>
              <a:gd name="connsiteX15641" fmla="*/ 287179 w 1031876"/>
              <a:gd name="connsiteY15641" fmla="*/ 292893 h 1106488"/>
              <a:gd name="connsiteX15642" fmla="*/ 293162 w 1031876"/>
              <a:gd name="connsiteY15642" fmla="*/ 290332 h 1106488"/>
              <a:gd name="connsiteX15643" fmla="*/ 829023 w 1031876"/>
              <a:gd name="connsiteY15643" fmla="*/ 288990 h 1106488"/>
              <a:gd name="connsiteX15644" fmla="*/ 829566 w 1031876"/>
              <a:gd name="connsiteY15644" fmla="*/ 289940 h 1106488"/>
              <a:gd name="connsiteX15645" fmla="*/ 829214 w 1031876"/>
              <a:gd name="connsiteY15645" fmla="*/ 290409 h 1106488"/>
              <a:gd name="connsiteX15646" fmla="*/ 828814 w 1031876"/>
              <a:gd name="connsiteY15646" fmla="*/ 289478 h 1106488"/>
              <a:gd name="connsiteX15647" fmla="*/ 762866 w 1031876"/>
              <a:gd name="connsiteY15647" fmla="*/ 288636 h 1106488"/>
              <a:gd name="connsiteX15648" fmla="*/ 764381 w 1031876"/>
              <a:gd name="connsiteY15648" fmla="*/ 289719 h 1106488"/>
              <a:gd name="connsiteX15649" fmla="*/ 765175 w 1031876"/>
              <a:gd name="connsiteY15649" fmla="*/ 293688 h 1106488"/>
              <a:gd name="connsiteX15650" fmla="*/ 855544 w 1031876"/>
              <a:gd name="connsiteY15650" fmla="*/ 288409 h 1106488"/>
              <a:gd name="connsiteX15651" fmla="*/ 855778 w 1031876"/>
              <a:gd name="connsiteY15651" fmla="*/ 288614 h 1106488"/>
              <a:gd name="connsiteX15652" fmla="*/ 858045 w 1031876"/>
              <a:gd name="connsiteY15652" fmla="*/ 292676 h 1106488"/>
              <a:gd name="connsiteX15653" fmla="*/ 861379 w 1031876"/>
              <a:gd name="connsiteY15653" fmla="*/ 293529 h 1106488"/>
              <a:gd name="connsiteX15654" fmla="*/ 860546 w 1031876"/>
              <a:gd name="connsiteY15654" fmla="*/ 293529 h 1106488"/>
              <a:gd name="connsiteX15655" fmla="*/ 855544 w 1031876"/>
              <a:gd name="connsiteY15655" fmla="*/ 293529 h 1106488"/>
              <a:gd name="connsiteX15656" fmla="*/ 855187 w 1031876"/>
              <a:gd name="connsiteY15656" fmla="*/ 290603 h 1106488"/>
              <a:gd name="connsiteX15657" fmla="*/ 53313 w 1031876"/>
              <a:gd name="connsiteY15657" fmla="*/ 287680 h 1106488"/>
              <a:gd name="connsiteX15658" fmla="*/ 49573 w 1031876"/>
              <a:gd name="connsiteY15658" fmla="*/ 292039 h 1106488"/>
              <a:gd name="connsiteX15659" fmla="*/ 51697 w 1031876"/>
              <a:gd name="connsiteY15659" fmla="*/ 292393 h 1106488"/>
              <a:gd name="connsiteX15660" fmla="*/ 814390 w 1031876"/>
              <a:gd name="connsiteY15660" fmla="*/ 286935 h 1106488"/>
              <a:gd name="connsiteX15661" fmla="*/ 817298 w 1031876"/>
              <a:gd name="connsiteY15661" fmla="*/ 289074 h 1106488"/>
              <a:gd name="connsiteX15662" fmla="*/ 818115 w 1031876"/>
              <a:gd name="connsiteY15662" fmla="*/ 288472 h 1106488"/>
              <a:gd name="connsiteX15663" fmla="*/ 854711 w 1031876"/>
              <a:gd name="connsiteY15663" fmla="*/ 286703 h 1106488"/>
              <a:gd name="connsiteX15664" fmla="*/ 854711 w 1031876"/>
              <a:gd name="connsiteY15664" fmla="*/ 293529 h 1106488"/>
              <a:gd name="connsiteX15665" fmla="*/ 854711 w 1031876"/>
              <a:gd name="connsiteY15665" fmla="*/ 286703 h 1106488"/>
              <a:gd name="connsiteX15666" fmla="*/ 854711 w 1031876"/>
              <a:gd name="connsiteY15666" fmla="*/ 286703 h 1106488"/>
              <a:gd name="connsiteX15667" fmla="*/ 855187 w 1031876"/>
              <a:gd name="connsiteY15667" fmla="*/ 290603 h 1106488"/>
              <a:gd name="connsiteX15668" fmla="*/ 854711 w 1031876"/>
              <a:gd name="connsiteY15668" fmla="*/ 293529 h 1106488"/>
              <a:gd name="connsiteX15669" fmla="*/ 854711 w 1031876"/>
              <a:gd name="connsiteY15669" fmla="*/ 292676 h 1106488"/>
              <a:gd name="connsiteX15670" fmla="*/ 854711 w 1031876"/>
              <a:gd name="connsiteY15670" fmla="*/ 287556 h 1106488"/>
              <a:gd name="connsiteX15671" fmla="*/ 854711 w 1031876"/>
              <a:gd name="connsiteY15671" fmla="*/ 286703 h 1106488"/>
              <a:gd name="connsiteX15672" fmla="*/ 855544 w 1031876"/>
              <a:gd name="connsiteY15672" fmla="*/ 287556 h 1106488"/>
              <a:gd name="connsiteX15673" fmla="*/ 857520 w 1031876"/>
              <a:gd name="connsiteY15673" fmla="*/ 289578 h 1106488"/>
              <a:gd name="connsiteX15674" fmla="*/ 861379 w 1031876"/>
              <a:gd name="connsiteY15674" fmla="*/ 293529 h 1106488"/>
              <a:gd name="connsiteX15675" fmla="*/ 855778 w 1031876"/>
              <a:gd name="connsiteY15675" fmla="*/ 288614 h 1106488"/>
              <a:gd name="connsiteX15676" fmla="*/ 806979 w 1031876"/>
              <a:gd name="connsiteY15676" fmla="*/ 286544 h 1106488"/>
              <a:gd name="connsiteX15677" fmla="*/ 812998 w 1031876"/>
              <a:gd name="connsiteY15677" fmla="*/ 292447 h 1106488"/>
              <a:gd name="connsiteX15678" fmla="*/ 813858 w 1031876"/>
              <a:gd name="connsiteY15678" fmla="*/ 293291 h 1106488"/>
              <a:gd name="connsiteX15679" fmla="*/ 806979 w 1031876"/>
              <a:gd name="connsiteY15679" fmla="*/ 286544 h 1106488"/>
              <a:gd name="connsiteX15680" fmla="*/ 827349 w 1031876"/>
              <a:gd name="connsiteY15680" fmla="*/ 286063 h 1106488"/>
              <a:gd name="connsiteX15681" fmla="*/ 828814 w 1031876"/>
              <a:gd name="connsiteY15681" fmla="*/ 289478 h 1106488"/>
              <a:gd name="connsiteX15682" fmla="*/ 827349 w 1031876"/>
              <a:gd name="connsiteY15682" fmla="*/ 292893 h 1106488"/>
              <a:gd name="connsiteX15683" fmla="*/ 827349 w 1031876"/>
              <a:gd name="connsiteY15683" fmla="*/ 299724 h 1106488"/>
              <a:gd name="connsiteX15684" fmla="*/ 826678 w 1031876"/>
              <a:gd name="connsiteY15684" fmla="*/ 297264 h 1106488"/>
              <a:gd name="connsiteX15685" fmla="*/ 826999 w 1031876"/>
              <a:gd name="connsiteY15685" fmla="*/ 299432 h 1106488"/>
              <a:gd name="connsiteX15686" fmla="*/ 827387 w 1031876"/>
              <a:gd name="connsiteY15686" fmla="*/ 299813 h 1106488"/>
              <a:gd name="connsiteX15687" fmla="*/ 830263 w 1031876"/>
              <a:gd name="connsiteY15687" fmla="*/ 297656 h 1106488"/>
              <a:gd name="connsiteX15688" fmla="*/ 833438 w 1031876"/>
              <a:gd name="connsiteY15688" fmla="*/ 300037 h 1106488"/>
              <a:gd name="connsiteX15689" fmla="*/ 830263 w 1031876"/>
              <a:gd name="connsiteY15689" fmla="*/ 300037 h 1106488"/>
              <a:gd name="connsiteX15690" fmla="*/ 827616 w 1031876"/>
              <a:gd name="connsiteY15690" fmla="*/ 300037 h 1106488"/>
              <a:gd name="connsiteX15691" fmla="*/ 827617 w 1031876"/>
              <a:gd name="connsiteY15691" fmla="*/ 300037 h 1106488"/>
              <a:gd name="connsiteX15692" fmla="*/ 827088 w 1031876"/>
              <a:gd name="connsiteY15692" fmla="*/ 300112 h 1106488"/>
              <a:gd name="connsiteX15693" fmla="*/ 821597 w 1031876"/>
              <a:gd name="connsiteY15693" fmla="*/ 300881 h 1106488"/>
              <a:gd name="connsiteX15694" fmla="*/ 820737 w 1031876"/>
              <a:gd name="connsiteY15694" fmla="*/ 300037 h 1106488"/>
              <a:gd name="connsiteX15695" fmla="*/ 821523 w 1031876"/>
              <a:gd name="connsiteY15695" fmla="*/ 301387 h 1106488"/>
              <a:gd name="connsiteX15696" fmla="*/ 820737 w 1031876"/>
              <a:gd name="connsiteY15696" fmla="*/ 306784 h 1106488"/>
              <a:gd name="connsiteX15697" fmla="*/ 819877 w 1031876"/>
              <a:gd name="connsiteY15697" fmla="*/ 302568 h 1106488"/>
              <a:gd name="connsiteX15698" fmla="*/ 818235 w 1031876"/>
              <a:gd name="connsiteY15698" fmla="*/ 300037 h 1106488"/>
              <a:gd name="connsiteX15699" fmla="*/ 817762 w 1031876"/>
              <a:gd name="connsiteY15699" fmla="*/ 300037 h 1106488"/>
              <a:gd name="connsiteX15700" fmla="*/ 816770 w 1031876"/>
              <a:gd name="connsiteY15700" fmla="*/ 300037 h 1106488"/>
              <a:gd name="connsiteX15701" fmla="*/ 812801 w 1031876"/>
              <a:gd name="connsiteY15701" fmla="*/ 300037 h 1106488"/>
              <a:gd name="connsiteX15702" fmla="*/ 812801 w 1031876"/>
              <a:gd name="connsiteY15702" fmla="*/ 296862 h 1106488"/>
              <a:gd name="connsiteX15703" fmla="*/ 812801 w 1031876"/>
              <a:gd name="connsiteY15703" fmla="*/ 295275 h 1106488"/>
              <a:gd name="connsiteX15704" fmla="*/ 812800 w 1031876"/>
              <a:gd name="connsiteY15704" fmla="*/ 295275 h 1106488"/>
              <a:gd name="connsiteX15705" fmla="*/ 812800 w 1031876"/>
              <a:gd name="connsiteY15705" fmla="*/ 293687 h 1106488"/>
              <a:gd name="connsiteX15706" fmla="*/ 812801 w 1031876"/>
              <a:gd name="connsiteY15706" fmla="*/ 293687 h 1106488"/>
              <a:gd name="connsiteX15707" fmla="*/ 814115 w 1031876"/>
              <a:gd name="connsiteY15707" fmla="*/ 293687 h 1106488"/>
              <a:gd name="connsiteX15708" fmla="*/ 813858 w 1031876"/>
              <a:gd name="connsiteY15708" fmla="*/ 293291 h 1106488"/>
              <a:gd name="connsiteX15709" fmla="*/ 819877 w 1031876"/>
              <a:gd name="connsiteY15709" fmla="*/ 296664 h 1106488"/>
              <a:gd name="connsiteX15710" fmla="*/ 820727 w 1031876"/>
              <a:gd name="connsiteY15710" fmla="*/ 300000 h 1106488"/>
              <a:gd name="connsiteX15711" fmla="*/ 820737 w 1031876"/>
              <a:gd name="connsiteY15711" fmla="*/ 300031 h 1106488"/>
              <a:gd name="connsiteX15712" fmla="*/ 820737 w 1031876"/>
              <a:gd name="connsiteY15712" fmla="*/ 299194 h 1106488"/>
              <a:gd name="connsiteX15713" fmla="*/ 820737 w 1031876"/>
              <a:gd name="connsiteY15713" fmla="*/ 296664 h 1106488"/>
              <a:gd name="connsiteX15714" fmla="*/ 820737 w 1031876"/>
              <a:gd name="connsiteY15714" fmla="*/ 295821 h 1106488"/>
              <a:gd name="connsiteX15715" fmla="*/ 820737 w 1031876"/>
              <a:gd name="connsiteY15715" fmla="*/ 293921 h 1106488"/>
              <a:gd name="connsiteX15716" fmla="*/ 819945 w 1031876"/>
              <a:gd name="connsiteY15716" fmla="*/ 293159 h 1106488"/>
              <a:gd name="connsiteX15717" fmla="*/ 825776 w 1031876"/>
              <a:gd name="connsiteY15717" fmla="*/ 293961 h 1106488"/>
              <a:gd name="connsiteX15718" fmla="*/ 825557 w 1031876"/>
              <a:gd name="connsiteY15718" fmla="*/ 293159 h 1106488"/>
              <a:gd name="connsiteX15719" fmla="*/ 825497 w 1031876"/>
              <a:gd name="connsiteY15719" fmla="*/ 292940 h 1106488"/>
              <a:gd name="connsiteX15720" fmla="*/ 820838 w 1031876"/>
              <a:gd name="connsiteY15720" fmla="*/ 292299 h 1106488"/>
              <a:gd name="connsiteX15721" fmla="*/ 820353 w 1031876"/>
              <a:gd name="connsiteY15721" fmla="*/ 289031 h 1106488"/>
              <a:gd name="connsiteX15722" fmla="*/ 825249 w 1031876"/>
              <a:gd name="connsiteY15722" fmla="*/ 292031 h 1106488"/>
              <a:gd name="connsiteX15723" fmla="*/ 824785 w 1031876"/>
              <a:gd name="connsiteY15723" fmla="*/ 290332 h 1106488"/>
              <a:gd name="connsiteX15724" fmla="*/ 827349 w 1031876"/>
              <a:gd name="connsiteY15724" fmla="*/ 286063 h 1106488"/>
              <a:gd name="connsiteX15725" fmla="*/ 827349 w 1031876"/>
              <a:gd name="connsiteY15725" fmla="*/ 286063 h 1106488"/>
              <a:gd name="connsiteX15726" fmla="*/ 829214 w 1031876"/>
              <a:gd name="connsiteY15726" fmla="*/ 288547 h 1106488"/>
              <a:gd name="connsiteX15727" fmla="*/ 829023 w 1031876"/>
              <a:gd name="connsiteY15727" fmla="*/ 288990 h 1106488"/>
              <a:gd name="connsiteX15728" fmla="*/ 294017 w 1031876"/>
              <a:gd name="connsiteY15728" fmla="*/ 286063 h 1106488"/>
              <a:gd name="connsiteX15729" fmla="*/ 294017 w 1031876"/>
              <a:gd name="connsiteY15729" fmla="*/ 292893 h 1106488"/>
              <a:gd name="connsiteX15730" fmla="*/ 293395 w 1031876"/>
              <a:gd name="connsiteY15730" fmla="*/ 291030 h 1106488"/>
              <a:gd name="connsiteX15731" fmla="*/ 895351 w 1031876"/>
              <a:gd name="connsiteY15731" fmla="*/ 285750 h 1106488"/>
              <a:gd name="connsiteX15732" fmla="*/ 901701 w 1031876"/>
              <a:gd name="connsiteY15732" fmla="*/ 293688 h 1106488"/>
              <a:gd name="connsiteX15733" fmla="*/ 895351 w 1031876"/>
              <a:gd name="connsiteY15733" fmla="*/ 285750 h 1106488"/>
              <a:gd name="connsiteX15734" fmla="*/ 874713 w 1031876"/>
              <a:gd name="connsiteY15734" fmla="*/ 285750 h 1106488"/>
              <a:gd name="connsiteX15735" fmla="*/ 878682 w 1031876"/>
              <a:gd name="connsiteY15735" fmla="*/ 289719 h 1106488"/>
              <a:gd name="connsiteX15736" fmla="*/ 881745 w 1031876"/>
              <a:gd name="connsiteY15736" fmla="*/ 292782 h 1106488"/>
              <a:gd name="connsiteX15737" fmla="*/ 882122 w 1031876"/>
              <a:gd name="connsiteY15737" fmla="*/ 292504 h 1106488"/>
              <a:gd name="connsiteX15738" fmla="*/ 882122 w 1031876"/>
              <a:gd name="connsiteY15738" fmla="*/ 287784 h 1106488"/>
              <a:gd name="connsiteX15739" fmla="*/ 882122 w 1031876"/>
              <a:gd name="connsiteY15739" fmla="*/ 286941 h 1106488"/>
              <a:gd name="connsiteX15740" fmla="*/ 884702 w 1031876"/>
              <a:gd name="connsiteY15740" fmla="*/ 290314 h 1106488"/>
              <a:gd name="connsiteX15741" fmla="*/ 884191 w 1031876"/>
              <a:gd name="connsiteY15741" fmla="*/ 290983 h 1106488"/>
              <a:gd name="connsiteX15742" fmla="*/ 885032 w 1031876"/>
              <a:gd name="connsiteY15742" fmla="*/ 290364 h 1106488"/>
              <a:gd name="connsiteX15743" fmla="*/ 887860 w 1031876"/>
              <a:gd name="connsiteY15743" fmla="*/ 292444 h 1106488"/>
              <a:gd name="connsiteX15744" fmla="*/ 887899 w 1031876"/>
              <a:gd name="connsiteY15744" fmla="*/ 292894 h 1106488"/>
              <a:gd name="connsiteX15745" fmla="*/ 888472 w 1031876"/>
              <a:gd name="connsiteY15745" fmla="*/ 299641 h 1106488"/>
              <a:gd name="connsiteX15746" fmla="*/ 888472 w 1031876"/>
              <a:gd name="connsiteY15746" fmla="*/ 306388 h 1106488"/>
              <a:gd name="connsiteX15747" fmla="*/ 887612 w 1031876"/>
              <a:gd name="connsiteY15747" fmla="*/ 299641 h 1106488"/>
              <a:gd name="connsiteX15748" fmla="*/ 882651 w 1031876"/>
              <a:gd name="connsiteY15748" fmla="*/ 294081 h 1106488"/>
              <a:gd name="connsiteX15749" fmla="*/ 882204 w 1031876"/>
              <a:gd name="connsiteY15749" fmla="*/ 293580 h 1106488"/>
              <a:gd name="connsiteX15750" fmla="*/ 882122 w 1031876"/>
              <a:gd name="connsiteY15750" fmla="*/ 293688 h 1106488"/>
              <a:gd name="connsiteX15751" fmla="*/ 882122 w 1031876"/>
              <a:gd name="connsiteY15751" fmla="*/ 293488 h 1106488"/>
              <a:gd name="connsiteX15752" fmla="*/ 881936 w 1031876"/>
              <a:gd name="connsiteY15752" fmla="*/ 293279 h 1106488"/>
              <a:gd name="connsiteX15753" fmla="*/ 875705 w 1031876"/>
              <a:gd name="connsiteY15753" fmla="*/ 289719 h 1106488"/>
              <a:gd name="connsiteX15754" fmla="*/ 874713 w 1031876"/>
              <a:gd name="connsiteY15754" fmla="*/ 285750 h 1106488"/>
              <a:gd name="connsiteX15755" fmla="*/ 862013 w 1031876"/>
              <a:gd name="connsiteY15755" fmla="*/ 285750 h 1106488"/>
              <a:gd name="connsiteX15756" fmla="*/ 868363 w 1031876"/>
              <a:gd name="connsiteY15756" fmla="*/ 293688 h 1106488"/>
              <a:gd name="connsiteX15757" fmla="*/ 862013 w 1031876"/>
              <a:gd name="connsiteY15757" fmla="*/ 285750 h 1106488"/>
              <a:gd name="connsiteX15758" fmla="*/ 862013 w 1031876"/>
              <a:gd name="connsiteY15758" fmla="*/ 285750 h 1106488"/>
              <a:gd name="connsiteX15759" fmla="*/ 868363 w 1031876"/>
              <a:gd name="connsiteY15759" fmla="*/ 285750 h 1106488"/>
              <a:gd name="connsiteX15760" fmla="*/ 874713 w 1031876"/>
              <a:gd name="connsiteY15760" fmla="*/ 293688 h 1106488"/>
              <a:gd name="connsiteX15761" fmla="*/ 868363 w 1031876"/>
              <a:gd name="connsiteY15761" fmla="*/ 293688 h 1106488"/>
              <a:gd name="connsiteX15762" fmla="*/ 862013 w 1031876"/>
              <a:gd name="connsiteY15762" fmla="*/ 285750 h 1106488"/>
              <a:gd name="connsiteX15763" fmla="*/ 758825 w 1031876"/>
              <a:gd name="connsiteY15763" fmla="*/ 285750 h 1106488"/>
              <a:gd name="connsiteX15764" fmla="*/ 765175 w 1031876"/>
              <a:gd name="connsiteY15764" fmla="*/ 293688 h 1106488"/>
              <a:gd name="connsiteX15765" fmla="*/ 758825 w 1031876"/>
              <a:gd name="connsiteY15765" fmla="*/ 285750 h 1106488"/>
              <a:gd name="connsiteX15766" fmla="*/ 758825 w 1031876"/>
              <a:gd name="connsiteY15766" fmla="*/ 285750 h 1106488"/>
              <a:gd name="connsiteX15767" fmla="*/ 762000 w 1031876"/>
              <a:gd name="connsiteY15767" fmla="*/ 286742 h 1106488"/>
              <a:gd name="connsiteX15768" fmla="*/ 762866 w 1031876"/>
              <a:gd name="connsiteY15768" fmla="*/ 288636 h 1106488"/>
              <a:gd name="connsiteX15769" fmla="*/ 301625 w 1031876"/>
              <a:gd name="connsiteY15769" fmla="*/ 285750 h 1106488"/>
              <a:gd name="connsiteX15770" fmla="*/ 298767 w 1031876"/>
              <a:gd name="connsiteY15770" fmla="*/ 290751 h 1106488"/>
              <a:gd name="connsiteX15771" fmla="*/ 298053 w 1031876"/>
              <a:gd name="connsiteY15771" fmla="*/ 290215 h 1106488"/>
              <a:gd name="connsiteX15772" fmla="*/ 294481 w 1031876"/>
              <a:gd name="connsiteY15772" fmla="*/ 292894 h 1106488"/>
              <a:gd name="connsiteX15773" fmla="*/ 301625 w 1031876"/>
              <a:gd name="connsiteY15773" fmla="*/ 285750 h 1106488"/>
              <a:gd name="connsiteX15774" fmla="*/ 53975 w 1031876"/>
              <a:gd name="connsiteY15774" fmla="*/ 285750 h 1106488"/>
              <a:gd name="connsiteX15775" fmla="*/ 53975 w 1031876"/>
              <a:gd name="connsiteY15775" fmla="*/ 286742 h 1106488"/>
              <a:gd name="connsiteX15776" fmla="*/ 53975 w 1031876"/>
              <a:gd name="connsiteY15776" fmla="*/ 286788 h 1106488"/>
              <a:gd name="connsiteX15777" fmla="*/ 54701 w 1031876"/>
              <a:gd name="connsiteY15777" fmla="*/ 286063 h 1106488"/>
              <a:gd name="connsiteX15778" fmla="*/ 53975 w 1031876"/>
              <a:gd name="connsiteY15778" fmla="*/ 286909 h 1106488"/>
              <a:gd name="connsiteX15779" fmla="*/ 53975 w 1031876"/>
              <a:gd name="connsiteY15779" fmla="*/ 292772 h 1106488"/>
              <a:gd name="connsiteX15780" fmla="*/ 54701 w 1031876"/>
              <a:gd name="connsiteY15780" fmla="*/ 292893 h 1106488"/>
              <a:gd name="connsiteX15781" fmla="*/ 53975 w 1031876"/>
              <a:gd name="connsiteY15781" fmla="*/ 293618 h 1106488"/>
              <a:gd name="connsiteX15782" fmla="*/ 53975 w 1031876"/>
              <a:gd name="connsiteY15782" fmla="*/ 293688 h 1106488"/>
              <a:gd name="connsiteX15783" fmla="*/ 53926 w 1031876"/>
              <a:gd name="connsiteY15783" fmla="*/ 293667 h 1106488"/>
              <a:gd name="connsiteX15784" fmla="*/ 51282 w 1031876"/>
              <a:gd name="connsiteY15784" fmla="*/ 296308 h 1106488"/>
              <a:gd name="connsiteX15785" fmla="*/ 47863 w 1031876"/>
              <a:gd name="connsiteY15785" fmla="*/ 299724 h 1106488"/>
              <a:gd name="connsiteX15786" fmla="*/ 41026 w 1031876"/>
              <a:gd name="connsiteY15786" fmla="*/ 306554 h 1106488"/>
              <a:gd name="connsiteX15787" fmla="*/ 44445 w 1031876"/>
              <a:gd name="connsiteY15787" fmla="*/ 299724 h 1106488"/>
              <a:gd name="connsiteX15788" fmla="*/ 47625 w 1031876"/>
              <a:gd name="connsiteY15788" fmla="*/ 293369 h 1106488"/>
              <a:gd name="connsiteX15789" fmla="*/ 47863 w 1031876"/>
              <a:gd name="connsiteY15789" fmla="*/ 292893 h 1106488"/>
              <a:gd name="connsiteX15790" fmla="*/ 48718 w 1031876"/>
              <a:gd name="connsiteY15790" fmla="*/ 292039 h 1106488"/>
              <a:gd name="connsiteX15791" fmla="*/ 53434 w 1031876"/>
              <a:gd name="connsiteY15791" fmla="*/ 287329 h 1106488"/>
              <a:gd name="connsiteX15792" fmla="*/ 47625 w 1031876"/>
              <a:gd name="connsiteY15792" fmla="*/ 285750 h 1106488"/>
              <a:gd name="connsiteX15793" fmla="*/ 53975 w 1031876"/>
              <a:gd name="connsiteY15793" fmla="*/ 285750 h 1106488"/>
              <a:gd name="connsiteX15794" fmla="*/ 47625 w 1031876"/>
              <a:gd name="connsiteY15794" fmla="*/ 292629 h 1106488"/>
              <a:gd name="connsiteX15795" fmla="*/ 47625 w 1031876"/>
              <a:gd name="connsiteY15795" fmla="*/ 285750 h 1106488"/>
              <a:gd name="connsiteX15796" fmla="*/ 889001 w 1031876"/>
              <a:gd name="connsiteY15796" fmla="*/ 280194 h 1106488"/>
              <a:gd name="connsiteX15797" fmla="*/ 895351 w 1031876"/>
              <a:gd name="connsiteY15797" fmla="*/ 286941 h 1106488"/>
              <a:gd name="connsiteX15798" fmla="*/ 895351 w 1031876"/>
              <a:gd name="connsiteY15798" fmla="*/ 287784 h 1106488"/>
              <a:gd name="connsiteX15799" fmla="*/ 895351 w 1031876"/>
              <a:gd name="connsiteY15799" fmla="*/ 290314 h 1106488"/>
              <a:gd name="connsiteX15800" fmla="*/ 895351 w 1031876"/>
              <a:gd name="connsiteY15800" fmla="*/ 292629 h 1106488"/>
              <a:gd name="connsiteX15801" fmla="*/ 895351 w 1031876"/>
              <a:gd name="connsiteY15801" fmla="*/ 293687 h 1106488"/>
              <a:gd name="connsiteX15802" fmla="*/ 895351 w 1031876"/>
              <a:gd name="connsiteY15802" fmla="*/ 293688 h 1106488"/>
              <a:gd name="connsiteX15803" fmla="*/ 895351 w 1031876"/>
              <a:gd name="connsiteY15803" fmla="*/ 298649 h 1106488"/>
              <a:gd name="connsiteX15804" fmla="*/ 895351 w 1031876"/>
              <a:gd name="connsiteY15804" fmla="*/ 299509 h 1106488"/>
              <a:gd name="connsiteX15805" fmla="*/ 892176 w 1031876"/>
              <a:gd name="connsiteY15805" fmla="*/ 292629 h 1106488"/>
              <a:gd name="connsiteX15806" fmla="*/ 890080 w 1031876"/>
              <a:gd name="connsiteY15806" fmla="*/ 288087 h 1106488"/>
              <a:gd name="connsiteX15807" fmla="*/ 889795 w 1031876"/>
              <a:gd name="connsiteY15807" fmla="*/ 287784 h 1106488"/>
              <a:gd name="connsiteX15808" fmla="*/ 889001 w 1031876"/>
              <a:gd name="connsiteY15808" fmla="*/ 286941 h 1106488"/>
              <a:gd name="connsiteX15809" fmla="*/ 889001 w 1031876"/>
              <a:gd name="connsiteY15809" fmla="*/ 286098 h 1106488"/>
              <a:gd name="connsiteX15810" fmla="*/ 889001 w 1031876"/>
              <a:gd name="connsiteY15810" fmla="*/ 285750 h 1106488"/>
              <a:gd name="connsiteX15811" fmla="*/ 889001 w 1031876"/>
              <a:gd name="connsiteY15811" fmla="*/ 283567 h 1106488"/>
              <a:gd name="connsiteX15812" fmla="*/ 889001 w 1031876"/>
              <a:gd name="connsiteY15812" fmla="*/ 281037 h 1106488"/>
              <a:gd name="connsiteX15813" fmla="*/ 889001 w 1031876"/>
              <a:gd name="connsiteY15813" fmla="*/ 280194 h 1106488"/>
              <a:gd name="connsiteX15814" fmla="*/ 875242 w 1031876"/>
              <a:gd name="connsiteY15814" fmla="*/ 280194 h 1106488"/>
              <a:gd name="connsiteX15815" fmla="*/ 878682 w 1031876"/>
              <a:gd name="connsiteY15815" fmla="*/ 281037 h 1106488"/>
              <a:gd name="connsiteX15816" fmla="*/ 881659 w 1031876"/>
              <a:gd name="connsiteY15816" fmla="*/ 286147 h 1106488"/>
              <a:gd name="connsiteX15817" fmla="*/ 881692 w 1031876"/>
              <a:gd name="connsiteY15817" fmla="*/ 286203 h 1106488"/>
              <a:gd name="connsiteX15818" fmla="*/ 882122 w 1031876"/>
              <a:gd name="connsiteY15818" fmla="*/ 286941 h 1106488"/>
              <a:gd name="connsiteX15819" fmla="*/ 881592 w 1031876"/>
              <a:gd name="connsiteY15819" fmla="*/ 286421 h 1106488"/>
              <a:gd name="connsiteX15820" fmla="*/ 876102 w 1031876"/>
              <a:gd name="connsiteY15820" fmla="*/ 281037 h 1106488"/>
              <a:gd name="connsiteX15821" fmla="*/ 875242 w 1031876"/>
              <a:gd name="connsiteY15821" fmla="*/ 280194 h 1106488"/>
              <a:gd name="connsiteX15822" fmla="*/ 287070 w 1031876"/>
              <a:gd name="connsiteY15822" fmla="*/ 279668 h 1106488"/>
              <a:gd name="connsiteX15823" fmla="*/ 281782 w 1031876"/>
              <a:gd name="connsiteY15823" fmla="*/ 284956 h 1106488"/>
              <a:gd name="connsiteX15824" fmla="*/ 281120 w 1031876"/>
              <a:gd name="connsiteY15824" fmla="*/ 285618 h 1106488"/>
              <a:gd name="connsiteX15825" fmla="*/ 286324 w 1031876"/>
              <a:gd name="connsiteY15825" fmla="*/ 282648 h 1106488"/>
              <a:gd name="connsiteX15826" fmla="*/ 901701 w 1031876"/>
              <a:gd name="connsiteY15826" fmla="*/ 279400 h 1106488"/>
              <a:gd name="connsiteX15827" fmla="*/ 905670 w 1031876"/>
              <a:gd name="connsiteY15827" fmla="*/ 285651 h 1106488"/>
              <a:gd name="connsiteX15828" fmla="*/ 909638 w 1031876"/>
              <a:gd name="connsiteY15828" fmla="*/ 286544 h 1106488"/>
              <a:gd name="connsiteX15829" fmla="*/ 909638 w 1031876"/>
              <a:gd name="connsiteY15829" fmla="*/ 285750 h 1106488"/>
              <a:gd name="connsiteX15830" fmla="*/ 915988 w 1031876"/>
              <a:gd name="connsiteY15830" fmla="*/ 293688 h 1106488"/>
              <a:gd name="connsiteX15831" fmla="*/ 910432 w 1031876"/>
              <a:gd name="connsiteY15831" fmla="*/ 293688 h 1106488"/>
              <a:gd name="connsiteX15832" fmla="*/ 909639 w 1031876"/>
              <a:gd name="connsiteY15832" fmla="*/ 293688 h 1106488"/>
              <a:gd name="connsiteX15833" fmla="*/ 909638 w 1031876"/>
              <a:gd name="connsiteY15833" fmla="*/ 293688 h 1106488"/>
              <a:gd name="connsiteX15834" fmla="*/ 909638 w 1031876"/>
              <a:gd name="connsiteY15834" fmla="*/ 293688 h 1106488"/>
              <a:gd name="connsiteX15835" fmla="*/ 904644 w 1031876"/>
              <a:gd name="connsiteY15835" fmla="*/ 292974 h 1106488"/>
              <a:gd name="connsiteX15836" fmla="*/ 909639 w 1031876"/>
              <a:gd name="connsiteY15836" fmla="*/ 300038 h 1106488"/>
              <a:gd name="connsiteX15837" fmla="*/ 902693 w 1031876"/>
              <a:gd name="connsiteY15837" fmla="*/ 292894 h 1106488"/>
              <a:gd name="connsiteX15838" fmla="*/ 901922 w 1031876"/>
              <a:gd name="connsiteY15838" fmla="*/ 287338 h 1106488"/>
              <a:gd name="connsiteX15839" fmla="*/ 901701 w 1031876"/>
              <a:gd name="connsiteY15839" fmla="*/ 287338 h 1106488"/>
              <a:gd name="connsiteX15840" fmla="*/ 901701 w 1031876"/>
              <a:gd name="connsiteY15840" fmla="*/ 285750 h 1106488"/>
              <a:gd name="connsiteX15841" fmla="*/ 903289 w 1031876"/>
              <a:gd name="connsiteY15841" fmla="*/ 285750 h 1106488"/>
              <a:gd name="connsiteX15842" fmla="*/ 903289 w 1031876"/>
              <a:gd name="connsiteY15842" fmla="*/ 287338 h 1106488"/>
              <a:gd name="connsiteX15843" fmla="*/ 902608 w 1031876"/>
              <a:gd name="connsiteY15843" fmla="*/ 287338 h 1106488"/>
              <a:gd name="connsiteX15844" fmla="*/ 905670 w 1031876"/>
              <a:gd name="connsiteY15844" fmla="*/ 292696 h 1106488"/>
              <a:gd name="connsiteX15845" fmla="*/ 909638 w 1031876"/>
              <a:gd name="connsiteY15845" fmla="*/ 293688 h 1106488"/>
              <a:gd name="connsiteX15846" fmla="*/ 909638 w 1031876"/>
              <a:gd name="connsiteY15846" fmla="*/ 292696 h 1106488"/>
              <a:gd name="connsiteX15847" fmla="*/ 909638 w 1031876"/>
              <a:gd name="connsiteY15847" fmla="*/ 290711 h 1106488"/>
              <a:gd name="connsiteX15848" fmla="*/ 909638 w 1031876"/>
              <a:gd name="connsiteY15848" fmla="*/ 289719 h 1106488"/>
              <a:gd name="connsiteX15849" fmla="*/ 909638 w 1031876"/>
              <a:gd name="connsiteY15849" fmla="*/ 286544 h 1106488"/>
              <a:gd name="connsiteX15850" fmla="*/ 902693 w 1031876"/>
              <a:gd name="connsiteY15850" fmla="*/ 285651 h 1106488"/>
              <a:gd name="connsiteX15851" fmla="*/ 901701 w 1031876"/>
              <a:gd name="connsiteY15851" fmla="*/ 279400 h 1106488"/>
              <a:gd name="connsiteX15852" fmla="*/ 889001 w 1031876"/>
              <a:gd name="connsiteY15852" fmla="*/ 279400 h 1106488"/>
              <a:gd name="connsiteX15853" fmla="*/ 895351 w 1031876"/>
              <a:gd name="connsiteY15853" fmla="*/ 279400 h 1106488"/>
              <a:gd name="connsiteX15854" fmla="*/ 895351 w 1031876"/>
              <a:gd name="connsiteY15854" fmla="*/ 285750 h 1106488"/>
              <a:gd name="connsiteX15855" fmla="*/ 889001 w 1031876"/>
              <a:gd name="connsiteY15855" fmla="*/ 279400 h 1106488"/>
              <a:gd name="connsiteX15856" fmla="*/ 862013 w 1031876"/>
              <a:gd name="connsiteY15856" fmla="*/ 279400 h 1106488"/>
              <a:gd name="connsiteX15857" fmla="*/ 862905 w 1031876"/>
              <a:gd name="connsiteY15857" fmla="*/ 280292 h 1106488"/>
              <a:gd name="connsiteX15858" fmla="*/ 868363 w 1031876"/>
              <a:gd name="connsiteY15858" fmla="*/ 285750 h 1106488"/>
              <a:gd name="connsiteX15859" fmla="*/ 865188 w 1031876"/>
              <a:gd name="connsiteY15859" fmla="*/ 284956 h 1106488"/>
              <a:gd name="connsiteX15860" fmla="*/ 864072 w 1031876"/>
              <a:gd name="connsiteY15860" fmla="*/ 283004 h 1106488"/>
              <a:gd name="connsiteX15861" fmla="*/ 862013 w 1031876"/>
              <a:gd name="connsiteY15861" fmla="*/ 285750 h 1106488"/>
              <a:gd name="connsiteX15862" fmla="*/ 862013 w 1031876"/>
              <a:gd name="connsiteY15862" fmla="*/ 279400 h 1106488"/>
              <a:gd name="connsiteX15863" fmla="*/ 862013 w 1031876"/>
              <a:gd name="connsiteY15863" fmla="*/ 279400 h 1106488"/>
              <a:gd name="connsiteX15864" fmla="*/ 868363 w 1031876"/>
              <a:gd name="connsiteY15864" fmla="*/ 285750 h 1106488"/>
              <a:gd name="connsiteX15865" fmla="*/ 865188 w 1031876"/>
              <a:gd name="connsiteY15865" fmla="*/ 282575 h 1106488"/>
              <a:gd name="connsiteX15866" fmla="*/ 862905 w 1031876"/>
              <a:gd name="connsiteY15866" fmla="*/ 280292 h 1106488"/>
              <a:gd name="connsiteX15867" fmla="*/ 862807 w 1031876"/>
              <a:gd name="connsiteY15867" fmla="*/ 280194 h 1106488"/>
              <a:gd name="connsiteX15868" fmla="*/ 862013 w 1031876"/>
              <a:gd name="connsiteY15868" fmla="*/ 279400 h 1106488"/>
              <a:gd name="connsiteX15869" fmla="*/ 854076 w 1031876"/>
              <a:gd name="connsiteY15869" fmla="*/ 279400 h 1106488"/>
              <a:gd name="connsiteX15870" fmla="*/ 857053 w 1031876"/>
              <a:gd name="connsiteY15870" fmla="*/ 282575 h 1106488"/>
              <a:gd name="connsiteX15871" fmla="*/ 854141 w 1031876"/>
              <a:gd name="connsiteY15871" fmla="*/ 285681 h 1106488"/>
              <a:gd name="connsiteX15872" fmla="*/ 854711 w 1031876"/>
              <a:gd name="connsiteY15872" fmla="*/ 286703 h 1106488"/>
              <a:gd name="connsiteX15873" fmla="*/ 848044 w 1031876"/>
              <a:gd name="connsiteY15873" fmla="*/ 279876 h 1106488"/>
              <a:gd name="connsiteX15874" fmla="*/ 850468 w 1031876"/>
              <a:gd name="connsiteY15874" fmla="*/ 280497 h 1106488"/>
              <a:gd name="connsiteX15875" fmla="*/ 851377 w 1031876"/>
              <a:gd name="connsiteY15875" fmla="*/ 280730 h 1106488"/>
              <a:gd name="connsiteX15876" fmla="*/ 854076 w 1031876"/>
              <a:gd name="connsiteY15876" fmla="*/ 285565 h 1106488"/>
              <a:gd name="connsiteX15877" fmla="*/ 854076 w 1031876"/>
              <a:gd name="connsiteY15877" fmla="*/ 284956 h 1106488"/>
              <a:gd name="connsiteX15878" fmla="*/ 854076 w 1031876"/>
              <a:gd name="connsiteY15878" fmla="*/ 282575 h 1106488"/>
              <a:gd name="connsiteX15879" fmla="*/ 854076 w 1031876"/>
              <a:gd name="connsiteY15879" fmla="*/ 279400 h 1106488"/>
              <a:gd name="connsiteX15880" fmla="*/ 328613 w 1031876"/>
              <a:gd name="connsiteY15880" fmla="*/ 279400 h 1106488"/>
              <a:gd name="connsiteX15881" fmla="*/ 320675 w 1031876"/>
              <a:gd name="connsiteY15881" fmla="*/ 285750 h 1106488"/>
              <a:gd name="connsiteX15882" fmla="*/ 328613 w 1031876"/>
              <a:gd name="connsiteY15882" fmla="*/ 279400 h 1106488"/>
              <a:gd name="connsiteX15883" fmla="*/ 53975 w 1031876"/>
              <a:gd name="connsiteY15883" fmla="*/ 279400 h 1106488"/>
              <a:gd name="connsiteX15884" fmla="*/ 47625 w 1031876"/>
              <a:gd name="connsiteY15884" fmla="*/ 285750 h 1106488"/>
              <a:gd name="connsiteX15885" fmla="*/ 53975 w 1031876"/>
              <a:gd name="connsiteY15885" fmla="*/ 279400 h 1106488"/>
              <a:gd name="connsiteX15886" fmla="*/ 813674 w 1031876"/>
              <a:gd name="connsiteY15886" fmla="*/ 279232 h 1106488"/>
              <a:gd name="connsiteX15887" fmla="*/ 816238 w 1031876"/>
              <a:gd name="connsiteY15887" fmla="*/ 279232 h 1106488"/>
              <a:gd name="connsiteX15888" fmla="*/ 817092 w 1031876"/>
              <a:gd name="connsiteY15888" fmla="*/ 279232 h 1106488"/>
              <a:gd name="connsiteX15889" fmla="*/ 819656 w 1031876"/>
              <a:gd name="connsiteY15889" fmla="*/ 279232 h 1106488"/>
              <a:gd name="connsiteX15890" fmla="*/ 820511 w 1031876"/>
              <a:gd name="connsiteY15890" fmla="*/ 279232 h 1106488"/>
              <a:gd name="connsiteX15891" fmla="*/ 819945 w 1031876"/>
              <a:gd name="connsiteY15891" fmla="*/ 279421 h 1106488"/>
              <a:gd name="connsiteX15892" fmla="*/ 817947 w 1031876"/>
              <a:gd name="connsiteY15892" fmla="*/ 280086 h 1106488"/>
              <a:gd name="connsiteX15893" fmla="*/ 819945 w 1031876"/>
              <a:gd name="connsiteY15893" fmla="*/ 284743 h 1106488"/>
              <a:gd name="connsiteX15894" fmla="*/ 820511 w 1031876"/>
              <a:gd name="connsiteY15894" fmla="*/ 286063 h 1106488"/>
              <a:gd name="connsiteX15895" fmla="*/ 819945 w 1031876"/>
              <a:gd name="connsiteY15895" fmla="*/ 285497 h 1106488"/>
              <a:gd name="connsiteX15896" fmla="*/ 817093 w 1031876"/>
              <a:gd name="connsiteY15896" fmla="*/ 282648 h 1106488"/>
              <a:gd name="connsiteX15897" fmla="*/ 813674 w 1031876"/>
              <a:gd name="connsiteY15897" fmla="*/ 279232 h 1106488"/>
              <a:gd name="connsiteX15898" fmla="*/ 287179 w 1031876"/>
              <a:gd name="connsiteY15898" fmla="*/ 279232 h 1106488"/>
              <a:gd name="connsiteX15899" fmla="*/ 281196 w 1031876"/>
              <a:gd name="connsiteY15899" fmla="*/ 281794 h 1106488"/>
              <a:gd name="connsiteX15900" fmla="*/ 280615 w 1031876"/>
              <a:gd name="connsiteY15900" fmla="*/ 280052 h 1106488"/>
              <a:gd name="connsiteX15901" fmla="*/ 280341 w 1031876"/>
              <a:gd name="connsiteY15901" fmla="*/ 279232 h 1106488"/>
              <a:gd name="connsiteX15902" fmla="*/ 280615 w 1031876"/>
              <a:gd name="connsiteY15902" fmla="*/ 280052 h 1106488"/>
              <a:gd name="connsiteX15903" fmla="*/ 280341 w 1031876"/>
              <a:gd name="connsiteY15903" fmla="*/ 280086 h 1106488"/>
              <a:gd name="connsiteX15904" fmla="*/ 273504 w 1031876"/>
              <a:gd name="connsiteY15904" fmla="*/ 286063 h 1106488"/>
              <a:gd name="connsiteX15905" fmla="*/ 276923 w 1031876"/>
              <a:gd name="connsiteY15905" fmla="*/ 282648 h 1106488"/>
              <a:gd name="connsiteX15906" fmla="*/ 280173 w 1031876"/>
              <a:gd name="connsiteY15906" fmla="*/ 279400 h 1106488"/>
              <a:gd name="connsiteX15907" fmla="*/ 280194 w 1031876"/>
              <a:gd name="connsiteY15907" fmla="*/ 279379 h 1106488"/>
              <a:gd name="connsiteX15908" fmla="*/ 280231 w 1031876"/>
              <a:gd name="connsiteY15908" fmla="*/ 279342 h 1106488"/>
              <a:gd name="connsiteX15909" fmla="*/ 845161 w 1031876"/>
              <a:gd name="connsiteY15909" fmla="*/ 279138 h 1106488"/>
              <a:gd name="connsiteX15910" fmla="*/ 847726 w 1031876"/>
              <a:gd name="connsiteY15910" fmla="*/ 279795 h 1106488"/>
              <a:gd name="connsiteX15911" fmla="*/ 848044 w 1031876"/>
              <a:gd name="connsiteY15911" fmla="*/ 279876 h 1106488"/>
              <a:gd name="connsiteX15912" fmla="*/ 854711 w 1031876"/>
              <a:gd name="connsiteY15912" fmla="*/ 286703 h 1106488"/>
              <a:gd name="connsiteX15913" fmla="*/ 852211 w 1031876"/>
              <a:gd name="connsiteY15913" fmla="*/ 286703 h 1106488"/>
              <a:gd name="connsiteX15914" fmla="*/ 851377 w 1031876"/>
              <a:gd name="connsiteY15914" fmla="*/ 286703 h 1106488"/>
              <a:gd name="connsiteX15915" fmla="*/ 848044 w 1031876"/>
              <a:gd name="connsiteY15915" fmla="*/ 286703 h 1106488"/>
              <a:gd name="connsiteX15916" fmla="*/ 847726 w 1031876"/>
              <a:gd name="connsiteY15916" fmla="*/ 285074 h 1106488"/>
              <a:gd name="connsiteX15917" fmla="*/ 847211 w 1031876"/>
              <a:gd name="connsiteY15917" fmla="*/ 282436 h 1106488"/>
              <a:gd name="connsiteX15918" fmla="*/ 277855 w 1031876"/>
              <a:gd name="connsiteY15918" fmla="*/ 276749 h 1106488"/>
              <a:gd name="connsiteX15919" fmla="*/ 276923 w 1031876"/>
              <a:gd name="connsiteY15919" fmla="*/ 278379 h 1106488"/>
              <a:gd name="connsiteX15920" fmla="*/ 273504 w 1031876"/>
              <a:gd name="connsiteY15920" fmla="*/ 279232 h 1106488"/>
              <a:gd name="connsiteX15921" fmla="*/ 804809 w 1031876"/>
              <a:gd name="connsiteY15921" fmla="*/ 275689 h 1106488"/>
              <a:gd name="connsiteX15922" fmla="*/ 806834 w 1031876"/>
              <a:gd name="connsiteY15922" fmla="*/ 279230 h 1106488"/>
              <a:gd name="connsiteX15923" fmla="*/ 806119 w 1031876"/>
              <a:gd name="connsiteY15923" fmla="*/ 276423 h 1106488"/>
              <a:gd name="connsiteX15924" fmla="*/ 49357 w 1031876"/>
              <a:gd name="connsiteY15924" fmla="*/ 275359 h 1106488"/>
              <a:gd name="connsiteX15925" fmla="*/ 50006 w 1031876"/>
              <a:gd name="connsiteY15925" fmla="*/ 276225 h 1106488"/>
              <a:gd name="connsiteX15926" fmla="*/ 47625 w 1031876"/>
              <a:gd name="connsiteY15926" fmla="*/ 279400 h 1106488"/>
              <a:gd name="connsiteX15927" fmla="*/ 54623 w 1031876"/>
              <a:gd name="connsiteY15927" fmla="*/ 273957 h 1106488"/>
              <a:gd name="connsiteX15928" fmla="*/ 53876 w 1031876"/>
              <a:gd name="connsiteY15928" fmla="*/ 278606 h 1106488"/>
              <a:gd name="connsiteX15929" fmla="*/ 47625 w 1031876"/>
              <a:gd name="connsiteY15929" fmla="*/ 279400 h 1106488"/>
              <a:gd name="connsiteX15930" fmla="*/ 55824 w 1031876"/>
              <a:gd name="connsiteY15930" fmla="*/ 273726 h 1106488"/>
              <a:gd name="connsiteX15931" fmla="*/ 55388 w 1031876"/>
              <a:gd name="connsiteY15931" fmla="*/ 273775 h 1106488"/>
              <a:gd name="connsiteX15932" fmla="*/ 55556 w 1031876"/>
              <a:gd name="connsiteY15932" fmla="*/ 274110 h 1106488"/>
              <a:gd name="connsiteX15933" fmla="*/ 882651 w 1031876"/>
              <a:gd name="connsiteY15933" fmla="*/ 273447 h 1106488"/>
              <a:gd name="connsiteX15934" fmla="*/ 889001 w 1031876"/>
              <a:gd name="connsiteY15934" fmla="*/ 280194 h 1106488"/>
              <a:gd name="connsiteX15935" fmla="*/ 884556 w 1031876"/>
              <a:gd name="connsiteY15935" fmla="*/ 277495 h 1106488"/>
              <a:gd name="connsiteX15936" fmla="*/ 875242 w 1031876"/>
              <a:gd name="connsiteY15936" fmla="*/ 273447 h 1106488"/>
              <a:gd name="connsiteX15937" fmla="*/ 877611 w 1031876"/>
              <a:gd name="connsiteY15937" fmla="*/ 277097 h 1106488"/>
              <a:gd name="connsiteX15938" fmla="*/ 875242 w 1031876"/>
              <a:gd name="connsiteY15938" fmla="*/ 280194 h 1106488"/>
              <a:gd name="connsiteX15939" fmla="*/ 875242 w 1031876"/>
              <a:gd name="connsiteY15939" fmla="*/ 273447 h 1106488"/>
              <a:gd name="connsiteX15940" fmla="*/ 875242 w 1031876"/>
              <a:gd name="connsiteY15940" fmla="*/ 273447 h 1106488"/>
              <a:gd name="connsiteX15941" fmla="*/ 876102 w 1031876"/>
              <a:gd name="connsiteY15941" fmla="*/ 273447 h 1106488"/>
              <a:gd name="connsiteX15942" fmla="*/ 879542 w 1031876"/>
              <a:gd name="connsiteY15942" fmla="*/ 273447 h 1106488"/>
              <a:gd name="connsiteX15943" fmla="*/ 882122 w 1031876"/>
              <a:gd name="connsiteY15943" fmla="*/ 273447 h 1106488"/>
              <a:gd name="connsiteX15944" fmla="*/ 879542 w 1031876"/>
              <a:gd name="connsiteY15944" fmla="*/ 274290 h 1106488"/>
              <a:gd name="connsiteX15945" fmla="*/ 881912 w 1031876"/>
              <a:gd name="connsiteY15945" fmla="*/ 279714 h 1106488"/>
              <a:gd name="connsiteX15946" fmla="*/ 885032 w 1031876"/>
              <a:gd name="connsiteY15946" fmla="*/ 282773 h 1106488"/>
              <a:gd name="connsiteX15947" fmla="*/ 885639 w 1031876"/>
              <a:gd name="connsiteY15947" fmla="*/ 283368 h 1106488"/>
              <a:gd name="connsiteX15948" fmla="*/ 882651 w 1031876"/>
              <a:gd name="connsiteY15948" fmla="*/ 280194 h 1106488"/>
              <a:gd name="connsiteX15949" fmla="*/ 882651 w 1031876"/>
              <a:gd name="connsiteY15949" fmla="*/ 273447 h 1106488"/>
              <a:gd name="connsiteX15950" fmla="*/ 883445 w 1031876"/>
              <a:gd name="connsiteY15950" fmla="*/ 276820 h 1106488"/>
              <a:gd name="connsiteX15951" fmla="*/ 884556 w 1031876"/>
              <a:gd name="connsiteY15951" fmla="*/ 277495 h 1106488"/>
              <a:gd name="connsiteX15952" fmla="*/ 885826 w 1031876"/>
              <a:gd name="connsiteY15952" fmla="*/ 280194 h 1106488"/>
              <a:gd name="connsiteX15953" fmla="*/ 889001 w 1031876"/>
              <a:gd name="connsiteY15953" fmla="*/ 286941 h 1106488"/>
              <a:gd name="connsiteX15954" fmla="*/ 888472 w 1031876"/>
              <a:gd name="connsiteY15954" fmla="*/ 286379 h 1106488"/>
              <a:gd name="connsiteX15955" fmla="*/ 888472 w 1031876"/>
              <a:gd name="connsiteY15955" fmla="*/ 289520 h 1106488"/>
              <a:gd name="connsiteX15956" fmla="*/ 888472 w 1031876"/>
              <a:gd name="connsiteY15956" fmla="*/ 290364 h 1106488"/>
              <a:gd name="connsiteX15957" fmla="*/ 888472 w 1031876"/>
              <a:gd name="connsiteY15957" fmla="*/ 292051 h 1106488"/>
              <a:gd name="connsiteX15958" fmla="*/ 888472 w 1031876"/>
              <a:gd name="connsiteY15958" fmla="*/ 292894 h 1106488"/>
              <a:gd name="connsiteX15959" fmla="*/ 887860 w 1031876"/>
              <a:gd name="connsiteY15959" fmla="*/ 292444 h 1106488"/>
              <a:gd name="connsiteX15960" fmla="*/ 887612 w 1031876"/>
              <a:gd name="connsiteY15960" fmla="*/ 289520 h 1106488"/>
              <a:gd name="connsiteX15961" fmla="*/ 885605 w 1031876"/>
              <a:gd name="connsiteY15961" fmla="*/ 286147 h 1106488"/>
              <a:gd name="connsiteX15962" fmla="*/ 882122 w 1031876"/>
              <a:gd name="connsiteY15962" fmla="*/ 280291 h 1106488"/>
              <a:gd name="connsiteX15963" fmla="*/ 882122 w 1031876"/>
              <a:gd name="connsiteY15963" fmla="*/ 283567 h 1106488"/>
              <a:gd name="connsiteX15964" fmla="*/ 882122 w 1031876"/>
              <a:gd name="connsiteY15964" fmla="*/ 286147 h 1106488"/>
              <a:gd name="connsiteX15965" fmla="*/ 882122 w 1031876"/>
              <a:gd name="connsiteY15965" fmla="*/ 286444 h 1106488"/>
              <a:gd name="connsiteX15966" fmla="*/ 882122 w 1031876"/>
              <a:gd name="connsiteY15966" fmla="*/ 286941 h 1106488"/>
              <a:gd name="connsiteX15967" fmla="*/ 882008 w 1031876"/>
              <a:gd name="connsiteY15967" fmla="*/ 286380 h 1106488"/>
              <a:gd name="connsiteX15968" fmla="*/ 881960 w 1031876"/>
              <a:gd name="connsiteY15968" fmla="*/ 286147 h 1106488"/>
              <a:gd name="connsiteX15969" fmla="*/ 881262 w 1031876"/>
              <a:gd name="connsiteY15969" fmla="*/ 282724 h 1106488"/>
              <a:gd name="connsiteX15970" fmla="*/ 877611 w 1031876"/>
              <a:gd name="connsiteY15970" fmla="*/ 277097 h 1106488"/>
              <a:gd name="connsiteX15971" fmla="*/ 877822 w 1031876"/>
              <a:gd name="connsiteY15971" fmla="*/ 276820 h 1106488"/>
              <a:gd name="connsiteX15972" fmla="*/ 875242 w 1031876"/>
              <a:gd name="connsiteY15972" fmla="*/ 273447 h 1106488"/>
              <a:gd name="connsiteX15973" fmla="*/ 876102 w 1031876"/>
              <a:gd name="connsiteY15973" fmla="*/ 274290 h 1106488"/>
              <a:gd name="connsiteX15974" fmla="*/ 881983 w 1031876"/>
              <a:gd name="connsiteY15974" fmla="*/ 280058 h 1106488"/>
              <a:gd name="connsiteX15975" fmla="*/ 881592 w 1031876"/>
              <a:gd name="connsiteY15975" fmla="*/ 279400 h 1106488"/>
              <a:gd name="connsiteX15976" fmla="*/ 881749 w 1031876"/>
              <a:gd name="connsiteY15976" fmla="*/ 279554 h 1106488"/>
              <a:gd name="connsiteX15977" fmla="*/ 878682 w 1031876"/>
              <a:gd name="connsiteY15977" fmla="*/ 274290 h 1106488"/>
              <a:gd name="connsiteX15978" fmla="*/ 875242 w 1031876"/>
              <a:gd name="connsiteY15978" fmla="*/ 273447 h 1106488"/>
              <a:gd name="connsiteX15979" fmla="*/ 61538 w 1031876"/>
              <a:gd name="connsiteY15979" fmla="*/ 273092 h 1106488"/>
              <a:gd name="connsiteX15980" fmla="*/ 61227 w 1031876"/>
              <a:gd name="connsiteY15980" fmla="*/ 273126 h 1106488"/>
              <a:gd name="connsiteX15981" fmla="*/ 58974 w 1031876"/>
              <a:gd name="connsiteY15981" fmla="*/ 278379 h 1106488"/>
              <a:gd name="connsiteX15982" fmla="*/ 61538 w 1031876"/>
              <a:gd name="connsiteY15982" fmla="*/ 279232 h 1106488"/>
              <a:gd name="connsiteX15983" fmla="*/ 61538 w 1031876"/>
              <a:gd name="connsiteY15983" fmla="*/ 273256 h 1106488"/>
              <a:gd name="connsiteX15984" fmla="*/ 800101 w 1031876"/>
              <a:gd name="connsiteY15984" fmla="*/ 273051 h 1106488"/>
              <a:gd name="connsiteX15985" fmla="*/ 800101 w 1031876"/>
              <a:gd name="connsiteY15985" fmla="*/ 273051 h 1106488"/>
              <a:gd name="connsiteX15986" fmla="*/ 803539 w 1031876"/>
              <a:gd name="connsiteY15986" fmla="*/ 276423 h 1106488"/>
              <a:gd name="connsiteX15987" fmla="*/ 806574 w 1031876"/>
              <a:gd name="connsiteY15987" fmla="*/ 279400 h 1106488"/>
              <a:gd name="connsiteX15988" fmla="*/ 806878 w 1031876"/>
              <a:gd name="connsiteY15988" fmla="*/ 279400 h 1106488"/>
              <a:gd name="connsiteX15989" fmla="*/ 806835 w 1031876"/>
              <a:gd name="connsiteY15989" fmla="*/ 279231 h 1106488"/>
              <a:gd name="connsiteX15990" fmla="*/ 803417 w 1031876"/>
              <a:gd name="connsiteY15990" fmla="*/ 275817 h 1106488"/>
              <a:gd name="connsiteX15991" fmla="*/ 801346 w 1031876"/>
              <a:gd name="connsiteY15991" fmla="*/ 273748 h 1106488"/>
              <a:gd name="connsiteX15992" fmla="*/ 895351 w 1031876"/>
              <a:gd name="connsiteY15992" fmla="*/ 273050 h 1106488"/>
              <a:gd name="connsiteX15993" fmla="*/ 901701 w 1031876"/>
              <a:gd name="connsiteY15993" fmla="*/ 273050 h 1106488"/>
              <a:gd name="connsiteX15994" fmla="*/ 901701 w 1031876"/>
              <a:gd name="connsiteY15994" fmla="*/ 279400 h 1106488"/>
              <a:gd name="connsiteX15995" fmla="*/ 895351 w 1031876"/>
              <a:gd name="connsiteY15995" fmla="*/ 273050 h 1106488"/>
              <a:gd name="connsiteX15996" fmla="*/ 889001 w 1031876"/>
              <a:gd name="connsiteY15996" fmla="*/ 273050 h 1106488"/>
              <a:gd name="connsiteX15997" fmla="*/ 895351 w 1031876"/>
              <a:gd name="connsiteY15997" fmla="*/ 273050 h 1106488"/>
              <a:gd name="connsiteX15998" fmla="*/ 889001 w 1031876"/>
              <a:gd name="connsiteY15998" fmla="*/ 279400 h 1106488"/>
              <a:gd name="connsiteX15999" fmla="*/ 889001 w 1031876"/>
              <a:gd name="connsiteY15999" fmla="*/ 278606 h 1106488"/>
              <a:gd name="connsiteX16000" fmla="*/ 889001 w 1031876"/>
              <a:gd name="connsiteY16000" fmla="*/ 273844 h 1106488"/>
              <a:gd name="connsiteX16001" fmla="*/ 889001 w 1031876"/>
              <a:gd name="connsiteY16001" fmla="*/ 273050 h 1106488"/>
              <a:gd name="connsiteX16002" fmla="*/ 847726 w 1031876"/>
              <a:gd name="connsiteY16002" fmla="*/ 273050 h 1106488"/>
              <a:gd name="connsiteX16003" fmla="*/ 847865 w 1031876"/>
              <a:gd name="connsiteY16003" fmla="*/ 273294 h 1106488"/>
              <a:gd name="connsiteX16004" fmla="*/ 848044 w 1031876"/>
              <a:gd name="connsiteY16004" fmla="*/ 273050 h 1106488"/>
              <a:gd name="connsiteX16005" fmla="*/ 848044 w 1031876"/>
              <a:gd name="connsiteY16005" fmla="*/ 273606 h 1106488"/>
              <a:gd name="connsiteX16006" fmla="*/ 848465 w 1031876"/>
              <a:gd name="connsiteY16006" fmla="*/ 274343 h 1106488"/>
              <a:gd name="connsiteX16007" fmla="*/ 850901 w 1031876"/>
              <a:gd name="connsiteY16007" fmla="*/ 278606 h 1106488"/>
              <a:gd name="connsiteX16008" fmla="*/ 854076 w 1031876"/>
              <a:gd name="connsiteY16008" fmla="*/ 279400 h 1106488"/>
              <a:gd name="connsiteX16009" fmla="*/ 850901 w 1031876"/>
              <a:gd name="connsiteY16009" fmla="*/ 279400 h 1106488"/>
              <a:gd name="connsiteX16010" fmla="*/ 850111 w 1031876"/>
              <a:gd name="connsiteY16010" fmla="*/ 279400 h 1106488"/>
              <a:gd name="connsiteX16011" fmla="*/ 848044 w 1031876"/>
              <a:gd name="connsiteY16011" fmla="*/ 279400 h 1106488"/>
              <a:gd name="connsiteX16012" fmla="*/ 848044 w 1031876"/>
              <a:gd name="connsiteY16012" fmla="*/ 279876 h 1106488"/>
              <a:gd name="connsiteX16013" fmla="*/ 847726 w 1031876"/>
              <a:gd name="connsiteY16013" fmla="*/ 279442 h 1106488"/>
              <a:gd name="connsiteX16014" fmla="*/ 845544 w 1031876"/>
              <a:gd name="connsiteY16014" fmla="*/ 276463 h 1106488"/>
              <a:gd name="connsiteX16015" fmla="*/ 847726 w 1031876"/>
              <a:gd name="connsiteY16015" fmla="*/ 273484 h 1106488"/>
              <a:gd name="connsiteX16016" fmla="*/ 841376 w 1031876"/>
              <a:gd name="connsiteY16016" fmla="*/ 273050 h 1106488"/>
              <a:gd name="connsiteX16017" fmla="*/ 845161 w 1031876"/>
              <a:gd name="connsiteY16017" fmla="*/ 279138 h 1106488"/>
              <a:gd name="connsiteX16018" fmla="*/ 844710 w 1031876"/>
              <a:gd name="connsiteY16018" fmla="*/ 279023 h 1106488"/>
              <a:gd name="connsiteX16019" fmla="*/ 841376 w 1031876"/>
              <a:gd name="connsiteY16019" fmla="*/ 273050 h 1106488"/>
              <a:gd name="connsiteX16020" fmla="*/ 841376 w 1031876"/>
              <a:gd name="connsiteY16020" fmla="*/ 273050 h 1106488"/>
              <a:gd name="connsiteX16021" fmla="*/ 847211 w 1031876"/>
              <a:gd name="connsiteY16021" fmla="*/ 279023 h 1106488"/>
              <a:gd name="connsiteX16022" fmla="*/ 847726 w 1031876"/>
              <a:gd name="connsiteY16022" fmla="*/ 279551 h 1106488"/>
              <a:gd name="connsiteX16023" fmla="*/ 844710 w 1031876"/>
              <a:gd name="connsiteY16023" fmla="*/ 276463 h 1106488"/>
              <a:gd name="connsiteX16024" fmla="*/ 841376 w 1031876"/>
              <a:gd name="connsiteY16024" fmla="*/ 273050 h 1106488"/>
              <a:gd name="connsiteX16025" fmla="*/ 785813 w 1031876"/>
              <a:gd name="connsiteY16025" fmla="*/ 273050 h 1106488"/>
              <a:gd name="connsiteX16026" fmla="*/ 793751 w 1031876"/>
              <a:gd name="connsiteY16026" fmla="*/ 279400 h 1106488"/>
              <a:gd name="connsiteX16027" fmla="*/ 785813 w 1031876"/>
              <a:gd name="connsiteY16027" fmla="*/ 279400 h 1106488"/>
              <a:gd name="connsiteX16028" fmla="*/ 785813 w 1031876"/>
              <a:gd name="connsiteY16028" fmla="*/ 273050 h 1106488"/>
              <a:gd name="connsiteX16029" fmla="*/ 778669 w 1031876"/>
              <a:gd name="connsiteY16029" fmla="*/ 273050 h 1106488"/>
              <a:gd name="connsiteX16030" fmla="*/ 779463 w 1031876"/>
              <a:gd name="connsiteY16030" fmla="*/ 273050 h 1106488"/>
              <a:gd name="connsiteX16031" fmla="*/ 779463 w 1031876"/>
              <a:gd name="connsiteY16031" fmla="*/ 276225 h 1106488"/>
              <a:gd name="connsiteX16032" fmla="*/ 779463 w 1031876"/>
              <a:gd name="connsiteY16032" fmla="*/ 277019 h 1106488"/>
              <a:gd name="connsiteX16033" fmla="*/ 779463 w 1031876"/>
              <a:gd name="connsiteY16033" fmla="*/ 279400 h 1106488"/>
              <a:gd name="connsiteX16034" fmla="*/ 778669 w 1031876"/>
              <a:gd name="connsiteY16034" fmla="*/ 273050 h 1106488"/>
              <a:gd name="connsiteX16035" fmla="*/ 773114 w 1031876"/>
              <a:gd name="connsiteY16035" fmla="*/ 273050 h 1106488"/>
              <a:gd name="connsiteX16036" fmla="*/ 773114 w 1031876"/>
              <a:gd name="connsiteY16036" fmla="*/ 279400 h 1106488"/>
              <a:gd name="connsiteX16037" fmla="*/ 773114 w 1031876"/>
              <a:gd name="connsiteY16037" fmla="*/ 273050 h 1106488"/>
              <a:gd name="connsiteX16038" fmla="*/ 287338 w 1031876"/>
              <a:gd name="connsiteY16038" fmla="*/ 273050 h 1106488"/>
              <a:gd name="connsiteX16039" fmla="*/ 293589 w 1031876"/>
              <a:gd name="connsiteY16039" fmla="*/ 273050 h 1106488"/>
              <a:gd name="connsiteX16040" fmla="*/ 293688 w 1031876"/>
              <a:gd name="connsiteY16040" fmla="*/ 273050 h 1106488"/>
              <a:gd name="connsiteX16041" fmla="*/ 294482 w 1031876"/>
              <a:gd name="connsiteY16041" fmla="*/ 273050 h 1106488"/>
              <a:gd name="connsiteX16042" fmla="*/ 291803 w 1031876"/>
              <a:gd name="connsiteY16042" fmla="*/ 276225 h 1106488"/>
              <a:gd name="connsiteX16043" fmla="*/ 292339 w 1031876"/>
              <a:gd name="connsiteY16043" fmla="*/ 276860 h 1106488"/>
              <a:gd name="connsiteX16044" fmla="*/ 289797 w 1031876"/>
              <a:gd name="connsiteY16044" fmla="*/ 278151 h 1106488"/>
              <a:gd name="connsiteX16045" fmla="*/ 47625 w 1031876"/>
              <a:gd name="connsiteY16045" fmla="*/ 273050 h 1106488"/>
              <a:gd name="connsiteX16046" fmla="*/ 50006 w 1031876"/>
              <a:gd name="connsiteY16046" fmla="*/ 273844 h 1106488"/>
              <a:gd name="connsiteX16047" fmla="*/ 49357 w 1031876"/>
              <a:gd name="connsiteY16047" fmla="*/ 275359 h 1106488"/>
              <a:gd name="connsiteX16048" fmla="*/ 806836 w 1031876"/>
              <a:gd name="connsiteY16048" fmla="*/ 272402 h 1106488"/>
              <a:gd name="connsiteX16049" fmla="*/ 813674 w 1031876"/>
              <a:gd name="connsiteY16049" fmla="*/ 272402 h 1106488"/>
              <a:gd name="connsiteX16050" fmla="*/ 813674 w 1031876"/>
              <a:gd name="connsiteY16050" fmla="*/ 273256 h 1106488"/>
              <a:gd name="connsiteX16051" fmla="*/ 813674 w 1031876"/>
              <a:gd name="connsiteY16051" fmla="*/ 274963 h 1106488"/>
              <a:gd name="connsiteX16052" fmla="*/ 813674 w 1031876"/>
              <a:gd name="connsiteY16052" fmla="*/ 278379 h 1106488"/>
              <a:gd name="connsiteX16053" fmla="*/ 813674 w 1031876"/>
              <a:gd name="connsiteY16053" fmla="*/ 279232 h 1106488"/>
              <a:gd name="connsiteX16054" fmla="*/ 806836 w 1031876"/>
              <a:gd name="connsiteY16054" fmla="*/ 272402 h 1106488"/>
              <a:gd name="connsiteX16055" fmla="*/ 799998 w 1031876"/>
              <a:gd name="connsiteY16055" fmla="*/ 272402 h 1106488"/>
              <a:gd name="connsiteX16056" fmla="*/ 802593 w 1031876"/>
              <a:gd name="connsiteY16056" fmla="*/ 273050 h 1106488"/>
              <a:gd name="connsiteX16057" fmla="*/ 803539 w 1031876"/>
              <a:gd name="connsiteY16057" fmla="*/ 273050 h 1106488"/>
              <a:gd name="connsiteX16058" fmla="*/ 806979 w 1031876"/>
              <a:gd name="connsiteY16058" fmla="*/ 273050 h 1106488"/>
              <a:gd name="connsiteX16059" fmla="*/ 809559 w 1031876"/>
              <a:gd name="connsiteY16059" fmla="*/ 278953 h 1106488"/>
              <a:gd name="connsiteX16060" fmla="*/ 808193 w 1031876"/>
              <a:gd name="connsiteY16060" fmla="*/ 279400 h 1106488"/>
              <a:gd name="connsiteX16061" fmla="*/ 812801 w 1031876"/>
              <a:gd name="connsiteY16061" fmla="*/ 279400 h 1106488"/>
              <a:gd name="connsiteX16062" fmla="*/ 812801 w 1031876"/>
              <a:gd name="connsiteY16062" fmla="*/ 279797 h 1106488"/>
              <a:gd name="connsiteX16063" fmla="*/ 813858 w 1031876"/>
              <a:gd name="connsiteY16063" fmla="*/ 279797 h 1106488"/>
              <a:gd name="connsiteX16064" fmla="*/ 813858 w 1031876"/>
              <a:gd name="connsiteY16064" fmla="*/ 280640 h 1106488"/>
              <a:gd name="connsiteX16065" fmla="*/ 813858 w 1031876"/>
              <a:gd name="connsiteY16065" fmla="*/ 285700 h 1106488"/>
              <a:gd name="connsiteX16066" fmla="*/ 813858 w 1031876"/>
              <a:gd name="connsiteY16066" fmla="*/ 286483 h 1106488"/>
              <a:gd name="connsiteX16067" fmla="*/ 817266 w 1031876"/>
              <a:gd name="connsiteY16067" fmla="*/ 287139 h 1106488"/>
              <a:gd name="connsiteX16068" fmla="*/ 818718 w 1031876"/>
              <a:gd name="connsiteY16068" fmla="*/ 288029 h 1106488"/>
              <a:gd name="connsiteX16069" fmla="*/ 819552 w 1031876"/>
              <a:gd name="connsiteY16069" fmla="*/ 287416 h 1106488"/>
              <a:gd name="connsiteX16070" fmla="*/ 819945 w 1031876"/>
              <a:gd name="connsiteY16070" fmla="*/ 286279 h 1106488"/>
              <a:gd name="connsiteX16071" fmla="*/ 820058 w 1031876"/>
              <a:gd name="connsiteY16071" fmla="*/ 287043 h 1106488"/>
              <a:gd name="connsiteX16072" fmla="*/ 820737 w 1031876"/>
              <a:gd name="connsiteY16072" fmla="*/ 286544 h 1106488"/>
              <a:gd name="connsiteX16073" fmla="*/ 820335 w 1031876"/>
              <a:gd name="connsiteY16073" fmla="*/ 288909 h 1106488"/>
              <a:gd name="connsiteX16074" fmla="*/ 820353 w 1031876"/>
              <a:gd name="connsiteY16074" fmla="*/ 289031 h 1106488"/>
              <a:gd name="connsiteX16075" fmla="*/ 820318 w 1031876"/>
              <a:gd name="connsiteY16075" fmla="*/ 289009 h 1106488"/>
              <a:gd name="connsiteX16076" fmla="*/ 819877 w 1031876"/>
              <a:gd name="connsiteY16076" fmla="*/ 291604 h 1106488"/>
              <a:gd name="connsiteX16077" fmla="*/ 814260 w 1031876"/>
              <a:gd name="connsiteY16077" fmla="*/ 286881 h 1106488"/>
              <a:gd name="connsiteX16078" fmla="*/ 813858 w 1031876"/>
              <a:gd name="connsiteY16078" fmla="*/ 286716 h 1106488"/>
              <a:gd name="connsiteX16079" fmla="*/ 813858 w 1031876"/>
              <a:gd name="connsiteY16079" fmla="*/ 287387 h 1106488"/>
              <a:gd name="connsiteX16080" fmla="*/ 813858 w 1031876"/>
              <a:gd name="connsiteY16080" fmla="*/ 290760 h 1106488"/>
              <a:gd name="connsiteX16081" fmla="*/ 813858 w 1031876"/>
              <a:gd name="connsiteY16081" fmla="*/ 292447 h 1106488"/>
              <a:gd name="connsiteX16082" fmla="*/ 813858 w 1031876"/>
              <a:gd name="connsiteY16082" fmla="*/ 293291 h 1106488"/>
              <a:gd name="connsiteX16083" fmla="*/ 806979 w 1031876"/>
              <a:gd name="connsiteY16083" fmla="*/ 286544 h 1106488"/>
              <a:gd name="connsiteX16084" fmla="*/ 810419 w 1031876"/>
              <a:gd name="connsiteY16084" fmla="*/ 286544 h 1106488"/>
              <a:gd name="connsiteX16085" fmla="*/ 813442 w 1031876"/>
              <a:gd name="connsiteY16085" fmla="*/ 286544 h 1106488"/>
              <a:gd name="connsiteX16086" fmla="*/ 813228 w 1031876"/>
              <a:gd name="connsiteY16086" fmla="*/ 286455 h 1106488"/>
              <a:gd name="connsiteX16087" fmla="*/ 807839 w 1031876"/>
              <a:gd name="connsiteY16087" fmla="*/ 285700 h 1106488"/>
              <a:gd name="connsiteX16088" fmla="*/ 806979 w 1031876"/>
              <a:gd name="connsiteY16088" fmla="*/ 279797 h 1106488"/>
              <a:gd name="connsiteX16089" fmla="*/ 807839 w 1031876"/>
              <a:gd name="connsiteY16089" fmla="*/ 283170 h 1106488"/>
              <a:gd name="connsiteX16090" fmla="*/ 813693 w 1031876"/>
              <a:gd name="connsiteY16090" fmla="*/ 286451 h 1106488"/>
              <a:gd name="connsiteX16091" fmla="*/ 813781 w 1031876"/>
              <a:gd name="connsiteY16091" fmla="*/ 286468 h 1106488"/>
              <a:gd name="connsiteX16092" fmla="*/ 812998 w 1031876"/>
              <a:gd name="connsiteY16092" fmla="*/ 285700 h 1106488"/>
              <a:gd name="connsiteX16093" fmla="*/ 812801 w 1031876"/>
              <a:gd name="connsiteY16093" fmla="*/ 285507 h 1106488"/>
              <a:gd name="connsiteX16094" fmla="*/ 812801 w 1031876"/>
              <a:gd name="connsiteY16094" fmla="*/ 285750 h 1106488"/>
              <a:gd name="connsiteX16095" fmla="*/ 812721 w 1031876"/>
              <a:gd name="connsiteY16095" fmla="*/ 285428 h 1106488"/>
              <a:gd name="connsiteX16096" fmla="*/ 806979 w 1031876"/>
              <a:gd name="connsiteY16096" fmla="*/ 279797 h 1106488"/>
              <a:gd name="connsiteX16097" fmla="*/ 807146 w 1031876"/>
              <a:gd name="connsiteY16097" fmla="*/ 279797 h 1106488"/>
              <a:gd name="connsiteX16098" fmla="*/ 807085 w 1031876"/>
              <a:gd name="connsiteY16098" fmla="*/ 279762 h 1106488"/>
              <a:gd name="connsiteX16099" fmla="*/ 806979 w 1031876"/>
              <a:gd name="connsiteY16099" fmla="*/ 279797 h 1106488"/>
              <a:gd name="connsiteX16100" fmla="*/ 806951 w 1031876"/>
              <a:gd name="connsiteY16100" fmla="*/ 279685 h 1106488"/>
              <a:gd name="connsiteX16101" fmla="*/ 806747 w 1031876"/>
              <a:gd name="connsiteY16101" fmla="*/ 279569 h 1106488"/>
              <a:gd name="connsiteX16102" fmla="*/ 806979 w 1031876"/>
              <a:gd name="connsiteY16102" fmla="*/ 279797 h 1106488"/>
              <a:gd name="connsiteX16103" fmla="*/ 803539 w 1031876"/>
              <a:gd name="connsiteY16103" fmla="*/ 279797 h 1106488"/>
              <a:gd name="connsiteX16104" fmla="*/ 801689 w 1031876"/>
              <a:gd name="connsiteY16104" fmla="*/ 279797 h 1106488"/>
              <a:gd name="connsiteX16105" fmla="*/ 801689 w 1031876"/>
              <a:gd name="connsiteY16105" fmla="*/ 280988 h 1106488"/>
              <a:gd name="connsiteX16106" fmla="*/ 800101 w 1031876"/>
              <a:gd name="connsiteY16106" fmla="*/ 280988 h 1106488"/>
              <a:gd name="connsiteX16107" fmla="*/ 800101 w 1031876"/>
              <a:gd name="connsiteY16107" fmla="*/ 279797 h 1106488"/>
              <a:gd name="connsiteX16108" fmla="*/ 800100 w 1031876"/>
              <a:gd name="connsiteY16108" fmla="*/ 279797 h 1106488"/>
              <a:gd name="connsiteX16109" fmla="*/ 800100 w 1031876"/>
              <a:gd name="connsiteY16109" fmla="*/ 279398 h 1106488"/>
              <a:gd name="connsiteX16110" fmla="*/ 797720 w 1031876"/>
              <a:gd name="connsiteY16110" fmla="*/ 273844 h 1106488"/>
              <a:gd name="connsiteX16111" fmla="*/ 800100 w 1031876"/>
              <a:gd name="connsiteY16111" fmla="*/ 273050 h 1106488"/>
              <a:gd name="connsiteX16112" fmla="*/ 800100 w 1031876"/>
              <a:gd name="connsiteY16112" fmla="*/ 273050 h 1106488"/>
              <a:gd name="connsiteX16113" fmla="*/ 800100 w 1031876"/>
              <a:gd name="connsiteY16113" fmla="*/ 273050 h 1106488"/>
              <a:gd name="connsiteX16114" fmla="*/ 800101 w 1031876"/>
              <a:gd name="connsiteY16114" fmla="*/ 273050 h 1106488"/>
              <a:gd name="connsiteX16115" fmla="*/ 800647 w 1031876"/>
              <a:gd name="connsiteY16115" fmla="*/ 273050 h 1106488"/>
              <a:gd name="connsiteX16116" fmla="*/ 280341 w 1031876"/>
              <a:gd name="connsiteY16116" fmla="*/ 272402 h 1106488"/>
              <a:gd name="connsiteX16117" fmla="*/ 279486 w 1031876"/>
              <a:gd name="connsiteY16117" fmla="*/ 275817 h 1106488"/>
              <a:gd name="connsiteX16118" fmla="*/ 277855 w 1031876"/>
              <a:gd name="connsiteY16118" fmla="*/ 276749 h 1106488"/>
              <a:gd name="connsiteX16119" fmla="*/ 771427 w 1031876"/>
              <a:gd name="connsiteY16119" fmla="*/ 270669 h 1106488"/>
              <a:gd name="connsiteX16120" fmla="*/ 772320 w 1031876"/>
              <a:gd name="connsiteY16120" fmla="*/ 273050 h 1106488"/>
              <a:gd name="connsiteX16121" fmla="*/ 769641 w 1031876"/>
              <a:gd name="connsiteY16121" fmla="*/ 272256 h 1106488"/>
              <a:gd name="connsiteX16122" fmla="*/ 770177 w 1031876"/>
              <a:gd name="connsiteY16122" fmla="*/ 271145 h 1106488"/>
              <a:gd name="connsiteX16123" fmla="*/ 58119 w 1031876"/>
              <a:gd name="connsiteY16123" fmla="*/ 270450 h 1106488"/>
              <a:gd name="connsiteX16124" fmla="*/ 56752 w 1031876"/>
              <a:gd name="connsiteY16124" fmla="*/ 272402 h 1106488"/>
              <a:gd name="connsiteX16125" fmla="*/ 54701 w 1031876"/>
              <a:gd name="connsiteY16125" fmla="*/ 272402 h 1106488"/>
              <a:gd name="connsiteX16126" fmla="*/ 316648 w 1031876"/>
              <a:gd name="connsiteY16126" fmla="*/ 270285 h 1106488"/>
              <a:gd name="connsiteX16127" fmla="*/ 315384 w 1031876"/>
              <a:gd name="connsiteY16127" fmla="*/ 271548 h 1106488"/>
              <a:gd name="connsiteX16128" fmla="*/ 314529 w 1031876"/>
              <a:gd name="connsiteY16128" fmla="*/ 272402 h 1106488"/>
              <a:gd name="connsiteX16129" fmla="*/ 285279 w 1031876"/>
              <a:gd name="connsiteY16129" fmla="*/ 269961 h 1106488"/>
              <a:gd name="connsiteX16130" fmla="*/ 287015 w 1031876"/>
              <a:gd name="connsiteY16130" fmla="*/ 272566 h 1106488"/>
              <a:gd name="connsiteX16131" fmla="*/ 287179 w 1031876"/>
              <a:gd name="connsiteY16131" fmla="*/ 272402 h 1106488"/>
              <a:gd name="connsiteX16132" fmla="*/ 287034 w 1031876"/>
              <a:gd name="connsiteY16132" fmla="*/ 272595 h 1106488"/>
              <a:gd name="connsiteX16133" fmla="*/ 287338 w 1031876"/>
              <a:gd name="connsiteY16133" fmla="*/ 273050 h 1106488"/>
              <a:gd name="connsiteX16134" fmla="*/ 286692 w 1031876"/>
              <a:gd name="connsiteY16134" fmla="*/ 273050 h 1106488"/>
              <a:gd name="connsiteX16135" fmla="*/ 286563 w 1031876"/>
              <a:gd name="connsiteY16135" fmla="*/ 273222 h 1106488"/>
              <a:gd name="connsiteX16136" fmla="*/ 284615 w 1031876"/>
              <a:gd name="connsiteY16136" fmla="*/ 275817 h 1106488"/>
              <a:gd name="connsiteX16137" fmla="*/ 287179 w 1031876"/>
              <a:gd name="connsiteY16137" fmla="*/ 279232 h 1106488"/>
              <a:gd name="connsiteX16138" fmla="*/ 283760 w 1031876"/>
              <a:gd name="connsiteY16138" fmla="*/ 279232 h 1106488"/>
              <a:gd name="connsiteX16139" fmla="*/ 280341 w 1031876"/>
              <a:gd name="connsiteY16139" fmla="*/ 279232 h 1106488"/>
              <a:gd name="connsiteX16140" fmla="*/ 281196 w 1031876"/>
              <a:gd name="connsiteY16140" fmla="*/ 278379 h 1106488"/>
              <a:gd name="connsiteX16141" fmla="*/ 286299 w 1031876"/>
              <a:gd name="connsiteY16141" fmla="*/ 273281 h 1106488"/>
              <a:gd name="connsiteX16142" fmla="*/ 286530 w 1031876"/>
              <a:gd name="connsiteY16142" fmla="*/ 273050 h 1106488"/>
              <a:gd name="connsiteX16143" fmla="*/ 284163 w 1031876"/>
              <a:gd name="connsiteY16143" fmla="*/ 273050 h 1106488"/>
              <a:gd name="connsiteX16144" fmla="*/ 280988 w 1031876"/>
              <a:gd name="connsiteY16144" fmla="*/ 273050 h 1106488"/>
              <a:gd name="connsiteX16145" fmla="*/ 284163 w 1031876"/>
              <a:gd name="connsiteY16145" fmla="*/ 272157 h 1106488"/>
              <a:gd name="connsiteX16146" fmla="*/ 767481 w 1031876"/>
              <a:gd name="connsiteY16146" fmla="*/ 269432 h 1106488"/>
              <a:gd name="connsiteX16147" fmla="*/ 767733 w 1031876"/>
              <a:gd name="connsiteY16147" fmla="*/ 270020 h 1106488"/>
              <a:gd name="connsiteX16148" fmla="*/ 767855 w 1031876"/>
              <a:gd name="connsiteY16148" fmla="*/ 269875 h 1106488"/>
              <a:gd name="connsiteX16149" fmla="*/ 889002 w 1031876"/>
              <a:gd name="connsiteY16149" fmla="*/ 266701 h 1106488"/>
              <a:gd name="connsiteX16150" fmla="*/ 889335 w 1031876"/>
              <a:gd name="connsiteY16150" fmla="*/ 267034 h 1106488"/>
              <a:gd name="connsiteX16151" fmla="*/ 889236 w 1031876"/>
              <a:gd name="connsiteY16151" fmla="*/ 266701 h 1106488"/>
              <a:gd name="connsiteX16152" fmla="*/ 882651 w 1031876"/>
              <a:gd name="connsiteY16152" fmla="*/ 266700 h 1106488"/>
              <a:gd name="connsiteX16153" fmla="*/ 889001 w 1031876"/>
              <a:gd name="connsiteY16153" fmla="*/ 273050 h 1106488"/>
              <a:gd name="connsiteX16154" fmla="*/ 882651 w 1031876"/>
              <a:gd name="connsiteY16154" fmla="*/ 266700 h 1106488"/>
              <a:gd name="connsiteX16155" fmla="*/ 868363 w 1031876"/>
              <a:gd name="connsiteY16155" fmla="*/ 266700 h 1106488"/>
              <a:gd name="connsiteX16156" fmla="*/ 874713 w 1031876"/>
              <a:gd name="connsiteY16156" fmla="*/ 273050 h 1106488"/>
              <a:gd name="connsiteX16157" fmla="*/ 868363 w 1031876"/>
              <a:gd name="connsiteY16157" fmla="*/ 266700 h 1106488"/>
              <a:gd name="connsiteX16158" fmla="*/ 868363 w 1031876"/>
              <a:gd name="connsiteY16158" fmla="*/ 266700 h 1106488"/>
              <a:gd name="connsiteX16159" fmla="*/ 874382 w 1031876"/>
              <a:gd name="connsiteY16159" fmla="*/ 266700 h 1106488"/>
              <a:gd name="connsiteX16160" fmla="*/ 874713 w 1031876"/>
              <a:gd name="connsiteY16160" fmla="*/ 266700 h 1106488"/>
              <a:gd name="connsiteX16161" fmla="*/ 875242 w 1031876"/>
              <a:gd name="connsiteY16161" fmla="*/ 266700 h 1106488"/>
              <a:gd name="connsiteX16162" fmla="*/ 875242 w 1031876"/>
              <a:gd name="connsiteY16162" fmla="*/ 267017 h 1106488"/>
              <a:gd name="connsiteX16163" fmla="*/ 878682 w 1031876"/>
              <a:gd name="connsiteY16163" fmla="*/ 269081 h 1106488"/>
              <a:gd name="connsiteX16164" fmla="*/ 882651 w 1031876"/>
              <a:gd name="connsiteY16164" fmla="*/ 266700 h 1106488"/>
              <a:gd name="connsiteX16165" fmla="*/ 881659 w 1031876"/>
              <a:gd name="connsiteY16165" fmla="*/ 271462 h 1106488"/>
              <a:gd name="connsiteX16166" fmla="*/ 875242 w 1031876"/>
              <a:gd name="connsiteY16166" fmla="*/ 267063 h 1106488"/>
              <a:gd name="connsiteX16167" fmla="*/ 875242 w 1031876"/>
              <a:gd name="connsiteY16167" fmla="*/ 267123 h 1106488"/>
              <a:gd name="connsiteX16168" fmla="*/ 878682 w 1031876"/>
              <a:gd name="connsiteY16168" fmla="*/ 269875 h 1106488"/>
              <a:gd name="connsiteX16169" fmla="*/ 882651 w 1031876"/>
              <a:gd name="connsiteY16169" fmla="*/ 273050 h 1106488"/>
              <a:gd name="connsiteX16170" fmla="*/ 878682 w 1031876"/>
              <a:gd name="connsiteY16170" fmla="*/ 272256 h 1106488"/>
              <a:gd name="connsiteX16171" fmla="*/ 875242 w 1031876"/>
              <a:gd name="connsiteY16171" fmla="*/ 267441 h 1106488"/>
              <a:gd name="connsiteX16172" fmla="*/ 875242 w 1031876"/>
              <a:gd name="connsiteY16172" fmla="*/ 270073 h 1106488"/>
              <a:gd name="connsiteX16173" fmla="*/ 875242 w 1031876"/>
              <a:gd name="connsiteY16173" fmla="*/ 273447 h 1106488"/>
              <a:gd name="connsiteX16174" fmla="*/ 868363 w 1031876"/>
              <a:gd name="connsiteY16174" fmla="*/ 266700 h 1106488"/>
              <a:gd name="connsiteX16175" fmla="*/ 785813 w 1031876"/>
              <a:gd name="connsiteY16175" fmla="*/ 266700 h 1106488"/>
              <a:gd name="connsiteX16176" fmla="*/ 793751 w 1031876"/>
              <a:gd name="connsiteY16176" fmla="*/ 273050 h 1106488"/>
              <a:gd name="connsiteX16177" fmla="*/ 785813 w 1031876"/>
              <a:gd name="connsiteY16177" fmla="*/ 273050 h 1106488"/>
              <a:gd name="connsiteX16178" fmla="*/ 785813 w 1031876"/>
              <a:gd name="connsiteY16178" fmla="*/ 266700 h 1106488"/>
              <a:gd name="connsiteX16179" fmla="*/ 779463 w 1031876"/>
              <a:gd name="connsiteY16179" fmla="*/ 266700 h 1106488"/>
              <a:gd name="connsiteX16180" fmla="*/ 779463 w 1031876"/>
              <a:gd name="connsiteY16180" fmla="*/ 273050 h 1106488"/>
              <a:gd name="connsiteX16181" fmla="*/ 776717 w 1031876"/>
              <a:gd name="connsiteY16181" fmla="*/ 268245 h 1106488"/>
              <a:gd name="connsiteX16182" fmla="*/ 778669 w 1031876"/>
              <a:gd name="connsiteY16182" fmla="*/ 269081 h 1106488"/>
              <a:gd name="connsiteX16183" fmla="*/ 779463 w 1031876"/>
              <a:gd name="connsiteY16183" fmla="*/ 266700 h 1106488"/>
              <a:gd name="connsiteX16184" fmla="*/ 773113 w 1031876"/>
              <a:gd name="connsiteY16184" fmla="*/ 266700 h 1106488"/>
              <a:gd name="connsiteX16185" fmla="*/ 778669 w 1031876"/>
              <a:gd name="connsiteY16185" fmla="*/ 273050 h 1106488"/>
              <a:gd name="connsiteX16186" fmla="*/ 774999 w 1031876"/>
              <a:gd name="connsiteY16186" fmla="*/ 273050 h 1106488"/>
              <a:gd name="connsiteX16187" fmla="*/ 773114 w 1031876"/>
              <a:gd name="connsiteY16187" fmla="*/ 273050 h 1106488"/>
              <a:gd name="connsiteX16188" fmla="*/ 773113 w 1031876"/>
              <a:gd name="connsiteY16188" fmla="*/ 273050 h 1106488"/>
              <a:gd name="connsiteX16189" fmla="*/ 773113 w 1031876"/>
              <a:gd name="connsiteY16189" fmla="*/ 266700 h 1106488"/>
              <a:gd name="connsiteX16190" fmla="*/ 773113 w 1031876"/>
              <a:gd name="connsiteY16190" fmla="*/ 266700 h 1106488"/>
              <a:gd name="connsiteX16191" fmla="*/ 776288 w 1031876"/>
              <a:gd name="connsiteY16191" fmla="*/ 267494 h 1106488"/>
              <a:gd name="connsiteX16192" fmla="*/ 776717 w 1031876"/>
              <a:gd name="connsiteY16192" fmla="*/ 268245 h 1106488"/>
              <a:gd name="connsiteX16193" fmla="*/ 328613 w 1031876"/>
              <a:gd name="connsiteY16193" fmla="*/ 266700 h 1106488"/>
              <a:gd name="connsiteX16194" fmla="*/ 329407 w 1031876"/>
              <a:gd name="connsiteY16194" fmla="*/ 266700 h 1106488"/>
              <a:gd name="connsiteX16195" fmla="*/ 330201 w 1031876"/>
              <a:gd name="connsiteY16195" fmla="*/ 266700 h 1106488"/>
              <a:gd name="connsiteX16196" fmla="*/ 334963 w 1031876"/>
              <a:gd name="connsiteY16196" fmla="*/ 266700 h 1106488"/>
              <a:gd name="connsiteX16197" fmla="*/ 330201 w 1031876"/>
              <a:gd name="connsiteY16197" fmla="*/ 267380 h 1106488"/>
              <a:gd name="connsiteX16198" fmla="*/ 330201 w 1031876"/>
              <a:gd name="connsiteY16198" fmla="*/ 268288 h 1106488"/>
              <a:gd name="connsiteX16199" fmla="*/ 329293 w 1031876"/>
              <a:gd name="connsiteY16199" fmla="*/ 268288 h 1106488"/>
              <a:gd name="connsiteX16200" fmla="*/ 328613 w 1031876"/>
              <a:gd name="connsiteY16200" fmla="*/ 273050 h 1106488"/>
              <a:gd name="connsiteX16201" fmla="*/ 320675 w 1031876"/>
              <a:gd name="connsiteY16201" fmla="*/ 273050 h 1106488"/>
              <a:gd name="connsiteX16202" fmla="*/ 328613 w 1031876"/>
              <a:gd name="connsiteY16202" fmla="*/ 266700 h 1106488"/>
              <a:gd name="connsiteX16203" fmla="*/ 314325 w 1031876"/>
              <a:gd name="connsiteY16203" fmla="*/ 266700 h 1106488"/>
              <a:gd name="connsiteX16204" fmla="*/ 313531 w 1031876"/>
              <a:gd name="connsiteY16204" fmla="*/ 269875 h 1106488"/>
              <a:gd name="connsiteX16205" fmla="*/ 309109 w 1031876"/>
              <a:gd name="connsiteY16205" fmla="*/ 272402 h 1106488"/>
              <a:gd name="connsiteX16206" fmla="*/ 311111 w 1031876"/>
              <a:gd name="connsiteY16206" fmla="*/ 272402 h 1106488"/>
              <a:gd name="connsiteX16207" fmla="*/ 311965 w 1031876"/>
              <a:gd name="connsiteY16207" fmla="*/ 272402 h 1106488"/>
              <a:gd name="connsiteX16208" fmla="*/ 314529 w 1031876"/>
              <a:gd name="connsiteY16208" fmla="*/ 272402 h 1106488"/>
              <a:gd name="connsiteX16209" fmla="*/ 311111 w 1031876"/>
              <a:gd name="connsiteY16209" fmla="*/ 274963 h 1106488"/>
              <a:gd name="connsiteX16210" fmla="*/ 308305 w 1031876"/>
              <a:gd name="connsiteY16210" fmla="*/ 272861 h 1106488"/>
              <a:gd name="connsiteX16211" fmla="*/ 307975 w 1031876"/>
              <a:gd name="connsiteY16211" fmla="*/ 273050 h 1106488"/>
              <a:gd name="connsiteX16212" fmla="*/ 308224 w 1031876"/>
              <a:gd name="connsiteY16212" fmla="*/ 272801 h 1106488"/>
              <a:gd name="connsiteX16213" fmla="*/ 307692 w 1031876"/>
              <a:gd name="connsiteY16213" fmla="*/ 272402 h 1106488"/>
              <a:gd name="connsiteX16214" fmla="*/ 308623 w 1031876"/>
              <a:gd name="connsiteY16214" fmla="*/ 272402 h 1106488"/>
              <a:gd name="connsiteX16215" fmla="*/ 311150 w 1031876"/>
              <a:gd name="connsiteY16215" fmla="*/ 269875 h 1106488"/>
              <a:gd name="connsiteX16216" fmla="*/ 314325 w 1031876"/>
              <a:gd name="connsiteY16216" fmla="*/ 266700 h 1106488"/>
              <a:gd name="connsiteX16217" fmla="*/ 302419 w 1031876"/>
              <a:gd name="connsiteY16217" fmla="*/ 266700 h 1106488"/>
              <a:gd name="connsiteX16218" fmla="*/ 303213 w 1031876"/>
              <a:gd name="connsiteY16218" fmla="*/ 267494 h 1106488"/>
              <a:gd name="connsiteX16219" fmla="*/ 302419 w 1031876"/>
              <a:gd name="connsiteY16219" fmla="*/ 268288 h 1106488"/>
              <a:gd name="connsiteX16220" fmla="*/ 301625 w 1031876"/>
              <a:gd name="connsiteY16220" fmla="*/ 267494 h 1106488"/>
              <a:gd name="connsiteX16221" fmla="*/ 302419 w 1031876"/>
              <a:gd name="connsiteY16221" fmla="*/ 266700 h 1106488"/>
              <a:gd name="connsiteX16222" fmla="*/ 301626 w 1031876"/>
              <a:gd name="connsiteY16222" fmla="*/ 266700 h 1106488"/>
              <a:gd name="connsiteX16223" fmla="*/ 294482 w 1031876"/>
              <a:gd name="connsiteY16223" fmla="*/ 273050 h 1106488"/>
              <a:gd name="connsiteX16224" fmla="*/ 301626 w 1031876"/>
              <a:gd name="connsiteY16224" fmla="*/ 266700 h 1106488"/>
              <a:gd name="connsiteX16225" fmla="*/ 294482 w 1031876"/>
              <a:gd name="connsiteY16225" fmla="*/ 266700 h 1106488"/>
              <a:gd name="connsiteX16226" fmla="*/ 294482 w 1031876"/>
              <a:gd name="connsiteY16226" fmla="*/ 267494 h 1106488"/>
              <a:gd name="connsiteX16227" fmla="*/ 294482 w 1031876"/>
              <a:gd name="connsiteY16227" fmla="*/ 269081 h 1106488"/>
              <a:gd name="connsiteX16228" fmla="*/ 294482 w 1031876"/>
              <a:gd name="connsiteY16228" fmla="*/ 273050 h 1106488"/>
              <a:gd name="connsiteX16229" fmla="*/ 287338 w 1031876"/>
              <a:gd name="connsiteY16229" fmla="*/ 273050 h 1106488"/>
              <a:gd name="connsiteX16230" fmla="*/ 294482 w 1031876"/>
              <a:gd name="connsiteY16230" fmla="*/ 266700 h 1106488"/>
              <a:gd name="connsiteX16231" fmla="*/ 287338 w 1031876"/>
              <a:gd name="connsiteY16231" fmla="*/ 266700 h 1106488"/>
              <a:gd name="connsiteX16232" fmla="*/ 290513 w 1031876"/>
              <a:gd name="connsiteY16232" fmla="*/ 266700 h 1106488"/>
              <a:gd name="connsiteX16233" fmla="*/ 290910 w 1031876"/>
              <a:gd name="connsiteY16233" fmla="*/ 266700 h 1106488"/>
              <a:gd name="connsiteX16234" fmla="*/ 293688 w 1031876"/>
              <a:gd name="connsiteY16234" fmla="*/ 266700 h 1106488"/>
              <a:gd name="connsiteX16235" fmla="*/ 294482 w 1031876"/>
              <a:gd name="connsiteY16235" fmla="*/ 266700 h 1106488"/>
              <a:gd name="connsiteX16236" fmla="*/ 288256 w 1031876"/>
              <a:gd name="connsiteY16236" fmla="*/ 271443 h 1106488"/>
              <a:gd name="connsiteX16237" fmla="*/ 287338 w 1031876"/>
              <a:gd name="connsiteY16237" fmla="*/ 273050 h 1106488"/>
              <a:gd name="connsiteX16238" fmla="*/ 287338 w 1031876"/>
              <a:gd name="connsiteY16238" fmla="*/ 266700 h 1106488"/>
              <a:gd name="connsiteX16239" fmla="*/ 899796 w 1031876"/>
              <a:gd name="connsiteY16239" fmla="*/ 266172 h 1106488"/>
              <a:gd name="connsiteX16240" fmla="*/ 901701 w 1031876"/>
              <a:gd name="connsiteY16240" fmla="*/ 266172 h 1106488"/>
              <a:gd name="connsiteX16241" fmla="*/ 900907 w 1031876"/>
              <a:gd name="connsiteY16241" fmla="*/ 267891 h 1106488"/>
              <a:gd name="connsiteX16242" fmla="*/ 827088 w 1031876"/>
              <a:gd name="connsiteY16242" fmla="*/ 265906 h 1106488"/>
              <a:gd name="connsiteX16243" fmla="*/ 833438 w 1031876"/>
              <a:gd name="connsiteY16243" fmla="*/ 273050 h 1106488"/>
              <a:gd name="connsiteX16244" fmla="*/ 827088 w 1031876"/>
              <a:gd name="connsiteY16244" fmla="*/ 265906 h 1106488"/>
              <a:gd name="connsiteX16245" fmla="*/ 786607 w 1031876"/>
              <a:gd name="connsiteY16245" fmla="*/ 265906 h 1106488"/>
              <a:gd name="connsiteX16246" fmla="*/ 793751 w 1031876"/>
              <a:gd name="connsiteY16246" fmla="*/ 273050 h 1106488"/>
              <a:gd name="connsiteX16247" fmla="*/ 786607 w 1031876"/>
              <a:gd name="connsiteY16247" fmla="*/ 265906 h 1106488"/>
              <a:gd name="connsiteX16248" fmla="*/ 287338 w 1031876"/>
              <a:gd name="connsiteY16248" fmla="*/ 265906 h 1106488"/>
              <a:gd name="connsiteX16249" fmla="*/ 285279 w 1031876"/>
              <a:gd name="connsiteY16249" fmla="*/ 269961 h 1106488"/>
              <a:gd name="connsiteX16250" fmla="*/ 284957 w 1031876"/>
              <a:gd name="connsiteY16250" fmla="*/ 269478 h 1106488"/>
              <a:gd name="connsiteX16251" fmla="*/ 287338 w 1031876"/>
              <a:gd name="connsiteY16251" fmla="*/ 265906 h 1106488"/>
              <a:gd name="connsiteX16252" fmla="*/ 280988 w 1031876"/>
              <a:gd name="connsiteY16252" fmla="*/ 265906 h 1106488"/>
              <a:gd name="connsiteX16253" fmla="*/ 280988 w 1031876"/>
              <a:gd name="connsiteY16253" fmla="*/ 273050 h 1106488"/>
              <a:gd name="connsiteX16254" fmla="*/ 280988 w 1031876"/>
              <a:gd name="connsiteY16254" fmla="*/ 265906 h 1106488"/>
              <a:gd name="connsiteX16255" fmla="*/ 834186 w 1031876"/>
              <a:gd name="connsiteY16255" fmla="*/ 265571 h 1106488"/>
              <a:gd name="connsiteX16256" fmla="*/ 835007 w 1031876"/>
              <a:gd name="connsiteY16256" fmla="*/ 272129 h 1106488"/>
              <a:gd name="connsiteX16257" fmla="*/ 834186 w 1031876"/>
              <a:gd name="connsiteY16257" fmla="*/ 272402 h 1106488"/>
              <a:gd name="connsiteX16258" fmla="*/ 834186 w 1031876"/>
              <a:gd name="connsiteY16258" fmla="*/ 265571 h 1106488"/>
              <a:gd name="connsiteX16259" fmla="*/ 834186 w 1031876"/>
              <a:gd name="connsiteY16259" fmla="*/ 265571 h 1106488"/>
              <a:gd name="connsiteX16260" fmla="*/ 835041 w 1031876"/>
              <a:gd name="connsiteY16260" fmla="*/ 268987 h 1106488"/>
              <a:gd name="connsiteX16261" fmla="*/ 835849 w 1031876"/>
              <a:gd name="connsiteY16261" fmla="*/ 269448 h 1106488"/>
              <a:gd name="connsiteX16262" fmla="*/ 836750 w 1031876"/>
              <a:gd name="connsiteY16262" fmla="*/ 271548 h 1106488"/>
              <a:gd name="connsiteX16263" fmla="*/ 836237 w 1031876"/>
              <a:gd name="connsiteY16263" fmla="*/ 271719 h 1106488"/>
              <a:gd name="connsiteX16264" fmla="*/ 835041 w 1031876"/>
              <a:gd name="connsiteY16264" fmla="*/ 271548 h 1106488"/>
              <a:gd name="connsiteX16265" fmla="*/ 834186 w 1031876"/>
              <a:gd name="connsiteY16265" fmla="*/ 265571 h 1106488"/>
              <a:gd name="connsiteX16266" fmla="*/ 834186 w 1031876"/>
              <a:gd name="connsiteY16266" fmla="*/ 265571 h 1106488"/>
              <a:gd name="connsiteX16267" fmla="*/ 836029 w 1031876"/>
              <a:gd name="connsiteY16267" fmla="*/ 267413 h 1106488"/>
              <a:gd name="connsiteX16268" fmla="*/ 841376 w 1031876"/>
              <a:gd name="connsiteY16268" fmla="*/ 266700 h 1106488"/>
              <a:gd name="connsiteX16269" fmla="*/ 841376 w 1031876"/>
              <a:gd name="connsiteY16269" fmla="*/ 269875 h 1106488"/>
              <a:gd name="connsiteX16270" fmla="*/ 841376 w 1031876"/>
              <a:gd name="connsiteY16270" fmla="*/ 272256 h 1106488"/>
              <a:gd name="connsiteX16271" fmla="*/ 841376 w 1031876"/>
              <a:gd name="connsiteY16271" fmla="*/ 273050 h 1106488"/>
              <a:gd name="connsiteX16272" fmla="*/ 840682 w 1031876"/>
              <a:gd name="connsiteY16272" fmla="*/ 272402 h 1106488"/>
              <a:gd name="connsiteX16273" fmla="*/ 837605 w 1031876"/>
              <a:gd name="connsiteY16273" fmla="*/ 272402 h 1106488"/>
              <a:gd name="connsiteX16274" fmla="*/ 835041 w 1031876"/>
              <a:gd name="connsiteY16274" fmla="*/ 272402 h 1106488"/>
              <a:gd name="connsiteX16275" fmla="*/ 835007 w 1031876"/>
              <a:gd name="connsiteY16275" fmla="*/ 272129 h 1106488"/>
              <a:gd name="connsiteX16276" fmla="*/ 836237 w 1031876"/>
              <a:gd name="connsiteY16276" fmla="*/ 271719 h 1106488"/>
              <a:gd name="connsiteX16277" fmla="*/ 840620 w 1031876"/>
              <a:gd name="connsiteY16277" fmla="*/ 272344 h 1106488"/>
              <a:gd name="connsiteX16278" fmla="*/ 840143 w 1031876"/>
              <a:gd name="connsiteY16278" fmla="*/ 271899 h 1106488"/>
              <a:gd name="connsiteX16279" fmla="*/ 835849 w 1031876"/>
              <a:gd name="connsiteY16279" fmla="*/ 269448 h 1106488"/>
              <a:gd name="connsiteX16280" fmla="*/ 793161 w 1031876"/>
              <a:gd name="connsiteY16280" fmla="*/ 265571 h 1106488"/>
              <a:gd name="connsiteX16281" fmla="*/ 793161 w 1031876"/>
              <a:gd name="connsiteY16281" fmla="*/ 272402 h 1106488"/>
              <a:gd name="connsiteX16282" fmla="*/ 793161 w 1031876"/>
              <a:gd name="connsiteY16282" fmla="*/ 268987 h 1106488"/>
              <a:gd name="connsiteX16283" fmla="*/ 793161 w 1031876"/>
              <a:gd name="connsiteY16283" fmla="*/ 266425 h 1106488"/>
              <a:gd name="connsiteX16284" fmla="*/ 793161 w 1031876"/>
              <a:gd name="connsiteY16284" fmla="*/ 265571 h 1106488"/>
              <a:gd name="connsiteX16285" fmla="*/ 321367 w 1031876"/>
              <a:gd name="connsiteY16285" fmla="*/ 265571 h 1106488"/>
              <a:gd name="connsiteX16286" fmla="*/ 317948 w 1031876"/>
              <a:gd name="connsiteY16286" fmla="*/ 268987 h 1106488"/>
              <a:gd name="connsiteX16287" fmla="*/ 316648 w 1031876"/>
              <a:gd name="connsiteY16287" fmla="*/ 270285 h 1106488"/>
              <a:gd name="connsiteX16288" fmla="*/ 307692 w 1031876"/>
              <a:gd name="connsiteY16288" fmla="*/ 265571 h 1106488"/>
              <a:gd name="connsiteX16289" fmla="*/ 307975 w 1031876"/>
              <a:gd name="connsiteY16289" fmla="*/ 265784 h 1106488"/>
              <a:gd name="connsiteX16290" fmla="*/ 311111 w 1031876"/>
              <a:gd name="connsiteY16290" fmla="*/ 268133 h 1106488"/>
              <a:gd name="connsiteX16291" fmla="*/ 314529 w 1031876"/>
              <a:gd name="connsiteY16291" fmla="*/ 265571 h 1106488"/>
              <a:gd name="connsiteX16292" fmla="*/ 307692 w 1031876"/>
              <a:gd name="connsiteY16292" fmla="*/ 272402 h 1106488"/>
              <a:gd name="connsiteX16293" fmla="*/ 307692 w 1031876"/>
              <a:gd name="connsiteY16293" fmla="*/ 271548 h 1106488"/>
              <a:gd name="connsiteX16294" fmla="*/ 307692 w 1031876"/>
              <a:gd name="connsiteY16294" fmla="*/ 266700 h 1106488"/>
              <a:gd name="connsiteX16295" fmla="*/ 829566 w 1031876"/>
              <a:gd name="connsiteY16295" fmla="*/ 263910 h 1106488"/>
              <a:gd name="connsiteX16296" fmla="*/ 829913 w 1031876"/>
              <a:gd name="connsiteY16296" fmla="*/ 264718 h 1106488"/>
              <a:gd name="connsiteX16297" fmla="*/ 827349 w 1031876"/>
              <a:gd name="connsiteY16297" fmla="*/ 265571 h 1106488"/>
              <a:gd name="connsiteX16298" fmla="*/ 830306 w 1031876"/>
              <a:gd name="connsiteY16298" fmla="*/ 263356 h 1106488"/>
              <a:gd name="connsiteX16299" fmla="*/ 834186 w 1031876"/>
              <a:gd name="connsiteY16299" fmla="*/ 265571 h 1106488"/>
              <a:gd name="connsiteX16300" fmla="*/ 830768 w 1031876"/>
              <a:gd name="connsiteY16300" fmla="*/ 264718 h 1106488"/>
              <a:gd name="connsiteX16301" fmla="*/ 830084 w 1031876"/>
              <a:gd name="connsiteY16301" fmla="*/ 263522 h 1106488"/>
              <a:gd name="connsiteX16302" fmla="*/ 829012 w 1031876"/>
              <a:gd name="connsiteY16302" fmla="*/ 262618 h 1106488"/>
              <a:gd name="connsiteX16303" fmla="*/ 829835 w 1031876"/>
              <a:gd name="connsiteY16303" fmla="*/ 263088 h 1106488"/>
              <a:gd name="connsiteX16304" fmla="*/ 830084 w 1031876"/>
              <a:gd name="connsiteY16304" fmla="*/ 263522 h 1106488"/>
              <a:gd name="connsiteX16305" fmla="*/ 829566 w 1031876"/>
              <a:gd name="connsiteY16305" fmla="*/ 263910 h 1106488"/>
              <a:gd name="connsiteX16306" fmla="*/ 890880 w 1031876"/>
              <a:gd name="connsiteY16306" fmla="*/ 261112 h 1106488"/>
              <a:gd name="connsiteX16307" fmla="*/ 892176 w 1031876"/>
              <a:gd name="connsiteY16307" fmla="*/ 262732 h 1106488"/>
              <a:gd name="connsiteX16308" fmla="*/ 894716 w 1031876"/>
              <a:gd name="connsiteY16308" fmla="*/ 265907 h 1106488"/>
              <a:gd name="connsiteX16309" fmla="*/ 895156 w 1031876"/>
              <a:gd name="connsiteY16309" fmla="*/ 265907 h 1106488"/>
              <a:gd name="connsiteX16310" fmla="*/ 894491 w 1031876"/>
              <a:gd name="connsiteY16310" fmla="*/ 263207 h 1106488"/>
              <a:gd name="connsiteX16311" fmla="*/ 327931 w 1031876"/>
              <a:gd name="connsiteY16311" fmla="*/ 259834 h 1106488"/>
              <a:gd name="connsiteX16312" fmla="*/ 327349 w 1031876"/>
              <a:gd name="connsiteY16312" fmla="*/ 262156 h 1106488"/>
              <a:gd name="connsiteX16313" fmla="*/ 321367 w 1031876"/>
              <a:gd name="connsiteY16313" fmla="*/ 265571 h 1106488"/>
              <a:gd name="connsiteX16314" fmla="*/ 874713 w 1031876"/>
              <a:gd name="connsiteY16314" fmla="*/ 259556 h 1106488"/>
              <a:gd name="connsiteX16315" fmla="*/ 882651 w 1031876"/>
              <a:gd name="connsiteY16315" fmla="*/ 266700 h 1106488"/>
              <a:gd name="connsiteX16316" fmla="*/ 874713 w 1031876"/>
              <a:gd name="connsiteY16316" fmla="*/ 259556 h 1106488"/>
              <a:gd name="connsiteX16317" fmla="*/ 756921 w 1031876"/>
              <a:gd name="connsiteY16317" fmla="*/ 259556 h 1106488"/>
              <a:gd name="connsiteX16318" fmla="*/ 758032 w 1031876"/>
              <a:gd name="connsiteY16318" fmla="*/ 259754 h 1106488"/>
              <a:gd name="connsiteX16319" fmla="*/ 758826 w 1031876"/>
              <a:gd name="connsiteY16319" fmla="*/ 266700 h 1106488"/>
              <a:gd name="connsiteX16320" fmla="*/ 756445 w 1031876"/>
              <a:gd name="connsiteY16320" fmla="*/ 259754 h 1106488"/>
              <a:gd name="connsiteX16321" fmla="*/ 895351 w 1031876"/>
              <a:gd name="connsiteY16321" fmla="*/ 259292 h 1106488"/>
              <a:gd name="connsiteX16322" fmla="*/ 901701 w 1031876"/>
              <a:gd name="connsiteY16322" fmla="*/ 266172 h 1106488"/>
              <a:gd name="connsiteX16323" fmla="*/ 899392 w 1031876"/>
              <a:gd name="connsiteY16323" fmla="*/ 265546 h 1106488"/>
              <a:gd name="connsiteX16324" fmla="*/ 74872 w 1031876"/>
              <a:gd name="connsiteY16324" fmla="*/ 259082 h 1106488"/>
              <a:gd name="connsiteX16325" fmla="*/ 74525 w 1031876"/>
              <a:gd name="connsiteY16325" fmla="*/ 259430 h 1106488"/>
              <a:gd name="connsiteX16326" fmla="*/ 73799 w 1031876"/>
              <a:gd name="connsiteY16326" fmla="*/ 260155 h 1106488"/>
              <a:gd name="connsiteX16327" fmla="*/ 779463 w 1031876"/>
              <a:gd name="connsiteY16327" fmla="*/ 258762 h 1106488"/>
              <a:gd name="connsiteX16328" fmla="*/ 785714 w 1031876"/>
              <a:gd name="connsiteY16328" fmla="*/ 262334 h 1106488"/>
              <a:gd name="connsiteX16329" fmla="*/ 786323 w 1031876"/>
              <a:gd name="connsiteY16329" fmla="*/ 264770 h 1106488"/>
              <a:gd name="connsiteX16330" fmla="*/ 786323 w 1031876"/>
              <a:gd name="connsiteY16330" fmla="*/ 264718 h 1106488"/>
              <a:gd name="connsiteX16331" fmla="*/ 786323 w 1031876"/>
              <a:gd name="connsiteY16331" fmla="*/ 262156 h 1106488"/>
              <a:gd name="connsiteX16332" fmla="*/ 786607 w 1031876"/>
              <a:gd name="connsiteY16332" fmla="*/ 262298 h 1106488"/>
              <a:gd name="connsiteX16333" fmla="*/ 793161 w 1031876"/>
              <a:gd name="connsiteY16333" fmla="*/ 265571 h 1106488"/>
              <a:gd name="connsiteX16334" fmla="*/ 792306 w 1031876"/>
              <a:gd name="connsiteY16334" fmla="*/ 265571 h 1106488"/>
              <a:gd name="connsiteX16335" fmla="*/ 789742 w 1031876"/>
              <a:gd name="connsiteY16335" fmla="*/ 265571 h 1106488"/>
              <a:gd name="connsiteX16336" fmla="*/ 787178 w 1031876"/>
              <a:gd name="connsiteY16336" fmla="*/ 265571 h 1106488"/>
              <a:gd name="connsiteX16337" fmla="*/ 786607 w 1031876"/>
              <a:gd name="connsiteY16337" fmla="*/ 265571 h 1106488"/>
              <a:gd name="connsiteX16338" fmla="*/ 786523 w 1031876"/>
              <a:gd name="connsiteY16338" fmla="*/ 265571 h 1106488"/>
              <a:gd name="connsiteX16339" fmla="*/ 786607 w 1031876"/>
              <a:gd name="connsiteY16339" fmla="*/ 265906 h 1106488"/>
              <a:gd name="connsiteX16340" fmla="*/ 779463 w 1031876"/>
              <a:gd name="connsiteY16340" fmla="*/ 258762 h 1106488"/>
              <a:gd name="connsiteX16341" fmla="*/ 758826 w 1031876"/>
              <a:gd name="connsiteY16341" fmla="*/ 258762 h 1106488"/>
              <a:gd name="connsiteX16342" fmla="*/ 765077 w 1031876"/>
              <a:gd name="connsiteY16342" fmla="*/ 265013 h 1106488"/>
              <a:gd name="connsiteX16343" fmla="*/ 765176 w 1031876"/>
              <a:gd name="connsiteY16343" fmla="*/ 265112 h 1106488"/>
              <a:gd name="connsiteX16344" fmla="*/ 765176 w 1031876"/>
              <a:gd name="connsiteY16344" fmla="*/ 262731 h 1106488"/>
              <a:gd name="connsiteX16345" fmla="*/ 765176 w 1031876"/>
              <a:gd name="connsiteY16345" fmla="*/ 258762 h 1106488"/>
              <a:gd name="connsiteX16346" fmla="*/ 773114 w 1031876"/>
              <a:gd name="connsiteY16346" fmla="*/ 266700 h 1106488"/>
              <a:gd name="connsiteX16347" fmla="*/ 773113 w 1031876"/>
              <a:gd name="connsiteY16347" fmla="*/ 266700 h 1106488"/>
              <a:gd name="connsiteX16348" fmla="*/ 772320 w 1031876"/>
              <a:gd name="connsiteY16348" fmla="*/ 266700 h 1106488"/>
              <a:gd name="connsiteX16349" fmla="*/ 770177 w 1031876"/>
              <a:gd name="connsiteY16349" fmla="*/ 271145 h 1106488"/>
              <a:gd name="connsiteX16350" fmla="*/ 768491 w 1031876"/>
              <a:gd name="connsiteY16350" fmla="*/ 271787 h 1106488"/>
              <a:gd name="connsiteX16351" fmla="*/ 768649 w 1031876"/>
              <a:gd name="connsiteY16351" fmla="*/ 272157 h 1106488"/>
              <a:gd name="connsiteX16352" fmla="*/ 765970 w 1031876"/>
              <a:gd name="connsiteY16352" fmla="*/ 273050 h 1106488"/>
              <a:gd name="connsiteX16353" fmla="*/ 765970 w 1031876"/>
              <a:gd name="connsiteY16353" fmla="*/ 272748 h 1106488"/>
              <a:gd name="connsiteX16354" fmla="*/ 765176 w 1031876"/>
              <a:gd name="connsiteY16354" fmla="*/ 273050 h 1106488"/>
              <a:gd name="connsiteX16355" fmla="*/ 765970 w 1031876"/>
              <a:gd name="connsiteY16355" fmla="*/ 272109 h 1106488"/>
              <a:gd name="connsiteX16356" fmla="*/ 765970 w 1031876"/>
              <a:gd name="connsiteY16356" fmla="*/ 269478 h 1106488"/>
              <a:gd name="connsiteX16357" fmla="*/ 765970 w 1031876"/>
              <a:gd name="connsiteY16357" fmla="*/ 267641 h 1106488"/>
              <a:gd name="connsiteX16358" fmla="*/ 765176 w 1031876"/>
              <a:gd name="connsiteY16358" fmla="*/ 266700 h 1106488"/>
              <a:gd name="connsiteX16359" fmla="*/ 765176 w 1031876"/>
              <a:gd name="connsiteY16359" fmla="*/ 266501 h 1106488"/>
              <a:gd name="connsiteX16360" fmla="*/ 762398 w 1031876"/>
              <a:gd name="connsiteY16360" fmla="*/ 268585 h 1106488"/>
              <a:gd name="connsiteX16361" fmla="*/ 758826 w 1031876"/>
              <a:gd name="connsiteY16361" fmla="*/ 265906 h 1106488"/>
              <a:gd name="connsiteX16362" fmla="*/ 762398 w 1031876"/>
              <a:gd name="connsiteY16362" fmla="*/ 265906 h 1106488"/>
              <a:gd name="connsiteX16363" fmla="*/ 765176 w 1031876"/>
              <a:gd name="connsiteY16363" fmla="*/ 265906 h 1106488"/>
              <a:gd name="connsiteX16364" fmla="*/ 765176 w 1031876"/>
              <a:gd name="connsiteY16364" fmla="*/ 265793 h 1106488"/>
              <a:gd name="connsiteX16365" fmla="*/ 759719 w 1031876"/>
              <a:gd name="connsiteY16365" fmla="*/ 265013 h 1106488"/>
              <a:gd name="connsiteX16366" fmla="*/ 758826 w 1031876"/>
              <a:gd name="connsiteY16366" fmla="*/ 258762 h 1106488"/>
              <a:gd name="connsiteX16367" fmla="*/ 752476 w 1031876"/>
              <a:gd name="connsiteY16367" fmla="*/ 258762 h 1106488"/>
              <a:gd name="connsiteX16368" fmla="*/ 753270 w 1031876"/>
              <a:gd name="connsiteY16368" fmla="*/ 258762 h 1106488"/>
              <a:gd name="connsiteX16369" fmla="*/ 755651 w 1031876"/>
              <a:gd name="connsiteY16369" fmla="*/ 258762 h 1106488"/>
              <a:gd name="connsiteX16370" fmla="*/ 758826 w 1031876"/>
              <a:gd name="connsiteY16370" fmla="*/ 258762 h 1106488"/>
              <a:gd name="connsiteX16371" fmla="*/ 756921 w 1031876"/>
              <a:gd name="connsiteY16371" fmla="*/ 259556 h 1106488"/>
              <a:gd name="connsiteX16372" fmla="*/ 834186 w 1031876"/>
              <a:gd name="connsiteY16372" fmla="*/ 258741 h 1106488"/>
              <a:gd name="connsiteX16373" fmla="*/ 841024 w 1031876"/>
              <a:gd name="connsiteY16373" fmla="*/ 265571 h 1106488"/>
              <a:gd name="connsiteX16374" fmla="*/ 834186 w 1031876"/>
              <a:gd name="connsiteY16374" fmla="*/ 258741 h 1106488"/>
              <a:gd name="connsiteX16375" fmla="*/ 834186 w 1031876"/>
              <a:gd name="connsiteY16375" fmla="*/ 258741 h 1106488"/>
              <a:gd name="connsiteX16376" fmla="*/ 841024 w 1031876"/>
              <a:gd name="connsiteY16376" fmla="*/ 265571 h 1106488"/>
              <a:gd name="connsiteX16377" fmla="*/ 834186 w 1031876"/>
              <a:gd name="connsiteY16377" fmla="*/ 258741 h 1106488"/>
              <a:gd name="connsiteX16378" fmla="*/ 827349 w 1031876"/>
              <a:gd name="connsiteY16378" fmla="*/ 258741 h 1106488"/>
              <a:gd name="connsiteX16379" fmla="*/ 829012 w 1031876"/>
              <a:gd name="connsiteY16379" fmla="*/ 262618 h 1106488"/>
              <a:gd name="connsiteX16380" fmla="*/ 828204 w 1031876"/>
              <a:gd name="connsiteY16380" fmla="*/ 262156 h 1106488"/>
              <a:gd name="connsiteX16381" fmla="*/ 827349 w 1031876"/>
              <a:gd name="connsiteY16381" fmla="*/ 258741 h 1106488"/>
              <a:gd name="connsiteX16382" fmla="*/ 824862 w 1031876"/>
              <a:gd name="connsiteY16382" fmla="*/ 258741 h 1106488"/>
              <a:gd name="connsiteX16383" fmla="*/ 825639 w 1031876"/>
              <a:gd name="connsiteY16383" fmla="*/ 258741 h 1106488"/>
              <a:gd name="connsiteX16384" fmla="*/ 827349 w 1031876"/>
              <a:gd name="connsiteY16384" fmla="*/ 258741 h 1106488"/>
              <a:gd name="connsiteX16385" fmla="*/ 827349 w 1031876"/>
              <a:gd name="connsiteY16385" fmla="*/ 259595 h 1106488"/>
              <a:gd name="connsiteX16386" fmla="*/ 827349 w 1031876"/>
              <a:gd name="connsiteY16386" fmla="*/ 262156 h 1106488"/>
              <a:gd name="connsiteX16387" fmla="*/ 827349 w 1031876"/>
              <a:gd name="connsiteY16387" fmla="*/ 264718 h 1106488"/>
              <a:gd name="connsiteX16388" fmla="*/ 827349 w 1031876"/>
              <a:gd name="connsiteY16388" fmla="*/ 265571 h 1106488"/>
              <a:gd name="connsiteX16389" fmla="*/ 786323 w 1031876"/>
              <a:gd name="connsiteY16389" fmla="*/ 258741 h 1106488"/>
              <a:gd name="connsiteX16390" fmla="*/ 786607 w 1031876"/>
              <a:gd name="connsiteY16390" fmla="*/ 259025 h 1106488"/>
              <a:gd name="connsiteX16391" fmla="*/ 787178 w 1031876"/>
              <a:gd name="connsiteY16391" fmla="*/ 259595 h 1106488"/>
              <a:gd name="connsiteX16392" fmla="*/ 788439 w 1031876"/>
              <a:gd name="connsiteY16392" fmla="*/ 260855 h 1106488"/>
              <a:gd name="connsiteX16393" fmla="*/ 793161 w 1031876"/>
              <a:gd name="connsiteY16393" fmla="*/ 265571 h 1106488"/>
              <a:gd name="connsiteX16394" fmla="*/ 787178 w 1031876"/>
              <a:gd name="connsiteY16394" fmla="*/ 262156 h 1106488"/>
              <a:gd name="connsiteX16395" fmla="*/ 786607 w 1031876"/>
              <a:gd name="connsiteY16395" fmla="*/ 259876 h 1106488"/>
              <a:gd name="connsiteX16396" fmla="*/ 779486 w 1031876"/>
              <a:gd name="connsiteY16396" fmla="*/ 258741 h 1106488"/>
              <a:gd name="connsiteX16397" fmla="*/ 786323 w 1031876"/>
              <a:gd name="connsiteY16397" fmla="*/ 258741 h 1106488"/>
              <a:gd name="connsiteX16398" fmla="*/ 786323 w 1031876"/>
              <a:gd name="connsiteY16398" fmla="*/ 262156 h 1106488"/>
              <a:gd name="connsiteX16399" fmla="*/ 785813 w 1031876"/>
              <a:gd name="connsiteY16399" fmla="*/ 261901 h 1106488"/>
              <a:gd name="connsiteX16400" fmla="*/ 781117 w 1031876"/>
              <a:gd name="connsiteY16400" fmla="*/ 259556 h 1106488"/>
              <a:gd name="connsiteX16401" fmla="*/ 287179 w 1031876"/>
              <a:gd name="connsiteY16401" fmla="*/ 258741 h 1106488"/>
              <a:gd name="connsiteX16402" fmla="*/ 287179 w 1031876"/>
              <a:gd name="connsiteY16402" fmla="*/ 265571 h 1106488"/>
              <a:gd name="connsiteX16403" fmla="*/ 286324 w 1031876"/>
              <a:gd name="connsiteY16403" fmla="*/ 265571 h 1106488"/>
              <a:gd name="connsiteX16404" fmla="*/ 282905 w 1031876"/>
              <a:gd name="connsiteY16404" fmla="*/ 265571 h 1106488"/>
              <a:gd name="connsiteX16405" fmla="*/ 280341 w 1031876"/>
              <a:gd name="connsiteY16405" fmla="*/ 265571 h 1106488"/>
              <a:gd name="connsiteX16406" fmla="*/ 287179 w 1031876"/>
              <a:gd name="connsiteY16406" fmla="*/ 258741 h 1106488"/>
              <a:gd name="connsiteX16407" fmla="*/ 75214 w 1031876"/>
              <a:gd name="connsiteY16407" fmla="*/ 258741 h 1106488"/>
              <a:gd name="connsiteX16408" fmla="*/ 74872 w 1031876"/>
              <a:gd name="connsiteY16408" fmla="*/ 259082 h 1106488"/>
              <a:gd name="connsiteX16409" fmla="*/ 75213 w 1031876"/>
              <a:gd name="connsiteY16409" fmla="*/ 258742 h 1106488"/>
              <a:gd name="connsiteX16410" fmla="*/ 821332 w 1031876"/>
              <a:gd name="connsiteY16410" fmla="*/ 257648 h 1106488"/>
              <a:gd name="connsiteX16411" fmla="*/ 821366 w 1031876"/>
              <a:gd name="connsiteY16411" fmla="*/ 257887 h 1106488"/>
              <a:gd name="connsiteX16412" fmla="*/ 824726 w 1031876"/>
              <a:gd name="connsiteY16412" fmla="*/ 258367 h 1106488"/>
              <a:gd name="connsiteX16413" fmla="*/ 824862 w 1031876"/>
              <a:gd name="connsiteY16413" fmla="*/ 258741 h 1106488"/>
              <a:gd name="connsiteX16414" fmla="*/ 824785 w 1031876"/>
              <a:gd name="connsiteY16414" fmla="*/ 258741 h 1106488"/>
              <a:gd name="connsiteX16415" fmla="*/ 823930 w 1031876"/>
              <a:gd name="connsiteY16415" fmla="*/ 258741 h 1106488"/>
              <a:gd name="connsiteX16416" fmla="*/ 820511 w 1031876"/>
              <a:gd name="connsiteY16416" fmla="*/ 258741 h 1106488"/>
              <a:gd name="connsiteX16417" fmla="*/ 776288 w 1031876"/>
              <a:gd name="connsiteY16417" fmla="*/ 256877 h 1106488"/>
              <a:gd name="connsiteX16418" fmla="*/ 779147 w 1031876"/>
              <a:gd name="connsiteY16418" fmla="*/ 259289 h 1106488"/>
              <a:gd name="connsiteX16419" fmla="*/ 779463 w 1031876"/>
              <a:gd name="connsiteY16419" fmla="*/ 258762 h 1106488"/>
              <a:gd name="connsiteX16420" fmla="*/ 779463 w 1031876"/>
              <a:gd name="connsiteY16420" fmla="*/ 259556 h 1106488"/>
              <a:gd name="connsiteX16421" fmla="*/ 779463 w 1031876"/>
              <a:gd name="connsiteY16421" fmla="*/ 259754 h 1106488"/>
              <a:gd name="connsiteX16422" fmla="*/ 779463 w 1031876"/>
              <a:gd name="connsiteY16422" fmla="*/ 266700 h 1106488"/>
              <a:gd name="connsiteX16423" fmla="*/ 777082 w 1031876"/>
              <a:gd name="connsiteY16423" fmla="*/ 262731 h 1106488"/>
              <a:gd name="connsiteX16424" fmla="*/ 778987 w 1031876"/>
              <a:gd name="connsiteY16424" fmla="*/ 259556 h 1106488"/>
              <a:gd name="connsiteX16425" fmla="*/ 778669 w 1031876"/>
              <a:gd name="connsiteY16425" fmla="*/ 259556 h 1106488"/>
              <a:gd name="connsiteX16426" fmla="*/ 776288 w 1031876"/>
              <a:gd name="connsiteY16426" fmla="*/ 259556 h 1106488"/>
              <a:gd name="connsiteX16427" fmla="*/ 774701 w 1031876"/>
              <a:gd name="connsiteY16427" fmla="*/ 259556 h 1106488"/>
              <a:gd name="connsiteX16428" fmla="*/ 773907 w 1031876"/>
              <a:gd name="connsiteY16428" fmla="*/ 260350 h 1106488"/>
              <a:gd name="connsiteX16429" fmla="*/ 773113 w 1031876"/>
              <a:gd name="connsiteY16429" fmla="*/ 259556 h 1106488"/>
              <a:gd name="connsiteX16430" fmla="*/ 773907 w 1031876"/>
              <a:gd name="connsiteY16430" fmla="*/ 258762 h 1106488"/>
              <a:gd name="connsiteX16431" fmla="*/ 773974 w 1031876"/>
              <a:gd name="connsiteY16431" fmla="*/ 258829 h 1106488"/>
              <a:gd name="connsiteX16432" fmla="*/ 836673 w 1031876"/>
              <a:gd name="connsiteY16432" fmla="*/ 256257 h 1106488"/>
              <a:gd name="connsiteX16433" fmla="*/ 841024 w 1031876"/>
              <a:gd name="connsiteY16433" fmla="*/ 258741 h 1106488"/>
              <a:gd name="connsiteX16434" fmla="*/ 837605 w 1031876"/>
              <a:gd name="connsiteY16434" fmla="*/ 257887 h 1106488"/>
              <a:gd name="connsiteX16435" fmla="*/ 74282 w 1031876"/>
              <a:gd name="connsiteY16435" fmla="*/ 255015 h 1106488"/>
              <a:gd name="connsiteX16436" fmla="*/ 73932 w 1031876"/>
              <a:gd name="connsiteY16436" fmla="*/ 256180 h 1106488"/>
              <a:gd name="connsiteX16437" fmla="*/ 73504 w 1031876"/>
              <a:gd name="connsiteY16437" fmla="*/ 255326 h 1106488"/>
              <a:gd name="connsiteX16438" fmla="*/ 822562 w 1031876"/>
              <a:gd name="connsiteY16438" fmla="*/ 253960 h 1106488"/>
              <a:gd name="connsiteX16439" fmla="*/ 823930 w 1031876"/>
              <a:gd name="connsiteY16439" fmla="*/ 255326 h 1106488"/>
              <a:gd name="connsiteX16440" fmla="*/ 827349 w 1031876"/>
              <a:gd name="connsiteY16440" fmla="*/ 258741 h 1106488"/>
              <a:gd name="connsiteX16441" fmla="*/ 824726 w 1031876"/>
              <a:gd name="connsiteY16441" fmla="*/ 258367 h 1106488"/>
              <a:gd name="connsiteX16442" fmla="*/ 823930 w 1031876"/>
              <a:gd name="connsiteY16442" fmla="*/ 256180 h 1106488"/>
              <a:gd name="connsiteX16443" fmla="*/ 822257 w 1031876"/>
              <a:gd name="connsiteY16443" fmla="*/ 254091 h 1106488"/>
              <a:gd name="connsiteX16444" fmla="*/ 64844 w 1031876"/>
              <a:gd name="connsiteY16444" fmla="*/ 252901 h 1106488"/>
              <a:gd name="connsiteX16445" fmla="*/ 61913 w 1031876"/>
              <a:gd name="connsiteY16445" fmla="*/ 258763 h 1106488"/>
              <a:gd name="connsiteX16446" fmla="*/ 62707 w 1031876"/>
              <a:gd name="connsiteY16446" fmla="*/ 253207 h 1106488"/>
              <a:gd name="connsiteX16447" fmla="*/ 301543 w 1031876"/>
              <a:gd name="connsiteY16447" fmla="*/ 252679 h 1106488"/>
              <a:gd name="connsiteX16448" fmla="*/ 300854 w 1031876"/>
              <a:gd name="connsiteY16448" fmla="*/ 252764 h 1106488"/>
              <a:gd name="connsiteX16449" fmla="*/ 294328 w 1031876"/>
              <a:gd name="connsiteY16449" fmla="*/ 258470 h 1106488"/>
              <a:gd name="connsiteX16450" fmla="*/ 300634 w 1031876"/>
              <a:gd name="connsiteY16450" fmla="*/ 255587 h 1106488"/>
              <a:gd name="connsiteX16451" fmla="*/ 74443 w 1031876"/>
              <a:gd name="connsiteY16451" fmla="*/ 252461 h 1106488"/>
              <a:gd name="connsiteX16452" fmla="*/ 71438 w 1031876"/>
              <a:gd name="connsiteY16452" fmla="*/ 253306 h 1106488"/>
              <a:gd name="connsiteX16453" fmla="*/ 70427 w 1031876"/>
              <a:gd name="connsiteY16453" fmla="*/ 255297 h 1106488"/>
              <a:gd name="connsiteX16454" fmla="*/ 70441 w 1031876"/>
              <a:gd name="connsiteY16454" fmla="*/ 255316 h 1106488"/>
              <a:gd name="connsiteX16455" fmla="*/ 68263 w 1031876"/>
              <a:gd name="connsiteY16455" fmla="*/ 252415 h 1106488"/>
              <a:gd name="connsiteX16456" fmla="*/ 68261 w 1031876"/>
              <a:gd name="connsiteY16456" fmla="*/ 252419 h 1106488"/>
              <a:gd name="connsiteX16457" fmla="*/ 68262 w 1031876"/>
              <a:gd name="connsiteY16457" fmla="*/ 252415 h 1106488"/>
              <a:gd name="connsiteX16458" fmla="*/ 68263 w 1031876"/>
              <a:gd name="connsiteY16458" fmla="*/ 252413 h 1106488"/>
              <a:gd name="connsiteX16459" fmla="*/ 68263 w 1031876"/>
              <a:gd name="connsiteY16459" fmla="*/ 252414 h 1106488"/>
              <a:gd name="connsiteX16460" fmla="*/ 68263 w 1031876"/>
              <a:gd name="connsiteY16460" fmla="*/ 252414 h 1106488"/>
              <a:gd name="connsiteX16461" fmla="*/ 68262 w 1031876"/>
              <a:gd name="connsiteY16461" fmla="*/ 252415 h 1106488"/>
              <a:gd name="connsiteX16462" fmla="*/ 68257 w 1031876"/>
              <a:gd name="connsiteY16462" fmla="*/ 252427 h 1106488"/>
              <a:gd name="connsiteX16463" fmla="*/ 65088 w 1031876"/>
              <a:gd name="connsiteY16463" fmla="*/ 258663 h 1106488"/>
              <a:gd name="connsiteX16464" fmla="*/ 61913 w 1031876"/>
              <a:gd name="connsiteY16464" fmla="*/ 259556 h 1106488"/>
              <a:gd name="connsiteX16465" fmla="*/ 65088 w 1031876"/>
              <a:gd name="connsiteY16465" fmla="*/ 255984 h 1106488"/>
              <a:gd name="connsiteX16466" fmla="*/ 65580 w 1031876"/>
              <a:gd name="connsiteY16466" fmla="*/ 255431 h 1106488"/>
              <a:gd name="connsiteX16467" fmla="*/ 724694 w 1031876"/>
              <a:gd name="connsiteY16467" fmla="*/ 252413 h 1106488"/>
              <a:gd name="connsiteX16468" fmla="*/ 731838 w 1031876"/>
              <a:gd name="connsiteY16468" fmla="*/ 252413 h 1106488"/>
              <a:gd name="connsiteX16469" fmla="*/ 731838 w 1031876"/>
              <a:gd name="connsiteY16469" fmla="*/ 258763 h 1106488"/>
              <a:gd name="connsiteX16470" fmla="*/ 724694 w 1031876"/>
              <a:gd name="connsiteY16470" fmla="*/ 252413 h 1106488"/>
              <a:gd name="connsiteX16471" fmla="*/ 341313 w 1031876"/>
              <a:gd name="connsiteY16471" fmla="*/ 252413 h 1106488"/>
              <a:gd name="connsiteX16472" fmla="*/ 341313 w 1031876"/>
              <a:gd name="connsiteY16472" fmla="*/ 258763 h 1106488"/>
              <a:gd name="connsiteX16473" fmla="*/ 340519 w 1031876"/>
              <a:gd name="connsiteY16473" fmla="*/ 258763 h 1106488"/>
              <a:gd name="connsiteX16474" fmla="*/ 337344 w 1031876"/>
              <a:gd name="connsiteY16474" fmla="*/ 258763 h 1106488"/>
              <a:gd name="connsiteX16475" fmla="*/ 336551 w 1031876"/>
              <a:gd name="connsiteY16475" fmla="*/ 258763 h 1106488"/>
              <a:gd name="connsiteX16476" fmla="*/ 334963 w 1031876"/>
              <a:gd name="connsiteY16476" fmla="*/ 258763 h 1106488"/>
              <a:gd name="connsiteX16477" fmla="*/ 334977 w 1031876"/>
              <a:gd name="connsiteY16477" fmla="*/ 258749 h 1106488"/>
              <a:gd name="connsiteX16478" fmla="*/ 328204 w 1031876"/>
              <a:gd name="connsiteY16478" fmla="*/ 259595 h 1106488"/>
              <a:gd name="connsiteX16479" fmla="*/ 328204 w 1031876"/>
              <a:gd name="connsiteY16479" fmla="*/ 259595 h 1106488"/>
              <a:gd name="connsiteX16480" fmla="*/ 327931 w 1031876"/>
              <a:gd name="connsiteY16480" fmla="*/ 259834 h 1106488"/>
              <a:gd name="connsiteX16481" fmla="*/ 328204 w 1031876"/>
              <a:gd name="connsiteY16481" fmla="*/ 258741 h 1106488"/>
              <a:gd name="connsiteX16482" fmla="*/ 334187 w 1031876"/>
              <a:gd name="connsiteY16482" fmla="*/ 258741 h 1106488"/>
              <a:gd name="connsiteX16483" fmla="*/ 334985 w 1031876"/>
              <a:gd name="connsiteY16483" fmla="*/ 258741 h 1106488"/>
              <a:gd name="connsiteX16484" fmla="*/ 338138 w 1031876"/>
              <a:gd name="connsiteY16484" fmla="*/ 255588 h 1106488"/>
              <a:gd name="connsiteX16485" fmla="*/ 341313 w 1031876"/>
              <a:gd name="connsiteY16485" fmla="*/ 252413 h 1106488"/>
              <a:gd name="connsiteX16486" fmla="*/ 751682 w 1031876"/>
              <a:gd name="connsiteY16486" fmla="*/ 252412 h 1106488"/>
              <a:gd name="connsiteX16487" fmla="*/ 751682 w 1031876"/>
              <a:gd name="connsiteY16487" fmla="*/ 258762 h 1106488"/>
              <a:gd name="connsiteX16488" fmla="*/ 751682 w 1031876"/>
              <a:gd name="connsiteY16488" fmla="*/ 252412 h 1106488"/>
              <a:gd name="connsiteX16489" fmla="*/ 361950 w 1031876"/>
              <a:gd name="connsiteY16489" fmla="*/ 252412 h 1106488"/>
              <a:gd name="connsiteX16490" fmla="*/ 364927 w 1031876"/>
              <a:gd name="connsiteY16490" fmla="*/ 252412 h 1106488"/>
              <a:gd name="connsiteX16491" fmla="*/ 365919 w 1031876"/>
              <a:gd name="connsiteY16491" fmla="*/ 252412 h 1106488"/>
              <a:gd name="connsiteX16492" fmla="*/ 369888 w 1031876"/>
              <a:gd name="connsiteY16492" fmla="*/ 252412 h 1106488"/>
              <a:gd name="connsiteX16493" fmla="*/ 361950 w 1031876"/>
              <a:gd name="connsiteY16493" fmla="*/ 258762 h 1106488"/>
              <a:gd name="connsiteX16494" fmla="*/ 361950 w 1031876"/>
              <a:gd name="connsiteY16494" fmla="*/ 257968 h 1106488"/>
              <a:gd name="connsiteX16495" fmla="*/ 361950 w 1031876"/>
              <a:gd name="connsiteY16495" fmla="*/ 254793 h 1106488"/>
              <a:gd name="connsiteX16496" fmla="*/ 361950 w 1031876"/>
              <a:gd name="connsiteY16496" fmla="*/ 252412 h 1106488"/>
              <a:gd name="connsiteX16497" fmla="*/ 834231 w 1031876"/>
              <a:gd name="connsiteY16497" fmla="*/ 252090 h 1106488"/>
              <a:gd name="connsiteX16498" fmla="*/ 834231 w 1031876"/>
              <a:gd name="connsiteY16498" fmla="*/ 252225 h 1106488"/>
              <a:gd name="connsiteX16499" fmla="*/ 834258 w 1031876"/>
              <a:gd name="connsiteY16499" fmla="*/ 252412 h 1106488"/>
              <a:gd name="connsiteX16500" fmla="*/ 834311 w 1031876"/>
              <a:gd name="connsiteY16500" fmla="*/ 252412 h 1106488"/>
              <a:gd name="connsiteX16501" fmla="*/ 820511 w 1031876"/>
              <a:gd name="connsiteY16501" fmla="*/ 251911 h 1106488"/>
              <a:gd name="connsiteX16502" fmla="*/ 821366 w 1031876"/>
              <a:gd name="connsiteY16502" fmla="*/ 254472 h 1106488"/>
              <a:gd name="connsiteX16503" fmla="*/ 822174 w 1031876"/>
              <a:gd name="connsiteY16503" fmla="*/ 254126 h 1106488"/>
              <a:gd name="connsiteX16504" fmla="*/ 823075 w 1031876"/>
              <a:gd name="connsiteY16504" fmla="*/ 255326 h 1106488"/>
              <a:gd name="connsiteX16505" fmla="*/ 821332 w 1031876"/>
              <a:gd name="connsiteY16505" fmla="*/ 257648 h 1106488"/>
              <a:gd name="connsiteX16506" fmla="*/ 820511 w 1031876"/>
              <a:gd name="connsiteY16506" fmla="*/ 251911 h 1106488"/>
              <a:gd name="connsiteX16507" fmla="*/ 822257 w 1031876"/>
              <a:gd name="connsiteY16507" fmla="*/ 254091 h 1106488"/>
              <a:gd name="connsiteX16508" fmla="*/ 822174 w 1031876"/>
              <a:gd name="connsiteY16508" fmla="*/ 254126 h 1106488"/>
              <a:gd name="connsiteX16509" fmla="*/ 820511 w 1031876"/>
              <a:gd name="connsiteY16509" fmla="*/ 251911 h 1106488"/>
              <a:gd name="connsiteX16510" fmla="*/ 823442 w 1031876"/>
              <a:gd name="connsiteY16510" fmla="*/ 253583 h 1106488"/>
              <a:gd name="connsiteX16511" fmla="*/ 822562 w 1031876"/>
              <a:gd name="connsiteY16511" fmla="*/ 253960 h 1106488"/>
              <a:gd name="connsiteX16512" fmla="*/ 779486 w 1031876"/>
              <a:gd name="connsiteY16512" fmla="*/ 251911 h 1106488"/>
              <a:gd name="connsiteX16513" fmla="*/ 786323 w 1031876"/>
              <a:gd name="connsiteY16513" fmla="*/ 258741 h 1106488"/>
              <a:gd name="connsiteX16514" fmla="*/ 779486 w 1031876"/>
              <a:gd name="connsiteY16514" fmla="*/ 251911 h 1106488"/>
              <a:gd name="connsiteX16515" fmla="*/ 307692 w 1031876"/>
              <a:gd name="connsiteY16515" fmla="*/ 251911 h 1106488"/>
              <a:gd name="connsiteX16516" fmla="*/ 306837 w 1031876"/>
              <a:gd name="connsiteY16516" fmla="*/ 255326 h 1106488"/>
              <a:gd name="connsiteX16517" fmla="*/ 305205 w 1031876"/>
              <a:gd name="connsiteY16517" fmla="*/ 256257 h 1106488"/>
              <a:gd name="connsiteX16518" fmla="*/ 759619 w 1031876"/>
              <a:gd name="connsiteY16518" fmla="*/ 251884 h 1106488"/>
              <a:gd name="connsiteX16519" fmla="*/ 762000 w 1031876"/>
              <a:gd name="connsiteY16519" fmla="*/ 251884 h 1106488"/>
              <a:gd name="connsiteX16520" fmla="*/ 765175 w 1031876"/>
              <a:gd name="connsiteY16520" fmla="*/ 251884 h 1106488"/>
              <a:gd name="connsiteX16521" fmla="*/ 765175 w 1031876"/>
              <a:gd name="connsiteY16521" fmla="*/ 252744 h 1106488"/>
              <a:gd name="connsiteX16522" fmla="*/ 765175 w 1031876"/>
              <a:gd name="connsiteY16522" fmla="*/ 258762 h 1106488"/>
              <a:gd name="connsiteX16523" fmla="*/ 765175 w 1031876"/>
              <a:gd name="connsiteY16523" fmla="*/ 258763 h 1106488"/>
              <a:gd name="connsiteX16524" fmla="*/ 765174 w 1031876"/>
              <a:gd name="connsiteY16524" fmla="*/ 258762 h 1106488"/>
              <a:gd name="connsiteX16525" fmla="*/ 765174 w 1031876"/>
              <a:gd name="connsiteY16525" fmla="*/ 258762 h 1106488"/>
              <a:gd name="connsiteX16526" fmla="*/ 759619 w 1031876"/>
              <a:gd name="connsiteY16526" fmla="*/ 257968 h 1106488"/>
              <a:gd name="connsiteX16527" fmla="*/ 758825 w 1031876"/>
              <a:gd name="connsiteY16527" fmla="*/ 252412 h 1106488"/>
              <a:gd name="connsiteX16528" fmla="*/ 758826 w 1031876"/>
              <a:gd name="connsiteY16528" fmla="*/ 252412 h 1106488"/>
              <a:gd name="connsiteX16529" fmla="*/ 760355 w 1031876"/>
              <a:gd name="connsiteY16529" fmla="*/ 252794 h 1106488"/>
              <a:gd name="connsiteX16530" fmla="*/ 881310 w 1031876"/>
              <a:gd name="connsiteY16530" fmla="*/ 251817 h 1106488"/>
              <a:gd name="connsiteX16531" fmla="*/ 881592 w 1031876"/>
              <a:gd name="connsiteY16531" fmla="*/ 251942 h 1106488"/>
              <a:gd name="connsiteX16532" fmla="*/ 881592 w 1031876"/>
              <a:gd name="connsiteY16532" fmla="*/ 251886 h 1106488"/>
              <a:gd name="connsiteX16533" fmla="*/ 887419 w 1031876"/>
              <a:gd name="connsiteY16533" fmla="*/ 251661 h 1106488"/>
              <a:gd name="connsiteX16534" fmla="*/ 887571 w 1031876"/>
              <a:gd name="connsiteY16534" fmla="*/ 251816 h 1106488"/>
              <a:gd name="connsiteX16535" fmla="*/ 887651 w 1031876"/>
              <a:gd name="connsiteY16535" fmla="*/ 251827 h 1106488"/>
              <a:gd name="connsiteX16536" fmla="*/ 65954 w 1031876"/>
              <a:gd name="connsiteY16536" fmla="*/ 250681 h 1106488"/>
              <a:gd name="connsiteX16537" fmla="*/ 68263 w 1031876"/>
              <a:gd name="connsiteY16537" fmla="*/ 252413 h 1106488"/>
              <a:gd name="connsiteX16538" fmla="*/ 68263 w 1031876"/>
              <a:gd name="connsiteY16538" fmla="*/ 252413 h 1106488"/>
              <a:gd name="connsiteX16539" fmla="*/ 68263 w 1031876"/>
              <a:gd name="connsiteY16539" fmla="*/ 252413 h 1106488"/>
              <a:gd name="connsiteX16540" fmla="*/ 64844 w 1031876"/>
              <a:gd name="connsiteY16540" fmla="*/ 252901 h 1106488"/>
              <a:gd name="connsiteX16541" fmla="*/ 65088 w 1031876"/>
              <a:gd name="connsiteY16541" fmla="*/ 252413 h 1106488"/>
              <a:gd name="connsiteX16542" fmla="*/ 65088 w 1031876"/>
              <a:gd name="connsiteY16542" fmla="*/ 250032 h 1106488"/>
              <a:gd name="connsiteX16543" fmla="*/ 65517 w 1031876"/>
              <a:gd name="connsiteY16543" fmla="*/ 250353 h 1106488"/>
              <a:gd name="connsiteX16544" fmla="*/ 61913 w 1031876"/>
              <a:gd name="connsiteY16544" fmla="*/ 252413 h 1106488"/>
              <a:gd name="connsiteX16545" fmla="*/ 65088 w 1031876"/>
              <a:gd name="connsiteY16545" fmla="*/ 250032 h 1106488"/>
              <a:gd name="connsiteX16546" fmla="*/ 66358 w 1031876"/>
              <a:gd name="connsiteY16546" fmla="*/ 249873 h 1106488"/>
              <a:gd name="connsiteX16547" fmla="*/ 65954 w 1031876"/>
              <a:gd name="connsiteY16547" fmla="*/ 250681 h 1106488"/>
              <a:gd name="connsiteX16548" fmla="*/ 65517 w 1031876"/>
              <a:gd name="connsiteY16548" fmla="*/ 250353 h 1106488"/>
              <a:gd name="connsiteX16549" fmla="*/ 892599 w 1031876"/>
              <a:gd name="connsiteY16549" fmla="*/ 249661 h 1106488"/>
              <a:gd name="connsiteX16550" fmla="*/ 895351 w 1031876"/>
              <a:gd name="connsiteY16550" fmla="*/ 252413 h 1106488"/>
              <a:gd name="connsiteX16551" fmla="*/ 891647 w 1031876"/>
              <a:gd name="connsiteY16551" fmla="*/ 250296 h 1106488"/>
              <a:gd name="connsiteX16552" fmla="*/ 868760 w 1031876"/>
              <a:gd name="connsiteY16552" fmla="*/ 247651 h 1106488"/>
              <a:gd name="connsiteX16553" fmla="*/ 869157 w 1031876"/>
              <a:gd name="connsiteY16553" fmla="*/ 249237 h 1106488"/>
              <a:gd name="connsiteX16554" fmla="*/ 871109 w 1031876"/>
              <a:gd name="connsiteY16554" fmla="*/ 250352 h 1106488"/>
              <a:gd name="connsiteX16555" fmla="*/ 871538 w 1031876"/>
              <a:gd name="connsiteY16555" fmla="*/ 250031 h 1106488"/>
              <a:gd name="connsiteX16556" fmla="*/ 874331 w 1031876"/>
              <a:gd name="connsiteY16556" fmla="*/ 252125 h 1106488"/>
              <a:gd name="connsiteX16557" fmla="*/ 869926 w 1031876"/>
              <a:gd name="connsiteY16557" fmla="*/ 247651 h 1106488"/>
              <a:gd name="connsiteX16558" fmla="*/ 77675 w 1031876"/>
              <a:gd name="connsiteY16558" fmla="*/ 247472 h 1106488"/>
              <a:gd name="connsiteX16559" fmla="*/ 75298 w 1031876"/>
              <a:gd name="connsiteY16559" fmla="*/ 250999 h 1106488"/>
              <a:gd name="connsiteX16560" fmla="*/ 75506 w 1031876"/>
              <a:gd name="connsiteY16560" fmla="*/ 248642 h 1106488"/>
              <a:gd name="connsiteX16561" fmla="*/ 74613 w 1031876"/>
              <a:gd name="connsiteY16561" fmla="*/ 246063 h 1106488"/>
              <a:gd name="connsiteX16562" fmla="*/ 72861 w 1031876"/>
              <a:gd name="connsiteY16562" fmla="*/ 246501 h 1106488"/>
              <a:gd name="connsiteX16563" fmla="*/ 68264 w 1031876"/>
              <a:gd name="connsiteY16563" fmla="*/ 252412 h 1106488"/>
              <a:gd name="connsiteX16564" fmla="*/ 73819 w 1031876"/>
              <a:gd name="connsiteY16564" fmla="*/ 249237 h 1106488"/>
              <a:gd name="connsiteX16565" fmla="*/ 841376 w 1031876"/>
              <a:gd name="connsiteY16565" fmla="*/ 246063 h 1106488"/>
              <a:gd name="connsiteX16566" fmla="*/ 841376 w 1031876"/>
              <a:gd name="connsiteY16566" fmla="*/ 246857 h 1106488"/>
              <a:gd name="connsiteX16567" fmla="*/ 841376 w 1031876"/>
              <a:gd name="connsiteY16567" fmla="*/ 252412 h 1106488"/>
              <a:gd name="connsiteX16568" fmla="*/ 841376 w 1031876"/>
              <a:gd name="connsiteY16568" fmla="*/ 252413 h 1106488"/>
              <a:gd name="connsiteX16569" fmla="*/ 841375 w 1031876"/>
              <a:gd name="connsiteY16569" fmla="*/ 252412 h 1106488"/>
              <a:gd name="connsiteX16570" fmla="*/ 838399 w 1031876"/>
              <a:gd name="connsiteY16570" fmla="*/ 249238 h 1106488"/>
              <a:gd name="connsiteX16571" fmla="*/ 841376 w 1031876"/>
              <a:gd name="connsiteY16571" fmla="*/ 246063 h 1106488"/>
              <a:gd name="connsiteX16572" fmla="*/ 717550 w 1031876"/>
              <a:gd name="connsiteY16572" fmla="*/ 246063 h 1106488"/>
              <a:gd name="connsiteX16573" fmla="*/ 724694 w 1031876"/>
              <a:gd name="connsiteY16573" fmla="*/ 252413 h 1106488"/>
              <a:gd name="connsiteX16574" fmla="*/ 717550 w 1031876"/>
              <a:gd name="connsiteY16574" fmla="*/ 246063 h 1106488"/>
              <a:gd name="connsiteX16575" fmla="*/ 68263 w 1031876"/>
              <a:gd name="connsiteY16575" fmla="*/ 246063 h 1106488"/>
              <a:gd name="connsiteX16576" fmla="*/ 67469 w 1031876"/>
              <a:gd name="connsiteY16576" fmla="*/ 249238 h 1106488"/>
              <a:gd name="connsiteX16577" fmla="*/ 66358 w 1031876"/>
              <a:gd name="connsiteY16577" fmla="*/ 249873 h 1106488"/>
              <a:gd name="connsiteX16578" fmla="*/ 731838 w 1031876"/>
              <a:gd name="connsiteY16578" fmla="*/ 246062 h 1106488"/>
              <a:gd name="connsiteX16579" fmla="*/ 731838 w 1031876"/>
              <a:gd name="connsiteY16579" fmla="*/ 252412 h 1106488"/>
              <a:gd name="connsiteX16580" fmla="*/ 731838 w 1031876"/>
              <a:gd name="connsiteY16580" fmla="*/ 246062 h 1106488"/>
              <a:gd name="connsiteX16581" fmla="*/ 888472 w 1031876"/>
              <a:gd name="connsiteY16581" fmla="*/ 245534 h 1106488"/>
              <a:gd name="connsiteX16582" fmla="*/ 893631 w 1031876"/>
              <a:gd name="connsiteY16582" fmla="*/ 248973 h 1106488"/>
              <a:gd name="connsiteX16583" fmla="*/ 892599 w 1031876"/>
              <a:gd name="connsiteY16583" fmla="*/ 249661 h 1106488"/>
              <a:gd name="connsiteX16584" fmla="*/ 891911 w 1031876"/>
              <a:gd name="connsiteY16584" fmla="*/ 248973 h 1106488"/>
              <a:gd name="connsiteX16585" fmla="*/ 888472 w 1031876"/>
              <a:gd name="connsiteY16585" fmla="*/ 245534 h 1106488"/>
              <a:gd name="connsiteX16586" fmla="*/ 334306 w 1031876"/>
              <a:gd name="connsiteY16586" fmla="*/ 245375 h 1106488"/>
              <a:gd name="connsiteX16587" fmla="*/ 329407 w 1031876"/>
              <a:gd name="connsiteY16587" fmla="*/ 246162 h 1106488"/>
              <a:gd name="connsiteX16588" fmla="*/ 329250 w 1031876"/>
              <a:gd name="connsiteY16588" fmla="*/ 247395 h 1106488"/>
              <a:gd name="connsiteX16589" fmla="*/ 806836 w 1031876"/>
              <a:gd name="connsiteY16589" fmla="*/ 245080 h 1106488"/>
              <a:gd name="connsiteX16590" fmla="*/ 806836 w 1031876"/>
              <a:gd name="connsiteY16590" fmla="*/ 245934 h 1106488"/>
              <a:gd name="connsiteX16591" fmla="*/ 806836 w 1031876"/>
              <a:gd name="connsiteY16591" fmla="*/ 248495 h 1106488"/>
              <a:gd name="connsiteX16592" fmla="*/ 806836 w 1031876"/>
              <a:gd name="connsiteY16592" fmla="*/ 251911 h 1106488"/>
              <a:gd name="connsiteX16593" fmla="*/ 812819 w 1031876"/>
              <a:gd name="connsiteY16593" fmla="*/ 254472 h 1106488"/>
              <a:gd name="connsiteX16594" fmla="*/ 813330 w 1031876"/>
              <a:gd name="connsiteY16594" fmla="*/ 252942 h 1106488"/>
              <a:gd name="connsiteX16595" fmla="*/ 813330 w 1031876"/>
              <a:gd name="connsiteY16595" fmla="*/ 252941 h 1106488"/>
              <a:gd name="connsiteX16596" fmla="*/ 812423 w 1031876"/>
              <a:gd name="connsiteY16596" fmla="*/ 251732 h 1106488"/>
              <a:gd name="connsiteX16597" fmla="*/ 807691 w 1031876"/>
              <a:gd name="connsiteY16597" fmla="*/ 251057 h 1106488"/>
              <a:gd name="connsiteX16598" fmla="*/ 806836 w 1031876"/>
              <a:gd name="connsiteY16598" fmla="*/ 245080 h 1106488"/>
              <a:gd name="connsiteX16599" fmla="*/ 808887 w 1031876"/>
              <a:gd name="connsiteY16599" fmla="*/ 247129 h 1106488"/>
              <a:gd name="connsiteX16600" fmla="*/ 810317 w 1031876"/>
              <a:gd name="connsiteY16600" fmla="*/ 248558 h 1106488"/>
              <a:gd name="connsiteX16601" fmla="*/ 810970 w 1031876"/>
              <a:gd name="connsiteY16601" fmla="*/ 249209 h 1106488"/>
              <a:gd name="connsiteX16602" fmla="*/ 810970 w 1031876"/>
              <a:gd name="connsiteY16602" fmla="*/ 249209 h 1106488"/>
              <a:gd name="connsiteX16603" fmla="*/ 810317 w 1031876"/>
              <a:gd name="connsiteY16603" fmla="*/ 248558 h 1106488"/>
              <a:gd name="connsiteX16604" fmla="*/ 810255 w 1031876"/>
              <a:gd name="connsiteY16604" fmla="*/ 248495 h 1106488"/>
              <a:gd name="connsiteX16605" fmla="*/ 808887 w 1031876"/>
              <a:gd name="connsiteY16605" fmla="*/ 247129 h 1106488"/>
              <a:gd name="connsiteX16606" fmla="*/ 807691 w 1031876"/>
              <a:gd name="connsiteY16606" fmla="*/ 245934 h 1106488"/>
              <a:gd name="connsiteX16607" fmla="*/ 806836 w 1031876"/>
              <a:gd name="connsiteY16607" fmla="*/ 245080 h 1106488"/>
              <a:gd name="connsiteX16608" fmla="*/ 811187 w 1031876"/>
              <a:gd name="connsiteY16608" fmla="*/ 247564 h 1106488"/>
              <a:gd name="connsiteX16609" fmla="*/ 811627 w 1031876"/>
              <a:gd name="connsiteY16609" fmla="*/ 248333 h 1106488"/>
              <a:gd name="connsiteX16610" fmla="*/ 811899 w 1031876"/>
              <a:gd name="connsiteY16610" fmla="*/ 247970 h 1106488"/>
              <a:gd name="connsiteX16611" fmla="*/ 811187 w 1031876"/>
              <a:gd name="connsiteY16611" fmla="*/ 247564 h 1106488"/>
              <a:gd name="connsiteX16612" fmla="*/ 810255 w 1031876"/>
              <a:gd name="connsiteY16612" fmla="*/ 245934 h 1106488"/>
              <a:gd name="connsiteX16613" fmla="*/ 806836 w 1031876"/>
              <a:gd name="connsiteY16613" fmla="*/ 245080 h 1106488"/>
              <a:gd name="connsiteX16614" fmla="*/ 758825 w 1031876"/>
              <a:gd name="connsiteY16614" fmla="*/ 245004 h 1106488"/>
              <a:gd name="connsiteX16615" fmla="*/ 765175 w 1031876"/>
              <a:gd name="connsiteY16615" fmla="*/ 251884 h 1106488"/>
              <a:gd name="connsiteX16616" fmla="*/ 759619 w 1031876"/>
              <a:gd name="connsiteY16616" fmla="*/ 246724 h 1106488"/>
              <a:gd name="connsiteX16617" fmla="*/ 759279 w 1031876"/>
              <a:gd name="connsiteY16617" fmla="*/ 248935 h 1106488"/>
              <a:gd name="connsiteX16618" fmla="*/ 833438 w 1031876"/>
              <a:gd name="connsiteY16618" fmla="*/ 244652 h 1106488"/>
              <a:gd name="connsiteX16619" fmla="*/ 833438 w 1031876"/>
              <a:gd name="connsiteY16619" fmla="*/ 244973 h 1106488"/>
              <a:gd name="connsiteX16620" fmla="*/ 833823 w 1031876"/>
              <a:gd name="connsiteY16620" fmla="*/ 245028 h 1106488"/>
              <a:gd name="connsiteX16621" fmla="*/ 345859 w 1031876"/>
              <a:gd name="connsiteY16621" fmla="*/ 243176 h 1106488"/>
              <a:gd name="connsiteX16622" fmla="*/ 344885 w 1031876"/>
              <a:gd name="connsiteY16622" fmla="*/ 245071 h 1106488"/>
              <a:gd name="connsiteX16623" fmla="*/ 341313 w 1031876"/>
              <a:gd name="connsiteY16623" fmla="*/ 246063 h 1106488"/>
              <a:gd name="connsiteX16624" fmla="*/ 838414 w 1031876"/>
              <a:gd name="connsiteY16624" fmla="*/ 243100 h 1106488"/>
              <a:gd name="connsiteX16625" fmla="*/ 840740 w 1031876"/>
              <a:gd name="connsiteY16625" fmla="*/ 245427 h 1106488"/>
              <a:gd name="connsiteX16626" fmla="*/ 840384 w 1031876"/>
              <a:gd name="connsiteY16626" fmla="*/ 245071 h 1106488"/>
              <a:gd name="connsiteX16627" fmla="*/ 74415 w 1031876"/>
              <a:gd name="connsiteY16627" fmla="*/ 239911 h 1106488"/>
              <a:gd name="connsiteX16628" fmla="*/ 68263 w 1031876"/>
              <a:gd name="connsiteY16628" fmla="*/ 246063 h 1106488"/>
              <a:gd name="connsiteX16629" fmla="*/ 71835 w 1031876"/>
              <a:gd name="connsiteY16629" fmla="*/ 242491 h 1106488"/>
              <a:gd name="connsiteX16630" fmla="*/ 872808 w 1031876"/>
              <a:gd name="connsiteY16630" fmla="*/ 239633 h 1106488"/>
              <a:gd name="connsiteX16631" fmla="*/ 873919 w 1031876"/>
              <a:gd name="connsiteY16631" fmla="*/ 239812 h 1106488"/>
              <a:gd name="connsiteX16632" fmla="*/ 874713 w 1031876"/>
              <a:gd name="connsiteY16632" fmla="*/ 246063 h 1106488"/>
              <a:gd name="connsiteX16633" fmla="*/ 872332 w 1031876"/>
              <a:gd name="connsiteY16633" fmla="*/ 239812 h 1106488"/>
              <a:gd name="connsiteX16634" fmla="*/ 827470 w 1031876"/>
              <a:gd name="connsiteY16634" fmla="*/ 239098 h 1106488"/>
              <a:gd name="connsiteX16635" fmla="*/ 828204 w 1031876"/>
              <a:gd name="connsiteY16635" fmla="*/ 244226 h 1106488"/>
              <a:gd name="connsiteX16636" fmla="*/ 830885 w 1031876"/>
              <a:gd name="connsiteY16636" fmla="*/ 244609 h 1106488"/>
              <a:gd name="connsiteX16637" fmla="*/ 830659 w 1031876"/>
              <a:gd name="connsiteY16637" fmla="*/ 244554 h 1106488"/>
              <a:gd name="connsiteX16638" fmla="*/ 862013 w 1031876"/>
              <a:gd name="connsiteY16638" fmla="*/ 238919 h 1106488"/>
              <a:gd name="connsiteX16639" fmla="*/ 868363 w 1031876"/>
              <a:gd name="connsiteY16639" fmla="*/ 238919 h 1106488"/>
              <a:gd name="connsiteX16640" fmla="*/ 868363 w 1031876"/>
              <a:gd name="connsiteY16640" fmla="*/ 246063 h 1106488"/>
              <a:gd name="connsiteX16641" fmla="*/ 862013 w 1031876"/>
              <a:gd name="connsiteY16641" fmla="*/ 238919 h 1106488"/>
              <a:gd name="connsiteX16642" fmla="*/ 855134 w 1031876"/>
              <a:gd name="connsiteY16642" fmla="*/ 238918 h 1106488"/>
              <a:gd name="connsiteX16643" fmla="*/ 857714 w 1031876"/>
              <a:gd name="connsiteY16643" fmla="*/ 239762 h 1106488"/>
              <a:gd name="connsiteX16644" fmla="*/ 857198 w 1031876"/>
              <a:gd name="connsiteY16644" fmla="*/ 240942 h 1106488"/>
              <a:gd name="connsiteX16645" fmla="*/ 827424 w 1031876"/>
              <a:gd name="connsiteY16645" fmla="*/ 238771 h 1106488"/>
              <a:gd name="connsiteX16646" fmla="*/ 827432 w 1031876"/>
              <a:gd name="connsiteY16646" fmla="*/ 238827 h 1106488"/>
              <a:gd name="connsiteX16647" fmla="*/ 832858 w 1031876"/>
              <a:gd name="connsiteY16647" fmla="*/ 244891 h 1106488"/>
              <a:gd name="connsiteX16648" fmla="*/ 832905 w 1031876"/>
              <a:gd name="connsiteY16648" fmla="*/ 244897 h 1106488"/>
              <a:gd name="connsiteX16649" fmla="*/ 832272 w 1031876"/>
              <a:gd name="connsiteY16649" fmla="*/ 243511 h 1106488"/>
              <a:gd name="connsiteX16650" fmla="*/ 830659 w 1031876"/>
              <a:gd name="connsiteY16650" fmla="*/ 241934 h 1106488"/>
              <a:gd name="connsiteX16651" fmla="*/ 881592 w 1031876"/>
              <a:gd name="connsiteY16651" fmla="*/ 238654 h 1106488"/>
              <a:gd name="connsiteX16652" fmla="*/ 888472 w 1031876"/>
              <a:gd name="connsiteY16652" fmla="*/ 245534 h 1106488"/>
              <a:gd name="connsiteX16653" fmla="*/ 883656 w 1031876"/>
              <a:gd name="connsiteY16653" fmla="*/ 242782 h 1106488"/>
              <a:gd name="connsiteX16654" fmla="*/ 854869 w 1031876"/>
              <a:gd name="connsiteY16654" fmla="*/ 238654 h 1106488"/>
              <a:gd name="connsiteX16655" fmla="*/ 854882 w 1031876"/>
              <a:gd name="connsiteY16655" fmla="*/ 238671 h 1106488"/>
              <a:gd name="connsiteX16656" fmla="*/ 857001 w 1031876"/>
              <a:gd name="connsiteY16656" fmla="*/ 241392 h 1106488"/>
              <a:gd name="connsiteX16657" fmla="*/ 857198 w 1031876"/>
              <a:gd name="connsiteY16657" fmla="*/ 240942 h 1106488"/>
              <a:gd name="connsiteX16658" fmla="*/ 858573 w 1031876"/>
              <a:gd name="connsiteY16658" fmla="*/ 242292 h 1106488"/>
              <a:gd name="connsiteX16659" fmla="*/ 861504 w 1031876"/>
              <a:gd name="connsiteY16659" fmla="*/ 245166 h 1106488"/>
              <a:gd name="connsiteX16660" fmla="*/ 862013 w 1031876"/>
              <a:gd name="connsiteY16660" fmla="*/ 245534 h 1106488"/>
              <a:gd name="connsiteX16661" fmla="*/ 861979 w 1031876"/>
              <a:gd name="connsiteY16661" fmla="*/ 245632 h 1106488"/>
              <a:gd name="connsiteX16662" fmla="*/ 862013 w 1031876"/>
              <a:gd name="connsiteY16662" fmla="*/ 245665 h 1106488"/>
              <a:gd name="connsiteX16663" fmla="*/ 861801 w 1031876"/>
              <a:gd name="connsiteY16663" fmla="*/ 246289 h 1106488"/>
              <a:gd name="connsiteX16664" fmla="*/ 861153 w 1031876"/>
              <a:gd name="connsiteY16664" fmla="*/ 248195 h 1106488"/>
              <a:gd name="connsiteX16665" fmla="*/ 860336 w 1031876"/>
              <a:gd name="connsiteY16665" fmla="*/ 247852 h 1106488"/>
              <a:gd name="connsiteX16666" fmla="*/ 855134 w 1031876"/>
              <a:gd name="connsiteY16666" fmla="*/ 245665 h 1106488"/>
              <a:gd name="connsiteX16667" fmla="*/ 855142 w 1031876"/>
              <a:gd name="connsiteY16667" fmla="*/ 245646 h 1106488"/>
              <a:gd name="connsiteX16668" fmla="*/ 854869 w 1031876"/>
              <a:gd name="connsiteY16668" fmla="*/ 245534 h 1106488"/>
              <a:gd name="connsiteX16669" fmla="*/ 855340 w 1031876"/>
              <a:gd name="connsiteY16669" fmla="*/ 245193 h 1106488"/>
              <a:gd name="connsiteX16670" fmla="*/ 855604 w 1031876"/>
              <a:gd name="connsiteY16670" fmla="*/ 244590 h 1106488"/>
              <a:gd name="connsiteX16671" fmla="*/ 854869 w 1031876"/>
              <a:gd name="connsiteY16671" fmla="*/ 245534 h 1106488"/>
              <a:gd name="connsiteX16672" fmla="*/ 854869 w 1031876"/>
              <a:gd name="connsiteY16672" fmla="*/ 242094 h 1106488"/>
              <a:gd name="connsiteX16673" fmla="*/ 854869 w 1031876"/>
              <a:gd name="connsiteY16673" fmla="*/ 240374 h 1106488"/>
              <a:gd name="connsiteX16674" fmla="*/ 854869 w 1031876"/>
              <a:gd name="connsiteY16674" fmla="*/ 239514 h 1106488"/>
              <a:gd name="connsiteX16675" fmla="*/ 854869 w 1031876"/>
              <a:gd name="connsiteY16675" fmla="*/ 238658 h 1106488"/>
              <a:gd name="connsiteX16676" fmla="*/ 81757 w 1031876"/>
              <a:gd name="connsiteY16676" fmla="*/ 238522 h 1106488"/>
              <a:gd name="connsiteX16677" fmla="*/ 80864 w 1031876"/>
              <a:gd name="connsiteY16677" fmla="*/ 241895 h 1106488"/>
              <a:gd name="connsiteX16678" fmla="*/ 79078 w 1031876"/>
              <a:gd name="connsiteY16678" fmla="*/ 242859 h 1106488"/>
              <a:gd name="connsiteX16679" fmla="*/ 854639 w 1031876"/>
              <a:gd name="connsiteY16679" fmla="*/ 238433 h 1106488"/>
              <a:gd name="connsiteX16680" fmla="*/ 854646 w 1031876"/>
              <a:gd name="connsiteY16680" fmla="*/ 238440 h 1106488"/>
              <a:gd name="connsiteX16681" fmla="*/ 854642 w 1031876"/>
              <a:gd name="connsiteY16681" fmla="*/ 238436 h 1106488"/>
              <a:gd name="connsiteX16682" fmla="*/ 854635 w 1031876"/>
              <a:gd name="connsiteY16682" fmla="*/ 238429 h 1106488"/>
              <a:gd name="connsiteX16683" fmla="*/ 854639 w 1031876"/>
              <a:gd name="connsiteY16683" fmla="*/ 238433 h 1106488"/>
              <a:gd name="connsiteX16684" fmla="*/ 854635 w 1031876"/>
              <a:gd name="connsiteY16684" fmla="*/ 238429 h 1106488"/>
              <a:gd name="connsiteX16685" fmla="*/ 854627 w 1031876"/>
              <a:gd name="connsiteY16685" fmla="*/ 238420 h 1106488"/>
              <a:gd name="connsiteX16686" fmla="*/ 854635 w 1031876"/>
              <a:gd name="connsiteY16686" fmla="*/ 238429 h 1106488"/>
              <a:gd name="connsiteX16687" fmla="*/ 854633 w 1031876"/>
              <a:gd name="connsiteY16687" fmla="*/ 238427 h 1106488"/>
              <a:gd name="connsiteX16688" fmla="*/ 745332 w 1031876"/>
              <a:gd name="connsiteY16688" fmla="*/ 238250 h 1106488"/>
              <a:gd name="connsiteX16689" fmla="*/ 745332 w 1031876"/>
              <a:gd name="connsiteY16689" fmla="*/ 238255 h 1106488"/>
              <a:gd name="connsiteX16690" fmla="*/ 745387 w 1031876"/>
              <a:gd name="connsiteY16690" fmla="*/ 238263 h 1106488"/>
              <a:gd name="connsiteX16691" fmla="*/ 745382 w 1031876"/>
              <a:gd name="connsiteY16691" fmla="*/ 238250 h 1106488"/>
              <a:gd name="connsiteX16692" fmla="*/ 321367 w 1031876"/>
              <a:gd name="connsiteY16692" fmla="*/ 238250 h 1106488"/>
              <a:gd name="connsiteX16693" fmla="*/ 324786 w 1031876"/>
              <a:gd name="connsiteY16693" fmla="*/ 238250 h 1106488"/>
              <a:gd name="connsiteX16694" fmla="*/ 326495 w 1031876"/>
              <a:gd name="connsiteY16694" fmla="*/ 238250 h 1106488"/>
              <a:gd name="connsiteX16695" fmla="*/ 327349 w 1031876"/>
              <a:gd name="connsiteY16695" fmla="*/ 238250 h 1106488"/>
              <a:gd name="connsiteX16696" fmla="*/ 327819 w 1031876"/>
              <a:gd name="connsiteY16696" fmla="*/ 238250 h 1106488"/>
              <a:gd name="connsiteX16697" fmla="*/ 328204 w 1031876"/>
              <a:gd name="connsiteY16697" fmla="*/ 238250 h 1106488"/>
              <a:gd name="connsiteX16698" fmla="*/ 327819 w 1031876"/>
              <a:gd name="connsiteY16698" fmla="*/ 238470 h 1106488"/>
              <a:gd name="connsiteX16699" fmla="*/ 322222 w 1031876"/>
              <a:gd name="connsiteY16699" fmla="*/ 241665 h 1106488"/>
              <a:gd name="connsiteX16700" fmla="*/ 322051 w 1031876"/>
              <a:gd name="connsiteY16700" fmla="*/ 242348 h 1106488"/>
              <a:gd name="connsiteX16701" fmla="*/ 865823 w 1031876"/>
              <a:gd name="connsiteY16701" fmla="*/ 238205 h 1106488"/>
              <a:gd name="connsiteX16702" fmla="*/ 868363 w 1031876"/>
              <a:gd name="connsiteY16702" fmla="*/ 238919 h 1106488"/>
              <a:gd name="connsiteX16703" fmla="*/ 862013 w 1031876"/>
              <a:gd name="connsiteY16703" fmla="*/ 238919 h 1106488"/>
              <a:gd name="connsiteX16704" fmla="*/ 833438 w 1031876"/>
              <a:gd name="connsiteY16704" fmla="*/ 238125 h 1106488"/>
              <a:gd name="connsiteX16705" fmla="*/ 838697 w 1031876"/>
              <a:gd name="connsiteY16705" fmla="*/ 238125 h 1106488"/>
              <a:gd name="connsiteX16706" fmla="*/ 840384 w 1031876"/>
              <a:gd name="connsiteY16706" fmla="*/ 238125 h 1106488"/>
              <a:gd name="connsiteX16707" fmla="*/ 841376 w 1031876"/>
              <a:gd name="connsiteY16707" fmla="*/ 238125 h 1106488"/>
              <a:gd name="connsiteX16708" fmla="*/ 841376 w 1031876"/>
              <a:gd name="connsiteY16708" fmla="*/ 246063 h 1106488"/>
              <a:gd name="connsiteX16709" fmla="*/ 841009 w 1031876"/>
              <a:gd name="connsiteY16709" fmla="*/ 245696 h 1106488"/>
              <a:gd name="connsiteX16710" fmla="*/ 841009 w 1031876"/>
              <a:gd name="connsiteY16710" fmla="*/ 245696 h 1106488"/>
              <a:gd name="connsiteX16711" fmla="*/ 841376 w 1031876"/>
              <a:gd name="connsiteY16711" fmla="*/ 246063 h 1106488"/>
              <a:gd name="connsiteX16712" fmla="*/ 840888 w 1031876"/>
              <a:gd name="connsiteY16712" fmla="*/ 245784 h 1106488"/>
              <a:gd name="connsiteX16713" fmla="*/ 837803 w 1031876"/>
              <a:gd name="connsiteY16713" fmla="*/ 248046 h 1106488"/>
              <a:gd name="connsiteX16714" fmla="*/ 834231 w 1031876"/>
              <a:gd name="connsiteY16714" fmla="*/ 245427 h 1106488"/>
              <a:gd name="connsiteX16715" fmla="*/ 837803 w 1031876"/>
              <a:gd name="connsiteY16715" fmla="*/ 245427 h 1106488"/>
              <a:gd name="connsiteX16716" fmla="*/ 838696 w 1031876"/>
              <a:gd name="connsiteY16716" fmla="*/ 245427 h 1106488"/>
              <a:gd name="connsiteX16717" fmla="*/ 840263 w 1031876"/>
              <a:gd name="connsiteY16717" fmla="*/ 245427 h 1106488"/>
              <a:gd name="connsiteX16718" fmla="*/ 836300 w 1031876"/>
              <a:gd name="connsiteY16718" fmla="*/ 243162 h 1106488"/>
              <a:gd name="connsiteX16719" fmla="*/ 836910 w 1031876"/>
              <a:gd name="connsiteY16719" fmla="*/ 244554 h 1106488"/>
              <a:gd name="connsiteX16720" fmla="*/ 834231 w 1031876"/>
              <a:gd name="connsiteY16720" fmla="*/ 245427 h 1106488"/>
              <a:gd name="connsiteX16721" fmla="*/ 834231 w 1031876"/>
              <a:gd name="connsiteY16721" fmla="*/ 244554 h 1106488"/>
              <a:gd name="connsiteX16722" fmla="*/ 834231 w 1031876"/>
              <a:gd name="connsiteY16722" fmla="*/ 241934 h 1106488"/>
              <a:gd name="connsiteX16723" fmla="*/ 834231 w 1031876"/>
              <a:gd name="connsiteY16723" fmla="*/ 241297 h 1106488"/>
              <a:gd name="connsiteX16724" fmla="*/ 738188 w 1031876"/>
              <a:gd name="connsiteY16724" fmla="*/ 238125 h 1106488"/>
              <a:gd name="connsiteX16725" fmla="*/ 738188 w 1031876"/>
              <a:gd name="connsiteY16725" fmla="*/ 239117 h 1106488"/>
              <a:gd name="connsiteX16726" fmla="*/ 738188 w 1031876"/>
              <a:gd name="connsiteY16726" fmla="*/ 245071 h 1106488"/>
              <a:gd name="connsiteX16727" fmla="*/ 738188 w 1031876"/>
              <a:gd name="connsiteY16727" fmla="*/ 246063 h 1106488"/>
              <a:gd name="connsiteX16728" fmla="*/ 738188 w 1031876"/>
              <a:gd name="connsiteY16728" fmla="*/ 238125 h 1106488"/>
              <a:gd name="connsiteX16729" fmla="*/ 355600 w 1031876"/>
              <a:gd name="connsiteY16729" fmla="*/ 238125 h 1106488"/>
              <a:gd name="connsiteX16730" fmla="*/ 355600 w 1031876"/>
              <a:gd name="connsiteY16730" fmla="*/ 246063 h 1106488"/>
              <a:gd name="connsiteX16731" fmla="*/ 353219 w 1031876"/>
              <a:gd name="connsiteY16731" fmla="*/ 246063 h 1106488"/>
              <a:gd name="connsiteX16732" fmla="*/ 352425 w 1031876"/>
              <a:gd name="connsiteY16732" fmla="*/ 246063 h 1106488"/>
              <a:gd name="connsiteX16733" fmla="*/ 349251 w 1031876"/>
              <a:gd name="connsiteY16733" fmla="*/ 246063 h 1106488"/>
              <a:gd name="connsiteX16734" fmla="*/ 347353 w 1031876"/>
              <a:gd name="connsiteY16734" fmla="*/ 246442 h 1106488"/>
              <a:gd name="connsiteX16735" fmla="*/ 345299 w 1031876"/>
              <a:gd name="connsiteY16735" fmla="*/ 248495 h 1106488"/>
              <a:gd name="connsiteX16736" fmla="*/ 341880 w 1031876"/>
              <a:gd name="connsiteY16736" fmla="*/ 251911 h 1106488"/>
              <a:gd name="connsiteX16737" fmla="*/ 341932 w 1031876"/>
              <a:gd name="connsiteY16737" fmla="*/ 251546 h 1106488"/>
              <a:gd name="connsiteX16738" fmla="*/ 341313 w 1031876"/>
              <a:gd name="connsiteY16738" fmla="*/ 252413 h 1106488"/>
              <a:gd name="connsiteX16739" fmla="*/ 341313 w 1031876"/>
              <a:gd name="connsiteY16739" fmla="*/ 246063 h 1106488"/>
              <a:gd name="connsiteX16740" fmla="*/ 342716 w 1031876"/>
              <a:gd name="connsiteY16740" fmla="*/ 246063 h 1106488"/>
              <a:gd name="connsiteX16741" fmla="*/ 342735 w 1031876"/>
              <a:gd name="connsiteY16741" fmla="*/ 245934 h 1106488"/>
              <a:gd name="connsiteX16742" fmla="*/ 348457 w 1031876"/>
              <a:gd name="connsiteY16742" fmla="*/ 245117 h 1106488"/>
              <a:gd name="connsiteX16743" fmla="*/ 348717 w 1031876"/>
              <a:gd name="connsiteY16743" fmla="*/ 245080 h 1106488"/>
              <a:gd name="connsiteX16744" fmla="*/ 348457 w 1031876"/>
              <a:gd name="connsiteY16744" fmla="*/ 245340 h 1106488"/>
              <a:gd name="connsiteX16745" fmla="*/ 347733 w 1031876"/>
              <a:gd name="connsiteY16745" fmla="*/ 246063 h 1106488"/>
              <a:gd name="connsiteX16746" fmla="*/ 349250 w 1031876"/>
              <a:gd name="connsiteY16746" fmla="*/ 246063 h 1106488"/>
              <a:gd name="connsiteX16747" fmla="*/ 355600 w 1031876"/>
              <a:gd name="connsiteY16747" fmla="*/ 238125 h 1106488"/>
              <a:gd name="connsiteX16748" fmla="*/ 348457 w 1031876"/>
              <a:gd name="connsiteY16748" fmla="*/ 238125 h 1106488"/>
              <a:gd name="connsiteX16749" fmla="*/ 347564 w 1031876"/>
              <a:gd name="connsiteY16749" fmla="*/ 242094 h 1106488"/>
              <a:gd name="connsiteX16750" fmla="*/ 345859 w 1031876"/>
              <a:gd name="connsiteY16750" fmla="*/ 243176 h 1106488"/>
              <a:gd name="connsiteX16751" fmla="*/ 74613 w 1031876"/>
              <a:gd name="connsiteY16751" fmla="*/ 238125 h 1106488"/>
              <a:gd name="connsiteX16752" fmla="*/ 74613 w 1031876"/>
              <a:gd name="connsiteY16752" fmla="*/ 239713 h 1106488"/>
              <a:gd name="connsiteX16753" fmla="*/ 74613 w 1031876"/>
              <a:gd name="connsiteY16753" fmla="*/ 240804 h 1106488"/>
              <a:gd name="connsiteX16754" fmla="*/ 74613 w 1031876"/>
              <a:gd name="connsiteY16754" fmla="*/ 244376 h 1106488"/>
              <a:gd name="connsiteX16755" fmla="*/ 74613 w 1031876"/>
              <a:gd name="connsiteY16755" fmla="*/ 245269 h 1106488"/>
              <a:gd name="connsiteX16756" fmla="*/ 73706 w 1031876"/>
              <a:gd name="connsiteY16756" fmla="*/ 245414 h 1106488"/>
              <a:gd name="connsiteX16757" fmla="*/ 73819 w 1031876"/>
              <a:gd name="connsiteY16757" fmla="*/ 245269 h 1106488"/>
              <a:gd name="connsiteX16758" fmla="*/ 74415 w 1031876"/>
              <a:gd name="connsiteY16758" fmla="*/ 239911 h 1106488"/>
              <a:gd name="connsiteX16759" fmla="*/ 854081 w 1031876"/>
              <a:gd name="connsiteY16759" fmla="*/ 237885 h 1106488"/>
              <a:gd name="connsiteX16760" fmla="*/ 854627 w 1031876"/>
              <a:gd name="connsiteY16760" fmla="*/ 238420 h 1106488"/>
              <a:gd name="connsiteX16761" fmla="*/ 854606 w 1031876"/>
              <a:gd name="connsiteY16761" fmla="*/ 238400 h 1106488"/>
              <a:gd name="connsiteX16762" fmla="*/ 879872 w 1031876"/>
              <a:gd name="connsiteY16762" fmla="*/ 237762 h 1106488"/>
              <a:gd name="connsiteX16763" fmla="*/ 881592 w 1031876"/>
              <a:gd name="connsiteY16763" fmla="*/ 238760 h 1106488"/>
              <a:gd name="connsiteX16764" fmla="*/ 880732 w 1031876"/>
              <a:gd name="connsiteY16764" fmla="*/ 238760 h 1106488"/>
              <a:gd name="connsiteX16765" fmla="*/ 836830 w 1031876"/>
              <a:gd name="connsiteY16765" fmla="*/ 235816 h 1106488"/>
              <a:gd name="connsiteX16766" fmla="*/ 841376 w 1031876"/>
              <a:gd name="connsiteY16766" fmla="*/ 238125 h 1106488"/>
              <a:gd name="connsiteX16767" fmla="*/ 837804 w 1031876"/>
              <a:gd name="connsiteY16767" fmla="*/ 237331 h 1106488"/>
              <a:gd name="connsiteX16768" fmla="*/ 331623 w 1031876"/>
              <a:gd name="connsiteY16768" fmla="*/ 235688 h 1106488"/>
              <a:gd name="connsiteX16769" fmla="*/ 334875 w 1031876"/>
              <a:gd name="connsiteY16769" fmla="*/ 238125 h 1106488"/>
              <a:gd name="connsiteX16770" fmla="*/ 334955 w 1031876"/>
              <a:gd name="connsiteY16770" fmla="*/ 238185 h 1106488"/>
              <a:gd name="connsiteX16771" fmla="*/ 334963 w 1031876"/>
              <a:gd name="connsiteY16771" fmla="*/ 238125 h 1106488"/>
              <a:gd name="connsiteX16772" fmla="*/ 334963 w 1031876"/>
              <a:gd name="connsiteY16772" fmla="*/ 238191 h 1106488"/>
              <a:gd name="connsiteX16773" fmla="*/ 335042 w 1031876"/>
              <a:gd name="connsiteY16773" fmla="*/ 238250 h 1106488"/>
              <a:gd name="connsiteX16774" fmla="*/ 334963 w 1031876"/>
              <a:gd name="connsiteY16774" fmla="*/ 238329 h 1106488"/>
              <a:gd name="connsiteX16775" fmla="*/ 334963 w 1031876"/>
              <a:gd name="connsiteY16775" fmla="*/ 241697 h 1106488"/>
              <a:gd name="connsiteX16776" fmla="*/ 334963 w 1031876"/>
              <a:gd name="connsiteY16776" fmla="*/ 245112 h 1106488"/>
              <a:gd name="connsiteX16777" fmla="*/ 335007 w 1031876"/>
              <a:gd name="connsiteY16777" fmla="*/ 245094 h 1106488"/>
              <a:gd name="connsiteX16778" fmla="*/ 335010 w 1031876"/>
              <a:gd name="connsiteY16778" fmla="*/ 245080 h 1106488"/>
              <a:gd name="connsiteX16779" fmla="*/ 335856 w 1031876"/>
              <a:gd name="connsiteY16779" fmla="*/ 241697 h 1106488"/>
              <a:gd name="connsiteX16780" fmla="*/ 342107 w 1031876"/>
              <a:gd name="connsiteY16780" fmla="*/ 238125 h 1106488"/>
              <a:gd name="connsiteX16781" fmla="*/ 338535 w 1031876"/>
              <a:gd name="connsiteY16781" fmla="*/ 241697 h 1106488"/>
              <a:gd name="connsiteX16782" fmla="*/ 337404 w 1031876"/>
              <a:gd name="connsiteY16782" fmla="*/ 242828 h 1106488"/>
              <a:gd name="connsiteX16783" fmla="*/ 335856 w 1031876"/>
              <a:gd name="connsiteY16783" fmla="*/ 244376 h 1106488"/>
              <a:gd name="connsiteX16784" fmla="*/ 335042 w 1031876"/>
              <a:gd name="connsiteY16784" fmla="*/ 245190 h 1106488"/>
              <a:gd name="connsiteX16785" fmla="*/ 337404 w 1031876"/>
              <a:gd name="connsiteY16785" fmla="*/ 242828 h 1106488"/>
              <a:gd name="connsiteX16786" fmla="*/ 342107 w 1031876"/>
              <a:gd name="connsiteY16786" fmla="*/ 238125 h 1106488"/>
              <a:gd name="connsiteX16787" fmla="*/ 342107 w 1031876"/>
              <a:gd name="connsiteY16787" fmla="*/ 242590 h 1106488"/>
              <a:gd name="connsiteX16788" fmla="*/ 342107 w 1031876"/>
              <a:gd name="connsiteY16788" fmla="*/ 244376 h 1106488"/>
              <a:gd name="connsiteX16789" fmla="*/ 342107 w 1031876"/>
              <a:gd name="connsiteY16789" fmla="*/ 245269 h 1106488"/>
              <a:gd name="connsiteX16790" fmla="*/ 338535 w 1031876"/>
              <a:gd name="connsiteY16790" fmla="*/ 245269 h 1106488"/>
              <a:gd name="connsiteX16791" fmla="*/ 335856 w 1031876"/>
              <a:gd name="connsiteY16791" fmla="*/ 245269 h 1106488"/>
              <a:gd name="connsiteX16792" fmla="*/ 335042 w 1031876"/>
              <a:gd name="connsiteY16792" fmla="*/ 245269 h 1106488"/>
              <a:gd name="connsiteX16793" fmla="*/ 335015 w 1031876"/>
              <a:gd name="connsiteY16793" fmla="*/ 245269 h 1106488"/>
              <a:gd name="connsiteX16794" fmla="*/ 334187 w 1031876"/>
              <a:gd name="connsiteY16794" fmla="*/ 251057 h 1106488"/>
              <a:gd name="connsiteX16795" fmla="*/ 328686 w 1031876"/>
              <a:gd name="connsiteY16795" fmla="*/ 251842 h 1106488"/>
              <a:gd name="connsiteX16796" fmla="*/ 328677 w 1031876"/>
              <a:gd name="connsiteY16796" fmla="*/ 251911 h 1106488"/>
              <a:gd name="connsiteX16797" fmla="*/ 331623 w 1031876"/>
              <a:gd name="connsiteY16797" fmla="*/ 251911 h 1106488"/>
              <a:gd name="connsiteX16798" fmla="*/ 335042 w 1031876"/>
              <a:gd name="connsiteY16798" fmla="*/ 251911 h 1106488"/>
              <a:gd name="connsiteX16799" fmla="*/ 328204 w 1031876"/>
              <a:gd name="connsiteY16799" fmla="*/ 258741 h 1106488"/>
              <a:gd name="connsiteX16800" fmla="*/ 321367 w 1031876"/>
              <a:gd name="connsiteY16800" fmla="*/ 265571 h 1106488"/>
              <a:gd name="connsiteX16801" fmla="*/ 321367 w 1031876"/>
              <a:gd name="connsiteY16801" fmla="*/ 265571 h 1106488"/>
              <a:gd name="connsiteX16802" fmla="*/ 314529 w 1031876"/>
              <a:gd name="connsiteY16802" fmla="*/ 272402 h 1106488"/>
              <a:gd name="connsiteX16803" fmla="*/ 314529 w 1031876"/>
              <a:gd name="connsiteY16803" fmla="*/ 265571 h 1106488"/>
              <a:gd name="connsiteX16804" fmla="*/ 311111 w 1031876"/>
              <a:gd name="connsiteY16804" fmla="*/ 265571 h 1106488"/>
              <a:gd name="connsiteX16805" fmla="*/ 307975 w 1031876"/>
              <a:gd name="connsiteY16805" fmla="*/ 265571 h 1106488"/>
              <a:gd name="connsiteX16806" fmla="*/ 307692 w 1031876"/>
              <a:gd name="connsiteY16806" fmla="*/ 265571 h 1106488"/>
              <a:gd name="connsiteX16807" fmla="*/ 307975 w 1031876"/>
              <a:gd name="connsiteY16807" fmla="*/ 265289 h 1106488"/>
              <a:gd name="connsiteX16808" fmla="*/ 308547 w 1031876"/>
              <a:gd name="connsiteY16808" fmla="*/ 264718 h 1106488"/>
              <a:gd name="connsiteX16809" fmla="*/ 314529 w 1031876"/>
              <a:gd name="connsiteY16809" fmla="*/ 258741 h 1106488"/>
              <a:gd name="connsiteX16810" fmla="*/ 311965 w 1031876"/>
              <a:gd name="connsiteY16810" fmla="*/ 255326 h 1106488"/>
              <a:gd name="connsiteX16811" fmla="*/ 313631 w 1031876"/>
              <a:gd name="connsiteY16811" fmla="*/ 253107 h 1106488"/>
              <a:gd name="connsiteX16812" fmla="*/ 308770 w 1031876"/>
              <a:gd name="connsiteY16812" fmla="*/ 257968 h 1106488"/>
              <a:gd name="connsiteX16813" fmla="*/ 307997 w 1031876"/>
              <a:gd name="connsiteY16813" fmla="*/ 258741 h 1106488"/>
              <a:gd name="connsiteX16814" fmla="*/ 308547 w 1031876"/>
              <a:gd name="connsiteY16814" fmla="*/ 258741 h 1106488"/>
              <a:gd name="connsiteX16815" fmla="*/ 313674 w 1031876"/>
              <a:gd name="connsiteY16815" fmla="*/ 258741 h 1106488"/>
              <a:gd name="connsiteX16816" fmla="*/ 314529 w 1031876"/>
              <a:gd name="connsiteY16816" fmla="*/ 258741 h 1106488"/>
              <a:gd name="connsiteX16817" fmla="*/ 307975 w 1031876"/>
              <a:gd name="connsiteY16817" fmla="*/ 262015 h 1106488"/>
              <a:gd name="connsiteX16818" fmla="*/ 307692 w 1031876"/>
              <a:gd name="connsiteY16818" fmla="*/ 262156 h 1106488"/>
              <a:gd name="connsiteX16819" fmla="*/ 307692 w 1031876"/>
              <a:gd name="connsiteY16819" fmla="*/ 261302 h 1106488"/>
              <a:gd name="connsiteX16820" fmla="*/ 307692 w 1031876"/>
              <a:gd name="connsiteY16820" fmla="*/ 259595 h 1106488"/>
              <a:gd name="connsiteX16821" fmla="*/ 307692 w 1031876"/>
              <a:gd name="connsiteY16821" fmla="*/ 259028 h 1106488"/>
              <a:gd name="connsiteX16822" fmla="*/ 304801 w 1031876"/>
              <a:gd name="connsiteY16822" fmla="*/ 261739 h 1106488"/>
              <a:gd name="connsiteX16823" fmla="*/ 303845 w 1031876"/>
              <a:gd name="connsiteY16823" fmla="*/ 260842 h 1106488"/>
              <a:gd name="connsiteX16824" fmla="*/ 301605 w 1031876"/>
              <a:gd name="connsiteY16824" fmla="*/ 265196 h 1106488"/>
              <a:gd name="connsiteX16825" fmla="*/ 307692 w 1031876"/>
              <a:gd name="connsiteY16825" fmla="*/ 262156 h 1106488"/>
              <a:gd name="connsiteX16826" fmla="*/ 307692 w 1031876"/>
              <a:gd name="connsiteY16826" fmla="*/ 263010 h 1106488"/>
              <a:gd name="connsiteX16827" fmla="*/ 307692 w 1031876"/>
              <a:gd name="connsiteY16827" fmla="*/ 264718 h 1106488"/>
              <a:gd name="connsiteX16828" fmla="*/ 307692 w 1031876"/>
              <a:gd name="connsiteY16828" fmla="*/ 265571 h 1106488"/>
              <a:gd name="connsiteX16829" fmla="*/ 306837 w 1031876"/>
              <a:gd name="connsiteY16829" fmla="*/ 265571 h 1106488"/>
              <a:gd name="connsiteX16830" fmla="*/ 304273 w 1031876"/>
              <a:gd name="connsiteY16830" fmla="*/ 265571 h 1106488"/>
              <a:gd name="connsiteX16831" fmla="*/ 301709 w 1031876"/>
              <a:gd name="connsiteY16831" fmla="*/ 265571 h 1106488"/>
              <a:gd name="connsiteX16832" fmla="*/ 301412 w 1031876"/>
              <a:gd name="connsiteY16832" fmla="*/ 265571 h 1106488"/>
              <a:gd name="connsiteX16833" fmla="*/ 300832 w 1031876"/>
              <a:gd name="connsiteY16833" fmla="*/ 266700 h 1106488"/>
              <a:gd name="connsiteX16834" fmla="*/ 300977 w 1031876"/>
              <a:gd name="connsiteY16834" fmla="*/ 265571 h 1106488"/>
              <a:gd name="connsiteX16835" fmla="*/ 300854 w 1031876"/>
              <a:gd name="connsiteY16835" fmla="*/ 265571 h 1106488"/>
              <a:gd name="connsiteX16836" fmla="*/ 300986 w 1031876"/>
              <a:gd name="connsiteY16836" fmla="*/ 265506 h 1106488"/>
              <a:gd name="connsiteX16837" fmla="*/ 301725 w 1031876"/>
              <a:gd name="connsiteY16837" fmla="*/ 259754 h 1106488"/>
              <a:gd name="connsiteX16838" fmla="*/ 302545 w 1031876"/>
              <a:gd name="connsiteY16838" fmla="*/ 259624 h 1106488"/>
              <a:gd name="connsiteX16839" fmla="*/ 301626 w 1031876"/>
              <a:gd name="connsiteY16839" fmla="*/ 258762 h 1106488"/>
              <a:gd name="connsiteX16840" fmla="*/ 307182 w 1031876"/>
              <a:gd name="connsiteY16840" fmla="*/ 258762 h 1106488"/>
              <a:gd name="connsiteX16841" fmla="*/ 307692 w 1031876"/>
              <a:gd name="connsiteY16841" fmla="*/ 258762 h 1106488"/>
              <a:gd name="connsiteX16842" fmla="*/ 307692 w 1031876"/>
              <a:gd name="connsiteY16842" fmla="*/ 258741 h 1106488"/>
              <a:gd name="connsiteX16843" fmla="*/ 307992 w 1031876"/>
              <a:gd name="connsiteY16843" fmla="*/ 258741 h 1106488"/>
              <a:gd name="connsiteX16844" fmla="*/ 310357 w 1031876"/>
              <a:gd name="connsiteY16844" fmla="*/ 255587 h 1106488"/>
              <a:gd name="connsiteX16845" fmla="*/ 307976 w 1031876"/>
              <a:gd name="connsiteY16845" fmla="*/ 252412 h 1106488"/>
              <a:gd name="connsiteX16846" fmla="*/ 313532 w 1031876"/>
              <a:gd name="connsiteY16846" fmla="*/ 252412 h 1106488"/>
              <a:gd name="connsiteX16847" fmla="*/ 314153 w 1031876"/>
              <a:gd name="connsiteY16847" fmla="*/ 252412 h 1106488"/>
              <a:gd name="connsiteX16848" fmla="*/ 314529 w 1031876"/>
              <a:gd name="connsiteY16848" fmla="*/ 251911 h 1106488"/>
              <a:gd name="connsiteX16849" fmla="*/ 321367 w 1031876"/>
              <a:gd name="connsiteY16849" fmla="*/ 245080 h 1106488"/>
              <a:gd name="connsiteX16850" fmla="*/ 321367 w 1031876"/>
              <a:gd name="connsiteY16850" fmla="*/ 251911 h 1106488"/>
              <a:gd name="connsiteX16851" fmla="*/ 321367 w 1031876"/>
              <a:gd name="connsiteY16851" fmla="*/ 251057 h 1106488"/>
              <a:gd name="connsiteX16852" fmla="*/ 321367 w 1031876"/>
              <a:gd name="connsiteY16852" fmla="*/ 248495 h 1106488"/>
              <a:gd name="connsiteX16853" fmla="*/ 321367 w 1031876"/>
              <a:gd name="connsiteY16853" fmla="*/ 247642 h 1106488"/>
              <a:gd name="connsiteX16854" fmla="*/ 321367 w 1031876"/>
              <a:gd name="connsiteY16854" fmla="*/ 246063 h 1106488"/>
              <a:gd name="connsiteX16855" fmla="*/ 321367 w 1031876"/>
              <a:gd name="connsiteY16855" fmla="*/ 245080 h 1106488"/>
              <a:gd name="connsiteX16856" fmla="*/ 322679 w 1031876"/>
              <a:gd name="connsiteY16856" fmla="*/ 246063 h 1106488"/>
              <a:gd name="connsiteX16857" fmla="*/ 324786 w 1031876"/>
              <a:gd name="connsiteY16857" fmla="*/ 247642 h 1106488"/>
              <a:gd name="connsiteX16858" fmla="*/ 326892 w 1031876"/>
              <a:gd name="connsiteY16858" fmla="*/ 246063 h 1106488"/>
              <a:gd name="connsiteX16859" fmla="*/ 327819 w 1031876"/>
              <a:gd name="connsiteY16859" fmla="*/ 245369 h 1106488"/>
              <a:gd name="connsiteX16860" fmla="*/ 328204 w 1031876"/>
              <a:gd name="connsiteY16860" fmla="*/ 245080 h 1106488"/>
              <a:gd name="connsiteX16861" fmla="*/ 328204 w 1031876"/>
              <a:gd name="connsiteY16861" fmla="*/ 247813 h 1106488"/>
              <a:gd name="connsiteX16862" fmla="*/ 326495 w 1031876"/>
              <a:gd name="connsiteY16862" fmla="*/ 248495 h 1106488"/>
              <a:gd name="connsiteX16863" fmla="*/ 328204 w 1031876"/>
              <a:gd name="connsiteY16863" fmla="*/ 251911 h 1106488"/>
              <a:gd name="connsiteX16864" fmla="*/ 328613 w 1031876"/>
              <a:gd name="connsiteY16864" fmla="*/ 251911 h 1106488"/>
              <a:gd name="connsiteX16865" fmla="*/ 328613 w 1031876"/>
              <a:gd name="connsiteY16865" fmla="*/ 251852 h 1106488"/>
              <a:gd name="connsiteX16866" fmla="*/ 328204 w 1031876"/>
              <a:gd name="connsiteY16866" fmla="*/ 251911 h 1106488"/>
              <a:gd name="connsiteX16867" fmla="*/ 328204 w 1031876"/>
              <a:gd name="connsiteY16867" fmla="*/ 251057 h 1106488"/>
              <a:gd name="connsiteX16868" fmla="*/ 328204 w 1031876"/>
              <a:gd name="connsiteY16868" fmla="*/ 248495 h 1106488"/>
              <a:gd name="connsiteX16869" fmla="*/ 328204 w 1031876"/>
              <a:gd name="connsiteY16869" fmla="*/ 247813 h 1106488"/>
              <a:gd name="connsiteX16870" fmla="*/ 328613 w 1031876"/>
              <a:gd name="connsiteY16870" fmla="*/ 247649 h 1106488"/>
              <a:gd name="connsiteX16871" fmla="*/ 328613 w 1031876"/>
              <a:gd name="connsiteY16871" fmla="*/ 245269 h 1106488"/>
              <a:gd name="connsiteX16872" fmla="*/ 334169 w 1031876"/>
              <a:gd name="connsiteY16872" fmla="*/ 244376 h 1106488"/>
              <a:gd name="connsiteX16873" fmla="*/ 334933 w 1031876"/>
              <a:gd name="connsiteY16873" fmla="*/ 238358 h 1106488"/>
              <a:gd name="connsiteX16874" fmla="*/ 329059 w 1031876"/>
              <a:gd name="connsiteY16874" fmla="*/ 244226 h 1106488"/>
              <a:gd name="connsiteX16875" fmla="*/ 328204 w 1031876"/>
              <a:gd name="connsiteY16875" fmla="*/ 245080 h 1106488"/>
              <a:gd name="connsiteX16876" fmla="*/ 327819 w 1031876"/>
              <a:gd name="connsiteY16876" fmla="*/ 244792 h 1106488"/>
              <a:gd name="connsiteX16877" fmla="*/ 324786 w 1031876"/>
              <a:gd name="connsiteY16877" fmla="*/ 242519 h 1106488"/>
              <a:gd name="connsiteX16878" fmla="*/ 321367 w 1031876"/>
              <a:gd name="connsiteY16878" fmla="*/ 245080 h 1106488"/>
              <a:gd name="connsiteX16879" fmla="*/ 324786 w 1031876"/>
              <a:gd name="connsiteY16879" fmla="*/ 241665 h 1106488"/>
              <a:gd name="connsiteX16880" fmla="*/ 327819 w 1031876"/>
              <a:gd name="connsiteY16880" fmla="*/ 238634 h 1106488"/>
              <a:gd name="connsiteX16881" fmla="*/ 327349 w 1031876"/>
              <a:gd name="connsiteY16881" fmla="*/ 239104 h 1106488"/>
              <a:gd name="connsiteX16882" fmla="*/ 321367 w 1031876"/>
              <a:gd name="connsiteY16882" fmla="*/ 245080 h 1106488"/>
              <a:gd name="connsiteX16883" fmla="*/ 322051 w 1031876"/>
              <a:gd name="connsiteY16883" fmla="*/ 242348 h 1106488"/>
              <a:gd name="connsiteX16884" fmla="*/ 322222 w 1031876"/>
              <a:gd name="connsiteY16884" fmla="*/ 243373 h 1106488"/>
              <a:gd name="connsiteX16885" fmla="*/ 327819 w 1031876"/>
              <a:gd name="connsiteY16885" fmla="*/ 238580 h 1106488"/>
              <a:gd name="connsiteX16886" fmla="*/ 328204 w 1031876"/>
              <a:gd name="connsiteY16886" fmla="*/ 238250 h 1106488"/>
              <a:gd name="connsiteX16887" fmla="*/ 328371 w 1031876"/>
              <a:gd name="connsiteY16887" fmla="*/ 238125 h 1106488"/>
              <a:gd name="connsiteX16888" fmla="*/ 364548 w 1031876"/>
              <a:gd name="connsiteY16888" fmla="*/ 234084 h 1106488"/>
              <a:gd name="connsiteX16889" fmla="*/ 361950 w 1031876"/>
              <a:gd name="connsiteY16889" fmla="*/ 238125 h 1106488"/>
              <a:gd name="connsiteX16890" fmla="*/ 362843 w 1031876"/>
              <a:gd name="connsiteY16890" fmla="*/ 234950 h 1106488"/>
              <a:gd name="connsiteX16891" fmla="*/ 835073 w 1031876"/>
              <a:gd name="connsiteY16891" fmla="*/ 233083 h 1106488"/>
              <a:gd name="connsiteX16892" fmla="*/ 841376 w 1031876"/>
              <a:gd name="connsiteY16892" fmla="*/ 238125 h 1106488"/>
              <a:gd name="connsiteX16893" fmla="*/ 837407 w 1031876"/>
              <a:gd name="connsiteY16893" fmla="*/ 234950 h 1106488"/>
              <a:gd name="connsiteX16894" fmla="*/ 848255 w 1031876"/>
              <a:gd name="connsiteY16894" fmla="*/ 232171 h 1106488"/>
              <a:gd name="connsiteX16895" fmla="*/ 849115 w 1031876"/>
              <a:gd name="connsiteY16895" fmla="*/ 233015 h 1106488"/>
              <a:gd name="connsiteX16896" fmla="*/ 854081 w 1031876"/>
              <a:gd name="connsiteY16896" fmla="*/ 237885 h 1106488"/>
              <a:gd name="connsiteX16897" fmla="*/ 851694 w 1031876"/>
              <a:gd name="connsiteY16897" fmla="*/ 235545 h 1106488"/>
              <a:gd name="connsiteX16898" fmla="*/ 848255 w 1031876"/>
              <a:gd name="connsiteY16898" fmla="*/ 232171 h 1106488"/>
              <a:gd name="connsiteX16899" fmla="*/ 824944 w 1031876"/>
              <a:gd name="connsiteY16899" fmla="*/ 232155 h 1106488"/>
              <a:gd name="connsiteX16900" fmla="*/ 826194 w 1031876"/>
              <a:gd name="connsiteY16900" fmla="*/ 232330 h 1106488"/>
              <a:gd name="connsiteX16901" fmla="*/ 827087 w 1031876"/>
              <a:gd name="connsiteY16901" fmla="*/ 238442 h 1106488"/>
              <a:gd name="connsiteX16902" fmla="*/ 824408 w 1031876"/>
              <a:gd name="connsiteY16902" fmla="*/ 232330 h 1106488"/>
              <a:gd name="connsiteX16903" fmla="*/ 862013 w 1031876"/>
              <a:gd name="connsiteY16903" fmla="*/ 231776 h 1106488"/>
              <a:gd name="connsiteX16904" fmla="*/ 861642 w 1031876"/>
              <a:gd name="connsiteY16904" fmla="*/ 232171 h 1106488"/>
              <a:gd name="connsiteX16905" fmla="*/ 862013 w 1031876"/>
              <a:gd name="connsiteY16905" fmla="*/ 232171 h 1106488"/>
              <a:gd name="connsiteX16906" fmla="*/ 860526 w 1031876"/>
              <a:gd name="connsiteY16906" fmla="*/ 234723 h 1106488"/>
              <a:gd name="connsiteX16907" fmla="*/ 861022 w 1031876"/>
              <a:gd name="connsiteY16907" fmla="*/ 234950 h 1106488"/>
              <a:gd name="connsiteX16908" fmla="*/ 862013 w 1031876"/>
              <a:gd name="connsiteY16908" fmla="*/ 238122 h 1106488"/>
              <a:gd name="connsiteX16909" fmla="*/ 862013 w 1031876"/>
              <a:gd name="connsiteY16909" fmla="*/ 234950 h 1106488"/>
              <a:gd name="connsiteX16910" fmla="*/ 862013 w 1031876"/>
              <a:gd name="connsiteY16910" fmla="*/ 232171 h 1106488"/>
              <a:gd name="connsiteX16911" fmla="*/ 874713 w 1031876"/>
              <a:gd name="connsiteY16911" fmla="*/ 231775 h 1106488"/>
              <a:gd name="connsiteX16912" fmla="*/ 879872 w 1031876"/>
              <a:gd name="connsiteY16912" fmla="*/ 237762 h 1106488"/>
              <a:gd name="connsiteX16913" fmla="*/ 875573 w 1031876"/>
              <a:gd name="connsiteY16913" fmla="*/ 235267 h 1106488"/>
              <a:gd name="connsiteX16914" fmla="*/ 874713 w 1031876"/>
              <a:gd name="connsiteY16914" fmla="*/ 231775 h 1106488"/>
              <a:gd name="connsiteX16915" fmla="*/ 868363 w 1031876"/>
              <a:gd name="connsiteY16915" fmla="*/ 231775 h 1106488"/>
              <a:gd name="connsiteX16916" fmla="*/ 869157 w 1031876"/>
              <a:gd name="connsiteY16916" fmla="*/ 238919 h 1106488"/>
              <a:gd name="connsiteX16917" fmla="*/ 871538 w 1031876"/>
              <a:gd name="connsiteY16917" fmla="*/ 238919 h 1106488"/>
              <a:gd name="connsiteX16918" fmla="*/ 874713 w 1031876"/>
              <a:gd name="connsiteY16918" fmla="*/ 238919 h 1106488"/>
              <a:gd name="connsiteX16919" fmla="*/ 872808 w 1031876"/>
              <a:gd name="connsiteY16919" fmla="*/ 239633 h 1106488"/>
              <a:gd name="connsiteX16920" fmla="*/ 869270 w 1031876"/>
              <a:gd name="connsiteY16920" fmla="*/ 239065 h 1106488"/>
              <a:gd name="connsiteX16921" fmla="*/ 874713 w 1031876"/>
              <a:gd name="connsiteY16921" fmla="*/ 246063 h 1106488"/>
              <a:gd name="connsiteX16922" fmla="*/ 871538 w 1031876"/>
              <a:gd name="connsiteY16922" fmla="*/ 246063 h 1106488"/>
              <a:gd name="connsiteX16923" fmla="*/ 869951 w 1031876"/>
              <a:gd name="connsiteY16923" fmla="*/ 246063 h 1106488"/>
              <a:gd name="connsiteX16924" fmla="*/ 869951 w 1031876"/>
              <a:gd name="connsiteY16924" fmla="*/ 246265 h 1106488"/>
              <a:gd name="connsiteX16925" fmla="*/ 874614 w 1031876"/>
              <a:gd name="connsiteY16925" fmla="*/ 246857 h 1106488"/>
              <a:gd name="connsiteX16926" fmla="*/ 874713 w 1031876"/>
              <a:gd name="connsiteY16926" fmla="*/ 247473 h 1106488"/>
              <a:gd name="connsiteX16927" fmla="*/ 874713 w 1031876"/>
              <a:gd name="connsiteY16927" fmla="*/ 246857 h 1106488"/>
              <a:gd name="connsiteX16928" fmla="*/ 874713 w 1031876"/>
              <a:gd name="connsiteY16928" fmla="*/ 246063 h 1106488"/>
              <a:gd name="connsiteX16929" fmla="*/ 876152 w 1031876"/>
              <a:gd name="connsiteY16929" fmla="*/ 246830 h 1106488"/>
              <a:gd name="connsiteX16930" fmla="*/ 875242 w 1031876"/>
              <a:gd name="connsiteY16930" fmla="*/ 245269 h 1106488"/>
              <a:gd name="connsiteX16931" fmla="*/ 878682 w 1031876"/>
              <a:gd name="connsiteY16931" fmla="*/ 245269 h 1106488"/>
              <a:gd name="connsiteX16932" fmla="*/ 879542 w 1031876"/>
              <a:gd name="connsiteY16932" fmla="*/ 245269 h 1106488"/>
              <a:gd name="connsiteX16933" fmla="*/ 881533 w 1031876"/>
              <a:gd name="connsiteY16933" fmla="*/ 245269 h 1106488"/>
              <a:gd name="connsiteX16934" fmla="*/ 881490 w 1031876"/>
              <a:gd name="connsiteY16934" fmla="*/ 244915 h 1106488"/>
              <a:gd name="connsiteX16935" fmla="*/ 877306 w 1031876"/>
              <a:gd name="connsiteY16935" fmla="*/ 242570 h 1106488"/>
              <a:gd name="connsiteX16936" fmla="*/ 877822 w 1031876"/>
              <a:gd name="connsiteY16936" fmla="*/ 241895 h 1106488"/>
              <a:gd name="connsiteX16937" fmla="*/ 876415 w 1031876"/>
              <a:gd name="connsiteY16937" fmla="*/ 240056 h 1106488"/>
              <a:gd name="connsiteX16938" fmla="*/ 875445 w 1031876"/>
              <a:gd name="connsiteY16938" fmla="*/ 239317 h 1106488"/>
              <a:gd name="connsiteX16939" fmla="*/ 876102 w 1031876"/>
              <a:gd name="connsiteY16939" fmla="*/ 241895 h 1106488"/>
              <a:gd name="connsiteX16940" fmla="*/ 877306 w 1031876"/>
              <a:gd name="connsiteY16940" fmla="*/ 242570 h 1106488"/>
              <a:gd name="connsiteX16941" fmla="*/ 875242 w 1031876"/>
              <a:gd name="connsiteY16941" fmla="*/ 245269 h 1106488"/>
              <a:gd name="connsiteX16942" fmla="*/ 875242 w 1031876"/>
              <a:gd name="connsiteY16942" fmla="*/ 241895 h 1106488"/>
              <a:gd name="connsiteX16943" fmla="*/ 875242 w 1031876"/>
              <a:gd name="connsiteY16943" fmla="*/ 239163 h 1106488"/>
              <a:gd name="connsiteX16944" fmla="*/ 874713 w 1031876"/>
              <a:gd name="connsiteY16944" fmla="*/ 238760 h 1106488"/>
              <a:gd name="connsiteX16945" fmla="*/ 875242 w 1031876"/>
              <a:gd name="connsiteY16945" fmla="*/ 238760 h 1106488"/>
              <a:gd name="connsiteX16946" fmla="*/ 875242 w 1031876"/>
              <a:gd name="connsiteY16946" fmla="*/ 238522 h 1106488"/>
              <a:gd name="connsiteX16947" fmla="*/ 875303 w 1031876"/>
              <a:gd name="connsiteY16947" fmla="*/ 238760 h 1106488"/>
              <a:gd name="connsiteX16948" fmla="*/ 875424 w 1031876"/>
              <a:gd name="connsiteY16948" fmla="*/ 238760 h 1106488"/>
              <a:gd name="connsiteX16949" fmla="*/ 875242 w 1031876"/>
              <a:gd name="connsiteY16949" fmla="*/ 238522 h 1106488"/>
              <a:gd name="connsiteX16950" fmla="*/ 875485 w 1031876"/>
              <a:gd name="connsiteY16950" fmla="*/ 238760 h 1106488"/>
              <a:gd name="connsiteX16951" fmla="*/ 875573 w 1031876"/>
              <a:gd name="connsiteY16951" fmla="*/ 238760 h 1106488"/>
              <a:gd name="connsiteX16952" fmla="*/ 880732 w 1031876"/>
              <a:gd name="connsiteY16952" fmla="*/ 238760 h 1106488"/>
              <a:gd name="connsiteX16953" fmla="*/ 880806 w 1031876"/>
              <a:gd name="connsiteY16953" fmla="*/ 239359 h 1106488"/>
              <a:gd name="connsiteX16954" fmla="*/ 878155 w 1031876"/>
              <a:gd name="connsiteY16954" fmla="*/ 241378 h 1106488"/>
              <a:gd name="connsiteX16955" fmla="*/ 878682 w 1031876"/>
              <a:gd name="connsiteY16955" fmla="*/ 241895 h 1106488"/>
              <a:gd name="connsiteX16956" fmla="*/ 881453 w 1031876"/>
              <a:gd name="connsiteY16956" fmla="*/ 244613 h 1106488"/>
              <a:gd name="connsiteX16957" fmla="*/ 880806 w 1031876"/>
              <a:gd name="connsiteY16957" fmla="*/ 239359 h 1106488"/>
              <a:gd name="connsiteX16958" fmla="*/ 881592 w 1031876"/>
              <a:gd name="connsiteY16958" fmla="*/ 238760 h 1106488"/>
              <a:gd name="connsiteX16959" fmla="*/ 881592 w 1031876"/>
              <a:gd name="connsiteY16959" fmla="*/ 242252 h 1106488"/>
              <a:gd name="connsiteX16960" fmla="*/ 881592 w 1031876"/>
              <a:gd name="connsiteY16960" fmla="*/ 244749 h 1106488"/>
              <a:gd name="connsiteX16961" fmla="*/ 882122 w 1031876"/>
              <a:gd name="connsiteY16961" fmla="*/ 245269 h 1106488"/>
              <a:gd name="connsiteX16962" fmla="*/ 881592 w 1031876"/>
              <a:gd name="connsiteY16962" fmla="*/ 244972 h 1106488"/>
              <a:gd name="connsiteX16963" fmla="*/ 881592 w 1031876"/>
              <a:gd name="connsiteY16963" fmla="*/ 245269 h 1106488"/>
              <a:gd name="connsiteX16964" fmla="*/ 882122 w 1031876"/>
              <a:gd name="connsiteY16964" fmla="*/ 245269 h 1106488"/>
              <a:gd name="connsiteX16965" fmla="*/ 882295 w 1031876"/>
              <a:gd name="connsiteY16965" fmla="*/ 246459 h 1106488"/>
              <a:gd name="connsiteX16966" fmla="*/ 882302 w 1031876"/>
              <a:gd name="connsiteY16966" fmla="*/ 246466 h 1106488"/>
              <a:gd name="connsiteX16967" fmla="*/ 882217 w 1031876"/>
              <a:gd name="connsiteY16967" fmla="*/ 245534 h 1106488"/>
              <a:gd name="connsiteX16968" fmla="*/ 881592 w 1031876"/>
              <a:gd name="connsiteY16968" fmla="*/ 238654 h 1106488"/>
              <a:gd name="connsiteX16969" fmla="*/ 882452 w 1031876"/>
              <a:gd name="connsiteY16969" fmla="*/ 242094 h 1106488"/>
              <a:gd name="connsiteX16970" fmla="*/ 883656 w 1031876"/>
              <a:gd name="connsiteY16970" fmla="*/ 242782 h 1106488"/>
              <a:gd name="connsiteX16971" fmla="*/ 885032 w 1031876"/>
              <a:gd name="connsiteY16971" fmla="*/ 245534 h 1106488"/>
              <a:gd name="connsiteX16972" fmla="*/ 885675 w 1031876"/>
              <a:gd name="connsiteY16972" fmla="*/ 246819 h 1106488"/>
              <a:gd name="connsiteX16973" fmla="*/ 888219 w 1031876"/>
              <a:gd name="connsiteY16973" fmla="*/ 251906 h 1106488"/>
              <a:gd name="connsiteX16974" fmla="*/ 888472 w 1031876"/>
              <a:gd name="connsiteY16974" fmla="*/ 251942 h 1106488"/>
              <a:gd name="connsiteX16975" fmla="*/ 888472 w 1031876"/>
              <a:gd name="connsiteY16975" fmla="*/ 251553 h 1106488"/>
              <a:gd name="connsiteX16976" fmla="*/ 888472 w 1031876"/>
              <a:gd name="connsiteY16976" fmla="*/ 251487 h 1106488"/>
              <a:gd name="connsiteX16977" fmla="*/ 888472 w 1031876"/>
              <a:gd name="connsiteY16977" fmla="*/ 248113 h 1106488"/>
              <a:gd name="connsiteX16978" fmla="*/ 888472 w 1031876"/>
              <a:gd name="connsiteY16978" fmla="*/ 246394 h 1106488"/>
              <a:gd name="connsiteX16979" fmla="*/ 888472 w 1031876"/>
              <a:gd name="connsiteY16979" fmla="*/ 245534 h 1106488"/>
              <a:gd name="connsiteX16980" fmla="*/ 889332 w 1031876"/>
              <a:gd name="connsiteY16980" fmla="*/ 248973 h 1106488"/>
              <a:gd name="connsiteX16981" fmla="*/ 891647 w 1031876"/>
              <a:gd name="connsiteY16981" fmla="*/ 250296 h 1106488"/>
              <a:gd name="connsiteX16982" fmla="*/ 888855 w 1031876"/>
              <a:gd name="connsiteY16982" fmla="*/ 252158 h 1106488"/>
              <a:gd name="connsiteX16983" fmla="*/ 888472 w 1031876"/>
              <a:gd name="connsiteY16983" fmla="*/ 252413 h 1106488"/>
              <a:gd name="connsiteX16984" fmla="*/ 888472 w 1031876"/>
              <a:gd name="connsiteY16984" fmla="*/ 252016 h 1106488"/>
              <a:gd name="connsiteX16985" fmla="*/ 888273 w 1031876"/>
              <a:gd name="connsiteY16985" fmla="*/ 252016 h 1106488"/>
              <a:gd name="connsiteX16986" fmla="*/ 888472 w 1031876"/>
              <a:gd name="connsiteY16986" fmla="*/ 252413 h 1106488"/>
              <a:gd name="connsiteX16987" fmla="*/ 887916 w 1031876"/>
              <a:gd name="connsiteY16987" fmla="*/ 252016 h 1106488"/>
              <a:gd name="connsiteX16988" fmla="*/ 887769 w 1031876"/>
              <a:gd name="connsiteY16988" fmla="*/ 252016 h 1106488"/>
              <a:gd name="connsiteX16989" fmla="*/ 888472 w 1031876"/>
              <a:gd name="connsiteY16989" fmla="*/ 252730 h 1106488"/>
              <a:gd name="connsiteX16990" fmla="*/ 887612 w 1031876"/>
              <a:gd name="connsiteY16990" fmla="*/ 252730 h 1106488"/>
              <a:gd name="connsiteX16991" fmla="*/ 883391 w 1031876"/>
              <a:gd name="connsiteY16991" fmla="*/ 252730 h 1106488"/>
              <a:gd name="connsiteX16992" fmla="*/ 888207 w 1031876"/>
              <a:gd name="connsiteY16992" fmla="*/ 254794 h 1106488"/>
              <a:gd name="connsiteX16993" fmla="*/ 888472 w 1031876"/>
              <a:gd name="connsiteY16993" fmla="*/ 254000 h 1106488"/>
              <a:gd name="connsiteX16994" fmla="*/ 888472 w 1031876"/>
              <a:gd name="connsiteY16994" fmla="*/ 253603 h 1106488"/>
              <a:gd name="connsiteX16995" fmla="*/ 888472 w 1031876"/>
              <a:gd name="connsiteY16995" fmla="*/ 252730 h 1106488"/>
              <a:gd name="connsiteX16996" fmla="*/ 888788 w 1031876"/>
              <a:gd name="connsiteY16996" fmla="*/ 253051 h 1106488"/>
              <a:gd name="connsiteX16997" fmla="*/ 889001 w 1031876"/>
              <a:gd name="connsiteY16997" fmla="*/ 252413 h 1106488"/>
              <a:gd name="connsiteX16998" fmla="*/ 889795 w 1031876"/>
              <a:gd name="connsiteY16998" fmla="*/ 252413 h 1106488"/>
              <a:gd name="connsiteX16999" fmla="*/ 890589 w 1031876"/>
              <a:gd name="connsiteY16999" fmla="*/ 252413 h 1106488"/>
              <a:gd name="connsiteX17000" fmla="*/ 895351 w 1031876"/>
              <a:gd name="connsiteY17000" fmla="*/ 252413 h 1106488"/>
              <a:gd name="connsiteX17001" fmla="*/ 895351 w 1031876"/>
              <a:gd name="connsiteY17001" fmla="*/ 259292 h 1106488"/>
              <a:gd name="connsiteX17002" fmla="*/ 890467 w 1031876"/>
              <a:gd name="connsiteY17002" fmla="*/ 254001 h 1106488"/>
              <a:gd name="connsiteX17003" fmla="*/ 889724 w 1031876"/>
              <a:gd name="connsiteY17003" fmla="*/ 254001 h 1106488"/>
              <a:gd name="connsiteX17004" fmla="*/ 891911 w 1031876"/>
              <a:gd name="connsiteY17004" fmla="*/ 256222 h 1106488"/>
              <a:gd name="connsiteX17005" fmla="*/ 895351 w 1031876"/>
              <a:gd name="connsiteY17005" fmla="*/ 259715 h 1106488"/>
              <a:gd name="connsiteX17006" fmla="*/ 895351 w 1031876"/>
              <a:gd name="connsiteY17006" fmla="*/ 259292 h 1106488"/>
              <a:gd name="connsiteX17007" fmla="*/ 898526 w 1031876"/>
              <a:gd name="connsiteY17007" fmla="*/ 265312 h 1106488"/>
              <a:gd name="connsiteX17008" fmla="*/ 899392 w 1031876"/>
              <a:gd name="connsiteY17008" fmla="*/ 265546 h 1106488"/>
              <a:gd name="connsiteX17009" fmla="*/ 899796 w 1031876"/>
              <a:gd name="connsiteY17009" fmla="*/ 266172 h 1106488"/>
              <a:gd name="connsiteX17010" fmla="*/ 898526 w 1031876"/>
              <a:gd name="connsiteY17010" fmla="*/ 266172 h 1106488"/>
              <a:gd name="connsiteX17011" fmla="*/ 895351 w 1031876"/>
              <a:gd name="connsiteY17011" fmla="*/ 266172 h 1106488"/>
              <a:gd name="connsiteX17012" fmla="*/ 895351 w 1031876"/>
              <a:gd name="connsiteY17012" fmla="*/ 266700 h 1106488"/>
              <a:gd name="connsiteX17013" fmla="*/ 895176 w 1031876"/>
              <a:gd name="connsiteY17013" fmla="*/ 265991 h 1106488"/>
              <a:gd name="connsiteX17014" fmla="*/ 894893 w 1031876"/>
              <a:gd name="connsiteY17014" fmla="*/ 266128 h 1106488"/>
              <a:gd name="connsiteX17015" fmla="*/ 895347 w 1031876"/>
              <a:gd name="connsiteY17015" fmla="*/ 266696 h 1106488"/>
              <a:gd name="connsiteX17016" fmla="*/ 895351 w 1031876"/>
              <a:gd name="connsiteY17016" fmla="*/ 266701 h 1106488"/>
              <a:gd name="connsiteX17017" fmla="*/ 894557 w 1031876"/>
              <a:gd name="connsiteY17017" fmla="*/ 266701 h 1106488"/>
              <a:gd name="connsiteX17018" fmla="*/ 893704 w 1031876"/>
              <a:gd name="connsiteY17018" fmla="*/ 266701 h 1106488"/>
              <a:gd name="connsiteX17019" fmla="*/ 890532 w 1031876"/>
              <a:gd name="connsiteY17019" fmla="*/ 268231 h 1106488"/>
              <a:gd name="connsiteX17020" fmla="*/ 892176 w 1031876"/>
              <a:gd name="connsiteY17020" fmla="*/ 269875 h 1106488"/>
              <a:gd name="connsiteX17021" fmla="*/ 895351 w 1031876"/>
              <a:gd name="connsiteY17021" fmla="*/ 273050 h 1106488"/>
              <a:gd name="connsiteX17022" fmla="*/ 889795 w 1031876"/>
              <a:gd name="connsiteY17022" fmla="*/ 269875 h 1106488"/>
              <a:gd name="connsiteX17023" fmla="*/ 889001 w 1031876"/>
              <a:gd name="connsiteY17023" fmla="*/ 266701 h 1106488"/>
              <a:gd name="connsiteX17024" fmla="*/ 889001 w 1031876"/>
              <a:gd name="connsiteY17024" fmla="*/ 266700 h 1106488"/>
              <a:gd name="connsiteX17025" fmla="*/ 889001 w 1031876"/>
              <a:gd name="connsiteY17025" fmla="*/ 265907 h 1106488"/>
              <a:gd name="connsiteX17026" fmla="*/ 889001 w 1031876"/>
              <a:gd name="connsiteY17026" fmla="*/ 265709 h 1106488"/>
              <a:gd name="connsiteX17027" fmla="*/ 889001 w 1031876"/>
              <a:gd name="connsiteY17027" fmla="*/ 260252 h 1106488"/>
              <a:gd name="connsiteX17028" fmla="*/ 888627 w 1031876"/>
              <a:gd name="connsiteY17028" fmla="*/ 259872 h 1106488"/>
              <a:gd name="connsiteX17029" fmla="*/ 889001 w 1031876"/>
              <a:gd name="connsiteY17029" fmla="*/ 260252 h 1106488"/>
              <a:gd name="connsiteX17030" fmla="*/ 889001 w 1031876"/>
              <a:gd name="connsiteY17030" fmla="*/ 260022 h 1106488"/>
              <a:gd name="connsiteX17031" fmla="*/ 888675 w 1031876"/>
              <a:gd name="connsiteY17031" fmla="*/ 259832 h 1106488"/>
              <a:gd name="connsiteX17032" fmla="*/ 888627 w 1031876"/>
              <a:gd name="connsiteY17032" fmla="*/ 259872 h 1106488"/>
              <a:gd name="connsiteX17033" fmla="*/ 885826 w 1031876"/>
              <a:gd name="connsiteY17033" fmla="*/ 262236 h 1106488"/>
              <a:gd name="connsiteX17034" fmla="*/ 882651 w 1031876"/>
              <a:gd name="connsiteY17034" fmla="*/ 259557 h 1106488"/>
              <a:gd name="connsiteX17035" fmla="*/ 888207 w 1031876"/>
              <a:gd name="connsiteY17035" fmla="*/ 259557 h 1106488"/>
              <a:gd name="connsiteX17036" fmla="*/ 888472 w 1031876"/>
              <a:gd name="connsiteY17036" fmla="*/ 259557 h 1106488"/>
              <a:gd name="connsiteX17037" fmla="*/ 888472 w 1031876"/>
              <a:gd name="connsiteY17037" fmla="*/ 258461 h 1106488"/>
              <a:gd name="connsiteX17038" fmla="*/ 883445 w 1031876"/>
              <a:gd name="connsiteY17038" fmla="*/ 255588 h 1106488"/>
              <a:gd name="connsiteX17039" fmla="*/ 882730 w 1031876"/>
              <a:gd name="connsiteY17039" fmla="*/ 252730 h 1106488"/>
              <a:gd name="connsiteX17040" fmla="*/ 882384 w 1031876"/>
              <a:gd name="connsiteY17040" fmla="*/ 252730 h 1106488"/>
              <a:gd name="connsiteX17041" fmla="*/ 880334 w 1031876"/>
              <a:gd name="connsiteY17041" fmla="*/ 255159 h 1106488"/>
              <a:gd name="connsiteX17042" fmla="*/ 882651 w 1031876"/>
              <a:gd name="connsiteY17042" fmla="*/ 258763 h 1106488"/>
              <a:gd name="connsiteX17043" fmla="*/ 877650 w 1031876"/>
              <a:gd name="connsiteY17043" fmla="*/ 256223 h 1106488"/>
              <a:gd name="connsiteX17044" fmla="*/ 878186 w 1031876"/>
              <a:gd name="connsiteY17044" fmla="*/ 255588 h 1106488"/>
              <a:gd name="connsiteX17045" fmla="*/ 875507 w 1031876"/>
              <a:gd name="connsiteY17045" fmla="*/ 252413 h 1106488"/>
              <a:gd name="connsiteX17046" fmla="*/ 876400 w 1031876"/>
              <a:gd name="connsiteY17046" fmla="*/ 255588 h 1106488"/>
              <a:gd name="connsiteX17047" fmla="*/ 877650 w 1031876"/>
              <a:gd name="connsiteY17047" fmla="*/ 256223 h 1106488"/>
              <a:gd name="connsiteX17048" fmla="*/ 875507 w 1031876"/>
              <a:gd name="connsiteY17048" fmla="*/ 258763 h 1106488"/>
              <a:gd name="connsiteX17049" fmla="*/ 874626 w 1031876"/>
              <a:gd name="connsiteY17049" fmla="*/ 252499 h 1106488"/>
              <a:gd name="connsiteX17050" fmla="*/ 874614 w 1031876"/>
              <a:gd name="connsiteY17050" fmla="*/ 252413 h 1106488"/>
              <a:gd name="connsiteX17051" fmla="*/ 874613 w 1031876"/>
              <a:gd name="connsiteY17051" fmla="*/ 252412 h 1106488"/>
              <a:gd name="connsiteX17052" fmla="*/ 871538 w 1031876"/>
              <a:gd name="connsiteY17052" fmla="*/ 252412 h 1106488"/>
              <a:gd name="connsiteX17053" fmla="*/ 869157 w 1031876"/>
              <a:gd name="connsiteY17053" fmla="*/ 252412 h 1106488"/>
              <a:gd name="connsiteX17054" fmla="*/ 868363 w 1031876"/>
              <a:gd name="connsiteY17054" fmla="*/ 252412 h 1106488"/>
              <a:gd name="connsiteX17055" fmla="*/ 868363 w 1031876"/>
              <a:gd name="connsiteY17055" fmla="*/ 252413 h 1106488"/>
              <a:gd name="connsiteX17056" fmla="*/ 868359 w 1031876"/>
              <a:gd name="connsiteY17056" fmla="*/ 252409 h 1106488"/>
              <a:gd name="connsiteX17057" fmla="*/ 865188 w 1031876"/>
              <a:gd name="connsiteY17057" fmla="*/ 250031 h 1106488"/>
              <a:gd name="connsiteX17058" fmla="*/ 862014 w 1031876"/>
              <a:gd name="connsiteY17058" fmla="*/ 252412 h 1106488"/>
              <a:gd name="connsiteX17059" fmla="*/ 862013 w 1031876"/>
              <a:gd name="connsiteY17059" fmla="*/ 252412 h 1106488"/>
              <a:gd name="connsiteX17060" fmla="*/ 862013 w 1031876"/>
              <a:gd name="connsiteY17060" fmla="*/ 252411 h 1106488"/>
              <a:gd name="connsiteX17061" fmla="*/ 862013 w 1031876"/>
              <a:gd name="connsiteY17061" fmla="*/ 249237 h 1106488"/>
              <a:gd name="connsiteX17062" fmla="*/ 862013 w 1031876"/>
              <a:gd name="connsiteY17062" fmla="*/ 246063 h 1106488"/>
              <a:gd name="connsiteX17063" fmla="*/ 862013 w 1031876"/>
              <a:gd name="connsiteY17063" fmla="*/ 246063 h 1106488"/>
              <a:gd name="connsiteX17064" fmla="*/ 862013 w 1031876"/>
              <a:gd name="connsiteY17064" fmla="*/ 246063 h 1106488"/>
              <a:gd name="connsiteX17065" fmla="*/ 862015 w 1031876"/>
              <a:gd name="connsiteY17065" fmla="*/ 246064 h 1106488"/>
              <a:gd name="connsiteX17066" fmla="*/ 867569 w 1031876"/>
              <a:gd name="connsiteY17066" fmla="*/ 249238 h 1106488"/>
              <a:gd name="connsiteX17067" fmla="*/ 868363 w 1031876"/>
              <a:gd name="connsiteY17067" fmla="*/ 252412 h 1106488"/>
              <a:gd name="connsiteX17068" fmla="*/ 868363 w 1031876"/>
              <a:gd name="connsiteY17068" fmla="*/ 249237 h 1106488"/>
              <a:gd name="connsiteX17069" fmla="*/ 868363 w 1031876"/>
              <a:gd name="connsiteY17069" fmla="*/ 247651 h 1106488"/>
              <a:gd name="connsiteX17070" fmla="*/ 868363 w 1031876"/>
              <a:gd name="connsiteY17070" fmla="*/ 246856 h 1106488"/>
              <a:gd name="connsiteX17071" fmla="*/ 868363 w 1031876"/>
              <a:gd name="connsiteY17071" fmla="*/ 246063 h 1106488"/>
              <a:gd name="connsiteX17072" fmla="*/ 868363 w 1031876"/>
              <a:gd name="connsiteY17072" fmla="*/ 246062 h 1106488"/>
              <a:gd name="connsiteX17073" fmla="*/ 868363 w 1031876"/>
              <a:gd name="connsiteY17073" fmla="*/ 243384 h 1106488"/>
              <a:gd name="connsiteX17074" fmla="*/ 868363 w 1031876"/>
              <a:gd name="connsiteY17074" fmla="*/ 238919 h 1106488"/>
              <a:gd name="connsiteX17075" fmla="*/ 868363 w 1031876"/>
              <a:gd name="connsiteY17075" fmla="*/ 231775 h 1106488"/>
              <a:gd name="connsiteX17076" fmla="*/ 868363 w 1031876"/>
              <a:gd name="connsiteY17076" fmla="*/ 231775 h 1106488"/>
              <a:gd name="connsiteX17077" fmla="*/ 874713 w 1031876"/>
              <a:gd name="connsiteY17077" fmla="*/ 231775 h 1106488"/>
              <a:gd name="connsiteX17078" fmla="*/ 874713 w 1031876"/>
              <a:gd name="connsiteY17078" fmla="*/ 232648 h 1106488"/>
              <a:gd name="connsiteX17079" fmla="*/ 874713 w 1031876"/>
              <a:gd name="connsiteY17079" fmla="*/ 234950 h 1106488"/>
              <a:gd name="connsiteX17080" fmla="*/ 874713 w 1031876"/>
              <a:gd name="connsiteY17080" fmla="*/ 235267 h 1106488"/>
              <a:gd name="connsiteX17081" fmla="*/ 874713 w 1031876"/>
              <a:gd name="connsiteY17081" fmla="*/ 238003 h 1106488"/>
              <a:gd name="connsiteX17082" fmla="*/ 874713 w 1031876"/>
              <a:gd name="connsiteY17082" fmla="*/ 238125 h 1106488"/>
              <a:gd name="connsiteX17083" fmla="*/ 868363 w 1031876"/>
              <a:gd name="connsiteY17083" fmla="*/ 231775 h 1106488"/>
              <a:gd name="connsiteX17084" fmla="*/ 834232 w 1031876"/>
              <a:gd name="connsiteY17084" fmla="*/ 231775 h 1106488"/>
              <a:gd name="connsiteX17085" fmla="*/ 835073 w 1031876"/>
              <a:gd name="connsiteY17085" fmla="*/ 233083 h 1106488"/>
              <a:gd name="connsiteX17086" fmla="*/ 836830 w 1031876"/>
              <a:gd name="connsiteY17086" fmla="*/ 235816 h 1106488"/>
              <a:gd name="connsiteX17087" fmla="*/ 835125 w 1031876"/>
              <a:gd name="connsiteY17087" fmla="*/ 234950 h 1106488"/>
              <a:gd name="connsiteX17088" fmla="*/ 834463 w 1031876"/>
              <a:gd name="connsiteY17088" fmla="*/ 232595 h 1106488"/>
              <a:gd name="connsiteX17089" fmla="*/ 833438 w 1031876"/>
              <a:gd name="connsiteY17089" fmla="*/ 231775 h 1106488"/>
              <a:gd name="connsiteX17090" fmla="*/ 834463 w 1031876"/>
              <a:gd name="connsiteY17090" fmla="*/ 232595 h 1106488"/>
              <a:gd name="connsiteX17091" fmla="*/ 834430 w 1031876"/>
              <a:gd name="connsiteY17091" fmla="*/ 232569 h 1106488"/>
              <a:gd name="connsiteX17092" fmla="*/ 833438 w 1031876"/>
              <a:gd name="connsiteY17092" fmla="*/ 231775 h 1106488"/>
              <a:gd name="connsiteX17093" fmla="*/ 731838 w 1031876"/>
              <a:gd name="connsiteY17093" fmla="*/ 231775 h 1106488"/>
              <a:gd name="connsiteX17094" fmla="*/ 738188 w 1031876"/>
              <a:gd name="connsiteY17094" fmla="*/ 238125 h 1106488"/>
              <a:gd name="connsiteX17095" fmla="*/ 731838 w 1031876"/>
              <a:gd name="connsiteY17095" fmla="*/ 231775 h 1106488"/>
              <a:gd name="connsiteX17096" fmla="*/ 684213 w 1031876"/>
              <a:gd name="connsiteY17096" fmla="*/ 231775 h 1106488"/>
              <a:gd name="connsiteX17097" fmla="*/ 690563 w 1031876"/>
              <a:gd name="connsiteY17097" fmla="*/ 238125 h 1106488"/>
              <a:gd name="connsiteX17098" fmla="*/ 684213 w 1031876"/>
              <a:gd name="connsiteY17098" fmla="*/ 231775 h 1106488"/>
              <a:gd name="connsiteX17099" fmla="*/ 361950 w 1031876"/>
              <a:gd name="connsiteY17099" fmla="*/ 231775 h 1106488"/>
              <a:gd name="connsiteX17100" fmla="*/ 355600 w 1031876"/>
              <a:gd name="connsiteY17100" fmla="*/ 238125 h 1106488"/>
              <a:gd name="connsiteX17101" fmla="*/ 361950 w 1031876"/>
              <a:gd name="connsiteY17101" fmla="*/ 231775 h 1106488"/>
              <a:gd name="connsiteX17102" fmla="*/ 361950 w 1031876"/>
              <a:gd name="connsiteY17102" fmla="*/ 231775 h 1106488"/>
              <a:gd name="connsiteX17103" fmla="*/ 365522 w 1031876"/>
              <a:gd name="connsiteY17103" fmla="*/ 231775 h 1106488"/>
              <a:gd name="connsiteX17104" fmla="*/ 365919 w 1031876"/>
              <a:gd name="connsiteY17104" fmla="*/ 231775 h 1106488"/>
              <a:gd name="connsiteX17105" fmla="*/ 369094 w 1031876"/>
              <a:gd name="connsiteY17105" fmla="*/ 231775 h 1106488"/>
              <a:gd name="connsiteX17106" fmla="*/ 367152 w 1031876"/>
              <a:gd name="connsiteY17106" fmla="*/ 232022 h 1106488"/>
              <a:gd name="connsiteX17107" fmla="*/ 367590 w 1031876"/>
              <a:gd name="connsiteY17107" fmla="*/ 232109 h 1106488"/>
              <a:gd name="connsiteX17108" fmla="*/ 369094 w 1031876"/>
              <a:gd name="connsiteY17108" fmla="*/ 231775 h 1106488"/>
              <a:gd name="connsiteX17109" fmla="*/ 368197 w 1031876"/>
              <a:gd name="connsiteY17109" fmla="*/ 232231 h 1106488"/>
              <a:gd name="connsiteX17110" fmla="*/ 368635 w 1031876"/>
              <a:gd name="connsiteY17110" fmla="*/ 232318 h 1106488"/>
              <a:gd name="connsiteX17111" fmla="*/ 369094 w 1031876"/>
              <a:gd name="connsiteY17111" fmla="*/ 231775 h 1106488"/>
              <a:gd name="connsiteX17112" fmla="*/ 369094 w 1031876"/>
              <a:gd name="connsiteY17112" fmla="*/ 232410 h 1106488"/>
              <a:gd name="connsiteX17113" fmla="*/ 369888 w 1031876"/>
              <a:gd name="connsiteY17113" fmla="*/ 232569 h 1106488"/>
              <a:gd name="connsiteX17114" fmla="*/ 369094 w 1031876"/>
              <a:gd name="connsiteY17114" fmla="*/ 232728 h 1106488"/>
              <a:gd name="connsiteX17115" fmla="*/ 369094 w 1031876"/>
              <a:gd name="connsiteY17115" fmla="*/ 238125 h 1106488"/>
              <a:gd name="connsiteX17116" fmla="*/ 366415 w 1031876"/>
              <a:gd name="connsiteY17116" fmla="*/ 234950 h 1106488"/>
              <a:gd name="connsiteX17117" fmla="*/ 368127 w 1031876"/>
              <a:gd name="connsiteY17117" fmla="*/ 232921 h 1106488"/>
              <a:gd name="connsiteX17118" fmla="*/ 365999 w 1031876"/>
              <a:gd name="connsiteY17118" fmla="*/ 233347 h 1106488"/>
              <a:gd name="connsiteX17119" fmla="*/ 364548 w 1031876"/>
              <a:gd name="connsiteY17119" fmla="*/ 234084 h 1106488"/>
              <a:gd name="connsiteX17120" fmla="*/ 365115 w 1031876"/>
              <a:gd name="connsiteY17120" fmla="*/ 233202 h 1106488"/>
              <a:gd name="connsiteX17121" fmla="*/ 362815 w 1031876"/>
              <a:gd name="connsiteY17121" fmla="*/ 232742 h 1106488"/>
              <a:gd name="connsiteX17122" fmla="*/ 361950 w 1031876"/>
              <a:gd name="connsiteY17122" fmla="*/ 238125 h 1106488"/>
              <a:gd name="connsiteX17123" fmla="*/ 361950 w 1031876"/>
              <a:gd name="connsiteY17123" fmla="*/ 235744 h 1106488"/>
              <a:gd name="connsiteX17124" fmla="*/ 361950 w 1031876"/>
              <a:gd name="connsiteY17124" fmla="*/ 232569 h 1106488"/>
              <a:gd name="connsiteX17125" fmla="*/ 361950 w 1031876"/>
              <a:gd name="connsiteY17125" fmla="*/ 232569 h 1106488"/>
              <a:gd name="connsiteX17126" fmla="*/ 361950 w 1031876"/>
              <a:gd name="connsiteY17126" fmla="*/ 231775 h 1106488"/>
              <a:gd name="connsiteX17127" fmla="*/ 349251 w 1031876"/>
              <a:gd name="connsiteY17127" fmla="*/ 231775 h 1106488"/>
              <a:gd name="connsiteX17128" fmla="*/ 341313 w 1031876"/>
              <a:gd name="connsiteY17128" fmla="*/ 238125 h 1106488"/>
              <a:gd name="connsiteX17129" fmla="*/ 349251 w 1031876"/>
              <a:gd name="connsiteY17129" fmla="*/ 231775 h 1106488"/>
              <a:gd name="connsiteX17130" fmla="*/ 75407 w 1031876"/>
              <a:gd name="connsiteY17130" fmla="*/ 231775 h 1106488"/>
              <a:gd name="connsiteX17131" fmla="*/ 75407 w 1031876"/>
              <a:gd name="connsiteY17131" fmla="*/ 238919 h 1106488"/>
              <a:gd name="connsiteX17132" fmla="*/ 75407 w 1031876"/>
              <a:gd name="connsiteY17132" fmla="*/ 231775 h 1106488"/>
              <a:gd name="connsiteX17133" fmla="*/ 819944 w 1031876"/>
              <a:gd name="connsiteY17133" fmla="*/ 231457 h 1106488"/>
              <a:gd name="connsiteX17134" fmla="*/ 820738 w 1031876"/>
              <a:gd name="connsiteY17134" fmla="*/ 231568 h 1106488"/>
              <a:gd name="connsiteX17135" fmla="*/ 823790 w 1031876"/>
              <a:gd name="connsiteY17135" fmla="*/ 231994 h 1106488"/>
              <a:gd name="connsiteX17136" fmla="*/ 827087 w 1031876"/>
              <a:gd name="connsiteY17136" fmla="*/ 238442 h 1106488"/>
              <a:gd name="connsiteX17137" fmla="*/ 823516 w 1031876"/>
              <a:gd name="connsiteY17137" fmla="*/ 232330 h 1106488"/>
              <a:gd name="connsiteX17138" fmla="*/ 820738 w 1031876"/>
              <a:gd name="connsiteY17138" fmla="*/ 231651 h 1106488"/>
              <a:gd name="connsiteX17139" fmla="*/ 758973 w 1031876"/>
              <a:gd name="connsiteY17139" fmla="*/ 231419 h 1106488"/>
              <a:gd name="connsiteX17140" fmla="*/ 765810 w 1031876"/>
              <a:gd name="connsiteY17140" fmla="*/ 238250 h 1106488"/>
              <a:gd name="connsiteX17141" fmla="*/ 765810 w 1031876"/>
              <a:gd name="connsiteY17141" fmla="*/ 239104 h 1106488"/>
              <a:gd name="connsiteX17142" fmla="*/ 765810 w 1031876"/>
              <a:gd name="connsiteY17142" fmla="*/ 241665 h 1106488"/>
              <a:gd name="connsiteX17143" fmla="*/ 765810 w 1031876"/>
              <a:gd name="connsiteY17143" fmla="*/ 242519 h 1106488"/>
              <a:gd name="connsiteX17144" fmla="*/ 765810 w 1031876"/>
              <a:gd name="connsiteY17144" fmla="*/ 245080 h 1106488"/>
              <a:gd name="connsiteX17145" fmla="*/ 758973 w 1031876"/>
              <a:gd name="connsiteY17145" fmla="*/ 238250 h 1106488"/>
              <a:gd name="connsiteX17146" fmla="*/ 758973 w 1031876"/>
              <a:gd name="connsiteY17146" fmla="*/ 231419 h 1106488"/>
              <a:gd name="connsiteX17147" fmla="*/ 752135 w 1031876"/>
              <a:gd name="connsiteY17147" fmla="*/ 231419 h 1106488"/>
              <a:gd name="connsiteX17148" fmla="*/ 752491 w 1031876"/>
              <a:gd name="connsiteY17148" fmla="*/ 231775 h 1106488"/>
              <a:gd name="connsiteX17149" fmla="*/ 752511 w 1031876"/>
              <a:gd name="connsiteY17149" fmla="*/ 231795 h 1106488"/>
              <a:gd name="connsiteX17150" fmla="*/ 752990 w 1031876"/>
              <a:gd name="connsiteY17150" fmla="*/ 232273 h 1106488"/>
              <a:gd name="connsiteX17151" fmla="*/ 758819 w 1031876"/>
              <a:gd name="connsiteY17151" fmla="*/ 238096 h 1106488"/>
              <a:gd name="connsiteX17152" fmla="*/ 758973 w 1031876"/>
              <a:gd name="connsiteY17152" fmla="*/ 238250 h 1106488"/>
              <a:gd name="connsiteX17153" fmla="*/ 758825 w 1031876"/>
              <a:gd name="connsiteY17153" fmla="*/ 238186 h 1106488"/>
              <a:gd name="connsiteX17154" fmla="*/ 758825 w 1031876"/>
              <a:gd name="connsiteY17154" fmla="*/ 241565 h 1106488"/>
              <a:gd name="connsiteX17155" fmla="*/ 758825 w 1031876"/>
              <a:gd name="connsiteY17155" fmla="*/ 245004 h 1106488"/>
              <a:gd name="connsiteX17156" fmla="*/ 756444 w 1031876"/>
              <a:gd name="connsiteY17156" fmla="*/ 245004 h 1106488"/>
              <a:gd name="connsiteX17157" fmla="*/ 755650 w 1031876"/>
              <a:gd name="connsiteY17157" fmla="*/ 245004 h 1106488"/>
              <a:gd name="connsiteX17158" fmla="*/ 752475 w 1031876"/>
              <a:gd name="connsiteY17158" fmla="*/ 245004 h 1106488"/>
              <a:gd name="connsiteX17159" fmla="*/ 755650 w 1031876"/>
              <a:gd name="connsiteY17159" fmla="*/ 241565 h 1106488"/>
              <a:gd name="connsiteX17160" fmla="*/ 758784 w 1031876"/>
              <a:gd name="connsiteY17160" fmla="*/ 238169 h 1106488"/>
              <a:gd name="connsiteX17161" fmla="*/ 752990 w 1031876"/>
              <a:gd name="connsiteY17161" fmla="*/ 235688 h 1106488"/>
              <a:gd name="connsiteX17162" fmla="*/ 752135 w 1031876"/>
              <a:gd name="connsiteY17162" fmla="*/ 238250 h 1106488"/>
              <a:gd name="connsiteX17163" fmla="*/ 752135 w 1031876"/>
              <a:gd name="connsiteY17163" fmla="*/ 237396 h 1106488"/>
              <a:gd name="connsiteX17164" fmla="*/ 752135 w 1031876"/>
              <a:gd name="connsiteY17164" fmla="*/ 231775 h 1106488"/>
              <a:gd name="connsiteX17165" fmla="*/ 341880 w 1031876"/>
              <a:gd name="connsiteY17165" fmla="*/ 231419 h 1106488"/>
              <a:gd name="connsiteX17166" fmla="*/ 341575 w 1031876"/>
              <a:gd name="connsiteY17166" fmla="*/ 231775 h 1106488"/>
              <a:gd name="connsiteX17167" fmla="*/ 342305 w 1031876"/>
              <a:gd name="connsiteY17167" fmla="*/ 231775 h 1106488"/>
              <a:gd name="connsiteX17168" fmla="*/ 345282 w 1031876"/>
              <a:gd name="connsiteY17168" fmla="*/ 231775 h 1106488"/>
              <a:gd name="connsiteX17169" fmla="*/ 349251 w 1031876"/>
              <a:gd name="connsiteY17169" fmla="*/ 231775 h 1106488"/>
              <a:gd name="connsiteX17170" fmla="*/ 341313 w 1031876"/>
              <a:gd name="connsiteY17170" fmla="*/ 238125 h 1106488"/>
              <a:gd name="connsiteX17171" fmla="*/ 341313 w 1031876"/>
              <a:gd name="connsiteY17171" fmla="*/ 237331 h 1106488"/>
              <a:gd name="connsiteX17172" fmla="*/ 341313 w 1031876"/>
              <a:gd name="connsiteY17172" fmla="*/ 234156 h 1106488"/>
              <a:gd name="connsiteX17173" fmla="*/ 341313 w 1031876"/>
              <a:gd name="connsiteY17173" fmla="*/ 232080 h 1106488"/>
              <a:gd name="connsiteX17174" fmla="*/ 336752 w 1031876"/>
              <a:gd name="connsiteY17174" fmla="*/ 237396 h 1106488"/>
              <a:gd name="connsiteX17175" fmla="*/ 341130 w 1031876"/>
              <a:gd name="connsiteY17175" fmla="*/ 238125 h 1106488"/>
              <a:gd name="connsiteX17176" fmla="*/ 341880 w 1031876"/>
              <a:gd name="connsiteY17176" fmla="*/ 238250 h 1106488"/>
              <a:gd name="connsiteX17177" fmla="*/ 335042 w 1031876"/>
              <a:gd name="connsiteY17177" fmla="*/ 238250 h 1106488"/>
              <a:gd name="connsiteX17178" fmla="*/ 335167 w 1031876"/>
              <a:gd name="connsiteY17178" fmla="*/ 238125 h 1106488"/>
              <a:gd name="connsiteX17179" fmla="*/ 335897 w 1031876"/>
              <a:gd name="connsiteY17179" fmla="*/ 237396 h 1106488"/>
              <a:gd name="connsiteX17180" fmla="*/ 341313 w 1031876"/>
              <a:gd name="connsiteY17180" fmla="*/ 231986 h 1106488"/>
              <a:gd name="connsiteX17181" fmla="*/ 341313 w 1031876"/>
              <a:gd name="connsiteY17181" fmla="*/ 231775 h 1106488"/>
              <a:gd name="connsiteX17182" fmla="*/ 341524 w 1031876"/>
              <a:gd name="connsiteY17182" fmla="*/ 231775 h 1106488"/>
              <a:gd name="connsiteX17183" fmla="*/ 321367 w 1031876"/>
              <a:gd name="connsiteY17183" fmla="*/ 231419 h 1106488"/>
              <a:gd name="connsiteX17184" fmla="*/ 314529 w 1031876"/>
              <a:gd name="connsiteY17184" fmla="*/ 238250 h 1106488"/>
              <a:gd name="connsiteX17185" fmla="*/ 318471 w 1031876"/>
              <a:gd name="connsiteY17185" fmla="*/ 234312 h 1106488"/>
              <a:gd name="connsiteX17186" fmla="*/ 88889 w 1031876"/>
              <a:gd name="connsiteY17186" fmla="*/ 231419 h 1106488"/>
              <a:gd name="connsiteX17187" fmla="*/ 88889 w 1031876"/>
              <a:gd name="connsiteY17187" fmla="*/ 233127 h 1106488"/>
              <a:gd name="connsiteX17188" fmla="*/ 88889 w 1031876"/>
              <a:gd name="connsiteY17188" fmla="*/ 237396 h 1106488"/>
              <a:gd name="connsiteX17189" fmla="*/ 88889 w 1031876"/>
              <a:gd name="connsiteY17189" fmla="*/ 238250 h 1106488"/>
              <a:gd name="connsiteX17190" fmla="*/ 82051 w 1031876"/>
              <a:gd name="connsiteY17190" fmla="*/ 238250 h 1106488"/>
              <a:gd name="connsiteX17191" fmla="*/ 88889 w 1031876"/>
              <a:gd name="connsiteY17191" fmla="*/ 231419 h 1106488"/>
              <a:gd name="connsiteX17192" fmla="*/ 341880 w 1031876"/>
              <a:gd name="connsiteY17192" fmla="*/ 230850 h 1106488"/>
              <a:gd name="connsiteX17193" fmla="*/ 341880 w 1031876"/>
              <a:gd name="connsiteY17193" fmla="*/ 231419 h 1106488"/>
              <a:gd name="connsiteX17194" fmla="*/ 335042 w 1031876"/>
              <a:gd name="connsiteY17194" fmla="*/ 233696 h 1106488"/>
              <a:gd name="connsiteX17195" fmla="*/ 331623 w 1031876"/>
              <a:gd name="connsiteY17195" fmla="*/ 234835 h 1106488"/>
              <a:gd name="connsiteX17196" fmla="*/ 328204 w 1031876"/>
              <a:gd name="connsiteY17196" fmla="*/ 235973 h 1106488"/>
              <a:gd name="connsiteX17197" fmla="*/ 321367 w 1031876"/>
              <a:gd name="connsiteY17197" fmla="*/ 238250 h 1106488"/>
              <a:gd name="connsiteX17198" fmla="*/ 322222 w 1031876"/>
              <a:gd name="connsiteY17198" fmla="*/ 237396 h 1106488"/>
              <a:gd name="connsiteX17199" fmla="*/ 324277 w 1031876"/>
              <a:gd name="connsiteY17199" fmla="*/ 235343 h 1106488"/>
              <a:gd name="connsiteX17200" fmla="*/ 324786 w 1031876"/>
              <a:gd name="connsiteY17200" fmla="*/ 234835 h 1106488"/>
              <a:gd name="connsiteX17201" fmla="*/ 328204 w 1031876"/>
              <a:gd name="connsiteY17201" fmla="*/ 231419 h 1106488"/>
              <a:gd name="connsiteX17202" fmla="*/ 335042 w 1031876"/>
              <a:gd name="connsiteY17202" fmla="*/ 231419 h 1106488"/>
              <a:gd name="connsiteX17203" fmla="*/ 343047 w 1031876"/>
              <a:gd name="connsiteY17203" fmla="*/ 230753 h 1106488"/>
              <a:gd name="connsiteX17204" fmla="*/ 341880 w 1031876"/>
              <a:gd name="connsiteY17204" fmla="*/ 231419 h 1106488"/>
              <a:gd name="connsiteX17205" fmla="*/ 342502 w 1031876"/>
              <a:gd name="connsiteY17205" fmla="*/ 230798 h 1106488"/>
              <a:gd name="connsiteX17206" fmla="*/ 811623 w 1031876"/>
              <a:gd name="connsiteY17206" fmla="*/ 229370 h 1106488"/>
              <a:gd name="connsiteX17207" fmla="*/ 813674 w 1031876"/>
              <a:gd name="connsiteY17207" fmla="*/ 231419 h 1106488"/>
              <a:gd name="connsiteX17208" fmla="*/ 812819 w 1031876"/>
              <a:gd name="connsiteY17208" fmla="*/ 230566 h 1106488"/>
              <a:gd name="connsiteX17209" fmla="*/ 750084 w 1031876"/>
              <a:gd name="connsiteY17209" fmla="*/ 229370 h 1106488"/>
              <a:gd name="connsiteX17210" fmla="*/ 752135 w 1031876"/>
              <a:gd name="connsiteY17210" fmla="*/ 231419 h 1106488"/>
              <a:gd name="connsiteX17211" fmla="*/ 751280 w 1031876"/>
              <a:gd name="connsiteY17211" fmla="*/ 230566 h 1106488"/>
              <a:gd name="connsiteX17212" fmla="*/ 816160 w 1031876"/>
              <a:gd name="connsiteY17212" fmla="*/ 228936 h 1106488"/>
              <a:gd name="connsiteX17213" fmla="*/ 820511 w 1031876"/>
              <a:gd name="connsiteY17213" fmla="*/ 231419 h 1106488"/>
              <a:gd name="connsiteX17214" fmla="*/ 817092 w 1031876"/>
              <a:gd name="connsiteY17214" fmla="*/ 230566 h 1106488"/>
              <a:gd name="connsiteX17215" fmla="*/ 815891 w 1031876"/>
              <a:gd name="connsiteY17215" fmla="*/ 228466 h 1106488"/>
              <a:gd name="connsiteX17216" fmla="*/ 816160 w 1031876"/>
              <a:gd name="connsiteY17216" fmla="*/ 228936 h 1106488"/>
              <a:gd name="connsiteX17217" fmla="*/ 815725 w 1031876"/>
              <a:gd name="connsiteY17217" fmla="*/ 228687 h 1106488"/>
              <a:gd name="connsiteX17218" fmla="*/ 750084 w 1031876"/>
              <a:gd name="connsiteY17218" fmla="*/ 227321 h 1106488"/>
              <a:gd name="connsiteX17219" fmla="*/ 751280 w 1031876"/>
              <a:gd name="connsiteY17219" fmla="*/ 228004 h 1106488"/>
              <a:gd name="connsiteX17220" fmla="*/ 752135 w 1031876"/>
              <a:gd name="connsiteY17220" fmla="*/ 231419 h 1106488"/>
              <a:gd name="connsiteX17221" fmla="*/ 749571 w 1031876"/>
              <a:gd name="connsiteY17221" fmla="*/ 228004 h 1106488"/>
              <a:gd name="connsiteX17222" fmla="*/ 833438 w 1031876"/>
              <a:gd name="connsiteY17222" fmla="*/ 225425 h 1106488"/>
              <a:gd name="connsiteX17223" fmla="*/ 836415 w 1031876"/>
              <a:gd name="connsiteY17223" fmla="*/ 228600 h 1106488"/>
              <a:gd name="connsiteX17224" fmla="*/ 835819 w 1031876"/>
              <a:gd name="connsiteY17224" fmla="*/ 229235 h 1106488"/>
              <a:gd name="connsiteX17225" fmla="*/ 834430 w 1031876"/>
              <a:gd name="connsiteY17225" fmla="*/ 228600 h 1106488"/>
              <a:gd name="connsiteX17226" fmla="*/ 833438 w 1031876"/>
              <a:gd name="connsiteY17226" fmla="*/ 225425 h 1106488"/>
              <a:gd name="connsiteX17227" fmla="*/ 718345 w 1031876"/>
              <a:gd name="connsiteY17227" fmla="*/ 225425 h 1106488"/>
              <a:gd name="connsiteX17228" fmla="*/ 718462 w 1031876"/>
              <a:gd name="connsiteY17228" fmla="*/ 226154 h 1106488"/>
              <a:gd name="connsiteX17229" fmla="*/ 724497 w 1031876"/>
              <a:gd name="connsiteY17229" fmla="*/ 230981 h 1106488"/>
              <a:gd name="connsiteX17230" fmla="*/ 724785 w 1031876"/>
              <a:gd name="connsiteY17230" fmla="*/ 231212 h 1106488"/>
              <a:gd name="connsiteX17231" fmla="*/ 718543 w 1031876"/>
              <a:gd name="connsiteY17231" fmla="*/ 226219 h 1106488"/>
              <a:gd name="connsiteX17232" fmla="*/ 718462 w 1031876"/>
              <a:gd name="connsiteY17232" fmla="*/ 226154 h 1106488"/>
              <a:gd name="connsiteX17233" fmla="*/ 718800 w 1031876"/>
              <a:gd name="connsiteY17233" fmla="*/ 228258 h 1106488"/>
              <a:gd name="connsiteX17234" fmla="*/ 716447 w 1031876"/>
              <a:gd name="connsiteY17234" fmla="*/ 226417 h 1106488"/>
              <a:gd name="connsiteX17235" fmla="*/ 717865 w 1031876"/>
              <a:gd name="connsiteY17235" fmla="*/ 225676 h 1106488"/>
              <a:gd name="connsiteX17236" fmla="*/ 704851 w 1031876"/>
              <a:gd name="connsiteY17236" fmla="*/ 225425 h 1106488"/>
              <a:gd name="connsiteX17237" fmla="*/ 704851 w 1031876"/>
              <a:gd name="connsiteY17237" fmla="*/ 228600 h 1106488"/>
              <a:gd name="connsiteX17238" fmla="*/ 704851 w 1031876"/>
              <a:gd name="connsiteY17238" fmla="*/ 229394 h 1106488"/>
              <a:gd name="connsiteX17239" fmla="*/ 704851 w 1031876"/>
              <a:gd name="connsiteY17239" fmla="*/ 231775 h 1106488"/>
              <a:gd name="connsiteX17240" fmla="*/ 704851 w 1031876"/>
              <a:gd name="connsiteY17240" fmla="*/ 225425 h 1106488"/>
              <a:gd name="connsiteX17241" fmla="*/ 437357 w 1031876"/>
              <a:gd name="connsiteY17241" fmla="*/ 225425 h 1106488"/>
              <a:gd name="connsiteX17242" fmla="*/ 444501 w 1031876"/>
              <a:gd name="connsiteY17242" fmla="*/ 225425 h 1106488"/>
              <a:gd name="connsiteX17243" fmla="*/ 430213 w 1031876"/>
              <a:gd name="connsiteY17243" fmla="*/ 231775 h 1106488"/>
              <a:gd name="connsiteX17244" fmla="*/ 437357 w 1031876"/>
              <a:gd name="connsiteY17244" fmla="*/ 225425 h 1106488"/>
              <a:gd name="connsiteX17245" fmla="*/ 416719 w 1031876"/>
              <a:gd name="connsiteY17245" fmla="*/ 225425 h 1106488"/>
              <a:gd name="connsiteX17246" fmla="*/ 409575 w 1031876"/>
              <a:gd name="connsiteY17246" fmla="*/ 231775 h 1106488"/>
              <a:gd name="connsiteX17247" fmla="*/ 416719 w 1031876"/>
              <a:gd name="connsiteY17247" fmla="*/ 225425 h 1106488"/>
              <a:gd name="connsiteX17248" fmla="*/ 410369 w 1031876"/>
              <a:gd name="connsiteY17248" fmla="*/ 225425 h 1106488"/>
              <a:gd name="connsiteX17249" fmla="*/ 411163 w 1031876"/>
              <a:gd name="connsiteY17249" fmla="*/ 226219 h 1106488"/>
              <a:gd name="connsiteX17250" fmla="*/ 410369 w 1031876"/>
              <a:gd name="connsiteY17250" fmla="*/ 227013 h 1106488"/>
              <a:gd name="connsiteX17251" fmla="*/ 409575 w 1031876"/>
              <a:gd name="connsiteY17251" fmla="*/ 226219 h 1106488"/>
              <a:gd name="connsiteX17252" fmla="*/ 410369 w 1031876"/>
              <a:gd name="connsiteY17252" fmla="*/ 225425 h 1106488"/>
              <a:gd name="connsiteX17253" fmla="*/ 382588 w 1031876"/>
              <a:gd name="connsiteY17253" fmla="*/ 225425 h 1106488"/>
              <a:gd name="connsiteX17254" fmla="*/ 388938 w 1031876"/>
              <a:gd name="connsiteY17254" fmla="*/ 225425 h 1106488"/>
              <a:gd name="connsiteX17255" fmla="*/ 382588 w 1031876"/>
              <a:gd name="connsiteY17255" fmla="*/ 225425 h 1106488"/>
              <a:gd name="connsiteX17256" fmla="*/ 376238 w 1031876"/>
              <a:gd name="connsiteY17256" fmla="*/ 225425 h 1106488"/>
              <a:gd name="connsiteX17257" fmla="*/ 378619 w 1031876"/>
              <a:gd name="connsiteY17257" fmla="*/ 225425 h 1106488"/>
              <a:gd name="connsiteX17258" fmla="*/ 379413 w 1031876"/>
              <a:gd name="connsiteY17258" fmla="*/ 225425 h 1106488"/>
              <a:gd name="connsiteX17259" fmla="*/ 381794 w 1031876"/>
              <a:gd name="connsiteY17259" fmla="*/ 225425 h 1106488"/>
              <a:gd name="connsiteX17260" fmla="*/ 382588 w 1031876"/>
              <a:gd name="connsiteY17260" fmla="*/ 225425 h 1106488"/>
              <a:gd name="connsiteX17261" fmla="*/ 377931 w 1031876"/>
              <a:gd name="connsiteY17261" fmla="*/ 227118 h 1106488"/>
              <a:gd name="connsiteX17262" fmla="*/ 379413 w 1031876"/>
              <a:gd name="connsiteY17262" fmla="*/ 228600 h 1106488"/>
              <a:gd name="connsiteX17263" fmla="*/ 382588 w 1031876"/>
              <a:gd name="connsiteY17263" fmla="*/ 231775 h 1106488"/>
              <a:gd name="connsiteX17264" fmla="*/ 377032 w 1031876"/>
              <a:gd name="connsiteY17264" fmla="*/ 231775 h 1106488"/>
              <a:gd name="connsiteX17265" fmla="*/ 376238 w 1031876"/>
              <a:gd name="connsiteY17265" fmla="*/ 231775 h 1106488"/>
              <a:gd name="connsiteX17266" fmla="*/ 376238 w 1031876"/>
              <a:gd name="connsiteY17266" fmla="*/ 228600 h 1106488"/>
              <a:gd name="connsiteX17267" fmla="*/ 376238 w 1031876"/>
              <a:gd name="connsiteY17267" fmla="*/ 227734 h 1106488"/>
              <a:gd name="connsiteX17268" fmla="*/ 373857 w 1031876"/>
              <a:gd name="connsiteY17268" fmla="*/ 228600 h 1106488"/>
              <a:gd name="connsiteX17269" fmla="*/ 369888 w 1031876"/>
              <a:gd name="connsiteY17269" fmla="*/ 231775 h 1106488"/>
              <a:gd name="connsiteX17270" fmla="*/ 370115 w 1031876"/>
              <a:gd name="connsiteY17270" fmla="*/ 230868 h 1106488"/>
              <a:gd name="connsiteX17271" fmla="*/ 370682 w 1031876"/>
              <a:gd name="connsiteY17271" fmla="*/ 228600 h 1106488"/>
              <a:gd name="connsiteX17272" fmla="*/ 376238 w 1031876"/>
              <a:gd name="connsiteY17272" fmla="*/ 225425 h 1106488"/>
              <a:gd name="connsiteX17273" fmla="*/ 88900 w 1031876"/>
              <a:gd name="connsiteY17273" fmla="*/ 225425 h 1106488"/>
              <a:gd name="connsiteX17274" fmla="*/ 82550 w 1031876"/>
              <a:gd name="connsiteY17274" fmla="*/ 231775 h 1106488"/>
              <a:gd name="connsiteX17275" fmla="*/ 88900 w 1031876"/>
              <a:gd name="connsiteY17275" fmla="*/ 225425 h 1106488"/>
              <a:gd name="connsiteX17276" fmla="*/ 848255 w 1031876"/>
              <a:gd name="connsiteY17276" fmla="*/ 225424 h 1106488"/>
              <a:gd name="connsiteX17277" fmla="*/ 848255 w 1031876"/>
              <a:gd name="connsiteY17277" fmla="*/ 226268 h 1106488"/>
              <a:gd name="connsiteX17278" fmla="*/ 848255 w 1031876"/>
              <a:gd name="connsiteY17278" fmla="*/ 228798 h 1106488"/>
              <a:gd name="connsiteX17279" fmla="*/ 848255 w 1031876"/>
              <a:gd name="connsiteY17279" fmla="*/ 231328 h 1106488"/>
              <a:gd name="connsiteX17280" fmla="*/ 848255 w 1031876"/>
              <a:gd name="connsiteY17280" fmla="*/ 232171 h 1106488"/>
              <a:gd name="connsiteX17281" fmla="*/ 848255 w 1031876"/>
              <a:gd name="connsiteY17281" fmla="*/ 225424 h 1106488"/>
              <a:gd name="connsiteX17282" fmla="*/ 862013 w 1031876"/>
              <a:gd name="connsiteY17282" fmla="*/ 224631 h 1106488"/>
              <a:gd name="connsiteX17283" fmla="*/ 862013 w 1031876"/>
              <a:gd name="connsiteY17283" fmla="*/ 225524 h 1106488"/>
              <a:gd name="connsiteX17284" fmla="*/ 862013 w 1031876"/>
              <a:gd name="connsiteY17284" fmla="*/ 228203 h 1106488"/>
              <a:gd name="connsiteX17285" fmla="*/ 862013 w 1031876"/>
              <a:gd name="connsiteY17285" fmla="*/ 231775 h 1106488"/>
              <a:gd name="connsiteX17286" fmla="*/ 859036 w 1031876"/>
              <a:gd name="connsiteY17286" fmla="*/ 225524 h 1106488"/>
              <a:gd name="connsiteX17287" fmla="*/ 862013 w 1031876"/>
              <a:gd name="connsiteY17287" fmla="*/ 224631 h 1106488"/>
              <a:gd name="connsiteX17288" fmla="*/ 847725 w 1031876"/>
              <a:gd name="connsiteY17288" fmla="*/ 224631 h 1106488"/>
              <a:gd name="connsiteX17289" fmla="*/ 853976 w 1031876"/>
              <a:gd name="connsiteY17289" fmla="*/ 225524 h 1106488"/>
              <a:gd name="connsiteX17290" fmla="*/ 854076 w 1031876"/>
              <a:gd name="connsiteY17290" fmla="*/ 226224 h 1106488"/>
              <a:gd name="connsiteX17291" fmla="*/ 854076 w 1031876"/>
              <a:gd name="connsiteY17291" fmla="*/ 225425 h 1106488"/>
              <a:gd name="connsiteX17292" fmla="*/ 855068 w 1031876"/>
              <a:gd name="connsiteY17292" fmla="*/ 230981 h 1106488"/>
              <a:gd name="connsiteX17293" fmla="*/ 862013 w 1031876"/>
              <a:gd name="connsiteY17293" fmla="*/ 231775 h 1106488"/>
              <a:gd name="connsiteX17294" fmla="*/ 862014 w 1031876"/>
              <a:gd name="connsiteY17294" fmla="*/ 231775 h 1106488"/>
              <a:gd name="connsiteX17295" fmla="*/ 862013 w 1031876"/>
              <a:gd name="connsiteY17295" fmla="*/ 231776 h 1106488"/>
              <a:gd name="connsiteX17296" fmla="*/ 862014 w 1031876"/>
              <a:gd name="connsiteY17296" fmla="*/ 231776 h 1106488"/>
              <a:gd name="connsiteX17297" fmla="*/ 866776 w 1031876"/>
              <a:gd name="connsiteY17297" fmla="*/ 238026 h 1106488"/>
              <a:gd name="connsiteX17298" fmla="*/ 865823 w 1031876"/>
              <a:gd name="connsiteY17298" fmla="*/ 238205 h 1106488"/>
              <a:gd name="connsiteX17299" fmla="*/ 865188 w 1031876"/>
              <a:gd name="connsiteY17299" fmla="*/ 238026 h 1106488"/>
              <a:gd name="connsiteX17300" fmla="*/ 863936 w 1031876"/>
              <a:gd name="connsiteY17300" fmla="*/ 235561 h 1106488"/>
              <a:gd name="connsiteX17301" fmla="*/ 862014 w 1031876"/>
              <a:gd name="connsiteY17301" fmla="*/ 238124 h 1106488"/>
              <a:gd name="connsiteX17302" fmla="*/ 862014 w 1031876"/>
              <a:gd name="connsiteY17302" fmla="*/ 238124 h 1106488"/>
              <a:gd name="connsiteX17303" fmla="*/ 862014 w 1031876"/>
              <a:gd name="connsiteY17303" fmla="*/ 238125 h 1106488"/>
              <a:gd name="connsiteX17304" fmla="*/ 862013 w 1031876"/>
              <a:gd name="connsiteY17304" fmla="*/ 238124 h 1106488"/>
              <a:gd name="connsiteX17305" fmla="*/ 862013 w 1031876"/>
              <a:gd name="connsiteY17305" fmla="*/ 238124 h 1106488"/>
              <a:gd name="connsiteX17306" fmla="*/ 859874 w 1031876"/>
              <a:gd name="connsiteY17306" fmla="*/ 235843 h 1106488"/>
              <a:gd name="connsiteX17307" fmla="*/ 858573 w 1031876"/>
              <a:gd name="connsiteY17307" fmla="*/ 238075 h 1106488"/>
              <a:gd name="connsiteX17308" fmla="*/ 855134 w 1031876"/>
              <a:gd name="connsiteY17308" fmla="*/ 238918 h 1106488"/>
              <a:gd name="connsiteX17309" fmla="*/ 855134 w 1031876"/>
              <a:gd name="connsiteY17309" fmla="*/ 236388 h 1106488"/>
              <a:gd name="connsiteX17310" fmla="*/ 855134 w 1031876"/>
              <a:gd name="connsiteY17310" fmla="*/ 235545 h 1106488"/>
              <a:gd name="connsiteX17311" fmla="*/ 855134 w 1031876"/>
              <a:gd name="connsiteY17311" fmla="*/ 234701 h 1106488"/>
              <a:gd name="connsiteX17312" fmla="*/ 855134 w 1031876"/>
              <a:gd name="connsiteY17312" fmla="*/ 233015 h 1106488"/>
              <a:gd name="connsiteX17313" fmla="*/ 855134 w 1031876"/>
              <a:gd name="connsiteY17313" fmla="*/ 232259 h 1106488"/>
              <a:gd name="connsiteX17314" fmla="*/ 854943 w 1031876"/>
              <a:gd name="connsiteY17314" fmla="*/ 232171 h 1106488"/>
              <a:gd name="connsiteX17315" fmla="*/ 851694 w 1031876"/>
              <a:gd name="connsiteY17315" fmla="*/ 232171 h 1106488"/>
              <a:gd name="connsiteX17316" fmla="*/ 849115 w 1031876"/>
              <a:gd name="connsiteY17316" fmla="*/ 232171 h 1106488"/>
              <a:gd name="connsiteX17317" fmla="*/ 848255 w 1031876"/>
              <a:gd name="connsiteY17317" fmla="*/ 232171 h 1106488"/>
              <a:gd name="connsiteX17318" fmla="*/ 851230 w 1031876"/>
              <a:gd name="connsiteY17318" fmla="*/ 229983 h 1106488"/>
              <a:gd name="connsiteX17319" fmla="*/ 854076 w 1031876"/>
              <a:gd name="connsiteY17319" fmla="*/ 231578 h 1106488"/>
              <a:gd name="connsiteX17320" fmla="*/ 854076 w 1031876"/>
              <a:gd name="connsiteY17320" fmla="*/ 231393 h 1106488"/>
              <a:gd name="connsiteX17321" fmla="*/ 851694 w 1031876"/>
              <a:gd name="connsiteY17321" fmla="*/ 229641 h 1106488"/>
              <a:gd name="connsiteX17322" fmla="*/ 851230 w 1031876"/>
              <a:gd name="connsiteY17322" fmla="*/ 229983 h 1106488"/>
              <a:gd name="connsiteX17323" fmla="*/ 849115 w 1031876"/>
              <a:gd name="connsiteY17323" fmla="*/ 228798 h 1106488"/>
              <a:gd name="connsiteX17324" fmla="*/ 848255 w 1031876"/>
              <a:gd name="connsiteY17324" fmla="*/ 225424 h 1106488"/>
              <a:gd name="connsiteX17325" fmla="*/ 851694 w 1031876"/>
              <a:gd name="connsiteY17325" fmla="*/ 228798 h 1106488"/>
              <a:gd name="connsiteX17326" fmla="*/ 854076 w 1031876"/>
              <a:gd name="connsiteY17326" fmla="*/ 231134 h 1106488"/>
              <a:gd name="connsiteX17327" fmla="*/ 854076 w 1031876"/>
              <a:gd name="connsiteY17327" fmla="*/ 231134 h 1106488"/>
              <a:gd name="connsiteX17328" fmla="*/ 848255 w 1031876"/>
              <a:gd name="connsiteY17328" fmla="*/ 225424 h 1106488"/>
              <a:gd name="connsiteX17329" fmla="*/ 848604 w 1031876"/>
              <a:gd name="connsiteY17329" fmla="*/ 225510 h 1106488"/>
              <a:gd name="connsiteX17330" fmla="*/ 813674 w 1031876"/>
              <a:gd name="connsiteY17330" fmla="*/ 224589 h 1106488"/>
              <a:gd name="connsiteX17331" fmla="*/ 814529 w 1031876"/>
              <a:gd name="connsiteY17331" fmla="*/ 228004 h 1106488"/>
              <a:gd name="connsiteX17332" fmla="*/ 815725 w 1031876"/>
              <a:gd name="connsiteY17332" fmla="*/ 228687 h 1106488"/>
              <a:gd name="connsiteX17333" fmla="*/ 813674 w 1031876"/>
              <a:gd name="connsiteY17333" fmla="*/ 231419 h 1106488"/>
              <a:gd name="connsiteX17334" fmla="*/ 813674 w 1031876"/>
              <a:gd name="connsiteY17334" fmla="*/ 228004 h 1106488"/>
              <a:gd name="connsiteX17335" fmla="*/ 813674 w 1031876"/>
              <a:gd name="connsiteY17335" fmla="*/ 225443 h 1106488"/>
              <a:gd name="connsiteX17336" fmla="*/ 813674 w 1031876"/>
              <a:gd name="connsiteY17336" fmla="*/ 224589 h 1106488"/>
              <a:gd name="connsiteX17337" fmla="*/ 813674 w 1031876"/>
              <a:gd name="connsiteY17337" fmla="*/ 224589 h 1106488"/>
              <a:gd name="connsiteX17338" fmla="*/ 816238 w 1031876"/>
              <a:gd name="connsiteY17338" fmla="*/ 228004 h 1106488"/>
              <a:gd name="connsiteX17339" fmla="*/ 815891 w 1031876"/>
              <a:gd name="connsiteY17339" fmla="*/ 228466 h 1106488"/>
              <a:gd name="connsiteX17340" fmla="*/ 806836 w 1031876"/>
              <a:gd name="connsiteY17340" fmla="*/ 224589 h 1106488"/>
              <a:gd name="connsiteX17341" fmla="*/ 811623 w 1031876"/>
              <a:gd name="connsiteY17341" fmla="*/ 229370 h 1106488"/>
              <a:gd name="connsiteX17342" fmla="*/ 810255 w 1031876"/>
              <a:gd name="connsiteY17342" fmla="*/ 228004 h 1106488"/>
              <a:gd name="connsiteX17343" fmla="*/ 806836 w 1031876"/>
              <a:gd name="connsiteY17343" fmla="*/ 224589 h 1106488"/>
              <a:gd name="connsiteX17344" fmla="*/ 745298 w 1031876"/>
              <a:gd name="connsiteY17344" fmla="*/ 224589 h 1106488"/>
              <a:gd name="connsiteX17345" fmla="*/ 750084 w 1031876"/>
              <a:gd name="connsiteY17345" fmla="*/ 229370 h 1106488"/>
              <a:gd name="connsiteX17346" fmla="*/ 748716 w 1031876"/>
              <a:gd name="connsiteY17346" fmla="*/ 228004 h 1106488"/>
              <a:gd name="connsiteX17347" fmla="*/ 745298 w 1031876"/>
              <a:gd name="connsiteY17347" fmla="*/ 224589 h 1106488"/>
              <a:gd name="connsiteX17348" fmla="*/ 738460 w 1031876"/>
              <a:gd name="connsiteY17348" fmla="*/ 224589 h 1106488"/>
              <a:gd name="connsiteX17349" fmla="*/ 745298 w 1031876"/>
              <a:gd name="connsiteY17349" fmla="*/ 224589 h 1106488"/>
              <a:gd name="connsiteX17350" fmla="*/ 752135 w 1031876"/>
              <a:gd name="connsiteY17350" fmla="*/ 231419 h 1106488"/>
              <a:gd name="connsiteX17351" fmla="*/ 745298 w 1031876"/>
              <a:gd name="connsiteY17351" fmla="*/ 231419 h 1106488"/>
              <a:gd name="connsiteX17352" fmla="*/ 740511 w 1031876"/>
              <a:gd name="connsiteY17352" fmla="*/ 228687 h 1106488"/>
              <a:gd name="connsiteX17353" fmla="*/ 741024 w 1031876"/>
              <a:gd name="connsiteY17353" fmla="*/ 228004 h 1106488"/>
              <a:gd name="connsiteX17354" fmla="*/ 738460 w 1031876"/>
              <a:gd name="connsiteY17354" fmla="*/ 224589 h 1106488"/>
              <a:gd name="connsiteX17355" fmla="*/ 348717 w 1031876"/>
              <a:gd name="connsiteY17355" fmla="*/ 224589 h 1106488"/>
              <a:gd name="connsiteX17356" fmla="*/ 355555 w 1031876"/>
              <a:gd name="connsiteY17356" fmla="*/ 224589 h 1106488"/>
              <a:gd name="connsiteX17357" fmla="*/ 345299 w 1031876"/>
              <a:gd name="connsiteY17357" fmla="*/ 230566 h 1106488"/>
              <a:gd name="connsiteX17358" fmla="*/ 343047 w 1031876"/>
              <a:gd name="connsiteY17358" fmla="*/ 230753 h 1106488"/>
              <a:gd name="connsiteX17359" fmla="*/ 347862 w 1031876"/>
              <a:gd name="connsiteY17359" fmla="*/ 228004 h 1106488"/>
              <a:gd name="connsiteX17360" fmla="*/ 348717 w 1031876"/>
              <a:gd name="connsiteY17360" fmla="*/ 224589 h 1106488"/>
              <a:gd name="connsiteX17361" fmla="*/ 341880 w 1031876"/>
              <a:gd name="connsiteY17361" fmla="*/ 224589 h 1106488"/>
              <a:gd name="connsiteX17362" fmla="*/ 343803 w 1031876"/>
              <a:gd name="connsiteY17362" fmla="*/ 225549 h 1106488"/>
              <a:gd name="connsiteX17363" fmla="*/ 341880 w 1031876"/>
              <a:gd name="connsiteY17363" fmla="*/ 227150 h 1106488"/>
              <a:gd name="connsiteX17364" fmla="*/ 109401 w 1031876"/>
              <a:gd name="connsiteY17364" fmla="*/ 224589 h 1106488"/>
              <a:gd name="connsiteX17365" fmla="*/ 102564 w 1031876"/>
              <a:gd name="connsiteY17365" fmla="*/ 231419 h 1106488"/>
              <a:gd name="connsiteX17366" fmla="*/ 109401 w 1031876"/>
              <a:gd name="connsiteY17366" fmla="*/ 224589 h 1106488"/>
              <a:gd name="connsiteX17367" fmla="*/ 817686 w 1031876"/>
              <a:gd name="connsiteY17367" fmla="*/ 222264 h 1106488"/>
              <a:gd name="connsiteX17368" fmla="*/ 819051 w 1031876"/>
              <a:gd name="connsiteY17368" fmla="*/ 223599 h 1106488"/>
              <a:gd name="connsiteX17369" fmla="*/ 819944 w 1031876"/>
              <a:gd name="connsiteY17369" fmla="*/ 224472 h 1106488"/>
              <a:gd name="connsiteX17370" fmla="*/ 352136 w 1031876"/>
              <a:gd name="connsiteY17370" fmla="*/ 222028 h 1106488"/>
              <a:gd name="connsiteX17371" fmla="*/ 355555 w 1031876"/>
              <a:gd name="connsiteY17371" fmla="*/ 224589 h 1106488"/>
              <a:gd name="connsiteX17372" fmla="*/ 348717 w 1031876"/>
              <a:gd name="connsiteY17372" fmla="*/ 224589 h 1106488"/>
              <a:gd name="connsiteX17373" fmla="*/ 352136 w 1031876"/>
              <a:gd name="connsiteY17373" fmla="*/ 222028 h 1106488"/>
              <a:gd name="connsiteX17374" fmla="*/ 414094 w 1031876"/>
              <a:gd name="connsiteY17374" fmla="*/ 219441 h 1106488"/>
              <a:gd name="connsiteX17375" fmla="*/ 417513 w 1031876"/>
              <a:gd name="connsiteY17375" fmla="*/ 225425 h 1106488"/>
              <a:gd name="connsiteX17376" fmla="*/ 416719 w 1031876"/>
              <a:gd name="connsiteY17376" fmla="*/ 225425 h 1106488"/>
              <a:gd name="connsiteX17377" fmla="*/ 416521 w 1031876"/>
              <a:gd name="connsiteY17377" fmla="*/ 225425 h 1106488"/>
              <a:gd name="connsiteX17378" fmla="*/ 410369 w 1031876"/>
              <a:gd name="connsiteY17378" fmla="*/ 225425 h 1106488"/>
              <a:gd name="connsiteX17379" fmla="*/ 409575 w 1031876"/>
              <a:gd name="connsiteY17379" fmla="*/ 225425 h 1106488"/>
              <a:gd name="connsiteX17380" fmla="*/ 410567 w 1031876"/>
              <a:gd name="connsiteY17380" fmla="*/ 221456 h 1106488"/>
              <a:gd name="connsiteX17381" fmla="*/ 841375 w 1031876"/>
              <a:gd name="connsiteY17381" fmla="*/ 218678 h 1106488"/>
              <a:gd name="connsiteX17382" fmla="*/ 844815 w 1031876"/>
              <a:gd name="connsiteY17382" fmla="*/ 224581 h 1106488"/>
              <a:gd name="connsiteX17383" fmla="*/ 847711 w 1031876"/>
              <a:gd name="connsiteY17383" fmla="*/ 225291 h 1106488"/>
              <a:gd name="connsiteX17384" fmla="*/ 848255 w 1031876"/>
              <a:gd name="connsiteY17384" fmla="*/ 225424 h 1106488"/>
              <a:gd name="connsiteX17385" fmla="*/ 847726 w 1031876"/>
              <a:gd name="connsiteY17385" fmla="*/ 225424 h 1106488"/>
              <a:gd name="connsiteX17386" fmla="*/ 847395 w 1031876"/>
              <a:gd name="connsiteY17386" fmla="*/ 225424 h 1106488"/>
              <a:gd name="connsiteX17387" fmla="*/ 841375 w 1031876"/>
              <a:gd name="connsiteY17387" fmla="*/ 225424 h 1106488"/>
              <a:gd name="connsiteX17388" fmla="*/ 841375 w 1031876"/>
              <a:gd name="connsiteY17388" fmla="*/ 218678 h 1106488"/>
              <a:gd name="connsiteX17389" fmla="*/ 834628 w 1031876"/>
              <a:gd name="connsiteY17389" fmla="*/ 218281 h 1106488"/>
              <a:gd name="connsiteX17390" fmla="*/ 839867 w 1031876"/>
              <a:gd name="connsiteY17390" fmla="*/ 218281 h 1106488"/>
              <a:gd name="connsiteX17391" fmla="*/ 840582 w 1031876"/>
              <a:gd name="connsiteY17391" fmla="*/ 218281 h 1106488"/>
              <a:gd name="connsiteX17392" fmla="*/ 840740 w 1031876"/>
              <a:gd name="connsiteY17392" fmla="*/ 218281 h 1106488"/>
              <a:gd name="connsiteX17393" fmla="*/ 840740 w 1031876"/>
              <a:gd name="connsiteY17393" fmla="*/ 221588 h 1106488"/>
              <a:gd name="connsiteX17394" fmla="*/ 840740 w 1031876"/>
              <a:gd name="connsiteY17394" fmla="*/ 222415 h 1106488"/>
              <a:gd name="connsiteX17395" fmla="*/ 840740 w 1031876"/>
              <a:gd name="connsiteY17395" fmla="*/ 224896 h 1106488"/>
              <a:gd name="connsiteX17396" fmla="*/ 834628 w 1031876"/>
              <a:gd name="connsiteY17396" fmla="*/ 218281 h 1106488"/>
              <a:gd name="connsiteX17397" fmla="*/ 827405 w 1031876"/>
              <a:gd name="connsiteY17397" fmla="*/ 218281 h 1106488"/>
              <a:gd name="connsiteX17398" fmla="*/ 830898 w 1031876"/>
              <a:gd name="connsiteY17398" fmla="*/ 219108 h 1106488"/>
              <a:gd name="connsiteX17399" fmla="*/ 833755 w 1031876"/>
              <a:gd name="connsiteY17399" fmla="*/ 223843 h 1106488"/>
              <a:gd name="connsiteX17400" fmla="*/ 833755 w 1031876"/>
              <a:gd name="connsiteY17400" fmla="*/ 222415 h 1106488"/>
              <a:gd name="connsiteX17401" fmla="*/ 833755 w 1031876"/>
              <a:gd name="connsiteY17401" fmla="*/ 221588 h 1106488"/>
              <a:gd name="connsiteX17402" fmla="*/ 833755 w 1031876"/>
              <a:gd name="connsiteY17402" fmla="*/ 219108 h 1106488"/>
              <a:gd name="connsiteX17403" fmla="*/ 833755 w 1031876"/>
              <a:gd name="connsiteY17403" fmla="*/ 218281 h 1106488"/>
              <a:gd name="connsiteX17404" fmla="*/ 837248 w 1031876"/>
              <a:gd name="connsiteY17404" fmla="*/ 224896 h 1106488"/>
              <a:gd name="connsiteX17405" fmla="*/ 840105 w 1031876"/>
              <a:gd name="connsiteY17405" fmla="*/ 230308 h 1106488"/>
              <a:gd name="connsiteX17406" fmla="*/ 841375 w 1031876"/>
              <a:gd name="connsiteY17406" fmla="*/ 231510 h 1106488"/>
              <a:gd name="connsiteX17407" fmla="*/ 841613 w 1031876"/>
              <a:gd name="connsiteY17407" fmla="*/ 231510 h 1106488"/>
              <a:gd name="connsiteX17408" fmla="*/ 845979 w 1031876"/>
              <a:gd name="connsiteY17408" fmla="*/ 231510 h 1106488"/>
              <a:gd name="connsiteX17409" fmla="*/ 847581 w 1031876"/>
              <a:gd name="connsiteY17409" fmla="*/ 231510 h 1106488"/>
              <a:gd name="connsiteX17410" fmla="*/ 847725 w 1031876"/>
              <a:gd name="connsiteY17410" fmla="*/ 231510 h 1106488"/>
              <a:gd name="connsiteX17411" fmla="*/ 847662 w 1031876"/>
              <a:gd name="connsiteY17411" fmla="*/ 231590 h 1106488"/>
              <a:gd name="connsiteX17412" fmla="*/ 847516 w 1031876"/>
              <a:gd name="connsiteY17412" fmla="*/ 231775 h 1106488"/>
              <a:gd name="connsiteX17413" fmla="*/ 847725 w 1031876"/>
              <a:gd name="connsiteY17413" fmla="*/ 231775 h 1106488"/>
              <a:gd name="connsiteX17414" fmla="*/ 847726 w 1031876"/>
              <a:gd name="connsiteY17414" fmla="*/ 231775 h 1106488"/>
              <a:gd name="connsiteX17415" fmla="*/ 847726 w 1031876"/>
              <a:gd name="connsiteY17415" fmla="*/ 231776 h 1106488"/>
              <a:gd name="connsiteX17416" fmla="*/ 848137 w 1031876"/>
              <a:gd name="connsiteY17416" fmla="*/ 232171 h 1106488"/>
              <a:gd name="connsiteX17417" fmla="*/ 851297 w 1031876"/>
              <a:gd name="connsiteY17417" fmla="*/ 235215 h 1106488"/>
              <a:gd name="connsiteX17418" fmla="*/ 854606 w 1031876"/>
              <a:gd name="connsiteY17418" fmla="*/ 238400 h 1106488"/>
              <a:gd name="connsiteX17419" fmla="*/ 854633 w 1031876"/>
              <a:gd name="connsiteY17419" fmla="*/ 238427 h 1106488"/>
              <a:gd name="connsiteX17420" fmla="*/ 854635 w 1031876"/>
              <a:gd name="connsiteY17420" fmla="*/ 238429 h 1106488"/>
              <a:gd name="connsiteX17421" fmla="*/ 854642 w 1031876"/>
              <a:gd name="connsiteY17421" fmla="*/ 238436 h 1106488"/>
              <a:gd name="connsiteX17422" fmla="*/ 854646 w 1031876"/>
              <a:gd name="connsiteY17422" fmla="*/ 238440 h 1106488"/>
              <a:gd name="connsiteX17423" fmla="*/ 854869 w 1031876"/>
              <a:gd name="connsiteY17423" fmla="*/ 238654 h 1106488"/>
              <a:gd name="connsiteX17424" fmla="*/ 854860 w 1031876"/>
              <a:gd name="connsiteY17424" fmla="*/ 238649 h 1106488"/>
              <a:gd name="connsiteX17425" fmla="*/ 848618 w 1031876"/>
              <a:gd name="connsiteY17425" fmla="*/ 235215 h 1106488"/>
              <a:gd name="connsiteX17426" fmla="*/ 847828 w 1031876"/>
              <a:gd name="connsiteY17426" fmla="*/ 232171 h 1106488"/>
              <a:gd name="connsiteX17427" fmla="*/ 847726 w 1031876"/>
              <a:gd name="connsiteY17427" fmla="*/ 231779 h 1106488"/>
              <a:gd name="connsiteX17428" fmla="*/ 847726 w 1031876"/>
              <a:gd name="connsiteY17428" fmla="*/ 234950 h 1106488"/>
              <a:gd name="connsiteX17429" fmla="*/ 847726 w 1031876"/>
              <a:gd name="connsiteY17429" fmla="*/ 238125 h 1106488"/>
              <a:gd name="connsiteX17430" fmla="*/ 847723 w 1031876"/>
              <a:gd name="connsiteY17430" fmla="*/ 238122 h 1106488"/>
              <a:gd name="connsiteX17431" fmla="*/ 847725 w 1031876"/>
              <a:gd name="connsiteY17431" fmla="*/ 238125 h 1106488"/>
              <a:gd name="connsiteX17432" fmla="*/ 847721 w 1031876"/>
              <a:gd name="connsiteY17432" fmla="*/ 238120 h 1106488"/>
              <a:gd name="connsiteX17433" fmla="*/ 844551 w 1031876"/>
              <a:gd name="connsiteY17433" fmla="*/ 234950 h 1106488"/>
              <a:gd name="connsiteX17434" fmla="*/ 841376 w 1031876"/>
              <a:gd name="connsiteY17434" fmla="*/ 231775 h 1106488"/>
              <a:gd name="connsiteX17435" fmla="*/ 841858 w 1031876"/>
              <a:gd name="connsiteY17435" fmla="*/ 231775 h 1106488"/>
              <a:gd name="connsiteX17436" fmla="*/ 841326 w 1031876"/>
              <a:gd name="connsiteY17436" fmla="*/ 231649 h 1106488"/>
              <a:gd name="connsiteX17437" fmla="*/ 841295 w 1031876"/>
              <a:gd name="connsiteY17437" fmla="*/ 231738 h 1106488"/>
              <a:gd name="connsiteX17438" fmla="*/ 841376 w 1031876"/>
              <a:gd name="connsiteY17438" fmla="*/ 231775 h 1106488"/>
              <a:gd name="connsiteX17439" fmla="*/ 841282 w 1031876"/>
              <a:gd name="connsiteY17439" fmla="*/ 231775 h 1106488"/>
              <a:gd name="connsiteX17440" fmla="*/ 840502 w 1031876"/>
              <a:gd name="connsiteY17440" fmla="*/ 233991 h 1106488"/>
              <a:gd name="connsiteX17441" fmla="*/ 835042 w 1031876"/>
              <a:gd name="connsiteY17441" fmla="*/ 231775 h 1106488"/>
              <a:gd name="connsiteX17442" fmla="*/ 834232 w 1031876"/>
              <a:gd name="connsiteY17442" fmla="*/ 231775 h 1106488"/>
              <a:gd name="connsiteX17443" fmla="*/ 833438 w 1031876"/>
              <a:gd name="connsiteY17443" fmla="*/ 231775 h 1106488"/>
              <a:gd name="connsiteX17444" fmla="*/ 833522 w 1031876"/>
              <a:gd name="connsiteY17444" fmla="*/ 231685 h 1106488"/>
              <a:gd name="connsiteX17445" fmla="*/ 827981 w 1031876"/>
              <a:gd name="connsiteY17445" fmla="*/ 230981 h 1106488"/>
              <a:gd name="connsiteX17446" fmla="*/ 827088 w 1031876"/>
              <a:gd name="connsiteY17446" fmla="*/ 225425 h 1106488"/>
              <a:gd name="connsiteX17447" fmla="*/ 830660 w 1031876"/>
              <a:gd name="connsiteY17447" fmla="*/ 230981 h 1106488"/>
              <a:gd name="connsiteX17448" fmla="*/ 833575 w 1031876"/>
              <a:gd name="connsiteY17448" fmla="*/ 231629 h 1106488"/>
              <a:gd name="connsiteX17449" fmla="*/ 834017 w 1031876"/>
              <a:gd name="connsiteY17449" fmla="*/ 231157 h 1106488"/>
              <a:gd name="connsiteX17450" fmla="*/ 830898 w 1031876"/>
              <a:gd name="connsiteY17450" fmla="*/ 228203 h 1106488"/>
              <a:gd name="connsiteX17451" fmla="*/ 827405 w 1031876"/>
              <a:gd name="connsiteY17451" fmla="*/ 224896 h 1106488"/>
              <a:gd name="connsiteX17452" fmla="*/ 830199 w 1031876"/>
              <a:gd name="connsiteY17452" fmla="*/ 225557 h 1106488"/>
              <a:gd name="connsiteX17453" fmla="*/ 829151 w 1031876"/>
              <a:gd name="connsiteY17453" fmla="*/ 225722 h 1106488"/>
              <a:gd name="connsiteX17454" fmla="*/ 834044 w 1031876"/>
              <a:gd name="connsiteY17454" fmla="*/ 231128 h 1106488"/>
              <a:gd name="connsiteX17455" fmla="*/ 834114 w 1031876"/>
              <a:gd name="connsiteY17455" fmla="*/ 231054 h 1106488"/>
              <a:gd name="connsiteX17456" fmla="*/ 830898 w 1031876"/>
              <a:gd name="connsiteY17456" fmla="*/ 225722 h 1106488"/>
              <a:gd name="connsiteX17457" fmla="*/ 830199 w 1031876"/>
              <a:gd name="connsiteY17457" fmla="*/ 225557 h 1106488"/>
              <a:gd name="connsiteX17458" fmla="*/ 832394 w 1031876"/>
              <a:gd name="connsiteY17458" fmla="*/ 225211 h 1106488"/>
              <a:gd name="connsiteX17459" fmla="*/ 834212 w 1031876"/>
              <a:gd name="connsiteY17459" fmla="*/ 230949 h 1106488"/>
              <a:gd name="connsiteX17460" fmla="*/ 835819 w 1031876"/>
              <a:gd name="connsiteY17460" fmla="*/ 229235 h 1106488"/>
              <a:gd name="connsiteX17461" fmla="*/ 836093 w 1031876"/>
              <a:gd name="connsiteY17461" fmla="*/ 229360 h 1106488"/>
              <a:gd name="connsiteX17462" fmla="*/ 837009 w 1031876"/>
              <a:gd name="connsiteY17462" fmla="*/ 228203 h 1106488"/>
              <a:gd name="connsiteX17463" fmla="*/ 836295 w 1031876"/>
              <a:gd name="connsiteY17463" fmla="*/ 227301 h 1106488"/>
              <a:gd name="connsiteX17464" fmla="*/ 834390 w 1031876"/>
              <a:gd name="connsiteY17464" fmla="*/ 225497 h 1106488"/>
              <a:gd name="connsiteX17465" fmla="*/ 833846 w 1031876"/>
              <a:gd name="connsiteY17465" fmla="*/ 224981 h 1106488"/>
              <a:gd name="connsiteX17466" fmla="*/ 832394 w 1031876"/>
              <a:gd name="connsiteY17466" fmla="*/ 225211 h 1106488"/>
              <a:gd name="connsiteX17467" fmla="*/ 832294 w 1031876"/>
              <a:gd name="connsiteY17467" fmla="*/ 224896 h 1106488"/>
              <a:gd name="connsiteX17468" fmla="*/ 833755 w 1031876"/>
              <a:gd name="connsiteY17468" fmla="*/ 224896 h 1106488"/>
              <a:gd name="connsiteX17469" fmla="*/ 833755 w 1031876"/>
              <a:gd name="connsiteY17469" fmla="*/ 224745 h 1106488"/>
              <a:gd name="connsiteX17470" fmla="*/ 832125 w 1031876"/>
              <a:gd name="connsiteY17470" fmla="*/ 224359 h 1106488"/>
              <a:gd name="connsiteX17471" fmla="*/ 831771 w 1031876"/>
              <a:gd name="connsiteY17471" fmla="*/ 223242 h 1106488"/>
              <a:gd name="connsiteX17472" fmla="*/ 833755 w 1031876"/>
              <a:gd name="connsiteY17472" fmla="*/ 224495 h 1106488"/>
              <a:gd name="connsiteX17473" fmla="*/ 833755 w 1031876"/>
              <a:gd name="connsiteY17473" fmla="*/ 224294 h 1106488"/>
              <a:gd name="connsiteX17474" fmla="*/ 828278 w 1031876"/>
              <a:gd name="connsiteY17474" fmla="*/ 219108 h 1106488"/>
              <a:gd name="connsiteX17475" fmla="*/ 827405 w 1031876"/>
              <a:gd name="connsiteY17475" fmla="*/ 218281 h 1106488"/>
              <a:gd name="connsiteX17476" fmla="*/ 820420 w 1031876"/>
              <a:gd name="connsiteY17476" fmla="*/ 218281 h 1106488"/>
              <a:gd name="connsiteX17477" fmla="*/ 827405 w 1031876"/>
              <a:gd name="connsiteY17477" fmla="*/ 218281 h 1106488"/>
              <a:gd name="connsiteX17478" fmla="*/ 829945 w 1031876"/>
              <a:gd name="connsiteY17478" fmla="*/ 222490 h 1106488"/>
              <a:gd name="connsiteX17479" fmla="*/ 830898 w 1031876"/>
              <a:gd name="connsiteY17479" fmla="*/ 224069 h 1106488"/>
              <a:gd name="connsiteX17480" fmla="*/ 832125 w 1031876"/>
              <a:gd name="connsiteY17480" fmla="*/ 224359 h 1106488"/>
              <a:gd name="connsiteX17481" fmla="*/ 832294 w 1031876"/>
              <a:gd name="connsiteY17481" fmla="*/ 224896 h 1106488"/>
              <a:gd name="connsiteX17482" fmla="*/ 828278 w 1031876"/>
              <a:gd name="connsiteY17482" fmla="*/ 224896 h 1106488"/>
              <a:gd name="connsiteX17483" fmla="*/ 827405 w 1031876"/>
              <a:gd name="connsiteY17483" fmla="*/ 224896 h 1106488"/>
              <a:gd name="connsiteX17484" fmla="*/ 826908 w 1031876"/>
              <a:gd name="connsiteY17484" fmla="*/ 224425 h 1106488"/>
              <a:gd name="connsiteX17485" fmla="*/ 824410 w 1031876"/>
              <a:gd name="connsiteY17485" fmla="*/ 225226 h 1106488"/>
              <a:gd name="connsiteX17486" fmla="*/ 827089 w 1031876"/>
              <a:gd name="connsiteY17486" fmla="*/ 231246 h 1106488"/>
              <a:gd name="connsiteX17487" fmla="*/ 827089 w 1031876"/>
              <a:gd name="connsiteY17487" fmla="*/ 238125 h 1106488"/>
              <a:gd name="connsiteX17488" fmla="*/ 826258 w 1031876"/>
              <a:gd name="connsiteY17488" fmla="*/ 231727 h 1106488"/>
              <a:gd name="connsiteX17489" fmla="*/ 824944 w 1031876"/>
              <a:gd name="connsiteY17489" fmla="*/ 232155 h 1106488"/>
              <a:gd name="connsiteX17490" fmla="*/ 823790 w 1031876"/>
              <a:gd name="connsiteY17490" fmla="*/ 231994 h 1106488"/>
              <a:gd name="connsiteX17491" fmla="*/ 823515 w 1031876"/>
              <a:gd name="connsiteY17491" fmla="*/ 231457 h 1106488"/>
              <a:gd name="connsiteX17492" fmla="*/ 820738 w 1031876"/>
              <a:gd name="connsiteY17492" fmla="*/ 226025 h 1106488"/>
              <a:gd name="connsiteX17493" fmla="*/ 819944 w 1031876"/>
              <a:gd name="connsiteY17493" fmla="*/ 224472 h 1106488"/>
              <a:gd name="connsiteX17494" fmla="*/ 820814 w 1031876"/>
              <a:gd name="connsiteY17494" fmla="*/ 225323 h 1106488"/>
              <a:gd name="connsiteX17495" fmla="*/ 819945 w 1031876"/>
              <a:gd name="connsiteY17495" fmla="*/ 224366 h 1106488"/>
              <a:gd name="connsiteX17496" fmla="*/ 820838 w 1031876"/>
              <a:gd name="connsiteY17496" fmla="*/ 224366 h 1106488"/>
              <a:gd name="connsiteX17497" fmla="*/ 822624 w 1031876"/>
              <a:gd name="connsiteY17497" fmla="*/ 224366 h 1106488"/>
              <a:gd name="connsiteX17498" fmla="*/ 826846 w 1031876"/>
              <a:gd name="connsiteY17498" fmla="*/ 224366 h 1106488"/>
              <a:gd name="connsiteX17499" fmla="*/ 826532 w 1031876"/>
              <a:gd name="connsiteY17499" fmla="*/ 224069 h 1106488"/>
              <a:gd name="connsiteX17500" fmla="*/ 820420 w 1031876"/>
              <a:gd name="connsiteY17500" fmla="*/ 218281 h 1106488"/>
              <a:gd name="connsiteX17501" fmla="*/ 854869 w 1031876"/>
              <a:gd name="connsiteY17501" fmla="*/ 218259 h 1106488"/>
              <a:gd name="connsiteX17502" fmla="*/ 854869 w 1031876"/>
              <a:gd name="connsiteY17502" fmla="*/ 220345 h 1106488"/>
              <a:gd name="connsiteX17503" fmla="*/ 855067 w 1031876"/>
              <a:gd name="connsiteY17503" fmla="*/ 221059 h 1106488"/>
              <a:gd name="connsiteX17504" fmla="*/ 860760 w 1031876"/>
              <a:gd name="connsiteY17504" fmla="*/ 223987 h 1106488"/>
              <a:gd name="connsiteX17505" fmla="*/ 807813 w 1031876"/>
              <a:gd name="connsiteY17505" fmla="*/ 217898 h 1106488"/>
              <a:gd name="connsiteX17506" fmla="*/ 812819 w 1031876"/>
              <a:gd name="connsiteY17506" fmla="*/ 218612 h 1106488"/>
              <a:gd name="connsiteX17507" fmla="*/ 813674 w 1031876"/>
              <a:gd name="connsiteY17507" fmla="*/ 224589 h 1106488"/>
              <a:gd name="connsiteX17508" fmla="*/ 813078 w 1031876"/>
              <a:gd name="connsiteY17508" fmla="*/ 217758 h 1106488"/>
              <a:gd name="connsiteX17509" fmla="*/ 817686 w 1031876"/>
              <a:gd name="connsiteY17509" fmla="*/ 222264 h 1106488"/>
              <a:gd name="connsiteX17510" fmla="*/ 816372 w 1031876"/>
              <a:gd name="connsiteY17510" fmla="*/ 220979 h 1106488"/>
              <a:gd name="connsiteX17511" fmla="*/ 806836 w 1031876"/>
              <a:gd name="connsiteY17511" fmla="*/ 217758 h 1106488"/>
              <a:gd name="connsiteX17512" fmla="*/ 807691 w 1031876"/>
              <a:gd name="connsiteY17512" fmla="*/ 217758 h 1106488"/>
              <a:gd name="connsiteX17513" fmla="*/ 807813 w 1031876"/>
              <a:gd name="connsiteY17513" fmla="*/ 217898 h 1106488"/>
              <a:gd name="connsiteX17514" fmla="*/ 731622 w 1031876"/>
              <a:gd name="connsiteY17514" fmla="*/ 217758 h 1106488"/>
              <a:gd name="connsiteX17515" fmla="*/ 735896 w 1031876"/>
              <a:gd name="connsiteY17515" fmla="*/ 221174 h 1106488"/>
              <a:gd name="connsiteX17516" fmla="*/ 738460 w 1031876"/>
              <a:gd name="connsiteY17516" fmla="*/ 222105 h 1106488"/>
              <a:gd name="connsiteX17517" fmla="*/ 738460 w 1031876"/>
              <a:gd name="connsiteY17517" fmla="*/ 223735 h 1106488"/>
              <a:gd name="connsiteX17518" fmla="*/ 738460 w 1031876"/>
              <a:gd name="connsiteY17518" fmla="*/ 224589 h 1106488"/>
              <a:gd name="connsiteX17519" fmla="*/ 731622 w 1031876"/>
              <a:gd name="connsiteY17519" fmla="*/ 217758 h 1106488"/>
              <a:gd name="connsiteX17520" fmla="*/ 717947 w 1031876"/>
              <a:gd name="connsiteY17520" fmla="*/ 217758 h 1106488"/>
              <a:gd name="connsiteX17521" fmla="*/ 724785 w 1031876"/>
              <a:gd name="connsiteY17521" fmla="*/ 224589 h 1106488"/>
              <a:gd name="connsiteX17522" fmla="*/ 721366 w 1031876"/>
              <a:gd name="connsiteY17522" fmla="*/ 222028 h 1106488"/>
              <a:gd name="connsiteX17523" fmla="*/ 720904 w 1031876"/>
              <a:gd name="connsiteY17523" fmla="*/ 222374 h 1106488"/>
              <a:gd name="connsiteX17524" fmla="*/ 718802 w 1031876"/>
              <a:gd name="connsiteY17524" fmla="*/ 221174 h 1106488"/>
              <a:gd name="connsiteX17525" fmla="*/ 717947 w 1031876"/>
              <a:gd name="connsiteY17525" fmla="*/ 217758 h 1106488"/>
              <a:gd name="connsiteX17526" fmla="*/ 348717 w 1031876"/>
              <a:gd name="connsiteY17526" fmla="*/ 217758 h 1106488"/>
              <a:gd name="connsiteX17527" fmla="*/ 355555 w 1031876"/>
              <a:gd name="connsiteY17527" fmla="*/ 217758 h 1106488"/>
              <a:gd name="connsiteX17528" fmla="*/ 341880 w 1031876"/>
              <a:gd name="connsiteY17528" fmla="*/ 224589 h 1106488"/>
              <a:gd name="connsiteX17529" fmla="*/ 348717 w 1031876"/>
              <a:gd name="connsiteY17529" fmla="*/ 217758 h 1106488"/>
              <a:gd name="connsiteX17530" fmla="*/ 409575 w 1031876"/>
              <a:gd name="connsiteY17530" fmla="*/ 217488 h 1106488"/>
              <a:gd name="connsiteX17531" fmla="*/ 406400 w 1031876"/>
              <a:gd name="connsiteY17531" fmla="*/ 224434 h 1106488"/>
              <a:gd name="connsiteX17532" fmla="*/ 403228 w 1031876"/>
              <a:gd name="connsiteY17532" fmla="*/ 225425 h 1106488"/>
              <a:gd name="connsiteX17533" fmla="*/ 403225 w 1031876"/>
              <a:gd name="connsiteY17533" fmla="*/ 225426 h 1106488"/>
              <a:gd name="connsiteX17534" fmla="*/ 403226 w 1031876"/>
              <a:gd name="connsiteY17534" fmla="*/ 225425 h 1106488"/>
              <a:gd name="connsiteX17535" fmla="*/ 404019 w 1031876"/>
              <a:gd name="connsiteY17535" fmla="*/ 224434 h 1106488"/>
              <a:gd name="connsiteX17536" fmla="*/ 409575 w 1031876"/>
              <a:gd name="connsiteY17536" fmla="*/ 217488 h 1106488"/>
              <a:gd name="connsiteX17537" fmla="*/ 388938 w 1031876"/>
              <a:gd name="connsiteY17537" fmla="*/ 217488 h 1106488"/>
              <a:gd name="connsiteX17538" fmla="*/ 396876 w 1031876"/>
              <a:gd name="connsiteY17538" fmla="*/ 217488 h 1106488"/>
              <a:gd name="connsiteX17539" fmla="*/ 396876 w 1031876"/>
              <a:gd name="connsiteY17539" fmla="*/ 218480 h 1106488"/>
              <a:gd name="connsiteX17540" fmla="*/ 396876 w 1031876"/>
              <a:gd name="connsiteY17540" fmla="*/ 225425 h 1106488"/>
              <a:gd name="connsiteX17541" fmla="*/ 396876 w 1031876"/>
              <a:gd name="connsiteY17541" fmla="*/ 225426 h 1106488"/>
              <a:gd name="connsiteX17542" fmla="*/ 396875 w 1031876"/>
              <a:gd name="connsiteY17542" fmla="*/ 225425 h 1106488"/>
              <a:gd name="connsiteX17543" fmla="*/ 389930 w 1031876"/>
              <a:gd name="connsiteY17543" fmla="*/ 226219 h 1106488"/>
              <a:gd name="connsiteX17544" fmla="*/ 388938 w 1031876"/>
              <a:gd name="connsiteY17544" fmla="*/ 231775 h 1106488"/>
              <a:gd name="connsiteX17545" fmla="*/ 388938 w 1031876"/>
              <a:gd name="connsiteY17545" fmla="*/ 225425 h 1106488"/>
              <a:gd name="connsiteX17546" fmla="*/ 392907 w 1031876"/>
              <a:gd name="connsiteY17546" fmla="*/ 225425 h 1106488"/>
              <a:gd name="connsiteX17547" fmla="*/ 396875 w 1031876"/>
              <a:gd name="connsiteY17547" fmla="*/ 225425 h 1106488"/>
              <a:gd name="connsiteX17548" fmla="*/ 392907 w 1031876"/>
              <a:gd name="connsiteY17548" fmla="*/ 221457 h 1106488"/>
              <a:gd name="connsiteX17549" fmla="*/ 388938 w 1031876"/>
              <a:gd name="connsiteY17549" fmla="*/ 217488 h 1106488"/>
              <a:gd name="connsiteX17550" fmla="*/ 704851 w 1031876"/>
              <a:gd name="connsiteY17550" fmla="*/ 217487 h 1106488"/>
              <a:gd name="connsiteX17551" fmla="*/ 711201 w 1031876"/>
              <a:gd name="connsiteY17551" fmla="*/ 225425 h 1106488"/>
              <a:gd name="connsiteX17552" fmla="*/ 704851 w 1031876"/>
              <a:gd name="connsiteY17552" fmla="*/ 225425 h 1106488"/>
              <a:gd name="connsiteX17553" fmla="*/ 704851 w 1031876"/>
              <a:gd name="connsiteY17553" fmla="*/ 217487 h 1106488"/>
              <a:gd name="connsiteX17554" fmla="*/ 696913 w 1031876"/>
              <a:gd name="connsiteY17554" fmla="*/ 217487 h 1106488"/>
              <a:gd name="connsiteX17555" fmla="*/ 704851 w 1031876"/>
              <a:gd name="connsiteY17555" fmla="*/ 225425 h 1106488"/>
              <a:gd name="connsiteX17556" fmla="*/ 696913 w 1031876"/>
              <a:gd name="connsiteY17556" fmla="*/ 217487 h 1106488"/>
              <a:gd name="connsiteX17557" fmla="*/ 690563 w 1031876"/>
              <a:gd name="connsiteY17557" fmla="*/ 217487 h 1106488"/>
              <a:gd name="connsiteX17558" fmla="*/ 696913 w 1031876"/>
              <a:gd name="connsiteY17558" fmla="*/ 225425 h 1106488"/>
              <a:gd name="connsiteX17559" fmla="*/ 696119 w 1031876"/>
              <a:gd name="connsiteY17559" fmla="*/ 225425 h 1106488"/>
              <a:gd name="connsiteX17560" fmla="*/ 693738 w 1031876"/>
              <a:gd name="connsiteY17560" fmla="*/ 225425 h 1106488"/>
              <a:gd name="connsiteX17561" fmla="*/ 691357 w 1031876"/>
              <a:gd name="connsiteY17561" fmla="*/ 225425 h 1106488"/>
              <a:gd name="connsiteX17562" fmla="*/ 690563 w 1031876"/>
              <a:gd name="connsiteY17562" fmla="*/ 225425 h 1106488"/>
              <a:gd name="connsiteX17563" fmla="*/ 690563 w 1031876"/>
              <a:gd name="connsiteY17563" fmla="*/ 217487 h 1106488"/>
              <a:gd name="connsiteX17564" fmla="*/ 430213 w 1031876"/>
              <a:gd name="connsiteY17564" fmla="*/ 217487 h 1106488"/>
              <a:gd name="connsiteX17565" fmla="*/ 430667 w 1031876"/>
              <a:gd name="connsiteY17565" fmla="*/ 217827 h 1106488"/>
              <a:gd name="connsiteX17566" fmla="*/ 431007 w 1031876"/>
              <a:gd name="connsiteY17566" fmla="*/ 217487 h 1106488"/>
              <a:gd name="connsiteX17567" fmla="*/ 431801 w 1031876"/>
              <a:gd name="connsiteY17567" fmla="*/ 218281 h 1106488"/>
              <a:gd name="connsiteX17568" fmla="*/ 431574 w 1031876"/>
              <a:gd name="connsiteY17568" fmla="*/ 218508 h 1106488"/>
              <a:gd name="connsiteX17569" fmla="*/ 434182 w 1031876"/>
              <a:gd name="connsiteY17569" fmla="*/ 220464 h 1106488"/>
              <a:gd name="connsiteX17570" fmla="*/ 438150 w 1031876"/>
              <a:gd name="connsiteY17570" fmla="*/ 217488 h 1106488"/>
              <a:gd name="connsiteX17571" fmla="*/ 438151 w 1031876"/>
              <a:gd name="connsiteY17571" fmla="*/ 217487 h 1106488"/>
              <a:gd name="connsiteX17572" fmla="*/ 438150 w 1031876"/>
              <a:gd name="connsiteY17572" fmla="*/ 217488 h 1106488"/>
              <a:gd name="connsiteX17573" fmla="*/ 437159 w 1031876"/>
              <a:gd name="connsiteY17573" fmla="*/ 218479 h 1106488"/>
              <a:gd name="connsiteX17574" fmla="*/ 430213 w 1031876"/>
              <a:gd name="connsiteY17574" fmla="*/ 225425 h 1106488"/>
              <a:gd name="connsiteX17575" fmla="*/ 430213 w 1031876"/>
              <a:gd name="connsiteY17575" fmla="*/ 221456 h 1106488"/>
              <a:gd name="connsiteX17576" fmla="*/ 430213 w 1031876"/>
              <a:gd name="connsiteY17576" fmla="*/ 218281 h 1106488"/>
              <a:gd name="connsiteX17577" fmla="*/ 423863 w 1031876"/>
              <a:gd name="connsiteY17577" fmla="*/ 217487 h 1106488"/>
              <a:gd name="connsiteX17578" fmla="*/ 423863 w 1031876"/>
              <a:gd name="connsiteY17578" fmla="*/ 225425 h 1106488"/>
              <a:gd name="connsiteX17579" fmla="*/ 423863 w 1031876"/>
              <a:gd name="connsiteY17579" fmla="*/ 221456 h 1106488"/>
              <a:gd name="connsiteX17580" fmla="*/ 423863 w 1031876"/>
              <a:gd name="connsiteY17580" fmla="*/ 217488 h 1106488"/>
              <a:gd name="connsiteX17581" fmla="*/ 417513 w 1031876"/>
              <a:gd name="connsiteY17581" fmla="*/ 217487 h 1106488"/>
              <a:gd name="connsiteX17582" fmla="*/ 423863 w 1031876"/>
              <a:gd name="connsiteY17582" fmla="*/ 217487 h 1106488"/>
              <a:gd name="connsiteX17583" fmla="*/ 423862 w 1031876"/>
              <a:gd name="connsiteY17583" fmla="*/ 217488 h 1106488"/>
              <a:gd name="connsiteX17584" fmla="*/ 420688 w 1031876"/>
              <a:gd name="connsiteY17584" fmla="*/ 220464 h 1106488"/>
              <a:gd name="connsiteX17585" fmla="*/ 417514 w 1031876"/>
              <a:gd name="connsiteY17585" fmla="*/ 217488 h 1106488"/>
              <a:gd name="connsiteX17586" fmla="*/ 376238 w 1031876"/>
              <a:gd name="connsiteY17586" fmla="*/ 217487 h 1106488"/>
              <a:gd name="connsiteX17587" fmla="*/ 376238 w 1031876"/>
              <a:gd name="connsiteY17587" fmla="*/ 225425 h 1106488"/>
              <a:gd name="connsiteX17588" fmla="*/ 375444 w 1031876"/>
              <a:gd name="connsiteY17588" fmla="*/ 225425 h 1106488"/>
              <a:gd name="connsiteX17589" fmla="*/ 373063 w 1031876"/>
              <a:gd name="connsiteY17589" fmla="*/ 225425 h 1106488"/>
              <a:gd name="connsiteX17590" fmla="*/ 369888 w 1031876"/>
              <a:gd name="connsiteY17590" fmla="*/ 225425 h 1106488"/>
              <a:gd name="connsiteX17591" fmla="*/ 376238 w 1031876"/>
              <a:gd name="connsiteY17591" fmla="*/ 217487 h 1106488"/>
              <a:gd name="connsiteX17592" fmla="*/ 369888 w 1031876"/>
              <a:gd name="connsiteY17592" fmla="*/ 217487 h 1106488"/>
              <a:gd name="connsiteX17593" fmla="*/ 376238 w 1031876"/>
              <a:gd name="connsiteY17593" fmla="*/ 217487 h 1106488"/>
              <a:gd name="connsiteX17594" fmla="*/ 369888 w 1031876"/>
              <a:gd name="connsiteY17594" fmla="*/ 225425 h 1106488"/>
              <a:gd name="connsiteX17595" fmla="*/ 369888 w 1031876"/>
              <a:gd name="connsiteY17595" fmla="*/ 217487 h 1106488"/>
              <a:gd name="connsiteX17596" fmla="*/ 362745 w 1031876"/>
              <a:gd name="connsiteY17596" fmla="*/ 217487 h 1106488"/>
              <a:gd name="connsiteX17597" fmla="*/ 362745 w 1031876"/>
              <a:gd name="connsiteY17597" fmla="*/ 225425 h 1106488"/>
              <a:gd name="connsiteX17598" fmla="*/ 361951 w 1031876"/>
              <a:gd name="connsiteY17598" fmla="*/ 225425 h 1106488"/>
              <a:gd name="connsiteX17599" fmla="*/ 359173 w 1031876"/>
              <a:gd name="connsiteY17599" fmla="*/ 225425 h 1106488"/>
              <a:gd name="connsiteX17600" fmla="*/ 358280 w 1031876"/>
              <a:gd name="connsiteY17600" fmla="*/ 225425 h 1106488"/>
              <a:gd name="connsiteX17601" fmla="*/ 357189 w 1031876"/>
              <a:gd name="connsiteY17601" fmla="*/ 225425 h 1106488"/>
              <a:gd name="connsiteX17602" fmla="*/ 355601 w 1031876"/>
              <a:gd name="connsiteY17602" fmla="*/ 225425 h 1106488"/>
              <a:gd name="connsiteX17603" fmla="*/ 362745 w 1031876"/>
              <a:gd name="connsiteY17603" fmla="*/ 217487 h 1106488"/>
              <a:gd name="connsiteX17604" fmla="*/ 96820 w 1031876"/>
              <a:gd name="connsiteY17604" fmla="*/ 217485 h 1106488"/>
              <a:gd name="connsiteX17605" fmla="*/ 96820 w 1031876"/>
              <a:gd name="connsiteY17605" fmla="*/ 217485 h 1106488"/>
              <a:gd name="connsiteX17606" fmla="*/ 95726 w 1031876"/>
              <a:gd name="connsiteY17606" fmla="*/ 217758 h 1106488"/>
              <a:gd name="connsiteX17607" fmla="*/ 834503 w 1031876"/>
              <a:gd name="connsiteY17607" fmla="*/ 217336 h 1106488"/>
              <a:gd name="connsiteX17608" fmla="*/ 834628 w 1031876"/>
              <a:gd name="connsiteY17608" fmla="*/ 218281 h 1106488"/>
              <a:gd name="connsiteX17609" fmla="*/ 833755 w 1031876"/>
              <a:gd name="connsiteY17609" fmla="*/ 218281 h 1106488"/>
              <a:gd name="connsiteX17610" fmla="*/ 836295 w 1031876"/>
              <a:gd name="connsiteY17610" fmla="*/ 215876 h 1106488"/>
              <a:gd name="connsiteX17611" fmla="*/ 840582 w 1031876"/>
              <a:gd name="connsiteY17611" fmla="*/ 218195 h 1106488"/>
              <a:gd name="connsiteX17612" fmla="*/ 840740 w 1031876"/>
              <a:gd name="connsiteY17612" fmla="*/ 218281 h 1106488"/>
              <a:gd name="connsiteX17613" fmla="*/ 840582 w 1031876"/>
              <a:gd name="connsiteY17613" fmla="*/ 218206 h 1106488"/>
              <a:gd name="connsiteX17614" fmla="*/ 836549 w 1031876"/>
              <a:gd name="connsiteY17614" fmla="*/ 216297 h 1106488"/>
              <a:gd name="connsiteX17615" fmla="*/ 835660 w 1031876"/>
              <a:gd name="connsiteY17615" fmla="*/ 215876 h 1106488"/>
              <a:gd name="connsiteX17616" fmla="*/ 836549 w 1031876"/>
              <a:gd name="connsiteY17616" fmla="*/ 216297 h 1106488"/>
              <a:gd name="connsiteX17617" fmla="*/ 837248 w 1031876"/>
              <a:gd name="connsiteY17617" fmla="*/ 217454 h 1106488"/>
              <a:gd name="connsiteX17618" fmla="*/ 840582 w 1031876"/>
              <a:gd name="connsiteY17618" fmla="*/ 218244 h 1106488"/>
              <a:gd name="connsiteX17619" fmla="*/ 840740 w 1031876"/>
              <a:gd name="connsiteY17619" fmla="*/ 218281 h 1106488"/>
              <a:gd name="connsiteX17620" fmla="*/ 840582 w 1031876"/>
              <a:gd name="connsiteY17620" fmla="*/ 218260 h 1106488"/>
              <a:gd name="connsiteX17621" fmla="*/ 834628 w 1031876"/>
              <a:gd name="connsiteY17621" fmla="*/ 217454 h 1106488"/>
              <a:gd name="connsiteX17622" fmla="*/ 834593 w 1031876"/>
              <a:gd name="connsiteY17622" fmla="*/ 217223 h 1106488"/>
              <a:gd name="connsiteX17623" fmla="*/ 836020 w 1031876"/>
              <a:gd name="connsiteY17623" fmla="*/ 215421 h 1106488"/>
              <a:gd name="connsiteX17624" fmla="*/ 836295 w 1031876"/>
              <a:gd name="connsiteY17624" fmla="*/ 215876 h 1106488"/>
              <a:gd name="connsiteX17625" fmla="*/ 835851 w 1031876"/>
              <a:gd name="connsiteY17625" fmla="*/ 215635 h 1106488"/>
              <a:gd name="connsiteX17626" fmla="*/ 834221 w 1031876"/>
              <a:gd name="connsiteY17626" fmla="*/ 215194 h 1106488"/>
              <a:gd name="connsiteX17627" fmla="*/ 834292 w 1031876"/>
              <a:gd name="connsiteY17627" fmla="*/ 215228 h 1106488"/>
              <a:gd name="connsiteX17628" fmla="*/ 834593 w 1031876"/>
              <a:gd name="connsiteY17628" fmla="*/ 217223 h 1106488"/>
              <a:gd name="connsiteX17629" fmla="*/ 834503 w 1031876"/>
              <a:gd name="connsiteY17629" fmla="*/ 217336 h 1106488"/>
              <a:gd name="connsiteX17630" fmla="*/ 404019 w 1031876"/>
              <a:gd name="connsiteY17630" fmla="*/ 215107 h 1106488"/>
              <a:gd name="connsiteX17631" fmla="*/ 409575 w 1031876"/>
              <a:gd name="connsiteY17631" fmla="*/ 217488 h 1106488"/>
              <a:gd name="connsiteX17632" fmla="*/ 407194 w 1031876"/>
              <a:gd name="connsiteY17632" fmla="*/ 217488 h 1106488"/>
              <a:gd name="connsiteX17633" fmla="*/ 404019 w 1031876"/>
              <a:gd name="connsiteY17633" fmla="*/ 217488 h 1106488"/>
              <a:gd name="connsiteX17634" fmla="*/ 403225 w 1031876"/>
              <a:gd name="connsiteY17634" fmla="*/ 217488 h 1106488"/>
              <a:gd name="connsiteX17635" fmla="*/ 404019 w 1031876"/>
              <a:gd name="connsiteY17635" fmla="*/ 215107 h 1106488"/>
              <a:gd name="connsiteX17636" fmla="*/ 850169 w 1031876"/>
              <a:gd name="connsiteY17636" fmla="*/ 213881 h 1106488"/>
              <a:gd name="connsiteX17637" fmla="*/ 850637 w 1031876"/>
              <a:gd name="connsiteY17637" fmla="*/ 214313 h 1106488"/>
              <a:gd name="connsiteX17638" fmla="*/ 854075 w 1031876"/>
              <a:gd name="connsiteY17638" fmla="*/ 217487 h 1106488"/>
              <a:gd name="connsiteX17639" fmla="*/ 822326 w 1031876"/>
              <a:gd name="connsiteY17639" fmla="*/ 213471 h 1106488"/>
              <a:gd name="connsiteX17640" fmla="*/ 826532 w 1031876"/>
              <a:gd name="connsiteY17640" fmla="*/ 217454 h 1106488"/>
              <a:gd name="connsiteX17641" fmla="*/ 827405 w 1031876"/>
              <a:gd name="connsiteY17641" fmla="*/ 218281 h 1106488"/>
              <a:gd name="connsiteX17642" fmla="*/ 834496 w 1031876"/>
              <a:gd name="connsiteY17642" fmla="*/ 211931 h 1106488"/>
              <a:gd name="connsiteX17643" fmla="*/ 837076 w 1031876"/>
              <a:gd name="connsiteY17643" fmla="*/ 211931 h 1106488"/>
              <a:gd name="connsiteX17644" fmla="*/ 837936 w 1031876"/>
              <a:gd name="connsiteY17644" fmla="*/ 211931 h 1106488"/>
              <a:gd name="connsiteX17645" fmla="*/ 840582 w 1031876"/>
              <a:gd name="connsiteY17645" fmla="*/ 211931 h 1106488"/>
              <a:gd name="connsiteX17646" fmla="*/ 841375 w 1031876"/>
              <a:gd name="connsiteY17646" fmla="*/ 211931 h 1106488"/>
              <a:gd name="connsiteX17647" fmla="*/ 841803 w 1031876"/>
              <a:gd name="connsiteY17647" fmla="*/ 213084 h 1106488"/>
              <a:gd name="connsiteX17648" fmla="*/ 843582 w 1031876"/>
              <a:gd name="connsiteY17648" fmla="*/ 217881 h 1106488"/>
              <a:gd name="connsiteX17649" fmla="*/ 844815 w 1031876"/>
              <a:gd name="connsiteY17649" fmla="*/ 221208 h 1106488"/>
              <a:gd name="connsiteX17650" fmla="*/ 847640 w 1031876"/>
              <a:gd name="connsiteY17650" fmla="*/ 224670 h 1106488"/>
              <a:gd name="connsiteX17651" fmla="*/ 848255 w 1031876"/>
              <a:gd name="connsiteY17651" fmla="*/ 225424 h 1106488"/>
              <a:gd name="connsiteX17652" fmla="*/ 847659 w 1031876"/>
              <a:gd name="connsiteY17652" fmla="*/ 224840 h 1106488"/>
              <a:gd name="connsiteX17653" fmla="*/ 844815 w 1031876"/>
              <a:gd name="connsiteY17653" fmla="*/ 222051 h 1106488"/>
              <a:gd name="connsiteX17654" fmla="*/ 841375 w 1031876"/>
              <a:gd name="connsiteY17654" fmla="*/ 218678 h 1106488"/>
              <a:gd name="connsiteX17655" fmla="*/ 840582 w 1031876"/>
              <a:gd name="connsiteY17655" fmla="*/ 217316 h 1106488"/>
              <a:gd name="connsiteX17656" fmla="*/ 837936 w 1031876"/>
              <a:gd name="connsiteY17656" fmla="*/ 212774 h 1106488"/>
              <a:gd name="connsiteX17657" fmla="*/ 834496 w 1031876"/>
              <a:gd name="connsiteY17657" fmla="*/ 211931 h 1106488"/>
              <a:gd name="connsiteX17658" fmla="*/ 833755 w 1031876"/>
              <a:gd name="connsiteY17658" fmla="*/ 211666 h 1106488"/>
              <a:gd name="connsiteX17659" fmla="*/ 834221 w 1031876"/>
              <a:gd name="connsiteY17659" fmla="*/ 215194 h 1106488"/>
              <a:gd name="connsiteX17660" fmla="*/ 833755 w 1031876"/>
              <a:gd name="connsiteY17660" fmla="*/ 214974 h 1106488"/>
              <a:gd name="connsiteX17661" fmla="*/ 831850 w 1031876"/>
              <a:gd name="connsiteY17661" fmla="*/ 214072 h 1106488"/>
              <a:gd name="connsiteX17662" fmla="*/ 833755 w 1031876"/>
              <a:gd name="connsiteY17662" fmla="*/ 211666 h 1106488"/>
              <a:gd name="connsiteX17663" fmla="*/ 834628 w 1031876"/>
              <a:gd name="connsiteY17663" fmla="*/ 214974 h 1106488"/>
              <a:gd name="connsiteX17664" fmla="*/ 835851 w 1031876"/>
              <a:gd name="connsiteY17664" fmla="*/ 215635 h 1106488"/>
              <a:gd name="connsiteX17665" fmla="*/ 835660 w 1031876"/>
              <a:gd name="connsiteY17665" fmla="*/ 215876 h 1106488"/>
              <a:gd name="connsiteX17666" fmla="*/ 834292 w 1031876"/>
              <a:gd name="connsiteY17666" fmla="*/ 215228 h 1106488"/>
              <a:gd name="connsiteX17667" fmla="*/ 833755 w 1031876"/>
              <a:gd name="connsiteY17667" fmla="*/ 211666 h 1106488"/>
              <a:gd name="connsiteX17668" fmla="*/ 836374 w 1031876"/>
              <a:gd name="connsiteY17668" fmla="*/ 214974 h 1106488"/>
              <a:gd name="connsiteX17669" fmla="*/ 836020 w 1031876"/>
              <a:gd name="connsiteY17669" fmla="*/ 215421 h 1106488"/>
              <a:gd name="connsiteX17670" fmla="*/ 826770 w 1031876"/>
              <a:gd name="connsiteY17670" fmla="*/ 211666 h 1106488"/>
              <a:gd name="connsiteX17671" fmla="*/ 825897 w 1031876"/>
              <a:gd name="connsiteY17671" fmla="*/ 214147 h 1106488"/>
              <a:gd name="connsiteX17672" fmla="*/ 824230 w 1031876"/>
              <a:gd name="connsiteY17672" fmla="*/ 213470 h 1106488"/>
              <a:gd name="connsiteX17673" fmla="*/ 826770 w 1031876"/>
              <a:gd name="connsiteY17673" fmla="*/ 211666 h 1106488"/>
              <a:gd name="connsiteX17674" fmla="*/ 827088 w 1031876"/>
              <a:gd name="connsiteY17674" fmla="*/ 211817 h 1106488"/>
              <a:gd name="connsiteX17675" fmla="*/ 831850 w 1031876"/>
              <a:gd name="connsiteY17675" fmla="*/ 214072 h 1106488"/>
              <a:gd name="connsiteX17676" fmla="*/ 831136 w 1031876"/>
              <a:gd name="connsiteY17676" fmla="*/ 214974 h 1106488"/>
              <a:gd name="connsiteX17677" fmla="*/ 833126 w 1031876"/>
              <a:gd name="connsiteY17677" fmla="*/ 217487 h 1106488"/>
              <a:gd name="connsiteX17678" fmla="*/ 833755 w 1031876"/>
              <a:gd name="connsiteY17678" fmla="*/ 218281 h 1106488"/>
              <a:gd name="connsiteX17679" fmla="*/ 830401 w 1031876"/>
              <a:gd name="connsiteY17679" fmla="*/ 217487 h 1106488"/>
              <a:gd name="connsiteX17680" fmla="*/ 830262 w 1031876"/>
              <a:gd name="connsiteY17680" fmla="*/ 217454 h 1106488"/>
              <a:gd name="connsiteX17681" fmla="*/ 827088 w 1031876"/>
              <a:gd name="connsiteY17681" fmla="*/ 212193 h 1106488"/>
              <a:gd name="connsiteX17682" fmla="*/ 854076 w 1031876"/>
              <a:gd name="connsiteY17682" fmla="*/ 211138 h 1106488"/>
              <a:gd name="connsiteX17683" fmla="*/ 856755 w 1031876"/>
              <a:gd name="connsiteY17683" fmla="*/ 211138 h 1106488"/>
              <a:gd name="connsiteX17684" fmla="*/ 857648 w 1031876"/>
              <a:gd name="connsiteY17684" fmla="*/ 211138 h 1106488"/>
              <a:gd name="connsiteX17685" fmla="*/ 861220 w 1031876"/>
              <a:gd name="connsiteY17685" fmla="*/ 211138 h 1106488"/>
              <a:gd name="connsiteX17686" fmla="*/ 861220 w 1031876"/>
              <a:gd name="connsiteY17686" fmla="*/ 217488 h 1106488"/>
              <a:gd name="connsiteX17687" fmla="*/ 854076 w 1031876"/>
              <a:gd name="connsiteY17687" fmla="*/ 211138 h 1106488"/>
              <a:gd name="connsiteX17688" fmla="*/ 847197 w 1031876"/>
              <a:gd name="connsiteY17688" fmla="*/ 211138 h 1106488"/>
              <a:gd name="connsiteX17689" fmla="*/ 850637 w 1031876"/>
              <a:gd name="connsiteY17689" fmla="*/ 216694 h 1106488"/>
              <a:gd name="connsiteX17690" fmla="*/ 854072 w 1031876"/>
              <a:gd name="connsiteY17690" fmla="*/ 217487 h 1106488"/>
              <a:gd name="connsiteX17691" fmla="*/ 854075 w 1031876"/>
              <a:gd name="connsiteY17691" fmla="*/ 217487 h 1106488"/>
              <a:gd name="connsiteX17692" fmla="*/ 848520 w 1031876"/>
              <a:gd name="connsiteY17692" fmla="*/ 211138 h 1106488"/>
              <a:gd name="connsiteX17693" fmla="*/ 853282 w 1031876"/>
              <a:gd name="connsiteY17693" fmla="*/ 211138 h 1106488"/>
              <a:gd name="connsiteX17694" fmla="*/ 854076 w 1031876"/>
              <a:gd name="connsiteY17694" fmla="*/ 211138 h 1106488"/>
              <a:gd name="connsiteX17695" fmla="*/ 854076 w 1031876"/>
              <a:gd name="connsiteY17695" fmla="*/ 211932 h 1106488"/>
              <a:gd name="connsiteX17696" fmla="*/ 854076 w 1031876"/>
              <a:gd name="connsiteY17696" fmla="*/ 217487 h 1106488"/>
              <a:gd name="connsiteX17697" fmla="*/ 854869 w 1031876"/>
              <a:gd name="connsiteY17697" fmla="*/ 217487 h 1106488"/>
              <a:gd name="connsiteX17698" fmla="*/ 854869 w 1031876"/>
              <a:gd name="connsiteY17698" fmla="*/ 217488 h 1106488"/>
              <a:gd name="connsiteX17699" fmla="*/ 854969 w 1031876"/>
              <a:gd name="connsiteY17699" fmla="*/ 217488 h 1106488"/>
              <a:gd name="connsiteX17700" fmla="*/ 858541 w 1031876"/>
              <a:gd name="connsiteY17700" fmla="*/ 217488 h 1106488"/>
              <a:gd name="connsiteX17701" fmla="*/ 861220 w 1031876"/>
              <a:gd name="connsiteY17701" fmla="*/ 217488 h 1106488"/>
              <a:gd name="connsiteX17702" fmla="*/ 862113 w 1031876"/>
              <a:gd name="connsiteY17702" fmla="*/ 224434 h 1106488"/>
              <a:gd name="connsiteX17703" fmla="*/ 868355 w 1031876"/>
              <a:gd name="connsiteY17703" fmla="*/ 225425 h 1106488"/>
              <a:gd name="connsiteX17704" fmla="*/ 862807 w 1031876"/>
              <a:gd name="connsiteY17704" fmla="*/ 224434 h 1106488"/>
              <a:gd name="connsiteX17705" fmla="*/ 862013 w 1031876"/>
              <a:gd name="connsiteY17705" fmla="*/ 217488 h 1106488"/>
              <a:gd name="connsiteX17706" fmla="*/ 862807 w 1031876"/>
              <a:gd name="connsiteY17706" fmla="*/ 221457 h 1106488"/>
              <a:gd name="connsiteX17707" fmla="*/ 868363 w 1031876"/>
              <a:gd name="connsiteY17707" fmla="*/ 225426 h 1106488"/>
              <a:gd name="connsiteX17708" fmla="*/ 868363 w 1031876"/>
              <a:gd name="connsiteY17708" fmla="*/ 225425 h 1106488"/>
              <a:gd name="connsiteX17709" fmla="*/ 869951 w 1031876"/>
              <a:gd name="connsiteY17709" fmla="*/ 225425 h 1106488"/>
              <a:gd name="connsiteX17710" fmla="*/ 869951 w 1031876"/>
              <a:gd name="connsiteY17710" fmla="*/ 227013 h 1106488"/>
              <a:gd name="connsiteX17711" fmla="*/ 874713 w 1031876"/>
              <a:gd name="connsiteY17711" fmla="*/ 231775 h 1106488"/>
              <a:gd name="connsiteX17712" fmla="*/ 869157 w 1031876"/>
              <a:gd name="connsiteY17712" fmla="*/ 228600 h 1106488"/>
              <a:gd name="connsiteX17713" fmla="*/ 868760 w 1031876"/>
              <a:gd name="connsiteY17713" fmla="*/ 227013 h 1106488"/>
              <a:gd name="connsiteX17714" fmla="*/ 868363 w 1031876"/>
              <a:gd name="connsiteY17714" fmla="*/ 227013 h 1106488"/>
              <a:gd name="connsiteX17715" fmla="*/ 868363 w 1031876"/>
              <a:gd name="connsiteY17715" fmla="*/ 225426 h 1106488"/>
              <a:gd name="connsiteX17716" fmla="*/ 868360 w 1031876"/>
              <a:gd name="connsiteY17716" fmla="*/ 225425 h 1106488"/>
              <a:gd name="connsiteX17717" fmla="*/ 861899 w 1031876"/>
              <a:gd name="connsiteY17717" fmla="*/ 224528 h 1106488"/>
              <a:gd name="connsiteX17718" fmla="*/ 861781 w 1031876"/>
              <a:gd name="connsiteY17718" fmla="*/ 224512 h 1106488"/>
              <a:gd name="connsiteX17719" fmla="*/ 862013 w 1031876"/>
              <a:gd name="connsiteY17719" fmla="*/ 224631 h 1106488"/>
              <a:gd name="connsiteX17720" fmla="*/ 855067 w 1031876"/>
              <a:gd name="connsiteY17720" fmla="*/ 223738 h 1106488"/>
              <a:gd name="connsiteX17721" fmla="*/ 854869 w 1031876"/>
              <a:gd name="connsiteY17721" fmla="*/ 222489 h 1106488"/>
              <a:gd name="connsiteX17722" fmla="*/ 854869 w 1031876"/>
              <a:gd name="connsiteY17722" fmla="*/ 223204 h 1106488"/>
              <a:gd name="connsiteX17723" fmla="*/ 855067 w 1031876"/>
              <a:gd name="connsiteY17723" fmla="*/ 224631 h 1106488"/>
              <a:gd name="connsiteX17724" fmla="*/ 862013 w 1031876"/>
              <a:gd name="connsiteY17724" fmla="*/ 231775 h 1106488"/>
              <a:gd name="connsiteX17725" fmla="*/ 855762 w 1031876"/>
              <a:gd name="connsiteY17725" fmla="*/ 228203 h 1106488"/>
              <a:gd name="connsiteX17726" fmla="*/ 855100 w 1031876"/>
              <a:gd name="connsiteY17726" fmla="*/ 225553 h 1106488"/>
              <a:gd name="connsiteX17727" fmla="*/ 854075 w 1031876"/>
              <a:gd name="connsiteY17727" fmla="*/ 224631 h 1106488"/>
              <a:gd name="connsiteX17728" fmla="*/ 853976 w 1031876"/>
              <a:gd name="connsiteY17728" fmla="*/ 224631 h 1106488"/>
              <a:gd name="connsiteX17729" fmla="*/ 850404 w 1031876"/>
              <a:gd name="connsiteY17729" fmla="*/ 224631 h 1106488"/>
              <a:gd name="connsiteX17730" fmla="*/ 847725 w 1031876"/>
              <a:gd name="connsiteY17730" fmla="*/ 224631 h 1106488"/>
              <a:gd name="connsiteX17731" fmla="*/ 847725 w 1031876"/>
              <a:gd name="connsiteY17731" fmla="*/ 217487 h 1106488"/>
              <a:gd name="connsiteX17732" fmla="*/ 851297 w 1031876"/>
              <a:gd name="connsiteY17732" fmla="*/ 223738 h 1106488"/>
              <a:gd name="connsiteX17733" fmla="*/ 854075 w 1031876"/>
              <a:gd name="connsiteY17733" fmla="*/ 224432 h 1106488"/>
              <a:gd name="connsiteX17734" fmla="*/ 854075 w 1031876"/>
              <a:gd name="connsiteY17734" fmla="*/ 223837 h 1106488"/>
              <a:gd name="connsiteX17735" fmla="*/ 851297 w 1031876"/>
              <a:gd name="connsiteY17735" fmla="*/ 221059 h 1106488"/>
              <a:gd name="connsiteX17736" fmla="*/ 847725 w 1031876"/>
              <a:gd name="connsiteY17736" fmla="*/ 217487 h 1106488"/>
              <a:gd name="connsiteX17737" fmla="*/ 848618 w 1031876"/>
              <a:gd name="connsiteY17737" fmla="*/ 217487 h 1106488"/>
              <a:gd name="connsiteX17738" fmla="*/ 854068 w 1031876"/>
              <a:gd name="connsiteY17738" fmla="*/ 217487 h 1106488"/>
              <a:gd name="connsiteX17739" fmla="*/ 848057 w 1031876"/>
              <a:gd name="connsiteY17739" fmla="*/ 216694 h 1106488"/>
              <a:gd name="connsiteX17740" fmla="*/ 847197 w 1031876"/>
              <a:gd name="connsiteY17740" fmla="*/ 211138 h 1106488"/>
              <a:gd name="connsiteX17741" fmla="*/ 847197 w 1031876"/>
              <a:gd name="connsiteY17741" fmla="*/ 211138 h 1106488"/>
              <a:gd name="connsiteX17742" fmla="*/ 850169 w 1031876"/>
              <a:gd name="connsiteY17742" fmla="*/ 213881 h 1106488"/>
              <a:gd name="connsiteX17743" fmla="*/ 848057 w 1031876"/>
              <a:gd name="connsiteY17743" fmla="*/ 211932 h 1106488"/>
              <a:gd name="connsiteX17744" fmla="*/ 847197 w 1031876"/>
              <a:gd name="connsiteY17744" fmla="*/ 211138 h 1106488"/>
              <a:gd name="connsiteX17745" fmla="*/ 676276 w 1031876"/>
              <a:gd name="connsiteY17745" fmla="*/ 211137 h 1106488"/>
              <a:gd name="connsiteX17746" fmla="*/ 680245 w 1031876"/>
              <a:gd name="connsiteY17746" fmla="*/ 211137 h 1106488"/>
              <a:gd name="connsiteX17747" fmla="*/ 684213 w 1031876"/>
              <a:gd name="connsiteY17747" fmla="*/ 211137 h 1106488"/>
              <a:gd name="connsiteX17748" fmla="*/ 684214 w 1031876"/>
              <a:gd name="connsiteY17748" fmla="*/ 211137 h 1106488"/>
              <a:gd name="connsiteX17749" fmla="*/ 684214 w 1031876"/>
              <a:gd name="connsiteY17749" fmla="*/ 217487 h 1106488"/>
              <a:gd name="connsiteX17750" fmla="*/ 676276 w 1031876"/>
              <a:gd name="connsiteY17750" fmla="*/ 211137 h 1106488"/>
              <a:gd name="connsiteX17751" fmla="*/ 430213 w 1031876"/>
              <a:gd name="connsiteY17751" fmla="*/ 211137 h 1106488"/>
              <a:gd name="connsiteX17752" fmla="*/ 423863 w 1031876"/>
              <a:gd name="connsiteY17752" fmla="*/ 217487 h 1106488"/>
              <a:gd name="connsiteX17753" fmla="*/ 430213 w 1031876"/>
              <a:gd name="connsiteY17753" fmla="*/ 211137 h 1106488"/>
              <a:gd name="connsiteX17754" fmla="*/ 376239 w 1031876"/>
              <a:gd name="connsiteY17754" fmla="*/ 211137 h 1106488"/>
              <a:gd name="connsiteX17755" fmla="*/ 369841 w 1031876"/>
              <a:gd name="connsiteY17755" fmla="*/ 212843 h 1106488"/>
              <a:gd name="connsiteX17756" fmla="*/ 369988 w 1031876"/>
              <a:gd name="connsiteY17756" fmla="*/ 211931 h 1106488"/>
              <a:gd name="connsiteX17757" fmla="*/ 376239 w 1031876"/>
              <a:gd name="connsiteY17757" fmla="*/ 211137 h 1106488"/>
              <a:gd name="connsiteX17758" fmla="*/ 369095 w 1031876"/>
              <a:gd name="connsiteY17758" fmla="*/ 211137 h 1106488"/>
              <a:gd name="connsiteX17759" fmla="*/ 367309 w 1031876"/>
              <a:gd name="connsiteY17759" fmla="*/ 213518 h 1106488"/>
              <a:gd name="connsiteX17760" fmla="*/ 369841 w 1031876"/>
              <a:gd name="connsiteY17760" fmla="*/ 212843 h 1106488"/>
              <a:gd name="connsiteX17761" fmla="*/ 369095 w 1031876"/>
              <a:gd name="connsiteY17761" fmla="*/ 217487 h 1106488"/>
              <a:gd name="connsiteX17762" fmla="*/ 365920 w 1031876"/>
              <a:gd name="connsiteY17762" fmla="*/ 217487 h 1106488"/>
              <a:gd name="connsiteX17763" fmla="*/ 365523 w 1031876"/>
              <a:gd name="connsiteY17763" fmla="*/ 217487 h 1106488"/>
              <a:gd name="connsiteX17764" fmla="*/ 362943 w 1031876"/>
              <a:gd name="connsiteY17764" fmla="*/ 217487 h 1106488"/>
              <a:gd name="connsiteX17765" fmla="*/ 362745 w 1031876"/>
              <a:gd name="connsiteY17765" fmla="*/ 217487 h 1106488"/>
              <a:gd name="connsiteX17766" fmla="*/ 361951 w 1031876"/>
              <a:gd name="connsiteY17766" fmla="*/ 217487 h 1106488"/>
              <a:gd name="connsiteX17767" fmla="*/ 369095 w 1031876"/>
              <a:gd name="connsiteY17767" fmla="*/ 211137 h 1106488"/>
              <a:gd name="connsiteX17768" fmla="*/ 123077 w 1031876"/>
              <a:gd name="connsiteY17768" fmla="*/ 210928 h 1106488"/>
              <a:gd name="connsiteX17769" fmla="*/ 116239 w 1031876"/>
              <a:gd name="connsiteY17769" fmla="*/ 217758 h 1106488"/>
              <a:gd name="connsiteX17770" fmla="*/ 123077 w 1031876"/>
              <a:gd name="connsiteY17770" fmla="*/ 210928 h 1106488"/>
              <a:gd name="connsiteX17771" fmla="*/ 109401 w 1031876"/>
              <a:gd name="connsiteY17771" fmla="*/ 210928 h 1106488"/>
              <a:gd name="connsiteX17772" fmla="*/ 112820 w 1031876"/>
              <a:gd name="connsiteY17772" fmla="*/ 214343 h 1106488"/>
              <a:gd name="connsiteX17773" fmla="*/ 109401 w 1031876"/>
              <a:gd name="connsiteY17773" fmla="*/ 217758 h 1106488"/>
              <a:gd name="connsiteX17774" fmla="*/ 109401 w 1031876"/>
              <a:gd name="connsiteY17774" fmla="*/ 214343 h 1106488"/>
              <a:gd name="connsiteX17775" fmla="*/ 109401 w 1031876"/>
              <a:gd name="connsiteY17775" fmla="*/ 211782 h 1106488"/>
              <a:gd name="connsiteX17776" fmla="*/ 109401 w 1031876"/>
              <a:gd name="connsiteY17776" fmla="*/ 210928 h 1106488"/>
              <a:gd name="connsiteX17777" fmla="*/ 121983 w 1031876"/>
              <a:gd name="connsiteY17777" fmla="*/ 210108 h 1106488"/>
              <a:gd name="connsiteX17778" fmla="*/ 123077 w 1031876"/>
              <a:gd name="connsiteY17778" fmla="*/ 210928 h 1106488"/>
              <a:gd name="connsiteX17779" fmla="*/ 116239 w 1031876"/>
              <a:gd name="connsiteY17779" fmla="*/ 210928 h 1106488"/>
              <a:gd name="connsiteX17780" fmla="*/ 383132 w 1031876"/>
              <a:gd name="connsiteY17780" fmla="*/ 209867 h 1106488"/>
              <a:gd name="connsiteX17781" fmla="*/ 382588 w 1031876"/>
              <a:gd name="connsiteY17781" fmla="*/ 211137 h 1106488"/>
              <a:gd name="connsiteX17782" fmla="*/ 382842 w 1031876"/>
              <a:gd name="connsiteY17782" fmla="*/ 210121 h 1106488"/>
              <a:gd name="connsiteX17783" fmla="*/ 384647 w 1031876"/>
              <a:gd name="connsiteY17783" fmla="*/ 209592 h 1106488"/>
              <a:gd name="connsiteX17784" fmla="*/ 384969 w 1031876"/>
              <a:gd name="connsiteY17784" fmla="*/ 210343 h 1106488"/>
              <a:gd name="connsiteX17785" fmla="*/ 382588 w 1031876"/>
              <a:gd name="connsiteY17785" fmla="*/ 211137 h 1106488"/>
              <a:gd name="connsiteX17786" fmla="*/ 445294 w 1031876"/>
              <a:gd name="connsiteY17786" fmla="*/ 208757 h 1106488"/>
              <a:gd name="connsiteX17787" fmla="*/ 450848 w 1031876"/>
              <a:gd name="connsiteY17787" fmla="*/ 211137 h 1106488"/>
              <a:gd name="connsiteX17788" fmla="*/ 450850 w 1031876"/>
              <a:gd name="connsiteY17788" fmla="*/ 211138 h 1106488"/>
              <a:gd name="connsiteX17789" fmla="*/ 446088 w 1031876"/>
              <a:gd name="connsiteY17789" fmla="*/ 211138 h 1106488"/>
              <a:gd name="connsiteX17790" fmla="*/ 445294 w 1031876"/>
              <a:gd name="connsiteY17790" fmla="*/ 211138 h 1106488"/>
              <a:gd name="connsiteX17791" fmla="*/ 444500 w 1031876"/>
              <a:gd name="connsiteY17791" fmla="*/ 211138 h 1106488"/>
              <a:gd name="connsiteX17792" fmla="*/ 444500 w 1031876"/>
              <a:gd name="connsiteY17792" fmla="*/ 211137 h 1106488"/>
              <a:gd name="connsiteX17793" fmla="*/ 437357 w 1031876"/>
              <a:gd name="connsiteY17793" fmla="*/ 214312 h 1106488"/>
              <a:gd name="connsiteX17794" fmla="*/ 430213 w 1031876"/>
              <a:gd name="connsiteY17794" fmla="*/ 217487 h 1106488"/>
              <a:gd name="connsiteX17795" fmla="*/ 437357 w 1031876"/>
              <a:gd name="connsiteY17795" fmla="*/ 211931 h 1106488"/>
              <a:gd name="connsiteX17796" fmla="*/ 444500 w 1031876"/>
              <a:gd name="connsiteY17796" fmla="*/ 211137 h 1106488"/>
              <a:gd name="connsiteX17797" fmla="*/ 444500 w 1031876"/>
              <a:gd name="connsiteY17797" fmla="*/ 211137 h 1106488"/>
              <a:gd name="connsiteX17798" fmla="*/ 812801 w 1031876"/>
              <a:gd name="connsiteY17798" fmla="*/ 207795 h 1106488"/>
              <a:gd name="connsiteX17799" fmla="*/ 812801 w 1031876"/>
              <a:gd name="connsiteY17799" fmla="*/ 210343 h 1106488"/>
              <a:gd name="connsiteX17800" fmla="*/ 812801 w 1031876"/>
              <a:gd name="connsiteY17800" fmla="*/ 210431 h 1106488"/>
              <a:gd name="connsiteX17801" fmla="*/ 813360 w 1031876"/>
              <a:gd name="connsiteY17801" fmla="*/ 210928 h 1106488"/>
              <a:gd name="connsiteX17802" fmla="*/ 813674 w 1031876"/>
              <a:gd name="connsiteY17802" fmla="*/ 210928 h 1106488"/>
              <a:gd name="connsiteX17803" fmla="*/ 813674 w 1031876"/>
              <a:gd name="connsiteY17803" fmla="*/ 211231 h 1106488"/>
              <a:gd name="connsiteX17804" fmla="*/ 813835 w 1031876"/>
              <a:gd name="connsiteY17804" fmla="*/ 211421 h 1106488"/>
              <a:gd name="connsiteX17805" fmla="*/ 815290 w 1031876"/>
              <a:gd name="connsiteY17805" fmla="*/ 210529 h 1106488"/>
              <a:gd name="connsiteX17806" fmla="*/ 371463 w 1031876"/>
              <a:gd name="connsiteY17806" fmla="*/ 207025 h 1106488"/>
              <a:gd name="connsiteX17807" fmla="*/ 369230 w 1031876"/>
              <a:gd name="connsiteY17807" fmla="*/ 210928 h 1106488"/>
              <a:gd name="connsiteX17808" fmla="*/ 367436 w 1031876"/>
              <a:gd name="connsiteY17808" fmla="*/ 209584 h 1106488"/>
              <a:gd name="connsiteX17809" fmla="*/ 116239 w 1031876"/>
              <a:gd name="connsiteY17809" fmla="*/ 206659 h 1106488"/>
              <a:gd name="connsiteX17810" fmla="*/ 116239 w 1031876"/>
              <a:gd name="connsiteY17810" fmla="*/ 207513 h 1106488"/>
              <a:gd name="connsiteX17811" fmla="*/ 116239 w 1031876"/>
              <a:gd name="connsiteY17811" fmla="*/ 210074 h 1106488"/>
              <a:gd name="connsiteX17812" fmla="*/ 116239 w 1031876"/>
              <a:gd name="connsiteY17812" fmla="*/ 210856 h 1106488"/>
              <a:gd name="connsiteX17813" fmla="*/ 116239 w 1031876"/>
              <a:gd name="connsiteY17813" fmla="*/ 210928 h 1106488"/>
              <a:gd name="connsiteX17814" fmla="*/ 116149 w 1031876"/>
              <a:gd name="connsiteY17814" fmla="*/ 210928 h 1106488"/>
              <a:gd name="connsiteX17815" fmla="*/ 110256 w 1031876"/>
              <a:gd name="connsiteY17815" fmla="*/ 210928 h 1106488"/>
              <a:gd name="connsiteX17816" fmla="*/ 109401 w 1031876"/>
              <a:gd name="connsiteY17816" fmla="*/ 210928 h 1106488"/>
              <a:gd name="connsiteX17817" fmla="*/ 113960 w 1031876"/>
              <a:gd name="connsiteY17817" fmla="*/ 208082 h 1106488"/>
              <a:gd name="connsiteX17818" fmla="*/ 842558 w 1031876"/>
              <a:gd name="connsiteY17818" fmla="*/ 205970 h 1106488"/>
              <a:gd name="connsiteX17819" fmla="*/ 847000 w 1031876"/>
              <a:gd name="connsiteY17819" fmla="*/ 210412 h 1106488"/>
              <a:gd name="connsiteX17820" fmla="*/ 846337 w 1031876"/>
              <a:gd name="connsiteY17820" fmla="*/ 207963 h 1106488"/>
              <a:gd name="connsiteX17821" fmla="*/ 812801 w 1031876"/>
              <a:gd name="connsiteY17821" fmla="*/ 205052 h 1106488"/>
              <a:gd name="connsiteX17822" fmla="*/ 812801 w 1031876"/>
              <a:gd name="connsiteY17822" fmla="*/ 207239 h 1106488"/>
              <a:gd name="connsiteX17823" fmla="*/ 815267 w 1031876"/>
              <a:gd name="connsiteY17823" fmla="*/ 208088 h 1106488"/>
              <a:gd name="connsiteX17824" fmla="*/ 816928 w 1031876"/>
              <a:gd name="connsiteY17824" fmla="*/ 210839 h 1106488"/>
              <a:gd name="connsiteX17825" fmla="*/ 819638 w 1031876"/>
              <a:gd name="connsiteY17825" fmla="*/ 211481 h 1106488"/>
              <a:gd name="connsiteX17826" fmla="*/ 818833 w 1031876"/>
              <a:gd name="connsiteY17826" fmla="*/ 210464 h 1106488"/>
              <a:gd name="connsiteX17827" fmla="*/ 816054 w 1031876"/>
              <a:gd name="connsiteY17827" fmla="*/ 208359 h 1106488"/>
              <a:gd name="connsiteX17828" fmla="*/ 815267 w 1031876"/>
              <a:gd name="connsiteY17828" fmla="*/ 208088 h 1106488"/>
              <a:gd name="connsiteX17829" fmla="*/ 813743 w 1031876"/>
              <a:gd name="connsiteY17829" fmla="*/ 205562 h 1106488"/>
              <a:gd name="connsiteX17830" fmla="*/ 847726 w 1031876"/>
              <a:gd name="connsiteY17830" fmla="*/ 204788 h 1106488"/>
              <a:gd name="connsiteX17831" fmla="*/ 848520 w 1031876"/>
              <a:gd name="connsiteY17831" fmla="*/ 211138 h 1106488"/>
              <a:gd name="connsiteX17832" fmla="*/ 847726 w 1031876"/>
              <a:gd name="connsiteY17832" fmla="*/ 211138 h 1106488"/>
              <a:gd name="connsiteX17833" fmla="*/ 847726 w 1031876"/>
              <a:gd name="connsiteY17833" fmla="*/ 204788 h 1106488"/>
              <a:gd name="connsiteX17834" fmla="*/ 847726 w 1031876"/>
              <a:gd name="connsiteY17834" fmla="*/ 204788 h 1106488"/>
              <a:gd name="connsiteX17835" fmla="*/ 854076 w 1031876"/>
              <a:gd name="connsiteY17835" fmla="*/ 211138 h 1106488"/>
              <a:gd name="connsiteX17836" fmla="*/ 847726 w 1031876"/>
              <a:gd name="connsiteY17836" fmla="*/ 204788 h 1106488"/>
              <a:gd name="connsiteX17837" fmla="*/ 840317 w 1031876"/>
              <a:gd name="connsiteY17837" fmla="*/ 204788 h 1106488"/>
              <a:gd name="connsiteX17838" fmla="*/ 841376 w 1031876"/>
              <a:gd name="connsiteY17838" fmla="*/ 204928 h 1106488"/>
              <a:gd name="connsiteX17839" fmla="*/ 841376 w 1031876"/>
              <a:gd name="connsiteY17839" fmla="*/ 204788 h 1106488"/>
              <a:gd name="connsiteX17840" fmla="*/ 841537 w 1031876"/>
              <a:gd name="connsiteY17840" fmla="*/ 204949 h 1106488"/>
              <a:gd name="connsiteX17841" fmla="*/ 846337 w 1031876"/>
              <a:gd name="connsiteY17841" fmla="*/ 205582 h 1106488"/>
              <a:gd name="connsiteX17842" fmla="*/ 847100 w 1031876"/>
              <a:gd name="connsiteY17842" fmla="*/ 210512 h 1106488"/>
              <a:gd name="connsiteX17843" fmla="*/ 847726 w 1031876"/>
              <a:gd name="connsiteY17843" fmla="*/ 211138 h 1106488"/>
              <a:gd name="connsiteX17844" fmla="*/ 847197 w 1031876"/>
              <a:gd name="connsiteY17844" fmla="*/ 211138 h 1106488"/>
              <a:gd name="connsiteX17845" fmla="*/ 846932 w 1031876"/>
              <a:gd name="connsiteY17845" fmla="*/ 211138 h 1106488"/>
              <a:gd name="connsiteX17846" fmla="*/ 842170 w 1031876"/>
              <a:gd name="connsiteY17846" fmla="*/ 211138 h 1106488"/>
              <a:gd name="connsiteX17847" fmla="*/ 841376 w 1031876"/>
              <a:gd name="connsiteY17847" fmla="*/ 211138 h 1106488"/>
              <a:gd name="connsiteX17848" fmla="*/ 841376 w 1031876"/>
              <a:gd name="connsiteY17848" fmla="*/ 205582 h 1106488"/>
              <a:gd name="connsiteX17849" fmla="*/ 841376 w 1031876"/>
              <a:gd name="connsiteY17849" fmla="*/ 205346 h 1106488"/>
              <a:gd name="connsiteX17850" fmla="*/ 445295 w 1031876"/>
              <a:gd name="connsiteY17850" fmla="*/ 204788 h 1106488"/>
              <a:gd name="connsiteX17851" fmla="*/ 446089 w 1031876"/>
              <a:gd name="connsiteY17851" fmla="*/ 205582 h 1106488"/>
              <a:gd name="connsiteX17852" fmla="*/ 445295 w 1031876"/>
              <a:gd name="connsiteY17852" fmla="*/ 206376 h 1106488"/>
              <a:gd name="connsiteX17853" fmla="*/ 444501 w 1031876"/>
              <a:gd name="connsiteY17853" fmla="*/ 205582 h 1106488"/>
              <a:gd name="connsiteX17854" fmla="*/ 445295 w 1031876"/>
              <a:gd name="connsiteY17854" fmla="*/ 204788 h 1106488"/>
              <a:gd name="connsiteX17855" fmla="*/ 438150 w 1031876"/>
              <a:gd name="connsiteY17855" fmla="*/ 204788 h 1106488"/>
              <a:gd name="connsiteX17856" fmla="*/ 438250 w 1031876"/>
              <a:gd name="connsiteY17856" fmla="*/ 204788 h 1106488"/>
              <a:gd name="connsiteX17857" fmla="*/ 439738 w 1031876"/>
              <a:gd name="connsiteY17857" fmla="*/ 204788 h 1106488"/>
              <a:gd name="connsiteX17858" fmla="*/ 439738 w 1031876"/>
              <a:gd name="connsiteY17858" fmla="*/ 206376 h 1106488"/>
              <a:gd name="connsiteX17859" fmla="*/ 438150 w 1031876"/>
              <a:gd name="connsiteY17859" fmla="*/ 206376 h 1106488"/>
              <a:gd name="connsiteX17860" fmla="*/ 438150 w 1031876"/>
              <a:gd name="connsiteY17860" fmla="*/ 205582 h 1106488"/>
              <a:gd name="connsiteX17861" fmla="*/ 417513 w 1031876"/>
              <a:gd name="connsiteY17861" fmla="*/ 204788 h 1106488"/>
              <a:gd name="connsiteX17862" fmla="*/ 417513 w 1031876"/>
              <a:gd name="connsiteY17862" fmla="*/ 207169 h 1106488"/>
              <a:gd name="connsiteX17863" fmla="*/ 417513 w 1031876"/>
              <a:gd name="connsiteY17863" fmla="*/ 210344 h 1106488"/>
              <a:gd name="connsiteX17864" fmla="*/ 417513 w 1031876"/>
              <a:gd name="connsiteY17864" fmla="*/ 211138 h 1106488"/>
              <a:gd name="connsiteX17865" fmla="*/ 418307 w 1031876"/>
              <a:gd name="connsiteY17865" fmla="*/ 211138 h 1106488"/>
              <a:gd name="connsiteX17866" fmla="*/ 419249 w 1031876"/>
              <a:gd name="connsiteY17866" fmla="*/ 211138 h 1106488"/>
              <a:gd name="connsiteX17867" fmla="*/ 420936 w 1031876"/>
              <a:gd name="connsiteY17867" fmla="*/ 211138 h 1106488"/>
              <a:gd name="connsiteX17868" fmla="*/ 422623 w 1031876"/>
              <a:gd name="connsiteY17868" fmla="*/ 211138 h 1106488"/>
              <a:gd name="connsiteX17869" fmla="*/ 423466 w 1031876"/>
              <a:gd name="connsiteY17869" fmla="*/ 211138 h 1106488"/>
              <a:gd name="connsiteX17870" fmla="*/ 417562 w 1031876"/>
              <a:gd name="connsiteY17870" fmla="*/ 211932 h 1106488"/>
              <a:gd name="connsiteX17871" fmla="*/ 416719 w 1031876"/>
              <a:gd name="connsiteY17871" fmla="*/ 217487 h 1106488"/>
              <a:gd name="connsiteX17872" fmla="*/ 417513 w 1031876"/>
              <a:gd name="connsiteY17872" fmla="*/ 217487 h 1106488"/>
              <a:gd name="connsiteX17873" fmla="*/ 414094 w 1031876"/>
              <a:gd name="connsiteY17873" fmla="*/ 219441 h 1106488"/>
              <a:gd name="connsiteX17874" fmla="*/ 413544 w 1031876"/>
              <a:gd name="connsiteY17874" fmla="*/ 218479 h 1106488"/>
              <a:gd name="connsiteX17875" fmla="*/ 409575 w 1031876"/>
              <a:gd name="connsiteY17875" fmla="*/ 217487 h 1106488"/>
              <a:gd name="connsiteX17876" fmla="*/ 409973 w 1031876"/>
              <a:gd name="connsiteY17876" fmla="*/ 217487 h 1106488"/>
              <a:gd name="connsiteX17877" fmla="*/ 413346 w 1031876"/>
              <a:gd name="connsiteY17877" fmla="*/ 214313 h 1106488"/>
              <a:gd name="connsiteX17878" fmla="*/ 415323 w 1031876"/>
              <a:gd name="connsiteY17878" fmla="*/ 212452 h 1106488"/>
              <a:gd name="connsiteX17879" fmla="*/ 413544 w 1031876"/>
              <a:gd name="connsiteY17879" fmla="*/ 213519 h 1106488"/>
              <a:gd name="connsiteX17880" fmla="*/ 411163 w 1031876"/>
              <a:gd name="connsiteY17880" fmla="*/ 212091 h 1106488"/>
              <a:gd name="connsiteX17881" fmla="*/ 411163 w 1031876"/>
              <a:gd name="connsiteY17881" fmla="*/ 212726 h 1106488"/>
              <a:gd name="connsiteX17882" fmla="*/ 409575 w 1031876"/>
              <a:gd name="connsiteY17882" fmla="*/ 212726 h 1106488"/>
              <a:gd name="connsiteX17883" fmla="*/ 409575 w 1031876"/>
              <a:gd name="connsiteY17883" fmla="*/ 211138 h 1106488"/>
              <a:gd name="connsiteX17884" fmla="*/ 417513 w 1031876"/>
              <a:gd name="connsiteY17884" fmla="*/ 204788 h 1106488"/>
              <a:gd name="connsiteX17885" fmla="*/ 684213 w 1031876"/>
              <a:gd name="connsiteY17885" fmla="*/ 204787 h 1106488"/>
              <a:gd name="connsiteX17886" fmla="*/ 690563 w 1031876"/>
              <a:gd name="connsiteY17886" fmla="*/ 211137 h 1106488"/>
              <a:gd name="connsiteX17887" fmla="*/ 684213 w 1031876"/>
              <a:gd name="connsiteY17887" fmla="*/ 211137 h 1106488"/>
              <a:gd name="connsiteX17888" fmla="*/ 684213 w 1031876"/>
              <a:gd name="connsiteY17888" fmla="*/ 204787 h 1106488"/>
              <a:gd name="connsiteX17889" fmla="*/ 676276 w 1031876"/>
              <a:gd name="connsiteY17889" fmla="*/ 204787 h 1106488"/>
              <a:gd name="connsiteX17890" fmla="*/ 676276 w 1031876"/>
              <a:gd name="connsiteY17890" fmla="*/ 211137 h 1106488"/>
              <a:gd name="connsiteX17891" fmla="*/ 675482 w 1031876"/>
              <a:gd name="connsiteY17891" fmla="*/ 207962 h 1106488"/>
              <a:gd name="connsiteX17892" fmla="*/ 673530 w 1031876"/>
              <a:gd name="connsiteY17892" fmla="*/ 206846 h 1106488"/>
              <a:gd name="connsiteX17893" fmla="*/ 669926 w 1031876"/>
              <a:gd name="connsiteY17893" fmla="*/ 204787 h 1106488"/>
              <a:gd name="connsiteX17894" fmla="*/ 673530 w 1031876"/>
              <a:gd name="connsiteY17894" fmla="*/ 206846 h 1106488"/>
              <a:gd name="connsiteX17895" fmla="*/ 673101 w 1031876"/>
              <a:gd name="connsiteY17895" fmla="*/ 207168 h 1106488"/>
              <a:gd name="connsiteX17896" fmla="*/ 669926 w 1031876"/>
              <a:gd name="connsiteY17896" fmla="*/ 204787 h 1106488"/>
              <a:gd name="connsiteX17897" fmla="*/ 574675 w 1031876"/>
              <a:gd name="connsiteY17897" fmla="*/ 204787 h 1106488"/>
              <a:gd name="connsiteX17898" fmla="*/ 581025 w 1031876"/>
              <a:gd name="connsiteY17898" fmla="*/ 211137 h 1106488"/>
              <a:gd name="connsiteX17899" fmla="*/ 574675 w 1031876"/>
              <a:gd name="connsiteY17899" fmla="*/ 204787 h 1106488"/>
              <a:gd name="connsiteX17900" fmla="*/ 458788 w 1031876"/>
              <a:gd name="connsiteY17900" fmla="*/ 204787 h 1106488"/>
              <a:gd name="connsiteX17901" fmla="*/ 450850 w 1031876"/>
              <a:gd name="connsiteY17901" fmla="*/ 211137 h 1106488"/>
              <a:gd name="connsiteX17902" fmla="*/ 450850 w 1031876"/>
              <a:gd name="connsiteY17902" fmla="*/ 207962 h 1106488"/>
              <a:gd name="connsiteX17903" fmla="*/ 450850 w 1031876"/>
              <a:gd name="connsiteY17903" fmla="*/ 204788 h 1106488"/>
              <a:gd name="connsiteX17904" fmla="*/ 450850 w 1031876"/>
              <a:gd name="connsiteY17904" fmla="*/ 204788 h 1106488"/>
              <a:gd name="connsiteX17905" fmla="*/ 451842 w 1031876"/>
              <a:gd name="connsiteY17905" fmla="*/ 207168 h 1106488"/>
              <a:gd name="connsiteX17906" fmla="*/ 458788 w 1031876"/>
              <a:gd name="connsiteY17906" fmla="*/ 204787 h 1106488"/>
              <a:gd name="connsiteX17907" fmla="*/ 458788 w 1031876"/>
              <a:gd name="connsiteY17907" fmla="*/ 204787 h 1106488"/>
              <a:gd name="connsiteX17908" fmla="*/ 458788 w 1031876"/>
              <a:gd name="connsiteY17908" fmla="*/ 211137 h 1106488"/>
              <a:gd name="connsiteX17909" fmla="*/ 450850 w 1031876"/>
              <a:gd name="connsiteY17909" fmla="*/ 211137 h 1106488"/>
              <a:gd name="connsiteX17910" fmla="*/ 458788 w 1031876"/>
              <a:gd name="connsiteY17910" fmla="*/ 204787 h 1106488"/>
              <a:gd name="connsiteX17911" fmla="*/ 409576 w 1031876"/>
              <a:gd name="connsiteY17911" fmla="*/ 204787 h 1106488"/>
              <a:gd name="connsiteX17912" fmla="*/ 403226 w 1031876"/>
              <a:gd name="connsiteY17912" fmla="*/ 211137 h 1106488"/>
              <a:gd name="connsiteX17913" fmla="*/ 409576 w 1031876"/>
              <a:gd name="connsiteY17913" fmla="*/ 204787 h 1106488"/>
              <a:gd name="connsiteX17914" fmla="*/ 376238 w 1031876"/>
              <a:gd name="connsiteY17914" fmla="*/ 204787 h 1106488"/>
              <a:gd name="connsiteX17915" fmla="*/ 376239 w 1031876"/>
              <a:gd name="connsiteY17915" fmla="*/ 204787 h 1106488"/>
              <a:gd name="connsiteX17916" fmla="*/ 377032 w 1031876"/>
              <a:gd name="connsiteY17916" fmla="*/ 204787 h 1106488"/>
              <a:gd name="connsiteX17917" fmla="*/ 380207 w 1031876"/>
              <a:gd name="connsiteY17917" fmla="*/ 204787 h 1106488"/>
              <a:gd name="connsiteX17918" fmla="*/ 381001 w 1031876"/>
              <a:gd name="connsiteY17918" fmla="*/ 204787 h 1106488"/>
              <a:gd name="connsiteX17919" fmla="*/ 381794 w 1031876"/>
              <a:gd name="connsiteY17919" fmla="*/ 204787 h 1106488"/>
              <a:gd name="connsiteX17920" fmla="*/ 382588 w 1031876"/>
              <a:gd name="connsiteY17920" fmla="*/ 204787 h 1106488"/>
              <a:gd name="connsiteX17921" fmla="*/ 379413 w 1031876"/>
              <a:gd name="connsiteY17921" fmla="*/ 207168 h 1106488"/>
              <a:gd name="connsiteX17922" fmla="*/ 376239 w 1031876"/>
              <a:gd name="connsiteY17922" fmla="*/ 204788 h 1106488"/>
              <a:gd name="connsiteX17923" fmla="*/ 376239 w 1031876"/>
              <a:gd name="connsiteY17923" fmla="*/ 208756 h 1106488"/>
              <a:gd name="connsiteX17924" fmla="*/ 376239 w 1031876"/>
              <a:gd name="connsiteY17924" fmla="*/ 210343 h 1106488"/>
              <a:gd name="connsiteX17925" fmla="*/ 376239 w 1031876"/>
              <a:gd name="connsiteY17925" fmla="*/ 211137 h 1106488"/>
              <a:gd name="connsiteX17926" fmla="*/ 379413 w 1031876"/>
              <a:gd name="connsiteY17926" fmla="*/ 210343 h 1106488"/>
              <a:gd name="connsiteX17927" fmla="*/ 382588 w 1031876"/>
              <a:gd name="connsiteY17927" fmla="*/ 204787 h 1106488"/>
              <a:gd name="connsiteX17928" fmla="*/ 388938 w 1031876"/>
              <a:gd name="connsiteY17928" fmla="*/ 204787 h 1106488"/>
              <a:gd name="connsiteX17929" fmla="*/ 388938 w 1031876"/>
              <a:gd name="connsiteY17929" fmla="*/ 211137 h 1106488"/>
              <a:gd name="connsiteX17930" fmla="*/ 385763 w 1031876"/>
              <a:gd name="connsiteY17930" fmla="*/ 208756 h 1106488"/>
              <a:gd name="connsiteX17931" fmla="*/ 384647 w 1031876"/>
              <a:gd name="connsiteY17931" fmla="*/ 209592 h 1106488"/>
              <a:gd name="connsiteX17932" fmla="*/ 384320 w 1031876"/>
              <a:gd name="connsiteY17932" fmla="*/ 208828 h 1106488"/>
              <a:gd name="connsiteX17933" fmla="*/ 383132 w 1031876"/>
              <a:gd name="connsiteY17933" fmla="*/ 209867 h 1106488"/>
              <a:gd name="connsiteX17934" fmla="*/ 383949 w 1031876"/>
              <a:gd name="connsiteY17934" fmla="*/ 207962 h 1106488"/>
              <a:gd name="connsiteX17935" fmla="*/ 383837 w 1031876"/>
              <a:gd name="connsiteY17935" fmla="*/ 207702 h 1106488"/>
              <a:gd name="connsiteX17936" fmla="*/ 383382 w 1031876"/>
              <a:gd name="connsiteY17936" fmla="*/ 207962 h 1106488"/>
              <a:gd name="connsiteX17937" fmla="*/ 382842 w 1031876"/>
              <a:gd name="connsiteY17937" fmla="*/ 210121 h 1106488"/>
              <a:gd name="connsiteX17938" fmla="*/ 382588 w 1031876"/>
              <a:gd name="connsiteY17938" fmla="*/ 210343 h 1106488"/>
              <a:gd name="connsiteX17939" fmla="*/ 376239 w 1031876"/>
              <a:gd name="connsiteY17939" fmla="*/ 211137 h 1106488"/>
              <a:gd name="connsiteX17940" fmla="*/ 376239 w 1031876"/>
              <a:gd name="connsiteY17940" fmla="*/ 211137 h 1106488"/>
              <a:gd name="connsiteX17941" fmla="*/ 376238 w 1031876"/>
              <a:gd name="connsiteY17941" fmla="*/ 211137 h 1106488"/>
              <a:gd name="connsiteX17942" fmla="*/ 372800 w 1031876"/>
              <a:gd name="connsiteY17942" fmla="*/ 211137 h 1106488"/>
              <a:gd name="connsiteX17943" fmla="*/ 371080 w 1031876"/>
              <a:gd name="connsiteY17943" fmla="*/ 211137 h 1106488"/>
              <a:gd name="connsiteX17944" fmla="*/ 370220 w 1031876"/>
              <a:gd name="connsiteY17944" fmla="*/ 211137 h 1106488"/>
              <a:gd name="connsiteX17945" fmla="*/ 369360 w 1031876"/>
              <a:gd name="connsiteY17945" fmla="*/ 211137 h 1106488"/>
              <a:gd name="connsiteX17946" fmla="*/ 370220 w 1031876"/>
              <a:gd name="connsiteY17946" fmla="*/ 210343 h 1106488"/>
              <a:gd name="connsiteX17947" fmla="*/ 376239 w 1031876"/>
              <a:gd name="connsiteY17947" fmla="*/ 204787 h 1106488"/>
              <a:gd name="connsiteX17948" fmla="*/ 690597 w 1031876"/>
              <a:gd name="connsiteY17948" fmla="*/ 204098 h 1106488"/>
              <a:gd name="connsiteX17949" fmla="*/ 691799 w 1031876"/>
              <a:gd name="connsiteY17949" fmla="*/ 207099 h 1106488"/>
              <a:gd name="connsiteX17950" fmla="*/ 691013 w 1031876"/>
              <a:gd name="connsiteY17950" fmla="*/ 206586 h 1106488"/>
              <a:gd name="connsiteX17951" fmla="*/ 691357 w 1031876"/>
              <a:gd name="connsiteY17951" fmla="*/ 207962 h 1106488"/>
              <a:gd name="connsiteX17952" fmla="*/ 692240 w 1031876"/>
              <a:gd name="connsiteY17952" fmla="*/ 208467 h 1106488"/>
              <a:gd name="connsiteX17953" fmla="*/ 693332 w 1031876"/>
              <a:gd name="connsiteY17953" fmla="*/ 206830 h 1106488"/>
              <a:gd name="connsiteX17954" fmla="*/ 696580 w 1031876"/>
              <a:gd name="connsiteY17954" fmla="*/ 210074 h 1106488"/>
              <a:gd name="connsiteX17955" fmla="*/ 697435 w 1031876"/>
              <a:gd name="connsiteY17955" fmla="*/ 210928 h 1106488"/>
              <a:gd name="connsiteX17956" fmla="*/ 696547 w 1031876"/>
              <a:gd name="connsiteY17956" fmla="*/ 210928 h 1106488"/>
              <a:gd name="connsiteX17957" fmla="*/ 696913 w 1031876"/>
              <a:gd name="connsiteY17957" fmla="*/ 211137 h 1106488"/>
              <a:gd name="connsiteX17958" fmla="*/ 696119 w 1031876"/>
              <a:gd name="connsiteY17958" fmla="*/ 211137 h 1106488"/>
              <a:gd name="connsiteX17959" fmla="*/ 693738 w 1031876"/>
              <a:gd name="connsiteY17959" fmla="*/ 211137 h 1106488"/>
              <a:gd name="connsiteX17960" fmla="*/ 691357 w 1031876"/>
              <a:gd name="connsiteY17960" fmla="*/ 211137 h 1106488"/>
              <a:gd name="connsiteX17961" fmla="*/ 690563 w 1031876"/>
              <a:gd name="connsiteY17961" fmla="*/ 211137 h 1106488"/>
              <a:gd name="connsiteX17962" fmla="*/ 690563 w 1031876"/>
              <a:gd name="connsiteY17962" fmla="*/ 208756 h 1106488"/>
              <a:gd name="connsiteX17963" fmla="*/ 690563 w 1031876"/>
              <a:gd name="connsiteY17963" fmla="*/ 207962 h 1106488"/>
              <a:gd name="connsiteX17964" fmla="*/ 690563 w 1031876"/>
              <a:gd name="connsiteY17964" fmla="*/ 206292 h 1106488"/>
              <a:gd name="connsiteX17965" fmla="*/ 688674 w 1031876"/>
              <a:gd name="connsiteY17965" fmla="*/ 205058 h 1106488"/>
              <a:gd name="connsiteX17966" fmla="*/ 689217 w 1031876"/>
              <a:gd name="connsiteY17966" fmla="*/ 204787 h 1106488"/>
              <a:gd name="connsiteX17967" fmla="*/ 690115 w 1031876"/>
              <a:gd name="connsiteY17967" fmla="*/ 204339 h 1106488"/>
              <a:gd name="connsiteX17968" fmla="*/ 690597 w 1031876"/>
              <a:gd name="connsiteY17968" fmla="*/ 204098 h 1106488"/>
              <a:gd name="connsiteX17969" fmla="*/ 697435 w 1031876"/>
              <a:gd name="connsiteY17969" fmla="*/ 210928 h 1106488"/>
              <a:gd name="connsiteX17970" fmla="*/ 694016 w 1031876"/>
              <a:gd name="connsiteY17970" fmla="*/ 205805 h 1106488"/>
              <a:gd name="connsiteX17971" fmla="*/ 693332 w 1031876"/>
              <a:gd name="connsiteY17971" fmla="*/ 206830 h 1106488"/>
              <a:gd name="connsiteX17972" fmla="*/ 376068 w 1031876"/>
              <a:gd name="connsiteY17972" fmla="*/ 204098 h 1106488"/>
              <a:gd name="connsiteX17973" fmla="*/ 374984 w 1031876"/>
              <a:gd name="connsiteY17973" fmla="*/ 204787 h 1106488"/>
              <a:gd name="connsiteX17974" fmla="*/ 371463 w 1031876"/>
              <a:gd name="connsiteY17974" fmla="*/ 207025 h 1106488"/>
              <a:gd name="connsiteX17975" fmla="*/ 372649 w 1031876"/>
              <a:gd name="connsiteY17975" fmla="*/ 204951 h 1106488"/>
              <a:gd name="connsiteX17976" fmla="*/ 373308 w 1031876"/>
              <a:gd name="connsiteY17976" fmla="*/ 204787 h 1106488"/>
              <a:gd name="connsiteX17977" fmla="*/ 123077 w 1031876"/>
              <a:gd name="connsiteY17977" fmla="*/ 204098 h 1106488"/>
              <a:gd name="connsiteX17978" fmla="*/ 122869 w 1031876"/>
              <a:gd name="connsiteY17978" fmla="*/ 205553 h 1106488"/>
              <a:gd name="connsiteX17979" fmla="*/ 122222 w 1031876"/>
              <a:gd name="connsiteY17979" fmla="*/ 210074 h 1106488"/>
              <a:gd name="connsiteX17980" fmla="*/ 121983 w 1031876"/>
              <a:gd name="connsiteY17980" fmla="*/ 210108 h 1106488"/>
              <a:gd name="connsiteX17981" fmla="*/ 119658 w 1031876"/>
              <a:gd name="connsiteY17981" fmla="*/ 208367 h 1106488"/>
              <a:gd name="connsiteX17982" fmla="*/ 116239 w 1031876"/>
              <a:gd name="connsiteY17982" fmla="*/ 210928 h 1106488"/>
              <a:gd name="connsiteX17983" fmla="*/ 116600 w 1031876"/>
              <a:gd name="connsiteY17983" fmla="*/ 210567 h 1106488"/>
              <a:gd name="connsiteX17984" fmla="*/ 406401 w 1031876"/>
              <a:gd name="connsiteY17984" fmla="*/ 202406 h 1106488"/>
              <a:gd name="connsiteX17985" fmla="*/ 409576 w 1031876"/>
              <a:gd name="connsiteY17985" fmla="*/ 204787 h 1106488"/>
              <a:gd name="connsiteX17986" fmla="*/ 405535 w 1031876"/>
              <a:gd name="connsiteY17986" fmla="*/ 203055 h 1106488"/>
              <a:gd name="connsiteX17987" fmla="*/ 404020 w 1031876"/>
              <a:gd name="connsiteY17987" fmla="*/ 202406 h 1106488"/>
              <a:gd name="connsiteX17988" fmla="*/ 405131 w 1031876"/>
              <a:gd name="connsiteY17988" fmla="*/ 202882 h 1106488"/>
              <a:gd name="connsiteX17989" fmla="*/ 405535 w 1031876"/>
              <a:gd name="connsiteY17989" fmla="*/ 203055 h 1106488"/>
              <a:gd name="connsiteX17990" fmla="*/ 403226 w 1031876"/>
              <a:gd name="connsiteY17990" fmla="*/ 204787 h 1106488"/>
              <a:gd name="connsiteX17991" fmla="*/ 404020 w 1031876"/>
              <a:gd name="connsiteY17991" fmla="*/ 202406 h 1106488"/>
              <a:gd name="connsiteX17992" fmla="*/ 845481 w 1031876"/>
              <a:gd name="connsiteY17992" fmla="*/ 200859 h 1106488"/>
              <a:gd name="connsiteX17993" fmla="*/ 846786 w 1031876"/>
              <a:gd name="connsiteY17993" fmla="*/ 203142 h 1106488"/>
              <a:gd name="connsiteX17994" fmla="*/ 846337 w 1031876"/>
              <a:gd name="connsiteY17994" fmla="*/ 201348 h 1106488"/>
              <a:gd name="connsiteX17995" fmla="*/ 806455 w 1031876"/>
              <a:gd name="connsiteY17995" fmla="*/ 198444 h 1106488"/>
              <a:gd name="connsiteX17996" fmla="*/ 809626 w 1031876"/>
              <a:gd name="connsiteY17996" fmla="*/ 203993 h 1106488"/>
              <a:gd name="connsiteX17997" fmla="*/ 810296 w 1031876"/>
              <a:gd name="connsiteY17997" fmla="*/ 204161 h 1106488"/>
              <a:gd name="connsiteX17998" fmla="*/ 847726 w 1031876"/>
              <a:gd name="connsiteY17998" fmla="*/ 198438 h 1106488"/>
              <a:gd name="connsiteX17999" fmla="*/ 854870 w 1031876"/>
              <a:gd name="connsiteY17999" fmla="*/ 198438 h 1106488"/>
              <a:gd name="connsiteX18000" fmla="*/ 862014 w 1031876"/>
              <a:gd name="connsiteY18000" fmla="*/ 211138 h 1106488"/>
              <a:gd name="connsiteX18001" fmla="*/ 854870 w 1031876"/>
              <a:gd name="connsiteY18001" fmla="*/ 204788 h 1106488"/>
              <a:gd name="connsiteX18002" fmla="*/ 847726 w 1031876"/>
              <a:gd name="connsiteY18002" fmla="*/ 198438 h 1106488"/>
              <a:gd name="connsiteX18003" fmla="*/ 840317 w 1031876"/>
              <a:gd name="connsiteY18003" fmla="*/ 198438 h 1106488"/>
              <a:gd name="connsiteX18004" fmla="*/ 840317 w 1031876"/>
              <a:gd name="connsiteY18004" fmla="*/ 199232 h 1106488"/>
              <a:gd name="connsiteX18005" fmla="*/ 840317 w 1031876"/>
              <a:gd name="connsiteY18005" fmla="*/ 204425 h 1106488"/>
              <a:gd name="connsiteX18006" fmla="*/ 841376 w 1031876"/>
              <a:gd name="connsiteY18006" fmla="*/ 204788 h 1106488"/>
              <a:gd name="connsiteX18007" fmla="*/ 840317 w 1031876"/>
              <a:gd name="connsiteY18007" fmla="*/ 204576 h 1106488"/>
              <a:gd name="connsiteX18008" fmla="*/ 840317 w 1031876"/>
              <a:gd name="connsiteY18008" fmla="*/ 204788 h 1106488"/>
              <a:gd name="connsiteX18009" fmla="*/ 840112 w 1031876"/>
              <a:gd name="connsiteY18009" fmla="*/ 204535 h 1106488"/>
              <a:gd name="connsiteX18010" fmla="*/ 837407 w 1031876"/>
              <a:gd name="connsiteY18010" fmla="*/ 203994 h 1106488"/>
              <a:gd name="connsiteX18011" fmla="*/ 836871 w 1031876"/>
              <a:gd name="connsiteY18011" fmla="*/ 203243 h 1106488"/>
              <a:gd name="connsiteX18012" fmla="*/ 839908 w 1031876"/>
              <a:gd name="connsiteY18012" fmla="*/ 204285 h 1106488"/>
              <a:gd name="connsiteX18013" fmla="*/ 837737 w 1031876"/>
              <a:gd name="connsiteY18013" fmla="*/ 201613 h 1106488"/>
              <a:gd name="connsiteX18014" fmla="*/ 840317 w 1031876"/>
              <a:gd name="connsiteY18014" fmla="*/ 198438 h 1106488"/>
              <a:gd name="connsiteX18015" fmla="*/ 591344 w 1031876"/>
              <a:gd name="connsiteY18015" fmla="*/ 198438 h 1106488"/>
              <a:gd name="connsiteX18016" fmla="*/ 595313 w 1031876"/>
              <a:gd name="connsiteY18016" fmla="*/ 199232 h 1106488"/>
              <a:gd name="connsiteX18017" fmla="*/ 591344 w 1031876"/>
              <a:gd name="connsiteY18017" fmla="*/ 200026 h 1106488"/>
              <a:gd name="connsiteX18018" fmla="*/ 587375 w 1031876"/>
              <a:gd name="connsiteY18018" fmla="*/ 199232 h 1106488"/>
              <a:gd name="connsiteX18019" fmla="*/ 591344 w 1031876"/>
              <a:gd name="connsiteY18019" fmla="*/ 198438 h 1106488"/>
              <a:gd name="connsiteX18020" fmla="*/ 458788 w 1031876"/>
              <a:gd name="connsiteY18020" fmla="*/ 198438 h 1106488"/>
              <a:gd name="connsiteX18021" fmla="*/ 454819 w 1031876"/>
              <a:gd name="connsiteY18021" fmla="*/ 201613 h 1106488"/>
              <a:gd name="connsiteX18022" fmla="*/ 450850 w 1031876"/>
              <a:gd name="connsiteY18022" fmla="*/ 204788 h 1106488"/>
              <a:gd name="connsiteX18023" fmla="*/ 450850 w 1031876"/>
              <a:gd name="connsiteY18023" fmla="*/ 204787 h 1106488"/>
              <a:gd name="connsiteX18024" fmla="*/ 451842 w 1031876"/>
              <a:gd name="connsiteY18024" fmla="*/ 201613 h 1106488"/>
              <a:gd name="connsiteX18025" fmla="*/ 458788 w 1031876"/>
              <a:gd name="connsiteY18025" fmla="*/ 198438 h 1106488"/>
              <a:gd name="connsiteX18026" fmla="*/ 450850 w 1031876"/>
              <a:gd name="connsiteY18026" fmla="*/ 198438 h 1106488"/>
              <a:gd name="connsiteX18027" fmla="*/ 448541 w 1031876"/>
              <a:gd name="connsiteY18027" fmla="*/ 202479 h 1106488"/>
              <a:gd name="connsiteX18028" fmla="*/ 447675 w 1031876"/>
              <a:gd name="connsiteY18028" fmla="*/ 203994 h 1106488"/>
              <a:gd name="connsiteX18029" fmla="*/ 444500 w 1031876"/>
              <a:gd name="connsiteY18029" fmla="*/ 204788 h 1106488"/>
              <a:gd name="connsiteX18030" fmla="*/ 450850 w 1031876"/>
              <a:gd name="connsiteY18030" fmla="*/ 198438 h 1106488"/>
              <a:gd name="connsiteX18031" fmla="*/ 444500 w 1031876"/>
              <a:gd name="connsiteY18031" fmla="*/ 198438 h 1106488"/>
              <a:gd name="connsiteX18032" fmla="*/ 438150 w 1031876"/>
              <a:gd name="connsiteY18032" fmla="*/ 204788 h 1106488"/>
              <a:gd name="connsiteX18033" fmla="*/ 444500 w 1031876"/>
              <a:gd name="connsiteY18033" fmla="*/ 198438 h 1106488"/>
              <a:gd name="connsiteX18034" fmla="*/ 684213 w 1031876"/>
              <a:gd name="connsiteY18034" fmla="*/ 198437 h 1106488"/>
              <a:gd name="connsiteX18035" fmla="*/ 687388 w 1031876"/>
              <a:gd name="connsiteY18035" fmla="*/ 201612 h 1106488"/>
              <a:gd name="connsiteX18036" fmla="*/ 688912 w 1031876"/>
              <a:gd name="connsiteY18036" fmla="*/ 203136 h 1106488"/>
              <a:gd name="connsiteX18037" fmla="*/ 663576 w 1031876"/>
              <a:gd name="connsiteY18037" fmla="*/ 198437 h 1106488"/>
              <a:gd name="connsiteX18038" fmla="*/ 663974 w 1031876"/>
              <a:gd name="connsiteY18038" fmla="*/ 198834 h 1106488"/>
              <a:gd name="connsiteX18039" fmla="*/ 664370 w 1031876"/>
              <a:gd name="connsiteY18039" fmla="*/ 198438 h 1106488"/>
              <a:gd name="connsiteX18040" fmla="*/ 665164 w 1031876"/>
              <a:gd name="connsiteY18040" fmla="*/ 199232 h 1106488"/>
              <a:gd name="connsiteX18041" fmla="*/ 664768 w 1031876"/>
              <a:gd name="connsiteY18041" fmla="*/ 199628 h 1106488"/>
              <a:gd name="connsiteX18042" fmla="*/ 666751 w 1031876"/>
              <a:gd name="connsiteY18042" fmla="*/ 201612 h 1106488"/>
              <a:gd name="connsiteX18043" fmla="*/ 669926 w 1031876"/>
              <a:gd name="connsiteY18043" fmla="*/ 204787 h 1106488"/>
              <a:gd name="connsiteX18044" fmla="*/ 664370 w 1031876"/>
              <a:gd name="connsiteY18044" fmla="*/ 201612 h 1106488"/>
              <a:gd name="connsiteX18045" fmla="*/ 663841 w 1031876"/>
              <a:gd name="connsiteY18045" fmla="*/ 199497 h 1106488"/>
              <a:gd name="connsiteX18046" fmla="*/ 663576 w 1031876"/>
              <a:gd name="connsiteY18046" fmla="*/ 199232 h 1106488"/>
              <a:gd name="connsiteX18047" fmla="*/ 663735 w 1031876"/>
              <a:gd name="connsiteY18047" fmla="*/ 199073 h 1106488"/>
              <a:gd name="connsiteX18048" fmla="*/ 636588 w 1031876"/>
              <a:gd name="connsiteY18048" fmla="*/ 198437 h 1106488"/>
              <a:gd name="connsiteX18049" fmla="*/ 642938 w 1031876"/>
              <a:gd name="connsiteY18049" fmla="*/ 204787 h 1106488"/>
              <a:gd name="connsiteX18050" fmla="*/ 636588 w 1031876"/>
              <a:gd name="connsiteY18050" fmla="*/ 198437 h 1106488"/>
              <a:gd name="connsiteX18051" fmla="*/ 527050 w 1031876"/>
              <a:gd name="connsiteY18051" fmla="*/ 198437 h 1106488"/>
              <a:gd name="connsiteX18052" fmla="*/ 533400 w 1031876"/>
              <a:gd name="connsiteY18052" fmla="*/ 204787 h 1106488"/>
              <a:gd name="connsiteX18053" fmla="*/ 527050 w 1031876"/>
              <a:gd name="connsiteY18053" fmla="*/ 204787 h 1106488"/>
              <a:gd name="connsiteX18054" fmla="*/ 527050 w 1031876"/>
              <a:gd name="connsiteY18054" fmla="*/ 198437 h 1106488"/>
              <a:gd name="connsiteX18055" fmla="*/ 396082 w 1031876"/>
              <a:gd name="connsiteY18055" fmla="*/ 198437 h 1106488"/>
              <a:gd name="connsiteX18056" fmla="*/ 396876 w 1031876"/>
              <a:gd name="connsiteY18056" fmla="*/ 198437 h 1106488"/>
              <a:gd name="connsiteX18057" fmla="*/ 396877 w 1031876"/>
              <a:gd name="connsiteY18057" fmla="*/ 198437 h 1106488"/>
              <a:gd name="connsiteX18058" fmla="*/ 397868 w 1031876"/>
              <a:gd name="connsiteY18058" fmla="*/ 198437 h 1106488"/>
              <a:gd name="connsiteX18059" fmla="*/ 398091 w 1031876"/>
              <a:gd name="connsiteY18059" fmla="*/ 198437 h 1106488"/>
              <a:gd name="connsiteX18060" fmla="*/ 398464 w 1031876"/>
              <a:gd name="connsiteY18060" fmla="*/ 198437 h 1106488"/>
              <a:gd name="connsiteX18061" fmla="*/ 399654 w 1031876"/>
              <a:gd name="connsiteY18061" fmla="*/ 198437 h 1106488"/>
              <a:gd name="connsiteX18062" fmla="*/ 400051 w 1031876"/>
              <a:gd name="connsiteY18062" fmla="*/ 198437 h 1106488"/>
              <a:gd name="connsiteX18063" fmla="*/ 402432 w 1031876"/>
              <a:gd name="connsiteY18063" fmla="*/ 198437 h 1106488"/>
              <a:gd name="connsiteX18064" fmla="*/ 403226 w 1031876"/>
              <a:gd name="connsiteY18064" fmla="*/ 198437 h 1106488"/>
              <a:gd name="connsiteX18065" fmla="*/ 396876 w 1031876"/>
              <a:gd name="connsiteY18065" fmla="*/ 204787 h 1106488"/>
              <a:gd name="connsiteX18066" fmla="*/ 396876 w 1031876"/>
              <a:gd name="connsiteY18066" fmla="*/ 200025 h 1106488"/>
              <a:gd name="connsiteX18067" fmla="*/ 396876 w 1031876"/>
              <a:gd name="connsiteY18067" fmla="*/ 199231 h 1106488"/>
              <a:gd name="connsiteX18068" fmla="*/ 396876 w 1031876"/>
              <a:gd name="connsiteY18068" fmla="*/ 199142 h 1106488"/>
              <a:gd name="connsiteX18069" fmla="*/ 396082 w 1031876"/>
              <a:gd name="connsiteY18069" fmla="*/ 199231 h 1106488"/>
              <a:gd name="connsiteX18070" fmla="*/ 388938 w 1031876"/>
              <a:gd name="connsiteY18070" fmla="*/ 204787 h 1106488"/>
              <a:gd name="connsiteX18071" fmla="*/ 396082 w 1031876"/>
              <a:gd name="connsiteY18071" fmla="*/ 198437 h 1106488"/>
              <a:gd name="connsiteX18072" fmla="*/ 375381 w 1031876"/>
              <a:gd name="connsiteY18072" fmla="*/ 197782 h 1106488"/>
              <a:gd name="connsiteX18073" fmla="*/ 370882 w 1031876"/>
              <a:gd name="connsiteY18073" fmla="*/ 198505 h 1106488"/>
              <a:gd name="connsiteX18074" fmla="*/ 372649 w 1031876"/>
              <a:gd name="connsiteY18074" fmla="*/ 199829 h 1106488"/>
              <a:gd name="connsiteX18075" fmla="*/ 799178 w 1031876"/>
              <a:gd name="connsiteY18075" fmla="*/ 197540 h 1106488"/>
              <a:gd name="connsiteX18076" fmla="*/ 799998 w 1031876"/>
              <a:gd name="connsiteY18076" fmla="*/ 204098 h 1106488"/>
              <a:gd name="connsiteX18077" fmla="*/ 797434 w 1031876"/>
              <a:gd name="connsiteY18077" fmla="*/ 198121 h 1106488"/>
              <a:gd name="connsiteX18078" fmla="*/ 799998 w 1031876"/>
              <a:gd name="connsiteY18078" fmla="*/ 197267 h 1106488"/>
              <a:gd name="connsiteX18079" fmla="*/ 799178 w 1031876"/>
              <a:gd name="connsiteY18079" fmla="*/ 197540 h 1106488"/>
              <a:gd name="connsiteX18080" fmla="*/ 799161 w 1031876"/>
              <a:gd name="connsiteY18080" fmla="*/ 197407 h 1106488"/>
              <a:gd name="connsiteX18081" fmla="*/ 793161 w 1031876"/>
              <a:gd name="connsiteY18081" fmla="*/ 197267 h 1106488"/>
              <a:gd name="connsiteX18082" fmla="*/ 794016 w 1031876"/>
              <a:gd name="connsiteY18082" fmla="*/ 197267 h 1106488"/>
              <a:gd name="connsiteX18083" fmla="*/ 797434 w 1031876"/>
              <a:gd name="connsiteY18083" fmla="*/ 197267 h 1106488"/>
              <a:gd name="connsiteX18084" fmla="*/ 799143 w 1031876"/>
              <a:gd name="connsiteY18084" fmla="*/ 197267 h 1106488"/>
              <a:gd name="connsiteX18085" fmla="*/ 799161 w 1031876"/>
              <a:gd name="connsiteY18085" fmla="*/ 197407 h 1106488"/>
              <a:gd name="connsiteX18086" fmla="*/ 794870 w 1031876"/>
              <a:gd name="connsiteY18086" fmla="*/ 198121 h 1106488"/>
              <a:gd name="connsiteX18087" fmla="*/ 799998 w 1031876"/>
              <a:gd name="connsiteY18087" fmla="*/ 204098 h 1106488"/>
              <a:gd name="connsiteX18088" fmla="*/ 793161 w 1031876"/>
              <a:gd name="connsiteY18088" fmla="*/ 197267 h 1106488"/>
              <a:gd name="connsiteX18089" fmla="*/ 676922 w 1031876"/>
              <a:gd name="connsiteY18089" fmla="*/ 197267 h 1106488"/>
              <a:gd name="connsiteX18090" fmla="*/ 680340 w 1031876"/>
              <a:gd name="connsiteY18090" fmla="*/ 198121 h 1106488"/>
              <a:gd name="connsiteX18091" fmla="*/ 680521 w 1031876"/>
              <a:gd name="connsiteY18091" fmla="*/ 198437 h 1106488"/>
              <a:gd name="connsiteX18092" fmla="*/ 683759 w 1031876"/>
              <a:gd name="connsiteY18092" fmla="*/ 198437 h 1106488"/>
              <a:gd name="connsiteX18093" fmla="*/ 683759 w 1031876"/>
              <a:gd name="connsiteY18093" fmla="*/ 197267 h 1106488"/>
              <a:gd name="connsiteX18094" fmla="*/ 684052 w 1031876"/>
              <a:gd name="connsiteY18094" fmla="*/ 198437 h 1106488"/>
              <a:gd name="connsiteX18095" fmla="*/ 684213 w 1031876"/>
              <a:gd name="connsiteY18095" fmla="*/ 198437 h 1106488"/>
              <a:gd name="connsiteX18096" fmla="*/ 684214 w 1031876"/>
              <a:gd name="connsiteY18096" fmla="*/ 198437 h 1106488"/>
              <a:gd name="connsiteX18097" fmla="*/ 684213 w 1031876"/>
              <a:gd name="connsiteY18097" fmla="*/ 198437 h 1106488"/>
              <a:gd name="connsiteX18098" fmla="*/ 684073 w 1031876"/>
              <a:gd name="connsiteY18098" fmla="*/ 198522 h 1106488"/>
              <a:gd name="connsiteX18099" fmla="*/ 684614 w 1031876"/>
              <a:gd name="connsiteY18099" fmla="*/ 200682 h 1106488"/>
              <a:gd name="connsiteX18100" fmla="*/ 688912 w 1031876"/>
              <a:gd name="connsiteY18100" fmla="*/ 203136 h 1106488"/>
              <a:gd name="connsiteX18101" fmla="*/ 690597 w 1031876"/>
              <a:gd name="connsiteY18101" fmla="*/ 204098 h 1106488"/>
              <a:gd name="connsiteX18102" fmla="*/ 689874 w 1031876"/>
              <a:gd name="connsiteY18102" fmla="*/ 204098 h 1106488"/>
              <a:gd name="connsiteX18103" fmla="*/ 689742 w 1031876"/>
              <a:gd name="connsiteY18103" fmla="*/ 204098 h 1106488"/>
              <a:gd name="connsiteX18104" fmla="*/ 684614 w 1031876"/>
              <a:gd name="connsiteY18104" fmla="*/ 204098 h 1106488"/>
              <a:gd name="connsiteX18105" fmla="*/ 683759 w 1031876"/>
              <a:gd name="connsiteY18105" fmla="*/ 204098 h 1106488"/>
              <a:gd name="connsiteX18106" fmla="*/ 683759 w 1031876"/>
              <a:gd name="connsiteY18106" fmla="*/ 200682 h 1106488"/>
              <a:gd name="connsiteX18107" fmla="*/ 683759 w 1031876"/>
              <a:gd name="connsiteY18107" fmla="*/ 198710 h 1106488"/>
              <a:gd name="connsiteX18108" fmla="*/ 681658 w 1031876"/>
              <a:gd name="connsiteY18108" fmla="*/ 199971 h 1106488"/>
              <a:gd name="connsiteX18109" fmla="*/ 682904 w 1031876"/>
              <a:gd name="connsiteY18109" fmla="*/ 200682 h 1106488"/>
              <a:gd name="connsiteX18110" fmla="*/ 683759 w 1031876"/>
              <a:gd name="connsiteY18110" fmla="*/ 204098 h 1106488"/>
              <a:gd name="connsiteX18111" fmla="*/ 681465 w 1031876"/>
              <a:gd name="connsiteY18111" fmla="*/ 200086 h 1106488"/>
              <a:gd name="connsiteX18112" fmla="*/ 680245 w 1031876"/>
              <a:gd name="connsiteY18112" fmla="*/ 200818 h 1106488"/>
              <a:gd name="connsiteX18113" fmla="*/ 676276 w 1031876"/>
              <a:gd name="connsiteY18113" fmla="*/ 198437 h 1106488"/>
              <a:gd name="connsiteX18114" fmla="*/ 677268 w 1031876"/>
              <a:gd name="connsiteY18114" fmla="*/ 198437 h 1106488"/>
              <a:gd name="connsiteX18115" fmla="*/ 678971 w 1031876"/>
              <a:gd name="connsiteY18115" fmla="*/ 198437 h 1106488"/>
              <a:gd name="connsiteX18116" fmla="*/ 369230 w 1031876"/>
              <a:gd name="connsiteY18116" fmla="*/ 197267 h 1106488"/>
              <a:gd name="connsiteX18117" fmla="*/ 362392 w 1031876"/>
              <a:gd name="connsiteY18117" fmla="*/ 204098 h 1106488"/>
              <a:gd name="connsiteX18118" fmla="*/ 369230 w 1031876"/>
              <a:gd name="connsiteY18118" fmla="*/ 197267 h 1106488"/>
              <a:gd name="connsiteX18119" fmla="*/ 136752 w 1031876"/>
              <a:gd name="connsiteY18119" fmla="*/ 197267 h 1106488"/>
              <a:gd name="connsiteX18120" fmla="*/ 136752 w 1031876"/>
              <a:gd name="connsiteY18120" fmla="*/ 198121 h 1106488"/>
              <a:gd name="connsiteX18121" fmla="*/ 136752 w 1031876"/>
              <a:gd name="connsiteY18121" fmla="*/ 199829 h 1106488"/>
              <a:gd name="connsiteX18122" fmla="*/ 136752 w 1031876"/>
              <a:gd name="connsiteY18122" fmla="*/ 200682 h 1106488"/>
              <a:gd name="connsiteX18123" fmla="*/ 136752 w 1031876"/>
              <a:gd name="connsiteY18123" fmla="*/ 201536 h 1106488"/>
              <a:gd name="connsiteX18124" fmla="*/ 136752 w 1031876"/>
              <a:gd name="connsiteY18124" fmla="*/ 204098 h 1106488"/>
              <a:gd name="connsiteX18125" fmla="*/ 135897 w 1031876"/>
              <a:gd name="connsiteY18125" fmla="*/ 204098 h 1106488"/>
              <a:gd name="connsiteX18126" fmla="*/ 133333 w 1031876"/>
              <a:gd name="connsiteY18126" fmla="*/ 204098 h 1106488"/>
              <a:gd name="connsiteX18127" fmla="*/ 130769 w 1031876"/>
              <a:gd name="connsiteY18127" fmla="*/ 204098 h 1106488"/>
              <a:gd name="connsiteX18128" fmla="*/ 129914 w 1031876"/>
              <a:gd name="connsiteY18128" fmla="*/ 204098 h 1106488"/>
              <a:gd name="connsiteX18129" fmla="*/ 130769 w 1031876"/>
              <a:gd name="connsiteY18129" fmla="*/ 203244 h 1106488"/>
              <a:gd name="connsiteX18130" fmla="*/ 136526 w 1031876"/>
              <a:gd name="connsiteY18130" fmla="*/ 197493 h 1106488"/>
              <a:gd name="connsiteX18131" fmla="*/ 123077 w 1031876"/>
              <a:gd name="connsiteY18131" fmla="*/ 197267 h 1106488"/>
              <a:gd name="connsiteX18132" fmla="*/ 124786 w 1031876"/>
              <a:gd name="connsiteY18132" fmla="*/ 200682 h 1106488"/>
              <a:gd name="connsiteX18133" fmla="*/ 118869 w 1031876"/>
              <a:gd name="connsiteY18133" fmla="*/ 203047 h 1106488"/>
              <a:gd name="connsiteX18134" fmla="*/ 620624 w 1031876"/>
              <a:gd name="connsiteY18134" fmla="*/ 196341 h 1106488"/>
              <a:gd name="connsiteX18135" fmla="*/ 622301 w 1031876"/>
              <a:gd name="connsiteY18135" fmla="*/ 198438 h 1106488"/>
              <a:gd name="connsiteX18136" fmla="*/ 621507 w 1031876"/>
              <a:gd name="connsiteY18136" fmla="*/ 197446 h 1106488"/>
              <a:gd name="connsiteX18137" fmla="*/ 465932 w 1031876"/>
              <a:gd name="connsiteY18137" fmla="*/ 195461 h 1106488"/>
              <a:gd name="connsiteX18138" fmla="*/ 466549 w 1031876"/>
              <a:gd name="connsiteY18138" fmla="*/ 195792 h 1106488"/>
              <a:gd name="connsiteX18139" fmla="*/ 465138 w 1031876"/>
              <a:gd name="connsiteY18139" fmla="*/ 198438 h 1106488"/>
              <a:gd name="connsiteX18140" fmla="*/ 465932 w 1031876"/>
              <a:gd name="connsiteY18140" fmla="*/ 195461 h 1106488"/>
              <a:gd name="connsiteX18141" fmla="*/ 394094 w 1031876"/>
              <a:gd name="connsiteY18141" fmla="*/ 194783 h 1106488"/>
              <a:gd name="connsiteX18142" fmla="*/ 393162 w 1031876"/>
              <a:gd name="connsiteY18142" fmla="*/ 196413 h 1106488"/>
              <a:gd name="connsiteX18143" fmla="*/ 389743 w 1031876"/>
              <a:gd name="connsiteY18143" fmla="*/ 197267 h 1106488"/>
              <a:gd name="connsiteX18144" fmla="*/ 139330 w 1031876"/>
              <a:gd name="connsiteY18144" fmla="*/ 194692 h 1106488"/>
              <a:gd name="connsiteX18145" fmla="*/ 137607 w 1031876"/>
              <a:gd name="connsiteY18145" fmla="*/ 196413 h 1106488"/>
              <a:gd name="connsiteX18146" fmla="*/ 136752 w 1031876"/>
              <a:gd name="connsiteY18146" fmla="*/ 197267 h 1106488"/>
              <a:gd name="connsiteX18147" fmla="*/ 822893 w 1031876"/>
              <a:gd name="connsiteY18147" fmla="*/ 194094 h 1106488"/>
              <a:gd name="connsiteX18148" fmla="*/ 823716 w 1031876"/>
              <a:gd name="connsiteY18148" fmla="*/ 194945 h 1106488"/>
              <a:gd name="connsiteX18149" fmla="*/ 826067 w 1031876"/>
              <a:gd name="connsiteY18149" fmla="*/ 197379 h 1106488"/>
              <a:gd name="connsiteX18150" fmla="*/ 826589 w 1031876"/>
              <a:gd name="connsiteY18150" fmla="*/ 197920 h 1106488"/>
              <a:gd name="connsiteX18151" fmla="*/ 827088 w 1031876"/>
              <a:gd name="connsiteY18151" fmla="*/ 198437 h 1106488"/>
              <a:gd name="connsiteX18152" fmla="*/ 826589 w 1031876"/>
              <a:gd name="connsiteY18152" fmla="*/ 197920 h 1106488"/>
              <a:gd name="connsiteX18153" fmla="*/ 826066 w 1031876"/>
              <a:gd name="connsiteY18153" fmla="*/ 197379 h 1106488"/>
              <a:gd name="connsiteX18154" fmla="*/ 453425 w 1031876"/>
              <a:gd name="connsiteY18154" fmla="*/ 193933 h 1106488"/>
              <a:gd name="connsiteX18155" fmla="*/ 453827 w 1031876"/>
              <a:gd name="connsiteY18155" fmla="*/ 194469 h 1106488"/>
              <a:gd name="connsiteX18156" fmla="*/ 450850 w 1031876"/>
              <a:gd name="connsiteY18156" fmla="*/ 198438 h 1106488"/>
              <a:gd name="connsiteX18157" fmla="*/ 126135 w 1031876"/>
              <a:gd name="connsiteY18157" fmla="*/ 193892 h 1106488"/>
              <a:gd name="connsiteX18158" fmla="*/ 123826 w 1031876"/>
              <a:gd name="connsiteY18158" fmla="*/ 198438 h 1106488"/>
              <a:gd name="connsiteX18159" fmla="*/ 124620 w 1031876"/>
              <a:gd name="connsiteY18159" fmla="*/ 194866 h 1106488"/>
              <a:gd name="connsiteX18160" fmla="*/ 468313 w 1031876"/>
              <a:gd name="connsiteY18160" fmla="*/ 192484 h 1106488"/>
              <a:gd name="connsiteX18161" fmla="*/ 471488 w 1031876"/>
              <a:gd name="connsiteY18161" fmla="*/ 198438 h 1106488"/>
              <a:gd name="connsiteX18162" fmla="*/ 466549 w 1031876"/>
              <a:gd name="connsiteY18162" fmla="*/ 195792 h 1106488"/>
              <a:gd name="connsiteX18163" fmla="*/ 143281 w 1031876"/>
              <a:gd name="connsiteY18163" fmla="*/ 190745 h 1106488"/>
              <a:gd name="connsiteX18164" fmla="*/ 139330 w 1031876"/>
              <a:gd name="connsiteY18164" fmla="*/ 194692 h 1106488"/>
              <a:gd name="connsiteX18165" fmla="*/ 140171 w 1031876"/>
              <a:gd name="connsiteY18165" fmla="*/ 193852 h 1106488"/>
              <a:gd name="connsiteX18166" fmla="*/ 663576 w 1031876"/>
              <a:gd name="connsiteY18166" fmla="*/ 190500 h 1106488"/>
              <a:gd name="connsiteX18167" fmla="*/ 669926 w 1031876"/>
              <a:gd name="connsiteY18167" fmla="*/ 190500 h 1106488"/>
              <a:gd name="connsiteX18168" fmla="*/ 667180 w 1031876"/>
              <a:gd name="connsiteY18168" fmla="*/ 193074 h 1106488"/>
              <a:gd name="connsiteX18169" fmla="*/ 669132 w 1031876"/>
              <a:gd name="connsiteY18169" fmla="*/ 194469 h 1106488"/>
              <a:gd name="connsiteX18170" fmla="*/ 669926 w 1031876"/>
              <a:gd name="connsiteY18170" fmla="*/ 198437 h 1106488"/>
              <a:gd name="connsiteX18171" fmla="*/ 669926 w 1031876"/>
              <a:gd name="connsiteY18171" fmla="*/ 198438 h 1106488"/>
              <a:gd name="connsiteX18172" fmla="*/ 669920 w 1031876"/>
              <a:gd name="connsiteY18172" fmla="*/ 198437 h 1106488"/>
              <a:gd name="connsiteX18173" fmla="*/ 664370 w 1031876"/>
              <a:gd name="connsiteY18173" fmla="*/ 197446 h 1106488"/>
              <a:gd name="connsiteX18174" fmla="*/ 663576 w 1031876"/>
              <a:gd name="connsiteY18174" fmla="*/ 190500 h 1106488"/>
              <a:gd name="connsiteX18175" fmla="*/ 655638 w 1031876"/>
              <a:gd name="connsiteY18175" fmla="*/ 190500 h 1106488"/>
              <a:gd name="connsiteX18176" fmla="*/ 659607 w 1031876"/>
              <a:gd name="connsiteY18176" fmla="*/ 197446 h 1106488"/>
              <a:gd name="connsiteX18177" fmla="*/ 663572 w 1031876"/>
              <a:gd name="connsiteY18177" fmla="*/ 198437 h 1106488"/>
              <a:gd name="connsiteX18178" fmla="*/ 663576 w 1031876"/>
              <a:gd name="connsiteY18178" fmla="*/ 198437 h 1106488"/>
              <a:gd name="connsiteX18179" fmla="*/ 663576 w 1031876"/>
              <a:gd name="connsiteY18179" fmla="*/ 198438 h 1106488"/>
              <a:gd name="connsiteX18180" fmla="*/ 663576 w 1031876"/>
              <a:gd name="connsiteY18180" fmla="*/ 199232 h 1106488"/>
              <a:gd name="connsiteX18181" fmla="*/ 663576 w 1031876"/>
              <a:gd name="connsiteY18181" fmla="*/ 203993 h 1106488"/>
              <a:gd name="connsiteX18182" fmla="*/ 663576 w 1031876"/>
              <a:gd name="connsiteY18182" fmla="*/ 204787 h 1106488"/>
              <a:gd name="connsiteX18183" fmla="*/ 662584 w 1031876"/>
              <a:gd name="connsiteY18183" fmla="*/ 199231 h 1106488"/>
              <a:gd name="connsiteX18184" fmla="*/ 655647 w 1031876"/>
              <a:gd name="connsiteY18184" fmla="*/ 198438 h 1106488"/>
              <a:gd name="connsiteX18185" fmla="*/ 655638 w 1031876"/>
              <a:gd name="connsiteY18185" fmla="*/ 198438 h 1106488"/>
              <a:gd name="connsiteX18186" fmla="*/ 655638 w 1031876"/>
              <a:gd name="connsiteY18186" fmla="*/ 198437 h 1106488"/>
              <a:gd name="connsiteX18187" fmla="*/ 655638 w 1031876"/>
              <a:gd name="connsiteY18187" fmla="*/ 197446 h 1106488"/>
              <a:gd name="connsiteX18188" fmla="*/ 655638 w 1031876"/>
              <a:gd name="connsiteY18188" fmla="*/ 194469 h 1106488"/>
              <a:gd name="connsiteX18189" fmla="*/ 655638 w 1031876"/>
              <a:gd name="connsiteY18189" fmla="*/ 190500 h 1106488"/>
              <a:gd name="connsiteX18190" fmla="*/ 623095 w 1031876"/>
              <a:gd name="connsiteY18190" fmla="*/ 190500 h 1106488"/>
              <a:gd name="connsiteX18191" fmla="*/ 623889 w 1031876"/>
              <a:gd name="connsiteY18191" fmla="*/ 191294 h 1106488"/>
              <a:gd name="connsiteX18192" fmla="*/ 623360 w 1031876"/>
              <a:gd name="connsiteY18192" fmla="*/ 191823 h 1106488"/>
              <a:gd name="connsiteX18193" fmla="*/ 623095 w 1031876"/>
              <a:gd name="connsiteY18193" fmla="*/ 192088 h 1106488"/>
              <a:gd name="connsiteX18194" fmla="*/ 622301 w 1031876"/>
              <a:gd name="connsiteY18194" fmla="*/ 191294 h 1106488"/>
              <a:gd name="connsiteX18195" fmla="*/ 622654 w 1031876"/>
              <a:gd name="connsiteY18195" fmla="*/ 190941 h 1106488"/>
              <a:gd name="connsiteX18196" fmla="*/ 615951 w 1031876"/>
              <a:gd name="connsiteY18196" fmla="*/ 190500 h 1106488"/>
              <a:gd name="connsiteX18197" fmla="*/ 620624 w 1031876"/>
              <a:gd name="connsiteY18197" fmla="*/ 196341 h 1106488"/>
              <a:gd name="connsiteX18198" fmla="*/ 619126 w 1031876"/>
              <a:gd name="connsiteY18198" fmla="*/ 194469 h 1106488"/>
              <a:gd name="connsiteX18199" fmla="*/ 615951 w 1031876"/>
              <a:gd name="connsiteY18199" fmla="*/ 190500 h 1106488"/>
              <a:gd name="connsiteX18200" fmla="*/ 567532 w 1031876"/>
              <a:gd name="connsiteY18200" fmla="*/ 190500 h 1106488"/>
              <a:gd name="connsiteX18201" fmla="*/ 568326 w 1031876"/>
              <a:gd name="connsiteY18201" fmla="*/ 191294 h 1106488"/>
              <a:gd name="connsiteX18202" fmla="*/ 567532 w 1031876"/>
              <a:gd name="connsiteY18202" fmla="*/ 192088 h 1106488"/>
              <a:gd name="connsiteX18203" fmla="*/ 566738 w 1031876"/>
              <a:gd name="connsiteY18203" fmla="*/ 191294 h 1106488"/>
              <a:gd name="connsiteX18204" fmla="*/ 567532 w 1031876"/>
              <a:gd name="connsiteY18204" fmla="*/ 190500 h 1106488"/>
              <a:gd name="connsiteX18205" fmla="*/ 450850 w 1031876"/>
              <a:gd name="connsiteY18205" fmla="*/ 190500 h 1106488"/>
              <a:gd name="connsiteX18206" fmla="*/ 450851 w 1031876"/>
              <a:gd name="connsiteY18206" fmla="*/ 190500 h 1106488"/>
              <a:gd name="connsiteX18207" fmla="*/ 457796 w 1031876"/>
              <a:gd name="connsiteY18207" fmla="*/ 190500 h 1106488"/>
              <a:gd name="connsiteX18208" fmla="*/ 458788 w 1031876"/>
              <a:gd name="connsiteY18208" fmla="*/ 190500 h 1106488"/>
              <a:gd name="connsiteX18209" fmla="*/ 454819 w 1031876"/>
              <a:gd name="connsiteY18209" fmla="*/ 191492 h 1106488"/>
              <a:gd name="connsiteX18210" fmla="*/ 453425 w 1031876"/>
              <a:gd name="connsiteY18210" fmla="*/ 193933 h 1106488"/>
              <a:gd name="connsiteX18211" fmla="*/ 450850 w 1031876"/>
              <a:gd name="connsiteY18211" fmla="*/ 190501 h 1106488"/>
              <a:gd name="connsiteX18212" fmla="*/ 447676 w 1031876"/>
              <a:gd name="connsiteY18212" fmla="*/ 193477 h 1106488"/>
              <a:gd name="connsiteX18213" fmla="*/ 445517 w 1031876"/>
              <a:gd name="connsiteY18213" fmla="*/ 191453 h 1106488"/>
              <a:gd name="connsiteX18214" fmla="*/ 450850 w 1031876"/>
              <a:gd name="connsiteY18214" fmla="*/ 190500 h 1106488"/>
              <a:gd name="connsiteX18215" fmla="*/ 444501 w 1031876"/>
              <a:gd name="connsiteY18215" fmla="*/ 190500 h 1106488"/>
              <a:gd name="connsiteX18216" fmla="*/ 445517 w 1031876"/>
              <a:gd name="connsiteY18216" fmla="*/ 191453 h 1106488"/>
              <a:gd name="connsiteX18217" fmla="*/ 445295 w 1031876"/>
              <a:gd name="connsiteY18217" fmla="*/ 191492 h 1106488"/>
              <a:gd name="connsiteX18218" fmla="*/ 444501 w 1031876"/>
              <a:gd name="connsiteY18218" fmla="*/ 198438 h 1106488"/>
              <a:gd name="connsiteX18219" fmla="*/ 444501 w 1031876"/>
              <a:gd name="connsiteY18219" fmla="*/ 190500 h 1106488"/>
              <a:gd name="connsiteX18220" fmla="*/ 438151 w 1031876"/>
              <a:gd name="connsiteY18220" fmla="*/ 190500 h 1106488"/>
              <a:gd name="connsiteX18221" fmla="*/ 436043 w 1031876"/>
              <a:gd name="connsiteY18221" fmla="*/ 192842 h 1106488"/>
              <a:gd name="connsiteX18222" fmla="*/ 431007 w 1031876"/>
              <a:gd name="connsiteY18222" fmla="*/ 198438 h 1106488"/>
              <a:gd name="connsiteX18223" fmla="*/ 438151 w 1031876"/>
              <a:gd name="connsiteY18223" fmla="*/ 190500 h 1106488"/>
              <a:gd name="connsiteX18224" fmla="*/ 438151 w 1031876"/>
              <a:gd name="connsiteY18224" fmla="*/ 190500 h 1106488"/>
              <a:gd name="connsiteX18225" fmla="*/ 438151 w 1031876"/>
              <a:gd name="connsiteY18225" fmla="*/ 198438 h 1106488"/>
              <a:gd name="connsiteX18226" fmla="*/ 438150 w 1031876"/>
              <a:gd name="connsiteY18226" fmla="*/ 198438 h 1106488"/>
              <a:gd name="connsiteX18227" fmla="*/ 434579 w 1031876"/>
              <a:gd name="connsiteY18227" fmla="*/ 198438 h 1106488"/>
              <a:gd name="connsiteX18228" fmla="*/ 433686 w 1031876"/>
              <a:gd name="connsiteY18228" fmla="*/ 198438 h 1106488"/>
              <a:gd name="connsiteX18229" fmla="*/ 431900 w 1031876"/>
              <a:gd name="connsiteY18229" fmla="*/ 198438 h 1106488"/>
              <a:gd name="connsiteX18230" fmla="*/ 431007 w 1031876"/>
              <a:gd name="connsiteY18230" fmla="*/ 198438 h 1106488"/>
              <a:gd name="connsiteX18231" fmla="*/ 434579 w 1031876"/>
              <a:gd name="connsiteY18231" fmla="*/ 194469 h 1106488"/>
              <a:gd name="connsiteX18232" fmla="*/ 436043 w 1031876"/>
              <a:gd name="connsiteY18232" fmla="*/ 192842 h 1106488"/>
              <a:gd name="connsiteX18233" fmla="*/ 437258 w 1031876"/>
              <a:gd name="connsiteY18233" fmla="*/ 191492 h 1106488"/>
              <a:gd name="connsiteX18234" fmla="*/ 438151 w 1031876"/>
              <a:gd name="connsiteY18234" fmla="*/ 190500 h 1106488"/>
              <a:gd name="connsiteX18235" fmla="*/ 417514 w 1031876"/>
              <a:gd name="connsiteY18235" fmla="*/ 190500 h 1106488"/>
              <a:gd name="connsiteX18236" fmla="*/ 417514 w 1031876"/>
              <a:gd name="connsiteY18236" fmla="*/ 191492 h 1106488"/>
              <a:gd name="connsiteX18237" fmla="*/ 417514 w 1031876"/>
              <a:gd name="connsiteY18237" fmla="*/ 198437 h 1106488"/>
              <a:gd name="connsiteX18238" fmla="*/ 423069 w 1031876"/>
              <a:gd name="connsiteY18238" fmla="*/ 194469 h 1106488"/>
              <a:gd name="connsiteX18239" fmla="*/ 423863 w 1031876"/>
              <a:gd name="connsiteY18239" fmla="*/ 190500 h 1106488"/>
              <a:gd name="connsiteX18240" fmla="*/ 425768 w 1031876"/>
              <a:gd name="connsiteY18240" fmla="*/ 193675 h 1106488"/>
              <a:gd name="connsiteX18241" fmla="*/ 430213 w 1031876"/>
              <a:gd name="connsiteY18241" fmla="*/ 190500 h 1106488"/>
              <a:gd name="connsiteX18242" fmla="*/ 423863 w 1031876"/>
              <a:gd name="connsiteY18242" fmla="*/ 198438 h 1106488"/>
              <a:gd name="connsiteX18243" fmla="*/ 420688 w 1031876"/>
              <a:gd name="connsiteY18243" fmla="*/ 198438 h 1106488"/>
              <a:gd name="connsiteX18244" fmla="*/ 417520 w 1031876"/>
              <a:gd name="connsiteY18244" fmla="*/ 198438 h 1106488"/>
              <a:gd name="connsiteX18245" fmla="*/ 423069 w 1031876"/>
              <a:gd name="connsiteY18245" fmla="*/ 199231 h 1106488"/>
              <a:gd name="connsiteX18246" fmla="*/ 423863 w 1031876"/>
              <a:gd name="connsiteY18246" fmla="*/ 204787 h 1106488"/>
              <a:gd name="connsiteX18247" fmla="*/ 420688 w 1031876"/>
              <a:gd name="connsiteY18247" fmla="*/ 204787 h 1106488"/>
              <a:gd name="connsiteX18248" fmla="*/ 417513 w 1031876"/>
              <a:gd name="connsiteY18248" fmla="*/ 204787 h 1106488"/>
              <a:gd name="connsiteX18249" fmla="*/ 419894 w 1031876"/>
              <a:gd name="connsiteY18249" fmla="*/ 201612 h 1106488"/>
              <a:gd name="connsiteX18250" fmla="*/ 417514 w 1031876"/>
              <a:gd name="connsiteY18250" fmla="*/ 198438 h 1106488"/>
              <a:gd name="connsiteX18251" fmla="*/ 417513 w 1031876"/>
              <a:gd name="connsiteY18251" fmla="*/ 198438 h 1106488"/>
              <a:gd name="connsiteX18252" fmla="*/ 413550 w 1031876"/>
              <a:gd name="connsiteY18252" fmla="*/ 198438 h 1106488"/>
              <a:gd name="connsiteX18253" fmla="*/ 417514 w 1031876"/>
              <a:gd name="connsiteY18253" fmla="*/ 199231 h 1106488"/>
              <a:gd name="connsiteX18254" fmla="*/ 413545 w 1031876"/>
              <a:gd name="connsiteY18254" fmla="*/ 200025 h 1106488"/>
              <a:gd name="connsiteX18255" fmla="*/ 409576 w 1031876"/>
              <a:gd name="connsiteY18255" fmla="*/ 199231 h 1106488"/>
              <a:gd name="connsiteX18256" fmla="*/ 413540 w 1031876"/>
              <a:gd name="connsiteY18256" fmla="*/ 198438 h 1106488"/>
              <a:gd name="connsiteX18257" fmla="*/ 410568 w 1031876"/>
              <a:gd name="connsiteY18257" fmla="*/ 198438 h 1106488"/>
              <a:gd name="connsiteX18258" fmla="*/ 409576 w 1031876"/>
              <a:gd name="connsiteY18258" fmla="*/ 198438 h 1106488"/>
              <a:gd name="connsiteX18259" fmla="*/ 416522 w 1031876"/>
              <a:gd name="connsiteY18259" fmla="*/ 197446 h 1106488"/>
              <a:gd name="connsiteX18260" fmla="*/ 409576 w 1031876"/>
              <a:gd name="connsiteY18260" fmla="*/ 190500 h 1106488"/>
              <a:gd name="connsiteX18261" fmla="*/ 408782 w 1031876"/>
              <a:gd name="connsiteY18261" fmla="*/ 193477 h 1106488"/>
              <a:gd name="connsiteX18262" fmla="*/ 407671 w 1031876"/>
              <a:gd name="connsiteY18262" fmla="*/ 192881 h 1106488"/>
              <a:gd name="connsiteX18263" fmla="*/ 408782 w 1031876"/>
              <a:gd name="connsiteY18263" fmla="*/ 191492 h 1106488"/>
              <a:gd name="connsiteX18264" fmla="*/ 409576 w 1031876"/>
              <a:gd name="connsiteY18264" fmla="*/ 190500 h 1106488"/>
              <a:gd name="connsiteX18265" fmla="*/ 403226 w 1031876"/>
              <a:gd name="connsiteY18265" fmla="*/ 190500 h 1106488"/>
              <a:gd name="connsiteX18266" fmla="*/ 402432 w 1031876"/>
              <a:gd name="connsiteY18266" fmla="*/ 194469 h 1106488"/>
              <a:gd name="connsiteX18267" fmla="*/ 396877 w 1031876"/>
              <a:gd name="connsiteY18267" fmla="*/ 198437 h 1106488"/>
              <a:gd name="connsiteX18268" fmla="*/ 402432 w 1031876"/>
              <a:gd name="connsiteY18268" fmla="*/ 191492 h 1106488"/>
              <a:gd name="connsiteX18269" fmla="*/ 403226 w 1031876"/>
              <a:gd name="connsiteY18269" fmla="*/ 190500 h 1106488"/>
              <a:gd name="connsiteX18270" fmla="*/ 403226 w 1031876"/>
              <a:gd name="connsiteY18270" fmla="*/ 190500 h 1106488"/>
              <a:gd name="connsiteX18271" fmla="*/ 407671 w 1031876"/>
              <a:gd name="connsiteY18271" fmla="*/ 192881 h 1106488"/>
              <a:gd name="connsiteX18272" fmla="*/ 403227 w 1031876"/>
              <a:gd name="connsiteY18272" fmla="*/ 198437 h 1106488"/>
              <a:gd name="connsiteX18273" fmla="*/ 403226 w 1031876"/>
              <a:gd name="connsiteY18273" fmla="*/ 198438 h 1106488"/>
              <a:gd name="connsiteX18274" fmla="*/ 403226 w 1031876"/>
              <a:gd name="connsiteY18274" fmla="*/ 198437 h 1106488"/>
              <a:gd name="connsiteX18275" fmla="*/ 403226 w 1031876"/>
              <a:gd name="connsiteY18275" fmla="*/ 194469 h 1106488"/>
              <a:gd name="connsiteX18276" fmla="*/ 403226 w 1031876"/>
              <a:gd name="connsiteY18276" fmla="*/ 190500 h 1106488"/>
              <a:gd name="connsiteX18277" fmla="*/ 813674 w 1031876"/>
              <a:gd name="connsiteY18277" fmla="*/ 190437 h 1106488"/>
              <a:gd name="connsiteX18278" fmla="*/ 820511 w 1031876"/>
              <a:gd name="connsiteY18278" fmla="*/ 197267 h 1106488"/>
              <a:gd name="connsiteX18279" fmla="*/ 813674 w 1031876"/>
              <a:gd name="connsiteY18279" fmla="*/ 190437 h 1106488"/>
              <a:gd name="connsiteX18280" fmla="*/ 806836 w 1031876"/>
              <a:gd name="connsiteY18280" fmla="*/ 190437 h 1106488"/>
              <a:gd name="connsiteX18281" fmla="*/ 807691 w 1031876"/>
              <a:gd name="connsiteY18281" fmla="*/ 191291 h 1106488"/>
              <a:gd name="connsiteX18282" fmla="*/ 812801 w 1031876"/>
              <a:gd name="connsiteY18282" fmla="*/ 196395 h 1106488"/>
              <a:gd name="connsiteX18283" fmla="*/ 810255 w 1031876"/>
              <a:gd name="connsiteY18283" fmla="*/ 193852 h 1106488"/>
              <a:gd name="connsiteX18284" fmla="*/ 806836 w 1031876"/>
              <a:gd name="connsiteY18284" fmla="*/ 190437 h 1106488"/>
              <a:gd name="connsiteX18285" fmla="*/ 787178 w 1031876"/>
              <a:gd name="connsiteY18285" fmla="*/ 190437 h 1106488"/>
              <a:gd name="connsiteX18286" fmla="*/ 788887 w 1031876"/>
              <a:gd name="connsiteY18286" fmla="*/ 190437 h 1106488"/>
              <a:gd name="connsiteX18287" fmla="*/ 789742 w 1031876"/>
              <a:gd name="connsiteY18287" fmla="*/ 190437 h 1106488"/>
              <a:gd name="connsiteX18288" fmla="*/ 793161 w 1031876"/>
              <a:gd name="connsiteY18288" fmla="*/ 197267 h 1106488"/>
              <a:gd name="connsiteX18289" fmla="*/ 788571 w 1031876"/>
              <a:gd name="connsiteY18289" fmla="*/ 192027 h 1106488"/>
              <a:gd name="connsiteX18290" fmla="*/ 788887 w 1031876"/>
              <a:gd name="connsiteY18290" fmla="*/ 191291 h 1106488"/>
              <a:gd name="connsiteX18291" fmla="*/ 787530 w 1031876"/>
              <a:gd name="connsiteY18291" fmla="*/ 190839 h 1106488"/>
              <a:gd name="connsiteX18292" fmla="*/ 670084 w 1031876"/>
              <a:gd name="connsiteY18292" fmla="*/ 190437 h 1106488"/>
              <a:gd name="connsiteX18293" fmla="*/ 676922 w 1031876"/>
              <a:gd name="connsiteY18293" fmla="*/ 197267 h 1106488"/>
              <a:gd name="connsiteX18294" fmla="*/ 670084 w 1031876"/>
              <a:gd name="connsiteY18294" fmla="*/ 197267 h 1106488"/>
              <a:gd name="connsiteX18295" fmla="*/ 670084 w 1031876"/>
              <a:gd name="connsiteY18295" fmla="*/ 190437 h 1106488"/>
              <a:gd name="connsiteX18296" fmla="*/ 396580 w 1031876"/>
              <a:gd name="connsiteY18296" fmla="*/ 190437 h 1106488"/>
              <a:gd name="connsiteX18297" fmla="*/ 395725 w 1031876"/>
              <a:gd name="connsiteY18297" fmla="*/ 193852 h 1106488"/>
              <a:gd name="connsiteX18298" fmla="*/ 394094 w 1031876"/>
              <a:gd name="connsiteY18298" fmla="*/ 194783 h 1106488"/>
              <a:gd name="connsiteX18299" fmla="*/ 389743 w 1031876"/>
              <a:gd name="connsiteY18299" fmla="*/ 190437 h 1106488"/>
              <a:gd name="connsiteX18300" fmla="*/ 382905 w 1031876"/>
              <a:gd name="connsiteY18300" fmla="*/ 197267 h 1106488"/>
              <a:gd name="connsiteX18301" fmla="*/ 389743 w 1031876"/>
              <a:gd name="connsiteY18301" fmla="*/ 190437 h 1106488"/>
              <a:gd name="connsiteX18302" fmla="*/ 123077 w 1031876"/>
              <a:gd name="connsiteY18302" fmla="*/ 190437 h 1106488"/>
              <a:gd name="connsiteX18303" fmla="*/ 118290 w 1031876"/>
              <a:gd name="connsiteY18303" fmla="*/ 195218 h 1106488"/>
              <a:gd name="connsiteX18304" fmla="*/ 116239 w 1031876"/>
              <a:gd name="connsiteY18304" fmla="*/ 197267 h 1106488"/>
              <a:gd name="connsiteX18305" fmla="*/ 123077 w 1031876"/>
              <a:gd name="connsiteY18305" fmla="*/ 190437 h 1106488"/>
              <a:gd name="connsiteX18306" fmla="*/ 123077 w 1031876"/>
              <a:gd name="connsiteY18306" fmla="*/ 190437 h 1106488"/>
              <a:gd name="connsiteX18307" fmla="*/ 118290 w 1031876"/>
              <a:gd name="connsiteY18307" fmla="*/ 197267 h 1106488"/>
              <a:gd name="connsiteX18308" fmla="*/ 116239 w 1031876"/>
              <a:gd name="connsiteY18308" fmla="*/ 197267 h 1106488"/>
              <a:gd name="connsiteX18309" fmla="*/ 117094 w 1031876"/>
              <a:gd name="connsiteY18309" fmla="*/ 196413 h 1106488"/>
              <a:gd name="connsiteX18310" fmla="*/ 118290 w 1031876"/>
              <a:gd name="connsiteY18310" fmla="*/ 195218 h 1106488"/>
              <a:gd name="connsiteX18311" fmla="*/ 119658 w 1031876"/>
              <a:gd name="connsiteY18311" fmla="*/ 193852 h 1106488"/>
              <a:gd name="connsiteX18312" fmla="*/ 123077 w 1031876"/>
              <a:gd name="connsiteY18312" fmla="*/ 190437 h 1106488"/>
              <a:gd name="connsiteX18313" fmla="*/ 139546 w 1031876"/>
              <a:gd name="connsiteY18313" fmla="*/ 189705 h 1106488"/>
              <a:gd name="connsiteX18314" fmla="*/ 139246 w 1031876"/>
              <a:gd name="connsiteY18314" fmla="*/ 190500 h 1106488"/>
              <a:gd name="connsiteX18315" fmla="*/ 138609 w 1031876"/>
              <a:gd name="connsiteY18315" fmla="*/ 192186 h 1106488"/>
              <a:gd name="connsiteX18316" fmla="*/ 136526 w 1031876"/>
              <a:gd name="connsiteY18316" fmla="*/ 193730 h 1106488"/>
              <a:gd name="connsiteX18317" fmla="*/ 134786 w 1031876"/>
              <a:gd name="connsiteY18317" fmla="*/ 195020 h 1106488"/>
              <a:gd name="connsiteX18318" fmla="*/ 134188 w 1031876"/>
              <a:gd name="connsiteY18318" fmla="*/ 196413 h 1106488"/>
              <a:gd name="connsiteX18319" fmla="*/ 136526 w 1031876"/>
              <a:gd name="connsiteY18319" fmla="*/ 197192 h 1106488"/>
              <a:gd name="connsiteX18320" fmla="*/ 136752 w 1031876"/>
              <a:gd name="connsiteY18320" fmla="*/ 197267 h 1106488"/>
              <a:gd name="connsiteX18321" fmla="*/ 136526 w 1031876"/>
              <a:gd name="connsiteY18321" fmla="*/ 197396 h 1106488"/>
              <a:gd name="connsiteX18322" fmla="*/ 130769 w 1031876"/>
              <a:gd name="connsiteY18322" fmla="*/ 200682 h 1106488"/>
              <a:gd name="connsiteX18323" fmla="*/ 129914 w 1031876"/>
              <a:gd name="connsiteY18323" fmla="*/ 204098 h 1106488"/>
              <a:gd name="connsiteX18324" fmla="*/ 129059 w 1031876"/>
              <a:gd name="connsiteY18324" fmla="*/ 204098 h 1106488"/>
              <a:gd name="connsiteX18325" fmla="*/ 126587 w 1031876"/>
              <a:gd name="connsiteY18325" fmla="*/ 204098 h 1106488"/>
              <a:gd name="connsiteX18326" fmla="*/ 123955 w 1031876"/>
              <a:gd name="connsiteY18326" fmla="*/ 204756 h 1106488"/>
              <a:gd name="connsiteX18327" fmla="*/ 126496 w 1031876"/>
              <a:gd name="connsiteY18327" fmla="*/ 206659 h 1106488"/>
              <a:gd name="connsiteX18328" fmla="*/ 129914 w 1031876"/>
              <a:gd name="connsiteY18328" fmla="*/ 204098 h 1106488"/>
              <a:gd name="connsiteX18329" fmla="*/ 123077 w 1031876"/>
              <a:gd name="connsiteY18329" fmla="*/ 210928 h 1106488"/>
              <a:gd name="connsiteX18330" fmla="*/ 123077 w 1031876"/>
              <a:gd name="connsiteY18330" fmla="*/ 208367 h 1106488"/>
              <a:gd name="connsiteX18331" fmla="*/ 123077 w 1031876"/>
              <a:gd name="connsiteY18331" fmla="*/ 207513 h 1106488"/>
              <a:gd name="connsiteX18332" fmla="*/ 123077 w 1031876"/>
              <a:gd name="connsiteY18332" fmla="*/ 205386 h 1106488"/>
              <a:gd name="connsiteX18333" fmla="*/ 123077 w 1031876"/>
              <a:gd name="connsiteY18333" fmla="*/ 204098 h 1106488"/>
              <a:gd name="connsiteX18334" fmla="*/ 123878 w 1031876"/>
              <a:gd name="connsiteY18334" fmla="*/ 204698 h 1106488"/>
              <a:gd name="connsiteX18335" fmla="*/ 124220 w 1031876"/>
              <a:gd name="connsiteY18335" fmla="*/ 204098 h 1106488"/>
              <a:gd name="connsiteX18336" fmla="*/ 123077 w 1031876"/>
              <a:gd name="connsiteY18336" fmla="*/ 204098 h 1106488"/>
              <a:gd name="connsiteX18337" fmla="*/ 123932 w 1031876"/>
              <a:gd name="connsiteY18337" fmla="*/ 203244 h 1106488"/>
              <a:gd name="connsiteX18338" fmla="*/ 125742 w 1031876"/>
              <a:gd name="connsiteY18338" fmla="*/ 201436 h 1106488"/>
              <a:gd name="connsiteX18339" fmla="*/ 127001 w 1031876"/>
              <a:gd name="connsiteY18339" fmla="*/ 199232 h 1106488"/>
              <a:gd name="connsiteX18340" fmla="*/ 128264 w 1031876"/>
              <a:gd name="connsiteY18340" fmla="*/ 198916 h 1106488"/>
              <a:gd name="connsiteX18341" fmla="*/ 128742 w 1031876"/>
              <a:gd name="connsiteY18341" fmla="*/ 198438 h 1106488"/>
              <a:gd name="connsiteX18342" fmla="*/ 129914 w 1031876"/>
              <a:gd name="connsiteY18342" fmla="*/ 197267 h 1106488"/>
              <a:gd name="connsiteX18343" fmla="*/ 130176 w 1031876"/>
              <a:gd name="connsiteY18343" fmla="*/ 197006 h 1106488"/>
              <a:gd name="connsiteX18344" fmla="*/ 133333 w 1031876"/>
              <a:gd name="connsiteY18344" fmla="*/ 193852 h 1106488"/>
              <a:gd name="connsiteX18345" fmla="*/ 136526 w 1031876"/>
              <a:gd name="connsiteY18345" fmla="*/ 190663 h 1106488"/>
              <a:gd name="connsiteX18346" fmla="*/ 136689 w 1031876"/>
              <a:gd name="connsiteY18346" fmla="*/ 190500 h 1106488"/>
              <a:gd name="connsiteX18347" fmla="*/ 136752 w 1031876"/>
              <a:gd name="connsiteY18347" fmla="*/ 190437 h 1106488"/>
              <a:gd name="connsiteX18348" fmla="*/ 136725 w 1031876"/>
              <a:gd name="connsiteY18348" fmla="*/ 190500 h 1106488"/>
              <a:gd name="connsiteX18349" fmla="*/ 136526 w 1031876"/>
              <a:gd name="connsiteY18349" fmla="*/ 190963 h 1106488"/>
              <a:gd name="connsiteX18350" fmla="*/ 136460 w 1031876"/>
              <a:gd name="connsiteY18350" fmla="*/ 191116 h 1106488"/>
              <a:gd name="connsiteX18351" fmla="*/ 136526 w 1031876"/>
              <a:gd name="connsiteY18351" fmla="*/ 191040 h 1106488"/>
              <a:gd name="connsiteX18352" fmla="*/ 136922 w 1031876"/>
              <a:gd name="connsiteY18352" fmla="*/ 190579 h 1106488"/>
              <a:gd name="connsiteX18353" fmla="*/ 136922 w 1031876"/>
              <a:gd name="connsiteY18353" fmla="*/ 191293 h 1106488"/>
              <a:gd name="connsiteX18354" fmla="*/ 136526 w 1031876"/>
              <a:gd name="connsiteY18354" fmla="*/ 191712 h 1106488"/>
              <a:gd name="connsiteX18355" fmla="*/ 135937 w 1031876"/>
              <a:gd name="connsiteY18355" fmla="*/ 192336 h 1106488"/>
              <a:gd name="connsiteX18356" fmla="*/ 136079 w 1031876"/>
              <a:gd name="connsiteY18356" fmla="*/ 192186 h 1106488"/>
              <a:gd name="connsiteX18357" fmla="*/ 136526 w 1031876"/>
              <a:gd name="connsiteY18357" fmla="*/ 191713 h 1106488"/>
              <a:gd name="connsiteX18358" fmla="*/ 136922 w 1031876"/>
              <a:gd name="connsiteY18358" fmla="*/ 191293 h 1106488"/>
              <a:gd name="connsiteX18359" fmla="*/ 138233 w 1031876"/>
              <a:gd name="connsiteY18359" fmla="*/ 190500 h 1106488"/>
              <a:gd name="connsiteX18360" fmla="*/ 129184 w 1031876"/>
              <a:gd name="connsiteY18360" fmla="*/ 189396 h 1106488"/>
              <a:gd name="connsiteX18361" fmla="*/ 130176 w 1031876"/>
              <a:gd name="connsiteY18361" fmla="*/ 191294 h 1106488"/>
              <a:gd name="connsiteX18362" fmla="*/ 126135 w 1031876"/>
              <a:gd name="connsiteY18362" fmla="*/ 193892 h 1106488"/>
              <a:gd name="connsiteX18363" fmla="*/ 126366 w 1031876"/>
              <a:gd name="connsiteY18363" fmla="*/ 193437 h 1106488"/>
              <a:gd name="connsiteX18364" fmla="*/ 127001 w 1031876"/>
              <a:gd name="connsiteY18364" fmla="*/ 192187 h 1106488"/>
              <a:gd name="connsiteX18365" fmla="*/ 129184 w 1031876"/>
              <a:gd name="connsiteY18365" fmla="*/ 189396 h 1106488"/>
              <a:gd name="connsiteX18366" fmla="*/ 145904 w 1031876"/>
              <a:gd name="connsiteY18366" fmla="*/ 189115 h 1106488"/>
              <a:gd name="connsiteX18367" fmla="*/ 144075 w 1031876"/>
              <a:gd name="connsiteY18367" fmla="*/ 189951 h 1106488"/>
              <a:gd name="connsiteX18368" fmla="*/ 143794 w 1031876"/>
              <a:gd name="connsiteY18368" fmla="*/ 190232 h 1106488"/>
              <a:gd name="connsiteX18369" fmla="*/ 143783 w 1031876"/>
              <a:gd name="connsiteY18369" fmla="*/ 190326 h 1106488"/>
              <a:gd name="connsiteX18370" fmla="*/ 541229 w 1031876"/>
              <a:gd name="connsiteY18370" fmla="*/ 188412 h 1106488"/>
              <a:gd name="connsiteX18371" fmla="*/ 547688 w 1031876"/>
              <a:gd name="connsiteY18371" fmla="*/ 190500 h 1106488"/>
              <a:gd name="connsiteX18372" fmla="*/ 541437 w 1031876"/>
              <a:gd name="connsiteY18372" fmla="*/ 189706 h 1106488"/>
              <a:gd name="connsiteX18373" fmla="*/ 791110 w 1031876"/>
              <a:gd name="connsiteY18373" fmla="*/ 188388 h 1106488"/>
              <a:gd name="connsiteX18374" fmla="*/ 793161 w 1031876"/>
              <a:gd name="connsiteY18374" fmla="*/ 190437 h 1106488"/>
              <a:gd name="connsiteX18375" fmla="*/ 792306 w 1031876"/>
              <a:gd name="connsiteY18375" fmla="*/ 189583 h 1106488"/>
              <a:gd name="connsiteX18376" fmla="*/ 619126 w 1031876"/>
              <a:gd name="connsiteY18376" fmla="*/ 188119 h 1106488"/>
              <a:gd name="connsiteX18377" fmla="*/ 622301 w 1031876"/>
              <a:gd name="connsiteY18377" fmla="*/ 190500 h 1106488"/>
              <a:gd name="connsiteX18378" fmla="*/ 621507 w 1031876"/>
              <a:gd name="connsiteY18378" fmla="*/ 190500 h 1106488"/>
              <a:gd name="connsiteX18379" fmla="*/ 619920 w 1031876"/>
              <a:gd name="connsiteY18379" fmla="*/ 190500 h 1106488"/>
              <a:gd name="connsiteX18380" fmla="*/ 619126 w 1031876"/>
              <a:gd name="connsiteY18380" fmla="*/ 190500 h 1106488"/>
              <a:gd name="connsiteX18381" fmla="*/ 618332 w 1031876"/>
              <a:gd name="connsiteY18381" fmla="*/ 190500 h 1106488"/>
              <a:gd name="connsiteX18382" fmla="*/ 615951 w 1031876"/>
              <a:gd name="connsiteY18382" fmla="*/ 190500 h 1106488"/>
              <a:gd name="connsiteX18383" fmla="*/ 619126 w 1031876"/>
              <a:gd name="connsiteY18383" fmla="*/ 188119 h 1106488"/>
              <a:gd name="connsiteX18384" fmla="*/ 434182 w 1031876"/>
              <a:gd name="connsiteY18384" fmla="*/ 188119 h 1106488"/>
              <a:gd name="connsiteX18385" fmla="*/ 438151 w 1031876"/>
              <a:gd name="connsiteY18385" fmla="*/ 190500 h 1106488"/>
              <a:gd name="connsiteX18386" fmla="*/ 437159 w 1031876"/>
              <a:gd name="connsiteY18386" fmla="*/ 190500 h 1106488"/>
              <a:gd name="connsiteX18387" fmla="*/ 434182 w 1031876"/>
              <a:gd name="connsiteY18387" fmla="*/ 190500 h 1106488"/>
              <a:gd name="connsiteX18388" fmla="*/ 433190 w 1031876"/>
              <a:gd name="connsiteY18388" fmla="*/ 190500 h 1106488"/>
              <a:gd name="connsiteX18389" fmla="*/ 430213 w 1031876"/>
              <a:gd name="connsiteY18389" fmla="*/ 190500 h 1106488"/>
              <a:gd name="connsiteX18390" fmla="*/ 434182 w 1031876"/>
              <a:gd name="connsiteY18390" fmla="*/ 188119 h 1106488"/>
              <a:gd name="connsiteX18391" fmla="*/ 786811 w 1031876"/>
              <a:gd name="connsiteY18391" fmla="*/ 187509 h 1106488"/>
              <a:gd name="connsiteX18392" fmla="*/ 787178 w 1031876"/>
              <a:gd name="connsiteY18392" fmla="*/ 190437 h 1106488"/>
              <a:gd name="connsiteX18393" fmla="*/ 786323 w 1031876"/>
              <a:gd name="connsiteY18393" fmla="*/ 190437 h 1106488"/>
              <a:gd name="connsiteX18394" fmla="*/ 154112 w 1031876"/>
              <a:gd name="connsiteY18394" fmla="*/ 187201 h 1106488"/>
              <a:gd name="connsiteX18395" fmla="*/ 153988 w 1031876"/>
              <a:gd name="connsiteY18395" fmla="*/ 187325 h 1106488"/>
              <a:gd name="connsiteX18396" fmla="*/ 151607 w 1031876"/>
              <a:gd name="connsiteY18396" fmla="*/ 189706 h 1106488"/>
              <a:gd name="connsiteX18397" fmla="*/ 465138 w 1031876"/>
              <a:gd name="connsiteY18397" fmla="*/ 186690 h 1106488"/>
              <a:gd name="connsiteX18398" fmla="*/ 466726 w 1031876"/>
              <a:gd name="connsiteY18398" fmla="*/ 187325 h 1106488"/>
              <a:gd name="connsiteX18399" fmla="*/ 465138 w 1031876"/>
              <a:gd name="connsiteY18399" fmla="*/ 190500 h 1106488"/>
              <a:gd name="connsiteX18400" fmla="*/ 465138 w 1031876"/>
              <a:gd name="connsiteY18400" fmla="*/ 187325 h 1106488"/>
              <a:gd name="connsiteX18401" fmla="*/ 640629 w 1031876"/>
              <a:gd name="connsiteY18401" fmla="*/ 186459 h 1106488"/>
              <a:gd name="connsiteX18402" fmla="*/ 642144 w 1031876"/>
              <a:gd name="connsiteY18402" fmla="*/ 187325 h 1106488"/>
              <a:gd name="connsiteX18403" fmla="*/ 642938 w 1031876"/>
              <a:gd name="connsiteY18403" fmla="*/ 190500 h 1106488"/>
              <a:gd name="connsiteX18404" fmla="*/ 790674 w 1031876"/>
              <a:gd name="connsiteY18404" fmla="*/ 186090 h 1106488"/>
              <a:gd name="connsiteX18405" fmla="*/ 792306 w 1031876"/>
              <a:gd name="connsiteY18405" fmla="*/ 187022 h 1106488"/>
              <a:gd name="connsiteX18406" fmla="*/ 793161 w 1031876"/>
              <a:gd name="connsiteY18406" fmla="*/ 190437 h 1106488"/>
              <a:gd name="connsiteX18407" fmla="*/ 787178 w 1031876"/>
              <a:gd name="connsiteY18407" fmla="*/ 185314 h 1106488"/>
              <a:gd name="connsiteX18408" fmla="*/ 793161 w 1031876"/>
              <a:gd name="connsiteY18408" fmla="*/ 190437 h 1106488"/>
              <a:gd name="connsiteX18409" fmla="*/ 789742 w 1031876"/>
              <a:gd name="connsiteY18409" fmla="*/ 190437 h 1106488"/>
              <a:gd name="connsiteX18410" fmla="*/ 779486 w 1031876"/>
              <a:gd name="connsiteY18410" fmla="*/ 184173 h 1106488"/>
              <a:gd name="connsiteX18411" fmla="*/ 779486 w 1031876"/>
              <a:gd name="connsiteY18411" fmla="*/ 184460 h 1106488"/>
              <a:gd name="connsiteX18412" fmla="*/ 779486 w 1031876"/>
              <a:gd name="connsiteY18412" fmla="*/ 190437 h 1106488"/>
              <a:gd name="connsiteX18413" fmla="*/ 785468 w 1031876"/>
              <a:gd name="connsiteY18413" fmla="*/ 190437 h 1106488"/>
              <a:gd name="connsiteX18414" fmla="*/ 785750 w 1031876"/>
              <a:gd name="connsiteY18414" fmla="*/ 190437 h 1106488"/>
              <a:gd name="connsiteX18415" fmla="*/ 785019 w 1031876"/>
              <a:gd name="connsiteY18415" fmla="*/ 189706 h 1106488"/>
              <a:gd name="connsiteX18416" fmla="*/ 841376 w 1031876"/>
              <a:gd name="connsiteY18416" fmla="*/ 184150 h 1106488"/>
              <a:gd name="connsiteX18417" fmla="*/ 847726 w 1031876"/>
              <a:gd name="connsiteY18417" fmla="*/ 190500 h 1106488"/>
              <a:gd name="connsiteX18418" fmla="*/ 844551 w 1031876"/>
              <a:gd name="connsiteY18418" fmla="*/ 190500 h 1106488"/>
              <a:gd name="connsiteX18419" fmla="*/ 842170 w 1031876"/>
              <a:gd name="connsiteY18419" fmla="*/ 190500 h 1106488"/>
              <a:gd name="connsiteX18420" fmla="*/ 841376 w 1031876"/>
              <a:gd name="connsiteY18420" fmla="*/ 190500 h 1106488"/>
              <a:gd name="connsiteX18421" fmla="*/ 841376 w 1031876"/>
              <a:gd name="connsiteY18421" fmla="*/ 184150 h 1106488"/>
              <a:gd name="connsiteX18422" fmla="*/ 655638 w 1031876"/>
              <a:gd name="connsiteY18422" fmla="*/ 184150 h 1106488"/>
              <a:gd name="connsiteX18423" fmla="*/ 662782 w 1031876"/>
              <a:gd name="connsiteY18423" fmla="*/ 190500 h 1106488"/>
              <a:gd name="connsiteX18424" fmla="*/ 663576 w 1031876"/>
              <a:gd name="connsiteY18424" fmla="*/ 190500 h 1106488"/>
              <a:gd name="connsiteX18425" fmla="*/ 663576 w 1031876"/>
              <a:gd name="connsiteY18425" fmla="*/ 194469 h 1106488"/>
              <a:gd name="connsiteX18426" fmla="*/ 663576 w 1031876"/>
              <a:gd name="connsiteY18426" fmla="*/ 198437 h 1106488"/>
              <a:gd name="connsiteX18427" fmla="*/ 662584 w 1031876"/>
              <a:gd name="connsiteY18427" fmla="*/ 191492 h 1106488"/>
              <a:gd name="connsiteX18428" fmla="*/ 656549 w 1031876"/>
              <a:gd name="connsiteY18428" fmla="*/ 190630 h 1106488"/>
              <a:gd name="connsiteX18429" fmla="*/ 655638 w 1031876"/>
              <a:gd name="connsiteY18429" fmla="*/ 190500 h 1106488"/>
              <a:gd name="connsiteX18430" fmla="*/ 655638 w 1031876"/>
              <a:gd name="connsiteY18430" fmla="*/ 189706 h 1106488"/>
              <a:gd name="connsiteX18431" fmla="*/ 655638 w 1031876"/>
              <a:gd name="connsiteY18431" fmla="*/ 187325 h 1106488"/>
              <a:gd name="connsiteX18432" fmla="*/ 655638 w 1031876"/>
              <a:gd name="connsiteY18432" fmla="*/ 184944 h 1106488"/>
              <a:gd name="connsiteX18433" fmla="*/ 655638 w 1031876"/>
              <a:gd name="connsiteY18433" fmla="*/ 184150 h 1106488"/>
              <a:gd name="connsiteX18434" fmla="*/ 642938 w 1031876"/>
              <a:gd name="connsiteY18434" fmla="*/ 184150 h 1106488"/>
              <a:gd name="connsiteX18435" fmla="*/ 649288 w 1031876"/>
              <a:gd name="connsiteY18435" fmla="*/ 187325 h 1106488"/>
              <a:gd name="connsiteX18436" fmla="*/ 649288 w 1031876"/>
              <a:gd name="connsiteY18436" fmla="*/ 184944 h 1106488"/>
              <a:gd name="connsiteX18437" fmla="*/ 649288 w 1031876"/>
              <a:gd name="connsiteY18437" fmla="*/ 184150 h 1106488"/>
              <a:gd name="connsiteX18438" fmla="*/ 651828 w 1031876"/>
              <a:gd name="connsiteY18438" fmla="*/ 188595 h 1106488"/>
              <a:gd name="connsiteX18439" fmla="*/ 655638 w 1031876"/>
              <a:gd name="connsiteY18439" fmla="*/ 190500 h 1106488"/>
              <a:gd name="connsiteX18440" fmla="*/ 654844 w 1031876"/>
              <a:gd name="connsiteY18440" fmla="*/ 190500 h 1106488"/>
              <a:gd name="connsiteX18441" fmla="*/ 653753 w 1031876"/>
              <a:gd name="connsiteY18441" fmla="*/ 190500 h 1106488"/>
              <a:gd name="connsiteX18442" fmla="*/ 652463 w 1031876"/>
              <a:gd name="connsiteY18442" fmla="*/ 190500 h 1106488"/>
              <a:gd name="connsiteX18443" fmla="*/ 649288 w 1031876"/>
              <a:gd name="connsiteY18443" fmla="*/ 190500 h 1106488"/>
              <a:gd name="connsiteX18444" fmla="*/ 649288 w 1031876"/>
              <a:gd name="connsiteY18444" fmla="*/ 189706 h 1106488"/>
              <a:gd name="connsiteX18445" fmla="*/ 642938 w 1031876"/>
              <a:gd name="connsiteY18445" fmla="*/ 184150 h 1106488"/>
              <a:gd name="connsiteX18446" fmla="*/ 636588 w 1031876"/>
              <a:gd name="connsiteY18446" fmla="*/ 184150 h 1106488"/>
              <a:gd name="connsiteX18447" fmla="*/ 639763 w 1031876"/>
              <a:gd name="connsiteY18447" fmla="*/ 184944 h 1106488"/>
              <a:gd name="connsiteX18448" fmla="*/ 640629 w 1031876"/>
              <a:gd name="connsiteY18448" fmla="*/ 186459 h 1106488"/>
              <a:gd name="connsiteX18449" fmla="*/ 608013 w 1031876"/>
              <a:gd name="connsiteY18449" fmla="*/ 184150 h 1106488"/>
              <a:gd name="connsiteX18450" fmla="*/ 608013 w 1031876"/>
              <a:gd name="connsiteY18450" fmla="*/ 190500 h 1106488"/>
              <a:gd name="connsiteX18451" fmla="*/ 608013 w 1031876"/>
              <a:gd name="connsiteY18451" fmla="*/ 184150 h 1106488"/>
              <a:gd name="connsiteX18452" fmla="*/ 594520 w 1031876"/>
              <a:gd name="connsiteY18452" fmla="*/ 184150 h 1106488"/>
              <a:gd name="connsiteX18453" fmla="*/ 594520 w 1031876"/>
              <a:gd name="connsiteY18453" fmla="*/ 190500 h 1106488"/>
              <a:gd name="connsiteX18454" fmla="*/ 594520 w 1031876"/>
              <a:gd name="connsiteY18454" fmla="*/ 184150 h 1106488"/>
              <a:gd name="connsiteX18455" fmla="*/ 581820 w 1031876"/>
              <a:gd name="connsiteY18455" fmla="*/ 184150 h 1106488"/>
              <a:gd name="connsiteX18456" fmla="*/ 582614 w 1031876"/>
              <a:gd name="connsiteY18456" fmla="*/ 184944 h 1106488"/>
              <a:gd name="connsiteX18457" fmla="*/ 581820 w 1031876"/>
              <a:gd name="connsiteY18457" fmla="*/ 185738 h 1106488"/>
              <a:gd name="connsiteX18458" fmla="*/ 581026 w 1031876"/>
              <a:gd name="connsiteY18458" fmla="*/ 184944 h 1106488"/>
              <a:gd name="connsiteX18459" fmla="*/ 581820 w 1031876"/>
              <a:gd name="connsiteY18459" fmla="*/ 184150 h 1106488"/>
              <a:gd name="connsiteX18460" fmla="*/ 477838 w 1031876"/>
              <a:gd name="connsiteY18460" fmla="*/ 184150 h 1106488"/>
              <a:gd name="connsiteX18461" fmla="*/ 474663 w 1031876"/>
              <a:gd name="connsiteY18461" fmla="*/ 186531 h 1106488"/>
              <a:gd name="connsiteX18462" fmla="*/ 474234 w 1031876"/>
              <a:gd name="connsiteY18462" fmla="*/ 186209 h 1106488"/>
              <a:gd name="connsiteX18463" fmla="*/ 471488 w 1031876"/>
              <a:gd name="connsiteY18463" fmla="*/ 184150 h 1106488"/>
              <a:gd name="connsiteX18464" fmla="*/ 474234 w 1031876"/>
              <a:gd name="connsiteY18464" fmla="*/ 186209 h 1106488"/>
              <a:gd name="connsiteX18465" fmla="*/ 472282 w 1031876"/>
              <a:gd name="connsiteY18465" fmla="*/ 187325 h 1106488"/>
              <a:gd name="connsiteX18466" fmla="*/ 471488 w 1031876"/>
              <a:gd name="connsiteY18466" fmla="*/ 190500 h 1106488"/>
              <a:gd name="connsiteX18467" fmla="*/ 471488 w 1031876"/>
              <a:gd name="connsiteY18467" fmla="*/ 184150 h 1106488"/>
              <a:gd name="connsiteX18468" fmla="*/ 458788 w 1031876"/>
              <a:gd name="connsiteY18468" fmla="*/ 184150 h 1106488"/>
              <a:gd name="connsiteX18469" fmla="*/ 460009 w 1031876"/>
              <a:gd name="connsiteY18469" fmla="*/ 184639 h 1106488"/>
              <a:gd name="connsiteX18470" fmla="*/ 461963 w 1031876"/>
              <a:gd name="connsiteY18470" fmla="*/ 184150 h 1106488"/>
              <a:gd name="connsiteX18471" fmla="*/ 464344 w 1031876"/>
              <a:gd name="connsiteY18471" fmla="*/ 184745 h 1106488"/>
              <a:gd name="connsiteX18472" fmla="*/ 465138 w 1031876"/>
              <a:gd name="connsiteY18472" fmla="*/ 184150 h 1106488"/>
              <a:gd name="connsiteX18473" fmla="*/ 465138 w 1031876"/>
              <a:gd name="connsiteY18473" fmla="*/ 184944 h 1106488"/>
              <a:gd name="connsiteX18474" fmla="*/ 465138 w 1031876"/>
              <a:gd name="connsiteY18474" fmla="*/ 186690 h 1106488"/>
              <a:gd name="connsiteX18475" fmla="*/ 462929 w 1031876"/>
              <a:gd name="connsiteY18475" fmla="*/ 185806 h 1106488"/>
              <a:gd name="connsiteX18476" fmla="*/ 463550 w 1031876"/>
              <a:gd name="connsiteY18476" fmla="*/ 185341 h 1106488"/>
              <a:gd name="connsiteX18477" fmla="*/ 462452 w 1031876"/>
              <a:gd name="connsiteY18477" fmla="*/ 185616 h 1106488"/>
              <a:gd name="connsiteX18478" fmla="*/ 462929 w 1031876"/>
              <a:gd name="connsiteY18478" fmla="*/ 185806 h 1106488"/>
              <a:gd name="connsiteX18479" fmla="*/ 461963 w 1031876"/>
              <a:gd name="connsiteY18479" fmla="*/ 186531 h 1106488"/>
              <a:gd name="connsiteX18480" fmla="*/ 460376 w 1031876"/>
              <a:gd name="connsiteY18480" fmla="*/ 185341 h 1106488"/>
              <a:gd name="connsiteX18481" fmla="*/ 458788 w 1031876"/>
              <a:gd name="connsiteY18481" fmla="*/ 184944 h 1106488"/>
              <a:gd name="connsiteX18482" fmla="*/ 459582 w 1031876"/>
              <a:gd name="connsiteY18482" fmla="*/ 184745 h 1106488"/>
              <a:gd name="connsiteX18483" fmla="*/ 445295 w 1031876"/>
              <a:gd name="connsiteY18483" fmla="*/ 184150 h 1106488"/>
              <a:gd name="connsiteX18484" fmla="*/ 446089 w 1031876"/>
              <a:gd name="connsiteY18484" fmla="*/ 187325 h 1106488"/>
              <a:gd name="connsiteX18485" fmla="*/ 445295 w 1031876"/>
              <a:gd name="connsiteY18485" fmla="*/ 190500 h 1106488"/>
              <a:gd name="connsiteX18486" fmla="*/ 444501 w 1031876"/>
              <a:gd name="connsiteY18486" fmla="*/ 187325 h 1106488"/>
              <a:gd name="connsiteX18487" fmla="*/ 445295 w 1031876"/>
              <a:gd name="connsiteY18487" fmla="*/ 184150 h 1106488"/>
              <a:gd name="connsiteX18488" fmla="*/ 403225 w 1031876"/>
              <a:gd name="connsiteY18488" fmla="*/ 184150 h 1106488"/>
              <a:gd name="connsiteX18489" fmla="*/ 396875 w 1031876"/>
              <a:gd name="connsiteY18489" fmla="*/ 190500 h 1106488"/>
              <a:gd name="connsiteX18490" fmla="*/ 402431 w 1031876"/>
              <a:gd name="connsiteY18490" fmla="*/ 184944 h 1106488"/>
              <a:gd name="connsiteX18491" fmla="*/ 403225 w 1031876"/>
              <a:gd name="connsiteY18491" fmla="*/ 184150 h 1106488"/>
              <a:gd name="connsiteX18492" fmla="*/ 403424 w 1031876"/>
              <a:gd name="connsiteY18492" fmla="*/ 184746 h 1106488"/>
              <a:gd name="connsiteX18493" fmla="*/ 404020 w 1031876"/>
              <a:gd name="connsiteY18493" fmla="*/ 184150 h 1106488"/>
              <a:gd name="connsiteX18494" fmla="*/ 404814 w 1031876"/>
              <a:gd name="connsiteY18494" fmla="*/ 184944 h 1106488"/>
              <a:gd name="connsiteX18495" fmla="*/ 404020 w 1031876"/>
              <a:gd name="connsiteY18495" fmla="*/ 185738 h 1106488"/>
              <a:gd name="connsiteX18496" fmla="*/ 403622 w 1031876"/>
              <a:gd name="connsiteY18496" fmla="*/ 185339 h 1106488"/>
              <a:gd name="connsiteX18497" fmla="*/ 404019 w 1031876"/>
              <a:gd name="connsiteY18497" fmla="*/ 186531 h 1106488"/>
              <a:gd name="connsiteX18498" fmla="*/ 409575 w 1031876"/>
              <a:gd name="connsiteY18498" fmla="*/ 184150 h 1106488"/>
              <a:gd name="connsiteX18499" fmla="*/ 403225 w 1031876"/>
              <a:gd name="connsiteY18499" fmla="*/ 190500 h 1106488"/>
              <a:gd name="connsiteX18500" fmla="*/ 396875 w 1031876"/>
              <a:gd name="connsiteY18500" fmla="*/ 190500 h 1106488"/>
              <a:gd name="connsiteX18501" fmla="*/ 403225 w 1031876"/>
              <a:gd name="connsiteY18501" fmla="*/ 184150 h 1106488"/>
              <a:gd name="connsiteX18502" fmla="*/ 136526 w 1031876"/>
              <a:gd name="connsiteY18502" fmla="*/ 184150 h 1106488"/>
              <a:gd name="connsiteX18503" fmla="*/ 130176 w 1031876"/>
              <a:gd name="connsiteY18503" fmla="*/ 190500 h 1106488"/>
              <a:gd name="connsiteX18504" fmla="*/ 136526 w 1031876"/>
              <a:gd name="connsiteY18504" fmla="*/ 184150 h 1106488"/>
              <a:gd name="connsiteX18505" fmla="*/ 136922 w 1031876"/>
              <a:gd name="connsiteY18505" fmla="*/ 184149 h 1106488"/>
              <a:gd name="connsiteX18506" fmla="*/ 138609 w 1031876"/>
              <a:gd name="connsiteY18506" fmla="*/ 188614 h 1106488"/>
              <a:gd name="connsiteX18507" fmla="*/ 136990 w 1031876"/>
              <a:gd name="connsiteY18507" fmla="*/ 190500 h 1106488"/>
              <a:gd name="connsiteX18508" fmla="*/ 136922 w 1031876"/>
              <a:gd name="connsiteY18508" fmla="*/ 190579 h 1106488"/>
              <a:gd name="connsiteX18509" fmla="*/ 136922 w 1031876"/>
              <a:gd name="connsiteY18509" fmla="*/ 190500 h 1106488"/>
              <a:gd name="connsiteX18510" fmla="*/ 136922 w 1031876"/>
              <a:gd name="connsiteY18510" fmla="*/ 190400 h 1106488"/>
              <a:gd name="connsiteX18511" fmla="*/ 136922 w 1031876"/>
              <a:gd name="connsiteY18511" fmla="*/ 184149 h 1106488"/>
              <a:gd name="connsiteX18512" fmla="*/ 827617 w 1031876"/>
              <a:gd name="connsiteY18512" fmla="*/ 183622 h 1106488"/>
              <a:gd name="connsiteX18513" fmla="*/ 834497 w 1031876"/>
              <a:gd name="connsiteY18513" fmla="*/ 183622 h 1106488"/>
              <a:gd name="connsiteX18514" fmla="*/ 841376 w 1031876"/>
              <a:gd name="connsiteY18514" fmla="*/ 190501 h 1106488"/>
              <a:gd name="connsiteX18515" fmla="*/ 837936 w 1031876"/>
              <a:gd name="connsiteY18515" fmla="*/ 187921 h 1106488"/>
              <a:gd name="connsiteX18516" fmla="*/ 837055 w 1031876"/>
              <a:gd name="connsiteY18516" fmla="*/ 188582 h 1106488"/>
              <a:gd name="connsiteX18517" fmla="*/ 840317 w 1031876"/>
              <a:gd name="connsiteY18517" fmla="*/ 191029 h 1106488"/>
              <a:gd name="connsiteX18518" fmla="*/ 839457 w 1031876"/>
              <a:gd name="connsiteY18518" fmla="*/ 191029 h 1106488"/>
              <a:gd name="connsiteX18519" fmla="*/ 837144 w 1031876"/>
              <a:gd name="connsiteY18519" fmla="*/ 191029 h 1106488"/>
              <a:gd name="connsiteX18520" fmla="*/ 840384 w 1031876"/>
              <a:gd name="connsiteY18520" fmla="*/ 191492 h 1106488"/>
              <a:gd name="connsiteX18521" fmla="*/ 841376 w 1031876"/>
              <a:gd name="connsiteY18521" fmla="*/ 198438 h 1106488"/>
              <a:gd name="connsiteX18522" fmla="*/ 840384 w 1031876"/>
              <a:gd name="connsiteY18522" fmla="*/ 194469 h 1106488"/>
              <a:gd name="connsiteX18523" fmla="*/ 834364 w 1031876"/>
              <a:gd name="connsiteY18523" fmla="*/ 191029 h 1106488"/>
              <a:gd name="connsiteX18524" fmla="*/ 833967 w 1031876"/>
              <a:gd name="connsiteY18524" fmla="*/ 191029 h 1106488"/>
              <a:gd name="connsiteX18525" fmla="*/ 837407 w 1031876"/>
              <a:gd name="connsiteY18525" fmla="*/ 194469 h 1106488"/>
              <a:gd name="connsiteX18526" fmla="*/ 841376 w 1031876"/>
              <a:gd name="connsiteY18526" fmla="*/ 198438 h 1106488"/>
              <a:gd name="connsiteX18527" fmla="*/ 844551 w 1031876"/>
              <a:gd name="connsiteY18527" fmla="*/ 199232 h 1106488"/>
              <a:gd name="connsiteX18528" fmla="*/ 845186 w 1031876"/>
              <a:gd name="connsiteY18528" fmla="*/ 200343 h 1106488"/>
              <a:gd name="connsiteX18529" fmla="*/ 847197 w 1031876"/>
              <a:gd name="connsiteY18529" fmla="*/ 201348 h 1106488"/>
              <a:gd name="connsiteX18530" fmla="*/ 847726 w 1031876"/>
              <a:gd name="connsiteY18530" fmla="*/ 201613 h 1106488"/>
              <a:gd name="connsiteX18531" fmla="*/ 854076 w 1031876"/>
              <a:gd name="connsiteY18531" fmla="*/ 204788 h 1106488"/>
              <a:gd name="connsiteX18532" fmla="*/ 854076 w 1031876"/>
              <a:gd name="connsiteY18532" fmla="*/ 211138 h 1106488"/>
              <a:gd name="connsiteX18533" fmla="*/ 847726 w 1031876"/>
              <a:gd name="connsiteY18533" fmla="*/ 204788 h 1106488"/>
              <a:gd name="connsiteX18534" fmla="*/ 847197 w 1031876"/>
              <a:gd name="connsiteY18534" fmla="*/ 204788 h 1106488"/>
              <a:gd name="connsiteX18535" fmla="*/ 847109 w 1031876"/>
              <a:gd name="connsiteY18535" fmla="*/ 204435 h 1106488"/>
              <a:gd name="connsiteX18536" fmla="*/ 842170 w 1031876"/>
              <a:gd name="connsiteY18536" fmla="*/ 201613 h 1106488"/>
              <a:gd name="connsiteX18537" fmla="*/ 841398 w 1031876"/>
              <a:gd name="connsiteY18537" fmla="*/ 198526 h 1106488"/>
              <a:gd name="connsiteX18538" fmla="*/ 841376 w 1031876"/>
              <a:gd name="connsiteY18538" fmla="*/ 198514 h 1106488"/>
              <a:gd name="connsiteX18539" fmla="*/ 841199 w 1031876"/>
              <a:gd name="connsiteY18539" fmla="*/ 198413 h 1106488"/>
              <a:gd name="connsiteX18540" fmla="*/ 834430 w 1031876"/>
              <a:gd name="connsiteY18540" fmla="*/ 197446 h 1106488"/>
              <a:gd name="connsiteX18541" fmla="*/ 833514 w 1031876"/>
              <a:gd name="connsiteY18541" fmla="*/ 191029 h 1106488"/>
              <a:gd name="connsiteX18542" fmla="*/ 833438 w 1031876"/>
              <a:gd name="connsiteY18542" fmla="*/ 191029 h 1106488"/>
              <a:gd name="connsiteX18543" fmla="*/ 833506 w 1031876"/>
              <a:gd name="connsiteY18543" fmla="*/ 190978 h 1106488"/>
              <a:gd name="connsiteX18544" fmla="*/ 833438 w 1031876"/>
              <a:gd name="connsiteY18544" fmla="*/ 190500 h 1106488"/>
              <a:gd name="connsiteX18545" fmla="*/ 833741 w 1031876"/>
              <a:gd name="connsiteY18545" fmla="*/ 190803 h 1106488"/>
              <a:gd name="connsiteX18546" fmla="*/ 833839 w 1031876"/>
              <a:gd name="connsiteY18546" fmla="*/ 190729 h 1106488"/>
              <a:gd name="connsiteX18547" fmla="*/ 833438 w 1031876"/>
              <a:gd name="connsiteY18547" fmla="*/ 190500 h 1106488"/>
              <a:gd name="connsiteX18548" fmla="*/ 834031 w 1031876"/>
              <a:gd name="connsiteY18548" fmla="*/ 190585 h 1106488"/>
              <a:gd name="connsiteX18549" fmla="*/ 834144 w 1031876"/>
              <a:gd name="connsiteY18549" fmla="*/ 190500 h 1106488"/>
              <a:gd name="connsiteX18550" fmla="*/ 834463 w 1031876"/>
              <a:gd name="connsiteY18550" fmla="*/ 190261 h 1106488"/>
              <a:gd name="connsiteX18551" fmla="*/ 833637 w 1031876"/>
              <a:gd name="connsiteY18551" fmla="*/ 184482 h 1106488"/>
              <a:gd name="connsiteX18552" fmla="*/ 831316 w 1031876"/>
              <a:gd name="connsiteY18552" fmla="*/ 184150 h 1106488"/>
              <a:gd name="connsiteX18553" fmla="*/ 793161 w 1031876"/>
              <a:gd name="connsiteY18553" fmla="*/ 183606 h 1106488"/>
              <a:gd name="connsiteX18554" fmla="*/ 793751 w 1031876"/>
              <a:gd name="connsiteY18554" fmla="*/ 184196 h 1106488"/>
              <a:gd name="connsiteX18555" fmla="*/ 793751 w 1031876"/>
              <a:gd name="connsiteY18555" fmla="*/ 184150 h 1106488"/>
              <a:gd name="connsiteX18556" fmla="*/ 793888 w 1031876"/>
              <a:gd name="connsiteY18556" fmla="*/ 184333 h 1106488"/>
              <a:gd name="connsiteX18557" fmla="*/ 796580 w 1031876"/>
              <a:gd name="connsiteY18557" fmla="*/ 187022 h 1106488"/>
              <a:gd name="connsiteX18558" fmla="*/ 799998 w 1031876"/>
              <a:gd name="connsiteY18558" fmla="*/ 190437 h 1106488"/>
              <a:gd name="connsiteX18559" fmla="*/ 795657 w 1031876"/>
              <a:gd name="connsiteY18559" fmla="*/ 187959 h 1106488"/>
              <a:gd name="connsiteX18560" fmla="*/ 793798 w 1031876"/>
              <a:gd name="connsiteY18560" fmla="*/ 190437 h 1106488"/>
              <a:gd name="connsiteX18561" fmla="*/ 796580 w 1031876"/>
              <a:gd name="connsiteY18561" fmla="*/ 190437 h 1106488"/>
              <a:gd name="connsiteX18562" fmla="*/ 799998 w 1031876"/>
              <a:gd name="connsiteY18562" fmla="*/ 190437 h 1106488"/>
              <a:gd name="connsiteX18563" fmla="*/ 799998 w 1031876"/>
              <a:gd name="connsiteY18563" fmla="*/ 190500 h 1106488"/>
              <a:gd name="connsiteX18564" fmla="*/ 799998 w 1031876"/>
              <a:gd name="connsiteY18564" fmla="*/ 192998 h 1106488"/>
              <a:gd name="connsiteX18565" fmla="*/ 799998 w 1031876"/>
              <a:gd name="connsiteY18565" fmla="*/ 196413 h 1106488"/>
              <a:gd name="connsiteX18566" fmla="*/ 799998 w 1031876"/>
              <a:gd name="connsiteY18566" fmla="*/ 197267 h 1106488"/>
              <a:gd name="connsiteX18567" fmla="*/ 799143 w 1031876"/>
              <a:gd name="connsiteY18567" fmla="*/ 197267 h 1106488"/>
              <a:gd name="connsiteX18568" fmla="*/ 793161 w 1031876"/>
              <a:gd name="connsiteY18568" fmla="*/ 190437 h 1106488"/>
              <a:gd name="connsiteX18569" fmla="*/ 793751 w 1031876"/>
              <a:gd name="connsiteY18569" fmla="*/ 190437 h 1106488"/>
              <a:gd name="connsiteX18570" fmla="*/ 793751 w 1031876"/>
              <a:gd name="connsiteY18570" fmla="*/ 187325 h 1106488"/>
              <a:gd name="connsiteX18571" fmla="*/ 793751 w 1031876"/>
              <a:gd name="connsiteY18571" fmla="*/ 186531 h 1106488"/>
              <a:gd name="connsiteX18572" fmla="*/ 793751 w 1031876"/>
              <a:gd name="connsiteY18572" fmla="*/ 185964 h 1106488"/>
              <a:gd name="connsiteX18573" fmla="*/ 786323 w 1031876"/>
              <a:gd name="connsiteY18573" fmla="*/ 183606 h 1106488"/>
              <a:gd name="connsiteX18574" fmla="*/ 787178 w 1031876"/>
              <a:gd name="connsiteY18574" fmla="*/ 185314 h 1106488"/>
              <a:gd name="connsiteX18575" fmla="*/ 786811 w 1031876"/>
              <a:gd name="connsiteY18575" fmla="*/ 187509 h 1106488"/>
              <a:gd name="connsiteX18576" fmla="*/ 786323 w 1031876"/>
              <a:gd name="connsiteY18576" fmla="*/ 183606 h 1106488"/>
              <a:gd name="connsiteX18577" fmla="*/ 791110 w 1031876"/>
              <a:gd name="connsiteY18577" fmla="*/ 188388 h 1106488"/>
              <a:gd name="connsiteX18578" fmla="*/ 789742 w 1031876"/>
              <a:gd name="connsiteY18578" fmla="*/ 187022 h 1106488"/>
              <a:gd name="connsiteX18579" fmla="*/ 786323 w 1031876"/>
              <a:gd name="connsiteY18579" fmla="*/ 183606 h 1106488"/>
              <a:gd name="connsiteX18580" fmla="*/ 786323 w 1031876"/>
              <a:gd name="connsiteY18580" fmla="*/ 183606 h 1106488"/>
              <a:gd name="connsiteX18581" fmla="*/ 789742 w 1031876"/>
              <a:gd name="connsiteY18581" fmla="*/ 184460 h 1106488"/>
              <a:gd name="connsiteX18582" fmla="*/ 790674 w 1031876"/>
              <a:gd name="connsiteY18582" fmla="*/ 186090 h 1106488"/>
              <a:gd name="connsiteX18583" fmla="*/ 670084 w 1031876"/>
              <a:gd name="connsiteY18583" fmla="*/ 183606 h 1106488"/>
              <a:gd name="connsiteX18584" fmla="*/ 672203 w 1031876"/>
              <a:gd name="connsiteY18584" fmla="*/ 185723 h 1106488"/>
              <a:gd name="connsiteX18585" fmla="*/ 676922 w 1031876"/>
              <a:gd name="connsiteY18585" fmla="*/ 190437 h 1106488"/>
              <a:gd name="connsiteX18586" fmla="*/ 683759 w 1031876"/>
              <a:gd name="connsiteY18586" fmla="*/ 197267 h 1106488"/>
              <a:gd name="connsiteX18587" fmla="*/ 682904 w 1031876"/>
              <a:gd name="connsiteY18587" fmla="*/ 197267 h 1106488"/>
              <a:gd name="connsiteX18588" fmla="*/ 680340 w 1031876"/>
              <a:gd name="connsiteY18588" fmla="*/ 197267 h 1106488"/>
              <a:gd name="connsiteX18589" fmla="*/ 679486 w 1031876"/>
              <a:gd name="connsiteY18589" fmla="*/ 197267 h 1106488"/>
              <a:gd name="connsiteX18590" fmla="*/ 676922 w 1031876"/>
              <a:gd name="connsiteY18590" fmla="*/ 197267 h 1106488"/>
              <a:gd name="connsiteX18591" fmla="*/ 670084 w 1031876"/>
              <a:gd name="connsiteY18591" fmla="*/ 190437 h 1106488"/>
              <a:gd name="connsiteX18592" fmla="*/ 670084 w 1031876"/>
              <a:gd name="connsiteY18592" fmla="*/ 183606 h 1106488"/>
              <a:gd name="connsiteX18593" fmla="*/ 663247 w 1031876"/>
              <a:gd name="connsiteY18593" fmla="*/ 183606 h 1106488"/>
              <a:gd name="connsiteX18594" fmla="*/ 670084 w 1031876"/>
              <a:gd name="connsiteY18594" fmla="*/ 190437 h 1106488"/>
              <a:gd name="connsiteX18595" fmla="*/ 663247 w 1031876"/>
              <a:gd name="connsiteY18595" fmla="*/ 183606 h 1106488"/>
              <a:gd name="connsiteX18596" fmla="*/ 410256 w 1031876"/>
              <a:gd name="connsiteY18596" fmla="*/ 183606 h 1106488"/>
              <a:gd name="connsiteX18597" fmla="*/ 411111 w 1031876"/>
              <a:gd name="connsiteY18597" fmla="*/ 183606 h 1106488"/>
              <a:gd name="connsiteX18598" fmla="*/ 411965 w 1031876"/>
              <a:gd name="connsiteY18598" fmla="*/ 183606 h 1106488"/>
              <a:gd name="connsiteX18599" fmla="*/ 413675 w 1031876"/>
              <a:gd name="connsiteY18599" fmla="*/ 183606 h 1106488"/>
              <a:gd name="connsiteX18600" fmla="*/ 416238 w 1031876"/>
              <a:gd name="connsiteY18600" fmla="*/ 183606 h 1106488"/>
              <a:gd name="connsiteX18601" fmla="*/ 417093 w 1031876"/>
              <a:gd name="connsiteY18601" fmla="*/ 183606 h 1106488"/>
              <a:gd name="connsiteX18602" fmla="*/ 410256 w 1031876"/>
              <a:gd name="connsiteY18602" fmla="*/ 190437 h 1106488"/>
              <a:gd name="connsiteX18603" fmla="*/ 410256 w 1031876"/>
              <a:gd name="connsiteY18603" fmla="*/ 183606 h 1106488"/>
              <a:gd name="connsiteX18604" fmla="*/ 146494 w 1031876"/>
              <a:gd name="connsiteY18604" fmla="*/ 183402 h 1106488"/>
              <a:gd name="connsiteX18605" fmla="*/ 145167 w 1031876"/>
              <a:gd name="connsiteY18605" fmla="*/ 183753 h 1106488"/>
              <a:gd name="connsiteX18606" fmla="*/ 146315 w 1031876"/>
              <a:gd name="connsiteY18606" fmla="*/ 183753 h 1106488"/>
              <a:gd name="connsiteX18607" fmla="*/ 146072 w 1031876"/>
              <a:gd name="connsiteY18607" fmla="*/ 184228 h 1106488"/>
              <a:gd name="connsiteX18608" fmla="*/ 149400 w 1031876"/>
              <a:gd name="connsiteY18608" fmla="*/ 183753 h 1106488"/>
              <a:gd name="connsiteX18609" fmla="*/ 146315 w 1031876"/>
              <a:gd name="connsiteY18609" fmla="*/ 183753 h 1106488"/>
              <a:gd name="connsiteX18610" fmla="*/ 789058 w 1031876"/>
              <a:gd name="connsiteY18610" fmla="*/ 181557 h 1106488"/>
              <a:gd name="connsiteX18611" fmla="*/ 789742 w 1031876"/>
              <a:gd name="connsiteY18611" fmla="*/ 182753 h 1106488"/>
              <a:gd name="connsiteX18612" fmla="*/ 793161 w 1031876"/>
              <a:gd name="connsiteY18612" fmla="*/ 183606 h 1106488"/>
              <a:gd name="connsiteX18613" fmla="*/ 786323 w 1031876"/>
              <a:gd name="connsiteY18613" fmla="*/ 183606 h 1106488"/>
              <a:gd name="connsiteX18614" fmla="*/ 650426 w 1031876"/>
              <a:gd name="connsiteY18614" fmla="*/ 181045 h 1106488"/>
              <a:gd name="connsiteX18615" fmla="*/ 656409 w 1031876"/>
              <a:gd name="connsiteY18615" fmla="*/ 183606 h 1106488"/>
              <a:gd name="connsiteX18616" fmla="*/ 652990 w 1031876"/>
              <a:gd name="connsiteY18616" fmla="*/ 183606 h 1106488"/>
              <a:gd name="connsiteX18617" fmla="*/ 649571 w 1031876"/>
              <a:gd name="connsiteY18617" fmla="*/ 183606 h 1106488"/>
              <a:gd name="connsiteX18618" fmla="*/ 650426 w 1031876"/>
              <a:gd name="connsiteY18618" fmla="*/ 181045 h 1106488"/>
              <a:gd name="connsiteX18619" fmla="*/ 572648 w 1031876"/>
              <a:gd name="connsiteY18619" fmla="*/ 181045 h 1106488"/>
              <a:gd name="connsiteX18620" fmla="*/ 581195 w 1031876"/>
              <a:gd name="connsiteY18620" fmla="*/ 183606 h 1106488"/>
              <a:gd name="connsiteX18621" fmla="*/ 574358 w 1031876"/>
              <a:gd name="connsiteY18621" fmla="*/ 183606 h 1106488"/>
              <a:gd name="connsiteX18622" fmla="*/ 572648 w 1031876"/>
              <a:gd name="connsiteY18622" fmla="*/ 181045 h 1106488"/>
              <a:gd name="connsiteX18623" fmla="*/ 612920 w 1031876"/>
              <a:gd name="connsiteY18623" fmla="*/ 180109 h 1106488"/>
              <a:gd name="connsiteX18624" fmla="*/ 614562 w 1031876"/>
              <a:gd name="connsiteY18624" fmla="*/ 180975 h 1106488"/>
              <a:gd name="connsiteX18625" fmla="*/ 615422 w 1031876"/>
              <a:gd name="connsiteY18625" fmla="*/ 184150 h 1106488"/>
              <a:gd name="connsiteX18626" fmla="*/ 805775 w 1031876"/>
              <a:gd name="connsiteY18626" fmla="*/ 180073 h 1106488"/>
              <a:gd name="connsiteX18627" fmla="*/ 805981 w 1031876"/>
              <a:gd name="connsiteY18627" fmla="*/ 180191 h 1106488"/>
              <a:gd name="connsiteX18628" fmla="*/ 806836 w 1031876"/>
              <a:gd name="connsiteY18628" fmla="*/ 183606 h 1106488"/>
              <a:gd name="connsiteX18629" fmla="*/ 832433 w 1031876"/>
              <a:gd name="connsiteY18629" fmla="*/ 179494 h 1106488"/>
              <a:gd name="connsiteX18630" fmla="*/ 833637 w 1031876"/>
              <a:gd name="connsiteY18630" fmla="*/ 180182 h 1106488"/>
              <a:gd name="connsiteX18631" fmla="*/ 834497 w 1031876"/>
              <a:gd name="connsiteY18631" fmla="*/ 183622 h 1106488"/>
              <a:gd name="connsiteX18632" fmla="*/ 831917 w 1031876"/>
              <a:gd name="connsiteY18632" fmla="*/ 180182 h 1106488"/>
              <a:gd name="connsiteX18633" fmla="*/ 433255 w 1031876"/>
              <a:gd name="connsiteY18633" fmla="*/ 179260 h 1106488"/>
              <a:gd name="connsiteX18634" fmla="*/ 436751 w 1031876"/>
              <a:gd name="connsiteY18634" fmla="*/ 182753 h 1106488"/>
              <a:gd name="connsiteX18635" fmla="*/ 437606 w 1031876"/>
              <a:gd name="connsiteY18635" fmla="*/ 183606 h 1106488"/>
              <a:gd name="connsiteX18636" fmla="*/ 430768 w 1031876"/>
              <a:gd name="connsiteY18636" fmla="*/ 183606 h 1106488"/>
              <a:gd name="connsiteX18637" fmla="*/ 431623 w 1031876"/>
              <a:gd name="connsiteY18637" fmla="*/ 180191 h 1106488"/>
              <a:gd name="connsiteX18638" fmla="*/ 148703 w 1031876"/>
              <a:gd name="connsiteY18638" fmla="*/ 178820 h 1106488"/>
              <a:gd name="connsiteX18639" fmla="*/ 147043 w 1031876"/>
              <a:gd name="connsiteY18639" fmla="*/ 180578 h 1106488"/>
              <a:gd name="connsiteX18640" fmla="*/ 144043 w 1031876"/>
              <a:gd name="connsiteY18640" fmla="*/ 183753 h 1106488"/>
              <a:gd name="connsiteX18641" fmla="*/ 638114 w 1031876"/>
              <a:gd name="connsiteY18641" fmla="*/ 178437 h 1106488"/>
              <a:gd name="connsiteX18642" fmla="*/ 639315 w 1031876"/>
              <a:gd name="connsiteY18642" fmla="*/ 179337 h 1106488"/>
              <a:gd name="connsiteX18643" fmla="*/ 639516 w 1031876"/>
              <a:gd name="connsiteY18643" fmla="*/ 179187 h 1106488"/>
              <a:gd name="connsiteX18644" fmla="*/ 641024 w 1031876"/>
              <a:gd name="connsiteY18644" fmla="*/ 180191 h 1106488"/>
              <a:gd name="connsiteX18645" fmla="*/ 636060 w 1031876"/>
              <a:gd name="connsiteY18645" fmla="*/ 183497 h 1106488"/>
              <a:gd name="connsiteX18646" fmla="*/ 635896 w 1031876"/>
              <a:gd name="connsiteY18646" fmla="*/ 183606 h 1106488"/>
              <a:gd name="connsiteX18647" fmla="*/ 636060 w 1031876"/>
              <a:gd name="connsiteY18647" fmla="*/ 183224 h 1106488"/>
              <a:gd name="connsiteX18648" fmla="*/ 135534 w 1031876"/>
              <a:gd name="connsiteY18648" fmla="*/ 178123 h 1106488"/>
              <a:gd name="connsiteX18649" fmla="*/ 130176 w 1031876"/>
              <a:gd name="connsiteY18649" fmla="*/ 184151 h 1106488"/>
              <a:gd name="connsiteX18650" fmla="*/ 135534 w 1031876"/>
              <a:gd name="connsiteY18650" fmla="*/ 178123 h 1106488"/>
              <a:gd name="connsiteX18651" fmla="*/ 608542 w 1031876"/>
              <a:gd name="connsiteY18651" fmla="*/ 177800 h 1106488"/>
              <a:gd name="connsiteX18652" fmla="*/ 611982 w 1031876"/>
              <a:gd name="connsiteY18652" fmla="*/ 178594 h 1106488"/>
              <a:gd name="connsiteX18653" fmla="*/ 612920 w 1031876"/>
              <a:gd name="connsiteY18653" fmla="*/ 180109 h 1106488"/>
              <a:gd name="connsiteX18654" fmla="*/ 539751 w 1031876"/>
              <a:gd name="connsiteY18654" fmla="*/ 177800 h 1106488"/>
              <a:gd name="connsiteX18655" fmla="*/ 540545 w 1031876"/>
              <a:gd name="connsiteY18655" fmla="*/ 178435 h 1106488"/>
              <a:gd name="connsiteX18656" fmla="*/ 543720 w 1031876"/>
              <a:gd name="connsiteY18656" fmla="*/ 177800 h 1106488"/>
              <a:gd name="connsiteX18657" fmla="*/ 547689 w 1031876"/>
              <a:gd name="connsiteY18657" fmla="*/ 178594 h 1106488"/>
              <a:gd name="connsiteX18658" fmla="*/ 543720 w 1031876"/>
              <a:gd name="connsiteY18658" fmla="*/ 179388 h 1106488"/>
              <a:gd name="connsiteX18659" fmla="*/ 541075 w 1031876"/>
              <a:gd name="connsiteY18659" fmla="*/ 178859 h 1106488"/>
              <a:gd name="connsiteX18660" fmla="*/ 546697 w 1031876"/>
              <a:gd name="connsiteY18660" fmla="*/ 183356 h 1106488"/>
              <a:gd name="connsiteX18661" fmla="*/ 547689 w 1031876"/>
              <a:gd name="connsiteY18661" fmla="*/ 184150 h 1106488"/>
              <a:gd name="connsiteX18662" fmla="*/ 547688 w 1031876"/>
              <a:gd name="connsiteY18662" fmla="*/ 184150 h 1106488"/>
              <a:gd name="connsiteX18663" fmla="*/ 546697 w 1031876"/>
              <a:gd name="connsiteY18663" fmla="*/ 184150 h 1106488"/>
              <a:gd name="connsiteX18664" fmla="*/ 544711 w 1031876"/>
              <a:gd name="connsiteY18664" fmla="*/ 184150 h 1106488"/>
              <a:gd name="connsiteX18665" fmla="*/ 540544 w 1031876"/>
              <a:gd name="connsiteY18665" fmla="*/ 184150 h 1106488"/>
              <a:gd name="connsiteX18666" fmla="*/ 540661 w 1031876"/>
              <a:gd name="connsiteY18666" fmla="*/ 184879 h 1106488"/>
              <a:gd name="connsiteX18667" fmla="*/ 541229 w 1031876"/>
              <a:gd name="connsiteY18667" fmla="*/ 188412 h 1106488"/>
              <a:gd name="connsiteX18668" fmla="*/ 537865 w 1031876"/>
              <a:gd name="connsiteY18668" fmla="*/ 187325 h 1106488"/>
              <a:gd name="connsiteX18669" fmla="*/ 533400 w 1031876"/>
              <a:gd name="connsiteY18669" fmla="*/ 184150 h 1106488"/>
              <a:gd name="connsiteX18670" fmla="*/ 527051 w 1031876"/>
              <a:gd name="connsiteY18670" fmla="*/ 184150 h 1106488"/>
              <a:gd name="connsiteX18671" fmla="*/ 527845 w 1031876"/>
              <a:gd name="connsiteY18671" fmla="*/ 178594 h 1106488"/>
              <a:gd name="connsiteX18672" fmla="*/ 530226 w 1031876"/>
              <a:gd name="connsiteY18672" fmla="*/ 180975 h 1106488"/>
              <a:gd name="connsiteX18673" fmla="*/ 533401 w 1031876"/>
              <a:gd name="connsiteY18673" fmla="*/ 184150 h 1106488"/>
              <a:gd name="connsiteX18674" fmla="*/ 534293 w 1031876"/>
              <a:gd name="connsiteY18674" fmla="*/ 184150 h 1106488"/>
              <a:gd name="connsiteX18675" fmla="*/ 539750 w 1031876"/>
              <a:gd name="connsiteY18675" fmla="*/ 184150 h 1106488"/>
              <a:gd name="connsiteX18676" fmla="*/ 539751 w 1031876"/>
              <a:gd name="connsiteY18676" fmla="*/ 184150 h 1106488"/>
              <a:gd name="connsiteX18677" fmla="*/ 542728 w 1031876"/>
              <a:gd name="connsiteY18677" fmla="*/ 183356 h 1106488"/>
              <a:gd name="connsiteX18678" fmla="*/ 540227 w 1031876"/>
              <a:gd name="connsiteY18678" fmla="*/ 178689 h 1106488"/>
              <a:gd name="connsiteX18679" fmla="*/ 539751 w 1031876"/>
              <a:gd name="connsiteY18679" fmla="*/ 178594 h 1106488"/>
              <a:gd name="connsiteX18680" fmla="*/ 540135 w 1031876"/>
              <a:gd name="connsiteY18680" fmla="*/ 178517 h 1106488"/>
              <a:gd name="connsiteX18681" fmla="*/ 527051 w 1031876"/>
              <a:gd name="connsiteY18681" fmla="*/ 177800 h 1106488"/>
              <a:gd name="connsiteX18682" fmla="*/ 527051 w 1031876"/>
              <a:gd name="connsiteY18682" fmla="*/ 184150 h 1106488"/>
              <a:gd name="connsiteX18683" fmla="*/ 527051 w 1031876"/>
              <a:gd name="connsiteY18683" fmla="*/ 177800 h 1106488"/>
              <a:gd name="connsiteX18684" fmla="*/ 527051 w 1031876"/>
              <a:gd name="connsiteY18684" fmla="*/ 177800 h 1106488"/>
              <a:gd name="connsiteX18685" fmla="*/ 527845 w 1031876"/>
              <a:gd name="connsiteY18685" fmla="*/ 177800 h 1106488"/>
              <a:gd name="connsiteX18686" fmla="*/ 530226 w 1031876"/>
              <a:gd name="connsiteY18686" fmla="*/ 177800 h 1106488"/>
              <a:gd name="connsiteX18687" fmla="*/ 533401 w 1031876"/>
              <a:gd name="connsiteY18687" fmla="*/ 177800 h 1106488"/>
              <a:gd name="connsiteX18688" fmla="*/ 530226 w 1031876"/>
              <a:gd name="connsiteY18688" fmla="*/ 178254 h 1106488"/>
              <a:gd name="connsiteX18689" fmla="*/ 527845 w 1031876"/>
              <a:gd name="connsiteY18689" fmla="*/ 178594 h 1106488"/>
              <a:gd name="connsiteX18690" fmla="*/ 512763 w 1031876"/>
              <a:gd name="connsiteY18690" fmla="*/ 177800 h 1106488"/>
              <a:gd name="connsiteX18691" fmla="*/ 519113 w 1031876"/>
              <a:gd name="connsiteY18691" fmla="*/ 184150 h 1106488"/>
              <a:gd name="connsiteX18692" fmla="*/ 512763 w 1031876"/>
              <a:gd name="connsiteY18692" fmla="*/ 184150 h 1106488"/>
              <a:gd name="connsiteX18693" fmla="*/ 512763 w 1031876"/>
              <a:gd name="connsiteY18693" fmla="*/ 177800 h 1106488"/>
              <a:gd name="connsiteX18694" fmla="*/ 499270 w 1031876"/>
              <a:gd name="connsiteY18694" fmla="*/ 177800 h 1106488"/>
              <a:gd name="connsiteX18695" fmla="*/ 506414 w 1031876"/>
              <a:gd name="connsiteY18695" fmla="*/ 177800 h 1106488"/>
              <a:gd name="connsiteX18696" fmla="*/ 499270 w 1031876"/>
              <a:gd name="connsiteY18696" fmla="*/ 184150 h 1106488"/>
              <a:gd name="connsiteX18697" fmla="*/ 499270 w 1031876"/>
              <a:gd name="connsiteY18697" fmla="*/ 177800 h 1106488"/>
              <a:gd name="connsiteX18698" fmla="*/ 430213 w 1031876"/>
              <a:gd name="connsiteY18698" fmla="*/ 177800 h 1106488"/>
              <a:gd name="connsiteX18699" fmla="*/ 430213 w 1031876"/>
              <a:gd name="connsiteY18699" fmla="*/ 184150 h 1106488"/>
              <a:gd name="connsiteX18700" fmla="*/ 430213 w 1031876"/>
              <a:gd name="connsiteY18700" fmla="*/ 177800 h 1106488"/>
              <a:gd name="connsiteX18701" fmla="*/ 423863 w 1031876"/>
              <a:gd name="connsiteY18701" fmla="*/ 177800 h 1106488"/>
              <a:gd name="connsiteX18702" fmla="*/ 426244 w 1031876"/>
              <a:gd name="connsiteY18702" fmla="*/ 180975 h 1106488"/>
              <a:gd name="connsiteX18703" fmla="*/ 424271 w 1031876"/>
              <a:gd name="connsiteY18703" fmla="*/ 183606 h 1106488"/>
              <a:gd name="connsiteX18704" fmla="*/ 423863 w 1031876"/>
              <a:gd name="connsiteY18704" fmla="*/ 184150 h 1106488"/>
              <a:gd name="connsiteX18705" fmla="*/ 423863 w 1031876"/>
              <a:gd name="connsiteY18705" fmla="*/ 183725 h 1106488"/>
              <a:gd name="connsiteX18706" fmla="*/ 423620 w 1031876"/>
              <a:gd name="connsiteY18706" fmla="*/ 184150 h 1106488"/>
              <a:gd name="connsiteX18707" fmla="*/ 420512 w 1031876"/>
              <a:gd name="connsiteY18707" fmla="*/ 189583 h 1106488"/>
              <a:gd name="connsiteX18708" fmla="*/ 417093 w 1031876"/>
              <a:gd name="connsiteY18708" fmla="*/ 190437 h 1106488"/>
              <a:gd name="connsiteX18709" fmla="*/ 417093 w 1031876"/>
              <a:gd name="connsiteY18709" fmla="*/ 183606 h 1106488"/>
              <a:gd name="connsiteX18710" fmla="*/ 417948 w 1031876"/>
              <a:gd name="connsiteY18710" fmla="*/ 188729 h 1106488"/>
              <a:gd name="connsiteX18711" fmla="*/ 423296 w 1031876"/>
              <a:gd name="connsiteY18711" fmla="*/ 184150 h 1106488"/>
              <a:gd name="connsiteX18712" fmla="*/ 423863 w 1031876"/>
              <a:gd name="connsiteY18712" fmla="*/ 183665 h 1106488"/>
              <a:gd name="connsiteX18713" fmla="*/ 423863 w 1031876"/>
              <a:gd name="connsiteY18713" fmla="*/ 183606 h 1106488"/>
              <a:gd name="connsiteX18714" fmla="*/ 423863 w 1031876"/>
              <a:gd name="connsiteY18714" fmla="*/ 180975 h 1106488"/>
              <a:gd name="connsiteX18715" fmla="*/ 423863 w 1031876"/>
              <a:gd name="connsiteY18715" fmla="*/ 177800 h 1106488"/>
              <a:gd name="connsiteX18716" fmla="*/ 156224 w 1031876"/>
              <a:gd name="connsiteY18716" fmla="*/ 177408 h 1106488"/>
              <a:gd name="connsiteX18717" fmla="*/ 153194 w 1031876"/>
              <a:gd name="connsiteY18717" fmla="*/ 180379 h 1106488"/>
              <a:gd name="connsiteX18718" fmla="*/ 149814 w 1031876"/>
              <a:gd name="connsiteY18718" fmla="*/ 183694 h 1106488"/>
              <a:gd name="connsiteX18719" fmla="*/ 155774 w 1031876"/>
              <a:gd name="connsiteY18719" fmla="*/ 177849 h 1106488"/>
              <a:gd name="connsiteX18720" fmla="*/ 804971 w 1031876"/>
              <a:gd name="connsiteY18720" fmla="*/ 177397 h 1106488"/>
              <a:gd name="connsiteX18721" fmla="*/ 805775 w 1031876"/>
              <a:gd name="connsiteY18721" fmla="*/ 180073 h 1106488"/>
              <a:gd name="connsiteX18722" fmla="*/ 805173 w 1031876"/>
              <a:gd name="connsiteY18722" fmla="*/ 179730 h 1106488"/>
              <a:gd name="connsiteX18723" fmla="*/ 804272 w 1031876"/>
              <a:gd name="connsiteY18723" fmla="*/ 177630 h 1106488"/>
              <a:gd name="connsiteX18724" fmla="*/ 772648 w 1031876"/>
              <a:gd name="connsiteY18724" fmla="*/ 176776 h 1106488"/>
              <a:gd name="connsiteX18725" fmla="*/ 776067 w 1031876"/>
              <a:gd name="connsiteY18725" fmla="*/ 176776 h 1106488"/>
              <a:gd name="connsiteX18726" fmla="*/ 776922 w 1031876"/>
              <a:gd name="connsiteY18726" fmla="*/ 176776 h 1106488"/>
              <a:gd name="connsiteX18727" fmla="*/ 779486 w 1031876"/>
              <a:gd name="connsiteY18727" fmla="*/ 176776 h 1106488"/>
              <a:gd name="connsiteX18728" fmla="*/ 786323 w 1031876"/>
              <a:gd name="connsiteY18728" fmla="*/ 183606 h 1106488"/>
              <a:gd name="connsiteX18729" fmla="*/ 783759 w 1031876"/>
              <a:gd name="connsiteY18729" fmla="*/ 183606 h 1106488"/>
              <a:gd name="connsiteX18730" fmla="*/ 782905 w 1031876"/>
              <a:gd name="connsiteY18730" fmla="*/ 183606 h 1106488"/>
              <a:gd name="connsiteX18731" fmla="*/ 779486 w 1031876"/>
              <a:gd name="connsiteY18731" fmla="*/ 183606 h 1106488"/>
              <a:gd name="connsiteX18732" fmla="*/ 772648 w 1031876"/>
              <a:gd name="connsiteY18732" fmla="*/ 176776 h 1106488"/>
              <a:gd name="connsiteX18733" fmla="*/ 649571 w 1031876"/>
              <a:gd name="connsiteY18733" fmla="*/ 176776 h 1106488"/>
              <a:gd name="connsiteX18734" fmla="*/ 649571 w 1031876"/>
              <a:gd name="connsiteY18734" fmla="*/ 183606 h 1106488"/>
              <a:gd name="connsiteX18735" fmla="*/ 642734 w 1031876"/>
              <a:gd name="connsiteY18735" fmla="*/ 183606 h 1106488"/>
              <a:gd name="connsiteX18736" fmla="*/ 649571 w 1031876"/>
              <a:gd name="connsiteY18736" fmla="*/ 176776 h 1106488"/>
              <a:gd name="connsiteX18737" fmla="*/ 635896 w 1031876"/>
              <a:gd name="connsiteY18737" fmla="*/ 176776 h 1106488"/>
              <a:gd name="connsiteX18738" fmla="*/ 638175 w 1031876"/>
              <a:gd name="connsiteY18738" fmla="*/ 178294 h 1106488"/>
              <a:gd name="connsiteX18739" fmla="*/ 638114 w 1031876"/>
              <a:gd name="connsiteY18739" fmla="*/ 178437 h 1106488"/>
              <a:gd name="connsiteX18740" fmla="*/ 635896 w 1031876"/>
              <a:gd name="connsiteY18740" fmla="*/ 176776 h 1106488"/>
              <a:gd name="connsiteX18741" fmla="*/ 636751 w 1031876"/>
              <a:gd name="connsiteY18741" fmla="*/ 176776 h 1106488"/>
              <a:gd name="connsiteX18742" fmla="*/ 639315 w 1031876"/>
              <a:gd name="connsiteY18742" fmla="*/ 176776 h 1106488"/>
              <a:gd name="connsiteX18743" fmla="*/ 640170 w 1031876"/>
              <a:gd name="connsiteY18743" fmla="*/ 176776 h 1106488"/>
              <a:gd name="connsiteX18744" fmla="*/ 641879 w 1031876"/>
              <a:gd name="connsiteY18744" fmla="*/ 176776 h 1106488"/>
              <a:gd name="connsiteX18745" fmla="*/ 642734 w 1031876"/>
              <a:gd name="connsiteY18745" fmla="*/ 176776 h 1106488"/>
              <a:gd name="connsiteX18746" fmla="*/ 639516 w 1031876"/>
              <a:gd name="connsiteY18746" fmla="*/ 179187 h 1106488"/>
              <a:gd name="connsiteX18747" fmla="*/ 638175 w 1031876"/>
              <a:gd name="connsiteY18747" fmla="*/ 178294 h 1106488"/>
              <a:gd name="connsiteX18748" fmla="*/ 638460 w 1031876"/>
              <a:gd name="connsiteY18748" fmla="*/ 177630 h 1106488"/>
              <a:gd name="connsiteX18749" fmla="*/ 635896 w 1031876"/>
              <a:gd name="connsiteY18749" fmla="*/ 176776 h 1106488"/>
              <a:gd name="connsiteX18750" fmla="*/ 567520 w 1031876"/>
              <a:gd name="connsiteY18750" fmla="*/ 176776 h 1106488"/>
              <a:gd name="connsiteX18751" fmla="*/ 568545 w 1031876"/>
              <a:gd name="connsiteY18751" fmla="*/ 177800 h 1106488"/>
              <a:gd name="connsiteX18752" fmla="*/ 570939 w 1031876"/>
              <a:gd name="connsiteY18752" fmla="*/ 180191 h 1106488"/>
              <a:gd name="connsiteX18753" fmla="*/ 574358 w 1031876"/>
              <a:gd name="connsiteY18753" fmla="*/ 183606 h 1106488"/>
              <a:gd name="connsiteX18754" fmla="*/ 568495 w 1031876"/>
              <a:gd name="connsiteY18754" fmla="*/ 180260 h 1106488"/>
              <a:gd name="connsiteX18755" fmla="*/ 570707 w 1031876"/>
              <a:gd name="connsiteY18755" fmla="*/ 183356 h 1106488"/>
              <a:gd name="connsiteX18756" fmla="*/ 574676 w 1031876"/>
              <a:gd name="connsiteY18756" fmla="*/ 184150 h 1106488"/>
              <a:gd name="connsiteX18757" fmla="*/ 566738 w 1031876"/>
              <a:gd name="connsiteY18757" fmla="*/ 177800 h 1106488"/>
              <a:gd name="connsiteX18758" fmla="*/ 568337 w 1031876"/>
              <a:gd name="connsiteY18758" fmla="*/ 180038 h 1106488"/>
              <a:gd name="connsiteX18759" fmla="*/ 567776 w 1031876"/>
              <a:gd name="connsiteY18759" fmla="*/ 177800 h 1106488"/>
              <a:gd name="connsiteX18760" fmla="*/ 437606 w 1031876"/>
              <a:gd name="connsiteY18760" fmla="*/ 176776 h 1106488"/>
              <a:gd name="connsiteX18761" fmla="*/ 435812 w 1031876"/>
              <a:gd name="connsiteY18761" fmla="*/ 177800 h 1106488"/>
              <a:gd name="connsiteX18762" fmla="*/ 433255 w 1031876"/>
              <a:gd name="connsiteY18762" fmla="*/ 179260 h 1106488"/>
              <a:gd name="connsiteX18763" fmla="*/ 431793 w 1031876"/>
              <a:gd name="connsiteY18763" fmla="*/ 177800 h 1106488"/>
              <a:gd name="connsiteX18764" fmla="*/ 431623 w 1031876"/>
              <a:gd name="connsiteY18764" fmla="*/ 177630 h 1106488"/>
              <a:gd name="connsiteX18765" fmla="*/ 437606 w 1031876"/>
              <a:gd name="connsiteY18765" fmla="*/ 176776 h 1106488"/>
              <a:gd name="connsiteX18766" fmla="*/ 437606 w 1031876"/>
              <a:gd name="connsiteY18766" fmla="*/ 176776 h 1106488"/>
              <a:gd name="connsiteX18767" fmla="*/ 438461 w 1031876"/>
              <a:gd name="connsiteY18767" fmla="*/ 176776 h 1106488"/>
              <a:gd name="connsiteX18768" fmla="*/ 440170 w 1031876"/>
              <a:gd name="connsiteY18768" fmla="*/ 176776 h 1106488"/>
              <a:gd name="connsiteX18769" fmla="*/ 441025 w 1031876"/>
              <a:gd name="connsiteY18769" fmla="*/ 176776 h 1106488"/>
              <a:gd name="connsiteX18770" fmla="*/ 443589 w 1031876"/>
              <a:gd name="connsiteY18770" fmla="*/ 176776 h 1106488"/>
              <a:gd name="connsiteX18771" fmla="*/ 444444 w 1031876"/>
              <a:gd name="connsiteY18771" fmla="*/ 176776 h 1106488"/>
              <a:gd name="connsiteX18772" fmla="*/ 451281 w 1031876"/>
              <a:gd name="connsiteY18772" fmla="*/ 176776 h 1106488"/>
              <a:gd name="connsiteX18773" fmla="*/ 451281 w 1031876"/>
              <a:gd name="connsiteY18773" fmla="*/ 179337 h 1106488"/>
              <a:gd name="connsiteX18774" fmla="*/ 451281 w 1031876"/>
              <a:gd name="connsiteY18774" fmla="*/ 182753 h 1106488"/>
              <a:gd name="connsiteX18775" fmla="*/ 451281 w 1031876"/>
              <a:gd name="connsiteY18775" fmla="*/ 183606 h 1106488"/>
              <a:gd name="connsiteX18776" fmla="*/ 444444 w 1031876"/>
              <a:gd name="connsiteY18776" fmla="*/ 183606 h 1106488"/>
              <a:gd name="connsiteX18777" fmla="*/ 441025 w 1031876"/>
              <a:gd name="connsiteY18777" fmla="*/ 183606 h 1106488"/>
              <a:gd name="connsiteX18778" fmla="*/ 438461 w 1031876"/>
              <a:gd name="connsiteY18778" fmla="*/ 183606 h 1106488"/>
              <a:gd name="connsiteX18779" fmla="*/ 437606 w 1031876"/>
              <a:gd name="connsiteY18779" fmla="*/ 183606 h 1106488"/>
              <a:gd name="connsiteX18780" fmla="*/ 437606 w 1031876"/>
              <a:gd name="connsiteY18780" fmla="*/ 182753 h 1106488"/>
              <a:gd name="connsiteX18781" fmla="*/ 437606 w 1031876"/>
              <a:gd name="connsiteY18781" fmla="*/ 177800 h 1106488"/>
              <a:gd name="connsiteX18782" fmla="*/ 430768 w 1031876"/>
              <a:gd name="connsiteY18782" fmla="*/ 176776 h 1106488"/>
              <a:gd name="connsiteX18783" fmla="*/ 431623 w 1031876"/>
              <a:gd name="connsiteY18783" fmla="*/ 177630 h 1106488"/>
              <a:gd name="connsiteX18784" fmla="*/ 431599 w 1031876"/>
              <a:gd name="connsiteY18784" fmla="*/ 177800 h 1106488"/>
              <a:gd name="connsiteX18785" fmla="*/ 430768 w 1031876"/>
              <a:gd name="connsiteY18785" fmla="*/ 183606 h 1106488"/>
              <a:gd name="connsiteX18786" fmla="*/ 430768 w 1031876"/>
              <a:gd name="connsiteY18786" fmla="*/ 182753 h 1106488"/>
              <a:gd name="connsiteX18787" fmla="*/ 430768 w 1031876"/>
              <a:gd name="connsiteY18787" fmla="*/ 177800 h 1106488"/>
              <a:gd name="connsiteX18788" fmla="*/ 827617 w 1031876"/>
              <a:gd name="connsiteY18788" fmla="*/ 176742 h 1106488"/>
              <a:gd name="connsiteX18789" fmla="*/ 834497 w 1031876"/>
              <a:gd name="connsiteY18789" fmla="*/ 176742 h 1106488"/>
              <a:gd name="connsiteX18790" fmla="*/ 832433 w 1031876"/>
              <a:gd name="connsiteY18790" fmla="*/ 179494 h 1106488"/>
              <a:gd name="connsiteX18791" fmla="*/ 780401 w 1031876"/>
              <a:gd name="connsiteY18791" fmla="*/ 176238 h 1106488"/>
              <a:gd name="connsiteX18792" fmla="*/ 786323 w 1031876"/>
              <a:gd name="connsiteY18792" fmla="*/ 176776 h 1106488"/>
              <a:gd name="connsiteX18793" fmla="*/ 785468 w 1031876"/>
              <a:gd name="connsiteY18793" fmla="*/ 176776 h 1106488"/>
              <a:gd name="connsiteX18794" fmla="*/ 780341 w 1031876"/>
              <a:gd name="connsiteY18794" fmla="*/ 176776 h 1106488"/>
              <a:gd name="connsiteX18795" fmla="*/ 779486 w 1031876"/>
              <a:gd name="connsiteY18795" fmla="*/ 176776 h 1106488"/>
              <a:gd name="connsiteX18796" fmla="*/ 779011 w 1031876"/>
              <a:gd name="connsiteY18796" fmla="*/ 176112 h 1106488"/>
              <a:gd name="connsiteX18797" fmla="*/ 779327 w 1031876"/>
              <a:gd name="connsiteY18797" fmla="*/ 176141 h 1106488"/>
              <a:gd name="connsiteX18798" fmla="*/ 779486 w 1031876"/>
              <a:gd name="connsiteY18798" fmla="*/ 176776 h 1106488"/>
              <a:gd name="connsiteX18799" fmla="*/ 777967 w 1031876"/>
              <a:gd name="connsiteY18799" fmla="*/ 176017 h 1106488"/>
              <a:gd name="connsiteX18800" fmla="*/ 778802 w 1031876"/>
              <a:gd name="connsiteY18800" fmla="*/ 176093 h 1106488"/>
              <a:gd name="connsiteX18801" fmla="*/ 779486 w 1031876"/>
              <a:gd name="connsiteY18801" fmla="*/ 176776 h 1106488"/>
              <a:gd name="connsiteX18802" fmla="*/ 776447 w 1031876"/>
              <a:gd name="connsiteY18802" fmla="*/ 175258 h 1106488"/>
              <a:gd name="connsiteX18803" fmla="*/ 777967 w 1031876"/>
              <a:gd name="connsiteY18803" fmla="*/ 176017 h 1106488"/>
              <a:gd name="connsiteX18804" fmla="*/ 776922 w 1031876"/>
              <a:gd name="connsiteY18804" fmla="*/ 175922 h 1106488"/>
              <a:gd name="connsiteX18805" fmla="*/ 509588 w 1031876"/>
              <a:gd name="connsiteY18805" fmla="*/ 174823 h 1106488"/>
              <a:gd name="connsiteX18806" fmla="*/ 512763 w 1031876"/>
              <a:gd name="connsiteY18806" fmla="*/ 177800 h 1106488"/>
              <a:gd name="connsiteX18807" fmla="*/ 509588 w 1031876"/>
              <a:gd name="connsiteY18807" fmla="*/ 177800 h 1106488"/>
              <a:gd name="connsiteX18808" fmla="*/ 507207 w 1031876"/>
              <a:gd name="connsiteY18808" fmla="*/ 177800 h 1106488"/>
              <a:gd name="connsiteX18809" fmla="*/ 506414 w 1031876"/>
              <a:gd name="connsiteY18809" fmla="*/ 177800 h 1106488"/>
              <a:gd name="connsiteX18810" fmla="*/ 506413 w 1031876"/>
              <a:gd name="connsiteY18810" fmla="*/ 177800 h 1106488"/>
              <a:gd name="connsiteX18811" fmla="*/ 509588 w 1031876"/>
              <a:gd name="connsiteY18811" fmla="*/ 174823 h 1106488"/>
              <a:gd name="connsiteX18812" fmla="*/ 778631 w 1031876"/>
              <a:gd name="connsiteY18812" fmla="*/ 173361 h 1106488"/>
              <a:gd name="connsiteX18813" fmla="*/ 781302 w 1031876"/>
              <a:gd name="connsiteY18813" fmla="*/ 175709 h 1106488"/>
              <a:gd name="connsiteX18814" fmla="*/ 780401 w 1031876"/>
              <a:gd name="connsiteY18814" fmla="*/ 176238 h 1106488"/>
              <a:gd name="connsiteX18815" fmla="*/ 779327 w 1031876"/>
              <a:gd name="connsiteY18815" fmla="*/ 176141 h 1106488"/>
              <a:gd name="connsiteX18816" fmla="*/ 525097 w 1031876"/>
              <a:gd name="connsiteY18816" fmla="*/ 173281 h 1106488"/>
              <a:gd name="connsiteX18817" fmla="*/ 526059 w 1031876"/>
              <a:gd name="connsiteY18817" fmla="*/ 173831 h 1106488"/>
              <a:gd name="connsiteX18818" fmla="*/ 527051 w 1031876"/>
              <a:gd name="connsiteY18818" fmla="*/ 177800 h 1106488"/>
              <a:gd name="connsiteX18819" fmla="*/ 524074 w 1031876"/>
              <a:gd name="connsiteY18819" fmla="*/ 177800 h 1106488"/>
              <a:gd name="connsiteX18820" fmla="*/ 523082 w 1031876"/>
              <a:gd name="connsiteY18820" fmla="*/ 177800 h 1106488"/>
              <a:gd name="connsiteX18821" fmla="*/ 519907 w 1031876"/>
              <a:gd name="connsiteY18821" fmla="*/ 177800 h 1106488"/>
              <a:gd name="connsiteX18822" fmla="*/ 519907 w 1031876"/>
              <a:gd name="connsiteY18822" fmla="*/ 184150 h 1106488"/>
              <a:gd name="connsiteX18823" fmla="*/ 519014 w 1031876"/>
              <a:gd name="connsiteY18823" fmla="*/ 180975 h 1106488"/>
              <a:gd name="connsiteX18824" fmla="*/ 517309 w 1031876"/>
              <a:gd name="connsiteY18824" fmla="*/ 180109 h 1106488"/>
              <a:gd name="connsiteX18825" fmla="*/ 512763 w 1031876"/>
              <a:gd name="connsiteY18825" fmla="*/ 177800 h 1106488"/>
              <a:gd name="connsiteX18826" fmla="*/ 516335 w 1031876"/>
              <a:gd name="connsiteY18826" fmla="*/ 177800 h 1106488"/>
              <a:gd name="connsiteX18827" fmla="*/ 519113 w 1031876"/>
              <a:gd name="connsiteY18827" fmla="*/ 177800 h 1106488"/>
              <a:gd name="connsiteX18828" fmla="*/ 523082 w 1031876"/>
              <a:gd name="connsiteY18828" fmla="*/ 176808 h 1106488"/>
              <a:gd name="connsiteX18829" fmla="*/ 766201 w 1031876"/>
              <a:gd name="connsiteY18829" fmla="*/ 172677 h 1106488"/>
              <a:gd name="connsiteX18830" fmla="*/ 772648 w 1031876"/>
              <a:gd name="connsiteY18830" fmla="*/ 176776 h 1106488"/>
              <a:gd name="connsiteX18831" fmla="*/ 766665 w 1031876"/>
              <a:gd name="connsiteY18831" fmla="*/ 175922 h 1106488"/>
              <a:gd name="connsiteX18832" fmla="*/ 154885 w 1031876"/>
              <a:gd name="connsiteY18832" fmla="*/ 172274 h 1106488"/>
              <a:gd name="connsiteX18833" fmla="*/ 153790 w 1031876"/>
              <a:gd name="connsiteY18833" fmla="*/ 173434 h 1106488"/>
              <a:gd name="connsiteX18834" fmla="*/ 150416 w 1031876"/>
              <a:gd name="connsiteY18834" fmla="*/ 177006 h 1106488"/>
              <a:gd name="connsiteX18835" fmla="*/ 775949 w 1031876"/>
              <a:gd name="connsiteY18835" fmla="*/ 171830 h 1106488"/>
              <a:gd name="connsiteX18836" fmla="*/ 778631 w 1031876"/>
              <a:gd name="connsiteY18836" fmla="*/ 173361 h 1106488"/>
              <a:gd name="connsiteX18837" fmla="*/ 775949 w 1031876"/>
              <a:gd name="connsiteY18837" fmla="*/ 171830 h 1106488"/>
              <a:gd name="connsiteX18838" fmla="*/ 625688 w 1031876"/>
              <a:gd name="connsiteY18838" fmla="*/ 171677 h 1106488"/>
              <a:gd name="connsiteX18839" fmla="*/ 627856 w 1031876"/>
              <a:gd name="connsiteY18839" fmla="*/ 172839 h 1106488"/>
              <a:gd name="connsiteX18840" fmla="*/ 627875 w 1031876"/>
              <a:gd name="connsiteY18840" fmla="*/ 172769 h 1106488"/>
              <a:gd name="connsiteX18841" fmla="*/ 773942 w 1031876"/>
              <a:gd name="connsiteY18841" fmla="*/ 170684 h 1106488"/>
              <a:gd name="connsiteX18842" fmla="*/ 774168 w 1031876"/>
              <a:gd name="connsiteY18842" fmla="*/ 170704 h 1106488"/>
              <a:gd name="connsiteX18843" fmla="*/ 775212 w 1031876"/>
              <a:gd name="connsiteY18843" fmla="*/ 170799 h 1106488"/>
              <a:gd name="connsiteX18844" fmla="*/ 775687 w 1031876"/>
              <a:gd name="connsiteY18844" fmla="*/ 171463 h 1106488"/>
              <a:gd name="connsiteX18845" fmla="*/ 775949 w 1031876"/>
              <a:gd name="connsiteY18845" fmla="*/ 171830 h 1106488"/>
              <a:gd name="connsiteX18846" fmla="*/ 773332 w 1031876"/>
              <a:gd name="connsiteY18846" fmla="*/ 170629 h 1106488"/>
              <a:gd name="connsiteX18847" fmla="*/ 773942 w 1031876"/>
              <a:gd name="connsiteY18847" fmla="*/ 170684 h 1106488"/>
              <a:gd name="connsiteX18848" fmla="*/ 775949 w 1031876"/>
              <a:gd name="connsiteY18848" fmla="*/ 171830 h 1106488"/>
              <a:gd name="connsiteX18849" fmla="*/ 779011 w 1031876"/>
              <a:gd name="connsiteY18849" fmla="*/ 176112 h 1106488"/>
              <a:gd name="connsiteX18850" fmla="*/ 778802 w 1031876"/>
              <a:gd name="connsiteY18850" fmla="*/ 176093 h 1106488"/>
              <a:gd name="connsiteX18851" fmla="*/ 776067 w 1031876"/>
              <a:gd name="connsiteY18851" fmla="*/ 173361 h 1106488"/>
              <a:gd name="connsiteX18852" fmla="*/ 771183 w 1031876"/>
              <a:gd name="connsiteY18852" fmla="*/ 170433 h 1106488"/>
              <a:gd name="connsiteX18853" fmla="*/ 773123 w 1031876"/>
              <a:gd name="connsiteY18853" fmla="*/ 170610 h 1106488"/>
              <a:gd name="connsiteX18854" fmla="*/ 776447 w 1031876"/>
              <a:gd name="connsiteY18854" fmla="*/ 175258 h 1106488"/>
              <a:gd name="connsiteX18855" fmla="*/ 772648 w 1031876"/>
              <a:gd name="connsiteY18855" fmla="*/ 173361 h 1106488"/>
              <a:gd name="connsiteX18856" fmla="*/ 770783 w 1031876"/>
              <a:gd name="connsiteY18856" fmla="*/ 172429 h 1106488"/>
              <a:gd name="connsiteX18857" fmla="*/ 770084 w 1031876"/>
              <a:gd name="connsiteY18857" fmla="*/ 170799 h 1106488"/>
              <a:gd name="connsiteX18858" fmla="*/ 156634 w 1031876"/>
              <a:gd name="connsiteY18858" fmla="*/ 170422 h 1106488"/>
              <a:gd name="connsiteX18859" fmla="*/ 156320 w 1031876"/>
              <a:gd name="connsiteY18859" fmla="*/ 170755 h 1106488"/>
              <a:gd name="connsiteX18860" fmla="*/ 154885 w 1031876"/>
              <a:gd name="connsiteY18860" fmla="*/ 172274 h 1106488"/>
              <a:gd name="connsiteX18861" fmla="*/ 779486 w 1031876"/>
              <a:gd name="connsiteY18861" fmla="*/ 169945 h 1106488"/>
              <a:gd name="connsiteX18862" fmla="*/ 786323 w 1031876"/>
              <a:gd name="connsiteY18862" fmla="*/ 176776 h 1106488"/>
              <a:gd name="connsiteX18863" fmla="*/ 779486 w 1031876"/>
              <a:gd name="connsiteY18863" fmla="*/ 169945 h 1106488"/>
              <a:gd name="connsiteX18864" fmla="*/ 772648 w 1031876"/>
              <a:gd name="connsiteY18864" fmla="*/ 169945 h 1106488"/>
              <a:gd name="connsiteX18865" fmla="*/ 773332 w 1031876"/>
              <a:gd name="connsiteY18865" fmla="*/ 170629 h 1106488"/>
              <a:gd name="connsiteX18866" fmla="*/ 773123 w 1031876"/>
              <a:gd name="connsiteY18866" fmla="*/ 170610 h 1106488"/>
              <a:gd name="connsiteX18867" fmla="*/ 765810 w 1031876"/>
              <a:gd name="connsiteY18867" fmla="*/ 169945 h 1106488"/>
              <a:gd name="connsiteX18868" fmla="*/ 770783 w 1031876"/>
              <a:gd name="connsiteY18868" fmla="*/ 172429 h 1106488"/>
              <a:gd name="connsiteX18869" fmla="*/ 772648 w 1031876"/>
              <a:gd name="connsiteY18869" fmla="*/ 176776 h 1106488"/>
              <a:gd name="connsiteX18870" fmla="*/ 765810 w 1031876"/>
              <a:gd name="connsiteY18870" fmla="*/ 169945 h 1106488"/>
              <a:gd name="connsiteX18871" fmla="*/ 765810 w 1031876"/>
              <a:gd name="connsiteY18871" fmla="*/ 169945 h 1106488"/>
              <a:gd name="connsiteX18872" fmla="*/ 766665 w 1031876"/>
              <a:gd name="connsiteY18872" fmla="*/ 169945 h 1106488"/>
              <a:gd name="connsiteX18873" fmla="*/ 769229 w 1031876"/>
              <a:gd name="connsiteY18873" fmla="*/ 169945 h 1106488"/>
              <a:gd name="connsiteX18874" fmla="*/ 770084 w 1031876"/>
              <a:gd name="connsiteY18874" fmla="*/ 169945 h 1106488"/>
              <a:gd name="connsiteX18875" fmla="*/ 771793 w 1031876"/>
              <a:gd name="connsiteY18875" fmla="*/ 169945 h 1106488"/>
              <a:gd name="connsiteX18876" fmla="*/ 772648 w 1031876"/>
              <a:gd name="connsiteY18876" fmla="*/ 169945 h 1106488"/>
              <a:gd name="connsiteX18877" fmla="*/ 771183 w 1031876"/>
              <a:gd name="connsiteY18877" fmla="*/ 170433 h 1106488"/>
              <a:gd name="connsiteX18878" fmla="*/ 574358 w 1031876"/>
              <a:gd name="connsiteY18878" fmla="*/ 169945 h 1106488"/>
              <a:gd name="connsiteX18879" fmla="*/ 574358 w 1031876"/>
              <a:gd name="connsiteY18879" fmla="*/ 176776 h 1106488"/>
              <a:gd name="connsiteX18880" fmla="*/ 574358 w 1031876"/>
              <a:gd name="connsiteY18880" fmla="*/ 169945 h 1106488"/>
              <a:gd name="connsiteX18881" fmla="*/ 567520 w 1031876"/>
              <a:gd name="connsiteY18881" fmla="*/ 169945 h 1106488"/>
              <a:gd name="connsiteX18882" fmla="*/ 567520 w 1031876"/>
              <a:gd name="connsiteY18882" fmla="*/ 176776 h 1106488"/>
              <a:gd name="connsiteX18883" fmla="*/ 566665 w 1031876"/>
              <a:gd name="connsiteY18883" fmla="*/ 170799 h 1106488"/>
              <a:gd name="connsiteX18884" fmla="*/ 565811 w 1031876"/>
              <a:gd name="connsiteY18884" fmla="*/ 170677 h 1106488"/>
              <a:gd name="connsiteX18885" fmla="*/ 567520 w 1031876"/>
              <a:gd name="connsiteY18885" fmla="*/ 169945 h 1106488"/>
              <a:gd name="connsiteX18886" fmla="*/ 574358 w 1031876"/>
              <a:gd name="connsiteY18886" fmla="*/ 176776 h 1106488"/>
              <a:gd name="connsiteX18887" fmla="*/ 573503 w 1031876"/>
              <a:gd name="connsiteY18887" fmla="*/ 176776 h 1106488"/>
              <a:gd name="connsiteX18888" fmla="*/ 570939 w 1031876"/>
              <a:gd name="connsiteY18888" fmla="*/ 176776 h 1106488"/>
              <a:gd name="connsiteX18889" fmla="*/ 568375 w 1031876"/>
              <a:gd name="connsiteY18889" fmla="*/ 176776 h 1106488"/>
              <a:gd name="connsiteX18890" fmla="*/ 567520 w 1031876"/>
              <a:gd name="connsiteY18890" fmla="*/ 176776 h 1106488"/>
              <a:gd name="connsiteX18891" fmla="*/ 567520 w 1031876"/>
              <a:gd name="connsiteY18891" fmla="*/ 169945 h 1106488"/>
              <a:gd name="connsiteX18892" fmla="*/ 560683 w 1031876"/>
              <a:gd name="connsiteY18892" fmla="*/ 169945 h 1106488"/>
              <a:gd name="connsiteX18893" fmla="*/ 565811 w 1031876"/>
              <a:gd name="connsiteY18893" fmla="*/ 170677 h 1106488"/>
              <a:gd name="connsiteX18894" fmla="*/ 561538 w 1031876"/>
              <a:gd name="connsiteY18894" fmla="*/ 172507 h 1106488"/>
              <a:gd name="connsiteX18895" fmla="*/ 560683 w 1031876"/>
              <a:gd name="connsiteY18895" fmla="*/ 169945 h 1106488"/>
              <a:gd name="connsiteX18896" fmla="*/ 540170 w 1031876"/>
              <a:gd name="connsiteY18896" fmla="*/ 169945 h 1106488"/>
              <a:gd name="connsiteX18897" fmla="*/ 547007 w 1031876"/>
              <a:gd name="connsiteY18897" fmla="*/ 176776 h 1106488"/>
              <a:gd name="connsiteX18898" fmla="*/ 540170 w 1031876"/>
              <a:gd name="connsiteY18898" fmla="*/ 169945 h 1106488"/>
              <a:gd name="connsiteX18899" fmla="*/ 464956 w 1031876"/>
              <a:gd name="connsiteY18899" fmla="*/ 169945 h 1106488"/>
              <a:gd name="connsiteX18900" fmla="*/ 464956 w 1031876"/>
              <a:gd name="connsiteY18900" fmla="*/ 176776 h 1106488"/>
              <a:gd name="connsiteX18901" fmla="*/ 461538 w 1031876"/>
              <a:gd name="connsiteY18901" fmla="*/ 176776 h 1106488"/>
              <a:gd name="connsiteX18902" fmla="*/ 458974 w 1031876"/>
              <a:gd name="connsiteY18902" fmla="*/ 176776 h 1106488"/>
              <a:gd name="connsiteX18903" fmla="*/ 458119 w 1031876"/>
              <a:gd name="connsiteY18903" fmla="*/ 176776 h 1106488"/>
              <a:gd name="connsiteX18904" fmla="*/ 464956 w 1031876"/>
              <a:gd name="connsiteY18904" fmla="*/ 169945 h 1106488"/>
              <a:gd name="connsiteX18905" fmla="*/ 430768 w 1031876"/>
              <a:gd name="connsiteY18905" fmla="*/ 169945 h 1106488"/>
              <a:gd name="connsiteX18906" fmla="*/ 437606 w 1031876"/>
              <a:gd name="connsiteY18906" fmla="*/ 169945 h 1106488"/>
              <a:gd name="connsiteX18907" fmla="*/ 437606 w 1031876"/>
              <a:gd name="connsiteY18907" fmla="*/ 172507 h 1106488"/>
              <a:gd name="connsiteX18908" fmla="*/ 437606 w 1031876"/>
              <a:gd name="connsiteY18908" fmla="*/ 174215 h 1106488"/>
              <a:gd name="connsiteX18909" fmla="*/ 437606 w 1031876"/>
              <a:gd name="connsiteY18909" fmla="*/ 175922 h 1106488"/>
              <a:gd name="connsiteX18910" fmla="*/ 437606 w 1031876"/>
              <a:gd name="connsiteY18910" fmla="*/ 176776 h 1106488"/>
              <a:gd name="connsiteX18911" fmla="*/ 436751 w 1031876"/>
              <a:gd name="connsiteY18911" fmla="*/ 176776 h 1106488"/>
              <a:gd name="connsiteX18912" fmla="*/ 435042 w 1031876"/>
              <a:gd name="connsiteY18912" fmla="*/ 176776 h 1106488"/>
              <a:gd name="connsiteX18913" fmla="*/ 434187 w 1031876"/>
              <a:gd name="connsiteY18913" fmla="*/ 176776 h 1106488"/>
              <a:gd name="connsiteX18914" fmla="*/ 431623 w 1031876"/>
              <a:gd name="connsiteY18914" fmla="*/ 176776 h 1106488"/>
              <a:gd name="connsiteX18915" fmla="*/ 430768 w 1031876"/>
              <a:gd name="connsiteY18915" fmla="*/ 176776 h 1106488"/>
              <a:gd name="connsiteX18916" fmla="*/ 430768 w 1031876"/>
              <a:gd name="connsiteY18916" fmla="*/ 169945 h 1106488"/>
              <a:gd name="connsiteX18917" fmla="*/ 820738 w 1031876"/>
              <a:gd name="connsiteY18917" fmla="*/ 169863 h 1106488"/>
              <a:gd name="connsiteX18918" fmla="*/ 827617 w 1031876"/>
              <a:gd name="connsiteY18918" fmla="*/ 176742 h 1106488"/>
              <a:gd name="connsiteX18919" fmla="*/ 820738 w 1031876"/>
              <a:gd name="connsiteY18919" fmla="*/ 176742 h 1106488"/>
              <a:gd name="connsiteX18920" fmla="*/ 820738 w 1031876"/>
              <a:gd name="connsiteY18920" fmla="*/ 169863 h 1106488"/>
              <a:gd name="connsiteX18921" fmla="*/ 812801 w 1031876"/>
              <a:gd name="connsiteY18921" fmla="*/ 169863 h 1106488"/>
              <a:gd name="connsiteX18922" fmla="*/ 819945 w 1031876"/>
              <a:gd name="connsiteY18922" fmla="*/ 169863 h 1106488"/>
              <a:gd name="connsiteX18923" fmla="*/ 817266 w 1031876"/>
              <a:gd name="connsiteY18923" fmla="*/ 170756 h 1106488"/>
              <a:gd name="connsiteX18924" fmla="*/ 818207 w 1031876"/>
              <a:gd name="connsiteY18924" fmla="*/ 172952 h 1106488"/>
              <a:gd name="connsiteX18925" fmla="*/ 806451 w 1031876"/>
              <a:gd name="connsiteY18925" fmla="*/ 169863 h 1106488"/>
              <a:gd name="connsiteX18926" fmla="*/ 812801 w 1031876"/>
              <a:gd name="connsiteY18926" fmla="*/ 169863 h 1106488"/>
              <a:gd name="connsiteX18927" fmla="*/ 813793 w 1031876"/>
              <a:gd name="connsiteY18927" fmla="*/ 170756 h 1106488"/>
              <a:gd name="connsiteX18928" fmla="*/ 819446 w 1031876"/>
              <a:gd name="connsiteY18928" fmla="*/ 175844 h 1106488"/>
              <a:gd name="connsiteX18929" fmla="*/ 818207 w 1031876"/>
              <a:gd name="connsiteY18929" fmla="*/ 172952 h 1106488"/>
              <a:gd name="connsiteX18930" fmla="*/ 819052 w 1031876"/>
              <a:gd name="connsiteY18930" fmla="*/ 173435 h 1106488"/>
              <a:gd name="connsiteX18931" fmla="*/ 819714 w 1031876"/>
              <a:gd name="connsiteY18931" fmla="*/ 176085 h 1106488"/>
              <a:gd name="connsiteX18932" fmla="*/ 820739 w 1031876"/>
              <a:gd name="connsiteY18932" fmla="*/ 177007 h 1106488"/>
              <a:gd name="connsiteX18933" fmla="*/ 823517 w 1031876"/>
              <a:gd name="connsiteY18933" fmla="*/ 177007 h 1106488"/>
              <a:gd name="connsiteX18934" fmla="*/ 826196 w 1031876"/>
              <a:gd name="connsiteY18934" fmla="*/ 177007 h 1106488"/>
              <a:gd name="connsiteX18935" fmla="*/ 827089 w 1031876"/>
              <a:gd name="connsiteY18935" fmla="*/ 177007 h 1106488"/>
              <a:gd name="connsiteX18936" fmla="*/ 827089 w 1031876"/>
              <a:gd name="connsiteY18936" fmla="*/ 177900 h 1106488"/>
              <a:gd name="connsiteX18937" fmla="*/ 827089 w 1031876"/>
              <a:gd name="connsiteY18937" fmla="*/ 180579 h 1106488"/>
              <a:gd name="connsiteX18938" fmla="*/ 827089 w 1031876"/>
              <a:gd name="connsiteY18938" fmla="*/ 184150 h 1106488"/>
              <a:gd name="connsiteX18939" fmla="*/ 827089 w 1031876"/>
              <a:gd name="connsiteY18939" fmla="*/ 184151 h 1106488"/>
              <a:gd name="connsiteX18940" fmla="*/ 827088 w 1031876"/>
              <a:gd name="connsiteY18940" fmla="*/ 184150 h 1106488"/>
              <a:gd name="connsiteX18941" fmla="*/ 823517 w 1031876"/>
              <a:gd name="connsiteY18941" fmla="*/ 177900 h 1106488"/>
              <a:gd name="connsiteX18942" fmla="*/ 820739 w 1031876"/>
              <a:gd name="connsiteY18942" fmla="*/ 177205 h 1106488"/>
              <a:gd name="connsiteX18943" fmla="*/ 820739 w 1031876"/>
              <a:gd name="connsiteY18943" fmla="*/ 177801 h 1106488"/>
              <a:gd name="connsiteX18944" fmla="*/ 823913 w 1031876"/>
              <a:gd name="connsiteY18944" fmla="*/ 180975 h 1106488"/>
              <a:gd name="connsiteX18945" fmla="*/ 827088 w 1031876"/>
              <a:gd name="connsiteY18945" fmla="*/ 184150 h 1106488"/>
              <a:gd name="connsiteX18946" fmla="*/ 821532 w 1031876"/>
              <a:gd name="connsiteY18946" fmla="*/ 179387 h 1106488"/>
              <a:gd name="connsiteX18947" fmla="*/ 820739 w 1031876"/>
              <a:gd name="connsiteY18947" fmla="*/ 184144 h 1106488"/>
              <a:gd name="connsiteX18948" fmla="*/ 820739 w 1031876"/>
              <a:gd name="connsiteY18948" fmla="*/ 184150 h 1106488"/>
              <a:gd name="connsiteX18949" fmla="*/ 820739 w 1031876"/>
              <a:gd name="connsiteY18949" fmla="*/ 184150 h 1106488"/>
              <a:gd name="connsiteX18950" fmla="*/ 823913 w 1031876"/>
              <a:gd name="connsiteY18950" fmla="*/ 184944 h 1106488"/>
              <a:gd name="connsiteX18951" fmla="*/ 824779 w 1031876"/>
              <a:gd name="connsiteY18951" fmla="*/ 186459 h 1106488"/>
              <a:gd name="connsiteX18952" fmla="*/ 820739 w 1031876"/>
              <a:gd name="connsiteY18952" fmla="*/ 184151 h 1106488"/>
              <a:gd name="connsiteX18953" fmla="*/ 820739 w 1031876"/>
              <a:gd name="connsiteY18953" fmla="*/ 184151 h 1106488"/>
              <a:gd name="connsiteX18954" fmla="*/ 820738 w 1031876"/>
              <a:gd name="connsiteY18954" fmla="*/ 184150 h 1106488"/>
              <a:gd name="connsiteX18955" fmla="*/ 820738 w 1031876"/>
              <a:gd name="connsiteY18955" fmla="*/ 184150 h 1106488"/>
              <a:gd name="connsiteX18956" fmla="*/ 820738 w 1031876"/>
              <a:gd name="connsiteY18956" fmla="*/ 184150 h 1106488"/>
              <a:gd name="connsiteX18957" fmla="*/ 820738 w 1031876"/>
              <a:gd name="connsiteY18957" fmla="*/ 184150 h 1106488"/>
              <a:gd name="connsiteX18958" fmla="*/ 820738 w 1031876"/>
              <a:gd name="connsiteY18958" fmla="*/ 184149 h 1106488"/>
              <a:gd name="connsiteX18959" fmla="*/ 820342 w 1031876"/>
              <a:gd name="connsiteY18959" fmla="*/ 183526 h 1106488"/>
              <a:gd name="connsiteX18960" fmla="*/ 816770 w 1031876"/>
              <a:gd name="connsiteY18960" fmla="*/ 177900 h 1106488"/>
              <a:gd name="connsiteX18961" fmla="*/ 813228 w 1031876"/>
              <a:gd name="connsiteY18961" fmla="*/ 177103 h 1106488"/>
              <a:gd name="connsiteX18962" fmla="*/ 812890 w 1031876"/>
              <a:gd name="connsiteY18962" fmla="*/ 177027 h 1106488"/>
              <a:gd name="connsiteX18963" fmla="*/ 813595 w 1031876"/>
              <a:gd name="connsiteY18963" fmla="*/ 177483 h 1106488"/>
              <a:gd name="connsiteX18964" fmla="*/ 812801 w 1031876"/>
              <a:gd name="connsiteY18964" fmla="*/ 177277 h 1106488"/>
              <a:gd name="connsiteX18965" fmla="*/ 812801 w 1031876"/>
              <a:gd name="connsiteY18965" fmla="*/ 177483 h 1106488"/>
              <a:gd name="connsiteX18966" fmla="*/ 812801 w 1031876"/>
              <a:gd name="connsiteY18966" fmla="*/ 177800 h 1106488"/>
              <a:gd name="connsiteX18967" fmla="*/ 813633 w 1031876"/>
              <a:gd name="connsiteY18967" fmla="*/ 177800 h 1106488"/>
              <a:gd name="connsiteX18968" fmla="*/ 813595 w 1031876"/>
              <a:gd name="connsiteY18968" fmla="*/ 177483 h 1106488"/>
              <a:gd name="connsiteX18969" fmla="*/ 813901 w 1031876"/>
              <a:gd name="connsiteY18969" fmla="*/ 177800 h 1106488"/>
              <a:gd name="connsiteX18970" fmla="*/ 814389 w 1031876"/>
              <a:gd name="connsiteY18970" fmla="*/ 177800 h 1106488"/>
              <a:gd name="connsiteX18971" fmla="*/ 814389 w 1031876"/>
              <a:gd name="connsiteY18971" fmla="*/ 178305 h 1106488"/>
              <a:gd name="connsiteX18972" fmla="*/ 816968 w 1031876"/>
              <a:gd name="connsiteY18972" fmla="*/ 180975 h 1106488"/>
              <a:gd name="connsiteX18973" fmla="*/ 820342 w 1031876"/>
              <a:gd name="connsiteY18973" fmla="*/ 184468 h 1106488"/>
              <a:gd name="connsiteX18974" fmla="*/ 814389 w 1031876"/>
              <a:gd name="connsiteY18974" fmla="*/ 179075 h 1106488"/>
              <a:gd name="connsiteX18975" fmla="*/ 814389 w 1031876"/>
              <a:gd name="connsiteY18975" fmla="*/ 179388 h 1106488"/>
              <a:gd name="connsiteX18976" fmla="*/ 813825 w 1031876"/>
              <a:gd name="connsiteY18976" fmla="*/ 179388 h 1106488"/>
              <a:gd name="connsiteX18977" fmla="*/ 814053 w 1031876"/>
              <a:gd name="connsiteY18977" fmla="*/ 181276 h 1106488"/>
              <a:gd name="connsiteX18978" fmla="*/ 815490 w 1031876"/>
              <a:gd name="connsiteY18978" fmla="*/ 182539 h 1106488"/>
              <a:gd name="connsiteX18979" fmla="*/ 814291 w 1031876"/>
              <a:gd name="connsiteY18979" fmla="*/ 183244 h 1106488"/>
              <a:gd name="connsiteX18980" fmla="*/ 814425 w 1031876"/>
              <a:gd name="connsiteY18980" fmla="*/ 184356 h 1106488"/>
              <a:gd name="connsiteX18981" fmla="*/ 819052 w 1031876"/>
              <a:gd name="connsiteY18981" fmla="*/ 184944 h 1106488"/>
              <a:gd name="connsiteX18982" fmla="*/ 819856 w 1031876"/>
              <a:gd name="connsiteY18982" fmla="*/ 189946 h 1106488"/>
              <a:gd name="connsiteX18983" fmla="*/ 820342 w 1031876"/>
              <a:gd name="connsiteY18983" fmla="*/ 190310 h 1106488"/>
              <a:gd name="connsiteX18984" fmla="*/ 820342 w 1031876"/>
              <a:gd name="connsiteY18984" fmla="*/ 187960 h 1106488"/>
              <a:gd name="connsiteX18985" fmla="*/ 820342 w 1031876"/>
              <a:gd name="connsiteY18985" fmla="*/ 184468 h 1106488"/>
              <a:gd name="connsiteX18986" fmla="*/ 825326 w 1031876"/>
              <a:gd name="connsiteY18986" fmla="*/ 187416 h 1106488"/>
              <a:gd name="connsiteX18987" fmla="*/ 824779 w 1031876"/>
              <a:gd name="connsiteY18987" fmla="*/ 186459 h 1106488"/>
              <a:gd name="connsiteX18988" fmla="*/ 826294 w 1031876"/>
              <a:gd name="connsiteY18988" fmla="*/ 187325 h 1106488"/>
              <a:gd name="connsiteX18989" fmla="*/ 827088 w 1031876"/>
              <a:gd name="connsiteY18989" fmla="*/ 190500 h 1106488"/>
              <a:gd name="connsiteX18990" fmla="*/ 826691 w 1031876"/>
              <a:gd name="connsiteY18990" fmla="*/ 189805 h 1106488"/>
              <a:gd name="connsiteX18991" fmla="*/ 826859 w 1031876"/>
              <a:gd name="connsiteY18991" fmla="*/ 190500 h 1106488"/>
              <a:gd name="connsiteX18992" fmla="*/ 827088 w 1031876"/>
              <a:gd name="connsiteY18992" fmla="*/ 191449 h 1106488"/>
              <a:gd name="connsiteX18993" fmla="*/ 827089 w 1031876"/>
              <a:gd name="connsiteY18993" fmla="*/ 191453 h 1106488"/>
              <a:gd name="connsiteX18994" fmla="*/ 827088 w 1031876"/>
              <a:gd name="connsiteY18994" fmla="*/ 191452 h 1106488"/>
              <a:gd name="connsiteX18995" fmla="*/ 825862 w 1031876"/>
              <a:gd name="connsiteY18995" fmla="*/ 190500 h 1106488"/>
              <a:gd name="connsiteX18996" fmla="*/ 823716 w 1031876"/>
              <a:gd name="connsiteY18996" fmla="*/ 188834 h 1106488"/>
              <a:gd name="connsiteX18997" fmla="*/ 822795 w 1031876"/>
              <a:gd name="connsiteY18997" fmla="*/ 189548 h 1106488"/>
              <a:gd name="connsiteX18998" fmla="*/ 821569 w 1031876"/>
              <a:gd name="connsiteY18998" fmla="*/ 190500 h 1106488"/>
              <a:gd name="connsiteX18999" fmla="*/ 820931 w 1031876"/>
              <a:gd name="connsiteY18999" fmla="*/ 190996 h 1106488"/>
              <a:gd name="connsiteX19000" fmla="*/ 821274 w 1031876"/>
              <a:gd name="connsiteY19000" fmla="*/ 191453 h 1106488"/>
              <a:gd name="connsiteX19001" fmla="*/ 823075 w 1031876"/>
              <a:gd name="connsiteY19001" fmla="*/ 193852 h 1106488"/>
              <a:gd name="connsiteX19002" fmla="*/ 822893 w 1031876"/>
              <a:gd name="connsiteY19002" fmla="*/ 194094 h 1106488"/>
              <a:gd name="connsiteX19003" fmla="*/ 820511 w 1031876"/>
              <a:gd name="connsiteY19003" fmla="*/ 197267 h 1106488"/>
              <a:gd name="connsiteX19004" fmla="*/ 820511 w 1031876"/>
              <a:gd name="connsiteY19004" fmla="*/ 196413 h 1106488"/>
              <a:gd name="connsiteX19005" fmla="*/ 820511 w 1031876"/>
              <a:gd name="connsiteY19005" fmla="*/ 191628 h 1106488"/>
              <a:gd name="connsiteX19006" fmla="*/ 820511 w 1031876"/>
              <a:gd name="connsiteY19006" fmla="*/ 191453 h 1106488"/>
              <a:gd name="connsiteX19007" fmla="*/ 820511 w 1031876"/>
              <a:gd name="connsiteY19007" fmla="*/ 191322 h 1106488"/>
              <a:gd name="connsiteX19008" fmla="*/ 820342 w 1031876"/>
              <a:gd name="connsiteY19008" fmla="*/ 191453 h 1106488"/>
              <a:gd name="connsiteX19009" fmla="*/ 820342 w 1031876"/>
              <a:gd name="connsiteY19009" fmla="*/ 190500 h 1106488"/>
              <a:gd name="connsiteX19010" fmla="*/ 820342 w 1031876"/>
              <a:gd name="connsiteY19010" fmla="*/ 190395 h 1106488"/>
              <a:gd name="connsiteX19011" fmla="*/ 819911 w 1031876"/>
              <a:gd name="connsiteY19011" fmla="*/ 190287 h 1106488"/>
              <a:gd name="connsiteX19012" fmla="*/ 819945 w 1031876"/>
              <a:gd name="connsiteY19012" fmla="*/ 190500 h 1106488"/>
              <a:gd name="connsiteX19013" fmla="*/ 819625 w 1031876"/>
              <a:gd name="connsiteY19013" fmla="*/ 190216 h 1106488"/>
              <a:gd name="connsiteX19014" fmla="*/ 819208 w 1031876"/>
              <a:gd name="connsiteY19014" fmla="*/ 190112 h 1106488"/>
              <a:gd name="connsiteX19015" fmla="*/ 820342 w 1031876"/>
              <a:gd name="connsiteY19015" fmla="*/ 191453 h 1106488"/>
              <a:gd name="connsiteX19016" fmla="*/ 818995 w 1031876"/>
              <a:gd name="connsiteY19016" fmla="*/ 190058 h 1106488"/>
              <a:gd name="connsiteX19017" fmla="*/ 817092 w 1031876"/>
              <a:gd name="connsiteY19017" fmla="*/ 189583 h 1106488"/>
              <a:gd name="connsiteX19018" fmla="*/ 816409 w 1031876"/>
              <a:gd name="connsiteY19018" fmla="*/ 188388 h 1106488"/>
              <a:gd name="connsiteX19019" fmla="*/ 816973 w 1031876"/>
              <a:gd name="connsiteY19019" fmla="*/ 187965 h 1106488"/>
              <a:gd name="connsiteX19020" fmla="*/ 816243 w 1031876"/>
              <a:gd name="connsiteY19020" fmla="*/ 187209 h 1106488"/>
              <a:gd name="connsiteX19021" fmla="*/ 815209 w 1031876"/>
              <a:gd name="connsiteY19021" fmla="*/ 186290 h 1106488"/>
              <a:gd name="connsiteX19022" fmla="*/ 816409 w 1031876"/>
              <a:gd name="connsiteY19022" fmla="*/ 188388 h 1106488"/>
              <a:gd name="connsiteX19023" fmla="*/ 813674 w 1031876"/>
              <a:gd name="connsiteY19023" fmla="*/ 190437 h 1106488"/>
              <a:gd name="connsiteX19024" fmla="*/ 813674 w 1031876"/>
              <a:gd name="connsiteY19024" fmla="*/ 197267 h 1106488"/>
              <a:gd name="connsiteX19025" fmla="*/ 812801 w 1031876"/>
              <a:gd name="connsiteY19025" fmla="*/ 195741 h 1106488"/>
              <a:gd name="connsiteX19026" fmla="*/ 810255 w 1031876"/>
              <a:gd name="connsiteY19026" fmla="*/ 191291 h 1106488"/>
              <a:gd name="connsiteX19027" fmla="*/ 806836 w 1031876"/>
              <a:gd name="connsiteY19027" fmla="*/ 190437 h 1106488"/>
              <a:gd name="connsiteX19028" fmla="*/ 799998 w 1031876"/>
              <a:gd name="connsiteY19028" fmla="*/ 190437 h 1106488"/>
              <a:gd name="connsiteX19029" fmla="*/ 793161 w 1031876"/>
              <a:gd name="connsiteY19029" fmla="*/ 183606 h 1106488"/>
              <a:gd name="connsiteX19030" fmla="*/ 789742 w 1031876"/>
              <a:gd name="connsiteY19030" fmla="*/ 181045 h 1106488"/>
              <a:gd name="connsiteX19031" fmla="*/ 789058 w 1031876"/>
              <a:gd name="connsiteY19031" fmla="*/ 181557 h 1106488"/>
              <a:gd name="connsiteX19032" fmla="*/ 786323 w 1031876"/>
              <a:gd name="connsiteY19032" fmla="*/ 176776 h 1106488"/>
              <a:gd name="connsiteX19033" fmla="*/ 793161 w 1031876"/>
              <a:gd name="connsiteY19033" fmla="*/ 176776 h 1106488"/>
              <a:gd name="connsiteX19034" fmla="*/ 799076 w 1031876"/>
              <a:gd name="connsiteY19034" fmla="*/ 176776 h 1106488"/>
              <a:gd name="connsiteX19035" fmla="*/ 797849 w 1031876"/>
              <a:gd name="connsiteY19035" fmla="*/ 175549 h 1106488"/>
              <a:gd name="connsiteX19036" fmla="*/ 794016 w 1031876"/>
              <a:gd name="connsiteY19036" fmla="*/ 173361 h 1106488"/>
              <a:gd name="connsiteX19037" fmla="*/ 793467 w 1031876"/>
              <a:gd name="connsiteY19037" fmla="*/ 171167 h 1106488"/>
              <a:gd name="connsiteX19038" fmla="*/ 792957 w 1031876"/>
              <a:gd name="connsiteY19038" fmla="*/ 170657 h 1106488"/>
              <a:gd name="connsiteX19039" fmla="*/ 793339 w 1031876"/>
              <a:gd name="connsiteY19039" fmla="*/ 170657 h 1106488"/>
              <a:gd name="connsiteX19040" fmla="*/ 793161 w 1031876"/>
              <a:gd name="connsiteY19040" fmla="*/ 169946 h 1106488"/>
              <a:gd name="connsiteX19041" fmla="*/ 793873 w 1031876"/>
              <a:gd name="connsiteY19041" fmla="*/ 170657 h 1106488"/>
              <a:gd name="connsiteX19042" fmla="*/ 795636 w 1031876"/>
              <a:gd name="connsiteY19042" fmla="*/ 170657 h 1106488"/>
              <a:gd name="connsiteX19043" fmla="*/ 796529 w 1031876"/>
              <a:gd name="connsiteY19043" fmla="*/ 170657 h 1106488"/>
              <a:gd name="connsiteX19044" fmla="*/ 800101 w 1031876"/>
              <a:gd name="connsiteY19044" fmla="*/ 170657 h 1106488"/>
              <a:gd name="connsiteX19045" fmla="*/ 800100 w 1031876"/>
              <a:gd name="connsiteY19045" fmla="*/ 170656 h 1106488"/>
              <a:gd name="connsiteX19046" fmla="*/ 805656 w 1031876"/>
              <a:gd name="connsiteY19046" fmla="*/ 174228 h 1106488"/>
              <a:gd name="connsiteX19047" fmla="*/ 806116 w 1031876"/>
              <a:gd name="connsiteY19047" fmla="*/ 176296 h 1106488"/>
              <a:gd name="connsiteX19048" fmla="*/ 806836 w 1031876"/>
              <a:gd name="connsiteY19048" fmla="*/ 176776 h 1106488"/>
              <a:gd name="connsiteX19049" fmla="*/ 806158 w 1031876"/>
              <a:gd name="connsiteY19049" fmla="*/ 176486 h 1106488"/>
              <a:gd name="connsiteX19050" fmla="*/ 806222 w 1031876"/>
              <a:gd name="connsiteY19050" fmla="*/ 176776 h 1106488"/>
              <a:gd name="connsiteX19051" fmla="*/ 806836 w 1031876"/>
              <a:gd name="connsiteY19051" fmla="*/ 176776 h 1106488"/>
              <a:gd name="connsiteX19052" fmla="*/ 806265 w 1031876"/>
              <a:gd name="connsiteY19052" fmla="*/ 176966 h 1106488"/>
              <a:gd name="connsiteX19053" fmla="*/ 806450 w 1031876"/>
              <a:gd name="connsiteY19053" fmla="*/ 177800 h 1106488"/>
              <a:gd name="connsiteX19054" fmla="*/ 805836 w 1031876"/>
              <a:gd name="connsiteY19054" fmla="*/ 177109 h 1106488"/>
              <a:gd name="connsiteX19055" fmla="*/ 804971 w 1031876"/>
              <a:gd name="connsiteY19055" fmla="*/ 177397 h 1106488"/>
              <a:gd name="connsiteX19056" fmla="*/ 804785 w 1031876"/>
              <a:gd name="connsiteY19056" fmla="*/ 176776 h 1106488"/>
              <a:gd name="connsiteX19057" fmla="*/ 805540 w 1031876"/>
              <a:gd name="connsiteY19057" fmla="*/ 176776 h 1106488"/>
              <a:gd name="connsiteX19058" fmla="*/ 804744 w 1031876"/>
              <a:gd name="connsiteY19058" fmla="*/ 175880 h 1106488"/>
              <a:gd name="connsiteX19059" fmla="*/ 804482 w 1031876"/>
              <a:gd name="connsiteY19059" fmla="*/ 175768 h 1106488"/>
              <a:gd name="connsiteX19060" fmla="*/ 804399 w 1031876"/>
              <a:gd name="connsiteY19060" fmla="*/ 175493 h 1106488"/>
              <a:gd name="connsiteX19061" fmla="*/ 800894 w 1031876"/>
              <a:gd name="connsiteY19061" fmla="*/ 171549 h 1106488"/>
              <a:gd name="connsiteX19062" fmla="*/ 800101 w 1031876"/>
              <a:gd name="connsiteY19062" fmla="*/ 170657 h 1106488"/>
              <a:gd name="connsiteX19063" fmla="*/ 800101 w 1031876"/>
              <a:gd name="connsiteY19063" fmla="*/ 173336 h 1106488"/>
              <a:gd name="connsiteX19064" fmla="*/ 800101 w 1031876"/>
              <a:gd name="connsiteY19064" fmla="*/ 174229 h 1106488"/>
              <a:gd name="connsiteX19065" fmla="*/ 800101 w 1031876"/>
              <a:gd name="connsiteY19065" fmla="*/ 175122 h 1106488"/>
              <a:gd name="connsiteX19066" fmla="*/ 800101 w 1031876"/>
              <a:gd name="connsiteY19066" fmla="*/ 176467 h 1106488"/>
              <a:gd name="connsiteX19067" fmla="*/ 800853 w 1031876"/>
              <a:gd name="connsiteY19067" fmla="*/ 174215 h 1106488"/>
              <a:gd name="connsiteX19068" fmla="*/ 804482 w 1031876"/>
              <a:gd name="connsiteY19068" fmla="*/ 175768 h 1106488"/>
              <a:gd name="connsiteX19069" fmla="*/ 804785 w 1031876"/>
              <a:gd name="connsiteY19069" fmla="*/ 176776 h 1106488"/>
              <a:gd name="connsiteX19070" fmla="*/ 804272 w 1031876"/>
              <a:gd name="connsiteY19070" fmla="*/ 176776 h 1106488"/>
              <a:gd name="connsiteX19071" fmla="*/ 800853 w 1031876"/>
              <a:gd name="connsiteY19071" fmla="*/ 176776 h 1106488"/>
              <a:gd name="connsiteX19072" fmla="*/ 800101 w 1031876"/>
              <a:gd name="connsiteY19072" fmla="*/ 176776 h 1106488"/>
              <a:gd name="connsiteX19073" fmla="*/ 800101 w 1031876"/>
              <a:gd name="connsiteY19073" fmla="*/ 176835 h 1106488"/>
              <a:gd name="connsiteX19074" fmla="*/ 805173 w 1031876"/>
              <a:gd name="connsiteY19074" fmla="*/ 179730 h 1106488"/>
              <a:gd name="connsiteX19075" fmla="*/ 806836 w 1031876"/>
              <a:gd name="connsiteY19075" fmla="*/ 183606 h 1106488"/>
              <a:gd name="connsiteX19076" fmla="*/ 806836 w 1031876"/>
              <a:gd name="connsiteY19076" fmla="*/ 176776 h 1106488"/>
              <a:gd name="connsiteX19077" fmla="*/ 808075 w 1031876"/>
              <a:gd name="connsiteY19077" fmla="*/ 177483 h 1106488"/>
              <a:gd name="connsiteX19078" fmla="*/ 808434 w 1031876"/>
              <a:gd name="connsiteY19078" fmla="*/ 177688 h 1106488"/>
              <a:gd name="connsiteX19079" fmla="*/ 812801 w 1031876"/>
              <a:gd name="connsiteY19079" fmla="*/ 178253 h 1106488"/>
              <a:gd name="connsiteX19080" fmla="*/ 812801 w 1031876"/>
              <a:gd name="connsiteY19080" fmla="*/ 177801 h 1106488"/>
              <a:gd name="connsiteX19081" fmla="*/ 812547 w 1031876"/>
              <a:gd name="connsiteY19081" fmla="*/ 177483 h 1106488"/>
              <a:gd name="connsiteX19082" fmla="*/ 812273 w 1031876"/>
              <a:gd name="connsiteY19082" fmla="*/ 177141 h 1106488"/>
              <a:gd name="connsiteX19083" fmla="*/ 810222 w 1031876"/>
              <a:gd name="connsiteY19083" fmla="*/ 176610 h 1106488"/>
              <a:gd name="connsiteX19084" fmla="*/ 809097 w 1031876"/>
              <a:gd name="connsiteY19084" fmla="*/ 174573 h 1106488"/>
              <a:gd name="connsiteX19085" fmla="*/ 811422 w 1031876"/>
              <a:gd name="connsiteY19085" fmla="*/ 176077 h 1106488"/>
              <a:gd name="connsiteX19086" fmla="*/ 807494 w 1031876"/>
              <a:gd name="connsiteY19086" fmla="*/ 171166 h 1106488"/>
              <a:gd name="connsiteX19087" fmla="*/ 807245 w 1031876"/>
              <a:gd name="connsiteY19087" fmla="*/ 170855 h 1106488"/>
              <a:gd name="connsiteX19088" fmla="*/ 806451 w 1031876"/>
              <a:gd name="connsiteY19088" fmla="*/ 169863 h 1106488"/>
              <a:gd name="connsiteX19089" fmla="*/ 150814 w 1031876"/>
              <a:gd name="connsiteY19089" fmla="*/ 169863 h 1106488"/>
              <a:gd name="connsiteX19090" fmla="*/ 143670 w 1031876"/>
              <a:gd name="connsiteY19090" fmla="*/ 177007 h 1106488"/>
              <a:gd name="connsiteX19091" fmla="*/ 150814 w 1031876"/>
              <a:gd name="connsiteY19091" fmla="*/ 169863 h 1106488"/>
              <a:gd name="connsiteX19092" fmla="*/ 588170 w 1031876"/>
              <a:gd name="connsiteY19092" fmla="*/ 169862 h 1106488"/>
              <a:gd name="connsiteX19093" fmla="*/ 588170 w 1031876"/>
              <a:gd name="connsiteY19093" fmla="*/ 176808 h 1106488"/>
              <a:gd name="connsiteX19094" fmla="*/ 588170 w 1031876"/>
              <a:gd name="connsiteY19094" fmla="*/ 170854 h 1106488"/>
              <a:gd name="connsiteX19095" fmla="*/ 588170 w 1031876"/>
              <a:gd name="connsiteY19095" fmla="*/ 169862 h 1106488"/>
              <a:gd name="connsiteX19096" fmla="*/ 484982 w 1031876"/>
              <a:gd name="connsiteY19096" fmla="*/ 169862 h 1106488"/>
              <a:gd name="connsiteX19097" fmla="*/ 484982 w 1031876"/>
              <a:gd name="connsiteY19097" fmla="*/ 177800 h 1106488"/>
              <a:gd name="connsiteX19098" fmla="*/ 484982 w 1031876"/>
              <a:gd name="connsiteY19098" fmla="*/ 169862 h 1106488"/>
              <a:gd name="connsiteX19099" fmla="*/ 478897 w 1031876"/>
              <a:gd name="connsiteY19099" fmla="*/ 169862 h 1106488"/>
              <a:gd name="connsiteX19100" fmla="*/ 475457 w 1031876"/>
              <a:gd name="connsiteY19100" fmla="*/ 172839 h 1106488"/>
              <a:gd name="connsiteX19101" fmla="*/ 474264 w 1031876"/>
              <a:gd name="connsiteY19101" fmla="*/ 171806 h 1106488"/>
              <a:gd name="connsiteX19102" fmla="*/ 478897 w 1031876"/>
              <a:gd name="connsiteY19102" fmla="*/ 169862 h 1106488"/>
              <a:gd name="connsiteX19103" fmla="*/ 472017 w 1031876"/>
              <a:gd name="connsiteY19103" fmla="*/ 177800 h 1106488"/>
              <a:gd name="connsiteX19104" fmla="*/ 478897 w 1031876"/>
              <a:gd name="connsiteY19104" fmla="*/ 169862 h 1106488"/>
              <a:gd name="connsiteX19105" fmla="*/ 472017 w 1031876"/>
              <a:gd name="connsiteY19105" fmla="*/ 169862 h 1106488"/>
              <a:gd name="connsiteX19106" fmla="*/ 474264 w 1031876"/>
              <a:gd name="connsiteY19106" fmla="*/ 171806 h 1106488"/>
              <a:gd name="connsiteX19107" fmla="*/ 469438 w 1031876"/>
              <a:gd name="connsiteY19107" fmla="*/ 173831 h 1106488"/>
              <a:gd name="connsiteX19108" fmla="*/ 465138 w 1031876"/>
              <a:gd name="connsiteY19108" fmla="*/ 177800 h 1106488"/>
              <a:gd name="connsiteX19109" fmla="*/ 472017 w 1031876"/>
              <a:gd name="connsiteY19109" fmla="*/ 169862 h 1106488"/>
              <a:gd name="connsiteX19110" fmla="*/ 469743 w 1031876"/>
              <a:gd name="connsiteY19110" fmla="*/ 169262 h 1106488"/>
              <a:gd name="connsiteX19111" fmla="*/ 471543 w 1031876"/>
              <a:gd name="connsiteY19111" fmla="*/ 169862 h 1106488"/>
              <a:gd name="connsiteX19112" fmla="*/ 471794 w 1031876"/>
              <a:gd name="connsiteY19112" fmla="*/ 169945 h 1106488"/>
              <a:gd name="connsiteX19113" fmla="*/ 468375 w 1031876"/>
              <a:gd name="connsiteY19113" fmla="*/ 169945 h 1106488"/>
              <a:gd name="connsiteX19114" fmla="*/ 465811 w 1031876"/>
              <a:gd name="connsiteY19114" fmla="*/ 169945 h 1106488"/>
              <a:gd name="connsiteX19115" fmla="*/ 465138 w 1031876"/>
              <a:gd name="connsiteY19115" fmla="*/ 169945 h 1106488"/>
              <a:gd name="connsiteX19116" fmla="*/ 464956 w 1031876"/>
              <a:gd name="connsiteY19116" fmla="*/ 169945 h 1106488"/>
              <a:gd name="connsiteX19117" fmla="*/ 465138 w 1031876"/>
              <a:gd name="connsiteY19117" fmla="*/ 169919 h 1106488"/>
              <a:gd name="connsiteX19118" fmla="*/ 803699 w 1031876"/>
              <a:gd name="connsiteY19118" fmla="*/ 168635 h 1106488"/>
              <a:gd name="connsiteX19119" fmla="*/ 806848 w 1031876"/>
              <a:gd name="connsiteY19119" fmla="*/ 170498 h 1106488"/>
              <a:gd name="connsiteX19120" fmla="*/ 809097 w 1031876"/>
              <a:gd name="connsiteY19120" fmla="*/ 174573 h 1106488"/>
              <a:gd name="connsiteX19121" fmla="*/ 806848 w 1031876"/>
              <a:gd name="connsiteY19121" fmla="*/ 173117 h 1106488"/>
              <a:gd name="connsiteX19122" fmla="*/ 797466 w 1031876"/>
              <a:gd name="connsiteY19122" fmla="*/ 167692 h 1106488"/>
              <a:gd name="connsiteX19123" fmla="*/ 800100 w 1031876"/>
              <a:gd name="connsiteY19123" fmla="*/ 170656 h 1106488"/>
              <a:gd name="connsiteX19124" fmla="*/ 798457 w 1031876"/>
              <a:gd name="connsiteY19124" fmla="*/ 168808 h 1106488"/>
              <a:gd name="connsiteX19125" fmla="*/ 766620 w 1031876"/>
              <a:gd name="connsiteY19125" fmla="*/ 167519 h 1106488"/>
              <a:gd name="connsiteX19126" fmla="*/ 767733 w 1031876"/>
              <a:gd name="connsiteY19126" fmla="*/ 168878 h 1106488"/>
              <a:gd name="connsiteX19127" fmla="*/ 765960 w 1031876"/>
              <a:gd name="connsiteY19127" fmla="*/ 169862 h 1106488"/>
              <a:gd name="connsiteX19128" fmla="*/ 765810 w 1031876"/>
              <a:gd name="connsiteY19128" fmla="*/ 169945 h 1106488"/>
              <a:gd name="connsiteX19129" fmla="*/ 765838 w 1031876"/>
              <a:gd name="connsiteY19129" fmla="*/ 169862 h 1106488"/>
              <a:gd name="connsiteX19130" fmla="*/ 564101 w 1031876"/>
              <a:gd name="connsiteY19130" fmla="*/ 167384 h 1106488"/>
              <a:gd name="connsiteX19131" fmla="*/ 567409 w 1031876"/>
              <a:gd name="connsiteY19131" fmla="*/ 169862 h 1106488"/>
              <a:gd name="connsiteX19132" fmla="*/ 567520 w 1031876"/>
              <a:gd name="connsiteY19132" fmla="*/ 169945 h 1106488"/>
              <a:gd name="connsiteX19133" fmla="*/ 566665 w 1031876"/>
              <a:gd name="connsiteY19133" fmla="*/ 169945 h 1106488"/>
              <a:gd name="connsiteX19134" fmla="*/ 564101 w 1031876"/>
              <a:gd name="connsiteY19134" fmla="*/ 169945 h 1106488"/>
              <a:gd name="connsiteX19135" fmla="*/ 563247 w 1031876"/>
              <a:gd name="connsiteY19135" fmla="*/ 169945 h 1106488"/>
              <a:gd name="connsiteX19136" fmla="*/ 561538 w 1031876"/>
              <a:gd name="connsiteY19136" fmla="*/ 169945 h 1106488"/>
              <a:gd name="connsiteX19137" fmla="*/ 560683 w 1031876"/>
              <a:gd name="connsiteY19137" fmla="*/ 169945 h 1106488"/>
              <a:gd name="connsiteX19138" fmla="*/ 564101 w 1031876"/>
              <a:gd name="connsiteY19138" fmla="*/ 167384 h 1106488"/>
              <a:gd name="connsiteX19139" fmla="*/ 759079 w 1031876"/>
              <a:gd name="connsiteY19139" fmla="*/ 167064 h 1106488"/>
              <a:gd name="connsiteX19140" fmla="*/ 765615 w 1031876"/>
              <a:gd name="connsiteY19140" fmla="*/ 169862 h 1106488"/>
              <a:gd name="connsiteX19141" fmla="*/ 765810 w 1031876"/>
              <a:gd name="connsiteY19141" fmla="*/ 169945 h 1106488"/>
              <a:gd name="connsiteX19142" fmla="*/ 765559 w 1031876"/>
              <a:gd name="connsiteY19142" fmla="*/ 169862 h 1106488"/>
              <a:gd name="connsiteX19143" fmla="*/ 758973 w 1031876"/>
              <a:gd name="connsiteY19143" fmla="*/ 167669 h 1106488"/>
              <a:gd name="connsiteX19144" fmla="*/ 758973 w 1031876"/>
              <a:gd name="connsiteY19144" fmla="*/ 167099 h 1106488"/>
              <a:gd name="connsiteX19145" fmla="*/ 796060 w 1031876"/>
              <a:gd name="connsiteY19145" fmla="*/ 166111 h 1106488"/>
              <a:gd name="connsiteX19146" fmla="*/ 797466 w 1031876"/>
              <a:gd name="connsiteY19146" fmla="*/ 167692 h 1106488"/>
              <a:gd name="connsiteX19147" fmla="*/ 797092 w 1031876"/>
              <a:gd name="connsiteY19147" fmla="*/ 167272 h 1106488"/>
              <a:gd name="connsiteX19148" fmla="*/ 772648 w 1031876"/>
              <a:gd name="connsiteY19148" fmla="*/ 165676 h 1106488"/>
              <a:gd name="connsiteX19149" fmla="*/ 773050 w 1031876"/>
              <a:gd name="connsiteY19149" fmla="*/ 165928 h 1106488"/>
              <a:gd name="connsiteX19150" fmla="*/ 773503 w 1031876"/>
              <a:gd name="connsiteY19150" fmla="*/ 169092 h 1106488"/>
              <a:gd name="connsiteX19151" fmla="*/ 779486 w 1031876"/>
              <a:gd name="connsiteY19151" fmla="*/ 169945 h 1106488"/>
              <a:gd name="connsiteX19152" fmla="*/ 772648 w 1031876"/>
              <a:gd name="connsiteY19152" fmla="*/ 169945 h 1106488"/>
              <a:gd name="connsiteX19153" fmla="*/ 772648 w 1031876"/>
              <a:gd name="connsiteY19153" fmla="*/ 167384 h 1106488"/>
              <a:gd name="connsiteX19154" fmla="*/ 772648 w 1031876"/>
              <a:gd name="connsiteY19154" fmla="*/ 166530 h 1106488"/>
              <a:gd name="connsiteX19155" fmla="*/ 795655 w 1031876"/>
              <a:gd name="connsiteY19155" fmla="*/ 165655 h 1106488"/>
              <a:gd name="connsiteX19156" fmla="*/ 796060 w 1031876"/>
              <a:gd name="connsiteY19156" fmla="*/ 166111 h 1106488"/>
              <a:gd name="connsiteX19157" fmla="*/ 795950 w 1031876"/>
              <a:gd name="connsiteY19157" fmla="*/ 165987 h 1106488"/>
              <a:gd name="connsiteX19158" fmla="*/ 555896 w 1031876"/>
              <a:gd name="connsiteY19158" fmla="*/ 165164 h 1106488"/>
              <a:gd name="connsiteX19159" fmla="*/ 557264 w 1031876"/>
              <a:gd name="connsiteY19159" fmla="*/ 166530 h 1106488"/>
              <a:gd name="connsiteX19160" fmla="*/ 557948 w 1031876"/>
              <a:gd name="connsiteY19160" fmla="*/ 167213 h 1106488"/>
              <a:gd name="connsiteX19161" fmla="*/ 557264 w 1031876"/>
              <a:gd name="connsiteY19161" fmla="*/ 168238 h 1106488"/>
              <a:gd name="connsiteX19162" fmla="*/ 555365 w 1031876"/>
              <a:gd name="connsiteY19162" fmla="*/ 165392 h 1106488"/>
              <a:gd name="connsiteX19163" fmla="*/ 588268 w 1031876"/>
              <a:gd name="connsiteY19163" fmla="*/ 165099 h 1106488"/>
              <a:gd name="connsiteX19164" fmla="*/ 594519 w 1031876"/>
              <a:gd name="connsiteY19164" fmla="*/ 169862 h 1106488"/>
              <a:gd name="connsiteX19165" fmla="*/ 587375 w 1031876"/>
              <a:gd name="connsiteY19165" fmla="*/ 169862 h 1106488"/>
              <a:gd name="connsiteX19166" fmla="*/ 588268 w 1031876"/>
              <a:gd name="connsiteY19166" fmla="*/ 165099 h 1106488"/>
              <a:gd name="connsiteX19167" fmla="*/ 795121 w 1031876"/>
              <a:gd name="connsiteY19167" fmla="*/ 165054 h 1106488"/>
              <a:gd name="connsiteX19168" fmla="*/ 795655 w 1031876"/>
              <a:gd name="connsiteY19168" fmla="*/ 165655 h 1106488"/>
              <a:gd name="connsiteX19169" fmla="*/ 795499 w 1031876"/>
              <a:gd name="connsiteY19169" fmla="*/ 165480 h 1106488"/>
              <a:gd name="connsiteX19170" fmla="*/ 610883 w 1031876"/>
              <a:gd name="connsiteY19170" fmla="*/ 164497 h 1106488"/>
              <a:gd name="connsiteX19171" fmla="*/ 608579 w 1031876"/>
              <a:gd name="connsiteY19171" fmla="*/ 169867 h 1106488"/>
              <a:gd name="connsiteX19172" fmla="*/ 615422 w 1031876"/>
              <a:gd name="connsiteY19172" fmla="*/ 170854 h 1106488"/>
              <a:gd name="connsiteX19173" fmla="*/ 622300 w 1031876"/>
              <a:gd name="connsiteY19173" fmla="*/ 177799 h 1106488"/>
              <a:gd name="connsiteX19174" fmla="*/ 622300 w 1031876"/>
              <a:gd name="connsiteY19174" fmla="*/ 176808 h 1106488"/>
              <a:gd name="connsiteX19175" fmla="*/ 622300 w 1031876"/>
              <a:gd name="connsiteY19175" fmla="*/ 173831 h 1106488"/>
              <a:gd name="connsiteX19176" fmla="*/ 622300 w 1031876"/>
              <a:gd name="connsiteY19176" fmla="*/ 169985 h 1106488"/>
              <a:gd name="connsiteX19177" fmla="*/ 622221 w 1031876"/>
              <a:gd name="connsiteY19177" fmla="*/ 169945 h 1106488"/>
              <a:gd name="connsiteX19178" fmla="*/ 622221 w 1031876"/>
              <a:gd name="connsiteY19178" fmla="*/ 169862 h 1106488"/>
              <a:gd name="connsiteX19179" fmla="*/ 622221 w 1031876"/>
              <a:gd name="connsiteY19179" fmla="*/ 169805 h 1106488"/>
              <a:gd name="connsiteX19180" fmla="*/ 617836 w 1031876"/>
              <a:gd name="connsiteY19180" fmla="*/ 166687 h 1106488"/>
              <a:gd name="connsiteX19181" fmla="*/ 615383 w 1031876"/>
              <a:gd name="connsiteY19181" fmla="*/ 165894 h 1106488"/>
              <a:gd name="connsiteX19182" fmla="*/ 615383 w 1031876"/>
              <a:gd name="connsiteY19182" fmla="*/ 169092 h 1106488"/>
              <a:gd name="connsiteX19183" fmla="*/ 615383 w 1031876"/>
              <a:gd name="connsiteY19183" fmla="*/ 169945 h 1106488"/>
              <a:gd name="connsiteX19184" fmla="*/ 612819 w 1031876"/>
              <a:gd name="connsiteY19184" fmla="*/ 166530 h 1106488"/>
              <a:gd name="connsiteX19185" fmla="*/ 613637 w 1031876"/>
              <a:gd name="connsiteY19185" fmla="*/ 165441 h 1106488"/>
              <a:gd name="connsiteX19186" fmla="*/ 581195 w 1031876"/>
              <a:gd name="connsiteY19186" fmla="*/ 163798 h 1106488"/>
              <a:gd name="connsiteX19187" fmla="*/ 581195 w 1031876"/>
              <a:gd name="connsiteY19187" fmla="*/ 163969 h 1106488"/>
              <a:gd name="connsiteX19188" fmla="*/ 581195 w 1031876"/>
              <a:gd name="connsiteY19188" fmla="*/ 169352 h 1106488"/>
              <a:gd name="connsiteX19189" fmla="*/ 581819 w 1031876"/>
              <a:gd name="connsiteY19189" fmla="*/ 167481 h 1106488"/>
              <a:gd name="connsiteX19190" fmla="*/ 587375 w 1031876"/>
              <a:gd name="connsiteY19190" fmla="*/ 169862 h 1106488"/>
              <a:gd name="connsiteX19191" fmla="*/ 586581 w 1031876"/>
              <a:gd name="connsiteY19191" fmla="*/ 169862 h 1106488"/>
              <a:gd name="connsiteX19192" fmla="*/ 584995 w 1031876"/>
              <a:gd name="connsiteY19192" fmla="*/ 169862 h 1106488"/>
              <a:gd name="connsiteX19193" fmla="*/ 584201 w 1031876"/>
              <a:gd name="connsiteY19193" fmla="*/ 169862 h 1106488"/>
              <a:gd name="connsiteX19194" fmla="*/ 584200 w 1031876"/>
              <a:gd name="connsiteY19194" fmla="*/ 169862 h 1106488"/>
              <a:gd name="connsiteX19195" fmla="*/ 583407 w 1031876"/>
              <a:gd name="connsiteY19195" fmla="*/ 169862 h 1106488"/>
              <a:gd name="connsiteX19196" fmla="*/ 581820 w 1031876"/>
              <a:gd name="connsiteY19196" fmla="*/ 169862 h 1106488"/>
              <a:gd name="connsiteX19197" fmla="*/ 581195 w 1031876"/>
              <a:gd name="connsiteY19197" fmla="*/ 169862 h 1106488"/>
              <a:gd name="connsiteX19198" fmla="*/ 581195 w 1031876"/>
              <a:gd name="connsiteY19198" fmla="*/ 169945 h 1106488"/>
              <a:gd name="connsiteX19199" fmla="*/ 581171 w 1031876"/>
              <a:gd name="connsiteY19199" fmla="*/ 169862 h 1106488"/>
              <a:gd name="connsiteX19200" fmla="*/ 581028 w 1031876"/>
              <a:gd name="connsiteY19200" fmla="*/ 169862 h 1106488"/>
              <a:gd name="connsiteX19201" fmla="*/ 581195 w 1031876"/>
              <a:gd name="connsiteY19201" fmla="*/ 169945 h 1106488"/>
              <a:gd name="connsiteX19202" fmla="*/ 581067 w 1031876"/>
              <a:gd name="connsiteY19202" fmla="*/ 169914 h 1106488"/>
              <a:gd name="connsiteX19203" fmla="*/ 581093 w 1031876"/>
              <a:gd name="connsiteY19203" fmla="*/ 169945 h 1106488"/>
              <a:gd name="connsiteX19204" fmla="*/ 581195 w 1031876"/>
              <a:gd name="connsiteY19204" fmla="*/ 169945 h 1106488"/>
              <a:gd name="connsiteX19205" fmla="*/ 581131 w 1031876"/>
              <a:gd name="connsiteY19205" fmla="*/ 169993 h 1106488"/>
              <a:gd name="connsiteX19206" fmla="*/ 584201 w 1031876"/>
              <a:gd name="connsiteY19206" fmla="*/ 173831 h 1106488"/>
              <a:gd name="connsiteX19207" fmla="*/ 586990 w 1031876"/>
              <a:gd name="connsiteY19207" fmla="*/ 177318 h 1106488"/>
              <a:gd name="connsiteX19208" fmla="*/ 587932 w 1031876"/>
              <a:gd name="connsiteY19208" fmla="*/ 176911 h 1106488"/>
              <a:gd name="connsiteX19209" fmla="*/ 588033 w 1031876"/>
              <a:gd name="connsiteY19209" fmla="*/ 176776 h 1106488"/>
              <a:gd name="connsiteX19210" fmla="*/ 588033 w 1031876"/>
              <a:gd name="connsiteY19210" fmla="*/ 176867 h 1106488"/>
              <a:gd name="connsiteX19211" fmla="*/ 588170 w 1031876"/>
              <a:gd name="connsiteY19211" fmla="*/ 176808 h 1106488"/>
              <a:gd name="connsiteX19212" fmla="*/ 588170 w 1031876"/>
              <a:gd name="connsiteY19212" fmla="*/ 177800 h 1106488"/>
              <a:gd name="connsiteX19213" fmla="*/ 588033 w 1031876"/>
              <a:gd name="connsiteY19213" fmla="*/ 177791 h 1106488"/>
              <a:gd name="connsiteX19214" fmla="*/ 588033 w 1031876"/>
              <a:gd name="connsiteY19214" fmla="*/ 177800 h 1106488"/>
              <a:gd name="connsiteX19215" fmla="*/ 588170 w 1031876"/>
              <a:gd name="connsiteY19215" fmla="*/ 177800 h 1106488"/>
              <a:gd name="connsiteX19216" fmla="*/ 590948 w 1031876"/>
              <a:gd name="connsiteY19216" fmla="*/ 177800 h 1106488"/>
              <a:gd name="connsiteX19217" fmla="*/ 594322 w 1031876"/>
              <a:gd name="connsiteY19217" fmla="*/ 177800 h 1106488"/>
              <a:gd name="connsiteX19218" fmla="*/ 594520 w 1031876"/>
              <a:gd name="connsiteY19218" fmla="*/ 177800 h 1106488"/>
              <a:gd name="connsiteX19219" fmla="*/ 601664 w 1031876"/>
              <a:gd name="connsiteY19219" fmla="*/ 184150 h 1106488"/>
              <a:gd name="connsiteX19220" fmla="*/ 601663 w 1031876"/>
              <a:gd name="connsiteY19220" fmla="*/ 184150 h 1106488"/>
              <a:gd name="connsiteX19221" fmla="*/ 600771 w 1031876"/>
              <a:gd name="connsiteY19221" fmla="*/ 184150 h 1106488"/>
              <a:gd name="connsiteX19222" fmla="*/ 595314 w 1031876"/>
              <a:gd name="connsiteY19222" fmla="*/ 184150 h 1106488"/>
              <a:gd name="connsiteX19223" fmla="*/ 594520 w 1031876"/>
              <a:gd name="connsiteY19223" fmla="*/ 184150 h 1106488"/>
              <a:gd name="connsiteX19224" fmla="*/ 594403 w 1031876"/>
              <a:gd name="connsiteY19224" fmla="*/ 183421 h 1106488"/>
              <a:gd name="connsiteX19225" fmla="*/ 593627 w 1031876"/>
              <a:gd name="connsiteY19225" fmla="*/ 178594 h 1106488"/>
              <a:gd name="connsiteX19226" fmla="*/ 588033 w 1031876"/>
              <a:gd name="connsiteY19226" fmla="*/ 177883 h 1106488"/>
              <a:gd name="connsiteX19227" fmla="*/ 588033 w 1031876"/>
              <a:gd name="connsiteY19227" fmla="*/ 183606 h 1106488"/>
              <a:gd name="connsiteX19228" fmla="*/ 585469 w 1031876"/>
              <a:gd name="connsiteY19228" fmla="*/ 180191 h 1106488"/>
              <a:gd name="connsiteX19229" fmla="*/ 587264 w 1031876"/>
              <a:gd name="connsiteY19229" fmla="*/ 177800 h 1106488"/>
              <a:gd name="connsiteX19230" fmla="*/ 586582 w 1031876"/>
              <a:gd name="connsiteY19230" fmla="*/ 177800 h 1106488"/>
              <a:gd name="connsiteX19231" fmla="*/ 584995 w 1031876"/>
              <a:gd name="connsiteY19231" fmla="*/ 177800 h 1106488"/>
              <a:gd name="connsiteX19232" fmla="*/ 584201 w 1031876"/>
              <a:gd name="connsiteY19232" fmla="*/ 177800 h 1106488"/>
              <a:gd name="connsiteX19233" fmla="*/ 581820 w 1031876"/>
              <a:gd name="connsiteY19233" fmla="*/ 177800 h 1106488"/>
              <a:gd name="connsiteX19234" fmla="*/ 581195 w 1031876"/>
              <a:gd name="connsiteY19234" fmla="*/ 177800 h 1106488"/>
              <a:gd name="connsiteX19235" fmla="*/ 581195 w 1031876"/>
              <a:gd name="connsiteY19235" fmla="*/ 183606 h 1106488"/>
              <a:gd name="connsiteX19236" fmla="*/ 574358 w 1031876"/>
              <a:gd name="connsiteY19236" fmla="*/ 176776 h 1106488"/>
              <a:gd name="connsiteX19237" fmla="*/ 577777 w 1031876"/>
              <a:gd name="connsiteY19237" fmla="*/ 176776 h 1106488"/>
              <a:gd name="connsiteX19238" fmla="*/ 579486 w 1031876"/>
              <a:gd name="connsiteY19238" fmla="*/ 176776 h 1106488"/>
              <a:gd name="connsiteX19239" fmla="*/ 580340 w 1031876"/>
              <a:gd name="connsiteY19239" fmla="*/ 176776 h 1106488"/>
              <a:gd name="connsiteX19240" fmla="*/ 581026 w 1031876"/>
              <a:gd name="connsiteY19240" fmla="*/ 176776 h 1106488"/>
              <a:gd name="connsiteX19241" fmla="*/ 581026 w 1031876"/>
              <a:gd name="connsiteY19241" fmla="*/ 173831 h 1106488"/>
              <a:gd name="connsiteX19242" fmla="*/ 581026 w 1031876"/>
              <a:gd name="connsiteY19242" fmla="*/ 170072 h 1106488"/>
              <a:gd name="connsiteX19243" fmla="*/ 577776 w 1031876"/>
              <a:gd name="connsiteY19243" fmla="*/ 172507 h 1106488"/>
              <a:gd name="connsiteX19244" fmla="*/ 574358 w 1031876"/>
              <a:gd name="connsiteY19244" fmla="*/ 169945 h 1106488"/>
              <a:gd name="connsiteX19245" fmla="*/ 575213 w 1031876"/>
              <a:gd name="connsiteY19245" fmla="*/ 169945 h 1106488"/>
              <a:gd name="connsiteX19246" fmla="*/ 577777 w 1031876"/>
              <a:gd name="connsiteY19246" fmla="*/ 169945 h 1106488"/>
              <a:gd name="connsiteX19247" fmla="*/ 581026 w 1031876"/>
              <a:gd name="connsiteY19247" fmla="*/ 169945 h 1106488"/>
              <a:gd name="connsiteX19248" fmla="*/ 581026 w 1031876"/>
              <a:gd name="connsiteY19248" fmla="*/ 169903 h 1106488"/>
              <a:gd name="connsiteX19249" fmla="*/ 580861 w 1031876"/>
              <a:gd name="connsiteY19249" fmla="*/ 169862 h 1106488"/>
              <a:gd name="connsiteX19250" fmla="*/ 577777 w 1031876"/>
              <a:gd name="connsiteY19250" fmla="*/ 169092 h 1106488"/>
              <a:gd name="connsiteX19251" fmla="*/ 577093 w 1031876"/>
              <a:gd name="connsiteY19251" fmla="*/ 167896 h 1106488"/>
              <a:gd name="connsiteX19252" fmla="*/ 581025 w 1031876"/>
              <a:gd name="connsiteY19252" fmla="*/ 169861 h 1106488"/>
              <a:gd name="connsiteX19253" fmla="*/ 581104 w 1031876"/>
              <a:gd name="connsiteY19253" fmla="*/ 169626 h 1106488"/>
              <a:gd name="connsiteX19254" fmla="*/ 579486 w 1031876"/>
              <a:gd name="connsiteY19254" fmla="*/ 163969 h 1106488"/>
              <a:gd name="connsiteX19255" fmla="*/ 806451 w 1031876"/>
              <a:gd name="connsiteY19255" fmla="*/ 163513 h 1106488"/>
              <a:gd name="connsiteX19256" fmla="*/ 812801 w 1031876"/>
              <a:gd name="connsiteY19256" fmla="*/ 163513 h 1106488"/>
              <a:gd name="connsiteX19257" fmla="*/ 812007 w 1031876"/>
              <a:gd name="connsiteY19257" fmla="*/ 165894 h 1106488"/>
              <a:gd name="connsiteX19258" fmla="*/ 810055 w 1031876"/>
              <a:gd name="connsiteY19258" fmla="*/ 165058 h 1106488"/>
              <a:gd name="connsiteX19259" fmla="*/ 812801 w 1031876"/>
              <a:gd name="connsiteY19259" fmla="*/ 169863 h 1106488"/>
              <a:gd name="connsiteX19260" fmla="*/ 806451 w 1031876"/>
              <a:gd name="connsiteY19260" fmla="*/ 163513 h 1106488"/>
              <a:gd name="connsiteX19261" fmla="*/ 800101 w 1031876"/>
              <a:gd name="connsiteY19261" fmla="*/ 163513 h 1106488"/>
              <a:gd name="connsiteX19262" fmla="*/ 803699 w 1031876"/>
              <a:gd name="connsiteY19262" fmla="*/ 168635 h 1106488"/>
              <a:gd name="connsiteX19263" fmla="*/ 800944 w 1031876"/>
              <a:gd name="connsiteY19263" fmla="*/ 167005 h 1106488"/>
              <a:gd name="connsiteX19264" fmla="*/ 800101 w 1031876"/>
              <a:gd name="connsiteY19264" fmla="*/ 163513 h 1106488"/>
              <a:gd name="connsiteX19265" fmla="*/ 793751 w 1031876"/>
              <a:gd name="connsiteY19265" fmla="*/ 163513 h 1106488"/>
              <a:gd name="connsiteX19266" fmla="*/ 795121 w 1031876"/>
              <a:gd name="connsiteY19266" fmla="*/ 165054 h 1106488"/>
              <a:gd name="connsiteX19267" fmla="*/ 794544 w 1031876"/>
              <a:gd name="connsiteY19267" fmla="*/ 164405 h 1106488"/>
              <a:gd name="connsiteX19268" fmla="*/ 157163 w 1031876"/>
              <a:gd name="connsiteY19268" fmla="*/ 163513 h 1106488"/>
              <a:gd name="connsiteX19269" fmla="*/ 150813 w 1031876"/>
              <a:gd name="connsiteY19269" fmla="*/ 169863 h 1106488"/>
              <a:gd name="connsiteX19270" fmla="*/ 157163 w 1031876"/>
              <a:gd name="connsiteY19270" fmla="*/ 163513 h 1106488"/>
              <a:gd name="connsiteX19271" fmla="*/ 780413 w 1031876"/>
              <a:gd name="connsiteY19271" fmla="*/ 163512 h 1106488"/>
              <a:gd name="connsiteX19272" fmla="*/ 785469 w 1031876"/>
              <a:gd name="connsiteY19272" fmla="*/ 165676 h 1106488"/>
              <a:gd name="connsiteX19273" fmla="*/ 786323 w 1031876"/>
              <a:gd name="connsiteY19273" fmla="*/ 165779 h 1106488"/>
              <a:gd name="connsiteX19274" fmla="*/ 787536 w 1031876"/>
              <a:gd name="connsiteY19274" fmla="*/ 165924 h 1106488"/>
              <a:gd name="connsiteX19275" fmla="*/ 788139 w 1031876"/>
              <a:gd name="connsiteY19275" fmla="*/ 165997 h 1106488"/>
              <a:gd name="connsiteX19276" fmla="*/ 786573 w 1031876"/>
              <a:gd name="connsiteY19276" fmla="*/ 163512 h 1106488"/>
              <a:gd name="connsiteX19277" fmla="*/ 785714 w 1031876"/>
              <a:gd name="connsiteY19277" fmla="*/ 163512 h 1106488"/>
              <a:gd name="connsiteX19278" fmla="*/ 783928 w 1031876"/>
              <a:gd name="connsiteY19278" fmla="*/ 163512 h 1106488"/>
              <a:gd name="connsiteX19279" fmla="*/ 594519 w 1031876"/>
              <a:gd name="connsiteY19279" fmla="*/ 163512 h 1106488"/>
              <a:gd name="connsiteX19280" fmla="*/ 594519 w 1031876"/>
              <a:gd name="connsiteY19280" fmla="*/ 169862 h 1106488"/>
              <a:gd name="connsiteX19281" fmla="*/ 594519 w 1031876"/>
              <a:gd name="connsiteY19281" fmla="*/ 169068 h 1106488"/>
              <a:gd name="connsiteX19282" fmla="*/ 594519 w 1031876"/>
              <a:gd name="connsiteY19282" fmla="*/ 166687 h 1106488"/>
              <a:gd name="connsiteX19283" fmla="*/ 594519 w 1031876"/>
              <a:gd name="connsiteY19283" fmla="*/ 165893 h 1106488"/>
              <a:gd name="connsiteX19284" fmla="*/ 594519 w 1031876"/>
              <a:gd name="connsiteY19284" fmla="*/ 164306 h 1106488"/>
              <a:gd name="connsiteX19285" fmla="*/ 587375 w 1031876"/>
              <a:gd name="connsiteY19285" fmla="*/ 163512 h 1106488"/>
              <a:gd name="connsiteX19286" fmla="*/ 587375 w 1031876"/>
              <a:gd name="connsiteY19286" fmla="*/ 169862 h 1106488"/>
              <a:gd name="connsiteX19287" fmla="*/ 587375 w 1031876"/>
              <a:gd name="connsiteY19287" fmla="*/ 163512 h 1106488"/>
              <a:gd name="connsiteX19288" fmla="*/ 163513 w 1031876"/>
              <a:gd name="connsiteY19288" fmla="*/ 163512 h 1106488"/>
              <a:gd name="connsiteX19289" fmla="*/ 163513 w 1031876"/>
              <a:gd name="connsiteY19289" fmla="*/ 163513 h 1106488"/>
              <a:gd name="connsiteX19290" fmla="*/ 163513 w 1031876"/>
              <a:gd name="connsiteY19290" fmla="*/ 164355 h 1106488"/>
              <a:gd name="connsiteX19291" fmla="*/ 163513 w 1031876"/>
              <a:gd name="connsiteY19291" fmla="*/ 167729 h 1106488"/>
              <a:gd name="connsiteX19292" fmla="*/ 163513 w 1031876"/>
              <a:gd name="connsiteY19292" fmla="*/ 170259 h 1106488"/>
              <a:gd name="connsiteX19293" fmla="*/ 158492 w 1031876"/>
              <a:gd name="connsiteY19293" fmla="*/ 175183 h 1106488"/>
              <a:gd name="connsiteX19294" fmla="*/ 157163 w 1031876"/>
              <a:gd name="connsiteY19294" fmla="*/ 176487 h 1106488"/>
              <a:gd name="connsiteX19295" fmla="*/ 157163 w 1031876"/>
              <a:gd name="connsiteY19295" fmla="*/ 176487 h 1106488"/>
              <a:gd name="connsiteX19296" fmla="*/ 157494 w 1031876"/>
              <a:gd name="connsiteY19296" fmla="*/ 176163 h 1106488"/>
              <a:gd name="connsiteX19297" fmla="*/ 158492 w 1031876"/>
              <a:gd name="connsiteY19297" fmla="*/ 175183 h 1106488"/>
              <a:gd name="connsiteX19298" fmla="*/ 160074 w 1031876"/>
              <a:gd name="connsiteY19298" fmla="*/ 173632 h 1106488"/>
              <a:gd name="connsiteX19299" fmla="*/ 163513 w 1031876"/>
              <a:gd name="connsiteY19299" fmla="*/ 170259 h 1106488"/>
              <a:gd name="connsiteX19300" fmla="*/ 162788 w 1031876"/>
              <a:gd name="connsiteY19300" fmla="*/ 173103 h 1106488"/>
              <a:gd name="connsiteX19301" fmla="*/ 164307 w 1031876"/>
              <a:gd name="connsiteY19301" fmla="*/ 170392 h 1106488"/>
              <a:gd name="connsiteX19302" fmla="*/ 171054 w 1031876"/>
              <a:gd name="connsiteY19302" fmla="*/ 170392 h 1106488"/>
              <a:gd name="connsiteX19303" fmla="*/ 167482 w 1031876"/>
              <a:gd name="connsiteY19303" fmla="*/ 172820 h 1106488"/>
              <a:gd name="connsiteX19304" fmla="*/ 160934 w 1031876"/>
              <a:gd name="connsiteY19304" fmla="*/ 177272 h 1106488"/>
              <a:gd name="connsiteX19305" fmla="*/ 157560 w 1031876"/>
              <a:gd name="connsiteY19305" fmla="*/ 179565 h 1106488"/>
              <a:gd name="connsiteX19306" fmla="*/ 157205 w 1031876"/>
              <a:gd name="connsiteY19306" fmla="*/ 179806 h 1106488"/>
              <a:gd name="connsiteX19307" fmla="*/ 157560 w 1031876"/>
              <a:gd name="connsiteY19307" fmla="*/ 177272 h 1106488"/>
              <a:gd name="connsiteX19308" fmla="*/ 160934 w 1031876"/>
              <a:gd name="connsiteY19308" fmla="*/ 176412 h 1106488"/>
              <a:gd name="connsiteX19309" fmla="*/ 162417 w 1031876"/>
              <a:gd name="connsiteY19309" fmla="*/ 173765 h 1106488"/>
              <a:gd name="connsiteX19310" fmla="*/ 157163 w 1031876"/>
              <a:gd name="connsiteY19310" fmla="*/ 176709 h 1106488"/>
              <a:gd name="connsiteX19311" fmla="*/ 157163 w 1031876"/>
              <a:gd name="connsiteY19311" fmla="*/ 177800 h 1106488"/>
              <a:gd name="connsiteX19312" fmla="*/ 156224 w 1031876"/>
              <a:gd name="connsiteY19312" fmla="*/ 177408 h 1106488"/>
              <a:gd name="connsiteX19313" fmla="*/ 155604 w 1031876"/>
              <a:gd name="connsiteY19313" fmla="*/ 177150 h 1106488"/>
              <a:gd name="connsiteX19314" fmla="*/ 150614 w 1031876"/>
              <a:gd name="connsiteY19314" fmla="*/ 177849 h 1106488"/>
              <a:gd name="connsiteX19315" fmla="*/ 149762 w 1031876"/>
              <a:gd name="connsiteY19315" fmla="*/ 183701 h 1106488"/>
              <a:gd name="connsiteX19316" fmla="*/ 149814 w 1031876"/>
              <a:gd name="connsiteY19316" fmla="*/ 183694 h 1106488"/>
              <a:gd name="connsiteX19317" fmla="*/ 150427 w 1031876"/>
              <a:gd name="connsiteY19317" fmla="*/ 183606 h 1106488"/>
              <a:gd name="connsiteX19318" fmla="*/ 144950 w 1031876"/>
              <a:gd name="connsiteY19318" fmla="*/ 189077 h 1106488"/>
              <a:gd name="connsiteX19319" fmla="*/ 149821 w 1031876"/>
              <a:gd name="connsiteY19319" fmla="*/ 185737 h 1106488"/>
              <a:gd name="connsiteX19320" fmla="*/ 149854 w 1031876"/>
              <a:gd name="connsiteY19320" fmla="*/ 185896 h 1106488"/>
              <a:gd name="connsiteX19321" fmla="*/ 150427 w 1031876"/>
              <a:gd name="connsiteY19321" fmla="*/ 183606 h 1106488"/>
              <a:gd name="connsiteX19322" fmla="*/ 151614 w 1031876"/>
              <a:gd name="connsiteY19322" fmla="*/ 183606 h 1106488"/>
              <a:gd name="connsiteX19323" fmla="*/ 157205 w 1031876"/>
              <a:gd name="connsiteY19323" fmla="*/ 179806 h 1106488"/>
              <a:gd name="connsiteX19324" fmla="*/ 156717 w 1031876"/>
              <a:gd name="connsiteY19324" fmla="*/ 183291 h 1106488"/>
              <a:gd name="connsiteX19325" fmla="*/ 154552 w 1031876"/>
              <a:gd name="connsiteY19325" fmla="*/ 183606 h 1106488"/>
              <a:gd name="connsiteX19326" fmla="*/ 156410 w 1031876"/>
              <a:gd name="connsiteY19326" fmla="*/ 183606 h 1106488"/>
              <a:gd name="connsiteX19327" fmla="*/ 157265 w 1031876"/>
              <a:gd name="connsiteY19327" fmla="*/ 183606 h 1106488"/>
              <a:gd name="connsiteX19328" fmla="*/ 155650 w 1031876"/>
              <a:gd name="connsiteY19328" fmla="*/ 184528 h 1106488"/>
              <a:gd name="connsiteX19329" fmla="*/ 157163 w 1031876"/>
              <a:gd name="connsiteY19329" fmla="*/ 184150 h 1106488"/>
              <a:gd name="connsiteX19330" fmla="*/ 154112 w 1031876"/>
              <a:gd name="connsiteY19330" fmla="*/ 187201 h 1106488"/>
              <a:gd name="connsiteX19331" fmla="*/ 156369 w 1031876"/>
              <a:gd name="connsiteY19331" fmla="*/ 184944 h 1106488"/>
              <a:gd name="connsiteX19332" fmla="*/ 150813 w 1031876"/>
              <a:gd name="connsiteY19332" fmla="*/ 190500 h 1106488"/>
              <a:gd name="connsiteX19333" fmla="*/ 153536 w 1031876"/>
              <a:gd name="connsiteY19333" fmla="*/ 185735 h 1106488"/>
              <a:gd name="connsiteX19334" fmla="*/ 151282 w 1031876"/>
              <a:gd name="connsiteY19334" fmla="*/ 187022 h 1106488"/>
              <a:gd name="connsiteX19335" fmla="*/ 150813 w 1031876"/>
              <a:gd name="connsiteY19335" fmla="*/ 188894 h 1106488"/>
              <a:gd name="connsiteX19336" fmla="*/ 150813 w 1031876"/>
              <a:gd name="connsiteY19336" fmla="*/ 190500 h 1106488"/>
              <a:gd name="connsiteX19337" fmla="*/ 150630 w 1031876"/>
              <a:gd name="connsiteY19337" fmla="*/ 189624 h 1106488"/>
              <a:gd name="connsiteX19338" fmla="*/ 150427 w 1031876"/>
              <a:gd name="connsiteY19338" fmla="*/ 190437 h 1106488"/>
              <a:gd name="connsiteX19339" fmla="*/ 143589 w 1031876"/>
              <a:gd name="connsiteY19339" fmla="*/ 197267 h 1106488"/>
              <a:gd name="connsiteX19340" fmla="*/ 143589 w 1031876"/>
              <a:gd name="connsiteY19340" fmla="*/ 194706 h 1106488"/>
              <a:gd name="connsiteX19341" fmla="*/ 143589 w 1031876"/>
              <a:gd name="connsiteY19341" fmla="*/ 191291 h 1106488"/>
              <a:gd name="connsiteX19342" fmla="*/ 143589 w 1031876"/>
              <a:gd name="connsiteY19342" fmla="*/ 191180 h 1106488"/>
              <a:gd name="connsiteX19343" fmla="*/ 143510 w 1031876"/>
              <a:gd name="connsiteY19343" fmla="*/ 191069 h 1106488"/>
              <a:gd name="connsiteX19344" fmla="*/ 142734 w 1031876"/>
              <a:gd name="connsiteY19344" fmla="*/ 197267 h 1106488"/>
              <a:gd name="connsiteX19345" fmla="*/ 136752 w 1031876"/>
              <a:gd name="connsiteY19345" fmla="*/ 204098 h 1106488"/>
              <a:gd name="connsiteX19346" fmla="*/ 136752 w 1031876"/>
              <a:gd name="connsiteY19346" fmla="*/ 197267 h 1106488"/>
              <a:gd name="connsiteX19347" fmla="*/ 142734 w 1031876"/>
              <a:gd name="connsiteY19347" fmla="*/ 193852 h 1106488"/>
              <a:gd name="connsiteX19348" fmla="*/ 143452 w 1031876"/>
              <a:gd name="connsiteY19348" fmla="*/ 190986 h 1106488"/>
              <a:gd name="connsiteX19349" fmla="*/ 143281 w 1031876"/>
              <a:gd name="connsiteY19349" fmla="*/ 190745 h 1106488"/>
              <a:gd name="connsiteX19350" fmla="*/ 142734 w 1031876"/>
              <a:gd name="connsiteY19350" fmla="*/ 191291 h 1106488"/>
              <a:gd name="connsiteX19351" fmla="*/ 136752 w 1031876"/>
              <a:gd name="connsiteY19351" fmla="*/ 197267 h 1106488"/>
              <a:gd name="connsiteX19352" fmla="*/ 137607 w 1031876"/>
              <a:gd name="connsiteY19352" fmla="*/ 193852 h 1106488"/>
              <a:gd name="connsiteX19353" fmla="*/ 143214 w 1031876"/>
              <a:gd name="connsiteY19353" fmla="*/ 190651 h 1106488"/>
              <a:gd name="connsiteX19354" fmla="*/ 143050 w 1031876"/>
              <a:gd name="connsiteY19354" fmla="*/ 190420 h 1106488"/>
              <a:gd name="connsiteX19355" fmla="*/ 142875 w 1031876"/>
              <a:gd name="connsiteY19355" fmla="*/ 190500 h 1106488"/>
              <a:gd name="connsiteX19356" fmla="*/ 143031 w 1031876"/>
              <a:gd name="connsiteY19356" fmla="*/ 190393 h 1106488"/>
              <a:gd name="connsiteX19357" fmla="*/ 142972 w 1031876"/>
              <a:gd name="connsiteY19357" fmla="*/ 190309 h 1106488"/>
              <a:gd name="connsiteX19358" fmla="*/ 142875 w 1031876"/>
              <a:gd name="connsiteY19358" fmla="*/ 190500 h 1106488"/>
              <a:gd name="connsiteX19359" fmla="*/ 142875 w 1031876"/>
              <a:gd name="connsiteY19359" fmla="*/ 190172 h 1106488"/>
              <a:gd name="connsiteX19360" fmla="*/ 141645 w 1031876"/>
              <a:gd name="connsiteY19360" fmla="*/ 188436 h 1106488"/>
              <a:gd name="connsiteX19361" fmla="*/ 142826 w 1031876"/>
              <a:gd name="connsiteY19361" fmla="*/ 187721 h 1106488"/>
              <a:gd name="connsiteX19362" fmla="*/ 142875 w 1031876"/>
              <a:gd name="connsiteY19362" fmla="*/ 187512 h 1106488"/>
              <a:gd name="connsiteX19363" fmla="*/ 142875 w 1031876"/>
              <a:gd name="connsiteY19363" fmla="*/ 185270 h 1106488"/>
              <a:gd name="connsiteX19364" fmla="*/ 141139 w 1031876"/>
              <a:gd name="connsiteY19364" fmla="*/ 187721 h 1106488"/>
              <a:gd name="connsiteX19365" fmla="*/ 141645 w 1031876"/>
              <a:gd name="connsiteY19365" fmla="*/ 188436 h 1106488"/>
              <a:gd name="connsiteX19366" fmla="*/ 139546 w 1031876"/>
              <a:gd name="connsiteY19366" fmla="*/ 189705 h 1106488"/>
              <a:gd name="connsiteX19367" fmla="*/ 139663 w 1031876"/>
              <a:gd name="connsiteY19367" fmla="*/ 189396 h 1106488"/>
              <a:gd name="connsiteX19368" fmla="*/ 138068 w 1031876"/>
              <a:gd name="connsiteY19368" fmla="*/ 190500 h 1106488"/>
              <a:gd name="connsiteX19369" fmla="*/ 136922 w 1031876"/>
              <a:gd name="connsiteY19369" fmla="*/ 191293 h 1106488"/>
              <a:gd name="connsiteX19370" fmla="*/ 137671 w 1031876"/>
              <a:gd name="connsiteY19370" fmla="*/ 190500 h 1106488"/>
              <a:gd name="connsiteX19371" fmla="*/ 142875 w 1031876"/>
              <a:gd name="connsiteY19371" fmla="*/ 184990 h 1106488"/>
              <a:gd name="connsiteX19372" fmla="*/ 142875 w 1031876"/>
              <a:gd name="connsiteY19372" fmla="*/ 184596 h 1106488"/>
              <a:gd name="connsiteX19373" fmla="*/ 142875 w 1031876"/>
              <a:gd name="connsiteY19373" fmla="*/ 183753 h 1106488"/>
              <a:gd name="connsiteX19374" fmla="*/ 143471 w 1031876"/>
              <a:gd name="connsiteY19374" fmla="*/ 183753 h 1106488"/>
              <a:gd name="connsiteX19375" fmla="*/ 141884 w 1031876"/>
              <a:gd name="connsiteY19375" fmla="*/ 180579 h 1106488"/>
              <a:gd name="connsiteX19376" fmla="*/ 143670 w 1031876"/>
              <a:gd name="connsiteY19376" fmla="*/ 179865 h 1106488"/>
              <a:gd name="connsiteX19377" fmla="*/ 143670 w 1031876"/>
              <a:gd name="connsiteY19377" fmla="*/ 180579 h 1106488"/>
              <a:gd name="connsiteX19378" fmla="*/ 143670 w 1031876"/>
              <a:gd name="connsiteY19378" fmla="*/ 183258 h 1106488"/>
              <a:gd name="connsiteX19379" fmla="*/ 143670 w 1031876"/>
              <a:gd name="connsiteY19379" fmla="*/ 183753 h 1106488"/>
              <a:gd name="connsiteX19380" fmla="*/ 143735 w 1031876"/>
              <a:gd name="connsiteY19380" fmla="*/ 183753 h 1106488"/>
              <a:gd name="connsiteX19381" fmla="*/ 144043 w 1031876"/>
              <a:gd name="connsiteY19381" fmla="*/ 183753 h 1106488"/>
              <a:gd name="connsiteX19382" fmla="*/ 144840 w 1031876"/>
              <a:gd name="connsiteY19382" fmla="*/ 183753 h 1106488"/>
              <a:gd name="connsiteX19383" fmla="*/ 148689 w 1031876"/>
              <a:gd name="connsiteY19383" fmla="*/ 179096 h 1106488"/>
              <a:gd name="connsiteX19384" fmla="*/ 148978 w 1031876"/>
              <a:gd name="connsiteY19384" fmla="*/ 178528 h 1106488"/>
              <a:gd name="connsiteX19385" fmla="*/ 148703 w 1031876"/>
              <a:gd name="connsiteY19385" fmla="*/ 178820 h 1106488"/>
              <a:gd name="connsiteX19386" fmla="*/ 148978 w 1031876"/>
              <a:gd name="connsiteY19386" fmla="*/ 178528 h 1106488"/>
              <a:gd name="connsiteX19387" fmla="*/ 149482 w 1031876"/>
              <a:gd name="connsiteY19387" fmla="*/ 177540 h 1106488"/>
              <a:gd name="connsiteX19388" fmla="*/ 143670 w 1031876"/>
              <a:gd name="connsiteY19388" fmla="*/ 179865 h 1106488"/>
              <a:gd name="connsiteX19389" fmla="*/ 143670 w 1031876"/>
              <a:gd name="connsiteY19389" fmla="*/ 179686 h 1106488"/>
              <a:gd name="connsiteX19390" fmla="*/ 143670 w 1031876"/>
              <a:gd name="connsiteY19390" fmla="*/ 178793 h 1106488"/>
              <a:gd name="connsiteX19391" fmla="*/ 143670 w 1031876"/>
              <a:gd name="connsiteY19391" fmla="*/ 177900 h 1106488"/>
              <a:gd name="connsiteX19392" fmla="*/ 143670 w 1031876"/>
              <a:gd name="connsiteY19392" fmla="*/ 177007 h 1106488"/>
              <a:gd name="connsiteX19393" fmla="*/ 144563 w 1031876"/>
              <a:gd name="connsiteY19393" fmla="*/ 177007 h 1106488"/>
              <a:gd name="connsiteX19394" fmla="*/ 149754 w 1031876"/>
              <a:gd name="connsiteY19394" fmla="*/ 177007 h 1106488"/>
              <a:gd name="connsiteX19395" fmla="*/ 149754 w 1031876"/>
              <a:gd name="connsiteY19395" fmla="*/ 177006 h 1106488"/>
              <a:gd name="connsiteX19396" fmla="*/ 150416 w 1031876"/>
              <a:gd name="connsiteY19396" fmla="*/ 177006 h 1106488"/>
              <a:gd name="connsiteX19397" fmla="*/ 150614 w 1031876"/>
              <a:gd name="connsiteY19397" fmla="*/ 177006 h 1106488"/>
              <a:gd name="connsiteX19398" fmla="*/ 155258 w 1031876"/>
              <a:gd name="connsiteY19398" fmla="*/ 177006 h 1106488"/>
              <a:gd name="connsiteX19399" fmla="*/ 154782 w 1031876"/>
              <a:gd name="connsiteY19399" fmla="*/ 176808 h 1106488"/>
              <a:gd name="connsiteX19400" fmla="*/ 156634 w 1031876"/>
              <a:gd name="connsiteY19400" fmla="*/ 171405 h 1106488"/>
              <a:gd name="connsiteX19401" fmla="*/ 156634 w 1031876"/>
              <a:gd name="connsiteY19401" fmla="*/ 170422 h 1106488"/>
              <a:gd name="connsiteX19402" fmla="*/ 156634 w 1031876"/>
              <a:gd name="connsiteY19402" fmla="*/ 170259 h 1106488"/>
              <a:gd name="connsiteX19403" fmla="*/ 157163 w 1031876"/>
              <a:gd name="connsiteY19403" fmla="*/ 169740 h 1106488"/>
              <a:gd name="connsiteX19404" fmla="*/ 157163 w 1031876"/>
              <a:gd name="connsiteY19404" fmla="*/ 169069 h 1106488"/>
              <a:gd name="connsiteX19405" fmla="*/ 157163 w 1031876"/>
              <a:gd name="connsiteY19405" fmla="*/ 163513 h 1106488"/>
              <a:gd name="connsiteX19406" fmla="*/ 157957 w 1031876"/>
              <a:gd name="connsiteY19406" fmla="*/ 165894 h 1106488"/>
              <a:gd name="connsiteX19407" fmla="*/ 159909 w 1031876"/>
              <a:gd name="connsiteY19407" fmla="*/ 165058 h 1106488"/>
              <a:gd name="connsiteX19408" fmla="*/ 157323 w 1031876"/>
              <a:gd name="connsiteY19408" fmla="*/ 169583 h 1106488"/>
              <a:gd name="connsiteX19409" fmla="*/ 160074 w 1031876"/>
              <a:gd name="connsiteY19409" fmla="*/ 166885 h 1106488"/>
              <a:gd name="connsiteX19410" fmla="*/ 163511 w 1031876"/>
              <a:gd name="connsiteY19410" fmla="*/ 163514 h 1106488"/>
              <a:gd name="connsiteX19411" fmla="*/ 159909 w 1031876"/>
              <a:gd name="connsiteY19411" fmla="*/ 165058 h 1106488"/>
              <a:gd name="connsiteX19412" fmla="*/ 160338 w 1031876"/>
              <a:gd name="connsiteY19412" fmla="*/ 164307 h 1106488"/>
              <a:gd name="connsiteX19413" fmla="*/ 163512 w 1031876"/>
              <a:gd name="connsiteY19413" fmla="*/ 163513 h 1106488"/>
              <a:gd name="connsiteX19414" fmla="*/ 779744 w 1031876"/>
              <a:gd name="connsiteY19414" fmla="*/ 163262 h 1106488"/>
              <a:gd name="connsiteX19415" fmla="*/ 779700 w 1031876"/>
              <a:gd name="connsiteY19415" fmla="*/ 163302 h 1106488"/>
              <a:gd name="connsiteX19416" fmla="*/ 779734 w 1031876"/>
              <a:gd name="connsiteY19416" fmla="*/ 163332 h 1106488"/>
              <a:gd name="connsiteX19417" fmla="*/ 779794 w 1031876"/>
              <a:gd name="connsiteY19417" fmla="*/ 163291 h 1106488"/>
              <a:gd name="connsiteX19418" fmla="*/ 765810 w 1031876"/>
              <a:gd name="connsiteY19418" fmla="*/ 163115 h 1106488"/>
              <a:gd name="connsiteX19419" fmla="*/ 768591 w 1031876"/>
              <a:gd name="connsiteY19419" fmla="*/ 163512 h 1106488"/>
              <a:gd name="connsiteX19420" fmla="*/ 771360 w 1031876"/>
              <a:gd name="connsiteY19420" fmla="*/ 163907 h 1106488"/>
              <a:gd name="connsiteX19421" fmla="*/ 771888 w 1031876"/>
              <a:gd name="connsiteY19421" fmla="*/ 164633 h 1106488"/>
              <a:gd name="connsiteX19422" fmla="*/ 772648 w 1031876"/>
              <a:gd name="connsiteY19422" fmla="*/ 169945 h 1106488"/>
              <a:gd name="connsiteX19423" fmla="*/ 766665 w 1031876"/>
              <a:gd name="connsiteY19423" fmla="*/ 167384 h 1106488"/>
              <a:gd name="connsiteX19424" fmla="*/ 766620 w 1031876"/>
              <a:gd name="connsiteY19424" fmla="*/ 167519 h 1106488"/>
              <a:gd name="connsiteX19425" fmla="*/ 765810 w 1031876"/>
              <a:gd name="connsiteY19425" fmla="*/ 166530 h 1106488"/>
              <a:gd name="connsiteX19426" fmla="*/ 765810 w 1031876"/>
              <a:gd name="connsiteY19426" fmla="*/ 166530 h 1106488"/>
              <a:gd name="connsiteX19427" fmla="*/ 763887 w 1031876"/>
              <a:gd name="connsiteY19427" fmla="*/ 164182 h 1106488"/>
              <a:gd name="connsiteX19428" fmla="*/ 765810 w 1031876"/>
              <a:gd name="connsiteY19428" fmla="*/ 163115 h 1106488"/>
              <a:gd name="connsiteX19429" fmla="*/ 758973 w 1031876"/>
              <a:gd name="connsiteY19429" fmla="*/ 163115 h 1106488"/>
              <a:gd name="connsiteX19430" fmla="*/ 762391 w 1031876"/>
              <a:gd name="connsiteY19430" fmla="*/ 163969 h 1106488"/>
              <a:gd name="connsiteX19431" fmla="*/ 765762 w 1031876"/>
              <a:gd name="connsiteY19431" fmla="*/ 169862 h 1106488"/>
              <a:gd name="connsiteX19432" fmla="*/ 765810 w 1031876"/>
              <a:gd name="connsiteY19432" fmla="*/ 169945 h 1106488"/>
              <a:gd name="connsiteX19433" fmla="*/ 765664 w 1031876"/>
              <a:gd name="connsiteY19433" fmla="*/ 169862 h 1106488"/>
              <a:gd name="connsiteX19434" fmla="*/ 759828 w 1031876"/>
              <a:gd name="connsiteY19434" fmla="*/ 166530 h 1106488"/>
              <a:gd name="connsiteX19435" fmla="*/ 758973 w 1031876"/>
              <a:gd name="connsiteY19435" fmla="*/ 163115 h 1106488"/>
              <a:gd name="connsiteX19436" fmla="*/ 764955 w 1031876"/>
              <a:gd name="connsiteY19436" fmla="*/ 169092 h 1106488"/>
              <a:gd name="connsiteX19437" fmla="*/ 765726 w 1031876"/>
              <a:gd name="connsiteY19437" fmla="*/ 169862 h 1106488"/>
              <a:gd name="connsiteX19438" fmla="*/ 759828 w 1031876"/>
              <a:gd name="connsiteY19438" fmla="*/ 163969 h 1106488"/>
              <a:gd name="connsiteX19439" fmla="*/ 758973 w 1031876"/>
              <a:gd name="connsiteY19439" fmla="*/ 163115 h 1106488"/>
              <a:gd name="connsiteX19440" fmla="*/ 567520 w 1031876"/>
              <a:gd name="connsiteY19440" fmla="*/ 163115 h 1106488"/>
              <a:gd name="connsiteX19441" fmla="*/ 568375 w 1031876"/>
              <a:gd name="connsiteY19441" fmla="*/ 163969 h 1106488"/>
              <a:gd name="connsiteX19442" fmla="*/ 574274 w 1031876"/>
              <a:gd name="connsiteY19442" fmla="*/ 169862 h 1106488"/>
              <a:gd name="connsiteX19443" fmla="*/ 574358 w 1031876"/>
              <a:gd name="connsiteY19443" fmla="*/ 169945 h 1106488"/>
              <a:gd name="connsiteX19444" fmla="*/ 574024 w 1031876"/>
              <a:gd name="connsiteY19444" fmla="*/ 169862 h 1106488"/>
              <a:gd name="connsiteX19445" fmla="*/ 570939 w 1031876"/>
              <a:gd name="connsiteY19445" fmla="*/ 169092 h 1106488"/>
              <a:gd name="connsiteX19446" fmla="*/ 567520 w 1031876"/>
              <a:gd name="connsiteY19446" fmla="*/ 163115 h 1106488"/>
              <a:gd name="connsiteX19447" fmla="*/ 560683 w 1031876"/>
              <a:gd name="connsiteY19447" fmla="*/ 163115 h 1106488"/>
              <a:gd name="connsiteX19448" fmla="*/ 560683 w 1031876"/>
              <a:gd name="connsiteY19448" fmla="*/ 169945 h 1106488"/>
              <a:gd name="connsiteX19449" fmla="*/ 557948 w 1031876"/>
              <a:gd name="connsiteY19449" fmla="*/ 167213 h 1106488"/>
              <a:gd name="connsiteX19450" fmla="*/ 553845 w 1031876"/>
              <a:gd name="connsiteY19450" fmla="*/ 163115 h 1106488"/>
              <a:gd name="connsiteX19451" fmla="*/ 555365 w 1031876"/>
              <a:gd name="connsiteY19451" fmla="*/ 165392 h 1106488"/>
              <a:gd name="connsiteX19452" fmla="*/ 554700 w 1031876"/>
              <a:gd name="connsiteY19452" fmla="*/ 165676 h 1106488"/>
              <a:gd name="connsiteX19453" fmla="*/ 553845 w 1031876"/>
              <a:gd name="connsiteY19453" fmla="*/ 163115 h 1106488"/>
              <a:gd name="connsiteX19454" fmla="*/ 547007 w 1031876"/>
              <a:gd name="connsiteY19454" fmla="*/ 163115 h 1106488"/>
              <a:gd name="connsiteX19455" fmla="*/ 550426 w 1031876"/>
              <a:gd name="connsiteY19455" fmla="*/ 169092 h 1106488"/>
              <a:gd name="connsiteX19456" fmla="*/ 553511 w 1031876"/>
              <a:gd name="connsiteY19456" fmla="*/ 169862 h 1106488"/>
              <a:gd name="connsiteX19457" fmla="*/ 553797 w 1031876"/>
              <a:gd name="connsiteY19457" fmla="*/ 169862 h 1106488"/>
              <a:gd name="connsiteX19458" fmla="*/ 550426 w 1031876"/>
              <a:gd name="connsiteY19458" fmla="*/ 163969 h 1106488"/>
              <a:gd name="connsiteX19459" fmla="*/ 547007 w 1031876"/>
              <a:gd name="connsiteY19459" fmla="*/ 163115 h 1106488"/>
              <a:gd name="connsiteX19460" fmla="*/ 158675 w 1031876"/>
              <a:gd name="connsiteY19460" fmla="*/ 161727 h 1106488"/>
              <a:gd name="connsiteX19461" fmla="*/ 157692 w 1031876"/>
              <a:gd name="connsiteY19461" fmla="*/ 163513 h 1106488"/>
              <a:gd name="connsiteX19462" fmla="*/ 157163 w 1031876"/>
              <a:gd name="connsiteY19462" fmla="*/ 163513 h 1106488"/>
              <a:gd name="connsiteX19463" fmla="*/ 156832 w 1031876"/>
              <a:gd name="connsiteY19463" fmla="*/ 163513 h 1106488"/>
              <a:gd name="connsiteX19464" fmla="*/ 150813 w 1031876"/>
              <a:gd name="connsiteY19464" fmla="*/ 163513 h 1106488"/>
              <a:gd name="connsiteX19465" fmla="*/ 157692 w 1031876"/>
              <a:gd name="connsiteY19465" fmla="*/ 162620 h 1106488"/>
              <a:gd name="connsiteX19466" fmla="*/ 488951 w 1031876"/>
              <a:gd name="connsiteY19466" fmla="*/ 161131 h 1106488"/>
              <a:gd name="connsiteX19467" fmla="*/ 492126 w 1031876"/>
              <a:gd name="connsiteY19467" fmla="*/ 163512 h 1106488"/>
              <a:gd name="connsiteX19468" fmla="*/ 489745 w 1031876"/>
              <a:gd name="connsiteY19468" fmla="*/ 163512 h 1106488"/>
              <a:gd name="connsiteX19469" fmla="*/ 488951 w 1031876"/>
              <a:gd name="connsiteY19469" fmla="*/ 163512 h 1106488"/>
              <a:gd name="connsiteX19470" fmla="*/ 485776 w 1031876"/>
              <a:gd name="connsiteY19470" fmla="*/ 163512 h 1106488"/>
              <a:gd name="connsiteX19471" fmla="*/ 488951 w 1031876"/>
              <a:gd name="connsiteY19471" fmla="*/ 161131 h 1106488"/>
              <a:gd name="connsiteX19472" fmla="*/ 770597 w 1031876"/>
              <a:gd name="connsiteY19472" fmla="*/ 159017 h 1106488"/>
              <a:gd name="connsiteX19473" fmla="*/ 771793 w 1031876"/>
              <a:gd name="connsiteY19473" fmla="*/ 159700 h 1106488"/>
              <a:gd name="connsiteX19474" fmla="*/ 772648 w 1031876"/>
              <a:gd name="connsiteY19474" fmla="*/ 163115 h 1106488"/>
              <a:gd name="connsiteX19475" fmla="*/ 770084 w 1031876"/>
              <a:gd name="connsiteY19475" fmla="*/ 159700 h 1106488"/>
              <a:gd name="connsiteX19476" fmla="*/ 499468 w 1031876"/>
              <a:gd name="connsiteY19476" fmla="*/ 158749 h 1106488"/>
              <a:gd name="connsiteX19477" fmla="*/ 506414 w 1031876"/>
              <a:gd name="connsiteY19477" fmla="*/ 163512 h 1106488"/>
              <a:gd name="connsiteX19478" fmla="*/ 502445 w 1031876"/>
              <a:gd name="connsiteY19478" fmla="*/ 161131 h 1106488"/>
              <a:gd name="connsiteX19479" fmla="*/ 498476 w 1031876"/>
              <a:gd name="connsiteY19479" fmla="*/ 163512 h 1106488"/>
              <a:gd name="connsiteX19480" fmla="*/ 499468 w 1031876"/>
              <a:gd name="connsiteY19480" fmla="*/ 158749 h 1106488"/>
              <a:gd name="connsiteX19481" fmla="*/ 170657 w 1031876"/>
              <a:gd name="connsiteY19481" fmla="*/ 157262 h 1106488"/>
              <a:gd name="connsiteX19482" fmla="*/ 170657 w 1031876"/>
              <a:gd name="connsiteY19482" fmla="*/ 160834 h 1106488"/>
              <a:gd name="connsiteX19483" fmla="*/ 170657 w 1031876"/>
              <a:gd name="connsiteY19483" fmla="*/ 163513 h 1106488"/>
              <a:gd name="connsiteX19484" fmla="*/ 169764 w 1031876"/>
              <a:gd name="connsiteY19484" fmla="*/ 163513 h 1106488"/>
              <a:gd name="connsiteX19485" fmla="*/ 167978 w 1031876"/>
              <a:gd name="connsiteY19485" fmla="*/ 163513 h 1106488"/>
              <a:gd name="connsiteX19486" fmla="*/ 163513 w 1031876"/>
              <a:gd name="connsiteY19486" fmla="*/ 163513 h 1106488"/>
              <a:gd name="connsiteX19487" fmla="*/ 170657 w 1031876"/>
              <a:gd name="connsiteY19487" fmla="*/ 157262 h 1106488"/>
              <a:gd name="connsiteX19488" fmla="*/ 800101 w 1031876"/>
              <a:gd name="connsiteY19488" fmla="*/ 157163 h 1106488"/>
              <a:gd name="connsiteX19489" fmla="*/ 806451 w 1031876"/>
              <a:gd name="connsiteY19489" fmla="*/ 163513 h 1106488"/>
              <a:gd name="connsiteX19490" fmla="*/ 800101 w 1031876"/>
              <a:gd name="connsiteY19490" fmla="*/ 157163 h 1106488"/>
              <a:gd name="connsiteX19491" fmla="*/ 792957 w 1031876"/>
              <a:gd name="connsiteY19491" fmla="*/ 157163 h 1106488"/>
              <a:gd name="connsiteX19492" fmla="*/ 800101 w 1031876"/>
              <a:gd name="connsiteY19492" fmla="*/ 163513 h 1106488"/>
              <a:gd name="connsiteX19493" fmla="*/ 792957 w 1031876"/>
              <a:gd name="connsiteY19493" fmla="*/ 157163 h 1106488"/>
              <a:gd name="connsiteX19494" fmla="*/ 478632 w 1031876"/>
              <a:gd name="connsiteY19494" fmla="*/ 157162 h 1106488"/>
              <a:gd name="connsiteX19495" fmla="*/ 479525 w 1031876"/>
              <a:gd name="connsiteY19495" fmla="*/ 157162 h 1106488"/>
              <a:gd name="connsiteX19496" fmla="*/ 483097 w 1031876"/>
              <a:gd name="connsiteY19496" fmla="*/ 157162 h 1106488"/>
              <a:gd name="connsiteX19497" fmla="*/ 485776 w 1031876"/>
              <a:gd name="connsiteY19497" fmla="*/ 157162 h 1106488"/>
              <a:gd name="connsiteX19498" fmla="*/ 485776 w 1031876"/>
              <a:gd name="connsiteY19498" fmla="*/ 163512 h 1106488"/>
              <a:gd name="connsiteX19499" fmla="*/ 485775 w 1031876"/>
              <a:gd name="connsiteY19499" fmla="*/ 163512 h 1106488"/>
              <a:gd name="connsiteX19500" fmla="*/ 479525 w 1031876"/>
              <a:gd name="connsiteY19500" fmla="*/ 163512 h 1106488"/>
              <a:gd name="connsiteX19501" fmla="*/ 478632 w 1031876"/>
              <a:gd name="connsiteY19501" fmla="*/ 163512 h 1106488"/>
              <a:gd name="connsiteX19502" fmla="*/ 478101 w 1031876"/>
              <a:gd name="connsiteY19502" fmla="*/ 163512 h 1106488"/>
              <a:gd name="connsiteX19503" fmla="*/ 475213 w 1031876"/>
              <a:gd name="connsiteY19503" fmla="*/ 165676 h 1106488"/>
              <a:gd name="connsiteX19504" fmla="*/ 472324 w 1031876"/>
              <a:gd name="connsiteY19504" fmla="*/ 163512 h 1106488"/>
              <a:gd name="connsiteX19505" fmla="*/ 471737 w 1031876"/>
              <a:gd name="connsiteY19505" fmla="*/ 163512 h 1106488"/>
              <a:gd name="connsiteX19506" fmla="*/ 470939 w 1031876"/>
              <a:gd name="connsiteY19506" fmla="*/ 169092 h 1106488"/>
              <a:gd name="connsiteX19507" fmla="*/ 469743 w 1031876"/>
              <a:gd name="connsiteY19507" fmla="*/ 169262 h 1106488"/>
              <a:gd name="connsiteX19508" fmla="*/ 469230 w 1031876"/>
              <a:gd name="connsiteY19508" fmla="*/ 169092 h 1106488"/>
              <a:gd name="connsiteX19509" fmla="*/ 471624 w 1031876"/>
              <a:gd name="connsiteY19509" fmla="*/ 163512 h 1106488"/>
              <a:gd name="connsiteX19510" fmla="*/ 471488 w 1031876"/>
              <a:gd name="connsiteY19510" fmla="*/ 163512 h 1106488"/>
              <a:gd name="connsiteX19511" fmla="*/ 471662 w 1031876"/>
              <a:gd name="connsiteY19511" fmla="*/ 163424 h 1106488"/>
              <a:gd name="connsiteX19512" fmla="*/ 471794 w 1031876"/>
              <a:gd name="connsiteY19512" fmla="*/ 163115 h 1106488"/>
              <a:gd name="connsiteX19513" fmla="*/ 471757 w 1031876"/>
              <a:gd name="connsiteY19513" fmla="*/ 163375 h 1106488"/>
              <a:gd name="connsiteX19514" fmla="*/ 471986 w 1031876"/>
              <a:gd name="connsiteY19514" fmla="*/ 163259 h 1106488"/>
              <a:gd name="connsiteX19515" fmla="*/ 471794 w 1031876"/>
              <a:gd name="connsiteY19515" fmla="*/ 163115 h 1106488"/>
              <a:gd name="connsiteX19516" fmla="*/ 472269 w 1031876"/>
              <a:gd name="connsiteY19516" fmla="*/ 163115 h 1106488"/>
              <a:gd name="connsiteX19517" fmla="*/ 477739 w 1031876"/>
              <a:gd name="connsiteY19517" fmla="*/ 160337 h 1106488"/>
              <a:gd name="connsiteX19518" fmla="*/ 478632 w 1031876"/>
              <a:gd name="connsiteY19518" fmla="*/ 157162 h 1106488"/>
              <a:gd name="connsiteX19519" fmla="*/ 471488 w 1031876"/>
              <a:gd name="connsiteY19519" fmla="*/ 157162 h 1106488"/>
              <a:gd name="connsiteX19520" fmla="*/ 478632 w 1031876"/>
              <a:gd name="connsiteY19520" fmla="*/ 157162 h 1106488"/>
              <a:gd name="connsiteX19521" fmla="*/ 471488 w 1031876"/>
              <a:gd name="connsiteY19521" fmla="*/ 157162 h 1106488"/>
              <a:gd name="connsiteX19522" fmla="*/ 808642 w 1031876"/>
              <a:gd name="connsiteY19522" fmla="*/ 157136 h 1106488"/>
              <a:gd name="connsiteX19523" fmla="*/ 811958 w 1031876"/>
              <a:gd name="connsiteY19523" fmla="*/ 157609 h 1106488"/>
              <a:gd name="connsiteX19524" fmla="*/ 812801 w 1031876"/>
              <a:gd name="connsiteY19524" fmla="*/ 163513 h 1106488"/>
              <a:gd name="connsiteX19525" fmla="*/ 809428 w 1031876"/>
              <a:gd name="connsiteY19525" fmla="*/ 159296 h 1106488"/>
              <a:gd name="connsiteX19526" fmla="*/ 772471 w 1031876"/>
              <a:gd name="connsiteY19526" fmla="*/ 156520 h 1106488"/>
              <a:gd name="connsiteX19527" fmla="*/ 772326 w 1031876"/>
              <a:gd name="connsiteY19527" fmla="*/ 156713 h 1106488"/>
              <a:gd name="connsiteX19528" fmla="*/ 772648 w 1031876"/>
              <a:gd name="connsiteY19528" fmla="*/ 156897 h 1106488"/>
              <a:gd name="connsiteX19529" fmla="*/ 772648 w 1031876"/>
              <a:gd name="connsiteY19529" fmla="*/ 156697 h 1106488"/>
              <a:gd name="connsiteX19530" fmla="*/ 164572 w 1031876"/>
              <a:gd name="connsiteY19530" fmla="*/ 156369 h 1106488"/>
              <a:gd name="connsiteX19531" fmla="*/ 158675 w 1031876"/>
              <a:gd name="connsiteY19531" fmla="*/ 161727 h 1106488"/>
              <a:gd name="connsiteX19532" fmla="*/ 161132 w 1031876"/>
              <a:gd name="connsiteY19532" fmla="*/ 157262 h 1106488"/>
              <a:gd name="connsiteX19533" fmla="*/ 164572 w 1031876"/>
              <a:gd name="connsiteY19533" fmla="*/ 156369 h 1106488"/>
              <a:gd name="connsiteX19534" fmla="*/ 765810 w 1031876"/>
              <a:gd name="connsiteY19534" fmla="*/ 156285 h 1106488"/>
              <a:gd name="connsiteX19535" fmla="*/ 766689 w 1031876"/>
              <a:gd name="connsiteY19535" fmla="*/ 157163 h 1106488"/>
              <a:gd name="connsiteX19536" fmla="*/ 769229 w 1031876"/>
              <a:gd name="connsiteY19536" fmla="*/ 159700 h 1106488"/>
              <a:gd name="connsiteX19537" fmla="*/ 770597 w 1031876"/>
              <a:gd name="connsiteY19537" fmla="*/ 161066 h 1106488"/>
              <a:gd name="connsiteX19538" fmla="*/ 772648 w 1031876"/>
              <a:gd name="connsiteY19538" fmla="*/ 163115 h 1106488"/>
              <a:gd name="connsiteX19539" fmla="*/ 772648 w 1031876"/>
              <a:gd name="connsiteY19539" fmla="*/ 163512 h 1106488"/>
              <a:gd name="connsiteX19540" fmla="*/ 772648 w 1031876"/>
              <a:gd name="connsiteY19540" fmla="*/ 165676 h 1106488"/>
              <a:gd name="connsiteX19541" fmla="*/ 771888 w 1031876"/>
              <a:gd name="connsiteY19541" fmla="*/ 164633 h 1106488"/>
              <a:gd name="connsiteX19542" fmla="*/ 771793 w 1031876"/>
              <a:gd name="connsiteY19542" fmla="*/ 163969 h 1106488"/>
              <a:gd name="connsiteX19543" fmla="*/ 771360 w 1031876"/>
              <a:gd name="connsiteY19543" fmla="*/ 163907 h 1106488"/>
              <a:gd name="connsiteX19544" fmla="*/ 771072 w 1031876"/>
              <a:gd name="connsiteY19544" fmla="*/ 163512 h 1106488"/>
              <a:gd name="connsiteX19545" fmla="*/ 766449 w 1031876"/>
              <a:gd name="connsiteY19545" fmla="*/ 157163 h 1106488"/>
              <a:gd name="connsiteX19546" fmla="*/ 540170 w 1031876"/>
              <a:gd name="connsiteY19546" fmla="*/ 156285 h 1106488"/>
              <a:gd name="connsiteX19547" fmla="*/ 540170 w 1031876"/>
              <a:gd name="connsiteY19547" fmla="*/ 163115 h 1106488"/>
              <a:gd name="connsiteX19548" fmla="*/ 534187 w 1031876"/>
              <a:gd name="connsiteY19548" fmla="*/ 162261 h 1106488"/>
              <a:gd name="connsiteX19549" fmla="*/ 534113 w 1031876"/>
              <a:gd name="connsiteY19549" fmla="*/ 161749 h 1106488"/>
              <a:gd name="connsiteX19550" fmla="*/ 536738 w 1031876"/>
              <a:gd name="connsiteY19550" fmla="*/ 157162 h 1106488"/>
              <a:gd name="connsiteX19551" fmla="*/ 536751 w 1031876"/>
              <a:gd name="connsiteY19551" fmla="*/ 157138 h 1106488"/>
              <a:gd name="connsiteX19552" fmla="*/ 540170 w 1031876"/>
              <a:gd name="connsiteY19552" fmla="*/ 156285 h 1106488"/>
              <a:gd name="connsiteX19553" fmla="*/ 533332 w 1031876"/>
              <a:gd name="connsiteY19553" fmla="*/ 156285 h 1106488"/>
              <a:gd name="connsiteX19554" fmla="*/ 533457 w 1031876"/>
              <a:gd name="connsiteY19554" fmla="*/ 157162 h 1106488"/>
              <a:gd name="connsiteX19555" fmla="*/ 534113 w 1031876"/>
              <a:gd name="connsiteY19555" fmla="*/ 161749 h 1106488"/>
              <a:gd name="connsiteX19556" fmla="*/ 533400 w 1031876"/>
              <a:gd name="connsiteY19556" fmla="*/ 162996 h 1106488"/>
              <a:gd name="connsiteX19557" fmla="*/ 533332 w 1031876"/>
              <a:gd name="connsiteY19557" fmla="*/ 163115 h 1106488"/>
              <a:gd name="connsiteX19558" fmla="*/ 533332 w 1031876"/>
              <a:gd name="connsiteY19558" fmla="*/ 156285 h 1106488"/>
              <a:gd name="connsiteX19559" fmla="*/ 519657 w 1031876"/>
              <a:gd name="connsiteY19559" fmla="*/ 156285 h 1106488"/>
              <a:gd name="connsiteX19560" fmla="*/ 519657 w 1031876"/>
              <a:gd name="connsiteY19560" fmla="*/ 157308 h 1106488"/>
              <a:gd name="connsiteX19561" fmla="*/ 522090 w 1031876"/>
              <a:gd name="connsiteY19561" fmla="*/ 157957 h 1106488"/>
              <a:gd name="connsiteX19562" fmla="*/ 521494 w 1031876"/>
              <a:gd name="connsiteY19562" fmla="*/ 159068 h 1106488"/>
              <a:gd name="connsiteX19563" fmla="*/ 519657 w 1031876"/>
              <a:gd name="connsiteY19563" fmla="*/ 157598 h 1106488"/>
              <a:gd name="connsiteX19564" fmla="*/ 519657 w 1031876"/>
              <a:gd name="connsiteY19564" fmla="*/ 159700 h 1106488"/>
              <a:gd name="connsiteX19565" fmla="*/ 519657 w 1031876"/>
              <a:gd name="connsiteY19565" fmla="*/ 162497 h 1106488"/>
              <a:gd name="connsiteX19566" fmla="*/ 521494 w 1031876"/>
              <a:gd name="connsiteY19566" fmla="*/ 159068 h 1106488"/>
              <a:gd name="connsiteX19567" fmla="*/ 523082 w 1031876"/>
              <a:gd name="connsiteY19567" fmla="*/ 160338 h 1106488"/>
              <a:gd name="connsiteX19568" fmla="*/ 526495 w 1031876"/>
              <a:gd name="connsiteY19568" fmla="*/ 163068 h 1106488"/>
              <a:gd name="connsiteX19569" fmla="*/ 526554 w 1031876"/>
              <a:gd name="connsiteY19569" fmla="*/ 163115 h 1106488"/>
              <a:gd name="connsiteX19570" fmla="*/ 529914 w 1031876"/>
              <a:gd name="connsiteY19570" fmla="*/ 163115 h 1106488"/>
              <a:gd name="connsiteX19571" fmla="*/ 533332 w 1031876"/>
              <a:gd name="connsiteY19571" fmla="*/ 163115 h 1106488"/>
              <a:gd name="connsiteX19572" fmla="*/ 533400 w 1031876"/>
              <a:gd name="connsiteY19572" fmla="*/ 163115 h 1106488"/>
              <a:gd name="connsiteX19573" fmla="*/ 534187 w 1031876"/>
              <a:gd name="connsiteY19573" fmla="*/ 163115 h 1106488"/>
              <a:gd name="connsiteX19574" fmla="*/ 539315 w 1031876"/>
              <a:gd name="connsiteY19574" fmla="*/ 163115 h 1106488"/>
              <a:gd name="connsiteX19575" fmla="*/ 540170 w 1031876"/>
              <a:gd name="connsiteY19575" fmla="*/ 163115 h 1106488"/>
              <a:gd name="connsiteX19576" fmla="*/ 540170 w 1031876"/>
              <a:gd name="connsiteY19576" fmla="*/ 156285 h 1106488"/>
              <a:gd name="connsiteX19577" fmla="*/ 539315 w 1031876"/>
              <a:gd name="connsiteY19577" fmla="*/ 156285 h 1106488"/>
              <a:gd name="connsiteX19578" fmla="*/ 536751 w 1031876"/>
              <a:gd name="connsiteY19578" fmla="*/ 156285 h 1106488"/>
              <a:gd name="connsiteX19579" fmla="*/ 533332 w 1031876"/>
              <a:gd name="connsiteY19579" fmla="*/ 156285 h 1106488"/>
              <a:gd name="connsiteX19580" fmla="*/ 526495 w 1031876"/>
              <a:gd name="connsiteY19580" fmla="*/ 156285 h 1106488"/>
              <a:gd name="connsiteX19581" fmla="*/ 525640 w 1031876"/>
              <a:gd name="connsiteY19581" fmla="*/ 156285 h 1106488"/>
              <a:gd name="connsiteX19582" fmla="*/ 522221 w 1031876"/>
              <a:gd name="connsiteY19582" fmla="*/ 156285 h 1106488"/>
              <a:gd name="connsiteX19583" fmla="*/ 519657 w 1031876"/>
              <a:gd name="connsiteY19583" fmla="*/ 156285 h 1106488"/>
              <a:gd name="connsiteX19584" fmla="*/ 512819 w 1031876"/>
              <a:gd name="connsiteY19584" fmla="*/ 156285 h 1106488"/>
              <a:gd name="connsiteX19585" fmla="*/ 507691 w 1031876"/>
              <a:gd name="connsiteY19585" fmla="*/ 157138 h 1106488"/>
              <a:gd name="connsiteX19586" fmla="*/ 510744 w 1031876"/>
              <a:gd name="connsiteY19586" fmla="*/ 160696 h 1106488"/>
              <a:gd name="connsiteX19587" fmla="*/ 512763 w 1031876"/>
              <a:gd name="connsiteY19587" fmla="*/ 157162 h 1106488"/>
              <a:gd name="connsiteX19588" fmla="*/ 515938 w 1031876"/>
              <a:gd name="connsiteY19588" fmla="*/ 160337 h 1106488"/>
              <a:gd name="connsiteX19589" fmla="*/ 518716 w 1031876"/>
              <a:gd name="connsiteY19589" fmla="*/ 163115 h 1106488"/>
              <a:gd name="connsiteX19590" fmla="*/ 518802 w 1031876"/>
              <a:gd name="connsiteY19590" fmla="*/ 163115 h 1106488"/>
              <a:gd name="connsiteX19591" fmla="*/ 519326 w 1031876"/>
              <a:gd name="connsiteY19591" fmla="*/ 163115 h 1106488"/>
              <a:gd name="connsiteX19592" fmla="*/ 519486 w 1031876"/>
              <a:gd name="connsiteY19592" fmla="*/ 162816 h 1106488"/>
              <a:gd name="connsiteX19593" fmla="*/ 516238 w 1031876"/>
              <a:gd name="connsiteY19593" fmla="*/ 157138 h 1106488"/>
              <a:gd name="connsiteX19594" fmla="*/ 512819 w 1031876"/>
              <a:gd name="connsiteY19594" fmla="*/ 156285 h 1106488"/>
              <a:gd name="connsiteX19595" fmla="*/ 796926 w 1031876"/>
              <a:gd name="connsiteY19595" fmla="*/ 154186 h 1106488"/>
              <a:gd name="connsiteX19596" fmla="*/ 800101 w 1031876"/>
              <a:gd name="connsiteY19596" fmla="*/ 157163 h 1106488"/>
              <a:gd name="connsiteX19597" fmla="*/ 793751 w 1031876"/>
              <a:gd name="connsiteY19597" fmla="*/ 157163 h 1106488"/>
              <a:gd name="connsiteX19598" fmla="*/ 796926 w 1031876"/>
              <a:gd name="connsiteY19598" fmla="*/ 154186 h 1106488"/>
              <a:gd name="connsiteX19599" fmla="*/ 781480 w 1031876"/>
              <a:gd name="connsiteY19599" fmla="*/ 153638 h 1106488"/>
              <a:gd name="connsiteX19600" fmla="*/ 779464 w 1031876"/>
              <a:gd name="connsiteY19600" fmla="*/ 156430 h 1106488"/>
              <a:gd name="connsiteX19601" fmla="*/ 779464 w 1031876"/>
              <a:gd name="connsiteY19601" fmla="*/ 157162 h 1106488"/>
              <a:gd name="connsiteX19602" fmla="*/ 783035 w 1031876"/>
              <a:gd name="connsiteY19602" fmla="*/ 157162 h 1106488"/>
              <a:gd name="connsiteX19603" fmla="*/ 785810 w 1031876"/>
              <a:gd name="connsiteY19603" fmla="*/ 157162 h 1106488"/>
              <a:gd name="connsiteX19604" fmla="*/ 782638 w 1031876"/>
              <a:gd name="connsiteY19604" fmla="*/ 156171 h 1106488"/>
              <a:gd name="connsiteX19605" fmla="*/ 823454 w 1031876"/>
              <a:gd name="connsiteY19605" fmla="*/ 153432 h 1106488"/>
              <a:gd name="connsiteX19606" fmla="*/ 823686 w 1031876"/>
              <a:gd name="connsiteY19606" fmla="*/ 153669 h 1106488"/>
              <a:gd name="connsiteX19607" fmla="*/ 827088 w 1031876"/>
              <a:gd name="connsiteY19607" fmla="*/ 157162 h 1106488"/>
              <a:gd name="connsiteX19608" fmla="*/ 823962 w 1031876"/>
              <a:gd name="connsiteY19608" fmla="*/ 153953 h 1106488"/>
              <a:gd name="connsiteX19609" fmla="*/ 194363 w 1031876"/>
              <a:gd name="connsiteY19609" fmla="*/ 153377 h 1106488"/>
              <a:gd name="connsiteX19610" fmla="*/ 192308 w 1031876"/>
              <a:gd name="connsiteY19610" fmla="*/ 155431 h 1106488"/>
              <a:gd name="connsiteX19611" fmla="*/ 192088 w 1031876"/>
              <a:gd name="connsiteY19611" fmla="*/ 155651 h 1106488"/>
              <a:gd name="connsiteX19612" fmla="*/ 191453 w 1031876"/>
              <a:gd name="connsiteY19612" fmla="*/ 156285 h 1106488"/>
              <a:gd name="connsiteX19613" fmla="*/ 192088 w 1031876"/>
              <a:gd name="connsiteY19613" fmla="*/ 155650 h 1106488"/>
              <a:gd name="connsiteX19614" fmla="*/ 822963 w 1031876"/>
              <a:gd name="connsiteY19614" fmla="*/ 152928 h 1106488"/>
              <a:gd name="connsiteX19615" fmla="*/ 823454 w 1031876"/>
              <a:gd name="connsiteY19615" fmla="*/ 153432 h 1106488"/>
              <a:gd name="connsiteX19616" fmla="*/ 823428 w 1031876"/>
              <a:gd name="connsiteY19616" fmla="*/ 153405 h 1106488"/>
              <a:gd name="connsiteX19617" fmla="*/ 824491 w 1031876"/>
              <a:gd name="connsiteY19617" fmla="*/ 152617 h 1106488"/>
              <a:gd name="connsiteX19618" fmla="*/ 826196 w 1031876"/>
              <a:gd name="connsiteY19618" fmla="*/ 153591 h 1106488"/>
              <a:gd name="connsiteX19619" fmla="*/ 827089 w 1031876"/>
              <a:gd name="connsiteY19619" fmla="*/ 157163 h 1106488"/>
              <a:gd name="connsiteX19620" fmla="*/ 771475 w 1031876"/>
              <a:gd name="connsiteY19620" fmla="*/ 150454 h 1106488"/>
              <a:gd name="connsiteX19621" fmla="*/ 770876 w 1031876"/>
              <a:gd name="connsiteY19621" fmla="*/ 150904 h 1106488"/>
              <a:gd name="connsiteX19622" fmla="*/ 771606 w 1031876"/>
              <a:gd name="connsiteY19622" fmla="*/ 151368 h 1106488"/>
              <a:gd name="connsiteX19623" fmla="*/ 772251 w 1031876"/>
              <a:gd name="connsiteY19623" fmla="*/ 155888 h 1106488"/>
              <a:gd name="connsiteX19624" fmla="*/ 772648 w 1031876"/>
              <a:gd name="connsiteY19624" fmla="*/ 156285 h 1106488"/>
              <a:gd name="connsiteX19625" fmla="*/ 772585 w 1031876"/>
              <a:gd name="connsiteY19625" fmla="*/ 156369 h 1106488"/>
              <a:gd name="connsiteX19626" fmla="*/ 772648 w 1031876"/>
              <a:gd name="connsiteY19626" fmla="*/ 156369 h 1106488"/>
              <a:gd name="connsiteX19627" fmla="*/ 772648 w 1031876"/>
              <a:gd name="connsiteY19627" fmla="*/ 156285 h 1106488"/>
              <a:gd name="connsiteX19628" fmla="*/ 772796 w 1031876"/>
              <a:gd name="connsiteY19628" fmla="*/ 156369 h 1106488"/>
              <a:gd name="connsiteX19629" fmla="*/ 774999 w 1031876"/>
              <a:gd name="connsiteY19629" fmla="*/ 156369 h 1106488"/>
              <a:gd name="connsiteX19630" fmla="*/ 775892 w 1031876"/>
              <a:gd name="connsiteY19630" fmla="*/ 156369 h 1106488"/>
              <a:gd name="connsiteX19631" fmla="*/ 776785 w 1031876"/>
              <a:gd name="connsiteY19631" fmla="*/ 156369 h 1106488"/>
              <a:gd name="connsiteX19632" fmla="*/ 778571 w 1031876"/>
              <a:gd name="connsiteY19632" fmla="*/ 156369 h 1106488"/>
              <a:gd name="connsiteX19633" fmla="*/ 778935 w 1031876"/>
              <a:gd name="connsiteY19633" fmla="*/ 156369 h 1106488"/>
              <a:gd name="connsiteX19634" fmla="*/ 778935 w 1031876"/>
              <a:gd name="connsiteY19634" fmla="*/ 156270 h 1106488"/>
              <a:gd name="connsiteX19635" fmla="*/ 778935 w 1031876"/>
              <a:gd name="connsiteY19635" fmla="*/ 156032 h 1106488"/>
              <a:gd name="connsiteX19636" fmla="*/ 773113 w 1031876"/>
              <a:gd name="connsiteY19636" fmla="*/ 152327 h 1106488"/>
              <a:gd name="connsiteX19637" fmla="*/ 771606 w 1031876"/>
              <a:gd name="connsiteY19637" fmla="*/ 151368 h 1106488"/>
              <a:gd name="connsiteX19638" fmla="*/ 766799 w 1031876"/>
              <a:gd name="connsiteY19638" fmla="*/ 150442 h 1106488"/>
              <a:gd name="connsiteX19639" fmla="*/ 769229 w 1031876"/>
              <a:gd name="connsiteY19639" fmla="*/ 152869 h 1106488"/>
              <a:gd name="connsiteX19640" fmla="*/ 771772 w 1031876"/>
              <a:gd name="connsiteY19640" fmla="*/ 155409 h 1106488"/>
              <a:gd name="connsiteX19641" fmla="*/ 769701 w 1031876"/>
              <a:gd name="connsiteY19641" fmla="*/ 151785 h 1106488"/>
              <a:gd name="connsiteX19642" fmla="*/ 769145 w 1031876"/>
              <a:gd name="connsiteY19642" fmla="*/ 152202 h 1106488"/>
              <a:gd name="connsiteX19643" fmla="*/ 820363 w 1031876"/>
              <a:gd name="connsiteY19643" fmla="*/ 150258 h 1106488"/>
              <a:gd name="connsiteX19644" fmla="*/ 822963 w 1031876"/>
              <a:gd name="connsiteY19644" fmla="*/ 152928 h 1106488"/>
              <a:gd name="connsiteX19645" fmla="*/ 822325 w 1031876"/>
              <a:gd name="connsiteY19645" fmla="*/ 152272 h 1106488"/>
              <a:gd name="connsiteX19646" fmla="*/ 813481 w 1031876"/>
              <a:gd name="connsiteY19646" fmla="*/ 150177 h 1106488"/>
              <a:gd name="connsiteX19647" fmla="*/ 820284 w 1031876"/>
              <a:gd name="connsiteY19647" fmla="*/ 157162 h 1106488"/>
              <a:gd name="connsiteX19648" fmla="*/ 813481 w 1031876"/>
              <a:gd name="connsiteY19648" fmla="*/ 157162 h 1106488"/>
              <a:gd name="connsiteX19649" fmla="*/ 813481 w 1031876"/>
              <a:gd name="connsiteY19649" fmla="*/ 153669 h 1106488"/>
              <a:gd name="connsiteX19650" fmla="*/ 813481 w 1031876"/>
              <a:gd name="connsiteY19650" fmla="*/ 151923 h 1106488"/>
              <a:gd name="connsiteX19651" fmla="*/ 813481 w 1031876"/>
              <a:gd name="connsiteY19651" fmla="*/ 150177 h 1106488"/>
              <a:gd name="connsiteX19652" fmla="*/ 820284 w 1031876"/>
              <a:gd name="connsiteY19652" fmla="*/ 157162 h 1106488"/>
              <a:gd name="connsiteX19653" fmla="*/ 813481 w 1031876"/>
              <a:gd name="connsiteY19653" fmla="*/ 150177 h 1106488"/>
              <a:gd name="connsiteX19654" fmla="*/ 765307 w 1031876"/>
              <a:gd name="connsiteY19654" fmla="*/ 149454 h 1106488"/>
              <a:gd name="connsiteX19655" fmla="*/ 767325 w 1031876"/>
              <a:gd name="connsiteY19655" fmla="*/ 152986 h 1106488"/>
              <a:gd name="connsiteX19656" fmla="*/ 766114 w 1031876"/>
              <a:gd name="connsiteY19656" fmla="*/ 150163 h 1106488"/>
              <a:gd name="connsiteX19657" fmla="*/ 765966 w 1031876"/>
              <a:gd name="connsiteY19657" fmla="*/ 149817 h 1106488"/>
              <a:gd name="connsiteX19658" fmla="*/ 765482 w 1031876"/>
              <a:gd name="connsiteY19658" fmla="*/ 149454 h 1106488"/>
              <a:gd name="connsiteX19659" fmla="*/ 765405 w 1031876"/>
              <a:gd name="connsiteY19659" fmla="*/ 149454 h 1106488"/>
              <a:gd name="connsiteX19660" fmla="*/ 198290 w 1031876"/>
              <a:gd name="connsiteY19660" fmla="*/ 149454 h 1106488"/>
              <a:gd name="connsiteX19661" fmla="*/ 194872 w 1031876"/>
              <a:gd name="connsiteY19661" fmla="*/ 152869 h 1106488"/>
              <a:gd name="connsiteX19662" fmla="*/ 194363 w 1031876"/>
              <a:gd name="connsiteY19662" fmla="*/ 153377 h 1106488"/>
              <a:gd name="connsiteX19663" fmla="*/ 785813 w 1031876"/>
              <a:gd name="connsiteY19663" fmla="*/ 149225 h 1106488"/>
              <a:gd name="connsiteX19664" fmla="*/ 792759 w 1031876"/>
              <a:gd name="connsiteY19664" fmla="*/ 156171 h 1106488"/>
              <a:gd name="connsiteX19665" fmla="*/ 789782 w 1031876"/>
              <a:gd name="connsiteY19665" fmla="*/ 153194 h 1106488"/>
              <a:gd name="connsiteX19666" fmla="*/ 785813 w 1031876"/>
              <a:gd name="connsiteY19666" fmla="*/ 149225 h 1106488"/>
              <a:gd name="connsiteX19667" fmla="*/ 177801 w 1031876"/>
              <a:gd name="connsiteY19667" fmla="*/ 149225 h 1106488"/>
              <a:gd name="connsiteX19668" fmla="*/ 175853 w 1031876"/>
              <a:gd name="connsiteY19668" fmla="*/ 153771 h 1106488"/>
              <a:gd name="connsiteX19669" fmla="*/ 175122 w 1031876"/>
              <a:gd name="connsiteY19669" fmla="*/ 152797 h 1106488"/>
              <a:gd name="connsiteX19670" fmla="*/ 177801 w 1031876"/>
              <a:gd name="connsiteY19670" fmla="*/ 149225 h 1106488"/>
              <a:gd name="connsiteX19671" fmla="*/ 811018 w 1031876"/>
              <a:gd name="connsiteY19671" fmla="*/ 146564 h 1106488"/>
              <a:gd name="connsiteX19672" fmla="*/ 811945 w 1031876"/>
              <a:gd name="connsiteY19672" fmla="*/ 147924 h 1106488"/>
              <a:gd name="connsiteX19673" fmla="*/ 811626 w 1031876"/>
              <a:gd name="connsiteY19673" fmla="*/ 147637 h 1106488"/>
              <a:gd name="connsiteX19674" fmla="*/ 810929 w 1031876"/>
              <a:gd name="connsiteY19674" fmla="*/ 146684 h 1106488"/>
              <a:gd name="connsiteX19675" fmla="*/ 817126 w 1031876"/>
              <a:gd name="connsiteY19675" fmla="*/ 144989 h 1106488"/>
              <a:gd name="connsiteX19676" fmla="*/ 816405 w 1031876"/>
              <a:gd name="connsiteY19676" fmla="*/ 145530 h 1106488"/>
              <a:gd name="connsiteX19677" fmla="*/ 820207 w 1031876"/>
              <a:gd name="connsiteY19677" fmla="*/ 150084 h 1106488"/>
              <a:gd name="connsiteX19678" fmla="*/ 820231 w 1031876"/>
              <a:gd name="connsiteY19678" fmla="*/ 150091 h 1106488"/>
              <a:gd name="connsiteX19679" fmla="*/ 814178 w 1031876"/>
              <a:gd name="connsiteY19679" fmla="*/ 143908 h 1106488"/>
              <a:gd name="connsiteX19680" fmla="*/ 814178 w 1031876"/>
              <a:gd name="connsiteY19680" fmla="*/ 143908 h 1106488"/>
              <a:gd name="connsiteX19681" fmla="*/ 814331 w 1031876"/>
              <a:gd name="connsiteY19681" fmla="*/ 144065 h 1106488"/>
              <a:gd name="connsiteX19682" fmla="*/ 820190 w 1031876"/>
              <a:gd name="connsiteY19682" fmla="*/ 150080 h 1106488"/>
              <a:gd name="connsiteX19683" fmla="*/ 767086 w 1031876"/>
              <a:gd name="connsiteY19683" fmla="*/ 143867 h 1106488"/>
              <a:gd name="connsiteX19684" fmla="*/ 773113 w 1031876"/>
              <a:gd name="connsiteY19684" fmla="*/ 149224 h 1106488"/>
              <a:gd name="connsiteX19685" fmla="*/ 769542 w 1031876"/>
              <a:gd name="connsiteY19685" fmla="*/ 146050 h 1106488"/>
              <a:gd name="connsiteX19686" fmla="*/ 785813 w 1031876"/>
              <a:gd name="connsiteY19686" fmla="*/ 142875 h 1106488"/>
              <a:gd name="connsiteX19687" fmla="*/ 785813 w 1031876"/>
              <a:gd name="connsiteY19687" fmla="*/ 149225 h 1106488"/>
              <a:gd name="connsiteX19688" fmla="*/ 785813 w 1031876"/>
              <a:gd name="connsiteY19688" fmla="*/ 142875 h 1106488"/>
              <a:gd name="connsiteX19689" fmla="*/ 779463 w 1031876"/>
              <a:gd name="connsiteY19689" fmla="*/ 142875 h 1106488"/>
              <a:gd name="connsiteX19690" fmla="*/ 785813 w 1031876"/>
              <a:gd name="connsiteY19690" fmla="*/ 149225 h 1106488"/>
              <a:gd name="connsiteX19691" fmla="*/ 779463 w 1031876"/>
              <a:gd name="connsiteY19691" fmla="*/ 142875 h 1106488"/>
              <a:gd name="connsiteX19692" fmla="*/ 773113 w 1031876"/>
              <a:gd name="connsiteY19692" fmla="*/ 142875 h 1106488"/>
              <a:gd name="connsiteX19693" fmla="*/ 773114 w 1031876"/>
              <a:gd name="connsiteY19693" fmla="*/ 142875 h 1106488"/>
              <a:gd name="connsiteX19694" fmla="*/ 776288 w 1031876"/>
              <a:gd name="connsiteY19694" fmla="*/ 142875 h 1106488"/>
              <a:gd name="connsiteX19695" fmla="*/ 778669 w 1031876"/>
              <a:gd name="connsiteY19695" fmla="*/ 142875 h 1106488"/>
              <a:gd name="connsiteX19696" fmla="*/ 779463 w 1031876"/>
              <a:gd name="connsiteY19696" fmla="*/ 142875 h 1106488"/>
              <a:gd name="connsiteX19697" fmla="*/ 779463 w 1031876"/>
              <a:gd name="connsiteY19697" fmla="*/ 145554 h 1106488"/>
              <a:gd name="connsiteX19698" fmla="*/ 779463 w 1031876"/>
              <a:gd name="connsiteY19698" fmla="*/ 146050 h 1106488"/>
              <a:gd name="connsiteX19699" fmla="*/ 779463 w 1031876"/>
              <a:gd name="connsiteY19699" fmla="*/ 146447 h 1106488"/>
              <a:gd name="connsiteX19700" fmla="*/ 779463 w 1031876"/>
              <a:gd name="connsiteY19700" fmla="*/ 149126 h 1106488"/>
              <a:gd name="connsiteX19701" fmla="*/ 779463 w 1031876"/>
              <a:gd name="connsiteY19701" fmla="*/ 149225 h 1106488"/>
              <a:gd name="connsiteX19702" fmla="*/ 773113 w 1031876"/>
              <a:gd name="connsiteY19702" fmla="*/ 142875 h 1106488"/>
              <a:gd name="connsiteX19703" fmla="*/ 198438 w 1031876"/>
              <a:gd name="connsiteY19703" fmla="*/ 142875 h 1106488"/>
              <a:gd name="connsiteX19704" fmla="*/ 198439 w 1031876"/>
              <a:gd name="connsiteY19704" fmla="*/ 142875 h 1106488"/>
              <a:gd name="connsiteX19705" fmla="*/ 201613 w 1031876"/>
              <a:gd name="connsiteY19705" fmla="*/ 142875 h 1106488"/>
              <a:gd name="connsiteX19706" fmla="*/ 204788 w 1031876"/>
              <a:gd name="connsiteY19706" fmla="*/ 142875 h 1106488"/>
              <a:gd name="connsiteX19707" fmla="*/ 196057 w 1031876"/>
              <a:gd name="connsiteY19707" fmla="*/ 146050 h 1106488"/>
              <a:gd name="connsiteX19708" fmla="*/ 192203 w 1031876"/>
              <a:gd name="connsiteY19708" fmla="*/ 149133 h 1106488"/>
              <a:gd name="connsiteX19709" fmla="*/ 197435 w 1031876"/>
              <a:gd name="connsiteY19709" fmla="*/ 146893 h 1106488"/>
              <a:gd name="connsiteX19710" fmla="*/ 198290 w 1031876"/>
              <a:gd name="connsiteY19710" fmla="*/ 149454 h 1106488"/>
              <a:gd name="connsiteX19711" fmla="*/ 192308 w 1031876"/>
              <a:gd name="connsiteY19711" fmla="*/ 152016 h 1106488"/>
              <a:gd name="connsiteX19712" fmla="*/ 192088 w 1031876"/>
              <a:gd name="connsiteY19712" fmla="*/ 151357 h 1106488"/>
              <a:gd name="connsiteX19713" fmla="*/ 191453 w 1031876"/>
              <a:gd name="connsiteY19713" fmla="*/ 149454 h 1106488"/>
              <a:gd name="connsiteX19714" fmla="*/ 192163 w 1031876"/>
              <a:gd name="connsiteY19714" fmla="*/ 149150 h 1106488"/>
              <a:gd name="connsiteX19715" fmla="*/ 195263 w 1031876"/>
              <a:gd name="connsiteY19715" fmla="*/ 146050 h 1106488"/>
              <a:gd name="connsiteX19716" fmla="*/ 198437 w 1031876"/>
              <a:gd name="connsiteY19716" fmla="*/ 142876 h 1106488"/>
              <a:gd name="connsiteX19717" fmla="*/ 191295 w 1031876"/>
              <a:gd name="connsiteY19717" fmla="*/ 146050 h 1106488"/>
              <a:gd name="connsiteX19718" fmla="*/ 184151 w 1031876"/>
              <a:gd name="connsiteY19718" fmla="*/ 149225 h 1106488"/>
              <a:gd name="connsiteX19719" fmla="*/ 191295 w 1031876"/>
              <a:gd name="connsiteY19719" fmla="*/ 143669 h 1106488"/>
              <a:gd name="connsiteX19720" fmla="*/ 198438 w 1031876"/>
              <a:gd name="connsiteY19720" fmla="*/ 142875 h 1106488"/>
              <a:gd name="connsiteX19721" fmla="*/ 177801 w 1031876"/>
              <a:gd name="connsiteY19721" fmla="*/ 142875 h 1106488"/>
              <a:gd name="connsiteX19722" fmla="*/ 177801 w 1031876"/>
              <a:gd name="connsiteY19722" fmla="*/ 149225 h 1106488"/>
              <a:gd name="connsiteX19723" fmla="*/ 171451 w 1031876"/>
              <a:gd name="connsiteY19723" fmla="*/ 149225 h 1106488"/>
              <a:gd name="connsiteX19724" fmla="*/ 177801 w 1031876"/>
              <a:gd name="connsiteY19724" fmla="*/ 142875 h 1106488"/>
              <a:gd name="connsiteX19725" fmla="*/ 758973 w 1031876"/>
              <a:gd name="connsiteY19725" fmla="*/ 142624 h 1106488"/>
              <a:gd name="connsiteX19726" fmla="*/ 762392 w 1031876"/>
              <a:gd name="connsiteY19726" fmla="*/ 142624 h 1106488"/>
              <a:gd name="connsiteX19727" fmla="*/ 764925 w 1031876"/>
              <a:gd name="connsiteY19727" fmla="*/ 142624 h 1106488"/>
              <a:gd name="connsiteX19728" fmla="*/ 765810 w 1031876"/>
              <a:gd name="connsiteY19728" fmla="*/ 142624 h 1106488"/>
              <a:gd name="connsiteX19729" fmla="*/ 765702 w 1031876"/>
              <a:gd name="connsiteY19729" fmla="*/ 142875 h 1106488"/>
              <a:gd name="connsiteX19730" fmla="*/ 765970 w 1031876"/>
              <a:gd name="connsiteY19730" fmla="*/ 142875 h 1106488"/>
              <a:gd name="connsiteX19731" fmla="*/ 768616 w 1031876"/>
              <a:gd name="connsiteY19731" fmla="*/ 142875 h 1106488"/>
              <a:gd name="connsiteX19732" fmla="*/ 772055 w 1031876"/>
              <a:gd name="connsiteY19732" fmla="*/ 142875 h 1106488"/>
              <a:gd name="connsiteX19733" fmla="*/ 773113 w 1031876"/>
              <a:gd name="connsiteY19733" fmla="*/ 144798 h 1106488"/>
              <a:gd name="connsiteX19734" fmla="*/ 773113 w 1031876"/>
              <a:gd name="connsiteY19734" fmla="*/ 142875 h 1106488"/>
              <a:gd name="connsiteX19735" fmla="*/ 777876 w 1031876"/>
              <a:gd name="connsiteY19735" fmla="*/ 146050 h 1106488"/>
              <a:gd name="connsiteX19736" fmla="*/ 774992 w 1031876"/>
              <a:gd name="connsiteY19736" fmla="*/ 147972 h 1106488"/>
              <a:gd name="connsiteX19737" fmla="*/ 778935 w 1031876"/>
              <a:gd name="connsiteY19737" fmla="*/ 150019 h 1106488"/>
              <a:gd name="connsiteX19738" fmla="*/ 775495 w 1031876"/>
              <a:gd name="connsiteY19738" fmla="*/ 149126 h 1106488"/>
              <a:gd name="connsiteX19739" fmla="*/ 774896 w 1031876"/>
              <a:gd name="connsiteY19739" fmla="*/ 148037 h 1106488"/>
              <a:gd name="connsiteX19740" fmla="*/ 773114 w 1031876"/>
              <a:gd name="connsiteY19740" fmla="*/ 149225 h 1106488"/>
              <a:gd name="connsiteX19741" fmla="*/ 773113 w 1031876"/>
              <a:gd name="connsiteY19741" fmla="*/ 149225 h 1106488"/>
              <a:gd name="connsiteX19742" fmla="*/ 773113 w 1031876"/>
              <a:gd name="connsiteY19742" fmla="*/ 149224 h 1106488"/>
              <a:gd name="connsiteX19743" fmla="*/ 773113 w 1031876"/>
              <a:gd name="connsiteY19743" fmla="*/ 148431 h 1106488"/>
              <a:gd name="connsiteX19744" fmla="*/ 773113 w 1031876"/>
              <a:gd name="connsiteY19744" fmla="*/ 146996 h 1106488"/>
              <a:gd name="connsiteX19745" fmla="*/ 772055 w 1031876"/>
              <a:gd name="connsiteY19745" fmla="*/ 146447 h 1106488"/>
              <a:gd name="connsiteX19746" fmla="*/ 767086 w 1031876"/>
              <a:gd name="connsiteY19746" fmla="*/ 143867 h 1106488"/>
              <a:gd name="connsiteX19747" fmla="*/ 765606 w 1031876"/>
              <a:gd name="connsiteY19747" fmla="*/ 143098 h 1106488"/>
              <a:gd name="connsiteX19748" fmla="*/ 765462 w 1031876"/>
              <a:gd name="connsiteY19748" fmla="*/ 143434 h 1106488"/>
              <a:gd name="connsiteX19749" fmla="*/ 752135 w 1031876"/>
              <a:gd name="connsiteY19749" fmla="*/ 142624 h 1106488"/>
              <a:gd name="connsiteX19750" fmla="*/ 754275 w 1031876"/>
              <a:gd name="connsiteY19750" fmla="*/ 144761 h 1106488"/>
              <a:gd name="connsiteX19751" fmla="*/ 752990 w 1031876"/>
              <a:gd name="connsiteY19751" fmla="*/ 143478 h 1106488"/>
              <a:gd name="connsiteX19752" fmla="*/ 752135 w 1031876"/>
              <a:gd name="connsiteY19752" fmla="*/ 142624 h 1106488"/>
              <a:gd name="connsiteX19753" fmla="*/ 205128 w 1031876"/>
              <a:gd name="connsiteY19753" fmla="*/ 142624 h 1106488"/>
              <a:gd name="connsiteX19754" fmla="*/ 198290 w 1031876"/>
              <a:gd name="connsiteY19754" fmla="*/ 149454 h 1106488"/>
              <a:gd name="connsiteX19755" fmla="*/ 205128 w 1031876"/>
              <a:gd name="connsiteY19755" fmla="*/ 142624 h 1106488"/>
              <a:gd name="connsiteX19756" fmla="*/ 806677 w 1031876"/>
              <a:gd name="connsiteY19756" fmla="*/ 141096 h 1106488"/>
              <a:gd name="connsiteX19757" fmla="*/ 807528 w 1031876"/>
              <a:gd name="connsiteY19757" fmla="*/ 141446 h 1106488"/>
              <a:gd name="connsiteX19758" fmla="*/ 808719 w 1031876"/>
              <a:gd name="connsiteY19758" fmla="*/ 143192 h 1106488"/>
              <a:gd name="connsiteX19759" fmla="*/ 807528 w 1031876"/>
              <a:gd name="connsiteY19759" fmla="*/ 143192 h 1106488"/>
              <a:gd name="connsiteX19760" fmla="*/ 806677 w 1031876"/>
              <a:gd name="connsiteY19760" fmla="*/ 143192 h 1106488"/>
              <a:gd name="connsiteX19761" fmla="*/ 763193 w 1031876"/>
              <a:gd name="connsiteY19761" fmla="*/ 140892 h 1106488"/>
              <a:gd name="connsiteX19762" fmla="*/ 764925 w 1031876"/>
              <a:gd name="connsiteY19762" fmla="*/ 142624 h 1106488"/>
              <a:gd name="connsiteX19763" fmla="*/ 764382 w 1031876"/>
              <a:gd name="connsiteY19763" fmla="*/ 142081 h 1106488"/>
              <a:gd name="connsiteX19764" fmla="*/ 810741 w 1031876"/>
              <a:gd name="connsiteY19764" fmla="*/ 138069 h 1106488"/>
              <a:gd name="connsiteX19765" fmla="*/ 809958 w 1031876"/>
              <a:gd name="connsiteY19765" fmla="*/ 138657 h 1106488"/>
              <a:gd name="connsiteX19766" fmla="*/ 811480 w 1031876"/>
              <a:gd name="connsiteY19766" fmla="*/ 139793 h 1106488"/>
              <a:gd name="connsiteX19767" fmla="*/ 765970 w 1031876"/>
              <a:gd name="connsiteY19767" fmla="*/ 136525 h 1106488"/>
              <a:gd name="connsiteX19768" fmla="*/ 773114 w 1031876"/>
              <a:gd name="connsiteY19768" fmla="*/ 142875 h 1106488"/>
              <a:gd name="connsiteX19769" fmla="*/ 765970 w 1031876"/>
              <a:gd name="connsiteY19769" fmla="*/ 136525 h 1106488"/>
              <a:gd name="connsiteX19770" fmla="*/ 765176 w 1031876"/>
              <a:gd name="connsiteY19770" fmla="*/ 136525 h 1106488"/>
              <a:gd name="connsiteX19771" fmla="*/ 773114 w 1031876"/>
              <a:gd name="connsiteY19771" fmla="*/ 142875 h 1106488"/>
              <a:gd name="connsiteX19772" fmla="*/ 765176 w 1031876"/>
              <a:gd name="connsiteY19772" fmla="*/ 136525 h 1106488"/>
              <a:gd name="connsiteX19773" fmla="*/ 758826 w 1031876"/>
              <a:gd name="connsiteY19773" fmla="*/ 136525 h 1106488"/>
              <a:gd name="connsiteX19774" fmla="*/ 763193 w 1031876"/>
              <a:gd name="connsiteY19774" fmla="*/ 140892 h 1106488"/>
              <a:gd name="connsiteX19775" fmla="*/ 762001 w 1031876"/>
              <a:gd name="connsiteY19775" fmla="*/ 139700 h 1106488"/>
              <a:gd name="connsiteX19776" fmla="*/ 758826 w 1031876"/>
              <a:gd name="connsiteY19776" fmla="*/ 136525 h 1106488"/>
              <a:gd name="connsiteX19777" fmla="*/ 767890 w 1031876"/>
              <a:gd name="connsiteY19777" fmla="*/ 131053 h 1106488"/>
              <a:gd name="connsiteX19778" fmla="*/ 769144 w 1031876"/>
              <a:gd name="connsiteY19778" fmla="*/ 132060 h 1106488"/>
              <a:gd name="connsiteX19779" fmla="*/ 769679 w 1031876"/>
              <a:gd name="connsiteY19779" fmla="*/ 131631 h 1106488"/>
              <a:gd name="connsiteX19780" fmla="*/ 212726 w 1031876"/>
              <a:gd name="connsiteY19780" fmla="*/ 130176 h 1106488"/>
              <a:gd name="connsiteX19781" fmla="*/ 212726 w 1031876"/>
              <a:gd name="connsiteY19781" fmla="*/ 133350 h 1106488"/>
              <a:gd name="connsiteX19782" fmla="*/ 212726 w 1031876"/>
              <a:gd name="connsiteY19782" fmla="*/ 134780 h 1106488"/>
              <a:gd name="connsiteX19783" fmla="*/ 214529 w 1031876"/>
              <a:gd name="connsiteY19783" fmla="*/ 132378 h 1106488"/>
              <a:gd name="connsiteX19784" fmla="*/ 212876 w 1031876"/>
              <a:gd name="connsiteY19784" fmla="*/ 130176 h 1106488"/>
              <a:gd name="connsiteX19785" fmla="*/ 793070 w 1031876"/>
              <a:gd name="connsiteY19785" fmla="*/ 129222 h 1106488"/>
              <a:gd name="connsiteX19786" fmla="*/ 795622 w 1031876"/>
              <a:gd name="connsiteY19786" fmla="*/ 130968 h 1106488"/>
              <a:gd name="connsiteX19787" fmla="*/ 795534 w 1031876"/>
              <a:gd name="connsiteY19787" fmla="*/ 130667 h 1106488"/>
              <a:gd name="connsiteX19788" fmla="*/ 799023 w 1031876"/>
              <a:gd name="connsiteY19788" fmla="*/ 132714 h 1106488"/>
              <a:gd name="connsiteX19789" fmla="*/ 799874 w 1031876"/>
              <a:gd name="connsiteY19789" fmla="*/ 136207 h 1106488"/>
              <a:gd name="connsiteX19790" fmla="*/ 802425 w 1031876"/>
              <a:gd name="connsiteY19790" fmla="*/ 136207 h 1106488"/>
              <a:gd name="connsiteX19791" fmla="*/ 803276 w 1031876"/>
              <a:gd name="connsiteY19791" fmla="*/ 136207 h 1106488"/>
              <a:gd name="connsiteX19792" fmla="*/ 804126 w 1031876"/>
              <a:gd name="connsiteY19792" fmla="*/ 136207 h 1106488"/>
              <a:gd name="connsiteX19793" fmla="*/ 805827 w 1031876"/>
              <a:gd name="connsiteY19793" fmla="*/ 136207 h 1106488"/>
              <a:gd name="connsiteX19794" fmla="*/ 806133 w 1031876"/>
              <a:gd name="connsiteY19794" fmla="*/ 136207 h 1106488"/>
              <a:gd name="connsiteX19795" fmla="*/ 803276 w 1031876"/>
              <a:gd name="connsiteY19795" fmla="*/ 133350 h 1106488"/>
              <a:gd name="connsiteX19796" fmla="*/ 800101 w 1031876"/>
              <a:gd name="connsiteY19796" fmla="*/ 130175 h 1106488"/>
              <a:gd name="connsiteX19797" fmla="*/ 805657 w 1031876"/>
              <a:gd name="connsiteY19797" fmla="*/ 133350 h 1106488"/>
              <a:gd name="connsiteX19798" fmla="*/ 806371 w 1031876"/>
              <a:gd name="connsiteY19798" fmla="*/ 136207 h 1106488"/>
              <a:gd name="connsiteX19799" fmla="*/ 806677 w 1031876"/>
              <a:gd name="connsiteY19799" fmla="*/ 136207 h 1106488"/>
              <a:gd name="connsiteX19800" fmla="*/ 806677 w 1031876"/>
              <a:gd name="connsiteY19800" fmla="*/ 136525 h 1106488"/>
              <a:gd name="connsiteX19801" fmla="*/ 806987 w 1031876"/>
              <a:gd name="connsiteY19801" fmla="*/ 136525 h 1106488"/>
              <a:gd name="connsiteX19802" fmla="*/ 806677 w 1031876"/>
              <a:gd name="connsiteY19802" fmla="*/ 136207 h 1106488"/>
              <a:gd name="connsiteX19803" fmla="*/ 807103 w 1031876"/>
              <a:gd name="connsiteY19803" fmla="*/ 136525 h 1106488"/>
              <a:gd name="connsiteX19804" fmla="*/ 809625 w 1031876"/>
              <a:gd name="connsiteY19804" fmla="*/ 136525 h 1106488"/>
              <a:gd name="connsiteX19805" fmla="*/ 812800 w 1031876"/>
              <a:gd name="connsiteY19805" fmla="*/ 136525 h 1106488"/>
              <a:gd name="connsiteX19806" fmla="*/ 812799 w 1031876"/>
              <a:gd name="connsiteY19806" fmla="*/ 136526 h 1106488"/>
              <a:gd name="connsiteX19807" fmla="*/ 812801 w 1031876"/>
              <a:gd name="connsiteY19807" fmla="*/ 136525 h 1106488"/>
              <a:gd name="connsiteX19808" fmla="*/ 812801 w 1031876"/>
              <a:gd name="connsiteY19808" fmla="*/ 139700 h 1106488"/>
              <a:gd name="connsiteX19809" fmla="*/ 812801 w 1031876"/>
              <a:gd name="connsiteY19809" fmla="*/ 140780 h 1106488"/>
              <a:gd name="connsiteX19810" fmla="*/ 815607 w 1031876"/>
              <a:gd name="connsiteY19810" fmla="*/ 142875 h 1106488"/>
              <a:gd name="connsiteX19811" fmla="*/ 819052 w 1031876"/>
              <a:gd name="connsiteY19811" fmla="*/ 142875 h 1106488"/>
              <a:gd name="connsiteX19812" fmla="*/ 819945 w 1031876"/>
              <a:gd name="connsiteY19812" fmla="*/ 142875 h 1106488"/>
              <a:gd name="connsiteX19813" fmla="*/ 819297 w 1031876"/>
              <a:gd name="connsiteY19813" fmla="*/ 143361 h 1106488"/>
              <a:gd name="connsiteX19814" fmla="*/ 820284 w 1031876"/>
              <a:gd name="connsiteY19814" fmla="*/ 143192 h 1106488"/>
              <a:gd name="connsiteX19815" fmla="*/ 820284 w 1031876"/>
              <a:gd name="connsiteY19815" fmla="*/ 149304 h 1106488"/>
              <a:gd name="connsiteX19816" fmla="*/ 820284 w 1031876"/>
              <a:gd name="connsiteY19816" fmla="*/ 150104 h 1106488"/>
              <a:gd name="connsiteX19817" fmla="*/ 823517 w 1031876"/>
              <a:gd name="connsiteY19817" fmla="*/ 150912 h 1106488"/>
              <a:gd name="connsiteX19818" fmla="*/ 824491 w 1031876"/>
              <a:gd name="connsiteY19818" fmla="*/ 152617 h 1106488"/>
              <a:gd name="connsiteX19819" fmla="*/ 820363 w 1031876"/>
              <a:gd name="connsiteY19819" fmla="*/ 150258 h 1106488"/>
              <a:gd name="connsiteX19820" fmla="*/ 821134 w 1031876"/>
              <a:gd name="connsiteY19820" fmla="*/ 151050 h 1106488"/>
              <a:gd name="connsiteX19821" fmla="*/ 822325 w 1031876"/>
              <a:gd name="connsiteY19821" fmla="*/ 152272 h 1106488"/>
              <a:gd name="connsiteX19822" fmla="*/ 823428 w 1031876"/>
              <a:gd name="connsiteY19822" fmla="*/ 153405 h 1106488"/>
              <a:gd name="connsiteX19823" fmla="*/ 823962 w 1031876"/>
              <a:gd name="connsiteY19823" fmla="*/ 153953 h 1106488"/>
              <a:gd name="connsiteX19824" fmla="*/ 826237 w 1031876"/>
              <a:gd name="connsiteY19824" fmla="*/ 156289 h 1106488"/>
              <a:gd name="connsiteX19825" fmla="*/ 827088 w 1031876"/>
              <a:gd name="connsiteY19825" fmla="*/ 157162 h 1106488"/>
              <a:gd name="connsiteX19826" fmla="*/ 823686 w 1031876"/>
              <a:gd name="connsiteY19826" fmla="*/ 156289 h 1106488"/>
              <a:gd name="connsiteX19827" fmla="*/ 822758 w 1031876"/>
              <a:gd name="connsiteY19827" fmla="*/ 154622 h 1106488"/>
              <a:gd name="connsiteX19828" fmla="*/ 820313 w 1031876"/>
              <a:gd name="connsiteY19828" fmla="*/ 150229 h 1106488"/>
              <a:gd name="connsiteX19829" fmla="*/ 820294 w 1031876"/>
              <a:gd name="connsiteY19829" fmla="*/ 150218 h 1106488"/>
              <a:gd name="connsiteX19830" fmla="*/ 820289 w 1031876"/>
              <a:gd name="connsiteY19830" fmla="*/ 150216 h 1106488"/>
              <a:gd name="connsiteX19831" fmla="*/ 821134 w 1031876"/>
              <a:gd name="connsiteY19831" fmla="*/ 156289 h 1106488"/>
              <a:gd name="connsiteX19832" fmla="*/ 827088 w 1031876"/>
              <a:gd name="connsiteY19832" fmla="*/ 157162 h 1106488"/>
              <a:gd name="connsiteX19833" fmla="*/ 824536 w 1031876"/>
              <a:gd name="connsiteY19833" fmla="*/ 157162 h 1106488"/>
              <a:gd name="connsiteX19834" fmla="*/ 821134 w 1031876"/>
              <a:gd name="connsiteY19834" fmla="*/ 157162 h 1106488"/>
              <a:gd name="connsiteX19835" fmla="*/ 820284 w 1031876"/>
              <a:gd name="connsiteY19835" fmla="*/ 157162 h 1106488"/>
              <a:gd name="connsiteX19836" fmla="*/ 813481 w 1031876"/>
              <a:gd name="connsiteY19836" fmla="*/ 150177 h 1106488"/>
              <a:gd name="connsiteX19837" fmla="*/ 811945 w 1031876"/>
              <a:gd name="connsiteY19837" fmla="*/ 147924 h 1106488"/>
              <a:gd name="connsiteX19838" fmla="*/ 813481 w 1031876"/>
              <a:gd name="connsiteY19838" fmla="*/ 149304 h 1106488"/>
              <a:gd name="connsiteX19839" fmla="*/ 820203 w 1031876"/>
              <a:gd name="connsiteY19839" fmla="*/ 150167 h 1106488"/>
              <a:gd name="connsiteX19840" fmla="*/ 819945 w 1031876"/>
              <a:gd name="connsiteY19840" fmla="*/ 150019 h 1106488"/>
              <a:gd name="connsiteX19841" fmla="*/ 820066 w 1031876"/>
              <a:gd name="connsiteY19841" fmla="*/ 150049 h 1106488"/>
              <a:gd name="connsiteX19842" fmla="*/ 814331 w 1031876"/>
              <a:gd name="connsiteY19842" fmla="*/ 146684 h 1106488"/>
              <a:gd name="connsiteX19843" fmla="*/ 814147 w 1031876"/>
              <a:gd name="connsiteY19843" fmla="*/ 145925 h 1106488"/>
              <a:gd name="connsiteX19844" fmla="*/ 815394 w 1031876"/>
              <a:gd name="connsiteY19844" fmla="*/ 146139 h 1106488"/>
              <a:gd name="connsiteX19845" fmla="*/ 813725 w 1031876"/>
              <a:gd name="connsiteY19845" fmla="*/ 143568 h 1106488"/>
              <a:gd name="connsiteX19846" fmla="*/ 813538 w 1031876"/>
              <a:gd name="connsiteY19846" fmla="*/ 143428 h 1106488"/>
              <a:gd name="connsiteX19847" fmla="*/ 814147 w 1031876"/>
              <a:gd name="connsiteY19847" fmla="*/ 145925 h 1106488"/>
              <a:gd name="connsiteX19848" fmla="*/ 813481 w 1031876"/>
              <a:gd name="connsiteY19848" fmla="*/ 145811 h 1106488"/>
              <a:gd name="connsiteX19849" fmla="*/ 812303 w 1031876"/>
              <a:gd name="connsiteY19849" fmla="*/ 144804 h 1106488"/>
              <a:gd name="connsiteX19850" fmla="*/ 813390 w 1031876"/>
              <a:gd name="connsiteY19850" fmla="*/ 143317 h 1106488"/>
              <a:gd name="connsiteX19851" fmla="*/ 813328 w 1031876"/>
              <a:gd name="connsiteY19851" fmla="*/ 143270 h 1106488"/>
              <a:gd name="connsiteX19852" fmla="*/ 811567 w 1031876"/>
              <a:gd name="connsiteY19852" fmla="*/ 144174 h 1106488"/>
              <a:gd name="connsiteX19853" fmla="*/ 812303 w 1031876"/>
              <a:gd name="connsiteY19853" fmla="*/ 144804 h 1106488"/>
              <a:gd name="connsiteX19854" fmla="*/ 811018 w 1031876"/>
              <a:gd name="connsiteY19854" fmla="*/ 146564 h 1106488"/>
              <a:gd name="connsiteX19855" fmla="*/ 808719 w 1031876"/>
              <a:gd name="connsiteY19855" fmla="*/ 143192 h 1106488"/>
              <a:gd name="connsiteX19856" fmla="*/ 813224 w 1031876"/>
              <a:gd name="connsiteY19856" fmla="*/ 143192 h 1106488"/>
              <a:gd name="connsiteX19857" fmla="*/ 812801 w 1031876"/>
              <a:gd name="connsiteY19857" fmla="*/ 142875 h 1106488"/>
              <a:gd name="connsiteX19858" fmla="*/ 813172 w 1031876"/>
              <a:gd name="connsiteY19858" fmla="*/ 142875 h 1106488"/>
              <a:gd name="connsiteX19859" fmla="*/ 812801 w 1031876"/>
              <a:gd name="connsiteY19859" fmla="*/ 142494 h 1106488"/>
              <a:gd name="connsiteX19860" fmla="*/ 812801 w 1031876"/>
              <a:gd name="connsiteY19860" fmla="*/ 142875 h 1106488"/>
              <a:gd name="connsiteX19861" fmla="*/ 812509 w 1031876"/>
              <a:gd name="connsiteY19861" fmla="*/ 142195 h 1106488"/>
              <a:gd name="connsiteX19862" fmla="*/ 808442 w 1031876"/>
              <a:gd name="connsiteY19862" fmla="*/ 138019 h 1106488"/>
              <a:gd name="connsiteX19863" fmla="*/ 806677 w 1031876"/>
              <a:gd name="connsiteY19863" fmla="*/ 136695 h 1106488"/>
              <a:gd name="connsiteX19864" fmla="*/ 806677 w 1031876"/>
              <a:gd name="connsiteY19864" fmla="*/ 137080 h 1106488"/>
              <a:gd name="connsiteX19865" fmla="*/ 806677 w 1031876"/>
              <a:gd name="connsiteY19865" fmla="*/ 141096 h 1106488"/>
              <a:gd name="connsiteX19866" fmla="*/ 804870 w 1031876"/>
              <a:gd name="connsiteY19866" fmla="*/ 140354 h 1106488"/>
              <a:gd name="connsiteX19867" fmla="*/ 806677 w 1031876"/>
              <a:gd name="connsiteY19867" fmla="*/ 143192 h 1106488"/>
              <a:gd name="connsiteX19868" fmla="*/ 802425 w 1031876"/>
              <a:gd name="connsiteY19868" fmla="*/ 143192 h 1106488"/>
              <a:gd name="connsiteX19869" fmla="*/ 800724 w 1031876"/>
              <a:gd name="connsiteY19869" fmla="*/ 143192 h 1106488"/>
              <a:gd name="connsiteX19870" fmla="*/ 799874 w 1031876"/>
              <a:gd name="connsiteY19870" fmla="*/ 143192 h 1106488"/>
              <a:gd name="connsiteX19871" fmla="*/ 799720 w 1031876"/>
              <a:gd name="connsiteY19871" fmla="*/ 142875 h 1106488"/>
              <a:gd name="connsiteX19872" fmla="*/ 797606 w 1031876"/>
              <a:gd name="connsiteY19872" fmla="*/ 138535 h 1106488"/>
              <a:gd name="connsiteX19873" fmla="*/ 797386 w 1031876"/>
              <a:gd name="connsiteY19873" fmla="*/ 138083 h 1106488"/>
              <a:gd name="connsiteX19874" fmla="*/ 793751 w 1031876"/>
              <a:gd name="connsiteY19874" fmla="*/ 136525 h 1106488"/>
              <a:gd name="connsiteX19875" fmla="*/ 793751 w 1031876"/>
              <a:gd name="connsiteY19875" fmla="*/ 133350 h 1106488"/>
              <a:gd name="connsiteX19876" fmla="*/ 793751 w 1031876"/>
              <a:gd name="connsiteY19876" fmla="*/ 130620 h 1106488"/>
              <a:gd name="connsiteX19877" fmla="*/ 793070 w 1031876"/>
              <a:gd name="connsiteY19877" fmla="*/ 129222 h 1106488"/>
              <a:gd name="connsiteX19878" fmla="*/ 793921 w 1031876"/>
              <a:gd name="connsiteY19878" fmla="*/ 129222 h 1106488"/>
              <a:gd name="connsiteX19879" fmla="*/ 795111 w 1031876"/>
              <a:gd name="connsiteY19879" fmla="*/ 129222 h 1106488"/>
              <a:gd name="connsiteX19880" fmla="*/ 795534 w 1031876"/>
              <a:gd name="connsiteY19880" fmla="*/ 130667 h 1106488"/>
              <a:gd name="connsiteX19881" fmla="*/ 786267 w 1031876"/>
              <a:gd name="connsiteY19881" fmla="*/ 129222 h 1106488"/>
              <a:gd name="connsiteX19882" fmla="*/ 786704 w 1031876"/>
              <a:gd name="connsiteY19882" fmla="*/ 129839 h 1106488"/>
              <a:gd name="connsiteX19883" fmla="*/ 787033 w 1031876"/>
              <a:gd name="connsiteY19883" fmla="*/ 130008 h 1106488"/>
              <a:gd name="connsiteX19884" fmla="*/ 792759 w 1031876"/>
              <a:gd name="connsiteY19884" fmla="*/ 132953 h 1106488"/>
              <a:gd name="connsiteX19885" fmla="*/ 793751 w 1031876"/>
              <a:gd name="connsiteY19885" fmla="*/ 136525 h 1106488"/>
              <a:gd name="connsiteX19886" fmla="*/ 790744 w 1031876"/>
              <a:gd name="connsiteY19886" fmla="*/ 133819 h 1106488"/>
              <a:gd name="connsiteX19887" fmla="*/ 787376 w 1031876"/>
              <a:gd name="connsiteY19887" fmla="*/ 130788 h 1106488"/>
              <a:gd name="connsiteX19888" fmla="*/ 791243 w 1031876"/>
              <a:gd name="connsiteY19888" fmla="*/ 136246 h 1106488"/>
              <a:gd name="connsiteX19889" fmla="*/ 793236 w 1031876"/>
              <a:gd name="connsiteY19889" fmla="*/ 136468 h 1106488"/>
              <a:gd name="connsiteX19890" fmla="*/ 793070 w 1031876"/>
              <a:gd name="connsiteY19890" fmla="*/ 136207 h 1106488"/>
              <a:gd name="connsiteX19891" fmla="*/ 793335 w 1031876"/>
              <a:gd name="connsiteY19891" fmla="*/ 136479 h 1106488"/>
              <a:gd name="connsiteX19892" fmla="*/ 793751 w 1031876"/>
              <a:gd name="connsiteY19892" fmla="*/ 136525 h 1106488"/>
              <a:gd name="connsiteX19893" fmla="*/ 793380 w 1031876"/>
              <a:gd name="connsiteY19893" fmla="*/ 136525 h 1106488"/>
              <a:gd name="connsiteX19894" fmla="*/ 796472 w 1031876"/>
              <a:gd name="connsiteY19894" fmla="*/ 139699 h 1106488"/>
              <a:gd name="connsiteX19895" fmla="*/ 799565 w 1031876"/>
              <a:gd name="connsiteY19895" fmla="*/ 142875 h 1106488"/>
              <a:gd name="connsiteX19896" fmla="*/ 799874 w 1031876"/>
              <a:gd name="connsiteY19896" fmla="*/ 143192 h 1106488"/>
              <a:gd name="connsiteX19897" fmla="*/ 799380 w 1031876"/>
              <a:gd name="connsiteY19897" fmla="*/ 142875 h 1106488"/>
              <a:gd name="connsiteX19898" fmla="*/ 793496 w 1031876"/>
              <a:gd name="connsiteY19898" fmla="*/ 139100 h 1106488"/>
              <a:gd name="connsiteX19899" fmla="*/ 794869 w 1031876"/>
              <a:gd name="connsiteY19899" fmla="*/ 142875 h 1106488"/>
              <a:gd name="connsiteX19900" fmla="*/ 795782 w 1031876"/>
              <a:gd name="connsiteY19900" fmla="*/ 145386 h 1106488"/>
              <a:gd name="connsiteX19901" fmla="*/ 796529 w 1031876"/>
              <a:gd name="connsiteY19901" fmla="*/ 146050 h 1106488"/>
              <a:gd name="connsiteX19902" fmla="*/ 799874 w 1031876"/>
              <a:gd name="connsiteY19902" fmla="*/ 149023 h 1106488"/>
              <a:gd name="connsiteX19903" fmla="*/ 799874 w 1031876"/>
              <a:gd name="connsiteY19903" fmla="*/ 146684 h 1106488"/>
              <a:gd name="connsiteX19904" fmla="*/ 799874 w 1031876"/>
              <a:gd name="connsiteY19904" fmla="*/ 143192 h 1106488"/>
              <a:gd name="connsiteX19905" fmla="*/ 800724 w 1031876"/>
              <a:gd name="connsiteY19905" fmla="*/ 144065 h 1106488"/>
              <a:gd name="connsiteX19906" fmla="*/ 806523 w 1031876"/>
              <a:gd name="connsiteY19906" fmla="*/ 150019 h 1106488"/>
              <a:gd name="connsiteX19907" fmla="*/ 806562 w 1031876"/>
              <a:gd name="connsiteY19907" fmla="*/ 150019 h 1106488"/>
              <a:gd name="connsiteX19908" fmla="*/ 804126 w 1031876"/>
              <a:gd name="connsiteY19908" fmla="*/ 146684 h 1106488"/>
              <a:gd name="connsiteX19909" fmla="*/ 806677 w 1031876"/>
              <a:gd name="connsiteY19909" fmla="*/ 143192 h 1106488"/>
              <a:gd name="connsiteX19910" fmla="*/ 811626 w 1031876"/>
              <a:gd name="connsiteY19910" fmla="*/ 147637 h 1106488"/>
              <a:gd name="connsiteX19911" fmla="*/ 813481 w 1031876"/>
              <a:gd name="connsiteY19911" fmla="*/ 150177 h 1106488"/>
              <a:gd name="connsiteX19912" fmla="*/ 812801 w 1031876"/>
              <a:gd name="connsiteY19912" fmla="*/ 150177 h 1106488"/>
              <a:gd name="connsiteX19913" fmla="*/ 812801 w 1031876"/>
              <a:gd name="connsiteY19913" fmla="*/ 156270 h 1106488"/>
              <a:gd name="connsiteX19914" fmla="*/ 812801 w 1031876"/>
              <a:gd name="connsiteY19914" fmla="*/ 157163 h 1106488"/>
              <a:gd name="connsiteX19915" fmla="*/ 812007 w 1031876"/>
              <a:gd name="connsiteY19915" fmla="*/ 153591 h 1106488"/>
              <a:gd name="connsiteX19916" fmla="*/ 806697 w 1031876"/>
              <a:gd name="connsiteY19916" fmla="*/ 150177 h 1106488"/>
              <a:gd name="connsiteX19917" fmla="*/ 806677 w 1031876"/>
              <a:gd name="connsiteY19917" fmla="*/ 150177 h 1106488"/>
              <a:gd name="connsiteX19918" fmla="*/ 806660 w 1031876"/>
              <a:gd name="connsiteY19918" fmla="*/ 150153 h 1106488"/>
              <a:gd name="connsiteX19919" fmla="*/ 806644 w 1031876"/>
              <a:gd name="connsiteY19919" fmla="*/ 150143 h 1106488"/>
              <a:gd name="connsiteX19920" fmla="*/ 806677 w 1031876"/>
              <a:gd name="connsiteY19920" fmla="*/ 150177 h 1106488"/>
              <a:gd name="connsiteX19921" fmla="*/ 806111 w 1031876"/>
              <a:gd name="connsiteY19921" fmla="*/ 150177 h 1106488"/>
              <a:gd name="connsiteX19922" fmla="*/ 808507 w 1031876"/>
              <a:gd name="connsiteY19922" fmla="*/ 156766 h 1106488"/>
              <a:gd name="connsiteX19923" fmla="*/ 808642 w 1031876"/>
              <a:gd name="connsiteY19923" fmla="*/ 157136 h 1106488"/>
              <a:gd name="connsiteX19924" fmla="*/ 806054 w 1031876"/>
              <a:gd name="connsiteY19924" fmla="*/ 156766 h 1106488"/>
              <a:gd name="connsiteX19925" fmla="*/ 806054 w 1031876"/>
              <a:gd name="connsiteY19925" fmla="*/ 153392 h 1106488"/>
              <a:gd name="connsiteX19926" fmla="*/ 806054 w 1031876"/>
              <a:gd name="connsiteY19926" fmla="*/ 150177 h 1106488"/>
              <a:gd name="connsiteX19927" fmla="*/ 803276 w 1031876"/>
              <a:gd name="connsiteY19927" fmla="*/ 150177 h 1106488"/>
              <a:gd name="connsiteX19928" fmla="*/ 801689 w 1031876"/>
              <a:gd name="connsiteY19928" fmla="*/ 150177 h 1106488"/>
              <a:gd name="connsiteX19929" fmla="*/ 801689 w 1031876"/>
              <a:gd name="connsiteY19929" fmla="*/ 150813 h 1106488"/>
              <a:gd name="connsiteX19930" fmla="*/ 800101 w 1031876"/>
              <a:gd name="connsiteY19930" fmla="*/ 150813 h 1106488"/>
              <a:gd name="connsiteX19931" fmla="*/ 800101 w 1031876"/>
              <a:gd name="connsiteY19931" fmla="*/ 150177 h 1106488"/>
              <a:gd name="connsiteX19932" fmla="*/ 799874 w 1031876"/>
              <a:gd name="connsiteY19932" fmla="*/ 150177 h 1106488"/>
              <a:gd name="connsiteX19933" fmla="*/ 799874 w 1031876"/>
              <a:gd name="connsiteY19933" fmla="*/ 150019 h 1106488"/>
              <a:gd name="connsiteX19934" fmla="*/ 799874 w 1031876"/>
              <a:gd name="connsiteY19934" fmla="*/ 149124 h 1106488"/>
              <a:gd name="connsiteX19935" fmla="*/ 797883 w 1031876"/>
              <a:gd name="connsiteY19935" fmla="*/ 148239 h 1106488"/>
              <a:gd name="connsiteX19936" fmla="*/ 799307 w 1031876"/>
              <a:gd name="connsiteY19936" fmla="*/ 150019 h 1106488"/>
              <a:gd name="connsiteX19937" fmla="*/ 797243 w 1031876"/>
              <a:gd name="connsiteY19937" fmla="*/ 147955 h 1106488"/>
              <a:gd name="connsiteX19938" fmla="*/ 792957 w 1031876"/>
              <a:gd name="connsiteY19938" fmla="*/ 146050 h 1106488"/>
              <a:gd name="connsiteX19939" fmla="*/ 791634 w 1031876"/>
              <a:gd name="connsiteY19939" fmla="*/ 145462 h 1106488"/>
              <a:gd name="connsiteX19940" fmla="*/ 793751 w 1031876"/>
              <a:gd name="connsiteY19940" fmla="*/ 149225 h 1106488"/>
              <a:gd name="connsiteX19941" fmla="*/ 790179 w 1031876"/>
              <a:gd name="connsiteY19941" fmla="*/ 146050 h 1106488"/>
              <a:gd name="connsiteX19942" fmla="*/ 787401 w 1031876"/>
              <a:gd name="connsiteY19942" fmla="*/ 143581 h 1106488"/>
              <a:gd name="connsiteX19943" fmla="*/ 785813 w 1031876"/>
              <a:gd name="connsiteY19943" fmla="*/ 142875 h 1106488"/>
              <a:gd name="connsiteX19944" fmla="*/ 785813 w 1031876"/>
              <a:gd name="connsiteY19944" fmla="*/ 142169 h 1106488"/>
              <a:gd name="connsiteX19945" fmla="*/ 781051 w 1031876"/>
              <a:gd name="connsiteY19945" fmla="*/ 137936 h 1106488"/>
              <a:gd name="connsiteX19946" fmla="*/ 781051 w 1031876"/>
              <a:gd name="connsiteY19946" fmla="*/ 138113 h 1106488"/>
              <a:gd name="connsiteX19947" fmla="*/ 785813 w 1031876"/>
              <a:gd name="connsiteY19947" fmla="*/ 142875 h 1106488"/>
              <a:gd name="connsiteX19948" fmla="*/ 784226 w 1031876"/>
              <a:gd name="connsiteY19948" fmla="*/ 142875 h 1106488"/>
              <a:gd name="connsiteX19949" fmla="*/ 783432 w 1031876"/>
              <a:gd name="connsiteY19949" fmla="*/ 142875 h 1106488"/>
              <a:gd name="connsiteX19950" fmla="*/ 782638 w 1031876"/>
              <a:gd name="connsiteY19950" fmla="*/ 142875 h 1106488"/>
              <a:gd name="connsiteX19951" fmla="*/ 781844 w 1031876"/>
              <a:gd name="connsiteY19951" fmla="*/ 142875 h 1106488"/>
              <a:gd name="connsiteX19952" fmla="*/ 780257 w 1031876"/>
              <a:gd name="connsiteY19952" fmla="*/ 142875 h 1106488"/>
              <a:gd name="connsiteX19953" fmla="*/ 779463 w 1031876"/>
              <a:gd name="connsiteY19953" fmla="*/ 142875 h 1106488"/>
              <a:gd name="connsiteX19954" fmla="*/ 779463 w 1031876"/>
              <a:gd name="connsiteY19954" fmla="*/ 142081 h 1106488"/>
              <a:gd name="connsiteX19955" fmla="*/ 779463 w 1031876"/>
              <a:gd name="connsiteY19955" fmla="*/ 139700 h 1106488"/>
              <a:gd name="connsiteX19956" fmla="*/ 779463 w 1031876"/>
              <a:gd name="connsiteY19956" fmla="*/ 138113 h 1106488"/>
              <a:gd name="connsiteX19957" fmla="*/ 779463 w 1031876"/>
              <a:gd name="connsiteY19957" fmla="*/ 137319 h 1106488"/>
              <a:gd name="connsiteX19958" fmla="*/ 779463 w 1031876"/>
              <a:gd name="connsiteY19958" fmla="*/ 136525 h 1106488"/>
              <a:gd name="connsiteX19959" fmla="*/ 781051 w 1031876"/>
              <a:gd name="connsiteY19959" fmla="*/ 136525 h 1106488"/>
              <a:gd name="connsiteX19960" fmla="*/ 781051 w 1031876"/>
              <a:gd name="connsiteY19960" fmla="*/ 137332 h 1106488"/>
              <a:gd name="connsiteX19961" fmla="*/ 784869 w 1031876"/>
              <a:gd name="connsiteY19961" fmla="*/ 139271 h 1106488"/>
              <a:gd name="connsiteX19962" fmla="*/ 785813 w 1031876"/>
              <a:gd name="connsiteY19962" fmla="*/ 141228 h 1106488"/>
              <a:gd name="connsiteX19963" fmla="*/ 785813 w 1031876"/>
              <a:gd name="connsiteY19963" fmla="*/ 140052 h 1106488"/>
              <a:gd name="connsiteX19964" fmla="*/ 785714 w 1031876"/>
              <a:gd name="connsiteY19964" fmla="*/ 139700 h 1106488"/>
              <a:gd name="connsiteX19965" fmla="*/ 784869 w 1031876"/>
              <a:gd name="connsiteY19965" fmla="*/ 139271 h 1106488"/>
              <a:gd name="connsiteX19966" fmla="*/ 783928 w 1031876"/>
              <a:gd name="connsiteY19966" fmla="*/ 137319 h 1106488"/>
              <a:gd name="connsiteX19967" fmla="*/ 785813 w 1031876"/>
              <a:gd name="connsiteY19967" fmla="*/ 136760 h 1106488"/>
              <a:gd name="connsiteX19968" fmla="*/ 785813 w 1031876"/>
              <a:gd name="connsiteY19968" fmla="*/ 136525 h 1106488"/>
              <a:gd name="connsiteX19969" fmla="*/ 786349 w 1031876"/>
              <a:gd name="connsiteY19969" fmla="*/ 136601 h 1106488"/>
              <a:gd name="connsiteX19970" fmla="*/ 786607 w 1031876"/>
              <a:gd name="connsiteY19970" fmla="*/ 136525 h 1106488"/>
              <a:gd name="connsiteX19971" fmla="*/ 786676 w 1031876"/>
              <a:gd name="connsiteY19971" fmla="*/ 136648 h 1106488"/>
              <a:gd name="connsiteX19972" fmla="*/ 791717 w 1031876"/>
              <a:gd name="connsiteY19972" fmla="*/ 137368 h 1106488"/>
              <a:gd name="connsiteX19973" fmla="*/ 792437 w 1031876"/>
              <a:gd name="connsiteY19973" fmla="*/ 142413 h 1106488"/>
              <a:gd name="connsiteX19974" fmla="*/ 792560 w 1031876"/>
              <a:gd name="connsiteY19974" fmla="*/ 142522 h 1106488"/>
              <a:gd name="connsiteX19975" fmla="*/ 792560 w 1031876"/>
              <a:gd name="connsiteY19975" fmla="*/ 139898 h 1106488"/>
              <a:gd name="connsiteX19976" fmla="*/ 792560 w 1031876"/>
              <a:gd name="connsiteY19976" fmla="*/ 138106 h 1106488"/>
              <a:gd name="connsiteX19977" fmla="*/ 792547 w 1031876"/>
              <a:gd name="connsiteY19977" fmla="*/ 138088 h 1106488"/>
              <a:gd name="connsiteX19978" fmla="*/ 792560 w 1031876"/>
              <a:gd name="connsiteY19978" fmla="*/ 138093 h 1106488"/>
              <a:gd name="connsiteX19979" fmla="*/ 792560 w 1031876"/>
              <a:gd name="connsiteY19979" fmla="*/ 136525 h 1106488"/>
              <a:gd name="connsiteX19980" fmla="*/ 793230 w 1031876"/>
              <a:gd name="connsiteY19980" fmla="*/ 138368 h 1106488"/>
              <a:gd name="connsiteX19981" fmla="*/ 794877 w 1031876"/>
              <a:gd name="connsiteY19981" fmla="*/ 139045 h 1106488"/>
              <a:gd name="connsiteX19982" fmla="*/ 793273 w 1031876"/>
              <a:gd name="connsiteY19982" fmla="*/ 136525 h 1106488"/>
              <a:gd name="connsiteX19983" fmla="*/ 792560 w 1031876"/>
              <a:gd name="connsiteY19983" fmla="*/ 136525 h 1106488"/>
              <a:gd name="connsiteX19984" fmla="*/ 791440 w 1031876"/>
              <a:gd name="connsiteY19984" fmla="*/ 136525 h 1106488"/>
              <a:gd name="connsiteX19985" fmla="*/ 792547 w 1031876"/>
              <a:gd name="connsiteY19985" fmla="*/ 138088 h 1106488"/>
              <a:gd name="connsiteX19986" fmla="*/ 792220 w 1031876"/>
              <a:gd name="connsiteY19986" fmla="*/ 137953 h 1106488"/>
              <a:gd name="connsiteX19987" fmla="*/ 791246 w 1031876"/>
              <a:gd name="connsiteY19987" fmla="*/ 136525 h 1106488"/>
              <a:gd name="connsiteX19988" fmla="*/ 787500 w 1031876"/>
              <a:gd name="connsiteY19988" fmla="*/ 136525 h 1106488"/>
              <a:gd name="connsiteX19989" fmla="*/ 786607 w 1031876"/>
              <a:gd name="connsiteY19989" fmla="*/ 136525 h 1106488"/>
              <a:gd name="connsiteX19990" fmla="*/ 785698 w 1031876"/>
              <a:gd name="connsiteY19990" fmla="*/ 136323 h 1106488"/>
              <a:gd name="connsiteX19991" fmla="*/ 785813 w 1031876"/>
              <a:gd name="connsiteY19991" fmla="*/ 136525 h 1106488"/>
              <a:gd name="connsiteX19992" fmla="*/ 785586 w 1031876"/>
              <a:gd name="connsiteY19992" fmla="*/ 136298 h 1106488"/>
              <a:gd name="connsiteX19993" fmla="*/ 783035 w 1031876"/>
              <a:gd name="connsiteY19993" fmla="*/ 135731 h 1106488"/>
              <a:gd name="connsiteX19994" fmla="*/ 779463 w 1031876"/>
              <a:gd name="connsiteY19994" fmla="*/ 130175 h 1106488"/>
              <a:gd name="connsiteX19995" fmla="*/ 782638 w 1031876"/>
              <a:gd name="connsiteY19995" fmla="*/ 130969 h 1106488"/>
              <a:gd name="connsiteX19996" fmla="*/ 784361 w 1031876"/>
              <a:gd name="connsiteY19996" fmla="*/ 133985 h 1106488"/>
              <a:gd name="connsiteX19997" fmla="*/ 786607 w 1031876"/>
              <a:gd name="connsiteY19997" fmla="*/ 135731 h 1106488"/>
              <a:gd name="connsiteX19998" fmla="*/ 791041 w 1031876"/>
              <a:gd name="connsiteY19998" fmla="*/ 136224 h 1106488"/>
              <a:gd name="connsiteX19999" fmla="*/ 787269 w 1031876"/>
              <a:gd name="connsiteY19999" fmla="*/ 130691 h 1106488"/>
              <a:gd name="connsiteX20000" fmla="*/ 786805 w 1031876"/>
              <a:gd name="connsiteY20000" fmla="*/ 130274 h 1106488"/>
              <a:gd name="connsiteX20001" fmla="*/ 785813 w 1031876"/>
              <a:gd name="connsiteY20001" fmla="*/ 129381 h 1106488"/>
              <a:gd name="connsiteX20002" fmla="*/ 786679 w 1031876"/>
              <a:gd name="connsiteY20002" fmla="*/ 129826 h 1106488"/>
              <a:gd name="connsiteX20003" fmla="*/ 202042 w 1031876"/>
              <a:gd name="connsiteY20003" fmla="*/ 128245 h 1106488"/>
              <a:gd name="connsiteX20004" fmla="*/ 201613 w 1031876"/>
              <a:gd name="connsiteY20004" fmla="*/ 129184 h 1106488"/>
              <a:gd name="connsiteX20005" fmla="*/ 198438 w 1031876"/>
              <a:gd name="connsiteY20005" fmla="*/ 130176 h 1106488"/>
              <a:gd name="connsiteX20006" fmla="*/ 790728 w 1031876"/>
              <a:gd name="connsiteY20006" fmla="*/ 127848 h 1106488"/>
              <a:gd name="connsiteX20007" fmla="*/ 793070 w 1031876"/>
              <a:gd name="connsiteY20007" fmla="*/ 129222 h 1106488"/>
              <a:gd name="connsiteX20008" fmla="*/ 790519 w 1031876"/>
              <a:gd name="connsiteY20008" fmla="*/ 128349 h 1106488"/>
              <a:gd name="connsiteX20009" fmla="*/ 723132 w 1031876"/>
              <a:gd name="connsiteY20009" fmla="*/ 127312 h 1106488"/>
              <a:gd name="connsiteX20010" fmla="*/ 722712 w 1031876"/>
              <a:gd name="connsiteY20010" fmla="*/ 128076 h 1106488"/>
              <a:gd name="connsiteX20011" fmla="*/ 724785 w 1031876"/>
              <a:gd name="connsiteY20011" fmla="*/ 128963 h 1106488"/>
              <a:gd name="connsiteX20012" fmla="*/ 731622 w 1031876"/>
              <a:gd name="connsiteY20012" fmla="*/ 135793 h 1106488"/>
              <a:gd name="connsiteX20013" fmla="*/ 735973 w 1031876"/>
              <a:gd name="connsiteY20013" fmla="*/ 138277 h 1106488"/>
              <a:gd name="connsiteX20014" fmla="*/ 738460 w 1031876"/>
              <a:gd name="connsiteY20014" fmla="*/ 142624 h 1106488"/>
              <a:gd name="connsiteX20015" fmla="*/ 737605 w 1031876"/>
              <a:gd name="connsiteY20015" fmla="*/ 139209 h 1106488"/>
              <a:gd name="connsiteX20016" fmla="*/ 735973 w 1031876"/>
              <a:gd name="connsiteY20016" fmla="*/ 138277 h 1106488"/>
              <a:gd name="connsiteX20017" fmla="*/ 735041 w 1031876"/>
              <a:gd name="connsiteY20017" fmla="*/ 136647 h 1106488"/>
              <a:gd name="connsiteX20018" fmla="*/ 731622 w 1031876"/>
              <a:gd name="connsiteY20018" fmla="*/ 135793 h 1106488"/>
              <a:gd name="connsiteX20019" fmla="*/ 724785 w 1031876"/>
              <a:gd name="connsiteY20019" fmla="*/ 128963 h 1106488"/>
              <a:gd name="connsiteX20020" fmla="*/ 770083 w 1031876"/>
              <a:gd name="connsiteY20020" fmla="*/ 125629 h 1106488"/>
              <a:gd name="connsiteX20021" fmla="*/ 771725 w 1031876"/>
              <a:gd name="connsiteY20021" fmla="*/ 126603 h 1106488"/>
              <a:gd name="connsiteX20022" fmla="*/ 771897 w 1031876"/>
              <a:gd name="connsiteY20022" fmla="*/ 127317 h 1106488"/>
              <a:gd name="connsiteX20023" fmla="*/ 770780 w 1031876"/>
              <a:gd name="connsiteY20023" fmla="*/ 126896 h 1106488"/>
              <a:gd name="connsiteX20024" fmla="*/ 218383 w 1031876"/>
              <a:gd name="connsiteY20024" fmla="*/ 123812 h 1106488"/>
              <a:gd name="connsiteX20025" fmla="*/ 215698 w 1031876"/>
              <a:gd name="connsiteY20025" fmla="*/ 126832 h 1106488"/>
              <a:gd name="connsiteX20026" fmla="*/ 217948 w 1031876"/>
              <a:gd name="connsiteY20026" fmla="*/ 125548 h 1106488"/>
              <a:gd name="connsiteX20027" fmla="*/ 218383 w 1031876"/>
              <a:gd name="connsiteY20027" fmla="*/ 123812 h 1106488"/>
              <a:gd name="connsiteX20028" fmla="*/ 217489 w 1031876"/>
              <a:gd name="connsiteY20028" fmla="*/ 124818 h 1106488"/>
              <a:gd name="connsiteX20029" fmla="*/ 752079 w 1031876"/>
              <a:gd name="connsiteY20029" fmla="*/ 123032 h 1106488"/>
              <a:gd name="connsiteX20030" fmla="*/ 754609 w 1031876"/>
              <a:gd name="connsiteY20030" fmla="*/ 129283 h 1106488"/>
              <a:gd name="connsiteX20031" fmla="*/ 752703 w 1031876"/>
              <a:gd name="connsiteY20031" fmla="*/ 129956 h 1106488"/>
              <a:gd name="connsiteX20032" fmla="*/ 752829 w 1031876"/>
              <a:gd name="connsiteY20032" fmla="*/ 130176 h 1106488"/>
              <a:gd name="connsiteX20033" fmla="*/ 755554 w 1031876"/>
              <a:gd name="connsiteY20033" fmla="*/ 134940 h 1106488"/>
              <a:gd name="connsiteX20034" fmla="*/ 758826 w 1031876"/>
              <a:gd name="connsiteY20034" fmla="*/ 135757 h 1106488"/>
              <a:gd name="connsiteX20035" fmla="*/ 758826 w 1031876"/>
              <a:gd name="connsiteY20035" fmla="*/ 134144 h 1106488"/>
              <a:gd name="connsiteX20036" fmla="*/ 758826 w 1031876"/>
              <a:gd name="connsiteY20036" fmla="*/ 131762 h 1106488"/>
              <a:gd name="connsiteX20037" fmla="*/ 758826 w 1031876"/>
              <a:gd name="connsiteY20037" fmla="*/ 130969 h 1106488"/>
              <a:gd name="connsiteX20038" fmla="*/ 758826 w 1031876"/>
              <a:gd name="connsiteY20038" fmla="*/ 130176 h 1106488"/>
              <a:gd name="connsiteX20039" fmla="*/ 759719 w 1031876"/>
              <a:gd name="connsiteY20039" fmla="*/ 133350 h 1106488"/>
              <a:gd name="connsiteX20040" fmla="*/ 761915 w 1031876"/>
              <a:gd name="connsiteY20040" fmla="*/ 134465 h 1106488"/>
              <a:gd name="connsiteX20041" fmla="*/ 758826 w 1031876"/>
              <a:gd name="connsiteY20041" fmla="*/ 136525 h 1106488"/>
              <a:gd name="connsiteX20042" fmla="*/ 758826 w 1031876"/>
              <a:gd name="connsiteY20042" fmla="*/ 135793 h 1106488"/>
              <a:gd name="connsiteX20043" fmla="*/ 755554 w 1031876"/>
              <a:gd name="connsiteY20043" fmla="*/ 135793 h 1106488"/>
              <a:gd name="connsiteX20044" fmla="*/ 752990 w 1031876"/>
              <a:gd name="connsiteY20044" fmla="*/ 135793 h 1106488"/>
              <a:gd name="connsiteX20045" fmla="*/ 752135 w 1031876"/>
              <a:gd name="connsiteY20045" fmla="*/ 135793 h 1106488"/>
              <a:gd name="connsiteX20046" fmla="*/ 752135 w 1031876"/>
              <a:gd name="connsiteY20046" fmla="*/ 130176 h 1106488"/>
              <a:gd name="connsiteX20047" fmla="*/ 752135 w 1031876"/>
              <a:gd name="connsiteY20047" fmla="*/ 130156 h 1106488"/>
              <a:gd name="connsiteX20048" fmla="*/ 752079 w 1031876"/>
              <a:gd name="connsiteY20048" fmla="*/ 130176 h 1106488"/>
              <a:gd name="connsiteX20049" fmla="*/ 752079 w 1031876"/>
              <a:gd name="connsiteY20049" fmla="*/ 123032 h 1106488"/>
              <a:gd name="connsiteX20050" fmla="*/ 760413 w 1031876"/>
              <a:gd name="connsiteY20050" fmla="*/ 123031 h 1106488"/>
              <a:gd name="connsiteX20051" fmla="*/ 760413 w 1031876"/>
              <a:gd name="connsiteY20051" fmla="*/ 123326 h 1106488"/>
              <a:gd name="connsiteX20052" fmla="*/ 763310 w 1031876"/>
              <a:gd name="connsiteY20052" fmla="*/ 125809 h 1106488"/>
              <a:gd name="connsiteX20053" fmla="*/ 765706 w 1031876"/>
              <a:gd name="connsiteY20053" fmla="*/ 126255 h 1106488"/>
              <a:gd name="connsiteX20054" fmla="*/ 766937 w 1031876"/>
              <a:gd name="connsiteY20054" fmla="*/ 126824 h 1106488"/>
              <a:gd name="connsiteX20055" fmla="*/ 766565 w 1031876"/>
              <a:gd name="connsiteY20055" fmla="*/ 126603 h 1106488"/>
              <a:gd name="connsiteX20056" fmla="*/ 765756 w 1031876"/>
              <a:gd name="connsiteY20056" fmla="*/ 123242 h 1106488"/>
              <a:gd name="connsiteX20057" fmla="*/ 765705 w 1031876"/>
              <a:gd name="connsiteY20057" fmla="*/ 123223 h 1106488"/>
              <a:gd name="connsiteX20058" fmla="*/ 765176 w 1031876"/>
              <a:gd name="connsiteY20058" fmla="*/ 123031 h 1106488"/>
              <a:gd name="connsiteX20059" fmla="*/ 762266 w 1031876"/>
              <a:gd name="connsiteY20059" fmla="*/ 123031 h 1106488"/>
              <a:gd name="connsiteX20060" fmla="*/ 224545 w 1031876"/>
              <a:gd name="connsiteY20060" fmla="*/ 122289 h 1106488"/>
              <a:gd name="connsiteX20061" fmla="*/ 219658 w 1031876"/>
              <a:gd name="connsiteY20061" fmla="*/ 122986 h 1106488"/>
              <a:gd name="connsiteX20062" fmla="*/ 218943 w 1031876"/>
              <a:gd name="connsiteY20062" fmla="*/ 127987 h 1106488"/>
              <a:gd name="connsiteX20063" fmla="*/ 218803 w 1031876"/>
              <a:gd name="connsiteY20063" fmla="*/ 128109 h 1106488"/>
              <a:gd name="connsiteX20064" fmla="*/ 214314 w 1031876"/>
              <a:gd name="connsiteY20064" fmla="*/ 128670 h 1106488"/>
              <a:gd name="connsiteX20065" fmla="*/ 214314 w 1031876"/>
              <a:gd name="connsiteY20065" fmla="*/ 128963 h 1106488"/>
              <a:gd name="connsiteX20066" fmla="*/ 214529 w 1031876"/>
              <a:gd name="connsiteY20066" fmla="*/ 128963 h 1106488"/>
              <a:gd name="connsiteX20067" fmla="*/ 215384 w 1031876"/>
              <a:gd name="connsiteY20067" fmla="*/ 128963 h 1106488"/>
              <a:gd name="connsiteX20068" fmla="*/ 217948 w 1031876"/>
              <a:gd name="connsiteY20068" fmla="*/ 128963 h 1106488"/>
              <a:gd name="connsiteX20069" fmla="*/ 218803 w 1031876"/>
              <a:gd name="connsiteY20069" fmla="*/ 128963 h 1106488"/>
              <a:gd name="connsiteX20070" fmla="*/ 218943 w 1031876"/>
              <a:gd name="connsiteY20070" fmla="*/ 127987 h 1106488"/>
              <a:gd name="connsiteX20071" fmla="*/ 225012 w 1031876"/>
              <a:gd name="connsiteY20071" fmla="*/ 122682 h 1106488"/>
              <a:gd name="connsiteX20072" fmla="*/ 752476 w 1031876"/>
              <a:gd name="connsiteY20072" fmla="*/ 122238 h 1106488"/>
              <a:gd name="connsiteX20073" fmla="*/ 758826 w 1031876"/>
              <a:gd name="connsiteY20073" fmla="*/ 130176 h 1106488"/>
              <a:gd name="connsiteX20074" fmla="*/ 752476 w 1031876"/>
              <a:gd name="connsiteY20074" fmla="*/ 122238 h 1106488"/>
              <a:gd name="connsiteX20075" fmla="*/ 725488 w 1031876"/>
              <a:gd name="connsiteY20075" fmla="*/ 122238 h 1106488"/>
              <a:gd name="connsiteX20076" fmla="*/ 728025 w 1031876"/>
              <a:gd name="connsiteY20076" fmla="*/ 123031 h 1106488"/>
              <a:gd name="connsiteX20077" fmla="*/ 728663 w 1031876"/>
              <a:gd name="connsiteY20077" fmla="*/ 123230 h 1106488"/>
              <a:gd name="connsiteX20078" fmla="*/ 729529 w 1031876"/>
              <a:gd name="connsiteY20078" fmla="*/ 125125 h 1106488"/>
              <a:gd name="connsiteX20079" fmla="*/ 726598 w 1031876"/>
              <a:gd name="connsiteY20079" fmla="*/ 123031 h 1106488"/>
              <a:gd name="connsiteX20080" fmla="*/ 212726 w 1031876"/>
              <a:gd name="connsiteY20080" fmla="*/ 122238 h 1106488"/>
              <a:gd name="connsiteX20081" fmla="*/ 206475 w 1031876"/>
              <a:gd name="connsiteY20081" fmla="*/ 128489 h 1106488"/>
              <a:gd name="connsiteX20082" fmla="*/ 205812 w 1031876"/>
              <a:gd name="connsiteY20082" fmla="*/ 129152 h 1106488"/>
              <a:gd name="connsiteX20083" fmla="*/ 786607 w 1031876"/>
              <a:gd name="connsiteY20083" fmla="*/ 122237 h 1106488"/>
              <a:gd name="connsiteX20084" fmla="*/ 786872 w 1031876"/>
              <a:gd name="connsiteY20084" fmla="*/ 122237 h 1106488"/>
              <a:gd name="connsiteX20085" fmla="*/ 793070 w 1031876"/>
              <a:gd name="connsiteY20085" fmla="*/ 122237 h 1106488"/>
              <a:gd name="connsiteX20086" fmla="*/ 793751 w 1031876"/>
              <a:gd name="connsiteY20086" fmla="*/ 122237 h 1106488"/>
              <a:gd name="connsiteX20087" fmla="*/ 793375 w 1031876"/>
              <a:gd name="connsiteY20087" fmla="*/ 122550 h 1106488"/>
              <a:gd name="connsiteX20088" fmla="*/ 799023 w 1031876"/>
              <a:gd name="connsiteY20088" fmla="*/ 128349 h 1106488"/>
              <a:gd name="connsiteX20089" fmla="*/ 799874 w 1031876"/>
              <a:gd name="connsiteY20089" fmla="*/ 129222 h 1106488"/>
              <a:gd name="connsiteX20090" fmla="*/ 795111 w 1031876"/>
              <a:gd name="connsiteY20090" fmla="*/ 129222 h 1106488"/>
              <a:gd name="connsiteX20091" fmla="*/ 794528 w 1031876"/>
              <a:gd name="connsiteY20091" fmla="*/ 127226 h 1106488"/>
              <a:gd name="connsiteX20092" fmla="*/ 795622 w 1031876"/>
              <a:gd name="connsiteY20092" fmla="*/ 125729 h 1106488"/>
              <a:gd name="connsiteX20093" fmla="*/ 793328 w 1031876"/>
              <a:gd name="connsiteY20093" fmla="*/ 122590 h 1106488"/>
              <a:gd name="connsiteX20094" fmla="*/ 793203 w 1031876"/>
              <a:gd name="connsiteY20094" fmla="*/ 122693 h 1106488"/>
              <a:gd name="connsiteX20095" fmla="*/ 794528 w 1031876"/>
              <a:gd name="connsiteY20095" fmla="*/ 127226 h 1106488"/>
              <a:gd name="connsiteX20096" fmla="*/ 793070 w 1031876"/>
              <a:gd name="connsiteY20096" fmla="*/ 129222 h 1106488"/>
              <a:gd name="connsiteX20097" fmla="*/ 791029 w 1031876"/>
              <a:gd name="connsiteY20097" fmla="*/ 127126 h 1106488"/>
              <a:gd name="connsiteX20098" fmla="*/ 792707 w 1031876"/>
              <a:gd name="connsiteY20098" fmla="*/ 123107 h 1106488"/>
              <a:gd name="connsiteX20099" fmla="*/ 790179 w 1031876"/>
              <a:gd name="connsiteY20099" fmla="*/ 125214 h 1106488"/>
              <a:gd name="connsiteX20100" fmla="*/ 786607 w 1031876"/>
              <a:gd name="connsiteY20100" fmla="*/ 122237 h 1106488"/>
              <a:gd name="connsiteX20101" fmla="*/ 786267 w 1031876"/>
              <a:gd name="connsiteY20101" fmla="*/ 122237 h 1106488"/>
              <a:gd name="connsiteX20102" fmla="*/ 789669 w 1031876"/>
              <a:gd name="connsiteY20102" fmla="*/ 125729 h 1106488"/>
              <a:gd name="connsiteX20103" fmla="*/ 791029 w 1031876"/>
              <a:gd name="connsiteY20103" fmla="*/ 127126 h 1106488"/>
              <a:gd name="connsiteX20104" fmla="*/ 790728 w 1031876"/>
              <a:gd name="connsiteY20104" fmla="*/ 127848 h 1106488"/>
              <a:gd name="connsiteX20105" fmla="*/ 787117 w 1031876"/>
              <a:gd name="connsiteY20105" fmla="*/ 125729 h 1106488"/>
              <a:gd name="connsiteX20106" fmla="*/ 786267 w 1031876"/>
              <a:gd name="connsiteY20106" fmla="*/ 122237 h 1106488"/>
              <a:gd name="connsiteX20107" fmla="*/ 779463 w 1031876"/>
              <a:gd name="connsiteY20107" fmla="*/ 122237 h 1106488"/>
              <a:gd name="connsiteX20108" fmla="*/ 785813 w 1031876"/>
              <a:gd name="connsiteY20108" fmla="*/ 122237 h 1106488"/>
              <a:gd name="connsiteX20109" fmla="*/ 779463 w 1031876"/>
              <a:gd name="connsiteY20109" fmla="*/ 122237 h 1106488"/>
              <a:gd name="connsiteX20110" fmla="*/ 717994 w 1031876"/>
              <a:gd name="connsiteY20110" fmla="*/ 122179 h 1106488"/>
              <a:gd name="connsiteX20111" fmla="*/ 718609 w 1031876"/>
              <a:gd name="connsiteY20111" fmla="*/ 123031 h 1106488"/>
              <a:gd name="connsiteX20112" fmla="*/ 717749 w 1031876"/>
              <a:gd name="connsiteY20112" fmla="*/ 123031 h 1106488"/>
              <a:gd name="connsiteX20113" fmla="*/ 715169 w 1031876"/>
              <a:gd name="connsiteY20113" fmla="*/ 123031 h 1106488"/>
              <a:gd name="connsiteX20114" fmla="*/ 712789 w 1031876"/>
              <a:gd name="connsiteY20114" fmla="*/ 123031 h 1106488"/>
              <a:gd name="connsiteX20115" fmla="*/ 712789 w 1031876"/>
              <a:gd name="connsiteY20115" fmla="*/ 123188 h 1106488"/>
              <a:gd name="connsiteX20116" fmla="*/ 717749 w 1031876"/>
              <a:gd name="connsiteY20116" fmla="*/ 123924 h 1106488"/>
              <a:gd name="connsiteX20117" fmla="*/ 718609 w 1031876"/>
              <a:gd name="connsiteY20117" fmla="*/ 124603 h 1106488"/>
              <a:gd name="connsiteX20118" fmla="*/ 718609 w 1031876"/>
              <a:gd name="connsiteY20118" fmla="*/ 126979 h 1106488"/>
              <a:gd name="connsiteX20119" fmla="*/ 718802 w 1031876"/>
              <a:gd name="connsiteY20119" fmla="*/ 126402 h 1106488"/>
              <a:gd name="connsiteX20120" fmla="*/ 720043 w 1031876"/>
              <a:gd name="connsiteY20120" fmla="*/ 126933 h 1106488"/>
              <a:gd name="connsiteX20121" fmla="*/ 720436 w 1031876"/>
              <a:gd name="connsiteY20121" fmla="*/ 126045 h 1106488"/>
              <a:gd name="connsiteX20122" fmla="*/ 718609 w 1031876"/>
              <a:gd name="connsiteY20122" fmla="*/ 124603 h 1106488"/>
              <a:gd name="connsiteX20123" fmla="*/ 718609 w 1031876"/>
              <a:gd name="connsiteY20123" fmla="*/ 123924 h 1106488"/>
              <a:gd name="connsiteX20124" fmla="*/ 718609 w 1031876"/>
              <a:gd name="connsiteY20124" fmla="*/ 123031 h 1106488"/>
              <a:gd name="connsiteX20125" fmla="*/ 718846 w 1031876"/>
              <a:gd name="connsiteY20125" fmla="*/ 123031 h 1106488"/>
              <a:gd name="connsiteX20126" fmla="*/ 704203 w 1031876"/>
              <a:gd name="connsiteY20126" fmla="*/ 122064 h 1106488"/>
              <a:gd name="connsiteX20127" fmla="*/ 704145 w 1031876"/>
              <a:gd name="connsiteY20127" fmla="*/ 122132 h 1106488"/>
              <a:gd name="connsiteX20128" fmla="*/ 704272 w 1031876"/>
              <a:gd name="connsiteY20128" fmla="*/ 122132 h 1106488"/>
              <a:gd name="connsiteX20129" fmla="*/ 764399 w 1031876"/>
              <a:gd name="connsiteY20129" fmla="*/ 121675 h 1106488"/>
              <a:gd name="connsiteX20130" fmla="*/ 764845 w 1031876"/>
              <a:gd name="connsiteY20130" fmla="*/ 122138 h 1106488"/>
              <a:gd name="connsiteX20131" fmla="*/ 765576 w 1031876"/>
              <a:gd name="connsiteY20131" fmla="*/ 122897 h 1106488"/>
              <a:gd name="connsiteX20132" fmla="*/ 223221 w 1031876"/>
              <a:gd name="connsiteY20132" fmla="*/ 120367 h 1106488"/>
              <a:gd name="connsiteX20133" fmla="*/ 222574 w 1031876"/>
              <a:gd name="connsiteY20133" fmla="*/ 120626 h 1106488"/>
              <a:gd name="connsiteX20134" fmla="*/ 222680 w 1031876"/>
              <a:gd name="connsiteY20134" fmla="*/ 120715 h 1106488"/>
              <a:gd name="connsiteX20135" fmla="*/ 220475 w 1031876"/>
              <a:gd name="connsiteY20135" fmla="*/ 122132 h 1106488"/>
              <a:gd name="connsiteX20136" fmla="*/ 221367 w 1031876"/>
              <a:gd name="connsiteY20136" fmla="*/ 122132 h 1106488"/>
              <a:gd name="connsiteX20137" fmla="*/ 222222 w 1031876"/>
              <a:gd name="connsiteY20137" fmla="*/ 122132 h 1106488"/>
              <a:gd name="connsiteX20138" fmla="*/ 224360 w 1031876"/>
              <a:gd name="connsiteY20138" fmla="*/ 122132 h 1106488"/>
              <a:gd name="connsiteX20139" fmla="*/ 222680 w 1031876"/>
              <a:gd name="connsiteY20139" fmla="*/ 120715 h 1106488"/>
              <a:gd name="connsiteX20140" fmla="*/ 702341 w 1031876"/>
              <a:gd name="connsiteY20140" fmla="*/ 120204 h 1106488"/>
              <a:gd name="connsiteX20141" fmla="*/ 703969 w 1031876"/>
              <a:gd name="connsiteY20141" fmla="*/ 122132 h 1106488"/>
              <a:gd name="connsiteX20142" fmla="*/ 704040 w 1031876"/>
              <a:gd name="connsiteY20142" fmla="*/ 122132 h 1106488"/>
              <a:gd name="connsiteX20143" fmla="*/ 703996 w 1031876"/>
              <a:gd name="connsiteY20143" fmla="*/ 121857 h 1106488"/>
              <a:gd name="connsiteX20144" fmla="*/ 781868 w 1031876"/>
              <a:gd name="connsiteY20144" fmla="*/ 118196 h 1106488"/>
              <a:gd name="connsiteX20145" fmla="*/ 785152 w 1031876"/>
              <a:gd name="connsiteY20145" fmla="*/ 119062 h 1106488"/>
              <a:gd name="connsiteX20146" fmla="*/ 786872 w 1031876"/>
              <a:gd name="connsiteY20146" fmla="*/ 122237 h 1106488"/>
              <a:gd name="connsiteX20147" fmla="*/ 717947 w 1031876"/>
              <a:gd name="connsiteY20147" fmla="*/ 116804 h 1106488"/>
              <a:gd name="connsiteX20148" fmla="*/ 716029 w 1031876"/>
              <a:gd name="connsiteY20148" fmla="*/ 119459 h 1106488"/>
              <a:gd name="connsiteX20149" fmla="*/ 717947 w 1031876"/>
              <a:gd name="connsiteY20149" fmla="*/ 122114 h 1106488"/>
              <a:gd name="connsiteX20150" fmla="*/ 717947 w 1031876"/>
              <a:gd name="connsiteY20150" fmla="*/ 121279 h 1106488"/>
              <a:gd name="connsiteX20151" fmla="*/ 697435 w 1031876"/>
              <a:gd name="connsiteY20151" fmla="*/ 116351 h 1106488"/>
              <a:gd name="connsiteX20152" fmla="*/ 697435 w 1031876"/>
              <a:gd name="connsiteY20152" fmla="*/ 118717 h 1106488"/>
              <a:gd name="connsiteX20153" fmla="*/ 697435 w 1031876"/>
              <a:gd name="connsiteY20153" fmla="*/ 122132 h 1106488"/>
              <a:gd name="connsiteX20154" fmla="*/ 703417 w 1031876"/>
              <a:gd name="connsiteY20154" fmla="*/ 122132 h 1106488"/>
              <a:gd name="connsiteX20155" fmla="*/ 703939 w 1031876"/>
              <a:gd name="connsiteY20155" fmla="*/ 122132 h 1106488"/>
              <a:gd name="connsiteX20156" fmla="*/ 697806 w 1031876"/>
              <a:gd name="connsiteY20156" fmla="*/ 116681 h 1106488"/>
              <a:gd name="connsiteX20157" fmla="*/ 738585 w 1031876"/>
              <a:gd name="connsiteY20157" fmla="*/ 115888 h 1106488"/>
              <a:gd name="connsiteX20158" fmla="*/ 745332 w 1031876"/>
              <a:gd name="connsiteY20158" fmla="*/ 115888 h 1106488"/>
              <a:gd name="connsiteX20159" fmla="*/ 745332 w 1031876"/>
              <a:gd name="connsiteY20159" fmla="*/ 123032 h 1106488"/>
              <a:gd name="connsiteX20160" fmla="*/ 738585 w 1031876"/>
              <a:gd name="connsiteY20160" fmla="*/ 115888 h 1106488"/>
              <a:gd name="connsiteX20161" fmla="*/ 724785 w 1031876"/>
              <a:gd name="connsiteY20161" fmla="*/ 115888 h 1106488"/>
              <a:gd name="connsiteX20162" fmla="*/ 724785 w 1031876"/>
              <a:gd name="connsiteY20162" fmla="*/ 121279 h 1106488"/>
              <a:gd name="connsiteX20163" fmla="*/ 724785 w 1031876"/>
              <a:gd name="connsiteY20163" fmla="*/ 122132 h 1106488"/>
              <a:gd name="connsiteX20164" fmla="*/ 724429 w 1031876"/>
              <a:gd name="connsiteY20164" fmla="*/ 122132 h 1106488"/>
              <a:gd name="connsiteX20165" fmla="*/ 724429 w 1031876"/>
              <a:gd name="connsiteY20165" fmla="*/ 123031 h 1106488"/>
              <a:gd name="connsiteX20166" fmla="*/ 724058 w 1031876"/>
              <a:gd name="connsiteY20166" fmla="*/ 122132 h 1106488"/>
              <a:gd name="connsiteX20167" fmla="*/ 723930 w 1031876"/>
              <a:gd name="connsiteY20167" fmla="*/ 122132 h 1106488"/>
              <a:gd name="connsiteX20168" fmla="*/ 721366 w 1031876"/>
              <a:gd name="connsiteY20168" fmla="*/ 122132 h 1106488"/>
              <a:gd name="connsiteX20169" fmla="*/ 718802 w 1031876"/>
              <a:gd name="connsiteY20169" fmla="*/ 122132 h 1106488"/>
              <a:gd name="connsiteX20170" fmla="*/ 717960 w 1031876"/>
              <a:gd name="connsiteY20170" fmla="*/ 122132 h 1106488"/>
              <a:gd name="connsiteX20171" fmla="*/ 717965 w 1031876"/>
              <a:gd name="connsiteY20171" fmla="*/ 122139 h 1106488"/>
              <a:gd name="connsiteX20172" fmla="*/ 720421 w 1031876"/>
              <a:gd name="connsiteY20172" fmla="*/ 123031 h 1106488"/>
              <a:gd name="connsiteX20173" fmla="*/ 724429 w 1031876"/>
              <a:gd name="connsiteY20173" fmla="*/ 123031 h 1106488"/>
              <a:gd name="connsiteX20174" fmla="*/ 725488 w 1031876"/>
              <a:gd name="connsiteY20174" fmla="*/ 123031 h 1106488"/>
              <a:gd name="connsiteX20175" fmla="*/ 724644 w 1031876"/>
              <a:gd name="connsiteY20175" fmla="*/ 124565 h 1106488"/>
              <a:gd name="connsiteX20176" fmla="*/ 727349 w 1031876"/>
              <a:gd name="connsiteY20176" fmla="*/ 125548 h 1106488"/>
              <a:gd name="connsiteX20177" fmla="*/ 731089 w 1031876"/>
              <a:gd name="connsiteY20177" fmla="*/ 128537 h 1106488"/>
              <a:gd name="connsiteX20178" fmla="*/ 729529 w 1031876"/>
              <a:gd name="connsiteY20178" fmla="*/ 125125 h 1106488"/>
              <a:gd name="connsiteX20179" fmla="*/ 731044 w 1031876"/>
              <a:gd name="connsiteY20179" fmla="*/ 126207 h 1106488"/>
              <a:gd name="connsiteX20180" fmla="*/ 731590 w 1031876"/>
              <a:gd name="connsiteY20180" fmla="*/ 128938 h 1106488"/>
              <a:gd name="connsiteX20181" fmla="*/ 731622 w 1031876"/>
              <a:gd name="connsiteY20181" fmla="*/ 128963 h 1106488"/>
              <a:gd name="connsiteX20182" fmla="*/ 732623 w 1031876"/>
              <a:gd name="connsiteY20182" fmla="*/ 129106 h 1106488"/>
              <a:gd name="connsiteX20183" fmla="*/ 732607 w 1031876"/>
              <a:gd name="connsiteY20183" fmla="*/ 128963 h 1106488"/>
              <a:gd name="connsiteX20184" fmla="*/ 731989 w 1031876"/>
              <a:gd name="connsiteY20184" fmla="*/ 123561 h 1106488"/>
              <a:gd name="connsiteX20185" fmla="*/ 731309 w 1031876"/>
              <a:gd name="connsiteY20185" fmla="*/ 123031 h 1106488"/>
              <a:gd name="connsiteX20186" fmla="*/ 731929 w 1031876"/>
              <a:gd name="connsiteY20186" fmla="*/ 123031 h 1106488"/>
              <a:gd name="connsiteX20187" fmla="*/ 731838 w 1031876"/>
              <a:gd name="connsiteY20187" fmla="*/ 122237 h 1106488"/>
              <a:gd name="connsiteX20188" fmla="*/ 732473 w 1031876"/>
              <a:gd name="connsiteY20188" fmla="*/ 123031 h 1106488"/>
              <a:gd name="connsiteX20189" fmla="*/ 734748 w 1031876"/>
              <a:gd name="connsiteY20189" fmla="*/ 123031 h 1106488"/>
              <a:gd name="connsiteX20190" fmla="*/ 737718 w 1031876"/>
              <a:gd name="connsiteY20190" fmla="*/ 123031 h 1106488"/>
              <a:gd name="connsiteX20191" fmla="*/ 737608 w 1031876"/>
              <a:gd name="connsiteY20191" fmla="*/ 122155 h 1106488"/>
              <a:gd name="connsiteX20192" fmla="*/ 737450 w 1031876"/>
              <a:gd name="connsiteY20192" fmla="*/ 122132 h 1106488"/>
              <a:gd name="connsiteX20193" fmla="*/ 735041 w 1031876"/>
              <a:gd name="connsiteY20193" fmla="*/ 122132 h 1106488"/>
              <a:gd name="connsiteX20194" fmla="*/ 731622 w 1031876"/>
              <a:gd name="connsiteY20194" fmla="*/ 122132 h 1106488"/>
              <a:gd name="connsiteX20195" fmla="*/ 730767 w 1031876"/>
              <a:gd name="connsiteY20195" fmla="*/ 116156 h 1106488"/>
              <a:gd name="connsiteX20196" fmla="*/ 730528 w 1031876"/>
              <a:gd name="connsiteY20196" fmla="*/ 116122 h 1106488"/>
              <a:gd name="connsiteX20197" fmla="*/ 730840 w 1031876"/>
              <a:gd name="connsiteY20197" fmla="*/ 115888 h 1106488"/>
              <a:gd name="connsiteX20198" fmla="*/ 728890 w 1031876"/>
              <a:gd name="connsiteY20198" fmla="*/ 115888 h 1106488"/>
              <a:gd name="connsiteX20199" fmla="*/ 730528 w 1031876"/>
              <a:gd name="connsiteY20199" fmla="*/ 116122 h 1106488"/>
              <a:gd name="connsiteX20200" fmla="*/ 728204 w 1031876"/>
              <a:gd name="connsiteY20200" fmla="*/ 117863 h 1106488"/>
              <a:gd name="connsiteX20201" fmla="*/ 725567 w 1031876"/>
              <a:gd name="connsiteY20201" fmla="*/ 115888 h 1106488"/>
              <a:gd name="connsiteX20202" fmla="*/ 725489 w 1031876"/>
              <a:gd name="connsiteY20202" fmla="*/ 115888 h 1106488"/>
              <a:gd name="connsiteX20203" fmla="*/ 725488 w 1031876"/>
              <a:gd name="connsiteY20203" fmla="*/ 115888 h 1106488"/>
              <a:gd name="connsiteX20204" fmla="*/ 773113 w 1031876"/>
              <a:gd name="connsiteY20204" fmla="*/ 115887 h 1106488"/>
              <a:gd name="connsiteX20205" fmla="*/ 779992 w 1031876"/>
              <a:gd name="connsiteY20205" fmla="*/ 116681 h 1106488"/>
              <a:gd name="connsiteX20206" fmla="*/ 781868 w 1031876"/>
              <a:gd name="connsiteY20206" fmla="*/ 118196 h 1106488"/>
              <a:gd name="connsiteX20207" fmla="*/ 778769 w 1031876"/>
              <a:gd name="connsiteY20207" fmla="*/ 117379 h 1106488"/>
              <a:gd name="connsiteX20208" fmla="*/ 779463 w 1031876"/>
              <a:gd name="connsiteY20208" fmla="*/ 122237 h 1106488"/>
              <a:gd name="connsiteX20209" fmla="*/ 773113 w 1031876"/>
              <a:gd name="connsiteY20209" fmla="*/ 115887 h 1106488"/>
              <a:gd name="connsiteX20210" fmla="*/ 758826 w 1031876"/>
              <a:gd name="connsiteY20210" fmla="*/ 115887 h 1106488"/>
              <a:gd name="connsiteX20211" fmla="*/ 762266 w 1031876"/>
              <a:gd name="connsiteY20211" fmla="*/ 122138 h 1106488"/>
              <a:gd name="connsiteX20212" fmla="*/ 765408 w 1031876"/>
              <a:gd name="connsiteY20212" fmla="*/ 122954 h 1106488"/>
              <a:gd name="connsiteX20213" fmla="*/ 765576 w 1031876"/>
              <a:gd name="connsiteY20213" fmla="*/ 122897 h 1106488"/>
              <a:gd name="connsiteX20214" fmla="*/ 767855 w 1031876"/>
              <a:gd name="connsiteY20214" fmla="*/ 122138 h 1106488"/>
              <a:gd name="connsiteX20215" fmla="*/ 765176 w 1031876"/>
              <a:gd name="connsiteY20215" fmla="*/ 115887 h 1106488"/>
              <a:gd name="connsiteX20216" fmla="*/ 773114 w 1031876"/>
              <a:gd name="connsiteY20216" fmla="*/ 122237 h 1106488"/>
              <a:gd name="connsiteX20217" fmla="*/ 771129 w 1031876"/>
              <a:gd name="connsiteY20217" fmla="*/ 121840 h 1106488"/>
              <a:gd name="connsiteX20218" fmla="*/ 772320 w 1031876"/>
              <a:gd name="connsiteY20218" fmla="*/ 123031 h 1106488"/>
              <a:gd name="connsiteX20219" fmla="*/ 779464 w 1031876"/>
              <a:gd name="connsiteY20219" fmla="*/ 130175 h 1106488"/>
              <a:gd name="connsiteX20220" fmla="*/ 774999 w 1031876"/>
              <a:gd name="connsiteY20220" fmla="*/ 126603 h 1106488"/>
              <a:gd name="connsiteX20221" fmla="*/ 769524 w 1031876"/>
              <a:gd name="connsiteY20221" fmla="*/ 124612 h 1106488"/>
              <a:gd name="connsiteX20222" fmla="*/ 770083 w 1031876"/>
              <a:gd name="connsiteY20222" fmla="*/ 125629 h 1106488"/>
              <a:gd name="connsiteX20223" fmla="*/ 766542 w 1031876"/>
              <a:gd name="connsiteY20223" fmla="*/ 123528 h 1106488"/>
              <a:gd name="connsiteX20224" fmla="*/ 766117 w 1031876"/>
              <a:gd name="connsiteY20224" fmla="*/ 123373 h 1106488"/>
              <a:gd name="connsiteX20225" fmla="*/ 770005 w 1031876"/>
              <a:gd name="connsiteY20225" fmla="*/ 126603 h 1106488"/>
              <a:gd name="connsiteX20226" fmla="*/ 770780 w 1031876"/>
              <a:gd name="connsiteY20226" fmla="*/ 126896 h 1106488"/>
              <a:gd name="connsiteX20227" fmla="*/ 772036 w 1031876"/>
              <a:gd name="connsiteY20227" fmla="*/ 129177 h 1106488"/>
              <a:gd name="connsiteX20228" fmla="*/ 772383 w 1031876"/>
              <a:gd name="connsiteY20228" fmla="*/ 129337 h 1106488"/>
              <a:gd name="connsiteX20229" fmla="*/ 771897 w 1031876"/>
              <a:gd name="connsiteY20229" fmla="*/ 127317 h 1106488"/>
              <a:gd name="connsiteX20230" fmla="*/ 779464 w 1031876"/>
              <a:gd name="connsiteY20230" fmla="*/ 130175 h 1106488"/>
              <a:gd name="connsiteX20231" fmla="*/ 779463 w 1031876"/>
              <a:gd name="connsiteY20231" fmla="*/ 130175 h 1106488"/>
              <a:gd name="connsiteX20232" fmla="*/ 776025 w 1031876"/>
              <a:gd name="connsiteY20232" fmla="*/ 130175 h 1106488"/>
              <a:gd name="connsiteX20233" fmla="*/ 773113 w 1031876"/>
              <a:gd name="connsiteY20233" fmla="*/ 130175 h 1106488"/>
              <a:gd name="connsiteX20234" fmla="*/ 772585 w 1031876"/>
              <a:gd name="connsiteY20234" fmla="*/ 130175 h 1106488"/>
              <a:gd name="connsiteX20235" fmla="*/ 772407 w 1031876"/>
              <a:gd name="connsiteY20235" fmla="*/ 129438 h 1106488"/>
              <a:gd name="connsiteX20236" fmla="*/ 772249 w 1031876"/>
              <a:gd name="connsiteY20236" fmla="*/ 129565 h 1106488"/>
              <a:gd name="connsiteX20237" fmla="*/ 772585 w 1031876"/>
              <a:gd name="connsiteY20237" fmla="*/ 130175 h 1106488"/>
              <a:gd name="connsiteX20238" fmla="*/ 771955 w 1031876"/>
              <a:gd name="connsiteY20238" fmla="*/ 129801 h 1106488"/>
              <a:gd name="connsiteX20239" fmla="*/ 770628 w 1031876"/>
              <a:gd name="connsiteY20239" fmla="*/ 130867 h 1106488"/>
              <a:gd name="connsiteX20240" fmla="*/ 771426 w 1031876"/>
              <a:gd name="connsiteY20240" fmla="*/ 130969 h 1106488"/>
              <a:gd name="connsiteX20241" fmla="*/ 771634 w 1031876"/>
              <a:gd name="connsiteY20241" fmla="*/ 132263 h 1106488"/>
              <a:gd name="connsiteX20242" fmla="*/ 769907 w 1031876"/>
              <a:gd name="connsiteY20242" fmla="*/ 131704 h 1106488"/>
              <a:gd name="connsiteX20243" fmla="*/ 772005 w 1031876"/>
              <a:gd name="connsiteY20243" fmla="*/ 135639 h 1106488"/>
              <a:gd name="connsiteX20244" fmla="*/ 772121 w 1031876"/>
              <a:gd name="connsiteY20244" fmla="*/ 135731 h 1106488"/>
              <a:gd name="connsiteX20245" fmla="*/ 772202 w 1031876"/>
              <a:gd name="connsiteY20245" fmla="*/ 135796 h 1106488"/>
              <a:gd name="connsiteX20246" fmla="*/ 771634 w 1031876"/>
              <a:gd name="connsiteY20246" fmla="*/ 132263 h 1106488"/>
              <a:gd name="connsiteX20247" fmla="*/ 774911 w 1031876"/>
              <a:gd name="connsiteY20247" fmla="*/ 133322 h 1106488"/>
              <a:gd name="connsiteX20248" fmla="*/ 773113 w 1031876"/>
              <a:gd name="connsiteY20248" fmla="*/ 130175 h 1106488"/>
              <a:gd name="connsiteX20249" fmla="*/ 779463 w 1031876"/>
              <a:gd name="connsiteY20249" fmla="*/ 136525 h 1106488"/>
              <a:gd name="connsiteX20250" fmla="*/ 775891 w 1031876"/>
              <a:gd name="connsiteY20250" fmla="*/ 136525 h 1106488"/>
              <a:gd name="connsiteX20251" fmla="*/ 773113 w 1031876"/>
              <a:gd name="connsiteY20251" fmla="*/ 136525 h 1106488"/>
              <a:gd name="connsiteX20252" fmla="*/ 772478 w 1031876"/>
              <a:gd name="connsiteY20252" fmla="*/ 136525 h 1106488"/>
              <a:gd name="connsiteX20253" fmla="*/ 772319 w 1031876"/>
              <a:gd name="connsiteY20253" fmla="*/ 136525 h 1106488"/>
              <a:gd name="connsiteX20254" fmla="*/ 772121 w 1031876"/>
              <a:gd name="connsiteY20254" fmla="*/ 136525 h 1106488"/>
              <a:gd name="connsiteX20255" fmla="*/ 769542 w 1031876"/>
              <a:gd name="connsiteY20255" fmla="*/ 136525 h 1106488"/>
              <a:gd name="connsiteX20256" fmla="*/ 773114 w 1031876"/>
              <a:gd name="connsiteY20256" fmla="*/ 142875 h 1106488"/>
              <a:gd name="connsiteX20257" fmla="*/ 768649 w 1031876"/>
              <a:gd name="connsiteY20257" fmla="*/ 136525 h 1106488"/>
              <a:gd name="connsiteX20258" fmla="*/ 765970 w 1031876"/>
              <a:gd name="connsiteY20258" fmla="*/ 136525 h 1106488"/>
              <a:gd name="connsiteX20259" fmla="*/ 765176 w 1031876"/>
              <a:gd name="connsiteY20259" fmla="*/ 136525 h 1106488"/>
              <a:gd name="connsiteX20260" fmla="*/ 765175 w 1031876"/>
              <a:gd name="connsiteY20260" fmla="*/ 136525 h 1106488"/>
              <a:gd name="connsiteX20261" fmla="*/ 765175 w 1031876"/>
              <a:gd name="connsiteY20261" fmla="*/ 136121 h 1106488"/>
              <a:gd name="connsiteX20262" fmla="*/ 761915 w 1031876"/>
              <a:gd name="connsiteY20262" fmla="*/ 134465 h 1106488"/>
              <a:gd name="connsiteX20263" fmla="*/ 762398 w 1031876"/>
              <a:gd name="connsiteY20263" fmla="*/ 134144 h 1106488"/>
              <a:gd name="connsiteX20264" fmla="*/ 765175 w 1031876"/>
              <a:gd name="connsiteY20264" fmla="*/ 135995 h 1106488"/>
              <a:gd name="connsiteX20265" fmla="*/ 765175 w 1031876"/>
              <a:gd name="connsiteY20265" fmla="*/ 135731 h 1106488"/>
              <a:gd name="connsiteX20266" fmla="*/ 765175 w 1031876"/>
              <a:gd name="connsiteY20266" fmla="*/ 134279 h 1106488"/>
              <a:gd name="connsiteX20267" fmla="*/ 758828 w 1031876"/>
              <a:gd name="connsiteY20267" fmla="*/ 130176 h 1106488"/>
              <a:gd name="connsiteX20268" fmla="*/ 758826 w 1031876"/>
              <a:gd name="connsiteY20268" fmla="*/ 130176 h 1106488"/>
              <a:gd name="connsiteX20269" fmla="*/ 758826 w 1031876"/>
              <a:gd name="connsiteY20269" fmla="*/ 130175 h 1106488"/>
              <a:gd name="connsiteX20270" fmla="*/ 759620 w 1031876"/>
              <a:gd name="connsiteY20270" fmla="*/ 127199 h 1106488"/>
              <a:gd name="connsiteX20271" fmla="*/ 760963 w 1031876"/>
              <a:gd name="connsiteY20271" fmla="*/ 127919 h 1106488"/>
              <a:gd name="connsiteX20272" fmla="*/ 762477 w 1031876"/>
              <a:gd name="connsiteY20272" fmla="*/ 126702 h 1106488"/>
              <a:gd name="connsiteX20273" fmla="*/ 765810 w 1031876"/>
              <a:gd name="connsiteY20273" fmla="*/ 129381 h 1106488"/>
              <a:gd name="connsiteX20274" fmla="*/ 767103 w 1031876"/>
              <a:gd name="connsiteY20274" fmla="*/ 130420 h 1106488"/>
              <a:gd name="connsiteX20275" fmla="*/ 769376 w 1031876"/>
              <a:gd name="connsiteY20275" fmla="*/ 130708 h 1106488"/>
              <a:gd name="connsiteX20276" fmla="*/ 769144 w 1031876"/>
              <a:gd name="connsiteY20276" fmla="*/ 130274 h 1106488"/>
              <a:gd name="connsiteX20277" fmla="*/ 765810 w 1031876"/>
              <a:gd name="connsiteY20277" fmla="*/ 129381 h 1106488"/>
              <a:gd name="connsiteX20278" fmla="*/ 759884 w 1031876"/>
              <a:gd name="connsiteY20278" fmla="*/ 123825 h 1106488"/>
              <a:gd name="connsiteX20279" fmla="*/ 758826 w 1031876"/>
              <a:gd name="connsiteY20279" fmla="*/ 123825 h 1106488"/>
              <a:gd name="connsiteX20280" fmla="*/ 758825 w 1031876"/>
              <a:gd name="connsiteY20280" fmla="*/ 123825 h 1106488"/>
              <a:gd name="connsiteX20281" fmla="*/ 758825 w 1031876"/>
              <a:gd name="connsiteY20281" fmla="*/ 123087 h 1106488"/>
              <a:gd name="connsiteX20282" fmla="*/ 752483 w 1031876"/>
              <a:gd name="connsiteY20282" fmla="*/ 122238 h 1106488"/>
              <a:gd name="connsiteX20283" fmla="*/ 752475 w 1031876"/>
              <a:gd name="connsiteY20283" fmla="*/ 122237 h 1106488"/>
              <a:gd name="connsiteX20284" fmla="*/ 755809 w 1031876"/>
              <a:gd name="connsiteY20284" fmla="*/ 122237 h 1106488"/>
              <a:gd name="connsiteX20285" fmla="*/ 758825 w 1031876"/>
              <a:gd name="connsiteY20285" fmla="*/ 122237 h 1106488"/>
              <a:gd name="connsiteX20286" fmla="*/ 758826 w 1031876"/>
              <a:gd name="connsiteY20286" fmla="*/ 122237 h 1106488"/>
              <a:gd name="connsiteX20287" fmla="*/ 758826 w 1031876"/>
              <a:gd name="connsiteY20287" fmla="*/ 122138 h 1106488"/>
              <a:gd name="connsiteX20288" fmla="*/ 758826 w 1031876"/>
              <a:gd name="connsiteY20288" fmla="*/ 115887 h 1106488"/>
              <a:gd name="connsiteX20289" fmla="*/ 758826 w 1031876"/>
              <a:gd name="connsiteY20289" fmla="*/ 115887 h 1106488"/>
              <a:gd name="connsiteX20290" fmla="*/ 762266 w 1031876"/>
              <a:gd name="connsiteY20290" fmla="*/ 119459 h 1106488"/>
              <a:gd name="connsiteX20291" fmla="*/ 764399 w 1031876"/>
              <a:gd name="connsiteY20291" fmla="*/ 121675 h 1106488"/>
              <a:gd name="connsiteX20292" fmla="*/ 745332 w 1031876"/>
              <a:gd name="connsiteY20292" fmla="*/ 115887 h 1106488"/>
              <a:gd name="connsiteX20293" fmla="*/ 747019 w 1031876"/>
              <a:gd name="connsiteY20293" fmla="*/ 115887 h 1106488"/>
              <a:gd name="connsiteX20294" fmla="*/ 748705 w 1031876"/>
              <a:gd name="connsiteY20294" fmla="*/ 115887 h 1106488"/>
              <a:gd name="connsiteX20295" fmla="*/ 752079 w 1031876"/>
              <a:gd name="connsiteY20295" fmla="*/ 115887 h 1106488"/>
              <a:gd name="connsiteX20296" fmla="*/ 758826 w 1031876"/>
              <a:gd name="connsiteY20296" fmla="*/ 122237 h 1106488"/>
              <a:gd name="connsiteX20297" fmla="*/ 752079 w 1031876"/>
              <a:gd name="connsiteY20297" fmla="*/ 122237 h 1106488"/>
              <a:gd name="connsiteX20298" fmla="*/ 745332 w 1031876"/>
              <a:gd name="connsiteY20298" fmla="*/ 115887 h 1106488"/>
              <a:gd name="connsiteX20299" fmla="*/ 767094 w 1031876"/>
              <a:gd name="connsiteY20299" fmla="*/ 113070 h 1106488"/>
              <a:gd name="connsiteX20300" fmla="*/ 773113 w 1031876"/>
              <a:gd name="connsiteY20300" fmla="*/ 115570 h 1106488"/>
              <a:gd name="connsiteX20301" fmla="*/ 766234 w 1031876"/>
              <a:gd name="connsiteY20301" fmla="*/ 115570 h 1106488"/>
              <a:gd name="connsiteX20302" fmla="*/ 767094 w 1031876"/>
              <a:gd name="connsiteY20302" fmla="*/ 113070 h 1106488"/>
              <a:gd name="connsiteX20303" fmla="*/ 737451 w 1031876"/>
              <a:gd name="connsiteY20303" fmla="*/ 112951 h 1106488"/>
              <a:gd name="connsiteX20304" fmla="*/ 738460 w 1031876"/>
              <a:gd name="connsiteY20304" fmla="*/ 113253 h 1106488"/>
              <a:gd name="connsiteX20305" fmla="*/ 738460 w 1031876"/>
              <a:gd name="connsiteY20305" fmla="*/ 115302 h 1106488"/>
              <a:gd name="connsiteX20306" fmla="*/ 736751 w 1031876"/>
              <a:gd name="connsiteY20306" fmla="*/ 112741 h 1106488"/>
              <a:gd name="connsiteX20307" fmla="*/ 737045 w 1031876"/>
              <a:gd name="connsiteY20307" fmla="*/ 112829 h 1106488"/>
              <a:gd name="connsiteX20308" fmla="*/ 738460 w 1031876"/>
              <a:gd name="connsiteY20308" fmla="*/ 115302 h 1106488"/>
              <a:gd name="connsiteX20309" fmla="*/ 736751 w 1031876"/>
              <a:gd name="connsiteY20309" fmla="*/ 112741 h 1106488"/>
              <a:gd name="connsiteX20310" fmla="*/ 698118 w 1031876"/>
              <a:gd name="connsiteY20310" fmla="*/ 111204 h 1106488"/>
              <a:gd name="connsiteX20311" fmla="*/ 699999 w 1031876"/>
              <a:gd name="connsiteY20311" fmla="*/ 111887 h 1106488"/>
              <a:gd name="connsiteX20312" fmla="*/ 704272 w 1031876"/>
              <a:gd name="connsiteY20312" fmla="*/ 115302 h 1106488"/>
              <a:gd name="connsiteX20313" fmla="*/ 779463 w 1031876"/>
              <a:gd name="connsiteY20313" fmla="*/ 109537 h 1106488"/>
              <a:gd name="connsiteX20314" fmla="*/ 785813 w 1031876"/>
              <a:gd name="connsiteY20314" fmla="*/ 115887 h 1106488"/>
              <a:gd name="connsiteX20315" fmla="*/ 779463 w 1031876"/>
              <a:gd name="connsiteY20315" fmla="*/ 109537 h 1106488"/>
              <a:gd name="connsiteX20316" fmla="*/ 786607 w 1031876"/>
              <a:gd name="connsiteY20316" fmla="*/ 115887 h 1106488"/>
              <a:gd name="connsiteX20317" fmla="*/ 779463 w 1031876"/>
              <a:gd name="connsiteY20317" fmla="*/ 109537 h 1106488"/>
              <a:gd name="connsiteX20318" fmla="*/ 684990 w 1031876"/>
              <a:gd name="connsiteY20318" fmla="*/ 109087 h 1106488"/>
              <a:gd name="connsiteX20319" fmla="*/ 690597 w 1031876"/>
              <a:gd name="connsiteY20319" fmla="*/ 111887 h 1106488"/>
              <a:gd name="connsiteX20320" fmla="*/ 690597 w 1031876"/>
              <a:gd name="connsiteY20320" fmla="*/ 115302 h 1106488"/>
              <a:gd name="connsiteX20321" fmla="*/ 684721 w 1031876"/>
              <a:gd name="connsiteY20321" fmla="*/ 111353 h 1106488"/>
              <a:gd name="connsiteX20322" fmla="*/ 684655 w 1031876"/>
              <a:gd name="connsiteY20322" fmla="*/ 110109 h 1106488"/>
              <a:gd name="connsiteX20323" fmla="*/ 684614 w 1031876"/>
              <a:gd name="connsiteY20323" fmla="*/ 109325 h 1106488"/>
              <a:gd name="connsiteX20324" fmla="*/ 759355 w 1031876"/>
              <a:gd name="connsiteY20324" fmla="*/ 108903 h 1106488"/>
              <a:gd name="connsiteX20325" fmla="*/ 766234 w 1031876"/>
              <a:gd name="connsiteY20325" fmla="*/ 108903 h 1106488"/>
              <a:gd name="connsiteX20326" fmla="*/ 766234 w 1031876"/>
              <a:gd name="connsiteY20326" fmla="*/ 109736 h 1106488"/>
              <a:gd name="connsiteX20327" fmla="*/ 766234 w 1031876"/>
              <a:gd name="connsiteY20327" fmla="*/ 111403 h 1106488"/>
              <a:gd name="connsiteX20328" fmla="*/ 766234 w 1031876"/>
              <a:gd name="connsiteY20328" fmla="*/ 114737 h 1106488"/>
              <a:gd name="connsiteX20329" fmla="*/ 766234 w 1031876"/>
              <a:gd name="connsiteY20329" fmla="*/ 115570 h 1106488"/>
              <a:gd name="connsiteX20330" fmla="*/ 765374 w 1031876"/>
              <a:gd name="connsiteY20330" fmla="*/ 112237 h 1106488"/>
              <a:gd name="connsiteX20331" fmla="*/ 765176 w 1031876"/>
              <a:gd name="connsiteY20331" fmla="*/ 112127 h 1106488"/>
              <a:gd name="connsiteX20332" fmla="*/ 765176 w 1031876"/>
              <a:gd name="connsiteY20332" fmla="*/ 115093 h 1106488"/>
              <a:gd name="connsiteX20333" fmla="*/ 765176 w 1031876"/>
              <a:gd name="connsiteY20333" fmla="*/ 115887 h 1106488"/>
              <a:gd name="connsiteX20334" fmla="*/ 762795 w 1031876"/>
              <a:gd name="connsiteY20334" fmla="*/ 112712 h 1106488"/>
              <a:gd name="connsiteX20335" fmla="*/ 763804 w 1031876"/>
              <a:gd name="connsiteY20335" fmla="*/ 111367 h 1106488"/>
              <a:gd name="connsiteX20336" fmla="*/ 731622 w 1031876"/>
              <a:gd name="connsiteY20336" fmla="*/ 108472 h 1106488"/>
              <a:gd name="connsiteX20337" fmla="*/ 738460 w 1031876"/>
              <a:gd name="connsiteY20337" fmla="*/ 115302 h 1106488"/>
              <a:gd name="connsiteX20338" fmla="*/ 735041 w 1031876"/>
              <a:gd name="connsiteY20338" fmla="*/ 114448 h 1106488"/>
              <a:gd name="connsiteX20339" fmla="*/ 734109 w 1031876"/>
              <a:gd name="connsiteY20339" fmla="*/ 112818 h 1106488"/>
              <a:gd name="connsiteX20340" fmla="*/ 731622 w 1031876"/>
              <a:gd name="connsiteY20340" fmla="*/ 108472 h 1106488"/>
              <a:gd name="connsiteX20341" fmla="*/ 735041 w 1031876"/>
              <a:gd name="connsiteY20341" fmla="*/ 108472 h 1106488"/>
              <a:gd name="connsiteX20342" fmla="*/ 738460 w 1031876"/>
              <a:gd name="connsiteY20342" fmla="*/ 108472 h 1106488"/>
              <a:gd name="connsiteX20343" fmla="*/ 735896 w 1031876"/>
              <a:gd name="connsiteY20343" fmla="*/ 109325 h 1106488"/>
              <a:gd name="connsiteX20344" fmla="*/ 737451 w 1031876"/>
              <a:gd name="connsiteY20344" fmla="*/ 112951 h 1106488"/>
              <a:gd name="connsiteX20345" fmla="*/ 737045 w 1031876"/>
              <a:gd name="connsiteY20345" fmla="*/ 112829 h 1106488"/>
              <a:gd name="connsiteX20346" fmla="*/ 735041 w 1031876"/>
              <a:gd name="connsiteY20346" fmla="*/ 109325 h 1106488"/>
              <a:gd name="connsiteX20347" fmla="*/ 731622 w 1031876"/>
              <a:gd name="connsiteY20347" fmla="*/ 108472 h 1106488"/>
              <a:gd name="connsiteX20348" fmla="*/ 690597 w 1031876"/>
              <a:gd name="connsiteY20348" fmla="*/ 108472 h 1106488"/>
              <a:gd name="connsiteX20349" fmla="*/ 690864 w 1031876"/>
              <a:gd name="connsiteY20349" fmla="*/ 109538 h 1106488"/>
              <a:gd name="connsiteX20350" fmla="*/ 690902 w 1031876"/>
              <a:gd name="connsiteY20350" fmla="*/ 109688 h 1106488"/>
              <a:gd name="connsiteX20351" fmla="*/ 697707 w 1031876"/>
              <a:gd name="connsiteY20351" fmla="*/ 112713 h 1106488"/>
              <a:gd name="connsiteX20352" fmla="*/ 704851 w 1031876"/>
              <a:gd name="connsiteY20352" fmla="*/ 115888 h 1106488"/>
              <a:gd name="connsiteX20353" fmla="*/ 697707 w 1031876"/>
              <a:gd name="connsiteY20353" fmla="*/ 115094 h 1106488"/>
              <a:gd name="connsiteX20354" fmla="*/ 690937 w 1031876"/>
              <a:gd name="connsiteY20354" fmla="*/ 109829 h 1106488"/>
              <a:gd name="connsiteX20355" fmla="*/ 691452 w 1031876"/>
              <a:gd name="connsiteY20355" fmla="*/ 111887 h 1106488"/>
              <a:gd name="connsiteX20356" fmla="*/ 693084 w 1031876"/>
              <a:gd name="connsiteY20356" fmla="*/ 112818 h 1106488"/>
              <a:gd name="connsiteX20357" fmla="*/ 697435 w 1031876"/>
              <a:gd name="connsiteY20357" fmla="*/ 115302 h 1106488"/>
              <a:gd name="connsiteX20358" fmla="*/ 693332 w 1031876"/>
              <a:gd name="connsiteY20358" fmla="*/ 113253 h 1106488"/>
              <a:gd name="connsiteX20359" fmla="*/ 690597 w 1031876"/>
              <a:gd name="connsiteY20359" fmla="*/ 111887 h 1106488"/>
              <a:gd name="connsiteX20360" fmla="*/ 690597 w 1031876"/>
              <a:gd name="connsiteY20360" fmla="*/ 109564 h 1106488"/>
              <a:gd name="connsiteX20361" fmla="*/ 690563 w 1031876"/>
              <a:gd name="connsiteY20361" fmla="*/ 109538 h 1106488"/>
              <a:gd name="connsiteX20362" fmla="*/ 690597 w 1031876"/>
              <a:gd name="connsiteY20362" fmla="*/ 109553 h 1106488"/>
              <a:gd name="connsiteX20363" fmla="*/ 690597 w 1031876"/>
              <a:gd name="connsiteY20363" fmla="*/ 109538 h 1106488"/>
              <a:gd name="connsiteX20364" fmla="*/ 690597 w 1031876"/>
              <a:gd name="connsiteY20364" fmla="*/ 108472 h 1106488"/>
              <a:gd name="connsiteX20365" fmla="*/ 694805 w 1031876"/>
              <a:gd name="connsiteY20365" fmla="*/ 108997 h 1106488"/>
              <a:gd name="connsiteX20366" fmla="*/ 698118 w 1031876"/>
              <a:gd name="connsiteY20366" fmla="*/ 111204 h 1106488"/>
              <a:gd name="connsiteX20367" fmla="*/ 683759 w 1031876"/>
              <a:gd name="connsiteY20367" fmla="*/ 108472 h 1106488"/>
              <a:gd name="connsiteX20368" fmla="*/ 685789 w 1031876"/>
              <a:gd name="connsiteY20368" fmla="*/ 108578 h 1106488"/>
              <a:gd name="connsiteX20369" fmla="*/ 684990 w 1031876"/>
              <a:gd name="connsiteY20369" fmla="*/ 109087 h 1106488"/>
              <a:gd name="connsiteX20370" fmla="*/ 239316 w 1031876"/>
              <a:gd name="connsiteY20370" fmla="*/ 108472 h 1106488"/>
              <a:gd name="connsiteX20371" fmla="*/ 235042 w 1031876"/>
              <a:gd name="connsiteY20371" fmla="*/ 114448 h 1106488"/>
              <a:gd name="connsiteX20372" fmla="*/ 233162 w 1031876"/>
              <a:gd name="connsiteY20372" fmla="*/ 114619 h 1106488"/>
              <a:gd name="connsiteX20373" fmla="*/ 235897 w 1031876"/>
              <a:gd name="connsiteY20373" fmla="*/ 111887 h 1106488"/>
              <a:gd name="connsiteX20374" fmla="*/ 239316 w 1031876"/>
              <a:gd name="connsiteY20374" fmla="*/ 108472 h 1106488"/>
              <a:gd name="connsiteX20375" fmla="*/ 759945 w 1031876"/>
              <a:gd name="connsiteY20375" fmla="*/ 108141 h 1106488"/>
              <a:gd name="connsiteX20376" fmla="*/ 760590 w 1031876"/>
              <a:gd name="connsiteY20376" fmla="*/ 108219 h 1106488"/>
              <a:gd name="connsiteX20377" fmla="*/ 759355 w 1031876"/>
              <a:gd name="connsiteY20377" fmla="*/ 108903 h 1106488"/>
              <a:gd name="connsiteX20378" fmla="*/ 744538 w 1031876"/>
              <a:gd name="connsiteY20378" fmla="*/ 108038 h 1106488"/>
              <a:gd name="connsiteX20379" fmla="*/ 744538 w 1031876"/>
              <a:gd name="connsiteY20379" fmla="*/ 108092 h 1106488"/>
              <a:gd name="connsiteX20380" fmla="*/ 744995 w 1031876"/>
              <a:gd name="connsiteY20380" fmla="*/ 108321 h 1106488"/>
              <a:gd name="connsiteX20381" fmla="*/ 744941 w 1031876"/>
              <a:gd name="connsiteY20381" fmla="*/ 108268 h 1106488"/>
              <a:gd name="connsiteX20382" fmla="*/ 713509 w 1031876"/>
              <a:gd name="connsiteY20382" fmla="*/ 106651 h 1106488"/>
              <a:gd name="connsiteX20383" fmla="*/ 717550 w 1031876"/>
              <a:gd name="connsiteY20383" fmla="*/ 109538 h 1106488"/>
              <a:gd name="connsiteX20384" fmla="*/ 714375 w 1031876"/>
              <a:gd name="connsiteY20384" fmla="*/ 108546 h 1106488"/>
              <a:gd name="connsiteX20385" fmla="*/ 723370 w 1031876"/>
              <a:gd name="connsiteY20385" fmla="*/ 105999 h 1106488"/>
              <a:gd name="connsiteX20386" fmla="*/ 724231 w 1031876"/>
              <a:gd name="connsiteY20386" fmla="*/ 106256 h 1106488"/>
              <a:gd name="connsiteX20387" fmla="*/ 724785 w 1031876"/>
              <a:gd name="connsiteY20387" fmla="*/ 108472 h 1106488"/>
              <a:gd name="connsiteX20388" fmla="*/ 689913 w 1031876"/>
              <a:gd name="connsiteY20388" fmla="*/ 105740 h 1106488"/>
              <a:gd name="connsiteX20389" fmla="*/ 691452 w 1031876"/>
              <a:gd name="connsiteY20389" fmla="*/ 106764 h 1106488"/>
              <a:gd name="connsiteX20390" fmla="*/ 690597 w 1031876"/>
              <a:gd name="connsiteY20390" fmla="*/ 108472 h 1106488"/>
              <a:gd name="connsiteX20391" fmla="*/ 243829 w 1031876"/>
              <a:gd name="connsiteY20391" fmla="*/ 103022 h 1106488"/>
              <a:gd name="connsiteX20392" fmla="*/ 242888 w 1031876"/>
              <a:gd name="connsiteY20392" fmla="*/ 103287 h 1106488"/>
              <a:gd name="connsiteX20393" fmla="*/ 242637 w 1031876"/>
              <a:gd name="connsiteY20393" fmla="*/ 103781 h 1106488"/>
              <a:gd name="connsiteX20394" fmla="*/ 766234 w 1031876"/>
              <a:gd name="connsiteY20394" fmla="*/ 102235 h 1106488"/>
              <a:gd name="connsiteX20395" fmla="*/ 773113 w 1031876"/>
              <a:gd name="connsiteY20395" fmla="*/ 108903 h 1106488"/>
              <a:gd name="connsiteX20396" fmla="*/ 766234 w 1031876"/>
              <a:gd name="connsiteY20396" fmla="*/ 108903 h 1106488"/>
              <a:gd name="connsiteX20397" fmla="*/ 760590 w 1031876"/>
              <a:gd name="connsiteY20397" fmla="*/ 108219 h 1106488"/>
              <a:gd name="connsiteX20398" fmla="*/ 762795 w 1031876"/>
              <a:gd name="connsiteY20398" fmla="*/ 106998 h 1106488"/>
              <a:gd name="connsiteX20399" fmla="*/ 765374 w 1031876"/>
              <a:gd name="connsiteY20399" fmla="*/ 105569 h 1106488"/>
              <a:gd name="connsiteX20400" fmla="*/ 766234 w 1031876"/>
              <a:gd name="connsiteY20400" fmla="*/ 102235 h 1106488"/>
              <a:gd name="connsiteX20401" fmla="*/ 744538 w 1031876"/>
              <a:gd name="connsiteY20401" fmla="*/ 102235 h 1106488"/>
              <a:gd name="connsiteX20402" fmla="*/ 744538 w 1031876"/>
              <a:gd name="connsiteY20402" fmla="*/ 104007 h 1106488"/>
              <a:gd name="connsiteX20403" fmla="*/ 750820 w 1031876"/>
              <a:gd name="connsiteY20403" fmla="*/ 107882 h 1106488"/>
              <a:gd name="connsiteX20404" fmla="*/ 748507 w 1031876"/>
              <a:gd name="connsiteY20404" fmla="*/ 105569 h 1106488"/>
              <a:gd name="connsiteX20405" fmla="*/ 745173 w 1031876"/>
              <a:gd name="connsiteY20405" fmla="*/ 102235 h 1106488"/>
              <a:gd name="connsiteX20406" fmla="*/ 744736 w 1031876"/>
              <a:gd name="connsiteY20406" fmla="*/ 102235 h 1106488"/>
              <a:gd name="connsiteX20407" fmla="*/ 704851 w 1031876"/>
              <a:gd name="connsiteY20407" fmla="*/ 101641 h 1106488"/>
              <a:gd name="connsiteX20408" fmla="*/ 704851 w 1031876"/>
              <a:gd name="connsiteY20408" fmla="*/ 108472 h 1106488"/>
              <a:gd name="connsiteX20409" fmla="*/ 705127 w 1031876"/>
              <a:gd name="connsiteY20409" fmla="*/ 108472 h 1106488"/>
              <a:gd name="connsiteX20410" fmla="*/ 707992 w 1031876"/>
              <a:gd name="connsiteY20410" fmla="*/ 108472 h 1106488"/>
              <a:gd name="connsiteX20411" fmla="*/ 704870 w 1031876"/>
              <a:gd name="connsiteY20411" fmla="*/ 101641 h 1106488"/>
              <a:gd name="connsiteX20412" fmla="*/ 683759 w 1031876"/>
              <a:gd name="connsiteY20412" fmla="*/ 101641 h 1106488"/>
              <a:gd name="connsiteX20413" fmla="*/ 690597 w 1031876"/>
              <a:gd name="connsiteY20413" fmla="*/ 108472 h 1106488"/>
              <a:gd name="connsiteX20414" fmla="*/ 683759 w 1031876"/>
              <a:gd name="connsiteY20414" fmla="*/ 101641 h 1106488"/>
              <a:gd name="connsiteX20415" fmla="*/ 683759 w 1031876"/>
              <a:gd name="connsiteY20415" fmla="*/ 101641 h 1106488"/>
              <a:gd name="connsiteX20416" fmla="*/ 689742 w 1031876"/>
              <a:gd name="connsiteY20416" fmla="*/ 105056 h 1106488"/>
              <a:gd name="connsiteX20417" fmla="*/ 689913 w 1031876"/>
              <a:gd name="connsiteY20417" fmla="*/ 105740 h 1106488"/>
              <a:gd name="connsiteX20418" fmla="*/ 663247 w 1031876"/>
              <a:gd name="connsiteY20418" fmla="*/ 101641 h 1106488"/>
              <a:gd name="connsiteX20419" fmla="*/ 663247 w 1031876"/>
              <a:gd name="connsiteY20419" fmla="*/ 108472 h 1106488"/>
              <a:gd name="connsiteX20420" fmla="*/ 670084 w 1031876"/>
              <a:gd name="connsiteY20420" fmla="*/ 108472 h 1106488"/>
              <a:gd name="connsiteX20421" fmla="*/ 676276 w 1031876"/>
              <a:gd name="connsiteY20421" fmla="*/ 109245 h 1106488"/>
              <a:gd name="connsiteX20422" fmla="*/ 676276 w 1031876"/>
              <a:gd name="connsiteY20422" fmla="*/ 108472 h 1106488"/>
              <a:gd name="connsiteX20423" fmla="*/ 676067 w 1031876"/>
              <a:gd name="connsiteY20423" fmla="*/ 108472 h 1106488"/>
              <a:gd name="connsiteX20424" fmla="*/ 674358 w 1031876"/>
              <a:gd name="connsiteY20424" fmla="*/ 108472 h 1106488"/>
              <a:gd name="connsiteX20425" fmla="*/ 673503 w 1031876"/>
              <a:gd name="connsiteY20425" fmla="*/ 108472 h 1106488"/>
              <a:gd name="connsiteX20426" fmla="*/ 672648 w 1031876"/>
              <a:gd name="connsiteY20426" fmla="*/ 108472 h 1106488"/>
              <a:gd name="connsiteX20427" fmla="*/ 670084 w 1031876"/>
              <a:gd name="connsiteY20427" fmla="*/ 108472 h 1106488"/>
              <a:gd name="connsiteX20428" fmla="*/ 663247 w 1031876"/>
              <a:gd name="connsiteY20428" fmla="*/ 101641 h 1106488"/>
              <a:gd name="connsiteX20429" fmla="*/ 669229 w 1031876"/>
              <a:gd name="connsiteY20429" fmla="*/ 104203 h 1106488"/>
              <a:gd name="connsiteX20430" fmla="*/ 669400 w 1031876"/>
              <a:gd name="connsiteY20430" fmla="*/ 103690 h 1106488"/>
              <a:gd name="connsiteX20431" fmla="*/ 676276 w 1031876"/>
              <a:gd name="connsiteY20431" fmla="*/ 108061 h 1106488"/>
              <a:gd name="connsiteX20432" fmla="*/ 676276 w 1031876"/>
              <a:gd name="connsiteY20432" fmla="*/ 107826 h 1106488"/>
              <a:gd name="connsiteX20433" fmla="*/ 670939 w 1031876"/>
              <a:gd name="connsiteY20433" fmla="*/ 102495 h 1106488"/>
              <a:gd name="connsiteX20434" fmla="*/ 670084 w 1031876"/>
              <a:gd name="connsiteY20434" fmla="*/ 101641 h 1106488"/>
              <a:gd name="connsiteX20435" fmla="*/ 669400 w 1031876"/>
              <a:gd name="connsiteY20435" fmla="*/ 103690 h 1106488"/>
              <a:gd name="connsiteX20436" fmla="*/ 667520 w 1031876"/>
              <a:gd name="connsiteY20436" fmla="*/ 102495 h 1106488"/>
              <a:gd name="connsiteX20437" fmla="*/ 663247 w 1031876"/>
              <a:gd name="connsiteY20437" fmla="*/ 101641 h 1106488"/>
              <a:gd name="connsiteX20438" fmla="*/ 758826 w 1031876"/>
              <a:gd name="connsiteY20438" fmla="*/ 101600 h 1106488"/>
              <a:gd name="connsiteX20439" fmla="*/ 759620 w 1031876"/>
              <a:gd name="connsiteY20439" fmla="*/ 101600 h 1106488"/>
              <a:gd name="connsiteX20440" fmla="*/ 760414 w 1031876"/>
              <a:gd name="connsiteY20440" fmla="*/ 101600 h 1106488"/>
              <a:gd name="connsiteX20441" fmla="*/ 760414 w 1031876"/>
              <a:gd name="connsiteY20441" fmla="*/ 103188 h 1106488"/>
              <a:gd name="connsiteX20442" fmla="*/ 760092 w 1031876"/>
              <a:gd name="connsiteY20442" fmla="*/ 103188 h 1106488"/>
              <a:gd name="connsiteX20443" fmla="*/ 761935 w 1031876"/>
              <a:gd name="connsiteY20443" fmla="*/ 105569 h 1106488"/>
              <a:gd name="connsiteX20444" fmla="*/ 761419 w 1031876"/>
              <a:gd name="connsiteY20444" fmla="*/ 106236 h 1106488"/>
              <a:gd name="connsiteX20445" fmla="*/ 759945 w 1031876"/>
              <a:gd name="connsiteY20445" fmla="*/ 108141 h 1106488"/>
              <a:gd name="connsiteX20446" fmla="*/ 759355 w 1031876"/>
              <a:gd name="connsiteY20446" fmla="*/ 108069 h 1106488"/>
              <a:gd name="connsiteX20447" fmla="*/ 752475 w 1031876"/>
              <a:gd name="connsiteY20447" fmla="*/ 102235 h 1106488"/>
              <a:gd name="connsiteX20448" fmla="*/ 755915 w 1031876"/>
              <a:gd name="connsiteY20448" fmla="*/ 102235 h 1106488"/>
              <a:gd name="connsiteX20449" fmla="*/ 758826 w 1031876"/>
              <a:gd name="connsiteY20449" fmla="*/ 102235 h 1106488"/>
              <a:gd name="connsiteX20450" fmla="*/ 745359 w 1031876"/>
              <a:gd name="connsiteY20450" fmla="*/ 100627 h 1106488"/>
              <a:gd name="connsiteX20451" fmla="*/ 744719 w 1031876"/>
              <a:gd name="connsiteY20451" fmla="*/ 101385 h 1106488"/>
              <a:gd name="connsiteX20452" fmla="*/ 745519 w 1031876"/>
              <a:gd name="connsiteY20452" fmla="*/ 102160 h 1106488"/>
              <a:gd name="connsiteX20453" fmla="*/ 745591 w 1031876"/>
              <a:gd name="connsiteY20453" fmla="*/ 102202 h 1106488"/>
              <a:gd name="connsiteX20454" fmla="*/ 252991 w 1031876"/>
              <a:gd name="connsiteY20454" fmla="*/ 100224 h 1106488"/>
              <a:gd name="connsiteX20455" fmla="*/ 252991 w 1031876"/>
              <a:gd name="connsiteY20455" fmla="*/ 101641 h 1106488"/>
              <a:gd name="connsiteX20456" fmla="*/ 252243 w 1031876"/>
              <a:gd name="connsiteY20456" fmla="*/ 100574 h 1106488"/>
              <a:gd name="connsiteX20457" fmla="*/ 773113 w 1031876"/>
              <a:gd name="connsiteY20457" fmla="*/ 95250 h 1106488"/>
              <a:gd name="connsiteX20458" fmla="*/ 779463 w 1031876"/>
              <a:gd name="connsiteY20458" fmla="*/ 101600 h 1106488"/>
              <a:gd name="connsiteX20459" fmla="*/ 778669 w 1031876"/>
              <a:gd name="connsiteY20459" fmla="*/ 101600 h 1106488"/>
              <a:gd name="connsiteX20460" fmla="*/ 773114 w 1031876"/>
              <a:gd name="connsiteY20460" fmla="*/ 101600 h 1106488"/>
              <a:gd name="connsiteX20461" fmla="*/ 773113 w 1031876"/>
              <a:gd name="connsiteY20461" fmla="*/ 101600 h 1106488"/>
              <a:gd name="connsiteX20462" fmla="*/ 769542 w 1031876"/>
              <a:gd name="connsiteY20462" fmla="*/ 101600 h 1106488"/>
              <a:gd name="connsiteX20463" fmla="*/ 765970 w 1031876"/>
              <a:gd name="connsiteY20463" fmla="*/ 101600 h 1106488"/>
              <a:gd name="connsiteX20464" fmla="*/ 769267 w 1031876"/>
              <a:gd name="connsiteY20464" fmla="*/ 101111 h 1106488"/>
              <a:gd name="connsiteX20465" fmla="*/ 773113 w 1031876"/>
              <a:gd name="connsiteY20465" fmla="*/ 101600 h 1106488"/>
              <a:gd name="connsiteX20466" fmla="*/ 775494 w 1031876"/>
              <a:gd name="connsiteY20466" fmla="*/ 98425 h 1106488"/>
              <a:gd name="connsiteX20467" fmla="*/ 773113 w 1031876"/>
              <a:gd name="connsiteY20467" fmla="*/ 95250 h 1106488"/>
              <a:gd name="connsiteX20468" fmla="*/ 765970 w 1031876"/>
              <a:gd name="connsiteY20468" fmla="*/ 95250 h 1106488"/>
              <a:gd name="connsiteX20469" fmla="*/ 771328 w 1031876"/>
              <a:gd name="connsiteY20469" fmla="*/ 100806 h 1106488"/>
              <a:gd name="connsiteX20470" fmla="*/ 769267 w 1031876"/>
              <a:gd name="connsiteY20470" fmla="*/ 101111 h 1106488"/>
              <a:gd name="connsiteX20471" fmla="*/ 766863 w 1031876"/>
              <a:gd name="connsiteY20471" fmla="*/ 100806 h 1106488"/>
              <a:gd name="connsiteX20472" fmla="*/ 765970 w 1031876"/>
              <a:gd name="connsiteY20472" fmla="*/ 95250 h 1106488"/>
              <a:gd name="connsiteX20473" fmla="*/ 758826 w 1031876"/>
              <a:gd name="connsiteY20473" fmla="*/ 95250 h 1106488"/>
              <a:gd name="connsiteX20474" fmla="*/ 761505 w 1031876"/>
              <a:gd name="connsiteY20474" fmla="*/ 95250 h 1106488"/>
              <a:gd name="connsiteX20475" fmla="*/ 765077 w 1031876"/>
              <a:gd name="connsiteY20475" fmla="*/ 95250 h 1106488"/>
              <a:gd name="connsiteX20476" fmla="*/ 765970 w 1031876"/>
              <a:gd name="connsiteY20476" fmla="*/ 95250 h 1106488"/>
              <a:gd name="connsiteX20477" fmla="*/ 765970 w 1031876"/>
              <a:gd name="connsiteY20477" fmla="*/ 101600 h 1106488"/>
              <a:gd name="connsiteX20478" fmla="*/ 758826 w 1031876"/>
              <a:gd name="connsiteY20478" fmla="*/ 95250 h 1106488"/>
              <a:gd name="connsiteX20479" fmla="*/ 725225 w 1031876"/>
              <a:gd name="connsiteY20479" fmla="*/ 95250 h 1106488"/>
              <a:gd name="connsiteX20480" fmla="*/ 728204 w 1031876"/>
              <a:gd name="connsiteY20480" fmla="*/ 98226 h 1106488"/>
              <a:gd name="connsiteX20481" fmla="*/ 731622 w 1031876"/>
              <a:gd name="connsiteY20481" fmla="*/ 101641 h 1106488"/>
              <a:gd name="connsiteX20482" fmla="*/ 726535 w 1031876"/>
              <a:gd name="connsiteY20482" fmla="*/ 96559 h 1106488"/>
              <a:gd name="connsiteX20483" fmla="*/ 725640 w 1031876"/>
              <a:gd name="connsiteY20483" fmla="*/ 95665 h 1106488"/>
              <a:gd name="connsiteX20484" fmla="*/ 231776 w 1031876"/>
              <a:gd name="connsiteY20484" fmla="*/ 95250 h 1106488"/>
              <a:gd name="connsiteX20485" fmla="*/ 232194 w 1031876"/>
              <a:gd name="connsiteY20485" fmla="*/ 95584 h 1106488"/>
              <a:gd name="connsiteX20486" fmla="*/ 232570 w 1031876"/>
              <a:gd name="connsiteY20486" fmla="*/ 95250 h 1106488"/>
              <a:gd name="connsiteX20487" fmla="*/ 234468 w 1031876"/>
              <a:gd name="connsiteY20487" fmla="*/ 96242 h 1106488"/>
              <a:gd name="connsiteX20488" fmla="*/ 233734 w 1031876"/>
              <a:gd name="connsiteY20488" fmla="*/ 96816 h 1106488"/>
              <a:gd name="connsiteX20489" fmla="*/ 235745 w 1031876"/>
              <a:gd name="connsiteY20489" fmla="*/ 98425 h 1106488"/>
              <a:gd name="connsiteX20490" fmla="*/ 239714 w 1031876"/>
              <a:gd name="connsiteY20490" fmla="*/ 101600 h 1106488"/>
              <a:gd name="connsiteX20491" fmla="*/ 231776 w 1031876"/>
              <a:gd name="connsiteY20491" fmla="*/ 101600 h 1106488"/>
              <a:gd name="connsiteX20492" fmla="*/ 234753 w 1031876"/>
              <a:gd name="connsiteY20492" fmla="*/ 98425 h 1106488"/>
              <a:gd name="connsiteX20493" fmla="*/ 233451 w 1031876"/>
              <a:gd name="connsiteY20493" fmla="*/ 97037 h 1106488"/>
              <a:gd name="connsiteX20494" fmla="*/ 231677 w 1031876"/>
              <a:gd name="connsiteY20494" fmla="*/ 98425 h 1106488"/>
              <a:gd name="connsiteX20495" fmla="*/ 225426 w 1031876"/>
              <a:gd name="connsiteY20495" fmla="*/ 101600 h 1106488"/>
              <a:gd name="connsiteX20496" fmla="*/ 226319 w 1031876"/>
              <a:gd name="connsiteY20496" fmla="*/ 100806 h 1106488"/>
              <a:gd name="connsiteX20497" fmla="*/ 232137 w 1031876"/>
              <a:gd name="connsiteY20497" fmla="*/ 95635 h 1106488"/>
              <a:gd name="connsiteX20498" fmla="*/ 219076 w 1031876"/>
              <a:gd name="connsiteY20498" fmla="*/ 95250 h 1106488"/>
              <a:gd name="connsiteX20499" fmla="*/ 212726 w 1031876"/>
              <a:gd name="connsiteY20499" fmla="*/ 101600 h 1106488"/>
              <a:gd name="connsiteX20500" fmla="*/ 219076 w 1031876"/>
              <a:gd name="connsiteY20500" fmla="*/ 95250 h 1106488"/>
              <a:gd name="connsiteX20501" fmla="*/ 704272 w 1031876"/>
              <a:gd name="connsiteY20501" fmla="*/ 94811 h 1106488"/>
              <a:gd name="connsiteX20502" fmla="*/ 702456 w 1031876"/>
              <a:gd name="connsiteY20502" fmla="*/ 94918 h 1106488"/>
              <a:gd name="connsiteX20503" fmla="*/ 704691 w 1031876"/>
              <a:gd name="connsiteY20503" fmla="*/ 95543 h 1106488"/>
              <a:gd name="connsiteX20504" fmla="*/ 707691 w 1031876"/>
              <a:gd name="connsiteY20504" fmla="*/ 100787 h 1106488"/>
              <a:gd name="connsiteX20505" fmla="*/ 710945 w 1031876"/>
              <a:gd name="connsiteY20505" fmla="*/ 101600 h 1106488"/>
              <a:gd name="connsiteX20506" fmla="*/ 711069 w 1031876"/>
              <a:gd name="connsiteY20506" fmla="*/ 101600 h 1106488"/>
              <a:gd name="connsiteX20507" fmla="*/ 705127 w 1031876"/>
              <a:gd name="connsiteY20507" fmla="*/ 95665 h 1106488"/>
              <a:gd name="connsiteX20508" fmla="*/ 704691 w 1031876"/>
              <a:gd name="connsiteY20508" fmla="*/ 95543 h 1106488"/>
              <a:gd name="connsiteX20509" fmla="*/ 711110 w 1031876"/>
              <a:gd name="connsiteY20509" fmla="*/ 92351 h 1106488"/>
              <a:gd name="connsiteX20510" fmla="*/ 713303 w 1031876"/>
              <a:gd name="connsiteY20510" fmla="*/ 93168 h 1106488"/>
              <a:gd name="connsiteX20511" fmla="*/ 711110 w 1031876"/>
              <a:gd name="connsiteY20511" fmla="*/ 94811 h 1106488"/>
              <a:gd name="connsiteX20512" fmla="*/ 711110 w 1031876"/>
              <a:gd name="connsiteY20512" fmla="*/ 93957 h 1106488"/>
              <a:gd name="connsiteX20513" fmla="*/ 714529 w 1031876"/>
              <a:gd name="connsiteY20513" fmla="*/ 92249 h 1106488"/>
              <a:gd name="connsiteX20514" fmla="*/ 717947 w 1031876"/>
              <a:gd name="connsiteY20514" fmla="*/ 94811 h 1106488"/>
              <a:gd name="connsiteX20515" fmla="*/ 714849 w 1031876"/>
              <a:gd name="connsiteY20515" fmla="*/ 93744 h 1106488"/>
              <a:gd name="connsiteX20516" fmla="*/ 713303 w 1031876"/>
              <a:gd name="connsiteY20516" fmla="*/ 93168 h 1106488"/>
              <a:gd name="connsiteX20517" fmla="*/ 705658 w 1031876"/>
              <a:gd name="connsiteY20517" fmla="*/ 90045 h 1106488"/>
              <a:gd name="connsiteX20518" fmla="*/ 706939 w 1031876"/>
              <a:gd name="connsiteY20518" fmla="*/ 90644 h 1106488"/>
              <a:gd name="connsiteX20519" fmla="*/ 707691 w 1031876"/>
              <a:gd name="connsiteY20519" fmla="*/ 91396 h 1106488"/>
              <a:gd name="connsiteX20520" fmla="*/ 711110 w 1031876"/>
              <a:gd name="connsiteY20520" fmla="*/ 94811 h 1106488"/>
              <a:gd name="connsiteX20521" fmla="*/ 745213 w 1031876"/>
              <a:gd name="connsiteY20521" fmla="*/ 89845 h 1106488"/>
              <a:gd name="connsiteX20522" fmla="*/ 745927 w 1031876"/>
              <a:gd name="connsiteY20522" fmla="*/ 94456 h 1106488"/>
              <a:gd name="connsiteX20523" fmla="*/ 749114 w 1031876"/>
              <a:gd name="connsiteY20523" fmla="*/ 94876 h 1106488"/>
              <a:gd name="connsiteX20524" fmla="*/ 751875 w 1031876"/>
              <a:gd name="connsiteY20524" fmla="*/ 95183 h 1106488"/>
              <a:gd name="connsiteX20525" fmla="*/ 751801 w 1031876"/>
              <a:gd name="connsiteY20525" fmla="*/ 95115 h 1106488"/>
              <a:gd name="connsiteX20526" fmla="*/ 748507 w 1031876"/>
              <a:gd name="connsiteY20526" fmla="*/ 94456 h 1106488"/>
              <a:gd name="connsiteX20527" fmla="*/ 704545 w 1031876"/>
              <a:gd name="connsiteY20527" fmla="*/ 89073 h 1106488"/>
              <a:gd name="connsiteX20528" fmla="*/ 705658 w 1031876"/>
              <a:gd name="connsiteY20528" fmla="*/ 90045 h 1106488"/>
              <a:gd name="connsiteX20529" fmla="*/ 704674 w 1031876"/>
              <a:gd name="connsiteY20529" fmla="*/ 89585 h 1106488"/>
              <a:gd name="connsiteX20530" fmla="*/ 751947 w 1031876"/>
              <a:gd name="connsiteY20530" fmla="*/ 88900 h 1106488"/>
              <a:gd name="connsiteX20531" fmla="*/ 758826 w 1031876"/>
              <a:gd name="connsiteY20531" fmla="*/ 95250 h 1106488"/>
              <a:gd name="connsiteX20532" fmla="*/ 751947 w 1031876"/>
              <a:gd name="connsiteY20532" fmla="*/ 88900 h 1106488"/>
              <a:gd name="connsiteX20533" fmla="*/ 731838 w 1031876"/>
              <a:gd name="connsiteY20533" fmla="*/ 88900 h 1106488"/>
              <a:gd name="connsiteX20534" fmla="*/ 735277 w 1031876"/>
              <a:gd name="connsiteY20534" fmla="*/ 88900 h 1106488"/>
              <a:gd name="connsiteX20535" fmla="*/ 738188 w 1031876"/>
              <a:gd name="connsiteY20535" fmla="*/ 88900 h 1106488"/>
              <a:gd name="connsiteX20536" fmla="*/ 738717 w 1031876"/>
              <a:gd name="connsiteY20536" fmla="*/ 88900 h 1106488"/>
              <a:gd name="connsiteX20537" fmla="*/ 738717 w 1031876"/>
              <a:gd name="connsiteY20537" fmla="*/ 89311 h 1106488"/>
              <a:gd name="connsiteX20538" fmla="*/ 745067 w 1031876"/>
              <a:gd name="connsiteY20538" fmla="*/ 94250 h 1106488"/>
              <a:gd name="connsiteX20539" fmla="*/ 745067 w 1031876"/>
              <a:gd name="connsiteY20539" fmla="*/ 92075 h 1106488"/>
              <a:gd name="connsiteX20540" fmla="*/ 745067 w 1031876"/>
              <a:gd name="connsiteY20540" fmla="*/ 89641 h 1106488"/>
              <a:gd name="connsiteX20541" fmla="*/ 744538 w 1031876"/>
              <a:gd name="connsiteY20541" fmla="*/ 88900 h 1106488"/>
              <a:gd name="connsiteX20542" fmla="*/ 745067 w 1031876"/>
              <a:gd name="connsiteY20542" fmla="*/ 89323 h 1106488"/>
              <a:gd name="connsiteX20543" fmla="*/ 745067 w 1031876"/>
              <a:gd name="connsiteY20543" fmla="*/ 88900 h 1106488"/>
              <a:gd name="connsiteX20544" fmla="*/ 745142 w 1031876"/>
              <a:gd name="connsiteY20544" fmla="*/ 89383 h 1106488"/>
              <a:gd name="connsiteX20545" fmla="*/ 748507 w 1031876"/>
              <a:gd name="connsiteY20545" fmla="*/ 92075 h 1106488"/>
              <a:gd name="connsiteX20546" fmla="*/ 745067 w 1031876"/>
              <a:gd name="connsiteY20546" fmla="*/ 88900 h 1106488"/>
              <a:gd name="connsiteX20547" fmla="*/ 751087 w 1031876"/>
              <a:gd name="connsiteY20547" fmla="*/ 92075 h 1106488"/>
              <a:gd name="connsiteX20548" fmla="*/ 751801 w 1031876"/>
              <a:gd name="connsiteY20548" fmla="*/ 94710 h 1106488"/>
              <a:gd name="connsiteX20549" fmla="*/ 752476 w 1031876"/>
              <a:gd name="connsiteY20549" fmla="*/ 95250 h 1106488"/>
              <a:gd name="connsiteX20550" fmla="*/ 751917 w 1031876"/>
              <a:gd name="connsiteY20550" fmla="*/ 95138 h 1106488"/>
              <a:gd name="connsiteX20551" fmla="*/ 751931 w 1031876"/>
              <a:gd name="connsiteY20551" fmla="*/ 95189 h 1106488"/>
              <a:gd name="connsiteX20552" fmla="*/ 752476 w 1031876"/>
              <a:gd name="connsiteY20552" fmla="*/ 95250 h 1106488"/>
              <a:gd name="connsiteX20553" fmla="*/ 752340 w 1031876"/>
              <a:gd name="connsiteY20553" fmla="*/ 95341 h 1106488"/>
              <a:gd name="connsiteX20554" fmla="*/ 755386 w 1031876"/>
              <a:gd name="connsiteY20554" fmla="*/ 96044 h 1106488"/>
              <a:gd name="connsiteX20555" fmla="*/ 758826 w 1031876"/>
              <a:gd name="connsiteY20555" fmla="*/ 101600 h 1106488"/>
              <a:gd name="connsiteX20556" fmla="*/ 751682 w 1031876"/>
              <a:gd name="connsiteY20556" fmla="*/ 101600 h 1106488"/>
              <a:gd name="connsiteX20557" fmla="*/ 751682 w 1031876"/>
              <a:gd name="connsiteY20557" fmla="*/ 100806 h 1106488"/>
              <a:gd name="connsiteX20558" fmla="*/ 751682 w 1031876"/>
              <a:gd name="connsiteY20558" fmla="*/ 98425 h 1106488"/>
              <a:gd name="connsiteX20559" fmla="*/ 751682 w 1031876"/>
              <a:gd name="connsiteY20559" fmla="*/ 96044 h 1106488"/>
              <a:gd name="connsiteX20560" fmla="*/ 751682 w 1031876"/>
              <a:gd name="connsiteY20560" fmla="*/ 96013 h 1106488"/>
              <a:gd name="connsiteX20561" fmla="*/ 751383 w 1031876"/>
              <a:gd name="connsiteY20561" fmla="*/ 95979 h 1106488"/>
              <a:gd name="connsiteX20562" fmla="*/ 748904 w 1031876"/>
              <a:gd name="connsiteY20562" fmla="*/ 97631 h 1106488"/>
              <a:gd name="connsiteX20563" fmla="*/ 745387 w 1031876"/>
              <a:gd name="connsiteY20563" fmla="*/ 95287 h 1106488"/>
              <a:gd name="connsiteX20564" fmla="*/ 745067 w 1031876"/>
              <a:gd name="connsiteY20564" fmla="*/ 95250 h 1106488"/>
              <a:gd name="connsiteX20565" fmla="*/ 745067 w 1031876"/>
              <a:gd name="connsiteY20565" fmla="*/ 95014 h 1106488"/>
              <a:gd name="connsiteX20566" fmla="*/ 741760 w 1031876"/>
              <a:gd name="connsiteY20566" fmla="*/ 92075 h 1106488"/>
              <a:gd name="connsiteX20567" fmla="*/ 738717 w 1031876"/>
              <a:gd name="connsiteY20567" fmla="*/ 89370 h 1106488"/>
              <a:gd name="connsiteX20568" fmla="*/ 738717 w 1031876"/>
              <a:gd name="connsiteY20568" fmla="*/ 94734 h 1106488"/>
              <a:gd name="connsiteX20569" fmla="*/ 738717 w 1031876"/>
              <a:gd name="connsiteY20569" fmla="*/ 95568 h 1106488"/>
              <a:gd name="connsiteX20570" fmla="*/ 731838 w 1031876"/>
              <a:gd name="connsiteY20570" fmla="*/ 88900 h 1106488"/>
              <a:gd name="connsiteX20571" fmla="*/ 677286 w 1031876"/>
              <a:gd name="connsiteY20571" fmla="*/ 88344 h 1106488"/>
              <a:gd name="connsiteX20572" fmla="*/ 677238 w 1031876"/>
              <a:gd name="connsiteY20572" fmla="*/ 88401 h 1106488"/>
              <a:gd name="connsiteX20573" fmla="*/ 677613 w 1031876"/>
              <a:gd name="connsiteY20573" fmla="*/ 88900 h 1106488"/>
              <a:gd name="connsiteX20574" fmla="*/ 679486 w 1031876"/>
              <a:gd name="connsiteY20574" fmla="*/ 91396 h 1106488"/>
              <a:gd name="connsiteX20575" fmla="*/ 676922 w 1031876"/>
              <a:gd name="connsiteY20575" fmla="*/ 94811 h 1106488"/>
              <a:gd name="connsiteX20576" fmla="*/ 683759 w 1031876"/>
              <a:gd name="connsiteY20576" fmla="*/ 94811 h 1106488"/>
              <a:gd name="connsiteX20577" fmla="*/ 682904 w 1031876"/>
              <a:gd name="connsiteY20577" fmla="*/ 93957 h 1106488"/>
              <a:gd name="connsiteX20578" fmla="*/ 677842 w 1031876"/>
              <a:gd name="connsiteY20578" fmla="*/ 88900 h 1106488"/>
              <a:gd name="connsiteX20579" fmla="*/ 751682 w 1031876"/>
              <a:gd name="connsiteY20579" fmla="*/ 88107 h 1106488"/>
              <a:gd name="connsiteX20580" fmla="*/ 758826 w 1031876"/>
              <a:gd name="connsiteY20580" fmla="*/ 88107 h 1106488"/>
              <a:gd name="connsiteX20581" fmla="*/ 751682 w 1031876"/>
              <a:gd name="connsiteY20581" fmla="*/ 88107 h 1106488"/>
              <a:gd name="connsiteX20582" fmla="*/ 717947 w 1031876"/>
              <a:gd name="connsiteY20582" fmla="*/ 87980 h 1106488"/>
              <a:gd name="connsiteX20583" fmla="*/ 718868 w 1031876"/>
              <a:gd name="connsiteY20583" fmla="*/ 88900 h 1106488"/>
              <a:gd name="connsiteX20584" fmla="*/ 721937 w 1031876"/>
              <a:gd name="connsiteY20584" fmla="*/ 91967 h 1106488"/>
              <a:gd name="connsiteX20585" fmla="*/ 724429 w 1031876"/>
              <a:gd name="connsiteY20585" fmla="*/ 88900 h 1106488"/>
              <a:gd name="connsiteX20586" fmla="*/ 729589 w 1031876"/>
              <a:gd name="connsiteY20586" fmla="*/ 92075 h 1106488"/>
              <a:gd name="connsiteX20587" fmla="*/ 725718 w 1031876"/>
              <a:gd name="connsiteY20587" fmla="*/ 94457 h 1106488"/>
              <a:gd name="connsiteX20588" fmla="*/ 726601 w 1031876"/>
              <a:gd name="connsiteY20588" fmla="*/ 94704 h 1106488"/>
              <a:gd name="connsiteX20589" fmla="*/ 725180 w 1031876"/>
              <a:gd name="connsiteY20589" fmla="*/ 94788 h 1106488"/>
              <a:gd name="connsiteX20590" fmla="*/ 724921 w 1031876"/>
              <a:gd name="connsiteY20590" fmla="*/ 94947 h 1106488"/>
              <a:gd name="connsiteX20591" fmla="*/ 725225 w 1031876"/>
              <a:gd name="connsiteY20591" fmla="*/ 95250 h 1106488"/>
              <a:gd name="connsiteX20592" fmla="*/ 726535 w 1031876"/>
              <a:gd name="connsiteY20592" fmla="*/ 96559 h 1106488"/>
              <a:gd name="connsiteX20593" fmla="*/ 730767 w 1031876"/>
              <a:gd name="connsiteY20593" fmla="*/ 100787 h 1106488"/>
              <a:gd name="connsiteX20594" fmla="*/ 731622 w 1031876"/>
              <a:gd name="connsiteY20594" fmla="*/ 101641 h 1106488"/>
              <a:gd name="connsiteX20595" fmla="*/ 738460 w 1031876"/>
              <a:gd name="connsiteY20595" fmla="*/ 105056 h 1106488"/>
              <a:gd name="connsiteX20596" fmla="*/ 742612 w 1031876"/>
              <a:gd name="connsiteY20596" fmla="*/ 107130 h 1106488"/>
              <a:gd name="connsiteX20597" fmla="*/ 742330 w 1031876"/>
              <a:gd name="connsiteY20597" fmla="*/ 106777 h 1106488"/>
              <a:gd name="connsiteX20598" fmla="*/ 739315 w 1031876"/>
              <a:gd name="connsiteY20598" fmla="*/ 105056 h 1106488"/>
              <a:gd name="connsiteX20599" fmla="*/ 736644 w 1031876"/>
              <a:gd name="connsiteY20599" fmla="*/ 102708 h 1106488"/>
              <a:gd name="connsiteX20600" fmla="*/ 738297 w 1031876"/>
              <a:gd name="connsiteY20600" fmla="*/ 101737 h 1106488"/>
              <a:gd name="connsiteX20601" fmla="*/ 738221 w 1031876"/>
              <a:gd name="connsiteY20601" fmla="*/ 101641 h 1106488"/>
              <a:gd name="connsiteX20602" fmla="*/ 738188 w 1031876"/>
              <a:gd name="connsiteY20602" fmla="*/ 101600 h 1106488"/>
              <a:gd name="connsiteX20603" fmla="*/ 738405 w 1031876"/>
              <a:gd name="connsiteY20603" fmla="*/ 101600 h 1106488"/>
              <a:gd name="connsiteX20604" fmla="*/ 735041 w 1031876"/>
              <a:gd name="connsiteY20604" fmla="*/ 99080 h 1106488"/>
              <a:gd name="connsiteX20605" fmla="*/ 731622 w 1031876"/>
              <a:gd name="connsiteY20605" fmla="*/ 101641 h 1106488"/>
              <a:gd name="connsiteX20606" fmla="*/ 732477 w 1031876"/>
              <a:gd name="connsiteY20606" fmla="*/ 96518 h 1106488"/>
              <a:gd name="connsiteX20607" fmla="*/ 738412 w 1031876"/>
              <a:gd name="connsiteY20607" fmla="*/ 101600 h 1106488"/>
              <a:gd name="connsiteX20608" fmla="*/ 738623 w 1031876"/>
              <a:gd name="connsiteY20608" fmla="*/ 101600 h 1106488"/>
              <a:gd name="connsiteX20609" fmla="*/ 737857 w 1031876"/>
              <a:gd name="connsiteY20609" fmla="*/ 96401 h 1106488"/>
              <a:gd name="connsiteX20610" fmla="*/ 731838 w 1031876"/>
              <a:gd name="connsiteY20610" fmla="*/ 95568 h 1106488"/>
              <a:gd name="connsiteX20611" fmla="*/ 732821 w 1031876"/>
              <a:gd name="connsiteY20611" fmla="*/ 95250 h 1106488"/>
              <a:gd name="connsiteX20612" fmla="*/ 734418 w 1031876"/>
              <a:gd name="connsiteY20612" fmla="*/ 94734 h 1106488"/>
              <a:gd name="connsiteX20613" fmla="*/ 731838 w 1031876"/>
              <a:gd name="connsiteY20613" fmla="*/ 88900 h 1106488"/>
              <a:gd name="connsiteX20614" fmla="*/ 735277 w 1031876"/>
              <a:gd name="connsiteY20614" fmla="*/ 94734 h 1106488"/>
              <a:gd name="connsiteX20615" fmla="*/ 737406 w 1031876"/>
              <a:gd name="connsiteY20615" fmla="*/ 95250 h 1106488"/>
              <a:gd name="connsiteX20616" fmla="*/ 738717 w 1031876"/>
              <a:gd name="connsiteY20616" fmla="*/ 95568 h 1106488"/>
              <a:gd name="connsiteX20617" fmla="*/ 742156 w 1031876"/>
              <a:gd name="connsiteY20617" fmla="*/ 98901 h 1106488"/>
              <a:gd name="connsiteX20618" fmla="*/ 744538 w 1031876"/>
              <a:gd name="connsiteY20618" fmla="*/ 101210 h 1106488"/>
              <a:gd name="connsiteX20619" fmla="*/ 744538 w 1031876"/>
              <a:gd name="connsiteY20619" fmla="*/ 100806 h 1106488"/>
              <a:gd name="connsiteX20620" fmla="*/ 744538 w 1031876"/>
              <a:gd name="connsiteY20620" fmla="*/ 96374 h 1106488"/>
              <a:gd name="connsiteX20621" fmla="*/ 738717 w 1031876"/>
              <a:gd name="connsiteY20621" fmla="*/ 95568 h 1106488"/>
              <a:gd name="connsiteX20622" fmla="*/ 741297 w 1031876"/>
              <a:gd name="connsiteY20622" fmla="*/ 95568 h 1106488"/>
              <a:gd name="connsiteX20623" fmla="*/ 742156 w 1031876"/>
              <a:gd name="connsiteY20623" fmla="*/ 95568 h 1106488"/>
              <a:gd name="connsiteX20624" fmla="*/ 743876 w 1031876"/>
              <a:gd name="connsiteY20624" fmla="*/ 95568 h 1106488"/>
              <a:gd name="connsiteX20625" fmla="*/ 744538 w 1031876"/>
              <a:gd name="connsiteY20625" fmla="*/ 95568 h 1106488"/>
              <a:gd name="connsiteX20626" fmla="*/ 744538 w 1031876"/>
              <a:gd name="connsiteY20626" fmla="*/ 95250 h 1106488"/>
              <a:gd name="connsiteX20627" fmla="*/ 744806 w 1031876"/>
              <a:gd name="connsiteY20627" fmla="*/ 95568 h 1106488"/>
              <a:gd name="connsiteX20628" fmla="*/ 745596 w 1031876"/>
              <a:gd name="connsiteY20628" fmla="*/ 95568 h 1106488"/>
              <a:gd name="connsiteX20629" fmla="*/ 748176 w 1031876"/>
              <a:gd name="connsiteY20629" fmla="*/ 98901 h 1106488"/>
              <a:gd name="connsiteX20630" fmla="*/ 745612 w 1031876"/>
              <a:gd name="connsiteY20630" fmla="*/ 102214 h 1106488"/>
              <a:gd name="connsiteX20631" fmla="*/ 745650 w 1031876"/>
              <a:gd name="connsiteY20631" fmla="*/ 102235 h 1106488"/>
              <a:gd name="connsiteX20632" fmla="*/ 746456 w 1031876"/>
              <a:gd name="connsiteY20632" fmla="*/ 102235 h 1106488"/>
              <a:gd name="connsiteX20633" fmla="*/ 749036 w 1031876"/>
              <a:gd name="connsiteY20633" fmla="*/ 102235 h 1106488"/>
              <a:gd name="connsiteX20634" fmla="*/ 751615 w 1031876"/>
              <a:gd name="connsiteY20634" fmla="*/ 102235 h 1106488"/>
              <a:gd name="connsiteX20635" fmla="*/ 752475 w 1031876"/>
              <a:gd name="connsiteY20635" fmla="*/ 102235 h 1106488"/>
              <a:gd name="connsiteX20636" fmla="*/ 759355 w 1031876"/>
              <a:gd name="connsiteY20636" fmla="*/ 108903 h 1106488"/>
              <a:gd name="connsiteX20637" fmla="*/ 759355 w 1031876"/>
              <a:gd name="connsiteY20637" fmla="*/ 115570 h 1106488"/>
              <a:gd name="connsiteX20638" fmla="*/ 752475 w 1031876"/>
              <a:gd name="connsiteY20638" fmla="*/ 108903 h 1106488"/>
              <a:gd name="connsiteX20639" fmla="*/ 751615 w 1031876"/>
              <a:gd name="connsiteY20639" fmla="*/ 105569 h 1106488"/>
              <a:gd name="connsiteX20640" fmla="*/ 747343 w 1031876"/>
              <a:gd name="connsiteY20640" fmla="*/ 103203 h 1106488"/>
              <a:gd name="connsiteX20641" fmla="*/ 751484 w 1031876"/>
              <a:gd name="connsiteY20641" fmla="*/ 105569 h 1106488"/>
              <a:gd name="connsiteX20642" fmla="*/ 752288 w 1031876"/>
              <a:gd name="connsiteY20642" fmla="*/ 108788 h 1106488"/>
              <a:gd name="connsiteX20643" fmla="*/ 752475 w 1031876"/>
              <a:gd name="connsiteY20643" fmla="*/ 108903 h 1106488"/>
              <a:gd name="connsiteX20644" fmla="*/ 752317 w 1031876"/>
              <a:gd name="connsiteY20644" fmla="*/ 108903 h 1106488"/>
              <a:gd name="connsiteX20645" fmla="*/ 752475 w 1031876"/>
              <a:gd name="connsiteY20645" fmla="*/ 109534 h 1106488"/>
              <a:gd name="connsiteX20646" fmla="*/ 752475 w 1031876"/>
              <a:gd name="connsiteY20646" fmla="*/ 108903 h 1106488"/>
              <a:gd name="connsiteX20647" fmla="*/ 752475 w 1031876"/>
              <a:gd name="connsiteY20647" fmla="*/ 115570 h 1106488"/>
              <a:gd name="connsiteX20648" fmla="*/ 752475 w 1031876"/>
              <a:gd name="connsiteY20648" fmla="*/ 114737 h 1106488"/>
              <a:gd name="connsiteX20649" fmla="*/ 752475 w 1031876"/>
              <a:gd name="connsiteY20649" fmla="*/ 109537 h 1106488"/>
              <a:gd name="connsiteX20650" fmla="*/ 751841 w 1031876"/>
              <a:gd name="connsiteY20650" fmla="*/ 108903 h 1106488"/>
              <a:gd name="connsiteX20651" fmla="*/ 751615 w 1031876"/>
              <a:gd name="connsiteY20651" fmla="*/ 108903 h 1106488"/>
              <a:gd name="connsiteX20652" fmla="*/ 747024 w 1031876"/>
              <a:gd name="connsiteY20652" fmla="*/ 108903 h 1106488"/>
              <a:gd name="connsiteX20653" fmla="*/ 748717 w 1031876"/>
              <a:gd name="connsiteY20653" fmla="*/ 109325 h 1106488"/>
              <a:gd name="connsiteX20654" fmla="*/ 752135 w 1031876"/>
              <a:gd name="connsiteY20654" fmla="*/ 115302 h 1106488"/>
              <a:gd name="connsiteX20655" fmla="*/ 746153 w 1031876"/>
              <a:gd name="connsiteY20655" fmla="*/ 109325 h 1106488"/>
              <a:gd name="connsiteX20656" fmla="*/ 745729 w 1031876"/>
              <a:gd name="connsiteY20656" fmla="*/ 108903 h 1106488"/>
              <a:gd name="connsiteX20657" fmla="*/ 751280 w 1031876"/>
              <a:gd name="connsiteY20657" fmla="*/ 114448 h 1106488"/>
              <a:gd name="connsiteX20658" fmla="*/ 752135 w 1031876"/>
              <a:gd name="connsiteY20658" fmla="*/ 115302 h 1106488"/>
              <a:gd name="connsiteX20659" fmla="*/ 748717 w 1031876"/>
              <a:gd name="connsiteY20659" fmla="*/ 112741 h 1106488"/>
              <a:gd name="connsiteX20660" fmla="*/ 748033 w 1031876"/>
              <a:gd name="connsiteY20660" fmla="*/ 113253 h 1106488"/>
              <a:gd name="connsiteX20661" fmla="*/ 745480 w 1031876"/>
              <a:gd name="connsiteY20661" fmla="*/ 108791 h 1106488"/>
              <a:gd name="connsiteX20662" fmla="*/ 745298 w 1031876"/>
              <a:gd name="connsiteY20662" fmla="*/ 108614 h 1106488"/>
              <a:gd name="connsiteX20663" fmla="*/ 745298 w 1031876"/>
              <a:gd name="connsiteY20663" fmla="*/ 112741 h 1106488"/>
              <a:gd name="connsiteX20664" fmla="*/ 745298 w 1031876"/>
              <a:gd name="connsiteY20664" fmla="*/ 114448 h 1106488"/>
              <a:gd name="connsiteX20665" fmla="*/ 745298 w 1031876"/>
              <a:gd name="connsiteY20665" fmla="*/ 114574 h 1106488"/>
              <a:gd name="connsiteX20666" fmla="*/ 745917 w 1031876"/>
              <a:gd name="connsiteY20666" fmla="*/ 114838 h 1106488"/>
              <a:gd name="connsiteX20667" fmla="*/ 748033 w 1031876"/>
              <a:gd name="connsiteY20667" fmla="*/ 113253 h 1106488"/>
              <a:gd name="connsiteX20668" fmla="*/ 748717 w 1031876"/>
              <a:gd name="connsiteY20668" fmla="*/ 114448 h 1106488"/>
              <a:gd name="connsiteX20669" fmla="*/ 752135 w 1031876"/>
              <a:gd name="connsiteY20669" fmla="*/ 115302 h 1106488"/>
              <a:gd name="connsiteX20670" fmla="*/ 748717 w 1031876"/>
              <a:gd name="connsiteY20670" fmla="*/ 115302 h 1106488"/>
              <a:gd name="connsiteX20671" fmla="*/ 746153 w 1031876"/>
              <a:gd name="connsiteY20671" fmla="*/ 115302 h 1106488"/>
              <a:gd name="connsiteX20672" fmla="*/ 745953 w 1031876"/>
              <a:gd name="connsiteY20672" fmla="*/ 115302 h 1106488"/>
              <a:gd name="connsiteX20673" fmla="*/ 745332 w 1031876"/>
              <a:gd name="connsiteY20673" fmla="*/ 115887 h 1106488"/>
              <a:gd name="connsiteX20674" fmla="*/ 744296 w 1031876"/>
              <a:gd name="connsiteY20674" fmla="*/ 115302 h 1106488"/>
              <a:gd name="connsiteX20675" fmla="*/ 743588 w 1031876"/>
              <a:gd name="connsiteY20675" fmla="*/ 115302 h 1106488"/>
              <a:gd name="connsiteX20676" fmla="*/ 741879 w 1031876"/>
              <a:gd name="connsiteY20676" fmla="*/ 115302 h 1106488"/>
              <a:gd name="connsiteX20677" fmla="*/ 741024 w 1031876"/>
              <a:gd name="connsiteY20677" fmla="*/ 115302 h 1106488"/>
              <a:gd name="connsiteX20678" fmla="*/ 738460 w 1031876"/>
              <a:gd name="connsiteY20678" fmla="*/ 115302 h 1106488"/>
              <a:gd name="connsiteX20679" fmla="*/ 738786 w 1031876"/>
              <a:gd name="connsiteY20679" fmla="*/ 113351 h 1106488"/>
              <a:gd name="connsiteX20680" fmla="*/ 743163 w 1031876"/>
              <a:gd name="connsiteY20680" fmla="*/ 114662 h 1106488"/>
              <a:gd name="connsiteX20681" fmla="*/ 740588 w 1031876"/>
              <a:gd name="connsiteY20681" fmla="*/ 113208 h 1106488"/>
              <a:gd name="connsiteX20682" fmla="*/ 742802 w 1031876"/>
              <a:gd name="connsiteY20682" fmla="*/ 113506 h 1106488"/>
              <a:gd name="connsiteX20683" fmla="*/ 743597 w 1031876"/>
              <a:gd name="connsiteY20683" fmla="*/ 113846 h 1106488"/>
              <a:gd name="connsiteX20684" fmla="*/ 739315 w 1031876"/>
              <a:gd name="connsiteY20684" fmla="*/ 110179 h 1106488"/>
              <a:gd name="connsiteX20685" fmla="*/ 738786 w 1031876"/>
              <a:gd name="connsiteY20685" fmla="*/ 113351 h 1106488"/>
              <a:gd name="connsiteX20686" fmla="*/ 738460 w 1031876"/>
              <a:gd name="connsiteY20686" fmla="*/ 113253 h 1106488"/>
              <a:gd name="connsiteX20687" fmla="*/ 738460 w 1031876"/>
              <a:gd name="connsiteY20687" fmla="*/ 109325 h 1106488"/>
              <a:gd name="connsiteX20688" fmla="*/ 738460 w 1031876"/>
              <a:gd name="connsiteY20688" fmla="*/ 108472 h 1106488"/>
              <a:gd name="connsiteX20689" fmla="*/ 731622 w 1031876"/>
              <a:gd name="connsiteY20689" fmla="*/ 106422 h 1106488"/>
              <a:gd name="connsiteX20690" fmla="*/ 729913 w 1031876"/>
              <a:gd name="connsiteY20690" fmla="*/ 105910 h 1106488"/>
              <a:gd name="connsiteX20691" fmla="*/ 731622 w 1031876"/>
              <a:gd name="connsiteY20691" fmla="*/ 108472 h 1106488"/>
              <a:gd name="connsiteX20692" fmla="*/ 724231 w 1031876"/>
              <a:gd name="connsiteY20692" fmla="*/ 106256 h 1106488"/>
              <a:gd name="connsiteX20693" fmla="*/ 723930 w 1031876"/>
              <a:gd name="connsiteY20693" fmla="*/ 105056 h 1106488"/>
              <a:gd name="connsiteX20694" fmla="*/ 722298 w 1031876"/>
              <a:gd name="connsiteY20694" fmla="*/ 104125 h 1106488"/>
              <a:gd name="connsiteX20695" fmla="*/ 721366 w 1031876"/>
              <a:gd name="connsiteY20695" fmla="*/ 102495 h 1106488"/>
              <a:gd name="connsiteX20696" fmla="*/ 717947 w 1031876"/>
              <a:gd name="connsiteY20696" fmla="*/ 101641 h 1106488"/>
              <a:gd name="connsiteX20697" fmla="*/ 717947 w 1031876"/>
              <a:gd name="connsiteY20697" fmla="*/ 94811 h 1106488"/>
              <a:gd name="connsiteX20698" fmla="*/ 724785 w 1031876"/>
              <a:gd name="connsiteY20698" fmla="*/ 101641 h 1106488"/>
              <a:gd name="connsiteX20699" fmla="*/ 722221 w 1031876"/>
              <a:gd name="connsiteY20699" fmla="*/ 100787 h 1106488"/>
              <a:gd name="connsiteX20700" fmla="*/ 724597 w 1031876"/>
              <a:gd name="connsiteY20700" fmla="*/ 95250 h 1106488"/>
              <a:gd name="connsiteX20701" fmla="*/ 724657 w 1031876"/>
              <a:gd name="connsiteY20701" fmla="*/ 95110 h 1106488"/>
              <a:gd name="connsiteX20702" fmla="*/ 724429 w 1031876"/>
              <a:gd name="connsiteY20702" fmla="*/ 95250 h 1106488"/>
              <a:gd name="connsiteX20703" fmla="*/ 723891 w 1031876"/>
              <a:gd name="connsiteY20703" fmla="*/ 94588 h 1106488"/>
              <a:gd name="connsiteX20704" fmla="*/ 721366 w 1031876"/>
              <a:gd name="connsiteY20704" fmla="*/ 93957 h 1106488"/>
              <a:gd name="connsiteX20705" fmla="*/ 719782 w 1031876"/>
              <a:gd name="connsiteY20705" fmla="*/ 91188 h 1106488"/>
              <a:gd name="connsiteX20706" fmla="*/ 711201 w 1031876"/>
              <a:gd name="connsiteY20706" fmla="*/ 88900 h 1106488"/>
              <a:gd name="connsiteX20707" fmla="*/ 714773 w 1031876"/>
              <a:gd name="connsiteY20707" fmla="*/ 88900 h 1106488"/>
              <a:gd name="connsiteX20708" fmla="*/ 717452 w 1031876"/>
              <a:gd name="connsiteY20708" fmla="*/ 88900 h 1106488"/>
              <a:gd name="connsiteX20709" fmla="*/ 717551 w 1031876"/>
              <a:gd name="connsiteY20709" fmla="*/ 88900 h 1106488"/>
              <a:gd name="connsiteX20710" fmla="*/ 718345 w 1031876"/>
              <a:gd name="connsiteY20710" fmla="*/ 88900 h 1106488"/>
              <a:gd name="connsiteX20711" fmla="*/ 718884 w 1031876"/>
              <a:gd name="connsiteY20711" fmla="*/ 89619 h 1106488"/>
              <a:gd name="connsiteX20712" fmla="*/ 718473 w 1031876"/>
              <a:gd name="connsiteY20712" fmla="*/ 88900 h 1106488"/>
              <a:gd name="connsiteX20713" fmla="*/ 704272 w 1031876"/>
              <a:gd name="connsiteY20713" fmla="*/ 87980 h 1106488"/>
              <a:gd name="connsiteX20714" fmla="*/ 704502 w 1031876"/>
              <a:gd name="connsiteY20714" fmla="*/ 88900 h 1106488"/>
              <a:gd name="connsiteX20715" fmla="*/ 704545 w 1031876"/>
              <a:gd name="connsiteY20715" fmla="*/ 89073 h 1106488"/>
              <a:gd name="connsiteX20716" fmla="*/ 704347 w 1031876"/>
              <a:gd name="connsiteY20716" fmla="*/ 88900 h 1106488"/>
              <a:gd name="connsiteX20717" fmla="*/ 704272 w 1031876"/>
              <a:gd name="connsiteY20717" fmla="*/ 88834 h 1106488"/>
              <a:gd name="connsiteX20718" fmla="*/ 704057 w 1031876"/>
              <a:gd name="connsiteY20718" fmla="*/ 88807 h 1106488"/>
              <a:gd name="connsiteX20719" fmla="*/ 703722 w 1031876"/>
              <a:gd name="connsiteY20719" fmla="*/ 88765 h 1106488"/>
              <a:gd name="connsiteX20720" fmla="*/ 704057 w 1031876"/>
              <a:gd name="connsiteY20720" fmla="*/ 88287 h 1106488"/>
              <a:gd name="connsiteX20721" fmla="*/ 273504 w 1031876"/>
              <a:gd name="connsiteY20721" fmla="*/ 87980 h 1106488"/>
              <a:gd name="connsiteX20722" fmla="*/ 266666 w 1031876"/>
              <a:gd name="connsiteY20722" fmla="*/ 94811 h 1106488"/>
              <a:gd name="connsiteX20723" fmla="*/ 269401 w 1031876"/>
              <a:gd name="connsiteY20723" fmla="*/ 90030 h 1106488"/>
              <a:gd name="connsiteX20724" fmla="*/ 269153 w 1031876"/>
              <a:gd name="connsiteY20724" fmla="*/ 87359 h 1106488"/>
              <a:gd name="connsiteX20725" fmla="*/ 273504 w 1031876"/>
              <a:gd name="connsiteY20725" fmla="*/ 87980 h 1106488"/>
              <a:gd name="connsiteX20726" fmla="*/ 270085 w 1031876"/>
              <a:gd name="connsiteY20726" fmla="*/ 88834 h 1106488"/>
              <a:gd name="connsiteX20727" fmla="*/ 269401 w 1031876"/>
              <a:gd name="connsiteY20727" fmla="*/ 90030 h 1106488"/>
              <a:gd name="connsiteX20728" fmla="*/ 266666 w 1031876"/>
              <a:gd name="connsiteY20728" fmla="*/ 91396 h 1106488"/>
              <a:gd name="connsiteX20729" fmla="*/ 259829 w 1031876"/>
              <a:gd name="connsiteY20729" fmla="*/ 94811 h 1106488"/>
              <a:gd name="connsiteX20730" fmla="*/ 263248 w 1031876"/>
              <a:gd name="connsiteY20730" fmla="*/ 91396 h 1106488"/>
              <a:gd name="connsiteX20731" fmla="*/ 265626 w 1031876"/>
              <a:gd name="connsiteY20731" fmla="*/ 89019 h 1106488"/>
              <a:gd name="connsiteX20732" fmla="*/ 259804 w 1031876"/>
              <a:gd name="connsiteY20732" fmla="*/ 89666 h 1106488"/>
              <a:gd name="connsiteX20733" fmla="*/ 259327 w 1031876"/>
              <a:gd name="connsiteY20733" fmla="*/ 90334 h 1106488"/>
              <a:gd name="connsiteX20734" fmla="*/ 258891 w 1031876"/>
              <a:gd name="connsiteY20734" fmla="*/ 93043 h 1106488"/>
              <a:gd name="connsiteX20735" fmla="*/ 261538 w 1031876"/>
              <a:gd name="connsiteY20735" fmla="*/ 92249 h 1106488"/>
              <a:gd name="connsiteX20736" fmla="*/ 259829 w 1031876"/>
              <a:gd name="connsiteY20736" fmla="*/ 94811 h 1106488"/>
              <a:gd name="connsiteX20737" fmla="*/ 256410 w 1031876"/>
              <a:gd name="connsiteY20737" fmla="*/ 94811 h 1106488"/>
              <a:gd name="connsiteX20738" fmla="*/ 255871 w 1031876"/>
              <a:gd name="connsiteY20738" fmla="*/ 94811 h 1106488"/>
              <a:gd name="connsiteX20739" fmla="*/ 253316 w 1031876"/>
              <a:gd name="connsiteY20739" fmla="*/ 95135 h 1106488"/>
              <a:gd name="connsiteX20740" fmla="*/ 253431 w 1031876"/>
              <a:gd name="connsiteY20740" fmla="*/ 95250 h 1106488"/>
              <a:gd name="connsiteX20741" fmla="*/ 256410 w 1031876"/>
              <a:gd name="connsiteY20741" fmla="*/ 98226 h 1106488"/>
              <a:gd name="connsiteX20742" fmla="*/ 256682 w 1031876"/>
              <a:gd name="connsiteY20742" fmla="*/ 98498 h 1106488"/>
              <a:gd name="connsiteX20743" fmla="*/ 252991 w 1031876"/>
              <a:gd name="connsiteY20743" fmla="*/ 100224 h 1106488"/>
              <a:gd name="connsiteX20744" fmla="*/ 252991 w 1031876"/>
              <a:gd name="connsiteY20744" fmla="*/ 95665 h 1106488"/>
              <a:gd name="connsiteX20745" fmla="*/ 252991 w 1031876"/>
              <a:gd name="connsiteY20745" fmla="*/ 95250 h 1106488"/>
              <a:gd name="connsiteX20746" fmla="*/ 252991 w 1031876"/>
              <a:gd name="connsiteY20746" fmla="*/ 95177 h 1106488"/>
              <a:gd name="connsiteX20747" fmla="*/ 252413 w 1031876"/>
              <a:gd name="connsiteY20747" fmla="*/ 95250 h 1106488"/>
              <a:gd name="connsiteX20748" fmla="*/ 253405 w 1031876"/>
              <a:gd name="connsiteY20748" fmla="*/ 94456 h 1106488"/>
              <a:gd name="connsiteX20749" fmla="*/ 259440 w 1031876"/>
              <a:gd name="connsiteY20749" fmla="*/ 89629 h 1106488"/>
              <a:gd name="connsiteX20750" fmla="*/ 259557 w 1031876"/>
              <a:gd name="connsiteY20750" fmla="*/ 88900 h 1106488"/>
              <a:gd name="connsiteX20751" fmla="*/ 260351 w 1031876"/>
              <a:gd name="connsiteY20751" fmla="*/ 88900 h 1106488"/>
              <a:gd name="connsiteX20752" fmla="*/ 263129 w 1031876"/>
              <a:gd name="connsiteY20752" fmla="*/ 88900 h 1106488"/>
              <a:gd name="connsiteX20753" fmla="*/ 265746 w 1031876"/>
              <a:gd name="connsiteY20753" fmla="*/ 88900 h 1106488"/>
              <a:gd name="connsiteX20754" fmla="*/ 266666 w 1031876"/>
              <a:gd name="connsiteY20754" fmla="*/ 87980 h 1106488"/>
              <a:gd name="connsiteX20755" fmla="*/ 740728 w 1031876"/>
              <a:gd name="connsiteY20755" fmla="*/ 86519 h 1106488"/>
              <a:gd name="connsiteX20756" fmla="*/ 744538 w 1031876"/>
              <a:gd name="connsiteY20756" fmla="*/ 88900 h 1106488"/>
              <a:gd name="connsiteX20757" fmla="*/ 741363 w 1031876"/>
              <a:gd name="connsiteY20757" fmla="*/ 87908 h 1106488"/>
              <a:gd name="connsiteX20758" fmla="*/ 714908 w 1031876"/>
              <a:gd name="connsiteY20758" fmla="*/ 85596 h 1106488"/>
              <a:gd name="connsiteX20759" fmla="*/ 717551 w 1031876"/>
              <a:gd name="connsiteY20759" fmla="*/ 88900 h 1106488"/>
              <a:gd name="connsiteX20760" fmla="*/ 716757 w 1031876"/>
              <a:gd name="connsiteY20760" fmla="*/ 87908 h 1106488"/>
              <a:gd name="connsiteX20761" fmla="*/ 314529 w 1031876"/>
              <a:gd name="connsiteY20761" fmla="*/ 85497 h 1106488"/>
              <a:gd name="connsiteX20762" fmla="*/ 314529 w 1031876"/>
              <a:gd name="connsiteY20762" fmla="*/ 87127 h 1106488"/>
              <a:gd name="connsiteX20763" fmla="*/ 314529 w 1031876"/>
              <a:gd name="connsiteY20763" fmla="*/ 87980 h 1106488"/>
              <a:gd name="connsiteX20764" fmla="*/ 313674 w 1031876"/>
              <a:gd name="connsiteY20764" fmla="*/ 87980 h 1106488"/>
              <a:gd name="connsiteX20765" fmla="*/ 311111 w 1031876"/>
              <a:gd name="connsiteY20765" fmla="*/ 87980 h 1106488"/>
              <a:gd name="connsiteX20766" fmla="*/ 310256 w 1031876"/>
              <a:gd name="connsiteY20766" fmla="*/ 87980 h 1106488"/>
              <a:gd name="connsiteX20767" fmla="*/ 308547 w 1031876"/>
              <a:gd name="connsiteY20767" fmla="*/ 87980 h 1106488"/>
              <a:gd name="connsiteX20768" fmla="*/ 307692 w 1031876"/>
              <a:gd name="connsiteY20768" fmla="*/ 87980 h 1106488"/>
              <a:gd name="connsiteX20769" fmla="*/ 311965 w 1031876"/>
              <a:gd name="connsiteY20769" fmla="*/ 87127 h 1106488"/>
              <a:gd name="connsiteX20770" fmla="*/ 315268 w 1031876"/>
              <a:gd name="connsiteY20770" fmla="*/ 85027 h 1106488"/>
              <a:gd name="connsiteX20771" fmla="*/ 315151 w 1031876"/>
              <a:gd name="connsiteY20771" fmla="*/ 85497 h 1106488"/>
              <a:gd name="connsiteX20772" fmla="*/ 315099 w 1031876"/>
              <a:gd name="connsiteY20772" fmla="*/ 85135 h 1106488"/>
              <a:gd name="connsiteX20773" fmla="*/ 280341 w 1031876"/>
              <a:gd name="connsiteY20773" fmla="*/ 84565 h 1106488"/>
              <a:gd name="connsiteX20774" fmla="*/ 280341 w 1031876"/>
              <a:gd name="connsiteY20774" fmla="*/ 87127 h 1106488"/>
              <a:gd name="connsiteX20775" fmla="*/ 273504 w 1031876"/>
              <a:gd name="connsiteY20775" fmla="*/ 87980 h 1106488"/>
              <a:gd name="connsiteX20776" fmla="*/ 279486 w 1031876"/>
              <a:gd name="connsiteY20776" fmla="*/ 87127 h 1106488"/>
              <a:gd name="connsiteX20777" fmla="*/ 279815 w 1031876"/>
              <a:gd name="connsiteY20777" fmla="*/ 84828 h 1106488"/>
              <a:gd name="connsiteX20778" fmla="*/ 736456 w 1031876"/>
              <a:gd name="connsiteY20778" fmla="*/ 83849 h 1106488"/>
              <a:gd name="connsiteX20779" fmla="*/ 738188 w 1031876"/>
              <a:gd name="connsiteY20779" fmla="*/ 88900 h 1106488"/>
              <a:gd name="connsiteX20780" fmla="*/ 735807 w 1031876"/>
              <a:gd name="connsiteY20780" fmla="*/ 84931 h 1106488"/>
              <a:gd name="connsiteX20781" fmla="*/ 708603 w 1031876"/>
              <a:gd name="connsiteY20781" fmla="*/ 83849 h 1106488"/>
              <a:gd name="connsiteX20782" fmla="*/ 710308 w 1031876"/>
              <a:gd name="connsiteY20782" fmla="*/ 84931 h 1106488"/>
              <a:gd name="connsiteX20783" fmla="*/ 710994 w 1031876"/>
              <a:gd name="connsiteY20783" fmla="*/ 87980 h 1106488"/>
              <a:gd name="connsiteX20784" fmla="*/ 711110 w 1031876"/>
              <a:gd name="connsiteY20784" fmla="*/ 87980 h 1106488"/>
              <a:gd name="connsiteX20785" fmla="*/ 711110 w 1031876"/>
              <a:gd name="connsiteY20785" fmla="*/ 88496 h 1106488"/>
              <a:gd name="connsiteX20786" fmla="*/ 711201 w 1031876"/>
              <a:gd name="connsiteY20786" fmla="*/ 88900 h 1106488"/>
              <a:gd name="connsiteX20787" fmla="*/ 711110 w 1031876"/>
              <a:gd name="connsiteY20787" fmla="*/ 88723 h 1106488"/>
              <a:gd name="connsiteX20788" fmla="*/ 711110 w 1031876"/>
              <a:gd name="connsiteY20788" fmla="*/ 88849 h 1106488"/>
              <a:gd name="connsiteX20789" fmla="*/ 711201 w 1031876"/>
              <a:gd name="connsiteY20789" fmla="*/ 88900 h 1106488"/>
              <a:gd name="connsiteX20790" fmla="*/ 711110 w 1031876"/>
              <a:gd name="connsiteY20790" fmla="*/ 88886 h 1106488"/>
              <a:gd name="connsiteX20791" fmla="*/ 711110 w 1031876"/>
              <a:gd name="connsiteY20791" fmla="*/ 92351 h 1106488"/>
              <a:gd name="connsiteX20792" fmla="*/ 708546 w 1031876"/>
              <a:gd name="connsiteY20792" fmla="*/ 91396 h 1106488"/>
              <a:gd name="connsiteX20793" fmla="*/ 706939 w 1031876"/>
              <a:gd name="connsiteY20793" fmla="*/ 90644 h 1106488"/>
              <a:gd name="connsiteX20794" fmla="*/ 704272 w 1031876"/>
              <a:gd name="connsiteY20794" fmla="*/ 87980 h 1106488"/>
              <a:gd name="connsiteX20795" fmla="*/ 705127 w 1031876"/>
              <a:gd name="connsiteY20795" fmla="*/ 87980 h 1106488"/>
              <a:gd name="connsiteX20796" fmla="*/ 705407 w 1031876"/>
              <a:gd name="connsiteY20796" fmla="*/ 87980 h 1106488"/>
              <a:gd name="connsiteX20797" fmla="*/ 704950 w 1031876"/>
              <a:gd name="connsiteY20797" fmla="*/ 87908 h 1106488"/>
              <a:gd name="connsiteX20798" fmla="*/ 704607 w 1031876"/>
              <a:gd name="connsiteY20798" fmla="*/ 85236 h 1106488"/>
              <a:gd name="connsiteX20799" fmla="*/ 709546 w 1031876"/>
              <a:gd name="connsiteY20799" fmla="*/ 87980 h 1106488"/>
              <a:gd name="connsiteX20800" fmla="*/ 710728 w 1031876"/>
              <a:gd name="connsiteY20800" fmla="*/ 87980 h 1106488"/>
              <a:gd name="connsiteX20801" fmla="*/ 658528 w 1031876"/>
              <a:gd name="connsiteY20801" fmla="*/ 83267 h 1106488"/>
              <a:gd name="connsiteX20802" fmla="*/ 659828 w 1031876"/>
              <a:gd name="connsiteY20802" fmla="*/ 84565 h 1106488"/>
              <a:gd name="connsiteX20803" fmla="*/ 663247 w 1031876"/>
              <a:gd name="connsiteY20803" fmla="*/ 87980 h 1106488"/>
              <a:gd name="connsiteX20804" fmla="*/ 712260 w 1031876"/>
              <a:gd name="connsiteY20804" fmla="*/ 82285 h 1106488"/>
              <a:gd name="connsiteX20805" fmla="*/ 714376 w 1031876"/>
              <a:gd name="connsiteY20805" fmla="*/ 84931 h 1106488"/>
              <a:gd name="connsiteX20806" fmla="*/ 714908 w 1031876"/>
              <a:gd name="connsiteY20806" fmla="*/ 85596 h 1106488"/>
              <a:gd name="connsiteX20807" fmla="*/ 654358 w 1031876"/>
              <a:gd name="connsiteY20807" fmla="*/ 81833 h 1106488"/>
              <a:gd name="connsiteX20808" fmla="*/ 655554 w 1031876"/>
              <a:gd name="connsiteY20808" fmla="*/ 82004 h 1106488"/>
              <a:gd name="connsiteX20809" fmla="*/ 656409 w 1031876"/>
              <a:gd name="connsiteY20809" fmla="*/ 87980 h 1106488"/>
              <a:gd name="connsiteX20810" fmla="*/ 653845 w 1031876"/>
              <a:gd name="connsiteY20810" fmla="*/ 82004 h 1106488"/>
              <a:gd name="connsiteX20811" fmla="*/ 663047 w 1031876"/>
              <a:gd name="connsiteY20811" fmla="*/ 81756 h 1106488"/>
              <a:gd name="connsiteX20812" fmla="*/ 666354 w 1031876"/>
              <a:gd name="connsiteY20812" fmla="*/ 82649 h 1106488"/>
              <a:gd name="connsiteX20813" fmla="*/ 666801 w 1031876"/>
              <a:gd name="connsiteY20813" fmla="*/ 83494 h 1106488"/>
              <a:gd name="connsiteX20814" fmla="*/ 657016 w 1031876"/>
              <a:gd name="connsiteY20814" fmla="*/ 81756 h 1106488"/>
              <a:gd name="connsiteX20815" fmla="*/ 657264 w 1031876"/>
              <a:gd name="connsiteY20815" fmla="*/ 82004 h 1106488"/>
              <a:gd name="connsiteX20816" fmla="*/ 658528 w 1031876"/>
              <a:gd name="connsiteY20816" fmla="*/ 83267 h 1106488"/>
              <a:gd name="connsiteX20817" fmla="*/ 335492 w 1031876"/>
              <a:gd name="connsiteY20817" fmla="*/ 81756 h 1106488"/>
              <a:gd name="connsiteX20818" fmla="*/ 333276 w 1031876"/>
              <a:gd name="connsiteY20818" fmla="*/ 83071 h 1106488"/>
              <a:gd name="connsiteX20819" fmla="*/ 331114 w 1031876"/>
              <a:gd name="connsiteY20819" fmla="*/ 84354 h 1106488"/>
              <a:gd name="connsiteX20820" fmla="*/ 332053 w 1031876"/>
              <a:gd name="connsiteY20820" fmla="*/ 82649 h 1106488"/>
              <a:gd name="connsiteX20821" fmla="*/ 334023 w 1031876"/>
              <a:gd name="connsiteY20821" fmla="*/ 82138 h 1106488"/>
              <a:gd name="connsiteX20822" fmla="*/ 643203 w 1031876"/>
              <a:gd name="connsiteY20822" fmla="*/ 81217 h 1106488"/>
              <a:gd name="connsiteX20823" fmla="*/ 643203 w 1031876"/>
              <a:gd name="connsiteY20823" fmla="*/ 81306 h 1106488"/>
              <a:gd name="connsiteX20824" fmla="*/ 645298 w 1031876"/>
              <a:gd name="connsiteY20824" fmla="*/ 82004 h 1106488"/>
              <a:gd name="connsiteX20825" fmla="*/ 642734 w 1031876"/>
              <a:gd name="connsiteY20825" fmla="*/ 87980 h 1106488"/>
              <a:gd name="connsiteX20826" fmla="*/ 649571 w 1031876"/>
              <a:gd name="connsiteY20826" fmla="*/ 87980 h 1106488"/>
              <a:gd name="connsiteX20827" fmla="*/ 648716 w 1031876"/>
              <a:gd name="connsiteY20827" fmla="*/ 82004 h 1106488"/>
              <a:gd name="connsiteX20828" fmla="*/ 348717 w 1031876"/>
              <a:gd name="connsiteY20828" fmla="*/ 81191 h 1106488"/>
              <a:gd name="connsiteX20829" fmla="*/ 348672 w 1031876"/>
              <a:gd name="connsiteY20829" fmla="*/ 81210 h 1106488"/>
              <a:gd name="connsiteX20830" fmla="*/ 346153 w 1031876"/>
              <a:gd name="connsiteY20830" fmla="*/ 84565 h 1106488"/>
              <a:gd name="connsiteX20831" fmla="*/ 348717 w 1031876"/>
              <a:gd name="connsiteY20831" fmla="*/ 87980 h 1106488"/>
              <a:gd name="connsiteX20832" fmla="*/ 341880 w 1031876"/>
              <a:gd name="connsiteY20832" fmla="*/ 87980 h 1106488"/>
              <a:gd name="connsiteX20833" fmla="*/ 342735 w 1031876"/>
              <a:gd name="connsiteY20833" fmla="*/ 87980 h 1106488"/>
              <a:gd name="connsiteX20834" fmla="*/ 345299 w 1031876"/>
              <a:gd name="connsiteY20834" fmla="*/ 87980 h 1106488"/>
              <a:gd name="connsiteX20835" fmla="*/ 348717 w 1031876"/>
              <a:gd name="connsiteY20835" fmla="*/ 87980 h 1106488"/>
              <a:gd name="connsiteX20836" fmla="*/ 348717 w 1031876"/>
              <a:gd name="connsiteY20836" fmla="*/ 82004 h 1106488"/>
              <a:gd name="connsiteX20837" fmla="*/ 677009 w 1031876"/>
              <a:gd name="connsiteY20837" fmla="*/ 81150 h 1106488"/>
              <a:gd name="connsiteX20838" fmla="*/ 680627 w 1031876"/>
              <a:gd name="connsiteY20838" fmla="*/ 84490 h 1106488"/>
              <a:gd name="connsiteX20839" fmla="*/ 680245 w 1031876"/>
              <a:gd name="connsiteY20839" fmla="*/ 84931 h 1106488"/>
              <a:gd name="connsiteX20840" fmla="*/ 677536 w 1031876"/>
              <a:gd name="connsiteY20840" fmla="*/ 88057 h 1106488"/>
              <a:gd name="connsiteX20841" fmla="*/ 683759 w 1031876"/>
              <a:gd name="connsiteY20841" fmla="*/ 88834 h 1106488"/>
              <a:gd name="connsiteX20842" fmla="*/ 690597 w 1031876"/>
              <a:gd name="connsiteY20842" fmla="*/ 94811 h 1106488"/>
              <a:gd name="connsiteX20843" fmla="*/ 691452 w 1031876"/>
              <a:gd name="connsiteY20843" fmla="*/ 98226 h 1106488"/>
              <a:gd name="connsiteX20844" fmla="*/ 693933 w 1031876"/>
              <a:gd name="connsiteY20844" fmla="*/ 99642 h 1106488"/>
              <a:gd name="connsiteX20845" fmla="*/ 690597 w 1031876"/>
              <a:gd name="connsiteY20845" fmla="*/ 101641 h 1106488"/>
              <a:gd name="connsiteX20846" fmla="*/ 696580 w 1031876"/>
              <a:gd name="connsiteY20846" fmla="*/ 107618 h 1106488"/>
              <a:gd name="connsiteX20847" fmla="*/ 696754 w 1031876"/>
              <a:gd name="connsiteY20847" fmla="*/ 107792 h 1106488"/>
              <a:gd name="connsiteX20848" fmla="*/ 695249 w 1031876"/>
              <a:gd name="connsiteY20848" fmla="*/ 105707 h 1106488"/>
              <a:gd name="connsiteX20849" fmla="*/ 690597 w 1031876"/>
              <a:gd name="connsiteY20849" fmla="*/ 101641 h 1106488"/>
              <a:gd name="connsiteX20850" fmla="*/ 694016 w 1031876"/>
              <a:gd name="connsiteY20850" fmla="*/ 104203 h 1106488"/>
              <a:gd name="connsiteX20851" fmla="*/ 694296 w 1031876"/>
              <a:gd name="connsiteY20851" fmla="*/ 103993 h 1106488"/>
              <a:gd name="connsiteX20852" fmla="*/ 695268 w 1031876"/>
              <a:gd name="connsiteY20852" fmla="*/ 104611 h 1106488"/>
              <a:gd name="connsiteX20853" fmla="*/ 697220 w 1031876"/>
              <a:gd name="connsiteY20853" fmla="*/ 101907 h 1106488"/>
              <a:gd name="connsiteX20854" fmla="*/ 697160 w 1031876"/>
              <a:gd name="connsiteY20854" fmla="*/ 101847 h 1106488"/>
              <a:gd name="connsiteX20855" fmla="*/ 694296 w 1031876"/>
              <a:gd name="connsiteY20855" fmla="*/ 103993 h 1106488"/>
              <a:gd name="connsiteX20856" fmla="*/ 690597 w 1031876"/>
              <a:gd name="connsiteY20856" fmla="*/ 101641 h 1106488"/>
              <a:gd name="connsiteX20857" fmla="*/ 694016 w 1031876"/>
              <a:gd name="connsiteY20857" fmla="*/ 101641 h 1106488"/>
              <a:gd name="connsiteX20858" fmla="*/ 694871 w 1031876"/>
              <a:gd name="connsiteY20858" fmla="*/ 101641 h 1106488"/>
              <a:gd name="connsiteX20859" fmla="*/ 696580 w 1031876"/>
              <a:gd name="connsiteY20859" fmla="*/ 101641 h 1106488"/>
              <a:gd name="connsiteX20860" fmla="*/ 696954 w 1031876"/>
              <a:gd name="connsiteY20860" fmla="*/ 101641 h 1106488"/>
              <a:gd name="connsiteX20861" fmla="*/ 696913 w 1031876"/>
              <a:gd name="connsiteY20861" fmla="*/ 101600 h 1106488"/>
              <a:gd name="connsiteX20862" fmla="*/ 697363 w 1031876"/>
              <a:gd name="connsiteY20862" fmla="*/ 101600 h 1106488"/>
              <a:gd name="connsiteX20863" fmla="*/ 693933 w 1031876"/>
              <a:gd name="connsiteY20863" fmla="*/ 99642 h 1106488"/>
              <a:gd name="connsiteX20864" fmla="*/ 694871 w 1031876"/>
              <a:gd name="connsiteY20864" fmla="*/ 99080 h 1106488"/>
              <a:gd name="connsiteX20865" fmla="*/ 697158 w 1031876"/>
              <a:gd name="connsiteY20865" fmla="*/ 99703 h 1106488"/>
              <a:gd name="connsiteX20866" fmla="*/ 697429 w 1031876"/>
              <a:gd name="connsiteY20866" fmla="*/ 101600 h 1106488"/>
              <a:gd name="connsiteX20867" fmla="*/ 697435 w 1031876"/>
              <a:gd name="connsiteY20867" fmla="*/ 101600 h 1106488"/>
              <a:gd name="connsiteX20868" fmla="*/ 697435 w 1031876"/>
              <a:gd name="connsiteY20868" fmla="*/ 99778 h 1106488"/>
              <a:gd name="connsiteX20869" fmla="*/ 704121 w 1031876"/>
              <a:gd name="connsiteY20869" fmla="*/ 101600 h 1106488"/>
              <a:gd name="connsiteX20870" fmla="*/ 704231 w 1031876"/>
              <a:gd name="connsiteY20870" fmla="*/ 101600 h 1106488"/>
              <a:gd name="connsiteX20871" fmla="*/ 703417 w 1031876"/>
              <a:gd name="connsiteY20871" fmla="*/ 100787 h 1106488"/>
              <a:gd name="connsiteX20872" fmla="*/ 697435 w 1031876"/>
              <a:gd name="connsiteY20872" fmla="*/ 94811 h 1106488"/>
              <a:gd name="connsiteX20873" fmla="*/ 697435 w 1031876"/>
              <a:gd name="connsiteY20873" fmla="*/ 98226 h 1106488"/>
              <a:gd name="connsiteX20874" fmla="*/ 697435 w 1031876"/>
              <a:gd name="connsiteY20874" fmla="*/ 99778 h 1106488"/>
              <a:gd name="connsiteX20875" fmla="*/ 697158 w 1031876"/>
              <a:gd name="connsiteY20875" fmla="*/ 99703 h 1106488"/>
              <a:gd name="connsiteX20876" fmla="*/ 696580 w 1031876"/>
              <a:gd name="connsiteY20876" fmla="*/ 95665 h 1106488"/>
              <a:gd name="connsiteX20877" fmla="*/ 690597 w 1031876"/>
              <a:gd name="connsiteY20877" fmla="*/ 94811 h 1106488"/>
              <a:gd name="connsiteX20878" fmla="*/ 683759 w 1031876"/>
              <a:gd name="connsiteY20878" fmla="*/ 87980 h 1106488"/>
              <a:gd name="connsiteX20879" fmla="*/ 683759 w 1031876"/>
              <a:gd name="connsiteY20879" fmla="*/ 87127 h 1106488"/>
              <a:gd name="connsiteX20880" fmla="*/ 683759 w 1031876"/>
              <a:gd name="connsiteY20880" fmla="*/ 86045 h 1106488"/>
              <a:gd name="connsiteX20881" fmla="*/ 681105 w 1031876"/>
              <a:gd name="connsiteY20881" fmla="*/ 84931 h 1106488"/>
              <a:gd name="connsiteX20882" fmla="*/ 680627 w 1031876"/>
              <a:gd name="connsiteY20882" fmla="*/ 84490 h 1106488"/>
              <a:gd name="connsiteX20883" fmla="*/ 683522 w 1031876"/>
              <a:gd name="connsiteY20883" fmla="*/ 81150 h 1106488"/>
              <a:gd name="connsiteX20884" fmla="*/ 682904 w 1031876"/>
              <a:gd name="connsiteY20884" fmla="*/ 81150 h 1106488"/>
              <a:gd name="connsiteX20885" fmla="*/ 680340 w 1031876"/>
              <a:gd name="connsiteY20885" fmla="*/ 81150 h 1106488"/>
              <a:gd name="connsiteX20886" fmla="*/ 677777 w 1031876"/>
              <a:gd name="connsiteY20886" fmla="*/ 81150 h 1106488"/>
              <a:gd name="connsiteX20887" fmla="*/ 328204 w 1031876"/>
              <a:gd name="connsiteY20887" fmla="*/ 81150 h 1106488"/>
              <a:gd name="connsiteX20888" fmla="*/ 328204 w 1031876"/>
              <a:gd name="connsiteY20888" fmla="*/ 82004 h 1106488"/>
              <a:gd name="connsiteX20889" fmla="*/ 328204 w 1031876"/>
              <a:gd name="connsiteY20889" fmla="*/ 85419 h 1106488"/>
              <a:gd name="connsiteX20890" fmla="*/ 328204 w 1031876"/>
              <a:gd name="connsiteY20890" fmla="*/ 87980 h 1106488"/>
              <a:gd name="connsiteX20891" fmla="*/ 327349 w 1031876"/>
              <a:gd name="connsiteY20891" fmla="*/ 87980 h 1106488"/>
              <a:gd name="connsiteX20892" fmla="*/ 325640 w 1031876"/>
              <a:gd name="connsiteY20892" fmla="*/ 87980 h 1106488"/>
              <a:gd name="connsiteX20893" fmla="*/ 324786 w 1031876"/>
              <a:gd name="connsiteY20893" fmla="*/ 87980 h 1106488"/>
              <a:gd name="connsiteX20894" fmla="*/ 322222 w 1031876"/>
              <a:gd name="connsiteY20894" fmla="*/ 87980 h 1106488"/>
              <a:gd name="connsiteX20895" fmla="*/ 321367 w 1031876"/>
              <a:gd name="connsiteY20895" fmla="*/ 87980 h 1106488"/>
              <a:gd name="connsiteX20896" fmla="*/ 328204 w 1031876"/>
              <a:gd name="connsiteY20896" fmla="*/ 81150 h 1106488"/>
              <a:gd name="connsiteX20897" fmla="*/ 321367 w 1031876"/>
              <a:gd name="connsiteY20897" fmla="*/ 81150 h 1106488"/>
              <a:gd name="connsiteX20898" fmla="*/ 315268 w 1031876"/>
              <a:gd name="connsiteY20898" fmla="*/ 85027 h 1106488"/>
              <a:gd name="connsiteX20899" fmla="*/ 315384 w 1031876"/>
              <a:gd name="connsiteY20899" fmla="*/ 84565 h 1106488"/>
              <a:gd name="connsiteX20900" fmla="*/ 321367 w 1031876"/>
              <a:gd name="connsiteY20900" fmla="*/ 81150 h 1106488"/>
              <a:gd name="connsiteX20901" fmla="*/ 321367 w 1031876"/>
              <a:gd name="connsiteY20901" fmla="*/ 81150 h 1106488"/>
              <a:gd name="connsiteX20902" fmla="*/ 321367 w 1031876"/>
              <a:gd name="connsiteY20902" fmla="*/ 87980 h 1106488"/>
              <a:gd name="connsiteX20903" fmla="*/ 321367 w 1031876"/>
              <a:gd name="connsiteY20903" fmla="*/ 81150 h 1106488"/>
              <a:gd name="connsiteX20904" fmla="*/ 314529 w 1031876"/>
              <a:gd name="connsiteY20904" fmla="*/ 81150 h 1106488"/>
              <a:gd name="connsiteX20905" fmla="*/ 307692 w 1031876"/>
              <a:gd name="connsiteY20905" fmla="*/ 87980 h 1106488"/>
              <a:gd name="connsiteX20906" fmla="*/ 308547 w 1031876"/>
              <a:gd name="connsiteY20906" fmla="*/ 87127 h 1106488"/>
              <a:gd name="connsiteX20907" fmla="*/ 310588 w 1031876"/>
              <a:gd name="connsiteY20907" fmla="*/ 85087 h 1106488"/>
              <a:gd name="connsiteX20908" fmla="*/ 311111 w 1031876"/>
              <a:gd name="connsiteY20908" fmla="*/ 84565 h 1106488"/>
              <a:gd name="connsiteX20909" fmla="*/ 314529 w 1031876"/>
              <a:gd name="connsiteY20909" fmla="*/ 81150 h 1106488"/>
              <a:gd name="connsiteX20910" fmla="*/ 314529 w 1031876"/>
              <a:gd name="connsiteY20910" fmla="*/ 81150 h 1106488"/>
              <a:gd name="connsiteX20911" fmla="*/ 315099 w 1031876"/>
              <a:gd name="connsiteY20911" fmla="*/ 85135 h 1106488"/>
              <a:gd name="connsiteX20912" fmla="*/ 314529 w 1031876"/>
              <a:gd name="connsiteY20912" fmla="*/ 85497 h 1106488"/>
              <a:gd name="connsiteX20913" fmla="*/ 314529 w 1031876"/>
              <a:gd name="connsiteY20913" fmla="*/ 84565 h 1106488"/>
              <a:gd name="connsiteX20914" fmla="*/ 314529 w 1031876"/>
              <a:gd name="connsiteY20914" fmla="*/ 81150 h 1106488"/>
              <a:gd name="connsiteX20915" fmla="*/ 287179 w 1031876"/>
              <a:gd name="connsiteY20915" fmla="*/ 81150 h 1106488"/>
              <a:gd name="connsiteX20916" fmla="*/ 280341 w 1031876"/>
              <a:gd name="connsiteY20916" fmla="*/ 84565 h 1106488"/>
              <a:gd name="connsiteX20917" fmla="*/ 280341 w 1031876"/>
              <a:gd name="connsiteY20917" fmla="*/ 82516 h 1106488"/>
              <a:gd name="connsiteX20918" fmla="*/ 266666 w 1031876"/>
              <a:gd name="connsiteY20918" fmla="*/ 81150 h 1106488"/>
              <a:gd name="connsiteX20919" fmla="*/ 272410 w 1031876"/>
              <a:gd name="connsiteY20919" fmla="*/ 83063 h 1106488"/>
              <a:gd name="connsiteX20920" fmla="*/ 270085 w 1031876"/>
              <a:gd name="connsiteY20920" fmla="*/ 87127 h 1106488"/>
              <a:gd name="connsiteX20921" fmla="*/ 269153 w 1031876"/>
              <a:gd name="connsiteY20921" fmla="*/ 87359 h 1106488"/>
              <a:gd name="connsiteX20922" fmla="*/ 267521 w 1031876"/>
              <a:gd name="connsiteY20922" fmla="*/ 87127 h 1106488"/>
              <a:gd name="connsiteX20923" fmla="*/ 266666 w 1031876"/>
              <a:gd name="connsiteY20923" fmla="*/ 81150 h 1106488"/>
              <a:gd name="connsiteX20924" fmla="*/ 711994 w 1031876"/>
              <a:gd name="connsiteY20924" fmla="*/ 80963 h 1106488"/>
              <a:gd name="connsiteX20925" fmla="*/ 712788 w 1031876"/>
              <a:gd name="connsiteY20925" fmla="*/ 81757 h 1106488"/>
              <a:gd name="connsiteX20926" fmla="*/ 712260 w 1031876"/>
              <a:gd name="connsiteY20926" fmla="*/ 82285 h 1106488"/>
              <a:gd name="connsiteX20927" fmla="*/ 711994 w 1031876"/>
              <a:gd name="connsiteY20927" fmla="*/ 82551 h 1106488"/>
              <a:gd name="connsiteX20928" fmla="*/ 711200 w 1031876"/>
              <a:gd name="connsiteY20928" fmla="*/ 81757 h 1106488"/>
              <a:gd name="connsiteX20929" fmla="*/ 711554 w 1031876"/>
              <a:gd name="connsiteY20929" fmla="*/ 81403 h 1106488"/>
              <a:gd name="connsiteX20930" fmla="*/ 341313 w 1031876"/>
              <a:gd name="connsiteY20930" fmla="*/ 80963 h 1106488"/>
              <a:gd name="connsiteX20931" fmla="*/ 335825 w 1031876"/>
              <a:gd name="connsiteY20931" fmla="*/ 87824 h 1106488"/>
              <a:gd name="connsiteX20932" fmla="*/ 340519 w 1031876"/>
              <a:gd name="connsiteY20932" fmla="*/ 81955 h 1106488"/>
              <a:gd name="connsiteX20933" fmla="*/ 341313 w 1031876"/>
              <a:gd name="connsiteY20933" fmla="*/ 80963 h 1106488"/>
              <a:gd name="connsiteX20934" fmla="*/ 259557 w 1031876"/>
              <a:gd name="connsiteY20934" fmla="*/ 80963 h 1106488"/>
              <a:gd name="connsiteX20935" fmla="*/ 266701 w 1031876"/>
              <a:gd name="connsiteY20935" fmla="*/ 80963 h 1106488"/>
              <a:gd name="connsiteX20936" fmla="*/ 259557 w 1031876"/>
              <a:gd name="connsiteY20936" fmla="*/ 80963 h 1106488"/>
              <a:gd name="connsiteX20937" fmla="*/ 731838 w 1031876"/>
              <a:gd name="connsiteY20937" fmla="*/ 80962 h 1106488"/>
              <a:gd name="connsiteX20938" fmla="*/ 738188 w 1031876"/>
              <a:gd name="connsiteY20938" fmla="*/ 88900 h 1106488"/>
              <a:gd name="connsiteX20939" fmla="*/ 731838 w 1031876"/>
              <a:gd name="connsiteY20939" fmla="*/ 80962 h 1106488"/>
              <a:gd name="connsiteX20940" fmla="*/ 704057 w 1031876"/>
              <a:gd name="connsiteY20940" fmla="*/ 80962 h 1106488"/>
              <a:gd name="connsiteX20941" fmla="*/ 707629 w 1031876"/>
              <a:gd name="connsiteY20941" fmla="*/ 81954 h 1106488"/>
              <a:gd name="connsiteX20942" fmla="*/ 708603 w 1031876"/>
              <a:gd name="connsiteY20942" fmla="*/ 83849 h 1106488"/>
              <a:gd name="connsiteX20943" fmla="*/ 676034 w 1031876"/>
              <a:gd name="connsiteY20943" fmla="*/ 80732 h 1106488"/>
              <a:gd name="connsiteX20944" fmla="*/ 676276 w 1031876"/>
              <a:gd name="connsiteY20944" fmla="*/ 80962 h 1106488"/>
              <a:gd name="connsiteX20945" fmla="*/ 676734 w 1031876"/>
              <a:gd name="connsiteY20945" fmla="*/ 80962 h 1106488"/>
              <a:gd name="connsiteX20946" fmla="*/ 676638 w 1031876"/>
              <a:gd name="connsiteY20946" fmla="*/ 80866 h 1106488"/>
              <a:gd name="connsiteX20947" fmla="*/ 629059 w 1031876"/>
              <a:gd name="connsiteY20947" fmla="*/ 80296 h 1106488"/>
              <a:gd name="connsiteX20948" fmla="*/ 629059 w 1031876"/>
              <a:gd name="connsiteY20948" fmla="*/ 81150 h 1106488"/>
              <a:gd name="connsiteX20949" fmla="*/ 630982 w 1031876"/>
              <a:gd name="connsiteY20949" fmla="*/ 81043 h 1106488"/>
              <a:gd name="connsiteX20950" fmla="*/ 343334 w 1031876"/>
              <a:gd name="connsiteY20950" fmla="*/ 79872 h 1106488"/>
              <a:gd name="connsiteX20951" fmla="*/ 343000 w 1031876"/>
              <a:gd name="connsiteY20951" fmla="*/ 80169 h 1106488"/>
              <a:gd name="connsiteX20952" fmla="*/ 342108 w 1031876"/>
              <a:gd name="connsiteY20952" fmla="*/ 80962 h 1106488"/>
              <a:gd name="connsiteX20953" fmla="*/ 288156 w 1031876"/>
              <a:gd name="connsiteY20953" fmla="*/ 79442 h 1106488"/>
              <a:gd name="connsiteX20954" fmla="*/ 287179 w 1031876"/>
              <a:gd name="connsiteY20954" fmla="*/ 81150 h 1106488"/>
              <a:gd name="connsiteX20955" fmla="*/ 286324 w 1031876"/>
              <a:gd name="connsiteY20955" fmla="*/ 81150 h 1106488"/>
              <a:gd name="connsiteX20956" fmla="*/ 283760 w 1031876"/>
              <a:gd name="connsiteY20956" fmla="*/ 81150 h 1106488"/>
              <a:gd name="connsiteX20957" fmla="*/ 281196 w 1031876"/>
              <a:gd name="connsiteY20957" fmla="*/ 81150 h 1106488"/>
              <a:gd name="connsiteX20958" fmla="*/ 280596 w 1031876"/>
              <a:gd name="connsiteY20958" fmla="*/ 81150 h 1106488"/>
              <a:gd name="connsiteX20959" fmla="*/ 280341 w 1031876"/>
              <a:gd name="connsiteY20959" fmla="*/ 81272 h 1106488"/>
              <a:gd name="connsiteX20960" fmla="*/ 280341 w 1031876"/>
              <a:gd name="connsiteY20960" fmla="*/ 82004 h 1106488"/>
              <a:gd name="connsiteX20961" fmla="*/ 280341 w 1031876"/>
              <a:gd name="connsiteY20961" fmla="*/ 82516 h 1106488"/>
              <a:gd name="connsiteX20962" fmla="*/ 280140 w 1031876"/>
              <a:gd name="connsiteY20962" fmla="*/ 82556 h 1106488"/>
              <a:gd name="connsiteX20963" fmla="*/ 280322 w 1031876"/>
              <a:gd name="connsiteY20963" fmla="*/ 81280 h 1106488"/>
              <a:gd name="connsiteX20964" fmla="*/ 279896 w 1031876"/>
              <a:gd name="connsiteY20964" fmla="*/ 81483 h 1106488"/>
              <a:gd name="connsiteX20965" fmla="*/ 277855 w 1031876"/>
              <a:gd name="connsiteY20965" fmla="*/ 83013 h 1106488"/>
              <a:gd name="connsiteX20966" fmla="*/ 276383 w 1031876"/>
              <a:gd name="connsiteY20966" fmla="*/ 83307 h 1106488"/>
              <a:gd name="connsiteX20967" fmla="*/ 276260 w 1031876"/>
              <a:gd name="connsiteY20967" fmla="*/ 83215 h 1106488"/>
              <a:gd name="connsiteX20968" fmla="*/ 275838 w 1031876"/>
              <a:gd name="connsiteY20968" fmla="*/ 83416 h 1106488"/>
              <a:gd name="connsiteX20969" fmla="*/ 276383 w 1031876"/>
              <a:gd name="connsiteY20969" fmla="*/ 83307 h 1106488"/>
              <a:gd name="connsiteX20970" fmla="*/ 276923 w 1031876"/>
              <a:gd name="connsiteY20970" fmla="*/ 83711 h 1106488"/>
              <a:gd name="connsiteX20971" fmla="*/ 277855 w 1031876"/>
              <a:gd name="connsiteY20971" fmla="*/ 83013 h 1106488"/>
              <a:gd name="connsiteX20972" fmla="*/ 280140 w 1031876"/>
              <a:gd name="connsiteY20972" fmla="*/ 82556 h 1106488"/>
              <a:gd name="connsiteX20973" fmla="*/ 279815 w 1031876"/>
              <a:gd name="connsiteY20973" fmla="*/ 84828 h 1106488"/>
              <a:gd name="connsiteX20974" fmla="*/ 273504 w 1031876"/>
              <a:gd name="connsiteY20974" fmla="*/ 87980 h 1106488"/>
              <a:gd name="connsiteX20975" fmla="*/ 273504 w 1031876"/>
              <a:gd name="connsiteY20975" fmla="*/ 87127 h 1106488"/>
              <a:gd name="connsiteX20976" fmla="*/ 273504 w 1031876"/>
              <a:gd name="connsiteY20976" fmla="*/ 84565 h 1106488"/>
              <a:gd name="connsiteX20977" fmla="*/ 273504 w 1031876"/>
              <a:gd name="connsiteY20977" fmla="*/ 84104 h 1106488"/>
              <a:gd name="connsiteX20978" fmla="*/ 271947 w 1031876"/>
              <a:gd name="connsiteY20978" fmla="*/ 84312 h 1106488"/>
              <a:gd name="connsiteX20979" fmla="*/ 272616 w 1031876"/>
              <a:gd name="connsiteY20979" fmla="*/ 83131 h 1106488"/>
              <a:gd name="connsiteX20980" fmla="*/ 272410 w 1031876"/>
              <a:gd name="connsiteY20980" fmla="*/ 83063 h 1106488"/>
              <a:gd name="connsiteX20981" fmla="*/ 273504 w 1031876"/>
              <a:gd name="connsiteY20981" fmla="*/ 81150 h 1106488"/>
              <a:gd name="connsiteX20982" fmla="*/ 273504 w 1031876"/>
              <a:gd name="connsiteY20982" fmla="*/ 81565 h 1106488"/>
              <a:gd name="connsiteX20983" fmla="*/ 273669 w 1031876"/>
              <a:gd name="connsiteY20983" fmla="*/ 81274 h 1106488"/>
              <a:gd name="connsiteX20984" fmla="*/ 273504 w 1031876"/>
              <a:gd name="connsiteY20984" fmla="*/ 81150 h 1106488"/>
              <a:gd name="connsiteX20985" fmla="*/ 273739 w 1031876"/>
              <a:gd name="connsiteY20985" fmla="*/ 81150 h 1106488"/>
              <a:gd name="connsiteX20986" fmla="*/ 273845 w 1031876"/>
              <a:gd name="connsiteY20986" fmla="*/ 80963 h 1106488"/>
              <a:gd name="connsiteX20987" fmla="*/ 280989 w 1031876"/>
              <a:gd name="connsiteY20987" fmla="*/ 80963 h 1106488"/>
              <a:gd name="connsiteX20988" fmla="*/ 280687 w 1031876"/>
              <a:gd name="connsiteY20988" fmla="*/ 81107 h 1106488"/>
              <a:gd name="connsiteX20989" fmla="*/ 287179 w 1031876"/>
              <a:gd name="connsiteY20989" fmla="*/ 80296 h 1106488"/>
              <a:gd name="connsiteX20990" fmla="*/ 706655 w 1031876"/>
              <a:gd name="connsiteY20990" fmla="*/ 78653 h 1106488"/>
              <a:gd name="connsiteX20991" fmla="*/ 711201 w 1031876"/>
              <a:gd name="connsiteY20991" fmla="*/ 80962 h 1106488"/>
              <a:gd name="connsiteX20992" fmla="*/ 707629 w 1031876"/>
              <a:gd name="connsiteY20992" fmla="*/ 80168 h 1106488"/>
              <a:gd name="connsiteX20993" fmla="*/ 362392 w 1031876"/>
              <a:gd name="connsiteY20993" fmla="*/ 78589 h 1106488"/>
              <a:gd name="connsiteX20994" fmla="*/ 362392 w 1031876"/>
              <a:gd name="connsiteY20994" fmla="*/ 80296 h 1106488"/>
              <a:gd name="connsiteX20995" fmla="*/ 362392 w 1031876"/>
              <a:gd name="connsiteY20995" fmla="*/ 81150 h 1106488"/>
              <a:gd name="connsiteX20996" fmla="*/ 360469 w 1031876"/>
              <a:gd name="connsiteY20996" fmla="*/ 80189 h 1106488"/>
              <a:gd name="connsiteX20997" fmla="*/ 364315 w 1031876"/>
              <a:gd name="connsiteY20997" fmla="*/ 78268 h 1106488"/>
              <a:gd name="connsiteX20998" fmla="*/ 362392 w 1031876"/>
              <a:gd name="connsiteY20998" fmla="*/ 81150 h 1106488"/>
              <a:gd name="connsiteX20999" fmla="*/ 364012 w 1031876"/>
              <a:gd name="connsiteY20999" fmla="*/ 78319 h 1106488"/>
              <a:gd name="connsiteX21000" fmla="*/ 323997 w 1031876"/>
              <a:gd name="connsiteY21000" fmla="*/ 77997 h 1106488"/>
              <a:gd name="connsiteX21001" fmla="*/ 321367 w 1031876"/>
              <a:gd name="connsiteY21001" fmla="*/ 80296 h 1106488"/>
              <a:gd name="connsiteX21002" fmla="*/ 314529 w 1031876"/>
              <a:gd name="connsiteY21002" fmla="*/ 81150 h 1106488"/>
              <a:gd name="connsiteX21003" fmla="*/ 320512 w 1031876"/>
              <a:gd name="connsiteY21003" fmla="*/ 80296 h 1106488"/>
              <a:gd name="connsiteX21004" fmla="*/ 320683 w 1031876"/>
              <a:gd name="connsiteY21004" fmla="*/ 79101 h 1106488"/>
              <a:gd name="connsiteX21005" fmla="*/ 656432 w 1031876"/>
              <a:gd name="connsiteY21005" fmla="*/ 76779 h 1106488"/>
              <a:gd name="connsiteX21006" fmla="*/ 656432 w 1031876"/>
              <a:gd name="connsiteY21006" fmla="*/ 81173 h 1106488"/>
              <a:gd name="connsiteX21007" fmla="*/ 656432 w 1031876"/>
              <a:gd name="connsiteY21007" fmla="*/ 81756 h 1106488"/>
              <a:gd name="connsiteX21008" fmla="*/ 656047 w 1031876"/>
              <a:gd name="connsiteY21008" fmla="*/ 81271 h 1106488"/>
              <a:gd name="connsiteX21009" fmla="*/ 655786 w 1031876"/>
              <a:gd name="connsiteY21009" fmla="*/ 81357 h 1106488"/>
              <a:gd name="connsiteX21010" fmla="*/ 656432 w 1031876"/>
              <a:gd name="connsiteY21010" fmla="*/ 81756 h 1106488"/>
              <a:gd name="connsiteX21011" fmla="*/ 654589 w 1031876"/>
              <a:gd name="connsiteY21011" fmla="*/ 81756 h 1106488"/>
              <a:gd name="connsiteX21012" fmla="*/ 654358 w 1031876"/>
              <a:gd name="connsiteY21012" fmla="*/ 81833 h 1106488"/>
              <a:gd name="connsiteX21013" fmla="*/ 653818 w 1031876"/>
              <a:gd name="connsiteY21013" fmla="*/ 81756 h 1106488"/>
              <a:gd name="connsiteX21014" fmla="*/ 653125 w 1031876"/>
              <a:gd name="connsiteY21014" fmla="*/ 81756 h 1106488"/>
              <a:gd name="connsiteX21015" fmla="*/ 650178 w 1031876"/>
              <a:gd name="connsiteY21015" fmla="*/ 81756 h 1106488"/>
              <a:gd name="connsiteX21016" fmla="*/ 655554 w 1031876"/>
              <a:gd name="connsiteY21016" fmla="*/ 87127 h 1106488"/>
              <a:gd name="connsiteX21017" fmla="*/ 656409 w 1031876"/>
              <a:gd name="connsiteY21017" fmla="*/ 87980 h 1106488"/>
              <a:gd name="connsiteX21018" fmla="*/ 658332 w 1031876"/>
              <a:gd name="connsiteY21018" fmla="*/ 87980 h 1106488"/>
              <a:gd name="connsiteX21019" fmla="*/ 659828 w 1031876"/>
              <a:gd name="connsiteY21019" fmla="*/ 87980 h 1106488"/>
              <a:gd name="connsiteX21020" fmla="*/ 663247 w 1031876"/>
              <a:gd name="connsiteY21020" fmla="*/ 87980 h 1106488"/>
              <a:gd name="connsiteX21021" fmla="*/ 666666 w 1031876"/>
              <a:gd name="connsiteY21021" fmla="*/ 87980 h 1106488"/>
              <a:gd name="connsiteX21022" fmla="*/ 669174 w 1031876"/>
              <a:gd name="connsiteY21022" fmla="*/ 87980 h 1106488"/>
              <a:gd name="connsiteX21023" fmla="*/ 666801 w 1031876"/>
              <a:gd name="connsiteY21023" fmla="*/ 83494 h 1106488"/>
              <a:gd name="connsiteX21024" fmla="*/ 668834 w 1031876"/>
              <a:gd name="connsiteY21024" fmla="*/ 84435 h 1106488"/>
              <a:gd name="connsiteX21025" fmla="*/ 669661 w 1031876"/>
              <a:gd name="connsiteY21025" fmla="*/ 81756 h 1106488"/>
              <a:gd name="connsiteX21026" fmla="*/ 672969 w 1031876"/>
              <a:gd name="connsiteY21026" fmla="*/ 85328 h 1106488"/>
              <a:gd name="connsiteX21027" fmla="*/ 675424 w 1031876"/>
              <a:gd name="connsiteY21027" fmla="*/ 87980 h 1106488"/>
              <a:gd name="connsiteX21028" fmla="*/ 676350 w 1031876"/>
              <a:gd name="connsiteY21028" fmla="*/ 87980 h 1106488"/>
              <a:gd name="connsiteX21029" fmla="*/ 673365 w 1031876"/>
              <a:gd name="connsiteY21029" fmla="*/ 81954 h 1106488"/>
              <a:gd name="connsiteX21030" fmla="*/ 669926 w 1031876"/>
              <a:gd name="connsiteY21030" fmla="*/ 80962 h 1106488"/>
              <a:gd name="connsiteX21031" fmla="*/ 669608 w 1031876"/>
              <a:gd name="connsiteY21031" fmla="*/ 80962 h 1106488"/>
              <a:gd name="connsiteX21032" fmla="*/ 669598 w 1031876"/>
              <a:gd name="connsiteY21032" fmla="*/ 80926 h 1106488"/>
              <a:gd name="connsiteX21033" fmla="*/ 669566 w 1031876"/>
              <a:gd name="connsiteY21033" fmla="*/ 80922 h 1106488"/>
              <a:gd name="connsiteX21034" fmla="*/ 669608 w 1031876"/>
              <a:gd name="connsiteY21034" fmla="*/ 80962 h 1106488"/>
              <a:gd name="connsiteX21035" fmla="*/ 669437 w 1031876"/>
              <a:gd name="connsiteY21035" fmla="*/ 80908 h 1106488"/>
              <a:gd name="connsiteX21036" fmla="*/ 662782 w 1031876"/>
              <a:gd name="connsiteY21036" fmla="*/ 80168 h 1106488"/>
              <a:gd name="connsiteX21037" fmla="*/ 659798 w 1031876"/>
              <a:gd name="connsiteY21037" fmla="*/ 77848 h 1106488"/>
              <a:gd name="connsiteX21038" fmla="*/ 659607 w 1031876"/>
              <a:gd name="connsiteY21038" fmla="*/ 77787 h 1106488"/>
              <a:gd name="connsiteX21039" fmla="*/ 658462 w 1031876"/>
              <a:gd name="connsiteY21039" fmla="*/ 77424 h 1106488"/>
              <a:gd name="connsiteX21040" fmla="*/ 663047 w 1031876"/>
              <a:gd name="connsiteY21040" fmla="*/ 81756 h 1106488"/>
              <a:gd name="connsiteX21041" fmla="*/ 657259 w 1031876"/>
              <a:gd name="connsiteY21041" fmla="*/ 80863 h 1106488"/>
              <a:gd name="connsiteX21042" fmla="*/ 656731 w 1031876"/>
              <a:gd name="connsiteY21042" fmla="*/ 76874 h 1106488"/>
              <a:gd name="connsiteX21043" fmla="*/ 649834 w 1031876"/>
              <a:gd name="connsiteY21043" fmla="*/ 74684 h 1106488"/>
              <a:gd name="connsiteX21044" fmla="*/ 650644 w 1031876"/>
              <a:gd name="connsiteY21044" fmla="*/ 78184 h 1106488"/>
              <a:gd name="connsiteX21045" fmla="*/ 655450 w 1031876"/>
              <a:gd name="connsiteY21045" fmla="*/ 81150 h 1106488"/>
              <a:gd name="connsiteX21046" fmla="*/ 655554 w 1031876"/>
              <a:gd name="connsiteY21046" fmla="*/ 81150 h 1106488"/>
              <a:gd name="connsiteX21047" fmla="*/ 655951 w 1031876"/>
              <a:gd name="connsiteY21047" fmla="*/ 81150 h 1106488"/>
              <a:gd name="connsiteX21048" fmla="*/ 651471 w 1031876"/>
              <a:gd name="connsiteY21048" fmla="*/ 75505 h 1106488"/>
              <a:gd name="connsiteX21049" fmla="*/ 652076 w 1031876"/>
              <a:gd name="connsiteY21049" fmla="*/ 75396 h 1106488"/>
              <a:gd name="connsiteX21050" fmla="*/ 731838 w 1031876"/>
              <a:gd name="connsiteY21050" fmla="*/ 74613 h 1106488"/>
              <a:gd name="connsiteX21051" fmla="*/ 735807 w 1031876"/>
              <a:gd name="connsiteY21051" fmla="*/ 77788 h 1106488"/>
              <a:gd name="connsiteX21052" fmla="*/ 744535 w 1031876"/>
              <a:gd name="connsiteY21052" fmla="*/ 80962 h 1106488"/>
              <a:gd name="connsiteX21053" fmla="*/ 744537 w 1031876"/>
              <a:gd name="connsiteY21053" fmla="*/ 80962 h 1106488"/>
              <a:gd name="connsiteX21054" fmla="*/ 738982 w 1031876"/>
              <a:gd name="connsiteY21054" fmla="*/ 75407 h 1106488"/>
              <a:gd name="connsiteX21055" fmla="*/ 738188 w 1031876"/>
              <a:gd name="connsiteY21055" fmla="*/ 74613 h 1106488"/>
              <a:gd name="connsiteX21056" fmla="*/ 744538 w 1031876"/>
              <a:gd name="connsiteY21056" fmla="*/ 74613 h 1106488"/>
              <a:gd name="connsiteX21057" fmla="*/ 744538 w 1031876"/>
              <a:gd name="connsiteY21057" fmla="*/ 80169 h 1106488"/>
              <a:gd name="connsiteX21058" fmla="*/ 744538 w 1031876"/>
              <a:gd name="connsiteY21058" fmla="*/ 80962 h 1106488"/>
              <a:gd name="connsiteX21059" fmla="*/ 745332 w 1031876"/>
              <a:gd name="connsiteY21059" fmla="*/ 80962 h 1106488"/>
              <a:gd name="connsiteX21060" fmla="*/ 745358 w 1031876"/>
              <a:gd name="connsiteY21060" fmla="*/ 81168 h 1106488"/>
              <a:gd name="connsiteX21061" fmla="*/ 748110 w 1031876"/>
              <a:gd name="connsiteY21061" fmla="*/ 81856 h 1106488"/>
              <a:gd name="connsiteX21062" fmla="*/ 751682 w 1031876"/>
              <a:gd name="connsiteY21062" fmla="*/ 88107 h 1106488"/>
              <a:gd name="connsiteX21063" fmla="*/ 748110 w 1031876"/>
              <a:gd name="connsiteY21063" fmla="*/ 84535 h 1106488"/>
              <a:gd name="connsiteX21064" fmla="*/ 745449 w 1031876"/>
              <a:gd name="connsiteY21064" fmla="*/ 81874 h 1106488"/>
              <a:gd name="connsiteX21065" fmla="*/ 746225 w 1031876"/>
              <a:gd name="connsiteY21065" fmla="*/ 87908 h 1106488"/>
              <a:gd name="connsiteX21066" fmla="*/ 752476 w 1031876"/>
              <a:gd name="connsiteY21066" fmla="*/ 88900 h 1106488"/>
              <a:gd name="connsiteX21067" fmla="*/ 751947 w 1031876"/>
              <a:gd name="connsiteY21067" fmla="*/ 88900 h 1106488"/>
              <a:gd name="connsiteX21068" fmla="*/ 745067 w 1031876"/>
              <a:gd name="connsiteY21068" fmla="*/ 88900 h 1106488"/>
              <a:gd name="connsiteX21069" fmla="*/ 745332 w 1031876"/>
              <a:gd name="connsiteY21069" fmla="*/ 88900 h 1106488"/>
              <a:gd name="connsiteX21070" fmla="*/ 741760 w 1031876"/>
              <a:gd name="connsiteY21070" fmla="*/ 84931 h 1106488"/>
              <a:gd name="connsiteX21071" fmla="*/ 738189 w 1031876"/>
              <a:gd name="connsiteY21071" fmla="*/ 80963 h 1106488"/>
              <a:gd name="connsiteX21072" fmla="*/ 738188 w 1031876"/>
              <a:gd name="connsiteY21072" fmla="*/ 80963 h 1106488"/>
              <a:gd name="connsiteX21073" fmla="*/ 740728 w 1031876"/>
              <a:gd name="connsiteY21073" fmla="*/ 86519 h 1106488"/>
              <a:gd name="connsiteX21074" fmla="*/ 738188 w 1031876"/>
              <a:gd name="connsiteY21074" fmla="*/ 84931 h 1106488"/>
              <a:gd name="connsiteX21075" fmla="*/ 736456 w 1031876"/>
              <a:gd name="connsiteY21075" fmla="*/ 83849 h 1106488"/>
              <a:gd name="connsiteX21076" fmla="*/ 738188 w 1031876"/>
              <a:gd name="connsiteY21076" fmla="*/ 80963 h 1106488"/>
              <a:gd name="connsiteX21077" fmla="*/ 738187 w 1031876"/>
              <a:gd name="connsiteY21077" fmla="*/ 80962 h 1106488"/>
              <a:gd name="connsiteX21078" fmla="*/ 735807 w 1031876"/>
              <a:gd name="connsiteY21078" fmla="*/ 81954 h 1106488"/>
              <a:gd name="connsiteX21079" fmla="*/ 736456 w 1031876"/>
              <a:gd name="connsiteY21079" fmla="*/ 83849 h 1106488"/>
              <a:gd name="connsiteX21080" fmla="*/ 731838 w 1031876"/>
              <a:gd name="connsiteY21080" fmla="*/ 80962 h 1106488"/>
              <a:gd name="connsiteX21081" fmla="*/ 735013 w 1031876"/>
              <a:gd name="connsiteY21081" fmla="*/ 80962 h 1106488"/>
              <a:gd name="connsiteX21082" fmla="*/ 738186 w 1031876"/>
              <a:gd name="connsiteY21082" fmla="*/ 80962 h 1106488"/>
              <a:gd name="connsiteX21083" fmla="*/ 738187 w 1031876"/>
              <a:gd name="connsiteY21083" fmla="*/ 80962 h 1106488"/>
              <a:gd name="connsiteX21084" fmla="*/ 737394 w 1031876"/>
              <a:gd name="connsiteY21084" fmla="*/ 80169 h 1106488"/>
              <a:gd name="connsiteX21085" fmla="*/ 731838 w 1031876"/>
              <a:gd name="connsiteY21085" fmla="*/ 74613 h 1106488"/>
              <a:gd name="connsiteX21086" fmla="*/ 349251 w 1031876"/>
              <a:gd name="connsiteY21086" fmla="*/ 74613 h 1106488"/>
              <a:gd name="connsiteX21087" fmla="*/ 345679 w 1031876"/>
              <a:gd name="connsiteY21087" fmla="*/ 77788 h 1106488"/>
              <a:gd name="connsiteX21088" fmla="*/ 343334 w 1031876"/>
              <a:gd name="connsiteY21088" fmla="*/ 79872 h 1106488"/>
              <a:gd name="connsiteX21089" fmla="*/ 252413 w 1031876"/>
              <a:gd name="connsiteY21089" fmla="*/ 74613 h 1106488"/>
              <a:gd name="connsiteX21090" fmla="*/ 260351 w 1031876"/>
              <a:gd name="connsiteY21090" fmla="*/ 74613 h 1106488"/>
              <a:gd name="connsiteX21091" fmla="*/ 252413 w 1031876"/>
              <a:gd name="connsiteY21091" fmla="*/ 80963 h 1106488"/>
              <a:gd name="connsiteX21092" fmla="*/ 252413 w 1031876"/>
              <a:gd name="connsiteY21092" fmla="*/ 74613 h 1106488"/>
              <a:gd name="connsiteX21093" fmla="*/ 711201 w 1031876"/>
              <a:gd name="connsiteY21093" fmla="*/ 74612 h 1106488"/>
              <a:gd name="connsiteX21094" fmla="*/ 725489 w 1031876"/>
              <a:gd name="connsiteY21094" fmla="*/ 80962 h 1106488"/>
              <a:gd name="connsiteX21095" fmla="*/ 718345 w 1031876"/>
              <a:gd name="connsiteY21095" fmla="*/ 80962 h 1106488"/>
              <a:gd name="connsiteX21096" fmla="*/ 711201 w 1031876"/>
              <a:gd name="connsiteY21096" fmla="*/ 74612 h 1106488"/>
              <a:gd name="connsiteX21097" fmla="*/ 704851 w 1031876"/>
              <a:gd name="connsiteY21097" fmla="*/ 74612 h 1106488"/>
              <a:gd name="connsiteX21098" fmla="*/ 711201 w 1031876"/>
              <a:gd name="connsiteY21098" fmla="*/ 74612 h 1106488"/>
              <a:gd name="connsiteX21099" fmla="*/ 711201 w 1031876"/>
              <a:gd name="connsiteY21099" fmla="*/ 80962 h 1106488"/>
              <a:gd name="connsiteX21100" fmla="*/ 704851 w 1031876"/>
              <a:gd name="connsiteY21100" fmla="*/ 74612 h 1106488"/>
              <a:gd name="connsiteX21101" fmla="*/ 690563 w 1031876"/>
              <a:gd name="connsiteY21101" fmla="*/ 74612 h 1106488"/>
              <a:gd name="connsiteX21102" fmla="*/ 690565 w 1031876"/>
              <a:gd name="connsiteY21102" fmla="*/ 74614 h 1106488"/>
              <a:gd name="connsiteX21103" fmla="*/ 696119 w 1031876"/>
              <a:gd name="connsiteY21103" fmla="*/ 77788 h 1106488"/>
              <a:gd name="connsiteX21104" fmla="*/ 696913 w 1031876"/>
              <a:gd name="connsiteY21104" fmla="*/ 80962 h 1106488"/>
              <a:gd name="connsiteX21105" fmla="*/ 696913 w 1031876"/>
              <a:gd name="connsiteY21105" fmla="*/ 80962 h 1106488"/>
              <a:gd name="connsiteX21106" fmla="*/ 696913 w 1031876"/>
              <a:gd name="connsiteY21106" fmla="*/ 80963 h 1106488"/>
              <a:gd name="connsiteX21107" fmla="*/ 696912 w 1031876"/>
              <a:gd name="connsiteY21107" fmla="*/ 80962 h 1106488"/>
              <a:gd name="connsiteX21108" fmla="*/ 691357 w 1031876"/>
              <a:gd name="connsiteY21108" fmla="*/ 80962 h 1106488"/>
              <a:gd name="connsiteX21109" fmla="*/ 690563 w 1031876"/>
              <a:gd name="connsiteY21109" fmla="*/ 80962 h 1106488"/>
              <a:gd name="connsiteX21110" fmla="*/ 690563 w 1031876"/>
              <a:gd name="connsiteY21110" fmla="*/ 80168 h 1106488"/>
              <a:gd name="connsiteX21111" fmla="*/ 690563 w 1031876"/>
              <a:gd name="connsiteY21111" fmla="*/ 74613 h 1106488"/>
              <a:gd name="connsiteX21112" fmla="*/ 662941 w 1031876"/>
              <a:gd name="connsiteY21112" fmla="*/ 74612 h 1106488"/>
              <a:gd name="connsiteX21113" fmla="*/ 666725 w 1031876"/>
              <a:gd name="connsiteY21113" fmla="*/ 76671 h 1106488"/>
              <a:gd name="connsiteX21114" fmla="*/ 666275 w 1031876"/>
              <a:gd name="connsiteY21114" fmla="*/ 76993 h 1106488"/>
              <a:gd name="connsiteX21115" fmla="*/ 662941 w 1031876"/>
              <a:gd name="connsiteY21115" fmla="*/ 74612 h 1106488"/>
              <a:gd name="connsiteX21116" fmla="*/ 628970 w 1031876"/>
              <a:gd name="connsiteY21116" fmla="*/ 74502 h 1106488"/>
              <a:gd name="connsiteX21117" fmla="*/ 627136 w 1031876"/>
              <a:gd name="connsiteY21117" fmla="*/ 78268 h 1106488"/>
              <a:gd name="connsiteX21118" fmla="*/ 629059 w 1031876"/>
              <a:gd name="connsiteY21118" fmla="*/ 80296 h 1106488"/>
              <a:gd name="connsiteX21119" fmla="*/ 629059 w 1031876"/>
              <a:gd name="connsiteY21119" fmla="*/ 74608 h 1106488"/>
              <a:gd name="connsiteX21120" fmla="*/ 629059 w 1031876"/>
              <a:gd name="connsiteY21120" fmla="*/ 74607 h 1106488"/>
              <a:gd name="connsiteX21121" fmla="*/ 629048 w 1031876"/>
              <a:gd name="connsiteY21121" fmla="*/ 74612 h 1106488"/>
              <a:gd name="connsiteX21122" fmla="*/ 635896 w 1031876"/>
              <a:gd name="connsiteY21122" fmla="*/ 74320 h 1106488"/>
              <a:gd name="connsiteX21123" fmla="*/ 636058 w 1031876"/>
              <a:gd name="connsiteY21123" fmla="*/ 74481 h 1106488"/>
              <a:gd name="connsiteX21124" fmla="*/ 636189 w 1031876"/>
              <a:gd name="connsiteY21124" fmla="*/ 74612 h 1106488"/>
              <a:gd name="connsiteX21125" fmla="*/ 639315 w 1031876"/>
              <a:gd name="connsiteY21125" fmla="*/ 77735 h 1106488"/>
              <a:gd name="connsiteX21126" fmla="*/ 642734 w 1031876"/>
              <a:gd name="connsiteY21126" fmla="*/ 81150 h 1106488"/>
              <a:gd name="connsiteX21127" fmla="*/ 636751 w 1031876"/>
              <a:gd name="connsiteY21127" fmla="*/ 77735 h 1106488"/>
              <a:gd name="connsiteX21128" fmla="*/ 635969 w 1031876"/>
              <a:gd name="connsiteY21128" fmla="*/ 74612 h 1106488"/>
              <a:gd name="connsiteX21129" fmla="*/ 635950 w 1031876"/>
              <a:gd name="connsiteY21129" fmla="*/ 74535 h 1106488"/>
              <a:gd name="connsiteX21130" fmla="*/ 335042 w 1031876"/>
              <a:gd name="connsiteY21130" fmla="*/ 74320 h 1106488"/>
              <a:gd name="connsiteX21131" fmla="*/ 334940 w 1031876"/>
              <a:gd name="connsiteY21131" fmla="*/ 74625 h 1106488"/>
              <a:gd name="connsiteX21132" fmla="*/ 334963 w 1031876"/>
              <a:gd name="connsiteY21132" fmla="*/ 74612 h 1106488"/>
              <a:gd name="connsiteX21133" fmla="*/ 334930 w 1031876"/>
              <a:gd name="connsiteY21133" fmla="*/ 74657 h 1106488"/>
              <a:gd name="connsiteX21134" fmla="*/ 334187 w 1031876"/>
              <a:gd name="connsiteY21134" fmla="*/ 76881 h 1106488"/>
              <a:gd name="connsiteX21135" fmla="*/ 333486 w 1031876"/>
              <a:gd name="connsiteY21135" fmla="*/ 76581 h 1106488"/>
              <a:gd name="connsiteX21136" fmla="*/ 332582 w 1031876"/>
              <a:gd name="connsiteY21136" fmla="*/ 77787 h 1106488"/>
              <a:gd name="connsiteX21137" fmla="*/ 334127 w 1031876"/>
              <a:gd name="connsiteY21137" fmla="*/ 79847 h 1106488"/>
              <a:gd name="connsiteX21138" fmla="*/ 338932 w 1031876"/>
              <a:gd name="connsiteY21138" fmla="*/ 78184 h 1106488"/>
              <a:gd name="connsiteX21139" fmla="*/ 349251 w 1031876"/>
              <a:gd name="connsiteY21139" fmla="*/ 74612 h 1106488"/>
              <a:gd name="connsiteX21140" fmla="*/ 339792 w 1031876"/>
              <a:gd name="connsiteY21140" fmla="*/ 78184 h 1106488"/>
              <a:gd name="connsiteX21141" fmla="*/ 336448 w 1031876"/>
              <a:gd name="connsiteY21141" fmla="*/ 80962 h 1106488"/>
              <a:gd name="connsiteX21142" fmla="*/ 335492 w 1031876"/>
              <a:gd name="connsiteY21142" fmla="*/ 81756 h 1106488"/>
              <a:gd name="connsiteX21143" fmla="*/ 334328 w 1031876"/>
              <a:gd name="connsiteY21143" fmla="*/ 81756 h 1106488"/>
              <a:gd name="connsiteX21144" fmla="*/ 332053 w 1031876"/>
              <a:gd name="connsiteY21144" fmla="*/ 81756 h 1106488"/>
              <a:gd name="connsiteX21145" fmla="*/ 330333 w 1031876"/>
              <a:gd name="connsiteY21145" fmla="*/ 81756 h 1106488"/>
              <a:gd name="connsiteX21146" fmla="*/ 328613 w 1031876"/>
              <a:gd name="connsiteY21146" fmla="*/ 81756 h 1106488"/>
              <a:gd name="connsiteX21147" fmla="*/ 330907 w 1031876"/>
              <a:gd name="connsiteY21147" fmla="*/ 80962 h 1106488"/>
              <a:gd name="connsiteX21148" fmla="*/ 329407 w 1031876"/>
              <a:gd name="connsiteY21148" fmla="*/ 80962 h 1106488"/>
              <a:gd name="connsiteX21149" fmla="*/ 328613 w 1031876"/>
              <a:gd name="connsiteY21149" fmla="*/ 80962 h 1106488"/>
              <a:gd name="connsiteX21150" fmla="*/ 329407 w 1031876"/>
              <a:gd name="connsiteY21150" fmla="*/ 77787 h 1106488"/>
              <a:gd name="connsiteX21151" fmla="*/ 332361 w 1031876"/>
              <a:gd name="connsiteY21151" fmla="*/ 76099 h 1106488"/>
              <a:gd name="connsiteX21152" fmla="*/ 331196 w 1031876"/>
              <a:gd name="connsiteY21152" fmla="*/ 75600 h 1106488"/>
              <a:gd name="connsiteX21153" fmla="*/ 328204 w 1031876"/>
              <a:gd name="connsiteY21153" fmla="*/ 74320 h 1106488"/>
              <a:gd name="connsiteX21154" fmla="*/ 328733 w 1031876"/>
              <a:gd name="connsiteY21154" fmla="*/ 74546 h 1106488"/>
              <a:gd name="connsiteX21155" fmla="*/ 331196 w 1031876"/>
              <a:gd name="connsiteY21155" fmla="*/ 75600 h 1106488"/>
              <a:gd name="connsiteX21156" fmla="*/ 328613 w 1031876"/>
              <a:gd name="connsiteY21156" fmla="*/ 76460 h 1106488"/>
              <a:gd name="connsiteX21157" fmla="*/ 328613 w 1031876"/>
              <a:gd name="connsiteY21157" fmla="*/ 77787 h 1106488"/>
              <a:gd name="connsiteX21158" fmla="*/ 328613 w 1031876"/>
              <a:gd name="connsiteY21158" fmla="*/ 80962 h 1106488"/>
              <a:gd name="connsiteX21159" fmla="*/ 325636 w 1031876"/>
              <a:gd name="connsiteY21159" fmla="*/ 80168 h 1106488"/>
              <a:gd name="connsiteX21160" fmla="*/ 327408 w 1031876"/>
              <a:gd name="connsiteY21160" fmla="*/ 76862 h 1106488"/>
              <a:gd name="connsiteX21161" fmla="*/ 324786 w 1031876"/>
              <a:gd name="connsiteY21161" fmla="*/ 77735 h 1106488"/>
              <a:gd name="connsiteX21162" fmla="*/ 323997 w 1031876"/>
              <a:gd name="connsiteY21162" fmla="*/ 77997 h 1106488"/>
              <a:gd name="connsiteX21163" fmla="*/ 321367 w 1031876"/>
              <a:gd name="connsiteY21163" fmla="*/ 74320 h 1106488"/>
              <a:gd name="connsiteX21164" fmla="*/ 320683 w 1031876"/>
              <a:gd name="connsiteY21164" fmla="*/ 79101 h 1106488"/>
              <a:gd name="connsiteX21165" fmla="*/ 314529 w 1031876"/>
              <a:gd name="connsiteY21165" fmla="*/ 81150 h 1106488"/>
              <a:gd name="connsiteX21166" fmla="*/ 321367 w 1031876"/>
              <a:gd name="connsiteY21166" fmla="*/ 74320 h 1106488"/>
              <a:gd name="connsiteX21167" fmla="*/ 356623 w 1031876"/>
              <a:gd name="connsiteY21167" fmla="*/ 73942 h 1106488"/>
              <a:gd name="connsiteX21168" fmla="*/ 356236 w 1031876"/>
              <a:gd name="connsiteY21168" fmla="*/ 73977 h 1106488"/>
              <a:gd name="connsiteX21169" fmla="*/ 355893 w 1031876"/>
              <a:gd name="connsiteY21169" fmla="*/ 74320 h 1106488"/>
              <a:gd name="connsiteX21170" fmla="*/ 356226 w 1031876"/>
              <a:gd name="connsiteY21170" fmla="*/ 74320 h 1106488"/>
              <a:gd name="connsiteX21171" fmla="*/ 664067 w 1031876"/>
              <a:gd name="connsiteY21171" fmla="*/ 73227 h 1106488"/>
              <a:gd name="connsiteX21172" fmla="*/ 664102 w 1031876"/>
              <a:gd name="connsiteY21172" fmla="*/ 73466 h 1106488"/>
              <a:gd name="connsiteX21173" fmla="*/ 670084 w 1031876"/>
              <a:gd name="connsiteY21173" fmla="*/ 74320 h 1106488"/>
              <a:gd name="connsiteX21174" fmla="*/ 666665 w 1031876"/>
              <a:gd name="connsiteY21174" fmla="*/ 74320 h 1106488"/>
              <a:gd name="connsiteX21175" fmla="*/ 663247 w 1031876"/>
              <a:gd name="connsiteY21175" fmla="*/ 74320 h 1106488"/>
              <a:gd name="connsiteX21176" fmla="*/ 707629 w 1031876"/>
              <a:gd name="connsiteY21176" fmla="*/ 72231 h 1106488"/>
              <a:gd name="connsiteX21177" fmla="*/ 711201 w 1031876"/>
              <a:gd name="connsiteY21177" fmla="*/ 74612 h 1106488"/>
              <a:gd name="connsiteX21178" fmla="*/ 707146 w 1031876"/>
              <a:gd name="connsiteY21178" fmla="*/ 72552 h 1106488"/>
              <a:gd name="connsiteX21179" fmla="*/ 296131 w 1031876"/>
              <a:gd name="connsiteY21179" fmla="*/ 72048 h 1106488"/>
              <a:gd name="connsiteX21180" fmla="*/ 295442 w 1031876"/>
              <a:gd name="connsiteY21180" fmla="*/ 73119 h 1106488"/>
              <a:gd name="connsiteX21181" fmla="*/ 295375 w 1031876"/>
              <a:gd name="connsiteY21181" fmla="*/ 72231 h 1106488"/>
              <a:gd name="connsiteX21182" fmla="*/ 297339 w 1031876"/>
              <a:gd name="connsiteY21182" fmla="*/ 70168 h 1106488"/>
              <a:gd name="connsiteX21183" fmla="*/ 294482 w 1031876"/>
              <a:gd name="connsiteY21183" fmla="*/ 71438 h 1106488"/>
              <a:gd name="connsiteX21184" fmla="*/ 292958 w 1031876"/>
              <a:gd name="connsiteY21184" fmla="*/ 72115 h 1106488"/>
              <a:gd name="connsiteX21185" fmla="*/ 292167 w 1031876"/>
              <a:gd name="connsiteY21185" fmla="*/ 73818 h 1106488"/>
              <a:gd name="connsiteX21186" fmla="*/ 293895 w 1031876"/>
              <a:gd name="connsiteY21186" fmla="*/ 74350 h 1106488"/>
              <a:gd name="connsiteX21187" fmla="*/ 294017 w 1031876"/>
              <a:gd name="connsiteY21187" fmla="*/ 74320 h 1106488"/>
              <a:gd name="connsiteX21188" fmla="*/ 293960 w 1031876"/>
              <a:gd name="connsiteY21188" fmla="*/ 74370 h 1106488"/>
              <a:gd name="connsiteX21189" fmla="*/ 293965 w 1031876"/>
              <a:gd name="connsiteY21189" fmla="*/ 74371 h 1106488"/>
              <a:gd name="connsiteX21190" fmla="*/ 294017 w 1031876"/>
              <a:gd name="connsiteY21190" fmla="*/ 74320 h 1106488"/>
              <a:gd name="connsiteX21191" fmla="*/ 294008 w 1031876"/>
              <a:gd name="connsiteY21191" fmla="*/ 74385 h 1106488"/>
              <a:gd name="connsiteX21192" fmla="*/ 294017 w 1031876"/>
              <a:gd name="connsiteY21192" fmla="*/ 74387 h 1106488"/>
              <a:gd name="connsiteX21193" fmla="*/ 294017 w 1031876"/>
              <a:gd name="connsiteY21193" fmla="*/ 74320 h 1106488"/>
              <a:gd name="connsiteX21194" fmla="*/ 294035 w 1031876"/>
              <a:gd name="connsiteY21194" fmla="*/ 74393 h 1106488"/>
              <a:gd name="connsiteX21195" fmla="*/ 294171 w 1031876"/>
              <a:gd name="connsiteY21195" fmla="*/ 74435 h 1106488"/>
              <a:gd name="connsiteX21196" fmla="*/ 294017 w 1031876"/>
              <a:gd name="connsiteY21196" fmla="*/ 74320 h 1106488"/>
              <a:gd name="connsiteX21197" fmla="*/ 294615 w 1031876"/>
              <a:gd name="connsiteY21197" fmla="*/ 74405 h 1106488"/>
              <a:gd name="connsiteX21198" fmla="*/ 295442 w 1031876"/>
              <a:gd name="connsiteY21198" fmla="*/ 73119 h 1106488"/>
              <a:gd name="connsiteX21199" fmla="*/ 295461 w 1031876"/>
              <a:gd name="connsiteY21199" fmla="*/ 73376 h 1106488"/>
              <a:gd name="connsiteX21200" fmla="*/ 294643 w 1031876"/>
              <a:gd name="connsiteY21200" fmla="*/ 74409 h 1106488"/>
              <a:gd name="connsiteX21201" fmla="*/ 299760 w 1031876"/>
              <a:gd name="connsiteY21201" fmla="*/ 75139 h 1106488"/>
              <a:gd name="connsiteX21202" fmla="*/ 297436 w 1031876"/>
              <a:gd name="connsiteY21202" fmla="*/ 76881 h 1106488"/>
              <a:gd name="connsiteX21203" fmla="*/ 294407 w 1031876"/>
              <a:gd name="connsiteY21203" fmla="*/ 74612 h 1106488"/>
              <a:gd name="connsiteX21204" fmla="*/ 294090 w 1031876"/>
              <a:gd name="connsiteY21204" fmla="*/ 74612 h 1106488"/>
              <a:gd name="connsiteX21205" fmla="*/ 294872 w 1031876"/>
              <a:gd name="connsiteY21205" fmla="*/ 77735 h 1106488"/>
              <a:gd name="connsiteX21206" fmla="*/ 300854 w 1031876"/>
              <a:gd name="connsiteY21206" fmla="*/ 81150 h 1106488"/>
              <a:gd name="connsiteX21207" fmla="*/ 299999 w 1031876"/>
              <a:gd name="connsiteY21207" fmla="*/ 75173 h 1106488"/>
              <a:gd name="connsiteX21208" fmla="*/ 299760 w 1031876"/>
              <a:gd name="connsiteY21208" fmla="*/ 75139 h 1106488"/>
              <a:gd name="connsiteX21209" fmla="*/ 300653 w 1031876"/>
              <a:gd name="connsiteY21209" fmla="*/ 74470 h 1106488"/>
              <a:gd name="connsiteX21210" fmla="*/ 295487 w 1031876"/>
              <a:gd name="connsiteY21210" fmla="*/ 73719 h 1106488"/>
              <a:gd name="connsiteX21211" fmla="*/ 295461 w 1031876"/>
              <a:gd name="connsiteY21211" fmla="*/ 73376 h 1106488"/>
              <a:gd name="connsiteX21212" fmla="*/ 296603 w 1031876"/>
              <a:gd name="connsiteY21212" fmla="*/ 71933 h 1106488"/>
              <a:gd name="connsiteX21213" fmla="*/ 296131 w 1031876"/>
              <a:gd name="connsiteY21213" fmla="*/ 72048 h 1106488"/>
              <a:gd name="connsiteX21214" fmla="*/ 640247 w 1031876"/>
              <a:gd name="connsiteY21214" fmla="*/ 69973 h 1106488"/>
              <a:gd name="connsiteX21215" fmla="*/ 641879 w 1031876"/>
              <a:gd name="connsiteY21215" fmla="*/ 70904 h 1106488"/>
              <a:gd name="connsiteX21216" fmla="*/ 642734 w 1031876"/>
              <a:gd name="connsiteY21216" fmla="*/ 74320 h 1106488"/>
              <a:gd name="connsiteX21217" fmla="*/ 292865 w 1031876"/>
              <a:gd name="connsiteY21217" fmla="*/ 69086 h 1106488"/>
              <a:gd name="connsiteX21218" fmla="*/ 287339 w 1031876"/>
              <a:gd name="connsiteY21218" fmla="*/ 74612 h 1106488"/>
              <a:gd name="connsiteX21219" fmla="*/ 290513 w 1031876"/>
              <a:gd name="connsiteY21219" fmla="*/ 71438 h 1106488"/>
              <a:gd name="connsiteX21220" fmla="*/ 388620 w 1031876"/>
              <a:gd name="connsiteY21220" fmla="*/ 68580 h 1106488"/>
              <a:gd name="connsiteX21221" fmla="*/ 386557 w 1031876"/>
              <a:gd name="connsiteY21221" fmla="*/ 69056 h 1106488"/>
              <a:gd name="connsiteX21222" fmla="*/ 383977 w 1031876"/>
              <a:gd name="connsiteY21222" fmla="*/ 73223 h 1106488"/>
              <a:gd name="connsiteX21223" fmla="*/ 385763 w 1031876"/>
              <a:gd name="connsiteY21223" fmla="*/ 71437 h 1106488"/>
              <a:gd name="connsiteX21224" fmla="*/ 717550 w 1031876"/>
              <a:gd name="connsiteY21224" fmla="*/ 68263 h 1106488"/>
              <a:gd name="connsiteX21225" fmla="*/ 721540 w 1031876"/>
              <a:gd name="connsiteY21225" fmla="*/ 70272 h 1106488"/>
              <a:gd name="connsiteX21226" fmla="*/ 726253 w 1031876"/>
              <a:gd name="connsiteY21226" fmla="*/ 73618 h 1106488"/>
              <a:gd name="connsiteX21227" fmla="*/ 725488 w 1031876"/>
              <a:gd name="connsiteY21227" fmla="*/ 68263 h 1106488"/>
              <a:gd name="connsiteX21228" fmla="*/ 731838 w 1031876"/>
              <a:gd name="connsiteY21228" fmla="*/ 74613 h 1106488"/>
              <a:gd name="connsiteX21229" fmla="*/ 726282 w 1031876"/>
              <a:gd name="connsiteY21229" fmla="*/ 73819 h 1106488"/>
              <a:gd name="connsiteX21230" fmla="*/ 726254 w 1031876"/>
              <a:gd name="connsiteY21230" fmla="*/ 73623 h 1106488"/>
              <a:gd name="connsiteX21231" fmla="*/ 725635 w 1031876"/>
              <a:gd name="connsiteY21231" fmla="*/ 73958 h 1106488"/>
              <a:gd name="connsiteX21232" fmla="*/ 724429 w 1031876"/>
              <a:gd name="connsiteY21232" fmla="*/ 73819 h 1106488"/>
              <a:gd name="connsiteX21233" fmla="*/ 717550 w 1031876"/>
              <a:gd name="connsiteY21233" fmla="*/ 68263 h 1106488"/>
              <a:gd name="connsiteX21234" fmla="*/ 708025 w 1031876"/>
              <a:gd name="connsiteY21234" fmla="*/ 68263 h 1106488"/>
              <a:gd name="connsiteX21235" fmla="*/ 711200 w 1031876"/>
              <a:gd name="connsiteY21235" fmla="*/ 69057 h 1106488"/>
              <a:gd name="connsiteX21236" fmla="*/ 708025 w 1031876"/>
              <a:gd name="connsiteY21236" fmla="*/ 69851 h 1106488"/>
              <a:gd name="connsiteX21237" fmla="*/ 704850 w 1031876"/>
              <a:gd name="connsiteY21237" fmla="*/ 69057 h 1106488"/>
              <a:gd name="connsiteX21238" fmla="*/ 708025 w 1031876"/>
              <a:gd name="connsiteY21238" fmla="*/ 68263 h 1106488"/>
              <a:gd name="connsiteX21239" fmla="*/ 349251 w 1031876"/>
              <a:gd name="connsiteY21239" fmla="*/ 68263 h 1106488"/>
              <a:gd name="connsiteX21240" fmla="*/ 341313 w 1031876"/>
              <a:gd name="connsiteY21240" fmla="*/ 74613 h 1106488"/>
              <a:gd name="connsiteX21241" fmla="*/ 349251 w 1031876"/>
              <a:gd name="connsiteY21241" fmla="*/ 68263 h 1106488"/>
              <a:gd name="connsiteX21242" fmla="*/ 341313 w 1031876"/>
              <a:gd name="connsiteY21242" fmla="*/ 68263 h 1106488"/>
              <a:gd name="connsiteX21243" fmla="*/ 334963 w 1031876"/>
              <a:gd name="connsiteY21243" fmla="*/ 74613 h 1106488"/>
              <a:gd name="connsiteX21244" fmla="*/ 341313 w 1031876"/>
              <a:gd name="connsiteY21244" fmla="*/ 68263 h 1106488"/>
              <a:gd name="connsiteX21245" fmla="*/ 293688 w 1031876"/>
              <a:gd name="connsiteY21245" fmla="*/ 68263 h 1106488"/>
              <a:gd name="connsiteX21246" fmla="*/ 292865 w 1031876"/>
              <a:gd name="connsiteY21246" fmla="*/ 69086 h 1106488"/>
              <a:gd name="connsiteX21247" fmla="*/ 292894 w 1031876"/>
              <a:gd name="connsiteY21247" fmla="*/ 69057 h 1106488"/>
              <a:gd name="connsiteX21248" fmla="*/ 293688 w 1031876"/>
              <a:gd name="connsiteY21248" fmla="*/ 68263 h 1106488"/>
              <a:gd name="connsiteX21249" fmla="*/ 286942 w 1031876"/>
              <a:gd name="connsiteY21249" fmla="*/ 68263 h 1106488"/>
              <a:gd name="connsiteX21250" fmla="*/ 280195 w 1031876"/>
              <a:gd name="connsiteY21250" fmla="*/ 74613 h 1106488"/>
              <a:gd name="connsiteX21251" fmla="*/ 279302 w 1031876"/>
              <a:gd name="connsiteY21251" fmla="*/ 74613 h 1106488"/>
              <a:gd name="connsiteX21252" fmla="*/ 277516 w 1031876"/>
              <a:gd name="connsiteY21252" fmla="*/ 74613 h 1106488"/>
              <a:gd name="connsiteX21253" fmla="*/ 274291 w 1031876"/>
              <a:gd name="connsiteY21253" fmla="*/ 74613 h 1106488"/>
              <a:gd name="connsiteX21254" fmla="*/ 273944 w 1031876"/>
              <a:gd name="connsiteY21254" fmla="*/ 74613 h 1106488"/>
              <a:gd name="connsiteX21255" fmla="*/ 273448 w 1031876"/>
              <a:gd name="connsiteY21255" fmla="*/ 74613 h 1106488"/>
              <a:gd name="connsiteX21256" fmla="*/ 286942 w 1031876"/>
              <a:gd name="connsiteY21256" fmla="*/ 68263 h 1106488"/>
              <a:gd name="connsiteX21257" fmla="*/ 266701 w 1031876"/>
              <a:gd name="connsiteY21257" fmla="*/ 68263 h 1106488"/>
              <a:gd name="connsiteX21258" fmla="*/ 273051 w 1031876"/>
              <a:gd name="connsiteY21258" fmla="*/ 74613 h 1106488"/>
              <a:gd name="connsiteX21259" fmla="*/ 273448 w 1031876"/>
              <a:gd name="connsiteY21259" fmla="*/ 74613 h 1106488"/>
              <a:gd name="connsiteX21260" fmla="*/ 272098 w 1031876"/>
              <a:gd name="connsiteY21260" fmla="*/ 75566 h 1106488"/>
              <a:gd name="connsiteX21261" fmla="*/ 266701 w 1031876"/>
              <a:gd name="connsiteY21261" fmla="*/ 80963 h 1106488"/>
              <a:gd name="connsiteX21262" fmla="*/ 269287 w 1031876"/>
              <a:gd name="connsiteY21262" fmla="*/ 76438 h 1106488"/>
              <a:gd name="connsiteX21263" fmla="*/ 266701 w 1031876"/>
              <a:gd name="connsiteY21263" fmla="*/ 74613 h 1106488"/>
              <a:gd name="connsiteX21264" fmla="*/ 266701 w 1031876"/>
              <a:gd name="connsiteY21264" fmla="*/ 72232 h 1106488"/>
              <a:gd name="connsiteX21265" fmla="*/ 266701 w 1031876"/>
              <a:gd name="connsiteY21265" fmla="*/ 71438 h 1106488"/>
              <a:gd name="connsiteX21266" fmla="*/ 266701 w 1031876"/>
              <a:gd name="connsiteY21266" fmla="*/ 68263 h 1106488"/>
              <a:gd name="connsiteX21267" fmla="*/ 260351 w 1031876"/>
              <a:gd name="connsiteY21267" fmla="*/ 68263 h 1106488"/>
              <a:gd name="connsiteX21268" fmla="*/ 266701 w 1031876"/>
              <a:gd name="connsiteY21268" fmla="*/ 68263 h 1106488"/>
              <a:gd name="connsiteX21269" fmla="*/ 260351 w 1031876"/>
              <a:gd name="connsiteY21269" fmla="*/ 74613 h 1106488"/>
              <a:gd name="connsiteX21270" fmla="*/ 260351 w 1031876"/>
              <a:gd name="connsiteY21270" fmla="*/ 68263 h 1106488"/>
              <a:gd name="connsiteX21271" fmla="*/ 711201 w 1031876"/>
              <a:gd name="connsiteY21271" fmla="*/ 68262 h 1106488"/>
              <a:gd name="connsiteX21272" fmla="*/ 713741 w 1031876"/>
              <a:gd name="connsiteY21272" fmla="*/ 72707 h 1106488"/>
              <a:gd name="connsiteX21273" fmla="*/ 714376 w 1031876"/>
              <a:gd name="connsiteY21273" fmla="*/ 73818 h 1106488"/>
              <a:gd name="connsiteX21274" fmla="*/ 717550 w 1031876"/>
              <a:gd name="connsiteY21274" fmla="*/ 74612 h 1106488"/>
              <a:gd name="connsiteX21275" fmla="*/ 717550 w 1031876"/>
              <a:gd name="connsiteY21275" fmla="*/ 74611 h 1106488"/>
              <a:gd name="connsiteX21276" fmla="*/ 717550 w 1031876"/>
              <a:gd name="connsiteY21276" fmla="*/ 72232 h 1106488"/>
              <a:gd name="connsiteX21277" fmla="*/ 717550 w 1031876"/>
              <a:gd name="connsiteY21277" fmla="*/ 71438 h 1106488"/>
              <a:gd name="connsiteX21278" fmla="*/ 717550 w 1031876"/>
              <a:gd name="connsiteY21278" fmla="*/ 68263 h 1106488"/>
              <a:gd name="connsiteX21279" fmla="*/ 721519 w 1031876"/>
              <a:gd name="connsiteY21279" fmla="*/ 73819 h 1106488"/>
              <a:gd name="connsiteX21280" fmla="*/ 724714 w 1031876"/>
              <a:gd name="connsiteY21280" fmla="*/ 74458 h 1106488"/>
              <a:gd name="connsiteX21281" fmla="*/ 725635 w 1031876"/>
              <a:gd name="connsiteY21281" fmla="*/ 73958 h 1106488"/>
              <a:gd name="connsiteX21282" fmla="*/ 731309 w 1031876"/>
              <a:gd name="connsiteY21282" fmla="*/ 74613 h 1106488"/>
              <a:gd name="connsiteX21283" fmla="*/ 732169 w 1031876"/>
              <a:gd name="connsiteY21283" fmla="*/ 77788 h 1106488"/>
              <a:gd name="connsiteX21284" fmla="*/ 738186 w 1031876"/>
              <a:gd name="connsiteY21284" fmla="*/ 80962 h 1106488"/>
              <a:gd name="connsiteX21285" fmla="*/ 731309 w 1031876"/>
              <a:gd name="connsiteY21285" fmla="*/ 77788 h 1106488"/>
              <a:gd name="connsiteX21286" fmla="*/ 724429 w 1031876"/>
              <a:gd name="connsiteY21286" fmla="*/ 74613 h 1106488"/>
              <a:gd name="connsiteX21287" fmla="*/ 721519 w 1031876"/>
              <a:gd name="connsiteY21287" fmla="*/ 74613 h 1106488"/>
              <a:gd name="connsiteX21288" fmla="*/ 717551 w 1031876"/>
              <a:gd name="connsiteY21288" fmla="*/ 74613 h 1106488"/>
              <a:gd name="connsiteX21289" fmla="*/ 716757 w 1031876"/>
              <a:gd name="connsiteY21289" fmla="*/ 76993 h 1106488"/>
              <a:gd name="connsiteX21290" fmla="*/ 711201 w 1031876"/>
              <a:gd name="connsiteY21290" fmla="*/ 74612 h 1106488"/>
              <a:gd name="connsiteX21291" fmla="*/ 711201 w 1031876"/>
              <a:gd name="connsiteY21291" fmla="*/ 68262 h 1106488"/>
              <a:gd name="connsiteX21292" fmla="*/ 642938 w 1031876"/>
              <a:gd name="connsiteY21292" fmla="*/ 68262 h 1106488"/>
              <a:gd name="connsiteX21293" fmla="*/ 649288 w 1031876"/>
              <a:gd name="connsiteY21293" fmla="*/ 68262 h 1106488"/>
              <a:gd name="connsiteX21294" fmla="*/ 649288 w 1031876"/>
              <a:gd name="connsiteY21294" fmla="*/ 71437 h 1106488"/>
              <a:gd name="connsiteX21295" fmla="*/ 649288 w 1031876"/>
              <a:gd name="connsiteY21295" fmla="*/ 72231 h 1106488"/>
              <a:gd name="connsiteX21296" fmla="*/ 649288 w 1031876"/>
              <a:gd name="connsiteY21296" fmla="*/ 74612 h 1106488"/>
              <a:gd name="connsiteX21297" fmla="*/ 642938 w 1031876"/>
              <a:gd name="connsiteY21297" fmla="*/ 68262 h 1106488"/>
              <a:gd name="connsiteX21298" fmla="*/ 379413 w 1031876"/>
              <a:gd name="connsiteY21298" fmla="*/ 68262 h 1106488"/>
              <a:gd name="connsiteX21299" fmla="*/ 382588 w 1031876"/>
              <a:gd name="connsiteY21299" fmla="*/ 69056 h 1106488"/>
              <a:gd name="connsiteX21300" fmla="*/ 379413 w 1031876"/>
              <a:gd name="connsiteY21300" fmla="*/ 69850 h 1106488"/>
              <a:gd name="connsiteX21301" fmla="*/ 376238 w 1031876"/>
              <a:gd name="connsiteY21301" fmla="*/ 69056 h 1106488"/>
              <a:gd name="connsiteX21302" fmla="*/ 379413 w 1031876"/>
              <a:gd name="connsiteY21302" fmla="*/ 68262 h 1106488"/>
              <a:gd name="connsiteX21303" fmla="*/ 349251 w 1031876"/>
              <a:gd name="connsiteY21303" fmla="*/ 68262 h 1106488"/>
              <a:gd name="connsiteX21304" fmla="*/ 355601 w 1031876"/>
              <a:gd name="connsiteY21304" fmla="*/ 68262 h 1106488"/>
              <a:gd name="connsiteX21305" fmla="*/ 349251 w 1031876"/>
              <a:gd name="connsiteY21305" fmla="*/ 74612 h 1106488"/>
              <a:gd name="connsiteX21306" fmla="*/ 349251 w 1031876"/>
              <a:gd name="connsiteY21306" fmla="*/ 73818 h 1106488"/>
              <a:gd name="connsiteX21307" fmla="*/ 349251 w 1031876"/>
              <a:gd name="connsiteY21307" fmla="*/ 68263 h 1106488"/>
              <a:gd name="connsiteX21308" fmla="*/ 303213 w 1031876"/>
              <a:gd name="connsiteY21308" fmla="*/ 68262 h 1106488"/>
              <a:gd name="connsiteX21309" fmla="*/ 303213 w 1031876"/>
              <a:gd name="connsiteY21309" fmla="*/ 69850 h 1106488"/>
              <a:gd name="connsiteX21310" fmla="*/ 301625 w 1031876"/>
              <a:gd name="connsiteY21310" fmla="*/ 69850 h 1106488"/>
              <a:gd name="connsiteX21311" fmla="*/ 301625 w 1031876"/>
              <a:gd name="connsiteY21311" fmla="*/ 68264 h 1106488"/>
              <a:gd name="connsiteX21312" fmla="*/ 298947 w 1031876"/>
              <a:gd name="connsiteY21312" fmla="*/ 71437 h 1106488"/>
              <a:gd name="connsiteX21313" fmla="*/ 301379 w 1031876"/>
              <a:gd name="connsiteY21313" fmla="*/ 74320 h 1106488"/>
              <a:gd name="connsiteX21314" fmla="*/ 301698 w 1031876"/>
              <a:gd name="connsiteY21314" fmla="*/ 74320 h 1106488"/>
              <a:gd name="connsiteX21315" fmla="*/ 302419 w 1031876"/>
              <a:gd name="connsiteY21315" fmla="*/ 71437 h 1106488"/>
              <a:gd name="connsiteX21316" fmla="*/ 307161 w 1031876"/>
              <a:gd name="connsiteY21316" fmla="*/ 68727 h 1106488"/>
              <a:gd name="connsiteX21317" fmla="*/ 307360 w 1031876"/>
              <a:gd name="connsiteY21317" fmla="*/ 68262 h 1106488"/>
              <a:gd name="connsiteX21318" fmla="*/ 307181 w 1031876"/>
              <a:gd name="connsiteY21318" fmla="*/ 68262 h 1106488"/>
              <a:gd name="connsiteX21319" fmla="*/ 304800 w 1031876"/>
              <a:gd name="connsiteY21319" fmla="*/ 68262 h 1106488"/>
              <a:gd name="connsiteX21320" fmla="*/ 663247 w 1031876"/>
              <a:gd name="connsiteY21320" fmla="*/ 67489 h 1106488"/>
              <a:gd name="connsiteX21321" fmla="*/ 665811 w 1031876"/>
              <a:gd name="connsiteY21321" fmla="*/ 70904 h 1106488"/>
              <a:gd name="connsiteX21322" fmla="*/ 664067 w 1031876"/>
              <a:gd name="connsiteY21322" fmla="*/ 73227 h 1106488"/>
              <a:gd name="connsiteX21323" fmla="*/ 635896 w 1031876"/>
              <a:gd name="connsiteY21323" fmla="*/ 67489 h 1106488"/>
              <a:gd name="connsiteX21324" fmla="*/ 638991 w 1031876"/>
              <a:gd name="connsiteY21324" fmla="*/ 68262 h 1106488"/>
              <a:gd name="connsiteX21325" fmla="*/ 639315 w 1031876"/>
              <a:gd name="connsiteY21325" fmla="*/ 68343 h 1106488"/>
              <a:gd name="connsiteX21326" fmla="*/ 640247 w 1031876"/>
              <a:gd name="connsiteY21326" fmla="*/ 69973 h 1106488"/>
              <a:gd name="connsiteX21327" fmla="*/ 637250 w 1031876"/>
              <a:gd name="connsiteY21327" fmla="*/ 68262 h 1106488"/>
              <a:gd name="connsiteX21328" fmla="*/ 594871 w 1031876"/>
              <a:gd name="connsiteY21328" fmla="*/ 67489 h 1106488"/>
              <a:gd name="connsiteX21329" fmla="*/ 594871 w 1031876"/>
              <a:gd name="connsiteY21329" fmla="*/ 69352 h 1106488"/>
              <a:gd name="connsiteX21330" fmla="*/ 592307 w 1031876"/>
              <a:gd name="connsiteY21330" fmla="*/ 70051 h 1106488"/>
              <a:gd name="connsiteX21331" fmla="*/ 591832 w 1031876"/>
              <a:gd name="connsiteY21331" fmla="*/ 69766 h 1106488"/>
              <a:gd name="connsiteX21332" fmla="*/ 588033 w 1031876"/>
              <a:gd name="connsiteY21332" fmla="*/ 67489 h 1106488"/>
              <a:gd name="connsiteX21333" fmla="*/ 591832 w 1031876"/>
              <a:gd name="connsiteY21333" fmla="*/ 69766 h 1106488"/>
              <a:gd name="connsiteX21334" fmla="*/ 591452 w 1031876"/>
              <a:gd name="connsiteY21334" fmla="*/ 70051 h 1106488"/>
              <a:gd name="connsiteX21335" fmla="*/ 588033 w 1031876"/>
              <a:gd name="connsiteY21335" fmla="*/ 67489 h 1106488"/>
              <a:gd name="connsiteX21336" fmla="*/ 328204 w 1031876"/>
              <a:gd name="connsiteY21336" fmla="*/ 67489 h 1106488"/>
              <a:gd name="connsiteX21337" fmla="*/ 321367 w 1031876"/>
              <a:gd name="connsiteY21337" fmla="*/ 74320 h 1106488"/>
              <a:gd name="connsiteX21338" fmla="*/ 328204 w 1031876"/>
              <a:gd name="connsiteY21338" fmla="*/ 67489 h 1106488"/>
              <a:gd name="connsiteX21339" fmla="*/ 325582 w 1031876"/>
              <a:gd name="connsiteY21339" fmla="*/ 65953 h 1106488"/>
              <a:gd name="connsiteX21340" fmla="*/ 324644 w 1031876"/>
              <a:gd name="connsiteY21340" fmla="*/ 67468 h 1106488"/>
              <a:gd name="connsiteX21341" fmla="*/ 324554 w 1031876"/>
              <a:gd name="connsiteY21341" fmla="*/ 67489 h 1106488"/>
              <a:gd name="connsiteX21342" fmla="*/ 327349 w 1031876"/>
              <a:gd name="connsiteY21342" fmla="*/ 67489 h 1106488"/>
              <a:gd name="connsiteX21343" fmla="*/ 328204 w 1031876"/>
              <a:gd name="connsiteY21343" fmla="*/ 67489 h 1106488"/>
              <a:gd name="connsiteX21344" fmla="*/ 314529 w 1031876"/>
              <a:gd name="connsiteY21344" fmla="*/ 74320 h 1106488"/>
              <a:gd name="connsiteX21345" fmla="*/ 315384 w 1031876"/>
              <a:gd name="connsiteY21345" fmla="*/ 73466 h 1106488"/>
              <a:gd name="connsiteX21346" fmla="*/ 320593 w 1031876"/>
              <a:gd name="connsiteY21346" fmla="*/ 68262 h 1106488"/>
              <a:gd name="connsiteX21347" fmla="*/ 317948 w 1031876"/>
              <a:gd name="connsiteY21347" fmla="*/ 70904 h 1106488"/>
              <a:gd name="connsiteX21348" fmla="*/ 314529 w 1031876"/>
              <a:gd name="connsiteY21348" fmla="*/ 74320 h 1106488"/>
              <a:gd name="connsiteX21349" fmla="*/ 313943 w 1031876"/>
              <a:gd name="connsiteY21349" fmla="*/ 73539 h 1106488"/>
              <a:gd name="connsiteX21350" fmla="*/ 314529 w 1031876"/>
              <a:gd name="connsiteY21350" fmla="*/ 73466 h 1106488"/>
              <a:gd name="connsiteX21351" fmla="*/ 320483 w 1031876"/>
              <a:gd name="connsiteY21351" fmla="*/ 68262 h 1106488"/>
              <a:gd name="connsiteX21352" fmla="*/ 321367 w 1031876"/>
              <a:gd name="connsiteY21352" fmla="*/ 67489 h 1106488"/>
              <a:gd name="connsiteX21353" fmla="*/ 322041 w 1031876"/>
              <a:gd name="connsiteY21353" fmla="*/ 67489 h 1106488"/>
              <a:gd name="connsiteX21354" fmla="*/ 322669 w 1031876"/>
              <a:gd name="connsiteY21354" fmla="*/ 67489 h 1106488"/>
              <a:gd name="connsiteX21355" fmla="*/ 353032 w 1031876"/>
              <a:gd name="connsiteY21355" fmla="*/ 65945 h 1106488"/>
              <a:gd name="connsiteX21356" fmla="*/ 355745 w 1031876"/>
              <a:gd name="connsiteY21356" fmla="*/ 67945 h 1106488"/>
              <a:gd name="connsiteX21357" fmla="*/ 348962 w 1031876"/>
              <a:gd name="connsiteY21357" fmla="*/ 67945 h 1106488"/>
              <a:gd name="connsiteX21358" fmla="*/ 352354 w 1031876"/>
              <a:gd name="connsiteY21358" fmla="*/ 67112 h 1106488"/>
              <a:gd name="connsiteX21359" fmla="*/ 392510 w 1031876"/>
              <a:gd name="connsiteY21359" fmla="*/ 65881 h 1106488"/>
              <a:gd name="connsiteX21360" fmla="*/ 396027 w 1031876"/>
              <a:gd name="connsiteY21360" fmla="*/ 68225 h 1106488"/>
              <a:gd name="connsiteX21361" fmla="*/ 396580 w 1031876"/>
              <a:gd name="connsiteY21361" fmla="*/ 67489 h 1106488"/>
              <a:gd name="connsiteX21362" fmla="*/ 396138 w 1031876"/>
              <a:gd name="connsiteY21362" fmla="*/ 68262 h 1106488"/>
              <a:gd name="connsiteX21363" fmla="*/ 394363 w 1031876"/>
              <a:gd name="connsiteY21363" fmla="*/ 71366 h 1106488"/>
              <a:gd name="connsiteX21364" fmla="*/ 394016 w 1031876"/>
              <a:gd name="connsiteY21364" fmla="*/ 70904 h 1106488"/>
              <a:gd name="connsiteX21365" fmla="*/ 396000 w 1031876"/>
              <a:gd name="connsiteY21365" fmla="*/ 68262 h 1106488"/>
              <a:gd name="connsiteX21366" fmla="*/ 395189 w 1031876"/>
              <a:gd name="connsiteY21366" fmla="*/ 68262 h 1106488"/>
              <a:gd name="connsiteX21367" fmla="*/ 393403 w 1031876"/>
              <a:gd name="connsiteY21367" fmla="*/ 68262 h 1106488"/>
              <a:gd name="connsiteX21368" fmla="*/ 392577 w 1031876"/>
              <a:gd name="connsiteY21368" fmla="*/ 68262 h 1106488"/>
              <a:gd name="connsiteX21369" fmla="*/ 392510 w 1031876"/>
              <a:gd name="connsiteY21369" fmla="*/ 68262 h 1106488"/>
              <a:gd name="connsiteX21370" fmla="*/ 389997 w 1031876"/>
              <a:gd name="connsiteY21370" fmla="*/ 68262 h 1106488"/>
              <a:gd name="connsiteX21371" fmla="*/ 388938 w 1031876"/>
              <a:gd name="connsiteY21371" fmla="*/ 68506 h 1106488"/>
              <a:gd name="connsiteX21372" fmla="*/ 388938 w 1031876"/>
              <a:gd name="connsiteY21372" fmla="*/ 71437 h 1106488"/>
              <a:gd name="connsiteX21373" fmla="*/ 388938 w 1031876"/>
              <a:gd name="connsiteY21373" fmla="*/ 74612 h 1106488"/>
              <a:gd name="connsiteX21374" fmla="*/ 388144 w 1031876"/>
              <a:gd name="connsiteY21374" fmla="*/ 74612 h 1106488"/>
              <a:gd name="connsiteX21375" fmla="*/ 384969 w 1031876"/>
              <a:gd name="connsiteY21375" fmla="*/ 74612 h 1106488"/>
              <a:gd name="connsiteX21376" fmla="*/ 383117 w 1031876"/>
              <a:gd name="connsiteY21376" fmla="*/ 74612 h 1106488"/>
              <a:gd name="connsiteX21377" fmla="*/ 382588 w 1031876"/>
              <a:gd name="connsiteY21377" fmla="*/ 74612 h 1106488"/>
              <a:gd name="connsiteX21378" fmla="*/ 383117 w 1031876"/>
              <a:gd name="connsiteY21378" fmla="*/ 74083 h 1106488"/>
              <a:gd name="connsiteX21379" fmla="*/ 383117 w 1031876"/>
              <a:gd name="connsiteY21379" fmla="*/ 73818 h 1106488"/>
              <a:gd name="connsiteX21380" fmla="*/ 383117 w 1031876"/>
              <a:gd name="connsiteY21380" fmla="*/ 70909 h 1106488"/>
              <a:gd name="connsiteX21381" fmla="*/ 382588 w 1031876"/>
              <a:gd name="connsiteY21381" fmla="*/ 74612 h 1106488"/>
              <a:gd name="connsiteX21382" fmla="*/ 382588 w 1031876"/>
              <a:gd name="connsiteY21382" fmla="*/ 69056 h 1106488"/>
              <a:gd name="connsiteX21383" fmla="*/ 382588 w 1031876"/>
              <a:gd name="connsiteY21383" fmla="*/ 69056 h 1106488"/>
              <a:gd name="connsiteX21384" fmla="*/ 382588 w 1031876"/>
              <a:gd name="connsiteY21384" fmla="*/ 68262 h 1106488"/>
              <a:gd name="connsiteX21385" fmla="*/ 382589 w 1031876"/>
              <a:gd name="connsiteY21385" fmla="*/ 68262 h 1106488"/>
              <a:gd name="connsiteX21386" fmla="*/ 383117 w 1031876"/>
              <a:gd name="connsiteY21386" fmla="*/ 68262 h 1106488"/>
              <a:gd name="connsiteX21387" fmla="*/ 383977 w 1031876"/>
              <a:gd name="connsiteY21387" fmla="*/ 68262 h 1106488"/>
              <a:gd name="connsiteX21388" fmla="*/ 384969 w 1031876"/>
              <a:gd name="connsiteY21388" fmla="*/ 68262 h 1106488"/>
              <a:gd name="connsiteX21389" fmla="*/ 386557 w 1031876"/>
              <a:gd name="connsiteY21389" fmla="*/ 68262 h 1106488"/>
              <a:gd name="connsiteX21390" fmla="*/ 388938 w 1031876"/>
              <a:gd name="connsiteY21390" fmla="*/ 68262 h 1106488"/>
              <a:gd name="connsiteX21391" fmla="*/ 392510 w 1031876"/>
              <a:gd name="connsiteY21391" fmla="*/ 65881 h 1106488"/>
              <a:gd name="connsiteX21392" fmla="*/ 415010 w 1031876"/>
              <a:gd name="connsiteY21392" fmla="*/ 64301 h 1106488"/>
              <a:gd name="connsiteX21393" fmla="*/ 411423 w 1031876"/>
              <a:gd name="connsiteY21393" fmla="*/ 67198 h 1106488"/>
              <a:gd name="connsiteX21394" fmla="*/ 413675 w 1031876"/>
              <a:gd name="connsiteY21394" fmla="*/ 66635 h 1106488"/>
              <a:gd name="connsiteX21395" fmla="*/ 694604 w 1031876"/>
              <a:gd name="connsiteY21395" fmla="*/ 64221 h 1106488"/>
              <a:gd name="connsiteX21396" fmla="*/ 696119 w 1031876"/>
              <a:gd name="connsiteY21396" fmla="*/ 65087 h 1106488"/>
              <a:gd name="connsiteX21397" fmla="*/ 696913 w 1031876"/>
              <a:gd name="connsiteY21397" fmla="*/ 68262 h 1106488"/>
              <a:gd name="connsiteX21398" fmla="*/ 647618 w 1031876"/>
              <a:gd name="connsiteY21398" fmla="*/ 64074 h 1106488"/>
              <a:gd name="connsiteX21399" fmla="*/ 649571 w 1031876"/>
              <a:gd name="connsiteY21399" fmla="*/ 67489 h 1106488"/>
              <a:gd name="connsiteX21400" fmla="*/ 647085 w 1031876"/>
              <a:gd name="connsiteY21400" fmla="*/ 65005 h 1106488"/>
              <a:gd name="connsiteX21401" fmla="*/ 380366 w 1031876"/>
              <a:gd name="connsiteY21401" fmla="*/ 63323 h 1106488"/>
              <a:gd name="connsiteX21402" fmla="*/ 382589 w 1031876"/>
              <a:gd name="connsiteY21402" fmla="*/ 68262 h 1106488"/>
              <a:gd name="connsiteX21403" fmla="*/ 377588 w 1031876"/>
              <a:gd name="connsiteY21403" fmla="*/ 65087 h 1106488"/>
              <a:gd name="connsiteX21404" fmla="*/ 434187 w 1031876"/>
              <a:gd name="connsiteY21404" fmla="*/ 62366 h 1106488"/>
              <a:gd name="connsiteX21405" fmla="*/ 434567 w 1031876"/>
              <a:gd name="connsiteY21405" fmla="*/ 62936 h 1106488"/>
              <a:gd name="connsiteX21406" fmla="*/ 434187 w 1031876"/>
              <a:gd name="connsiteY21406" fmla="*/ 63220 h 1106488"/>
              <a:gd name="connsiteX21407" fmla="*/ 433807 w 1031876"/>
              <a:gd name="connsiteY21407" fmla="*/ 62936 h 1106488"/>
              <a:gd name="connsiteX21408" fmla="*/ 684489 w 1031876"/>
              <a:gd name="connsiteY21408" fmla="*/ 62361 h 1106488"/>
              <a:gd name="connsiteX21409" fmla="*/ 686707 w 1031876"/>
              <a:gd name="connsiteY21409" fmla="*/ 64691 h 1106488"/>
              <a:gd name="connsiteX21410" fmla="*/ 690108 w 1031876"/>
              <a:gd name="connsiteY21410" fmla="*/ 68262 h 1106488"/>
              <a:gd name="connsiteX21411" fmla="*/ 690562 w 1031876"/>
              <a:gd name="connsiteY21411" fmla="*/ 68262 h 1106488"/>
              <a:gd name="connsiteX21412" fmla="*/ 689769 w 1031876"/>
              <a:gd name="connsiteY21412" fmla="*/ 67469 h 1106488"/>
              <a:gd name="connsiteX21413" fmla="*/ 684748 w 1031876"/>
              <a:gd name="connsiteY21413" fmla="*/ 62448 h 1106488"/>
              <a:gd name="connsiteX21414" fmla="*/ 375865 w 1031876"/>
              <a:gd name="connsiteY21414" fmla="*/ 62285 h 1106488"/>
              <a:gd name="connsiteX21415" fmla="*/ 370682 w 1031876"/>
              <a:gd name="connsiteY21415" fmla="*/ 67468 h 1106488"/>
              <a:gd name="connsiteX21416" fmla="*/ 369988 w 1031876"/>
              <a:gd name="connsiteY21416" fmla="*/ 68162 h 1106488"/>
              <a:gd name="connsiteX21417" fmla="*/ 375088 w 1031876"/>
              <a:gd name="connsiteY21417" fmla="*/ 67468 h 1106488"/>
              <a:gd name="connsiteX21418" fmla="*/ 375180 w 1031876"/>
              <a:gd name="connsiteY21418" fmla="*/ 66851 h 1106488"/>
              <a:gd name="connsiteX21419" fmla="*/ 373857 w 1031876"/>
              <a:gd name="connsiteY21419" fmla="*/ 65087 h 1106488"/>
              <a:gd name="connsiteX21420" fmla="*/ 375842 w 1031876"/>
              <a:gd name="connsiteY21420" fmla="*/ 62440 h 1106488"/>
              <a:gd name="connsiteX21421" fmla="*/ 382587 w 1031876"/>
              <a:gd name="connsiteY21421" fmla="*/ 61913 h 1106488"/>
              <a:gd name="connsiteX21422" fmla="*/ 380366 w 1031876"/>
              <a:gd name="connsiteY21422" fmla="*/ 63323 h 1106488"/>
              <a:gd name="connsiteX21423" fmla="*/ 380293 w 1031876"/>
              <a:gd name="connsiteY21423" fmla="*/ 63161 h 1106488"/>
              <a:gd name="connsiteX21424" fmla="*/ 314323 w 1031876"/>
              <a:gd name="connsiteY21424" fmla="*/ 61913 h 1106488"/>
              <a:gd name="connsiteX21425" fmla="*/ 310048 w 1031876"/>
              <a:gd name="connsiteY21425" fmla="*/ 64633 h 1106488"/>
              <a:gd name="connsiteX21426" fmla="*/ 308661 w 1031876"/>
              <a:gd name="connsiteY21426" fmla="*/ 65516 h 1106488"/>
              <a:gd name="connsiteX21427" fmla="*/ 308769 w 1031876"/>
              <a:gd name="connsiteY21427" fmla="*/ 65087 h 1106488"/>
              <a:gd name="connsiteX21428" fmla="*/ 310284 w 1031876"/>
              <a:gd name="connsiteY21428" fmla="*/ 64221 h 1106488"/>
              <a:gd name="connsiteX21429" fmla="*/ 287338 w 1031876"/>
              <a:gd name="connsiteY21429" fmla="*/ 61913 h 1106488"/>
              <a:gd name="connsiteX21430" fmla="*/ 292825 w 1031876"/>
              <a:gd name="connsiteY21430" fmla="*/ 62726 h 1106488"/>
              <a:gd name="connsiteX21431" fmla="*/ 293689 w 1031876"/>
              <a:gd name="connsiteY21431" fmla="*/ 61913 h 1106488"/>
              <a:gd name="connsiteX21432" fmla="*/ 293165 w 1031876"/>
              <a:gd name="connsiteY21432" fmla="*/ 62776 h 1106488"/>
              <a:gd name="connsiteX21433" fmla="*/ 293366 w 1031876"/>
              <a:gd name="connsiteY21433" fmla="*/ 62806 h 1106488"/>
              <a:gd name="connsiteX21434" fmla="*/ 293291 w 1031876"/>
              <a:gd name="connsiteY21434" fmla="*/ 62971 h 1106488"/>
              <a:gd name="connsiteX21435" fmla="*/ 292696 w 1031876"/>
              <a:gd name="connsiteY21435" fmla="*/ 64294 h 1106488"/>
              <a:gd name="connsiteX21436" fmla="*/ 292340 w 1031876"/>
              <a:gd name="connsiteY21436" fmla="*/ 64136 h 1106488"/>
              <a:gd name="connsiteX21437" fmla="*/ 290316 w 1031876"/>
              <a:gd name="connsiteY21437" fmla="*/ 67469 h 1106488"/>
              <a:gd name="connsiteX21438" fmla="*/ 286942 w 1031876"/>
              <a:gd name="connsiteY21438" fmla="*/ 68263 h 1106488"/>
              <a:gd name="connsiteX21439" fmla="*/ 287785 w 1031876"/>
              <a:gd name="connsiteY21439" fmla="*/ 67469 h 1106488"/>
              <a:gd name="connsiteX21440" fmla="*/ 291652 w 1031876"/>
              <a:gd name="connsiteY21440" fmla="*/ 63830 h 1106488"/>
              <a:gd name="connsiteX21441" fmla="*/ 690563 w 1031876"/>
              <a:gd name="connsiteY21441" fmla="*/ 61912 h 1106488"/>
              <a:gd name="connsiteX21442" fmla="*/ 690567 w 1031876"/>
              <a:gd name="connsiteY21442" fmla="*/ 61913 h 1106488"/>
              <a:gd name="connsiteX21443" fmla="*/ 691456 w 1031876"/>
              <a:gd name="connsiteY21443" fmla="*/ 61913 h 1106488"/>
              <a:gd name="connsiteX21444" fmla="*/ 692349 w 1031876"/>
              <a:gd name="connsiteY21444" fmla="*/ 61913 h 1106488"/>
              <a:gd name="connsiteX21445" fmla="*/ 694135 w 1031876"/>
              <a:gd name="connsiteY21445" fmla="*/ 61913 h 1106488"/>
              <a:gd name="connsiteX21446" fmla="*/ 695028 w 1031876"/>
              <a:gd name="connsiteY21446" fmla="*/ 61913 h 1106488"/>
              <a:gd name="connsiteX21447" fmla="*/ 697707 w 1031876"/>
              <a:gd name="connsiteY21447" fmla="*/ 61913 h 1106488"/>
              <a:gd name="connsiteX21448" fmla="*/ 704851 w 1031876"/>
              <a:gd name="connsiteY21448" fmla="*/ 68263 h 1106488"/>
              <a:gd name="connsiteX21449" fmla="*/ 697707 w 1031876"/>
              <a:gd name="connsiteY21449" fmla="*/ 65088 h 1106488"/>
              <a:gd name="connsiteX21450" fmla="*/ 694212 w 1031876"/>
              <a:gd name="connsiteY21450" fmla="*/ 63534 h 1106488"/>
              <a:gd name="connsiteX21451" fmla="*/ 694604 w 1031876"/>
              <a:gd name="connsiteY21451" fmla="*/ 64221 h 1106488"/>
              <a:gd name="connsiteX21452" fmla="*/ 690571 w 1031876"/>
              <a:gd name="connsiteY21452" fmla="*/ 61916 h 1106488"/>
              <a:gd name="connsiteX21453" fmla="*/ 690563 w 1031876"/>
              <a:gd name="connsiteY21453" fmla="*/ 61913 h 1106488"/>
              <a:gd name="connsiteX21454" fmla="*/ 690565 w 1031876"/>
              <a:gd name="connsiteY21454" fmla="*/ 61913 h 1106488"/>
              <a:gd name="connsiteX21455" fmla="*/ 328084 w 1031876"/>
              <a:gd name="connsiteY21455" fmla="*/ 61912 h 1106488"/>
              <a:gd name="connsiteX21456" fmla="*/ 327224 w 1031876"/>
              <a:gd name="connsiteY21456" fmla="*/ 65087 h 1106488"/>
              <a:gd name="connsiteX21457" fmla="*/ 325582 w 1031876"/>
              <a:gd name="connsiteY21457" fmla="*/ 65953 h 1106488"/>
              <a:gd name="connsiteX21458" fmla="*/ 348962 w 1031876"/>
              <a:gd name="connsiteY21458" fmla="*/ 61278 h 1106488"/>
              <a:gd name="connsiteX21459" fmla="*/ 345571 w 1031876"/>
              <a:gd name="connsiteY21459" fmla="*/ 63778 h 1106488"/>
              <a:gd name="connsiteX21460" fmla="*/ 344892 w 1031876"/>
              <a:gd name="connsiteY21460" fmla="*/ 63278 h 1106488"/>
              <a:gd name="connsiteX21461" fmla="*/ 345571 w 1031876"/>
              <a:gd name="connsiteY21461" fmla="*/ 62111 h 1106488"/>
              <a:gd name="connsiteX21462" fmla="*/ 348962 w 1031876"/>
              <a:gd name="connsiteY21462" fmla="*/ 61278 h 1106488"/>
              <a:gd name="connsiteX21463" fmla="*/ 335396 w 1031876"/>
              <a:gd name="connsiteY21463" fmla="*/ 61278 h 1106488"/>
              <a:gd name="connsiteX21464" fmla="*/ 332005 w 1031876"/>
              <a:gd name="connsiteY21464" fmla="*/ 64612 h 1106488"/>
              <a:gd name="connsiteX21465" fmla="*/ 329461 w 1031876"/>
              <a:gd name="connsiteY21465" fmla="*/ 67112 h 1106488"/>
              <a:gd name="connsiteX21466" fmla="*/ 335396 w 1031876"/>
              <a:gd name="connsiteY21466" fmla="*/ 61278 h 1106488"/>
              <a:gd name="connsiteX21467" fmla="*/ 335396 w 1031876"/>
              <a:gd name="connsiteY21467" fmla="*/ 61278 h 1106488"/>
              <a:gd name="connsiteX21468" fmla="*/ 342179 w 1031876"/>
              <a:gd name="connsiteY21468" fmla="*/ 61278 h 1106488"/>
              <a:gd name="connsiteX21469" fmla="*/ 341190 w 1031876"/>
              <a:gd name="connsiteY21469" fmla="*/ 62129 h 1106488"/>
              <a:gd name="connsiteX21470" fmla="*/ 340175 w 1031876"/>
              <a:gd name="connsiteY21470" fmla="*/ 63904 h 1106488"/>
              <a:gd name="connsiteX21471" fmla="*/ 342179 w 1031876"/>
              <a:gd name="connsiteY21471" fmla="*/ 61278 h 1106488"/>
              <a:gd name="connsiteX21472" fmla="*/ 344892 w 1031876"/>
              <a:gd name="connsiteY21472" fmla="*/ 63278 h 1106488"/>
              <a:gd name="connsiteX21473" fmla="*/ 342179 w 1031876"/>
              <a:gd name="connsiteY21473" fmla="*/ 67945 h 1106488"/>
              <a:gd name="connsiteX21474" fmla="*/ 339713 w 1031876"/>
              <a:gd name="connsiteY21474" fmla="*/ 64713 h 1106488"/>
              <a:gd name="connsiteX21475" fmla="*/ 338138 w 1031876"/>
              <a:gd name="connsiteY21475" fmla="*/ 67469 h 1106488"/>
              <a:gd name="connsiteX21476" fmla="*/ 334963 w 1031876"/>
              <a:gd name="connsiteY21476" fmla="*/ 68263 h 1106488"/>
              <a:gd name="connsiteX21477" fmla="*/ 334267 w 1031876"/>
              <a:gd name="connsiteY21477" fmla="*/ 68263 h 1106488"/>
              <a:gd name="connsiteX21478" fmla="*/ 329059 w 1031876"/>
              <a:gd name="connsiteY21478" fmla="*/ 73466 h 1106488"/>
              <a:gd name="connsiteX21479" fmla="*/ 328204 w 1031876"/>
              <a:gd name="connsiteY21479" fmla="*/ 74320 h 1106488"/>
              <a:gd name="connsiteX21480" fmla="*/ 328204 w 1031876"/>
              <a:gd name="connsiteY21480" fmla="*/ 67489 h 1106488"/>
              <a:gd name="connsiteX21481" fmla="*/ 329059 w 1031876"/>
              <a:gd name="connsiteY21481" fmla="*/ 70051 h 1106488"/>
              <a:gd name="connsiteX21482" fmla="*/ 333234 w 1031876"/>
              <a:gd name="connsiteY21482" fmla="*/ 68263 h 1106488"/>
              <a:gd name="connsiteX21483" fmla="*/ 328613 w 1031876"/>
              <a:gd name="connsiteY21483" fmla="*/ 68263 h 1106488"/>
              <a:gd name="connsiteX21484" fmla="*/ 334963 w 1031876"/>
              <a:gd name="connsiteY21484" fmla="*/ 67469 h 1106488"/>
              <a:gd name="connsiteX21485" fmla="*/ 335367 w 1031876"/>
              <a:gd name="connsiteY21485" fmla="*/ 67115 h 1106488"/>
              <a:gd name="connsiteX21486" fmla="*/ 328613 w 1031876"/>
              <a:gd name="connsiteY21486" fmla="*/ 67945 h 1106488"/>
              <a:gd name="connsiteX21487" fmla="*/ 335396 w 1031876"/>
              <a:gd name="connsiteY21487" fmla="*/ 61278 h 1106488"/>
              <a:gd name="connsiteX21488" fmla="*/ 300832 w 1031876"/>
              <a:gd name="connsiteY21488" fmla="*/ 61119 h 1106488"/>
              <a:gd name="connsiteX21489" fmla="*/ 294085 w 1031876"/>
              <a:gd name="connsiteY21489" fmla="*/ 68263 h 1106488"/>
              <a:gd name="connsiteX21490" fmla="*/ 300832 w 1031876"/>
              <a:gd name="connsiteY21490" fmla="*/ 61119 h 1106488"/>
              <a:gd name="connsiteX21491" fmla="*/ 300832 w 1031876"/>
              <a:gd name="connsiteY21491" fmla="*/ 61119 h 1106488"/>
              <a:gd name="connsiteX21492" fmla="*/ 301675 w 1031876"/>
              <a:gd name="connsiteY21492" fmla="*/ 61119 h 1106488"/>
              <a:gd name="connsiteX21493" fmla="*/ 304206 w 1031876"/>
              <a:gd name="connsiteY21493" fmla="*/ 61119 h 1106488"/>
              <a:gd name="connsiteX21494" fmla="*/ 307579 w 1031876"/>
              <a:gd name="connsiteY21494" fmla="*/ 61119 h 1106488"/>
              <a:gd name="connsiteX21495" fmla="*/ 302330 w 1031876"/>
              <a:gd name="connsiteY21495" fmla="*/ 61913 h 1106488"/>
              <a:gd name="connsiteX21496" fmla="*/ 301675 w 1031876"/>
              <a:gd name="connsiteY21496" fmla="*/ 62012 h 1106488"/>
              <a:gd name="connsiteX21497" fmla="*/ 300832 w 1031876"/>
              <a:gd name="connsiteY21497" fmla="*/ 68263 h 1106488"/>
              <a:gd name="connsiteX21498" fmla="*/ 300832 w 1031876"/>
              <a:gd name="connsiteY21498" fmla="*/ 61119 h 1106488"/>
              <a:gd name="connsiteX21499" fmla="*/ 294085 w 1031876"/>
              <a:gd name="connsiteY21499" fmla="*/ 61119 h 1106488"/>
              <a:gd name="connsiteX21500" fmla="*/ 294928 w 1031876"/>
              <a:gd name="connsiteY21500" fmla="*/ 61119 h 1106488"/>
              <a:gd name="connsiteX21501" fmla="*/ 298302 w 1031876"/>
              <a:gd name="connsiteY21501" fmla="*/ 61119 h 1106488"/>
              <a:gd name="connsiteX21502" fmla="*/ 300832 w 1031876"/>
              <a:gd name="connsiteY21502" fmla="*/ 61119 h 1106488"/>
              <a:gd name="connsiteX21503" fmla="*/ 294085 w 1031876"/>
              <a:gd name="connsiteY21503" fmla="*/ 61119 h 1106488"/>
              <a:gd name="connsiteX21504" fmla="*/ 656409 w 1031876"/>
              <a:gd name="connsiteY21504" fmla="*/ 60659 h 1106488"/>
              <a:gd name="connsiteX21505" fmla="*/ 663247 w 1031876"/>
              <a:gd name="connsiteY21505" fmla="*/ 67489 h 1106488"/>
              <a:gd name="connsiteX21506" fmla="*/ 658973 w 1031876"/>
              <a:gd name="connsiteY21506" fmla="*/ 64074 h 1106488"/>
              <a:gd name="connsiteX21507" fmla="*/ 657093 w 1031876"/>
              <a:gd name="connsiteY21507" fmla="*/ 63391 h 1106488"/>
              <a:gd name="connsiteX21508" fmla="*/ 649571 w 1031876"/>
              <a:gd name="connsiteY21508" fmla="*/ 60659 h 1106488"/>
              <a:gd name="connsiteX21509" fmla="*/ 657093 w 1031876"/>
              <a:gd name="connsiteY21509" fmla="*/ 63391 h 1106488"/>
              <a:gd name="connsiteX21510" fmla="*/ 657264 w 1031876"/>
              <a:gd name="connsiteY21510" fmla="*/ 64074 h 1106488"/>
              <a:gd name="connsiteX21511" fmla="*/ 663247 w 1031876"/>
              <a:gd name="connsiteY21511" fmla="*/ 67489 h 1106488"/>
              <a:gd name="connsiteX21512" fmla="*/ 663247 w 1031876"/>
              <a:gd name="connsiteY21512" fmla="*/ 74320 h 1106488"/>
              <a:gd name="connsiteX21513" fmla="*/ 649571 w 1031876"/>
              <a:gd name="connsiteY21513" fmla="*/ 67489 h 1106488"/>
              <a:gd name="connsiteX21514" fmla="*/ 649571 w 1031876"/>
              <a:gd name="connsiteY21514" fmla="*/ 66635 h 1106488"/>
              <a:gd name="connsiteX21515" fmla="*/ 649571 w 1031876"/>
              <a:gd name="connsiteY21515" fmla="*/ 63142 h 1106488"/>
              <a:gd name="connsiteX21516" fmla="*/ 649962 w 1031876"/>
              <a:gd name="connsiteY21516" fmla="*/ 63391 h 1106488"/>
              <a:gd name="connsiteX21517" fmla="*/ 650426 w 1031876"/>
              <a:gd name="connsiteY21517" fmla="*/ 66635 h 1106488"/>
              <a:gd name="connsiteX21518" fmla="*/ 656409 w 1031876"/>
              <a:gd name="connsiteY21518" fmla="*/ 67489 h 1106488"/>
              <a:gd name="connsiteX21519" fmla="*/ 649962 w 1031876"/>
              <a:gd name="connsiteY21519" fmla="*/ 63391 h 1106488"/>
              <a:gd name="connsiteX21520" fmla="*/ 642734 w 1031876"/>
              <a:gd name="connsiteY21520" fmla="*/ 60659 h 1106488"/>
              <a:gd name="connsiteX21521" fmla="*/ 643988 w 1031876"/>
              <a:gd name="connsiteY21521" fmla="*/ 61912 h 1106488"/>
              <a:gd name="connsiteX21522" fmla="*/ 646152 w 1031876"/>
              <a:gd name="connsiteY21522" fmla="*/ 64074 h 1106488"/>
              <a:gd name="connsiteX21523" fmla="*/ 647085 w 1031876"/>
              <a:gd name="connsiteY21523" fmla="*/ 65005 h 1106488"/>
              <a:gd name="connsiteX21524" fmla="*/ 646152 w 1031876"/>
              <a:gd name="connsiteY21524" fmla="*/ 66635 h 1106488"/>
              <a:gd name="connsiteX21525" fmla="*/ 642734 w 1031876"/>
              <a:gd name="connsiteY21525" fmla="*/ 67489 h 1106488"/>
              <a:gd name="connsiteX21526" fmla="*/ 642734 w 1031876"/>
              <a:gd name="connsiteY21526" fmla="*/ 63220 h 1106488"/>
              <a:gd name="connsiteX21527" fmla="*/ 642734 w 1031876"/>
              <a:gd name="connsiteY21527" fmla="*/ 61513 h 1106488"/>
              <a:gd name="connsiteX21528" fmla="*/ 642734 w 1031876"/>
              <a:gd name="connsiteY21528" fmla="*/ 60659 h 1106488"/>
              <a:gd name="connsiteX21529" fmla="*/ 647007 w 1031876"/>
              <a:gd name="connsiteY21529" fmla="*/ 61513 h 1106488"/>
              <a:gd name="connsiteX21530" fmla="*/ 647635 w 1031876"/>
              <a:gd name="connsiteY21530" fmla="*/ 61912 h 1106488"/>
              <a:gd name="connsiteX21531" fmla="*/ 648529 w 1031876"/>
              <a:gd name="connsiteY21531" fmla="*/ 62480 h 1106488"/>
              <a:gd name="connsiteX21532" fmla="*/ 647618 w 1031876"/>
              <a:gd name="connsiteY21532" fmla="*/ 64074 h 1106488"/>
              <a:gd name="connsiteX21533" fmla="*/ 646381 w 1031876"/>
              <a:gd name="connsiteY21533" fmla="*/ 61912 h 1106488"/>
              <a:gd name="connsiteX21534" fmla="*/ 646152 w 1031876"/>
              <a:gd name="connsiteY21534" fmla="*/ 61513 h 1106488"/>
              <a:gd name="connsiteX21535" fmla="*/ 642734 w 1031876"/>
              <a:gd name="connsiteY21535" fmla="*/ 60659 h 1106488"/>
              <a:gd name="connsiteX21536" fmla="*/ 444444 w 1031876"/>
              <a:gd name="connsiteY21536" fmla="*/ 60659 h 1106488"/>
              <a:gd name="connsiteX21537" fmla="*/ 442734 w 1031876"/>
              <a:gd name="connsiteY21537" fmla="*/ 63220 h 1106488"/>
              <a:gd name="connsiteX21538" fmla="*/ 444138 w 1031876"/>
              <a:gd name="connsiteY21538" fmla="*/ 62799 h 1106488"/>
              <a:gd name="connsiteX21539" fmla="*/ 443589 w 1031876"/>
              <a:gd name="connsiteY21539" fmla="*/ 66635 h 1106488"/>
              <a:gd name="connsiteX21540" fmla="*/ 437606 w 1031876"/>
              <a:gd name="connsiteY21540" fmla="*/ 67489 h 1106488"/>
              <a:gd name="connsiteX21541" fmla="*/ 438700 w 1031876"/>
              <a:gd name="connsiteY21541" fmla="*/ 65577 h 1106488"/>
              <a:gd name="connsiteX21542" fmla="*/ 437606 w 1031876"/>
              <a:gd name="connsiteY21542" fmla="*/ 60659 h 1106488"/>
              <a:gd name="connsiteX21543" fmla="*/ 434871 w 1031876"/>
              <a:gd name="connsiteY21543" fmla="*/ 63391 h 1106488"/>
              <a:gd name="connsiteX21544" fmla="*/ 434567 w 1031876"/>
              <a:gd name="connsiteY21544" fmla="*/ 62936 h 1106488"/>
              <a:gd name="connsiteX21545" fmla="*/ 430768 w 1031876"/>
              <a:gd name="connsiteY21545" fmla="*/ 60659 h 1106488"/>
              <a:gd name="connsiteX21546" fmla="*/ 431623 w 1031876"/>
              <a:gd name="connsiteY21546" fmla="*/ 60659 h 1106488"/>
              <a:gd name="connsiteX21547" fmla="*/ 434187 w 1031876"/>
              <a:gd name="connsiteY21547" fmla="*/ 60659 h 1106488"/>
              <a:gd name="connsiteX21548" fmla="*/ 435042 w 1031876"/>
              <a:gd name="connsiteY21548" fmla="*/ 60659 h 1106488"/>
              <a:gd name="connsiteX21549" fmla="*/ 436751 w 1031876"/>
              <a:gd name="connsiteY21549" fmla="*/ 60659 h 1106488"/>
              <a:gd name="connsiteX21550" fmla="*/ 437606 w 1031876"/>
              <a:gd name="connsiteY21550" fmla="*/ 60659 h 1106488"/>
              <a:gd name="connsiteX21551" fmla="*/ 431745 w 1031876"/>
              <a:gd name="connsiteY21551" fmla="*/ 61391 h 1106488"/>
              <a:gd name="connsiteX21552" fmla="*/ 362220 w 1031876"/>
              <a:gd name="connsiteY21552" fmla="*/ 60571 h 1106488"/>
              <a:gd name="connsiteX21553" fmla="*/ 362528 w 1031876"/>
              <a:gd name="connsiteY21553" fmla="*/ 61278 h 1106488"/>
              <a:gd name="connsiteX21554" fmla="*/ 355745 w 1031876"/>
              <a:gd name="connsiteY21554" fmla="*/ 61278 h 1106488"/>
              <a:gd name="connsiteX21555" fmla="*/ 362666 w 1031876"/>
              <a:gd name="connsiteY21555" fmla="*/ 60325 h 1106488"/>
              <a:gd name="connsiteX21556" fmla="*/ 362637 w 1031876"/>
              <a:gd name="connsiteY21556" fmla="*/ 60525 h 1106488"/>
              <a:gd name="connsiteX21557" fmla="*/ 362220 w 1031876"/>
              <a:gd name="connsiteY21557" fmla="*/ 60571 h 1106488"/>
              <a:gd name="connsiteX21558" fmla="*/ 362183 w 1031876"/>
              <a:gd name="connsiteY21558" fmla="*/ 60487 h 1106488"/>
              <a:gd name="connsiteX21559" fmla="*/ 362528 w 1031876"/>
              <a:gd name="connsiteY21559" fmla="*/ 60444 h 1106488"/>
              <a:gd name="connsiteX21560" fmla="*/ 364124 w 1031876"/>
              <a:gd name="connsiteY21560" fmla="*/ 60101 h 1106488"/>
              <a:gd name="connsiteX21561" fmla="*/ 362528 w 1031876"/>
              <a:gd name="connsiteY21561" fmla="*/ 61278 h 1106488"/>
              <a:gd name="connsiteX21562" fmla="*/ 362637 w 1031876"/>
              <a:gd name="connsiteY21562" fmla="*/ 60525 h 1106488"/>
              <a:gd name="connsiteX21563" fmla="*/ 363376 w 1031876"/>
              <a:gd name="connsiteY21563" fmla="*/ 60444 h 1106488"/>
              <a:gd name="connsiteX21564" fmla="*/ 374059 w 1031876"/>
              <a:gd name="connsiteY21564" fmla="*/ 59277 h 1106488"/>
              <a:gd name="connsiteX21565" fmla="*/ 373550 w 1031876"/>
              <a:gd name="connsiteY21565" fmla="*/ 60444 h 1106488"/>
              <a:gd name="connsiteX21566" fmla="*/ 376094 w 1031876"/>
              <a:gd name="connsiteY21566" fmla="*/ 61278 h 1106488"/>
              <a:gd name="connsiteX21567" fmla="*/ 369311 w 1031876"/>
              <a:gd name="connsiteY21567" fmla="*/ 61278 h 1106488"/>
              <a:gd name="connsiteX21568" fmla="*/ 645247 w 1031876"/>
              <a:gd name="connsiteY21568" fmla="*/ 59026 h 1106488"/>
              <a:gd name="connsiteX21569" fmla="*/ 648980 w 1031876"/>
              <a:gd name="connsiteY21569" fmla="*/ 61693 h 1106488"/>
              <a:gd name="connsiteX21570" fmla="*/ 649571 w 1031876"/>
              <a:gd name="connsiteY21570" fmla="*/ 60659 h 1106488"/>
              <a:gd name="connsiteX21571" fmla="*/ 649571 w 1031876"/>
              <a:gd name="connsiteY21571" fmla="*/ 63142 h 1106488"/>
              <a:gd name="connsiteX21572" fmla="*/ 648529 w 1031876"/>
              <a:gd name="connsiteY21572" fmla="*/ 62480 h 1106488"/>
              <a:gd name="connsiteX21573" fmla="*/ 648854 w 1031876"/>
              <a:gd name="connsiteY21573" fmla="*/ 61912 h 1106488"/>
              <a:gd name="connsiteX21574" fmla="*/ 648919 w 1031876"/>
              <a:gd name="connsiteY21574" fmla="*/ 61798 h 1106488"/>
              <a:gd name="connsiteX21575" fmla="*/ 646113 w 1031876"/>
              <a:gd name="connsiteY21575" fmla="*/ 60921 h 1106488"/>
              <a:gd name="connsiteX21576" fmla="*/ 379413 w 1031876"/>
              <a:gd name="connsiteY21576" fmla="*/ 58936 h 1106488"/>
              <a:gd name="connsiteX21577" fmla="*/ 382587 w 1031876"/>
              <a:gd name="connsiteY21577" fmla="*/ 61912 h 1106488"/>
              <a:gd name="connsiteX21578" fmla="*/ 382588 w 1031876"/>
              <a:gd name="connsiteY21578" fmla="*/ 61912 h 1106488"/>
              <a:gd name="connsiteX21579" fmla="*/ 382589 w 1031876"/>
              <a:gd name="connsiteY21579" fmla="*/ 61912 h 1106488"/>
              <a:gd name="connsiteX21580" fmla="*/ 382587 w 1031876"/>
              <a:gd name="connsiteY21580" fmla="*/ 61912 h 1106488"/>
              <a:gd name="connsiteX21581" fmla="*/ 382588 w 1031876"/>
              <a:gd name="connsiteY21581" fmla="*/ 61913 h 1106488"/>
              <a:gd name="connsiteX21582" fmla="*/ 382588 w 1031876"/>
              <a:gd name="connsiteY21582" fmla="*/ 61913 h 1106488"/>
              <a:gd name="connsiteX21583" fmla="*/ 382587 w 1031876"/>
              <a:gd name="connsiteY21583" fmla="*/ 61913 h 1106488"/>
              <a:gd name="connsiteX21584" fmla="*/ 382586 w 1031876"/>
              <a:gd name="connsiteY21584" fmla="*/ 61913 h 1106488"/>
              <a:gd name="connsiteX21585" fmla="*/ 380089 w 1031876"/>
              <a:gd name="connsiteY21585" fmla="*/ 62706 h 1106488"/>
              <a:gd name="connsiteX21586" fmla="*/ 380293 w 1031876"/>
              <a:gd name="connsiteY21586" fmla="*/ 63161 h 1106488"/>
              <a:gd name="connsiteX21587" fmla="*/ 376755 w 1031876"/>
              <a:gd name="connsiteY21587" fmla="*/ 65087 h 1106488"/>
              <a:gd name="connsiteX21588" fmla="*/ 376238 w 1031876"/>
              <a:gd name="connsiteY21588" fmla="*/ 67054 h 1106488"/>
              <a:gd name="connsiteX21589" fmla="*/ 376238 w 1031876"/>
              <a:gd name="connsiteY21589" fmla="*/ 68262 h 1106488"/>
              <a:gd name="connsiteX21590" fmla="*/ 376003 w 1031876"/>
              <a:gd name="connsiteY21590" fmla="*/ 67949 h 1106488"/>
              <a:gd name="connsiteX21591" fmla="*/ 375921 w 1031876"/>
              <a:gd name="connsiteY21591" fmla="*/ 68262 h 1106488"/>
              <a:gd name="connsiteX21592" fmla="*/ 372588 w 1031876"/>
              <a:gd name="connsiteY21592" fmla="*/ 68262 h 1106488"/>
              <a:gd name="connsiteX21593" fmla="*/ 370087 w 1031876"/>
              <a:gd name="connsiteY21593" fmla="*/ 68262 h 1106488"/>
              <a:gd name="connsiteX21594" fmla="*/ 369888 w 1031876"/>
              <a:gd name="connsiteY21594" fmla="*/ 68262 h 1106488"/>
              <a:gd name="connsiteX21595" fmla="*/ 369254 w 1031876"/>
              <a:gd name="connsiteY21595" fmla="*/ 68262 h 1106488"/>
              <a:gd name="connsiteX21596" fmla="*/ 369888 w 1031876"/>
              <a:gd name="connsiteY21596" fmla="*/ 68176 h 1106488"/>
              <a:gd name="connsiteX21597" fmla="*/ 369888 w 1031876"/>
              <a:gd name="connsiteY21597" fmla="*/ 61912 h 1106488"/>
              <a:gd name="connsiteX21598" fmla="*/ 370682 w 1031876"/>
              <a:gd name="connsiteY21598" fmla="*/ 66674 h 1106488"/>
              <a:gd name="connsiteX21599" fmla="*/ 375874 w 1031876"/>
              <a:gd name="connsiteY21599" fmla="*/ 62224 h 1106488"/>
              <a:gd name="connsiteX21600" fmla="*/ 375921 w 1031876"/>
              <a:gd name="connsiteY21600" fmla="*/ 61912 h 1106488"/>
              <a:gd name="connsiteX21601" fmla="*/ 376238 w 1031876"/>
              <a:gd name="connsiteY21601" fmla="*/ 61912 h 1106488"/>
              <a:gd name="connsiteX21602" fmla="*/ 376239 w 1031876"/>
              <a:gd name="connsiteY21602" fmla="*/ 61912 h 1106488"/>
              <a:gd name="connsiteX21603" fmla="*/ 311150 w 1031876"/>
              <a:gd name="connsiteY21603" fmla="*/ 58936 h 1106488"/>
              <a:gd name="connsiteX21604" fmla="*/ 314324 w 1031876"/>
              <a:gd name="connsiteY21604" fmla="*/ 61912 h 1106488"/>
              <a:gd name="connsiteX21605" fmla="*/ 314324 w 1031876"/>
              <a:gd name="connsiteY21605" fmla="*/ 61912 h 1106488"/>
              <a:gd name="connsiteX21606" fmla="*/ 314324 w 1031876"/>
              <a:gd name="connsiteY21606" fmla="*/ 61912 h 1106488"/>
              <a:gd name="connsiteX21607" fmla="*/ 314325 w 1031876"/>
              <a:gd name="connsiteY21607" fmla="*/ 61913 h 1106488"/>
              <a:gd name="connsiteX21608" fmla="*/ 314325 w 1031876"/>
              <a:gd name="connsiteY21608" fmla="*/ 61912 h 1106488"/>
              <a:gd name="connsiteX21609" fmla="*/ 320675 w 1031876"/>
              <a:gd name="connsiteY21609" fmla="*/ 61912 h 1106488"/>
              <a:gd name="connsiteX21610" fmla="*/ 320671 w 1031876"/>
              <a:gd name="connsiteY21610" fmla="*/ 61913 h 1106488"/>
              <a:gd name="connsiteX21611" fmla="*/ 317500 w 1031876"/>
              <a:gd name="connsiteY21611" fmla="*/ 62706 h 1106488"/>
              <a:gd name="connsiteX21612" fmla="*/ 314767 w 1031876"/>
              <a:gd name="connsiteY21612" fmla="*/ 67489 h 1106488"/>
              <a:gd name="connsiteX21613" fmla="*/ 315098 w 1031876"/>
              <a:gd name="connsiteY21613" fmla="*/ 67489 h 1106488"/>
              <a:gd name="connsiteX21614" fmla="*/ 315119 w 1031876"/>
              <a:gd name="connsiteY21614" fmla="*/ 67468 h 1106488"/>
              <a:gd name="connsiteX21615" fmla="*/ 320674 w 1031876"/>
              <a:gd name="connsiteY21615" fmla="*/ 61913 h 1106488"/>
              <a:gd name="connsiteX21616" fmla="*/ 317500 w 1031876"/>
              <a:gd name="connsiteY21616" fmla="*/ 67468 h 1106488"/>
              <a:gd name="connsiteX21617" fmla="*/ 317417 w 1031876"/>
              <a:gd name="connsiteY21617" fmla="*/ 67489 h 1106488"/>
              <a:gd name="connsiteX21618" fmla="*/ 317948 w 1031876"/>
              <a:gd name="connsiteY21618" fmla="*/ 67489 h 1106488"/>
              <a:gd name="connsiteX21619" fmla="*/ 320512 w 1031876"/>
              <a:gd name="connsiteY21619" fmla="*/ 67489 h 1106488"/>
              <a:gd name="connsiteX21620" fmla="*/ 321367 w 1031876"/>
              <a:gd name="connsiteY21620" fmla="*/ 67489 h 1106488"/>
              <a:gd name="connsiteX21621" fmla="*/ 319562 w 1031876"/>
              <a:gd name="connsiteY21621" fmla="*/ 68262 h 1106488"/>
              <a:gd name="connsiteX21622" fmla="*/ 315384 w 1031876"/>
              <a:gd name="connsiteY21622" fmla="*/ 70051 h 1106488"/>
              <a:gd name="connsiteX21623" fmla="*/ 314787 w 1031876"/>
              <a:gd name="connsiteY21623" fmla="*/ 68262 h 1106488"/>
              <a:gd name="connsiteX21624" fmla="*/ 314751 w 1031876"/>
              <a:gd name="connsiteY21624" fmla="*/ 68155 h 1106488"/>
              <a:gd name="connsiteX21625" fmla="*/ 314325 w 1031876"/>
              <a:gd name="connsiteY21625" fmla="*/ 68262 h 1106488"/>
              <a:gd name="connsiteX21626" fmla="*/ 314671 w 1031876"/>
              <a:gd name="connsiteY21626" fmla="*/ 67916 h 1106488"/>
              <a:gd name="connsiteX21627" fmla="*/ 314617 w 1031876"/>
              <a:gd name="connsiteY21627" fmla="*/ 67752 h 1106488"/>
              <a:gd name="connsiteX21628" fmla="*/ 314325 w 1031876"/>
              <a:gd name="connsiteY21628" fmla="*/ 68262 h 1106488"/>
              <a:gd name="connsiteX21629" fmla="*/ 313949 w 1031876"/>
              <a:gd name="connsiteY21629" fmla="*/ 68262 h 1106488"/>
              <a:gd name="connsiteX21630" fmla="*/ 311965 w 1031876"/>
              <a:gd name="connsiteY21630" fmla="*/ 70904 h 1106488"/>
              <a:gd name="connsiteX21631" fmla="*/ 313943 w 1031876"/>
              <a:gd name="connsiteY21631" fmla="*/ 73539 h 1106488"/>
              <a:gd name="connsiteX21632" fmla="*/ 307692 w 1031876"/>
              <a:gd name="connsiteY21632" fmla="*/ 74320 h 1106488"/>
              <a:gd name="connsiteX21633" fmla="*/ 308547 w 1031876"/>
              <a:gd name="connsiteY21633" fmla="*/ 73466 h 1106488"/>
              <a:gd name="connsiteX21634" fmla="*/ 313755 w 1031876"/>
              <a:gd name="connsiteY21634" fmla="*/ 68262 h 1106488"/>
              <a:gd name="connsiteX21635" fmla="*/ 310356 w 1031876"/>
              <a:gd name="connsiteY21635" fmla="*/ 68262 h 1106488"/>
              <a:gd name="connsiteX21636" fmla="*/ 308769 w 1031876"/>
              <a:gd name="connsiteY21636" fmla="*/ 68262 h 1106488"/>
              <a:gd name="connsiteX21637" fmla="*/ 307975 w 1031876"/>
              <a:gd name="connsiteY21637" fmla="*/ 68262 h 1106488"/>
              <a:gd name="connsiteX21638" fmla="*/ 311150 w 1031876"/>
              <a:gd name="connsiteY21638" fmla="*/ 67468 h 1106488"/>
              <a:gd name="connsiteX21639" fmla="*/ 314324 w 1031876"/>
              <a:gd name="connsiteY21639" fmla="*/ 61913 h 1106488"/>
              <a:gd name="connsiteX21640" fmla="*/ 314323 w 1031876"/>
              <a:gd name="connsiteY21640" fmla="*/ 61913 h 1106488"/>
              <a:gd name="connsiteX21641" fmla="*/ 314321 w 1031876"/>
              <a:gd name="connsiteY21641" fmla="*/ 61913 h 1106488"/>
              <a:gd name="connsiteX21642" fmla="*/ 313532 w 1031876"/>
              <a:gd name="connsiteY21642" fmla="*/ 61913 h 1106488"/>
              <a:gd name="connsiteX21643" fmla="*/ 311150 w 1031876"/>
              <a:gd name="connsiteY21643" fmla="*/ 61913 h 1106488"/>
              <a:gd name="connsiteX21644" fmla="*/ 310357 w 1031876"/>
              <a:gd name="connsiteY21644" fmla="*/ 61913 h 1106488"/>
              <a:gd name="connsiteX21645" fmla="*/ 307976 w 1031876"/>
              <a:gd name="connsiteY21645" fmla="*/ 61913 h 1106488"/>
              <a:gd name="connsiteX21646" fmla="*/ 307975 w 1031876"/>
              <a:gd name="connsiteY21646" fmla="*/ 61913 h 1106488"/>
              <a:gd name="connsiteX21647" fmla="*/ 307976 w 1031876"/>
              <a:gd name="connsiteY21647" fmla="*/ 61912 h 1106488"/>
              <a:gd name="connsiteX21648" fmla="*/ 365920 w 1031876"/>
              <a:gd name="connsiteY21648" fmla="*/ 58777 h 1106488"/>
              <a:gd name="connsiteX21649" fmla="*/ 366338 w 1031876"/>
              <a:gd name="connsiteY21649" fmla="*/ 59086 h 1106488"/>
              <a:gd name="connsiteX21650" fmla="*/ 364124 w 1031876"/>
              <a:gd name="connsiteY21650" fmla="*/ 60101 h 1106488"/>
              <a:gd name="connsiteX21651" fmla="*/ 429913 w 1031876"/>
              <a:gd name="connsiteY21651" fmla="*/ 58097 h 1106488"/>
              <a:gd name="connsiteX21652" fmla="*/ 430768 w 1031876"/>
              <a:gd name="connsiteY21652" fmla="*/ 60659 h 1106488"/>
              <a:gd name="connsiteX21653" fmla="*/ 423931 w 1031876"/>
              <a:gd name="connsiteY21653" fmla="*/ 67489 h 1106488"/>
              <a:gd name="connsiteX21654" fmla="*/ 423931 w 1031876"/>
              <a:gd name="connsiteY21654" fmla="*/ 60659 h 1106488"/>
              <a:gd name="connsiteX21655" fmla="*/ 429913 w 1031876"/>
              <a:gd name="connsiteY21655" fmla="*/ 58097 h 1106488"/>
              <a:gd name="connsiteX21656" fmla="*/ 640247 w 1031876"/>
              <a:gd name="connsiteY21656" fmla="*/ 56312 h 1106488"/>
              <a:gd name="connsiteX21657" fmla="*/ 641879 w 1031876"/>
              <a:gd name="connsiteY21657" fmla="*/ 57243 h 1106488"/>
              <a:gd name="connsiteX21658" fmla="*/ 642734 w 1031876"/>
              <a:gd name="connsiteY21658" fmla="*/ 60659 h 1106488"/>
              <a:gd name="connsiteX21659" fmla="*/ 432633 w 1031876"/>
              <a:gd name="connsiteY21659" fmla="*/ 56312 h 1106488"/>
              <a:gd name="connsiteX21660" fmla="*/ 433332 w 1031876"/>
              <a:gd name="connsiteY21660" fmla="*/ 57243 h 1106488"/>
              <a:gd name="connsiteX21661" fmla="*/ 430768 w 1031876"/>
              <a:gd name="connsiteY21661" fmla="*/ 60659 h 1106488"/>
              <a:gd name="connsiteX21662" fmla="*/ 376094 w 1031876"/>
              <a:gd name="connsiteY21662" fmla="*/ 54610 h 1106488"/>
              <a:gd name="connsiteX21663" fmla="*/ 369311 w 1031876"/>
              <a:gd name="connsiteY21663" fmla="*/ 61278 h 1106488"/>
              <a:gd name="connsiteX21664" fmla="*/ 366338 w 1031876"/>
              <a:gd name="connsiteY21664" fmla="*/ 59086 h 1106488"/>
              <a:gd name="connsiteX21665" fmla="*/ 376094 w 1031876"/>
              <a:gd name="connsiteY21665" fmla="*/ 54610 h 1106488"/>
              <a:gd name="connsiteX21666" fmla="*/ 376094 w 1031876"/>
              <a:gd name="connsiteY21666" fmla="*/ 61278 h 1106488"/>
              <a:gd name="connsiteX21667" fmla="*/ 375246 w 1031876"/>
              <a:gd name="connsiteY21667" fmla="*/ 58777 h 1106488"/>
              <a:gd name="connsiteX21668" fmla="*/ 374059 w 1031876"/>
              <a:gd name="connsiteY21668" fmla="*/ 59277 h 1106488"/>
              <a:gd name="connsiteX21669" fmla="*/ 369311 w 1031876"/>
              <a:gd name="connsiteY21669" fmla="*/ 54610 h 1106488"/>
              <a:gd name="connsiteX21670" fmla="*/ 362666 w 1031876"/>
              <a:gd name="connsiteY21670" fmla="*/ 60325 h 1106488"/>
              <a:gd name="connsiteX21671" fmla="*/ 363376 w 1031876"/>
              <a:gd name="connsiteY21671" fmla="*/ 55444 h 1106488"/>
              <a:gd name="connsiteX21672" fmla="*/ 369311 w 1031876"/>
              <a:gd name="connsiteY21672" fmla="*/ 54610 h 1106488"/>
              <a:gd name="connsiteX21673" fmla="*/ 342179 w 1031876"/>
              <a:gd name="connsiteY21673" fmla="*/ 54610 h 1106488"/>
              <a:gd name="connsiteX21674" fmla="*/ 348962 w 1031876"/>
              <a:gd name="connsiteY21674" fmla="*/ 54610 h 1106488"/>
              <a:gd name="connsiteX21675" fmla="*/ 355745 w 1031876"/>
              <a:gd name="connsiteY21675" fmla="*/ 54610 h 1106488"/>
              <a:gd name="connsiteX21676" fmla="*/ 348962 w 1031876"/>
              <a:gd name="connsiteY21676" fmla="*/ 61278 h 1106488"/>
              <a:gd name="connsiteX21677" fmla="*/ 342179 w 1031876"/>
              <a:gd name="connsiteY21677" fmla="*/ 61278 h 1106488"/>
              <a:gd name="connsiteX21678" fmla="*/ 342179 w 1031876"/>
              <a:gd name="connsiteY21678" fmla="*/ 54610 h 1106488"/>
              <a:gd name="connsiteX21679" fmla="*/ 335396 w 1031876"/>
              <a:gd name="connsiteY21679" fmla="*/ 54610 h 1106488"/>
              <a:gd name="connsiteX21680" fmla="*/ 342179 w 1031876"/>
              <a:gd name="connsiteY21680" fmla="*/ 54610 h 1106488"/>
              <a:gd name="connsiteX21681" fmla="*/ 335396 w 1031876"/>
              <a:gd name="connsiteY21681" fmla="*/ 61278 h 1106488"/>
              <a:gd name="connsiteX21682" fmla="*/ 335396 w 1031876"/>
              <a:gd name="connsiteY21682" fmla="*/ 54610 h 1106488"/>
              <a:gd name="connsiteX21683" fmla="*/ 684213 w 1031876"/>
              <a:gd name="connsiteY21683" fmla="*/ 53975 h 1106488"/>
              <a:gd name="connsiteX21684" fmla="*/ 692151 w 1031876"/>
              <a:gd name="connsiteY21684" fmla="*/ 54967 h 1106488"/>
              <a:gd name="connsiteX21685" fmla="*/ 690563 w 1031876"/>
              <a:gd name="connsiteY21685" fmla="*/ 61912 h 1106488"/>
              <a:gd name="connsiteX21686" fmla="*/ 690563 w 1031876"/>
              <a:gd name="connsiteY21686" fmla="*/ 61913 h 1106488"/>
              <a:gd name="connsiteX21687" fmla="*/ 684213 w 1031876"/>
              <a:gd name="connsiteY21687" fmla="*/ 53975 h 1106488"/>
              <a:gd name="connsiteX21688" fmla="*/ 642938 w 1031876"/>
              <a:gd name="connsiteY21688" fmla="*/ 53975 h 1106488"/>
              <a:gd name="connsiteX21689" fmla="*/ 645247 w 1031876"/>
              <a:gd name="connsiteY21689" fmla="*/ 59026 h 1106488"/>
              <a:gd name="connsiteX21690" fmla="*/ 643732 w 1031876"/>
              <a:gd name="connsiteY21690" fmla="*/ 57944 h 1106488"/>
              <a:gd name="connsiteX21691" fmla="*/ 642938 w 1031876"/>
              <a:gd name="connsiteY21691" fmla="*/ 53975 h 1106488"/>
              <a:gd name="connsiteX21692" fmla="*/ 369888 w 1031876"/>
              <a:gd name="connsiteY21692" fmla="*/ 53975 h 1106488"/>
              <a:gd name="connsiteX21693" fmla="*/ 371476 w 1031876"/>
              <a:gd name="connsiteY21693" fmla="*/ 53975 h 1106488"/>
              <a:gd name="connsiteX21694" fmla="*/ 371476 w 1031876"/>
              <a:gd name="connsiteY21694" fmla="*/ 55563 h 1106488"/>
              <a:gd name="connsiteX21695" fmla="*/ 369888 w 1031876"/>
              <a:gd name="connsiteY21695" fmla="*/ 55563 h 1106488"/>
              <a:gd name="connsiteX21696" fmla="*/ 334566 w 1031876"/>
              <a:gd name="connsiteY21696" fmla="*/ 53975 h 1106488"/>
              <a:gd name="connsiteX21697" fmla="*/ 330349 w 1031876"/>
              <a:gd name="connsiteY21697" fmla="*/ 54967 h 1106488"/>
              <a:gd name="connsiteX21698" fmla="*/ 321367 w 1031876"/>
              <a:gd name="connsiteY21698" fmla="*/ 61692 h 1106488"/>
              <a:gd name="connsiteX21699" fmla="*/ 321367 w 1031876"/>
              <a:gd name="connsiteY21699" fmla="*/ 61912 h 1106488"/>
              <a:gd name="connsiteX21700" fmla="*/ 321367 w 1031876"/>
              <a:gd name="connsiteY21700" fmla="*/ 66635 h 1106488"/>
              <a:gd name="connsiteX21701" fmla="*/ 321367 w 1031876"/>
              <a:gd name="connsiteY21701" fmla="*/ 67489 h 1106488"/>
              <a:gd name="connsiteX21702" fmla="*/ 318803 w 1031876"/>
              <a:gd name="connsiteY21702" fmla="*/ 66635 h 1106488"/>
              <a:gd name="connsiteX21703" fmla="*/ 320829 w 1031876"/>
              <a:gd name="connsiteY21703" fmla="*/ 61913 h 1106488"/>
              <a:gd name="connsiteX21704" fmla="*/ 320829 w 1031876"/>
              <a:gd name="connsiteY21704" fmla="*/ 61912 h 1106488"/>
              <a:gd name="connsiteX21705" fmla="*/ 321367 w 1031876"/>
              <a:gd name="connsiteY21705" fmla="*/ 60659 h 1106488"/>
              <a:gd name="connsiteX21706" fmla="*/ 321367 w 1031876"/>
              <a:gd name="connsiteY21706" fmla="*/ 61609 h 1106488"/>
              <a:gd name="connsiteX21707" fmla="*/ 327819 w 1031876"/>
              <a:gd name="connsiteY21707" fmla="*/ 54967 h 1106488"/>
              <a:gd name="connsiteX21708" fmla="*/ 334566 w 1031876"/>
              <a:gd name="connsiteY21708" fmla="*/ 53975 h 1106488"/>
              <a:gd name="connsiteX21709" fmla="*/ 314326 w 1031876"/>
              <a:gd name="connsiteY21709" fmla="*/ 53975 h 1106488"/>
              <a:gd name="connsiteX21710" fmla="*/ 307579 w 1031876"/>
              <a:gd name="connsiteY21710" fmla="*/ 61119 h 1106488"/>
              <a:gd name="connsiteX21711" fmla="*/ 314326 w 1031876"/>
              <a:gd name="connsiteY21711" fmla="*/ 53975 h 1106488"/>
              <a:gd name="connsiteX21712" fmla="*/ 314326 w 1031876"/>
              <a:gd name="connsiteY21712" fmla="*/ 53975 h 1106488"/>
              <a:gd name="connsiteX21713" fmla="*/ 314855 w 1031876"/>
              <a:gd name="connsiteY21713" fmla="*/ 53975 h 1106488"/>
              <a:gd name="connsiteX21714" fmla="*/ 317435 w 1031876"/>
              <a:gd name="connsiteY21714" fmla="*/ 53975 h 1106488"/>
              <a:gd name="connsiteX21715" fmla="*/ 318295 w 1031876"/>
              <a:gd name="connsiteY21715" fmla="*/ 53975 h 1106488"/>
              <a:gd name="connsiteX21716" fmla="*/ 320676 w 1031876"/>
              <a:gd name="connsiteY21716" fmla="*/ 53975 h 1106488"/>
              <a:gd name="connsiteX21717" fmla="*/ 320676 w 1031876"/>
              <a:gd name="connsiteY21717" fmla="*/ 55563 h 1106488"/>
              <a:gd name="connsiteX21718" fmla="*/ 314326 w 1031876"/>
              <a:gd name="connsiteY21718" fmla="*/ 55563 h 1106488"/>
              <a:gd name="connsiteX21719" fmla="*/ 307579 w 1031876"/>
              <a:gd name="connsiteY21719" fmla="*/ 53975 h 1106488"/>
              <a:gd name="connsiteX21720" fmla="*/ 307579 w 1031876"/>
              <a:gd name="connsiteY21720" fmla="*/ 61119 h 1106488"/>
              <a:gd name="connsiteX21721" fmla="*/ 307579 w 1031876"/>
              <a:gd name="connsiteY21721" fmla="*/ 53975 h 1106488"/>
              <a:gd name="connsiteX21722" fmla="*/ 300832 w 1031876"/>
              <a:gd name="connsiteY21722" fmla="*/ 53975 h 1106488"/>
              <a:gd name="connsiteX21723" fmla="*/ 307579 w 1031876"/>
              <a:gd name="connsiteY21723" fmla="*/ 53975 h 1106488"/>
              <a:gd name="connsiteX21724" fmla="*/ 300832 w 1031876"/>
              <a:gd name="connsiteY21724" fmla="*/ 61119 h 1106488"/>
              <a:gd name="connsiteX21725" fmla="*/ 300832 w 1031876"/>
              <a:gd name="connsiteY21725" fmla="*/ 53975 h 1106488"/>
              <a:gd name="connsiteX21726" fmla="*/ 635896 w 1031876"/>
              <a:gd name="connsiteY21726" fmla="*/ 53828 h 1106488"/>
              <a:gd name="connsiteX21727" fmla="*/ 635896 w 1031876"/>
              <a:gd name="connsiteY21727" fmla="*/ 60659 h 1106488"/>
              <a:gd name="connsiteX21728" fmla="*/ 635896 w 1031876"/>
              <a:gd name="connsiteY21728" fmla="*/ 59805 h 1106488"/>
              <a:gd name="connsiteX21729" fmla="*/ 635896 w 1031876"/>
              <a:gd name="connsiteY21729" fmla="*/ 58097 h 1106488"/>
              <a:gd name="connsiteX21730" fmla="*/ 635896 w 1031876"/>
              <a:gd name="connsiteY21730" fmla="*/ 53828 h 1106488"/>
              <a:gd name="connsiteX21731" fmla="*/ 639315 w 1031876"/>
              <a:gd name="connsiteY21731" fmla="*/ 54682 h 1106488"/>
              <a:gd name="connsiteX21732" fmla="*/ 640247 w 1031876"/>
              <a:gd name="connsiteY21732" fmla="*/ 56312 h 1106488"/>
              <a:gd name="connsiteX21733" fmla="*/ 430768 w 1031876"/>
              <a:gd name="connsiteY21733" fmla="*/ 53828 h 1106488"/>
              <a:gd name="connsiteX21734" fmla="*/ 433332 w 1031876"/>
              <a:gd name="connsiteY21734" fmla="*/ 54682 h 1106488"/>
              <a:gd name="connsiteX21735" fmla="*/ 432633 w 1031876"/>
              <a:gd name="connsiteY21735" fmla="*/ 56312 h 1106488"/>
              <a:gd name="connsiteX21736" fmla="*/ 417093 w 1031876"/>
              <a:gd name="connsiteY21736" fmla="*/ 53828 h 1106488"/>
              <a:gd name="connsiteX21737" fmla="*/ 417948 w 1031876"/>
              <a:gd name="connsiteY21737" fmla="*/ 53828 h 1106488"/>
              <a:gd name="connsiteX21738" fmla="*/ 419657 w 1031876"/>
              <a:gd name="connsiteY21738" fmla="*/ 53828 h 1106488"/>
              <a:gd name="connsiteX21739" fmla="*/ 420512 w 1031876"/>
              <a:gd name="connsiteY21739" fmla="*/ 53828 h 1106488"/>
              <a:gd name="connsiteX21740" fmla="*/ 421367 w 1031876"/>
              <a:gd name="connsiteY21740" fmla="*/ 53828 h 1106488"/>
              <a:gd name="connsiteX21741" fmla="*/ 423931 w 1031876"/>
              <a:gd name="connsiteY21741" fmla="*/ 53828 h 1106488"/>
              <a:gd name="connsiteX21742" fmla="*/ 423931 w 1031876"/>
              <a:gd name="connsiteY21742" fmla="*/ 60659 h 1106488"/>
              <a:gd name="connsiteX21743" fmla="*/ 417093 w 1031876"/>
              <a:gd name="connsiteY21743" fmla="*/ 60659 h 1106488"/>
              <a:gd name="connsiteX21744" fmla="*/ 417093 w 1031876"/>
              <a:gd name="connsiteY21744" fmla="*/ 57243 h 1106488"/>
              <a:gd name="connsiteX21745" fmla="*/ 417093 w 1031876"/>
              <a:gd name="connsiteY21745" fmla="*/ 53975 h 1106488"/>
              <a:gd name="connsiteX21746" fmla="*/ 410256 w 1031876"/>
              <a:gd name="connsiteY21746" fmla="*/ 53828 h 1106488"/>
              <a:gd name="connsiteX21747" fmla="*/ 410794 w 1031876"/>
              <a:gd name="connsiteY21747" fmla="*/ 53828 h 1106488"/>
              <a:gd name="connsiteX21748" fmla="*/ 417093 w 1031876"/>
              <a:gd name="connsiteY21748" fmla="*/ 53828 h 1106488"/>
              <a:gd name="connsiteX21749" fmla="*/ 415918 w 1031876"/>
              <a:gd name="connsiteY21749" fmla="*/ 53975 h 1106488"/>
              <a:gd name="connsiteX21750" fmla="*/ 410256 w 1031876"/>
              <a:gd name="connsiteY21750" fmla="*/ 54682 h 1106488"/>
              <a:gd name="connsiteX21751" fmla="*/ 403418 w 1031876"/>
              <a:gd name="connsiteY21751" fmla="*/ 60659 h 1106488"/>
              <a:gd name="connsiteX21752" fmla="*/ 406837 w 1031876"/>
              <a:gd name="connsiteY21752" fmla="*/ 57243 h 1106488"/>
              <a:gd name="connsiteX21753" fmla="*/ 410109 w 1031876"/>
              <a:gd name="connsiteY21753" fmla="*/ 53975 h 1106488"/>
              <a:gd name="connsiteX21754" fmla="*/ 403418 w 1031876"/>
              <a:gd name="connsiteY21754" fmla="*/ 53828 h 1106488"/>
              <a:gd name="connsiteX21755" fmla="*/ 403271 w 1031876"/>
              <a:gd name="connsiteY21755" fmla="*/ 53975 h 1106488"/>
              <a:gd name="connsiteX21756" fmla="*/ 397435 w 1031876"/>
              <a:gd name="connsiteY21756" fmla="*/ 59805 h 1106488"/>
              <a:gd name="connsiteX21757" fmla="*/ 396580 w 1031876"/>
              <a:gd name="connsiteY21757" fmla="*/ 60659 h 1106488"/>
              <a:gd name="connsiteX21758" fmla="*/ 397435 w 1031876"/>
              <a:gd name="connsiteY21758" fmla="*/ 60659 h 1106488"/>
              <a:gd name="connsiteX21759" fmla="*/ 399999 w 1031876"/>
              <a:gd name="connsiteY21759" fmla="*/ 60659 h 1106488"/>
              <a:gd name="connsiteX21760" fmla="*/ 402563 w 1031876"/>
              <a:gd name="connsiteY21760" fmla="*/ 60659 h 1106488"/>
              <a:gd name="connsiteX21761" fmla="*/ 403418 w 1031876"/>
              <a:gd name="connsiteY21761" fmla="*/ 60659 h 1106488"/>
              <a:gd name="connsiteX21762" fmla="*/ 382905 w 1031876"/>
              <a:gd name="connsiteY21762" fmla="*/ 67489 h 1106488"/>
              <a:gd name="connsiteX21763" fmla="*/ 386324 w 1031876"/>
              <a:gd name="connsiteY21763" fmla="*/ 64074 h 1106488"/>
              <a:gd name="connsiteX21764" fmla="*/ 388488 w 1031876"/>
              <a:gd name="connsiteY21764" fmla="*/ 61912 h 1106488"/>
              <a:gd name="connsiteX21765" fmla="*/ 388938 w 1031876"/>
              <a:gd name="connsiteY21765" fmla="*/ 61463 h 1106488"/>
              <a:gd name="connsiteX21766" fmla="*/ 388938 w 1031876"/>
              <a:gd name="connsiteY21766" fmla="*/ 60921 h 1106488"/>
              <a:gd name="connsiteX21767" fmla="*/ 388938 w 1031876"/>
              <a:gd name="connsiteY21767" fmla="*/ 53975 h 1106488"/>
              <a:gd name="connsiteX21768" fmla="*/ 396876 w 1031876"/>
              <a:gd name="connsiteY21768" fmla="*/ 53975 h 1106488"/>
              <a:gd name="connsiteX21769" fmla="*/ 392907 w 1031876"/>
              <a:gd name="connsiteY21769" fmla="*/ 57944 h 1106488"/>
              <a:gd name="connsiteX21770" fmla="*/ 390256 w 1031876"/>
              <a:gd name="connsiteY21770" fmla="*/ 60595 h 1106488"/>
              <a:gd name="connsiteX21771" fmla="*/ 396580 w 1031876"/>
              <a:gd name="connsiteY21771" fmla="*/ 59805 h 1106488"/>
              <a:gd name="connsiteX21772" fmla="*/ 403250 w 1031876"/>
              <a:gd name="connsiteY21772" fmla="*/ 53975 h 1106488"/>
              <a:gd name="connsiteX21773" fmla="*/ 403418 w 1031876"/>
              <a:gd name="connsiteY21773" fmla="*/ 53828 h 1106488"/>
              <a:gd name="connsiteX21774" fmla="*/ 403528 w 1031876"/>
              <a:gd name="connsiteY21774" fmla="*/ 53975 h 1106488"/>
              <a:gd name="connsiteX21775" fmla="*/ 405982 w 1031876"/>
              <a:gd name="connsiteY21775" fmla="*/ 57243 h 1106488"/>
              <a:gd name="connsiteX21776" fmla="*/ 403418 w 1031876"/>
              <a:gd name="connsiteY21776" fmla="*/ 60659 h 1106488"/>
              <a:gd name="connsiteX21777" fmla="*/ 403418 w 1031876"/>
              <a:gd name="connsiteY21777" fmla="*/ 59805 h 1106488"/>
              <a:gd name="connsiteX21778" fmla="*/ 403418 w 1031876"/>
              <a:gd name="connsiteY21778" fmla="*/ 53975 h 1106488"/>
              <a:gd name="connsiteX21779" fmla="*/ 432297 w 1031876"/>
              <a:gd name="connsiteY21779" fmla="*/ 52308 h 1106488"/>
              <a:gd name="connsiteX21780" fmla="*/ 430213 w 1031876"/>
              <a:gd name="connsiteY21780" fmla="*/ 53975 h 1106488"/>
              <a:gd name="connsiteX21781" fmla="*/ 431205 w 1031876"/>
              <a:gd name="connsiteY21781" fmla="*/ 53181 h 1106488"/>
              <a:gd name="connsiteX21782" fmla="*/ 346076 w 1031876"/>
              <a:gd name="connsiteY21782" fmla="*/ 50556 h 1106488"/>
              <a:gd name="connsiteX21783" fmla="*/ 341842 w 1031876"/>
              <a:gd name="connsiteY21783" fmla="*/ 53975 h 1106488"/>
              <a:gd name="connsiteX21784" fmla="*/ 340982 w 1031876"/>
              <a:gd name="connsiteY21784" fmla="*/ 53975 h 1106488"/>
              <a:gd name="connsiteX21785" fmla="*/ 338403 w 1031876"/>
              <a:gd name="connsiteY21785" fmla="*/ 53975 h 1106488"/>
              <a:gd name="connsiteX21786" fmla="*/ 337096 w 1031876"/>
              <a:gd name="connsiteY21786" fmla="*/ 53975 h 1106488"/>
              <a:gd name="connsiteX21787" fmla="*/ 334964 w 1031876"/>
              <a:gd name="connsiteY21787" fmla="*/ 53975 h 1106488"/>
              <a:gd name="connsiteX21788" fmla="*/ 334963 w 1031876"/>
              <a:gd name="connsiteY21788" fmla="*/ 53975 h 1106488"/>
              <a:gd name="connsiteX21789" fmla="*/ 345282 w 1031876"/>
              <a:gd name="connsiteY21789" fmla="*/ 50800 h 1106488"/>
              <a:gd name="connsiteX21790" fmla="*/ 376094 w 1031876"/>
              <a:gd name="connsiteY21790" fmla="*/ 49761 h 1106488"/>
              <a:gd name="connsiteX21791" fmla="*/ 376094 w 1031876"/>
              <a:gd name="connsiteY21791" fmla="*/ 54610 h 1106488"/>
              <a:gd name="connsiteX21792" fmla="*/ 373550 w 1031876"/>
              <a:gd name="connsiteY21792" fmla="*/ 53777 h 1106488"/>
              <a:gd name="connsiteX21793" fmla="*/ 375196 w 1031876"/>
              <a:gd name="connsiteY21793" fmla="*/ 50002 h 1106488"/>
              <a:gd name="connsiteX21794" fmla="*/ 382877 w 1031876"/>
              <a:gd name="connsiteY21794" fmla="*/ 47943 h 1106488"/>
              <a:gd name="connsiteX21795" fmla="*/ 376094 w 1031876"/>
              <a:gd name="connsiteY21795" fmla="*/ 54610 h 1106488"/>
              <a:gd name="connsiteX21796" fmla="*/ 379433 w 1031876"/>
              <a:gd name="connsiteY21796" fmla="*/ 48866 h 1106488"/>
              <a:gd name="connsiteX21797" fmla="*/ 376094 w 1031876"/>
              <a:gd name="connsiteY21797" fmla="*/ 47943 h 1106488"/>
              <a:gd name="connsiteX21798" fmla="*/ 375196 w 1031876"/>
              <a:gd name="connsiteY21798" fmla="*/ 50002 h 1106488"/>
              <a:gd name="connsiteX21799" fmla="*/ 373550 w 1031876"/>
              <a:gd name="connsiteY21799" fmla="*/ 50443 h 1106488"/>
              <a:gd name="connsiteX21800" fmla="*/ 372394 w 1031876"/>
              <a:gd name="connsiteY21800" fmla="*/ 49761 h 1106488"/>
              <a:gd name="connsiteX21801" fmla="*/ 372279 w 1031876"/>
              <a:gd name="connsiteY21801" fmla="*/ 49693 h 1106488"/>
              <a:gd name="connsiteX21802" fmla="*/ 376094 w 1031876"/>
              <a:gd name="connsiteY21802" fmla="*/ 47943 h 1106488"/>
              <a:gd name="connsiteX21803" fmla="*/ 379486 w 1031876"/>
              <a:gd name="connsiteY21803" fmla="*/ 47943 h 1106488"/>
              <a:gd name="connsiteX21804" fmla="*/ 382877 w 1031876"/>
              <a:gd name="connsiteY21804" fmla="*/ 47943 h 1106488"/>
              <a:gd name="connsiteX21805" fmla="*/ 379486 w 1031876"/>
              <a:gd name="connsiteY21805" fmla="*/ 48776 h 1106488"/>
              <a:gd name="connsiteX21806" fmla="*/ 379433 w 1031876"/>
              <a:gd name="connsiteY21806" fmla="*/ 48866 h 1106488"/>
              <a:gd name="connsiteX21807" fmla="*/ 376094 w 1031876"/>
              <a:gd name="connsiteY21807" fmla="*/ 49761 h 1106488"/>
              <a:gd name="connsiteX21808" fmla="*/ 376094 w 1031876"/>
              <a:gd name="connsiteY21808" fmla="*/ 48776 h 1106488"/>
              <a:gd name="connsiteX21809" fmla="*/ 376094 w 1031876"/>
              <a:gd name="connsiteY21809" fmla="*/ 47943 h 1106488"/>
              <a:gd name="connsiteX21810" fmla="*/ 369311 w 1031876"/>
              <a:gd name="connsiteY21810" fmla="*/ 47943 h 1106488"/>
              <a:gd name="connsiteX21811" fmla="*/ 372279 w 1031876"/>
              <a:gd name="connsiteY21811" fmla="*/ 49693 h 1106488"/>
              <a:gd name="connsiteX21812" fmla="*/ 369311 w 1031876"/>
              <a:gd name="connsiteY21812" fmla="*/ 51054 h 1106488"/>
              <a:gd name="connsiteX21813" fmla="*/ 369311 w 1031876"/>
              <a:gd name="connsiteY21813" fmla="*/ 48776 h 1106488"/>
              <a:gd name="connsiteX21814" fmla="*/ 369311 w 1031876"/>
              <a:gd name="connsiteY21814" fmla="*/ 47943 h 1106488"/>
              <a:gd name="connsiteX21815" fmla="*/ 355600 w 1031876"/>
              <a:gd name="connsiteY21815" fmla="*/ 47625 h 1106488"/>
              <a:gd name="connsiteX21816" fmla="*/ 349582 w 1031876"/>
              <a:gd name="connsiteY21816" fmla="*/ 48419 h 1106488"/>
              <a:gd name="connsiteX21817" fmla="*/ 349410 w 1031876"/>
              <a:gd name="connsiteY21817" fmla="*/ 49530 h 1106488"/>
              <a:gd name="connsiteX21818" fmla="*/ 346076 w 1031876"/>
              <a:gd name="connsiteY21818" fmla="*/ 50556 h 1106488"/>
              <a:gd name="connsiteX21819" fmla="*/ 348722 w 1031876"/>
              <a:gd name="connsiteY21819" fmla="*/ 48419 h 1106488"/>
              <a:gd name="connsiteX21820" fmla="*/ 438151 w 1031876"/>
              <a:gd name="connsiteY21820" fmla="*/ 47625 h 1106488"/>
              <a:gd name="connsiteX21821" fmla="*/ 434182 w 1031876"/>
              <a:gd name="connsiteY21821" fmla="*/ 50800 h 1106488"/>
              <a:gd name="connsiteX21822" fmla="*/ 432297 w 1031876"/>
              <a:gd name="connsiteY21822" fmla="*/ 52308 h 1106488"/>
              <a:gd name="connsiteX21823" fmla="*/ 403225 w 1031876"/>
              <a:gd name="connsiteY21823" fmla="*/ 47625 h 1106488"/>
              <a:gd name="connsiteX21824" fmla="*/ 404019 w 1031876"/>
              <a:gd name="connsiteY21824" fmla="*/ 47625 h 1106488"/>
              <a:gd name="connsiteX21825" fmla="*/ 406400 w 1031876"/>
              <a:gd name="connsiteY21825" fmla="*/ 47625 h 1106488"/>
              <a:gd name="connsiteX21826" fmla="*/ 407194 w 1031876"/>
              <a:gd name="connsiteY21826" fmla="*/ 47625 h 1106488"/>
              <a:gd name="connsiteX21827" fmla="*/ 409575 w 1031876"/>
              <a:gd name="connsiteY21827" fmla="*/ 47625 h 1106488"/>
              <a:gd name="connsiteX21828" fmla="*/ 409575 w 1031876"/>
              <a:gd name="connsiteY21828" fmla="*/ 53975 h 1106488"/>
              <a:gd name="connsiteX21829" fmla="*/ 403225 w 1031876"/>
              <a:gd name="connsiteY21829" fmla="*/ 47625 h 1106488"/>
              <a:gd name="connsiteX21830" fmla="*/ 362744 w 1031876"/>
              <a:gd name="connsiteY21830" fmla="*/ 47625 h 1106488"/>
              <a:gd name="connsiteX21831" fmla="*/ 362744 w 1031876"/>
              <a:gd name="connsiteY21831" fmla="*/ 48419 h 1106488"/>
              <a:gd name="connsiteX21832" fmla="*/ 362744 w 1031876"/>
              <a:gd name="connsiteY21832" fmla="*/ 49212 h 1106488"/>
              <a:gd name="connsiteX21833" fmla="*/ 362744 w 1031876"/>
              <a:gd name="connsiteY21833" fmla="*/ 50006 h 1106488"/>
              <a:gd name="connsiteX21834" fmla="*/ 362744 w 1031876"/>
              <a:gd name="connsiteY21834" fmla="*/ 47625 h 1106488"/>
              <a:gd name="connsiteX21835" fmla="*/ 362744 w 1031876"/>
              <a:gd name="connsiteY21835" fmla="*/ 47625 h 1106488"/>
              <a:gd name="connsiteX21836" fmla="*/ 366316 w 1031876"/>
              <a:gd name="connsiteY21836" fmla="*/ 47625 h 1106488"/>
              <a:gd name="connsiteX21837" fmla="*/ 369094 w 1031876"/>
              <a:gd name="connsiteY21837" fmla="*/ 47625 h 1106488"/>
              <a:gd name="connsiteX21838" fmla="*/ 369888 w 1031876"/>
              <a:gd name="connsiteY21838" fmla="*/ 47625 h 1106488"/>
              <a:gd name="connsiteX21839" fmla="*/ 363637 w 1031876"/>
              <a:gd name="connsiteY21839" fmla="*/ 50800 h 1106488"/>
              <a:gd name="connsiteX21840" fmla="*/ 362781 w 1031876"/>
              <a:gd name="connsiteY21840" fmla="*/ 53842 h 1106488"/>
              <a:gd name="connsiteX21841" fmla="*/ 363376 w 1031876"/>
              <a:gd name="connsiteY21841" fmla="*/ 53777 h 1106488"/>
              <a:gd name="connsiteX21842" fmla="*/ 369311 w 1031876"/>
              <a:gd name="connsiteY21842" fmla="*/ 51054 h 1106488"/>
              <a:gd name="connsiteX21843" fmla="*/ 369311 w 1031876"/>
              <a:gd name="connsiteY21843" fmla="*/ 54610 h 1106488"/>
              <a:gd name="connsiteX21844" fmla="*/ 366767 w 1031876"/>
              <a:gd name="connsiteY21844" fmla="*/ 54610 h 1106488"/>
              <a:gd name="connsiteX21845" fmla="*/ 365920 w 1031876"/>
              <a:gd name="connsiteY21845" fmla="*/ 54610 h 1106488"/>
              <a:gd name="connsiteX21846" fmla="*/ 363376 w 1031876"/>
              <a:gd name="connsiteY21846" fmla="*/ 54610 h 1106488"/>
              <a:gd name="connsiteX21847" fmla="*/ 362528 w 1031876"/>
              <a:gd name="connsiteY21847" fmla="*/ 54610 h 1106488"/>
              <a:gd name="connsiteX21848" fmla="*/ 359984 w 1031876"/>
              <a:gd name="connsiteY21848" fmla="*/ 55444 h 1106488"/>
              <a:gd name="connsiteX21849" fmla="*/ 362183 w 1031876"/>
              <a:gd name="connsiteY21849" fmla="*/ 60487 h 1106488"/>
              <a:gd name="connsiteX21850" fmla="*/ 355745 w 1031876"/>
              <a:gd name="connsiteY21850" fmla="*/ 61278 h 1106488"/>
              <a:gd name="connsiteX21851" fmla="*/ 353032 w 1031876"/>
              <a:gd name="connsiteY21851" fmla="*/ 65945 h 1106488"/>
              <a:gd name="connsiteX21852" fmla="*/ 352354 w 1031876"/>
              <a:gd name="connsiteY21852" fmla="*/ 65445 h 1106488"/>
              <a:gd name="connsiteX21853" fmla="*/ 348962 w 1031876"/>
              <a:gd name="connsiteY21853" fmla="*/ 67945 h 1106488"/>
              <a:gd name="connsiteX21854" fmla="*/ 347266 w 1031876"/>
              <a:gd name="connsiteY21854" fmla="*/ 67945 h 1106488"/>
              <a:gd name="connsiteX21855" fmla="*/ 343027 w 1031876"/>
              <a:gd name="connsiteY21855" fmla="*/ 67945 h 1106488"/>
              <a:gd name="connsiteX21856" fmla="*/ 342179 w 1031876"/>
              <a:gd name="connsiteY21856" fmla="*/ 67945 h 1106488"/>
              <a:gd name="connsiteX21857" fmla="*/ 348962 w 1031876"/>
              <a:gd name="connsiteY21857" fmla="*/ 61278 h 1106488"/>
              <a:gd name="connsiteX21858" fmla="*/ 355745 w 1031876"/>
              <a:gd name="connsiteY21858" fmla="*/ 54610 h 1106488"/>
              <a:gd name="connsiteX21859" fmla="*/ 362744 w 1031876"/>
              <a:gd name="connsiteY21859" fmla="*/ 53846 h 1106488"/>
              <a:gd name="connsiteX21860" fmla="*/ 362744 w 1031876"/>
              <a:gd name="connsiteY21860" fmla="*/ 50006 h 1106488"/>
              <a:gd name="connsiteX21861" fmla="*/ 362744 w 1031876"/>
              <a:gd name="connsiteY21861" fmla="*/ 47625 h 1106488"/>
              <a:gd name="connsiteX21862" fmla="*/ 355601 w 1031876"/>
              <a:gd name="connsiteY21862" fmla="*/ 47625 h 1106488"/>
              <a:gd name="connsiteX21863" fmla="*/ 355600 w 1031876"/>
              <a:gd name="connsiteY21863" fmla="*/ 47626 h 1106488"/>
              <a:gd name="connsiteX21864" fmla="*/ 355600 w 1031876"/>
              <a:gd name="connsiteY21864" fmla="*/ 53181 h 1106488"/>
              <a:gd name="connsiteX21865" fmla="*/ 355600 w 1031876"/>
              <a:gd name="connsiteY21865" fmla="*/ 53975 h 1106488"/>
              <a:gd name="connsiteX21866" fmla="*/ 353219 w 1031876"/>
              <a:gd name="connsiteY21866" fmla="*/ 50800 h 1106488"/>
              <a:gd name="connsiteX21867" fmla="*/ 355598 w 1031876"/>
              <a:gd name="connsiteY21867" fmla="*/ 47628 h 1106488"/>
              <a:gd name="connsiteX21868" fmla="*/ 355588 w 1031876"/>
              <a:gd name="connsiteY21868" fmla="*/ 47637 h 1106488"/>
              <a:gd name="connsiteX21869" fmla="*/ 352162 w 1031876"/>
              <a:gd name="connsiteY21869" fmla="*/ 50800 h 1106488"/>
              <a:gd name="connsiteX21870" fmla="*/ 348722 w 1031876"/>
              <a:gd name="connsiteY21870" fmla="*/ 53975 h 1106488"/>
              <a:gd name="connsiteX21871" fmla="*/ 349410 w 1031876"/>
              <a:gd name="connsiteY21871" fmla="*/ 49530 h 1106488"/>
              <a:gd name="connsiteX21872" fmla="*/ 352376 w 1031876"/>
              <a:gd name="connsiteY21872" fmla="*/ 48617 h 1106488"/>
              <a:gd name="connsiteX21873" fmla="*/ 355600 w 1031876"/>
              <a:gd name="connsiteY21873" fmla="*/ 47625 h 1106488"/>
              <a:gd name="connsiteX21874" fmla="*/ 355600 w 1031876"/>
              <a:gd name="connsiteY21874" fmla="*/ 47625 h 1106488"/>
              <a:gd name="connsiteX21875" fmla="*/ 334963 w 1031876"/>
              <a:gd name="connsiteY21875" fmla="*/ 47625 h 1106488"/>
              <a:gd name="connsiteX21876" fmla="*/ 328613 w 1031876"/>
              <a:gd name="connsiteY21876" fmla="*/ 53975 h 1106488"/>
              <a:gd name="connsiteX21877" fmla="*/ 334963 w 1031876"/>
              <a:gd name="connsiteY21877" fmla="*/ 47625 h 1106488"/>
              <a:gd name="connsiteX21878" fmla="*/ 327820 w 1031876"/>
              <a:gd name="connsiteY21878" fmla="*/ 47625 h 1106488"/>
              <a:gd name="connsiteX21879" fmla="*/ 329606 w 1031876"/>
              <a:gd name="connsiteY21879" fmla="*/ 48419 h 1106488"/>
              <a:gd name="connsiteX21880" fmla="*/ 327171 w 1031876"/>
              <a:gd name="connsiteY21880" fmla="*/ 49934 h 1106488"/>
              <a:gd name="connsiteX21881" fmla="*/ 321735 w 1031876"/>
              <a:gd name="connsiteY21881" fmla="*/ 47625 h 1106488"/>
              <a:gd name="connsiteX21882" fmla="*/ 324315 w 1031876"/>
              <a:gd name="connsiteY21882" fmla="*/ 50800 h 1106488"/>
              <a:gd name="connsiteX21883" fmla="*/ 322818 w 1031876"/>
              <a:gd name="connsiteY21883" fmla="*/ 52642 h 1106488"/>
              <a:gd name="connsiteX21884" fmla="*/ 327171 w 1031876"/>
              <a:gd name="connsiteY21884" fmla="*/ 49934 h 1106488"/>
              <a:gd name="connsiteX21885" fmla="*/ 326927 w 1031876"/>
              <a:gd name="connsiteY21885" fmla="*/ 50800 h 1106488"/>
              <a:gd name="connsiteX21886" fmla="*/ 322479 w 1031876"/>
              <a:gd name="connsiteY21886" fmla="*/ 53059 h 1106488"/>
              <a:gd name="connsiteX21887" fmla="*/ 321735 w 1031876"/>
              <a:gd name="connsiteY21887" fmla="*/ 53975 h 1106488"/>
              <a:gd name="connsiteX21888" fmla="*/ 321735 w 1031876"/>
              <a:gd name="connsiteY21888" fmla="*/ 53437 h 1106488"/>
              <a:gd name="connsiteX21889" fmla="*/ 320676 w 1031876"/>
              <a:gd name="connsiteY21889" fmla="*/ 53975 h 1106488"/>
              <a:gd name="connsiteX21890" fmla="*/ 321735 w 1031876"/>
              <a:gd name="connsiteY21890" fmla="*/ 53316 h 1106488"/>
              <a:gd name="connsiteX21891" fmla="*/ 321735 w 1031876"/>
              <a:gd name="connsiteY21891" fmla="*/ 50800 h 1106488"/>
              <a:gd name="connsiteX21892" fmla="*/ 321735 w 1031876"/>
              <a:gd name="connsiteY21892" fmla="*/ 47625 h 1106488"/>
              <a:gd name="connsiteX21893" fmla="*/ 320676 w 1031876"/>
              <a:gd name="connsiteY21893" fmla="*/ 47625 h 1106488"/>
              <a:gd name="connsiteX21894" fmla="*/ 317501 w 1031876"/>
              <a:gd name="connsiteY21894" fmla="*/ 50006 h 1106488"/>
              <a:gd name="connsiteX21895" fmla="*/ 315342 w 1031876"/>
              <a:gd name="connsiteY21895" fmla="*/ 48387 h 1106488"/>
              <a:gd name="connsiteX21896" fmla="*/ 314326 w 1031876"/>
              <a:gd name="connsiteY21896" fmla="*/ 47625 h 1106488"/>
              <a:gd name="connsiteX21897" fmla="*/ 307976 w 1031876"/>
              <a:gd name="connsiteY21897" fmla="*/ 53975 h 1106488"/>
              <a:gd name="connsiteX21898" fmla="*/ 314326 w 1031876"/>
              <a:gd name="connsiteY21898" fmla="*/ 47625 h 1106488"/>
              <a:gd name="connsiteX21899" fmla="*/ 314326 w 1031876"/>
              <a:gd name="connsiteY21899" fmla="*/ 47625 h 1106488"/>
              <a:gd name="connsiteX21900" fmla="*/ 315342 w 1031876"/>
              <a:gd name="connsiteY21900" fmla="*/ 48387 h 1106488"/>
              <a:gd name="connsiteX21901" fmla="*/ 315120 w 1031876"/>
              <a:gd name="connsiteY21901" fmla="*/ 48419 h 1106488"/>
              <a:gd name="connsiteX21902" fmla="*/ 314326 w 1031876"/>
              <a:gd name="connsiteY21902" fmla="*/ 53975 h 1106488"/>
              <a:gd name="connsiteX21903" fmla="*/ 314326 w 1031876"/>
              <a:gd name="connsiteY21903" fmla="*/ 47625 h 1106488"/>
              <a:gd name="connsiteX21904" fmla="*/ 451281 w 1031876"/>
              <a:gd name="connsiteY21904" fmla="*/ 46998 h 1106488"/>
              <a:gd name="connsiteX21905" fmla="*/ 451281 w 1031876"/>
              <a:gd name="connsiteY21905" fmla="*/ 53828 h 1106488"/>
              <a:gd name="connsiteX21906" fmla="*/ 450426 w 1031876"/>
              <a:gd name="connsiteY21906" fmla="*/ 52974 h 1106488"/>
              <a:gd name="connsiteX21907" fmla="*/ 445299 w 1031876"/>
              <a:gd name="connsiteY21907" fmla="*/ 47852 h 1106488"/>
              <a:gd name="connsiteX21908" fmla="*/ 445299 w 1031876"/>
              <a:gd name="connsiteY21908" fmla="*/ 47852 h 1106488"/>
              <a:gd name="connsiteX21909" fmla="*/ 445538 w 1031876"/>
              <a:gd name="connsiteY21909" fmla="*/ 47817 h 1106488"/>
              <a:gd name="connsiteX21910" fmla="*/ 447863 w 1031876"/>
              <a:gd name="connsiteY21910" fmla="*/ 49559 h 1106488"/>
              <a:gd name="connsiteX21911" fmla="*/ 451281 w 1031876"/>
              <a:gd name="connsiteY21911" fmla="*/ 46998 h 1106488"/>
              <a:gd name="connsiteX21912" fmla="*/ 444444 w 1031876"/>
              <a:gd name="connsiteY21912" fmla="*/ 46998 h 1106488"/>
              <a:gd name="connsiteX21913" fmla="*/ 445299 w 1031876"/>
              <a:gd name="connsiteY21913" fmla="*/ 47852 h 1106488"/>
              <a:gd name="connsiteX21914" fmla="*/ 444444 w 1031876"/>
              <a:gd name="connsiteY21914" fmla="*/ 53828 h 1106488"/>
              <a:gd name="connsiteX21915" fmla="*/ 437606 w 1031876"/>
              <a:gd name="connsiteY21915" fmla="*/ 53828 h 1106488"/>
              <a:gd name="connsiteX21916" fmla="*/ 444444 w 1031876"/>
              <a:gd name="connsiteY21916" fmla="*/ 46998 h 1106488"/>
              <a:gd name="connsiteX21917" fmla="*/ 369987 w 1031876"/>
              <a:gd name="connsiteY21917" fmla="*/ 46831 h 1106488"/>
              <a:gd name="connsiteX21918" fmla="*/ 369094 w 1031876"/>
              <a:gd name="connsiteY21918" fmla="*/ 47625 h 1106488"/>
              <a:gd name="connsiteX21919" fmla="*/ 369987 w 1031876"/>
              <a:gd name="connsiteY21919" fmla="*/ 46831 h 1106488"/>
              <a:gd name="connsiteX21920" fmla="*/ 454700 w 1031876"/>
              <a:gd name="connsiteY21920" fmla="*/ 44436 h 1106488"/>
              <a:gd name="connsiteX21921" fmla="*/ 458119 w 1031876"/>
              <a:gd name="connsiteY21921" fmla="*/ 46998 h 1106488"/>
              <a:gd name="connsiteX21922" fmla="*/ 456303 w 1031876"/>
              <a:gd name="connsiteY21922" fmla="*/ 46998 h 1106488"/>
              <a:gd name="connsiteX21923" fmla="*/ 454700 w 1031876"/>
              <a:gd name="connsiteY21923" fmla="*/ 46998 h 1106488"/>
              <a:gd name="connsiteX21924" fmla="*/ 452136 w 1031876"/>
              <a:gd name="connsiteY21924" fmla="*/ 46998 h 1106488"/>
              <a:gd name="connsiteX21925" fmla="*/ 451281 w 1031876"/>
              <a:gd name="connsiteY21925" fmla="*/ 46998 h 1106488"/>
              <a:gd name="connsiteX21926" fmla="*/ 454700 w 1031876"/>
              <a:gd name="connsiteY21926" fmla="*/ 44436 h 1106488"/>
              <a:gd name="connsiteX21927" fmla="*/ 621904 w 1031876"/>
              <a:gd name="connsiteY21927" fmla="*/ 41276 h 1106488"/>
              <a:gd name="connsiteX21928" fmla="*/ 624434 w 1031876"/>
              <a:gd name="connsiteY21928" fmla="*/ 46831 h 1106488"/>
              <a:gd name="connsiteX21929" fmla="*/ 623903 w 1031876"/>
              <a:gd name="connsiteY21929" fmla="*/ 46998 h 1106488"/>
              <a:gd name="connsiteX21930" fmla="*/ 629059 w 1031876"/>
              <a:gd name="connsiteY21930" fmla="*/ 46998 h 1106488"/>
              <a:gd name="connsiteX21931" fmla="*/ 629059 w 1031876"/>
              <a:gd name="connsiteY21931" fmla="*/ 47625 h 1106488"/>
              <a:gd name="connsiteX21932" fmla="*/ 635530 w 1031876"/>
              <a:gd name="connsiteY21932" fmla="*/ 47625 h 1106488"/>
              <a:gd name="connsiteX21933" fmla="*/ 636589 w 1031876"/>
              <a:gd name="connsiteY21933" fmla="*/ 47625 h 1106488"/>
              <a:gd name="connsiteX21934" fmla="*/ 636589 w 1031876"/>
              <a:gd name="connsiteY21934" fmla="*/ 47747 h 1106488"/>
              <a:gd name="connsiteX21935" fmla="*/ 642410 w 1031876"/>
              <a:gd name="connsiteY21935" fmla="*/ 48419 h 1106488"/>
              <a:gd name="connsiteX21936" fmla="*/ 643320 w 1031876"/>
              <a:gd name="connsiteY21936" fmla="*/ 49154 h 1106488"/>
              <a:gd name="connsiteX21937" fmla="*/ 642938 w 1031876"/>
              <a:gd name="connsiteY21937" fmla="*/ 47625 h 1106488"/>
              <a:gd name="connsiteX21938" fmla="*/ 644233 w 1031876"/>
              <a:gd name="connsiteY21938" fmla="*/ 49891 h 1106488"/>
              <a:gd name="connsiteX21939" fmla="*/ 649107 w 1031876"/>
              <a:gd name="connsiteY21939" fmla="*/ 53828 h 1106488"/>
              <a:gd name="connsiteX21940" fmla="*/ 649571 w 1031876"/>
              <a:gd name="connsiteY21940" fmla="*/ 53828 h 1106488"/>
              <a:gd name="connsiteX21941" fmla="*/ 649321 w 1031876"/>
              <a:gd name="connsiteY21941" fmla="*/ 53975 h 1106488"/>
              <a:gd name="connsiteX21942" fmla="*/ 647755 w 1031876"/>
              <a:gd name="connsiteY21942" fmla="*/ 54895 h 1106488"/>
              <a:gd name="connsiteX21943" fmla="*/ 656409 w 1031876"/>
              <a:gd name="connsiteY21943" fmla="*/ 60659 h 1106488"/>
              <a:gd name="connsiteX21944" fmla="*/ 653845 w 1031876"/>
              <a:gd name="connsiteY21944" fmla="*/ 60659 h 1106488"/>
              <a:gd name="connsiteX21945" fmla="*/ 652990 w 1031876"/>
              <a:gd name="connsiteY21945" fmla="*/ 60659 h 1106488"/>
              <a:gd name="connsiteX21946" fmla="*/ 652135 w 1031876"/>
              <a:gd name="connsiteY21946" fmla="*/ 60659 h 1106488"/>
              <a:gd name="connsiteX21947" fmla="*/ 650426 w 1031876"/>
              <a:gd name="connsiteY21947" fmla="*/ 60659 h 1106488"/>
              <a:gd name="connsiteX21948" fmla="*/ 649571 w 1031876"/>
              <a:gd name="connsiteY21948" fmla="*/ 60659 h 1106488"/>
              <a:gd name="connsiteX21949" fmla="*/ 648716 w 1031876"/>
              <a:gd name="connsiteY21949" fmla="*/ 57243 h 1106488"/>
              <a:gd name="connsiteX21950" fmla="*/ 642991 w 1031876"/>
              <a:gd name="connsiteY21950" fmla="*/ 53975 h 1106488"/>
              <a:gd name="connsiteX21951" fmla="*/ 642734 w 1031876"/>
              <a:gd name="connsiteY21951" fmla="*/ 53828 h 1106488"/>
              <a:gd name="connsiteX21952" fmla="*/ 643588 w 1031876"/>
              <a:gd name="connsiteY21952" fmla="*/ 53828 h 1106488"/>
              <a:gd name="connsiteX21953" fmla="*/ 648701 w 1031876"/>
              <a:gd name="connsiteY21953" fmla="*/ 53828 h 1106488"/>
              <a:gd name="connsiteX21954" fmla="*/ 646113 w 1031876"/>
              <a:gd name="connsiteY21954" fmla="*/ 53181 h 1106488"/>
              <a:gd name="connsiteX21955" fmla="*/ 645247 w 1031876"/>
              <a:gd name="connsiteY21955" fmla="*/ 51666 h 1106488"/>
              <a:gd name="connsiteX21956" fmla="*/ 649031 w 1031876"/>
              <a:gd name="connsiteY21956" fmla="*/ 53828 h 1106488"/>
              <a:gd name="connsiteX21957" fmla="*/ 649039 w 1031876"/>
              <a:gd name="connsiteY21957" fmla="*/ 53828 h 1106488"/>
              <a:gd name="connsiteX21958" fmla="*/ 645191 w 1031876"/>
              <a:gd name="connsiteY21958" fmla="*/ 51568 h 1106488"/>
              <a:gd name="connsiteX21959" fmla="*/ 645247 w 1031876"/>
              <a:gd name="connsiteY21959" fmla="*/ 51666 h 1106488"/>
              <a:gd name="connsiteX21960" fmla="*/ 643732 w 1031876"/>
              <a:gd name="connsiteY21960" fmla="*/ 50800 h 1106488"/>
              <a:gd name="connsiteX21961" fmla="*/ 643706 w 1031876"/>
              <a:gd name="connsiteY21961" fmla="*/ 50695 h 1106488"/>
              <a:gd name="connsiteX21962" fmla="*/ 639830 w 1031876"/>
              <a:gd name="connsiteY21962" fmla="*/ 48419 h 1106488"/>
              <a:gd name="connsiteX21963" fmla="*/ 636589 w 1031876"/>
              <a:gd name="connsiteY21963" fmla="*/ 47820 h 1106488"/>
              <a:gd name="connsiteX21964" fmla="*/ 636589 w 1031876"/>
              <a:gd name="connsiteY21964" fmla="*/ 49213 h 1106488"/>
              <a:gd name="connsiteX21965" fmla="*/ 636589 w 1031876"/>
              <a:gd name="connsiteY21965" fmla="*/ 50800 h 1106488"/>
              <a:gd name="connsiteX21966" fmla="*/ 636589 w 1031876"/>
              <a:gd name="connsiteY21966" fmla="*/ 53975 h 1106488"/>
              <a:gd name="connsiteX21967" fmla="*/ 633612 w 1031876"/>
              <a:gd name="connsiteY21967" fmla="*/ 50800 h 1106488"/>
              <a:gd name="connsiteX21968" fmla="*/ 635100 w 1031876"/>
              <a:gd name="connsiteY21968" fmla="*/ 49213 h 1106488"/>
              <a:gd name="connsiteX21969" fmla="*/ 629059 w 1031876"/>
              <a:gd name="connsiteY21969" fmla="*/ 49213 h 1106488"/>
              <a:gd name="connsiteX21970" fmla="*/ 629059 w 1031876"/>
              <a:gd name="connsiteY21970" fmla="*/ 50413 h 1106488"/>
              <a:gd name="connsiteX21971" fmla="*/ 629059 w 1031876"/>
              <a:gd name="connsiteY21971" fmla="*/ 53828 h 1106488"/>
              <a:gd name="connsiteX21972" fmla="*/ 623076 w 1031876"/>
              <a:gd name="connsiteY21972" fmla="*/ 47852 h 1106488"/>
              <a:gd name="connsiteX21973" fmla="*/ 622849 w 1031876"/>
              <a:gd name="connsiteY21973" fmla="*/ 47625 h 1106488"/>
              <a:gd name="connsiteX21974" fmla="*/ 622623 w 1031876"/>
              <a:gd name="connsiteY21974" fmla="*/ 47399 h 1106488"/>
              <a:gd name="connsiteX21975" fmla="*/ 621904 w 1031876"/>
              <a:gd name="connsiteY21975" fmla="*/ 47625 h 1106488"/>
              <a:gd name="connsiteX21976" fmla="*/ 621904 w 1031876"/>
              <a:gd name="connsiteY21976" fmla="*/ 44450 h 1106488"/>
              <a:gd name="connsiteX21977" fmla="*/ 643256 w 1031876"/>
              <a:gd name="connsiteY21977" fmla="*/ 41275 h 1106488"/>
              <a:gd name="connsiteX21978" fmla="*/ 656591 w 1031876"/>
              <a:gd name="connsiteY21978" fmla="*/ 47625 h 1106488"/>
              <a:gd name="connsiteX21979" fmla="*/ 643256 w 1031876"/>
              <a:gd name="connsiteY21979" fmla="*/ 41275 h 1106488"/>
              <a:gd name="connsiteX21980" fmla="*/ 642938 w 1031876"/>
              <a:gd name="connsiteY21980" fmla="*/ 41275 h 1106488"/>
              <a:gd name="connsiteX21981" fmla="*/ 649288 w 1031876"/>
              <a:gd name="connsiteY21981" fmla="*/ 47625 h 1106488"/>
              <a:gd name="connsiteX21982" fmla="*/ 648494 w 1031876"/>
              <a:gd name="connsiteY21982" fmla="*/ 47625 h 1106488"/>
              <a:gd name="connsiteX21983" fmla="*/ 646113 w 1031876"/>
              <a:gd name="connsiteY21983" fmla="*/ 47625 h 1106488"/>
              <a:gd name="connsiteX21984" fmla="*/ 642938 w 1031876"/>
              <a:gd name="connsiteY21984" fmla="*/ 47625 h 1106488"/>
              <a:gd name="connsiteX21985" fmla="*/ 642938 w 1031876"/>
              <a:gd name="connsiteY21985" fmla="*/ 41275 h 1106488"/>
              <a:gd name="connsiteX21986" fmla="*/ 431007 w 1031876"/>
              <a:gd name="connsiteY21986" fmla="*/ 41275 h 1106488"/>
              <a:gd name="connsiteX21987" fmla="*/ 427624 w 1031876"/>
              <a:gd name="connsiteY21987" fmla="*/ 46537 h 1106488"/>
              <a:gd name="connsiteX21988" fmla="*/ 430768 w 1031876"/>
              <a:gd name="connsiteY21988" fmla="*/ 46144 h 1106488"/>
              <a:gd name="connsiteX21989" fmla="*/ 431007 w 1031876"/>
              <a:gd name="connsiteY21989" fmla="*/ 45935 h 1106488"/>
              <a:gd name="connsiteX21990" fmla="*/ 431007 w 1031876"/>
              <a:gd name="connsiteY21990" fmla="*/ 44450 h 1106488"/>
              <a:gd name="connsiteX21991" fmla="*/ 431007 w 1031876"/>
              <a:gd name="connsiteY21991" fmla="*/ 41275 h 1106488"/>
              <a:gd name="connsiteX21992" fmla="*/ 434032 w 1031876"/>
              <a:gd name="connsiteY21992" fmla="*/ 43291 h 1106488"/>
              <a:gd name="connsiteX21993" fmla="*/ 436339 w 1031876"/>
              <a:gd name="connsiteY21993" fmla="*/ 41275 h 1106488"/>
              <a:gd name="connsiteX21994" fmla="*/ 434183 w 1031876"/>
              <a:gd name="connsiteY21994" fmla="*/ 41275 h 1106488"/>
              <a:gd name="connsiteX21995" fmla="*/ 416720 w 1031876"/>
              <a:gd name="connsiteY21995" fmla="*/ 41275 h 1106488"/>
              <a:gd name="connsiteX21996" fmla="*/ 423863 w 1031876"/>
              <a:gd name="connsiteY21996" fmla="*/ 41275 h 1106488"/>
              <a:gd name="connsiteX21997" fmla="*/ 416720 w 1031876"/>
              <a:gd name="connsiteY21997" fmla="*/ 47625 h 1106488"/>
              <a:gd name="connsiteX21998" fmla="*/ 416720 w 1031876"/>
              <a:gd name="connsiteY21998" fmla="*/ 41275 h 1106488"/>
              <a:gd name="connsiteX21999" fmla="*/ 389660 w 1031876"/>
              <a:gd name="connsiteY21999" fmla="*/ 41275 h 1106488"/>
              <a:gd name="connsiteX22000" fmla="*/ 388812 w 1031876"/>
              <a:gd name="connsiteY22000" fmla="*/ 42108 h 1106488"/>
              <a:gd name="connsiteX22001" fmla="*/ 388651 w 1031876"/>
              <a:gd name="connsiteY22001" fmla="*/ 42267 h 1106488"/>
              <a:gd name="connsiteX22002" fmla="*/ 389660 w 1031876"/>
              <a:gd name="connsiteY22002" fmla="*/ 41275 h 1106488"/>
              <a:gd name="connsiteX22003" fmla="*/ 393899 w 1031876"/>
              <a:gd name="connsiteY22003" fmla="*/ 41275 h 1106488"/>
              <a:gd name="connsiteX22004" fmla="*/ 396443 w 1031876"/>
              <a:gd name="connsiteY22004" fmla="*/ 41275 h 1106488"/>
              <a:gd name="connsiteX22005" fmla="*/ 390508 w 1031876"/>
              <a:gd name="connsiteY22005" fmla="*/ 47109 h 1106488"/>
              <a:gd name="connsiteX22006" fmla="*/ 390071 w 1031876"/>
              <a:gd name="connsiteY22006" fmla="*/ 47538 h 1106488"/>
              <a:gd name="connsiteX22007" fmla="*/ 396082 w 1031876"/>
              <a:gd name="connsiteY22007" fmla="*/ 46831 h 1106488"/>
              <a:gd name="connsiteX22008" fmla="*/ 402829 w 1031876"/>
              <a:gd name="connsiteY22008" fmla="*/ 41275 h 1106488"/>
              <a:gd name="connsiteX22009" fmla="*/ 402829 w 1031876"/>
              <a:gd name="connsiteY22009" fmla="*/ 47625 h 1106488"/>
              <a:gd name="connsiteX22010" fmla="*/ 401986 w 1031876"/>
              <a:gd name="connsiteY22010" fmla="*/ 47625 h 1106488"/>
              <a:gd name="connsiteX22011" fmla="*/ 399456 w 1031876"/>
              <a:gd name="connsiteY22011" fmla="*/ 47625 h 1106488"/>
              <a:gd name="connsiteX22012" fmla="*/ 396876 w 1031876"/>
              <a:gd name="connsiteY22012" fmla="*/ 47625 h 1106488"/>
              <a:gd name="connsiteX22013" fmla="*/ 382588 w 1031876"/>
              <a:gd name="connsiteY22013" fmla="*/ 53975 h 1106488"/>
              <a:gd name="connsiteX22014" fmla="*/ 386160 w 1031876"/>
              <a:gd name="connsiteY22014" fmla="*/ 50800 h 1106488"/>
              <a:gd name="connsiteX22015" fmla="*/ 389375 w 1031876"/>
              <a:gd name="connsiteY22015" fmla="*/ 47943 h 1106488"/>
              <a:gd name="connsiteX22016" fmla="*/ 388885 w 1031876"/>
              <a:gd name="connsiteY22016" fmla="*/ 47943 h 1106488"/>
              <a:gd name="connsiteX22017" fmla="*/ 385962 w 1031876"/>
              <a:gd name="connsiteY22017" fmla="*/ 50006 h 1106488"/>
              <a:gd name="connsiteX22018" fmla="*/ 383038 w 1031876"/>
              <a:gd name="connsiteY22018" fmla="*/ 47943 h 1106488"/>
              <a:gd name="connsiteX22019" fmla="*/ 382877 w 1031876"/>
              <a:gd name="connsiteY22019" fmla="*/ 47943 h 1106488"/>
              <a:gd name="connsiteX22020" fmla="*/ 382996 w 1031876"/>
              <a:gd name="connsiteY22020" fmla="*/ 47913 h 1106488"/>
              <a:gd name="connsiteX22021" fmla="*/ 382588 w 1031876"/>
              <a:gd name="connsiteY22021" fmla="*/ 47625 h 1106488"/>
              <a:gd name="connsiteX22022" fmla="*/ 384170 w 1031876"/>
              <a:gd name="connsiteY22022" fmla="*/ 47625 h 1106488"/>
              <a:gd name="connsiteX22023" fmla="*/ 386269 w 1031876"/>
              <a:gd name="connsiteY22023" fmla="*/ 47109 h 1106488"/>
              <a:gd name="connsiteX22024" fmla="*/ 389660 w 1031876"/>
              <a:gd name="connsiteY22024" fmla="*/ 41275 h 1106488"/>
              <a:gd name="connsiteX22025" fmla="*/ 388938 w 1031876"/>
              <a:gd name="connsiteY22025" fmla="*/ 41275 h 1106488"/>
              <a:gd name="connsiteX22026" fmla="*/ 388013 w 1031876"/>
              <a:gd name="connsiteY22026" fmla="*/ 42894 h 1106488"/>
              <a:gd name="connsiteX22027" fmla="*/ 388651 w 1031876"/>
              <a:gd name="connsiteY22027" fmla="*/ 42267 h 1106488"/>
              <a:gd name="connsiteX22028" fmla="*/ 388013 w 1031876"/>
              <a:gd name="connsiteY22028" fmla="*/ 42894 h 1106488"/>
              <a:gd name="connsiteX22029" fmla="*/ 385763 w 1031876"/>
              <a:gd name="connsiteY22029" fmla="*/ 46831 h 1106488"/>
              <a:gd name="connsiteX22030" fmla="*/ 383409 w 1031876"/>
              <a:gd name="connsiteY22030" fmla="*/ 47420 h 1106488"/>
              <a:gd name="connsiteX22031" fmla="*/ 382588 w 1031876"/>
              <a:gd name="connsiteY22031" fmla="*/ 47625 h 1106488"/>
              <a:gd name="connsiteX22032" fmla="*/ 388938 w 1031876"/>
              <a:gd name="connsiteY22032" fmla="*/ 41275 h 1106488"/>
              <a:gd name="connsiteX22033" fmla="*/ 361950 w 1031876"/>
              <a:gd name="connsiteY22033" fmla="*/ 41275 h 1106488"/>
              <a:gd name="connsiteX22034" fmla="*/ 355600 w 1031876"/>
              <a:gd name="connsiteY22034" fmla="*/ 47625 h 1106488"/>
              <a:gd name="connsiteX22035" fmla="*/ 361950 w 1031876"/>
              <a:gd name="connsiteY22035" fmla="*/ 41275 h 1106488"/>
              <a:gd name="connsiteX22036" fmla="*/ 355600 w 1031876"/>
              <a:gd name="connsiteY22036" fmla="*/ 41275 h 1106488"/>
              <a:gd name="connsiteX22037" fmla="*/ 349250 w 1031876"/>
              <a:gd name="connsiteY22037" fmla="*/ 47625 h 1106488"/>
              <a:gd name="connsiteX22038" fmla="*/ 355600 w 1031876"/>
              <a:gd name="connsiteY22038" fmla="*/ 41275 h 1106488"/>
              <a:gd name="connsiteX22039" fmla="*/ 341313 w 1031876"/>
              <a:gd name="connsiteY22039" fmla="*/ 41275 h 1106488"/>
              <a:gd name="connsiteX22040" fmla="*/ 348192 w 1031876"/>
              <a:gd name="connsiteY22040" fmla="*/ 41275 h 1106488"/>
              <a:gd name="connsiteX22041" fmla="*/ 348192 w 1031876"/>
              <a:gd name="connsiteY22041" fmla="*/ 47625 h 1106488"/>
              <a:gd name="connsiteX22042" fmla="*/ 347332 w 1031876"/>
              <a:gd name="connsiteY22042" fmla="*/ 47625 h 1106488"/>
              <a:gd name="connsiteX22043" fmla="*/ 344753 w 1031876"/>
              <a:gd name="connsiteY22043" fmla="*/ 47625 h 1106488"/>
              <a:gd name="connsiteX22044" fmla="*/ 342173 w 1031876"/>
              <a:gd name="connsiteY22044" fmla="*/ 47625 h 1106488"/>
              <a:gd name="connsiteX22045" fmla="*/ 341313 w 1031876"/>
              <a:gd name="connsiteY22045" fmla="*/ 47625 h 1106488"/>
              <a:gd name="connsiteX22046" fmla="*/ 341313 w 1031876"/>
              <a:gd name="connsiteY22046" fmla="*/ 41275 h 1106488"/>
              <a:gd name="connsiteX22047" fmla="*/ 567520 w 1031876"/>
              <a:gd name="connsiteY22047" fmla="*/ 40167 h 1106488"/>
              <a:gd name="connsiteX22048" fmla="*/ 572493 w 1031876"/>
              <a:gd name="connsiteY22048" fmla="*/ 40788 h 1106488"/>
              <a:gd name="connsiteX22049" fmla="*/ 571794 w 1031876"/>
              <a:gd name="connsiteY22049" fmla="*/ 41021 h 1106488"/>
              <a:gd name="connsiteX22050" fmla="*/ 574358 w 1031876"/>
              <a:gd name="connsiteY22050" fmla="*/ 46998 h 1106488"/>
              <a:gd name="connsiteX22051" fmla="*/ 567520 w 1031876"/>
              <a:gd name="connsiteY22051" fmla="*/ 40167 h 1106488"/>
              <a:gd name="connsiteX22052" fmla="*/ 458119 w 1031876"/>
              <a:gd name="connsiteY22052" fmla="*/ 40167 h 1106488"/>
              <a:gd name="connsiteX22053" fmla="*/ 464956 w 1031876"/>
              <a:gd name="connsiteY22053" fmla="*/ 46998 h 1106488"/>
              <a:gd name="connsiteX22054" fmla="*/ 464101 w 1031876"/>
              <a:gd name="connsiteY22054" fmla="*/ 46998 h 1106488"/>
              <a:gd name="connsiteX22055" fmla="*/ 462392 w 1031876"/>
              <a:gd name="connsiteY22055" fmla="*/ 46998 h 1106488"/>
              <a:gd name="connsiteX22056" fmla="*/ 461538 w 1031876"/>
              <a:gd name="connsiteY22056" fmla="*/ 46998 h 1106488"/>
              <a:gd name="connsiteX22057" fmla="*/ 458974 w 1031876"/>
              <a:gd name="connsiteY22057" fmla="*/ 46998 h 1106488"/>
              <a:gd name="connsiteX22058" fmla="*/ 458973 w 1031876"/>
              <a:gd name="connsiteY22058" fmla="*/ 46998 h 1106488"/>
              <a:gd name="connsiteX22059" fmla="*/ 458119 w 1031876"/>
              <a:gd name="connsiteY22059" fmla="*/ 46998 h 1106488"/>
              <a:gd name="connsiteX22060" fmla="*/ 458119 w 1031876"/>
              <a:gd name="connsiteY22060" fmla="*/ 40167 h 1106488"/>
              <a:gd name="connsiteX22061" fmla="*/ 429933 w 1031876"/>
              <a:gd name="connsiteY22061" fmla="*/ 39142 h 1106488"/>
              <a:gd name="connsiteX22062" fmla="*/ 429803 w 1031876"/>
              <a:gd name="connsiteY22062" fmla="*/ 40167 h 1106488"/>
              <a:gd name="connsiteX22063" fmla="*/ 429788 w 1031876"/>
              <a:gd name="connsiteY22063" fmla="*/ 40283 h 1106488"/>
              <a:gd name="connsiteX22064" fmla="*/ 423637 w 1031876"/>
              <a:gd name="connsiteY22064" fmla="*/ 41275 h 1106488"/>
              <a:gd name="connsiteX22065" fmla="*/ 426907 w 1031876"/>
              <a:gd name="connsiteY22065" fmla="*/ 40167 h 1106488"/>
              <a:gd name="connsiteX22066" fmla="*/ 430667 w 1031876"/>
              <a:gd name="connsiteY22066" fmla="*/ 38894 h 1106488"/>
              <a:gd name="connsiteX22067" fmla="*/ 430667 w 1031876"/>
              <a:gd name="connsiteY22067" fmla="*/ 40167 h 1106488"/>
              <a:gd name="connsiteX22068" fmla="*/ 430667 w 1031876"/>
              <a:gd name="connsiteY22068" fmla="*/ 41275 h 1106488"/>
              <a:gd name="connsiteX22069" fmla="*/ 430340 w 1031876"/>
              <a:gd name="connsiteY22069" fmla="*/ 40167 h 1106488"/>
              <a:gd name="connsiteX22070" fmla="*/ 430028 w 1031876"/>
              <a:gd name="connsiteY22070" fmla="*/ 39110 h 1106488"/>
              <a:gd name="connsiteX22071" fmla="*/ 429964 w 1031876"/>
              <a:gd name="connsiteY22071" fmla="*/ 38894 h 1106488"/>
              <a:gd name="connsiteX22072" fmla="*/ 430028 w 1031876"/>
              <a:gd name="connsiteY22072" fmla="*/ 39110 h 1106488"/>
              <a:gd name="connsiteX22073" fmla="*/ 429933 w 1031876"/>
              <a:gd name="connsiteY22073" fmla="*/ 39142 h 1106488"/>
              <a:gd name="connsiteX22074" fmla="*/ 509588 w 1031876"/>
              <a:gd name="connsiteY22074" fmla="*/ 38298 h 1106488"/>
              <a:gd name="connsiteX22075" fmla="*/ 507594 w 1031876"/>
              <a:gd name="connsiteY22075" fmla="*/ 40167 h 1106488"/>
              <a:gd name="connsiteX22076" fmla="*/ 509401 w 1031876"/>
              <a:gd name="connsiteY22076" fmla="*/ 40167 h 1106488"/>
              <a:gd name="connsiteX22077" fmla="*/ 511582 w 1031876"/>
              <a:gd name="connsiteY22077" fmla="*/ 40167 h 1106488"/>
              <a:gd name="connsiteX22078" fmla="*/ 432425 w 1031876"/>
              <a:gd name="connsiteY22078" fmla="*/ 38298 h 1106488"/>
              <a:gd name="connsiteX22079" fmla="*/ 431321 w 1031876"/>
              <a:gd name="connsiteY22079" fmla="*/ 40167 h 1106488"/>
              <a:gd name="connsiteX22080" fmla="*/ 430667 w 1031876"/>
              <a:gd name="connsiteY22080" fmla="*/ 41275 h 1106488"/>
              <a:gd name="connsiteX22081" fmla="*/ 431228 w 1031876"/>
              <a:gd name="connsiteY22081" fmla="*/ 40167 h 1106488"/>
              <a:gd name="connsiteX22082" fmla="*/ 432122 w 1031876"/>
              <a:gd name="connsiteY22082" fmla="*/ 38401 h 1106488"/>
              <a:gd name="connsiteX22083" fmla="*/ 400050 w 1031876"/>
              <a:gd name="connsiteY22083" fmla="*/ 37307 h 1106488"/>
              <a:gd name="connsiteX22084" fmla="*/ 403225 w 1031876"/>
              <a:gd name="connsiteY22084" fmla="*/ 41276 h 1106488"/>
              <a:gd name="connsiteX22085" fmla="*/ 396875 w 1031876"/>
              <a:gd name="connsiteY22085" fmla="*/ 41276 h 1106488"/>
              <a:gd name="connsiteX22086" fmla="*/ 397669 w 1031876"/>
              <a:gd name="connsiteY22086" fmla="*/ 40284 h 1106488"/>
              <a:gd name="connsiteX22087" fmla="*/ 447090 w 1031876"/>
              <a:gd name="connsiteY22087" fmla="*/ 36326 h 1106488"/>
              <a:gd name="connsiteX22088" fmla="*/ 444054 w 1031876"/>
              <a:gd name="connsiteY22088" fmla="*/ 37926 h 1106488"/>
              <a:gd name="connsiteX22089" fmla="*/ 444352 w 1031876"/>
              <a:gd name="connsiteY22089" fmla="*/ 40167 h 1106488"/>
              <a:gd name="connsiteX22090" fmla="*/ 444444 w 1031876"/>
              <a:gd name="connsiteY22090" fmla="*/ 40167 h 1106488"/>
              <a:gd name="connsiteX22091" fmla="*/ 445299 w 1031876"/>
              <a:gd name="connsiteY22091" fmla="*/ 40167 h 1106488"/>
              <a:gd name="connsiteX22092" fmla="*/ 447863 w 1031876"/>
              <a:gd name="connsiteY22092" fmla="*/ 40167 h 1106488"/>
              <a:gd name="connsiteX22093" fmla="*/ 449572 w 1031876"/>
              <a:gd name="connsiteY22093" fmla="*/ 40167 h 1106488"/>
              <a:gd name="connsiteX22094" fmla="*/ 450419 w 1031876"/>
              <a:gd name="connsiteY22094" fmla="*/ 40167 h 1106488"/>
              <a:gd name="connsiteX22095" fmla="*/ 447940 w 1031876"/>
              <a:gd name="connsiteY22095" fmla="*/ 37306 h 1106488"/>
              <a:gd name="connsiteX22096" fmla="*/ 458278 w 1031876"/>
              <a:gd name="connsiteY22096" fmla="*/ 33401 h 1106488"/>
              <a:gd name="connsiteX22097" fmla="*/ 458194 w 1031876"/>
              <a:gd name="connsiteY22097" fmla="*/ 33412 h 1106488"/>
              <a:gd name="connsiteX22098" fmla="*/ 454819 w 1031876"/>
              <a:gd name="connsiteY22098" fmla="*/ 37306 h 1106488"/>
              <a:gd name="connsiteX22099" fmla="*/ 452467 w 1031876"/>
              <a:gd name="connsiteY22099" fmla="*/ 40019 h 1106488"/>
              <a:gd name="connsiteX22100" fmla="*/ 458119 w 1031876"/>
              <a:gd name="connsiteY22100" fmla="*/ 39314 h 1106488"/>
              <a:gd name="connsiteX22101" fmla="*/ 464719 w 1031876"/>
              <a:gd name="connsiteY22101" fmla="*/ 33544 h 1106488"/>
              <a:gd name="connsiteX22102" fmla="*/ 459119 w 1031876"/>
              <a:gd name="connsiteY22102" fmla="*/ 36314 h 1106488"/>
              <a:gd name="connsiteX22103" fmla="*/ 628650 w 1031876"/>
              <a:gd name="connsiteY22103" fmla="*/ 33338 h 1106488"/>
              <a:gd name="connsiteX22104" fmla="*/ 629642 w 1031876"/>
              <a:gd name="connsiteY22104" fmla="*/ 34330 h 1106488"/>
              <a:gd name="connsiteX22105" fmla="*/ 636587 w 1031876"/>
              <a:gd name="connsiteY22105" fmla="*/ 41275 h 1106488"/>
              <a:gd name="connsiteX22106" fmla="*/ 636588 w 1031876"/>
              <a:gd name="connsiteY22106" fmla="*/ 41275 h 1106488"/>
              <a:gd name="connsiteX22107" fmla="*/ 636587 w 1031876"/>
              <a:gd name="connsiteY22107" fmla="*/ 41275 h 1106488"/>
              <a:gd name="connsiteX22108" fmla="*/ 636588 w 1031876"/>
              <a:gd name="connsiteY22108" fmla="*/ 41276 h 1106488"/>
              <a:gd name="connsiteX22109" fmla="*/ 636587 w 1031876"/>
              <a:gd name="connsiteY22109" fmla="*/ 41275 h 1106488"/>
              <a:gd name="connsiteX22110" fmla="*/ 633016 w 1031876"/>
              <a:gd name="connsiteY22110" fmla="*/ 43656 h 1106488"/>
              <a:gd name="connsiteX22111" fmla="*/ 629444 w 1031876"/>
              <a:gd name="connsiteY22111" fmla="*/ 41275 h 1106488"/>
              <a:gd name="connsiteX22112" fmla="*/ 633016 w 1031876"/>
              <a:gd name="connsiteY22112" fmla="*/ 41275 h 1106488"/>
              <a:gd name="connsiteX22113" fmla="*/ 636586 w 1031876"/>
              <a:gd name="connsiteY22113" fmla="*/ 41275 h 1106488"/>
              <a:gd name="connsiteX22114" fmla="*/ 629642 w 1031876"/>
              <a:gd name="connsiteY22114" fmla="*/ 37307 h 1106488"/>
              <a:gd name="connsiteX22115" fmla="*/ 628650 w 1031876"/>
              <a:gd name="connsiteY22115" fmla="*/ 33338 h 1106488"/>
              <a:gd name="connsiteX22116" fmla="*/ 608648 w 1031876"/>
              <a:gd name="connsiteY22116" fmla="*/ 33338 h 1106488"/>
              <a:gd name="connsiteX22117" fmla="*/ 621983 w 1031876"/>
              <a:gd name="connsiteY22117" fmla="*/ 33338 h 1106488"/>
              <a:gd name="connsiteX22118" fmla="*/ 622817 w 1031876"/>
              <a:gd name="connsiteY22118" fmla="*/ 37307 h 1106488"/>
              <a:gd name="connsiteX22119" fmla="*/ 628650 w 1031876"/>
              <a:gd name="connsiteY22119" fmla="*/ 41275 h 1106488"/>
              <a:gd name="connsiteX22120" fmla="*/ 628651 w 1031876"/>
              <a:gd name="connsiteY22120" fmla="*/ 41276 h 1106488"/>
              <a:gd name="connsiteX22121" fmla="*/ 626150 w 1031876"/>
              <a:gd name="connsiteY22121" fmla="*/ 41276 h 1106488"/>
              <a:gd name="connsiteX22122" fmla="*/ 625317 w 1031876"/>
              <a:gd name="connsiteY22122" fmla="*/ 41276 h 1106488"/>
              <a:gd name="connsiteX22123" fmla="*/ 621983 w 1031876"/>
              <a:gd name="connsiteY22123" fmla="*/ 41276 h 1106488"/>
              <a:gd name="connsiteX22124" fmla="*/ 621904 w 1031876"/>
              <a:gd name="connsiteY22124" fmla="*/ 41276 h 1106488"/>
              <a:gd name="connsiteX22125" fmla="*/ 616149 w 1031876"/>
              <a:gd name="connsiteY22125" fmla="*/ 41276 h 1106488"/>
              <a:gd name="connsiteX22126" fmla="*/ 615316 w 1031876"/>
              <a:gd name="connsiteY22126" fmla="*/ 41276 h 1106488"/>
              <a:gd name="connsiteX22127" fmla="*/ 615315 w 1031876"/>
              <a:gd name="connsiteY22127" fmla="*/ 41275 h 1106488"/>
              <a:gd name="connsiteX22128" fmla="*/ 609482 w 1031876"/>
              <a:gd name="connsiteY22128" fmla="*/ 37307 h 1106488"/>
              <a:gd name="connsiteX22129" fmla="*/ 608648 w 1031876"/>
              <a:gd name="connsiteY22129" fmla="*/ 36433 h 1106488"/>
              <a:gd name="connsiteX22130" fmla="*/ 608648 w 1031876"/>
              <a:gd name="connsiteY22130" fmla="*/ 34132 h 1106488"/>
              <a:gd name="connsiteX22131" fmla="*/ 567532 w 1031876"/>
              <a:gd name="connsiteY22131" fmla="*/ 33338 h 1106488"/>
              <a:gd name="connsiteX22132" fmla="*/ 568326 w 1031876"/>
              <a:gd name="connsiteY22132" fmla="*/ 34132 h 1106488"/>
              <a:gd name="connsiteX22133" fmla="*/ 567532 w 1031876"/>
              <a:gd name="connsiteY22133" fmla="*/ 34926 h 1106488"/>
              <a:gd name="connsiteX22134" fmla="*/ 566738 w 1031876"/>
              <a:gd name="connsiteY22134" fmla="*/ 34132 h 1106488"/>
              <a:gd name="connsiteX22135" fmla="*/ 567532 w 1031876"/>
              <a:gd name="connsiteY22135" fmla="*/ 33338 h 1106488"/>
              <a:gd name="connsiteX22136" fmla="*/ 465138 w 1031876"/>
              <a:gd name="connsiteY22136" fmla="*/ 33338 h 1106488"/>
              <a:gd name="connsiteX22137" fmla="*/ 471488 w 1031876"/>
              <a:gd name="connsiteY22137" fmla="*/ 33338 h 1106488"/>
              <a:gd name="connsiteX22138" fmla="*/ 465138 w 1031876"/>
              <a:gd name="connsiteY22138" fmla="*/ 33338 h 1106488"/>
              <a:gd name="connsiteX22139" fmla="*/ 396875 w 1031876"/>
              <a:gd name="connsiteY22139" fmla="*/ 33338 h 1106488"/>
              <a:gd name="connsiteX22140" fmla="*/ 403225 w 1031876"/>
              <a:gd name="connsiteY22140" fmla="*/ 33338 h 1106488"/>
              <a:gd name="connsiteX22141" fmla="*/ 400050 w 1031876"/>
              <a:gd name="connsiteY22141" fmla="*/ 37307 h 1106488"/>
              <a:gd name="connsiteX22142" fmla="*/ 396875 w 1031876"/>
              <a:gd name="connsiteY22142" fmla="*/ 33338 h 1106488"/>
              <a:gd name="connsiteX22143" fmla="*/ 382588 w 1031876"/>
              <a:gd name="connsiteY22143" fmla="*/ 33338 h 1106488"/>
              <a:gd name="connsiteX22144" fmla="*/ 388938 w 1031876"/>
              <a:gd name="connsiteY22144" fmla="*/ 33338 h 1106488"/>
              <a:gd name="connsiteX22145" fmla="*/ 382588 w 1031876"/>
              <a:gd name="connsiteY22145" fmla="*/ 41276 h 1106488"/>
              <a:gd name="connsiteX22146" fmla="*/ 382588 w 1031876"/>
              <a:gd name="connsiteY22146" fmla="*/ 41275 h 1106488"/>
              <a:gd name="connsiteX22147" fmla="*/ 382588 w 1031876"/>
              <a:gd name="connsiteY22147" fmla="*/ 40284 h 1106488"/>
              <a:gd name="connsiteX22148" fmla="*/ 382588 w 1031876"/>
              <a:gd name="connsiteY22148" fmla="*/ 33338 h 1106488"/>
              <a:gd name="connsiteX22149" fmla="*/ 533332 w 1031876"/>
              <a:gd name="connsiteY22149" fmla="*/ 33337 h 1106488"/>
              <a:gd name="connsiteX22150" fmla="*/ 534995 w 1031876"/>
              <a:gd name="connsiteY22150" fmla="*/ 37214 h 1106488"/>
              <a:gd name="connsiteX22151" fmla="*/ 534187 w 1031876"/>
              <a:gd name="connsiteY22151" fmla="*/ 36752 h 1106488"/>
              <a:gd name="connsiteX22152" fmla="*/ 533332 w 1031876"/>
              <a:gd name="connsiteY22152" fmla="*/ 33337 h 1106488"/>
              <a:gd name="connsiteX22153" fmla="*/ 526495 w 1031876"/>
              <a:gd name="connsiteY22153" fmla="*/ 33337 h 1106488"/>
              <a:gd name="connsiteX22154" fmla="*/ 526495 w 1031876"/>
              <a:gd name="connsiteY22154" fmla="*/ 33338 h 1106488"/>
              <a:gd name="connsiteX22155" fmla="*/ 526495 w 1031876"/>
              <a:gd name="connsiteY22155" fmla="*/ 39314 h 1106488"/>
              <a:gd name="connsiteX22156" fmla="*/ 526495 w 1031876"/>
              <a:gd name="connsiteY22156" fmla="*/ 40167 h 1106488"/>
              <a:gd name="connsiteX22157" fmla="*/ 525640 w 1031876"/>
              <a:gd name="connsiteY22157" fmla="*/ 34191 h 1106488"/>
              <a:gd name="connsiteX22158" fmla="*/ 525127 w 1031876"/>
              <a:gd name="connsiteY22158" fmla="*/ 34118 h 1106488"/>
              <a:gd name="connsiteX22159" fmla="*/ 526493 w 1031876"/>
              <a:gd name="connsiteY22159" fmla="*/ 33338 h 1106488"/>
              <a:gd name="connsiteX22160" fmla="*/ 519657 w 1031876"/>
              <a:gd name="connsiteY22160" fmla="*/ 33337 h 1106488"/>
              <a:gd name="connsiteX22161" fmla="*/ 519664 w 1031876"/>
              <a:gd name="connsiteY22161" fmla="*/ 33338 h 1106488"/>
              <a:gd name="connsiteX22162" fmla="*/ 525127 w 1031876"/>
              <a:gd name="connsiteY22162" fmla="*/ 34118 h 1106488"/>
              <a:gd name="connsiteX22163" fmla="*/ 520512 w 1031876"/>
              <a:gd name="connsiteY22163" fmla="*/ 36752 h 1106488"/>
              <a:gd name="connsiteX22164" fmla="*/ 519657 w 1031876"/>
              <a:gd name="connsiteY22164" fmla="*/ 40167 h 1106488"/>
              <a:gd name="connsiteX22165" fmla="*/ 514528 w 1031876"/>
              <a:gd name="connsiteY22165" fmla="*/ 34191 h 1106488"/>
              <a:gd name="connsiteX22166" fmla="*/ 519651 w 1031876"/>
              <a:gd name="connsiteY22166" fmla="*/ 33338 h 1106488"/>
              <a:gd name="connsiteX22167" fmla="*/ 437698 w 1031876"/>
              <a:gd name="connsiteY22167" fmla="*/ 33337 h 1106488"/>
              <a:gd name="connsiteX22168" fmla="*/ 438151 w 1031876"/>
              <a:gd name="connsiteY22168" fmla="*/ 33337 h 1106488"/>
              <a:gd name="connsiteX22169" fmla="*/ 443849 w 1031876"/>
              <a:gd name="connsiteY22169" fmla="*/ 33337 h 1106488"/>
              <a:gd name="connsiteX22170" fmla="*/ 444500 w 1031876"/>
              <a:gd name="connsiteY22170" fmla="*/ 33337 h 1106488"/>
              <a:gd name="connsiteX22171" fmla="*/ 444728 w 1031876"/>
              <a:gd name="connsiteY22171" fmla="*/ 33337 h 1106488"/>
              <a:gd name="connsiteX22172" fmla="*/ 447365 w 1031876"/>
              <a:gd name="connsiteY22172" fmla="*/ 33337 h 1106488"/>
              <a:gd name="connsiteX22173" fmla="*/ 450519 w 1031876"/>
              <a:gd name="connsiteY22173" fmla="*/ 33337 h 1106488"/>
              <a:gd name="connsiteX22174" fmla="*/ 451379 w 1031876"/>
              <a:gd name="connsiteY22174" fmla="*/ 33337 h 1106488"/>
              <a:gd name="connsiteX22175" fmla="*/ 451759 w 1031876"/>
              <a:gd name="connsiteY22175" fmla="*/ 33337 h 1106488"/>
              <a:gd name="connsiteX22176" fmla="*/ 453516 w 1031876"/>
              <a:gd name="connsiteY22176" fmla="*/ 33337 h 1106488"/>
              <a:gd name="connsiteX22177" fmla="*/ 453959 w 1031876"/>
              <a:gd name="connsiteY22177" fmla="*/ 33337 h 1106488"/>
              <a:gd name="connsiteX22178" fmla="*/ 455274 w 1031876"/>
              <a:gd name="connsiteY22178" fmla="*/ 33337 h 1106488"/>
              <a:gd name="connsiteX22179" fmla="*/ 457399 w 1031876"/>
              <a:gd name="connsiteY22179" fmla="*/ 33337 h 1106488"/>
              <a:gd name="connsiteX22180" fmla="*/ 458259 w 1031876"/>
              <a:gd name="connsiteY22180" fmla="*/ 33337 h 1106488"/>
              <a:gd name="connsiteX22181" fmla="*/ 458789 w 1031876"/>
              <a:gd name="connsiteY22181" fmla="*/ 33337 h 1106488"/>
              <a:gd name="connsiteX22182" fmla="*/ 461699 w 1031876"/>
              <a:gd name="connsiteY22182" fmla="*/ 33337 h 1106488"/>
              <a:gd name="connsiteX22183" fmla="*/ 464956 w 1031876"/>
              <a:gd name="connsiteY22183" fmla="*/ 33337 h 1106488"/>
              <a:gd name="connsiteX22184" fmla="*/ 465138 w 1031876"/>
              <a:gd name="connsiteY22184" fmla="*/ 33337 h 1106488"/>
              <a:gd name="connsiteX22185" fmla="*/ 464778 w 1031876"/>
              <a:gd name="connsiteY22185" fmla="*/ 33515 h 1106488"/>
              <a:gd name="connsiteX22186" fmla="*/ 458974 w 1031876"/>
              <a:gd name="connsiteY22186" fmla="*/ 39314 h 1106488"/>
              <a:gd name="connsiteX22187" fmla="*/ 458119 w 1031876"/>
              <a:gd name="connsiteY22187" fmla="*/ 40167 h 1106488"/>
              <a:gd name="connsiteX22188" fmla="*/ 451281 w 1031876"/>
              <a:gd name="connsiteY22188" fmla="*/ 46998 h 1106488"/>
              <a:gd name="connsiteX22189" fmla="*/ 445538 w 1031876"/>
              <a:gd name="connsiteY22189" fmla="*/ 47817 h 1106488"/>
              <a:gd name="connsiteX22190" fmla="*/ 444444 w 1031876"/>
              <a:gd name="connsiteY22190" fmla="*/ 46998 h 1106488"/>
              <a:gd name="connsiteX22191" fmla="*/ 443076 w 1031876"/>
              <a:gd name="connsiteY22191" fmla="*/ 44266 h 1106488"/>
              <a:gd name="connsiteX22192" fmla="*/ 444444 w 1031876"/>
              <a:gd name="connsiteY22192" fmla="*/ 43583 h 1106488"/>
              <a:gd name="connsiteX22193" fmla="*/ 450680 w 1031876"/>
              <a:gd name="connsiteY22193" fmla="*/ 40468 h 1106488"/>
              <a:gd name="connsiteX22194" fmla="*/ 450641 w 1031876"/>
              <a:gd name="connsiteY22194" fmla="*/ 40423 h 1106488"/>
              <a:gd name="connsiteX22195" fmla="*/ 442734 w 1031876"/>
              <a:gd name="connsiteY22195" fmla="*/ 43583 h 1106488"/>
              <a:gd name="connsiteX22196" fmla="*/ 443076 w 1031876"/>
              <a:gd name="connsiteY22196" fmla="*/ 44266 h 1106488"/>
              <a:gd name="connsiteX22197" fmla="*/ 437606 w 1031876"/>
              <a:gd name="connsiteY22197" fmla="*/ 46998 h 1106488"/>
              <a:gd name="connsiteX22198" fmla="*/ 434187 w 1031876"/>
              <a:gd name="connsiteY22198" fmla="*/ 49559 h 1106488"/>
              <a:gd name="connsiteX22199" fmla="*/ 431281 w 1031876"/>
              <a:gd name="connsiteY22199" fmla="*/ 47382 h 1106488"/>
              <a:gd name="connsiteX22200" fmla="*/ 431007 w 1031876"/>
              <a:gd name="connsiteY22200" fmla="*/ 47625 h 1106488"/>
              <a:gd name="connsiteX22201" fmla="*/ 431007 w 1031876"/>
              <a:gd name="connsiteY22201" fmla="*/ 47177 h 1106488"/>
              <a:gd name="connsiteX22202" fmla="*/ 430768 w 1031876"/>
              <a:gd name="connsiteY22202" fmla="*/ 46998 h 1106488"/>
              <a:gd name="connsiteX22203" fmla="*/ 429913 w 1031876"/>
              <a:gd name="connsiteY22203" fmla="*/ 46998 h 1106488"/>
              <a:gd name="connsiteX22204" fmla="*/ 426685 w 1031876"/>
              <a:gd name="connsiteY22204" fmla="*/ 46998 h 1106488"/>
              <a:gd name="connsiteX22205" fmla="*/ 423863 w 1031876"/>
              <a:gd name="connsiteY22205" fmla="*/ 47625 h 1106488"/>
              <a:gd name="connsiteX22206" fmla="*/ 423863 w 1031876"/>
              <a:gd name="connsiteY22206" fmla="*/ 41275 h 1106488"/>
              <a:gd name="connsiteX22207" fmla="*/ 425394 w 1031876"/>
              <a:gd name="connsiteY22207" fmla="*/ 41275 h 1106488"/>
              <a:gd name="connsiteX22208" fmla="*/ 426273 w 1031876"/>
              <a:gd name="connsiteY22208" fmla="*/ 41275 h 1106488"/>
              <a:gd name="connsiteX22209" fmla="*/ 427152 w 1031876"/>
              <a:gd name="connsiteY22209" fmla="*/ 41275 h 1106488"/>
              <a:gd name="connsiteX22210" fmla="*/ 427435 w 1031876"/>
              <a:gd name="connsiteY22210" fmla="*/ 41275 h 1106488"/>
              <a:gd name="connsiteX22211" fmla="*/ 429788 w 1031876"/>
              <a:gd name="connsiteY22211" fmla="*/ 41275 h 1106488"/>
              <a:gd name="connsiteX22212" fmla="*/ 430667 w 1031876"/>
              <a:gd name="connsiteY22212" fmla="*/ 41275 h 1106488"/>
              <a:gd name="connsiteX22213" fmla="*/ 431648 w 1031876"/>
              <a:gd name="connsiteY22213" fmla="*/ 40167 h 1106488"/>
              <a:gd name="connsiteX22214" fmla="*/ 434183 w 1031876"/>
              <a:gd name="connsiteY22214" fmla="*/ 37306 h 1106488"/>
              <a:gd name="connsiteX22215" fmla="*/ 437697 w 1031876"/>
              <a:gd name="connsiteY22215" fmla="*/ 33338 h 1106488"/>
              <a:gd name="connsiteX22216" fmla="*/ 416606 w 1031876"/>
              <a:gd name="connsiteY22216" fmla="*/ 33337 h 1106488"/>
              <a:gd name="connsiteX22217" fmla="*/ 416607 w 1031876"/>
              <a:gd name="connsiteY22217" fmla="*/ 33338 h 1106488"/>
              <a:gd name="connsiteX22218" fmla="*/ 420122 w 1031876"/>
              <a:gd name="connsiteY22218" fmla="*/ 36314 h 1106488"/>
              <a:gd name="connsiteX22219" fmla="*/ 423636 w 1031876"/>
              <a:gd name="connsiteY22219" fmla="*/ 33338 h 1106488"/>
              <a:gd name="connsiteX22220" fmla="*/ 420122 w 1031876"/>
              <a:gd name="connsiteY22220" fmla="*/ 37306 h 1106488"/>
              <a:gd name="connsiteX22221" fmla="*/ 416606 w 1031876"/>
              <a:gd name="connsiteY22221" fmla="*/ 41275 h 1106488"/>
              <a:gd name="connsiteX22222" fmla="*/ 413970 w 1031876"/>
              <a:gd name="connsiteY22222" fmla="*/ 37306 h 1106488"/>
              <a:gd name="connsiteX22223" fmla="*/ 416605 w 1031876"/>
              <a:gd name="connsiteY22223" fmla="*/ 33338 h 1106488"/>
              <a:gd name="connsiteX22224" fmla="*/ 498237 w 1031876"/>
              <a:gd name="connsiteY22224" fmla="*/ 30957 h 1106488"/>
              <a:gd name="connsiteX22225" fmla="*/ 499110 w 1031876"/>
              <a:gd name="connsiteY22225" fmla="*/ 33338 h 1106488"/>
              <a:gd name="connsiteX22226" fmla="*/ 496570 w 1031876"/>
              <a:gd name="connsiteY22226" fmla="*/ 31606 h 1106488"/>
              <a:gd name="connsiteX22227" fmla="*/ 495618 w 1031876"/>
              <a:gd name="connsiteY22227" fmla="*/ 30957 h 1106488"/>
              <a:gd name="connsiteX22228" fmla="*/ 496570 w 1031876"/>
              <a:gd name="connsiteY22228" fmla="*/ 31606 h 1106488"/>
              <a:gd name="connsiteX22229" fmla="*/ 492125 w 1031876"/>
              <a:gd name="connsiteY22229" fmla="*/ 33338 h 1106488"/>
              <a:gd name="connsiteX22230" fmla="*/ 495618 w 1031876"/>
              <a:gd name="connsiteY22230" fmla="*/ 30957 h 1106488"/>
              <a:gd name="connsiteX22231" fmla="*/ 621772 w 1031876"/>
              <a:gd name="connsiteY22231" fmla="*/ 30659 h 1106488"/>
              <a:gd name="connsiteX22232" fmla="*/ 628651 w 1031876"/>
              <a:gd name="connsiteY22232" fmla="*/ 33338 h 1106488"/>
              <a:gd name="connsiteX22233" fmla="*/ 628650 w 1031876"/>
              <a:gd name="connsiteY22233" fmla="*/ 33338 h 1106488"/>
              <a:gd name="connsiteX22234" fmla="*/ 625212 w 1031876"/>
              <a:gd name="connsiteY22234" fmla="*/ 33338 h 1106488"/>
              <a:gd name="connsiteX22235" fmla="*/ 622632 w 1031876"/>
              <a:gd name="connsiteY22235" fmla="*/ 33338 h 1106488"/>
              <a:gd name="connsiteX22236" fmla="*/ 621983 w 1031876"/>
              <a:gd name="connsiteY22236" fmla="*/ 33338 h 1106488"/>
              <a:gd name="connsiteX22237" fmla="*/ 621772 w 1031876"/>
              <a:gd name="connsiteY22237" fmla="*/ 33338 h 1106488"/>
              <a:gd name="connsiteX22238" fmla="*/ 620379 w 1031876"/>
              <a:gd name="connsiteY22238" fmla="*/ 31623 h 1106488"/>
              <a:gd name="connsiteX22239" fmla="*/ 431557 w 1031876"/>
              <a:gd name="connsiteY22239" fmla="*/ 29919 h 1106488"/>
              <a:gd name="connsiteX22240" fmla="*/ 431007 w 1031876"/>
              <a:gd name="connsiteY22240" fmla="*/ 33337 h 1106488"/>
              <a:gd name="connsiteX22241" fmla="*/ 431007 w 1031876"/>
              <a:gd name="connsiteY22241" fmla="*/ 30163 h 1106488"/>
              <a:gd name="connsiteX22242" fmla="*/ 621772 w 1031876"/>
              <a:gd name="connsiteY22242" fmla="*/ 26988 h 1106488"/>
              <a:gd name="connsiteX22243" fmla="*/ 619192 w 1031876"/>
              <a:gd name="connsiteY22243" fmla="*/ 30163 h 1106488"/>
              <a:gd name="connsiteX22244" fmla="*/ 620379 w 1031876"/>
              <a:gd name="connsiteY22244" fmla="*/ 31623 h 1106488"/>
              <a:gd name="connsiteX22245" fmla="*/ 620321 w 1031876"/>
              <a:gd name="connsiteY22245" fmla="*/ 31664 h 1106488"/>
              <a:gd name="connsiteX22246" fmla="*/ 621772 w 1031876"/>
              <a:gd name="connsiteY22246" fmla="*/ 33338 h 1106488"/>
              <a:gd name="connsiteX22247" fmla="*/ 620912 w 1031876"/>
              <a:gd name="connsiteY22247" fmla="*/ 33338 h 1106488"/>
              <a:gd name="connsiteX22248" fmla="*/ 618332 w 1031876"/>
              <a:gd name="connsiteY22248" fmla="*/ 33338 h 1106488"/>
              <a:gd name="connsiteX22249" fmla="*/ 615752 w 1031876"/>
              <a:gd name="connsiteY22249" fmla="*/ 33338 h 1106488"/>
              <a:gd name="connsiteX22250" fmla="*/ 614892 w 1031876"/>
              <a:gd name="connsiteY22250" fmla="*/ 33338 h 1106488"/>
              <a:gd name="connsiteX22251" fmla="*/ 614243 w 1031876"/>
              <a:gd name="connsiteY22251" fmla="*/ 29145 h 1106488"/>
              <a:gd name="connsiteX22252" fmla="*/ 614892 w 1031876"/>
              <a:gd name="connsiteY22252" fmla="*/ 29369 h 1106488"/>
              <a:gd name="connsiteX22253" fmla="*/ 621772 w 1031876"/>
              <a:gd name="connsiteY22253" fmla="*/ 26988 h 1106488"/>
              <a:gd name="connsiteX22254" fmla="*/ 608013 w 1031876"/>
              <a:gd name="connsiteY22254" fmla="*/ 26988 h 1106488"/>
              <a:gd name="connsiteX22255" fmla="*/ 614032 w 1031876"/>
              <a:gd name="connsiteY22255" fmla="*/ 27782 h 1106488"/>
              <a:gd name="connsiteX22256" fmla="*/ 614243 w 1031876"/>
              <a:gd name="connsiteY22256" fmla="*/ 29145 h 1106488"/>
              <a:gd name="connsiteX22257" fmla="*/ 595313 w 1031876"/>
              <a:gd name="connsiteY22257" fmla="*/ 26988 h 1106488"/>
              <a:gd name="connsiteX22258" fmla="*/ 598647 w 1031876"/>
              <a:gd name="connsiteY22258" fmla="*/ 26988 h 1106488"/>
              <a:gd name="connsiteX22259" fmla="*/ 601663 w 1031876"/>
              <a:gd name="connsiteY22259" fmla="*/ 26988 h 1106488"/>
              <a:gd name="connsiteX22260" fmla="*/ 601981 w 1031876"/>
              <a:gd name="connsiteY22260" fmla="*/ 26988 h 1106488"/>
              <a:gd name="connsiteX22261" fmla="*/ 602030 w 1031876"/>
              <a:gd name="connsiteY22261" fmla="*/ 27040 h 1106488"/>
              <a:gd name="connsiteX22262" fmla="*/ 607219 w 1031876"/>
              <a:gd name="connsiteY22262" fmla="*/ 27782 h 1106488"/>
              <a:gd name="connsiteX22263" fmla="*/ 607896 w 1031876"/>
              <a:gd name="connsiteY22263" fmla="*/ 32521 h 1106488"/>
              <a:gd name="connsiteX22264" fmla="*/ 608277 w 1031876"/>
              <a:gd name="connsiteY22264" fmla="*/ 33338 h 1106488"/>
              <a:gd name="connsiteX22265" fmla="*/ 608648 w 1031876"/>
              <a:gd name="connsiteY22265" fmla="*/ 33338 h 1106488"/>
              <a:gd name="connsiteX22266" fmla="*/ 608369 w 1031876"/>
              <a:gd name="connsiteY22266" fmla="*/ 33534 h 1106488"/>
              <a:gd name="connsiteX22267" fmla="*/ 608648 w 1031876"/>
              <a:gd name="connsiteY22267" fmla="*/ 34132 h 1106488"/>
              <a:gd name="connsiteX22268" fmla="*/ 608200 w 1031876"/>
              <a:gd name="connsiteY22268" fmla="*/ 33652 h 1106488"/>
              <a:gd name="connsiteX22269" fmla="*/ 606877 w 1031876"/>
              <a:gd name="connsiteY22269" fmla="*/ 34578 h 1106488"/>
              <a:gd name="connsiteX22270" fmla="*/ 608648 w 1031876"/>
              <a:gd name="connsiteY22270" fmla="*/ 36433 h 1106488"/>
              <a:gd name="connsiteX22271" fmla="*/ 608648 w 1031876"/>
              <a:gd name="connsiteY22271" fmla="*/ 37307 h 1106488"/>
              <a:gd name="connsiteX22272" fmla="*/ 608648 w 1031876"/>
              <a:gd name="connsiteY22272" fmla="*/ 38894 h 1106488"/>
              <a:gd name="connsiteX22273" fmla="*/ 606981 w 1031876"/>
              <a:gd name="connsiteY22273" fmla="*/ 38299 h 1106488"/>
              <a:gd name="connsiteX22274" fmla="*/ 608647 w 1031876"/>
              <a:gd name="connsiteY22274" fmla="*/ 41275 h 1106488"/>
              <a:gd name="connsiteX22275" fmla="*/ 608648 w 1031876"/>
              <a:gd name="connsiteY22275" fmla="*/ 41276 h 1106488"/>
              <a:gd name="connsiteX22276" fmla="*/ 608412 w 1031876"/>
              <a:gd name="connsiteY22276" fmla="*/ 41276 h 1106488"/>
              <a:gd name="connsiteX22277" fmla="*/ 614314 w 1031876"/>
              <a:gd name="connsiteY22277" fmla="*/ 43656 h 1106488"/>
              <a:gd name="connsiteX22278" fmla="*/ 615157 w 1031876"/>
              <a:gd name="connsiteY22278" fmla="*/ 41276 h 1106488"/>
              <a:gd name="connsiteX22279" fmla="*/ 611148 w 1031876"/>
              <a:gd name="connsiteY22279" fmla="*/ 41276 h 1106488"/>
              <a:gd name="connsiteX22280" fmla="*/ 609481 w 1031876"/>
              <a:gd name="connsiteY22280" fmla="*/ 41276 h 1106488"/>
              <a:gd name="connsiteX22281" fmla="*/ 608648 w 1031876"/>
              <a:gd name="connsiteY22281" fmla="*/ 41276 h 1106488"/>
              <a:gd name="connsiteX22282" fmla="*/ 608648 w 1031876"/>
              <a:gd name="connsiteY22282" fmla="*/ 41275 h 1106488"/>
              <a:gd name="connsiteX22283" fmla="*/ 608648 w 1031876"/>
              <a:gd name="connsiteY22283" fmla="*/ 38894 h 1106488"/>
              <a:gd name="connsiteX22284" fmla="*/ 615313 w 1031876"/>
              <a:gd name="connsiteY22284" fmla="*/ 41275 h 1106488"/>
              <a:gd name="connsiteX22285" fmla="*/ 615316 w 1031876"/>
              <a:gd name="connsiteY22285" fmla="*/ 41276 h 1106488"/>
              <a:gd name="connsiteX22286" fmla="*/ 615158 w 1031876"/>
              <a:gd name="connsiteY22286" fmla="*/ 41276 h 1106488"/>
              <a:gd name="connsiteX22287" fmla="*/ 618531 w 1031876"/>
              <a:gd name="connsiteY22287" fmla="*/ 44450 h 1106488"/>
              <a:gd name="connsiteX22288" fmla="*/ 621904 w 1031876"/>
              <a:gd name="connsiteY22288" fmla="*/ 47625 h 1106488"/>
              <a:gd name="connsiteX22289" fmla="*/ 621061 w 1031876"/>
              <a:gd name="connsiteY22289" fmla="*/ 47625 h 1106488"/>
              <a:gd name="connsiteX22290" fmla="*/ 618531 w 1031876"/>
              <a:gd name="connsiteY22290" fmla="*/ 47625 h 1106488"/>
              <a:gd name="connsiteX22291" fmla="*/ 616000 w 1031876"/>
              <a:gd name="connsiteY22291" fmla="*/ 47625 h 1106488"/>
              <a:gd name="connsiteX22292" fmla="*/ 615157 w 1031876"/>
              <a:gd name="connsiteY22292" fmla="*/ 47625 h 1106488"/>
              <a:gd name="connsiteX22293" fmla="*/ 609253 w 1031876"/>
              <a:gd name="connsiteY22293" fmla="*/ 46831 h 1106488"/>
              <a:gd name="connsiteX22294" fmla="*/ 608410 w 1031876"/>
              <a:gd name="connsiteY22294" fmla="*/ 41276 h 1106488"/>
              <a:gd name="connsiteX22295" fmla="*/ 608409 w 1031876"/>
              <a:gd name="connsiteY22295" fmla="*/ 41276 h 1106488"/>
              <a:gd name="connsiteX22296" fmla="*/ 605036 w 1031876"/>
              <a:gd name="connsiteY22296" fmla="*/ 43656 h 1106488"/>
              <a:gd name="connsiteX22297" fmla="*/ 601663 w 1031876"/>
              <a:gd name="connsiteY22297" fmla="*/ 41275 h 1106488"/>
              <a:gd name="connsiteX22298" fmla="*/ 601664 w 1031876"/>
              <a:gd name="connsiteY22298" fmla="*/ 41275 h 1106488"/>
              <a:gd name="connsiteX22299" fmla="*/ 601981 w 1031876"/>
              <a:gd name="connsiteY22299" fmla="*/ 41275 h 1106488"/>
              <a:gd name="connsiteX22300" fmla="*/ 598647 w 1031876"/>
              <a:gd name="connsiteY22300" fmla="*/ 34330 h 1106488"/>
              <a:gd name="connsiteX22301" fmla="*/ 595313 w 1031876"/>
              <a:gd name="connsiteY22301" fmla="*/ 33338 h 1106488"/>
              <a:gd name="connsiteX22302" fmla="*/ 601981 w 1031876"/>
              <a:gd name="connsiteY22302" fmla="*/ 33338 h 1106488"/>
              <a:gd name="connsiteX22303" fmla="*/ 602814 w 1031876"/>
              <a:gd name="connsiteY22303" fmla="*/ 33338 h 1106488"/>
              <a:gd name="connsiteX22304" fmla="*/ 605314 w 1031876"/>
              <a:gd name="connsiteY22304" fmla="*/ 33338 h 1106488"/>
              <a:gd name="connsiteX22305" fmla="*/ 607815 w 1031876"/>
              <a:gd name="connsiteY22305" fmla="*/ 33338 h 1106488"/>
              <a:gd name="connsiteX22306" fmla="*/ 607907 w 1031876"/>
              <a:gd name="connsiteY22306" fmla="*/ 33338 h 1106488"/>
              <a:gd name="connsiteX22307" fmla="*/ 606425 w 1031876"/>
              <a:gd name="connsiteY22307" fmla="*/ 31750 h 1106488"/>
              <a:gd name="connsiteX22308" fmla="*/ 604465 w 1031876"/>
              <a:gd name="connsiteY22308" fmla="*/ 29790 h 1106488"/>
              <a:gd name="connsiteX22309" fmla="*/ 588434 w 1031876"/>
              <a:gd name="connsiteY22309" fmla="*/ 26988 h 1106488"/>
              <a:gd name="connsiteX22310" fmla="*/ 595313 w 1031876"/>
              <a:gd name="connsiteY22310" fmla="*/ 33338 h 1106488"/>
              <a:gd name="connsiteX22311" fmla="*/ 588434 w 1031876"/>
              <a:gd name="connsiteY22311" fmla="*/ 33338 h 1106488"/>
              <a:gd name="connsiteX22312" fmla="*/ 588434 w 1031876"/>
              <a:gd name="connsiteY22312" fmla="*/ 26988 h 1106488"/>
              <a:gd name="connsiteX22313" fmla="*/ 581554 w 1031876"/>
              <a:gd name="connsiteY22313" fmla="*/ 26988 h 1106488"/>
              <a:gd name="connsiteX22314" fmla="*/ 588434 w 1031876"/>
              <a:gd name="connsiteY22314" fmla="*/ 33338 h 1106488"/>
              <a:gd name="connsiteX22315" fmla="*/ 587574 w 1031876"/>
              <a:gd name="connsiteY22315" fmla="*/ 33338 h 1106488"/>
              <a:gd name="connsiteX22316" fmla="*/ 587376 w 1031876"/>
              <a:gd name="connsiteY22316" fmla="*/ 33338 h 1106488"/>
              <a:gd name="connsiteX22317" fmla="*/ 583422 w 1031876"/>
              <a:gd name="connsiteY22317" fmla="*/ 35049 h 1106488"/>
              <a:gd name="connsiteX22318" fmla="*/ 586582 w 1031876"/>
              <a:gd name="connsiteY22318" fmla="*/ 37306 h 1106488"/>
              <a:gd name="connsiteX22319" fmla="*/ 587376 w 1031876"/>
              <a:gd name="connsiteY22319" fmla="*/ 41275 h 1106488"/>
              <a:gd name="connsiteX22320" fmla="*/ 584201 w 1031876"/>
              <a:gd name="connsiteY22320" fmla="*/ 40283 h 1106488"/>
              <a:gd name="connsiteX22321" fmla="*/ 582075 w 1031876"/>
              <a:gd name="connsiteY22321" fmla="*/ 35632 h 1106488"/>
              <a:gd name="connsiteX22322" fmla="*/ 580497 w 1031876"/>
              <a:gd name="connsiteY22322" fmla="*/ 36315 h 1106488"/>
              <a:gd name="connsiteX22323" fmla="*/ 573617 w 1031876"/>
              <a:gd name="connsiteY22323" fmla="*/ 33338 h 1106488"/>
              <a:gd name="connsiteX22324" fmla="*/ 573723 w 1031876"/>
              <a:gd name="connsiteY22324" fmla="*/ 33338 h 1106488"/>
              <a:gd name="connsiteX22325" fmla="*/ 574477 w 1031876"/>
              <a:gd name="connsiteY22325" fmla="*/ 33338 h 1106488"/>
              <a:gd name="connsiteX22326" fmla="*/ 574676 w 1031876"/>
              <a:gd name="connsiteY22326" fmla="*/ 33338 h 1106488"/>
              <a:gd name="connsiteX22327" fmla="*/ 575445 w 1031876"/>
              <a:gd name="connsiteY22327" fmla="*/ 33338 h 1106488"/>
              <a:gd name="connsiteX22328" fmla="*/ 576197 w 1031876"/>
              <a:gd name="connsiteY22328" fmla="*/ 33338 h 1106488"/>
              <a:gd name="connsiteX22329" fmla="*/ 577057 w 1031876"/>
              <a:gd name="connsiteY22329" fmla="*/ 33338 h 1106488"/>
              <a:gd name="connsiteX22330" fmla="*/ 579637 w 1031876"/>
              <a:gd name="connsiteY22330" fmla="*/ 33338 h 1106488"/>
              <a:gd name="connsiteX22331" fmla="*/ 580497 w 1031876"/>
              <a:gd name="connsiteY22331" fmla="*/ 33338 h 1106488"/>
              <a:gd name="connsiteX22332" fmla="*/ 580708 w 1031876"/>
              <a:gd name="connsiteY22332" fmla="*/ 33338 h 1106488"/>
              <a:gd name="connsiteX22333" fmla="*/ 581026 w 1031876"/>
              <a:gd name="connsiteY22333" fmla="*/ 33338 h 1106488"/>
              <a:gd name="connsiteX22334" fmla="*/ 581026 w 1031876"/>
              <a:gd name="connsiteY22334" fmla="*/ 33337 h 1106488"/>
              <a:gd name="connsiteX22335" fmla="*/ 581027 w 1031876"/>
              <a:gd name="connsiteY22335" fmla="*/ 33338 h 1106488"/>
              <a:gd name="connsiteX22336" fmla="*/ 581554 w 1031876"/>
              <a:gd name="connsiteY22336" fmla="*/ 33338 h 1106488"/>
              <a:gd name="connsiteX22337" fmla="*/ 581554 w 1031876"/>
              <a:gd name="connsiteY22337" fmla="*/ 26988 h 1106488"/>
              <a:gd name="connsiteX22338" fmla="*/ 580708 w 1031876"/>
              <a:gd name="connsiteY22338" fmla="*/ 26988 h 1106488"/>
              <a:gd name="connsiteX22339" fmla="*/ 580708 w 1031876"/>
              <a:gd name="connsiteY22339" fmla="*/ 33338 h 1106488"/>
              <a:gd name="connsiteX22340" fmla="*/ 580708 w 1031876"/>
              <a:gd name="connsiteY22340" fmla="*/ 26988 h 1106488"/>
              <a:gd name="connsiteX22341" fmla="*/ 573723 w 1031876"/>
              <a:gd name="connsiteY22341" fmla="*/ 26988 h 1106488"/>
              <a:gd name="connsiteX22342" fmla="*/ 574596 w 1031876"/>
              <a:gd name="connsiteY22342" fmla="*/ 26988 h 1106488"/>
              <a:gd name="connsiteX22343" fmla="*/ 574675 w 1031876"/>
              <a:gd name="connsiteY22343" fmla="*/ 26988 h 1106488"/>
              <a:gd name="connsiteX22344" fmla="*/ 578115 w 1031876"/>
              <a:gd name="connsiteY22344" fmla="*/ 26988 h 1106488"/>
              <a:gd name="connsiteX22345" fmla="*/ 580708 w 1031876"/>
              <a:gd name="connsiteY22345" fmla="*/ 26988 h 1106488"/>
              <a:gd name="connsiteX22346" fmla="*/ 573723 w 1031876"/>
              <a:gd name="connsiteY22346" fmla="*/ 33338 h 1106488"/>
              <a:gd name="connsiteX22347" fmla="*/ 573723 w 1031876"/>
              <a:gd name="connsiteY22347" fmla="*/ 30957 h 1106488"/>
              <a:gd name="connsiteX22348" fmla="*/ 573723 w 1031876"/>
              <a:gd name="connsiteY22348" fmla="*/ 27782 h 1106488"/>
              <a:gd name="connsiteX22349" fmla="*/ 573723 w 1031876"/>
              <a:gd name="connsiteY22349" fmla="*/ 26988 h 1106488"/>
              <a:gd name="connsiteX22350" fmla="*/ 554038 w 1031876"/>
              <a:gd name="connsiteY22350" fmla="*/ 26988 h 1106488"/>
              <a:gd name="connsiteX22351" fmla="*/ 554038 w 1031876"/>
              <a:gd name="connsiteY22351" fmla="*/ 30163 h 1106488"/>
              <a:gd name="connsiteX22352" fmla="*/ 554038 w 1031876"/>
              <a:gd name="connsiteY22352" fmla="*/ 33337 h 1106488"/>
              <a:gd name="connsiteX22353" fmla="*/ 554038 w 1031876"/>
              <a:gd name="connsiteY22353" fmla="*/ 33338 h 1106488"/>
              <a:gd name="connsiteX22354" fmla="*/ 549573 w 1031876"/>
              <a:gd name="connsiteY22354" fmla="*/ 30163 h 1106488"/>
              <a:gd name="connsiteX22355" fmla="*/ 547004 w 1031876"/>
              <a:gd name="connsiteY22355" fmla="*/ 29333 h 1106488"/>
              <a:gd name="connsiteX22356" fmla="*/ 492522 w 1031876"/>
              <a:gd name="connsiteY22356" fmla="*/ 26988 h 1106488"/>
              <a:gd name="connsiteX22357" fmla="*/ 489050 w 1031876"/>
              <a:gd name="connsiteY22357" fmla="*/ 30163 h 1106488"/>
              <a:gd name="connsiteX22358" fmla="*/ 485578 w 1031876"/>
              <a:gd name="connsiteY22358" fmla="*/ 33337 h 1106488"/>
              <a:gd name="connsiteX22359" fmla="*/ 486966 w 1031876"/>
              <a:gd name="connsiteY22359" fmla="*/ 31432 h 1106488"/>
              <a:gd name="connsiteX22360" fmla="*/ 492522 w 1031876"/>
              <a:gd name="connsiteY22360" fmla="*/ 26988 h 1106488"/>
              <a:gd name="connsiteX22361" fmla="*/ 495856 w 1031876"/>
              <a:gd name="connsiteY22361" fmla="*/ 26988 h 1106488"/>
              <a:gd name="connsiteX22362" fmla="*/ 495995 w 1031876"/>
              <a:gd name="connsiteY22362" fmla="*/ 26988 h 1106488"/>
              <a:gd name="connsiteX22363" fmla="*/ 498029 w 1031876"/>
              <a:gd name="connsiteY22363" fmla="*/ 26988 h 1106488"/>
              <a:gd name="connsiteX22364" fmla="*/ 498476 w 1031876"/>
              <a:gd name="connsiteY22364" fmla="*/ 26988 h 1106488"/>
              <a:gd name="connsiteX22365" fmla="*/ 498872 w 1031876"/>
              <a:gd name="connsiteY22365" fmla="*/ 26988 h 1106488"/>
              <a:gd name="connsiteX22366" fmla="*/ 499269 w 1031876"/>
              <a:gd name="connsiteY22366" fmla="*/ 26988 h 1106488"/>
              <a:gd name="connsiteX22367" fmla="*/ 499468 w 1031876"/>
              <a:gd name="connsiteY22367" fmla="*/ 26988 h 1106488"/>
              <a:gd name="connsiteX22368" fmla="*/ 501204 w 1031876"/>
              <a:gd name="connsiteY22368" fmla="*/ 26988 h 1106488"/>
              <a:gd name="connsiteX22369" fmla="*/ 502941 w 1031876"/>
              <a:gd name="connsiteY22369" fmla="*/ 26988 h 1106488"/>
              <a:gd name="connsiteX22370" fmla="*/ 504130 w 1031876"/>
              <a:gd name="connsiteY22370" fmla="*/ 26988 h 1106488"/>
              <a:gd name="connsiteX22371" fmla="*/ 504776 w 1031876"/>
              <a:gd name="connsiteY22371" fmla="*/ 26988 h 1106488"/>
              <a:gd name="connsiteX22372" fmla="*/ 505619 w 1031876"/>
              <a:gd name="connsiteY22372" fmla="*/ 26988 h 1106488"/>
              <a:gd name="connsiteX22373" fmla="*/ 506095 w 1031876"/>
              <a:gd name="connsiteY22373" fmla="*/ 26988 h 1106488"/>
              <a:gd name="connsiteX22374" fmla="*/ 506413 w 1031876"/>
              <a:gd name="connsiteY22374" fmla="*/ 26988 h 1106488"/>
              <a:gd name="connsiteX22375" fmla="*/ 506095 w 1031876"/>
              <a:gd name="connsiteY22375" fmla="*/ 27067 h 1106488"/>
              <a:gd name="connsiteX22376" fmla="*/ 496863 w 1031876"/>
              <a:gd name="connsiteY22376" fmla="*/ 29369 h 1106488"/>
              <a:gd name="connsiteX22377" fmla="*/ 492522 w 1031876"/>
              <a:gd name="connsiteY22377" fmla="*/ 26988 h 1106488"/>
              <a:gd name="connsiteX22378" fmla="*/ 444500 w 1031876"/>
              <a:gd name="connsiteY22378" fmla="*/ 26988 h 1106488"/>
              <a:gd name="connsiteX22379" fmla="*/ 445029 w 1031876"/>
              <a:gd name="connsiteY22379" fmla="*/ 26988 h 1106488"/>
              <a:gd name="connsiteX22380" fmla="*/ 447675 w 1031876"/>
              <a:gd name="connsiteY22380" fmla="*/ 26988 h 1106488"/>
              <a:gd name="connsiteX22381" fmla="*/ 450850 w 1031876"/>
              <a:gd name="connsiteY22381" fmla="*/ 26988 h 1106488"/>
              <a:gd name="connsiteX22382" fmla="*/ 445294 w 1031876"/>
              <a:gd name="connsiteY22382" fmla="*/ 29369 h 1106488"/>
              <a:gd name="connsiteX22383" fmla="*/ 444625 w 1031876"/>
              <a:gd name="connsiteY22383" fmla="*/ 27361 h 1106488"/>
              <a:gd name="connsiteX22384" fmla="*/ 441590 w 1031876"/>
              <a:gd name="connsiteY22384" fmla="*/ 30163 h 1106488"/>
              <a:gd name="connsiteX22385" fmla="*/ 438151 w 1031876"/>
              <a:gd name="connsiteY22385" fmla="*/ 33337 h 1106488"/>
              <a:gd name="connsiteX22386" fmla="*/ 441590 w 1031876"/>
              <a:gd name="connsiteY22386" fmla="*/ 27782 h 1106488"/>
              <a:gd name="connsiteX22387" fmla="*/ 444538 w 1031876"/>
              <a:gd name="connsiteY22387" fmla="*/ 27101 h 1106488"/>
              <a:gd name="connsiteX22388" fmla="*/ 438151 w 1031876"/>
              <a:gd name="connsiteY22388" fmla="*/ 26988 h 1106488"/>
              <a:gd name="connsiteX22389" fmla="*/ 431557 w 1031876"/>
              <a:gd name="connsiteY22389" fmla="*/ 29919 h 1106488"/>
              <a:gd name="connsiteX22390" fmla="*/ 431900 w 1031876"/>
              <a:gd name="connsiteY22390" fmla="*/ 27782 h 1106488"/>
              <a:gd name="connsiteX22391" fmla="*/ 438151 w 1031876"/>
              <a:gd name="connsiteY22391" fmla="*/ 26988 h 1106488"/>
              <a:gd name="connsiteX22392" fmla="*/ 431007 w 1031876"/>
              <a:gd name="connsiteY22392" fmla="*/ 26988 h 1106488"/>
              <a:gd name="connsiteX22393" fmla="*/ 431007 w 1031876"/>
              <a:gd name="connsiteY22393" fmla="*/ 30163 h 1106488"/>
              <a:gd name="connsiteX22394" fmla="*/ 424392 w 1031876"/>
              <a:gd name="connsiteY22394" fmla="*/ 33103 h 1106488"/>
              <a:gd name="connsiteX22395" fmla="*/ 424392 w 1031876"/>
              <a:gd name="connsiteY22395" fmla="*/ 33337 h 1106488"/>
              <a:gd name="connsiteX22396" fmla="*/ 426273 w 1031876"/>
              <a:gd name="connsiteY22396" fmla="*/ 33337 h 1106488"/>
              <a:gd name="connsiteX22397" fmla="*/ 430667 w 1031876"/>
              <a:gd name="connsiteY22397" fmla="*/ 33337 h 1106488"/>
              <a:gd name="connsiteX22398" fmla="*/ 431007 w 1031876"/>
              <a:gd name="connsiteY22398" fmla="*/ 33337 h 1106488"/>
              <a:gd name="connsiteX22399" fmla="*/ 437698 w 1031876"/>
              <a:gd name="connsiteY22399" fmla="*/ 33337 h 1106488"/>
              <a:gd name="connsiteX22400" fmla="*/ 437695 w 1031876"/>
              <a:gd name="connsiteY22400" fmla="*/ 33338 h 1106488"/>
              <a:gd name="connsiteX22401" fmla="*/ 434183 w 1031876"/>
              <a:gd name="connsiteY22401" fmla="*/ 34329 h 1106488"/>
              <a:gd name="connsiteX22402" fmla="*/ 432122 w 1031876"/>
              <a:gd name="connsiteY22402" fmla="*/ 38401 h 1106488"/>
              <a:gd name="connsiteX22403" fmla="*/ 430667 w 1031876"/>
              <a:gd name="connsiteY22403" fmla="*/ 38894 h 1106488"/>
              <a:gd name="connsiteX22404" fmla="*/ 430667 w 1031876"/>
              <a:gd name="connsiteY22404" fmla="*/ 37306 h 1106488"/>
              <a:gd name="connsiteX22405" fmla="*/ 430667 w 1031876"/>
              <a:gd name="connsiteY22405" fmla="*/ 33338 h 1106488"/>
              <a:gd name="connsiteX22406" fmla="*/ 429964 w 1031876"/>
              <a:gd name="connsiteY22406" fmla="*/ 38894 h 1106488"/>
              <a:gd name="connsiteX22407" fmla="*/ 429788 w 1031876"/>
              <a:gd name="connsiteY22407" fmla="*/ 38298 h 1106488"/>
              <a:gd name="connsiteX22408" fmla="*/ 425926 w 1031876"/>
              <a:gd name="connsiteY22408" fmla="*/ 40167 h 1106488"/>
              <a:gd name="connsiteX22409" fmla="*/ 423637 w 1031876"/>
              <a:gd name="connsiteY22409" fmla="*/ 41275 h 1106488"/>
              <a:gd name="connsiteX22410" fmla="*/ 423637 w 1031876"/>
              <a:gd name="connsiteY22410" fmla="*/ 34329 h 1106488"/>
              <a:gd name="connsiteX22411" fmla="*/ 423637 w 1031876"/>
              <a:gd name="connsiteY22411" fmla="*/ 33338 h 1106488"/>
              <a:gd name="connsiteX22412" fmla="*/ 423637 w 1031876"/>
              <a:gd name="connsiteY22412" fmla="*/ 33337 h 1106488"/>
              <a:gd name="connsiteX22413" fmla="*/ 423865 w 1031876"/>
              <a:gd name="connsiteY22413" fmla="*/ 33337 h 1106488"/>
              <a:gd name="connsiteX22414" fmla="*/ 424391 w 1031876"/>
              <a:gd name="connsiteY22414" fmla="*/ 33337 h 1106488"/>
              <a:gd name="connsiteX22415" fmla="*/ 424252 w 1031876"/>
              <a:gd name="connsiteY22415" fmla="*/ 33165 h 1106488"/>
              <a:gd name="connsiteX22416" fmla="*/ 423865 w 1031876"/>
              <a:gd name="connsiteY22416" fmla="*/ 33337 h 1106488"/>
              <a:gd name="connsiteX22417" fmla="*/ 424237 w 1031876"/>
              <a:gd name="connsiteY22417" fmla="*/ 33148 h 1106488"/>
              <a:gd name="connsiteX22418" fmla="*/ 422328 w 1031876"/>
              <a:gd name="connsiteY22418" fmla="*/ 30798 h 1106488"/>
              <a:gd name="connsiteX22419" fmla="*/ 423533 w 1031876"/>
              <a:gd name="connsiteY22419" fmla="*/ 30163 h 1106488"/>
              <a:gd name="connsiteX22420" fmla="*/ 424392 w 1031876"/>
              <a:gd name="connsiteY22420" fmla="*/ 29465 h 1106488"/>
              <a:gd name="connsiteX22421" fmla="*/ 424392 w 1031876"/>
              <a:gd name="connsiteY22421" fmla="*/ 30163 h 1106488"/>
              <a:gd name="connsiteX22422" fmla="*/ 424392 w 1031876"/>
              <a:gd name="connsiteY22422" fmla="*/ 33069 h 1106488"/>
              <a:gd name="connsiteX22423" fmla="*/ 430114 w 1031876"/>
              <a:gd name="connsiteY22423" fmla="*/ 30163 h 1106488"/>
              <a:gd name="connsiteX22424" fmla="*/ 431007 w 1031876"/>
              <a:gd name="connsiteY22424" fmla="*/ 26988 h 1106488"/>
              <a:gd name="connsiteX22425" fmla="*/ 424392 w 1031876"/>
              <a:gd name="connsiteY22425" fmla="*/ 26988 h 1106488"/>
              <a:gd name="connsiteX22426" fmla="*/ 421812 w 1031876"/>
              <a:gd name="connsiteY22426" fmla="*/ 30163 h 1106488"/>
              <a:gd name="connsiteX22427" fmla="*/ 422328 w 1031876"/>
              <a:gd name="connsiteY22427" fmla="*/ 30798 h 1106488"/>
              <a:gd name="connsiteX22428" fmla="*/ 417513 w 1031876"/>
              <a:gd name="connsiteY22428" fmla="*/ 33338 h 1106488"/>
              <a:gd name="connsiteX22429" fmla="*/ 424392 w 1031876"/>
              <a:gd name="connsiteY22429" fmla="*/ 26988 h 1106488"/>
              <a:gd name="connsiteX22430" fmla="*/ 424392 w 1031876"/>
              <a:gd name="connsiteY22430" fmla="*/ 26988 h 1106488"/>
              <a:gd name="connsiteX22431" fmla="*/ 426220 w 1031876"/>
              <a:gd name="connsiteY22431" fmla="*/ 27980 h 1106488"/>
              <a:gd name="connsiteX22432" fmla="*/ 424392 w 1031876"/>
              <a:gd name="connsiteY22432" fmla="*/ 29465 h 1106488"/>
              <a:gd name="connsiteX22433" fmla="*/ 409575 w 1031876"/>
              <a:gd name="connsiteY22433" fmla="*/ 26988 h 1106488"/>
              <a:gd name="connsiteX22434" fmla="*/ 411163 w 1031876"/>
              <a:gd name="connsiteY22434" fmla="*/ 26988 h 1106488"/>
              <a:gd name="connsiteX22435" fmla="*/ 411163 w 1031876"/>
              <a:gd name="connsiteY22435" fmla="*/ 28576 h 1106488"/>
              <a:gd name="connsiteX22436" fmla="*/ 409575 w 1031876"/>
              <a:gd name="connsiteY22436" fmla="*/ 28576 h 1106488"/>
              <a:gd name="connsiteX22437" fmla="*/ 396082 w 1031876"/>
              <a:gd name="connsiteY22437" fmla="*/ 26988 h 1106488"/>
              <a:gd name="connsiteX22438" fmla="*/ 396347 w 1031876"/>
              <a:gd name="connsiteY22438" fmla="*/ 26988 h 1106488"/>
              <a:gd name="connsiteX22439" fmla="*/ 399654 w 1031876"/>
              <a:gd name="connsiteY22439" fmla="*/ 26988 h 1106488"/>
              <a:gd name="connsiteX22440" fmla="*/ 400547 w 1031876"/>
              <a:gd name="connsiteY22440" fmla="*/ 26988 h 1106488"/>
              <a:gd name="connsiteX22441" fmla="*/ 403225 w 1031876"/>
              <a:gd name="connsiteY22441" fmla="*/ 26988 h 1106488"/>
              <a:gd name="connsiteX22442" fmla="*/ 403226 w 1031876"/>
              <a:gd name="connsiteY22442" fmla="*/ 26988 h 1106488"/>
              <a:gd name="connsiteX22443" fmla="*/ 404019 w 1031876"/>
              <a:gd name="connsiteY22443" fmla="*/ 26988 h 1106488"/>
              <a:gd name="connsiteX22444" fmla="*/ 404020 w 1031876"/>
              <a:gd name="connsiteY22444" fmla="*/ 26988 h 1106488"/>
              <a:gd name="connsiteX22445" fmla="*/ 406401 w 1031876"/>
              <a:gd name="connsiteY22445" fmla="*/ 26988 h 1106488"/>
              <a:gd name="connsiteX22446" fmla="*/ 409575 w 1031876"/>
              <a:gd name="connsiteY22446" fmla="*/ 26988 h 1106488"/>
              <a:gd name="connsiteX22447" fmla="*/ 403225 w 1031876"/>
              <a:gd name="connsiteY22447" fmla="*/ 33338 h 1106488"/>
              <a:gd name="connsiteX22448" fmla="*/ 403225 w 1031876"/>
              <a:gd name="connsiteY22448" fmla="*/ 30163 h 1106488"/>
              <a:gd name="connsiteX22449" fmla="*/ 403225 w 1031876"/>
              <a:gd name="connsiteY22449" fmla="*/ 26988 h 1106488"/>
              <a:gd name="connsiteX22450" fmla="*/ 398761 w 1031876"/>
              <a:gd name="connsiteY22450" fmla="*/ 27782 h 1106488"/>
              <a:gd name="connsiteX22451" fmla="*/ 397186 w 1031876"/>
              <a:gd name="connsiteY22451" fmla="*/ 28673 h 1106488"/>
              <a:gd name="connsiteX22452" fmla="*/ 398174 w 1031876"/>
              <a:gd name="connsiteY22452" fmla="*/ 30659 h 1106488"/>
              <a:gd name="connsiteX22453" fmla="*/ 389467 w 1031876"/>
              <a:gd name="connsiteY22453" fmla="*/ 33338 h 1106488"/>
              <a:gd name="connsiteX22454" fmla="*/ 388984 w 1031876"/>
              <a:gd name="connsiteY22454" fmla="*/ 33312 h 1106488"/>
              <a:gd name="connsiteX22455" fmla="*/ 388938 w 1031876"/>
              <a:gd name="connsiteY22455" fmla="*/ 33338 h 1106488"/>
              <a:gd name="connsiteX22456" fmla="*/ 388968 w 1031876"/>
              <a:gd name="connsiteY22456" fmla="*/ 33311 h 1106488"/>
              <a:gd name="connsiteX22457" fmla="*/ 387640 w 1031876"/>
              <a:gd name="connsiteY22457" fmla="*/ 33239 h 1106488"/>
              <a:gd name="connsiteX22458" fmla="*/ 389628 w 1031876"/>
              <a:gd name="connsiteY22458" fmla="*/ 32725 h 1106488"/>
              <a:gd name="connsiteX22459" fmla="*/ 389831 w 1031876"/>
              <a:gd name="connsiteY22459" fmla="*/ 32544 h 1106488"/>
              <a:gd name="connsiteX22460" fmla="*/ 396082 w 1031876"/>
              <a:gd name="connsiteY22460" fmla="*/ 26988 h 1106488"/>
              <a:gd name="connsiteX22461" fmla="*/ 388938 w 1031876"/>
              <a:gd name="connsiteY22461" fmla="*/ 26988 h 1106488"/>
              <a:gd name="connsiteX22462" fmla="*/ 382588 w 1031876"/>
              <a:gd name="connsiteY22462" fmla="*/ 33338 h 1106488"/>
              <a:gd name="connsiteX22463" fmla="*/ 388938 w 1031876"/>
              <a:gd name="connsiteY22463" fmla="*/ 26988 h 1106488"/>
              <a:gd name="connsiteX22464" fmla="*/ 464769 w 1031876"/>
              <a:gd name="connsiteY22464" fmla="*/ 26397 h 1106488"/>
              <a:gd name="connsiteX22465" fmla="*/ 464609 w 1031876"/>
              <a:gd name="connsiteY22465" fmla="*/ 26988 h 1106488"/>
              <a:gd name="connsiteX22466" fmla="*/ 464170 w 1031876"/>
              <a:gd name="connsiteY22466" fmla="*/ 26448 h 1106488"/>
              <a:gd name="connsiteX22467" fmla="*/ 464609 w 1031876"/>
              <a:gd name="connsiteY22467" fmla="*/ 26411 h 1106488"/>
              <a:gd name="connsiteX22468" fmla="*/ 438071 w 1031876"/>
              <a:gd name="connsiteY22468" fmla="*/ 26353 h 1106488"/>
              <a:gd name="connsiteX22469" fmla="*/ 437357 w 1031876"/>
              <a:gd name="connsiteY22469" fmla="*/ 26988 h 1106488"/>
              <a:gd name="connsiteX22470" fmla="*/ 436464 w 1031876"/>
              <a:gd name="connsiteY22470" fmla="*/ 26988 h 1106488"/>
              <a:gd name="connsiteX22471" fmla="*/ 433852 w 1031876"/>
              <a:gd name="connsiteY22471" fmla="*/ 26988 h 1106488"/>
              <a:gd name="connsiteX22472" fmla="*/ 432793 w 1031876"/>
              <a:gd name="connsiteY22472" fmla="*/ 26988 h 1106488"/>
              <a:gd name="connsiteX22473" fmla="*/ 431007 w 1031876"/>
              <a:gd name="connsiteY22473" fmla="*/ 26988 h 1106488"/>
              <a:gd name="connsiteX22474" fmla="*/ 430213 w 1031876"/>
              <a:gd name="connsiteY22474" fmla="*/ 26988 h 1106488"/>
              <a:gd name="connsiteX22475" fmla="*/ 535850 w 1031876"/>
              <a:gd name="connsiteY22475" fmla="*/ 25331 h 1106488"/>
              <a:gd name="connsiteX22476" fmla="*/ 540544 w 1031876"/>
              <a:gd name="connsiteY22476" fmla="*/ 26988 h 1106488"/>
              <a:gd name="connsiteX22477" fmla="*/ 541933 w 1031876"/>
              <a:gd name="connsiteY22477" fmla="*/ 27694 h 1106488"/>
              <a:gd name="connsiteX22478" fmla="*/ 547004 w 1031876"/>
              <a:gd name="connsiteY22478" fmla="*/ 29333 h 1106488"/>
              <a:gd name="connsiteX22479" fmla="*/ 546894 w 1031876"/>
              <a:gd name="connsiteY22479" fmla="*/ 29369 h 1106488"/>
              <a:gd name="connsiteX22480" fmla="*/ 542060 w 1031876"/>
              <a:gd name="connsiteY22480" fmla="*/ 27758 h 1106488"/>
              <a:gd name="connsiteX22481" fmla="*/ 546795 w 1031876"/>
              <a:gd name="connsiteY22481" fmla="*/ 30163 h 1106488"/>
              <a:gd name="connsiteX22482" fmla="*/ 547688 w 1031876"/>
              <a:gd name="connsiteY22482" fmla="*/ 33338 h 1106488"/>
              <a:gd name="connsiteX22483" fmla="*/ 544116 w 1031876"/>
              <a:gd name="connsiteY22483" fmla="*/ 33338 h 1106488"/>
              <a:gd name="connsiteX22484" fmla="*/ 543223 w 1031876"/>
              <a:gd name="connsiteY22484" fmla="*/ 33338 h 1106488"/>
              <a:gd name="connsiteX22485" fmla="*/ 540812 w 1031876"/>
              <a:gd name="connsiteY22485" fmla="*/ 33338 h 1106488"/>
              <a:gd name="connsiteX22486" fmla="*/ 544248 w 1031876"/>
              <a:gd name="connsiteY22486" fmla="*/ 34329 h 1106488"/>
              <a:gd name="connsiteX22487" fmla="*/ 547140 w 1031876"/>
              <a:gd name="connsiteY22487" fmla="*/ 40167 h 1106488"/>
              <a:gd name="connsiteX22488" fmla="*/ 549571 w 1031876"/>
              <a:gd name="connsiteY22488" fmla="*/ 40167 h 1106488"/>
              <a:gd name="connsiteX22489" fmla="*/ 550426 w 1031876"/>
              <a:gd name="connsiteY22489" fmla="*/ 40167 h 1106488"/>
              <a:gd name="connsiteX22490" fmla="*/ 552990 w 1031876"/>
              <a:gd name="connsiteY22490" fmla="*/ 40167 h 1106488"/>
              <a:gd name="connsiteX22491" fmla="*/ 553845 w 1031876"/>
              <a:gd name="connsiteY22491" fmla="*/ 40167 h 1106488"/>
              <a:gd name="connsiteX22492" fmla="*/ 557264 w 1031876"/>
              <a:gd name="connsiteY22492" fmla="*/ 40167 h 1106488"/>
              <a:gd name="connsiteX22493" fmla="*/ 557730 w 1031876"/>
              <a:gd name="connsiteY22493" fmla="*/ 40167 h 1106488"/>
              <a:gd name="connsiteX22494" fmla="*/ 558119 w 1031876"/>
              <a:gd name="connsiteY22494" fmla="*/ 40167 h 1106488"/>
              <a:gd name="connsiteX22495" fmla="*/ 559882 w 1031876"/>
              <a:gd name="connsiteY22495" fmla="*/ 40167 h 1106488"/>
              <a:gd name="connsiteX22496" fmla="*/ 557213 w 1031876"/>
              <a:gd name="connsiteY22496" fmla="*/ 34329 h 1106488"/>
              <a:gd name="connsiteX22497" fmla="*/ 554038 w 1031876"/>
              <a:gd name="connsiteY22497" fmla="*/ 33337 h 1106488"/>
              <a:gd name="connsiteX22498" fmla="*/ 560388 w 1031876"/>
              <a:gd name="connsiteY22498" fmla="*/ 33337 h 1106488"/>
              <a:gd name="connsiteX22499" fmla="*/ 560389 w 1031876"/>
              <a:gd name="connsiteY22499" fmla="*/ 33338 h 1106488"/>
              <a:gd name="connsiteX22500" fmla="*/ 562769 w 1031876"/>
              <a:gd name="connsiteY22500" fmla="*/ 32544 h 1106488"/>
              <a:gd name="connsiteX22501" fmla="*/ 560388 w 1031876"/>
              <a:gd name="connsiteY22501" fmla="*/ 26988 h 1106488"/>
              <a:gd name="connsiteX22502" fmla="*/ 563563 w 1031876"/>
              <a:gd name="connsiteY22502" fmla="*/ 27782 h 1106488"/>
              <a:gd name="connsiteX22503" fmla="*/ 564895 w 1031876"/>
              <a:gd name="connsiteY22503" fmla="*/ 30113 h 1106488"/>
              <a:gd name="connsiteX22504" fmla="*/ 567532 w 1031876"/>
              <a:gd name="connsiteY22504" fmla="*/ 26988 h 1106488"/>
              <a:gd name="connsiteX22505" fmla="*/ 567532 w 1031876"/>
              <a:gd name="connsiteY22505" fmla="*/ 33338 h 1106488"/>
              <a:gd name="connsiteX22506" fmla="*/ 565072 w 1031876"/>
              <a:gd name="connsiteY22506" fmla="*/ 30423 h 1106488"/>
              <a:gd name="connsiteX22507" fmla="*/ 566738 w 1031876"/>
              <a:gd name="connsiteY22507" fmla="*/ 33338 h 1106488"/>
              <a:gd name="connsiteX22508" fmla="*/ 563563 w 1031876"/>
              <a:gd name="connsiteY22508" fmla="*/ 33338 h 1106488"/>
              <a:gd name="connsiteX22509" fmla="*/ 561976 w 1031876"/>
              <a:gd name="connsiteY22509" fmla="*/ 33338 h 1106488"/>
              <a:gd name="connsiteX22510" fmla="*/ 561182 w 1031876"/>
              <a:gd name="connsiteY22510" fmla="*/ 33338 h 1106488"/>
              <a:gd name="connsiteX22511" fmla="*/ 560389 w 1031876"/>
              <a:gd name="connsiteY22511" fmla="*/ 33338 h 1106488"/>
              <a:gd name="connsiteX22512" fmla="*/ 563563 w 1031876"/>
              <a:gd name="connsiteY22512" fmla="*/ 37306 h 1106488"/>
              <a:gd name="connsiteX22513" fmla="*/ 565852 w 1031876"/>
              <a:gd name="connsiteY22513" fmla="*/ 40167 h 1106488"/>
              <a:gd name="connsiteX22514" fmla="*/ 567520 w 1031876"/>
              <a:gd name="connsiteY22514" fmla="*/ 40167 h 1106488"/>
              <a:gd name="connsiteX22515" fmla="*/ 566712 w 1031876"/>
              <a:gd name="connsiteY22515" fmla="*/ 41243 h 1106488"/>
              <a:gd name="connsiteX22516" fmla="*/ 566738 w 1031876"/>
              <a:gd name="connsiteY22516" fmla="*/ 41275 h 1106488"/>
              <a:gd name="connsiteX22517" fmla="*/ 566688 w 1031876"/>
              <a:gd name="connsiteY22517" fmla="*/ 41275 h 1106488"/>
              <a:gd name="connsiteX22518" fmla="*/ 564956 w 1031876"/>
              <a:gd name="connsiteY22518" fmla="*/ 43583 h 1106488"/>
              <a:gd name="connsiteX22519" fmla="*/ 567520 w 1031876"/>
              <a:gd name="connsiteY22519" fmla="*/ 46998 h 1106488"/>
              <a:gd name="connsiteX22520" fmla="*/ 574358 w 1031876"/>
              <a:gd name="connsiteY22520" fmla="*/ 46998 h 1106488"/>
              <a:gd name="connsiteX22521" fmla="*/ 578947 w 1031876"/>
              <a:gd name="connsiteY22521" fmla="*/ 45033 h 1106488"/>
              <a:gd name="connsiteX22522" fmla="*/ 581195 w 1031876"/>
              <a:gd name="connsiteY22522" fmla="*/ 46998 h 1106488"/>
              <a:gd name="connsiteX22523" fmla="*/ 580340 w 1031876"/>
              <a:gd name="connsiteY22523" fmla="*/ 44436 h 1106488"/>
              <a:gd name="connsiteX22524" fmla="*/ 578947 w 1031876"/>
              <a:gd name="connsiteY22524" fmla="*/ 45033 h 1106488"/>
              <a:gd name="connsiteX22525" fmla="*/ 574357 w 1031876"/>
              <a:gd name="connsiteY22525" fmla="*/ 41021 h 1106488"/>
              <a:gd name="connsiteX22526" fmla="*/ 572493 w 1031876"/>
              <a:gd name="connsiteY22526" fmla="*/ 40788 h 1106488"/>
              <a:gd name="connsiteX22527" fmla="*/ 574358 w 1031876"/>
              <a:gd name="connsiteY22527" fmla="*/ 40167 h 1106488"/>
              <a:gd name="connsiteX22528" fmla="*/ 578631 w 1031876"/>
              <a:gd name="connsiteY22528" fmla="*/ 40167 h 1106488"/>
              <a:gd name="connsiteX22529" fmla="*/ 580340 w 1031876"/>
              <a:gd name="connsiteY22529" fmla="*/ 40167 h 1106488"/>
              <a:gd name="connsiteX22530" fmla="*/ 581195 w 1031876"/>
              <a:gd name="connsiteY22530" fmla="*/ 40167 h 1106488"/>
              <a:gd name="connsiteX22531" fmla="*/ 583413 w 1031876"/>
              <a:gd name="connsiteY22531" fmla="*/ 41275 h 1106488"/>
              <a:gd name="connsiteX22532" fmla="*/ 584369 w 1031876"/>
              <a:gd name="connsiteY22532" fmla="*/ 41753 h 1106488"/>
              <a:gd name="connsiteX22533" fmla="*/ 586360 w 1031876"/>
              <a:gd name="connsiteY22533" fmla="*/ 42037 h 1106488"/>
              <a:gd name="connsiteX22534" fmla="*/ 585792 w 1031876"/>
              <a:gd name="connsiteY22534" fmla="*/ 42463 h 1106488"/>
              <a:gd name="connsiteX22535" fmla="*/ 586704 w 1031876"/>
              <a:gd name="connsiteY22535" fmla="*/ 42919 h 1106488"/>
              <a:gd name="connsiteX22536" fmla="*/ 586582 w 1031876"/>
              <a:gd name="connsiteY22536" fmla="*/ 42069 h 1106488"/>
              <a:gd name="connsiteX22537" fmla="*/ 586360 w 1031876"/>
              <a:gd name="connsiteY22537" fmla="*/ 42037 h 1106488"/>
              <a:gd name="connsiteX22538" fmla="*/ 587376 w 1031876"/>
              <a:gd name="connsiteY22538" fmla="*/ 41275 h 1106488"/>
              <a:gd name="connsiteX22539" fmla="*/ 587376 w 1031876"/>
              <a:gd name="connsiteY22539" fmla="*/ 43254 h 1106488"/>
              <a:gd name="connsiteX22540" fmla="*/ 588033 w 1031876"/>
              <a:gd name="connsiteY22540" fmla="*/ 43583 h 1106488"/>
              <a:gd name="connsiteX22541" fmla="*/ 594871 w 1031876"/>
              <a:gd name="connsiteY22541" fmla="*/ 46998 h 1106488"/>
              <a:gd name="connsiteX22542" fmla="*/ 595313 w 1031876"/>
              <a:gd name="connsiteY22542" fmla="*/ 46998 h 1106488"/>
              <a:gd name="connsiteX22543" fmla="*/ 595313 w 1031876"/>
              <a:gd name="connsiteY22543" fmla="*/ 42069 h 1106488"/>
              <a:gd name="connsiteX22544" fmla="*/ 595313 w 1031876"/>
              <a:gd name="connsiteY22544" fmla="*/ 41275 h 1106488"/>
              <a:gd name="connsiteX22545" fmla="*/ 597218 w 1031876"/>
              <a:gd name="connsiteY22545" fmla="*/ 45720 h 1106488"/>
              <a:gd name="connsiteX22546" fmla="*/ 596107 w 1031876"/>
              <a:gd name="connsiteY22546" fmla="*/ 45244 h 1106488"/>
              <a:gd name="connsiteX22547" fmla="*/ 595522 w 1031876"/>
              <a:gd name="connsiteY22547" fmla="*/ 46998 h 1106488"/>
              <a:gd name="connsiteX22548" fmla="*/ 595726 w 1031876"/>
              <a:gd name="connsiteY22548" fmla="*/ 46998 h 1106488"/>
              <a:gd name="connsiteX22549" fmla="*/ 597194 w 1031876"/>
              <a:gd name="connsiteY22549" fmla="*/ 46998 h 1106488"/>
              <a:gd name="connsiteX22550" fmla="*/ 597694 w 1031876"/>
              <a:gd name="connsiteY22550" fmla="*/ 46831 h 1106488"/>
              <a:gd name="connsiteX22551" fmla="*/ 597218 w 1031876"/>
              <a:gd name="connsiteY22551" fmla="*/ 45720 h 1106488"/>
              <a:gd name="connsiteX22552" fmla="*/ 600200 w 1031876"/>
              <a:gd name="connsiteY22552" fmla="*/ 46998 h 1106488"/>
              <a:gd name="connsiteX22553" fmla="*/ 601708 w 1031876"/>
              <a:gd name="connsiteY22553" fmla="*/ 46998 h 1106488"/>
              <a:gd name="connsiteX22554" fmla="*/ 602563 w 1031876"/>
              <a:gd name="connsiteY22554" fmla="*/ 46998 h 1106488"/>
              <a:gd name="connsiteX22555" fmla="*/ 603623 w 1031876"/>
              <a:gd name="connsiteY22555" fmla="*/ 46998 h 1106488"/>
              <a:gd name="connsiteX22556" fmla="*/ 602457 w 1031876"/>
              <a:gd name="connsiteY22556" fmla="*/ 46831 h 1106488"/>
              <a:gd name="connsiteX22557" fmla="*/ 601663 w 1031876"/>
              <a:gd name="connsiteY22557" fmla="*/ 41275 h 1106488"/>
              <a:gd name="connsiteX22558" fmla="*/ 604838 w 1031876"/>
              <a:gd name="connsiteY22558" fmla="*/ 46831 h 1106488"/>
              <a:gd name="connsiteX22559" fmla="*/ 605504 w 1031876"/>
              <a:gd name="connsiteY22559" fmla="*/ 46998 h 1106488"/>
              <a:gd name="connsiteX22560" fmla="*/ 607744 w 1031876"/>
              <a:gd name="connsiteY22560" fmla="*/ 46998 h 1106488"/>
              <a:gd name="connsiteX22561" fmla="*/ 608546 w 1031876"/>
              <a:gd name="connsiteY22561" fmla="*/ 46998 h 1106488"/>
              <a:gd name="connsiteX22562" fmla="*/ 629059 w 1031876"/>
              <a:gd name="connsiteY22562" fmla="*/ 53828 h 1106488"/>
              <a:gd name="connsiteX22563" fmla="*/ 631623 w 1031876"/>
              <a:gd name="connsiteY22563" fmla="*/ 53828 h 1106488"/>
              <a:gd name="connsiteX22564" fmla="*/ 632477 w 1031876"/>
              <a:gd name="connsiteY22564" fmla="*/ 53828 h 1106488"/>
              <a:gd name="connsiteX22565" fmla="*/ 634080 w 1031876"/>
              <a:gd name="connsiteY22565" fmla="*/ 53828 h 1106488"/>
              <a:gd name="connsiteX22566" fmla="*/ 635896 w 1031876"/>
              <a:gd name="connsiteY22566" fmla="*/ 53828 h 1106488"/>
              <a:gd name="connsiteX22567" fmla="*/ 635896 w 1031876"/>
              <a:gd name="connsiteY22567" fmla="*/ 60659 h 1106488"/>
              <a:gd name="connsiteX22568" fmla="*/ 629059 w 1031876"/>
              <a:gd name="connsiteY22568" fmla="*/ 60659 h 1106488"/>
              <a:gd name="connsiteX22569" fmla="*/ 629059 w 1031876"/>
              <a:gd name="connsiteY22569" fmla="*/ 67489 h 1106488"/>
              <a:gd name="connsiteX22570" fmla="*/ 615383 w 1031876"/>
              <a:gd name="connsiteY22570" fmla="*/ 60659 h 1106488"/>
              <a:gd name="connsiteX22571" fmla="*/ 622221 w 1031876"/>
              <a:gd name="connsiteY22571" fmla="*/ 67489 h 1106488"/>
              <a:gd name="connsiteX22572" fmla="*/ 615383 w 1031876"/>
              <a:gd name="connsiteY22572" fmla="*/ 67489 h 1106488"/>
              <a:gd name="connsiteX22573" fmla="*/ 601708 w 1031876"/>
              <a:gd name="connsiteY22573" fmla="*/ 60659 h 1106488"/>
              <a:gd name="connsiteX22574" fmla="*/ 601708 w 1031876"/>
              <a:gd name="connsiteY22574" fmla="*/ 67489 h 1106488"/>
              <a:gd name="connsiteX22575" fmla="*/ 595314 w 1031876"/>
              <a:gd name="connsiteY22575" fmla="*/ 64295 h 1106488"/>
              <a:gd name="connsiteX22576" fmla="*/ 595314 w 1031876"/>
              <a:gd name="connsiteY22576" fmla="*/ 67468 h 1106488"/>
              <a:gd name="connsiteX22577" fmla="*/ 595314 w 1031876"/>
              <a:gd name="connsiteY22577" fmla="*/ 68262 h 1106488"/>
              <a:gd name="connsiteX22578" fmla="*/ 592412 w 1031876"/>
              <a:gd name="connsiteY22578" fmla="*/ 62846 h 1106488"/>
              <a:gd name="connsiteX22579" fmla="*/ 588033 w 1031876"/>
              <a:gd name="connsiteY22579" fmla="*/ 60659 h 1106488"/>
              <a:gd name="connsiteX22580" fmla="*/ 588033 w 1031876"/>
              <a:gd name="connsiteY22580" fmla="*/ 67489 h 1106488"/>
              <a:gd name="connsiteX22581" fmla="*/ 587178 w 1031876"/>
              <a:gd name="connsiteY22581" fmla="*/ 67489 h 1106488"/>
              <a:gd name="connsiteX22582" fmla="*/ 585469 w 1031876"/>
              <a:gd name="connsiteY22582" fmla="*/ 67489 h 1106488"/>
              <a:gd name="connsiteX22583" fmla="*/ 584614 w 1031876"/>
              <a:gd name="connsiteY22583" fmla="*/ 67489 h 1106488"/>
              <a:gd name="connsiteX22584" fmla="*/ 582050 w 1031876"/>
              <a:gd name="connsiteY22584" fmla="*/ 67489 h 1106488"/>
              <a:gd name="connsiteX22585" fmla="*/ 581195 w 1031876"/>
              <a:gd name="connsiteY22585" fmla="*/ 67489 h 1106488"/>
              <a:gd name="connsiteX22586" fmla="*/ 581195 w 1031876"/>
              <a:gd name="connsiteY22586" fmla="*/ 60659 h 1106488"/>
              <a:gd name="connsiteX22587" fmla="*/ 574358 w 1031876"/>
              <a:gd name="connsiteY22587" fmla="*/ 60659 h 1106488"/>
              <a:gd name="connsiteX22588" fmla="*/ 581195 w 1031876"/>
              <a:gd name="connsiteY22588" fmla="*/ 67489 h 1106488"/>
              <a:gd name="connsiteX22589" fmla="*/ 574358 w 1031876"/>
              <a:gd name="connsiteY22589" fmla="*/ 67489 h 1106488"/>
              <a:gd name="connsiteX22590" fmla="*/ 588033 w 1031876"/>
              <a:gd name="connsiteY22590" fmla="*/ 74320 h 1106488"/>
              <a:gd name="connsiteX22591" fmla="*/ 588888 w 1031876"/>
              <a:gd name="connsiteY22591" fmla="*/ 74320 h 1106488"/>
              <a:gd name="connsiteX22592" fmla="*/ 592307 w 1031876"/>
              <a:gd name="connsiteY22592" fmla="*/ 74320 h 1106488"/>
              <a:gd name="connsiteX22593" fmla="*/ 594016 w 1031876"/>
              <a:gd name="connsiteY22593" fmla="*/ 74320 h 1106488"/>
              <a:gd name="connsiteX22594" fmla="*/ 594871 w 1031876"/>
              <a:gd name="connsiteY22594" fmla="*/ 74320 h 1106488"/>
              <a:gd name="connsiteX22595" fmla="*/ 594871 w 1031876"/>
              <a:gd name="connsiteY22595" fmla="*/ 73466 h 1106488"/>
              <a:gd name="connsiteX22596" fmla="*/ 594871 w 1031876"/>
              <a:gd name="connsiteY22596" fmla="*/ 69352 h 1106488"/>
              <a:gd name="connsiteX22597" fmla="*/ 601708 w 1031876"/>
              <a:gd name="connsiteY22597" fmla="*/ 67489 h 1106488"/>
              <a:gd name="connsiteX22598" fmla="*/ 602563 w 1031876"/>
              <a:gd name="connsiteY22598" fmla="*/ 67489 h 1106488"/>
              <a:gd name="connsiteX22599" fmla="*/ 604272 w 1031876"/>
              <a:gd name="connsiteY22599" fmla="*/ 67489 h 1106488"/>
              <a:gd name="connsiteX22600" fmla="*/ 605127 w 1031876"/>
              <a:gd name="connsiteY22600" fmla="*/ 67489 h 1106488"/>
              <a:gd name="connsiteX22601" fmla="*/ 606836 w 1031876"/>
              <a:gd name="connsiteY22601" fmla="*/ 67489 h 1106488"/>
              <a:gd name="connsiteX22602" fmla="*/ 607691 w 1031876"/>
              <a:gd name="connsiteY22602" fmla="*/ 67489 h 1106488"/>
              <a:gd name="connsiteX22603" fmla="*/ 608546 w 1031876"/>
              <a:gd name="connsiteY22603" fmla="*/ 67489 h 1106488"/>
              <a:gd name="connsiteX22604" fmla="*/ 608546 w 1031876"/>
              <a:gd name="connsiteY22604" fmla="*/ 67489 h 1106488"/>
              <a:gd name="connsiteX22605" fmla="*/ 609401 w 1031876"/>
              <a:gd name="connsiteY22605" fmla="*/ 67489 h 1106488"/>
              <a:gd name="connsiteX22606" fmla="*/ 611110 w 1031876"/>
              <a:gd name="connsiteY22606" fmla="*/ 67489 h 1106488"/>
              <a:gd name="connsiteX22607" fmla="*/ 612819 w 1031876"/>
              <a:gd name="connsiteY22607" fmla="*/ 67489 h 1106488"/>
              <a:gd name="connsiteX22608" fmla="*/ 614528 w 1031876"/>
              <a:gd name="connsiteY22608" fmla="*/ 67489 h 1106488"/>
              <a:gd name="connsiteX22609" fmla="*/ 615383 w 1031876"/>
              <a:gd name="connsiteY22609" fmla="*/ 67489 h 1106488"/>
              <a:gd name="connsiteX22610" fmla="*/ 616238 w 1031876"/>
              <a:gd name="connsiteY22610" fmla="*/ 67489 h 1106488"/>
              <a:gd name="connsiteX22611" fmla="*/ 617093 w 1031876"/>
              <a:gd name="connsiteY22611" fmla="*/ 67489 h 1106488"/>
              <a:gd name="connsiteX22612" fmla="*/ 618802 w 1031876"/>
              <a:gd name="connsiteY22612" fmla="*/ 67489 h 1106488"/>
              <a:gd name="connsiteX22613" fmla="*/ 619657 w 1031876"/>
              <a:gd name="connsiteY22613" fmla="*/ 67489 h 1106488"/>
              <a:gd name="connsiteX22614" fmla="*/ 621366 w 1031876"/>
              <a:gd name="connsiteY22614" fmla="*/ 67489 h 1106488"/>
              <a:gd name="connsiteX22615" fmla="*/ 622221 w 1031876"/>
              <a:gd name="connsiteY22615" fmla="*/ 67489 h 1106488"/>
              <a:gd name="connsiteX22616" fmla="*/ 629059 w 1031876"/>
              <a:gd name="connsiteY22616" fmla="*/ 70904 h 1106488"/>
              <a:gd name="connsiteX22617" fmla="*/ 633161 w 1031876"/>
              <a:gd name="connsiteY22617" fmla="*/ 72953 h 1106488"/>
              <a:gd name="connsiteX22618" fmla="*/ 635896 w 1031876"/>
              <a:gd name="connsiteY22618" fmla="*/ 74320 h 1106488"/>
              <a:gd name="connsiteX22619" fmla="*/ 632478 w 1031876"/>
              <a:gd name="connsiteY22619" fmla="*/ 76881 h 1106488"/>
              <a:gd name="connsiteX22620" fmla="*/ 629309 w 1031876"/>
              <a:gd name="connsiteY22620" fmla="*/ 74507 h 1106488"/>
              <a:gd name="connsiteX22621" fmla="*/ 629294 w 1031876"/>
              <a:gd name="connsiteY22621" fmla="*/ 74496 h 1106488"/>
              <a:gd name="connsiteX22622" fmla="*/ 629273 w 1031876"/>
              <a:gd name="connsiteY22622" fmla="*/ 74506 h 1106488"/>
              <a:gd name="connsiteX22623" fmla="*/ 629284 w 1031876"/>
              <a:gd name="connsiteY22623" fmla="*/ 74517 h 1106488"/>
              <a:gd name="connsiteX22624" fmla="*/ 635897 w 1031876"/>
              <a:gd name="connsiteY22624" fmla="*/ 80296 h 1106488"/>
              <a:gd name="connsiteX22625" fmla="*/ 642734 w 1031876"/>
              <a:gd name="connsiteY22625" fmla="*/ 81150 h 1106488"/>
              <a:gd name="connsiteX22626" fmla="*/ 642914 w 1031876"/>
              <a:gd name="connsiteY22626" fmla="*/ 81210 h 1106488"/>
              <a:gd name="connsiteX22627" fmla="*/ 642894 w 1031876"/>
              <a:gd name="connsiteY22627" fmla="*/ 81173 h 1106488"/>
              <a:gd name="connsiteX22628" fmla="*/ 642734 w 1031876"/>
              <a:gd name="connsiteY22628" fmla="*/ 81150 h 1106488"/>
              <a:gd name="connsiteX22629" fmla="*/ 642882 w 1031876"/>
              <a:gd name="connsiteY22629" fmla="*/ 81150 h 1106488"/>
              <a:gd name="connsiteX22630" fmla="*/ 639895 w 1031876"/>
              <a:gd name="connsiteY22630" fmla="*/ 75505 h 1106488"/>
              <a:gd name="connsiteX22631" fmla="*/ 636588 w 1031876"/>
              <a:gd name="connsiteY22631" fmla="*/ 74612 h 1106488"/>
              <a:gd name="connsiteX22632" fmla="*/ 638969 w 1031876"/>
              <a:gd name="connsiteY22632" fmla="*/ 74612 h 1106488"/>
              <a:gd name="connsiteX22633" fmla="*/ 639168 w 1031876"/>
              <a:gd name="connsiteY22633" fmla="*/ 74612 h 1106488"/>
              <a:gd name="connsiteX22634" fmla="*/ 639763 w 1031876"/>
              <a:gd name="connsiteY22634" fmla="*/ 74612 h 1106488"/>
              <a:gd name="connsiteX22635" fmla="*/ 639895 w 1031876"/>
              <a:gd name="connsiteY22635" fmla="*/ 74612 h 1106488"/>
              <a:gd name="connsiteX22636" fmla="*/ 641699 w 1031876"/>
              <a:gd name="connsiteY22636" fmla="*/ 74612 h 1106488"/>
              <a:gd name="connsiteX22637" fmla="*/ 642144 w 1031876"/>
              <a:gd name="connsiteY22637" fmla="*/ 74612 h 1106488"/>
              <a:gd name="connsiteX22638" fmla="*/ 642542 w 1031876"/>
              <a:gd name="connsiteY22638" fmla="*/ 74612 h 1106488"/>
              <a:gd name="connsiteX22639" fmla="*/ 642938 w 1031876"/>
              <a:gd name="connsiteY22639" fmla="*/ 74612 h 1106488"/>
              <a:gd name="connsiteX22640" fmla="*/ 643203 w 1031876"/>
              <a:gd name="connsiteY22640" fmla="*/ 74612 h 1106488"/>
              <a:gd name="connsiteX22641" fmla="*/ 643203 w 1031876"/>
              <a:gd name="connsiteY22641" fmla="*/ 80863 h 1106488"/>
              <a:gd name="connsiteX22642" fmla="*/ 643203 w 1031876"/>
              <a:gd name="connsiteY22642" fmla="*/ 81150 h 1106488"/>
              <a:gd name="connsiteX22643" fmla="*/ 645298 w 1031876"/>
              <a:gd name="connsiteY22643" fmla="*/ 81150 h 1106488"/>
              <a:gd name="connsiteX22644" fmla="*/ 646152 w 1031876"/>
              <a:gd name="connsiteY22644" fmla="*/ 81150 h 1106488"/>
              <a:gd name="connsiteX22645" fmla="*/ 649256 w 1031876"/>
              <a:gd name="connsiteY22645" fmla="*/ 81150 h 1106488"/>
              <a:gd name="connsiteX22646" fmla="*/ 646510 w 1031876"/>
              <a:gd name="connsiteY22646" fmla="*/ 78184 h 1106488"/>
              <a:gd name="connsiteX22647" fmla="*/ 643203 w 1031876"/>
              <a:gd name="connsiteY22647" fmla="*/ 74612 h 1106488"/>
              <a:gd name="connsiteX22648" fmla="*/ 646510 w 1031876"/>
              <a:gd name="connsiteY22648" fmla="*/ 77291 h 1106488"/>
              <a:gd name="connsiteX22649" fmla="*/ 649758 w 1031876"/>
              <a:gd name="connsiteY22649" fmla="*/ 74660 h 1106488"/>
              <a:gd name="connsiteX22650" fmla="*/ 649606 w 1031876"/>
              <a:gd name="connsiteY22650" fmla="*/ 74612 h 1106488"/>
              <a:gd name="connsiteX22651" fmla="*/ 649817 w 1031876"/>
              <a:gd name="connsiteY22651" fmla="*/ 74612 h 1106488"/>
              <a:gd name="connsiteX22652" fmla="*/ 653125 w 1031876"/>
              <a:gd name="connsiteY22652" fmla="*/ 74612 h 1106488"/>
              <a:gd name="connsiteX22653" fmla="*/ 655440 w 1031876"/>
              <a:gd name="connsiteY22653" fmla="*/ 74612 h 1106488"/>
              <a:gd name="connsiteX22654" fmla="*/ 655539 w 1031876"/>
              <a:gd name="connsiteY22654" fmla="*/ 74612 h 1106488"/>
              <a:gd name="connsiteX22655" fmla="*/ 655638 w 1031876"/>
              <a:gd name="connsiteY22655" fmla="*/ 74612 h 1106488"/>
              <a:gd name="connsiteX22656" fmla="*/ 656273 w 1031876"/>
              <a:gd name="connsiteY22656" fmla="*/ 74612 h 1106488"/>
              <a:gd name="connsiteX22657" fmla="*/ 656432 w 1031876"/>
              <a:gd name="connsiteY22657" fmla="*/ 74612 h 1106488"/>
              <a:gd name="connsiteX22658" fmla="*/ 658330 w 1031876"/>
              <a:gd name="connsiteY22658" fmla="*/ 74612 h 1106488"/>
              <a:gd name="connsiteX22659" fmla="*/ 662108 w 1031876"/>
              <a:gd name="connsiteY22659" fmla="*/ 74612 h 1106488"/>
              <a:gd name="connsiteX22660" fmla="*/ 662941 w 1031876"/>
              <a:gd name="connsiteY22660" fmla="*/ 74612 h 1106488"/>
              <a:gd name="connsiteX22661" fmla="*/ 663774 w 1031876"/>
              <a:gd name="connsiteY22661" fmla="*/ 75406 h 1106488"/>
              <a:gd name="connsiteX22662" fmla="*/ 669330 w 1031876"/>
              <a:gd name="connsiteY22662" fmla="*/ 80697 h 1106488"/>
              <a:gd name="connsiteX22663" fmla="*/ 669566 w 1031876"/>
              <a:gd name="connsiteY22663" fmla="*/ 80802 h 1106488"/>
              <a:gd name="connsiteX22664" fmla="*/ 668775 w 1031876"/>
              <a:gd name="connsiteY22664" fmla="*/ 77787 h 1106488"/>
              <a:gd name="connsiteX22665" fmla="*/ 666725 w 1031876"/>
              <a:gd name="connsiteY22665" fmla="*/ 76671 h 1106488"/>
              <a:gd name="connsiteX22666" fmla="*/ 669608 w 1031876"/>
              <a:gd name="connsiteY22666" fmla="*/ 74612 h 1106488"/>
              <a:gd name="connsiteX22667" fmla="*/ 670428 w 1031876"/>
              <a:gd name="connsiteY22667" fmla="*/ 75393 h 1106488"/>
              <a:gd name="connsiteX22668" fmla="*/ 669926 w 1031876"/>
              <a:gd name="connsiteY22668" fmla="*/ 74612 h 1106488"/>
              <a:gd name="connsiteX22669" fmla="*/ 674018 w 1031876"/>
              <a:gd name="connsiteY22669" fmla="*/ 78249 h 1106488"/>
              <a:gd name="connsiteX22670" fmla="*/ 673503 w 1031876"/>
              <a:gd name="connsiteY22670" fmla="*/ 77735 h 1106488"/>
              <a:gd name="connsiteX22671" fmla="*/ 670377 w 1031876"/>
              <a:gd name="connsiteY22671" fmla="*/ 74612 h 1106488"/>
              <a:gd name="connsiteX22672" fmla="*/ 670084 w 1031876"/>
              <a:gd name="connsiteY22672" fmla="*/ 74320 h 1106488"/>
              <a:gd name="connsiteX22673" fmla="*/ 663247 w 1031876"/>
              <a:gd name="connsiteY22673" fmla="*/ 67489 h 1106488"/>
              <a:gd name="connsiteX22674" fmla="*/ 656409 w 1031876"/>
              <a:gd name="connsiteY22674" fmla="*/ 60659 h 1106488"/>
              <a:gd name="connsiteX22675" fmla="*/ 660683 w 1031876"/>
              <a:gd name="connsiteY22675" fmla="*/ 60659 h 1106488"/>
              <a:gd name="connsiteX22676" fmla="*/ 661538 w 1031876"/>
              <a:gd name="connsiteY22676" fmla="*/ 60659 h 1106488"/>
              <a:gd name="connsiteX22677" fmla="*/ 662392 w 1031876"/>
              <a:gd name="connsiteY22677" fmla="*/ 60659 h 1106488"/>
              <a:gd name="connsiteX22678" fmla="*/ 662457 w 1031876"/>
              <a:gd name="connsiteY22678" fmla="*/ 60659 h 1106488"/>
              <a:gd name="connsiteX22679" fmla="*/ 662045 w 1031876"/>
              <a:gd name="connsiteY22679" fmla="*/ 60226 h 1106488"/>
              <a:gd name="connsiteX22680" fmla="*/ 659321 w 1031876"/>
              <a:gd name="connsiteY22680" fmla="*/ 57365 h 1106488"/>
              <a:gd name="connsiteX22681" fmla="*/ 659210 w 1031876"/>
              <a:gd name="connsiteY22681" fmla="*/ 57448 h 1106488"/>
              <a:gd name="connsiteX22682" fmla="*/ 657947 w 1031876"/>
              <a:gd name="connsiteY22682" fmla="*/ 56501 h 1106488"/>
              <a:gd name="connsiteX22683" fmla="*/ 658441 w 1031876"/>
              <a:gd name="connsiteY22683" fmla="*/ 57324 h 1106488"/>
              <a:gd name="connsiteX22684" fmla="*/ 654423 w 1031876"/>
              <a:gd name="connsiteY22684" fmla="*/ 55091 h 1106488"/>
              <a:gd name="connsiteX22685" fmla="*/ 655638 w 1031876"/>
              <a:gd name="connsiteY22685" fmla="*/ 54416 h 1106488"/>
              <a:gd name="connsiteX22686" fmla="*/ 656210 w 1031876"/>
              <a:gd name="connsiteY22686" fmla="*/ 54098 h 1106488"/>
              <a:gd name="connsiteX22687" fmla="*/ 656092 w 1031876"/>
              <a:gd name="connsiteY22687" fmla="*/ 53975 h 1106488"/>
              <a:gd name="connsiteX22688" fmla="*/ 656323 w 1031876"/>
              <a:gd name="connsiteY22688" fmla="*/ 54036 h 1106488"/>
              <a:gd name="connsiteX22689" fmla="*/ 656432 w 1031876"/>
              <a:gd name="connsiteY22689" fmla="*/ 53975 h 1106488"/>
              <a:gd name="connsiteX22690" fmla="*/ 656496 w 1031876"/>
              <a:gd name="connsiteY22690" fmla="*/ 54081 h 1106488"/>
              <a:gd name="connsiteX22691" fmla="*/ 657171 w 1031876"/>
              <a:gd name="connsiteY22691" fmla="*/ 54258 h 1106488"/>
              <a:gd name="connsiteX22692" fmla="*/ 658020 w 1031876"/>
              <a:gd name="connsiteY22692" fmla="*/ 53975 h 1106488"/>
              <a:gd name="connsiteX22693" fmla="*/ 658317 w 1031876"/>
              <a:gd name="connsiteY22693" fmla="*/ 53876 h 1106488"/>
              <a:gd name="connsiteX22694" fmla="*/ 655638 w 1031876"/>
              <a:gd name="connsiteY22694" fmla="*/ 47625 h 1106488"/>
              <a:gd name="connsiteX22695" fmla="*/ 656531 w 1031876"/>
              <a:gd name="connsiteY22695" fmla="*/ 48518 h 1106488"/>
              <a:gd name="connsiteX22696" fmla="*/ 661988 w 1031876"/>
              <a:gd name="connsiteY22696" fmla="*/ 53975 h 1106488"/>
              <a:gd name="connsiteX22697" fmla="*/ 662782 w 1031876"/>
              <a:gd name="connsiteY22697" fmla="*/ 54769 h 1106488"/>
              <a:gd name="connsiteX22698" fmla="*/ 660409 w 1031876"/>
              <a:gd name="connsiteY22698" fmla="*/ 56549 h 1106488"/>
              <a:gd name="connsiteX22699" fmla="*/ 662645 w 1031876"/>
              <a:gd name="connsiteY22699" fmla="*/ 60659 h 1106488"/>
              <a:gd name="connsiteX22700" fmla="*/ 663041 w 1031876"/>
              <a:gd name="connsiteY22700" fmla="*/ 60659 h 1106488"/>
              <a:gd name="connsiteX22701" fmla="*/ 663745 w 1031876"/>
              <a:gd name="connsiteY22701" fmla="*/ 58440 h 1106488"/>
              <a:gd name="connsiteX22702" fmla="*/ 668676 w 1031876"/>
              <a:gd name="connsiteY22702" fmla="*/ 60659 h 1106488"/>
              <a:gd name="connsiteX22703" fmla="*/ 669229 w 1031876"/>
              <a:gd name="connsiteY22703" fmla="*/ 60659 h 1106488"/>
              <a:gd name="connsiteX22704" fmla="*/ 669699 w 1031876"/>
              <a:gd name="connsiteY22704" fmla="*/ 60659 h 1106488"/>
              <a:gd name="connsiteX22705" fmla="*/ 669699 w 1031876"/>
              <a:gd name="connsiteY22705" fmla="*/ 57547 h 1106488"/>
              <a:gd name="connsiteX22706" fmla="*/ 669699 w 1031876"/>
              <a:gd name="connsiteY22706" fmla="*/ 53975 h 1106488"/>
              <a:gd name="connsiteX22707" fmla="*/ 673101 w 1031876"/>
              <a:gd name="connsiteY22707" fmla="*/ 60226 h 1106488"/>
              <a:gd name="connsiteX22708" fmla="*/ 674749 w 1031876"/>
              <a:gd name="connsiteY22708" fmla="*/ 60659 h 1106488"/>
              <a:gd name="connsiteX22709" fmla="*/ 675941 w 1031876"/>
              <a:gd name="connsiteY22709" fmla="*/ 60659 h 1106488"/>
              <a:gd name="connsiteX22710" fmla="*/ 673498 w 1031876"/>
              <a:gd name="connsiteY22710" fmla="*/ 57944 h 1106488"/>
              <a:gd name="connsiteX22711" fmla="*/ 669926 w 1031876"/>
              <a:gd name="connsiteY22711" fmla="*/ 53975 h 1106488"/>
              <a:gd name="connsiteX22712" fmla="*/ 672605 w 1031876"/>
              <a:gd name="connsiteY22712" fmla="*/ 53975 h 1106488"/>
              <a:gd name="connsiteX22713" fmla="*/ 673498 w 1031876"/>
              <a:gd name="connsiteY22713" fmla="*/ 53975 h 1106488"/>
              <a:gd name="connsiteX22714" fmla="*/ 677070 w 1031876"/>
              <a:gd name="connsiteY22714" fmla="*/ 53975 h 1106488"/>
              <a:gd name="connsiteX22715" fmla="*/ 674391 w 1031876"/>
              <a:gd name="connsiteY22715" fmla="*/ 57944 h 1106488"/>
              <a:gd name="connsiteX22716" fmla="*/ 676223 w 1031876"/>
              <a:gd name="connsiteY22716" fmla="*/ 60659 h 1106488"/>
              <a:gd name="connsiteX22717" fmla="*/ 676922 w 1031876"/>
              <a:gd name="connsiteY22717" fmla="*/ 60659 h 1106488"/>
              <a:gd name="connsiteX22718" fmla="*/ 676576 w 1031876"/>
              <a:gd name="connsiteY22718" fmla="*/ 61119 h 1106488"/>
              <a:gd name="connsiteX22719" fmla="*/ 676564 w 1031876"/>
              <a:gd name="connsiteY22719" fmla="*/ 61135 h 1106488"/>
              <a:gd name="connsiteX22720" fmla="*/ 679527 w 1031876"/>
              <a:gd name="connsiteY22720" fmla="*/ 61913 h 1106488"/>
              <a:gd name="connsiteX22721" fmla="*/ 679904 w 1031876"/>
              <a:gd name="connsiteY22721" fmla="*/ 62012 h 1106488"/>
              <a:gd name="connsiteX22722" fmla="*/ 683305 w 1031876"/>
              <a:gd name="connsiteY22722" fmla="*/ 68262 h 1106488"/>
              <a:gd name="connsiteX22723" fmla="*/ 679904 w 1031876"/>
              <a:gd name="connsiteY22723" fmla="*/ 64691 h 1106488"/>
              <a:gd name="connsiteX22724" fmla="*/ 677258 w 1031876"/>
              <a:gd name="connsiteY22724" fmla="*/ 61913 h 1106488"/>
              <a:gd name="connsiteX22725" fmla="*/ 676611 w 1031876"/>
              <a:gd name="connsiteY22725" fmla="*/ 61234 h 1106488"/>
              <a:gd name="connsiteX22726" fmla="*/ 677070 w 1031876"/>
              <a:gd name="connsiteY22726" fmla="*/ 61913 h 1106488"/>
              <a:gd name="connsiteX22727" fmla="*/ 676555 w 1031876"/>
              <a:gd name="connsiteY22727" fmla="*/ 61340 h 1106488"/>
              <a:gd name="connsiteX22728" fmla="*/ 676691 w 1031876"/>
              <a:gd name="connsiteY22728" fmla="*/ 61913 h 1106488"/>
              <a:gd name="connsiteX22729" fmla="*/ 677352 w 1031876"/>
              <a:gd name="connsiteY22729" fmla="*/ 64691 h 1106488"/>
              <a:gd name="connsiteX22730" fmla="*/ 683304 w 1031876"/>
              <a:gd name="connsiteY22730" fmla="*/ 68262 h 1106488"/>
              <a:gd name="connsiteX22731" fmla="*/ 683305 w 1031876"/>
              <a:gd name="connsiteY22731" fmla="*/ 68262 h 1106488"/>
              <a:gd name="connsiteX22732" fmla="*/ 683306 w 1031876"/>
              <a:gd name="connsiteY22732" fmla="*/ 68262 h 1106488"/>
              <a:gd name="connsiteX22733" fmla="*/ 683306 w 1031876"/>
              <a:gd name="connsiteY22733" fmla="*/ 62012 h 1106488"/>
              <a:gd name="connsiteX22734" fmla="*/ 683306 w 1031876"/>
              <a:gd name="connsiteY22734" fmla="*/ 61964 h 1106488"/>
              <a:gd name="connsiteX22735" fmla="*/ 683154 w 1031876"/>
              <a:gd name="connsiteY22735" fmla="*/ 61913 h 1106488"/>
              <a:gd name="connsiteX22736" fmla="*/ 683306 w 1031876"/>
              <a:gd name="connsiteY22736" fmla="*/ 61913 h 1106488"/>
              <a:gd name="connsiteX22737" fmla="*/ 683306 w 1031876"/>
              <a:gd name="connsiteY22737" fmla="*/ 61119 h 1106488"/>
              <a:gd name="connsiteX22738" fmla="*/ 684062 w 1031876"/>
              <a:gd name="connsiteY22738" fmla="*/ 61913 h 1106488"/>
              <a:gd name="connsiteX22739" fmla="*/ 684213 w 1031876"/>
              <a:gd name="connsiteY22739" fmla="*/ 61913 h 1106488"/>
              <a:gd name="connsiteX22740" fmla="*/ 684214 w 1031876"/>
              <a:gd name="connsiteY22740" fmla="*/ 61913 h 1106488"/>
              <a:gd name="connsiteX22741" fmla="*/ 686594 w 1031876"/>
              <a:gd name="connsiteY22741" fmla="*/ 61913 h 1106488"/>
              <a:gd name="connsiteX22742" fmla="*/ 689174 w 1031876"/>
              <a:gd name="connsiteY22742" fmla="*/ 61913 h 1106488"/>
              <a:gd name="connsiteX22743" fmla="*/ 690034 w 1031876"/>
              <a:gd name="connsiteY22743" fmla="*/ 61913 h 1106488"/>
              <a:gd name="connsiteX22744" fmla="*/ 696913 w 1031876"/>
              <a:gd name="connsiteY22744" fmla="*/ 68263 h 1106488"/>
              <a:gd name="connsiteX22745" fmla="*/ 692614 w 1031876"/>
              <a:gd name="connsiteY22745" fmla="*/ 65088 h 1106488"/>
              <a:gd name="connsiteX22746" fmla="*/ 689983 w 1031876"/>
              <a:gd name="connsiteY22746" fmla="*/ 64205 h 1106488"/>
              <a:gd name="connsiteX22747" fmla="*/ 690563 w 1031876"/>
              <a:gd name="connsiteY22747" fmla="*/ 68262 h 1106488"/>
              <a:gd name="connsiteX22748" fmla="*/ 690564 w 1031876"/>
              <a:gd name="connsiteY22748" fmla="*/ 68263 h 1106488"/>
              <a:gd name="connsiteX22749" fmla="*/ 690959 w 1031876"/>
              <a:gd name="connsiteY22749" fmla="*/ 68263 h 1106488"/>
              <a:gd name="connsiteX22750" fmla="*/ 690960 w 1031876"/>
              <a:gd name="connsiteY22750" fmla="*/ 68263 h 1106488"/>
              <a:gd name="connsiteX22751" fmla="*/ 696814 w 1031876"/>
              <a:gd name="connsiteY22751" fmla="*/ 68263 h 1106488"/>
              <a:gd name="connsiteX22752" fmla="*/ 696913 w 1031876"/>
              <a:gd name="connsiteY22752" fmla="*/ 68263 h 1106488"/>
              <a:gd name="connsiteX22753" fmla="*/ 696918 w 1031876"/>
              <a:gd name="connsiteY22753" fmla="*/ 68263 h 1106488"/>
              <a:gd name="connsiteX22754" fmla="*/ 696913 w 1031876"/>
              <a:gd name="connsiteY22754" fmla="*/ 68262 h 1106488"/>
              <a:gd name="connsiteX22755" fmla="*/ 697707 w 1031876"/>
              <a:gd name="connsiteY22755" fmla="*/ 68262 h 1106488"/>
              <a:gd name="connsiteX22756" fmla="*/ 700485 w 1031876"/>
              <a:gd name="connsiteY22756" fmla="*/ 68262 h 1106488"/>
              <a:gd name="connsiteX22757" fmla="*/ 703164 w 1031876"/>
              <a:gd name="connsiteY22757" fmla="*/ 68262 h 1106488"/>
              <a:gd name="connsiteX22758" fmla="*/ 704057 w 1031876"/>
              <a:gd name="connsiteY22758" fmla="*/ 68262 h 1106488"/>
              <a:gd name="connsiteX22759" fmla="*/ 704950 w 1031876"/>
              <a:gd name="connsiteY22759" fmla="*/ 71437 h 1106488"/>
              <a:gd name="connsiteX22760" fmla="*/ 707146 w 1031876"/>
              <a:gd name="connsiteY22760" fmla="*/ 72552 h 1106488"/>
              <a:gd name="connsiteX22761" fmla="*/ 704333 w 1031876"/>
              <a:gd name="connsiteY22761" fmla="*/ 74428 h 1106488"/>
              <a:gd name="connsiteX22762" fmla="*/ 704851 w 1031876"/>
              <a:gd name="connsiteY22762" fmla="*/ 74612 h 1106488"/>
              <a:gd name="connsiteX22763" fmla="*/ 704057 w 1031876"/>
              <a:gd name="connsiteY22763" fmla="*/ 74612 h 1106488"/>
              <a:gd name="connsiteX22764" fmla="*/ 705955 w 1031876"/>
              <a:gd name="connsiteY22764" fmla="*/ 77291 h 1106488"/>
              <a:gd name="connsiteX22765" fmla="*/ 705766 w 1031876"/>
              <a:gd name="connsiteY22765" fmla="*/ 77271 h 1106488"/>
              <a:gd name="connsiteX22766" fmla="*/ 706655 w 1031876"/>
              <a:gd name="connsiteY22766" fmla="*/ 78653 h 1106488"/>
              <a:gd name="connsiteX22767" fmla="*/ 704950 w 1031876"/>
              <a:gd name="connsiteY22767" fmla="*/ 77787 h 1106488"/>
              <a:gd name="connsiteX22768" fmla="*/ 704057 w 1031876"/>
              <a:gd name="connsiteY22768" fmla="*/ 77088 h 1106488"/>
              <a:gd name="connsiteX22769" fmla="*/ 703164 w 1031876"/>
              <a:gd name="connsiteY22769" fmla="*/ 76993 h 1106488"/>
              <a:gd name="connsiteX22770" fmla="*/ 696913 w 1031876"/>
              <a:gd name="connsiteY22770" fmla="*/ 74612 h 1106488"/>
              <a:gd name="connsiteX22771" fmla="*/ 697707 w 1031876"/>
              <a:gd name="connsiteY22771" fmla="*/ 74612 h 1106488"/>
              <a:gd name="connsiteX22772" fmla="*/ 697707 w 1031876"/>
              <a:gd name="connsiteY22772" fmla="*/ 72072 h 1106488"/>
              <a:gd name="connsiteX22773" fmla="*/ 703822 w 1031876"/>
              <a:gd name="connsiteY22773" fmla="*/ 74246 h 1106488"/>
              <a:gd name="connsiteX22774" fmla="*/ 700485 w 1031876"/>
              <a:gd name="connsiteY22774" fmla="*/ 69056 h 1106488"/>
              <a:gd name="connsiteX22775" fmla="*/ 697854 w 1031876"/>
              <a:gd name="connsiteY22775" fmla="*/ 68471 h 1106488"/>
              <a:gd name="connsiteX22776" fmla="*/ 699605 w 1031876"/>
              <a:gd name="connsiteY22776" fmla="*/ 70942 h 1106488"/>
              <a:gd name="connsiteX22777" fmla="*/ 697707 w 1031876"/>
              <a:gd name="connsiteY22777" fmla="*/ 70553 h 1106488"/>
              <a:gd name="connsiteX22778" fmla="*/ 697707 w 1031876"/>
              <a:gd name="connsiteY22778" fmla="*/ 71437 h 1106488"/>
              <a:gd name="connsiteX22779" fmla="*/ 697707 w 1031876"/>
              <a:gd name="connsiteY22779" fmla="*/ 72072 h 1106488"/>
              <a:gd name="connsiteX22780" fmla="*/ 695921 w 1031876"/>
              <a:gd name="connsiteY22780" fmla="*/ 71437 h 1106488"/>
              <a:gd name="connsiteX22781" fmla="*/ 696552 w 1031876"/>
              <a:gd name="connsiteY22781" fmla="*/ 70316 h 1106488"/>
              <a:gd name="connsiteX22782" fmla="*/ 694707 w 1031876"/>
              <a:gd name="connsiteY22782" fmla="*/ 69937 h 1106488"/>
              <a:gd name="connsiteX22783" fmla="*/ 690565 w 1031876"/>
              <a:gd name="connsiteY22783" fmla="*/ 68264 h 1106488"/>
              <a:gd name="connsiteX22784" fmla="*/ 691357 w 1031876"/>
              <a:gd name="connsiteY22784" fmla="*/ 69056 h 1106488"/>
              <a:gd name="connsiteX22785" fmla="*/ 696913 w 1031876"/>
              <a:gd name="connsiteY22785" fmla="*/ 74612 h 1106488"/>
              <a:gd name="connsiteX22786" fmla="*/ 688182 w 1031876"/>
              <a:gd name="connsiteY22786" fmla="*/ 71437 h 1106488"/>
              <a:gd name="connsiteX22787" fmla="*/ 684214 w 1031876"/>
              <a:gd name="connsiteY22787" fmla="*/ 68263 h 1106488"/>
              <a:gd name="connsiteX22788" fmla="*/ 684156 w 1031876"/>
              <a:gd name="connsiteY22788" fmla="*/ 68263 h 1106488"/>
              <a:gd name="connsiteX22789" fmla="*/ 683419 w 1031876"/>
              <a:gd name="connsiteY22789" fmla="*/ 68263 h 1106488"/>
              <a:gd name="connsiteX22790" fmla="*/ 683038 w 1031876"/>
              <a:gd name="connsiteY22790" fmla="*/ 69278 h 1106488"/>
              <a:gd name="connsiteX22791" fmla="*/ 683759 w 1031876"/>
              <a:gd name="connsiteY22791" fmla="*/ 74320 h 1106488"/>
              <a:gd name="connsiteX22792" fmla="*/ 682904 w 1031876"/>
              <a:gd name="connsiteY22792" fmla="*/ 70904 h 1106488"/>
              <a:gd name="connsiteX22793" fmla="*/ 682288 w 1031876"/>
              <a:gd name="connsiteY22793" fmla="*/ 70553 h 1106488"/>
              <a:gd name="connsiteX22794" fmla="*/ 676275 w 1031876"/>
              <a:gd name="connsiteY22794" fmla="*/ 68262 h 1106488"/>
              <a:gd name="connsiteX22795" fmla="*/ 677168 w 1031876"/>
              <a:gd name="connsiteY22795" fmla="*/ 68262 h 1106488"/>
              <a:gd name="connsiteX22796" fmla="*/ 678276 w 1031876"/>
              <a:gd name="connsiteY22796" fmla="*/ 68262 h 1106488"/>
              <a:gd name="connsiteX22797" fmla="*/ 676922 w 1031876"/>
              <a:gd name="connsiteY22797" fmla="*/ 67489 h 1106488"/>
              <a:gd name="connsiteX22798" fmla="*/ 682337 w 1031876"/>
              <a:gd name="connsiteY22798" fmla="*/ 68262 h 1106488"/>
              <a:gd name="connsiteX22799" fmla="*/ 683299 w 1031876"/>
              <a:gd name="connsiteY22799" fmla="*/ 68262 h 1106488"/>
              <a:gd name="connsiteX22800" fmla="*/ 677352 w 1031876"/>
              <a:gd name="connsiteY22800" fmla="*/ 67370 h 1106488"/>
              <a:gd name="connsiteX22801" fmla="*/ 676610 w 1031876"/>
              <a:gd name="connsiteY22801" fmla="*/ 61913 h 1106488"/>
              <a:gd name="connsiteX22802" fmla="*/ 676528 w 1031876"/>
              <a:gd name="connsiteY22802" fmla="*/ 61310 h 1106488"/>
              <a:gd name="connsiteX22803" fmla="*/ 676476 w 1031876"/>
              <a:gd name="connsiteY22803" fmla="*/ 61253 h 1106488"/>
              <a:gd name="connsiteX22804" fmla="*/ 674358 w 1031876"/>
              <a:gd name="connsiteY22804" fmla="*/ 64074 h 1106488"/>
              <a:gd name="connsiteX22805" fmla="*/ 676922 w 1031876"/>
              <a:gd name="connsiteY22805" fmla="*/ 67489 h 1106488"/>
              <a:gd name="connsiteX22806" fmla="*/ 673503 w 1031876"/>
              <a:gd name="connsiteY22806" fmla="*/ 64074 h 1106488"/>
              <a:gd name="connsiteX22807" fmla="*/ 670545 w 1031876"/>
              <a:gd name="connsiteY22807" fmla="*/ 61119 h 1106488"/>
              <a:gd name="connsiteX22808" fmla="*/ 670084 w 1031876"/>
              <a:gd name="connsiteY22808" fmla="*/ 61119 h 1106488"/>
              <a:gd name="connsiteX22809" fmla="*/ 670084 w 1031876"/>
              <a:gd name="connsiteY22809" fmla="*/ 64074 h 1106488"/>
              <a:gd name="connsiteX22810" fmla="*/ 670084 w 1031876"/>
              <a:gd name="connsiteY22810" fmla="*/ 67489 h 1106488"/>
              <a:gd name="connsiteX22811" fmla="*/ 669229 w 1031876"/>
              <a:gd name="connsiteY22811" fmla="*/ 66635 h 1106488"/>
              <a:gd name="connsiteX22812" fmla="*/ 663708 w 1031876"/>
              <a:gd name="connsiteY22812" fmla="*/ 61119 h 1106488"/>
              <a:gd name="connsiteX22813" fmla="*/ 663313 w 1031876"/>
              <a:gd name="connsiteY22813" fmla="*/ 61119 h 1106488"/>
              <a:gd name="connsiteX22814" fmla="*/ 664102 w 1031876"/>
              <a:gd name="connsiteY22814" fmla="*/ 66635 h 1106488"/>
              <a:gd name="connsiteX22815" fmla="*/ 670084 w 1031876"/>
              <a:gd name="connsiteY22815" fmla="*/ 67489 h 1106488"/>
              <a:gd name="connsiteX22816" fmla="*/ 676067 w 1031876"/>
              <a:gd name="connsiteY22816" fmla="*/ 68343 h 1106488"/>
              <a:gd name="connsiteX22817" fmla="*/ 676275 w 1031876"/>
              <a:gd name="connsiteY22817" fmla="*/ 69796 h 1106488"/>
              <a:gd name="connsiteX22818" fmla="*/ 676275 w 1031876"/>
              <a:gd name="connsiteY22818" fmla="*/ 69056 h 1106488"/>
              <a:gd name="connsiteX22819" fmla="*/ 676275 w 1031876"/>
              <a:gd name="connsiteY22819" fmla="*/ 68262 h 1106488"/>
              <a:gd name="connsiteX22820" fmla="*/ 679847 w 1031876"/>
              <a:gd name="connsiteY22820" fmla="*/ 73818 h 1106488"/>
              <a:gd name="connsiteX22821" fmla="*/ 682103 w 1031876"/>
              <a:gd name="connsiteY22821" fmla="*/ 74320 h 1106488"/>
              <a:gd name="connsiteX22822" fmla="*/ 683759 w 1031876"/>
              <a:gd name="connsiteY22822" fmla="*/ 74320 h 1106488"/>
              <a:gd name="connsiteX22823" fmla="*/ 684052 w 1031876"/>
              <a:gd name="connsiteY22823" fmla="*/ 74612 h 1106488"/>
              <a:gd name="connsiteX22824" fmla="*/ 689742 w 1031876"/>
              <a:gd name="connsiteY22824" fmla="*/ 80296 h 1106488"/>
              <a:gd name="connsiteX22825" fmla="*/ 690597 w 1031876"/>
              <a:gd name="connsiteY22825" fmla="*/ 81150 h 1106488"/>
              <a:gd name="connsiteX22826" fmla="*/ 697251 w 1031876"/>
              <a:gd name="connsiteY22826" fmla="*/ 81150 h 1106488"/>
              <a:gd name="connsiteX22827" fmla="*/ 696913 w 1031876"/>
              <a:gd name="connsiteY22827" fmla="*/ 80962 h 1106488"/>
              <a:gd name="connsiteX22828" fmla="*/ 704057 w 1031876"/>
              <a:gd name="connsiteY22828" fmla="*/ 80962 h 1106488"/>
              <a:gd name="connsiteX22829" fmla="*/ 704607 w 1031876"/>
              <a:gd name="connsiteY22829" fmla="*/ 85236 h 1106488"/>
              <a:gd name="connsiteX22830" fmla="*/ 704057 w 1031876"/>
              <a:gd name="connsiteY22830" fmla="*/ 84931 h 1106488"/>
              <a:gd name="connsiteX22831" fmla="*/ 697566 w 1031876"/>
              <a:gd name="connsiteY22831" fmla="*/ 81325 h 1106488"/>
              <a:gd name="connsiteX22832" fmla="*/ 699999 w 1031876"/>
              <a:gd name="connsiteY22832" fmla="*/ 84565 h 1106488"/>
              <a:gd name="connsiteX22833" fmla="*/ 697435 w 1031876"/>
              <a:gd name="connsiteY22833" fmla="*/ 87980 h 1106488"/>
              <a:gd name="connsiteX22834" fmla="*/ 683759 w 1031876"/>
              <a:gd name="connsiteY22834" fmla="*/ 81150 h 1106488"/>
              <a:gd name="connsiteX22835" fmla="*/ 683708 w 1031876"/>
              <a:gd name="connsiteY22835" fmla="*/ 81150 h 1106488"/>
              <a:gd name="connsiteX22836" fmla="*/ 683759 w 1031876"/>
              <a:gd name="connsiteY22836" fmla="*/ 81560 h 1106488"/>
              <a:gd name="connsiteX22837" fmla="*/ 683759 w 1031876"/>
              <a:gd name="connsiteY22837" fmla="*/ 81150 h 1106488"/>
              <a:gd name="connsiteX22838" fmla="*/ 690597 w 1031876"/>
              <a:gd name="connsiteY22838" fmla="*/ 87980 h 1106488"/>
              <a:gd name="connsiteX22839" fmla="*/ 691452 w 1031876"/>
              <a:gd name="connsiteY22839" fmla="*/ 87980 h 1106488"/>
              <a:gd name="connsiteX22840" fmla="*/ 694016 w 1031876"/>
              <a:gd name="connsiteY22840" fmla="*/ 87980 h 1106488"/>
              <a:gd name="connsiteX22841" fmla="*/ 697435 w 1031876"/>
              <a:gd name="connsiteY22841" fmla="*/ 87980 h 1106488"/>
              <a:gd name="connsiteX22842" fmla="*/ 703722 w 1031876"/>
              <a:gd name="connsiteY22842" fmla="*/ 88765 h 1106488"/>
              <a:gd name="connsiteX22843" fmla="*/ 703628 w 1031876"/>
              <a:gd name="connsiteY22843" fmla="*/ 88900 h 1106488"/>
              <a:gd name="connsiteX22844" fmla="*/ 703524 w 1031876"/>
              <a:gd name="connsiteY22844" fmla="*/ 89048 h 1106488"/>
              <a:gd name="connsiteX22845" fmla="*/ 704674 w 1031876"/>
              <a:gd name="connsiteY22845" fmla="*/ 89585 h 1106488"/>
              <a:gd name="connsiteX22846" fmla="*/ 705127 w 1031876"/>
              <a:gd name="connsiteY22846" fmla="*/ 91396 h 1106488"/>
              <a:gd name="connsiteX22847" fmla="*/ 711110 w 1031876"/>
              <a:gd name="connsiteY22847" fmla="*/ 94811 h 1106488"/>
              <a:gd name="connsiteX22848" fmla="*/ 714529 w 1031876"/>
              <a:gd name="connsiteY22848" fmla="*/ 94811 h 1106488"/>
              <a:gd name="connsiteX22849" fmla="*/ 715383 w 1031876"/>
              <a:gd name="connsiteY22849" fmla="*/ 94811 h 1106488"/>
              <a:gd name="connsiteX22850" fmla="*/ 717092 w 1031876"/>
              <a:gd name="connsiteY22850" fmla="*/ 94811 h 1106488"/>
              <a:gd name="connsiteX22851" fmla="*/ 717947 w 1031876"/>
              <a:gd name="connsiteY22851" fmla="*/ 94811 h 1106488"/>
              <a:gd name="connsiteX22852" fmla="*/ 717947 w 1031876"/>
              <a:gd name="connsiteY22852" fmla="*/ 101641 h 1106488"/>
              <a:gd name="connsiteX22853" fmla="*/ 722298 w 1031876"/>
              <a:gd name="connsiteY22853" fmla="*/ 104125 h 1106488"/>
              <a:gd name="connsiteX22854" fmla="*/ 723370 w 1031876"/>
              <a:gd name="connsiteY22854" fmla="*/ 105999 h 1106488"/>
              <a:gd name="connsiteX22855" fmla="*/ 723075 w 1031876"/>
              <a:gd name="connsiteY22855" fmla="*/ 105910 h 1106488"/>
              <a:gd name="connsiteX22856" fmla="*/ 724785 w 1031876"/>
              <a:gd name="connsiteY22856" fmla="*/ 108472 h 1106488"/>
              <a:gd name="connsiteX22857" fmla="*/ 723930 w 1031876"/>
              <a:gd name="connsiteY22857" fmla="*/ 108472 h 1106488"/>
              <a:gd name="connsiteX22858" fmla="*/ 722221 w 1031876"/>
              <a:gd name="connsiteY22858" fmla="*/ 108472 h 1106488"/>
              <a:gd name="connsiteX22859" fmla="*/ 721366 w 1031876"/>
              <a:gd name="connsiteY22859" fmla="*/ 108472 h 1106488"/>
              <a:gd name="connsiteX22860" fmla="*/ 717947 w 1031876"/>
              <a:gd name="connsiteY22860" fmla="*/ 108472 h 1106488"/>
              <a:gd name="connsiteX22861" fmla="*/ 717092 w 1031876"/>
              <a:gd name="connsiteY22861" fmla="*/ 105056 h 1106488"/>
              <a:gd name="connsiteX22862" fmla="*/ 715461 w 1031876"/>
              <a:gd name="connsiteY22862" fmla="*/ 104125 h 1106488"/>
              <a:gd name="connsiteX22863" fmla="*/ 711257 w 1031876"/>
              <a:gd name="connsiteY22863" fmla="*/ 101725 h 1106488"/>
              <a:gd name="connsiteX22864" fmla="*/ 713509 w 1031876"/>
              <a:gd name="connsiteY22864" fmla="*/ 106651 h 1106488"/>
              <a:gd name="connsiteX22865" fmla="*/ 711994 w 1031876"/>
              <a:gd name="connsiteY22865" fmla="*/ 105569 h 1106488"/>
              <a:gd name="connsiteX22866" fmla="*/ 711221 w 1031876"/>
              <a:gd name="connsiteY22866" fmla="*/ 101705 h 1106488"/>
              <a:gd name="connsiteX22867" fmla="*/ 711201 w 1031876"/>
              <a:gd name="connsiteY22867" fmla="*/ 101693 h 1106488"/>
              <a:gd name="connsiteX22868" fmla="*/ 711201 w 1031876"/>
              <a:gd name="connsiteY22868" fmla="*/ 108546 h 1106488"/>
              <a:gd name="connsiteX22869" fmla="*/ 711201 w 1031876"/>
              <a:gd name="connsiteY22869" fmla="*/ 108744 h 1106488"/>
              <a:gd name="connsiteX22870" fmla="*/ 711201 w 1031876"/>
              <a:gd name="connsiteY22870" fmla="*/ 109538 h 1106488"/>
              <a:gd name="connsiteX22871" fmla="*/ 710733 w 1031876"/>
              <a:gd name="connsiteY22871" fmla="*/ 109392 h 1106488"/>
              <a:gd name="connsiteX22872" fmla="*/ 710376 w 1031876"/>
              <a:gd name="connsiteY22872" fmla="*/ 109887 h 1106488"/>
              <a:gd name="connsiteX22873" fmla="*/ 710341 w 1031876"/>
              <a:gd name="connsiteY22873" fmla="*/ 109637 h 1106488"/>
              <a:gd name="connsiteX22874" fmla="*/ 710246 w 1031876"/>
              <a:gd name="connsiteY22874" fmla="*/ 109623 h 1106488"/>
              <a:gd name="connsiteX22875" fmla="*/ 708546 w 1031876"/>
              <a:gd name="connsiteY22875" fmla="*/ 111887 h 1106488"/>
              <a:gd name="connsiteX22876" fmla="*/ 708742 w 1031876"/>
              <a:gd name="connsiteY22876" fmla="*/ 112149 h 1106488"/>
              <a:gd name="connsiteX22877" fmla="*/ 710376 w 1031876"/>
              <a:gd name="connsiteY22877" fmla="*/ 109887 h 1106488"/>
              <a:gd name="connsiteX22878" fmla="*/ 711201 w 1031876"/>
              <a:gd name="connsiteY22878" fmla="*/ 115888 h 1106488"/>
              <a:gd name="connsiteX22879" fmla="*/ 710778 w 1031876"/>
              <a:gd name="connsiteY22879" fmla="*/ 115302 h 1106488"/>
              <a:gd name="connsiteX22880" fmla="*/ 708546 w 1031876"/>
              <a:gd name="connsiteY22880" fmla="*/ 115302 h 1106488"/>
              <a:gd name="connsiteX22881" fmla="*/ 707691 w 1031876"/>
              <a:gd name="connsiteY22881" fmla="*/ 115302 h 1106488"/>
              <a:gd name="connsiteX22882" fmla="*/ 705127 w 1031876"/>
              <a:gd name="connsiteY22882" fmla="*/ 115302 h 1106488"/>
              <a:gd name="connsiteX22883" fmla="*/ 704272 w 1031876"/>
              <a:gd name="connsiteY22883" fmla="*/ 115302 h 1106488"/>
              <a:gd name="connsiteX22884" fmla="*/ 705127 w 1031876"/>
              <a:gd name="connsiteY22884" fmla="*/ 110179 h 1106488"/>
              <a:gd name="connsiteX22885" fmla="*/ 710240 w 1031876"/>
              <a:gd name="connsiteY22885" fmla="*/ 114557 h 1106488"/>
              <a:gd name="connsiteX22886" fmla="*/ 709918 w 1031876"/>
              <a:gd name="connsiteY22886" fmla="*/ 114112 h 1106488"/>
              <a:gd name="connsiteX22887" fmla="*/ 707691 w 1031876"/>
              <a:gd name="connsiteY22887" fmla="*/ 111887 h 1106488"/>
              <a:gd name="connsiteX22888" fmla="*/ 704851 w 1031876"/>
              <a:gd name="connsiteY22888" fmla="*/ 109050 h 1106488"/>
              <a:gd name="connsiteX22889" fmla="*/ 704851 w 1031876"/>
              <a:gd name="connsiteY22889" fmla="*/ 109538 h 1106488"/>
              <a:gd name="connsiteX22890" fmla="*/ 704272 w 1031876"/>
              <a:gd name="connsiteY22890" fmla="*/ 108959 h 1106488"/>
              <a:gd name="connsiteX22891" fmla="*/ 704057 w 1031876"/>
              <a:gd name="connsiteY22891" fmla="*/ 108744 h 1106488"/>
              <a:gd name="connsiteX22892" fmla="*/ 704851 w 1031876"/>
              <a:gd name="connsiteY22892" fmla="*/ 109538 h 1106488"/>
              <a:gd name="connsiteX22893" fmla="*/ 703660 w 1031876"/>
              <a:gd name="connsiteY22893" fmla="*/ 108744 h 1106488"/>
              <a:gd name="connsiteX22894" fmla="*/ 698525 w 1031876"/>
              <a:gd name="connsiteY22894" fmla="*/ 108744 h 1106488"/>
              <a:gd name="connsiteX22895" fmla="*/ 700854 w 1031876"/>
              <a:gd name="connsiteY22895" fmla="*/ 109325 h 1106488"/>
              <a:gd name="connsiteX22896" fmla="*/ 704272 w 1031876"/>
              <a:gd name="connsiteY22896" fmla="*/ 115302 h 1106488"/>
              <a:gd name="connsiteX22897" fmla="*/ 697435 w 1031876"/>
              <a:gd name="connsiteY22897" fmla="*/ 109325 h 1106488"/>
              <a:gd name="connsiteX22898" fmla="*/ 694805 w 1031876"/>
              <a:gd name="connsiteY22898" fmla="*/ 108997 h 1106488"/>
              <a:gd name="connsiteX22899" fmla="*/ 694016 w 1031876"/>
              <a:gd name="connsiteY22899" fmla="*/ 108472 h 1106488"/>
              <a:gd name="connsiteX22900" fmla="*/ 691452 w 1031876"/>
              <a:gd name="connsiteY22900" fmla="*/ 106764 h 1106488"/>
              <a:gd name="connsiteX22901" fmla="*/ 692307 w 1031876"/>
              <a:gd name="connsiteY22901" fmla="*/ 105056 h 1106488"/>
              <a:gd name="connsiteX22902" fmla="*/ 683759 w 1031876"/>
              <a:gd name="connsiteY22902" fmla="*/ 101641 h 1106488"/>
              <a:gd name="connsiteX22903" fmla="*/ 681195 w 1031876"/>
              <a:gd name="connsiteY22903" fmla="*/ 101641 h 1106488"/>
              <a:gd name="connsiteX22904" fmla="*/ 679486 w 1031876"/>
              <a:gd name="connsiteY22904" fmla="*/ 101641 h 1106488"/>
              <a:gd name="connsiteX22905" fmla="*/ 676922 w 1031876"/>
              <a:gd name="connsiteY22905" fmla="*/ 101641 h 1106488"/>
              <a:gd name="connsiteX22906" fmla="*/ 676922 w 1031876"/>
              <a:gd name="connsiteY22906" fmla="*/ 102246 h 1106488"/>
              <a:gd name="connsiteX22907" fmla="*/ 683148 w 1031876"/>
              <a:gd name="connsiteY22907" fmla="*/ 108472 h 1106488"/>
              <a:gd name="connsiteX22908" fmla="*/ 683222 w 1031876"/>
              <a:gd name="connsiteY22908" fmla="*/ 108546 h 1106488"/>
              <a:gd name="connsiteX22909" fmla="*/ 683759 w 1031876"/>
              <a:gd name="connsiteY22909" fmla="*/ 109083 h 1106488"/>
              <a:gd name="connsiteX22910" fmla="*/ 684214 w 1031876"/>
              <a:gd name="connsiteY22910" fmla="*/ 109538 h 1106488"/>
              <a:gd name="connsiteX22911" fmla="*/ 684002 w 1031876"/>
              <a:gd name="connsiteY22911" fmla="*/ 109538 h 1106488"/>
              <a:gd name="connsiteX22912" fmla="*/ 683759 w 1031876"/>
              <a:gd name="connsiteY22912" fmla="*/ 109538 h 1106488"/>
              <a:gd name="connsiteX22913" fmla="*/ 683222 w 1031876"/>
              <a:gd name="connsiteY22913" fmla="*/ 109538 h 1106488"/>
              <a:gd name="connsiteX22914" fmla="*/ 677165 w 1031876"/>
              <a:gd name="connsiteY22914" fmla="*/ 109538 h 1106488"/>
              <a:gd name="connsiteX22915" fmla="*/ 683759 w 1031876"/>
              <a:gd name="connsiteY22915" fmla="*/ 115302 h 1106488"/>
              <a:gd name="connsiteX22916" fmla="*/ 690597 w 1031876"/>
              <a:gd name="connsiteY22916" fmla="*/ 115302 h 1106488"/>
              <a:gd name="connsiteX22917" fmla="*/ 691452 w 1031876"/>
              <a:gd name="connsiteY22917" fmla="*/ 115302 h 1106488"/>
              <a:gd name="connsiteX22918" fmla="*/ 695512 w 1031876"/>
              <a:gd name="connsiteY22918" fmla="*/ 115302 h 1106488"/>
              <a:gd name="connsiteX22919" fmla="*/ 696580 w 1031876"/>
              <a:gd name="connsiteY22919" fmla="*/ 115302 h 1106488"/>
              <a:gd name="connsiteX22920" fmla="*/ 697435 w 1031876"/>
              <a:gd name="connsiteY22920" fmla="*/ 115302 h 1106488"/>
              <a:gd name="connsiteX22921" fmla="*/ 697435 w 1031876"/>
              <a:gd name="connsiteY22921" fmla="*/ 115953 h 1106488"/>
              <a:gd name="connsiteX22922" fmla="*/ 698182 w 1031876"/>
              <a:gd name="connsiteY22922" fmla="*/ 116048 h 1106488"/>
              <a:gd name="connsiteX22923" fmla="*/ 697435 w 1031876"/>
              <a:gd name="connsiteY22923" fmla="*/ 115302 h 1106488"/>
              <a:gd name="connsiteX22924" fmla="*/ 698306 w 1031876"/>
              <a:gd name="connsiteY22924" fmla="*/ 116064 h 1106488"/>
              <a:gd name="connsiteX22925" fmla="*/ 703164 w 1031876"/>
              <a:gd name="connsiteY22925" fmla="*/ 116681 h 1106488"/>
              <a:gd name="connsiteX22926" fmla="*/ 703200 w 1031876"/>
              <a:gd name="connsiteY22926" fmla="*/ 116903 h 1106488"/>
              <a:gd name="connsiteX22927" fmla="*/ 701530 w 1031876"/>
              <a:gd name="connsiteY22927" fmla="*/ 118882 h 1106488"/>
              <a:gd name="connsiteX22928" fmla="*/ 703843 w 1031876"/>
              <a:gd name="connsiteY22928" fmla="*/ 120903 h 1106488"/>
              <a:gd name="connsiteX22929" fmla="*/ 703200 w 1031876"/>
              <a:gd name="connsiteY22929" fmla="*/ 116903 h 1106488"/>
              <a:gd name="connsiteX22930" fmla="*/ 704057 w 1031876"/>
              <a:gd name="connsiteY22930" fmla="*/ 115887 h 1106488"/>
              <a:gd name="connsiteX22931" fmla="*/ 706736 w 1031876"/>
              <a:gd name="connsiteY22931" fmla="*/ 119062 h 1106488"/>
              <a:gd name="connsiteX22932" fmla="*/ 704809 w 1031876"/>
              <a:gd name="connsiteY22932" fmla="*/ 121346 h 1106488"/>
              <a:gd name="connsiteX22933" fmla="*/ 710830 w 1031876"/>
              <a:gd name="connsiteY22933" fmla="*/ 122098 h 1106488"/>
              <a:gd name="connsiteX22934" fmla="*/ 711110 w 1031876"/>
              <a:gd name="connsiteY22934" fmla="*/ 122132 h 1106488"/>
              <a:gd name="connsiteX22935" fmla="*/ 711110 w 1031876"/>
              <a:gd name="connsiteY22935" fmla="*/ 122388 h 1106488"/>
              <a:gd name="connsiteX22936" fmla="*/ 711110 w 1031876"/>
              <a:gd name="connsiteY22936" fmla="*/ 124694 h 1106488"/>
              <a:gd name="connsiteX22937" fmla="*/ 711110 w 1031876"/>
              <a:gd name="connsiteY22937" fmla="*/ 125548 h 1106488"/>
              <a:gd name="connsiteX22938" fmla="*/ 711110 w 1031876"/>
              <a:gd name="connsiteY22938" fmla="*/ 128963 h 1106488"/>
              <a:gd name="connsiteX22939" fmla="*/ 714529 w 1031876"/>
              <a:gd name="connsiteY22939" fmla="*/ 128963 h 1106488"/>
              <a:gd name="connsiteX22940" fmla="*/ 717092 w 1031876"/>
              <a:gd name="connsiteY22940" fmla="*/ 128963 h 1106488"/>
              <a:gd name="connsiteX22941" fmla="*/ 717942 w 1031876"/>
              <a:gd name="connsiteY22941" fmla="*/ 128963 h 1106488"/>
              <a:gd name="connsiteX22942" fmla="*/ 715169 w 1031876"/>
              <a:gd name="connsiteY22942" fmla="*/ 123924 h 1106488"/>
              <a:gd name="connsiteX22943" fmla="*/ 712789 w 1031876"/>
              <a:gd name="connsiteY22943" fmla="*/ 123306 h 1106488"/>
              <a:gd name="connsiteX22944" fmla="*/ 712789 w 1031876"/>
              <a:gd name="connsiteY22944" fmla="*/ 123810 h 1106488"/>
              <a:gd name="connsiteX22945" fmla="*/ 712789 w 1031876"/>
              <a:gd name="connsiteY22945" fmla="*/ 123825 h 1106488"/>
              <a:gd name="connsiteX22946" fmla="*/ 711201 w 1031876"/>
              <a:gd name="connsiteY22946" fmla="*/ 123825 h 1106488"/>
              <a:gd name="connsiteX22947" fmla="*/ 711201 w 1031876"/>
              <a:gd name="connsiteY22947" fmla="*/ 122483 h 1106488"/>
              <a:gd name="connsiteX22948" fmla="*/ 711201 w 1031876"/>
              <a:gd name="connsiteY22948" fmla="*/ 122237 h 1106488"/>
              <a:gd name="connsiteX22949" fmla="*/ 711215 w 1031876"/>
              <a:gd name="connsiteY22949" fmla="*/ 122237 h 1106488"/>
              <a:gd name="connsiteX22950" fmla="*/ 711347 w 1031876"/>
              <a:gd name="connsiteY22950" fmla="*/ 122237 h 1106488"/>
              <a:gd name="connsiteX22951" fmla="*/ 711528 w 1031876"/>
              <a:gd name="connsiteY22951" fmla="*/ 122237 h 1106488"/>
              <a:gd name="connsiteX22952" fmla="*/ 711729 w 1031876"/>
              <a:gd name="connsiteY22952" fmla="*/ 122237 h 1106488"/>
              <a:gd name="connsiteX22953" fmla="*/ 711729 w 1031876"/>
              <a:gd name="connsiteY22953" fmla="*/ 122138 h 1106488"/>
              <a:gd name="connsiteX22954" fmla="*/ 711729 w 1031876"/>
              <a:gd name="connsiteY22954" fmla="*/ 119459 h 1106488"/>
              <a:gd name="connsiteX22955" fmla="*/ 711729 w 1031876"/>
              <a:gd name="connsiteY22955" fmla="*/ 116780 h 1106488"/>
              <a:gd name="connsiteX22956" fmla="*/ 711729 w 1031876"/>
              <a:gd name="connsiteY22956" fmla="*/ 115887 h 1106488"/>
              <a:gd name="connsiteX22957" fmla="*/ 712589 w 1031876"/>
              <a:gd name="connsiteY22957" fmla="*/ 115887 h 1106488"/>
              <a:gd name="connsiteX22958" fmla="*/ 714309 w 1031876"/>
              <a:gd name="connsiteY22958" fmla="*/ 115887 h 1106488"/>
              <a:gd name="connsiteX22959" fmla="*/ 717947 w 1031876"/>
              <a:gd name="connsiteY22959" fmla="*/ 115887 h 1106488"/>
              <a:gd name="connsiteX22960" fmla="*/ 717947 w 1031876"/>
              <a:gd name="connsiteY22960" fmla="*/ 115302 h 1106488"/>
              <a:gd name="connsiteX22961" fmla="*/ 718729 w 1031876"/>
              <a:gd name="connsiteY22961" fmla="*/ 115888 h 1106488"/>
              <a:gd name="connsiteX22962" fmla="*/ 721366 w 1031876"/>
              <a:gd name="connsiteY22962" fmla="*/ 117863 h 1106488"/>
              <a:gd name="connsiteX22963" fmla="*/ 722077 w 1031876"/>
              <a:gd name="connsiteY22963" fmla="*/ 117331 h 1106488"/>
              <a:gd name="connsiteX22964" fmla="*/ 721849 w 1031876"/>
              <a:gd name="connsiteY22964" fmla="*/ 116780 h 1106488"/>
              <a:gd name="connsiteX22965" fmla="*/ 723639 w 1031876"/>
              <a:gd name="connsiteY22965" fmla="*/ 116160 h 1106488"/>
              <a:gd name="connsiteX22966" fmla="*/ 724003 w 1031876"/>
              <a:gd name="connsiteY22966" fmla="*/ 115888 h 1106488"/>
              <a:gd name="connsiteX22967" fmla="*/ 724378 w 1031876"/>
              <a:gd name="connsiteY22967" fmla="*/ 115607 h 1106488"/>
              <a:gd name="connsiteX22968" fmla="*/ 724543 w 1031876"/>
              <a:gd name="connsiteY22968" fmla="*/ 115483 h 1106488"/>
              <a:gd name="connsiteX22969" fmla="*/ 722909 w 1031876"/>
              <a:gd name="connsiteY22969" fmla="*/ 111125 h 1106488"/>
              <a:gd name="connsiteX22970" fmla="*/ 731255 w 1031876"/>
              <a:gd name="connsiteY22970" fmla="*/ 115577 h 1106488"/>
              <a:gd name="connsiteX22971" fmla="*/ 731622 w 1031876"/>
              <a:gd name="connsiteY22971" fmla="*/ 115302 h 1106488"/>
              <a:gd name="connsiteX22972" fmla="*/ 732135 w 1031876"/>
              <a:gd name="connsiteY22972" fmla="*/ 115888 h 1106488"/>
              <a:gd name="connsiteX22973" fmla="*/ 732632 w 1031876"/>
              <a:gd name="connsiteY22973" fmla="*/ 115888 h 1106488"/>
              <a:gd name="connsiteX22974" fmla="*/ 732681 w 1031876"/>
              <a:gd name="connsiteY22974" fmla="*/ 115888 h 1106488"/>
              <a:gd name="connsiteX22975" fmla="*/ 735212 w 1031876"/>
              <a:gd name="connsiteY22975" fmla="*/ 115888 h 1106488"/>
              <a:gd name="connsiteX22976" fmla="*/ 738188 w 1031876"/>
              <a:gd name="connsiteY22976" fmla="*/ 115888 h 1106488"/>
              <a:gd name="connsiteX22977" fmla="*/ 738585 w 1031876"/>
              <a:gd name="connsiteY22977" fmla="*/ 115888 h 1106488"/>
              <a:gd name="connsiteX22978" fmla="*/ 738188 w 1031876"/>
              <a:gd name="connsiteY22978" fmla="*/ 116448 h 1106488"/>
              <a:gd name="connsiteX22979" fmla="*/ 736561 w 1031876"/>
              <a:gd name="connsiteY22979" fmla="*/ 118746 h 1106488"/>
              <a:gd name="connsiteX22980" fmla="*/ 732470 w 1031876"/>
              <a:gd name="connsiteY22980" fmla="*/ 116271 h 1106488"/>
              <a:gd name="connsiteX22981" fmla="*/ 735937 w 1031876"/>
              <a:gd name="connsiteY22981" fmla="*/ 120228 h 1106488"/>
              <a:gd name="connsiteX22982" fmla="*/ 737726 w 1031876"/>
              <a:gd name="connsiteY22982" fmla="*/ 122122 h 1106488"/>
              <a:gd name="connsiteX22983" fmla="*/ 735937 w 1031876"/>
              <a:gd name="connsiteY22983" fmla="*/ 120228 h 1106488"/>
              <a:gd name="connsiteX22984" fmla="*/ 737560 w 1031876"/>
              <a:gd name="connsiteY22984" fmla="*/ 122081 h 1106488"/>
              <a:gd name="connsiteX22985" fmla="*/ 737726 w 1031876"/>
              <a:gd name="connsiteY22985" fmla="*/ 122122 h 1106488"/>
              <a:gd name="connsiteX22986" fmla="*/ 737766 w 1031876"/>
              <a:gd name="connsiteY22986" fmla="*/ 122132 h 1106488"/>
              <a:gd name="connsiteX22987" fmla="*/ 737948 w 1031876"/>
              <a:gd name="connsiteY22987" fmla="*/ 122132 h 1106488"/>
              <a:gd name="connsiteX22988" fmla="*/ 736055 w 1031876"/>
              <a:gd name="connsiteY22988" fmla="*/ 119460 h 1106488"/>
              <a:gd name="connsiteX22989" fmla="*/ 736561 w 1031876"/>
              <a:gd name="connsiteY22989" fmla="*/ 118746 h 1106488"/>
              <a:gd name="connsiteX22990" fmla="*/ 737742 w 1031876"/>
              <a:gd name="connsiteY22990" fmla="*/ 119460 h 1106488"/>
              <a:gd name="connsiteX22991" fmla="*/ 738188 w 1031876"/>
              <a:gd name="connsiteY22991" fmla="*/ 121349 h 1106488"/>
              <a:gd name="connsiteX22992" fmla="*/ 738373 w 1031876"/>
              <a:gd name="connsiteY22992" fmla="*/ 122132 h 1106488"/>
              <a:gd name="connsiteX22993" fmla="*/ 738460 w 1031876"/>
              <a:gd name="connsiteY22993" fmla="*/ 122132 h 1106488"/>
              <a:gd name="connsiteX22994" fmla="*/ 744443 w 1031876"/>
              <a:gd name="connsiteY22994" fmla="*/ 122986 h 1106488"/>
              <a:gd name="connsiteX22995" fmla="*/ 744450 w 1031876"/>
              <a:gd name="connsiteY22995" fmla="*/ 123032 h 1106488"/>
              <a:gd name="connsiteX22996" fmla="*/ 745298 w 1031876"/>
              <a:gd name="connsiteY22996" fmla="*/ 128963 h 1106488"/>
              <a:gd name="connsiteX22997" fmla="*/ 738460 w 1031876"/>
              <a:gd name="connsiteY22997" fmla="*/ 128963 h 1106488"/>
              <a:gd name="connsiteX22998" fmla="*/ 737759 w 1031876"/>
              <a:gd name="connsiteY22998" fmla="*/ 123365 h 1106488"/>
              <a:gd name="connsiteX22999" fmla="*/ 734748 w 1031876"/>
              <a:gd name="connsiteY22999" fmla="*/ 125710 h 1106488"/>
              <a:gd name="connsiteX23000" fmla="*/ 734398 w 1031876"/>
              <a:gd name="connsiteY23000" fmla="*/ 125437 h 1106488"/>
              <a:gd name="connsiteX23001" fmla="*/ 735013 w 1031876"/>
              <a:gd name="connsiteY23001" fmla="*/ 126206 h 1106488"/>
              <a:gd name="connsiteX23002" fmla="*/ 737218 w 1031876"/>
              <a:gd name="connsiteY23002" fmla="*/ 128963 h 1106488"/>
              <a:gd name="connsiteX23003" fmla="*/ 738188 w 1031876"/>
              <a:gd name="connsiteY23003" fmla="*/ 130175 h 1106488"/>
              <a:gd name="connsiteX23004" fmla="*/ 737643 w 1031876"/>
              <a:gd name="connsiteY23004" fmla="*/ 130078 h 1106488"/>
              <a:gd name="connsiteX23005" fmla="*/ 738460 w 1031876"/>
              <a:gd name="connsiteY23005" fmla="*/ 135793 h 1106488"/>
              <a:gd name="connsiteX23006" fmla="*/ 738460 w 1031876"/>
              <a:gd name="connsiteY23006" fmla="*/ 128963 h 1106488"/>
              <a:gd name="connsiteX23007" fmla="*/ 745298 w 1031876"/>
              <a:gd name="connsiteY23007" fmla="*/ 128963 h 1106488"/>
              <a:gd name="connsiteX23008" fmla="*/ 745332 w 1031876"/>
              <a:gd name="connsiteY23008" fmla="*/ 128968 h 1106488"/>
              <a:gd name="connsiteX23009" fmla="*/ 745332 w 1031876"/>
              <a:gd name="connsiteY23009" fmla="*/ 126604 h 1106488"/>
              <a:gd name="connsiteX23010" fmla="*/ 745332 w 1031876"/>
              <a:gd name="connsiteY23010" fmla="*/ 123032 h 1106488"/>
              <a:gd name="connsiteX23011" fmla="*/ 752079 w 1031876"/>
              <a:gd name="connsiteY23011" fmla="*/ 130176 h 1106488"/>
              <a:gd name="connsiteX23012" fmla="*/ 751332 w 1031876"/>
              <a:gd name="connsiteY23012" fmla="*/ 130176 h 1106488"/>
              <a:gd name="connsiteX23013" fmla="*/ 752135 w 1031876"/>
              <a:gd name="connsiteY23013" fmla="*/ 135793 h 1106488"/>
              <a:gd name="connsiteX23014" fmla="*/ 758973 w 1031876"/>
              <a:gd name="connsiteY23014" fmla="*/ 142624 h 1106488"/>
              <a:gd name="connsiteX23015" fmla="*/ 764955 w 1031876"/>
              <a:gd name="connsiteY23015" fmla="*/ 143478 h 1106488"/>
              <a:gd name="connsiteX23016" fmla="*/ 765077 w 1031876"/>
              <a:gd name="connsiteY23016" fmla="*/ 144331 h 1106488"/>
              <a:gd name="connsiteX23017" fmla="*/ 764136 w 1031876"/>
              <a:gd name="connsiteY23017" fmla="*/ 146527 h 1106488"/>
              <a:gd name="connsiteX23018" fmla="*/ 763246 w 1031876"/>
              <a:gd name="connsiteY23018" fmla="*/ 148600 h 1106488"/>
              <a:gd name="connsiteX23019" fmla="*/ 765181 w 1031876"/>
              <a:gd name="connsiteY23019" fmla="*/ 149245 h 1106488"/>
              <a:gd name="connsiteX23020" fmla="*/ 765176 w 1031876"/>
              <a:gd name="connsiteY23020" fmla="*/ 149225 h 1106488"/>
              <a:gd name="connsiteX23021" fmla="*/ 765189 w 1031876"/>
              <a:gd name="connsiteY23021" fmla="*/ 149247 h 1106488"/>
              <a:gd name="connsiteX23022" fmla="*/ 765203 w 1031876"/>
              <a:gd name="connsiteY23022" fmla="*/ 149252 h 1106488"/>
              <a:gd name="connsiteX23023" fmla="*/ 765220 w 1031876"/>
              <a:gd name="connsiteY23023" fmla="*/ 149258 h 1106488"/>
              <a:gd name="connsiteX23024" fmla="*/ 765176 w 1031876"/>
              <a:gd name="connsiteY23024" fmla="*/ 149225 h 1106488"/>
              <a:gd name="connsiteX23025" fmla="*/ 765777 w 1031876"/>
              <a:gd name="connsiteY23025" fmla="*/ 149225 h 1106488"/>
              <a:gd name="connsiteX23026" fmla="*/ 765077 w 1031876"/>
              <a:gd name="connsiteY23026" fmla="*/ 144331 h 1106488"/>
              <a:gd name="connsiteX23027" fmla="*/ 765462 w 1031876"/>
              <a:gd name="connsiteY23027" fmla="*/ 143434 h 1106488"/>
              <a:gd name="connsiteX23028" fmla="*/ 765810 w 1031876"/>
              <a:gd name="connsiteY23028" fmla="*/ 143478 h 1106488"/>
              <a:gd name="connsiteX23029" fmla="*/ 772386 w 1031876"/>
              <a:gd name="connsiteY23029" fmla="*/ 149225 h 1106488"/>
              <a:gd name="connsiteX23030" fmla="*/ 773113 w 1031876"/>
              <a:gd name="connsiteY23030" fmla="*/ 149225 h 1106488"/>
              <a:gd name="connsiteX23031" fmla="*/ 773114 w 1031876"/>
              <a:gd name="connsiteY23031" fmla="*/ 149225 h 1106488"/>
              <a:gd name="connsiteX23032" fmla="*/ 772660 w 1031876"/>
              <a:gd name="connsiteY23032" fmla="*/ 149565 h 1106488"/>
              <a:gd name="connsiteX23033" fmla="*/ 773113 w 1031876"/>
              <a:gd name="connsiteY23033" fmla="*/ 150018 h 1106488"/>
              <a:gd name="connsiteX23034" fmla="*/ 773114 w 1031876"/>
              <a:gd name="connsiteY23034" fmla="*/ 150019 h 1106488"/>
              <a:gd name="connsiteX23035" fmla="*/ 775495 w 1031876"/>
              <a:gd name="connsiteY23035" fmla="*/ 150019 h 1106488"/>
              <a:gd name="connsiteX23036" fmla="*/ 778935 w 1031876"/>
              <a:gd name="connsiteY23036" fmla="*/ 150019 h 1106488"/>
              <a:gd name="connsiteX23037" fmla="*/ 775663 w 1031876"/>
              <a:gd name="connsiteY23037" fmla="*/ 152567 h 1106488"/>
              <a:gd name="connsiteX23038" fmla="*/ 778571 w 1031876"/>
              <a:gd name="connsiteY23038" fmla="*/ 155476 h 1106488"/>
              <a:gd name="connsiteX23039" fmla="*/ 778935 w 1031876"/>
              <a:gd name="connsiteY23039" fmla="*/ 155840 h 1106488"/>
              <a:gd name="connsiteX23040" fmla="*/ 778935 w 1031876"/>
              <a:gd name="connsiteY23040" fmla="*/ 150019 h 1106488"/>
              <a:gd name="connsiteX23041" fmla="*/ 781362 w 1031876"/>
              <a:gd name="connsiteY23041" fmla="*/ 153380 h 1106488"/>
              <a:gd name="connsiteX23042" fmla="*/ 779826 w 1031876"/>
              <a:gd name="connsiteY23042" fmla="*/ 150019 h 1106488"/>
              <a:gd name="connsiteX23043" fmla="*/ 779463 w 1031876"/>
              <a:gd name="connsiteY23043" fmla="*/ 149225 h 1106488"/>
              <a:gd name="connsiteX23044" fmla="*/ 780098 w 1031876"/>
              <a:gd name="connsiteY23044" fmla="*/ 150019 h 1106488"/>
              <a:gd name="connsiteX23045" fmla="*/ 785019 w 1031876"/>
              <a:gd name="connsiteY23045" fmla="*/ 156171 h 1106488"/>
              <a:gd name="connsiteX23046" fmla="*/ 785812 w 1031876"/>
              <a:gd name="connsiteY23046" fmla="*/ 157162 h 1106488"/>
              <a:gd name="connsiteX23047" fmla="*/ 786607 w 1031876"/>
              <a:gd name="connsiteY23047" fmla="*/ 157162 h 1106488"/>
              <a:gd name="connsiteX23048" fmla="*/ 786230 w 1031876"/>
              <a:gd name="connsiteY23048" fmla="*/ 157497 h 1106488"/>
              <a:gd name="connsiteX23049" fmla="*/ 789782 w 1031876"/>
              <a:gd name="connsiteY23049" fmla="*/ 160338 h 1106488"/>
              <a:gd name="connsiteX23050" fmla="*/ 793750 w 1031876"/>
              <a:gd name="connsiteY23050" fmla="*/ 163512 h 1106488"/>
              <a:gd name="connsiteX23051" fmla="*/ 793750 w 1031876"/>
              <a:gd name="connsiteY23051" fmla="*/ 163512 h 1106488"/>
              <a:gd name="connsiteX23052" fmla="*/ 793751 w 1031876"/>
              <a:gd name="connsiteY23052" fmla="*/ 163513 h 1106488"/>
              <a:gd name="connsiteX23053" fmla="*/ 793751 w 1031876"/>
              <a:gd name="connsiteY23053" fmla="*/ 163513 h 1106488"/>
              <a:gd name="connsiteX23054" fmla="*/ 795499 w 1031876"/>
              <a:gd name="connsiteY23054" fmla="*/ 165480 h 1106488"/>
              <a:gd name="connsiteX23055" fmla="*/ 795950 w 1031876"/>
              <a:gd name="connsiteY23055" fmla="*/ 165987 h 1106488"/>
              <a:gd name="connsiteX23056" fmla="*/ 796925 w 1031876"/>
              <a:gd name="connsiteY23056" fmla="*/ 167084 h 1106488"/>
              <a:gd name="connsiteX23057" fmla="*/ 797092 w 1031876"/>
              <a:gd name="connsiteY23057" fmla="*/ 167272 h 1106488"/>
              <a:gd name="connsiteX23058" fmla="*/ 798457 w 1031876"/>
              <a:gd name="connsiteY23058" fmla="*/ 168808 h 1106488"/>
              <a:gd name="connsiteX23059" fmla="*/ 799306 w 1031876"/>
              <a:gd name="connsiteY23059" fmla="*/ 169763 h 1106488"/>
              <a:gd name="connsiteX23060" fmla="*/ 800100 w 1031876"/>
              <a:gd name="connsiteY23060" fmla="*/ 170656 h 1106488"/>
              <a:gd name="connsiteX23061" fmla="*/ 794544 w 1031876"/>
              <a:gd name="connsiteY23061" fmla="*/ 167084 h 1106488"/>
              <a:gd name="connsiteX23062" fmla="*/ 793750 w 1031876"/>
              <a:gd name="connsiteY23062" fmla="*/ 163513 h 1106488"/>
              <a:gd name="connsiteX23063" fmla="*/ 793750 w 1031876"/>
              <a:gd name="connsiteY23063" fmla="*/ 163513 h 1106488"/>
              <a:gd name="connsiteX23064" fmla="*/ 789782 w 1031876"/>
              <a:gd name="connsiteY23064" fmla="*/ 162719 h 1106488"/>
              <a:gd name="connsiteX23065" fmla="*/ 786121 w 1031876"/>
              <a:gd name="connsiteY23065" fmla="*/ 157594 h 1106488"/>
              <a:gd name="connsiteX23066" fmla="*/ 783035 w 1031876"/>
              <a:gd name="connsiteY23066" fmla="*/ 160337 h 1106488"/>
              <a:gd name="connsiteX23067" fmla="*/ 779772 w 1031876"/>
              <a:gd name="connsiteY23067" fmla="*/ 163237 h 1106488"/>
              <a:gd name="connsiteX23068" fmla="*/ 779835 w 1031876"/>
              <a:gd name="connsiteY23068" fmla="*/ 163264 h 1106488"/>
              <a:gd name="connsiteX23069" fmla="*/ 783035 w 1031876"/>
              <a:gd name="connsiteY23069" fmla="*/ 161131 h 1106488"/>
              <a:gd name="connsiteX23070" fmla="*/ 786549 w 1031876"/>
              <a:gd name="connsiteY23070" fmla="*/ 163473 h 1106488"/>
              <a:gd name="connsiteX23071" fmla="*/ 786323 w 1031876"/>
              <a:gd name="connsiteY23071" fmla="*/ 163115 h 1106488"/>
              <a:gd name="connsiteX23072" fmla="*/ 786720 w 1031876"/>
              <a:gd name="connsiteY23072" fmla="*/ 163512 h 1106488"/>
              <a:gd name="connsiteX23073" fmla="*/ 792910 w 1031876"/>
              <a:gd name="connsiteY23073" fmla="*/ 169695 h 1106488"/>
              <a:gd name="connsiteX23074" fmla="*/ 792957 w 1031876"/>
              <a:gd name="connsiteY23074" fmla="*/ 169742 h 1106488"/>
              <a:gd name="connsiteX23075" fmla="*/ 793078 w 1031876"/>
              <a:gd name="connsiteY23075" fmla="*/ 169863 h 1106488"/>
              <a:gd name="connsiteX23076" fmla="*/ 793161 w 1031876"/>
              <a:gd name="connsiteY23076" fmla="*/ 169945 h 1106488"/>
              <a:gd name="connsiteX23077" fmla="*/ 792957 w 1031876"/>
              <a:gd name="connsiteY23077" fmla="*/ 169920 h 1106488"/>
              <a:gd name="connsiteX23078" fmla="*/ 792500 w 1031876"/>
              <a:gd name="connsiteY23078" fmla="*/ 169863 h 1106488"/>
              <a:gd name="connsiteX23079" fmla="*/ 786323 w 1031876"/>
              <a:gd name="connsiteY23079" fmla="*/ 169092 h 1106488"/>
              <a:gd name="connsiteX23080" fmla="*/ 786323 w 1031876"/>
              <a:gd name="connsiteY23080" fmla="*/ 169092 h 1106488"/>
              <a:gd name="connsiteX23081" fmla="*/ 786049 w 1031876"/>
              <a:gd name="connsiteY23081" fmla="*/ 168852 h 1106488"/>
              <a:gd name="connsiteX23082" fmla="*/ 785468 w 1031876"/>
              <a:gd name="connsiteY23082" fmla="*/ 166530 h 1106488"/>
              <a:gd name="connsiteX23083" fmla="*/ 780181 w 1031876"/>
              <a:gd name="connsiteY23083" fmla="*/ 163512 h 1106488"/>
              <a:gd name="connsiteX23084" fmla="*/ 779940 w 1031876"/>
              <a:gd name="connsiteY23084" fmla="*/ 163512 h 1106488"/>
              <a:gd name="connsiteX23085" fmla="*/ 786049 w 1031876"/>
              <a:gd name="connsiteY23085" fmla="*/ 168852 h 1106488"/>
              <a:gd name="connsiteX23086" fmla="*/ 786323 w 1031876"/>
              <a:gd name="connsiteY23086" fmla="*/ 169945 h 1106488"/>
              <a:gd name="connsiteX23087" fmla="*/ 793161 w 1031876"/>
              <a:gd name="connsiteY23087" fmla="*/ 176776 h 1106488"/>
              <a:gd name="connsiteX23088" fmla="*/ 786323 w 1031876"/>
              <a:gd name="connsiteY23088" fmla="*/ 176776 h 1106488"/>
              <a:gd name="connsiteX23089" fmla="*/ 779486 w 1031876"/>
              <a:gd name="connsiteY23089" fmla="*/ 169945 h 1106488"/>
              <a:gd name="connsiteX23090" fmla="*/ 773050 w 1031876"/>
              <a:gd name="connsiteY23090" fmla="*/ 165928 h 1106488"/>
              <a:gd name="connsiteX23091" fmla="*/ 772705 w 1031876"/>
              <a:gd name="connsiteY23091" fmla="*/ 163512 h 1106488"/>
              <a:gd name="connsiteX23092" fmla="*/ 772648 w 1031876"/>
              <a:gd name="connsiteY23092" fmla="*/ 163115 h 1106488"/>
              <a:gd name="connsiteX23093" fmla="*/ 772648 w 1031876"/>
              <a:gd name="connsiteY23093" fmla="*/ 157163 h 1106488"/>
              <a:gd name="connsiteX23094" fmla="*/ 772648 w 1031876"/>
              <a:gd name="connsiteY23094" fmla="*/ 157138 h 1106488"/>
              <a:gd name="connsiteX23095" fmla="*/ 772648 w 1031876"/>
              <a:gd name="connsiteY23095" fmla="*/ 157046 h 1106488"/>
              <a:gd name="connsiteX23096" fmla="*/ 772166 w 1031876"/>
              <a:gd name="connsiteY23096" fmla="*/ 156926 h 1106488"/>
              <a:gd name="connsiteX23097" fmla="*/ 771989 w 1031876"/>
              <a:gd name="connsiteY23097" fmla="*/ 157163 h 1106488"/>
              <a:gd name="connsiteX23098" fmla="*/ 770597 w 1031876"/>
              <a:gd name="connsiteY23098" fmla="*/ 159017 h 1106488"/>
              <a:gd name="connsiteX23099" fmla="*/ 767349 w 1031876"/>
              <a:gd name="connsiteY23099" fmla="*/ 157163 h 1106488"/>
              <a:gd name="connsiteX23100" fmla="*/ 765810 w 1031876"/>
              <a:gd name="connsiteY23100" fmla="*/ 156285 h 1106488"/>
              <a:gd name="connsiteX23101" fmla="*/ 768374 w 1031876"/>
              <a:gd name="connsiteY23101" fmla="*/ 155431 h 1106488"/>
              <a:gd name="connsiteX23102" fmla="*/ 767819 w 1031876"/>
              <a:gd name="connsiteY23102" fmla="*/ 154137 h 1106488"/>
              <a:gd name="connsiteX23103" fmla="*/ 766168 w 1031876"/>
              <a:gd name="connsiteY23103" fmla="*/ 153194 h 1106488"/>
              <a:gd name="connsiteX23104" fmla="*/ 765233 w 1031876"/>
              <a:gd name="connsiteY23104" fmla="*/ 149454 h 1106488"/>
              <a:gd name="connsiteX23105" fmla="*/ 763246 w 1031876"/>
              <a:gd name="connsiteY23105" fmla="*/ 149454 h 1106488"/>
              <a:gd name="connsiteX23106" fmla="*/ 762392 w 1031876"/>
              <a:gd name="connsiteY23106" fmla="*/ 149454 h 1106488"/>
              <a:gd name="connsiteX23107" fmla="*/ 759828 w 1031876"/>
              <a:gd name="connsiteY23107" fmla="*/ 149454 h 1106488"/>
              <a:gd name="connsiteX23108" fmla="*/ 758973 w 1031876"/>
              <a:gd name="connsiteY23108" fmla="*/ 149454 h 1106488"/>
              <a:gd name="connsiteX23109" fmla="*/ 758940 w 1031876"/>
              <a:gd name="connsiteY23109" fmla="*/ 149225 h 1106488"/>
              <a:gd name="connsiteX23110" fmla="*/ 758118 w 1031876"/>
              <a:gd name="connsiteY23110" fmla="*/ 143478 h 1106488"/>
              <a:gd name="connsiteX23111" fmla="*/ 752135 w 1031876"/>
              <a:gd name="connsiteY23111" fmla="*/ 142624 h 1106488"/>
              <a:gd name="connsiteX23112" fmla="*/ 752135 w 1031876"/>
              <a:gd name="connsiteY23112" fmla="*/ 149454 h 1106488"/>
              <a:gd name="connsiteX23113" fmla="*/ 752135 w 1031876"/>
              <a:gd name="connsiteY23113" fmla="*/ 156285 h 1106488"/>
              <a:gd name="connsiteX23114" fmla="*/ 758118 w 1031876"/>
              <a:gd name="connsiteY23114" fmla="*/ 156285 h 1106488"/>
              <a:gd name="connsiteX23115" fmla="*/ 758726 w 1031876"/>
              <a:gd name="connsiteY23115" fmla="*/ 156285 h 1106488"/>
              <a:gd name="connsiteX23116" fmla="*/ 758694 w 1031876"/>
              <a:gd name="connsiteY23116" fmla="*/ 156006 h 1106488"/>
              <a:gd name="connsiteX23117" fmla="*/ 755554 w 1031876"/>
              <a:gd name="connsiteY23117" fmla="*/ 152869 h 1106488"/>
              <a:gd name="connsiteX23118" fmla="*/ 752135 w 1031876"/>
              <a:gd name="connsiteY23118" fmla="*/ 149454 h 1106488"/>
              <a:gd name="connsiteX23119" fmla="*/ 752990 w 1031876"/>
              <a:gd name="connsiteY23119" fmla="*/ 149454 h 1106488"/>
              <a:gd name="connsiteX23120" fmla="*/ 753760 w 1031876"/>
              <a:gd name="connsiteY23120" fmla="*/ 149454 h 1106488"/>
              <a:gd name="connsiteX23121" fmla="*/ 752476 w 1031876"/>
              <a:gd name="connsiteY23121" fmla="*/ 149225 h 1106488"/>
              <a:gd name="connsiteX23122" fmla="*/ 753270 w 1031876"/>
              <a:gd name="connsiteY23122" fmla="*/ 149225 h 1106488"/>
              <a:gd name="connsiteX23123" fmla="*/ 758032 w 1031876"/>
              <a:gd name="connsiteY23123" fmla="*/ 149225 h 1106488"/>
              <a:gd name="connsiteX23124" fmla="*/ 758743 w 1031876"/>
              <a:gd name="connsiteY23124" fmla="*/ 149225 h 1106488"/>
              <a:gd name="connsiteX23125" fmla="*/ 755554 w 1031876"/>
              <a:gd name="connsiteY23125" fmla="*/ 146039 h 1106488"/>
              <a:gd name="connsiteX23126" fmla="*/ 754275 w 1031876"/>
              <a:gd name="connsiteY23126" fmla="*/ 144761 h 1106488"/>
              <a:gd name="connsiteX23127" fmla="*/ 758744 w 1031876"/>
              <a:gd name="connsiteY23127" fmla="*/ 149225 h 1106488"/>
              <a:gd name="connsiteX23128" fmla="*/ 758826 w 1031876"/>
              <a:gd name="connsiteY23128" fmla="*/ 149225 h 1106488"/>
              <a:gd name="connsiteX23129" fmla="*/ 758895 w 1031876"/>
              <a:gd name="connsiteY23129" fmla="*/ 149377 h 1106488"/>
              <a:gd name="connsiteX23130" fmla="*/ 758931 w 1031876"/>
              <a:gd name="connsiteY23130" fmla="*/ 149454 h 1106488"/>
              <a:gd name="connsiteX23131" fmla="*/ 758973 w 1031876"/>
              <a:gd name="connsiteY23131" fmla="*/ 149454 h 1106488"/>
              <a:gd name="connsiteX23132" fmla="*/ 758973 w 1031876"/>
              <a:gd name="connsiteY23132" fmla="*/ 149547 h 1106488"/>
              <a:gd name="connsiteX23133" fmla="*/ 762001 w 1031876"/>
              <a:gd name="connsiteY23133" fmla="*/ 156171 h 1106488"/>
              <a:gd name="connsiteX23134" fmla="*/ 765176 w 1031876"/>
              <a:gd name="connsiteY23134" fmla="*/ 157163 h 1106488"/>
              <a:gd name="connsiteX23135" fmla="*/ 762001 w 1031876"/>
              <a:gd name="connsiteY23135" fmla="*/ 157163 h 1106488"/>
              <a:gd name="connsiteX23136" fmla="*/ 759852 w 1031876"/>
              <a:gd name="connsiteY23136" fmla="*/ 157163 h 1106488"/>
              <a:gd name="connsiteX23137" fmla="*/ 764955 w 1031876"/>
              <a:gd name="connsiteY23137" fmla="*/ 162261 h 1106488"/>
              <a:gd name="connsiteX23138" fmla="*/ 765810 w 1031876"/>
              <a:gd name="connsiteY23138" fmla="*/ 163115 h 1106488"/>
              <a:gd name="connsiteX23139" fmla="*/ 758973 w 1031876"/>
              <a:gd name="connsiteY23139" fmla="*/ 163115 h 1106488"/>
              <a:gd name="connsiteX23140" fmla="*/ 758973 w 1031876"/>
              <a:gd name="connsiteY23140" fmla="*/ 167099 h 1106488"/>
              <a:gd name="connsiteX23141" fmla="*/ 758118 w 1031876"/>
              <a:gd name="connsiteY23141" fmla="*/ 167384 h 1106488"/>
              <a:gd name="connsiteX23142" fmla="*/ 758973 w 1031876"/>
              <a:gd name="connsiteY23142" fmla="*/ 167669 h 1106488"/>
              <a:gd name="connsiteX23143" fmla="*/ 758973 w 1031876"/>
              <a:gd name="connsiteY23143" fmla="*/ 169092 h 1106488"/>
              <a:gd name="connsiteX23144" fmla="*/ 758973 w 1031876"/>
              <a:gd name="connsiteY23144" fmla="*/ 169945 h 1106488"/>
              <a:gd name="connsiteX23145" fmla="*/ 763246 w 1031876"/>
              <a:gd name="connsiteY23145" fmla="*/ 170799 h 1106488"/>
              <a:gd name="connsiteX23146" fmla="*/ 765810 w 1031876"/>
              <a:gd name="connsiteY23146" fmla="*/ 169945 h 1106488"/>
              <a:gd name="connsiteX23147" fmla="*/ 766201 w 1031876"/>
              <a:gd name="connsiteY23147" fmla="*/ 172677 h 1106488"/>
              <a:gd name="connsiteX23148" fmla="*/ 763246 w 1031876"/>
              <a:gd name="connsiteY23148" fmla="*/ 170799 h 1106488"/>
              <a:gd name="connsiteX23149" fmla="*/ 765810 w 1031876"/>
              <a:gd name="connsiteY23149" fmla="*/ 176776 h 1106488"/>
              <a:gd name="connsiteX23150" fmla="*/ 766665 w 1031876"/>
              <a:gd name="connsiteY23150" fmla="*/ 176776 h 1106488"/>
              <a:gd name="connsiteX23151" fmla="*/ 769229 w 1031876"/>
              <a:gd name="connsiteY23151" fmla="*/ 176776 h 1106488"/>
              <a:gd name="connsiteX23152" fmla="*/ 772648 w 1031876"/>
              <a:gd name="connsiteY23152" fmla="*/ 176776 h 1106488"/>
              <a:gd name="connsiteX23153" fmla="*/ 779486 w 1031876"/>
              <a:gd name="connsiteY23153" fmla="*/ 183606 h 1106488"/>
              <a:gd name="connsiteX23154" fmla="*/ 779486 w 1031876"/>
              <a:gd name="connsiteY23154" fmla="*/ 184153 h 1106488"/>
              <a:gd name="connsiteX23155" fmla="*/ 785019 w 1031876"/>
              <a:gd name="connsiteY23155" fmla="*/ 184944 h 1106488"/>
              <a:gd name="connsiteX23156" fmla="*/ 785804 w 1031876"/>
              <a:gd name="connsiteY23156" fmla="*/ 190437 h 1106488"/>
              <a:gd name="connsiteX23157" fmla="*/ 786323 w 1031876"/>
              <a:gd name="connsiteY23157" fmla="*/ 190437 h 1106488"/>
              <a:gd name="connsiteX23158" fmla="*/ 787530 w 1031876"/>
              <a:gd name="connsiteY23158" fmla="*/ 190839 h 1106488"/>
              <a:gd name="connsiteX23159" fmla="*/ 788571 w 1031876"/>
              <a:gd name="connsiteY23159" fmla="*/ 192027 h 1106488"/>
              <a:gd name="connsiteX23160" fmla="*/ 788374 w 1031876"/>
              <a:gd name="connsiteY23160" fmla="*/ 192486 h 1106488"/>
              <a:gd name="connsiteX23161" fmla="*/ 786323 w 1031876"/>
              <a:gd name="connsiteY23161" fmla="*/ 197267 h 1106488"/>
              <a:gd name="connsiteX23162" fmla="*/ 793161 w 1031876"/>
              <a:gd name="connsiteY23162" fmla="*/ 197267 h 1106488"/>
              <a:gd name="connsiteX23163" fmla="*/ 799998 w 1031876"/>
              <a:gd name="connsiteY23163" fmla="*/ 204098 h 1106488"/>
              <a:gd name="connsiteX23164" fmla="*/ 803417 w 1031876"/>
              <a:gd name="connsiteY23164" fmla="*/ 207513 h 1106488"/>
              <a:gd name="connsiteX23165" fmla="*/ 806451 w 1031876"/>
              <a:gd name="connsiteY23165" fmla="*/ 210544 h 1106488"/>
              <a:gd name="connsiteX23166" fmla="*/ 806451 w 1031876"/>
              <a:gd name="connsiteY23166" fmla="*/ 210415 h 1106488"/>
              <a:gd name="connsiteX23167" fmla="*/ 804272 w 1031876"/>
              <a:gd name="connsiteY23167" fmla="*/ 207513 h 1106488"/>
              <a:gd name="connsiteX23168" fmla="*/ 806451 w 1031876"/>
              <a:gd name="connsiteY23168" fmla="*/ 204610 h 1106488"/>
              <a:gd name="connsiteX23169" fmla="*/ 806451 w 1031876"/>
              <a:gd name="connsiteY23169" fmla="*/ 204098 h 1106488"/>
              <a:gd name="connsiteX23170" fmla="*/ 803417 w 1031876"/>
              <a:gd name="connsiteY23170" fmla="*/ 204098 h 1106488"/>
              <a:gd name="connsiteX23171" fmla="*/ 800853 w 1031876"/>
              <a:gd name="connsiteY23171" fmla="*/ 204098 h 1106488"/>
              <a:gd name="connsiteX23172" fmla="*/ 799998 w 1031876"/>
              <a:gd name="connsiteY23172" fmla="*/ 204098 h 1106488"/>
              <a:gd name="connsiteX23173" fmla="*/ 799998 w 1031876"/>
              <a:gd name="connsiteY23173" fmla="*/ 197267 h 1106488"/>
              <a:gd name="connsiteX23174" fmla="*/ 800101 w 1031876"/>
              <a:gd name="connsiteY23174" fmla="*/ 197370 h 1106488"/>
              <a:gd name="connsiteX23175" fmla="*/ 800101 w 1031876"/>
              <a:gd name="connsiteY23175" fmla="*/ 194469 h 1106488"/>
              <a:gd name="connsiteX23176" fmla="*/ 800101 w 1031876"/>
              <a:gd name="connsiteY23176" fmla="*/ 191492 h 1106488"/>
              <a:gd name="connsiteX23177" fmla="*/ 800101 w 1031876"/>
              <a:gd name="connsiteY23177" fmla="*/ 190514 h 1106488"/>
              <a:gd name="connsiteX23178" fmla="*/ 800082 w 1031876"/>
              <a:gd name="connsiteY23178" fmla="*/ 190500 h 1106488"/>
              <a:gd name="connsiteX23179" fmla="*/ 799998 w 1031876"/>
              <a:gd name="connsiteY23179" fmla="*/ 190437 h 1106488"/>
              <a:gd name="connsiteX23180" fmla="*/ 803417 w 1031876"/>
              <a:gd name="connsiteY23180" fmla="*/ 190437 h 1106488"/>
              <a:gd name="connsiteX23181" fmla="*/ 805981 w 1031876"/>
              <a:gd name="connsiteY23181" fmla="*/ 190437 h 1106488"/>
              <a:gd name="connsiteX23182" fmla="*/ 806836 w 1031876"/>
              <a:gd name="connsiteY23182" fmla="*/ 190437 h 1106488"/>
              <a:gd name="connsiteX23183" fmla="*/ 803417 w 1031876"/>
              <a:gd name="connsiteY23183" fmla="*/ 192998 h 1106488"/>
              <a:gd name="connsiteX23184" fmla="*/ 800104 w 1031876"/>
              <a:gd name="connsiteY23184" fmla="*/ 190517 h 1106488"/>
              <a:gd name="connsiteX23185" fmla="*/ 800895 w 1031876"/>
              <a:gd name="connsiteY23185" fmla="*/ 194469 h 1106488"/>
              <a:gd name="connsiteX23186" fmla="*/ 802410 w 1031876"/>
              <a:gd name="connsiteY23186" fmla="*/ 195551 h 1106488"/>
              <a:gd name="connsiteX23187" fmla="*/ 806450 w 1031876"/>
              <a:gd name="connsiteY23187" fmla="*/ 198438 h 1106488"/>
              <a:gd name="connsiteX23188" fmla="*/ 806450 w 1031876"/>
              <a:gd name="connsiteY23188" fmla="*/ 198437 h 1106488"/>
              <a:gd name="connsiteX23189" fmla="*/ 806451 w 1031876"/>
              <a:gd name="connsiteY23189" fmla="*/ 198438 h 1106488"/>
              <a:gd name="connsiteX23190" fmla="*/ 805657 w 1031876"/>
              <a:gd name="connsiteY23190" fmla="*/ 198438 h 1106488"/>
              <a:gd name="connsiteX23191" fmla="*/ 804070 w 1031876"/>
              <a:gd name="connsiteY23191" fmla="*/ 198438 h 1106488"/>
              <a:gd name="connsiteX23192" fmla="*/ 801170 w 1031876"/>
              <a:gd name="connsiteY23192" fmla="*/ 198438 h 1106488"/>
              <a:gd name="connsiteX23193" fmla="*/ 803417 w 1031876"/>
              <a:gd name="connsiteY23193" fmla="*/ 200682 h 1106488"/>
              <a:gd name="connsiteX23194" fmla="*/ 806451 w 1031876"/>
              <a:gd name="connsiteY23194" fmla="*/ 203713 h 1106488"/>
              <a:gd name="connsiteX23195" fmla="*/ 806451 w 1031876"/>
              <a:gd name="connsiteY23195" fmla="*/ 202406 h 1106488"/>
              <a:gd name="connsiteX23196" fmla="*/ 806451 w 1031876"/>
              <a:gd name="connsiteY23196" fmla="*/ 198438 h 1106488"/>
              <a:gd name="connsiteX23197" fmla="*/ 806451 w 1031876"/>
              <a:gd name="connsiteY23197" fmla="*/ 198437 h 1106488"/>
              <a:gd name="connsiteX23198" fmla="*/ 806452 w 1031876"/>
              <a:gd name="connsiteY23198" fmla="*/ 198438 h 1106488"/>
              <a:gd name="connsiteX23199" fmla="*/ 807245 w 1031876"/>
              <a:gd name="connsiteY23199" fmla="*/ 198438 h 1106488"/>
              <a:gd name="connsiteX23200" fmla="*/ 808832 w 1031876"/>
              <a:gd name="connsiteY23200" fmla="*/ 198438 h 1106488"/>
              <a:gd name="connsiteX23201" fmla="*/ 812801 w 1031876"/>
              <a:gd name="connsiteY23201" fmla="*/ 198438 h 1106488"/>
              <a:gd name="connsiteX23202" fmla="*/ 812801 w 1031876"/>
              <a:gd name="connsiteY23202" fmla="*/ 199232 h 1106488"/>
              <a:gd name="connsiteX23203" fmla="*/ 812801 w 1031876"/>
              <a:gd name="connsiteY23203" fmla="*/ 204451 h 1106488"/>
              <a:gd name="connsiteX23204" fmla="*/ 812959 w 1031876"/>
              <a:gd name="connsiteY23204" fmla="*/ 204601 h 1106488"/>
              <a:gd name="connsiteX23205" fmla="*/ 813435 w 1031876"/>
              <a:gd name="connsiteY23205" fmla="*/ 203247 h 1106488"/>
              <a:gd name="connsiteX23206" fmla="*/ 813673 w 1031876"/>
              <a:gd name="connsiteY23206" fmla="*/ 202571 h 1106488"/>
              <a:gd name="connsiteX23207" fmla="*/ 817432 w 1031876"/>
              <a:gd name="connsiteY23207" fmla="*/ 204097 h 1106488"/>
              <a:gd name="connsiteX23208" fmla="*/ 812801 w 1031876"/>
              <a:gd name="connsiteY23208" fmla="*/ 198437 h 1106488"/>
              <a:gd name="connsiteX23209" fmla="*/ 819945 w 1031876"/>
              <a:gd name="connsiteY23209" fmla="*/ 204787 h 1106488"/>
              <a:gd name="connsiteX23210" fmla="*/ 823517 w 1031876"/>
              <a:gd name="connsiteY23210" fmla="*/ 207962 h 1106488"/>
              <a:gd name="connsiteX23211" fmla="*/ 826538 w 1031876"/>
              <a:gd name="connsiteY23211" fmla="*/ 210647 h 1106488"/>
              <a:gd name="connsiteX23212" fmla="*/ 826770 w 1031876"/>
              <a:gd name="connsiteY23212" fmla="*/ 210839 h 1106488"/>
              <a:gd name="connsiteX23213" fmla="*/ 827344 w 1031876"/>
              <a:gd name="connsiteY23213" fmla="*/ 210907 h 1106488"/>
              <a:gd name="connsiteX23214" fmla="*/ 826494 w 1031876"/>
              <a:gd name="connsiteY23214" fmla="*/ 207513 h 1106488"/>
              <a:gd name="connsiteX23215" fmla="*/ 820511 w 1031876"/>
              <a:gd name="connsiteY23215" fmla="*/ 204098 h 1106488"/>
              <a:gd name="connsiteX23216" fmla="*/ 821366 w 1031876"/>
              <a:gd name="connsiteY23216" fmla="*/ 204098 h 1106488"/>
              <a:gd name="connsiteX23217" fmla="*/ 823930 w 1031876"/>
              <a:gd name="connsiteY23217" fmla="*/ 204098 h 1106488"/>
              <a:gd name="connsiteX23218" fmla="*/ 824785 w 1031876"/>
              <a:gd name="connsiteY23218" fmla="*/ 204098 h 1106488"/>
              <a:gd name="connsiteX23219" fmla="*/ 826494 w 1031876"/>
              <a:gd name="connsiteY23219" fmla="*/ 204098 h 1106488"/>
              <a:gd name="connsiteX23220" fmla="*/ 826510 w 1031876"/>
              <a:gd name="connsiteY23220" fmla="*/ 204098 h 1106488"/>
              <a:gd name="connsiteX23221" fmla="*/ 825341 w 1031876"/>
              <a:gd name="connsiteY23221" fmla="*/ 202952 h 1106488"/>
              <a:gd name="connsiteX23222" fmla="*/ 823468 w 1031876"/>
              <a:gd name="connsiteY23222" fmla="*/ 201882 h 1106488"/>
              <a:gd name="connsiteX23223" fmla="*/ 823912 w 1031876"/>
              <a:gd name="connsiteY23223" fmla="*/ 201550 h 1106488"/>
              <a:gd name="connsiteX23224" fmla="*/ 820825 w 1031876"/>
              <a:gd name="connsiteY23224" fmla="*/ 198523 h 1106488"/>
              <a:gd name="connsiteX23225" fmla="*/ 821366 w 1031876"/>
              <a:gd name="connsiteY23225" fmla="*/ 200682 h 1106488"/>
              <a:gd name="connsiteX23226" fmla="*/ 823468 w 1031876"/>
              <a:gd name="connsiteY23226" fmla="*/ 201882 h 1106488"/>
              <a:gd name="connsiteX23227" fmla="*/ 820511 w 1031876"/>
              <a:gd name="connsiteY23227" fmla="*/ 204098 h 1106488"/>
              <a:gd name="connsiteX23228" fmla="*/ 819656 w 1031876"/>
              <a:gd name="connsiteY23228" fmla="*/ 200682 h 1106488"/>
              <a:gd name="connsiteX23229" fmla="*/ 815725 w 1031876"/>
              <a:gd name="connsiteY23229" fmla="*/ 198438 h 1106488"/>
              <a:gd name="connsiteX23230" fmla="*/ 813674 w 1031876"/>
              <a:gd name="connsiteY23230" fmla="*/ 197267 h 1106488"/>
              <a:gd name="connsiteX23231" fmla="*/ 820511 w 1031876"/>
              <a:gd name="connsiteY23231" fmla="*/ 197267 h 1106488"/>
              <a:gd name="connsiteX23232" fmla="*/ 820804 w 1031876"/>
              <a:gd name="connsiteY23232" fmla="*/ 198437 h 1106488"/>
              <a:gd name="connsiteX23233" fmla="*/ 822623 w 1031876"/>
              <a:gd name="connsiteY23233" fmla="*/ 198437 h 1106488"/>
              <a:gd name="connsiteX23234" fmla="*/ 826112 w 1031876"/>
              <a:gd name="connsiteY23234" fmla="*/ 198437 h 1106488"/>
              <a:gd name="connsiteX23235" fmla="*/ 826757 w 1031876"/>
              <a:gd name="connsiteY23235" fmla="*/ 198437 h 1106488"/>
              <a:gd name="connsiteX23236" fmla="*/ 827088 w 1031876"/>
              <a:gd name="connsiteY23236" fmla="*/ 198437 h 1106488"/>
              <a:gd name="connsiteX23237" fmla="*/ 827088 w 1031876"/>
              <a:gd name="connsiteY23237" fmla="*/ 197379 h 1106488"/>
              <a:gd name="connsiteX23238" fmla="*/ 827576 w 1031876"/>
              <a:gd name="connsiteY23238" fmla="*/ 198437 h 1106488"/>
              <a:gd name="connsiteX23239" fmla="*/ 827617 w 1031876"/>
              <a:gd name="connsiteY23239" fmla="*/ 198437 h 1106488"/>
              <a:gd name="connsiteX23240" fmla="*/ 827636 w 1031876"/>
              <a:gd name="connsiteY23240" fmla="*/ 198566 h 1106488"/>
              <a:gd name="connsiteX23241" fmla="*/ 830263 w 1031876"/>
              <a:gd name="connsiteY23241" fmla="*/ 204259 h 1106488"/>
              <a:gd name="connsiteX23242" fmla="*/ 830427 w 1031876"/>
              <a:gd name="connsiteY23242" fmla="*/ 204614 h 1106488"/>
              <a:gd name="connsiteX23243" fmla="*/ 832622 w 1031876"/>
              <a:gd name="connsiteY23243" fmla="*/ 204921 h 1106488"/>
              <a:gd name="connsiteX23244" fmla="*/ 833438 w 1031876"/>
              <a:gd name="connsiteY23244" fmla="*/ 204259 h 1106488"/>
              <a:gd name="connsiteX23245" fmla="*/ 833438 w 1031876"/>
              <a:gd name="connsiteY23245" fmla="*/ 201613 h 1106488"/>
              <a:gd name="connsiteX23246" fmla="*/ 833438 w 1031876"/>
              <a:gd name="connsiteY23246" fmla="*/ 200819 h 1106488"/>
              <a:gd name="connsiteX23247" fmla="*/ 833438 w 1031876"/>
              <a:gd name="connsiteY23247" fmla="*/ 198438 h 1106488"/>
              <a:gd name="connsiteX23248" fmla="*/ 836871 w 1031876"/>
              <a:gd name="connsiteY23248" fmla="*/ 203243 h 1106488"/>
              <a:gd name="connsiteX23249" fmla="*/ 834430 w 1031876"/>
              <a:gd name="connsiteY23249" fmla="*/ 202407 h 1106488"/>
              <a:gd name="connsiteX23250" fmla="*/ 833438 w 1031876"/>
              <a:gd name="connsiteY23250" fmla="*/ 204788 h 1106488"/>
              <a:gd name="connsiteX23251" fmla="*/ 833438 w 1031876"/>
              <a:gd name="connsiteY23251" fmla="*/ 205036 h 1106488"/>
              <a:gd name="connsiteX23252" fmla="*/ 834219 w 1031876"/>
              <a:gd name="connsiteY23252" fmla="*/ 205145 h 1106488"/>
              <a:gd name="connsiteX23253" fmla="*/ 833438 w 1031876"/>
              <a:gd name="connsiteY23253" fmla="*/ 204788 h 1106488"/>
              <a:gd name="connsiteX23254" fmla="*/ 841376 w 1031876"/>
              <a:gd name="connsiteY23254" fmla="*/ 211138 h 1106488"/>
              <a:gd name="connsiteX23255" fmla="*/ 840384 w 1031876"/>
              <a:gd name="connsiteY23255" fmla="*/ 207963 h 1106488"/>
              <a:gd name="connsiteX23256" fmla="*/ 834384 w 1031876"/>
              <a:gd name="connsiteY23256" fmla="*/ 205220 h 1106488"/>
              <a:gd name="connsiteX23257" fmla="*/ 833710 w 1031876"/>
              <a:gd name="connsiteY23257" fmla="*/ 205441 h 1106488"/>
              <a:gd name="connsiteX23258" fmla="*/ 833438 w 1031876"/>
              <a:gd name="connsiteY23258" fmla="*/ 205530 h 1106488"/>
              <a:gd name="connsiteX23259" fmla="*/ 833438 w 1031876"/>
              <a:gd name="connsiteY23259" fmla="*/ 207698 h 1106488"/>
              <a:gd name="connsiteX23260" fmla="*/ 833438 w 1031876"/>
              <a:gd name="connsiteY23260" fmla="*/ 209510 h 1106488"/>
              <a:gd name="connsiteX23261" fmla="*/ 834496 w 1031876"/>
              <a:gd name="connsiteY23261" fmla="*/ 211931 h 1106488"/>
              <a:gd name="connsiteX23262" fmla="*/ 833636 w 1031876"/>
              <a:gd name="connsiteY23262" fmla="*/ 211087 h 1106488"/>
              <a:gd name="connsiteX23263" fmla="*/ 833438 w 1031876"/>
              <a:gd name="connsiteY23263" fmla="*/ 210893 h 1106488"/>
              <a:gd name="connsiteX23264" fmla="*/ 833438 w 1031876"/>
              <a:gd name="connsiteY23264" fmla="*/ 211138 h 1106488"/>
              <a:gd name="connsiteX23265" fmla="*/ 833231 w 1031876"/>
              <a:gd name="connsiteY23265" fmla="*/ 210690 h 1106488"/>
              <a:gd name="connsiteX23266" fmla="*/ 827617 w 1031876"/>
              <a:gd name="connsiteY23266" fmla="*/ 205184 h 1106488"/>
              <a:gd name="connsiteX23267" fmla="*/ 827349 w 1031876"/>
              <a:gd name="connsiteY23267" fmla="*/ 204921 h 1106488"/>
              <a:gd name="connsiteX23268" fmla="*/ 827349 w 1031876"/>
              <a:gd name="connsiteY23268" fmla="*/ 205600 h 1106488"/>
              <a:gd name="connsiteX23269" fmla="*/ 832882 w 1031876"/>
              <a:gd name="connsiteY23269" fmla="*/ 210839 h 1106488"/>
              <a:gd name="connsiteX23270" fmla="*/ 833755 w 1031876"/>
              <a:gd name="connsiteY23270" fmla="*/ 211666 h 1106488"/>
              <a:gd name="connsiteX23271" fmla="*/ 828675 w 1031876"/>
              <a:gd name="connsiteY23271" fmla="*/ 211065 h 1106488"/>
              <a:gd name="connsiteX23272" fmla="*/ 829389 w 1031876"/>
              <a:gd name="connsiteY23272" fmla="*/ 210839 h 1106488"/>
              <a:gd name="connsiteX23273" fmla="*/ 827349 w 1031876"/>
              <a:gd name="connsiteY23273" fmla="*/ 206331 h 1106488"/>
              <a:gd name="connsiteX23274" fmla="*/ 827349 w 1031876"/>
              <a:gd name="connsiteY23274" fmla="*/ 206659 h 1106488"/>
              <a:gd name="connsiteX23275" fmla="*/ 827349 w 1031876"/>
              <a:gd name="connsiteY23275" fmla="*/ 207513 h 1106488"/>
              <a:gd name="connsiteX23276" fmla="*/ 827349 w 1031876"/>
              <a:gd name="connsiteY23276" fmla="*/ 210908 h 1106488"/>
              <a:gd name="connsiteX23277" fmla="*/ 828675 w 1031876"/>
              <a:gd name="connsiteY23277" fmla="*/ 211065 h 1106488"/>
              <a:gd name="connsiteX23278" fmla="*/ 827088 w 1031876"/>
              <a:gd name="connsiteY23278" fmla="*/ 211566 h 1106488"/>
              <a:gd name="connsiteX23279" fmla="*/ 826770 w 1031876"/>
              <a:gd name="connsiteY23279" fmla="*/ 211666 h 1106488"/>
              <a:gd name="connsiteX23280" fmla="*/ 825897 w 1031876"/>
              <a:gd name="connsiteY23280" fmla="*/ 210839 h 1106488"/>
              <a:gd name="connsiteX23281" fmla="*/ 824965 w 1031876"/>
              <a:gd name="connsiteY23281" fmla="*/ 209957 h 1106488"/>
              <a:gd name="connsiteX23282" fmla="*/ 819945 w 1031876"/>
              <a:gd name="connsiteY23282" fmla="*/ 207168 h 1106488"/>
              <a:gd name="connsiteX23283" fmla="*/ 819012 w 1031876"/>
              <a:gd name="connsiteY23283" fmla="*/ 206028 h 1106488"/>
              <a:gd name="connsiteX23284" fmla="*/ 817689 w 1031876"/>
              <a:gd name="connsiteY23284" fmla="*/ 207697 h 1106488"/>
              <a:gd name="connsiteX23285" fmla="*/ 814282 w 1031876"/>
              <a:gd name="connsiteY23285" fmla="*/ 205854 h 1106488"/>
              <a:gd name="connsiteX23286" fmla="*/ 814308 w 1031876"/>
              <a:gd name="connsiteY23286" fmla="*/ 205878 h 1106488"/>
              <a:gd name="connsiteX23287" fmla="*/ 817881 w 1031876"/>
              <a:gd name="connsiteY23287" fmla="*/ 209262 h 1106488"/>
              <a:gd name="connsiteX23288" fmla="*/ 817166 w 1031876"/>
              <a:gd name="connsiteY23288" fmla="*/ 208359 h 1106488"/>
              <a:gd name="connsiteX23289" fmla="*/ 817689 w 1031876"/>
              <a:gd name="connsiteY23289" fmla="*/ 207697 h 1106488"/>
              <a:gd name="connsiteX23290" fmla="*/ 818912 w 1031876"/>
              <a:gd name="connsiteY23290" fmla="*/ 208359 h 1106488"/>
              <a:gd name="connsiteX23291" fmla="*/ 819573 w 1031876"/>
              <a:gd name="connsiteY23291" fmla="*/ 210865 h 1106488"/>
              <a:gd name="connsiteX23292" fmla="*/ 820420 w 1031876"/>
              <a:gd name="connsiteY23292" fmla="*/ 211666 h 1106488"/>
              <a:gd name="connsiteX23293" fmla="*/ 819626 w 1031876"/>
              <a:gd name="connsiteY23293" fmla="*/ 211065 h 1106488"/>
              <a:gd name="connsiteX23294" fmla="*/ 819743 w 1031876"/>
              <a:gd name="connsiteY23294" fmla="*/ 211506 h 1106488"/>
              <a:gd name="connsiteX23295" fmla="*/ 820420 w 1031876"/>
              <a:gd name="connsiteY23295" fmla="*/ 211666 h 1106488"/>
              <a:gd name="connsiteX23296" fmla="*/ 820266 w 1031876"/>
              <a:gd name="connsiteY23296" fmla="*/ 211861 h 1106488"/>
              <a:gd name="connsiteX23297" fmla="*/ 820420 w 1031876"/>
              <a:gd name="connsiteY23297" fmla="*/ 211924 h 1106488"/>
              <a:gd name="connsiteX23298" fmla="*/ 820896 w 1031876"/>
              <a:gd name="connsiteY23298" fmla="*/ 212117 h 1106488"/>
              <a:gd name="connsiteX23299" fmla="*/ 824230 w 1031876"/>
              <a:gd name="connsiteY23299" fmla="*/ 213470 h 1106488"/>
              <a:gd name="connsiteX23300" fmla="*/ 823277 w 1031876"/>
              <a:gd name="connsiteY23300" fmla="*/ 214147 h 1106488"/>
              <a:gd name="connsiteX23301" fmla="*/ 822326 w 1031876"/>
              <a:gd name="connsiteY23301" fmla="*/ 213471 h 1106488"/>
              <a:gd name="connsiteX23302" fmla="*/ 820420 w 1031876"/>
              <a:gd name="connsiteY23302" fmla="*/ 212117 h 1106488"/>
              <a:gd name="connsiteX23303" fmla="*/ 820191 w 1031876"/>
              <a:gd name="connsiteY23303" fmla="*/ 211955 h 1106488"/>
              <a:gd name="connsiteX23304" fmla="*/ 819582 w 1031876"/>
              <a:gd name="connsiteY23304" fmla="*/ 212725 h 1106488"/>
              <a:gd name="connsiteX23305" fmla="*/ 819547 w 1031876"/>
              <a:gd name="connsiteY23305" fmla="*/ 212493 h 1106488"/>
              <a:gd name="connsiteX23306" fmla="*/ 814120 w 1031876"/>
              <a:gd name="connsiteY23306" fmla="*/ 211759 h 1106488"/>
              <a:gd name="connsiteX23307" fmla="*/ 815244 w 1031876"/>
              <a:gd name="connsiteY23307" fmla="*/ 213091 h 1106488"/>
              <a:gd name="connsiteX23308" fmla="*/ 816770 w 1031876"/>
              <a:gd name="connsiteY23308" fmla="*/ 214312 h 1106488"/>
              <a:gd name="connsiteX23309" fmla="*/ 818153 w 1031876"/>
              <a:gd name="connsiteY23309" fmla="*/ 215418 h 1106488"/>
              <a:gd name="connsiteX23310" fmla="*/ 815244 w 1031876"/>
              <a:gd name="connsiteY23310" fmla="*/ 213091 h 1106488"/>
              <a:gd name="connsiteX23311" fmla="*/ 816274 w 1031876"/>
              <a:gd name="connsiteY23311" fmla="*/ 214312 h 1106488"/>
              <a:gd name="connsiteX23312" fmla="*/ 813674 w 1031876"/>
              <a:gd name="connsiteY23312" fmla="*/ 217393 h 1106488"/>
              <a:gd name="connsiteX23313" fmla="*/ 813674 w 1031876"/>
              <a:gd name="connsiteY23313" fmla="*/ 217487 h 1106488"/>
              <a:gd name="connsiteX23314" fmla="*/ 815778 w 1031876"/>
              <a:gd name="connsiteY23314" fmla="*/ 217487 h 1106488"/>
              <a:gd name="connsiteX23315" fmla="*/ 819052 w 1031876"/>
              <a:gd name="connsiteY23315" fmla="*/ 217487 h 1106488"/>
              <a:gd name="connsiteX23316" fmla="*/ 819791 w 1031876"/>
              <a:gd name="connsiteY23316" fmla="*/ 217487 h 1106488"/>
              <a:gd name="connsiteX23317" fmla="*/ 818153 w 1031876"/>
              <a:gd name="connsiteY23317" fmla="*/ 215418 h 1106488"/>
              <a:gd name="connsiteX23318" fmla="*/ 817801 w 1031876"/>
              <a:gd name="connsiteY23318" fmla="*/ 214974 h 1106488"/>
              <a:gd name="connsiteX23319" fmla="*/ 819582 w 1031876"/>
              <a:gd name="connsiteY23319" fmla="*/ 212725 h 1106488"/>
              <a:gd name="connsiteX23320" fmla="*/ 820240 w 1031876"/>
              <a:gd name="connsiteY23320" fmla="*/ 217088 h 1106488"/>
              <a:gd name="connsiteX23321" fmla="*/ 820420 w 1031876"/>
              <a:gd name="connsiteY23321" fmla="*/ 218281 h 1106488"/>
              <a:gd name="connsiteX23322" fmla="*/ 820142 w 1031876"/>
              <a:gd name="connsiteY23322" fmla="*/ 217930 h 1106488"/>
              <a:gd name="connsiteX23323" fmla="*/ 822624 w 1031876"/>
              <a:gd name="connsiteY23323" fmla="*/ 223506 h 1106488"/>
              <a:gd name="connsiteX23324" fmla="*/ 819945 w 1031876"/>
              <a:gd name="connsiteY23324" fmla="*/ 224366 h 1106488"/>
              <a:gd name="connsiteX23325" fmla="*/ 819052 w 1031876"/>
              <a:gd name="connsiteY23325" fmla="*/ 220927 h 1106488"/>
              <a:gd name="connsiteX23326" fmla="*/ 813294 w 1031876"/>
              <a:gd name="connsiteY23326" fmla="*/ 217758 h 1106488"/>
              <a:gd name="connsiteX23327" fmla="*/ 813078 w 1031876"/>
              <a:gd name="connsiteY23327" fmla="*/ 217758 h 1106488"/>
              <a:gd name="connsiteX23328" fmla="*/ 811110 w 1031876"/>
              <a:gd name="connsiteY23328" fmla="*/ 217758 h 1106488"/>
              <a:gd name="connsiteX23329" fmla="*/ 810255 w 1031876"/>
              <a:gd name="connsiteY23329" fmla="*/ 217758 h 1106488"/>
              <a:gd name="connsiteX23330" fmla="*/ 809400 w 1031876"/>
              <a:gd name="connsiteY23330" fmla="*/ 217758 h 1106488"/>
              <a:gd name="connsiteX23331" fmla="*/ 807691 w 1031876"/>
              <a:gd name="connsiteY23331" fmla="*/ 217758 h 1106488"/>
              <a:gd name="connsiteX23332" fmla="*/ 807657 w 1031876"/>
              <a:gd name="connsiteY23332" fmla="*/ 217485 h 1106488"/>
              <a:gd name="connsiteX23333" fmla="*/ 809400 w 1031876"/>
              <a:gd name="connsiteY23333" fmla="*/ 216905 h 1106488"/>
              <a:gd name="connsiteX23334" fmla="*/ 806926 w 1031876"/>
              <a:gd name="connsiteY23334" fmla="*/ 211137 h 1106488"/>
              <a:gd name="connsiteX23335" fmla="*/ 806862 w 1031876"/>
              <a:gd name="connsiteY23335" fmla="*/ 211137 h 1106488"/>
              <a:gd name="connsiteX23336" fmla="*/ 807657 w 1031876"/>
              <a:gd name="connsiteY23336" fmla="*/ 217485 h 1106488"/>
              <a:gd name="connsiteX23337" fmla="*/ 806836 w 1031876"/>
              <a:gd name="connsiteY23337" fmla="*/ 217758 h 1106488"/>
              <a:gd name="connsiteX23338" fmla="*/ 813674 w 1031876"/>
              <a:gd name="connsiteY23338" fmla="*/ 224589 h 1106488"/>
              <a:gd name="connsiteX23339" fmla="*/ 806836 w 1031876"/>
              <a:gd name="connsiteY23339" fmla="*/ 224589 h 1106488"/>
              <a:gd name="connsiteX23340" fmla="*/ 813674 w 1031876"/>
              <a:gd name="connsiteY23340" fmla="*/ 231419 h 1106488"/>
              <a:gd name="connsiteX23341" fmla="*/ 820511 w 1031876"/>
              <a:gd name="connsiteY23341" fmla="*/ 238250 h 1106488"/>
              <a:gd name="connsiteX23342" fmla="*/ 827349 w 1031876"/>
              <a:gd name="connsiteY23342" fmla="*/ 245080 h 1106488"/>
              <a:gd name="connsiteX23343" fmla="*/ 832870 w 1031876"/>
              <a:gd name="connsiteY23343" fmla="*/ 250596 h 1106488"/>
              <a:gd name="connsiteX23344" fmla="*/ 834164 w 1031876"/>
              <a:gd name="connsiteY23344" fmla="*/ 251889 h 1106488"/>
              <a:gd name="connsiteX23345" fmla="*/ 834164 w 1031876"/>
              <a:gd name="connsiteY23345" fmla="*/ 251889 h 1106488"/>
              <a:gd name="connsiteX23346" fmla="*/ 832870 w 1031876"/>
              <a:gd name="connsiteY23346" fmla="*/ 250596 h 1106488"/>
              <a:gd name="connsiteX23347" fmla="*/ 830768 w 1031876"/>
              <a:gd name="connsiteY23347" fmla="*/ 248495 h 1106488"/>
              <a:gd name="connsiteX23348" fmla="*/ 827349 w 1031876"/>
              <a:gd name="connsiteY23348" fmla="*/ 245080 h 1106488"/>
              <a:gd name="connsiteX23349" fmla="*/ 827349 w 1031876"/>
              <a:gd name="connsiteY23349" fmla="*/ 244226 h 1106488"/>
              <a:gd name="connsiteX23350" fmla="*/ 827349 w 1031876"/>
              <a:gd name="connsiteY23350" fmla="*/ 240811 h 1106488"/>
              <a:gd name="connsiteX23351" fmla="*/ 827349 w 1031876"/>
              <a:gd name="connsiteY23351" fmla="*/ 238890 h 1106488"/>
              <a:gd name="connsiteX23352" fmla="*/ 827087 w 1031876"/>
              <a:gd name="connsiteY23352" fmla="*/ 238442 h 1106488"/>
              <a:gd name="connsiteX23353" fmla="*/ 827349 w 1031876"/>
              <a:gd name="connsiteY23353" fmla="*/ 238735 h 1106488"/>
              <a:gd name="connsiteX23354" fmla="*/ 827349 w 1031876"/>
              <a:gd name="connsiteY23354" fmla="*/ 238698 h 1106488"/>
              <a:gd name="connsiteX23355" fmla="*/ 827087 w 1031876"/>
              <a:gd name="connsiteY23355" fmla="*/ 238442 h 1106488"/>
              <a:gd name="connsiteX23356" fmla="*/ 827349 w 1031876"/>
              <a:gd name="connsiteY23356" fmla="*/ 238588 h 1106488"/>
              <a:gd name="connsiteX23357" fmla="*/ 827349 w 1031876"/>
              <a:gd name="connsiteY23357" fmla="*/ 238442 h 1106488"/>
              <a:gd name="connsiteX23358" fmla="*/ 827349 w 1031876"/>
              <a:gd name="connsiteY23358" fmla="*/ 238250 h 1106488"/>
              <a:gd name="connsiteX23359" fmla="*/ 827376 w 1031876"/>
              <a:gd name="connsiteY23359" fmla="*/ 238442 h 1106488"/>
              <a:gd name="connsiteX23360" fmla="*/ 827402 w 1031876"/>
              <a:gd name="connsiteY23360" fmla="*/ 238618 h 1106488"/>
              <a:gd name="connsiteX23361" fmla="*/ 830938 w 1031876"/>
              <a:gd name="connsiteY23361" fmla="*/ 240593 h 1106488"/>
              <a:gd name="connsiteX23362" fmla="*/ 830263 w 1031876"/>
              <a:gd name="connsiteY23362" fmla="*/ 239117 h 1106488"/>
              <a:gd name="connsiteX23363" fmla="*/ 827088 w 1031876"/>
              <a:gd name="connsiteY23363" fmla="*/ 238125 h 1106488"/>
              <a:gd name="connsiteX23364" fmla="*/ 827089 w 1031876"/>
              <a:gd name="connsiteY23364" fmla="*/ 238125 h 1106488"/>
              <a:gd name="connsiteX23365" fmla="*/ 829469 w 1031876"/>
              <a:gd name="connsiteY23365" fmla="*/ 238125 h 1106488"/>
              <a:gd name="connsiteX23366" fmla="*/ 832644 w 1031876"/>
              <a:gd name="connsiteY23366" fmla="*/ 238125 h 1106488"/>
              <a:gd name="connsiteX23367" fmla="*/ 833438 w 1031876"/>
              <a:gd name="connsiteY23367" fmla="*/ 238125 h 1106488"/>
              <a:gd name="connsiteX23368" fmla="*/ 833438 w 1031876"/>
              <a:gd name="connsiteY23368" fmla="*/ 239117 h 1106488"/>
              <a:gd name="connsiteX23369" fmla="*/ 833438 w 1031876"/>
              <a:gd name="connsiteY23369" fmla="*/ 242325 h 1106488"/>
              <a:gd name="connsiteX23370" fmla="*/ 834141 w 1031876"/>
              <a:gd name="connsiteY23370" fmla="*/ 245074 h 1106488"/>
              <a:gd name="connsiteX23371" fmla="*/ 834186 w 1031876"/>
              <a:gd name="connsiteY23371" fmla="*/ 245080 h 1106488"/>
              <a:gd name="connsiteX23372" fmla="*/ 834186 w 1031876"/>
              <a:gd name="connsiteY23372" fmla="*/ 245251 h 1106488"/>
              <a:gd name="connsiteX23373" fmla="*/ 834231 w 1031876"/>
              <a:gd name="connsiteY23373" fmla="*/ 245427 h 1106488"/>
              <a:gd name="connsiteX23374" fmla="*/ 834186 w 1031876"/>
              <a:gd name="connsiteY23374" fmla="*/ 245383 h 1106488"/>
              <a:gd name="connsiteX23375" fmla="*/ 834186 w 1031876"/>
              <a:gd name="connsiteY23375" fmla="*/ 245416 h 1106488"/>
              <a:gd name="connsiteX23376" fmla="*/ 834231 w 1031876"/>
              <a:gd name="connsiteY23376" fmla="*/ 245427 h 1106488"/>
              <a:gd name="connsiteX23377" fmla="*/ 834231 w 1031876"/>
              <a:gd name="connsiteY23377" fmla="*/ 246300 h 1106488"/>
              <a:gd name="connsiteX23378" fmla="*/ 834231 w 1031876"/>
              <a:gd name="connsiteY23378" fmla="*/ 248919 h 1106488"/>
              <a:gd name="connsiteX23379" fmla="*/ 834231 w 1031876"/>
              <a:gd name="connsiteY23379" fmla="*/ 251539 h 1106488"/>
              <a:gd name="connsiteX23380" fmla="*/ 834231 w 1031876"/>
              <a:gd name="connsiteY23380" fmla="*/ 251955 h 1106488"/>
              <a:gd name="connsiteX23381" fmla="*/ 834688 w 1031876"/>
              <a:gd name="connsiteY23381" fmla="*/ 252412 h 1106488"/>
              <a:gd name="connsiteX23382" fmla="*/ 834231 w 1031876"/>
              <a:gd name="connsiteY23382" fmla="*/ 251956 h 1106488"/>
              <a:gd name="connsiteX23383" fmla="*/ 834231 w 1031876"/>
              <a:gd name="connsiteY23383" fmla="*/ 251989 h 1106488"/>
              <a:gd name="connsiteX23384" fmla="*/ 834473 w 1031876"/>
              <a:gd name="connsiteY23384" fmla="*/ 252412 h 1106488"/>
              <a:gd name="connsiteX23385" fmla="*/ 834688 w 1031876"/>
              <a:gd name="connsiteY23385" fmla="*/ 252412 h 1106488"/>
              <a:gd name="connsiteX23386" fmla="*/ 839689 w 1031876"/>
              <a:gd name="connsiteY23386" fmla="*/ 252412 h 1106488"/>
              <a:gd name="connsiteX23387" fmla="*/ 840582 w 1031876"/>
              <a:gd name="connsiteY23387" fmla="*/ 252412 h 1106488"/>
              <a:gd name="connsiteX23388" fmla="*/ 847726 w 1031876"/>
              <a:gd name="connsiteY23388" fmla="*/ 259556 h 1106488"/>
              <a:gd name="connsiteX23389" fmla="*/ 847726 w 1031876"/>
              <a:gd name="connsiteY23389" fmla="*/ 259622 h 1106488"/>
              <a:gd name="connsiteX23390" fmla="*/ 847726 w 1031876"/>
              <a:gd name="connsiteY23390" fmla="*/ 263128 h 1106488"/>
              <a:gd name="connsiteX23391" fmla="*/ 847726 w 1031876"/>
              <a:gd name="connsiteY23391" fmla="*/ 264781 h 1106488"/>
              <a:gd name="connsiteX23392" fmla="*/ 847726 w 1031876"/>
              <a:gd name="connsiteY23392" fmla="*/ 265641 h 1106488"/>
              <a:gd name="connsiteX23393" fmla="*/ 848564 w 1031876"/>
              <a:gd name="connsiteY23393" fmla="*/ 266700 h 1106488"/>
              <a:gd name="connsiteX23394" fmla="*/ 854076 w 1031876"/>
              <a:gd name="connsiteY23394" fmla="*/ 266700 h 1106488"/>
              <a:gd name="connsiteX23395" fmla="*/ 854076 w 1031876"/>
              <a:gd name="connsiteY23395" fmla="*/ 272256 h 1106488"/>
              <a:gd name="connsiteX23396" fmla="*/ 854076 w 1031876"/>
              <a:gd name="connsiteY23396" fmla="*/ 272521 h 1106488"/>
              <a:gd name="connsiteX23397" fmla="*/ 854076 w 1031876"/>
              <a:gd name="connsiteY23397" fmla="*/ 273050 h 1106488"/>
              <a:gd name="connsiteX23398" fmla="*/ 854076 w 1031876"/>
              <a:gd name="connsiteY23398" fmla="*/ 275960 h 1106488"/>
              <a:gd name="connsiteX23399" fmla="*/ 854076 w 1031876"/>
              <a:gd name="connsiteY23399" fmla="*/ 279400 h 1106488"/>
              <a:gd name="connsiteX23400" fmla="*/ 847726 w 1031876"/>
              <a:gd name="connsiteY23400" fmla="*/ 272521 h 1106488"/>
              <a:gd name="connsiteX23401" fmla="*/ 852489 w 1031876"/>
              <a:gd name="connsiteY23401" fmla="*/ 271661 h 1106488"/>
              <a:gd name="connsiteX23402" fmla="*/ 851536 w 1031876"/>
              <a:gd name="connsiteY23402" fmla="*/ 270457 h 1106488"/>
              <a:gd name="connsiteX23403" fmla="*/ 853511 w 1031876"/>
              <a:gd name="connsiteY23403" fmla="*/ 272062 h 1106488"/>
              <a:gd name="connsiteX23404" fmla="*/ 850901 w 1031876"/>
              <a:gd name="connsiteY23404" fmla="*/ 267494 h 1106488"/>
              <a:gd name="connsiteX23405" fmla="*/ 848770 w 1031876"/>
              <a:gd name="connsiteY23405" fmla="*/ 266961 h 1106488"/>
              <a:gd name="connsiteX23406" fmla="*/ 851536 w 1031876"/>
              <a:gd name="connsiteY23406" fmla="*/ 270457 h 1106488"/>
              <a:gd name="connsiteX23407" fmla="*/ 850901 w 1031876"/>
              <a:gd name="connsiteY23407" fmla="*/ 269941 h 1106488"/>
              <a:gd name="connsiteX23408" fmla="*/ 850035 w 1031876"/>
              <a:gd name="connsiteY23408" fmla="*/ 270644 h 1106488"/>
              <a:gd name="connsiteX23409" fmla="*/ 847726 w 1031876"/>
              <a:gd name="connsiteY23409" fmla="*/ 272521 h 1106488"/>
              <a:gd name="connsiteX23410" fmla="*/ 847726 w 1031876"/>
              <a:gd name="connsiteY23410" fmla="*/ 266700 h 1106488"/>
              <a:gd name="connsiteX23411" fmla="*/ 847725 w 1031876"/>
              <a:gd name="connsiteY23411" fmla="*/ 266699 h 1106488"/>
              <a:gd name="connsiteX23412" fmla="*/ 847725 w 1031876"/>
              <a:gd name="connsiteY23412" fmla="*/ 269478 h 1106488"/>
              <a:gd name="connsiteX23413" fmla="*/ 847725 w 1031876"/>
              <a:gd name="connsiteY23413" fmla="*/ 273050 h 1106488"/>
              <a:gd name="connsiteX23414" fmla="*/ 841375 w 1031876"/>
              <a:gd name="connsiteY23414" fmla="*/ 265906 h 1106488"/>
              <a:gd name="connsiteX23415" fmla="*/ 841375 w 1031876"/>
              <a:gd name="connsiteY23415" fmla="*/ 265013 h 1106488"/>
              <a:gd name="connsiteX23416" fmla="*/ 841375 w 1031876"/>
              <a:gd name="connsiteY23416" fmla="*/ 262235 h 1106488"/>
              <a:gd name="connsiteX23417" fmla="*/ 841375 w 1031876"/>
              <a:gd name="connsiteY23417" fmla="*/ 261441 h 1106488"/>
              <a:gd name="connsiteX23418" fmla="*/ 841375 w 1031876"/>
              <a:gd name="connsiteY23418" fmla="*/ 259556 h 1106488"/>
              <a:gd name="connsiteX23419" fmla="*/ 841375 w 1031876"/>
              <a:gd name="connsiteY23419" fmla="*/ 258762 h 1106488"/>
              <a:gd name="connsiteX23420" fmla="*/ 844554 w 1031876"/>
              <a:gd name="connsiteY23420" fmla="*/ 262338 h 1106488"/>
              <a:gd name="connsiteX23421" fmla="*/ 840582 w 1031876"/>
              <a:gd name="connsiteY23421" fmla="*/ 256877 h 1106488"/>
              <a:gd name="connsiteX23422" fmla="*/ 835049 w 1031876"/>
              <a:gd name="connsiteY23422" fmla="*/ 253419 h 1106488"/>
              <a:gd name="connsiteX23423" fmla="*/ 836673 w 1031876"/>
              <a:gd name="connsiteY23423" fmla="*/ 256257 h 1106488"/>
              <a:gd name="connsiteX23424" fmla="*/ 835041 w 1031876"/>
              <a:gd name="connsiteY23424" fmla="*/ 255326 h 1106488"/>
              <a:gd name="connsiteX23425" fmla="*/ 834474 w 1031876"/>
              <a:gd name="connsiteY23425" fmla="*/ 253059 h 1106488"/>
              <a:gd name="connsiteX23426" fmla="*/ 834338 w 1031876"/>
              <a:gd name="connsiteY23426" fmla="*/ 252975 h 1106488"/>
              <a:gd name="connsiteX23427" fmla="*/ 835041 w 1031876"/>
              <a:gd name="connsiteY23427" fmla="*/ 257887 h 1106488"/>
              <a:gd name="connsiteX23428" fmla="*/ 841024 w 1031876"/>
              <a:gd name="connsiteY23428" fmla="*/ 258741 h 1106488"/>
              <a:gd name="connsiteX23429" fmla="*/ 834186 w 1031876"/>
              <a:gd name="connsiteY23429" fmla="*/ 258741 h 1106488"/>
              <a:gd name="connsiteX23430" fmla="*/ 834186 w 1031876"/>
              <a:gd name="connsiteY23430" fmla="*/ 259595 h 1106488"/>
              <a:gd name="connsiteX23431" fmla="*/ 834186 w 1031876"/>
              <a:gd name="connsiteY23431" fmla="*/ 262156 h 1106488"/>
              <a:gd name="connsiteX23432" fmla="*/ 834186 w 1031876"/>
              <a:gd name="connsiteY23432" fmla="*/ 263010 h 1106488"/>
              <a:gd name="connsiteX23433" fmla="*/ 834186 w 1031876"/>
              <a:gd name="connsiteY23433" fmla="*/ 264718 h 1106488"/>
              <a:gd name="connsiteX23434" fmla="*/ 834186 w 1031876"/>
              <a:gd name="connsiteY23434" fmla="*/ 265571 h 1106488"/>
              <a:gd name="connsiteX23435" fmla="*/ 830768 w 1031876"/>
              <a:gd name="connsiteY23435" fmla="*/ 263010 h 1106488"/>
              <a:gd name="connsiteX23436" fmla="*/ 830306 w 1031876"/>
              <a:gd name="connsiteY23436" fmla="*/ 263356 h 1106488"/>
              <a:gd name="connsiteX23437" fmla="*/ 829835 w 1031876"/>
              <a:gd name="connsiteY23437" fmla="*/ 263088 h 1106488"/>
              <a:gd name="connsiteX23438" fmla="*/ 827349 w 1031876"/>
              <a:gd name="connsiteY23438" fmla="*/ 258741 h 1106488"/>
              <a:gd name="connsiteX23439" fmla="*/ 826494 w 1031876"/>
              <a:gd name="connsiteY23439" fmla="*/ 255326 h 1106488"/>
              <a:gd name="connsiteX23440" fmla="*/ 823442 w 1031876"/>
              <a:gd name="connsiteY23440" fmla="*/ 253583 h 1106488"/>
              <a:gd name="connsiteX23441" fmla="*/ 827349 w 1031876"/>
              <a:gd name="connsiteY23441" fmla="*/ 251911 h 1106488"/>
              <a:gd name="connsiteX23442" fmla="*/ 820511 w 1031876"/>
              <a:gd name="connsiteY23442" fmla="*/ 251911 h 1106488"/>
              <a:gd name="connsiteX23443" fmla="*/ 817093 w 1031876"/>
              <a:gd name="connsiteY23443" fmla="*/ 254472 h 1106488"/>
              <a:gd name="connsiteX23444" fmla="*/ 814101 w 1031876"/>
              <a:gd name="connsiteY23444" fmla="*/ 252231 h 1106488"/>
              <a:gd name="connsiteX23445" fmla="*/ 814190 w 1031876"/>
              <a:gd name="connsiteY23445" fmla="*/ 252941 h 1106488"/>
              <a:gd name="connsiteX23446" fmla="*/ 819265 w 1031876"/>
              <a:gd name="connsiteY23446" fmla="*/ 258741 h 1106488"/>
              <a:gd name="connsiteX23447" fmla="*/ 820511 w 1031876"/>
              <a:gd name="connsiteY23447" fmla="*/ 258741 h 1106488"/>
              <a:gd name="connsiteX23448" fmla="*/ 820511 w 1031876"/>
              <a:gd name="connsiteY23448" fmla="*/ 260122 h 1106488"/>
              <a:gd name="connsiteX23449" fmla="*/ 820511 w 1031876"/>
              <a:gd name="connsiteY23449" fmla="*/ 264718 h 1106488"/>
              <a:gd name="connsiteX23450" fmla="*/ 820511 w 1031876"/>
              <a:gd name="connsiteY23450" fmla="*/ 265571 h 1106488"/>
              <a:gd name="connsiteX23451" fmla="*/ 820738 w 1031876"/>
              <a:gd name="connsiteY23451" fmla="*/ 265831 h 1106488"/>
              <a:gd name="connsiteX23452" fmla="*/ 820738 w 1031876"/>
              <a:gd name="connsiteY23452" fmla="*/ 262731 h 1106488"/>
              <a:gd name="connsiteX23453" fmla="*/ 820738 w 1031876"/>
              <a:gd name="connsiteY23453" fmla="*/ 261739 h 1106488"/>
              <a:gd name="connsiteX23454" fmla="*/ 820738 w 1031876"/>
              <a:gd name="connsiteY23454" fmla="*/ 260349 h 1106488"/>
              <a:gd name="connsiteX23455" fmla="*/ 820738 w 1031876"/>
              <a:gd name="connsiteY23455" fmla="*/ 259754 h 1106488"/>
              <a:gd name="connsiteX23456" fmla="*/ 820738 w 1031876"/>
              <a:gd name="connsiteY23456" fmla="*/ 258762 h 1106488"/>
              <a:gd name="connsiteX23457" fmla="*/ 826294 w 1031876"/>
              <a:gd name="connsiteY23457" fmla="*/ 265708 h 1106488"/>
              <a:gd name="connsiteX23458" fmla="*/ 827084 w 1031876"/>
              <a:gd name="connsiteY23458" fmla="*/ 266695 h 1106488"/>
              <a:gd name="connsiteX23459" fmla="*/ 827088 w 1031876"/>
              <a:gd name="connsiteY23459" fmla="*/ 266700 h 1106488"/>
              <a:gd name="connsiteX23460" fmla="*/ 823913 w 1031876"/>
              <a:gd name="connsiteY23460" fmla="*/ 266700 h 1106488"/>
              <a:gd name="connsiteX23461" fmla="*/ 821500 w 1031876"/>
              <a:gd name="connsiteY23461" fmla="*/ 266700 h 1106488"/>
              <a:gd name="connsiteX23462" fmla="*/ 826494 w 1031876"/>
              <a:gd name="connsiteY23462" fmla="*/ 272402 h 1106488"/>
              <a:gd name="connsiteX23463" fmla="*/ 827349 w 1031876"/>
              <a:gd name="connsiteY23463" fmla="*/ 279232 h 1106488"/>
              <a:gd name="connsiteX23464" fmla="*/ 833331 w 1031876"/>
              <a:gd name="connsiteY23464" fmla="*/ 286063 h 1106488"/>
              <a:gd name="connsiteX23465" fmla="*/ 833438 w 1031876"/>
              <a:gd name="connsiteY23465" fmla="*/ 286915 h 1106488"/>
              <a:gd name="connsiteX23466" fmla="*/ 833438 w 1031876"/>
              <a:gd name="connsiteY23466" fmla="*/ 285750 h 1106488"/>
              <a:gd name="connsiteX23467" fmla="*/ 833438 w 1031876"/>
              <a:gd name="connsiteY23467" fmla="*/ 285316 h 1106488"/>
              <a:gd name="connsiteX23468" fmla="*/ 833331 w 1031876"/>
              <a:gd name="connsiteY23468" fmla="*/ 285209 h 1106488"/>
              <a:gd name="connsiteX23469" fmla="*/ 827349 w 1031876"/>
              <a:gd name="connsiteY23469" fmla="*/ 279232 h 1106488"/>
              <a:gd name="connsiteX23470" fmla="*/ 834186 w 1031876"/>
              <a:gd name="connsiteY23470" fmla="*/ 279232 h 1106488"/>
              <a:gd name="connsiteX23471" fmla="*/ 834186 w 1031876"/>
              <a:gd name="connsiteY23471" fmla="*/ 280198 h 1106488"/>
              <a:gd name="connsiteX23472" fmla="*/ 836415 w 1031876"/>
              <a:gd name="connsiteY23472" fmla="*/ 282575 h 1106488"/>
              <a:gd name="connsiteX23473" fmla="*/ 834391 w 1031876"/>
              <a:gd name="connsiteY23473" fmla="*/ 284734 h 1106488"/>
              <a:gd name="connsiteX23474" fmla="*/ 834430 w 1031876"/>
              <a:gd name="connsiteY23474" fmla="*/ 284956 h 1106488"/>
              <a:gd name="connsiteX23475" fmla="*/ 840625 w 1031876"/>
              <a:gd name="connsiteY23475" fmla="*/ 285664 h 1106488"/>
              <a:gd name="connsiteX23476" fmla="*/ 840933 w 1031876"/>
              <a:gd name="connsiteY23476" fmla="*/ 285699 h 1106488"/>
              <a:gd name="connsiteX23477" fmla="*/ 840169 w 1031876"/>
              <a:gd name="connsiteY23477" fmla="*/ 282648 h 1106488"/>
              <a:gd name="connsiteX23478" fmla="*/ 834186 w 1031876"/>
              <a:gd name="connsiteY23478" fmla="*/ 279232 h 1106488"/>
              <a:gd name="connsiteX23479" fmla="*/ 834186 w 1031876"/>
              <a:gd name="connsiteY23479" fmla="*/ 276671 h 1106488"/>
              <a:gd name="connsiteX23480" fmla="*/ 834186 w 1031876"/>
              <a:gd name="connsiteY23480" fmla="*/ 275817 h 1106488"/>
              <a:gd name="connsiteX23481" fmla="*/ 834186 w 1031876"/>
              <a:gd name="connsiteY23481" fmla="*/ 272402 h 1106488"/>
              <a:gd name="connsiteX23482" fmla="*/ 835041 w 1031876"/>
              <a:gd name="connsiteY23482" fmla="*/ 272402 h 1106488"/>
              <a:gd name="connsiteX23483" fmla="*/ 841024 w 1031876"/>
              <a:gd name="connsiteY23483" fmla="*/ 279232 h 1106488"/>
              <a:gd name="connsiteX23484" fmla="*/ 841376 w 1031876"/>
              <a:gd name="connsiteY23484" fmla="*/ 279701 h 1106488"/>
              <a:gd name="connsiteX23485" fmla="*/ 841376 w 1031876"/>
              <a:gd name="connsiteY23485" fmla="*/ 279584 h 1106488"/>
              <a:gd name="connsiteX23486" fmla="*/ 841024 w 1031876"/>
              <a:gd name="connsiteY23486" fmla="*/ 279232 h 1106488"/>
              <a:gd name="connsiteX23487" fmla="*/ 841376 w 1031876"/>
              <a:gd name="connsiteY23487" fmla="*/ 279320 h 1106488"/>
              <a:gd name="connsiteX23488" fmla="*/ 841376 w 1031876"/>
              <a:gd name="connsiteY23488" fmla="*/ 278606 h 1106488"/>
              <a:gd name="connsiteX23489" fmla="*/ 841376 w 1031876"/>
              <a:gd name="connsiteY23489" fmla="*/ 273050 h 1106488"/>
              <a:gd name="connsiteX23490" fmla="*/ 843757 w 1031876"/>
              <a:gd name="connsiteY23490" fmla="*/ 278606 h 1106488"/>
              <a:gd name="connsiteX23491" fmla="*/ 841513 w 1031876"/>
              <a:gd name="connsiteY23491" fmla="*/ 279354 h 1106488"/>
              <a:gd name="connsiteX23492" fmla="*/ 841695 w 1031876"/>
              <a:gd name="connsiteY23492" fmla="*/ 279400 h 1106488"/>
              <a:gd name="connsiteX23493" fmla="*/ 842964 w 1031876"/>
              <a:gd name="connsiteY23493" fmla="*/ 279400 h 1106488"/>
              <a:gd name="connsiteX23494" fmla="*/ 842964 w 1031876"/>
              <a:gd name="connsiteY23494" fmla="*/ 279717 h 1106488"/>
              <a:gd name="connsiteX23495" fmla="*/ 844443 w 1031876"/>
              <a:gd name="connsiteY23495" fmla="*/ 280086 h 1106488"/>
              <a:gd name="connsiteX23496" fmla="*/ 847861 w 1031876"/>
              <a:gd name="connsiteY23496" fmla="*/ 286063 h 1106488"/>
              <a:gd name="connsiteX23497" fmla="*/ 842781 w 1031876"/>
              <a:gd name="connsiteY23497" fmla="*/ 280988 h 1106488"/>
              <a:gd name="connsiteX23498" fmla="*/ 842342 w 1031876"/>
              <a:gd name="connsiteY23498" fmla="*/ 280988 h 1106488"/>
              <a:gd name="connsiteX23499" fmla="*/ 843588 w 1031876"/>
              <a:gd name="connsiteY23499" fmla="*/ 282648 h 1106488"/>
              <a:gd name="connsiteX23500" fmla="*/ 842687 w 1031876"/>
              <a:gd name="connsiteY23500" fmla="*/ 283848 h 1106488"/>
              <a:gd name="connsiteX23501" fmla="*/ 841879 w 1031876"/>
              <a:gd name="connsiteY23501" fmla="*/ 283501 h 1106488"/>
              <a:gd name="connsiteX23502" fmla="*/ 841376 w 1031876"/>
              <a:gd name="connsiteY23502" fmla="*/ 285007 h 1106488"/>
              <a:gd name="connsiteX23503" fmla="*/ 841137 w 1031876"/>
              <a:gd name="connsiteY23503" fmla="*/ 285723 h 1106488"/>
              <a:gd name="connsiteX23504" fmla="*/ 841268 w 1031876"/>
              <a:gd name="connsiteY23504" fmla="*/ 285738 h 1106488"/>
              <a:gd name="connsiteX23505" fmla="*/ 841376 w 1031876"/>
              <a:gd name="connsiteY23505" fmla="*/ 285594 h 1106488"/>
              <a:gd name="connsiteX23506" fmla="*/ 842687 w 1031876"/>
              <a:gd name="connsiteY23506" fmla="*/ 283848 h 1106488"/>
              <a:gd name="connsiteX23507" fmla="*/ 847861 w 1031876"/>
              <a:gd name="connsiteY23507" fmla="*/ 286063 h 1106488"/>
              <a:gd name="connsiteX23508" fmla="*/ 841024 w 1031876"/>
              <a:gd name="connsiteY23508" fmla="*/ 286063 h 1106488"/>
              <a:gd name="connsiteX23509" fmla="*/ 841259 w 1031876"/>
              <a:gd name="connsiteY23509" fmla="*/ 285750 h 1106488"/>
              <a:gd name="connsiteX23510" fmla="*/ 841128 w 1031876"/>
              <a:gd name="connsiteY23510" fmla="*/ 285750 h 1106488"/>
              <a:gd name="connsiteX23511" fmla="*/ 841024 w 1031876"/>
              <a:gd name="connsiteY23511" fmla="*/ 286063 h 1106488"/>
              <a:gd name="connsiteX23512" fmla="*/ 840946 w 1031876"/>
              <a:gd name="connsiteY23512" fmla="*/ 285750 h 1106488"/>
              <a:gd name="connsiteX23513" fmla="*/ 840711 w 1031876"/>
              <a:gd name="connsiteY23513" fmla="*/ 285750 h 1106488"/>
              <a:gd name="connsiteX23514" fmla="*/ 837407 w 1031876"/>
              <a:gd name="connsiteY23514" fmla="*/ 285750 h 1106488"/>
              <a:gd name="connsiteX23515" fmla="*/ 835026 w 1031876"/>
              <a:gd name="connsiteY23515" fmla="*/ 285750 h 1106488"/>
              <a:gd name="connsiteX23516" fmla="*/ 835026 w 1031876"/>
              <a:gd name="connsiteY23516" fmla="*/ 286063 h 1106488"/>
              <a:gd name="connsiteX23517" fmla="*/ 835041 w 1031876"/>
              <a:gd name="connsiteY23517" fmla="*/ 286063 h 1106488"/>
              <a:gd name="connsiteX23518" fmla="*/ 841024 w 1031876"/>
              <a:gd name="connsiteY23518" fmla="*/ 286063 h 1106488"/>
              <a:gd name="connsiteX23519" fmla="*/ 837117 w 1031876"/>
              <a:gd name="connsiteY23519" fmla="*/ 287736 h 1106488"/>
              <a:gd name="connsiteX23520" fmla="*/ 835026 w 1031876"/>
              <a:gd name="connsiteY23520" fmla="*/ 286542 h 1106488"/>
              <a:gd name="connsiteX23521" fmla="*/ 835026 w 1031876"/>
              <a:gd name="connsiteY23521" fmla="*/ 287338 h 1106488"/>
              <a:gd name="connsiteX23522" fmla="*/ 834612 w 1031876"/>
              <a:gd name="connsiteY23522" fmla="*/ 287338 h 1106488"/>
              <a:gd name="connsiteX23523" fmla="*/ 835041 w 1031876"/>
              <a:gd name="connsiteY23523" fmla="*/ 288624 h 1106488"/>
              <a:gd name="connsiteX23524" fmla="*/ 837117 w 1031876"/>
              <a:gd name="connsiteY23524" fmla="*/ 287736 h 1106488"/>
              <a:gd name="connsiteX23525" fmla="*/ 840169 w 1031876"/>
              <a:gd name="connsiteY23525" fmla="*/ 289478 h 1106488"/>
              <a:gd name="connsiteX23526" fmla="*/ 841024 w 1031876"/>
              <a:gd name="connsiteY23526" fmla="*/ 292893 h 1106488"/>
              <a:gd name="connsiteX23527" fmla="*/ 835041 w 1031876"/>
              <a:gd name="connsiteY23527" fmla="*/ 292039 h 1106488"/>
              <a:gd name="connsiteX23528" fmla="*/ 834368 w 1031876"/>
              <a:gd name="connsiteY23528" fmla="*/ 287338 h 1106488"/>
              <a:gd name="connsiteX23529" fmla="*/ 834186 w 1031876"/>
              <a:gd name="connsiteY23529" fmla="*/ 287338 h 1106488"/>
              <a:gd name="connsiteX23530" fmla="*/ 833491 w 1031876"/>
              <a:gd name="connsiteY23530" fmla="*/ 287338 h 1106488"/>
              <a:gd name="connsiteX23531" fmla="*/ 834186 w 1031876"/>
              <a:gd name="connsiteY23531" fmla="*/ 292893 h 1106488"/>
              <a:gd name="connsiteX23532" fmla="*/ 830768 w 1031876"/>
              <a:gd name="connsiteY23532" fmla="*/ 290332 h 1106488"/>
              <a:gd name="connsiteX23533" fmla="*/ 830084 w 1031876"/>
              <a:gd name="connsiteY23533" fmla="*/ 290844 h 1106488"/>
              <a:gd name="connsiteX23534" fmla="*/ 829566 w 1031876"/>
              <a:gd name="connsiteY23534" fmla="*/ 289940 h 1106488"/>
              <a:gd name="connsiteX23535" fmla="*/ 829913 w 1031876"/>
              <a:gd name="connsiteY23535" fmla="*/ 289478 h 1106488"/>
              <a:gd name="connsiteX23536" fmla="*/ 829214 w 1031876"/>
              <a:gd name="connsiteY23536" fmla="*/ 288547 h 1106488"/>
              <a:gd name="connsiteX23537" fmla="*/ 829913 w 1031876"/>
              <a:gd name="connsiteY23537" fmla="*/ 286917 h 1106488"/>
              <a:gd name="connsiteX23538" fmla="*/ 827349 w 1031876"/>
              <a:gd name="connsiteY23538" fmla="*/ 286063 h 1106488"/>
              <a:gd name="connsiteX23539" fmla="*/ 820511 w 1031876"/>
              <a:gd name="connsiteY23539" fmla="*/ 279232 h 1106488"/>
              <a:gd name="connsiteX23540" fmla="*/ 813674 w 1031876"/>
              <a:gd name="connsiteY23540" fmla="*/ 272402 h 1106488"/>
              <a:gd name="connsiteX23541" fmla="*/ 806836 w 1031876"/>
              <a:gd name="connsiteY23541" fmla="*/ 265571 h 1106488"/>
              <a:gd name="connsiteX23542" fmla="*/ 806836 w 1031876"/>
              <a:gd name="connsiteY23542" fmla="*/ 268987 h 1106488"/>
              <a:gd name="connsiteX23543" fmla="*/ 806836 w 1031876"/>
              <a:gd name="connsiteY23543" fmla="*/ 269841 h 1106488"/>
              <a:gd name="connsiteX23544" fmla="*/ 806836 w 1031876"/>
              <a:gd name="connsiteY23544" fmla="*/ 272402 h 1106488"/>
              <a:gd name="connsiteX23545" fmla="*/ 799998 w 1031876"/>
              <a:gd name="connsiteY23545" fmla="*/ 265571 h 1106488"/>
              <a:gd name="connsiteX23546" fmla="*/ 799998 w 1031876"/>
              <a:gd name="connsiteY23546" fmla="*/ 272402 h 1106488"/>
              <a:gd name="connsiteX23547" fmla="*/ 793161 w 1031876"/>
              <a:gd name="connsiteY23547" fmla="*/ 265571 h 1106488"/>
              <a:gd name="connsiteX23548" fmla="*/ 792306 w 1031876"/>
              <a:gd name="connsiteY23548" fmla="*/ 262156 h 1106488"/>
              <a:gd name="connsiteX23549" fmla="*/ 786607 w 1031876"/>
              <a:gd name="connsiteY23549" fmla="*/ 258903 h 1106488"/>
              <a:gd name="connsiteX23550" fmla="*/ 786323 w 1031876"/>
              <a:gd name="connsiteY23550" fmla="*/ 258741 h 1106488"/>
              <a:gd name="connsiteX23551" fmla="*/ 786323 w 1031876"/>
              <a:gd name="connsiteY23551" fmla="*/ 251911 h 1106488"/>
              <a:gd name="connsiteX23552" fmla="*/ 785468 w 1031876"/>
              <a:gd name="connsiteY23552" fmla="*/ 251911 h 1106488"/>
              <a:gd name="connsiteX23553" fmla="*/ 780341 w 1031876"/>
              <a:gd name="connsiteY23553" fmla="*/ 251911 h 1106488"/>
              <a:gd name="connsiteX23554" fmla="*/ 779486 w 1031876"/>
              <a:gd name="connsiteY23554" fmla="*/ 251911 h 1106488"/>
              <a:gd name="connsiteX23555" fmla="*/ 779486 w 1031876"/>
              <a:gd name="connsiteY23555" fmla="*/ 251057 h 1106488"/>
              <a:gd name="connsiteX23556" fmla="*/ 779486 w 1031876"/>
              <a:gd name="connsiteY23556" fmla="*/ 248495 h 1106488"/>
              <a:gd name="connsiteX23557" fmla="*/ 779486 w 1031876"/>
              <a:gd name="connsiteY23557" fmla="*/ 245934 h 1106488"/>
              <a:gd name="connsiteX23558" fmla="*/ 779486 w 1031876"/>
              <a:gd name="connsiteY23558" fmla="*/ 245080 h 1106488"/>
              <a:gd name="connsiteX23559" fmla="*/ 779486 w 1031876"/>
              <a:gd name="connsiteY23559" fmla="*/ 251911 h 1106488"/>
              <a:gd name="connsiteX23560" fmla="*/ 776067 w 1031876"/>
              <a:gd name="connsiteY23560" fmla="*/ 249349 h 1106488"/>
              <a:gd name="connsiteX23561" fmla="*/ 773742 w 1031876"/>
              <a:gd name="connsiteY23561" fmla="*/ 251091 h 1106488"/>
              <a:gd name="connsiteX23562" fmla="*/ 773503 w 1031876"/>
              <a:gd name="connsiteY23562" fmla="*/ 251057 h 1106488"/>
              <a:gd name="connsiteX23563" fmla="*/ 773114 w 1031876"/>
              <a:gd name="connsiteY23563" fmla="*/ 248338 h 1106488"/>
              <a:gd name="connsiteX23564" fmla="*/ 773114 w 1031876"/>
              <a:gd name="connsiteY23564" fmla="*/ 249237 h 1106488"/>
              <a:gd name="connsiteX23565" fmla="*/ 773114 w 1031876"/>
              <a:gd name="connsiteY23565" fmla="*/ 251562 h 1106488"/>
              <a:gd name="connsiteX23566" fmla="*/ 773742 w 1031876"/>
              <a:gd name="connsiteY23566" fmla="*/ 251091 h 1106488"/>
              <a:gd name="connsiteX23567" fmla="*/ 779486 w 1031876"/>
              <a:gd name="connsiteY23567" fmla="*/ 251911 h 1106488"/>
              <a:gd name="connsiteX23568" fmla="*/ 776067 w 1031876"/>
              <a:gd name="connsiteY23568" fmla="*/ 251911 h 1106488"/>
              <a:gd name="connsiteX23569" fmla="*/ 773114 w 1031876"/>
              <a:gd name="connsiteY23569" fmla="*/ 251911 h 1106488"/>
              <a:gd name="connsiteX23570" fmla="*/ 773114 w 1031876"/>
              <a:gd name="connsiteY23570" fmla="*/ 252412 h 1106488"/>
              <a:gd name="connsiteX23571" fmla="*/ 773114 w 1031876"/>
              <a:gd name="connsiteY23571" fmla="*/ 254793 h 1106488"/>
              <a:gd name="connsiteX23572" fmla="*/ 773114 w 1031876"/>
              <a:gd name="connsiteY23572" fmla="*/ 256381 h 1106488"/>
              <a:gd name="connsiteX23573" fmla="*/ 773114 w 1031876"/>
              <a:gd name="connsiteY23573" fmla="*/ 257968 h 1106488"/>
              <a:gd name="connsiteX23574" fmla="*/ 773114 w 1031876"/>
              <a:gd name="connsiteY23574" fmla="*/ 258762 h 1106488"/>
              <a:gd name="connsiteX23575" fmla="*/ 765176 w 1031876"/>
              <a:gd name="connsiteY23575" fmla="*/ 246062 h 1106488"/>
              <a:gd name="connsiteX23576" fmla="*/ 772122 w 1031876"/>
              <a:gd name="connsiteY23576" fmla="*/ 248443 h 1106488"/>
              <a:gd name="connsiteX23577" fmla="*/ 772872 w 1031876"/>
              <a:gd name="connsiteY23577" fmla="*/ 246644 h 1106488"/>
              <a:gd name="connsiteX23578" fmla="*/ 772648 w 1031876"/>
              <a:gd name="connsiteY23578" fmla="*/ 245080 h 1106488"/>
              <a:gd name="connsiteX23579" fmla="*/ 765810 w 1031876"/>
              <a:gd name="connsiteY23579" fmla="*/ 238250 h 1106488"/>
              <a:gd name="connsiteX23580" fmla="*/ 758973 w 1031876"/>
              <a:gd name="connsiteY23580" fmla="*/ 231419 h 1106488"/>
              <a:gd name="connsiteX23581" fmla="*/ 758118 w 1031876"/>
              <a:gd name="connsiteY23581" fmla="*/ 231419 h 1106488"/>
              <a:gd name="connsiteX23582" fmla="*/ 756409 w 1031876"/>
              <a:gd name="connsiteY23582" fmla="*/ 231419 h 1106488"/>
              <a:gd name="connsiteX23583" fmla="*/ 755554 w 1031876"/>
              <a:gd name="connsiteY23583" fmla="*/ 231419 h 1106488"/>
              <a:gd name="connsiteX23584" fmla="*/ 752990 w 1031876"/>
              <a:gd name="connsiteY23584" fmla="*/ 231419 h 1106488"/>
              <a:gd name="connsiteX23585" fmla="*/ 752135 w 1031876"/>
              <a:gd name="connsiteY23585" fmla="*/ 231419 h 1106488"/>
              <a:gd name="connsiteX23586" fmla="*/ 752135 w 1031876"/>
              <a:gd name="connsiteY23586" fmla="*/ 228004 h 1106488"/>
              <a:gd name="connsiteX23587" fmla="*/ 752135 w 1031876"/>
              <a:gd name="connsiteY23587" fmla="*/ 225443 h 1106488"/>
              <a:gd name="connsiteX23588" fmla="*/ 752135 w 1031876"/>
              <a:gd name="connsiteY23588" fmla="*/ 224589 h 1106488"/>
              <a:gd name="connsiteX23589" fmla="*/ 750084 w 1031876"/>
              <a:gd name="connsiteY23589" fmla="*/ 227321 h 1106488"/>
              <a:gd name="connsiteX23590" fmla="*/ 745298 w 1031876"/>
              <a:gd name="connsiteY23590" fmla="*/ 224589 h 1106488"/>
              <a:gd name="connsiteX23591" fmla="*/ 738460 w 1031876"/>
              <a:gd name="connsiteY23591" fmla="*/ 222105 h 1106488"/>
              <a:gd name="connsiteX23592" fmla="*/ 738460 w 1031876"/>
              <a:gd name="connsiteY23592" fmla="*/ 220320 h 1106488"/>
              <a:gd name="connsiteX23593" fmla="*/ 738460 w 1031876"/>
              <a:gd name="connsiteY23593" fmla="*/ 217758 h 1106488"/>
              <a:gd name="connsiteX23594" fmla="*/ 731622 w 1031876"/>
              <a:gd name="connsiteY23594" fmla="*/ 217758 h 1106488"/>
              <a:gd name="connsiteX23595" fmla="*/ 731622 w 1031876"/>
              <a:gd name="connsiteY23595" fmla="*/ 224589 h 1106488"/>
              <a:gd name="connsiteX23596" fmla="*/ 738460 w 1031876"/>
              <a:gd name="connsiteY23596" fmla="*/ 224589 h 1106488"/>
              <a:gd name="connsiteX23597" fmla="*/ 736644 w 1031876"/>
              <a:gd name="connsiteY23597" fmla="*/ 225656 h 1106488"/>
              <a:gd name="connsiteX23598" fmla="*/ 738188 w 1031876"/>
              <a:gd name="connsiteY23598" fmla="*/ 227014 h 1106488"/>
              <a:gd name="connsiteX23599" fmla="*/ 738188 w 1031876"/>
              <a:gd name="connsiteY23599" fmla="*/ 225425 h 1106488"/>
              <a:gd name="connsiteX23600" fmla="*/ 738460 w 1031876"/>
              <a:gd name="connsiteY23600" fmla="*/ 226513 h 1106488"/>
              <a:gd name="connsiteX23601" fmla="*/ 738460 w 1031876"/>
              <a:gd name="connsiteY23601" fmla="*/ 224589 h 1106488"/>
              <a:gd name="connsiteX23602" fmla="*/ 738896 w 1031876"/>
              <a:gd name="connsiteY23602" fmla="*/ 227636 h 1106488"/>
              <a:gd name="connsiteX23603" fmla="*/ 738697 w 1031876"/>
              <a:gd name="connsiteY23603" fmla="*/ 227461 h 1106488"/>
              <a:gd name="connsiteX23604" fmla="*/ 738982 w 1031876"/>
              <a:gd name="connsiteY23604" fmla="*/ 228600 h 1106488"/>
              <a:gd name="connsiteX23605" fmla="*/ 739039 w 1031876"/>
              <a:gd name="connsiteY23605" fmla="*/ 228632 h 1106488"/>
              <a:gd name="connsiteX23606" fmla="*/ 738896 w 1031876"/>
              <a:gd name="connsiteY23606" fmla="*/ 227636 h 1106488"/>
              <a:gd name="connsiteX23607" fmla="*/ 739315 w 1031876"/>
              <a:gd name="connsiteY23607" fmla="*/ 228004 h 1106488"/>
              <a:gd name="connsiteX23608" fmla="*/ 740511 w 1031876"/>
              <a:gd name="connsiteY23608" fmla="*/ 228687 h 1106488"/>
              <a:gd name="connsiteX23609" fmla="*/ 740098 w 1031876"/>
              <a:gd name="connsiteY23609" fmla="*/ 229238 h 1106488"/>
              <a:gd name="connsiteX23610" fmla="*/ 743456 w 1031876"/>
              <a:gd name="connsiteY23610" fmla="*/ 231156 h 1106488"/>
              <a:gd name="connsiteX23611" fmla="*/ 745298 w 1031876"/>
              <a:gd name="connsiteY23611" fmla="*/ 231419 h 1106488"/>
              <a:gd name="connsiteX23612" fmla="*/ 745209 w 1031876"/>
              <a:gd name="connsiteY23612" fmla="*/ 231775 h 1106488"/>
              <a:gd name="connsiteX23613" fmla="*/ 744443 w 1031876"/>
              <a:gd name="connsiteY23613" fmla="*/ 234835 h 1106488"/>
              <a:gd name="connsiteX23614" fmla="*/ 738679 w 1031876"/>
              <a:gd name="connsiteY23614" fmla="*/ 238125 h 1106488"/>
              <a:gd name="connsiteX23615" fmla="*/ 741760 w 1031876"/>
              <a:gd name="connsiteY23615" fmla="*/ 238125 h 1106488"/>
              <a:gd name="connsiteX23616" fmla="*/ 744538 w 1031876"/>
              <a:gd name="connsiteY23616" fmla="*/ 238125 h 1106488"/>
              <a:gd name="connsiteX23617" fmla="*/ 745298 w 1031876"/>
              <a:gd name="connsiteY23617" fmla="*/ 238125 h 1106488"/>
              <a:gd name="connsiteX23618" fmla="*/ 745298 w 1031876"/>
              <a:gd name="connsiteY23618" fmla="*/ 237396 h 1106488"/>
              <a:gd name="connsiteX23619" fmla="*/ 745298 w 1031876"/>
              <a:gd name="connsiteY23619" fmla="*/ 231775 h 1106488"/>
              <a:gd name="connsiteX23620" fmla="*/ 745298 w 1031876"/>
              <a:gd name="connsiteY23620" fmla="*/ 231419 h 1106488"/>
              <a:gd name="connsiteX23621" fmla="*/ 745921 w 1031876"/>
              <a:gd name="connsiteY23621" fmla="*/ 231775 h 1106488"/>
              <a:gd name="connsiteX23622" fmla="*/ 751280 w 1031876"/>
              <a:gd name="connsiteY23622" fmla="*/ 234835 h 1106488"/>
              <a:gd name="connsiteX23623" fmla="*/ 752135 w 1031876"/>
              <a:gd name="connsiteY23623" fmla="*/ 238250 h 1106488"/>
              <a:gd name="connsiteX23624" fmla="*/ 746153 w 1031876"/>
              <a:gd name="connsiteY23624" fmla="*/ 232273 h 1106488"/>
              <a:gd name="connsiteX23625" fmla="*/ 745654 w 1031876"/>
              <a:gd name="connsiteY23625" fmla="*/ 231775 h 1106488"/>
              <a:gd name="connsiteX23626" fmla="*/ 751280 w 1031876"/>
              <a:gd name="connsiteY23626" fmla="*/ 237396 h 1106488"/>
              <a:gd name="connsiteX23627" fmla="*/ 752135 w 1031876"/>
              <a:gd name="connsiteY23627" fmla="*/ 238250 h 1106488"/>
              <a:gd name="connsiteX23628" fmla="*/ 748717 w 1031876"/>
              <a:gd name="connsiteY23628" fmla="*/ 238250 h 1106488"/>
              <a:gd name="connsiteX23629" fmla="*/ 746153 w 1031876"/>
              <a:gd name="connsiteY23629" fmla="*/ 238250 h 1106488"/>
              <a:gd name="connsiteX23630" fmla="*/ 745457 w 1031876"/>
              <a:gd name="connsiteY23630" fmla="*/ 238250 h 1106488"/>
              <a:gd name="connsiteX23631" fmla="*/ 745483 w 1031876"/>
              <a:gd name="connsiteY23631" fmla="*/ 238276 h 1106488"/>
              <a:gd name="connsiteX23632" fmla="*/ 751280 w 1031876"/>
              <a:gd name="connsiteY23632" fmla="*/ 239104 h 1106488"/>
              <a:gd name="connsiteX23633" fmla="*/ 751315 w 1031876"/>
              <a:gd name="connsiteY23633" fmla="*/ 239343 h 1106488"/>
              <a:gd name="connsiteX23634" fmla="*/ 749918 w 1031876"/>
              <a:gd name="connsiteY23634" fmla="*/ 241203 h 1106488"/>
              <a:gd name="connsiteX23635" fmla="*/ 748717 w 1031876"/>
              <a:gd name="connsiteY23635" fmla="*/ 239104 h 1106488"/>
              <a:gd name="connsiteX23636" fmla="*/ 745510 w 1031876"/>
              <a:gd name="connsiteY23636" fmla="*/ 238303 h 1106488"/>
              <a:gd name="connsiteX23637" fmla="*/ 748904 w 1031876"/>
              <a:gd name="connsiteY23637" fmla="*/ 241697 h 1106488"/>
              <a:gd name="connsiteX23638" fmla="*/ 751676 w 1031876"/>
              <a:gd name="connsiteY23638" fmla="*/ 244469 h 1106488"/>
              <a:gd name="connsiteX23639" fmla="*/ 749571 w 1031876"/>
              <a:gd name="connsiteY23639" fmla="*/ 241665 h 1106488"/>
              <a:gd name="connsiteX23640" fmla="*/ 749918 w 1031876"/>
              <a:gd name="connsiteY23640" fmla="*/ 241203 h 1106488"/>
              <a:gd name="connsiteX23641" fmla="*/ 751932 w 1031876"/>
              <a:gd name="connsiteY23641" fmla="*/ 244725 h 1106488"/>
              <a:gd name="connsiteX23642" fmla="*/ 752110 w 1031876"/>
              <a:gd name="connsiteY23642" fmla="*/ 244903 h 1106488"/>
              <a:gd name="connsiteX23643" fmla="*/ 751315 w 1031876"/>
              <a:gd name="connsiteY23643" fmla="*/ 239343 h 1106488"/>
              <a:gd name="connsiteX23644" fmla="*/ 752135 w 1031876"/>
              <a:gd name="connsiteY23644" fmla="*/ 238250 h 1106488"/>
              <a:gd name="connsiteX23645" fmla="*/ 754699 w 1031876"/>
              <a:gd name="connsiteY23645" fmla="*/ 241665 h 1106488"/>
              <a:gd name="connsiteX23646" fmla="*/ 752200 w 1031876"/>
              <a:gd name="connsiteY23646" fmla="*/ 244993 h 1106488"/>
              <a:gd name="connsiteX23647" fmla="*/ 752476 w 1031876"/>
              <a:gd name="connsiteY23647" fmla="*/ 245269 h 1106488"/>
              <a:gd name="connsiteX23648" fmla="*/ 752476 w 1031876"/>
              <a:gd name="connsiteY23648" fmla="*/ 245421 h 1106488"/>
              <a:gd name="connsiteX23649" fmla="*/ 752990 w 1031876"/>
              <a:gd name="connsiteY23649" fmla="*/ 245934 h 1106488"/>
              <a:gd name="connsiteX23650" fmla="*/ 753118 w 1031876"/>
              <a:gd name="connsiteY23650" fmla="*/ 246062 h 1106488"/>
              <a:gd name="connsiteX23651" fmla="*/ 754064 w 1031876"/>
              <a:gd name="connsiteY23651" fmla="*/ 246062 h 1106488"/>
              <a:gd name="connsiteX23652" fmla="*/ 754064 w 1031876"/>
              <a:gd name="connsiteY23652" fmla="*/ 247007 h 1106488"/>
              <a:gd name="connsiteX23653" fmla="*/ 754274 w 1031876"/>
              <a:gd name="connsiteY23653" fmla="*/ 247217 h 1106488"/>
              <a:gd name="connsiteX23654" fmla="*/ 758841 w 1031876"/>
              <a:gd name="connsiteY23654" fmla="*/ 251779 h 1106488"/>
              <a:gd name="connsiteX23655" fmla="*/ 759279 w 1031876"/>
              <a:gd name="connsiteY23655" fmla="*/ 248935 h 1106488"/>
              <a:gd name="connsiteX23656" fmla="*/ 759619 w 1031876"/>
              <a:gd name="connsiteY23656" fmla="*/ 251884 h 1106488"/>
              <a:gd name="connsiteX23657" fmla="*/ 758946 w 1031876"/>
              <a:gd name="connsiteY23657" fmla="*/ 251884 h 1106488"/>
              <a:gd name="connsiteX23658" fmla="*/ 758973 w 1031876"/>
              <a:gd name="connsiteY23658" fmla="*/ 251911 h 1106488"/>
              <a:gd name="connsiteX23659" fmla="*/ 758925 w 1031876"/>
              <a:gd name="connsiteY23659" fmla="*/ 251884 h 1106488"/>
              <a:gd name="connsiteX23660" fmla="*/ 758825 w 1031876"/>
              <a:gd name="connsiteY23660" fmla="*/ 251884 h 1106488"/>
              <a:gd name="connsiteX23661" fmla="*/ 758833 w 1031876"/>
              <a:gd name="connsiteY23661" fmla="*/ 251831 h 1106488"/>
              <a:gd name="connsiteX23662" fmla="*/ 752990 w 1031876"/>
              <a:gd name="connsiteY23662" fmla="*/ 248495 h 1106488"/>
              <a:gd name="connsiteX23663" fmla="*/ 752778 w 1031876"/>
              <a:gd name="connsiteY23663" fmla="*/ 247650 h 1106488"/>
              <a:gd name="connsiteX23664" fmla="*/ 752476 w 1031876"/>
              <a:gd name="connsiteY23664" fmla="*/ 247650 h 1106488"/>
              <a:gd name="connsiteX23665" fmla="*/ 752476 w 1031876"/>
              <a:gd name="connsiteY23665" fmla="*/ 251520 h 1106488"/>
              <a:gd name="connsiteX23666" fmla="*/ 752476 w 1031876"/>
              <a:gd name="connsiteY23666" fmla="*/ 252412 h 1106488"/>
              <a:gd name="connsiteX23667" fmla="*/ 752476 w 1031876"/>
              <a:gd name="connsiteY23667" fmla="*/ 252413 h 1106488"/>
              <a:gd name="connsiteX23668" fmla="*/ 745332 w 1031876"/>
              <a:gd name="connsiteY23668" fmla="*/ 245269 h 1106488"/>
              <a:gd name="connsiteX23669" fmla="*/ 748190 w 1031876"/>
              <a:gd name="connsiteY23669" fmla="*/ 245269 h 1106488"/>
              <a:gd name="connsiteX23670" fmla="*/ 747185 w 1031876"/>
              <a:gd name="connsiteY23670" fmla="*/ 242758 h 1106488"/>
              <a:gd name="connsiteX23671" fmla="*/ 745391 w 1031876"/>
              <a:gd name="connsiteY23671" fmla="*/ 238273 h 1106488"/>
              <a:gd name="connsiteX23672" fmla="*/ 745332 w 1031876"/>
              <a:gd name="connsiteY23672" fmla="*/ 238258 h 1106488"/>
              <a:gd name="connsiteX23673" fmla="*/ 745332 w 1031876"/>
              <a:gd name="connsiteY23673" fmla="*/ 239514 h 1106488"/>
              <a:gd name="connsiteX23674" fmla="*/ 745332 w 1031876"/>
              <a:gd name="connsiteY23674" fmla="*/ 244376 h 1106488"/>
              <a:gd name="connsiteX23675" fmla="*/ 745332 w 1031876"/>
              <a:gd name="connsiteY23675" fmla="*/ 245269 h 1106488"/>
              <a:gd name="connsiteX23676" fmla="*/ 738188 w 1031876"/>
              <a:gd name="connsiteY23676" fmla="*/ 238125 h 1106488"/>
              <a:gd name="connsiteX23677" fmla="*/ 738442 w 1031876"/>
              <a:gd name="connsiteY23677" fmla="*/ 238125 h 1106488"/>
              <a:gd name="connsiteX23678" fmla="*/ 737605 w 1031876"/>
              <a:gd name="connsiteY23678" fmla="*/ 232273 h 1106488"/>
              <a:gd name="connsiteX23679" fmla="*/ 731622 w 1031876"/>
              <a:gd name="connsiteY23679" fmla="*/ 231419 h 1106488"/>
              <a:gd name="connsiteX23680" fmla="*/ 731622 w 1031876"/>
              <a:gd name="connsiteY23680" fmla="*/ 238250 h 1106488"/>
              <a:gd name="connsiteX23681" fmla="*/ 728203 w 1031876"/>
              <a:gd name="connsiteY23681" fmla="*/ 234835 h 1106488"/>
              <a:gd name="connsiteX23682" fmla="*/ 725141 w 1031876"/>
              <a:gd name="connsiteY23682" fmla="*/ 231775 h 1106488"/>
              <a:gd name="connsiteX23683" fmla="*/ 725090 w 1031876"/>
              <a:gd name="connsiteY23683" fmla="*/ 231724 h 1106488"/>
              <a:gd name="connsiteX23684" fmla="*/ 719238 w 1031876"/>
              <a:gd name="connsiteY23684" fmla="*/ 230981 h 1106488"/>
              <a:gd name="connsiteX23685" fmla="*/ 718800 w 1031876"/>
              <a:gd name="connsiteY23685" fmla="*/ 228258 h 1106488"/>
              <a:gd name="connsiteX23686" fmla="*/ 719238 w 1031876"/>
              <a:gd name="connsiteY23686" fmla="*/ 228600 h 1106488"/>
              <a:gd name="connsiteX23687" fmla="*/ 724787 w 1031876"/>
              <a:gd name="connsiteY23687" fmla="*/ 231418 h 1106488"/>
              <a:gd name="connsiteX23688" fmla="*/ 724935 w 1031876"/>
              <a:gd name="connsiteY23688" fmla="*/ 231331 h 1106488"/>
              <a:gd name="connsiteX23689" fmla="*/ 726601 w 1031876"/>
              <a:gd name="connsiteY23689" fmla="*/ 230352 h 1106488"/>
              <a:gd name="connsiteX23690" fmla="*/ 717947 w 1031876"/>
              <a:gd name="connsiteY23690" fmla="*/ 224589 h 1106488"/>
              <a:gd name="connsiteX23691" fmla="*/ 720904 w 1031876"/>
              <a:gd name="connsiteY23691" fmla="*/ 222374 h 1106488"/>
              <a:gd name="connsiteX23692" fmla="*/ 724785 w 1031876"/>
              <a:gd name="connsiteY23692" fmla="*/ 224589 h 1106488"/>
              <a:gd name="connsiteX23693" fmla="*/ 724785 w 1031876"/>
              <a:gd name="connsiteY23693" fmla="*/ 217758 h 1106488"/>
              <a:gd name="connsiteX23694" fmla="*/ 717947 w 1031876"/>
              <a:gd name="connsiteY23694" fmla="*/ 217758 h 1106488"/>
              <a:gd name="connsiteX23695" fmla="*/ 717551 w 1031876"/>
              <a:gd name="connsiteY23695" fmla="*/ 217660 h 1106488"/>
              <a:gd name="connsiteX23696" fmla="*/ 717551 w 1031876"/>
              <a:gd name="connsiteY23696" fmla="*/ 217758 h 1106488"/>
              <a:gd name="connsiteX23697" fmla="*/ 717947 w 1031876"/>
              <a:gd name="connsiteY23697" fmla="*/ 217758 h 1106488"/>
              <a:gd name="connsiteX23698" fmla="*/ 717947 w 1031876"/>
              <a:gd name="connsiteY23698" fmla="*/ 218612 h 1106488"/>
              <a:gd name="connsiteX23699" fmla="*/ 717947 w 1031876"/>
              <a:gd name="connsiteY23699" fmla="*/ 224589 h 1106488"/>
              <a:gd name="connsiteX23700" fmla="*/ 717551 w 1031876"/>
              <a:gd name="connsiteY23700" fmla="*/ 223006 h 1106488"/>
              <a:gd name="connsiteX23701" fmla="*/ 717551 w 1031876"/>
              <a:gd name="connsiteY23701" fmla="*/ 225425 h 1106488"/>
              <a:gd name="connsiteX23702" fmla="*/ 711995 w 1031876"/>
              <a:gd name="connsiteY23702" fmla="*/ 218479 h 1106488"/>
              <a:gd name="connsiteX23703" fmla="*/ 711677 w 1031876"/>
              <a:gd name="connsiteY23703" fmla="*/ 218082 h 1106488"/>
              <a:gd name="connsiteX23704" fmla="*/ 711401 w 1031876"/>
              <a:gd name="connsiteY23704" fmla="*/ 217925 h 1106488"/>
              <a:gd name="connsiteX23705" fmla="*/ 713947 w 1031876"/>
              <a:gd name="connsiteY23705" fmla="*/ 223494 h 1106488"/>
              <a:gd name="connsiteX23706" fmla="*/ 717551 w 1031876"/>
              <a:gd name="connsiteY23706" fmla="*/ 225425 h 1106488"/>
              <a:gd name="connsiteX23707" fmla="*/ 711201 w 1031876"/>
              <a:gd name="connsiteY23707" fmla="*/ 225425 h 1106488"/>
              <a:gd name="connsiteX23708" fmla="*/ 711836 w 1031876"/>
              <a:gd name="connsiteY23708" fmla="*/ 223043 h 1106488"/>
              <a:gd name="connsiteX23709" fmla="*/ 711241 w 1031876"/>
              <a:gd name="connsiteY23709" fmla="*/ 217833 h 1106488"/>
              <a:gd name="connsiteX23710" fmla="*/ 711110 w 1031876"/>
              <a:gd name="connsiteY23710" fmla="*/ 217758 h 1106488"/>
              <a:gd name="connsiteX23711" fmla="*/ 711232 w 1031876"/>
              <a:gd name="connsiteY23711" fmla="*/ 217758 h 1106488"/>
              <a:gd name="connsiteX23712" fmla="*/ 711201 w 1031876"/>
              <a:gd name="connsiteY23712" fmla="*/ 217487 h 1106488"/>
              <a:gd name="connsiteX23713" fmla="*/ 711325 w 1031876"/>
              <a:gd name="connsiteY23713" fmla="*/ 217758 h 1106488"/>
              <a:gd name="connsiteX23714" fmla="*/ 711418 w 1031876"/>
              <a:gd name="connsiteY23714" fmla="*/ 217758 h 1106488"/>
              <a:gd name="connsiteX23715" fmla="*/ 711201 w 1031876"/>
              <a:gd name="connsiteY23715" fmla="*/ 217487 h 1106488"/>
              <a:gd name="connsiteX23716" fmla="*/ 711995 w 1031876"/>
              <a:gd name="connsiteY23716" fmla="*/ 217487 h 1106488"/>
              <a:gd name="connsiteX23717" fmla="*/ 716860 w 1031876"/>
              <a:gd name="connsiteY23717" fmla="*/ 217487 h 1106488"/>
              <a:gd name="connsiteX23718" fmla="*/ 714529 w 1031876"/>
              <a:gd name="connsiteY23718" fmla="*/ 216905 h 1106488"/>
              <a:gd name="connsiteX23719" fmla="*/ 711110 w 1031876"/>
              <a:gd name="connsiteY23719" fmla="*/ 210928 h 1106488"/>
              <a:gd name="connsiteX23720" fmla="*/ 708546 w 1031876"/>
              <a:gd name="connsiteY23720" fmla="*/ 211782 h 1106488"/>
              <a:gd name="connsiteX23721" fmla="*/ 710936 w 1031876"/>
              <a:gd name="connsiteY23721" fmla="*/ 217352 h 1106488"/>
              <a:gd name="connsiteX23722" fmla="*/ 711201 w 1031876"/>
              <a:gd name="connsiteY23722" fmla="*/ 217487 h 1106488"/>
              <a:gd name="connsiteX23723" fmla="*/ 710972 w 1031876"/>
              <a:gd name="connsiteY23723" fmla="*/ 217436 h 1106488"/>
              <a:gd name="connsiteX23724" fmla="*/ 710994 w 1031876"/>
              <a:gd name="connsiteY23724" fmla="*/ 217487 h 1106488"/>
              <a:gd name="connsiteX23725" fmla="*/ 711110 w 1031876"/>
              <a:gd name="connsiteY23725" fmla="*/ 217758 h 1106488"/>
              <a:gd name="connsiteX23726" fmla="*/ 710955 w 1031876"/>
              <a:gd name="connsiteY23726" fmla="*/ 217487 h 1106488"/>
              <a:gd name="connsiteX23727" fmla="*/ 710919 w 1031876"/>
              <a:gd name="connsiteY23727" fmla="*/ 217424 h 1106488"/>
              <a:gd name="connsiteX23728" fmla="*/ 707629 w 1031876"/>
              <a:gd name="connsiteY23728" fmla="*/ 216693 h 1106488"/>
              <a:gd name="connsiteX23729" fmla="*/ 706655 w 1031876"/>
              <a:gd name="connsiteY23729" fmla="*/ 215178 h 1106488"/>
              <a:gd name="connsiteX23730" fmla="*/ 710854 w 1031876"/>
              <a:gd name="connsiteY23730" fmla="*/ 217311 h 1106488"/>
              <a:gd name="connsiteX23731" fmla="*/ 707691 w 1031876"/>
              <a:gd name="connsiteY23731" fmla="*/ 211782 h 1106488"/>
              <a:gd name="connsiteX23732" fmla="*/ 704272 w 1031876"/>
              <a:gd name="connsiteY23732" fmla="*/ 210928 h 1106488"/>
              <a:gd name="connsiteX23733" fmla="*/ 704272 w 1031876"/>
              <a:gd name="connsiteY23733" fmla="*/ 211471 h 1106488"/>
              <a:gd name="connsiteX23734" fmla="*/ 706655 w 1031876"/>
              <a:gd name="connsiteY23734" fmla="*/ 215178 h 1106488"/>
              <a:gd name="connsiteX23735" fmla="*/ 704950 w 1031876"/>
              <a:gd name="connsiteY23735" fmla="*/ 214312 h 1106488"/>
              <a:gd name="connsiteX23736" fmla="*/ 704272 w 1031876"/>
              <a:gd name="connsiteY23736" fmla="*/ 211901 h 1106488"/>
              <a:gd name="connsiteX23737" fmla="*/ 704272 w 1031876"/>
              <a:gd name="connsiteY23737" fmla="*/ 217758 h 1106488"/>
              <a:gd name="connsiteX23738" fmla="*/ 704057 w 1031876"/>
              <a:gd name="connsiteY23738" fmla="*/ 216255 h 1106488"/>
              <a:gd name="connsiteX23739" fmla="*/ 704057 w 1031876"/>
              <a:gd name="connsiteY23739" fmla="*/ 216693 h 1106488"/>
              <a:gd name="connsiteX23740" fmla="*/ 704057 w 1031876"/>
              <a:gd name="connsiteY23740" fmla="*/ 217487 h 1106488"/>
              <a:gd name="connsiteX23741" fmla="*/ 700485 w 1031876"/>
              <a:gd name="connsiteY23741" fmla="*/ 217487 h 1106488"/>
              <a:gd name="connsiteX23742" fmla="*/ 699592 w 1031876"/>
              <a:gd name="connsiteY23742" fmla="*/ 217487 h 1106488"/>
              <a:gd name="connsiteX23743" fmla="*/ 696913 w 1031876"/>
              <a:gd name="connsiteY23743" fmla="*/ 217487 h 1106488"/>
              <a:gd name="connsiteX23744" fmla="*/ 702271 w 1031876"/>
              <a:gd name="connsiteY23744" fmla="*/ 216693 h 1106488"/>
              <a:gd name="connsiteX23745" fmla="*/ 698082 w 1031876"/>
              <a:gd name="connsiteY23745" fmla="*/ 212350 h 1106488"/>
              <a:gd name="connsiteX23746" fmla="*/ 697707 w 1031876"/>
              <a:gd name="connsiteY23746" fmla="*/ 212725 h 1106488"/>
              <a:gd name="connsiteX23747" fmla="*/ 696913 w 1031876"/>
              <a:gd name="connsiteY23747" fmla="*/ 211931 h 1106488"/>
              <a:gd name="connsiteX23748" fmla="*/ 697303 w 1031876"/>
              <a:gd name="connsiteY23748" fmla="*/ 211541 h 1106488"/>
              <a:gd name="connsiteX23749" fmla="*/ 696913 w 1031876"/>
              <a:gd name="connsiteY23749" fmla="*/ 211137 h 1106488"/>
              <a:gd name="connsiteX23750" fmla="*/ 697707 w 1031876"/>
              <a:gd name="connsiteY23750" fmla="*/ 211137 h 1106488"/>
              <a:gd name="connsiteX23751" fmla="*/ 698899 w 1031876"/>
              <a:gd name="connsiteY23751" fmla="*/ 211137 h 1106488"/>
              <a:gd name="connsiteX23752" fmla="*/ 697435 w 1031876"/>
              <a:gd name="connsiteY23752" fmla="*/ 210928 h 1106488"/>
              <a:gd name="connsiteX23753" fmla="*/ 697435 w 1031876"/>
              <a:gd name="connsiteY23753" fmla="*/ 210074 h 1106488"/>
              <a:gd name="connsiteX23754" fmla="*/ 697435 w 1031876"/>
              <a:gd name="connsiteY23754" fmla="*/ 207513 h 1106488"/>
              <a:gd name="connsiteX23755" fmla="*/ 697435 w 1031876"/>
              <a:gd name="connsiteY23755" fmla="*/ 204951 h 1106488"/>
              <a:gd name="connsiteX23756" fmla="*/ 697435 w 1031876"/>
              <a:gd name="connsiteY23756" fmla="*/ 204098 h 1106488"/>
              <a:gd name="connsiteX23757" fmla="*/ 683759 w 1031876"/>
              <a:gd name="connsiteY23757" fmla="*/ 197267 h 1106488"/>
              <a:gd name="connsiteX23758" fmla="*/ 676922 w 1031876"/>
              <a:gd name="connsiteY23758" fmla="*/ 190437 h 1106488"/>
              <a:gd name="connsiteX23759" fmla="*/ 673503 w 1031876"/>
              <a:gd name="connsiteY23759" fmla="*/ 187022 h 1106488"/>
              <a:gd name="connsiteX23760" fmla="*/ 672203 w 1031876"/>
              <a:gd name="connsiteY23760" fmla="*/ 185723 h 1106488"/>
              <a:gd name="connsiteX23761" fmla="*/ 670939 w 1031876"/>
              <a:gd name="connsiteY23761" fmla="*/ 184460 h 1106488"/>
              <a:gd name="connsiteX23762" fmla="*/ 670084 w 1031876"/>
              <a:gd name="connsiteY23762" fmla="*/ 183606 h 1106488"/>
              <a:gd name="connsiteX23763" fmla="*/ 666665 w 1031876"/>
              <a:gd name="connsiteY23763" fmla="*/ 183606 h 1106488"/>
              <a:gd name="connsiteX23764" fmla="*/ 665811 w 1031876"/>
              <a:gd name="connsiteY23764" fmla="*/ 183606 h 1106488"/>
              <a:gd name="connsiteX23765" fmla="*/ 664102 w 1031876"/>
              <a:gd name="connsiteY23765" fmla="*/ 183606 h 1106488"/>
              <a:gd name="connsiteX23766" fmla="*/ 663247 w 1031876"/>
              <a:gd name="connsiteY23766" fmla="*/ 183606 h 1106488"/>
              <a:gd name="connsiteX23767" fmla="*/ 661537 w 1031876"/>
              <a:gd name="connsiteY23767" fmla="*/ 183606 h 1106488"/>
              <a:gd name="connsiteX23768" fmla="*/ 660683 w 1031876"/>
              <a:gd name="connsiteY23768" fmla="*/ 183606 h 1106488"/>
              <a:gd name="connsiteX23769" fmla="*/ 659828 w 1031876"/>
              <a:gd name="connsiteY23769" fmla="*/ 183606 h 1106488"/>
              <a:gd name="connsiteX23770" fmla="*/ 658973 w 1031876"/>
              <a:gd name="connsiteY23770" fmla="*/ 183606 h 1106488"/>
              <a:gd name="connsiteX23771" fmla="*/ 656409 w 1031876"/>
              <a:gd name="connsiteY23771" fmla="*/ 183606 h 1106488"/>
              <a:gd name="connsiteX23772" fmla="*/ 649571 w 1031876"/>
              <a:gd name="connsiteY23772" fmla="*/ 176776 h 1106488"/>
              <a:gd name="connsiteX23773" fmla="*/ 646152 w 1031876"/>
              <a:gd name="connsiteY23773" fmla="*/ 176776 h 1106488"/>
              <a:gd name="connsiteX23774" fmla="*/ 643589 w 1031876"/>
              <a:gd name="connsiteY23774" fmla="*/ 176776 h 1106488"/>
              <a:gd name="connsiteX23775" fmla="*/ 642734 w 1031876"/>
              <a:gd name="connsiteY23775" fmla="*/ 176776 h 1106488"/>
              <a:gd name="connsiteX23776" fmla="*/ 635896 w 1031876"/>
              <a:gd name="connsiteY23776" fmla="*/ 169945 h 1106488"/>
              <a:gd name="connsiteX23777" fmla="*/ 642734 w 1031876"/>
              <a:gd name="connsiteY23777" fmla="*/ 176776 h 1106488"/>
              <a:gd name="connsiteX23778" fmla="*/ 629059 w 1031876"/>
              <a:gd name="connsiteY23778" fmla="*/ 169945 h 1106488"/>
              <a:gd name="connsiteX23779" fmla="*/ 635896 w 1031876"/>
              <a:gd name="connsiteY23779" fmla="*/ 176776 h 1106488"/>
              <a:gd name="connsiteX23780" fmla="*/ 629059 w 1031876"/>
              <a:gd name="connsiteY23780" fmla="*/ 173361 h 1106488"/>
              <a:gd name="connsiteX23781" fmla="*/ 628650 w 1031876"/>
              <a:gd name="connsiteY23781" fmla="*/ 173156 h 1106488"/>
              <a:gd name="connsiteX23782" fmla="*/ 628650 w 1031876"/>
              <a:gd name="connsiteY23782" fmla="*/ 173831 h 1106488"/>
              <a:gd name="connsiteX23783" fmla="*/ 628650 w 1031876"/>
              <a:gd name="connsiteY23783" fmla="*/ 176808 h 1106488"/>
              <a:gd name="connsiteX23784" fmla="*/ 628650 w 1031876"/>
              <a:gd name="connsiteY23784" fmla="*/ 177800 h 1106488"/>
              <a:gd name="connsiteX23785" fmla="*/ 628320 w 1031876"/>
              <a:gd name="connsiteY23785" fmla="*/ 177800 h 1106488"/>
              <a:gd name="connsiteX23786" fmla="*/ 627857 w 1031876"/>
              <a:gd name="connsiteY23786" fmla="*/ 177800 h 1106488"/>
              <a:gd name="connsiteX23787" fmla="*/ 627856 w 1031876"/>
              <a:gd name="connsiteY23787" fmla="*/ 177800 h 1106488"/>
              <a:gd name="connsiteX23788" fmla="*/ 625741 w 1031876"/>
              <a:gd name="connsiteY23788" fmla="*/ 177800 h 1106488"/>
              <a:gd name="connsiteX23789" fmla="*/ 625476 w 1031876"/>
              <a:gd name="connsiteY23789" fmla="*/ 177800 h 1106488"/>
              <a:gd name="connsiteX23790" fmla="*/ 625475 w 1031876"/>
              <a:gd name="connsiteY23790" fmla="*/ 177800 h 1106488"/>
              <a:gd name="connsiteX23791" fmla="*/ 622301 w 1031876"/>
              <a:gd name="connsiteY23791" fmla="*/ 177800 h 1106488"/>
              <a:gd name="connsiteX23792" fmla="*/ 622300 w 1031876"/>
              <a:gd name="connsiteY23792" fmla="*/ 177800 h 1106488"/>
              <a:gd name="connsiteX23793" fmla="*/ 620581 w 1031876"/>
              <a:gd name="connsiteY23793" fmla="*/ 177800 h 1106488"/>
              <a:gd name="connsiteX23794" fmla="*/ 619920 w 1031876"/>
              <a:gd name="connsiteY23794" fmla="*/ 177800 h 1106488"/>
              <a:gd name="connsiteX23795" fmla="*/ 618861 w 1031876"/>
              <a:gd name="connsiteY23795" fmla="*/ 177800 h 1106488"/>
              <a:gd name="connsiteX23796" fmla="*/ 615951 w 1031876"/>
              <a:gd name="connsiteY23796" fmla="*/ 177800 h 1106488"/>
              <a:gd name="connsiteX23797" fmla="*/ 615951 w 1031876"/>
              <a:gd name="connsiteY23797" fmla="*/ 177801 h 1106488"/>
              <a:gd name="connsiteX23798" fmla="*/ 615950 w 1031876"/>
              <a:gd name="connsiteY23798" fmla="*/ 177800 h 1106488"/>
              <a:gd name="connsiteX23799" fmla="*/ 615422 w 1031876"/>
              <a:gd name="connsiteY23799" fmla="*/ 177800 h 1106488"/>
              <a:gd name="connsiteX23800" fmla="*/ 615347 w 1031876"/>
              <a:gd name="connsiteY23800" fmla="*/ 177197 h 1106488"/>
              <a:gd name="connsiteX23801" fmla="*/ 611982 w 1031876"/>
              <a:gd name="connsiteY23801" fmla="*/ 173832 h 1106488"/>
              <a:gd name="connsiteX23802" fmla="*/ 608258 w 1031876"/>
              <a:gd name="connsiteY23802" fmla="*/ 170108 h 1106488"/>
              <a:gd name="connsiteX23803" fmla="*/ 608013 w 1031876"/>
              <a:gd name="connsiteY23803" fmla="*/ 170320 h 1106488"/>
              <a:gd name="connsiteX23804" fmla="*/ 608013 w 1031876"/>
              <a:gd name="connsiteY23804" fmla="*/ 173831 h 1106488"/>
              <a:gd name="connsiteX23805" fmla="*/ 608013 w 1031876"/>
              <a:gd name="connsiteY23805" fmla="*/ 177800 h 1106488"/>
              <a:gd name="connsiteX23806" fmla="*/ 605632 w 1031876"/>
              <a:gd name="connsiteY23806" fmla="*/ 173831 h 1106488"/>
              <a:gd name="connsiteX23807" fmla="*/ 607442 w 1031876"/>
              <a:gd name="connsiteY23807" fmla="*/ 170814 h 1106488"/>
              <a:gd name="connsiteX23808" fmla="*/ 605102 w 1031876"/>
              <a:gd name="connsiteY23808" fmla="*/ 172839 h 1106488"/>
              <a:gd name="connsiteX23809" fmla="*/ 601664 w 1031876"/>
              <a:gd name="connsiteY23809" fmla="*/ 169863 h 1106488"/>
              <a:gd name="connsiteX23810" fmla="*/ 601664 w 1031876"/>
              <a:gd name="connsiteY23810" fmla="*/ 173434 h 1106488"/>
              <a:gd name="connsiteX23811" fmla="*/ 601664 w 1031876"/>
              <a:gd name="connsiteY23811" fmla="*/ 177006 h 1106488"/>
              <a:gd name="connsiteX23812" fmla="*/ 601565 w 1031876"/>
              <a:gd name="connsiteY23812" fmla="*/ 176940 h 1106488"/>
              <a:gd name="connsiteX23813" fmla="*/ 601572 w 1031876"/>
              <a:gd name="connsiteY23813" fmla="*/ 177006 h 1106488"/>
              <a:gd name="connsiteX23814" fmla="*/ 601664 w 1031876"/>
              <a:gd name="connsiteY23814" fmla="*/ 177006 h 1106488"/>
              <a:gd name="connsiteX23815" fmla="*/ 601596 w 1031876"/>
              <a:gd name="connsiteY23815" fmla="*/ 177211 h 1106488"/>
              <a:gd name="connsiteX23816" fmla="*/ 601663 w 1031876"/>
              <a:gd name="connsiteY23816" fmla="*/ 177800 h 1106488"/>
              <a:gd name="connsiteX23817" fmla="*/ 601564 w 1031876"/>
              <a:gd name="connsiteY23817" fmla="*/ 177306 h 1106488"/>
              <a:gd name="connsiteX23818" fmla="*/ 600771 w 1031876"/>
              <a:gd name="connsiteY23818" fmla="*/ 179685 h 1106488"/>
              <a:gd name="connsiteX23819" fmla="*/ 594520 w 1031876"/>
              <a:gd name="connsiteY23819" fmla="*/ 177006 h 1106488"/>
              <a:gd name="connsiteX23820" fmla="*/ 598092 w 1031876"/>
              <a:gd name="connsiteY23820" fmla="*/ 177006 h 1106488"/>
              <a:gd name="connsiteX23821" fmla="*/ 598985 w 1031876"/>
              <a:gd name="connsiteY23821" fmla="*/ 177006 h 1106488"/>
              <a:gd name="connsiteX23822" fmla="*/ 599878 w 1031876"/>
              <a:gd name="connsiteY23822" fmla="*/ 177006 h 1106488"/>
              <a:gd name="connsiteX23823" fmla="*/ 600771 w 1031876"/>
              <a:gd name="connsiteY23823" fmla="*/ 177006 h 1106488"/>
              <a:gd name="connsiteX23824" fmla="*/ 601504 w 1031876"/>
              <a:gd name="connsiteY23824" fmla="*/ 177006 h 1106488"/>
              <a:gd name="connsiteX23825" fmla="*/ 601480 w 1031876"/>
              <a:gd name="connsiteY23825" fmla="*/ 176883 h 1106488"/>
              <a:gd name="connsiteX23826" fmla="*/ 596306 w 1031876"/>
              <a:gd name="connsiteY23826" fmla="*/ 173434 h 1106488"/>
              <a:gd name="connsiteX23827" fmla="*/ 598379 w 1031876"/>
              <a:gd name="connsiteY23827" fmla="*/ 172052 h 1106488"/>
              <a:gd name="connsiteX23828" fmla="*/ 595313 w 1031876"/>
              <a:gd name="connsiteY23828" fmla="*/ 169862 h 1106488"/>
              <a:gd name="connsiteX23829" fmla="*/ 600322 w 1031876"/>
              <a:gd name="connsiteY23829" fmla="*/ 170757 h 1106488"/>
              <a:gd name="connsiteX23830" fmla="*/ 601663 w 1031876"/>
              <a:gd name="connsiteY23830" fmla="*/ 169862 h 1106488"/>
              <a:gd name="connsiteX23831" fmla="*/ 601663 w 1031876"/>
              <a:gd name="connsiteY23831" fmla="*/ 169862 h 1106488"/>
              <a:gd name="connsiteX23832" fmla="*/ 601664 w 1031876"/>
              <a:gd name="connsiteY23832" fmla="*/ 169862 h 1106488"/>
              <a:gd name="connsiteX23833" fmla="*/ 605102 w 1031876"/>
              <a:gd name="connsiteY23833" fmla="*/ 169862 h 1106488"/>
              <a:gd name="connsiteX23834" fmla="*/ 605962 w 1031876"/>
              <a:gd name="connsiteY23834" fmla="*/ 169862 h 1106488"/>
              <a:gd name="connsiteX23835" fmla="*/ 608013 w 1031876"/>
              <a:gd name="connsiteY23835" fmla="*/ 169862 h 1106488"/>
              <a:gd name="connsiteX23836" fmla="*/ 608542 w 1031876"/>
              <a:gd name="connsiteY23836" fmla="*/ 169862 h 1106488"/>
              <a:gd name="connsiteX23837" fmla="*/ 608331 w 1031876"/>
              <a:gd name="connsiteY23837" fmla="*/ 170045 h 1106488"/>
              <a:gd name="connsiteX23838" fmla="*/ 614929 w 1031876"/>
              <a:gd name="connsiteY23838" fmla="*/ 173815 h 1106488"/>
              <a:gd name="connsiteX23839" fmla="*/ 614562 w 1031876"/>
              <a:gd name="connsiteY23839" fmla="*/ 170854 h 1106488"/>
              <a:gd name="connsiteX23840" fmla="*/ 608579 w 1031876"/>
              <a:gd name="connsiteY23840" fmla="*/ 169868 h 1106488"/>
              <a:gd name="connsiteX23841" fmla="*/ 608546 w 1031876"/>
              <a:gd name="connsiteY23841" fmla="*/ 169945 h 1106488"/>
              <a:gd name="connsiteX23842" fmla="*/ 608546 w 1031876"/>
              <a:gd name="connsiteY23842" fmla="*/ 169863 h 1106488"/>
              <a:gd name="connsiteX23843" fmla="*/ 608546 w 1031876"/>
              <a:gd name="connsiteY23843" fmla="*/ 166530 h 1106488"/>
              <a:gd name="connsiteX23844" fmla="*/ 608546 w 1031876"/>
              <a:gd name="connsiteY23844" fmla="*/ 163696 h 1106488"/>
              <a:gd name="connsiteX23845" fmla="*/ 608013 w 1031876"/>
              <a:gd name="connsiteY23845" fmla="*/ 163513 h 1106488"/>
              <a:gd name="connsiteX23846" fmla="*/ 608016 w 1031876"/>
              <a:gd name="connsiteY23846" fmla="*/ 163513 h 1106488"/>
              <a:gd name="connsiteX23847" fmla="*/ 608013 w 1031876"/>
              <a:gd name="connsiteY23847" fmla="*/ 163512 h 1106488"/>
              <a:gd name="connsiteX23848" fmla="*/ 608546 w 1031876"/>
              <a:gd name="connsiteY23848" fmla="*/ 163512 h 1106488"/>
              <a:gd name="connsiteX23849" fmla="*/ 608546 w 1031876"/>
              <a:gd name="connsiteY23849" fmla="*/ 163115 h 1106488"/>
              <a:gd name="connsiteX23850" fmla="*/ 609738 w 1031876"/>
              <a:gd name="connsiteY23850" fmla="*/ 163512 h 1106488"/>
              <a:gd name="connsiteX23851" fmla="*/ 614264 w 1031876"/>
              <a:gd name="connsiteY23851" fmla="*/ 163512 h 1106488"/>
              <a:gd name="connsiteX23852" fmla="*/ 615085 w 1031876"/>
              <a:gd name="connsiteY23852" fmla="*/ 163512 h 1106488"/>
              <a:gd name="connsiteX23853" fmla="*/ 615383 w 1031876"/>
              <a:gd name="connsiteY23853" fmla="*/ 163115 h 1106488"/>
              <a:gd name="connsiteX23854" fmla="*/ 615383 w 1031876"/>
              <a:gd name="connsiteY23854" fmla="*/ 163513 h 1106488"/>
              <a:gd name="connsiteX23855" fmla="*/ 615951 w 1031876"/>
              <a:gd name="connsiteY23855" fmla="*/ 163513 h 1106488"/>
              <a:gd name="connsiteX23856" fmla="*/ 615737 w 1031876"/>
              <a:gd name="connsiteY23856" fmla="*/ 164027 h 1106488"/>
              <a:gd name="connsiteX23857" fmla="*/ 621408 w 1031876"/>
              <a:gd name="connsiteY23857" fmla="*/ 169068 h 1106488"/>
              <a:gd name="connsiteX23858" fmla="*/ 622221 w 1031876"/>
              <a:gd name="connsiteY23858" fmla="*/ 169791 h 1106488"/>
              <a:gd name="connsiteX23859" fmla="*/ 622221 w 1031876"/>
              <a:gd name="connsiteY23859" fmla="*/ 169092 h 1106488"/>
              <a:gd name="connsiteX23860" fmla="*/ 622221 w 1031876"/>
              <a:gd name="connsiteY23860" fmla="*/ 163115 h 1106488"/>
              <a:gd name="connsiteX23861" fmla="*/ 615383 w 1031876"/>
              <a:gd name="connsiteY23861" fmla="*/ 163115 h 1106488"/>
              <a:gd name="connsiteX23862" fmla="*/ 608546 w 1031876"/>
              <a:gd name="connsiteY23862" fmla="*/ 163115 h 1106488"/>
              <a:gd name="connsiteX23863" fmla="*/ 601708 w 1031876"/>
              <a:gd name="connsiteY23863" fmla="*/ 163115 h 1106488"/>
              <a:gd name="connsiteX23864" fmla="*/ 595726 w 1031876"/>
              <a:gd name="connsiteY23864" fmla="*/ 163115 h 1106488"/>
              <a:gd name="connsiteX23865" fmla="*/ 594871 w 1031876"/>
              <a:gd name="connsiteY23865" fmla="*/ 163115 h 1106488"/>
              <a:gd name="connsiteX23866" fmla="*/ 591452 w 1031876"/>
              <a:gd name="connsiteY23866" fmla="*/ 163115 h 1106488"/>
              <a:gd name="connsiteX23867" fmla="*/ 588033 w 1031876"/>
              <a:gd name="connsiteY23867" fmla="*/ 163115 h 1106488"/>
              <a:gd name="connsiteX23868" fmla="*/ 581195 w 1031876"/>
              <a:gd name="connsiteY23868" fmla="*/ 163798 h 1106488"/>
              <a:gd name="connsiteX23869" fmla="*/ 581195 w 1031876"/>
              <a:gd name="connsiteY23869" fmla="*/ 163115 h 1106488"/>
              <a:gd name="connsiteX23870" fmla="*/ 580340 w 1031876"/>
              <a:gd name="connsiteY23870" fmla="*/ 163115 h 1106488"/>
              <a:gd name="connsiteX23871" fmla="*/ 575213 w 1031876"/>
              <a:gd name="connsiteY23871" fmla="*/ 163115 h 1106488"/>
              <a:gd name="connsiteX23872" fmla="*/ 574358 w 1031876"/>
              <a:gd name="connsiteY23872" fmla="*/ 163115 h 1106488"/>
              <a:gd name="connsiteX23873" fmla="*/ 577093 w 1031876"/>
              <a:gd name="connsiteY23873" fmla="*/ 167896 h 1106488"/>
              <a:gd name="connsiteX23874" fmla="*/ 574358 w 1031876"/>
              <a:gd name="connsiteY23874" fmla="*/ 166530 h 1106488"/>
              <a:gd name="connsiteX23875" fmla="*/ 567520 w 1031876"/>
              <a:gd name="connsiteY23875" fmla="*/ 163115 h 1106488"/>
              <a:gd name="connsiteX23876" fmla="*/ 560683 w 1031876"/>
              <a:gd name="connsiteY23876" fmla="*/ 163115 h 1106488"/>
              <a:gd name="connsiteX23877" fmla="*/ 555896 w 1031876"/>
              <a:gd name="connsiteY23877" fmla="*/ 165164 h 1106488"/>
              <a:gd name="connsiteX23878" fmla="*/ 553845 w 1031876"/>
              <a:gd name="connsiteY23878" fmla="*/ 163115 h 1106488"/>
              <a:gd name="connsiteX23879" fmla="*/ 553845 w 1031876"/>
              <a:gd name="connsiteY23879" fmla="*/ 163969 h 1106488"/>
              <a:gd name="connsiteX23880" fmla="*/ 553845 w 1031876"/>
              <a:gd name="connsiteY23880" fmla="*/ 169862 h 1106488"/>
              <a:gd name="connsiteX23881" fmla="*/ 554038 w 1031876"/>
              <a:gd name="connsiteY23881" fmla="*/ 169862 h 1106488"/>
              <a:gd name="connsiteX23882" fmla="*/ 560388 w 1031876"/>
              <a:gd name="connsiteY23882" fmla="*/ 169862 h 1106488"/>
              <a:gd name="connsiteX23883" fmla="*/ 560388 w 1031876"/>
              <a:gd name="connsiteY23883" fmla="*/ 170854 h 1106488"/>
              <a:gd name="connsiteX23884" fmla="*/ 560388 w 1031876"/>
              <a:gd name="connsiteY23884" fmla="*/ 172839 h 1106488"/>
              <a:gd name="connsiteX23885" fmla="*/ 560388 w 1031876"/>
              <a:gd name="connsiteY23885" fmla="*/ 176540 h 1106488"/>
              <a:gd name="connsiteX23886" fmla="*/ 560683 w 1031876"/>
              <a:gd name="connsiteY23886" fmla="*/ 176776 h 1106488"/>
              <a:gd name="connsiteX23887" fmla="*/ 560388 w 1031876"/>
              <a:gd name="connsiteY23887" fmla="*/ 176669 h 1106488"/>
              <a:gd name="connsiteX23888" fmla="*/ 560388 w 1031876"/>
              <a:gd name="connsiteY23888" fmla="*/ 177800 h 1106488"/>
              <a:gd name="connsiteX23889" fmla="*/ 558840 w 1031876"/>
              <a:gd name="connsiteY23889" fmla="*/ 176106 h 1106488"/>
              <a:gd name="connsiteX23890" fmla="*/ 551281 w 1031876"/>
              <a:gd name="connsiteY23890" fmla="*/ 173361 h 1106488"/>
              <a:gd name="connsiteX23891" fmla="*/ 547007 w 1031876"/>
              <a:gd name="connsiteY23891" fmla="*/ 169945 h 1106488"/>
              <a:gd name="connsiteX23892" fmla="*/ 556290 w 1031876"/>
              <a:gd name="connsiteY23892" fmla="*/ 173317 h 1106488"/>
              <a:gd name="connsiteX23893" fmla="*/ 554038 w 1031876"/>
              <a:gd name="connsiteY23893" fmla="*/ 170854 h 1106488"/>
              <a:gd name="connsiteX23894" fmla="*/ 548222 w 1031876"/>
              <a:gd name="connsiteY23894" fmla="*/ 169945 h 1106488"/>
              <a:gd name="connsiteX23895" fmla="*/ 547862 w 1031876"/>
              <a:gd name="connsiteY23895" fmla="*/ 169945 h 1106488"/>
              <a:gd name="connsiteX23896" fmla="*/ 547007 w 1031876"/>
              <a:gd name="connsiteY23896" fmla="*/ 169945 h 1106488"/>
              <a:gd name="connsiteX23897" fmla="*/ 537606 w 1031876"/>
              <a:gd name="connsiteY23897" fmla="*/ 167384 h 1106488"/>
              <a:gd name="connsiteX23898" fmla="*/ 533471 w 1031876"/>
              <a:gd name="connsiteY23898" fmla="*/ 169862 h 1106488"/>
              <a:gd name="connsiteX23899" fmla="*/ 533424 w 1031876"/>
              <a:gd name="connsiteY23899" fmla="*/ 169890 h 1106488"/>
              <a:gd name="connsiteX23900" fmla="*/ 538957 w 1031876"/>
              <a:gd name="connsiteY23900" fmla="*/ 176808 h 1106488"/>
              <a:gd name="connsiteX23901" fmla="*/ 539751 w 1031876"/>
              <a:gd name="connsiteY23901" fmla="*/ 177800 h 1106488"/>
              <a:gd name="connsiteX23902" fmla="*/ 538957 w 1031876"/>
              <a:gd name="connsiteY23902" fmla="*/ 177800 h 1106488"/>
              <a:gd name="connsiteX23903" fmla="*/ 536973 w 1031876"/>
              <a:gd name="connsiteY23903" fmla="*/ 177800 h 1106488"/>
              <a:gd name="connsiteX23904" fmla="*/ 535782 w 1031876"/>
              <a:gd name="connsiteY23904" fmla="*/ 177800 h 1106488"/>
              <a:gd name="connsiteX23905" fmla="*/ 533401 w 1031876"/>
              <a:gd name="connsiteY23905" fmla="*/ 177800 h 1106488"/>
              <a:gd name="connsiteX23906" fmla="*/ 533401 w 1031876"/>
              <a:gd name="connsiteY23906" fmla="*/ 176808 h 1106488"/>
              <a:gd name="connsiteX23907" fmla="*/ 533401 w 1031876"/>
              <a:gd name="connsiteY23907" fmla="*/ 169904 h 1106488"/>
              <a:gd name="connsiteX23908" fmla="*/ 533332 w 1031876"/>
              <a:gd name="connsiteY23908" fmla="*/ 169945 h 1106488"/>
              <a:gd name="connsiteX23909" fmla="*/ 529914 w 1031876"/>
              <a:gd name="connsiteY23909" fmla="*/ 169945 h 1106488"/>
              <a:gd name="connsiteX23910" fmla="*/ 527003 w 1031876"/>
              <a:gd name="connsiteY23910" fmla="*/ 169945 h 1106488"/>
              <a:gd name="connsiteX23911" fmla="*/ 525097 w 1031876"/>
              <a:gd name="connsiteY23911" fmla="*/ 173281 h 1106488"/>
              <a:gd name="connsiteX23912" fmla="*/ 521846 w 1031876"/>
              <a:gd name="connsiteY23912" fmla="*/ 171424 h 1106488"/>
              <a:gd name="connsiteX23913" fmla="*/ 522090 w 1031876"/>
              <a:gd name="connsiteY23913" fmla="*/ 170854 h 1106488"/>
              <a:gd name="connsiteX23914" fmla="*/ 519363 w 1031876"/>
              <a:gd name="connsiteY23914" fmla="*/ 169945 h 1106488"/>
              <a:gd name="connsiteX23915" fmla="*/ 519259 w 1031876"/>
              <a:gd name="connsiteY23915" fmla="*/ 169945 h 1106488"/>
              <a:gd name="connsiteX23916" fmla="*/ 521846 w 1031876"/>
              <a:gd name="connsiteY23916" fmla="*/ 171424 h 1106488"/>
              <a:gd name="connsiteX23917" fmla="*/ 519113 w 1031876"/>
              <a:gd name="connsiteY23917" fmla="*/ 177800 h 1106488"/>
              <a:gd name="connsiteX23918" fmla="*/ 519113 w 1031876"/>
              <a:gd name="connsiteY23918" fmla="*/ 173831 h 1106488"/>
              <a:gd name="connsiteX23919" fmla="*/ 519113 w 1031876"/>
              <a:gd name="connsiteY23919" fmla="*/ 169945 h 1106488"/>
              <a:gd name="connsiteX23920" fmla="*/ 519024 w 1031876"/>
              <a:gd name="connsiteY23920" fmla="*/ 169945 h 1106488"/>
              <a:gd name="connsiteX23921" fmla="*/ 515938 w 1031876"/>
              <a:gd name="connsiteY23921" fmla="*/ 172839 h 1106488"/>
              <a:gd name="connsiteX23922" fmla="*/ 512852 w 1031876"/>
              <a:gd name="connsiteY23922" fmla="*/ 169945 h 1106488"/>
              <a:gd name="connsiteX23923" fmla="*/ 512819 w 1031876"/>
              <a:gd name="connsiteY23923" fmla="*/ 169945 h 1106488"/>
              <a:gd name="connsiteX23924" fmla="*/ 512696 w 1031876"/>
              <a:gd name="connsiteY23924" fmla="*/ 169945 h 1106488"/>
              <a:gd name="connsiteX23925" fmla="*/ 509588 w 1031876"/>
              <a:gd name="connsiteY23925" fmla="*/ 173831 h 1106488"/>
              <a:gd name="connsiteX23926" fmla="*/ 506413 w 1031876"/>
              <a:gd name="connsiteY23926" fmla="*/ 177800 h 1106488"/>
              <a:gd name="connsiteX23927" fmla="*/ 509588 w 1031876"/>
              <a:gd name="connsiteY23927" fmla="*/ 170854 h 1106488"/>
              <a:gd name="connsiteX23928" fmla="*/ 512496 w 1031876"/>
              <a:gd name="connsiteY23928" fmla="*/ 169945 h 1106488"/>
              <a:gd name="connsiteX23929" fmla="*/ 509401 w 1031876"/>
              <a:gd name="connsiteY23929" fmla="*/ 169945 h 1106488"/>
              <a:gd name="connsiteX23930" fmla="*/ 506837 w 1031876"/>
              <a:gd name="connsiteY23930" fmla="*/ 169945 h 1106488"/>
              <a:gd name="connsiteX23931" fmla="*/ 505982 w 1031876"/>
              <a:gd name="connsiteY23931" fmla="*/ 169945 h 1106488"/>
              <a:gd name="connsiteX23932" fmla="*/ 506018 w 1031876"/>
              <a:gd name="connsiteY23932" fmla="*/ 169862 h 1106488"/>
              <a:gd name="connsiteX23933" fmla="*/ 506099 w 1031876"/>
              <a:gd name="connsiteY23933" fmla="*/ 169674 h 1106488"/>
              <a:gd name="connsiteX23934" fmla="*/ 502445 w 1031876"/>
              <a:gd name="connsiteY23934" fmla="*/ 167482 h 1106488"/>
              <a:gd name="connsiteX23935" fmla="*/ 498478 w 1031876"/>
              <a:gd name="connsiteY23935" fmla="*/ 169862 h 1106488"/>
              <a:gd name="connsiteX23936" fmla="*/ 498476 w 1031876"/>
              <a:gd name="connsiteY23936" fmla="*/ 169863 h 1106488"/>
              <a:gd name="connsiteX23937" fmla="*/ 498476 w 1031876"/>
              <a:gd name="connsiteY23937" fmla="*/ 169862 h 1106488"/>
              <a:gd name="connsiteX23938" fmla="*/ 498476 w 1031876"/>
              <a:gd name="connsiteY23938" fmla="*/ 169069 h 1106488"/>
              <a:gd name="connsiteX23939" fmla="*/ 498476 w 1031876"/>
              <a:gd name="connsiteY23939" fmla="*/ 163513 h 1106488"/>
              <a:gd name="connsiteX23940" fmla="*/ 502445 w 1031876"/>
              <a:gd name="connsiteY23940" fmla="*/ 164307 h 1106488"/>
              <a:gd name="connsiteX23941" fmla="*/ 506166 w 1031876"/>
              <a:gd name="connsiteY23941" fmla="*/ 169516 h 1106488"/>
              <a:gd name="connsiteX23942" fmla="*/ 508546 w 1031876"/>
              <a:gd name="connsiteY23942" fmla="*/ 163969 h 1106488"/>
              <a:gd name="connsiteX23943" fmla="*/ 508001 w 1031876"/>
              <a:gd name="connsiteY23943" fmla="*/ 163787 h 1106488"/>
              <a:gd name="connsiteX23944" fmla="*/ 508001 w 1031876"/>
              <a:gd name="connsiteY23944" fmla="*/ 165100 h 1106488"/>
              <a:gd name="connsiteX23945" fmla="*/ 506413 w 1031876"/>
              <a:gd name="connsiteY23945" fmla="*/ 165100 h 1106488"/>
              <a:gd name="connsiteX23946" fmla="*/ 506413 w 1031876"/>
              <a:gd name="connsiteY23946" fmla="*/ 163512 h 1106488"/>
              <a:gd name="connsiteX23947" fmla="*/ 506414 w 1031876"/>
              <a:gd name="connsiteY23947" fmla="*/ 163512 h 1106488"/>
              <a:gd name="connsiteX23948" fmla="*/ 506414 w 1031876"/>
              <a:gd name="connsiteY23948" fmla="*/ 163512 h 1106488"/>
              <a:gd name="connsiteX23949" fmla="*/ 506848 w 1031876"/>
              <a:gd name="connsiteY23949" fmla="*/ 163403 h 1106488"/>
              <a:gd name="connsiteX23950" fmla="*/ 506414 w 1031876"/>
              <a:gd name="connsiteY23950" fmla="*/ 163259 h 1106488"/>
              <a:gd name="connsiteX23951" fmla="*/ 505982 w 1031876"/>
              <a:gd name="connsiteY23951" fmla="*/ 163115 h 1106488"/>
              <a:gd name="connsiteX23952" fmla="*/ 506414 w 1031876"/>
              <a:gd name="connsiteY23952" fmla="*/ 163115 h 1106488"/>
              <a:gd name="connsiteX23953" fmla="*/ 508001 w 1031876"/>
              <a:gd name="connsiteY23953" fmla="*/ 163115 h 1106488"/>
              <a:gd name="connsiteX23954" fmla="*/ 509588 w 1031876"/>
              <a:gd name="connsiteY23954" fmla="*/ 162718 h 1106488"/>
              <a:gd name="connsiteX23955" fmla="*/ 510212 w 1031876"/>
              <a:gd name="connsiteY23955" fmla="*/ 161627 h 1106488"/>
              <a:gd name="connsiteX23956" fmla="*/ 506837 w 1031876"/>
              <a:gd name="connsiteY23956" fmla="*/ 159700 h 1106488"/>
              <a:gd name="connsiteX23957" fmla="*/ 506414 w 1031876"/>
              <a:gd name="connsiteY23957" fmla="*/ 158010 h 1106488"/>
              <a:gd name="connsiteX23958" fmla="*/ 506202 w 1031876"/>
              <a:gd name="connsiteY23958" fmla="*/ 157162 h 1106488"/>
              <a:gd name="connsiteX23959" fmla="*/ 505982 w 1031876"/>
              <a:gd name="connsiteY23959" fmla="*/ 156285 h 1106488"/>
              <a:gd name="connsiteX23960" fmla="*/ 505127 w 1031876"/>
              <a:gd name="connsiteY23960" fmla="*/ 156285 h 1106488"/>
              <a:gd name="connsiteX23961" fmla="*/ 501708 w 1031876"/>
              <a:gd name="connsiteY23961" fmla="*/ 156285 h 1106488"/>
              <a:gd name="connsiteX23962" fmla="*/ 499144 w 1031876"/>
              <a:gd name="connsiteY23962" fmla="*/ 156285 h 1106488"/>
              <a:gd name="connsiteX23963" fmla="*/ 498289 w 1031876"/>
              <a:gd name="connsiteY23963" fmla="*/ 156285 h 1106488"/>
              <a:gd name="connsiteX23964" fmla="*/ 495726 w 1031876"/>
              <a:gd name="connsiteY23964" fmla="*/ 156285 h 1106488"/>
              <a:gd name="connsiteX23965" fmla="*/ 494016 w 1031876"/>
              <a:gd name="connsiteY23965" fmla="*/ 156285 h 1106488"/>
              <a:gd name="connsiteX23966" fmla="*/ 493162 w 1031876"/>
              <a:gd name="connsiteY23966" fmla="*/ 156285 h 1106488"/>
              <a:gd name="connsiteX23967" fmla="*/ 492307 w 1031876"/>
              <a:gd name="connsiteY23967" fmla="*/ 156285 h 1106488"/>
              <a:gd name="connsiteX23968" fmla="*/ 491452 w 1031876"/>
              <a:gd name="connsiteY23968" fmla="*/ 156285 h 1106488"/>
              <a:gd name="connsiteX23969" fmla="*/ 488888 w 1031876"/>
              <a:gd name="connsiteY23969" fmla="*/ 156285 h 1106488"/>
              <a:gd name="connsiteX23970" fmla="*/ 485469 w 1031876"/>
              <a:gd name="connsiteY23970" fmla="*/ 156285 h 1106488"/>
              <a:gd name="connsiteX23971" fmla="*/ 484614 w 1031876"/>
              <a:gd name="connsiteY23971" fmla="*/ 156285 h 1106488"/>
              <a:gd name="connsiteX23972" fmla="*/ 482050 w 1031876"/>
              <a:gd name="connsiteY23972" fmla="*/ 156285 h 1106488"/>
              <a:gd name="connsiteX23973" fmla="*/ 479486 w 1031876"/>
              <a:gd name="connsiteY23973" fmla="*/ 156285 h 1106488"/>
              <a:gd name="connsiteX23974" fmla="*/ 478631 w 1031876"/>
              <a:gd name="connsiteY23974" fmla="*/ 156285 h 1106488"/>
              <a:gd name="connsiteX23975" fmla="*/ 471794 w 1031876"/>
              <a:gd name="connsiteY23975" fmla="*/ 156285 h 1106488"/>
              <a:gd name="connsiteX23976" fmla="*/ 458119 w 1031876"/>
              <a:gd name="connsiteY23976" fmla="*/ 163115 h 1106488"/>
              <a:gd name="connsiteX23977" fmla="*/ 460683 w 1031876"/>
              <a:gd name="connsiteY23977" fmla="*/ 163115 h 1106488"/>
              <a:gd name="connsiteX23978" fmla="*/ 462392 w 1031876"/>
              <a:gd name="connsiteY23978" fmla="*/ 163115 h 1106488"/>
              <a:gd name="connsiteX23979" fmla="*/ 464956 w 1031876"/>
              <a:gd name="connsiteY23979" fmla="*/ 163115 h 1106488"/>
              <a:gd name="connsiteX23980" fmla="*/ 468375 w 1031876"/>
              <a:gd name="connsiteY23980" fmla="*/ 163115 h 1106488"/>
              <a:gd name="connsiteX23981" fmla="*/ 470084 w 1031876"/>
              <a:gd name="connsiteY23981" fmla="*/ 163115 h 1106488"/>
              <a:gd name="connsiteX23982" fmla="*/ 471488 w 1031876"/>
              <a:gd name="connsiteY23982" fmla="*/ 163115 h 1106488"/>
              <a:gd name="connsiteX23983" fmla="*/ 471794 w 1031876"/>
              <a:gd name="connsiteY23983" fmla="*/ 163115 h 1106488"/>
              <a:gd name="connsiteX23984" fmla="*/ 471488 w 1031876"/>
              <a:gd name="connsiteY23984" fmla="*/ 163383 h 1106488"/>
              <a:gd name="connsiteX23985" fmla="*/ 464956 w 1031876"/>
              <a:gd name="connsiteY23985" fmla="*/ 169092 h 1106488"/>
              <a:gd name="connsiteX23986" fmla="*/ 458119 w 1031876"/>
              <a:gd name="connsiteY23986" fmla="*/ 169945 h 1106488"/>
              <a:gd name="connsiteX23987" fmla="*/ 451281 w 1031876"/>
              <a:gd name="connsiteY23987" fmla="*/ 169945 h 1106488"/>
              <a:gd name="connsiteX23988" fmla="*/ 451281 w 1031876"/>
              <a:gd name="connsiteY23988" fmla="*/ 176776 h 1106488"/>
              <a:gd name="connsiteX23989" fmla="*/ 444444 w 1031876"/>
              <a:gd name="connsiteY23989" fmla="*/ 176776 h 1106488"/>
              <a:gd name="connsiteX23990" fmla="*/ 437606 w 1031876"/>
              <a:gd name="connsiteY23990" fmla="*/ 169945 h 1106488"/>
              <a:gd name="connsiteX23991" fmla="*/ 436751 w 1031876"/>
              <a:gd name="connsiteY23991" fmla="*/ 169945 h 1106488"/>
              <a:gd name="connsiteX23992" fmla="*/ 431623 w 1031876"/>
              <a:gd name="connsiteY23992" fmla="*/ 169945 h 1106488"/>
              <a:gd name="connsiteX23993" fmla="*/ 430768 w 1031876"/>
              <a:gd name="connsiteY23993" fmla="*/ 169945 h 1106488"/>
              <a:gd name="connsiteX23994" fmla="*/ 430213 w 1031876"/>
              <a:gd name="connsiteY23994" fmla="*/ 169945 h 1106488"/>
              <a:gd name="connsiteX23995" fmla="*/ 430213 w 1031876"/>
              <a:gd name="connsiteY23995" fmla="*/ 173831 h 1106488"/>
              <a:gd name="connsiteX23996" fmla="*/ 430213 w 1031876"/>
              <a:gd name="connsiteY23996" fmla="*/ 176808 h 1106488"/>
              <a:gd name="connsiteX23997" fmla="*/ 430213 w 1031876"/>
              <a:gd name="connsiteY23997" fmla="*/ 177800 h 1106488"/>
              <a:gd name="connsiteX23998" fmla="*/ 423863 w 1031876"/>
              <a:gd name="connsiteY23998" fmla="*/ 177800 h 1106488"/>
              <a:gd name="connsiteX23999" fmla="*/ 423863 w 1031876"/>
              <a:gd name="connsiteY23999" fmla="*/ 176844 h 1106488"/>
              <a:gd name="connsiteX24000" fmla="*/ 417948 w 1031876"/>
              <a:gd name="connsiteY24000" fmla="*/ 182753 h 1106488"/>
              <a:gd name="connsiteX24001" fmla="*/ 417093 w 1031876"/>
              <a:gd name="connsiteY24001" fmla="*/ 183606 h 1106488"/>
              <a:gd name="connsiteX24002" fmla="*/ 417093 w 1031876"/>
              <a:gd name="connsiteY24002" fmla="*/ 180191 h 1106488"/>
              <a:gd name="connsiteX24003" fmla="*/ 417093 w 1031876"/>
              <a:gd name="connsiteY24003" fmla="*/ 178484 h 1106488"/>
              <a:gd name="connsiteX24004" fmla="*/ 417093 w 1031876"/>
              <a:gd name="connsiteY24004" fmla="*/ 177800 h 1106488"/>
              <a:gd name="connsiteX24005" fmla="*/ 417093 w 1031876"/>
              <a:gd name="connsiteY24005" fmla="*/ 176776 h 1106488"/>
              <a:gd name="connsiteX24006" fmla="*/ 420512 w 1031876"/>
              <a:gd name="connsiteY24006" fmla="*/ 176776 h 1106488"/>
              <a:gd name="connsiteX24007" fmla="*/ 423076 w 1031876"/>
              <a:gd name="connsiteY24007" fmla="*/ 176776 h 1106488"/>
              <a:gd name="connsiteX24008" fmla="*/ 423863 w 1031876"/>
              <a:gd name="connsiteY24008" fmla="*/ 176776 h 1106488"/>
              <a:gd name="connsiteX24009" fmla="*/ 423863 w 1031876"/>
              <a:gd name="connsiteY24009" fmla="*/ 170854 h 1106488"/>
              <a:gd name="connsiteX24010" fmla="*/ 423863 w 1031876"/>
              <a:gd name="connsiteY24010" fmla="*/ 169962 h 1106488"/>
              <a:gd name="connsiteX24011" fmla="*/ 420512 w 1031876"/>
              <a:gd name="connsiteY24011" fmla="*/ 170799 h 1106488"/>
              <a:gd name="connsiteX24012" fmla="*/ 417093 w 1031876"/>
              <a:gd name="connsiteY24012" fmla="*/ 176776 h 1106488"/>
              <a:gd name="connsiteX24013" fmla="*/ 416238 w 1031876"/>
              <a:gd name="connsiteY24013" fmla="*/ 176776 h 1106488"/>
              <a:gd name="connsiteX24014" fmla="*/ 414529 w 1031876"/>
              <a:gd name="connsiteY24014" fmla="*/ 176776 h 1106488"/>
              <a:gd name="connsiteX24015" fmla="*/ 411111 w 1031876"/>
              <a:gd name="connsiteY24015" fmla="*/ 176776 h 1106488"/>
              <a:gd name="connsiteX24016" fmla="*/ 410256 w 1031876"/>
              <a:gd name="connsiteY24016" fmla="*/ 176776 h 1106488"/>
              <a:gd name="connsiteX24017" fmla="*/ 403418 w 1031876"/>
              <a:gd name="connsiteY24017" fmla="*/ 183606 h 1106488"/>
              <a:gd name="connsiteX24018" fmla="*/ 403418 w 1031876"/>
              <a:gd name="connsiteY24018" fmla="*/ 176776 h 1106488"/>
              <a:gd name="connsiteX24019" fmla="*/ 403418 w 1031876"/>
              <a:gd name="connsiteY24019" fmla="*/ 183606 h 1106488"/>
              <a:gd name="connsiteX24020" fmla="*/ 399999 w 1031876"/>
              <a:gd name="connsiteY24020" fmla="*/ 183606 h 1106488"/>
              <a:gd name="connsiteX24021" fmla="*/ 397435 w 1031876"/>
              <a:gd name="connsiteY24021" fmla="*/ 183606 h 1106488"/>
              <a:gd name="connsiteX24022" fmla="*/ 396580 w 1031876"/>
              <a:gd name="connsiteY24022" fmla="*/ 183606 h 1106488"/>
              <a:gd name="connsiteX24023" fmla="*/ 396580 w 1031876"/>
              <a:gd name="connsiteY24023" fmla="*/ 190437 h 1106488"/>
              <a:gd name="connsiteX24024" fmla="*/ 389743 w 1031876"/>
              <a:gd name="connsiteY24024" fmla="*/ 197267 h 1106488"/>
              <a:gd name="connsiteX24025" fmla="*/ 389743 w 1031876"/>
              <a:gd name="connsiteY24025" fmla="*/ 190437 h 1106488"/>
              <a:gd name="connsiteX24026" fmla="*/ 387179 w 1031876"/>
              <a:gd name="connsiteY24026" fmla="*/ 190437 h 1106488"/>
              <a:gd name="connsiteX24027" fmla="*/ 386324 w 1031876"/>
              <a:gd name="connsiteY24027" fmla="*/ 190437 h 1106488"/>
              <a:gd name="connsiteX24028" fmla="*/ 384615 w 1031876"/>
              <a:gd name="connsiteY24028" fmla="*/ 190437 h 1106488"/>
              <a:gd name="connsiteX24029" fmla="*/ 383760 w 1031876"/>
              <a:gd name="connsiteY24029" fmla="*/ 190437 h 1106488"/>
              <a:gd name="connsiteX24030" fmla="*/ 382905 w 1031876"/>
              <a:gd name="connsiteY24030" fmla="*/ 190437 h 1106488"/>
              <a:gd name="connsiteX24031" fmla="*/ 379025 w 1031876"/>
              <a:gd name="connsiteY24031" fmla="*/ 192652 h 1106488"/>
              <a:gd name="connsiteX24032" fmla="*/ 376068 w 1031876"/>
              <a:gd name="connsiteY24032" fmla="*/ 190437 h 1106488"/>
              <a:gd name="connsiteX24033" fmla="*/ 376068 w 1031876"/>
              <a:gd name="connsiteY24033" fmla="*/ 193852 h 1106488"/>
              <a:gd name="connsiteX24034" fmla="*/ 376068 w 1031876"/>
              <a:gd name="connsiteY24034" fmla="*/ 195558 h 1106488"/>
              <a:gd name="connsiteX24035" fmla="*/ 376535 w 1031876"/>
              <a:gd name="connsiteY24035" fmla="*/ 195400 h 1106488"/>
              <a:gd name="connsiteX24036" fmla="*/ 376923 w 1031876"/>
              <a:gd name="connsiteY24036" fmla="*/ 193852 h 1106488"/>
              <a:gd name="connsiteX24037" fmla="*/ 379025 w 1031876"/>
              <a:gd name="connsiteY24037" fmla="*/ 192652 h 1106488"/>
              <a:gd name="connsiteX24038" fmla="*/ 379487 w 1031876"/>
              <a:gd name="connsiteY24038" fmla="*/ 192998 h 1106488"/>
              <a:gd name="connsiteX24039" fmla="*/ 382905 w 1031876"/>
              <a:gd name="connsiteY24039" fmla="*/ 190437 h 1106488"/>
              <a:gd name="connsiteX24040" fmla="*/ 382905 w 1031876"/>
              <a:gd name="connsiteY24040" fmla="*/ 197267 h 1106488"/>
              <a:gd name="connsiteX24041" fmla="*/ 382050 w 1031876"/>
              <a:gd name="connsiteY24041" fmla="*/ 197267 h 1106488"/>
              <a:gd name="connsiteX24042" fmla="*/ 379487 w 1031876"/>
              <a:gd name="connsiteY24042" fmla="*/ 197267 h 1106488"/>
              <a:gd name="connsiteX24043" fmla="*/ 378632 w 1031876"/>
              <a:gd name="connsiteY24043" fmla="*/ 197267 h 1106488"/>
              <a:gd name="connsiteX24044" fmla="*/ 376923 w 1031876"/>
              <a:gd name="connsiteY24044" fmla="*/ 197267 h 1106488"/>
              <a:gd name="connsiteX24045" fmla="*/ 376461 w 1031876"/>
              <a:gd name="connsiteY24045" fmla="*/ 197267 h 1106488"/>
              <a:gd name="connsiteX24046" fmla="*/ 376288 w 1031876"/>
              <a:gd name="connsiteY24046" fmla="*/ 197560 h 1106488"/>
              <a:gd name="connsiteX24047" fmla="*/ 378632 w 1031876"/>
              <a:gd name="connsiteY24047" fmla="*/ 200682 h 1106488"/>
              <a:gd name="connsiteX24048" fmla="*/ 376068 w 1031876"/>
              <a:gd name="connsiteY24048" fmla="*/ 204098 h 1106488"/>
              <a:gd name="connsiteX24049" fmla="*/ 376068 w 1031876"/>
              <a:gd name="connsiteY24049" fmla="*/ 198121 h 1106488"/>
              <a:gd name="connsiteX24050" fmla="*/ 376068 w 1031876"/>
              <a:gd name="connsiteY24050" fmla="*/ 197671 h 1106488"/>
              <a:gd name="connsiteX24051" fmla="*/ 376009 w 1031876"/>
              <a:gd name="connsiteY24051" fmla="*/ 197681 h 1106488"/>
              <a:gd name="connsiteX24052" fmla="*/ 375213 w 1031876"/>
              <a:gd name="connsiteY24052" fmla="*/ 203244 h 1106488"/>
              <a:gd name="connsiteX24053" fmla="*/ 369989 w 1031876"/>
              <a:gd name="connsiteY24053" fmla="*/ 203989 h 1106488"/>
              <a:gd name="connsiteX24054" fmla="*/ 369888 w 1031876"/>
              <a:gd name="connsiteY24054" fmla="*/ 204787 h 1106488"/>
              <a:gd name="connsiteX24055" fmla="*/ 369888 w 1031876"/>
              <a:gd name="connsiteY24055" fmla="*/ 204004 h 1106488"/>
              <a:gd name="connsiteX24056" fmla="*/ 369230 w 1031876"/>
              <a:gd name="connsiteY24056" fmla="*/ 204098 h 1106488"/>
              <a:gd name="connsiteX24057" fmla="*/ 369230 w 1031876"/>
              <a:gd name="connsiteY24057" fmla="*/ 197267 h 1106488"/>
              <a:gd name="connsiteX24058" fmla="*/ 369888 w 1031876"/>
              <a:gd name="connsiteY24058" fmla="*/ 197760 h 1106488"/>
              <a:gd name="connsiteX24059" fmla="*/ 369888 w 1031876"/>
              <a:gd name="connsiteY24059" fmla="*/ 197644 h 1106488"/>
              <a:gd name="connsiteX24060" fmla="*/ 371004 w 1031876"/>
              <a:gd name="connsiteY24060" fmla="*/ 197267 h 1106488"/>
              <a:gd name="connsiteX24061" fmla="*/ 370085 w 1031876"/>
              <a:gd name="connsiteY24061" fmla="*/ 197267 h 1106488"/>
              <a:gd name="connsiteX24062" fmla="*/ 369230 w 1031876"/>
              <a:gd name="connsiteY24062" fmla="*/ 197267 h 1106488"/>
              <a:gd name="connsiteX24063" fmla="*/ 365811 w 1031876"/>
              <a:gd name="connsiteY24063" fmla="*/ 197267 h 1106488"/>
              <a:gd name="connsiteX24064" fmla="*/ 362392 w 1031876"/>
              <a:gd name="connsiteY24064" fmla="*/ 197267 h 1106488"/>
              <a:gd name="connsiteX24065" fmla="*/ 362392 w 1031876"/>
              <a:gd name="connsiteY24065" fmla="*/ 204098 h 1106488"/>
              <a:gd name="connsiteX24066" fmla="*/ 362392 w 1031876"/>
              <a:gd name="connsiteY24066" fmla="*/ 210074 h 1106488"/>
              <a:gd name="connsiteX24067" fmla="*/ 362392 w 1031876"/>
              <a:gd name="connsiteY24067" fmla="*/ 210785 h 1106488"/>
              <a:gd name="connsiteX24068" fmla="*/ 368897 w 1031876"/>
              <a:gd name="connsiteY24068" fmla="*/ 205582 h 1106488"/>
              <a:gd name="connsiteX24069" fmla="*/ 369889 w 1031876"/>
              <a:gd name="connsiteY24069" fmla="*/ 204788 h 1106488"/>
              <a:gd name="connsiteX24070" fmla="*/ 366802 w 1031876"/>
              <a:gd name="connsiteY24070" fmla="*/ 209109 h 1106488"/>
              <a:gd name="connsiteX24071" fmla="*/ 367436 w 1031876"/>
              <a:gd name="connsiteY24071" fmla="*/ 209584 h 1106488"/>
              <a:gd name="connsiteX24072" fmla="*/ 366666 w 1031876"/>
              <a:gd name="connsiteY24072" fmla="*/ 210074 h 1106488"/>
              <a:gd name="connsiteX24073" fmla="*/ 366021 w 1031876"/>
              <a:gd name="connsiteY24073" fmla="*/ 210203 h 1106488"/>
              <a:gd name="connsiteX24074" fmla="*/ 365920 w 1031876"/>
              <a:gd name="connsiteY24074" fmla="*/ 210344 h 1106488"/>
              <a:gd name="connsiteX24075" fmla="*/ 361956 w 1031876"/>
              <a:gd name="connsiteY24075" fmla="*/ 211137 h 1106488"/>
              <a:gd name="connsiteX24076" fmla="*/ 361951 w 1031876"/>
              <a:gd name="connsiteY24076" fmla="*/ 211138 h 1106488"/>
              <a:gd name="connsiteX24077" fmla="*/ 361952 w 1031876"/>
              <a:gd name="connsiteY24077" fmla="*/ 211137 h 1106488"/>
              <a:gd name="connsiteX24078" fmla="*/ 362132 w 1031876"/>
              <a:gd name="connsiteY24078" fmla="*/ 210993 h 1106488"/>
              <a:gd name="connsiteX24079" fmla="*/ 361556 w 1031876"/>
              <a:gd name="connsiteY24079" fmla="*/ 211137 h 1106488"/>
              <a:gd name="connsiteX24080" fmla="*/ 358974 w 1031876"/>
              <a:gd name="connsiteY24080" fmla="*/ 211782 h 1106488"/>
              <a:gd name="connsiteX24081" fmla="*/ 355555 w 1031876"/>
              <a:gd name="connsiteY24081" fmla="*/ 217758 h 1106488"/>
              <a:gd name="connsiteX24082" fmla="*/ 354700 w 1031876"/>
              <a:gd name="connsiteY24082" fmla="*/ 217758 h 1106488"/>
              <a:gd name="connsiteX24083" fmla="*/ 352136 w 1031876"/>
              <a:gd name="connsiteY24083" fmla="*/ 217758 h 1106488"/>
              <a:gd name="connsiteX24084" fmla="*/ 349572 w 1031876"/>
              <a:gd name="connsiteY24084" fmla="*/ 217758 h 1106488"/>
              <a:gd name="connsiteX24085" fmla="*/ 348717 w 1031876"/>
              <a:gd name="connsiteY24085" fmla="*/ 217758 h 1106488"/>
              <a:gd name="connsiteX24086" fmla="*/ 355555 w 1031876"/>
              <a:gd name="connsiteY24086" fmla="*/ 210928 h 1106488"/>
              <a:gd name="connsiteX24087" fmla="*/ 348717 w 1031876"/>
              <a:gd name="connsiteY24087" fmla="*/ 217758 h 1106488"/>
              <a:gd name="connsiteX24088" fmla="*/ 347862 w 1031876"/>
              <a:gd name="connsiteY24088" fmla="*/ 217758 h 1106488"/>
              <a:gd name="connsiteX24089" fmla="*/ 342735 w 1031876"/>
              <a:gd name="connsiteY24089" fmla="*/ 217758 h 1106488"/>
              <a:gd name="connsiteX24090" fmla="*/ 341880 w 1031876"/>
              <a:gd name="connsiteY24090" fmla="*/ 217758 h 1106488"/>
              <a:gd name="connsiteX24091" fmla="*/ 341880 w 1031876"/>
              <a:gd name="connsiteY24091" fmla="*/ 224589 h 1106488"/>
              <a:gd name="connsiteX24092" fmla="*/ 341880 w 1031876"/>
              <a:gd name="connsiteY24092" fmla="*/ 227150 h 1106488"/>
              <a:gd name="connsiteX24093" fmla="*/ 341880 w 1031876"/>
              <a:gd name="connsiteY24093" fmla="*/ 228004 h 1106488"/>
              <a:gd name="connsiteX24094" fmla="*/ 348717 w 1031876"/>
              <a:gd name="connsiteY24094" fmla="*/ 224589 h 1106488"/>
              <a:gd name="connsiteX24095" fmla="*/ 342735 w 1031876"/>
              <a:gd name="connsiteY24095" fmla="*/ 230566 h 1106488"/>
              <a:gd name="connsiteX24096" fmla="*/ 342502 w 1031876"/>
              <a:gd name="connsiteY24096" fmla="*/ 230798 h 1106488"/>
              <a:gd name="connsiteX24097" fmla="*/ 341880 w 1031876"/>
              <a:gd name="connsiteY24097" fmla="*/ 230850 h 1106488"/>
              <a:gd name="connsiteX24098" fmla="*/ 341880 w 1031876"/>
              <a:gd name="connsiteY24098" fmla="*/ 228004 h 1106488"/>
              <a:gd name="connsiteX24099" fmla="*/ 335042 w 1031876"/>
              <a:gd name="connsiteY24099" fmla="*/ 231419 h 1106488"/>
              <a:gd name="connsiteX24100" fmla="*/ 331623 w 1031876"/>
              <a:gd name="connsiteY24100" fmla="*/ 231419 h 1106488"/>
              <a:gd name="connsiteX24101" fmla="*/ 329059 w 1031876"/>
              <a:gd name="connsiteY24101" fmla="*/ 231419 h 1106488"/>
              <a:gd name="connsiteX24102" fmla="*/ 328204 w 1031876"/>
              <a:gd name="connsiteY24102" fmla="*/ 231419 h 1106488"/>
              <a:gd name="connsiteX24103" fmla="*/ 324277 w 1031876"/>
              <a:gd name="connsiteY24103" fmla="*/ 235343 h 1106488"/>
              <a:gd name="connsiteX24104" fmla="*/ 321367 w 1031876"/>
              <a:gd name="connsiteY24104" fmla="*/ 238250 h 1106488"/>
              <a:gd name="connsiteX24105" fmla="*/ 321367 w 1031876"/>
              <a:gd name="connsiteY24105" fmla="*/ 231419 h 1106488"/>
              <a:gd name="connsiteX24106" fmla="*/ 320512 w 1031876"/>
              <a:gd name="connsiteY24106" fmla="*/ 232273 h 1106488"/>
              <a:gd name="connsiteX24107" fmla="*/ 318471 w 1031876"/>
              <a:gd name="connsiteY24107" fmla="*/ 234312 h 1106488"/>
              <a:gd name="connsiteX24108" fmla="*/ 317948 w 1031876"/>
              <a:gd name="connsiteY24108" fmla="*/ 234835 h 1106488"/>
              <a:gd name="connsiteX24109" fmla="*/ 314529 w 1031876"/>
              <a:gd name="connsiteY24109" fmla="*/ 238250 h 1106488"/>
              <a:gd name="connsiteX24110" fmla="*/ 317948 w 1031876"/>
              <a:gd name="connsiteY24110" fmla="*/ 238250 h 1106488"/>
              <a:gd name="connsiteX24111" fmla="*/ 320512 w 1031876"/>
              <a:gd name="connsiteY24111" fmla="*/ 238250 h 1106488"/>
              <a:gd name="connsiteX24112" fmla="*/ 321367 w 1031876"/>
              <a:gd name="connsiteY24112" fmla="*/ 238250 h 1106488"/>
              <a:gd name="connsiteX24113" fmla="*/ 314529 w 1031876"/>
              <a:gd name="connsiteY24113" fmla="*/ 245080 h 1106488"/>
              <a:gd name="connsiteX24114" fmla="*/ 321367 w 1031876"/>
              <a:gd name="connsiteY24114" fmla="*/ 238250 h 1106488"/>
              <a:gd name="connsiteX24115" fmla="*/ 321367 w 1031876"/>
              <a:gd name="connsiteY24115" fmla="*/ 245080 h 1106488"/>
              <a:gd name="connsiteX24116" fmla="*/ 314529 w 1031876"/>
              <a:gd name="connsiteY24116" fmla="*/ 251911 h 1106488"/>
              <a:gd name="connsiteX24117" fmla="*/ 311111 w 1031876"/>
              <a:gd name="connsiteY24117" fmla="*/ 251911 h 1106488"/>
              <a:gd name="connsiteX24118" fmla="*/ 310256 w 1031876"/>
              <a:gd name="connsiteY24118" fmla="*/ 251911 h 1106488"/>
              <a:gd name="connsiteX24119" fmla="*/ 307692 w 1031876"/>
              <a:gd name="connsiteY24119" fmla="*/ 251911 h 1106488"/>
              <a:gd name="connsiteX24120" fmla="*/ 301626 w 1031876"/>
              <a:gd name="connsiteY24120" fmla="*/ 252668 h 1106488"/>
              <a:gd name="connsiteX24121" fmla="*/ 301626 w 1031876"/>
              <a:gd name="connsiteY24121" fmla="*/ 257968 h 1106488"/>
              <a:gd name="connsiteX24122" fmla="*/ 301626 w 1031876"/>
              <a:gd name="connsiteY24122" fmla="*/ 258300 h 1106488"/>
              <a:gd name="connsiteX24123" fmla="*/ 305205 w 1031876"/>
              <a:gd name="connsiteY24123" fmla="*/ 256257 h 1106488"/>
              <a:gd name="connsiteX24124" fmla="*/ 304273 w 1031876"/>
              <a:gd name="connsiteY24124" fmla="*/ 257887 h 1106488"/>
              <a:gd name="connsiteX24125" fmla="*/ 301626 w 1031876"/>
              <a:gd name="connsiteY24125" fmla="*/ 258548 h 1106488"/>
              <a:gd name="connsiteX24126" fmla="*/ 301626 w 1031876"/>
              <a:gd name="connsiteY24126" fmla="*/ 258762 h 1106488"/>
              <a:gd name="connsiteX24127" fmla="*/ 294680 w 1031876"/>
              <a:gd name="connsiteY24127" fmla="*/ 261739 h 1106488"/>
              <a:gd name="connsiteX24128" fmla="*/ 293765 w 1031876"/>
              <a:gd name="connsiteY24128" fmla="*/ 258993 h 1106488"/>
              <a:gd name="connsiteX24129" fmla="*/ 293688 w 1031876"/>
              <a:gd name="connsiteY24129" fmla="*/ 259070 h 1106488"/>
              <a:gd name="connsiteX24130" fmla="*/ 293162 w 1031876"/>
              <a:gd name="connsiteY24130" fmla="*/ 259595 h 1106488"/>
              <a:gd name="connsiteX24131" fmla="*/ 293074 w 1031876"/>
              <a:gd name="connsiteY24131" fmla="*/ 259683 h 1106488"/>
              <a:gd name="connsiteX24132" fmla="*/ 291307 w 1031876"/>
              <a:gd name="connsiteY24132" fmla="*/ 262334 h 1106488"/>
              <a:gd name="connsiteX24133" fmla="*/ 293688 w 1031876"/>
              <a:gd name="connsiteY24133" fmla="*/ 265906 h 1106488"/>
              <a:gd name="connsiteX24134" fmla="*/ 287338 w 1031876"/>
              <a:gd name="connsiteY24134" fmla="*/ 265906 h 1106488"/>
              <a:gd name="connsiteX24135" fmla="*/ 288132 w 1031876"/>
              <a:gd name="connsiteY24135" fmla="*/ 265013 h 1106488"/>
              <a:gd name="connsiteX24136" fmla="*/ 291248 w 1031876"/>
              <a:gd name="connsiteY24136" fmla="*/ 261507 h 1106488"/>
              <a:gd name="connsiteX24137" fmla="*/ 287338 w 1031876"/>
              <a:gd name="connsiteY24137" fmla="*/ 265413 h 1106488"/>
              <a:gd name="connsiteX24138" fmla="*/ 287179 w 1031876"/>
              <a:gd name="connsiteY24138" fmla="*/ 265571 h 1106488"/>
              <a:gd name="connsiteX24139" fmla="*/ 287338 w 1031876"/>
              <a:gd name="connsiteY24139" fmla="*/ 264460 h 1106488"/>
              <a:gd name="connsiteX24140" fmla="*/ 288034 w 1031876"/>
              <a:gd name="connsiteY24140" fmla="*/ 259595 h 1106488"/>
              <a:gd name="connsiteX24141" fmla="*/ 293661 w 1031876"/>
              <a:gd name="connsiteY24141" fmla="*/ 258792 h 1106488"/>
              <a:gd name="connsiteX24142" fmla="*/ 293688 w 1031876"/>
              <a:gd name="connsiteY24142" fmla="*/ 258762 h 1106488"/>
              <a:gd name="connsiteX24143" fmla="*/ 293669 w 1031876"/>
              <a:gd name="connsiteY24143" fmla="*/ 258791 h 1106488"/>
              <a:gd name="connsiteX24144" fmla="*/ 293688 w 1031876"/>
              <a:gd name="connsiteY24144" fmla="*/ 258788 h 1106488"/>
              <a:gd name="connsiteX24145" fmla="*/ 293696 w 1031876"/>
              <a:gd name="connsiteY24145" fmla="*/ 258787 h 1106488"/>
              <a:gd name="connsiteX24146" fmla="*/ 293688 w 1031876"/>
              <a:gd name="connsiteY24146" fmla="*/ 258762 h 1106488"/>
              <a:gd name="connsiteX24147" fmla="*/ 293734 w 1031876"/>
              <a:gd name="connsiteY24147" fmla="*/ 258741 h 1106488"/>
              <a:gd name="connsiteX24148" fmla="*/ 290598 w 1031876"/>
              <a:gd name="connsiteY24148" fmla="*/ 258741 h 1106488"/>
              <a:gd name="connsiteX24149" fmla="*/ 287179 w 1031876"/>
              <a:gd name="connsiteY24149" fmla="*/ 258741 h 1106488"/>
              <a:gd name="connsiteX24150" fmla="*/ 287179 w 1031876"/>
              <a:gd name="connsiteY24150" fmla="*/ 251911 h 1106488"/>
              <a:gd name="connsiteX24151" fmla="*/ 280341 w 1031876"/>
              <a:gd name="connsiteY24151" fmla="*/ 258741 h 1106488"/>
              <a:gd name="connsiteX24152" fmla="*/ 281196 w 1031876"/>
              <a:gd name="connsiteY24152" fmla="*/ 258741 h 1106488"/>
              <a:gd name="connsiteX24153" fmla="*/ 284615 w 1031876"/>
              <a:gd name="connsiteY24153" fmla="*/ 258741 h 1106488"/>
              <a:gd name="connsiteX24154" fmla="*/ 287179 w 1031876"/>
              <a:gd name="connsiteY24154" fmla="*/ 258741 h 1106488"/>
              <a:gd name="connsiteX24155" fmla="*/ 280341 w 1031876"/>
              <a:gd name="connsiteY24155" fmla="*/ 265571 h 1106488"/>
              <a:gd name="connsiteX24156" fmla="*/ 273504 w 1031876"/>
              <a:gd name="connsiteY24156" fmla="*/ 272402 h 1106488"/>
              <a:gd name="connsiteX24157" fmla="*/ 274359 w 1031876"/>
              <a:gd name="connsiteY24157" fmla="*/ 272402 h 1106488"/>
              <a:gd name="connsiteX24158" fmla="*/ 276923 w 1031876"/>
              <a:gd name="connsiteY24158" fmla="*/ 272402 h 1106488"/>
              <a:gd name="connsiteX24159" fmla="*/ 279486 w 1031876"/>
              <a:gd name="connsiteY24159" fmla="*/ 272402 h 1106488"/>
              <a:gd name="connsiteX24160" fmla="*/ 280341 w 1031876"/>
              <a:gd name="connsiteY24160" fmla="*/ 272402 h 1106488"/>
              <a:gd name="connsiteX24161" fmla="*/ 273504 w 1031876"/>
              <a:gd name="connsiteY24161" fmla="*/ 279232 h 1106488"/>
              <a:gd name="connsiteX24162" fmla="*/ 266666 w 1031876"/>
              <a:gd name="connsiteY24162" fmla="*/ 286063 h 1106488"/>
              <a:gd name="connsiteX24163" fmla="*/ 267521 w 1031876"/>
              <a:gd name="connsiteY24163" fmla="*/ 286063 h 1106488"/>
              <a:gd name="connsiteX24164" fmla="*/ 270940 w 1031876"/>
              <a:gd name="connsiteY24164" fmla="*/ 286063 h 1106488"/>
              <a:gd name="connsiteX24165" fmla="*/ 272649 w 1031876"/>
              <a:gd name="connsiteY24165" fmla="*/ 286063 h 1106488"/>
              <a:gd name="connsiteX24166" fmla="*/ 273504 w 1031876"/>
              <a:gd name="connsiteY24166" fmla="*/ 286063 h 1106488"/>
              <a:gd name="connsiteX24167" fmla="*/ 266666 w 1031876"/>
              <a:gd name="connsiteY24167" fmla="*/ 292893 h 1106488"/>
              <a:gd name="connsiteX24168" fmla="*/ 273504 w 1031876"/>
              <a:gd name="connsiteY24168" fmla="*/ 286063 h 1106488"/>
              <a:gd name="connsiteX24169" fmla="*/ 274359 w 1031876"/>
              <a:gd name="connsiteY24169" fmla="*/ 286063 h 1106488"/>
              <a:gd name="connsiteX24170" fmla="*/ 276923 w 1031876"/>
              <a:gd name="connsiteY24170" fmla="*/ 286063 h 1106488"/>
              <a:gd name="connsiteX24171" fmla="*/ 279486 w 1031876"/>
              <a:gd name="connsiteY24171" fmla="*/ 286063 h 1106488"/>
              <a:gd name="connsiteX24172" fmla="*/ 280341 w 1031876"/>
              <a:gd name="connsiteY24172" fmla="*/ 286063 h 1106488"/>
              <a:gd name="connsiteX24173" fmla="*/ 278896 w 1031876"/>
              <a:gd name="connsiteY24173" fmla="*/ 286544 h 1106488"/>
              <a:gd name="connsiteX24174" fmla="*/ 279996 w 1031876"/>
              <a:gd name="connsiteY24174" fmla="*/ 286544 h 1106488"/>
              <a:gd name="connsiteX24175" fmla="*/ 280221 w 1031876"/>
              <a:gd name="connsiteY24175" fmla="*/ 286544 h 1106488"/>
              <a:gd name="connsiteX24176" fmla="*/ 280341 w 1031876"/>
              <a:gd name="connsiteY24176" fmla="*/ 286063 h 1106488"/>
              <a:gd name="connsiteX24177" fmla="*/ 281004 w 1031876"/>
              <a:gd name="connsiteY24177" fmla="*/ 285684 h 1106488"/>
              <a:gd name="connsiteX24178" fmla="*/ 281782 w 1031876"/>
              <a:gd name="connsiteY24178" fmla="*/ 282575 h 1106488"/>
              <a:gd name="connsiteX24179" fmla="*/ 287104 w 1031876"/>
              <a:gd name="connsiteY24179" fmla="*/ 279534 h 1106488"/>
              <a:gd name="connsiteX24180" fmla="*/ 287179 w 1031876"/>
              <a:gd name="connsiteY24180" fmla="*/ 279232 h 1106488"/>
              <a:gd name="connsiteX24181" fmla="*/ 287179 w 1031876"/>
              <a:gd name="connsiteY24181" fmla="*/ 279491 h 1106488"/>
              <a:gd name="connsiteX24182" fmla="*/ 287251 w 1031876"/>
              <a:gd name="connsiteY24182" fmla="*/ 279449 h 1106488"/>
              <a:gd name="connsiteX24183" fmla="*/ 287179 w 1031876"/>
              <a:gd name="connsiteY24183" fmla="*/ 279232 h 1106488"/>
              <a:gd name="connsiteX24184" fmla="*/ 287338 w 1031876"/>
              <a:gd name="connsiteY24184" fmla="*/ 279232 h 1106488"/>
              <a:gd name="connsiteX24185" fmla="*/ 287668 w 1031876"/>
              <a:gd name="connsiteY24185" fmla="*/ 279232 h 1106488"/>
              <a:gd name="connsiteX24186" fmla="*/ 289797 w 1031876"/>
              <a:gd name="connsiteY24186" fmla="*/ 278151 h 1106488"/>
              <a:gd name="connsiteX24187" fmla="*/ 290017 w 1031876"/>
              <a:gd name="connsiteY24187" fmla="*/ 278606 h 1106488"/>
              <a:gd name="connsiteX24188" fmla="*/ 287904 w 1031876"/>
              <a:gd name="connsiteY24188" fmla="*/ 279232 h 1106488"/>
              <a:gd name="connsiteX24189" fmla="*/ 290598 w 1031876"/>
              <a:gd name="connsiteY24189" fmla="*/ 279232 h 1106488"/>
              <a:gd name="connsiteX24190" fmla="*/ 293688 w 1031876"/>
              <a:gd name="connsiteY24190" fmla="*/ 279232 h 1106488"/>
              <a:gd name="connsiteX24191" fmla="*/ 293718 w 1031876"/>
              <a:gd name="connsiteY24191" fmla="*/ 279232 h 1106488"/>
              <a:gd name="connsiteX24192" fmla="*/ 293827 w 1031876"/>
              <a:gd name="connsiteY24192" fmla="*/ 278623 h 1106488"/>
              <a:gd name="connsiteX24193" fmla="*/ 292339 w 1031876"/>
              <a:gd name="connsiteY24193" fmla="*/ 276860 h 1106488"/>
              <a:gd name="connsiteX24194" fmla="*/ 293589 w 1031876"/>
              <a:gd name="connsiteY24194" fmla="*/ 276225 h 1106488"/>
              <a:gd name="connsiteX24195" fmla="*/ 294482 w 1031876"/>
              <a:gd name="connsiteY24195" fmla="*/ 273050 h 1106488"/>
              <a:gd name="connsiteX24196" fmla="*/ 294482 w 1031876"/>
              <a:gd name="connsiteY24196" fmla="*/ 274953 h 1106488"/>
              <a:gd name="connsiteX24197" fmla="*/ 294680 w 1031876"/>
              <a:gd name="connsiteY24197" fmla="*/ 273844 h 1106488"/>
              <a:gd name="connsiteX24198" fmla="*/ 301626 w 1031876"/>
              <a:gd name="connsiteY24198" fmla="*/ 273050 h 1106488"/>
              <a:gd name="connsiteX24199" fmla="*/ 297657 w 1031876"/>
              <a:gd name="connsiteY24199" fmla="*/ 276225 h 1106488"/>
              <a:gd name="connsiteX24200" fmla="*/ 294482 w 1031876"/>
              <a:gd name="connsiteY24200" fmla="*/ 278765 h 1106488"/>
              <a:gd name="connsiteX24201" fmla="*/ 294482 w 1031876"/>
              <a:gd name="connsiteY24201" fmla="*/ 279190 h 1106488"/>
              <a:gd name="connsiteX24202" fmla="*/ 300854 w 1031876"/>
              <a:gd name="connsiteY24202" fmla="*/ 278611 h 1106488"/>
              <a:gd name="connsiteX24203" fmla="*/ 303418 w 1031876"/>
              <a:gd name="connsiteY24203" fmla="*/ 278379 h 1106488"/>
              <a:gd name="connsiteX24204" fmla="*/ 307692 w 1031876"/>
              <a:gd name="connsiteY24204" fmla="*/ 272402 h 1106488"/>
              <a:gd name="connsiteX24205" fmla="*/ 307692 w 1031876"/>
              <a:gd name="connsiteY24205" fmla="*/ 279232 h 1106488"/>
              <a:gd name="connsiteX24206" fmla="*/ 306837 w 1031876"/>
              <a:gd name="connsiteY24206" fmla="*/ 279232 h 1106488"/>
              <a:gd name="connsiteX24207" fmla="*/ 303418 w 1031876"/>
              <a:gd name="connsiteY24207" fmla="*/ 279232 h 1106488"/>
              <a:gd name="connsiteX24208" fmla="*/ 300854 w 1031876"/>
              <a:gd name="connsiteY24208" fmla="*/ 279232 h 1106488"/>
              <a:gd name="connsiteX24209" fmla="*/ 299999 w 1031876"/>
              <a:gd name="connsiteY24209" fmla="*/ 280086 h 1106488"/>
              <a:gd name="connsiteX24210" fmla="*/ 294330 w 1031876"/>
              <a:gd name="connsiteY24210" fmla="*/ 285750 h 1106488"/>
              <a:gd name="connsiteX24211" fmla="*/ 294017 w 1031876"/>
              <a:gd name="connsiteY24211" fmla="*/ 286063 h 1106488"/>
              <a:gd name="connsiteX24212" fmla="*/ 294151 w 1031876"/>
              <a:gd name="connsiteY24212" fmla="*/ 285750 h 1106488"/>
              <a:gd name="connsiteX24213" fmla="*/ 296581 w 1031876"/>
              <a:gd name="connsiteY24213" fmla="*/ 280086 h 1106488"/>
              <a:gd name="connsiteX24214" fmla="*/ 294482 w 1031876"/>
              <a:gd name="connsiteY24214" fmla="*/ 279387 h 1106488"/>
              <a:gd name="connsiteX24215" fmla="*/ 294482 w 1031876"/>
              <a:gd name="connsiteY24215" fmla="*/ 279400 h 1106488"/>
              <a:gd name="connsiteX24216" fmla="*/ 294467 w 1031876"/>
              <a:gd name="connsiteY24216" fmla="*/ 279382 h 1106488"/>
              <a:gd name="connsiteX24217" fmla="*/ 294017 w 1031876"/>
              <a:gd name="connsiteY24217" fmla="*/ 279232 h 1106488"/>
              <a:gd name="connsiteX24218" fmla="*/ 294318 w 1031876"/>
              <a:gd name="connsiteY24218" fmla="*/ 279205 h 1106488"/>
              <a:gd name="connsiteX24219" fmla="*/ 294162 w 1031876"/>
              <a:gd name="connsiteY24219" fmla="*/ 279021 h 1106488"/>
              <a:gd name="connsiteX24220" fmla="*/ 293898 w 1031876"/>
              <a:gd name="connsiteY24220" fmla="*/ 279232 h 1106488"/>
              <a:gd name="connsiteX24221" fmla="*/ 294017 w 1031876"/>
              <a:gd name="connsiteY24221" fmla="*/ 279232 h 1106488"/>
              <a:gd name="connsiteX24222" fmla="*/ 293760 w 1031876"/>
              <a:gd name="connsiteY24222" fmla="*/ 279342 h 1106488"/>
              <a:gd name="connsiteX24223" fmla="*/ 293688 w 1031876"/>
              <a:gd name="connsiteY24223" fmla="*/ 279400 h 1106488"/>
              <a:gd name="connsiteX24224" fmla="*/ 293693 w 1031876"/>
              <a:gd name="connsiteY24224" fmla="*/ 279371 h 1106488"/>
              <a:gd name="connsiteX24225" fmla="*/ 293688 w 1031876"/>
              <a:gd name="connsiteY24225" fmla="*/ 279373 h 1106488"/>
              <a:gd name="connsiteX24226" fmla="*/ 293538 w 1031876"/>
              <a:gd name="connsiteY24226" fmla="*/ 279437 h 1106488"/>
              <a:gd name="connsiteX24227" fmla="*/ 290105 w 1031876"/>
              <a:gd name="connsiteY24227" fmla="*/ 280907 h 1106488"/>
              <a:gd name="connsiteX24228" fmla="*/ 288034 w 1031876"/>
              <a:gd name="connsiteY24228" fmla="*/ 281794 h 1106488"/>
              <a:gd name="connsiteX24229" fmla="*/ 287261 w 1031876"/>
              <a:gd name="connsiteY24229" fmla="*/ 279477 h 1106488"/>
              <a:gd name="connsiteX24230" fmla="*/ 287179 w 1031876"/>
              <a:gd name="connsiteY24230" fmla="*/ 279559 h 1106488"/>
              <a:gd name="connsiteX24231" fmla="*/ 287179 w 1031876"/>
              <a:gd name="connsiteY24231" fmla="*/ 285209 h 1106488"/>
              <a:gd name="connsiteX24232" fmla="*/ 287179 w 1031876"/>
              <a:gd name="connsiteY24232" fmla="*/ 286063 h 1106488"/>
              <a:gd name="connsiteX24233" fmla="*/ 294017 w 1031876"/>
              <a:gd name="connsiteY24233" fmla="*/ 279232 h 1106488"/>
              <a:gd name="connsiteX24234" fmla="*/ 294017 w 1031876"/>
              <a:gd name="connsiteY24234" fmla="*/ 282648 h 1106488"/>
              <a:gd name="connsiteX24235" fmla="*/ 294017 w 1031876"/>
              <a:gd name="connsiteY24235" fmla="*/ 285750 h 1106488"/>
              <a:gd name="connsiteX24236" fmla="*/ 294017 w 1031876"/>
              <a:gd name="connsiteY24236" fmla="*/ 286063 h 1106488"/>
              <a:gd name="connsiteX24237" fmla="*/ 287179 w 1031876"/>
              <a:gd name="connsiteY24237" fmla="*/ 292893 h 1106488"/>
              <a:gd name="connsiteX24238" fmla="*/ 280341 w 1031876"/>
              <a:gd name="connsiteY24238" fmla="*/ 299724 h 1106488"/>
              <a:gd name="connsiteX24239" fmla="*/ 274359 w 1031876"/>
              <a:gd name="connsiteY24239" fmla="*/ 303139 h 1106488"/>
              <a:gd name="connsiteX24240" fmla="*/ 273546 w 1031876"/>
              <a:gd name="connsiteY24240" fmla="*/ 306387 h 1106488"/>
              <a:gd name="connsiteX24241" fmla="*/ 273671 w 1031876"/>
              <a:gd name="connsiteY24241" fmla="*/ 306387 h 1106488"/>
              <a:gd name="connsiteX24242" fmla="*/ 274639 w 1031876"/>
              <a:gd name="connsiteY24242" fmla="*/ 306387 h 1106488"/>
              <a:gd name="connsiteX24243" fmla="*/ 274639 w 1031876"/>
              <a:gd name="connsiteY24243" fmla="*/ 307975 h 1106488"/>
              <a:gd name="connsiteX24244" fmla="*/ 273051 w 1031876"/>
              <a:gd name="connsiteY24244" fmla="*/ 307975 h 1106488"/>
              <a:gd name="connsiteX24245" fmla="*/ 273051 w 1031876"/>
              <a:gd name="connsiteY24245" fmla="*/ 306950 h 1106488"/>
              <a:gd name="connsiteX24246" fmla="*/ 272622 w 1031876"/>
              <a:gd name="connsiteY24246" fmla="*/ 307325 h 1106488"/>
              <a:gd name="connsiteX24247" fmla="*/ 270992 w 1031876"/>
              <a:gd name="connsiteY24247" fmla="*/ 310892 h 1106488"/>
              <a:gd name="connsiteX24248" fmla="*/ 270670 w 1031876"/>
              <a:gd name="connsiteY24248" fmla="*/ 310356 h 1106488"/>
              <a:gd name="connsiteX24249" fmla="*/ 272341 w 1031876"/>
              <a:gd name="connsiteY24249" fmla="*/ 307571 h 1106488"/>
              <a:gd name="connsiteX24250" fmla="*/ 271553 w 1031876"/>
              <a:gd name="connsiteY24250" fmla="*/ 308260 h 1106488"/>
              <a:gd name="connsiteX24251" fmla="*/ 267426 w 1031876"/>
              <a:gd name="connsiteY24251" fmla="*/ 311867 h 1106488"/>
              <a:gd name="connsiteX24252" fmla="*/ 270085 w 1031876"/>
              <a:gd name="connsiteY24252" fmla="*/ 306554 h 1106488"/>
              <a:gd name="connsiteX24253" fmla="*/ 272649 w 1031876"/>
              <a:gd name="connsiteY24253" fmla="*/ 306554 h 1106488"/>
              <a:gd name="connsiteX24254" fmla="*/ 272917 w 1031876"/>
              <a:gd name="connsiteY24254" fmla="*/ 306554 h 1106488"/>
              <a:gd name="connsiteX24255" fmla="*/ 272951 w 1031876"/>
              <a:gd name="connsiteY24255" fmla="*/ 306554 h 1106488"/>
              <a:gd name="connsiteX24256" fmla="*/ 273051 w 1031876"/>
              <a:gd name="connsiteY24256" fmla="*/ 306387 h 1106488"/>
              <a:gd name="connsiteX24257" fmla="*/ 272975 w 1031876"/>
              <a:gd name="connsiteY24257" fmla="*/ 306554 h 1106488"/>
              <a:gd name="connsiteX24258" fmla="*/ 273051 w 1031876"/>
              <a:gd name="connsiteY24258" fmla="*/ 306554 h 1106488"/>
              <a:gd name="connsiteX24259" fmla="*/ 273051 w 1031876"/>
              <a:gd name="connsiteY24259" fmla="*/ 306387 h 1106488"/>
              <a:gd name="connsiteX24260" fmla="*/ 273504 w 1031876"/>
              <a:gd name="connsiteY24260" fmla="*/ 306387 h 1106488"/>
              <a:gd name="connsiteX24261" fmla="*/ 273504 w 1031876"/>
              <a:gd name="connsiteY24261" fmla="*/ 305700 h 1106488"/>
              <a:gd name="connsiteX24262" fmla="*/ 273504 w 1031876"/>
              <a:gd name="connsiteY24262" fmla="*/ 303139 h 1106488"/>
              <a:gd name="connsiteX24263" fmla="*/ 273504 w 1031876"/>
              <a:gd name="connsiteY24263" fmla="*/ 299724 h 1106488"/>
              <a:gd name="connsiteX24264" fmla="*/ 280341 w 1031876"/>
              <a:gd name="connsiteY24264" fmla="*/ 292893 h 1106488"/>
              <a:gd name="connsiteX24265" fmla="*/ 278996 w 1031876"/>
              <a:gd name="connsiteY24265" fmla="*/ 289758 h 1106488"/>
              <a:gd name="connsiteX24266" fmla="*/ 279486 w 1031876"/>
              <a:gd name="connsiteY24266" fmla="*/ 289478 h 1106488"/>
              <a:gd name="connsiteX24267" fmla="*/ 280139 w 1031876"/>
              <a:gd name="connsiteY24267" fmla="*/ 286872 h 1106488"/>
              <a:gd name="connsiteX24268" fmla="*/ 278096 w 1031876"/>
              <a:gd name="connsiteY24268" fmla="*/ 287659 h 1106488"/>
              <a:gd name="connsiteX24269" fmla="*/ 278996 w 1031876"/>
              <a:gd name="connsiteY24269" fmla="*/ 289758 h 1106488"/>
              <a:gd name="connsiteX24270" fmla="*/ 273504 w 1031876"/>
              <a:gd name="connsiteY24270" fmla="*/ 292893 h 1106488"/>
              <a:gd name="connsiteX24271" fmla="*/ 274359 w 1031876"/>
              <a:gd name="connsiteY24271" fmla="*/ 292893 h 1106488"/>
              <a:gd name="connsiteX24272" fmla="*/ 277777 w 1031876"/>
              <a:gd name="connsiteY24272" fmla="*/ 292893 h 1106488"/>
              <a:gd name="connsiteX24273" fmla="*/ 280341 w 1031876"/>
              <a:gd name="connsiteY24273" fmla="*/ 292893 h 1106488"/>
              <a:gd name="connsiteX24274" fmla="*/ 273504 w 1031876"/>
              <a:gd name="connsiteY24274" fmla="*/ 299724 h 1106488"/>
              <a:gd name="connsiteX24275" fmla="*/ 270085 w 1031876"/>
              <a:gd name="connsiteY24275" fmla="*/ 306554 h 1106488"/>
              <a:gd name="connsiteX24276" fmla="*/ 266666 w 1031876"/>
              <a:gd name="connsiteY24276" fmla="*/ 306554 h 1106488"/>
              <a:gd name="connsiteX24277" fmla="*/ 259829 w 1031876"/>
              <a:gd name="connsiteY24277" fmla="*/ 306554 h 1106488"/>
              <a:gd name="connsiteX24278" fmla="*/ 263248 w 1031876"/>
              <a:gd name="connsiteY24278" fmla="*/ 309969 h 1106488"/>
              <a:gd name="connsiteX24279" fmla="*/ 265906 w 1031876"/>
              <a:gd name="connsiteY24279" fmla="*/ 312626 h 1106488"/>
              <a:gd name="connsiteX24280" fmla="*/ 259829 w 1031876"/>
              <a:gd name="connsiteY24280" fmla="*/ 313384 h 1106488"/>
              <a:gd name="connsiteX24281" fmla="*/ 259829 w 1031876"/>
              <a:gd name="connsiteY24281" fmla="*/ 313384 h 1106488"/>
              <a:gd name="connsiteX24282" fmla="*/ 252991 w 1031876"/>
              <a:gd name="connsiteY24282" fmla="*/ 320215 h 1106488"/>
              <a:gd name="connsiteX24283" fmla="*/ 252991 w 1031876"/>
              <a:gd name="connsiteY24283" fmla="*/ 321069 h 1106488"/>
              <a:gd name="connsiteX24284" fmla="*/ 252991 w 1031876"/>
              <a:gd name="connsiteY24284" fmla="*/ 323630 h 1106488"/>
              <a:gd name="connsiteX24285" fmla="*/ 252991 w 1031876"/>
              <a:gd name="connsiteY24285" fmla="*/ 326192 h 1106488"/>
              <a:gd name="connsiteX24286" fmla="*/ 252991 w 1031876"/>
              <a:gd name="connsiteY24286" fmla="*/ 327025 h 1106488"/>
              <a:gd name="connsiteX24287" fmla="*/ 252991 w 1031876"/>
              <a:gd name="connsiteY24287" fmla="*/ 327045 h 1106488"/>
              <a:gd name="connsiteX24288" fmla="*/ 252964 w 1031876"/>
              <a:gd name="connsiteY24288" fmla="*/ 327025 h 1106488"/>
              <a:gd name="connsiteX24289" fmla="*/ 249572 w 1031876"/>
              <a:gd name="connsiteY24289" fmla="*/ 324484 h 1106488"/>
              <a:gd name="connsiteX24290" fmla="*/ 246153 w 1031876"/>
              <a:gd name="connsiteY24290" fmla="*/ 327045 h 1106488"/>
              <a:gd name="connsiteX24291" fmla="*/ 246153 w 1031876"/>
              <a:gd name="connsiteY24291" fmla="*/ 333876 h 1106488"/>
              <a:gd name="connsiteX24292" fmla="*/ 245298 w 1031876"/>
              <a:gd name="connsiteY24292" fmla="*/ 334730 h 1106488"/>
              <a:gd name="connsiteX24293" fmla="*/ 243257 w 1031876"/>
              <a:gd name="connsiteY24293" fmla="*/ 336769 h 1106488"/>
              <a:gd name="connsiteX24294" fmla="*/ 239316 w 1031876"/>
              <a:gd name="connsiteY24294" fmla="*/ 340706 h 1106488"/>
              <a:gd name="connsiteX24295" fmla="*/ 242735 w 1031876"/>
              <a:gd name="connsiteY24295" fmla="*/ 337291 h 1106488"/>
              <a:gd name="connsiteX24296" fmla="*/ 243257 w 1031876"/>
              <a:gd name="connsiteY24296" fmla="*/ 336769 h 1106488"/>
              <a:gd name="connsiteX24297" fmla="*/ 246153 w 1031876"/>
              <a:gd name="connsiteY24297" fmla="*/ 333876 h 1106488"/>
              <a:gd name="connsiteX24298" fmla="*/ 239316 w 1031876"/>
              <a:gd name="connsiteY24298" fmla="*/ 347537 h 1106488"/>
              <a:gd name="connsiteX24299" fmla="*/ 239316 w 1031876"/>
              <a:gd name="connsiteY24299" fmla="*/ 348391 h 1106488"/>
              <a:gd name="connsiteX24300" fmla="*/ 239316 w 1031876"/>
              <a:gd name="connsiteY24300" fmla="*/ 350098 h 1106488"/>
              <a:gd name="connsiteX24301" fmla="*/ 239316 w 1031876"/>
              <a:gd name="connsiteY24301" fmla="*/ 351806 h 1106488"/>
              <a:gd name="connsiteX24302" fmla="*/ 239316 w 1031876"/>
              <a:gd name="connsiteY24302" fmla="*/ 353513 h 1106488"/>
              <a:gd name="connsiteX24303" fmla="*/ 239316 w 1031876"/>
              <a:gd name="connsiteY24303" fmla="*/ 354367 h 1106488"/>
              <a:gd name="connsiteX24304" fmla="*/ 238461 w 1031876"/>
              <a:gd name="connsiteY24304" fmla="*/ 354367 h 1106488"/>
              <a:gd name="connsiteX24305" fmla="*/ 236752 w 1031876"/>
              <a:gd name="connsiteY24305" fmla="*/ 354367 h 1106488"/>
              <a:gd name="connsiteX24306" fmla="*/ 232478 w 1031876"/>
              <a:gd name="connsiteY24306" fmla="*/ 354367 h 1106488"/>
              <a:gd name="connsiteX24307" fmla="*/ 232478 w 1031876"/>
              <a:gd name="connsiteY24307" fmla="*/ 361198 h 1106488"/>
              <a:gd name="connsiteX24308" fmla="*/ 232478 w 1031876"/>
              <a:gd name="connsiteY24308" fmla="*/ 364613 h 1106488"/>
              <a:gd name="connsiteX24309" fmla="*/ 232478 w 1031876"/>
              <a:gd name="connsiteY24309" fmla="*/ 367174 h 1106488"/>
              <a:gd name="connsiteX24310" fmla="*/ 232478 w 1031876"/>
              <a:gd name="connsiteY24310" fmla="*/ 368028 h 1106488"/>
              <a:gd name="connsiteX24311" fmla="*/ 225641 w 1031876"/>
              <a:gd name="connsiteY24311" fmla="*/ 374858 h 1106488"/>
              <a:gd name="connsiteX24312" fmla="*/ 225641 w 1031876"/>
              <a:gd name="connsiteY24312" fmla="*/ 375201 h 1106488"/>
              <a:gd name="connsiteX24313" fmla="*/ 228360 w 1031876"/>
              <a:gd name="connsiteY24313" fmla="*/ 372142 h 1106488"/>
              <a:gd name="connsiteX24314" fmla="*/ 225641 w 1031876"/>
              <a:gd name="connsiteY24314" fmla="*/ 374858 h 1106488"/>
              <a:gd name="connsiteX24315" fmla="*/ 226496 w 1031876"/>
              <a:gd name="connsiteY24315" fmla="*/ 371443 h 1106488"/>
              <a:gd name="connsiteX24316" fmla="*/ 231542 w 1031876"/>
              <a:gd name="connsiteY24316" fmla="*/ 368563 h 1106488"/>
              <a:gd name="connsiteX24317" fmla="*/ 231775 w 1031876"/>
              <a:gd name="connsiteY24317" fmla="*/ 368300 h 1106488"/>
              <a:gd name="connsiteX24318" fmla="*/ 231742 w 1031876"/>
              <a:gd name="connsiteY24318" fmla="*/ 368448 h 1106488"/>
              <a:gd name="connsiteX24319" fmla="*/ 232478 w 1031876"/>
              <a:gd name="connsiteY24319" fmla="*/ 368028 h 1106488"/>
              <a:gd name="connsiteX24320" fmla="*/ 231652 w 1031876"/>
              <a:gd name="connsiteY24320" fmla="*/ 368853 h 1106488"/>
              <a:gd name="connsiteX24321" fmla="*/ 230981 w 1031876"/>
              <a:gd name="connsiteY24321" fmla="*/ 371872 h 1106488"/>
              <a:gd name="connsiteX24322" fmla="*/ 225641 w 1031876"/>
              <a:gd name="connsiteY24322" fmla="*/ 375305 h 1106488"/>
              <a:gd name="connsiteX24323" fmla="*/ 225641 w 1031876"/>
              <a:gd name="connsiteY24323" fmla="*/ 375444 h 1106488"/>
              <a:gd name="connsiteX24324" fmla="*/ 228600 w 1031876"/>
              <a:gd name="connsiteY24324" fmla="*/ 375444 h 1106488"/>
              <a:gd name="connsiteX24325" fmla="*/ 231775 w 1031876"/>
              <a:gd name="connsiteY24325" fmla="*/ 375444 h 1106488"/>
              <a:gd name="connsiteX24326" fmla="*/ 226219 w 1031876"/>
              <a:gd name="connsiteY24326" fmla="*/ 379016 h 1106488"/>
              <a:gd name="connsiteX24327" fmla="*/ 225641 w 1031876"/>
              <a:gd name="connsiteY24327" fmla="*/ 381616 h 1106488"/>
              <a:gd name="connsiteX24328" fmla="*/ 225641 w 1031876"/>
              <a:gd name="connsiteY24328" fmla="*/ 381689 h 1106488"/>
              <a:gd name="connsiteX24329" fmla="*/ 225624 w 1031876"/>
              <a:gd name="connsiteY24329" fmla="*/ 381693 h 1106488"/>
              <a:gd name="connsiteX24330" fmla="*/ 225622 w 1031876"/>
              <a:gd name="connsiteY24330" fmla="*/ 381699 h 1106488"/>
              <a:gd name="connsiteX24331" fmla="*/ 225641 w 1031876"/>
              <a:gd name="connsiteY24331" fmla="*/ 381689 h 1106488"/>
              <a:gd name="connsiteX24332" fmla="*/ 225620 w 1031876"/>
              <a:gd name="connsiteY24332" fmla="*/ 381710 h 1106488"/>
              <a:gd name="connsiteX24333" fmla="*/ 225497 w 1031876"/>
              <a:gd name="connsiteY24333" fmla="*/ 382265 h 1106488"/>
              <a:gd name="connsiteX24334" fmla="*/ 225641 w 1031876"/>
              <a:gd name="connsiteY24334" fmla="*/ 381689 h 1106488"/>
              <a:gd name="connsiteX24335" fmla="*/ 225641 w 1031876"/>
              <a:gd name="connsiteY24335" fmla="*/ 385104 h 1106488"/>
              <a:gd name="connsiteX24336" fmla="*/ 225641 w 1031876"/>
              <a:gd name="connsiteY24336" fmla="*/ 385958 h 1106488"/>
              <a:gd name="connsiteX24337" fmla="*/ 225641 w 1031876"/>
              <a:gd name="connsiteY24337" fmla="*/ 387666 h 1106488"/>
              <a:gd name="connsiteX24338" fmla="*/ 225641 w 1031876"/>
              <a:gd name="connsiteY24338" fmla="*/ 388519 h 1106488"/>
              <a:gd name="connsiteX24339" fmla="*/ 228205 w 1031876"/>
              <a:gd name="connsiteY24339" fmla="*/ 388519 h 1106488"/>
              <a:gd name="connsiteX24340" fmla="*/ 231623 w 1031876"/>
              <a:gd name="connsiteY24340" fmla="*/ 388519 h 1106488"/>
              <a:gd name="connsiteX24341" fmla="*/ 231775 w 1031876"/>
              <a:gd name="connsiteY24341" fmla="*/ 388519 h 1106488"/>
              <a:gd name="connsiteX24342" fmla="*/ 231775 w 1031876"/>
              <a:gd name="connsiteY24342" fmla="*/ 388143 h 1106488"/>
              <a:gd name="connsiteX24343" fmla="*/ 231775 w 1031876"/>
              <a:gd name="connsiteY24343" fmla="*/ 387817 h 1106488"/>
              <a:gd name="connsiteX24344" fmla="*/ 231623 w 1031876"/>
              <a:gd name="connsiteY24344" fmla="*/ 387666 h 1106488"/>
              <a:gd name="connsiteX24345" fmla="*/ 225641 w 1031876"/>
              <a:gd name="connsiteY24345" fmla="*/ 381689 h 1106488"/>
              <a:gd name="connsiteX24346" fmla="*/ 232478 w 1031876"/>
              <a:gd name="connsiteY24346" fmla="*/ 374858 h 1106488"/>
              <a:gd name="connsiteX24347" fmla="*/ 232478 w 1031876"/>
              <a:gd name="connsiteY24347" fmla="*/ 381689 h 1106488"/>
              <a:gd name="connsiteX24348" fmla="*/ 235897 w 1031876"/>
              <a:gd name="connsiteY24348" fmla="*/ 380835 h 1106488"/>
              <a:gd name="connsiteX24349" fmla="*/ 236829 w 1031876"/>
              <a:gd name="connsiteY24349" fmla="*/ 379205 h 1106488"/>
              <a:gd name="connsiteX24350" fmla="*/ 238461 w 1031876"/>
              <a:gd name="connsiteY24350" fmla="*/ 378274 h 1106488"/>
              <a:gd name="connsiteX24351" fmla="*/ 238654 w 1031876"/>
              <a:gd name="connsiteY24351" fmla="*/ 377503 h 1106488"/>
              <a:gd name="connsiteX24352" fmla="*/ 238654 w 1031876"/>
              <a:gd name="connsiteY24352" fmla="*/ 376015 h 1106488"/>
              <a:gd name="connsiteX24353" fmla="*/ 236829 w 1031876"/>
              <a:gd name="connsiteY24353" fmla="*/ 379205 h 1106488"/>
              <a:gd name="connsiteX24354" fmla="*/ 232478 w 1031876"/>
              <a:gd name="connsiteY24354" fmla="*/ 381689 h 1106488"/>
              <a:gd name="connsiteX24355" fmla="*/ 239316 w 1031876"/>
              <a:gd name="connsiteY24355" fmla="*/ 374858 h 1106488"/>
              <a:gd name="connsiteX24356" fmla="*/ 239072 w 1031876"/>
              <a:gd name="connsiteY24356" fmla="*/ 375285 h 1106488"/>
              <a:gd name="connsiteX24357" fmla="*/ 239209 w 1031876"/>
              <a:gd name="connsiteY24357" fmla="*/ 375285 h 1106488"/>
              <a:gd name="connsiteX24358" fmla="*/ 239316 w 1031876"/>
              <a:gd name="connsiteY24358" fmla="*/ 374858 h 1106488"/>
              <a:gd name="connsiteX24359" fmla="*/ 239316 w 1031876"/>
              <a:gd name="connsiteY24359" fmla="*/ 374005 h 1106488"/>
              <a:gd name="connsiteX24360" fmla="*/ 239316 w 1031876"/>
              <a:gd name="connsiteY24360" fmla="*/ 371443 h 1106488"/>
              <a:gd name="connsiteX24361" fmla="*/ 239316 w 1031876"/>
              <a:gd name="connsiteY24361" fmla="*/ 368882 h 1106488"/>
              <a:gd name="connsiteX24362" fmla="*/ 239316 w 1031876"/>
              <a:gd name="connsiteY24362" fmla="*/ 368028 h 1106488"/>
              <a:gd name="connsiteX24363" fmla="*/ 242735 w 1031876"/>
              <a:gd name="connsiteY24363" fmla="*/ 370589 h 1106488"/>
              <a:gd name="connsiteX24364" fmla="*/ 245534 w 1031876"/>
              <a:gd name="connsiteY24364" fmla="*/ 368492 h 1106488"/>
              <a:gd name="connsiteX24365" fmla="*/ 246153 w 1031876"/>
              <a:gd name="connsiteY24365" fmla="*/ 368028 h 1106488"/>
              <a:gd name="connsiteX24366" fmla="*/ 245777 w 1031876"/>
              <a:gd name="connsiteY24366" fmla="*/ 368618 h 1106488"/>
              <a:gd name="connsiteX24367" fmla="*/ 251553 w 1031876"/>
              <a:gd name="connsiteY24367" fmla="*/ 368618 h 1106488"/>
              <a:gd name="connsiteX24368" fmla="*/ 252413 w 1031876"/>
              <a:gd name="connsiteY24368" fmla="*/ 368618 h 1106488"/>
              <a:gd name="connsiteX24369" fmla="*/ 245534 w 1031876"/>
              <a:gd name="connsiteY24369" fmla="*/ 375285 h 1106488"/>
              <a:gd name="connsiteX24370" fmla="*/ 242094 w 1031876"/>
              <a:gd name="connsiteY24370" fmla="*/ 375285 h 1106488"/>
              <a:gd name="connsiteX24371" fmla="*/ 244497 w 1031876"/>
              <a:gd name="connsiteY24371" fmla="*/ 370629 h 1106488"/>
              <a:gd name="connsiteX24372" fmla="*/ 241530 w 1031876"/>
              <a:gd name="connsiteY24372" fmla="*/ 375285 h 1106488"/>
              <a:gd name="connsiteX24373" fmla="*/ 242094 w 1031876"/>
              <a:gd name="connsiteY24373" fmla="*/ 375285 h 1106488"/>
              <a:gd name="connsiteX24374" fmla="*/ 240718 w 1031876"/>
              <a:gd name="connsiteY24374" fmla="*/ 377952 h 1106488"/>
              <a:gd name="connsiteX24375" fmla="*/ 239982 w 1031876"/>
              <a:gd name="connsiteY24375" fmla="*/ 378360 h 1106488"/>
              <a:gd name="connsiteX24376" fmla="*/ 239649 w 1031876"/>
              <a:gd name="connsiteY24376" fmla="*/ 380024 h 1106488"/>
              <a:gd name="connsiteX24377" fmla="*/ 240718 w 1031876"/>
              <a:gd name="connsiteY24377" fmla="*/ 377952 h 1106488"/>
              <a:gd name="connsiteX24378" fmla="*/ 245534 w 1031876"/>
              <a:gd name="connsiteY24378" fmla="*/ 375285 h 1106488"/>
              <a:gd name="connsiteX24379" fmla="*/ 244674 w 1031876"/>
              <a:gd name="connsiteY24379" fmla="*/ 378619 h 1106488"/>
              <a:gd name="connsiteX24380" fmla="*/ 239339 w 1031876"/>
              <a:gd name="connsiteY24380" fmla="*/ 381573 h 1106488"/>
              <a:gd name="connsiteX24381" fmla="*/ 239316 w 1031876"/>
              <a:gd name="connsiteY24381" fmla="*/ 381689 h 1106488"/>
              <a:gd name="connsiteX24382" fmla="*/ 239066 w 1031876"/>
              <a:gd name="connsiteY24382" fmla="*/ 381724 h 1106488"/>
              <a:gd name="connsiteX24383" fmla="*/ 238654 w 1031876"/>
              <a:gd name="connsiteY24383" fmla="*/ 381953 h 1106488"/>
              <a:gd name="connsiteX24384" fmla="*/ 238748 w 1031876"/>
              <a:gd name="connsiteY24384" fmla="*/ 381770 h 1106488"/>
              <a:gd name="connsiteX24385" fmla="*/ 238699 w 1031876"/>
              <a:gd name="connsiteY24385" fmla="*/ 381777 h 1106488"/>
              <a:gd name="connsiteX24386" fmla="*/ 238654 w 1031876"/>
              <a:gd name="connsiteY24386" fmla="*/ 381953 h 1106488"/>
              <a:gd name="connsiteX24387" fmla="*/ 238654 w 1031876"/>
              <a:gd name="connsiteY24387" fmla="*/ 381783 h 1106488"/>
              <a:gd name="connsiteX24388" fmla="*/ 233333 w 1031876"/>
              <a:gd name="connsiteY24388" fmla="*/ 382543 h 1106488"/>
              <a:gd name="connsiteX24389" fmla="*/ 233326 w 1031876"/>
              <a:gd name="connsiteY24389" fmla="*/ 382587 h 1106488"/>
              <a:gd name="connsiteX24390" fmla="*/ 235744 w 1031876"/>
              <a:gd name="connsiteY24390" fmla="*/ 382587 h 1106488"/>
              <a:gd name="connsiteX24391" fmla="*/ 238000 w 1031876"/>
              <a:gd name="connsiteY24391" fmla="*/ 382587 h 1106488"/>
              <a:gd name="connsiteX24392" fmla="*/ 238654 w 1031876"/>
              <a:gd name="connsiteY24392" fmla="*/ 382587 h 1106488"/>
              <a:gd name="connsiteX24393" fmla="*/ 239713 w 1031876"/>
              <a:gd name="connsiteY24393" fmla="*/ 382587 h 1106488"/>
              <a:gd name="connsiteX24394" fmla="*/ 238654 w 1031876"/>
              <a:gd name="connsiteY24394" fmla="*/ 383434 h 1106488"/>
              <a:gd name="connsiteX24395" fmla="*/ 235744 w 1031876"/>
              <a:gd name="connsiteY24395" fmla="*/ 385762 h 1106488"/>
              <a:gd name="connsiteX24396" fmla="*/ 232501 w 1031876"/>
              <a:gd name="connsiteY24396" fmla="*/ 388356 h 1106488"/>
              <a:gd name="connsiteX24397" fmla="*/ 232478 w 1031876"/>
              <a:gd name="connsiteY24397" fmla="*/ 388519 h 1106488"/>
              <a:gd name="connsiteX24398" fmla="*/ 232398 w 1031876"/>
              <a:gd name="connsiteY24398" fmla="*/ 388439 h 1106488"/>
              <a:gd name="connsiteX24399" fmla="*/ 232297 w 1031876"/>
              <a:gd name="connsiteY24399" fmla="*/ 388519 h 1106488"/>
              <a:gd name="connsiteX24400" fmla="*/ 232478 w 1031876"/>
              <a:gd name="connsiteY24400" fmla="*/ 388519 h 1106488"/>
              <a:gd name="connsiteX24401" fmla="*/ 232093 w 1031876"/>
              <a:gd name="connsiteY24401" fmla="*/ 389192 h 1106488"/>
              <a:gd name="connsiteX24402" fmla="*/ 231775 w 1031876"/>
              <a:gd name="connsiteY24402" fmla="*/ 389748 h 1106488"/>
              <a:gd name="connsiteX24403" fmla="*/ 229992 w 1031876"/>
              <a:gd name="connsiteY24403" fmla="*/ 392866 h 1106488"/>
              <a:gd name="connsiteX24404" fmla="*/ 229060 w 1031876"/>
              <a:gd name="connsiteY24404" fmla="*/ 394496 h 1106488"/>
              <a:gd name="connsiteX24405" fmla="*/ 225641 w 1031876"/>
              <a:gd name="connsiteY24405" fmla="*/ 395350 h 1106488"/>
              <a:gd name="connsiteX24406" fmla="*/ 221082 w 1031876"/>
              <a:gd name="connsiteY24406" fmla="*/ 402180 h 1106488"/>
              <a:gd name="connsiteX24407" fmla="*/ 220323 w 1031876"/>
              <a:gd name="connsiteY24407" fmla="*/ 403319 h 1106488"/>
              <a:gd name="connsiteX24408" fmla="*/ 218803 w 1031876"/>
              <a:gd name="connsiteY24408" fmla="*/ 402180 h 1106488"/>
              <a:gd name="connsiteX24409" fmla="*/ 218803 w 1031876"/>
              <a:gd name="connsiteY24409" fmla="*/ 405595 h 1106488"/>
              <a:gd name="connsiteX24410" fmla="*/ 216284 w 1031876"/>
              <a:gd name="connsiteY24410" fmla="*/ 409370 h 1106488"/>
              <a:gd name="connsiteX24411" fmla="*/ 212820 w 1031876"/>
              <a:gd name="connsiteY24411" fmla="*/ 409864 h 1106488"/>
              <a:gd name="connsiteX24412" fmla="*/ 211965 w 1031876"/>
              <a:gd name="connsiteY24412" fmla="*/ 415841 h 1106488"/>
              <a:gd name="connsiteX24413" fmla="*/ 205128 w 1031876"/>
              <a:gd name="connsiteY24413" fmla="*/ 422671 h 1106488"/>
              <a:gd name="connsiteX24414" fmla="*/ 205128 w 1031876"/>
              <a:gd name="connsiteY24414" fmla="*/ 422763 h 1106488"/>
              <a:gd name="connsiteX24415" fmla="*/ 205780 w 1031876"/>
              <a:gd name="connsiteY24415" fmla="*/ 422176 h 1106488"/>
              <a:gd name="connsiteX24416" fmla="*/ 211965 w 1031876"/>
              <a:gd name="connsiteY24416" fmla="*/ 416610 h 1106488"/>
              <a:gd name="connsiteX24417" fmla="*/ 211965 w 1031876"/>
              <a:gd name="connsiteY24417" fmla="*/ 415841 h 1106488"/>
              <a:gd name="connsiteX24418" fmla="*/ 215384 w 1031876"/>
              <a:gd name="connsiteY24418" fmla="*/ 415841 h 1106488"/>
              <a:gd name="connsiteX24419" fmla="*/ 216316 w 1031876"/>
              <a:gd name="connsiteY24419" fmla="*/ 415841 h 1106488"/>
              <a:gd name="connsiteX24420" fmla="*/ 216068 w 1031876"/>
              <a:gd name="connsiteY24420" fmla="*/ 416231 h 1106488"/>
              <a:gd name="connsiteX24421" fmla="*/ 212820 w 1031876"/>
              <a:gd name="connsiteY24421" fmla="*/ 416695 h 1106488"/>
              <a:gd name="connsiteX24422" fmla="*/ 212726 w 1031876"/>
              <a:gd name="connsiteY24422" fmla="*/ 417352 h 1106488"/>
              <a:gd name="connsiteX24423" fmla="*/ 211965 w 1031876"/>
              <a:gd name="connsiteY24423" fmla="*/ 422671 h 1106488"/>
              <a:gd name="connsiteX24424" fmla="*/ 211965 w 1031876"/>
              <a:gd name="connsiteY24424" fmla="*/ 419256 h 1106488"/>
              <a:gd name="connsiteX24425" fmla="*/ 211965 w 1031876"/>
              <a:gd name="connsiteY24425" fmla="*/ 417751 h 1106488"/>
              <a:gd name="connsiteX24426" fmla="*/ 209749 w 1031876"/>
              <a:gd name="connsiteY24426" fmla="*/ 423069 h 1106488"/>
              <a:gd name="connsiteX24427" fmla="*/ 212471 w 1031876"/>
              <a:gd name="connsiteY24427" fmla="*/ 429602 h 1106488"/>
              <a:gd name="connsiteX24428" fmla="*/ 212725 w 1031876"/>
              <a:gd name="connsiteY24428" fmla="*/ 429602 h 1106488"/>
              <a:gd name="connsiteX24429" fmla="*/ 212725 w 1031876"/>
              <a:gd name="connsiteY24429" fmla="*/ 429320 h 1106488"/>
              <a:gd name="connsiteX24430" fmla="*/ 212725 w 1031876"/>
              <a:gd name="connsiteY24430" fmla="*/ 426641 h 1106488"/>
              <a:gd name="connsiteX24431" fmla="*/ 212725 w 1031876"/>
              <a:gd name="connsiteY24431" fmla="*/ 423069 h 1106488"/>
              <a:gd name="connsiteX24432" fmla="*/ 212824 w 1031876"/>
              <a:gd name="connsiteY24432" fmla="*/ 423740 h 1106488"/>
              <a:gd name="connsiteX24433" fmla="*/ 215901 w 1031876"/>
              <a:gd name="connsiteY24433" fmla="*/ 419894 h 1106488"/>
              <a:gd name="connsiteX24434" fmla="*/ 219075 w 1031876"/>
              <a:gd name="connsiteY24434" fmla="*/ 415926 h 1106488"/>
              <a:gd name="connsiteX24435" fmla="*/ 219075 w 1031876"/>
              <a:gd name="connsiteY24435" fmla="*/ 415925 h 1106488"/>
              <a:gd name="connsiteX24436" fmla="*/ 225425 w 1031876"/>
              <a:gd name="connsiteY24436" fmla="*/ 409575 h 1106488"/>
              <a:gd name="connsiteX24437" fmla="*/ 225425 w 1031876"/>
              <a:gd name="connsiteY24437" fmla="*/ 410369 h 1106488"/>
              <a:gd name="connsiteX24438" fmla="*/ 225425 w 1031876"/>
              <a:gd name="connsiteY24438" fmla="*/ 410468 h 1106488"/>
              <a:gd name="connsiteX24439" fmla="*/ 225425 w 1031876"/>
              <a:gd name="connsiteY24439" fmla="*/ 415826 h 1106488"/>
              <a:gd name="connsiteX24440" fmla="*/ 225425 w 1031876"/>
              <a:gd name="connsiteY24440" fmla="*/ 415925 h 1106488"/>
              <a:gd name="connsiteX24441" fmla="*/ 231775 w 1031876"/>
              <a:gd name="connsiteY24441" fmla="*/ 409575 h 1106488"/>
              <a:gd name="connsiteX24442" fmla="*/ 231775 w 1031876"/>
              <a:gd name="connsiteY24442" fmla="*/ 415925 h 1106488"/>
              <a:gd name="connsiteX24443" fmla="*/ 228600 w 1031876"/>
              <a:gd name="connsiteY24443" fmla="*/ 419894 h 1106488"/>
              <a:gd name="connsiteX24444" fmla="*/ 225426 w 1031876"/>
              <a:gd name="connsiteY24444" fmla="*/ 423862 h 1106488"/>
              <a:gd name="connsiteX24445" fmla="*/ 225426 w 1031876"/>
              <a:gd name="connsiteY24445" fmla="*/ 426183 h 1106488"/>
              <a:gd name="connsiteX24446" fmla="*/ 225426 w 1031876"/>
              <a:gd name="connsiteY24446" fmla="*/ 428747 h 1106488"/>
              <a:gd name="connsiteX24447" fmla="*/ 225426 w 1031876"/>
              <a:gd name="connsiteY24447" fmla="*/ 429602 h 1106488"/>
              <a:gd name="connsiteX24448" fmla="*/ 225425 w 1031876"/>
              <a:gd name="connsiteY24448" fmla="*/ 429600 h 1106488"/>
              <a:gd name="connsiteX24449" fmla="*/ 222896 w 1031876"/>
              <a:gd name="connsiteY24449" fmla="*/ 423618 h 1106488"/>
              <a:gd name="connsiteX24450" fmla="*/ 225425 w 1031876"/>
              <a:gd name="connsiteY24450" fmla="*/ 422764 h 1106488"/>
              <a:gd name="connsiteX24451" fmla="*/ 225425 w 1031876"/>
              <a:gd name="connsiteY24451" fmla="*/ 422764 h 1106488"/>
              <a:gd name="connsiteX24452" fmla="*/ 222053 w 1031876"/>
              <a:gd name="connsiteY24452" fmla="*/ 422764 h 1106488"/>
              <a:gd name="connsiteX24453" fmla="*/ 219215 w 1031876"/>
              <a:gd name="connsiteY24453" fmla="*/ 422764 h 1106488"/>
              <a:gd name="connsiteX24454" fmla="*/ 219154 w 1031876"/>
              <a:gd name="connsiteY24454" fmla="*/ 423245 h 1106488"/>
              <a:gd name="connsiteX24455" fmla="*/ 222053 w 1031876"/>
              <a:gd name="connsiteY24455" fmla="*/ 426183 h 1106488"/>
              <a:gd name="connsiteX24456" fmla="*/ 225425 w 1031876"/>
              <a:gd name="connsiteY24456" fmla="*/ 429601 h 1106488"/>
              <a:gd name="connsiteX24457" fmla="*/ 225426 w 1031876"/>
              <a:gd name="connsiteY24457" fmla="*/ 429602 h 1106488"/>
              <a:gd name="connsiteX24458" fmla="*/ 225425 w 1031876"/>
              <a:gd name="connsiteY24458" fmla="*/ 429602 h 1106488"/>
              <a:gd name="connsiteX24459" fmla="*/ 222053 w 1031876"/>
              <a:gd name="connsiteY24459" fmla="*/ 429602 h 1106488"/>
              <a:gd name="connsiteX24460" fmla="*/ 221209 w 1031876"/>
              <a:gd name="connsiteY24460" fmla="*/ 429602 h 1106488"/>
              <a:gd name="connsiteX24461" fmla="*/ 218679 w 1031876"/>
              <a:gd name="connsiteY24461" fmla="*/ 429602 h 1106488"/>
              <a:gd name="connsiteX24462" fmla="*/ 218679 w 1031876"/>
              <a:gd name="connsiteY24462" fmla="*/ 426183 h 1106488"/>
              <a:gd name="connsiteX24463" fmla="*/ 218679 w 1031876"/>
              <a:gd name="connsiteY24463" fmla="*/ 425328 h 1106488"/>
              <a:gd name="connsiteX24464" fmla="*/ 218679 w 1031876"/>
              <a:gd name="connsiteY24464" fmla="*/ 423515 h 1106488"/>
              <a:gd name="connsiteX24465" fmla="*/ 218281 w 1031876"/>
              <a:gd name="connsiteY24465" fmla="*/ 423962 h 1106488"/>
              <a:gd name="connsiteX24466" fmla="*/ 213268 w 1031876"/>
              <a:gd name="connsiteY24466" fmla="*/ 429602 h 1106488"/>
              <a:gd name="connsiteX24467" fmla="*/ 218679 w 1031876"/>
              <a:gd name="connsiteY24467" fmla="*/ 429602 h 1106488"/>
              <a:gd name="connsiteX24468" fmla="*/ 212775 w 1031876"/>
              <a:gd name="connsiteY24468" fmla="*/ 435586 h 1106488"/>
              <a:gd name="connsiteX24469" fmla="*/ 212726 w 1031876"/>
              <a:gd name="connsiteY24469" fmla="*/ 435636 h 1106488"/>
              <a:gd name="connsiteX24470" fmla="*/ 212725 w 1031876"/>
              <a:gd name="connsiteY24470" fmla="*/ 435637 h 1106488"/>
              <a:gd name="connsiteX24471" fmla="*/ 211932 w 1031876"/>
              <a:gd name="connsiteY24471" fmla="*/ 436440 h 1106488"/>
              <a:gd name="connsiteX24472" fmla="*/ 211932 w 1031876"/>
              <a:gd name="connsiteY24472" fmla="*/ 436351 h 1106488"/>
              <a:gd name="connsiteX24473" fmla="*/ 211563 w 1031876"/>
              <a:gd name="connsiteY24473" fmla="*/ 436562 h 1106488"/>
              <a:gd name="connsiteX24474" fmla="*/ 211734 w 1031876"/>
              <a:gd name="connsiteY24474" fmla="*/ 436562 h 1106488"/>
              <a:gd name="connsiteX24475" fmla="*/ 212726 w 1031876"/>
              <a:gd name="connsiteY24475" fmla="*/ 436562 h 1106488"/>
              <a:gd name="connsiteX24476" fmla="*/ 211734 w 1031876"/>
              <a:gd name="connsiteY24476" fmla="*/ 438943 h 1106488"/>
              <a:gd name="connsiteX24477" fmla="*/ 209021 w 1031876"/>
              <a:gd name="connsiteY24477" fmla="*/ 438013 h 1106488"/>
              <a:gd name="connsiteX24478" fmla="*/ 205983 w 1031876"/>
              <a:gd name="connsiteY24478" fmla="*/ 439748 h 1106488"/>
              <a:gd name="connsiteX24479" fmla="*/ 205128 w 1031876"/>
              <a:gd name="connsiteY24479" fmla="*/ 443163 h 1106488"/>
              <a:gd name="connsiteX24480" fmla="*/ 205128 w 1031876"/>
              <a:gd name="connsiteY24480" fmla="*/ 445724 h 1106488"/>
              <a:gd name="connsiteX24481" fmla="*/ 205128 w 1031876"/>
              <a:gd name="connsiteY24481" fmla="*/ 446578 h 1106488"/>
              <a:gd name="connsiteX24482" fmla="*/ 205128 w 1031876"/>
              <a:gd name="connsiteY24482" fmla="*/ 449139 h 1106488"/>
              <a:gd name="connsiteX24483" fmla="*/ 205128 w 1031876"/>
              <a:gd name="connsiteY24483" fmla="*/ 449993 h 1106488"/>
              <a:gd name="connsiteX24484" fmla="*/ 198290 w 1031876"/>
              <a:gd name="connsiteY24484" fmla="*/ 449993 h 1106488"/>
              <a:gd name="connsiteX24485" fmla="*/ 198290 w 1031876"/>
              <a:gd name="connsiteY24485" fmla="*/ 453408 h 1106488"/>
              <a:gd name="connsiteX24486" fmla="*/ 198290 w 1031876"/>
              <a:gd name="connsiteY24486" fmla="*/ 455970 h 1106488"/>
              <a:gd name="connsiteX24487" fmla="*/ 198290 w 1031876"/>
              <a:gd name="connsiteY24487" fmla="*/ 456824 h 1106488"/>
              <a:gd name="connsiteX24488" fmla="*/ 198290 w 1031876"/>
              <a:gd name="connsiteY24488" fmla="*/ 463654 h 1106488"/>
              <a:gd name="connsiteX24489" fmla="*/ 201709 w 1031876"/>
              <a:gd name="connsiteY24489" fmla="*/ 461093 h 1106488"/>
              <a:gd name="connsiteX24490" fmla="*/ 204788 w 1031876"/>
              <a:gd name="connsiteY24490" fmla="*/ 463399 h 1106488"/>
              <a:gd name="connsiteX24491" fmla="*/ 204788 w 1031876"/>
              <a:gd name="connsiteY24491" fmla="*/ 462029 h 1106488"/>
              <a:gd name="connsiteX24492" fmla="*/ 204788 w 1031876"/>
              <a:gd name="connsiteY24492" fmla="*/ 461169 h 1106488"/>
              <a:gd name="connsiteX24493" fmla="*/ 204788 w 1031876"/>
              <a:gd name="connsiteY24493" fmla="*/ 457729 h 1106488"/>
              <a:gd name="connsiteX24494" fmla="*/ 208757 w 1031876"/>
              <a:gd name="connsiteY24494" fmla="*/ 459449 h 1106488"/>
              <a:gd name="connsiteX24495" fmla="*/ 211932 w 1031876"/>
              <a:gd name="connsiteY24495" fmla="*/ 452570 h 1106488"/>
              <a:gd name="connsiteX24496" fmla="*/ 211932 w 1031876"/>
              <a:gd name="connsiteY24496" fmla="*/ 451538 h 1106488"/>
              <a:gd name="connsiteX24497" fmla="*/ 205780 w 1031876"/>
              <a:gd name="connsiteY24497" fmla="*/ 456870 h 1106488"/>
              <a:gd name="connsiteX24498" fmla="*/ 204788 w 1031876"/>
              <a:gd name="connsiteY24498" fmla="*/ 457729 h 1106488"/>
              <a:gd name="connsiteX24499" fmla="*/ 204788 w 1031876"/>
              <a:gd name="connsiteY24499" fmla="*/ 457078 h 1106488"/>
              <a:gd name="connsiteX24500" fmla="*/ 201709 w 1031876"/>
              <a:gd name="connsiteY24500" fmla="*/ 459385 h 1106488"/>
              <a:gd name="connsiteX24501" fmla="*/ 200777 w 1031876"/>
              <a:gd name="connsiteY24501" fmla="*/ 458686 h 1106488"/>
              <a:gd name="connsiteX24502" fmla="*/ 204788 w 1031876"/>
              <a:gd name="connsiteY24502" fmla="*/ 456969 h 1106488"/>
              <a:gd name="connsiteX24503" fmla="*/ 204788 w 1031876"/>
              <a:gd name="connsiteY24503" fmla="*/ 456870 h 1106488"/>
              <a:gd name="connsiteX24504" fmla="*/ 204788 w 1031876"/>
              <a:gd name="connsiteY24504" fmla="*/ 456824 h 1106488"/>
              <a:gd name="connsiteX24505" fmla="*/ 201709 w 1031876"/>
              <a:gd name="connsiteY24505" fmla="*/ 456824 h 1106488"/>
              <a:gd name="connsiteX24506" fmla="*/ 198290 w 1031876"/>
              <a:gd name="connsiteY24506" fmla="*/ 456824 h 1106488"/>
              <a:gd name="connsiteX24507" fmla="*/ 205128 w 1031876"/>
              <a:gd name="connsiteY24507" fmla="*/ 449993 h 1106488"/>
              <a:gd name="connsiteX24508" fmla="*/ 205128 w 1031876"/>
              <a:gd name="connsiteY24508" fmla="*/ 450255 h 1106488"/>
              <a:gd name="connsiteX24509" fmla="*/ 208757 w 1031876"/>
              <a:gd name="connsiteY24509" fmla="*/ 443904 h 1106488"/>
              <a:gd name="connsiteX24510" fmla="*/ 212725 w 1031876"/>
              <a:gd name="connsiteY24510" fmla="*/ 442912 h 1106488"/>
              <a:gd name="connsiteX24511" fmla="*/ 212725 w 1031876"/>
              <a:gd name="connsiteY24511" fmla="*/ 442912 h 1106488"/>
              <a:gd name="connsiteX24512" fmla="*/ 212725 w 1031876"/>
              <a:gd name="connsiteY24512" fmla="*/ 440531 h 1106488"/>
              <a:gd name="connsiteX24513" fmla="*/ 212725 w 1031876"/>
              <a:gd name="connsiteY24513" fmla="*/ 437091 h 1106488"/>
              <a:gd name="connsiteX24514" fmla="*/ 216987 w 1031876"/>
              <a:gd name="connsiteY24514" fmla="*/ 436432 h 1106488"/>
              <a:gd name="connsiteX24515" fmla="*/ 215900 w 1031876"/>
              <a:gd name="connsiteY24515" fmla="*/ 439671 h 1106488"/>
              <a:gd name="connsiteX24516" fmla="*/ 213536 w 1031876"/>
              <a:gd name="connsiteY24516" fmla="*/ 442873 h 1106488"/>
              <a:gd name="connsiteX24517" fmla="*/ 213801 w 1031876"/>
              <a:gd name="connsiteY24517" fmla="*/ 442805 h 1106488"/>
              <a:gd name="connsiteX24518" fmla="*/ 215306 w 1031876"/>
              <a:gd name="connsiteY24518" fmla="*/ 442424 h 1106488"/>
              <a:gd name="connsiteX24519" fmla="*/ 217115 w 1031876"/>
              <a:gd name="connsiteY24519" fmla="*/ 439215 h 1106488"/>
              <a:gd name="connsiteX24520" fmla="*/ 218679 w 1031876"/>
              <a:gd name="connsiteY24520" fmla="*/ 436440 h 1106488"/>
              <a:gd name="connsiteX24521" fmla="*/ 219522 w 1031876"/>
              <a:gd name="connsiteY24521" fmla="*/ 436440 h 1106488"/>
              <a:gd name="connsiteX24522" fmla="*/ 224563 w 1031876"/>
              <a:gd name="connsiteY24522" fmla="*/ 436440 h 1106488"/>
              <a:gd name="connsiteX24523" fmla="*/ 225425 w 1031876"/>
              <a:gd name="connsiteY24523" fmla="*/ 436440 h 1106488"/>
              <a:gd name="connsiteX24524" fmla="*/ 225425 w 1031876"/>
              <a:gd name="connsiteY24524" fmla="*/ 433983 h 1106488"/>
              <a:gd name="connsiteX24525" fmla="*/ 225425 w 1031876"/>
              <a:gd name="connsiteY24525" fmla="*/ 431452 h 1106488"/>
              <a:gd name="connsiteX24526" fmla="*/ 225425 w 1031876"/>
              <a:gd name="connsiteY24526" fmla="*/ 430609 h 1106488"/>
              <a:gd name="connsiteX24527" fmla="*/ 228600 w 1031876"/>
              <a:gd name="connsiteY24527" fmla="*/ 428079 h 1106488"/>
              <a:gd name="connsiteX24528" fmla="*/ 231775 w 1031876"/>
              <a:gd name="connsiteY24528" fmla="*/ 430609 h 1106488"/>
              <a:gd name="connsiteX24529" fmla="*/ 225425 w 1031876"/>
              <a:gd name="connsiteY24529" fmla="*/ 437356 h 1106488"/>
              <a:gd name="connsiteX24530" fmla="*/ 225425 w 1031876"/>
              <a:gd name="connsiteY24530" fmla="*/ 436563 h 1106488"/>
              <a:gd name="connsiteX24531" fmla="*/ 225425 w 1031876"/>
              <a:gd name="connsiteY24531" fmla="*/ 436562 h 1106488"/>
              <a:gd name="connsiteX24532" fmla="*/ 225425 w 1031876"/>
              <a:gd name="connsiteY24532" fmla="*/ 436513 h 1106488"/>
              <a:gd name="connsiteX24533" fmla="*/ 225425 w 1031876"/>
              <a:gd name="connsiteY24533" fmla="*/ 436441 h 1106488"/>
              <a:gd name="connsiteX24534" fmla="*/ 224984 w 1031876"/>
              <a:gd name="connsiteY24534" fmla="*/ 436888 h 1106488"/>
              <a:gd name="connsiteX24535" fmla="*/ 223402 w 1031876"/>
              <a:gd name="connsiteY24535" fmla="*/ 438492 h 1106488"/>
              <a:gd name="connsiteX24536" fmla="*/ 223103 w 1031876"/>
              <a:gd name="connsiteY24536" fmla="*/ 437786 h 1106488"/>
              <a:gd name="connsiteX24537" fmla="*/ 224868 w 1031876"/>
              <a:gd name="connsiteY24537" fmla="*/ 436764 h 1106488"/>
              <a:gd name="connsiteX24538" fmla="*/ 225425 w 1031876"/>
              <a:gd name="connsiteY24538" fmla="*/ 436441 h 1106488"/>
              <a:gd name="connsiteX24539" fmla="*/ 225425 w 1031876"/>
              <a:gd name="connsiteY24539" fmla="*/ 436441 h 1106488"/>
              <a:gd name="connsiteX24540" fmla="*/ 224771 w 1031876"/>
              <a:gd name="connsiteY24540" fmla="*/ 436662 h 1106488"/>
              <a:gd name="connsiteX24541" fmla="*/ 222896 w 1031876"/>
              <a:gd name="connsiteY24541" fmla="*/ 437295 h 1106488"/>
              <a:gd name="connsiteX24542" fmla="*/ 223103 w 1031876"/>
              <a:gd name="connsiteY24542" fmla="*/ 437786 h 1106488"/>
              <a:gd name="connsiteX24543" fmla="*/ 219522 w 1031876"/>
              <a:gd name="connsiteY24543" fmla="*/ 439860 h 1106488"/>
              <a:gd name="connsiteX24544" fmla="*/ 218679 w 1031876"/>
              <a:gd name="connsiteY24544" fmla="*/ 443279 h 1106488"/>
              <a:gd name="connsiteX24545" fmla="*/ 215306 w 1031876"/>
              <a:gd name="connsiteY24545" fmla="*/ 443279 h 1106488"/>
              <a:gd name="connsiteX24546" fmla="*/ 213364 w 1031876"/>
              <a:gd name="connsiteY24546" fmla="*/ 443279 h 1106488"/>
              <a:gd name="connsiteX24547" fmla="*/ 213236 w 1031876"/>
              <a:gd name="connsiteY24547" fmla="*/ 443279 h 1106488"/>
              <a:gd name="connsiteX24548" fmla="*/ 212725 w 1031876"/>
              <a:gd name="connsiteY24548" fmla="*/ 443971 h 1106488"/>
              <a:gd name="connsiteX24549" fmla="*/ 212725 w 1031876"/>
              <a:gd name="connsiteY24549" fmla="*/ 443904 h 1106488"/>
              <a:gd name="connsiteX24550" fmla="*/ 212725 w 1031876"/>
              <a:gd name="connsiteY24550" fmla="*/ 443279 h 1106488"/>
              <a:gd name="connsiteX24551" fmla="*/ 212634 w 1031876"/>
              <a:gd name="connsiteY24551" fmla="*/ 443279 h 1106488"/>
              <a:gd name="connsiteX24552" fmla="*/ 211734 w 1031876"/>
              <a:gd name="connsiteY24552" fmla="*/ 446881 h 1106488"/>
              <a:gd name="connsiteX24553" fmla="*/ 205128 w 1031876"/>
              <a:gd name="connsiteY24553" fmla="*/ 450656 h 1106488"/>
              <a:gd name="connsiteX24554" fmla="*/ 205128 w 1031876"/>
              <a:gd name="connsiteY24554" fmla="*/ 450847 h 1106488"/>
              <a:gd name="connsiteX24555" fmla="*/ 205128 w 1031876"/>
              <a:gd name="connsiteY24555" fmla="*/ 450850 h 1106488"/>
              <a:gd name="connsiteX24556" fmla="*/ 205780 w 1031876"/>
              <a:gd name="connsiteY24556" fmla="*/ 450850 h 1106488"/>
              <a:gd name="connsiteX24557" fmla="*/ 211932 w 1031876"/>
              <a:gd name="connsiteY24557" fmla="*/ 450850 h 1106488"/>
              <a:gd name="connsiteX24558" fmla="*/ 211932 w 1031876"/>
              <a:gd name="connsiteY24558" fmla="*/ 450117 h 1106488"/>
              <a:gd name="connsiteX24559" fmla="*/ 212725 w 1031876"/>
              <a:gd name="connsiteY24559" fmla="*/ 449658 h 1106488"/>
              <a:gd name="connsiteX24560" fmla="*/ 217836 w 1031876"/>
              <a:gd name="connsiteY24560" fmla="*/ 446698 h 1106488"/>
              <a:gd name="connsiteX24561" fmla="*/ 218679 w 1031876"/>
              <a:gd name="connsiteY24561" fmla="*/ 443279 h 1106488"/>
              <a:gd name="connsiteX24562" fmla="*/ 218679 w 1031876"/>
              <a:gd name="connsiteY24562" fmla="*/ 445843 h 1106488"/>
              <a:gd name="connsiteX24563" fmla="*/ 218679 w 1031876"/>
              <a:gd name="connsiteY24563" fmla="*/ 449263 h 1106488"/>
              <a:gd name="connsiteX24564" fmla="*/ 218679 w 1031876"/>
              <a:gd name="connsiteY24564" fmla="*/ 450117 h 1106488"/>
              <a:gd name="connsiteX24565" fmla="*/ 215306 w 1031876"/>
              <a:gd name="connsiteY24565" fmla="*/ 453537 h 1106488"/>
              <a:gd name="connsiteX24566" fmla="*/ 212726 w 1031876"/>
              <a:gd name="connsiteY24566" fmla="*/ 456151 h 1106488"/>
              <a:gd name="connsiteX24567" fmla="*/ 212726 w 1031876"/>
              <a:gd name="connsiteY24567" fmla="*/ 457199 h 1106488"/>
              <a:gd name="connsiteX24568" fmla="*/ 215900 w 1031876"/>
              <a:gd name="connsiteY24568" fmla="*/ 454025 h 1106488"/>
              <a:gd name="connsiteX24569" fmla="*/ 219075 w 1031876"/>
              <a:gd name="connsiteY24569" fmla="*/ 450850 h 1106488"/>
              <a:gd name="connsiteX24570" fmla="*/ 219075 w 1031876"/>
              <a:gd name="connsiteY24570" fmla="*/ 457200 h 1106488"/>
              <a:gd name="connsiteX24571" fmla="*/ 218281 w 1031876"/>
              <a:gd name="connsiteY24571" fmla="*/ 454819 h 1106488"/>
              <a:gd name="connsiteX24572" fmla="*/ 212726 w 1031876"/>
              <a:gd name="connsiteY24572" fmla="*/ 457200 h 1106488"/>
              <a:gd name="connsiteX24573" fmla="*/ 212726 w 1031876"/>
              <a:gd name="connsiteY24573" fmla="*/ 457729 h 1106488"/>
              <a:gd name="connsiteX24574" fmla="*/ 212726 w 1031876"/>
              <a:gd name="connsiteY24574" fmla="*/ 464609 h 1106488"/>
              <a:gd name="connsiteX24575" fmla="*/ 211731 w 1031876"/>
              <a:gd name="connsiteY24575" fmla="*/ 464609 h 1106488"/>
              <a:gd name="connsiteX24576" fmla="*/ 211089 w 1031876"/>
              <a:gd name="connsiteY24576" fmla="*/ 467214 h 1106488"/>
              <a:gd name="connsiteX24577" fmla="*/ 205221 w 1031876"/>
              <a:gd name="connsiteY24577" fmla="*/ 470612 h 1106488"/>
              <a:gd name="connsiteX24578" fmla="*/ 205211 w 1031876"/>
              <a:gd name="connsiteY24578" fmla="*/ 470633 h 1106488"/>
              <a:gd name="connsiteX24579" fmla="*/ 211089 w 1031876"/>
              <a:gd name="connsiteY24579" fmla="*/ 470633 h 1106488"/>
              <a:gd name="connsiteX24580" fmla="*/ 211722 w 1031876"/>
              <a:gd name="connsiteY24580" fmla="*/ 470633 h 1106488"/>
              <a:gd name="connsiteX24581" fmla="*/ 211932 w 1031876"/>
              <a:gd name="connsiteY24581" fmla="*/ 469801 h 1106488"/>
              <a:gd name="connsiteX24582" fmla="*/ 212527 w 1031876"/>
              <a:gd name="connsiteY24582" fmla="*/ 467440 h 1106488"/>
              <a:gd name="connsiteX24583" fmla="*/ 213731 w 1031876"/>
              <a:gd name="connsiteY24583" fmla="*/ 466757 h 1106488"/>
              <a:gd name="connsiteX24584" fmla="*/ 211932 w 1031876"/>
              <a:gd name="connsiteY24584" fmla="*/ 470327 h 1106488"/>
              <a:gd name="connsiteX24585" fmla="*/ 211778 w 1031876"/>
              <a:gd name="connsiteY24585" fmla="*/ 470633 h 1106488"/>
              <a:gd name="connsiteX24586" fmla="*/ 211889 w 1031876"/>
              <a:gd name="connsiteY24586" fmla="*/ 470633 h 1106488"/>
              <a:gd name="connsiteX24587" fmla="*/ 211932 w 1031876"/>
              <a:gd name="connsiteY24587" fmla="*/ 470590 h 1106488"/>
              <a:gd name="connsiteX24588" fmla="*/ 215107 w 1031876"/>
              <a:gd name="connsiteY24588" fmla="*/ 467440 h 1106488"/>
              <a:gd name="connsiteX24589" fmla="*/ 218547 w 1031876"/>
              <a:gd name="connsiteY24589" fmla="*/ 464026 h 1106488"/>
              <a:gd name="connsiteX24590" fmla="*/ 218547 w 1031876"/>
              <a:gd name="connsiteY24590" fmla="*/ 464880 h 1106488"/>
              <a:gd name="connsiteX24591" fmla="*/ 218547 w 1031876"/>
              <a:gd name="connsiteY24591" fmla="*/ 467440 h 1106488"/>
              <a:gd name="connsiteX24592" fmla="*/ 218547 w 1031876"/>
              <a:gd name="connsiteY24592" fmla="*/ 470853 h 1106488"/>
              <a:gd name="connsiteX24593" fmla="*/ 211667 w 1031876"/>
              <a:gd name="connsiteY24593" fmla="*/ 470853 h 1106488"/>
              <a:gd name="connsiteX24594" fmla="*/ 211746 w 1031876"/>
              <a:gd name="connsiteY24594" fmla="*/ 470774 h 1106488"/>
              <a:gd name="connsiteX24595" fmla="*/ 211682 w 1031876"/>
              <a:gd name="connsiteY24595" fmla="*/ 470823 h 1106488"/>
              <a:gd name="connsiteX24596" fmla="*/ 211667 w 1031876"/>
              <a:gd name="connsiteY24596" fmla="*/ 470853 h 1106488"/>
              <a:gd name="connsiteX24597" fmla="*/ 211673 w 1031876"/>
              <a:gd name="connsiteY24597" fmla="*/ 470830 h 1106488"/>
              <a:gd name="connsiteX24598" fmla="*/ 208559 w 1031876"/>
              <a:gd name="connsiteY24598" fmla="*/ 473197 h 1106488"/>
              <a:gd name="connsiteX24599" fmla="*/ 205204 w 1031876"/>
              <a:gd name="connsiteY24599" fmla="*/ 470647 h 1106488"/>
              <a:gd name="connsiteX24600" fmla="*/ 204788 w 1031876"/>
              <a:gd name="connsiteY24600" fmla="*/ 471488 h 1106488"/>
              <a:gd name="connsiteX24601" fmla="*/ 204788 w 1031876"/>
              <a:gd name="connsiteY24601" fmla="*/ 475456 h 1106488"/>
              <a:gd name="connsiteX24602" fmla="*/ 204788 w 1031876"/>
              <a:gd name="connsiteY24602" fmla="*/ 477043 h 1106488"/>
              <a:gd name="connsiteX24603" fmla="*/ 204788 w 1031876"/>
              <a:gd name="connsiteY24603" fmla="*/ 477679 h 1106488"/>
              <a:gd name="connsiteX24604" fmla="*/ 205185 w 1031876"/>
              <a:gd name="connsiteY24604" fmla="*/ 477454 h 1106488"/>
              <a:gd name="connsiteX24605" fmla="*/ 210807 w 1031876"/>
              <a:gd name="connsiteY24605" fmla="*/ 474266 h 1106488"/>
              <a:gd name="connsiteX24606" fmla="*/ 211667 w 1031876"/>
              <a:gd name="connsiteY24606" fmla="*/ 470853 h 1106488"/>
              <a:gd name="connsiteX24607" fmla="*/ 211667 w 1031876"/>
              <a:gd name="connsiteY24607" fmla="*/ 471706 h 1106488"/>
              <a:gd name="connsiteX24608" fmla="*/ 211667 w 1031876"/>
              <a:gd name="connsiteY24608" fmla="*/ 474266 h 1106488"/>
              <a:gd name="connsiteX24609" fmla="*/ 211667 w 1031876"/>
              <a:gd name="connsiteY24609" fmla="*/ 475972 h 1106488"/>
              <a:gd name="connsiteX24610" fmla="*/ 211667 w 1031876"/>
              <a:gd name="connsiteY24610" fmla="*/ 476826 h 1106488"/>
              <a:gd name="connsiteX24611" fmla="*/ 211667 w 1031876"/>
              <a:gd name="connsiteY24611" fmla="*/ 477679 h 1106488"/>
              <a:gd name="connsiteX24612" fmla="*/ 218547 w 1031876"/>
              <a:gd name="connsiteY24612" fmla="*/ 470853 h 1106488"/>
              <a:gd name="connsiteX24613" fmla="*/ 218547 w 1031876"/>
              <a:gd name="connsiteY24613" fmla="*/ 474266 h 1106488"/>
              <a:gd name="connsiteX24614" fmla="*/ 218547 w 1031876"/>
              <a:gd name="connsiteY24614" fmla="*/ 475972 h 1106488"/>
              <a:gd name="connsiteX24615" fmla="*/ 218547 w 1031876"/>
              <a:gd name="connsiteY24615" fmla="*/ 476826 h 1106488"/>
              <a:gd name="connsiteX24616" fmla="*/ 218547 w 1031876"/>
              <a:gd name="connsiteY24616" fmla="*/ 477679 h 1106488"/>
              <a:gd name="connsiteX24617" fmla="*/ 219075 w 1031876"/>
              <a:gd name="connsiteY24617" fmla="*/ 477679 h 1106488"/>
              <a:gd name="connsiteX24618" fmla="*/ 219075 w 1031876"/>
              <a:gd name="connsiteY24618" fmla="*/ 476945 h 1106488"/>
              <a:gd name="connsiteX24619" fmla="*/ 219075 w 1031876"/>
              <a:gd name="connsiteY24619" fmla="*/ 474266 h 1106488"/>
              <a:gd name="connsiteX24620" fmla="*/ 219075 w 1031876"/>
              <a:gd name="connsiteY24620" fmla="*/ 471587 h 1106488"/>
              <a:gd name="connsiteX24621" fmla="*/ 219075 w 1031876"/>
              <a:gd name="connsiteY24621" fmla="*/ 471487 h 1106488"/>
              <a:gd name="connsiteX24622" fmla="*/ 219075 w 1031876"/>
              <a:gd name="connsiteY24622" fmla="*/ 470694 h 1106488"/>
              <a:gd name="connsiteX24623" fmla="*/ 225425 w 1031876"/>
              <a:gd name="connsiteY24623" fmla="*/ 470694 h 1106488"/>
              <a:gd name="connsiteX24624" fmla="*/ 220663 w 1031876"/>
              <a:gd name="connsiteY24624" fmla="*/ 474266 h 1106488"/>
              <a:gd name="connsiteX24625" fmla="*/ 225213 w 1031876"/>
              <a:gd name="connsiteY24625" fmla="*/ 477679 h 1106488"/>
              <a:gd name="connsiteX24626" fmla="*/ 225426 w 1031876"/>
              <a:gd name="connsiteY24626" fmla="*/ 477679 h 1106488"/>
              <a:gd name="connsiteX24627" fmla="*/ 225305 w 1031876"/>
              <a:gd name="connsiteY24627" fmla="*/ 477748 h 1106488"/>
              <a:gd name="connsiteX24628" fmla="*/ 225425 w 1031876"/>
              <a:gd name="connsiteY24628" fmla="*/ 477838 h 1106488"/>
              <a:gd name="connsiteX24629" fmla="*/ 225145 w 1031876"/>
              <a:gd name="connsiteY24629" fmla="*/ 477838 h 1106488"/>
              <a:gd name="connsiteX24630" fmla="*/ 219407 w 1031876"/>
              <a:gd name="connsiteY24630" fmla="*/ 481092 h 1106488"/>
              <a:gd name="connsiteX24631" fmla="*/ 218547 w 1031876"/>
              <a:gd name="connsiteY24631" fmla="*/ 484505 h 1106488"/>
              <a:gd name="connsiteX24632" fmla="*/ 218547 w 1031876"/>
              <a:gd name="connsiteY24632" fmla="*/ 487065 h 1106488"/>
              <a:gd name="connsiteX24633" fmla="*/ 218547 w 1031876"/>
              <a:gd name="connsiteY24633" fmla="*/ 487918 h 1106488"/>
              <a:gd name="connsiteX24634" fmla="*/ 218547 w 1031876"/>
              <a:gd name="connsiteY24634" fmla="*/ 488772 h 1106488"/>
              <a:gd name="connsiteX24635" fmla="*/ 218547 w 1031876"/>
              <a:gd name="connsiteY24635" fmla="*/ 491332 h 1106488"/>
              <a:gd name="connsiteX24636" fmla="*/ 218547 w 1031876"/>
              <a:gd name="connsiteY24636" fmla="*/ 492185 h 1106488"/>
              <a:gd name="connsiteX24637" fmla="*/ 218547 w 1031876"/>
              <a:gd name="connsiteY24637" fmla="*/ 493891 h 1106488"/>
              <a:gd name="connsiteX24638" fmla="*/ 218547 w 1031876"/>
              <a:gd name="connsiteY24638" fmla="*/ 494745 h 1106488"/>
              <a:gd name="connsiteX24639" fmla="*/ 218547 w 1031876"/>
              <a:gd name="connsiteY24639" fmla="*/ 495598 h 1106488"/>
              <a:gd name="connsiteX24640" fmla="*/ 218547 w 1031876"/>
              <a:gd name="connsiteY24640" fmla="*/ 498158 h 1106488"/>
              <a:gd name="connsiteX24641" fmla="*/ 211667 w 1031876"/>
              <a:gd name="connsiteY24641" fmla="*/ 498158 h 1106488"/>
              <a:gd name="connsiteX24642" fmla="*/ 205648 w 1031876"/>
              <a:gd name="connsiteY24642" fmla="*/ 492185 h 1106488"/>
              <a:gd name="connsiteX24643" fmla="*/ 205185 w 1031876"/>
              <a:gd name="connsiteY24643" fmla="*/ 491726 h 1106488"/>
              <a:gd name="connsiteX24644" fmla="*/ 204788 w 1031876"/>
              <a:gd name="connsiteY24644" fmla="*/ 491332 h 1106488"/>
              <a:gd name="connsiteX24645" fmla="*/ 204788 w 1031876"/>
              <a:gd name="connsiteY24645" fmla="*/ 488772 h 1106488"/>
              <a:gd name="connsiteX24646" fmla="*/ 204788 w 1031876"/>
              <a:gd name="connsiteY24646" fmla="*/ 487918 h 1106488"/>
              <a:gd name="connsiteX24647" fmla="*/ 204788 w 1031876"/>
              <a:gd name="connsiteY24647" fmla="*/ 484505 h 1106488"/>
              <a:gd name="connsiteX24648" fmla="*/ 204788 w 1031876"/>
              <a:gd name="connsiteY24648" fmla="*/ 484310 h 1106488"/>
              <a:gd name="connsiteX24649" fmla="*/ 204788 w 1031876"/>
              <a:gd name="connsiteY24649" fmla="*/ 483652 h 1106488"/>
              <a:gd name="connsiteX24650" fmla="*/ 204788 w 1031876"/>
              <a:gd name="connsiteY24650" fmla="*/ 481092 h 1106488"/>
              <a:gd name="connsiteX24651" fmla="*/ 204788 w 1031876"/>
              <a:gd name="connsiteY24651" fmla="*/ 478532 h 1106488"/>
              <a:gd name="connsiteX24652" fmla="*/ 204788 w 1031876"/>
              <a:gd name="connsiteY24652" fmla="*/ 477837 h 1106488"/>
              <a:gd name="connsiteX24653" fmla="*/ 198438 w 1031876"/>
              <a:gd name="connsiteY24653" fmla="*/ 477837 h 1106488"/>
              <a:gd name="connsiteX24654" fmla="*/ 204788 w 1031876"/>
              <a:gd name="connsiteY24654" fmla="*/ 471487 h 1106488"/>
              <a:gd name="connsiteX24655" fmla="*/ 204788 w 1031876"/>
              <a:gd name="connsiteY24655" fmla="*/ 468048 h 1106488"/>
              <a:gd name="connsiteX24656" fmla="*/ 204788 w 1031876"/>
              <a:gd name="connsiteY24656" fmla="*/ 465469 h 1106488"/>
              <a:gd name="connsiteX24657" fmla="*/ 204788 w 1031876"/>
              <a:gd name="connsiteY24657" fmla="*/ 464609 h 1106488"/>
              <a:gd name="connsiteX24658" fmla="*/ 207765 w 1031876"/>
              <a:gd name="connsiteY24658" fmla="*/ 465469 h 1106488"/>
              <a:gd name="connsiteX24659" fmla="*/ 205246 w 1031876"/>
              <a:gd name="connsiteY24659" fmla="*/ 470562 h 1106488"/>
              <a:gd name="connsiteX24660" fmla="*/ 210386 w 1031876"/>
              <a:gd name="connsiteY24660" fmla="*/ 464609 h 1106488"/>
              <a:gd name="connsiteX24661" fmla="*/ 208757 w 1031876"/>
              <a:gd name="connsiteY24661" fmla="*/ 464609 h 1106488"/>
              <a:gd name="connsiteX24662" fmla="*/ 204788 w 1031876"/>
              <a:gd name="connsiteY24662" fmla="*/ 464609 h 1106488"/>
              <a:gd name="connsiteX24663" fmla="*/ 204788 w 1031876"/>
              <a:gd name="connsiteY24663" fmla="*/ 463749 h 1106488"/>
              <a:gd name="connsiteX24664" fmla="*/ 204788 w 1031876"/>
              <a:gd name="connsiteY24664" fmla="*/ 463739 h 1106488"/>
              <a:gd name="connsiteX24665" fmla="*/ 201709 w 1031876"/>
              <a:gd name="connsiteY24665" fmla="*/ 464508 h 1106488"/>
              <a:gd name="connsiteX24666" fmla="*/ 198290 w 1031876"/>
              <a:gd name="connsiteY24666" fmla="*/ 470484 h 1106488"/>
              <a:gd name="connsiteX24667" fmla="*/ 198290 w 1031876"/>
              <a:gd name="connsiteY24667" fmla="*/ 471338 h 1106488"/>
              <a:gd name="connsiteX24668" fmla="*/ 198290 w 1031876"/>
              <a:gd name="connsiteY24668" fmla="*/ 473046 h 1106488"/>
              <a:gd name="connsiteX24669" fmla="*/ 198290 w 1031876"/>
              <a:gd name="connsiteY24669" fmla="*/ 473900 h 1106488"/>
              <a:gd name="connsiteX24670" fmla="*/ 198290 w 1031876"/>
              <a:gd name="connsiteY24670" fmla="*/ 476461 h 1106488"/>
              <a:gd name="connsiteX24671" fmla="*/ 198290 w 1031876"/>
              <a:gd name="connsiteY24671" fmla="*/ 477315 h 1106488"/>
              <a:gd name="connsiteX24672" fmla="*/ 196239 w 1031876"/>
              <a:gd name="connsiteY24672" fmla="*/ 477998 h 1106488"/>
              <a:gd name="connsiteX24673" fmla="*/ 191453 w 1031876"/>
              <a:gd name="connsiteY24673" fmla="*/ 477315 h 1106488"/>
              <a:gd name="connsiteX24674" fmla="*/ 193939 w 1031876"/>
              <a:gd name="connsiteY24674" fmla="*/ 481662 h 1106488"/>
              <a:gd name="connsiteX24675" fmla="*/ 191453 w 1031876"/>
              <a:gd name="connsiteY24675" fmla="*/ 484145 h 1106488"/>
              <a:gd name="connsiteX24676" fmla="*/ 198290 w 1031876"/>
              <a:gd name="connsiteY24676" fmla="*/ 484145 h 1106488"/>
              <a:gd name="connsiteX24677" fmla="*/ 197196 w 1031876"/>
              <a:gd name="connsiteY24677" fmla="*/ 487697 h 1106488"/>
              <a:gd name="connsiteX24678" fmla="*/ 191453 w 1031876"/>
              <a:gd name="connsiteY24678" fmla="*/ 490976 h 1106488"/>
              <a:gd name="connsiteX24679" fmla="*/ 194872 w 1031876"/>
              <a:gd name="connsiteY24679" fmla="*/ 495245 h 1106488"/>
              <a:gd name="connsiteX24680" fmla="*/ 197196 w 1031876"/>
              <a:gd name="connsiteY24680" fmla="*/ 487697 h 1106488"/>
              <a:gd name="connsiteX24681" fmla="*/ 197435 w 1031876"/>
              <a:gd name="connsiteY24681" fmla="*/ 487561 h 1106488"/>
              <a:gd name="connsiteX24682" fmla="*/ 198290 w 1031876"/>
              <a:gd name="connsiteY24682" fmla="*/ 484145 h 1106488"/>
              <a:gd name="connsiteX24683" fmla="*/ 198290 w 1031876"/>
              <a:gd name="connsiteY24683" fmla="*/ 484999 h 1106488"/>
              <a:gd name="connsiteX24684" fmla="*/ 198290 w 1031876"/>
              <a:gd name="connsiteY24684" fmla="*/ 486707 h 1106488"/>
              <a:gd name="connsiteX24685" fmla="*/ 198290 w 1031876"/>
              <a:gd name="connsiteY24685" fmla="*/ 490122 h 1106488"/>
              <a:gd name="connsiteX24686" fmla="*/ 198290 w 1031876"/>
              <a:gd name="connsiteY24686" fmla="*/ 490976 h 1106488"/>
              <a:gd name="connsiteX24687" fmla="*/ 198290 w 1031876"/>
              <a:gd name="connsiteY24687" fmla="*/ 491830 h 1106488"/>
              <a:gd name="connsiteX24688" fmla="*/ 198290 w 1031876"/>
              <a:gd name="connsiteY24688" fmla="*/ 493537 h 1106488"/>
              <a:gd name="connsiteX24689" fmla="*/ 198290 w 1031876"/>
              <a:gd name="connsiteY24689" fmla="*/ 494391 h 1106488"/>
              <a:gd name="connsiteX24690" fmla="*/ 198290 w 1031876"/>
              <a:gd name="connsiteY24690" fmla="*/ 496952 h 1106488"/>
              <a:gd name="connsiteX24691" fmla="*/ 198290 w 1031876"/>
              <a:gd name="connsiteY24691" fmla="*/ 497806 h 1106488"/>
              <a:gd name="connsiteX24692" fmla="*/ 198290 w 1031876"/>
              <a:gd name="connsiteY24692" fmla="*/ 498660 h 1106488"/>
              <a:gd name="connsiteX24693" fmla="*/ 198290 w 1031876"/>
              <a:gd name="connsiteY24693" fmla="*/ 500368 h 1106488"/>
              <a:gd name="connsiteX24694" fmla="*/ 198290 w 1031876"/>
              <a:gd name="connsiteY24694" fmla="*/ 501221 h 1106488"/>
              <a:gd name="connsiteX24695" fmla="*/ 198290 w 1031876"/>
              <a:gd name="connsiteY24695" fmla="*/ 503783 h 1106488"/>
              <a:gd name="connsiteX24696" fmla="*/ 198290 w 1031876"/>
              <a:gd name="connsiteY24696" fmla="*/ 504637 h 1106488"/>
              <a:gd name="connsiteX24697" fmla="*/ 191453 w 1031876"/>
              <a:gd name="connsiteY24697" fmla="*/ 504637 h 1106488"/>
              <a:gd name="connsiteX24698" fmla="*/ 194872 w 1031876"/>
              <a:gd name="connsiteY24698" fmla="*/ 508052 h 1106488"/>
              <a:gd name="connsiteX24699" fmla="*/ 197720 w 1031876"/>
              <a:gd name="connsiteY24699" fmla="*/ 510898 h 1106488"/>
              <a:gd name="connsiteX24700" fmla="*/ 197668 w 1031876"/>
              <a:gd name="connsiteY24700" fmla="*/ 511467 h 1106488"/>
              <a:gd name="connsiteX24701" fmla="*/ 197654 w 1031876"/>
              <a:gd name="connsiteY24701" fmla="*/ 511626 h 1106488"/>
              <a:gd name="connsiteX24702" fmla="*/ 194872 w 1031876"/>
              <a:gd name="connsiteY24702" fmla="*/ 512321 h 1106488"/>
              <a:gd name="connsiteX24703" fmla="*/ 191453 w 1031876"/>
              <a:gd name="connsiteY24703" fmla="*/ 518297 h 1106488"/>
              <a:gd name="connsiteX24704" fmla="*/ 197435 w 1031876"/>
              <a:gd name="connsiteY24704" fmla="*/ 514028 h 1106488"/>
              <a:gd name="connsiteX24705" fmla="*/ 197654 w 1031876"/>
              <a:gd name="connsiteY24705" fmla="*/ 511626 h 1106488"/>
              <a:gd name="connsiteX24706" fmla="*/ 198290 w 1031876"/>
              <a:gd name="connsiteY24706" fmla="*/ 511467 h 1106488"/>
              <a:gd name="connsiteX24707" fmla="*/ 198290 w 1031876"/>
              <a:gd name="connsiteY24707" fmla="*/ 512321 h 1106488"/>
              <a:gd name="connsiteX24708" fmla="*/ 198290 w 1031876"/>
              <a:gd name="connsiteY24708" fmla="*/ 514028 h 1106488"/>
              <a:gd name="connsiteX24709" fmla="*/ 198290 w 1031876"/>
              <a:gd name="connsiteY24709" fmla="*/ 517444 h 1106488"/>
              <a:gd name="connsiteX24710" fmla="*/ 198290 w 1031876"/>
              <a:gd name="connsiteY24710" fmla="*/ 518297 h 1106488"/>
              <a:gd name="connsiteX24711" fmla="*/ 198290 w 1031876"/>
              <a:gd name="connsiteY24711" fmla="*/ 519151 h 1106488"/>
              <a:gd name="connsiteX24712" fmla="*/ 198290 w 1031876"/>
              <a:gd name="connsiteY24712" fmla="*/ 521713 h 1106488"/>
              <a:gd name="connsiteX24713" fmla="*/ 198290 w 1031876"/>
              <a:gd name="connsiteY24713" fmla="*/ 525128 h 1106488"/>
              <a:gd name="connsiteX24714" fmla="*/ 198290 w 1031876"/>
              <a:gd name="connsiteY24714" fmla="*/ 525982 h 1106488"/>
              <a:gd name="connsiteX24715" fmla="*/ 198290 w 1031876"/>
              <a:gd name="connsiteY24715" fmla="*/ 527689 h 1106488"/>
              <a:gd name="connsiteX24716" fmla="*/ 198290 w 1031876"/>
              <a:gd name="connsiteY24716" fmla="*/ 529397 h 1106488"/>
              <a:gd name="connsiteX24717" fmla="*/ 198290 w 1031876"/>
              <a:gd name="connsiteY24717" fmla="*/ 531105 h 1106488"/>
              <a:gd name="connsiteX24718" fmla="*/ 198290 w 1031876"/>
              <a:gd name="connsiteY24718" fmla="*/ 531958 h 1106488"/>
              <a:gd name="connsiteX24719" fmla="*/ 198290 w 1031876"/>
              <a:gd name="connsiteY24719" fmla="*/ 534520 h 1106488"/>
              <a:gd name="connsiteX24720" fmla="*/ 198290 w 1031876"/>
              <a:gd name="connsiteY24720" fmla="*/ 535374 h 1106488"/>
              <a:gd name="connsiteX24721" fmla="*/ 198290 w 1031876"/>
              <a:gd name="connsiteY24721" fmla="*/ 537935 h 1106488"/>
              <a:gd name="connsiteX24722" fmla="*/ 198290 w 1031876"/>
              <a:gd name="connsiteY24722" fmla="*/ 538789 h 1106488"/>
              <a:gd name="connsiteX24723" fmla="*/ 198290 w 1031876"/>
              <a:gd name="connsiteY24723" fmla="*/ 539642 h 1106488"/>
              <a:gd name="connsiteX24724" fmla="*/ 198290 w 1031876"/>
              <a:gd name="connsiteY24724" fmla="*/ 542204 h 1106488"/>
              <a:gd name="connsiteX24725" fmla="*/ 198290 w 1031876"/>
              <a:gd name="connsiteY24725" fmla="*/ 544765 h 1106488"/>
              <a:gd name="connsiteX24726" fmla="*/ 198290 w 1031876"/>
              <a:gd name="connsiteY24726" fmla="*/ 545619 h 1106488"/>
              <a:gd name="connsiteX24727" fmla="*/ 198290 w 1031876"/>
              <a:gd name="connsiteY24727" fmla="*/ 552450 h 1106488"/>
              <a:gd name="connsiteX24728" fmla="*/ 198290 w 1031876"/>
              <a:gd name="connsiteY24728" fmla="*/ 555011 h 1106488"/>
              <a:gd name="connsiteX24729" fmla="*/ 198290 w 1031876"/>
              <a:gd name="connsiteY24729" fmla="*/ 555865 h 1106488"/>
              <a:gd name="connsiteX24730" fmla="*/ 198290 w 1031876"/>
              <a:gd name="connsiteY24730" fmla="*/ 558426 h 1106488"/>
              <a:gd name="connsiteX24731" fmla="*/ 198290 w 1031876"/>
              <a:gd name="connsiteY24731" fmla="*/ 559280 h 1106488"/>
              <a:gd name="connsiteX24732" fmla="*/ 198290 w 1031876"/>
              <a:gd name="connsiteY24732" fmla="*/ 566110 h 1106488"/>
              <a:gd name="connsiteX24733" fmla="*/ 191453 w 1031876"/>
              <a:gd name="connsiteY24733" fmla="*/ 566110 h 1106488"/>
              <a:gd name="connsiteX24734" fmla="*/ 192308 w 1031876"/>
              <a:gd name="connsiteY24734" fmla="*/ 572087 h 1106488"/>
              <a:gd name="connsiteX24735" fmla="*/ 192991 w 1031876"/>
              <a:gd name="connsiteY24735" fmla="*/ 572185 h 1106488"/>
              <a:gd name="connsiteX24736" fmla="*/ 195263 w 1031876"/>
              <a:gd name="connsiteY24736" fmla="*/ 569913 h 1106488"/>
              <a:gd name="connsiteX24737" fmla="*/ 198290 w 1031876"/>
              <a:gd name="connsiteY24737" fmla="*/ 566886 h 1106488"/>
              <a:gd name="connsiteX24738" fmla="*/ 198290 w 1031876"/>
              <a:gd name="connsiteY24738" fmla="*/ 566110 h 1106488"/>
              <a:gd name="connsiteX24739" fmla="*/ 198438 w 1031876"/>
              <a:gd name="connsiteY24739" fmla="*/ 566110 h 1106488"/>
              <a:gd name="connsiteX24740" fmla="*/ 198996 w 1031876"/>
              <a:gd name="connsiteY24740" fmla="*/ 566110 h 1106488"/>
              <a:gd name="connsiteX24741" fmla="*/ 201709 w 1031876"/>
              <a:gd name="connsiteY24741" fmla="*/ 566110 h 1106488"/>
              <a:gd name="connsiteX24742" fmla="*/ 202343 w 1031876"/>
              <a:gd name="connsiteY24742" fmla="*/ 566110 h 1106488"/>
              <a:gd name="connsiteX24743" fmla="*/ 203994 w 1031876"/>
              <a:gd name="connsiteY24743" fmla="*/ 565845 h 1106488"/>
              <a:gd name="connsiteX24744" fmla="*/ 204687 w 1031876"/>
              <a:gd name="connsiteY24744" fmla="*/ 560388 h 1106488"/>
              <a:gd name="connsiteX24745" fmla="*/ 204689 w 1031876"/>
              <a:gd name="connsiteY24745" fmla="*/ 560372 h 1106488"/>
              <a:gd name="connsiteX24746" fmla="*/ 199232 w 1031876"/>
              <a:gd name="connsiteY24746" fmla="*/ 559495 h 1106488"/>
              <a:gd name="connsiteX24747" fmla="*/ 199118 w 1031876"/>
              <a:gd name="connsiteY24747" fmla="*/ 558602 h 1106488"/>
              <a:gd name="connsiteX24748" fmla="*/ 200819 w 1031876"/>
              <a:gd name="connsiteY24748" fmla="*/ 554137 h 1106488"/>
              <a:gd name="connsiteX24749" fmla="*/ 198438 w 1031876"/>
              <a:gd name="connsiteY24749" fmla="*/ 553244 h 1106488"/>
              <a:gd name="connsiteX24750" fmla="*/ 198438 w 1031876"/>
              <a:gd name="connsiteY24750" fmla="*/ 552351 h 1106488"/>
              <a:gd name="connsiteX24751" fmla="*/ 198438 w 1031876"/>
              <a:gd name="connsiteY24751" fmla="*/ 549672 h 1106488"/>
              <a:gd name="connsiteX24752" fmla="*/ 198438 w 1031876"/>
              <a:gd name="connsiteY24752" fmla="*/ 548779 h 1106488"/>
              <a:gd name="connsiteX24753" fmla="*/ 198438 w 1031876"/>
              <a:gd name="connsiteY24753" fmla="*/ 548481 h 1106488"/>
              <a:gd name="connsiteX24754" fmla="*/ 198438 w 1031876"/>
              <a:gd name="connsiteY24754" fmla="*/ 546100 h 1106488"/>
              <a:gd name="connsiteX24755" fmla="*/ 203994 w 1031876"/>
              <a:gd name="connsiteY24755" fmla="*/ 553244 h 1106488"/>
              <a:gd name="connsiteX24756" fmla="*/ 204741 w 1031876"/>
              <a:gd name="connsiteY24756" fmla="*/ 559965 h 1106488"/>
              <a:gd name="connsiteX24757" fmla="*/ 204788 w 1031876"/>
              <a:gd name="connsiteY24757" fmla="*/ 559594 h 1106488"/>
              <a:gd name="connsiteX24758" fmla="*/ 204788 w 1031876"/>
              <a:gd name="connsiteY24758" fmla="*/ 560387 h 1106488"/>
              <a:gd name="connsiteX24759" fmla="*/ 208757 w 1031876"/>
              <a:gd name="connsiteY24759" fmla="*/ 561181 h 1106488"/>
              <a:gd name="connsiteX24760" fmla="*/ 212197 w 1031876"/>
              <a:gd name="connsiteY24760" fmla="*/ 565997 h 1106488"/>
              <a:gd name="connsiteX24761" fmla="*/ 212197 w 1031876"/>
              <a:gd name="connsiteY24761" fmla="*/ 563265 h 1106488"/>
              <a:gd name="connsiteX24762" fmla="*/ 212197 w 1031876"/>
              <a:gd name="connsiteY24762" fmla="*/ 559793 h 1106488"/>
              <a:gd name="connsiteX24763" fmla="*/ 212725 w 1031876"/>
              <a:gd name="connsiteY24763" fmla="*/ 561925 h 1106488"/>
              <a:gd name="connsiteX24764" fmla="*/ 213057 w 1031876"/>
              <a:gd name="connsiteY24764" fmla="*/ 563265 h 1106488"/>
              <a:gd name="connsiteX24765" fmla="*/ 215172 w 1031876"/>
              <a:gd name="connsiteY24765" fmla="*/ 564486 h 1106488"/>
              <a:gd name="connsiteX24766" fmla="*/ 212725 w 1031876"/>
              <a:gd name="connsiteY24766" fmla="*/ 566338 h 1106488"/>
              <a:gd name="connsiteX24767" fmla="*/ 212541 w 1031876"/>
              <a:gd name="connsiteY24767" fmla="*/ 566478 h 1106488"/>
              <a:gd name="connsiteX24768" fmla="*/ 212726 w 1031876"/>
              <a:gd name="connsiteY24768" fmla="*/ 566737 h 1106488"/>
              <a:gd name="connsiteX24769" fmla="*/ 212198 w 1031876"/>
              <a:gd name="connsiteY24769" fmla="*/ 566737 h 1106488"/>
              <a:gd name="connsiteX24770" fmla="*/ 212197 w 1031876"/>
              <a:gd name="connsiteY24770" fmla="*/ 566738 h 1106488"/>
              <a:gd name="connsiteX24771" fmla="*/ 212197 w 1031876"/>
              <a:gd name="connsiteY24771" fmla="*/ 566737 h 1106488"/>
              <a:gd name="connsiteX24772" fmla="*/ 211734 w 1031876"/>
              <a:gd name="connsiteY24772" fmla="*/ 566737 h 1106488"/>
              <a:gd name="connsiteX24773" fmla="*/ 205486 w 1031876"/>
              <a:gd name="connsiteY24773" fmla="*/ 566737 h 1106488"/>
              <a:gd name="connsiteX24774" fmla="*/ 208547 w 1031876"/>
              <a:gd name="connsiteY24774" fmla="*/ 572087 h 1106488"/>
              <a:gd name="connsiteX24775" fmla="*/ 211965 w 1031876"/>
              <a:gd name="connsiteY24775" fmla="*/ 572941 h 1106488"/>
              <a:gd name="connsiteX24776" fmla="*/ 205983 w 1031876"/>
              <a:gd name="connsiteY24776" fmla="*/ 572087 h 1106488"/>
              <a:gd name="connsiteX24777" fmla="*/ 205218 w 1031876"/>
              <a:gd name="connsiteY24777" fmla="*/ 566737 h 1106488"/>
              <a:gd name="connsiteX24778" fmla="*/ 205128 w 1031876"/>
              <a:gd name="connsiteY24778" fmla="*/ 566737 h 1106488"/>
              <a:gd name="connsiteX24779" fmla="*/ 205128 w 1031876"/>
              <a:gd name="connsiteY24779" fmla="*/ 568672 h 1106488"/>
              <a:gd name="connsiteX24780" fmla="*/ 205128 w 1031876"/>
              <a:gd name="connsiteY24780" fmla="*/ 569526 h 1106488"/>
              <a:gd name="connsiteX24781" fmla="*/ 205128 w 1031876"/>
              <a:gd name="connsiteY24781" fmla="*/ 572941 h 1106488"/>
              <a:gd name="connsiteX24782" fmla="*/ 205128 w 1031876"/>
              <a:gd name="connsiteY24782" fmla="*/ 579771 h 1106488"/>
              <a:gd name="connsiteX24783" fmla="*/ 211965 w 1031876"/>
              <a:gd name="connsiteY24783" fmla="*/ 579771 h 1106488"/>
              <a:gd name="connsiteX24784" fmla="*/ 215384 w 1031876"/>
              <a:gd name="connsiteY24784" fmla="*/ 585748 h 1106488"/>
              <a:gd name="connsiteX24785" fmla="*/ 218712 w 1031876"/>
              <a:gd name="connsiteY24785" fmla="*/ 586579 h 1106488"/>
              <a:gd name="connsiteX24786" fmla="*/ 215901 w 1031876"/>
              <a:gd name="connsiteY24786" fmla="*/ 580430 h 1106488"/>
              <a:gd name="connsiteX24787" fmla="*/ 212726 w 1031876"/>
              <a:gd name="connsiteY24787" fmla="*/ 579438 h 1106488"/>
              <a:gd name="connsiteX24788" fmla="*/ 219076 w 1031876"/>
              <a:gd name="connsiteY24788" fmla="*/ 579438 h 1106488"/>
              <a:gd name="connsiteX24789" fmla="*/ 219076 w 1031876"/>
              <a:gd name="connsiteY24789" fmla="*/ 583407 h 1106488"/>
              <a:gd name="connsiteX24790" fmla="*/ 219076 w 1031876"/>
              <a:gd name="connsiteY24790" fmla="*/ 586874 h 1106488"/>
              <a:gd name="connsiteX24791" fmla="*/ 222222 w 1031876"/>
              <a:gd name="connsiteY24791" fmla="*/ 590017 h 1106488"/>
              <a:gd name="connsiteX24792" fmla="*/ 225641 w 1031876"/>
              <a:gd name="connsiteY24792" fmla="*/ 593432 h 1106488"/>
              <a:gd name="connsiteX24793" fmla="*/ 225641 w 1031876"/>
              <a:gd name="connsiteY24793" fmla="*/ 594286 h 1106488"/>
              <a:gd name="connsiteX24794" fmla="*/ 225641 w 1031876"/>
              <a:gd name="connsiteY24794" fmla="*/ 596847 h 1106488"/>
              <a:gd name="connsiteX24795" fmla="*/ 225641 w 1031876"/>
              <a:gd name="connsiteY24795" fmla="*/ 597701 h 1106488"/>
              <a:gd name="connsiteX24796" fmla="*/ 225641 w 1031876"/>
              <a:gd name="connsiteY24796" fmla="*/ 600263 h 1106488"/>
              <a:gd name="connsiteX24797" fmla="*/ 225641 w 1031876"/>
              <a:gd name="connsiteY24797" fmla="*/ 600345 h 1106488"/>
              <a:gd name="connsiteX24798" fmla="*/ 225641 w 1031876"/>
              <a:gd name="connsiteY24798" fmla="*/ 601116 h 1106488"/>
              <a:gd name="connsiteX24799" fmla="*/ 225641 w 1031876"/>
              <a:gd name="connsiteY24799" fmla="*/ 607093 h 1106488"/>
              <a:gd name="connsiteX24800" fmla="*/ 225425 w 1031876"/>
              <a:gd name="connsiteY24800" fmla="*/ 607093 h 1106488"/>
              <a:gd name="connsiteX24801" fmla="*/ 219658 w 1031876"/>
              <a:gd name="connsiteY24801" fmla="*/ 607093 h 1106488"/>
              <a:gd name="connsiteX24802" fmla="*/ 219076 w 1031876"/>
              <a:gd name="connsiteY24802" fmla="*/ 607093 h 1106488"/>
              <a:gd name="connsiteX24803" fmla="*/ 218803 w 1031876"/>
              <a:gd name="connsiteY24803" fmla="*/ 607093 h 1106488"/>
              <a:gd name="connsiteX24804" fmla="*/ 218803 w 1031876"/>
              <a:gd name="connsiteY24804" fmla="*/ 609655 h 1106488"/>
              <a:gd name="connsiteX24805" fmla="*/ 218803 w 1031876"/>
              <a:gd name="connsiteY24805" fmla="*/ 610508 h 1106488"/>
              <a:gd name="connsiteX24806" fmla="*/ 218803 w 1031876"/>
              <a:gd name="connsiteY24806" fmla="*/ 613070 h 1106488"/>
              <a:gd name="connsiteX24807" fmla="*/ 218803 w 1031876"/>
              <a:gd name="connsiteY24807" fmla="*/ 613924 h 1106488"/>
              <a:gd name="connsiteX24808" fmla="*/ 218803 w 1031876"/>
              <a:gd name="connsiteY24808" fmla="*/ 614777 h 1106488"/>
              <a:gd name="connsiteX24809" fmla="*/ 218803 w 1031876"/>
              <a:gd name="connsiteY24809" fmla="*/ 617339 h 1106488"/>
              <a:gd name="connsiteX24810" fmla="*/ 218803 w 1031876"/>
              <a:gd name="connsiteY24810" fmla="*/ 619900 h 1106488"/>
              <a:gd name="connsiteX24811" fmla="*/ 218803 w 1031876"/>
              <a:gd name="connsiteY24811" fmla="*/ 620754 h 1106488"/>
              <a:gd name="connsiteX24812" fmla="*/ 220854 w 1031876"/>
              <a:gd name="connsiteY24812" fmla="*/ 618022 h 1106488"/>
              <a:gd name="connsiteX24813" fmla="*/ 222222 w 1031876"/>
              <a:gd name="connsiteY24813" fmla="*/ 620754 h 1106488"/>
              <a:gd name="connsiteX24814" fmla="*/ 225641 w 1031876"/>
              <a:gd name="connsiteY24814" fmla="*/ 627584 h 1106488"/>
              <a:gd name="connsiteX24815" fmla="*/ 225641 w 1031876"/>
              <a:gd name="connsiteY24815" fmla="*/ 626731 h 1106488"/>
              <a:gd name="connsiteX24816" fmla="*/ 225641 w 1031876"/>
              <a:gd name="connsiteY24816" fmla="*/ 624169 h 1106488"/>
              <a:gd name="connsiteX24817" fmla="*/ 225641 w 1031876"/>
              <a:gd name="connsiteY24817" fmla="*/ 623315 h 1106488"/>
              <a:gd name="connsiteX24818" fmla="*/ 225641 w 1031876"/>
              <a:gd name="connsiteY24818" fmla="*/ 621646 h 1106488"/>
              <a:gd name="connsiteX24819" fmla="*/ 225425 w 1031876"/>
              <a:gd name="connsiteY24819" fmla="*/ 621507 h 1106488"/>
              <a:gd name="connsiteX24820" fmla="*/ 225425 w 1031876"/>
              <a:gd name="connsiteY24820" fmla="*/ 617935 h 1106488"/>
              <a:gd name="connsiteX24821" fmla="*/ 225425 w 1031876"/>
              <a:gd name="connsiteY24821" fmla="*/ 615950 h 1106488"/>
              <a:gd name="connsiteX24822" fmla="*/ 225425 w 1031876"/>
              <a:gd name="connsiteY24822" fmla="*/ 614363 h 1106488"/>
              <a:gd name="connsiteX24823" fmla="*/ 225425 w 1031876"/>
              <a:gd name="connsiteY24823" fmla="*/ 614362 h 1106488"/>
              <a:gd name="connsiteX24824" fmla="*/ 227013 w 1031876"/>
              <a:gd name="connsiteY24824" fmla="*/ 614362 h 1106488"/>
              <a:gd name="connsiteX24825" fmla="*/ 227013 w 1031876"/>
              <a:gd name="connsiteY24825" fmla="*/ 615950 h 1106488"/>
              <a:gd name="connsiteX24826" fmla="*/ 225778 w 1031876"/>
              <a:gd name="connsiteY24826" fmla="*/ 615950 h 1106488"/>
              <a:gd name="connsiteX24827" fmla="*/ 226219 w 1031876"/>
              <a:gd name="connsiteY24827" fmla="*/ 617935 h 1106488"/>
              <a:gd name="connsiteX24828" fmla="*/ 231775 w 1031876"/>
              <a:gd name="connsiteY24828" fmla="*/ 621507 h 1106488"/>
              <a:gd name="connsiteX24829" fmla="*/ 231775 w 1031876"/>
              <a:gd name="connsiteY24829" fmla="*/ 621573 h 1106488"/>
              <a:gd name="connsiteX24830" fmla="*/ 231775 w 1031876"/>
              <a:gd name="connsiteY24830" fmla="*/ 621705 h 1106488"/>
              <a:gd name="connsiteX24831" fmla="*/ 231775 w 1031876"/>
              <a:gd name="connsiteY24831" fmla="*/ 622400 h 1106488"/>
              <a:gd name="connsiteX24832" fmla="*/ 231775 w 1031876"/>
              <a:gd name="connsiteY24832" fmla="*/ 625079 h 1106488"/>
              <a:gd name="connsiteX24833" fmla="*/ 231775 w 1031876"/>
              <a:gd name="connsiteY24833" fmla="*/ 626732 h 1106488"/>
              <a:gd name="connsiteX24834" fmla="*/ 231775 w 1031876"/>
              <a:gd name="connsiteY24834" fmla="*/ 627183 h 1106488"/>
              <a:gd name="connsiteX24835" fmla="*/ 231904 w 1031876"/>
              <a:gd name="connsiteY24835" fmla="*/ 627257 h 1106488"/>
              <a:gd name="connsiteX24836" fmla="*/ 232767 w 1031876"/>
              <a:gd name="connsiteY24836" fmla="*/ 625013 h 1106488"/>
              <a:gd name="connsiteX24837" fmla="*/ 239713 w 1031876"/>
              <a:gd name="connsiteY24837" fmla="*/ 627592 h 1106488"/>
              <a:gd name="connsiteX24838" fmla="*/ 239713 w 1031876"/>
              <a:gd name="connsiteY24838" fmla="*/ 634472 h 1106488"/>
              <a:gd name="connsiteX24839" fmla="*/ 238721 w 1031876"/>
              <a:gd name="connsiteY24839" fmla="*/ 637052 h 1106488"/>
              <a:gd name="connsiteX24840" fmla="*/ 232478 w 1031876"/>
              <a:gd name="connsiteY24840" fmla="*/ 634733 h 1106488"/>
              <a:gd name="connsiteX24841" fmla="*/ 232478 w 1031876"/>
              <a:gd name="connsiteY24841" fmla="*/ 637830 h 1106488"/>
              <a:gd name="connsiteX24842" fmla="*/ 232478 w 1031876"/>
              <a:gd name="connsiteY24842" fmla="*/ 640391 h 1106488"/>
              <a:gd name="connsiteX24843" fmla="*/ 232478 w 1031876"/>
              <a:gd name="connsiteY24843" fmla="*/ 641245 h 1106488"/>
              <a:gd name="connsiteX24844" fmla="*/ 232478 w 1031876"/>
              <a:gd name="connsiteY24844" fmla="*/ 644660 h 1106488"/>
              <a:gd name="connsiteX24845" fmla="*/ 232478 w 1031876"/>
              <a:gd name="connsiteY24845" fmla="*/ 646596 h 1106488"/>
              <a:gd name="connsiteX24846" fmla="*/ 232767 w 1031876"/>
              <a:gd name="connsiteY24846" fmla="*/ 645815 h 1106488"/>
              <a:gd name="connsiteX24847" fmla="*/ 236244 w 1031876"/>
              <a:gd name="connsiteY24847" fmla="*/ 647156 h 1106488"/>
              <a:gd name="connsiteX24848" fmla="*/ 232478 w 1031876"/>
              <a:gd name="connsiteY24848" fmla="*/ 641245 h 1106488"/>
              <a:gd name="connsiteX24849" fmla="*/ 238376 w 1031876"/>
              <a:gd name="connsiteY24849" fmla="*/ 647979 h 1106488"/>
              <a:gd name="connsiteX24850" fmla="*/ 239713 w 1031876"/>
              <a:gd name="connsiteY24850" fmla="*/ 648494 h 1106488"/>
              <a:gd name="connsiteX24851" fmla="*/ 238533 w 1031876"/>
              <a:gd name="connsiteY24851" fmla="*/ 648646 h 1106488"/>
              <a:gd name="connsiteX24852" fmla="*/ 239316 w 1031876"/>
              <a:gd name="connsiteY24852" fmla="*/ 654906 h 1106488"/>
              <a:gd name="connsiteX24853" fmla="*/ 238461 w 1031876"/>
              <a:gd name="connsiteY24853" fmla="*/ 650637 h 1106488"/>
              <a:gd name="connsiteX24854" fmla="*/ 237294 w 1031876"/>
              <a:gd name="connsiteY24854" fmla="*/ 648805 h 1106488"/>
              <a:gd name="connsiteX24855" fmla="*/ 232767 w 1031876"/>
              <a:gd name="connsiteY24855" fmla="*/ 649387 h 1106488"/>
              <a:gd name="connsiteX24856" fmla="*/ 232478 w 1031876"/>
              <a:gd name="connsiteY24856" fmla="*/ 651209 h 1106488"/>
              <a:gd name="connsiteX24857" fmla="*/ 232478 w 1031876"/>
              <a:gd name="connsiteY24857" fmla="*/ 651491 h 1106488"/>
              <a:gd name="connsiteX24858" fmla="*/ 232478 w 1031876"/>
              <a:gd name="connsiteY24858" fmla="*/ 652345 h 1106488"/>
              <a:gd name="connsiteX24859" fmla="*/ 232478 w 1031876"/>
              <a:gd name="connsiteY24859" fmla="*/ 654906 h 1106488"/>
              <a:gd name="connsiteX24860" fmla="*/ 232019 w 1031876"/>
              <a:gd name="connsiteY24860" fmla="*/ 654103 h 1106488"/>
              <a:gd name="connsiteX24861" fmla="*/ 231954 w 1031876"/>
              <a:gd name="connsiteY24861" fmla="*/ 654513 h 1106488"/>
              <a:gd name="connsiteX24862" fmla="*/ 232478 w 1031876"/>
              <a:gd name="connsiteY24862" fmla="*/ 654906 h 1106488"/>
              <a:gd name="connsiteX24863" fmla="*/ 231914 w 1031876"/>
              <a:gd name="connsiteY24863" fmla="*/ 654765 h 1106488"/>
              <a:gd name="connsiteX24864" fmla="*/ 231891 w 1031876"/>
              <a:gd name="connsiteY24864" fmla="*/ 654906 h 1106488"/>
              <a:gd name="connsiteX24865" fmla="*/ 232478 w 1031876"/>
              <a:gd name="connsiteY24865" fmla="*/ 654906 h 1106488"/>
              <a:gd name="connsiteX24866" fmla="*/ 232015 w 1031876"/>
              <a:gd name="connsiteY24866" fmla="*/ 655060 h 1106488"/>
              <a:gd name="connsiteX24867" fmla="*/ 232478 w 1031876"/>
              <a:gd name="connsiteY24867" fmla="*/ 655477 h 1106488"/>
              <a:gd name="connsiteX24868" fmla="*/ 232656 w 1031876"/>
              <a:gd name="connsiteY24868" fmla="*/ 655637 h 1106488"/>
              <a:gd name="connsiteX24869" fmla="*/ 232767 w 1031876"/>
              <a:gd name="connsiteY24869" fmla="*/ 655737 h 1106488"/>
              <a:gd name="connsiteX24870" fmla="*/ 239316 w 1031876"/>
              <a:gd name="connsiteY24870" fmla="*/ 661631 h 1106488"/>
              <a:gd name="connsiteX24871" fmla="*/ 239713 w 1031876"/>
              <a:gd name="connsiteY24871" fmla="*/ 661988 h 1106488"/>
              <a:gd name="connsiteX24872" fmla="*/ 232767 w 1031876"/>
              <a:gd name="connsiteY24872" fmla="*/ 661095 h 1106488"/>
              <a:gd name="connsiteX24873" fmla="*/ 232478 w 1031876"/>
              <a:gd name="connsiteY24873" fmla="*/ 659273 h 1106488"/>
              <a:gd name="connsiteX24874" fmla="*/ 231901 w 1031876"/>
              <a:gd name="connsiteY24874" fmla="*/ 655637 h 1106488"/>
              <a:gd name="connsiteX24875" fmla="*/ 231838 w 1031876"/>
              <a:gd name="connsiteY24875" fmla="*/ 655240 h 1106488"/>
              <a:gd name="connsiteX24876" fmla="*/ 231775 w 1031876"/>
              <a:gd name="connsiteY24876" fmla="*/ 655638 h 1106488"/>
              <a:gd name="connsiteX24877" fmla="*/ 231775 w 1031876"/>
              <a:gd name="connsiteY24877" fmla="*/ 655140 h 1106488"/>
              <a:gd name="connsiteX24878" fmla="*/ 229914 w 1031876"/>
              <a:gd name="connsiteY24878" fmla="*/ 655760 h 1106488"/>
              <a:gd name="connsiteX24879" fmla="*/ 232478 w 1031876"/>
              <a:gd name="connsiteY24879" fmla="*/ 661736 h 1106488"/>
              <a:gd name="connsiteX24880" fmla="*/ 225641 w 1031876"/>
              <a:gd name="connsiteY24880" fmla="*/ 654906 h 1106488"/>
              <a:gd name="connsiteX24881" fmla="*/ 226496 w 1031876"/>
              <a:gd name="connsiteY24881" fmla="*/ 654906 h 1106488"/>
              <a:gd name="connsiteX24882" fmla="*/ 231775 w 1031876"/>
              <a:gd name="connsiteY24882" fmla="*/ 654906 h 1106488"/>
              <a:gd name="connsiteX24883" fmla="*/ 231775 w 1031876"/>
              <a:gd name="connsiteY24883" fmla="*/ 654844 h 1106488"/>
              <a:gd name="connsiteX24884" fmla="*/ 231775 w 1031876"/>
              <a:gd name="connsiteY24884" fmla="*/ 654731 h 1106488"/>
              <a:gd name="connsiteX24885" fmla="*/ 229060 w 1031876"/>
              <a:gd name="connsiteY24885" fmla="*/ 654052 h 1106488"/>
              <a:gd name="connsiteX24886" fmla="*/ 228376 w 1031876"/>
              <a:gd name="connsiteY24886" fmla="*/ 652857 h 1106488"/>
              <a:gd name="connsiteX24887" fmla="*/ 229060 w 1031876"/>
              <a:gd name="connsiteY24887" fmla="*/ 652345 h 1106488"/>
              <a:gd name="connsiteX24888" fmla="*/ 231775 w 1031876"/>
              <a:gd name="connsiteY24888" fmla="*/ 654379 h 1106488"/>
              <a:gd name="connsiteX24889" fmla="*/ 231775 w 1031876"/>
              <a:gd name="connsiteY24889" fmla="*/ 653677 h 1106488"/>
              <a:gd name="connsiteX24890" fmla="*/ 229060 w 1031876"/>
              <a:gd name="connsiteY24890" fmla="*/ 648929 h 1106488"/>
              <a:gd name="connsiteX24891" fmla="*/ 225641 w 1031876"/>
              <a:gd name="connsiteY24891" fmla="*/ 648076 h 1106488"/>
              <a:gd name="connsiteX24892" fmla="*/ 228376 w 1031876"/>
              <a:gd name="connsiteY24892" fmla="*/ 652857 h 1106488"/>
              <a:gd name="connsiteX24893" fmla="*/ 225641 w 1031876"/>
              <a:gd name="connsiteY24893" fmla="*/ 654906 h 1106488"/>
              <a:gd name="connsiteX24894" fmla="*/ 225641 w 1031876"/>
              <a:gd name="connsiteY24894" fmla="*/ 661736 h 1106488"/>
              <a:gd name="connsiteX24895" fmla="*/ 232478 w 1031876"/>
              <a:gd name="connsiteY24895" fmla="*/ 661736 h 1106488"/>
              <a:gd name="connsiteX24896" fmla="*/ 232478 w 1031876"/>
              <a:gd name="connsiteY24896" fmla="*/ 662549 h 1106488"/>
              <a:gd name="connsiteX24897" fmla="*/ 232478 w 1031876"/>
              <a:gd name="connsiteY24897" fmla="*/ 662664 h 1106488"/>
              <a:gd name="connsiteX24898" fmla="*/ 238026 w 1031876"/>
              <a:gd name="connsiteY24898" fmla="*/ 668006 h 1106488"/>
              <a:gd name="connsiteX24899" fmla="*/ 238919 w 1031876"/>
              <a:gd name="connsiteY24899" fmla="*/ 668866 h 1106488"/>
              <a:gd name="connsiteX24900" fmla="*/ 238919 w 1031876"/>
              <a:gd name="connsiteY24900" fmla="*/ 675746 h 1106488"/>
              <a:gd name="connsiteX24901" fmla="*/ 235347 w 1031876"/>
              <a:gd name="connsiteY24901" fmla="*/ 668866 h 1106488"/>
              <a:gd name="connsiteX24902" fmla="*/ 232478 w 1031876"/>
              <a:gd name="connsiteY24902" fmla="*/ 663341 h 1106488"/>
              <a:gd name="connsiteX24903" fmla="*/ 232478 w 1031876"/>
              <a:gd name="connsiteY24903" fmla="*/ 664298 h 1106488"/>
              <a:gd name="connsiteX24904" fmla="*/ 232478 w 1031876"/>
              <a:gd name="connsiteY24904" fmla="*/ 665152 h 1106488"/>
              <a:gd name="connsiteX24905" fmla="*/ 232478 w 1031876"/>
              <a:gd name="connsiteY24905" fmla="*/ 668337 h 1106488"/>
              <a:gd name="connsiteX24906" fmla="*/ 232478 w 1031876"/>
              <a:gd name="connsiteY24906" fmla="*/ 668567 h 1106488"/>
              <a:gd name="connsiteX24907" fmla="*/ 232478 w 1031876"/>
              <a:gd name="connsiteY24907" fmla="*/ 669421 h 1106488"/>
              <a:gd name="connsiteX24908" fmla="*/ 232478 w 1031876"/>
              <a:gd name="connsiteY24908" fmla="*/ 671128 h 1106488"/>
              <a:gd name="connsiteX24909" fmla="*/ 232478 w 1031876"/>
              <a:gd name="connsiteY24909" fmla="*/ 671982 h 1106488"/>
              <a:gd name="connsiteX24910" fmla="*/ 232478 w 1031876"/>
              <a:gd name="connsiteY24910" fmla="*/ 674544 h 1106488"/>
              <a:gd name="connsiteX24911" fmla="*/ 232478 w 1031876"/>
              <a:gd name="connsiteY24911" fmla="*/ 675397 h 1106488"/>
              <a:gd name="connsiteX24912" fmla="*/ 239316 w 1031876"/>
              <a:gd name="connsiteY24912" fmla="*/ 682228 h 1106488"/>
              <a:gd name="connsiteX24913" fmla="*/ 242735 w 1031876"/>
              <a:gd name="connsiteY24913" fmla="*/ 682228 h 1106488"/>
              <a:gd name="connsiteX24914" fmla="*/ 243589 w 1031876"/>
              <a:gd name="connsiteY24914" fmla="*/ 682228 h 1106488"/>
              <a:gd name="connsiteX24915" fmla="*/ 246063 w 1031876"/>
              <a:gd name="connsiteY24915" fmla="*/ 682228 h 1106488"/>
              <a:gd name="connsiteX24916" fmla="*/ 246153 w 1031876"/>
              <a:gd name="connsiteY24916" fmla="*/ 682228 h 1106488"/>
              <a:gd name="connsiteX24917" fmla="*/ 246153 w 1031876"/>
              <a:gd name="connsiteY24917" fmla="*/ 682505 h 1106488"/>
              <a:gd name="connsiteX24918" fmla="*/ 246153 w 1031876"/>
              <a:gd name="connsiteY24918" fmla="*/ 682625 h 1106488"/>
              <a:gd name="connsiteX24919" fmla="*/ 246451 w 1031876"/>
              <a:gd name="connsiteY24919" fmla="*/ 682625 h 1106488"/>
              <a:gd name="connsiteX24920" fmla="*/ 246257 w 1031876"/>
              <a:gd name="connsiteY24920" fmla="*/ 682366 h 1106488"/>
              <a:gd name="connsiteX24921" fmla="*/ 246153 w 1031876"/>
              <a:gd name="connsiteY24921" fmla="*/ 682228 h 1106488"/>
              <a:gd name="connsiteX24922" fmla="*/ 246272 w 1031876"/>
              <a:gd name="connsiteY24922" fmla="*/ 682346 h 1106488"/>
              <a:gd name="connsiteX24923" fmla="*/ 246551 w 1031876"/>
              <a:gd name="connsiteY24923" fmla="*/ 682625 h 1106488"/>
              <a:gd name="connsiteX24924" fmla="*/ 247651 w 1031876"/>
              <a:gd name="connsiteY24924" fmla="*/ 682625 h 1106488"/>
              <a:gd name="connsiteX24925" fmla="*/ 247651 w 1031876"/>
              <a:gd name="connsiteY24925" fmla="*/ 683724 h 1106488"/>
              <a:gd name="connsiteX24926" fmla="*/ 252043 w 1031876"/>
              <a:gd name="connsiteY24926" fmla="*/ 688111 h 1106488"/>
              <a:gd name="connsiteX24927" fmla="*/ 250032 w 1031876"/>
              <a:gd name="connsiteY24927" fmla="*/ 683419 h 1106488"/>
              <a:gd name="connsiteX24928" fmla="*/ 252413 w 1031876"/>
              <a:gd name="connsiteY24928" fmla="*/ 682625 h 1106488"/>
              <a:gd name="connsiteX24929" fmla="*/ 252413 w 1031876"/>
              <a:gd name="connsiteY24929" fmla="*/ 683419 h 1106488"/>
              <a:gd name="connsiteX24930" fmla="*/ 252413 w 1031876"/>
              <a:gd name="connsiteY24930" fmla="*/ 685800 h 1106488"/>
              <a:gd name="connsiteX24931" fmla="*/ 252413 w 1031876"/>
              <a:gd name="connsiteY24931" fmla="*/ 688481 h 1106488"/>
              <a:gd name="connsiteX24932" fmla="*/ 252908 w 1031876"/>
              <a:gd name="connsiteY24932" fmla="*/ 688975 h 1106488"/>
              <a:gd name="connsiteX24933" fmla="*/ 252991 w 1031876"/>
              <a:gd name="connsiteY24933" fmla="*/ 689058 h 1106488"/>
              <a:gd name="connsiteX24934" fmla="*/ 252797 w 1031876"/>
              <a:gd name="connsiteY24934" fmla="*/ 688975 h 1106488"/>
              <a:gd name="connsiteX24935" fmla="*/ 252413 w 1031876"/>
              <a:gd name="connsiteY24935" fmla="*/ 688811 h 1106488"/>
              <a:gd name="connsiteX24936" fmla="*/ 252413 w 1031876"/>
              <a:gd name="connsiteY24936" fmla="*/ 688975 h 1106488"/>
              <a:gd name="connsiteX24937" fmla="*/ 252327 w 1031876"/>
              <a:gd name="connsiteY24937" fmla="*/ 688774 h 1106488"/>
              <a:gd name="connsiteX24938" fmla="*/ 247816 w 1031876"/>
              <a:gd name="connsiteY24938" fmla="*/ 686843 h 1106488"/>
              <a:gd name="connsiteX24939" fmla="*/ 248717 w 1031876"/>
              <a:gd name="connsiteY24939" fmla="*/ 685643 h 1106488"/>
              <a:gd name="connsiteX24940" fmla="*/ 247644 w 1031876"/>
              <a:gd name="connsiteY24940" fmla="*/ 684213 h 1106488"/>
              <a:gd name="connsiteX24941" fmla="*/ 246153 w 1031876"/>
              <a:gd name="connsiteY24941" fmla="*/ 684213 h 1106488"/>
              <a:gd name="connsiteX24942" fmla="*/ 246153 w 1031876"/>
              <a:gd name="connsiteY24942" fmla="*/ 685643 h 1106488"/>
              <a:gd name="connsiteX24943" fmla="*/ 246153 w 1031876"/>
              <a:gd name="connsiteY24943" fmla="*/ 688204 h 1106488"/>
              <a:gd name="connsiteX24944" fmla="*/ 246153 w 1031876"/>
              <a:gd name="connsiteY24944" fmla="*/ 689058 h 1106488"/>
              <a:gd name="connsiteX24945" fmla="*/ 246153 w 1031876"/>
              <a:gd name="connsiteY24945" fmla="*/ 695889 h 1106488"/>
              <a:gd name="connsiteX24946" fmla="*/ 249572 w 1031876"/>
              <a:gd name="connsiteY24946" fmla="*/ 695889 h 1106488"/>
              <a:gd name="connsiteX24947" fmla="*/ 250427 w 1031876"/>
              <a:gd name="connsiteY24947" fmla="*/ 695889 h 1106488"/>
              <a:gd name="connsiteX24948" fmla="*/ 252413 w 1031876"/>
              <a:gd name="connsiteY24948" fmla="*/ 695889 h 1106488"/>
              <a:gd name="connsiteX24949" fmla="*/ 252991 w 1031876"/>
              <a:gd name="connsiteY24949" fmla="*/ 695889 h 1106488"/>
              <a:gd name="connsiteX24950" fmla="*/ 253846 w 1031876"/>
              <a:gd name="connsiteY24950" fmla="*/ 699304 h 1106488"/>
              <a:gd name="connsiteX24951" fmla="*/ 256690 w 1031876"/>
              <a:gd name="connsiteY24951" fmla="*/ 700928 h 1106488"/>
              <a:gd name="connsiteX24952" fmla="*/ 259829 w 1031876"/>
              <a:gd name="connsiteY24952" fmla="*/ 709549 h 1106488"/>
              <a:gd name="connsiteX24953" fmla="*/ 259829 w 1031876"/>
              <a:gd name="connsiteY24953" fmla="*/ 702719 h 1106488"/>
              <a:gd name="connsiteX24954" fmla="*/ 260351 w 1031876"/>
              <a:gd name="connsiteY24954" fmla="*/ 703241 h 1106488"/>
              <a:gd name="connsiteX24955" fmla="*/ 260351 w 1031876"/>
              <a:gd name="connsiteY24955" fmla="*/ 702719 h 1106488"/>
              <a:gd name="connsiteX24956" fmla="*/ 259829 w 1031876"/>
              <a:gd name="connsiteY24956" fmla="*/ 702719 h 1106488"/>
              <a:gd name="connsiteX24957" fmla="*/ 259829 w 1031876"/>
              <a:gd name="connsiteY24957" fmla="*/ 701865 h 1106488"/>
              <a:gd name="connsiteX24958" fmla="*/ 259829 w 1031876"/>
              <a:gd name="connsiteY24958" fmla="*/ 699304 h 1106488"/>
              <a:gd name="connsiteX24959" fmla="*/ 259829 w 1031876"/>
              <a:gd name="connsiteY24959" fmla="*/ 696742 h 1106488"/>
              <a:gd name="connsiteX24960" fmla="*/ 259829 w 1031876"/>
              <a:gd name="connsiteY24960" fmla="*/ 695889 h 1106488"/>
              <a:gd name="connsiteX24961" fmla="*/ 260351 w 1031876"/>
              <a:gd name="connsiteY24961" fmla="*/ 697975 h 1106488"/>
              <a:gd name="connsiteX24962" fmla="*/ 260351 w 1031876"/>
              <a:gd name="connsiteY24962" fmla="*/ 697706 h 1106488"/>
              <a:gd name="connsiteX24963" fmla="*/ 260351 w 1031876"/>
              <a:gd name="connsiteY24963" fmla="*/ 696912 h 1106488"/>
              <a:gd name="connsiteX24964" fmla="*/ 265907 w 1031876"/>
              <a:gd name="connsiteY24964" fmla="*/ 697706 h 1106488"/>
              <a:gd name="connsiteX24965" fmla="*/ 266620 w 1031876"/>
              <a:gd name="connsiteY24965" fmla="*/ 702693 h 1106488"/>
              <a:gd name="connsiteX24966" fmla="*/ 266666 w 1031876"/>
              <a:gd name="connsiteY24966" fmla="*/ 702719 h 1106488"/>
              <a:gd name="connsiteX24967" fmla="*/ 266623 w 1031876"/>
              <a:gd name="connsiteY24967" fmla="*/ 702719 h 1106488"/>
              <a:gd name="connsiteX24968" fmla="*/ 266625 w 1031876"/>
              <a:gd name="connsiteY24968" fmla="*/ 702733 h 1106488"/>
              <a:gd name="connsiteX24969" fmla="*/ 266666 w 1031876"/>
              <a:gd name="connsiteY24969" fmla="*/ 702719 h 1106488"/>
              <a:gd name="connsiteX24970" fmla="*/ 266666 w 1031876"/>
              <a:gd name="connsiteY24970" fmla="*/ 703017 h 1106488"/>
              <a:gd name="connsiteX24971" fmla="*/ 266701 w 1031876"/>
              <a:gd name="connsiteY24971" fmla="*/ 703262 h 1106488"/>
              <a:gd name="connsiteX24972" fmla="*/ 266666 w 1031876"/>
              <a:gd name="connsiteY24972" fmla="*/ 703122 h 1106488"/>
              <a:gd name="connsiteX24973" fmla="*/ 266666 w 1031876"/>
              <a:gd name="connsiteY24973" fmla="*/ 705280 h 1106488"/>
              <a:gd name="connsiteX24974" fmla="*/ 266666 w 1031876"/>
              <a:gd name="connsiteY24974" fmla="*/ 706134 h 1106488"/>
              <a:gd name="connsiteX24975" fmla="*/ 266666 w 1031876"/>
              <a:gd name="connsiteY24975" fmla="*/ 708696 h 1106488"/>
              <a:gd name="connsiteX24976" fmla="*/ 266666 w 1031876"/>
              <a:gd name="connsiteY24976" fmla="*/ 709549 h 1106488"/>
              <a:gd name="connsiteX24977" fmla="*/ 264102 w 1031876"/>
              <a:gd name="connsiteY24977" fmla="*/ 703573 h 1106488"/>
              <a:gd name="connsiteX24978" fmla="*/ 266573 w 1031876"/>
              <a:gd name="connsiteY24978" fmla="*/ 702750 h 1106488"/>
              <a:gd name="connsiteX24979" fmla="*/ 266565 w 1031876"/>
              <a:gd name="connsiteY24979" fmla="*/ 702719 h 1106488"/>
              <a:gd name="connsiteX24980" fmla="*/ 263248 w 1031876"/>
              <a:gd name="connsiteY24980" fmla="*/ 702719 h 1106488"/>
              <a:gd name="connsiteX24981" fmla="*/ 260584 w 1031876"/>
              <a:gd name="connsiteY24981" fmla="*/ 702719 h 1106488"/>
              <a:gd name="connsiteX24982" fmla="*/ 260357 w 1031876"/>
              <a:gd name="connsiteY24982" fmla="*/ 703247 h 1106488"/>
              <a:gd name="connsiteX24983" fmla="*/ 263248 w 1031876"/>
              <a:gd name="connsiteY24983" fmla="*/ 706134 h 1106488"/>
              <a:gd name="connsiteX24984" fmla="*/ 266666 w 1031876"/>
              <a:gd name="connsiteY24984" fmla="*/ 709549 h 1106488"/>
              <a:gd name="connsiteX24985" fmla="*/ 273504 w 1031876"/>
              <a:gd name="connsiteY24985" fmla="*/ 716380 h 1106488"/>
              <a:gd name="connsiteX24986" fmla="*/ 266666 w 1031876"/>
              <a:gd name="connsiteY24986" fmla="*/ 709549 h 1106488"/>
              <a:gd name="connsiteX24987" fmla="*/ 268717 w 1031876"/>
              <a:gd name="connsiteY24987" fmla="*/ 706817 h 1106488"/>
              <a:gd name="connsiteX24988" fmla="*/ 273504 w 1031876"/>
              <a:gd name="connsiteY24988" fmla="*/ 709549 h 1106488"/>
              <a:gd name="connsiteX24989" fmla="*/ 273520 w 1031876"/>
              <a:gd name="connsiteY24989" fmla="*/ 709612 h 1106488"/>
              <a:gd name="connsiteX24990" fmla="*/ 274359 w 1031876"/>
              <a:gd name="connsiteY24990" fmla="*/ 712965 h 1106488"/>
              <a:gd name="connsiteX24991" fmla="*/ 280341 w 1031876"/>
              <a:gd name="connsiteY24991" fmla="*/ 716380 h 1106488"/>
              <a:gd name="connsiteX24992" fmla="*/ 280341 w 1031876"/>
              <a:gd name="connsiteY24992" fmla="*/ 717234 h 1106488"/>
              <a:gd name="connsiteX24993" fmla="*/ 280341 w 1031876"/>
              <a:gd name="connsiteY24993" fmla="*/ 719795 h 1106488"/>
              <a:gd name="connsiteX24994" fmla="*/ 280341 w 1031876"/>
              <a:gd name="connsiteY24994" fmla="*/ 723210 h 1106488"/>
              <a:gd name="connsiteX24995" fmla="*/ 287179 w 1031876"/>
              <a:gd name="connsiteY24995" fmla="*/ 723210 h 1106488"/>
              <a:gd name="connsiteX24996" fmla="*/ 290598 w 1031876"/>
              <a:gd name="connsiteY24996" fmla="*/ 726625 h 1106488"/>
              <a:gd name="connsiteX24997" fmla="*/ 293688 w 1031876"/>
              <a:gd name="connsiteY24997" fmla="*/ 729712 h 1106488"/>
              <a:gd name="connsiteX24998" fmla="*/ 294017 w 1031876"/>
              <a:gd name="connsiteY24998" fmla="*/ 730041 h 1106488"/>
              <a:gd name="connsiteX24999" fmla="*/ 294664 w 1031876"/>
              <a:gd name="connsiteY24999" fmla="*/ 730779 h 1106488"/>
              <a:gd name="connsiteX25000" fmla="*/ 295376 w 1031876"/>
              <a:gd name="connsiteY25000" fmla="*/ 731592 h 1106488"/>
              <a:gd name="connsiteX25001" fmla="*/ 300832 w 1031876"/>
              <a:gd name="connsiteY25001" fmla="*/ 734219 h 1106488"/>
              <a:gd name="connsiteX25002" fmla="*/ 301625 w 1031876"/>
              <a:gd name="connsiteY25002" fmla="*/ 734601 h 1106488"/>
              <a:gd name="connsiteX25003" fmla="*/ 301625 w 1031876"/>
              <a:gd name="connsiteY25003" fmla="*/ 733425 h 1106488"/>
              <a:gd name="connsiteX25004" fmla="*/ 301625 w 1031876"/>
              <a:gd name="connsiteY25004" fmla="*/ 731837 h 1106488"/>
              <a:gd name="connsiteX25005" fmla="*/ 300435 w 1031876"/>
              <a:gd name="connsiteY25005" fmla="*/ 730647 h 1106488"/>
              <a:gd name="connsiteX25006" fmla="*/ 301625 w 1031876"/>
              <a:gd name="connsiteY25006" fmla="*/ 731539 h 1106488"/>
              <a:gd name="connsiteX25007" fmla="*/ 301625 w 1031876"/>
              <a:gd name="connsiteY25007" fmla="*/ 731327 h 1106488"/>
              <a:gd name="connsiteX25008" fmla="*/ 300435 w 1031876"/>
              <a:gd name="connsiteY25008" fmla="*/ 730647 h 1106488"/>
              <a:gd name="connsiteX25009" fmla="*/ 301625 w 1031876"/>
              <a:gd name="connsiteY25009" fmla="*/ 731157 h 1106488"/>
              <a:gd name="connsiteX25010" fmla="*/ 301625 w 1031876"/>
              <a:gd name="connsiteY25010" fmla="*/ 731044 h 1106488"/>
              <a:gd name="connsiteX25011" fmla="*/ 301625 w 1031876"/>
              <a:gd name="connsiteY25011" fmla="*/ 730647 h 1106488"/>
              <a:gd name="connsiteX25012" fmla="*/ 301278 w 1031876"/>
              <a:gd name="connsiteY25012" fmla="*/ 730647 h 1106488"/>
              <a:gd name="connsiteX25013" fmla="*/ 300435 w 1031876"/>
              <a:gd name="connsiteY25013" fmla="*/ 730647 h 1106488"/>
              <a:gd name="connsiteX25014" fmla="*/ 300733 w 1031876"/>
              <a:gd name="connsiteY25014" fmla="*/ 730250 h 1106488"/>
              <a:gd name="connsiteX25015" fmla="*/ 300435 w 1031876"/>
              <a:gd name="connsiteY25015" fmla="*/ 730250 h 1106488"/>
              <a:gd name="connsiteX25016" fmla="*/ 300336 w 1031876"/>
              <a:gd name="connsiteY25016" fmla="*/ 730250 h 1106488"/>
              <a:gd name="connsiteX25017" fmla="*/ 300435 w 1031876"/>
              <a:gd name="connsiteY25017" fmla="*/ 730647 h 1106488"/>
              <a:gd name="connsiteX25018" fmla="*/ 300038 w 1031876"/>
              <a:gd name="connsiteY25018" fmla="*/ 730250 h 1106488"/>
              <a:gd name="connsiteX25019" fmla="*/ 295375 w 1031876"/>
              <a:gd name="connsiteY25019" fmla="*/ 730250 h 1106488"/>
              <a:gd name="connsiteX25020" fmla="*/ 294482 w 1031876"/>
              <a:gd name="connsiteY25020" fmla="*/ 730250 h 1106488"/>
              <a:gd name="connsiteX25021" fmla="*/ 294482 w 1031876"/>
              <a:gd name="connsiteY25021" fmla="*/ 729390 h 1106488"/>
              <a:gd name="connsiteX25022" fmla="*/ 294482 w 1031876"/>
              <a:gd name="connsiteY25022" fmla="*/ 726810 h 1106488"/>
              <a:gd name="connsiteX25023" fmla="*/ 294482 w 1031876"/>
              <a:gd name="connsiteY25023" fmla="*/ 724694 h 1106488"/>
              <a:gd name="connsiteX25024" fmla="*/ 293688 w 1031876"/>
              <a:gd name="connsiteY25024" fmla="*/ 723900 h 1106488"/>
              <a:gd name="connsiteX25025" fmla="*/ 294482 w 1031876"/>
              <a:gd name="connsiteY25025" fmla="*/ 724354 h 1106488"/>
              <a:gd name="connsiteX25026" fmla="*/ 294482 w 1031876"/>
              <a:gd name="connsiteY25026" fmla="*/ 724231 h 1106488"/>
              <a:gd name="connsiteX25027" fmla="*/ 294482 w 1031876"/>
              <a:gd name="connsiteY25027" fmla="*/ 723900 h 1106488"/>
              <a:gd name="connsiteX25028" fmla="*/ 294482 w 1031876"/>
              <a:gd name="connsiteY25028" fmla="*/ 723371 h 1106488"/>
              <a:gd name="connsiteX25029" fmla="*/ 295032 w 1031876"/>
              <a:gd name="connsiteY25029" fmla="*/ 723900 h 1106488"/>
              <a:gd name="connsiteX25030" fmla="*/ 295375 w 1031876"/>
              <a:gd name="connsiteY25030" fmla="*/ 724231 h 1106488"/>
              <a:gd name="connsiteX25031" fmla="*/ 296993 w 1031876"/>
              <a:gd name="connsiteY25031" fmla="*/ 725788 h 1106488"/>
              <a:gd name="connsiteX25032" fmla="*/ 299592 w 1031876"/>
              <a:gd name="connsiteY25032" fmla="*/ 727274 h 1106488"/>
              <a:gd name="connsiteX25033" fmla="*/ 299927 w 1031876"/>
              <a:gd name="connsiteY25033" fmla="*/ 728614 h 1106488"/>
              <a:gd name="connsiteX25034" fmla="*/ 300435 w 1031876"/>
              <a:gd name="connsiteY25034" fmla="*/ 729103 h 1106488"/>
              <a:gd name="connsiteX25035" fmla="*/ 301107 w 1031876"/>
              <a:gd name="connsiteY25035" fmla="*/ 729751 h 1106488"/>
              <a:gd name="connsiteX25036" fmla="*/ 302965 w 1031876"/>
              <a:gd name="connsiteY25036" fmla="*/ 727274 h 1106488"/>
              <a:gd name="connsiteX25037" fmla="*/ 300435 w 1031876"/>
              <a:gd name="connsiteY25037" fmla="*/ 723900 h 1106488"/>
              <a:gd name="connsiteX25038" fmla="*/ 306339 w 1031876"/>
              <a:gd name="connsiteY25038" fmla="*/ 730647 h 1106488"/>
              <a:gd name="connsiteX25039" fmla="*/ 303809 w 1031876"/>
              <a:gd name="connsiteY25039" fmla="*/ 730647 h 1106488"/>
              <a:gd name="connsiteX25040" fmla="*/ 301852 w 1031876"/>
              <a:gd name="connsiteY25040" fmla="*/ 730647 h 1106488"/>
              <a:gd name="connsiteX25041" fmla="*/ 302311 w 1031876"/>
              <a:gd name="connsiteY25041" fmla="*/ 731451 h 1106488"/>
              <a:gd name="connsiteX25042" fmla="*/ 304729 w 1031876"/>
              <a:gd name="connsiteY25042" fmla="*/ 732487 h 1106488"/>
              <a:gd name="connsiteX25043" fmla="*/ 304264 w 1031876"/>
              <a:gd name="connsiteY25043" fmla="*/ 732835 h 1106488"/>
              <a:gd name="connsiteX25044" fmla="*/ 302539 w 1031876"/>
              <a:gd name="connsiteY25044" fmla="*/ 731849 h 1106488"/>
              <a:gd name="connsiteX25045" fmla="*/ 302914 w 1031876"/>
              <a:gd name="connsiteY25045" fmla="*/ 732506 h 1106488"/>
              <a:gd name="connsiteX25046" fmla="*/ 303809 w 1031876"/>
              <a:gd name="connsiteY25046" fmla="*/ 733177 h 1106488"/>
              <a:gd name="connsiteX25047" fmla="*/ 304264 w 1031876"/>
              <a:gd name="connsiteY25047" fmla="*/ 732835 h 1106488"/>
              <a:gd name="connsiteX25048" fmla="*/ 306339 w 1031876"/>
              <a:gd name="connsiteY25048" fmla="*/ 734021 h 1106488"/>
              <a:gd name="connsiteX25049" fmla="*/ 306918 w 1031876"/>
              <a:gd name="connsiteY25049" fmla="*/ 736336 h 1106488"/>
              <a:gd name="connsiteX25050" fmla="*/ 307054 w 1031876"/>
              <a:gd name="connsiteY25050" fmla="*/ 736370 h 1106488"/>
              <a:gd name="connsiteX25051" fmla="*/ 306569 w 1031876"/>
              <a:gd name="connsiteY25051" fmla="*/ 732487 h 1106488"/>
              <a:gd name="connsiteX25052" fmla="*/ 307182 w 1031876"/>
              <a:gd name="connsiteY25052" fmla="*/ 730647 h 1106488"/>
              <a:gd name="connsiteX25053" fmla="*/ 309370 w 1031876"/>
              <a:gd name="connsiteY25053" fmla="*/ 734477 h 1106488"/>
              <a:gd name="connsiteX25054" fmla="*/ 307809 w 1031876"/>
              <a:gd name="connsiteY25054" fmla="*/ 736559 h 1106488"/>
              <a:gd name="connsiteX25055" fmla="*/ 307975 w 1031876"/>
              <a:gd name="connsiteY25055" fmla="*/ 736600 h 1106488"/>
              <a:gd name="connsiteX25056" fmla="*/ 307778 w 1031876"/>
              <a:gd name="connsiteY25056" fmla="*/ 736600 h 1106488"/>
              <a:gd name="connsiteX25057" fmla="*/ 307247 w 1031876"/>
              <a:gd name="connsiteY25057" fmla="*/ 737308 h 1106488"/>
              <a:gd name="connsiteX25058" fmla="*/ 307426 w 1031876"/>
              <a:gd name="connsiteY25058" fmla="*/ 737394 h 1106488"/>
              <a:gd name="connsiteX25059" fmla="*/ 308025 w 1031876"/>
              <a:gd name="connsiteY25059" fmla="*/ 737394 h 1106488"/>
              <a:gd name="connsiteX25060" fmla="*/ 310556 w 1031876"/>
              <a:gd name="connsiteY25060" fmla="*/ 737394 h 1106488"/>
              <a:gd name="connsiteX25061" fmla="*/ 313929 w 1031876"/>
              <a:gd name="connsiteY25061" fmla="*/ 737394 h 1106488"/>
              <a:gd name="connsiteX25062" fmla="*/ 313929 w 1031876"/>
              <a:gd name="connsiteY25062" fmla="*/ 744141 h 1106488"/>
              <a:gd name="connsiteX25063" fmla="*/ 308025 w 1031876"/>
              <a:gd name="connsiteY25063" fmla="*/ 740768 h 1106488"/>
              <a:gd name="connsiteX25064" fmla="*/ 307553 w 1031876"/>
              <a:gd name="connsiteY25064" fmla="*/ 738880 h 1106488"/>
              <a:gd name="connsiteX25065" fmla="*/ 307083 w 1031876"/>
              <a:gd name="connsiteY25065" fmla="*/ 740239 h 1106488"/>
              <a:gd name="connsiteX25066" fmla="*/ 300854 w 1031876"/>
              <a:gd name="connsiteY25066" fmla="*/ 737668 h 1106488"/>
              <a:gd name="connsiteX25067" fmla="*/ 300854 w 1031876"/>
              <a:gd name="connsiteY25067" fmla="*/ 740286 h 1106488"/>
              <a:gd name="connsiteX25068" fmla="*/ 300854 w 1031876"/>
              <a:gd name="connsiteY25068" fmla="*/ 741140 h 1106488"/>
              <a:gd name="connsiteX25069" fmla="*/ 300854 w 1031876"/>
              <a:gd name="connsiteY25069" fmla="*/ 743702 h 1106488"/>
              <a:gd name="connsiteX25070" fmla="*/ 299999 w 1031876"/>
              <a:gd name="connsiteY25070" fmla="*/ 736871 h 1106488"/>
              <a:gd name="connsiteX25071" fmla="*/ 300014 w 1031876"/>
              <a:gd name="connsiteY25071" fmla="*/ 736871 h 1106488"/>
              <a:gd name="connsiteX25072" fmla="*/ 299918 w 1031876"/>
              <a:gd name="connsiteY25072" fmla="*/ 736779 h 1106488"/>
              <a:gd name="connsiteX25073" fmla="*/ 299999 w 1031876"/>
              <a:gd name="connsiteY25073" fmla="*/ 736871 h 1106488"/>
              <a:gd name="connsiteX25074" fmla="*/ 297436 w 1031876"/>
              <a:gd name="connsiteY25074" fmla="*/ 736871 h 1106488"/>
              <a:gd name="connsiteX25075" fmla="*/ 294017 w 1031876"/>
              <a:gd name="connsiteY25075" fmla="*/ 736871 h 1106488"/>
              <a:gd name="connsiteX25076" fmla="*/ 300854 w 1031876"/>
              <a:gd name="connsiteY25076" fmla="*/ 743702 h 1106488"/>
              <a:gd name="connsiteX25077" fmla="*/ 307692 w 1031876"/>
              <a:gd name="connsiteY25077" fmla="*/ 750532 h 1106488"/>
              <a:gd name="connsiteX25078" fmla="*/ 307692 w 1031876"/>
              <a:gd name="connsiteY25078" fmla="*/ 751386 h 1106488"/>
              <a:gd name="connsiteX25079" fmla="*/ 307692 w 1031876"/>
              <a:gd name="connsiteY25079" fmla="*/ 754801 h 1106488"/>
              <a:gd name="connsiteX25080" fmla="*/ 307692 w 1031876"/>
              <a:gd name="connsiteY25080" fmla="*/ 757362 h 1106488"/>
              <a:gd name="connsiteX25081" fmla="*/ 311111 w 1031876"/>
              <a:gd name="connsiteY25081" fmla="*/ 753947 h 1106488"/>
              <a:gd name="connsiteX25082" fmla="*/ 314250 w 1031876"/>
              <a:gd name="connsiteY25082" fmla="*/ 750811 h 1106488"/>
              <a:gd name="connsiteX25083" fmla="*/ 313971 w 1031876"/>
              <a:gd name="connsiteY25083" fmla="*/ 750532 h 1106488"/>
              <a:gd name="connsiteX25084" fmla="*/ 311111 w 1031876"/>
              <a:gd name="connsiteY25084" fmla="*/ 750532 h 1106488"/>
              <a:gd name="connsiteX25085" fmla="*/ 307692 w 1031876"/>
              <a:gd name="connsiteY25085" fmla="*/ 750532 h 1106488"/>
              <a:gd name="connsiteX25086" fmla="*/ 300854 w 1031876"/>
              <a:gd name="connsiteY25086" fmla="*/ 743702 h 1106488"/>
              <a:gd name="connsiteX25087" fmla="*/ 304273 w 1031876"/>
              <a:gd name="connsiteY25087" fmla="*/ 746263 h 1106488"/>
              <a:gd name="connsiteX25088" fmla="*/ 307182 w 1031876"/>
              <a:gd name="connsiteY25088" fmla="*/ 744084 h 1106488"/>
              <a:gd name="connsiteX25089" fmla="*/ 307692 w 1031876"/>
              <a:gd name="connsiteY25089" fmla="*/ 743702 h 1106488"/>
              <a:gd name="connsiteX25090" fmla="*/ 307975 w 1031876"/>
              <a:gd name="connsiteY25090" fmla="*/ 743984 h 1106488"/>
              <a:gd name="connsiteX25091" fmla="*/ 308132 w 1031876"/>
              <a:gd name="connsiteY25091" fmla="*/ 744141 h 1106488"/>
              <a:gd name="connsiteX25092" fmla="*/ 313086 w 1031876"/>
              <a:gd name="connsiteY25092" fmla="*/ 744141 h 1106488"/>
              <a:gd name="connsiteX25093" fmla="*/ 313929 w 1031876"/>
              <a:gd name="connsiteY25093" fmla="*/ 744141 h 1106488"/>
              <a:gd name="connsiteX25094" fmla="*/ 313797 w 1031876"/>
              <a:gd name="connsiteY25094" fmla="*/ 744537 h 1106488"/>
              <a:gd name="connsiteX25095" fmla="*/ 314325 w 1031876"/>
              <a:gd name="connsiteY25095" fmla="*/ 744537 h 1106488"/>
              <a:gd name="connsiteX25096" fmla="*/ 314326 w 1031876"/>
              <a:gd name="connsiteY25096" fmla="*/ 744537 h 1106488"/>
              <a:gd name="connsiteX25097" fmla="*/ 320676 w 1031876"/>
              <a:gd name="connsiteY25097" fmla="*/ 750887 h 1106488"/>
              <a:gd name="connsiteX25098" fmla="*/ 316707 w 1031876"/>
              <a:gd name="connsiteY25098" fmla="*/ 750887 h 1106488"/>
              <a:gd name="connsiteX25099" fmla="*/ 315120 w 1031876"/>
              <a:gd name="connsiteY25099" fmla="*/ 750887 h 1106488"/>
              <a:gd name="connsiteX25100" fmla="*/ 314326 w 1031876"/>
              <a:gd name="connsiteY25100" fmla="*/ 750887 h 1106488"/>
              <a:gd name="connsiteX25101" fmla="*/ 314316 w 1031876"/>
              <a:gd name="connsiteY25101" fmla="*/ 750816 h 1106488"/>
              <a:gd name="connsiteX25102" fmla="*/ 314310 w 1031876"/>
              <a:gd name="connsiteY25102" fmla="*/ 750824 h 1106488"/>
              <a:gd name="connsiteX25103" fmla="*/ 314326 w 1031876"/>
              <a:gd name="connsiteY25103" fmla="*/ 750887 h 1106488"/>
              <a:gd name="connsiteX25104" fmla="*/ 314290 w 1031876"/>
              <a:gd name="connsiteY25104" fmla="*/ 750851 h 1106488"/>
              <a:gd name="connsiteX25105" fmla="*/ 311965 w 1031876"/>
              <a:gd name="connsiteY25105" fmla="*/ 753947 h 1106488"/>
              <a:gd name="connsiteX25106" fmla="*/ 314326 w 1031876"/>
              <a:gd name="connsiteY25106" fmla="*/ 757092 h 1106488"/>
              <a:gd name="connsiteX25107" fmla="*/ 314435 w 1031876"/>
              <a:gd name="connsiteY25107" fmla="*/ 757237 h 1106488"/>
              <a:gd name="connsiteX25108" fmla="*/ 315120 w 1031876"/>
              <a:gd name="connsiteY25108" fmla="*/ 757237 h 1106488"/>
              <a:gd name="connsiteX25109" fmla="*/ 317501 w 1031876"/>
              <a:gd name="connsiteY25109" fmla="*/ 757237 h 1106488"/>
              <a:gd name="connsiteX25110" fmla="*/ 320676 w 1031876"/>
              <a:gd name="connsiteY25110" fmla="*/ 757237 h 1106488"/>
              <a:gd name="connsiteX25111" fmla="*/ 318295 w 1031876"/>
              <a:gd name="connsiteY25111" fmla="*/ 758229 h 1106488"/>
              <a:gd name="connsiteX25112" fmla="*/ 319804 w 1031876"/>
              <a:gd name="connsiteY25112" fmla="*/ 762632 h 1106488"/>
              <a:gd name="connsiteX25113" fmla="*/ 320676 w 1031876"/>
              <a:gd name="connsiteY25113" fmla="*/ 763503 h 1106488"/>
              <a:gd name="connsiteX25114" fmla="*/ 321367 w 1031876"/>
              <a:gd name="connsiteY25114" fmla="*/ 764193 h 1106488"/>
              <a:gd name="connsiteX25115" fmla="*/ 320676 w 1031876"/>
              <a:gd name="connsiteY25115" fmla="*/ 764094 h 1106488"/>
              <a:gd name="connsiteX25116" fmla="*/ 320286 w 1031876"/>
              <a:gd name="connsiteY25116" fmla="*/ 764039 h 1106488"/>
              <a:gd name="connsiteX25117" fmla="*/ 320339 w 1031876"/>
              <a:gd name="connsiteY25117" fmla="*/ 764193 h 1106488"/>
              <a:gd name="connsiteX25118" fmla="*/ 320676 w 1031876"/>
              <a:gd name="connsiteY25118" fmla="*/ 764193 h 1106488"/>
              <a:gd name="connsiteX25119" fmla="*/ 321367 w 1031876"/>
              <a:gd name="connsiteY25119" fmla="*/ 764193 h 1106488"/>
              <a:gd name="connsiteX25120" fmla="*/ 320512 w 1031876"/>
              <a:gd name="connsiteY25120" fmla="*/ 770170 h 1106488"/>
              <a:gd name="connsiteX25121" fmla="*/ 317948 w 1031876"/>
              <a:gd name="connsiteY25121" fmla="*/ 767608 h 1106488"/>
              <a:gd name="connsiteX25122" fmla="*/ 314529 w 1031876"/>
              <a:gd name="connsiteY25122" fmla="*/ 764193 h 1106488"/>
              <a:gd name="connsiteX25123" fmla="*/ 315384 w 1031876"/>
              <a:gd name="connsiteY25123" fmla="*/ 764193 h 1106488"/>
              <a:gd name="connsiteX25124" fmla="*/ 317948 w 1031876"/>
              <a:gd name="connsiteY25124" fmla="*/ 764193 h 1106488"/>
              <a:gd name="connsiteX25125" fmla="*/ 320227 w 1031876"/>
              <a:gd name="connsiteY25125" fmla="*/ 764193 h 1106488"/>
              <a:gd name="connsiteX25126" fmla="*/ 320147 w 1031876"/>
              <a:gd name="connsiteY25126" fmla="*/ 764019 h 1106488"/>
              <a:gd name="connsiteX25127" fmla="*/ 315384 w 1031876"/>
              <a:gd name="connsiteY25127" fmla="*/ 763339 h 1106488"/>
              <a:gd name="connsiteX25128" fmla="*/ 314674 w 1031876"/>
              <a:gd name="connsiteY25128" fmla="*/ 758380 h 1106488"/>
              <a:gd name="connsiteX25129" fmla="*/ 314529 w 1031876"/>
              <a:gd name="connsiteY25129" fmla="*/ 758234 h 1106488"/>
              <a:gd name="connsiteX25130" fmla="*/ 314529 w 1031876"/>
              <a:gd name="connsiteY25130" fmla="*/ 760778 h 1106488"/>
              <a:gd name="connsiteX25131" fmla="*/ 314529 w 1031876"/>
              <a:gd name="connsiteY25131" fmla="*/ 764193 h 1106488"/>
              <a:gd name="connsiteX25132" fmla="*/ 314529 w 1031876"/>
              <a:gd name="connsiteY25132" fmla="*/ 771023 h 1106488"/>
              <a:gd name="connsiteX25133" fmla="*/ 320512 w 1031876"/>
              <a:gd name="connsiteY25133" fmla="*/ 770170 h 1106488"/>
              <a:gd name="connsiteX25134" fmla="*/ 321367 w 1031876"/>
              <a:gd name="connsiteY25134" fmla="*/ 771023 h 1106488"/>
              <a:gd name="connsiteX25135" fmla="*/ 321367 w 1031876"/>
              <a:gd name="connsiteY25135" fmla="*/ 777854 h 1106488"/>
              <a:gd name="connsiteX25136" fmla="*/ 328204 w 1031876"/>
              <a:gd name="connsiteY25136" fmla="*/ 777854 h 1106488"/>
              <a:gd name="connsiteX25137" fmla="*/ 331623 w 1031876"/>
              <a:gd name="connsiteY25137" fmla="*/ 777854 h 1106488"/>
              <a:gd name="connsiteX25138" fmla="*/ 334187 w 1031876"/>
              <a:gd name="connsiteY25138" fmla="*/ 777854 h 1106488"/>
              <a:gd name="connsiteX25139" fmla="*/ 335042 w 1031876"/>
              <a:gd name="connsiteY25139" fmla="*/ 777854 h 1106488"/>
              <a:gd name="connsiteX25140" fmla="*/ 337606 w 1031876"/>
              <a:gd name="connsiteY25140" fmla="*/ 777854 h 1106488"/>
              <a:gd name="connsiteX25141" fmla="*/ 338461 w 1031876"/>
              <a:gd name="connsiteY25141" fmla="*/ 777854 h 1106488"/>
              <a:gd name="connsiteX25142" fmla="*/ 341025 w 1031876"/>
              <a:gd name="connsiteY25142" fmla="*/ 777854 h 1106488"/>
              <a:gd name="connsiteX25143" fmla="*/ 341292 w 1031876"/>
              <a:gd name="connsiteY25143" fmla="*/ 777854 h 1106488"/>
              <a:gd name="connsiteX25144" fmla="*/ 338138 w 1031876"/>
              <a:gd name="connsiteY25144" fmla="*/ 774700 h 1106488"/>
              <a:gd name="connsiteX25145" fmla="*/ 334963 w 1031876"/>
              <a:gd name="connsiteY25145" fmla="*/ 771525 h 1106488"/>
              <a:gd name="connsiteX25146" fmla="*/ 335757 w 1031876"/>
              <a:gd name="connsiteY25146" fmla="*/ 771525 h 1106488"/>
              <a:gd name="connsiteX25147" fmla="*/ 337344 w 1031876"/>
              <a:gd name="connsiteY25147" fmla="*/ 771525 h 1106488"/>
              <a:gd name="connsiteX25148" fmla="*/ 338138 w 1031876"/>
              <a:gd name="connsiteY25148" fmla="*/ 771525 h 1106488"/>
              <a:gd name="connsiteX25149" fmla="*/ 341313 w 1031876"/>
              <a:gd name="connsiteY25149" fmla="*/ 771525 h 1106488"/>
              <a:gd name="connsiteX25150" fmla="*/ 341313 w 1031876"/>
              <a:gd name="connsiteY25150" fmla="*/ 774700 h 1106488"/>
              <a:gd name="connsiteX25151" fmla="*/ 341313 w 1031876"/>
              <a:gd name="connsiteY25151" fmla="*/ 777081 h 1106488"/>
              <a:gd name="connsiteX25152" fmla="*/ 341313 w 1031876"/>
              <a:gd name="connsiteY25152" fmla="*/ 777854 h 1106488"/>
              <a:gd name="connsiteX25153" fmla="*/ 341880 w 1031876"/>
              <a:gd name="connsiteY25153" fmla="*/ 777854 h 1106488"/>
              <a:gd name="connsiteX25154" fmla="*/ 351281 w 1031876"/>
              <a:gd name="connsiteY25154" fmla="*/ 787246 h 1106488"/>
              <a:gd name="connsiteX25155" fmla="*/ 353202 w 1031876"/>
              <a:gd name="connsiteY25155" fmla="*/ 789164 h 1106488"/>
              <a:gd name="connsiteX25156" fmla="*/ 355555 w 1031876"/>
              <a:gd name="connsiteY25156" fmla="*/ 791515 h 1106488"/>
              <a:gd name="connsiteX25157" fmla="*/ 358974 w 1031876"/>
              <a:gd name="connsiteY25157" fmla="*/ 798345 h 1106488"/>
              <a:gd name="connsiteX25158" fmla="*/ 362235 w 1031876"/>
              <a:gd name="connsiteY25158" fmla="*/ 804862 h 1106488"/>
              <a:gd name="connsiteX25159" fmla="*/ 362392 w 1031876"/>
              <a:gd name="connsiteY25159" fmla="*/ 805175 h 1106488"/>
              <a:gd name="connsiteX25160" fmla="*/ 362078 w 1031876"/>
              <a:gd name="connsiteY25160" fmla="*/ 804862 h 1106488"/>
              <a:gd name="connsiteX25161" fmla="*/ 356410 w 1031876"/>
              <a:gd name="connsiteY25161" fmla="*/ 799199 h 1106488"/>
              <a:gd name="connsiteX25162" fmla="*/ 355555 w 1031876"/>
              <a:gd name="connsiteY25162" fmla="*/ 798345 h 1106488"/>
              <a:gd name="connsiteX25163" fmla="*/ 357772 w 1031876"/>
              <a:gd name="connsiteY25163" fmla="*/ 803514 h 1106488"/>
              <a:gd name="connsiteX25164" fmla="*/ 355555 w 1031876"/>
              <a:gd name="connsiteY25164" fmla="*/ 805175 h 1106488"/>
              <a:gd name="connsiteX25165" fmla="*/ 348717 w 1031876"/>
              <a:gd name="connsiteY25165" fmla="*/ 805175 h 1106488"/>
              <a:gd name="connsiteX25166" fmla="*/ 352136 w 1031876"/>
              <a:gd name="connsiteY25166" fmla="*/ 805175 h 1106488"/>
              <a:gd name="connsiteX25167" fmla="*/ 354700 w 1031876"/>
              <a:gd name="connsiteY25167" fmla="*/ 805175 h 1106488"/>
              <a:gd name="connsiteX25168" fmla="*/ 355555 w 1031876"/>
              <a:gd name="connsiteY25168" fmla="*/ 805175 h 1106488"/>
              <a:gd name="connsiteX25169" fmla="*/ 362392 w 1031876"/>
              <a:gd name="connsiteY25169" fmla="*/ 812006 h 1106488"/>
              <a:gd name="connsiteX25170" fmla="*/ 369230 w 1031876"/>
              <a:gd name="connsiteY25170" fmla="*/ 818836 h 1106488"/>
              <a:gd name="connsiteX25171" fmla="*/ 370085 w 1031876"/>
              <a:gd name="connsiteY25171" fmla="*/ 818836 h 1106488"/>
              <a:gd name="connsiteX25172" fmla="*/ 372649 w 1031876"/>
              <a:gd name="connsiteY25172" fmla="*/ 818836 h 1106488"/>
              <a:gd name="connsiteX25173" fmla="*/ 373504 w 1031876"/>
              <a:gd name="connsiteY25173" fmla="*/ 818836 h 1106488"/>
              <a:gd name="connsiteX25174" fmla="*/ 375213 w 1031876"/>
              <a:gd name="connsiteY25174" fmla="*/ 818836 h 1106488"/>
              <a:gd name="connsiteX25175" fmla="*/ 376003 w 1031876"/>
              <a:gd name="connsiteY25175" fmla="*/ 818836 h 1106488"/>
              <a:gd name="connsiteX25176" fmla="*/ 373857 w 1031876"/>
              <a:gd name="connsiteY25176" fmla="*/ 815975 h 1106488"/>
              <a:gd name="connsiteX25177" fmla="*/ 376238 w 1031876"/>
              <a:gd name="connsiteY25177" fmla="*/ 812800 h 1106488"/>
              <a:gd name="connsiteX25178" fmla="*/ 376238 w 1031876"/>
              <a:gd name="connsiteY25178" fmla="*/ 816769 h 1106488"/>
              <a:gd name="connsiteX25179" fmla="*/ 376238 w 1031876"/>
              <a:gd name="connsiteY25179" fmla="*/ 818356 h 1106488"/>
              <a:gd name="connsiteX25180" fmla="*/ 376238 w 1031876"/>
              <a:gd name="connsiteY25180" fmla="*/ 818836 h 1106488"/>
              <a:gd name="connsiteX25181" fmla="*/ 376473 w 1031876"/>
              <a:gd name="connsiteY25181" fmla="*/ 818836 h 1106488"/>
              <a:gd name="connsiteX25182" fmla="*/ 378297 w 1031876"/>
              <a:gd name="connsiteY25182" fmla="*/ 816404 h 1106488"/>
              <a:gd name="connsiteX25183" fmla="*/ 376238 w 1031876"/>
              <a:gd name="connsiteY25183" fmla="*/ 812800 h 1106488"/>
              <a:gd name="connsiteX25184" fmla="*/ 381794 w 1031876"/>
              <a:gd name="connsiteY25184" fmla="*/ 815975 h 1106488"/>
              <a:gd name="connsiteX25185" fmla="*/ 382510 w 1031876"/>
              <a:gd name="connsiteY25185" fmla="*/ 818836 h 1106488"/>
              <a:gd name="connsiteX25186" fmla="*/ 382905 w 1031876"/>
              <a:gd name="connsiteY25186" fmla="*/ 818836 h 1106488"/>
              <a:gd name="connsiteX25187" fmla="*/ 382905 w 1031876"/>
              <a:gd name="connsiteY25187" fmla="*/ 819690 h 1106488"/>
              <a:gd name="connsiteX25188" fmla="*/ 382905 w 1031876"/>
              <a:gd name="connsiteY25188" fmla="*/ 822252 h 1106488"/>
              <a:gd name="connsiteX25189" fmla="*/ 382905 w 1031876"/>
              <a:gd name="connsiteY25189" fmla="*/ 824813 h 1106488"/>
              <a:gd name="connsiteX25190" fmla="*/ 382905 w 1031876"/>
              <a:gd name="connsiteY25190" fmla="*/ 825667 h 1106488"/>
              <a:gd name="connsiteX25191" fmla="*/ 389743 w 1031876"/>
              <a:gd name="connsiteY25191" fmla="*/ 825667 h 1106488"/>
              <a:gd name="connsiteX25192" fmla="*/ 396580 w 1031876"/>
              <a:gd name="connsiteY25192" fmla="*/ 825667 h 1106488"/>
              <a:gd name="connsiteX25193" fmla="*/ 395725 w 1031876"/>
              <a:gd name="connsiteY25193" fmla="*/ 822252 h 1106488"/>
              <a:gd name="connsiteX25194" fmla="*/ 393623 w 1031876"/>
              <a:gd name="connsiteY25194" fmla="*/ 821052 h 1106488"/>
              <a:gd name="connsiteX25195" fmla="*/ 396530 w 1031876"/>
              <a:gd name="connsiteY25195" fmla="*/ 818874 h 1106488"/>
              <a:gd name="connsiteX25196" fmla="*/ 396484 w 1031876"/>
              <a:gd name="connsiteY25196" fmla="*/ 818836 h 1106488"/>
              <a:gd name="connsiteX25197" fmla="*/ 396216 w 1031876"/>
              <a:gd name="connsiteY25197" fmla="*/ 818836 h 1106488"/>
              <a:gd name="connsiteX25198" fmla="*/ 396082 w 1031876"/>
              <a:gd name="connsiteY25198" fmla="*/ 819150 h 1106488"/>
              <a:gd name="connsiteX25199" fmla="*/ 396082 w 1031876"/>
              <a:gd name="connsiteY25199" fmla="*/ 818836 h 1106488"/>
              <a:gd name="connsiteX25200" fmla="*/ 395725 w 1031876"/>
              <a:gd name="connsiteY25200" fmla="*/ 818836 h 1106488"/>
              <a:gd name="connsiteX25201" fmla="*/ 393162 w 1031876"/>
              <a:gd name="connsiteY25201" fmla="*/ 818836 h 1106488"/>
              <a:gd name="connsiteX25202" fmla="*/ 392307 w 1031876"/>
              <a:gd name="connsiteY25202" fmla="*/ 818836 h 1106488"/>
              <a:gd name="connsiteX25203" fmla="*/ 389743 w 1031876"/>
              <a:gd name="connsiteY25203" fmla="*/ 818836 h 1106488"/>
              <a:gd name="connsiteX25204" fmla="*/ 393162 w 1031876"/>
              <a:gd name="connsiteY25204" fmla="*/ 816275 h 1106488"/>
              <a:gd name="connsiteX25205" fmla="*/ 395057 w 1031876"/>
              <a:gd name="connsiteY25205" fmla="*/ 817695 h 1106488"/>
              <a:gd name="connsiteX25206" fmla="*/ 389743 w 1031876"/>
              <a:gd name="connsiteY25206" fmla="*/ 813444 h 1106488"/>
              <a:gd name="connsiteX25207" fmla="*/ 389743 w 1031876"/>
              <a:gd name="connsiteY25207" fmla="*/ 818836 h 1106488"/>
              <a:gd name="connsiteX25208" fmla="*/ 382905 w 1031876"/>
              <a:gd name="connsiteY25208" fmla="*/ 812006 h 1106488"/>
              <a:gd name="connsiteX25209" fmla="*/ 386324 w 1031876"/>
              <a:gd name="connsiteY25209" fmla="*/ 809444 h 1106488"/>
              <a:gd name="connsiteX25210" fmla="*/ 387515 w 1031876"/>
              <a:gd name="connsiteY25210" fmla="*/ 810337 h 1106488"/>
              <a:gd name="connsiteX25211" fmla="*/ 383481 w 1031876"/>
              <a:gd name="connsiteY25211" fmla="*/ 805854 h 1106488"/>
              <a:gd name="connsiteX25212" fmla="*/ 382905 w 1031876"/>
              <a:gd name="connsiteY25212" fmla="*/ 805214 h 1106488"/>
              <a:gd name="connsiteX25213" fmla="*/ 382905 w 1031876"/>
              <a:gd name="connsiteY25213" fmla="*/ 811152 h 1106488"/>
              <a:gd name="connsiteX25214" fmla="*/ 382905 w 1031876"/>
              <a:gd name="connsiteY25214" fmla="*/ 812006 h 1106488"/>
              <a:gd name="connsiteX25215" fmla="*/ 380341 w 1031876"/>
              <a:gd name="connsiteY25215" fmla="*/ 808591 h 1106488"/>
              <a:gd name="connsiteX25216" fmla="*/ 382889 w 1031876"/>
              <a:gd name="connsiteY25216" fmla="*/ 805197 h 1106488"/>
              <a:gd name="connsiteX25217" fmla="*/ 382588 w 1031876"/>
              <a:gd name="connsiteY25217" fmla="*/ 804862 h 1106488"/>
              <a:gd name="connsiteX25218" fmla="*/ 387053 w 1031876"/>
              <a:gd name="connsiteY25218" fmla="*/ 808831 h 1106488"/>
              <a:gd name="connsiteX25219" fmla="*/ 387140 w 1031876"/>
              <a:gd name="connsiteY25219" fmla="*/ 808866 h 1106488"/>
              <a:gd name="connsiteX25220" fmla="*/ 385763 w 1031876"/>
              <a:gd name="connsiteY25220" fmla="*/ 805854 h 1106488"/>
              <a:gd name="connsiteX25221" fmla="*/ 382588 w 1031876"/>
              <a:gd name="connsiteY25221" fmla="*/ 804862 h 1106488"/>
              <a:gd name="connsiteX25222" fmla="*/ 383382 w 1031876"/>
              <a:gd name="connsiteY25222" fmla="*/ 804862 h 1106488"/>
              <a:gd name="connsiteX25223" fmla="*/ 384176 w 1031876"/>
              <a:gd name="connsiteY25223" fmla="*/ 804862 h 1106488"/>
              <a:gd name="connsiteX25224" fmla="*/ 388938 w 1031876"/>
              <a:gd name="connsiteY25224" fmla="*/ 804862 h 1106488"/>
              <a:gd name="connsiteX25225" fmla="*/ 388938 w 1031876"/>
              <a:gd name="connsiteY25225" fmla="*/ 809593 h 1106488"/>
              <a:gd name="connsiteX25226" fmla="*/ 389732 w 1031876"/>
              <a:gd name="connsiteY25226" fmla="*/ 809914 h 1106488"/>
              <a:gd name="connsiteX25227" fmla="*/ 389732 w 1031876"/>
              <a:gd name="connsiteY25227" fmla="*/ 811998 h 1106488"/>
              <a:gd name="connsiteX25228" fmla="*/ 389743 w 1031876"/>
              <a:gd name="connsiteY25228" fmla="*/ 812006 h 1106488"/>
              <a:gd name="connsiteX25229" fmla="*/ 389743 w 1031876"/>
              <a:gd name="connsiteY25229" fmla="*/ 812800 h 1106488"/>
              <a:gd name="connsiteX25230" fmla="*/ 391134 w 1031876"/>
              <a:gd name="connsiteY25230" fmla="*/ 812800 h 1106488"/>
              <a:gd name="connsiteX25231" fmla="*/ 389743 w 1031876"/>
              <a:gd name="connsiteY25231" fmla="*/ 812006 h 1106488"/>
              <a:gd name="connsiteX25232" fmla="*/ 395308 w 1031876"/>
              <a:gd name="connsiteY25232" fmla="*/ 812800 h 1106488"/>
              <a:gd name="connsiteX25233" fmla="*/ 396082 w 1031876"/>
              <a:gd name="connsiteY25233" fmla="*/ 812800 h 1106488"/>
              <a:gd name="connsiteX25234" fmla="*/ 396082 w 1031876"/>
              <a:gd name="connsiteY25234" fmla="*/ 812479 h 1106488"/>
              <a:gd name="connsiteX25235" fmla="*/ 389732 w 1031876"/>
              <a:gd name="connsiteY25235" fmla="*/ 809914 h 1106488"/>
              <a:gd name="connsiteX25236" fmla="*/ 389732 w 1031876"/>
              <a:gd name="connsiteY25236" fmla="*/ 808831 h 1106488"/>
              <a:gd name="connsiteX25237" fmla="*/ 389732 w 1031876"/>
              <a:gd name="connsiteY25237" fmla="*/ 804862 h 1106488"/>
              <a:gd name="connsiteX25238" fmla="*/ 390625 w 1031876"/>
              <a:gd name="connsiteY25238" fmla="*/ 808831 h 1106488"/>
              <a:gd name="connsiteX25239" fmla="*/ 396082 w 1031876"/>
              <a:gd name="connsiteY25239" fmla="*/ 812296 h 1106488"/>
              <a:gd name="connsiteX25240" fmla="*/ 396082 w 1031876"/>
              <a:gd name="connsiteY25240" fmla="*/ 812006 h 1106488"/>
              <a:gd name="connsiteX25241" fmla="*/ 398464 w 1031876"/>
              <a:gd name="connsiteY25241" fmla="*/ 812800 h 1106488"/>
              <a:gd name="connsiteX25242" fmla="*/ 398761 w 1031876"/>
              <a:gd name="connsiteY25242" fmla="*/ 812899 h 1106488"/>
              <a:gd name="connsiteX25243" fmla="*/ 397145 w 1031876"/>
              <a:gd name="connsiteY25243" fmla="*/ 816669 h 1106488"/>
              <a:gd name="connsiteX25244" fmla="*/ 398397 w 1031876"/>
              <a:gd name="connsiteY25244" fmla="*/ 817769 h 1106488"/>
              <a:gd name="connsiteX25245" fmla="*/ 396876 w 1031876"/>
              <a:gd name="connsiteY25245" fmla="*/ 818663 h 1106488"/>
              <a:gd name="connsiteX25246" fmla="*/ 396876 w 1031876"/>
              <a:gd name="connsiteY25246" fmla="*/ 818794 h 1106488"/>
              <a:gd name="connsiteX25247" fmla="*/ 402563 w 1031876"/>
              <a:gd name="connsiteY25247" fmla="*/ 817983 h 1106488"/>
              <a:gd name="connsiteX25248" fmla="*/ 403304 w 1031876"/>
              <a:gd name="connsiteY25248" fmla="*/ 812800 h 1106488"/>
              <a:gd name="connsiteX25249" fmla="*/ 403418 w 1031876"/>
              <a:gd name="connsiteY25249" fmla="*/ 812006 h 1106488"/>
              <a:gd name="connsiteX25250" fmla="*/ 404213 w 1031876"/>
              <a:gd name="connsiteY25250" fmla="*/ 812800 h 1106488"/>
              <a:gd name="connsiteX25251" fmla="*/ 406837 w 1031876"/>
              <a:gd name="connsiteY25251" fmla="*/ 815421 h 1106488"/>
              <a:gd name="connsiteX25252" fmla="*/ 410256 w 1031876"/>
              <a:gd name="connsiteY25252" fmla="*/ 818836 h 1106488"/>
              <a:gd name="connsiteX25253" fmla="*/ 410256 w 1031876"/>
              <a:gd name="connsiteY25253" fmla="*/ 825667 h 1106488"/>
              <a:gd name="connsiteX25254" fmla="*/ 417093 w 1031876"/>
              <a:gd name="connsiteY25254" fmla="*/ 825667 h 1106488"/>
              <a:gd name="connsiteX25255" fmla="*/ 423931 w 1031876"/>
              <a:gd name="connsiteY25255" fmla="*/ 825667 h 1106488"/>
              <a:gd name="connsiteX25256" fmla="*/ 424786 w 1031876"/>
              <a:gd name="connsiteY25256" fmla="*/ 825667 h 1106488"/>
              <a:gd name="connsiteX25257" fmla="*/ 427350 w 1031876"/>
              <a:gd name="connsiteY25257" fmla="*/ 825667 h 1106488"/>
              <a:gd name="connsiteX25258" fmla="*/ 430768 w 1031876"/>
              <a:gd name="connsiteY25258" fmla="*/ 825667 h 1106488"/>
              <a:gd name="connsiteX25259" fmla="*/ 430768 w 1031876"/>
              <a:gd name="connsiteY25259" fmla="*/ 832497 h 1106488"/>
              <a:gd name="connsiteX25260" fmla="*/ 430768 w 1031876"/>
              <a:gd name="connsiteY25260" fmla="*/ 825667 h 1106488"/>
              <a:gd name="connsiteX25261" fmla="*/ 423931 w 1031876"/>
              <a:gd name="connsiteY25261" fmla="*/ 819690 h 1106488"/>
              <a:gd name="connsiteX25262" fmla="*/ 423931 w 1031876"/>
              <a:gd name="connsiteY25262" fmla="*/ 818836 h 1106488"/>
              <a:gd name="connsiteX25263" fmla="*/ 424786 w 1031876"/>
              <a:gd name="connsiteY25263" fmla="*/ 818836 h 1106488"/>
              <a:gd name="connsiteX25264" fmla="*/ 427350 w 1031876"/>
              <a:gd name="connsiteY25264" fmla="*/ 818836 h 1106488"/>
              <a:gd name="connsiteX25265" fmla="*/ 430213 w 1031876"/>
              <a:gd name="connsiteY25265" fmla="*/ 818836 h 1106488"/>
              <a:gd name="connsiteX25266" fmla="*/ 430768 w 1031876"/>
              <a:gd name="connsiteY25266" fmla="*/ 818836 h 1106488"/>
              <a:gd name="connsiteX25267" fmla="*/ 437606 w 1031876"/>
              <a:gd name="connsiteY25267" fmla="*/ 818836 h 1106488"/>
              <a:gd name="connsiteX25268" fmla="*/ 438461 w 1031876"/>
              <a:gd name="connsiteY25268" fmla="*/ 818836 h 1106488"/>
              <a:gd name="connsiteX25269" fmla="*/ 439091 w 1031876"/>
              <a:gd name="connsiteY25269" fmla="*/ 818836 h 1106488"/>
              <a:gd name="connsiteX25270" fmla="*/ 440531 w 1031876"/>
              <a:gd name="connsiteY25270" fmla="*/ 818356 h 1106488"/>
              <a:gd name="connsiteX25271" fmla="*/ 438150 w 1031876"/>
              <a:gd name="connsiteY25271" fmla="*/ 812800 h 1106488"/>
              <a:gd name="connsiteX25272" fmla="*/ 441325 w 1031876"/>
              <a:gd name="connsiteY25272" fmla="*/ 815975 h 1106488"/>
              <a:gd name="connsiteX25273" fmla="*/ 444186 w 1031876"/>
              <a:gd name="connsiteY25273" fmla="*/ 818836 h 1106488"/>
              <a:gd name="connsiteX25274" fmla="*/ 444266 w 1031876"/>
              <a:gd name="connsiteY25274" fmla="*/ 818836 h 1106488"/>
              <a:gd name="connsiteX25275" fmla="*/ 442120 w 1031876"/>
              <a:gd name="connsiteY25275" fmla="*/ 815975 h 1106488"/>
              <a:gd name="connsiteX25276" fmla="*/ 444500 w 1031876"/>
              <a:gd name="connsiteY25276" fmla="*/ 812801 h 1106488"/>
              <a:gd name="connsiteX25277" fmla="*/ 444500 w 1031876"/>
              <a:gd name="connsiteY25277" fmla="*/ 812800 h 1106488"/>
              <a:gd name="connsiteX25278" fmla="*/ 444501 w 1031876"/>
              <a:gd name="connsiteY25278" fmla="*/ 812800 h 1106488"/>
              <a:gd name="connsiteX25279" fmla="*/ 445294 w 1031876"/>
              <a:gd name="connsiteY25279" fmla="*/ 812800 h 1106488"/>
              <a:gd name="connsiteX25280" fmla="*/ 449263 w 1031876"/>
              <a:gd name="connsiteY25280" fmla="*/ 812800 h 1106488"/>
              <a:gd name="connsiteX25281" fmla="*/ 450850 w 1031876"/>
              <a:gd name="connsiteY25281" fmla="*/ 812800 h 1106488"/>
              <a:gd name="connsiteX25282" fmla="*/ 450850 w 1031876"/>
              <a:gd name="connsiteY25282" fmla="*/ 819150 h 1106488"/>
              <a:gd name="connsiteX25283" fmla="*/ 447675 w 1031876"/>
              <a:gd name="connsiteY25283" fmla="*/ 818356 h 1106488"/>
              <a:gd name="connsiteX25284" fmla="*/ 444501 w 1031876"/>
              <a:gd name="connsiteY25284" fmla="*/ 812802 h 1106488"/>
              <a:gd name="connsiteX25285" fmla="*/ 444501 w 1031876"/>
              <a:gd name="connsiteY25285" fmla="*/ 815975 h 1106488"/>
              <a:gd name="connsiteX25286" fmla="*/ 444501 w 1031876"/>
              <a:gd name="connsiteY25286" fmla="*/ 818836 h 1106488"/>
              <a:gd name="connsiteX25287" fmla="*/ 444501 w 1031876"/>
              <a:gd name="connsiteY25287" fmla="*/ 818851 h 1106488"/>
              <a:gd name="connsiteX25288" fmla="*/ 447863 w 1031876"/>
              <a:gd name="connsiteY25288" fmla="*/ 819690 h 1106488"/>
              <a:gd name="connsiteX25289" fmla="*/ 449866 w 1031876"/>
              <a:gd name="connsiteY25289" fmla="*/ 823194 h 1106488"/>
              <a:gd name="connsiteX25290" fmla="*/ 449572 w 1031876"/>
              <a:gd name="connsiteY25290" fmla="*/ 823105 h 1106488"/>
              <a:gd name="connsiteX25291" fmla="*/ 451281 w 1031876"/>
              <a:gd name="connsiteY25291" fmla="*/ 825667 h 1106488"/>
              <a:gd name="connsiteX25292" fmla="*/ 449866 w 1031876"/>
              <a:gd name="connsiteY25292" fmla="*/ 823194 h 1106488"/>
              <a:gd name="connsiteX25293" fmla="*/ 454582 w 1031876"/>
              <a:gd name="connsiteY25293" fmla="*/ 824607 h 1106488"/>
              <a:gd name="connsiteX25294" fmla="*/ 454700 w 1031876"/>
              <a:gd name="connsiteY25294" fmla="*/ 824813 h 1106488"/>
              <a:gd name="connsiteX25295" fmla="*/ 458119 w 1031876"/>
              <a:gd name="connsiteY25295" fmla="*/ 825667 h 1106488"/>
              <a:gd name="connsiteX25296" fmla="*/ 464956 w 1031876"/>
              <a:gd name="connsiteY25296" fmla="*/ 832497 h 1106488"/>
              <a:gd name="connsiteX25297" fmla="*/ 465138 w 1031876"/>
              <a:gd name="connsiteY25297" fmla="*/ 832815 h 1106488"/>
              <a:gd name="connsiteX25298" fmla="*/ 465138 w 1031876"/>
              <a:gd name="connsiteY25298" fmla="*/ 832679 h 1106488"/>
              <a:gd name="connsiteX25299" fmla="*/ 464956 w 1031876"/>
              <a:gd name="connsiteY25299" fmla="*/ 832497 h 1106488"/>
              <a:gd name="connsiteX25300" fmla="*/ 465138 w 1031876"/>
              <a:gd name="connsiteY25300" fmla="*/ 832497 h 1106488"/>
              <a:gd name="connsiteX25301" fmla="*/ 465138 w 1031876"/>
              <a:gd name="connsiteY25301" fmla="*/ 829469 h 1106488"/>
              <a:gd name="connsiteX25302" fmla="*/ 465138 w 1031876"/>
              <a:gd name="connsiteY25302" fmla="*/ 828266 h 1106488"/>
              <a:gd name="connsiteX25303" fmla="*/ 462392 w 1031876"/>
              <a:gd name="connsiteY25303" fmla="*/ 826520 h 1106488"/>
              <a:gd name="connsiteX25304" fmla="*/ 458119 w 1031876"/>
              <a:gd name="connsiteY25304" fmla="*/ 825667 h 1106488"/>
              <a:gd name="connsiteX25305" fmla="*/ 461538 w 1031876"/>
              <a:gd name="connsiteY25305" fmla="*/ 825667 h 1106488"/>
              <a:gd name="connsiteX25306" fmla="*/ 462392 w 1031876"/>
              <a:gd name="connsiteY25306" fmla="*/ 825667 h 1106488"/>
              <a:gd name="connsiteX25307" fmla="*/ 464956 w 1031876"/>
              <a:gd name="connsiteY25307" fmla="*/ 825667 h 1106488"/>
              <a:gd name="connsiteX25308" fmla="*/ 465138 w 1031876"/>
              <a:gd name="connsiteY25308" fmla="*/ 825985 h 1106488"/>
              <a:gd name="connsiteX25309" fmla="*/ 465138 w 1031876"/>
              <a:gd name="connsiteY25309" fmla="*/ 825500 h 1106488"/>
              <a:gd name="connsiteX25310" fmla="*/ 465553 w 1031876"/>
              <a:gd name="connsiteY25310" fmla="*/ 826709 h 1106488"/>
              <a:gd name="connsiteX25311" fmla="*/ 467189 w 1031876"/>
              <a:gd name="connsiteY25311" fmla="*/ 829570 h 1106488"/>
              <a:gd name="connsiteX25312" fmla="*/ 466350 w 1031876"/>
              <a:gd name="connsiteY25312" fmla="*/ 829037 h 1106488"/>
              <a:gd name="connsiteX25313" fmla="*/ 467519 w 1031876"/>
              <a:gd name="connsiteY25313" fmla="*/ 832446 h 1106488"/>
              <a:gd name="connsiteX25314" fmla="*/ 467396 w 1031876"/>
              <a:gd name="connsiteY25314" fmla="*/ 832497 h 1106488"/>
              <a:gd name="connsiteX25315" fmla="*/ 471794 w 1031876"/>
              <a:gd name="connsiteY25315" fmla="*/ 832497 h 1106488"/>
              <a:gd name="connsiteX25316" fmla="*/ 472500 w 1031876"/>
              <a:gd name="connsiteY25316" fmla="*/ 833437 h 1106488"/>
              <a:gd name="connsiteX25317" fmla="*/ 474358 w 1031876"/>
              <a:gd name="connsiteY25317" fmla="*/ 835912 h 1106488"/>
              <a:gd name="connsiteX25318" fmla="*/ 471794 w 1031876"/>
              <a:gd name="connsiteY25318" fmla="*/ 839328 h 1106488"/>
              <a:gd name="connsiteX25319" fmla="*/ 465811 w 1031876"/>
              <a:gd name="connsiteY25319" fmla="*/ 833351 h 1106488"/>
              <a:gd name="connsiteX25320" fmla="*/ 465674 w 1031876"/>
              <a:gd name="connsiteY25320" fmla="*/ 833215 h 1106488"/>
              <a:gd name="connsiteX25321" fmla="*/ 465426 w 1031876"/>
              <a:gd name="connsiteY25321" fmla="*/ 833318 h 1106488"/>
              <a:gd name="connsiteX25322" fmla="*/ 468375 w 1031876"/>
              <a:gd name="connsiteY25322" fmla="*/ 838474 h 1106488"/>
              <a:gd name="connsiteX25323" fmla="*/ 471794 w 1031876"/>
              <a:gd name="connsiteY25323" fmla="*/ 839328 h 1106488"/>
              <a:gd name="connsiteX25324" fmla="*/ 472649 w 1031876"/>
              <a:gd name="connsiteY25324" fmla="*/ 839328 h 1106488"/>
              <a:gd name="connsiteX25325" fmla="*/ 476067 w 1031876"/>
              <a:gd name="connsiteY25325" fmla="*/ 839328 h 1106488"/>
              <a:gd name="connsiteX25326" fmla="*/ 477776 w 1031876"/>
              <a:gd name="connsiteY25326" fmla="*/ 839328 h 1106488"/>
              <a:gd name="connsiteX25327" fmla="*/ 478631 w 1031876"/>
              <a:gd name="connsiteY25327" fmla="*/ 839328 h 1106488"/>
              <a:gd name="connsiteX25328" fmla="*/ 479031 w 1031876"/>
              <a:gd name="connsiteY25328" fmla="*/ 840027 h 1106488"/>
              <a:gd name="connsiteX25329" fmla="*/ 481807 w 1031876"/>
              <a:gd name="connsiteY25329" fmla="*/ 840582 h 1106488"/>
              <a:gd name="connsiteX25330" fmla="*/ 485776 w 1031876"/>
              <a:gd name="connsiteY25330" fmla="*/ 846138 h 1106488"/>
              <a:gd name="connsiteX25331" fmla="*/ 484784 w 1031876"/>
              <a:gd name="connsiteY25331" fmla="*/ 845344 h 1106488"/>
              <a:gd name="connsiteX25332" fmla="*/ 479786 w 1031876"/>
              <a:gd name="connsiteY25332" fmla="*/ 841346 h 1106488"/>
              <a:gd name="connsiteX25333" fmla="*/ 482050 w 1031876"/>
              <a:gd name="connsiteY25333" fmla="*/ 845304 h 1106488"/>
              <a:gd name="connsiteX25334" fmla="*/ 485469 w 1031876"/>
              <a:gd name="connsiteY25334" fmla="*/ 846158 h 1106488"/>
              <a:gd name="connsiteX25335" fmla="*/ 492307 w 1031876"/>
              <a:gd name="connsiteY25335" fmla="*/ 849573 h 1106488"/>
              <a:gd name="connsiteX25336" fmla="*/ 492833 w 1031876"/>
              <a:gd name="connsiteY25336" fmla="*/ 849836 h 1106488"/>
              <a:gd name="connsiteX25337" fmla="*/ 493162 w 1031876"/>
              <a:gd name="connsiteY25337" fmla="*/ 852135 h 1106488"/>
              <a:gd name="connsiteX25338" fmla="*/ 499144 w 1031876"/>
              <a:gd name="connsiteY25338" fmla="*/ 852988 h 1106488"/>
              <a:gd name="connsiteX25339" fmla="*/ 502563 w 1031876"/>
              <a:gd name="connsiteY25339" fmla="*/ 852988 h 1106488"/>
              <a:gd name="connsiteX25340" fmla="*/ 505127 w 1031876"/>
              <a:gd name="connsiteY25340" fmla="*/ 852988 h 1106488"/>
              <a:gd name="connsiteX25341" fmla="*/ 505982 w 1031876"/>
              <a:gd name="connsiteY25341" fmla="*/ 852988 h 1106488"/>
              <a:gd name="connsiteX25342" fmla="*/ 519657 w 1031876"/>
              <a:gd name="connsiteY25342" fmla="*/ 852988 h 1106488"/>
              <a:gd name="connsiteX25343" fmla="*/ 525640 w 1031876"/>
              <a:gd name="connsiteY25343" fmla="*/ 852988 h 1106488"/>
              <a:gd name="connsiteX25344" fmla="*/ 526495 w 1031876"/>
              <a:gd name="connsiteY25344" fmla="*/ 852988 h 1106488"/>
              <a:gd name="connsiteX25345" fmla="*/ 526495 w 1031876"/>
              <a:gd name="connsiteY25345" fmla="*/ 852487 h 1106488"/>
              <a:gd name="connsiteX25346" fmla="*/ 523479 w 1031876"/>
              <a:gd name="connsiteY25346" fmla="*/ 852487 h 1106488"/>
              <a:gd name="connsiteX25347" fmla="*/ 520800 w 1031876"/>
              <a:gd name="connsiteY25347" fmla="*/ 852487 h 1106488"/>
              <a:gd name="connsiteX25348" fmla="*/ 519907 w 1031876"/>
              <a:gd name="connsiteY25348" fmla="*/ 852487 h 1106488"/>
              <a:gd name="connsiteX25349" fmla="*/ 522586 w 1031876"/>
              <a:gd name="connsiteY25349" fmla="*/ 851693 h 1106488"/>
              <a:gd name="connsiteX25350" fmla="*/ 522224 w 1031876"/>
              <a:gd name="connsiteY25350" fmla="*/ 850943 h 1106488"/>
              <a:gd name="connsiteX25351" fmla="*/ 523479 w 1031876"/>
              <a:gd name="connsiteY25351" fmla="*/ 850106 h 1106488"/>
              <a:gd name="connsiteX25352" fmla="*/ 526495 w 1031876"/>
              <a:gd name="connsiteY25352" fmla="*/ 852116 h 1106488"/>
              <a:gd name="connsiteX25353" fmla="*/ 526495 w 1031876"/>
              <a:gd name="connsiteY25353" fmla="*/ 846158 h 1106488"/>
              <a:gd name="connsiteX25354" fmla="*/ 533332 w 1031876"/>
              <a:gd name="connsiteY25354" fmla="*/ 852988 h 1106488"/>
              <a:gd name="connsiteX25355" fmla="*/ 534187 w 1031876"/>
              <a:gd name="connsiteY25355" fmla="*/ 849573 h 1106488"/>
              <a:gd name="connsiteX25356" fmla="*/ 536979 w 1031876"/>
              <a:gd name="connsiteY25356" fmla="*/ 847980 h 1106488"/>
              <a:gd name="connsiteX25357" fmla="*/ 540170 w 1031876"/>
              <a:gd name="connsiteY25357" fmla="*/ 849573 h 1106488"/>
              <a:gd name="connsiteX25358" fmla="*/ 541879 w 1031876"/>
              <a:gd name="connsiteY25358" fmla="*/ 850427 h 1106488"/>
              <a:gd name="connsiteX25359" fmla="*/ 540170 w 1031876"/>
              <a:gd name="connsiteY25359" fmla="*/ 852988 h 1106488"/>
              <a:gd name="connsiteX25360" fmla="*/ 542449 w 1031876"/>
              <a:gd name="connsiteY25360" fmla="*/ 850712 h 1106488"/>
              <a:gd name="connsiteX25361" fmla="*/ 547007 w 1031876"/>
              <a:gd name="connsiteY25361" fmla="*/ 852988 h 1106488"/>
              <a:gd name="connsiteX25362" fmla="*/ 553845 w 1031876"/>
              <a:gd name="connsiteY25362" fmla="*/ 846158 h 1106488"/>
              <a:gd name="connsiteX25363" fmla="*/ 555555 w 1031876"/>
              <a:gd name="connsiteY25363" fmla="*/ 846158 h 1106488"/>
              <a:gd name="connsiteX25364" fmla="*/ 556409 w 1031876"/>
              <a:gd name="connsiteY25364" fmla="*/ 846158 h 1106488"/>
              <a:gd name="connsiteX25365" fmla="*/ 558119 w 1031876"/>
              <a:gd name="connsiteY25365" fmla="*/ 846158 h 1106488"/>
              <a:gd name="connsiteX25366" fmla="*/ 560683 w 1031876"/>
              <a:gd name="connsiteY25366" fmla="*/ 846158 h 1106488"/>
              <a:gd name="connsiteX25367" fmla="*/ 567520 w 1031876"/>
              <a:gd name="connsiteY25367" fmla="*/ 846158 h 1106488"/>
              <a:gd name="connsiteX25368" fmla="*/ 567520 w 1031876"/>
              <a:gd name="connsiteY25368" fmla="*/ 842743 h 1106488"/>
              <a:gd name="connsiteX25369" fmla="*/ 567520 w 1031876"/>
              <a:gd name="connsiteY25369" fmla="*/ 841375 h 1106488"/>
              <a:gd name="connsiteX25370" fmla="*/ 566738 w 1031876"/>
              <a:gd name="connsiteY25370" fmla="*/ 841375 h 1106488"/>
              <a:gd name="connsiteX25371" fmla="*/ 566738 w 1031876"/>
              <a:gd name="connsiteY25371" fmla="*/ 839787 h 1106488"/>
              <a:gd name="connsiteX25372" fmla="*/ 567520 w 1031876"/>
              <a:gd name="connsiteY25372" fmla="*/ 839787 h 1106488"/>
              <a:gd name="connsiteX25373" fmla="*/ 567520 w 1031876"/>
              <a:gd name="connsiteY25373" fmla="*/ 839519 h 1106488"/>
              <a:gd name="connsiteX25374" fmla="*/ 566738 w 1031876"/>
              <a:gd name="connsiteY25374" fmla="*/ 839787 h 1106488"/>
              <a:gd name="connsiteX25375" fmla="*/ 574676 w 1031876"/>
              <a:gd name="connsiteY25375" fmla="*/ 833437 h 1106488"/>
              <a:gd name="connsiteX25376" fmla="*/ 580232 w 1031876"/>
              <a:gd name="connsiteY25376" fmla="*/ 833437 h 1106488"/>
              <a:gd name="connsiteX25377" fmla="*/ 581026 w 1031876"/>
              <a:gd name="connsiteY25377" fmla="*/ 833437 h 1106488"/>
              <a:gd name="connsiteX25378" fmla="*/ 581026 w 1031876"/>
              <a:gd name="connsiteY25378" fmla="*/ 833438 h 1106488"/>
              <a:gd name="connsiteX25379" fmla="*/ 581026 w 1031876"/>
              <a:gd name="connsiteY25379" fmla="*/ 838993 h 1106488"/>
              <a:gd name="connsiteX25380" fmla="*/ 581026 w 1031876"/>
              <a:gd name="connsiteY25380" fmla="*/ 839787 h 1106488"/>
              <a:gd name="connsiteX25381" fmla="*/ 575470 w 1031876"/>
              <a:gd name="connsiteY25381" fmla="*/ 838993 h 1106488"/>
              <a:gd name="connsiteX25382" fmla="*/ 574676 w 1031876"/>
              <a:gd name="connsiteY25382" fmla="*/ 833438 h 1106488"/>
              <a:gd name="connsiteX25383" fmla="*/ 574676 w 1031876"/>
              <a:gd name="connsiteY25383" fmla="*/ 836612 h 1106488"/>
              <a:gd name="connsiteX25384" fmla="*/ 574676 w 1031876"/>
              <a:gd name="connsiteY25384" fmla="*/ 839787 h 1106488"/>
              <a:gd name="connsiteX25385" fmla="*/ 573684 w 1031876"/>
              <a:gd name="connsiteY25385" fmla="*/ 837406 h 1106488"/>
              <a:gd name="connsiteX25386" fmla="*/ 567961 w 1031876"/>
              <a:gd name="connsiteY25386" fmla="*/ 839368 h 1106488"/>
              <a:gd name="connsiteX25387" fmla="*/ 572580 w 1031876"/>
              <a:gd name="connsiteY25387" fmla="*/ 839787 h 1106488"/>
              <a:gd name="connsiteX25388" fmla="*/ 574676 w 1031876"/>
              <a:gd name="connsiteY25388" fmla="*/ 839787 h 1106488"/>
              <a:gd name="connsiteX25389" fmla="*/ 574676 w 1031876"/>
              <a:gd name="connsiteY25389" fmla="*/ 839977 h 1106488"/>
              <a:gd name="connsiteX25390" fmla="*/ 576922 w 1031876"/>
              <a:gd name="connsiteY25390" fmla="*/ 840181 h 1106488"/>
              <a:gd name="connsiteX25391" fmla="*/ 581195 w 1031876"/>
              <a:gd name="connsiteY25391" fmla="*/ 846158 h 1106488"/>
              <a:gd name="connsiteX25392" fmla="*/ 583759 w 1031876"/>
              <a:gd name="connsiteY25392" fmla="*/ 842743 h 1106488"/>
              <a:gd name="connsiteX25393" fmla="*/ 582016 w 1031876"/>
              <a:gd name="connsiteY25393" fmla="*/ 840421 h 1106488"/>
              <a:gd name="connsiteX25394" fmla="*/ 582050 w 1031876"/>
              <a:gd name="connsiteY25394" fmla="*/ 840181 h 1106488"/>
              <a:gd name="connsiteX25395" fmla="*/ 582289 w 1031876"/>
              <a:gd name="connsiteY25395" fmla="*/ 840147 h 1106488"/>
              <a:gd name="connsiteX25396" fmla="*/ 584614 w 1031876"/>
              <a:gd name="connsiteY25396" fmla="*/ 841889 h 1106488"/>
              <a:gd name="connsiteX25397" fmla="*/ 587420 w 1031876"/>
              <a:gd name="connsiteY25397" fmla="*/ 839787 h 1106488"/>
              <a:gd name="connsiteX25398" fmla="*/ 588033 w 1031876"/>
              <a:gd name="connsiteY25398" fmla="*/ 839328 h 1106488"/>
              <a:gd name="connsiteX25399" fmla="*/ 591452 w 1031876"/>
              <a:gd name="connsiteY25399" fmla="*/ 839328 h 1106488"/>
              <a:gd name="connsiteX25400" fmla="*/ 592307 w 1031876"/>
              <a:gd name="connsiteY25400" fmla="*/ 839328 h 1106488"/>
              <a:gd name="connsiteX25401" fmla="*/ 594871 w 1031876"/>
              <a:gd name="connsiteY25401" fmla="*/ 839328 h 1106488"/>
              <a:gd name="connsiteX25402" fmla="*/ 594883 w 1031876"/>
              <a:gd name="connsiteY25402" fmla="*/ 839328 h 1106488"/>
              <a:gd name="connsiteX25403" fmla="*/ 592337 w 1031876"/>
              <a:gd name="connsiteY25403" fmla="*/ 836612 h 1106488"/>
              <a:gd name="connsiteX25404" fmla="*/ 595314 w 1031876"/>
              <a:gd name="connsiteY25404" fmla="*/ 833438 h 1106488"/>
              <a:gd name="connsiteX25405" fmla="*/ 591345 w 1031876"/>
              <a:gd name="connsiteY25405" fmla="*/ 836612 h 1106488"/>
              <a:gd name="connsiteX25406" fmla="*/ 587950 w 1031876"/>
              <a:gd name="connsiteY25406" fmla="*/ 839328 h 1106488"/>
              <a:gd name="connsiteX25407" fmla="*/ 588033 w 1031876"/>
              <a:gd name="connsiteY25407" fmla="*/ 839328 h 1106488"/>
              <a:gd name="connsiteX25408" fmla="*/ 587932 w 1031876"/>
              <a:gd name="connsiteY25408" fmla="*/ 839342 h 1106488"/>
              <a:gd name="connsiteX25409" fmla="*/ 587376 w 1031876"/>
              <a:gd name="connsiteY25409" fmla="*/ 839787 h 1106488"/>
              <a:gd name="connsiteX25410" fmla="*/ 587376 w 1031876"/>
              <a:gd name="connsiteY25410" fmla="*/ 839421 h 1106488"/>
              <a:gd name="connsiteX25411" fmla="*/ 584813 w 1031876"/>
              <a:gd name="connsiteY25411" fmla="*/ 839787 h 1106488"/>
              <a:gd name="connsiteX25412" fmla="*/ 582289 w 1031876"/>
              <a:gd name="connsiteY25412" fmla="*/ 840147 h 1106488"/>
              <a:gd name="connsiteX25413" fmla="*/ 581808 w 1031876"/>
              <a:gd name="connsiteY25413" fmla="*/ 839787 h 1106488"/>
              <a:gd name="connsiteX25414" fmla="*/ 581195 w 1031876"/>
              <a:gd name="connsiteY25414" fmla="*/ 839328 h 1106488"/>
              <a:gd name="connsiteX25415" fmla="*/ 587376 w 1031876"/>
              <a:gd name="connsiteY25415" fmla="*/ 839328 h 1106488"/>
              <a:gd name="connsiteX25416" fmla="*/ 587376 w 1031876"/>
              <a:gd name="connsiteY25416" fmla="*/ 836612 h 1106488"/>
              <a:gd name="connsiteX25417" fmla="*/ 587376 w 1031876"/>
              <a:gd name="connsiteY25417" fmla="*/ 833438 h 1106488"/>
              <a:gd name="connsiteX25418" fmla="*/ 587376 w 1031876"/>
              <a:gd name="connsiteY25418" fmla="*/ 833437 h 1106488"/>
              <a:gd name="connsiteX25419" fmla="*/ 588170 w 1031876"/>
              <a:gd name="connsiteY25419" fmla="*/ 833437 h 1106488"/>
              <a:gd name="connsiteX25420" fmla="*/ 590353 w 1031876"/>
              <a:gd name="connsiteY25420" fmla="*/ 833437 h 1106488"/>
              <a:gd name="connsiteX25421" fmla="*/ 591345 w 1031876"/>
              <a:gd name="connsiteY25421" fmla="*/ 833437 h 1106488"/>
              <a:gd name="connsiteX25422" fmla="*/ 593627 w 1031876"/>
              <a:gd name="connsiteY25422" fmla="*/ 833437 h 1106488"/>
              <a:gd name="connsiteX25423" fmla="*/ 594519 w 1031876"/>
              <a:gd name="connsiteY25423" fmla="*/ 833437 h 1106488"/>
              <a:gd name="connsiteX25424" fmla="*/ 590948 w 1031876"/>
              <a:gd name="connsiteY25424" fmla="*/ 826492 h 1106488"/>
              <a:gd name="connsiteX25425" fmla="*/ 588170 w 1031876"/>
              <a:gd name="connsiteY25425" fmla="*/ 825721 h 1106488"/>
              <a:gd name="connsiteX25426" fmla="*/ 587376 w 1031876"/>
              <a:gd name="connsiteY25426" fmla="*/ 825500 h 1106488"/>
              <a:gd name="connsiteX25427" fmla="*/ 588170 w 1031876"/>
              <a:gd name="connsiteY25427" fmla="*/ 825500 h 1106488"/>
              <a:gd name="connsiteX25428" fmla="*/ 588368 w 1031876"/>
              <a:gd name="connsiteY25428" fmla="*/ 825500 h 1106488"/>
              <a:gd name="connsiteX25429" fmla="*/ 590849 w 1031876"/>
              <a:gd name="connsiteY25429" fmla="*/ 825500 h 1106488"/>
              <a:gd name="connsiteX25430" fmla="*/ 590948 w 1031876"/>
              <a:gd name="connsiteY25430" fmla="*/ 825500 h 1106488"/>
              <a:gd name="connsiteX25431" fmla="*/ 591345 w 1031876"/>
              <a:gd name="connsiteY25431" fmla="*/ 825500 h 1106488"/>
              <a:gd name="connsiteX25432" fmla="*/ 592337 w 1031876"/>
              <a:gd name="connsiteY25432" fmla="*/ 825500 h 1106488"/>
              <a:gd name="connsiteX25433" fmla="*/ 594520 w 1031876"/>
              <a:gd name="connsiteY25433" fmla="*/ 825500 h 1106488"/>
              <a:gd name="connsiteX25434" fmla="*/ 595314 w 1031876"/>
              <a:gd name="connsiteY25434" fmla="*/ 825500 h 1106488"/>
              <a:gd name="connsiteX25435" fmla="*/ 595413 w 1031876"/>
              <a:gd name="connsiteY25435" fmla="*/ 825500 h 1106488"/>
              <a:gd name="connsiteX25436" fmla="*/ 601663 w 1031876"/>
              <a:gd name="connsiteY25436" fmla="*/ 825500 h 1106488"/>
              <a:gd name="connsiteX25437" fmla="*/ 601664 w 1031876"/>
              <a:gd name="connsiteY25437" fmla="*/ 825500 h 1106488"/>
              <a:gd name="connsiteX25438" fmla="*/ 601663 w 1031876"/>
              <a:gd name="connsiteY25438" fmla="*/ 825500 h 1106488"/>
              <a:gd name="connsiteX25439" fmla="*/ 598092 w 1031876"/>
              <a:gd name="connsiteY25439" fmla="*/ 826492 h 1106488"/>
              <a:gd name="connsiteX25440" fmla="*/ 594521 w 1031876"/>
              <a:gd name="connsiteY25440" fmla="*/ 833437 h 1106488"/>
              <a:gd name="connsiteX25441" fmla="*/ 595313 w 1031876"/>
              <a:gd name="connsiteY25441" fmla="*/ 833437 h 1106488"/>
              <a:gd name="connsiteX25442" fmla="*/ 595314 w 1031876"/>
              <a:gd name="connsiteY25442" fmla="*/ 833437 h 1106488"/>
              <a:gd name="connsiteX25443" fmla="*/ 597199 w 1031876"/>
              <a:gd name="connsiteY25443" fmla="*/ 833437 h 1106488"/>
              <a:gd name="connsiteX25444" fmla="*/ 598488 w 1031876"/>
              <a:gd name="connsiteY25444" fmla="*/ 833437 h 1106488"/>
              <a:gd name="connsiteX25445" fmla="*/ 601662 w 1031876"/>
              <a:gd name="connsiteY25445" fmla="*/ 833437 h 1106488"/>
              <a:gd name="connsiteX25446" fmla="*/ 599282 w 1031876"/>
              <a:gd name="connsiteY25446" fmla="*/ 829469 h 1106488"/>
              <a:gd name="connsiteX25447" fmla="*/ 601663 w 1031876"/>
              <a:gd name="connsiteY25447" fmla="*/ 825500 h 1106488"/>
              <a:gd name="connsiteX25448" fmla="*/ 604044 w 1031876"/>
              <a:gd name="connsiteY25448" fmla="*/ 826492 h 1106488"/>
              <a:gd name="connsiteX25449" fmla="*/ 601663 w 1031876"/>
              <a:gd name="connsiteY25449" fmla="*/ 833438 h 1106488"/>
              <a:gd name="connsiteX25450" fmla="*/ 601663 w 1031876"/>
              <a:gd name="connsiteY25450" fmla="*/ 833437 h 1106488"/>
              <a:gd name="connsiteX25451" fmla="*/ 598488 w 1031876"/>
              <a:gd name="connsiteY25451" fmla="*/ 835818 h 1106488"/>
              <a:gd name="connsiteX25452" fmla="*/ 595314 w 1031876"/>
              <a:gd name="connsiteY25452" fmla="*/ 833438 h 1106488"/>
              <a:gd name="connsiteX25453" fmla="*/ 595314 w 1031876"/>
              <a:gd name="connsiteY25453" fmla="*/ 834231 h 1106488"/>
              <a:gd name="connsiteX25454" fmla="*/ 595314 w 1031876"/>
              <a:gd name="connsiteY25454" fmla="*/ 839328 h 1106488"/>
              <a:gd name="connsiteX25455" fmla="*/ 595726 w 1031876"/>
              <a:gd name="connsiteY25455" fmla="*/ 839328 h 1106488"/>
              <a:gd name="connsiteX25456" fmla="*/ 597435 w 1031876"/>
              <a:gd name="connsiteY25456" fmla="*/ 839328 h 1106488"/>
              <a:gd name="connsiteX25457" fmla="*/ 598289 w 1031876"/>
              <a:gd name="connsiteY25457" fmla="*/ 839328 h 1106488"/>
              <a:gd name="connsiteX25458" fmla="*/ 600853 w 1031876"/>
              <a:gd name="connsiteY25458" fmla="*/ 839328 h 1106488"/>
              <a:gd name="connsiteX25459" fmla="*/ 601708 w 1031876"/>
              <a:gd name="connsiteY25459" fmla="*/ 839328 h 1106488"/>
              <a:gd name="connsiteX25460" fmla="*/ 605127 w 1031876"/>
              <a:gd name="connsiteY25460" fmla="*/ 836766 h 1106488"/>
              <a:gd name="connsiteX25461" fmla="*/ 608013 w 1031876"/>
              <a:gd name="connsiteY25461" fmla="*/ 838928 h 1106488"/>
              <a:gd name="connsiteX25462" fmla="*/ 608379 w 1031876"/>
              <a:gd name="connsiteY25462" fmla="*/ 839202 h 1106488"/>
              <a:gd name="connsiteX25463" fmla="*/ 608546 w 1031876"/>
              <a:gd name="connsiteY25463" fmla="*/ 839328 h 1106488"/>
              <a:gd name="connsiteX25464" fmla="*/ 609353 w 1031876"/>
              <a:gd name="connsiteY25464" fmla="*/ 839328 h 1106488"/>
              <a:gd name="connsiteX25465" fmla="*/ 614959 w 1031876"/>
              <a:gd name="connsiteY25465" fmla="*/ 837406 h 1106488"/>
              <a:gd name="connsiteX25466" fmla="*/ 615760 w 1031876"/>
              <a:gd name="connsiteY25466" fmla="*/ 839328 h 1106488"/>
              <a:gd name="connsiteX25467" fmla="*/ 616238 w 1031876"/>
              <a:gd name="connsiteY25467" fmla="*/ 839328 h 1106488"/>
              <a:gd name="connsiteX25468" fmla="*/ 618802 w 1031876"/>
              <a:gd name="connsiteY25468" fmla="*/ 839328 h 1106488"/>
              <a:gd name="connsiteX25469" fmla="*/ 621366 w 1031876"/>
              <a:gd name="connsiteY25469" fmla="*/ 839328 h 1106488"/>
              <a:gd name="connsiteX25470" fmla="*/ 622221 w 1031876"/>
              <a:gd name="connsiteY25470" fmla="*/ 839328 h 1106488"/>
              <a:gd name="connsiteX25471" fmla="*/ 628204 w 1031876"/>
              <a:gd name="connsiteY25471" fmla="*/ 835912 h 1106488"/>
              <a:gd name="connsiteX25472" fmla="*/ 628824 w 1031876"/>
              <a:gd name="connsiteY25472" fmla="*/ 833437 h 1106488"/>
              <a:gd name="connsiteX25473" fmla="*/ 629059 w 1031876"/>
              <a:gd name="connsiteY25473" fmla="*/ 832497 h 1106488"/>
              <a:gd name="connsiteX25474" fmla="*/ 632477 w 1031876"/>
              <a:gd name="connsiteY25474" fmla="*/ 832497 h 1106488"/>
              <a:gd name="connsiteX25475" fmla="*/ 633899 w 1031876"/>
              <a:gd name="connsiteY25475" fmla="*/ 832497 h 1106488"/>
              <a:gd name="connsiteX25476" fmla="*/ 635530 w 1031876"/>
              <a:gd name="connsiteY25476" fmla="*/ 832497 h 1106488"/>
              <a:gd name="connsiteX25477" fmla="*/ 635530 w 1031876"/>
              <a:gd name="connsiteY25477" fmla="*/ 832446 h 1106488"/>
              <a:gd name="connsiteX25478" fmla="*/ 635530 w 1031876"/>
              <a:gd name="connsiteY25478" fmla="*/ 829469 h 1106488"/>
              <a:gd name="connsiteX25479" fmla="*/ 635530 w 1031876"/>
              <a:gd name="connsiteY25479" fmla="*/ 826492 h 1106488"/>
              <a:gd name="connsiteX25480" fmla="*/ 635530 w 1031876"/>
              <a:gd name="connsiteY25480" fmla="*/ 825500 h 1106488"/>
              <a:gd name="connsiteX25481" fmla="*/ 638970 w 1031876"/>
              <a:gd name="connsiteY25481" fmla="*/ 828477 h 1106488"/>
              <a:gd name="connsiteX25482" fmla="*/ 640905 w 1031876"/>
              <a:gd name="connsiteY25482" fmla="*/ 826803 h 1106488"/>
              <a:gd name="connsiteX25483" fmla="*/ 639763 w 1031876"/>
              <a:gd name="connsiteY25483" fmla="*/ 827088 h 1106488"/>
              <a:gd name="connsiteX25484" fmla="*/ 636588 w 1031876"/>
              <a:gd name="connsiteY25484" fmla="*/ 826294 h 1106488"/>
              <a:gd name="connsiteX25485" fmla="*/ 639763 w 1031876"/>
              <a:gd name="connsiteY25485" fmla="*/ 825500 h 1106488"/>
              <a:gd name="connsiteX25486" fmla="*/ 641817 w 1031876"/>
              <a:gd name="connsiteY25486" fmla="*/ 826014 h 1106488"/>
              <a:gd name="connsiteX25487" fmla="*/ 642410 w 1031876"/>
              <a:gd name="connsiteY25487" fmla="*/ 825500 h 1106488"/>
              <a:gd name="connsiteX25488" fmla="*/ 645849 w 1031876"/>
              <a:gd name="connsiteY25488" fmla="*/ 825500 h 1106488"/>
              <a:gd name="connsiteX25489" fmla="*/ 649288 w 1031876"/>
              <a:gd name="connsiteY25489" fmla="*/ 825500 h 1106488"/>
              <a:gd name="connsiteX25490" fmla="*/ 649289 w 1031876"/>
              <a:gd name="connsiteY25490" fmla="*/ 825500 h 1106488"/>
              <a:gd name="connsiteX25491" fmla="*/ 652463 w 1031876"/>
              <a:gd name="connsiteY25491" fmla="*/ 825500 h 1106488"/>
              <a:gd name="connsiteX25492" fmla="*/ 655638 w 1031876"/>
              <a:gd name="connsiteY25492" fmla="*/ 825500 h 1106488"/>
              <a:gd name="connsiteX25493" fmla="*/ 652845 w 1031876"/>
              <a:gd name="connsiteY25493" fmla="*/ 828119 h 1106488"/>
              <a:gd name="connsiteX25494" fmla="*/ 652990 w 1031876"/>
              <a:gd name="connsiteY25494" fmla="*/ 828228 h 1106488"/>
              <a:gd name="connsiteX25495" fmla="*/ 656409 w 1031876"/>
              <a:gd name="connsiteY25495" fmla="*/ 825667 h 1106488"/>
              <a:gd name="connsiteX25496" fmla="*/ 663247 w 1031876"/>
              <a:gd name="connsiteY25496" fmla="*/ 825667 h 1106488"/>
              <a:gd name="connsiteX25497" fmla="*/ 663575 w 1031876"/>
              <a:gd name="connsiteY25497" fmla="*/ 825339 h 1106488"/>
              <a:gd name="connsiteX25498" fmla="*/ 663575 w 1031876"/>
              <a:gd name="connsiteY25498" fmla="*/ 819944 h 1106488"/>
              <a:gd name="connsiteX25499" fmla="*/ 663575 w 1031876"/>
              <a:gd name="connsiteY25499" fmla="*/ 819152 h 1106488"/>
              <a:gd name="connsiteX25500" fmla="*/ 659607 w 1031876"/>
              <a:gd name="connsiteY25500" fmla="*/ 824706 h 1106488"/>
              <a:gd name="connsiteX25501" fmla="*/ 655638 w 1031876"/>
              <a:gd name="connsiteY25501" fmla="*/ 825500 h 1106488"/>
              <a:gd name="connsiteX25502" fmla="*/ 656630 w 1031876"/>
              <a:gd name="connsiteY25502" fmla="*/ 824706 h 1106488"/>
              <a:gd name="connsiteX25503" fmla="*/ 663575 w 1031876"/>
              <a:gd name="connsiteY25503" fmla="*/ 819151 h 1106488"/>
              <a:gd name="connsiteX25504" fmla="*/ 663575 w 1031876"/>
              <a:gd name="connsiteY25504" fmla="*/ 819150 h 1106488"/>
              <a:gd name="connsiteX25505" fmla="*/ 663576 w 1031876"/>
              <a:gd name="connsiteY25505" fmla="*/ 819150 h 1106488"/>
              <a:gd name="connsiteX25506" fmla="*/ 669926 w 1031876"/>
              <a:gd name="connsiteY25506" fmla="*/ 812800 h 1106488"/>
              <a:gd name="connsiteX25507" fmla="*/ 669926 w 1031876"/>
              <a:gd name="connsiteY25507" fmla="*/ 815975 h 1106488"/>
              <a:gd name="connsiteX25508" fmla="*/ 669926 w 1031876"/>
              <a:gd name="connsiteY25508" fmla="*/ 818994 h 1106488"/>
              <a:gd name="connsiteX25509" fmla="*/ 670084 w 1031876"/>
              <a:gd name="connsiteY25509" fmla="*/ 818836 h 1106488"/>
              <a:gd name="connsiteX25510" fmla="*/ 676815 w 1031876"/>
              <a:gd name="connsiteY25510" fmla="*/ 818943 h 1106488"/>
              <a:gd name="connsiteX25511" fmla="*/ 676898 w 1031876"/>
              <a:gd name="connsiteY25511" fmla="*/ 819007 h 1106488"/>
              <a:gd name="connsiteX25512" fmla="*/ 676678 w 1031876"/>
              <a:gd name="connsiteY25512" fmla="*/ 820544 h 1106488"/>
              <a:gd name="connsiteX25513" fmla="*/ 670084 w 1031876"/>
              <a:gd name="connsiteY25513" fmla="*/ 825667 h 1106488"/>
              <a:gd name="connsiteX25514" fmla="*/ 663247 w 1031876"/>
              <a:gd name="connsiteY25514" fmla="*/ 832497 h 1106488"/>
              <a:gd name="connsiteX25515" fmla="*/ 662392 w 1031876"/>
              <a:gd name="connsiteY25515" fmla="*/ 832497 h 1106488"/>
              <a:gd name="connsiteX25516" fmla="*/ 659828 w 1031876"/>
              <a:gd name="connsiteY25516" fmla="*/ 832497 h 1106488"/>
              <a:gd name="connsiteX25517" fmla="*/ 656409 w 1031876"/>
              <a:gd name="connsiteY25517" fmla="*/ 832497 h 1106488"/>
              <a:gd name="connsiteX25518" fmla="*/ 649571 w 1031876"/>
              <a:gd name="connsiteY25518" fmla="*/ 839328 h 1106488"/>
              <a:gd name="connsiteX25519" fmla="*/ 656409 w 1031876"/>
              <a:gd name="connsiteY25519" fmla="*/ 839328 h 1106488"/>
              <a:gd name="connsiteX25520" fmla="*/ 656409 w 1031876"/>
              <a:gd name="connsiteY25520" fmla="*/ 832497 h 1106488"/>
              <a:gd name="connsiteX25521" fmla="*/ 663247 w 1031876"/>
              <a:gd name="connsiteY25521" fmla="*/ 832497 h 1106488"/>
              <a:gd name="connsiteX25522" fmla="*/ 670084 w 1031876"/>
              <a:gd name="connsiteY25522" fmla="*/ 832497 h 1106488"/>
              <a:gd name="connsiteX25523" fmla="*/ 670084 w 1031876"/>
              <a:gd name="connsiteY25523" fmla="*/ 825667 h 1106488"/>
              <a:gd name="connsiteX25524" fmla="*/ 676922 w 1031876"/>
              <a:gd name="connsiteY25524" fmla="*/ 825667 h 1106488"/>
              <a:gd name="connsiteX25525" fmla="*/ 683759 w 1031876"/>
              <a:gd name="connsiteY25525" fmla="*/ 825667 h 1106488"/>
              <a:gd name="connsiteX25526" fmla="*/ 680340 w 1031876"/>
              <a:gd name="connsiteY25526" fmla="*/ 825667 h 1106488"/>
              <a:gd name="connsiteX25527" fmla="*/ 679486 w 1031876"/>
              <a:gd name="connsiteY25527" fmla="*/ 825667 h 1106488"/>
              <a:gd name="connsiteX25528" fmla="*/ 676922 w 1031876"/>
              <a:gd name="connsiteY25528" fmla="*/ 825667 h 1106488"/>
              <a:gd name="connsiteX25529" fmla="*/ 683759 w 1031876"/>
              <a:gd name="connsiteY25529" fmla="*/ 824813 h 1106488"/>
              <a:gd name="connsiteX25530" fmla="*/ 684213 w 1031876"/>
              <a:gd name="connsiteY25530" fmla="*/ 824416 h 1106488"/>
              <a:gd name="connsiteX25531" fmla="*/ 684390 w 1031876"/>
              <a:gd name="connsiteY25531" fmla="*/ 824261 h 1106488"/>
              <a:gd name="connsiteX25532" fmla="*/ 685007 w 1031876"/>
              <a:gd name="connsiteY25532" fmla="*/ 819944 h 1106488"/>
              <a:gd name="connsiteX25533" fmla="*/ 690175 w 1031876"/>
              <a:gd name="connsiteY25533" fmla="*/ 819206 h 1106488"/>
              <a:gd name="connsiteX25534" fmla="*/ 690238 w 1031876"/>
              <a:gd name="connsiteY25534" fmla="*/ 819150 h 1106488"/>
              <a:gd name="connsiteX25535" fmla="*/ 690597 w 1031876"/>
              <a:gd name="connsiteY25535" fmla="*/ 818836 h 1106488"/>
              <a:gd name="connsiteX25536" fmla="*/ 693161 w 1031876"/>
              <a:gd name="connsiteY25536" fmla="*/ 818836 h 1106488"/>
              <a:gd name="connsiteX25537" fmla="*/ 694016 w 1031876"/>
              <a:gd name="connsiteY25537" fmla="*/ 818836 h 1106488"/>
              <a:gd name="connsiteX25538" fmla="*/ 697435 w 1031876"/>
              <a:gd name="connsiteY25538" fmla="*/ 818836 h 1106488"/>
              <a:gd name="connsiteX25539" fmla="*/ 704272 w 1031876"/>
              <a:gd name="connsiteY25539" fmla="*/ 812006 h 1106488"/>
              <a:gd name="connsiteX25540" fmla="*/ 704851 w 1031876"/>
              <a:gd name="connsiteY25540" fmla="*/ 812006 h 1106488"/>
              <a:gd name="connsiteX25541" fmla="*/ 706836 w 1031876"/>
              <a:gd name="connsiteY25541" fmla="*/ 812006 h 1106488"/>
              <a:gd name="connsiteX25542" fmla="*/ 707691 w 1031876"/>
              <a:gd name="connsiteY25542" fmla="*/ 812006 h 1106488"/>
              <a:gd name="connsiteX25543" fmla="*/ 711110 w 1031876"/>
              <a:gd name="connsiteY25543" fmla="*/ 812006 h 1106488"/>
              <a:gd name="connsiteX25544" fmla="*/ 712575 w 1031876"/>
              <a:gd name="connsiteY25544" fmla="*/ 810542 h 1106488"/>
              <a:gd name="connsiteX25545" fmla="*/ 717947 w 1031876"/>
              <a:gd name="connsiteY25545" fmla="*/ 812006 h 1106488"/>
              <a:gd name="connsiteX25546" fmla="*/ 717947 w 1031876"/>
              <a:gd name="connsiteY25546" fmla="*/ 805175 h 1106488"/>
              <a:gd name="connsiteX25547" fmla="*/ 724785 w 1031876"/>
              <a:gd name="connsiteY25547" fmla="*/ 798345 h 1106488"/>
              <a:gd name="connsiteX25548" fmla="*/ 725488 w 1031876"/>
              <a:gd name="connsiteY25548" fmla="*/ 797994 h 1106488"/>
              <a:gd name="connsiteX25549" fmla="*/ 726523 w 1031876"/>
              <a:gd name="connsiteY25549" fmla="*/ 797477 h 1106488"/>
              <a:gd name="connsiteX25550" fmla="*/ 728663 w 1031876"/>
              <a:gd name="connsiteY25550" fmla="*/ 795337 h 1106488"/>
              <a:gd name="connsiteX25551" fmla="*/ 731838 w 1031876"/>
              <a:gd name="connsiteY25551" fmla="*/ 792162 h 1106488"/>
              <a:gd name="connsiteX25552" fmla="*/ 731838 w 1031876"/>
              <a:gd name="connsiteY25552" fmla="*/ 791515 h 1106488"/>
              <a:gd name="connsiteX25553" fmla="*/ 731622 w 1031876"/>
              <a:gd name="connsiteY25553" fmla="*/ 791515 h 1106488"/>
              <a:gd name="connsiteX25554" fmla="*/ 731838 w 1031876"/>
              <a:gd name="connsiteY25554" fmla="*/ 791422 h 1106488"/>
              <a:gd name="connsiteX25555" fmla="*/ 731838 w 1031876"/>
              <a:gd name="connsiteY25555" fmla="*/ 791299 h 1106488"/>
              <a:gd name="connsiteX25556" fmla="*/ 731838 w 1031876"/>
              <a:gd name="connsiteY25556" fmla="*/ 788194 h 1106488"/>
              <a:gd name="connsiteX25557" fmla="*/ 731838 w 1031876"/>
              <a:gd name="connsiteY25557" fmla="*/ 784225 h 1106488"/>
              <a:gd name="connsiteX25558" fmla="*/ 735013 w 1031876"/>
              <a:gd name="connsiteY25558" fmla="*/ 784225 h 1106488"/>
              <a:gd name="connsiteX25559" fmla="*/ 735807 w 1031876"/>
              <a:gd name="connsiteY25559" fmla="*/ 784225 h 1106488"/>
              <a:gd name="connsiteX25560" fmla="*/ 738188 w 1031876"/>
              <a:gd name="connsiteY25560" fmla="*/ 784225 h 1106488"/>
              <a:gd name="connsiteX25561" fmla="*/ 732632 w 1031876"/>
              <a:gd name="connsiteY25561" fmla="*/ 785217 h 1106488"/>
              <a:gd name="connsiteX25562" fmla="*/ 731950 w 1031876"/>
              <a:gd name="connsiteY25562" fmla="*/ 791187 h 1106488"/>
              <a:gd name="connsiteX25563" fmla="*/ 731949 w 1031876"/>
              <a:gd name="connsiteY25563" fmla="*/ 791188 h 1106488"/>
              <a:gd name="connsiteX25564" fmla="*/ 731927 w 1031876"/>
              <a:gd name="connsiteY25564" fmla="*/ 791384 h 1106488"/>
              <a:gd name="connsiteX25565" fmla="*/ 737605 w 1031876"/>
              <a:gd name="connsiteY25565" fmla="*/ 788953 h 1106488"/>
              <a:gd name="connsiteX25566" fmla="*/ 738460 w 1031876"/>
              <a:gd name="connsiteY25566" fmla="*/ 791515 h 1106488"/>
              <a:gd name="connsiteX25567" fmla="*/ 737605 w 1031876"/>
              <a:gd name="connsiteY25567" fmla="*/ 791515 h 1106488"/>
              <a:gd name="connsiteX25568" fmla="*/ 735041 w 1031876"/>
              <a:gd name="connsiteY25568" fmla="*/ 791515 h 1106488"/>
              <a:gd name="connsiteX25569" fmla="*/ 731912 w 1031876"/>
              <a:gd name="connsiteY25569" fmla="*/ 791515 h 1106488"/>
              <a:gd name="connsiteX25570" fmla="*/ 731838 w 1031876"/>
              <a:gd name="connsiteY25570" fmla="*/ 792163 h 1106488"/>
              <a:gd name="connsiteX25571" fmla="*/ 731838 w 1031876"/>
              <a:gd name="connsiteY25571" fmla="*/ 794543 h 1106488"/>
              <a:gd name="connsiteX25572" fmla="*/ 731838 w 1031876"/>
              <a:gd name="connsiteY25572" fmla="*/ 794822 h 1106488"/>
              <a:gd name="connsiteX25573" fmla="*/ 738460 w 1031876"/>
              <a:gd name="connsiteY25573" fmla="*/ 791515 h 1106488"/>
              <a:gd name="connsiteX25574" fmla="*/ 738460 w 1031876"/>
              <a:gd name="connsiteY25574" fmla="*/ 788953 h 1106488"/>
              <a:gd name="connsiteX25575" fmla="*/ 738460 w 1031876"/>
              <a:gd name="connsiteY25575" fmla="*/ 788099 h 1106488"/>
              <a:gd name="connsiteX25576" fmla="*/ 738460 w 1031876"/>
              <a:gd name="connsiteY25576" fmla="*/ 784684 h 1106488"/>
              <a:gd name="connsiteX25577" fmla="*/ 745298 w 1031876"/>
              <a:gd name="connsiteY25577" fmla="*/ 777854 h 1106488"/>
              <a:gd name="connsiteX25578" fmla="*/ 752135 w 1031876"/>
              <a:gd name="connsiteY25578" fmla="*/ 771023 h 1106488"/>
              <a:gd name="connsiteX25579" fmla="*/ 758973 w 1031876"/>
              <a:gd name="connsiteY25579" fmla="*/ 771023 h 1106488"/>
              <a:gd name="connsiteX25580" fmla="*/ 765810 w 1031876"/>
              <a:gd name="connsiteY25580" fmla="*/ 771023 h 1106488"/>
              <a:gd name="connsiteX25581" fmla="*/ 758973 w 1031876"/>
              <a:gd name="connsiteY25581" fmla="*/ 771023 h 1106488"/>
              <a:gd name="connsiteX25582" fmla="*/ 765810 w 1031876"/>
              <a:gd name="connsiteY25582" fmla="*/ 764193 h 1106488"/>
              <a:gd name="connsiteX25583" fmla="*/ 765810 w 1031876"/>
              <a:gd name="connsiteY25583" fmla="*/ 757362 h 1106488"/>
              <a:gd name="connsiteX25584" fmla="*/ 772648 w 1031876"/>
              <a:gd name="connsiteY25584" fmla="*/ 757362 h 1106488"/>
              <a:gd name="connsiteX25585" fmla="*/ 772720 w 1031876"/>
              <a:gd name="connsiteY25585" fmla="*/ 757237 h 1106488"/>
              <a:gd name="connsiteX25586" fmla="*/ 776067 w 1031876"/>
              <a:gd name="connsiteY25586" fmla="*/ 751386 h 1106488"/>
              <a:gd name="connsiteX25587" fmla="*/ 779242 w 1031876"/>
              <a:gd name="connsiteY25587" fmla="*/ 750593 h 1106488"/>
              <a:gd name="connsiteX25588" fmla="*/ 779196 w 1031876"/>
              <a:gd name="connsiteY25588" fmla="*/ 750532 h 1106488"/>
              <a:gd name="connsiteX25589" fmla="*/ 776067 w 1031876"/>
              <a:gd name="connsiteY25589" fmla="*/ 750532 h 1106488"/>
              <a:gd name="connsiteX25590" fmla="*/ 773379 w 1031876"/>
              <a:gd name="connsiteY25590" fmla="*/ 750532 h 1106488"/>
              <a:gd name="connsiteX25591" fmla="*/ 773113 w 1031876"/>
              <a:gd name="connsiteY25591" fmla="*/ 750887 h 1106488"/>
              <a:gd name="connsiteX25592" fmla="*/ 773113 w 1031876"/>
              <a:gd name="connsiteY25592" fmla="*/ 750532 h 1106488"/>
              <a:gd name="connsiteX25593" fmla="*/ 772648 w 1031876"/>
              <a:gd name="connsiteY25593" fmla="*/ 750532 h 1106488"/>
              <a:gd name="connsiteX25594" fmla="*/ 773113 w 1031876"/>
              <a:gd name="connsiteY25594" fmla="*/ 750474 h 1106488"/>
              <a:gd name="connsiteX25595" fmla="*/ 773113 w 1031876"/>
              <a:gd name="connsiteY25595" fmla="*/ 745331 h 1106488"/>
              <a:gd name="connsiteX25596" fmla="*/ 773113 w 1031876"/>
              <a:gd name="connsiteY25596" fmla="*/ 744537 h 1106488"/>
              <a:gd name="connsiteX25597" fmla="*/ 775494 w 1031876"/>
              <a:gd name="connsiteY25597" fmla="*/ 747712 h 1106488"/>
              <a:gd name="connsiteX25598" fmla="*/ 773455 w 1031876"/>
              <a:gd name="connsiteY25598" fmla="*/ 750431 h 1106488"/>
              <a:gd name="connsiteX25599" fmla="*/ 778635 w 1031876"/>
              <a:gd name="connsiteY25599" fmla="*/ 749785 h 1106488"/>
              <a:gd name="connsiteX25600" fmla="*/ 777082 w 1031876"/>
              <a:gd name="connsiteY25600" fmla="*/ 747713 h 1106488"/>
              <a:gd name="connsiteX25601" fmla="*/ 779463 w 1031876"/>
              <a:gd name="connsiteY25601" fmla="*/ 744538 h 1106488"/>
              <a:gd name="connsiteX25602" fmla="*/ 779463 w 1031876"/>
              <a:gd name="connsiteY25602" fmla="*/ 745332 h 1106488"/>
              <a:gd name="connsiteX25603" fmla="*/ 779463 w 1031876"/>
              <a:gd name="connsiteY25603" fmla="*/ 749681 h 1106488"/>
              <a:gd name="connsiteX25604" fmla="*/ 779486 w 1031876"/>
              <a:gd name="connsiteY25604" fmla="*/ 749678 h 1106488"/>
              <a:gd name="connsiteX25605" fmla="*/ 786323 w 1031876"/>
              <a:gd name="connsiteY25605" fmla="*/ 743702 h 1106488"/>
              <a:gd name="connsiteX25606" fmla="*/ 786323 w 1031876"/>
              <a:gd name="connsiteY25606" fmla="*/ 742848 h 1106488"/>
              <a:gd name="connsiteX25607" fmla="*/ 786323 w 1031876"/>
              <a:gd name="connsiteY25607" fmla="*/ 737725 h 1106488"/>
              <a:gd name="connsiteX25608" fmla="*/ 786323 w 1031876"/>
              <a:gd name="connsiteY25608" fmla="*/ 736871 h 1106488"/>
              <a:gd name="connsiteX25609" fmla="*/ 786323 w 1031876"/>
              <a:gd name="connsiteY25609" fmla="*/ 730041 h 1106488"/>
              <a:gd name="connsiteX25610" fmla="*/ 793161 w 1031876"/>
              <a:gd name="connsiteY25610" fmla="*/ 730041 h 1106488"/>
              <a:gd name="connsiteX25611" fmla="*/ 793161 w 1031876"/>
              <a:gd name="connsiteY25611" fmla="*/ 727479 h 1106488"/>
              <a:gd name="connsiteX25612" fmla="*/ 793161 w 1031876"/>
              <a:gd name="connsiteY25612" fmla="*/ 726625 h 1106488"/>
              <a:gd name="connsiteX25613" fmla="*/ 793161 w 1031876"/>
              <a:gd name="connsiteY25613" fmla="*/ 724844 h 1106488"/>
              <a:gd name="connsiteX25614" fmla="*/ 793161 w 1031876"/>
              <a:gd name="connsiteY25614" fmla="*/ 724064 h 1106488"/>
              <a:gd name="connsiteX25615" fmla="*/ 793161 w 1031876"/>
              <a:gd name="connsiteY25615" fmla="*/ 723210 h 1106488"/>
              <a:gd name="connsiteX25616" fmla="*/ 793751 w 1031876"/>
              <a:gd name="connsiteY25616" fmla="*/ 722621 h 1106488"/>
              <a:gd name="connsiteX25617" fmla="*/ 793751 w 1031876"/>
              <a:gd name="connsiteY25617" fmla="*/ 715962 h 1106488"/>
              <a:gd name="connsiteX25618" fmla="*/ 795934 w 1031876"/>
              <a:gd name="connsiteY25618" fmla="*/ 719602 h 1106488"/>
              <a:gd name="connsiteX25619" fmla="*/ 796132 w 1031876"/>
              <a:gd name="connsiteY25619" fmla="*/ 719931 h 1106488"/>
              <a:gd name="connsiteX25620" fmla="*/ 795666 w 1031876"/>
              <a:gd name="connsiteY25620" fmla="*/ 720708 h 1106488"/>
              <a:gd name="connsiteX25621" fmla="*/ 796580 w 1031876"/>
              <a:gd name="connsiteY25621" fmla="*/ 719795 h 1106488"/>
              <a:gd name="connsiteX25622" fmla="*/ 798090 w 1031876"/>
              <a:gd name="connsiteY25622" fmla="*/ 718287 h 1106488"/>
              <a:gd name="connsiteX25623" fmla="*/ 796920 w 1031876"/>
              <a:gd name="connsiteY25623" fmla="*/ 717660 h 1106488"/>
              <a:gd name="connsiteX25624" fmla="*/ 793751 w 1031876"/>
              <a:gd name="connsiteY25624" fmla="*/ 715962 h 1106488"/>
              <a:gd name="connsiteX25625" fmla="*/ 800101 w 1031876"/>
              <a:gd name="connsiteY25625" fmla="*/ 715962 h 1106488"/>
              <a:gd name="connsiteX25626" fmla="*/ 799987 w 1031876"/>
              <a:gd name="connsiteY25626" fmla="*/ 716391 h 1106488"/>
              <a:gd name="connsiteX25627" fmla="*/ 799998 w 1031876"/>
              <a:gd name="connsiteY25627" fmla="*/ 716380 h 1106488"/>
              <a:gd name="connsiteX25628" fmla="*/ 800101 w 1031876"/>
              <a:gd name="connsiteY25628" fmla="*/ 716321 h 1106488"/>
              <a:gd name="connsiteX25629" fmla="*/ 805981 w 1031876"/>
              <a:gd name="connsiteY25629" fmla="*/ 712965 h 1106488"/>
              <a:gd name="connsiteX25630" fmla="*/ 806836 w 1031876"/>
              <a:gd name="connsiteY25630" fmla="*/ 709549 h 1106488"/>
              <a:gd name="connsiteX25631" fmla="*/ 807691 w 1031876"/>
              <a:gd name="connsiteY25631" fmla="*/ 708696 h 1106488"/>
              <a:gd name="connsiteX25632" fmla="*/ 813595 w 1031876"/>
              <a:gd name="connsiteY25632" fmla="*/ 702798 h 1106488"/>
              <a:gd name="connsiteX25633" fmla="*/ 813674 w 1031876"/>
              <a:gd name="connsiteY25633" fmla="*/ 702719 h 1106488"/>
              <a:gd name="connsiteX25634" fmla="*/ 813674 w 1031876"/>
              <a:gd name="connsiteY25634" fmla="*/ 702565 h 1106488"/>
              <a:gd name="connsiteX25635" fmla="*/ 813595 w 1031876"/>
              <a:gd name="connsiteY25635" fmla="*/ 702628 h 1106488"/>
              <a:gd name="connsiteX25636" fmla="*/ 813481 w 1031876"/>
              <a:gd name="connsiteY25636" fmla="*/ 702719 h 1106488"/>
              <a:gd name="connsiteX25637" fmla="*/ 812801 w 1031876"/>
              <a:gd name="connsiteY25637" fmla="*/ 703263 h 1106488"/>
              <a:gd name="connsiteX25638" fmla="*/ 813190 w 1031876"/>
              <a:gd name="connsiteY25638" fmla="*/ 702719 h 1106488"/>
              <a:gd name="connsiteX25639" fmla="*/ 813595 w 1031876"/>
              <a:gd name="connsiteY25639" fmla="*/ 702152 h 1106488"/>
              <a:gd name="connsiteX25640" fmla="*/ 813674 w 1031876"/>
              <a:gd name="connsiteY25640" fmla="*/ 702041 h 1106488"/>
              <a:gd name="connsiteX25641" fmla="*/ 813674 w 1031876"/>
              <a:gd name="connsiteY25641" fmla="*/ 701865 h 1106488"/>
              <a:gd name="connsiteX25642" fmla="*/ 813674 w 1031876"/>
              <a:gd name="connsiteY25642" fmla="*/ 699304 h 1106488"/>
              <a:gd name="connsiteX25643" fmla="*/ 813674 w 1031876"/>
              <a:gd name="connsiteY25643" fmla="*/ 696040 h 1106488"/>
              <a:gd name="connsiteX25644" fmla="*/ 813674 w 1031876"/>
              <a:gd name="connsiteY25644" fmla="*/ 695889 h 1106488"/>
              <a:gd name="connsiteX25645" fmla="*/ 813876 w 1031876"/>
              <a:gd name="connsiteY25645" fmla="*/ 695838 h 1106488"/>
              <a:gd name="connsiteX25646" fmla="*/ 817093 w 1031876"/>
              <a:gd name="connsiteY25646" fmla="*/ 695035 h 1106488"/>
              <a:gd name="connsiteX25647" fmla="*/ 820317 w 1031876"/>
              <a:gd name="connsiteY25647" fmla="*/ 689397 h 1106488"/>
              <a:gd name="connsiteX25648" fmla="*/ 820511 w 1031876"/>
              <a:gd name="connsiteY25648" fmla="*/ 689058 h 1106488"/>
              <a:gd name="connsiteX25649" fmla="*/ 820677 w 1031876"/>
              <a:gd name="connsiteY25649" fmla="*/ 689037 h 1106488"/>
              <a:gd name="connsiteX25650" fmla="*/ 827349 w 1031876"/>
              <a:gd name="connsiteY25650" fmla="*/ 688204 h 1106488"/>
              <a:gd name="connsiteX25651" fmla="*/ 827349 w 1031876"/>
              <a:gd name="connsiteY25651" fmla="*/ 688204 h 1106488"/>
              <a:gd name="connsiteX25652" fmla="*/ 834186 w 1031876"/>
              <a:gd name="connsiteY25652" fmla="*/ 682228 h 1106488"/>
              <a:gd name="connsiteX25653" fmla="*/ 830768 w 1031876"/>
              <a:gd name="connsiteY25653" fmla="*/ 682228 h 1106488"/>
              <a:gd name="connsiteX25654" fmla="*/ 829913 w 1031876"/>
              <a:gd name="connsiteY25654" fmla="*/ 682228 h 1106488"/>
              <a:gd name="connsiteX25655" fmla="*/ 828204 w 1031876"/>
              <a:gd name="connsiteY25655" fmla="*/ 682228 h 1106488"/>
              <a:gd name="connsiteX25656" fmla="*/ 827349 w 1031876"/>
              <a:gd name="connsiteY25656" fmla="*/ 682228 h 1106488"/>
              <a:gd name="connsiteX25657" fmla="*/ 834186 w 1031876"/>
              <a:gd name="connsiteY25657" fmla="*/ 675397 h 1106488"/>
              <a:gd name="connsiteX25658" fmla="*/ 835041 w 1031876"/>
              <a:gd name="connsiteY25658" fmla="*/ 675397 h 1106488"/>
              <a:gd name="connsiteX25659" fmla="*/ 838460 w 1031876"/>
              <a:gd name="connsiteY25659" fmla="*/ 675397 h 1106488"/>
              <a:gd name="connsiteX25660" fmla="*/ 841024 w 1031876"/>
              <a:gd name="connsiteY25660" fmla="*/ 675397 h 1106488"/>
              <a:gd name="connsiteX25661" fmla="*/ 840169 w 1031876"/>
              <a:gd name="connsiteY25661" fmla="*/ 672836 h 1106488"/>
              <a:gd name="connsiteX25662" fmla="*/ 838067 w 1031876"/>
              <a:gd name="connsiteY25662" fmla="*/ 673736 h 1106488"/>
              <a:gd name="connsiteX25663" fmla="*/ 841024 w 1031876"/>
              <a:gd name="connsiteY25663" fmla="*/ 668567 h 1106488"/>
              <a:gd name="connsiteX25664" fmla="*/ 841879 w 1031876"/>
              <a:gd name="connsiteY25664" fmla="*/ 661736 h 1106488"/>
              <a:gd name="connsiteX25665" fmla="*/ 847861 w 1031876"/>
              <a:gd name="connsiteY25665" fmla="*/ 661736 h 1106488"/>
              <a:gd name="connsiteX25666" fmla="*/ 854699 w 1031876"/>
              <a:gd name="connsiteY25666" fmla="*/ 668567 h 1106488"/>
              <a:gd name="connsiteX25667" fmla="*/ 854699 w 1031876"/>
              <a:gd name="connsiteY25667" fmla="*/ 671982 h 1106488"/>
              <a:gd name="connsiteX25668" fmla="*/ 854699 w 1031876"/>
              <a:gd name="connsiteY25668" fmla="*/ 675186 h 1106488"/>
              <a:gd name="connsiteX25669" fmla="*/ 858045 w 1031876"/>
              <a:gd name="connsiteY25669" fmla="*/ 669330 h 1106488"/>
              <a:gd name="connsiteX25670" fmla="*/ 862014 w 1031876"/>
              <a:gd name="connsiteY25670" fmla="*/ 668338 h 1106488"/>
              <a:gd name="connsiteX25671" fmla="*/ 858045 w 1031876"/>
              <a:gd name="connsiteY25671" fmla="*/ 672307 h 1106488"/>
              <a:gd name="connsiteX25672" fmla="*/ 854699 w 1031876"/>
              <a:gd name="connsiteY25672" fmla="*/ 675653 h 1106488"/>
              <a:gd name="connsiteX25673" fmla="*/ 854656 w 1031876"/>
              <a:gd name="connsiteY25673" fmla="*/ 675696 h 1106488"/>
              <a:gd name="connsiteX25674" fmla="*/ 853844 w 1031876"/>
              <a:gd name="connsiteY25674" fmla="*/ 681374 h 1106488"/>
              <a:gd name="connsiteX25675" fmla="*/ 852451 w 1031876"/>
              <a:gd name="connsiteY25675" fmla="*/ 681573 h 1106488"/>
              <a:gd name="connsiteX25676" fmla="*/ 854553 w 1031876"/>
              <a:gd name="connsiteY25676" fmla="*/ 675800 h 1106488"/>
              <a:gd name="connsiteX25677" fmla="*/ 854528 w 1031876"/>
              <a:gd name="connsiteY25677" fmla="*/ 675824 h 1106488"/>
              <a:gd name="connsiteX25678" fmla="*/ 852212 w 1031876"/>
              <a:gd name="connsiteY25678" fmla="*/ 681607 h 1106488"/>
              <a:gd name="connsiteX25679" fmla="*/ 847861 w 1031876"/>
              <a:gd name="connsiteY25679" fmla="*/ 682228 h 1106488"/>
              <a:gd name="connsiteX25680" fmla="*/ 847861 w 1031876"/>
              <a:gd name="connsiteY25680" fmla="*/ 688204 h 1106488"/>
              <a:gd name="connsiteX25681" fmla="*/ 847861 w 1031876"/>
              <a:gd name="connsiteY25681" fmla="*/ 688839 h 1106488"/>
              <a:gd name="connsiteX25682" fmla="*/ 848742 w 1031876"/>
              <a:gd name="connsiteY25682" fmla="*/ 687958 h 1106488"/>
              <a:gd name="connsiteX25683" fmla="*/ 851280 w 1031876"/>
              <a:gd name="connsiteY25683" fmla="*/ 684789 h 1106488"/>
              <a:gd name="connsiteX25684" fmla="*/ 853796 w 1031876"/>
              <a:gd name="connsiteY25684" fmla="*/ 682904 h 1106488"/>
              <a:gd name="connsiteX25685" fmla="*/ 854075 w 1031876"/>
              <a:gd name="connsiteY25685" fmla="*/ 682625 h 1106488"/>
              <a:gd name="connsiteX25686" fmla="*/ 854075 w 1031876"/>
              <a:gd name="connsiteY25686" fmla="*/ 682695 h 1106488"/>
              <a:gd name="connsiteX25687" fmla="*/ 854699 w 1031876"/>
              <a:gd name="connsiteY25687" fmla="*/ 682228 h 1106488"/>
              <a:gd name="connsiteX25688" fmla="*/ 854075 w 1031876"/>
              <a:gd name="connsiteY25688" fmla="*/ 682851 h 1106488"/>
              <a:gd name="connsiteX25689" fmla="*/ 854075 w 1031876"/>
              <a:gd name="connsiteY25689" fmla="*/ 685800 h 1106488"/>
              <a:gd name="connsiteX25690" fmla="*/ 854075 w 1031876"/>
              <a:gd name="connsiteY25690" fmla="*/ 688975 h 1106488"/>
              <a:gd name="connsiteX25691" fmla="*/ 854076 w 1031876"/>
              <a:gd name="connsiteY25691" fmla="*/ 688975 h 1106488"/>
              <a:gd name="connsiteX25692" fmla="*/ 850901 w 1031876"/>
              <a:gd name="connsiteY25692" fmla="*/ 691952 h 1106488"/>
              <a:gd name="connsiteX25693" fmla="*/ 847971 w 1031876"/>
              <a:gd name="connsiteY25693" fmla="*/ 689205 h 1106488"/>
              <a:gd name="connsiteX25694" fmla="*/ 850425 w 1031876"/>
              <a:gd name="connsiteY25694" fmla="*/ 692473 h 1106488"/>
              <a:gd name="connsiteX25695" fmla="*/ 847861 w 1031876"/>
              <a:gd name="connsiteY25695" fmla="*/ 695889 h 1106488"/>
              <a:gd name="connsiteX25696" fmla="*/ 841024 w 1031876"/>
              <a:gd name="connsiteY25696" fmla="*/ 702719 h 1106488"/>
              <a:gd name="connsiteX25697" fmla="*/ 841024 w 1031876"/>
              <a:gd name="connsiteY25697" fmla="*/ 695889 h 1106488"/>
              <a:gd name="connsiteX25698" fmla="*/ 841024 w 1031876"/>
              <a:gd name="connsiteY25698" fmla="*/ 702719 h 1106488"/>
              <a:gd name="connsiteX25699" fmla="*/ 834186 w 1031876"/>
              <a:gd name="connsiteY25699" fmla="*/ 709549 h 1106488"/>
              <a:gd name="connsiteX25700" fmla="*/ 834186 w 1031876"/>
              <a:gd name="connsiteY25700" fmla="*/ 716380 h 1106488"/>
              <a:gd name="connsiteX25701" fmla="*/ 840169 w 1031876"/>
              <a:gd name="connsiteY25701" fmla="*/ 717234 h 1106488"/>
              <a:gd name="connsiteX25702" fmla="*/ 840402 w 1031876"/>
              <a:gd name="connsiteY25702" fmla="*/ 718864 h 1106488"/>
              <a:gd name="connsiteX25703" fmla="*/ 840169 w 1031876"/>
              <a:gd name="connsiteY25703" fmla="*/ 719795 h 1106488"/>
              <a:gd name="connsiteX25704" fmla="*/ 834186 w 1031876"/>
              <a:gd name="connsiteY25704" fmla="*/ 723210 h 1106488"/>
              <a:gd name="connsiteX25705" fmla="*/ 841024 w 1031876"/>
              <a:gd name="connsiteY25705" fmla="*/ 723210 h 1106488"/>
              <a:gd name="connsiteX25706" fmla="*/ 836190 w 1031876"/>
              <a:gd name="connsiteY25706" fmla="*/ 723900 h 1106488"/>
              <a:gd name="connsiteX25707" fmla="*/ 835041 w 1031876"/>
              <a:gd name="connsiteY25707" fmla="*/ 724064 h 1106488"/>
              <a:gd name="connsiteX25708" fmla="*/ 834249 w 1031876"/>
              <a:gd name="connsiteY25708" fmla="*/ 729602 h 1106488"/>
              <a:gd name="connsiteX25709" fmla="*/ 834186 w 1031876"/>
              <a:gd name="connsiteY25709" fmla="*/ 730041 h 1106488"/>
              <a:gd name="connsiteX25710" fmla="*/ 833976 w 1031876"/>
              <a:gd name="connsiteY25710" fmla="*/ 730250 h 1106488"/>
              <a:gd name="connsiteX25711" fmla="*/ 833438 w 1031876"/>
              <a:gd name="connsiteY25711" fmla="*/ 730788 h 1106488"/>
              <a:gd name="connsiteX25712" fmla="*/ 830768 w 1031876"/>
              <a:gd name="connsiteY25712" fmla="*/ 733456 h 1106488"/>
              <a:gd name="connsiteX25713" fmla="*/ 827349 w 1031876"/>
              <a:gd name="connsiteY25713" fmla="*/ 736871 h 1106488"/>
              <a:gd name="connsiteX25714" fmla="*/ 830768 w 1031876"/>
              <a:gd name="connsiteY25714" fmla="*/ 736017 h 1106488"/>
              <a:gd name="connsiteX25715" fmla="*/ 831700 w 1031876"/>
              <a:gd name="connsiteY25715" fmla="*/ 734387 h 1106488"/>
              <a:gd name="connsiteX25716" fmla="*/ 833438 w 1031876"/>
              <a:gd name="connsiteY25716" fmla="*/ 731349 h 1106488"/>
              <a:gd name="connsiteX25717" fmla="*/ 834066 w 1031876"/>
              <a:gd name="connsiteY25717" fmla="*/ 730250 h 1106488"/>
              <a:gd name="connsiteX25718" fmla="*/ 834186 w 1031876"/>
              <a:gd name="connsiteY25718" fmla="*/ 730041 h 1106488"/>
              <a:gd name="connsiteX25719" fmla="*/ 834186 w 1031876"/>
              <a:gd name="connsiteY25719" fmla="*/ 730250 h 1106488"/>
              <a:gd name="connsiteX25720" fmla="*/ 834186 w 1031876"/>
              <a:gd name="connsiteY25720" fmla="*/ 730894 h 1106488"/>
              <a:gd name="connsiteX25721" fmla="*/ 834186 w 1031876"/>
              <a:gd name="connsiteY25721" fmla="*/ 736871 h 1106488"/>
              <a:gd name="connsiteX25722" fmla="*/ 827349 w 1031876"/>
              <a:gd name="connsiteY25722" fmla="*/ 743702 h 1106488"/>
              <a:gd name="connsiteX25723" fmla="*/ 822783 w 1031876"/>
              <a:gd name="connsiteY25723" fmla="*/ 743702 h 1106488"/>
              <a:gd name="connsiteX25724" fmla="*/ 820738 w 1031876"/>
              <a:gd name="connsiteY25724" fmla="*/ 744538 h 1106488"/>
              <a:gd name="connsiteX25725" fmla="*/ 822039 w 1031876"/>
              <a:gd name="connsiteY25725" fmla="*/ 743702 h 1106488"/>
              <a:gd name="connsiteX25726" fmla="*/ 821366 w 1031876"/>
              <a:gd name="connsiteY25726" fmla="*/ 743702 h 1106488"/>
              <a:gd name="connsiteX25727" fmla="*/ 820511 w 1031876"/>
              <a:gd name="connsiteY25727" fmla="*/ 743702 h 1106488"/>
              <a:gd name="connsiteX25728" fmla="*/ 820511 w 1031876"/>
              <a:gd name="connsiteY25728" fmla="*/ 750532 h 1106488"/>
              <a:gd name="connsiteX25729" fmla="*/ 819656 w 1031876"/>
              <a:gd name="connsiteY25729" fmla="*/ 756509 h 1106488"/>
              <a:gd name="connsiteX25730" fmla="*/ 814552 w 1031876"/>
              <a:gd name="connsiteY25730" fmla="*/ 757237 h 1106488"/>
              <a:gd name="connsiteX25731" fmla="*/ 813674 w 1031876"/>
              <a:gd name="connsiteY25731" fmla="*/ 757362 h 1106488"/>
              <a:gd name="connsiteX25732" fmla="*/ 810255 w 1031876"/>
              <a:gd name="connsiteY25732" fmla="*/ 761631 h 1106488"/>
              <a:gd name="connsiteX25733" fmla="*/ 808693 w 1031876"/>
              <a:gd name="connsiteY25733" fmla="*/ 765922 h 1106488"/>
              <a:gd name="connsiteX25734" fmla="*/ 808832 w 1031876"/>
              <a:gd name="connsiteY25734" fmla="*/ 765969 h 1106488"/>
              <a:gd name="connsiteX25735" fmla="*/ 808637 w 1031876"/>
              <a:gd name="connsiteY25735" fmla="*/ 766424 h 1106488"/>
              <a:gd name="connsiteX25736" fmla="*/ 808532 w 1031876"/>
              <a:gd name="connsiteY25736" fmla="*/ 766364 h 1106488"/>
              <a:gd name="connsiteX25737" fmla="*/ 807795 w 1031876"/>
              <a:gd name="connsiteY25737" fmla="*/ 768390 h 1106488"/>
              <a:gd name="connsiteX25738" fmla="*/ 808637 w 1031876"/>
              <a:gd name="connsiteY25738" fmla="*/ 766424 h 1106488"/>
              <a:gd name="connsiteX25739" fmla="*/ 812007 w 1031876"/>
              <a:gd name="connsiteY25739" fmla="*/ 768350 h 1106488"/>
              <a:gd name="connsiteX25740" fmla="*/ 812801 w 1031876"/>
              <a:gd name="connsiteY25740" fmla="*/ 771525 h 1106488"/>
              <a:gd name="connsiteX25741" fmla="*/ 806451 w 1031876"/>
              <a:gd name="connsiteY25741" fmla="*/ 771525 h 1106488"/>
              <a:gd name="connsiteX25742" fmla="*/ 806666 w 1031876"/>
              <a:gd name="connsiteY25742" fmla="*/ 771023 h 1106488"/>
              <a:gd name="connsiteX25743" fmla="*/ 803417 w 1031876"/>
              <a:gd name="connsiteY25743" fmla="*/ 771023 h 1106488"/>
              <a:gd name="connsiteX25744" fmla="*/ 799998 w 1031876"/>
              <a:gd name="connsiteY25744" fmla="*/ 771023 h 1106488"/>
              <a:gd name="connsiteX25745" fmla="*/ 799998 w 1031876"/>
              <a:gd name="connsiteY25745" fmla="*/ 777854 h 1106488"/>
              <a:gd name="connsiteX25746" fmla="*/ 797434 w 1031876"/>
              <a:gd name="connsiteY25746" fmla="*/ 777854 h 1106488"/>
              <a:gd name="connsiteX25747" fmla="*/ 794016 w 1031876"/>
              <a:gd name="connsiteY25747" fmla="*/ 777854 h 1106488"/>
              <a:gd name="connsiteX25748" fmla="*/ 793161 w 1031876"/>
              <a:gd name="connsiteY25748" fmla="*/ 777854 h 1106488"/>
              <a:gd name="connsiteX25749" fmla="*/ 793161 w 1031876"/>
              <a:gd name="connsiteY25749" fmla="*/ 784684 h 1106488"/>
              <a:gd name="connsiteX25750" fmla="*/ 793161 w 1031876"/>
              <a:gd name="connsiteY25750" fmla="*/ 791515 h 1106488"/>
              <a:gd name="connsiteX25751" fmla="*/ 786323 w 1031876"/>
              <a:gd name="connsiteY25751" fmla="*/ 791515 h 1106488"/>
              <a:gd name="connsiteX25752" fmla="*/ 783366 w 1031876"/>
              <a:gd name="connsiteY25752" fmla="*/ 789299 h 1106488"/>
              <a:gd name="connsiteX25753" fmla="*/ 782905 w 1031876"/>
              <a:gd name="connsiteY25753" fmla="*/ 788953 h 1106488"/>
              <a:gd name="connsiteX25754" fmla="*/ 779486 w 1031876"/>
              <a:gd name="connsiteY25754" fmla="*/ 791515 h 1106488"/>
              <a:gd name="connsiteX25755" fmla="*/ 772648 w 1031876"/>
              <a:gd name="connsiteY25755" fmla="*/ 798345 h 1106488"/>
              <a:gd name="connsiteX25756" fmla="*/ 778631 w 1031876"/>
              <a:gd name="connsiteY25756" fmla="*/ 798345 h 1106488"/>
              <a:gd name="connsiteX25757" fmla="*/ 779463 w 1031876"/>
              <a:gd name="connsiteY25757" fmla="*/ 798345 h 1106488"/>
              <a:gd name="connsiteX25758" fmla="*/ 779486 w 1031876"/>
              <a:gd name="connsiteY25758" fmla="*/ 798345 h 1106488"/>
              <a:gd name="connsiteX25759" fmla="*/ 779463 w 1031876"/>
              <a:gd name="connsiteY25759" fmla="*/ 798368 h 1106488"/>
              <a:gd name="connsiteX25760" fmla="*/ 779271 w 1031876"/>
              <a:gd name="connsiteY25760" fmla="*/ 798560 h 1106488"/>
              <a:gd name="connsiteX25761" fmla="*/ 779463 w 1031876"/>
              <a:gd name="connsiteY25761" fmla="*/ 798512 h 1106488"/>
              <a:gd name="connsiteX25762" fmla="*/ 778570 w 1031876"/>
              <a:gd name="connsiteY25762" fmla="*/ 804763 h 1106488"/>
              <a:gd name="connsiteX25763" fmla="*/ 777877 w 1031876"/>
              <a:gd name="connsiteY25763" fmla="*/ 804862 h 1106488"/>
              <a:gd name="connsiteX25764" fmla="*/ 778669 w 1031876"/>
              <a:gd name="connsiteY25764" fmla="*/ 804862 h 1106488"/>
              <a:gd name="connsiteX25765" fmla="*/ 779463 w 1031876"/>
              <a:gd name="connsiteY25765" fmla="*/ 804862 h 1106488"/>
              <a:gd name="connsiteX25766" fmla="*/ 778669 w 1031876"/>
              <a:gd name="connsiteY25766" fmla="*/ 805854 h 1106488"/>
              <a:gd name="connsiteX25767" fmla="*/ 773181 w 1031876"/>
              <a:gd name="connsiteY25767" fmla="*/ 812715 h 1106488"/>
              <a:gd name="connsiteX25768" fmla="*/ 773186 w 1031876"/>
              <a:gd name="connsiteY25768" fmla="*/ 812722 h 1106488"/>
              <a:gd name="connsiteX25769" fmla="*/ 778669 w 1031876"/>
              <a:gd name="connsiteY25769" fmla="*/ 806847 h 1106488"/>
              <a:gd name="connsiteX25770" fmla="*/ 779463 w 1031876"/>
              <a:gd name="connsiteY25770" fmla="*/ 812800 h 1106488"/>
              <a:gd name="connsiteX25771" fmla="*/ 773907 w 1031876"/>
              <a:gd name="connsiteY25771" fmla="*/ 812800 h 1106488"/>
              <a:gd name="connsiteX25772" fmla="*/ 773244 w 1031876"/>
              <a:gd name="connsiteY25772" fmla="*/ 812800 h 1106488"/>
              <a:gd name="connsiteX25773" fmla="*/ 775212 w 1031876"/>
              <a:gd name="connsiteY25773" fmla="*/ 815421 h 1106488"/>
              <a:gd name="connsiteX25774" fmla="*/ 774311 w 1031876"/>
              <a:gd name="connsiteY25774" fmla="*/ 816621 h 1106488"/>
              <a:gd name="connsiteX25775" fmla="*/ 773503 w 1031876"/>
              <a:gd name="connsiteY25775" fmla="*/ 816275 h 1106488"/>
              <a:gd name="connsiteX25776" fmla="*/ 772648 w 1031876"/>
              <a:gd name="connsiteY25776" fmla="*/ 818836 h 1106488"/>
              <a:gd name="connsiteX25777" fmla="*/ 772648 w 1031876"/>
              <a:gd name="connsiteY25777" fmla="*/ 815421 h 1106488"/>
              <a:gd name="connsiteX25778" fmla="*/ 772648 w 1031876"/>
              <a:gd name="connsiteY25778" fmla="*/ 814567 h 1106488"/>
              <a:gd name="connsiteX25779" fmla="*/ 772648 w 1031876"/>
              <a:gd name="connsiteY25779" fmla="*/ 812860 h 1106488"/>
              <a:gd name="connsiteX25780" fmla="*/ 772648 w 1031876"/>
              <a:gd name="connsiteY25780" fmla="*/ 812006 h 1106488"/>
              <a:gd name="connsiteX25781" fmla="*/ 773113 w 1031876"/>
              <a:gd name="connsiteY25781" fmla="*/ 812625 h 1106488"/>
              <a:gd name="connsiteX25782" fmla="*/ 773113 w 1031876"/>
              <a:gd name="connsiteY25782" fmla="*/ 808831 h 1106488"/>
              <a:gd name="connsiteX25783" fmla="*/ 773113 w 1031876"/>
              <a:gd name="connsiteY25783" fmla="*/ 806900 h 1106488"/>
              <a:gd name="connsiteX25784" fmla="*/ 772648 w 1031876"/>
              <a:gd name="connsiteY25784" fmla="*/ 807225 h 1106488"/>
              <a:gd name="connsiteX25785" fmla="*/ 772648 w 1031876"/>
              <a:gd name="connsiteY25785" fmla="*/ 805656 h 1106488"/>
              <a:gd name="connsiteX25786" fmla="*/ 772648 w 1031876"/>
              <a:gd name="connsiteY25786" fmla="*/ 805609 h 1106488"/>
              <a:gd name="connsiteX25787" fmla="*/ 772585 w 1031876"/>
              <a:gd name="connsiteY25787" fmla="*/ 805618 h 1106488"/>
              <a:gd name="connsiteX25788" fmla="*/ 772579 w 1031876"/>
              <a:gd name="connsiteY25788" fmla="*/ 805656 h 1106488"/>
              <a:gd name="connsiteX25789" fmla="*/ 772322 w 1031876"/>
              <a:gd name="connsiteY25789" fmla="*/ 807452 h 1106488"/>
              <a:gd name="connsiteX25790" fmla="*/ 772319 w 1031876"/>
              <a:gd name="connsiteY25790" fmla="*/ 807454 h 1106488"/>
              <a:gd name="connsiteX25791" fmla="*/ 772319 w 1031876"/>
              <a:gd name="connsiteY25791" fmla="*/ 807473 h 1106488"/>
              <a:gd name="connsiteX25792" fmla="*/ 772322 w 1031876"/>
              <a:gd name="connsiteY25792" fmla="*/ 807452 h 1106488"/>
              <a:gd name="connsiteX25793" fmla="*/ 772648 w 1031876"/>
              <a:gd name="connsiteY25793" fmla="*/ 807225 h 1106488"/>
              <a:gd name="connsiteX25794" fmla="*/ 772648 w 1031876"/>
              <a:gd name="connsiteY25794" fmla="*/ 808591 h 1106488"/>
              <a:gd name="connsiteX25795" fmla="*/ 772648 w 1031876"/>
              <a:gd name="connsiteY25795" fmla="*/ 809444 h 1106488"/>
              <a:gd name="connsiteX25796" fmla="*/ 772648 w 1031876"/>
              <a:gd name="connsiteY25796" fmla="*/ 812006 h 1106488"/>
              <a:gd name="connsiteX25797" fmla="*/ 772319 w 1031876"/>
              <a:gd name="connsiteY25797" fmla="*/ 812053 h 1106488"/>
              <a:gd name="connsiteX25798" fmla="*/ 772319 w 1031876"/>
              <a:gd name="connsiteY25798" fmla="*/ 812088 h 1106488"/>
              <a:gd name="connsiteX25799" fmla="*/ 772648 w 1031876"/>
              <a:gd name="connsiteY25799" fmla="*/ 812006 h 1106488"/>
              <a:gd name="connsiteX25800" fmla="*/ 772319 w 1031876"/>
              <a:gd name="connsiteY25800" fmla="*/ 812125 h 1106488"/>
              <a:gd name="connsiteX25801" fmla="*/ 772319 w 1031876"/>
              <a:gd name="connsiteY25801" fmla="*/ 812335 h 1106488"/>
              <a:gd name="connsiteX25802" fmla="*/ 772648 w 1031876"/>
              <a:gd name="connsiteY25802" fmla="*/ 812006 h 1106488"/>
              <a:gd name="connsiteX25803" fmla="*/ 765810 w 1031876"/>
              <a:gd name="connsiteY25803" fmla="*/ 818836 h 1106488"/>
              <a:gd name="connsiteX25804" fmla="*/ 769229 w 1031876"/>
              <a:gd name="connsiteY25804" fmla="*/ 815421 h 1106488"/>
              <a:gd name="connsiteX25805" fmla="*/ 771853 w 1031876"/>
              <a:gd name="connsiteY25805" fmla="*/ 812800 h 1106488"/>
              <a:gd name="connsiteX25806" fmla="*/ 770462 w 1031876"/>
              <a:gd name="connsiteY25806" fmla="*/ 812800 h 1106488"/>
              <a:gd name="connsiteX25807" fmla="*/ 768949 w 1031876"/>
              <a:gd name="connsiteY25807" fmla="*/ 813350 h 1106488"/>
              <a:gd name="connsiteX25808" fmla="*/ 769229 w 1031876"/>
              <a:gd name="connsiteY25808" fmla="*/ 812860 h 1106488"/>
              <a:gd name="connsiteX25809" fmla="*/ 769467 w 1031876"/>
              <a:gd name="connsiteY25809" fmla="*/ 812800 h 1106488"/>
              <a:gd name="connsiteX25810" fmla="*/ 768747 w 1031876"/>
              <a:gd name="connsiteY25810" fmla="*/ 812800 h 1106488"/>
              <a:gd name="connsiteX25811" fmla="*/ 767082 w 1031876"/>
              <a:gd name="connsiteY25811" fmla="*/ 812800 h 1106488"/>
              <a:gd name="connsiteX25812" fmla="*/ 766665 w 1031876"/>
              <a:gd name="connsiteY25812" fmla="*/ 812860 h 1106488"/>
              <a:gd name="connsiteX25813" fmla="*/ 766466 w 1031876"/>
              <a:gd name="connsiteY25813" fmla="*/ 814252 h 1106488"/>
              <a:gd name="connsiteX25814" fmla="*/ 765435 w 1031876"/>
              <a:gd name="connsiteY25814" fmla="*/ 814626 h 1106488"/>
              <a:gd name="connsiteX25815" fmla="*/ 765696 w 1031876"/>
              <a:gd name="connsiteY25815" fmla="*/ 812800 h 1106488"/>
              <a:gd name="connsiteX25816" fmla="*/ 765356 w 1031876"/>
              <a:gd name="connsiteY25816" fmla="*/ 812800 h 1106488"/>
              <a:gd name="connsiteX25817" fmla="*/ 764017 w 1031876"/>
              <a:gd name="connsiteY25817" fmla="*/ 815141 h 1106488"/>
              <a:gd name="connsiteX25818" fmla="*/ 763246 w 1031876"/>
              <a:gd name="connsiteY25818" fmla="*/ 815421 h 1106488"/>
              <a:gd name="connsiteX25819" fmla="*/ 758973 w 1031876"/>
              <a:gd name="connsiteY25819" fmla="*/ 818836 h 1106488"/>
              <a:gd name="connsiteX25820" fmla="*/ 765810 w 1031876"/>
              <a:gd name="connsiteY25820" fmla="*/ 818836 h 1106488"/>
              <a:gd name="connsiteX25821" fmla="*/ 758973 w 1031876"/>
              <a:gd name="connsiteY25821" fmla="*/ 825667 h 1106488"/>
              <a:gd name="connsiteX25822" fmla="*/ 752135 w 1031876"/>
              <a:gd name="connsiteY25822" fmla="*/ 832497 h 1106488"/>
              <a:gd name="connsiteX25823" fmla="*/ 765810 w 1031876"/>
              <a:gd name="connsiteY25823" fmla="*/ 832497 h 1106488"/>
              <a:gd name="connsiteX25824" fmla="*/ 758973 w 1031876"/>
              <a:gd name="connsiteY25824" fmla="*/ 832497 h 1106488"/>
              <a:gd name="connsiteX25825" fmla="*/ 758973 w 1031876"/>
              <a:gd name="connsiteY25825" fmla="*/ 833351 h 1106488"/>
              <a:gd name="connsiteX25826" fmla="*/ 758973 w 1031876"/>
              <a:gd name="connsiteY25826" fmla="*/ 836766 h 1106488"/>
              <a:gd name="connsiteX25827" fmla="*/ 758973 w 1031876"/>
              <a:gd name="connsiteY25827" fmla="*/ 839328 h 1106488"/>
              <a:gd name="connsiteX25828" fmla="*/ 765810 w 1031876"/>
              <a:gd name="connsiteY25828" fmla="*/ 832497 h 1106488"/>
              <a:gd name="connsiteX25829" fmla="*/ 772648 w 1031876"/>
              <a:gd name="connsiteY25829" fmla="*/ 832497 h 1106488"/>
              <a:gd name="connsiteX25830" fmla="*/ 765810 w 1031876"/>
              <a:gd name="connsiteY25830" fmla="*/ 839328 h 1106488"/>
              <a:gd name="connsiteX25831" fmla="*/ 772648 w 1031876"/>
              <a:gd name="connsiteY25831" fmla="*/ 839328 h 1106488"/>
              <a:gd name="connsiteX25832" fmla="*/ 772648 w 1031876"/>
              <a:gd name="connsiteY25832" fmla="*/ 832497 h 1106488"/>
              <a:gd name="connsiteX25833" fmla="*/ 779486 w 1031876"/>
              <a:gd name="connsiteY25833" fmla="*/ 832497 h 1106488"/>
              <a:gd name="connsiteX25834" fmla="*/ 779486 w 1031876"/>
              <a:gd name="connsiteY25834" fmla="*/ 825667 h 1106488"/>
              <a:gd name="connsiteX25835" fmla="*/ 783588 w 1031876"/>
              <a:gd name="connsiteY25835" fmla="*/ 823618 h 1106488"/>
              <a:gd name="connsiteX25836" fmla="*/ 786323 w 1031876"/>
              <a:gd name="connsiteY25836" fmla="*/ 825667 h 1106488"/>
              <a:gd name="connsiteX25837" fmla="*/ 789742 w 1031876"/>
              <a:gd name="connsiteY25837" fmla="*/ 822252 h 1106488"/>
              <a:gd name="connsiteX25838" fmla="*/ 792847 w 1031876"/>
              <a:gd name="connsiteY25838" fmla="*/ 819150 h 1106488"/>
              <a:gd name="connsiteX25839" fmla="*/ 792957 w 1031876"/>
              <a:gd name="connsiteY25839" fmla="*/ 819040 h 1106488"/>
              <a:gd name="connsiteX25840" fmla="*/ 792957 w 1031876"/>
              <a:gd name="connsiteY25840" fmla="*/ 818938 h 1106488"/>
              <a:gd name="connsiteX25841" fmla="*/ 792533 w 1031876"/>
              <a:gd name="connsiteY25841" fmla="*/ 819150 h 1106488"/>
              <a:gd name="connsiteX25842" fmla="*/ 786323 w 1031876"/>
              <a:gd name="connsiteY25842" fmla="*/ 822252 h 1106488"/>
              <a:gd name="connsiteX25843" fmla="*/ 783588 w 1031876"/>
              <a:gd name="connsiteY25843" fmla="*/ 823618 h 1106488"/>
              <a:gd name="connsiteX25844" fmla="*/ 782905 w 1031876"/>
              <a:gd name="connsiteY25844" fmla="*/ 823105 h 1106488"/>
              <a:gd name="connsiteX25845" fmla="*/ 779486 w 1031876"/>
              <a:gd name="connsiteY25845" fmla="*/ 825667 h 1106488"/>
              <a:gd name="connsiteX25846" fmla="*/ 782905 w 1031876"/>
              <a:gd name="connsiteY25846" fmla="*/ 822252 h 1106488"/>
              <a:gd name="connsiteX25847" fmla="*/ 786009 w 1031876"/>
              <a:gd name="connsiteY25847" fmla="*/ 819150 h 1106488"/>
              <a:gd name="connsiteX25848" fmla="*/ 786037 w 1031876"/>
              <a:gd name="connsiteY25848" fmla="*/ 819122 h 1106488"/>
              <a:gd name="connsiteX25849" fmla="*/ 785813 w 1031876"/>
              <a:gd name="connsiteY25849" fmla="*/ 819150 h 1106488"/>
              <a:gd name="connsiteX25850" fmla="*/ 786065 w 1031876"/>
              <a:gd name="connsiteY25850" fmla="*/ 819094 h 1106488"/>
              <a:gd name="connsiteX25851" fmla="*/ 786323 w 1031876"/>
              <a:gd name="connsiteY25851" fmla="*/ 818836 h 1106488"/>
              <a:gd name="connsiteX25852" fmla="*/ 787225 w 1031876"/>
              <a:gd name="connsiteY25852" fmla="*/ 818836 h 1106488"/>
              <a:gd name="connsiteX25853" fmla="*/ 789385 w 1031876"/>
              <a:gd name="connsiteY25853" fmla="*/ 818356 h 1106488"/>
              <a:gd name="connsiteX25854" fmla="*/ 792957 w 1031876"/>
              <a:gd name="connsiteY25854" fmla="*/ 812800 h 1106488"/>
              <a:gd name="connsiteX25855" fmla="*/ 792064 w 1031876"/>
              <a:gd name="connsiteY25855" fmla="*/ 818356 h 1106488"/>
              <a:gd name="connsiteX25856" fmla="*/ 788284 w 1031876"/>
              <a:gd name="connsiteY25856" fmla="*/ 818836 h 1106488"/>
              <a:gd name="connsiteX25857" fmla="*/ 792306 w 1031876"/>
              <a:gd name="connsiteY25857" fmla="*/ 818836 h 1106488"/>
              <a:gd name="connsiteX25858" fmla="*/ 792957 w 1031876"/>
              <a:gd name="connsiteY25858" fmla="*/ 818836 h 1106488"/>
              <a:gd name="connsiteX25859" fmla="*/ 792957 w 1031876"/>
              <a:gd name="connsiteY25859" fmla="*/ 813594 h 1106488"/>
              <a:gd name="connsiteX25860" fmla="*/ 792957 w 1031876"/>
              <a:gd name="connsiteY25860" fmla="*/ 812800 h 1106488"/>
              <a:gd name="connsiteX25861" fmla="*/ 795555 w 1031876"/>
              <a:gd name="connsiteY25861" fmla="*/ 814532 h 1106488"/>
              <a:gd name="connsiteX25862" fmla="*/ 796529 w 1031876"/>
              <a:gd name="connsiteY25862" fmla="*/ 815181 h 1106488"/>
              <a:gd name="connsiteX25863" fmla="*/ 799998 w 1031876"/>
              <a:gd name="connsiteY25863" fmla="*/ 812869 h 1106488"/>
              <a:gd name="connsiteX25864" fmla="*/ 799998 w 1031876"/>
              <a:gd name="connsiteY25864" fmla="*/ 812860 h 1106488"/>
              <a:gd name="connsiteX25865" fmla="*/ 799998 w 1031876"/>
              <a:gd name="connsiteY25865" fmla="*/ 812757 h 1106488"/>
              <a:gd name="connsiteX25866" fmla="*/ 797720 w 1031876"/>
              <a:gd name="connsiteY25866" fmla="*/ 811808 h 1106488"/>
              <a:gd name="connsiteX25867" fmla="*/ 800101 w 1031876"/>
              <a:gd name="connsiteY25867" fmla="*/ 804862 h 1106488"/>
              <a:gd name="connsiteX25868" fmla="*/ 800101 w 1031876"/>
              <a:gd name="connsiteY25868" fmla="*/ 808831 h 1106488"/>
              <a:gd name="connsiteX25869" fmla="*/ 800101 w 1031876"/>
              <a:gd name="connsiteY25869" fmla="*/ 811808 h 1106488"/>
              <a:gd name="connsiteX25870" fmla="*/ 800101 w 1031876"/>
              <a:gd name="connsiteY25870" fmla="*/ 812006 h 1106488"/>
              <a:gd name="connsiteX25871" fmla="*/ 803417 w 1031876"/>
              <a:gd name="connsiteY25871" fmla="*/ 812006 h 1106488"/>
              <a:gd name="connsiteX25872" fmla="*/ 806451 w 1031876"/>
              <a:gd name="connsiteY25872" fmla="*/ 812006 h 1106488"/>
              <a:gd name="connsiteX25873" fmla="*/ 806836 w 1031876"/>
              <a:gd name="connsiteY25873" fmla="*/ 812006 h 1106488"/>
              <a:gd name="connsiteX25874" fmla="*/ 806451 w 1031876"/>
              <a:gd name="connsiteY25874" fmla="*/ 812679 h 1106488"/>
              <a:gd name="connsiteX25875" fmla="*/ 806370 w 1031876"/>
              <a:gd name="connsiteY25875" fmla="*/ 812820 h 1106488"/>
              <a:gd name="connsiteX25876" fmla="*/ 806450 w 1031876"/>
              <a:gd name="connsiteY25876" fmla="*/ 812800 h 1106488"/>
              <a:gd name="connsiteX25877" fmla="*/ 806290 w 1031876"/>
              <a:gd name="connsiteY25877" fmla="*/ 812960 h 1106488"/>
              <a:gd name="connsiteX25878" fmla="*/ 803417 w 1031876"/>
              <a:gd name="connsiteY25878" fmla="*/ 817983 h 1106488"/>
              <a:gd name="connsiteX25879" fmla="*/ 800552 w 1031876"/>
              <a:gd name="connsiteY25879" fmla="*/ 818698 h 1106488"/>
              <a:gd name="connsiteX25880" fmla="*/ 800483 w 1031876"/>
              <a:gd name="connsiteY25880" fmla="*/ 818767 h 1106488"/>
              <a:gd name="connsiteX25881" fmla="*/ 805981 w 1031876"/>
              <a:gd name="connsiteY25881" fmla="*/ 817983 h 1106488"/>
              <a:gd name="connsiteX25882" fmla="*/ 806759 w 1031876"/>
              <a:gd name="connsiteY25882" fmla="*/ 812543 h 1106488"/>
              <a:gd name="connsiteX25883" fmla="*/ 806836 w 1031876"/>
              <a:gd name="connsiteY25883" fmla="*/ 812006 h 1106488"/>
              <a:gd name="connsiteX25884" fmla="*/ 807404 w 1031876"/>
              <a:gd name="connsiteY25884" fmla="*/ 812006 h 1106488"/>
              <a:gd name="connsiteX25885" fmla="*/ 810255 w 1031876"/>
              <a:gd name="connsiteY25885" fmla="*/ 812006 h 1106488"/>
              <a:gd name="connsiteX25886" fmla="*/ 812642 w 1031876"/>
              <a:gd name="connsiteY25886" fmla="*/ 812006 h 1106488"/>
              <a:gd name="connsiteX25887" fmla="*/ 813076 w 1031876"/>
              <a:gd name="connsiteY25887" fmla="*/ 812006 h 1106488"/>
              <a:gd name="connsiteX25888" fmla="*/ 813595 w 1031876"/>
              <a:gd name="connsiteY25888" fmla="*/ 811506 h 1106488"/>
              <a:gd name="connsiteX25889" fmla="*/ 816373 w 1031876"/>
              <a:gd name="connsiteY25889" fmla="*/ 808831 h 1106488"/>
              <a:gd name="connsiteX25890" fmla="*/ 819945 w 1031876"/>
              <a:gd name="connsiteY25890" fmla="*/ 805391 h 1106488"/>
              <a:gd name="connsiteX25891" fmla="*/ 820738 w 1031876"/>
              <a:gd name="connsiteY25891" fmla="*/ 805391 h 1106488"/>
              <a:gd name="connsiteX25892" fmla="*/ 820738 w 1031876"/>
              <a:gd name="connsiteY25892" fmla="*/ 804862 h 1106488"/>
              <a:gd name="connsiteX25893" fmla="*/ 820968 w 1031876"/>
              <a:gd name="connsiteY25893" fmla="*/ 804862 h 1106488"/>
              <a:gd name="connsiteX25894" fmla="*/ 820983 w 1031876"/>
              <a:gd name="connsiteY25894" fmla="*/ 804801 h 1106488"/>
              <a:gd name="connsiteX25895" fmla="*/ 820738 w 1031876"/>
              <a:gd name="connsiteY25895" fmla="*/ 804862 h 1106488"/>
              <a:gd name="connsiteX25896" fmla="*/ 821041 w 1031876"/>
              <a:gd name="connsiteY25896" fmla="*/ 804559 h 1106488"/>
              <a:gd name="connsiteX25897" fmla="*/ 821581 w 1031876"/>
              <a:gd name="connsiteY25897" fmla="*/ 802323 h 1106488"/>
              <a:gd name="connsiteX25898" fmla="*/ 825735 w 1031876"/>
              <a:gd name="connsiteY25898" fmla="*/ 799866 h 1106488"/>
              <a:gd name="connsiteX25899" fmla="*/ 827088 w 1031876"/>
              <a:gd name="connsiteY25899" fmla="*/ 798512 h 1106488"/>
              <a:gd name="connsiteX25900" fmla="*/ 826611 w 1031876"/>
              <a:gd name="connsiteY25900" fmla="*/ 799347 h 1106488"/>
              <a:gd name="connsiteX25901" fmla="*/ 827088 w 1031876"/>
              <a:gd name="connsiteY25901" fmla="*/ 799065 h 1106488"/>
              <a:gd name="connsiteX25902" fmla="*/ 827089 w 1031876"/>
              <a:gd name="connsiteY25902" fmla="*/ 799064 h 1106488"/>
              <a:gd name="connsiteX25903" fmla="*/ 827485 w 1031876"/>
              <a:gd name="connsiteY25903" fmla="*/ 798830 h 1106488"/>
              <a:gd name="connsiteX25904" fmla="*/ 827089 w 1031876"/>
              <a:gd name="connsiteY25904" fmla="*/ 799548 h 1106488"/>
              <a:gd name="connsiteX25905" fmla="*/ 827088 w 1031876"/>
              <a:gd name="connsiteY25905" fmla="*/ 799549 h 1106488"/>
              <a:gd name="connsiteX25906" fmla="*/ 824112 w 1031876"/>
              <a:gd name="connsiteY25906" fmla="*/ 804942 h 1106488"/>
              <a:gd name="connsiteX25907" fmla="*/ 822375 w 1031876"/>
              <a:gd name="connsiteY25907" fmla="*/ 805391 h 1106488"/>
              <a:gd name="connsiteX25908" fmla="*/ 823517 w 1031876"/>
              <a:gd name="connsiteY25908" fmla="*/ 805391 h 1106488"/>
              <a:gd name="connsiteX25909" fmla="*/ 827089 w 1031876"/>
              <a:gd name="connsiteY25909" fmla="*/ 805391 h 1106488"/>
              <a:gd name="connsiteX25910" fmla="*/ 819945 w 1031876"/>
              <a:gd name="connsiteY25910" fmla="*/ 812271 h 1106488"/>
              <a:gd name="connsiteX25911" fmla="*/ 819052 w 1031876"/>
              <a:gd name="connsiteY25911" fmla="*/ 812271 h 1106488"/>
              <a:gd name="connsiteX25912" fmla="*/ 813608 w 1031876"/>
              <a:gd name="connsiteY25912" fmla="*/ 812271 h 1106488"/>
              <a:gd name="connsiteX25913" fmla="*/ 813595 w 1031876"/>
              <a:gd name="connsiteY25913" fmla="*/ 812323 h 1106488"/>
              <a:gd name="connsiteX25914" fmla="*/ 813496 w 1031876"/>
              <a:gd name="connsiteY25914" fmla="*/ 812718 h 1106488"/>
              <a:gd name="connsiteX25915" fmla="*/ 813451 w 1031876"/>
              <a:gd name="connsiteY25915" fmla="*/ 812897 h 1106488"/>
              <a:gd name="connsiteX25916" fmla="*/ 812819 w 1031876"/>
              <a:gd name="connsiteY25916" fmla="*/ 815421 h 1106488"/>
              <a:gd name="connsiteX25917" fmla="*/ 806836 w 1031876"/>
              <a:gd name="connsiteY25917" fmla="*/ 818836 h 1106488"/>
              <a:gd name="connsiteX25918" fmla="*/ 812819 w 1031876"/>
              <a:gd name="connsiteY25918" fmla="*/ 812860 h 1106488"/>
              <a:gd name="connsiteX25919" fmla="*/ 813110 w 1031876"/>
              <a:gd name="connsiteY25919" fmla="*/ 812569 h 1106488"/>
              <a:gd name="connsiteX25920" fmla="*/ 813204 w 1031876"/>
              <a:gd name="connsiteY25920" fmla="*/ 812475 h 1106488"/>
              <a:gd name="connsiteX25921" fmla="*/ 813409 w 1031876"/>
              <a:gd name="connsiteY25921" fmla="*/ 812271 h 1106488"/>
              <a:gd name="connsiteX25922" fmla="*/ 812960 w 1031876"/>
              <a:gd name="connsiteY25922" fmla="*/ 812271 h 1106488"/>
              <a:gd name="connsiteX25923" fmla="*/ 812801 w 1031876"/>
              <a:gd name="connsiteY25923" fmla="*/ 812271 h 1106488"/>
              <a:gd name="connsiteX25924" fmla="*/ 812867 w 1031876"/>
              <a:gd name="connsiteY25924" fmla="*/ 812207 h 1106488"/>
              <a:gd name="connsiteX25925" fmla="*/ 810255 w 1031876"/>
              <a:gd name="connsiteY25925" fmla="*/ 812860 h 1106488"/>
              <a:gd name="connsiteX25926" fmla="*/ 806836 w 1031876"/>
              <a:gd name="connsiteY25926" fmla="*/ 818836 h 1106488"/>
              <a:gd name="connsiteX25927" fmla="*/ 807691 w 1031876"/>
              <a:gd name="connsiteY25927" fmla="*/ 818836 h 1106488"/>
              <a:gd name="connsiteX25928" fmla="*/ 813193 w 1031876"/>
              <a:gd name="connsiteY25928" fmla="*/ 818836 h 1106488"/>
              <a:gd name="connsiteX25929" fmla="*/ 813487 w 1031876"/>
              <a:gd name="connsiteY25929" fmla="*/ 818836 h 1106488"/>
              <a:gd name="connsiteX25930" fmla="*/ 817852 w 1031876"/>
              <a:gd name="connsiteY25930" fmla="*/ 816841 h 1106488"/>
              <a:gd name="connsiteX25931" fmla="*/ 816770 w 1031876"/>
              <a:gd name="connsiteY25931" fmla="*/ 818356 h 1106488"/>
              <a:gd name="connsiteX25932" fmla="*/ 813298 w 1031876"/>
              <a:gd name="connsiteY25932" fmla="*/ 819051 h 1106488"/>
              <a:gd name="connsiteX25933" fmla="*/ 813124 w 1031876"/>
              <a:gd name="connsiteY25933" fmla="*/ 819150 h 1106488"/>
              <a:gd name="connsiteX25934" fmla="*/ 807691 w 1031876"/>
              <a:gd name="connsiteY25934" fmla="*/ 822252 h 1106488"/>
              <a:gd name="connsiteX25935" fmla="*/ 806836 w 1031876"/>
              <a:gd name="connsiteY25935" fmla="*/ 825667 h 1106488"/>
              <a:gd name="connsiteX25936" fmla="*/ 804272 w 1031876"/>
              <a:gd name="connsiteY25936" fmla="*/ 826520 h 1106488"/>
              <a:gd name="connsiteX25937" fmla="*/ 804785 w 1031876"/>
              <a:gd name="connsiteY25937" fmla="*/ 827716 h 1106488"/>
              <a:gd name="connsiteX25938" fmla="*/ 803417 w 1031876"/>
              <a:gd name="connsiteY25938" fmla="*/ 829082 h 1106488"/>
              <a:gd name="connsiteX25939" fmla="*/ 799998 w 1031876"/>
              <a:gd name="connsiteY25939" fmla="*/ 832497 h 1106488"/>
              <a:gd name="connsiteX25940" fmla="*/ 796580 w 1031876"/>
              <a:gd name="connsiteY25940" fmla="*/ 832497 h 1106488"/>
              <a:gd name="connsiteX25941" fmla="*/ 794870 w 1031876"/>
              <a:gd name="connsiteY25941" fmla="*/ 832497 h 1106488"/>
              <a:gd name="connsiteX25942" fmla="*/ 793161 w 1031876"/>
              <a:gd name="connsiteY25942" fmla="*/ 832497 h 1106488"/>
              <a:gd name="connsiteX25943" fmla="*/ 793161 w 1031876"/>
              <a:gd name="connsiteY25943" fmla="*/ 839328 h 1106488"/>
              <a:gd name="connsiteX25944" fmla="*/ 799998 w 1031876"/>
              <a:gd name="connsiteY25944" fmla="*/ 832497 h 1106488"/>
              <a:gd name="connsiteX25945" fmla="*/ 803417 w 1031876"/>
              <a:gd name="connsiteY25945" fmla="*/ 831643 h 1106488"/>
              <a:gd name="connsiteX25946" fmla="*/ 805161 w 1031876"/>
              <a:gd name="connsiteY25946" fmla="*/ 828594 h 1106488"/>
              <a:gd name="connsiteX25947" fmla="*/ 806836 w 1031876"/>
              <a:gd name="connsiteY25947" fmla="*/ 832497 h 1106488"/>
              <a:gd name="connsiteX25948" fmla="*/ 813674 w 1031876"/>
              <a:gd name="connsiteY25948" fmla="*/ 832497 h 1106488"/>
              <a:gd name="connsiteX25949" fmla="*/ 813674 w 1031876"/>
              <a:gd name="connsiteY25949" fmla="*/ 825667 h 1106488"/>
              <a:gd name="connsiteX25950" fmla="*/ 820511 w 1031876"/>
              <a:gd name="connsiteY25950" fmla="*/ 818836 h 1106488"/>
              <a:gd name="connsiteX25951" fmla="*/ 827349 w 1031876"/>
              <a:gd name="connsiteY25951" fmla="*/ 818836 h 1106488"/>
              <a:gd name="connsiteX25952" fmla="*/ 820511 w 1031876"/>
              <a:gd name="connsiteY25952" fmla="*/ 825667 h 1106488"/>
              <a:gd name="connsiteX25953" fmla="*/ 827349 w 1031876"/>
              <a:gd name="connsiteY25953" fmla="*/ 818836 h 1106488"/>
              <a:gd name="connsiteX25954" fmla="*/ 827349 w 1031876"/>
              <a:gd name="connsiteY25954" fmla="*/ 825667 h 1106488"/>
              <a:gd name="connsiteX25955" fmla="*/ 830767 w 1031876"/>
              <a:gd name="connsiteY25955" fmla="*/ 818836 h 1106488"/>
              <a:gd name="connsiteX25956" fmla="*/ 827349 w 1031876"/>
              <a:gd name="connsiteY25956" fmla="*/ 818836 h 1106488"/>
              <a:gd name="connsiteX25957" fmla="*/ 831290 w 1031876"/>
              <a:gd name="connsiteY25957" fmla="*/ 814899 h 1106488"/>
              <a:gd name="connsiteX25958" fmla="*/ 834186 w 1031876"/>
              <a:gd name="connsiteY25958" fmla="*/ 812006 h 1106488"/>
              <a:gd name="connsiteX25959" fmla="*/ 830768 w 1031876"/>
              <a:gd name="connsiteY25959" fmla="*/ 818836 h 1106488"/>
              <a:gd name="connsiteX25960" fmla="*/ 831622 w 1031876"/>
              <a:gd name="connsiteY25960" fmla="*/ 818836 h 1106488"/>
              <a:gd name="connsiteX25961" fmla="*/ 833331 w 1031876"/>
              <a:gd name="connsiteY25961" fmla="*/ 818836 h 1106488"/>
              <a:gd name="connsiteX25962" fmla="*/ 834186 w 1031876"/>
              <a:gd name="connsiteY25962" fmla="*/ 818836 h 1106488"/>
              <a:gd name="connsiteX25963" fmla="*/ 834186 w 1031876"/>
              <a:gd name="connsiteY25963" fmla="*/ 817983 h 1106488"/>
              <a:gd name="connsiteX25964" fmla="*/ 834186 w 1031876"/>
              <a:gd name="connsiteY25964" fmla="*/ 814567 h 1106488"/>
              <a:gd name="connsiteX25965" fmla="*/ 834186 w 1031876"/>
              <a:gd name="connsiteY25965" fmla="*/ 812006 h 1106488"/>
              <a:gd name="connsiteX25966" fmla="*/ 841024 w 1031876"/>
              <a:gd name="connsiteY25966" fmla="*/ 812006 h 1106488"/>
              <a:gd name="connsiteX25967" fmla="*/ 847861 w 1031876"/>
              <a:gd name="connsiteY25967" fmla="*/ 805175 h 1106488"/>
              <a:gd name="connsiteX25968" fmla="*/ 854699 w 1031876"/>
              <a:gd name="connsiteY25968" fmla="*/ 805175 h 1106488"/>
              <a:gd name="connsiteX25969" fmla="*/ 854699 w 1031876"/>
              <a:gd name="connsiteY25969" fmla="*/ 798345 h 1106488"/>
              <a:gd name="connsiteX25970" fmla="*/ 861537 w 1031876"/>
              <a:gd name="connsiteY25970" fmla="*/ 798345 h 1106488"/>
              <a:gd name="connsiteX25971" fmla="*/ 862013 w 1031876"/>
              <a:gd name="connsiteY25971" fmla="*/ 798345 h 1106488"/>
              <a:gd name="connsiteX25972" fmla="*/ 867519 w 1031876"/>
              <a:gd name="connsiteY25972" fmla="*/ 798345 h 1106488"/>
              <a:gd name="connsiteX25973" fmla="*/ 868374 w 1031876"/>
              <a:gd name="connsiteY25973" fmla="*/ 798345 h 1106488"/>
              <a:gd name="connsiteX25974" fmla="*/ 861537 w 1031876"/>
              <a:gd name="connsiteY25974" fmla="*/ 805175 h 1106488"/>
              <a:gd name="connsiteX25975" fmla="*/ 854699 w 1031876"/>
              <a:gd name="connsiteY25975" fmla="*/ 812006 h 1106488"/>
              <a:gd name="connsiteX25976" fmla="*/ 857263 w 1031876"/>
              <a:gd name="connsiteY25976" fmla="*/ 812006 h 1106488"/>
              <a:gd name="connsiteX25977" fmla="*/ 858118 w 1031876"/>
              <a:gd name="connsiteY25977" fmla="*/ 812006 h 1106488"/>
              <a:gd name="connsiteX25978" fmla="*/ 861537 w 1031876"/>
              <a:gd name="connsiteY25978" fmla="*/ 812006 h 1106488"/>
              <a:gd name="connsiteX25979" fmla="*/ 862767 w 1031876"/>
              <a:gd name="connsiteY25979" fmla="*/ 811830 h 1106488"/>
              <a:gd name="connsiteX25980" fmla="*/ 867519 w 1031876"/>
              <a:gd name="connsiteY25980" fmla="*/ 811152 h 1106488"/>
              <a:gd name="connsiteX25981" fmla="*/ 868374 w 1031876"/>
              <a:gd name="connsiteY25981" fmla="*/ 805176 h 1106488"/>
              <a:gd name="connsiteX25982" fmla="*/ 866810 w 1031876"/>
              <a:gd name="connsiteY25982" fmla="*/ 806737 h 1106488"/>
              <a:gd name="connsiteX25983" fmla="*/ 867519 w 1031876"/>
              <a:gd name="connsiteY25983" fmla="*/ 806029 h 1106488"/>
              <a:gd name="connsiteX25984" fmla="*/ 868374 w 1031876"/>
              <a:gd name="connsiteY25984" fmla="*/ 805175 h 1106488"/>
              <a:gd name="connsiteX25985" fmla="*/ 868374 w 1031876"/>
              <a:gd name="connsiteY25985" fmla="*/ 805175 h 1106488"/>
              <a:gd name="connsiteX25986" fmla="*/ 874357 w 1031876"/>
              <a:gd name="connsiteY25986" fmla="*/ 801760 h 1106488"/>
              <a:gd name="connsiteX25987" fmla="*/ 874773 w 1031876"/>
              <a:gd name="connsiteY25987" fmla="*/ 800100 h 1106488"/>
              <a:gd name="connsiteX25988" fmla="*/ 874713 w 1031876"/>
              <a:gd name="connsiteY25988" fmla="*/ 800100 h 1106488"/>
              <a:gd name="connsiteX25989" fmla="*/ 874713 w 1031876"/>
              <a:gd name="connsiteY25989" fmla="*/ 798844 h 1106488"/>
              <a:gd name="connsiteX25990" fmla="*/ 868374 w 1031876"/>
              <a:gd name="connsiteY25990" fmla="*/ 805175 h 1106488"/>
              <a:gd name="connsiteX25991" fmla="*/ 868374 w 1031876"/>
              <a:gd name="connsiteY25991" fmla="*/ 799199 h 1106488"/>
              <a:gd name="connsiteX25992" fmla="*/ 868374 w 1031876"/>
              <a:gd name="connsiteY25992" fmla="*/ 798345 h 1106488"/>
              <a:gd name="connsiteX25993" fmla="*/ 869229 w 1031876"/>
              <a:gd name="connsiteY25993" fmla="*/ 798345 h 1106488"/>
              <a:gd name="connsiteX25994" fmla="*/ 871793 w 1031876"/>
              <a:gd name="connsiteY25994" fmla="*/ 798345 h 1106488"/>
              <a:gd name="connsiteX25995" fmla="*/ 873502 w 1031876"/>
              <a:gd name="connsiteY25995" fmla="*/ 798345 h 1106488"/>
              <a:gd name="connsiteX25996" fmla="*/ 874357 w 1031876"/>
              <a:gd name="connsiteY25996" fmla="*/ 798345 h 1106488"/>
              <a:gd name="connsiteX25997" fmla="*/ 875212 w 1031876"/>
              <a:gd name="connsiteY25997" fmla="*/ 798345 h 1106488"/>
              <a:gd name="connsiteX25998" fmla="*/ 875045 w 1031876"/>
              <a:gd name="connsiteY25998" fmla="*/ 798512 h 1106488"/>
              <a:gd name="connsiteX25999" fmla="*/ 875170 w 1031876"/>
              <a:gd name="connsiteY25999" fmla="*/ 798512 h 1106488"/>
              <a:gd name="connsiteX26000" fmla="*/ 875212 w 1031876"/>
              <a:gd name="connsiteY26000" fmla="*/ 798345 h 1106488"/>
              <a:gd name="connsiteX26001" fmla="*/ 876067 w 1031876"/>
              <a:gd name="connsiteY26001" fmla="*/ 794930 h 1106488"/>
              <a:gd name="connsiteX26002" fmla="*/ 881840 w 1031876"/>
              <a:gd name="connsiteY26002" fmla="*/ 791634 h 1106488"/>
              <a:gd name="connsiteX26003" fmla="*/ 880964 w 1031876"/>
              <a:gd name="connsiteY26003" fmla="*/ 791634 h 1106488"/>
              <a:gd name="connsiteX26004" fmla="*/ 875195 w 1031876"/>
              <a:gd name="connsiteY26004" fmla="*/ 791634 h 1106488"/>
              <a:gd name="connsiteX26005" fmla="*/ 875187 w 1031876"/>
              <a:gd name="connsiteY26005" fmla="*/ 791689 h 1106488"/>
              <a:gd name="connsiteX26006" fmla="*/ 875119 w 1031876"/>
              <a:gd name="connsiteY26006" fmla="*/ 792162 h 1106488"/>
              <a:gd name="connsiteX26007" fmla="*/ 876301 w 1031876"/>
              <a:gd name="connsiteY26007" fmla="*/ 792162 h 1106488"/>
              <a:gd name="connsiteX26008" fmla="*/ 876301 w 1031876"/>
              <a:gd name="connsiteY26008" fmla="*/ 793750 h 1106488"/>
              <a:gd name="connsiteX26009" fmla="*/ 874892 w 1031876"/>
              <a:gd name="connsiteY26009" fmla="*/ 793750 h 1106488"/>
              <a:gd name="connsiteX26010" fmla="*/ 874357 w 1031876"/>
              <a:gd name="connsiteY26010" fmla="*/ 797491 h 1106488"/>
              <a:gd name="connsiteX26011" fmla="*/ 868374 w 1031876"/>
              <a:gd name="connsiteY26011" fmla="*/ 798345 h 1106488"/>
              <a:gd name="connsiteX26012" fmla="*/ 869229 w 1031876"/>
              <a:gd name="connsiteY26012" fmla="*/ 797491 h 1106488"/>
              <a:gd name="connsiteX26013" fmla="*/ 874713 w 1031876"/>
              <a:gd name="connsiteY26013" fmla="*/ 792013 h 1106488"/>
              <a:gd name="connsiteX26014" fmla="*/ 874357 w 1031876"/>
              <a:gd name="connsiteY26014" fmla="*/ 792368 h 1106488"/>
              <a:gd name="connsiteX26015" fmla="*/ 868374 w 1031876"/>
              <a:gd name="connsiteY26015" fmla="*/ 798345 h 1106488"/>
              <a:gd name="connsiteX26016" fmla="*/ 873502 w 1031876"/>
              <a:gd name="connsiteY26016" fmla="*/ 792490 h 1106488"/>
              <a:gd name="connsiteX26017" fmla="*/ 874713 w 1031876"/>
              <a:gd name="connsiteY26017" fmla="*/ 791799 h 1106488"/>
              <a:gd name="connsiteX26018" fmla="*/ 874833 w 1031876"/>
              <a:gd name="connsiteY26018" fmla="*/ 791731 h 1106488"/>
              <a:gd name="connsiteX26019" fmla="*/ 874860 w 1031876"/>
              <a:gd name="connsiteY26019" fmla="*/ 791634 h 1106488"/>
              <a:gd name="connsiteX26020" fmla="*/ 874713 w 1031876"/>
              <a:gd name="connsiteY26020" fmla="*/ 791634 h 1106488"/>
              <a:gd name="connsiteX26021" fmla="*/ 874866 w 1031876"/>
              <a:gd name="connsiteY26021" fmla="*/ 791613 h 1106488"/>
              <a:gd name="connsiteX26022" fmla="*/ 874965 w 1031876"/>
              <a:gd name="connsiteY26022" fmla="*/ 791255 h 1106488"/>
              <a:gd name="connsiteX26023" fmla="*/ 874457 w 1031876"/>
              <a:gd name="connsiteY26023" fmla="*/ 790718 h 1106488"/>
              <a:gd name="connsiteX26024" fmla="*/ 875068 w 1031876"/>
              <a:gd name="connsiteY26024" fmla="*/ 785832 h 1106488"/>
              <a:gd name="connsiteX26025" fmla="*/ 875212 w 1031876"/>
              <a:gd name="connsiteY26025" fmla="*/ 785538 h 1106488"/>
              <a:gd name="connsiteX26026" fmla="*/ 875212 w 1031876"/>
              <a:gd name="connsiteY26026" fmla="*/ 788099 h 1106488"/>
              <a:gd name="connsiteX26027" fmla="*/ 875212 w 1031876"/>
              <a:gd name="connsiteY26027" fmla="*/ 788953 h 1106488"/>
              <a:gd name="connsiteX26028" fmla="*/ 875212 w 1031876"/>
              <a:gd name="connsiteY26028" fmla="*/ 790367 h 1106488"/>
              <a:gd name="connsiteX26029" fmla="*/ 875705 w 1031876"/>
              <a:gd name="connsiteY26029" fmla="*/ 788591 h 1106488"/>
              <a:gd name="connsiteX26030" fmla="*/ 879007 w 1031876"/>
              <a:gd name="connsiteY26030" fmla="*/ 786893 h 1106488"/>
              <a:gd name="connsiteX26031" fmla="*/ 878682 w 1031876"/>
              <a:gd name="connsiteY26031" fmla="*/ 787698 h 1106488"/>
              <a:gd name="connsiteX26032" fmla="*/ 875249 w 1031876"/>
              <a:gd name="connsiteY26032" fmla="*/ 791560 h 1106488"/>
              <a:gd name="connsiteX26033" fmla="*/ 880964 w 1031876"/>
              <a:gd name="connsiteY26033" fmla="*/ 790774 h 1106488"/>
              <a:gd name="connsiteX26034" fmla="*/ 881749 w 1031876"/>
              <a:gd name="connsiteY26034" fmla="*/ 785483 h 1106488"/>
              <a:gd name="connsiteX26035" fmla="*/ 879007 w 1031876"/>
              <a:gd name="connsiteY26035" fmla="*/ 786893 h 1106488"/>
              <a:gd name="connsiteX26036" fmla="*/ 882651 w 1031876"/>
              <a:gd name="connsiteY26036" fmla="*/ 777875 h 1106488"/>
              <a:gd name="connsiteX26037" fmla="*/ 882651 w 1031876"/>
              <a:gd name="connsiteY26037" fmla="*/ 783990 h 1106488"/>
              <a:gd name="connsiteX26038" fmla="*/ 885429 w 1031876"/>
              <a:gd name="connsiteY26038" fmla="*/ 781315 h 1106488"/>
              <a:gd name="connsiteX26039" fmla="*/ 888887 w 1031876"/>
              <a:gd name="connsiteY26039" fmla="*/ 777985 h 1106488"/>
              <a:gd name="connsiteX26040" fmla="*/ 888887 w 1031876"/>
              <a:gd name="connsiteY26040" fmla="*/ 777875 h 1106488"/>
              <a:gd name="connsiteX26041" fmla="*/ 885826 w 1031876"/>
              <a:gd name="connsiteY26041" fmla="*/ 777875 h 1106488"/>
              <a:gd name="connsiteX26042" fmla="*/ 882651 w 1031876"/>
              <a:gd name="connsiteY26042" fmla="*/ 777875 h 1106488"/>
              <a:gd name="connsiteX26043" fmla="*/ 887096 w 1031876"/>
              <a:gd name="connsiteY26043" fmla="*/ 775335 h 1106488"/>
              <a:gd name="connsiteX26044" fmla="*/ 888207 w 1031876"/>
              <a:gd name="connsiteY26044" fmla="*/ 774700 h 1106488"/>
              <a:gd name="connsiteX26045" fmla="*/ 889001 w 1031876"/>
              <a:gd name="connsiteY26045" fmla="*/ 771525 h 1106488"/>
              <a:gd name="connsiteX26046" fmla="*/ 889001 w 1031876"/>
              <a:gd name="connsiteY26046" fmla="*/ 774700 h 1106488"/>
              <a:gd name="connsiteX26047" fmla="*/ 889001 w 1031876"/>
              <a:gd name="connsiteY26047" fmla="*/ 777839 h 1106488"/>
              <a:gd name="connsiteX26048" fmla="*/ 895725 w 1031876"/>
              <a:gd name="connsiteY26048" fmla="*/ 777000 h 1106488"/>
              <a:gd name="connsiteX26049" fmla="*/ 902562 w 1031876"/>
              <a:gd name="connsiteY26049" fmla="*/ 771023 h 1106488"/>
              <a:gd name="connsiteX26050" fmla="*/ 909400 w 1031876"/>
              <a:gd name="connsiteY26050" fmla="*/ 764193 h 1106488"/>
              <a:gd name="connsiteX26051" fmla="*/ 911964 w 1031876"/>
              <a:gd name="connsiteY26051" fmla="*/ 760778 h 1106488"/>
              <a:gd name="connsiteX26052" fmla="*/ 910220 w 1031876"/>
              <a:gd name="connsiteY26052" fmla="*/ 758455 h 1106488"/>
              <a:gd name="connsiteX26053" fmla="*/ 910255 w 1031876"/>
              <a:gd name="connsiteY26053" fmla="*/ 758216 h 1106488"/>
              <a:gd name="connsiteX26054" fmla="*/ 916237 w 1031876"/>
              <a:gd name="connsiteY26054" fmla="*/ 757362 h 1106488"/>
              <a:gd name="connsiteX26055" fmla="*/ 923075 w 1031876"/>
              <a:gd name="connsiteY26055" fmla="*/ 750532 h 1106488"/>
              <a:gd name="connsiteX26056" fmla="*/ 916237 w 1031876"/>
              <a:gd name="connsiteY26056" fmla="*/ 750532 h 1106488"/>
              <a:gd name="connsiteX26057" fmla="*/ 916237 w 1031876"/>
              <a:gd name="connsiteY26057" fmla="*/ 749678 h 1106488"/>
              <a:gd name="connsiteX26058" fmla="*/ 916237 w 1031876"/>
              <a:gd name="connsiteY26058" fmla="*/ 748824 h 1106488"/>
              <a:gd name="connsiteX26059" fmla="*/ 916237 w 1031876"/>
              <a:gd name="connsiteY26059" fmla="*/ 745409 h 1106488"/>
              <a:gd name="connsiteX26060" fmla="*/ 916237 w 1031876"/>
              <a:gd name="connsiteY26060" fmla="*/ 743702 h 1106488"/>
              <a:gd name="connsiteX26061" fmla="*/ 919656 w 1031876"/>
              <a:gd name="connsiteY26061" fmla="*/ 743702 h 1106488"/>
              <a:gd name="connsiteX26062" fmla="*/ 920777 w 1031876"/>
              <a:gd name="connsiteY26062" fmla="*/ 743702 h 1106488"/>
              <a:gd name="connsiteX26063" fmla="*/ 916782 w 1031876"/>
              <a:gd name="connsiteY26063" fmla="*/ 741561 h 1106488"/>
              <a:gd name="connsiteX26064" fmla="*/ 915988 w 1031876"/>
              <a:gd name="connsiteY26064" fmla="*/ 744538 h 1106488"/>
              <a:gd name="connsiteX26065" fmla="*/ 915194 w 1031876"/>
              <a:gd name="connsiteY26065" fmla="*/ 741561 h 1106488"/>
              <a:gd name="connsiteX26066" fmla="*/ 909639 w 1031876"/>
              <a:gd name="connsiteY26066" fmla="*/ 744538 h 1106488"/>
              <a:gd name="connsiteX26067" fmla="*/ 909638 w 1031876"/>
              <a:gd name="connsiteY26067" fmla="*/ 744538 h 1106488"/>
              <a:gd name="connsiteX26068" fmla="*/ 915988 w 1031876"/>
              <a:gd name="connsiteY26068" fmla="*/ 736600 h 1106488"/>
              <a:gd name="connsiteX26069" fmla="*/ 916782 w 1031876"/>
              <a:gd name="connsiteY26069" fmla="*/ 739577 h 1106488"/>
              <a:gd name="connsiteX26070" fmla="*/ 920039 w 1031876"/>
              <a:gd name="connsiteY26070" fmla="*/ 737832 h 1106488"/>
              <a:gd name="connsiteX26071" fmla="*/ 922051 w 1031876"/>
              <a:gd name="connsiteY26071" fmla="*/ 743702 h 1106488"/>
              <a:gd name="connsiteX26072" fmla="*/ 922338 w 1031876"/>
              <a:gd name="connsiteY26072" fmla="*/ 743702 h 1106488"/>
              <a:gd name="connsiteX26073" fmla="*/ 923075 w 1031876"/>
              <a:gd name="connsiteY26073" fmla="*/ 743702 h 1106488"/>
              <a:gd name="connsiteX26074" fmla="*/ 929913 w 1031876"/>
              <a:gd name="connsiteY26074" fmla="*/ 736871 h 1106488"/>
              <a:gd name="connsiteX26075" fmla="*/ 929913 w 1031876"/>
              <a:gd name="connsiteY26075" fmla="*/ 730041 h 1106488"/>
              <a:gd name="connsiteX26076" fmla="*/ 936750 w 1031876"/>
              <a:gd name="connsiteY26076" fmla="*/ 723210 h 1106488"/>
              <a:gd name="connsiteX26077" fmla="*/ 936750 w 1031876"/>
              <a:gd name="connsiteY26077" fmla="*/ 720649 h 1106488"/>
              <a:gd name="connsiteX26078" fmla="*/ 936750 w 1031876"/>
              <a:gd name="connsiteY26078" fmla="*/ 717234 h 1106488"/>
              <a:gd name="connsiteX26079" fmla="*/ 936750 w 1031876"/>
              <a:gd name="connsiteY26079" fmla="*/ 716380 h 1106488"/>
              <a:gd name="connsiteX26080" fmla="*/ 937482 w 1031876"/>
              <a:gd name="connsiteY26080" fmla="*/ 715962 h 1106488"/>
              <a:gd name="connsiteX26081" fmla="*/ 936626 w 1031876"/>
              <a:gd name="connsiteY26081" fmla="*/ 715962 h 1106488"/>
              <a:gd name="connsiteX26082" fmla="*/ 939801 w 1031876"/>
              <a:gd name="connsiteY26082" fmla="*/ 713581 h 1106488"/>
              <a:gd name="connsiteX26083" fmla="*/ 940602 w 1031876"/>
              <a:gd name="connsiteY26083" fmla="*/ 714181 h 1106488"/>
              <a:gd name="connsiteX26084" fmla="*/ 941101 w 1031876"/>
              <a:gd name="connsiteY26084" fmla="*/ 713896 h 1106488"/>
              <a:gd name="connsiteX26085" fmla="*/ 942733 w 1031876"/>
              <a:gd name="connsiteY26085" fmla="*/ 712965 h 1106488"/>
              <a:gd name="connsiteX26086" fmla="*/ 942976 w 1031876"/>
              <a:gd name="connsiteY26086" fmla="*/ 711994 h 1106488"/>
              <a:gd name="connsiteX26087" fmla="*/ 943572 w 1031876"/>
              <a:gd name="connsiteY26087" fmla="*/ 709612 h 1106488"/>
              <a:gd name="connsiteX26088" fmla="*/ 943588 w 1031876"/>
              <a:gd name="connsiteY26088" fmla="*/ 709549 h 1106488"/>
              <a:gd name="connsiteX26089" fmla="*/ 948800 w 1031876"/>
              <a:gd name="connsiteY26089" fmla="*/ 708805 h 1106488"/>
              <a:gd name="connsiteX26090" fmla="*/ 948585 w 1031876"/>
              <a:gd name="connsiteY26090" fmla="*/ 709612 h 1106488"/>
              <a:gd name="connsiteX26091" fmla="*/ 947939 w 1031876"/>
              <a:gd name="connsiteY26091" fmla="*/ 712033 h 1106488"/>
              <a:gd name="connsiteX26092" fmla="*/ 947006 w 1031876"/>
              <a:gd name="connsiteY26092" fmla="*/ 712965 h 1106488"/>
              <a:gd name="connsiteX26093" fmla="*/ 943588 w 1031876"/>
              <a:gd name="connsiteY26093" fmla="*/ 716380 h 1106488"/>
              <a:gd name="connsiteX26094" fmla="*/ 943588 w 1031876"/>
              <a:gd name="connsiteY26094" fmla="*/ 718941 h 1106488"/>
              <a:gd name="connsiteX26095" fmla="*/ 943588 w 1031876"/>
              <a:gd name="connsiteY26095" fmla="*/ 719795 h 1106488"/>
              <a:gd name="connsiteX26096" fmla="*/ 943588 w 1031876"/>
              <a:gd name="connsiteY26096" fmla="*/ 722357 h 1106488"/>
              <a:gd name="connsiteX26097" fmla="*/ 943588 w 1031876"/>
              <a:gd name="connsiteY26097" fmla="*/ 723210 h 1106488"/>
              <a:gd name="connsiteX26098" fmla="*/ 950425 w 1031876"/>
              <a:gd name="connsiteY26098" fmla="*/ 723210 h 1106488"/>
              <a:gd name="connsiteX26099" fmla="*/ 943588 w 1031876"/>
              <a:gd name="connsiteY26099" fmla="*/ 730041 h 1106488"/>
              <a:gd name="connsiteX26100" fmla="*/ 936750 w 1031876"/>
              <a:gd name="connsiteY26100" fmla="*/ 736871 h 1106488"/>
              <a:gd name="connsiteX26101" fmla="*/ 943588 w 1031876"/>
              <a:gd name="connsiteY26101" fmla="*/ 730041 h 1106488"/>
              <a:gd name="connsiteX26102" fmla="*/ 943588 w 1031876"/>
              <a:gd name="connsiteY26102" fmla="*/ 730695 h 1106488"/>
              <a:gd name="connsiteX26103" fmla="*/ 944033 w 1031876"/>
              <a:gd name="connsiteY26103" fmla="*/ 730634 h 1106488"/>
              <a:gd name="connsiteX26104" fmla="*/ 943588 w 1031876"/>
              <a:gd name="connsiteY26104" fmla="*/ 730041 h 1106488"/>
              <a:gd name="connsiteX26105" fmla="*/ 944443 w 1031876"/>
              <a:gd name="connsiteY26105" fmla="*/ 730041 h 1106488"/>
              <a:gd name="connsiteX26106" fmla="*/ 947269 w 1031876"/>
              <a:gd name="connsiteY26106" fmla="*/ 730041 h 1106488"/>
              <a:gd name="connsiteX26107" fmla="*/ 947183 w 1031876"/>
              <a:gd name="connsiteY26107" fmla="*/ 730201 h 1106488"/>
              <a:gd name="connsiteX26108" fmla="*/ 948345 w 1031876"/>
              <a:gd name="connsiteY26108" fmla="*/ 730041 h 1106488"/>
              <a:gd name="connsiteX26109" fmla="*/ 947269 w 1031876"/>
              <a:gd name="connsiteY26109" fmla="*/ 730041 h 1106488"/>
              <a:gd name="connsiteX26110" fmla="*/ 948374 w 1031876"/>
              <a:gd name="connsiteY26110" fmla="*/ 727991 h 1106488"/>
              <a:gd name="connsiteX26111" fmla="*/ 947861 w 1031876"/>
              <a:gd name="connsiteY26111" fmla="*/ 729187 h 1106488"/>
              <a:gd name="connsiteX26112" fmla="*/ 949265 w 1031876"/>
              <a:gd name="connsiteY26112" fmla="*/ 729654 h 1106488"/>
              <a:gd name="connsiteX26113" fmla="*/ 949409 w 1031876"/>
              <a:gd name="connsiteY26113" fmla="*/ 728687 h 1106488"/>
              <a:gd name="connsiteX26114" fmla="*/ 948588 w 1031876"/>
              <a:gd name="connsiteY26114" fmla="*/ 727594 h 1106488"/>
              <a:gd name="connsiteX26115" fmla="*/ 949570 w 1031876"/>
              <a:gd name="connsiteY26115" fmla="*/ 725772 h 1106488"/>
              <a:gd name="connsiteX26116" fmla="*/ 949944 w 1031876"/>
              <a:gd name="connsiteY26116" fmla="*/ 725077 h 1106488"/>
              <a:gd name="connsiteX26117" fmla="*/ 950114 w 1031876"/>
              <a:gd name="connsiteY26117" fmla="*/ 723936 h 1106488"/>
              <a:gd name="connsiteX26118" fmla="*/ 948560 w 1031876"/>
              <a:gd name="connsiteY26118" fmla="*/ 727557 h 1106488"/>
              <a:gd name="connsiteX26119" fmla="*/ 947861 w 1031876"/>
              <a:gd name="connsiteY26119" fmla="*/ 726625 h 1106488"/>
              <a:gd name="connsiteX26120" fmla="*/ 950425 w 1031876"/>
              <a:gd name="connsiteY26120" fmla="*/ 723210 h 1106488"/>
              <a:gd name="connsiteX26121" fmla="*/ 950129 w 1031876"/>
              <a:gd name="connsiteY26121" fmla="*/ 723900 h 1106488"/>
              <a:gd name="connsiteX26122" fmla="*/ 956370 w 1031876"/>
              <a:gd name="connsiteY26122" fmla="*/ 723900 h 1106488"/>
              <a:gd name="connsiteX26123" fmla="*/ 957263 w 1031876"/>
              <a:gd name="connsiteY26123" fmla="*/ 723900 h 1106488"/>
              <a:gd name="connsiteX26124" fmla="*/ 951012 w 1031876"/>
              <a:gd name="connsiteY26124" fmla="*/ 727340 h 1106488"/>
              <a:gd name="connsiteX26125" fmla="*/ 950417 w 1031876"/>
              <a:gd name="connsiteY26125" fmla="*/ 729631 h 1106488"/>
              <a:gd name="connsiteX26126" fmla="*/ 950425 w 1031876"/>
              <a:gd name="connsiteY26126" fmla="*/ 730041 h 1106488"/>
              <a:gd name="connsiteX26127" fmla="*/ 950340 w 1031876"/>
              <a:gd name="connsiteY26127" fmla="*/ 729928 h 1106488"/>
              <a:gd name="connsiteX26128" fmla="*/ 950320 w 1031876"/>
              <a:gd name="connsiteY26128" fmla="*/ 730006 h 1106488"/>
              <a:gd name="connsiteX26129" fmla="*/ 950425 w 1031876"/>
              <a:gd name="connsiteY26129" fmla="*/ 730041 h 1106488"/>
              <a:gd name="connsiteX26130" fmla="*/ 950311 w 1031876"/>
              <a:gd name="connsiteY26130" fmla="*/ 730041 h 1106488"/>
              <a:gd name="connsiteX26131" fmla="*/ 950119 w 1031876"/>
              <a:gd name="connsiteY26131" fmla="*/ 730779 h 1106488"/>
              <a:gd name="connsiteX26132" fmla="*/ 950119 w 1031876"/>
              <a:gd name="connsiteY26132" fmla="*/ 733359 h 1106488"/>
              <a:gd name="connsiteX26133" fmla="*/ 950119 w 1031876"/>
              <a:gd name="connsiteY26133" fmla="*/ 734219 h 1106488"/>
              <a:gd name="connsiteX26134" fmla="*/ 950119 w 1031876"/>
              <a:gd name="connsiteY26134" fmla="*/ 737221 h 1106488"/>
              <a:gd name="connsiteX26135" fmla="*/ 950425 w 1031876"/>
              <a:gd name="connsiteY26135" fmla="*/ 736871 h 1106488"/>
              <a:gd name="connsiteX26136" fmla="*/ 950119 w 1031876"/>
              <a:gd name="connsiteY26136" fmla="*/ 737253 h 1106488"/>
              <a:gd name="connsiteX26137" fmla="*/ 950119 w 1031876"/>
              <a:gd name="connsiteY26137" fmla="*/ 737659 h 1106488"/>
              <a:gd name="connsiteX26138" fmla="*/ 949794 w 1031876"/>
              <a:gd name="connsiteY26138" fmla="*/ 737659 h 1106488"/>
              <a:gd name="connsiteX26139" fmla="*/ 947006 w 1031876"/>
              <a:gd name="connsiteY26139" fmla="*/ 741140 h 1106488"/>
              <a:gd name="connsiteX26140" fmla="*/ 945269 w 1031876"/>
              <a:gd name="connsiteY26140" fmla="*/ 745914 h 1106488"/>
              <a:gd name="connsiteX26141" fmla="*/ 946150 w 1031876"/>
              <a:gd name="connsiteY26141" fmla="*/ 746443 h 1106488"/>
              <a:gd name="connsiteX26142" fmla="*/ 943961 w 1031876"/>
              <a:gd name="connsiteY26142" fmla="*/ 749508 h 1106488"/>
              <a:gd name="connsiteX26143" fmla="*/ 943657 w 1031876"/>
              <a:gd name="connsiteY26143" fmla="*/ 750343 h 1106488"/>
              <a:gd name="connsiteX26144" fmla="*/ 946944 w 1031876"/>
              <a:gd name="connsiteY26144" fmla="*/ 747713 h 1106488"/>
              <a:gd name="connsiteX26145" fmla="*/ 950913 w 1031876"/>
              <a:gd name="connsiteY26145" fmla="*/ 744538 h 1106488"/>
              <a:gd name="connsiteX26146" fmla="*/ 942975 w 1031876"/>
              <a:gd name="connsiteY26146" fmla="*/ 750888 h 1106488"/>
              <a:gd name="connsiteX26147" fmla="*/ 943469 w 1031876"/>
              <a:gd name="connsiteY26147" fmla="*/ 750493 h 1106488"/>
              <a:gd name="connsiteX26148" fmla="*/ 943298 w 1031876"/>
              <a:gd name="connsiteY26148" fmla="*/ 750436 h 1106488"/>
              <a:gd name="connsiteX26149" fmla="*/ 942975 w 1031876"/>
              <a:gd name="connsiteY26149" fmla="*/ 750888 h 1106488"/>
              <a:gd name="connsiteX26150" fmla="*/ 942975 w 1031876"/>
              <a:gd name="connsiteY26150" fmla="*/ 750328 h 1106488"/>
              <a:gd name="connsiteX26151" fmla="*/ 942767 w 1031876"/>
              <a:gd name="connsiteY26151" fmla="*/ 750259 h 1106488"/>
              <a:gd name="connsiteX26152" fmla="*/ 942828 w 1031876"/>
              <a:gd name="connsiteY26152" fmla="*/ 749773 h 1106488"/>
              <a:gd name="connsiteX26153" fmla="*/ 942975 w 1031876"/>
              <a:gd name="connsiteY26153" fmla="*/ 748599 h 1106488"/>
              <a:gd name="connsiteX26154" fmla="*/ 942975 w 1031876"/>
              <a:gd name="connsiteY26154" fmla="*/ 748507 h 1106488"/>
              <a:gd name="connsiteX26155" fmla="*/ 942975 w 1031876"/>
              <a:gd name="connsiteY26155" fmla="*/ 745332 h 1106488"/>
              <a:gd name="connsiteX26156" fmla="*/ 942975 w 1031876"/>
              <a:gd name="connsiteY26156" fmla="*/ 745131 h 1106488"/>
              <a:gd name="connsiteX26157" fmla="*/ 941537 w 1031876"/>
              <a:gd name="connsiteY26157" fmla="*/ 748483 h 1106488"/>
              <a:gd name="connsiteX26158" fmla="*/ 941024 w 1031876"/>
              <a:gd name="connsiteY26158" fmla="*/ 749678 h 1106488"/>
              <a:gd name="connsiteX26159" fmla="*/ 942767 w 1031876"/>
              <a:gd name="connsiteY26159" fmla="*/ 750259 h 1106488"/>
              <a:gd name="connsiteX26160" fmla="*/ 942733 w 1031876"/>
              <a:gd name="connsiteY26160" fmla="*/ 750532 h 1106488"/>
              <a:gd name="connsiteX26161" fmla="*/ 938870 w 1031876"/>
              <a:gd name="connsiteY26161" fmla="*/ 754942 h 1106488"/>
              <a:gd name="connsiteX26162" fmla="*/ 939006 w 1031876"/>
              <a:gd name="connsiteY26162" fmla="*/ 755188 h 1106488"/>
              <a:gd name="connsiteX26163" fmla="*/ 938357 w 1031876"/>
              <a:gd name="connsiteY26163" fmla="*/ 757767 h 1106488"/>
              <a:gd name="connsiteX26164" fmla="*/ 938213 w 1031876"/>
              <a:gd name="connsiteY26164" fmla="*/ 757767 h 1106488"/>
              <a:gd name="connsiteX26165" fmla="*/ 937419 w 1031876"/>
              <a:gd name="connsiteY26165" fmla="*/ 757767 h 1106488"/>
              <a:gd name="connsiteX26166" fmla="*/ 936625 w 1031876"/>
              <a:gd name="connsiteY26166" fmla="*/ 757767 h 1106488"/>
              <a:gd name="connsiteX26167" fmla="*/ 936625 w 1031876"/>
              <a:gd name="connsiteY26167" fmla="*/ 757487 h 1106488"/>
              <a:gd name="connsiteX26168" fmla="*/ 930768 w 1031876"/>
              <a:gd name="connsiteY26168" fmla="*/ 763339 h 1106488"/>
              <a:gd name="connsiteX26169" fmla="*/ 929913 w 1031876"/>
              <a:gd name="connsiteY26169" fmla="*/ 764193 h 1106488"/>
              <a:gd name="connsiteX26170" fmla="*/ 929913 w 1031876"/>
              <a:gd name="connsiteY26170" fmla="*/ 757362 h 1106488"/>
              <a:gd name="connsiteX26171" fmla="*/ 935895 w 1031876"/>
              <a:gd name="connsiteY26171" fmla="*/ 757362 h 1106488"/>
              <a:gd name="connsiteX26172" fmla="*/ 936625 w 1031876"/>
              <a:gd name="connsiteY26172" fmla="*/ 757362 h 1106488"/>
              <a:gd name="connsiteX26173" fmla="*/ 936625 w 1031876"/>
              <a:gd name="connsiteY26173" fmla="*/ 754328 h 1106488"/>
              <a:gd name="connsiteX26174" fmla="*/ 936625 w 1031876"/>
              <a:gd name="connsiteY26174" fmla="*/ 751406 h 1106488"/>
              <a:gd name="connsiteX26175" fmla="*/ 935895 w 1031876"/>
              <a:gd name="connsiteY26175" fmla="*/ 756509 h 1106488"/>
              <a:gd name="connsiteX26176" fmla="*/ 929913 w 1031876"/>
              <a:gd name="connsiteY26176" fmla="*/ 757362 h 1106488"/>
              <a:gd name="connsiteX26177" fmla="*/ 935895 w 1031876"/>
              <a:gd name="connsiteY26177" fmla="*/ 753947 h 1106488"/>
              <a:gd name="connsiteX26178" fmla="*/ 936625 w 1031876"/>
              <a:gd name="connsiteY26178" fmla="*/ 751032 h 1106488"/>
              <a:gd name="connsiteX26179" fmla="*/ 936625 w 1031876"/>
              <a:gd name="connsiteY26179" fmla="*/ 750888 h 1106488"/>
              <a:gd name="connsiteX26180" fmla="*/ 936650 w 1031876"/>
              <a:gd name="connsiteY26180" fmla="*/ 750933 h 1106488"/>
              <a:gd name="connsiteX26181" fmla="*/ 936750 w 1031876"/>
              <a:gd name="connsiteY26181" fmla="*/ 750532 h 1106488"/>
              <a:gd name="connsiteX26182" fmla="*/ 936684 w 1031876"/>
              <a:gd name="connsiteY26182" fmla="*/ 750994 h 1106488"/>
              <a:gd name="connsiteX26183" fmla="*/ 937388 w 1031876"/>
              <a:gd name="connsiteY26183" fmla="*/ 752266 h 1106488"/>
              <a:gd name="connsiteX26184" fmla="*/ 937605 w 1031876"/>
              <a:gd name="connsiteY26184" fmla="*/ 750532 h 1106488"/>
              <a:gd name="connsiteX26185" fmla="*/ 942975 w 1031876"/>
              <a:gd name="connsiteY26185" fmla="*/ 744401 h 1106488"/>
              <a:gd name="connsiteX26186" fmla="*/ 942975 w 1031876"/>
              <a:gd name="connsiteY26186" fmla="*/ 744147 h 1106488"/>
              <a:gd name="connsiteX26187" fmla="*/ 936932 w 1031876"/>
              <a:gd name="connsiteY26187" fmla="*/ 748538 h 1106488"/>
              <a:gd name="connsiteX26188" fmla="*/ 937605 w 1031876"/>
              <a:gd name="connsiteY26188" fmla="*/ 741140 h 1106488"/>
              <a:gd name="connsiteX26189" fmla="*/ 943588 w 1031876"/>
              <a:gd name="connsiteY26189" fmla="*/ 736871 h 1106488"/>
              <a:gd name="connsiteX26190" fmla="*/ 943588 w 1031876"/>
              <a:gd name="connsiteY26190" fmla="*/ 737322 h 1106488"/>
              <a:gd name="connsiteX26191" fmla="*/ 943588 w 1031876"/>
              <a:gd name="connsiteY26191" fmla="*/ 737462 h 1106488"/>
              <a:gd name="connsiteX26192" fmla="*/ 945654 w 1031876"/>
              <a:gd name="connsiteY26192" fmla="*/ 736799 h 1106488"/>
              <a:gd name="connsiteX26193" fmla="*/ 945434 w 1031876"/>
              <a:gd name="connsiteY26193" fmla="*/ 736306 h 1106488"/>
              <a:gd name="connsiteX26194" fmla="*/ 944905 w 1031876"/>
              <a:gd name="connsiteY26194" fmla="*/ 735117 h 1106488"/>
              <a:gd name="connsiteX26195" fmla="*/ 943588 w 1031876"/>
              <a:gd name="connsiteY26195" fmla="*/ 736871 h 1106488"/>
              <a:gd name="connsiteX26196" fmla="*/ 944737 w 1031876"/>
              <a:gd name="connsiteY26196" fmla="*/ 734739 h 1106488"/>
              <a:gd name="connsiteX26197" fmla="*/ 943588 w 1031876"/>
              <a:gd name="connsiteY26197" fmla="*/ 732157 h 1106488"/>
              <a:gd name="connsiteX26198" fmla="*/ 943588 w 1031876"/>
              <a:gd name="connsiteY26198" fmla="*/ 736017 h 1106488"/>
              <a:gd name="connsiteX26199" fmla="*/ 943588 w 1031876"/>
              <a:gd name="connsiteY26199" fmla="*/ 736871 h 1106488"/>
              <a:gd name="connsiteX26200" fmla="*/ 936750 w 1031876"/>
              <a:gd name="connsiteY26200" fmla="*/ 743702 h 1106488"/>
              <a:gd name="connsiteX26201" fmla="*/ 935895 w 1031876"/>
              <a:gd name="connsiteY26201" fmla="*/ 744555 h 1106488"/>
              <a:gd name="connsiteX26202" fmla="*/ 933840 w 1031876"/>
              <a:gd name="connsiteY26202" fmla="*/ 746609 h 1106488"/>
              <a:gd name="connsiteX26203" fmla="*/ 933331 w 1031876"/>
              <a:gd name="connsiteY26203" fmla="*/ 747117 h 1106488"/>
              <a:gd name="connsiteX26204" fmla="*/ 929913 w 1031876"/>
              <a:gd name="connsiteY26204" fmla="*/ 750532 h 1106488"/>
              <a:gd name="connsiteX26205" fmla="*/ 933840 w 1031876"/>
              <a:gd name="connsiteY26205" fmla="*/ 746609 h 1106488"/>
              <a:gd name="connsiteX26206" fmla="*/ 936750 w 1031876"/>
              <a:gd name="connsiteY26206" fmla="*/ 743702 h 1106488"/>
              <a:gd name="connsiteX26207" fmla="*/ 936750 w 1031876"/>
              <a:gd name="connsiteY26207" fmla="*/ 747117 h 1106488"/>
              <a:gd name="connsiteX26208" fmla="*/ 936750 w 1031876"/>
              <a:gd name="connsiteY26208" fmla="*/ 748669 h 1106488"/>
              <a:gd name="connsiteX26209" fmla="*/ 934186 w 1031876"/>
              <a:gd name="connsiteY26209" fmla="*/ 750532 h 1106488"/>
              <a:gd name="connsiteX26210" fmla="*/ 929913 w 1031876"/>
              <a:gd name="connsiteY26210" fmla="*/ 757362 h 1106488"/>
              <a:gd name="connsiteX26211" fmla="*/ 923075 w 1031876"/>
              <a:gd name="connsiteY26211" fmla="*/ 764193 h 1106488"/>
              <a:gd name="connsiteX26212" fmla="*/ 923075 w 1031876"/>
              <a:gd name="connsiteY26212" fmla="*/ 768462 h 1106488"/>
              <a:gd name="connsiteX26213" fmla="*/ 923075 w 1031876"/>
              <a:gd name="connsiteY26213" fmla="*/ 770170 h 1106488"/>
              <a:gd name="connsiteX26214" fmla="*/ 923075 w 1031876"/>
              <a:gd name="connsiteY26214" fmla="*/ 771023 h 1106488"/>
              <a:gd name="connsiteX26215" fmla="*/ 923930 w 1031876"/>
              <a:gd name="connsiteY26215" fmla="*/ 767608 h 1106488"/>
              <a:gd name="connsiteX26216" fmla="*/ 925562 w 1031876"/>
              <a:gd name="connsiteY26216" fmla="*/ 766677 h 1106488"/>
              <a:gd name="connsiteX26217" fmla="*/ 926494 w 1031876"/>
              <a:gd name="connsiteY26217" fmla="*/ 767608 h 1106488"/>
              <a:gd name="connsiteX26218" fmla="*/ 929913 w 1031876"/>
              <a:gd name="connsiteY26218" fmla="*/ 771023 h 1106488"/>
              <a:gd name="connsiteX26219" fmla="*/ 923075 w 1031876"/>
              <a:gd name="connsiteY26219" fmla="*/ 777854 h 1106488"/>
              <a:gd name="connsiteX26220" fmla="*/ 923075 w 1031876"/>
              <a:gd name="connsiteY26220" fmla="*/ 778707 h 1106488"/>
              <a:gd name="connsiteX26221" fmla="*/ 923075 w 1031876"/>
              <a:gd name="connsiteY26221" fmla="*/ 781269 h 1106488"/>
              <a:gd name="connsiteX26222" fmla="*/ 923075 w 1031876"/>
              <a:gd name="connsiteY26222" fmla="*/ 781605 h 1106488"/>
              <a:gd name="connsiteX26223" fmla="*/ 923231 w 1031876"/>
              <a:gd name="connsiteY26223" fmla="*/ 781050 h 1106488"/>
              <a:gd name="connsiteX26224" fmla="*/ 923624 w 1031876"/>
              <a:gd name="connsiteY26224" fmla="*/ 780851 h 1106488"/>
              <a:gd name="connsiteX26225" fmla="*/ 923896 w 1031876"/>
              <a:gd name="connsiteY26225" fmla="*/ 778947 h 1106488"/>
              <a:gd name="connsiteX26226" fmla="*/ 924856 w 1031876"/>
              <a:gd name="connsiteY26226" fmla="*/ 780225 h 1106488"/>
              <a:gd name="connsiteX26227" fmla="*/ 924936 w 1031876"/>
              <a:gd name="connsiteY26227" fmla="*/ 780184 h 1106488"/>
              <a:gd name="connsiteX26228" fmla="*/ 924885 w 1031876"/>
              <a:gd name="connsiteY26228" fmla="*/ 780264 h 1106488"/>
              <a:gd name="connsiteX26229" fmla="*/ 925639 w 1031876"/>
              <a:gd name="connsiteY26229" fmla="*/ 781269 h 1106488"/>
              <a:gd name="connsiteX26230" fmla="*/ 925589 w 1031876"/>
              <a:gd name="connsiteY26230" fmla="*/ 781335 h 1106488"/>
              <a:gd name="connsiteX26231" fmla="*/ 923075 w 1031876"/>
              <a:gd name="connsiteY26231" fmla="*/ 784684 h 1106488"/>
              <a:gd name="connsiteX26232" fmla="*/ 923258 w 1031876"/>
              <a:gd name="connsiteY26232" fmla="*/ 783408 h 1106488"/>
              <a:gd name="connsiteX26233" fmla="*/ 923370 w 1031876"/>
              <a:gd name="connsiteY26233" fmla="*/ 782619 h 1106488"/>
              <a:gd name="connsiteX26234" fmla="*/ 923075 w 1031876"/>
              <a:gd name="connsiteY26234" fmla="*/ 783079 h 1106488"/>
              <a:gd name="connsiteX26235" fmla="*/ 923075 w 1031876"/>
              <a:gd name="connsiteY26235" fmla="*/ 783570 h 1106488"/>
              <a:gd name="connsiteX26236" fmla="*/ 923075 w 1031876"/>
              <a:gd name="connsiteY26236" fmla="*/ 784684 h 1106488"/>
              <a:gd name="connsiteX26237" fmla="*/ 922338 w 1031876"/>
              <a:gd name="connsiteY26237" fmla="*/ 785420 h 1106488"/>
              <a:gd name="connsiteX26238" fmla="*/ 922220 w 1031876"/>
              <a:gd name="connsiteY26238" fmla="*/ 785538 h 1106488"/>
              <a:gd name="connsiteX26239" fmla="*/ 916237 w 1031876"/>
              <a:gd name="connsiteY26239" fmla="*/ 791515 h 1106488"/>
              <a:gd name="connsiteX26240" fmla="*/ 910255 w 1031876"/>
              <a:gd name="connsiteY26240" fmla="*/ 798345 h 1106488"/>
              <a:gd name="connsiteX26241" fmla="*/ 910238 w 1031876"/>
              <a:gd name="connsiteY26241" fmla="*/ 798482 h 1106488"/>
              <a:gd name="connsiteX26242" fmla="*/ 915657 w 1031876"/>
              <a:gd name="connsiteY26242" fmla="*/ 795338 h 1106488"/>
              <a:gd name="connsiteX26243" fmla="*/ 916517 w 1031876"/>
              <a:gd name="connsiteY26243" fmla="*/ 791845 h 1106488"/>
              <a:gd name="connsiteX26244" fmla="*/ 916517 w 1031876"/>
              <a:gd name="connsiteY26244" fmla="*/ 795338 h 1106488"/>
              <a:gd name="connsiteX26245" fmla="*/ 916517 w 1031876"/>
              <a:gd name="connsiteY26245" fmla="*/ 798513 h 1106488"/>
              <a:gd name="connsiteX26246" fmla="*/ 916517 w 1031876"/>
              <a:gd name="connsiteY26246" fmla="*/ 798830 h 1106488"/>
              <a:gd name="connsiteX26247" fmla="*/ 915657 w 1031876"/>
              <a:gd name="connsiteY26247" fmla="*/ 798830 h 1106488"/>
              <a:gd name="connsiteX26248" fmla="*/ 913937 w 1031876"/>
              <a:gd name="connsiteY26248" fmla="*/ 798830 h 1106488"/>
              <a:gd name="connsiteX26249" fmla="*/ 910194 w 1031876"/>
              <a:gd name="connsiteY26249" fmla="*/ 798830 h 1106488"/>
              <a:gd name="connsiteX26250" fmla="*/ 910133 w 1031876"/>
              <a:gd name="connsiteY26250" fmla="*/ 799321 h 1106488"/>
              <a:gd name="connsiteX26251" fmla="*/ 909764 w 1031876"/>
              <a:gd name="connsiteY26251" fmla="*/ 798830 h 1106488"/>
              <a:gd name="connsiteX26252" fmla="*/ 909638 w 1031876"/>
              <a:gd name="connsiteY26252" fmla="*/ 798830 h 1106488"/>
              <a:gd name="connsiteX26253" fmla="*/ 909726 w 1031876"/>
              <a:gd name="connsiteY26253" fmla="*/ 798779 h 1106488"/>
              <a:gd name="connsiteX26254" fmla="*/ 909400 w 1031876"/>
              <a:gd name="connsiteY26254" fmla="*/ 798345 h 1106488"/>
              <a:gd name="connsiteX26255" fmla="*/ 903417 w 1031876"/>
              <a:gd name="connsiteY26255" fmla="*/ 801760 h 1106488"/>
              <a:gd name="connsiteX26256" fmla="*/ 902562 w 1031876"/>
              <a:gd name="connsiteY26256" fmla="*/ 805175 h 1106488"/>
              <a:gd name="connsiteX26257" fmla="*/ 901906 w 1031876"/>
              <a:gd name="connsiteY26257" fmla="*/ 809760 h 1106488"/>
              <a:gd name="connsiteX26258" fmla="*/ 895725 w 1031876"/>
              <a:gd name="connsiteY26258" fmla="*/ 812006 h 1106488"/>
              <a:gd name="connsiteX26259" fmla="*/ 901707 w 1031876"/>
              <a:gd name="connsiteY26259" fmla="*/ 811152 h 1106488"/>
              <a:gd name="connsiteX26260" fmla="*/ 901906 w 1031876"/>
              <a:gd name="connsiteY26260" fmla="*/ 809760 h 1106488"/>
              <a:gd name="connsiteX26261" fmla="*/ 905126 w 1031876"/>
              <a:gd name="connsiteY26261" fmla="*/ 808591 h 1106488"/>
              <a:gd name="connsiteX26262" fmla="*/ 908183 w 1031876"/>
              <a:gd name="connsiteY26262" fmla="*/ 806148 h 1106488"/>
              <a:gd name="connsiteX26263" fmla="*/ 908683 w 1031876"/>
              <a:gd name="connsiteY26263" fmla="*/ 805175 h 1106488"/>
              <a:gd name="connsiteX26264" fmla="*/ 906665 w 1031876"/>
              <a:gd name="connsiteY26264" fmla="*/ 805175 h 1106488"/>
              <a:gd name="connsiteX26265" fmla="*/ 906913 w 1031876"/>
              <a:gd name="connsiteY26265" fmla="*/ 804554 h 1106488"/>
              <a:gd name="connsiteX26266" fmla="*/ 908545 w 1031876"/>
              <a:gd name="connsiteY26266" fmla="*/ 804322 h 1106488"/>
              <a:gd name="connsiteX26267" fmla="*/ 909400 w 1031876"/>
              <a:gd name="connsiteY26267" fmla="*/ 798345 h 1106488"/>
              <a:gd name="connsiteX26268" fmla="*/ 909400 w 1031876"/>
              <a:gd name="connsiteY26268" fmla="*/ 800906 h 1106488"/>
              <a:gd name="connsiteX26269" fmla="*/ 909400 w 1031876"/>
              <a:gd name="connsiteY26269" fmla="*/ 801760 h 1106488"/>
              <a:gd name="connsiteX26270" fmla="*/ 909400 w 1031876"/>
              <a:gd name="connsiteY26270" fmla="*/ 805171 h 1106488"/>
              <a:gd name="connsiteX26271" fmla="*/ 909401 w 1031876"/>
              <a:gd name="connsiteY26271" fmla="*/ 805171 h 1106488"/>
              <a:gd name="connsiteX26272" fmla="*/ 910133 w 1031876"/>
              <a:gd name="connsiteY26272" fmla="*/ 799321 h 1106488"/>
              <a:gd name="connsiteX26273" fmla="*/ 911939 w 1031876"/>
              <a:gd name="connsiteY26273" fmla="*/ 801727 h 1106488"/>
              <a:gd name="connsiteX26274" fmla="*/ 913077 w 1031876"/>
              <a:gd name="connsiteY26274" fmla="*/ 799703 h 1106488"/>
              <a:gd name="connsiteX26275" fmla="*/ 916517 w 1031876"/>
              <a:gd name="connsiteY26275" fmla="*/ 798830 h 1106488"/>
              <a:gd name="connsiteX26276" fmla="*/ 913077 w 1031876"/>
              <a:gd name="connsiteY26276" fmla="*/ 802323 h 1106488"/>
              <a:gd name="connsiteX26277" fmla="*/ 909964 w 1031876"/>
              <a:gd name="connsiteY26277" fmla="*/ 805484 h 1106488"/>
              <a:gd name="connsiteX26278" fmla="*/ 910089 w 1031876"/>
              <a:gd name="connsiteY26278" fmla="*/ 805554 h 1106488"/>
              <a:gd name="connsiteX26279" fmla="*/ 913862 w 1031876"/>
              <a:gd name="connsiteY26279" fmla="*/ 803364 h 1106488"/>
              <a:gd name="connsiteX26280" fmla="*/ 913460 w 1031876"/>
              <a:gd name="connsiteY26280" fmla="*/ 804262 h 1106488"/>
              <a:gd name="connsiteX26281" fmla="*/ 913077 w 1031876"/>
              <a:gd name="connsiteY26281" fmla="*/ 804942 h 1106488"/>
              <a:gd name="connsiteX26282" fmla="*/ 910270 w 1031876"/>
              <a:gd name="connsiteY26282" fmla="*/ 805655 h 1106488"/>
              <a:gd name="connsiteX26283" fmla="*/ 910630 w 1031876"/>
              <a:gd name="connsiteY26283" fmla="*/ 805854 h 1106488"/>
              <a:gd name="connsiteX26284" fmla="*/ 910269 w 1031876"/>
              <a:gd name="connsiteY26284" fmla="*/ 806135 h 1106488"/>
              <a:gd name="connsiteX26285" fmla="*/ 912186 w 1031876"/>
              <a:gd name="connsiteY26285" fmla="*/ 807109 h 1106488"/>
              <a:gd name="connsiteX26286" fmla="*/ 909638 w 1031876"/>
              <a:gd name="connsiteY26286" fmla="*/ 812800 h 1106488"/>
              <a:gd name="connsiteX26287" fmla="*/ 909638 w 1031876"/>
              <a:gd name="connsiteY26287" fmla="*/ 811927 h 1106488"/>
              <a:gd name="connsiteX26288" fmla="*/ 909638 w 1031876"/>
              <a:gd name="connsiteY26288" fmla="*/ 806626 h 1106488"/>
              <a:gd name="connsiteX26289" fmla="*/ 906803 w 1031876"/>
              <a:gd name="connsiteY26289" fmla="*/ 808831 h 1106488"/>
              <a:gd name="connsiteX26290" fmla="*/ 907925 w 1031876"/>
              <a:gd name="connsiteY26290" fmla="*/ 806648 h 1106488"/>
              <a:gd name="connsiteX26291" fmla="*/ 903417 w 1031876"/>
              <a:gd name="connsiteY26291" fmla="*/ 811152 h 1106488"/>
              <a:gd name="connsiteX26292" fmla="*/ 902562 w 1031876"/>
              <a:gd name="connsiteY26292" fmla="*/ 812006 h 1106488"/>
              <a:gd name="connsiteX26293" fmla="*/ 902542 w 1031876"/>
              <a:gd name="connsiteY26293" fmla="*/ 812145 h 1106488"/>
              <a:gd name="connsiteX26294" fmla="*/ 906803 w 1031876"/>
              <a:gd name="connsiteY26294" fmla="*/ 808831 h 1106488"/>
              <a:gd name="connsiteX26295" fmla="*/ 905272 w 1031876"/>
              <a:gd name="connsiteY26295" fmla="*/ 811808 h 1106488"/>
              <a:gd name="connsiteX26296" fmla="*/ 902479 w 1031876"/>
              <a:gd name="connsiteY26296" fmla="*/ 812584 h 1106488"/>
              <a:gd name="connsiteX26297" fmla="*/ 902448 w 1031876"/>
              <a:gd name="connsiteY26297" fmla="*/ 812800 h 1106488"/>
              <a:gd name="connsiteX26298" fmla="*/ 901878 w 1031876"/>
              <a:gd name="connsiteY26298" fmla="*/ 816787 h 1106488"/>
              <a:gd name="connsiteX26299" fmla="*/ 901707 w 1031876"/>
              <a:gd name="connsiteY26299" fmla="*/ 816275 h 1106488"/>
              <a:gd name="connsiteX26300" fmla="*/ 895725 w 1031876"/>
              <a:gd name="connsiteY26300" fmla="*/ 818836 h 1106488"/>
              <a:gd name="connsiteX26301" fmla="*/ 895725 w 1031876"/>
              <a:gd name="connsiteY26301" fmla="*/ 824813 h 1106488"/>
              <a:gd name="connsiteX26302" fmla="*/ 895725 w 1031876"/>
              <a:gd name="connsiteY26302" fmla="*/ 825500 h 1106488"/>
              <a:gd name="connsiteX26303" fmla="*/ 895820 w 1031876"/>
              <a:gd name="connsiteY26303" fmla="*/ 825500 h 1106488"/>
              <a:gd name="connsiteX26304" fmla="*/ 899144 w 1031876"/>
              <a:gd name="connsiteY26304" fmla="*/ 819690 h 1106488"/>
              <a:gd name="connsiteX26305" fmla="*/ 901733 w 1031876"/>
              <a:gd name="connsiteY26305" fmla="*/ 819043 h 1106488"/>
              <a:gd name="connsiteX26306" fmla="*/ 902562 w 1031876"/>
              <a:gd name="connsiteY26306" fmla="*/ 818836 h 1106488"/>
              <a:gd name="connsiteX26307" fmla="*/ 897776 w 1031876"/>
              <a:gd name="connsiteY26307" fmla="*/ 823618 h 1106488"/>
              <a:gd name="connsiteX26308" fmla="*/ 895892 w 1031876"/>
              <a:gd name="connsiteY26308" fmla="*/ 825500 h 1106488"/>
              <a:gd name="connsiteX26309" fmla="*/ 896580 w 1031876"/>
              <a:gd name="connsiteY26309" fmla="*/ 824813 h 1106488"/>
              <a:gd name="connsiteX26310" fmla="*/ 897776 w 1031876"/>
              <a:gd name="connsiteY26310" fmla="*/ 823618 h 1106488"/>
              <a:gd name="connsiteX26311" fmla="*/ 899144 w 1031876"/>
              <a:gd name="connsiteY26311" fmla="*/ 822252 h 1106488"/>
              <a:gd name="connsiteX26312" fmla="*/ 902562 w 1031876"/>
              <a:gd name="connsiteY26312" fmla="*/ 818836 h 1106488"/>
              <a:gd name="connsiteX26313" fmla="*/ 902562 w 1031876"/>
              <a:gd name="connsiteY26313" fmla="*/ 819690 h 1106488"/>
              <a:gd name="connsiteX26314" fmla="*/ 902562 w 1031876"/>
              <a:gd name="connsiteY26314" fmla="*/ 825500 h 1106488"/>
              <a:gd name="connsiteX26315" fmla="*/ 902562 w 1031876"/>
              <a:gd name="connsiteY26315" fmla="*/ 825667 h 1106488"/>
              <a:gd name="connsiteX26316" fmla="*/ 902340 w 1031876"/>
              <a:gd name="connsiteY26316" fmla="*/ 825500 h 1106488"/>
              <a:gd name="connsiteX26317" fmla="*/ 899605 w 1031876"/>
              <a:gd name="connsiteY26317" fmla="*/ 823451 h 1106488"/>
              <a:gd name="connsiteX26318" fmla="*/ 899144 w 1031876"/>
              <a:gd name="connsiteY26318" fmla="*/ 823105 h 1106488"/>
              <a:gd name="connsiteX26319" fmla="*/ 895947 w 1031876"/>
              <a:gd name="connsiteY26319" fmla="*/ 825500 h 1106488"/>
              <a:gd name="connsiteX26320" fmla="*/ 898525 w 1031876"/>
              <a:gd name="connsiteY26320" fmla="*/ 825500 h 1106488"/>
              <a:gd name="connsiteX26321" fmla="*/ 901700 w 1031876"/>
              <a:gd name="connsiteY26321" fmla="*/ 825500 h 1106488"/>
              <a:gd name="connsiteX26322" fmla="*/ 898525 w 1031876"/>
              <a:gd name="connsiteY26322" fmla="*/ 828477 h 1106488"/>
              <a:gd name="connsiteX26323" fmla="*/ 895725 w 1031876"/>
              <a:gd name="connsiteY26323" fmla="*/ 825852 h 1106488"/>
              <a:gd name="connsiteX26324" fmla="*/ 895725 w 1031876"/>
              <a:gd name="connsiteY26324" fmla="*/ 831643 h 1106488"/>
              <a:gd name="connsiteX26325" fmla="*/ 895725 w 1031876"/>
              <a:gd name="connsiteY26325" fmla="*/ 832497 h 1106488"/>
              <a:gd name="connsiteX26326" fmla="*/ 888887 w 1031876"/>
              <a:gd name="connsiteY26326" fmla="*/ 839328 h 1106488"/>
              <a:gd name="connsiteX26327" fmla="*/ 884997 w 1031876"/>
              <a:gd name="connsiteY26327" fmla="*/ 841548 h 1106488"/>
              <a:gd name="connsiteX26328" fmla="*/ 885825 w 1031876"/>
              <a:gd name="connsiteY26328" fmla="*/ 842169 h 1106488"/>
              <a:gd name="connsiteX26329" fmla="*/ 889000 w 1031876"/>
              <a:gd name="connsiteY26329" fmla="*/ 839788 h 1106488"/>
              <a:gd name="connsiteX26330" fmla="*/ 889000 w 1031876"/>
              <a:gd name="connsiteY26330" fmla="*/ 846138 h 1106488"/>
              <a:gd name="connsiteX26331" fmla="*/ 888206 w 1031876"/>
              <a:gd name="connsiteY26331" fmla="*/ 846138 h 1106488"/>
              <a:gd name="connsiteX26332" fmla="*/ 883444 w 1031876"/>
              <a:gd name="connsiteY26332" fmla="*/ 846138 h 1106488"/>
              <a:gd name="connsiteX26333" fmla="*/ 882650 w 1031876"/>
              <a:gd name="connsiteY26333" fmla="*/ 846138 h 1106488"/>
              <a:gd name="connsiteX26334" fmla="*/ 882650 w 1031876"/>
              <a:gd name="connsiteY26334" fmla="*/ 845344 h 1106488"/>
              <a:gd name="connsiteX26335" fmla="*/ 882650 w 1031876"/>
              <a:gd name="connsiteY26335" fmla="*/ 843757 h 1106488"/>
              <a:gd name="connsiteX26336" fmla="*/ 882049 w 1031876"/>
              <a:gd name="connsiteY26336" fmla="*/ 846158 h 1106488"/>
              <a:gd name="connsiteX26337" fmla="*/ 875212 w 1031876"/>
              <a:gd name="connsiteY26337" fmla="*/ 852988 h 1106488"/>
              <a:gd name="connsiteX26338" fmla="*/ 874946 w 1031876"/>
              <a:gd name="connsiteY26338" fmla="*/ 853187 h 1106488"/>
              <a:gd name="connsiteX26339" fmla="*/ 874963 w 1031876"/>
              <a:gd name="connsiteY26339" fmla="*/ 853237 h 1106488"/>
              <a:gd name="connsiteX26340" fmla="*/ 875212 w 1031876"/>
              <a:gd name="connsiteY26340" fmla="*/ 852988 h 1106488"/>
              <a:gd name="connsiteX26341" fmla="*/ 875112 w 1031876"/>
              <a:gd name="connsiteY26341" fmla="*/ 853685 h 1106488"/>
              <a:gd name="connsiteX26342" fmla="*/ 875705 w 1031876"/>
              <a:gd name="connsiteY26342" fmla="*/ 855464 h 1106488"/>
              <a:gd name="connsiteX26343" fmla="*/ 882650 w 1031876"/>
              <a:gd name="connsiteY26343" fmla="*/ 852488 h 1106488"/>
              <a:gd name="connsiteX26344" fmla="*/ 875705 w 1031876"/>
              <a:gd name="connsiteY26344" fmla="*/ 856456 h 1106488"/>
              <a:gd name="connsiteX26345" fmla="*/ 874865 w 1031876"/>
              <a:gd name="connsiteY26345" fmla="*/ 859819 h 1106488"/>
              <a:gd name="connsiteX26346" fmla="*/ 875212 w 1031876"/>
              <a:gd name="connsiteY26346" fmla="*/ 859819 h 1106488"/>
              <a:gd name="connsiteX26347" fmla="*/ 874740 w 1031876"/>
              <a:gd name="connsiteY26347" fmla="*/ 860318 h 1106488"/>
              <a:gd name="connsiteX26348" fmla="*/ 874713 w 1031876"/>
              <a:gd name="connsiteY26348" fmla="*/ 860425 h 1106488"/>
              <a:gd name="connsiteX26349" fmla="*/ 874713 w 1031876"/>
              <a:gd name="connsiteY26349" fmla="*/ 860346 h 1106488"/>
              <a:gd name="connsiteX26350" fmla="*/ 873395 w 1031876"/>
              <a:gd name="connsiteY26350" fmla="*/ 861740 h 1106488"/>
              <a:gd name="connsiteX26351" fmla="*/ 874615 w 1031876"/>
              <a:gd name="connsiteY26351" fmla="*/ 860863 h 1106488"/>
              <a:gd name="connsiteX26352" fmla="*/ 871793 w 1031876"/>
              <a:gd name="connsiteY26352" fmla="*/ 865796 h 1106488"/>
              <a:gd name="connsiteX26353" fmla="*/ 868374 w 1031876"/>
              <a:gd name="connsiteY26353" fmla="*/ 866649 h 1106488"/>
              <a:gd name="connsiteX26354" fmla="*/ 862392 w 1031876"/>
              <a:gd name="connsiteY26354" fmla="*/ 870064 h 1106488"/>
              <a:gd name="connsiteX26355" fmla="*/ 862159 w 1031876"/>
              <a:gd name="connsiteY26355" fmla="*/ 870996 h 1106488"/>
              <a:gd name="connsiteX26356" fmla="*/ 854699 w 1031876"/>
              <a:gd name="connsiteY26356" fmla="*/ 873480 h 1106488"/>
              <a:gd name="connsiteX26357" fmla="*/ 847861 w 1031876"/>
              <a:gd name="connsiteY26357" fmla="*/ 880310 h 1106488"/>
              <a:gd name="connsiteX26358" fmla="*/ 854699 w 1031876"/>
              <a:gd name="connsiteY26358" fmla="*/ 879456 h 1106488"/>
              <a:gd name="connsiteX26359" fmla="*/ 854839 w 1031876"/>
              <a:gd name="connsiteY26359" fmla="*/ 879334 h 1106488"/>
              <a:gd name="connsiteX26360" fmla="*/ 854699 w 1031876"/>
              <a:gd name="connsiteY26360" fmla="*/ 880310 h 1106488"/>
              <a:gd name="connsiteX26361" fmla="*/ 854173 w 1031876"/>
              <a:gd name="connsiteY26361" fmla="*/ 883988 h 1106488"/>
              <a:gd name="connsiteX26362" fmla="*/ 847861 w 1031876"/>
              <a:gd name="connsiteY26362" fmla="*/ 887141 h 1106488"/>
              <a:gd name="connsiteX26363" fmla="*/ 853844 w 1031876"/>
              <a:gd name="connsiteY26363" fmla="*/ 886287 h 1106488"/>
              <a:gd name="connsiteX26364" fmla="*/ 854173 w 1031876"/>
              <a:gd name="connsiteY26364" fmla="*/ 883988 h 1106488"/>
              <a:gd name="connsiteX26365" fmla="*/ 854699 w 1031876"/>
              <a:gd name="connsiteY26365" fmla="*/ 883725 h 1106488"/>
              <a:gd name="connsiteX26366" fmla="*/ 857434 w 1031876"/>
              <a:gd name="connsiteY26366" fmla="*/ 882359 h 1106488"/>
              <a:gd name="connsiteX26367" fmla="*/ 857186 w 1031876"/>
              <a:gd name="connsiteY26367" fmla="*/ 882794 h 1106488"/>
              <a:gd name="connsiteX26368" fmla="*/ 855554 w 1031876"/>
              <a:gd name="connsiteY26368" fmla="*/ 883725 h 1106488"/>
              <a:gd name="connsiteX26369" fmla="*/ 854699 w 1031876"/>
              <a:gd name="connsiteY26369" fmla="*/ 887141 h 1106488"/>
              <a:gd name="connsiteX26370" fmla="*/ 849155 w 1031876"/>
              <a:gd name="connsiteY26370" fmla="*/ 891017 h 1106488"/>
              <a:gd name="connsiteX26371" fmla="*/ 841024 w 1031876"/>
              <a:gd name="connsiteY26371" fmla="*/ 893971 h 1106488"/>
              <a:gd name="connsiteX26372" fmla="*/ 841024 w 1031876"/>
              <a:gd name="connsiteY26372" fmla="*/ 897386 h 1106488"/>
              <a:gd name="connsiteX26373" fmla="*/ 841024 w 1031876"/>
              <a:gd name="connsiteY26373" fmla="*/ 898938 h 1106488"/>
              <a:gd name="connsiteX26374" fmla="*/ 834186 w 1031876"/>
              <a:gd name="connsiteY26374" fmla="*/ 900801 h 1106488"/>
              <a:gd name="connsiteX26375" fmla="*/ 834186 w 1031876"/>
              <a:gd name="connsiteY26375" fmla="*/ 907632 h 1106488"/>
              <a:gd name="connsiteX26376" fmla="*/ 841024 w 1031876"/>
              <a:gd name="connsiteY26376" fmla="*/ 900801 h 1106488"/>
              <a:gd name="connsiteX26377" fmla="*/ 841024 w 1031876"/>
              <a:gd name="connsiteY26377" fmla="*/ 907632 h 1106488"/>
              <a:gd name="connsiteX26378" fmla="*/ 841024 w 1031876"/>
              <a:gd name="connsiteY26378" fmla="*/ 914462 h 1106488"/>
              <a:gd name="connsiteX26379" fmla="*/ 841879 w 1031876"/>
              <a:gd name="connsiteY26379" fmla="*/ 914462 h 1106488"/>
              <a:gd name="connsiteX26380" fmla="*/ 844443 w 1031876"/>
              <a:gd name="connsiteY26380" fmla="*/ 914462 h 1106488"/>
              <a:gd name="connsiteX26381" fmla="*/ 847861 w 1031876"/>
              <a:gd name="connsiteY26381" fmla="*/ 914462 h 1106488"/>
              <a:gd name="connsiteX26382" fmla="*/ 848838 w 1031876"/>
              <a:gd name="connsiteY26382" fmla="*/ 912755 h 1106488"/>
              <a:gd name="connsiteX26383" fmla="*/ 854699 w 1031876"/>
              <a:gd name="connsiteY26383" fmla="*/ 907632 h 1106488"/>
              <a:gd name="connsiteX26384" fmla="*/ 857263 w 1031876"/>
              <a:gd name="connsiteY26384" fmla="*/ 904217 h 1106488"/>
              <a:gd name="connsiteX26385" fmla="*/ 854944 w 1031876"/>
              <a:gd name="connsiteY26385" fmla="*/ 901127 h 1106488"/>
              <a:gd name="connsiteX26386" fmla="*/ 854870 w 1031876"/>
              <a:gd name="connsiteY26386" fmla="*/ 901701 h 1106488"/>
              <a:gd name="connsiteX26387" fmla="*/ 854513 w 1031876"/>
              <a:gd name="connsiteY26387" fmla="*/ 901172 h 1106488"/>
              <a:gd name="connsiteX26388" fmla="*/ 854328 w 1031876"/>
              <a:gd name="connsiteY26388" fmla="*/ 901172 h 1106488"/>
              <a:gd name="connsiteX26389" fmla="*/ 853188 w 1031876"/>
              <a:gd name="connsiteY26389" fmla="*/ 902310 h 1106488"/>
              <a:gd name="connsiteX26390" fmla="*/ 853192 w 1031876"/>
              <a:gd name="connsiteY26390" fmla="*/ 902307 h 1106488"/>
              <a:gd name="connsiteX26391" fmla="*/ 853194 w 1031876"/>
              <a:gd name="connsiteY26391" fmla="*/ 902305 h 1106488"/>
              <a:gd name="connsiteX26392" fmla="*/ 853188 w 1031876"/>
              <a:gd name="connsiteY26392" fmla="*/ 902312 h 1106488"/>
              <a:gd name="connsiteX26393" fmla="*/ 853188 w 1031876"/>
              <a:gd name="connsiteY26393" fmla="*/ 902311 h 1106488"/>
              <a:gd name="connsiteX26394" fmla="*/ 853187 w 1031876"/>
              <a:gd name="connsiteY26394" fmla="*/ 902312 h 1106488"/>
              <a:gd name="connsiteX26395" fmla="*/ 853188 w 1031876"/>
              <a:gd name="connsiteY26395" fmla="*/ 902311 h 1106488"/>
              <a:gd name="connsiteX26396" fmla="*/ 853189 w 1031876"/>
              <a:gd name="connsiteY26396" fmla="*/ 902310 h 1106488"/>
              <a:gd name="connsiteX26397" fmla="*/ 853188 w 1031876"/>
              <a:gd name="connsiteY26397" fmla="*/ 902311 h 1106488"/>
              <a:gd name="connsiteX26398" fmla="*/ 853156 w 1031876"/>
              <a:gd name="connsiteY26398" fmla="*/ 902343 h 1106488"/>
              <a:gd name="connsiteX26399" fmla="*/ 853095 w 1031876"/>
              <a:gd name="connsiteY26399" fmla="*/ 902403 h 1106488"/>
              <a:gd name="connsiteX26400" fmla="*/ 853036 w 1031876"/>
              <a:gd name="connsiteY26400" fmla="*/ 902462 h 1106488"/>
              <a:gd name="connsiteX26401" fmla="*/ 853002 w 1031876"/>
              <a:gd name="connsiteY26401" fmla="*/ 902496 h 1106488"/>
              <a:gd name="connsiteX26402" fmla="*/ 853000 w 1031876"/>
              <a:gd name="connsiteY26402" fmla="*/ 902498 h 1106488"/>
              <a:gd name="connsiteX26403" fmla="*/ 852997 w 1031876"/>
              <a:gd name="connsiteY26403" fmla="*/ 902502 h 1106488"/>
              <a:gd name="connsiteX26404" fmla="*/ 852995 w 1031876"/>
              <a:gd name="connsiteY26404" fmla="*/ 902504 h 1106488"/>
              <a:gd name="connsiteX26405" fmla="*/ 852990 w 1031876"/>
              <a:gd name="connsiteY26405" fmla="*/ 902508 h 1106488"/>
              <a:gd name="connsiteX26406" fmla="*/ 852983 w 1031876"/>
              <a:gd name="connsiteY26406" fmla="*/ 902515 h 1106488"/>
              <a:gd name="connsiteX26407" fmla="*/ 852951 w 1031876"/>
              <a:gd name="connsiteY26407" fmla="*/ 902547 h 1106488"/>
              <a:gd name="connsiteX26408" fmla="*/ 852856 w 1031876"/>
              <a:gd name="connsiteY26408" fmla="*/ 902642 h 1106488"/>
              <a:gd name="connsiteX26409" fmla="*/ 852795 w 1031876"/>
              <a:gd name="connsiteY26409" fmla="*/ 902703 h 1106488"/>
              <a:gd name="connsiteX26410" fmla="*/ 852790 w 1031876"/>
              <a:gd name="connsiteY26410" fmla="*/ 902708 h 1106488"/>
              <a:gd name="connsiteX26411" fmla="*/ 852788 w 1031876"/>
              <a:gd name="connsiteY26411" fmla="*/ 902710 h 1106488"/>
              <a:gd name="connsiteX26412" fmla="*/ 852782 w 1031876"/>
              <a:gd name="connsiteY26412" fmla="*/ 902716 h 1106488"/>
              <a:gd name="connsiteX26413" fmla="*/ 852781 w 1031876"/>
              <a:gd name="connsiteY26413" fmla="*/ 902717 h 1106488"/>
              <a:gd name="connsiteX26414" fmla="*/ 852780 w 1031876"/>
              <a:gd name="connsiteY26414" fmla="*/ 902718 h 1106488"/>
              <a:gd name="connsiteX26415" fmla="*/ 852778 w 1031876"/>
              <a:gd name="connsiteY26415" fmla="*/ 902720 h 1106488"/>
              <a:gd name="connsiteX26416" fmla="*/ 852211 w 1031876"/>
              <a:gd name="connsiteY26416" fmla="*/ 903287 h 1106488"/>
              <a:gd name="connsiteX26417" fmla="*/ 851594 w 1031876"/>
              <a:gd name="connsiteY26417" fmla="*/ 903903 h 1106488"/>
              <a:gd name="connsiteX26418" fmla="*/ 851462 w 1031876"/>
              <a:gd name="connsiteY26418" fmla="*/ 904035 h 1106488"/>
              <a:gd name="connsiteX26419" fmla="*/ 851420 w 1031876"/>
              <a:gd name="connsiteY26419" fmla="*/ 904077 h 1106488"/>
              <a:gd name="connsiteX26420" fmla="*/ 851363 w 1031876"/>
              <a:gd name="connsiteY26420" fmla="*/ 904134 h 1106488"/>
              <a:gd name="connsiteX26421" fmla="*/ 851355 w 1031876"/>
              <a:gd name="connsiteY26421" fmla="*/ 904142 h 1106488"/>
              <a:gd name="connsiteX26422" fmla="*/ 851352 w 1031876"/>
              <a:gd name="connsiteY26422" fmla="*/ 904145 h 1106488"/>
              <a:gd name="connsiteX26423" fmla="*/ 851346 w 1031876"/>
              <a:gd name="connsiteY26423" fmla="*/ 904151 h 1106488"/>
              <a:gd name="connsiteX26424" fmla="*/ 851345 w 1031876"/>
              <a:gd name="connsiteY26424" fmla="*/ 904153 h 1106488"/>
              <a:gd name="connsiteX26425" fmla="*/ 851343 w 1031876"/>
              <a:gd name="connsiteY26425" fmla="*/ 904155 h 1106488"/>
              <a:gd name="connsiteX26426" fmla="*/ 851342 w 1031876"/>
              <a:gd name="connsiteY26426" fmla="*/ 904156 h 1106488"/>
              <a:gd name="connsiteX26427" fmla="*/ 851341 w 1031876"/>
              <a:gd name="connsiteY26427" fmla="*/ 904157 h 1106488"/>
              <a:gd name="connsiteX26428" fmla="*/ 851340 w 1031876"/>
              <a:gd name="connsiteY26428" fmla="*/ 904158 h 1106488"/>
              <a:gd name="connsiteX26429" fmla="*/ 851338 w 1031876"/>
              <a:gd name="connsiteY26429" fmla="*/ 904159 h 1106488"/>
              <a:gd name="connsiteX26430" fmla="*/ 851280 w 1031876"/>
              <a:gd name="connsiteY26430" fmla="*/ 904217 h 1106488"/>
              <a:gd name="connsiteX26431" fmla="*/ 847861 w 1031876"/>
              <a:gd name="connsiteY26431" fmla="*/ 907632 h 1106488"/>
              <a:gd name="connsiteX26432" fmla="*/ 848275 w 1031876"/>
              <a:gd name="connsiteY26432" fmla="*/ 904734 h 1106488"/>
              <a:gd name="connsiteX26433" fmla="*/ 849571 w 1031876"/>
              <a:gd name="connsiteY26433" fmla="*/ 904217 h 1106488"/>
              <a:gd name="connsiteX26434" fmla="*/ 848621 w 1031876"/>
              <a:gd name="connsiteY26434" fmla="*/ 902319 h 1106488"/>
              <a:gd name="connsiteX26435" fmla="*/ 848716 w 1031876"/>
              <a:gd name="connsiteY26435" fmla="*/ 901655 h 1106488"/>
              <a:gd name="connsiteX26436" fmla="*/ 852103 w 1031876"/>
              <a:gd name="connsiteY26436" fmla="*/ 901172 h 1106488"/>
              <a:gd name="connsiteX26437" fmla="*/ 851497 w 1031876"/>
              <a:gd name="connsiteY26437" fmla="*/ 901172 h 1106488"/>
              <a:gd name="connsiteX26438" fmla="*/ 848123 w 1031876"/>
              <a:gd name="connsiteY26438" fmla="*/ 901172 h 1106488"/>
              <a:gd name="connsiteX26439" fmla="*/ 851497 w 1031876"/>
              <a:gd name="connsiteY26439" fmla="*/ 897732 h 1106488"/>
              <a:gd name="connsiteX26440" fmla="*/ 853724 w 1031876"/>
              <a:gd name="connsiteY26440" fmla="*/ 895461 h 1106488"/>
              <a:gd name="connsiteX26441" fmla="*/ 854870 w 1031876"/>
              <a:gd name="connsiteY26441" fmla="*/ 893763 h 1106488"/>
              <a:gd name="connsiteX26442" fmla="*/ 857050 w 1031876"/>
              <a:gd name="connsiteY26442" fmla="*/ 893763 h 1106488"/>
              <a:gd name="connsiteX26443" fmla="*/ 858665 w 1031876"/>
              <a:gd name="connsiteY26443" fmla="*/ 892465 h 1106488"/>
              <a:gd name="connsiteX26444" fmla="*/ 861617 w 1031876"/>
              <a:gd name="connsiteY26444" fmla="*/ 887413 h 1106488"/>
              <a:gd name="connsiteX26445" fmla="*/ 867521 w 1031876"/>
              <a:gd name="connsiteY26445" fmla="*/ 887413 h 1106488"/>
              <a:gd name="connsiteX26446" fmla="*/ 868363 w 1031876"/>
              <a:gd name="connsiteY26446" fmla="*/ 887413 h 1106488"/>
              <a:gd name="connsiteX26447" fmla="*/ 868364 w 1031876"/>
              <a:gd name="connsiteY26447" fmla="*/ 887413 h 1106488"/>
              <a:gd name="connsiteX26448" fmla="*/ 868363 w 1031876"/>
              <a:gd name="connsiteY26448" fmla="*/ 887413 h 1106488"/>
              <a:gd name="connsiteX26449" fmla="*/ 862460 w 1031876"/>
              <a:gd name="connsiteY26449" fmla="*/ 888273 h 1106488"/>
              <a:gd name="connsiteX26450" fmla="*/ 861691 w 1031876"/>
              <a:gd name="connsiteY26450" fmla="*/ 893763 h 1106488"/>
              <a:gd name="connsiteX26451" fmla="*/ 862013 w 1031876"/>
              <a:gd name="connsiteY26451" fmla="*/ 893763 h 1106488"/>
              <a:gd name="connsiteX26452" fmla="*/ 862014 w 1031876"/>
              <a:gd name="connsiteY26452" fmla="*/ 893763 h 1106488"/>
              <a:gd name="connsiteX26453" fmla="*/ 861684 w 1031876"/>
              <a:gd name="connsiteY26453" fmla="*/ 893816 h 1106488"/>
              <a:gd name="connsiteX26454" fmla="*/ 861650 w 1031876"/>
              <a:gd name="connsiteY26454" fmla="*/ 894056 h 1106488"/>
              <a:gd name="connsiteX26455" fmla="*/ 864272 w 1031876"/>
              <a:gd name="connsiteY26455" fmla="*/ 896020 h 1106488"/>
              <a:gd name="connsiteX26456" fmla="*/ 861537 w 1031876"/>
              <a:gd name="connsiteY26456" fmla="*/ 897386 h 1106488"/>
              <a:gd name="connsiteX26457" fmla="*/ 858802 w 1031876"/>
              <a:gd name="connsiteY26457" fmla="*/ 898752 h 1106488"/>
              <a:gd name="connsiteX26458" fmla="*/ 858118 w 1031876"/>
              <a:gd name="connsiteY26458" fmla="*/ 898240 h 1106488"/>
              <a:gd name="connsiteX26459" fmla="*/ 855016 w 1031876"/>
              <a:gd name="connsiteY26459" fmla="*/ 900563 h 1106488"/>
              <a:gd name="connsiteX26460" fmla="*/ 855005 w 1031876"/>
              <a:gd name="connsiteY26460" fmla="*/ 900648 h 1106488"/>
              <a:gd name="connsiteX26461" fmla="*/ 858802 w 1031876"/>
              <a:gd name="connsiteY26461" fmla="*/ 898752 h 1106488"/>
              <a:gd name="connsiteX26462" fmla="*/ 861537 w 1031876"/>
              <a:gd name="connsiteY26462" fmla="*/ 900801 h 1106488"/>
              <a:gd name="connsiteX26463" fmla="*/ 868374 w 1031876"/>
              <a:gd name="connsiteY26463" fmla="*/ 893971 h 1106488"/>
              <a:gd name="connsiteX26464" fmla="*/ 871109 w 1031876"/>
              <a:gd name="connsiteY26464" fmla="*/ 893971 h 1106488"/>
              <a:gd name="connsiteX26465" fmla="*/ 868374 w 1031876"/>
              <a:gd name="connsiteY26465" fmla="*/ 900801 h 1106488"/>
              <a:gd name="connsiteX26466" fmla="*/ 875212 w 1031876"/>
              <a:gd name="connsiteY26466" fmla="*/ 900801 h 1106488"/>
              <a:gd name="connsiteX26467" fmla="*/ 883700 w 1031876"/>
              <a:gd name="connsiteY26467" fmla="*/ 893029 h 1106488"/>
              <a:gd name="connsiteX26468" fmla="*/ 888032 w 1031876"/>
              <a:gd name="connsiteY26468" fmla="*/ 890556 h 1106488"/>
              <a:gd name="connsiteX26469" fmla="*/ 888092 w 1031876"/>
              <a:gd name="connsiteY26469" fmla="*/ 890318 h 1106488"/>
              <a:gd name="connsiteX26470" fmla="*/ 895351 w 1031876"/>
              <a:gd name="connsiteY26470" fmla="*/ 887296 h 1106488"/>
              <a:gd name="connsiteX26471" fmla="*/ 895369 w 1031876"/>
              <a:gd name="connsiteY26471" fmla="*/ 887289 h 1106488"/>
              <a:gd name="connsiteX26472" fmla="*/ 896244 w 1031876"/>
              <a:gd name="connsiteY26472" fmla="*/ 881162 h 1106488"/>
              <a:gd name="connsiteX26473" fmla="*/ 896937 w 1031876"/>
              <a:gd name="connsiteY26473" fmla="*/ 881063 h 1106488"/>
              <a:gd name="connsiteX26474" fmla="*/ 896144 w 1031876"/>
              <a:gd name="connsiteY26474" fmla="*/ 881063 h 1106488"/>
              <a:gd name="connsiteX26475" fmla="*/ 895351 w 1031876"/>
              <a:gd name="connsiteY26475" fmla="*/ 881063 h 1106488"/>
              <a:gd name="connsiteX26476" fmla="*/ 895350 w 1031876"/>
              <a:gd name="connsiteY26476" fmla="*/ 881063 h 1106488"/>
              <a:gd name="connsiteX26477" fmla="*/ 895350 w 1031876"/>
              <a:gd name="connsiteY26477" fmla="*/ 881063 h 1106488"/>
              <a:gd name="connsiteX26478" fmla="*/ 895350 w 1031876"/>
              <a:gd name="connsiteY26478" fmla="*/ 881062 h 1106488"/>
              <a:gd name="connsiteX26479" fmla="*/ 895350 w 1031876"/>
              <a:gd name="connsiteY26479" fmla="*/ 881062 h 1106488"/>
              <a:gd name="connsiteX26480" fmla="*/ 892176 w 1031876"/>
              <a:gd name="connsiteY26480" fmla="*/ 878086 h 1106488"/>
              <a:gd name="connsiteX26481" fmla="*/ 889001 w 1031876"/>
              <a:gd name="connsiteY26481" fmla="*/ 881063 h 1106488"/>
              <a:gd name="connsiteX26482" fmla="*/ 892176 w 1031876"/>
              <a:gd name="connsiteY26482" fmla="*/ 874117 h 1106488"/>
              <a:gd name="connsiteX26483" fmla="*/ 892677 w 1031876"/>
              <a:gd name="connsiteY26483" fmla="*/ 873961 h 1106488"/>
              <a:gd name="connsiteX26484" fmla="*/ 894458 w 1031876"/>
              <a:gd name="connsiteY26484" fmla="*/ 874365 h 1106488"/>
              <a:gd name="connsiteX26485" fmla="*/ 894557 w 1031876"/>
              <a:gd name="connsiteY26485" fmla="*/ 877094 h 1106488"/>
              <a:gd name="connsiteX26486" fmla="*/ 895350 w 1031876"/>
              <a:gd name="connsiteY26486" fmla="*/ 881058 h 1106488"/>
              <a:gd name="connsiteX26487" fmla="*/ 895350 w 1031876"/>
              <a:gd name="connsiteY26487" fmla="*/ 880071 h 1106488"/>
              <a:gd name="connsiteX26488" fmla="*/ 895350 w 1031876"/>
              <a:gd name="connsiteY26488" fmla="*/ 873125 h 1106488"/>
              <a:gd name="connsiteX26489" fmla="*/ 892677 w 1031876"/>
              <a:gd name="connsiteY26489" fmla="*/ 873961 h 1106488"/>
              <a:gd name="connsiteX26490" fmla="*/ 889001 w 1031876"/>
              <a:gd name="connsiteY26490" fmla="*/ 873125 h 1106488"/>
              <a:gd name="connsiteX26491" fmla="*/ 894557 w 1031876"/>
              <a:gd name="connsiteY26491" fmla="*/ 873125 h 1106488"/>
              <a:gd name="connsiteX26492" fmla="*/ 895350 w 1031876"/>
              <a:gd name="connsiteY26492" fmla="*/ 873125 h 1106488"/>
              <a:gd name="connsiteX26493" fmla="*/ 895351 w 1031876"/>
              <a:gd name="connsiteY26493" fmla="*/ 873125 h 1106488"/>
              <a:gd name="connsiteX26494" fmla="*/ 896144 w 1031876"/>
              <a:gd name="connsiteY26494" fmla="*/ 873125 h 1106488"/>
              <a:gd name="connsiteX26495" fmla="*/ 901700 w 1031876"/>
              <a:gd name="connsiteY26495" fmla="*/ 873125 h 1106488"/>
              <a:gd name="connsiteX26496" fmla="*/ 896144 w 1031876"/>
              <a:gd name="connsiteY26496" fmla="*/ 877094 h 1106488"/>
              <a:gd name="connsiteX26497" fmla="*/ 895509 w 1031876"/>
              <a:gd name="connsiteY26497" fmla="*/ 880269 h 1106488"/>
              <a:gd name="connsiteX26498" fmla="*/ 895351 w 1031876"/>
              <a:gd name="connsiteY26498" fmla="*/ 881058 h 1106488"/>
              <a:gd name="connsiteX26499" fmla="*/ 895350 w 1031876"/>
              <a:gd name="connsiteY26499" fmla="*/ 881060 h 1106488"/>
              <a:gd name="connsiteX26500" fmla="*/ 895351 w 1031876"/>
              <a:gd name="connsiteY26500" fmla="*/ 881062 h 1106488"/>
              <a:gd name="connsiteX26501" fmla="*/ 895351 w 1031876"/>
              <a:gd name="connsiteY26501" fmla="*/ 881062 h 1106488"/>
              <a:gd name="connsiteX26502" fmla="*/ 896091 w 1031876"/>
              <a:gd name="connsiteY26502" fmla="*/ 880269 h 1106488"/>
              <a:gd name="connsiteX26503" fmla="*/ 900906 w 1031876"/>
              <a:gd name="connsiteY26503" fmla="*/ 875110 h 1106488"/>
              <a:gd name="connsiteX26504" fmla="*/ 901594 w 1031876"/>
              <a:gd name="connsiteY26504" fmla="*/ 880269 h 1106488"/>
              <a:gd name="connsiteX26505" fmla="*/ 901611 w 1031876"/>
              <a:gd name="connsiteY26505" fmla="*/ 880395 h 1106488"/>
              <a:gd name="connsiteX26506" fmla="*/ 902272 w 1031876"/>
              <a:gd name="connsiteY26506" fmla="*/ 880301 h 1106488"/>
              <a:gd name="connsiteX26507" fmla="*/ 902295 w 1031876"/>
              <a:gd name="connsiteY26507" fmla="*/ 880269 h 1106488"/>
              <a:gd name="connsiteX26508" fmla="*/ 902595 w 1031876"/>
              <a:gd name="connsiteY26508" fmla="*/ 879870 h 1106488"/>
              <a:gd name="connsiteX26509" fmla="*/ 903388 w 1031876"/>
              <a:gd name="connsiteY26509" fmla="*/ 876697 h 1106488"/>
              <a:gd name="connsiteX26510" fmla="*/ 904082 w 1031876"/>
              <a:gd name="connsiteY26510" fmla="*/ 876301 h 1106488"/>
              <a:gd name="connsiteX26511" fmla="*/ 901700 w 1031876"/>
              <a:gd name="connsiteY26511" fmla="*/ 873125 h 1106488"/>
              <a:gd name="connsiteX26512" fmla="*/ 901701 w 1031876"/>
              <a:gd name="connsiteY26512" fmla="*/ 873125 h 1106488"/>
              <a:gd name="connsiteX26513" fmla="*/ 905669 w 1031876"/>
              <a:gd name="connsiteY26513" fmla="*/ 873125 h 1106488"/>
              <a:gd name="connsiteX26514" fmla="*/ 909638 w 1031876"/>
              <a:gd name="connsiteY26514" fmla="*/ 873125 h 1106488"/>
              <a:gd name="connsiteX26515" fmla="*/ 909637 w 1031876"/>
              <a:gd name="connsiteY26515" fmla="*/ 873126 h 1106488"/>
              <a:gd name="connsiteX26516" fmla="*/ 909639 w 1031876"/>
              <a:gd name="connsiteY26516" fmla="*/ 873125 h 1106488"/>
              <a:gd name="connsiteX26517" fmla="*/ 902495 w 1031876"/>
              <a:gd name="connsiteY26517" fmla="*/ 880269 h 1106488"/>
              <a:gd name="connsiteX26518" fmla="*/ 902495 w 1031876"/>
              <a:gd name="connsiteY26518" fmla="*/ 880268 h 1106488"/>
              <a:gd name="connsiteX26519" fmla="*/ 902494 w 1031876"/>
              <a:gd name="connsiteY26519" fmla="*/ 880269 h 1106488"/>
              <a:gd name="connsiteX26520" fmla="*/ 902494 w 1031876"/>
              <a:gd name="connsiteY26520" fmla="*/ 880269 h 1106488"/>
              <a:gd name="connsiteX26521" fmla="*/ 902495 w 1031876"/>
              <a:gd name="connsiteY26521" fmla="*/ 880269 h 1106488"/>
              <a:gd name="connsiteX26522" fmla="*/ 895551 w 1031876"/>
              <a:gd name="connsiteY26522" fmla="*/ 887213 h 1106488"/>
              <a:gd name="connsiteX26523" fmla="*/ 895725 w 1031876"/>
              <a:gd name="connsiteY26523" fmla="*/ 887141 h 1106488"/>
              <a:gd name="connsiteX26524" fmla="*/ 899144 w 1031876"/>
              <a:gd name="connsiteY26524" fmla="*/ 886287 h 1106488"/>
              <a:gd name="connsiteX26525" fmla="*/ 899827 w 1031876"/>
              <a:gd name="connsiteY26525" fmla="*/ 885092 h 1106488"/>
              <a:gd name="connsiteX26526" fmla="*/ 909164 w 1031876"/>
              <a:gd name="connsiteY26526" fmla="*/ 880428 h 1106488"/>
              <a:gd name="connsiteX26527" fmla="*/ 908685 w 1031876"/>
              <a:gd name="connsiteY26527" fmla="*/ 880428 h 1106488"/>
              <a:gd name="connsiteX26528" fmla="*/ 908808 w 1031876"/>
              <a:gd name="connsiteY26528" fmla="*/ 880310 h 1106488"/>
              <a:gd name="connsiteX26529" fmla="*/ 908545 w 1031876"/>
              <a:gd name="connsiteY26529" fmla="*/ 880310 h 1106488"/>
              <a:gd name="connsiteX26530" fmla="*/ 904713 w 1031876"/>
              <a:gd name="connsiteY26530" fmla="*/ 880310 h 1106488"/>
              <a:gd name="connsiteX26531" fmla="*/ 902562 w 1031876"/>
              <a:gd name="connsiteY26531" fmla="*/ 880310 h 1106488"/>
              <a:gd name="connsiteX26532" fmla="*/ 909400 w 1031876"/>
              <a:gd name="connsiteY26532" fmla="*/ 873480 h 1106488"/>
              <a:gd name="connsiteX26533" fmla="*/ 909400 w 1031876"/>
              <a:gd name="connsiteY26533" fmla="*/ 873543 h 1106488"/>
              <a:gd name="connsiteX26534" fmla="*/ 909400 w 1031876"/>
              <a:gd name="connsiteY26534" fmla="*/ 876895 h 1106488"/>
              <a:gd name="connsiteX26535" fmla="*/ 909400 w 1031876"/>
              <a:gd name="connsiteY26535" fmla="*/ 879745 h 1106488"/>
              <a:gd name="connsiteX26536" fmla="*/ 909558 w 1031876"/>
              <a:gd name="connsiteY26536" fmla="*/ 879594 h 1106488"/>
              <a:gd name="connsiteX26537" fmla="*/ 915670 w 1031876"/>
              <a:gd name="connsiteY26537" fmla="*/ 873760 h 1106488"/>
              <a:gd name="connsiteX26538" fmla="*/ 919163 w 1031876"/>
              <a:gd name="connsiteY26538" fmla="*/ 872927 h 1106488"/>
              <a:gd name="connsiteX26539" fmla="*/ 922655 w 1031876"/>
              <a:gd name="connsiteY26539" fmla="*/ 867093 h 1106488"/>
              <a:gd name="connsiteX26540" fmla="*/ 920036 w 1031876"/>
              <a:gd name="connsiteY26540" fmla="*/ 872927 h 1106488"/>
              <a:gd name="connsiteX26541" fmla="*/ 922655 w 1031876"/>
              <a:gd name="connsiteY26541" fmla="*/ 873760 h 1106488"/>
              <a:gd name="connsiteX26542" fmla="*/ 915670 w 1031876"/>
              <a:gd name="connsiteY26542" fmla="*/ 880428 h 1106488"/>
              <a:gd name="connsiteX26543" fmla="*/ 914797 w 1031876"/>
              <a:gd name="connsiteY26543" fmla="*/ 880428 h 1106488"/>
              <a:gd name="connsiteX26544" fmla="*/ 912177 w 1031876"/>
              <a:gd name="connsiteY26544" fmla="*/ 880428 h 1106488"/>
              <a:gd name="connsiteX26545" fmla="*/ 909558 w 1031876"/>
              <a:gd name="connsiteY26545" fmla="*/ 880428 h 1106488"/>
              <a:gd name="connsiteX26546" fmla="*/ 909238 w 1031876"/>
              <a:gd name="connsiteY26546" fmla="*/ 880428 h 1106488"/>
              <a:gd name="connsiteX26547" fmla="*/ 899998 w 1031876"/>
              <a:gd name="connsiteY26547" fmla="*/ 887141 h 1106488"/>
              <a:gd name="connsiteX26548" fmla="*/ 899828 w 1031876"/>
              <a:gd name="connsiteY26548" fmla="*/ 887413 h 1106488"/>
              <a:gd name="connsiteX26549" fmla="*/ 898105 w 1031876"/>
              <a:gd name="connsiteY26549" fmla="*/ 890167 h 1106488"/>
              <a:gd name="connsiteX26550" fmla="*/ 898525 w 1031876"/>
              <a:gd name="connsiteY26550" fmla="*/ 890587 h 1106488"/>
              <a:gd name="connsiteX26551" fmla="*/ 900906 w 1031876"/>
              <a:gd name="connsiteY26551" fmla="*/ 892968 h 1106488"/>
              <a:gd name="connsiteX26552" fmla="*/ 901700 w 1031876"/>
              <a:gd name="connsiteY26552" fmla="*/ 893762 h 1106488"/>
              <a:gd name="connsiteX26553" fmla="*/ 898525 w 1031876"/>
              <a:gd name="connsiteY26553" fmla="*/ 893762 h 1106488"/>
              <a:gd name="connsiteX26554" fmla="*/ 897731 w 1031876"/>
              <a:gd name="connsiteY26554" fmla="*/ 893762 h 1106488"/>
              <a:gd name="connsiteX26555" fmla="*/ 895856 w 1031876"/>
              <a:gd name="connsiteY26555" fmla="*/ 893762 h 1106488"/>
              <a:gd name="connsiteX26556" fmla="*/ 895725 w 1031876"/>
              <a:gd name="connsiteY26556" fmla="*/ 893971 h 1106488"/>
              <a:gd name="connsiteX26557" fmla="*/ 895446 w 1031876"/>
              <a:gd name="connsiteY26557" fmla="*/ 893762 h 1106488"/>
              <a:gd name="connsiteX26558" fmla="*/ 895350 w 1031876"/>
              <a:gd name="connsiteY26558" fmla="*/ 893762 h 1106488"/>
              <a:gd name="connsiteX26559" fmla="*/ 895227 w 1031876"/>
              <a:gd name="connsiteY26559" fmla="*/ 893598 h 1106488"/>
              <a:gd name="connsiteX26560" fmla="*/ 892306 w 1031876"/>
              <a:gd name="connsiteY26560" fmla="*/ 891410 h 1106488"/>
              <a:gd name="connsiteX26561" fmla="*/ 889073 w 1031876"/>
              <a:gd name="connsiteY26561" fmla="*/ 893832 h 1106488"/>
              <a:gd name="connsiteX26562" fmla="*/ 891683 w 1031876"/>
              <a:gd name="connsiteY26562" fmla="*/ 896279 h 1106488"/>
              <a:gd name="connsiteX26563" fmla="*/ 894199 w 1031876"/>
              <a:gd name="connsiteY26563" fmla="*/ 894842 h 1106488"/>
              <a:gd name="connsiteX26564" fmla="*/ 895350 w 1031876"/>
              <a:gd name="connsiteY26564" fmla="*/ 893763 h 1106488"/>
              <a:gd name="connsiteX26565" fmla="*/ 894729 w 1031876"/>
              <a:gd name="connsiteY26565" fmla="*/ 894540 h 1106488"/>
              <a:gd name="connsiteX26566" fmla="*/ 895725 w 1031876"/>
              <a:gd name="connsiteY26566" fmla="*/ 893971 h 1106488"/>
              <a:gd name="connsiteX26567" fmla="*/ 894870 w 1031876"/>
              <a:gd name="connsiteY26567" fmla="*/ 894825 h 1106488"/>
              <a:gd name="connsiteX26568" fmla="*/ 893031 w 1031876"/>
              <a:gd name="connsiteY26568" fmla="*/ 896662 h 1106488"/>
              <a:gd name="connsiteX26569" fmla="*/ 895725 w 1031876"/>
              <a:gd name="connsiteY26569" fmla="*/ 893971 h 1106488"/>
              <a:gd name="connsiteX26570" fmla="*/ 895725 w 1031876"/>
              <a:gd name="connsiteY26570" fmla="*/ 900801 h 1106488"/>
              <a:gd name="connsiteX26571" fmla="*/ 894870 w 1031876"/>
              <a:gd name="connsiteY26571" fmla="*/ 901655 h 1106488"/>
              <a:gd name="connsiteX26572" fmla="*/ 894124 w 1031876"/>
              <a:gd name="connsiteY26572" fmla="*/ 902401 h 1106488"/>
              <a:gd name="connsiteX26573" fmla="*/ 895350 w 1031876"/>
              <a:gd name="connsiteY26573" fmla="*/ 901700 h 1106488"/>
              <a:gd name="connsiteX26574" fmla="*/ 889000 w 1031876"/>
              <a:gd name="connsiteY26574" fmla="*/ 908050 h 1106488"/>
              <a:gd name="connsiteX26575" fmla="*/ 889177 w 1031876"/>
              <a:gd name="connsiteY26575" fmla="*/ 907342 h 1106488"/>
              <a:gd name="connsiteX26576" fmla="*/ 889000 w 1031876"/>
              <a:gd name="connsiteY26576" fmla="*/ 907519 h 1106488"/>
              <a:gd name="connsiteX26577" fmla="*/ 888887 w 1031876"/>
              <a:gd name="connsiteY26577" fmla="*/ 907632 h 1106488"/>
              <a:gd name="connsiteX26578" fmla="*/ 888887 w 1031876"/>
              <a:gd name="connsiteY26578" fmla="*/ 906778 h 1106488"/>
              <a:gd name="connsiteX26579" fmla="*/ 888887 w 1031876"/>
              <a:gd name="connsiteY26579" fmla="*/ 903363 h 1106488"/>
              <a:gd name="connsiteX26580" fmla="*/ 888887 w 1031876"/>
              <a:gd name="connsiteY26580" fmla="*/ 901513 h 1106488"/>
              <a:gd name="connsiteX26581" fmla="*/ 888228 w 1031876"/>
              <a:gd name="connsiteY26581" fmla="*/ 900414 h 1106488"/>
              <a:gd name="connsiteX26582" fmla="*/ 887071 w 1031876"/>
              <a:gd name="connsiteY26582" fmla="*/ 899734 h 1106488"/>
              <a:gd name="connsiteX26583" fmla="*/ 887561 w 1031876"/>
              <a:gd name="connsiteY26583" fmla="*/ 899303 h 1106488"/>
              <a:gd name="connsiteX26584" fmla="*/ 886619 w 1031876"/>
              <a:gd name="connsiteY26584" fmla="*/ 897732 h 1106488"/>
              <a:gd name="connsiteX26585" fmla="*/ 888858 w 1031876"/>
              <a:gd name="connsiteY26585" fmla="*/ 894001 h 1106488"/>
              <a:gd name="connsiteX26586" fmla="*/ 885468 w 1031876"/>
              <a:gd name="connsiteY26586" fmla="*/ 897386 h 1106488"/>
              <a:gd name="connsiteX26587" fmla="*/ 882049 w 1031876"/>
              <a:gd name="connsiteY26587" fmla="*/ 900801 h 1106488"/>
              <a:gd name="connsiteX26588" fmla="*/ 882049 w 1031876"/>
              <a:gd name="connsiteY26588" fmla="*/ 907632 h 1106488"/>
              <a:gd name="connsiteX26589" fmla="*/ 881194 w 1031876"/>
              <a:gd name="connsiteY26589" fmla="*/ 908486 h 1106488"/>
              <a:gd name="connsiteX26590" fmla="*/ 879153 w 1031876"/>
              <a:gd name="connsiteY26590" fmla="*/ 910525 h 1106488"/>
              <a:gd name="connsiteX26591" fmla="*/ 878630 w 1031876"/>
              <a:gd name="connsiteY26591" fmla="*/ 911047 h 1106488"/>
              <a:gd name="connsiteX26592" fmla="*/ 875212 w 1031876"/>
              <a:gd name="connsiteY26592" fmla="*/ 914462 h 1106488"/>
              <a:gd name="connsiteX26593" fmla="*/ 874701 w 1031876"/>
              <a:gd name="connsiteY26593" fmla="*/ 914462 h 1106488"/>
              <a:gd name="connsiteX26594" fmla="*/ 874656 w 1031876"/>
              <a:gd name="connsiteY26594" fmla="*/ 914684 h 1106488"/>
              <a:gd name="connsiteX26595" fmla="*/ 875212 w 1031876"/>
              <a:gd name="connsiteY26595" fmla="*/ 914462 h 1106488"/>
              <a:gd name="connsiteX26596" fmla="*/ 874644 w 1031876"/>
              <a:gd name="connsiteY26596" fmla="*/ 914746 h 1106488"/>
              <a:gd name="connsiteX26597" fmla="*/ 874635 w 1031876"/>
              <a:gd name="connsiteY26597" fmla="*/ 914792 h 1106488"/>
              <a:gd name="connsiteX26598" fmla="*/ 875212 w 1031876"/>
              <a:gd name="connsiteY26598" fmla="*/ 914462 h 1106488"/>
              <a:gd name="connsiteX26599" fmla="*/ 874592 w 1031876"/>
              <a:gd name="connsiteY26599" fmla="*/ 915004 h 1106488"/>
              <a:gd name="connsiteX26600" fmla="*/ 874573 w 1031876"/>
              <a:gd name="connsiteY26600" fmla="*/ 915101 h 1106488"/>
              <a:gd name="connsiteX26601" fmla="*/ 873919 w 1031876"/>
              <a:gd name="connsiteY26601" fmla="*/ 918369 h 1106488"/>
              <a:gd name="connsiteX26602" fmla="*/ 872404 w 1031876"/>
              <a:gd name="connsiteY26602" fmla="*/ 919452 h 1106488"/>
              <a:gd name="connsiteX26603" fmla="*/ 874241 w 1031876"/>
              <a:gd name="connsiteY26603" fmla="*/ 915432 h 1106488"/>
              <a:gd name="connsiteX26604" fmla="*/ 874334 w 1031876"/>
              <a:gd name="connsiteY26604" fmla="*/ 915230 h 1106488"/>
              <a:gd name="connsiteX26605" fmla="*/ 869134 w 1031876"/>
              <a:gd name="connsiteY26605" fmla="*/ 919775 h 1106488"/>
              <a:gd name="connsiteX26606" fmla="*/ 868647 w 1031876"/>
              <a:gd name="connsiteY26606" fmla="*/ 920200 h 1106488"/>
              <a:gd name="connsiteX26607" fmla="*/ 869229 w 1031876"/>
              <a:gd name="connsiteY26607" fmla="*/ 917878 h 1106488"/>
              <a:gd name="connsiteX26608" fmla="*/ 870425 w 1031876"/>
              <a:gd name="connsiteY26608" fmla="*/ 917194 h 1106488"/>
              <a:gd name="connsiteX26609" fmla="*/ 874498 w 1031876"/>
              <a:gd name="connsiteY26609" fmla="*/ 914870 h 1106488"/>
              <a:gd name="connsiteX26610" fmla="*/ 874529 w 1031876"/>
              <a:gd name="connsiteY26610" fmla="*/ 914804 h 1106488"/>
              <a:gd name="connsiteX26611" fmla="*/ 870653 w 1031876"/>
              <a:gd name="connsiteY26611" fmla="*/ 916739 h 1106488"/>
              <a:gd name="connsiteX26612" fmla="*/ 868375 w 1031876"/>
              <a:gd name="connsiteY26612" fmla="*/ 917878 h 1106488"/>
              <a:gd name="connsiteX26613" fmla="*/ 867007 w 1031876"/>
              <a:gd name="connsiteY26613" fmla="*/ 918561 h 1106488"/>
              <a:gd name="connsiteX26614" fmla="*/ 866855 w 1031876"/>
              <a:gd name="connsiteY26614" fmla="*/ 918257 h 1106488"/>
              <a:gd name="connsiteX26615" fmla="*/ 867519 w 1031876"/>
              <a:gd name="connsiteY26615" fmla="*/ 917878 h 1106488"/>
              <a:gd name="connsiteX26616" fmla="*/ 867614 w 1031876"/>
              <a:gd name="connsiteY26616" fmla="*/ 917498 h 1106488"/>
              <a:gd name="connsiteX26617" fmla="*/ 870938 w 1031876"/>
              <a:gd name="connsiteY26617" fmla="*/ 916170 h 1106488"/>
              <a:gd name="connsiteX26618" fmla="*/ 874567 w 1031876"/>
              <a:gd name="connsiteY26618" fmla="*/ 914720 h 1106488"/>
              <a:gd name="connsiteX26619" fmla="*/ 874685 w 1031876"/>
              <a:gd name="connsiteY26619" fmla="*/ 914462 h 1106488"/>
              <a:gd name="connsiteX26620" fmla="*/ 869229 w 1031876"/>
              <a:gd name="connsiteY26620" fmla="*/ 914462 h 1106488"/>
              <a:gd name="connsiteX26621" fmla="*/ 868374 w 1031876"/>
              <a:gd name="connsiteY26621" fmla="*/ 914462 h 1106488"/>
              <a:gd name="connsiteX26622" fmla="*/ 864955 w 1031876"/>
              <a:gd name="connsiteY26622" fmla="*/ 914462 h 1106488"/>
              <a:gd name="connsiteX26623" fmla="*/ 864101 w 1031876"/>
              <a:gd name="connsiteY26623" fmla="*/ 914462 h 1106488"/>
              <a:gd name="connsiteX26624" fmla="*/ 861537 w 1031876"/>
              <a:gd name="connsiteY26624" fmla="*/ 914462 h 1106488"/>
              <a:gd name="connsiteX26625" fmla="*/ 854699 w 1031876"/>
              <a:gd name="connsiteY26625" fmla="*/ 914462 h 1106488"/>
              <a:gd name="connsiteX26626" fmla="*/ 847861 w 1031876"/>
              <a:gd name="connsiteY26626" fmla="*/ 921293 h 1106488"/>
              <a:gd name="connsiteX26627" fmla="*/ 851280 w 1031876"/>
              <a:gd name="connsiteY26627" fmla="*/ 923854 h 1106488"/>
              <a:gd name="connsiteX26628" fmla="*/ 854699 w 1031876"/>
              <a:gd name="connsiteY26628" fmla="*/ 921293 h 1106488"/>
              <a:gd name="connsiteX26629" fmla="*/ 851995 w 1031876"/>
              <a:gd name="connsiteY26629" fmla="*/ 923994 h 1106488"/>
              <a:gd name="connsiteX26630" fmla="*/ 855134 w 1031876"/>
              <a:gd name="connsiteY26630" fmla="*/ 922338 h 1106488"/>
              <a:gd name="connsiteX26631" fmla="*/ 852301 w 1031876"/>
              <a:gd name="connsiteY26631" fmla="*/ 926913 h 1106488"/>
              <a:gd name="connsiteX26632" fmla="*/ 853234 w 1031876"/>
              <a:gd name="connsiteY26632" fmla="*/ 926659 h 1106488"/>
              <a:gd name="connsiteX26633" fmla="*/ 855134 w 1031876"/>
              <a:gd name="connsiteY26633" fmla="*/ 926142 h 1106488"/>
              <a:gd name="connsiteX26634" fmla="*/ 855134 w 1031876"/>
              <a:gd name="connsiteY26634" fmla="*/ 922338 h 1106488"/>
              <a:gd name="connsiteX26635" fmla="*/ 857578 w 1031876"/>
              <a:gd name="connsiteY26635" fmla="*/ 923090 h 1106488"/>
              <a:gd name="connsiteX26636" fmla="*/ 858118 w 1031876"/>
              <a:gd name="connsiteY26636" fmla="*/ 922146 h 1106488"/>
              <a:gd name="connsiteX26637" fmla="*/ 861537 w 1031876"/>
              <a:gd name="connsiteY26637" fmla="*/ 921293 h 1106488"/>
              <a:gd name="connsiteX26638" fmla="*/ 860682 w 1031876"/>
              <a:gd name="connsiteY26638" fmla="*/ 922146 h 1106488"/>
              <a:gd name="connsiteX26639" fmla="*/ 857263 w 1031876"/>
              <a:gd name="connsiteY26639" fmla="*/ 925562 h 1106488"/>
              <a:gd name="connsiteX26640" fmla="*/ 856487 w 1031876"/>
              <a:gd name="connsiteY26640" fmla="*/ 925773 h 1106488"/>
              <a:gd name="connsiteX26641" fmla="*/ 856000 w 1031876"/>
              <a:gd name="connsiteY26641" fmla="*/ 926824 h 1106488"/>
              <a:gd name="connsiteX26642" fmla="*/ 857263 w 1031876"/>
              <a:gd name="connsiteY26642" fmla="*/ 925562 h 1106488"/>
              <a:gd name="connsiteX26643" fmla="*/ 858721 w 1031876"/>
              <a:gd name="connsiteY26643" fmla="*/ 926435 h 1106488"/>
              <a:gd name="connsiteX26644" fmla="*/ 855554 w 1031876"/>
              <a:gd name="connsiteY26644" fmla="*/ 928123 h 1106488"/>
              <a:gd name="connsiteX26645" fmla="*/ 855286 w 1031876"/>
              <a:gd name="connsiteY26645" fmla="*/ 928362 h 1106488"/>
              <a:gd name="connsiteX26646" fmla="*/ 855134 w 1031876"/>
              <a:gd name="connsiteY26646" fmla="*/ 928688 h 1106488"/>
              <a:gd name="connsiteX26647" fmla="*/ 855134 w 1031876"/>
              <a:gd name="connsiteY26647" fmla="*/ 928496 h 1106488"/>
              <a:gd name="connsiteX26648" fmla="*/ 854918 w 1031876"/>
              <a:gd name="connsiteY26648" fmla="*/ 928688 h 1106488"/>
              <a:gd name="connsiteX26649" fmla="*/ 847988 w 1031876"/>
              <a:gd name="connsiteY26649" fmla="*/ 934841 h 1106488"/>
              <a:gd name="connsiteX26650" fmla="*/ 850900 w 1031876"/>
              <a:gd name="connsiteY26650" fmla="*/ 932657 h 1106488"/>
              <a:gd name="connsiteX26651" fmla="*/ 854075 w 1031876"/>
              <a:gd name="connsiteY26651" fmla="*/ 935038 h 1106488"/>
              <a:gd name="connsiteX26652" fmla="*/ 850900 w 1031876"/>
              <a:gd name="connsiteY26652" fmla="*/ 935038 h 1106488"/>
              <a:gd name="connsiteX26653" fmla="*/ 847726 w 1031876"/>
              <a:gd name="connsiteY26653" fmla="*/ 935038 h 1106488"/>
              <a:gd name="connsiteX26654" fmla="*/ 847725 w 1031876"/>
              <a:gd name="connsiteY26654" fmla="*/ 935038 h 1106488"/>
              <a:gd name="connsiteX26655" fmla="*/ 847861 w 1031876"/>
              <a:gd name="connsiteY26655" fmla="*/ 934936 h 1106488"/>
              <a:gd name="connsiteX26656" fmla="*/ 847861 w 1031876"/>
              <a:gd name="connsiteY26656" fmla="*/ 931538 h 1106488"/>
              <a:gd name="connsiteX26657" fmla="*/ 847861 w 1031876"/>
              <a:gd name="connsiteY26657" fmla="*/ 928688 h 1106488"/>
              <a:gd name="connsiteX26658" fmla="*/ 847861 w 1031876"/>
              <a:gd name="connsiteY26658" fmla="*/ 928123 h 1106488"/>
              <a:gd name="connsiteX26659" fmla="*/ 848451 w 1031876"/>
              <a:gd name="connsiteY26659" fmla="*/ 927963 h 1106488"/>
              <a:gd name="connsiteX26660" fmla="*/ 848610 w 1031876"/>
              <a:gd name="connsiteY26660" fmla="*/ 927375 h 1106488"/>
              <a:gd name="connsiteX26661" fmla="*/ 847861 w 1031876"/>
              <a:gd name="connsiteY26661" fmla="*/ 928123 h 1106488"/>
              <a:gd name="connsiteX26662" fmla="*/ 847861 w 1031876"/>
              <a:gd name="connsiteY26662" fmla="*/ 927269 h 1106488"/>
              <a:gd name="connsiteX26663" fmla="*/ 847861 w 1031876"/>
              <a:gd name="connsiteY26663" fmla="*/ 925562 h 1106488"/>
              <a:gd name="connsiteX26664" fmla="*/ 847861 w 1031876"/>
              <a:gd name="connsiteY26664" fmla="*/ 923854 h 1106488"/>
              <a:gd name="connsiteX26665" fmla="*/ 847861 w 1031876"/>
              <a:gd name="connsiteY26665" fmla="*/ 921293 h 1106488"/>
              <a:gd name="connsiteX26666" fmla="*/ 841024 w 1031876"/>
              <a:gd name="connsiteY26666" fmla="*/ 928123 h 1106488"/>
              <a:gd name="connsiteX26667" fmla="*/ 847861 w 1031876"/>
              <a:gd name="connsiteY26667" fmla="*/ 928123 h 1106488"/>
              <a:gd name="connsiteX26668" fmla="*/ 843902 w 1031876"/>
              <a:gd name="connsiteY26668" fmla="*/ 928688 h 1106488"/>
              <a:gd name="connsiteX26669" fmla="*/ 841879 w 1031876"/>
              <a:gd name="connsiteY26669" fmla="*/ 928977 h 1106488"/>
              <a:gd name="connsiteX26670" fmla="*/ 841024 w 1031876"/>
              <a:gd name="connsiteY26670" fmla="*/ 934954 h 1106488"/>
              <a:gd name="connsiteX26671" fmla="*/ 840169 w 1031876"/>
              <a:gd name="connsiteY26671" fmla="*/ 934954 h 1106488"/>
              <a:gd name="connsiteX26672" fmla="*/ 837605 w 1031876"/>
              <a:gd name="connsiteY26672" fmla="*/ 934954 h 1106488"/>
              <a:gd name="connsiteX26673" fmla="*/ 834186 w 1031876"/>
              <a:gd name="connsiteY26673" fmla="*/ 934954 h 1106488"/>
              <a:gd name="connsiteX26674" fmla="*/ 833369 w 1031876"/>
              <a:gd name="connsiteY26674" fmla="*/ 935158 h 1106488"/>
              <a:gd name="connsiteX26675" fmla="*/ 830263 w 1031876"/>
              <a:gd name="connsiteY26675" fmla="*/ 940593 h 1106488"/>
              <a:gd name="connsiteX26676" fmla="*/ 827658 w 1031876"/>
              <a:gd name="connsiteY26676" fmla="*/ 941245 h 1106488"/>
              <a:gd name="connsiteX26677" fmla="*/ 827349 w 1031876"/>
              <a:gd name="connsiteY26677" fmla="*/ 941784 h 1106488"/>
              <a:gd name="connsiteX26678" fmla="*/ 820511 w 1031876"/>
              <a:gd name="connsiteY26678" fmla="*/ 948614 h 1106488"/>
              <a:gd name="connsiteX26679" fmla="*/ 827349 w 1031876"/>
              <a:gd name="connsiteY26679" fmla="*/ 934954 h 1106488"/>
              <a:gd name="connsiteX26680" fmla="*/ 820511 w 1031876"/>
              <a:gd name="connsiteY26680" fmla="*/ 941784 h 1106488"/>
              <a:gd name="connsiteX26681" fmla="*/ 813674 w 1031876"/>
              <a:gd name="connsiteY26681" fmla="*/ 948614 h 1106488"/>
              <a:gd name="connsiteX26682" fmla="*/ 813674 w 1031876"/>
              <a:gd name="connsiteY26682" fmla="*/ 941784 h 1106488"/>
              <a:gd name="connsiteX26683" fmla="*/ 813674 w 1031876"/>
              <a:gd name="connsiteY26683" fmla="*/ 948614 h 1106488"/>
              <a:gd name="connsiteX26684" fmla="*/ 807691 w 1031876"/>
              <a:gd name="connsiteY26684" fmla="*/ 949468 h 1106488"/>
              <a:gd name="connsiteX26685" fmla="*/ 807492 w 1031876"/>
              <a:gd name="connsiteY26685" fmla="*/ 950860 h 1106488"/>
              <a:gd name="connsiteX26686" fmla="*/ 806836 w 1031876"/>
              <a:gd name="connsiteY26686" fmla="*/ 951098 h 1106488"/>
              <a:gd name="connsiteX26687" fmla="*/ 804272 w 1031876"/>
              <a:gd name="connsiteY26687" fmla="*/ 952030 h 1106488"/>
              <a:gd name="connsiteX26688" fmla="*/ 799998 w 1031876"/>
              <a:gd name="connsiteY26688" fmla="*/ 955445 h 1106488"/>
              <a:gd name="connsiteX26689" fmla="*/ 793161 w 1031876"/>
              <a:gd name="connsiteY26689" fmla="*/ 962275 h 1106488"/>
              <a:gd name="connsiteX26690" fmla="*/ 797434 w 1031876"/>
              <a:gd name="connsiteY26690" fmla="*/ 958860 h 1106488"/>
              <a:gd name="connsiteX26691" fmla="*/ 799998 w 1031876"/>
              <a:gd name="connsiteY26691" fmla="*/ 957929 h 1106488"/>
              <a:gd name="connsiteX26692" fmla="*/ 799998 w 1031876"/>
              <a:gd name="connsiteY26692" fmla="*/ 958006 h 1106488"/>
              <a:gd name="connsiteX26693" fmla="*/ 799998 w 1031876"/>
              <a:gd name="connsiteY26693" fmla="*/ 961422 h 1106488"/>
              <a:gd name="connsiteX26694" fmla="*/ 799998 w 1031876"/>
              <a:gd name="connsiteY26694" fmla="*/ 962275 h 1106488"/>
              <a:gd name="connsiteX26695" fmla="*/ 793161 w 1031876"/>
              <a:gd name="connsiteY26695" fmla="*/ 969106 h 1106488"/>
              <a:gd name="connsiteX26696" fmla="*/ 793796 w 1031876"/>
              <a:gd name="connsiteY26696" fmla="*/ 969952 h 1106488"/>
              <a:gd name="connsiteX26697" fmla="*/ 797180 w 1031876"/>
              <a:gd name="connsiteY26697" fmla="*/ 969106 h 1106488"/>
              <a:gd name="connsiteX26698" fmla="*/ 797719 w 1031876"/>
              <a:gd name="connsiteY26698" fmla="*/ 968971 h 1106488"/>
              <a:gd name="connsiteX26699" fmla="*/ 798367 w 1031876"/>
              <a:gd name="connsiteY26699" fmla="*/ 968456 h 1106488"/>
              <a:gd name="connsiteX26700" fmla="*/ 793161 w 1031876"/>
              <a:gd name="connsiteY26700" fmla="*/ 969106 h 1106488"/>
              <a:gd name="connsiteX26701" fmla="*/ 796580 w 1031876"/>
              <a:gd name="connsiteY26701" fmla="*/ 968252 h 1106488"/>
              <a:gd name="connsiteX26702" fmla="*/ 796860 w 1031876"/>
              <a:gd name="connsiteY26702" fmla="*/ 967762 h 1106488"/>
              <a:gd name="connsiteX26703" fmla="*/ 797766 w 1031876"/>
              <a:gd name="connsiteY26703" fmla="*/ 967433 h 1106488"/>
              <a:gd name="connsiteX26704" fmla="*/ 798737 w 1031876"/>
              <a:gd name="connsiteY26704" fmla="*/ 968161 h 1106488"/>
              <a:gd name="connsiteX26705" fmla="*/ 799998 w 1031876"/>
              <a:gd name="connsiteY26705" fmla="*/ 967157 h 1106488"/>
              <a:gd name="connsiteX26706" fmla="*/ 799998 w 1031876"/>
              <a:gd name="connsiteY26706" fmla="*/ 966622 h 1106488"/>
              <a:gd name="connsiteX26707" fmla="*/ 800828 w 1031876"/>
              <a:gd name="connsiteY26707" fmla="*/ 966320 h 1106488"/>
              <a:gd name="connsiteX26708" fmla="*/ 800894 w 1031876"/>
              <a:gd name="connsiteY26708" fmla="*/ 965994 h 1106488"/>
              <a:gd name="connsiteX26709" fmla="*/ 802409 w 1031876"/>
              <a:gd name="connsiteY26709" fmla="*/ 964912 h 1106488"/>
              <a:gd name="connsiteX26710" fmla="*/ 802481 w 1031876"/>
              <a:gd name="connsiteY26710" fmla="*/ 964755 h 1106488"/>
              <a:gd name="connsiteX26711" fmla="*/ 803275 w 1031876"/>
              <a:gd name="connsiteY26711" fmla="*/ 963017 h 1106488"/>
              <a:gd name="connsiteX26712" fmla="*/ 805649 w 1031876"/>
              <a:gd name="connsiteY26712" fmla="*/ 962275 h 1106488"/>
              <a:gd name="connsiteX26713" fmla="*/ 799998 w 1031876"/>
              <a:gd name="connsiteY26713" fmla="*/ 962275 h 1106488"/>
              <a:gd name="connsiteX26714" fmla="*/ 803417 w 1031876"/>
              <a:gd name="connsiteY26714" fmla="*/ 961422 h 1106488"/>
              <a:gd name="connsiteX26715" fmla="*/ 806724 w 1031876"/>
              <a:gd name="connsiteY26715" fmla="*/ 955640 h 1106488"/>
              <a:gd name="connsiteX26716" fmla="*/ 806451 w 1031876"/>
              <a:gd name="connsiteY26716" fmla="*/ 955675 h 1106488"/>
              <a:gd name="connsiteX26717" fmla="*/ 806775 w 1031876"/>
              <a:gd name="connsiteY26717" fmla="*/ 955552 h 1106488"/>
              <a:gd name="connsiteX26718" fmla="*/ 806836 w 1031876"/>
              <a:gd name="connsiteY26718" fmla="*/ 955445 h 1106488"/>
              <a:gd name="connsiteX26719" fmla="*/ 807691 w 1031876"/>
              <a:gd name="connsiteY26719" fmla="*/ 954591 h 1106488"/>
              <a:gd name="connsiteX26720" fmla="*/ 812962 w 1031876"/>
              <a:gd name="connsiteY26720" fmla="*/ 949325 h 1106488"/>
              <a:gd name="connsiteX26721" fmla="*/ 813674 w 1031876"/>
              <a:gd name="connsiteY26721" fmla="*/ 948614 h 1106488"/>
              <a:gd name="connsiteX26722" fmla="*/ 813140 w 1031876"/>
              <a:gd name="connsiteY26722" fmla="*/ 949325 h 1106488"/>
              <a:gd name="connsiteX26723" fmla="*/ 811110 w 1031876"/>
              <a:gd name="connsiteY26723" fmla="*/ 952030 h 1106488"/>
              <a:gd name="connsiteX26724" fmla="*/ 812202 w 1031876"/>
              <a:gd name="connsiteY26724" fmla="*/ 953484 h 1106488"/>
              <a:gd name="connsiteX26725" fmla="*/ 812702 w 1031876"/>
              <a:gd name="connsiteY26725" fmla="*/ 953294 h 1106488"/>
              <a:gd name="connsiteX26726" fmla="*/ 812962 w 1031876"/>
              <a:gd name="connsiteY26726" fmla="*/ 953266 h 1106488"/>
              <a:gd name="connsiteX26727" fmla="*/ 812799 w 1031876"/>
              <a:gd name="connsiteY26727" fmla="*/ 954279 h 1106488"/>
              <a:gd name="connsiteX26728" fmla="*/ 813461 w 1031876"/>
              <a:gd name="connsiteY26728" fmla="*/ 955161 h 1106488"/>
              <a:gd name="connsiteX26729" fmla="*/ 813595 w 1031876"/>
              <a:gd name="connsiteY26729" fmla="*/ 955057 h 1106488"/>
              <a:gd name="connsiteX26730" fmla="*/ 813595 w 1031876"/>
              <a:gd name="connsiteY26730" fmla="*/ 953199 h 1106488"/>
              <a:gd name="connsiteX26731" fmla="*/ 815493 w 1031876"/>
              <a:gd name="connsiteY26731" fmla="*/ 952996 h 1106488"/>
              <a:gd name="connsiteX26732" fmla="*/ 814570 w 1031876"/>
              <a:gd name="connsiteY26732" fmla="*/ 954298 h 1106488"/>
              <a:gd name="connsiteX26733" fmla="*/ 819944 w 1031876"/>
              <a:gd name="connsiteY26733" fmla="*/ 950119 h 1106488"/>
              <a:gd name="connsiteX26734" fmla="*/ 827088 w 1031876"/>
              <a:gd name="connsiteY26734" fmla="*/ 949325 h 1106488"/>
              <a:gd name="connsiteX26735" fmla="*/ 817265 w 1031876"/>
              <a:gd name="connsiteY26735" fmla="*/ 952500 h 1106488"/>
              <a:gd name="connsiteX26736" fmla="*/ 814402 w 1031876"/>
              <a:gd name="connsiteY26736" fmla="*/ 954536 h 1106488"/>
              <a:gd name="connsiteX26737" fmla="*/ 813595 w 1031876"/>
              <a:gd name="connsiteY26737" fmla="*/ 955675 h 1106488"/>
              <a:gd name="connsiteX26738" fmla="*/ 813595 w 1031876"/>
              <a:gd name="connsiteY26738" fmla="*/ 955465 h 1106488"/>
              <a:gd name="connsiteX26739" fmla="*/ 812826 w 1031876"/>
              <a:gd name="connsiteY26739" fmla="*/ 955657 h 1106488"/>
              <a:gd name="connsiteX26740" fmla="*/ 812800 w 1031876"/>
              <a:gd name="connsiteY26740" fmla="*/ 955675 h 1106488"/>
              <a:gd name="connsiteX26741" fmla="*/ 812823 w 1031876"/>
              <a:gd name="connsiteY26741" fmla="*/ 955657 h 1106488"/>
              <a:gd name="connsiteX26742" fmla="*/ 810255 w 1031876"/>
              <a:gd name="connsiteY26742" fmla="*/ 956299 h 1106488"/>
              <a:gd name="connsiteX26743" fmla="*/ 807434 w 1031876"/>
              <a:gd name="connsiteY26743" fmla="*/ 961231 h 1106488"/>
              <a:gd name="connsiteX26744" fmla="*/ 806836 w 1031876"/>
              <a:gd name="connsiteY26744" fmla="*/ 961661 h 1106488"/>
              <a:gd name="connsiteX26745" fmla="*/ 806236 w 1031876"/>
              <a:gd name="connsiteY26745" fmla="*/ 962092 h 1106488"/>
              <a:gd name="connsiteX26746" fmla="*/ 806450 w 1031876"/>
              <a:gd name="connsiteY26746" fmla="*/ 962025 h 1106488"/>
              <a:gd name="connsiteX26747" fmla="*/ 806250 w 1031876"/>
              <a:gd name="connsiteY26747" fmla="*/ 962275 h 1106488"/>
              <a:gd name="connsiteX26748" fmla="*/ 805211 w 1031876"/>
              <a:gd name="connsiteY26748" fmla="*/ 963574 h 1106488"/>
              <a:gd name="connsiteX26749" fmla="*/ 806450 w 1031876"/>
              <a:gd name="connsiteY26749" fmla="*/ 962584 h 1106488"/>
              <a:gd name="connsiteX26750" fmla="*/ 806450 w 1031876"/>
              <a:gd name="connsiteY26750" fmla="*/ 962275 h 1106488"/>
              <a:gd name="connsiteX26751" fmla="*/ 806450 w 1031876"/>
              <a:gd name="connsiteY26751" fmla="*/ 962025 h 1106488"/>
              <a:gd name="connsiteX26752" fmla="*/ 806836 w 1031876"/>
              <a:gd name="connsiteY26752" fmla="*/ 962025 h 1106488"/>
              <a:gd name="connsiteX26753" fmla="*/ 806979 w 1031876"/>
              <a:gd name="connsiteY26753" fmla="*/ 962025 h 1106488"/>
              <a:gd name="connsiteX26754" fmla="*/ 807434 w 1031876"/>
              <a:gd name="connsiteY26754" fmla="*/ 961231 h 1106488"/>
              <a:gd name="connsiteX26755" fmla="*/ 808652 w 1031876"/>
              <a:gd name="connsiteY26755" fmla="*/ 960354 h 1106488"/>
              <a:gd name="connsiteX26756" fmla="*/ 807073 w 1031876"/>
              <a:gd name="connsiteY26756" fmla="*/ 962025 h 1106488"/>
              <a:gd name="connsiteX26757" fmla="*/ 807087 w 1031876"/>
              <a:gd name="connsiteY26757" fmla="*/ 962025 h 1106488"/>
              <a:gd name="connsiteX26758" fmla="*/ 812006 w 1031876"/>
              <a:gd name="connsiteY26758" fmla="*/ 962025 h 1106488"/>
              <a:gd name="connsiteX26759" fmla="*/ 812800 w 1031876"/>
              <a:gd name="connsiteY26759" fmla="*/ 962025 h 1106488"/>
              <a:gd name="connsiteX26760" fmla="*/ 812006 w 1031876"/>
              <a:gd name="connsiteY26760" fmla="*/ 963017 h 1106488"/>
              <a:gd name="connsiteX26761" fmla="*/ 807085 w 1031876"/>
              <a:gd name="connsiteY26761" fmla="*/ 969169 h 1106488"/>
              <a:gd name="connsiteX26762" fmla="*/ 806642 w 1031876"/>
              <a:gd name="connsiteY26762" fmla="*/ 969723 h 1106488"/>
              <a:gd name="connsiteX26763" fmla="*/ 806824 w 1031876"/>
              <a:gd name="connsiteY26763" fmla="*/ 969963 h 1106488"/>
              <a:gd name="connsiteX26764" fmla="*/ 808775 w 1031876"/>
              <a:gd name="connsiteY26764" fmla="*/ 972543 h 1106488"/>
              <a:gd name="connsiteX26765" fmla="*/ 806224 w 1031876"/>
              <a:gd name="connsiteY26765" fmla="*/ 975916 h 1106488"/>
              <a:gd name="connsiteX26766" fmla="*/ 805374 w 1031876"/>
              <a:gd name="connsiteY26766" fmla="*/ 973386 h 1106488"/>
              <a:gd name="connsiteX26767" fmla="*/ 800461 w 1031876"/>
              <a:gd name="connsiteY26767" fmla="*/ 975474 h 1106488"/>
              <a:gd name="connsiteX26768" fmla="*/ 800018 w 1031876"/>
              <a:gd name="connsiteY26768" fmla="*/ 975916 h 1106488"/>
              <a:gd name="connsiteX26769" fmla="*/ 799998 w 1031876"/>
              <a:gd name="connsiteY26769" fmla="*/ 975936 h 1106488"/>
              <a:gd name="connsiteX26770" fmla="*/ 799991 w 1031876"/>
              <a:gd name="connsiteY26770" fmla="*/ 975916 h 1106488"/>
              <a:gd name="connsiteX26771" fmla="*/ 799920 w 1031876"/>
              <a:gd name="connsiteY26771" fmla="*/ 975703 h 1106488"/>
              <a:gd name="connsiteX26772" fmla="*/ 799420 w 1031876"/>
              <a:gd name="connsiteY26772" fmla="*/ 975916 h 1106488"/>
              <a:gd name="connsiteX26773" fmla="*/ 799849 w 1031876"/>
              <a:gd name="connsiteY26773" fmla="*/ 975490 h 1106488"/>
              <a:gd name="connsiteX26774" fmla="*/ 799143 w 1031876"/>
              <a:gd name="connsiteY26774" fmla="*/ 973375 h 1106488"/>
              <a:gd name="connsiteX26775" fmla="*/ 793208 w 1031876"/>
              <a:gd name="connsiteY26775" fmla="*/ 975916 h 1106488"/>
              <a:gd name="connsiteX26776" fmla="*/ 796018 w 1031876"/>
              <a:gd name="connsiteY26776" fmla="*/ 975916 h 1106488"/>
              <a:gd name="connsiteX26777" fmla="*/ 799420 w 1031876"/>
              <a:gd name="connsiteY26777" fmla="*/ 975916 h 1106488"/>
              <a:gd name="connsiteX26778" fmla="*/ 793161 w 1031876"/>
              <a:gd name="connsiteY26778" fmla="*/ 979020 h 1106488"/>
              <a:gd name="connsiteX26779" fmla="*/ 793161 w 1031876"/>
              <a:gd name="connsiteY26779" fmla="*/ 979351 h 1106488"/>
              <a:gd name="connsiteX26780" fmla="*/ 793161 w 1031876"/>
              <a:gd name="connsiteY26780" fmla="*/ 979589 h 1106488"/>
              <a:gd name="connsiteX26781" fmla="*/ 793403 w 1031876"/>
              <a:gd name="connsiteY26781" fmla="*/ 979487 h 1106488"/>
              <a:gd name="connsiteX26782" fmla="*/ 798106 w 1031876"/>
              <a:gd name="connsiteY26782" fmla="*/ 978307 h 1106488"/>
              <a:gd name="connsiteX26783" fmla="*/ 799306 w 1031876"/>
              <a:gd name="connsiteY26783" fmla="*/ 977107 h 1106488"/>
              <a:gd name="connsiteX26784" fmla="*/ 800100 w 1031876"/>
              <a:gd name="connsiteY26784" fmla="*/ 976313 h 1106488"/>
              <a:gd name="connsiteX26785" fmla="*/ 799879 w 1031876"/>
              <a:gd name="connsiteY26785" fmla="*/ 977862 h 1106488"/>
              <a:gd name="connsiteX26786" fmla="*/ 806054 w 1031876"/>
              <a:gd name="connsiteY26786" fmla="*/ 976312 h 1106488"/>
              <a:gd name="connsiteX26787" fmla="*/ 799593 w 1031876"/>
              <a:gd name="connsiteY26787" fmla="*/ 979859 h 1106488"/>
              <a:gd name="connsiteX26788" fmla="*/ 799479 w 1031876"/>
              <a:gd name="connsiteY26788" fmla="*/ 980663 h 1106488"/>
              <a:gd name="connsiteX26789" fmla="*/ 803417 w 1031876"/>
              <a:gd name="connsiteY26789" fmla="*/ 979351 h 1106488"/>
              <a:gd name="connsiteX26790" fmla="*/ 812982 w 1031876"/>
              <a:gd name="connsiteY26790" fmla="*/ 976167 h 1106488"/>
              <a:gd name="connsiteX26791" fmla="*/ 813674 w 1031876"/>
              <a:gd name="connsiteY26791" fmla="*/ 975936 h 1106488"/>
              <a:gd name="connsiteX26792" fmla="*/ 812953 w 1031876"/>
              <a:gd name="connsiteY26792" fmla="*/ 976296 h 1106488"/>
              <a:gd name="connsiteX26793" fmla="*/ 813267 w 1031876"/>
              <a:gd name="connsiteY26793" fmla="*/ 976261 h 1106488"/>
              <a:gd name="connsiteX26794" fmla="*/ 816193 w 1031876"/>
              <a:gd name="connsiteY26794" fmla="*/ 975936 h 1106488"/>
              <a:gd name="connsiteX26795" fmla="*/ 813674 w 1031876"/>
              <a:gd name="connsiteY26795" fmla="*/ 975936 h 1106488"/>
              <a:gd name="connsiteX26796" fmla="*/ 820505 w 1031876"/>
              <a:gd name="connsiteY26796" fmla="*/ 975083 h 1106488"/>
              <a:gd name="connsiteX26797" fmla="*/ 820553 w 1031876"/>
              <a:gd name="connsiteY26797" fmla="*/ 975046 h 1106488"/>
              <a:gd name="connsiteX26798" fmla="*/ 826368 w 1031876"/>
              <a:gd name="connsiteY26798" fmla="*/ 969963 h 1106488"/>
              <a:gd name="connsiteX26799" fmla="*/ 826914 w 1031876"/>
              <a:gd name="connsiteY26799" fmla="*/ 969486 h 1106488"/>
              <a:gd name="connsiteX26800" fmla="*/ 825790 w 1031876"/>
              <a:gd name="connsiteY26800" fmla="*/ 968723 h 1106488"/>
              <a:gd name="connsiteX26801" fmla="*/ 827617 w 1031876"/>
              <a:gd name="connsiteY26801" fmla="*/ 966867 h 1106488"/>
              <a:gd name="connsiteX26802" fmla="*/ 827617 w 1031876"/>
              <a:gd name="connsiteY26802" fmla="*/ 963712 h 1106488"/>
              <a:gd name="connsiteX26803" fmla="*/ 827617 w 1031876"/>
              <a:gd name="connsiteY26803" fmla="*/ 962819 h 1106488"/>
              <a:gd name="connsiteX26804" fmla="*/ 831057 w 1031876"/>
              <a:gd name="connsiteY26804" fmla="*/ 962819 h 1106488"/>
              <a:gd name="connsiteX26805" fmla="*/ 833075 w 1031876"/>
              <a:gd name="connsiteY26805" fmla="*/ 962819 h 1106488"/>
              <a:gd name="connsiteX26806" fmla="*/ 833438 w 1031876"/>
              <a:gd name="connsiteY26806" fmla="*/ 962025 h 1106488"/>
              <a:gd name="connsiteX26807" fmla="*/ 833438 w 1031876"/>
              <a:gd name="connsiteY26807" fmla="*/ 962723 h 1106488"/>
              <a:gd name="connsiteX26808" fmla="*/ 834497 w 1031876"/>
              <a:gd name="connsiteY26808" fmla="*/ 962025 h 1106488"/>
              <a:gd name="connsiteX26809" fmla="*/ 833809 w 1031876"/>
              <a:gd name="connsiteY26809" fmla="*/ 962819 h 1106488"/>
              <a:gd name="connsiteX26810" fmla="*/ 834497 w 1031876"/>
              <a:gd name="connsiteY26810" fmla="*/ 962819 h 1106488"/>
              <a:gd name="connsiteX26811" fmla="*/ 839689 w 1031876"/>
              <a:gd name="connsiteY26811" fmla="*/ 962819 h 1106488"/>
              <a:gd name="connsiteX26812" fmla="*/ 840582 w 1031876"/>
              <a:gd name="connsiteY26812" fmla="*/ 962819 h 1106488"/>
              <a:gd name="connsiteX26813" fmla="*/ 837010 w 1031876"/>
              <a:gd name="connsiteY26813" fmla="*/ 965498 h 1106488"/>
              <a:gd name="connsiteX26814" fmla="*/ 833663 w 1031876"/>
              <a:gd name="connsiteY26814" fmla="*/ 962988 h 1106488"/>
              <a:gd name="connsiteX26815" fmla="*/ 833438 w 1031876"/>
              <a:gd name="connsiteY26815" fmla="*/ 963247 h 1106488"/>
              <a:gd name="connsiteX26816" fmla="*/ 833438 w 1031876"/>
              <a:gd name="connsiteY26816" fmla="*/ 965994 h 1106488"/>
              <a:gd name="connsiteX26817" fmla="*/ 833438 w 1031876"/>
              <a:gd name="connsiteY26817" fmla="*/ 969963 h 1106488"/>
              <a:gd name="connsiteX26818" fmla="*/ 830263 w 1031876"/>
              <a:gd name="connsiteY26818" fmla="*/ 969963 h 1106488"/>
              <a:gd name="connsiteX26819" fmla="*/ 827617 w 1031876"/>
              <a:gd name="connsiteY26819" fmla="*/ 969963 h 1106488"/>
              <a:gd name="connsiteX26820" fmla="*/ 827088 w 1031876"/>
              <a:gd name="connsiteY26820" fmla="*/ 969963 h 1106488"/>
              <a:gd name="connsiteX26821" fmla="*/ 827450 w 1031876"/>
              <a:gd name="connsiteY26821" fmla="*/ 969850 h 1106488"/>
              <a:gd name="connsiteX26822" fmla="*/ 827070 w 1031876"/>
              <a:gd name="connsiteY26822" fmla="*/ 969592 h 1106488"/>
              <a:gd name="connsiteX26823" fmla="*/ 826858 w 1031876"/>
              <a:gd name="connsiteY26823" fmla="*/ 969963 h 1106488"/>
              <a:gd name="connsiteX26824" fmla="*/ 826674 w 1031876"/>
              <a:gd name="connsiteY26824" fmla="*/ 970285 h 1106488"/>
              <a:gd name="connsiteX26825" fmla="*/ 827088 w 1031876"/>
              <a:gd name="connsiteY26825" fmla="*/ 969963 h 1106488"/>
              <a:gd name="connsiteX26826" fmla="*/ 826621 w 1031876"/>
              <a:gd name="connsiteY26826" fmla="*/ 970378 h 1106488"/>
              <a:gd name="connsiteX26827" fmla="*/ 823954 w 1031876"/>
              <a:gd name="connsiteY26827" fmla="*/ 975041 h 1106488"/>
              <a:gd name="connsiteX26828" fmla="*/ 826758 w 1031876"/>
              <a:gd name="connsiteY26828" fmla="*/ 973932 h 1106488"/>
              <a:gd name="connsiteX26829" fmla="*/ 827026 w 1031876"/>
              <a:gd name="connsiteY26829" fmla="*/ 973902 h 1106488"/>
              <a:gd name="connsiteX26830" fmla="*/ 820738 w 1031876"/>
              <a:gd name="connsiteY26830" fmla="*/ 976313 h 1106488"/>
              <a:gd name="connsiteX26831" fmla="*/ 823711 w 1031876"/>
              <a:gd name="connsiteY26831" fmla="*/ 975137 h 1106488"/>
              <a:gd name="connsiteX26832" fmla="*/ 820511 w 1031876"/>
              <a:gd name="connsiteY26832" fmla="*/ 975936 h 1106488"/>
              <a:gd name="connsiteX26833" fmla="*/ 820368 w 1031876"/>
              <a:gd name="connsiteY26833" fmla="*/ 975936 h 1106488"/>
              <a:gd name="connsiteX26834" fmla="*/ 820341 w 1031876"/>
              <a:gd name="connsiteY26834" fmla="*/ 975960 h 1106488"/>
              <a:gd name="connsiteX26835" fmla="*/ 820511 w 1031876"/>
              <a:gd name="connsiteY26835" fmla="*/ 975936 h 1106488"/>
              <a:gd name="connsiteX26836" fmla="*/ 820283 w 1031876"/>
              <a:gd name="connsiteY26836" fmla="*/ 976012 h 1106488"/>
              <a:gd name="connsiteX26837" fmla="*/ 819944 w 1031876"/>
              <a:gd name="connsiteY26837" fmla="*/ 976313 h 1106488"/>
              <a:gd name="connsiteX26838" fmla="*/ 819379 w 1031876"/>
              <a:gd name="connsiteY26838" fmla="*/ 976313 h 1106488"/>
              <a:gd name="connsiteX26839" fmla="*/ 814358 w 1031876"/>
              <a:gd name="connsiteY26839" fmla="*/ 977985 h 1106488"/>
              <a:gd name="connsiteX26840" fmla="*/ 814529 w 1031876"/>
              <a:gd name="connsiteY26840" fmla="*/ 976790 h 1106488"/>
              <a:gd name="connsiteX26841" fmla="*/ 817869 w 1031876"/>
              <a:gd name="connsiteY26841" fmla="*/ 976313 h 1106488"/>
              <a:gd name="connsiteX26842" fmla="*/ 816372 w 1031876"/>
              <a:gd name="connsiteY26842" fmla="*/ 976313 h 1106488"/>
              <a:gd name="connsiteX26843" fmla="*/ 813202 w 1031876"/>
              <a:gd name="connsiteY26843" fmla="*/ 976313 h 1106488"/>
              <a:gd name="connsiteX26844" fmla="*/ 812919 w 1031876"/>
              <a:gd name="connsiteY26844" fmla="*/ 976313 h 1106488"/>
              <a:gd name="connsiteX26845" fmla="*/ 806836 w 1031876"/>
              <a:gd name="connsiteY26845" fmla="*/ 979351 h 1106488"/>
              <a:gd name="connsiteX26846" fmla="*/ 799998 w 1031876"/>
              <a:gd name="connsiteY26846" fmla="*/ 982767 h 1106488"/>
              <a:gd name="connsiteX26847" fmla="*/ 800853 w 1031876"/>
              <a:gd name="connsiteY26847" fmla="*/ 981913 h 1106488"/>
              <a:gd name="connsiteX26848" fmla="*/ 802137 w 1031876"/>
              <a:gd name="connsiteY26848" fmla="*/ 980629 h 1106488"/>
              <a:gd name="connsiteX26849" fmla="*/ 799998 w 1031876"/>
              <a:gd name="connsiteY26849" fmla="*/ 982767 h 1106488"/>
              <a:gd name="connsiteX26850" fmla="*/ 793161 w 1031876"/>
              <a:gd name="connsiteY26850" fmla="*/ 982767 h 1106488"/>
              <a:gd name="connsiteX26851" fmla="*/ 793889 w 1031876"/>
              <a:gd name="connsiteY26851" fmla="*/ 982524 h 1106488"/>
              <a:gd name="connsiteX26852" fmla="*/ 794427 w 1031876"/>
              <a:gd name="connsiteY26852" fmla="*/ 981987 h 1106488"/>
              <a:gd name="connsiteX26853" fmla="*/ 793161 w 1031876"/>
              <a:gd name="connsiteY26853" fmla="*/ 982086 h 1106488"/>
              <a:gd name="connsiteX26854" fmla="*/ 793161 w 1031876"/>
              <a:gd name="connsiteY26854" fmla="*/ 982767 h 1106488"/>
              <a:gd name="connsiteX26855" fmla="*/ 792940 w 1031876"/>
              <a:gd name="connsiteY26855" fmla="*/ 982103 h 1106488"/>
              <a:gd name="connsiteX26856" fmla="*/ 787167 w 1031876"/>
              <a:gd name="connsiteY26856" fmla="*/ 982556 h 1106488"/>
              <a:gd name="connsiteX26857" fmla="*/ 786323 w 1031876"/>
              <a:gd name="connsiteY26857" fmla="*/ 982767 h 1106488"/>
              <a:gd name="connsiteX26858" fmla="*/ 786736 w 1031876"/>
              <a:gd name="connsiteY26858" fmla="*/ 982590 h 1106488"/>
              <a:gd name="connsiteX26859" fmla="*/ 785819 w 1031876"/>
              <a:gd name="connsiteY26859" fmla="*/ 982662 h 1106488"/>
              <a:gd name="connsiteX26860" fmla="*/ 785813 w 1031876"/>
              <a:gd name="connsiteY26860" fmla="*/ 982663 h 1106488"/>
              <a:gd name="connsiteX26861" fmla="*/ 785815 w 1031876"/>
              <a:gd name="connsiteY26861" fmla="*/ 982662 h 1106488"/>
              <a:gd name="connsiteX26862" fmla="*/ 785813 w 1031876"/>
              <a:gd name="connsiteY26862" fmla="*/ 982662 h 1106488"/>
              <a:gd name="connsiteX26863" fmla="*/ 785826 w 1031876"/>
              <a:gd name="connsiteY26863" fmla="*/ 982657 h 1106488"/>
              <a:gd name="connsiteX26864" fmla="*/ 789895 w 1031876"/>
              <a:gd name="connsiteY26864" fmla="*/ 980639 h 1106488"/>
              <a:gd name="connsiteX26865" fmla="*/ 789656 w 1031876"/>
              <a:gd name="connsiteY26865" fmla="*/ 981054 h 1106488"/>
              <a:gd name="connsiteX26866" fmla="*/ 790414 w 1031876"/>
              <a:gd name="connsiteY26866" fmla="*/ 980737 h 1106488"/>
              <a:gd name="connsiteX26867" fmla="*/ 790698 w 1031876"/>
              <a:gd name="connsiteY26867" fmla="*/ 980241 h 1106488"/>
              <a:gd name="connsiteX26868" fmla="*/ 789895 w 1031876"/>
              <a:gd name="connsiteY26868" fmla="*/ 980639 h 1106488"/>
              <a:gd name="connsiteX26869" fmla="*/ 792183 w 1031876"/>
              <a:gd name="connsiteY26869" fmla="*/ 976669 h 1106488"/>
              <a:gd name="connsiteX26870" fmla="*/ 789742 w 1031876"/>
              <a:gd name="connsiteY26870" fmla="*/ 978498 h 1106488"/>
              <a:gd name="connsiteX26871" fmla="*/ 788117 w 1031876"/>
              <a:gd name="connsiteY26871" fmla="*/ 977280 h 1106488"/>
              <a:gd name="connsiteX26872" fmla="*/ 788887 w 1031876"/>
              <a:gd name="connsiteY26872" fmla="*/ 976790 h 1106488"/>
              <a:gd name="connsiteX26873" fmla="*/ 792533 w 1031876"/>
              <a:gd name="connsiteY26873" fmla="*/ 976062 h 1106488"/>
              <a:gd name="connsiteX26874" fmla="*/ 792605 w 1031876"/>
              <a:gd name="connsiteY26874" fmla="*/ 975936 h 1106488"/>
              <a:gd name="connsiteX26875" fmla="*/ 789742 w 1031876"/>
              <a:gd name="connsiteY26875" fmla="*/ 975936 h 1106488"/>
              <a:gd name="connsiteX26876" fmla="*/ 786323 w 1031876"/>
              <a:gd name="connsiteY26876" fmla="*/ 975936 h 1106488"/>
              <a:gd name="connsiteX26877" fmla="*/ 779486 w 1031876"/>
              <a:gd name="connsiteY26877" fmla="*/ 982767 h 1106488"/>
              <a:gd name="connsiteX26878" fmla="*/ 772648 w 1031876"/>
              <a:gd name="connsiteY26878" fmla="*/ 989597 h 1106488"/>
              <a:gd name="connsiteX26879" fmla="*/ 765810 w 1031876"/>
              <a:gd name="connsiteY26879" fmla="*/ 996427 h 1106488"/>
              <a:gd name="connsiteX26880" fmla="*/ 779486 w 1031876"/>
              <a:gd name="connsiteY26880" fmla="*/ 989597 h 1106488"/>
              <a:gd name="connsiteX26881" fmla="*/ 782050 w 1031876"/>
              <a:gd name="connsiteY26881" fmla="*/ 988743 h 1106488"/>
              <a:gd name="connsiteX26882" fmla="*/ 781788 w 1031876"/>
              <a:gd name="connsiteY26882" fmla="*/ 988134 h 1106488"/>
              <a:gd name="connsiteX26883" fmla="*/ 788887 w 1031876"/>
              <a:gd name="connsiteY26883" fmla="*/ 983620 h 1106488"/>
              <a:gd name="connsiteX26884" fmla="*/ 793161 w 1031876"/>
              <a:gd name="connsiteY26884" fmla="*/ 982767 h 1106488"/>
              <a:gd name="connsiteX26885" fmla="*/ 786323 w 1031876"/>
              <a:gd name="connsiteY26885" fmla="*/ 989597 h 1106488"/>
              <a:gd name="connsiteX26886" fmla="*/ 786323 w 1031876"/>
              <a:gd name="connsiteY26886" fmla="*/ 993240 h 1106488"/>
              <a:gd name="connsiteX26887" fmla="*/ 780516 w 1031876"/>
              <a:gd name="connsiteY26887" fmla="*/ 996334 h 1106488"/>
              <a:gd name="connsiteX26888" fmla="*/ 779486 w 1031876"/>
              <a:gd name="connsiteY26888" fmla="*/ 996427 h 1106488"/>
              <a:gd name="connsiteX26889" fmla="*/ 780341 w 1031876"/>
              <a:gd name="connsiteY26889" fmla="*/ 996427 h 1106488"/>
              <a:gd name="connsiteX26890" fmla="*/ 772648 w 1031876"/>
              <a:gd name="connsiteY26890" fmla="*/ 1003258 h 1106488"/>
              <a:gd name="connsiteX26891" fmla="*/ 765810 w 1031876"/>
              <a:gd name="connsiteY26891" fmla="*/ 1010088 h 1106488"/>
              <a:gd name="connsiteX26892" fmla="*/ 758973 w 1031876"/>
              <a:gd name="connsiteY26892" fmla="*/ 1010088 h 1106488"/>
              <a:gd name="connsiteX26893" fmla="*/ 765810 w 1031876"/>
              <a:gd name="connsiteY26893" fmla="*/ 1010088 h 1106488"/>
              <a:gd name="connsiteX26894" fmla="*/ 768374 w 1031876"/>
              <a:gd name="connsiteY26894" fmla="*/ 1010088 h 1106488"/>
              <a:gd name="connsiteX26895" fmla="*/ 772648 w 1031876"/>
              <a:gd name="connsiteY26895" fmla="*/ 1010088 h 1106488"/>
              <a:gd name="connsiteX26896" fmla="*/ 772648 w 1031876"/>
              <a:gd name="connsiteY26896" fmla="*/ 1016919 h 1106488"/>
              <a:gd name="connsiteX26897" fmla="*/ 765810 w 1031876"/>
              <a:gd name="connsiteY26897" fmla="*/ 1016919 h 1106488"/>
              <a:gd name="connsiteX26898" fmla="*/ 758973 w 1031876"/>
              <a:gd name="connsiteY26898" fmla="*/ 1016919 h 1106488"/>
              <a:gd name="connsiteX26899" fmla="*/ 752135 w 1031876"/>
              <a:gd name="connsiteY26899" fmla="*/ 1023749 h 1106488"/>
              <a:gd name="connsiteX26900" fmla="*/ 751280 w 1031876"/>
              <a:gd name="connsiteY26900" fmla="*/ 1023749 h 1106488"/>
              <a:gd name="connsiteX26901" fmla="*/ 748717 w 1031876"/>
              <a:gd name="connsiteY26901" fmla="*/ 1023749 h 1106488"/>
              <a:gd name="connsiteX26902" fmla="*/ 746153 w 1031876"/>
              <a:gd name="connsiteY26902" fmla="*/ 1023749 h 1106488"/>
              <a:gd name="connsiteX26903" fmla="*/ 745298 w 1031876"/>
              <a:gd name="connsiteY26903" fmla="*/ 1023749 h 1106488"/>
              <a:gd name="connsiteX26904" fmla="*/ 742652 w 1031876"/>
              <a:gd name="connsiteY26904" fmla="*/ 1028374 h 1106488"/>
              <a:gd name="connsiteX26905" fmla="*/ 743744 w 1031876"/>
              <a:gd name="connsiteY26905" fmla="*/ 1027906 h 1106488"/>
              <a:gd name="connsiteX26906" fmla="*/ 744538 w 1031876"/>
              <a:gd name="connsiteY26906" fmla="*/ 1030287 h 1106488"/>
              <a:gd name="connsiteX26907" fmla="*/ 741363 w 1031876"/>
              <a:gd name="connsiteY26907" fmla="*/ 1030287 h 1106488"/>
              <a:gd name="connsiteX26908" fmla="*/ 740569 w 1031876"/>
              <a:gd name="connsiteY26908" fmla="*/ 1030287 h 1106488"/>
              <a:gd name="connsiteX26909" fmla="*/ 739631 w 1031876"/>
              <a:gd name="connsiteY26909" fmla="*/ 1030287 h 1106488"/>
              <a:gd name="connsiteX26910" fmla="*/ 738460 w 1031876"/>
              <a:gd name="connsiteY26910" fmla="*/ 1030580 h 1106488"/>
              <a:gd name="connsiteX26911" fmla="*/ 728204 w 1031876"/>
              <a:gd name="connsiteY26911" fmla="*/ 1033995 h 1106488"/>
              <a:gd name="connsiteX26912" fmla="*/ 728203 w 1031876"/>
              <a:gd name="connsiteY26912" fmla="*/ 1033995 h 1106488"/>
              <a:gd name="connsiteX26913" fmla="*/ 730767 w 1031876"/>
              <a:gd name="connsiteY26913" fmla="*/ 1031433 h 1106488"/>
              <a:gd name="connsiteX26914" fmla="*/ 731622 w 1031876"/>
              <a:gd name="connsiteY26914" fmla="*/ 1030580 h 1106488"/>
              <a:gd name="connsiteX26915" fmla="*/ 724785 w 1031876"/>
              <a:gd name="connsiteY26915" fmla="*/ 1030580 h 1106488"/>
              <a:gd name="connsiteX26916" fmla="*/ 727349 w 1031876"/>
              <a:gd name="connsiteY26916" fmla="*/ 1033995 h 1106488"/>
              <a:gd name="connsiteX26917" fmla="*/ 727064 w 1031876"/>
              <a:gd name="connsiteY26917" fmla="*/ 1034374 h 1106488"/>
              <a:gd name="connsiteX26918" fmla="*/ 717947 w 1031876"/>
              <a:gd name="connsiteY26918" fmla="*/ 1037410 h 1106488"/>
              <a:gd name="connsiteX26919" fmla="*/ 715383 w 1031876"/>
              <a:gd name="connsiteY26919" fmla="*/ 1037410 h 1106488"/>
              <a:gd name="connsiteX26920" fmla="*/ 714529 w 1031876"/>
              <a:gd name="connsiteY26920" fmla="*/ 1037410 h 1106488"/>
              <a:gd name="connsiteX26921" fmla="*/ 712926 w 1031876"/>
              <a:gd name="connsiteY26921" fmla="*/ 1037410 h 1106488"/>
              <a:gd name="connsiteX26922" fmla="*/ 711110 w 1031876"/>
              <a:gd name="connsiteY26922" fmla="*/ 1037410 h 1106488"/>
              <a:gd name="connsiteX26923" fmla="*/ 704272 w 1031876"/>
              <a:gd name="connsiteY26923" fmla="*/ 1044240 h 1106488"/>
              <a:gd name="connsiteX26924" fmla="*/ 704272 w 1031876"/>
              <a:gd name="connsiteY26924" fmla="*/ 1037410 h 1106488"/>
              <a:gd name="connsiteX26925" fmla="*/ 690597 w 1031876"/>
              <a:gd name="connsiteY26925" fmla="*/ 1044240 h 1106488"/>
              <a:gd name="connsiteX26926" fmla="*/ 683759 w 1031876"/>
              <a:gd name="connsiteY26926" fmla="*/ 1051071 h 1106488"/>
              <a:gd name="connsiteX26927" fmla="*/ 676922 w 1031876"/>
              <a:gd name="connsiteY26927" fmla="*/ 1044240 h 1106488"/>
              <a:gd name="connsiteX26928" fmla="*/ 680340 w 1031876"/>
              <a:gd name="connsiteY26928" fmla="*/ 1043387 h 1106488"/>
              <a:gd name="connsiteX26929" fmla="*/ 681273 w 1031876"/>
              <a:gd name="connsiteY26929" fmla="*/ 1041757 h 1106488"/>
              <a:gd name="connsiteX26930" fmla="*/ 682904 w 1031876"/>
              <a:gd name="connsiteY26930" fmla="*/ 1040825 h 1106488"/>
              <a:gd name="connsiteX26931" fmla="*/ 683555 w 1031876"/>
              <a:gd name="connsiteY26931" fmla="*/ 1038225 h 1106488"/>
              <a:gd name="connsiteX26932" fmla="*/ 683759 w 1031876"/>
              <a:gd name="connsiteY26932" fmla="*/ 1037410 h 1106488"/>
              <a:gd name="connsiteX26933" fmla="*/ 697435 w 1031876"/>
              <a:gd name="connsiteY26933" fmla="*/ 1030580 h 1106488"/>
              <a:gd name="connsiteX26934" fmla="*/ 690597 w 1031876"/>
              <a:gd name="connsiteY26934" fmla="*/ 1030580 h 1106488"/>
              <a:gd name="connsiteX26935" fmla="*/ 689742 w 1031876"/>
              <a:gd name="connsiteY26935" fmla="*/ 1030580 h 1106488"/>
              <a:gd name="connsiteX26936" fmla="*/ 687178 w 1031876"/>
              <a:gd name="connsiteY26936" fmla="*/ 1030580 h 1106488"/>
              <a:gd name="connsiteX26937" fmla="*/ 683759 w 1031876"/>
              <a:gd name="connsiteY26937" fmla="*/ 1030580 h 1106488"/>
              <a:gd name="connsiteX26938" fmla="*/ 676922 w 1031876"/>
              <a:gd name="connsiteY26938" fmla="*/ 1030580 h 1106488"/>
              <a:gd name="connsiteX26939" fmla="*/ 676922 w 1031876"/>
              <a:gd name="connsiteY26939" fmla="*/ 1037410 h 1106488"/>
              <a:gd name="connsiteX26940" fmla="*/ 673824 w 1031876"/>
              <a:gd name="connsiteY26940" fmla="*/ 1037410 h 1106488"/>
              <a:gd name="connsiteX26941" fmla="*/ 673503 w 1031876"/>
              <a:gd name="connsiteY26941" fmla="*/ 1037410 h 1106488"/>
              <a:gd name="connsiteX26942" fmla="*/ 670084 w 1031876"/>
              <a:gd name="connsiteY26942" fmla="*/ 1037410 h 1106488"/>
              <a:gd name="connsiteX26943" fmla="*/ 667520 w 1031876"/>
              <a:gd name="connsiteY26943" fmla="*/ 1037410 h 1106488"/>
              <a:gd name="connsiteX26944" fmla="*/ 666665 w 1031876"/>
              <a:gd name="connsiteY26944" fmla="*/ 1037410 h 1106488"/>
              <a:gd name="connsiteX26945" fmla="*/ 664102 w 1031876"/>
              <a:gd name="connsiteY26945" fmla="*/ 1037410 h 1106488"/>
              <a:gd name="connsiteX26946" fmla="*/ 663247 w 1031876"/>
              <a:gd name="connsiteY26946" fmla="*/ 1037410 h 1106488"/>
              <a:gd name="connsiteX26947" fmla="*/ 670084 w 1031876"/>
              <a:gd name="connsiteY26947" fmla="*/ 1030580 h 1106488"/>
              <a:gd name="connsiteX26948" fmla="*/ 663247 w 1031876"/>
              <a:gd name="connsiteY26948" fmla="*/ 1037410 h 1106488"/>
              <a:gd name="connsiteX26949" fmla="*/ 649571 w 1031876"/>
              <a:gd name="connsiteY26949" fmla="*/ 1044240 h 1106488"/>
              <a:gd name="connsiteX26950" fmla="*/ 656409 w 1031876"/>
              <a:gd name="connsiteY26950" fmla="*/ 1037410 h 1106488"/>
              <a:gd name="connsiteX26951" fmla="*/ 656409 w 1031876"/>
              <a:gd name="connsiteY26951" fmla="*/ 1030580 h 1106488"/>
              <a:gd name="connsiteX26952" fmla="*/ 642734 w 1031876"/>
              <a:gd name="connsiteY26952" fmla="*/ 1037410 h 1106488"/>
              <a:gd name="connsiteX26953" fmla="*/ 639315 w 1031876"/>
              <a:gd name="connsiteY26953" fmla="*/ 1037410 h 1106488"/>
              <a:gd name="connsiteX26954" fmla="*/ 638460 w 1031876"/>
              <a:gd name="connsiteY26954" fmla="*/ 1037410 h 1106488"/>
              <a:gd name="connsiteX26955" fmla="*/ 635896 w 1031876"/>
              <a:gd name="connsiteY26955" fmla="*/ 1037410 h 1106488"/>
              <a:gd name="connsiteX26956" fmla="*/ 629059 w 1031876"/>
              <a:gd name="connsiteY26956" fmla="*/ 1037410 h 1106488"/>
              <a:gd name="connsiteX26957" fmla="*/ 622221 w 1031876"/>
              <a:gd name="connsiteY26957" fmla="*/ 1037410 h 1106488"/>
              <a:gd name="connsiteX26958" fmla="*/ 621366 w 1031876"/>
              <a:gd name="connsiteY26958" fmla="*/ 1037410 h 1106488"/>
              <a:gd name="connsiteX26959" fmla="*/ 617947 w 1031876"/>
              <a:gd name="connsiteY26959" fmla="*/ 1037410 h 1106488"/>
              <a:gd name="connsiteX26960" fmla="*/ 615383 w 1031876"/>
              <a:gd name="connsiteY26960" fmla="*/ 1037410 h 1106488"/>
              <a:gd name="connsiteX26961" fmla="*/ 608546 w 1031876"/>
              <a:gd name="connsiteY26961" fmla="*/ 1037410 h 1106488"/>
              <a:gd name="connsiteX26962" fmla="*/ 601708 w 1031876"/>
              <a:gd name="connsiteY26962" fmla="*/ 1044240 h 1106488"/>
              <a:gd name="connsiteX26963" fmla="*/ 600853 w 1031876"/>
              <a:gd name="connsiteY26963" fmla="*/ 1044240 h 1106488"/>
              <a:gd name="connsiteX26964" fmla="*/ 598289 w 1031876"/>
              <a:gd name="connsiteY26964" fmla="*/ 1044240 h 1106488"/>
              <a:gd name="connsiteX26965" fmla="*/ 594871 w 1031876"/>
              <a:gd name="connsiteY26965" fmla="*/ 1044240 h 1106488"/>
              <a:gd name="connsiteX26966" fmla="*/ 594871 w 1031876"/>
              <a:gd name="connsiteY26966" fmla="*/ 1037410 h 1106488"/>
              <a:gd name="connsiteX26967" fmla="*/ 588033 w 1031876"/>
              <a:gd name="connsiteY26967" fmla="*/ 1037410 h 1106488"/>
              <a:gd name="connsiteX26968" fmla="*/ 588033 w 1031876"/>
              <a:gd name="connsiteY26968" fmla="*/ 1044240 h 1106488"/>
              <a:gd name="connsiteX26969" fmla="*/ 584614 w 1031876"/>
              <a:gd name="connsiteY26969" fmla="*/ 1044240 h 1106488"/>
              <a:gd name="connsiteX26970" fmla="*/ 582050 w 1031876"/>
              <a:gd name="connsiteY26970" fmla="*/ 1044240 h 1106488"/>
              <a:gd name="connsiteX26971" fmla="*/ 581195 w 1031876"/>
              <a:gd name="connsiteY26971" fmla="*/ 1044240 h 1106488"/>
              <a:gd name="connsiteX26972" fmla="*/ 590597 w 1031876"/>
              <a:gd name="connsiteY26972" fmla="*/ 1047656 h 1106488"/>
              <a:gd name="connsiteX26973" fmla="*/ 590931 w 1031876"/>
              <a:gd name="connsiteY26973" fmla="*/ 1047684 h 1106488"/>
              <a:gd name="connsiteX26974" fmla="*/ 588033 w 1031876"/>
              <a:gd name="connsiteY26974" fmla="*/ 1050217 h 1106488"/>
              <a:gd name="connsiteX26975" fmla="*/ 581195 w 1031876"/>
              <a:gd name="connsiteY26975" fmla="*/ 1051071 h 1106488"/>
              <a:gd name="connsiteX26976" fmla="*/ 580940 w 1031876"/>
              <a:gd name="connsiteY26976" fmla="*/ 1050925 h 1106488"/>
              <a:gd name="connsiteX26977" fmla="*/ 575213 w 1031876"/>
              <a:gd name="connsiteY26977" fmla="*/ 1047656 h 1106488"/>
              <a:gd name="connsiteX26978" fmla="*/ 574358 w 1031876"/>
              <a:gd name="connsiteY26978" fmla="*/ 1044240 h 1106488"/>
              <a:gd name="connsiteX26979" fmla="*/ 574358 w 1031876"/>
              <a:gd name="connsiteY26979" fmla="*/ 1051071 h 1106488"/>
              <a:gd name="connsiteX26980" fmla="*/ 567520 w 1031876"/>
              <a:gd name="connsiteY26980" fmla="*/ 1044240 h 1106488"/>
              <a:gd name="connsiteX26981" fmla="*/ 567520 w 1031876"/>
              <a:gd name="connsiteY26981" fmla="*/ 1037410 h 1106488"/>
              <a:gd name="connsiteX26982" fmla="*/ 564101 w 1031876"/>
              <a:gd name="connsiteY26982" fmla="*/ 1038264 h 1106488"/>
              <a:gd name="connsiteX26983" fmla="*/ 560683 w 1031876"/>
              <a:gd name="connsiteY26983" fmla="*/ 1037410 h 1106488"/>
              <a:gd name="connsiteX26984" fmla="*/ 557401 w 1031876"/>
              <a:gd name="connsiteY26984" fmla="*/ 1043148 h 1106488"/>
              <a:gd name="connsiteX26985" fmla="*/ 550426 w 1031876"/>
              <a:gd name="connsiteY26985" fmla="*/ 1040825 h 1106488"/>
              <a:gd name="connsiteX26986" fmla="*/ 540170 w 1031876"/>
              <a:gd name="connsiteY26986" fmla="*/ 1037410 h 1106488"/>
              <a:gd name="connsiteX26987" fmla="*/ 533332 w 1031876"/>
              <a:gd name="connsiteY26987" fmla="*/ 1044240 h 1106488"/>
              <a:gd name="connsiteX26988" fmla="*/ 529914 w 1031876"/>
              <a:gd name="connsiteY26988" fmla="*/ 1043387 h 1106488"/>
              <a:gd name="connsiteX26989" fmla="*/ 528712 w 1031876"/>
              <a:gd name="connsiteY26989" fmla="*/ 1041287 h 1106488"/>
              <a:gd name="connsiteX26990" fmla="*/ 529059 w 1031876"/>
              <a:gd name="connsiteY26990" fmla="*/ 1040825 h 1106488"/>
              <a:gd name="connsiteX26991" fmla="*/ 526495 w 1031876"/>
              <a:gd name="connsiteY26991" fmla="*/ 1037410 h 1106488"/>
              <a:gd name="connsiteX26992" fmla="*/ 528712 w 1031876"/>
              <a:gd name="connsiteY26992" fmla="*/ 1041287 h 1106488"/>
              <a:gd name="connsiteX26993" fmla="*/ 526495 w 1031876"/>
              <a:gd name="connsiteY26993" fmla="*/ 1044240 h 1106488"/>
              <a:gd name="connsiteX26994" fmla="*/ 519657 w 1031876"/>
              <a:gd name="connsiteY26994" fmla="*/ 1037410 h 1106488"/>
              <a:gd name="connsiteX26995" fmla="*/ 517170 w 1031876"/>
              <a:gd name="connsiteY26995" fmla="*/ 1039273 h 1106488"/>
              <a:gd name="connsiteX26996" fmla="*/ 512819 w 1031876"/>
              <a:gd name="connsiteY26996" fmla="*/ 1037410 h 1106488"/>
              <a:gd name="connsiteX26997" fmla="*/ 512819 w 1031876"/>
              <a:gd name="connsiteY26997" fmla="*/ 1030580 h 1106488"/>
              <a:gd name="connsiteX26998" fmla="*/ 512819 w 1031876"/>
              <a:gd name="connsiteY26998" fmla="*/ 1023749 h 1106488"/>
              <a:gd name="connsiteX26999" fmla="*/ 511964 w 1031876"/>
              <a:gd name="connsiteY26999" fmla="*/ 1023749 h 1106488"/>
              <a:gd name="connsiteX27000" fmla="*/ 510255 w 1031876"/>
              <a:gd name="connsiteY27000" fmla="*/ 1023749 h 1106488"/>
              <a:gd name="connsiteX27001" fmla="*/ 509401 w 1031876"/>
              <a:gd name="connsiteY27001" fmla="*/ 1023749 h 1106488"/>
              <a:gd name="connsiteX27002" fmla="*/ 508546 w 1031876"/>
              <a:gd name="connsiteY27002" fmla="*/ 1023749 h 1106488"/>
              <a:gd name="connsiteX27003" fmla="*/ 506837 w 1031876"/>
              <a:gd name="connsiteY27003" fmla="*/ 1023749 h 1106488"/>
              <a:gd name="connsiteX27004" fmla="*/ 506836 w 1031876"/>
              <a:gd name="connsiteY27004" fmla="*/ 1023749 h 1106488"/>
              <a:gd name="connsiteX27005" fmla="*/ 505982 w 1031876"/>
              <a:gd name="connsiteY27005" fmla="*/ 1023749 h 1106488"/>
              <a:gd name="connsiteX27006" fmla="*/ 505982 w 1031876"/>
              <a:gd name="connsiteY27006" fmla="*/ 1024603 h 1106488"/>
              <a:gd name="connsiteX27007" fmla="*/ 505982 w 1031876"/>
              <a:gd name="connsiteY27007" fmla="*/ 1028096 h 1106488"/>
              <a:gd name="connsiteX27008" fmla="*/ 504188 w 1031876"/>
              <a:gd name="connsiteY27008" fmla="*/ 1027444 h 1106488"/>
              <a:gd name="connsiteX27009" fmla="*/ 502563 w 1031876"/>
              <a:gd name="connsiteY27009" fmla="*/ 1024603 h 1106488"/>
              <a:gd name="connsiteX27010" fmla="*/ 499144 w 1031876"/>
              <a:gd name="connsiteY27010" fmla="*/ 1023749 h 1106488"/>
              <a:gd name="connsiteX27011" fmla="*/ 496580 w 1031876"/>
              <a:gd name="connsiteY27011" fmla="*/ 1023749 h 1106488"/>
              <a:gd name="connsiteX27012" fmla="*/ 495726 w 1031876"/>
              <a:gd name="connsiteY27012" fmla="*/ 1023749 h 1106488"/>
              <a:gd name="connsiteX27013" fmla="*/ 493162 w 1031876"/>
              <a:gd name="connsiteY27013" fmla="*/ 1023749 h 1106488"/>
              <a:gd name="connsiteX27014" fmla="*/ 492307 w 1031876"/>
              <a:gd name="connsiteY27014" fmla="*/ 1023749 h 1106488"/>
              <a:gd name="connsiteX27015" fmla="*/ 492307 w 1031876"/>
              <a:gd name="connsiteY27015" fmla="*/ 1029726 h 1106488"/>
              <a:gd name="connsiteX27016" fmla="*/ 492307 w 1031876"/>
              <a:gd name="connsiteY27016" fmla="*/ 1030288 h 1106488"/>
              <a:gd name="connsiteX27017" fmla="*/ 492307 w 1031876"/>
              <a:gd name="connsiteY27017" fmla="*/ 1030580 h 1106488"/>
              <a:gd name="connsiteX27018" fmla="*/ 491452 w 1031876"/>
              <a:gd name="connsiteY27018" fmla="*/ 1030580 h 1106488"/>
              <a:gd name="connsiteX27019" fmla="*/ 488888 w 1031876"/>
              <a:gd name="connsiteY27019" fmla="*/ 1030580 h 1106488"/>
              <a:gd name="connsiteX27020" fmla="*/ 486324 w 1031876"/>
              <a:gd name="connsiteY27020" fmla="*/ 1030580 h 1106488"/>
              <a:gd name="connsiteX27021" fmla="*/ 486031 w 1031876"/>
              <a:gd name="connsiteY27021" fmla="*/ 1030580 h 1106488"/>
              <a:gd name="connsiteX27022" fmla="*/ 488554 w 1031876"/>
              <a:gd name="connsiteY27022" fmla="*/ 1031280 h 1106488"/>
              <a:gd name="connsiteX27023" fmla="*/ 491951 w 1031876"/>
              <a:gd name="connsiteY27023" fmla="*/ 1037885 h 1106488"/>
              <a:gd name="connsiteX27024" fmla="*/ 492307 w 1031876"/>
              <a:gd name="connsiteY27024" fmla="*/ 1037410 h 1106488"/>
              <a:gd name="connsiteX27025" fmla="*/ 492307 w 1031876"/>
              <a:gd name="connsiteY27025" fmla="*/ 1038225 h 1106488"/>
              <a:gd name="connsiteX27026" fmla="*/ 492307 w 1031876"/>
              <a:gd name="connsiteY27026" fmla="*/ 1040825 h 1106488"/>
              <a:gd name="connsiteX27027" fmla="*/ 492307 w 1031876"/>
              <a:gd name="connsiteY27027" fmla="*/ 1044240 h 1106488"/>
              <a:gd name="connsiteX27028" fmla="*/ 489743 w 1031876"/>
              <a:gd name="connsiteY27028" fmla="*/ 1040825 h 1106488"/>
              <a:gd name="connsiteX27029" fmla="*/ 491834 w 1031876"/>
              <a:gd name="connsiteY27029" fmla="*/ 1038041 h 1106488"/>
              <a:gd name="connsiteX27030" fmla="*/ 485875 w 1031876"/>
              <a:gd name="connsiteY27030" fmla="*/ 1034257 h 1106488"/>
              <a:gd name="connsiteX27031" fmla="*/ 485048 w 1031876"/>
              <a:gd name="connsiteY27031" fmla="*/ 1030580 h 1106488"/>
              <a:gd name="connsiteX27032" fmla="*/ 480448 w 1031876"/>
              <a:gd name="connsiteY27032" fmla="*/ 1030580 h 1106488"/>
              <a:gd name="connsiteX27033" fmla="*/ 480341 w 1031876"/>
              <a:gd name="connsiteY27033" fmla="*/ 1030580 h 1106488"/>
              <a:gd name="connsiteX27034" fmla="*/ 478631 w 1031876"/>
              <a:gd name="connsiteY27034" fmla="*/ 1030580 h 1106488"/>
              <a:gd name="connsiteX27035" fmla="*/ 477777 w 1031876"/>
              <a:gd name="connsiteY27035" fmla="*/ 1030580 h 1106488"/>
              <a:gd name="connsiteX27036" fmla="*/ 477776 w 1031876"/>
              <a:gd name="connsiteY27036" fmla="*/ 1030580 h 1106488"/>
              <a:gd name="connsiteX27037" fmla="*/ 474358 w 1031876"/>
              <a:gd name="connsiteY27037" fmla="*/ 1030580 h 1106488"/>
              <a:gd name="connsiteX27038" fmla="*/ 472649 w 1031876"/>
              <a:gd name="connsiteY27038" fmla="*/ 1030580 h 1106488"/>
              <a:gd name="connsiteX27039" fmla="*/ 471794 w 1031876"/>
              <a:gd name="connsiteY27039" fmla="*/ 1030580 h 1106488"/>
              <a:gd name="connsiteX27040" fmla="*/ 471794 w 1031876"/>
              <a:gd name="connsiteY27040" fmla="*/ 1037410 h 1106488"/>
              <a:gd name="connsiteX27041" fmla="*/ 468375 w 1031876"/>
              <a:gd name="connsiteY27041" fmla="*/ 1031433 h 1106488"/>
              <a:gd name="connsiteX27042" fmla="*/ 465023 w 1031876"/>
              <a:gd name="connsiteY27042" fmla="*/ 1030847 h 1106488"/>
              <a:gd name="connsiteX27043" fmla="*/ 464956 w 1031876"/>
              <a:gd name="connsiteY27043" fmla="*/ 1030580 h 1106488"/>
              <a:gd name="connsiteX27044" fmla="*/ 461538 w 1031876"/>
              <a:gd name="connsiteY27044" fmla="*/ 1030580 h 1106488"/>
              <a:gd name="connsiteX27045" fmla="*/ 458974 w 1031876"/>
              <a:gd name="connsiteY27045" fmla="*/ 1030580 h 1106488"/>
              <a:gd name="connsiteX27046" fmla="*/ 458119 w 1031876"/>
              <a:gd name="connsiteY27046" fmla="*/ 1030580 h 1106488"/>
              <a:gd name="connsiteX27047" fmla="*/ 451281 w 1031876"/>
              <a:gd name="connsiteY27047" fmla="*/ 1037410 h 1106488"/>
              <a:gd name="connsiteX27048" fmla="*/ 451281 w 1031876"/>
              <a:gd name="connsiteY27048" fmla="*/ 1030580 h 1106488"/>
              <a:gd name="connsiteX27049" fmla="*/ 447008 w 1031876"/>
              <a:gd name="connsiteY27049" fmla="*/ 1030580 h 1106488"/>
              <a:gd name="connsiteX27050" fmla="*/ 444444 w 1031876"/>
              <a:gd name="connsiteY27050" fmla="*/ 1030580 h 1106488"/>
              <a:gd name="connsiteX27051" fmla="*/ 440093 w 1031876"/>
              <a:gd name="connsiteY27051" fmla="*/ 1028096 h 1106488"/>
              <a:gd name="connsiteX27052" fmla="*/ 437606 w 1031876"/>
              <a:gd name="connsiteY27052" fmla="*/ 1023749 h 1106488"/>
              <a:gd name="connsiteX27053" fmla="*/ 430768 w 1031876"/>
              <a:gd name="connsiteY27053" fmla="*/ 1023749 h 1106488"/>
              <a:gd name="connsiteX27054" fmla="*/ 427350 w 1031876"/>
              <a:gd name="connsiteY27054" fmla="*/ 1023749 h 1106488"/>
              <a:gd name="connsiteX27055" fmla="*/ 423931 w 1031876"/>
              <a:gd name="connsiteY27055" fmla="*/ 1023749 h 1106488"/>
              <a:gd name="connsiteX27056" fmla="*/ 430768 w 1031876"/>
              <a:gd name="connsiteY27056" fmla="*/ 1030580 h 1106488"/>
              <a:gd name="connsiteX27057" fmla="*/ 417093 w 1031876"/>
              <a:gd name="connsiteY27057" fmla="*/ 1023749 h 1106488"/>
              <a:gd name="connsiteX27058" fmla="*/ 413675 w 1031876"/>
              <a:gd name="connsiteY27058" fmla="*/ 1023749 h 1106488"/>
              <a:gd name="connsiteX27059" fmla="*/ 411111 w 1031876"/>
              <a:gd name="connsiteY27059" fmla="*/ 1023749 h 1106488"/>
              <a:gd name="connsiteX27060" fmla="*/ 410256 w 1031876"/>
              <a:gd name="connsiteY27060" fmla="*/ 1023749 h 1106488"/>
              <a:gd name="connsiteX27061" fmla="*/ 407692 w 1031876"/>
              <a:gd name="connsiteY27061" fmla="*/ 1023749 h 1106488"/>
              <a:gd name="connsiteX27062" fmla="*/ 403418 w 1031876"/>
              <a:gd name="connsiteY27062" fmla="*/ 1023749 h 1106488"/>
              <a:gd name="connsiteX27063" fmla="*/ 403793 w 1031876"/>
              <a:gd name="connsiteY27063" fmla="*/ 1024404 h 1106488"/>
              <a:gd name="connsiteX27064" fmla="*/ 396580 w 1031876"/>
              <a:gd name="connsiteY27064" fmla="*/ 1023749 h 1106488"/>
              <a:gd name="connsiteX27065" fmla="*/ 394016 w 1031876"/>
              <a:gd name="connsiteY27065" fmla="*/ 1023749 h 1106488"/>
              <a:gd name="connsiteX27066" fmla="*/ 393162 w 1031876"/>
              <a:gd name="connsiteY27066" fmla="*/ 1023749 h 1106488"/>
              <a:gd name="connsiteX27067" fmla="*/ 390597 w 1031876"/>
              <a:gd name="connsiteY27067" fmla="*/ 1023749 h 1106488"/>
              <a:gd name="connsiteX27068" fmla="*/ 389743 w 1031876"/>
              <a:gd name="connsiteY27068" fmla="*/ 1023749 h 1106488"/>
              <a:gd name="connsiteX27069" fmla="*/ 369230 w 1031876"/>
              <a:gd name="connsiteY27069" fmla="*/ 1016919 h 1106488"/>
              <a:gd name="connsiteX27070" fmla="*/ 369212 w 1031876"/>
              <a:gd name="connsiteY27070" fmla="*/ 1016794 h 1106488"/>
              <a:gd name="connsiteX27071" fmla="*/ 368375 w 1031876"/>
              <a:gd name="connsiteY27071" fmla="*/ 1010942 h 1106488"/>
              <a:gd name="connsiteX27072" fmla="*/ 362392 w 1031876"/>
              <a:gd name="connsiteY27072" fmla="*/ 1010088 h 1106488"/>
              <a:gd name="connsiteX27073" fmla="*/ 361537 w 1031876"/>
              <a:gd name="connsiteY27073" fmla="*/ 1010088 h 1106488"/>
              <a:gd name="connsiteX27074" fmla="*/ 359828 w 1031876"/>
              <a:gd name="connsiteY27074" fmla="*/ 1010088 h 1106488"/>
              <a:gd name="connsiteX27075" fmla="*/ 355688 w 1031876"/>
              <a:gd name="connsiteY27075" fmla="*/ 1010088 h 1106488"/>
              <a:gd name="connsiteX27076" fmla="*/ 355775 w 1031876"/>
              <a:gd name="connsiteY27076" fmla="*/ 1010524 h 1106488"/>
              <a:gd name="connsiteX27077" fmla="*/ 355918 w 1031876"/>
              <a:gd name="connsiteY27077" fmla="*/ 1010543 h 1106488"/>
              <a:gd name="connsiteX27078" fmla="*/ 362585 w 1031876"/>
              <a:gd name="connsiteY27078" fmla="*/ 1016794 h 1106488"/>
              <a:gd name="connsiteX27079" fmla="*/ 360839 w 1031876"/>
              <a:gd name="connsiteY27079" fmla="*/ 1016794 h 1106488"/>
              <a:gd name="connsiteX27080" fmla="*/ 361950 w 1031876"/>
              <a:gd name="connsiteY27080" fmla="*/ 1017588 h 1106488"/>
              <a:gd name="connsiteX27081" fmla="*/ 355600 w 1031876"/>
              <a:gd name="connsiteY27081" fmla="*/ 1017588 h 1106488"/>
              <a:gd name="connsiteX27082" fmla="*/ 354806 w 1031876"/>
              <a:gd name="connsiteY27082" fmla="*/ 1013619 h 1106488"/>
              <a:gd name="connsiteX27083" fmla="*/ 349863 w 1031876"/>
              <a:gd name="connsiteY27083" fmla="*/ 1010088 h 1106488"/>
              <a:gd name="connsiteX27084" fmla="*/ 349600 w 1031876"/>
              <a:gd name="connsiteY27084" fmla="*/ 1010088 h 1106488"/>
              <a:gd name="connsiteX27085" fmla="*/ 348717 w 1031876"/>
              <a:gd name="connsiteY27085" fmla="*/ 1010088 h 1106488"/>
              <a:gd name="connsiteX27086" fmla="*/ 348717 w 1031876"/>
              <a:gd name="connsiteY27086" fmla="*/ 1016919 h 1106488"/>
              <a:gd name="connsiteX27087" fmla="*/ 341880 w 1031876"/>
              <a:gd name="connsiteY27087" fmla="*/ 1010088 h 1106488"/>
              <a:gd name="connsiteX27088" fmla="*/ 341025 w 1031876"/>
              <a:gd name="connsiteY27088" fmla="*/ 1007527 h 1106488"/>
              <a:gd name="connsiteX27089" fmla="*/ 340217 w 1031876"/>
              <a:gd name="connsiteY27089" fmla="*/ 1007873 h 1106488"/>
              <a:gd name="connsiteX27090" fmla="*/ 339316 w 1031876"/>
              <a:gd name="connsiteY27090" fmla="*/ 1006673 h 1106488"/>
              <a:gd name="connsiteX27091" fmla="*/ 341880 w 1031876"/>
              <a:gd name="connsiteY27091" fmla="*/ 1003258 h 1106488"/>
              <a:gd name="connsiteX27092" fmla="*/ 337606 w 1031876"/>
              <a:gd name="connsiteY27092" fmla="*/ 1003258 h 1106488"/>
              <a:gd name="connsiteX27093" fmla="*/ 335897 w 1031876"/>
              <a:gd name="connsiteY27093" fmla="*/ 1003258 h 1106488"/>
              <a:gd name="connsiteX27094" fmla="*/ 335042 w 1031876"/>
              <a:gd name="connsiteY27094" fmla="*/ 1003258 h 1106488"/>
              <a:gd name="connsiteX27095" fmla="*/ 321367 w 1031876"/>
              <a:gd name="connsiteY27095" fmla="*/ 996427 h 1106488"/>
              <a:gd name="connsiteX27096" fmla="*/ 307692 w 1031876"/>
              <a:gd name="connsiteY27096" fmla="*/ 989597 h 1106488"/>
              <a:gd name="connsiteX27097" fmla="*/ 305128 w 1031876"/>
              <a:gd name="connsiteY27097" fmla="*/ 989597 h 1106488"/>
              <a:gd name="connsiteX27098" fmla="*/ 304273 w 1031876"/>
              <a:gd name="connsiteY27098" fmla="*/ 989597 h 1106488"/>
              <a:gd name="connsiteX27099" fmla="*/ 300854 w 1031876"/>
              <a:gd name="connsiteY27099" fmla="*/ 989597 h 1106488"/>
              <a:gd name="connsiteX27100" fmla="*/ 299999 w 1031876"/>
              <a:gd name="connsiteY27100" fmla="*/ 989597 h 1106488"/>
              <a:gd name="connsiteX27101" fmla="*/ 297436 w 1031876"/>
              <a:gd name="connsiteY27101" fmla="*/ 989597 h 1106488"/>
              <a:gd name="connsiteX27102" fmla="*/ 294872 w 1031876"/>
              <a:gd name="connsiteY27102" fmla="*/ 989597 h 1106488"/>
              <a:gd name="connsiteX27103" fmla="*/ 294017 w 1031876"/>
              <a:gd name="connsiteY27103" fmla="*/ 989597 h 1106488"/>
              <a:gd name="connsiteX27104" fmla="*/ 293162 w 1031876"/>
              <a:gd name="connsiteY27104" fmla="*/ 986182 h 1106488"/>
              <a:gd name="connsiteX27105" fmla="*/ 291530 w 1031876"/>
              <a:gd name="connsiteY27105" fmla="*/ 985250 h 1106488"/>
              <a:gd name="connsiteX27106" fmla="*/ 290598 w 1031876"/>
              <a:gd name="connsiteY27106" fmla="*/ 983620 h 1106488"/>
              <a:gd name="connsiteX27107" fmla="*/ 287481 w 1031876"/>
              <a:gd name="connsiteY27107" fmla="*/ 982842 h 1106488"/>
              <a:gd name="connsiteX27108" fmla="*/ 287179 w 1031876"/>
              <a:gd name="connsiteY27108" fmla="*/ 982767 h 1106488"/>
              <a:gd name="connsiteX27109" fmla="*/ 282905 w 1031876"/>
              <a:gd name="connsiteY27109" fmla="*/ 981913 h 1106488"/>
              <a:gd name="connsiteX27110" fmla="*/ 280341 w 1031876"/>
              <a:gd name="connsiteY27110" fmla="*/ 980283 h 1106488"/>
              <a:gd name="connsiteX27111" fmla="*/ 280341 w 1031876"/>
              <a:gd name="connsiteY27111" fmla="*/ 975936 h 1106488"/>
              <a:gd name="connsiteX27112" fmla="*/ 273504 w 1031876"/>
              <a:gd name="connsiteY27112" fmla="*/ 975936 h 1106488"/>
              <a:gd name="connsiteX27113" fmla="*/ 267521 w 1031876"/>
              <a:gd name="connsiteY27113" fmla="*/ 972521 h 1106488"/>
              <a:gd name="connsiteX27114" fmla="*/ 265086 w 1031876"/>
              <a:gd name="connsiteY27114" fmla="*/ 970380 h 1106488"/>
              <a:gd name="connsiteX27115" fmla="*/ 263129 w 1031876"/>
              <a:gd name="connsiteY27115" fmla="*/ 971848 h 1106488"/>
              <a:gd name="connsiteX27116" fmla="*/ 261162 w 1031876"/>
              <a:gd name="connsiteY27116" fmla="*/ 970373 h 1106488"/>
              <a:gd name="connsiteX27117" fmla="*/ 261835 w 1031876"/>
              <a:gd name="connsiteY27117" fmla="*/ 971447 h 1106488"/>
              <a:gd name="connsiteX27118" fmla="*/ 266392 w 1031876"/>
              <a:gd name="connsiteY27118" fmla="*/ 976004 h 1106488"/>
              <a:gd name="connsiteX27119" fmla="*/ 266977 w 1031876"/>
              <a:gd name="connsiteY27119" fmla="*/ 975565 h 1106488"/>
              <a:gd name="connsiteX27120" fmla="*/ 267832 w 1031876"/>
              <a:gd name="connsiteY27120" fmla="*/ 976312 h 1106488"/>
              <a:gd name="connsiteX27121" fmla="*/ 273050 w 1031876"/>
              <a:gd name="connsiteY27121" fmla="*/ 980867 h 1106488"/>
              <a:gd name="connsiteX27122" fmla="*/ 273810 w 1031876"/>
              <a:gd name="connsiteY27122" fmla="*/ 981530 h 1106488"/>
              <a:gd name="connsiteX27123" fmla="*/ 280081 w 1031876"/>
              <a:gd name="connsiteY27123" fmla="*/ 982312 h 1106488"/>
              <a:gd name="connsiteX27124" fmla="*/ 278108 w 1031876"/>
              <a:gd name="connsiteY27124" fmla="*/ 978863 h 1106488"/>
              <a:gd name="connsiteX27125" fmla="*/ 280341 w 1031876"/>
              <a:gd name="connsiteY27125" fmla="*/ 980283 h 1106488"/>
              <a:gd name="connsiteX27126" fmla="*/ 280341 w 1031876"/>
              <a:gd name="connsiteY27126" fmla="*/ 981913 h 1106488"/>
              <a:gd name="connsiteX27127" fmla="*/ 280341 w 1031876"/>
              <a:gd name="connsiteY27127" fmla="*/ 982345 h 1106488"/>
              <a:gd name="connsiteX27128" fmla="*/ 280643 w 1031876"/>
              <a:gd name="connsiteY27128" fmla="*/ 982382 h 1106488"/>
              <a:gd name="connsiteX27129" fmla="*/ 281497 w 1031876"/>
              <a:gd name="connsiteY27129" fmla="*/ 985791 h 1106488"/>
              <a:gd name="connsiteX27130" fmla="*/ 282742 w 1031876"/>
              <a:gd name="connsiteY27130" fmla="*/ 986501 h 1106488"/>
              <a:gd name="connsiteX27131" fmla="*/ 280988 w 1031876"/>
              <a:gd name="connsiteY27131" fmla="*/ 982663 h 1106488"/>
              <a:gd name="connsiteX27132" fmla="*/ 287338 w 1031876"/>
              <a:gd name="connsiteY27132" fmla="*/ 986632 h 1106488"/>
              <a:gd name="connsiteX27133" fmla="*/ 292211 w 1031876"/>
              <a:gd name="connsiteY27133" fmla="*/ 989678 h 1106488"/>
              <a:gd name="connsiteX27134" fmla="*/ 293150 w 1031876"/>
              <a:gd name="connsiteY27134" fmla="*/ 989928 h 1106488"/>
              <a:gd name="connsiteX27135" fmla="*/ 293688 w 1031876"/>
              <a:gd name="connsiteY27135" fmla="*/ 990072 h 1106488"/>
              <a:gd name="connsiteX27136" fmla="*/ 293688 w 1031876"/>
              <a:gd name="connsiteY27136" fmla="*/ 990600 h 1106488"/>
              <a:gd name="connsiteX27137" fmla="*/ 295276 w 1031876"/>
              <a:gd name="connsiteY27137" fmla="*/ 990600 h 1106488"/>
              <a:gd name="connsiteX27138" fmla="*/ 295276 w 1031876"/>
              <a:gd name="connsiteY27138" fmla="*/ 992188 h 1106488"/>
              <a:gd name="connsiteX27139" fmla="*/ 294539 w 1031876"/>
              <a:gd name="connsiteY27139" fmla="*/ 992188 h 1106488"/>
              <a:gd name="connsiteX27140" fmla="*/ 296665 w 1031876"/>
              <a:gd name="connsiteY27140" fmla="*/ 996156 h 1106488"/>
              <a:gd name="connsiteX27141" fmla="*/ 293688 w 1031876"/>
              <a:gd name="connsiteY27141" fmla="*/ 996950 h 1106488"/>
              <a:gd name="connsiteX27142" fmla="*/ 297161 w 1031876"/>
              <a:gd name="connsiteY27142" fmla="*/ 996950 h 1106488"/>
              <a:gd name="connsiteX27143" fmla="*/ 301625 w 1031876"/>
              <a:gd name="connsiteY27143" fmla="*/ 996950 h 1106488"/>
              <a:gd name="connsiteX27144" fmla="*/ 301626 w 1031876"/>
              <a:gd name="connsiteY27144" fmla="*/ 996950 h 1106488"/>
              <a:gd name="connsiteX27145" fmla="*/ 301626 w 1031876"/>
              <a:gd name="connsiteY27145" fmla="*/ 996950 h 1106488"/>
              <a:gd name="connsiteX27146" fmla="*/ 307181 w 1031876"/>
              <a:gd name="connsiteY27146" fmla="*/ 997744 h 1106488"/>
              <a:gd name="connsiteX27147" fmla="*/ 307366 w 1031876"/>
              <a:gd name="connsiteY27147" fmla="*/ 999038 h 1106488"/>
              <a:gd name="connsiteX27148" fmla="*/ 310356 w 1031876"/>
              <a:gd name="connsiteY27148" fmla="*/ 1000125 h 1106488"/>
              <a:gd name="connsiteX27149" fmla="*/ 314325 w 1031876"/>
              <a:gd name="connsiteY27149" fmla="*/ 1003300 h 1106488"/>
              <a:gd name="connsiteX27150" fmla="*/ 307975 w 1031876"/>
              <a:gd name="connsiteY27150" fmla="*/ 1000125 h 1106488"/>
              <a:gd name="connsiteX27151" fmla="*/ 307486 w 1031876"/>
              <a:gd name="connsiteY27151" fmla="*/ 999881 h 1106488"/>
              <a:gd name="connsiteX27152" fmla="*/ 307975 w 1031876"/>
              <a:gd name="connsiteY27152" fmla="*/ 1003300 h 1106488"/>
              <a:gd name="connsiteX27153" fmla="*/ 304800 w 1031876"/>
              <a:gd name="connsiteY27153" fmla="*/ 1000125 h 1106488"/>
              <a:gd name="connsiteX27154" fmla="*/ 301626 w 1031876"/>
              <a:gd name="connsiteY27154" fmla="*/ 996951 h 1106488"/>
              <a:gd name="connsiteX27155" fmla="*/ 301626 w 1031876"/>
              <a:gd name="connsiteY27155" fmla="*/ 1000125 h 1106488"/>
              <a:gd name="connsiteX27156" fmla="*/ 301626 w 1031876"/>
              <a:gd name="connsiteY27156" fmla="*/ 1003299 h 1106488"/>
              <a:gd name="connsiteX27157" fmla="*/ 304800 w 1031876"/>
              <a:gd name="connsiteY27157" fmla="*/ 1000919 h 1106488"/>
              <a:gd name="connsiteX27158" fmla="*/ 307975 w 1031876"/>
              <a:gd name="connsiteY27158" fmla="*/ 1003300 h 1106488"/>
              <a:gd name="connsiteX27159" fmla="*/ 307447 w 1031876"/>
              <a:gd name="connsiteY27159" fmla="*/ 1003300 h 1106488"/>
              <a:gd name="connsiteX27160" fmla="*/ 310887 w 1031876"/>
              <a:gd name="connsiteY27160" fmla="*/ 1008856 h 1106488"/>
              <a:gd name="connsiteX27161" fmla="*/ 314022 w 1031876"/>
              <a:gd name="connsiteY27161" fmla="*/ 1009580 h 1106488"/>
              <a:gd name="connsiteX27162" fmla="*/ 313994 w 1031876"/>
              <a:gd name="connsiteY27162" fmla="*/ 1009551 h 1106488"/>
              <a:gd name="connsiteX27163" fmla="*/ 307975 w 1031876"/>
              <a:gd name="connsiteY27163" fmla="*/ 1003300 h 1106488"/>
              <a:gd name="connsiteX27164" fmla="*/ 312275 w 1031876"/>
              <a:gd name="connsiteY27164" fmla="*/ 1006872 h 1106488"/>
              <a:gd name="connsiteX27165" fmla="*/ 314854 w 1031876"/>
              <a:gd name="connsiteY27165" fmla="*/ 1007846 h 1106488"/>
              <a:gd name="connsiteX27166" fmla="*/ 317434 w 1031876"/>
              <a:gd name="connsiteY27166" fmla="*/ 1009551 h 1106488"/>
              <a:gd name="connsiteX27167" fmla="*/ 321310 w 1031876"/>
              <a:gd name="connsiteY27167" fmla="*/ 1010356 h 1106488"/>
              <a:gd name="connsiteX27168" fmla="*/ 321285 w 1031876"/>
              <a:gd name="connsiteY27168" fmla="*/ 1010327 h 1106488"/>
              <a:gd name="connsiteX27169" fmla="*/ 318294 w 1031876"/>
              <a:gd name="connsiteY27169" fmla="*/ 1009551 h 1106488"/>
              <a:gd name="connsiteX27170" fmla="*/ 318012 w 1031876"/>
              <a:gd name="connsiteY27170" fmla="*/ 1009039 h 1106488"/>
              <a:gd name="connsiteX27171" fmla="*/ 321212 w 1031876"/>
              <a:gd name="connsiteY27171" fmla="*/ 1010247 h 1106488"/>
              <a:gd name="connsiteX27172" fmla="*/ 320995 w 1031876"/>
              <a:gd name="connsiteY27172" fmla="*/ 1010006 h 1106488"/>
              <a:gd name="connsiteX27173" fmla="*/ 317356 w 1031876"/>
              <a:gd name="connsiteY27173" fmla="*/ 1007846 h 1106488"/>
              <a:gd name="connsiteX27174" fmla="*/ 314854 w 1031876"/>
              <a:gd name="connsiteY27174" fmla="*/ 1003300 h 1106488"/>
              <a:gd name="connsiteX27175" fmla="*/ 320874 w 1031876"/>
              <a:gd name="connsiteY27175" fmla="*/ 1006872 h 1106488"/>
              <a:gd name="connsiteX27176" fmla="*/ 321543 w 1031876"/>
              <a:gd name="connsiteY27176" fmla="*/ 1009650 h 1106488"/>
              <a:gd name="connsiteX27177" fmla="*/ 326926 w 1031876"/>
              <a:gd name="connsiteY27177" fmla="*/ 1009650 h 1106488"/>
              <a:gd name="connsiteX27178" fmla="*/ 327819 w 1031876"/>
              <a:gd name="connsiteY27178" fmla="*/ 1009650 h 1106488"/>
              <a:gd name="connsiteX27179" fmla="*/ 329605 w 1031876"/>
              <a:gd name="connsiteY27179" fmla="*/ 1012627 h 1106488"/>
              <a:gd name="connsiteX27180" fmla="*/ 328873 w 1031876"/>
              <a:gd name="connsiteY27180" fmla="*/ 1012383 h 1106488"/>
              <a:gd name="connsiteX27181" fmla="*/ 330045 w 1031876"/>
              <a:gd name="connsiteY27181" fmla="*/ 1015421 h 1106488"/>
              <a:gd name="connsiteX27182" fmla="*/ 331947 w 1031876"/>
              <a:gd name="connsiteY27182" fmla="*/ 1013950 h 1106488"/>
              <a:gd name="connsiteX27183" fmla="*/ 335281 w 1031876"/>
              <a:gd name="connsiteY27183" fmla="*/ 1016529 h 1106488"/>
              <a:gd name="connsiteX27184" fmla="*/ 334343 w 1031876"/>
              <a:gd name="connsiteY27184" fmla="*/ 1019432 h 1106488"/>
              <a:gd name="connsiteX27185" fmla="*/ 329485 w 1031876"/>
              <a:gd name="connsiteY27185" fmla="*/ 1016971 h 1106488"/>
              <a:gd name="connsiteX27186" fmla="*/ 328404 w 1031876"/>
              <a:gd name="connsiteY27186" fmla="*/ 1017371 h 1106488"/>
              <a:gd name="connsiteX27187" fmla="*/ 328308 w 1031876"/>
              <a:gd name="connsiteY27187" fmla="*/ 1017407 h 1106488"/>
              <a:gd name="connsiteX27188" fmla="*/ 328613 w 1031876"/>
              <a:gd name="connsiteY27188" fmla="*/ 1017588 h 1106488"/>
              <a:gd name="connsiteX27189" fmla="*/ 327820 w 1031876"/>
              <a:gd name="connsiteY27189" fmla="*/ 1019491 h 1106488"/>
              <a:gd name="connsiteX27190" fmla="*/ 327820 w 1031876"/>
              <a:gd name="connsiteY27190" fmla="*/ 1023144 h 1106488"/>
              <a:gd name="connsiteX27191" fmla="*/ 327820 w 1031876"/>
              <a:gd name="connsiteY27191" fmla="*/ 1023905 h 1106488"/>
              <a:gd name="connsiteX27192" fmla="*/ 328437 w 1031876"/>
              <a:gd name="connsiteY27192" fmla="*/ 1024256 h 1106488"/>
              <a:gd name="connsiteX27193" fmla="*/ 325086 w 1031876"/>
              <a:gd name="connsiteY27193" fmla="*/ 1023422 h 1106488"/>
              <a:gd name="connsiteX27194" fmla="*/ 324171 w 1031876"/>
              <a:gd name="connsiteY27194" fmla="*/ 1021831 h 1106488"/>
              <a:gd name="connsiteX27195" fmla="*/ 327786 w 1031876"/>
              <a:gd name="connsiteY27195" fmla="*/ 1023886 h 1106488"/>
              <a:gd name="connsiteX27196" fmla="*/ 324604 w 1031876"/>
              <a:gd name="connsiteY27196" fmla="*/ 1018935 h 1106488"/>
              <a:gd name="connsiteX27197" fmla="*/ 322606 w 1031876"/>
              <a:gd name="connsiteY27197" fmla="*/ 1018250 h 1106488"/>
              <a:gd name="connsiteX27198" fmla="*/ 322148 w 1031876"/>
              <a:gd name="connsiteY27198" fmla="*/ 1018308 h 1106488"/>
              <a:gd name="connsiteX27199" fmla="*/ 324171 w 1031876"/>
              <a:gd name="connsiteY27199" fmla="*/ 1021831 h 1106488"/>
              <a:gd name="connsiteX27200" fmla="*/ 322572 w 1031876"/>
              <a:gd name="connsiteY27200" fmla="*/ 1020922 h 1106488"/>
              <a:gd name="connsiteX27201" fmla="*/ 321922 w 1031876"/>
              <a:gd name="connsiteY27201" fmla="*/ 1018337 h 1106488"/>
              <a:gd name="connsiteX27202" fmla="*/ 321569 w 1031876"/>
              <a:gd name="connsiteY27202" fmla="*/ 1018382 h 1106488"/>
              <a:gd name="connsiteX27203" fmla="*/ 320676 w 1031876"/>
              <a:gd name="connsiteY27203" fmla="*/ 1023938 h 1106488"/>
              <a:gd name="connsiteX27204" fmla="*/ 320676 w 1031876"/>
              <a:gd name="connsiteY27204" fmla="*/ 1018382 h 1106488"/>
              <a:gd name="connsiteX27205" fmla="*/ 320676 w 1031876"/>
              <a:gd name="connsiteY27205" fmla="*/ 1017588 h 1106488"/>
              <a:gd name="connsiteX27206" fmla="*/ 320675 w 1031876"/>
              <a:gd name="connsiteY27206" fmla="*/ 1017588 h 1106488"/>
              <a:gd name="connsiteX27207" fmla="*/ 320676 w 1031876"/>
              <a:gd name="connsiteY27207" fmla="*/ 1017588 h 1106488"/>
              <a:gd name="connsiteX27208" fmla="*/ 321667 w 1031876"/>
              <a:gd name="connsiteY27208" fmla="*/ 1017588 h 1106488"/>
              <a:gd name="connsiteX27209" fmla="*/ 321734 w 1031876"/>
              <a:gd name="connsiteY27209" fmla="*/ 1017588 h 1106488"/>
              <a:gd name="connsiteX27210" fmla="*/ 319670 w 1031876"/>
              <a:gd name="connsiteY27210" fmla="*/ 1012587 h 1106488"/>
              <a:gd name="connsiteX27211" fmla="*/ 319154 w 1031876"/>
              <a:gd name="connsiteY27211" fmla="*/ 1011337 h 1106488"/>
              <a:gd name="connsiteX27212" fmla="*/ 321471 w 1031876"/>
              <a:gd name="connsiteY27212" fmla="*/ 1010535 h 1106488"/>
              <a:gd name="connsiteX27213" fmla="*/ 321390 w 1031876"/>
              <a:gd name="connsiteY27213" fmla="*/ 1010444 h 1106488"/>
              <a:gd name="connsiteX27214" fmla="*/ 320874 w 1031876"/>
              <a:gd name="connsiteY27214" fmla="*/ 1010444 h 1106488"/>
              <a:gd name="connsiteX27215" fmla="*/ 314854 w 1031876"/>
              <a:gd name="connsiteY27215" fmla="*/ 1010444 h 1106488"/>
              <a:gd name="connsiteX27216" fmla="*/ 314325 w 1031876"/>
              <a:gd name="connsiteY27216" fmla="*/ 1009895 h 1106488"/>
              <a:gd name="connsiteX27217" fmla="*/ 314325 w 1031876"/>
              <a:gd name="connsiteY27217" fmla="*/ 1016596 h 1106488"/>
              <a:gd name="connsiteX27218" fmla="*/ 314325 w 1031876"/>
              <a:gd name="connsiteY27218" fmla="*/ 1017213 h 1106488"/>
              <a:gd name="connsiteX27219" fmla="*/ 314679 w 1031876"/>
              <a:gd name="connsiteY27219" fmla="*/ 1017588 h 1106488"/>
              <a:gd name="connsiteX27220" fmla="*/ 314772 w 1031876"/>
              <a:gd name="connsiteY27220" fmla="*/ 1017687 h 1106488"/>
              <a:gd name="connsiteX27221" fmla="*/ 320676 w 1031876"/>
              <a:gd name="connsiteY27221" fmla="*/ 1023938 h 1106488"/>
              <a:gd name="connsiteX27222" fmla="*/ 317303 w 1031876"/>
              <a:gd name="connsiteY27222" fmla="*/ 1023938 h 1106488"/>
              <a:gd name="connsiteX27223" fmla="*/ 314325 w 1031876"/>
              <a:gd name="connsiteY27223" fmla="*/ 1023938 h 1106488"/>
              <a:gd name="connsiteX27224" fmla="*/ 313929 w 1031876"/>
              <a:gd name="connsiteY27224" fmla="*/ 1023938 h 1106488"/>
              <a:gd name="connsiteX27225" fmla="*/ 313673 w 1031876"/>
              <a:gd name="connsiteY27225" fmla="*/ 1023701 h 1106488"/>
              <a:gd name="connsiteX27226" fmla="*/ 305594 w 1031876"/>
              <a:gd name="connsiteY27226" fmla="*/ 1020763 h 1106488"/>
              <a:gd name="connsiteX27227" fmla="*/ 301625 w 1031876"/>
              <a:gd name="connsiteY27227" fmla="*/ 1017588 h 1106488"/>
              <a:gd name="connsiteX27228" fmla="*/ 310356 w 1031876"/>
              <a:gd name="connsiteY27228" fmla="*/ 1020763 h 1106488"/>
              <a:gd name="connsiteX27229" fmla="*/ 311424 w 1031876"/>
              <a:gd name="connsiteY27229" fmla="*/ 1021618 h 1106488"/>
              <a:gd name="connsiteX27230" fmla="*/ 307182 w 1031876"/>
              <a:gd name="connsiteY27230" fmla="*/ 1017687 h 1106488"/>
              <a:gd name="connsiteX27231" fmla="*/ 302785 w 1031876"/>
              <a:gd name="connsiteY27231" fmla="*/ 1017105 h 1106488"/>
              <a:gd name="connsiteX27232" fmla="*/ 301305 w 1031876"/>
              <a:gd name="connsiteY27232" fmla="*/ 1017427 h 1106488"/>
              <a:gd name="connsiteX27233" fmla="*/ 301626 w 1031876"/>
              <a:gd name="connsiteY27233" fmla="*/ 1017588 h 1106488"/>
              <a:gd name="connsiteX27234" fmla="*/ 301625 w 1031876"/>
              <a:gd name="connsiteY27234" fmla="*/ 1017588 h 1106488"/>
              <a:gd name="connsiteX27235" fmla="*/ 300832 w 1031876"/>
              <a:gd name="connsiteY27235" fmla="*/ 1017588 h 1106488"/>
              <a:gd name="connsiteX27236" fmla="*/ 300567 w 1031876"/>
              <a:gd name="connsiteY27236" fmla="*/ 1017588 h 1106488"/>
              <a:gd name="connsiteX27237" fmla="*/ 298187 w 1031876"/>
              <a:gd name="connsiteY27237" fmla="*/ 1017588 h 1106488"/>
              <a:gd name="connsiteX27238" fmla="*/ 294747 w 1031876"/>
              <a:gd name="connsiteY27238" fmla="*/ 1017588 h 1106488"/>
              <a:gd name="connsiteX27239" fmla="*/ 294482 w 1031876"/>
              <a:gd name="connsiteY27239" fmla="*/ 1015733 h 1106488"/>
              <a:gd name="connsiteX27240" fmla="*/ 294482 w 1031876"/>
              <a:gd name="connsiteY27240" fmla="*/ 1017588 h 1106488"/>
              <a:gd name="connsiteX27241" fmla="*/ 289124 w 1031876"/>
              <a:gd name="connsiteY27241" fmla="*/ 1016596 h 1106488"/>
              <a:gd name="connsiteX27242" fmla="*/ 292052 w 1031876"/>
              <a:gd name="connsiteY27242" fmla="*/ 1012801 h 1106488"/>
              <a:gd name="connsiteX27243" fmla="*/ 287868 w 1031876"/>
              <a:gd name="connsiteY27243" fmla="*/ 1010709 h 1106488"/>
              <a:gd name="connsiteX27244" fmla="*/ 293090 w 1031876"/>
              <a:gd name="connsiteY27244" fmla="*/ 1011455 h 1106488"/>
              <a:gd name="connsiteX27245" fmla="*/ 293665 w 1031876"/>
              <a:gd name="connsiteY27245" fmla="*/ 1010709 h 1106488"/>
              <a:gd name="connsiteX27246" fmla="*/ 293760 w 1031876"/>
              <a:gd name="connsiteY27246" fmla="*/ 1010586 h 1106488"/>
              <a:gd name="connsiteX27247" fmla="*/ 287868 w 1031876"/>
              <a:gd name="connsiteY27247" fmla="*/ 1009849 h 1106488"/>
              <a:gd name="connsiteX27248" fmla="*/ 287728 w 1031876"/>
              <a:gd name="connsiteY27248" fmla="*/ 1009726 h 1106488"/>
              <a:gd name="connsiteX27249" fmla="*/ 287012 w 1031876"/>
              <a:gd name="connsiteY27249" fmla="*/ 1004718 h 1106488"/>
              <a:gd name="connsiteX27250" fmla="*/ 286717 w 1031876"/>
              <a:gd name="connsiteY27250" fmla="*/ 1004648 h 1106488"/>
              <a:gd name="connsiteX27251" fmla="*/ 280988 w 1031876"/>
              <a:gd name="connsiteY27251" fmla="*/ 1003830 h 1106488"/>
              <a:gd name="connsiteX27252" fmla="*/ 283239 w 1031876"/>
              <a:gd name="connsiteY27252" fmla="*/ 1003830 h 1106488"/>
              <a:gd name="connsiteX27253" fmla="*/ 280992 w 1031876"/>
              <a:gd name="connsiteY27253" fmla="*/ 1003301 h 1106488"/>
              <a:gd name="connsiteX27254" fmla="*/ 280459 w 1031876"/>
              <a:gd name="connsiteY27254" fmla="*/ 1003301 h 1106488"/>
              <a:gd name="connsiteX27255" fmla="*/ 280988 w 1031876"/>
              <a:gd name="connsiteY27255" fmla="*/ 1003830 h 1106488"/>
              <a:gd name="connsiteX27256" fmla="*/ 274109 w 1031876"/>
              <a:gd name="connsiteY27256" fmla="*/ 1001766 h 1106488"/>
              <a:gd name="connsiteX27257" fmla="*/ 272389 w 1031876"/>
              <a:gd name="connsiteY27257" fmla="*/ 1001250 h 1106488"/>
              <a:gd name="connsiteX27258" fmla="*/ 273759 w 1031876"/>
              <a:gd name="connsiteY27258" fmla="*/ 1003305 h 1106488"/>
              <a:gd name="connsiteX27259" fmla="*/ 273844 w 1031876"/>
              <a:gd name="connsiteY27259" fmla="*/ 1003300 h 1106488"/>
              <a:gd name="connsiteX27260" fmla="*/ 274684 w 1031876"/>
              <a:gd name="connsiteY27260" fmla="*/ 1003487 h 1106488"/>
              <a:gd name="connsiteX27261" fmla="*/ 277686 w 1031876"/>
              <a:gd name="connsiteY27261" fmla="*/ 1003830 h 1106488"/>
              <a:gd name="connsiteX27262" fmla="*/ 279996 w 1031876"/>
              <a:gd name="connsiteY27262" fmla="*/ 1004094 h 1106488"/>
              <a:gd name="connsiteX27263" fmla="*/ 280047 w 1031876"/>
              <a:gd name="connsiteY27263" fmla="*/ 1004383 h 1106488"/>
              <a:gd name="connsiteX27264" fmla="*/ 280988 w 1031876"/>
              <a:gd name="connsiteY27264" fmla="*/ 1003830 h 1106488"/>
              <a:gd name="connsiteX27265" fmla="*/ 281848 w 1031876"/>
              <a:gd name="connsiteY27265" fmla="*/ 1004690 h 1106488"/>
              <a:gd name="connsiteX27266" fmla="*/ 286980 w 1031876"/>
              <a:gd name="connsiteY27266" fmla="*/ 1009821 h 1106488"/>
              <a:gd name="connsiteX27267" fmla="*/ 287279 w 1031876"/>
              <a:gd name="connsiteY27267" fmla="*/ 1009678 h 1106488"/>
              <a:gd name="connsiteX27268" fmla="*/ 286885 w 1031876"/>
              <a:gd name="connsiteY27268" fmla="*/ 1008989 h 1106488"/>
              <a:gd name="connsiteX27269" fmla="*/ 287728 w 1031876"/>
              <a:gd name="connsiteY27269" fmla="*/ 1009726 h 1106488"/>
              <a:gd name="connsiteX27270" fmla="*/ 287868 w 1031876"/>
              <a:gd name="connsiteY27270" fmla="*/ 1010709 h 1106488"/>
              <a:gd name="connsiteX27271" fmla="*/ 287338 w 1031876"/>
              <a:gd name="connsiteY27271" fmla="*/ 1009782 h 1106488"/>
              <a:gd name="connsiteX27272" fmla="*/ 287338 w 1031876"/>
              <a:gd name="connsiteY27272" fmla="*/ 1010179 h 1106488"/>
              <a:gd name="connsiteX27273" fmla="*/ 287868 w 1031876"/>
              <a:gd name="connsiteY27273" fmla="*/ 1010709 h 1106488"/>
              <a:gd name="connsiteX27274" fmla="*/ 287338 w 1031876"/>
              <a:gd name="connsiteY27274" fmla="*/ 1010406 h 1106488"/>
              <a:gd name="connsiteX27275" fmla="*/ 287338 w 1031876"/>
              <a:gd name="connsiteY27275" fmla="*/ 1010444 h 1106488"/>
              <a:gd name="connsiteX27276" fmla="*/ 287338 w 1031876"/>
              <a:gd name="connsiteY27276" fmla="*/ 1010709 h 1106488"/>
              <a:gd name="connsiteX27277" fmla="*/ 287338 w 1031876"/>
              <a:gd name="connsiteY27277" fmla="*/ 1011337 h 1106488"/>
              <a:gd name="connsiteX27278" fmla="*/ 287338 w 1031876"/>
              <a:gd name="connsiteY27278" fmla="*/ 1012627 h 1106488"/>
              <a:gd name="connsiteX27279" fmla="*/ 287338 w 1031876"/>
              <a:gd name="connsiteY27279" fmla="*/ 1014016 h 1106488"/>
              <a:gd name="connsiteX27280" fmla="*/ 287338 w 1031876"/>
              <a:gd name="connsiteY27280" fmla="*/ 1016596 h 1106488"/>
              <a:gd name="connsiteX27281" fmla="*/ 287338 w 1031876"/>
              <a:gd name="connsiteY27281" fmla="*/ 1017587 h 1106488"/>
              <a:gd name="connsiteX27282" fmla="*/ 287339 w 1031876"/>
              <a:gd name="connsiteY27282" fmla="*/ 1017588 h 1106488"/>
              <a:gd name="connsiteX27283" fmla="*/ 287338 w 1031876"/>
              <a:gd name="connsiteY27283" fmla="*/ 1017588 h 1106488"/>
              <a:gd name="connsiteX27284" fmla="*/ 286446 w 1031876"/>
              <a:gd name="connsiteY27284" fmla="*/ 1017588 h 1106488"/>
              <a:gd name="connsiteX27285" fmla="*/ 283767 w 1031876"/>
              <a:gd name="connsiteY27285" fmla="*/ 1017588 h 1106488"/>
              <a:gd name="connsiteX27286" fmla="*/ 280195 w 1031876"/>
              <a:gd name="connsiteY27286" fmla="*/ 1017588 h 1106488"/>
              <a:gd name="connsiteX27287" fmla="*/ 280195 w 1031876"/>
              <a:gd name="connsiteY27287" fmla="*/ 1017408 h 1106488"/>
              <a:gd name="connsiteX27288" fmla="*/ 279930 w 1031876"/>
              <a:gd name="connsiteY27288" fmla="*/ 1017588 h 1106488"/>
              <a:gd name="connsiteX27289" fmla="*/ 279070 w 1031876"/>
              <a:gd name="connsiteY27289" fmla="*/ 1016596 h 1106488"/>
              <a:gd name="connsiteX27290" fmla="*/ 273739 w 1031876"/>
              <a:gd name="connsiteY27290" fmla="*/ 1010444 h 1106488"/>
              <a:gd name="connsiteX27291" fmla="*/ 273579 w 1031876"/>
              <a:gd name="connsiteY27291" fmla="*/ 1010444 h 1106488"/>
              <a:gd name="connsiteX27292" fmla="*/ 273206 w 1031876"/>
              <a:gd name="connsiteY27292" fmla="*/ 1009829 h 1106488"/>
              <a:gd name="connsiteX27293" fmla="*/ 273051 w 1031876"/>
              <a:gd name="connsiteY27293" fmla="*/ 1009650 h 1106488"/>
              <a:gd name="connsiteX27294" fmla="*/ 273129 w 1031876"/>
              <a:gd name="connsiteY27294" fmla="*/ 1009701 h 1106488"/>
              <a:gd name="connsiteX27295" fmla="*/ 273102 w 1031876"/>
              <a:gd name="connsiteY27295" fmla="*/ 1009657 h 1106488"/>
              <a:gd name="connsiteX27296" fmla="*/ 273051 w 1031876"/>
              <a:gd name="connsiteY27296" fmla="*/ 1009650 h 1106488"/>
              <a:gd name="connsiteX27297" fmla="*/ 273098 w 1031876"/>
              <a:gd name="connsiteY27297" fmla="*/ 1009650 h 1106488"/>
              <a:gd name="connsiteX27298" fmla="*/ 271752 w 1031876"/>
              <a:gd name="connsiteY27298" fmla="*/ 1007430 h 1106488"/>
              <a:gd name="connsiteX27299" fmla="*/ 274439 w 1031876"/>
              <a:gd name="connsiteY27299" fmla="*/ 1007765 h 1106488"/>
              <a:gd name="connsiteX27300" fmla="*/ 278675 w 1031876"/>
              <a:gd name="connsiteY27300" fmla="*/ 1009650 h 1106488"/>
              <a:gd name="connsiteX27301" fmla="*/ 279302 w 1031876"/>
              <a:gd name="connsiteY27301" fmla="*/ 1009650 h 1106488"/>
              <a:gd name="connsiteX27302" fmla="*/ 280194 w 1031876"/>
              <a:gd name="connsiteY27302" fmla="*/ 1009650 h 1106488"/>
              <a:gd name="connsiteX27303" fmla="*/ 280195 w 1031876"/>
              <a:gd name="connsiteY27303" fmla="*/ 1009650 h 1106488"/>
              <a:gd name="connsiteX27304" fmla="*/ 280195 w 1031876"/>
              <a:gd name="connsiteY27304" fmla="*/ 1009650 h 1106488"/>
              <a:gd name="connsiteX27305" fmla="*/ 283052 w 1031876"/>
              <a:gd name="connsiteY27305" fmla="*/ 1010444 h 1106488"/>
              <a:gd name="connsiteX27306" fmla="*/ 283766 w 1031876"/>
              <a:gd name="connsiteY27306" fmla="*/ 1010642 h 1106488"/>
              <a:gd name="connsiteX27307" fmla="*/ 284059 w 1031876"/>
              <a:gd name="connsiteY27307" fmla="*/ 1011212 h 1106488"/>
              <a:gd name="connsiteX27308" fmla="*/ 282337 w 1031876"/>
              <a:gd name="connsiteY27308" fmla="*/ 1012032 h 1106488"/>
              <a:gd name="connsiteX27309" fmla="*/ 281858 w 1031876"/>
              <a:gd name="connsiteY27309" fmla="*/ 1012260 h 1106488"/>
              <a:gd name="connsiteX27310" fmla="*/ 287331 w 1031876"/>
              <a:gd name="connsiteY27310" fmla="*/ 1017580 h 1106488"/>
              <a:gd name="connsiteX27311" fmla="*/ 287337 w 1031876"/>
              <a:gd name="connsiteY27311" fmla="*/ 1017586 h 1106488"/>
              <a:gd name="connsiteX27312" fmla="*/ 284059 w 1031876"/>
              <a:gd name="connsiteY27312" fmla="*/ 1011212 h 1106488"/>
              <a:gd name="connsiteX27313" fmla="*/ 285671 w 1031876"/>
              <a:gd name="connsiteY27313" fmla="*/ 1010444 h 1106488"/>
              <a:gd name="connsiteX27314" fmla="*/ 286617 w 1031876"/>
              <a:gd name="connsiteY27314" fmla="*/ 1009994 h 1106488"/>
              <a:gd name="connsiteX27315" fmla="*/ 281848 w 1031876"/>
              <a:gd name="connsiteY27315" fmla="*/ 1007269 h 1106488"/>
              <a:gd name="connsiteX27316" fmla="*/ 280323 w 1031876"/>
              <a:gd name="connsiteY27316" fmla="*/ 1005927 h 1106488"/>
              <a:gd name="connsiteX27317" fmla="*/ 280988 w 1031876"/>
              <a:gd name="connsiteY27317" fmla="*/ 1009650 h 1106488"/>
              <a:gd name="connsiteX27318" fmla="*/ 271946 w 1031876"/>
              <a:gd name="connsiteY27318" fmla="*/ 1003399 h 1106488"/>
              <a:gd name="connsiteX27319" fmla="*/ 273181 w 1031876"/>
              <a:gd name="connsiteY27319" fmla="*/ 1003335 h 1106488"/>
              <a:gd name="connsiteX27320" fmla="*/ 273155 w 1031876"/>
              <a:gd name="connsiteY27320" fmla="*/ 1003321 h 1106488"/>
              <a:gd name="connsiteX27321" fmla="*/ 273050 w 1031876"/>
              <a:gd name="connsiteY27321" fmla="*/ 1003300 h 1106488"/>
              <a:gd name="connsiteX27322" fmla="*/ 273134 w 1031876"/>
              <a:gd name="connsiteY27322" fmla="*/ 1003310 h 1106488"/>
              <a:gd name="connsiteX27323" fmla="*/ 272974 w 1031876"/>
              <a:gd name="connsiteY27323" fmla="*/ 1003224 h 1106488"/>
              <a:gd name="connsiteX27324" fmla="*/ 265260 w 1031876"/>
              <a:gd name="connsiteY27324" fmla="*/ 999110 h 1106488"/>
              <a:gd name="connsiteX27325" fmla="*/ 264746 w 1031876"/>
              <a:gd name="connsiteY27325" fmla="*/ 999881 h 1106488"/>
              <a:gd name="connsiteX27326" fmla="*/ 263887 w 1031876"/>
              <a:gd name="connsiteY27326" fmla="*/ 998378 h 1106488"/>
              <a:gd name="connsiteX27327" fmla="*/ 261968 w 1031876"/>
              <a:gd name="connsiteY27327" fmla="*/ 997355 h 1106488"/>
              <a:gd name="connsiteX27328" fmla="*/ 260350 w 1031876"/>
              <a:gd name="connsiteY27328" fmla="*/ 996950 h 1106488"/>
              <a:gd name="connsiteX27329" fmla="*/ 260816 w 1031876"/>
              <a:gd name="connsiteY27329" fmla="*/ 996600 h 1106488"/>
              <a:gd name="connsiteX27330" fmla="*/ 253471 w 1031876"/>
              <a:gd name="connsiteY27330" fmla="*/ 990071 h 1106488"/>
              <a:gd name="connsiteX27331" fmla="*/ 257771 w 1031876"/>
              <a:gd name="connsiteY27331" fmla="*/ 990931 h 1106488"/>
              <a:gd name="connsiteX27332" fmla="*/ 263508 w 1031876"/>
              <a:gd name="connsiteY27332" fmla="*/ 994582 h 1106488"/>
              <a:gd name="connsiteX27333" fmla="*/ 263525 w 1031876"/>
              <a:gd name="connsiteY27333" fmla="*/ 994569 h 1106488"/>
              <a:gd name="connsiteX27334" fmla="*/ 263737 w 1031876"/>
              <a:gd name="connsiteY27334" fmla="*/ 994728 h 1106488"/>
              <a:gd name="connsiteX27335" fmla="*/ 265774 w 1031876"/>
              <a:gd name="connsiteY27335" fmla="*/ 996024 h 1106488"/>
              <a:gd name="connsiteX27336" fmla="*/ 260351 w 1031876"/>
              <a:gd name="connsiteY27336" fmla="*/ 990601 h 1106488"/>
              <a:gd name="connsiteX27337" fmla="*/ 260350 w 1031876"/>
              <a:gd name="connsiteY27337" fmla="*/ 990601 h 1106488"/>
              <a:gd name="connsiteX27338" fmla="*/ 260351 w 1031876"/>
              <a:gd name="connsiteY27338" fmla="*/ 990601 h 1106488"/>
              <a:gd name="connsiteX27339" fmla="*/ 259557 w 1031876"/>
              <a:gd name="connsiteY27339" fmla="*/ 989807 h 1106488"/>
              <a:gd name="connsiteX27340" fmla="*/ 260521 w 1031876"/>
              <a:gd name="connsiteY27340" fmla="*/ 990530 h 1106488"/>
              <a:gd name="connsiteX27341" fmla="*/ 261687 w 1031876"/>
              <a:gd name="connsiteY27341" fmla="*/ 990044 h 1106488"/>
              <a:gd name="connsiteX27342" fmla="*/ 261056 w 1031876"/>
              <a:gd name="connsiteY27342" fmla="*/ 989807 h 1106488"/>
              <a:gd name="connsiteX27343" fmla="*/ 260350 w 1031876"/>
              <a:gd name="connsiteY27343" fmla="*/ 989542 h 1106488"/>
              <a:gd name="connsiteX27344" fmla="*/ 262708 w 1031876"/>
              <a:gd name="connsiteY27344" fmla="*/ 989542 h 1106488"/>
              <a:gd name="connsiteX27345" fmla="*/ 260350 w 1031876"/>
              <a:gd name="connsiteY27345" fmla="*/ 982663 h 1106488"/>
              <a:gd name="connsiteX27346" fmla="*/ 261139 w 1031876"/>
              <a:gd name="connsiteY27346" fmla="*/ 983376 h 1106488"/>
              <a:gd name="connsiteX27347" fmla="*/ 260424 w 1031876"/>
              <a:gd name="connsiteY27347" fmla="*/ 982662 h 1106488"/>
              <a:gd name="connsiteX27348" fmla="*/ 260144 w 1031876"/>
              <a:gd name="connsiteY27348" fmla="*/ 982382 h 1106488"/>
              <a:gd name="connsiteX27349" fmla="*/ 260915 w 1031876"/>
              <a:gd name="connsiteY27349" fmla="*/ 982662 h 1106488"/>
              <a:gd name="connsiteX27350" fmla="*/ 267660 w 1031876"/>
              <a:gd name="connsiteY27350" fmla="*/ 985109 h 1106488"/>
              <a:gd name="connsiteX27351" fmla="*/ 267831 w 1031876"/>
              <a:gd name="connsiteY27351" fmla="*/ 985791 h 1106488"/>
              <a:gd name="connsiteX27352" fmla="*/ 268639 w 1031876"/>
              <a:gd name="connsiteY27352" fmla="*/ 986251 h 1106488"/>
              <a:gd name="connsiteX27353" fmla="*/ 269539 w 1031876"/>
              <a:gd name="connsiteY27353" fmla="*/ 988347 h 1106488"/>
              <a:gd name="connsiteX27354" fmla="*/ 268108 w 1031876"/>
              <a:gd name="connsiteY27354" fmla="*/ 988823 h 1106488"/>
              <a:gd name="connsiteX27355" fmla="*/ 271026 w 1031876"/>
              <a:gd name="connsiteY27355" fmla="*/ 989199 h 1106488"/>
              <a:gd name="connsiteX27356" fmla="*/ 271929 w 1031876"/>
              <a:gd name="connsiteY27356" fmla="*/ 989199 h 1106488"/>
              <a:gd name="connsiteX27357" fmla="*/ 273810 w 1031876"/>
              <a:gd name="connsiteY27357" fmla="*/ 989199 h 1106488"/>
              <a:gd name="connsiteX27358" fmla="*/ 275518 w 1031876"/>
              <a:gd name="connsiteY27358" fmla="*/ 989199 h 1106488"/>
              <a:gd name="connsiteX27359" fmla="*/ 276372 w 1031876"/>
              <a:gd name="connsiteY27359" fmla="*/ 989199 h 1106488"/>
              <a:gd name="connsiteX27360" fmla="*/ 277227 w 1031876"/>
              <a:gd name="connsiteY27360" fmla="*/ 989199 h 1106488"/>
              <a:gd name="connsiteX27361" fmla="*/ 278935 w 1031876"/>
              <a:gd name="connsiteY27361" fmla="*/ 989199 h 1106488"/>
              <a:gd name="connsiteX27362" fmla="*/ 280643 w 1031876"/>
              <a:gd name="connsiteY27362" fmla="*/ 989199 h 1106488"/>
              <a:gd name="connsiteX27363" fmla="*/ 280643 w 1031876"/>
              <a:gd name="connsiteY27363" fmla="*/ 991756 h 1106488"/>
              <a:gd name="connsiteX27364" fmla="*/ 280643 w 1031876"/>
              <a:gd name="connsiteY27364" fmla="*/ 995164 h 1106488"/>
              <a:gd name="connsiteX27365" fmla="*/ 280643 w 1031876"/>
              <a:gd name="connsiteY27365" fmla="*/ 996016 h 1106488"/>
              <a:gd name="connsiteX27366" fmla="*/ 276203 w 1031876"/>
              <a:gd name="connsiteY27366" fmla="*/ 992141 h 1106488"/>
              <a:gd name="connsiteX27367" fmla="*/ 277019 w 1031876"/>
              <a:gd name="connsiteY27367" fmla="*/ 992982 h 1106488"/>
              <a:gd name="connsiteX27368" fmla="*/ 280353 w 1031876"/>
              <a:gd name="connsiteY27368" fmla="*/ 996422 h 1106488"/>
              <a:gd name="connsiteX27369" fmla="*/ 280353 w 1031876"/>
              <a:gd name="connsiteY27369" fmla="*/ 998924 h 1106488"/>
              <a:gd name="connsiteX27370" fmla="*/ 273685 w 1031876"/>
              <a:gd name="connsiteY27370" fmla="*/ 996422 h 1106488"/>
              <a:gd name="connsiteX27371" fmla="*/ 269518 w 1031876"/>
              <a:gd name="connsiteY27371" fmla="*/ 992982 h 1106488"/>
              <a:gd name="connsiteX27372" fmla="*/ 265461 w 1031876"/>
              <a:gd name="connsiteY27372" fmla="*/ 991460 h 1106488"/>
              <a:gd name="connsiteX27373" fmla="*/ 264022 w 1031876"/>
              <a:gd name="connsiteY27373" fmla="*/ 993379 h 1106488"/>
              <a:gd name="connsiteX27374" fmla="*/ 266217 w 1031876"/>
              <a:gd name="connsiteY27374" fmla="*/ 996306 h 1106488"/>
              <a:gd name="connsiteX27375" fmla="*/ 267230 w 1031876"/>
              <a:gd name="connsiteY27375" fmla="*/ 996951 h 1106488"/>
              <a:gd name="connsiteX27376" fmla="*/ 265510 w 1031876"/>
              <a:gd name="connsiteY27376" fmla="*/ 994371 h 1106488"/>
              <a:gd name="connsiteX27377" fmla="*/ 272347 w 1031876"/>
              <a:gd name="connsiteY27377" fmla="*/ 996422 h 1106488"/>
              <a:gd name="connsiteX27378" fmla="*/ 273790 w 1031876"/>
              <a:gd name="connsiteY27378" fmla="*/ 996855 h 1106488"/>
              <a:gd name="connsiteX27379" fmla="*/ 273685 w 1031876"/>
              <a:gd name="connsiteY27379" fmla="*/ 996422 h 1106488"/>
              <a:gd name="connsiteX27380" fmla="*/ 274519 w 1031876"/>
              <a:gd name="connsiteY27380" fmla="*/ 997282 h 1106488"/>
              <a:gd name="connsiteX27381" fmla="*/ 276994 w 1031876"/>
              <a:gd name="connsiteY27381" fmla="*/ 999836 h 1106488"/>
              <a:gd name="connsiteX27382" fmla="*/ 280353 w 1031876"/>
              <a:gd name="connsiteY27382" fmla="*/ 1003195 h 1106488"/>
              <a:gd name="connsiteX27383" fmla="*/ 280353 w 1031876"/>
              <a:gd name="connsiteY27383" fmla="*/ 1002441 h 1106488"/>
              <a:gd name="connsiteX27384" fmla="*/ 280353 w 1031876"/>
              <a:gd name="connsiteY27384" fmla="*/ 998924 h 1106488"/>
              <a:gd name="connsiteX27385" fmla="*/ 282853 w 1031876"/>
              <a:gd name="connsiteY27385" fmla="*/ 999861 h 1106488"/>
              <a:gd name="connsiteX27386" fmla="*/ 287019 w 1031876"/>
              <a:gd name="connsiteY27386" fmla="*/ 1003300 h 1106488"/>
              <a:gd name="connsiteX27387" fmla="*/ 287338 w 1031876"/>
              <a:gd name="connsiteY27387" fmla="*/ 1003300 h 1106488"/>
              <a:gd name="connsiteX27388" fmla="*/ 287735 w 1031876"/>
              <a:gd name="connsiteY27388" fmla="*/ 1003300 h 1106488"/>
              <a:gd name="connsiteX27389" fmla="*/ 293688 w 1031876"/>
              <a:gd name="connsiteY27389" fmla="*/ 1003300 h 1106488"/>
              <a:gd name="connsiteX27390" fmla="*/ 294085 w 1031876"/>
              <a:gd name="connsiteY27390" fmla="*/ 1003300 h 1106488"/>
              <a:gd name="connsiteX27391" fmla="*/ 294482 w 1031876"/>
              <a:gd name="connsiteY27391" fmla="*/ 1003300 h 1106488"/>
              <a:gd name="connsiteX27392" fmla="*/ 295246 w 1031876"/>
              <a:gd name="connsiteY27392" fmla="*/ 1003300 h 1106488"/>
              <a:gd name="connsiteX27393" fmla="*/ 294310 w 1031876"/>
              <a:gd name="connsiteY27393" fmla="*/ 1002833 h 1106488"/>
              <a:gd name="connsiteX27394" fmla="*/ 292702 w 1031876"/>
              <a:gd name="connsiteY27394" fmla="*/ 1000026 h 1106488"/>
              <a:gd name="connsiteX27395" fmla="*/ 300312 w 1031876"/>
              <a:gd name="connsiteY27395" fmla="*/ 1002557 h 1106488"/>
              <a:gd name="connsiteX27396" fmla="*/ 291803 w 1031876"/>
              <a:gd name="connsiteY27396" fmla="*/ 997744 h 1106488"/>
              <a:gd name="connsiteX27397" fmla="*/ 291348 w 1031876"/>
              <a:gd name="connsiteY27397" fmla="*/ 997663 h 1106488"/>
              <a:gd name="connsiteX27398" fmla="*/ 292702 w 1031876"/>
              <a:gd name="connsiteY27398" fmla="*/ 1000026 h 1106488"/>
              <a:gd name="connsiteX27399" fmla="*/ 290893 w 1031876"/>
              <a:gd name="connsiteY27399" fmla="*/ 999425 h 1106488"/>
              <a:gd name="connsiteX27400" fmla="*/ 290039 w 1031876"/>
              <a:gd name="connsiteY27400" fmla="*/ 998573 h 1106488"/>
              <a:gd name="connsiteX27401" fmla="*/ 288645 w 1031876"/>
              <a:gd name="connsiteY27401" fmla="*/ 997183 h 1106488"/>
              <a:gd name="connsiteX27402" fmla="*/ 290893 w 1031876"/>
              <a:gd name="connsiteY27402" fmla="*/ 999425 h 1106488"/>
              <a:gd name="connsiteX27403" fmla="*/ 286500 w 1031876"/>
              <a:gd name="connsiteY27403" fmla="*/ 997964 h 1106488"/>
              <a:gd name="connsiteX27404" fmla="*/ 287338 w 1031876"/>
              <a:gd name="connsiteY27404" fmla="*/ 996292 h 1106488"/>
              <a:gd name="connsiteX27405" fmla="*/ 287476 w 1031876"/>
              <a:gd name="connsiteY27405" fmla="*/ 996016 h 1106488"/>
              <a:gd name="connsiteX27406" fmla="*/ 289000 w 1031876"/>
              <a:gd name="connsiteY27406" fmla="*/ 996396 h 1106488"/>
              <a:gd name="connsiteX27407" fmla="*/ 289719 w 1031876"/>
              <a:gd name="connsiteY27407" fmla="*/ 996156 h 1106488"/>
              <a:gd name="connsiteX27408" fmla="*/ 289659 w 1031876"/>
              <a:gd name="connsiteY27408" fmla="*/ 996016 h 1106488"/>
              <a:gd name="connsiteX27409" fmla="*/ 287476 w 1031876"/>
              <a:gd name="connsiteY27409" fmla="*/ 996016 h 1106488"/>
              <a:gd name="connsiteX27410" fmla="*/ 287338 w 1031876"/>
              <a:gd name="connsiteY27410" fmla="*/ 995878 h 1106488"/>
              <a:gd name="connsiteX27411" fmla="*/ 282047 w 1031876"/>
              <a:gd name="connsiteY27411" fmla="*/ 990600 h 1106488"/>
              <a:gd name="connsiteX27412" fmla="*/ 287338 w 1031876"/>
              <a:gd name="connsiteY27412" fmla="*/ 995878 h 1106488"/>
              <a:gd name="connsiteX27413" fmla="*/ 287476 w 1031876"/>
              <a:gd name="connsiteY27413" fmla="*/ 996016 h 1106488"/>
              <a:gd name="connsiteX27414" fmla="*/ 287338 w 1031876"/>
              <a:gd name="connsiteY27414" fmla="*/ 995465 h 1106488"/>
              <a:gd name="connsiteX27415" fmla="*/ 286622 w 1031876"/>
              <a:gd name="connsiteY27415" fmla="*/ 992608 h 1106488"/>
              <a:gd name="connsiteX27416" fmla="*/ 283100 w 1031876"/>
              <a:gd name="connsiteY27416" fmla="*/ 990600 h 1106488"/>
              <a:gd name="connsiteX27417" fmla="*/ 280643 w 1031876"/>
              <a:gd name="connsiteY27417" fmla="*/ 989199 h 1106488"/>
              <a:gd name="connsiteX27418" fmla="*/ 277227 w 1031876"/>
              <a:gd name="connsiteY27418" fmla="*/ 985791 h 1106488"/>
              <a:gd name="connsiteX27419" fmla="*/ 276201 w 1031876"/>
              <a:gd name="connsiteY27419" fmla="*/ 984768 h 1106488"/>
              <a:gd name="connsiteX27420" fmla="*/ 273050 w 1031876"/>
              <a:gd name="connsiteY27420" fmla="*/ 983192 h 1106488"/>
              <a:gd name="connsiteX27421" fmla="*/ 275885 w 1031876"/>
              <a:gd name="connsiteY27421" fmla="*/ 984452 h 1106488"/>
              <a:gd name="connsiteX27422" fmla="*/ 274622 w 1031876"/>
              <a:gd name="connsiteY27422" fmla="*/ 983192 h 1106488"/>
              <a:gd name="connsiteX27423" fmla="*/ 273810 w 1031876"/>
              <a:gd name="connsiteY27423" fmla="*/ 982382 h 1106488"/>
              <a:gd name="connsiteX27424" fmla="*/ 273050 w 1031876"/>
              <a:gd name="connsiteY27424" fmla="*/ 981831 h 1106488"/>
              <a:gd name="connsiteX27425" fmla="*/ 266977 w 1031876"/>
              <a:gd name="connsiteY27425" fmla="*/ 977425 h 1106488"/>
              <a:gd name="connsiteX27426" fmla="*/ 265716 w 1031876"/>
              <a:gd name="connsiteY27426" fmla="*/ 976509 h 1106488"/>
              <a:gd name="connsiteX27427" fmla="*/ 266352 w 1031876"/>
              <a:gd name="connsiteY27427" fmla="*/ 976034 h 1106488"/>
              <a:gd name="connsiteX27428" fmla="*/ 263057 w 1031876"/>
              <a:gd name="connsiteY27428" fmla="*/ 973398 h 1106488"/>
              <a:gd name="connsiteX27429" fmla="*/ 264415 w 1031876"/>
              <a:gd name="connsiteY27429" fmla="*/ 975565 h 1106488"/>
              <a:gd name="connsiteX27430" fmla="*/ 265716 w 1031876"/>
              <a:gd name="connsiteY27430" fmla="*/ 976509 h 1106488"/>
              <a:gd name="connsiteX27431" fmla="*/ 263561 w 1031876"/>
              <a:gd name="connsiteY27431" fmla="*/ 978122 h 1106488"/>
              <a:gd name="connsiteX27432" fmla="*/ 260144 w 1031876"/>
              <a:gd name="connsiteY27432" fmla="*/ 975565 h 1106488"/>
              <a:gd name="connsiteX27433" fmla="*/ 260144 w 1031876"/>
              <a:gd name="connsiteY27433" fmla="*/ 974713 h 1106488"/>
              <a:gd name="connsiteX27434" fmla="*/ 260144 w 1031876"/>
              <a:gd name="connsiteY27434" fmla="*/ 971980 h 1106488"/>
              <a:gd name="connsiteX27435" fmla="*/ 258319 w 1031876"/>
              <a:gd name="connsiteY27435" fmla="*/ 971317 h 1106488"/>
              <a:gd name="connsiteX27436" fmla="*/ 260144 w 1031876"/>
              <a:gd name="connsiteY27436" fmla="*/ 975565 h 1106488"/>
              <a:gd name="connsiteX27437" fmla="*/ 254490 w 1031876"/>
              <a:gd name="connsiteY27437" fmla="*/ 969924 h 1106488"/>
              <a:gd name="connsiteX27438" fmla="*/ 252413 w 1031876"/>
              <a:gd name="connsiteY27438" fmla="*/ 969169 h 1106488"/>
              <a:gd name="connsiteX27439" fmla="*/ 252413 w 1031876"/>
              <a:gd name="connsiteY27439" fmla="*/ 962025 h 1106488"/>
              <a:gd name="connsiteX27440" fmla="*/ 253306 w 1031876"/>
              <a:gd name="connsiteY27440" fmla="*/ 968276 h 1106488"/>
              <a:gd name="connsiteX27441" fmla="*/ 256612 w 1031876"/>
              <a:gd name="connsiteY27441" fmla="*/ 968748 h 1106488"/>
              <a:gd name="connsiteX27442" fmla="*/ 259557 w 1031876"/>
              <a:gd name="connsiteY27442" fmla="*/ 968748 h 1106488"/>
              <a:gd name="connsiteX27443" fmla="*/ 259557 w 1031876"/>
              <a:gd name="connsiteY27443" fmla="*/ 966788 h 1106488"/>
              <a:gd name="connsiteX27444" fmla="*/ 264915 w 1031876"/>
              <a:gd name="connsiteY27444" fmla="*/ 969169 h 1106488"/>
              <a:gd name="connsiteX27445" fmla="*/ 266558 w 1031876"/>
              <a:gd name="connsiteY27445" fmla="*/ 969169 h 1106488"/>
              <a:gd name="connsiteX27446" fmla="*/ 266666 w 1031876"/>
              <a:gd name="connsiteY27446" fmla="*/ 969106 h 1106488"/>
              <a:gd name="connsiteX27447" fmla="*/ 259829 w 1031876"/>
              <a:gd name="connsiteY27447" fmla="*/ 962275 h 1106488"/>
              <a:gd name="connsiteX27448" fmla="*/ 259557 w 1031876"/>
              <a:gd name="connsiteY27448" fmla="*/ 962275 h 1106488"/>
              <a:gd name="connsiteX27449" fmla="*/ 259557 w 1031876"/>
              <a:gd name="connsiteY27449" fmla="*/ 966788 h 1106488"/>
              <a:gd name="connsiteX27450" fmla="*/ 257771 w 1031876"/>
              <a:gd name="connsiteY27450" fmla="*/ 965994 h 1106488"/>
              <a:gd name="connsiteX27451" fmla="*/ 259444 w 1031876"/>
              <a:gd name="connsiteY27451" fmla="*/ 962275 h 1106488"/>
              <a:gd name="connsiteX27452" fmla="*/ 253846 w 1031876"/>
              <a:gd name="connsiteY27452" fmla="*/ 962275 h 1106488"/>
              <a:gd name="connsiteX27453" fmla="*/ 252991 w 1031876"/>
              <a:gd name="connsiteY27453" fmla="*/ 962275 h 1106488"/>
              <a:gd name="connsiteX27454" fmla="*/ 246153 w 1031876"/>
              <a:gd name="connsiteY27454" fmla="*/ 955445 h 1106488"/>
              <a:gd name="connsiteX27455" fmla="*/ 252991 w 1031876"/>
              <a:gd name="connsiteY27455" fmla="*/ 955445 h 1106488"/>
              <a:gd name="connsiteX27456" fmla="*/ 239316 w 1031876"/>
              <a:gd name="connsiteY27456" fmla="*/ 948614 h 1106488"/>
              <a:gd name="connsiteX27457" fmla="*/ 237948 w 1031876"/>
              <a:gd name="connsiteY27457" fmla="*/ 949297 h 1106488"/>
              <a:gd name="connsiteX27458" fmla="*/ 232478 w 1031876"/>
              <a:gd name="connsiteY27458" fmla="*/ 948614 h 1106488"/>
              <a:gd name="connsiteX27459" fmla="*/ 232478 w 1031876"/>
              <a:gd name="connsiteY27459" fmla="*/ 945199 h 1106488"/>
              <a:gd name="connsiteX27460" fmla="*/ 231886 w 1031876"/>
              <a:gd name="connsiteY27460" fmla="*/ 944476 h 1106488"/>
              <a:gd name="connsiteX27461" fmla="*/ 230555 w 1031876"/>
              <a:gd name="connsiteY27461" fmla="*/ 942851 h 1106488"/>
              <a:gd name="connsiteX27462" fmla="*/ 231080 w 1031876"/>
              <a:gd name="connsiteY27462" fmla="*/ 942560 h 1106488"/>
              <a:gd name="connsiteX27463" fmla="*/ 232478 w 1031876"/>
              <a:gd name="connsiteY27463" fmla="*/ 941784 h 1106488"/>
              <a:gd name="connsiteX27464" fmla="*/ 234401 w 1031876"/>
              <a:gd name="connsiteY27464" fmla="*/ 943598 h 1106488"/>
              <a:gd name="connsiteX27465" fmla="*/ 233094 w 1031876"/>
              <a:gd name="connsiteY27465" fmla="*/ 941784 h 1106488"/>
              <a:gd name="connsiteX27466" fmla="*/ 232478 w 1031876"/>
              <a:gd name="connsiteY27466" fmla="*/ 940930 h 1106488"/>
              <a:gd name="connsiteX27467" fmla="*/ 232478 w 1031876"/>
              <a:gd name="connsiteY27467" fmla="*/ 940930 h 1106488"/>
              <a:gd name="connsiteX27468" fmla="*/ 232478 w 1031876"/>
              <a:gd name="connsiteY27468" fmla="*/ 941784 h 1106488"/>
              <a:gd name="connsiteX27469" fmla="*/ 225641 w 1031876"/>
              <a:gd name="connsiteY27469" fmla="*/ 934954 h 1106488"/>
              <a:gd name="connsiteX27470" fmla="*/ 228598 w 1031876"/>
              <a:gd name="connsiteY27470" fmla="*/ 932738 h 1106488"/>
              <a:gd name="connsiteX27471" fmla="*/ 232478 w 1031876"/>
              <a:gd name="connsiteY27471" fmla="*/ 934954 h 1106488"/>
              <a:gd name="connsiteX27472" fmla="*/ 230555 w 1031876"/>
              <a:gd name="connsiteY27472" fmla="*/ 936981 h 1106488"/>
              <a:gd name="connsiteX27473" fmla="*/ 232478 w 1031876"/>
              <a:gd name="connsiteY27473" fmla="*/ 940929 h 1106488"/>
              <a:gd name="connsiteX27474" fmla="*/ 232478 w 1031876"/>
              <a:gd name="connsiteY27474" fmla="*/ 934954 h 1106488"/>
              <a:gd name="connsiteX27475" fmla="*/ 225641 w 1031876"/>
              <a:gd name="connsiteY27475" fmla="*/ 928123 h 1106488"/>
              <a:gd name="connsiteX27476" fmla="*/ 225641 w 1031876"/>
              <a:gd name="connsiteY27476" fmla="*/ 923000 h 1106488"/>
              <a:gd name="connsiteX27477" fmla="*/ 225641 w 1031876"/>
              <a:gd name="connsiteY27477" fmla="*/ 922146 h 1106488"/>
              <a:gd name="connsiteX27478" fmla="*/ 225641 w 1031876"/>
              <a:gd name="connsiteY27478" fmla="*/ 921293 h 1106488"/>
              <a:gd name="connsiteX27479" fmla="*/ 218803 w 1031876"/>
              <a:gd name="connsiteY27479" fmla="*/ 921293 h 1106488"/>
              <a:gd name="connsiteX27480" fmla="*/ 211965 w 1031876"/>
              <a:gd name="connsiteY27480" fmla="*/ 914462 h 1106488"/>
              <a:gd name="connsiteX27481" fmla="*/ 211796 w 1031876"/>
              <a:gd name="connsiteY27481" fmla="*/ 914294 h 1106488"/>
              <a:gd name="connsiteX27482" fmla="*/ 207209 w 1031876"/>
              <a:gd name="connsiteY27482" fmla="*/ 913770 h 1106488"/>
              <a:gd name="connsiteX27483" fmla="*/ 205128 w 1031876"/>
              <a:gd name="connsiteY27483" fmla="*/ 914462 h 1106488"/>
              <a:gd name="connsiteX27484" fmla="*/ 202564 w 1031876"/>
              <a:gd name="connsiteY27484" fmla="*/ 911047 h 1106488"/>
              <a:gd name="connsiteX27485" fmla="*/ 204793 w 1031876"/>
              <a:gd name="connsiteY27485" fmla="*/ 908078 h 1106488"/>
              <a:gd name="connsiteX27486" fmla="*/ 204788 w 1031876"/>
              <a:gd name="connsiteY27486" fmla="*/ 908050 h 1106488"/>
              <a:gd name="connsiteX27487" fmla="*/ 204796 w 1031876"/>
              <a:gd name="connsiteY27487" fmla="*/ 908075 h 1106488"/>
              <a:gd name="connsiteX27488" fmla="*/ 205128 w 1031876"/>
              <a:gd name="connsiteY27488" fmla="*/ 907632 h 1106488"/>
              <a:gd name="connsiteX27489" fmla="*/ 198290 w 1031876"/>
              <a:gd name="connsiteY27489" fmla="*/ 900801 h 1106488"/>
              <a:gd name="connsiteX27490" fmla="*/ 191453 w 1031876"/>
              <a:gd name="connsiteY27490" fmla="*/ 893971 h 1106488"/>
              <a:gd name="connsiteX27491" fmla="*/ 191453 w 1031876"/>
              <a:gd name="connsiteY27491" fmla="*/ 900801 h 1106488"/>
              <a:gd name="connsiteX27492" fmla="*/ 184615 w 1031876"/>
              <a:gd name="connsiteY27492" fmla="*/ 893971 h 1106488"/>
              <a:gd name="connsiteX27493" fmla="*/ 184615 w 1031876"/>
              <a:gd name="connsiteY27493" fmla="*/ 894825 h 1106488"/>
              <a:gd name="connsiteX27494" fmla="*/ 184615 w 1031876"/>
              <a:gd name="connsiteY27494" fmla="*/ 896532 h 1106488"/>
              <a:gd name="connsiteX27495" fmla="*/ 184615 w 1031876"/>
              <a:gd name="connsiteY27495" fmla="*/ 900801 h 1106488"/>
              <a:gd name="connsiteX27496" fmla="*/ 177777 w 1031876"/>
              <a:gd name="connsiteY27496" fmla="*/ 896532 h 1106488"/>
              <a:gd name="connsiteX27497" fmla="*/ 177145 w 1031876"/>
              <a:gd name="connsiteY27497" fmla="*/ 895664 h 1106488"/>
              <a:gd name="connsiteX27498" fmla="*/ 176060 w 1031876"/>
              <a:gd name="connsiteY27498" fmla="*/ 897056 h 1106488"/>
              <a:gd name="connsiteX27499" fmla="*/ 177006 w 1031876"/>
              <a:gd name="connsiteY27499" fmla="*/ 897732 h 1106488"/>
              <a:gd name="connsiteX27500" fmla="*/ 177796 w 1031876"/>
              <a:gd name="connsiteY27500" fmla="*/ 901680 h 1106488"/>
              <a:gd name="connsiteX27501" fmla="*/ 177801 w 1031876"/>
              <a:gd name="connsiteY27501" fmla="*/ 901700 h 1106488"/>
              <a:gd name="connsiteX27502" fmla="*/ 177799 w 1031876"/>
              <a:gd name="connsiteY27502" fmla="*/ 901698 h 1106488"/>
              <a:gd name="connsiteX27503" fmla="*/ 177800 w 1031876"/>
              <a:gd name="connsiteY27503" fmla="*/ 901701 h 1106488"/>
              <a:gd name="connsiteX27504" fmla="*/ 177797 w 1031876"/>
              <a:gd name="connsiteY27504" fmla="*/ 901696 h 1106488"/>
              <a:gd name="connsiteX27505" fmla="*/ 177441 w 1031876"/>
              <a:gd name="connsiteY27505" fmla="*/ 901238 h 1106488"/>
              <a:gd name="connsiteX27506" fmla="*/ 179565 w 1031876"/>
              <a:gd name="connsiteY27506" fmla="*/ 905405 h 1106488"/>
              <a:gd name="connsiteX27507" fmla="*/ 177272 w 1031876"/>
              <a:gd name="connsiteY27507" fmla="*/ 904281 h 1106488"/>
              <a:gd name="connsiteX27508" fmla="*/ 177272 w 1031876"/>
              <a:gd name="connsiteY27508" fmla="*/ 901021 h 1106488"/>
              <a:gd name="connsiteX27509" fmla="*/ 175122 w 1031876"/>
              <a:gd name="connsiteY27509" fmla="*/ 898261 h 1106488"/>
              <a:gd name="connsiteX27510" fmla="*/ 175658 w 1031876"/>
              <a:gd name="connsiteY27510" fmla="*/ 897573 h 1106488"/>
              <a:gd name="connsiteX27511" fmla="*/ 175999 w 1031876"/>
              <a:gd name="connsiteY27511" fmla="*/ 897760 h 1106488"/>
              <a:gd name="connsiteX27512" fmla="*/ 175819 w 1031876"/>
              <a:gd name="connsiteY27512" fmla="*/ 897366 h 1106488"/>
              <a:gd name="connsiteX27513" fmla="*/ 175658 w 1031876"/>
              <a:gd name="connsiteY27513" fmla="*/ 897573 h 1106488"/>
              <a:gd name="connsiteX27514" fmla="*/ 170657 w 1031876"/>
              <a:gd name="connsiteY27514" fmla="*/ 894821 h 1106488"/>
              <a:gd name="connsiteX27515" fmla="*/ 170657 w 1031876"/>
              <a:gd name="connsiteY27515" fmla="*/ 893689 h 1106488"/>
              <a:gd name="connsiteX27516" fmla="*/ 164102 w 1031876"/>
              <a:gd name="connsiteY27516" fmla="*/ 887141 h 1106488"/>
              <a:gd name="connsiteX27517" fmla="*/ 167521 w 1031876"/>
              <a:gd name="connsiteY27517" fmla="*/ 889702 h 1106488"/>
              <a:gd name="connsiteX27518" fmla="*/ 167983 w 1031876"/>
              <a:gd name="connsiteY27518" fmla="*/ 889356 h 1106488"/>
              <a:gd name="connsiteX27519" fmla="*/ 170085 w 1031876"/>
              <a:gd name="connsiteY27519" fmla="*/ 890556 h 1106488"/>
              <a:gd name="connsiteX27520" fmla="*/ 170657 w 1031876"/>
              <a:gd name="connsiteY27520" fmla="*/ 892841 h 1106488"/>
              <a:gd name="connsiteX27521" fmla="*/ 170657 w 1031876"/>
              <a:gd name="connsiteY27521" fmla="*/ 888801 h 1106488"/>
              <a:gd name="connsiteX27522" fmla="*/ 170657 w 1031876"/>
              <a:gd name="connsiteY27522" fmla="*/ 887941 h 1106488"/>
              <a:gd name="connsiteX27523" fmla="*/ 171550 w 1031876"/>
              <a:gd name="connsiteY27523" fmla="*/ 888801 h 1106488"/>
              <a:gd name="connsiteX27524" fmla="*/ 173554 w 1031876"/>
              <a:gd name="connsiteY27524" fmla="*/ 890731 h 1106488"/>
              <a:gd name="connsiteX27525" fmla="*/ 170940 w 1031876"/>
              <a:gd name="connsiteY27525" fmla="*/ 887141 h 1106488"/>
              <a:gd name="connsiteX27526" fmla="*/ 173219 w 1031876"/>
              <a:gd name="connsiteY27526" fmla="*/ 887141 h 1106488"/>
              <a:gd name="connsiteX27527" fmla="*/ 177777 w 1031876"/>
              <a:gd name="connsiteY27527" fmla="*/ 893971 h 1106488"/>
              <a:gd name="connsiteX27528" fmla="*/ 177777 w 1031876"/>
              <a:gd name="connsiteY27528" fmla="*/ 887141 h 1106488"/>
              <a:gd name="connsiteX27529" fmla="*/ 174359 w 1031876"/>
              <a:gd name="connsiteY27529" fmla="*/ 887141 h 1106488"/>
              <a:gd name="connsiteX27530" fmla="*/ 173219 w 1031876"/>
              <a:gd name="connsiteY27530" fmla="*/ 887141 h 1106488"/>
              <a:gd name="connsiteX27531" fmla="*/ 170940 w 1031876"/>
              <a:gd name="connsiteY27531" fmla="*/ 883726 h 1106488"/>
              <a:gd name="connsiteX27532" fmla="*/ 170940 w 1031876"/>
              <a:gd name="connsiteY27532" fmla="*/ 887141 h 1106488"/>
              <a:gd name="connsiteX27533" fmla="*/ 169435 w 1031876"/>
              <a:gd name="connsiteY27533" fmla="*/ 886765 h 1106488"/>
              <a:gd name="connsiteX27534" fmla="*/ 167521 w 1031876"/>
              <a:gd name="connsiteY27534" fmla="*/ 886287 h 1106488"/>
              <a:gd name="connsiteX27535" fmla="*/ 164102 w 1031876"/>
              <a:gd name="connsiteY27535" fmla="*/ 880310 h 1106488"/>
              <a:gd name="connsiteX27536" fmla="*/ 161885 w 1031876"/>
              <a:gd name="connsiteY27536" fmla="*/ 876433 h 1106488"/>
              <a:gd name="connsiteX27537" fmla="*/ 164102 w 1031876"/>
              <a:gd name="connsiteY27537" fmla="*/ 873480 h 1106488"/>
              <a:gd name="connsiteX27538" fmla="*/ 170940 w 1031876"/>
              <a:gd name="connsiteY27538" fmla="*/ 883725 h 1106488"/>
              <a:gd name="connsiteX27539" fmla="*/ 170940 w 1031876"/>
              <a:gd name="connsiteY27539" fmla="*/ 880310 h 1106488"/>
              <a:gd name="connsiteX27540" fmla="*/ 164102 w 1031876"/>
              <a:gd name="connsiteY27540" fmla="*/ 873480 h 1106488"/>
              <a:gd name="connsiteX27541" fmla="*/ 157265 w 1031876"/>
              <a:gd name="connsiteY27541" fmla="*/ 873480 h 1106488"/>
              <a:gd name="connsiteX27542" fmla="*/ 157265 w 1031876"/>
              <a:gd name="connsiteY27542" fmla="*/ 872626 h 1106488"/>
              <a:gd name="connsiteX27543" fmla="*/ 157265 w 1031876"/>
              <a:gd name="connsiteY27543" fmla="*/ 870064 h 1106488"/>
              <a:gd name="connsiteX27544" fmla="*/ 157265 w 1031876"/>
              <a:gd name="connsiteY27544" fmla="*/ 866649 h 1106488"/>
              <a:gd name="connsiteX27545" fmla="*/ 157163 w 1031876"/>
              <a:gd name="connsiteY27545" fmla="*/ 865834 h 1106488"/>
              <a:gd name="connsiteX27546" fmla="*/ 156410 w 1031876"/>
              <a:gd name="connsiteY27546" fmla="*/ 859819 h 1106488"/>
              <a:gd name="connsiteX27547" fmla="*/ 157265 w 1031876"/>
              <a:gd name="connsiteY27547" fmla="*/ 859819 h 1106488"/>
              <a:gd name="connsiteX27548" fmla="*/ 158510 w 1031876"/>
              <a:gd name="connsiteY27548" fmla="*/ 860596 h 1106488"/>
              <a:gd name="connsiteX27549" fmla="*/ 163850 w 1031876"/>
              <a:gd name="connsiteY27549" fmla="*/ 863930 h 1106488"/>
              <a:gd name="connsiteX27550" fmla="*/ 164102 w 1031876"/>
              <a:gd name="connsiteY27550" fmla="*/ 864088 h 1106488"/>
              <a:gd name="connsiteX27551" fmla="*/ 164902 w 1031876"/>
              <a:gd name="connsiteY27551" fmla="*/ 865187 h 1106488"/>
              <a:gd name="connsiteX27552" fmla="*/ 165200 w 1031876"/>
              <a:gd name="connsiteY27552" fmla="*/ 864394 h 1106488"/>
              <a:gd name="connsiteX27553" fmla="*/ 170829 w 1031876"/>
              <a:gd name="connsiteY27553" fmla="*/ 866538 h 1106488"/>
              <a:gd name="connsiteX27554" fmla="*/ 164102 w 1031876"/>
              <a:gd name="connsiteY27554" fmla="*/ 859819 h 1106488"/>
              <a:gd name="connsiteX27555" fmla="*/ 164102 w 1031876"/>
              <a:gd name="connsiteY27555" fmla="*/ 859819 h 1106488"/>
              <a:gd name="connsiteX27556" fmla="*/ 164102 w 1031876"/>
              <a:gd name="connsiteY27556" fmla="*/ 856404 h 1106488"/>
              <a:gd name="connsiteX27557" fmla="*/ 164102 w 1031876"/>
              <a:gd name="connsiteY27557" fmla="*/ 855550 h 1106488"/>
              <a:gd name="connsiteX27558" fmla="*/ 164862 w 1031876"/>
              <a:gd name="connsiteY27558" fmla="*/ 856024 h 1106488"/>
              <a:gd name="connsiteX27559" fmla="*/ 164957 w 1031876"/>
              <a:gd name="connsiteY27559" fmla="*/ 856404 h 1106488"/>
              <a:gd name="connsiteX27560" fmla="*/ 170940 w 1031876"/>
              <a:gd name="connsiteY27560" fmla="*/ 859819 h 1106488"/>
              <a:gd name="connsiteX27561" fmla="*/ 169017 w 1031876"/>
              <a:gd name="connsiteY27561" fmla="*/ 860886 h 1106488"/>
              <a:gd name="connsiteX27562" fmla="*/ 169602 w 1031876"/>
              <a:gd name="connsiteY27562" fmla="*/ 861601 h 1106488"/>
              <a:gd name="connsiteX27563" fmla="*/ 168376 w 1031876"/>
              <a:gd name="connsiteY27563" fmla="*/ 863234 h 1106488"/>
              <a:gd name="connsiteX27564" fmla="*/ 170868 w 1031876"/>
              <a:gd name="connsiteY27564" fmla="*/ 866553 h 1106488"/>
              <a:gd name="connsiteX27565" fmla="*/ 171014 w 1031876"/>
              <a:gd name="connsiteY27565" fmla="*/ 866609 h 1106488"/>
              <a:gd name="connsiteX27566" fmla="*/ 172863 w 1031876"/>
              <a:gd name="connsiteY27566" fmla="*/ 865582 h 1106488"/>
              <a:gd name="connsiteX27567" fmla="*/ 170940 w 1031876"/>
              <a:gd name="connsiteY27567" fmla="*/ 863235 h 1106488"/>
              <a:gd name="connsiteX27568" fmla="*/ 170940 w 1031876"/>
              <a:gd name="connsiteY27568" fmla="*/ 863234 h 1106488"/>
              <a:gd name="connsiteX27569" fmla="*/ 169602 w 1031876"/>
              <a:gd name="connsiteY27569" fmla="*/ 861601 h 1106488"/>
              <a:gd name="connsiteX27570" fmla="*/ 170940 w 1031876"/>
              <a:gd name="connsiteY27570" fmla="*/ 859819 h 1106488"/>
              <a:gd name="connsiteX27571" fmla="*/ 164862 w 1031876"/>
              <a:gd name="connsiteY27571" fmla="*/ 856024 h 1106488"/>
              <a:gd name="connsiteX27572" fmla="*/ 164102 w 1031876"/>
              <a:gd name="connsiteY27572" fmla="*/ 852988 h 1106488"/>
              <a:gd name="connsiteX27573" fmla="*/ 157265 w 1031876"/>
              <a:gd name="connsiteY27573" fmla="*/ 846158 h 1106488"/>
              <a:gd name="connsiteX27574" fmla="*/ 147863 w 1031876"/>
              <a:gd name="connsiteY27574" fmla="*/ 841889 h 1106488"/>
              <a:gd name="connsiteX27575" fmla="*/ 146907 w 1031876"/>
              <a:gd name="connsiteY27575" fmla="*/ 839788 h 1106488"/>
              <a:gd name="connsiteX27576" fmla="*/ 144563 w 1031876"/>
              <a:gd name="connsiteY27576" fmla="*/ 839788 h 1106488"/>
              <a:gd name="connsiteX27577" fmla="*/ 144332 w 1031876"/>
              <a:gd name="connsiteY27577" fmla="*/ 839788 h 1106488"/>
              <a:gd name="connsiteX27578" fmla="*/ 144337 w 1031876"/>
              <a:gd name="connsiteY27578" fmla="*/ 839794 h 1106488"/>
              <a:gd name="connsiteX27579" fmla="*/ 150427 w 1031876"/>
              <a:gd name="connsiteY27579" fmla="*/ 843597 h 1106488"/>
              <a:gd name="connsiteX27580" fmla="*/ 152292 w 1031876"/>
              <a:gd name="connsiteY27580" fmla="*/ 846158 h 1106488"/>
              <a:gd name="connsiteX27581" fmla="*/ 150813 w 1031876"/>
              <a:gd name="connsiteY27581" fmla="*/ 846158 h 1106488"/>
              <a:gd name="connsiteX27582" fmla="*/ 150427 w 1031876"/>
              <a:gd name="connsiteY27582" fmla="*/ 846158 h 1106488"/>
              <a:gd name="connsiteX27583" fmla="*/ 149572 w 1031876"/>
              <a:gd name="connsiteY27583" fmla="*/ 845304 h 1106488"/>
              <a:gd name="connsiteX27584" fmla="*/ 145174 w 1031876"/>
              <a:gd name="connsiteY27584" fmla="*/ 840911 h 1106488"/>
              <a:gd name="connsiteX27585" fmla="*/ 146515 w 1031876"/>
              <a:gd name="connsiteY27585" fmla="*/ 842698 h 1106488"/>
              <a:gd name="connsiteX27586" fmla="*/ 143935 w 1031876"/>
              <a:gd name="connsiteY27586" fmla="*/ 846138 h 1106488"/>
              <a:gd name="connsiteX27587" fmla="*/ 143589 w 1031876"/>
              <a:gd name="connsiteY27587" fmla="*/ 845397 h 1106488"/>
              <a:gd name="connsiteX27588" fmla="*/ 143589 w 1031876"/>
              <a:gd name="connsiteY27588" fmla="*/ 846138 h 1106488"/>
              <a:gd name="connsiteX27589" fmla="*/ 143589 w 1031876"/>
              <a:gd name="connsiteY27589" fmla="*/ 846158 h 1106488"/>
              <a:gd name="connsiteX27590" fmla="*/ 143574 w 1031876"/>
              <a:gd name="connsiteY27590" fmla="*/ 846138 h 1106488"/>
              <a:gd name="connsiteX27591" fmla="*/ 142876 w 1031876"/>
              <a:gd name="connsiteY27591" fmla="*/ 845208 h 1106488"/>
              <a:gd name="connsiteX27592" fmla="*/ 141025 w 1031876"/>
              <a:gd name="connsiteY27592" fmla="*/ 842743 h 1106488"/>
              <a:gd name="connsiteX27593" fmla="*/ 141843 w 1031876"/>
              <a:gd name="connsiteY27593" fmla="*/ 841654 h 1106488"/>
              <a:gd name="connsiteX27594" fmla="*/ 140757 w 1031876"/>
              <a:gd name="connsiteY27594" fmla="*/ 839328 h 1106488"/>
              <a:gd name="connsiteX27595" fmla="*/ 137607 w 1031876"/>
              <a:gd name="connsiteY27595" fmla="*/ 839328 h 1106488"/>
              <a:gd name="connsiteX27596" fmla="*/ 136752 w 1031876"/>
              <a:gd name="connsiteY27596" fmla="*/ 839328 h 1106488"/>
              <a:gd name="connsiteX27597" fmla="*/ 137607 w 1031876"/>
              <a:gd name="connsiteY27597" fmla="*/ 836766 h 1106488"/>
              <a:gd name="connsiteX27598" fmla="*/ 140050 w 1031876"/>
              <a:gd name="connsiteY27598" fmla="*/ 837812 h 1106488"/>
              <a:gd name="connsiteX27599" fmla="*/ 139026 w 1031876"/>
              <a:gd name="connsiteY27599" fmla="*/ 835618 h 1106488"/>
              <a:gd name="connsiteX27600" fmla="*/ 138469 w 1031876"/>
              <a:gd name="connsiteY27600" fmla="*/ 834425 h 1106488"/>
              <a:gd name="connsiteX27601" fmla="*/ 137444 w 1031876"/>
              <a:gd name="connsiteY27601" fmla="*/ 833904 h 1106488"/>
              <a:gd name="connsiteX27602" fmla="*/ 136526 w 1031876"/>
              <a:gd name="connsiteY27602" fmla="*/ 833438 h 1106488"/>
              <a:gd name="connsiteX27603" fmla="*/ 137353 w 1031876"/>
              <a:gd name="connsiteY27603" fmla="*/ 833806 h 1106488"/>
              <a:gd name="connsiteX27604" fmla="*/ 138397 w 1031876"/>
              <a:gd name="connsiteY27604" fmla="*/ 834269 h 1106488"/>
              <a:gd name="connsiteX27605" fmla="*/ 137916 w 1031876"/>
              <a:gd name="connsiteY27605" fmla="*/ 833240 h 1106488"/>
              <a:gd name="connsiteX27606" fmla="*/ 139385 w 1031876"/>
              <a:gd name="connsiteY27606" fmla="*/ 834709 h 1106488"/>
              <a:gd name="connsiteX27607" fmla="*/ 142876 w 1031876"/>
              <a:gd name="connsiteY27607" fmla="*/ 836260 h 1106488"/>
              <a:gd name="connsiteX27608" fmla="*/ 142876 w 1031876"/>
              <a:gd name="connsiteY27608" fmla="*/ 833438 h 1106488"/>
              <a:gd name="connsiteX27609" fmla="*/ 144670 w 1031876"/>
              <a:gd name="connsiteY27609" fmla="*/ 834874 h 1106488"/>
              <a:gd name="connsiteX27610" fmla="*/ 143589 w 1031876"/>
              <a:gd name="connsiteY27610" fmla="*/ 832497 h 1106488"/>
              <a:gd name="connsiteX27611" fmla="*/ 144410 w 1031876"/>
              <a:gd name="connsiteY27611" fmla="*/ 831404 h 1106488"/>
              <a:gd name="connsiteX27612" fmla="*/ 144444 w 1031876"/>
              <a:gd name="connsiteY27612" fmla="*/ 831643 h 1106488"/>
              <a:gd name="connsiteX27613" fmla="*/ 150427 w 1031876"/>
              <a:gd name="connsiteY27613" fmla="*/ 832497 h 1106488"/>
              <a:gd name="connsiteX27614" fmla="*/ 143589 w 1031876"/>
              <a:gd name="connsiteY27614" fmla="*/ 825667 h 1106488"/>
              <a:gd name="connsiteX27615" fmla="*/ 143589 w 1031876"/>
              <a:gd name="connsiteY27615" fmla="*/ 822252 h 1106488"/>
              <a:gd name="connsiteX27616" fmla="*/ 143589 w 1031876"/>
              <a:gd name="connsiteY27616" fmla="*/ 821500 h 1106488"/>
              <a:gd name="connsiteX27617" fmla="*/ 145406 w 1031876"/>
              <a:gd name="connsiteY27617" fmla="*/ 821718 h 1106488"/>
              <a:gd name="connsiteX27618" fmla="*/ 143589 w 1031876"/>
              <a:gd name="connsiteY27618" fmla="*/ 818836 h 1106488"/>
              <a:gd name="connsiteX27619" fmla="*/ 143589 w 1031876"/>
              <a:gd name="connsiteY27619" fmla="*/ 812006 h 1106488"/>
              <a:gd name="connsiteX27620" fmla="*/ 142868 w 1031876"/>
              <a:gd name="connsiteY27620" fmla="*/ 812006 h 1106488"/>
              <a:gd name="connsiteX27621" fmla="*/ 142876 w 1031876"/>
              <a:gd name="connsiteY27621" fmla="*/ 812007 h 1106488"/>
              <a:gd name="connsiteX27622" fmla="*/ 142876 w 1031876"/>
              <a:gd name="connsiteY27622" fmla="*/ 818258 h 1106488"/>
              <a:gd name="connsiteX27623" fmla="*/ 142876 w 1031876"/>
              <a:gd name="connsiteY27623" fmla="*/ 818429 h 1106488"/>
              <a:gd name="connsiteX27624" fmla="*/ 143589 w 1031876"/>
              <a:gd name="connsiteY27624" fmla="*/ 818836 h 1106488"/>
              <a:gd name="connsiteX27625" fmla="*/ 142876 w 1031876"/>
              <a:gd name="connsiteY27625" fmla="*/ 818836 h 1106488"/>
              <a:gd name="connsiteX27626" fmla="*/ 142876 w 1031876"/>
              <a:gd name="connsiteY27626" fmla="*/ 819151 h 1106488"/>
              <a:gd name="connsiteX27627" fmla="*/ 141757 w 1031876"/>
              <a:gd name="connsiteY27627" fmla="*/ 818836 h 1106488"/>
              <a:gd name="connsiteX27628" fmla="*/ 137607 w 1031876"/>
              <a:gd name="connsiteY27628" fmla="*/ 818836 h 1106488"/>
              <a:gd name="connsiteX27629" fmla="*/ 136826 w 1031876"/>
              <a:gd name="connsiteY27629" fmla="*/ 812598 h 1106488"/>
              <a:gd name="connsiteX27630" fmla="*/ 136558 w 1031876"/>
              <a:gd name="connsiteY27630" fmla="*/ 812070 h 1106488"/>
              <a:gd name="connsiteX27631" fmla="*/ 134188 w 1031876"/>
              <a:gd name="connsiteY27631" fmla="*/ 812860 h 1106488"/>
              <a:gd name="connsiteX27632" fmla="*/ 136752 w 1031876"/>
              <a:gd name="connsiteY27632" fmla="*/ 818836 h 1106488"/>
              <a:gd name="connsiteX27633" fmla="*/ 130769 w 1031876"/>
              <a:gd name="connsiteY27633" fmla="*/ 812860 h 1106488"/>
              <a:gd name="connsiteX27634" fmla="*/ 130376 w 1031876"/>
              <a:gd name="connsiteY27634" fmla="*/ 812468 h 1106488"/>
              <a:gd name="connsiteX27635" fmla="*/ 136751 w 1031876"/>
              <a:gd name="connsiteY27635" fmla="*/ 818836 h 1106488"/>
              <a:gd name="connsiteX27636" fmla="*/ 133333 w 1031876"/>
              <a:gd name="connsiteY27636" fmla="*/ 816275 h 1106488"/>
              <a:gd name="connsiteX27637" fmla="*/ 129914 w 1031876"/>
              <a:gd name="connsiteY27637" fmla="*/ 818836 h 1106488"/>
              <a:gd name="connsiteX27638" fmla="*/ 132478 w 1031876"/>
              <a:gd name="connsiteY27638" fmla="*/ 815421 h 1106488"/>
              <a:gd name="connsiteX27639" fmla="*/ 130325 w 1031876"/>
              <a:gd name="connsiteY27639" fmla="*/ 812553 h 1106488"/>
              <a:gd name="connsiteX27640" fmla="*/ 130176 w 1031876"/>
              <a:gd name="connsiteY27640" fmla="*/ 812801 h 1106488"/>
              <a:gd name="connsiteX27641" fmla="*/ 130176 w 1031876"/>
              <a:gd name="connsiteY27641" fmla="*/ 812355 h 1106488"/>
              <a:gd name="connsiteX27642" fmla="*/ 129914 w 1031876"/>
              <a:gd name="connsiteY27642" fmla="*/ 812006 h 1106488"/>
              <a:gd name="connsiteX27643" fmla="*/ 130176 w 1031876"/>
              <a:gd name="connsiteY27643" fmla="*/ 812006 h 1106488"/>
              <a:gd name="connsiteX27644" fmla="*/ 130176 w 1031876"/>
              <a:gd name="connsiteY27644" fmla="*/ 805855 h 1106488"/>
              <a:gd name="connsiteX27645" fmla="*/ 130176 w 1031876"/>
              <a:gd name="connsiteY27645" fmla="*/ 805175 h 1106488"/>
              <a:gd name="connsiteX27646" fmla="*/ 129914 w 1031876"/>
              <a:gd name="connsiteY27646" fmla="*/ 805175 h 1106488"/>
              <a:gd name="connsiteX27647" fmla="*/ 128588 w 1031876"/>
              <a:gd name="connsiteY27647" fmla="*/ 802083 h 1106488"/>
              <a:gd name="connsiteX27648" fmla="*/ 127001 w 1031876"/>
              <a:gd name="connsiteY27648" fmla="*/ 799307 h 1106488"/>
              <a:gd name="connsiteX27649" fmla="*/ 123826 w 1031876"/>
              <a:gd name="connsiteY27649" fmla="*/ 798513 h 1106488"/>
              <a:gd name="connsiteX27650" fmla="*/ 124827 w 1031876"/>
              <a:gd name="connsiteY27650" fmla="*/ 797762 h 1106488"/>
              <a:gd name="connsiteX27651" fmla="*/ 123077 w 1031876"/>
              <a:gd name="connsiteY27651" fmla="*/ 798345 h 1106488"/>
              <a:gd name="connsiteX27652" fmla="*/ 122393 w 1031876"/>
              <a:gd name="connsiteY27652" fmla="*/ 797662 h 1106488"/>
              <a:gd name="connsiteX27653" fmla="*/ 122222 w 1031876"/>
              <a:gd name="connsiteY27653" fmla="*/ 795784 h 1106488"/>
              <a:gd name="connsiteX27654" fmla="*/ 116239 w 1031876"/>
              <a:gd name="connsiteY27654" fmla="*/ 791515 h 1106488"/>
              <a:gd name="connsiteX27655" fmla="*/ 119658 w 1031876"/>
              <a:gd name="connsiteY27655" fmla="*/ 788953 h 1106488"/>
              <a:gd name="connsiteX27656" fmla="*/ 120590 w 1031876"/>
              <a:gd name="connsiteY27656" fmla="*/ 789652 h 1106488"/>
              <a:gd name="connsiteX27657" fmla="*/ 123077 w 1031876"/>
              <a:gd name="connsiteY27657" fmla="*/ 791515 h 1106488"/>
              <a:gd name="connsiteX27658" fmla="*/ 124483 w 1031876"/>
              <a:gd name="connsiteY27658" fmla="*/ 794793 h 1106488"/>
              <a:gd name="connsiteX27659" fmla="*/ 124749 w 1031876"/>
              <a:gd name="connsiteY27659" fmla="*/ 795412 h 1106488"/>
              <a:gd name="connsiteX27660" fmla="*/ 125531 w 1031876"/>
              <a:gd name="connsiteY27660" fmla="*/ 797235 h 1106488"/>
              <a:gd name="connsiteX27661" fmla="*/ 126572 w 1031876"/>
              <a:gd name="connsiteY27661" fmla="*/ 796454 h 1106488"/>
              <a:gd name="connsiteX27662" fmla="*/ 127001 w 1031876"/>
              <a:gd name="connsiteY27662" fmla="*/ 796132 h 1106488"/>
              <a:gd name="connsiteX27663" fmla="*/ 129800 w 1031876"/>
              <a:gd name="connsiteY27663" fmla="*/ 798231 h 1106488"/>
              <a:gd name="connsiteX27664" fmla="*/ 126496 w 1031876"/>
              <a:gd name="connsiteY27664" fmla="*/ 794930 h 1106488"/>
              <a:gd name="connsiteX27665" fmla="*/ 123859 w 1031876"/>
              <a:gd name="connsiteY27665" fmla="*/ 792296 h 1106488"/>
              <a:gd name="connsiteX27666" fmla="*/ 123077 w 1031876"/>
              <a:gd name="connsiteY27666" fmla="*/ 791515 h 1106488"/>
              <a:gd name="connsiteX27667" fmla="*/ 123077 w 1031876"/>
              <a:gd name="connsiteY27667" fmla="*/ 784684 h 1106488"/>
              <a:gd name="connsiteX27668" fmla="*/ 120513 w 1031876"/>
              <a:gd name="connsiteY27668" fmla="*/ 784684 h 1106488"/>
              <a:gd name="connsiteX27669" fmla="*/ 119658 w 1031876"/>
              <a:gd name="connsiteY27669" fmla="*/ 784684 h 1106488"/>
              <a:gd name="connsiteX27670" fmla="*/ 116239 w 1031876"/>
              <a:gd name="connsiteY27670" fmla="*/ 784684 h 1106488"/>
              <a:gd name="connsiteX27671" fmla="*/ 109401 w 1031876"/>
              <a:gd name="connsiteY27671" fmla="*/ 777854 h 1106488"/>
              <a:gd name="connsiteX27672" fmla="*/ 116239 w 1031876"/>
              <a:gd name="connsiteY27672" fmla="*/ 777854 h 1106488"/>
              <a:gd name="connsiteX27673" fmla="*/ 116239 w 1031876"/>
              <a:gd name="connsiteY27673" fmla="*/ 771023 h 1106488"/>
              <a:gd name="connsiteX27674" fmla="*/ 123077 w 1031876"/>
              <a:gd name="connsiteY27674" fmla="*/ 771023 h 1106488"/>
              <a:gd name="connsiteX27675" fmla="*/ 116239 w 1031876"/>
              <a:gd name="connsiteY27675" fmla="*/ 757362 h 1106488"/>
              <a:gd name="connsiteX27676" fmla="*/ 114701 w 1031876"/>
              <a:gd name="connsiteY27676" fmla="*/ 755826 h 1106488"/>
              <a:gd name="connsiteX27677" fmla="*/ 113331 w 1031876"/>
              <a:gd name="connsiteY27677" fmla="*/ 754457 h 1106488"/>
              <a:gd name="connsiteX27678" fmla="*/ 110256 w 1031876"/>
              <a:gd name="connsiteY27678" fmla="*/ 751386 h 1106488"/>
              <a:gd name="connsiteX27679" fmla="*/ 109401 w 1031876"/>
              <a:gd name="connsiteY27679" fmla="*/ 750532 h 1106488"/>
              <a:gd name="connsiteX27680" fmla="*/ 109401 w 1031876"/>
              <a:gd name="connsiteY27680" fmla="*/ 743702 h 1106488"/>
              <a:gd name="connsiteX27681" fmla="*/ 102564 w 1031876"/>
              <a:gd name="connsiteY27681" fmla="*/ 743702 h 1106488"/>
              <a:gd name="connsiteX27682" fmla="*/ 101709 w 1031876"/>
              <a:gd name="connsiteY27682" fmla="*/ 740286 h 1106488"/>
              <a:gd name="connsiteX27683" fmla="*/ 100077 w 1031876"/>
              <a:gd name="connsiteY27683" fmla="*/ 739355 h 1106488"/>
              <a:gd name="connsiteX27684" fmla="*/ 99145 w 1031876"/>
              <a:gd name="connsiteY27684" fmla="*/ 737725 h 1106488"/>
              <a:gd name="connsiteX27685" fmla="*/ 95726 w 1031876"/>
              <a:gd name="connsiteY27685" fmla="*/ 736871 h 1106488"/>
              <a:gd name="connsiteX27686" fmla="*/ 95726 w 1031876"/>
              <a:gd name="connsiteY27686" fmla="*/ 736017 h 1106488"/>
              <a:gd name="connsiteX27687" fmla="*/ 95726 w 1031876"/>
              <a:gd name="connsiteY27687" fmla="*/ 734310 h 1106488"/>
              <a:gd name="connsiteX27688" fmla="*/ 95726 w 1031876"/>
              <a:gd name="connsiteY27688" fmla="*/ 733456 h 1106488"/>
              <a:gd name="connsiteX27689" fmla="*/ 95726 w 1031876"/>
              <a:gd name="connsiteY27689" fmla="*/ 730041 h 1106488"/>
              <a:gd name="connsiteX27690" fmla="*/ 96581 w 1031876"/>
              <a:gd name="connsiteY27690" fmla="*/ 733456 h 1106488"/>
              <a:gd name="connsiteX27691" fmla="*/ 98213 w 1031876"/>
              <a:gd name="connsiteY27691" fmla="*/ 734387 h 1106488"/>
              <a:gd name="connsiteX27692" fmla="*/ 99145 w 1031876"/>
              <a:gd name="connsiteY27692" fmla="*/ 736017 h 1106488"/>
              <a:gd name="connsiteX27693" fmla="*/ 102564 w 1031876"/>
              <a:gd name="connsiteY27693" fmla="*/ 736871 h 1106488"/>
              <a:gd name="connsiteX27694" fmla="*/ 102564 w 1031876"/>
              <a:gd name="connsiteY27694" fmla="*/ 730041 h 1106488"/>
              <a:gd name="connsiteX27695" fmla="*/ 95726 w 1031876"/>
              <a:gd name="connsiteY27695" fmla="*/ 730041 h 1106488"/>
              <a:gd name="connsiteX27696" fmla="*/ 95726 w 1031876"/>
              <a:gd name="connsiteY27696" fmla="*/ 723210 h 1106488"/>
              <a:gd name="connsiteX27697" fmla="*/ 94043 w 1031876"/>
              <a:gd name="connsiteY27697" fmla="*/ 724471 h 1106488"/>
              <a:gd name="connsiteX27698" fmla="*/ 91243 w 1031876"/>
              <a:gd name="connsiteY27698" fmla="*/ 720075 h 1106488"/>
              <a:gd name="connsiteX27699" fmla="*/ 91453 w 1031876"/>
              <a:gd name="connsiteY27699" fmla="*/ 719795 h 1106488"/>
              <a:gd name="connsiteX27700" fmla="*/ 88889 w 1031876"/>
              <a:gd name="connsiteY27700" fmla="*/ 716380 h 1106488"/>
              <a:gd name="connsiteX27701" fmla="*/ 91243 w 1031876"/>
              <a:gd name="connsiteY27701" fmla="*/ 720075 h 1106488"/>
              <a:gd name="connsiteX27702" fmla="*/ 88889 w 1031876"/>
              <a:gd name="connsiteY27702" fmla="*/ 723210 h 1106488"/>
              <a:gd name="connsiteX27703" fmla="*/ 82051 w 1031876"/>
              <a:gd name="connsiteY27703" fmla="*/ 716380 h 1106488"/>
              <a:gd name="connsiteX27704" fmla="*/ 75214 w 1031876"/>
              <a:gd name="connsiteY27704" fmla="*/ 702719 h 1106488"/>
              <a:gd name="connsiteX27705" fmla="*/ 74592 w 1031876"/>
              <a:gd name="connsiteY27705" fmla="*/ 697751 h 1106488"/>
              <a:gd name="connsiteX27706" fmla="*/ 75214 w 1031876"/>
              <a:gd name="connsiteY27706" fmla="*/ 695889 h 1106488"/>
              <a:gd name="connsiteX27707" fmla="*/ 74481 w 1031876"/>
              <a:gd name="connsiteY27707" fmla="*/ 696864 h 1106488"/>
              <a:gd name="connsiteX27708" fmla="*/ 74359 w 1031876"/>
              <a:gd name="connsiteY27708" fmla="*/ 695889 h 1106488"/>
              <a:gd name="connsiteX27709" fmla="*/ 70343 w 1031876"/>
              <a:gd name="connsiteY27709" fmla="*/ 691304 h 1106488"/>
              <a:gd name="connsiteX27710" fmla="*/ 70940 w 1031876"/>
              <a:gd name="connsiteY27710" fmla="*/ 689912 h 1106488"/>
              <a:gd name="connsiteX27711" fmla="*/ 68376 w 1031876"/>
              <a:gd name="connsiteY27711" fmla="*/ 689058 h 1106488"/>
              <a:gd name="connsiteX27712" fmla="*/ 68376 w 1031876"/>
              <a:gd name="connsiteY27712" fmla="*/ 691620 h 1106488"/>
              <a:gd name="connsiteX27713" fmla="*/ 68376 w 1031876"/>
              <a:gd name="connsiteY27713" fmla="*/ 695035 h 1106488"/>
              <a:gd name="connsiteX27714" fmla="*/ 68376 w 1031876"/>
              <a:gd name="connsiteY27714" fmla="*/ 695889 h 1106488"/>
              <a:gd name="connsiteX27715" fmla="*/ 68376 w 1031876"/>
              <a:gd name="connsiteY27715" fmla="*/ 698450 h 1106488"/>
              <a:gd name="connsiteX27716" fmla="*/ 68376 w 1031876"/>
              <a:gd name="connsiteY27716" fmla="*/ 700158 h 1106488"/>
              <a:gd name="connsiteX27717" fmla="*/ 68376 w 1031876"/>
              <a:gd name="connsiteY27717" fmla="*/ 702719 h 1106488"/>
              <a:gd name="connsiteX27718" fmla="*/ 75214 w 1031876"/>
              <a:gd name="connsiteY27718" fmla="*/ 702719 h 1106488"/>
              <a:gd name="connsiteX27719" fmla="*/ 75898 w 1031876"/>
              <a:gd name="connsiteY27719" fmla="*/ 710232 h 1106488"/>
              <a:gd name="connsiteX27720" fmla="*/ 75939 w 1031876"/>
              <a:gd name="connsiteY27720" fmla="*/ 710688 h 1106488"/>
              <a:gd name="connsiteX27721" fmla="*/ 75214 w 1031876"/>
              <a:gd name="connsiteY27721" fmla="*/ 709549 h 1106488"/>
              <a:gd name="connsiteX27722" fmla="*/ 76069 w 1031876"/>
              <a:gd name="connsiteY27722" fmla="*/ 712965 h 1106488"/>
              <a:gd name="connsiteX27723" fmla="*/ 78144 w 1031876"/>
              <a:gd name="connsiteY27723" fmla="*/ 714150 h 1106488"/>
              <a:gd name="connsiteX27724" fmla="*/ 79565 w 1031876"/>
              <a:gd name="connsiteY27724" fmla="*/ 716380 h 1106488"/>
              <a:gd name="connsiteX27725" fmla="*/ 76069 w 1031876"/>
              <a:gd name="connsiteY27725" fmla="*/ 716380 h 1106488"/>
              <a:gd name="connsiteX27726" fmla="*/ 75214 w 1031876"/>
              <a:gd name="connsiteY27726" fmla="*/ 716380 h 1106488"/>
              <a:gd name="connsiteX27727" fmla="*/ 75214 w 1031876"/>
              <a:gd name="connsiteY27727" fmla="*/ 717234 h 1106488"/>
              <a:gd name="connsiteX27728" fmla="*/ 75214 w 1031876"/>
              <a:gd name="connsiteY27728" fmla="*/ 723106 h 1106488"/>
              <a:gd name="connsiteX27729" fmla="*/ 75506 w 1031876"/>
              <a:gd name="connsiteY27729" fmla="*/ 723106 h 1106488"/>
              <a:gd name="connsiteX27730" fmla="*/ 81757 w 1031876"/>
              <a:gd name="connsiteY27730" fmla="*/ 723106 h 1106488"/>
              <a:gd name="connsiteX27731" fmla="*/ 81916 w 1031876"/>
              <a:gd name="connsiteY27731" fmla="*/ 723900 h 1106488"/>
              <a:gd name="connsiteX27732" fmla="*/ 82051 w 1031876"/>
              <a:gd name="connsiteY27732" fmla="*/ 723900 h 1106488"/>
              <a:gd name="connsiteX27733" fmla="*/ 82051 w 1031876"/>
              <a:gd name="connsiteY27733" fmla="*/ 723210 h 1106488"/>
              <a:gd name="connsiteX27734" fmla="*/ 85470 w 1031876"/>
              <a:gd name="connsiteY27734" fmla="*/ 724064 h 1106488"/>
              <a:gd name="connsiteX27735" fmla="*/ 86888 w 1031876"/>
              <a:gd name="connsiteY27735" fmla="*/ 726542 h 1106488"/>
              <a:gd name="connsiteX27736" fmla="*/ 86325 w 1031876"/>
              <a:gd name="connsiteY27736" fmla="*/ 727479 h 1106488"/>
              <a:gd name="connsiteX27737" fmla="*/ 86545 w 1031876"/>
              <a:gd name="connsiteY27737" fmla="*/ 728284 h 1106488"/>
              <a:gd name="connsiteX27738" fmla="*/ 85470 w 1031876"/>
              <a:gd name="connsiteY27738" fmla="*/ 727479 h 1106488"/>
              <a:gd name="connsiteX27739" fmla="*/ 83521 w 1031876"/>
              <a:gd name="connsiteY27739" fmla="*/ 728939 h 1106488"/>
              <a:gd name="connsiteX27740" fmla="*/ 84222 w 1031876"/>
              <a:gd name="connsiteY27740" fmla="*/ 730041 h 1106488"/>
              <a:gd name="connsiteX27741" fmla="*/ 87024 w 1031876"/>
              <a:gd name="connsiteY27741" fmla="*/ 730041 h 1106488"/>
              <a:gd name="connsiteX27742" fmla="*/ 87521 w 1031876"/>
              <a:gd name="connsiteY27742" fmla="*/ 731862 h 1106488"/>
              <a:gd name="connsiteX27743" fmla="*/ 86363 w 1031876"/>
              <a:gd name="connsiteY27743" fmla="*/ 733405 h 1106488"/>
              <a:gd name="connsiteX27744" fmla="*/ 86787 w 1031876"/>
              <a:gd name="connsiteY27744" fmla="*/ 734072 h 1106488"/>
              <a:gd name="connsiteX27745" fmla="*/ 88889 w 1031876"/>
              <a:gd name="connsiteY27745" fmla="*/ 736871 h 1106488"/>
              <a:gd name="connsiteX27746" fmla="*/ 88010 w 1031876"/>
              <a:gd name="connsiteY27746" fmla="*/ 735993 h 1106488"/>
              <a:gd name="connsiteX27747" fmla="*/ 88901 w 1031876"/>
              <a:gd name="connsiteY27747" fmla="*/ 737393 h 1106488"/>
              <a:gd name="connsiteX27748" fmla="*/ 88900 w 1031876"/>
              <a:gd name="connsiteY27748" fmla="*/ 737394 h 1106488"/>
              <a:gd name="connsiteX27749" fmla="*/ 85329 w 1031876"/>
              <a:gd name="connsiteY27749" fmla="*/ 740072 h 1106488"/>
              <a:gd name="connsiteX27750" fmla="*/ 85035 w 1031876"/>
              <a:gd name="connsiteY27750" fmla="*/ 739852 h 1106488"/>
              <a:gd name="connsiteX27751" fmla="*/ 85470 w 1031876"/>
              <a:gd name="connsiteY27751" fmla="*/ 740286 h 1106488"/>
              <a:gd name="connsiteX27752" fmla="*/ 88889 w 1031876"/>
              <a:gd name="connsiteY27752" fmla="*/ 743702 h 1106488"/>
              <a:gd name="connsiteX27753" fmla="*/ 85470 w 1031876"/>
              <a:gd name="connsiteY27753" fmla="*/ 742848 h 1106488"/>
              <a:gd name="connsiteX27754" fmla="*/ 82795 w 1031876"/>
              <a:gd name="connsiteY27754" fmla="*/ 738172 h 1106488"/>
              <a:gd name="connsiteX27755" fmla="*/ 82117 w 1031876"/>
              <a:gd name="connsiteY27755" fmla="*/ 737663 h 1106488"/>
              <a:gd name="connsiteX27756" fmla="*/ 82621 w 1031876"/>
              <a:gd name="connsiteY27756" fmla="*/ 743702 h 1106488"/>
              <a:gd name="connsiteX27757" fmla="*/ 82051 w 1031876"/>
              <a:gd name="connsiteY27757" fmla="*/ 743702 h 1106488"/>
              <a:gd name="connsiteX27758" fmla="*/ 82906 w 1031876"/>
              <a:gd name="connsiteY27758" fmla="*/ 749678 h 1106488"/>
              <a:gd name="connsiteX27759" fmla="*/ 84538 w 1031876"/>
              <a:gd name="connsiteY27759" fmla="*/ 749911 h 1106488"/>
              <a:gd name="connsiteX27760" fmla="*/ 88889 w 1031876"/>
              <a:gd name="connsiteY27760" fmla="*/ 757362 h 1106488"/>
              <a:gd name="connsiteX27761" fmla="*/ 89982 w 1031876"/>
              <a:gd name="connsiteY27761" fmla="*/ 758455 h 1106488"/>
              <a:gd name="connsiteX27762" fmla="*/ 88901 w 1031876"/>
              <a:gd name="connsiteY27762" fmla="*/ 757238 h 1106488"/>
              <a:gd name="connsiteX27763" fmla="*/ 94457 w 1031876"/>
              <a:gd name="connsiteY27763" fmla="*/ 760810 h 1106488"/>
              <a:gd name="connsiteX27764" fmla="*/ 95061 w 1031876"/>
              <a:gd name="connsiteY27764" fmla="*/ 763529 h 1106488"/>
              <a:gd name="connsiteX27765" fmla="*/ 95251 w 1031876"/>
              <a:gd name="connsiteY27765" fmla="*/ 763719 h 1106488"/>
              <a:gd name="connsiteX27766" fmla="*/ 95726 w 1031876"/>
              <a:gd name="connsiteY27766" fmla="*/ 764193 h 1106488"/>
              <a:gd name="connsiteX27767" fmla="*/ 95726 w 1031876"/>
              <a:gd name="connsiteY27767" fmla="*/ 771023 h 1106488"/>
              <a:gd name="connsiteX27768" fmla="*/ 100285 w 1031876"/>
              <a:gd name="connsiteY27768" fmla="*/ 773869 h 1106488"/>
              <a:gd name="connsiteX27769" fmla="*/ 102564 w 1031876"/>
              <a:gd name="connsiteY27769" fmla="*/ 777854 h 1106488"/>
              <a:gd name="connsiteX27770" fmla="*/ 109401 w 1031876"/>
              <a:gd name="connsiteY27770" fmla="*/ 784684 h 1106488"/>
              <a:gd name="connsiteX27771" fmla="*/ 109401 w 1031876"/>
              <a:gd name="connsiteY27771" fmla="*/ 791515 h 1106488"/>
              <a:gd name="connsiteX27772" fmla="*/ 110256 w 1031876"/>
              <a:gd name="connsiteY27772" fmla="*/ 792368 h 1106488"/>
              <a:gd name="connsiteX27773" fmla="*/ 115888 w 1031876"/>
              <a:gd name="connsiteY27773" fmla="*/ 797995 h 1106488"/>
              <a:gd name="connsiteX27774" fmla="*/ 116239 w 1031876"/>
              <a:gd name="connsiteY27774" fmla="*/ 798345 h 1106488"/>
              <a:gd name="connsiteX27775" fmla="*/ 116463 w 1031876"/>
              <a:gd name="connsiteY27775" fmla="*/ 798513 h 1106488"/>
              <a:gd name="connsiteX27776" fmla="*/ 119658 w 1031876"/>
              <a:gd name="connsiteY27776" fmla="*/ 800906 h 1106488"/>
              <a:gd name="connsiteX27777" fmla="*/ 120120 w 1031876"/>
              <a:gd name="connsiteY27777" fmla="*/ 800560 h 1106488"/>
              <a:gd name="connsiteX27778" fmla="*/ 122222 w 1031876"/>
              <a:gd name="connsiteY27778" fmla="*/ 801760 h 1106488"/>
              <a:gd name="connsiteX27779" fmla="*/ 123077 w 1031876"/>
              <a:gd name="connsiteY27779" fmla="*/ 805175 h 1106488"/>
              <a:gd name="connsiteX27780" fmla="*/ 123077 w 1031876"/>
              <a:gd name="connsiteY27780" fmla="*/ 807737 h 1106488"/>
              <a:gd name="connsiteX27781" fmla="*/ 123077 w 1031876"/>
              <a:gd name="connsiteY27781" fmla="*/ 811152 h 1106488"/>
              <a:gd name="connsiteX27782" fmla="*/ 123077 w 1031876"/>
              <a:gd name="connsiteY27782" fmla="*/ 812006 h 1106488"/>
              <a:gd name="connsiteX27783" fmla="*/ 120513 w 1031876"/>
              <a:gd name="connsiteY27783" fmla="*/ 812006 h 1106488"/>
              <a:gd name="connsiteX27784" fmla="*/ 119658 w 1031876"/>
              <a:gd name="connsiteY27784" fmla="*/ 812006 h 1106488"/>
              <a:gd name="connsiteX27785" fmla="*/ 116861 w 1031876"/>
              <a:gd name="connsiteY27785" fmla="*/ 812006 h 1106488"/>
              <a:gd name="connsiteX27786" fmla="*/ 116239 w 1031876"/>
              <a:gd name="connsiteY27786" fmla="*/ 805175 h 1106488"/>
              <a:gd name="connsiteX27787" fmla="*/ 109401 w 1031876"/>
              <a:gd name="connsiteY27787" fmla="*/ 798345 h 1106488"/>
              <a:gd name="connsiteX27788" fmla="*/ 102564 w 1031876"/>
              <a:gd name="connsiteY27788" fmla="*/ 784684 h 1106488"/>
              <a:gd name="connsiteX27789" fmla="*/ 95726 w 1031876"/>
              <a:gd name="connsiteY27789" fmla="*/ 784684 h 1106488"/>
              <a:gd name="connsiteX27790" fmla="*/ 94871 w 1031876"/>
              <a:gd name="connsiteY27790" fmla="*/ 781269 h 1106488"/>
              <a:gd name="connsiteX27791" fmla="*/ 88901 w 1031876"/>
              <a:gd name="connsiteY27791" fmla="*/ 777860 h 1106488"/>
              <a:gd name="connsiteX27792" fmla="*/ 88889 w 1031876"/>
              <a:gd name="connsiteY27792" fmla="*/ 777854 h 1106488"/>
              <a:gd name="connsiteX27793" fmla="*/ 88901 w 1031876"/>
              <a:gd name="connsiteY27793" fmla="*/ 777838 h 1106488"/>
              <a:gd name="connsiteX27794" fmla="*/ 91453 w 1031876"/>
              <a:gd name="connsiteY27794" fmla="*/ 774439 h 1106488"/>
              <a:gd name="connsiteX27795" fmla="*/ 88889 w 1031876"/>
              <a:gd name="connsiteY27795" fmla="*/ 771023 h 1106488"/>
              <a:gd name="connsiteX27796" fmla="*/ 88889 w 1031876"/>
              <a:gd name="connsiteY27796" fmla="*/ 764193 h 1106488"/>
              <a:gd name="connsiteX27797" fmla="*/ 82051 w 1031876"/>
              <a:gd name="connsiteY27797" fmla="*/ 764193 h 1106488"/>
              <a:gd name="connsiteX27798" fmla="*/ 82051 w 1031876"/>
              <a:gd name="connsiteY27798" fmla="*/ 759924 h 1106488"/>
              <a:gd name="connsiteX27799" fmla="*/ 82051 w 1031876"/>
              <a:gd name="connsiteY27799" fmla="*/ 758216 h 1106488"/>
              <a:gd name="connsiteX27800" fmla="*/ 82051 w 1031876"/>
              <a:gd name="connsiteY27800" fmla="*/ 757362 h 1106488"/>
              <a:gd name="connsiteX27801" fmla="*/ 82020 w 1031876"/>
              <a:gd name="connsiteY27801" fmla="*/ 757238 h 1106488"/>
              <a:gd name="connsiteX27802" fmla="*/ 78979 w 1031876"/>
              <a:gd name="connsiteY27802" fmla="*/ 757238 h 1106488"/>
              <a:gd name="connsiteX27803" fmla="*/ 75407 w 1031876"/>
              <a:gd name="connsiteY27803" fmla="*/ 757238 h 1106488"/>
              <a:gd name="connsiteX27804" fmla="*/ 75407 w 1031876"/>
              <a:gd name="connsiteY27804" fmla="*/ 756378 h 1106488"/>
              <a:gd name="connsiteX27805" fmla="*/ 75407 w 1031876"/>
              <a:gd name="connsiteY27805" fmla="*/ 752939 h 1106488"/>
              <a:gd name="connsiteX27806" fmla="*/ 75407 w 1031876"/>
              <a:gd name="connsiteY27806" fmla="*/ 752475 h 1106488"/>
              <a:gd name="connsiteX27807" fmla="*/ 75142 w 1031876"/>
              <a:gd name="connsiteY27807" fmla="*/ 752475 h 1106488"/>
              <a:gd name="connsiteX27808" fmla="*/ 75142 w 1031876"/>
              <a:gd name="connsiteY27808" fmla="*/ 756920 h 1106488"/>
              <a:gd name="connsiteX27809" fmla="*/ 72562 w 1031876"/>
              <a:gd name="connsiteY27809" fmla="*/ 753507 h 1106488"/>
              <a:gd name="connsiteX27810" fmla="*/ 74584 w 1031876"/>
              <a:gd name="connsiteY27810" fmla="*/ 750832 h 1106488"/>
              <a:gd name="connsiteX27811" fmla="*/ 75142 w 1031876"/>
              <a:gd name="connsiteY27811" fmla="*/ 750094 h 1106488"/>
              <a:gd name="connsiteX27812" fmla="*/ 75142 w 1031876"/>
              <a:gd name="connsiteY27812" fmla="*/ 750887 h 1106488"/>
              <a:gd name="connsiteX27813" fmla="*/ 75407 w 1031876"/>
              <a:gd name="connsiteY27813" fmla="*/ 750887 h 1106488"/>
              <a:gd name="connsiteX27814" fmla="*/ 75407 w 1031876"/>
              <a:gd name="connsiteY27814" fmla="*/ 750642 h 1106488"/>
              <a:gd name="connsiteX27815" fmla="*/ 75214 w 1031876"/>
              <a:gd name="connsiteY27815" fmla="*/ 750532 h 1106488"/>
              <a:gd name="connsiteX27816" fmla="*/ 75214 w 1031876"/>
              <a:gd name="connsiteY27816" fmla="*/ 749430 h 1106488"/>
              <a:gd name="connsiteX27817" fmla="*/ 74514 w 1031876"/>
              <a:gd name="connsiteY27817" fmla="*/ 746059 h 1106488"/>
              <a:gd name="connsiteX27818" fmla="*/ 72791 w 1031876"/>
              <a:gd name="connsiteY27818" fmla="*/ 743451 h 1106488"/>
              <a:gd name="connsiteX27819" fmla="*/ 69279 w 1031876"/>
              <a:gd name="connsiteY27819" fmla="*/ 742887 h 1106488"/>
              <a:gd name="connsiteX27820" fmla="*/ 71294 w 1031876"/>
              <a:gd name="connsiteY27820" fmla="*/ 741187 h 1106488"/>
              <a:gd name="connsiteX27821" fmla="*/ 68422 w 1031876"/>
              <a:gd name="connsiteY27821" fmla="*/ 736841 h 1106488"/>
              <a:gd name="connsiteX27822" fmla="*/ 68376 w 1031876"/>
              <a:gd name="connsiteY27822" fmla="*/ 736871 h 1106488"/>
              <a:gd name="connsiteX27823" fmla="*/ 68376 w 1031876"/>
              <a:gd name="connsiteY27823" fmla="*/ 736771 h 1106488"/>
              <a:gd name="connsiteX27824" fmla="*/ 68347 w 1031876"/>
              <a:gd name="connsiteY27824" fmla="*/ 736728 h 1106488"/>
              <a:gd name="connsiteX27825" fmla="*/ 68376 w 1031876"/>
              <a:gd name="connsiteY27825" fmla="*/ 736871 h 1106488"/>
              <a:gd name="connsiteX27826" fmla="*/ 68289 w 1031876"/>
              <a:gd name="connsiteY27826" fmla="*/ 736639 h 1106488"/>
              <a:gd name="connsiteX27827" fmla="*/ 68263 w 1031876"/>
              <a:gd name="connsiteY27827" fmla="*/ 736600 h 1106488"/>
              <a:gd name="connsiteX27828" fmla="*/ 68281 w 1031876"/>
              <a:gd name="connsiteY27828" fmla="*/ 736617 h 1106488"/>
              <a:gd name="connsiteX27829" fmla="*/ 68223 w 1031876"/>
              <a:gd name="connsiteY27829" fmla="*/ 736464 h 1106488"/>
              <a:gd name="connsiteX27830" fmla="*/ 68087 w 1031876"/>
              <a:gd name="connsiteY27830" fmla="*/ 736541 h 1106488"/>
              <a:gd name="connsiteX27831" fmla="*/ 68263 w 1031876"/>
              <a:gd name="connsiteY27831" fmla="*/ 736742 h 1106488"/>
              <a:gd name="connsiteX27832" fmla="*/ 68263 w 1031876"/>
              <a:gd name="connsiteY27832" fmla="*/ 736600 h 1106488"/>
              <a:gd name="connsiteX27833" fmla="*/ 68284 w 1031876"/>
              <a:gd name="connsiteY27833" fmla="*/ 736766 h 1106488"/>
              <a:gd name="connsiteX27834" fmla="*/ 68376 w 1031876"/>
              <a:gd name="connsiteY27834" fmla="*/ 736871 h 1106488"/>
              <a:gd name="connsiteX27835" fmla="*/ 68286 w 1031876"/>
              <a:gd name="connsiteY27835" fmla="*/ 736781 h 1106488"/>
              <a:gd name="connsiteX27836" fmla="*/ 69057 w 1031876"/>
              <a:gd name="connsiteY27836" fmla="*/ 742851 h 1106488"/>
              <a:gd name="connsiteX27837" fmla="*/ 69279 w 1031876"/>
              <a:gd name="connsiteY27837" fmla="*/ 742887 h 1106488"/>
              <a:gd name="connsiteX27838" fmla="*/ 68448 w 1031876"/>
              <a:gd name="connsiteY27838" fmla="*/ 743588 h 1106488"/>
              <a:gd name="connsiteX27839" fmla="*/ 68591 w 1031876"/>
              <a:gd name="connsiteY27839" fmla="*/ 743836 h 1106488"/>
              <a:gd name="connsiteX27840" fmla="*/ 71703 w 1031876"/>
              <a:gd name="connsiteY27840" fmla="*/ 749240 h 1106488"/>
              <a:gd name="connsiteX27841" fmla="*/ 74075 w 1031876"/>
              <a:gd name="connsiteY27841" fmla="*/ 749829 h 1106488"/>
              <a:gd name="connsiteX27842" fmla="*/ 75142 w 1031876"/>
              <a:gd name="connsiteY27842" fmla="*/ 750094 h 1106488"/>
              <a:gd name="connsiteX27843" fmla="*/ 74465 w 1031876"/>
              <a:gd name="connsiteY27843" fmla="*/ 750597 h 1106488"/>
              <a:gd name="connsiteX27844" fmla="*/ 71703 w 1031876"/>
              <a:gd name="connsiteY27844" fmla="*/ 752653 h 1106488"/>
              <a:gd name="connsiteX27845" fmla="*/ 68263 w 1031876"/>
              <a:gd name="connsiteY27845" fmla="*/ 750094 h 1106488"/>
              <a:gd name="connsiteX27846" fmla="*/ 68263 w 1031876"/>
              <a:gd name="connsiteY27846" fmla="*/ 749995 h 1106488"/>
              <a:gd name="connsiteX27847" fmla="*/ 68263 w 1031876"/>
              <a:gd name="connsiteY27847" fmla="*/ 747316 h 1106488"/>
              <a:gd name="connsiteX27848" fmla="*/ 68263 w 1031876"/>
              <a:gd name="connsiteY27848" fmla="*/ 746423 h 1106488"/>
              <a:gd name="connsiteX27849" fmla="*/ 68263 w 1031876"/>
              <a:gd name="connsiteY27849" fmla="*/ 744121 h 1106488"/>
              <a:gd name="connsiteX27850" fmla="*/ 68263 w 1031876"/>
              <a:gd name="connsiteY27850" fmla="*/ 743744 h 1106488"/>
              <a:gd name="connsiteX27851" fmla="*/ 68263 w 1031876"/>
              <a:gd name="connsiteY27851" fmla="*/ 743267 h 1106488"/>
              <a:gd name="connsiteX27852" fmla="*/ 68263 w 1031876"/>
              <a:gd name="connsiteY27852" fmla="*/ 742851 h 1106488"/>
              <a:gd name="connsiteX27853" fmla="*/ 68263 w 1031876"/>
              <a:gd name="connsiteY27853" fmla="*/ 736758 h 1106488"/>
              <a:gd name="connsiteX27854" fmla="*/ 68060 w 1031876"/>
              <a:gd name="connsiteY27854" fmla="*/ 736556 h 1106488"/>
              <a:gd name="connsiteX27855" fmla="*/ 62243 w 1031876"/>
              <a:gd name="connsiteY27855" fmla="*/ 739854 h 1106488"/>
              <a:gd name="connsiteX27856" fmla="*/ 61383 w 1031876"/>
              <a:gd name="connsiteY27856" fmla="*/ 743267 h 1106488"/>
              <a:gd name="connsiteX27857" fmla="*/ 61383 w 1031876"/>
              <a:gd name="connsiteY27857" fmla="*/ 736441 h 1106488"/>
              <a:gd name="connsiteX27858" fmla="*/ 60523 w 1031876"/>
              <a:gd name="connsiteY27858" fmla="*/ 733028 h 1106488"/>
              <a:gd name="connsiteX27859" fmla="*/ 57662 w 1031876"/>
              <a:gd name="connsiteY27859" fmla="*/ 731405 h 1106488"/>
              <a:gd name="connsiteX27860" fmla="*/ 57005 w 1031876"/>
              <a:gd name="connsiteY27860" fmla="*/ 729615 h 1106488"/>
              <a:gd name="connsiteX27861" fmla="*/ 57084 w 1031876"/>
              <a:gd name="connsiteY27861" fmla="*/ 729615 h 1106488"/>
              <a:gd name="connsiteX27862" fmla="*/ 58803 w 1031876"/>
              <a:gd name="connsiteY27862" fmla="*/ 729615 h 1106488"/>
              <a:gd name="connsiteX27863" fmla="*/ 61383 w 1031876"/>
              <a:gd name="connsiteY27863" fmla="*/ 729615 h 1106488"/>
              <a:gd name="connsiteX27864" fmla="*/ 62243 w 1031876"/>
              <a:gd name="connsiteY27864" fmla="*/ 733028 h 1106488"/>
              <a:gd name="connsiteX27865" fmla="*/ 67529 w 1031876"/>
              <a:gd name="connsiteY27865" fmla="*/ 736025 h 1106488"/>
              <a:gd name="connsiteX27866" fmla="*/ 64957 w 1031876"/>
              <a:gd name="connsiteY27866" fmla="*/ 733456 h 1106488"/>
              <a:gd name="connsiteX27867" fmla="*/ 61538 w 1031876"/>
              <a:gd name="connsiteY27867" fmla="*/ 730041 h 1106488"/>
              <a:gd name="connsiteX27868" fmla="*/ 61538 w 1031876"/>
              <a:gd name="connsiteY27868" fmla="*/ 727479 h 1106488"/>
              <a:gd name="connsiteX27869" fmla="*/ 61538 w 1031876"/>
              <a:gd name="connsiteY27869" fmla="*/ 724064 h 1106488"/>
              <a:gd name="connsiteX27870" fmla="*/ 61538 w 1031876"/>
              <a:gd name="connsiteY27870" fmla="*/ 723210 h 1106488"/>
              <a:gd name="connsiteX27871" fmla="*/ 62393 w 1031876"/>
              <a:gd name="connsiteY27871" fmla="*/ 730041 h 1106488"/>
              <a:gd name="connsiteX27872" fmla="*/ 67739 w 1031876"/>
              <a:gd name="connsiteY27872" fmla="*/ 736144 h 1106488"/>
              <a:gd name="connsiteX27873" fmla="*/ 68202 w 1031876"/>
              <a:gd name="connsiteY27873" fmla="*/ 736406 h 1106488"/>
              <a:gd name="connsiteX27874" fmla="*/ 65812 w 1031876"/>
              <a:gd name="connsiteY27874" fmla="*/ 730041 h 1106488"/>
              <a:gd name="connsiteX27875" fmla="*/ 65841 w 1031876"/>
              <a:gd name="connsiteY27875" fmla="*/ 729964 h 1106488"/>
              <a:gd name="connsiteX27876" fmla="*/ 67521 w 1031876"/>
              <a:gd name="connsiteY27876" fmla="*/ 732602 h 1106488"/>
              <a:gd name="connsiteX27877" fmla="*/ 68336 w 1031876"/>
              <a:gd name="connsiteY27877" fmla="*/ 736670 h 1106488"/>
              <a:gd name="connsiteX27878" fmla="*/ 68376 w 1031876"/>
              <a:gd name="connsiteY27878" fmla="*/ 736709 h 1106488"/>
              <a:gd name="connsiteX27879" fmla="*/ 68376 w 1031876"/>
              <a:gd name="connsiteY27879" fmla="*/ 736017 h 1106488"/>
              <a:gd name="connsiteX27880" fmla="*/ 68376 w 1031876"/>
              <a:gd name="connsiteY27880" fmla="*/ 733456 h 1106488"/>
              <a:gd name="connsiteX27881" fmla="*/ 68376 w 1031876"/>
              <a:gd name="connsiteY27881" fmla="*/ 730041 h 1106488"/>
              <a:gd name="connsiteX27882" fmla="*/ 68376 w 1031876"/>
              <a:gd name="connsiteY27882" fmla="*/ 727479 h 1106488"/>
              <a:gd name="connsiteX27883" fmla="*/ 68376 w 1031876"/>
              <a:gd name="connsiteY27883" fmla="*/ 726625 h 1106488"/>
              <a:gd name="connsiteX27884" fmla="*/ 68376 w 1031876"/>
              <a:gd name="connsiteY27884" fmla="*/ 723210 h 1106488"/>
              <a:gd name="connsiteX27885" fmla="*/ 70241 w 1031876"/>
              <a:gd name="connsiteY27885" fmla="*/ 731903 h 1106488"/>
              <a:gd name="connsiteX27886" fmla="*/ 70940 w 1031876"/>
              <a:gd name="connsiteY27886" fmla="*/ 735164 h 1106488"/>
              <a:gd name="connsiteX27887" fmla="*/ 68476 w 1031876"/>
              <a:gd name="connsiteY27887" fmla="*/ 736805 h 1106488"/>
              <a:gd name="connsiteX27888" fmla="*/ 71835 w 1031876"/>
              <a:gd name="connsiteY27888" fmla="*/ 740040 h 1106488"/>
              <a:gd name="connsiteX27889" fmla="*/ 75214 w 1031876"/>
              <a:gd name="connsiteY27889" fmla="*/ 743294 h 1106488"/>
              <a:gd name="connsiteX27890" fmla="*/ 75214 w 1031876"/>
              <a:gd name="connsiteY27890" fmla="*/ 740286 h 1106488"/>
              <a:gd name="connsiteX27891" fmla="*/ 75214 w 1031876"/>
              <a:gd name="connsiteY27891" fmla="*/ 736871 h 1106488"/>
              <a:gd name="connsiteX27892" fmla="*/ 68376 w 1031876"/>
              <a:gd name="connsiteY27892" fmla="*/ 716380 h 1106488"/>
              <a:gd name="connsiteX27893" fmla="*/ 61538 w 1031876"/>
              <a:gd name="connsiteY27893" fmla="*/ 709549 h 1106488"/>
              <a:gd name="connsiteX27894" fmla="*/ 61538 w 1031876"/>
              <a:gd name="connsiteY27894" fmla="*/ 715526 h 1106488"/>
              <a:gd name="connsiteX27895" fmla="*/ 61538 w 1031876"/>
              <a:gd name="connsiteY27895" fmla="*/ 716300 h 1106488"/>
              <a:gd name="connsiteX27896" fmla="*/ 61913 w 1031876"/>
              <a:gd name="connsiteY27896" fmla="*/ 715962 h 1106488"/>
              <a:gd name="connsiteX27897" fmla="*/ 61913 w 1031876"/>
              <a:gd name="connsiteY27897" fmla="*/ 716380 h 1106488"/>
              <a:gd name="connsiteX27898" fmla="*/ 64957 w 1031876"/>
              <a:gd name="connsiteY27898" fmla="*/ 716380 h 1106488"/>
              <a:gd name="connsiteX27899" fmla="*/ 65812 w 1031876"/>
              <a:gd name="connsiteY27899" fmla="*/ 716380 h 1106488"/>
              <a:gd name="connsiteX27900" fmla="*/ 68376 w 1031876"/>
              <a:gd name="connsiteY27900" fmla="*/ 716380 h 1106488"/>
              <a:gd name="connsiteX27901" fmla="*/ 64957 w 1031876"/>
              <a:gd name="connsiteY27901" fmla="*/ 718941 h 1106488"/>
              <a:gd name="connsiteX27902" fmla="*/ 61913 w 1031876"/>
              <a:gd name="connsiteY27902" fmla="*/ 716661 h 1106488"/>
              <a:gd name="connsiteX27903" fmla="*/ 61913 w 1031876"/>
              <a:gd name="connsiteY27903" fmla="*/ 716754 h 1106488"/>
              <a:gd name="connsiteX27904" fmla="*/ 64957 w 1031876"/>
              <a:gd name="connsiteY27904" fmla="*/ 719795 h 1106488"/>
              <a:gd name="connsiteX27905" fmla="*/ 68376 w 1031876"/>
              <a:gd name="connsiteY27905" fmla="*/ 723210 h 1106488"/>
              <a:gd name="connsiteX27906" fmla="*/ 65841 w 1031876"/>
              <a:gd name="connsiteY27906" fmla="*/ 729964 h 1106488"/>
              <a:gd name="connsiteX27907" fmla="*/ 61538 w 1031876"/>
              <a:gd name="connsiteY27907" fmla="*/ 723210 h 1106488"/>
              <a:gd name="connsiteX27908" fmla="*/ 61538 w 1031876"/>
              <a:gd name="connsiteY27908" fmla="*/ 723106 h 1106488"/>
              <a:gd name="connsiteX27909" fmla="*/ 60956 w 1031876"/>
              <a:gd name="connsiteY27909" fmla="*/ 723106 h 1106488"/>
              <a:gd name="connsiteX27910" fmla="*/ 57944 w 1031876"/>
              <a:gd name="connsiteY27910" fmla="*/ 725348 h 1106488"/>
              <a:gd name="connsiteX27911" fmla="*/ 54931 w 1031876"/>
              <a:gd name="connsiteY27911" fmla="*/ 723106 h 1106488"/>
              <a:gd name="connsiteX27912" fmla="*/ 54824 w 1031876"/>
              <a:gd name="connsiteY27912" fmla="*/ 723106 h 1106488"/>
              <a:gd name="connsiteX27913" fmla="*/ 54620 w 1031876"/>
              <a:gd name="connsiteY27913" fmla="*/ 723106 h 1106488"/>
              <a:gd name="connsiteX27914" fmla="*/ 57005 w 1031876"/>
              <a:gd name="connsiteY27914" fmla="*/ 729615 h 1106488"/>
              <a:gd name="connsiteX27915" fmla="*/ 55711 w 1031876"/>
              <a:gd name="connsiteY27915" fmla="*/ 729615 h 1106488"/>
              <a:gd name="connsiteX27916" fmla="*/ 55471 w 1031876"/>
              <a:gd name="connsiteY27916" fmla="*/ 728868 h 1106488"/>
              <a:gd name="connsiteX27917" fmla="*/ 54504 w 1031876"/>
              <a:gd name="connsiteY27917" fmla="*/ 729615 h 1106488"/>
              <a:gd name="connsiteX27918" fmla="*/ 54504 w 1031876"/>
              <a:gd name="connsiteY27918" fmla="*/ 728761 h 1106488"/>
              <a:gd name="connsiteX27919" fmla="*/ 54504 w 1031876"/>
              <a:gd name="connsiteY27919" fmla="*/ 726202 h 1106488"/>
              <a:gd name="connsiteX27920" fmla="*/ 54504 w 1031876"/>
              <a:gd name="connsiteY27920" fmla="*/ 725348 h 1106488"/>
              <a:gd name="connsiteX27921" fmla="*/ 54504 w 1031876"/>
              <a:gd name="connsiteY27921" fmla="*/ 723106 h 1106488"/>
              <a:gd name="connsiteX27922" fmla="*/ 53975 w 1031876"/>
              <a:gd name="connsiteY27922" fmla="*/ 723106 h 1106488"/>
              <a:gd name="connsiteX27923" fmla="*/ 54226 w 1031876"/>
              <a:gd name="connsiteY27923" fmla="*/ 722880 h 1106488"/>
              <a:gd name="connsiteX27924" fmla="*/ 51924 w 1031876"/>
              <a:gd name="connsiteY27924" fmla="*/ 723642 h 1106488"/>
              <a:gd name="connsiteX27925" fmla="*/ 54504 w 1031876"/>
              <a:gd name="connsiteY27925" fmla="*/ 729615 h 1106488"/>
              <a:gd name="connsiteX27926" fmla="*/ 47625 w 1031876"/>
              <a:gd name="connsiteY27926" fmla="*/ 715962 h 1106488"/>
              <a:gd name="connsiteX27927" fmla="*/ 47626 w 1031876"/>
              <a:gd name="connsiteY27927" fmla="*/ 715963 h 1106488"/>
              <a:gd name="connsiteX27928" fmla="*/ 53644 w 1031876"/>
              <a:gd name="connsiteY27928" fmla="*/ 721935 h 1106488"/>
              <a:gd name="connsiteX27929" fmla="*/ 54420 w 1031876"/>
              <a:gd name="connsiteY27929" fmla="*/ 722705 h 1106488"/>
              <a:gd name="connsiteX27930" fmla="*/ 57944 w 1031876"/>
              <a:gd name="connsiteY27930" fmla="*/ 719534 h 1106488"/>
              <a:gd name="connsiteX27931" fmla="*/ 61468 w 1031876"/>
              <a:gd name="connsiteY27931" fmla="*/ 716362 h 1106488"/>
              <a:gd name="connsiteX27932" fmla="*/ 58120 w 1031876"/>
              <a:gd name="connsiteY27932" fmla="*/ 715526 h 1106488"/>
              <a:gd name="connsiteX27933" fmla="*/ 54701 w 1031876"/>
              <a:gd name="connsiteY27933" fmla="*/ 709549 h 1106488"/>
              <a:gd name="connsiteX27934" fmla="*/ 59487 w 1031876"/>
              <a:gd name="connsiteY27934" fmla="*/ 714331 h 1106488"/>
              <a:gd name="connsiteX27935" fmla="*/ 60683 w 1031876"/>
              <a:gd name="connsiteY27935" fmla="*/ 715526 h 1106488"/>
              <a:gd name="connsiteX27936" fmla="*/ 61496 w 1031876"/>
              <a:gd name="connsiteY27936" fmla="*/ 716338 h 1106488"/>
              <a:gd name="connsiteX27937" fmla="*/ 59487 w 1031876"/>
              <a:gd name="connsiteY27937" fmla="*/ 714331 h 1106488"/>
              <a:gd name="connsiteX27938" fmla="*/ 58120 w 1031876"/>
              <a:gd name="connsiteY27938" fmla="*/ 712965 h 1106488"/>
              <a:gd name="connsiteX27939" fmla="*/ 54701 w 1031876"/>
              <a:gd name="connsiteY27939" fmla="*/ 709549 h 1106488"/>
              <a:gd name="connsiteX27940" fmla="*/ 54701 w 1031876"/>
              <a:gd name="connsiteY27940" fmla="*/ 707842 h 1106488"/>
              <a:gd name="connsiteX27941" fmla="*/ 54701 w 1031876"/>
              <a:gd name="connsiteY27941" fmla="*/ 702719 h 1106488"/>
              <a:gd name="connsiteX27942" fmla="*/ 54701 w 1031876"/>
              <a:gd name="connsiteY27942" fmla="*/ 695889 h 1106488"/>
              <a:gd name="connsiteX27943" fmla="*/ 53123 w 1031876"/>
              <a:gd name="connsiteY27943" fmla="*/ 699567 h 1106488"/>
              <a:gd name="connsiteX27944" fmla="*/ 51282 w 1031876"/>
              <a:gd name="connsiteY27944" fmla="*/ 695889 h 1106488"/>
              <a:gd name="connsiteX27945" fmla="*/ 47863 w 1031876"/>
              <a:gd name="connsiteY27945" fmla="*/ 689058 h 1106488"/>
              <a:gd name="connsiteX27946" fmla="*/ 46189 w 1031876"/>
              <a:gd name="connsiteY27946" fmla="*/ 684458 h 1106488"/>
              <a:gd name="connsiteX27947" fmla="*/ 47863 w 1031876"/>
              <a:gd name="connsiteY27947" fmla="*/ 682228 h 1106488"/>
              <a:gd name="connsiteX27948" fmla="*/ 41881 w 1031876"/>
              <a:gd name="connsiteY27948" fmla="*/ 676251 h 1106488"/>
              <a:gd name="connsiteX27949" fmla="*/ 41275 w 1031876"/>
              <a:gd name="connsiteY27949" fmla="*/ 675646 h 1106488"/>
              <a:gd name="connsiteX27950" fmla="*/ 41026 w 1031876"/>
              <a:gd name="connsiteY27950" fmla="*/ 675397 h 1106488"/>
              <a:gd name="connsiteX27951" fmla="*/ 34188 w 1031876"/>
              <a:gd name="connsiteY27951" fmla="*/ 661736 h 1106488"/>
              <a:gd name="connsiteX27952" fmla="*/ 27350 w 1031876"/>
              <a:gd name="connsiteY27952" fmla="*/ 648076 h 1106488"/>
              <a:gd name="connsiteX27953" fmla="*/ 21368 w 1031876"/>
              <a:gd name="connsiteY27953" fmla="*/ 644660 h 1106488"/>
              <a:gd name="connsiteX27954" fmla="*/ 20638 w 1031876"/>
              <a:gd name="connsiteY27954" fmla="*/ 641745 h 1106488"/>
              <a:gd name="connsiteX27955" fmla="*/ 20638 w 1031876"/>
              <a:gd name="connsiteY27955" fmla="*/ 642144 h 1106488"/>
              <a:gd name="connsiteX27956" fmla="*/ 20638 w 1031876"/>
              <a:gd name="connsiteY27956" fmla="*/ 644525 h 1106488"/>
              <a:gd name="connsiteX27957" fmla="*/ 20638 w 1031876"/>
              <a:gd name="connsiteY27957" fmla="*/ 645319 h 1106488"/>
              <a:gd name="connsiteX27958" fmla="*/ 20638 w 1031876"/>
              <a:gd name="connsiteY27958" fmla="*/ 647700 h 1106488"/>
              <a:gd name="connsiteX27959" fmla="*/ 20638 w 1031876"/>
              <a:gd name="connsiteY27959" fmla="*/ 648494 h 1106488"/>
              <a:gd name="connsiteX27960" fmla="*/ 18257 w 1031876"/>
              <a:gd name="connsiteY27960" fmla="*/ 644922 h 1106488"/>
              <a:gd name="connsiteX27961" fmla="*/ 20566 w 1031876"/>
              <a:gd name="connsiteY27961" fmla="*/ 641458 h 1106488"/>
              <a:gd name="connsiteX27962" fmla="*/ 20513 w 1031876"/>
              <a:gd name="connsiteY27962" fmla="*/ 641245 h 1106488"/>
              <a:gd name="connsiteX27963" fmla="*/ 20533 w 1031876"/>
              <a:gd name="connsiteY27963" fmla="*/ 641245 h 1106488"/>
              <a:gd name="connsiteX27964" fmla="*/ 17463 w 1031876"/>
              <a:gd name="connsiteY27964" fmla="*/ 638175 h 1106488"/>
              <a:gd name="connsiteX27965" fmla="*/ 14288 w 1031876"/>
              <a:gd name="connsiteY27965" fmla="*/ 635000 h 1106488"/>
              <a:gd name="connsiteX27966" fmla="*/ 19844 w 1031876"/>
              <a:gd name="connsiteY27966" fmla="*/ 638175 h 1106488"/>
              <a:gd name="connsiteX27967" fmla="*/ 20612 w 1031876"/>
              <a:gd name="connsiteY27967" fmla="*/ 641245 h 1106488"/>
              <a:gd name="connsiteX27968" fmla="*/ 20638 w 1031876"/>
              <a:gd name="connsiteY27968" fmla="*/ 641245 h 1106488"/>
              <a:gd name="connsiteX27969" fmla="*/ 21368 w 1031876"/>
              <a:gd name="connsiteY27969" fmla="*/ 641245 h 1106488"/>
              <a:gd name="connsiteX27970" fmla="*/ 27350 w 1031876"/>
              <a:gd name="connsiteY27970" fmla="*/ 641245 h 1106488"/>
              <a:gd name="connsiteX27971" fmla="*/ 27350 w 1031876"/>
              <a:gd name="connsiteY27971" fmla="*/ 634415 h 1106488"/>
              <a:gd name="connsiteX27972" fmla="*/ 27350 w 1031876"/>
              <a:gd name="connsiteY27972" fmla="*/ 633561 h 1106488"/>
              <a:gd name="connsiteX27973" fmla="*/ 27350 w 1031876"/>
              <a:gd name="connsiteY27973" fmla="*/ 630999 h 1106488"/>
              <a:gd name="connsiteX27974" fmla="*/ 27350 w 1031876"/>
              <a:gd name="connsiteY27974" fmla="*/ 628438 h 1106488"/>
              <a:gd name="connsiteX27975" fmla="*/ 27350 w 1031876"/>
              <a:gd name="connsiteY27975" fmla="*/ 627584 h 1106488"/>
              <a:gd name="connsiteX27976" fmla="*/ 26144 w 1031876"/>
              <a:gd name="connsiteY27976" fmla="*/ 630799 h 1106488"/>
              <a:gd name="connsiteX27977" fmla="*/ 20513 w 1031876"/>
              <a:gd name="connsiteY27977" fmla="*/ 627584 h 1106488"/>
              <a:gd name="connsiteX27978" fmla="*/ 20513 w 1031876"/>
              <a:gd name="connsiteY27978" fmla="*/ 620754 h 1106488"/>
              <a:gd name="connsiteX27979" fmla="*/ 19658 w 1031876"/>
              <a:gd name="connsiteY27979" fmla="*/ 614777 h 1106488"/>
              <a:gd name="connsiteX27980" fmla="*/ 14652 w 1031876"/>
              <a:gd name="connsiteY27980" fmla="*/ 614063 h 1106488"/>
              <a:gd name="connsiteX27981" fmla="*/ 14530 w 1031876"/>
              <a:gd name="connsiteY27981" fmla="*/ 613924 h 1106488"/>
              <a:gd name="connsiteX27982" fmla="*/ 20513 w 1031876"/>
              <a:gd name="connsiteY27982" fmla="*/ 613924 h 1106488"/>
              <a:gd name="connsiteX27983" fmla="*/ 13675 w 1031876"/>
              <a:gd name="connsiteY27983" fmla="*/ 607093 h 1106488"/>
              <a:gd name="connsiteX27984" fmla="*/ 13675 w 1031876"/>
              <a:gd name="connsiteY27984" fmla="*/ 600263 h 1106488"/>
              <a:gd name="connsiteX27985" fmla="*/ 16516 w 1031876"/>
              <a:gd name="connsiteY27985" fmla="*/ 605228 h 1106488"/>
              <a:gd name="connsiteX27986" fmla="*/ 17463 w 1031876"/>
              <a:gd name="connsiteY27986" fmla="*/ 604044 h 1106488"/>
              <a:gd name="connsiteX27987" fmla="*/ 20488 w 1031876"/>
              <a:gd name="connsiteY27987" fmla="*/ 600263 h 1106488"/>
              <a:gd name="connsiteX27988" fmla="*/ 17094 w 1031876"/>
              <a:gd name="connsiteY27988" fmla="*/ 600263 h 1106488"/>
              <a:gd name="connsiteX27989" fmla="*/ 13675 w 1031876"/>
              <a:gd name="connsiteY27989" fmla="*/ 600263 h 1106488"/>
              <a:gd name="connsiteX27990" fmla="*/ 13675 w 1031876"/>
              <a:gd name="connsiteY27990" fmla="*/ 599421 h 1106488"/>
              <a:gd name="connsiteX27991" fmla="*/ 11311 w 1031876"/>
              <a:gd name="connsiteY27991" fmla="*/ 596900 h 1106488"/>
              <a:gd name="connsiteX27992" fmla="*/ 13675 w 1031876"/>
              <a:gd name="connsiteY27992" fmla="*/ 594379 h 1106488"/>
              <a:gd name="connsiteX27993" fmla="*/ 13675 w 1031876"/>
              <a:gd name="connsiteY27993" fmla="*/ 594286 h 1106488"/>
              <a:gd name="connsiteX27994" fmla="*/ 13675 w 1031876"/>
              <a:gd name="connsiteY27994" fmla="*/ 593432 h 1106488"/>
              <a:gd name="connsiteX27995" fmla="*/ 14167 w 1031876"/>
              <a:gd name="connsiteY27995" fmla="*/ 593854 h 1106488"/>
              <a:gd name="connsiteX27996" fmla="*/ 14288 w 1031876"/>
              <a:gd name="connsiteY27996" fmla="*/ 593725 h 1106488"/>
              <a:gd name="connsiteX27997" fmla="*/ 14288 w 1031876"/>
              <a:gd name="connsiteY27997" fmla="*/ 593957 h 1106488"/>
              <a:gd name="connsiteX27998" fmla="*/ 19658 w 1031876"/>
              <a:gd name="connsiteY27998" fmla="*/ 598555 h 1106488"/>
              <a:gd name="connsiteX27999" fmla="*/ 20513 w 1031876"/>
              <a:gd name="connsiteY27999" fmla="*/ 593432 h 1106488"/>
              <a:gd name="connsiteX28000" fmla="*/ 17094 w 1031876"/>
              <a:gd name="connsiteY28000" fmla="*/ 593432 h 1106488"/>
              <a:gd name="connsiteX28001" fmla="*/ 14288 w 1031876"/>
              <a:gd name="connsiteY28001" fmla="*/ 593432 h 1106488"/>
              <a:gd name="connsiteX28002" fmla="*/ 13675 w 1031876"/>
              <a:gd name="connsiteY28002" fmla="*/ 593432 h 1106488"/>
              <a:gd name="connsiteX28003" fmla="*/ 13675 w 1031876"/>
              <a:gd name="connsiteY28003" fmla="*/ 592578 h 1106488"/>
              <a:gd name="connsiteX28004" fmla="*/ 13675 w 1031876"/>
              <a:gd name="connsiteY28004" fmla="*/ 589163 h 1106488"/>
              <a:gd name="connsiteX28005" fmla="*/ 13675 w 1031876"/>
              <a:gd name="connsiteY28005" fmla="*/ 587455 h 1106488"/>
              <a:gd name="connsiteX28006" fmla="*/ 13675 w 1031876"/>
              <a:gd name="connsiteY28006" fmla="*/ 586602 h 1106488"/>
              <a:gd name="connsiteX28007" fmla="*/ 13675 w 1031876"/>
              <a:gd name="connsiteY28007" fmla="*/ 585748 h 1106488"/>
              <a:gd name="connsiteX28008" fmla="*/ 13675 w 1031876"/>
              <a:gd name="connsiteY28008" fmla="*/ 584894 h 1106488"/>
              <a:gd name="connsiteX28009" fmla="*/ 13675 w 1031876"/>
              <a:gd name="connsiteY28009" fmla="*/ 583187 h 1106488"/>
              <a:gd name="connsiteX28010" fmla="*/ 13675 w 1031876"/>
              <a:gd name="connsiteY28010" fmla="*/ 579771 h 1106488"/>
              <a:gd name="connsiteX28011" fmla="*/ 13675 w 1031876"/>
              <a:gd name="connsiteY28011" fmla="*/ 586602 h 1106488"/>
              <a:gd name="connsiteX28012" fmla="*/ 6838 w 1031876"/>
              <a:gd name="connsiteY28012" fmla="*/ 586602 h 1106488"/>
              <a:gd name="connsiteX28013" fmla="*/ 6838 w 1031876"/>
              <a:gd name="connsiteY28013" fmla="*/ 572941 h 1106488"/>
              <a:gd name="connsiteX28014" fmla="*/ 6838 w 1031876"/>
              <a:gd name="connsiteY28014" fmla="*/ 568672 h 1106488"/>
              <a:gd name="connsiteX28015" fmla="*/ 6838 w 1031876"/>
              <a:gd name="connsiteY28015" fmla="*/ 566110 h 1106488"/>
              <a:gd name="connsiteX28016" fmla="*/ 6838 w 1031876"/>
              <a:gd name="connsiteY28016" fmla="*/ 559280 h 1106488"/>
              <a:gd name="connsiteX28017" fmla="*/ 6838 w 1031876"/>
              <a:gd name="connsiteY28017" fmla="*/ 552450 h 1106488"/>
              <a:gd name="connsiteX28018" fmla="*/ 0 w 1031876"/>
              <a:gd name="connsiteY28018" fmla="*/ 552450 h 1106488"/>
              <a:gd name="connsiteX28019" fmla="*/ 0 w 1031876"/>
              <a:gd name="connsiteY28019" fmla="*/ 545619 h 1106488"/>
              <a:gd name="connsiteX28020" fmla="*/ 6838 w 1031876"/>
              <a:gd name="connsiteY28020" fmla="*/ 545619 h 1106488"/>
              <a:gd name="connsiteX28021" fmla="*/ 6838 w 1031876"/>
              <a:gd name="connsiteY28021" fmla="*/ 541350 h 1106488"/>
              <a:gd name="connsiteX28022" fmla="*/ 6838 w 1031876"/>
              <a:gd name="connsiteY28022" fmla="*/ 539642 h 1106488"/>
              <a:gd name="connsiteX28023" fmla="*/ 6838 w 1031876"/>
              <a:gd name="connsiteY28023" fmla="*/ 538789 h 1106488"/>
              <a:gd name="connsiteX28024" fmla="*/ 6838 w 1031876"/>
              <a:gd name="connsiteY28024" fmla="*/ 535374 h 1106488"/>
              <a:gd name="connsiteX28025" fmla="*/ 6838 w 1031876"/>
              <a:gd name="connsiteY28025" fmla="*/ 531958 h 1106488"/>
              <a:gd name="connsiteX28026" fmla="*/ 3419 w 1031876"/>
              <a:gd name="connsiteY28026" fmla="*/ 531105 h 1106488"/>
              <a:gd name="connsiteX28027" fmla="*/ 2218 w 1031876"/>
              <a:gd name="connsiteY28027" fmla="*/ 529005 h 1106488"/>
              <a:gd name="connsiteX28028" fmla="*/ 2564 w 1031876"/>
              <a:gd name="connsiteY28028" fmla="*/ 528543 h 1106488"/>
              <a:gd name="connsiteX28029" fmla="*/ 0 w 1031876"/>
              <a:gd name="connsiteY28029" fmla="*/ 525128 h 1106488"/>
              <a:gd name="connsiteX28030" fmla="*/ 0 w 1031876"/>
              <a:gd name="connsiteY28030" fmla="*/ 518297 h 1106488"/>
              <a:gd name="connsiteX28031" fmla="*/ 6838 w 1031876"/>
              <a:gd name="connsiteY28031" fmla="*/ 525128 h 1106488"/>
              <a:gd name="connsiteX28032" fmla="*/ 6838 w 1031876"/>
              <a:gd name="connsiteY28032" fmla="*/ 518297 h 1106488"/>
              <a:gd name="connsiteX28033" fmla="*/ 5983 w 1031876"/>
              <a:gd name="connsiteY28033" fmla="*/ 514882 h 1106488"/>
              <a:gd name="connsiteX28034" fmla="*/ 647 w 1031876"/>
              <a:gd name="connsiteY28034" fmla="*/ 511836 h 1106488"/>
              <a:gd name="connsiteX28035" fmla="*/ 656 w 1031876"/>
              <a:gd name="connsiteY28035" fmla="*/ 511748 h 1106488"/>
              <a:gd name="connsiteX28036" fmla="*/ 5983 w 1031876"/>
              <a:gd name="connsiteY28036" fmla="*/ 514028 h 1106488"/>
              <a:gd name="connsiteX28037" fmla="*/ 6838 w 1031876"/>
              <a:gd name="connsiteY28037" fmla="*/ 511467 h 1106488"/>
              <a:gd name="connsiteX28038" fmla="*/ 855 w 1031876"/>
              <a:gd name="connsiteY28038" fmla="*/ 509759 h 1106488"/>
              <a:gd name="connsiteX28039" fmla="*/ 656 w 1031876"/>
              <a:gd name="connsiteY28039" fmla="*/ 511748 h 1106488"/>
              <a:gd name="connsiteX28040" fmla="*/ 0 w 1031876"/>
              <a:gd name="connsiteY28040" fmla="*/ 511467 h 1106488"/>
              <a:gd name="connsiteX28041" fmla="*/ 0 w 1031876"/>
              <a:gd name="connsiteY28041" fmla="*/ 511175 h 1106488"/>
              <a:gd name="connsiteX28042" fmla="*/ 0 w 1031876"/>
              <a:gd name="connsiteY28042" fmla="*/ 510381 h 1106488"/>
              <a:gd name="connsiteX28043" fmla="*/ 0 w 1031876"/>
              <a:gd name="connsiteY28043" fmla="*/ 508000 h 1106488"/>
              <a:gd name="connsiteX28044" fmla="*/ 0 w 1031876"/>
              <a:gd name="connsiteY28044" fmla="*/ 504825 h 1106488"/>
              <a:gd name="connsiteX28045" fmla="*/ 0 w 1031876"/>
              <a:gd name="connsiteY28045" fmla="*/ 504637 h 1106488"/>
              <a:gd name="connsiteX28046" fmla="*/ 0 w 1031876"/>
              <a:gd name="connsiteY28046" fmla="*/ 501650 h 1106488"/>
              <a:gd name="connsiteX28047" fmla="*/ 0 w 1031876"/>
              <a:gd name="connsiteY28047" fmla="*/ 500856 h 1106488"/>
              <a:gd name="connsiteX28048" fmla="*/ 0 w 1031876"/>
              <a:gd name="connsiteY28048" fmla="*/ 500368 h 1106488"/>
              <a:gd name="connsiteX28049" fmla="*/ 0 w 1031876"/>
              <a:gd name="connsiteY28049" fmla="*/ 498475 h 1106488"/>
              <a:gd name="connsiteX28050" fmla="*/ 0 w 1031876"/>
              <a:gd name="connsiteY28050" fmla="*/ 497806 h 1106488"/>
              <a:gd name="connsiteX28051" fmla="*/ 6838 w 1031876"/>
              <a:gd name="connsiteY28051" fmla="*/ 497806 h 1106488"/>
              <a:gd name="connsiteX28052" fmla="*/ 13675 w 1031876"/>
              <a:gd name="connsiteY28052" fmla="*/ 490976 h 1106488"/>
              <a:gd name="connsiteX28053" fmla="*/ 13675 w 1031876"/>
              <a:gd name="connsiteY28053" fmla="*/ 477315 h 1106488"/>
              <a:gd name="connsiteX28054" fmla="*/ 6838 w 1031876"/>
              <a:gd name="connsiteY28054" fmla="*/ 490976 h 1106488"/>
              <a:gd name="connsiteX28055" fmla="*/ 3419 w 1031876"/>
              <a:gd name="connsiteY28055" fmla="*/ 488414 h 1106488"/>
              <a:gd name="connsiteX28056" fmla="*/ 613 w 1031876"/>
              <a:gd name="connsiteY28056" fmla="*/ 490516 h 1106488"/>
              <a:gd name="connsiteX28057" fmla="*/ 438 w 1031876"/>
              <a:gd name="connsiteY28057" fmla="*/ 490976 h 1106488"/>
              <a:gd name="connsiteX28058" fmla="*/ 5983 w 1031876"/>
              <a:gd name="connsiteY28058" fmla="*/ 490976 h 1106488"/>
              <a:gd name="connsiteX28059" fmla="*/ 6838 w 1031876"/>
              <a:gd name="connsiteY28059" fmla="*/ 490976 h 1106488"/>
              <a:gd name="connsiteX28060" fmla="*/ 6838 w 1031876"/>
              <a:gd name="connsiteY28060" fmla="*/ 494391 h 1106488"/>
              <a:gd name="connsiteX28061" fmla="*/ 6838 w 1031876"/>
              <a:gd name="connsiteY28061" fmla="*/ 495245 h 1106488"/>
              <a:gd name="connsiteX28062" fmla="*/ 6838 w 1031876"/>
              <a:gd name="connsiteY28062" fmla="*/ 497806 h 1106488"/>
              <a:gd name="connsiteX28063" fmla="*/ 3419 w 1031876"/>
              <a:gd name="connsiteY28063" fmla="*/ 496952 h 1106488"/>
              <a:gd name="connsiteX28064" fmla="*/ 2487 w 1031876"/>
              <a:gd name="connsiteY28064" fmla="*/ 495322 h 1106488"/>
              <a:gd name="connsiteX28065" fmla="*/ 263 w 1031876"/>
              <a:gd name="connsiteY28065" fmla="*/ 491435 h 1106488"/>
              <a:gd name="connsiteX28066" fmla="*/ 0 w 1031876"/>
              <a:gd name="connsiteY28066" fmla="*/ 492126 h 1106488"/>
              <a:gd name="connsiteX28067" fmla="*/ 0 w 1031876"/>
              <a:gd name="connsiteY28067" fmla="*/ 490976 h 1106488"/>
              <a:gd name="connsiteX28068" fmla="*/ 0 w 1031876"/>
              <a:gd name="connsiteY28068" fmla="*/ 484982 h 1106488"/>
              <a:gd name="connsiteX28069" fmla="*/ 0 w 1031876"/>
              <a:gd name="connsiteY28069" fmla="*/ 484145 h 1106488"/>
              <a:gd name="connsiteX28070" fmla="*/ 0 w 1031876"/>
              <a:gd name="connsiteY28070" fmla="*/ 484089 h 1106488"/>
              <a:gd name="connsiteX28071" fmla="*/ 0 w 1031876"/>
              <a:gd name="connsiteY28071" fmla="*/ 477838 h 1106488"/>
              <a:gd name="connsiteX28072" fmla="*/ 0 w 1031876"/>
              <a:gd name="connsiteY28072" fmla="*/ 477315 h 1106488"/>
              <a:gd name="connsiteX28073" fmla="*/ 0 w 1031876"/>
              <a:gd name="connsiteY28073" fmla="*/ 471587 h 1106488"/>
              <a:gd name="connsiteX28074" fmla="*/ 0 w 1031876"/>
              <a:gd name="connsiteY28074" fmla="*/ 471488 h 1106488"/>
              <a:gd name="connsiteX28075" fmla="*/ 0 w 1031876"/>
              <a:gd name="connsiteY28075" fmla="*/ 470959 h 1106488"/>
              <a:gd name="connsiteX28076" fmla="*/ 0 w 1031876"/>
              <a:gd name="connsiteY28076" fmla="*/ 470694 h 1106488"/>
              <a:gd name="connsiteX28077" fmla="*/ 76 w 1031876"/>
              <a:gd name="connsiteY28077" fmla="*/ 470808 h 1106488"/>
              <a:gd name="connsiteX28078" fmla="*/ 101 w 1031876"/>
              <a:gd name="connsiteY28078" fmla="*/ 470581 h 1106488"/>
              <a:gd name="connsiteX28079" fmla="*/ 503 w 1031876"/>
              <a:gd name="connsiteY28079" fmla="*/ 466965 h 1106488"/>
              <a:gd name="connsiteX28080" fmla="*/ 0 w 1031876"/>
              <a:gd name="connsiteY28080" fmla="*/ 464079 h 1106488"/>
              <a:gd name="connsiteX28081" fmla="*/ 1000 w 1031876"/>
              <a:gd name="connsiteY28081" fmla="*/ 464079 h 1106488"/>
              <a:gd name="connsiteX28082" fmla="*/ 6350 w 1031876"/>
              <a:gd name="connsiteY28082" fmla="*/ 457200 h 1106488"/>
              <a:gd name="connsiteX28083" fmla="*/ 2459 w 1031876"/>
              <a:gd name="connsiteY28083" fmla="*/ 464079 h 1106488"/>
              <a:gd name="connsiteX28084" fmla="*/ 3175 w 1031876"/>
              <a:gd name="connsiteY28084" fmla="*/ 464079 h 1106488"/>
              <a:gd name="connsiteX28085" fmla="*/ 4396 w 1031876"/>
              <a:gd name="connsiteY28085" fmla="*/ 464079 h 1106488"/>
              <a:gd name="connsiteX28086" fmla="*/ 3175 w 1031876"/>
              <a:gd name="connsiteY28086" fmla="*/ 468379 h 1106488"/>
              <a:gd name="connsiteX28087" fmla="*/ 992 w 1031876"/>
              <a:gd name="connsiteY28087" fmla="*/ 469776 h 1106488"/>
              <a:gd name="connsiteX28088" fmla="*/ 963 w 1031876"/>
              <a:gd name="connsiteY28088" fmla="*/ 469610 h 1106488"/>
              <a:gd name="connsiteX28089" fmla="*/ 652 w 1031876"/>
              <a:gd name="connsiteY28089" fmla="*/ 467822 h 1106488"/>
              <a:gd name="connsiteX28090" fmla="*/ 177 w 1031876"/>
              <a:gd name="connsiteY28090" fmla="*/ 470495 h 1106488"/>
              <a:gd name="connsiteX28091" fmla="*/ 111 w 1031876"/>
              <a:gd name="connsiteY28091" fmla="*/ 470861 h 1106488"/>
              <a:gd name="connsiteX28092" fmla="*/ 2381 w 1031876"/>
              <a:gd name="connsiteY28092" fmla="*/ 474266 h 1106488"/>
              <a:gd name="connsiteX28093" fmla="*/ 697 w 1031876"/>
              <a:gd name="connsiteY28093" fmla="*/ 476793 h 1106488"/>
              <a:gd name="connsiteX28094" fmla="*/ 3419 w 1031876"/>
              <a:gd name="connsiteY28094" fmla="*/ 474753 h 1106488"/>
              <a:gd name="connsiteX28095" fmla="*/ 6838 w 1031876"/>
              <a:gd name="connsiteY28095" fmla="*/ 477315 h 1106488"/>
              <a:gd name="connsiteX28096" fmla="*/ 6838 w 1031876"/>
              <a:gd name="connsiteY28096" fmla="*/ 470484 h 1106488"/>
              <a:gd name="connsiteX28097" fmla="*/ 6838 w 1031876"/>
              <a:gd name="connsiteY28097" fmla="*/ 467069 h 1106488"/>
              <a:gd name="connsiteX28098" fmla="*/ 6838 w 1031876"/>
              <a:gd name="connsiteY28098" fmla="*/ 463654 h 1106488"/>
              <a:gd name="connsiteX28099" fmla="*/ 6838 w 1031876"/>
              <a:gd name="connsiteY28099" fmla="*/ 462800 h 1106488"/>
              <a:gd name="connsiteX28100" fmla="*/ 6838 w 1031876"/>
              <a:gd name="connsiteY28100" fmla="*/ 460239 h 1106488"/>
              <a:gd name="connsiteX28101" fmla="*/ 6838 w 1031876"/>
              <a:gd name="connsiteY28101" fmla="*/ 456824 h 1106488"/>
              <a:gd name="connsiteX28102" fmla="*/ 6838 w 1031876"/>
              <a:gd name="connsiteY28102" fmla="*/ 443163 h 1106488"/>
              <a:gd name="connsiteX28103" fmla="*/ 6838 w 1031876"/>
              <a:gd name="connsiteY28103" fmla="*/ 436332 h 1106488"/>
              <a:gd name="connsiteX28104" fmla="*/ 6838 w 1031876"/>
              <a:gd name="connsiteY28104" fmla="*/ 429502 h 1106488"/>
              <a:gd name="connsiteX28105" fmla="*/ 13675 w 1031876"/>
              <a:gd name="connsiteY28105" fmla="*/ 422671 h 1106488"/>
              <a:gd name="connsiteX28106" fmla="*/ 14288 w 1031876"/>
              <a:gd name="connsiteY28106" fmla="*/ 422322 h 1106488"/>
              <a:gd name="connsiteX28107" fmla="*/ 18026 w 1031876"/>
              <a:gd name="connsiteY28107" fmla="*/ 420188 h 1106488"/>
              <a:gd name="connsiteX28108" fmla="*/ 19658 w 1031876"/>
              <a:gd name="connsiteY28108" fmla="*/ 419256 h 1106488"/>
              <a:gd name="connsiteX28109" fmla="*/ 20513 w 1031876"/>
              <a:gd name="connsiteY28109" fmla="*/ 415841 h 1106488"/>
              <a:gd name="connsiteX28110" fmla="*/ 20513 w 1031876"/>
              <a:gd name="connsiteY28110" fmla="*/ 417549 h 1106488"/>
              <a:gd name="connsiteX28111" fmla="*/ 20513 w 1031876"/>
              <a:gd name="connsiteY28111" fmla="*/ 419256 h 1106488"/>
              <a:gd name="connsiteX28112" fmla="*/ 20513 w 1031876"/>
              <a:gd name="connsiteY28112" fmla="*/ 422671 h 1106488"/>
              <a:gd name="connsiteX28113" fmla="*/ 20513 w 1031876"/>
              <a:gd name="connsiteY28113" fmla="*/ 429502 h 1106488"/>
              <a:gd name="connsiteX28114" fmla="*/ 13675 w 1031876"/>
              <a:gd name="connsiteY28114" fmla="*/ 429502 h 1106488"/>
              <a:gd name="connsiteX28115" fmla="*/ 13675 w 1031876"/>
              <a:gd name="connsiteY28115" fmla="*/ 430356 h 1106488"/>
              <a:gd name="connsiteX28116" fmla="*/ 13675 w 1031876"/>
              <a:gd name="connsiteY28116" fmla="*/ 432063 h 1106488"/>
              <a:gd name="connsiteX28117" fmla="*/ 13675 w 1031876"/>
              <a:gd name="connsiteY28117" fmla="*/ 432917 h 1106488"/>
              <a:gd name="connsiteX28118" fmla="*/ 13675 w 1031876"/>
              <a:gd name="connsiteY28118" fmla="*/ 436332 h 1106488"/>
              <a:gd name="connsiteX28119" fmla="*/ 13675 w 1031876"/>
              <a:gd name="connsiteY28119" fmla="*/ 437186 h 1106488"/>
              <a:gd name="connsiteX28120" fmla="*/ 13675 w 1031876"/>
              <a:gd name="connsiteY28120" fmla="*/ 439748 h 1106488"/>
              <a:gd name="connsiteX28121" fmla="*/ 13675 w 1031876"/>
              <a:gd name="connsiteY28121" fmla="*/ 442309 h 1106488"/>
              <a:gd name="connsiteX28122" fmla="*/ 13675 w 1031876"/>
              <a:gd name="connsiteY28122" fmla="*/ 443163 h 1106488"/>
              <a:gd name="connsiteX28123" fmla="*/ 13675 w 1031876"/>
              <a:gd name="connsiteY28123" fmla="*/ 445724 h 1106488"/>
              <a:gd name="connsiteX28124" fmla="*/ 13675 w 1031876"/>
              <a:gd name="connsiteY28124" fmla="*/ 449993 h 1106488"/>
              <a:gd name="connsiteX28125" fmla="*/ 17094 w 1031876"/>
              <a:gd name="connsiteY28125" fmla="*/ 449139 h 1106488"/>
              <a:gd name="connsiteX28126" fmla="*/ 18838 w 1031876"/>
              <a:gd name="connsiteY28126" fmla="*/ 446090 h 1106488"/>
              <a:gd name="connsiteX28127" fmla="*/ 20513 w 1031876"/>
              <a:gd name="connsiteY28127" fmla="*/ 449993 h 1106488"/>
              <a:gd name="connsiteX28128" fmla="*/ 20513 w 1031876"/>
              <a:gd name="connsiteY28128" fmla="*/ 449139 h 1106488"/>
              <a:gd name="connsiteX28129" fmla="*/ 20513 w 1031876"/>
              <a:gd name="connsiteY28129" fmla="*/ 446578 h 1106488"/>
              <a:gd name="connsiteX28130" fmla="*/ 20513 w 1031876"/>
              <a:gd name="connsiteY28130" fmla="*/ 444870 h 1106488"/>
              <a:gd name="connsiteX28131" fmla="*/ 20513 w 1031876"/>
              <a:gd name="connsiteY28131" fmla="*/ 444017 h 1106488"/>
              <a:gd name="connsiteX28132" fmla="*/ 20513 w 1031876"/>
              <a:gd name="connsiteY28132" fmla="*/ 443163 h 1106488"/>
              <a:gd name="connsiteX28133" fmla="*/ 27350 w 1031876"/>
              <a:gd name="connsiteY28133" fmla="*/ 436332 h 1106488"/>
              <a:gd name="connsiteX28134" fmla="*/ 20513 w 1031876"/>
              <a:gd name="connsiteY28134" fmla="*/ 436332 h 1106488"/>
              <a:gd name="connsiteX28135" fmla="*/ 17949 w 1031876"/>
              <a:gd name="connsiteY28135" fmla="*/ 435479 h 1106488"/>
              <a:gd name="connsiteX28136" fmla="*/ 19452 w 1031876"/>
              <a:gd name="connsiteY28136" fmla="*/ 431975 h 1106488"/>
              <a:gd name="connsiteX28137" fmla="*/ 19658 w 1031876"/>
              <a:gd name="connsiteY28137" fmla="*/ 432063 h 1106488"/>
              <a:gd name="connsiteX28138" fmla="*/ 20513 w 1031876"/>
              <a:gd name="connsiteY28138" fmla="*/ 429502 h 1106488"/>
              <a:gd name="connsiteX28139" fmla="*/ 20638 w 1031876"/>
              <a:gd name="connsiteY28139" fmla="*/ 429306 h 1106488"/>
              <a:gd name="connsiteX28140" fmla="*/ 20638 w 1031876"/>
              <a:gd name="connsiteY28140" fmla="*/ 428004 h 1106488"/>
              <a:gd name="connsiteX28141" fmla="*/ 20513 w 1031876"/>
              <a:gd name="connsiteY28141" fmla="*/ 429502 h 1106488"/>
              <a:gd name="connsiteX28142" fmla="*/ 20513 w 1031876"/>
              <a:gd name="connsiteY28142" fmla="*/ 426940 h 1106488"/>
              <a:gd name="connsiteX28143" fmla="*/ 20513 w 1031876"/>
              <a:gd name="connsiteY28143" fmla="*/ 426087 h 1106488"/>
              <a:gd name="connsiteX28144" fmla="*/ 20513 w 1031876"/>
              <a:gd name="connsiteY28144" fmla="*/ 422671 h 1106488"/>
              <a:gd name="connsiteX28145" fmla="*/ 20638 w 1031876"/>
              <a:gd name="connsiteY28145" fmla="*/ 422172 h 1106488"/>
              <a:gd name="connsiteX28146" fmla="*/ 20638 w 1031876"/>
              <a:gd name="connsiteY28146" fmla="*/ 415925 h 1106488"/>
              <a:gd name="connsiteX28147" fmla="*/ 21432 w 1031876"/>
              <a:gd name="connsiteY28147" fmla="*/ 415925 h 1106488"/>
              <a:gd name="connsiteX28148" fmla="*/ 23313 w 1031876"/>
              <a:gd name="connsiteY28148" fmla="*/ 415925 h 1106488"/>
              <a:gd name="connsiteX28149" fmla="*/ 24831 w 1031876"/>
              <a:gd name="connsiteY28149" fmla="*/ 413325 h 1106488"/>
              <a:gd name="connsiteX28150" fmla="*/ 27350 w 1031876"/>
              <a:gd name="connsiteY28150" fmla="*/ 415841 h 1106488"/>
              <a:gd name="connsiteX28151" fmla="*/ 26816 w 1031876"/>
              <a:gd name="connsiteY28151" fmla="*/ 416146 h 1106488"/>
              <a:gd name="connsiteX28152" fmla="*/ 21432 w 1031876"/>
              <a:gd name="connsiteY28152" fmla="*/ 423069 h 1106488"/>
              <a:gd name="connsiteX28153" fmla="*/ 20760 w 1031876"/>
              <a:gd name="connsiteY28153" fmla="*/ 429114 h 1106488"/>
              <a:gd name="connsiteX28154" fmla="*/ 26495 w 1031876"/>
              <a:gd name="connsiteY28154" fmla="*/ 420110 h 1106488"/>
              <a:gd name="connsiteX28155" fmla="*/ 27350 w 1031876"/>
              <a:gd name="connsiteY28155" fmla="*/ 415841 h 1106488"/>
              <a:gd name="connsiteX28156" fmla="*/ 26565 w 1031876"/>
              <a:gd name="connsiteY28156" fmla="*/ 410354 h 1106488"/>
              <a:gd name="connsiteX28157" fmla="*/ 27350 w 1031876"/>
              <a:gd name="connsiteY28157" fmla="*/ 409011 h 1106488"/>
              <a:gd name="connsiteX28158" fmla="*/ 27350 w 1031876"/>
              <a:gd name="connsiteY28158" fmla="*/ 405595 h 1106488"/>
              <a:gd name="connsiteX28159" fmla="*/ 27350 w 1031876"/>
              <a:gd name="connsiteY28159" fmla="*/ 402180 h 1106488"/>
              <a:gd name="connsiteX28160" fmla="*/ 26988 w 1031876"/>
              <a:gd name="connsiteY28160" fmla="*/ 402180 h 1106488"/>
              <a:gd name="connsiteX28161" fmla="*/ 26495 w 1031876"/>
              <a:gd name="connsiteY28161" fmla="*/ 402180 h 1106488"/>
              <a:gd name="connsiteX28162" fmla="*/ 26254 w 1031876"/>
              <a:gd name="connsiteY28162" fmla="*/ 402180 h 1106488"/>
              <a:gd name="connsiteX28163" fmla="*/ 26194 w 1031876"/>
              <a:gd name="connsiteY28163" fmla="*/ 402697 h 1106488"/>
              <a:gd name="connsiteX28164" fmla="*/ 21035 w 1031876"/>
              <a:gd name="connsiteY28164" fmla="*/ 409085 h 1106488"/>
              <a:gd name="connsiteX28165" fmla="*/ 26495 w 1031876"/>
              <a:gd name="connsiteY28165" fmla="*/ 409864 h 1106488"/>
              <a:gd name="connsiteX28166" fmla="*/ 26565 w 1031876"/>
              <a:gd name="connsiteY28166" fmla="*/ 410354 h 1106488"/>
              <a:gd name="connsiteX28167" fmla="*/ 24831 w 1031876"/>
              <a:gd name="connsiteY28167" fmla="*/ 413325 h 1106488"/>
              <a:gd name="connsiteX28168" fmla="*/ 23932 w 1031876"/>
              <a:gd name="connsiteY28168" fmla="*/ 412426 h 1106488"/>
              <a:gd name="connsiteX28169" fmla="*/ 20835 w 1031876"/>
              <a:gd name="connsiteY28169" fmla="*/ 409332 h 1106488"/>
              <a:gd name="connsiteX28170" fmla="*/ 20638 w 1031876"/>
              <a:gd name="connsiteY28170" fmla="*/ 409576 h 1106488"/>
              <a:gd name="connsiteX28171" fmla="*/ 20679 w 1031876"/>
              <a:gd name="connsiteY28171" fmla="*/ 409520 h 1106488"/>
              <a:gd name="connsiteX28172" fmla="*/ 20638 w 1031876"/>
              <a:gd name="connsiteY28172" fmla="*/ 409575 h 1106488"/>
              <a:gd name="connsiteX28173" fmla="*/ 20638 w 1031876"/>
              <a:gd name="connsiteY28173" fmla="*/ 409135 h 1106488"/>
              <a:gd name="connsiteX28174" fmla="*/ 20513 w 1031876"/>
              <a:gd name="connsiteY28174" fmla="*/ 409011 h 1106488"/>
              <a:gd name="connsiteX28175" fmla="*/ 20638 w 1031876"/>
              <a:gd name="connsiteY28175" fmla="*/ 409028 h 1106488"/>
              <a:gd name="connsiteX28176" fmla="*/ 20638 w 1031876"/>
              <a:gd name="connsiteY28176" fmla="*/ 407194 h 1106488"/>
              <a:gd name="connsiteX28177" fmla="*/ 20638 w 1031876"/>
              <a:gd name="connsiteY28177" fmla="*/ 403225 h 1106488"/>
              <a:gd name="connsiteX28178" fmla="*/ 23001 w 1031876"/>
              <a:gd name="connsiteY28178" fmla="*/ 406376 h 1106488"/>
              <a:gd name="connsiteX28179" fmla="*/ 23813 w 1031876"/>
              <a:gd name="connsiteY28179" fmla="*/ 405276 h 1106488"/>
              <a:gd name="connsiteX28180" fmla="*/ 24852 w 1031876"/>
              <a:gd name="connsiteY28180" fmla="*/ 402180 h 1106488"/>
              <a:gd name="connsiteX28181" fmla="*/ 20670 w 1031876"/>
              <a:gd name="connsiteY28181" fmla="*/ 402180 h 1106488"/>
              <a:gd name="connsiteX28182" fmla="*/ 20638 w 1031876"/>
              <a:gd name="connsiteY28182" fmla="*/ 402432 h 1106488"/>
              <a:gd name="connsiteX28183" fmla="*/ 20638 w 1031876"/>
              <a:gd name="connsiteY28183" fmla="*/ 402432 h 1106488"/>
              <a:gd name="connsiteX28184" fmla="*/ 20638 w 1031876"/>
              <a:gd name="connsiteY28184" fmla="*/ 402180 h 1106488"/>
              <a:gd name="connsiteX28185" fmla="*/ 20514 w 1031876"/>
              <a:gd name="connsiteY28185" fmla="*/ 402180 h 1106488"/>
              <a:gd name="connsiteX28186" fmla="*/ 20638 w 1031876"/>
              <a:gd name="connsiteY28186" fmla="*/ 402432 h 1106488"/>
              <a:gd name="connsiteX28187" fmla="*/ 17463 w 1031876"/>
              <a:gd name="connsiteY28187" fmla="*/ 402432 h 1106488"/>
              <a:gd name="connsiteX28188" fmla="*/ 19646 w 1031876"/>
              <a:gd name="connsiteY28188" fmla="*/ 400423 h 1106488"/>
              <a:gd name="connsiteX28189" fmla="*/ 20513 w 1031876"/>
              <a:gd name="connsiteY28189" fmla="*/ 402179 h 1106488"/>
              <a:gd name="connsiteX28190" fmla="*/ 20638 w 1031876"/>
              <a:gd name="connsiteY28190" fmla="*/ 401930 h 1106488"/>
              <a:gd name="connsiteX28191" fmla="*/ 20638 w 1031876"/>
              <a:gd name="connsiteY28191" fmla="*/ 400534 h 1106488"/>
              <a:gd name="connsiteX28192" fmla="*/ 20638 w 1031876"/>
              <a:gd name="connsiteY28192" fmla="*/ 399753 h 1106488"/>
              <a:gd name="connsiteX28193" fmla="*/ 20638 w 1031876"/>
              <a:gd name="connsiteY28193" fmla="*/ 395288 h 1106488"/>
              <a:gd name="connsiteX28194" fmla="*/ 23813 w 1031876"/>
              <a:gd name="connsiteY28194" fmla="*/ 395288 h 1106488"/>
              <a:gd name="connsiteX28195" fmla="*/ 23963 w 1031876"/>
              <a:gd name="connsiteY28195" fmla="*/ 395288 h 1106488"/>
              <a:gd name="connsiteX28196" fmla="*/ 26988 w 1031876"/>
              <a:gd name="connsiteY28196" fmla="*/ 389243 h 1106488"/>
              <a:gd name="connsiteX28197" fmla="*/ 27350 w 1031876"/>
              <a:gd name="connsiteY28197" fmla="*/ 388519 h 1106488"/>
              <a:gd name="connsiteX28198" fmla="*/ 27350 w 1031876"/>
              <a:gd name="connsiteY28198" fmla="*/ 368028 h 1106488"/>
              <a:gd name="connsiteX28199" fmla="*/ 34188 w 1031876"/>
              <a:gd name="connsiteY28199" fmla="*/ 361198 h 1106488"/>
              <a:gd name="connsiteX28200" fmla="*/ 34188 w 1031876"/>
              <a:gd name="connsiteY28200" fmla="*/ 354367 h 1106488"/>
              <a:gd name="connsiteX28201" fmla="*/ 33333 w 1031876"/>
              <a:gd name="connsiteY28201" fmla="*/ 357782 h 1106488"/>
              <a:gd name="connsiteX28202" fmla="*/ 30342 w 1031876"/>
              <a:gd name="connsiteY28202" fmla="*/ 359490 h 1106488"/>
              <a:gd name="connsiteX28203" fmla="*/ 32479 w 1031876"/>
              <a:gd name="connsiteY28203" fmla="*/ 356075 h 1106488"/>
              <a:gd name="connsiteX28204" fmla="*/ 27350 w 1031876"/>
              <a:gd name="connsiteY28204" fmla="*/ 361198 h 1106488"/>
              <a:gd name="connsiteX28205" fmla="*/ 27350 w 1031876"/>
              <a:gd name="connsiteY28205" fmla="*/ 354367 h 1106488"/>
              <a:gd name="connsiteX28206" fmla="*/ 32051 w 1031876"/>
              <a:gd name="connsiteY28206" fmla="*/ 347537 h 1106488"/>
              <a:gd name="connsiteX28207" fmla="*/ 34188 w 1031876"/>
              <a:gd name="connsiteY28207" fmla="*/ 347537 h 1106488"/>
              <a:gd name="connsiteX28208" fmla="*/ 34663 w 1031876"/>
              <a:gd name="connsiteY28208" fmla="*/ 343742 h 1106488"/>
              <a:gd name="connsiteX28209" fmla="*/ 36752 w 1031876"/>
              <a:gd name="connsiteY28209" fmla="*/ 340706 h 1106488"/>
              <a:gd name="connsiteX28210" fmla="*/ 37702 w 1031876"/>
              <a:gd name="connsiteY28210" fmla="*/ 337671 h 1106488"/>
              <a:gd name="connsiteX28211" fmla="*/ 41026 w 1031876"/>
              <a:gd name="connsiteY28211" fmla="*/ 333876 h 1106488"/>
              <a:gd name="connsiteX28212" fmla="*/ 41026 w 1031876"/>
              <a:gd name="connsiteY28212" fmla="*/ 327045 h 1106488"/>
              <a:gd name="connsiteX28213" fmla="*/ 37918 w 1031876"/>
              <a:gd name="connsiteY28213" fmla="*/ 336981 h 1106488"/>
              <a:gd name="connsiteX28214" fmla="*/ 37607 w 1031876"/>
              <a:gd name="connsiteY28214" fmla="*/ 337291 h 1106488"/>
              <a:gd name="connsiteX28215" fmla="*/ 34188 w 1031876"/>
              <a:gd name="connsiteY28215" fmla="*/ 340706 h 1106488"/>
              <a:gd name="connsiteX28216" fmla="*/ 34188 w 1031876"/>
              <a:gd name="connsiteY28216" fmla="*/ 333876 h 1106488"/>
              <a:gd name="connsiteX28217" fmla="*/ 33504 w 1031876"/>
              <a:gd name="connsiteY28217" fmla="*/ 342072 h 1106488"/>
              <a:gd name="connsiteX28218" fmla="*/ 30769 w 1031876"/>
              <a:gd name="connsiteY28218" fmla="*/ 347537 h 1106488"/>
              <a:gd name="connsiteX28219" fmla="*/ 27350 w 1031876"/>
              <a:gd name="connsiteY28219" fmla="*/ 347537 h 1106488"/>
              <a:gd name="connsiteX28220" fmla="*/ 22222 w 1031876"/>
              <a:gd name="connsiteY28220" fmla="*/ 353513 h 1106488"/>
              <a:gd name="connsiteX28221" fmla="*/ 23416 w 1031876"/>
              <a:gd name="connsiteY28221" fmla="*/ 353712 h 1106488"/>
              <a:gd name="connsiteX28222" fmla="*/ 21368 w 1031876"/>
              <a:gd name="connsiteY28222" fmla="*/ 356929 h 1106488"/>
              <a:gd name="connsiteX28223" fmla="*/ 20513 w 1031876"/>
              <a:gd name="connsiteY28223" fmla="*/ 361198 h 1106488"/>
              <a:gd name="connsiteX28224" fmla="*/ 20513 w 1031876"/>
              <a:gd name="connsiteY28224" fmla="*/ 354367 h 1106488"/>
              <a:gd name="connsiteX28225" fmla="*/ 20513 w 1031876"/>
              <a:gd name="connsiteY28225" fmla="*/ 353513 h 1106488"/>
              <a:gd name="connsiteX28226" fmla="*/ 20513 w 1031876"/>
              <a:gd name="connsiteY28226" fmla="*/ 350952 h 1106488"/>
              <a:gd name="connsiteX28227" fmla="*/ 20513 w 1031876"/>
              <a:gd name="connsiteY28227" fmla="*/ 347537 h 1106488"/>
              <a:gd name="connsiteX28228" fmla="*/ 27350 w 1031876"/>
              <a:gd name="connsiteY28228" fmla="*/ 340706 h 1106488"/>
              <a:gd name="connsiteX28229" fmla="*/ 29914 w 1031876"/>
              <a:gd name="connsiteY28229" fmla="*/ 336437 h 1106488"/>
              <a:gd name="connsiteX28230" fmla="*/ 29629 w 1031876"/>
              <a:gd name="connsiteY28230" fmla="*/ 335394 h 1106488"/>
              <a:gd name="connsiteX28231" fmla="*/ 29914 w 1031876"/>
              <a:gd name="connsiteY28231" fmla="*/ 334730 h 1106488"/>
              <a:gd name="connsiteX28232" fmla="*/ 29401 w 1031876"/>
              <a:gd name="connsiteY28232" fmla="*/ 334559 h 1106488"/>
              <a:gd name="connsiteX28233" fmla="*/ 27350 w 1031876"/>
              <a:gd name="connsiteY28233" fmla="*/ 327045 h 1106488"/>
              <a:gd name="connsiteX28234" fmla="*/ 34188 w 1031876"/>
              <a:gd name="connsiteY28234" fmla="*/ 320215 h 1106488"/>
              <a:gd name="connsiteX28235" fmla="*/ 34188 w 1031876"/>
              <a:gd name="connsiteY28235" fmla="*/ 319361 h 1106488"/>
              <a:gd name="connsiteX28236" fmla="*/ 34188 w 1031876"/>
              <a:gd name="connsiteY28236" fmla="*/ 316800 h 1106488"/>
              <a:gd name="connsiteX28237" fmla="*/ 34188 w 1031876"/>
              <a:gd name="connsiteY28237" fmla="*/ 313384 h 1106488"/>
              <a:gd name="connsiteX28238" fmla="*/ 34925 w 1031876"/>
              <a:gd name="connsiteY28238" fmla="*/ 313384 h 1106488"/>
              <a:gd name="connsiteX28239" fmla="*/ 35043 w 1031876"/>
              <a:gd name="connsiteY28239" fmla="*/ 313384 h 1106488"/>
              <a:gd name="connsiteX28240" fmla="*/ 37607 w 1031876"/>
              <a:gd name="connsiteY28240" fmla="*/ 313384 h 1106488"/>
              <a:gd name="connsiteX28241" fmla="*/ 41026 w 1031876"/>
              <a:gd name="connsiteY28241" fmla="*/ 313384 h 1106488"/>
              <a:gd name="connsiteX28242" fmla="*/ 47863 w 1031876"/>
              <a:gd name="connsiteY28242" fmla="*/ 306554 h 1106488"/>
              <a:gd name="connsiteX28243" fmla="*/ 47991 w 1031876"/>
              <a:gd name="connsiteY28243" fmla="*/ 305535 h 1106488"/>
              <a:gd name="connsiteX28244" fmla="*/ 47863 w 1031876"/>
              <a:gd name="connsiteY28244" fmla="*/ 305833 h 1106488"/>
              <a:gd name="connsiteX28245" fmla="*/ 47863 w 1031876"/>
              <a:gd name="connsiteY28245" fmla="*/ 306554 h 1106488"/>
              <a:gd name="connsiteX28246" fmla="*/ 45377 w 1031876"/>
              <a:gd name="connsiteY28246" fmla="*/ 306554 h 1106488"/>
              <a:gd name="connsiteX28247" fmla="*/ 47625 w 1031876"/>
              <a:gd name="connsiteY28247" fmla="*/ 300378 h 1106488"/>
              <a:gd name="connsiteX28248" fmla="*/ 47625 w 1031876"/>
              <a:gd name="connsiteY28248" fmla="*/ 300038 h 1106488"/>
              <a:gd name="connsiteX28249" fmla="*/ 47735 w 1031876"/>
              <a:gd name="connsiteY28249" fmla="*/ 300075 h 1106488"/>
              <a:gd name="connsiteX28250" fmla="*/ 47863 w 1031876"/>
              <a:gd name="connsiteY28250" fmla="*/ 299724 h 1106488"/>
              <a:gd name="connsiteX28251" fmla="*/ 47863 w 1031876"/>
              <a:gd name="connsiteY28251" fmla="*/ 300117 h 1106488"/>
              <a:gd name="connsiteX28252" fmla="*/ 48636 w 1031876"/>
              <a:gd name="connsiteY28252" fmla="*/ 300375 h 1106488"/>
              <a:gd name="connsiteX28253" fmla="*/ 48718 w 1031876"/>
              <a:gd name="connsiteY28253" fmla="*/ 299724 h 1106488"/>
              <a:gd name="connsiteX28254" fmla="*/ 54701 w 1031876"/>
              <a:gd name="connsiteY28254" fmla="*/ 292893 h 1106488"/>
              <a:gd name="connsiteX28255" fmla="*/ 54701 w 1031876"/>
              <a:gd name="connsiteY28255" fmla="*/ 286063 h 1106488"/>
              <a:gd name="connsiteX28256" fmla="*/ 54701 w 1031876"/>
              <a:gd name="connsiteY28256" fmla="*/ 283501 h 1106488"/>
              <a:gd name="connsiteX28257" fmla="*/ 54701 w 1031876"/>
              <a:gd name="connsiteY28257" fmla="*/ 279232 h 1106488"/>
              <a:gd name="connsiteX28258" fmla="*/ 60683 w 1031876"/>
              <a:gd name="connsiteY28258" fmla="*/ 273256 h 1106488"/>
              <a:gd name="connsiteX28259" fmla="*/ 60761 w 1031876"/>
              <a:gd name="connsiteY28259" fmla="*/ 273178 h 1106488"/>
              <a:gd name="connsiteX28260" fmla="*/ 57988 w 1031876"/>
              <a:gd name="connsiteY28260" fmla="*/ 273486 h 1106488"/>
              <a:gd name="connsiteX28261" fmla="*/ 54701 w 1031876"/>
              <a:gd name="connsiteY28261" fmla="*/ 279232 h 1106488"/>
              <a:gd name="connsiteX28262" fmla="*/ 54701 w 1031876"/>
              <a:gd name="connsiteY28262" fmla="*/ 273897 h 1106488"/>
              <a:gd name="connsiteX28263" fmla="*/ 54623 w 1031876"/>
              <a:gd name="connsiteY28263" fmla="*/ 273957 h 1106488"/>
              <a:gd name="connsiteX28264" fmla="*/ 54701 w 1031876"/>
              <a:gd name="connsiteY28264" fmla="*/ 273473 h 1106488"/>
              <a:gd name="connsiteX28265" fmla="*/ 54701 w 1031876"/>
              <a:gd name="connsiteY28265" fmla="*/ 272402 h 1106488"/>
              <a:gd name="connsiteX28266" fmla="*/ 55025 w 1031876"/>
              <a:gd name="connsiteY28266" fmla="*/ 273050 h 1106488"/>
              <a:gd name="connsiteX28267" fmla="*/ 55662 w 1031876"/>
              <a:gd name="connsiteY28267" fmla="*/ 273050 h 1106488"/>
              <a:gd name="connsiteX28268" fmla="*/ 56298 w 1031876"/>
              <a:gd name="connsiteY28268" fmla="*/ 273050 h 1106488"/>
              <a:gd name="connsiteX28269" fmla="*/ 56752 w 1031876"/>
              <a:gd name="connsiteY28269" fmla="*/ 272402 h 1106488"/>
              <a:gd name="connsiteX28270" fmla="*/ 58120 w 1031876"/>
              <a:gd name="connsiteY28270" fmla="*/ 272402 h 1106488"/>
              <a:gd name="connsiteX28271" fmla="*/ 61538 w 1031876"/>
              <a:gd name="connsiteY28271" fmla="*/ 272402 h 1106488"/>
              <a:gd name="connsiteX28272" fmla="*/ 58943 w 1031876"/>
              <a:gd name="connsiteY28272" fmla="*/ 273050 h 1106488"/>
              <a:gd name="connsiteX28273" fmla="*/ 60889 w 1031876"/>
              <a:gd name="connsiteY28273" fmla="*/ 273050 h 1106488"/>
              <a:gd name="connsiteX28274" fmla="*/ 61538 w 1031876"/>
              <a:gd name="connsiteY28274" fmla="*/ 272402 h 1106488"/>
              <a:gd name="connsiteX28275" fmla="*/ 61260 w 1031876"/>
              <a:gd name="connsiteY28275" fmla="*/ 273050 h 1106488"/>
              <a:gd name="connsiteX28276" fmla="*/ 61538 w 1031876"/>
              <a:gd name="connsiteY28276" fmla="*/ 273050 h 1106488"/>
              <a:gd name="connsiteX28277" fmla="*/ 61538 w 1031876"/>
              <a:gd name="connsiteY28277" fmla="*/ 272402 h 1106488"/>
              <a:gd name="connsiteX28278" fmla="*/ 61538 w 1031876"/>
              <a:gd name="connsiteY28278" fmla="*/ 268987 h 1106488"/>
              <a:gd name="connsiteX28279" fmla="*/ 61538 w 1031876"/>
              <a:gd name="connsiteY28279" fmla="*/ 268133 h 1106488"/>
              <a:gd name="connsiteX28280" fmla="*/ 61538 w 1031876"/>
              <a:gd name="connsiteY28280" fmla="*/ 266576 h 1106488"/>
              <a:gd name="connsiteX28281" fmla="*/ 61306 w 1031876"/>
              <a:gd name="connsiteY28281" fmla="*/ 266499 h 1106488"/>
              <a:gd name="connsiteX28282" fmla="*/ 60683 w 1031876"/>
              <a:gd name="connsiteY28282" fmla="*/ 268987 h 1106488"/>
              <a:gd name="connsiteX28283" fmla="*/ 58119 w 1031876"/>
              <a:gd name="connsiteY28283" fmla="*/ 270450 h 1106488"/>
              <a:gd name="connsiteX28284" fmla="*/ 60967 w 1031876"/>
              <a:gd name="connsiteY28284" fmla="*/ 266386 h 1106488"/>
              <a:gd name="connsiteX28285" fmla="*/ 58936 w 1031876"/>
              <a:gd name="connsiteY28285" fmla="*/ 265709 h 1106488"/>
              <a:gd name="connsiteX28286" fmla="*/ 61913 w 1031876"/>
              <a:gd name="connsiteY28286" fmla="*/ 258763 h 1106488"/>
              <a:gd name="connsiteX28287" fmla="*/ 61913 w 1031876"/>
              <a:gd name="connsiteY28287" fmla="*/ 259556 h 1106488"/>
              <a:gd name="connsiteX28288" fmla="*/ 61913 w 1031876"/>
              <a:gd name="connsiteY28288" fmla="*/ 262235 h 1106488"/>
              <a:gd name="connsiteX28289" fmla="*/ 61913 w 1031876"/>
              <a:gd name="connsiteY28289" fmla="*/ 262732 h 1106488"/>
              <a:gd name="connsiteX28290" fmla="*/ 61913 w 1031876"/>
              <a:gd name="connsiteY28290" fmla="*/ 265357 h 1106488"/>
              <a:gd name="connsiteX28291" fmla="*/ 62713 w 1031876"/>
              <a:gd name="connsiteY28291" fmla="*/ 264901 h 1106488"/>
              <a:gd name="connsiteX28292" fmla="*/ 65088 w 1031876"/>
              <a:gd name="connsiteY28292" fmla="*/ 259557 h 1106488"/>
              <a:gd name="connsiteX28293" fmla="*/ 68257 w 1031876"/>
              <a:gd name="connsiteY28293" fmla="*/ 252427 h 1106488"/>
              <a:gd name="connsiteX28294" fmla="*/ 68261 w 1031876"/>
              <a:gd name="connsiteY28294" fmla="*/ 252419 h 1106488"/>
              <a:gd name="connsiteX28295" fmla="*/ 65088 w 1031876"/>
              <a:gd name="connsiteY28295" fmla="*/ 262236 h 1106488"/>
              <a:gd name="connsiteX28296" fmla="*/ 63521 w 1031876"/>
              <a:gd name="connsiteY28296" fmla="*/ 264440 h 1106488"/>
              <a:gd name="connsiteX28297" fmla="*/ 67521 w 1031876"/>
              <a:gd name="connsiteY28297" fmla="*/ 262156 h 1106488"/>
              <a:gd name="connsiteX28298" fmla="*/ 68263 w 1031876"/>
              <a:gd name="connsiteY28298" fmla="*/ 259192 h 1106488"/>
              <a:gd name="connsiteX28299" fmla="*/ 68357 w 1031876"/>
              <a:gd name="connsiteY28299" fmla="*/ 258817 h 1106488"/>
              <a:gd name="connsiteX28300" fmla="*/ 68385 w 1031876"/>
              <a:gd name="connsiteY28300" fmla="*/ 258600 h 1106488"/>
              <a:gd name="connsiteX28301" fmla="*/ 68263 w 1031876"/>
              <a:gd name="connsiteY28301" fmla="*/ 258762 h 1106488"/>
              <a:gd name="connsiteX28302" fmla="*/ 68393 w 1031876"/>
              <a:gd name="connsiteY28302" fmla="*/ 258535 h 1106488"/>
              <a:gd name="connsiteX28303" fmla="*/ 69039 w 1031876"/>
              <a:gd name="connsiteY28303" fmla="*/ 253447 h 1106488"/>
              <a:gd name="connsiteX28304" fmla="*/ 68263 w 1031876"/>
              <a:gd name="connsiteY28304" fmla="*/ 252413 h 1106488"/>
              <a:gd name="connsiteX28305" fmla="*/ 68263 w 1031876"/>
              <a:gd name="connsiteY28305" fmla="*/ 252412 h 1106488"/>
              <a:gd name="connsiteX28306" fmla="*/ 68263 w 1031876"/>
              <a:gd name="connsiteY28306" fmla="*/ 252412 h 1106488"/>
              <a:gd name="connsiteX28307" fmla="*/ 68263 w 1031876"/>
              <a:gd name="connsiteY28307" fmla="*/ 252412 h 1106488"/>
              <a:gd name="connsiteX28308" fmla="*/ 68263 w 1031876"/>
              <a:gd name="connsiteY28308" fmla="*/ 252412 h 1106488"/>
              <a:gd name="connsiteX28309" fmla="*/ 68263 w 1031876"/>
              <a:gd name="connsiteY28309" fmla="*/ 249238 h 1106488"/>
              <a:gd name="connsiteX28310" fmla="*/ 68263 w 1031876"/>
              <a:gd name="connsiteY28310" fmla="*/ 248444 h 1106488"/>
              <a:gd name="connsiteX28311" fmla="*/ 68263 w 1031876"/>
              <a:gd name="connsiteY28311" fmla="*/ 246063 h 1106488"/>
              <a:gd name="connsiteX28312" fmla="*/ 69057 w 1031876"/>
              <a:gd name="connsiteY28312" fmla="*/ 246063 h 1106488"/>
              <a:gd name="connsiteX28313" fmla="*/ 69671 w 1031876"/>
              <a:gd name="connsiteY28313" fmla="*/ 246063 h 1106488"/>
              <a:gd name="connsiteX28314" fmla="*/ 73706 w 1031876"/>
              <a:gd name="connsiteY28314" fmla="*/ 245414 h 1106488"/>
              <a:gd name="connsiteX28315" fmla="*/ 73202 w 1031876"/>
              <a:gd name="connsiteY28315" fmla="*/ 246063 h 1106488"/>
              <a:gd name="connsiteX28316" fmla="*/ 74613 w 1031876"/>
              <a:gd name="connsiteY28316" fmla="*/ 246063 h 1106488"/>
              <a:gd name="connsiteX28317" fmla="*/ 74613 w 1031876"/>
              <a:gd name="connsiteY28317" fmla="*/ 246062 h 1106488"/>
              <a:gd name="connsiteX28318" fmla="*/ 74613 w 1031876"/>
              <a:gd name="connsiteY28318" fmla="*/ 245269 h 1106488"/>
              <a:gd name="connsiteX28319" fmla="*/ 79078 w 1031876"/>
              <a:gd name="connsiteY28319" fmla="*/ 242859 h 1106488"/>
              <a:gd name="connsiteX28320" fmla="*/ 75506 w 1031876"/>
              <a:gd name="connsiteY28320" fmla="*/ 248642 h 1106488"/>
              <a:gd name="connsiteX28321" fmla="*/ 74613 w 1031876"/>
              <a:gd name="connsiteY28321" fmla="*/ 252016 h 1106488"/>
              <a:gd name="connsiteX28322" fmla="*/ 75298 w 1031876"/>
              <a:gd name="connsiteY28322" fmla="*/ 250999 h 1106488"/>
              <a:gd name="connsiteX28323" fmla="*/ 75218 w 1031876"/>
              <a:gd name="connsiteY28323" fmla="*/ 251911 h 1106488"/>
              <a:gd name="connsiteX28324" fmla="*/ 78633 w 1031876"/>
              <a:gd name="connsiteY28324" fmla="*/ 251911 h 1106488"/>
              <a:gd name="connsiteX28325" fmla="*/ 82051 w 1031876"/>
              <a:gd name="connsiteY28325" fmla="*/ 251911 h 1106488"/>
              <a:gd name="connsiteX28326" fmla="*/ 75214 w 1031876"/>
              <a:gd name="connsiteY28326" fmla="*/ 254643 h 1106488"/>
              <a:gd name="connsiteX28327" fmla="*/ 74968 w 1031876"/>
              <a:gd name="connsiteY28327" fmla="*/ 254741 h 1106488"/>
              <a:gd name="connsiteX28328" fmla="*/ 74705 w 1031876"/>
              <a:gd name="connsiteY28328" fmla="*/ 257723 h 1106488"/>
              <a:gd name="connsiteX28329" fmla="*/ 75214 w 1031876"/>
              <a:gd name="connsiteY28329" fmla="*/ 258741 h 1106488"/>
              <a:gd name="connsiteX28330" fmla="*/ 75213 w 1031876"/>
              <a:gd name="connsiteY28330" fmla="*/ 258742 h 1106488"/>
              <a:gd name="connsiteX28331" fmla="*/ 72650 w 1031876"/>
              <a:gd name="connsiteY28331" fmla="*/ 260449 h 1106488"/>
              <a:gd name="connsiteX28332" fmla="*/ 73932 w 1031876"/>
              <a:gd name="connsiteY28332" fmla="*/ 256180 h 1106488"/>
              <a:gd name="connsiteX28333" fmla="*/ 74613 w 1031876"/>
              <a:gd name="connsiteY28333" fmla="*/ 257540 h 1106488"/>
              <a:gd name="connsiteX28334" fmla="*/ 74613 w 1031876"/>
              <a:gd name="connsiteY28334" fmla="*/ 255389 h 1106488"/>
              <a:gd name="connsiteX28335" fmla="*/ 74613 w 1031876"/>
              <a:gd name="connsiteY28335" fmla="*/ 254883 h 1106488"/>
              <a:gd name="connsiteX28336" fmla="*/ 74282 w 1031876"/>
              <a:gd name="connsiteY28336" fmla="*/ 255015 h 1106488"/>
              <a:gd name="connsiteX28337" fmla="*/ 74613 w 1031876"/>
              <a:gd name="connsiteY28337" fmla="*/ 253913 h 1106488"/>
              <a:gd name="connsiteX28338" fmla="*/ 74613 w 1031876"/>
              <a:gd name="connsiteY28338" fmla="*/ 252597 h 1106488"/>
              <a:gd name="connsiteX28339" fmla="*/ 69231 w 1031876"/>
              <a:gd name="connsiteY28339" fmla="*/ 258741 h 1106488"/>
              <a:gd name="connsiteX28340" fmla="*/ 68376 w 1031876"/>
              <a:gd name="connsiteY28340" fmla="*/ 265571 h 1106488"/>
              <a:gd name="connsiteX28341" fmla="*/ 69068 w 1031876"/>
              <a:gd name="connsiteY28341" fmla="*/ 257973 h 1106488"/>
              <a:gd name="connsiteX28342" fmla="*/ 68376 w 1031876"/>
              <a:gd name="connsiteY28342" fmla="*/ 259334 h 1106488"/>
              <a:gd name="connsiteX28343" fmla="*/ 68376 w 1031876"/>
              <a:gd name="connsiteY28343" fmla="*/ 259595 h 1106488"/>
              <a:gd name="connsiteX28344" fmla="*/ 68376 w 1031876"/>
              <a:gd name="connsiteY28344" fmla="*/ 262156 h 1106488"/>
              <a:gd name="connsiteX28345" fmla="*/ 68376 w 1031876"/>
              <a:gd name="connsiteY28345" fmla="*/ 264718 h 1106488"/>
              <a:gd name="connsiteX28346" fmla="*/ 68376 w 1031876"/>
              <a:gd name="connsiteY28346" fmla="*/ 265571 h 1106488"/>
              <a:gd name="connsiteX28347" fmla="*/ 71795 w 1031876"/>
              <a:gd name="connsiteY28347" fmla="*/ 262156 h 1106488"/>
              <a:gd name="connsiteX28348" fmla="*/ 73799 w 1031876"/>
              <a:gd name="connsiteY28348" fmla="*/ 260155 h 1106488"/>
              <a:gd name="connsiteX28349" fmla="*/ 73398 w 1031876"/>
              <a:gd name="connsiteY28349" fmla="*/ 260555 h 1106488"/>
              <a:gd name="connsiteX28350" fmla="*/ 74525 w 1031876"/>
              <a:gd name="connsiteY28350" fmla="*/ 259430 h 1106488"/>
              <a:gd name="connsiteX28351" fmla="*/ 75214 w 1031876"/>
              <a:gd name="connsiteY28351" fmla="*/ 258741 h 1106488"/>
              <a:gd name="connsiteX28352" fmla="*/ 68376 w 1031876"/>
              <a:gd name="connsiteY28352" fmla="*/ 272402 h 1106488"/>
              <a:gd name="connsiteX28353" fmla="*/ 75214 w 1031876"/>
              <a:gd name="connsiteY28353" fmla="*/ 265571 h 1106488"/>
              <a:gd name="connsiteX28354" fmla="*/ 75214 w 1031876"/>
              <a:gd name="connsiteY28354" fmla="*/ 264718 h 1106488"/>
              <a:gd name="connsiteX28355" fmla="*/ 75214 w 1031876"/>
              <a:gd name="connsiteY28355" fmla="*/ 261302 h 1106488"/>
              <a:gd name="connsiteX28356" fmla="*/ 75214 w 1031876"/>
              <a:gd name="connsiteY28356" fmla="*/ 259595 h 1106488"/>
              <a:gd name="connsiteX28357" fmla="*/ 75214 w 1031876"/>
              <a:gd name="connsiteY28357" fmla="*/ 258741 h 1106488"/>
              <a:gd name="connsiteX28358" fmla="*/ 75214 w 1031876"/>
              <a:gd name="connsiteY28358" fmla="*/ 258741 h 1106488"/>
              <a:gd name="connsiteX28359" fmla="*/ 75214 w 1031876"/>
              <a:gd name="connsiteY28359" fmla="*/ 258741 h 1106488"/>
              <a:gd name="connsiteX28360" fmla="*/ 76068 w 1031876"/>
              <a:gd name="connsiteY28360" fmla="*/ 257887 h 1106488"/>
              <a:gd name="connsiteX28361" fmla="*/ 82051 w 1031876"/>
              <a:gd name="connsiteY28361" fmla="*/ 251911 h 1106488"/>
              <a:gd name="connsiteX28362" fmla="*/ 82906 w 1031876"/>
              <a:gd name="connsiteY28362" fmla="*/ 245080 h 1106488"/>
              <a:gd name="connsiteX28363" fmla="*/ 87451 w 1031876"/>
              <a:gd name="connsiteY28363" fmla="*/ 239891 h 1106488"/>
              <a:gd name="connsiteX28364" fmla="*/ 85329 w 1031876"/>
              <a:gd name="connsiteY28364" fmla="*/ 241895 h 1106488"/>
              <a:gd name="connsiteX28365" fmla="*/ 83684 w 1031876"/>
              <a:gd name="connsiteY28365" fmla="*/ 243449 h 1106488"/>
              <a:gd name="connsiteX28366" fmla="*/ 82051 w 1031876"/>
              <a:gd name="connsiteY28366" fmla="*/ 245080 h 1106488"/>
              <a:gd name="connsiteX28367" fmla="*/ 82162 w 1031876"/>
              <a:gd name="connsiteY28367" fmla="*/ 244887 h 1106488"/>
              <a:gd name="connsiteX28368" fmla="*/ 81757 w 1031876"/>
              <a:gd name="connsiteY28368" fmla="*/ 245269 h 1106488"/>
              <a:gd name="connsiteX28369" fmla="*/ 77675 w 1031876"/>
              <a:gd name="connsiteY28369" fmla="*/ 247472 h 1106488"/>
              <a:gd name="connsiteX28370" fmla="*/ 80864 w 1031876"/>
              <a:gd name="connsiteY28370" fmla="*/ 242739 h 1106488"/>
              <a:gd name="connsiteX28371" fmla="*/ 81757 w 1031876"/>
              <a:gd name="connsiteY28371" fmla="*/ 238522 h 1106488"/>
              <a:gd name="connsiteX28372" fmla="*/ 87799 w 1031876"/>
              <a:gd name="connsiteY28372" fmla="*/ 238522 h 1106488"/>
              <a:gd name="connsiteX28373" fmla="*/ 88889 w 1031876"/>
              <a:gd name="connsiteY28373" fmla="*/ 238250 h 1106488"/>
              <a:gd name="connsiteX28374" fmla="*/ 88617 w 1031876"/>
              <a:gd name="connsiteY28374" fmla="*/ 238522 h 1106488"/>
              <a:gd name="connsiteX28375" fmla="*/ 88651 w 1031876"/>
              <a:gd name="connsiteY28375" fmla="*/ 238522 h 1106488"/>
              <a:gd name="connsiteX28376" fmla="*/ 88889 w 1031876"/>
              <a:gd name="connsiteY28376" fmla="*/ 238250 h 1106488"/>
              <a:gd name="connsiteX28377" fmla="*/ 88901 w 1031876"/>
              <a:gd name="connsiteY28377" fmla="*/ 238229 h 1106488"/>
              <a:gd name="connsiteX28378" fmla="*/ 91375 w 1031876"/>
              <a:gd name="connsiteY28378" fmla="*/ 233903 h 1106488"/>
              <a:gd name="connsiteX28379" fmla="*/ 92308 w 1031876"/>
              <a:gd name="connsiteY28379" fmla="*/ 232273 h 1106488"/>
              <a:gd name="connsiteX28380" fmla="*/ 95726 w 1031876"/>
              <a:gd name="connsiteY28380" fmla="*/ 231419 h 1106488"/>
              <a:gd name="connsiteX28381" fmla="*/ 88889 w 1031876"/>
              <a:gd name="connsiteY28381" fmla="*/ 231419 h 1106488"/>
              <a:gd name="connsiteX28382" fmla="*/ 89744 w 1031876"/>
              <a:gd name="connsiteY28382" fmla="*/ 228004 h 1106488"/>
              <a:gd name="connsiteX28383" fmla="*/ 90940 w 1031876"/>
              <a:gd name="connsiteY28383" fmla="*/ 227321 h 1106488"/>
              <a:gd name="connsiteX28384" fmla="*/ 95119 w 1031876"/>
              <a:gd name="connsiteY28384" fmla="*/ 224935 h 1106488"/>
              <a:gd name="connsiteX28385" fmla="*/ 94456 w 1031876"/>
              <a:gd name="connsiteY28385" fmla="*/ 222448 h 1106488"/>
              <a:gd name="connsiteX28386" fmla="*/ 88900 w 1031876"/>
              <a:gd name="connsiteY28386" fmla="*/ 225425 h 1106488"/>
              <a:gd name="connsiteX28387" fmla="*/ 94456 w 1031876"/>
              <a:gd name="connsiteY28387" fmla="*/ 221456 h 1106488"/>
              <a:gd name="connsiteX28388" fmla="*/ 95250 w 1031876"/>
              <a:gd name="connsiteY28388" fmla="*/ 217488 h 1106488"/>
              <a:gd name="connsiteX28389" fmla="*/ 95250 w 1031876"/>
              <a:gd name="connsiteY28389" fmla="*/ 224433 h 1106488"/>
              <a:gd name="connsiteX28390" fmla="*/ 95250 w 1031876"/>
              <a:gd name="connsiteY28390" fmla="*/ 224861 h 1106488"/>
              <a:gd name="connsiteX28391" fmla="*/ 95726 w 1031876"/>
              <a:gd name="connsiteY28391" fmla="*/ 224589 h 1106488"/>
              <a:gd name="connsiteX28392" fmla="*/ 96581 w 1031876"/>
              <a:gd name="connsiteY28392" fmla="*/ 217758 h 1106488"/>
              <a:gd name="connsiteX28393" fmla="*/ 96820 w 1031876"/>
              <a:gd name="connsiteY28393" fmla="*/ 217485 h 1106488"/>
              <a:gd name="connsiteX28394" fmla="*/ 99145 w 1031876"/>
              <a:gd name="connsiteY28394" fmla="*/ 216905 h 1106488"/>
              <a:gd name="connsiteX28395" fmla="*/ 96820 w 1031876"/>
              <a:gd name="connsiteY28395" fmla="*/ 217485 h 1106488"/>
              <a:gd name="connsiteX28396" fmla="*/ 102564 w 1031876"/>
              <a:gd name="connsiteY28396" fmla="*/ 210928 h 1106488"/>
              <a:gd name="connsiteX28397" fmla="*/ 103327 w 1031876"/>
              <a:gd name="connsiteY28397" fmla="*/ 210166 h 1106488"/>
              <a:gd name="connsiteX28398" fmla="*/ 103982 w 1031876"/>
              <a:gd name="connsiteY28398" fmla="*/ 205582 h 1106488"/>
              <a:gd name="connsiteX28399" fmla="*/ 108572 w 1031876"/>
              <a:gd name="connsiteY28399" fmla="*/ 204926 h 1106488"/>
              <a:gd name="connsiteX28400" fmla="*/ 109401 w 1031876"/>
              <a:gd name="connsiteY28400" fmla="*/ 204098 h 1106488"/>
              <a:gd name="connsiteX28401" fmla="*/ 110256 w 1031876"/>
              <a:gd name="connsiteY28401" fmla="*/ 203244 h 1106488"/>
              <a:gd name="connsiteX28402" fmla="*/ 115067 w 1031876"/>
              <a:gd name="connsiteY28402" fmla="*/ 198438 h 1106488"/>
              <a:gd name="connsiteX28403" fmla="*/ 109538 w 1031876"/>
              <a:gd name="connsiteY28403" fmla="*/ 198438 h 1106488"/>
              <a:gd name="connsiteX28404" fmla="*/ 115888 w 1031876"/>
              <a:gd name="connsiteY28404" fmla="*/ 190500 h 1106488"/>
              <a:gd name="connsiteX28405" fmla="*/ 115888 w 1031876"/>
              <a:gd name="connsiteY28405" fmla="*/ 194469 h 1106488"/>
              <a:gd name="connsiteX28406" fmla="*/ 115888 w 1031876"/>
              <a:gd name="connsiteY28406" fmla="*/ 197618 h 1106488"/>
              <a:gd name="connsiteX28407" fmla="*/ 116239 w 1031876"/>
              <a:gd name="connsiteY28407" fmla="*/ 197267 h 1106488"/>
              <a:gd name="connsiteX28408" fmla="*/ 116239 w 1031876"/>
              <a:gd name="connsiteY28408" fmla="*/ 198531 h 1106488"/>
              <a:gd name="connsiteX28409" fmla="*/ 116969 w 1031876"/>
              <a:gd name="connsiteY28409" fmla="*/ 198725 h 1106488"/>
              <a:gd name="connsiteX28410" fmla="*/ 116239 w 1031876"/>
              <a:gd name="connsiteY28410" fmla="*/ 197267 h 1106488"/>
              <a:gd name="connsiteX28411" fmla="*/ 117333 w 1031876"/>
              <a:gd name="connsiteY28411" fmla="*/ 198087 h 1106488"/>
              <a:gd name="connsiteX28412" fmla="*/ 117584 w 1031876"/>
              <a:gd name="connsiteY28412" fmla="*/ 198275 h 1106488"/>
              <a:gd name="connsiteX28413" fmla="*/ 117222 w 1031876"/>
              <a:gd name="connsiteY28413" fmla="*/ 198793 h 1106488"/>
              <a:gd name="connsiteX28414" fmla="*/ 118857 w 1031876"/>
              <a:gd name="connsiteY28414" fmla="*/ 199229 h 1106488"/>
              <a:gd name="connsiteX28415" fmla="*/ 117584 w 1031876"/>
              <a:gd name="connsiteY28415" fmla="*/ 198275 h 1106488"/>
              <a:gd name="connsiteX28416" fmla="*/ 117759 w 1031876"/>
              <a:gd name="connsiteY28416" fmla="*/ 198026 h 1106488"/>
              <a:gd name="connsiteX28417" fmla="*/ 118290 w 1031876"/>
              <a:gd name="connsiteY28417" fmla="*/ 197267 h 1106488"/>
              <a:gd name="connsiteX28418" fmla="*/ 122222 w 1031876"/>
              <a:gd name="connsiteY28418" fmla="*/ 197267 h 1106488"/>
              <a:gd name="connsiteX28419" fmla="*/ 123077 w 1031876"/>
              <a:gd name="connsiteY28419" fmla="*/ 197267 h 1106488"/>
              <a:gd name="connsiteX28420" fmla="*/ 119658 w 1031876"/>
              <a:gd name="connsiteY28420" fmla="*/ 199829 h 1106488"/>
              <a:gd name="connsiteX28421" fmla="*/ 118863 w 1031876"/>
              <a:gd name="connsiteY28421" fmla="*/ 199233 h 1106488"/>
              <a:gd name="connsiteX28422" fmla="*/ 116262 w 1031876"/>
              <a:gd name="connsiteY28422" fmla="*/ 204088 h 1106488"/>
              <a:gd name="connsiteX28423" fmla="*/ 118869 w 1031876"/>
              <a:gd name="connsiteY28423" fmla="*/ 203047 h 1106488"/>
              <a:gd name="connsiteX28424" fmla="*/ 116239 w 1031876"/>
              <a:gd name="connsiteY28424" fmla="*/ 206659 h 1106488"/>
              <a:gd name="connsiteX28425" fmla="*/ 116239 w 1031876"/>
              <a:gd name="connsiteY28425" fmla="*/ 204132 h 1106488"/>
              <a:gd name="connsiteX28426" fmla="*/ 115888 w 1031876"/>
              <a:gd name="connsiteY28426" fmla="*/ 204787 h 1106488"/>
              <a:gd name="connsiteX28427" fmla="*/ 115888 w 1031876"/>
              <a:gd name="connsiteY28427" fmla="*/ 204448 h 1106488"/>
              <a:gd name="connsiteX28428" fmla="*/ 112820 w 1031876"/>
              <a:gd name="connsiteY28428" fmla="*/ 207513 h 1106488"/>
              <a:gd name="connsiteX28429" fmla="*/ 109401 w 1031876"/>
              <a:gd name="connsiteY28429" fmla="*/ 210928 h 1106488"/>
              <a:gd name="connsiteX28430" fmla="*/ 102564 w 1031876"/>
              <a:gd name="connsiteY28430" fmla="*/ 217758 h 1106488"/>
              <a:gd name="connsiteX28431" fmla="*/ 109401 w 1031876"/>
              <a:gd name="connsiteY28431" fmla="*/ 217758 h 1106488"/>
              <a:gd name="connsiteX28432" fmla="*/ 110256 w 1031876"/>
              <a:gd name="connsiteY28432" fmla="*/ 216905 h 1106488"/>
              <a:gd name="connsiteX28433" fmla="*/ 112820 w 1031876"/>
              <a:gd name="connsiteY28433" fmla="*/ 214343 h 1106488"/>
              <a:gd name="connsiteX28434" fmla="*/ 115888 w 1031876"/>
              <a:gd name="connsiteY28434" fmla="*/ 217408 h 1106488"/>
              <a:gd name="connsiteX28435" fmla="*/ 116239 w 1031876"/>
              <a:gd name="connsiteY28435" fmla="*/ 217758 h 1106488"/>
              <a:gd name="connsiteX28436" fmla="*/ 109401 w 1031876"/>
              <a:gd name="connsiteY28436" fmla="*/ 224589 h 1106488"/>
              <a:gd name="connsiteX28437" fmla="*/ 102564 w 1031876"/>
              <a:gd name="connsiteY28437" fmla="*/ 231419 h 1106488"/>
              <a:gd name="connsiteX28438" fmla="*/ 103419 w 1031876"/>
              <a:gd name="connsiteY28438" fmla="*/ 231419 h 1106488"/>
              <a:gd name="connsiteX28439" fmla="*/ 105128 w 1031876"/>
              <a:gd name="connsiteY28439" fmla="*/ 231419 h 1106488"/>
              <a:gd name="connsiteX28440" fmla="*/ 109401 w 1031876"/>
              <a:gd name="connsiteY28440" fmla="*/ 231419 h 1106488"/>
              <a:gd name="connsiteX28441" fmla="*/ 116239 w 1031876"/>
              <a:gd name="connsiteY28441" fmla="*/ 217758 h 1106488"/>
              <a:gd name="connsiteX28442" fmla="*/ 123077 w 1031876"/>
              <a:gd name="connsiteY28442" fmla="*/ 210928 h 1106488"/>
              <a:gd name="connsiteX28443" fmla="*/ 129914 w 1031876"/>
              <a:gd name="connsiteY28443" fmla="*/ 210928 h 1106488"/>
              <a:gd name="connsiteX28444" fmla="*/ 136752 w 1031876"/>
              <a:gd name="connsiteY28444" fmla="*/ 204098 h 1106488"/>
              <a:gd name="connsiteX28445" fmla="*/ 143589 w 1031876"/>
              <a:gd name="connsiteY28445" fmla="*/ 197267 h 1106488"/>
              <a:gd name="connsiteX28446" fmla="*/ 150427 w 1031876"/>
              <a:gd name="connsiteY28446" fmla="*/ 197267 h 1106488"/>
              <a:gd name="connsiteX28447" fmla="*/ 150427 w 1031876"/>
              <a:gd name="connsiteY28447" fmla="*/ 190437 h 1106488"/>
              <a:gd name="connsiteX28448" fmla="*/ 157265 w 1031876"/>
              <a:gd name="connsiteY28448" fmla="*/ 190437 h 1106488"/>
              <a:gd name="connsiteX28449" fmla="*/ 157265 w 1031876"/>
              <a:gd name="connsiteY28449" fmla="*/ 187022 h 1106488"/>
              <a:gd name="connsiteX28450" fmla="*/ 157265 w 1031876"/>
              <a:gd name="connsiteY28450" fmla="*/ 184048 h 1106488"/>
              <a:gd name="connsiteX28451" fmla="*/ 157265 w 1031876"/>
              <a:gd name="connsiteY28451" fmla="*/ 183606 h 1106488"/>
              <a:gd name="connsiteX28452" fmla="*/ 157780 w 1031876"/>
              <a:gd name="connsiteY28452" fmla="*/ 183533 h 1106488"/>
              <a:gd name="connsiteX28453" fmla="*/ 163247 w 1031876"/>
              <a:gd name="connsiteY28453" fmla="*/ 182753 h 1106488"/>
              <a:gd name="connsiteX28454" fmla="*/ 164102 w 1031876"/>
              <a:gd name="connsiteY28454" fmla="*/ 176776 h 1106488"/>
              <a:gd name="connsiteX28455" fmla="*/ 164102 w 1031876"/>
              <a:gd name="connsiteY28455" fmla="*/ 180439 h 1106488"/>
              <a:gd name="connsiteX28456" fmla="*/ 164102 w 1031876"/>
              <a:gd name="connsiteY28456" fmla="*/ 182753 h 1106488"/>
              <a:gd name="connsiteX28457" fmla="*/ 164102 w 1031876"/>
              <a:gd name="connsiteY28457" fmla="*/ 183606 h 1106488"/>
              <a:gd name="connsiteX28458" fmla="*/ 164957 w 1031876"/>
              <a:gd name="connsiteY28458" fmla="*/ 180191 h 1106488"/>
              <a:gd name="connsiteX28459" fmla="*/ 170271 w 1031876"/>
              <a:gd name="connsiteY28459" fmla="*/ 177158 h 1106488"/>
              <a:gd name="connsiteX28460" fmla="*/ 170940 w 1031876"/>
              <a:gd name="connsiteY28460" fmla="*/ 176776 h 1106488"/>
              <a:gd name="connsiteX28461" fmla="*/ 164102 w 1031876"/>
              <a:gd name="connsiteY28461" fmla="*/ 176776 h 1106488"/>
              <a:gd name="connsiteX28462" fmla="*/ 168376 w 1031876"/>
              <a:gd name="connsiteY28462" fmla="*/ 173361 h 1106488"/>
              <a:gd name="connsiteX28463" fmla="*/ 170940 w 1031876"/>
              <a:gd name="connsiteY28463" fmla="*/ 172429 h 1106488"/>
              <a:gd name="connsiteX28464" fmla="*/ 171451 w 1031876"/>
              <a:gd name="connsiteY28464" fmla="*/ 172244 h 1106488"/>
              <a:gd name="connsiteX28465" fmla="*/ 177777 w 1031876"/>
              <a:gd name="connsiteY28465" fmla="*/ 169945 h 1106488"/>
              <a:gd name="connsiteX28466" fmla="*/ 171795 w 1031876"/>
              <a:gd name="connsiteY28466" fmla="*/ 169945 h 1106488"/>
              <a:gd name="connsiteX28467" fmla="*/ 171054 w 1031876"/>
              <a:gd name="connsiteY28467" fmla="*/ 169945 h 1106488"/>
              <a:gd name="connsiteX28468" fmla="*/ 170940 w 1031876"/>
              <a:gd name="connsiteY28468" fmla="*/ 169945 h 1106488"/>
              <a:gd name="connsiteX28469" fmla="*/ 171054 w 1031876"/>
              <a:gd name="connsiteY28469" fmla="*/ 169832 h 1106488"/>
              <a:gd name="connsiteX28470" fmla="*/ 171795 w 1031876"/>
              <a:gd name="connsiteY28470" fmla="*/ 169092 h 1106488"/>
              <a:gd name="connsiteX28471" fmla="*/ 175242 w 1031876"/>
              <a:gd name="connsiteY28471" fmla="*/ 165648 h 1106488"/>
              <a:gd name="connsiteX28472" fmla="*/ 177777 w 1031876"/>
              <a:gd name="connsiteY28472" fmla="*/ 163115 h 1106488"/>
              <a:gd name="connsiteX28473" fmla="*/ 177777 w 1031876"/>
              <a:gd name="connsiteY28473" fmla="*/ 157187 h 1106488"/>
              <a:gd name="connsiteX28474" fmla="*/ 177777 w 1031876"/>
              <a:gd name="connsiteY28474" fmla="*/ 157138 h 1106488"/>
              <a:gd name="connsiteX28475" fmla="*/ 177777 w 1031876"/>
              <a:gd name="connsiteY28475" fmla="*/ 156372 h 1106488"/>
              <a:gd name="connsiteX28476" fmla="*/ 170657 w 1031876"/>
              <a:gd name="connsiteY28476" fmla="*/ 157262 h 1106488"/>
              <a:gd name="connsiteX28477" fmla="*/ 170657 w 1031876"/>
              <a:gd name="connsiteY28477" fmla="*/ 156369 h 1106488"/>
              <a:gd name="connsiteX28478" fmla="*/ 171550 w 1031876"/>
              <a:gd name="connsiteY28478" fmla="*/ 156369 h 1106488"/>
              <a:gd name="connsiteX28479" fmla="*/ 177777 w 1031876"/>
              <a:gd name="connsiteY28479" fmla="*/ 156369 h 1106488"/>
              <a:gd name="connsiteX28480" fmla="*/ 177777 w 1031876"/>
              <a:gd name="connsiteY28480" fmla="*/ 156361 h 1106488"/>
              <a:gd name="connsiteX28481" fmla="*/ 175122 w 1031876"/>
              <a:gd name="connsiteY28481" fmla="*/ 155476 h 1106488"/>
              <a:gd name="connsiteX28482" fmla="*/ 175853 w 1031876"/>
              <a:gd name="connsiteY28482" fmla="*/ 153771 h 1106488"/>
              <a:gd name="connsiteX28483" fmla="*/ 177777 w 1031876"/>
              <a:gd name="connsiteY28483" fmla="*/ 156337 h 1106488"/>
              <a:gd name="connsiteX28484" fmla="*/ 177777 w 1031876"/>
              <a:gd name="connsiteY28484" fmla="*/ 156285 h 1106488"/>
              <a:gd name="connsiteX28485" fmla="*/ 178503 w 1031876"/>
              <a:gd name="connsiteY28485" fmla="*/ 156285 h 1106488"/>
              <a:gd name="connsiteX28486" fmla="*/ 180975 w 1031876"/>
              <a:gd name="connsiteY28486" fmla="*/ 153194 h 1106488"/>
              <a:gd name="connsiteX28487" fmla="*/ 184150 w 1031876"/>
              <a:gd name="connsiteY28487" fmla="*/ 149225 h 1106488"/>
              <a:gd name="connsiteX28488" fmla="*/ 183356 w 1031876"/>
              <a:gd name="connsiteY28488" fmla="*/ 153194 h 1106488"/>
              <a:gd name="connsiteX28489" fmla="*/ 179029 w 1031876"/>
              <a:gd name="connsiteY28489" fmla="*/ 156285 h 1106488"/>
              <a:gd name="connsiteX28490" fmla="*/ 183760 w 1031876"/>
              <a:gd name="connsiteY28490" fmla="*/ 156285 h 1106488"/>
              <a:gd name="connsiteX28491" fmla="*/ 184615 w 1031876"/>
              <a:gd name="connsiteY28491" fmla="*/ 156285 h 1106488"/>
              <a:gd name="connsiteX28492" fmla="*/ 184615 w 1031876"/>
              <a:gd name="connsiteY28492" fmla="*/ 163115 h 1106488"/>
              <a:gd name="connsiteX28493" fmla="*/ 184615 w 1031876"/>
              <a:gd name="connsiteY28493" fmla="*/ 156285 h 1106488"/>
              <a:gd name="connsiteX28494" fmla="*/ 185470 w 1031876"/>
              <a:gd name="connsiteY28494" fmla="*/ 156285 h 1106488"/>
              <a:gd name="connsiteX28495" fmla="*/ 187179 w 1031876"/>
              <a:gd name="connsiteY28495" fmla="*/ 156285 h 1106488"/>
              <a:gd name="connsiteX28496" fmla="*/ 188034 w 1031876"/>
              <a:gd name="connsiteY28496" fmla="*/ 156285 h 1106488"/>
              <a:gd name="connsiteX28497" fmla="*/ 190598 w 1031876"/>
              <a:gd name="connsiteY28497" fmla="*/ 156285 h 1106488"/>
              <a:gd name="connsiteX28498" fmla="*/ 191453 w 1031876"/>
              <a:gd name="connsiteY28498" fmla="*/ 156285 h 1106488"/>
              <a:gd name="connsiteX28499" fmla="*/ 192088 w 1031876"/>
              <a:gd name="connsiteY28499" fmla="*/ 156126 h 1106488"/>
              <a:gd name="connsiteX28500" fmla="*/ 194872 w 1031876"/>
              <a:gd name="connsiteY28500" fmla="*/ 155431 h 1106488"/>
              <a:gd name="connsiteX28501" fmla="*/ 198290 w 1031876"/>
              <a:gd name="connsiteY28501" fmla="*/ 149454 h 1106488"/>
              <a:gd name="connsiteX28502" fmla="*/ 205128 w 1031876"/>
              <a:gd name="connsiteY28502" fmla="*/ 142624 h 1106488"/>
              <a:gd name="connsiteX28503" fmla="*/ 205738 w 1031876"/>
              <a:gd name="connsiteY28503" fmla="*/ 142319 h 1106488"/>
              <a:gd name="connsiteX28504" fmla="*/ 211965 w 1031876"/>
              <a:gd name="connsiteY28504" fmla="*/ 139209 h 1106488"/>
              <a:gd name="connsiteX28505" fmla="*/ 218803 w 1031876"/>
              <a:gd name="connsiteY28505" fmla="*/ 135793 h 1106488"/>
              <a:gd name="connsiteX28506" fmla="*/ 215384 w 1031876"/>
              <a:gd name="connsiteY28506" fmla="*/ 135793 h 1106488"/>
              <a:gd name="connsiteX28507" fmla="*/ 212726 w 1031876"/>
              <a:gd name="connsiteY28507" fmla="*/ 135793 h 1106488"/>
              <a:gd name="connsiteX28508" fmla="*/ 212726 w 1031876"/>
              <a:gd name="connsiteY28508" fmla="*/ 136525 h 1106488"/>
              <a:gd name="connsiteX28509" fmla="*/ 198438 w 1031876"/>
              <a:gd name="connsiteY28509" fmla="*/ 142875 h 1106488"/>
              <a:gd name="connsiteX28510" fmla="*/ 205582 w 1031876"/>
              <a:gd name="connsiteY28510" fmla="*/ 136525 h 1106488"/>
              <a:gd name="connsiteX28511" fmla="*/ 211833 w 1031876"/>
              <a:gd name="connsiteY28511" fmla="*/ 135731 h 1106488"/>
              <a:gd name="connsiteX28512" fmla="*/ 211838 w 1031876"/>
              <a:gd name="connsiteY28512" fmla="*/ 135698 h 1106488"/>
              <a:gd name="connsiteX28513" fmla="*/ 208547 w 1031876"/>
              <a:gd name="connsiteY28513" fmla="*/ 133232 h 1106488"/>
              <a:gd name="connsiteX28514" fmla="*/ 205128 w 1031876"/>
              <a:gd name="connsiteY28514" fmla="*/ 135793 h 1106488"/>
              <a:gd name="connsiteX28515" fmla="*/ 205128 w 1031876"/>
              <a:gd name="connsiteY28515" fmla="*/ 132378 h 1106488"/>
              <a:gd name="connsiteX28516" fmla="*/ 205128 w 1031876"/>
              <a:gd name="connsiteY28516" fmla="*/ 130176 h 1106488"/>
              <a:gd name="connsiteX28517" fmla="*/ 205128 w 1031876"/>
              <a:gd name="connsiteY28517" fmla="*/ 129982 h 1106488"/>
              <a:gd name="connsiteX28518" fmla="*/ 204969 w 1031876"/>
              <a:gd name="connsiteY28518" fmla="*/ 130073 h 1106488"/>
              <a:gd name="connsiteX28519" fmla="*/ 204954 w 1031876"/>
              <a:gd name="connsiteY28519" fmla="*/ 130176 h 1106488"/>
              <a:gd name="connsiteX28520" fmla="*/ 204273 w 1031876"/>
              <a:gd name="connsiteY28520" fmla="*/ 134940 h 1106488"/>
              <a:gd name="connsiteX28521" fmla="*/ 201972 w 1031876"/>
              <a:gd name="connsiteY28521" fmla="*/ 135268 h 1106488"/>
              <a:gd name="connsiteX28522" fmla="*/ 204147 w 1031876"/>
              <a:gd name="connsiteY28522" fmla="*/ 130923 h 1106488"/>
              <a:gd name="connsiteX28523" fmla="*/ 200207 w 1031876"/>
              <a:gd name="connsiteY28523" fmla="*/ 135520 h 1106488"/>
              <a:gd name="connsiteX28524" fmla="*/ 201972 w 1031876"/>
              <a:gd name="connsiteY28524" fmla="*/ 135268 h 1106488"/>
              <a:gd name="connsiteX28525" fmla="*/ 201709 w 1031876"/>
              <a:gd name="connsiteY28525" fmla="*/ 135793 h 1106488"/>
              <a:gd name="connsiteX28526" fmla="*/ 201608 w 1031876"/>
              <a:gd name="connsiteY28526" fmla="*/ 135995 h 1106488"/>
              <a:gd name="connsiteX28527" fmla="*/ 204788 w 1031876"/>
              <a:gd name="connsiteY28527" fmla="*/ 136525 h 1106488"/>
              <a:gd name="connsiteX28528" fmla="*/ 201613 w 1031876"/>
              <a:gd name="connsiteY28528" fmla="*/ 136525 h 1106488"/>
              <a:gd name="connsiteX28529" fmla="*/ 201343 w 1031876"/>
              <a:gd name="connsiteY28529" fmla="*/ 136525 h 1106488"/>
              <a:gd name="connsiteX28530" fmla="*/ 200180 w 1031876"/>
              <a:gd name="connsiteY28530" fmla="*/ 138848 h 1106488"/>
              <a:gd name="connsiteX28531" fmla="*/ 200819 w 1031876"/>
              <a:gd name="connsiteY28531" fmla="*/ 139700 h 1106488"/>
              <a:gd name="connsiteX28532" fmla="*/ 198438 w 1031876"/>
              <a:gd name="connsiteY28532" fmla="*/ 142875 h 1106488"/>
              <a:gd name="connsiteX28533" fmla="*/ 198438 w 1031876"/>
              <a:gd name="connsiteY28533" fmla="*/ 142328 h 1106488"/>
              <a:gd name="connsiteX28534" fmla="*/ 198290 w 1031876"/>
              <a:gd name="connsiteY28534" fmla="*/ 142624 h 1106488"/>
              <a:gd name="connsiteX28535" fmla="*/ 198290 w 1031876"/>
              <a:gd name="connsiteY28535" fmla="*/ 139209 h 1106488"/>
              <a:gd name="connsiteX28536" fmla="*/ 198290 w 1031876"/>
              <a:gd name="connsiteY28536" fmla="*/ 136673 h 1106488"/>
              <a:gd name="connsiteX28537" fmla="*/ 195263 w 1031876"/>
              <a:gd name="connsiteY28537" fmla="*/ 139700 h 1106488"/>
              <a:gd name="connsiteX28538" fmla="*/ 192088 w 1031876"/>
              <a:gd name="connsiteY28538" fmla="*/ 142875 h 1106488"/>
              <a:gd name="connsiteX28539" fmla="*/ 192862 w 1031876"/>
              <a:gd name="connsiteY28539" fmla="*/ 139778 h 1106488"/>
              <a:gd name="connsiteX28540" fmla="*/ 184151 w 1031876"/>
              <a:gd name="connsiteY28540" fmla="*/ 142875 h 1106488"/>
              <a:gd name="connsiteX28541" fmla="*/ 191295 w 1031876"/>
              <a:gd name="connsiteY28541" fmla="*/ 136525 h 1106488"/>
              <a:gd name="connsiteX28542" fmla="*/ 193033 w 1031876"/>
              <a:gd name="connsiteY28542" fmla="*/ 139614 h 1106488"/>
              <a:gd name="connsiteX28543" fmla="*/ 198290 w 1031876"/>
              <a:gd name="connsiteY28543" fmla="*/ 136610 h 1106488"/>
              <a:gd name="connsiteX28544" fmla="*/ 198290 w 1031876"/>
              <a:gd name="connsiteY28544" fmla="*/ 135793 h 1106488"/>
              <a:gd name="connsiteX28545" fmla="*/ 198633 w 1031876"/>
              <a:gd name="connsiteY28545" fmla="*/ 135744 h 1106488"/>
              <a:gd name="connsiteX28546" fmla="*/ 199232 w 1031876"/>
              <a:gd name="connsiteY28546" fmla="*/ 133350 h 1106488"/>
              <a:gd name="connsiteX28547" fmla="*/ 200748 w 1031876"/>
              <a:gd name="connsiteY28547" fmla="*/ 132484 h 1106488"/>
              <a:gd name="connsiteX28548" fmla="*/ 202010 w 1031876"/>
              <a:gd name="connsiteY28548" fmla="*/ 130275 h 1106488"/>
              <a:gd name="connsiteX28549" fmla="*/ 204639 w 1031876"/>
              <a:gd name="connsiteY28549" fmla="*/ 129618 h 1106488"/>
              <a:gd name="connsiteX28550" fmla="*/ 203994 w 1031876"/>
              <a:gd name="connsiteY28550" fmla="*/ 127199 h 1106488"/>
              <a:gd name="connsiteX28551" fmla="*/ 202042 w 1031876"/>
              <a:gd name="connsiteY28551" fmla="*/ 128245 h 1106488"/>
              <a:gd name="connsiteX28552" fmla="*/ 204788 w 1031876"/>
              <a:gd name="connsiteY28552" fmla="*/ 122238 h 1106488"/>
              <a:gd name="connsiteX28553" fmla="*/ 204788 w 1031876"/>
              <a:gd name="connsiteY28553" fmla="*/ 123230 h 1106488"/>
              <a:gd name="connsiteX28554" fmla="*/ 204788 w 1031876"/>
              <a:gd name="connsiteY28554" fmla="*/ 129580 h 1106488"/>
              <a:gd name="connsiteX28555" fmla="*/ 204823 w 1031876"/>
              <a:gd name="connsiteY28555" fmla="*/ 129572 h 1106488"/>
              <a:gd name="connsiteX28556" fmla="*/ 205128 w 1031876"/>
              <a:gd name="connsiteY28556" fmla="*/ 128963 h 1106488"/>
              <a:gd name="connsiteX28557" fmla="*/ 205049 w 1031876"/>
              <a:gd name="connsiteY28557" fmla="*/ 129515 h 1106488"/>
              <a:gd name="connsiteX28558" fmla="*/ 205128 w 1031876"/>
              <a:gd name="connsiteY28558" fmla="*/ 129495 h 1106488"/>
              <a:gd name="connsiteX28559" fmla="*/ 205128 w 1031876"/>
              <a:gd name="connsiteY28559" fmla="*/ 128963 h 1106488"/>
              <a:gd name="connsiteX28560" fmla="*/ 205627 w 1031876"/>
              <a:gd name="connsiteY28560" fmla="*/ 129337 h 1106488"/>
              <a:gd name="connsiteX28561" fmla="*/ 205699 w 1031876"/>
              <a:gd name="connsiteY28561" fmla="*/ 129265 h 1106488"/>
              <a:gd name="connsiteX28562" fmla="*/ 206475 w 1031876"/>
              <a:gd name="connsiteY28562" fmla="*/ 123230 h 1106488"/>
              <a:gd name="connsiteX28563" fmla="*/ 212726 w 1031876"/>
              <a:gd name="connsiteY28563" fmla="*/ 122238 h 1106488"/>
              <a:gd name="connsiteX28564" fmla="*/ 206475 w 1031876"/>
              <a:gd name="connsiteY28564" fmla="*/ 126207 h 1106488"/>
              <a:gd name="connsiteX28565" fmla="*/ 205812 w 1031876"/>
              <a:gd name="connsiteY28565" fmla="*/ 129152 h 1106488"/>
              <a:gd name="connsiteX28566" fmla="*/ 205812 w 1031876"/>
              <a:gd name="connsiteY28566" fmla="*/ 129152 h 1106488"/>
              <a:gd name="connsiteX28567" fmla="*/ 211039 w 1031876"/>
              <a:gd name="connsiteY28567" fmla="*/ 123925 h 1106488"/>
              <a:gd name="connsiteX28568" fmla="*/ 211932 w 1031876"/>
              <a:gd name="connsiteY28568" fmla="*/ 123032 h 1106488"/>
              <a:gd name="connsiteX28569" fmla="*/ 211039 w 1031876"/>
              <a:gd name="connsiteY28569" fmla="*/ 126604 h 1106488"/>
              <a:gd name="connsiteX28570" fmla="*/ 205899 w 1031876"/>
              <a:gd name="connsiteY28570" fmla="*/ 129541 h 1106488"/>
              <a:gd name="connsiteX28571" fmla="*/ 207345 w 1031876"/>
              <a:gd name="connsiteY28571" fmla="*/ 130624 h 1106488"/>
              <a:gd name="connsiteX28572" fmla="*/ 208547 w 1031876"/>
              <a:gd name="connsiteY28572" fmla="*/ 131524 h 1106488"/>
              <a:gd name="connsiteX28573" fmla="*/ 211965 w 1031876"/>
              <a:gd name="connsiteY28573" fmla="*/ 128963 h 1106488"/>
              <a:gd name="connsiteX28574" fmla="*/ 211965 w 1031876"/>
              <a:gd name="connsiteY28574" fmla="*/ 129817 h 1106488"/>
              <a:gd name="connsiteX28575" fmla="*/ 211965 w 1031876"/>
              <a:gd name="connsiteY28575" fmla="*/ 134910 h 1106488"/>
              <a:gd name="connsiteX28576" fmla="*/ 212726 w 1031876"/>
              <a:gd name="connsiteY28576" fmla="*/ 130175 h 1106488"/>
              <a:gd name="connsiteX28577" fmla="*/ 212726 w 1031876"/>
              <a:gd name="connsiteY28577" fmla="*/ 129976 h 1106488"/>
              <a:gd name="connsiteX28578" fmla="*/ 211965 w 1031876"/>
              <a:gd name="connsiteY28578" fmla="*/ 128963 h 1106488"/>
              <a:gd name="connsiteX28579" fmla="*/ 212726 w 1031876"/>
              <a:gd name="connsiteY28579" fmla="*/ 128963 h 1106488"/>
              <a:gd name="connsiteX28580" fmla="*/ 212726 w 1031876"/>
              <a:gd name="connsiteY28580" fmla="*/ 128868 h 1106488"/>
              <a:gd name="connsiteX28581" fmla="*/ 211965 w 1031876"/>
              <a:gd name="connsiteY28581" fmla="*/ 128963 h 1106488"/>
              <a:gd name="connsiteX28582" fmla="*/ 212726 w 1031876"/>
              <a:gd name="connsiteY28582" fmla="*/ 128528 h 1106488"/>
              <a:gd name="connsiteX28583" fmla="*/ 212726 w 1031876"/>
              <a:gd name="connsiteY28583" fmla="*/ 122238 h 1106488"/>
              <a:gd name="connsiteX28584" fmla="*/ 214314 w 1031876"/>
              <a:gd name="connsiteY28584" fmla="*/ 122238 h 1106488"/>
              <a:gd name="connsiteX28585" fmla="*/ 214314 w 1031876"/>
              <a:gd name="connsiteY28585" fmla="*/ 127049 h 1106488"/>
              <a:gd name="connsiteX28586" fmla="*/ 215901 w 1031876"/>
              <a:gd name="connsiteY28586" fmla="*/ 123925 h 1106488"/>
              <a:gd name="connsiteX28587" fmla="*/ 218255 w 1031876"/>
              <a:gd name="connsiteY28587" fmla="*/ 123263 h 1106488"/>
              <a:gd name="connsiteX28588" fmla="*/ 218540 w 1031876"/>
              <a:gd name="connsiteY28588" fmla="*/ 123183 h 1106488"/>
              <a:gd name="connsiteX28589" fmla="*/ 218641 w 1031876"/>
              <a:gd name="connsiteY28589" fmla="*/ 122781 h 1106488"/>
              <a:gd name="connsiteX28590" fmla="*/ 218777 w 1031876"/>
              <a:gd name="connsiteY28590" fmla="*/ 122238 h 1106488"/>
              <a:gd name="connsiteX28591" fmla="*/ 218803 w 1031876"/>
              <a:gd name="connsiteY28591" fmla="*/ 122132 h 1106488"/>
              <a:gd name="connsiteX28592" fmla="*/ 218971 w 1031876"/>
              <a:gd name="connsiteY28592" fmla="*/ 122132 h 1106488"/>
              <a:gd name="connsiteX28593" fmla="*/ 219076 w 1031876"/>
              <a:gd name="connsiteY28593" fmla="*/ 122132 h 1106488"/>
              <a:gd name="connsiteX28594" fmla="*/ 219876 w 1031876"/>
              <a:gd name="connsiteY28594" fmla="*/ 122132 h 1106488"/>
              <a:gd name="connsiteX28595" fmla="*/ 220142 w 1031876"/>
              <a:gd name="connsiteY28595" fmla="*/ 122132 h 1106488"/>
              <a:gd name="connsiteX28596" fmla="*/ 221347 w 1031876"/>
              <a:gd name="connsiteY28596" fmla="*/ 121116 h 1106488"/>
              <a:gd name="connsiteX28597" fmla="*/ 220466 w 1031876"/>
              <a:gd name="connsiteY28597" fmla="*/ 121468 h 1106488"/>
              <a:gd name="connsiteX28598" fmla="*/ 219076 w 1031876"/>
              <a:gd name="connsiteY28598" fmla="*/ 122023 h 1106488"/>
              <a:gd name="connsiteX28599" fmla="*/ 218923 w 1031876"/>
              <a:gd name="connsiteY28599" fmla="*/ 122085 h 1106488"/>
              <a:gd name="connsiteX28600" fmla="*/ 218803 w 1031876"/>
              <a:gd name="connsiteY28600" fmla="*/ 122132 h 1106488"/>
              <a:gd name="connsiteX28601" fmla="*/ 218887 w 1031876"/>
              <a:gd name="connsiteY28601" fmla="*/ 122049 h 1106488"/>
              <a:gd name="connsiteX28602" fmla="*/ 219076 w 1031876"/>
              <a:gd name="connsiteY28602" fmla="*/ 121860 h 1106488"/>
              <a:gd name="connsiteX28603" fmla="*/ 222222 w 1031876"/>
              <a:gd name="connsiteY28603" fmla="*/ 118717 h 1106488"/>
              <a:gd name="connsiteX28604" fmla="*/ 225054 w 1031876"/>
              <a:gd name="connsiteY28604" fmla="*/ 115888 h 1106488"/>
              <a:gd name="connsiteX28605" fmla="*/ 225641 w 1031876"/>
              <a:gd name="connsiteY28605" fmla="*/ 115302 h 1106488"/>
              <a:gd name="connsiteX28606" fmla="*/ 226052 w 1031876"/>
              <a:gd name="connsiteY28606" fmla="*/ 116123 h 1106488"/>
              <a:gd name="connsiteX28607" fmla="*/ 227807 w 1031876"/>
              <a:gd name="connsiteY28607" fmla="*/ 116781 h 1106488"/>
              <a:gd name="connsiteX28608" fmla="*/ 227191 w 1031876"/>
              <a:gd name="connsiteY28608" fmla="*/ 118399 h 1106488"/>
              <a:gd name="connsiteX28609" fmla="*/ 227350 w 1031876"/>
              <a:gd name="connsiteY28609" fmla="*/ 118717 h 1106488"/>
              <a:gd name="connsiteX28610" fmla="*/ 227019 w 1031876"/>
              <a:gd name="connsiteY28610" fmla="*/ 118849 h 1106488"/>
              <a:gd name="connsiteX28611" fmla="*/ 225818 w 1031876"/>
              <a:gd name="connsiteY28611" fmla="*/ 122004 h 1106488"/>
              <a:gd name="connsiteX28612" fmla="*/ 235042 w 1031876"/>
              <a:gd name="connsiteY28612" fmla="*/ 115302 h 1106488"/>
              <a:gd name="connsiteX28613" fmla="*/ 239316 w 1031876"/>
              <a:gd name="connsiteY28613" fmla="*/ 108472 h 1106488"/>
              <a:gd name="connsiteX28614" fmla="*/ 239713 w 1031876"/>
              <a:gd name="connsiteY28614" fmla="*/ 108295 h 1106488"/>
              <a:gd name="connsiteX28615" fmla="*/ 239713 w 1031876"/>
              <a:gd name="connsiteY28615" fmla="*/ 106219 h 1106488"/>
              <a:gd name="connsiteX28616" fmla="*/ 236241 w 1031876"/>
              <a:gd name="connsiteY28616" fmla="*/ 108744 h 1106488"/>
              <a:gd name="connsiteX28617" fmla="*/ 232533 w 1031876"/>
              <a:gd name="connsiteY28617" fmla="*/ 114676 h 1106488"/>
              <a:gd name="connsiteX28618" fmla="*/ 233162 w 1031876"/>
              <a:gd name="connsiteY28618" fmla="*/ 114619 h 1106488"/>
              <a:gd name="connsiteX28619" fmla="*/ 232478 w 1031876"/>
              <a:gd name="connsiteY28619" fmla="*/ 115302 h 1106488"/>
              <a:gd name="connsiteX28620" fmla="*/ 232478 w 1031876"/>
              <a:gd name="connsiteY28620" fmla="*/ 114765 h 1106488"/>
              <a:gd name="connsiteX28621" fmla="*/ 231776 w 1031876"/>
              <a:gd name="connsiteY28621" fmla="*/ 115888 h 1106488"/>
              <a:gd name="connsiteX28622" fmla="*/ 231776 w 1031876"/>
              <a:gd name="connsiteY28622" fmla="*/ 114745 h 1106488"/>
              <a:gd name="connsiteX28623" fmla="*/ 225641 w 1031876"/>
              <a:gd name="connsiteY28623" fmla="*/ 115302 h 1106488"/>
              <a:gd name="connsiteX28624" fmla="*/ 231623 w 1031876"/>
              <a:gd name="connsiteY28624" fmla="*/ 114448 h 1106488"/>
              <a:gd name="connsiteX28625" fmla="*/ 231776 w 1031876"/>
              <a:gd name="connsiteY28625" fmla="*/ 113381 h 1106488"/>
              <a:gd name="connsiteX28626" fmla="*/ 231776 w 1031876"/>
              <a:gd name="connsiteY28626" fmla="*/ 109637 h 1106488"/>
              <a:gd name="connsiteX28627" fmla="*/ 231776 w 1031876"/>
              <a:gd name="connsiteY28627" fmla="*/ 108744 h 1106488"/>
              <a:gd name="connsiteX28628" fmla="*/ 232459 w 1031876"/>
              <a:gd name="connsiteY28628" fmla="*/ 108607 h 1106488"/>
              <a:gd name="connsiteX28629" fmla="*/ 232478 w 1031876"/>
              <a:gd name="connsiteY28629" fmla="*/ 108472 h 1106488"/>
              <a:gd name="connsiteX28630" fmla="*/ 232478 w 1031876"/>
              <a:gd name="connsiteY28630" fmla="*/ 108604 h 1106488"/>
              <a:gd name="connsiteX28631" fmla="*/ 236241 w 1031876"/>
              <a:gd name="connsiteY28631" fmla="*/ 107851 h 1106488"/>
              <a:gd name="connsiteX28632" fmla="*/ 239713 w 1031876"/>
              <a:gd name="connsiteY28632" fmla="*/ 105641 h 1106488"/>
              <a:gd name="connsiteX28633" fmla="*/ 239713 w 1031876"/>
              <a:gd name="connsiteY28633" fmla="*/ 103287 h 1106488"/>
              <a:gd name="connsiteX28634" fmla="*/ 239713 w 1031876"/>
              <a:gd name="connsiteY28634" fmla="*/ 102394 h 1106488"/>
              <a:gd name="connsiteX28635" fmla="*/ 246063 w 1031876"/>
              <a:gd name="connsiteY28635" fmla="*/ 100251 h 1106488"/>
              <a:gd name="connsiteX28636" fmla="*/ 246063 w 1031876"/>
              <a:gd name="connsiteY28636" fmla="*/ 99219 h 1106488"/>
              <a:gd name="connsiteX28637" fmla="*/ 246063 w 1031876"/>
              <a:gd name="connsiteY28637" fmla="*/ 96044 h 1106488"/>
              <a:gd name="connsiteX28638" fmla="*/ 246063 w 1031876"/>
              <a:gd name="connsiteY28638" fmla="*/ 95250 h 1106488"/>
              <a:gd name="connsiteX28639" fmla="*/ 248444 w 1031876"/>
              <a:gd name="connsiteY28639" fmla="*/ 95250 h 1106488"/>
              <a:gd name="connsiteX28640" fmla="*/ 249238 w 1031876"/>
              <a:gd name="connsiteY28640" fmla="*/ 95250 h 1106488"/>
              <a:gd name="connsiteX28641" fmla="*/ 252413 w 1031876"/>
              <a:gd name="connsiteY28641" fmla="*/ 95250 h 1106488"/>
              <a:gd name="connsiteX28642" fmla="*/ 246857 w 1031876"/>
              <a:gd name="connsiteY28642" fmla="*/ 98425 h 1106488"/>
              <a:gd name="connsiteX28643" fmla="*/ 246431 w 1031876"/>
              <a:gd name="connsiteY28643" fmla="*/ 100126 h 1106488"/>
              <a:gd name="connsiteX28644" fmla="*/ 247651 w 1031876"/>
              <a:gd name="connsiteY28644" fmla="*/ 99715 h 1106488"/>
              <a:gd name="connsiteX28645" fmla="*/ 246910 w 1031876"/>
              <a:gd name="connsiteY28645" fmla="*/ 100965 h 1106488"/>
              <a:gd name="connsiteX28646" fmla="*/ 249238 w 1031876"/>
              <a:gd name="connsiteY28646" fmla="*/ 99219 h 1106488"/>
              <a:gd name="connsiteX28647" fmla="*/ 252413 w 1031876"/>
              <a:gd name="connsiteY28647" fmla="*/ 101600 h 1106488"/>
              <a:gd name="connsiteX28648" fmla="*/ 246857 w 1031876"/>
              <a:gd name="connsiteY28648" fmla="*/ 101600 h 1106488"/>
              <a:gd name="connsiteX28649" fmla="*/ 246533 w 1031876"/>
              <a:gd name="connsiteY28649" fmla="*/ 101600 h 1106488"/>
              <a:gd name="connsiteX28650" fmla="*/ 246509 w 1031876"/>
              <a:gd name="connsiteY28650" fmla="*/ 101641 h 1106488"/>
              <a:gd name="connsiteX28651" fmla="*/ 250427 w 1031876"/>
              <a:gd name="connsiteY28651" fmla="*/ 101641 h 1106488"/>
              <a:gd name="connsiteX28652" fmla="*/ 252991 w 1031876"/>
              <a:gd name="connsiteY28652" fmla="*/ 101641 h 1106488"/>
              <a:gd name="connsiteX28653" fmla="*/ 247008 w 1031876"/>
              <a:gd name="connsiteY28653" fmla="*/ 104203 h 1106488"/>
              <a:gd name="connsiteX28654" fmla="*/ 246281 w 1031876"/>
              <a:gd name="connsiteY28654" fmla="*/ 102026 h 1106488"/>
              <a:gd name="connsiteX28655" fmla="*/ 246063 w 1031876"/>
              <a:gd name="connsiteY28655" fmla="*/ 102394 h 1106488"/>
              <a:gd name="connsiteX28656" fmla="*/ 244284 w 1031876"/>
              <a:gd name="connsiteY28656" fmla="*/ 102894 h 1106488"/>
              <a:gd name="connsiteX28657" fmla="*/ 242386 w 1031876"/>
              <a:gd name="connsiteY28657" fmla="*/ 104275 h 1106488"/>
              <a:gd name="connsiteX28658" fmla="*/ 240528 w 1031876"/>
              <a:gd name="connsiteY28658" fmla="*/ 107934 h 1106488"/>
              <a:gd name="connsiteX28659" fmla="*/ 247008 w 1031876"/>
              <a:gd name="connsiteY28659" fmla="*/ 105056 h 1106488"/>
              <a:gd name="connsiteX28660" fmla="*/ 259829 w 1031876"/>
              <a:gd name="connsiteY28660" fmla="*/ 101641 h 1106488"/>
              <a:gd name="connsiteX28661" fmla="*/ 256682 w 1031876"/>
              <a:gd name="connsiteY28661" fmla="*/ 98498 h 1106488"/>
              <a:gd name="connsiteX28662" fmla="*/ 257264 w 1031876"/>
              <a:gd name="connsiteY28662" fmla="*/ 98226 h 1106488"/>
              <a:gd name="connsiteX28663" fmla="*/ 266666 w 1031876"/>
              <a:gd name="connsiteY28663" fmla="*/ 94811 h 1106488"/>
              <a:gd name="connsiteX28664" fmla="*/ 280341 w 1031876"/>
              <a:gd name="connsiteY28664" fmla="*/ 87980 h 1106488"/>
              <a:gd name="connsiteX28665" fmla="*/ 280341 w 1031876"/>
              <a:gd name="connsiteY28665" fmla="*/ 87127 h 1106488"/>
              <a:gd name="connsiteX28666" fmla="*/ 287179 w 1031876"/>
              <a:gd name="connsiteY28666" fmla="*/ 81150 h 1106488"/>
              <a:gd name="connsiteX28667" fmla="*/ 294017 w 1031876"/>
              <a:gd name="connsiteY28667" fmla="*/ 81150 h 1106488"/>
              <a:gd name="connsiteX28668" fmla="*/ 294017 w 1031876"/>
              <a:gd name="connsiteY28668" fmla="*/ 75173 h 1106488"/>
              <a:gd name="connsiteX28669" fmla="*/ 294017 w 1031876"/>
              <a:gd name="connsiteY28669" fmla="*/ 74612 h 1106488"/>
              <a:gd name="connsiteX28670" fmla="*/ 293975 w 1031876"/>
              <a:gd name="connsiteY28670" fmla="*/ 74612 h 1106488"/>
              <a:gd name="connsiteX28671" fmla="*/ 293162 w 1031876"/>
              <a:gd name="connsiteY28671" fmla="*/ 80296 h 1106488"/>
              <a:gd name="connsiteX28672" fmla="*/ 287179 w 1031876"/>
              <a:gd name="connsiteY28672" fmla="*/ 81150 h 1106488"/>
              <a:gd name="connsiteX28673" fmla="*/ 293162 w 1031876"/>
              <a:gd name="connsiteY28673" fmla="*/ 75173 h 1106488"/>
              <a:gd name="connsiteX28674" fmla="*/ 293724 w 1031876"/>
              <a:gd name="connsiteY28674" fmla="*/ 74612 h 1106488"/>
              <a:gd name="connsiteX28675" fmla="*/ 293688 w 1031876"/>
              <a:gd name="connsiteY28675" fmla="*/ 74612 h 1106488"/>
              <a:gd name="connsiteX28676" fmla="*/ 293682 w 1031876"/>
              <a:gd name="connsiteY28676" fmla="*/ 74612 h 1106488"/>
              <a:gd name="connsiteX28677" fmla="*/ 288156 w 1031876"/>
              <a:gd name="connsiteY28677" fmla="*/ 79442 h 1106488"/>
              <a:gd name="connsiteX28678" fmla="*/ 290598 w 1031876"/>
              <a:gd name="connsiteY28678" fmla="*/ 75173 h 1106488"/>
              <a:gd name="connsiteX28679" fmla="*/ 292846 w 1031876"/>
              <a:gd name="connsiteY28679" fmla="*/ 74612 h 1106488"/>
              <a:gd name="connsiteX28680" fmla="*/ 291307 w 1031876"/>
              <a:gd name="connsiteY28680" fmla="*/ 74612 h 1106488"/>
              <a:gd name="connsiteX28681" fmla="*/ 288727 w 1031876"/>
              <a:gd name="connsiteY28681" fmla="*/ 74612 h 1106488"/>
              <a:gd name="connsiteX28682" fmla="*/ 288132 w 1031876"/>
              <a:gd name="connsiteY28682" fmla="*/ 74612 h 1106488"/>
              <a:gd name="connsiteX28683" fmla="*/ 287867 w 1031876"/>
              <a:gd name="connsiteY28683" fmla="*/ 74612 h 1106488"/>
              <a:gd name="connsiteX28684" fmla="*/ 290686 w 1031876"/>
              <a:gd name="connsiteY28684" fmla="*/ 73125 h 1106488"/>
              <a:gd name="connsiteX28685" fmla="*/ 287341 w 1031876"/>
              <a:gd name="connsiteY28685" fmla="*/ 74612 h 1106488"/>
              <a:gd name="connsiteX28686" fmla="*/ 287867 w 1031876"/>
              <a:gd name="connsiteY28686" fmla="*/ 74612 h 1106488"/>
              <a:gd name="connsiteX28687" fmla="*/ 280988 w 1031876"/>
              <a:gd name="connsiteY28687" fmla="*/ 80962 h 1106488"/>
              <a:gd name="connsiteX28688" fmla="*/ 280988 w 1031876"/>
              <a:gd name="connsiteY28688" fmla="*/ 80168 h 1106488"/>
              <a:gd name="connsiteX28689" fmla="*/ 280988 w 1031876"/>
              <a:gd name="connsiteY28689" fmla="*/ 75142 h 1106488"/>
              <a:gd name="connsiteX28690" fmla="*/ 280195 w 1031876"/>
              <a:gd name="connsiteY28690" fmla="*/ 74613 h 1106488"/>
              <a:gd name="connsiteX28691" fmla="*/ 280988 w 1031876"/>
              <a:gd name="connsiteY28691" fmla="*/ 74613 h 1106488"/>
              <a:gd name="connsiteX28692" fmla="*/ 280988 w 1031876"/>
              <a:gd name="connsiteY28692" fmla="*/ 74612 h 1106488"/>
              <a:gd name="connsiteX28693" fmla="*/ 284428 w 1031876"/>
              <a:gd name="connsiteY28693" fmla="*/ 74612 h 1106488"/>
              <a:gd name="connsiteX28694" fmla="*/ 287338 w 1031876"/>
              <a:gd name="connsiteY28694" fmla="*/ 74612 h 1106488"/>
              <a:gd name="connsiteX28695" fmla="*/ 287339 w 1031876"/>
              <a:gd name="connsiteY28695" fmla="*/ 74612 h 1106488"/>
              <a:gd name="connsiteX28696" fmla="*/ 287340 w 1031876"/>
              <a:gd name="connsiteY28696" fmla="*/ 74612 h 1106488"/>
              <a:gd name="connsiteX28697" fmla="*/ 290911 w 1031876"/>
              <a:gd name="connsiteY28697" fmla="*/ 71438 h 1106488"/>
              <a:gd name="connsiteX28698" fmla="*/ 294482 w 1031876"/>
              <a:gd name="connsiteY28698" fmla="*/ 68263 h 1106488"/>
              <a:gd name="connsiteX28699" fmla="*/ 294747 w 1031876"/>
              <a:gd name="connsiteY28699" fmla="*/ 68263 h 1106488"/>
              <a:gd name="connsiteX28700" fmla="*/ 294747 w 1031876"/>
              <a:gd name="connsiteY28700" fmla="*/ 68262 h 1106488"/>
              <a:gd name="connsiteX28701" fmla="*/ 294749 w 1031876"/>
              <a:gd name="connsiteY28701" fmla="*/ 68263 h 1106488"/>
              <a:gd name="connsiteX28702" fmla="*/ 298054 w 1031876"/>
              <a:gd name="connsiteY28702" fmla="*/ 68263 h 1106488"/>
              <a:gd name="connsiteX28703" fmla="*/ 300832 w 1031876"/>
              <a:gd name="connsiteY28703" fmla="*/ 68263 h 1106488"/>
              <a:gd name="connsiteX28704" fmla="*/ 301622 w 1031876"/>
              <a:gd name="connsiteY28704" fmla="*/ 68263 h 1106488"/>
              <a:gd name="connsiteX28705" fmla="*/ 301625 w 1031876"/>
              <a:gd name="connsiteY28705" fmla="*/ 68262 h 1106488"/>
              <a:gd name="connsiteX28706" fmla="*/ 301625 w 1031876"/>
              <a:gd name="connsiteY28706" fmla="*/ 68262 h 1106488"/>
              <a:gd name="connsiteX28707" fmla="*/ 301628 w 1031876"/>
              <a:gd name="connsiteY28707" fmla="*/ 68261 h 1106488"/>
              <a:gd name="connsiteX28708" fmla="*/ 304801 w 1031876"/>
              <a:gd name="connsiteY28708" fmla="*/ 65088 h 1106488"/>
              <a:gd name="connsiteX28709" fmla="*/ 307976 w 1031876"/>
              <a:gd name="connsiteY28709" fmla="*/ 61913 h 1106488"/>
              <a:gd name="connsiteX28710" fmla="*/ 304801 w 1031876"/>
              <a:gd name="connsiteY28710" fmla="*/ 67469 h 1106488"/>
              <a:gd name="connsiteX28711" fmla="*/ 301650 w 1031876"/>
              <a:gd name="connsiteY28711" fmla="*/ 68257 h 1106488"/>
              <a:gd name="connsiteX28712" fmla="*/ 305594 w 1031876"/>
              <a:gd name="connsiteY28712" fmla="*/ 67468 h 1106488"/>
              <a:gd name="connsiteX28713" fmla="*/ 308661 w 1031876"/>
              <a:gd name="connsiteY28713" fmla="*/ 65516 h 1106488"/>
              <a:gd name="connsiteX28714" fmla="*/ 307975 w 1031876"/>
              <a:gd name="connsiteY28714" fmla="*/ 68262 h 1106488"/>
              <a:gd name="connsiteX28715" fmla="*/ 307692 w 1031876"/>
              <a:gd name="connsiteY28715" fmla="*/ 68262 h 1106488"/>
              <a:gd name="connsiteX28716" fmla="*/ 307692 w 1031876"/>
              <a:gd name="connsiteY28716" fmla="*/ 68343 h 1106488"/>
              <a:gd name="connsiteX28717" fmla="*/ 307692 w 1031876"/>
              <a:gd name="connsiteY28717" fmla="*/ 68424 h 1106488"/>
              <a:gd name="connsiteX28718" fmla="*/ 307975 w 1031876"/>
              <a:gd name="connsiteY28718" fmla="*/ 68262 h 1106488"/>
              <a:gd name="connsiteX28719" fmla="*/ 307692 w 1031876"/>
              <a:gd name="connsiteY28719" fmla="*/ 68545 h 1106488"/>
              <a:gd name="connsiteX28720" fmla="*/ 307692 w 1031876"/>
              <a:gd name="connsiteY28720" fmla="*/ 70904 h 1106488"/>
              <a:gd name="connsiteX28721" fmla="*/ 307692 w 1031876"/>
              <a:gd name="connsiteY28721" fmla="*/ 74320 h 1106488"/>
              <a:gd name="connsiteX28722" fmla="*/ 305128 w 1031876"/>
              <a:gd name="connsiteY28722" fmla="*/ 73466 h 1106488"/>
              <a:gd name="connsiteX28723" fmla="*/ 306899 w 1031876"/>
              <a:gd name="connsiteY28723" fmla="*/ 69338 h 1106488"/>
              <a:gd name="connsiteX28724" fmla="*/ 304800 w 1031876"/>
              <a:gd name="connsiteY28724" fmla="*/ 71437 h 1106488"/>
              <a:gd name="connsiteX28725" fmla="*/ 301917 w 1031876"/>
              <a:gd name="connsiteY28725" fmla="*/ 74320 h 1106488"/>
              <a:gd name="connsiteX28726" fmla="*/ 304273 w 1031876"/>
              <a:gd name="connsiteY28726" fmla="*/ 74320 h 1106488"/>
              <a:gd name="connsiteX28727" fmla="*/ 305128 w 1031876"/>
              <a:gd name="connsiteY28727" fmla="*/ 74320 h 1106488"/>
              <a:gd name="connsiteX28728" fmla="*/ 307692 w 1031876"/>
              <a:gd name="connsiteY28728" fmla="*/ 74320 h 1106488"/>
              <a:gd name="connsiteX28729" fmla="*/ 308547 w 1031876"/>
              <a:gd name="connsiteY28729" fmla="*/ 74320 h 1106488"/>
              <a:gd name="connsiteX28730" fmla="*/ 311111 w 1031876"/>
              <a:gd name="connsiteY28730" fmla="*/ 74320 h 1106488"/>
              <a:gd name="connsiteX28731" fmla="*/ 313674 w 1031876"/>
              <a:gd name="connsiteY28731" fmla="*/ 74320 h 1106488"/>
              <a:gd name="connsiteX28732" fmla="*/ 314529 w 1031876"/>
              <a:gd name="connsiteY28732" fmla="*/ 74320 h 1106488"/>
              <a:gd name="connsiteX28733" fmla="*/ 307692 w 1031876"/>
              <a:gd name="connsiteY28733" fmla="*/ 81150 h 1106488"/>
              <a:gd name="connsiteX28734" fmla="*/ 307692 w 1031876"/>
              <a:gd name="connsiteY28734" fmla="*/ 82004 h 1106488"/>
              <a:gd name="connsiteX28735" fmla="*/ 307692 w 1031876"/>
              <a:gd name="connsiteY28735" fmla="*/ 84565 h 1106488"/>
              <a:gd name="connsiteX28736" fmla="*/ 314529 w 1031876"/>
              <a:gd name="connsiteY28736" fmla="*/ 81150 h 1106488"/>
              <a:gd name="connsiteX28737" fmla="*/ 310588 w 1031876"/>
              <a:gd name="connsiteY28737" fmla="*/ 85087 h 1106488"/>
              <a:gd name="connsiteX28738" fmla="*/ 307692 w 1031876"/>
              <a:gd name="connsiteY28738" fmla="*/ 87980 h 1106488"/>
              <a:gd name="connsiteX28739" fmla="*/ 307692 w 1031876"/>
              <a:gd name="connsiteY28739" fmla="*/ 84565 h 1106488"/>
              <a:gd name="connsiteX28740" fmla="*/ 300854 w 1031876"/>
              <a:gd name="connsiteY28740" fmla="*/ 87980 h 1106488"/>
              <a:gd name="connsiteX28741" fmla="*/ 294017 w 1031876"/>
              <a:gd name="connsiteY28741" fmla="*/ 87980 h 1106488"/>
              <a:gd name="connsiteX28742" fmla="*/ 294017 w 1031876"/>
              <a:gd name="connsiteY28742" fmla="*/ 94811 h 1106488"/>
              <a:gd name="connsiteX28743" fmla="*/ 300854 w 1031876"/>
              <a:gd name="connsiteY28743" fmla="*/ 87980 h 1106488"/>
              <a:gd name="connsiteX28744" fmla="*/ 300854 w 1031876"/>
              <a:gd name="connsiteY28744" fmla="*/ 94811 h 1106488"/>
              <a:gd name="connsiteX28745" fmla="*/ 307692 w 1031876"/>
              <a:gd name="connsiteY28745" fmla="*/ 87980 h 1106488"/>
              <a:gd name="connsiteX28746" fmla="*/ 307692 w 1031876"/>
              <a:gd name="connsiteY28746" fmla="*/ 90542 h 1106488"/>
              <a:gd name="connsiteX28747" fmla="*/ 307692 w 1031876"/>
              <a:gd name="connsiteY28747" fmla="*/ 91396 h 1106488"/>
              <a:gd name="connsiteX28748" fmla="*/ 307692 w 1031876"/>
              <a:gd name="connsiteY28748" fmla="*/ 94811 h 1106488"/>
              <a:gd name="connsiteX28749" fmla="*/ 314529 w 1031876"/>
              <a:gd name="connsiteY28749" fmla="*/ 87980 h 1106488"/>
              <a:gd name="connsiteX28750" fmla="*/ 315151 w 1031876"/>
              <a:gd name="connsiteY28750" fmla="*/ 85497 h 1106488"/>
              <a:gd name="connsiteX28751" fmla="*/ 315384 w 1031876"/>
              <a:gd name="connsiteY28751" fmla="*/ 87127 h 1106488"/>
              <a:gd name="connsiteX28752" fmla="*/ 321367 w 1031876"/>
              <a:gd name="connsiteY28752" fmla="*/ 87980 h 1106488"/>
              <a:gd name="connsiteX28753" fmla="*/ 328204 w 1031876"/>
              <a:gd name="connsiteY28753" fmla="*/ 94811 h 1106488"/>
              <a:gd name="connsiteX28754" fmla="*/ 321367 w 1031876"/>
              <a:gd name="connsiteY28754" fmla="*/ 94811 h 1106488"/>
              <a:gd name="connsiteX28755" fmla="*/ 328204 w 1031876"/>
              <a:gd name="connsiteY28755" fmla="*/ 94811 h 1106488"/>
              <a:gd name="connsiteX28756" fmla="*/ 328204 w 1031876"/>
              <a:gd name="connsiteY28756" fmla="*/ 93957 h 1106488"/>
              <a:gd name="connsiteX28757" fmla="*/ 328204 w 1031876"/>
              <a:gd name="connsiteY28757" fmla="*/ 90542 h 1106488"/>
              <a:gd name="connsiteX28758" fmla="*/ 328204 w 1031876"/>
              <a:gd name="connsiteY28758" fmla="*/ 87980 h 1106488"/>
              <a:gd name="connsiteX28759" fmla="*/ 328907 w 1031876"/>
              <a:gd name="connsiteY28759" fmla="*/ 87679 h 1106488"/>
              <a:gd name="connsiteX28760" fmla="*/ 329473 w 1031876"/>
              <a:gd name="connsiteY28760" fmla="*/ 85328 h 1106488"/>
              <a:gd name="connsiteX28761" fmla="*/ 331114 w 1031876"/>
              <a:gd name="connsiteY28761" fmla="*/ 84354 h 1106488"/>
              <a:gd name="connsiteX28762" fmla="*/ 329401 w 1031876"/>
              <a:gd name="connsiteY28762" fmla="*/ 87468 h 1106488"/>
              <a:gd name="connsiteX28763" fmla="*/ 332991 w 1031876"/>
              <a:gd name="connsiteY28763" fmla="*/ 85931 h 1106488"/>
              <a:gd name="connsiteX28764" fmla="*/ 334187 w 1031876"/>
              <a:gd name="connsiteY28764" fmla="*/ 85419 h 1106488"/>
              <a:gd name="connsiteX28765" fmla="*/ 335042 w 1031876"/>
              <a:gd name="connsiteY28765" fmla="*/ 87980 h 1106488"/>
              <a:gd name="connsiteX28766" fmla="*/ 335825 w 1031876"/>
              <a:gd name="connsiteY28766" fmla="*/ 87824 h 1106488"/>
              <a:gd name="connsiteX28767" fmla="*/ 339316 w 1031876"/>
              <a:gd name="connsiteY28767" fmla="*/ 87127 h 1106488"/>
              <a:gd name="connsiteX28768" fmla="*/ 348520 w 1031876"/>
              <a:gd name="connsiteY28768" fmla="*/ 81275 h 1106488"/>
              <a:gd name="connsiteX28769" fmla="*/ 342305 w 1031876"/>
              <a:gd name="connsiteY28769" fmla="*/ 83939 h 1106488"/>
              <a:gd name="connsiteX28770" fmla="*/ 341313 w 1031876"/>
              <a:gd name="connsiteY28770" fmla="*/ 80962 h 1106488"/>
              <a:gd name="connsiteX28771" fmla="*/ 342107 w 1031876"/>
              <a:gd name="connsiteY28771" fmla="*/ 80962 h 1106488"/>
              <a:gd name="connsiteX28772" fmla="*/ 342108 w 1031876"/>
              <a:gd name="connsiteY28772" fmla="*/ 80962 h 1106488"/>
              <a:gd name="connsiteX28773" fmla="*/ 344786 w 1031876"/>
              <a:gd name="connsiteY28773" fmla="*/ 80962 h 1106488"/>
              <a:gd name="connsiteX28774" fmla="*/ 345282 w 1031876"/>
              <a:gd name="connsiteY28774" fmla="*/ 80962 h 1106488"/>
              <a:gd name="connsiteX28775" fmla="*/ 348259 w 1031876"/>
              <a:gd name="connsiteY28775" fmla="*/ 80962 h 1106488"/>
              <a:gd name="connsiteX28776" fmla="*/ 348905 w 1031876"/>
              <a:gd name="connsiteY28776" fmla="*/ 80962 h 1106488"/>
              <a:gd name="connsiteX28777" fmla="*/ 352136 w 1031876"/>
              <a:gd name="connsiteY28777" fmla="*/ 77735 h 1106488"/>
              <a:gd name="connsiteX28778" fmla="*/ 354241 w 1031876"/>
              <a:gd name="connsiteY28778" fmla="*/ 75632 h 1106488"/>
              <a:gd name="connsiteX28779" fmla="*/ 352426 w 1031876"/>
              <a:gd name="connsiteY28779" fmla="*/ 76993 h 1106488"/>
              <a:gd name="connsiteX28780" fmla="*/ 349251 w 1031876"/>
              <a:gd name="connsiteY28780" fmla="*/ 74612 h 1106488"/>
              <a:gd name="connsiteX28781" fmla="*/ 350045 w 1031876"/>
              <a:gd name="connsiteY28781" fmla="*/ 74612 h 1106488"/>
              <a:gd name="connsiteX28782" fmla="*/ 352426 w 1031876"/>
              <a:gd name="connsiteY28782" fmla="*/ 74612 h 1106488"/>
              <a:gd name="connsiteX28783" fmla="*/ 353220 w 1031876"/>
              <a:gd name="connsiteY28783" fmla="*/ 74612 h 1106488"/>
              <a:gd name="connsiteX28784" fmla="*/ 355262 w 1031876"/>
              <a:gd name="connsiteY28784" fmla="*/ 74612 h 1106488"/>
              <a:gd name="connsiteX28785" fmla="*/ 355555 w 1031876"/>
              <a:gd name="connsiteY28785" fmla="*/ 74320 h 1106488"/>
              <a:gd name="connsiteX28786" fmla="*/ 355768 w 1031876"/>
              <a:gd name="connsiteY28786" fmla="*/ 74320 h 1106488"/>
              <a:gd name="connsiteX28787" fmla="*/ 355949 w 1031876"/>
              <a:gd name="connsiteY28787" fmla="*/ 74003 h 1106488"/>
              <a:gd name="connsiteX28788" fmla="*/ 349251 w 1031876"/>
              <a:gd name="connsiteY28788" fmla="*/ 74612 h 1106488"/>
              <a:gd name="connsiteX28789" fmla="*/ 355601 w 1031876"/>
              <a:gd name="connsiteY28789" fmla="*/ 71437 h 1106488"/>
              <a:gd name="connsiteX28790" fmla="*/ 358141 w 1031876"/>
              <a:gd name="connsiteY28790" fmla="*/ 70167 h 1106488"/>
              <a:gd name="connsiteX28791" fmla="*/ 358776 w 1031876"/>
              <a:gd name="connsiteY28791" fmla="*/ 69056 h 1106488"/>
              <a:gd name="connsiteX28792" fmla="*/ 361951 w 1031876"/>
              <a:gd name="connsiteY28792" fmla="*/ 68262 h 1106488"/>
              <a:gd name="connsiteX28793" fmla="*/ 360599 w 1031876"/>
              <a:gd name="connsiteY28793" fmla="*/ 70154 h 1106488"/>
              <a:gd name="connsiteX28794" fmla="*/ 361753 w 1031876"/>
              <a:gd name="connsiteY28794" fmla="*/ 69056 h 1106488"/>
              <a:gd name="connsiteX28795" fmla="*/ 362586 w 1031876"/>
              <a:gd name="connsiteY28795" fmla="*/ 68262 h 1106488"/>
              <a:gd name="connsiteX28796" fmla="*/ 365920 w 1031876"/>
              <a:gd name="connsiteY28796" fmla="*/ 68262 h 1106488"/>
              <a:gd name="connsiteX28797" fmla="*/ 366754 w 1031876"/>
              <a:gd name="connsiteY28797" fmla="*/ 68262 h 1106488"/>
              <a:gd name="connsiteX28798" fmla="*/ 369095 w 1031876"/>
              <a:gd name="connsiteY28798" fmla="*/ 68262 h 1106488"/>
              <a:gd name="connsiteX28799" fmla="*/ 369254 w 1031876"/>
              <a:gd name="connsiteY28799" fmla="*/ 68262 h 1106488"/>
              <a:gd name="connsiteX28800" fmla="*/ 369128 w 1031876"/>
              <a:gd name="connsiteY28800" fmla="*/ 68279 h 1106488"/>
              <a:gd name="connsiteX28801" fmla="*/ 370993 w 1031876"/>
              <a:gd name="connsiteY28801" fmla="*/ 69254 h 1106488"/>
              <a:gd name="connsiteX28802" fmla="*/ 368202 w 1031876"/>
              <a:gd name="connsiteY28802" fmla="*/ 71437 h 1106488"/>
              <a:gd name="connsiteX28803" fmla="*/ 367357 w 1031876"/>
              <a:gd name="connsiteY28803" fmla="*/ 71866 h 1106488"/>
              <a:gd name="connsiteX28804" fmla="*/ 369084 w 1031876"/>
              <a:gd name="connsiteY28804" fmla="*/ 68285 h 1106488"/>
              <a:gd name="connsiteX28805" fmla="*/ 363420 w 1031876"/>
              <a:gd name="connsiteY28805" fmla="*/ 69056 h 1106488"/>
              <a:gd name="connsiteX28806" fmla="*/ 362639 w 1031876"/>
              <a:gd name="connsiteY28806" fmla="*/ 74263 h 1106488"/>
              <a:gd name="connsiteX28807" fmla="*/ 367357 w 1031876"/>
              <a:gd name="connsiteY28807" fmla="*/ 71866 h 1106488"/>
              <a:gd name="connsiteX28808" fmla="*/ 366416 w 1031876"/>
              <a:gd name="connsiteY28808" fmla="*/ 73818 h 1106488"/>
              <a:gd name="connsiteX28809" fmla="*/ 368108 w 1031876"/>
              <a:gd name="connsiteY28809" fmla="*/ 74320 h 1106488"/>
              <a:gd name="connsiteX28810" fmla="*/ 369230 w 1031876"/>
              <a:gd name="connsiteY28810" fmla="*/ 74320 h 1106488"/>
              <a:gd name="connsiteX28811" fmla="*/ 368621 w 1031876"/>
              <a:gd name="connsiteY28811" fmla="*/ 74472 h 1106488"/>
              <a:gd name="connsiteX28812" fmla="*/ 369095 w 1031876"/>
              <a:gd name="connsiteY28812" fmla="*/ 74612 h 1106488"/>
              <a:gd name="connsiteX28813" fmla="*/ 368059 w 1031876"/>
              <a:gd name="connsiteY28813" fmla="*/ 74612 h 1106488"/>
              <a:gd name="connsiteX28814" fmla="*/ 365811 w 1031876"/>
              <a:gd name="connsiteY28814" fmla="*/ 75173 h 1106488"/>
              <a:gd name="connsiteX28815" fmla="*/ 364012 w 1031876"/>
              <a:gd name="connsiteY28815" fmla="*/ 78319 h 1106488"/>
              <a:gd name="connsiteX28816" fmla="*/ 362392 w 1031876"/>
              <a:gd name="connsiteY28816" fmla="*/ 78589 h 1106488"/>
              <a:gd name="connsiteX28817" fmla="*/ 362392 w 1031876"/>
              <a:gd name="connsiteY28817" fmla="*/ 74612 h 1106488"/>
              <a:gd name="connsiteX28818" fmla="*/ 362225 w 1031876"/>
              <a:gd name="connsiteY28818" fmla="*/ 74612 h 1106488"/>
              <a:gd name="connsiteX28819" fmla="*/ 358974 w 1031876"/>
              <a:gd name="connsiteY28819" fmla="*/ 80296 h 1106488"/>
              <a:gd name="connsiteX28820" fmla="*/ 355555 w 1031876"/>
              <a:gd name="connsiteY28820" fmla="*/ 81150 h 1106488"/>
              <a:gd name="connsiteX28821" fmla="*/ 362392 w 1031876"/>
              <a:gd name="connsiteY28821" fmla="*/ 81150 h 1106488"/>
              <a:gd name="connsiteX28822" fmla="*/ 369230 w 1031876"/>
              <a:gd name="connsiteY28822" fmla="*/ 81150 h 1106488"/>
              <a:gd name="connsiteX28823" fmla="*/ 369230 w 1031876"/>
              <a:gd name="connsiteY28823" fmla="*/ 74320 h 1106488"/>
              <a:gd name="connsiteX28824" fmla="*/ 370940 w 1031876"/>
              <a:gd name="connsiteY28824" fmla="*/ 74320 h 1106488"/>
              <a:gd name="connsiteX28825" fmla="*/ 371794 w 1031876"/>
              <a:gd name="connsiteY28825" fmla="*/ 74320 h 1106488"/>
              <a:gd name="connsiteX28826" fmla="*/ 372649 w 1031876"/>
              <a:gd name="connsiteY28826" fmla="*/ 74320 h 1106488"/>
              <a:gd name="connsiteX28827" fmla="*/ 375213 w 1031876"/>
              <a:gd name="connsiteY28827" fmla="*/ 74320 h 1106488"/>
              <a:gd name="connsiteX28828" fmla="*/ 376068 w 1031876"/>
              <a:gd name="connsiteY28828" fmla="*/ 74320 h 1106488"/>
              <a:gd name="connsiteX28829" fmla="*/ 376361 w 1031876"/>
              <a:gd name="connsiteY28829" fmla="*/ 74612 h 1106488"/>
              <a:gd name="connsiteX28830" fmla="*/ 379866 w 1031876"/>
              <a:gd name="connsiteY28830" fmla="*/ 78114 h 1106488"/>
              <a:gd name="connsiteX28831" fmla="*/ 376068 w 1031876"/>
              <a:gd name="connsiteY28831" fmla="*/ 81150 h 1106488"/>
              <a:gd name="connsiteX28832" fmla="*/ 380854 w 1031876"/>
              <a:gd name="connsiteY28832" fmla="*/ 79101 h 1106488"/>
              <a:gd name="connsiteX28833" fmla="*/ 382050 w 1031876"/>
              <a:gd name="connsiteY28833" fmla="*/ 80296 h 1106488"/>
              <a:gd name="connsiteX28834" fmla="*/ 382905 w 1031876"/>
              <a:gd name="connsiteY28834" fmla="*/ 81150 h 1106488"/>
              <a:gd name="connsiteX28835" fmla="*/ 382050 w 1031876"/>
              <a:gd name="connsiteY28835" fmla="*/ 78589 h 1106488"/>
              <a:gd name="connsiteX28836" fmla="*/ 380854 w 1031876"/>
              <a:gd name="connsiteY28836" fmla="*/ 79101 h 1106488"/>
              <a:gd name="connsiteX28837" fmla="*/ 379866 w 1031876"/>
              <a:gd name="connsiteY28837" fmla="*/ 78114 h 1106488"/>
              <a:gd name="connsiteX28838" fmla="*/ 380341 w 1031876"/>
              <a:gd name="connsiteY28838" fmla="*/ 77735 h 1106488"/>
              <a:gd name="connsiteX28839" fmla="*/ 382905 w 1031876"/>
              <a:gd name="connsiteY28839" fmla="*/ 76803 h 1106488"/>
              <a:gd name="connsiteX28840" fmla="*/ 389743 w 1031876"/>
              <a:gd name="connsiteY28840" fmla="*/ 74320 h 1106488"/>
              <a:gd name="connsiteX28841" fmla="*/ 393162 w 1031876"/>
              <a:gd name="connsiteY28841" fmla="*/ 73466 h 1106488"/>
              <a:gd name="connsiteX28842" fmla="*/ 394363 w 1031876"/>
              <a:gd name="connsiteY28842" fmla="*/ 71366 h 1106488"/>
              <a:gd name="connsiteX28843" fmla="*/ 396580 w 1031876"/>
              <a:gd name="connsiteY28843" fmla="*/ 74320 h 1106488"/>
              <a:gd name="connsiteX28844" fmla="*/ 396580 w 1031876"/>
              <a:gd name="connsiteY28844" fmla="*/ 70904 h 1106488"/>
              <a:gd name="connsiteX28845" fmla="*/ 396580 w 1031876"/>
              <a:gd name="connsiteY28845" fmla="*/ 68262 h 1106488"/>
              <a:gd name="connsiteX28846" fmla="*/ 396580 w 1031876"/>
              <a:gd name="connsiteY28846" fmla="*/ 67489 h 1106488"/>
              <a:gd name="connsiteX28847" fmla="*/ 403418 w 1031876"/>
              <a:gd name="connsiteY28847" fmla="*/ 67489 h 1106488"/>
              <a:gd name="connsiteX28848" fmla="*/ 404661 w 1031876"/>
              <a:gd name="connsiteY28848" fmla="*/ 67489 h 1106488"/>
              <a:gd name="connsiteX28849" fmla="*/ 413545 w 1031876"/>
              <a:gd name="connsiteY28849" fmla="*/ 62706 h 1106488"/>
              <a:gd name="connsiteX28850" fmla="*/ 416032 w 1031876"/>
              <a:gd name="connsiteY28850" fmla="*/ 62514 h 1106488"/>
              <a:gd name="connsiteX28851" fmla="*/ 417093 w 1031876"/>
              <a:gd name="connsiteY28851" fmla="*/ 60659 h 1106488"/>
              <a:gd name="connsiteX28852" fmla="*/ 417093 w 1031876"/>
              <a:gd name="connsiteY28852" fmla="*/ 62433 h 1106488"/>
              <a:gd name="connsiteX28853" fmla="*/ 422577 w 1031876"/>
              <a:gd name="connsiteY28853" fmla="*/ 62011 h 1106488"/>
              <a:gd name="connsiteX28854" fmla="*/ 423931 w 1031876"/>
              <a:gd name="connsiteY28854" fmla="*/ 60659 h 1106488"/>
              <a:gd name="connsiteX28855" fmla="*/ 423613 w 1031876"/>
              <a:gd name="connsiteY28855" fmla="*/ 61931 h 1106488"/>
              <a:gd name="connsiteX28856" fmla="*/ 423864 w 1031876"/>
              <a:gd name="connsiteY28856" fmla="*/ 61912 h 1106488"/>
              <a:gd name="connsiteX28857" fmla="*/ 423610 w 1031876"/>
              <a:gd name="connsiteY28857" fmla="*/ 61941 h 1106488"/>
              <a:gd name="connsiteX28858" fmla="*/ 423076 w 1031876"/>
              <a:gd name="connsiteY28858" fmla="*/ 64074 h 1106488"/>
              <a:gd name="connsiteX28859" fmla="*/ 417093 w 1031876"/>
              <a:gd name="connsiteY28859" fmla="*/ 67489 h 1106488"/>
              <a:gd name="connsiteX28860" fmla="*/ 420512 w 1031876"/>
              <a:gd name="connsiteY28860" fmla="*/ 64074 h 1106488"/>
              <a:gd name="connsiteX28861" fmla="*/ 422521 w 1031876"/>
              <a:gd name="connsiteY28861" fmla="*/ 62067 h 1106488"/>
              <a:gd name="connsiteX28862" fmla="*/ 417093 w 1031876"/>
              <a:gd name="connsiteY28862" fmla="*/ 62693 h 1106488"/>
              <a:gd name="connsiteX28863" fmla="*/ 417093 w 1031876"/>
              <a:gd name="connsiteY28863" fmla="*/ 66635 h 1106488"/>
              <a:gd name="connsiteX28864" fmla="*/ 417093 w 1031876"/>
              <a:gd name="connsiteY28864" fmla="*/ 67489 h 1106488"/>
              <a:gd name="connsiteX28865" fmla="*/ 417948 w 1031876"/>
              <a:gd name="connsiteY28865" fmla="*/ 67489 h 1106488"/>
              <a:gd name="connsiteX28866" fmla="*/ 423076 w 1031876"/>
              <a:gd name="connsiteY28866" fmla="*/ 67489 h 1106488"/>
              <a:gd name="connsiteX28867" fmla="*/ 423931 w 1031876"/>
              <a:gd name="connsiteY28867" fmla="*/ 67489 h 1106488"/>
              <a:gd name="connsiteX28868" fmla="*/ 430768 w 1031876"/>
              <a:gd name="connsiteY28868" fmla="*/ 61513 h 1106488"/>
              <a:gd name="connsiteX28869" fmla="*/ 431745 w 1031876"/>
              <a:gd name="connsiteY28869" fmla="*/ 61391 h 1106488"/>
              <a:gd name="connsiteX28870" fmla="*/ 433807 w 1031876"/>
              <a:gd name="connsiteY28870" fmla="*/ 62936 h 1106488"/>
              <a:gd name="connsiteX28871" fmla="*/ 430768 w 1031876"/>
              <a:gd name="connsiteY28871" fmla="*/ 67489 h 1106488"/>
              <a:gd name="connsiteX28872" fmla="*/ 431623 w 1031876"/>
              <a:gd name="connsiteY28872" fmla="*/ 66635 h 1106488"/>
              <a:gd name="connsiteX28873" fmla="*/ 434871 w 1031876"/>
              <a:gd name="connsiteY28873" fmla="*/ 63391 h 1106488"/>
              <a:gd name="connsiteX28874" fmla="*/ 437606 w 1031876"/>
              <a:gd name="connsiteY28874" fmla="*/ 67489 h 1106488"/>
              <a:gd name="connsiteX28875" fmla="*/ 444444 w 1031876"/>
              <a:gd name="connsiteY28875" fmla="*/ 67489 h 1106488"/>
              <a:gd name="connsiteX28876" fmla="*/ 451281 w 1031876"/>
              <a:gd name="connsiteY28876" fmla="*/ 60659 h 1106488"/>
              <a:gd name="connsiteX28877" fmla="*/ 444138 w 1031876"/>
              <a:gd name="connsiteY28877" fmla="*/ 62799 h 1106488"/>
              <a:gd name="connsiteX28878" fmla="*/ 444444 w 1031876"/>
              <a:gd name="connsiteY28878" fmla="*/ 60659 h 1106488"/>
              <a:gd name="connsiteX28879" fmla="*/ 441025 w 1031876"/>
              <a:gd name="connsiteY28879" fmla="*/ 61513 h 1106488"/>
              <a:gd name="connsiteX28880" fmla="*/ 438700 w 1031876"/>
              <a:gd name="connsiteY28880" fmla="*/ 65577 h 1106488"/>
              <a:gd name="connsiteX28881" fmla="*/ 438461 w 1031876"/>
              <a:gd name="connsiteY28881" fmla="*/ 65781 h 1106488"/>
              <a:gd name="connsiteX28882" fmla="*/ 437606 w 1031876"/>
              <a:gd name="connsiteY28882" fmla="*/ 60659 h 1106488"/>
              <a:gd name="connsiteX28883" fmla="*/ 430768 w 1031876"/>
              <a:gd name="connsiteY28883" fmla="*/ 60659 h 1106488"/>
              <a:gd name="connsiteX28884" fmla="*/ 437606 w 1031876"/>
              <a:gd name="connsiteY28884" fmla="*/ 53828 h 1106488"/>
              <a:gd name="connsiteX28885" fmla="*/ 441025 w 1031876"/>
              <a:gd name="connsiteY28885" fmla="*/ 53828 h 1106488"/>
              <a:gd name="connsiteX28886" fmla="*/ 443589 w 1031876"/>
              <a:gd name="connsiteY28886" fmla="*/ 53828 h 1106488"/>
              <a:gd name="connsiteX28887" fmla="*/ 444444 w 1031876"/>
              <a:gd name="connsiteY28887" fmla="*/ 53828 h 1106488"/>
              <a:gd name="connsiteX28888" fmla="*/ 447008 w 1031876"/>
              <a:gd name="connsiteY28888" fmla="*/ 53828 h 1106488"/>
              <a:gd name="connsiteX28889" fmla="*/ 447863 w 1031876"/>
              <a:gd name="connsiteY28889" fmla="*/ 53828 h 1106488"/>
              <a:gd name="connsiteX28890" fmla="*/ 449572 w 1031876"/>
              <a:gd name="connsiteY28890" fmla="*/ 53828 h 1106488"/>
              <a:gd name="connsiteX28891" fmla="*/ 451281 w 1031876"/>
              <a:gd name="connsiteY28891" fmla="*/ 53828 h 1106488"/>
              <a:gd name="connsiteX28892" fmla="*/ 458119 w 1031876"/>
              <a:gd name="connsiteY28892" fmla="*/ 46998 h 1106488"/>
              <a:gd name="connsiteX28893" fmla="*/ 458119 w 1031876"/>
              <a:gd name="connsiteY28893" fmla="*/ 51267 h 1106488"/>
              <a:gd name="connsiteX28894" fmla="*/ 458119 w 1031876"/>
              <a:gd name="connsiteY28894" fmla="*/ 52974 h 1106488"/>
              <a:gd name="connsiteX28895" fmla="*/ 458119 w 1031876"/>
              <a:gd name="connsiteY28895" fmla="*/ 53828 h 1106488"/>
              <a:gd name="connsiteX28896" fmla="*/ 464956 w 1031876"/>
              <a:gd name="connsiteY28896" fmla="*/ 46998 h 1106488"/>
              <a:gd name="connsiteX28897" fmla="*/ 471794 w 1031876"/>
              <a:gd name="connsiteY28897" fmla="*/ 46998 h 1106488"/>
              <a:gd name="connsiteX28898" fmla="*/ 475213 w 1031876"/>
              <a:gd name="connsiteY28898" fmla="*/ 43583 h 1106488"/>
              <a:gd name="connsiteX28899" fmla="*/ 477838 w 1031876"/>
              <a:gd name="connsiteY28899" fmla="*/ 40960 h 1106488"/>
              <a:gd name="connsiteX28900" fmla="*/ 477838 w 1031876"/>
              <a:gd name="connsiteY28900" fmla="*/ 40283 h 1106488"/>
              <a:gd name="connsiteX28901" fmla="*/ 477838 w 1031876"/>
              <a:gd name="connsiteY28901" fmla="*/ 38298 h 1106488"/>
              <a:gd name="connsiteX28902" fmla="*/ 477838 w 1031876"/>
              <a:gd name="connsiteY28902" fmla="*/ 33338 h 1106488"/>
              <a:gd name="connsiteX28903" fmla="*/ 477763 w 1031876"/>
              <a:gd name="connsiteY28903" fmla="*/ 33338 h 1106488"/>
              <a:gd name="connsiteX28904" fmla="*/ 474663 w 1031876"/>
              <a:gd name="connsiteY28904" fmla="*/ 33338 h 1106488"/>
              <a:gd name="connsiteX28905" fmla="*/ 474290 w 1031876"/>
              <a:gd name="connsiteY28905" fmla="*/ 33338 h 1106488"/>
              <a:gd name="connsiteX28906" fmla="*/ 473869 w 1031876"/>
              <a:gd name="connsiteY28906" fmla="*/ 33338 h 1106488"/>
              <a:gd name="connsiteX28907" fmla="*/ 473076 w 1031876"/>
              <a:gd name="connsiteY28907" fmla="*/ 33338 h 1106488"/>
              <a:gd name="connsiteX28908" fmla="*/ 473076 w 1031876"/>
              <a:gd name="connsiteY28908" fmla="*/ 34926 h 1106488"/>
              <a:gd name="connsiteX28909" fmla="*/ 471488 w 1031876"/>
              <a:gd name="connsiteY28909" fmla="*/ 34926 h 1106488"/>
              <a:gd name="connsiteX28910" fmla="*/ 471488 w 1031876"/>
              <a:gd name="connsiteY28910" fmla="*/ 33338 h 1106488"/>
              <a:gd name="connsiteX28911" fmla="*/ 471686 w 1031876"/>
              <a:gd name="connsiteY28911" fmla="*/ 33338 h 1106488"/>
              <a:gd name="connsiteX28912" fmla="*/ 478631 w 1031876"/>
              <a:gd name="connsiteY28912" fmla="*/ 26988 h 1106488"/>
              <a:gd name="connsiteX28913" fmla="*/ 479499 w 1031876"/>
              <a:gd name="connsiteY28913" fmla="*/ 26988 h 1106488"/>
              <a:gd name="connsiteX28914" fmla="*/ 479558 w 1031876"/>
              <a:gd name="connsiteY28914" fmla="*/ 26988 h 1106488"/>
              <a:gd name="connsiteX28915" fmla="*/ 482104 w 1031876"/>
              <a:gd name="connsiteY28915" fmla="*/ 26988 h 1106488"/>
              <a:gd name="connsiteX28916" fmla="*/ 482972 w 1031876"/>
              <a:gd name="connsiteY28916" fmla="*/ 26988 h 1106488"/>
              <a:gd name="connsiteX28917" fmla="*/ 484717 w 1031876"/>
              <a:gd name="connsiteY28917" fmla="*/ 26988 h 1106488"/>
              <a:gd name="connsiteX28918" fmla="*/ 485577 w 1031876"/>
              <a:gd name="connsiteY28918" fmla="*/ 26988 h 1106488"/>
              <a:gd name="connsiteX28919" fmla="*/ 482104 w 1031876"/>
              <a:gd name="connsiteY28919" fmla="*/ 30163 h 1106488"/>
              <a:gd name="connsiteX28920" fmla="*/ 478632 w 1031876"/>
              <a:gd name="connsiteY28920" fmla="*/ 33337 h 1106488"/>
              <a:gd name="connsiteX28921" fmla="*/ 478635 w 1031876"/>
              <a:gd name="connsiteY28921" fmla="*/ 33337 h 1106488"/>
              <a:gd name="connsiteX28922" fmla="*/ 487313 w 1031876"/>
              <a:gd name="connsiteY28922" fmla="*/ 30957 h 1106488"/>
              <a:gd name="connsiteX28923" fmla="*/ 486966 w 1031876"/>
              <a:gd name="connsiteY28923" fmla="*/ 31432 h 1106488"/>
              <a:gd name="connsiteX28924" fmla="*/ 485577 w 1031876"/>
              <a:gd name="connsiteY28924" fmla="*/ 32544 h 1106488"/>
              <a:gd name="connsiteX28925" fmla="*/ 478640 w 1031876"/>
              <a:gd name="connsiteY28925" fmla="*/ 33337 h 1106488"/>
              <a:gd name="connsiteX28926" fmla="*/ 478830 w 1031876"/>
              <a:gd name="connsiteY28926" fmla="*/ 33337 h 1106488"/>
              <a:gd name="connsiteX28927" fmla="*/ 485578 w 1031876"/>
              <a:gd name="connsiteY28927" fmla="*/ 33337 h 1106488"/>
              <a:gd name="connsiteX28928" fmla="*/ 485776 w 1031876"/>
              <a:gd name="connsiteY28928" fmla="*/ 33337 h 1106488"/>
              <a:gd name="connsiteX28929" fmla="*/ 481807 w 1031876"/>
              <a:gd name="connsiteY28929" fmla="*/ 34329 h 1106488"/>
              <a:gd name="connsiteX28930" fmla="*/ 478258 w 1031876"/>
              <a:gd name="connsiteY28930" fmla="*/ 40540 h 1106488"/>
              <a:gd name="connsiteX28931" fmla="*/ 478631 w 1031876"/>
              <a:gd name="connsiteY28931" fmla="*/ 40167 h 1106488"/>
              <a:gd name="connsiteX28932" fmla="*/ 485469 w 1031876"/>
              <a:gd name="connsiteY28932" fmla="*/ 40167 h 1106488"/>
              <a:gd name="connsiteX28933" fmla="*/ 488888 w 1031876"/>
              <a:gd name="connsiteY28933" fmla="*/ 40167 h 1106488"/>
              <a:gd name="connsiteX28934" fmla="*/ 488898 w 1031876"/>
              <a:gd name="connsiteY28934" fmla="*/ 40167 h 1106488"/>
              <a:gd name="connsiteX28935" fmla="*/ 485776 w 1031876"/>
              <a:gd name="connsiteY28935" fmla="*/ 33337 h 1106488"/>
              <a:gd name="connsiteX28936" fmla="*/ 491332 w 1031876"/>
              <a:gd name="connsiteY28936" fmla="*/ 34329 h 1106488"/>
              <a:gd name="connsiteX28937" fmla="*/ 491999 w 1031876"/>
              <a:gd name="connsiteY28937" fmla="*/ 40167 h 1106488"/>
              <a:gd name="connsiteX28938" fmla="*/ 492307 w 1031876"/>
              <a:gd name="connsiteY28938" fmla="*/ 40167 h 1106488"/>
              <a:gd name="connsiteX28939" fmla="*/ 495726 w 1031876"/>
              <a:gd name="connsiteY28939" fmla="*/ 40167 h 1106488"/>
              <a:gd name="connsiteX28940" fmla="*/ 496580 w 1031876"/>
              <a:gd name="connsiteY28940" fmla="*/ 40167 h 1106488"/>
              <a:gd name="connsiteX28941" fmla="*/ 497858 w 1031876"/>
              <a:gd name="connsiteY28941" fmla="*/ 40167 h 1106488"/>
              <a:gd name="connsiteX28942" fmla="*/ 494210 w 1031876"/>
              <a:gd name="connsiteY28942" fmla="*/ 37306 h 1106488"/>
              <a:gd name="connsiteX28943" fmla="*/ 499269 w 1031876"/>
              <a:gd name="connsiteY28943" fmla="*/ 33338 h 1106488"/>
              <a:gd name="connsiteX28944" fmla="*/ 496740 w 1031876"/>
              <a:gd name="connsiteY28944" fmla="*/ 37306 h 1106488"/>
              <a:gd name="connsiteX28945" fmla="*/ 498564 w 1031876"/>
              <a:gd name="connsiteY28945" fmla="*/ 40167 h 1106488"/>
              <a:gd name="connsiteX28946" fmla="*/ 499144 w 1031876"/>
              <a:gd name="connsiteY28946" fmla="*/ 40167 h 1106488"/>
              <a:gd name="connsiteX28947" fmla="*/ 499270 w 1031876"/>
              <a:gd name="connsiteY28947" fmla="*/ 40167 h 1106488"/>
              <a:gd name="connsiteX28948" fmla="*/ 499270 w 1031876"/>
              <a:gd name="connsiteY28948" fmla="*/ 37306 h 1106488"/>
              <a:gd name="connsiteX28949" fmla="*/ 499270 w 1031876"/>
              <a:gd name="connsiteY28949" fmla="*/ 33338 h 1106488"/>
              <a:gd name="connsiteX28950" fmla="*/ 499270 w 1031876"/>
              <a:gd name="connsiteY28950" fmla="*/ 33337 h 1106488"/>
              <a:gd name="connsiteX28951" fmla="*/ 499271 w 1031876"/>
              <a:gd name="connsiteY28951" fmla="*/ 33338 h 1106488"/>
              <a:gd name="connsiteX28952" fmla="*/ 501800 w 1031876"/>
              <a:gd name="connsiteY28952" fmla="*/ 37306 h 1106488"/>
              <a:gd name="connsiteX28953" fmla="*/ 499976 w 1031876"/>
              <a:gd name="connsiteY28953" fmla="*/ 40167 h 1106488"/>
              <a:gd name="connsiteX28954" fmla="*/ 505127 w 1031876"/>
              <a:gd name="connsiteY28954" fmla="*/ 40167 h 1106488"/>
              <a:gd name="connsiteX28955" fmla="*/ 505982 w 1031876"/>
              <a:gd name="connsiteY28955" fmla="*/ 40167 h 1106488"/>
              <a:gd name="connsiteX28956" fmla="*/ 506413 w 1031876"/>
              <a:gd name="connsiteY28956" fmla="*/ 40167 h 1106488"/>
              <a:gd name="connsiteX28957" fmla="*/ 506413 w 1031876"/>
              <a:gd name="connsiteY28957" fmla="*/ 33338 h 1106488"/>
              <a:gd name="connsiteX28958" fmla="*/ 507207 w 1031876"/>
              <a:gd name="connsiteY28958" fmla="*/ 39290 h 1106488"/>
              <a:gd name="connsiteX28959" fmla="*/ 512762 w 1031876"/>
              <a:gd name="connsiteY28959" fmla="*/ 33338 h 1106488"/>
              <a:gd name="connsiteX28960" fmla="*/ 509588 w 1031876"/>
              <a:gd name="connsiteY28960" fmla="*/ 33338 h 1106488"/>
              <a:gd name="connsiteX28961" fmla="*/ 506968 w 1031876"/>
              <a:gd name="connsiteY28961" fmla="*/ 33338 h 1106488"/>
              <a:gd name="connsiteX28962" fmla="*/ 506413 w 1031876"/>
              <a:gd name="connsiteY28962" fmla="*/ 33338 h 1106488"/>
              <a:gd name="connsiteX28963" fmla="*/ 506095 w 1031876"/>
              <a:gd name="connsiteY28963" fmla="*/ 33338 h 1106488"/>
              <a:gd name="connsiteX28964" fmla="*/ 513080 w 1031876"/>
              <a:gd name="connsiteY28964" fmla="*/ 26988 h 1106488"/>
              <a:gd name="connsiteX28965" fmla="*/ 513080 w 1031876"/>
              <a:gd name="connsiteY28965" fmla="*/ 33338 h 1106488"/>
              <a:gd name="connsiteX28966" fmla="*/ 512763 w 1031876"/>
              <a:gd name="connsiteY28966" fmla="*/ 33338 h 1106488"/>
              <a:gd name="connsiteX28967" fmla="*/ 512763 w 1031876"/>
              <a:gd name="connsiteY28967" fmla="*/ 40167 h 1106488"/>
              <a:gd name="connsiteX28968" fmla="*/ 512819 w 1031876"/>
              <a:gd name="connsiteY28968" fmla="*/ 40167 h 1106488"/>
              <a:gd name="connsiteX28969" fmla="*/ 513674 w 1031876"/>
              <a:gd name="connsiteY28969" fmla="*/ 40167 h 1106488"/>
              <a:gd name="connsiteX28970" fmla="*/ 517947 w 1031876"/>
              <a:gd name="connsiteY28970" fmla="*/ 40167 h 1106488"/>
              <a:gd name="connsiteX28971" fmla="*/ 519657 w 1031876"/>
              <a:gd name="connsiteY28971" fmla="*/ 40167 h 1106488"/>
              <a:gd name="connsiteX28972" fmla="*/ 526495 w 1031876"/>
              <a:gd name="connsiteY28972" fmla="*/ 40167 h 1106488"/>
              <a:gd name="connsiteX28973" fmla="*/ 533332 w 1031876"/>
              <a:gd name="connsiteY28973" fmla="*/ 33337 h 1106488"/>
              <a:gd name="connsiteX28974" fmla="*/ 533332 w 1031876"/>
              <a:gd name="connsiteY28974" fmla="*/ 40167 h 1106488"/>
              <a:gd name="connsiteX28975" fmla="*/ 535896 w 1031876"/>
              <a:gd name="connsiteY28975" fmla="*/ 39314 h 1106488"/>
              <a:gd name="connsiteX28976" fmla="*/ 534995 w 1031876"/>
              <a:gd name="connsiteY28976" fmla="*/ 37214 h 1106488"/>
              <a:gd name="connsiteX28977" fmla="*/ 540170 w 1031876"/>
              <a:gd name="connsiteY28977" fmla="*/ 40167 h 1106488"/>
              <a:gd name="connsiteX28978" fmla="*/ 542734 w 1031876"/>
              <a:gd name="connsiteY28978" fmla="*/ 40167 h 1106488"/>
              <a:gd name="connsiteX28979" fmla="*/ 543588 w 1031876"/>
              <a:gd name="connsiteY28979" fmla="*/ 40167 h 1106488"/>
              <a:gd name="connsiteX28980" fmla="*/ 545768 w 1031876"/>
              <a:gd name="connsiteY28980" fmla="*/ 40167 h 1106488"/>
              <a:gd name="connsiteX28981" fmla="*/ 540809 w 1031876"/>
              <a:gd name="connsiteY28981" fmla="*/ 37306 h 1106488"/>
              <a:gd name="connsiteX28982" fmla="*/ 533929 w 1031876"/>
              <a:gd name="connsiteY28982" fmla="*/ 33337 h 1106488"/>
              <a:gd name="connsiteX28983" fmla="*/ 537369 w 1031876"/>
              <a:gd name="connsiteY28983" fmla="*/ 33337 h 1106488"/>
              <a:gd name="connsiteX28984" fmla="*/ 540543 w 1031876"/>
              <a:gd name="connsiteY28984" fmla="*/ 33337 h 1106488"/>
              <a:gd name="connsiteX28985" fmla="*/ 536079 w 1031876"/>
              <a:gd name="connsiteY28985" fmla="*/ 27782 h 1106488"/>
              <a:gd name="connsiteX28986" fmla="*/ 527050 w 1031876"/>
              <a:gd name="connsiteY28986" fmla="*/ 27052 h 1106488"/>
              <a:gd name="connsiteX28987" fmla="*/ 527050 w 1031876"/>
              <a:gd name="connsiteY28987" fmla="*/ 32544 h 1106488"/>
              <a:gd name="connsiteX28988" fmla="*/ 527050 w 1031876"/>
              <a:gd name="connsiteY28988" fmla="*/ 33338 h 1106488"/>
              <a:gd name="connsiteX28989" fmla="*/ 513080 w 1031876"/>
              <a:gd name="connsiteY28989" fmla="*/ 26988 h 1106488"/>
              <a:gd name="connsiteX28990" fmla="*/ 512922 w 1031876"/>
              <a:gd name="connsiteY28990" fmla="*/ 26988 h 1106488"/>
              <a:gd name="connsiteX28991" fmla="*/ 514735 w 1031876"/>
              <a:gd name="connsiteY28991" fmla="*/ 26889 h 1106488"/>
              <a:gd name="connsiteX28992" fmla="*/ 514081 w 1031876"/>
              <a:gd name="connsiteY28992" fmla="*/ 26718 h 1106488"/>
              <a:gd name="connsiteX28993" fmla="*/ 515197 w 1031876"/>
              <a:gd name="connsiteY28993" fmla="*/ 26459 h 1106488"/>
              <a:gd name="connsiteX28994" fmla="*/ 519748 w 1031876"/>
              <a:gd name="connsiteY28994" fmla="*/ 26988 h 1106488"/>
              <a:gd name="connsiteX28995" fmla="*/ 519907 w 1031876"/>
              <a:gd name="connsiteY28995" fmla="*/ 26988 h 1106488"/>
              <a:gd name="connsiteX28996" fmla="*/ 520065 w 1031876"/>
              <a:gd name="connsiteY28996" fmla="*/ 26988 h 1106488"/>
              <a:gd name="connsiteX28997" fmla="*/ 526177 w 1031876"/>
              <a:gd name="connsiteY28997" fmla="*/ 29369 h 1106488"/>
              <a:gd name="connsiteX28998" fmla="*/ 527027 w 1031876"/>
              <a:gd name="connsiteY28998" fmla="*/ 27050 h 1106488"/>
              <a:gd name="connsiteX28999" fmla="*/ 526257 w 1031876"/>
              <a:gd name="connsiteY28999" fmla="*/ 26988 h 1106488"/>
              <a:gd name="connsiteX29000" fmla="*/ 527050 w 1031876"/>
              <a:gd name="connsiteY29000" fmla="*/ 26988 h 1106488"/>
              <a:gd name="connsiteX29001" fmla="*/ 527150 w 1031876"/>
              <a:gd name="connsiteY29001" fmla="*/ 26988 h 1106488"/>
              <a:gd name="connsiteX29002" fmla="*/ 529829 w 1031876"/>
              <a:gd name="connsiteY29002" fmla="*/ 26988 h 1106488"/>
              <a:gd name="connsiteX29003" fmla="*/ 533401 w 1031876"/>
              <a:gd name="connsiteY29003" fmla="*/ 26988 h 1106488"/>
              <a:gd name="connsiteX29004" fmla="*/ 533797 w 1031876"/>
              <a:gd name="connsiteY29004" fmla="*/ 26988 h 1106488"/>
              <a:gd name="connsiteX29005" fmla="*/ 586740 w 1031876"/>
              <a:gd name="connsiteY29005" fmla="*/ 25083 h 1106488"/>
              <a:gd name="connsiteX29006" fmla="*/ 588169 w 1031876"/>
              <a:gd name="connsiteY29006" fmla="*/ 26194 h 1106488"/>
              <a:gd name="connsiteX29007" fmla="*/ 595313 w 1031876"/>
              <a:gd name="connsiteY29007" fmla="*/ 26988 h 1106488"/>
              <a:gd name="connsiteX29008" fmla="*/ 586383 w 1031876"/>
              <a:gd name="connsiteY29008" fmla="*/ 26194 h 1106488"/>
              <a:gd name="connsiteX29009" fmla="*/ 623690 w 1031876"/>
              <a:gd name="connsiteY29009" fmla="*/ 24607 h 1106488"/>
              <a:gd name="connsiteX29010" fmla="*/ 629710 w 1031876"/>
              <a:gd name="connsiteY29010" fmla="*/ 26988 h 1106488"/>
              <a:gd name="connsiteX29011" fmla="*/ 627130 w 1031876"/>
              <a:gd name="connsiteY29011" fmla="*/ 26988 h 1106488"/>
              <a:gd name="connsiteX29012" fmla="*/ 623690 w 1031876"/>
              <a:gd name="connsiteY29012" fmla="*/ 26988 h 1106488"/>
              <a:gd name="connsiteX29013" fmla="*/ 622830 w 1031876"/>
              <a:gd name="connsiteY29013" fmla="*/ 26988 h 1106488"/>
              <a:gd name="connsiteX29014" fmla="*/ 623690 w 1031876"/>
              <a:gd name="connsiteY29014" fmla="*/ 24607 h 1106488"/>
              <a:gd name="connsiteX29015" fmla="*/ 533797 w 1031876"/>
              <a:gd name="connsiteY29015" fmla="*/ 24607 h 1106488"/>
              <a:gd name="connsiteX29016" fmla="*/ 534375 w 1031876"/>
              <a:gd name="connsiteY29016" fmla="*/ 24811 h 1106488"/>
              <a:gd name="connsiteX29017" fmla="*/ 533797 w 1031876"/>
              <a:gd name="connsiteY29017" fmla="*/ 26988 h 1106488"/>
              <a:gd name="connsiteX29018" fmla="*/ 546448 w 1031876"/>
              <a:gd name="connsiteY29018" fmla="*/ 22225 h 1106488"/>
              <a:gd name="connsiteX29019" fmla="*/ 547291 w 1031876"/>
              <a:gd name="connsiteY29019" fmla="*/ 26988 h 1106488"/>
              <a:gd name="connsiteX29020" fmla="*/ 546894 w 1031876"/>
              <a:gd name="connsiteY29020" fmla="*/ 26988 h 1106488"/>
              <a:gd name="connsiteX29021" fmla="*/ 546001 w 1031876"/>
              <a:gd name="connsiteY29021" fmla="*/ 26988 h 1106488"/>
              <a:gd name="connsiteX29022" fmla="*/ 543917 w 1031876"/>
              <a:gd name="connsiteY29022" fmla="*/ 26988 h 1106488"/>
              <a:gd name="connsiteX29023" fmla="*/ 542442 w 1031876"/>
              <a:gd name="connsiteY29023" fmla="*/ 26988 h 1106488"/>
              <a:gd name="connsiteX29024" fmla="*/ 540643 w 1031876"/>
              <a:gd name="connsiteY29024" fmla="*/ 26988 h 1106488"/>
              <a:gd name="connsiteX29025" fmla="*/ 540544 w 1031876"/>
              <a:gd name="connsiteY29025" fmla="*/ 26988 h 1106488"/>
              <a:gd name="connsiteX29026" fmla="*/ 546448 w 1031876"/>
              <a:gd name="connsiteY29026" fmla="*/ 22225 h 1106488"/>
              <a:gd name="connsiteX29027" fmla="*/ 629710 w 1031876"/>
              <a:gd name="connsiteY29027" fmla="*/ 20638 h 1106488"/>
              <a:gd name="connsiteX29028" fmla="*/ 636589 w 1031876"/>
              <a:gd name="connsiteY29028" fmla="*/ 26988 h 1106488"/>
              <a:gd name="connsiteX29029" fmla="*/ 629710 w 1031876"/>
              <a:gd name="connsiteY29029" fmla="*/ 20638 h 1106488"/>
              <a:gd name="connsiteX29030" fmla="*/ 608013 w 1031876"/>
              <a:gd name="connsiteY29030" fmla="*/ 20638 h 1106488"/>
              <a:gd name="connsiteX29031" fmla="*/ 615951 w 1031876"/>
              <a:gd name="connsiteY29031" fmla="*/ 26988 h 1106488"/>
              <a:gd name="connsiteX29032" fmla="*/ 608013 w 1031876"/>
              <a:gd name="connsiteY29032" fmla="*/ 20638 h 1106488"/>
              <a:gd name="connsiteX29033" fmla="*/ 581025 w 1031876"/>
              <a:gd name="connsiteY29033" fmla="*/ 20638 h 1106488"/>
              <a:gd name="connsiteX29034" fmla="*/ 581918 w 1031876"/>
              <a:gd name="connsiteY29034" fmla="*/ 20638 h 1106488"/>
              <a:gd name="connsiteX29035" fmla="*/ 583704 w 1031876"/>
              <a:gd name="connsiteY29035" fmla="*/ 20638 h 1106488"/>
              <a:gd name="connsiteX29036" fmla="*/ 588169 w 1031876"/>
              <a:gd name="connsiteY29036" fmla="*/ 20638 h 1106488"/>
              <a:gd name="connsiteX29037" fmla="*/ 586740 w 1031876"/>
              <a:gd name="connsiteY29037" fmla="*/ 25083 h 1106488"/>
              <a:gd name="connsiteX29038" fmla="*/ 547291 w 1031876"/>
              <a:gd name="connsiteY29038" fmla="*/ 20638 h 1106488"/>
              <a:gd name="connsiteX29039" fmla="*/ 549083 w 1031876"/>
              <a:gd name="connsiteY29039" fmla="*/ 20638 h 1106488"/>
              <a:gd name="connsiteX29040" fmla="*/ 554038 w 1031876"/>
              <a:gd name="connsiteY29040" fmla="*/ 20638 h 1106488"/>
              <a:gd name="connsiteX29041" fmla="*/ 554038 w 1031876"/>
              <a:gd name="connsiteY29041" fmla="*/ 21432 h 1106488"/>
              <a:gd name="connsiteX29042" fmla="*/ 554038 w 1031876"/>
              <a:gd name="connsiteY29042" fmla="*/ 23813 h 1106488"/>
              <a:gd name="connsiteX29043" fmla="*/ 554038 w 1031876"/>
              <a:gd name="connsiteY29043" fmla="*/ 26194 h 1106488"/>
              <a:gd name="connsiteX29044" fmla="*/ 554038 w 1031876"/>
              <a:gd name="connsiteY29044" fmla="*/ 26988 h 1106488"/>
              <a:gd name="connsiteX29045" fmla="*/ 550863 w 1031876"/>
              <a:gd name="connsiteY29045" fmla="*/ 26988 h 1106488"/>
              <a:gd name="connsiteX29046" fmla="*/ 550664 w 1031876"/>
              <a:gd name="connsiteY29046" fmla="*/ 26988 h 1106488"/>
              <a:gd name="connsiteX29047" fmla="*/ 548482 w 1031876"/>
              <a:gd name="connsiteY29047" fmla="*/ 26988 h 1106488"/>
              <a:gd name="connsiteX29048" fmla="*/ 547688 w 1031876"/>
              <a:gd name="connsiteY29048" fmla="*/ 26988 h 1106488"/>
              <a:gd name="connsiteX29049" fmla="*/ 547291 w 1031876"/>
              <a:gd name="connsiteY29049" fmla="*/ 26988 h 1106488"/>
              <a:gd name="connsiteX29050" fmla="*/ 547291 w 1031876"/>
              <a:gd name="connsiteY29050" fmla="*/ 20638 h 1106488"/>
              <a:gd name="connsiteX29051" fmla="*/ 540544 w 1031876"/>
              <a:gd name="connsiteY29051" fmla="*/ 20638 h 1106488"/>
              <a:gd name="connsiteX29052" fmla="*/ 540544 w 1031876"/>
              <a:gd name="connsiteY29052" fmla="*/ 26988 h 1106488"/>
              <a:gd name="connsiteX29053" fmla="*/ 539701 w 1031876"/>
              <a:gd name="connsiteY29053" fmla="*/ 22225 h 1106488"/>
              <a:gd name="connsiteX29054" fmla="*/ 535850 w 1031876"/>
              <a:gd name="connsiteY29054" fmla="*/ 25331 h 1106488"/>
              <a:gd name="connsiteX29055" fmla="*/ 534375 w 1031876"/>
              <a:gd name="connsiteY29055" fmla="*/ 24811 h 1106488"/>
              <a:gd name="connsiteX29056" fmla="*/ 534640 w 1031876"/>
              <a:gd name="connsiteY29056" fmla="*/ 23813 h 1106488"/>
              <a:gd name="connsiteX29057" fmla="*/ 540544 w 1031876"/>
              <a:gd name="connsiteY29057" fmla="*/ 20638 h 1106488"/>
              <a:gd name="connsiteX29058" fmla="*/ 527050 w 1031876"/>
              <a:gd name="connsiteY29058" fmla="*/ 20638 h 1106488"/>
              <a:gd name="connsiteX29059" fmla="*/ 533797 w 1031876"/>
              <a:gd name="connsiteY29059" fmla="*/ 20638 h 1106488"/>
              <a:gd name="connsiteX29060" fmla="*/ 533797 w 1031876"/>
              <a:gd name="connsiteY29060" fmla="*/ 21432 h 1106488"/>
              <a:gd name="connsiteX29061" fmla="*/ 533797 w 1031876"/>
              <a:gd name="connsiteY29061" fmla="*/ 24607 h 1106488"/>
              <a:gd name="connsiteX29062" fmla="*/ 527050 w 1031876"/>
              <a:gd name="connsiteY29062" fmla="*/ 26988 h 1106488"/>
              <a:gd name="connsiteX29063" fmla="*/ 527050 w 1031876"/>
              <a:gd name="connsiteY29063" fmla="*/ 20638 h 1106488"/>
              <a:gd name="connsiteX29064" fmla="*/ 519748 w 1031876"/>
              <a:gd name="connsiteY29064" fmla="*/ 20638 h 1106488"/>
              <a:gd name="connsiteX29065" fmla="*/ 519748 w 1031876"/>
              <a:gd name="connsiteY29065" fmla="*/ 26988 h 1106488"/>
              <a:gd name="connsiteX29066" fmla="*/ 519748 w 1031876"/>
              <a:gd name="connsiteY29066" fmla="*/ 20638 h 1106488"/>
              <a:gd name="connsiteX29067" fmla="*/ 506096 w 1031876"/>
              <a:gd name="connsiteY29067" fmla="*/ 20638 h 1106488"/>
              <a:gd name="connsiteX29068" fmla="*/ 506413 w 1031876"/>
              <a:gd name="connsiteY29068" fmla="*/ 20638 h 1106488"/>
              <a:gd name="connsiteX29069" fmla="*/ 507803 w 1031876"/>
              <a:gd name="connsiteY29069" fmla="*/ 20638 h 1106488"/>
              <a:gd name="connsiteX29070" fmla="*/ 509509 w 1031876"/>
              <a:gd name="connsiteY29070" fmla="*/ 20638 h 1106488"/>
              <a:gd name="connsiteX29071" fmla="*/ 512763 w 1031876"/>
              <a:gd name="connsiteY29071" fmla="*/ 20638 h 1106488"/>
              <a:gd name="connsiteX29072" fmla="*/ 512922 w 1031876"/>
              <a:gd name="connsiteY29072" fmla="*/ 20638 h 1106488"/>
              <a:gd name="connsiteX29073" fmla="*/ 515482 w 1031876"/>
              <a:gd name="connsiteY29073" fmla="*/ 20638 h 1106488"/>
              <a:gd name="connsiteX29074" fmla="*/ 516335 w 1031876"/>
              <a:gd name="connsiteY29074" fmla="*/ 20638 h 1106488"/>
              <a:gd name="connsiteX29075" fmla="*/ 518895 w 1031876"/>
              <a:gd name="connsiteY29075" fmla="*/ 20638 h 1106488"/>
              <a:gd name="connsiteX29076" fmla="*/ 519748 w 1031876"/>
              <a:gd name="connsiteY29076" fmla="*/ 20638 h 1106488"/>
              <a:gd name="connsiteX29077" fmla="*/ 516335 w 1031876"/>
              <a:gd name="connsiteY29077" fmla="*/ 26194 h 1106488"/>
              <a:gd name="connsiteX29078" fmla="*/ 515197 w 1031876"/>
              <a:gd name="connsiteY29078" fmla="*/ 26459 h 1106488"/>
              <a:gd name="connsiteX29079" fmla="*/ 512922 w 1031876"/>
              <a:gd name="connsiteY29079" fmla="*/ 26194 h 1106488"/>
              <a:gd name="connsiteX29080" fmla="*/ 506096 w 1031876"/>
              <a:gd name="connsiteY29080" fmla="*/ 20638 h 1106488"/>
              <a:gd name="connsiteX29081" fmla="*/ 498475 w 1031876"/>
              <a:gd name="connsiteY29081" fmla="*/ 20638 h 1106488"/>
              <a:gd name="connsiteX29082" fmla="*/ 499269 w 1031876"/>
              <a:gd name="connsiteY29082" fmla="*/ 20638 h 1106488"/>
              <a:gd name="connsiteX29083" fmla="*/ 500063 w 1031876"/>
              <a:gd name="connsiteY29083" fmla="*/ 20638 h 1106488"/>
              <a:gd name="connsiteX29084" fmla="*/ 500122 w 1031876"/>
              <a:gd name="connsiteY29084" fmla="*/ 20638 h 1106488"/>
              <a:gd name="connsiteX29085" fmla="*/ 502444 w 1031876"/>
              <a:gd name="connsiteY29085" fmla="*/ 20638 h 1106488"/>
              <a:gd name="connsiteX29086" fmla="*/ 505421 w 1031876"/>
              <a:gd name="connsiteY29086" fmla="*/ 20638 h 1106488"/>
              <a:gd name="connsiteX29087" fmla="*/ 505619 w 1031876"/>
              <a:gd name="connsiteY29087" fmla="*/ 20638 h 1106488"/>
              <a:gd name="connsiteX29088" fmla="*/ 506096 w 1031876"/>
              <a:gd name="connsiteY29088" fmla="*/ 20638 h 1106488"/>
              <a:gd name="connsiteX29089" fmla="*/ 512069 w 1031876"/>
              <a:gd name="connsiteY29089" fmla="*/ 26194 h 1106488"/>
              <a:gd name="connsiteX29090" fmla="*/ 514081 w 1031876"/>
              <a:gd name="connsiteY29090" fmla="*/ 26718 h 1106488"/>
              <a:gd name="connsiteX29091" fmla="*/ 512922 w 1031876"/>
              <a:gd name="connsiteY29091" fmla="*/ 26988 h 1106488"/>
              <a:gd name="connsiteX29092" fmla="*/ 506096 w 1031876"/>
              <a:gd name="connsiteY29092" fmla="*/ 21432 h 1106488"/>
              <a:gd name="connsiteX29093" fmla="*/ 500063 w 1031876"/>
              <a:gd name="connsiteY29093" fmla="*/ 20730 h 1106488"/>
              <a:gd name="connsiteX29094" fmla="*/ 500063 w 1031876"/>
              <a:gd name="connsiteY29094" fmla="*/ 22226 h 1106488"/>
              <a:gd name="connsiteX29095" fmla="*/ 498475 w 1031876"/>
              <a:gd name="connsiteY29095" fmla="*/ 22226 h 1106488"/>
              <a:gd name="connsiteX29096" fmla="*/ 498475 w 1031876"/>
              <a:gd name="connsiteY29096" fmla="*/ 21432 h 1106488"/>
              <a:gd name="connsiteX29097" fmla="*/ 492443 w 1031876"/>
              <a:gd name="connsiteY29097" fmla="*/ 20638 h 1106488"/>
              <a:gd name="connsiteX29098" fmla="*/ 493591 w 1031876"/>
              <a:gd name="connsiteY29098" fmla="*/ 21065 h 1106488"/>
              <a:gd name="connsiteX29099" fmla="*/ 495300 w 1031876"/>
              <a:gd name="connsiteY29099" fmla="*/ 20638 h 1106488"/>
              <a:gd name="connsiteX29100" fmla="*/ 498475 w 1031876"/>
              <a:gd name="connsiteY29100" fmla="*/ 21432 h 1106488"/>
              <a:gd name="connsiteX29101" fmla="*/ 496144 w 1031876"/>
              <a:gd name="connsiteY29101" fmla="*/ 22015 h 1106488"/>
              <a:gd name="connsiteX29102" fmla="*/ 500976 w 1031876"/>
              <a:gd name="connsiteY29102" fmla="*/ 23813 h 1106488"/>
              <a:gd name="connsiteX29103" fmla="*/ 499269 w 1031876"/>
              <a:gd name="connsiteY29103" fmla="*/ 26988 h 1106488"/>
              <a:gd name="connsiteX29104" fmla="*/ 495856 w 1031876"/>
              <a:gd name="connsiteY29104" fmla="*/ 23813 h 1106488"/>
              <a:gd name="connsiteX29105" fmla="*/ 493727 w 1031876"/>
              <a:gd name="connsiteY29105" fmla="*/ 21833 h 1106488"/>
              <a:gd name="connsiteX29106" fmla="*/ 492443 w 1031876"/>
              <a:gd name="connsiteY29106" fmla="*/ 21511 h 1106488"/>
              <a:gd name="connsiteX29107" fmla="*/ 492443 w 1031876"/>
              <a:gd name="connsiteY29107" fmla="*/ 26988 h 1106488"/>
              <a:gd name="connsiteX29108" fmla="*/ 492125 w 1031876"/>
              <a:gd name="connsiteY29108" fmla="*/ 26988 h 1106488"/>
              <a:gd name="connsiteX29109" fmla="*/ 491597 w 1031876"/>
              <a:gd name="connsiteY29109" fmla="*/ 26988 h 1106488"/>
              <a:gd name="connsiteX29110" fmla="*/ 489017 w 1031876"/>
              <a:gd name="connsiteY29110" fmla="*/ 26988 h 1106488"/>
              <a:gd name="connsiteX29111" fmla="*/ 485617 w 1031876"/>
              <a:gd name="connsiteY29111" fmla="*/ 26988 h 1106488"/>
              <a:gd name="connsiteX29112" fmla="*/ 492443 w 1031876"/>
              <a:gd name="connsiteY29112" fmla="*/ 20638 h 1106488"/>
              <a:gd name="connsiteX29113" fmla="*/ 492443 w 1031876"/>
              <a:gd name="connsiteY29113" fmla="*/ 21352 h 1106488"/>
              <a:gd name="connsiteX29114" fmla="*/ 493048 w 1031876"/>
              <a:gd name="connsiteY29114" fmla="*/ 21201 h 1106488"/>
              <a:gd name="connsiteX29115" fmla="*/ 478791 w 1031876"/>
              <a:gd name="connsiteY29115" fmla="*/ 20638 h 1106488"/>
              <a:gd name="connsiteX29116" fmla="*/ 479644 w 1031876"/>
              <a:gd name="connsiteY29116" fmla="*/ 20638 h 1106488"/>
              <a:gd name="connsiteX29117" fmla="*/ 481351 w 1031876"/>
              <a:gd name="connsiteY29117" fmla="*/ 20638 h 1106488"/>
              <a:gd name="connsiteX29118" fmla="*/ 482204 w 1031876"/>
              <a:gd name="connsiteY29118" fmla="*/ 20638 h 1106488"/>
              <a:gd name="connsiteX29119" fmla="*/ 483057 w 1031876"/>
              <a:gd name="connsiteY29119" fmla="*/ 20638 h 1106488"/>
              <a:gd name="connsiteX29120" fmla="*/ 484764 w 1031876"/>
              <a:gd name="connsiteY29120" fmla="*/ 20638 h 1106488"/>
              <a:gd name="connsiteX29121" fmla="*/ 485617 w 1031876"/>
              <a:gd name="connsiteY29121" fmla="*/ 20638 h 1106488"/>
              <a:gd name="connsiteX29122" fmla="*/ 485617 w 1031876"/>
              <a:gd name="connsiteY29122" fmla="*/ 26988 h 1106488"/>
              <a:gd name="connsiteX29123" fmla="*/ 478791 w 1031876"/>
              <a:gd name="connsiteY29123" fmla="*/ 20638 h 1106488"/>
              <a:gd name="connsiteX29124" fmla="*/ 478631 w 1031876"/>
              <a:gd name="connsiteY29124" fmla="*/ 20638 h 1106488"/>
              <a:gd name="connsiteX29125" fmla="*/ 478631 w 1031876"/>
              <a:gd name="connsiteY29125" fmla="*/ 26988 h 1106488"/>
              <a:gd name="connsiteX29126" fmla="*/ 471686 w 1031876"/>
              <a:gd name="connsiteY29126" fmla="*/ 33338 h 1106488"/>
              <a:gd name="connsiteX29127" fmla="*/ 471686 w 1031876"/>
              <a:gd name="connsiteY29127" fmla="*/ 26988 h 1106488"/>
              <a:gd name="connsiteX29128" fmla="*/ 478631 w 1031876"/>
              <a:gd name="connsiteY29128" fmla="*/ 20638 h 1106488"/>
              <a:gd name="connsiteX29129" fmla="*/ 471488 w 1031876"/>
              <a:gd name="connsiteY29129" fmla="*/ 20638 h 1106488"/>
              <a:gd name="connsiteX29130" fmla="*/ 467189 w 1031876"/>
              <a:gd name="connsiteY29130" fmla="*/ 26194 h 1106488"/>
              <a:gd name="connsiteX29131" fmla="*/ 464769 w 1031876"/>
              <a:gd name="connsiteY29131" fmla="*/ 26397 h 1106488"/>
              <a:gd name="connsiteX29132" fmla="*/ 465469 w 1031876"/>
              <a:gd name="connsiteY29132" fmla="*/ 23813 h 1106488"/>
              <a:gd name="connsiteX29133" fmla="*/ 471488 w 1031876"/>
              <a:gd name="connsiteY29133" fmla="*/ 20638 h 1106488"/>
              <a:gd name="connsiteX29134" fmla="*/ 464609 w 1031876"/>
              <a:gd name="connsiteY29134" fmla="*/ 20638 h 1106488"/>
              <a:gd name="connsiteX29135" fmla="*/ 462029 w 1031876"/>
              <a:gd name="connsiteY29135" fmla="*/ 23813 h 1106488"/>
              <a:gd name="connsiteX29136" fmla="*/ 464170 w 1031876"/>
              <a:gd name="connsiteY29136" fmla="*/ 26448 h 1106488"/>
              <a:gd name="connsiteX29137" fmla="*/ 458719 w 1031876"/>
              <a:gd name="connsiteY29137" fmla="*/ 26905 h 1106488"/>
              <a:gd name="connsiteX29138" fmla="*/ 458788 w 1031876"/>
              <a:gd name="connsiteY29138" fmla="*/ 26988 h 1106488"/>
              <a:gd name="connsiteX29139" fmla="*/ 458658 w 1031876"/>
              <a:gd name="connsiteY29139" fmla="*/ 26910 h 1106488"/>
              <a:gd name="connsiteX29140" fmla="*/ 457729 w 1031876"/>
              <a:gd name="connsiteY29140" fmla="*/ 26988 h 1106488"/>
              <a:gd name="connsiteX29141" fmla="*/ 456927 w 1031876"/>
              <a:gd name="connsiteY29141" fmla="*/ 26988 h 1106488"/>
              <a:gd name="connsiteX29142" fmla="*/ 456870 w 1031876"/>
              <a:gd name="connsiteY29142" fmla="*/ 26988 h 1106488"/>
              <a:gd name="connsiteX29143" fmla="*/ 455191 w 1031876"/>
              <a:gd name="connsiteY29143" fmla="*/ 26988 h 1106488"/>
              <a:gd name="connsiteX29144" fmla="*/ 453736 w 1031876"/>
              <a:gd name="connsiteY29144" fmla="*/ 26988 h 1106488"/>
              <a:gd name="connsiteX29145" fmla="*/ 451909 w 1031876"/>
              <a:gd name="connsiteY29145" fmla="*/ 26988 h 1106488"/>
              <a:gd name="connsiteX29146" fmla="*/ 451049 w 1031876"/>
              <a:gd name="connsiteY29146" fmla="*/ 26988 h 1106488"/>
              <a:gd name="connsiteX29147" fmla="*/ 450850 w 1031876"/>
              <a:gd name="connsiteY29147" fmla="*/ 26988 h 1106488"/>
              <a:gd name="connsiteX29148" fmla="*/ 455150 w 1031876"/>
              <a:gd name="connsiteY29148" fmla="*/ 26194 h 1106488"/>
              <a:gd name="connsiteX29149" fmla="*/ 456320 w 1031876"/>
              <a:gd name="connsiteY29149" fmla="*/ 25507 h 1106488"/>
              <a:gd name="connsiteX29150" fmla="*/ 454819 w 1031876"/>
              <a:gd name="connsiteY29150" fmla="*/ 24607 h 1106488"/>
              <a:gd name="connsiteX29151" fmla="*/ 450850 w 1031876"/>
              <a:gd name="connsiteY29151" fmla="*/ 26988 h 1106488"/>
              <a:gd name="connsiteX29152" fmla="*/ 454819 w 1031876"/>
              <a:gd name="connsiteY29152" fmla="*/ 22225 h 1106488"/>
              <a:gd name="connsiteX29153" fmla="*/ 457148 w 1031876"/>
              <a:gd name="connsiteY29153" fmla="*/ 25020 h 1106488"/>
              <a:gd name="connsiteX29154" fmla="*/ 438150 w 1031876"/>
              <a:gd name="connsiteY29154" fmla="*/ 20638 h 1106488"/>
              <a:gd name="connsiteX29155" fmla="*/ 441590 w 1031876"/>
              <a:gd name="connsiteY29155" fmla="*/ 20638 h 1106488"/>
              <a:gd name="connsiteX29156" fmla="*/ 444501 w 1031876"/>
              <a:gd name="connsiteY29156" fmla="*/ 20638 h 1106488"/>
              <a:gd name="connsiteX29157" fmla="*/ 445029 w 1031876"/>
              <a:gd name="connsiteY29157" fmla="*/ 20638 h 1106488"/>
              <a:gd name="connsiteX29158" fmla="*/ 446749 w 1031876"/>
              <a:gd name="connsiteY29158" fmla="*/ 23019 h 1106488"/>
              <a:gd name="connsiteX29159" fmla="*/ 442401 w 1031876"/>
              <a:gd name="connsiteY29159" fmla="*/ 23251 h 1106488"/>
              <a:gd name="connsiteX29160" fmla="*/ 440036 w 1031876"/>
              <a:gd name="connsiteY29160" fmla="*/ 26194 h 1106488"/>
              <a:gd name="connsiteX29161" fmla="*/ 438071 w 1031876"/>
              <a:gd name="connsiteY29161" fmla="*/ 26353 h 1106488"/>
              <a:gd name="connsiteX29162" fmla="*/ 438250 w 1031876"/>
              <a:gd name="connsiteY29162" fmla="*/ 26194 h 1106488"/>
              <a:gd name="connsiteX29163" fmla="*/ 441508 w 1031876"/>
              <a:gd name="connsiteY29163" fmla="*/ 23298 h 1106488"/>
              <a:gd name="connsiteX29164" fmla="*/ 441160 w 1031876"/>
              <a:gd name="connsiteY29164" fmla="*/ 23317 h 1106488"/>
              <a:gd name="connsiteX29165" fmla="*/ 438150 w 1031876"/>
              <a:gd name="connsiteY29165" fmla="*/ 20638 h 1106488"/>
              <a:gd name="connsiteX29166" fmla="*/ 403226 w 1031876"/>
              <a:gd name="connsiteY29166" fmla="*/ 20638 h 1106488"/>
              <a:gd name="connsiteX29167" fmla="*/ 396082 w 1031876"/>
              <a:gd name="connsiteY29167" fmla="*/ 26988 h 1106488"/>
              <a:gd name="connsiteX29168" fmla="*/ 401440 w 1031876"/>
              <a:gd name="connsiteY29168" fmla="*/ 23813 h 1106488"/>
              <a:gd name="connsiteX29169" fmla="*/ 399466 w 1031876"/>
              <a:gd name="connsiteY29169" fmla="*/ 22643 h 1106488"/>
              <a:gd name="connsiteX29170" fmla="*/ 396082 w 1031876"/>
              <a:gd name="connsiteY29170" fmla="*/ 20638 h 1106488"/>
              <a:gd name="connsiteX29171" fmla="*/ 399466 w 1031876"/>
              <a:gd name="connsiteY29171" fmla="*/ 22643 h 1106488"/>
              <a:gd name="connsiteX29172" fmla="*/ 394296 w 1031876"/>
              <a:gd name="connsiteY29172" fmla="*/ 25400 h 1106488"/>
              <a:gd name="connsiteX29173" fmla="*/ 396082 w 1031876"/>
              <a:gd name="connsiteY29173" fmla="*/ 20638 h 1106488"/>
              <a:gd name="connsiteX29174" fmla="*/ 516335 w 1031876"/>
              <a:gd name="connsiteY29174" fmla="*/ 17661 h 1106488"/>
              <a:gd name="connsiteX29175" fmla="*/ 519907 w 1031876"/>
              <a:gd name="connsiteY29175" fmla="*/ 20638 h 1106488"/>
              <a:gd name="connsiteX29176" fmla="*/ 516335 w 1031876"/>
              <a:gd name="connsiteY29176" fmla="*/ 19646 h 1106488"/>
              <a:gd name="connsiteX29177" fmla="*/ 515621 w 1031876"/>
              <a:gd name="connsiteY29177" fmla="*/ 18257 h 1106488"/>
              <a:gd name="connsiteX29178" fmla="*/ 564781 w 1031876"/>
              <a:gd name="connsiteY29178" fmla="*/ 17593 h 1106488"/>
              <a:gd name="connsiteX29179" fmla="*/ 574676 w 1031876"/>
              <a:gd name="connsiteY29179" fmla="*/ 20638 h 1106488"/>
              <a:gd name="connsiteX29180" fmla="*/ 573684 w 1031876"/>
              <a:gd name="connsiteY29180" fmla="*/ 20638 h 1106488"/>
              <a:gd name="connsiteX29181" fmla="*/ 571237 w 1031876"/>
              <a:gd name="connsiteY29181" fmla="*/ 20638 h 1106488"/>
              <a:gd name="connsiteX29182" fmla="*/ 570707 w 1031876"/>
              <a:gd name="connsiteY29182" fmla="*/ 20638 h 1106488"/>
              <a:gd name="connsiteX29183" fmla="*/ 567797 w 1031876"/>
              <a:gd name="connsiteY29183" fmla="*/ 20638 h 1106488"/>
              <a:gd name="connsiteX29184" fmla="*/ 622301 w 1031876"/>
              <a:gd name="connsiteY29184" fmla="*/ 12700 h 1106488"/>
              <a:gd name="connsiteX29185" fmla="*/ 636589 w 1031876"/>
              <a:gd name="connsiteY29185" fmla="*/ 20638 h 1106488"/>
              <a:gd name="connsiteX29186" fmla="*/ 633017 w 1031876"/>
              <a:gd name="connsiteY29186" fmla="*/ 20638 h 1106488"/>
              <a:gd name="connsiteX29187" fmla="*/ 630570 w 1031876"/>
              <a:gd name="connsiteY29187" fmla="*/ 20638 h 1106488"/>
              <a:gd name="connsiteX29188" fmla="*/ 629710 w 1031876"/>
              <a:gd name="connsiteY29188" fmla="*/ 20638 h 1106488"/>
              <a:gd name="connsiteX29189" fmla="*/ 629710 w 1031876"/>
              <a:gd name="connsiteY29189" fmla="*/ 26988 h 1106488"/>
              <a:gd name="connsiteX29190" fmla="*/ 622830 w 1031876"/>
              <a:gd name="connsiteY29190" fmla="*/ 20638 h 1106488"/>
              <a:gd name="connsiteX29191" fmla="*/ 623690 w 1031876"/>
              <a:gd name="connsiteY29191" fmla="*/ 20638 h 1106488"/>
              <a:gd name="connsiteX29192" fmla="*/ 628850 w 1031876"/>
              <a:gd name="connsiteY29192" fmla="*/ 20638 h 1106488"/>
              <a:gd name="connsiteX29193" fmla="*/ 629445 w 1031876"/>
              <a:gd name="connsiteY29193" fmla="*/ 20638 h 1106488"/>
              <a:gd name="connsiteX29194" fmla="*/ 622301 w 1031876"/>
              <a:gd name="connsiteY29194" fmla="*/ 12700 h 1106488"/>
              <a:gd name="connsiteX29195" fmla="*/ 602060 w 1031876"/>
              <a:gd name="connsiteY29195" fmla="*/ 12700 h 1106488"/>
              <a:gd name="connsiteX29196" fmla="*/ 602283 w 1031876"/>
              <a:gd name="connsiteY29196" fmla="*/ 12752 h 1106488"/>
              <a:gd name="connsiteX29197" fmla="*/ 602192 w 1031876"/>
              <a:gd name="connsiteY29197" fmla="*/ 12700 h 1106488"/>
              <a:gd name="connsiteX29198" fmla="*/ 609072 w 1031876"/>
              <a:gd name="connsiteY29198" fmla="*/ 12700 h 1106488"/>
              <a:gd name="connsiteX29199" fmla="*/ 611500 w 1031876"/>
              <a:gd name="connsiteY29199" fmla="*/ 17603 h 1106488"/>
              <a:gd name="connsiteX29200" fmla="*/ 614220 w 1031876"/>
              <a:gd name="connsiteY29200" fmla="*/ 19639 h 1106488"/>
              <a:gd name="connsiteX29201" fmla="*/ 615951 w 1031876"/>
              <a:gd name="connsiteY29201" fmla="*/ 20638 h 1106488"/>
              <a:gd name="connsiteX29202" fmla="*/ 615305 w 1031876"/>
              <a:gd name="connsiteY29202" fmla="*/ 20452 h 1106488"/>
              <a:gd name="connsiteX29203" fmla="*/ 615554 w 1031876"/>
              <a:gd name="connsiteY29203" fmla="*/ 20638 h 1106488"/>
              <a:gd name="connsiteX29204" fmla="*/ 615172 w 1031876"/>
              <a:gd name="connsiteY29204" fmla="*/ 20413 h 1106488"/>
              <a:gd name="connsiteX29205" fmla="*/ 612512 w 1031876"/>
              <a:gd name="connsiteY29205" fmla="*/ 19646 h 1106488"/>
              <a:gd name="connsiteX29206" fmla="*/ 611954 w 1031876"/>
              <a:gd name="connsiteY29206" fmla="*/ 18520 h 1106488"/>
              <a:gd name="connsiteX29207" fmla="*/ 608807 w 1031876"/>
              <a:gd name="connsiteY29207" fmla="*/ 16669 h 1106488"/>
              <a:gd name="connsiteX29208" fmla="*/ 602060 w 1031876"/>
              <a:gd name="connsiteY29208" fmla="*/ 12700 h 1106488"/>
              <a:gd name="connsiteX29209" fmla="*/ 594519 w 1031876"/>
              <a:gd name="connsiteY29209" fmla="*/ 12700 h 1106488"/>
              <a:gd name="connsiteX29210" fmla="*/ 594519 w 1031876"/>
              <a:gd name="connsiteY29210" fmla="*/ 13692 h 1106488"/>
              <a:gd name="connsiteX29211" fmla="*/ 594519 w 1031876"/>
              <a:gd name="connsiteY29211" fmla="*/ 17661 h 1106488"/>
              <a:gd name="connsiteX29212" fmla="*/ 594519 w 1031876"/>
              <a:gd name="connsiteY29212" fmla="*/ 20638 h 1106488"/>
              <a:gd name="connsiteX29213" fmla="*/ 594519 w 1031876"/>
              <a:gd name="connsiteY29213" fmla="*/ 12700 h 1106488"/>
              <a:gd name="connsiteX29214" fmla="*/ 554038 w 1031876"/>
              <a:gd name="connsiteY29214" fmla="*/ 12700 h 1106488"/>
              <a:gd name="connsiteX29215" fmla="*/ 560917 w 1031876"/>
              <a:gd name="connsiteY29215" fmla="*/ 13692 h 1106488"/>
              <a:gd name="connsiteX29216" fmla="*/ 564781 w 1031876"/>
              <a:gd name="connsiteY29216" fmla="*/ 17593 h 1106488"/>
              <a:gd name="connsiteX29217" fmla="*/ 561777 w 1031876"/>
              <a:gd name="connsiteY29217" fmla="*/ 16669 h 1106488"/>
              <a:gd name="connsiteX29218" fmla="*/ 554038 w 1031876"/>
              <a:gd name="connsiteY29218" fmla="*/ 12700 h 1106488"/>
              <a:gd name="connsiteX29219" fmla="*/ 554038 w 1031876"/>
              <a:gd name="connsiteY29219" fmla="*/ 12700 h 1106488"/>
              <a:gd name="connsiteX29220" fmla="*/ 560917 w 1031876"/>
              <a:gd name="connsiteY29220" fmla="*/ 12700 h 1106488"/>
              <a:gd name="connsiteX29221" fmla="*/ 563563 w 1031876"/>
              <a:gd name="connsiteY29221" fmla="*/ 12700 h 1106488"/>
              <a:gd name="connsiteX29222" fmla="*/ 564357 w 1031876"/>
              <a:gd name="connsiteY29222" fmla="*/ 12700 h 1106488"/>
              <a:gd name="connsiteX29223" fmla="*/ 567797 w 1031876"/>
              <a:gd name="connsiteY29223" fmla="*/ 12700 h 1106488"/>
              <a:gd name="connsiteX29224" fmla="*/ 574676 w 1031876"/>
              <a:gd name="connsiteY29224" fmla="*/ 12700 h 1106488"/>
              <a:gd name="connsiteX29225" fmla="*/ 574676 w 1031876"/>
              <a:gd name="connsiteY29225" fmla="*/ 20638 h 1106488"/>
              <a:gd name="connsiteX29226" fmla="*/ 564787 w 1031876"/>
              <a:gd name="connsiteY29226" fmla="*/ 13982 h 1106488"/>
              <a:gd name="connsiteX29227" fmla="*/ 563563 w 1031876"/>
              <a:gd name="connsiteY29227" fmla="*/ 14288 h 1106488"/>
              <a:gd name="connsiteX29228" fmla="*/ 560388 w 1031876"/>
              <a:gd name="connsiteY29228" fmla="*/ 13494 h 1106488"/>
              <a:gd name="connsiteX29229" fmla="*/ 560918 w 1031876"/>
              <a:gd name="connsiteY29229" fmla="*/ 13361 h 1106488"/>
              <a:gd name="connsiteX29230" fmla="*/ 546894 w 1031876"/>
              <a:gd name="connsiteY29230" fmla="*/ 12700 h 1106488"/>
              <a:gd name="connsiteX29231" fmla="*/ 546894 w 1031876"/>
              <a:gd name="connsiteY29231" fmla="*/ 20638 h 1106488"/>
              <a:gd name="connsiteX29232" fmla="*/ 546894 w 1031876"/>
              <a:gd name="connsiteY29232" fmla="*/ 12700 h 1106488"/>
              <a:gd name="connsiteX29233" fmla="*/ 539750 w 1031876"/>
              <a:gd name="connsiteY29233" fmla="*/ 12700 h 1106488"/>
              <a:gd name="connsiteX29234" fmla="*/ 539750 w 1031876"/>
              <a:gd name="connsiteY29234" fmla="*/ 20638 h 1106488"/>
              <a:gd name="connsiteX29235" fmla="*/ 535781 w 1031876"/>
              <a:gd name="connsiteY29235" fmla="*/ 20638 h 1106488"/>
              <a:gd name="connsiteX29236" fmla="*/ 533797 w 1031876"/>
              <a:gd name="connsiteY29236" fmla="*/ 20638 h 1106488"/>
              <a:gd name="connsiteX29237" fmla="*/ 533400 w 1031876"/>
              <a:gd name="connsiteY29237" fmla="*/ 20638 h 1106488"/>
              <a:gd name="connsiteX29238" fmla="*/ 539750 w 1031876"/>
              <a:gd name="connsiteY29238" fmla="*/ 12700 h 1106488"/>
              <a:gd name="connsiteX29239" fmla="*/ 519907 w 1031876"/>
              <a:gd name="connsiteY29239" fmla="*/ 12700 h 1106488"/>
              <a:gd name="connsiteX29240" fmla="*/ 523479 w 1031876"/>
              <a:gd name="connsiteY29240" fmla="*/ 19646 h 1106488"/>
              <a:gd name="connsiteX29241" fmla="*/ 527050 w 1031876"/>
              <a:gd name="connsiteY29241" fmla="*/ 20638 h 1106488"/>
              <a:gd name="connsiteX29242" fmla="*/ 527051 w 1031876"/>
              <a:gd name="connsiteY29242" fmla="*/ 20638 h 1106488"/>
              <a:gd name="connsiteX29243" fmla="*/ 527050 w 1031876"/>
              <a:gd name="connsiteY29243" fmla="*/ 20638 h 1106488"/>
              <a:gd name="connsiteX29244" fmla="*/ 526257 w 1031876"/>
              <a:gd name="connsiteY29244" fmla="*/ 20638 h 1106488"/>
              <a:gd name="connsiteX29245" fmla="*/ 524359 w 1031876"/>
              <a:gd name="connsiteY29245" fmla="*/ 20638 h 1106488"/>
              <a:gd name="connsiteX29246" fmla="*/ 523479 w 1031876"/>
              <a:gd name="connsiteY29246" fmla="*/ 20638 h 1106488"/>
              <a:gd name="connsiteX29247" fmla="*/ 521916 w 1031876"/>
              <a:gd name="connsiteY29247" fmla="*/ 20638 h 1106488"/>
              <a:gd name="connsiteX29248" fmla="*/ 520800 w 1031876"/>
              <a:gd name="connsiteY29248" fmla="*/ 20638 h 1106488"/>
              <a:gd name="connsiteX29249" fmla="*/ 519907 w 1031876"/>
              <a:gd name="connsiteY29249" fmla="*/ 20638 h 1106488"/>
              <a:gd name="connsiteX29250" fmla="*/ 519907 w 1031876"/>
              <a:gd name="connsiteY29250" fmla="*/ 12700 h 1106488"/>
              <a:gd name="connsiteX29251" fmla="*/ 512763 w 1031876"/>
              <a:gd name="connsiteY29251" fmla="*/ 12700 h 1106488"/>
              <a:gd name="connsiteX29252" fmla="*/ 515621 w 1031876"/>
              <a:gd name="connsiteY29252" fmla="*/ 18257 h 1106488"/>
              <a:gd name="connsiteX29253" fmla="*/ 512763 w 1031876"/>
              <a:gd name="connsiteY29253" fmla="*/ 20638 h 1106488"/>
              <a:gd name="connsiteX29254" fmla="*/ 512763 w 1031876"/>
              <a:gd name="connsiteY29254" fmla="*/ 12700 h 1106488"/>
              <a:gd name="connsiteX29255" fmla="*/ 498475 w 1031876"/>
              <a:gd name="connsiteY29255" fmla="*/ 12700 h 1106488"/>
              <a:gd name="connsiteX29256" fmla="*/ 502865 w 1031876"/>
              <a:gd name="connsiteY29256" fmla="*/ 13397 h 1106488"/>
              <a:gd name="connsiteX29257" fmla="*/ 505884 w 1031876"/>
              <a:gd name="connsiteY29257" fmla="*/ 12700 h 1106488"/>
              <a:gd name="connsiteX29258" fmla="*/ 504285 w 1031876"/>
              <a:gd name="connsiteY29258" fmla="*/ 13622 h 1106488"/>
              <a:gd name="connsiteX29259" fmla="*/ 504726 w 1031876"/>
              <a:gd name="connsiteY29259" fmla="*/ 13692 h 1106488"/>
              <a:gd name="connsiteX29260" fmla="*/ 505619 w 1031876"/>
              <a:gd name="connsiteY29260" fmla="*/ 20638 h 1106488"/>
              <a:gd name="connsiteX29261" fmla="*/ 498475 w 1031876"/>
              <a:gd name="connsiteY29261" fmla="*/ 20638 h 1106488"/>
              <a:gd name="connsiteX29262" fmla="*/ 498475 w 1031876"/>
              <a:gd name="connsiteY29262" fmla="*/ 16974 h 1106488"/>
              <a:gd name="connsiteX29263" fmla="*/ 492125 w 1031876"/>
              <a:gd name="connsiteY29263" fmla="*/ 20638 h 1106488"/>
              <a:gd name="connsiteX29264" fmla="*/ 498475 w 1031876"/>
              <a:gd name="connsiteY29264" fmla="*/ 15975 h 1106488"/>
              <a:gd name="connsiteX29265" fmla="*/ 478791 w 1031876"/>
              <a:gd name="connsiteY29265" fmla="*/ 12700 h 1106488"/>
              <a:gd name="connsiteX29266" fmla="*/ 472123 w 1031876"/>
              <a:gd name="connsiteY29266" fmla="*/ 20638 h 1106488"/>
              <a:gd name="connsiteX29267" fmla="*/ 478791 w 1031876"/>
              <a:gd name="connsiteY29267" fmla="*/ 12700 h 1106488"/>
              <a:gd name="connsiteX29268" fmla="*/ 465138 w 1031876"/>
              <a:gd name="connsiteY29268" fmla="*/ 12700 h 1106488"/>
              <a:gd name="connsiteX29269" fmla="*/ 467519 w 1031876"/>
              <a:gd name="connsiteY29269" fmla="*/ 12700 h 1106488"/>
              <a:gd name="connsiteX29270" fmla="*/ 468313 w 1031876"/>
              <a:gd name="connsiteY29270" fmla="*/ 12700 h 1106488"/>
              <a:gd name="connsiteX29271" fmla="*/ 470694 w 1031876"/>
              <a:gd name="connsiteY29271" fmla="*/ 12700 h 1106488"/>
              <a:gd name="connsiteX29272" fmla="*/ 471488 w 1031876"/>
              <a:gd name="connsiteY29272" fmla="*/ 12700 h 1106488"/>
              <a:gd name="connsiteX29273" fmla="*/ 468313 w 1031876"/>
              <a:gd name="connsiteY29273" fmla="*/ 13692 h 1106488"/>
              <a:gd name="connsiteX29274" fmla="*/ 465192 w 1031876"/>
              <a:gd name="connsiteY29274" fmla="*/ 20521 h 1106488"/>
              <a:gd name="connsiteX29275" fmla="*/ 465560 w 1031876"/>
              <a:gd name="connsiteY29275" fmla="*/ 20514 h 1106488"/>
              <a:gd name="connsiteX29276" fmla="*/ 472123 w 1031876"/>
              <a:gd name="connsiteY29276" fmla="*/ 12700 h 1106488"/>
              <a:gd name="connsiteX29277" fmla="*/ 472123 w 1031876"/>
              <a:gd name="connsiteY29277" fmla="*/ 20638 h 1106488"/>
              <a:gd name="connsiteX29278" fmla="*/ 471964 w 1031876"/>
              <a:gd name="connsiteY29278" fmla="*/ 20638 h 1106488"/>
              <a:gd name="connsiteX29279" fmla="*/ 471488 w 1031876"/>
              <a:gd name="connsiteY29279" fmla="*/ 20638 h 1106488"/>
              <a:gd name="connsiteX29280" fmla="*/ 470694 w 1031876"/>
              <a:gd name="connsiteY29280" fmla="*/ 20638 h 1106488"/>
              <a:gd name="connsiteX29281" fmla="*/ 469404 w 1031876"/>
              <a:gd name="connsiteY29281" fmla="*/ 20638 h 1106488"/>
              <a:gd name="connsiteX29282" fmla="*/ 467519 w 1031876"/>
              <a:gd name="connsiteY29282" fmla="*/ 20638 h 1106488"/>
              <a:gd name="connsiteX29283" fmla="*/ 466726 w 1031876"/>
              <a:gd name="connsiteY29283" fmla="*/ 20638 h 1106488"/>
              <a:gd name="connsiteX29284" fmla="*/ 465932 w 1031876"/>
              <a:gd name="connsiteY29284" fmla="*/ 20638 h 1106488"/>
              <a:gd name="connsiteX29285" fmla="*/ 465456 w 1031876"/>
              <a:gd name="connsiteY29285" fmla="*/ 20638 h 1106488"/>
              <a:gd name="connsiteX29286" fmla="*/ 465138 w 1031876"/>
              <a:gd name="connsiteY29286" fmla="*/ 20638 h 1106488"/>
              <a:gd name="connsiteX29287" fmla="*/ 464623 w 1031876"/>
              <a:gd name="connsiteY29287" fmla="*/ 20638 h 1106488"/>
              <a:gd name="connsiteX29288" fmla="*/ 464609 w 1031876"/>
              <a:gd name="connsiteY29288" fmla="*/ 20638 h 1106488"/>
              <a:gd name="connsiteX29289" fmla="*/ 462122 w 1031876"/>
              <a:gd name="connsiteY29289" fmla="*/ 20638 h 1106488"/>
              <a:gd name="connsiteX29290" fmla="*/ 461963 w 1031876"/>
              <a:gd name="connsiteY29290" fmla="*/ 20638 h 1106488"/>
              <a:gd name="connsiteX29291" fmla="*/ 458789 w 1031876"/>
              <a:gd name="connsiteY29291" fmla="*/ 20638 h 1106488"/>
              <a:gd name="connsiteX29292" fmla="*/ 458788 w 1031876"/>
              <a:gd name="connsiteY29292" fmla="*/ 20638 h 1106488"/>
              <a:gd name="connsiteX29293" fmla="*/ 464344 w 1031876"/>
              <a:gd name="connsiteY29293" fmla="*/ 17661 h 1106488"/>
              <a:gd name="connsiteX29294" fmla="*/ 465107 w 1031876"/>
              <a:gd name="connsiteY29294" fmla="*/ 20522 h 1106488"/>
              <a:gd name="connsiteX29295" fmla="*/ 465138 w 1031876"/>
              <a:gd name="connsiteY29295" fmla="*/ 20522 h 1106488"/>
              <a:gd name="connsiteX29296" fmla="*/ 465138 w 1031876"/>
              <a:gd name="connsiteY29296" fmla="*/ 16669 h 1106488"/>
              <a:gd name="connsiteX29297" fmla="*/ 465138 w 1031876"/>
              <a:gd name="connsiteY29297" fmla="*/ 12700 h 1106488"/>
              <a:gd name="connsiteX29298" fmla="*/ 462829 w 1031876"/>
              <a:gd name="connsiteY29298" fmla="*/ 10391 h 1106488"/>
              <a:gd name="connsiteX29299" fmla="*/ 461963 w 1031876"/>
              <a:gd name="connsiteY29299" fmla="*/ 11906 h 1106488"/>
              <a:gd name="connsiteX29300" fmla="*/ 458788 w 1031876"/>
              <a:gd name="connsiteY29300" fmla="*/ 12700 h 1106488"/>
              <a:gd name="connsiteX29301" fmla="*/ 543224 w 1031876"/>
              <a:gd name="connsiteY29301" fmla="*/ 10319 h 1106488"/>
              <a:gd name="connsiteX29302" fmla="*/ 547689 w 1031876"/>
              <a:gd name="connsiteY29302" fmla="*/ 12700 h 1106488"/>
              <a:gd name="connsiteX29303" fmla="*/ 550466 w 1031876"/>
              <a:gd name="connsiteY29303" fmla="*/ 12700 h 1106488"/>
              <a:gd name="connsiteX29304" fmla="*/ 551359 w 1031876"/>
              <a:gd name="connsiteY29304" fmla="*/ 12700 h 1106488"/>
              <a:gd name="connsiteX29305" fmla="*/ 554038 w 1031876"/>
              <a:gd name="connsiteY29305" fmla="*/ 12700 h 1106488"/>
              <a:gd name="connsiteX29306" fmla="*/ 554038 w 1031876"/>
              <a:gd name="connsiteY29306" fmla="*/ 20638 h 1106488"/>
              <a:gd name="connsiteX29307" fmla="*/ 546894 w 1031876"/>
              <a:gd name="connsiteY29307" fmla="*/ 12700 h 1106488"/>
              <a:gd name="connsiteX29308" fmla="*/ 546001 w 1031876"/>
              <a:gd name="connsiteY29308" fmla="*/ 12700 h 1106488"/>
              <a:gd name="connsiteX29309" fmla="*/ 544215 w 1031876"/>
              <a:gd name="connsiteY29309" fmla="*/ 12700 h 1106488"/>
              <a:gd name="connsiteX29310" fmla="*/ 543224 w 1031876"/>
              <a:gd name="connsiteY29310" fmla="*/ 12700 h 1106488"/>
              <a:gd name="connsiteX29311" fmla="*/ 541536 w 1031876"/>
              <a:gd name="connsiteY29311" fmla="*/ 12700 h 1106488"/>
              <a:gd name="connsiteX29312" fmla="*/ 539750 w 1031876"/>
              <a:gd name="connsiteY29312" fmla="*/ 12700 h 1106488"/>
              <a:gd name="connsiteX29313" fmla="*/ 536575 w 1031876"/>
              <a:gd name="connsiteY29313" fmla="*/ 12700 h 1106488"/>
              <a:gd name="connsiteX29314" fmla="*/ 535781 w 1031876"/>
              <a:gd name="connsiteY29314" fmla="*/ 12700 h 1106488"/>
              <a:gd name="connsiteX29315" fmla="*/ 534194 w 1031876"/>
              <a:gd name="connsiteY29315" fmla="*/ 12700 h 1106488"/>
              <a:gd name="connsiteX29316" fmla="*/ 533401 w 1031876"/>
              <a:gd name="connsiteY29316" fmla="*/ 12700 h 1106488"/>
              <a:gd name="connsiteX29317" fmla="*/ 543224 w 1031876"/>
              <a:gd name="connsiteY29317" fmla="*/ 10319 h 1106488"/>
              <a:gd name="connsiteX29318" fmla="*/ 526971 w 1031876"/>
              <a:gd name="connsiteY29318" fmla="*/ 10160 h 1106488"/>
              <a:gd name="connsiteX29319" fmla="*/ 533401 w 1031876"/>
              <a:gd name="connsiteY29319" fmla="*/ 12700 h 1106488"/>
              <a:gd name="connsiteX29320" fmla="*/ 533400 w 1031876"/>
              <a:gd name="connsiteY29320" fmla="*/ 12700 h 1106488"/>
              <a:gd name="connsiteX29321" fmla="*/ 530225 w 1031876"/>
              <a:gd name="connsiteY29321" fmla="*/ 13692 h 1106488"/>
              <a:gd name="connsiteX29322" fmla="*/ 527050 w 1031876"/>
              <a:gd name="connsiteY29322" fmla="*/ 20638 h 1106488"/>
              <a:gd name="connsiteX29323" fmla="*/ 529431 w 1031876"/>
              <a:gd name="connsiteY29323" fmla="*/ 13692 h 1106488"/>
              <a:gd name="connsiteX29324" fmla="*/ 527050 w 1031876"/>
              <a:gd name="connsiteY29324" fmla="*/ 12700 h 1106488"/>
              <a:gd name="connsiteX29325" fmla="*/ 526257 w 1031876"/>
              <a:gd name="connsiteY29325" fmla="*/ 12700 h 1106488"/>
              <a:gd name="connsiteX29326" fmla="*/ 533401 w 1031876"/>
              <a:gd name="connsiteY29326" fmla="*/ 6350 h 1106488"/>
              <a:gd name="connsiteX29327" fmla="*/ 527150 w 1031876"/>
              <a:gd name="connsiteY29327" fmla="*/ 9525 h 1106488"/>
              <a:gd name="connsiteX29328" fmla="*/ 526971 w 1031876"/>
              <a:gd name="connsiteY29328" fmla="*/ 10160 h 1106488"/>
              <a:gd name="connsiteX29329" fmla="*/ 525364 w 1031876"/>
              <a:gd name="connsiteY29329" fmla="*/ 9525 h 1106488"/>
              <a:gd name="connsiteX29330" fmla="*/ 533401 w 1031876"/>
              <a:gd name="connsiteY29330" fmla="*/ 6350 h 1106488"/>
              <a:gd name="connsiteX29331" fmla="*/ 498476 w 1031876"/>
              <a:gd name="connsiteY29331" fmla="*/ 6350 h 1106488"/>
              <a:gd name="connsiteX29332" fmla="*/ 498476 w 1031876"/>
              <a:gd name="connsiteY29332" fmla="*/ 7144 h 1106488"/>
              <a:gd name="connsiteX29333" fmla="*/ 498476 w 1031876"/>
              <a:gd name="connsiteY29333" fmla="*/ 10319 h 1106488"/>
              <a:gd name="connsiteX29334" fmla="*/ 498476 w 1031876"/>
              <a:gd name="connsiteY29334" fmla="*/ 12700 h 1106488"/>
              <a:gd name="connsiteX29335" fmla="*/ 498476 w 1031876"/>
              <a:gd name="connsiteY29335" fmla="*/ 6350 h 1106488"/>
              <a:gd name="connsiteX29336" fmla="*/ 492126 w 1031876"/>
              <a:gd name="connsiteY29336" fmla="*/ 6350 h 1106488"/>
              <a:gd name="connsiteX29337" fmla="*/ 492126 w 1031876"/>
              <a:gd name="connsiteY29337" fmla="*/ 12700 h 1106488"/>
              <a:gd name="connsiteX29338" fmla="*/ 488951 w 1031876"/>
              <a:gd name="connsiteY29338" fmla="*/ 12700 h 1106488"/>
              <a:gd name="connsiteX29339" fmla="*/ 487959 w 1031876"/>
              <a:gd name="connsiteY29339" fmla="*/ 12700 h 1106488"/>
              <a:gd name="connsiteX29340" fmla="*/ 486768 w 1031876"/>
              <a:gd name="connsiteY29340" fmla="*/ 12700 h 1106488"/>
              <a:gd name="connsiteX29341" fmla="*/ 486098 w 1031876"/>
              <a:gd name="connsiteY29341" fmla="*/ 12700 h 1106488"/>
              <a:gd name="connsiteX29342" fmla="*/ 485776 w 1031876"/>
              <a:gd name="connsiteY29342" fmla="*/ 12700 h 1106488"/>
              <a:gd name="connsiteX29343" fmla="*/ 492126 w 1031876"/>
              <a:gd name="connsiteY29343" fmla="*/ 6350 h 1106488"/>
              <a:gd name="connsiteX29344" fmla="*/ 471488 w 1031876"/>
              <a:gd name="connsiteY29344" fmla="*/ 6350 h 1106488"/>
              <a:gd name="connsiteX29345" fmla="*/ 477838 w 1031876"/>
              <a:gd name="connsiteY29345" fmla="*/ 6350 h 1106488"/>
              <a:gd name="connsiteX29346" fmla="*/ 477838 w 1031876"/>
              <a:gd name="connsiteY29346" fmla="*/ 12700 h 1106488"/>
              <a:gd name="connsiteX29347" fmla="*/ 471488 w 1031876"/>
              <a:gd name="connsiteY29347" fmla="*/ 6350 h 1106488"/>
              <a:gd name="connsiteX29348" fmla="*/ 465138 w 1031876"/>
              <a:gd name="connsiteY29348" fmla="*/ 6350 h 1106488"/>
              <a:gd name="connsiteX29349" fmla="*/ 464344 w 1031876"/>
              <a:gd name="connsiteY29349" fmla="*/ 9525 h 1106488"/>
              <a:gd name="connsiteX29350" fmla="*/ 462829 w 1031876"/>
              <a:gd name="connsiteY29350" fmla="*/ 10391 h 1106488"/>
              <a:gd name="connsiteX29351" fmla="*/ 543720 w 1031876"/>
              <a:gd name="connsiteY29351" fmla="*/ 3969 h 1106488"/>
              <a:gd name="connsiteX29352" fmla="*/ 547689 w 1031876"/>
              <a:gd name="connsiteY29352" fmla="*/ 6350 h 1106488"/>
              <a:gd name="connsiteX29353" fmla="*/ 539751 w 1031876"/>
              <a:gd name="connsiteY29353" fmla="*/ 6350 h 1106488"/>
              <a:gd name="connsiteX29354" fmla="*/ 543720 w 1031876"/>
              <a:gd name="connsiteY29354" fmla="*/ 3969 h 1106488"/>
              <a:gd name="connsiteX29355" fmla="*/ 509192 w 1031876"/>
              <a:gd name="connsiteY29355" fmla="*/ 3969 h 1106488"/>
              <a:gd name="connsiteX29356" fmla="*/ 512764 w 1031876"/>
              <a:gd name="connsiteY29356" fmla="*/ 6350 h 1106488"/>
              <a:gd name="connsiteX29357" fmla="*/ 508105 w 1031876"/>
              <a:gd name="connsiteY29357" fmla="*/ 4693 h 1106488"/>
              <a:gd name="connsiteX29358" fmla="*/ 505620 w 1031876"/>
              <a:gd name="connsiteY29358" fmla="*/ 3810 h 1106488"/>
              <a:gd name="connsiteX29359" fmla="*/ 508105 w 1031876"/>
              <a:gd name="connsiteY29359" fmla="*/ 4693 h 1106488"/>
              <a:gd name="connsiteX29360" fmla="*/ 505620 w 1031876"/>
              <a:gd name="connsiteY29360" fmla="*/ 6350 h 1106488"/>
              <a:gd name="connsiteX29361" fmla="*/ 547689 w 1031876"/>
              <a:gd name="connsiteY29361" fmla="*/ 0 h 1106488"/>
              <a:gd name="connsiteX29362" fmla="*/ 547689 w 1031876"/>
              <a:gd name="connsiteY29362" fmla="*/ 6350 h 1106488"/>
              <a:gd name="connsiteX29363" fmla="*/ 547689 w 1031876"/>
              <a:gd name="connsiteY29363" fmla="*/ 0 h 1106488"/>
              <a:gd name="connsiteX29364" fmla="*/ 533401 w 1031876"/>
              <a:gd name="connsiteY29364" fmla="*/ 0 h 1106488"/>
              <a:gd name="connsiteX29365" fmla="*/ 533401 w 1031876"/>
              <a:gd name="connsiteY29365" fmla="*/ 6350 h 1106488"/>
              <a:gd name="connsiteX29366" fmla="*/ 527051 w 1031876"/>
              <a:gd name="connsiteY29366" fmla="*/ 6350 h 1106488"/>
              <a:gd name="connsiteX29367" fmla="*/ 533401 w 1031876"/>
              <a:gd name="connsiteY29367" fmla="*/ 0 h 1106488"/>
              <a:gd name="connsiteX29368" fmla="*/ 505620 w 1031876"/>
              <a:gd name="connsiteY29368" fmla="*/ 0 h 1106488"/>
              <a:gd name="connsiteX29369" fmla="*/ 505620 w 1031876"/>
              <a:gd name="connsiteY29369" fmla="*/ 794 h 1106488"/>
              <a:gd name="connsiteX29370" fmla="*/ 505620 w 1031876"/>
              <a:gd name="connsiteY29370" fmla="*/ 3810 h 1106488"/>
              <a:gd name="connsiteX29371" fmla="*/ 503834 w 1031876"/>
              <a:gd name="connsiteY29371" fmla="*/ 3175 h 1106488"/>
              <a:gd name="connsiteX29372" fmla="*/ 505620 w 1031876"/>
              <a:gd name="connsiteY29372" fmla="*/ 0 h 110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</a:cxnLst>
            <a:rect l="l" t="t" r="r" b="b"/>
            <a:pathLst>
              <a:path w="1031876" h="1106488">
                <a:moveTo>
                  <a:pt x="485342" y="1103601"/>
                </a:moveTo>
                <a:lnTo>
                  <a:pt x="491597" y="1106488"/>
                </a:lnTo>
                <a:cubicBezTo>
                  <a:pt x="488157" y="1106488"/>
                  <a:pt x="486437" y="1106488"/>
                  <a:pt x="485577" y="1105496"/>
                </a:cubicBezTo>
                <a:close/>
                <a:moveTo>
                  <a:pt x="511375" y="1103511"/>
                </a:moveTo>
                <a:cubicBezTo>
                  <a:pt x="512235" y="1104504"/>
                  <a:pt x="512235" y="1106488"/>
                  <a:pt x="512235" y="1106488"/>
                </a:cubicBezTo>
                <a:cubicBezTo>
                  <a:pt x="510515" y="1106488"/>
                  <a:pt x="508795" y="1106488"/>
                  <a:pt x="505355" y="1106488"/>
                </a:cubicBezTo>
                <a:cubicBezTo>
                  <a:pt x="508795" y="1102519"/>
                  <a:pt x="510515" y="1102519"/>
                  <a:pt x="511375" y="1103511"/>
                </a:cubicBezTo>
                <a:close/>
                <a:moveTo>
                  <a:pt x="574676" y="1098550"/>
                </a:moveTo>
                <a:lnTo>
                  <a:pt x="574775" y="1098550"/>
                </a:lnTo>
                <a:lnTo>
                  <a:pt x="577851" y="1098550"/>
                </a:lnTo>
                <a:lnTo>
                  <a:pt x="580232" y="1098550"/>
                </a:lnTo>
                <a:lnTo>
                  <a:pt x="581026" y="1098550"/>
                </a:lnTo>
                <a:cubicBezTo>
                  <a:pt x="581026" y="1098550"/>
                  <a:pt x="587376" y="1106488"/>
                  <a:pt x="581026" y="1106488"/>
                </a:cubicBezTo>
                <a:cubicBezTo>
                  <a:pt x="581026" y="1106488"/>
                  <a:pt x="587376" y="1098550"/>
                  <a:pt x="574676" y="1106488"/>
                </a:cubicBezTo>
                <a:cubicBezTo>
                  <a:pt x="574676" y="1106488"/>
                  <a:pt x="574676" y="1106488"/>
                  <a:pt x="574676" y="1098550"/>
                </a:cubicBezTo>
                <a:close/>
                <a:moveTo>
                  <a:pt x="505355" y="1098550"/>
                </a:moveTo>
                <a:cubicBezTo>
                  <a:pt x="505355" y="1098550"/>
                  <a:pt x="505355" y="1106488"/>
                  <a:pt x="505355" y="1106488"/>
                </a:cubicBezTo>
                <a:cubicBezTo>
                  <a:pt x="498476" y="1106488"/>
                  <a:pt x="505355" y="1106488"/>
                  <a:pt x="505355" y="1098550"/>
                </a:cubicBezTo>
                <a:close/>
                <a:moveTo>
                  <a:pt x="484717" y="1098550"/>
                </a:moveTo>
                <a:lnTo>
                  <a:pt x="485342" y="1103601"/>
                </a:lnTo>
                <a:lnTo>
                  <a:pt x="482997" y="1102519"/>
                </a:lnTo>
                <a:cubicBezTo>
                  <a:pt x="481278" y="1100535"/>
                  <a:pt x="481278" y="1098550"/>
                  <a:pt x="484717" y="1098550"/>
                </a:cubicBezTo>
                <a:close/>
                <a:moveTo>
                  <a:pt x="463551" y="1096169"/>
                </a:moveTo>
                <a:cubicBezTo>
                  <a:pt x="463551" y="1095375"/>
                  <a:pt x="465138" y="1095375"/>
                  <a:pt x="471488" y="1098550"/>
                </a:cubicBezTo>
                <a:cubicBezTo>
                  <a:pt x="471488" y="1098550"/>
                  <a:pt x="465138" y="1098550"/>
                  <a:pt x="465138" y="1098550"/>
                </a:cubicBezTo>
                <a:cubicBezTo>
                  <a:pt x="465138" y="1098550"/>
                  <a:pt x="463551" y="1096963"/>
                  <a:pt x="463551" y="1096169"/>
                </a:cubicBezTo>
                <a:close/>
                <a:moveTo>
                  <a:pt x="565658" y="1095635"/>
                </a:moveTo>
                <a:lnTo>
                  <a:pt x="568761" y="1096638"/>
                </a:lnTo>
                <a:lnTo>
                  <a:pt x="567532" y="1098550"/>
                </a:lnTo>
                <a:close/>
                <a:moveTo>
                  <a:pt x="511524" y="1092994"/>
                </a:moveTo>
                <a:lnTo>
                  <a:pt x="512367" y="1098550"/>
                </a:lnTo>
                <a:lnTo>
                  <a:pt x="509837" y="1098550"/>
                </a:lnTo>
                <a:lnTo>
                  <a:pt x="506463" y="1098550"/>
                </a:lnTo>
                <a:cubicBezTo>
                  <a:pt x="505620" y="1098550"/>
                  <a:pt x="505620" y="1098550"/>
                  <a:pt x="505620" y="1098550"/>
                </a:cubicBezTo>
                <a:cubicBezTo>
                  <a:pt x="508994" y="1098550"/>
                  <a:pt x="508994" y="1096963"/>
                  <a:pt x="508994" y="1095375"/>
                </a:cubicBezTo>
                <a:close/>
                <a:moveTo>
                  <a:pt x="676276" y="1092200"/>
                </a:moveTo>
                <a:cubicBezTo>
                  <a:pt x="676276" y="1092200"/>
                  <a:pt x="674556" y="1093788"/>
                  <a:pt x="672836" y="1094581"/>
                </a:cubicBezTo>
                <a:lnTo>
                  <a:pt x="670926" y="1093258"/>
                </a:lnTo>
                <a:close/>
                <a:moveTo>
                  <a:pt x="662517" y="1092200"/>
                </a:moveTo>
                <a:cubicBezTo>
                  <a:pt x="662517" y="1092200"/>
                  <a:pt x="662517" y="1098550"/>
                  <a:pt x="669397" y="1092200"/>
                </a:cubicBezTo>
                <a:lnTo>
                  <a:pt x="670926" y="1093258"/>
                </a:lnTo>
                <a:lnTo>
                  <a:pt x="664237" y="1094581"/>
                </a:lnTo>
                <a:cubicBezTo>
                  <a:pt x="660797" y="1095375"/>
                  <a:pt x="659078" y="1095375"/>
                  <a:pt x="662517" y="1092200"/>
                </a:cubicBezTo>
                <a:close/>
                <a:moveTo>
                  <a:pt x="594520" y="1092200"/>
                </a:moveTo>
                <a:lnTo>
                  <a:pt x="594785" y="1092200"/>
                </a:lnTo>
                <a:lnTo>
                  <a:pt x="595314" y="1092200"/>
                </a:lnTo>
                <a:lnTo>
                  <a:pt x="598092" y="1092200"/>
                </a:lnTo>
                <a:lnTo>
                  <a:pt x="598547" y="1092200"/>
                </a:lnTo>
                <a:lnTo>
                  <a:pt x="601663" y="1092200"/>
                </a:lnTo>
                <a:lnTo>
                  <a:pt x="601664" y="1092200"/>
                </a:lnTo>
                <a:cubicBezTo>
                  <a:pt x="594520" y="1092200"/>
                  <a:pt x="587376" y="1098550"/>
                  <a:pt x="587376" y="1098550"/>
                </a:cubicBezTo>
                <a:cubicBezTo>
                  <a:pt x="594520" y="1092200"/>
                  <a:pt x="594520" y="1092200"/>
                  <a:pt x="594520" y="1092200"/>
                </a:cubicBezTo>
                <a:close/>
                <a:moveTo>
                  <a:pt x="587376" y="1092200"/>
                </a:moveTo>
                <a:cubicBezTo>
                  <a:pt x="587376" y="1095375"/>
                  <a:pt x="587376" y="1095375"/>
                  <a:pt x="586582" y="1094581"/>
                </a:cubicBezTo>
                <a:lnTo>
                  <a:pt x="586127" y="1094386"/>
                </a:lnTo>
                <a:close/>
                <a:moveTo>
                  <a:pt x="581026" y="1092200"/>
                </a:moveTo>
                <a:lnTo>
                  <a:pt x="586127" y="1094386"/>
                </a:lnTo>
                <a:lnTo>
                  <a:pt x="584201" y="1097756"/>
                </a:lnTo>
                <a:cubicBezTo>
                  <a:pt x="582613" y="1098550"/>
                  <a:pt x="581026" y="1098550"/>
                  <a:pt x="581026" y="1098550"/>
                </a:cubicBezTo>
                <a:cubicBezTo>
                  <a:pt x="581026" y="1098550"/>
                  <a:pt x="587376" y="1098550"/>
                  <a:pt x="581026" y="1092200"/>
                </a:cubicBezTo>
                <a:close/>
                <a:moveTo>
                  <a:pt x="574676" y="1092200"/>
                </a:moveTo>
                <a:cubicBezTo>
                  <a:pt x="574676" y="1092200"/>
                  <a:pt x="574676" y="1092200"/>
                  <a:pt x="574676" y="1098550"/>
                </a:cubicBezTo>
                <a:lnTo>
                  <a:pt x="568761" y="1096638"/>
                </a:lnTo>
                <a:lnTo>
                  <a:pt x="571104" y="1092994"/>
                </a:lnTo>
                <a:cubicBezTo>
                  <a:pt x="571104" y="1092200"/>
                  <a:pt x="571104" y="1092200"/>
                  <a:pt x="574676" y="1092200"/>
                </a:cubicBezTo>
                <a:close/>
                <a:moveTo>
                  <a:pt x="560388" y="1092200"/>
                </a:moveTo>
                <a:cubicBezTo>
                  <a:pt x="560388" y="1092200"/>
                  <a:pt x="562174" y="1092200"/>
                  <a:pt x="563960" y="1092994"/>
                </a:cubicBezTo>
                <a:lnTo>
                  <a:pt x="565658" y="1095635"/>
                </a:lnTo>
                <a:lnTo>
                  <a:pt x="564853" y="1095375"/>
                </a:lnTo>
                <a:cubicBezTo>
                  <a:pt x="562174" y="1093788"/>
                  <a:pt x="560388" y="1092200"/>
                  <a:pt x="560388" y="1092200"/>
                </a:cubicBezTo>
                <a:close/>
                <a:moveTo>
                  <a:pt x="547160" y="1092200"/>
                </a:moveTo>
                <a:cubicBezTo>
                  <a:pt x="547160" y="1092200"/>
                  <a:pt x="547160" y="1092200"/>
                  <a:pt x="548020" y="1092200"/>
                </a:cubicBezTo>
                <a:lnTo>
                  <a:pt x="549028" y="1092200"/>
                </a:lnTo>
                <a:lnTo>
                  <a:pt x="553245" y="1092200"/>
                </a:lnTo>
                <a:lnTo>
                  <a:pt x="554039" y="1092200"/>
                </a:lnTo>
                <a:cubicBezTo>
                  <a:pt x="540280" y="1092200"/>
                  <a:pt x="554039" y="1092200"/>
                  <a:pt x="547160" y="1098550"/>
                </a:cubicBezTo>
                <a:lnTo>
                  <a:pt x="543720" y="1098550"/>
                </a:lnTo>
                <a:lnTo>
                  <a:pt x="542000" y="1098550"/>
                </a:lnTo>
                <a:cubicBezTo>
                  <a:pt x="543720" y="1098550"/>
                  <a:pt x="543720" y="1098550"/>
                  <a:pt x="540280" y="1098550"/>
                </a:cubicBezTo>
                <a:cubicBezTo>
                  <a:pt x="540280" y="1092200"/>
                  <a:pt x="547160" y="1098550"/>
                  <a:pt x="547160" y="1092200"/>
                </a:cubicBezTo>
                <a:close/>
                <a:moveTo>
                  <a:pt x="526257" y="1092200"/>
                </a:moveTo>
                <a:cubicBezTo>
                  <a:pt x="526257" y="1098550"/>
                  <a:pt x="526257" y="1098550"/>
                  <a:pt x="526257" y="1098550"/>
                </a:cubicBezTo>
                <a:lnTo>
                  <a:pt x="525364" y="1098550"/>
                </a:lnTo>
                <a:lnTo>
                  <a:pt x="519114" y="1098550"/>
                </a:lnTo>
                <a:lnTo>
                  <a:pt x="519113" y="1098550"/>
                </a:lnTo>
                <a:lnTo>
                  <a:pt x="522685" y="1097756"/>
                </a:lnTo>
                <a:cubicBezTo>
                  <a:pt x="524471" y="1096963"/>
                  <a:pt x="526257" y="1095375"/>
                  <a:pt x="526257" y="1092200"/>
                </a:cubicBezTo>
                <a:close/>
                <a:moveTo>
                  <a:pt x="526257" y="1092200"/>
                </a:moveTo>
                <a:cubicBezTo>
                  <a:pt x="533401" y="1092200"/>
                  <a:pt x="533401" y="1098550"/>
                  <a:pt x="533401" y="1098550"/>
                </a:cubicBezTo>
                <a:lnTo>
                  <a:pt x="528155" y="1098550"/>
                </a:lnTo>
                <a:lnTo>
                  <a:pt x="528043" y="1098550"/>
                </a:lnTo>
                <a:lnTo>
                  <a:pt x="526257" y="1098550"/>
                </a:lnTo>
                <a:cubicBezTo>
                  <a:pt x="533401" y="1098550"/>
                  <a:pt x="526257" y="1098550"/>
                  <a:pt x="526257" y="1092200"/>
                </a:cubicBezTo>
                <a:close/>
                <a:moveTo>
                  <a:pt x="512367" y="1092200"/>
                </a:moveTo>
                <a:cubicBezTo>
                  <a:pt x="512367" y="1095375"/>
                  <a:pt x="512367" y="1096963"/>
                  <a:pt x="513210" y="1097756"/>
                </a:cubicBezTo>
                <a:lnTo>
                  <a:pt x="519113" y="1098550"/>
                </a:lnTo>
                <a:lnTo>
                  <a:pt x="515741" y="1098550"/>
                </a:lnTo>
                <a:lnTo>
                  <a:pt x="514351" y="1098550"/>
                </a:lnTo>
                <a:lnTo>
                  <a:pt x="514351" y="1100138"/>
                </a:lnTo>
                <a:lnTo>
                  <a:pt x="512763" y="1100138"/>
                </a:lnTo>
                <a:lnTo>
                  <a:pt x="512763" y="1098550"/>
                </a:lnTo>
                <a:lnTo>
                  <a:pt x="512367" y="1098550"/>
                </a:lnTo>
                <a:cubicBezTo>
                  <a:pt x="512367" y="1098550"/>
                  <a:pt x="512367" y="1098550"/>
                  <a:pt x="512367" y="1092200"/>
                </a:cubicBezTo>
                <a:close/>
                <a:moveTo>
                  <a:pt x="505620" y="1092200"/>
                </a:moveTo>
                <a:lnTo>
                  <a:pt x="505885" y="1092200"/>
                </a:lnTo>
                <a:lnTo>
                  <a:pt x="506413" y="1092200"/>
                </a:lnTo>
                <a:lnTo>
                  <a:pt x="508465" y="1092200"/>
                </a:lnTo>
                <a:lnTo>
                  <a:pt x="508994" y="1092200"/>
                </a:lnTo>
                <a:lnTo>
                  <a:pt x="509325" y="1092200"/>
                </a:lnTo>
                <a:lnTo>
                  <a:pt x="511904" y="1092200"/>
                </a:lnTo>
                <a:lnTo>
                  <a:pt x="512367" y="1092200"/>
                </a:lnTo>
                <a:lnTo>
                  <a:pt x="511524" y="1092994"/>
                </a:lnTo>
                <a:cubicBezTo>
                  <a:pt x="510680" y="1092200"/>
                  <a:pt x="508994" y="1092200"/>
                  <a:pt x="505620" y="1092200"/>
                </a:cubicBezTo>
                <a:close/>
                <a:moveTo>
                  <a:pt x="498873" y="1092200"/>
                </a:moveTo>
                <a:lnTo>
                  <a:pt x="499005" y="1092200"/>
                </a:lnTo>
                <a:lnTo>
                  <a:pt x="499716" y="1092200"/>
                </a:lnTo>
                <a:lnTo>
                  <a:pt x="499865" y="1092200"/>
                </a:lnTo>
                <a:lnTo>
                  <a:pt x="503090" y="1092200"/>
                </a:lnTo>
                <a:lnTo>
                  <a:pt x="505025" y="1092200"/>
                </a:lnTo>
                <a:lnTo>
                  <a:pt x="505515" y="1092200"/>
                </a:lnTo>
                <a:lnTo>
                  <a:pt x="505620" y="1092200"/>
                </a:lnTo>
                <a:cubicBezTo>
                  <a:pt x="498873" y="1092200"/>
                  <a:pt x="505620" y="1092200"/>
                  <a:pt x="505620" y="1098550"/>
                </a:cubicBezTo>
                <a:cubicBezTo>
                  <a:pt x="505620" y="1092200"/>
                  <a:pt x="498873" y="1092200"/>
                  <a:pt x="498873" y="1092200"/>
                </a:cubicBezTo>
                <a:close/>
                <a:moveTo>
                  <a:pt x="492126" y="1092200"/>
                </a:moveTo>
                <a:cubicBezTo>
                  <a:pt x="498873" y="1092200"/>
                  <a:pt x="498873" y="1098550"/>
                  <a:pt x="498873" y="1098550"/>
                </a:cubicBezTo>
                <a:cubicBezTo>
                  <a:pt x="498873" y="1098550"/>
                  <a:pt x="498873" y="1098550"/>
                  <a:pt x="492126" y="1092200"/>
                </a:cubicBezTo>
                <a:close/>
                <a:moveTo>
                  <a:pt x="477838" y="1092200"/>
                </a:moveTo>
                <a:cubicBezTo>
                  <a:pt x="477838" y="1098550"/>
                  <a:pt x="485776" y="1098550"/>
                  <a:pt x="485776" y="1098550"/>
                </a:cubicBezTo>
                <a:lnTo>
                  <a:pt x="486570" y="1098550"/>
                </a:lnTo>
                <a:lnTo>
                  <a:pt x="488157" y="1098550"/>
                </a:lnTo>
                <a:lnTo>
                  <a:pt x="488951" y="1098550"/>
                </a:lnTo>
                <a:lnTo>
                  <a:pt x="491597" y="1098550"/>
                </a:lnTo>
                <a:lnTo>
                  <a:pt x="492126" y="1099618"/>
                </a:lnTo>
                <a:lnTo>
                  <a:pt x="492126" y="1098550"/>
                </a:lnTo>
                <a:lnTo>
                  <a:pt x="493714" y="1098550"/>
                </a:lnTo>
                <a:lnTo>
                  <a:pt x="493714" y="1100138"/>
                </a:lnTo>
                <a:lnTo>
                  <a:pt x="492383" y="1100138"/>
                </a:lnTo>
                <a:lnTo>
                  <a:pt x="495037" y="1105496"/>
                </a:lnTo>
                <a:cubicBezTo>
                  <a:pt x="496756" y="1106488"/>
                  <a:pt x="498476" y="1106488"/>
                  <a:pt x="498476" y="1106488"/>
                </a:cubicBezTo>
                <a:cubicBezTo>
                  <a:pt x="498476" y="1106488"/>
                  <a:pt x="491597" y="1106488"/>
                  <a:pt x="491597" y="1106488"/>
                </a:cubicBezTo>
                <a:cubicBezTo>
                  <a:pt x="491597" y="1098550"/>
                  <a:pt x="491597" y="1098550"/>
                  <a:pt x="484717" y="1098550"/>
                </a:cubicBezTo>
                <a:lnTo>
                  <a:pt x="477838" y="1098550"/>
                </a:lnTo>
                <a:cubicBezTo>
                  <a:pt x="477838" y="1098550"/>
                  <a:pt x="477838" y="1092200"/>
                  <a:pt x="477838" y="1092200"/>
                </a:cubicBezTo>
                <a:close/>
                <a:moveTo>
                  <a:pt x="451645" y="1092200"/>
                </a:moveTo>
                <a:cubicBezTo>
                  <a:pt x="451645" y="1092200"/>
                  <a:pt x="451645" y="1092200"/>
                  <a:pt x="452488" y="1092994"/>
                </a:cubicBezTo>
                <a:lnTo>
                  <a:pt x="458093" y="1098269"/>
                </a:lnTo>
                <a:lnTo>
                  <a:pt x="458789" y="1098550"/>
                </a:lnTo>
                <a:lnTo>
                  <a:pt x="458392" y="1098550"/>
                </a:lnTo>
                <a:lnTo>
                  <a:pt x="457896" y="1098550"/>
                </a:lnTo>
                <a:lnTo>
                  <a:pt x="455862" y="1098550"/>
                </a:lnTo>
                <a:lnTo>
                  <a:pt x="451645" y="1098550"/>
                </a:lnTo>
                <a:cubicBezTo>
                  <a:pt x="449859" y="1096963"/>
                  <a:pt x="449413" y="1096169"/>
                  <a:pt x="449747" y="1095871"/>
                </a:cubicBezTo>
                <a:cubicBezTo>
                  <a:pt x="450250" y="1095425"/>
                  <a:pt x="452510" y="1096094"/>
                  <a:pt x="454645" y="1096876"/>
                </a:cubicBezTo>
                <a:lnTo>
                  <a:pt x="457861" y="1098175"/>
                </a:lnTo>
                <a:lnTo>
                  <a:pt x="451645" y="1093788"/>
                </a:lnTo>
                <a:cubicBezTo>
                  <a:pt x="449958" y="1093788"/>
                  <a:pt x="448272" y="1095375"/>
                  <a:pt x="444898" y="1098550"/>
                </a:cubicBezTo>
                <a:cubicBezTo>
                  <a:pt x="438151" y="1092200"/>
                  <a:pt x="451645" y="1098550"/>
                  <a:pt x="451645" y="1092200"/>
                </a:cubicBezTo>
                <a:close/>
                <a:moveTo>
                  <a:pt x="441326" y="1089819"/>
                </a:moveTo>
                <a:cubicBezTo>
                  <a:pt x="442914" y="1090613"/>
                  <a:pt x="444501" y="1092200"/>
                  <a:pt x="444501" y="1092200"/>
                </a:cubicBezTo>
                <a:lnTo>
                  <a:pt x="438151" y="1092200"/>
                </a:lnTo>
                <a:cubicBezTo>
                  <a:pt x="438151" y="1089025"/>
                  <a:pt x="439739" y="1089025"/>
                  <a:pt x="441326" y="1089819"/>
                </a:cubicBezTo>
                <a:close/>
                <a:moveTo>
                  <a:pt x="506413" y="1085850"/>
                </a:moveTo>
                <a:lnTo>
                  <a:pt x="508794" y="1091406"/>
                </a:lnTo>
                <a:cubicBezTo>
                  <a:pt x="509588" y="1092200"/>
                  <a:pt x="509588" y="1092200"/>
                  <a:pt x="506413" y="1092200"/>
                </a:cubicBezTo>
                <a:cubicBezTo>
                  <a:pt x="506413" y="1092200"/>
                  <a:pt x="506413" y="1090613"/>
                  <a:pt x="506413" y="1089025"/>
                </a:cubicBezTo>
                <a:close/>
                <a:moveTo>
                  <a:pt x="464610" y="1085850"/>
                </a:moveTo>
                <a:cubicBezTo>
                  <a:pt x="464610" y="1085850"/>
                  <a:pt x="464610" y="1092200"/>
                  <a:pt x="471489" y="1092200"/>
                </a:cubicBezTo>
                <a:cubicBezTo>
                  <a:pt x="464610" y="1092200"/>
                  <a:pt x="464610" y="1092200"/>
                  <a:pt x="464610" y="1085850"/>
                </a:cubicBezTo>
                <a:close/>
                <a:moveTo>
                  <a:pt x="457730" y="1085850"/>
                </a:moveTo>
                <a:lnTo>
                  <a:pt x="457731" y="1085850"/>
                </a:lnTo>
                <a:lnTo>
                  <a:pt x="458590" y="1085850"/>
                </a:lnTo>
                <a:lnTo>
                  <a:pt x="460310" y="1085850"/>
                </a:lnTo>
                <a:cubicBezTo>
                  <a:pt x="462890" y="1085850"/>
                  <a:pt x="464610" y="1085850"/>
                  <a:pt x="464610" y="1085850"/>
                </a:cubicBezTo>
                <a:cubicBezTo>
                  <a:pt x="464610" y="1085850"/>
                  <a:pt x="457730" y="1085850"/>
                  <a:pt x="464610" y="1092200"/>
                </a:cubicBezTo>
                <a:cubicBezTo>
                  <a:pt x="457730" y="1092200"/>
                  <a:pt x="457730" y="1085850"/>
                  <a:pt x="457730" y="1085850"/>
                </a:cubicBezTo>
                <a:close/>
                <a:moveTo>
                  <a:pt x="450851" y="1085850"/>
                </a:moveTo>
                <a:cubicBezTo>
                  <a:pt x="450851" y="1085850"/>
                  <a:pt x="457598" y="1092200"/>
                  <a:pt x="464345" y="1092200"/>
                </a:cubicBezTo>
                <a:cubicBezTo>
                  <a:pt x="457598" y="1092200"/>
                  <a:pt x="457598" y="1092200"/>
                  <a:pt x="457598" y="1092200"/>
                </a:cubicBezTo>
                <a:cubicBezTo>
                  <a:pt x="457598" y="1092200"/>
                  <a:pt x="457598" y="1092200"/>
                  <a:pt x="450851" y="1085850"/>
                </a:cubicBezTo>
                <a:close/>
                <a:moveTo>
                  <a:pt x="430213" y="1085850"/>
                </a:moveTo>
                <a:cubicBezTo>
                  <a:pt x="430213" y="1085850"/>
                  <a:pt x="431999" y="1085850"/>
                  <a:pt x="434678" y="1085850"/>
                </a:cubicBezTo>
                <a:lnTo>
                  <a:pt x="438151" y="1085850"/>
                </a:lnTo>
                <a:lnTo>
                  <a:pt x="438945" y="1085850"/>
                </a:lnTo>
                <a:lnTo>
                  <a:pt x="440532" y="1085850"/>
                </a:lnTo>
                <a:lnTo>
                  <a:pt x="441326" y="1085850"/>
                </a:lnTo>
                <a:lnTo>
                  <a:pt x="444501" y="1085850"/>
                </a:lnTo>
                <a:cubicBezTo>
                  <a:pt x="444501" y="1092200"/>
                  <a:pt x="430213" y="1085850"/>
                  <a:pt x="430213" y="1085850"/>
                </a:cubicBezTo>
                <a:close/>
                <a:moveTo>
                  <a:pt x="519510" y="1084105"/>
                </a:moveTo>
                <a:lnTo>
                  <a:pt x="520353" y="1084859"/>
                </a:lnTo>
                <a:cubicBezTo>
                  <a:pt x="522883" y="1085851"/>
                  <a:pt x="526257" y="1085851"/>
                  <a:pt x="526257" y="1085851"/>
                </a:cubicBezTo>
                <a:cubicBezTo>
                  <a:pt x="526257" y="1085851"/>
                  <a:pt x="519510" y="1085851"/>
                  <a:pt x="519510" y="1085851"/>
                </a:cubicBezTo>
                <a:close/>
                <a:moveTo>
                  <a:pt x="431557" y="1082186"/>
                </a:moveTo>
                <a:lnTo>
                  <a:pt x="438151" y="1085850"/>
                </a:lnTo>
                <a:cubicBezTo>
                  <a:pt x="434579" y="1085850"/>
                  <a:pt x="432793" y="1085850"/>
                  <a:pt x="431900" y="1084858"/>
                </a:cubicBezTo>
                <a:close/>
                <a:moveTo>
                  <a:pt x="533628" y="1077913"/>
                </a:moveTo>
                <a:lnTo>
                  <a:pt x="533916" y="1077913"/>
                </a:lnTo>
                <a:lnTo>
                  <a:pt x="536417" y="1077913"/>
                </a:lnTo>
                <a:lnTo>
                  <a:pt x="538918" y="1077913"/>
                </a:lnTo>
                <a:lnTo>
                  <a:pt x="539305" y="1077913"/>
                </a:lnTo>
                <a:lnTo>
                  <a:pt x="539751" y="1077913"/>
                </a:lnTo>
                <a:lnTo>
                  <a:pt x="540148" y="1077913"/>
                </a:lnTo>
                <a:lnTo>
                  <a:pt x="540991" y="1077913"/>
                </a:lnTo>
                <a:lnTo>
                  <a:pt x="543522" y="1077913"/>
                </a:lnTo>
                <a:lnTo>
                  <a:pt x="546052" y="1077913"/>
                </a:lnTo>
                <a:lnTo>
                  <a:pt x="546895" y="1077913"/>
                </a:lnTo>
                <a:lnTo>
                  <a:pt x="547689" y="1077913"/>
                </a:lnTo>
                <a:lnTo>
                  <a:pt x="546942" y="1078124"/>
                </a:lnTo>
                <a:lnTo>
                  <a:pt x="547788" y="1081882"/>
                </a:lnTo>
                <a:cubicBezTo>
                  <a:pt x="548681" y="1081882"/>
                  <a:pt x="550467" y="1081882"/>
                  <a:pt x="554039" y="1085851"/>
                </a:cubicBezTo>
                <a:cubicBezTo>
                  <a:pt x="550467" y="1085851"/>
                  <a:pt x="548681" y="1083867"/>
                  <a:pt x="546895" y="1082874"/>
                </a:cubicBezTo>
                <a:lnTo>
                  <a:pt x="540902" y="1085372"/>
                </a:lnTo>
                <a:lnTo>
                  <a:pt x="540659" y="1085851"/>
                </a:lnTo>
                <a:lnTo>
                  <a:pt x="539751" y="1085851"/>
                </a:lnTo>
                <a:lnTo>
                  <a:pt x="537143" y="1085851"/>
                </a:lnTo>
                <a:lnTo>
                  <a:pt x="533719" y="1085851"/>
                </a:lnTo>
                <a:lnTo>
                  <a:pt x="537211" y="1091406"/>
                </a:lnTo>
                <a:cubicBezTo>
                  <a:pt x="537211" y="1092200"/>
                  <a:pt x="537211" y="1092200"/>
                  <a:pt x="540703" y="1092200"/>
                </a:cubicBezTo>
                <a:cubicBezTo>
                  <a:pt x="537211" y="1092200"/>
                  <a:pt x="535464" y="1092200"/>
                  <a:pt x="534591" y="1091406"/>
                </a:cubicBezTo>
                <a:lnTo>
                  <a:pt x="533718" y="1085851"/>
                </a:lnTo>
                <a:lnTo>
                  <a:pt x="533628" y="1085851"/>
                </a:lnTo>
                <a:cubicBezTo>
                  <a:pt x="533628" y="1085851"/>
                  <a:pt x="533628" y="1077913"/>
                  <a:pt x="533628" y="1077913"/>
                </a:cubicBezTo>
                <a:close/>
                <a:moveTo>
                  <a:pt x="512537" y="1077913"/>
                </a:moveTo>
                <a:lnTo>
                  <a:pt x="513081" y="1077913"/>
                </a:lnTo>
                <a:lnTo>
                  <a:pt x="515581" y="1077913"/>
                </a:lnTo>
                <a:lnTo>
                  <a:pt x="516052" y="1077913"/>
                </a:lnTo>
                <a:lnTo>
                  <a:pt x="517810" y="1077913"/>
                </a:lnTo>
                <a:lnTo>
                  <a:pt x="519510" y="1077913"/>
                </a:lnTo>
                <a:lnTo>
                  <a:pt x="519567" y="1077913"/>
                </a:lnTo>
                <a:lnTo>
                  <a:pt x="519748" y="1077913"/>
                </a:lnTo>
                <a:lnTo>
                  <a:pt x="520446" y="1077913"/>
                </a:lnTo>
                <a:lnTo>
                  <a:pt x="523082" y="1077913"/>
                </a:lnTo>
                <a:lnTo>
                  <a:pt x="523083" y="1077913"/>
                </a:lnTo>
                <a:lnTo>
                  <a:pt x="523961" y="1077913"/>
                </a:lnTo>
                <a:lnTo>
                  <a:pt x="526416" y="1077913"/>
                </a:lnTo>
                <a:lnTo>
                  <a:pt x="526598" y="1077913"/>
                </a:lnTo>
                <a:cubicBezTo>
                  <a:pt x="526598" y="1081882"/>
                  <a:pt x="524840" y="1081882"/>
                  <a:pt x="522204" y="1080890"/>
                </a:cubicBezTo>
                <a:lnTo>
                  <a:pt x="519510" y="1080060"/>
                </a:lnTo>
                <a:lnTo>
                  <a:pt x="519510" y="1081882"/>
                </a:lnTo>
                <a:lnTo>
                  <a:pt x="519510" y="1084105"/>
                </a:lnTo>
                <a:lnTo>
                  <a:pt x="517718" y="1082502"/>
                </a:lnTo>
                <a:lnTo>
                  <a:pt x="518762" y="1079830"/>
                </a:lnTo>
                <a:close/>
                <a:moveTo>
                  <a:pt x="465138" y="1077913"/>
                </a:moveTo>
                <a:cubicBezTo>
                  <a:pt x="465138" y="1077913"/>
                  <a:pt x="471488" y="1077913"/>
                  <a:pt x="471488" y="1077913"/>
                </a:cubicBezTo>
                <a:cubicBezTo>
                  <a:pt x="477838" y="1085851"/>
                  <a:pt x="465138" y="1077913"/>
                  <a:pt x="465138" y="1077913"/>
                </a:cubicBezTo>
                <a:close/>
                <a:moveTo>
                  <a:pt x="697707" y="1077912"/>
                </a:moveTo>
                <a:cubicBezTo>
                  <a:pt x="704851" y="1077912"/>
                  <a:pt x="704851" y="1077912"/>
                  <a:pt x="704851" y="1077912"/>
                </a:cubicBezTo>
                <a:cubicBezTo>
                  <a:pt x="704851" y="1077912"/>
                  <a:pt x="690563" y="1085850"/>
                  <a:pt x="697707" y="1077912"/>
                </a:cubicBezTo>
                <a:close/>
                <a:moveTo>
                  <a:pt x="423863" y="1077912"/>
                </a:moveTo>
                <a:cubicBezTo>
                  <a:pt x="423863" y="1077912"/>
                  <a:pt x="423863" y="1077912"/>
                  <a:pt x="430213" y="1085850"/>
                </a:cubicBezTo>
                <a:cubicBezTo>
                  <a:pt x="423863" y="1085850"/>
                  <a:pt x="423863" y="1077912"/>
                  <a:pt x="423863" y="1077912"/>
                </a:cubicBezTo>
                <a:close/>
                <a:moveTo>
                  <a:pt x="417513" y="1077912"/>
                </a:moveTo>
                <a:cubicBezTo>
                  <a:pt x="423863" y="1077912"/>
                  <a:pt x="423863" y="1077912"/>
                  <a:pt x="423863" y="1085850"/>
                </a:cubicBezTo>
                <a:cubicBezTo>
                  <a:pt x="423863" y="1085850"/>
                  <a:pt x="417513" y="1077912"/>
                  <a:pt x="417513" y="1077912"/>
                </a:cubicBezTo>
                <a:close/>
                <a:moveTo>
                  <a:pt x="436779" y="1076757"/>
                </a:moveTo>
                <a:lnTo>
                  <a:pt x="437040" y="1077721"/>
                </a:lnTo>
                <a:lnTo>
                  <a:pt x="437334" y="1077817"/>
                </a:lnTo>
                <a:lnTo>
                  <a:pt x="437503" y="1077750"/>
                </a:lnTo>
                <a:close/>
                <a:moveTo>
                  <a:pt x="486767" y="1075532"/>
                </a:moveTo>
                <a:cubicBezTo>
                  <a:pt x="488553" y="1074738"/>
                  <a:pt x="492125" y="1074738"/>
                  <a:pt x="492125" y="1077913"/>
                </a:cubicBezTo>
                <a:cubicBezTo>
                  <a:pt x="484982" y="1077913"/>
                  <a:pt x="484982" y="1076326"/>
                  <a:pt x="486767" y="1075532"/>
                </a:cubicBezTo>
                <a:close/>
                <a:moveTo>
                  <a:pt x="472232" y="1075234"/>
                </a:moveTo>
                <a:lnTo>
                  <a:pt x="473696" y="1075822"/>
                </a:lnTo>
                <a:lnTo>
                  <a:pt x="472017" y="1075532"/>
                </a:lnTo>
                <a:cubicBezTo>
                  <a:pt x="471157" y="1075135"/>
                  <a:pt x="471157" y="1074937"/>
                  <a:pt x="472232" y="1075234"/>
                </a:cubicBezTo>
                <a:close/>
                <a:moveTo>
                  <a:pt x="426509" y="1074249"/>
                </a:moveTo>
                <a:lnTo>
                  <a:pt x="427302" y="1074510"/>
                </a:lnTo>
                <a:lnTo>
                  <a:pt x="427990" y="1074737"/>
                </a:lnTo>
                <a:lnTo>
                  <a:pt x="430742" y="1077912"/>
                </a:lnTo>
                <a:close/>
                <a:moveTo>
                  <a:pt x="398268" y="1072954"/>
                </a:moveTo>
                <a:lnTo>
                  <a:pt x="400051" y="1074737"/>
                </a:lnTo>
                <a:cubicBezTo>
                  <a:pt x="401639" y="1076325"/>
                  <a:pt x="403226" y="1077912"/>
                  <a:pt x="403226" y="1077912"/>
                </a:cubicBezTo>
                <a:close/>
                <a:moveTo>
                  <a:pt x="655637" y="1071563"/>
                </a:moveTo>
                <a:lnTo>
                  <a:pt x="652463" y="1077118"/>
                </a:lnTo>
                <a:cubicBezTo>
                  <a:pt x="650876" y="1077912"/>
                  <a:pt x="649288" y="1077912"/>
                  <a:pt x="649288" y="1077912"/>
                </a:cubicBezTo>
                <a:cubicBezTo>
                  <a:pt x="652463" y="1074737"/>
                  <a:pt x="654050" y="1073150"/>
                  <a:pt x="654844" y="1072356"/>
                </a:cubicBezTo>
                <a:close/>
                <a:moveTo>
                  <a:pt x="649288" y="1071563"/>
                </a:moveTo>
                <a:lnTo>
                  <a:pt x="649288" y="1071564"/>
                </a:lnTo>
                <a:lnTo>
                  <a:pt x="649289" y="1071563"/>
                </a:lnTo>
                <a:lnTo>
                  <a:pt x="649287" y="1071566"/>
                </a:lnTo>
                <a:lnTo>
                  <a:pt x="648494" y="1074738"/>
                </a:lnTo>
                <a:lnTo>
                  <a:pt x="646759" y="1075729"/>
                </a:lnTo>
                <a:lnTo>
                  <a:pt x="645916" y="1077119"/>
                </a:lnTo>
                <a:lnTo>
                  <a:pt x="643215" y="1077755"/>
                </a:lnTo>
                <a:lnTo>
                  <a:pt x="642938" y="1077913"/>
                </a:lnTo>
                <a:lnTo>
                  <a:pt x="643060" y="1077791"/>
                </a:lnTo>
                <a:lnTo>
                  <a:pt x="642542" y="1077913"/>
                </a:lnTo>
                <a:cubicBezTo>
                  <a:pt x="649289" y="1071563"/>
                  <a:pt x="635795" y="1077913"/>
                  <a:pt x="635795" y="1077913"/>
                </a:cubicBezTo>
                <a:cubicBezTo>
                  <a:pt x="629048" y="1077913"/>
                  <a:pt x="629048" y="1077913"/>
                  <a:pt x="629048" y="1077913"/>
                </a:cubicBezTo>
                <a:cubicBezTo>
                  <a:pt x="639169" y="1073151"/>
                  <a:pt x="637903" y="1075532"/>
                  <a:pt x="642331" y="1074341"/>
                </a:cubicBezTo>
                <a:lnTo>
                  <a:pt x="649287" y="1071564"/>
                </a:lnTo>
                <a:close/>
                <a:moveTo>
                  <a:pt x="635795" y="1071563"/>
                </a:moveTo>
                <a:cubicBezTo>
                  <a:pt x="635795" y="1071563"/>
                  <a:pt x="629048" y="1077913"/>
                  <a:pt x="629048" y="1077913"/>
                </a:cubicBezTo>
                <a:cubicBezTo>
                  <a:pt x="629048" y="1071563"/>
                  <a:pt x="629048" y="1077913"/>
                  <a:pt x="635795" y="1071563"/>
                </a:cubicBezTo>
                <a:close/>
                <a:moveTo>
                  <a:pt x="608746" y="1071563"/>
                </a:moveTo>
                <a:cubicBezTo>
                  <a:pt x="608746" y="1078707"/>
                  <a:pt x="601907" y="1078707"/>
                  <a:pt x="601907" y="1078707"/>
                </a:cubicBezTo>
                <a:cubicBezTo>
                  <a:pt x="601907" y="1078707"/>
                  <a:pt x="601907" y="1078707"/>
                  <a:pt x="600197" y="1078707"/>
                </a:cubicBezTo>
                <a:lnTo>
                  <a:pt x="597633" y="1078707"/>
                </a:lnTo>
                <a:lnTo>
                  <a:pt x="595981" y="1078707"/>
                </a:lnTo>
                <a:lnTo>
                  <a:pt x="601148" y="1084858"/>
                </a:lnTo>
                <a:cubicBezTo>
                  <a:pt x="601981" y="1085850"/>
                  <a:pt x="601981" y="1085850"/>
                  <a:pt x="601981" y="1085850"/>
                </a:cubicBezTo>
                <a:cubicBezTo>
                  <a:pt x="601981" y="1085850"/>
                  <a:pt x="601981" y="1085850"/>
                  <a:pt x="601147" y="1085850"/>
                </a:cubicBezTo>
                <a:lnTo>
                  <a:pt x="597814" y="1085850"/>
                </a:lnTo>
                <a:cubicBezTo>
                  <a:pt x="598647" y="1085850"/>
                  <a:pt x="598647" y="1085850"/>
                  <a:pt x="595313" y="1085850"/>
                </a:cubicBezTo>
                <a:cubicBezTo>
                  <a:pt x="595313" y="1085850"/>
                  <a:pt x="595313" y="1085850"/>
                  <a:pt x="595313" y="1084858"/>
                </a:cubicBezTo>
                <a:lnTo>
                  <a:pt x="595313" y="1078707"/>
                </a:lnTo>
                <a:lnTo>
                  <a:pt x="594962" y="1078707"/>
                </a:lnTo>
                <a:cubicBezTo>
                  <a:pt x="593573" y="1078707"/>
                  <a:pt x="592932" y="1078707"/>
                  <a:pt x="592504" y="1078707"/>
                </a:cubicBezTo>
                <a:lnTo>
                  <a:pt x="590795" y="1078707"/>
                </a:lnTo>
                <a:cubicBezTo>
                  <a:pt x="591650" y="1078707"/>
                  <a:pt x="591650" y="1078707"/>
                  <a:pt x="588230" y="1078707"/>
                </a:cubicBezTo>
                <a:cubicBezTo>
                  <a:pt x="591650" y="1075135"/>
                  <a:pt x="595069" y="1075135"/>
                  <a:pt x="598488" y="1075135"/>
                </a:cubicBezTo>
                <a:lnTo>
                  <a:pt x="601053" y="1074242"/>
                </a:lnTo>
                <a:close/>
                <a:moveTo>
                  <a:pt x="595069" y="1071563"/>
                </a:moveTo>
                <a:lnTo>
                  <a:pt x="595313" y="1071563"/>
                </a:lnTo>
                <a:lnTo>
                  <a:pt x="595636" y="1071563"/>
                </a:lnTo>
                <a:lnTo>
                  <a:pt x="595924" y="1071563"/>
                </a:lnTo>
                <a:lnTo>
                  <a:pt x="596305" y="1071563"/>
                </a:lnTo>
                <a:lnTo>
                  <a:pt x="598091" y="1071563"/>
                </a:lnTo>
                <a:lnTo>
                  <a:pt x="598984" y="1071563"/>
                </a:lnTo>
                <a:lnTo>
                  <a:pt x="600770" y="1071563"/>
                </a:lnTo>
                <a:lnTo>
                  <a:pt x="601663" y="1071563"/>
                </a:lnTo>
                <a:lnTo>
                  <a:pt x="601907" y="1071563"/>
                </a:lnTo>
                <a:cubicBezTo>
                  <a:pt x="603617" y="1071563"/>
                  <a:pt x="604044" y="1072010"/>
                  <a:pt x="603724" y="1072568"/>
                </a:cubicBezTo>
                <a:lnTo>
                  <a:pt x="601053" y="1074242"/>
                </a:lnTo>
                <a:close/>
                <a:moveTo>
                  <a:pt x="581392" y="1071563"/>
                </a:moveTo>
                <a:cubicBezTo>
                  <a:pt x="581392" y="1071563"/>
                  <a:pt x="583102" y="1073349"/>
                  <a:pt x="584811" y="1075135"/>
                </a:cubicBezTo>
                <a:lnTo>
                  <a:pt x="587689" y="1078142"/>
                </a:lnTo>
                <a:lnTo>
                  <a:pt x="588170" y="1077913"/>
                </a:lnTo>
                <a:lnTo>
                  <a:pt x="587946" y="1078411"/>
                </a:lnTo>
                <a:lnTo>
                  <a:pt x="588230" y="1078707"/>
                </a:lnTo>
                <a:lnTo>
                  <a:pt x="587813" y="1078707"/>
                </a:lnTo>
                <a:lnTo>
                  <a:pt x="586384" y="1081882"/>
                </a:lnTo>
                <a:cubicBezTo>
                  <a:pt x="588170" y="1081882"/>
                  <a:pt x="591742" y="1081882"/>
                  <a:pt x="595314" y="1085851"/>
                </a:cubicBezTo>
                <a:cubicBezTo>
                  <a:pt x="588170" y="1085851"/>
                  <a:pt x="588170" y="1085851"/>
                  <a:pt x="581026" y="1085851"/>
                </a:cubicBezTo>
                <a:cubicBezTo>
                  <a:pt x="584598" y="1081882"/>
                  <a:pt x="584598" y="1081882"/>
                  <a:pt x="583705" y="1081882"/>
                </a:cubicBezTo>
                <a:lnTo>
                  <a:pt x="582764" y="1080488"/>
                </a:lnTo>
                <a:lnTo>
                  <a:pt x="586503" y="1078707"/>
                </a:lnTo>
                <a:lnTo>
                  <a:pt x="585666" y="1078707"/>
                </a:lnTo>
                <a:lnTo>
                  <a:pt x="584811" y="1078707"/>
                </a:lnTo>
                <a:lnTo>
                  <a:pt x="582247" y="1078707"/>
                </a:lnTo>
                <a:lnTo>
                  <a:pt x="581562" y="1078707"/>
                </a:lnTo>
                <a:lnTo>
                  <a:pt x="582764" y="1080488"/>
                </a:lnTo>
                <a:lnTo>
                  <a:pt x="581919" y="1080890"/>
                </a:lnTo>
                <a:lnTo>
                  <a:pt x="581270" y="1078725"/>
                </a:lnTo>
                <a:lnTo>
                  <a:pt x="575408" y="1079600"/>
                </a:lnTo>
                <a:cubicBezTo>
                  <a:pt x="574553" y="1080493"/>
                  <a:pt x="574553" y="1082279"/>
                  <a:pt x="574553" y="1085851"/>
                </a:cubicBezTo>
                <a:cubicBezTo>
                  <a:pt x="574553" y="1085851"/>
                  <a:pt x="574553" y="1085851"/>
                  <a:pt x="574553" y="1078707"/>
                </a:cubicBezTo>
                <a:cubicBezTo>
                  <a:pt x="574553" y="1078707"/>
                  <a:pt x="574553" y="1078707"/>
                  <a:pt x="575408" y="1078707"/>
                </a:cubicBezTo>
                <a:lnTo>
                  <a:pt x="577973" y="1078707"/>
                </a:lnTo>
                <a:lnTo>
                  <a:pt x="578827" y="1078707"/>
                </a:lnTo>
                <a:lnTo>
                  <a:pt x="580537" y="1078707"/>
                </a:lnTo>
                <a:lnTo>
                  <a:pt x="581264" y="1078707"/>
                </a:lnTo>
                <a:lnTo>
                  <a:pt x="581026" y="1077913"/>
                </a:lnTo>
                <a:lnTo>
                  <a:pt x="581392" y="1078455"/>
                </a:lnTo>
                <a:lnTo>
                  <a:pt x="581392" y="1072456"/>
                </a:lnTo>
                <a:cubicBezTo>
                  <a:pt x="581392" y="1071563"/>
                  <a:pt x="581392" y="1071563"/>
                  <a:pt x="581392" y="1071563"/>
                </a:cubicBezTo>
                <a:close/>
                <a:moveTo>
                  <a:pt x="574553" y="1071563"/>
                </a:moveTo>
                <a:cubicBezTo>
                  <a:pt x="571134" y="1075135"/>
                  <a:pt x="569425" y="1075135"/>
                  <a:pt x="567715" y="1074242"/>
                </a:cubicBezTo>
                <a:lnTo>
                  <a:pt x="566635" y="1073819"/>
                </a:lnTo>
                <a:close/>
                <a:moveTo>
                  <a:pt x="560876" y="1071563"/>
                </a:moveTo>
                <a:lnTo>
                  <a:pt x="566635" y="1073819"/>
                </a:lnTo>
                <a:lnTo>
                  <a:pt x="565150" y="1074242"/>
                </a:lnTo>
                <a:cubicBezTo>
                  <a:pt x="562586" y="1075135"/>
                  <a:pt x="560876" y="1075135"/>
                  <a:pt x="560876" y="1071563"/>
                </a:cubicBezTo>
                <a:close/>
                <a:moveTo>
                  <a:pt x="554038" y="1071563"/>
                </a:moveTo>
                <a:cubicBezTo>
                  <a:pt x="554038" y="1078707"/>
                  <a:pt x="560876" y="1071563"/>
                  <a:pt x="560876" y="1071563"/>
                </a:cubicBezTo>
                <a:cubicBezTo>
                  <a:pt x="560876" y="1071563"/>
                  <a:pt x="560876" y="1071563"/>
                  <a:pt x="560876" y="1072456"/>
                </a:cubicBezTo>
                <a:lnTo>
                  <a:pt x="560876" y="1077913"/>
                </a:lnTo>
                <a:lnTo>
                  <a:pt x="563159" y="1077913"/>
                </a:lnTo>
                <a:lnTo>
                  <a:pt x="564296" y="1077814"/>
                </a:lnTo>
                <a:cubicBezTo>
                  <a:pt x="567715" y="1076921"/>
                  <a:pt x="571134" y="1075135"/>
                  <a:pt x="574553" y="1071563"/>
                </a:cubicBezTo>
                <a:cubicBezTo>
                  <a:pt x="581392" y="1078707"/>
                  <a:pt x="574553" y="1078707"/>
                  <a:pt x="574553" y="1078707"/>
                </a:cubicBezTo>
                <a:cubicBezTo>
                  <a:pt x="571134" y="1082279"/>
                  <a:pt x="569425" y="1082279"/>
                  <a:pt x="567715" y="1081386"/>
                </a:cubicBezTo>
                <a:lnTo>
                  <a:pt x="563147" y="1079597"/>
                </a:lnTo>
                <a:lnTo>
                  <a:pt x="560388" y="1080890"/>
                </a:lnTo>
                <a:lnTo>
                  <a:pt x="555732" y="1078707"/>
                </a:lnTo>
                <a:lnTo>
                  <a:pt x="554038" y="1078707"/>
                </a:lnTo>
                <a:lnTo>
                  <a:pt x="555466" y="1078583"/>
                </a:lnTo>
                <a:lnTo>
                  <a:pt x="554038" y="1077913"/>
                </a:lnTo>
                <a:lnTo>
                  <a:pt x="555329" y="1077913"/>
                </a:lnTo>
                <a:lnTo>
                  <a:pt x="555556" y="1077913"/>
                </a:lnTo>
                <a:lnTo>
                  <a:pt x="554893" y="1077814"/>
                </a:lnTo>
                <a:cubicBezTo>
                  <a:pt x="554038" y="1076921"/>
                  <a:pt x="554038" y="1075135"/>
                  <a:pt x="554038" y="1071563"/>
                </a:cubicBezTo>
                <a:close/>
                <a:moveTo>
                  <a:pt x="547688" y="1071563"/>
                </a:moveTo>
                <a:cubicBezTo>
                  <a:pt x="550863" y="1071563"/>
                  <a:pt x="552450" y="1071563"/>
                  <a:pt x="552451" y="1071563"/>
                </a:cubicBezTo>
                <a:lnTo>
                  <a:pt x="552587" y="1071563"/>
                </a:lnTo>
                <a:cubicBezTo>
                  <a:pt x="553220" y="1071563"/>
                  <a:pt x="554187" y="1071563"/>
                  <a:pt x="553145" y="1071563"/>
                </a:cubicBezTo>
                <a:lnTo>
                  <a:pt x="554038" y="1071563"/>
                </a:lnTo>
                <a:cubicBezTo>
                  <a:pt x="554038" y="1077913"/>
                  <a:pt x="547688" y="1071563"/>
                  <a:pt x="547688" y="1071563"/>
                </a:cubicBezTo>
                <a:close/>
                <a:moveTo>
                  <a:pt x="526416" y="1071563"/>
                </a:moveTo>
                <a:cubicBezTo>
                  <a:pt x="526416" y="1071563"/>
                  <a:pt x="533083" y="1071563"/>
                  <a:pt x="533083" y="1077913"/>
                </a:cubicBezTo>
                <a:cubicBezTo>
                  <a:pt x="526416" y="1071563"/>
                  <a:pt x="519748" y="1077913"/>
                  <a:pt x="526416" y="1071563"/>
                </a:cubicBezTo>
                <a:close/>
                <a:moveTo>
                  <a:pt x="519748" y="1071563"/>
                </a:moveTo>
                <a:cubicBezTo>
                  <a:pt x="526416" y="1077913"/>
                  <a:pt x="533083" y="1077913"/>
                  <a:pt x="526416" y="1077913"/>
                </a:cubicBezTo>
                <a:cubicBezTo>
                  <a:pt x="526416" y="1077913"/>
                  <a:pt x="519748" y="1071563"/>
                  <a:pt x="519748" y="1071563"/>
                </a:cubicBezTo>
                <a:close/>
                <a:moveTo>
                  <a:pt x="499270" y="1071563"/>
                </a:moveTo>
                <a:cubicBezTo>
                  <a:pt x="499270" y="1071563"/>
                  <a:pt x="506414" y="1077913"/>
                  <a:pt x="506414" y="1077913"/>
                </a:cubicBezTo>
                <a:cubicBezTo>
                  <a:pt x="499270" y="1077913"/>
                  <a:pt x="499270" y="1071563"/>
                  <a:pt x="499270" y="1077913"/>
                </a:cubicBezTo>
                <a:lnTo>
                  <a:pt x="499355" y="1077913"/>
                </a:lnTo>
                <a:lnTo>
                  <a:pt x="499535" y="1077913"/>
                </a:lnTo>
                <a:lnTo>
                  <a:pt x="500163" y="1077913"/>
                </a:lnTo>
                <a:lnTo>
                  <a:pt x="501948" y="1077913"/>
                </a:lnTo>
                <a:lnTo>
                  <a:pt x="501991" y="1077913"/>
                </a:lnTo>
                <a:lnTo>
                  <a:pt x="502842" y="1077913"/>
                </a:lnTo>
                <a:lnTo>
                  <a:pt x="502975" y="1077913"/>
                </a:lnTo>
                <a:lnTo>
                  <a:pt x="505506" y="1077913"/>
                </a:lnTo>
                <a:lnTo>
                  <a:pt x="505520" y="1077913"/>
                </a:lnTo>
                <a:lnTo>
                  <a:pt x="506385" y="1077913"/>
                </a:lnTo>
                <a:lnTo>
                  <a:pt x="506413" y="1077913"/>
                </a:lnTo>
                <a:lnTo>
                  <a:pt x="506414" y="1077913"/>
                </a:lnTo>
                <a:cubicBezTo>
                  <a:pt x="506414" y="1077913"/>
                  <a:pt x="506414" y="1077913"/>
                  <a:pt x="506414" y="1078905"/>
                </a:cubicBezTo>
                <a:lnTo>
                  <a:pt x="506414" y="1085851"/>
                </a:lnTo>
                <a:lnTo>
                  <a:pt x="509588" y="1088231"/>
                </a:lnTo>
                <a:cubicBezTo>
                  <a:pt x="511176" y="1089025"/>
                  <a:pt x="512763" y="1089025"/>
                  <a:pt x="512763" y="1085850"/>
                </a:cubicBezTo>
                <a:cubicBezTo>
                  <a:pt x="512763" y="1085850"/>
                  <a:pt x="519113" y="1092200"/>
                  <a:pt x="512763" y="1092200"/>
                </a:cubicBezTo>
                <a:cubicBezTo>
                  <a:pt x="512763" y="1092200"/>
                  <a:pt x="512763" y="1092200"/>
                  <a:pt x="511969" y="1091406"/>
                </a:cubicBezTo>
                <a:lnTo>
                  <a:pt x="506414" y="1085851"/>
                </a:lnTo>
                <a:lnTo>
                  <a:pt x="506413" y="1085850"/>
                </a:lnTo>
                <a:lnTo>
                  <a:pt x="499535" y="1078905"/>
                </a:lnTo>
                <a:cubicBezTo>
                  <a:pt x="497815" y="1077913"/>
                  <a:pt x="496095" y="1077913"/>
                  <a:pt x="492655" y="1077913"/>
                </a:cubicBezTo>
                <a:cubicBezTo>
                  <a:pt x="492655" y="1077913"/>
                  <a:pt x="499535" y="1085851"/>
                  <a:pt x="492655" y="1085851"/>
                </a:cubicBezTo>
                <a:cubicBezTo>
                  <a:pt x="485776" y="1077913"/>
                  <a:pt x="492655" y="1077913"/>
                  <a:pt x="485776" y="1077913"/>
                </a:cubicBezTo>
                <a:cubicBezTo>
                  <a:pt x="485776" y="1077913"/>
                  <a:pt x="487496" y="1077913"/>
                  <a:pt x="489216" y="1077913"/>
                </a:cubicBezTo>
                <a:lnTo>
                  <a:pt x="492125" y="1077913"/>
                </a:lnTo>
                <a:lnTo>
                  <a:pt x="492126" y="1077913"/>
                </a:lnTo>
                <a:cubicBezTo>
                  <a:pt x="492126" y="1071563"/>
                  <a:pt x="506414" y="1077913"/>
                  <a:pt x="499270" y="1071563"/>
                </a:cubicBezTo>
                <a:close/>
                <a:moveTo>
                  <a:pt x="485776" y="1071563"/>
                </a:moveTo>
                <a:lnTo>
                  <a:pt x="481721" y="1073108"/>
                </a:lnTo>
                <a:lnTo>
                  <a:pt x="482204" y="1072357"/>
                </a:lnTo>
                <a:cubicBezTo>
                  <a:pt x="483990" y="1071563"/>
                  <a:pt x="485776" y="1071563"/>
                  <a:pt x="485776" y="1071563"/>
                </a:cubicBezTo>
                <a:close/>
                <a:moveTo>
                  <a:pt x="471488" y="1071563"/>
                </a:moveTo>
                <a:cubicBezTo>
                  <a:pt x="475060" y="1071563"/>
                  <a:pt x="476846" y="1071563"/>
                  <a:pt x="476846" y="1071563"/>
                </a:cubicBezTo>
                <a:lnTo>
                  <a:pt x="477739" y="1071563"/>
                </a:lnTo>
                <a:lnTo>
                  <a:pt x="477838" y="1071563"/>
                </a:lnTo>
                <a:lnTo>
                  <a:pt x="478632" y="1071563"/>
                </a:lnTo>
                <a:cubicBezTo>
                  <a:pt x="478632" y="1074738"/>
                  <a:pt x="478632" y="1074738"/>
                  <a:pt x="479525" y="1073944"/>
                </a:cubicBezTo>
                <a:lnTo>
                  <a:pt x="481721" y="1073108"/>
                </a:lnTo>
                <a:lnTo>
                  <a:pt x="479347" y="1076800"/>
                </a:lnTo>
                <a:lnTo>
                  <a:pt x="485776" y="1077913"/>
                </a:lnTo>
                <a:lnTo>
                  <a:pt x="485247" y="1077913"/>
                </a:lnTo>
                <a:cubicBezTo>
                  <a:pt x="485247" y="1077913"/>
                  <a:pt x="492126" y="1077913"/>
                  <a:pt x="492126" y="1085851"/>
                </a:cubicBezTo>
                <a:cubicBezTo>
                  <a:pt x="485247" y="1085851"/>
                  <a:pt x="478367" y="1077913"/>
                  <a:pt x="478367" y="1077913"/>
                </a:cubicBezTo>
                <a:lnTo>
                  <a:pt x="478632" y="1077913"/>
                </a:lnTo>
                <a:lnTo>
                  <a:pt x="478897" y="1077913"/>
                </a:lnTo>
                <a:lnTo>
                  <a:pt x="478686" y="1077828"/>
                </a:lnTo>
                <a:lnTo>
                  <a:pt x="478632" y="1077913"/>
                </a:lnTo>
                <a:lnTo>
                  <a:pt x="478540" y="1077769"/>
                </a:lnTo>
                <a:lnTo>
                  <a:pt x="473696" y="1075822"/>
                </a:lnTo>
                <a:lnTo>
                  <a:pt x="477738" y="1076522"/>
                </a:lnTo>
                <a:lnTo>
                  <a:pt x="475060" y="1072357"/>
                </a:lnTo>
                <a:cubicBezTo>
                  <a:pt x="473274" y="1071563"/>
                  <a:pt x="471488" y="1071563"/>
                  <a:pt x="471488" y="1071563"/>
                </a:cubicBezTo>
                <a:close/>
                <a:moveTo>
                  <a:pt x="464610" y="1071563"/>
                </a:moveTo>
                <a:lnTo>
                  <a:pt x="471224" y="1077118"/>
                </a:lnTo>
                <a:cubicBezTo>
                  <a:pt x="474531" y="1077912"/>
                  <a:pt x="477838" y="1077912"/>
                  <a:pt x="477838" y="1077912"/>
                </a:cubicBezTo>
                <a:cubicBezTo>
                  <a:pt x="477838" y="1077912"/>
                  <a:pt x="476184" y="1077912"/>
                  <a:pt x="474531" y="1077912"/>
                </a:cubicBezTo>
                <a:lnTo>
                  <a:pt x="474415" y="1077912"/>
                </a:lnTo>
                <a:lnTo>
                  <a:pt x="473572" y="1077912"/>
                </a:lnTo>
                <a:lnTo>
                  <a:pt x="471885" y="1077912"/>
                </a:lnTo>
                <a:lnTo>
                  <a:pt x="471223" y="1077912"/>
                </a:lnTo>
                <a:cubicBezTo>
                  <a:pt x="467916" y="1077912"/>
                  <a:pt x="467916" y="1076325"/>
                  <a:pt x="467916" y="1074737"/>
                </a:cubicBezTo>
                <a:close/>
                <a:moveTo>
                  <a:pt x="758826" y="1071562"/>
                </a:moveTo>
                <a:cubicBezTo>
                  <a:pt x="744538" y="1077912"/>
                  <a:pt x="758826" y="1071562"/>
                  <a:pt x="758826" y="1071562"/>
                </a:cubicBezTo>
                <a:close/>
                <a:moveTo>
                  <a:pt x="696913" y="1071562"/>
                </a:moveTo>
                <a:cubicBezTo>
                  <a:pt x="696913" y="1077912"/>
                  <a:pt x="696913" y="1071562"/>
                  <a:pt x="690563" y="1077912"/>
                </a:cubicBezTo>
                <a:cubicBezTo>
                  <a:pt x="684213" y="1077912"/>
                  <a:pt x="696913" y="1071562"/>
                  <a:pt x="696913" y="1071562"/>
                </a:cubicBezTo>
                <a:close/>
                <a:moveTo>
                  <a:pt x="396876" y="1071562"/>
                </a:moveTo>
                <a:cubicBezTo>
                  <a:pt x="396876" y="1071562"/>
                  <a:pt x="396876" y="1071562"/>
                  <a:pt x="397670" y="1072356"/>
                </a:cubicBezTo>
                <a:lnTo>
                  <a:pt x="398268" y="1072954"/>
                </a:lnTo>
                <a:close/>
                <a:moveTo>
                  <a:pt x="388938" y="1071562"/>
                </a:moveTo>
                <a:lnTo>
                  <a:pt x="389732" y="1071562"/>
                </a:lnTo>
                <a:lnTo>
                  <a:pt x="392907" y="1071562"/>
                </a:lnTo>
                <a:lnTo>
                  <a:pt x="393899" y="1071562"/>
                </a:lnTo>
                <a:cubicBezTo>
                  <a:pt x="392907" y="1071562"/>
                  <a:pt x="392907" y="1071562"/>
                  <a:pt x="396876" y="1071562"/>
                </a:cubicBezTo>
                <a:cubicBezTo>
                  <a:pt x="396876" y="1071562"/>
                  <a:pt x="396876" y="1071562"/>
                  <a:pt x="396876" y="1077912"/>
                </a:cubicBezTo>
                <a:cubicBezTo>
                  <a:pt x="396876" y="1074737"/>
                  <a:pt x="396876" y="1073150"/>
                  <a:pt x="395884" y="1072356"/>
                </a:cubicBezTo>
                <a:lnTo>
                  <a:pt x="389795" y="1071660"/>
                </a:lnTo>
                <a:lnTo>
                  <a:pt x="392746" y="1076250"/>
                </a:lnTo>
                <a:lnTo>
                  <a:pt x="394573" y="1077093"/>
                </a:lnTo>
                <a:lnTo>
                  <a:pt x="396876" y="1077912"/>
                </a:lnTo>
                <a:lnTo>
                  <a:pt x="395856" y="1077685"/>
                </a:lnTo>
                <a:lnTo>
                  <a:pt x="396347" y="1077912"/>
                </a:lnTo>
                <a:lnTo>
                  <a:pt x="389467" y="1077912"/>
                </a:lnTo>
                <a:lnTo>
                  <a:pt x="386715" y="1073467"/>
                </a:lnTo>
                <a:lnTo>
                  <a:pt x="388260" y="1074180"/>
                </a:lnTo>
                <a:lnTo>
                  <a:pt x="389684" y="1071647"/>
                </a:lnTo>
                <a:close/>
                <a:moveTo>
                  <a:pt x="382588" y="1071562"/>
                </a:moveTo>
                <a:cubicBezTo>
                  <a:pt x="382588" y="1071562"/>
                  <a:pt x="384308" y="1071562"/>
                  <a:pt x="386028" y="1072356"/>
                </a:cubicBezTo>
                <a:lnTo>
                  <a:pt x="386715" y="1073467"/>
                </a:lnTo>
                <a:close/>
                <a:moveTo>
                  <a:pt x="430742" y="1071109"/>
                </a:moveTo>
                <a:cubicBezTo>
                  <a:pt x="434182" y="1071109"/>
                  <a:pt x="435901" y="1071109"/>
                  <a:pt x="436761" y="1071959"/>
                </a:cubicBezTo>
                <a:lnTo>
                  <a:pt x="437593" y="1077715"/>
                </a:lnTo>
                <a:lnTo>
                  <a:pt x="443112" y="1075532"/>
                </a:lnTo>
                <a:cubicBezTo>
                  <a:pt x="443972" y="1076326"/>
                  <a:pt x="443972" y="1077913"/>
                  <a:pt x="443972" y="1077913"/>
                </a:cubicBezTo>
                <a:lnTo>
                  <a:pt x="443112" y="1077913"/>
                </a:lnTo>
                <a:lnTo>
                  <a:pt x="442252" y="1077913"/>
                </a:lnTo>
                <a:lnTo>
                  <a:pt x="441392" y="1077913"/>
                </a:lnTo>
                <a:lnTo>
                  <a:pt x="439672" y="1077913"/>
                </a:lnTo>
                <a:lnTo>
                  <a:pt x="437952" y="1077913"/>
                </a:lnTo>
                <a:cubicBezTo>
                  <a:pt x="437092" y="1077913"/>
                  <a:pt x="437092" y="1077913"/>
                  <a:pt x="437092" y="1077913"/>
                </a:cubicBezTo>
                <a:lnTo>
                  <a:pt x="437095" y="1077912"/>
                </a:lnTo>
                <a:lnTo>
                  <a:pt x="437092" y="1077912"/>
                </a:lnTo>
                <a:lnTo>
                  <a:pt x="437092" y="1077913"/>
                </a:lnTo>
                <a:lnTo>
                  <a:pt x="437088" y="1077912"/>
                </a:lnTo>
                <a:lnTo>
                  <a:pt x="434182" y="1077912"/>
                </a:lnTo>
                <a:lnTo>
                  <a:pt x="433322" y="1077912"/>
                </a:lnTo>
                <a:lnTo>
                  <a:pt x="431602" y="1077912"/>
                </a:lnTo>
                <a:lnTo>
                  <a:pt x="431007" y="1077912"/>
                </a:lnTo>
                <a:lnTo>
                  <a:pt x="431557" y="1082186"/>
                </a:lnTo>
                <a:lnTo>
                  <a:pt x="431007" y="1081881"/>
                </a:lnTo>
                <a:cubicBezTo>
                  <a:pt x="427435" y="1079897"/>
                  <a:pt x="423863" y="1077912"/>
                  <a:pt x="423863" y="1077912"/>
                </a:cubicBezTo>
                <a:lnTo>
                  <a:pt x="424723" y="1077912"/>
                </a:lnTo>
                <a:lnTo>
                  <a:pt x="430114" y="1077912"/>
                </a:lnTo>
                <a:lnTo>
                  <a:pt x="430742" y="1077912"/>
                </a:lnTo>
                <a:lnTo>
                  <a:pt x="430742" y="1075644"/>
                </a:lnTo>
                <a:lnTo>
                  <a:pt x="433252" y="1076472"/>
                </a:lnTo>
                <a:lnTo>
                  <a:pt x="430742" y="1072418"/>
                </a:lnTo>
                <a:lnTo>
                  <a:pt x="430742" y="1075644"/>
                </a:lnTo>
                <a:lnTo>
                  <a:pt x="427990" y="1074737"/>
                </a:lnTo>
                <a:lnTo>
                  <a:pt x="425583" y="1071959"/>
                </a:lnTo>
                <a:lnTo>
                  <a:pt x="430161" y="1071204"/>
                </a:lnTo>
                <a:lnTo>
                  <a:pt x="430742" y="1071213"/>
                </a:lnTo>
                <a:lnTo>
                  <a:pt x="430742" y="1071842"/>
                </a:lnTo>
                <a:lnTo>
                  <a:pt x="434730" y="1073946"/>
                </a:lnTo>
                <a:lnTo>
                  <a:pt x="433872" y="1072770"/>
                </a:lnTo>
                <a:cubicBezTo>
                  <a:pt x="433348" y="1071773"/>
                  <a:pt x="432945" y="1071374"/>
                  <a:pt x="430849" y="1071215"/>
                </a:cubicBezTo>
                <a:lnTo>
                  <a:pt x="430742" y="1071213"/>
                </a:lnTo>
                <a:close/>
                <a:moveTo>
                  <a:pt x="519271" y="1070961"/>
                </a:moveTo>
                <a:lnTo>
                  <a:pt x="519643" y="1071562"/>
                </a:lnTo>
                <a:cubicBezTo>
                  <a:pt x="512763" y="1077912"/>
                  <a:pt x="519643" y="1077912"/>
                  <a:pt x="519643" y="1077912"/>
                </a:cubicBezTo>
                <a:cubicBezTo>
                  <a:pt x="517923" y="1077912"/>
                  <a:pt x="516203" y="1077912"/>
                  <a:pt x="512763" y="1077912"/>
                </a:cubicBezTo>
                <a:cubicBezTo>
                  <a:pt x="519643" y="1077912"/>
                  <a:pt x="519643" y="1071562"/>
                  <a:pt x="512763" y="1071562"/>
                </a:cubicBezTo>
                <a:close/>
                <a:moveTo>
                  <a:pt x="367759" y="1069591"/>
                </a:moveTo>
                <a:lnTo>
                  <a:pt x="370327" y="1070669"/>
                </a:lnTo>
                <a:cubicBezTo>
                  <a:pt x="371080" y="1071165"/>
                  <a:pt x="371080" y="1071562"/>
                  <a:pt x="369360" y="1071562"/>
                </a:cubicBezTo>
                <a:close/>
                <a:moveTo>
                  <a:pt x="505507" y="1069127"/>
                </a:moveTo>
                <a:lnTo>
                  <a:pt x="512763" y="1071562"/>
                </a:lnTo>
                <a:cubicBezTo>
                  <a:pt x="512763" y="1071562"/>
                  <a:pt x="512763" y="1071562"/>
                  <a:pt x="511903" y="1071562"/>
                </a:cubicBezTo>
                <a:lnTo>
                  <a:pt x="509324" y="1071562"/>
                </a:lnTo>
                <a:cubicBezTo>
                  <a:pt x="507604" y="1071562"/>
                  <a:pt x="505884" y="1071562"/>
                  <a:pt x="505884" y="1071562"/>
                </a:cubicBezTo>
                <a:close/>
                <a:moveTo>
                  <a:pt x="364523" y="1068883"/>
                </a:moveTo>
                <a:lnTo>
                  <a:pt x="365138" y="1068964"/>
                </a:lnTo>
                <a:lnTo>
                  <a:pt x="369360" y="1071562"/>
                </a:lnTo>
                <a:cubicBezTo>
                  <a:pt x="365920" y="1069975"/>
                  <a:pt x="364630" y="1069181"/>
                  <a:pt x="364523" y="1068883"/>
                </a:cubicBezTo>
                <a:close/>
                <a:moveTo>
                  <a:pt x="428449" y="1068841"/>
                </a:moveTo>
                <a:lnTo>
                  <a:pt x="430742" y="1071109"/>
                </a:lnTo>
                <a:lnTo>
                  <a:pt x="430161" y="1071204"/>
                </a:lnTo>
                <a:lnTo>
                  <a:pt x="423863" y="1071109"/>
                </a:lnTo>
                <a:close/>
                <a:moveTo>
                  <a:pt x="577453" y="1066801"/>
                </a:moveTo>
                <a:cubicBezTo>
                  <a:pt x="579239" y="1066801"/>
                  <a:pt x="581025" y="1068388"/>
                  <a:pt x="581025" y="1071563"/>
                </a:cubicBezTo>
                <a:lnTo>
                  <a:pt x="580132" y="1071563"/>
                </a:lnTo>
                <a:lnTo>
                  <a:pt x="579909" y="1071563"/>
                </a:lnTo>
                <a:cubicBezTo>
                  <a:pt x="580579" y="1071563"/>
                  <a:pt x="580133" y="1071563"/>
                  <a:pt x="579240" y="1071563"/>
                </a:cubicBezTo>
                <a:lnTo>
                  <a:pt x="577453" y="1071563"/>
                </a:lnTo>
                <a:lnTo>
                  <a:pt x="574775" y="1071563"/>
                </a:lnTo>
                <a:lnTo>
                  <a:pt x="574553" y="1071563"/>
                </a:lnTo>
                <a:lnTo>
                  <a:pt x="573882" y="1071563"/>
                </a:lnTo>
                <a:cubicBezTo>
                  <a:pt x="573882" y="1068388"/>
                  <a:pt x="575668" y="1066801"/>
                  <a:pt x="577453" y="1066801"/>
                </a:cubicBezTo>
                <a:close/>
                <a:moveTo>
                  <a:pt x="367640" y="1066271"/>
                </a:moveTo>
                <a:lnTo>
                  <a:pt x="368169" y="1066678"/>
                </a:lnTo>
                <a:lnTo>
                  <a:pt x="366780" y="1068387"/>
                </a:lnTo>
                <a:lnTo>
                  <a:pt x="367759" y="1069591"/>
                </a:lnTo>
                <a:lnTo>
                  <a:pt x="366780" y="1069181"/>
                </a:lnTo>
                <a:lnTo>
                  <a:pt x="365138" y="1068964"/>
                </a:lnTo>
                <a:lnTo>
                  <a:pt x="364200" y="1068387"/>
                </a:lnTo>
                <a:close/>
                <a:moveTo>
                  <a:pt x="491729" y="1066007"/>
                </a:moveTo>
                <a:cubicBezTo>
                  <a:pt x="493416" y="1066801"/>
                  <a:pt x="495103" y="1068388"/>
                  <a:pt x="498476" y="1071563"/>
                </a:cubicBezTo>
                <a:lnTo>
                  <a:pt x="497682" y="1071563"/>
                </a:lnTo>
                <a:lnTo>
                  <a:pt x="495946" y="1071563"/>
                </a:lnTo>
                <a:lnTo>
                  <a:pt x="495103" y="1071563"/>
                </a:lnTo>
                <a:lnTo>
                  <a:pt x="492126" y="1071563"/>
                </a:lnTo>
                <a:lnTo>
                  <a:pt x="491729" y="1071563"/>
                </a:lnTo>
                <a:cubicBezTo>
                  <a:pt x="491729" y="1071563"/>
                  <a:pt x="491729" y="1071563"/>
                  <a:pt x="491729" y="1070769"/>
                </a:cubicBezTo>
                <a:close/>
                <a:moveTo>
                  <a:pt x="452239" y="1066006"/>
                </a:moveTo>
                <a:cubicBezTo>
                  <a:pt x="453099" y="1066006"/>
                  <a:pt x="454819" y="1067707"/>
                  <a:pt x="458258" y="1071109"/>
                </a:cubicBezTo>
                <a:lnTo>
                  <a:pt x="458520" y="1071562"/>
                </a:lnTo>
                <a:lnTo>
                  <a:pt x="461066" y="1075969"/>
                </a:lnTo>
                <a:lnTo>
                  <a:pt x="464176" y="1077674"/>
                </a:lnTo>
                <a:lnTo>
                  <a:pt x="465137" y="1077912"/>
                </a:lnTo>
                <a:lnTo>
                  <a:pt x="464455" y="1077828"/>
                </a:lnTo>
                <a:lnTo>
                  <a:pt x="464609" y="1077912"/>
                </a:lnTo>
                <a:lnTo>
                  <a:pt x="464048" y="1077777"/>
                </a:lnTo>
                <a:lnTo>
                  <a:pt x="458258" y="1077062"/>
                </a:lnTo>
                <a:lnTo>
                  <a:pt x="451914" y="1071572"/>
                </a:lnTo>
                <a:lnTo>
                  <a:pt x="454164" y="1076417"/>
                </a:lnTo>
                <a:lnTo>
                  <a:pt x="458788" y="1077912"/>
                </a:lnTo>
                <a:cubicBezTo>
                  <a:pt x="455216" y="1077912"/>
                  <a:pt x="453430" y="1077912"/>
                  <a:pt x="452537" y="1077912"/>
                </a:cubicBezTo>
                <a:lnTo>
                  <a:pt x="451913" y="1077912"/>
                </a:lnTo>
                <a:lnTo>
                  <a:pt x="451910" y="1077913"/>
                </a:lnTo>
                <a:lnTo>
                  <a:pt x="451910" y="1077912"/>
                </a:lnTo>
                <a:lnTo>
                  <a:pt x="451644" y="1077912"/>
                </a:lnTo>
                <a:cubicBezTo>
                  <a:pt x="448072" y="1077912"/>
                  <a:pt x="448072" y="1077912"/>
                  <a:pt x="448072" y="1077118"/>
                </a:cubicBezTo>
                <a:lnTo>
                  <a:pt x="445334" y="1072859"/>
                </a:lnTo>
                <a:lnTo>
                  <a:pt x="444170" y="1072456"/>
                </a:lnTo>
                <a:lnTo>
                  <a:pt x="444713" y="1071893"/>
                </a:lnTo>
                <a:lnTo>
                  <a:pt x="444500" y="1071562"/>
                </a:lnTo>
                <a:lnTo>
                  <a:pt x="444815" y="1071786"/>
                </a:lnTo>
                <a:lnTo>
                  <a:pt x="445030" y="1071563"/>
                </a:lnTo>
                <a:lnTo>
                  <a:pt x="449707" y="1074030"/>
                </a:lnTo>
                <a:lnTo>
                  <a:pt x="448470" y="1073944"/>
                </a:lnTo>
                <a:lnTo>
                  <a:pt x="447262" y="1073526"/>
                </a:lnTo>
                <a:lnTo>
                  <a:pt x="448965" y="1074737"/>
                </a:lnTo>
                <a:lnTo>
                  <a:pt x="451250" y="1075476"/>
                </a:lnTo>
                <a:lnTo>
                  <a:pt x="451050" y="1074738"/>
                </a:lnTo>
                <a:lnTo>
                  <a:pt x="449707" y="1074030"/>
                </a:lnTo>
                <a:lnTo>
                  <a:pt x="452770" y="1074242"/>
                </a:lnTo>
                <a:lnTo>
                  <a:pt x="451912" y="1071570"/>
                </a:lnTo>
                <a:lnTo>
                  <a:pt x="451903" y="1071562"/>
                </a:lnTo>
                <a:lnTo>
                  <a:pt x="451379" y="1071109"/>
                </a:lnTo>
                <a:cubicBezTo>
                  <a:pt x="451379" y="1067707"/>
                  <a:pt x="451379" y="1066006"/>
                  <a:pt x="452239" y="1066006"/>
                </a:cubicBezTo>
                <a:close/>
                <a:moveTo>
                  <a:pt x="406943" y="1065642"/>
                </a:moveTo>
                <a:lnTo>
                  <a:pt x="411830" y="1067400"/>
                </a:lnTo>
                <a:lnTo>
                  <a:pt x="410105" y="1066007"/>
                </a:lnTo>
                <a:close/>
                <a:moveTo>
                  <a:pt x="649289" y="1065213"/>
                </a:moveTo>
                <a:lnTo>
                  <a:pt x="649289" y="1066007"/>
                </a:lnTo>
                <a:lnTo>
                  <a:pt x="652463" y="1065213"/>
                </a:lnTo>
                <a:cubicBezTo>
                  <a:pt x="654216" y="1065213"/>
                  <a:pt x="655638" y="1065569"/>
                  <a:pt x="655638" y="1066007"/>
                </a:cubicBezTo>
                <a:cubicBezTo>
                  <a:pt x="655638" y="1066446"/>
                  <a:pt x="654216" y="1066801"/>
                  <a:pt x="652463" y="1066801"/>
                </a:cubicBezTo>
                <a:lnTo>
                  <a:pt x="649289" y="1066007"/>
                </a:lnTo>
                <a:lnTo>
                  <a:pt x="649289" y="1070769"/>
                </a:lnTo>
                <a:cubicBezTo>
                  <a:pt x="649289" y="1071563"/>
                  <a:pt x="649289" y="1071563"/>
                  <a:pt x="649289" y="1071563"/>
                </a:cubicBezTo>
                <a:lnTo>
                  <a:pt x="644990" y="1069182"/>
                </a:lnTo>
                <a:lnTo>
                  <a:pt x="645849" y="1068388"/>
                </a:lnTo>
                <a:cubicBezTo>
                  <a:pt x="647569" y="1066801"/>
                  <a:pt x="649289" y="1065213"/>
                  <a:pt x="649289" y="1065213"/>
                </a:cubicBezTo>
                <a:close/>
                <a:moveTo>
                  <a:pt x="635795" y="1065213"/>
                </a:moveTo>
                <a:cubicBezTo>
                  <a:pt x="637581" y="1065213"/>
                  <a:pt x="638027" y="1065610"/>
                  <a:pt x="637693" y="1066205"/>
                </a:cubicBezTo>
                <a:lnTo>
                  <a:pt x="635795" y="1067690"/>
                </a:lnTo>
                <a:close/>
                <a:moveTo>
                  <a:pt x="628651" y="1065213"/>
                </a:moveTo>
                <a:cubicBezTo>
                  <a:pt x="621772" y="1065213"/>
                  <a:pt x="614892" y="1065213"/>
                  <a:pt x="614892" y="1071563"/>
                </a:cubicBezTo>
                <a:cubicBezTo>
                  <a:pt x="614892" y="1071563"/>
                  <a:pt x="614892" y="1065213"/>
                  <a:pt x="608013" y="1071563"/>
                </a:cubicBezTo>
                <a:cubicBezTo>
                  <a:pt x="614892" y="1065213"/>
                  <a:pt x="621772" y="1065213"/>
                  <a:pt x="628651" y="1065213"/>
                </a:cubicBezTo>
                <a:close/>
                <a:moveTo>
                  <a:pt x="608013" y="1065213"/>
                </a:moveTo>
                <a:cubicBezTo>
                  <a:pt x="608013" y="1071563"/>
                  <a:pt x="595313" y="1071563"/>
                  <a:pt x="601663" y="1071563"/>
                </a:cubicBezTo>
                <a:cubicBezTo>
                  <a:pt x="608013" y="1071563"/>
                  <a:pt x="601663" y="1065213"/>
                  <a:pt x="608013" y="1065213"/>
                </a:cubicBezTo>
                <a:close/>
                <a:moveTo>
                  <a:pt x="588169" y="1065213"/>
                </a:moveTo>
                <a:cubicBezTo>
                  <a:pt x="588169" y="1065213"/>
                  <a:pt x="595313" y="1071563"/>
                  <a:pt x="595313" y="1065213"/>
                </a:cubicBezTo>
                <a:cubicBezTo>
                  <a:pt x="595313" y="1065213"/>
                  <a:pt x="588169" y="1071563"/>
                  <a:pt x="588169" y="1071563"/>
                </a:cubicBezTo>
                <a:cubicBezTo>
                  <a:pt x="581025" y="1071563"/>
                  <a:pt x="588169" y="1065213"/>
                  <a:pt x="588169" y="1065213"/>
                </a:cubicBezTo>
                <a:close/>
                <a:moveTo>
                  <a:pt x="577850" y="1065213"/>
                </a:moveTo>
                <a:cubicBezTo>
                  <a:pt x="579603" y="1065213"/>
                  <a:pt x="581025" y="1065569"/>
                  <a:pt x="581025" y="1066007"/>
                </a:cubicBezTo>
                <a:cubicBezTo>
                  <a:pt x="581025" y="1066446"/>
                  <a:pt x="579603" y="1066801"/>
                  <a:pt x="577850" y="1066801"/>
                </a:cubicBezTo>
                <a:cubicBezTo>
                  <a:pt x="576097" y="1066801"/>
                  <a:pt x="574675" y="1066446"/>
                  <a:pt x="574675" y="1066007"/>
                </a:cubicBezTo>
                <a:cubicBezTo>
                  <a:pt x="574675" y="1065569"/>
                  <a:pt x="576097" y="1065213"/>
                  <a:pt x="577850" y="1065213"/>
                </a:cubicBezTo>
                <a:close/>
                <a:moveTo>
                  <a:pt x="547688" y="1065213"/>
                </a:moveTo>
                <a:cubicBezTo>
                  <a:pt x="547688" y="1065213"/>
                  <a:pt x="554038" y="1065213"/>
                  <a:pt x="554038" y="1065213"/>
                </a:cubicBezTo>
                <a:cubicBezTo>
                  <a:pt x="554038" y="1071563"/>
                  <a:pt x="547688" y="1065213"/>
                  <a:pt x="547688" y="1071563"/>
                </a:cubicBezTo>
                <a:cubicBezTo>
                  <a:pt x="547688" y="1071563"/>
                  <a:pt x="547688" y="1065213"/>
                  <a:pt x="547688" y="1065213"/>
                </a:cubicBezTo>
                <a:close/>
                <a:moveTo>
                  <a:pt x="540544" y="1065213"/>
                </a:moveTo>
                <a:cubicBezTo>
                  <a:pt x="540544" y="1071563"/>
                  <a:pt x="547688" y="1071563"/>
                  <a:pt x="547688" y="1071563"/>
                </a:cubicBezTo>
                <a:cubicBezTo>
                  <a:pt x="540544" y="1071563"/>
                  <a:pt x="540544" y="1071563"/>
                  <a:pt x="540544" y="1071563"/>
                </a:cubicBezTo>
                <a:cubicBezTo>
                  <a:pt x="533401" y="1071563"/>
                  <a:pt x="540544" y="1071563"/>
                  <a:pt x="540544" y="1065213"/>
                </a:cubicBezTo>
                <a:close/>
                <a:moveTo>
                  <a:pt x="765176" y="1065212"/>
                </a:moveTo>
                <a:cubicBezTo>
                  <a:pt x="765176" y="1071562"/>
                  <a:pt x="765176" y="1065212"/>
                  <a:pt x="758826" y="1071562"/>
                </a:cubicBezTo>
                <a:cubicBezTo>
                  <a:pt x="752476" y="1071562"/>
                  <a:pt x="765176" y="1065212"/>
                  <a:pt x="765176" y="1065212"/>
                </a:cubicBezTo>
                <a:close/>
                <a:moveTo>
                  <a:pt x="711201" y="1065212"/>
                </a:moveTo>
                <a:cubicBezTo>
                  <a:pt x="717551" y="1065212"/>
                  <a:pt x="711201" y="1071562"/>
                  <a:pt x="717551" y="1071562"/>
                </a:cubicBezTo>
                <a:cubicBezTo>
                  <a:pt x="711201" y="1071562"/>
                  <a:pt x="711201" y="1071562"/>
                  <a:pt x="711201" y="1071562"/>
                </a:cubicBezTo>
                <a:cubicBezTo>
                  <a:pt x="711201" y="1071562"/>
                  <a:pt x="711201" y="1071562"/>
                  <a:pt x="711201" y="1065212"/>
                </a:cubicBezTo>
                <a:close/>
                <a:moveTo>
                  <a:pt x="499005" y="1065212"/>
                </a:moveTo>
                <a:cubicBezTo>
                  <a:pt x="502445" y="1065212"/>
                  <a:pt x="504164" y="1065212"/>
                  <a:pt x="505024" y="1066006"/>
                </a:cubicBezTo>
                <a:lnTo>
                  <a:pt x="505507" y="1069127"/>
                </a:lnTo>
                <a:lnTo>
                  <a:pt x="503304" y="1068387"/>
                </a:lnTo>
                <a:cubicBezTo>
                  <a:pt x="500725" y="1066800"/>
                  <a:pt x="499005" y="1065212"/>
                  <a:pt x="499005" y="1065212"/>
                </a:cubicBezTo>
                <a:close/>
                <a:moveTo>
                  <a:pt x="492126" y="1065212"/>
                </a:moveTo>
                <a:lnTo>
                  <a:pt x="492130" y="1065213"/>
                </a:lnTo>
                <a:lnTo>
                  <a:pt x="495566" y="1066006"/>
                </a:lnTo>
                <a:cubicBezTo>
                  <a:pt x="495566" y="1066800"/>
                  <a:pt x="495566" y="1068387"/>
                  <a:pt x="499005" y="1071562"/>
                </a:cubicBezTo>
                <a:cubicBezTo>
                  <a:pt x="495566" y="1068387"/>
                  <a:pt x="493846" y="1066800"/>
                  <a:pt x="492986" y="1066006"/>
                </a:cubicBezTo>
                <a:lnTo>
                  <a:pt x="492127" y="1065213"/>
                </a:lnTo>
                <a:close/>
                <a:moveTo>
                  <a:pt x="369360" y="1065212"/>
                </a:moveTo>
                <a:lnTo>
                  <a:pt x="367640" y="1066271"/>
                </a:lnTo>
                <a:lnTo>
                  <a:pt x="367425" y="1066105"/>
                </a:lnTo>
                <a:cubicBezTo>
                  <a:pt x="367210" y="1065609"/>
                  <a:pt x="367640" y="1065212"/>
                  <a:pt x="369360" y="1065212"/>
                </a:cubicBezTo>
                <a:close/>
                <a:moveTo>
                  <a:pt x="369360" y="1065212"/>
                </a:moveTo>
                <a:cubicBezTo>
                  <a:pt x="372800" y="1068387"/>
                  <a:pt x="371080" y="1068387"/>
                  <a:pt x="369360" y="1067593"/>
                </a:cubicBezTo>
                <a:lnTo>
                  <a:pt x="368169" y="1066678"/>
                </a:lnTo>
                <a:close/>
                <a:moveTo>
                  <a:pt x="334963" y="1065212"/>
                </a:moveTo>
                <a:cubicBezTo>
                  <a:pt x="342107" y="1065212"/>
                  <a:pt x="342107" y="1065212"/>
                  <a:pt x="349251" y="1071562"/>
                </a:cubicBezTo>
                <a:cubicBezTo>
                  <a:pt x="342107" y="1065212"/>
                  <a:pt x="334963" y="1065212"/>
                  <a:pt x="334963" y="1065212"/>
                </a:cubicBezTo>
                <a:close/>
                <a:moveTo>
                  <a:pt x="436938" y="1064643"/>
                </a:moveTo>
                <a:lnTo>
                  <a:pt x="436637" y="1064792"/>
                </a:lnTo>
                <a:lnTo>
                  <a:pt x="436706" y="1064856"/>
                </a:lnTo>
                <a:lnTo>
                  <a:pt x="436990" y="1064835"/>
                </a:lnTo>
                <a:close/>
                <a:moveTo>
                  <a:pt x="416983" y="1064305"/>
                </a:moveTo>
                <a:cubicBezTo>
                  <a:pt x="416983" y="1064305"/>
                  <a:pt x="423863" y="1071109"/>
                  <a:pt x="423863" y="1071109"/>
                </a:cubicBezTo>
                <a:cubicBezTo>
                  <a:pt x="423863" y="1071109"/>
                  <a:pt x="423863" y="1071109"/>
                  <a:pt x="416983" y="1064305"/>
                </a:cubicBezTo>
                <a:close/>
                <a:moveTo>
                  <a:pt x="403225" y="1064305"/>
                </a:moveTo>
                <a:lnTo>
                  <a:pt x="406757" y="1065575"/>
                </a:lnTo>
                <a:lnTo>
                  <a:pt x="410965" y="1066007"/>
                </a:lnTo>
                <a:cubicBezTo>
                  <a:pt x="413545" y="1066801"/>
                  <a:pt x="416985" y="1068388"/>
                  <a:pt x="423864" y="1071563"/>
                </a:cubicBezTo>
                <a:lnTo>
                  <a:pt x="420660" y="1071563"/>
                </a:lnTo>
                <a:lnTo>
                  <a:pt x="423863" y="1071959"/>
                </a:lnTo>
                <a:lnTo>
                  <a:pt x="426509" y="1074249"/>
                </a:lnTo>
                <a:lnTo>
                  <a:pt x="418362" y="1071563"/>
                </a:lnTo>
                <a:lnTo>
                  <a:pt x="417845" y="1071563"/>
                </a:lnTo>
                <a:lnTo>
                  <a:pt x="417514" y="1071563"/>
                </a:lnTo>
                <a:lnTo>
                  <a:pt x="416985" y="1071563"/>
                </a:lnTo>
                <a:lnTo>
                  <a:pt x="411263" y="1071563"/>
                </a:lnTo>
                <a:cubicBezTo>
                  <a:pt x="410370" y="1071563"/>
                  <a:pt x="410370" y="1071563"/>
                  <a:pt x="410370" y="1071563"/>
                </a:cubicBezTo>
                <a:cubicBezTo>
                  <a:pt x="410370" y="1071563"/>
                  <a:pt x="403226" y="1071563"/>
                  <a:pt x="403226" y="1071563"/>
                </a:cubicBezTo>
                <a:cubicBezTo>
                  <a:pt x="403226" y="1071563"/>
                  <a:pt x="403226" y="1065213"/>
                  <a:pt x="403226" y="1065213"/>
                </a:cubicBezTo>
                <a:cubicBezTo>
                  <a:pt x="403226" y="1068388"/>
                  <a:pt x="406798" y="1069976"/>
                  <a:pt x="410370" y="1070769"/>
                </a:cubicBezTo>
                <a:lnTo>
                  <a:pt x="416901" y="1071495"/>
                </a:lnTo>
                <a:lnTo>
                  <a:pt x="416321" y="1071027"/>
                </a:lnTo>
                <a:lnTo>
                  <a:pt x="410104" y="1070258"/>
                </a:lnTo>
                <a:lnTo>
                  <a:pt x="404436" y="1065353"/>
                </a:lnTo>
                <a:lnTo>
                  <a:pt x="403226" y="1065213"/>
                </a:lnTo>
                <a:lnTo>
                  <a:pt x="404415" y="1065335"/>
                </a:lnTo>
                <a:close/>
                <a:moveTo>
                  <a:pt x="685337" y="1064031"/>
                </a:moveTo>
                <a:lnTo>
                  <a:pt x="683759" y="1064732"/>
                </a:lnTo>
                <a:lnTo>
                  <a:pt x="684381" y="1064111"/>
                </a:lnTo>
                <a:close/>
                <a:moveTo>
                  <a:pt x="419570" y="1062904"/>
                </a:moveTo>
                <a:lnTo>
                  <a:pt x="423864" y="1065213"/>
                </a:lnTo>
                <a:cubicBezTo>
                  <a:pt x="423864" y="1065213"/>
                  <a:pt x="422177" y="1065213"/>
                  <a:pt x="420491" y="1064419"/>
                </a:cubicBezTo>
                <a:close/>
                <a:moveTo>
                  <a:pt x="537865" y="1062832"/>
                </a:moveTo>
                <a:cubicBezTo>
                  <a:pt x="540544" y="1063626"/>
                  <a:pt x="544116" y="1065213"/>
                  <a:pt x="547688" y="1065213"/>
                </a:cubicBezTo>
                <a:cubicBezTo>
                  <a:pt x="547688" y="1065213"/>
                  <a:pt x="545902" y="1065213"/>
                  <a:pt x="543223" y="1065213"/>
                </a:cubicBezTo>
                <a:lnTo>
                  <a:pt x="540544" y="1065213"/>
                </a:lnTo>
                <a:lnTo>
                  <a:pt x="533400" y="1065213"/>
                </a:lnTo>
                <a:cubicBezTo>
                  <a:pt x="533400" y="1062038"/>
                  <a:pt x="535186" y="1062038"/>
                  <a:pt x="537865" y="1062832"/>
                </a:cubicBezTo>
                <a:close/>
                <a:moveTo>
                  <a:pt x="475953" y="1062832"/>
                </a:moveTo>
                <a:cubicBezTo>
                  <a:pt x="478632" y="1063626"/>
                  <a:pt x="482204" y="1065213"/>
                  <a:pt x="485776" y="1065213"/>
                </a:cubicBezTo>
                <a:lnTo>
                  <a:pt x="488356" y="1065213"/>
                </a:lnTo>
                <a:cubicBezTo>
                  <a:pt x="490042" y="1065213"/>
                  <a:pt x="491729" y="1065213"/>
                  <a:pt x="491729" y="1065213"/>
                </a:cubicBezTo>
                <a:lnTo>
                  <a:pt x="491729" y="1066007"/>
                </a:lnTo>
                <a:cubicBezTo>
                  <a:pt x="490042" y="1065213"/>
                  <a:pt x="488356" y="1065213"/>
                  <a:pt x="484982" y="1065213"/>
                </a:cubicBezTo>
                <a:cubicBezTo>
                  <a:pt x="484982" y="1065213"/>
                  <a:pt x="491729" y="1065213"/>
                  <a:pt x="491729" y="1071563"/>
                </a:cubicBezTo>
                <a:cubicBezTo>
                  <a:pt x="484982" y="1068388"/>
                  <a:pt x="481609" y="1066801"/>
                  <a:pt x="479078" y="1066007"/>
                </a:cubicBezTo>
                <a:lnTo>
                  <a:pt x="471617" y="1065227"/>
                </a:lnTo>
                <a:lnTo>
                  <a:pt x="471617" y="1065227"/>
                </a:lnTo>
                <a:lnTo>
                  <a:pt x="478367" y="1066006"/>
                </a:lnTo>
                <a:cubicBezTo>
                  <a:pt x="480087" y="1066800"/>
                  <a:pt x="481807" y="1068387"/>
                  <a:pt x="485247" y="1071562"/>
                </a:cubicBezTo>
                <a:lnTo>
                  <a:pt x="481807" y="1071562"/>
                </a:lnTo>
                <a:lnTo>
                  <a:pt x="480947" y="1071562"/>
                </a:lnTo>
                <a:lnTo>
                  <a:pt x="478367" y="1071562"/>
                </a:lnTo>
                <a:cubicBezTo>
                  <a:pt x="474928" y="1068387"/>
                  <a:pt x="474928" y="1068387"/>
                  <a:pt x="474928" y="1068387"/>
                </a:cubicBezTo>
                <a:lnTo>
                  <a:pt x="471585" y="1065302"/>
                </a:lnTo>
                <a:lnTo>
                  <a:pt x="469437" y="1070258"/>
                </a:lnTo>
                <a:cubicBezTo>
                  <a:pt x="468577" y="1071109"/>
                  <a:pt x="468577" y="1071109"/>
                  <a:pt x="472017" y="1071109"/>
                </a:cubicBezTo>
                <a:cubicBezTo>
                  <a:pt x="468577" y="1071109"/>
                  <a:pt x="466857" y="1071109"/>
                  <a:pt x="465137" y="1071109"/>
                </a:cubicBezTo>
                <a:cubicBezTo>
                  <a:pt x="468577" y="1071109"/>
                  <a:pt x="468577" y="1071109"/>
                  <a:pt x="468577" y="1070258"/>
                </a:cubicBezTo>
                <a:lnTo>
                  <a:pt x="471491" y="1065215"/>
                </a:lnTo>
                <a:lnTo>
                  <a:pt x="471489" y="1065213"/>
                </a:lnTo>
                <a:lnTo>
                  <a:pt x="471488" y="1065213"/>
                </a:lnTo>
                <a:lnTo>
                  <a:pt x="471489" y="1065213"/>
                </a:lnTo>
                <a:lnTo>
                  <a:pt x="471488" y="1065212"/>
                </a:lnTo>
                <a:lnTo>
                  <a:pt x="471490" y="1065212"/>
                </a:lnTo>
                <a:lnTo>
                  <a:pt x="471494" y="1065210"/>
                </a:lnTo>
                <a:lnTo>
                  <a:pt x="472017" y="1064305"/>
                </a:lnTo>
                <a:lnTo>
                  <a:pt x="471664" y="1065119"/>
                </a:lnTo>
                <a:close/>
                <a:moveTo>
                  <a:pt x="699551" y="1062618"/>
                </a:moveTo>
                <a:lnTo>
                  <a:pt x="698290" y="1063878"/>
                </a:lnTo>
                <a:cubicBezTo>
                  <a:pt x="697435" y="1064732"/>
                  <a:pt x="697435" y="1064732"/>
                  <a:pt x="697435" y="1064732"/>
                </a:cubicBezTo>
                <a:close/>
                <a:moveTo>
                  <a:pt x="367532" y="1062534"/>
                </a:moveTo>
                <a:cubicBezTo>
                  <a:pt x="368500" y="1062832"/>
                  <a:pt x="371080" y="1063626"/>
                  <a:pt x="376239" y="1065213"/>
                </a:cubicBezTo>
                <a:cubicBezTo>
                  <a:pt x="376239" y="1065213"/>
                  <a:pt x="364630" y="1061641"/>
                  <a:pt x="367532" y="1062534"/>
                </a:cubicBezTo>
                <a:close/>
                <a:moveTo>
                  <a:pt x="691677" y="1061256"/>
                </a:moveTo>
                <a:lnTo>
                  <a:pt x="690597" y="1061886"/>
                </a:lnTo>
                <a:lnTo>
                  <a:pt x="687178" y="1063878"/>
                </a:lnTo>
                <a:lnTo>
                  <a:pt x="685337" y="1064031"/>
                </a:lnTo>
                <a:lnTo>
                  <a:pt x="690597" y="1061696"/>
                </a:lnTo>
                <a:lnTo>
                  <a:pt x="691452" y="1061316"/>
                </a:lnTo>
                <a:close/>
                <a:moveTo>
                  <a:pt x="671187" y="1059885"/>
                </a:moveTo>
                <a:lnTo>
                  <a:pt x="669595" y="1061179"/>
                </a:lnTo>
                <a:lnTo>
                  <a:pt x="670628" y="1060820"/>
                </a:lnTo>
                <a:lnTo>
                  <a:pt x="671286" y="1060062"/>
                </a:lnTo>
                <a:close/>
                <a:moveTo>
                  <a:pt x="703309" y="1058863"/>
                </a:moveTo>
                <a:lnTo>
                  <a:pt x="700854" y="1061316"/>
                </a:lnTo>
                <a:lnTo>
                  <a:pt x="699551" y="1062618"/>
                </a:lnTo>
                <a:close/>
                <a:moveTo>
                  <a:pt x="655638" y="1058863"/>
                </a:moveTo>
                <a:cubicBezTo>
                  <a:pt x="655638" y="1058863"/>
                  <a:pt x="655638" y="1058863"/>
                  <a:pt x="649288" y="1065213"/>
                </a:cubicBezTo>
                <a:lnTo>
                  <a:pt x="649563" y="1064733"/>
                </a:lnTo>
                <a:lnTo>
                  <a:pt x="649288" y="1064767"/>
                </a:lnTo>
                <a:lnTo>
                  <a:pt x="645715" y="1065213"/>
                </a:lnTo>
                <a:lnTo>
                  <a:pt x="642734" y="1065585"/>
                </a:lnTo>
                <a:lnTo>
                  <a:pt x="636180" y="1071314"/>
                </a:lnTo>
                <a:lnTo>
                  <a:pt x="642517" y="1068884"/>
                </a:lnTo>
                <a:cubicBezTo>
                  <a:pt x="643914" y="1068587"/>
                  <a:pt x="644559" y="1068785"/>
                  <a:pt x="644989" y="1069182"/>
                </a:cubicBezTo>
                <a:lnTo>
                  <a:pt x="644990" y="1069182"/>
                </a:lnTo>
                <a:lnTo>
                  <a:pt x="642410" y="1071563"/>
                </a:lnTo>
                <a:cubicBezTo>
                  <a:pt x="642410" y="1071563"/>
                  <a:pt x="640690" y="1071563"/>
                  <a:pt x="638110" y="1071563"/>
                </a:cubicBezTo>
                <a:lnTo>
                  <a:pt x="637358" y="1071563"/>
                </a:lnTo>
                <a:lnTo>
                  <a:pt x="635795" y="1071563"/>
                </a:lnTo>
                <a:lnTo>
                  <a:pt x="635530" y="1071563"/>
                </a:lnTo>
                <a:lnTo>
                  <a:pt x="634902" y="1071563"/>
                </a:lnTo>
                <a:cubicBezTo>
                  <a:pt x="634009" y="1071563"/>
                  <a:pt x="632223" y="1071563"/>
                  <a:pt x="628651" y="1071563"/>
                </a:cubicBezTo>
                <a:cubicBezTo>
                  <a:pt x="628651" y="1071563"/>
                  <a:pt x="632223" y="1069976"/>
                  <a:pt x="634902" y="1068388"/>
                </a:cubicBezTo>
                <a:lnTo>
                  <a:pt x="635795" y="1067690"/>
                </a:lnTo>
                <a:lnTo>
                  <a:pt x="635795" y="1070769"/>
                </a:lnTo>
                <a:lnTo>
                  <a:pt x="635795" y="1071461"/>
                </a:lnTo>
                <a:lnTo>
                  <a:pt x="636122" y="1071336"/>
                </a:lnTo>
                <a:lnTo>
                  <a:pt x="641879" y="1065585"/>
                </a:lnTo>
                <a:lnTo>
                  <a:pt x="642252" y="1065213"/>
                </a:lnTo>
                <a:lnTo>
                  <a:pt x="642734" y="1064732"/>
                </a:lnTo>
                <a:cubicBezTo>
                  <a:pt x="642734" y="1064732"/>
                  <a:pt x="644443" y="1064732"/>
                  <a:pt x="646152" y="1064732"/>
                </a:cubicBezTo>
                <a:lnTo>
                  <a:pt x="647862" y="1064732"/>
                </a:lnTo>
                <a:lnTo>
                  <a:pt x="649288" y="1064732"/>
                </a:lnTo>
                <a:lnTo>
                  <a:pt x="649563" y="1064732"/>
                </a:lnTo>
                <a:lnTo>
                  <a:pt x="652463" y="1059657"/>
                </a:lnTo>
                <a:cubicBezTo>
                  <a:pt x="652463" y="1058863"/>
                  <a:pt x="652463" y="1058863"/>
                  <a:pt x="655638" y="1058863"/>
                </a:cubicBezTo>
                <a:close/>
                <a:moveTo>
                  <a:pt x="574675" y="1058863"/>
                </a:moveTo>
                <a:cubicBezTo>
                  <a:pt x="581025" y="1058863"/>
                  <a:pt x="581025" y="1065213"/>
                  <a:pt x="587375" y="1058863"/>
                </a:cubicBezTo>
                <a:cubicBezTo>
                  <a:pt x="587375" y="1065213"/>
                  <a:pt x="587375" y="1065213"/>
                  <a:pt x="587375" y="1065213"/>
                </a:cubicBezTo>
                <a:cubicBezTo>
                  <a:pt x="581025" y="1065213"/>
                  <a:pt x="581025" y="1065213"/>
                  <a:pt x="574675" y="1058863"/>
                </a:cubicBezTo>
                <a:close/>
                <a:moveTo>
                  <a:pt x="533400" y="1058863"/>
                </a:moveTo>
                <a:cubicBezTo>
                  <a:pt x="533400" y="1065213"/>
                  <a:pt x="533400" y="1065213"/>
                  <a:pt x="527050" y="1065213"/>
                </a:cubicBezTo>
                <a:cubicBezTo>
                  <a:pt x="527050" y="1065213"/>
                  <a:pt x="527050" y="1058863"/>
                  <a:pt x="533400" y="1058863"/>
                </a:cubicBezTo>
                <a:close/>
                <a:moveTo>
                  <a:pt x="464344" y="1058863"/>
                </a:moveTo>
                <a:cubicBezTo>
                  <a:pt x="457597" y="1058863"/>
                  <a:pt x="464344" y="1065213"/>
                  <a:pt x="471091" y="1065213"/>
                </a:cubicBezTo>
                <a:lnTo>
                  <a:pt x="468561" y="1065213"/>
                </a:lnTo>
                <a:lnTo>
                  <a:pt x="467718" y="1065213"/>
                </a:lnTo>
                <a:lnTo>
                  <a:pt x="465187" y="1065213"/>
                </a:lnTo>
                <a:cubicBezTo>
                  <a:pt x="464344" y="1065213"/>
                  <a:pt x="464344" y="1065213"/>
                  <a:pt x="464344" y="1065213"/>
                </a:cubicBezTo>
                <a:cubicBezTo>
                  <a:pt x="457597" y="1065213"/>
                  <a:pt x="457597" y="1065213"/>
                  <a:pt x="464344" y="1058863"/>
                </a:cubicBezTo>
                <a:close/>
                <a:moveTo>
                  <a:pt x="444500" y="1058863"/>
                </a:moveTo>
                <a:lnTo>
                  <a:pt x="444501" y="1058863"/>
                </a:lnTo>
                <a:lnTo>
                  <a:pt x="448541" y="1058863"/>
                </a:lnTo>
                <a:lnTo>
                  <a:pt x="450751" y="1058863"/>
                </a:lnTo>
                <a:lnTo>
                  <a:pt x="451139" y="1058863"/>
                </a:lnTo>
                <a:lnTo>
                  <a:pt x="451644" y="1058863"/>
                </a:lnTo>
                <a:lnTo>
                  <a:pt x="452052" y="1061403"/>
                </a:lnTo>
                <a:lnTo>
                  <a:pt x="448965" y="1059657"/>
                </a:lnTo>
                <a:cubicBezTo>
                  <a:pt x="446286" y="1058863"/>
                  <a:pt x="444500" y="1058863"/>
                  <a:pt x="444500" y="1058863"/>
                </a:cubicBezTo>
                <a:close/>
                <a:moveTo>
                  <a:pt x="430214" y="1058863"/>
                </a:moveTo>
                <a:lnTo>
                  <a:pt x="435946" y="1064154"/>
                </a:lnTo>
                <a:lnTo>
                  <a:pt x="436827" y="1064233"/>
                </a:lnTo>
                <a:lnTo>
                  <a:pt x="436232" y="1062037"/>
                </a:lnTo>
                <a:lnTo>
                  <a:pt x="430215" y="1058863"/>
                </a:lnTo>
                <a:close/>
                <a:moveTo>
                  <a:pt x="424846" y="1058863"/>
                </a:moveTo>
                <a:lnTo>
                  <a:pt x="428162" y="1063454"/>
                </a:lnTo>
                <a:lnTo>
                  <a:pt x="430054" y="1063625"/>
                </a:lnTo>
                <a:lnTo>
                  <a:pt x="430742" y="1064305"/>
                </a:lnTo>
                <a:lnTo>
                  <a:pt x="430239" y="1063641"/>
                </a:lnTo>
                <a:lnTo>
                  <a:pt x="430963" y="1063706"/>
                </a:lnTo>
                <a:lnTo>
                  <a:pt x="430213" y="1058863"/>
                </a:lnTo>
                <a:lnTo>
                  <a:pt x="430114" y="1058863"/>
                </a:lnTo>
                <a:lnTo>
                  <a:pt x="429709" y="1058863"/>
                </a:lnTo>
                <a:lnTo>
                  <a:pt x="428162" y="1060903"/>
                </a:lnTo>
                <a:lnTo>
                  <a:pt x="430239" y="1063641"/>
                </a:lnTo>
                <a:lnTo>
                  <a:pt x="430054" y="1063625"/>
                </a:lnTo>
                <a:lnTo>
                  <a:pt x="427303" y="1060903"/>
                </a:lnTo>
                <a:lnTo>
                  <a:pt x="425240" y="1058863"/>
                </a:lnTo>
                <a:close/>
                <a:moveTo>
                  <a:pt x="417117" y="1058863"/>
                </a:moveTo>
                <a:lnTo>
                  <a:pt x="419570" y="1062904"/>
                </a:lnTo>
                <a:lnTo>
                  <a:pt x="417960" y="1062038"/>
                </a:lnTo>
                <a:cubicBezTo>
                  <a:pt x="417117" y="1060451"/>
                  <a:pt x="417117" y="1058863"/>
                  <a:pt x="417117" y="1058863"/>
                </a:cubicBezTo>
                <a:close/>
                <a:moveTo>
                  <a:pt x="724695" y="1058862"/>
                </a:moveTo>
                <a:lnTo>
                  <a:pt x="725588" y="1059656"/>
                </a:lnTo>
                <a:cubicBezTo>
                  <a:pt x="726481" y="1060450"/>
                  <a:pt x="728267" y="1062037"/>
                  <a:pt x="731839" y="1065212"/>
                </a:cubicBezTo>
                <a:cubicBezTo>
                  <a:pt x="728267" y="1065212"/>
                  <a:pt x="726481" y="1065212"/>
                  <a:pt x="724695" y="1065212"/>
                </a:cubicBezTo>
                <a:cubicBezTo>
                  <a:pt x="724695" y="1065212"/>
                  <a:pt x="724695" y="1065212"/>
                  <a:pt x="717551" y="1071562"/>
                </a:cubicBezTo>
                <a:cubicBezTo>
                  <a:pt x="717551" y="1071562"/>
                  <a:pt x="724695" y="1065212"/>
                  <a:pt x="717551" y="1065212"/>
                </a:cubicBezTo>
                <a:cubicBezTo>
                  <a:pt x="721123" y="1065212"/>
                  <a:pt x="722909" y="1065212"/>
                  <a:pt x="723802" y="1064418"/>
                </a:cubicBezTo>
                <a:lnTo>
                  <a:pt x="724695" y="1058863"/>
                </a:lnTo>
                <a:close/>
                <a:moveTo>
                  <a:pt x="355601" y="1058862"/>
                </a:moveTo>
                <a:cubicBezTo>
                  <a:pt x="362745" y="1058862"/>
                  <a:pt x="362745" y="1065212"/>
                  <a:pt x="369889" y="1065212"/>
                </a:cubicBezTo>
                <a:cubicBezTo>
                  <a:pt x="362745" y="1065212"/>
                  <a:pt x="362745" y="1065212"/>
                  <a:pt x="355601" y="1058862"/>
                </a:cubicBezTo>
                <a:close/>
                <a:moveTo>
                  <a:pt x="334963" y="1058862"/>
                </a:moveTo>
                <a:cubicBezTo>
                  <a:pt x="334963" y="1058862"/>
                  <a:pt x="349251" y="1065212"/>
                  <a:pt x="349251" y="1065212"/>
                </a:cubicBezTo>
                <a:cubicBezTo>
                  <a:pt x="342107" y="1065212"/>
                  <a:pt x="334963" y="1058862"/>
                  <a:pt x="334963" y="1058862"/>
                </a:cubicBezTo>
                <a:close/>
                <a:moveTo>
                  <a:pt x="410104" y="1057501"/>
                </a:moveTo>
                <a:lnTo>
                  <a:pt x="411481" y="1058863"/>
                </a:lnTo>
                <a:lnTo>
                  <a:pt x="413544" y="1060903"/>
                </a:lnTo>
                <a:cubicBezTo>
                  <a:pt x="415263" y="1062604"/>
                  <a:pt x="416983" y="1064305"/>
                  <a:pt x="416983" y="1064305"/>
                </a:cubicBezTo>
                <a:lnTo>
                  <a:pt x="416123" y="1064305"/>
                </a:lnTo>
                <a:lnTo>
                  <a:pt x="412684" y="1064305"/>
                </a:lnTo>
                <a:lnTo>
                  <a:pt x="410964" y="1064305"/>
                </a:lnTo>
                <a:cubicBezTo>
                  <a:pt x="410104" y="1064305"/>
                  <a:pt x="410104" y="1064305"/>
                  <a:pt x="410104" y="1064305"/>
                </a:cubicBezTo>
                <a:cubicBezTo>
                  <a:pt x="413544" y="1064305"/>
                  <a:pt x="413544" y="1062604"/>
                  <a:pt x="412684" y="1060903"/>
                </a:cubicBezTo>
                <a:lnTo>
                  <a:pt x="411137" y="1058863"/>
                </a:lnTo>
                <a:close/>
                <a:moveTo>
                  <a:pt x="460592" y="1055977"/>
                </a:moveTo>
                <a:lnTo>
                  <a:pt x="465138" y="1058863"/>
                </a:lnTo>
                <a:cubicBezTo>
                  <a:pt x="465138" y="1058863"/>
                  <a:pt x="463352" y="1058863"/>
                  <a:pt x="461566" y="1057871"/>
                </a:cubicBezTo>
                <a:close/>
                <a:moveTo>
                  <a:pt x="475457" y="1055886"/>
                </a:moveTo>
                <a:cubicBezTo>
                  <a:pt x="475457" y="1054894"/>
                  <a:pt x="475457" y="1054894"/>
                  <a:pt x="478897" y="1058863"/>
                </a:cubicBezTo>
                <a:lnTo>
                  <a:pt x="478235" y="1058863"/>
                </a:lnTo>
                <a:cubicBezTo>
                  <a:pt x="478235" y="1058863"/>
                  <a:pt x="484982" y="1065213"/>
                  <a:pt x="491729" y="1065213"/>
                </a:cubicBezTo>
                <a:cubicBezTo>
                  <a:pt x="484982" y="1065213"/>
                  <a:pt x="484982" y="1065213"/>
                  <a:pt x="471488" y="1058863"/>
                </a:cubicBezTo>
                <a:lnTo>
                  <a:pt x="472017" y="1058863"/>
                </a:lnTo>
                <a:cubicBezTo>
                  <a:pt x="475457" y="1058863"/>
                  <a:pt x="475457" y="1056879"/>
                  <a:pt x="475457" y="1055886"/>
                </a:cubicBezTo>
                <a:close/>
                <a:moveTo>
                  <a:pt x="663247" y="1055340"/>
                </a:moveTo>
                <a:lnTo>
                  <a:pt x="665112" y="1056038"/>
                </a:lnTo>
                <a:lnTo>
                  <a:pt x="663247" y="1057901"/>
                </a:lnTo>
                <a:lnTo>
                  <a:pt x="663246" y="1057901"/>
                </a:lnTo>
                <a:lnTo>
                  <a:pt x="659828" y="1057901"/>
                </a:lnTo>
                <a:lnTo>
                  <a:pt x="657264" y="1057901"/>
                </a:lnTo>
                <a:cubicBezTo>
                  <a:pt x="656409" y="1057901"/>
                  <a:pt x="656409" y="1057901"/>
                  <a:pt x="656409" y="1057901"/>
                </a:cubicBezTo>
                <a:cubicBezTo>
                  <a:pt x="659828" y="1057901"/>
                  <a:pt x="661538" y="1056194"/>
                  <a:pt x="663247" y="1055340"/>
                </a:cubicBezTo>
                <a:close/>
                <a:moveTo>
                  <a:pt x="543454" y="1054589"/>
                </a:moveTo>
                <a:lnTo>
                  <a:pt x="543719" y="1054894"/>
                </a:lnTo>
                <a:lnTo>
                  <a:pt x="544731" y="1056061"/>
                </a:lnTo>
                <a:lnTo>
                  <a:pt x="540279" y="1058863"/>
                </a:lnTo>
                <a:close/>
                <a:moveTo>
                  <a:pt x="447675" y="1053704"/>
                </a:moveTo>
                <a:lnTo>
                  <a:pt x="448060" y="1054277"/>
                </a:lnTo>
                <a:lnTo>
                  <a:pt x="447675" y="1054564"/>
                </a:lnTo>
                <a:lnTo>
                  <a:pt x="447290" y="1054277"/>
                </a:lnTo>
                <a:close/>
                <a:moveTo>
                  <a:pt x="655704" y="1053240"/>
                </a:moveTo>
                <a:lnTo>
                  <a:pt x="653455" y="1057871"/>
                </a:lnTo>
                <a:cubicBezTo>
                  <a:pt x="651769" y="1058863"/>
                  <a:pt x="650082" y="1058863"/>
                  <a:pt x="650082" y="1058863"/>
                </a:cubicBezTo>
                <a:lnTo>
                  <a:pt x="649151" y="1056673"/>
                </a:lnTo>
                <a:lnTo>
                  <a:pt x="652463" y="1054194"/>
                </a:lnTo>
                <a:close/>
                <a:moveTo>
                  <a:pt x="549739" y="1052910"/>
                </a:moveTo>
                <a:cubicBezTo>
                  <a:pt x="552318" y="1052910"/>
                  <a:pt x="554038" y="1054894"/>
                  <a:pt x="554038" y="1058863"/>
                </a:cubicBezTo>
                <a:lnTo>
                  <a:pt x="555247" y="1058863"/>
                </a:lnTo>
                <a:lnTo>
                  <a:pt x="556617" y="1058863"/>
                </a:lnTo>
                <a:lnTo>
                  <a:pt x="557213" y="1058863"/>
                </a:lnTo>
                <a:lnTo>
                  <a:pt x="557461" y="1058863"/>
                </a:lnTo>
                <a:lnTo>
                  <a:pt x="559991" y="1058863"/>
                </a:lnTo>
                <a:cubicBezTo>
                  <a:pt x="556617" y="1062038"/>
                  <a:pt x="554931" y="1062038"/>
                  <a:pt x="554087" y="1061244"/>
                </a:cubicBezTo>
                <a:lnTo>
                  <a:pt x="553411" y="1059334"/>
                </a:lnTo>
                <a:lnTo>
                  <a:pt x="550863" y="1061244"/>
                </a:lnTo>
                <a:cubicBezTo>
                  <a:pt x="549275" y="1060451"/>
                  <a:pt x="547688" y="1058863"/>
                  <a:pt x="547688" y="1058863"/>
                </a:cubicBezTo>
                <a:lnTo>
                  <a:pt x="547159" y="1058863"/>
                </a:lnTo>
                <a:lnTo>
                  <a:pt x="544731" y="1056061"/>
                </a:lnTo>
                <a:close/>
                <a:moveTo>
                  <a:pt x="469526" y="1052157"/>
                </a:moveTo>
                <a:lnTo>
                  <a:pt x="472017" y="1058863"/>
                </a:lnTo>
                <a:cubicBezTo>
                  <a:pt x="472017" y="1058863"/>
                  <a:pt x="470297" y="1056879"/>
                  <a:pt x="468578" y="1054894"/>
                </a:cubicBezTo>
                <a:lnTo>
                  <a:pt x="467202" y="1053307"/>
                </a:lnTo>
                <a:close/>
                <a:moveTo>
                  <a:pt x="451139" y="1051984"/>
                </a:moveTo>
                <a:cubicBezTo>
                  <a:pt x="451139" y="1058863"/>
                  <a:pt x="451139" y="1058863"/>
                  <a:pt x="451139" y="1058863"/>
                </a:cubicBezTo>
                <a:lnTo>
                  <a:pt x="448060" y="1054277"/>
                </a:lnTo>
                <a:close/>
                <a:moveTo>
                  <a:pt x="444211" y="1051984"/>
                </a:moveTo>
                <a:lnTo>
                  <a:pt x="447290" y="1054277"/>
                </a:lnTo>
                <a:lnTo>
                  <a:pt x="444211" y="1058863"/>
                </a:lnTo>
                <a:cubicBezTo>
                  <a:pt x="444211" y="1058863"/>
                  <a:pt x="437284" y="1051984"/>
                  <a:pt x="444211" y="1051984"/>
                </a:cubicBezTo>
                <a:close/>
                <a:moveTo>
                  <a:pt x="752476" y="1051719"/>
                </a:moveTo>
                <a:cubicBezTo>
                  <a:pt x="758826" y="1051719"/>
                  <a:pt x="752476" y="1051719"/>
                  <a:pt x="758826" y="1051719"/>
                </a:cubicBezTo>
                <a:cubicBezTo>
                  <a:pt x="758826" y="1051719"/>
                  <a:pt x="752476" y="1058863"/>
                  <a:pt x="752476" y="1051719"/>
                </a:cubicBezTo>
                <a:close/>
                <a:moveTo>
                  <a:pt x="745597" y="1051719"/>
                </a:moveTo>
                <a:cubicBezTo>
                  <a:pt x="745597" y="1051719"/>
                  <a:pt x="752476" y="1051719"/>
                  <a:pt x="752476" y="1051719"/>
                </a:cubicBezTo>
                <a:cubicBezTo>
                  <a:pt x="752476" y="1051719"/>
                  <a:pt x="738717" y="1058863"/>
                  <a:pt x="745597" y="1051719"/>
                </a:cubicBezTo>
                <a:close/>
                <a:moveTo>
                  <a:pt x="613093" y="1051719"/>
                </a:moveTo>
                <a:lnTo>
                  <a:pt x="612379" y="1051917"/>
                </a:lnTo>
                <a:lnTo>
                  <a:pt x="611405" y="1053812"/>
                </a:lnTo>
                <a:lnTo>
                  <a:pt x="609700" y="1054894"/>
                </a:lnTo>
                <a:lnTo>
                  <a:pt x="608835" y="1058740"/>
                </a:lnTo>
                <a:lnTo>
                  <a:pt x="608880" y="1058721"/>
                </a:lnTo>
                <a:lnTo>
                  <a:pt x="611405" y="1053812"/>
                </a:lnTo>
                <a:lnTo>
                  <a:pt x="614701" y="1051719"/>
                </a:lnTo>
                <a:close/>
                <a:moveTo>
                  <a:pt x="601889" y="1051719"/>
                </a:moveTo>
                <a:cubicBezTo>
                  <a:pt x="601889" y="1051719"/>
                  <a:pt x="601889" y="1058863"/>
                  <a:pt x="601889" y="1058863"/>
                </a:cubicBezTo>
                <a:lnTo>
                  <a:pt x="601663" y="1058863"/>
                </a:lnTo>
                <a:lnTo>
                  <a:pt x="601345" y="1058863"/>
                </a:lnTo>
                <a:lnTo>
                  <a:pt x="600472" y="1058863"/>
                </a:lnTo>
                <a:lnTo>
                  <a:pt x="599282" y="1058863"/>
                </a:lnTo>
                <a:lnTo>
                  <a:pt x="598488" y="1058863"/>
                </a:lnTo>
                <a:lnTo>
                  <a:pt x="597853" y="1058863"/>
                </a:lnTo>
                <a:lnTo>
                  <a:pt x="595313" y="1058863"/>
                </a:lnTo>
                <a:lnTo>
                  <a:pt x="595233" y="1058863"/>
                </a:lnTo>
                <a:lnTo>
                  <a:pt x="595086" y="1058863"/>
                </a:lnTo>
                <a:cubicBezTo>
                  <a:pt x="601889" y="1058863"/>
                  <a:pt x="595086" y="1051719"/>
                  <a:pt x="601889" y="1051719"/>
                </a:cubicBezTo>
                <a:close/>
                <a:moveTo>
                  <a:pt x="424292" y="1051342"/>
                </a:moveTo>
                <a:lnTo>
                  <a:pt x="424137" y="1051457"/>
                </a:lnTo>
                <a:lnTo>
                  <a:pt x="424408" y="1051984"/>
                </a:lnTo>
                <a:lnTo>
                  <a:pt x="426736" y="1056511"/>
                </a:lnTo>
                <a:lnTo>
                  <a:pt x="430588" y="1057463"/>
                </a:lnTo>
                <a:lnTo>
                  <a:pt x="424952" y="1051984"/>
                </a:lnTo>
                <a:close/>
                <a:moveTo>
                  <a:pt x="676922" y="1051071"/>
                </a:moveTo>
                <a:cubicBezTo>
                  <a:pt x="676922" y="1051071"/>
                  <a:pt x="678631" y="1051071"/>
                  <a:pt x="680340" y="1051071"/>
                </a:cubicBezTo>
                <a:lnTo>
                  <a:pt x="681943" y="1051071"/>
                </a:lnTo>
                <a:lnTo>
                  <a:pt x="682904" y="1051071"/>
                </a:lnTo>
                <a:cubicBezTo>
                  <a:pt x="683759" y="1051071"/>
                  <a:pt x="683759" y="1051071"/>
                  <a:pt x="683759" y="1051071"/>
                </a:cubicBezTo>
                <a:cubicBezTo>
                  <a:pt x="683759" y="1051071"/>
                  <a:pt x="676922" y="1057901"/>
                  <a:pt x="676922" y="1057901"/>
                </a:cubicBezTo>
                <a:cubicBezTo>
                  <a:pt x="676922" y="1057901"/>
                  <a:pt x="683759" y="1051071"/>
                  <a:pt x="676922" y="1051071"/>
                </a:cubicBezTo>
                <a:close/>
                <a:moveTo>
                  <a:pt x="670084" y="1051071"/>
                </a:moveTo>
                <a:cubicBezTo>
                  <a:pt x="670084" y="1051071"/>
                  <a:pt x="670084" y="1057901"/>
                  <a:pt x="670084" y="1057901"/>
                </a:cubicBezTo>
                <a:lnTo>
                  <a:pt x="665112" y="1056038"/>
                </a:lnTo>
                <a:lnTo>
                  <a:pt x="666665" y="1054486"/>
                </a:lnTo>
                <a:cubicBezTo>
                  <a:pt x="668375" y="1052778"/>
                  <a:pt x="670084" y="1051071"/>
                  <a:pt x="670084" y="1051071"/>
                </a:cubicBezTo>
                <a:close/>
                <a:moveTo>
                  <a:pt x="676275" y="1050925"/>
                </a:moveTo>
                <a:lnTo>
                  <a:pt x="676210" y="1051249"/>
                </a:lnTo>
                <a:lnTo>
                  <a:pt x="676922" y="1051071"/>
                </a:lnTo>
                <a:lnTo>
                  <a:pt x="676077" y="1051915"/>
                </a:lnTo>
                <a:lnTo>
                  <a:pt x="675481" y="1054894"/>
                </a:lnTo>
                <a:lnTo>
                  <a:pt x="671272" y="1057901"/>
                </a:lnTo>
                <a:lnTo>
                  <a:pt x="675213" y="1057901"/>
                </a:lnTo>
                <a:lnTo>
                  <a:pt x="676067" y="1057901"/>
                </a:lnTo>
                <a:cubicBezTo>
                  <a:pt x="676922" y="1057901"/>
                  <a:pt x="676922" y="1057901"/>
                  <a:pt x="676922" y="1057901"/>
                </a:cubicBezTo>
                <a:lnTo>
                  <a:pt x="675684" y="1058863"/>
                </a:lnTo>
                <a:lnTo>
                  <a:pt x="675209" y="1059232"/>
                </a:lnTo>
                <a:lnTo>
                  <a:pt x="676276" y="1058862"/>
                </a:lnTo>
                <a:cubicBezTo>
                  <a:pt x="672902" y="1062037"/>
                  <a:pt x="671216" y="1063625"/>
                  <a:pt x="670372" y="1064418"/>
                </a:cubicBezTo>
                <a:lnTo>
                  <a:pt x="670056" y="1064716"/>
                </a:lnTo>
                <a:lnTo>
                  <a:pt x="670084" y="1064732"/>
                </a:lnTo>
                <a:lnTo>
                  <a:pt x="670040" y="1064732"/>
                </a:lnTo>
                <a:lnTo>
                  <a:pt x="669529" y="1065212"/>
                </a:lnTo>
                <a:lnTo>
                  <a:pt x="662657" y="1065139"/>
                </a:lnTo>
                <a:lnTo>
                  <a:pt x="662517" y="1065213"/>
                </a:lnTo>
                <a:lnTo>
                  <a:pt x="662563" y="1065138"/>
                </a:lnTo>
                <a:lnTo>
                  <a:pt x="662529" y="1065138"/>
                </a:lnTo>
                <a:lnTo>
                  <a:pt x="662517" y="1065213"/>
                </a:lnTo>
                <a:cubicBezTo>
                  <a:pt x="662517" y="1065213"/>
                  <a:pt x="662517" y="1065213"/>
                  <a:pt x="655638" y="1065213"/>
                </a:cubicBezTo>
                <a:cubicBezTo>
                  <a:pt x="655638" y="1065213"/>
                  <a:pt x="662517" y="1058863"/>
                  <a:pt x="662517" y="1058863"/>
                </a:cubicBezTo>
                <a:cubicBezTo>
                  <a:pt x="662517" y="1058863"/>
                  <a:pt x="662517" y="1058863"/>
                  <a:pt x="669397" y="1058863"/>
                </a:cubicBezTo>
                <a:cubicBezTo>
                  <a:pt x="665957" y="1058863"/>
                  <a:pt x="664237" y="1058863"/>
                  <a:pt x="663377" y="1059657"/>
                </a:cubicBezTo>
                <a:lnTo>
                  <a:pt x="662775" y="1063543"/>
                </a:lnTo>
                <a:lnTo>
                  <a:pt x="663763" y="1063201"/>
                </a:lnTo>
                <a:lnTo>
                  <a:pt x="665957" y="1059657"/>
                </a:lnTo>
                <a:cubicBezTo>
                  <a:pt x="667677" y="1058863"/>
                  <a:pt x="669397" y="1058863"/>
                  <a:pt x="669397" y="1058863"/>
                </a:cubicBezTo>
                <a:lnTo>
                  <a:pt x="671148" y="1059814"/>
                </a:lnTo>
                <a:lnTo>
                  <a:pt x="670619" y="1058863"/>
                </a:lnTo>
                <a:lnTo>
                  <a:pt x="670422" y="1058508"/>
                </a:lnTo>
                <a:lnTo>
                  <a:pt x="669925" y="1058863"/>
                </a:lnTo>
                <a:lnTo>
                  <a:pt x="670334" y="1058351"/>
                </a:lnTo>
                <a:lnTo>
                  <a:pt x="670084" y="1057901"/>
                </a:lnTo>
                <a:lnTo>
                  <a:pt x="670695" y="1057901"/>
                </a:lnTo>
                <a:lnTo>
                  <a:pt x="673122" y="1054866"/>
                </a:lnTo>
                <a:lnTo>
                  <a:pt x="670939" y="1057047"/>
                </a:lnTo>
                <a:cubicBezTo>
                  <a:pt x="670084" y="1057901"/>
                  <a:pt x="670084" y="1057901"/>
                  <a:pt x="670084" y="1057901"/>
                </a:cubicBezTo>
                <a:cubicBezTo>
                  <a:pt x="670084" y="1054486"/>
                  <a:pt x="671793" y="1052778"/>
                  <a:pt x="673503" y="1051925"/>
                </a:cubicBezTo>
                <a:lnTo>
                  <a:pt x="675968" y="1051309"/>
                </a:lnTo>
                <a:close/>
                <a:moveTo>
                  <a:pt x="636588" y="1050925"/>
                </a:moveTo>
                <a:cubicBezTo>
                  <a:pt x="636588" y="1050925"/>
                  <a:pt x="638175" y="1050925"/>
                  <a:pt x="638969" y="1050925"/>
                </a:cubicBezTo>
                <a:lnTo>
                  <a:pt x="639763" y="1050925"/>
                </a:lnTo>
                <a:lnTo>
                  <a:pt x="641350" y="1050925"/>
                </a:lnTo>
                <a:lnTo>
                  <a:pt x="642144" y="1050925"/>
                </a:lnTo>
                <a:lnTo>
                  <a:pt x="642938" y="1050925"/>
                </a:lnTo>
                <a:cubicBezTo>
                  <a:pt x="642938" y="1050925"/>
                  <a:pt x="636588" y="1058863"/>
                  <a:pt x="636588" y="1058863"/>
                </a:cubicBezTo>
                <a:cubicBezTo>
                  <a:pt x="636588" y="1058863"/>
                  <a:pt x="636588" y="1050925"/>
                  <a:pt x="636588" y="1050925"/>
                </a:cubicBezTo>
                <a:close/>
                <a:moveTo>
                  <a:pt x="574675" y="1050925"/>
                </a:moveTo>
                <a:lnTo>
                  <a:pt x="576263" y="1050925"/>
                </a:lnTo>
                <a:lnTo>
                  <a:pt x="576263" y="1052275"/>
                </a:lnTo>
                <a:lnTo>
                  <a:pt x="584881" y="1055291"/>
                </a:lnTo>
                <a:cubicBezTo>
                  <a:pt x="588282" y="1057077"/>
                  <a:pt x="591684" y="1058863"/>
                  <a:pt x="595086" y="1058863"/>
                </a:cubicBezTo>
                <a:lnTo>
                  <a:pt x="594360" y="1058863"/>
                </a:lnTo>
                <a:lnTo>
                  <a:pt x="593487" y="1058863"/>
                </a:lnTo>
                <a:lnTo>
                  <a:pt x="590867" y="1058863"/>
                </a:lnTo>
                <a:lnTo>
                  <a:pt x="588282" y="1058863"/>
                </a:lnTo>
                <a:lnTo>
                  <a:pt x="587375" y="1058863"/>
                </a:lnTo>
                <a:lnTo>
                  <a:pt x="584200" y="1058863"/>
                </a:lnTo>
                <a:lnTo>
                  <a:pt x="583180" y="1058863"/>
                </a:lnTo>
                <a:lnTo>
                  <a:pt x="581479" y="1058863"/>
                </a:lnTo>
                <a:cubicBezTo>
                  <a:pt x="581479" y="1055291"/>
                  <a:pt x="579778" y="1055291"/>
                  <a:pt x="578077" y="1055291"/>
                </a:cubicBezTo>
                <a:lnTo>
                  <a:pt x="575431" y="1052513"/>
                </a:lnTo>
                <a:lnTo>
                  <a:pt x="574675" y="1052513"/>
                </a:lnTo>
                <a:lnTo>
                  <a:pt x="574675" y="1051719"/>
                </a:lnTo>
                <a:close/>
                <a:moveTo>
                  <a:pt x="472017" y="1050925"/>
                </a:moveTo>
                <a:lnTo>
                  <a:pt x="469526" y="1052157"/>
                </a:lnTo>
                <a:lnTo>
                  <a:pt x="469437" y="1051917"/>
                </a:lnTo>
                <a:cubicBezTo>
                  <a:pt x="470297" y="1050925"/>
                  <a:pt x="472017" y="1050925"/>
                  <a:pt x="472017" y="1050925"/>
                </a:cubicBezTo>
                <a:close/>
                <a:moveTo>
                  <a:pt x="465138" y="1050925"/>
                </a:moveTo>
                <a:lnTo>
                  <a:pt x="467202" y="1053307"/>
                </a:lnTo>
                <a:lnTo>
                  <a:pt x="465998" y="1053902"/>
                </a:lnTo>
                <a:cubicBezTo>
                  <a:pt x="465138" y="1052910"/>
                  <a:pt x="465138" y="1050925"/>
                  <a:pt x="465138" y="1050925"/>
                </a:cubicBezTo>
                <a:close/>
                <a:moveTo>
                  <a:pt x="376238" y="1050925"/>
                </a:moveTo>
                <a:cubicBezTo>
                  <a:pt x="376238" y="1050925"/>
                  <a:pt x="388938" y="1058863"/>
                  <a:pt x="376238" y="1058863"/>
                </a:cubicBezTo>
                <a:cubicBezTo>
                  <a:pt x="382588" y="1058863"/>
                  <a:pt x="376238" y="1050925"/>
                  <a:pt x="376238" y="1050925"/>
                </a:cubicBezTo>
                <a:close/>
                <a:moveTo>
                  <a:pt x="361951" y="1050925"/>
                </a:moveTo>
                <a:cubicBezTo>
                  <a:pt x="361951" y="1050925"/>
                  <a:pt x="369889" y="1050925"/>
                  <a:pt x="369889" y="1050925"/>
                </a:cubicBezTo>
                <a:cubicBezTo>
                  <a:pt x="361951" y="1050925"/>
                  <a:pt x="361951" y="1050925"/>
                  <a:pt x="369889" y="1058863"/>
                </a:cubicBezTo>
                <a:cubicBezTo>
                  <a:pt x="369889" y="1058863"/>
                  <a:pt x="361951" y="1058863"/>
                  <a:pt x="361951" y="1058863"/>
                </a:cubicBezTo>
                <a:cubicBezTo>
                  <a:pt x="361951" y="1058863"/>
                  <a:pt x="361951" y="1050925"/>
                  <a:pt x="361951" y="1050925"/>
                </a:cubicBezTo>
                <a:close/>
                <a:moveTo>
                  <a:pt x="334963" y="1050925"/>
                </a:moveTo>
                <a:cubicBezTo>
                  <a:pt x="334963" y="1050925"/>
                  <a:pt x="336749" y="1050925"/>
                  <a:pt x="338535" y="1050925"/>
                </a:cubicBezTo>
                <a:lnTo>
                  <a:pt x="340321" y="1050925"/>
                </a:lnTo>
                <a:lnTo>
                  <a:pt x="341313" y="1050925"/>
                </a:lnTo>
                <a:lnTo>
                  <a:pt x="342107" y="1050925"/>
                </a:lnTo>
                <a:cubicBezTo>
                  <a:pt x="342107" y="1050925"/>
                  <a:pt x="349251" y="1058863"/>
                  <a:pt x="349251" y="1058863"/>
                </a:cubicBezTo>
                <a:cubicBezTo>
                  <a:pt x="349251" y="1058863"/>
                  <a:pt x="342107" y="1050925"/>
                  <a:pt x="334963" y="1050925"/>
                </a:cubicBezTo>
                <a:close/>
                <a:moveTo>
                  <a:pt x="676922" y="1050217"/>
                </a:moveTo>
                <a:lnTo>
                  <a:pt x="678845" y="1050964"/>
                </a:lnTo>
                <a:cubicBezTo>
                  <a:pt x="679058" y="1051071"/>
                  <a:pt x="678631" y="1051071"/>
                  <a:pt x="676922" y="1051071"/>
                </a:cubicBezTo>
                <a:close/>
                <a:moveTo>
                  <a:pt x="458066" y="1049404"/>
                </a:moveTo>
                <a:cubicBezTo>
                  <a:pt x="461530" y="1050264"/>
                  <a:pt x="464993" y="1051984"/>
                  <a:pt x="464993" y="1051984"/>
                </a:cubicBezTo>
                <a:lnTo>
                  <a:pt x="458150" y="1051229"/>
                </a:lnTo>
                <a:lnTo>
                  <a:pt x="460592" y="1055977"/>
                </a:lnTo>
                <a:lnTo>
                  <a:pt x="458887" y="1054894"/>
                </a:lnTo>
                <a:cubicBezTo>
                  <a:pt x="457548" y="1053902"/>
                  <a:pt x="456431" y="1052910"/>
                  <a:pt x="456096" y="1052165"/>
                </a:cubicBezTo>
                <a:lnTo>
                  <a:pt x="457619" y="1051170"/>
                </a:lnTo>
                <a:lnTo>
                  <a:pt x="457200" y="1051124"/>
                </a:lnTo>
                <a:lnTo>
                  <a:pt x="456771" y="1050925"/>
                </a:lnTo>
                <a:lnTo>
                  <a:pt x="455528" y="1050349"/>
                </a:lnTo>
                <a:close/>
                <a:moveTo>
                  <a:pt x="426894" y="1049404"/>
                </a:moveTo>
                <a:lnTo>
                  <a:pt x="424851" y="1050925"/>
                </a:lnTo>
                <a:lnTo>
                  <a:pt x="428936" y="1050925"/>
                </a:lnTo>
                <a:close/>
                <a:moveTo>
                  <a:pt x="718668" y="1049085"/>
                </a:moveTo>
                <a:lnTo>
                  <a:pt x="716013" y="1050714"/>
                </a:lnTo>
                <a:lnTo>
                  <a:pt x="716671" y="1051071"/>
                </a:lnTo>
                <a:lnTo>
                  <a:pt x="717830" y="1051699"/>
                </a:lnTo>
                <a:lnTo>
                  <a:pt x="723499" y="1051126"/>
                </a:lnTo>
                <a:lnTo>
                  <a:pt x="723041" y="1050925"/>
                </a:lnTo>
                <a:lnTo>
                  <a:pt x="718394" y="1050925"/>
                </a:lnTo>
                <a:cubicBezTo>
                  <a:pt x="717551" y="1050925"/>
                  <a:pt x="717551" y="1050925"/>
                  <a:pt x="717551" y="1050925"/>
                </a:cubicBezTo>
                <a:close/>
                <a:moveTo>
                  <a:pt x="635080" y="1049020"/>
                </a:moveTo>
                <a:lnTo>
                  <a:pt x="636542" y="1049375"/>
                </a:lnTo>
                <a:lnTo>
                  <a:pt x="635794" y="1050925"/>
                </a:lnTo>
                <a:close/>
                <a:moveTo>
                  <a:pt x="799307" y="1048544"/>
                </a:moveTo>
                <a:cubicBezTo>
                  <a:pt x="801688" y="1047750"/>
                  <a:pt x="803276" y="1047750"/>
                  <a:pt x="800101" y="1050925"/>
                </a:cubicBezTo>
                <a:lnTo>
                  <a:pt x="797720" y="1050925"/>
                </a:lnTo>
                <a:lnTo>
                  <a:pt x="796926" y="1050925"/>
                </a:lnTo>
                <a:cubicBezTo>
                  <a:pt x="795338" y="1050925"/>
                  <a:pt x="793751" y="1050925"/>
                  <a:pt x="793751" y="1050925"/>
                </a:cubicBezTo>
                <a:cubicBezTo>
                  <a:pt x="793751" y="1050925"/>
                  <a:pt x="796926" y="1049338"/>
                  <a:pt x="799307" y="1048544"/>
                </a:cubicBezTo>
                <a:close/>
                <a:moveTo>
                  <a:pt x="634901" y="1048544"/>
                </a:moveTo>
                <a:lnTo>
                  <a:pt x="635080" y="1049020"/>
                </a:lnTo>
                <a:lnTo>
                  <a:pt x="634206" y="1048808"/>
                </a:lnTo>
                <a:close/>
                <a:moveTo>
                  <a:pt x="633115" y="1048544"/>
                </a:moveTo>
                <a:lnTo>
                  <a:pt x="634206" y="1048808"/>
                </a:lnTo>
                <a:lnTo>
                  <a:pt x="628650" y="1050925"/>
                </a:lnTo>
                <a:cubicBezTo>
                  <a:pt x="628650" y="1050925"/>
                  <a:pt x="630436" y="1049338"/>
                  <a:pt x="633115" y="1048544"/>
                </a:cubicBezTo>
                <a:close/>
                <a:moveTo>
                  <a:pt x="470337" y="1048544"/>
                </a:moveTo>
                <a:cubicBezTo>
                  <a:pt x="471170" y="1047750"/>
                  <a:pt x="471170" y="1047750"/>
                  <a:pt x="471170" y="1050925"/>
                </a:cubicBezTo>
                <a:lnTo>
                  <a:pt x="467420" y="1049735"/>
                </a:lnTo>
                <a:close/>
                <a:moveTo>
                  <a:pt x="712819" y="1048509"/>
                </a:moveTo>
                <a:lnTo>
                  <a:pt x="707213" y="1050190"/>
                </a:lnTo>
                <a:lnTo>
                  <a:pt x="709511" y="1051071"/>
                </a:lnTo>
                <a:lnTo>
                  <a:pt x="710255" y="1051071"/>
                </a:lnTo>
                <a:lnTo>
                  <a:pt x="711110" y="1051071"/>
                </a:lnTo>
                <a:lnTo>
                  <a:pt x="710486" y="1051445"/>
                </a:lnTo>
                <a:lnTo>
                  <a:pt x="710860" y="1051588"/>
                </a:lnTo>
                <a:lnTo>
                  <a:pt x="711135" y="1051053"/>
                </a:lnTo>
                <a:lnTo>
                  <a:pt x="711110" y="1051071"/>
                </a:lnTo>
                <a:lnTo>
                  <a:pt x="711180" y="1050966"/>
                </a:lnTo>
                <a:lnTo>
                  <a:pt x="711201" y="1050925"/>
                </a:lnTo>
                <a:lnTo>
                  <a:pt x="711201" y="1050934"/>
                </a:lnTo>
                <a:close/>
                <a:moveTo>
                  <a:pt x="542734" y="1048509"/>
                </a:moveTo>
                <a:lnTo>
                  <a:pt x="546764" y="1050925"/>
                </a:lnTo>
                <a:lnTo>
                  <a:pt x="547007" y="1051071"/>
                </a:lnTo>
                <a:cubicBezTo>
                  <a:pt x="547007" y="1051071"/>
                  <a:pt x="545298" y="1051071"/>
                  <a:pt x="543588" y="1051071"/>
                </a:cubicBezTo>
                <a:lnTo>
                  <a:pt x="541879" y="1051071"/>
                </a:lnTo>
                <a:lnTo>
                  <a:pt x="541037" y="1051071"/>
                </a:lnTo>
                <a:lnTo>
                  <a:pt x="545439" y="1051917"/>
                </a:lnTo>
                <a:lnTo>
                  <a:pt x="543454" y="1054589"/>
                </a:lnTo>
                <a:lnTo>
                  <a:pt x="540405" y="1051071"/>
                </a:lnTo>
                <a:lnTo>
                  <a:pt x="540170" y="1051071"/>
                </a:lnTo>
                <a:lnTo>
                  <a:pt x="539733" y="1051071"/>
                </a:lnTo>
                <a:lnTo>
                  <a:pt x="538956" y="1057871"/>
                </a:lnTo>
                <a:cubicBezTo>
                  <a:pt x="538163" y="1058863"/>
                  <a:pt x="536575" y="1058863"/>
                  <a:pt x="533400" y="1058863"/>
                </a:cubicBezTo>
                <a:cubicBezTo>
                  <a:pt x="533400" y="1054894"/>
                  <a:pt x="533400" y="1052910"/>
                  <a:pt x="533400" y="1051917"/>
                </a:cubicBezTo>
                <a:lnTo>
                  <a:pt x="533400" y="1051071"/>
                </a:lnTo>
                <a:lnTo>
                  <a:pt x="533332" y="1051071"/>
                </a:lnTo>
                <a:lnTo>
                  <a:pt x="533400" y="1051052"/>
                </a:lnTo>
                <a:lnTo>
                  <a:pt x="533400" y="1050925"/>
                </a:lnTo>
                <a:lnTo>
                  <a:pt x="533867" y="1050925"/>
                </a:lnTo>
                <a:close/>
                <a:moveTo>
                  <a:pt x="757874" y="1048385"/>
                </a:moveTo>
                <a:lnTo>
                  <a:pt x="759223" y="1050925"/>
                </a:lnTo>
                <a:cubicBezTo>
                  <a:pt x="752476" y="1050925"/>
                  <a:pt x="752476" y="1050925"/>
                  <a:pt x="752476" y="1050925"/>
                </a:cubicBezTo>
                <a:close/>
                <a:moveTo>
                  <a:pt x="451139" y="1048315"/>
                </a:moveTo>
                <a:lnTo>
                  <a:pt x="455528" y="1050349"/>
                </a:lnTo>
                <a:lnTo>
                  <a:pt x="453982" y="1050925"/>
                </a:lnTo>
                <a:lnTo>
                  <a:pt x="451139" y="1051984"/>
                </a:lnTo>
                <a:lnTo>
                  <a:pt x="451139" y="1050925"/>
                </a:lnTo>
                <a:lnTo>
                  <a:pt x="451139" y="1048544"/>
                </a:lnTo>
                <a:close/>
                <a:moveTo>
                  <a:pt x="461169" y="1047750"/>
                </a:moveTo>
                <a:lnTo>
                  <a:pt x="467420" y="1049735"/>
                </a:lnTo>
                <a:lnTo>
                  <a:pt x="464503" y="1050925"/>
                </a:lnTo>
                <a:cubicBezTo>
                  <a:pt x="464503" y="1050925"/>
                  <a:pt x="462836" y="1049338"/>
                  <a:pt x="461169" y="1047750"/>
                </a:cubicBezTo>
                <a:close/>
                <a:moveTo>
                  <a:pt x="384993" y="1046884"/>
                </a:moveTo>
                <a:lnTo>
                  <a:pt x="389997" y="1050925"/>
                </a:lnTo>
                <a:lnTo>
                  <a:pt x="390857" y="1050925"/>
                </a:lnTo>
                <a:lnTo>
                  <a:pt x="392378" y="1050925"/>
                </a:lnTo>
                <a:lnTo>
                  <a:pt x="392510" y="1050925"/>
                </a:lnTo>
                <a:lnTo>
                  <a:pt x="394073" y="1050925"/>
                </a:lnTo>
                <a:lnTo>
                  <a:pt x="394957" y="1050925"/>
                </a:lnTo>
                <a:lnTo>
                  <a:pt x="395189" y="1050925"/>
                </a:lnTo>
                <a:lnTo>
                  <a:pt x="395817" y="1050925"/>
                </a:lnTo>
                <a:cubicBezTo>
                  <a:pt x="395817" y="1050925"/>
                  <a:pt x="395817" y="1058863"/>
                  <a:pt x="395817" y="1058863"/>
                </a:cubicBezTo>
                <a:cubicBezTo>
                  <a:pt x="395817" y="1058863"/>
                  <a:pt x="388938" y="1058863"/>
                  <a:pt x="388938" y="1050925"/>
                </a:cubicBezTo>
                <a:lnTo>
                  <a:pt x="387417" y="1050925"/>
                </a:lnTo>
                <a:cubicBezTo>
                  <a:pt x="384837" y="1050925"/>
                  <a:pt x="383117" y="1050925"/>
                  <a:pt x="383117" y="1050925"/>
                </a:cubicBezTo>
                <a:cubicBezTo>
                  <a:pt x="386557" y="1050925"/>
                  <a:pt x="386557" y="1049338"/>
                  <a:pt x="385697" y="1047750"/>
                </a:cubicBezTo>
                <a:close/>
                <a:moveTo>
                  <a:pt x="754975" y="1046327"/>
                </a:moveTo>
                <a:lnTo>
                  <a:pt x="751417" y="1050925"/>
                </a:lnTo>
                <a:cubicBezTo>
                  <a:pt x="747978" y="1050925"/>
                  <a:pt x="749698" y="1049338"/>
                  <a:pt x="752277" y="1047750"/>
                </a:cubicBezTo>
                <a:close/>
                <a:moveTo>
                  <a:pt x="756996" y="1045262"/>
                </a:moveTo>
                <a:lnTo>
                  <a:pt x="754975" y="1046327"/>
                </a:lnTo>
                <a:lnTo>
                  <a:pt x="755717" y="1045369"/>
                </a:lnTo>
                <a:close/>
                <a:moveTo>
                  <a:pt x="452501" y="1045210"/>
                </a:moveTo>
                <a:lnTo>
                  <a:pt x="453391" y="1045281"/>
                </a:lnTo>
                <a:lnTo>
                  <a:pt x="455613" y="1045986"/>
                </a:lnTo>
                <a:lnTo>
                  <a:pt x="464503" y="1050925"/>
                </a:lnTo>
                <a:cubicBezTo>
                  <a:pt x="461169" y="1050925"/>
                  <a:pt x="459502" y="1049338"/>
                  <a:pt x="457835" y="1047750"/>
                </a:cubicBezTo>
                <a:close/>
                <a:moveTo>
                  <a:pt x="398251" y="1045210"/>
                </a:moveTo>
                <a:lnTo>
                  <a:pt x="400315" y="1045369"/>
                </a:lnTo>
                <a:cubicBezTo>
                  <a:pt x="403755" y="1046163"/>
                  <a:pt x="407195" y="1047750"/>
                  <a:pt x="410634" y="1050925"/>
                </a:cubicBezTo>
                <a:close/>
                <a:moveTo>
                  <a:pt x="451139" y="1045104"/>
                </a:moveTo>
                <a:lnTo>
                  <a:pt x="451139" y="1048315"/>
                </a:lnTo>
                <a:lnTo>
                  <a:pt x="448286" y="1046993"/>
                </a:lnTo>
                <a:close/>
                <a:moveTo>
                  <a:pt x="437284" y="1045104"/>
                </a:moveTo>
                <a:cubicBezTo>
                  <a:pt x="437284" y="1045104"/>
                  <a:pt x="444211" y="1051984"/>
                  <a:pt x="444211" y="1051984"/>
                </a:cubicBezTo>
                <a:cubicBezTo>
                  <a:pt x="437284" y="1051984"/>
                  <a:pt x="437284" y="1045104"/>
                  <a:pt x="437284" y="1045104"/>
                </a:cubicBezTo>
                <a:close/>
                <a:moveTo>
                  <a:pt x="437284" y="1045104"/>
                </a:moveTo>
                <a:cubicBezTo>
                  <a:pt x="437284" y="1045104"/>
                  <a:pt x="437284" y="1045104"/>
                  <a:pt x="444211" y="1045104"/>
                </a:cubicBezTo>
                <a:lnTo>
                  <a:pt x="448286" y="1046993"/>
                </a:lnTo>
                <a:lnTo>
                  <a:pt x="445943" y="1048544"/>
                </a:lnTo>
                <a:cubicBezTo>
                  <a:pt x="445943" y="1050264"/>
                  <a:pt x="447675" y="1051984"/>
                  <a:pt x="451139" y="1051984"/>
                </a:cubicBezTo>
                <a:cubicBezTo>
                  <a:pt x="444211" y="1051984"/>
                  <a:pt x="444211" y="1051984"/>
                  <a:pt x="437284" y="1045104"/>
                </a:cubicBezTo>
                <a:close/>
                <a:moveTo>
                  <a:pt x="390279" y="1044597"/>
                </a:moveTo>
                <a:lnTo>
                  <a:pt x="391727" y="1045850"/>
                </a:lnTo>
                <a:lnTo>
                  <a:pt x="393443" y="1046635"/>
                </a:lnTo>
                <a:lnTo>
                  <a:pt x="392965" y="1046922"/>
                </a:lnTo>
                <a:lnTo>
                  <a:pt x="396346" y="1049847"/>
                </a:lnTo>
                <a:lnTo>
                  <a:pt x="396547" y="1049872"/>
                </a:lnTo>
                <a:lnTo>
                  <a:pt x="395884" y="1047750"/>
                </a:lnTo>
                <a:lnTo>
                  <a:pt x="393443" y="1046635"/>
                </a:lnTo>
                <a:lnTo>
                  <a:pt x="396094" y="1045044"/>
                </a:lnTo>
                <a:close/>
                <a:moveTo>
                  <a:pt x="635794" y="1044575"/>
                </a:moveTo>
                <a:cubicBezTo>
                  <a:pt x="642938" y="1044575"/>
                  <a:pt x="635794" y="1044575"/>
                  <a:pt x="642938" y="1050925"/>
                </a:cubicBezTo>
                <a:lnTo>
                  <a:pt x="636542" y="1049375"/>
                </a:lnTo>
                <a:lnTo>
                  <a:pt x="638473" y="1045369"/>
                </a:lnTo>
                <a:cubicBezTo>
                  <a:pt x="637580" y="1044575"/>
                  <a:pt x="635794" y="1044575"/>
                  <a:pt x="635794" y="1044575"/>
                </a:cubicBezTo>
                <a:close/>
                <a:moveTo>
                  <a:pt x="622300" y="1044575"/>
                </a:moveTo>
                <a:cubicBezTo>
                  <a:pt x="622300" y="1048147"/>
                  <a:pt x="622300" y="1048147"/>
                  <a:pt x="621450" y="1048147"/>
                </a:cubicBezTo>
                <a:lnTo>
                  <a:pt x="616819" y="1050925"/>
                </a:lnTo>
                <a:lnTo>
                  <a:pt x="615563" y="1051679"/>
                </a:lnTo>
                <a:lnTo>
                  <a:pt x="615543" y="1051719"/>
                </a:lnTo>
                <a:lnTo>
                  <a:pt x="612784" y="1057083"/>
                </a:lnTo>
                <a:lnTo>
                  <a:pt x="618002" y="1054894"/>
                </a:lnTo>
                <a:cubicBezTo>
                  <a:pt x="620581" y="1052910"/>
                  <a:pt x="622301" y="1050925"/>
                  <a:pt x="622301" y="1050925"/>
                </a:cubicBezTo>
                <a:cubicBezTo>
                  <a:pt x="622301" y="1050925"/>
                  <a:pt x="615422" y="1058863"/>
                  <a:pt x="622301" y="1058863"/>
                </a:cubicBezTo>
                <a:lnTo>
                  <a:pt x="627459" y="1058863"/>
                </a:lnTo>
                <a:lnTo>
                  <a:pt x="628319" y="1058863"/>
                </a:lnTo>
                <a:cubicBezTo>
                  <a:pt x="629179" y="1058863"/>
                  <a:pt x="629179" y="1058863"/>
                  <a:pt x="629179" y="1058863"/>
                </a:cubicBezTo>
                <a:cubicBezTo>
                  <a:pt x="629179" y="1058863"/>
                  <a:pt x="627459" y="1058863"/>
                  <a:pt x="625739" y="1059657"/>
                </a:cubicBezTo>
                <a:lnTo>
                  <a:pt x="622456" y="1064961"/>
                </a:lnTo>
                <a:lnTo>
                  <a:pt x="628849" y="1062038"/>
                </a:lnTo>
                <a:cubicBezTo>
                  <a:pt x="630585" y="1060451"/>
                  <a:pt x="632322" y="1058863"/>
                  <a:pt x="635795" y="1058863"/>
                </a:cubicBezTo>
                <a:lnTo>
                  <a:pt x="636058" y="1058863"/>
                </a:lnTo>
                <a:lnTo>
                  <a:pt x="636059" y="1058863"/>
                </a:lnTo>
                <a:lnTo>
                  <a:pt x="636588" y="1058863"/>
                </a:lnTo>
                <a:lnTo>
                  <a:pt x="642938" y="1056995"/>
                </a:lnTo>
                <a:lnTo>
                  <a:pt x="642938" y="1054894"/>
                </a:lnTo>
                <a:cubicBezTo>
                  <a:pt x="642938" y="1052910"/>
                  <a:pt x="642938" y="1050925"/>
                  <a:pt x="642938" y="1050925"/>
                </a:cubicBezTo>
                <a:cubicBezTo>
                  <a:pt x="642938" y="1050925"/>
                  <a:pt x="649288" y="1050925"/>
                  <a:pt x="655638" y="1044575"/>
                </a:cubicBezTo>
                <a:cubicBezTo>
                  <a:pt x="652463" y="1047750"/>
                  <a:pt x="650876" y="1049338"/>
                  <a:pt x="650082" y="1050131"/>
                </a:cubicBezTo>
                <a:lnTo>
                  <a:pt x="649923" y="1050290"/>
                </a:lnTo>
                <a:lnTo>
                  <a:pt x="651669" y="1050131"/>
                </a:lnTo>
                <a:cubicBezTo>
                  <a:pt x="654051" y="1049338"/>
                  <a:pt x="655638" y="1047750"/>
                  <a:pt x="655638" y="1044575"/>
                </a:cubicBezTo>
                <a:cubicBezTo>
                  <a:pt x="655638" y="1050925"/>
                  <a:pt x="649288" y="1050925"/>
                  <a:pt x="649288" y="1050925"/>
                </a:cubicBezTo>
                <a:cubicBezTo>
                  <a:pt x="649288" y="1050925"/>
                  <a:pt x="647701" y="1050925"/>
                  <a:pt x="646113" y="1051917"/>
                </a:cubicBezTo>
                <a:lnTo>
                  <a:pt x="643924" y="1056705"/>
                </a:lnTo>
                <a:lnTo>
                  <a:pt x="648583" y="1055335"/>
                </a:lnTo>
                <a:lnTo>
                  <a:pt x="649151" y="1056673"/>
                </a:lnTo>
                <a:lnTo>
                  <a:pt x="647552" y="1057871"/>
                </a:lnTo>
                <a:cubicBezTo>
                  <a:pt x="645022" y="1058863"/>
                  <a:pt x="643335" y="1058863"/>
                  <a:pt x="643335" y="1058863"/>
                </a:cubicBezTo>
                <a:lnTo>
                  <a:pt x="645319" y="1058863"/>
                </a:lnTo>
                <a:lnTo>
                  <a:pt x="646709" y="1058863"/>
                </a:lnTo>
                <a:lnTo>
                  <a:pt x="647081" y="1058863"/>
                </a:lnTo>
                <a:lnTo>
                  <a:pt x="647840" y="1058863"/>
                </a:lnTo>
                <a:lnTo>
                  <a:pt x="649288" y="1058863"/>
                </a:lnTo>
                <a:cubicBezTo>
                  <a:pt x="642938" y="1065213"/>
                  <a:pt x="642938" y="1058863"/>
                  <a:pt x="636588" y="1065213"/>
                </a:cubicBezTo>
                <a:cubicBezTo>
                  <a:pt x="636588" y="1065213"/>
                  <a:pt x="638175" y="1063626"/>
                  <a:pt x="638969" y="1062038"/>
                </a:cubicBezTo>
                <a:lnTo>
                  <a:pt x="637137" y="1059595"/>
                </a:lnTo>
                <a:lnTo>
                  <a:pt x="636663" y="1059657"/>
                </a:lnTo>
                <a:cubicBezTo>
                  <a:pt x="635795" y="1060451"/>
                  <a:pt x="635795" y="1062038"/>
                  <a:pt x="635795" y="1065213"/>
                </a:cubicBezTo>
                <a:cubicBezTo>
                  <a:pt x="635795" y="1065213"/>
                  <a:pt x="628849" y="1065213"/>
                  <a:pt x="628849" y="1065213"/>
                </a:cubicBezTo>
                <a:lnTo>
                  <a:pt x="628651" y="1065213"/>
                </a:lnTo>
                <a:lnTo>
                  <a:pt x="622772" y="1065213"/>
                </a:lnTo>
                <a:lnTo>
                  <a:pt x="622300" y="1065213"/>
                </a:lnTo>
                <a:lnTo>
                  <a:pt x="621904" y="1065213"/>
                </a:lnTo>
                <a:lnTo>
                  <a:pt x="622407" y="1064983"/>
                </a:lnTo>
                <a:lnTo>
                  <a:pt x="624880" y="1059657"/>
                </a:lnTo>
                <a:cubicBezTo>
                  <a:pt x="625739" y="1058863"/>
                  <a:pt x="625739" y="1058863"/>
                  <a:pt x="622300" y="1058863"/>
                </a:cubicBezTo>
                <a:cubicBezTo>
                  <a:pt x="622300" y="1058863"/>
                  <a:pt x="615950" y="1058863"/>
                  <a:pt x="615950" y="1065213"/>
                </a:cubicBezTo>
                <a:cubicBezTo>
                  <a:pt x="615950" y="1065213"/>
                  <a:pt x="615950" y="1063626"/>
                  <a:pt x="615950" y="1062038"/>
                </a:cubicBezTo>
                <a:lnTo>
                  <a:pt x="615950" y="1058864"/>
                </a:lnTo>
                <a:lnTo>
                  <a:pt x="609932" y="1064419"/>
                </a:lnTo>
                <a:cubicBezTo>
                  <a:pt x="609072" y="1065213"/>
                  <a:pt x="609072" y="1065213"/>
                  <a:pt x="609072" y="1065213"/>
                </a:cubicBezTo>
                <a:lnTo>
                  <a:pt x="608013" y="1065213"/>
                </a:lnTo>
                <a:lnTo>
                  <a:pt x="604772" y="1065213"/>
                </a:lnTo>
                <a:lnTo>
                  <a:pt x="601663" y="1065213"/>
                </a:lnTo>
                <a:lnTo>
                  <a:pt x="598091" y="1065213"/>
                </a:lnTo>
                <a:lnTo>
                  <a:pt x="595313" y="1065213"/>
                </a:lnTo>
                <a:cubicBezTo>
                  <a:pt x="598752" y="1062038"/>
                  <a:pt x="600472" y="1062038"/>
                  <a:pt x="603052" y="1062038"/>
                </a:cubicBezTo>
                <a:lnTo>
                  <a:pt x="615950" y="1058863"/>
                </a:lnTo>
                <a:lnTo>
                  <a:pt x="615950" y="1058863"/>
                </a:lnTo>
                <a:lnTo>
                  <a:pt x="615422" y="1058863"/>
                </a:lnTo>
                <a:lnTo>
                  <a:pt x="614562" y="1058863"/>
                </a:lnTo>
                <a:lnTo>
                  <a:pt x="613702" y="1058863"/>
                </a:lnTo>
                <a:lnTo>
                  <a:pt x="611982" y="1058863"/>
                </a:lnTo>
                <a:lnTo>
                  <a:pt x="608807" y="1058863"/>
                </a:lnTo>
                <a:lnTo>
                  <a:pt x="608542" y="1058863"/>
                </a:lnTo>
                <a:lnTo>
                  <a:pt x="608666" y="1058811"/>
                </a:lnTo>
                <a:lnTo>
                  <a:pt x="606128" y="1057871"/>
                </a:lnTo>
                <a:lnTo>
                  <a:pt x="608501" y="1051719"/>
                </a:lnTo>
                <a:lnTo>
                  <a:pt x="608807" y="1050925"/>
                </a:lnTo>
                <a:lnTo>
                  <a:pt x="609005" y="1050925"/>
                </a:lnTo>
                <a:lnTo>
                  <a:pt x="609700" y="1050925"/>
                </a:lnTo>
                <a:lnTo>
                  <a:pt x="610205" y="1050925"/>
                </a:lnTo>
                <a:lnTo>
                  <a:pt x="615496" y="1048147"/>
                </a:lnTo>
                <a:lnTo>
                  <a:pt x="617764" y="1046957"/>
                </a:lnTo>
                <a:close/>
                <a:moveTo>
                  <a:pt x="608807" y="1044575"/>
                </a:moveTo>
                <a:cubicBezTo>
                  <a:pt x="608807" y="1050925"/>
                  <a:pt x="608807" y="1050925"/>
                  <a:pt x="601663" y="1050925"/>
                </a:cubicBezTo>
                <a:lnTo>
                  <a:pt x="603861" y="1047506"/>
                </a:lnTo>
                <a:lnTo>
                  <a:pt x="605235" y="1049338"/>
                </a:lnTo>
                <a:cubicBezTo>
                  <a:pt x="607021" y="1049338"/>
                  <a:pt x="608807" y="1047750"/>
                  <a:pt x="608807" y="1044575"/>
                </a:cubicBezTo>
                <a:close/>
                <a:moveTo>
                  <a:pt x="601663" y="1044575"/>
                </a:moveTo>
                <a:cubicBezTo>
                  <a:pt x="608807" y="1044575"/>
                  <a:pt x="608807" y="1044575"/>
                  <a:pt x="608807" y="1044575"/>
                </a:cubicBezTo>
                <a:cubicBezTo>
                  <a:pt x="608807" y="1044575"/>
                  <a:pt x="607021" y="1044575"/>
                  <a:pt x="605235" y="1045369"/>
                </a:cubicBezTo>
                <a:lnTo>
                  <a:pt x="603861" y="1047506"/>
                </a:lnTo>
                <a:close/>
                <a:moveTo>
                  <a:pt x="471488" y="1044575"/>
                </a:moveTo>
                <a:lnTo>
                  <a:pt x="472883" y="1044575"/>
                </a:lnTo>
                <a:lnTo>
                  <a:pt x="473076" y="1044575"/>
                </a:lnTo>
                <a:lnTo>
                  <a:pt x="473076" y="1046163"/>
                </a:lnTo>
                <a:lnTo>
                  <a:pt x="471488" y="1046163"/>
                </a:lnTo>
                <a:close/>
                <a:moveTo>
                  <a:pt x="451168" y="1044575"/>
                </a:moveTo>
                <a:lnTo>
                  <a:pt x="451272" y="1044575"/>
                </a:lnTo>
                <a:cubicBezTo>
                  <a:pt x="453304" y="1044575"/>
                  <a:pt x="453694" y="1044575"/>
                  <a:pt x="454202" y="1044575"/>
                </a:cubicBezTo>
                <a:lnTo>
                  <a:pt x="454819" y="1044575"/>
                </a:lnTo>
                <a:lnTo>
                  <a:pt x="457729" y="1044575"/>
                </a:lnTo>
                <a:lnTo>
                  <a:pt x="457835" y="1044575"/>
                </a:lnTo>
                <a:cubicBezTo>
                  <a:pt x="457835" y="1044575"/>
                  <a:pt x="459502" y="1046163"/>
                  <a:pt x="461169" y="1047750"/>
                </a:cubicBezTo>
                <a:lnTo>
                  <a:pt x="455613" y="1045986"/>
                </a:lnTo>
                <a:lnTo>
                  <a:pt x="454502" y="1045369"/>
                </a:lnTo>
                <a:lnTo>
                  <a:pt x="453391" y="1045281"/>
                </a:lnTo>
                <a:close/>
                <a:moveTo>
                  <a:pt x="444500" y="1044575"/>
                </a:moveTo>
                <a:lnTo>
                  <a:pt x="450850" y="1044575"/>
                </a:lnTo>
                <a:lnTo>
                  <a:pt x="451168" y="1044575"/>
                </a:lnTo>
                <a:lnTo>
                  <a:pt x="452501" y="1045210"/>
                </a:lnTo>
                <a:close/>
                <a:moveTo>
                  <a:pt x="376238" y="1044575"/>
                </a:moveTo>
                <a:cubicBezTo>
                  <a:pt x="376238" y="1044575"/>
                  <a:pt x="383117" y="1044575"/>
                  <a:pt x="383117" y="1044575"/>
                </a:cubicBezTo>
                <a:lnTo>
                  <a:pt x="384993" y="1046884"/>
                </a:lnTo>
                <a:lnTo>
                  <a:pt x="383117" y="1045369"/>
                </a:lnTo>
                <a:cubicBezTo>
                  <a:pt x="381397" y="1044575"/>
                  <a:pt x="379678" y="1044575"/>
                  <a:pt x="376238" y="1044575"/>
                </a:cubicBezTo>
                <a:close/>
                <a:moveTo>
                  <a:pt x="334963" y="1044575"/>
                </a:moveTo>
                <a:cubicBezTo>
                  <a:pt x="341313" y="1044575"/>
                  <a:pt x="341313" y="1050925"/>
                  <a:pt x="341313" y="1050925"/>
                </a:cubicBezTo>
                <a:cubicBezTo>
                  <a:pt x="328613" y="1044575"/>
                  <a:pt x="334963" y="1044575"/>
                  <a:pt x="334963" y="1044575"/>
                </a:cubicBezTo>
                <a:close/>
                <a:moveTo>
                  <a:pt x="314326" y="1044575"/>
                </a:moveTo>
                <a:cubicBezTo>
                  <a:pt x="317898" y="1044575"/>
                  <a:pt x="319684" y="1044575"/>
                  <a:pt x="321470" y="1044575"/>
                </a:cubicBezTo>
                <a:cubicBezTo>
                  <a:pt x="328614" y="1044575"/>
                  <a:pt x="328614" y="1050925"/>
                  <a:pt x="328614" y="1050925"/>
                </a:cubicBezTo>
                <a:cubicBezTo>
                  <a:pt x="321470" y="1044575"/>
                  <a:pt x="321470" y="1044575"/>
                  <a:pt x="314326" y="1044575"/>
                </a:cubicBezTo>
                <a:close/>
                <a:moveTo>
                  <a:pt x="348545" y="1044259"/>
                </a:moveTo>
                <a:cubicBezTo>
                  <a:pt x="355248" y="1044259"/>
                  <a:pt x="348545" y="1044259"/>
                  <a:pt x="355248" y="1050926"/>
                </a:cubicBezTo>
                <a:cubicBezTo>
                  <a:pt x="355248" y="1050926"/>
                  <a:pt x="348545" y="1050926"/>
                  <a:pt x="348545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5926"/>
                  <a:pt x="344356" y="1046759"/>
                </a:cubicBezTo>
                <a:lnTo>
                  <a:pt x="345194" y="1047592"/>
                </a:lnTo>
                <a:cubicBezTo>
                  <a:pt x="346870" y="1049259"/>
                  <a:pt x="348545" y="1050926"/>
                  <a:pt x="348545" y="1050926"/>
                </a:cubicBezTo>
                <a:cubicBezTo>
                  <a:pt x="341843" y="1050926"/>
                  <a:pt x="341843" y="1050926"/>
                  <a:pt x="341843" y="1044259"/>
                </a:cubicBezTo>
                <a:close/>
                <a:moveTo>
                  <a:pt x="341843" y="1044259"/>
                </a:moveTo>
                <a:cubicBezTo>
                  <a:pt x="341843" y="1044259"/>
                  <a:pt x="343519" y="1044259"/>
                  <a:pt x="345194" y="1044259"/>
                </a:cubicBezTo>
                <a:lnTo>
                  <a:pt x="347707" y="1044259"/>
                </a:lnTo>
                <a:lnTo>
                  <a:pt x="348545" y="1044259"/>
                </a:lnTo>
                <a:cubicBezTo>
                  <a:pt x="348545" y="1044259"/>
                  <a:pt x="348545" y="1050926"/>
                  <a:pt x="341843" y="1044259"/>
                </a:cubicBezTo>
                <a:close/>
                <a:moveTo>
                  <a:pt x="676922" y="1044240"/>
                </a:moveTo>
                <a:cubicBezTo>
                  <a:pt x="676922" y="1047656"/>
                  <a:pt x="676922" y="1049363"/>
                  <a:pt x="676922" y="1050217"/>
                </a:cubicBezTo>
                <a:cubicBezTo>
                  <a:pt x="675212" y="1049363"/>
                  <a:pt x="673503" y="1047656"/>
                  <a:pt x="676922" y="1044240"/>
                </a:cubicBezTo>
                <a:close/>
                <a:moveTo>
                  <a:pt x="594871" y="1044240"/>
                </a:moveTo>
                <a:lnTo>
                  <a:pt x="595122" y="1044575"/>
                </a:lnTo>
                <a:lnTo>
                  <a:pt x="597435" y="1047656"/>
                </a:lnTo>
                <a:cubicBezTo>
                  <a:pt x="596580" y="1049363"/>
                  <a:pt x="594871" y="1051071"/>
                  <a:pt x="594871" y="1051071"/>
                </a:cubicBezTo>
                <a:cubicBezTo>
                  <a:pt x="596580" y="1049363"/>
                  <a:pt x="596580" y="1048509"/>
                  <a:pt x="595618" y="1048083"/>
                </a:cubicBezTo>
                <a:lnTo>
                  <a:pt x="590931" y="1047684"/>
                </a:lnTo>
                <a:lnTo>
                  <a:pt x="594488" y="1044575"/>
                </a:lnTo>
                <a:close/>
                <a:moveTo>
                  <a:pt x="553845" y="1044240"/>
                </a:moveTo>
                <a:cubicBezTo>
                  <a:pt x="557264" y="1047656"/>
                  <a:pt x="558973" y="1049363"/>
                  <a:pt x="560683" y="1050217"/>
                </a:cubicBezTo>
                <a:lnTo>
                  <a:pt x="566353" y="1050925"/>
                </a:lnTo>
                <a:lnTo>
                  <a:pt x="566738" y="1050925"/>
                </a:lnTo>
                <a:lnTo>
                  <a:pt x="566738" y="1050973"/>
                </a:lnTo>
                <a:lnTo>
                  <a:pt x="567520" y="1051071"/>
                </a:lnTo>
                <a:lnTo>
                  <a:pt x="567414" y="1051071"/>
                </a:lnTo>
                <a:lnTo>
                  <a:pt x="566738" y="1051071"/>
                </a:lnTo>
                <a:lnTo>
                  <a:pt x="566738" y="1051917"/>
                </a:lnTo>
                <a:cubicBezTo>
                  <a:pt x="566738" y="1052910"/>
                  <a:pt x="566738" y="1054894"/>
                  <a:pt x="566738" y="1058863"/>
                </a:cubicBezTo>
                <a:cubicBezTo>
                  <a:pt x="566738" y="1050925"/>
                  <a:pt x="560388" y="1050925"/>
                  <a:pt x="554038" y="1058863"/>
                </a:cubicBezTo>
                <a:cubicBezTo>
                  <a:pt x="554038" y="1054894"/>
                  <a:pt x="555625" y="1052910"/>
                  <a:pt x="557213" y="1051917"/>
                </a:cubicBezTo>
                <a:lnTo>
                  <a:pt x="560260" y="1050965"/>
                </a:lnTo>
                <a:lnTo>
                  <a:pt x="560100" y="1050925"/>
                </a:lnTo>
                <a:lnTo>
                  <a:pt x="557264" y="1050217"/>
                </a:lnTo>
                <a:lnTo>
                  <a:pt x="554037" y="1044575"/>
                </a:lnTo>
                <a:close/>
                <a:moveTo>
                  <a:pt x="547007" y="1044240"/>
                </a:moveTo>
                <a:lnTo>
                  <a:pt x="548348" y="1044575"/>
                </a:lnTo>
                <a:lnTo>
                  <a:pt x="550426" y="1045094"/>
                </a:lnTo>
                <a:cubicBezTo>
                  <a:pt x="552136" y="1045948"/>
                  <a:pt x="553845" y="1047656"/>
                  <a:pt x="553845" y="1051071"/>
                </a:cubicBezTo>
                <a:cubicBezTo>
                  <a:pt x="553845" y="1047656"/>
                  <a:pt x="552135" y="1047656"/>
                  <a:pt x="550426" y="1048509"/>
                </a:cubicBezTo>
                <a:lnTo>
                  <a:pt x="547202" y="1050925"/>
                </a:lnTo>
                <a:lnTo>
                  <a:pt x="547007" y="1051071"/>
                </a:lnTo>
                <a:lnTo>
                  <a:pt x="547116" y="1050925"/>
                </a:lnTo>
                <a:lnTo>
                  <a:pt x="549571" y="1047656"/>
                </a:lnTo>
                <a:lnTo>
                  <a:pt x="547258" y="1044575"/>
                </a:lnTo>
                <a:close/>
                <a:moveTo>
                  <a:pt x="557401" y="1043148"/>
                </a:moveTo>
                <a:lnTo>
                  <a:pt x="560683" y="1044240"/>
                </a:lnTo>
                <a:lnTo>
                  <a:pt x="556409" y="1044240"/>
                </a:lnTo>
                <a:lnTo>
                  <a:pt x="554700" y="1044240"/>
                </a:lnTo>
                <a:cubicBezTo>
                  <a:pt x="553845" y="1044240"/>
                  <a:pt x="553845" y="1044240"/>
                  <a:pt x="553845" y="1044240"/>
                </a:cubicBezTo>
                <a:cubicBezTo>
                  <a:pt x="553845" y="1044240"/>
                  <a:pt x="555555" y="1044240"/>
                  <a:pt x="557264" y="1043387"/>
                </a:cubicBezTo>
                <a:close/>
                <a:moveTo>
                  <a:pt x="502090" y="1042559"/>
                </a:moveTo>
                <a:lnTo>
                  <a:pt x="502563" y="1043387"/>
                </a:lnTo>
                <a:cubicBezTo>
                  <a:pt x="504273" y="1044240"/>
                  <a:pt x="505982" y="1044240"/>
                  <a:pt x="505982" y="1044240"/>
                </a:cubicBezTo>
                <a:lnTo>
                  <a:pt x="505127" y="1044240"/>
                </a:lnTo>
                <a:lnTo>
                  <a:pt x="502563" y="1044240"/>
                </a:lnTo>
                <a:lnTo>
                  <a:pt x="499999" y="1044240"/>
                </a:lnTo>
                <a:cubicBezTo>
                  <a:pt x="499144" y="1044240"/>
                  <a:pt x="499144" y="1044240"/>
                  <a:pt x="499144" y="1044240"/>
                </a:cubicBezTo>
                <a:close/>
                <a:moveTo>
                  <a:pt x="438569" y="1042359"/>
                </a:moveTo>
                <a:lnTo>
                  <a:pt x="440134" y="1043682"/>
                </a:lnTo>
                <a:cubicBezTo>
                  <a:pt x="441008" y="1044575"/>
                  <a:pt x="441008" y="1044575"/>
                  <a:pt x="444500" y="1044575"/>
                </a:cubicBezTo>
                <a:cubicBezTo>
                  <a:pt x="441008" y="1044575"/>
                  <a:pt x="439261" y="1044575"/>
                  <a:pt x="438388" y="1043682"/>
                </a:cubicBezTo>
                <a:lnTo>
                  <a:pt x="438286" y="1042953"/>
                </a:lnTo>
                <a:close/>
                <a:moveTo>
                  <a:pt x="731045" y="1042266"/>
                </a:moveTo>
                <a:lnTo>
                  <a:pt x="731045" y="1044575"/>
                </a:lnTo>
                <a:cubicBezTo>
                  <a:pt x="731045" y="1044575"/>
                  <a:pt x="729358" y="1044575"/>
                  <a:pt x="727671" y="1045369"/>
                </a:cubicBezTo>
                <a:lnTo>
                  <a:pt x="726658" y="1047037"/>
                </a:lnTo>
                <a:lnTo>
                  <a:pt x="727472" y="1048147"/>
                </a:lnTo>
                <a:lnTo>
                  <a:pt x="725431" y="1050931"/>
                </a:lnTo>
                <a:lnTo>
                  <a:pt x="725488" y="1050925"/>
                </a:lnTo>
                <a:lnTo>
                  <a:pt x="725486" y="1050925"/>
                </a:lnTo>
                <a:lnTo>
                  <a:pt x="725489" y="1050925"/>
                </a:lnTo>
                <a:lnTo>
                  <a:pt x="725399" y="1050975"/>
                </a:lnTo>
                <a:lnTo>
                  <a:pt x="725200" y="1051246"/>
                </a:lnTo>
                <a:lnTo>
                  <a:pt x="725050" y="1051451"/>
                </a:lnTo>
                <a:lnTo>
                  <a:pt x="727374" y="1054894"/>
                </a:lnTo>
                <a:lnTo>
                  <a:pt x="724695" y="1058862"/>
                </a:lnTo>
                <a:lnTo>
                  <a:pt x="724695" y="1058862"/>
                </a:lnTo>
                <a:lnTo>
                  <a:pt x="724695" y="1055886"/>
                </a:lnTo>
                <a:lnTo>
                  <a:pt x="724695" y="1054894"/>
                </a:lnTo>
                <a:lnTo>
                  <a:pt x="724695" y="1051807"/>
                </a:lnTo>
                <a:lnTo>
                  <a:pt x="724695" y="1051719"/>
                </a:lnTo>
                <a:lnTo>
                  <a:pt x="724695" y="1051650"/>
                </a:lnTo>
                <a:lnTo>
                  <a:pt x="724410" y="1051525"/>
                </a:lnTo>
                <a:lnTo>
                  <a:pt x="718345" y="1054894"/>
                </a:lnTo>
                <a:cubicBezTo>
                  <a:pt x="716559" y="1054894"/>
                  <a:pt x="714773" y="1054894"/>
                  <a:pt x="711201" y="1058863"/>
                </a:cubicBezTo>
                <a:cubicBezTo>
                  <a:pt x="711201" y="1054894"/>
                  <a:pt x="712987" y="1052910"/>
                  <a:pt x="715666" y="1051917"/>
                </a:cubicBezTo>
                <a:lnTo>
                  <a:pt x="717628" y="1051719"/>
                </a:lnTo>
                <a:lnTo>
                  <a:pt x="711756" y="1051719"/>
                </a:lnTo>
                <a:lnTo>
                  <a:pt x="711201" y="1051719"/>
                </a:lnTo>
                <a:lnTo>
                  <a:pt x="711201" y="1054894"/>
                </a:lnTo>
                <a:cubicBezTo>
                  <a:pt x="711201" y="1056879"/>
                  <a:pt x="711201" y="1058863"/>
                  <a:pt x="711201" y="1058863"/>
                </a:cubicBezTo>
                <a:lnTo>
                  <a:pt x="708522" y="1058863"/>
                </a:lnTo>
                <a:lnTo>
                  <a:pt x="704057" y="1058863"/>
                </a:lnTo>
                <a:cubicBezTo>
                  <a:pt x="704057" y="1058863"/>
                  <a:pt x="705843" y="1058863"/>
                  <a:pt x="707629" y="1057871"/>
                </a:cubicBezTo>
                <a:lnTo>
                  <a:pt x="710692" y="1051914"/>
                </a:lnTo>
                <a:lnTo>
                  <a:pt x="707390" y="1055291"/>
                </a:lnTo>
                <a:cubicBezTo>
                  <a:pt x="705644" y="1057077"/>
                  <a:pt x="703898" y="1058863"/>
                  <a:pt x="703898" y="1058863"/>
                </a:cubicBezTo>
                <a:lnTo>
                  <a:pt x="703309" y="1058863"/>
                </a:lnTo>
                <a:lnTo>
                  <a:pt x="702271" y="1058863"/>
                </a:lnTo>
                <a:lnTo>
                  <a:pt x="700661" y="1058863"/>
                </a:lnTo>
                <a:lnTo>
                  <a:pt x="694949" y="1060385"/>
                </a:lnTo>
                <a:lnTo>
                  <a:pt x="691677" y="1061256"/>
                </a:lnTo>
                <a:lnTo>
                  <a:pt x="695786" y="1058862"/>
                </a:lnTo>
                <a:lnTo>
                  <a:pt x="697435" y="1057901"/>
                </a:lnTo>
                <a:cubicBezTo>
                  <a:pt x="697435" y="1057901"/>
                  <a:pt x="697435" y="1057901"/>
                  <a:pt x="698290" y="1057901"/>
                </a:cubicBezTo>
                <a:lnTo>
                  <a:pt x="698559" y="1057901"/>
                </a:lnTo>
                <a:lnTo>
                  <a:pt x="703025" y="1055291"/>
                </a:lnTo>
                <a:lnTo>
                  <a:pt x="703643" y="1052762"/>
                </a:lnTo>
                <a:lnTo>
                  <a:pt x="699815" y="1051719"/>
                </a:lnTo>
                <a:lnTo>
                  <a:pt x="698104" y="1051719"/>
                </a:lnTo>
                <a:lnTo>
                  <a:pt x="697435" y="1051719"/>
                </a:lnTo>
                <a:lnTo>
                  <a:pt x="697435" y="1057047"/>
                </a:lnTo>
                <a:cubicBezTo>
                  <a:pt x="697435" y="1057901"/>
                  <a:pt x="697435" y="1057901"/>
                  <a:pt x="697435" y="1057901"/>
                </a:cubicBezTo>
                <a:lnTo>
                  <a:pt x="696580" y="1057901"/>
                </a:lnTo>
                <a:lnTo>
                  <a:pt x="694016" y="1057901"/>
                </a:lnTo>
                <a:lnTo>
                  <a:pt x="693161" y="1057901"/>
                </a:lnTo>
                <a:cubicBezTo>
                  <a:pt x="692307" y="1057901"/>
                  <a:pt x="690597" y="1057901"/>
                  <a:pt x="690597" y="1057901"/>
                </a:cubicBezTo>
                <a:lnTo>
                  <a:pt x="689900" y="1058598"/>
                </a:lnTo>
                <a:lnTo>
                  <a:pt x="690246" y="1058863"/>
                </a:lnTo>
                <a:lnTo>
                  <a:pt x="689634" y="1058863"/>
                </a:lnTo>
                <a:lnTo>
                  <a:pt x="684614" y="1063878"/>
                </a:lnTo>
                <a:lnTo>
                  <a:pt x="684381" y="1064111"/>
                </a:lnTo>
                <a:lnTo>
                  <a:pt x="676922" y="1064732"/>
                </a:lnTo>
                <a:cubicBezTo>
                  <a:pt x="676922" y="1064732"/>
                  <a:pt x="676922" y="1064732"/>
                  <a:pt x="677777" y="1064732"/>
                </a:cubicBezTo>
                <a:lnTo>
                  <a:pt x="680340" y="1064732"/>
                </a:lnTo>
                <a:lnTo>
                  <a:pt x="681195" y="1064732"/>
                </a:lnTo>
                <a:lnTo>
                  <a:pt x="683759" y="1064732"/>
                </a:lnTo>
                <a:lnTo>
                  <a:pt x="676276" y="1065355"/>
                </a:lnTo>
                <a:lnTo>
                  <a:pt x="676276" y="1066007"/>
                </a:lnTo>
                <a:cubicBezTo>
                  <a:pt x="676276" y="1066801"/>
                  <a:pt x="676276" y="1068388"/>
                  <a:pt x="676276" y="1071563"/>
                </a:cubicBezTo>
                <a:cubicBezTo>
                  <a:pt x="676276" y="1065213"/>
                  <a:pt x="669397" y="1071563"/>
                  <a:pt x="669397" y="1071563"/>
                </a:cubicBezTo>
                <a:cubicBezTo>
                  <a:pt x="669397" y="1071563"/>
                  <a:pt x="671117" y="1069976"/>
                  <a:pt x="672837" y="1068388"/>
                </a:cubicBezTo>
                <a:lnTo>
                  <a:pt x="676108" y="1065369"/>
                </a:lnTo>
                <a:lnTo>
                  <a:pt x="673503" y="1065585"/>
                </a:lnTo>
                <a:lnTo>
                  <a:pt x="666585" y="1069617"/>
                </a:lnTo>
                <a:lnTo>
                  <a:pt x="669397" y="1071563"/>
                </a:lnTo>
                <a:cubicBezTo>
                  <a:pt x="669397" y="1071563"/>
                  <a:pt x="667677" y="1071563"/>
                  <a:pt x="665957" y="1071563"/>
                </a:cubicBezTo>
                <a:lnTo>
                  <a:pt x="665097" y="1071563"/>
                </a:lnTo>
                <a:lnTo>
                  <a:pt x="663576" y="1071563"/>
                </a:lnTo>
                <a:lnTo>
                  <a:pt x="662517" y="1071563"/>
                </a:lnTo>
                <a:lnTo>
                  <a:pt x="663576" y="1070830"/>
                </a:lnTo>
                <a:lnTo>
                  <a:pt x="664891" y="1069920"/>
                </a:lnTo>
                <a:lnTo>
                  <a:pt x="666665" y="1068147"/>
                </a:lnTo>
                <a:cubicBezTo>
                  <a:pt x="668375" y="1066439"/>
                  <a:pt x="670084" y="1064732"/>
                  <a:pt x="670084" y="1064732"/>
                </a:cubicBezTo>
                <a:cubicBezTo>
                  <a:pt x="673503" y="1061316"/>
                  <a:pt x="675212" y="1061316"/>
                  <a:pt x="676067" y="1061316"/>
                </a:cubicBezTo>
                <a:lnTo>
                  <a:pt x="676681" y="1058863"/>
                </a:lnTo>
                <a:lnTo>
                  <a:pt x="676276" y="1058863"/>
                </a:lnTo>
                <a:lnTo>
                  <a:pt x="676723" y="1058697"/>
                </a:lnTo>
                <a:lnTo>
                  <a:pt x="676922" y="1057901"/>
                </a:lnTo>
                <a:cubicBezTo>
                  <a:pt x="676922" y="1057901"/>
                  <a:pt x="676922" y="1057901"/>
                  <a:pt x="677777" y="1057901"/>
                </a:cubicBezTo>
                <a:lnTo>
                  <a:pt x="678631" y="1057901"/>
                </a:lnTo>
                <a:lnTo>
                  <a:pt x="678863" y="1057901"/>
                </a:lnTo>
                <a:lnTo>
                  <a:pt x="679422" y="1057693"/>
                </a:lnTo>
                <a:lnTo>
                  <a:pt x="676922" y="1057901"/>
                </a:lnTo>
                <a:cubicBezTo>
                  <a:pt x="676922" y="1057901"/>
                  <a:pt x="678631" y="1056194"/>
                  <a:pt x="680340" y="1055340"/>
                </a:cubicBezTo>
                <a:lnTo>
                  <a:pt x="682134" y="1056684"/>
                </a:lnTo>
                <a:lnTo>
                  <a:pt x="685880" y="1055291"/>
                </a:lnTo>
                <a:cubicBezTo>
                  <a:pt x="688500" y="1053505"/>
                  <a:pt x="690246" y="1051719"/>
                  <a:pt x="690246" y="1051719"/>
                </a:cubicBezTo>
                <a:lnTo>
                  <a:pt x="684847" y="1057241"/>
                </a:lnTo>
                <a:lnTo>
                  <a:pt x="685439" y="1057192"/>
                </a:lnTo>
                <a:lnTo>
                  <a:pt x="686754" y="1056184"/>
                </a:lnTo>
                <a:lnTo>
                  <a:pt x="687576" y="1056815"/>
                </a:lnTo>
                <a:lnTo>
                  <a:pt x="696322" y="1051719"/>
                </a:lnTo>
                <a:lnTo>
                  <a:pt x="697435" y="1051071"/>
                </a:lnTo>
                <a:lnTo>
                  <a:pt x="697435" y="1051641"/>
                </a:lnTo>
                <a:lnTo>
                  <a:pt x="698304" y="1051308"/>
                </a:lnTo>
                <a:lnTo>
                  <a:pt x="697435" y="1051071"/>
                </a:lnTo>
                <a:cubicBezTo>
                  <a:pt x="697435" y="1051071"/>
                  <a:pt x="697435" y="1051071"/>
                  <a:pt x="698290" y="1051071"/>
                </a:cubicBezTo>
                <a:lnTo>
                  <a:pt x="698921" y="1051071"/>
                </a:lnTo>
                <a:lnTo>
                  <a:pt x="703557" y="1049293"/>
                </a:lnTo>
                <a:lnTo>
                  <a:pt x="704216" y="1049040"/>
                </a:lnTo>
                <a:lnTo>
                  <a:pt x="705725" y="1049619"/>
                </a:lnTo>
                <a:lnTo>
                  <a:pt x="707691" y="1047656"/>
                </a:lnTo>
                <a:cubicBezTo>
                  <a:pt x="709401" y="1047656"/>
                  <a:pt x="711110" y="1047656"/>
                  <a:pt x="711110" y="1044240"/>
                </a:cubicBezTo>
                <a:cubicBezTo>
                  <a:pt x="711110" y="1044240"/>
                  <a:pt x="711110" y="1044240"/>
                  <a:pt x="711965" y="1044240"/>
                </a:cubicBezTo>
                <a:lnTo>
                  <a:pt x="714529" y="1044240"/>
                </a:lnTo>
                <a:lnTo>
                  <a:pt x="717092" y="1044240"/>
                </a:lnTo>
                <a:lnTo>
                  <a:pt x="717947" y="1044240"/>
                </a:lnTo>
                <a:lnTo>
                  <a:pt x="718617" y="1044575"/>
                </a:lnTo>
                <a:lnTo>
                  <a:pt x="719657" y="1045094"/>
                </a:lnTo>
                <a:lnTo>
                  <a:pt x="711201" y="1051007"/>
                </a:lnTo>
                <a:lnTo>
                  <a:pt x="711201" y="1051601"/>
                </a:lnTo>
                <a:lnTo>
                  <a:pt x="712626" y="1051071"/>
                </a:lnTo>
                <a:lnTo>
                  <a:pt x="718873" y="1048747"/>
                </a:lnTo>
                <a:lnTo>
                  <a:pt x="720924" y="1045369"/>
                </a:lnTo>
                <a:cubicBezTo>
                  <a:pt x="722611" y="1044575"/>
                  <a:pt x="724298" y="1044575"/>
                  <a:pt x="724298" y="1044575"/>
                </a:cubicBezTo>
                <a:close/>
                <a:moveTo>
                  <a:pt x="742157" y="1042194"/>
                </a:moveTo>
                <a:lnTo>
                  <a:pt x="743447" y="1043087"/>
                </a:lnTo>
                <a:lnTo>
                  <a:pt x="742157" y="1043781"/>
                </a:lnTo>
                <a:lnTo>
                  <a:pt x="739577" y="1043980"/>
                </a:lnTo>
                <a:close/>
                <a:moveTo>
                  <a:pt x="406400" y="1042194"/>
                </a:moveTo>
                <a:cubicBezTo>
                  <a:pt x="407988" y="1042988"/>
                  <a:pt x="409575" y="1044575"/>
                  <a:pt x="409575" y="1044575"/>
                </a:cubicBezTo>
                <a:cubicBezTo>
                  <a:pt x="409575" y="1044575"/>
                  <a:pt x="403225" y="1044575"/>
                  <a:pt x="403225" y="1044575"/>
                </a:cubicBezTo>
                <a:cubicBezTo>
                  <a:pt x="403225" y="1041400"/>
                  <a:pt x="404813" y="1041400"/>
                  <a:pt x="406400" y="1042194"/>
                </a:cubicBezTo>
                <a:close/>
                <a:moveTo>
                  <a:pt x="287115" y="1041995"/>
                </a:moveTo>
                <a:cubicBezTo>
                  <a:pt x="290017" y="1041400"/>
                  <a:pt x="301626" y="1046163"/>
                  <a:pt x="301626" y="1050925"/>
                </a:cubicBezTo>
                <a:cubicBezTo>
                  <a:pt x="301626" y="1050925"/>
                  <a:pt x="294747" y="1044575"/>
                  <a:pt x="287867" y="1044575"/>
                </a:cubicBezTo>
                <a:cubicBezTo>
                  <a:pt x="286147" y="1042988"/>
                  <a:pt x="286147" y="1042194"/>
                  <a:pt x="287115" y="1041995"/>
                </a:cubicBezTo>
                <a:close/>
                <a:moveTo>
                  <a:pt x="475996" y="1041896"/>
                </a:moveTo>
                <a:lnTo>
                  <a:pt x="478056" y="1042484"/>
                </a:lnTo>
                <a:lnTo>
                  <a:pt x="476102" y="1042194"/>
                </a:lnTo>
                <a:cubicBezTo>
                  <a:pt x="474837" y="1041797"/>
                  <a:pt x="474626" y="1041599"/>
                  <a:pt x="475996" y="1041896"/>
                </a:cubicBezTo>
                <a:close/>
                <a:moveTo>
                  <a:pt x="341234" y="1041834"/>
                </a:moveTo>
                <a:lnTo>
                  <a:pt x="341843" y="1042259"/>
                </a:lnTo>
                <a:lnTo>
                  <a:pt x="341843" y="1043425"/>
                </a:lnTo>
                <a:cubicBezTo>
                  <a:pt x="341843" y="1044259"/>
                  <a:pt x="341843" y="1044259"/>
                  <a:pt x="341843" y="1044259"/>
                </a:cubicBezTo>
                <a:close/>
                <a:moveTo>
                  <a:pt x="348081" y="1041027"/>
                </a:moveTo>
                <a:lnTo>
                  <a:pt x="348545" y="1044259"/>
                </a:lnTo>
                <a:cubicBezTo>
                  <a:pt x="346870" y="1042592"/>
                  <a:pt x="346451" y="1041758"/>
                  <a:pt x="346660" y="1041341"/>
                </a:cubicBezTo>
                <a:close/>
                <a:moveTo>
                  <a:pt x="353696" y="1040765"/>
                </a:moveTo>
                <a:lnTo>
                  <a:pt x="354807" y="1041400"/>
                </a:lnTo>
                <a:lnTo>
                  <a:pt x="355522" y="1044259"/>
                </a:lnTo>
                <a:lnTo>
                  <a:pt x="355601" y="1044575"/>
                </a:lnTo>
                <a:lnTo>
                  <a:pt x="355364" y="1044259"/>
                </a:lnTo>
                <a:lnTo>
                  <a:pt x="353220" y="1041400"/>
                </a:lnTo>
                <a:close/>
                <a:moveTo>
                  <a:pt x="738377" y="1040723"/>
                </a:moveTo>
                <a:lnTo>
                  <a:pt x="737862" y="1044112"/>
                </a:lnTo>
                <a:lnTo>
                  <a:pt x="739577" y="1043980"/>
                </a:lnTo>
                <a:lnTo>
                  <a:pt x="738717" y="1044575"/>
                </a:lnTo>
                <a:lnTo>
                  <a:pt x="738188" y="1044575"/>
                </a:lnTo>
                <a:cubicBezTo>
                  <a:pt x="738188" y="1044575"/>
                  <a:pt x="731838" y="1044575"/>
                  <a:pt x="725488" y="1050925"/>
                </a:cubicBezTo>
                <a:cubicBezTo>
                  <a:pt x="725488" y="1050925"/>
                  <a:pt x="731838" y="1044575"/>
                  <a:pt x="731838" y="1044575"/>
                </a:cubicBezTo>
                <a:lnTo>
                  <a:pt x="731045" y="1044575"/>
                </a:lnTo>
                <a:cubicBezTo>
                  <a:pt x="736105" y="1039813"/>
                  <a:pt x="733575" y="1042194"/>
                  <a:pt x="737687" y="1041003"/>
                </a:cubicBezTo>
                <a:close/>
                <a:moveTo>
                  <a:pt x="716338" y="1040223"/>
                </a:moveTo>
                <a:lnTo>
                  <a:pt x="715714" y="1041313"/>
                </a:lnTo>
                <a:lnTo>
                  <a:pt x="711110" y="1044240"/>
                </a:lnTo>
                <a:cubicBezTo>
                  <a:pt x="697435" y="1044240"/>
                  <a:pt x="704272" y="1044240"/>
                  <a:pt x="697435" y="1051071"/>
                </a:cubicBezTo>
                <a:cubicBezTo>
                  <a:pt x="697435" y="1051071"/>
                  <a:pt x="697435" y="1051071"/>
                  <a:pt x="696580" y="1051071"/>
                </a:cubicBezTo>
                <a:lnTo>
                  <a:pt x="691452" y="1051071"/>
                </a:lnTo>
                <a:cubicBezTo>
                  <a:pt x="690597" y="1051071"/>
                  <a:pt x="690597" y="1051071"/>
                  <a:pt x="690597" y="1051071"/>
                </a:cubicBezTo>
                <a:cubicBezTo>
                  <a:pt x="690597" y="1051071"/>
                  <a:pt x="683759" y="1057901"/>
                  <a:pt x="683759" y="1051071"/>
                </a:cubicBezTo>
                <a:cubicBezTo>
                  <a:pt x="683759" y="1051071"/>
                  <a:pt x="690597" y="1044240"/>
                  <a:pt x="690597" y="1044240"/>
                </a:cubicBezTo>
                <a:cubicBezTo>
                  <a:pt x="690597" y="1044240"/>
                  <a:pt x="697435" y="1044240"/>
                  <a:pt x="697435" y="1044240"/>
                </a:cubicBezTo>
                <a:cubicBezTo>
                  <a:pt x="697435" y="1044240"/>
                  <a:pt x="697435" y="1044240"/>
                  <a:pt x="698290" y="1044240"/>
                </a:cubicBezTo>
                <a:lnTo>
                  <a:pt x="700854" y="1044240"/>
                </a:lnTo>
                <a:lnTo>
                  <a:pt x="704272" y="1044240"/>
                </a:lnTo>
                <a:cubicBezTo>
                  <a:pt x="707691" y="1044240"/>
                  <a:pt x="711110" y="1042533"/>
                  <a:pt x="714529" y="1040825"/>
                </a:cubicBezTo>
                <a:close/>
                <a:moveTo>
                  <a:pt x="328437" y="1040191"/>
                </a:moveTo>
                <a:lnTo>
                  <a:pt x="329275" y="1040925"/>
                </a:lnTo>
                <a:lnTo>
                  <a:pt x="330448" y="1041592"/>
                </a:lnTo>
                <a:lnTo>
                  <a:pt x="328437" y="1044259"/>
                </a:lnTo>
                <a:cubicBezTo>
                  <a:pt x="328437" y="1044259"/>
                  <a:pt x="328437" y="1042592"/>
                  <a:pt x="328437" y="1040925"/>
                </a:cubicBezTo>
                <a:close/>
                <a:moveTo>
                  <a:pt x="717556" y="1040142"/>
                </a:moveTo>
                <a:lnTo>
                  <a:pt x="717291" y="1041995"/>
                </a:lnTo>
                <a:lnTo>
                  <a:pt x="717092" y="1043387"/>
                </a:lnTo>
                <a:cubicBezTo>
                  <a:pt x="716238" y="1044240"/>
                  <a:pt x="714529" y="1044240"/>
                  <a:pt x="711110" y="1044240"/>
                </a:cubicBezTo>
                <a:cubicBezTo>
                  <a:pt x="711110" y="1044240"/>
                  <a:pt x="712819" y="1044240"/>
                  <a:pt x="714529" y="1043387"/>
                </a:cubicBezTo>
                <a:lnTo>
                  <a:pt x="714809" y="1042897"/>
                </a:lnTo>
                <a:lnTo>
                  <a:pt x="715714" y="1041313"/>
                </a:lnTo>
                <a:close/>
                <a:moveTo>
                  <a:pt x="434967" y="1040014"/>
                </a:moveTo>
                <a:lnTo>
                  <a:pt x="437624" y="1041561"/>
                </a:lnTo>
                <a:lnTo>
                  <a:pt x="438154" y="1042009"/>
                </a:lnTo>
                <a:lnTo>
                  <a:pt x="438286" y="1042953"/>
                </a:lnTo>
                <a:lnTo>
                  <a:pt x="437515" y="1044575"/>
                </a:lnTo>
                <a:close/>
                <a:moveTo>
                  <a:pt x="434721" y="1039574"/>
                </a:moveTo>
                <a:lnTo>
                  <a:pt x="434967" y="1040014"/>
                </a:lnTo>
                <a:lnTo>
                  <a:pt x="434501" y="1039743"/>
                </a:lnTo>
                <a:close/>
                <a:moveTo>
                  <a:pt x="718631" y="1039459"/>
                </a:moveTo>
                <a:lnTo>
                  <a:pt x="717947" y="1039894"/>
                </a:lnTo>
                <a:lnTo>
                  <a:pt x="717556" y="1040142"/>
                </a:lnTo>
                <a:lnTo>
                  <a:pt x="717605" y="1039801"/>
                </a:lnTo>
                <a:lnTo>
                  <a:pt x="717947" y="1039687"/>
                </a:lnTo>
                <a:close/>
                <a:moveTo>
                  <a:pt x="437662" y="1038483"/>
                </a:moveTo>
                <a:lnTo>
                  <a:pt x="438772" y="1039681"/>
                </a:lnTo>
                <a:lnTo>
                  <a:pt x="439350" y="1040716"/>
                </a:lnTo>
                <a:lnTo>
                  <a:pt x="438569" y="1042359"/>
                </a:lnTo>
                <a:lnTo>
                  <a:pt x="438154" y="1042009"/>
                </a:lnTo>
                <a:close/>
                <a:moveTo>
                  <a:pt x="765811" y="1038324"/>
                </a:moveTo>
                <a:lnTo>
                  <a:pt x="765811" y="1041003"/>
                </a:lnTo>
                <a:lnTo>
                  <a:pt x="758826" y="1044575"/>
                </a:lnTo>
                <a:cubicBezTo>
                  <a:pt x="762318" y="1041003"/>
                  <a:pt x="764065" y="1039217"/>
                  <a:pt x="765811" y="1038324"/>
                </a:cubicBezTo>
                <a:close/>
                <a:moveTo>
                  <a:pt x="564101" y="1038264"/>
                </a:moveTo>
                <a:cubicBezTo>
                  <a:pt x="565811" y="1039118"/>
                  <a:pt x="567520" y="1040825"/>
                  <a:pt x="567520" y="1044240"/>
                </a:cubicBezTo>
                <a:cubicBezTo>
                  <a:pt x="560683" y="1051071"/>
                  <a:pt x="567520" y="1044240"/>
                  <a:pt x="560683" y="1044240"/>
                </a:cubicBezTo>
                <a:cubicBezTo>
                  <a:pt x="560683" y="1040825"/>
                  <a:pt x="562392" y="1039118"/>
                  <a:pt x="564101" y="1038264"/>
                </a:cubicBezTo>
                <a:close/>
                <a:moveTo>
                  <a:pt x="812801" y="1038225"/>
                </a:moveTo>
                <a:cubicBezTo>
                  <a:pt x="812801" y="1038225"/>
                  <a:pt x="820739" y="1038225"/>
                  <a:pt x="820739" y="1038225"/>
                </a:cubicBezTo>
                <a:cubicBezTo>
                  <a:pt x="812801" y="1044575"/>
                  <a:pt x="820739" y="1038225"/>
                  <a:pt x="812801" y="1038225"/>
                </a:cubicBezTo>
                <a:close/>
                <a:moveTo>
                  <a:pt x="772585" y="1038225"/>
                </a:moveTo>
                <a:lnTo>
                  <a:pt x="774488" y="1040567"/>
                </a:lnTo>
                <a:lnTo>
                  <a:pt x="779464" y="1038225"/>
                </a:lnTo>
                <a:lnTo>
                  <a:pt x="775151" y="1041383"/>
                </a:lnTo>
                <a:lnTo>
                  <a:pt x="775165" y="1041400"/>
                </a:lnTo>
                <a:cubicBezTo>
                  <a:pt x="774305" y="1042988"/>
                  <a:pt x="772585" y="1044575"/>
                  <a:pt x="772585" y="1044575"/>
                </a:cubicBezTo>
                <a:lnTo>
                  <a:pt x="773114" y="1044575"/>
                </a:lnTo>
                <a:lnTo>
                  <a:pt x="776934" y="1044575"/>
                </a:lnTo>
                <a:cubicBezTo>
                  <a:pt x="776091" y="1044575"/>
                  <a:pt x="776091" y="1044575"/>
                  <a:pt x="779464" y="1044575"/>
                </a:cubicBezTo>
                <a:lnTo>
                  <a:pt x="772424" y="1045127"/>
                </a:lnTo>
                <a:lnTo>
                  <a:pt x="769145" y="1047750"/>
                </a:lnTo>
                <a:cubicBezTo>
                  <a:pt x="767161" y="1049338"/>
                  <a:pt x="765176" y="1050925"/>
                  <a:pt x="765176" y="1050925"/>
                </a:cubicBezTo>
                <a:cubicBezTo>
                  <a:pt x="765176" y="1050925"/>
                  <a:pt x="765176" y="1049338"/>
                  <a:pt x="766168" y="1047750"/>
                </a:cubicBezTo>
                <a:lnTo>
                  <a:pt x="771799" y="1045176"/>
                </a:lnTo>
                <a:lnTo>
                  <a:pt x="769344" y="1045369"/>
                </a:lnTo>
                <a:cubicBezTo>
                  <a:pt x="765970" y="1046163"/>
                  <a:pt x="762597" y="1047750"/>
                  <a:pt x="759223" y="1050925"/>
                </a:cubicBezTo>
                <a:cubicBezTo>
                  <a:pt x="759223" y="1050925"/>
                  <a:pt x="759223" y="1050925"/>
                  <a:pt x="759223" y="1050131"/>
                </a:cubicBezTo>
                <a:lnTo>
                  <a:pt x="759223" y="1047750"/>
                </a:lnTo>
                <a:lnTo>
                  <a:pt x="757874" y="1048385"/>
                </a:lnTo>
                <a:lnTo>
                  <a:pt x="757536" y="1047750"/>
                </a:lnTo>
                <a:lnTo>
                  <a:pt x="759223" y="1047115"/>
                </a:lnTo>
                <a:lnTo>
                  <a:pt x="759223" y="1045075"/>
                </a:lnTo>
                <a:lnTo>
                  <a:pt x="756996" y="1045262"/>
                </a:lnTo>
                <a:lnTo>
                  <a:pt x="758207" y="1044623"/>
                </a:lnTo>
                <a:lnTo>
                  <a:pt x="751899" y="1045108"/>
                </a:lnTo>
                <a:lnTo>
                  <a:pt x="749036" y="1047750"/>
                </a:lnTo>
                <a:cubicBezTo>
                  <a:pt x="747317" y="1049338"/>
                  <a:pt x="745597" y="1050925"/>
                  <a:pt x="745597" y="1050925"/>
                </a:cubicBezTo>
                <a:cubicBezTo>
                  <a:pt x="742157" y="1050925"/>
                  <a:pt x="742157" y="1050925"/>
                  <a:pt x="743877" y="1050131"/>
                </a:cubicBezTo>
                <a:lnTo>
                  <a:pt x="751618" y="1045130"/>
                </a:lnTo>
                <a:lnTo>
                  <a:pt x="748507" y="1045369"/>
                </a:lnTo>
                <a:lnTo>
                  <a:pt x="739554" y="1050190"/>
                </a:lnTo>
                <a:lnTo>
                  <a:pt x="744538" y="1051719"/>
                </a:lnTo>
                <a:lnTo>
                  <a:pt x="745597" y="1051719"/>
                </a:lnTo>
                <a:lnTo>
                  <a:pt x="742538" y="1052116"/>
                </a:lnTo>
                <a:lnTo>
                  <a:pt x="738347" y="1052948"/>
                </a:lnTo>
                <a:lnTo>
                  <a:pt x="731838" y="1058863"/>
                </a:lnTo>
                <a:cubicBezTo>
                  <a:pt x="731838" y="1058863"/>
                  <a:pt x="733558" y="1057077"/>
                  <a:pt x="735277" y="1055291"/>
                </a:cubicBezTo>
                <a:lnTo>
                  <a:pt x="737341" y="1053148"/>
                </a:lnTo>
                <a:lnTo>
                  <a:pt x="731044" y="1054398"/>
                </a:lnTo>
                <a:cubicBezTo>
                  <a:pt x="728663" y="1055291"/>
                  <a:pt x="728663" y="1055291"/>
                  <a:pt x="731838" y="1051719"/>
                </a:cubicBezTo>
                <a:cubicBezTo>
                  <a:pt x="731838" y="1051719"/>
                  <a:pt x="733425" y="1049933"/>
                  <a:pt x="735807" y="1049040"/>
                </a:cubicBezTo>
                <a:lnTo>
                  <a:pt x="738789" y="1049955"/>
                </a:lnTo>
                <a:lnTo>
                  <a:pt x="741627" y="1045369"/>
                </a:lnTo>
                <a:cubicBezTo>
                  <a:pt x="743347" y="1044575"/>
                  <a:pt x="745067" y="1044575"/>
                  <a:pt x="745067" y="1044575"/>
                </a:cubicBezTo>
                <a:lnTo>
                  <a:pt x="745597" y="1044575"/>
                </a:lnTo>
                <a:lnTo>
                  <a:pt x="748507" y="1044575"/>
                </a:lnTo>
                <a:lnTo>
                  <a:pt x="751682" y="1044575"/>
                </a:lnTo>
                <a:lnTo>
                  <a:pt x="751947" y="1044575"/>
                </a:lnTo>
                <a:cubicBezTo>
                  <a:pt x="758826" y="1038225"/>
                  <a:pt x="751947" y="1038225"/>
                  <a:pt x="758826" y="1044575"/>
                </a:cubicBezTo>
                <a:lnTo>
                  <a:pt x="765811" y="1043989"/>
                </a:lnTo>
                <a:lnTo>
                  <a:pt x="765811" y="1041896"/>
                </a:lnTo>
                <a:lnTo>
                  <a:pt x="765811" y="1041003"/>
                </a:lnTo>
                <a:lnTo>
                  <a:pt x="768605" y="1039574"/>
                </a:lnTo>
                <a:lnTo>
                  <a:pt x="766323" y="1043657"/>
                </a:lnTo>
                <a:lnTo>
                  <a:pt x="766154" y="1043960"/>
                </a:lnTo>
                <a:lnTo>
                  <a:pt x="767520" y="1043846"/>
                </a:lnTo>
                <a:lnTo>
                  <a:pt x="768645" y="1043316"/>
                </a:lnTo>
                <a:close/>
                <a:moveTo>
                  <a:pt x="758826" y="1038225"/>
                </a:moveTo>
                <a:lnTo>
                  <a:pt x="760414" y="1038225"/>
                </a:lnTo>
                <a:lnTo>
                  <a:pt x="760414" y="1039813"/>
                </a:lnTo>
                <a:lnTo>
                  <a:pt x="758826" y="1039813"/>
                </a:lnTo>
                <a:close/>
                <a:moveTo>
                  <a:pt x="738188" y="1038225"/>
                </a:moveTo>
                <a:lnTo>
                  <a:pt x="739479" y="1038225"/>
                </a:lnTo>
                <a:lnTo>
                  <a:pt x="743744" y="1038225"/>
                </a:lnTo>
                <a:cubicBezTo>
                  <a:pt x="744538" y="1038225"/>
                  <a:pt x="744538" y="1038225"/>
                  <a:pt x="744538" y="1038225"/>
                </a:cubicBezTo>
                <a:lnTo>
                  <a:pt x="744538" y="1038225"/>
                </a:lnTo>
                <a:lnTo>
                  <a:pt x="744539" y="1038225"/>
                </a:lnTo>
                <a:lnTo>
                  <a:pt x="744537" y="1038226"/>
                </a:lnTo>
                <a:lnTo>
                  <a:pt x="741363" y="1040606"/>
                </a:lnTo>
                <a:lnTo>
                  <a:pt x="740416" y="1039896"/>
                </a:lnTo>
                <a:lnTo>
                  <a:pt x="738377" y="1040723"/>
                </a:lnTo>
                <a:lnTo>
                  <a:pt x="738635" y="1039019"/>
                </a:lnTo>
                <a:lnTo>
                  <a:pt x="739153" y="1038949"/>
                </a:lnTo>
                <a:close/>
                <a:moveTo>
                  <a:pt x="677334" y="1038225"/>
                </a:moveTo>
                <a:cubicBezTo>
                  <a:pt x="677334" y="1038225"/>
                  <a:pt x="675614" y="1039813"/>
                  <a:pt x="673894" y="1041400"/>
                </a:cubicBezTo>
                <a:lnTo>
                  <a:pt x="670817" y="1044240"/>
                </a:lnTo>
                <a:lnTo>
                  <a:pt x="676922" y="1044240"/>
                </a:lnTo>
                <a:cubicBezTo>
                  <a:pt x="673503" y="1047656"/>
                  <a:pt x="670084" y="1049363"/>
                  <a:pt x="666665" y="1050217"/>
                </a:cubicBezTo>
                <a:lnTo>
                  <a:pt x="658160" y="1050925"/>
                </a:lnTo>
                <a:lnTo>
                  <a:pt x="660202" y="1050925"/>
                </a:lnTo>
                <a:lnTo>
                  <a:pt x="661889" y="1050925"/>
                </a:lnTo>
                <a:lnTo>
                  <a:pt x="662782" y="1050925"/>
                </a:lnTo>
                <a:lnTo>
                  <a:pt x="663575" y="1050925"/>
                </a:lnTo>
                <a:lnTo>
                  <a:pt x="663576" y="1050925"/>
                </a:lnTo>
                <a:lnTo>
                  <a:pt x="664680" y="1050925"/>
                </a:lnTo>
                <a:lnTo>
                  <a:pt x="669926" y="1050925"/>
                </a:lnTo>
                <a:cubicBezTo>
                  <a:pt x="666354" y="1050925"/>
                  <a:pt x="662782" y="1052910"/>
                  <a:pt x="660103" y="1053902"/>
                </a:cubicBezTo>
                <a:lnTo>
                  <a:pt x="658068" y="1052545"/>
                </a:lnTo>
                <a:lnTo>
                  <a:pt x="655704" y="1053240"/>
                </a:lnTo>
                <a:lnTo>
                  <a:pt x="656538" y="1051525"/>
                </a:lnTo>
                <a:lnTo>
                  <a:pt x="656268" y="1051345"/>
                </a:lnTo>
                <a:lnTo>
                  <a:pt x="652463" y="1054194"/>
                </a:lnTo>
                <a:lnTo>
                  <a:pt x="650082" y="1054894"/>
                </a:lnTo>
                <a:lnTo>
                  <a:pt x="648583" y="1055335"/>
                </a:lnTo>
                <a:lnTo>
                  <a:pt x="648395" y="1054894"/>
                </a:lnTo>
                <a:lnTo>
                  <a:pt x="656131" y="1051254"/>
                </a:lnTo>
                <a:lnTo>
                  <a:pt x="655638" y="1050925"/>
                </a:lnTo>
                <a:lnTo>
                  <a:pt x="656531" y="1050925"/>
                </a:lnTo>
                <a:lnTo>
                  <a:pt x="656701" y="1050925"/>
                </a:lnTo>
                <a:lnTo>
                  <a:pt x="663247" y="1047656"/>
                </a:lnTo>
                <a:lnTo>
                  <a:pt x="669414" y="1044575"/>
                </a:lnTo>
                <a:lnTo>
                  <a:pt x="670084" y="1044240"/>
                </a:lnTo>
                <a:lnTo>
                  <a:pt x="670661" y="1044240"/>
                </a:lnTo>
                <a:lnTo>
                  <a:pt x="673894" y="1039019"/>
                </a:lnTo>
                <a:cubicBezTo>
                  <a:pt x="673894" y="1038225"/>
                  <a:pt x="673894" y="1038225"/>
                  <a:pt x="677334" y="1038225"/>
                </a:cubicBezTo>
                <a:close/>
                <a:moveTo>
                  <a:pt x="477838" y="1038225"/>
                </a:moveTo>
                <a:lnTo>
                  <a:pt x="478632" y="1038225"/>
                </a:lnTo>
                <a:lnTo>
                  <a:pt x="481311" y="1038225"/>
                </a:lnTo>
                <a:lnTo>
                  <a:pt x="481410" y="1038225"/>
                </a:lnTo>
                <a:lnTo>
                  <a:pt x="484982" y="1038225"/>
                </a:lnTo>
                <a:lnTo>
                  <a:pt x="485776" y="1038225"/>
                </a:lnTo>
                <a:lnTo>
                  <a:pt x="482343" y="1040285"/>
                </a:lnTo>
                <a:lnTo>
                  <a:pt x="484784" y="1041400"/>
                </a:lnTo>
                <a:lnTo>
                  <a:pt x="485467" y="1043585"/>
                </a:lnTo>
                <a:lnTo>
                  <a:pt x="489873" y="1044240"/>
                </a:lnTo>
                <a:lnTo>
                  <a:pt x="490597" y="1044240"/>
                </a:lnTo>
                <a:cubicBezTo>
                  <a:pt x="490597" y="1044240"/>
                  <a:pt x="491025" y="1044240"/>
                  <a:pt x="492307" y="1044240"/>
                </a:cubicBezTo>
                <a:cubicBezTo>
                  <a:pt x="495726" y="1047656"/>
                  <a:pt x="494016" y="1047656"/>
                  <a:pt x="491452" y="1046802"/>
                </a:cubicBezTo>
                <a:lnTo>
                  <a:pt x="486251" y="1044575"/>
                </a:lnTo>
                <a:lnTo>
                  <a:pt x="485776" y="1044575"/>
                </a:lnTo>
                <a:lnTo>
                  <a:pt x="485660" y="1044575"/>
                </a:lnTo>
                <a:lnTo>
                  <a:pt x="488888" y="1050217"/>
                </a:lnTo>
                <a:lnTo>
                  <a:pt x="491723" y="1050925"/>
                </a:lnTo>
                <a:lnTo>
                  <a:pt x="492126" y="1050925"/>
                </a:lnTo>
                <a:lnTo>
                  <a:pt x="492092" y="1051017"/>
                </a:lnTo>
                <a:lnTo>
                  <a:pt x="492307" y="1051071"/>
                </a:lnTo>
                <a:lnTo>
                  <a:pt x="492072" y="1051071"/>
                </a:lnTo>
                <a:lnTo>
                  <a:pt x="489546" y="1057871"/>
                </a:lnTo>
                <a:cubicBezTo>
                  <a:pt x="488687" y="1058863"/>
                  <a:pt x="488687" y="1058863"/>
                  <a:pt x="492126" y="1058863"/>
                </a:cubicBezTo>
                <a:cubicBezTo>
                  <a:pt x="485247" y="1058863"/>
                  <a:pt x="485247" y="1058863"/>
                  <a:pt x="485247" y="1050925"/>
                </a:cubicBezTo>
                <a:lnTo>
                  <a:pt x="485469" y="1050925"/>
                </a:lnTo>
                <a:lnTo>
                  <a:pt x="485469" y="1047656"/>
                </a:lnTo>
                <a:lnTo>
                  <a:pt x="485469" y="1044575"/>
                </a:lnTo>
                <a:lnTo>
                  <a:pt x="485379" y="1044575"/>
                </a:lnTo>
                <a:lnTo>
                  <a:pt x="478056" y="1042484"/>
                </a:lnTo>
                <a:lnTo>
                  <a:pt x="484328" y="1043416"/>
                </a:lnTo>
                <a:lnTo>
                  <a:pt x="481807" y="1041400"/>
                </a:lnTo>
                <a:cubicBezTo>
                  <a:pt x="479823" y="1039813"/>
                  <a:pt x="477838" y="1038225"/>
                  <a:pt x="477838" y="1038225"/>
                </a:cubicBezTo>
                <a:close/>
                <a:moveTo>
                  <a:pt x="450850" y="1038225"/>
                </a:moveTo>
                <a:cubicBezTo>
                  <a:pt x="454224" y="1038225"/>
                  <a:pt x="454224" y="1038225"/>
                  <a:pt x="454224" y="1038225"/>
                </a:cubicBezTo>
                <a:lnTo>
                  <a:pt x="456754" y="1038225"/>
                </a:lnTo>
                <a:cubicBezTo>
                  <a:pt x="457597" y="1038225"/>
                  <a:pt x="457597" y="1038225"/>
                  <a:pt x="457597" y="1038225"/>
                </a:cubicBezTo>
                <a:cubicBezTo>
                  <a:pt x="457597" y="1038225"/>
                  <a:pt x="459284" y="1038225"/>
                  <a:pt x="460971" y="1039019"/>
                </a:cubicBezTo>
                <a:cubicBezTo>
                  <a:pt x="457597" y="1038225"/>
                  <a:pt x="454224" y="1038225"/>
                  <a:pt x="450850" y="1038225"/>
                </a:cubicBezTo>
                <a:close/>
                <a:moveTo>
                  <a:pt x="409575" y="1038225"/>
                </a:moveTo>
                <a:cubicBezTo>
                  <a:pt x="416502" y="1045104"/>
                  <a:pt x="416502" y="1045104"/>
                  <a:pt x="423430" y="1045104"/>
                </a:cubicBezTo>
                <a:lnTo>
                  <a:pt x="422564" y="1045104"/>
                </a:lnTo>
                <a:lnTo>
                  <a:pt x="419966" y="1045104"/>
                </a:lnTo>
                <a:lnTo>
                  <a:pt x="419101" y="1045104"/>
                </a:lnTo>
                <a:lnTo>
                  <a:pt x="420291" y="1045369"/>
                </a:lnTo>
                <a:lnTo>
                  <a:pt x="423430" y="1050252"/>
                </a:lnTo>
                <a:lnTo>
                  <a:pt x="423430" y="1048544"/>
                </a:lnTo>
                <a:cubicBezTo>
                  <a:pt x="423430" y="1046824"/>
                  <a:pt x="423430" y="1045104"/>
                  <a:pt x="423430" y="1045104"/>
                </a:cubicBezTo>
                <a:lnTo>
                  <a:pt x="429291" y="1050925"/>
                </a:lnTo>
                <a:lnTo>
                  <a:pt x="429882" y="1050925"/>
                </a:lnTo>
                <a:lnTo>
                  <a:pt x="429900" y="1050925"/>
                </a:lnTo>
                <a:lnTo>
                  <a:pt x="427759" y="1045964"/>
                </a:lnTo>
                <a:cubicBezTo>
                  <a:pt x="428625" y="1045104"/>
                  <a:pt x="430357" y="1045104"/>
                  <a:pt x="430357" y="1045104"/>
                </a:cubicBezTo>
                <a:cubicBezTo>
                  <a:pt x="430357" y="1045104"/>
                  <a:pt x="430357" y="1045104"/>
                  <a:pt x="431223" y="1045104"/>
                </a:cubicBezTo>
                <a:lnTo>
                  <a:pt x="432955" y="1045104"/>
                </a:lnTo>
                <a:lnTo>
                  <a:pt x="433821" y="1045104"/>
                </a:lnTo>
                <a:lnTo>
                  <a:pt x="436418" y="1045104"/>
                </a:lnTo>
                <a:lnTo>
                  <a:pt x="437284" y="1045104"/>
                </a:lnTo>
                <a:lnTo>
                  <a:pt x="437284" y="1050925"/>
                </a:lnTo>
                <a:lnTo>
                  <a:pt x="437622" y="1050925"/>
                </a:lnTo>
                <a:lnTo>
                  <a:pt x="438151" y="1050925"/>
                </a:lnTo>
                <a:lnTo>
                  <a:pt x="437436" y="1051984"/>
                </a:lnTo>
                <a:lnTo>
                  <a:pt x="435472" y="1054894"/>
                </a:lnTo>
                <a:cubicBezTo>
                  <a:pt x="436365" y="1056879"/>
                  <a:pt x="438151" y="1058863"/>
                  <a:pt x="438151" y="1058863"/>
                </a:cubicBezTo>
                <a:cubicBezTo>
                  <a:pt x="434579" y="1058863"/>
                  <a:pt x="432793" y="1058863"/>
                  <a:pt x="431007" y="1057871"/>
                </a:cubicBezTo>
                <a:lnTo>
                  <a:pt x="430693" y="1057566"/>
                </a:lnTo>
                <a:lnTo>
                  <a:pt x="429935" y="1058565"/>
                </a:lnTo>
                <a:lnTo>
                  <a:pt x="431003" y="1058862"/>
                </a:lnTo>
                <a:lnTo>
                  <a:pt x="432793" y="1058862"/>
                </a:lnTo>
                <a:lnTo>
                  <a:pt x="433653" y="1058862"/>
                </a:lnTo>
                <a:cubicBezTo>
                  <a:pt x="433653" y="1058862"/>
                  <a:pt x="433653" y="1058862"/>
                  <a:pt x="437092" y="1058862"/>
                </a:cubicBezTo>
                <a:lnTo>
                  <a:pt x="437094" y="1058863"/>
                </a:lnTo>
                <a:lnTo>
                  <a:pt x="437357" y="1058863"/>
                </a:lnTo>
                <a:lnTo>
                  <a:pt x="438151" y="1058863"/>
                </a:lnTo>
                <a:lnTo>
                  <a:pt x="439672" y="1058863"/>
                </a:lnTo>
                <a:lnTo>
                  <a:pt x="440036" y="1058863"/>
                </a:lnTo>
                <a:lnTo>
                  <a:pt x="440532" y="1058863"/>
                </a:lnTo>
                <a:lnTo>
                  <a:pt x="440929" y="1058863"/>
                </a:lnTo>
                <a:lnTo>
                  <a:pt x="443112" y="1058863"/>
                </a:lnTo>
                <a:lnTo>
                  <a:pt x="443608" y="1058863"/>
                </a:lnTo>
                <a:lnTo>
                  <a:pt x="443972" y="1058863"/>
                </a:lnTo>
                <a:cubicBezTo>
                  <a:pt x="443972" y="1058863"/>
                  <a:pt x="443972" y="1058863"/>
                  <a:pt x="443972" y="1059657"/>
                </a:cubicBezTo>
                <a:lnTo>
                  <a:pt x="443972" y="1062903"/>
                </a:lnTo>
                <a:lnTo>
                  <a:pt x="446358" y="1064305"/>
                </a:lnTo>
                <a:lnTo>
                  <a:pt x="447080" y="1064305"/>
                </a:lnTo>
                <a:lnTo>
                  <a:pt x="447940" y="1064305"/>
                </a:lnTo>
                <a:lnTo>
                  <a:pt x="451379" y="1064305"/>
                </a:lnTo>
                <a:lnTo>
                  <a:pt x="451998" y="1064917"/>
                </a:lnTo>
                <a:lnTo>
                  <a:pt x="451379" y="1065155"/>
                </a:lnTo>
                <a:lnTo>
                  <a:pt x="451325" y="1065212"/>
                </a:lnTo>
                <a:lnTo>
                  <a:pt x="451324" y="1065213"/>
                </a:lnTo>
                <a:lnTo>
                  <a:pt x="451290" y="1065249"/>
                </a:lnTo>
                <a:lnTo>
                  <a:pt x="452426" y="1065340"/>
                </a:lnTo>
                <a:lnTo>
                  <a:pt x="452297" y="1065213"/>
                </a:lnTo>
                <a:lnTo>
                  <a:pt x="452296" y="1065212"/>
                </a:lnTo>
                <a:lnTo>
                  <a:pt x="452239" y="1065155"/>
                </a:lnTo>
                <a:lnTo>
                  <a:pt x="451998" y="1064917"/>
                </a:lnTo>
                <a:lnTo>
                  <a:pt x="453105" y="1064492"/>
                </a:lnTo>
                <a:lnTo>
                  <a:pt x="452537" y="1064419"/>
                </a:lnTo>
                <a:lnTo>
                  <a:pt x="452529" y="1064368"/>
                </a:lnTo>
                <a:lnTo>
                  <a:pt x="451379" y="1064305"/>
                </a:lnTo>
                <a:lnTo>
                  <a:pt x="452519" y="1064305"/>
                </a:lnTo>
                <a:lnTo>
                  <a:pt x="452052" y="1061403"/>
                </a:lnTo>
                <a:lnTo>
                  <a:pt x="457182" y="1064305"/>
                </a:lnTo>
                <a:lnTo>
                  <a:pt x="458258" y="1064305"/>
                </a:lnTo>
                <a:lnTo>
                  <a:pt x="459175" y="1065212"/>
                </a:lnTo>
                <a:lnTo>
                  <a:pt x="459917" y="1065946"/>
                </a:lnTo>
                <a:lnTo>
                  <a:pt x="460674" y="1066007"/>
                </a:lnTo>
                <a:lnTo>
                  <a:pt x="463367" y="1069358"/>
                </a:lnTo>
                <a:lnTo>
                  <a:pt x="464277" y="1070258"/>
                </a:lnTo>
                <a:cubicBezTo>
                  <a:pt x="465137" y="1071109"/>
                  <a:pt x="465137" y="1071109"/>
                  <a:pt x="465137" y="1071109"/>
                </a:cubicBezTo>
                <a:lnTo>
                  <a:pt x="464774" y="1071109"/>
                </a:lnTo>
                <a:lnTo>
                  <a:pt x="465139" y="1071563"/>
                </a:lnTo>
                <a:lnTo>
                  <a:pt x="464555" y="1071109"/>
                </a:lnTo>
                <a:lnTo>
                  <a:pt x="458258" y="1071109"/>
                </a:lnTo>
                <a:lnTo>
                  <a:pt x="452480" y="1065394"/>
                </a:lnTo>
                <a:lnTo>
                  <a:pt x="451279" y="1065261"/>
                </a:lnTo>
                <a:lnTo>
                  <a:pt x="449444" y="1067175"/>
                </a:lnTo>
                <a:cubicBezTo>
                  <a:pt x="449230" y="1068132"/>
                  <a:pt x="449660" y="1069408"/>
                  <a:pt x="451379" y="1071109"/>
                </a:cubicBezTo>
                <a:lnTo>
                  <a:pt x="448262" y="1071109"/>
                </a:lnTo>
                <a:lnTo>
                  <a:pt x="447940" y="1071109"/>
                </a:lnTo>
                <a:lnTo>
                  <a:pt x="446220" y="1071109"/>
                </a:lnTo>
                <a:lnTo>
                  <a:pt x="445360" y="1071109"/>
                </a:lnTo>
                <a:cubicBezTo>
                  <a:pt x="444500" y="1071109"/>
                  <a:pt x="444500" y="1071109"/>
                  <a:pt x="444500" y="1071109"/>
                </a:cubicBezTo>
                <a:lnTo>
                  <a:pt x="443889" y="1071562"/>
                </a:lnTo>
                <a:lnTo>
                  <a:pt x="441061" y="1073660"/>
                </a:lnTo>
                <a:lnTo>
                  <a:pt x="438232" y="1071562"/>
                </a:lnTo>
                <a:lnTo>
                  <a:pt x="437621" y="1071109"/>
                </a:lnTo>
                <a:lnTo>
                  <a:pt x="440176" y="1065212"/>
                </a:lnTo>
                <a:lnTo>
                  <a:pt x="437621" y="1065212"/>
                </a:lnTo>
                <a:lnTo>
                  <a:pt x="437621" y="1071109"/>
                </a:lnTo>
                <a:lnTo>
                  <a:pt x="436869" y="1071109"/>
                </a:lnTo>
                <a:lnTo>
                  <a:pt x="435041" y="1071109"/>
                </a:lnTo>
                <a:lnTo>
                  <a:pt x="434182" y="1071109"/>
                </a:lnTo>
                <a:lnTo>
                  <a:pt x="431602" y="1071109"/>
                </a:lnTo>
                <a:cubicBezTo>
                  <a:pt x="430742" y="1071109"/>
                  <a:pt x="430742" y="1071109"/>
                  <a:pt x="430742" y="1071109"/>
                </a:cubicBezTo>
                <a:lnTo>
                  <a:pt x="431889" y="1067140"/>
                </a:lnTo>
                <a:lnTo>
                  <a:pt x="435787" y="1065212"/>
                </a:lnTo>
                <a:lnTo>
                  <a:pt x="436062" y="1065076"/>
                </a:lnTo>
                <a:lnTo>
                  <a:pt x="435197" y="1064962"/>
                </a:lnTo>
                <a:lnTo>
                  <a:pt x="432462" y="1065155"/>
                </a:lnTo>
                <a:lnTo>
                  <a:pt x="431889" y="1067140"/>
                </a:lnTo>
                <a:lnTo>
                  <a:pt x="430742" y="1067707"/>
                </a:lnTo>
                <a:lnTo>
                  <a:pt x="428449" y="1068841"/>
                </a:lnTo>
                <a:lnTo>
                  <a:pt x="424723" y="1065155"/>
                </a:lnTo>
                <a:cubicBezTo>
                  <a:pt x="423863" y="1064305"/>
                  <a:pt x="423863" y="1064305"/>
                  <a:pt x="423863" y="1064305"/>
                </a:cubicBezTo>
                <a:cubicBezTo>
                  <a:pt x="416983" y="1057501"/>
                  <a:pt x="416983" y="1057501"/>
                  <a:pt x="410104" y="1057501"/>
                </a:cubicBezTo>
                <a:lnTo>
                  <a:pt x="406665" y="1057501"/>
                </a:lnTo>
                <a:lnTo>
                  <a:pt x="404085" y="1057501"/>
                </a:lnTo>
                <a:cubicBezTo>
                  <a:pt x="403225" y="1057501"/>
                  <a:pt x="403225" y="1057501"/>
                  <a:pt x="403225" y="1057501"/>
                </a:cubicBezTo>
                <a:cubicBezTo>
                  <a:pt x="403225" y="1057501"/>
                  <a:pt x="410104" y="1057501"/>
                  <a:pt x="403225" y="1050698"/>
                </a:cubicBezTo>
                <a:lnTo>
                  <a:pt x="413543" y="1053249"/>
                </a:lnTo>
                <a:lnTo>
                  <a:pt x="410410" y="1050925"/>
                </a:lnTo>
                <a:lnTo>
                  <a:pt x="410104" y="1050698"/>
                </a:lnTo>
                <a:lnTo>
                  <a:pt x="410465" y="1050925"/>
                </a:lnTo>
                <a:lnTo>
                  <a:pt x="413826" y="1053040"/>
                </a:lnTo>
                <a:lnTo>
                  <a:pt x="413544" y="1053249"/>
                </a:lnTo>
                <a:lnTo>
                  <a:pt x="414555" y="1053499"/>
                </a:lnTo>
                <a:lnTo>
                  <a:pt x="416983" y="1055027"/>
                </a:lnTo>
                <a:lnTo>
                  <a:pt x="416983" y="1056651"/>
                </a:lnTo>
                <a:lnTo>
                  <a:pt x="416983" y="1057501"/>
                </a:lnTo>
                <a:cubicBezTo>
                  <a:pt x="416983" y="1057501"/>
                  <a:pt x="418703" y="1057501"/>
                  <a:pt x="420423" y="1057501"/>
                </a:cubicBezTo>
                <a:cubicBezTo>
                  <a:pt x="422143" y="1057501"/>
                  <a:pt x="423863" y="1057501"/>
                  <a:pt x="423863" y="1057501"/>
                </a:cubicBezTo>
                <a:lnTo>
                  <a:pt x="424565" y="1058473"/>
                </a:lnTo>
                <a:lnTo>
                  <a:pt x="424745" y="1058373"/>
                </a:lnTo>
                <a:lnTo>
                  <a:pt x="423863" y="1057501"/>
                </a:lnTo>
                <a:cubicBezTo>
                  <a:pt x="423863" y="1057501"/>
                  <a:pt x="422143" y="1057501"/>
                  <a:pt x="419563" y="1056651"/>
                </a:cubicBezTo>
                <a:lnTo>
                  <a:pt x="416983" y="1055027"/>
                </a:lnTo>
                <a:lnTo>
                  <a:pt x="416983" y="1054100"/>
                </a:lnTo>
                <a:lnTo>
                  <a:pt x="416984" y="1054100"/>
                </a:lnTo>
                <a:lnTo>
                  <a:pt x="422580" y="1055483"/>
                </a:lnTo>
                <a:lnTo>
                  <a:pt x="416983" y="1051130"/>
                </a:lnTo>
                <a:lnTo>
                  <a:pt x="416983" y="1051548"/>
                </a:lnTo>
                <a:lnTo>
                  <a:pt x="416983" y="1054100"/>
                </a:lnTo>
                <a:lnTo>
                  <a:pt x="414555" y="1053499"/>
                </a:lnTo>
                <a:lnTo>
                  <a:pt x="413826" y="1053040"/>
                </a:lnTo>
                <a:lnTo>
                  <a:pt x="416677" y="1050925"/>
                </a:lnTo>
                <a:lnTo>
                  <a:pt x="416700" y="1050908"/>
                </a:lnTo>
                <a:lnTo>
                  <a:pt x="416463" y="1050698"/>
                </a:lnTo>
                <a:lnTo>
                  <a:pt x="413147" y="1047750"/>
                </a:lnTo>
                <a:lnTo>
                  <a:pt x="410170" y="1045104"/>
                </a:lnTo>
                <a:lnTo>
                  <a:pt x="409575" y="1044575"/>
                </a:lnTo>
                <a:lnTo>
                  <a:pt x="410617" y="1045104"/>
                </a:lnTo>
                <a:lnTo>
                  <a:pt x="415826" y="1047750"/>
                </a:lnTo>
                <a:lnTo>
                  <a:pt x="416655" y="1050698"/>
                </a:lnTo>
                <a:lnTo>
                  <a:pt x="416712" y="1050899"/>
                </a:lnTo>
                <a:lnTo>
                  <a:pt x="416983" y="1050698"/>
                </a:lnTo>
                <a:lnTo>
                  <a:pt x="416983" y="1050925"/>
                </a:lnTo>
                <a:lnTo>
                  <a:pt x="417513" y="1050925"/>
                </a:lnTo>
                <a:lnTo>
                  <a:pt x="419399" y="1050925"/>
                </a:lnTo>
                <a:lnTo>
                  <a:pt x="423430" y="1050925"/>
                </a:lnTo>
                <a:lnTo>
                  <a:pt x="423430" y="1050540"/>
                </a:lnTo>
                <a:lnTo>
                  <a:pt x="420291" y="1047750"/>
                </a:lnTo>
                <a:lnTo>
                  <a:pt x="417314" y="1045104"/>
                </a:lnTo>
                <a:lnTo>
                  <a:pt x="416502" y="1045104"/>
                </a:lnTo>
                <a:lnTo>
                  <a:pt x="415969" y="1044575"/>
                </a:lnTo>
                <a:lnTo>
                  <a:pt x="413039" y="1041665"/>
                </a:lnTo>
                <a:cubicBezTo>
                  <a:pt x="411307" y="1039945"/>
                  <a:pt x="409575" y="1038225"/>
                  <a:pt x="409575" y="1038225"/>
                </a:cubicBezTo>
                <a:close/>
                <a:moveTo>
                  <a:pt x="341843" y="1037591"/>
                </a:moveTo>
                <a:cubicBezTo>
                  <a:pt x="348545" y="1044259"/>
                  <a:pt x="341843" y="1044259"/>
                  <a:pt x="341843" y="1044259"/>
                </a:cubicBezTo>
                <a:cubicBezTo>
                  <a:pt x="345194" y="1044259"/>
                  <a:pt x="345194" y="1044259"/>
                  <a:pt x="343518" y="1043425"/>
                </a:cubicBezTo>
                <a:lnTo>
                  <a:pt x="341843" y="1042259"/>
                </a:lnTo>
                <a:close/>
                <a:moveTo>
                  <a:pt x="341843" y="1037591"/>
                </a:moveTo>
                <a:cubicBezTo>
                  <a:pt x="341843" y="1037591"/>
                  <a:pt x="348545" y="1044259"/>
                  <a:pt x="348545" y="1044259"/>
                </a:cubicBezTo>
                <a:cubicBezTo>
                  <a:pt x="348545" y="1044259"/>
                  <a:pt x="341843" y="1044259"/>
                  <a:pt x="341843" y="1037591"/>
                </a:cubicBezTo>
                <a:close/>
                <a:moveTo>
                  <a:pt x="341843" y="1037591"/>
                </a:moveTo>
                <a:cubicBezTo>
                  <a:pt x="341843" y="1037591"/>
                  <a:pt x="343519" y="1037591"/>
                  <a:pt x="345194" y="1037591"/>
                </a:cubicBezTo>
                <a:lnTo>
                  <a:pt x="348545" y="1037591"/>
                </a:lnTo>
                <a:cubicBezTo>
                  <a:pt x="351897" y="1040925"/>
                  <a:pt x="350221" y="1040925"/>
                  <a:pt x="348545" y="1040925"/>
                </a:cubicBezTo>
                <a:lnTo>
                  <a:pt x="348081" y="1041027"/>
                </a:lnTo>
                <a:lnTo>
                  <a:pt x="347707" y="1038424"/>
                </a:lnTo>
                <a:cubicBezTo>
                  <a:pt x="346870" y="1037591"/>
                  <a:pt x="345194" y="1037591"/>
                  <a:pt x="341843" y="1037591"/>
                </a:cubicBezTo>
                <a:close/>
                <a:moveTo>
                  <a:pt x="437515" y="1037431"/>
                </a:moveTo>
                <a:lnTo>
                  <a:pt x="437662" y="1038483"/>
                </a:lnTo>
                <a:lnTo>
                  <a:pt x="437515" y="1038324"/>
                </a:lnTo>
                <a:lnTo>
                  <a:pt x="436748" y="1038019"/>
                </a:lnTo>
                <a:close/>
                <a:moveTo>
                  <a:pt x="437515" y="1037431"/>
                </a:moveTo>
                <a:cubicBezTo>
                  <a:pt x="437515" y="1037431"/>
                  <a:pt x="437515" y="1037431"/>
                  <a:pt x="444500" y="1044575"/>
                </a:cubicBezTo>
                <a:cubicBezTo>
                  <a:pt x="444500" y="1044575"/>
                  <a:pt x="442754" y="1044575"/>
                  <a:pt x="441008" y="1043682"/>
                </a:cubicBezTo>
                <a:lnTo>
                  <a:pt x="439350" y="1040716"/>
                </a:lnTo>
                <a:lnTo>
                  <a:pt x="439480" y="1040445"/>
                </a:lnTo>
                <a:lnTo>
                  <a:pt x="438772" y="1039681"/>
                </a:lnTo>
                <a:close/>
                <a:moveTo>
                  <a:pt x="430530" y="1037431"/>
                </a:moveTo>
                <a:lnTo>
                  <a:pt x="434501" y="1039743"/>
                </a:lnTo>
                <a:lnTo>
                  <a:pt x="434023" y="1040110"/>
                </a:lnTo>
                <a:cubicBezTo>
                  <a:pt x="434023" y="1041003"/>
                  <a:pt x="434023" y="1041003"/>
                  <a:pt x="430530" y="1037431"/>
                </a:cubicBezTo>
                <a:close/>
                <a:moveTo>
                  <a:pt x="430530" y="1037431"/>
                </a:moveTo>
                <a:cubicBezTo>
                  <a:pt x="430530" y="1037431"/>
                  <a:pt x="437515" y="1037431"/>
                  <a:pt x="437515" y="1037431"/>
                </a:cubicBezTo>
                <a:cubicBezTo>
                  <a:pt x="435769" y="1037431"/>
                  <a:pt x="435332" y="1037431"/>
                  <a:pt x="435550" y="1037543"/>
                </a:cubicBezTo>
                <a:lnTo>
                  <a:pt x="436748" y="1038019"/>
                </a:lnTo>
                <a:lnTo>
                  <a:pt x="434721" y="1039574"/>
                </a:lnTo>
                <a:lnTo>
                  <a:pt x="434023" y="1038324"/>
                </a:lnTo>
                <a:cubicBezTo>
                  <a:pt x="432276" y="1037431"/>
                  <a:pt x="430530" y="1037431"/>
                  <a:pt x="430530" y="1037431"/>
                </a:cubicBezTo>
                <a:close/>
                <a:moveTo>
                  <a:pt x="724785" y="1037410"/>
                </a:moveTo>
                <a:lnTo>
                  <a:pt x="718631" y="1039459"/>
                </a:lnTo>
                <a:lnTo>
                  <a:pt x="720511" y="1038264"/>
                </a:lnTo>
                <a:cubicBezTo>
                  <a:pt x="723076" y="1037410"/>
                  <a:pt x="724785" y="1037410"/>
                  <a:pt x="724785" y="1037410"/>
                </a:cubicBezTo>
                <a:close/>
                <a:moveTo>
                  <a:pt x="717947" y="1037410"/>
                </a:moveTo>
                <a:lnTo>
                  <a:pt x="717605" y="1039801"/>
                </a:lnTo>
                <a:lnTo>
                  <a:pt x="716338" y="1040223"/>
                </a:lnTo>
                <a:close/>
                <a:moveTo>
                  <a:pt x="663247" y="1037410"/>
                </a:moveTo>
                <a:cubicBezTo>
                  <a:pt x="663247" y="1044240"/>
                  <a:pt x="663247" y="1044240"/>
                  <a:pt x="663247" y="1044240"/>
                </a:cubicBezTo>
                <a:cubicBezTo>
                  <a:pt x="656409" y="1044240"/>
                  <a:pt x="656409" y="1044240"/>
                  <a:pt x="663247" y="1037410"/>
                </a:cubicBezTo>
                <a:close/>
                <a:moveTo>
                  <a:pt x="649571" y="1037410"/>
                </a:moveTo>
                <a:lnTo>
                  <a:pt x="650426" y="1037410"/>
                </a:lnTo>
                <a:lnTo>
                  <a:pt x="652135" y="1037410"/>
                </a:lnTo>
                <a:lnTo>
                  <a:pt x="652990" y="1037410"/>
                </a:lnTo>
                <a:cubicBezTo>
                  <a:pt x="652990" y="1037410"/>
                  <a:pt x="652990" y="1037410"/>
                  <a:pt x="656409" y="1037410"/>
                </a:cubicBezTo>
                <a:cubicBezTo>
                  <a:pt x="649571" y="1037410"/>
                  <a:pt x="649571" y="1044240"/>
                  <a:pt x="649571" y="1037410"/>
                </a:cubicBezTo>
                <a:close/>
                <a:moveTo>
                  <a:pt x="642734" y="1037410"/>
                </a:moveTo>
                <a:cubicBezTo>
                  <a:pt x="649571" y="1037410"/>
                  <a:pt x="649571" y="1037410"/>
                  <a:pt x="649571" y="1037410"/>
                </a:cubicBezTo>
                <a:lnTo>
                  <a:pt x="641863" y="1039031"/>
                </a:lnTo>
                <a:lnTo>
                  <a:pt x="639763" y="1040606"/>
                </a:lnTo>
                <a:lnTo>
                  <a:pt x="639632" y="1040508"/>
                </a:lnTo>
                <a:lnTo>
                  <a:pt x="639315" y="1040825"/>
                </a:lnTo>
                <a:cubicBezTo>
                  <a:pt x="637606" y="1040825"/>
                  <a:pt x="635896" y="1040825"/>
                  <a:pt x="635896" y="1044240"/>
                </a:cubicBezTo>
                <a:cubicBezTo>
                  <a:pt x="630768" y="1044240"/>
                  <a:pt x="633332" y="1044240"/>
                  <a:pt x="629165" y="1044240"/>
                </a:cubicBezTo>
                <a:lnTo>
                  <a:pt x="624785" y="1044240"/>
                </a:lnTo>
                <a:lnTo>
                  <a:pt x="623025" y="1044240"/>
                </a:lnTo>
                <a:lnTo>
                  <a:pt x="622300" y="1044575"/>
                </a:lnTo>
                <a:lnTo>
                  <a:pt x="622714" y="1044240"/>
                </a:lnTo>
                <a:lnTo>
                  <a:pt x="622221" y="1044240"/>
                </a:lnTo>
                <a:lnTo>
                  <a:pt x="623018" y="1043996"/>
                </a:lnTo>
                <a:lnTo>
                  <a:pt x="629179" y="1039019"/>
                </a:lnTo>
                <a:cubicBezTo>
                  <a:pt x="630899" y="1038225"/>
                  <a:pt x="632619" y="1038225"/>
                  <a:pt x="636059" y="1038225"/>
                </a:cubicBezTo>
                <a:cubicBezTo>
                  <a:pt x="632619" y="1041400"/>
                  <a:pt x="630899" y="1041400"/>
                  <a:pt x="629179" y="1041400"/>
                </a:cubicBezTo>
                <a:lnTo>
                  <a:pt x="624629" y="1043500"/>
                </a:lnTo>
                <a:lnTo>
                  <a:pt x="633332" y="1040825"/>
                </a:lnTo>
                <a:lnTo>
                  <a:pt x="638583" y="1039721"/>
                </a:lnTo>
                <a:lnTo>
                  <a:pt x="638301" y="1039509"/>
                </a:lnTo>
                <a:lnTo>
                  <a:pt x="634339" y="1040606"/>
                </a:lnTo>
                <a:cubicBezTo>
                  <a:pt x="632619" y="1041400"/>
                  <a:pt x="632619" y="1041400"/>
                  <a:pt x="636059" y="1038225"/>
                </a:cubicBezTo>
                <a:lnTo>
                  <a:pt x="636588" y="1038225"/>
                </a:lnTo>
                <a:lnTo>
                  <a:pt x="639499" y="1038225"/>
                </a:lnTo>
                <a:lnTo>
                  <a:pt x="641918" y="1038225"/>
                </a:lnTo>
                <a:close/>
                <a:moveTo>
                  <a:pt x="622221" y="1037410"/>
                </a:moveTo>
                <a:cubicBezTo>
                  <a:pt x="622221" y="1044240"/>
                  <a:pt x="622221" y="1044240"/>
                  <a:pt x="622221" y="1044240"/>
                </a:cubicBezTo>
                <a:cubicBezTo>
                  <a:pt x="618802" y="1044240"/>
                  <a:pt x="618802" y="1044240"/>
                  <a:pt x="618802" y="1044240"/>
                </a:cubicBezTo>
                <a:lnTo>
                  <a:pt x="616238" y="1044240"/>
                </a:lnTo>
                <a:cubicBezTo>
                  <a:pt x="615383" y="1044240"/>
                  <a:pt x="615383" y="1044240"/>
                  <a:pt x="615383" y="1044240"/>
                </a:cubicBezTo>
                <a:cubicBezTo>
                  <a:pt x="615383" y="1044240"/>
                  <a:pt x="615383" y="1044240"/>
                  <a:pt x="622221" y="1037410"/>
                </a:cubicBezTo>
                <a:close/>
                <a:moveTo>
                  <a:pt x="615383" y="1037410"/>
                </a:moveTo>
                <a:cubicBezTo>
                  <a:pt x="615383" y="1037410"/>
                  <a:pt x="615383" y="1037410"/>
                  <a:pt x="615383" y="1044240"/>
                </a:cubicBezTo>
                <a:cubicBezTo>
                  <a:pt x="615383" y="1044240"/>
                  <a:pt x="608546" y="1044240"/>
                  <a:pt x="615383" y="1037410"/>
                </a:cubicBezTo>
                <a:close/>
                <a:moveTo>
                  <a:pt x="540170" y="1037410"/>
                </a:moveTo>
                <a:cubicBezTo>
                  <a:pt x="547007" y="1037410"/>
                  <a:pt x="553845" y="1044240"/>
                  <a:pt x="553845" y="1044240"/>
                </a:cubicBezTo>
                <a:lnTo>
                  <a:pt x="550426" y="1044240"/>
                </a:lnTo>
                <a:lnTo>
                  <a:pt x="549571" y="1044240"/>
                </a:lnTo>
                <a:cubicBezTo>
                  <a:pt x="550426" y="1044240"/>
                  <a:pt x="550426" y="1044240"/>
                  <a:pt x="547007" y="1044240"/>
                </a:cubicBezTo>
                <a:lnTo>
                  <a:pt x="546152" y="1044240"/>
                </a:lnTo>
                <a:lnTo>
                  <a:pt x="543588" y="1044240"/>
                </a:lnTo>
                <a:lnTo>
                  <a:pt x="541025" y="1044240"/>
                </a:lnTo>
                <a:cubicBezTo>
                  <a:pt x="540170" y="1044240"/>
                  <a:pt x="540170" y="1044240"/>
                  <a:pt x="540170" y="1044240"/>
                </a:cubicBezTo>
                <a:cubicBezTo>
                  <a:pt x="540170" y="1044240"/>
                  <a:pt x="540170" y="1044240"/>
                  <a:pt x="540170" y="1037410"/>
                </a:cubicBezTo>
                <a:close/>
                <a:moveTo>
                  <a:pt x="499144" y="1037410"/>
                </a:moveTo>
                <a:cubicBezTo>
                  <a:pt x="499144" y="1037410"/>
                  <a:pt x="499144" y="1037410"/>
                  <a:pt x="499144" y="1044240"/>
                </a:cubicBezTo>
                <a:cubicBezTo>
                  <a:pt x="499144" y="1044240"/>
                  <a:pt x="499144" y="1044240"/>
                  <a:pt x="498289" y="1044240"/>
                </a:cubicBezTo>
                <a:cubicBezTo>
                  <a:pt x="497435" y="1044240"/>
                  <a:pt x="495726" y="1044240"/>
                  <a:pt x="492307" y="1044240"/>
                </a:cubicBezTo>
                <a:cubicBezTo>
                  <a:pt x="492307" y="1044240"/>
                  <a:pt x="492307" y="1044240"/>
                  <a:pt x="499144" y="1037410"/>
                </a:cubicBezTo>
                <a:close/>
                <a:moveTo>
                  <a:pt x="492307" y="1037410"/>
                </a:moveTo>
                <a:cubicBezTo>
                  <a:pt x="495726" y="1037410"/>
                  <a:pt x="495726" y="1037410"/>
                  <a:pt x="494871" y="1037410"/>
                </a:cubicBezTo>
                <a:lnTo>
                  <a:pt x="495726" y="1037410"/>
                </a:lnTo>
                <a:lnTo>
                  <a:pt x="496580" y="1037410"/>
                </a:lnTo>
                <a:lnTo>
                  <a:pt x="498289" y="1037410"/>
                </a:lnTo>
                <a:lnTo>
                  <a:pt x="499144" y="1037410"/>
                </a:lnTo>
                <a:cubicBezTo>
                  <a:pt x="495726" y="1037410"/>
                  <a:pt x="494016" y="1039118"/>
                  <a:pt x="493162" y="1039971"/>
                </a:cubicBezTo>
                <a:lnTo>
                  <a:pt x="492579" y="1038225"/>
                </a:lnTo>
                <a:close/>
                <a:moveTo>
                  <a:pt x="429973" y="1036775"/>
                </a:moveTo>
                <a:lnTo>
                  <a:pt x="437606" y="1037410"/>
                </a:lnTo>
                <a:cubicBezTo>
                  <a:pt x="434187" y="1037410"/>
                  <a:pt x="432478" y="1037410"/>
                  <a:pt x="431623" y="1037410"/>
                </a:cubicBezTo>
                <a:cubicBezTo>
                  <a:pt x="430768" y="1037410"/>
                  <a:pt x="430768" y="1037410"/>
                  <a:pt x="430768" y="1037410"/>
                </a:cubicBezTo>
                <a:close/>
                <a:moveTo>
                  <a:pt x="748593" y="1036295"/>
                </a:moveTo>
                <a:lnTo>
                  <a:pt x="748110" y="1037234"/>
                </a:lnTo>
                <a:cubicBezTo>
                  <a:pt x="746324" y="1038226"/>
                  <a:pt x="744538" y="1038226"/>
                  <a:pt x="744538" y="1038226"/>
                </a:cubicBezTo>
                <a:close/>
                <a:moveTo>
                  <a:pt x="742159" y="1036066"/>
                </a:moveTo>
                <a:lnTo>
                  <a:pt x="741879" y="1036556"/>
                </a:lnTo>
                <a:cubicBezTo>
                  <a:pt x="741879" y="1037410"/>
                  <a:pt x="741879" y="1037410"/>
                  <a:pt x="738460" y="1037410"/>
                </a:cubicBezTo>
                <a:close/>
                <a:moveTo>
                  <a:pt x="765337" y="1035214"/>
                </a:moveTo>
                <a:lnTo>
                  <a:pt x="765077" y="1037233"/>
                </a:lnTo>
                <a:cubicBezTo>
                  <a:pt x="764184" y="1038225"/>
                  <a:pt x="762398" y="1038225"/>
                  <a:pt x="758826" y="1038225"/>
                </a:cubicBezTo>
                <a:cubicBezTo>
                  <a:pt x="758826" y="1038225"/>
                  <a:pt x="762398" y="1036241"/>
                  <a:pt x="765077" y="1035248"/>
                </a:cubicBezTo>
                <a:close/>
                <a:moveTo>
                  <a:pt x="465716" y="1035133"/>
                </a:moveTo>
                <a:lnTo>
                  <a:pt x="471794" y="1037410"/>
                </a:lnTo>
                <a:lnTo>
                  <a:pt x="469230" y="1037410"/>
                </a:lnTo>
                <a:lnTo>
                  <a:pt x="464956" y="1037410"/>
                </a:lnTo>
                <a:close/>
                <a:moveTo>
                  <a:pt x="753580" y="1034877"/>
                </a:moveTo>
                <a:lnTo>
                  <a:pt x="751683" y="1038225"/>
                </a:lnTo>
                <a:lnTo>
                  <a:pt x="752476" y="1038225"/>
                </a:lnTo>
                <a:lnTo>
                  <a:pt x="752477" y="1038225"/>
                </a:lnTo>
                <a:lnTo>
                  <a:pt x="755254" y="1038225"/>
                </a:lnTo>
                <a:lnTo>
                  <a:pt x="757933" y="1038225"/>
                </a:lnTo>
                <a:lnTo>
                  <a:pt x="758826" y="1038225"/>
                </a:lnTo>
                <a:cubicBezTo>
                  <a:pt x="751682" y="1038225"/>
                  <a:pt x="751682" y="1038225"/>
                  <a:pt x="751682" y="1044575"/>
                </a:cubicBezTo>
                <a:cubicBezTo>
                  <a:pt x="751682" y="1041400"/>
                  <a:pt x="751682" y="1041400"/>
                  <a:pt x="751682" y="1041400"/>
                </a:cubicBezTo>
                <a:lnTo>
                  <a:pt x="751682" y="1038958"/>
                </a:lnTo>
                <a:lnTo>
                  <a:pt x="749037" y="1041400"/>
                </a:lnTo>
                <a:cubicBezTo>
                  <a:pt x="747317" y="1042988"/>
                  <a:pt x="745597" y="1044575"/>
                  <a:pt x="745597" y="1044575"/>
                </a:cubicBezTo>
                <a:lnTo>
                  <a:pt x="743447" y="1043087"/>
                </a:lnTo>
                <a:lnTo>
                  <a:pt x="751682" y="1038653"/>
                </a:lnTo>
                <a:lnTo>
                  <a:pt x="751682" y="1038226"/>
                </a:lnTo>
                <a:lnTo>
                  <a:pt x="749944" y="1035652"/>
                </a:lnTo>
                <a:lnTo>
                  <a:pt x="750789" y="1035249"/>
                </a:lnTo>
                <a:cubicBezTo>
                  <a:pt x="752128" y="1034753"/>
                  <a:pt x="753245" y="1034505"/>
                  <a:pt x="753580" y="1034877"/>
                </a:cubicBezTo>
                <a:close/>
                <a:moveTo>
                  <a:pt x="464956" y="1034849"/>
                </a:moveTo>
                <a:lnTo>
                  <a:pt x="464956" y="1037410"/>
                </a:lnTo>
                <a:cubicBezTo>
                  <a:pt x="464956" y="1037410"/>
                  <a:pt x="464956" y="1037410"/>
                  <a:pt x="464101" y="1037410"/>
                </a:cubicBezTo>
                <a:lnTo>
                  <a:pt x="460683" y="1037410"/>
                </a:lnTo>
                <a:lnTo>
                  <a:pt x="459828" y="1037410"/>
                </a:lnTo>
                <a:lnTo>
                  <a:pt x="458119" y="1037410"/>
                </a:lnTo>
                <a:close/>
                <a:moveTo>
                  <a:pt x="749365" y="1034793"/>
                </a:moveTo>
                <a:lnTo>
                  <a:pt x="749944" y="1035652"/>
                </a:lnTo>
                <a:lnTo>
                  <a:pt x="748593" y="1036295"/>
                </a:lnTo>
                <a:close/>
                <a:moveTo>
                  <a:pt x="280955" y="1034678"/>
                </a:moveTo>
                <a:lnTo>
                  <a:pt x="281320" y="1037332"/>
                </a:lnTo>
                <a:lnTo>
                  <a:pt x="281987" y="1037431"/>
                </a:lnTo>
                <a:lnTo>
                  <a:pt x="285910" y="1037431"/>
                </a:lnTo>
                <a:close/>
                <a:moveTo>
                  <a:pt x="745982" y="1034678"/>
                </a:moveTo>
                <a:lnTo>
                  <a:pt x="745298" y="1037410"/>
                </a:lnTo>
                <a:lnTo>
                  <a:pt x="745298" y="1034926"/>
                </a:lnTo>
                <a:close/>
                <a:moveTo>
                  <a:pt x="346257" y="1034418"/>
                </a:moveTo>
                <a:lnTo>
                  <a:pt x="349251" y="1035494"/>
                </a:lnTo>
                <a:lnTo>
                  <a:pt x="349402" y="1035548"/>
                </a:lnTo>
                <a:lnTo>
                  <a:pt x="349251" y="1035783"/>
                </a:lnTo>
                <a:lnTo>
                  <a:pt x="348192" y="1037432"/>
                </a:lnTo>
                <a:cubicBezTo>
                  <a:pt x="346472" y="1035646"/>
                  <a:pt x="346042" y="1034753"/>
                  <a:pt x="346257" y="1034418"/>
                </a:cubicBezTo>
                <a:close/>
                <a:moveTo>
                  <a:pt x="728203" y="1033995"/>
                </a:moveTo>
                <a:lnTo>
                  <a:pt x="724785" y="1037410"/>
                </a:lnTo>
                <a:lnTo>
                  <a:pt x="727064" y="1034374"/>
                </a:lnTo>
                <a:close/>
                <a:moveTo>
                  <a:pt x="424615" y="1033312"/>
                </a:moveTo>
                <a:lnTo>
                  <a:pt x="426495" y="1033995"/>
                </a:lnTo>
                <a:lnTo>
                  <a:pt x="429973" y="1036775"/>
                </a:lnTo>
                <a:lnTo>
                  <a:pt x="429601" y="1036744"/>
                </a:lnTo>
                <a:lnTo>
                  <a:pt x="424786" y="1033995"/>
                </a:lnTo>
                <a:close/>
                <a:moveTo>
                  <a:pt x="503247" y="1032629"/>
                </a:moveTo>
                <a:lnTo>
                  <a:pt x="505982" y="1033995"/>
                </a:lnTo>
                <a:cubicBezTo>
                  <a:pt x="507691" y="1033995"/>
                  <a:pt x="509401" y="1033995"/>
                  <a:pt x="512819" y="1037410"/>
                </a:cubicBezTo>
                <a:cubicBezTo>
                  <a:pt x="512819" y="1040825"/>
                  <a:pt x="514529" y="1040825"/>
                  <a:pt x="516238" y="1039971"/>
                </a:cubicBezTo>
                <a:lnTo>
                  <a:pt x="517170" y="1039273"/>
                </a:lnTo>
                <a:lnTo>
                  <a:pt x="518802" y="1039971"/>
                </a:lnTo>
                <a:cubicBezTo>
                  <a:pt x="519657" y="1039118"/>
                  <a:pt x="519657" y="1037410"/>
                  <a:pt x="519657" y="1037410"/>
                </a:cubicBezTo>
                <a:cubicBezTo>
                  <a:pt x="519657" y="1044240"/>
                  <a:pt x="526495" y="1044240"/>
                  <a:pt x="519657" y="1044240"/>
                </a:cubicBezTo>
                <a:cubicBezTo>
                  <a:pt x="526495" y="1044240"/>
                  <a:pt x="526495" y="1044240"/>
                  <a:pt x="526495" y="1044240"/>
                </a:cubicBezTo>
                <a:cubicBezTo>
                  <a:pt x="529913" y="1044240"/>
                  <a:pt x="531623" y="1045948"/>
                  <a:pt x="531623" y="1047656"/>
                </a:cubicBezTo>
                <a:lnTo>
                  <a:pt x="526714" y="1050925"/>
                </a:lnTo>
                <a:lnTo>
                  <a:pt x="526495" y="1051071"/>
                </a:lnTo>
                <a:cubicBezTo>
                  <a:pt x="519657" y="1057901"/>
                  <a:pt x="512819" y="1051071"/>
                  <a:pt x="512819" y="1057901"/>
                </a:cubicBezTo>
                <a:cubicBezTo>
                  <a:pt x="509401" y="1057901"/>
                  <a:pt x="509401" y="1057901"/>
                  <a:pt x="510255" y="1057901"/>
                </a:cubicBezTo>
                <a:lnTo>
                  <a:pt x="509401" y="1057901"/>
                </a:lnTo>
                <a:lnTo>
                  <a:pt x="508546" y="1057901"/>
                </a:lnTo>
                <a:lnTo>
                  <a:pt x="506837" y="1057901"/>
                </a:lnTo>
                <a:cubicBezTo>
                  <a:pt x="505982" y="1057901"/>
                  <a:pt x="505982" y="1057901"/>
                  <a:pt x="505982" y="1057901"/>
                </a:cubicBezTo>
                <a:cubicBezTo>
                  <a:pt x="512819" y="1051071"/>
                  <a:pt x="512819" y="1057901"/>
                  <a:pt x="512819" y="1051071"/>
                </a:cubicBezTo>
                <a:lnTo>
                  <a:pt x="511964" y="1051071"/>
                </a:lnTo>
                <a:lnTo>
                  <a:pt x="511896" y="1051071"/>
                </a:lnTo>
                <a:lnTo>
                  <a:pt x="506859" y="1051917"/>
                </a:lnTo>
                <a:cubicBezTo>
                  <a:pt x="504329" y="1052910"/>
                  <a:pt x="502643" y="1054894"/>
                  <a:pt x="506016" y="1058863"/>
                </a:cubicBezTo>
                <a:lnTo>
                  <a:pt x="506215" y="1058863"/>
                </a:lnTo>
                <a:lnTo>
                  <a:pt x="506413" y="1058863"/>
                </a:lnTo>
                <a:lnTo>
                  <a:pt x="507074" y="1058863"/>
                </a:lnTo>
                <a:lnTo>
                  <a:pt x="507934" y="1058863"/>
                </a:lnTo>
                <a:lnTo>
                  <a:pt x="507935" y="1058863"/>
                </a:lnTo>
                <a:lnTo>
                  <a:pt x="508795" y="1058863"/>
                </a:lnTo>
                <a:lnTo>
                  <a:pt x="512234" y="1058863"/>
                </a:lnTo>
                <a:lnTo>
                  <a:pt x="512235" y="1058863"/>
                </a:lnTo>
                <a:lnTo>
                  <a:pt x="513094" y="1058863"/>
                </a:lnTo>
                <a:lnTo>
                  <a:pt x="513095" y="1058863"/>
                </a:lnTo>
                <a:lnTo>
                  <a:pt x="513202" y="1058863"/>
                </a:lnTo>
                <a:lnTo>
                  <a:pt x="514277" y="1058863"/>
                </a:lnTo>
                <a:lnTo>
                  <a:pt x="515674" y="1058863"/>
                </a:lnTo>
                <a:lnTo>
                  <a:pt x="519113" y="1058863"/>
                </a:lnTo>
                <a:lnTo>
                  <a:pt x="519114" y="1058863"/>
                </a:lnTo>
                <a:lnTo>
                  <a:pt x="520105" y="1058863"/>
                </a:lnTo>
                <a:lnTo>
                  <a:pt x="521931" y="1058863"/>
                </a:lnTo>
                <a:lnTo>
                  <a:pt x="523082" y="1058863"/>
                </a:lnTo>
                <a:lnTo>
                  <a:pt x="524987" y="1058863"/>
                </a:lnTo>
                <a:lnTo>
                  <a:pt x="526733" y="1058863"/>
                </a:lnTo>
                <a:lnTo>
                  <a:pt x="527050" y="1058863"/>
                </a:lnTo>
                <a:cubicBezTo>
                  <a:pt x="527050" y="1058863"/>
                  <a:pt x="527050" y="1058863"/>
                  <a:pt x="527050" y="1050925"/>
                </a:cubicBezTo>
                <a:cubicBezTo>
                  <a:pt x="533400" y="1058863"/>
                  <a:pt x="533400" y="1058863"/>
                  <a:pt x="533400" y="1058863"/>
                </a:cubicBezTo>
                <a:cubicBezTo>
                  <a:pt x="530225" y="1058863"/>
                  <a:pt x="528638" y="1058863"/>
                  <a:pt x="527844" y="1058863"/>
                </a:cubicBezTo>
                <a:lnTo>
                  <a:pt x="527051" y="1058863"/>
                </a:lnTo>
                <a:cubicBezTo>
                  <a:pt x="527051" y="1062038"/>
                  <a:pt x="525067" y="1062038"/>
                  <a:pt x="523082" y="1061244"/>
                </a:cubicBezTo>
                <a:lnTo>
                  <a:pt x="519113" y="1058863"/>
                </a:lnTo>
                <a:lnTo>
                  <a:pt x="515674" y="1059657"/>
                </a:lnTo>
                <a:lnTo>
                  <a:pt x="513736" y="1062789"/>
                </a:lnTo>
                <a:lnTo>
                  <a:pt x="519643" y="1065212"/>
                </a:lnTo>
                <a:lnTo>
                  <a:pt x="519643" y="1065213"/>
                </a:lnTo>
                <a:lnTo>
                  <a:pt x="520006" y="1065213"/>
                </a:lnTo>
                <a:cubicBezTo>
                  <a:pt x="520899" y="1065213"/>
                  <a:pt x="522685" y="1065213"/>
                  <a:pt x="526257" y="1065213"/>
                </a:cubicBezTo>
                <a:cubicBezTo>
                  <a:pt x="526257" y="1071563"/>
                  <a:pt x="533401" y="1065213"/>
                  <a:pt x="533401" y="1071563"/>
                </a:cubicBezTo>
                <a:cubicBezTo>
                  <a:pt x="529829" y="1068388"/>
                  <a:pt x="528043" y="1066801"/>
                  <a:pt x="526257" y="1066007"/>
                </a:cubicBezTo>
                <a:lnTo>
                  <a:pt x="519662" y="1065274"/>
                </a:lnTo>
                <a:lnTo>
                  <a:pt x="521363" y="1070768"/>
                </a:lnTo>
                <a:lnTo>
                  <a:pt x="519271" y="1070961"/>
                </a:lnTo>
                <a:lnTo>
                  <a:pt x="516203" y="1066006"/>
                </a:lnTo>
                <a:cubicBezTo>
                  <a:pt x="514483" y="1065212"/>
                  <a:pt x="512763" y="1065212"/>
                  <a:pt x="512763" y="1065212"/>
                </a:cubicBezTo>
                <a:lnTo>
                  <a:pt x="512236" y="1065212"/>
                </a:lnTo>
                <a:lnTo>
                  <a:pt x="512235" y="1065213"/>
                </a:lnTo>
                <a:lnTo>
                  <a:pt x="512235" y="1065212"/>
                </a:lnTo>
                <a:lnTo>
                  <a:pt x="511903" y="1065212"/>
                </a:lnTo>
                <a:lnTo>
                  <a:pt x="510183" y="1065212"/>
                </a:lnTo>
                <a:lnTo>
                  <a:pt x="508464" y="1065212"/>
                </a:lnTo>
                <a:lnTo>
                  <a:pt x="506744" y="1065212"/>
                </a:lnTo>
                <a:cubicBezTo>
                  <a:pt x="505884" y="1065212"/>
                  <a:pt x="505884" y="1065212"/>
                  <a:pt x="505884" y="1065212"/>
                </a:cubicBezTo>
                <a:cubicBezTo>
                  <a:pt x="505884" y="1065212"/>
                  <a:pt x="505884" y="1063625"/>
                  <a:pt x="505024" y="1062037"/>
                </a:cubicBezTo>
                <a:lnTo>
                  <a:pt x="499007" y="1058863"/>
                </a:lnTo>
                <a:lnTo>
                  <a:pt x="498476" y="1058863"/>
                </a:lnTo>
                <a:lnTo>
                  <a:pt x="498475" y="1058863"/>
                </a:lnTo>
                <a:lnTo>
                  <a:pt x="496739" y="1058863"/>
                </a:lnTo>
                <a:lnTo>
                  <a:pt x="495300" y="1058863"/>
                </a:lnTo>
                <a:lnTo>
                  <a:pt x="494506" y="1058863"/>
                </a:lnTo>
                <a:lnTo>
                  <a:pt x="494177" y="1058863"/>
                </a:lnTo>
                <a:lnTo>
                  <a:pt x="492522" y="1058863"/>
                </a:lnTo>
                <a:cubicBezTo>
                  <a:pt x="492522" y="1058863"/>
                  <a:pt x="492522" y="1056879"/>
                  <a:pt x="492522" y="1054894"/>
                </a:cubicBezTo>
                <a:lnTo>
                  <a:pt x="492522" y="1051071"/>
                </a:lnTo>
                <a:lnTo>
                  <a:pt x="492307" y="1051071"/>
                </a:lnTo>
                <a:lnTo>
                  <a:pt x="492356" y="1050925"/>
                </a:lnTo>
                <a:lnTo>
                  <a:pt x="493162" y="1048509"/>
                </a:lnTo>
                <a:lnTo>
                  <a:pt x="498804" y="1050925"/>
                </a:lnTo>
                <a:lnTo>
                  <a:pt x="499035" y="1050925"/>
                </a:lnTo>
                <a:lnTo>
                  <a:pt x="496580" y="1047656"/>
                </a:lnTo>
                <a:cubicBezTo>
                  <a:pt x="495726" y="1045948"/>
                  <a:pt x="495726" y="1044240"/>
                  <a:pt x="499144" y="1044240"/>
                </a:cubicBezTo>
                <a:cubicBezTo>
                  <a:pt x="499144" y="1044240"/>
                  <a:pt x="499144" y="1045948"/>
                  <a:pt x="499144" y="1047656"/>
                </a:cubicBezTo>
                <a:lnTo>
                  <a:pt x="499144" y="1050925"/>
                </a:lnTo>
                <a:lnTo>
                  <a:pt x="499269" y="1050925"/>
                </a:lnTo>
                <a:cubicBezTo>
                  <a:pt x="499269" y="1054894"/>
                  <a:pt x="499269" y="1054894"/>
                  <a:pt x="498426" y="1053902"/>
                </a:cubicBezTo>
                <a:lnTo>
                  <a:pt x="492811" y="1051071"/>
                </a:lnTo>
                <a:lnTo>
                  <a:pt x="492739" y="1051071"/>
                </a:lnTo>
                <a:lnTo>
                  <a:pt x="498426" y="1054894"/>
                </a:lnTo>
                <a:cubicBezTo>
                  <a:pt x="499269" y="1054894"/>
                  <a:pt x="499269" y="1054894"/>
                  <a:pt x="499269" y="1058863"/>
                </a:cubicBezTo>
                <a:lnTo>
                  <a:pt x="499009" y="1058863"/>
                </a:lnTo>
                <a:lnTo>
                  <a:pt x="511737" y="1061996"/>
                </a:lnTo>
                <a:lnTo>
                  <a:pt x="511375" y="1059657"/>
                </a:lnTo>
                <a:cubicBezTo>
                  <a:pt x="510515" y="1058863"/>
                  <a:pt x="508795" y="1058863"/>
                  <a:pt x="505355" y="1058863"/>
                </a:cubicBezTo>
                <a:lnTo>
                  <a:pt x="505354" y="1058863"/>
                </a:lnTo>
                <a:lnTo>
                  <a:pt x="504495" y="1058863"/>
                </a:lnTo>
                <a:lnTo>
                  <a:pt x="501916" y="1058863"/>
                </a:lnTo>
                <a:lnTo>
                  <a:pt x="500112" y="1058863"/>
                </a:lnTo>
                <a:lnTo>
                  <a:pt x="499467" y="1058863"/>
                </a:lnTo>
                <a:lnTo>
                  <a:pt x="499269" y="1058863"/>
                </a:lnTo>
                <a:cubicBezTo>
                  <a:pt x="502643" y="1058863"/>
                  <a:pt x="502643" y="1056879"/>
                  <a:pt x="502642" y="1054894"/>
                </a:cubicBezTo>
                <a:lnTo>
                  <a:pt x="505940" y="1051015"/>
                </a:lnTo>
                <a:lnTo>
                  <a:pt x="505873" y="1050925"/>
                </a:lnTo>
                <a:lnTo>
                  <a:pt x="503418" y="1047656"/>
                </a:lnTo>
                <a:cubicBezTo>
                  <a:pt x="502563" y="1045948"/>
                  <a:pt x="502563" y="1044240"/>
                  <a:pt x="505982" y="1044240"/>
                </a:cubicBezTo>
                <a:cubicBezTo>
                  <a:pt x="505982" y="1044240"/>
                  <a:pt x="505982" y="1042533"/>
                  <a:pt x="505982" y="1041679"/>
                </a:cubicBezTo>
                <a:lnTo>
                  <a:pt x="505982" y="1040825"/>
                </a:lnTo>
                <a:cubicBezTo>
                  <a:pt x="505982" y="1039118"/>
                  <a:pt x="505982" y="1037410"/>
                  <a:pt x="505982" y="1037410"/>
                </a:cubicBezTo>
                <a:close/>
                <a:moveTo>
                  <a:pt x="372162" y="1032180"/>
                </a:moveTo>
                <a:lnTo>
                  <a:pt x="372605" y="1032793"/>
                </a:lnTo>
                <a:lnTo>
                  <a:pt x="372270" y="1032207"/>
                </a:lnTo>
                <a:close/>
                <a:moveTo>
                  <a:pt x="274472" y="1032008"/>
                </a:moveTo>
                <a:lnTo>
                  <a:pt x="276505" y="1035422"/>
                </a:lnTo>
                <a:lnTo>
                  <a:pt x="279549" y="1037279"/>
                </a:lnTo>
                <a:close/>
                <a:moveTo>
                  <a:pt x="322821" y="1031541"/>
                </a:moveTo>
                <a:lnTo>
                  <a:pt x="325175" y="1034257"/>
                </a:lnTo>
                <a:lnTo>
                  <a:pt x="327926" y="1037432"/>
                </a:lnTo>
                <a:close/>
                <a:moveTo>
                  <a:pt x="363022" y="1031347"/>
                </a:moveTo>
                <a:lnTo>
                  <a:pt x="365390" y="1033689"/>
                </a:lnTo>
                <a:lnTo>
                  <a:pt x="367969" y="1036240"/>
                </a:lnTo>
                <a:close/>
                <a:moveTo>
                  <a:pt x="771969" y="1031242"/>
                </a:moveTo>
                <a:lnTo>
                  <a:pt x="768826" y="1032668"/>
                </a:lnTo>
                <a:lnTo>
                  <a:pt x="769542" y="1033264"/>
                </a:lnTo>
                <a:close/>
                <a:moveTo>
                  <a:pt x="375708" y="1031082"/>
                </a:moveTo>
                <a:cubicBezTo>
                  <a:pt x="375708" y="1031082"/>
                  <a:pt x="375708" y="1031082"/>
                  <a:pt x="376568" y="1031082"/>
                </a:cubicBezTo>
                <a:lnTo>
                  <a:pt x="377428" y="1031082"/>
                </a:lnTo>
                <a:lnTo>
                  <a:pt x="381727" y="1031082"/>
                </a:lnTo>
                <a:lnTo>
                  <a:pt x="382587" y="1031082"/>
                </a:lnTo>
                <a:cubicBezTo>
                  <a:pt x="386027" y="1034654"/>
                  <a:pt x="386027" y="1034654"/>
                  <a:pt x="386027" y="1034654"/>
                </a:cubicBezTo>
                <a:lnTo>
                  <a:pt x="389466" y="1038225"/>
                </a:lnTo>
                <a:lnTo>
                  <a:pt x="389467" y="1038225"/>
                </a:lnTo>
                <a:lnTo>
                  <a:pt x="389467" y="1037333"/>
                </a:lnTo>
                <a:cubicBezTo>
                  <a:pt x="389467" y="1036440"/>
                  <a:pt x="389467" y="1034654"/>
                  <a:pt x="389467" y="1031082"/>
                </a:cubicBezTo>
                <a:cubicBezTo>
                  <a:pt x="389467" y="1034654"/>
                  <a:pt x="391187" y="1036440"/>
                  <a:pt x="392907" y="1037333"/>
                </a:cubicBezTo>
                <a:lnTo>
                  <a:pt x="393845" y="1037577"/>
                </a:lnTo>
                <a:lnTo>
                  <a:pt x="389474" y="1038225"/>
                </a:lnTo>
                <a:lnTo>
                  <a:pt x="389732" y="1038225"/>
                </a:lnTo>
                <a:lnTo>
                  <a:pt x="396342" y="1038225"/>
                </a:lnTo>
                <a:lnTo>
                  <a:pt x="393845" y="1037577"/>
                </a:lnTo>
                <a:lnTo>
                  <a:pt x="395486" y="1037333"/>
                </a:lnTo>
                <a:cubicBezTo>
                  <a:pt x="396346" y="1036440"/>
                  <a:pt x="396346" y="1034654"/>
                  <a:pt x="396346" y="1031082"/>
                </a:cubicBezTo>
                <a:cubicBezTo>
                  <a:pt x="396346" y="1031082"/>
                  <a:pt x="396346" y="1032868"/>
                  <a:pt x="396346" y="1034654"/>
                </a:cubicBezTo>
                <a:lnTo>
                  <a:pt x="396346" y="1038225"/>
                </a:lnTo>
                <a:lnTo>
                  <a:pt x="396875" y="1038225"/>
                </a:lnTo>
                <a:lnTo>
                  <a:pt x="396876" y="1038225"/>
                </a:lnTo>
                <a:cubicBezTo>
                  <a:pt x="396876" y="1041400"/>
                  <a:pt x="393304" y="1041400"/>
                  <a:pt x="389732" y="1040606"/>
                </a:cubicBezTo>
                <a:lnTo>
                  <a:pt x="384492" y="1038860"/>
                </a:lnTo>
                <a:lnTo>
                  <a:pt x="384568" y="1038895"/>
                </a:lnTo>
                <a:cubicBezTo>
                  <a:pt x="386019" y="1039565"/>
                  <a:pt x="388922" y="1040904"/>
                  <a:pt x="394726" y="1043583"/>
                </a:cubicBezTo>
                <a:lnTo>
                  <a:pt x="396875" y="1044575"/>
                </a:lnTo>
                <a:lnTo>
                  <a:pt x="396876" y="1044575"/>
                </a:lnTo>
                <a:lnTo>
                  <a:pt x="398251" y="1045210"/>
                </a:lnTo>
                <a:lnTo>
                  <a:pt x="396876" y="1045104"/>
                </a:lnTo>
                <a:lnTo>
                  <a:pt x="396876" y="1045203"/>
                </a:lnTo>
                <a:lnTo>
                  <a:pt x="396876" y="1049913"/>
                </a:lnTo>
                <a:lnTo>
                  <a:pt x="403225" y="1050698"/>
                </a:lnTo>
                <a:cubicBezTo>
                  <a:pt x="403225" y="1050698"/>
                  <a:pt x="401505" y="1050698"/>
                  <a:pt x="400645" y="1050698"/>
                </a:cubicBezTo>
                <a:lnTo>
                  <a:pt x="397206" y="1050698"/>
                </a:lnTo>
                <a:lnTo>
                  <a:pt x="396876" y="1050698"/>
                </a:lnTo>
                <a:lnTo>
                  <a:pt x="396876" y="1050925"/>
                </a:lnTo>
                <a:lnTo>
                  <a:pt x="396805" y="1050698"/>
                </a:lnTo>
                <a:lnTo>
                  <a:pt x="396346" y="1050698"/>
                </a:lnTo>
                <a:cubicBezTo>
                  <a:pt x="396346" y="1050698"/>
                  <a:pt x="394626" y="1050698"/>
                  <a:pt x="392907" y="1049847"/>
                </a:cubicBezTo>
                <a:lnTo>
                  <a:pt x="390350" y="1045422"/>
                </a:lnTo>
                <a:lnTo>
                  <a:pt x="388938" y="1044575"/>
                </a:lnTo>
                <a:lnTo>
                  <a:pt x="390191" y="1045148"/>
                </a:lnTo>
                <a:lnTo>
                  <a:pt x="389860" y="1044575"/>
                </a:lnTo>
                <a:lnTo>
                  <a:pt x="389705" y="1044306"/>
                </a:lnTo>
                <a:lnTo>
                  <a:pt x="389351" y="1043980"/>
                </a:lnTo>
                <a:lnTo>
                  <a:pt x="386027" y="1046446"/>
                </a:lnTo>
                <a:cubicBezTo>
                  <a:pt x="384307" y="1045595"/>
                  <a:pt x="382587" y="1043894"/>
                  <a:pt x="382587" y="1043894"/>
                </a:cubicBezTo>
                <a:cubicBezTo>
                  <a:pt x="382587" y="1043894"/>
                  <a:pt x="384307" y="1043894"/>
                  <a:pt x="386027" y="1043894"/>
                </a:cubicBezTo>
                <a:lnTo>
                  <a:pt x="386887" y="1043894"/>
                </a:lnTo>
                <a:lnTo>
                  <a:pt x="388607" y="1043894"/>
                </a:lnTo>
                <a:lnTo>
                  <a:pt x="389259" y="1043894"/>
                </a:lnTo>
                <a:lnTo>
                  <a:pt x="389136" y="1043781"/>
                </a:lnTo>
                <a:lnTo>
                  <a:pt x="383416" y="1038501"/>
                </a:lnTo>
                <a:lnTo>
                  <a:pt x="382591" y="1038226"/>
                </a:lnTo>
                <a:lnTo>
                  <a:pt x="382587" y="1038226"/>
                </a:lnTo>
                <a:cubicBezTo>
                  <a:pt x="382587" y="1031082"/>
                  <a:pt x="382587" y="1031082"/>
                  <a:pt x="375708" y="1031082"/>
                </a:cubicBezTo>
                <a:close/>
                <a:moveTo>
                  <a:pt x="341843" y="1030923"/>
                </a:moveTo>
                <a:cubicBezTo>
                  <a:pt x="348546" y="1034257"/>
                  <a:pt x="346870" y="1034257"/>
                  <a:pt x="344356" y="1033424"/>
                </a:cubicBezTo>
                <a:lnTo>
                  <a:pt x="341535" y="1032148"/>
                </a:lnTo>
                <a:close/>
                <a:moveTo>
                  <a:pt x="464956" y="1030836"/>
                </a:moveTo>
                <a:lnTo>
                  <a:pt x="465023" y="1030847"/>
                </a:lnTo>
                <a:lnTo>
                  <a:pt x="465811" y="1033995"/>
                </a:lnTo>
                <a:cubicBezTo>
                  <a:pt x="466666" y="1035702"/>
                  <a:pt x="468375" y="1037410"/>
                  <a:pt x="471794" y="1037410"/>
                </a:cubicBezTo>
                <a:cubicBezTo>
                  <a:pt x="468375" y="1037410"/>
                  <a:pt x="466666" y="1035702"/>
                  <a:pt x="465811" y="1034849"/>
                </a:cubicBezTo>
                <a:lnTo>
                  <a:pt x="465716" y="1035133"/>
                </a:lnTo>
                <a:lnTo>
                  <a:pt x="464956" y="1034849"/>
                </a:lnTo>
                <a:lnTo>
                  <a:pt x="464956" y="1031433"/>
                </a:lnTo>
                <a:close/>
                <a:moveTo>
                  <a:pt x="273644" y="1030617"/>
                </a:moveTo>
                <a:lnTo>
                  <a:pt x="273921" y="1031081"/>
                </a:lnTo>
                <a:lnTo>
                  <a:pt x="274480" y="1031081"/>
                </a:lnTo>
                <a:close/>
                <a:moveTo>
                  <a:pt x="745298" y="1030580"/>
                </a:moveTo>
                <a:cubicBezTo>
                  <a:pt x="745298" y="1030580"/>
                  <a:pt x="745298" y="1032287"/>
                  <a:pt x="745298" y="1033995"/>
                </a:cubicBezTo>
                <a:lnTo>
                  <a:pt x="745298" y="1034926"/>
                </a:lnTo>
                <a:lnTo>
                  <a:pt x="742159" y="1036066"/>
                </a:lnTo>
                <a:close/>
                <a:moveTo>
                  <a:pt x="738460" y="1030580"/>
                </a:moveTo>
                <a:cubicBezTo>
                  <a:pt x="731622" y="1037410"/>
                  <a:pt x="731622" y="1037410"/>
                  <a:pt x="731622" y="1037410"/>
                </a:cubicBezTo>
                <a:lnTo>
                  <a:pt x="730767" y="1037410"/>
                </a:lnTo>
                <a:lnTo>
                  <a:pt x="729913" y="1037410"/>
                </a:lnTo>
                <a:lnTo>
                  <a:pt x="729058" y="1037410"/>
                </a:lnTo>
                <a:lnTo>
                  <a:pt x="728204" y="1037410"/>
                </a:lnTo>
                <a:cubicBezTo>
                  <a:pt x="726494" y="1037410"/>
                  <a:pt x="724785" y="1037410"/>
                  <a:pt x="724785" y="1037410"/>
                </a:cubicBezTo>
                <a:cubicBezTo>
                  <a:pt x="731622" y="1030580"/>
                  <a:pt x="724785" y="1037410"/>
                  <a:pt x="738460" y="1030580"/>
                </a:cubicBezTo>
                <a:close/>
                <a:moveTo>
                  <a:pt x="738460" y="1030580"/>
                </a:moveTo>
                <a:cubicBezTo>
                  <a:pt x="738460" y="1037410"/>
                  <a:pt x="738460" y="1037410"/>
                  <a:pt x="738460" y="1037410"/>
                </a:cubicBezTo>
                <a:cubicBezTo>
                  <a:pt x="741879" y="1037410"/>
                  <a:pt x="741879" y="1037410"/>
                  <a:pt x="741879" y="1037410"/>
                </a:cubicBezTo>
                <a:lnTo>
                  <a:pt x="742734" y="1037410"/>
                </a:lnTo>
                <a:lnTo>
                  <a:pt x="745298" y="1037410"/>
                </a:lnTo>
                <a:lnTo>
                  <a:pt x="735507" y="1038225"/>
                </a:lnTo>
                <a:lnTo>
                  <a:pt x="737792" y="1038225"/>
                </a:lnTo>
                <a:cubicBezTo>
                  <a:pt x="737792" y="1038225"/>
                  <a:pt x="736105" y="1039813"/>
                  <a:pt x="733575" y="1041400"/>
                </a:cubicBezTo>
                <a:lnTo>
                  <a:pt x="731045" y="1042266"/>
                </a:lnTo>
                <a:lnTo>
                  <a:pt x="731045" y="1041400"/>
                </a:lnTo>
                <a:lnTo>
                  <a:pt x="731045" y="1040593"/>
                </a:lnTo>
                <a:lnTo>
                  <a:pt x="724785" y="1044240"/>
                </a:lnTo>
                <a:cubicBezTo>
                  <a:pt x="731622" y="1037410"/>
                  <a:pt x="724785" y="1037410"/>
                  <a:pt x="731622" y="1037410"/>
                </a:cubicBezTo>
                <a:cubicBezTo>
                  <a:pt x="731622" y="1037410"/>
                  <a:pt x="738460" y="1037410"/>
                  <a:pt x="738460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8887" y="1030580"/>
                  <a:pt x="687178" y="1031433"/>
                </a:cubicBezTo>
                <a:lnTo>
                  <a:pt x="686245" y="1033064"/>
                </a:lnTo>
                <a:lnTo>
                  <a:pt x="684614" y="1033995"/>
                </a:lnTo>
                <a:cubicBezTo>
                  <a:pt x="682050" y="1035702"/>
                  <a:pt x="680340" y="1037410"/>
                  <a:pt x="683759" y="1037410"/>
                </a:cubicBezTo>
                <a:lnTo>
                  <a:pt x="683293" y="1038225"/>
                </a:lnTo>
                <a:lnTo>
                  <a:pt x="681273" y="1041757"/>
                </a:lnTo>
                <a:lnTo>
                  <a:pt x="676922" y="1044240"/>
                </a:lnTo>
                <a:cubicBezTo>
                  <a:pt x="680340" y="1040825"/>
                  <a:pt x="682050" y="1039118"/>
                  <a:pt x="682050" y="1038264"/>
                </a:cubicBezTo>
                <a:lnTo>
                  <a:pt x="681817" y="1038225"/>
                </a:lnTo>
                <a:lnTo>
                  <a:pt x="676922" y="1037410"/>
                </a:lnTo>
                <a:cubicBezTo>
                  <a:pt x="683759" y="1030580"/>
                  <a:pt x="683759" y="1030580"/>
                  <a:pt x="690597" y="1030580"/>
                </a:cubicBezTo>
                <a:close/>
                <a:moveTo>
                  <a:pt x="690597" y="1030580"/>
                </a:moveTo>
                <a:cubicBezTo>
                  <a:pt x="690597" y="1030580"/>
                  <a:pt x="683759" y="1037410"/>
                  <a:pt x="683759" y="1037410"/>
                </a:cubicBezTo>
                <a:lnTo>
                  <a:pt x="686245" y="1033064"/>
                </a:lnTo>
                <a:close/>
                <a:moveTo>
                  <a:pt x="499144" y="1030580"/>
                </a:moveTo>
                <a:cubicBezTo>
                  <a:pt x="499144" y="1037410"/>
                  <a:pt x="499144" y="1037410"/>
                  <a:pt x="505982" y="1037410"/>
                </a:cubicBezTo>
                <a:cubicBezTo>
                  <a:pt x="505982" y="1037410"/>
                  <a:pt x="505982" y="1039118"/>
                  <a:pt x="505127" y="1040825"/>
                </a:cubicBezTo>
                <a:lnTo>
                  <a:pt x="502090" y="1042559"/>
                </a:lnTo>
                <a:lnTo>
                  <a:pt x="499144" y="1037410"/>
                </a:lnTo>
                <a:cubicBezTo>
                  <a:pt x="492307" y="1037410"/>
                  <a:pt x="492307" y="1037410"/>
                  <a:pt x="499144" y="1030580"/>
                </a:cubicBezTo>
                <a:close/>
                <a:moveTo>
                  <a:pt x="499144" y="1030580"/>
                </a:moveTo>
                <a:cubicBezTo>
                  <a:pt x="499144" y="1030580"/>
                  <a:pt x="500854" y="1030580"/>
                  <a:pt x="502563" y="1031433"/>
                </a:cubicBezTo>
                <a:lnTo>
                  <a:pt x="503247" y="1032629"/>
                </a:lnTo>
                <a:close/>
                <a:moveTo>
                  <a:pt x="464956" y="1030580"/>
                </a:moveTo>
                <a:lnTo>
                  <a:pt x="464956" y="1030836"/>
                </a:lnTo>
                <a:lnTo>
                  <a:pt x="464102" y="1030686"/>
                </a:lnTo>
                <a:cubicBezTo>
                  <a:pt x="463247" y="1030580"/>
                  <a:pt x="463247" y="1030580"/>
                  <a:pt x="464956" y="1030580"/>
                </a:cubicBezTo>
                <a:close/>
                <a:moveTo>
                  <a:pt x="430768" y="1030580"/>
                </a:moveTo>
                <a:lnTo>
                  <a:pt x="431623" y="1030580"/>
                </a:lnTo>
                <a:lnTo>
                  <a:pt x="432691" y="1030580"/>
                </a:lnTo>
                <a:lnTo>
                  <a:pt x="434187" y="1030580"/>
                </a:lnTo>
                <a:lnTo>
                  <a:pt x="435042" y="1030580"/>
                </a:lnTo>
                <a:lnTo>
                  <a:pt x="437606" y="1030580"/>
                </a:lnTo>
                <a:cubicBezTo>
                  <a:pt x="444444" y="1037410"/>
                  <a:pt x="444444" y="1037410"/>
                  <a:pt x="444444" y="1037410"/>
                </a:cubicBezTo>
                <a:lnTo>
                  <a:pt x="446280" y="1038225"/>
                </a:lnTo>
                <a:lnTo>
                  <a:pt x="452136" y="1040825"/>
                </a:lnTo>
                <a:lnTo>
                  <a:pt x="452524" y="1040929"/>
                </a:lnTo>
                <a:lnTo>
                  <a:pt x="450850" y="1038225"/>
                </a:lnTo>
                <a:lnTo>
                  <a:pt x="455021" y="1041594"/>
                </a:lnTo>
                <a:lnTo>
                  <a:pt x="460484" y="1043049"/>
                </a:lnTo>
                <a:lnTo>
                  <a:pt x="461894" y="1042269"/>
                </a:lnTo>
                <a:lnTo>
                  <a:pt x="462029" y="1042194"/>
                </a:lnTo>
                <a:lnTo>
                  <a:pt x="463055" y="1042452"/>
                </a:lnTo>
                <a:lnTo>
                  <a:pt x="460971" y="1039019"/>
                </a:lnTo>
                <a:lnTo>
                  <a:pt x="470755" y="1044391"/>
                </a:lnTo>
                <a:lnTo>
                  <a:pt x="471091" y="1044475"/>
                </a:lnTo>
                <a:lnTo>
                  <a:pt x="471488" y="1044575"/>
                </a:lnTo>
                <a:lnTo>
                  <a:pt x="471091" y="1044575"/>
                </a:lnTo>
                <a:lnTo>
                  <a:pt x="470628" y="1044575"/>
                </a:lnTo>
                <a:lnTo>
                  <a:pt x="470248" y="1044575"/>
                </a:lnTo>
                <a:lnTo>
                  <a:pt x="467189" y="1044575"/>
                </a:lnTo>
                <a:lnTo>
                  <a:pt x="465469" y="1044575"/>
                </a:lnTo>
                <a:cubicBezTo>
                  <a:pt x="464609" y="1044575"/>
                  <a:pt x="464609" y="1044575"/>
                  <a:pt x="464609" y="1044575"/>
                </a:cubicBezTo>
                <a:lnTo>
                  <a:pt x="464344" y="1044575"/>
                </a:lnTo>
                <a:lnTo>
                  <a:pt x="464324" y="1044542"/>
                </a:lnTo>
                <a:lnTo>
                  <a:pt x="464307" y="1044540"/>
                </a:lnTo>
                <a:lnTo>
                  <a:pt x="461707" y="1044240"/>
                </a:lnTo>
                <a:lnTo>
                  <a:pt x="460683" y="1044240"/>
                </a:lnTo>
                <a:lnTo>
                  <a:pt x="458333" y="1044240"/>
                </a:lnTo>
                <a:lnTo>
                  <a:pt x="457729" y="1044575"/>
                </a:lnTo>
                <a:lnTo>
                  <a:pt x="456278" y="1044240"/>
                </a:lnTo>
                <a:lnTo>
                  <a:pt x="451281" y="1044240"/>
                </a:lnTo>
                <a:cubicBezTo>
                  <a:pt x="451281" y="1044240"/>
                  <a:pt x="444444" y="1037410"/>
                  <a:pt x="437606" y="1037410"/>
                </a:cubicBezTo>
                <a:cubicBezTo>
                  <a:pt x="430768" y="1030580"/>
                  <a:pt x="430768" y="1030580"/>
                  <a:pt x="430768" y="1030580"/>
                </a:cubicBezTo>
                <a:close/>
                <a:moveTo>
                  <a:pt x="423931" y="1030580"/>
                </a:moveTo>
                <a:cubicBezTo>
                  <a:pt x="423931" y="1030580"/>
                  <a:pt x="423931" y="1030580"/>
                  <a:pt x="424786" y="1030580"/>
                </a:cubicBezTo>
                <a:lnTo>
                  <a:pt x="426495" y="1030580"/>
                </a:lnTo>
                <a:lnTo>
                  <a:pt x="427350" y="1030580"/>
                </a:lnTo>
                <a:lnTo>
                  <a:pt x="428845" y="1030580"/>
                </a:lnTo>
                <a:cubicBezTo>
                  <a:pt x="428632" y="1030580"/>
                  <a:pt x="429059" y="1030580"/>
                  <a:pt x="430768" y="1030580"/>
                </a:cubicBezTo>
                <a:cubicBezTo>
                  <a:pt x="430768" y="1037410"/>
                  <a:pt x="430768" y="1030580"/>
                  <a:pt x="423931" y="1030580"/>
                </a:cubicBezTo>
                <a:close/>
                <a:moveTo>
                  <a:pt x="417093" y="1030580"/>
                </a:moveTo>
                <a:cubicBezTo>
                  <a:pt x="420512" y="1030580"/>
                  <a:pt x="420512" y="1030580"/>
                  <a:pt x="419657" y="1030580"/>
                </a:cubicBezTo>
                <a:lnTo>
                  <a:pt x="420512" y="1030580"/>
                </a:lnTo>
                <a:cubicBezTo>
                  <a:pt x="422222" y="1030580"/>
                  <a:pt x="423931" y="1030580"/>
                  <a:pt x="423931" y="1030580"/>
                </a:cubicBezTo>
                <a:lnTo>
                  <a:pt x="424615" y="1033312"/>
                </a:lnTo>
                <a:close/>
                <a:moveTo>
                  <a:pt x="328172" y="1030461"/>
                </a:moveTo>
                <a:lnTo>
                  <a:pt x="328437" y="1030479"/>
                </a:lnTo>
                <a:lnTo>
                  <a:pt x="328437" y="1030923"/>
                </a:lnTo>
                <a:close/>
                <a:moveTo>
                  <a:pt x="793701" y="1030336"/>
                </a:moveTo>
                <a:lnTo>
                  <a:pt x="792693" y="1031296"/>
                </a:lnTo>
                <a:lnTo>
                  <a:pt x="792693" y="1031316"/>
                </a:lnTo>
                <a:close/>
                <a:moveTo>
                  <a:pt x="355600" y="1030288"/>
                </a:moveTo>
                <a:lnTo>
                  <a:pt x="361851" y="1034257"/>
                </a:lnTo>
                <a:lnTo>
                  <a:pt x="362289" y="1034685"/>
                </a:lnTo>
                <a:lnTo>
                  <a:pt x="362030" y="1032670"/>
                </a:lnTo>
                <a:lnTo>
                  <a:pt x="369888" y="1038226"/>
                </a:lnTo>
                <a:lnTo>
                  <a:pt x="368830" y="1038226"/>
                </a:lnTo>
                <a:lnTo>
                  <a:pt x="374849" y="1043781"/>
                </a:lnTo>
                <a:cubicBezTo>
                  <a:pt x="375709" y="1044575"/>
                  <a:pt x="375709" y="1044575"/>
                  <a:pt x="375709" y="1044575"/>
                </a:cubicBezTo>
                <a:cubicBezTo>
                  <a:pt x="372269" y="1044575"/>
                  <a:pt x="368829" y="1042988"/>
                  <a:pt x="367109" y="1041400"/>
                </a:cubicBezTo>
                <a:lnTo>
                  <a:pt x="368828" y="1038226"/>
                </a:lnTo>
                <a:lnTo>
                  <a:pt x="367209" y="1038226"/>
                </a:lnTo>
                <a:lnTo>
                  <a:pt x="366316" y="1038226"/>
                </a:lnTo>
                <a:lnTo>
                  <a:pt x="363637" y="1038226"/>
                </a:lnTo>
                <a:cubicBezTo>
                  <a:pt x="362744" y="1038226"/>
                  <a:pt x="362744" y="1038226"/>
                  <a:pt x="362744" y="1038226"/>
                </a:cubicBezTo>
                <a:lnTo>
                  <a:pt x="362598" y="1037092"/>
                </a:lnTo>
                <a:close/>
                <a:moveTo>
                  <a:pt x="751682" y="1030288"/>
                </a:moveTo>
                <a:lnTo>
                  <a:pt x="751281" y="1031067"/>
                </a:lnTo>
                <a:lnTo>
                  <a:pt x="752135" y="1030580"/>
                </a:lnTo>
                <a:lnTo>
                  <a:pt x="751111" y="1031398"/>
                </a:lnTo>
                <a:lnTo>
                  <a:pt x="750242" y="1033088"/>
                </a:lnTo>
                <a:lnTo>
                  <a:pt x="752135" y="1031433"/>
                </a:lnTo>
                <a:lnTo>
                  <a:pt x="753091" y="1031314"/>
                </a:lnTo>
                <a:lnTo>
                  <a:pt x="752476" y="1030288"/>
                </a:lnTo>
                <a:lnTo>
                  <a:pt x="752575" y="1030288"/>
                </a:lnTo>
                <a:lnTo>
                  <a:pt x="755254" y="1030288"/>
                </a:lnTo>
                <a:lnTo>
                  <a:pt x="757933" y="1030288"/>
                </a:lnTo>
                <a:lnTo>
                  <a:pt x="758032" y="1030288"/>
                </a:lnTo>
                <a:cubicBezTo>
                  <a:pt x="758826" y="1030288"/>
                  <a:pt x="758826" y="1030288"/>
                  <a:pt x="758826" y="1030288"/>
                </a:cubicBezTo>
                <a:lnTo>
                  <a:pt x="758551" y="1030632"/>
                </a:lnTo>
                <a:lnTo>
                  <a:pt x="758973" y="1030580"/>
                </a:lnTo>
                <a:lnTo>
                  <a:pt x="758437" y="1030774"/>
                </a:lnTo>
                <a:lnTo>
                  <a:pt x="758032" y="1031280"/>
                </a:lnTo>
                <a:lnTo>
                  <a:pt x="752477" y="1038225"/>
                </a:lnTo>
                <a:lnTo>
                  <a:pt x="754857" y="1034257"/>
                </a:lnTo>
                <a:lnTo>
                  <a:pt x="753782" y="1032465"/>
                </a:lnTo>
                <a:lnTo>
                  <a:pt x="749823" y="1033903"/>
                </a:lnTo>
                <a:lnTo>
                  <a:pt x="749365" y="1034793"/>
                </a:lnTo>
                <a:lnTo>
                  <a:pt x="749087" y="1034382"/>
                </a:lnTo>
                <a:lnTo>
                  <a:pt x="745298" y="1037410"/>
                </a:lnTo>
                <a:lnTo>
                  <a:pt x="749144" y="1034048"/>
                </a:lnTo>
                <a:lnTo>
                  <a:pt x="750724" y="1031707"/>
                </a:lnTo>
                <a:lnTo>
                  <a:pt x="747862" y="1033995"/>
                </a:lnTo>
                <a:lnTo>
                  <a:pt x="745982" y="1034678"/>
                </a:lnTo>
                <a:lnTo>
                  <a:pt x="746153" y="1033995"/>
                </a:lnTo>
                <a:lnTo>
                  <a:pt x="751078" y="1031183"/>
                </a:lnTo>
                <a:close/>
                <a:moveTo>
                  <a:pt x="403225" y="1030288"/>
                </a:moveTo>
                <a:cubicBezTo>
                  <a:pt x="406599" y="1034257"/>
                  <a:pt x="408285" y="1036242"/>
                  <a:pt x="409129" y="1037234"/>
                </a:cubicBezTo>
                <a:lnTo>
                  <a:pt x="409453" y="1037615"/>
                </a:lnTo>
                <a:lnTo>
                  <a:pt x="409972" y="1038226"/>
                </a:lnTo>
                <a:lnTo>
                  <a:pt x="409550" y="1038102"/>
                </a:lnTo>
                <a:lnTo>
                  <a:pt x="406599" y="1037234"/>
                </a:lnTo>
                <a:cubicBezTo>
                  <a:pt x="404912" y="1036242"/>
                  <a:pt x="403225" y="1034257"/>
                  <a:pt x="403225" y="1030288"/>
                </a:cubicBezTo>
                <a:close/>
                <a:moveTo>
                  <a:pt x="355601" y="1030288"/>
                </a:moveTo>
                <a:lnTo>
                  <a:pt x="361851" y="1031280"/>
                </a:lnTo>
                <a:lnTo>
                  <a:pt x="362030" y="1032670"/>
                </a:lnTo>
                <a:lnTo>
                  <a:pt x="360065" y="1031280"/>
                </a:lnTo>
                <a:close/>
                <a:moveTo>
                  <a:pt x="349251" y="1030288"/>
                </a:moveTo>
                <a:lnTo>
                  <a:pt x="349350" y="1030288"/>
                </a:lnTo>
                <a:lnTo>
                  <a:pt x="350045" y="1030288"/>
                </a:lnTo>
                <a:lnTo>
                  <a:pt x="352922" y="1030288"/>
                </a:lnTo>
                <a:lnTo>
                  <a:pt x="354013" y="1030288"/>
                </a:lnTo>
                <a:lnTo>
                  <a:pt x="355283" y="1030288"/>
                </a:lnTo>
                <a:lnTo>
                  <a:pt x="355600" y="1030288"/>
                </a:lnTo>
                <a:lnTo>
                  <a:pt x="355601" y="1030288"/>
                </a:lnTo>
                <a:lnTo>
                  <a:pt x="355600" y="1030288"/>
                </a:lnTo>
                <a:lnTo>
                  <a:pt x="351791" y="1031082"/>
                </a:lnTo>
                <a:lnTo>
                  <a:pt x="350839" y="1031280"/>
                </a:lnTo>
                <a:lnTo>
                  <a:pt x="355057" y="1037432"/>
                </a:lnTo>
                <a:lnTo>
                  <a:pt x="355072" y="1037432"/>
                </a:lnTo>
                <a:lnTo>
                  <a:pt x="355237" y="1037432"/>
                </a:lnTo>
                <a:lnTo>
                  <a:pt x="358512" y="1037432"/>
                </a:lnTo>
                <a:cubicBezTo>
                  <a:pt x="360231" y="1037432"/>
                  <a:pt x="361951" y="1037432"/>
                  <a:pt x="361951" y="1037432"/>
                </a:cubicBezTo>
                <a:lnTo>
                  <a:pt x="361951" y="1038226"/>
                </a:lnTo>
                <a:lnTo>
                  <a:pt x="361951" y="1043683"/>
                </a:lnTo>
                <a:lnTo>
                  <a:pt x="361951" y="1044259"/>
                </a:lnTo>
                <a:lnTo>
                  <a:pt x="361951" y="1044575"/>
                </a:lnTo>
                <a:lnTo>
                  <a:pt x="361951" y="1044576"/>
                </a:lnTo>
                <a:lnTo>
                  <a:pt x="361950" y="1044575"/>
                </a:lnTo>
                <a:lnTo>
                  <a:pt x="358776" y="1044575"/>
                </a:lnTo>
                <a:lnTo>
                  <a:pt x="357387" y="1044575"/>
                </a:lnTo>
                <a:lnTo>
                  <a:pt x="357189" y="1044575"/>
                </a:lnTo>
                <a:lnTo>
                  <a:pt x="356395" y="1044575"/>
                </a:lnTo>
                <a:cubicBezTo>
                  <a:pt x="355601" y="1044575"/>
                  <a:pt x="355601" y="1044575"/>
                  <a:pt x="355601" y="1044575"/>
                </a:cubicBezTo>
                <a:lnTo>
                  <a:pt x="355601" y="1044259"/>
                </a:lnTo>
                <a:lnTo>
                  <a:pt x="355601" y="1043781"/>
                </a:lnTo>
                <a:lnTo>
                  <a:pt x="355601" y="1040230"/>
                </a:lnTo>
                <a:lnTo>
                  <a:pt x="354429" y="1039787"/>
                </a:lnTo>
                <a:lnTo>
                  <a:pt x="353696" y="1040765"/>
                </a:lnTo>
                <a:lnTo>
                  <a:pt x="349253" y="1038226"/>
                </a:lnTo>
                <a:lnTo>
                  <a:pt x="349251" y="1038226"/>
                </a:lnTo>
                <a:lnTo>
                  <a:pt x="349252" y="1038226"/>
                </a:lnTo>
                <a:lnTo>
                  <a:pt x="349251" y="1038225"/>
                </a:lnTo>
                <a:lnTo>
                  <a:pt x="349253" y="1038225"/>
                </a:lnTo>
                <a:lnTo>
                  <a:pt x="349747" y="1038019"/>
                </a:lnTo>
                <a:lnTo>
                  <a:pt x="349251" y="1037832"/>
                </a:lnTo>
                <a:lnTo>
                  <a:pt x="348612" y="1037591"/>
                </a:lnTo>
                <a:lnTo>
                  <a:pt x="348192" y="1037432"/>
                </a:lnTo>
                <a:lnTo>
                  <a:pt x="349251" y="1037432"/>
                </a:lnTo>
                <a:lnTo>
                  <a:pt x="351157" y="1037432"/>
                </a:lnTo>
                <a:lnTo>
                  <a:pt x="351632" y="1037234"/>
                </a:lnTo>
                <a:lnTo>
                  <a:pt x="349251" y="1030288"/>
                </a:lnTo>
                <a:close/>
                <a:moveTo>
                  <a:pt x="287338" y="1030288"/>
                </a:moveTo>
                <a:cubicBezTo>
                  <a:pt x="287338" y="1030288"/>
                  <a:pt x="287338" y="1030288"/>
                  <a:pt x="288132" y="1030288"/>
                </a:cubicBezTo>
                <a:lnTo>
                  <a:pt x="289719" y="1030288"/>
                </a:lnTo>
                <a:lnTo>
                  <a:pt x="293688" y="1030288"/>
                </a:lnTo>
                <a:cubicBezTo>
                  <a:pt x="287338" y="1038226"/>
                  <a:pt x="287338" y="1030288"/>
                  <a:pt x="287338" y="1030288"/>
                </a:cubicBezTo>
                <a:close/>
                <a:moveTo>
                  <a:pt x="812801" y="1030287"/>
                </a:moveTo>
                <a:cubicBezTo>
                  <a:pt x="812801" y="1030287"/>
                  <a:pt x="820739" y="1030287"/>
                  <a:pt x="820739" y="1030287"/>
                </a:cubicBezTo>
                <a:cubicBezTo>
                  <a:pt x="812801" y="1038225"/>
                  <a:pt x="812801" y="1030287"/>
                  <a:pt x="812801" y="1030287"/>
                </a:cubicBezTo>
                <a:close/>
                <a:moveTo>
                  <a:pt x="280111" y="1029773"/>
                </a:moveTo>
                <a:lnTo>
                  <a:pt x="280194" y="1030287"/>
                </a:lnTo>
                <a:lnTo>
                  <a:pt x="280195" y="1030287"/>
                </a:lnTo>
                <a:lnTo>
                  <a:pt x="280614" y="1030068"/>
                </a:lnTo>
                <a:close/>
                <a:moveTo>
                  <a:pt x="785813" y="1028844"/>
                </a:moveTo>
                <a:lnTo>
                  <a:pt x="785813" y="1030486"/>
                </a:lnTo>
                <a:lnTo>
                  <a:pt x="778934" y="1031346"/>
                </a:lnTo>
                <a:cubicBezTo>
                  <a:pt x="778934" y="1031346"/>
                  <a:pt x="780654" y="1031346"/>
                  <a:pt x="783233" y="1030486"/>
                </a:cubicBezTo>
                <a:close/>
                <a:moveTo>
                  <a:pt x="280989" y="1028433"/>
                </a:moveTo>
                <a:lnTo>
                  <a:pt x="280989" y="1029872"/>
                </a:lnTo>
                <a:lnTo>
                  <a:pt x="282092" y="1029296"/>
                </a:lnTo>
                <a:close/>
                <a:moveTo>
                  <a:pt x="505982" y="1028096"/>
                </a:moveTo>
                <a:lnTo>
                  <a:pt x="512819" y="1030580"/>
                </a:lnTo>
                <a:cubicBezTo>
                  <a:pt x="512819" y="1030580"/>
                  <a:pt x="511110" y="1030580"/>
                  <a:pt x="509401" y="1030580"/>
                </a:cubicBezTo>
                <a:lnTo>
                  <a:pt x="506837" y="1030580"/>
                </a:lnTo>
                <a:cubicBezTo>
                  <a:pt x="505982" y="1030580"/>
                  <a:pt x="505982" y="1030580"/>
                  <a:pt x="505982" y="1030580"/>
                </a:cubicBezTo>
                <a:close/>
                <a:moveTo>
                  <a:pt x="276332" y="1027553"/>
                </a:moveTo>
                <a:lnTo>
                  <a:pt x="274110" y="1030287"/>
                </a:lnTo>
                <a:lnTo>
                  <a:pt x="271480" y="1028900"/>
                </a:lnTo>
                <a:lnTo>
                  <a:pt x="272815" y="1030287"/>
                </a:lnTo>
                <a:lnTo>
                  <a:pt x="273051" y="1030287"/>
                </a:lnTo>
                <a:lnTo>
                  <a:pt x="273448" y="1030287"/>
                </a:lnTo>
                <a:lnTo>
                  <a:pt x="274110" y="1030287"/>
                </a:lnTo>
                <a:lnTo>
                  <a:pt x="276623" y="1030287"/>
                </a:lnTo>
                <a:lnTo>
                  <a:pt x="279302" y="1030287"/>
                </a:lnTo>
                <a:lnTo>
                  <a:pt x="280193" y="1030287"/>
                </a:lnTo>
                <a:lnTo>
                  <a:pt x="279301" y="1029494"/>
                </a:lnTo>
                <a:lnTo>
                  <a:pt x="278645" y="1028911"/>
                </a:lnTo>
                <a:close/>
                <a:moveTo>
                  <a:pt x="795000" y="1026852"/>
                </a:moveTo>
                <a:lnTo>
                  <a:pt x="795656" y="1028382"/>
                </a:lnTo>
                <a:lnTo>
                  <a:pt x="794545" y="1029493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3751" y="1030287"/>
                  <a:pt x="793751" y="1028700"/>
                  <a:pt x="794545" y="1027112"/>
                </a:cubicBezTo>
                <a:close/>
                <a:moveTo>
                  <a:pt x="803762" y="1026626"/>
                </a:moveTo>
                <a:lnTo>
                  <a:pt x="803276" y="1027112"/>
                </a:lnTo>
                <a:cubicBezTo>
                  <a:pt x="801688" y="1028700"/>
                  <a:pt x="800101" y="1030287"/>
                  <a:pt x="800101" y="1030287"/>
                </a:cubicBezTo>
                <a:close/>
                <a:moveTo>
                  <a:pt x="362811" y="1026187"/>
                </a:moveTo>
                <a:lnTo>
                  <a:pt x="367594" y="1030287"/>
                </a:lnTo>
                <a:lnTo>
                  <a:pt x="367969" y="1030287"/>
                </a:lnTo>
                <a:cubicBezTo>
                  <a:pt x="368829" y="1030287"/>
                  <a:pt x="368829" y="1030287"/>
                  <a:pt x="368829" y="1030287"/>
                </a:cubicBezTo>
                <a:lnTo>
                  <a:pt x="368829" y="1030906"/>
                </a:lnTo>
                <a:lnTo>
                  <a:pt x="368255" y="1030854"/>
                </a:lnTo>
                <a:lnTo>
                  <a:pt x="368829" y="1031346"/>
                </a:lnTo>
                <a:lnTo>
                  <a:pt x="368829" y="1031138"/>
                </a:lnTo>
                <a:lnTo>
                  <a:pt x="368829" y="1031082"/>
                </a:lnTo>
                <a:lnTo>
                  <a:pt x="368829" y="1030906"/>
                </a:lnTo>
                <a:lnTo>
                  <a:pt x="370792" y="1031082"/>
                </a:lnTo>
                <a:lnTo>
                  <a:pt x="371409" y="1031138"/>
                </a:lnTo>
                <a:lnTo>
                  <a:pt x="371560" y="1031347"/>
                </a:lnTo>
                <a:lnTo>
                  <a:pt x="371874" y="1031782"/>
                </a:lnTo>
                <a:lnTo>
                  <a:pt x="374849" y="1032207"/>
                </a:lnTo>
                <a:lnTo>
                  <a:pt x="375507" y="1036812"/>
                </a:lnTo>
                <a:lnTo>
                  <a:pt x="375708" y="1037091"/>
                </a:lnTo>
                <a:lnTo>
                  <a:pt x="375547" y="1037091"/>
                </a:lnTo>
                <a:lnTo>
                  <a:pt x="375582" y="1037339"/>
                </a:lnTo>
                <a:lnTo>
                  <a:pt x="375708" y="1037091"/>
                </a:lnTo>
                <a:cubicBezTo>
                  <a:pt x="375708" y="1037091"/>
                  <a:pt x="377428" y="1037091"/>
                  <a:pt x="379148" y="1037941"/>
                </a:cubicBezTo>
                <a:lnTo>
                  <a:pt x="379313" y="1038226"/>
                </a:lnTo>
                <a:lnTo>
                  <a:pt x="380635" y="1040516"/>
                </a:lnTo>
                <a:lnTo>
                  <a:pt x="382587" y="1043894"/>
                </a:lnTo>
                <a:cubicBezTo>
                  <a:pt x="379148" y="1043894"/>
                  <a:pt x="375708" y="1042193"/>
                  <a:pt x="373988" y="1040492"/>
                </a:cubicBezTo>
                <a:lnTo>
                  <a:pt x="375134" y="1038226"/>
                </a:lnTo>
                <a:lnTo>
                  <a:pt x="375404" y="1037692"/>
                </a:lnTo>
                <a:lnTo>
                  <a:pt x="375060" y="1037091"/>
                </a:lnTo>
                <a:lnTo>
                  <a:pt x="374848" y="1037091"/>
                </a:lnTo>
                <a:lnTo>
                  <a:pt x="372269" y="1037091"/>
                </a:lnTo>
                <a:lnTo>
                  <a:pt x="369689" y="1037091"/>
                </a:lnTo>
                <a:cubicBezTo>
                  <a:pt x="368829" y="1037091"/>
                  <a:pt x="368829" y="1037091"/>
                  <a:pt x="368829" y="1037091"/>
                </a:cubicBezTo>
                <a:lnTo>
                  <a:pt x="368829" y="1031347"/>
                </a:lnTo>
                <a:lnTo>
                  <a:pt x="366250" y="1031347"/>
                </a:lnTo>
                <a:lnTo>
                  <a:pt x="365391" y="1031347"/>
                </a:lnTo>
                <a:lnTo>
                  <a:pt x="364531" y="1031347"/>
                </a:lnTo>
                <a:lnTo>
                  <a:pt x="363022" y="1031347"/>
                </a:lnTo>
                <a:lnTo>
                  <a:pt x="361951" y="1031347"/>
                </a:lnTo>
                <a:lnTo>
                  <a:pt x="362102" y="1030438"/>
                </a:lnTo>
                <a:lnTo>
                  <a:pt x="361951" y="1030288"/>
                </a:lnTo>
                <a:lnTo>
                  <a:pt x="362103" y="1030438"/>
                </a:lnTo>
                <a:lnTo>
                  <a:pt x="362125" y="1030303"/>
                </a:lnTo>
                <a:lnTo>
                  <a:pt x="361951" y="1030287"/>
                </a:lnTo>
                <a:lnTo>
                  <a:pt x="362128" y="1030287"/>
                </a:lnTo>
                <a:close/>
                <a:moveTo>
                  <a:pt x="785813" y="1026014"/>
                </a:moveTo>
                <a:lnTo>
                  <a:pt x="785813" y="1026724"/>
                </a:lnTo>
                <a:lnTo>
                  <a:pt x="784094" y="1027906"/>
                </a:lnTo>
                <a:lnTo>
                  <a:pt x="780515" y="1028929"/>
                </a:lnTo>
                <a:lnTo>
                  <a:pt x="782374" y="1027906"/>
                </a:lnTo>
                <a:close/>
                <a:moveTo>
                  <a:pt x="792693" y="1025326"/>
                </a:moveTo>
                <a:lnTo>
                  <a:pt x="792693" y="1027906"/>
                </a:lnTo>
                <a:lnTo>
                  <a:pt x="792693" y="1030287"/>
                </a:lnTo>
                <a:lnTo>
                  <a:pt x="793751" y="1030287"/>
                </a:lnTo>
                <a:lnTo>
                  <a:pt x="793749" y="1030288"/>
                </a:lnTo>
                <a:lnTo>
                  <a:pt x="793750" y="1030288"/>
                </a:lnTo>
                <a:lnTo>
                  <a:pt x="793751" y="1030288"/>
                </a:lnTo>
                <a:lnTo>
                  <a:pt x="793745" y="1030294"/>
                </a:lnTo>
                <a:lnTo>
                  <a:pt x="790179" y="1034256"/>
                </a:lnTo>
                <a:cubicBezTo>
                  <a:pt x="788393" y="1036241"/>
                  <a:pt x="786607" y="1038225"/>
                  <a:pt x="786607" y="1038225"/>
                </a:cubicBezTo>
                <a:cubicBezTo>
                  <a:pt x="783035" y="1038225"/>
                  <a:pt x="783035" y="1038225"/>
                  <a:pt x="783035" y="1038225"/>
                </a:cubicBezTo>
                <a:lnTo>
                  <a:pt x="779467" y="1038225"/>
                </a:lnTo>
                <a:lnTo>
                  <a:pt x="779463" y="1038226"/>
                </a:lnTo>
                <a:lnTo>
                  <a:pt x="779465" y="1038225"/>
                </a:lnTo>
                <a:lnTo>
                  <a:pt x="779464" y="1038225"/>
                </a:lnTo>
                <a:lnTo>
                  <a:pt x="779463" y="1038225"/>
                </a:lnTo>
                <a:lnTo>
                  <a:pt x="779465" y="1038225"/>
                </a:lnTo>
                <a:lnTo>
                  <a:pt x="784009" y="1035340"/>
                </a:lnTo>
                <a:lnTo>
                  <a:pt x="783035" y="1037234"/>
                </a:lnTo>
                <a:lnTo>
                  <a:pt x="779470" y="1038224"/>
                </a:lnTo>
                <a:lnTo>
                  <a:pt x="785813" y="1037343"/>
                </a:lnTo>
                <a:lnTo>
                  <a:pt x="786607" y="1037233"/>
                </a:lnTo>
                <a:lnTo>
                  <a:pt x="792662" y="1031346"/>
                </a:lnTo>
                <a:lnTo>
                  <a:pt x="792641" y="1031346"/>
                </a:lnTo>
                <a:lnTo>
                  <a:pt x="787500" y="1036242"/>
                </a:lnTo>
                <a:lnTo>
                  <a:pt x="787063" y="1033327"/>
                </a:lnTo>
                <a:lnTo>
                  <a:pt x="785893" y="1033859"/>
                </a:lnTo>
                <a:lnTo>
                  <a:pt x="785798" y="1033885"/>
                </a:lnTo>
                <a:lnTo>
                  <a:pt x="785714" y="1034257"/>
                </a:lnTo>
                <a:lnTo>
                  <a:pt x="784010" y="1035339"/>
                </a:lnTo>
                <a:lnTo>
                  <a:pt x="784009" y="1035340"/>
                </a:lnTo>
                <a:lnTo>
                  <a:pt x="784009" y="1035339"/>
                </a:lnTo>
                <a:lnTo>
                  <a:pt x="784587" y="1034215"/>
                </a:lnTo>
                <a:lnTo>
                  <a:pt x="772796" y="1037431"/>
                </a:lnTo>
                <a:lnTo>
                  <a:pt x="785813" y="1030774"/>
                </a:lnTo>
                <a:lnTo>
                  <a:pt x="785813" y="1030486"/>
                </a:lnTo>
                <a:lnTo>
                  <a:pt x="786403" y="1029970"/>
                </a:lnTo>
                <a:lnTo>
                  <a:pt x="786127" y="1030614"/>
                </a:lnTo>
                <a:lnTo>
                  <a:pt x="786551" y="1030397"/>
                </a:lnTo>
                <a:lnTo>
                  <a:pt x="786607" y="1030288"/>
                </a:lnTo>
                <a:lnTo>
                  <a:pt x="786586" y="1030379"/>
                </a:lnTo>
                <a:lnTo>
                  <a:pt x="786618" y="1030363"/>
                </a:lnTo>
                <a:lnTo>
                  <a:pt x="786607" y="1030288"/>
                </a:lnTo>
                <a:lnTo>
                  <a:pt x="786764" y="1030288"/>
                </a:lnTo>
                <a:lnTo>
                  <a:pt x="786766" y="1030287"/>
                </a:lnTo>
                <a:lnTo>
                  <a:pt x="786872" y="1030287"/>
                </a:lnTo>
                <a:lnTo>
                  <a:pt x="787023" y="1030287"/>
                </a:lnTo>
                <a:close/>
                <a:moveTo>
                  <a:pt x="342305" y="1024732"/>
                </a:moveTo>
                <a:lnTo>
                  <a:pt x="345282" y="1027113"/>
                </a:lnTo>
                <a:cubicBezTo>
                  <a:pt x="347267" y="1028701"/>
                  <a:pt x="349251" y="1030288"/>
                  <a:pt x="349251" y="1030288"/>
                </a:cubicBezTo>
                <a:cubicBezTo>
                  <a:pt x="345282" y="1027113"/>
                  <a:pt x="343298" y="1025526"/>
                  <a:pt x="342305" y="1024732"/>
                </a:cubicBezTo>
                <a:close/>
                <a:moveTo>
                  <a:pt x="393200" y="1024670"/>
                </a:moveTo>
                <a:lnTo>
                  <a:pt x="396580" y="1030580"/>
                </a:lnTo>
                <a:lnTo>
                  <a:pt x="390623" y="1025372"/>
                </a:lnTo>
                <a:close/>
                <a:moveTo>
                  <a:pt x="792693" y="1024466"/>
                </a:moveTo>
                <a:lnTo>
                  <a:pt x="786403" y="1029970"/>
                </a:lnTo>
                <a:lnTo>
                  <a:pt x="787287" y="1027906"/>
                </a:lnTo>
                <a:close/>
                <a:moveTo>
                  <a:pt x="792693" y="1024466"/>
                </a:moveTo>
                <a:cubicBezTo>
                  <a:pt x="792693" y="1024466"/>
                  <a:pt x="792693" y="1024466"/>
                  <a:pt x="791833" y="1025326"/>
                </a:cubicBezTo>
                <a:lnTo>
                  <a:pt x="786872" y="1030287"/>
                </a:lnTo>
                <a:close/>
                <a:moveTo>
                  <a:pt x="785813" y="1024466"/>
                </a:moveTo>
                <a:cubicBezTo>
                  <a:pt x="787533" y="1024466"/>
                  <a:pt x="787533" y="1024896"/>
                  <a:pt x="786673" y="1025541"/>
                </a:cubicBezTo>
                <a:lnTo>
                  <a:pt x="785813" y="1026014"/>
                </a:lnTo>
                <a:close/>
                <a:moveTo>
                  <a:pt x="785813" y="1024466"/>
                </a:moveTo>
                <a:cubicBezTo>
                  <a:pt x="789253" y="1024466"/>
                  <a:pt x="789253" y="1024466"/>
                  <a:pt x="788393" y="1025326"/>
                </a:cubicBezTo>
                <a:lnTo>
                  <a:pt x="787287" y="1027906"/>
                </a:lnTo>
                <a:lnTo>
                  <a:pt x="785813" y="1028844"/>
                </a:lnTo>
                <a:lnTo>
                  <a:pt x="785813" y="1027906"/>
                </a:lnTo>
                <a:lnTo>
                  <a:pt x="785813" y="1026724"/>
                </a:lnTo>
                <a:lnTo>
                  <a:pt x="787533" y="1025541"/>
                </a:lnTo>
                <a:cubicBezTo>
                  <a:pt x="787963" y="1024896"/>
                  <a:pt x="787533" y="1024466"/>
                  <a:pt x="785813" y="1024466"/>
                </a:cubicBezTo>
                <a:close/>
                <a:moveTo>
                  <a:pt x="388516" y="1024450"/>
                </a:moveTo>
                <a:lnTo>
                  <a:pt x="389743" y="1024603"/>
                </a:lnTo>
                <a:lnTo>
                  <a:pt x="390623" y="1025372"/>
                </a:lnTo>
                <a:lnTo>
                  <a:pt x="387284" y="1026282"/>
                </a:lnTo>
                <a:lnTo>
                  <a:pt x="386797" y="1025430"/>
                </a:lnTo>
                <a:close/>
                <a:moveTo>
                  <a:pt x="328437" y="1024256"/>
                </a:moveTo>
                <a:cubicBezTo>
                  <a:pt x="331789" y="1027590"/>
                  <a:pt x="331789" y="1027590"/>
                  <a:pt x="331789" y="1026756"/>
                </a:cubicBezTo>
                <a:lnTo>
                  <a:pt x="332241" y="1026418"/>
                </a:lnTo>
                <a:lnTo>
                  <a:pt x="332703" y="1026680"/>
                </a:lnTo>
                <a:lnTo>
                  <a:pt x="334302" y="1027590"/>
                </a:lnTo>
                <a:cubicBezTo>
                  <a:pt x="335140" y="1029256"/>
                  <a:pt x="335140" y="1030923"/>
                  <a:pt x="335140" y="1030923"/>
                </a:cubicBezTo>
                <a:lnTo>
                  <a:pt x="328437" y="1030479"/>
                </a:lnTo>
                <a:lnTo>
                  <a:pt x="328437" y="1025089"/>
                </a:lnTo>
                <a:cubicBezTo>
                  <a:pt x="328437" y="1024256"/>
                  <a:pt x="328437" y="1024256"/>
                  <a:pt x="328437" y="1024256"/>
                </a:cubicBezTo>
                <a:close/>
                <a:moveTo>
                  <a:pt x="328437" y="1024256"/>
                </a:moveTo>
                <a:cubicBezTo>
                  <a:pt x="328437" y="1024256"/>
                  <a:pt x="328437" y="1024256"/>
                  <a:pt x="335140" y="1024256"/>
                </a:cubicBezTo>
                <a:lnTo>
                  <a:pt x="332459" y="1026256"/>
                </a:lnTo>
                <a:lnTo>
                  <a:pt x="332241" y="1026418"/>
                </a:lnTo>
                <a:close/>
                <a:moveTo>
                  <a:pt x="321734" y="1024256"/>
                </a:moveTo>
                <a:cubicBezTo>
                  <a:pt x="321734" y="1024256"/>
                  <a:pt x="323410" y="1024256"/>
                  <a:pt x="325086" y="1025089"/>
                </a:cubicBezTo>
                <a:lnTo>
                  <a:pt x="326263" y="1027139"/>
                </a:lnTo>
                <a:lnTo>
                  <a:pt x="328172" y="1030461"/>
                </a:lnTo>
                <a:lnTo>
                  <a:pt x="328084" y="1030455"/>
                </a:lnTo>
                <a:lnTo>
                  <a:pt x="322572" y="1030090"/>
                </a:lnTo>
                <a:close/>
                <a:moveTo>
                  <a:pt x="315032" y="1024256"/>
                </a:moveTo>
                <a:cubicBezTo>
                  <a:pt x="315032" y="1027590"/>
                  <a:pt x="316708" y="1029256"/>
                  <a:pt x="318383" y="1030090"/>
                </a:cubicBezTo>
                <a:lnTo>
                  <a:pt x="319053" y="1030257"/>
                </a:lnTo>
                <a:lnTo>
                  <a:pt x="318863" y="1030288"/>
                </a:lnTo>
                <a:lnTo>
                  <a:pt x="315032" y="1030923"/>
                </a:lnTo>
                <a:lnTo>
                  <a:pt x="314872" y="1030288"/>
                </a:lnTo>
                <a:lnTo>
                  <a:pt x="314194" y="1027590"/>
                </a:lnTo>
                <a:lnTo>
                  <a:pt x="312133" y="1026418"/>
                </a:lnTo>
                <a:close/>
                <a:moveTo>
                  <a:pt x="315032" y="1024256"/>
                </a:moveTo>
                <a:lnTo>
                  <a:pt x="321734" y="1029441"/>
                </a:lnTo>
                <a:lnTo>
                  <a:pt x="322572" y="1030090"/>
                </a:lnTo>
                <a:cubicBezTo>
                  <a:pt x="323410" y="1030923"/>
                  <a:pt x="325086" y="1030923"/>
                  <a:pt x="328437" y="1030923"/>
                </a:cubicBezTo>
                <a:cubicBezTo>
                  <a:pt x="328437" y="1030923"/>
                  <a:pt x="330113" y="1030923"/>
                  <a:pt x="331789" y="1030923"/>
                </a:cubicBezTo>
                <a:lnTo>
                  <a:pt x="332626" y="1030923"/>
                </a:lnTo>
                <a:lnTo>
                  <a:pt x="334302" y="1030923"/>
                </a:lnTo>
                <a:lnTo>
                  <a:pt x="335140" y="1030923"/>
                </a:lnTo>
                <a:cubicBezTo>
                  <a:pt x="341843" y="1030923"/>
                  <a:pt x="335140" y="1030923"/>
                  <a:pt x="335140" y="1024256"/>
                </a:cubicBezTo>
                <a:cubicBezTo>
                  <a:pt x="335140" y="1024256"/>
                  <a:pt x="341843" y="1030923"/>
                  <a:pt x="341843" y="1030923"/>
                </a:cubicBezTo>
                <a:cubicBezTo>
                  <a:pt x="340167" y="1030923"/>
                  <a:pt x="340167" y="1031340"/>
                  <a:pt x="340900" y="1031861"/>
                </a:cubicBezTo>
                <a:lnTo>
                  <a:pt x="341535" y="1032148"/>
                </a:lnTo>
                <a:lnTo>
                  <a:pt x="341005" y="1034257"/>
                </a:lnTo>
                <a:lnTo>
                  <a:pt x="335149" y="1037586"/>
                </a:lnTo>
                <a:lnTo>
                  <a:pt x="337941" y="1038325"/>
                </a:lnTo>
                <a:lnTo>
                  <a:pt x="338608" y="1039562"/>
                </a:lnTo>
                <a:lnTo>
                  <a:pt x="341005" y="1040925"/>
                </a:lnTo>
                <a:lnTo>
                  <a:pt x="341234" y="1041834"/>
                </a:lnTo>
                <a:lnTo>
                  <a:pt x="338992" y="1040273"/>
                </a:lnTo>
                <a:lnTo>
                  <a:pt x="341314" y="1044576"/>
                </a:lnTo>
                <a:cubicBezTo>
                  <a:pt x="341314" y="1044576"/>
                  <a:pt x="339627" y="1042790"/>
                  <a:pt x="337941" y="1041004"/>
                </a:cubicBezTo>
                <a:lnTo>
                  <a:pt x="336068" y="1039022"/>
                </a:lnTo>
                <a:lnTo>
                  <a:pt x="334717" y="1037591"/>
                </a:lnTo>
                <a:lnTo>
                  <a:pt x="335410" y="1038325"/>
                </a:lnTo>
                <a:lnTo>
                  <a:pt x="336068" y="1039022"/>
                </a:lnTo>
                <a:lnTo>
                  <a:pt x="341314" y="1044576"/>
                </a:lnTo>
                <a:lnTo>
                  <a:pt x="333621" y="1041614"/>
                </a:lnTo>
                <a:lnTo>
                  <a:pt x="335140" y="1044259"/>
                </a:lnTo>
                <a:lnTo>
                  <a:pt x="330448" y="1041592"/>
                </a:lnTo>
                <a:lnTo>
                  <a:pt x="330951" y="1040925"/>
                </a:lnTo>
                <a:lnTo>
                  <a:pt x="329197" y="1038598"/>
                </a:lnTo>
                <a:lnTo>
                  <a:pt x="328437" y="1037955"/>
                </a:lnTo>
                <a:lnTo>
                  <a:pt x="328437" y="1038022"/>
                </a:lnTo>
                <a:lnTo>
                  <a:pt x="328437" y="1040191"/>
                </a:lnTo>
                <a:lnTo>
                  <a:pt x="326657" y="1038633"/>
                </a:lnTo>
                <a:lnTo>
                  <a:pt x="328183" y="1037739"/>
                </a:lnTo>
                <a:lnTo>
                  <a:pt x="327820" y="1037432"/>
                </a:lnTo>
                <a:lnTo>
                  <a:pt x="327926" y="1037432"/>
                </a:lnTo>
                <a:lnTo>
                  <a:pt x="328397" y="1037432"/>
                </a:lnTo>
                <a:lnTo>
                  <a:pt x="327599" y="1034257"/>
                </a:lnTo>
                <a:lnTo>
                  <a:pt x="322821" y="1031541"/>
                </a:lnTo>
                <a:lnTo>
                  <a:pt x="321735" y="1030924"/>
                </a:lnTo>
                <a:lnTo>
                  <a:pt x="321735" y="1034257"/>
                </a:lnTo>
                <a:lnTo>
                  <a:pt x="321735" y="1037432"/>
                </a:lnTo>
                <a:lnTo>
                  <a:pt x="321735" y="1038226"/>
                </a:lnTo>
                <a:lnTo>
                  <a:pt x="321219" y="1037432"/>
                </a:lnTo>
                <a:lnTo>
                  <a:pt x="319155" y="1034257"/>
                </a:lnTo>
                <a:lnTo>
                  <a:pt x="321379" y="1030835"/>
                </a:lnTo>
                <a:lnTo>
                  <a:pt x="319180" y="1030288"/>
                </a:lnTo>
                <a:lnTo>
                  <a:pt x="319053" y="1030257"/>
                </a:lnTo>
                <a:lnTo>
                  <a:pt x="320059" y="1030090"/>
                </a:lnTo>
                <a:cubicBezTo>
                  <a:pt x="320059" y="1029256"/>
                  <a:pt x="318383" y="1027590"/>
                  <a:pt x="315032" y="1024256"/>
                </a:cubicBezTo>
                <a:close/>
                <a:moveTo>
                  <a:pt x="308329" y="1024256"/>
                </a:moveTo>
                <a:lnTo>
                  <a:pt x="312133" y="1026418"/>
                </a:lnTo>
                <a:lnTo>
                  <a:pt x="311681" y="1026756"/>
                </a:lnTo>
                <a:cubicBezTo>
                  <a:pt x="311681" y="1027590"/>
                  <a:pt x="311681" y="1027590"/>
                  <a:pt x="308329" y="1024256"/>
                </a:cubicBezTo>
                <a:close/>
                <a:moveTo>
                  <a:pt x="274279" y="1024094"/>
                </a:moveTo>
                <a:lnTo>
                  <a:pt x="275407" y="1025136"/>
                </a:lnTo>
                <a:lnTo>
                  <a:pt x="279301" y="1027113"/>
                </a:lnTo>
                <a:lnTo>
                  <a:pt x="279739" y="1027456"/>
                </a:lnTo>
                <a:lnTo>
                  <a:pt x="280056" y="1029427"/>
                </a:lnTo>
                <a:lnTo>
                  <a:pt x="280701" y="1030023"/>
                </a:lnTo>
                <a:lnTo>
                  <a:pt x="280921" y="1029908"/>
                </a:lnTo>
                <a:lnTo>
                  <a:pt x="280604" y="1028132"/>
                </a:lnTo>
                <a:lnTo>
                  <a:pt x="279739" y="1027456"/>
                </a:lnTo>
                <a:lnTo>
                  <a:pt x="279301" y="1024732"/>
                </a:lnTo>
                <a:close/>
                <a:moveTo>
                  <a:pt x="779463" y="1023938"/>
                </a:moveTo>
                <a:lnTo>
                  <a:pt x="781051" y="1023938"/>
                </a:lnTo>
                <a:lnTo>
                  <a:pt x="781051" y="1025526"/>
                </a:lnTo>
                <a:lnTo>
                  <a:pt x="779463" y="1025526"/>
                </a:lnTo>
                <a:close/>
                <a:moveTo>
                  <a:pt x="779067" y="1023938"/>
                </a:moveTo>
                <a:cubicBezTo>
                  <a:pt x="779067" y="1023938"/>
                  <a:pt x="777380" y="1025724"/>
                  <a:pt x="775693" y="1027510"/>
                </a:cubicBezTo>
                <a:lnTo>
                  <a:pt x="772911" y="1030456"/>
                </a:lnTo>
                <a:lnTo>
                  <a:pt x="773114" y="1030287"/>
                </a:lnTo>
                <a:lnTo>
                  <a:pt x="772470" y="1031003"/>
                </a:lnTo>
                <a:lnTo>
                  <a:pt x="779067" y="1027510"/>
                </a:lnTo>
                <a:cubicBezTo>
                  <a:pt x="780754" y="1025724"/>
                  <a:pt x="782440" y="1023938"/>
                  <a:pt x="785814" y="1023938"/>
                </a:cubicBezTo>
                <a:cubicBezTo>
                  <a:pt x="785814" y="1023938"/>
                  <a:pt x="784127" y="1025724"/>
                  <a:pt x="781597" y="1027510"/>
                </a:cubicBezTo>
                <a:lnTo>
                  <a:pt x="772440" y="1031036"/>
                </a:lnTo>
                <a:lnTo>
                  <a:pt x="772198" y="1031305"/>
                </a:lnTo>
                <a:lnTo>
                  <a:pt x="780515" y="1028929"/>
                </a:lnTo>
                <a:lnTo>
                  <a:pt x="778074" y="1030271"/>
                </a:lnTo>
                <a:cubicBezTo>
                  <a:pt x="777214" y="1030916"/>
                  <a:pt x="777214" y="1031346"/>
                  <a:pt x="778934" y="1031346"/>
                </a:cubicBezTo>
                <a:cubicBezTo>
                  <a:pt x="775494" y="1034785"/>
                  <a:pt x="773775" y="1036505"/>
                  <a:pt x="772055" y="1037365"/>
                </a:cubicBezTo>
                <a:lnTo>
                  <a:pt x="772055" y="1031464"/>
                </a:lnTo>
                <a:lnTo>
                  <a:pt x="769542" y="1034256"/>
                </a:lnTo>
                <a:lnTo>
                  <a:pt x="766685" y="1037431"/>
                </a:lnTo>
                <a:lnTo>
                  <a:pt x="771527" y="1037431"/>
                </a:lnTo>
                <a:lnTo>
                  <a:pt x="772055" y="1037365"/>
                </a:lnTo>
                <a:lnTo>
                  <a:pt x="772055" y="1037431"/>
                </a:lnTo>
                <a:lnTo>
                  <a:pt x="772796" y="1037431"/>
                </a:lnTo>
                <a:lnTo>
                  <a:pt x="772055" y="1037526"/>
                </a:lnTo>
                <a:lnTo>
                  <a:pt x="772055" y="1037621"/>
                </a:lnTo>
                <a:lnTo>
                  <a:pt x="772796" y="1037431"/>
                </a:lnTo>
                <a:lnTo>
                  <a:pt x="772055" y="1037810"/>
                </a:lnTo>
                <a:lnTo>
                  <a:pt x="772055" y="1038225"/>
                </a:lnTo>
                <a:lnTo>
                  <a:pt x="771243" y="1038225"/>
                </a:lnTo>
                <a:lnTo>
                  <a:pt x="768605" y="1039574"/>
                </a:lnTo>
                <a:lnTo>
                  <a:pt x="769303" y="1038324"/>
                </a:lnTo>
                <a:lnTo>
                  <a:pt x="769691" y="1038225"/>
                </a:lnTo>
                <a:lnTo>
                  <a:pt x="768615" y="1038225"/>
                </a:lnTo>
                <a:lnTo>
                  <a:pt x="766585" y="1038225"/>
                </a:lnTo>
                <a:lnTo>
                  <a:pt x="765811" y="1038324"/>
                </a:lnTo>
                <a:lnTo>
                  <a:pt x="765811" y="1038225"/>
                </a:lnTo>
                <a:lnTo>
                  <a:pt x="765176" y="1038225"/>
                </a:lnTo>
                <a:lnTo>
                  <a:pt x="765811" y="1038146"/>
                </a:lnTo>
                <a:lnTo>
                  <a:pt x="765811" y="1037431"/>
                </a:lnTo>
                <a:lnTo>
                  <a:pt x="766420" y="1037431"/>
                </a:lnTo>
                <a:lnTo>
                  <a:pt x="767868" y="1034876"/>
                </a:lnTo>
                <a:lnTo>
                  <a:pt x="765337" y="1035214"/>
                </a:lnTo>
                <a:lnTo>
                  <a:pt x="765509" y="1033876"/>
                </a:lnTo>
                <a:lnTo>
                  <a:pt x="763781" y="1034096"/>
                </a:lnTo>
                <a:cubicBezTo>
                  <a:pt x="763465" y="1033761"/>
                  <a:pt x="763886" y="1032868"/>
                  <a:pt x="765573" y="1031082"/>
                </a:cubicBezTo>
                <a:lnTo>
                  <a:pt x="765889" y="1030915"/>
                </a:lnTo>
                <a:lnTo>
                  <a:pt x="765970" y="1030288"/>
                </a:lnTo>
                <a:lnTo>
                  <a:pt x="765970" y="1030287"/>
                </a:lnTo>
                <a:lnTo>
                  <a:pt x="766399" y="1030645"/>
                </a:lnTo>
                <a:lnTo>
                  <a:pt x="772320" y="1027510"/>
                </a:lnTo>
                <a:cubicBezTo>
                  <a:pt x="774007" y="1027510"/>
                  <a:pt x="775693" y="1027510"/>
                  <a:pt x="779067" y="1023938"/>
                </a:cubicBezTo>
                <a:close/>
                <a:moveTo>
                  <a:pt x="758826" y="1023938"/>
                </a:moveTo>
                <a:cubicBezTo>
                  <a:pt x="765970" y="1023938"/>
                  <a:pt x="758826" y="1030288"/>
                  <a:pt x="765970" y="1023938"/>
                </a:cubicBezTo>
                <a:cubicBezTo>
                  <a:pt x="773114" y="1023938"/>
                  <a:pt x="765970" y="1030288"/>
                  <a:pt x="758826" y="1030288"/>
                </a:cubicBezTo>
                <a:cubicBezTo>
                  <a:pt x="758826" y="1030288"/>
                  <a:pt x="758826" y="1023938"/>
                  <a:pt x="758826" y="1023938"/>
                </a:cubicBezTo>
                <a:close/>
                <a:moveTo>
                  <a:pt x="752476" y="1023938"/>
                </a:moveTo>
                <a:lnTo>
                  <a:pt x="752575" y="1023938"/>
                </a:lnTo>
                <a:lnTo>
                  <a:pt x="755254" y="1023938"/>
                </a:lnTo>
                <a:lnTo>
                  <a:pt x="755651" y="1023938"/>
                </a:lnTo>
                <a:lnTo>
                  <a:pt x="758032" y="1023938"/>
                </a:lnTo>
                <a:lnTo>
                  <a:pt x="758825" y="1023938"/>
                </a:lnTo>
                <a:lnTo>
                  <a:pt x="758826" y="1023938"/>
                </a:lnTo>
                <a:cubicBezTo>
                  <a:pt x="758826" y="1023938"/>
                  <a:pt x="758826" y="1023938"/>
                  <a:pt x="752476" y="1030288"/>
                </a:cubicBezTo>
                <a:cubicBezTo>
                  <a:pt x="752476" y="1030288"/>
                  <a:pt x="752476" y="1023938"/>
                  <a:pt x="752476" y="1023938"/>
                </a:cubicBezTo>
                <a:close/>
                <a:moveTo>
                  <a:pt x="375708" y="1023938"/>
                </a:moveTo>
                <a:cubicBezTo>
                  <a:pt x="379148" y="1027510"/>
                  <a:pt x="380867" y="1029296"/>
                  <a:pt x="382587" y="1030189"/>
                </a:cubicBezTo>
                <a:lnTo>
                  <a:pt x="382990" y="1030241"/>
                </a:lnTo>
                <a:lnTo>
                  <a:pt x="383760" y="1027164"/>
                </a:lnTo>
                <a:lnTo>
                  <a:pt x="386241" y="1025748"/>
                </a:lnTo>
                <a:lnTo>
                  <a:pt x="387179" y="1026311"/>
                </a:lnTo>
                <a:lnTo>
                  <a:pt x="387284" y="1026282"/>
                </a:lnTo>
                <a:lnTo>
                  <a:pt x="389743" y="1030580"/>
                </a:lnTo>
                <a:cubicBezTo>
                  <a:pt x="386324" y="1030580"/>
                  <a:pt x="386324" y="1030580"/>
                  <a:pt x="386324" y="1030580"/>
                </a:cubicBezTo>
                <a:lnTo>
                  <a:pt x="385596" y="1030580"/>
                </a:lnTo>
                <a:lnTo>
                  <a:pt x="389467" y="1031082"/>
                </a:lnTo>
                <a:lnTo>
                  <a:pt x="386887" y="1031082"/>
                </a:lnTo>
                <a:lnTo>
                  <a:pt x="385167" y="1031082"/>
                </a:lnTo>
                <a:cubicBezTo>
                  <a:pt x="386027" y="1031082"/>
                  <a:pt x="386027" y="1031082"/>
                  <a:pt x="382587" y="1031082"/>
                </a:cubicBezTo>
                <a:cubicBezTo>
                  <a:pt x="382587" y="1031082"/>
                  <a:pt x="375708" y="1023938"/>
                  <a:pt x="375708" y="1023938"/>
                </a:cubicBezTo>
                <a:close/>
                <a:moveTo>
                  <a:pt x="341313" y="1023938"/>
                </a:moveTo>
                <a:cubicBezTo>
                  <a:pt x="341313" y="1023938"/>
                  <a:pt x="341313" y="1023938"/>
                  <a:pt x="348457" y="1030288"/>
                </a:cubicBezTo>
                <a:cubicBezTo>
                  <a:pt x="346671" y="1030288"/>
                  <a:pt x="344885" y="1030288"/>
                  <a:pt x="341313" y="1030288"/>
                </a:cubicBezTo>
                <a:cubicBezTo>
                  <a:pt x="341313" y="1030288"/>
                  <a:pt x="341313" y="1023938"/>
                  <a:pt x="341313" y="1023938"/>
                </a:cubicBezTo>
                <a:close/>
                <a:moveTo>
                  <a:pt x="293688" y="1023938"/>
                </a:moveTo>
                <a:lnTo>
                  <a:pt x="294680" y="1023938"/>
                </a:lnTo>
                <a:lnTo>
                  <a:pt x="297260" y="1023938"/>
                </a:lnTo>
                <a:cubicBezTo>
                  <a:pt x="299046" y="1023938"/>
                  <a:pt x="300832" y="1023938"/>
                  <a:pt x="300832" y="1023938"/>
                </a:cubicBezTo>
                <a:lnTo>
                  <a:pt x="301626" y="1023938"/>
                </a:lnTo>
                <a:lnTo>
                  <a:pt x="301152" y="1024223"/>
                </a:lnTo>
                <a:lnTo>
                  <a:pt x="304404" y="1027113"/>
                </a:lnTo>
                <a:lnTo>
                  <a:pt x="307952" y="1030266"/>
                </a:lnTo>
                <a:lnTo>
                  <a:pt x="304978" y="1025089"/>
                </a:lnTo>
                <a:cubicBezTo>
                  <a:pt x="303302" y="1024256"/>
                  <a:pt x="301626" y="1024256"/>
                  <a:pt x="301626" y="1024256"/>
                </a:cubicBezTo>
                <a:cubicBezTo>
                  <a:pt x="301626" y="1024256"/>
                  <a:pt x="303302" y="1024256"/>
                  <a:pt x="305815" y="1025089"/>
                </a:cubicBezTo>
                <a:lnTo>
                  <a:pt x="314028" y="1030288"/>
                </a:lnTo>
                <a:lnTo>
                  <a:pt x="314326" y="1030477"/>
                </a:lnTo>
                <a:lnTo>
                  <a:pt x="314326" y="1030288"/>
                </a:lnTo>
                <a:lnTo>
                  <a:pt x="314768" y="1030757"/>
                </a:lnTo>
                <a:lnTo>
                  <a:pt x="315032" y="1030923"/>
                </a:lnTo>
                <a:lnTo>
                  <a:pt x="314926" y="1030923"/>
                </a:lnTo>
                <a:lnTo>
                  <a:pt x="317700" y="1033860"/>
                </a:lnTo>
                <a:cubicBezTo>
                  <a:pt x="319386" y="1035646"/>
                  <a:pt x="321073" y="1037432"/>
                  <a:pt x="321073" y="1037432"/>
                </a:cubicBezTo>
                <a:cubicBezTo>
                  <a:pt x="321073" y="1037432"/>
                  <a:pt x="314326" y="1030288"/>
                  <a:pt x="314326" y="1037432"/>
                </a:cubicBezTo>
                <a:cubicBezTo>
                  <a:pt x="314326" y="1033860"/>
                  <a:pt x="314326" y="1032074"/>
                  <a:pt x="314326" y="1031181"/>
                </a:cubicBezTo>
                <a:lnTo>
                  <a:pt x="314326" y="1030923"/>
                </a:lnTo>
                <a:lnTo>
                  <a:pt x="314194" y="1030923"/>
                </a:lnTo>
                <a:cubicBezTo>
                  <a:pt x="311680" y="1030923"/>
                  <a:pt x="308329" y="1030923"/>
                  <a:pt x="308329" y="1030923"/>
                </a:cubicBezTo>
                <a:lnTo>
                  <a:pt x="307954" y="1030271"/>
                </a:lnTo>
                <a:lnTo>
                  <a:pt x="300832" y="1024732"/>
                </a:lnTo>
                <a:lnTo>
                  <a:pt x="300386" y="1024682"/>
                </a:lnTo>
                <a:lnTo>
                  <a:pt x="297657" y="1026319"/>
                </a:lnTo>
                <a:cubicBezTo>
                  <a:pt x="295673" y="1025526"/>
                  <a:pt x="293688" y="1023938"/>
                  <a:pt x="293688" y="1023938"/>
                </a:cubicBezTo>
                <a:close/>
                <a:moveTo>
                  <a:pt x="287338" y="1023938"/>
                </a:moveTo>
                <a:cubicBezTo>
                  <a:pt x="294482" y="1023938"/>
                  <a:pt x="301626" y="1030288"/>
                  <a:pt x="301626" y="1030288"/>
                </a:cubicBezTo>
                <a:cubicBezTo>
                  <a:pt x="301626" y="1030288"/>
                  <a:pt x="294482" y="1030288"/>
                  <a:pt x="287338" y="1023938"/>
                </a:cubicBezTo>
                <a:close/>
                <a:moveTo>
                  <a:pt x="812801" y="1023937"/>
                </a:moveTo>
                <a:cubicBezTo>
                  <a:pt x="812801" y="1023937"/>
                  <a:pt x="812801" y="1023937"/>
                  <a:pt x="812801" y="1030287"/>
                </a:cubicBezTo>
                <a:cubicBezTo>
                  <a:pt x="806451" y="1030287"/>
                  <a:pt x="812801" y="1023937"/>
                  <a:pt x="806451" y="1030287"/>
                </a:cubicBezTo>
                <a:cubicBezTo>
                  <a:pt x="800101" y="1030287"/>
                  <a:pt x="806451" y="1030287"/>
                  <a:pt x="812801" y="1023937"/>
                </a:cubicBezTo>
                <a:close/>
                <a:moveTo>
                  <a:pt x="806451" y="1023937"/>
                </a:moveTo>
                <a:lnTo>
                  <a:pt x="803762" y="1026626"/>
                </a:lnTo>
                <a:lnTo>
                  <a:pt x="805657" y="1024731"/>
                </a:lnTo>
                <a:cubicBezTo>
                  <a:pt x="806451" y="1023937"/>
                  <a:pt x="806451" y="1023937"/>
                  <a:pt x="806451" y="1023937"/>
                </a:cubicBezTo>
                <a:close/>
                <a:moveTo>
                  <a:pt x="259557" y="1023937"/>
                </a:moveTo>
                <a:cubicBezTo>
                  <a:pt x="259557" y="1023937"/>
                  <a:pt x="266701" y="1030287"/>
                  <a:pt x="266701" y="1023937"/>
                </a:cubicBezTo>
                <a:lnTo>
                  <a:pt x="266701" y="1024224"/>
                </a:lnTo>
                <a:lnTo>
                  <a:pt x="266843" y="1024147"/>
                </a:lnTo>
                <a:lnTo>
                  <a:pt x="266701" y="1023937"/>
                </a:lnTo>
                <a:lnTo>
                  <a:pt x="266883" y="1024126"/>
                </a:lnTo>
                <a:lnTo>
                  <a:pt x="267229" y="1023937"/>
                </a:lnTo>
                <a:lnTo>
                  <a:pt x="267230" y="1023937"/>
                </a:lnTo>
                <a:cubicBezTo>
                  <a:pt x="267230" y="1023937"/>
                  <a:pt x="267230" y="1023937"/>
                  <a:pt x="268090" y="1023937"/>
                </a:cubicBezTo>
                <a:lnTo>
                  <a:pt x="273050" y="1023937"/>
                </a:lnTo>
                <a:lnTo>
                  <a:pt x="274110" y="1023937"/>
                </a:lnTo>
                <a:lnTo>
                  <a:pt x="274111" y="1023938"/>
                </a:lnTo>
                <a:lnTo>
                  <a:pt x="277020" y="1023938"/>
                </a:lnTo>
                <a:lnTo>
                  <a:pt x="280195" y="1023938"/>
                </a:lnTo>
                <a:lnTo>
                  <a:pt x="280989" y="1023938"/>
                </a:lnTo>
                <a:lnTo>
                  <a:pt x="280989" y="1025350"/>
                </a:lnTo>
                <a:lnTo>
                  <a:pt x="287337" y="1030287"/>
                </a:lnTo>
                <a:lnTo>
                  <a:pt x="287339" y="1030287"/>
                </a:lnTo>
                <a:lnTo>
                  <a:pt x="287338" y="1030288"/>
                </a:lnTo>
                <a:lnTo>
                  <a:pt x="283767" y="1033264"/>
                </a:lnTo>
                <a:lnTo>
                  <a:pt x="280196" y="1030288"/>
                </a:lnTo>
                <a:lnTo>
                  <a:pt x="283767" y="1034256"/>
                </a:lnTo>
                <a:lnTo>
                  <a:pt x="286624" y="1037431"/>
                </a:lnTo>
                <a:lnTo>
                  <a:pt x="286942" y="1037431"/>
                </a:lnTo>
                <a:lnTo>
                  <a:pt x="287067" y="1037923"/>
                </a:lnTo>
                <a:lnTo>
                  <a:pt x="287339" y="1038225"/>
                </a:lnTo>
                <a:lnTo>
                  <a:pt x="287112" y="1038099"/>
                </a:lnTo>
                <a:lnTo>
                  <a:pt x="287136" y="1038195"/>
                </a:lnTo>
                <a:lnTo>
                  <a:pt x="287339" y="1038225"/>
                </a:lnTo>
                <a:lnTo>
                  <a:pt x="287144" y="1038225"/>
                </a:lnTo>
                <a:lnTo>
                  <a:pt x="287680" y="1040333"/>
                </a:lnTo>
                <a:cubicBezTo>
                  <a:pt x="286731" y="1040557"/>
                  <a:pt x="284834" y="1040110"/>
                  <a:pt x="282725" y="1039217"/>
                </a:cubicBezTo>
                <a:lnTo>
                  <a:pt x="281099" y="1038225"/>
                </a:lnTo>
                <a:lnTo>
                  <a:pt x="280460" y="1038225"/>
                </a:lnTo>
                <a:lnTo>
                  <a:pt x="279695" y="1037431"/>
                </a:lnTo>
                <a:lnTo>
                  <a:pt x="279122" y="1037431"/>
                </a:lnTo>
                <a:lnTo>
                  <a:pt x="280460" y="1038225"/>
                </a:lnTo>
                <a:lnTo>
                  <a:pt x="277401" y="1037431"/>
                </a:lnTo>
                <a:lnTo>
                  <a:pt x="273448" y="1037431"/>
                </a:lnTo>
                <a:lnTo>
                  <a:pt x="272839" y="1032916"/>
                </a:lnTo>
                <a:lnTo>
                  <a:pt x="272721" y="1032867"/>
                </a:lnTo>
                <a:lnTo>
                  <a:pt x="271517" y="1031081"/>
                </a:lnTo>
                <a:lnTo>
                  <a:pt x="271467" y="1031008"/>
                </a:lnTo>
                <a:lnTo>
                  <a:pt x="266701" y="1030287"/>
                </a:lnTo>
                <a:cubicBezTo>
                  <a:pt x="266701" y="1030287"/>
                  <a:pt x="268388" y="1030287"/>
                  <a:pt x="270075" y="1030287"/>
                </a:cubicBezTo>
                <a:lnTo>
                  <a:pt x="270981" y="1030287"/>
                </a:lnTo>
                <a:lnTo>
                  <a:pt x="269255" y="1027726"/>
                </a:lnTo>
                <a:lnTo>
                  <a:pt x="268090" y="1027112"/>
                </a:lnTo>
                <a:lnTo>
                  <a:pt x="266701" y="1025984"/>
                </a:lnTo>
                <a:lnTo>
                  <a:pt x="266701" y="1027112"/>
                </a:lnTo>
                <a:cubicBezTo>
                  <a:pt x="266701" y="1028700"/>
                  <a:pt x="266701" y="1030287"/>
                  <a:pt x="266701" y="1030287"/>
                </a:cubicBezTo>
                <a:cubicBezTo>
                  <a:pt x="259557" y="1023937"/>
                  <a:pt x="259557" y="1023937"/>
                  <a:pt x="259557" y="1023937"/>
                </a:cubicBezTo>
                <a:close/>
                <a:moveTo>
                  <a:pt x="253207" y="1023937"/>
                </a:moveTo>
                <a:cubicBezTo>
                  <a:pt x="253207" y="1023937"/>
                  <a:pt x="253207" y="1023937"/>
                  <a:pt x="260351" y="1030287"/>
                </a:cubicBezTo>
                <a:cubicBezTo>
                  <a:pt x="260351" y="1030287"/>
                  <a:pt x="246063" y="1023937"/>
                  <a:pt x="253207" y="1023937"/>
                </a:cubicBezTo>
                <a:close/>
                <a:moveTo>
                  <a:pt x="519657" y="1023749"/>
                </a:moveTo>
                <a:cubicBezTo>
                  <a:pt x="512819" y="1030580"/>
                  <a:pt x="512819" y="1030580"/>
                  <a:pt x="519657" y="1030580"/>
                </a:cubicBezTo>
                <a:cubicBezTo>
                  <a:pt x="519657" y="1030580"/>
                  <a:pt x="519657" y="1023749"/>
                  <a:pt x="519657" y="1023749"/>
                </a:cubicBezTo>
                <a:cubicBezTo>
                  <a:pt x="519657" y="1023749"/>
                  <a:pt x="519657" y="1030580"/>
                  <a:pt x="526495" y="1023749"/>
                </a:cubicBezTo>
                <a:cubicBezTo>
                  <a:pt x="523076" y="1023749"/>
                  <a:pt x="523076" y="1023749"/>
                  <a:pt x="523076" y="1023749"/>
                </a:cubicBezTo>
                <a:cubicBezTo>
                  <a:pt x="521367" y="1023749"/>
                  <a:pt x="519657" y="1023749"/>
                  <a:pt x="519657" y="1023749"/>
                </a:cubicBezTo>
                <a:close/>
                <a:moveTo>
                  <a:pt x="499144" y="1023749"/>
                </a:moveTo>
                <a:cubicBezTo>
                  <a:pt x="499144" y="1023749"/>
                  <a:pt x="500854" y="1025457"/>
                  <a:pt x="503418" y="1027164"/>
                </a:cubicBezTo>
                <a:lnTo>
                  <a:pt x="504188" y="1027444"/>
                </a:lnTo>
                <a:lnTo>
                  <a:pt x="505982" y="1030580"/>
                </a:lnTo>
                <a:cubicBezTo>
                  <a:pt x="505982" y="1030580"/>
                  <a:pt x="499144" y="1030580"/>
                  <a:pt x="499144" y="1023749"/>
                </a:cubicBezTo>
                <a:close/>
                <a:moveTo>
                  <a:pt x="437606" y="1023749"/>
                </a:moveTo>
                <a:cubicBezTo>
                  <a:pt x="437606" y="1030580"/>
                  <a:pt x="430768" y="1030580"/>
                  <a:pt x="437606" y="1030580"/>
                </a:cubicBezTo>
                <a:cubicBezTo>
                  <a:pt x="437606" y="1030580"/>
                  <a:pt x="435897" y="1030580"/>
                  <a:pt x="434187" y="1029726"/>
                </a:cubicBezTo>
                <a:lnTo>
                  <a:pt x="433255" y="1028096"/>
                </a:lnTo>
                <a:lnTo>
                  <a:pt x="434187" y="1027164"/>
                </a:lnTo>
                <a:cubicBezTo>
                  <a:pt x="434187" y="1025457"/>
                  <a:pt x="434187" y="1023749"/>
                  <a:pt x="437606" y="1023749"/>
                </a:cubicBezTo>
                <a:close/>
                <a:moveTo>
                  <a:pt x="437606" y="1023749"/>
                </a:moveTo>
                <a:cubicBezTo>
                  <a:pt x="437606" y="1027164"/>
                  <a:pt x="437606" y="1027164"/>
                  <a:pt x="438461" y="1027164"/>
                </a:cubicBezTo>
                <a:lnTo>
                  <a:pt x="440093" y="1028096"/>
                </a:lnTo>
                <a:lnTo>
                  <a:pt x="441025" y="1029726"/>
                </a:lnTo>
                <a:cubicBezTo>
                  <a:pt x="441025" y="1030580"/>
                  <a:pt x="441025" y="1030580"/>
                  <a:pt x="444444" y="1030580"/>
                </a:cubicBezTo>
                <a:cubicBezTo>
                  <a:pt x="451281" y="1030580"/>
                  <a:pt x="451281" y="1037410"/>
                  <a:pt x="451281" y="1037410"/>
                </a:cubicBezTo>
                <a:cubicBezTo>
                  <a:pt x="444444" y="1037410"/>
                  <a:pt x="437606" y="1030580"/>
                  <a:pt x="437606" y="1030580"/>
                </a:cubicBezTo>
                <a:cubicBezTo>
                  <a:pt x="437606" y="1030580"/>
                  <a:pt x="437606" y="1030580"/>
                  <a:pt x="437606" y="1023749"/>
                </a:cubicBezTo>
                <a:close/>
                <a:moveTo>
                  <a:pt x="430768" y="1023749"/>
                </a:moveTo>
                <a:lnTo>
                  <a:pt x="433255" y="1028096"/>
                </a:lnTo>
                <a:lnTo>
                  <a:pt x="430768" y="1030580"/>
                </a:lnTo>
                <a:cubicBezTo>
                  <a:pt x="430768" y="1023749"/>
                  <a:pt x="423931" y="1023749"/>
                  <a:pt x="430768" y="1023749"/>
                </a:cubicBezTo>
                <a:close/>
                <a:moveTo>
                  <a:pt x="410256" y="1023749"/>
                </a:moveTo>
                <a:cubicBezTo>
                  <a:pt x="410256" y="1023749"/>
                  <a:pt x="417093" y="1023749"/>
                  <a:pt x="417093" y="1030580"/>
                </a:cubicBezTo>
                <a:cubicBezTo>
                  <a:pt x="420512" y="1033995"/>
                  <a:pt x="423931" y="1035702"/>
                  <a:pt x="427350" y="1036556"/>
                </a:cubicBezTo>
                <a:lnTo>
                  <a:pt x="429601" y="1036744"/>
                </a:lnTo>
                <a:lnTo>
                  <a:pt x="430768" y="1037410"/>
                </a:lnTo>
                <a:lnTo>
                  <a:pt x="430222" y="1037410"/>
                </a:lnTo>
                <a:lnTo>
                  <a:pt x="430530" y="1037431"/>
                </a:lnTo>
                <a:lnTo>
                  <a:pt x="429657" y="1037431"/>
                </a:lnTo>
                <a:lnTo>
                  <a:pt x="427038" y="1037431"/>
                </a:lnTo>
                <a:cubicBezTo>
                  <a:pt x="425291" y="1037431"/>
                  <a:pt x="423545" y="1037431"/>
                  <a:pt x="423545" y="1037431"/>
                </a:cubicBezTo>
                <a:lnTo>
                  <a:pt x="422672" y="1037431"/>
                </a:lnTo>
                <a:lnTo>
                  <a:pt x="420053" y="1037431"/>
                </a:lnTo>
                <a:lnTo>
                  <a:pt x="418306" y="1037431"/>
                </a:lnTo>
                <a:lnTo>
                  <a:pt x="416560" y="1037431"/>
                </a:lnTo>
                <a:lnTo>
                  <a:pt x="409575" y="1037431"/>
                </a:lnTo>
                <a:cubicBezTo>
                  <a:pt x="409575" y="1037431"/>
                  <a:pt x="409575" y="1035645"/>
                  <a:pt x="409575" y="1033859"/>
                </a:cubicBezTo>
                <a:lnTo>
                  <a:pt x="409575" y="1030410"/>
                </a:lnTo>
                <a:lnTo>
                  <a:pt x="406837" y="1029726"/>
                </a:lnTo>
                <a:lnTo>
                  <a:pt x="403793" y="1024404"/>
                </a:lnTo>
                <a:lnTo>
                  <a:pt x="405982" y="1024603"/>
                </a:lnTo>
                <a:cubicBezTo>
                  <a:pt x="408547" y="1025457"/>
                  <a:pt x="410256" y="1027164"/>
                  <a:pt x="410256" y="1030580"/>
                </a:cubicBezTo>
                <a:lnTo>
                  <a:pt x="409799" y="1030466"/>
                </a:lnTo>
                <a:lnTo>
                  <a:pt x="417433" y="1036538"/>
                </a:lnTo>
                <a:lnTo>
                  <a:pt x="423046" y="1036921"/>
                </a:lnTo>
                <a:lnTo>
                  <a:pt x="423399" y="1036945"/>
                </a:lnTo>
                <a:lnTo>
                  <a:pt x="421135" y="1034966"/>
                </a:lnTo>
                <a:lnTo>
                  <a:pt x="417093" y="1031433"/>
                </a:lnTo>
                <a:cubicBezTo>
                  <a:pt x="415384" y="1030580"/>
                  <a:pt x="413675" y="1030580"/>
                  <a:pt x="410256" y="1030580"/>
                </a:cubicBezTo>
                <a:cubicBezTo>
                  <a:pt x="417093" y="1030580"/>
                  <a:pt x="403418" y="1023749"/>
                  <a:pt x="410256" y="1023749"/>
                </a:cubicBezTo>
                <a:close/>
                <a:moveTo>
                  <a:pt x="396580" y="1023749"/>
                </a:moveTo>
                <a:cubicBezTo>
                  <a:pt x="403418" y="1023749"/>
                  <a:pt x="396580" y="1023749"/>
                  <a:pt x="396580" y="1030580"/>
                </a:cubicBezTo>
                <a:cubicBezTo>
                  <a:pt x="396580" y="1027164"/>
                  <a:pt x="396580" y="1025457"/>
                  <a:pt x="395725" y="1024603"/>
                </a:cubicBezTo>
                <a:lnTo>
                  <a:pt x="394230" y="1024389"/>
                </a:lnTo>
                <a:close/>
                <a:moveTo>
                  <a:pt x="389743" y="1023749"/>
                </a:moveTo>
                <a:lnTo>
                  <a:pt x="394230" y="1024389"/>
                </a:lnTo>
                <a:lnTo>
                  <a:pt x="393200" y="1024670"/>
                </a:lnTo>
                <a:lnTo>
                  <a:pt x="393162" y="1024603"/>
                </a:lnTo>
                <a:cubicBezTo>
                  <a:pt x="393162" y="1023749"/>
                  <a:pt x="393162" y="1023749"/>
                  <a:pt x="389743" y="1023749"/>
                </a:cubicBez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6324" y="1024603"/>
                </a:cubicBezTo>
                <a:lnTo>
                  <a:pt x="386797" y="1025430"/>
                </a:lnTo>
                <a:lnTo>
                  <a:pt x="386241" y="1025748"/>
                </a:lnTo>
                <a:close/>
                <a:moveTo>
                  <a:pt x="382905" y="1023749"/>
                </a:moveTo>
                <a:cubicBezTo>
                  <a:pt x="382905" y="1023749"/>
                  <a:pt x="384615" y="1023749"/>
                  <a:pt x="385469" y="1023749"/>
                </a:cubicBezTo>
                <a:lnTo>
                  <a:pt x="386324" y="1023749"/>
                </a:lnTo>
                <a:lnTo>
                  <a:pt x="387179" y="1023749"/>
                </a:lnTo>
                <a:lnTo>
                  <a:pt x="387927" y="1023749"/>
                </a:lnTo>
                <a:lnTo>
                  <a:pt x="388034" y="1023749"/>
                </a:lnTo>
                <a:lnTo>
                  <a:pt x="389743" y="1023749"/>
                </a:lnTo>
                <a:lnTo>
                  <a:pt x="388516" y="1024450"/>
                </a:lnTo>
                <a:close/>
                <a:moveTo>
                  <a:pt x="281593" y="1022282"/>
                </a:moveTo>
                <a:lnTo>
                  <a:pt x="282204" y="1022946"/>
                </a:lnTo>
                <a:lnTo>
                  <a:pt x="280686" y="1023696"/>
                </a:lnTo>
                <a:lnTo>
                  <a:pt x="280195" y="1023938"/>
                </a:lnTo>
                <a:lnTo>
                  <a:pt x="280515" y="1023559"/>
                </a:lnTo>
                <a:close/>
                <a:moveTo>
                  <a:pt x="796132" y="1021887"/>
                </a:moveTo>
                <a:lnTo>
                  <a:pt x="796820" y="1022403"/>
                </a:lnTo>
                <a:lnTo>
                  <a:pt x="793751" y="1023937"/>
                </a:lnTo>
                <a:lnTo>
                  <a:pt x="792693" y="1024466"/>
                </a:lnTo>
                <a:cubicBezTo>
                  <a:pt x="792693" y="1024466"/>
                  <a:pt x="794413" y="1022747"/>
                  <a:pt x="796132" y="1021887"/>
                </a:cubicBezTo>
                <a:close/>
                <a:moveTo>
                  <a:pt x="329407" y="1021557"/>
                </a:moveTo>
                <a:lnTo>
                  <a:pt x="330158" y="1021879"/>
                </a:lnTo>
                <a:lnTo>
                  <a:pt x="328613" y="1023938"/>
                </a:lnTo>
                <a:cubicBezTo>
                  <a:pt x="328613" y="1023938"/>
                  <a:pt x="328613" y="1022351"/>
                  <a:pt x="329407" y="1021557"/>
                </a:cubicBezTo>
                <a:close/>
                <a:moveTo>
                  <a:pt x="804731" y="1018447"/>
                </a:moveTo>
                <a:lnTo>
                  <a:pt x="804289" y="1018963"/>
                </a:lnTo>
                <a:lnTo>
                  <a:pt x="797768" y="1023113"/>
                </a:lnTo>
                <a:lnTo>
                  <a:pt x="796820" y="1022403"/>
                </a:lnTo>
                <a:lnTo>
                  <a:pt x="799572" y="1021027"/>
                </a:lnTo>
                <a:close/>
                <a:moveTo>
                  <a:pt x="765969" y="1017588"/>
                </a:moveTo>
                <a:cubicBezTo>
                  <a:pt x="765969" y="1017588"/>
                  <a:pt x="765969" y="1017588"/>
                  <a:pt x="766862" y="1017588"/>
                </a:cubicBezTo>
                <a:lnTo>
                  <a:pt x="768648" y="1017588"/>
                </a:lnTo>
                <a:lnTo>
                  <a:pt x="772121" y="1017588"/>
                </a:lnTo>
                <a:lnTo>
                  <a:pt x="772220" y="1017588"/>
                </a:lnTo>
                <a:cubicBezTo>
                  <a:pt x="773113" y="1017588"/>
                  <a:pt x="773113" y="1017588"/>
                  <a:pt x="773113" y="1017588"/>
                </a:cubicBezTo>
                <a:cubicBezTo>
                  <a:pt x="773113" y="1017588"/>
                  <a:pt x="765969" y="1017588"/>
                  <a:pt x="765969" y="1023938"/>
                </a:cubicBezTo>
                <a:cubicBezTo>
                  <a:pt x="765969" y="1023938"/>
                  <a:pt x="765969" y="1022351"/>
                  <a:pt x="765969" y="1021557"/>
                </a:cubicBezTo>
                <a:lnTo>
                  <a:pt x="765969" y="1018382"/>
                </a:lnTo>
                <a:cubicBezTo>
                  <a:pt x="765969" y="1017588"/>
                  <a:pt x="765969" y="1017588"/>
                  <a:pt x="765969" y="1017588"/>
                </a:cubicBezTo>
                <a:close/>
                <a:moveTo>
                  <a:pt x="758825" y="1017588"/>
                </a:moveTo>
                <a:cubicBezTo>
                  <a:pt x="762397" y="1017588"/>
                  <a:pt x="764183" y="1017588"/>
                  <a:pt x="764183" y="1017588"/>
                </a:cubicBezTo>
                <a:lnTo>
                  <a:pt x="765076" y="1017588"/>
                </a:lnTo>
                <a:lnTo>
                  <a:pt x="765175" y="1017588"/>
                </a:lnTo>
                <a:lnTo>
                  <a:pt x="765969" y="1017588"/>
                </a:lnTo>
                <a:cubicBezTo>
                  <a:pt x="765969" y="1017588"/>
                  <a:pt x="758825" y="1017588"/>
                  <a:pt x="758825" y="1023938"/>
                </a:cubicBezTo>
                <a:cubicBezTo>
                  <a:pt x="758825" y="1017588"/>
                  <a:pt x="758825" y="1017588"/>
                  <a:pt x="758825" y="1017588"/>
                </a:cubicBezTo>
                <a:close/>
                <a:moveTo>
                  <a:pt x="355600" y="1017588"/>
                </a:moveTo>
                <a:cubicBezTo>
                  <a:pt x="355600" y="1017588"/>
                  <a:pt x="357386" y="1019176"/>
                  <a:pt x="358279" y="1020763"/>
                </a:cubicBezTo>
                <a:lnTo>
                  <a:pt x="355766" y="1023741"/>
                </a:lnTo>
                <a:lnTo>
                  <a:pt x="356053" y="1023938"/>
                </a:lnTo>
                <a:lnTo>
                  <a:pt x="356822" y="1024467"/>
                </a:lnTo>
                <a:lnTo>
                  <a:pt x="356899" y="1024467"/>
                </a:lnTo>
                <a:lnTo>
                  <a:pt x="357651" y="1024467"/>
                </a:lnTo>
                <a:lnTo>
                  <a:pt x="361951" y="1024467"/>
                </a:lnTo>
                <a:cubicBezTo>
                  <a:pt x="361951" y="1024467"/>
                  <a:pt x="361951" y="1026187"/>
                  <a:pt x="361951" y="1027907"/>
                </a:cubicBezTo>
                <a:lnTo>
                  <a:pt x="361951" y="1030287"/>
                </a:lnTo>
                <a:lnTo>
                  <a:pt x="361951" y="1030288"/>
                </a:lnTo>
                <a:lnTo>
                  <a:pt x="361951" y="1031347"/>
                </a:lnTo>
                <a:lnTo>
                  <a:pt x="361686" y="1030288"/>
                </a:lnTo>
                <a:lnTo>
                  <a:pt x="361091" y="1027907"/>
                </a:lnTo>
                <a:lnTo>
                  <a:pt x="359809" y="1027175"/>
                </a:lnTo>
                <a:lnTo>
                  <a:pt x="355283" y="1030288"/>
                </a:lnTo>
                <a:cubicBezTo>
                  <a:pt x="355283" y="1030288"/>
                  <a:pt x="355283" y="1028568"/>
                  <a:pt x="355283" y="1026849"/>
                </a:cubicBezTo>
                <a:lnTo>
                  <a:pt x="355283" y="1024589"/>
                </a:lnTo>
                <a:lnTo>
                  <a:pt x="355071" y="1024467"/>
                </a:lnTo>
                <a:lnTo>
                  <a:pt x="355283" y="1024467"/>
                </a:lnTo>
                <a:lnTo>
                  <a:pt x="355283" y="1023409"/>
                </a:lnTo>
                <a:lnTo>
                  <a:pt x="355600" y="1023627"/>
                </a:lnTo>
                <a:lnTo>
                  <a:pt x="355600" y="1023144"/>
                </a:lnTo>
                <a:cubicBezTo>
                  <a:pt x="355600" y="1022351"/>
                  <a:pt x="355600" y="1020763"/>
                  <a:pt x="355600" y="1017588"/>
                </a:cubicBezTo>
                <a:close/>
                <a:moveTo>
                  <a:pt x="328613" y="1017588"/>
                </a:moveTo>
                <a:cubicBezTo>
                  <a:pt x="334963" y="1017588"/>
                  <a:pt x="334963" y="1023938"/>
                  <a:pt x="334963" y="1023938"/>
                </a:cubicBezTo>
                <a:lnTo>
                  <a:pt x="330158" y="1021879"/>
                </a:lnTo>
                <a:lnTo>
                  <a:pt x="330994" y="1020763"/>
                </a:lnTo>
                <a:cubicBezTo>
                  <a:pt x="330201" y="1019176"/>
                  <a:pt x="328613" y="1017588"/>
                  <a:pt x="328613" y="1017588"/>
                </a:cubicBezTo>
                <a:close/>
                <a:moveTo>
                  <a:pt x="300832" y="1017588"/>
                </a:moveTo>
                <a:lnTo>
                  <a:pt x="301740" y="1018395"/>
                </a:lnTo>
                <a:lnTo>
                  <a:pt x="301625" y="1017588"/>
                </a:lnTo>
                <a:cubicBezTo>
                  <a:pt x="301625" y="1017588"/>
                  <a:pt x="303213" y="1019176"/>
                  <a:pt x="304800" y="1020763"/>
                </a:cubicBezTo>
                <a:lnTo>
                  <a:pt x="307967" y="1023930"/>
                </a:lnTo>
                <a:lnTo>
                  <a:pt x="307976" y="1023938"/>
                </a:lnTo>
                <a:lnTo>
                  <a:pt x="307974" y="1023938"/>
                </a:lnTo>
                <a:lnTo>
                  <a:pt x="307975" y="1023938"/>
                </a:lnTo>
                <a:cubicBezTo>
                  <a:pt x="304800" y="1023938"/>
                  <a:pt x="303213" y="1023938"/>
                  <a:pt x="302419" y="1023144"/>
                </a:cubicBezTo>
                <a:lnTo>
                  <a:pt x="302241" y="1021899"/>
                </a:lnTo>
                <a:lnTo>
                  <a:pt x="299046" y="1020763"/>
                </a:lnTo>
                <a:cubicBezTo>
                  <a:pt x="297260" y="1019176"/>
                  <a:pt x="297260" y="1017588"/>
                  <a:pt x="300832" y="1017588"/>
                </a:cubicBezTo>
                <a:close/>
                <a:moveTo>
                  <a:pt x="273051" y="1017588"/>
                </a:moveTo>
                <a:lnTo>
                  <a:pt x="278734" y="1018310"/>
                </a:lnTo>
                <a:lnTo>
                  <a:pt x="280195" y="1017588"/>
                </a:lnTo>
                <a:cubicBezTo>
                  <a:pt x="283767" y="1020763"/>
                  <a:pt x="283767" y="1020763"/>
                  <a:pt x="282874" y="1020763"/>
                </a:cubicBezTo>
                <a:lnTo>
                  <a:pt x="281593" y="1022282"/>
                </a:lnTo>
                <a:lnTo>
                  <a:pt x="280195" y="1020763"/>
                </a:lnTo>
                <a:lnTo>
                  <a:pt x="279577" y="1020091"/>
                </a:lnTo>
                <a:lnTo>
                  <a:pt x="280078" y="1023209"/>
                </a:lnTo>
                <a:lnTo>
                  <a:pt x="280195" y="1023938"/>
                </a:lnTo>
                <a:cubicBezTo>
                  <a:pt x="280195" y="1023938"/>
                  <a:pt x="273051" y="1017588"/>
                  <a:pt x="273051" y="1017588"/>
                </a:cubicBezTo>
                <a:close/>
                <a:moveTo>
                  <a:pt x="833438" y="1017587"/>
                </a:moveTo>
                <a:cubicBezTo>
                  <a:pt x="833438" y="1017587"/>
                  <a:pt x="833438" y="1023937"/>
                  <a:pt x="827088" y="1023937"/>
                </a:cubicBezTo>
                <a:cubicBezTo>
                  <a:pt x="827088" y="1023937"/>
                  <a:pt x="833438" y="1017587"/>
                  <a:pt x="833438" y="1017587"/>
                </a:cubicBezTo>
                <a:close/>
                <a:moveTo>
                  <a:pt x="799572" y="1017587"/>
                </a:moveTo>
                <a:lnTo>
                  <a:pt x="799571" y="1017588"/>
                </a:lnTo>
                <a:lnTo>
                  <a:pt x="793553" y="1023606"/>
                </a:lnTo>
                <a:cubicBezTo>
                  <a:pt x="792693" y="1024466"/>
                  <a:pt x="792693" y="1024466"/>
                  <a:pt x="792693" y="1024466"/>
                </a:cubicBezTo>
                <a:cubicBezTo>
                  <a:pt x="792693" y="1021027"/>
                  <a:pt x="792693" y="1021027"/>
                  <a:pt x="793553" y="1021027"/>
                </a:cubicBezTo>
                <a:lnTo>
                  <a:pt x="799570" y="1017588"/>
                </a:lnTo>
                <a:close/>
                <a:moveTo>
                  <a:pt x="799572" y="1017587"/>
                </a:moveTo>
                <a:lnTo>
                  <a:pt x="800102" y="1017587"/>
                </a:lnTo>
                <a:lnTo>
                  <a:pt x="805591" y="1017587"/>
                </a:lnTo>
                <a:cubicBezTo>
                  <a:pt x="806451" y="1017587"/>
                  <a:pt x="806451" y="1017587"/>
                  <a:pt x="806451" y="1017587"/>
                </a:cubicBezTo>
                <a:lnTo>
                  <a:pt x="806450" y="1017588"/>
                </a:lnTo>
                <a:lnTo>
                  <a:pt x="805591" y="1018447"/>
                </a:lnTo>
                <a:lnTo>
                  <a:pt x="804480" y="1019558"/>
                </a:lnTo>
                <a:lnTo>
                  <a:pt x="800101" y="1023937"/>
                </a:lnTo>
                <a:lnTo>
                  <a:pt x="803705" y="1022393"/>
                </a:lnTo>
                <a:lnTo>
                  <a:pt x="805657" y="1021556"/>
                </a:lnTo>
                <a:cubicBezTo>
                  <a:pt x="808038" y="1020762"/>
                  <a:pt x="809626" y="1020762"/>
                  <a:pt x="806451" y="1023937"/>
                </a:cubicBezTo>
                <a:cubicBezTo>
                  <a:pt x="806451" y="1023937"/>
                  <a:pt x="800101" y="1023937"/>
                  <a:pt x="800101" y="1030287"/>
                </a:cubicBezTo>
                <a:cubicBezTo>
                  <a:pt x="796926" y="1030287"/>
                  <a:pt x="796926" y="1030287"/>
                  <a:pt x="796926" y="1030287"/>
                </a:cubicBezTo>
                <a:lnTo>
                  <a:pt x="796132" y="1030287"/>
                </a:lnTo>
                <a:lnTo>
                  <a:pt x="794545" y="1030287"/>
                </a:lnTo>
                <a:cubicBezTo>
                  <a:pt x="793751" y="1030287"/>
                  <a:pt x="793751" y="1030287"/>
                  <a:pt x="793751" y="1030287"/>
                </a:cubicBezTo>
                <a:cubicBezTo>
                  <a:pt x="796926" y="1030287"/>
                  <a:pt x="796926" y="1030287"/>
                  <a:pt x="796132" y="1029493"/>
                </a:cubicBezTo>
                <a:lnTo>
                  <a:pt x="795656" y="1028382"/>
                </a:lnTo>
                <a:lnTo>
                  <a:pt x="799572" y="1024466"/>
                </a:lnTo>
                <a:lnTo>
                  <a:pt x="799574" y="1024465"/>
                </a:lnTo>
                <a:lnTo>
                  <a:pt x="799890" y="1024095"/>
                </a:lnTo>
                <a:lnTo>
                  <a:pt x="799484" y="1024400"/>
                </a:lnTo>
                <a:lnTo>
                  <a:pt x="799572" y="1024466"/>
                </a:lnTo>
                <a:lnTo>
                  <a:pt x="799360" y="1024493"/>
                </a:lnTo>
                <a:lnTo>
                  <a:pt x="796926" y="1026318"/>
                </a:lnTo>
                <a:lnTo>
                  <a:pt x="796497" y="1025997"/>
                </a:lnTo>
                <a:lnTo>
                  <a:pt x="799064" y="1024530"/>
                </a:lnTo>
                <a:lnTo>
                  <a:pt x="795187" y="1025014"/>
                </a:lnTo>
                <a:lnTo>
                  <a:pt x="796497" y="1025997"/>
                </a:lnTo>
                <a:lnTo>
                  <a:pt x="795000" y="1026852"/>
                </a:lnTo>
                <a:lnTo>
                  <a:pt x="794262" y="1025130"/>
                </a:lnTo>
                <a:lnTo>
                  <a:pt x="792693" y="1025326"/>
                </a:lnTo>
                <a:lnTo>
                  <a:pt x="792693" y="1024466"/>
                </a:lnTo>
                <a:lnTo>
                  <a:pt x="793876" y="1024230"/>
                </a:lnTo>
                <a:lnTo>
                  <a:pt x="793751" y="1023937"/>
                </a:lnTo>
                <a:lnTo>
                  <a:pt x="794085" y="1024188"/>
                </a:lnTo>
                <a:lnTo>
                  <a:pt x="796992" y="1023606"/>
                </a:lnTo>
                <a:lnTo>
                  <a:pt x="797768" y="1023113"/>
                </a:lnTo>
                <a:lnTo>
                  <a:pt x="799400" y="1024338"/>
                </a:lnTo>
                <a:lnTo>
                  <a:pt x="799953" y="1024022"/>
                </a:lnTo>
                <a:lnTo>
                  <a:pt x="804289" y="1018963"/>
                </a:lnTo>
                <a:lnTo>
                  <a:pt x="806449" y="1017588"/>
                </a:lnTo>
                <a:lnTo>
                  <a:pt x="804731" y="1018447"/>
                </a:lnTo>
                <a:lnTo>
                  <a:pt x="799578" y="1017588"/>
                </a:lnTo>
                <a:close/>
                <a:moveTo>
                  <a:pt x="259557" y="1017587"/>
                </a:moveTo>
                <a:cubicBezTo>
                  <a:pt x="259557" y="1023937"/>
                  <a:pt x="266701" y="1023937"/>
                  <a:pt x="259557" y="1023937"/>
                </a:cubicBezTo>
                <a:cubicBezTo>
                  <a:pt x="252413" y="1017587"/>
                  <a:pt x="259557" y="1023937"/>
                  <a:pt x="259557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9175"/>
                  <a:pt x="249238" y="1020762"/>
                </a:cubicBezTo>
                <a:lnTo>
                  <a:pt x="251619" y="1023143"/>
                </a:lnTo>
                <a:cubicBezTo>
                  <a:pt x="250826" y="1022350"/>
                  <a:pt x="249238" y="1020762"/>
                  <a:pt x="246063" y="1017587"/>
                </a:cubicBezTo>
                <a:close/>
                <a:moveTo>
                  <a:pt x="246063" y="1017587"/>
                </a:moveTo>
                <a:cubicBezTo>
                  <a:pt x="246063" y="1017587"/>
                  <a:pt x="247651" y="1017587"/>
                  <a:pt x="249238" y="1017587"/>
                </a:cubicBezTo>
                <a:lnTo>
                  <a:pt x="251619" y="1017587"/>
                </a:lnTo>
                <a:lnTo>
                  <a:pt x="252413" y="1017587"/>
                </a:lnTo>
                <a:cubicBezTo>
                  <a:pt x="252413" y="1017587"/>
                  <a:pt x="252413" y="1023937"/>
                  <a:pt x="252413" y="1023937"/>
                </a:cubicBezTo>
                <a:cubicBezTo>
                  <a:pt x="252413" y="1017587"/>
                  <a:pt x="252413" y="1017587"/>
                  <a:pt x="246063" y="1017587"/>
                </a:cubicBezTo>
                <a:close/>
                <a:moveTo>
                  <a:pt x="369230" y="1016919"/>
                </a:moveTo>
                <a:cubicBezTo>
                  <a:pt x="376068" y="1016919"/>
                  <a:pt x="376068" y="1023749"/>
                  <a:pt x="382905" y="1023749"/>
                </a:cubicBezTo>
                <a:cubicBezTo>
                  <a:pt x="382905" y="1023749"/>
                  <a:pt x="381196" y="1023749"/>
                  <a:pt x="379487" y="1023749"/>
                </a:cubicBezTo>
                <a:lnTo>
                  <a:pt x="378632" y="1023749"/>
                </a:lnTo>
                <a:cubicBezTo>
                  <a:pt x="379487" y="1023749"/>
                  <a:pt x="379487" y="1023749"/>
                  <a:pt x="376068" y="1023749"/>
                </a:cubicBezTo>
                <a:cubicBezTo>
                  <a:pt x="376068" y="1023749"/>
                  <a:pt x="376068" y="1023749"/>
                  <a:pt x="369230" y="1016919"/>
                </a:cubicBezTo>
                <a:close/>
                <a:moveTo>
                  <a:pt x="362392" y="1016919"/>
                </a:moveTo>
                <a:cubicBezTo>
                  <a:pt x="369230" y="1023749"/>
                  <a:pt x="369230" y="1023749"/>
                  <a:pt x="376068" y="1023749"/>
                </a:cubicBezTo>
                <a:cubicBezTo>
                  <a:pt x="376068" y="1023749"/>
                  <a:pt x="374359" y="1023749"/>
                  <a:pt x="373504" y="1023749"/>
                </a:cubicBezTo>
                <a:lnTo>
                  <a:pt x="372649" y="1023749"/>
                </a:lnTo>
                <a:lnTo>
                  <a:pt x="370085" y="1023749"/>
                </a:lnTo>
                <a:lnTo>
                  <a:pt x="369392" y="1023749"/>
                </a:lnTo>
                <a:lnTo>
                  <a:pt x="369888" y="1023938"/>
                </a:lnTo>
                <a:lnTo>
                  <a:pt x="369888" y="1024095"/>
                </a:lnTo>
                <a:lnTo>
                  <a:pt x="374848" y="1024831"/>
                </a:lnTo>
                <a:cubicBezTo>
                  <a:pt x="375708" y="1025724"/>
                  <a:pt x="375708" y="1027510"/>
                  <a:pt x="375708" y="1031082"/>
                </a:cubicBezTo>
                <a:cubicBezTo>
                  <a:pt x="375708" y="1031082"/>
                  <a:pt x="375708" y="1029296"/>
                  <a:pt x="374848" y="1027510"/>
                </a:cubicBezTo>
                <a:lnTo>
                  <a:pt x="369888" y="1024567"/>
                </a:lnTo>
                <a:lnTo>
                  <a:pt x="369888" y="1025038"/>
                </a:lnTo>
                <a:lnTo>
                  <a:pt x="372269" y="1027510"/>
                </a:lnTo>
                <a:cubicBezTo>
                  <a:pt x="373988" y="1029296"/>
                  <a:pt x="375708" y="1031082"/>
                  <a:pt x="375708" y="1031082"/>
                </a:cubicBezTo>
                <a:lnTo>
                  <a:pt x="369888" y="1025793"/>
                </a:lnTo>
                <a:lnTo>
                  <a:pt x="369888" y="1026319"/>
                </a:lnTo>
                <a:lnTo>
                  <a:pt x="369888" y="1027113"/>
                </a:lnTo>
                <a:cubicBezTo>
                  <a:pt x="369888" y="1028701"/>
                  <a:pt x="369888" y="1030288"/>
                  <a:pt x="369888" y="1030288"/>
                </a:cubicBezTo>
                <a:cubicBezTo>
                  <a:pt x="361950" y="1023938"/>
                  <a:pt x="361950" y="1023938"/>
                  <a:pt x="361950" y="1023938"/>
                </a:cubicBezTo>
                <a:lnTo>
                  <a:pt x="362744" y="1023938"/>
                </a:lnTo>
                <a:cubicBezTo>
                  <a:pt x="359172" y="1020763"/>
                  <a:pt x="360958" y="1020763"/>
                  <a:pt x="363637" y="1021557"/>
                </a:cubicBezTo>
                <a:lnTo>
                  <a:pt x="369130" y="1023649"/>
                </a:lnTo>
                <a:lnTo>
                  <a:pt x="368375" y="1022895"/>
                </a:lnTo>
                <a:cubicBezTo>
                  <a:pt x="367521" y="1022042"/>
                  <a:pt x="365811" y="1020334"/>
                  <a:pt x="362392" y="1016919"/>
                </a:cubicBezTo>
                <a:close/>
                <a:moveTo>
                  <a:pt x="799704" y="1016794"/>
                </a:moveTo>
                <a:cubicBezTo>
                  <a:pt x="796330" y="1016794"/>
                  <a:pt x="792957" y="1018580"/>
                  <a:pt x="790427" y="1019473"/>
                </a:cubicBezTo>
                <a:lnTo>
                  <a:pt x="789584" y="1018937"/>
                </a:lnTo>
                <a:lnTo>
                  <a:pt x="792114" y="1017687"/>
                </a:lnTo>
                <a:lnTo>
                  <a:pt x="792956" y="1017588"/>
                </a:lnTo>
                <a:close/>
                <a:moveTo>
                  <a:pt x="273051" y="1016794"/>
                </a:moveTo>
                <a:cubicBezTo>
                  <a:pt x="273051" y="1020366"/>
                  <a:pt x="271464" y="1020366"/>
                  <a:pt x="270670" y="1020366"/>
                </a:cubicBezTo>
                <a:lnTo>
                  <a:pt x="273050" y="1023937"/>
                </a:lnTo>
                <a:lnTo>
                  <a:pt x="268289" y="1020366"/>
                </a:lnTo>
                <a:cubicBezTo>
                  <a:pt x="268289" y="1018580"/>
                  <a:pt x="269876" y="1016794"/>
                  <a:pt x="273051" y="1016794"/>
                </a:cubicBezTo>
                <a:close/>
                <a:moveTo>
                  <a:pt x="341948" y="1016529"/>
                </a:moveTo>
                <a:lnTo>
                  <a:pt x="342205" y="1017588"/>
                </a:lnTo>
                <a:lnTo>
                  <a:pt x="342901" y="1017588"/>
                </a:lnTo>
                <a:lnTo>
                  <a:pt x="344290" y="1017588"/>
                </a:lnTo>
                <a:lnTo>
                  <a:pt x="345282" y="1017588"/>
                </a:lnTo>
                <a:lnTo>
                  <a:pt x="348192" y="1017588"/>
                </a:lnTo>
                <a:lnTo>
                  <a:pt x="348192" y="1023081"/>
                </a:lnTo>
                <a:lnTo>
                  <a:pt x="348616" y="1023409"/>
                </a:lnTo>
                <a:lnTo>
                  <a:pt x="348192" y="1023159"/>
                </a:lnTo>
                <a:lnTo>
                  <a:pt x="348192" y="1023354"/>
                </a:lnTo>
                <a:lnTo>
                  <a:pt x="348616" y="1023409"/>
                </a:lnTo>
                <a:cubicBezTo>
                  <a:pt x="355283" y="1023409"/>
                  <a:pt x="355283" y="1030288"/>
                  <a:pt x="355283" y="1030288"/>
                </a:cubicBezTo>
                <a:cubicBezTo>
                  <a:pt x="355283" y="1026848"/>
                  <a:pt x="351949" y="1025129"/>
                  <a:pt x="348616" y="1024269"/>
                </a:cubicBezTo>
                <a:lnTo>
                  <a:pt x="348192" y="1024214"/>
                </a:lnTo>
                <a:lnTo>
                  <a:pt x="348192" y="1024467"/>
                </a:lnTo>
                <a:lnTo>
                  <a:pt x="347901" y="1024177"/>
                </a:lnTo>
                <a:lnTo>
                  <a:pt x="341948" y="1023409"/>
                </a:lnTo>
                <a:lnTo>
                  <a:pt x="342901" y="1022672"/>
                </a:lnTo>
                <a:lnTo>
                  <a:pt x="346914" y="1023189"/>
                </a:lnTo>
                <a:lnTo>
                  <a:pt x="345006" y="1021280"/>
                </a:lnTo>
                <a:lnTo>
                  <a:pt x="344831" y="1021178"/>
                </a:lnTo>
                <a:lnTo>
                  <a:pt x="344872" y="1021146"/>
                </a:lnTo>
                <a:lnTo>
                  <a:pt x="344753" y="1021028"/>
                </a:lnTo>
                <a:lnTo>
                  <a:pt x="342901" y="1019176"/>
                </a:lnTo>
                <a:lnTo>
                  <a:pt x="342901" y="1019176"/>
                </a:lnTo>
                <a:lnTo>
                  <a:pt x="342590" y="1019176"/>
                </a:lnTo>
                <a:lnTo>
                  <a:pt x="342782" y="1019969"/>
                </a:lnTo>
                <a:lnTo>
                  <a:pt x="344831" y="1021178"/>
                </a:lnTo>
                <a:lnTo>
                  <a:pt x="342901" y="1022672"/>
                </a:lnTo>
                <a:lnTo>
                  <a:pt x="341948" y="1022549"/>
                </a:lnTo>
                <a:lnTo>
                  <a:pt x="341948" y="1019176"/>
                </a:lnTo>
                <a:lnTo>
                  <a:pt x="341313" y="1019176"/>
                </a:lnTo>
                <a:lnTo>
                  <a:pt x="341313" y="1017588"/>
                </a:lnTo>
                <a:lnTo>
                  <a:pt x="341948" y="1017588"/>
                </a:lnTo>
                <a:close/>
                <a:moveTo>
                  <a:pt x="335281" y="1016529"/>
                </a:moveTo>
                <a:lnTo>
                  <a:pt x="341948" y="1022549"/>
                </a:lnTo>
                <a:cubicBezTo>
                  <a:pt x="341948" y="1023409"/>
                  <a:pt x="341948" y="1023409"/>
                  <a:pt x="341948" y="1023409"/>
                </a:cubicBezTo>
                <a:cubicBezTo>
                  <a:pt x="341948" y="1023409"/>
                  <a:pt x="335281" y="1016529"/>
                  <a:pt x="335281" y="1016529"/>
                </a:cubicBezTo>
                <a:close/>
                <a:moveTo>
                  <a:pt x="783035" y="1014611"/>
                </a:moveTo>
                <a:lnTo>
                  <a:pt x="783404" y="1014919"/>
                </a:lnTo>
                <a:lnTo>
                  <a:pt x="785788" y="1016906"/>
                </a:lnTo>
                <a:lnTo>
                  <a:pt x="786210" y="1016794"/>
                </a:lnTo>
                <a:lnTo>
                  <a:pt x="787460" y="1017588"/>
                </a:lnTo>
                <a:lnTo>
                  <a:pt x="789584" y="1018937"/>
                </a:lnTo>
                <a:lnTo>
                  <a:pt x="779463" y="1023938"/>
                </a:lnTo>
                <a:cubicBezTo>
                  <a:pt x="782837" y="1020366"/>
                  <a:pt x="782837" y="1018580"/>
                  <a:pt x="782837" y="1017687"/>
                </a:cubicBezTo>
                <a:lnTo>
                  <a:pt x="783211" y="1017588"/>
                </a:lnTo>
                <a:lnTo>
                  <a:pt x="783035" y="1017588"/>
                </a:lnTo>
                <a:cubicBezTo>
                  <a:pt x="781249" y="1017588"/>
                  <a:pt x="779463" y="1017588"/>
                  <a:pt x="779463" y="1017588"/>
                </a:cubicBezTo>
                <a:cubicBezTo>
                  <a:pt x="779463" y="1017588"/>
                  <a:pt x="781249" y="1015604"/>
                  <a:pt x="783035" y="1014611"/>
                </a:cubicBezTo>
                <a:close/>
                <a:moveTo>
                  <a:pt x="265143" y="1014368"/>
                </a:moveTo>
                <a:lnTo>
                  <a:pt x="273051" y="1016794"/>
                </a:lnTo>
                <a:cubicBezTo>
                  <a:pt x="269876" y="1016794"/>
                  <a:pt x="268289" y="1016794"/>
                  <a:pt x="266701" y="1015901"/>
                </a:cubicBezTo>
                <a:close/>
                <a:moveTo>
                  <a:pt x="252558" y="1012537"/>
                </a:moveTo>
                <a:lnTo>
                  <a:pt x="254993" y="1013619"/>
                </a:lnTo>
                <a:cubicBezTo>
                  <a:pt x="256779" y="1015604"/>
                  <a:pt x="256779" y="1017588"/>
                  <a:pt x="253207" y="1017588"/>
                </a:cubicBezTo>
                <a:close/>
                <a:moveTo>
                  <a:pt x="305799" y="1011553"/>
                </a:moveTo>
                <a:lnTo>
                  <a:pt x="307579" y="1013123"/>
                </a:lnTo>
                <a:lnTo>
                  <a:pt x="308239" y="1013240"/>
                </a:lnTo>
                <a:lnTo>
                  <a:pt x="308422" y="1014016"/>
                </a:lnTo>
                <a:cubicBezTo>
                  <a:pt x="307157" y="1013123"/>
                  <a:pt x="306103" y="1012230"/>
                  <a:pt x="305787" y="1011560"/>
                </a:cubicBezTo>
                <a:close/>
                <a:moveTo>
                  <a:pt x="321860" y="1010967"/>
                </a:moveTo>
                <a:lnTo>
                  <a:pt x="322594" y="1014016"/>
                </a:lnTo>
                <a:lnTo>
                  <a:pt x="326909" y="1016577"/>
                </a:lnTo>
                <a:close/>
                <a:moveTo>
                  <a:pt x="294482" y="1010676"/>
                </a:moveTo>
                <a:lnTo>
                  <a:pt x="294482" y="1010709"/>
                </a:lnTo>
                <a:lnTo>
                  <a:pt x="294482" y="1014016"/>
                </a:lnTo>
                <a:lnTo>
                  <a:pt x="294747" y="1014148"/>
                </a:lnTo>
                <a:lnTo>
                  <a:pt x="299757" y="1016654"/>
                </a:lnTo>
                <a:lnTo>
                  <a:pt x="299707" y="1016596"/>
                </a:lnTo>
                <a:lnTo>
                  <a:pt x="294588" y="1010689"/>
                </a:lnTo>
                <a:close/>
                <a:moveTo>
                  <a:pt x="307579" y="1010444"/>
                </a:moveTo>
                <a:lnTo>
                  <a:pt x="305799" y="1011553"/>
                </a:lnTo>
                <a:lnTo>
                  <a:pt x="305681" y="1011449"/>
                </a:lnTo>
                <a:cubicBezTo>
                  <a:pt x="305471" y="1010891"/>
                  <a:pt x="305892" y="1010444"/>
                  <a:pt x="307579" y="1010444"/>
                </a:cubicBezTo>
                <a:close/>
                <a:moveTo>
                  <a:pt x="307579" y="1010444"/>
                </a:moveTo>
                <a:cubicBezTo>
                  <a:pt x="309266" y="1012230"/>
                  <a:pt x="309687" y="1013123"/>
                  <a:pt x="309477" y="1013458"/>
                </a:cubicBezTo>
                <a:lnTo>
                  <a:pt x="308239" y="1013240"/>
                </a:lnTo>
                <a:close/>
                <a:moveTo>
                  <a:pt x="274255" y="1010444"/>
                </a:moveTo>
                <a:lnTo>
                  <a:pt x="279071" y="1013619"/>
                </a:lnTo>
                <a:lnTo>
                  <a:pt x="280195" y="1014761"/>
                </a:lnTo>
                <a:lnTo>
                  <a:pt x="280195" y="1013619"/>
                </a:lnTo>
                <a:lnTo>
                  <a:pt x="280195" y="1012032"/>
                </a:lnTo>
                <a:lnTo>
                  <a:pt x="278296" y="1010766"/>
                </a:lnTo>
                <a:lnTo>
                  <a:pt x="278830" y="1010453"/>
                </a:lnTo>
                <a:lnTo>
                  <a:pt x="278769" y="1010444"/>
                </a:lnTo>
                <a:close/>
                <a:moveTo>
                  <a:pt x="293688" y="1009650"/>
                </a:moveTo>
                <a:lnTo>
                  <a:pt x="293688" y="1009651"/>
                </a:lnTo>
                <a:lnTo>
                  <a:pt x="293690" y="1009652"/>
                </a:lnTo>
                <a:close/>
                <a:moveTo>
                  <a:pt x="812801" y="1009650"/>
                </a:moveTo>
                <a:cubicBezTo>
                  <a:pt x="812801" y="1009650"/>
                  <a:pt x="806451" y="1017588"/>
                  <a:pt x="812801" y="1017588"/>
                </a:cubicBezTo>
                <a:cubicBezTo>
                  <a:pt x="806451" y="1017588"/>
                  <a:pt x="806451" y="1017588"/>
                  <a:pt x="806451" y="1017588"/>
                </a:cubicBezTo>
                <a:cubicBezTo>
                  <a:pt x="806451" y="1013619"/>
                  <a:pt x="806451" y="1013619"/>
                  <a:pt x="807245" y="1013619"/>
                </a:cubicBezTo>
                <a:lnTo>
                  <a:pt x="809197" y="1012225"/>
                </a:lnTo>
                <a:close/>
                <a:moveTo>
                  <a:pt x="806451" y="1009650"/>
                </a:moveTo>
                <a:cubicBezTo>
                  <a:pt x="806451" y="1009650"/>
                  <a:pt x="804863" y="1011635"/>
                  <a:pt x="803276" y="1013619"/>
                </a:cubicBezTo>
                <a:lnTo>
                  <a:pt x="800102" y="1017587"/>
                </a:lnTo>
                <a:lnTo>
                  <a:pt x="805657" y="1010642"/>
                </a:lnTo>
                <a:cubicBezTo>
                  <a:pt x="806451" y="1009650"/>
                  <a:pt x="806451" y="1009650"/>
                  <a:pt x="806451" y="1009650"/>
                </a:cubicBezTo>
                <a:close/>
                <a:moveTo>
                  <a:pt x="785813" y="1009650"/>
                </a:moveTo>
                <a:cubicBezTo>
                  <a:pt x="785813" y="1009650"/>
                  <a:pt x="779463" y="1017588"/>
                  <a:pt x="779463" y="1017588"/>
                </a:cubicBezTo>
                <a:cubicBezTo>
                  <a:pt x="779463" y="1009650"/>
                  <a:pt x="785813" y="1009650"/>
                  <a:pt x="785813" y="1009650"/>
                </a:cubicBezTo>
                <a:close/>
                <a:moveTo>
                  <a:pt x="303830" y="1009650"/>
                </a:moveTo>
                <a:lnTo>
                  <a:pt x="307579" y="1010444"/>
                </a:lnTo>
                <a:cubicBezTo>
                  <a:pt x="304206" y="1010444"/>
                  <a:pt x="302519" y="1010444"/>
                  <a:pt x="301675" y="1010444"/>
                </a:cubicBezTo>
                <a:lnTo>
                  <a:pt x="301372" y="1010444"/>
                </a:lnTo>
                <a:lnTo>
                  <a:pt x="304652" y="1013222"/>
                </a:lnTo>
                <a:lnTo>
                  <a:pt x="311412" y="1015825"/>
                </a:lnTo>
                <a:lnTo>
                  <a:pt x="313583" y="1016661"/>
                </a:lnTo>
                <a:lnTo>
                  <a:pt x="311150" y="1013619"/>
                </a:lnTo>
                <a:cubicBezTo>
                  <a:pt x="311150" y="1013619"/>
                  <a:pt x="311150" y="1013619"/>
                  <a:pt x="307975" y="1009650"/>
                </a:cubicBezTo>
                <a:cubicBezTo>
                  <a:pt x="307975" y="1009650"/>
                  <a:pt x="309563" y="1011635"/>
                  <a:pt x="311150" y="1012627"/>
                </a:cubicBezTo>
                <a:lnTo>
                  <a:pt x="314201" y="1009766"/>
                </a:lnTo>
                <a:lnTo>
                  <a:pt x="314089" y="1009650"/>
                </a:lnTo>
                <a:lnTo>
                  <a:pt x="313466" y="1009650"/>
                </a:lnTo>
                <a:lnTo>
                  <a:pt x="309167" y="1009650"/>
                </a:lnTo>
                <a:lnTo>
                  <a:pt x="307976" y="1009650"/>
                </a:lnTo>
                <a:lnTo>
                  <a:pt x="307975" y="1009650"/>
                </a:lnTo>
                <a:lnTo>
                  <a:pt x="307447" y="1009650"/>
                </a:lnTo>
                <a:close/>
                <a:moveTo>
                  <a:pt x="260351" y="1009650"/>
                </a:moveTo>
                <a:lnTo>
                  <a:pt x="265143" y="1014368"/>
                </a:lnTo>
                <a:lnTo>
                  <a:pt x="264320" y="1014115"/>
                </a:lnTo>
                <a:cubicBezTo>
                  <a:pt x="261939" y="1013222"/>
                  <a:pt x="260351" y="1013222"/>
                  <a:pt x="260351" y="1016794"/>
                </a:cubicBezTo>
                <a:close/>
                <a:moveTo>
                  <a:pt x="246063" y="1009650"/>
                </a:moveTo>
                <a:cubicBezTo>
                  <a:pt x="249635" y="1009650"/>
                  <a:pt x="251421" y="1009650"/>
                  <a:pt x="252314" y="1010642"/>
                </a:cubicBezTo>
                <a:lnTo>
                  <a:pt x="252558" y="1012537"/>
                </a:lnTo>
                <a:close/>
                <a:moveTo>
                  <a:pt x="239713" y="1009650"/>
                </a:moveTo>
                <a:cubicBezTo>
                  <a:pt x="242888" y="1013619"/>
                  <a:pt x="244476" y="1015604"/>
                  <a:pt x="245269" y="1016596"/>
                </a:cubicBezTo>
                <a:lnTo>
                  <a:pt x="246062" y="1017587"/>
                </a:lnTo>
                <a:lnTo>
                  <a:pt x="246063" y="1017587"/>
                </a:lnTo>
                <a:lnTo>
                  <a:pt x="246063" y="1017588"/>
                </a:lnTo>
                <a:lnTo>
                  <a:pt x="246063" y="1018381"/>
                </a:lnTo>
                <a:lnTo>
                  <a:pt x="246063" y="1023143"/>
                </a:lnTo>
                <a:cubicBezTo>
                  <a:pt x="246063" y="1023937"/>
                  <a:pt x="246063" y="1023937"/>
                  <a:pt x="246063" y="1023937"/>
                </a:cubicBezTo>
                <a:cubicBezTo>
                  <a:pt x="246063" y="1023937"/>
                  <a:pt x="246063" y="1022350"/>
                  <a:pt x="245269" y="1020762"/>
                </a:cubicBezTo>
                <a:lnTo>
                  <a:pt x="244158" y="1020127"/>
                </a:lnTo>
                <a:lnTo>
                  <a:pt x="245301" y="1018603"/>
                </a:lnTo>
                <a:lnTo>
                  <a:pt x="245269" y="1018381"/>
                </a:lnTo>
                <a:lnTo>
                  <a:pt x="239720" y="1017588"/>
                </a:lnTo>
                <a:lnTo>
                  <a:pt x="239715" y="1017588"/>
                </a:lnTo>
                <a:lnTo>
                  <a:pt x="244158" y="1020127"/>
                </a:lnTo>
                <a:lnTo>
                  <a:pt x="243682" y="1020762"/>
                </a:lnTo>
                <a:cubicBezTo>
                  <a:pt x="244476" y="1022350"/>
                  <a:pt x="246063" y="1023937"/>
                  <a:pt x="246063" y="1023937"/>
                </a:cubicBezTo>
                <a:cubicBezTo>
                  <a:pt x="246063" y="1023937"/>
                  <a:pt x="244476" y="1022350"/>
                  <a:pt x="242888" y="1020762"/>
                </a:cubicBezTo>
                <a:lnTo>
                  <a:pt x="239714" y="1017588"/>
                </a:lnTo>
                <a:lnTo>
                  <a:pt x="239713" y="1017588"/>
                </a:lnTo>
                <a:lnTo>
                  <a:pt x="239713" y="1017587"/>
                </a:lnTo>
                <a:lnTo>
                  <a:pt x="239713" y="1010642"/>
                </a:lnTo>
                <a:cubicBezTo>
                  <a:pt x="239713" y="1009650"/>
                  <a:pt x="239713" y="1009650"/>
                  <a:pt x="239713" y="1009650"/>
                </a:cubicBezTo>
                <a:close/>
                <a:moveTo>
                  <a:pt x="299754" y="1009303"/>
                </a:moveTo>
                <a:lnTo>
                  <a:pt x="300082" y="1009650"/>
                </a:lnTo>
                <a:lnTo>
                  <a:pt x="300189" y="1009650"/>
                </a:lnTo>
                <a:lnTo>
                  <a:pt x="299945" y="1009348"/>
                </a:lnTo>
                <a:close/>
                <a:moveTo>
                  <a:pt x="771965" y="1008039"/>
                </a:moveTo>
                <a:lnTo>
                  <a:pt x="770084" y="1009234"/>
                </a:lnTo>
                <a:cubicBezTo>
                  <a:pt x="767520" y="1010088"/>
                  <a:pt x="765810" y="1010088"/>
                  <a:pt x="765810" y="1010088"/>
                </a:cubicBezTo>
                <a:cubicBezTo>
                  <a:pt x="765810" y="1010088"/>
                  <a:pt x="765810" y="1010088"/>
                  <a:pt x="768374" y="1009234"/>
                </a:cubicBezTo>
                <a:close/>
                <a:moveTo>
                  <a:pt x="340217" y="1007873"/>
                </a:moveTo>
                <a:lnTo>
                  <a:pt x="341880" y="1010088"/>
                </a:lnTo>
                <a:cubicBezTo>
                  <a:pt x="341880" y="1010088"/>
                  <a:pt x="341880" y="1010088"/>
                  <a:pt x="335042" y="1010088"/>
                </a:cubicBezTo>
                <a:close/>
                <a:moveTo>
                  <a:pt x="774881" y="1006185"/>
                </a:moveTo>
                <a:lnTo>
                  <a:pt x="774257" y="1007275"/>
                </a:lnTo>
                <a:lnTo>
                  <a:pt x="771965" y="1008039"/>
                </a:lnTo>
                <a:close/>
                <a:moveTo>
                  <a:pt x="303213" y="1004179"/>
                </a:moveTo>
                <a:lnTo>
                  <a:pt x="303213" y="1004888"/>
                </a:lnTo>
                <a:lnTo>
                  <a:pt x="303203" y="1004888"/>
                </a:lnTo>
                <a:lnTo>
                  <a:pt x="305655" y="1007334"/>
                </a:lnTo>
                <a:close/>
                <a:moveTo>
                  <a:pt x="280988" y="1003830"/>
                </a:moveTo>
                <a:cubicBezTo>
                  <a:pt x="284428" y="1003830"/>
                  <a:pt x="284428" y="1003830"/>
                  <a:pt x="284428" y="1004690"/>
                </a:cubicBezTo>
                <a:lnTo>
                  <a:pt x="286885" y="1008989"/>
                </a:lnTo>
                <a:close/>
                <a:moveTo>
                  <a:pt x="294757" y="1003753"/>
                </a:moveTo>
                <a:lnTo>
                  <a:pt x="295197" y="1004477"/>
                </a:lnTo>
                <a:lnTo>
                  <a:pt x="297459" y="1006872"/>
                </a:lnTo>
                <a:lnTo>
                  <a:pt x="297827" y="1007262"/>
                </a:lnTo>
                <a:lnTo>
                  <a:pt x="298357" y="1007387"/>
                </a:lnTo>
                <a:lnTo>
                  <a:pt x="296205" y="1004729"/>
                </a:lnTo>
                <a:lnTo>
                  <a:pt x="301112" y="1008035"/>
                </a:lnTo>
                <a:lnTo>
                  <a:pt x="307266" y="1009483"/>
                </a:lnTo>
                <a:lnTo>
                  <a:pt x="307329" y="1009498"/>
                </a:lnTo>
                <a:lnTo>
                  <a:pt x="307114" y="1009220"/>
                </a:lnTo>
                <a:lnTo>
                  <a:pt x="306825" y="1009076"/>
                </a:lnTo>
                <a:lnTo>
                  <a:pt x="301143" y="1006242"/>
                </a:lnTo>
                <a:lnTo>
                  <a:pt x="296706" y="1004028"/>
                </a:lnTo>
                <a:lnTo>
                  <a:pt x="295772" y="1004193"/>
                </a:lnTo>
                <a:lnTo>
                  <a:pt x="296205" y="1004729"/>
                </a:lnTo>
                <a:close/>
                <a:moveTo>
                  <a:pt x="287843" y="1003377"/>
                </a:moveTo>
                <a:lnTo>
                  <a:pt x="291109" y="1005681"/>
                </a:lnTo>
                <a:lnTo>
                  <a:pt x="289292" y="1005254"/>
                </a:lnTo>
                <a:lnTo>
                  <a:pt x="291308" y="1007269"/>
                </a:lnTo>
                <a:lnTo>
                  <a:pt x="293688" y="1009650"/>
                </a:lnTo>
                <a:lnTo>
                  <a:pt x="293978" y="1009650"/>
                </a:lnTo>
                <a:lnTo>
                  <a:pt x="293519" y="1006248"/>
                </a:lnTo>
                <a:lnTo>
                  <a:pt x="291109" y="1005681"/>
                </a:lnTo>
                <a:lnTo>
                  <a:pt x="293221" y="1004190"/>
                </a:lnTo>
                <a:close/>
                <a:moveTo>
                  <a:pt x="294119" y="1003336"/>
                </a:moveTo>
                <a:lnTo>
                  <a:pt x="294244" y="1003468"/>
                </a:lnTo>
                <a:lnTo>
                  <a:pt x="294288" y="1003437"/>
                </a:lnTo>
                <a:lnTo>
                  <a:pt x="294142" y="1003338"/>
                </a:lnTo>
                <a:close/>
                <a:moveTo>
                  <a:pt x="820739" y="1003300"/>
                </a:moveTo>
                <a:cubicBezTo>
                  <a:pt x="820739" y="1006475"/>
                  <a:pt x="819019" y="1008063"/>
                  <a:pt x="818159" y="1008856"/>
                </a:cubicBezTo>
                <a:lnTo>
                  <a:pt x="818293" y="1008898"/>
                </a:lnTo>
                <a:lnTo>
                  <a:pt x="827089" y="1003300"/>
                </a:lnTo>
                <a:cubicBezTo>
                  <a:pt x="827089" y="1010444"/>
                  <a:pt x="819945" y="1010444"/>
                  <a:pt x="819945" y="1010444"/>
                </a:cubicBezTo>
                <a:lnTo>
                  <a:pt x="819052" y="1010444"/>
                </a:lnTo>
                <a:cubicBezTo>
                  <a:pt x="816373" y="1010444"/>
                  <a:pt x="812801" y="1010444"/>
                  <a:pt x="812801" y="1010444"/>
                </a:cubicBezTo>
                <a:lnTo>
                  <a:pt x="816771" y="1009650"/>
                </a:lnTo>
                <a:lnTo>
                  <a:pt x="815580" y="1009650"/>
                </a:lnTo>
                <a:lnTo>
                  <a:pt x="812801" y="1009650"/>
                </a:lnTo>
                <a:lnTo>
                  <a:pt x="811280" y="1009650"/>
                </a:lnTo>
                <a:cubicBezTo>
                  <a:pt x="808700" y="1009650"/>
                  <a:pt x="806980" y="1009650"/>
                  <a:pt x="806980" y="1009650"/>
                </a:cubicBezTo>
                <a:lnTo>
                  <a:pt x="806451" y="1009650"/>
                </a:lnTo>
                <a:cubicBezTo>
                  <a:pt x="806451" y="1009650"/>
                  <a:pt x="799704" y="1016794"/>
                  <a:pt x="799704" y="1016794"/>
                </a:cubicBezTo>
                <a:cubicBezTo>
                  <a:pt x="799704" y="1009650"/>
                  <a:pt x="799704" y="1009650"/>
                  <a:pt x="799704" y="1009650"/>
                </a:cubicBezTo>
                <a:lnTo>
                  <a:pt x="800101" y="1009650"/>
                </a:lnTo>
                <a:lnTo>
                  <a:pt x="807028" y="1009117"/>
                </a:lnTo>
                <a:lnTo>
                  <a:pt x="810420" y="1008856"/>
                </a:lnTo>
                <a:cubicBezTo>
                  <a:pt x="813860" y="1008063"/>
                  <a:pt x="817300" y="1006475"/>
                  <a:pt x="820739" y="1003300"/>
                </a:cubicBezTo>
                <a:close/>
                <a:moveTo>
                  <a:pt x="307975" y="1003300"/>
                </a:moveTo>
                <a:lnTo>
                  <a:pt x="310356" y="1003300"/>
                </a:lnTo>
                <a:lnTo>
                  <a:pt x="311415" y="1003300"/>
                </a:lnTo>
                <a:lnTo>
                  <a:pt x="311944" y="1003300"/>
                </a:lnTo>
                <a:lnTo>
                  <a:pt x="314325" y="1003300"/>
                </a:lnTo>
                <a:lnTo>
                  <a:pt x="314854" y="1003300"/>
                </a:lnTo>
                <a:cubicBezTo>
                  <a:pt x="314854" y="1003300"/>
                  <a:pt x="314854" y="1005086"/>
                  <a:pt x="315714" y="1006872"/>
                </a:cubicBezTo>
                <a:lnTo>
                  <a:pt x="317356" y="1007846"/>
                </a:lnTo>
                <a:lnTo>
                  <a:pt x="318012" y="1009039"/>
                </a:lnTo>
                <a:lnTo>
                  <a:pt x="314854" y="1007846"/>
                </a:lnTo>
                <a:close/>
                <a:moveTo>
                  <a:pt x="260351" y="1003300"/>
                </a:moveTo>
                <a:cubicBezTo>
                  <a:pt x="260351" y="1003300"/>
                  <a:pt x="261939" y="1003300"/>
                  <a:pt x="262732" y="1003300"/>
                </a:cubicBezTo>
                <a:lnTo>
                  <a:pt x="263526" y="1003300"/>
                </a:lnTo>
                <a:lnTo>
                  <a:pt x="264319" y="1003300"/>
                </a:lnTo>
                <a:lnTo>
                  <a:pt x="264320" y="1003300"/>
                </a:lnTo>
                <a:lnTo>
                  <a:pt x="266700" y="1003300"/>
                </a:lnTo>
                <a:lnTo>
                  <a:pt x="266701" y="1003300"/>
                </a:lnTo>
                <a:cubicBezTo>
                  <a:pt x="273051" y="1009650"/>
                  <a:pt x="266701" y="1003300"/>
                  <a:pt x="260351" y="1003300"/>
                </a:cubicBezTo>
                <a:close/>
                <a:moveTo>
                  <a:pt x="246063" y="1003300"/>
                </a:moveTo>
                <a:cubicBezTo>
                  <a:pt x="246063" y="1003300"/>
                  <a:pt x="252413" y="1003300"/>
                  <a:pt x="252413" y="1009650"/>
                </a:cubicBezTo>
                <a:cubicBezTo>
                  <a:pt x="252413" y="1009650"/>
                  <a:pt x="246063" y="1003300"/>
                  <a:pt x="246063" y="1003300"/>
                </a:cubicBezTo>
                <a:close/>
                <a:moveTo>
                  <a:pt x="301592" y="1003281"/>
                </a:moveTo>
                <a:lnTo>
                  <a:pt x="301612" y="1003300"/>
                </a:lnTo>
                <a:lnTo>
                  <a:pt x="301625" y="1003300"/>
                </a:lnTo>
                <a:lnTo>
                  <a:pt x="301625" y="1003300"/>
                </a:lnTo>
                <a:close/>
                <a:moveTo>
                  <a:pt x="786323" y="1003258"/>
                </a:moveTo>
                <a:cubicBezTo>
                  <a:pt x="793161" y="1003258"/>
                  <a:pt x="786323" y="1010088"/>
                  <a:pt x="786323" y="1010088"/>
                </a:cubicBezTo>
                <a:cubicBezTo>
                  <a:pt x="786323" y="1010088"/>
                  <a:pt x="786323" y="1010088"/>
                  <a:pt x="786323" y="1003258"/>
                </a:cubicBezTo>
                <a:close/>
                <a:moveTo>
                  <a:pt x="779486" y="1003258"/>
                </a:moveTo>
                <a:lnTo>
                  <a:pt x="774881" y="1006185"/>
                </a:lnTo>
                <a:lnTo>
                  <a:pt x="776067" y="1004112"/>
                </a:lnTo>
                <a:cubicBezTo>
                  <a:pt x="777776" y="1003258"/>
                  <a:pt x="779486" y="1003258"/>
                  <a:pt x="779486" y="1003258"/>
                </a:cubicBezTo>
                <a:close/>
                <a:moveTo>
                  <a:pt x="783167" y="1002983"/>
                </a:moveTo>
                <a:lnTo>
                  <a:pt x="783168" y="1002983"/>
                </a:lnTo>
                <a:cubicBezTo>
                  <a:pt x="784843" y="1002983"/>
                  <a:pt x="786519" y="1002983"/>
                  <a:pt x="786519" y="1002983"/>
                </a:cubicBezTo>
                <a:lnTo>
                  <a:pt x="785308" y="1003596"/>
                </a:lnTo>
                <a:lnTo>
                  <a:pt x="785627" y="1003490"/>
                </a:lnTo>
                <a:lnTo>
                  <a:pt x="786519" y="1002983"/>
                </a:lnTo>
                <a:lnTo>
                  <a:pt x="785819" y="1003426"/>
                </a:lnTo>
                <a:lnTo>
                  <a:pt x="786323" y="1003258"/>
                </a:lnTo>
                <a:cubicBezTo>
                  <a:pt x="786323" y="1003258"/>
                  <a:pt x="786323" y="1010088"/>
                  <a:pt x="779486" y="1010088"/>
                </a:cubicBezTo>
                <a:lnTo>
                  <a:pt x="778062" y="1010088"/>
                </a:lnTo>
                <a:lnTo>
                  <a:pt x="772648" y="1010088"/>
                </a:lnTo>
                <a:lnTo>
                  <a:pt x="774257" y="1007275"/>
                </a:lnTo>
                <a:lnTo>
                  <a:pt x="774464" y="1007207"/>
                </a:lnTo>
                <a:lnTo>
                  <a:pt x="779151" y="1005646"/>
                </a:lnTo>
                <a:close/>
                <a:moveTo>
                  <a:pt x="786694" y="999657"/>
                </a:moveTo>
                <a:lnTo>
                  <a:pt x="780086" y="1002958"/>
                </a:lnTo>
                <a:lnTo>
                  <a:pt x="786323" y="999843"/>
                </a:lnTo>
                <a:close/>
                <a:moveTo>
                  <a:pt x="251019" y="999472"/>
                </a:moveTo>
                <a:lnTo>
                  <a:pt x="253207" y="1003301"/>
                </a:lnTo>
                <a:cubicBezTo>
                  <a:pt x="253207" y="1003301"/>
                  <a:pt x="251520" y="1001614"/>
                  <a:pt x="250677" y="999928"/>
                </a:cubicBezTo>
                <a:close/>
                <a:moveTo>
                  <a:pt x="823047" y="999259"/>
                </a:moveTo>
                <a:lnTo>
                  <a:pt x="821327" y="1002269"/>
                </a:lnTo>
                <a:lnTo>
                  <a:pt x="820738" y="1003300"/>
                </a:lnTo>
                <a:lnTo>
                  <a:pt x="820896" y="1002666"/>
                </a:lnTo>
                <a:lnTo>
                  <a:pt x="821532" y="1000125"/>
                </a:lnTo>
                <a:close/>
                <a:moveTo>
                  <a:pt x="246460" y="999253"/>
                </a:moveTo>
                <a:lnTo>
                  <a:pt x="248147" y="999928"/>
                </a:lnTo>
                <a:cubicBezTo>
                  <a:pt x="249834" y="1001614"/>
                  <a:pt x="249834" y="1003301"/>
                  <a:pt x="246460" y="1003301"/>
                </a:cubicBezTo>
                <a:close/>
                <a:moveTo>
                  <a:pt x="212953" y="998538"/>
                </a:moveTo>
                <a:lnTo>
                  <a:pt x="219076" y="1003300"/>
                </a:lnTo>
                <a:cubicBezTo>
                  <a:pt x="219076" y="1003300"/>
                  <a:pt x="217290" y="1003300"/>
                  <a:pt x="215504" y="1002506"/>
                </a:cubicBezTo>
                <a:close/>
                <a:moveTo>
                  <a:pt x="805656" y="997744"/>
                </a:moveTo>
                <a:lnTo>
                  <a:pt x="803275" y="1000125"/>
                </a:lnTo>
                <a:cubicBezTo>
                  <a:pt x="801687" y="1001713"/>
                  <a:pt x="800100" y="1003300"/>
                  <a:pt x="800100" y="1003300"/>
                </a:cubicBezTo>
                <a:cubicBezTo>
                  <a:pt x="803275" y="1000125"/>
                  <a:pt x="804863" y="998538"/>
                  <a:pt x="805656" y="997744"/>
                </a:cubicBezTo>
                <a:close/>
                <a:moveTo>
                  <a:pt x="814389" y="997683"/>
                </a:moveTo>
                <a:lnTo>
                  <a:pt x="814389" y="998538"/>
                </a:lnTo>
                <a:lnTo>
                  <a:pt x="812801" y="998538"/>
                </a:lnTo>
                <a:lnTo>
                  <a:pt x="812801" y="1000478"/>
                </a:lnTo>
                <a:lnTo>
                  <a:pt x="813595" y="1000125"/>
                </a:lnTo>
                <a:lnTo>
                  <a:pt x="816227" y="998955"/>
                </a:lnTo>
                <a:close/>
                <a:moveTo>
                  <a:pt x="791451" y="997281"/>
                </a:moveTo>
                <a:lnTo>
                  <a:pt x="791452" y="997281"/>
                </a:lnTo>
                <a:lnTo>
                  <a:pt x="786694" y="999657"/>
                </a:lnTo>
                <a:close/>
                <a:moveTo>
                  <a:pt x="827089" y="996950"/>
                </a:moveTo>
                <a:lnTo>
                  <a:pt x="821327" y="1002269"/>
                </a:lnTo>
                <a:lnTo>
                  <a:pt x="823649" y="1000125"/>
                </a:lnTo>
                <a:cubicBezTo>
                  <a:pt x="825369" y="998538"/>
                  <a:pt x="827089" y="996950"/>
                  <a:pt x="827089" y="996950"/>
                </a:cubicBezTo>
                <a:close/>
                <a:moveTo>
                  <a:pt x="827088" y="996950"/>
                </a:moveTo>
                <a:lnTo>
                  <a:pt x="823047" y="999259"/>
                </a:lnTo>
                <a:lnTo>
                  <a:pt x="823913" y="997744"/>
                </a:lnTo>
                <a:cubicBezTo>
                  <a:pt x="825501" y="996950"/>
                  <a:pt x="827088" y="996950"/>
                  <a:pt x="827088" y="996950"/>
                </a:cubicBezTo>
                <a:close/>
                <a:moveTo>
                  <a:pt x="320675" y="996950"/>
                </a:moveTo>
                <a:cubicBezTo>
                  <a:pt x="327819" y="1003300"/>
                  <a:pt x="334963" y="1003300"/>
                  <a:pt x="334963" y="1003300"/>
                </a:cubicBezTo>
                <a:cubicBezTo>
                  <a:pt x="327819" y="1003300"/>
                  <a:pt x="320675" y="1003300"/>
                  <a:pt x="320675" y="996950"/>
                </a:cubicBezTo>
                <a:close/>
                <a:moveTo>
                  <a:pt x="260350" y="996950"/>
                </a:moveTo>
                <a:cubicBezTo>
                  <a:pt x="260350" y="1000125"/>
                  <a:pt x="261938" y="1001713"/>
                  <a:pt x="263525" y="1001713"/>
                </a:cubicBezTo>
                <a:lnTo>
                  <a:pt x="264746" y="999881"/>
                </a:lnTo>
                <a:lnTo>
                  <a:pt x="266700" y="1003300"/>
                </a:lnTo>
                <a:cubicBezTo>
                  <a:pt x="260350" y="1003300"/>
                  <a:pt x="266700" y="1003300"/>
                  <a:pt x="260350" y="996950"/>
                </a:cubicBezTo>
                <a:close/>
                <a:moveTo>
                  <a:pt x="238920" y="996950"/>
                </a:moveTo>
                <a:cubicBezTo>
                  <a:pt x="246064" y="1003300"/>
                  <a:pt x="231776" y="996950"/>
                  <a:pt x="238920" y="996950"/>
                </a:cubicBezTo>
                <a:close/>
                <a:moveTo>
                  <a:pt x="238920" y="996950"/>
                </a:moveTo>
                <a:cubicBezTo>
                  <a:pt x="238920" y="996950"/>
                  <a:pt x="246064" y="996950"/>
                  <a:pt x="246064" y="1003300"/>
                </a:cubicBezTo>
                <a:cubicBezTo>
                  <a:pt x="246064" y="1003300"/>
                  <a:pt x="246064" y="1003300"/>
                  <a:pt x="238920" y="996950"/>
                </a:cubicBezTo>
                <a:close/>
                <a:moveTo>
                  <a:pt x="204788" y="996950"/>
                </a:moveTo>
                <a:lnTo>
                  <a:pt x="209253" y="996950"/>
                </a:lnTo>
                <a:lnTo>
                  <a:pt x="211039" y="996950"/>
                </a:lnTo>
                <a:lnTo>
                  <a:pt x="211932" y="996950"/>
                </a:lnTo>
                <a:lnTo>
                  <a:pt x="212953" y="998538"/>
                </a:lnTo>
                <a:lnTo>
                  <a:pt x="211932" y="997744"/>
                </a:lnTo>
                <a:cubicBezTo>
                  <a:pt x="210146" y="996950"/>
                  <a:pt x="208360" y="996950"/>
                  <a:pt x="204788" y="996950"/>
                </a:cubicBezTo>
                <a:close/>
                <a:moveTo>
                  <a:pt x="253207" y="996554"/>
                </a:moveTo>
                <a:lnTo>
                  <a:pt x="251019" y="999472"/>
                </a:lnTo>
                <a:lnTo>
                  <a:pt x="250508" y="998578"/>
                </a:lnTo>
                <a:close/>
                <a:moveTo>
                  <a:pt x="253207" y="996554"/>
                </a:moveTo>
                <a:cubicBezTo>
                  <a:pt x="253207" y="996554"/>
                  <a:pt x="259954" y="996554"/>
                  <a:pt x="259954" y="1003301"/>
                </a:cubicBezTo>
                <a:cubicBezTo>
                  <a:pt x="259954" y="1003301"/>
                  <a:pt x="253207" y="996554"/>
                  <a:pt x="253207" y="996554"/>
                </a:cubicBezTo>
                <a:close/>
                <a:moveTo>
                  <a:pt x="246460" y="996554"/>
                </a:moveTo>
                <a:cubicBezTo>
                  <a:pt x="246460" y="996554"/>
                  <a:pt x="248147" y="996554"/>
                  <a:pt x="249834" y="997398"/>
                </a:cubicBezTo>
                <a:lnTo>
                  <a:pt x="250508" y="998578"/>
                </a:lnTo>
                <a:lnTo>
                  <a:pt x="249834" y="999084"/>
                </a:lnTo>
                <a:cubicBezTo>
                  <a:pt x="248147" y="998241"/>
                  <a:pt x="246460" y="996554"/>
                  <a:pt x="246460" y="996554"/>
                </a:cubicBezTo>
                <a:close/>
                <a:moveTo>
                  <a:pt x="793139" y="996437"/>
                </a:moveTo>
                <a:lnTo>
                  <a:pt x="793131" y="996440"/>
                </a:lnTo>
                <a:lnTo>
                  <a:pt x="793129" y="996444"/>
                </a:lnTo>
                <a:lnTo>
                  <a:pt x="793138" y="996439"/>
                </a:lnTo>
                <a:close/>
                <a:moveTo>
                  <a:pt x="786323" y="996427"/>
                </a:moveTo>
                <a:cubicBezTo>
                  <a:pt x="784614" y="998135"/>
                  <a:pt x="784187" y="998989"/>
                  <a:pt x="784507" y="999309"/>
                </a:cubicBezTo>
                <a:lnTo>
                  <a:pt x="785636" y="999174"/>
                </a:lnTo>
                <a:lnTo>
                  <a:pt x="785468" y="999843"/>
                </a:lnTo>
                <a:lnTo>
                  <a:pt x="779997" y="1002966"/>
                </a:lnTo>
                <a:lnTo>
                  <a:pt x="780086" y="1002958"/>
                </a:lnTo>
                <a:lnTo>
                  <a:pt x="783696" y="1002632"/>
                </a:lnTo>
                <a:lnTo>
                  <a:pt x="783167" y="1002983"/>
                </a:lnTo>
                <a:lnTo>
                  <a:pt x="780037" y="1002983"/>
                </a:lnTo>
                <a:lnTo>
                  <a:pt x="779968" y="1002983"/>
                </a:lnTo>
                <a:lnTo>
                  <a:pt x="779486" y="1003258"/>
                </a:lnTo>
                <a:cubicBezTo>
                  <a:pt x="779486" y="1003258"/>
                  <a:pt x="779486" y="1003258"/>
                  <a:pt x="786323" y="996427"/>
                </a:cubicBezTo>
                <a:close/>
                <a:moveTo>
                  <a:pt x="806627" y="996315"/>
                </a:moveTo>
                <a:cubicBezTo>
                  <a:pt x="799924" y="1002983"/>
                  <a:pt x="799924" y="1002983"/>
                  <a:pt x="799924" y="1002983"/>
                </a:cubicBezTo>
                <a:cubicBezTo>
                  <a:pt x="799924" y="996315"/>
                  <a:pt x="799924" y="996315"/>
                  <a:pt x="806627" y="996315"/>
                </a:cubicBezTo>
                <a:close/>
                <a:moveTo>
                  <a:pt x="800075" y="996293"/>
                </a:moveTo>
                <a:lnTo>
                  <a:pt x="799998" y="996304"/>
                </a:lnTo>
                <a:lnTo>
                  <a:pt x="799998" y="996306"/>
                </a:lnTo>
                <a:lnTo>
                  <a:pt x="800073" y="996296"/>
                </a:lnTo>
                <a:close/>
                <a:moveTo>
                  <a:pt x="280643" y="996016"/>
                </a:moveTo>
                <a:lnTo>
                  <a:pt x="286500" y="997964"/>
                </a:lnTo>
                <a:lnTo>
                  <a:pt x="285768" y="999425"/>
                </a:lnTo>
                <a:cubicBezTo>
                  <a:pt x="285768" y="999425"/>
                  <a:pt x="287477" y="999425"/>
                  <a:pt x="294310" y="1002833"/>
                </a:cubicBezTo>
                <a:cubicBezTo>
                  <a:pt x="287476" y="1002833"/>
                  <a:pt x="280643" y="996016"/>
                  <a:pt x="280643" y="996016"/>
                </a:cubicBezTo>
                <a:close/>
                <a:moveTo>
                  <a:pt x="800245" y="995996"/>
                </a:moveTo>
                <a:lnTo>
                  <a:pt x="799998" y="996241"/>
                </a:lnTo>
                <a:lnTo>
                  <a:pt x="799998" y="996283"/>
                </a:lnTo>
                <a:lnTo>
                  <a:pt x="800107" y="996237"/>
                </a:lnTo>
                <a:close/>
                <a:moveTo>
                  <a:pt x="786323" y="995806"/>
                </a:moveTo>
                <a:lnTo>
                  <a:pt x="786323" y="996427"/>
                </a:lnTo>
                <a:cubicBezTo>
                  <a:pt x="786323" y="996427"/>
                  <a:pt x="786323" y="996427"/>
                  <a:pt x="785468" y="996427"/>
                </a:cubicBezTo>
                <a:lnTo>
                  <a:pt x="780341" y="996427"/>
                </a:lnTo>
                <a:lnTo>
                  <a:pt x="780516" y="996334"/>
                </a:lnTo>
                <a:close/>
                <a:moveTo>
                  <a:pt x="251027" y="992714"/>
                </a:moveTo>
                <a:lnTo>
                  <a:pt x="253882" y="994530"/>
                </a:lnTo>
                <a:lnTo>
                  <a:pt x="254050" y="995711"/>
                </a:lnTo>
                <a:cubicBezTo>
                  <a:pt x="254894" y="996554"/>
                  <a:pt x="256581" y="996554"/>
                  <a:pt x="259954" y="996554"/>
                </a:cubicBezTo>
                <a:cubicBezTo>
                  <a:pt x="253207" y="996554"/>
                  <a:pt x="259954" y="996554"/>
                  <a:pt x="253207" y="996554"/>
                </a:cubicBezTo>
                <a:cubicBezTo>
                  <a:pt x="254894" y="996554"/>
                  <a:pt x="255315" y="996554"/>
                  <a:pt x="254999" y="996449"/>
                </a:cubicBezTo>
                <a:lnTo>
                  <a:pt x="252631" y="995785"/>
                </a:lnTo>
                <a:lnTo>
                  <a:pt x="250677" y="993181"/>
                </a:lnTo>
                <a:close/>
                <a:moveTo>
                  <a:pt x="253577" y="992395"/>
                </a:moveTo>
                <a:lnTo>
                  <a:pt x="255737" y="993181"/>
                </a:lnTo>
                <a:cubicBezTo>
                  <a:pt x="258267" y="994867"/>
                  <a:pt x="259954" y="996554"/>
                  <a:pt x="259954" y="996554"/>
                </a:cubicBezTo>
                <a:cubicBezTo>
                  <a:pt x="259954" y="996554"/>
                  <a:pt x="258267" y="996554"/>
                  <a:pt x="255737" y="995711"/>
                </a:cubicBezTo>
                <a:lnTo>
                  <a:pt x="253882" y="994530"/>
                </a:lnTo>
                <a:close/>
                <a:moveTo>
                  <a:pt x="825372" y="992185"/>
                </a:moveTo>
                <a:lnTo>
                  <a:pt x="820210" y="996950"/>
                </a:lnTo>
                <a:cubicBezTo>
                  <a:pt x="820210" y="996950"/>
                  <a:pt x="821930" y="995363"/>
                  <a:pt x="823649" y="993775"/>
                </a:cubicBezTo>
                <a:close/>
                <a:moveTo>
                  <a:pt x="260616" y="990601"/>
                </a:moveTo>
                <a:lnTo>
                  <a:pt x="263129" y="992486"/>
                </a:lnTo>
                <a:lnTo>
                  <a:pt x="264819" y="991219"/>
                </a:lnTo>
                <a:lnTo>
                  <a:pt x="263172" y="990601"/>
                </a:lnTo>
                <a:close/>
                <a:moveTo>
                  <a:pt x="827089" y="990601"/>
                </a:moveTo>
                <a:lnTo>
                  <a:pt x="825372" y="992185"/>
                </a:lnTo>
                <a:lnTo>
                  <a:pt x="826229" y="991394"/>
                </a:lnTo>
                <a:close/>
                <a:moveTo>
                  <a:pt x="882651" y="990600"/>
                </a:moveTo>
                <a:cubicBezTo>
                  <a:pt x="882651" y="990600"/>
                  <a:pt x="875507" y="996950"/>
                  <a:pt x="875507" y="996950"/>
                </a:cubicBezTo>
                <a:cubicBezTo>
                  <a:pt x="868363" y="996950"/>
                  <a:pt x="882651" y="990600"/>
                  <a:pt x="882651" y="990600"/>
                </a:cubicBezTo>
                <a:close/>
                <a:moveTo>
                  <a:pt x="841376" y="990600"/>
                </a:moveTo>
                <a:cubicBezTo>
                  <a:pt x="834232" y="990600"/>
                  <a:pt x="834232" y="996950"/>
                  <a:pt x="827088" y="996950"/>
                </a:cubicBezTo>
                <a:cubicBezTo>
                  <a:pt x="834232" y="990600"/>
                  <a:pt x="841376" y="990600"/>
                  <a:pt x="841376" y="990600"/>
                </a:cubicBezTo>
                <a:close/>
                <a:moveTo>
                  <a:pt x="813859" y="990600"/>
                </a:moveTo>
                <a:lnTo>
                  <a:pt x="816533" y="992451"/>
                </a:lnTo>
                <a:lnTo>
                  <a:pt x="820210" y="990600"/>
                </a:lnTo>
                <a:lnTo>
                  <a:pt x="820738" y="990600"/>
                </a:lnTo>
                <a:lnTo>
                  <a:pt x="820739" y="990600"/>
                </a:lnTo>
                <a:lnTo>
                  <a:pt x="821070" y="990600"/>
                </a:lnTo>
                <a:lnTo>
                  <a:pt x="827089" y="990600"/>
                </a:lnTo>
                <a:lnTo>
                  <a:pt x="827085" y="990601"/>
                </a:lnTo>
                <a:lnTo>
                  <a:pt x="823649" y="991394"/>
                </a:lnTo>
                <a:cubicBezTo>
                  <a:pt x="821930" y="992188"/>
                  <a:pt x="820210" y="993775"/>
                  <a:pt x="820210" y="996950"/>
                </a:cubicBezTo>
                <a:lnTo>
                  <a:pt x="817529" y="995094"/>
                </a:lnTo>
                <a:lnTo>
                  <a:pt x="816770" y="996156"/>
                </a:lnTo>
                <a:lnTo>
                  <a:pt x="814152" y="996680"/>
                </a:lnTo>
                <a:lnTo>
                  <a:pt x="813859" y="996950"/>
                </a:lnTo>
                <a:lnTo>
                  <a:pt x="814389" y="996950"/>
                </a:lnTo>
                <a:lnTo>
                  <a:pt x="816770" y="996950"/>
                </a:lnTo>
                <a:cubicBezTo>
                  <a:pt x="818490" y="996950"/>
                  <a:pt x="820210" y="996950"/>
                  <a:pt x="820210" y="996950"/>
                </a:cubicBezTo>
                <a:lnTo>
                  <a:pt x="819261" y="997607"/>
                </a:lnTo>
                <a:lnTo>
                  <a:pt x="820739" y="996950"/>
                </a:lnTo>
                <a:cubicBezTo>
                  <a:pt x="820739" y="996950"/>
                  <a:pt x="818953" y="998538"/>
                  <a:pt x="816274" y="1000125"/>
                </a:cubicBezTo>
                <a:lnTo>
                  <a:pt x="812801" y="1001248"/>
                </a:lnTo>
                <a:lnTo>
                  <a:pt x="812801" y="1002506"/>
                </a:lnTo>
                <a:cubicBezTo>
                  <a:pt x="812801" y="1003300"/>
                  <a:pt x="812801" y="1003300"/>
                  <a:pt x="812801" y="1003300"/>
                </a:cubicBezTo>
                <a:cubicBezTo>
                  <a:pt x="806451" y="1003300"/>
                  <a:pt x="812801" y="1003300"/>
                  <a:pt x="806451" y="1003300"/>
                </a:cubicBezTo>
                <a:cubicBezTo>
                  <a:pt x="809626" y="1003300"/>
                  <a:pt x="811214" y="1003300"/>
                  <a:pt x="812007" y="1002506"/>
                </a:cubicBezTo>
                <a:lnTo>
                  <a:pt x="812157" y="1001456"/>
                </a:lnTo>
                <a:lnTo>
                  <a:pt x="806451" y="1003300"/>
                </a:lnTo>
                <a:lnTo>
                  <a:pt x="812263" y="1000717"/>
                </a:lnTo>
                <a:lnTo>
                  <a:pt x="812738" y="997394"/>
                </a:lnTo>
                <a:lnTo>
                  <a:pt x="807839" y="999331"/>
                </a:lnTo>
                <a:cubicBezTo>
                  <a:pt x="805259" y="1000125"/>
                  <a:pt x="803539" y="1000125"/>
                  <a:pt x="806979" y="996950"/>
                </a:cubicBezTo>
                <a:lnTo>
                  <a:pt x="812089" y="996276"/>
                </a:lnTo>
                <a:lnTo>
                  <a:pt x="811503" y="995958"/>
                </a:lnTo>
                <a:lnTo>
                  <a:pt x="813218" y="994740"/>
                </a:lnTo>
                <a:close/>
                <a:moveTo>
                  <a:pt x="198438" y="990600"/>
                </a:moveTo>
                <a:cubicBezTo>
                  <a:pt x="204788" y="996950"/>
                  <a:pt x="204788" y="996950"/>
                  <a:pt x="204788" y="996950"/>
                </a:cubicBezTo>
                <a:cubicBezTo>
                  <a:pt x="198438" y="996950"/>
                  <a:pt x="204788" y="996950"/>
                  <a:pt x="198438" y="990600"/>
                </a:cubicBezTo>
                <a:close/>
                <a:moveTo>
                  <a:pt x="246460" y="989807"/>
                </a:moveTo>
                <a:lnTo>
                  <a:pt x="246830" y="992399"/>
                </a:lnTo>
                <a:lnTo>
                  <a:pt x="246460" y="992337"/>
                </a:lnTo>
                <a:lnTo>
                  <a:pt x="244638" y="990819"/>
                </a:lnTo>
                <a:close/>
                <a:moveTo>
                  <a:pt x="246460" y="989807"/>
                </a:moveTo>
                <a:lnTo>
                  <a:pt x="246724" y="990071"/>
                </a:lnTo>
                <a:lnTo>
                  <a:pt x="247236" y="990583"/>
                </a:lnTo>
                <a:lnTo>
                  <a:pt x="248990" y="992337"/>
                </a:lnTo>
                <a:lnTo>
                  <a:pt x="250585" y="993932"/>
                </a:lnTo>
                <a:lnTo>
                  <a:pt x="252364" y="995711"/>
                </a:lnTo>
                <a:lnTo>
                  <a:pt x="252631" y="995785"/>
                </a:lnTo>
                <a:lnTo>
                  <a:pt x="253207" y="996554"/>
                </a:lnTo>
                <a:lnTo>
                  <a:pt x="247840" y="995787"/>
                </a:lnTo>
                <a:lnTo>
                  <a:pt x="248358" y="995500"/>
                </a:lnTo>
                <a:lnTo>
                  <a:pt x="247044" y="993894"/>
                </a:lnTo>
                <a:lnTo>
                  <a:pt x="246830" y="992399"/>
                </a:lnTo>
                <a:lnTo>
                  <a:pt x="248358" y="992654"/>
                </a:lnTo>
                <a:lnTo>
                  <a:pt x="246636" y="990071"/>
                </a:lnTo>
                <a:close/>
                <a:moveTo>
                  <a:pt x="246460" y="989807"/>
                </a:moveTo>
                <a:lnTo>
                  <a:pt x="247187" y="990071"/>
                </a:lnTo>
                <a:lnTo>
                  <a:pt x="251761" y="991735"/>
                </a:lnTo>
                <a:lnTo>
                  <a:pt x="251027" y="992714"/>
                </a:lnTo>
                <a:lnTo>
                  <a:pt x="246875" y="990071"/>
                </a:lnTo>
                <a:close/>
                <a:moveTo>
                  <a:pt x="813330" y="989647"/>
                </a:moveTo>
                <a:cubicBezTo>
                  <a:pt x="806627" y="996315"/>
                  <a:pt x="806627" y="996315"/>
                  <a:pt x="806627" y="996315"/>
                </a:cubicBezTo>
                <a:lnTo>
                  <a:pt x="806627" y="995481"/>
                </a:lnTo>
                <a:cubicBezTo>
                  <a:pt x="808303" y="994648"/>
                  <a:pt x="809979" y="992981"/>
                  <a:pt x="813330" y="989647"/>
                </a:cubicBezTo>
                <a:close/>
                <a:moveTo>
                  <a:pt x="806450" y="989597"/>
                </a:moveTo>
                <a:lnTo>
                  <a:pt x="806450" y="989691"/>
                </a:lnTo>
                <a:lnTo>
                  <a:pt x="806627" y="989647"/>
                </a:lnTo>
                <a:lnTo>
                  <a:pt x="806624" y="989650"/>
                </a:lnTo>
                <a:lnTo>
                  <a:pt x="806627" y="989649"/>
                </a:lnTo>
                <a:lnTo>
                  <a:pt x="806629" y="989649"/>
                </a:lnTo>
                <a:lnTo>
                  <a:pt x="806627" y="989647"/>
                </a:lnTo>
                <a:lnTo>
                  <a:pt x="806728" y="989597"/>
                </a:lnTo>
                <a:lnTo>
                  <a:pt x="806694" y="989597"/>
                </a:lnTo>
                <a:lnTo>
                  <a:pt x="806627" y="989647"/>
                </a:lnTo>
                <a:lnTo>
                  <a:pt x="806678" y="989597"/>
                </a:lnTo>
                <a:close/>
                <a:moveTo>
                  <a:pt x="793161" y="989597"/>
                </a:moveTo>
                <a:cubicBezTo>
                  <a:pt x="793161" y="989597"/>
                  <a:pt x="791451" y="991305"/>
                  <a:pt x="789742" y="993012"/>
                </a:cubicBezTo>
                <a:lnTo>
                  <a:pt x="787007" y="995744"/>
                </a:lnTo>
                <a:lnTo>
                  <a:pt x="786323" y="995806"/>
                </a:lnTo>
                <a:lnTo>
                  <a:pt x="786323" y="995574"/>
                </a:lnTo>
                <a:lnTo>
                  <a:pt x="786323" y="993240"/>
                </a:lnTo>
                <a:lnTo>
                  <a:pt x="789165" y="991726"/>
                </a:lnTo>
                <a:lnTo>
                  <a:pt x="789742" y="992158"/>
                </a:lnTo>
                <a:cubicBezTo>
                  <a:pt x="791451" y="991305"/>
                  <a:pt x="793161" y="989597"/>
                  <a:pt x="793161" y="989597"/>
                </a:cubicBezTo>
                <a:close/>
                <a:moveTo>
                  <a:pt x="786323" y="989597"/>
                </a:moveTo>
                <a:cubicBezTo>
                  <a:pt x="788033" y="989597"/>
                  <a:pt x="789742" y="989597"/>
                  <a:pt x="793161" y="989597"/>
                </a:cubicBezTo>
                <a:lnTo>
                  <a:pt x="789165" y="991726"/>
                </a:lnTo>
                <a:close/>
                <a:moveTo>
                  <a:pt x="265550" y="989164"/>
                </a:moveTo>
                <a:lnTo>
                  <a:pt x="265853" y="989542"/>
                </a:lnTo>
                <a:lnTo>
                  <a:pt x="266185" y="989542"/>
                </a:lnTo>
                <a:cubicBezTo>
                  <a:pt x="267018" y="989542"/>
                  <a:pt x="267018" y="989542"/>
                  <a:pt x="267018" y="989542"/>
                </a:cubicBezTo>
                <a:close/>
                <a:moveTo>
                  <a:pt x="829849" y="987786"/>
                </a:moveTo>
                <a:lnTo>
                  <a:pt x="827089" y="990600"/>
                </a:lnTo>
                <a:lnTo>
                  <a:pt x="827931" y="989741"/>
                </a:lnTo>
                <a:close/>
                <a:moveTo>
                  <a:pt x="817351" y="987647"/>
                </a:moveTo>
                <a:lnTo>
                  <a:pt x="816681" y="988814"/>
                </a:lnTo>
                <a:cubicBezTo>
                  <a:pt x="815006" y="989647"/>
                  <a:pt x="813330" y="989647"/>
                  <a:pt x="813330" y="989647"/>
                </a:cubicBezTo>
                <a:close/>
                <a:moveTo>
                  <a:pt x="778631" y="987036"/>
                </a:moveTo>
                <a:cubicBezTo>
                  <a:pt x="779486" y="986182"/>
                  <a:pt x="779486" y="986182"/>
                  <a:pt x="779486" y="989597"/>
                </a:cubicBezTo>
                <a:cubicBezTo>
                  <a:pt x="772648" y="989597"/>
                  <a:pt x="772648" y="989597"/>
                  <a:pt x="772648" y="989597"/>
                </a:cubicBezTo>
                <a:cubicBezTo>
                  <a:pt x="776067" y="989597"/>
                  <a:pt x="777776" y="987889"/>
                  <a:pt x="778631" y="987036"/>
                </a:cubicBezTo>
                <a:close/>
                <a:moveTo>
                  <a:pt x="781160" y="986670"/>
                </a:moveTo>
                <a:lnTo>
                  <a:pt x="781788" y="988134"/>
                </a:lnTo>
                <a:lnTo>
                  <a:pt x="779486" y="989597"/>
                </a:lnTo>
                <a:close/>
                <a:moveTo>
                  <a:pt x="272192" y="986374"/>
                </a:moveTo>
                <a:lnTo>
                  <a:pt x="273810" y="986643"/>
                </a:lnTo>
                <a:cubicBezTo>
                  <a:pt x="275518" y="987495"/>
                  <a:pt x="277227" y="989199"/>
                  <a:pt x="273810" y="989199"/>
                </a:cubicBezTo>
                <a:close/>
                <a:moveTo>
                  <a:pt x="268238" y="985319"/>
                </a:moveTo>
                <a:lnTo>
                  <a:pt x="269065" y="985619"/>
                </a:lnTo>
                <a:lnTo>
                  <a:pt x="269539" y="985791"/>
                </a:lnTo>
                <a:cubicBezTo>
                  <a:pt x="272102" y="987495"/>
                  <a:pt x="273810" y="989199"/>
                  <a:pt x="273810" y="989199"/>
                </a:cubicBezTo>
                <a:lnTo>
                  <a:pt x="270353" y="987228"/>
                </a:lnTo>
                <a:lnTo>
                  <a:pt x="268639" y="986251"/>
                </a:lnTo>
                <a:close/>
                <a:moveTo>
                  <a:pt x="837407" y="984127"/>
                </a:moveTo>
                <a:lnTo>
                  <a:pt x="827089" y="990601"/>
                </a:lnTo>
                <a:lnTo>
                  <a:pt x="827088" y="990601"/>
                </a:lnTo>
                <a:lnTo>
                  <a:pt x="827089" y="990600"/>
                </a:lnTo>
                <a:lnTo>
                  <a:pt x="833835" y="984582"/>
                </a:lnTo>
                <a:close/>
                <a:moveTo>
                  <a:pt x="838052" y="983722"/>
                </a:moveTo>
                <a:lnTo>
                  <a:pt x="840582" y="983722"/>
                </a:lnTo>
                <a:lnTo>
                  <a:pt x="837407" y="984127"/>
                </a:lnTo>
                <a:close/>
                <a:moveTo>
                  <a:pt x="833835" y="983722"/>
                </a:moveTo>
                <a:lnTo>
                  <a:pt x="829849" y="987786"/>
                </a:lnTo>
                <a:lnTo>
                  <a:pt x="830461" y="987162"/>
                </a:lnTo>
                <a:cubicBezTo>
                  <a:pt x="832148" y="985442"/>
                  <a:pt x="833835" y="983722"/>
                  <a:pt x="833835" y="983722"/>
                </a:cubicBezTo>
                <a:close/>
                <a:moveTo>
                  <a:pt x="246592" y="983192"/>
                </a:moveTo>
                <a:lnTo>
                  <a:pt x="249093" y="987570"/>
                </a:lnTo>
                <a:lnTo>
                  <a:pt x="247452" y="986632"/>
                </a:lnTo>
                <a:cubicBezTo>
                  <a:pt x="246592" y="984912"/>
                  <a:pt x="246592" y="983192"/>
                  <a:pt x="246592" y="983192"/>
                </a:cubicBezTo>
                <a:close/>
                <a:moveTo>
                  <a:pt x="239845" y="983192"/>
                </a:moveTo>
                <a:lnTo>
                  <a:pt x="243087" y="986434"/>
                </a:lnTo>
                <a:cubicBezTo>
                  <a:pt x="244773" y="988120"/>
                  <a:pt x="246460" y="989807"/>
                  <a:pt x="246460" y="989807"/>
                </a:cubicBezTo>
                <a:close/>
                <a:moveTo>
                  <a:pt x="219473" y="983060"/>
                </a:moveTo>
                <a:cubicBezTo>
                  <a:pt x="222847" y="983060"/>
                  <a:pt x="222847" y="983060"/>
                  <a:pt x="222003" y="983060"/>
                </a:cubicBezTo>
                <a:lnTo>
                  <a:pt x="225377" y="983060"/>
                </a:lnTo>
                <a:cubicBezTo>
                  <a:pt x="226220" y="983060"/>
                  <a:pt x="226220" y="983060"/>
                  <a:pt x="226220" y="983060"/>
                </a:cubicBezTo>
                <a:cubicBezTo>
                  <a:pt x="232967" y="983060"/>
                  <a:pt x="239713" y="989807"/>
                  <a:pt x="232967" y="983060"/>
                </a:cubicBezTo>
                <a:cubicBezTo>
                  <a:pt x="239713" y="989807"/>
                  <a:pt x="239713" y="989807"/>
                  <a:pt x="239713" y="983060"/>
                </a:cubicBezTo>
                <a:lnTo>
                  <a:pt x="239713" y="983192"/>
                </a:lnTo>
                <a:lnTo>
                  <a:pt x="239713" y="986434"/>
                </a:lnTo>
                <a:cubicBezTo>
                  <a:pt x="239713" y="988120"/>
                  <a:pt x="239713" y="989807"/>
                  <a:pt x="239713" y="989807"/>
                </a:cubicBezTo>
                <a:cubicBezTo>
                  <a:pt x="246460" y="989807"/>
                  <a:pt x="246460" y="989807"/>
                  <a:pt x="246460" y="989807"/>
                </a:cubicBezTo>
                <a:cubicBezTo>
                  <a:pt x="244773" y="989807"/>
                  <a:pt x="244352" y="990229"/>
                  <a:pt x="244562" y="990756"/>
                </a:cubicBezTo>
                <a:lnTo>
                  <a:pt x="244638" y="990819"/>
                </a:lnTo>
                <a:lnTo>
                  <a:pt x="244562" y="990861"/>
                </a:lnTo>
                <a:cubicBezTo>
                  <a:pt x="244773" y="991494"/>
                  <a:pt x="245617" y="992337"/>
                  <a:pt x="246460" y="993181"/>
                </a:cubicBezTo>
                <a:lnTo>
                  <a:pt x="247044" y="993894"/>
                </a:lnTo>
                <a:lnTo>
                  <a:pt x="247303" y="995711"/>
                </a:lnTo>
                <a:lnTo>
                  <a:pt x="247840" y="995787"/>
                </a:lnTo>
                <a:lnTo>
                  <a:pt x="246460" y="996554"/>
                </a:lnTo>
                <a:cubicBezTo>
                  <a:pt x="246460" y="996554"/>
                  <a:pt x="246460" y="996554"/>
                  <a:pt x="246460" y="997398"/>
                </a:cubicBezTo>
                <a:lnTo>
                  <a:pt x="246460" y="999253"/>
                </a:lnTo>
                <a:lnTo>
                  <a:pt x="240703" y="996950"/>
                </a:lnTo>
                <a:lnTo>
                  <a:pt x="239713" y="996554"/>
                </a:lnTo>
                <a:cubicBezTo>
                  <a:pt x="232967" y="989807"/>
                  <a:pt x="239713" y="996554"/>
                  <a:pt x="232967" y="989807"/>
                </a:cubicBezTo>
                <a:cubicBezTo>
                  <a:pt x="232967" y="989807"/>
                  <a:pt x="232967" y="989807"/>
                  <a:pt x="232124" y="989807"/>
                </a:cubicBezTo>
                <a:lnTo>
                  <a:pt x="229594" y="989807"/>
                </a:lnTo>
                <a:lnTo>
                  <a:pt x="228750" y="989807"/>
                </a:lnTo>
                <a:lnTo>
                  <a:pt x="227063" y="989807"/>
                </a:lnTo>
                <a:cubicBezTo>
                  <a:pt x="226220" y="989807"/>
                  <a:pt x="226220" y="989807"/>
                  <a:pt x="226220" y="989807"/>
                </a:cubicBezTo>
                <a:cubicBezTo>
                  <a:pt x="219473" y="983060"/>
                  <a:pt x="232967" y="989807"/>
                  <a:pt x="219473" y="983060"/>
                </a:cubicBezTo>
                <a:close/>
                <a:moveTo>
                  <a:pt x="826735" y="982980"/>
                </a:moveTo>
                <a:cubicBezTo>
                  <a:pt x="823383" y="982980"/>
                  <a:pt x="821708" y="984647"/>
                  <a:pt x="820032" y="986313"/>
                </a:cubicBezTo>
                <a:lnTo>
                  <a:pt x="817351" y="987647"/>
                </a:lnTo>
                <a:lnTo>
                  <a:pt x="818274" y="986040"/>
                </a:lnTo>
                <a:close/>
                <a:moveTo>
                  <a:pt x="820032" y="982980"/>
                </a:moveTo>
                <a:lnTo>
                  <a:pt x="818274" y="986040"/>
                </a:lnTo>
                <a:lnTo>
                  <a:pt x="817519" y="986313"/>
                </a:lnTo>
                <a:cubicBezTo>
                  <a:pt x="815006" y="986313"/>
                  <a:pt x="813330" y="986313"/>
                  <a:pt x="813330" y="989647"/>
                </a:cubicBezTo>
                <a:cubicBezTo>
                  <a:pt x="820032" y="982980"/>
                  <a:pt x="820032" y="982980"/>
                  <a:pt x="820032" y="982980"/>
                </a:cubicBezTo>
                <a:close/>
                <a:moveTo>
                  <a:pt x="813674" y="982767"/>
                </a:moveTo>
                <a:lnTo>
                  <a:pt x="809571" y="984816"/>
                </a:lnTo>
                <a:lnTo>
                  <a:pt x="810255" y="983620"/>
                </a:lnTo>
                <a:cubicBezTo>
                  <a:pt x="811964" y="982767"/>
                  <a:pt x="813674" y="982767"/>
                  <a:pt x="813674" y="982767"/>
                </a:cubicBezTo>
                <a:close/>
                <a:moveTo>
                  <a:pt x="793161" y="982767"/>
                </a:moveTo>
                <a:cubicBezTo>
                  <a:pt x="793161" y="989597"/>
                  <a:pt x="799998" y="982767"/>
                  <a:pt x="799998" y="982767"/>
                </a:cubicBezTo>
                <a:cubicBezTo>
                  <a:pt x="799998" y="989597"/>
                  <a:pt x="799998" y="989597"/>
                  <a:pt x="793161" y="989597"/>
                </a:cubicBezTo>
                <a:cubicBezTo>
                  <a:pt x="793161" y="982767"/>
                  <a:pt x="793161" y="982767"/>
                  <a:pt x="793161" y="982767"/>
                </a:cubicBezTo>
                <a:close/>
                <a:moveTo>
                  <a:pt x="780341" y="982767"/>
                </a:moveTo>
                <a:lnTo>
                  <a:pt x="782905" y="982767"/>
                </a:lnTo>
                <a:lnTo>
                  <a:pt x="785468" y="982767"/>
                </a:lnTo>
                <a:lnTo>
                  <a:pt x="786323" y="982767"/>
                </a:lnTo>
                <a:cubicBezTo>
                  <a:pt x="782905" y="982767"/>
                  <a:pt x="782905" y="982767"/>
                  <a:pt x="782905" y="983620"/>
                </a:cubicBezTo>
                <a:lnTo>
                  <a:pt x="781160" y="986670"/>
                </a:lnTo>
                <a:lnTo>
                  <a:pt x="780148" y="984309"/>
                </a:lnTo>
                <a:close/>
                <a:moveTo>
                  <a:pt x="779486" y="982767"/>
                </a:moveTo>
                <a:lnTo>
                  <a:pt x="780148" y="984309"/>
                </a:lnTo>
                <a:lnTo>
                  <a:pt x="779486" y="989597"/>
                </a:lnTo>
                <a:cubicBezTo>
                  <a:pt x="779486" y="989597"/>
                  <a:pt x="779486" y="989597"/>
                  <a:pt x="779486" y="982767"/>
                </a:cubicBezTo>
                <a:close/>
                <a:moveTo>
                  <a:pt x="287179" y="982767"/>
                </a:moveTo>
                <a:lnTo>
                  <a:pt x="287624" y="983021"/>
                </a:lnTo>
                <a:lnTo>
                  <a:pt x="291530" y="985250"/>
                </a:lnTo>
                <a:lnTo>
                  <a:pt x="294017" y="989597"/>
                </a:lnTo>
                <a:lnTo>
                  <a:pt x="288382" y="983969"/>
                </a:lnTo>
                <a:lnTo>
                  <a:pt x="288034" y="983620"/>
                </a:lnTo>
                <a:cubicBezTo>
                  <a:pt x="287179" y="982767"/>
                  <a:pt x="287179" y="982767"/>
                  <a:pt x="287179" y="982767"/>
                </a:cubicBezTo>
                <a:close/>
                <a:moveTo>
                  <a:pt x="827088" y="982663"/>
                </a:moveTo>
                <a:cubicBezTo>
                  <a:pt x="823913" y="986632"/>
                  <a:pt x="822326" y="988617"/>
                  <a:pt x="821532" y="989609"/>
                </a:cubicBezTo>
                <a:lnTo>
                  <a:pt x="820739" y="990600"/>
                </a:lnTo>
                <a:lnTo>
                  <a:pt x="823913" y="986632"/>
                </a:lnTo>
                <a:cubicBezTo>
                  <a:pt x="825501" y="984648"/>
                  <a:pt x="827088" y="982663"/>
                  <a:pt x="827088" y="982663"/>
                </a:cubicBezTo>
                <a:close/>
                <a:moveTo>
                  <a:pt x="266977" y="982382"/>
                </a:moveTo>
                <a:lnTo>
                  <a:pt x="267557" y="983734"/>
                </a:lnTo>
                <a:lnTo>
                  <a:pt x="268238" y="985319"/>
                </a:lnTo>
                <a:lnTo>
                  <a:pt x="267660" y="985109"/>
                </a:lnTo>
                <a:lnTo>
                  <a:pt x="267205" y="983294"/>
                </a:lnTo>
                <a:close/>
                <a:moveTo>
                  <a:pt x="266977" y="982382"/>
                </a:moveTo>
                <a:cubicBezTo>
                  <a:pt x="266977" y="982382"/>
                  <a:pt x="268685" y="982382"/>
                  <a:pt x="270394" y="983235"/>
                </a:cubicBezTo>
                <a:lnTo>
                  <a:pt x="272192" y="986374"/>
                </a:lnTo>
                <a:lnTo>
                  <a:pt x="271888" y="986323"/>
                </a:lnTo>
                <a:cubicBezTo>
                  <a:pt x="271675" y="986643"/>
                  <a:pt x="272102" y="987495"/>
                  <a:pt x="273810" y="989199"/>
                </a:cubicBezTo>
                <a:cubicBezTo>
                  <a:pt x="273810" y="989199"/>
                  <a:pt x="273810" y="989199"/>
                  <a:pt x="266977" y="982382"/>
                </a:cubicBezTo>
                <a:close/>
                <a:moveTo>
                  <a:pt x="820702" y="982313"/>
                </a:moveTo>
                <a:lnTo>
                  <a:pt x="820032" y="982980"/>
                </a:lnTo>
                <a:lnTo>
                  <a:pt x="820188" y="982359"/>
                </a:lnTo>
                <a:close/>
                <a:moveTo>
                  <a:pt x="821601" y="981809"/>
                </a:moveTo>
                <a:lnTo>
                  <a:pt x="820957" y="982290"/>
                </a:lnTo>
                <a:lnTo>
                  <a:pt x="820951" y="982290"/>
                </a:lnTo>
                <a:lnTo>
                  <a:pt x="820947" y="982297"/>
                </a:lnTo>
                <a:lnTo>
                  <a:pt x="820957" y="982290"/>
                </a:lnTo>
                <a:lnTo>
                  <a:pt x="821131" y="982274"/>
                </a:lnTo>
                <a:close/>
                <a:moveTo>
                  <a:pt x="245081" y="981681"/>
                </a:moveTo>
                <a:lnTo>
                  <a:pt x="246592" y="983192"/>
                </a:lnTo>
                <a:cubicBezTo>
                  <a:pt x="246592" y="983192"/>
                  <a:pt x="246592" y="983192"/>
                  <a:pt x="245732" y="982332"/>
                </a:cubicBezTo>
                <a:close/>
                <a:moveTo>
                  <a:pt x="781414" y="981541"/>
                </a:moveTo>
                <a:lnTo>
                  <a:pt x="780341" y="982767"/>
                </a:lnTo>
                <a:lnTo>
                  <a:pt x="779486" y="982767"/>
                </a:lnTo>
                <a:close/>
                <a:moveTo>
                  <a:pt x="253038" y="981292"/>
                </a:moveTo>
                <a:lnTo>
                  <a:pt x="253311" y="981530"/>
                </a:lnTo>
                <a:cubicBezTo>
                  <a:pt x="255019" y="982382"/>
                  <a:pt x="256728" y="982382"/>
                  <a:pt x="260144" y="982382"/>
                </a:cubicBezTo>
                <a:cubicBezTo>
                  <a:pt x="260144" y="982382"/>
                  <a:pt x="260144" y="982382"/>
                  <a:pt x="259290" y="982382"/>
                </a:cubicBezTo>
                <a:lnTo>
                  <a:pt x="256728" y="982382"/>
                </a:lnTo>
                <a:cubicBezTo>
                  <a:pt x="255019" y="982382"/>
                  <a:pt x="253311" y="982382"/>
                  <a:pt x="253311" y="982382"/>
                </a:cubicBezTo>
                <a:close/>
                <a:moveTo>
                  <a:pt x="235665" y="981036"/>
                </a:moveTo>
                <a:lnTo>
                  <a:pt x="239713" y="983060"/>
                </a:lnTo>
                <a:cubicBezTo>
                  <a:pt x="239713" y="983060"/>
                  <a:pt x="238027" y="983060"/>
                  <a:pt x="236340" y="982217"/>
                </a:cubicBezTo>
                <a:close/>
                <a:moveTo>
                  <a:pt x="823465" y="980866"/>
                </a:moveTo>
                <a:lnTo>
                  <a:pt x="821358" y="982254"/>
                </a:lnTo>
                <a:lnTo>
                  <a:pt x="822546" y="982146"/>
                </a:lnTo>
                <a:close/>
                <a:moveTo>
                  <a:pt x="228600" y="980282"/>
                </a:moveTo>
                <a:cubicBezTo>
                  <a:pt x="228600" y="979488"/>
                  <a:pt x="228600" y="979488"/>
                  <a:pt x="231775" y="982663"/>
                </a:cubicBezTo>
                <a:lnTo>
                  <a:pt x="226441" y="981901"/>
                </a:lnTo>
                <a:close/>
                <a:moveTo>
                  <a:pt x="820757" y="980097"/>
                </a:moveTo>
                <a:lnTo>
                  <a:pt x="820188" y="982359"/>
                </a:lnTo>
                <a:lnTo>
                  <a:pt x="813474" y="982967"/>
                </a:lnTo>
                <a:lnTo>
                  <a:pt x="813330" y="982980"/>
                </a:lnTo>
                <a:lnTo>
                  <a:pt x="813493" y="982947"/>
                </a:lnTo>
                <a:lnTo>
                  <a:pt x="817519" y="982146"/>
                </a:lnTo>
                <a:close/>
                <a:moveTo>
                  <a:pt x="259335" y="979153"/>
                </a:moveTo>
                <a:lnTo>
                  <a:pt x="260144" y="982382"/>
                </a:lnTo>
                <a:cubicBezTo>
                  <a:pt x="258436" y="980678"/>
                  <a:pt x="258009" y="979826"/>
                  <a:pt x="258222" y="979400"/>
                </a:cubicBezTo>
                <a:close/>
                <a:moveTo>
                  <a:pt x="231039" y="977759"/>
                </a:moveTo>
                <a:lnTo>
                  <a:pt x="234363" y="978756"/>
                </a:lnTo>
                <a:lnTo>
                  <a:pt x="235665" y="981036"/>
                </a:lnTo>
                <a:lnTo>
                  <a:pt x="232967" y="979687"/>
                </a:lnTo>
                <a:lnTo>
                  <a:pt x="230268" y="978337"/>
                </a:lnTo>
                <a:close/>
                <a:moveTo>
                  <a:pt x="198537" y="977305"/>
                </a:moveTo>
                <a:cubicBezTo>
                  <a:pt x="199629" y="977901"/>
                  <a:pt x="201613" y="979488"/>
                  <a:pt x="204788" y="982663"/>
                </a:cubicBezTo>
                <a:cubicBezTo>
                  <a:pt x="200026" y="982663"/>
                  <a:pt x="195263" y="975519"/>
                  <a:pt x="198537" y="977305"/>
                </a:cubicBezTo>
                <a:close/>
                <a:moveTo>
                  <a:pt x="826256" y="976789"/>
                </a:moveTo>
                <a:lnTo>
                  <a:pt x="823446" y="978394"/>
                </a:lnTo>
                <a:lnTo>
                  <a:pt x="823025" y="978661"/>
                </a:lnTo>
                <a:lnTo>
                  <a:pt x="821249" y="981769"/>
                </a:lnTo>
                <a:lnTo>
                  <a:pt x="823383" y="979646"/>
                </a:lnTo>
                <a:close/>
                <a:moveTo>
                  <a:pt x="219606" y="976446"/>
                </a:moveTo>
                <a:lnTo>
                  <a:pt x="222847" y="979687"/>
                </a:lnTo>
                <a:lnTo>
                  <a:pt x="224894" y="981734"/>
                </a:lnTo>
                <a:lnTo>
                  <a:pt x="224120" y="980379"/>
                </a:lnTo>
                <a:lnTo>
                  <a:pt x="219632" y="976452"/>
                </a:lnTo>
                <a:close/>
                <a:moveTo>
                  <a:pt x="841376" y="976313"/>
                </a:moveTo>
                <a:cubicBezTo>
                  <a:pt x="841376" y="976313"/>
                  <a:pt x="833438" y="976313"/>
                  <a:pt x="833438" y="982663"/>
                </a:cubicBezTo>
                <a:cubicBezTo>
                  <a:pt x="833438" y="976313"/>
                  <a:pt x="833438" y="976313"/>
                  <a:pt x="841376" y="976313"/>
                </a:cubicBezTo>
                <a:close/>
                <a:moveTo>
                  <a:pt x="833438" y="976313"/>
                </a:moveTo>
                <a:cubicBezTo>
                  <a:pt x="830263" y="979488"/>
                  <a:pt x="828676" y="981076"/>
                  <a:pt x="827882" y="981869"/>
                </a:cubicBezTo>
                <a:lnTo>
                  <a:pt x="830263" y="979488"/>
                </a:lnTo>
                <a:cubicBezTo>
                  <a:pt x="831850" y="977901"/>
                  <a:pt x="833438" y="976313"/>
                  <a:pt x="833438" y="976313"/>
                </a:cubicBezTo>
                <a:close/>
                <a:moveTo>
                  <a:pt x="820738" y="976313"/>
                </a:moveTo>
                <a:lnTo>
                  <a:pt x="813804" y="981860"/>
                </a:lnTo>
                <a:lnTo>
                  <a:pt x="813674" y="982767"/>
                </a:lnTo>
                <a:lnTo>
                  <a:pt x="813156" y="982378"/>
                </a:lnTo>
                <a:lnTo>
                  <a:pt x="812800" y="982663"/>
                </a:lnTo>
                <a:lnTo>
                  <a:pt x="812940" y="982216"/>
                </a:lnTo>
                <a:lnTo>
                  <a:pt x="810255" y="980205"/>
                </a:lnTo>
                <a:cubicBezTo>
                  <a:pt x="808545" y="981059"/>
                  <a:pt x="806836" y="982767"/>
                  <a:pt x="806836" y="982767"/>
                </a:cubicBezTo>
                <a:lnTo>
                  <a:pt x="806450" y="982767"/>
                </a:lnTo>
                <a:lnTo>
                  <a:pt x="806450" y="983654"/>
                </a:lnTo>
                <a:lnTo>
                  <a:pt x="806450" y="986375"/>
                </a:lnTo>
                <a:lnTo>
                  <a:pt x="806836" y="986182"/>
                </a:lnTo>
                <a:lnTo>
                  <a:pt x="809571" y="984816"/>
                </a:lnTo>
                <a:lnTo>
                  <a:pt x="807045" y="989231"/>
                </a:lnTo>
                <a:lnTo>
                  <a:pt x="809979" y="986313"/>
                </a:lnTo>
                <a:cubicBezTo>
                  <a:pt x="811654" y="984647"/>
                  <a:pt x="813330" y="982980"/>
                  <a:pt x="813330" y="982980"/>
                </a:cubicBezTo>
                <a:lnTo>
                  <a:pt x="813461" y="982980"/>
                </a:lnTo>
                <a:lnTo>
                  <a:pt x="814168" y="982980"/>
                </a:lnTo>
                <a:lnTo>
                  <a:pt x="817519" y="982980"/>
                </a:lnTo>
                <a:cubicBezTo>
                  <a:pt x="816681" y="982980"/>
                  <a:pt x="816681" y="982980"/>
                  <a:pt x="820032" y="982980"/>
                </a:cubicBezTo>
                <a:cubicBezTo>
                  <a:pt x="816681" y="986313"/>
                  <a:pt x="815006" y="986313"/>
                  <a:pt x="813330" y="986313"/>
                </a:cubicBezTo>
                <a:lnTo>
                  <a:pt x="810649" y="987647"/>
                </a:lnTo>
                <a:lnTo>
                  <a:pt x="809979" y="987147"/>
                </a:lnTo>
                <a:lnTo>
                  <a:pt x="807254" y="989180"/>
                </a:lnTo>
                <a:lnTo>
                  <a:pt x="806941" y="989413"/>
                </a:lnTo>
                <a:lnTo>
                  <a:pt x="806879" y="989522"/>
                </a:lnTo>
                <a:lnTo>
                  <a:pt x="806943" y="989490"/>
                </a:lnTo>
                <a:lnTo>
                  <a:pt x="810649" y="987647"/>
                </a:lnTo>
                <a:lnTo>
                  <a:pt x="813330" y="989647"/>
                </a:lnTo>
                <a:cubicBezTo>
                  <a:pt x="813330" y="989647"/>
                  <a:pt x="811654" y="991314"/>
                  <a:pt x="809979" y="992148"/>
                </a:cubicBezTo>
                <a:lnTo>
                  <a:pt x="806718" y="989715"/>
                </a:lnTo>
                <a:lnTo>
                  <a:pt x="806627" y="989806"/>
                </a:lnTo>
                <a:lnTo>
                  <a:pt x="806627" y="992981"/>
                </a:lnTo>
                <a:lnTo>
                  <a:pt x="806627" y="995481"/>
                </a:lnTo>
                <a:lnTo>
                  <a:pt x="806359" y="995515"/>
                </a:lnTo>
                <a:lnTo>
                  <a:pt x="805957" y="994315"/>
                </a:lnTo>
                <a:lnTo>
                  <a:pt x="806600" y="989832"/>
                </a:lnTo>
                <a:lnTo>
                  <a:pt x="806450" y="989982"/>
                </a:lnTo>
                <a:lnTo>
                  <a:pt x="806450" y="990600"/>
                </a:lnTo>
                <a:lnTo>
                  <a:pt x="806113" y="990319"/>
                </a:lnTo>
                <a:lnTo>
                  <a:pt x="805981" y="990451"/>
                </a:lnTo>
                <a:lnTo>
                  <a:pt x="800250" y="996176"/>
                </a:lnTo>
                <a:lnTo>
                  <a:pt x="805789" y="993815"/>
                </a:lnTo>
                <a:lnTo>
                  <a:pt x="805957" y="994315"/>
                </a:lnTo>
                <a:lnTo>
                  <a:pt x="805789" y="995481"/>
                </a:lnTo>
                <a:lnTo>
                  <a:pt x="800142" y="996284"/>
                </a:lnTo>
                <a:lnTo>
                  <a:pt x="800137" y="996288"/>
                </a:lnTo>
                <a:lnTo>
                  <a:pt x="806359" y="995515"/>
                </a:lnTo>
                <a:lnTo>
                  <a:pt x="806627" y="996315"/>
                </a:lnTo>
                <a:cubicBezTo>
                  <a:pt x="806627" y="996315"/>
                  <a:pt x="806627" y="996315"/>
                  <a:pt x="805789" y="996315"/>
                </a:cubicBezTo>
                <a:lnTo>
                  <a:pt x="803275" y="996315"/>
                </a:lnTo>
                <a:lnTo>
                  <a:pt x="801600" y="996315"/>
                </a:lnTo>
                <a:lnTo>
                  <a:pt x="800762" y="996315"/>
                </a:lnTo>
                <a:lnTo>
                  <a:pt x="800111" y="996315"/>
                </a:lnTo>
                <a:lnTo>
                  <a:pt x="799998" y="996427"/>
                </a:lnTo>
                <a:lnTo>
                  <a:pt x="800062" y="996315"/>
                </a:lnTo>
                <a:lnTo>
                  <a:pt x="799998" y="996315"/>
                </a:lnTo>
                <a:lnTo>
                  <a:pt x="799998" y="996427"/>
                </a:lnTo>
                <a:lnTo>
                  <a:pt x="799876" y="996427"/>
                </a:lnTo>
                <a:lnTo>
                  <a:pt x="797410" y="1002149"/>
                </a:lnTo>
                <a:cubicBezTo>
                  <a:pt x="796572" y="1002983"/>
                  <a:pt x="796572" y="1002983"/>
                  <a:pt x="799924" y="1002983"/>
                </a:cubicBezTo>
                <a:cubicBezTo>
                  <a:pt x="799924" y="1002983"/>
                  <a:pt x="798248" y="1002983"/>
                  <a:pt x="796572" y="1002983"/>
                </a:cubicBezTo>
                <a:lnTo>
                  <a:pt x="794059" y="1002983"/>
                </a:lnTo>
                <a:cubicBezTo>
                  <a:pt x="793221" y="1002983"/>
                  <a:pt x="793221" y="1002983"/>
                  <a:pt x="793221" y="1002983"/>
                </a:cubicBezTo>
                <a:cubicBezTo>
                  <a:pt x="793221" y="1002983"/>
                  <a:pt x="793221" y="1002983"/>
                  <a:pt x="794059" y="1002149"/>
                </a:cubicBezTo>
                <a:lnTo>
                  <a:pt x="795146" y="1001067"/>
                </a:lnTo>
                <a:lnTo>
                  <a:pt x="799811" y="996427"/>
                </a:lnTo>
                <a:lnTo>
                  <a:pt x="796572" y="999649"/>
                </a:lnTo>
                <a:lnTo>
                  <a:pt x="795146" y="1001067"/>
                </a:lnTo>
                <a:lnTo>
                  <a:pt x="793221" y="1002983"/>
                </a:lnTo>
                <a:lnTo>
                  <a:pt x="793221" y="1002149"/>
                </a:lnTo>
                <a:lnTo>
                  <a:pt x="793221" y="1000482"/>
                </a:lnTo>
                <a:lnTo>
                  <a:pt x="793221" y="998315"/>
                </a:lnTo>
                <a:lnTo>
                  <a:pt x="799547" y="996427"/>
                </a:lnTo>
                <a:lnTo>
                  <a:pt x="797434" y="996427"/>
                </a:lnTo>
                <a:lnTo>
                  <a:pt x="794016" y="996427"/>
                </a:lnTo>
                <a:lnTo>
                  <a:pt x="793221" y="996427"/>
                </a:lnTo>
                <a:lnTo>
                  <a:pt x="793221" y="996431"/>
                </a:lnTo>
                <a:lnTo>
                  <a:pt x="794870" y="996534"/>
                </a:lnTo>
                <a:lnTo>
                  <a:pt x="793221" y="996895"/>
                </a:lnTo>
                <a:lnTo>
                  <a:pt x="793221" y="998315"/>
                </a:lnTo>
                <a:lnTo>
                  <a:pt x="792921" y="998405"/>
                </a:lnTo>
                <a:lnTo>
                  <a:pt x="791546" y="998815"/>
                </a:lnTo>
                <a:lnTo>
                  <a:pt x="792766" y="996994"/>
                </a:lnTo>
                <a:lnTo>
                  <a:pt x="792727" y="997002"/>
                </a:lnTo>
                <a:lnTo>
                  <a:pt x="789032" y="1002149"/>
                </a:lnTo>
                <a:lnTo>
                  <a:pt x="783696" y="1002632"/>
                </a:lnTo>
                <a:lnTo>
                  <a:pt x="791917" y="997179"/>
                </a:lnTo>
                <a:lnTo>
                  <a:pt x="791452" y="997281"/>
                </a:lnTo>
                <a:lnTo>
                  <a:pt x="792717" y="996649"/>
                </a:lnTo>
                <a:lnTo>
                  <a:pt x="792852" y="996560"/>
                </a:lnTo>
                <a:lnTo>
                  <a:pt x="787178" y="998989"/>
                </a:lnTo>
                <a:lnTo>
                  <a:pt x="785636" y="999174"/>
                </a:lnTo>
                <a:lnTo>
                  <a:pt x="786323" y="996427"/>
                </a:lnTo>
                <a:lnTo>
                  <a:pt x="787007" y="995744"/>
                </a:lnTo>
                <a:lnTo>
                  <a:pt x="788887" y="995574"/>
                </a:lnTo>
                <a:cubicBezTo>
                  <a:pt x="791451" y="994720"/>
                  <a:pt x="793161" y="993012"/>
                  <a:pt x="793161" y="989597"/>
                </a:cubicBezTo>
                <a:cubicBezTo>
                  <a:pt x="793161" y="989597"/>
                  <a:pt x="794870" y="989597"/>
                  <a:pt x="796580" y="989597"/>
                </a:cubicBezTo>
                <a:lnTo>
                  <a:pt x="797434" y="989597"/>
                </a:lnTo>
                <a:lnTo>
                  <a:pt x="799998" y="989597"/>
                </a:lnTo>
                <a:cubicBezTo>
                  <a:pt x="799998" y="989597"/>
                  <a:pt x="799998" y="989597"/>
                  <a:pt x="799998" y="990451"/>
                </a:cubicBezTo>
                <a:lnTo>
                  <a:pt x="799998" y="996186"/>
                </a:lnTo>
                <a:lnTo>
                  <a:pt x="803275" y="990481"/>
                </a:lnTo>
                <a:lnTo>
                  <a:pt x="805610" y="989900"/>
                </a:lnTo>
                <a:lnTo>
                  <a:pt x="805246" y="989597"/>
                </a:lnTo>
                <a:lnTo>
                  <a:pt x="804272" y="989597"/>
                </a:lnTo>
                <a:lnTo>
                  <a:pt x="799998" y="989597"/>
                </a:lnTo>
                <a:lnTo>
                  <a:pt x="803280" y="987958"/>
                </a:lnTo>
                <a:lnTo>
                  <a:pt x="801687" y="986631"/>
                </a:lnTo>
                <a:lnTo>
                  <a:pt x="806325" y="982767"/>
                </a:lnTo>
                <a:lnTo>
                  <a:pt x="800853" y="982767"/>
                </a:lnTo>
                <a:cubicBezTo>
                  <a:pt x="799998" y="982767"/>
                  <a:pt x="799998" y="982767"/>
                  <a:pt x="799998" y="982767"/>
                </a:cubicBezTo>
                <a:cubicBezTo>
                  <a:pt x="803417" y="982767"/>
                  <a:pt x="806836" y="981059"/>
                  <a:pt x="810255" y="979351"/>
                </a:cubicBezTo>
                <a:lnTo>
                  <a:pt x="814358" y="977985"/>
                </a:lnTo>
                <a:lnTo>
                  <a:pt x="814168" y="979317"/>
                </a:lnTo>
                <a:close/>
                <a:moveTo>
                  <a:pt x="255060" y="976313"/>
                </a:moveTo>
                <a:lnTo>
                  <a:pt x="259290" y="978122"/>
                </a:lnTo>
                <a:lnTo>
                  <a:pt x="259894" y="976313"/>
                </a:lnTo>
                <a:lnTo>
                  <a:pt x="259458" y="976313"/>
                </a:lnTo>
                <a:lnTo>
                  <a:pt x="256912" y="976313"/>
                </a:lnTo>
                <a:close/>
                <a:moveTo>
                  <a:pt x="239713" y="976313"/>
                </a:moveTo>
                <a:cubicBezTo>
                  <a:pt x="239713" y="976313"/>
                  <a:pt x="241433" y="978033"/>
                  <a:pt x="243153" y="979753"/>
                </a:cubicBezTo>
                <a:lnTo>
                  <a:pt x="245081" y="981681"/>
                </a:lnTo>
                <a:close/>
                <a:moveTo>
                  <a:pt x="226220" y="976313"/>
                </a:moveTo>
                <a:lnTo>
                  <a:pt x="230268" y="978337"/>
                </a:lnTo>
                <a:lnTo>
                  <a:pt x="229594" y="978843"/>
                </a:lnTo>
                <a:cubicBezTo>
                  <a:pt x="227907" y="978000"/>
                  <a:pt x="226220" y="976313"/>
                  <a:pt x="226220" y="976313"/>
                </a:cubicBezTo>
                <a:close/>
                <a:moveTo>
                  <a:pt x="219075" y="976313"/>
                </a:moveTo>
                <a:lnTo>
                  <a:pt x="219076" y="976313"/>
                </a:lnTo>
                <a:lnTo>
                  <a:pt x="219473" y="976313"/>
                </a:lnTo>
                <a:lnTo>
                  <a:pt x="224631" y="976313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5425" y="979488"/>
                  <a:pt x="225425" y="981076"/>
                  <a:pt x="226219" y="981869"/>
                </a:cubicBezTo>
                <a:lnTo>
                  <a:pt x="226441" y="981901"/>
                </a:lnTo>
                <a:lnTo>
                  <a:pt x="226128" y="982136"/>
                </a:lnTo>
                <a:lnTo>
                  <a:pt x="226220" y="982217"/>
                </a:lnTo>
                <a:cubicBezTo>
                  <a:pt x="227907" y="983060"/>
                  <a:pt x="229594" y="983060"/>
                  <a:pt x="232967" y="983060"/>
                </a:cubicBezTo>
                <a:cubicBezTo>
                  <a:pt x="232967" y="983060"/>
                  <a:pt x="226220" y="983060"/>
                  <a:pt x="226220" y="983060"/>
                </a:cubicBezTo>
                <a:lnTo>
                  <a:pt x="226092" y="982163"/>
                </a:lnTo>
                <a:lnTo>
                  <a:pt x="225652" y="982493"/>
                </a:lnTo>
                <a:lnTo>
                  <a:pt x="226220" y="983060"/>
                </a:lnTo>
                <a:cubicBezTo>
                  <a:pt x="222847" y="983060"/>
                  <a:pt x="222847" y="983060"/>
                  <a:pt x="222847" y="982217"/>
                </a:cubicBezTo>
                <a:lnTo>
                  <a:pt x="219539" y="976429"/>
                </a:lnTo>
                <a:close/>
                <a:moveTo>
                  <a:pt x="212726" y="976313"/>
                </a:moveTo>
                <a:cubicBezTo>
                  <a:pt x="212726" y="976313"/>
                  <a:pt x="214413" y="978000"/>
                  <a:pt x="216100" y="979687"/>
                </a:cubicBezTo>
                <a:lnTo>
                  <a:pt x="219076" y="982663"/>
                </a:lnTo>
                <a:lnTo>
                  <a:pt x="219473" y="983060"/>
                </a:lnTo>
                <a:cubicBezTo>
                  <a:pt x="216100" y="983060"/>
                  <a:pt x="216100" y="983060"/>
                  <a:pt x="216100" y="982217"/>
                </a:cubicBezTo>
                <a:lnTo>
                  <a:pt x="215180" y="980608"/>
                </a:lnTo>
                <a:lnTo>
                  <a:pt x="213057" y="979488"/>
                </a:lnTo>
                <a:lnTo>
                  <a:pt x="212197" y="976313"/>
                </a:lnTo>
                <a:lnTo>
                  <a:pt x="213317" y="977347"/>
                </a:lnTo>
                <a:close/>
                <a:moveTo>
                  <a:pt x="786323" y="975936"/>
                </a:moveTo>
                <a:lnTo>
                  <a:pt x="788117" y="977280"/>
                </a:lnTo>
                <a:lnTo>
                  <a:pt x="781414" y="981541"/>
                </a:lnTo>
                <a:close/>
                <a:moveTo>
                  <a:pt x="273504" y="975936"/>
                </a:moveTo>
                <a:cubicBezTo>
                  <a:pt x="273504" y="975936"/>
                  <a:pt x="275213" y="975936"/>
                  <a:pt x="276923" y="976790"/>
                </a:cubicBezTo>
                <a:lnTo>
                  <a:pt x="278108" y="978863"/>
                </a:lnTo>
                <a:lnTo>
                  <a:pt x="274095" y="976312"/>
                </a:lnTo>
                <a:close/>
                <a:moveTo>
                  <a:pt x="246477" y="975565"/>
                </a:moveTo>
                <a:cubicBezTo>
                  <a:pt x="246477" y="975565"/>
                  <a:pt x="253311" y="982382"/>
                  <a:pt x="253311" y="982382"/>
                </a:cubicBezTo>
                <a:cubicBezTo>
                  <a:pt x="246477" y="975565"/>
                  <a:pt x="246477" y="975565"/>
                  <a:pt x="246477" y="975565"/>
                </a:cubicBezTo>
                <a:close/>
                <a:moveTo>
                  <a:pt x="246477" y="975565"/>
                </a:moveTo>
                <a:cubicBezTo>
                  <a:pt x="249894" y="975565"/>
                  <a:pt x="251603" y="977270"/>
                  <a:pt x="252457" y="978974"/>
                </a:cubicBezTo>
                <a:lnTo>
                  <a:pt x="253038" y="981292"/>
                </a:lnTo>
                <a:close/>
                <a:moveTo>
                  <a:pt x="239644" y="975565"/>
                </a:moveTo>
                <a:cubicBezTo>
                  <a:pt x="243061" y="975565"/>
                  <a:pt x="244769" y="977270"/>
                  <a:pt x="246477" y="978974"/>
                </a:cubicBezTo>
                <a:lnTo>
                  <a:pt x="246592" y="979031"/>
                </a:lnTo>
                <a:lnTo>
                  <a:pt x="246592" y="976313"/>
                </a:lnTo>
                <a:lnTo>
                  <a:pt x="248764" y="980115"/>
                </a:lnTo>
                <a:lnTo>
                  <a:pt x="253311" y="982382"/>
                </a:lnTo>
                <a:cubicBezTo>
                  <a:pt x="253311" y="982382"/>
                  <a:pt x="253311" y="982382"/>
                  <a:pt x="252457" y="982382"/>
                </a:cubicBezTo>
                <a:lnTo>
                  <a:pt x="250231" y="982382"/>
                </a:lnTo>
                <a:lnTo>
                  <a:pt x="252413" y="982928"/>
                </a:lnTo>
                <a:lnTo>
                  <a:pt x="252657" y="982989"/>
                </a:lnTo>
                <a:lnTo>
                  <a:pt x="252413" y="982663"/>
                </a:lnTo>
                <a:lnTo>
                  <a:pt x="252766" y="983016"/>
                </a:lnTo>
                <a:lnTo>
                  <a:pt x="253471" y="983192"/>
                </a:lnTo>
                <a:lnTo>
                  <a:pt x="252942" y="983192"/>
                </a:lnTo>
                <a:lnTo>
                  <a:pt x="253306" y="983556"/>
                </a:lnTo>
                <a:cubicBezTo>
                  <a:pt x="254199" y="984449"/>
                  <a:pt x="255985" y="986235"/>
                  <a:pt x="259557" y="989807"/>
                </a:cubicBezTo>
                <a:cubicBezTo>
                  <a:pt x="259557" y="989807"/>
                  <a:pt x="259557" y="989807"/>
                  <a:pt x="258664" y="989807"/>
                </a:cubicBezTo>
                <a:lnTo>
                  <a:pt x="256878" y="989807"/>
                </a:lnTo>
                <a:lnTo>
                  <a:pt x="255985" y="989807"/>
                </a:lnTo>
                <a:lnTo>
                  <a:pt x="253207" y="989807"/>
                </a:lnTo>
                <a:lnTo>
                  <a:pt x="253008" y="989807"/>
                </a:lnTo>
                <a:lnTo>
                  <a:pt x="253147" y="989887"/>
                </a:lnTo>
                <a:lnTo>
                  <a:pt x="253207" y="989807"/>
                </a:lnTo>
                <a:lnTo>
                  <a:pt x="253225" y="989931"/>
                </a:lnTo>
                <a:lnTo>
                  <a:pt x="253471" y="990071"/>
                </a:lnTo>
                <a:lnTo>
                  <a:pt x="253236" y="990013"/>
                </a:lnTo>
                <a:lnTo>
                  <a:pt x="253245" y="990071"/>
                </a:lnTo>
                <a:lnTo>
                  <a:pt x="253577" y="992395"/>
                </a:lnTo>
                <a:lnTo>
                  <a:pt x="251761" y="991735"/>
                </a:lnTo>
                <a:lnTo>
                  <a:pt x="253009" y="990071"/>
                </a:lnTo>
                <a:lnTo>
                  <a:pt x="253082" y="989974"/>
                </a:lnTo>
                <a:lnTo>
                  <a:pt x="252414" y="989807"/>
                </a:lnTo>
                <a:lnTo>
                  <a:pt x="252413" y="989807"/>
                </a:lnTo>
                <a:lnTo>
                  <a:pt x="252413" y="989807"/>
                </a:lnTo>
                <a:lnTo>
                  <a:pt x="250032" y="989212"/>
                </a:lnTo>
                <a:lnTo>
                  <a:pt x="249093" y="987570"/>
                </a:lnTo>
                <a:lnTo>
                  <a:pt x="252591" y="989569"/>
                </a:lnTo>
                <a:lnTo>
                  <a:pt x="255092" y="986235"/>
                </a:lnTo>
                <a:lnTo>
                  <a:pt x="252810" y="983192"/>
                </a:lnTo>
                <a:lnTo>
                  <a:pt x="252611" y="983192"/>
                </a:lnTo>
                <a:lnTo>
                  <a:pt x="252413" y="983192"/>
                </a:lnTo>
                <a:lnTo>
                  <a:pt x="246592" y="983192"/>
                </a:lnTo>
                <a:lnTo>
                  <a:pt x="246592" y="982382"/>
                </a:lnTo>
                <a:lnTo>
                  <a:pt x="246477" y="982382"/>
                </a:lnTo>
                <a:close/>
                <a:moveTo>
                  <a:pt x="894774" y="974003"/>
                </a:moveTo>
                <a:lnTo>
                  <a:pt x="894557" y="975518"/>
                </a:lnTo>
                <a:cubicBezTo>
                  <a:pt x="893764" y="976312"/>
                  <a:pt x="892176" y="976312"/>
                  <a:pt x="889001" y="976312"/>
                </a:cubicBezTo>
                <a:close/>
                <a:moveTo>
                  <a:pt x="827617" y="973676"/>
                </a:moveTo>
                <a:lnTo>
                  <a:pt x="827617" y="973837"/>
                </a:lnTo>
                <a:lnTo>
                  <a:pt x="827026" y="973902"/>
                </a:lnTo>
                <a:close/>
                <a:moveTo>
                  <a:pt x="243534" y="970426"/>
                </a:moveTo>
                <a:lnTo>
                  <a:pt x="246477" y="975565"/>
                </a:lnTo>
                <a:cubicBezTo>
                  <a:pt x="246477" y="975565"/>
                  <a:pt x="246477" y="975565"/>
                  <a:pt x="239644" y="975565"/>
                </a:cubicBezTo>
                <a:cubicBezTo>
                  <a:pt x="239644" y="975565"/>
                  <a:pt x="239644" y="973861"/>
                  <a:pt x="240498" y="972157"/>
                </a:cubicBezTo>
                <a:close/>
                <a:moveTo>
                  <a:pt x="847315" y="969987"/>
                </a:moveTo>
                <a:lnTo>
                  <a:pt x="845326" y="972608"/>
                </a:lnTo>
                <a:lnTo>
                  <a:pt x="845626" y="973002"/>
                </a:lnTo>
                <a:close/>
                <a:moveTo>
                  <a:pt x="847725" y="969963"/>
                </a:moveTo>
                <a:lnTo>
                  <a:pt x="850034" y="971695"/>
                </a:lnTo>
                <a:lnTo>
                  <a:pt x="848519" y="972344"/>
                </a:lnTo>
                <a:cubicBezTo>
                  <a:pt x="847725" y="971551"/>
                  <a:pt x="847725" y="969963"/>
                  <a:pt x="847725" y="969963"/>
                </a:cubicBezTo>
                <a:close/>
                <a:moveTo>
                  <a:pt x="827617" y="969963"/>
                </a:moveTo>
                <a:cubicBezTo>
                  <a:pt x="827617" y="973138"/>
                  <a:pt x="829337" y="973138"/>
                  <a:pt x="830197" y="973138"/>
                </a:cubicBezTo>
                <a:lnTo>
                  <a:pt x="829609" y="973861"/>
                </a:lnTo>
                <a:lnTo>
                  <a:pt x="829314" y="973826"/>
                </a:lnTo>
                <a:lnTo>
                  <a:pt x="829445" y="973634"/>
                </a:lnTo>
                <a:lnTo>
                  <a:pt x="828549" y="973733"/>
                </a:lnTo>
                <a:lnTo>
                  <a:pt x="827725" y="973634"/>
                </a:lnTo>
                <a:lnTo>
                  <a:pt x="827617" y="973676"/>
                </a:lnTo>
                <a:lnTo>
                  <a:pt x="827617" y="970757"/>
                </a:lnTo>
                <a:cubicBezTo>
                  <a:pt x="827617" y="969963"/>
                  <a:pt x="827617" y="969963"/>
                  <a:pt x="827617" y="969963"/>
                </a:cubicBezTo>
                <a:close/>
                <a:moveTo>
                  <a:pt x="793805" y="969963"/>
                </a:moveTo>
                <a:lnTo>
                  <a:pt x="795725" y="972521"/>
                </a:lnTo>
                <a:lnTo>
                  <a:pt x="793176" y="975916"/>
                </a:lnTo>
                <a:lnTo>
                  <a:pt x="793186" y="975916"/>
                </a:lnTo>
                <a:lnTo>
                  <a:pt x="797434" y="972521"/>
                </a:lnTo>
                <a:lnTo>
                  <a:pt x="800107" y="971550"/>
                </a:lnTo>
                <a:lnTo>
                  <a:pt x="800100" y="971550"/>
                </a:lnTo>
                <a:lnTo>
                  <a:pt x="800100" y="969963"/>
                </a:lnTo>
                <a:cubicBezTo>
                  <a:pt x="800100" y="969963"/>
                  <a:pt x="800100" y="969963"/>
                  <a:pt x="799306" y="969963"/>
                </a:cubicBezTo>
                <a:lnTo>
                  <a:pt x="799140" y="969963"/>
                </a:lnTo>
                <a:close/>
                <a:moveTo>
                  <a:pt x="246892" y="969963"/>
                </a:moveTo>
                <a:lnTo>
                  <a:pt x="247013" y="970069"/>
                </a:lnTo>
                <a:lnTo>
                  <a:pt x="249806" y="972506"/>
                </a:lnTo>
                <a:lnTo>
                  <a:pt x="247512" y="970124"/>
                </a:lnTo>
                <a:lnTo>
                  <a:pt x="247357" y="969963"/>
                </a:lnTo>
                <a:close/>
                <a:moveTo>
                  <a:pt x="225425" y="969963"/>
                </a:moveTo>
                <a:cubicBezTo>
                  <a:pt x="225425" y="969963"/>
                  <a:pt x="231775" y="976313"/>
                  <a:pt x="231775" y="976313"/>
                </a:cubicBezTo>
                <a:cubicBezTo>
                  <a:pt x="231775" y="976313"/>
                  <a:pt x="225425" y="976313"/>
                  <a:pt x="225425" y="969963"/>
                </a:cubicBezTo>
                <a:close/>
                <a:moveTo>
                  <a:pt x="225425" y="969963"/>
                </a:moveTo>
                <a:cubicBezTo>
                  <a:pt x="225425" y="969963"/>
                  <a:pt x="227211" y="969963"/>
                  <a:pt x="228997" y="970757"/>
                </a:cubicBezTo>
                <a:lnTo>
                  <a:pt x="229711" y="971868"/>
                </a:lnTo>
                <a:close/>
                <a:moveTo>
                  <a:pt x="198438" y="969963"/>
                </a:moveTo>
                <a:cubicBezTo>
                  <a:pt x="198438" y="969963"/>
                  <a:pt x="212197" y="976313"/>
                  <a:pt x="205317" y="969963"/>
                </a:cubicBezTo>
                <a:lnTo>
                  <a:pt x="212197" y="976313"/>
                </a:lnTo>
                <a:lnTo>
                  <a:pt x="206177" y="973932"/>
                </a:lnTo>
                <a:cubicBezTo>
                  <a:pt x="205317" y="973138"/>
                  <a:pt x="205317" y="973138"/>
                  <a:pt x="205317" y="976313"/>
                </a:cubicBezTo>
                <a:cubicBezTo>
                  <a:pt x="198438" y="969963"/>
                  <a:pt x="198438" y="969963"/>
                  <a:pt x="198438" y="969963"/>
                </a:cubicBezTo>
                <a:close/>
                <a:moveTo>
                  <a:pt x="895351" y="969962"/>
                </a:moveTo>
                <a:cubicBezTo>
                  <a:pt x="898526" y="969962"/>
                  <a:pt x="898526" y="971550"/>
                  <a:pt x="896938" y="973137"/>
                </a:cubicBezTo>
                <a:lnTo>
                  <a:pt x="894774" y="974003"/>
                </a:lnTo>
                <a:close/>
                <a:moveTo>
                  <a:pt x="812801" y="969962"/>
                </a:moveTo>
                <a:cubicBezTo>
                  <a:pt x="812801" y="976312"/>
                  <a:pt x="806054" y="976312"/>
                  <a:pt x="806054" y="976312"/>
                </a:cubicBezTo>
                <a:cubicBezTo>
                  <a:pt x="806054" y="976312"/>
                  <a:pt x="806054" y="976312"/>
                  <a:pt x="806897" y="975518"/>
                </a:cubicBezTo>
                <a:lnTo>
                  <a:pt x="812800" y="969963"/>
                </a:lnTo>
                <a:close/>
                <a:moveTo>
                  <a:pt x="252413" y="969962"/>
                </a:moveTo>
                <a:lnTo>
                  <a:pt x="254001" y="969962"/>
                </a:lnTo>
                <a:lnTo>
                  <a:pt x="254001" y="971374"/>
                </a:lnTo>
                <a:lnTo>
                  <a:pt x="254001" y="971550"/>
                </a:lnTo>
                <a:lnTo>
                  <a:pt x="252413" y="971550"/>
                </a:lnTo>
                <a:lnTo>
                  <a:pt x="252413" y="970669"/>
                </a:lnTo>
                <a:lnTo>
                  <a:pt x="252413" y="969963"/>
                </a:lnTo>
                <a:close/>
                <a:moveTo>
                  <a:pt x="212197" y="969434"/>
                </a:moveTo>
                <a:cubicBezTo>
                  <a:pt x="212197" y="969434"/>
                  <a:pt x="212197" y="969434"/>
                  <a:pt x="213057" y="969434"/>
                </a:cubicBezTo>
                <a:lnTo>
                  <a:pt x="218652" y="969434"/>
                </a:lnTo>
                <a:lnTo>
                  <a:pt x="219076" y="969434"/>
                </a:lnTo>
                <a:lnTo>
                  <a:pt x="219076" y="969963"/>
                </a:lnTo>
                <a:lnTo>
                  <a:pt x="219076" y="969964"/>
                </a:lnTo>
                <a:lnTo>
                  <a:pt x="224631" y="975519"/>
                </a:lnTo>
                <a:cubicBezTo>
                  <a:pt x="225425" y="976313"/>
                  <a:pt x="225425" y="976313"/>
                  <a:pt x="225425" y="976313"/>
                </a:cubicBezTo>
                <a:cubicBezTo>
                  <a:pt x="222250" y="976313"/>
                  <a:pt x="220663" y="976313"/>
                  <a:pt x="219869" y="975519"/>
                </a:cubicBezTo>
                <a:lnTo>
                  <a:pt x="219076" y="969970"/>
                </a:lnTo>
                <a:lnTo>
                  <a:pt x="219076" y="972873"/>
                </a:lnTo>
                <a:cubicBezTo>
                  <a:pt x="219076" y="974593"/>
                  <a:pt x="219076" y="976313"/>
                  <a:pt x="219076" y="976313"/>
                </a:cubicBezTo>
                <a:cubicBezTo>
                  <a:pt x="219076" y="976313"/>
                  <a:pt x="212197" y="969434"/>
                  <a:pt x="212197" y="969434"/>
                </a:cubicBezTo>
                <a:close/>
                <a:moveTo>
                  <a:pt x="177272" y="969434"/>
                </a:moveTo>
                <a:cubicBezTo>
                  <a:pt x="177272" y="969434"/>
                  <a:pt x="177272" y="969434"/>
                  <a:pt x="178132" y="969434"/>
                </a:cubicBezTo>
                <a:lnTo>
                  <a:pt x="183681" y="969434"/>
                </a:lnTo>
                <a:lnTo>
                  <a:pt x="184151" y="969434"/>
                </a:lnTo>
                <a:lnTo>
                  <a:pt x="183869" y="969646"/>
                </a:lnTo>
                <a:lnTo>
                  <a:pt x="180712" y="972014"/>
                </a:lnTo>
                <a:cubicBezTo>
                  <a:pt x="178992" y="971154"/>
                  <a:pt x="177272" y="969434"/>
                  <a:pt x="177272" y="969434"/>
                </a:cubicBezTo>
                <a:close/>
                <a:moveTo>
                  <a:pt x="854653" y="969257"/>
                </a:moveTo>
                <a:lnTo>
                  <a:pt x="853833" y="970067"/>
                </a:lnTo>
                <a:lnTo>
                  <a:pt x="854075" y="969963"/>
                </a:lnTo>
                <a:lnTo>
                  <a:pt x="853507" y="970389"/>
                </a:lnTo>
                <a:lnTo>
                  <a:pt x="847870" y="975959"/>
                </a:lnTo>
                <a:lnTo>
                  <a:pt x="850245" y="971853"/>
                </a:lnTo>
                <a:lnTo>
                  <a:pt x="850034" y="971695"/>
                </a:lnTo>
                <a:lnTo>
                  <a:pt x="850435" y="971523"/>
                </a:lnTo>
                <a:lnTo>
                  <a:pt x="851261" y="970094"/>
                </a:lnTo>
                <a:cubicBezTo>
                  <a:pt x="852957" y="969257"/>
                  <a:pt x="854653" y="969257"/>
                  <a:pt x="854653" y="969257"/>
                </a:cubicBezTo>
                <a:close/>
                <a:moveTo>
                  <a:pt x="841087" y="969257"/>
                </a:moveTo>
                <a:lnTo>
                  <a:pt x="840015" y="969963"/>
                </a:lnTo>
                <a:lnTo>
                  <a:pt x="837188" y="971826"/>
                </a:lnTo>
                <a:lnTo>
                  <a:pt x="837472" y="972023"/>
                </a:lnTo>
                <a:lnTo>
                  <a:pt x="835357" y="973138"/>
                </a:lnTo>
                <a:cubicBezTo>
                  <a:pt x="834497" y="973138"/>
                  <a:pt x="834497" y="973138"/>
                  <a:pt x="834497" y="976313"/>
                </a:cubicBezTo>
                <a:lnTo>
                  <a:pt x="832258" y="975073"/>
                </a:lnTo>
                <a:lnTo>
                  <a:pt x="830913" y="975959"/>
                </a:lnTo>
                <a:lnTo>
                  <a:pt x="823696" y="980713"/>
                </a:lnTo>
                <a:lnTo>
                  <a:pt x="826735" y="982980"/>
                </a:lnTo>
                <a:cubicBezTo>
                  <a:pt x="820032" y="982980"/>
                  <a:pt x="820032" y="982980"/>
                  <a:pt x="820032" y="982980"/>
                </a:cubicBezTo>
                <a:lnTo>
                  <a:pt x="820803" y="982405"/>
                </a:lnTo>
                <a:lnTo>
                  <a:pt x="820828" y="982301"/>
                </a:lnTo>
                <a:lnTo>
                  <a:pt x="820702" y="982313"/>
                </a:lnTo>
                <a:lnTo>
                  <a:pt x="820866" y="982149"/>
                </a:lnTo>
                <a:lnTo>
                  <a:pt x="821497" y="979628"/>
                </a:lnTo>
                <a:lnTo>
                  <a:pt x="820757" y="980097"/>
                </a:lnTo>
                <a:lnTo>
                  <a:pt x="820870" y="979646"/>
                </a:lnTo>
                <a:lnTo>
                  <a:pt x="823228" y="978306"/>
                </a:lnTo>
                <a:lnTo>
                  <a:pt x="823913" y="977107"/>
                </a:lnTo>
                <a:lnTo>
                  <a:pt x="826455" y="976471"/>
                </a:lnTo>
                <a:lnTo>
                  <a:pt x="826735" y="976312"/>
                </a:lnTo>
                <a:lnTo>
                  <a:pt x="826502" y="976460"/>
                </a:lnTo>
                <a:lnTo>
                  <a:pt x="826615" y="976431"/>
                </a:lnTo>
                <a:lnTo>
                  <a:pt x="826735" y="976312"/>
                </a:lnTo>
                <a:lnTo>
                  <a:pt x="826657" y="976421"/>
                </a:lnTo>
                <a:lnTo>
                  <a:pt x="827088" y="976313"/>
                </a:lnTo>
                <a:lnTo>
                  <a:pt x="826488" y="976656"/>
                </a:lnTo>
                <a:lnTo>
                  <a:pt x="825686" y="977772"/>
                </a:lnTo>
                <a:lnTo>
                  <a:pt x="827521" y="975959"/>
                </a:lnTo>
                <a:lnTo>
                  <a:pt x="827617" y="975912"/>
                </a:lnTo>
                <a:lnTo>
                  <a:pt x="827617" y="973837"/>
                </a:lnTo>
                <a:lnTo>
                  <a:pt x="828549" y="973733"/>
                </a:lnTo>
                <a:lnTo>
                  <a:pt x="829314" y="973826"/>
                </a:lnTo>
                <a:lnTo>
                  <a:pt x="828030" y="975708"/>
                </a:lnTo>
                <a:lnTo>
                  <a:pt x="828162" y="975643"/>
                </a:lnTo>
                <a:lnTo>
                  <a:pt x="829609" y="973861"/>
                </a:lnTo>
                <a:lnTo>
                  <a:pt x="830197" y="973932"/>
                </a:lnTo>
                <a:lnTo>
                  <a:pt x="830870" y="974305"/>
                </a:lnTo>
                <a:lnTo>
                  <a:pt x="833700" y="972907"/>
                </a:lnTo>
                <a:lnTo>
                  <a:pt x="834497" y="969963"/>
                </a:lnTo>
                <a:lnTo>
                  <a:pt x="836646" y="971451"/>
                </a:lnTo>
                <a:lnTo>
                  <a:pt x="839657" y="969963"/>
                </a:lnTo>
                <a:close/>
                <a:moveTo>
                  <a:pt x="841087" y="969257"/>
                </a:moveTo>
                <a:cubicBezTo>
                  <a:pt x="841087" y="969257"/>
                  <a:pt x="841087" y="969257"/>
                  <a:pt x="841935" y="969257"/>
                </a:cubicBezTo>
                <a:lnTo>
                  <a:pt x="844478" y="969257"/>
                </a:lnTo>
                <a:lnTo>
                  <a:pt x="847870" y="969257"/>
                </a:lnTo>
                <a:lnTo>
                  <a:pt x="847329" y="969969"/>
                </a:lnTo>
                <a:lnTo>
                  <a:pt x="847329" y="973403"/>
                </a:lnTo>
                <a:lnTo>
                  <a:pt x="847329" y="975247"/>
                </a:lnTo>
                <a:lnTo>
                  <a:pt x="847870" y="975959"/>
                </a:lnTo>
                <a:lnTo>
                  <a:pt x="847329" y="975883"/>
                </a:lnTo>
                <a:lnTo>
                  <a:pt x="847329" y="976015"/>
                </a:lnTo>
                <a:lnTo>
                  <a:pt x="847726" y="976313"/>
                </a:lnTo>
                <a:lnTo>
                  <a:pt x="847329" y="976313"/>
                </a:lnTo>
                <a:lnTo>
                  <a:pt x="847329" y="976842"/>
                </a:lnTo>
                <a:cubicBezTo>
                  <a:pt x="847329" y="976842"/>
                  <a:pt x="847329" y="976842"/>
                  <a:pt x="846486" y="976842"/>
                </a:cubicBezTo>
                <a:lnTo>
                  <a:pt x="841376" y="976842"/>
                </a:lnTo>
                <a:lnTo>
                  <a:pt x="841376" y="977107"/>
                </a:lnTo>
                <a:lnTo>
                  <a:pt x="841376" y="980383"/>
                </a:lnTo>
                <a:lnTo>
                  <a:pt x="847329" y="976842"/>
                </a:lnTo>
                <a:cubicBezTo>
                  <a:pt x="847329" y="976842"/>
                  <a:pt x="854076" y="976842"/>
                  <a:pt x="854076" y="976842"/>
                </a:cubicBezTo>
                <a:lnTo>
                  <a:pt x="841376" y="982295"/>
                </a:lnTo>
                <a:lnTo>
                  <a:pt x="841376" y="982663"/>
                </a:lnTo>
                <a:lnTo>
                  <a:pt x="840518" y="982663"/>
                </a:lnTo>
                <a:lnTo>
                  <a:pt x="838052" y="983722"/>
                </a:lnTo>
                <a:lnTo>
                  <a:pt x="833835" y="983722"/>
                </a:lnTo>
                <a:cubicBezTo>
                  <a:pt x="832148" y="983722"/>
                  <a:pt x="830461" y="983722"/>
                  <a:pt x="827088" y="983722"/>
                </a:cubicBezTo>
                <a:cubicBezTo>
                  <a:pt x="830461" y="983722"/>
                  <a:pt x="833835" y="983722"/>
                  <a:pt x="837208" y="982862"/>
                </a:cubicBezTo>
                <a:lnTo>
                  <a:pt x="837543" y="982663"/>
                </a:lnTo>
                <a:lnTo>
                  <a:pt x="834232" y="982663"/>
                </a:lnTo>
                <a:cubicBezTo>
                  <a:pt x="834232" y="982663"/>
                  <a:pt x="834232" y="982663"/>
                  <a:pt x="835125" y="981869"/>
                </a:cubicBezTo>
                <a:lnTo>
                  <a:pt x="840781" y="976842"/>
                </a:lnTo>
                <a:lnTo>
                  <a:pt x="840582" y="976842"/>
                </a:lnTo>
                <a:lnTo>
                  <a:pt x="840860" y="976771"/>
                </a:lnTo>
                <a:lnTo>
                  <a:pt x="841376" y="976313"/>
                </a:lnTo>
                <a:lnTo>
                  <a:pt x="841376" y="976640"/>
                </a:lnTo>
                <a:lnTo>
                  <a:pt x="842658" y="976313"/>
                </a:lnTo>
                <a:lnTo>
                  <a:pt x="842170" y="976313"/>
                </a:lnTo>
                <a:cubicBezTo>
                  <a:pt x="841376" y="976313"/>
                  <a:pt x="841376" y="976313"/>
                  <a:pt x="841376" y="976313"/>
                </a:cubicBezTo>
                <a:lnTo>
                  <a:pt x="842802" y="975244"/>
                </a:lnTo>
                <a:lnTo>
                  <a:pt x="841935" y="975122"/>
                </a:lnTo>
                <a:lnTo>
                  <a:pt x="841206" y="970081"/>
                </a:lnTo>
                <a:lnTo>
                  <a:pt x="837936" y="972344"/>
                </a:lnTo>
                <a:lnTo>
                  <a:pt x="837472" y="972023"/>
                </a:lnTo>
                <a:lnTo>
                  <a:pt x="841202" y="970055"/>
                </a:lnTo>
                <a:lnTo>
                  <a:pt x="841189" y="969963"/>
                </a:lnTo>
                <a:close/>
                <a:moveTo>
                  <a:pt x="813674" y="969106"/>
                </a:moveTo>
                <a:cubicBezTo>
                  <a:pt x="817092" y="969106"/>
                  <a:pt x="817092" y="970813"/>
                  <a:pt x="816238" y="972521"/>
                </a:cubicBezTo>
                <a:lnTo>
                  <a:pt x="814281" y="975127"/>
                </a:lnTo>
                <a:lnTo>
                  <a:pt x="813674" y="975936"/>
                </a:lnTo>
                <a:lnTo>
                  <a:pt x="813674" y="975613"/>
                </a:lnTo>
                <a:lnTo>
                  <a:pt x="813674" y="975082"/>
                </a:lnTo>
                <a:cubicBezTo>
                  <a:pt x="813674" y="974229"/>
                  <a:pt x="813674" y="972521"/>
                  <a:pt x="813674" y="969106"/>
                </a:cubicBezTo>
                <a:close/>
                <a:moveTo>
                  <a:pt x="246063" y="968985"/>
                </a:moveTo>
                <a:lnTo>
                  <a:pt x="245887" y="969085"/>
                </a:lnTo>
                <a:lnTo>
                  <a:pt x="245978" y="969538"/>
                </a:lnTo>
                <a:lnTo>
                  <a:pt x="246063" y="969549"/>
                </a:lnTo>
                <a:close/>
                <a:moveTo>
                  <a:pt x="259557" y="968944"/>
                </a:moveTo>
                <a:lnTo>
                  <a:pt x="259083" y="969101"/>
                </a:lnTo>
                <a:lnTo>
                  <a:pt x="259557" y="969169"/>
                </a:lnTo>
                <a:lnTo>
                  <a:pt x="259557" y="968971"/>
                </a:lnTo>
                <a:close/>
                <a:moveTo>
                  <a:pt x="232811" y="968749"/>
                </a:moveTo>
                <a:lnTo>
                  <a:pt x="233665" y="972157"/>
                </a:lnTo>
                <a:lnTo>
                  <a:pt x="239644" y="975565"/>
                </a:lnTo>
                <a:lnTo>
                  <a:pt x="237269" y="975227"/>
                </a:lnTo>
                <a:lnTo>
                  <a:pt x="239713" y="976313"/>
                </a:lnTo>
                <a:cubicBezTo>
                  <a:pt x="239713" y="976313"/>
                  <a:pt x="237927" y="976313"/>
                  <a:pt x="236141" y="976313"/>
                </a:cubicBezTo>
                <a:lnTo>
                  <a:pt x="235248" y="976313"/>
                </a:lnTo>
                <a:cubicBezTo>
                  <a:pt x="237927" y="977901"/>
                  <a:pt x="239713" y="979488"/>
                  <a:pt x="239713" y="982663"/>
                </a:cubicBezTo>
                <a:cubicBezTo>
                  <a:pt x="239713" y="982663"/>
                  <a:pt x="237927" y="981076"/>
                  <a:pt x="235248" y="978694"/>
                </a:cubicBezTo>
                <a:lnTo>
                  <a:pt x="233545" y="977181"/>
                </a:lnTo>
                <a:lnTo>
                  <a:pt x="234653" y="978843"/>
                </a:lnTo>
                <a:lnTo>
                  <a:pt x="234363" y="978756"/>
                </a:lnTo>
                <a:lnTo>
                  <a:pt x="233378" y="977032"/>
                </a:lnTo>
                <a:lnTo>
                  <a:pt x="232751" y="976475"/>
                </a:lnTo>
                <a:lnTo>
                  <a:pt x="231039" y="977759"/>
                </a:lnTo>
                <a:lnTo>
                  <a:pt x="226220" y="976313"/>
                </a:lnTo>
                <a:cubicBezTo>
                  <a:pt x="226220" y="976313"/>
                  <a:pt x="227907" y="976313"/>
                  <a:pt x="229594" y="976313"/>
                </a:cubicBezTo>
                <a:lnTo>
                  <a:pt x="231676" y="976313"/>
                </a:lnTo>
                <a:lnTo>
                  <a:pt x="231775" y="976313"/>
                </a:lnTo>
                <a:lnTo>
                  <a:pt x="232569" y="976313"/>
                </a:lnTo>
                <a:lnTo>
                  <a:pt x="225425" y="969963"/>
                </a:lnTo>
                <a:lnTo>
                  <a:pt x="230664" y="973350"/>
                </a:lnTo>
                <a:lnTo>
                  <a:pt x="229711" y="971868"/>
                </a:lnTo>
                <a:lnTo>
                  <a:pt x="232569" y="973138"/>
                </a:lnTo>
                <a:lnTo>
                  <a:pt x="233499" y="973551"/>
                </a:lnTo>
                <a:close/>
                <a:moveTo>
                  <a:pt x="239644" y="968748"/>
                </a:moveTo>
                <a:lnTo>
                  <a:pt x="244801" y="969392"/>
                </a:lnTo>
                <a:lnTo>
                  <a:pt x="245042" y="969566"/>
                </a:lnTo>
                <a:lnTo>
                  <a:pt x="243534" y="970426"/>
                </a:lnTo>
                <a:lnTo>
                  <a:pt x="243061" y="969601"/>
                </a:lnTo>
                <a:cubicBezTo>
                  <a:pt x="243061" y="968748"/>
                  <a:pt x="243061" y="968748"/>
                  <a:pt x="239644" y="968748"/>
                </a:cubicBezTo>
                <a:close/>
                <a:moveTo>
                  <a:pt x="232811" y="968748"/>
                </a:moveTo>
                <a:lnTo>
                  <a:pt x="235373" y="968748"/>
                </a:lnTo>
                <a:cubicBezTo>
                  <a:pt x="237936" y="970453"/>
                  <a:pt x="239644" y="972157"/>
                  <a:pt x="239644" y="975565"/>
                </a:cubicBezTo>
                <a:lnTo>
                  <a:pt x="232811" y="968749"/>
                </a:lnTo>
                <a:close/>
                <a:moveTo>
                  <a:pt x="232810" y="968747"/>
                </a:moveTo>
                <a:lnTo>
                  <a:pt x="232811" y="968748"/>
                </a:lnTo>
                <a:lnTo>
                  <a:pt x="232811" y="968748"/>
                </a:lnTo>
                <a:close/>
                <a:moveTo>
                  <a:pt x="232808" y="968745"/>
                </a:moveTo>
                <a:lnTo>
                  <a:pt x="232810" y="968747"/>
                </a:lnTo>
                <a:lnTo>
                  <a:pt x="232810" y="968747"/>
                </a:lnTo>
                <a:close/>
                <a:moveTo>
                  <a:pt x="854653" y="968419"/>
                </a:moveTo>
                <a:lnTo>
                  <a:pt x="854653" y="969257"/>
                </a:lnTo>
                <a:lnTo>
                  <a:pt x="853684" y="968538"/>
                </a:lnTo>
                <a:close/>
                <a:moveTo>
                  <a:pt x="245724" y="968267"/>
                </a:moveTo>
                <a:lnTo>
                  <a:pt x="245820" y="968748"/>
                </a:lnTo>
                <a:lnTo>
                  <a:pt x="246063" y="968748"/>
                </a:lnTo>
                <a:lnTo>
                  <a:pt x="246063" y="968620"/>
                </a:lnTo>
                <a:close/>
                <a:moveTo>
                  <a:pt x="239406" y="967084"/>
                </a:moveTo>
                <a:lnTo>
                  <a:pt x="239644" y="967215"/>
                </a:lnTo>
                <a:lnTo>
                  <a:pt x="239644" y="967896"/>
                </a:lnTo>
                <a:cubicBezTo>
                  <a:pt x="239644" y="968748"/>
                  <a:pt x="239644" y="968748"/>
                  <a:pt x="239644" y="968748"/>
                </a:cubicBezTo>
                <a:close/>
                <a:moveTo>
                  <a:pt x="801470" y="966966"/>
                </a:moveTo>
                <a:lnTo>
                  <a:pt x="800536" y="967782"/>
                </a:lnTo>
                <a:lnTo>
                  <a:pt x="800100" y="969962"/>
                </a:lnTo>
                <a:close/>
                <a:moveTo>
                  <a:pt x="851262" y="966743"/>
                </a:moveTo>
                <a:lnTo>
                  <a:pt x="853684" y="968538"/>
                </a:lnTo>
                <a:lnTo>
                  <a:pt x="847870" y="969257"/>
                </a:lnTo>
                <a:cubicBezTo>
                  <a:pt x="847870" y="969257"/>
                  <a:pt x="849566" y="967581"/>
                  <a:pt x="851262" y="966743"/>
                </a:cubicBezTo>
                <a:close/>
                <a:moveTo>
                  <a:pt x="796580" y="966544"/>
                </a:moveTo>
                <a:lnTo>
                  <a:pt x="797263" y="967057"/>
                </a:lnTo>
                <a:lnTo>
                  <a:pt x="796860" y="967762"/>
                </a:lnTo>
                <a:lnTo>
                  <a:pt x="793161" y="969106"/>
                </a:lnTo>
                <a:cubicBezTo>
                  <a:pt x="793161" y="969106"/>
                  <a:pt x="794870" y="967398"/>
                  <a:pt x="796580" y="966544"/>
                </a:cubicBezTo>
                <a:close/>
                <a:moveTo>
                  <a:pt x="193633" y="966530"/>
                </a:moveTo>
                <a:lnTo>
                  <a:pt x="198438" y="969963"/>
                </a:lnTo>
                <a:lnTo>
                  <a:pt x="193993" y="969169"/>
                </a:lnTo>
                <a:lnTo>
                  <a:pt x="194469" y="968971"/>
                </a:lnTo>
                <a:close/>
                <a:moveTo>
                  <a:pt x="802173" y="965427"/>
                </a:moveTo>
                <a:lnTo>
                  <a:pt x="801236" y="966172"/>
                </a:lnTo>
                <a:lnTo>
                  <a:pt x="801951" y="965913"/>
                </a:lnTo>
                <a:close/>
                <a:moveTo>
                  <a:pt x="832256" y="964611"/>
                </a:moveTo>
                <a:lnTo>
                  <a:pt x="828477" y="968971"/>
                </a:lnTo>
                <a:lnTo>
                  <a:pt x="827814" y="969736"/>
                </a:lnTo>
                <a:lnTo>
                  <a:pt x="830263" y="968971"/>
                </a:lnTo>
                <a:close/>
                <a:moveTo>
                  <a:pt x="173832" y="964520"/>
                </a:moveTo>
                <a:lnTo>
                  <a:pt x="176412" y="965994"/>
                </a:lnTo>
                <a:cubicBezTo>
                  <a:pt x="177272" y="967714"/>
                  <a:pt x="177272" y="969434"/>
                  <a:pt x="177272" y="969434"/>
                </a:cubicBezTo>
                <a:close/>
                <a:moveTo>
                  <a:pt x="866255" y="964495"/>
                </a:moveTo>
                <a:lnTo>
                  <a:pt x="864828" y="965905"/>
                </a:lnTo>
                <a:cubicBezTo>
                  <a:pt x="863132" y="967581"/>
                  <a:pt x="861436" y="969257"/>
                  <a:pt x="861436" y="969257"/>
                </a:cubicBezTo>
                <a:close/>
                <a:moveTo>
                  <a:pt x="198780" y="963737"/>
                </a:moveTo>
                <a:lnTo>
                  <a:pt x="199232" y="965994"/>
                </a:lnTo>
                <a:lnTo>
                  <a:pt x="200747" y="967077"/>
                </a:lnTo>
                <a:lnTo>
                  <a:pt x="199450" y="964239"/>
                </a:lnTo>
                <a:close/>
                <a:moveTo>
                  <a:pt x="861436" y="963392"/>
                </a:moveTo>
                <a:lnTo>
                  <a:pt x="861436" y="965905"/>
                </a:lnTo>
                <a:cubicBezTo>
                  <a:pt x="861436" y="965905"/>
                  <a:pt x="861436" y="965905"/>
                  <a:pt x="861436" y="969257"/>
                </a:cubicBezTo>
                <a:cubicBezTo>
                  <a:pt x="854653" y="975959"/>
                  <a:pt x="854653" y="969257"/>
                  <a:pt x="854653" y="969257"/>
                </a:cubicBezTo>
                <a:cubicBezTo>
                  <a:pt x="858045" y="965905"/>
                  <a:pt x="859740" y="964230"/>
                  <a:pt x="861436" y="963392"/>
                </a:cubicBezTo>
                <a:close/>
                <a:moveTo>
                  <a:pt x="832943" y="963050"/>
                </a:moveTo>
                <a:lnTo>
                  <a:pt x="828477" y="963712"/>
                </a:lnTo>
                <a:lnTo>
                  <a:pt x="828112" y="966365"/>
                </a:lnTo>
                <a:lnTo>
                  <a:pt x="828477" y="965994"/>
                </a:lnTo>
                <a:close/>
                <a:moveTo>
                  <a:pt x="237594" y="962613"/>
                </a:moveTo>
                <a:lnTo>
                  <a:pt x="238790" y="962784"/>
                </a:lnTo>
                <a:lnTo>
                  <a:pt x="239406" y="967084"/>
                </a:lnTo>
                <a:lnTo>
                  <a:pt x="238782" y="966742"/>
                </a:lnTo>
                <a:lnTo>
                  <a:pt x="237082" y="962784"/>
                </a:lnTo>
                <a:close/>
                <a:moveTo>
                  <a:pt x="806450" y="962613"/>
                </a:moveTo>
                <a:lnTo>
                  <a:pt x="804887" y="963978"/>
                </a:lnTo>
                <a:lnTo>
                  <a:pt x="803275" y="965994"/>
                </a:lnTo>
                <a:lnTo>
                  <a:pt x="800101" y="969962"/>
                </a:lnTo>
                <a:lnTo>
                  <a:pt x="800894" y="969962"/>
                </a:lnTo>
                <a:lnTo>
                  <a:pt x="801688" y="969962"/>
                </a:lnTo>
                <a:lnTo>
                  <a:pt x="801688" y="969963"/>
                </a:lnTo>
                <a:lnTo>
                  <a:pt x="801688" y="970976"/>
                </a:lnTo>
                <a:lnTo>
                  <a:pt x="804478" y="969962"/>
                </a:lnTo>
                <a:lnTo>
                  <a:pt x="805971" y="969420"/>
                </a:lnTo>
                <a:lnTo>
                  <a:pt x="806224" y="969169"/>
                </a:lnTo>
                <a:lnTo>
                  <a:pt x="806318" y="969294"/>
                </a:lnTo>
                <a:lnTo>
                  <a:pt x="806450" y="969246"/>
                </a:lnTo>
                <a:lnTo>
                  <a:pt x="806450" y="969169"/>
                </a:lnTo>
                <a:lnTo>
                  <a:pt x="806450" y="965994"/>
                </a:lnTo>
                <a:close/>
                <a:moveTo>
                  <a:pt x="212197" y="962554"/>
                </a:moveTo>
                <a:cubicBezTo>
                  <a:pt x="212197" y="962554"/>
                  <a:pt x="212197" y="962554"/>
                  <a:pt x="212197" y="969434"/>
                </a:cubicBezTo>
                <a:cubicBezTo>
                  <a:pt x="205317" y="969434"/>
                  <a:pt x="212197" y="969434"/>
                  <a:pt x="212197" y="962554"/>
                </a:cubicBezTo>
                <a:close/>
                <a:moveTo>
                  <a:pt x="868219" y="962554"/>
                </a:moveTo>
                <a:cubicBezTo>
                  <a:pt x="864828" y="962554"/>
                  <a:pt x="863132" y="964230"/>
                  <a:pt x="862284" y="965067"/>
                </a:cubicBezTo>
                <a:lnTo>
                  <a:pt x="861707" y="963358"/>
                </a:lnTo>
                <a:close/>
                <a:moveTo>
                  <a:pt x="868219" y="962554"/>
                </a:moveTo>
                <a:lnTo>
                  <a:pt x="866255" y="964495"/>
                </a:lnTo>
                <a:lnTo>
                  <a:pt x="867371" y="963392"/>
                </a:lnTo>
                <a:cubicBezTo>
                  <a:pt x="868219" y="962554"/>
                  <a:pt x="868219" y="962554"/>
                  <a:pt x="868219" y="962554"/>
                </a:cubicBezTo>
                <a:close/>
                <a:moveTo>
                  <a:pt x="861436" y="962554"/>
                </a:moveTo>
                <a:lnTo>
                  <a:pt x="861707" y="963358"/>
                </a:lnTo>
                <a:lnTo>
                  <a:pt x="861436" y="963392"/>
                </a:lnTo>
                <a:close/>
                <a:moveTo>
                  <a:pt x="854653" y="962554"/>
                </a:moveTo>
                <a:cubicBezTo>
                  <a:pt x="847870" y="969257"/>
                  <a:pt x="847870" y="969257"/>
                  <a:pt x="847870" y="969257"/>
                </a:cubicBezTo>
                <a:cubicBezTo>
                  <a:pt x="847870" y="969257"/>
                  <a:pt x="847870" y="962554"/>
                  <a:pt x="854653" y="962554"/>
                </a:cubicBezTo>
                <a:close/>
                <a:moveTo>
                  <a:pt x="854653" y="962554"/>
                </a:moveTo>
                <a:cubicBezTo>
                  <a:pt x="854653" y="962554"/>
                  <a:pt x="854653" y="962554"/>
                  <a:pt x="861436" y="962554"/>
                </a:cubicBezTo>
                <a:cubicBezTo>
                  <a:pt x="858045" y="965905"/>
                  <a:pt x="856349" y="967581"/>
                  <a:pt x="854653" y="968419"/>
                </a:cubicBezTo>
                <a:lnTo>
                  <a:pt x="854653" y="965067"/>
                </a:lnTo>
                <a:lnTo>
                  <a:pt x="854653" y="963392"/>
                </a:lnTo>
                <a:cubicBezTo>
                  <a:pt x="854653" y="962554"/>
                  <a:pt x="854653" y="962554"/>
                  <a:pt x="854653" y="962554"/>
                </a:cubicBezTo>
                <a:close/>
                <a:moveTo>
                  <a:pt x="841087" y="962554"/>
                </a:moveTo>
                <a:cubicBezTo>
                  <a:pt x="847870" y="962554"/>
                  <a:pt x="847870" y="962554"/>
                  <a:pt x="847870" y="962554"/>
                </a:cubicBezTo>
                <a:cubicBezTo>
                  <a:pt x="847870" y="969257"/>
                  <a:pt x="847870" y="969257"/>
                  <a:pt x="847870" y="969257"/>
                </a:cubicBezTo>
                <a:cubicBezTo>
                  <a:pt x="841087" y="969257"/>
                  <a:pt x="847870" y="962554"/>
                  <a:pt x="841087" y="969257"/>
                </a:cubicBezTo>
                <a:cubicBezTo>
                  <a:pt x="841087" y="969257"/>
                  <a:pt x="841087" y="962554"/>
                  <a:pt x="841087" y="962554"/>
                </a:cubicBezTo>
                <a:close/>
                <a:moveTo>
                  <a:pt x="826634" y="962422"/>
                </a:moveTo>
                <a:cubicBezTo>
                  <a:pt x="819831" y="962422"/>
                  <a:pt x="813027" y="969169"/>
                  <a:pt x="813027" y="969169"/>
                </a:cubicBezTo>
                <a:cubicBezTo>
                  <a:pt x="819831" y="962422"/>
                  <a:pt x="819831" y="962422"/>
                  <a:pt x="826634" y="962422"/>
                </a:cubicBezTo>
                <a:close/>
                <a:moveTo>
                  <a:pt x="799998" y="962275"/>
                </a:moveTo>
                <a:lnTo>
                  <a:pt x="799998" y="966622"/>
                </a:lnTo>
                <a:lnTo>
                  <a:pt x="797766" y="967433"/>
                </a:lnTo>
                <a:lnTo>
                  <a:pt x="797263" y="967057"/>
                </a:lnTo>
                <a:close/>
                <a:moveTo>
                  <a:pt x="889001" y="962025"/>
                </a:moveTo>
                <a:cubicBezTo>
                  <a:pt x="889001" y="962025"/>
                  <a:pt x="889001" y="962025"/>
                  <a:pt x="895351" y="962025"/>
                </a:cubicBezTo>
                <a:cubicBezTo>
                  <a:pt x="889001" y="969963"/>
                  <a:pt x="889001" y="962025"/>
                  <a:pt x="889001" y="962025"/>
                </a:cubicBezTo>
                <a:close/>
                <a:moveTo>
                  <a:pt x="219075" y="962025"/>
                </a:moveTo>
                <a:cubicBezTo>
                  <a:pt x="225425" y="962025"/>
                  <a:pt x="225425" y="969963"/>
                  <a:pt x="225425" y="969963"/>
                </a:cubicBezTo>
                <a:cubicBezTo>
                  <a:pt x="225425" y="969963"/>
                  <a:pt x="225425" y="969963"/>
                  <a:pt x="219075" y="962025"/>
                </a:cubicBezTo>
                <a:close/>
                <a:moveTo>
                  <a:pt x="212725" y="962025"/>
                </a:moveTo>
                <a:cubicBezTo>
                  <a:pt x="212725" y="962025"/>
                  <a:pt x="214313" y="964010"/>
                  <a:pt x="215900" y="965994"/>
                </a:cubicBezTo>
                <a:lnTo>
                  <a:pt x="218652" y="969434"/>
                </a:lnTo>
                <a:lnTo>
                  <a:pt x="218281" y="968971"/>
                </a:lnTo>
                <a:cubicBezTo>
                  <a:pt x="217488" y="967979"/>
                  <a:pt x="215900" y="965994"/>
                  <a:pt x="212725" y="962025"/>
                </a:cubicBezTo>
                <a:close/>
                <a:moveTo>
                  <a:pt x="239644" y="961932"/>
                </a:moveTo>
                <a:lnTo>
                  <a:pt x="240012" y="962520"/>
                </a:lnTo>
                <a:lnTo>
                  <a:pt x="240066" y="962466"/>
                </a:lnTo>
                <a:lnTo>
                  <a:pt x="239713" y="962025"/>
                </a:lnTo>
                <a:lnTo>
                  <a:pt x="240176" y="962356"/>
                </a:lnTo>
                <a:lnTo>
                  <a:pt x="240507" y="962025"/>
                </a:lnTo>
                <a:cubicBezTo>
                  <a:pt x="240945" y="962025"/>
                  <a:pt x="241301" y="962381"/>
                  <a:pt x="241301" y="962819"/>
                </a:cubicBezTo>
                <a:lnTo>
                  <a:pt x="241102" y="963018"/>
                </a:lnTo>
                <a:lnTo>
                  <a:pt x="245269" y="965994"/>
                </a:lnTo>
                <a:lnTo>
                  <a:pt x="245595" y="967625"/>
                </a:lnTo>
                <a:lnTo>
                  <a:pt x="246063" y="968070"/>
                </a:lnTo>
                <a:lnTo>
                  <a:pt x="246063" y="965994"/>
                </a:lnTo>
                <a:lnTo>
                  <a:pt x="246063" y="962185"/>
                </a:lnTo>
                <a:lnTo>
                  <a:pt x="246063" y="962025"/>
                </a:lnTo>
                <a:cubicBezTo>
                  <a:pt x="252413" y="962025"/>
                  <a:pt x="252413" y="969963"/>
                  <a:pt x="252413" y="969963"/>
                </a:cubicBezTo>
                <a:cubicBezTo>
                  <a:pt x="252413" y="969963"/>
                  <a:pt x="250826" y="969963"/>
                  <a:pt x="249238" y="969963"/>
                </a:cubicBezTo>
                <a:lnTo>
                  <a:pt x="248052" y="969963"/>
                </a:lnTo>
                <a:lnTo>
                  <a:pt x="248315" y="970213"/>
                </a:lnTo>
                <a:lnTo>
                  <a:pt x="250032" y="971848"/>
                </a:lnTo>
                <a:lnTo>
                  <a:pt x="259952" y="976140"/>
                </a:lnTo>
                <a:lnTo>
                  <a:pt x="259988" y="976031"/>
                </a:lnTo>
                <a:lnTo>
                  <a:pt x="260144" y="975565"/>
                </a:lnTo>
                <a:cubicBezTo>
                  <a:pt x="263561" y="978974"/>
                  <a:pt x="261852" y="978974"/>
                  <a:pt x="260144" y="978974"/>
                </a:cubicBezTo>
                <a:lnTo>
                  <a:pt x="259335" y="979153"/>
                </a:lnTo>
                <a:lnTo>
                  <a:pt x="259290" y="978974"/>
                </a:lnTo>
                <a:lnTo>
                  <a:pt x="254623" y="976313"/>
                </a:lnTo>
                <a:lnTo>
                  <a:pt x="254061" y="976313"/>
                </a:lnTo>
                <a:lnTo>
                  <a:pt x="259290" y="981530"/>
                </a:lnTo>
                <a:cubicBezTo>
                  <a:pt x="260144" y="982382"/>
                  <a:pt x="260144" y="982382"/>
                  <a:pt x="260144" y="982382"/>
                </a:cubicBezTo>
                <a:cubicBezTo>
                  <a:pt x="253311" y="982382"/>
                  <a:pt x="253311" y="975565"/>
                  <a:pt x="246477" y="975565"/>
                </a:cubicBezTo>
                <a:lnTo>
                  <a:pt x="247216" y="971143"/>
                </a:lnTo>
                <a:lnTo>
                  <a:pt x="251455" y="974219"/>
                </a:lnTo>
                <a:lnTo>
                  <a:pt x="250146" y="972859"/>
                </a:lnTo>
                <a:lnTo>
                  <a:pt x="247331" y="970453"/>
                </a:lnTo>
                <a:lnTo>
                  <a:pt x="247216" y="971143"/>
                </a:lnTo>
                <a:lnTo>
                  <a:pt x="245042" y="969566"/>
                </a:lnTo>
                <a:lnTo>
                  <a:pt x="245251" y="969448"/>
                </a:lnTo>
                <a:lnTo>
                  <a:pt x="245695" y="969503"/>
                </a:lnTo>
                <a:lnTo>
                  <a:pt x="245525" y="969291"/>
                </a:lnTo>
                <a:lnTo>
                  <a:pt x="245251" y="969448"/>
                </a:lnTo>
                <a:lnTo>
                  <a:pt x="244801" y="969392"/>
                </a:lnTo>
                <a:lnTo>
                  <a:pt x="243915" y="968748"/>
                </a:lnTo>
                <a:lnTo>
                  <a:pt x="245091" y="968748"/>
                </a:lnTo>
                <a:lnTo>
                  <a:pt x="240772" y="963349"/>
                </a:lnTo>
                <a:lnTo>
                  <a:pt x="240624" y="963496"/>
                </a:lnTo>
                <a:lnTo>
                  <a:pt x="243915" y="968748"/>
                </a:lnTo>
                <a:lnTo>
                  <a:pt x="240498" y="968748"/>
                </a:lnTo>
                <a:cubicBezTo>
                  <a:pt x="239644" y="968748"/>
                  <a:pt x="239644" y="968748"/>
                  <a:pt x="239644" y="968748"/>
                </a:cubicBezTo>
                <a:cubicBezTo>
                  <a:pt x="241352" y="968748"/>
                  <a:pt x="241352" y="968322"/>
                  <a:pt x="240498" y="967683"/>
                </a:cubicBezTo>
                <a:lnTo>
                  <a:pt x="239644" y="967215"/>
                </a:lnTo>
                <a:close/>
                <a:moveTo>
                  <a:pt x="232811" y="961932"/>
                </a:moveTo>
                <a:cubicBezTo>
                  <a:pt x="239644" y="961932"/>
                  <a:pt x="239644" y="961932"/>
                  <a:pt x="239644" y="961932"/>
                </a:cubicBezTo>
                <a:lnTo>
                  <a:pt x="237594" y="962613"/>
                </a:lnTo>
                <a:close/>
                <a:moveTo>
                  <a:pt x="225978" y="961932"/>
                </a:moveTo>
                <a:lnTo>
                  <a:pt x="232242" y="966476"/>
                </a:lnTo>
                <a:lnTo>
                  <a:pt x="232811" y="968748"/>
                </a:lnTo>
                <a:lnTo>
                  <a:pt x="232810" y="968747"/>
                </a:lnTo>
                <a:lnTo>
                  <a:pt x="231042" y="966984"/>
                </a:lnTo>
                <a:lnTo>
                  <a:pt x="229395" y="965340"/>
                </a:lnTo>
                <a:cubicBezTo>
                  <a:pt x="227686" y="963636"/>
                  <a:pt x="225978" y="961932"/>
                  <a:pt x="225978" y="961932"/>
                </a:cubicBezTo>
                <a:close/>
                <a:moveTo>
                  <a:pt x="848028" y="961930"/>
                </a:moveTo>
                <a:lnTo>
                  <a:pt x="847870" y="962554"/>
                </a:lnTo>
                <a:lnTo>
                  <a:pt x="846916" y="962030"/>
                </a:lnTo>
                <a:lnTo>
                  <a:pt x="846972" y="962025"/>
                </a:lnTo>
                <a:close/>
                <a:moveTo>
                  <a:pt x="846624" y="961870"/>
                </a:moveTo>
                <a:lnTo>
                  <a:pt x="846907" y="962025"/>
                </a:lnTo>
                <a:lnTo>
                  <a:pt x="846916" y="962030"/>
                </a:lnTo>
                <a:lnTo>
                  <a:pt x="841087" y="962554"/>
                </a:lnTo>
                <a:lnTo>
                  <a:pt x="845367" y="962025"/>
                </a:lnTo>
                <a:close/>
                <a:moveTo>
                  <a:pt x="168565" y="959760"/>
                </a:moveTo>
                <a:cubicBezTo>
                  <a:pt x="168887" y="959545"/>
                  <a:pt x="169962" y="959975"/>
                  <a:pt x="171252" y="960835"/>
                </a:cubicBezTo>
                <a:lnTo>
                  <a:pt x="173832" y="964520"/>
                </a:lnTo>
                <a:lnTo>
                  <a:pt x="170392" y="962554"/>
                </a:lnTo>
                <a:cubicBezTo>
                  <a:pt x="168672" y="960835"/>
                  <a:pt x="168242" y="959975"/>
                  <a:pt x="168565" y="959760"/>
                </a:cubicBezTo>
                <a:close/>
                <a:moveTo>
                  <a:pt x="219145" y="959273"/>
                </a:moveTo>
                <a:lnTo>
                  <a:pt x="219999" y="959375"/>
                </a:lnTo>
                <a:lnTo>
                  <a:pt x="222100" y="960273"/>
                </a:lnTo>
                <a:lnTo>
                  <a:pt x="222562" y="961079"/>
                </a:lnTo>
                <a:cubicBezTo>
                  <a:pt x="224270" y="961932"/>
                  <a:pt x="225978" y="961932"/>
                  <a:pt x="225978" y="961932"/>
                </a:cubicBezTo>
                <a:lnTo>
                  <a:pt x="231042" y="966984"/>
                </a:lnTo>
                <a:lnTo>
                  <a:pt x="232808" y="968745"/>
                </a:lnTo>
                <a:lnTo>
                  <a:pt x="225978" y="962784"/>
                </a:lnTo>
                <a:cubicBezTo>
                  <a:pt x="224270" y="961932"/>
                  <a:pt x="222562" y="961932"/>
                  <a:pt x="219145" y="961932"/>
                </a:cubicBezTo>
                <a:close/>
                <a:moveTo>
                  <a:pt x="221488" y="959205"/>
                </a:moveTo>
                <a:lnTo>
                  <a:pt x="225978" y="961932"/>
                </a:lnTo>
                <a:lnTo>
                  <a:pt x="222100" y="960273"/>
                </a:lnTo>
                <a:close/>
                <a:moveTo>
                  <a:pt x="221303" y="958882"/>
                </a:moveTo>
                <a:lnTo>
                  <a:pt x="221488" y="959205"/>
                </a:lnTo>
                <a:lnTo>
                  <a:pt x="221067" y="958949"/>
                </a:lnTo>
                <a:close/>
                <a:moveTo>
                  <a:pt x="222562" y="958523"/>
                </a:moveTo>
                <a:lnTo>
                  <a:pt x="225124" y="961079"/>
                </a:lnTo>
                <a:cubicBezTo>
                  <a:pt x="225978" y="961932"/>
                  <a:pt x="225978" y="961932"/>
                  <a:pt x="225978" y="961932"/>
                </a:cubicBezTo>
                <a:close/>
                <a:moveTo>
                  <a:pt x="242226" y="958352"/>
                </a:moveTo>
                <a:lnTo>
                  <a:pt x="242735" y="958860"/>
                </a:lnTo>
                <a:lnTo>
                  <a:pt x="245903" y="962025"/>
                </a:lnTo>
                <a:close/>
                <a:moveTo>
                  <a:pt x="202565" y="957739"/>
                </a:moveTo>
                <a:lnTo>
                  <a:pt x="205317" y="959115"/>
                </a:lnTo>
                <a:cubicBezTo>
                  <a:pt x="207037" y="960835"/>
                  <a:pt x="208757" y="962554"/>
                  <a:pt x="212197" y="962554"/>
                </a:cubicBezTo>
                <a:cubicBezTo>
                  <a:pt x="212197" y="962554"/>
                  <a:pt x="210477" y="962554"/>
                  <a:pt x="209617" y="962554"/>
                </a:cubicBezTo>
                <a:lnTo>
                  <a:pt x="206177" y="962554"/>
                </a:lnTo>
                <a:cubicBezTo>
                  <a:pt x="205317" y="962554"/>
                  <a:pt x="205317" y="962554"/>
                  <a:pt x="205317" y="962554"/>
                </a:cubicBezTo>
                <a:close/>
                <a:moveTo>
                  <a:pt x="854257" y="956537"/>
                </a:moveTo>
                <a:lnTo>
                  <a:pt x="854653" y="956689"/>
                </a:lnTo>
                <a:lnTo>
                  <a:pt x="854653" y="960040"/>
                </a:lnTo>
                <a:cubicBezTo>
                  <a:pt x="854653" y="960878"/>
                  <a:pt x="854653" y="962554"/>
                  <a:pt x="854653" y="962554"/>
                </a:cubicBezTo>
                <a:cubicBezTo>
                  <a:pt x="854653" y="962554"/>
                  <a:pt x="854653" y="962554"/>
                  <a:pt x="847870" y="962554"/>
                </a:cubicBezTo>
                <a:cubicBezTo>
                  <a:pt x="847870" y="962554"/>
                  <a:pt x="849566" y="962554"/>
                  <a:pt x="851262" y="961716"/>
                </a:cubicBezTo>
                <a:close/>
                <a:moveTo>
                  <a:pt x="853982" y="956431"/>
                </a:moveTo>
                <a:lnTo>
                  <a:pt x="854179" y="956507"/>
                </a:lnTo>
                <a:lnTo>
                  <a:pt x="850414" y="961716"/>
                </a:lnTo>
                <a:lnTo>
                  <a:pt x="848028" y="961930"/>
                </a:lnTo>
                <a:lnTo>
                  <a:pt x="848141" y="961481"/>
                </a:lnTo>
                <a:close/>
                <a:moveTo>
                  <a:pt x="854653" y="955851"/>
                </a:moveTo>
                <a:lnTo>
                  <a:pt x="853982" y="956431"/>
                </a:lnTo>
                <a:lnTo>
                  <a:pt x="853770" y="956350"/>
                </a:lnTo>
                <a:close/>
                <a:moveTo>
                  <a:pt x="854653" y="955851"/>
                </a:moveTo>
                <a:lnTo>
                  <a:pt x="854257" y="956537"/>
                </a:lnTo>
                <a:lnTo>
                  <a:pt x="854179" y="956507"/>
                </a:lnTo>
                <a:close/>
                <a:moveTo>
                  <a:pt x="847726" y="955675"/>
                </a:moveTo>
                <a:cubicBezTo>
                  <a:pt x="844154" y="959247"/>
                  <a:pt x="842368" y="961033"/>
                  <a:pt x="841475" y="961926"/>
                </a:cubicBezTo>
                <a:lnTo>
                  <a:pt x="841376" y="962025"/>
                </a:lnTo>
                <a:lnTo>
                  <a:pt x="840582" y="962819"/>
                </a:lnTo>
                <a:lnTo>
                  <a:pt x="841036" y="962025"/>
                </a:lnTo>
                <a:lnTo>
                  <a:pt x="844154" y="956568"/>
                </a:lnTo>
                <a:cubicBezTo>
                  <a:pt x="845940" y="955675"/>
                  <a:pt x="847726" y="955675"/>
                  <a:pt x="847726" y="955675"/>
                </a:cubicBezTo>
                <a:close/>
                <a:moveTo>
                  <a:pt x="239713" y="955675"/>
                </a:moveTo>
                <a:lnTo>
                  <a:pt x="240209" y="956337"/>
                </a:lnTo>
                <a:lnTo>
                  <a:pt x="242226" y="958352"/>
                </a:lnTo>
                <a:lnTo>
                  <a:pt x="240211" y="956339"/>
                </a:lnTo>
                <a:lnTo>
                  <a:pt x="242094" y="958850"/>
                </a:lnTo>
                <a:cubicBezTo>
                  <a:pt x="241301" y="958850"/>
                  <a:pt x="239713" y="958850"/>
                  <a:pt x="239713" y="962025"/>
                </a:cubicBezTo>
                <a:cubicBezTo>
                  <a:pt x="239713" y="958850"/>
                  <a:pt x="239713" y="958850"/>
                  <a:pt x="239713" y="958850"/>
                </a:cubicBezTo>
                <a:lnTo>
                  <a:pt x="239713" y="955842"/>
                </a:lnTo>
                <a:lnTo>
                  <a:pt x="239713" y="955676"/>
                </a:lnTo>
                <a:close/>
                <a:moveTo>
                  <a:pt x="212197" y="955675"/>
                </a:moveTo>
                <a:cubicBezTo>
                  <a:pt x="212197" y="955675"/>
                  <a:pt x="212197" y="955675"/>
                  <a:pt x="213057" y="956469"/>
                </a:cubicBezTo>
                <a:lnTo>
                  <a:pt x="214845" y="958119"/>
                </a:lnTo>
                <a:lnTo>
                  <a:pt x="219076" y="962025"/>
                </a:lnTo>
                <a:cubicBezTo>
                  <a:pt x="219076" y="962025"/>
                  <a:pt x="212197" y="962025"/>
                  <a:pt x="212197" y="955675"/>
                </a:cubicBezTo>
                <a:close/>
                <a:moveTo>
                  <a:pt x="212197" y="955675"/>
                </a:moveTo>
                <a:cubicBezTo>
                  <a:pt x="212197" y="955675"/>
                  <a:pt x="213917" y="955675"/>
                  <a:pt x="215637" y="956469"/>
                </a:cubicBezTo>
                <a:lnTo>
                  <a:pt x="216575" y="957984"/>
                </a:lnTo>
                <a:close/>
                <a:moveTo>
                  <a:pt x="198438" y="955675"/>
                </a:moveTo>
                <a:cubicBezTo>
                  <a:pt x="201878" y="955675"/>
                  <a:pt x="201878" y="955675"/>
                  <a:pt x="201878" y="956535"/>
                </a:cubicBezTo>
                <a:lnTo>
                  <a:pt x="202565" y="957739"/>
                </a:lnTo>
                <a:close/>
                <a:moveTo>
                  <a:pt x="239316" y="955445"/>
                </a:moveTo>
                <a:cubicBezTo>
                  <a:pt x="242735" y="955445"/>
                  <a:pt x="242735" y="955445"/>
                  <a:pt x="241880" y="955445"/>
                </a:cubicBezTo>
                <a:lnTo>
                  <a:pt x="242735" y="955445"/>
                </a:lnTo>
                <a:lnTo>
                  <a:pt x="243589" y="955445"/>
                </a:lnTo>
                <a:lnTo>
                  <a:pt x="246153" y="955445"/>
                </a:lnTo>
                <a:cubicBezTo>
                  <a:pt x="252991" y="962275"/>
                  <a:pt x="252991" y="962275"/>
                  <a:pt x="239316" y="95544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6819"/>
                  <a:pt x="219145" y="958523"/>
                </a:cubicBezTo>
                <a:lnTo>
                  <a:pt x="219145" y="959273"/>
                </a:lnTo>
                <a:lnTo>
                  <a:pt x="218303" y="959172"/>
                </a:lnTo>
                <a:lnTo>
                  <a:pt x="218890" y="961337"/>
                </a:lnTo>
                <a:lnTo>
                  <a:pt x="219145" y="961932"/>
                </a:lnTo>
                <a:lnTo>
                  <a:pt x="218980" y="961670"/>
                </a:lnTo>
                <a:lnTo>
                  <a:pt x="219076" y="962025"/>
                </a:lnTo>
                <a:lnTo>
                  <a:pt x="216575" y="957984"/>
                </a:lnTo>
                <a:lnTo>
                  <a:pt x="217706" y="958581"/>
                </a:lnTo>
                <a:lnTo>
                  <a:pt x="216583" y="955967"/>
                </a:lnTo>
                <a:cubicBezTo>
                  <a:pt x="215729" y="955115"/>
                  <a:pt x="215729" y="955115"/>
                  <a:pt x="219145" y="955115"/>
                </a:cubicBezTo>
                <a:close/>
                <a:moveTo>
                  <a:pt x="219145" y="955115"/>
                </a:moveTo>
                <a:cubicBezTo>
                  <a:pt x="219145" y="955115"/>
                  <a:pt x="219145" y="955115"/>
                  <a:pt x="219999" y="955967"/>
                </a:cubicBezTo>
                <a:lnTo>
                  <a:pt x="222562" y="958523"/>
                </a:lnTo>
                <a:lnTo>
                  <a:pt x="221303" y="958882"/>
                </a:lnTo>
                <a:close/>
                <a:moveTo>
                  <a:pt x="219145" y="955115"/>
                </a:moveTo>
                <a:lnTo>
                  <a:pt x="223601" y="958227"/>
                </a:lnTo>
                <a:lnTo>
                  <a:pt x="222562" y="958523"/>
                </a:lnTo>
                <a:close/>
                <a:moveTo>
                  <a:pt x="813595" y="955110"/>
                </a:moveTo>
                <a:lnTo>
                  <a:pt x="813482" y="955190"/>
                </a:lnTo>
                <a:lnTo>
                  <a:pt x="813595" y="955340"/>
                </a:lnTo>
                <a:close/>
                <a:moveTo>
                  <a:pt x="852438" y="954210"/>
                </a:moveTo>
                <a:lnTo>
                  <a:pt x="854653" y="955851"/>
                </a:lnTo>
                <a:cubicBezTo>
                  <a:pt x="852957" y="955851"/>
                  <a:pt x="852533" y="955851"/>
                  <a:pt x="852745" y="955956"/>
                </a:cubicBezTo>
                <a:lnTo>
                  <a:pt x="853770" y="956350"/>
                </a:lnTo>
                <a:lnTo>
                  <a:pt x="848718" y="959202"/>
                </a:lnTo>
                <a:lnTo>
                  <a:pt x="848141" y="961481"/>
                </a:lnTo>
                <a:lnTo>
                  <a:pt x="847870" y="961716"/>
                </a:lnTo>
                <a:lnTo>
                  <a:pt x="846624" y="961870"/>
                </a:lnTo>
                <a:lnTo>
                  <a:pt x="845962" y="961507"/>
                </a:lnTo>
                <a:cubicBezTo>
                  <a:pt x="846598" y="959621"/>
                  <a:pt x="852957" y="955851"/>
                  <a:pt x="847870" y="955851"/>
                </a:cubicBezTo>
                <a:close/>
                <a:moveTo>
                  <a:pt x="843261" y="953294"/>
                </a:moveTo>
                <a:lnTo>
                  <a:pt x="844704" y="954064"/>
                </a:lnTo>
                <a:lnTo>
                  <a:pt x="845157" y="953840"/>
                </a:lnTo>
                <a:lnTo>
                  <a:pt x="844951" y="954195"/>
                </a:lnTo>
                <a:lnTo>
                  <a:pt x="847726" y="955675"/>
                </a:lnTo>
                <a:lnTo>
                  <a:pt x="841799" y="955675"/>
                </a:lnTo>
                <a:lnTo>
                  <a:pt x="841087" y="955851"/>
                </a:lnTo>
                <a:lnTo>
                  <a:pt x="841443" y="955675"/>
                </a:lnTo>
                <a:lnTo>
                  <a:pt x="840582" y="955675"/>
                </a:lnTo>
                <a:cubicBezTo>
                  <a:pt x="838796" y="955675"/>
                  <a:pt x="837010" y="955675"/>
                  <a:pt x="833438" y="955675"/>
                </a:cubicBezTo>
                <a:cubicBezTo>
                  <a:pt x="837010" y="955675"/>
                  <a:pt x="840582" y="954088"/>
                  <a:pt x="843261" y="953294"/>
                </a:cubicBezTo>
                <a:close/>
                <a:moveTo>
                  <a:pt x="228600" y="953294"/>
                </a:moveTo>
                <a:cubicBezTo>
                  <a:pt x="230188" y="954088"/>
                  <a:pt x="231775" y="955675"/>
                  <a:pt x="231775" y="955675"/>
                </a:cubicBezTo>
                <a:lnTo>
                  <a:pt x="228171" y="953616"/>
                </a:lnTo>
                <a:close/>
                <a:moveTo>
                  <a:pt x="807211" y="952825"/>
                </a:moveTo>
                <a:lnTo>
                  <a:pt x="806836" y="955445"/>
                </a:lnTo>
                <a:lnTo>
                  <a:pt x="799998" y="957929"/>
                </a:lnTo>
                <a:lnTo>
                  <a:pt x="799998" y="955445"/>
                </a:lnTo>
                <a:lnTo>
                  <a:pt x="806836" y="952961"/>
                </a:lnTo>
                <a:close/>
                <a:moveTo>
                  <a:pt x="187648" y="952822"/>
                </a:moveTo>
                <a:lnTo>
                  <a:pt x="188517" y="954287"/>
                </a:lnTo>
                <a:lnTo>
                  <a:pt x="189301" y="954476"/>
                </a:lnTo>
                <a:close/>
                <a:moveTo>
                  <a:pt x="206005" y="951865"/>
                </a:moveTo>
                <a:lnTo>
                  <a:pt x="207122" y="952240"/>
                </a:lnTo>
                <a:lnTo>
                  <a:pt x="207819" y="953366"/>
                </a:lnTo>
                <a:lnTo>
                  <a:pt x="206177" y="952500"/>
                </a:lnTo>
                <a:close/>
                <a:moveTo>
                  <a:pt x="186858" y="951492"/>
                </a:moveTo>
                <a:lnTo>
                  <a:pt x="187647" y="952820"/>
                </a:lnTo>
                <a:lnTo>
                  <a:pt x="189302" y="954476"/>
                </a:lnTo>
                <a:lnTo>
                  <a:pt x="191143" y="954919"/>
                </a:lnTo>
                <a:close/>
                <a:moveTo>
                  <a:pt x="239642" y="950891"/>
                </a:moveTo>
                <a:lnTo>
                  <a:pt x="246153" y="955445"/>
                </a:lnTo>
                <a:cubicBezTo>
                  <a:pt x="242735" y="955445"/>
                  <a:pt x="241025" y="955445"/>
                  <a:pt x="240171" y="954591"/>
                </a:cubicBezTo>
                <a:close/>
                <a:moveTo>
                  <a:pt x="223446" y="950062"/>
                </a:moveTo>
                <a:lnTo>
                  <a:pt x="224017" y="951202"/>
                </a:lnTo>
                <a:lnTo>
                  <a:pt x="224552" y="950488"/>
                </a:lnTo>
                <a:close/>
                <a:moveTo>
                  <a:pt x="833438" y="949325"/>
                </a:moveTo>
                <a:cubicBezTo>
                  <a:pt x="833438" y="955675"/>
                  <a:pt x="841376" y="949325"/>
                  <a:pt x="841376" y="949325"/>
                </a:cubicBezTo>
                <a:cubicBezTo>
                  <a:pt x="833438" y="955675"/>
                  <a:pt x="833438" y="955675"/>
                  <a:pt x="833438" y="955675"/>
                </a:cubicBezTo>
                <a:cubicBezTo>
                  <a:pt x="833438" y="955675"/>
                  <a:pt x="833438" y="955675"/>
                  <a:pt x="833438" y="949325"/>
                </a:cubicBezTo>
                <a:close/>
                <a:moveTo>
                  <a:pt x="813595" y="949325"/>
                </a:moveTo>
                <a:cubicBezTo>
                  <a:pt x="813595" y="949325"/>
                  <a:pt x="813595" y="950913"/>
                  <a:pt x="813595" y="952500"/>
                </a:cubicBezTo>
                <a:lnTo>
                  <a:pt x="813595" y="953199"/>
                </a:lnTo>
                <a:lnTo>
                  <a:pt x="812962" y="953266"/>
                </a:lnTo>
                <a:close/>
                <a:moveTo>
                  <a:pt x="232569" y="949325"/>
                </a:moveTo>
                <a:lnTo>
                  <a:pt x="235167" y="953366"/>
                </a:lnTo>
                <a:lnTo>
                  <a:pt x="233462" y="952500"/>
                </a:lnTo>
                <a:cubicBezTo>
                  <a:pt x="230783" y="950913"/>
                  <a:pt x="228997" y="949325"/>
                  <a:pt x="232569" y="949325"/>
                </a:cubicBezTo>
                <a:close/>
                <a:moveTo>
                  <a:pt x="205317" y="949325"/>
                </a:moveTo>
                <a:cubicBezTo>
                  <a:pt x="205317" y="949325"/>
                  <a:pt x="207037" y="950913"/>
                  <a:pt x="208757" y="952500"/>
                </a:cubicBezTo>
                <a:lnTo>
                  <a:pt x="211884" y="955387"/>
                </a:lnTo>
                <a:lnTo>
                  <a:pt x="212726" y="955675"/>
                </a:lnTo>
                <a:lnTo>
                  <a:pt x="212197" y="955675"/>
                </a:lnTo>
                <a:lnTo>
                  <a:pt x="205780" y="955675"/>
                </a:lnTo>
                <a:cubicBezTo>
                  <a:pt x="204788" y="955675"/>
                  <a:pt x="204788" y="955675"/>
                  <a:pt x="204788" y="955675"/>
                </a:cubicBezTo>
                <a:cubicBezTo>
                  <a:pt x="204788" y="952500"/>
                  <a:pt x="204788" y="952500"/>
                  <a:pt x="205780" y="953294"/>
                </a:cubicBezTo>
                <a:lnTo>
                  <a:pt x="208311" y="954162"/>
                </a:lnTo>
                <a:lnTo>
                  <a:pt x="207819" y="953366"/>
                </a:lnTo>
                <a:lnTo>
                  <a:pt x="211214" y="955157"/>
                </a:lnTo>
                <a:lnTo>
                  <a:pt x="211738" y="955337"/>
                </a:lnTo>
                <a:lnTo>
                  <a:pt x="207897" y="952500"/>
                </a:lnTo>
                <a:lnTo>
                  <a:pt x="207122" y="952240"/>
                </a:lnTo>
                <a:close/>
                <a:moveTo>
                  <a:pt x="198438" y="949325"/>
                </a:moveTo>
                <a:cubicBezTo>
                  <a:pt x="205317" y="949325"/>
                  <a:pt x="205317" y="949325"/>
                  <a:pt x="205317" y="949325"/>
                </a:cubicBezTo>
                <a:lnTo>
                  <a:pt x="206005" y="951865"/>
                </a:lnTo>
                <a:close/>
                <a:moveTo>
                  <a:pt x="157163" y="949325"/>
                </a:moveTo>
                <a:cubicBezTo>
                  <a:pt x="164307" y="949325"/>
                  <a:pt x="164307" y="949325"/>
                  <a:pt x="164307" y="949325"/>
                </a:cubicBezTo>
                <a:cubicBezTo>
                  <a:pt x="171451" y="955675"/>
                  <a:pt x="164307" y="955675"/>
                  <a:pt x="157163" y="949325"/>
                </a:cubicBezTo>
                <a:close/>
                <a:moveTo>
                  <a:pt x="237948" y="949297"/>
                </a:moveTo>
                <a:lnTo>
                  <a:pt x="239316" y="949468"/>
                </a:lnTo>
                <a:lnTo>
                  <a:pt x="239316" y="949469"/>
                </a:lnTo>
                <a:lnTo>
                  <a:pt x="239456" y="949591"/>
                </a:lnTo>
                <a:lnTo>
                  <a:pt x="239642" y="950891"/>
                </a:lnTo>
                <a:lnTo>
                  <a:pt x="239316" y="950664"/>
                </a:lnTo>
                <a:lnTo>
                  <a:pt x="237606" y="949468"/>
                </a:lnTo>
                <a:close/>
                <a:moveTo>
                  <a:pt x="854653" y="949148"/>
                </a:moveTo>
                <a:cubicBezTo>
                  <a:pt x="854653" y="949148"/>
                  <a:pt x="856349" y="949148"/>
                  <a:pt x="858044" y="949148"/>
                </a:cubicBezTo>
                <a:lnTo>
                  <a:pt x="860588" y="949148"/>
                </a:lnTo>
                <a:cubicBezTo>
                  <a:pt x="861436" y="949148"/>
                  <a:pt x="861436" y="949148"/>
                  <a:pt x="861436" y="949148"/>
                </a:cubicBezTo>
                <a:cubicBezTo>
                  <a:pt x="858045" y="949148"/>
                  <a:pt x="856349" y="950824"/>
                  <a:pt x="855501" y="952500"/>
                </a:cubicBezTo>
                <a:lnTo>
                  <a:pt x="855331" y="953170"/>
                </a:lnTo>
                <a:lnTo>
                  <a:pt x="855025" y="953280"/>
                </a:lnTo>
                <a:lnTo>
                  <a:pt x="852438" y="954210"/>
                </a:lnTo>
                <a:lnTo>
                  <a:pt x="851262" y="953338"/>
                </a:lnTo>
                <a:cubicBezTo>
                  <a:pt x="849566" y="954175"/>
                  <a:pt x="847870" y="955851"/>
                  <a:pt x="847870" y="955851"/>
                </a:cubicBezTo>
                <a:cubicBezTo>
                  <a:pt x="847870" y="955851"/>
                  <a:pt x="854653" y="949148"/>
                  <a:pt x="854653" y="949148"/>
                </a:cubicBezTo>
                <a:close/>
                <a:moveTo>
                  <a:pt x="847870" y="949148"/>
                </a:moveTo>
                <a:cubicBezTo>
                  <a:pt x="847870" y="949148"/>
                  <a:pt x="847870" y="949148"/>
                  <a:pt x="848718" y="949148"/>
                </a:cubicBezTo>
                <a:lnTo>
                  <a:pt x="851262" y="949148"/>
                </a:lnTo>
                <a:lnTo>
                  <a:pt x="853805" y="949148"/>
                </a:lnTo>
                <a:cubicBezTo>
                  <a:pt x="854653" y="949148"/>
                  <a:pt x="854653" y="949148"/>
                  <a:pt x="854653" y="949148"/>
                </a:cubicBezTo>
                <a:cubicBezTo>
                  <a:pt x="851262" y="949148"/>
                  <a:pt x="849566" y="950824"/>
                  <a:pt x="847870" y="952500"/>
                </a:cubicBezTo>
                <a:lnTo>
                  <a:pt x="845157" y="953840"/>
                </a:lnTo>
                <a:close/>
                <a:moveTo>
                  <a:pt x="185351" y="948951"/>
                </a:moveTo>
                <a:lnTo>
                  <a:pt x="185764" y="949648"/>
                </a:lnTo>
                <a:lnTo>
                  <a:pt x="186798" y="949855"/>
                </a:lnTo>
                <a:close/>
                <a:moveTo>
                  <a:pt x="813674" y="948614"/>
                </a:moveTo>
                <a:cubicBezTo>
                  <a:pt x="813674" y="948614"/>
                  <a:pt x="811964" y="950322"/>
                  <a:pt x="809400" y="952030"/>
                </a:cubicBezTo>
                <a:lnTo>
                  <a:pt x="807211" y="952825"/>
                </a:lnTo>
                <a:lnTo>
                  <a:pt x="807492" y="950860"/>
                </a:lnTo>
                <a:close/>
                <a:moveTo>
                  <a:pt x="239316" y="948614"/>
                </a:moveTo>
                <a:cubicBezTo>
                  <a:pt x="246153" y="955445"/>
                  <a:pt x="246153" y="955445"/>
                  <a:pt x="246153" y="955445"/>
                </a:cubicBezTo>
                <a:lnTo>
                  <a:pt x="239456" y="949591"/>
                </a:lnTo>
                <a:close/>
                <a:moveTo>
                  <a:pt x="226219" y="948532"/>
                </a:moveTo>
                <a:cubicBezTo>
                  <a:pt x="226219" y="948532"/>
                  <a:pt x="227906" y="950318"/>
                  <a:pt x="230436" y="952104"/>
                </a:cubicBezTo>
                <a:lnTo>
                  <a:pt x="235645" y="954110"/>
                </a:lnTo>
                <a:lnTo>
                  <a:pt x="235167" y="953366"/>
                </a:lnTo>
                <a:lnTo>
                  <a:pt x="239713" y="955675"/>
                </a:lnTo>
                <a:lnTo>
                  <a:pt x="239707" y="955674"/>
                </a:lnTo>
                <a:lnTo>
                  <a:pt x="239710" y="955675"/>
                </a:lnTo>
                <a:lnTo>
                  <a:pt x="239713" y="955676"/>
                </a:lnTo>
                <a:lnTo>
                  <a:pt x="239705" y="955675"/>
                </a:lnTo>
                <a:lnTo>
                  <a:pt x="239522" y="955651"/>
                </a:lnTo>
                <a:lnTo>
                  <a:pt x="232966" y="954783"/>
                </a:lnTo>
                <a:cubicBezTo>
                  <a:pt x="231279" y="953890"/>
                  <a:pt x="229593" y="952104"/>
                  <a:pt x="226219" y="948532"/>
                </a:cubicBezTo>
                <a:close/>
                <a:moveTo>
                  <a:pt x="212312" y="948298"/>
                </a:moveTo>
                <a:cubicBezTo>
                  <a:pt x="212312" y="955115"/>
                  <a:pt x="219145" y="955115"/>
                  <a:pt x="212312" y="955115"/>
                </a:cubicBezTo>
                <a:cubicBezTo>
                  <a:pt x="212312" y="955115"/>
                  <a:pt x="212312" y="953410"/>
                  <a:pt x="211458" y="951706"/>
                </a:cubicBezTo>
                <a:lnTo>
                  <a:pt x="209357" y="950509"/>
                </a:lnTo>
                <a:close/>
                <a:moveTo>
                  <a:pt x="205478" y="948298"/>
                </a:moveTo>
                <a:lnTo>
                  <a:pt x="209357" y="950509"/>
                </a:lnTo>
                <a:lnTo>
                  <a:pt x="208895" y="950854"/>
                </a:lnTo>
                <a:cubicBezTo>
                  <a:pt x="207187" y="950002"/>
                  <a:pt x="205478" y="948298"/>
                  <a:pt x="205478" y="948298"/>
                </a:cubicBezTo>
                <a:close/>
                <a:moveTo>
                  <a:pt x="222299" y="947773"/>
                </a:moveTo>
                <a:lnTo>
                  <a:pt x="225935" y="948291"/>
                </a:lnTo>
                <a:lnTo>
                  <a:pt x="225978" y="948298"/>
                </a:lnTo>
                <a:lnTo>
                  <a:pt x="225942" y="948298"/>
                </a:lnTo>
                <a:lnTo>
                  <a:pt x="222562" y="948298"/>
                </a:lnTo>
                <a:close/>
                <a:moveTo>
                  <a:pt x="214797" y="945819"/>
                </a:moveTo>
                <a:lnTo>
                  <a:pt x="219145" y="948298"/>
                </a:lnTo>
                <a:cubicBezTo>
                  <a:pt x="219145" y="948298"/>
                  <a:pt x="217437" y="948298"/>
                  <a:pt x="215729" y="947445"/>
                </a:cubicBezTo>
                <a:close/>
                <a:moveTo>
                  <a:pt x="228941" y="943668"/>
                </a:moveTo>
                <a:lnTo>
                  <a:pt x="231623" y="945199"/>
                </a:lnTo>
                <a:cubicBezTo>
                  <a:pt x="232478" y="945199"/>
                  <a:pt x="232478" y="945199"/>
                  <a:pt x="232478" y="948614"/>
                </a:cubicBezTo>
                <a:close/>
                <a:moveTo>
                  <a:pt x="226935" y="942523"/>
                </a:moveTo>
                <a:lnTo>
                  <a:pt x="228205" y="942638"/>
                </a:lnTo>
                <a:lnTo>
                  <a:pt x="228941" y="943668"/>
                </a:lnTo>
                <a:close/>
                <a:moveTo>
                  <a:pt x="888568" y="942445"/>
                </a:moveTo>
                <a:cubicBezTo>
                  <a:pt x="888568" y="942445"/>
                  <a:pt x="888568" y="942445"/>
                  <a:pt x="888568" y="943283"/>
                </a:cubicBezTo>
                <a:lnTo>
                  <a:pt x="888568" y="944959"/>
                </a:lnTo>
                <a:lnTo>
                  <a:pt x="888568" y="948654"/>
                </a:lnTo>
                <a:lnTo>
                  <a:pt x="889001" y="948532"/>
                </a:lnTo>
                <a:cubicBezTo>
                  <a:pt x="890588" y="946746"/>
                  <a:pt x="890985" y="946300"/>
                  <a:pt x="890688" y="946634"/>
                </a:cubicBezTo>
                <a:lnTo>
                  <a:pt x="888568" y="949019"/>
                </a:lnTo>
                <a:lnTo>
                  <a:pt x="888568" y="949148"/>
                </a:lnTo>
                <a:lnTo>
                  <a:pt x="888453" y="949148"/>
                </a:lnTo>
                <a:lnTo>
                  <a:pt x="888207" y="949425"/>
                </a:lnTo>
                <a:cubicBezTo>
                  <a:pt x="885826" y="952104"/>
                  <a:pt x="882651" y="955676"/>
                  <a:pt x="882651" y="955676"/>
                </a:cubicBezTo>
                <a:cubicBezTo>
                  <a:pt x="882651" y="952104"/>
                  <a:pt x="884238" y="950318"/>
                  <a:pt x="885826" y="949425"/>
                </a:cubicBezTo>
                <a:lnTo>
                  <a:pt x="886811" y="949148"/>
                </a:lnTo>
                <a:lnTo>
                  <a:pt x="884329" y="949148"/>
                </a:lnTo>
                <a:lnTo>
                  <a:pt x="882633" y="949148"/>
                </a:lnTo>
                <a:cubicBezTo>
                  <a:pt x="881785" y="949148"/>
                  <a:pt x="881785" y="949148"/>
                  <a:pt x="881785" y="949148"/>
                </a:cubicBezTo>
                <a:cubicBezTo>
                  <a:pt x="881785" y="949148"/>
                  <a:pt x="881785" y="942445"/>
                  <a:pt x="888568" y="942445"/>
                </a:cubicBezTo>
                <a:close/>
                <a:moveTo>
                  <a:pt x="861436" y="942445"/>
                </a:moveTo>
                <a:cubicBezTo>
                  <a:pt x="861436" y="949148"/>
                  <a:pt x="854653" y="949148"/>
                  <a:pt x="854653" y="949148"/>
                </a:cubicBezTo>
                <a:cubicBezTo>
                  <a:pt x="854653" y="949148"/>
                  <a:pt x="854653" y="949148"/>
                  <a:pt x="861436" y="942445"/>
                </a:cubicBezTo>
                <a:close/>
                <a:moveTo>
                  <a:pt x="226016" y="942439"/>
                </a:moveTo>
                <a:lnTo>
                  <a:pt x="226325" y="942467"/>
                </a:lnTo>
                <a:lnTo>
                  <a:pt x="229060" y="945199"/>
                </a:lnTo>
                <a:cubicBezTo>
                  <a:pt x="230769" y="946907"/>
                  <a:pt x="232478" y="948614"/>
                  <a:pt x="232478" y="948614"/>
                </a:cubicBezTo>
                <a:cubicBezTo>
                  <a:pt x="232478" y="948614"/>
                  <a:pt x="230769" y="948614"/>
                  <a:pt x="229060" y="947761"/>
                </a:cubicBezTo>
                <a:close/>
                <a:moveTo>
                  <a:pt x="840582" y="942182"/>
                </a:moveTo>
                <a:cubicBezTo>
                  <a:pt x="840582" y="942182"/>
                  <a:pt x="840582" y="942182"/>
                  <a:pt x="840582" y="949326"/>
                </a:cubicBezTo>
                <a:cubicBezTo>
                  <a:pt x="833438" y="949326"/>
                  <a:pt x="840582" y="942182"/>
                  <a:pt x="840582" y="942182"/>
                </a:cubicBezTo>
                <a:close/>
                <a:moveTo>
                  <a:pt x="170657" y="942182"/>
                </a:moveTo>
                <a:cubicBezTo>
                  <a:pt x="172443" y="943968"/>
                  <a:pt x="174229" y="945754"/>
                  <a:pt x="177801" y="949326"/>
                </a:cubicBezTo>
                <a:cubicBezTo>
                  <a:pt x="170657" y="942182"/>
                  <a:pt x="170657" y="942182"/>
                  <a:pt x="170657" y="942182"/>
                </a:cubicBezTo>
                <a:close/>
                <a:moveTo>
                  <a:pt x="225641" y="941784"/>
                </a:moveTo>
                <a:lnTo>
                  <a:pt x="226935" y="942523"/>
                </a:lnTo>
                <a:lnTo>
                  <a:pt x="226325" y="942467"/>
                </a:lnTo>
                <a:close/>
                <a:moveTo>
                  <a:pt x="219145" y="941481"/>
                </a:moveTo>
                <a:lnTo>
                  <a:pt x="219297" y="941784"/>
                </a:lnTo>
                <a:lnTo>
                  <a:pt x="224786" y="941784"/>
                </a:lnTo>
                <a:cubicBezTo>
                  <a:pt x="225641" y="941784"/>
                  <a:pt x="225641" y="941784"/>
                  <a:pt x="225641" y="941784"/>
                </a:cubicBezTo>
                <a:lnTo>
                  <a:pt x="226016" y="942439"/>
                </a:lnTo>
                <a:lnTo>
                  <a:pt x="219321" y="941831"/>
                </a:lnTo>
                <a:lnTo>
                  <a:pt x="220623" y="944429"/>
                </a:lnTo>
                <a:lnTo>
                  <a:pt x="222299" y="947773"/>
                </a:lnTo>
                <a:lnTo>
                  <a:pt x="219999" y="947445"/>
                </a:lnTo>
                <a:lnTo>
                  <a:pt x="219506" y="943999"/>
                </a:lnTo>
                <a:lnTo>
                  <a:pt x="219194" y="941820"/>
                </a:lnTo>
                <a:lnTo>
                  <a:pt x="218803" y="941784"/>
                </a:lnTo>
                <a:lnTo>
                  <a:pt x="219188" y="941784"/>
                </a:lnTo>
                <a:close/>
                <a:moveTo>
                  <a:pt x="212312" y="941481"/>
                </a:moveTo>
                <a:lnTo>
                  <a:pt x="214797" y="945819"/>
                </a:lnTo>
                <a:lnTo>
                  <a:pt x="213166" y="944889"/>
                </a:lnTo>
                <a:cubicBezTo>
                  <a:pt x="212312" y="943185"/>
                  <a:pt x="212312" y="941481"/>
                  <a:pt x="212312" y="941481"/>
                </a:cubicBezTo>
                <a:close/>
                <a:moveTo>
                  <a:pt x="212312" y="941481"/>
                </a:moveTo>
                <a:lnTo>
                  <a:pt x="213349" y="941628"/>
                </a:lnTo>
                <a:lnTo>
                  <a:pt x="218291" y="942333"/>
                </a:lnTo>
                <a:lnTo>
                  <a:pt x="218473" y="943601"/>
                </a:lnTo>
                <a:lnTo>
                  <a:pt x="219145" y="948298"/>
                </a:lnTo>
                <a:lnTo>
                  <a:pt x="215884" y="942605"/>
                </a:lnTo>
                <a:lnTo>
                  <a:pt x="215729" y="942333"/>
                </a:lnTo>
                <a:lnTo>
                  <a:pt x="214167" y="941943"/>
                </a:lnTo>
                <a:close/>
                <a:moveTo>
                  <a:pt x="198645" y="941481"/>
                </a:moveTo>
                <a:cubicBezTo>
                  <a:pt x="198645" y="941481"/>
                  <a:pt x="198645" y="941481"/>
                  <a:pt x="198645" y="942333"/>
                </a:cubicBezTo>
                <a:lnTo>
                  <a:pt x="198645" y="943634"/>
                </a:lnTo>
                <a:lnTo>
                  <a:pt x="200394" y="947716"/>
                </a:lnTo>
                <a:lnTo>
                  <a:pt x="201207" y="947445"/>
                </a:lnTo>
                <a:cubicBezTo>
                  <a:pt x="202062" y="946593"/>
                  <a:pt x="202062" y="944889"/>
                  <a:pt x="198645" y="941481"/>
                </a:cubicBezTo>
                <a:close/>
                <a:moveTo>
                  <a:pt x="909639" y="941388"/>
                </a:moveTo>
                <a:cubicBezTo>
                  <a:pt x="909639" y="949326"/>
                  <a:pt x="901701" y="949326"/>
                  <a:pt x="901701" y="949326"/>
                </a:cubicBezTo>
                <a:cubicBezTo>
                  <a:pt x="901701" y="949326"/>
                  <a:pt x="909639" y="941388"/>
                  <a:pt x="909639" y="941388"/>
                </a:cubicBezTo>
                <a:close/>
                <a:moveTo>
                  <a:pt x="833438" y="941388"/>
                </a:moveTo>
                <a:cubicBezTo>
                  <a:pt x="833438" y="941388"/>
                  <a:pt x="827088" y="949326"/>
                  <a:pt x="827088" y="949326"/>
                </a:cubicBezTo>
                <a:cubicBezTo>
                  <a:pt x="827088" y="941388"/>
                  <a:pt x="833438" y="941388"/>
                  <a:pt x="833438" y="941388"/>
                </a:cubicBezTo>
                <a:close/>
                <a:moveTo>
                  <a:pt x="835898" y="939605"/>
                </a:moveTo>
                <a:lnTo>
                  <a:pt x="834827" y="940593"/>
                </a:lnTo>
                <a:cubicBezTo>
                  <a:pt x="833967" y="941387"/>
                  <a:pt x="833967" y="941387"/>
                  <a:pt x="833967" y="941387"/>
                </a:cubicBezTo>
                <a:close/>
                <a:moveTo>
                  <a:pt x="834443" y="938310"/>
                </a:moveTo>
                <a:lnTo>
                  <a:pt x="835902" y="938609"/>
                </a:lnTo>
                <a:cubicBezTo>
                  <a:pt x="836117" y="939006"/>
                  <a:pt x="835687" y="939800"/>
                  <a:pt x="833967" y="941387"/>
                </a:cubicBezTo>
                <a:close/>
                <a:moveTo>
                  <a:pt x="205751" y="935754"/>
                </a:moveTo>
                <a:lnTo>
                  <a:pt x="212312" y="941481"/>
                </a:lnTo>
                <a:lnTo>
                  <a:pt x="206161" y="937390"/>
                </a:lnTo>
                <a:close/>
                <a:moveTo>
                  <a:pt x="881785" y="935743"/>
                </a:moveTo>
                <a:cubicBezTo>
                  <a:pt x="881785" y="935743"/>
                  <a:pt x="881785" y="937418"/>
                  <a:pt x="880937" y="939094"/>
                </a:cubicBezTo>
                <a:lnTo>
                  <a:pt x="878852" y="940272"/>
                </a:lnTo>
                <a:lnTo>
                  <a:pt x="878393" y="939932"/>
                </a:lnTo>
                <a:cubicBezTo>
                  <a:pt x="876698" y="940770"/>
                  <a:pt x="875002" y="942445"/>
                  <a:pt x="875002" y="942445"/>
                </a:cubicBezTo>
                <a:cubicBezTo>
                  <a:pt x="875002" y="942445"/>
                  <a:pt x="875002" y="942445"/>
                  <a:pt x="875850" y="941608"/>
                </a:cubicBezTo>
                <a:lnTo>
                  <a:pt x="877963" y="939520"/>
                </a:lnTo>
                <a:close/>
                <a:moveTo>
                  <a:pt x="881785" y="935743"/>
                </a:moveTo>
                <a:cubicBezTo>
                  <a:pt x="888568" y="935743"/>
                  <a:pt x="881785" y="942445"/>
                  <a:pt x="888568" y="935743"/>
                </a:cubicBezTo>
                <a:cubicBezTo>
                  <a:pt x="888568" y="935743"/>
                  <a:pt x="881785" y="942445"/>
                  <a:pt x="881785" y="942445"/>
                </a:cubicBezTo>
                <a:cubicBezTo>
                  <a:pt x="881785" y="935743"/>
                  <a:pt x="881785" y="935743"/>
                  <a:pt x="881785" y="935743"/>
                </a:cubicBezTo>
                <a:close/>
                <a:moveTo>
                  <a:pt x="875002" y="935743"/>
                </a:moveTo>
                <a:lnTo>
                  <a:pt x="872535" y="940008"/>
                </a:lnTo>
                <a:lnTo>
                  <a:pt x="868219" y="942445"/>
                </a:lnTo>
                <a:cubicBezTo>
                  <a:pt x="875002" y="935743"/>
                  <a:pt x="875002" y="935743"/>
                  <a:pt x="875002" y="935743"/>
                </a:cubicBezTo>
                <a:close/>
                <a:moveTo>
                  <a:pt x="875002" y="935743"/>
                </a:moveTo>
                <a:cubicBezTo>
                  <a:pt x="875002" y="935743"/>
                  <a:pt x="875002" y="942445"/>
                  <a:pt x="875002" y="942445"/>
                </a:cubicBezTo>
                <a:lnTo>
                  <a:pt x="878852" y="940272"/>
                </a:lnTo>
                <a:lnTo>
                  <a:pt x="881785" y="942445"/>
                </a:lnTo>
                <a:cubicBezTo>
                  <a:pt x="888568" y="942445"/>
                  <a:pt x="881785" y="942445"/>
                  <a:pt x="888568" y="942445"/>
                </a:cubicBezTo>
                <a:cubicBezTo>
                  <a:pt x="885177" y="942445"/>
                  <a:pt x="883481" y="944121"/>
                  <a:pt x="881785" y="945797"/>
                </a:cubicBezTo>
                <a:lnTo>
                  <a:pt x="879072" y="947137"/>
                </a:lnTo>
                <a:lnTo>
                  <a:pt x="878393" y="946635"/>
                </a:lnTo>
                <a:cubicBezTo>
                  <a:pt x="876698" y="947472"/>
                  <a:pt x="875002" y="949148"/>
                  <a:pt x="875002" y="949148"/>
                </a:cubicBezTo>
                <a:cubicBezTo>
                  <a:pt x="868219" y="949148"/>
                  <a:pt x="868219" y="949148"/>
                  <a:pt x="868219" y="955851"/>
                </a:cubicBezTo>
                <a:cubicBezTo>
                  <a:pt x="868219" y="949148"/>
                  <a:pt x="875002" y="949148"/>
                  <a:pt x="875002" y="949148"/>
                </a:cubicBezTo>
                <a:lnTo>
                  <a:pt x="879072" y="947137"/>
                </a:lnTo>
                <a:lnTo>
                  <a:pt x="881785" y="949148"/>
                </a:lnTo>
                <a:cubicBezTo>
                  <a:pt x="881785" y="949148"/>
                  <a:pt x="881785" y="955851"/>
                  <a:pt x="875002" y="955851"/>
                </a:cubicBezTo>
                <a:cubicBezTo>
                  <a:pt x="875002" y="955851"/>
                  <a:pt x="873306" y="957527"/>
                  <a:pt x="871611" y="959202"/>
                </a:cubicBezTo>
                <a:lnTo>
                  <a:pt x="868804" y="961976"/>
                </a:lnTo>
                <a:lnTo>
                  <a:pt x="868219" y="962554"/>
                </a:lnTo>
                <a:cubicBezTo>
                  <a:pt x="868219" y="962554"/>
                  <a:pt x="868219" y="962554"/>
                  <a:pt x="861436" y="962554"/>
                </a:cubicBezTo>
                <a:cubicBezTo>
                  <a:pt x="868219" y="955851"/>
                  <a:pt x="861436" y="962554"/>
                  <a:pt x="861436" y="955851"/>
                </a:cubicBezTo>
                <a:cubicBezTo>
                  <a:pt x="861436" y="955851"/>
                  <a:pt x="861436" y="957527"/>
                  <a:pt x="861436" y="959202"/>
                </a:cubicBezTo>
                <a:lnTo>
                  <a:pt x="861436" y="961716"/>
                </a:lnTo>
                <a:lnTo>
                  <a:pt x="861436" y="962554"/>
                </a:lnTo>
                <a:cubicBezTo>
                  <a:pt x="861436" y="955851"/>
                  <a:pt x="854653" y="962554"/>
                  <a:pt x="854653" y="962554"/>
                </a:cubicBezTo>
                <a:cubicBezTo>
                  <a:pt x="858045" y="959202"/>
                  <a:pt x="856349" y="957527"/>
                  <a:pt x="854653" y="956689"/>
                </a:cubicBezTo>
                <a:cubicBezTo>
                  <a:pt x="854653" y="955851"/>
                  <a:pt x="854653" y="955851"/>
                  <a:pt x="854653" y="955851"/>
                </a:cubicBezTo>
                <a:lnTo>
                  <a:pt x="855331" y="953170"/>
                </a:lnTo>
                <a:lnTo>
                  <a:pt x="857197" y="952500"/>
                </a:lnTo>
                <a:cubicBezTo>
                  <a:pt x="859740" y="950824"/>
                  <a:pt x="861436" y="949148"/>
                  <a:pt x="861436" y="949148"/>
                </a:cubicBezTo>
                <a:cubicBezTo>
                  <a:pt x="868219" y="942445"/>
                  <a:pt x="868219" y="942445"/>
                  <a:pt x="868219" y="942445"/>
                </a:cubicBezTo>
                <a:cubicBezTo>
                  <a:pt x="868219" y="942445"/>
                  <a:pt x="869915" y="942445"/>
                  <a:pt x="871611" y="941608"/>
                </a:cubicBezTo>
                <a:lnTo>
                  <a:pt x="872535" y="940008"/>
                </a:lnTo>
                <a:lnTo>
                  <a:pt x="874154" y="939094"/>
                </a:lnTo>
                <a:cubicBezTo>
                  <a:pt x="875002" y="937418"/>
                  <a:pt x="875002" y="935743"/>
                  <a:pt x="875002" y="935743"/>
                </a:cubicBezTo>
                <a:close/>
                <a:moveTo>
                  <a:pt x="833300" y="935175"/>
                </a:moveTo>
                <a:lnTo>
                  <a:pt x="830768" y="935807"/>
                </a:lnTo>
                <a:lnTo>
                  <a:pt x="828228" y="940247"/>
                </a:lnTo>
                <a:lnTo>
                  <a:pt x="830263" y="938212"/>
                </a:lnTo>
                <a:close/>
                <a:moveTo>
                  <a:pt x="212726" y="935077"/>
                </a:moveTo>
                <a:lnTo>
                  <a:pt x="215729" y="938072"/>
                </a:lnTo>
                <a:cubicBezTo>
                  <a:pt x="217437" y="939776"/>
                  <a:pt x="219145" y="941481"/>
                  <a:pt x="219145" y="941481"/>
                </a:cubicBezTo>
                <a:cubicBezTo>
                  <a:pt x="219145" y="941481"/>
                  <a:pt x="219145" y="941481"/>
                  <a:pt x="218291" y="940629"/>
                </a:cubicBezTo>
                <a:close/>
                <a:moveTo>
                  <a:pt x="881886" y="935042"/>
                </a:moveTo>
                <a:lnTo>
                  <a:pt x="881785" y="935743"/>
                </a:lnTo>
                <a:cubicBezTo>
                  <a:pt x="878394" y="939094"/>
                  <a:pt x="878394" y="939094"/>
                  <a:pt x="878393" y="939094"/>
                </a:cubicBezTo>
                <a:lnTo>
                  <a:pt x="877963" y="939520"/>
                </a:lnTo>
                <a:lnTo>
                  <a:pt x="875002" y="942445"/>
                </a:lnTo>
                <a:lnTo>
                  <a:pt x="878394" y="937083"/>
                </a:lnTo>
                <a:lnTo>
                  <a:pt x="879241" y="937418"/>
                </a:lnTo>
                <a:lnTo>
                  <a:pt x="881107" y="935743"/>
                </a:lnTo>
                <a:close/>
                <a:moveTo>
                  <a:pt x="895350" y="935038"/>
                </a:moveTo>
                <a:cubicBezTo>
                  <a:pt x="895350" y="941388"/>
                  <a:pt x="889000" y="941388"/>
                  <a:pt x="889000" y="941388"/>
                </a:cubicBezTo>
                <a:cubicBezTo>
                  <a:pt x="889000" y="941388"/>
                  <a:pt x="889000" y="935038"/>
                  <a:pt x="895350" y="935038"/>
                </a:cubicBezTo>
                <a:close/>
                <a:moveTo>
                  <a:pt x="867834" y="935038"/>
                </a:moveTo>
                <a:lnTo>
                  <a:pt x="868363" y="935038"/>
                </a:lnTo>
                <a:lnTo>
                  <a:pt x="868694" y="935038"/>
                </a:lnTo>
                <a:cubicBezTo>
                  <a:pt x="869554" y="935038"/>
                  <a:pt x="871273" y="935038"/>
                  <a:pt x="874713" y="935038"/>
                </a:cubicBezTo>
                <a:lnTo>
                  <a:pt x="870475" y="936461"/>
                </a:lnTo>
                <a:lnTo>
                  <a:pt x="868363" y="941388"/>
                </a:lnTo>
                <a:cubicBezTo>
                  <a:pt x="868363" y="941388"/>
                  <a:pt x="868363" y="941388"/>
                  <a:pt x="868363" y="940594"/>
                </a:cubicBezTo>
                <a:lnTo>
                  <a:pt x="868363" y="937419"/>
                </a:lnTo>
                <a:lnTo>
                  <a:pt x="868363" y="937170"/>
                </a:lnTo>
                <a:lnTo>
                  <a:pt x="868043" y="937277"/>
                </a:lnTo>
                <a:lnTo>
                  <a:pt x="867569" y="940594"/>
                </a:lnTo>
                <a:cubicBezTo>
                  <a:pt x="866776" y="941388"/>
                  <a:pt x="865188" y="941388"/>
                  <a:pt x="862013" y="941388"/>
                </a:cubicBezTo>
                <a:cubicBezTo>
                  <a:pt x="862013" y="941388"/>
                  <a:pt x="863601" y="941388"/>
                  <a:pt x="865188" y="940594"/>
                </a:cubicBezTo>
                <a:lnTo>
                  <a:pt x="866856" y="937675"/>
                </a:lnTo>
                <a:lnTo>
                  <a:pt x="865254" y="938213"/>
                </a:lnTo>
                <a:cubicBezTo>
                  <a:pt x="862674" y="939801"/>
                  <a:pt x="860954" y="941388"/>
                  <a:pt x="860954" y="941388"/>
                </a:cubicBezTo>
                <a:cubicBezTo>
                  <a:pt x="860954" y="941388"/>
                  <a:pt x="867834" y="935038"/>
                  <a:pt x="867834" y="935038"/>
                </a:cubicBezTo>
                <a:close/>
                <a:moveTo>
                  <a:pt x="847726" y="935038"/>
                </a:moveTo>
                <a:cubicBezTo>
                  <a:pt x="847726" y="935038"/>
                  <a:pt x="847726" y="935038"/>
                  <a:pt x="847726" y="935931"/>
                </a:cubicBezTo>
                <a:lnTo>
                  <a:pt x="847726" y="938610"/>
                </a:lnTo>
                <a:cubicBezTo>
                  <a:pt x="847726" y="938610"/>
                  <a:pt x="847726" y="938610"/>
                  <a:pt x="847726" y="942182"/>
                </a:cubicBezTo>
                <a:cubicBezTo>
                  <a:pt x="847726" y="942182"/>
                  <a:pt x="840582" y="942182"/>
                  <a:pt x="840582" y="942182"/>
                </a:cubicBezTo>
                <a:cubicBezTo>
                  <a:pt x="847726" y="942182"/>
                  <a:pt x="840582" y="942182"/>
                  <a:pt x="847726" y="935038"/>
                </a:cubicBezTo>
                <a:close/>
                <a:moveTo>
                  <a:pt x="163513" y="935038"/>
                </a:moveTo>
                <a:cubicBezTo>
                  <a:pt x="170657" y="942182"/>
                  <a:pt x="170657" y="942182"/>
                  <a:pt x="170657" y="942182"/>
                </a:cubicBezTo>
                <a:cubicBezTo>
                  <a:pt x="168871" y="940396"/>
                  <a:pt x="167085" y="938610"/>
                  <a:pt x="163513" y="935038"/>
                </a:cubicBezTo>
                <a:close/>
                <a:moveTo>
                  <a:pt x="841375" y="935037"/>
                </a:moveTo>
                <a:lnTo>
                  <a:pt x="842963" y="935037"/>
                </a:lnTo>
                <a:lnTo>
                  <a:pt x="842963" y="936625"/>
                </a:lnTo>
                <a:lnTo>
                  <a:pt x="841375" y="936625"/>
                </a:lnTo>
                <a:close/>
                <a:moveTo>
                  <a:pt x="840847" y="935037"/>
                </a:moveTo>
                <a:lnTo>
                  <a:pt x="835898" y="939605"/>
                </a:lnTo>
                <a:lnTo>
                  <a:pt x="837407" y="938212"/>
                </a:lnTo>
                <a:cubicBezTo>
                  <a:pt x="839127" y="936625"/>
                  <a:pt x="840847" y="935037"/>
                  <a:pt x="840847" y="935037"/>
                </a:cubicBezTo>
                <a:close/>
                <a:moveTo>
                  <a:pt x="833967" y="935037"/>
                </a:moveTo>
                <a:cubicBezTo>
                  <a:pt x="833967" y="935037"/>
                  <a:pt x="840847" y="935037"/>
                  <a:pt x="840847" y="935037"/>
                </a:cubicBezTo>
                <a:cubicBezTo>
                  <a:pt x="837407" y="935037"/>
                  <a:pt x="835687" y="935037"/>
                  <a:pt x="834827" y="935831"/>
                </a:cubicBezTo>
                <a:lnTo>
                  <a:pt x="834443" y="938310"/>
                </a:lnTo>
                <a:lnTo>
                  <a:pt x="833967" y="938212"/>
                </a:lnTo>
                <a:cubicBezTo>
                  <a:pt x="832247" y="938212"/>
                  <a:pt x="830527" y="938212"/>
                  <a:pt x="833967" y="935037"/>
                </a:cubicBezTo>
                <a:close/>
                <a:moveTo>
                  <a:pt x="184150" y="935037"/>
                </a:moveTo>
                <a:lnTo>
                  <a:pt x="184155" y="935042"/>
                </a:lnTo>
                <a:lnTo>
                  <a:pt x="185010" y="935897"/>
                </a:lnTo>
                <a:lnTo>
                  <a:pt x="190501" y="941388"/>
                </a:lnTo>
                <a:lnTo>
                  <a:pt x="191294" y="941388"/>
                </a:lnTo>
                <a:lnTo>
                  <a:pt x="191411" y="942298"/>
                </a:lnTo>
                <a:lnTo>
                  <a:pt x="191889" y="942776"/>
                </a:lnTo>
                <a:cubicBezTo>
                  <a:pt x="192749" y="943636"/>
                  <a:pt x="194469" y="945356"/>
                  <a:pt x="197909" y="948796"/>
                </a:cubicBezTo>
                <a:lnTo>
                  <a:pt x="191857" y="945770"/>
                </a:lnTo>
                <a:lnTo>
                  <a:pt x="192187" y="948334"/>
                </a:lnTo>
                <a:cubicBezTo>
                  <a:pt x="193080" y="949326"/>
                  <a:pt x="194866" y="949326"/>
                  <a:pt x="198438" y="949326"/>
                </a:cubicBezTo>
                <a:cubicBezTo>
                  <a:pt x="194866" y="949326"/>
                  <a:pt x="193080" y="949326"/>
                  <a:pt x="191294" y="948334"/>
                </a:cubicBezTo>
                <a:lnTo>
                  <a:pt x="185268" y="942475"/>
                </a:lnTo>
                <a:lnTo>
                  <a:pt x="185087" y="942385"/>
                </a:lnTo>
                <a:lnTo>
                  <a:pt x="191559" y="951906"/>
                </a:lnTo>
                <a:lnTo>
                  <a:pt x="192645" y="953504"/>
                </a:lnTo>
                <a:lnTo>
                  <a:pt x="188841" y="951130"/>
                </a:lnTo>
                <a:lnTo>
                  <a:pt x="191632" y="955037"/>
                </a:lnTo>
                <a:lnTo>
                  <a:pt x="192089" y="955147"/>
                </a:lnTo>
                <a:lnTo>
                  <a:pt x="191966" y="955504"/>
                </a:lnTo>
                <a:lnTo>
                  <a:pt x="192088" y="955675"/>
                </a:lnTo>
                <a:lnTo>
                  <a:pt x="191946" y="955561"/>
                </a:lnTo>
                <a:lnTo>
                  <a:pt x="191822" y="955917"/>
                </a:lnTo>
                <a:lnTo>
                  <a:pt x="192133" y="956204"/>
                </a:lnTo>
                <a:lnTo>
                  <a:pt x="192543" y="956583"/>
                </a:lnTo>
                <a:lnTo>
                  <a:pt x="194470" y="957064"/>
                </a:lnTo>
                <a:lnTo>
                  <a:pt x="195158" y="958268"/>
                </a:lnTo>
                <a:lnTo>
                  <a:pt x="196039" y="959809"/>
                </a:lnTo>
                <a:lnTo>
                  <a:pt x="198434" y="962021"/>
                </a:lnTo>
                <a:lnTo>
                  <a:pt x="192645" y="953504"/>
                </a:lnTo>
                <a:lnTo>
                  <a:pt x="194139" y="954436"/>
                </a:lnTo>
                <a:lnTo>
                  <a:pt x="197945" y="955182"/>
                </a:lnTo>
                <a:lnTo>
                  <a:pt x="195263" y="952500"/>
                </a:lnTo>
                <a:cubicBezTo>
                  <a:pt x="195263" y="952500"/>
                  <a:pt x="195263" y="952500"/>
                  <a:pt x="192088" y="949325"/>
                </a:cubicBezTo>
                <a:cubicBezTo>
                  <a:pt x="192088" y="949325"/>
                  <a:pt x="193676" y="949325"/>
                  <a:pt x="195263" y="950119"/>
                </a:cubicBezTo>
                <a:lnTo>
                  <a:pt x="195898" y="951230"/>
                </a:lnTo>
                <a:lnTo>
                  <a:pt x="198183" y="955229"/>
                </a:lnTo>
                <a:lnTo>
                  <a:pt x="198438" y="955279"/>
                </a:lnTo>
                <a:lnTo>
                  <a:pt x="198438" y="955675"/>
                </a:lnTo>
                <a:cubicBezTo>
                  <a:pt x="198438" y="962025"/>
                  <a:pt x="204788" y="962025"/>
                  <a:pt x="204788" y="962025"/>
                </a:cubicBezTo>
                <a:cubicBezTo>
                  <a:pt x="204788" y="962025"/>
                  <a:pt x="203201" y="962025"/>
                  <a:pt x="201613" y="962025"/>
                </a:cubicBezTo>
                <a:lnTo>
                  <a:pt x="198439" y="962025"/>
                </a:lnTo>
                <a:lnTo>
                  <a:pt x="198438" y="962025"/>
                </a:lnTo>
                <a:lnTo>
                  <a:pt x="198650" y="963084"/>
                </a:lnTo>
                <a:lnTo>
                  <a:pt x="198770" y="963084"/>
                </a:lnTo>
                <a:lnTo>
                  <a:pt x="198922" y="963084"/>
                </a:lnTo>
                <a:lnTo>
                  <a:pt x="198438" y="962025"/>
                </a:lnTo>
                <a:lnTo>
                  <a:pt x="199285" y="963084"/>
                </a:lnTo>
                <a:lnTo>
                  <a:pt x="200490" y="963084"/>
                </a:lnTo>
                <a:lnTo>
                  <a:pt x="204789" y="963084"/>
                </a:lnTo>
                <a:cubicBezTo>
                  <a:pt x="204789" y="966523"/>
                  <a:pt x="203069" y="966523"/>
                  <a:pt x="201350" y="965664"/>
                </a:cubicBezTo>
                <a:lnTo>
                  <a:pt x="201347" y="965662"/>
                </a:lnTo>
                <a:lnTo>
                  <a:pt x="201613" y="965994"/>
                </a:lnTo>
                <a:cubicBezTo>
                  <a:pt x="203201" y="967979"/>
                  <a:pt x="204788" y="969963"/>
                  <a:pt x="204788" y="969963"/>
                </a:cubicBezTo>
                <a:cubicBezTo>
                  <a:pt x="198438" y="969963"/>
                  <a:pt x="204788" y="969963"/>
                  <a:pt x="198438" y="969963"/>
                </a:cubicBezTo>
                <a:cubicBezTo>
                  <a:pt x="198438" y="969963"/>
                  <a:pt x="198438" y="969963"/>
                  <a:pt x="198438" y="968971"/>
                </a:cubicBezTo>
                <a:lnTo>
                  <a:pt x="198438" y="963480"/>
                </a:lnTo>
                <a:lnTo>
                  <a:pt x="197910" y="963084"/>
                </a:lnTo>
                <a:lnTo>
                  <a:pt x="198438" y="963084"/>
                </a:lnTo>
                <a:lnTo>
                  <a:pt x="198438" y="962026"/>
                </a:lnTo>
                <a:lnTo>
                  <a:pt x="198437" y="962025"/>
                </a:lnTo>
                <a:lnTo>
                  <a:pt x="197305" y="962025"/>
                </a:lnTo>
                <a:lnTo>
                  <a:pt x="197910" y="963084"/>
                </a:lnTo>
                <a:lnTo>
                  <a:pt x="196851" y="962025"/>
                </a:lnTo>
                <a:lnTo>
                  <a:pt x="196498" y="962025"/>
                </a:lnTo>
                <a:lnTo>
                  <a:pt x="197910" y="963084"/>
                </a:lnTo>
                <a:cubicBezTo>
                  <a:pt x="197910" y="963084"/>
                  <a:pt x="196190" y="963084"/>
                  <a:pt x="194470" y="963084"/>
                </a:cubicBezTo>
                <a:lnTo>
                  <a:pt x="192451" y="963084"/>
                </a:lnTo>
                <a:lnTo>
                  <a:pt x="193633" y="966530"/>
                </a:lnTo>
                <a:lnTo>
                  <a:pt x="192882" y="965994"/>
                </a:lnTo>
                <a:lnTo>
                  <a:pt x="192300" y="963084"/>
                </a:lnTo>
                <a:lnTo>
                  <a:pt x="192209" y="963084"/>
                </a:lnTo>
                <a:lnTo>
                  <a:pt x="192882" y="968971"/>
                </a:lnTo>
                <a:lnTo>
                  <a:pt x="193993" y="969169"/>
                </a:lnTo>
                <a:lnTo>
                  <a:pt x="192088" y="969963"/>
                </a:lnTo>
                <a:lnTo>
                  <a:pt x="192088" y="963084"/>
                </a:lnTo>
                <a:lnTo>
                  <a:pt x="191030" y="963084"/>
                </a:lnTo>
                <a:lnTo>
                  <a:pt x="192088" y="962290"/>
                </a:lnTo>
                <a:lnTo>
                  <a:pt x="192088" y="962025"/>
                </a:lnTo>
                <a:lnTo>
                  <a:pt x="192116" y="962269"/>
                </a:lnTo>
                <a:lnTo>
                  <a:pt x="192134" y="962256"/>
                </a:lnTo>
                <a:lnTo>
                  <a:pt x="192088" y="962025"/>
                </a:lnTo>
                <a:lnTo>
                  <a:pt x="192160" y="962236"/>
                </a:lnTo>
                <a:lnTo>
                  <a:pt x="192442" y="962025"/>
                </a:lnTo>
                <a:lnTo>
                  <a:pt x="192088" y="962025"/>
                </a:lnTo>
                <a:lnTo>
                  <a:pt x="191560" y="962025"/>
                </a:lnTo>
                <a:cubicBezTo>
                  <a:pt x="191560" y="958850"/>
                  <a:pt x="189840" y="957263"/>
                  <a:pt x="188120" y="956469"/>
                </a:cubicBezTo>
                <a:lnTo>
                  <a:pt x="184684" y="955676"/>
                </a:lnTo>
                <a:lnTo>
                  <a:pt x="184350" y="955676"/>
                </a:lnTo>
                <a:lnTo>
                  <a:pt x="184242" y="955676"/>
                </a:lnTo>
                <a:lnTo>
                  <a:pt x="183167" y="955676"/>
                </a:lnTo>
                <a:lnTo>
                  <a:pt x="178330" y="955676"/>
                </a:lnTo>
                <a:cubicBezTo>
                  <a:pt x="176610" y="952104"/>
                  <a:pt x="176180" y="950318"/>
                  <a:pt x="176503" y="949648"/>
                </a:cubicBezTo>
                <a:cubicBezTo>
                  <a:pt x="176987" y="948644"/>
                  <a:pt x="179164" y="950151"/>
                  <a:pt x="181220" y="951909"/>
                </a:cubicBezTo>
                <a:lnTo>
                  <a:pt x="183724" y="954273"/>
                </a:lnTo>
                <a:lnTo>
                  <a:pt x="182853" y="952996"/>
                </a:lnTo>
                <a:lnTo>
                  <a:pt x="183353" y="953103"/>
                </a:lnTo>
                <a:lnTo>
                  <a:pt x="182266" y="951707"/>
                </a:lnTo>
                <a:lnTo>
                  <a:pt x="184719" y="948557"/>
                </a:lnTo>
                <a:lnTo>
                  <a:pt x="184679" y="948532"/>
                </a:lnTo>
                <a:cubicBezTo>
                  <a:pt x="188119" y="948532"/>
                  <a:pt x="188119" y="946845"/>
                  <a:pt x="186399" y="945159"/>
                </a:cubicBezTo>
                <a:lnTo>
                  <a:pt x="184679" y="944484"/>
                </a:lnTo>
                <a:lnTo>
                  <a:pt x="177800" y="941785"/>
                </a:lnTo>
                <a:cubicBezTo>
                  <a:pt x="177800" y="941785"/>
                  <a:pt x="177800" y="941785"/>
                  <a:pt x="178660" y="941785"/>
                </a:cubicBezTo>
                <a:lnTo>
                  <a:pt x="181240" y="941785"/>
                </a:lnTo>
                <a:lnTo>
                  <a:pt x="183819" y="941785"/>
                </a:lnTo>
                <a:lnTo>
                  <a:pt x="184150" y="941785"/>
                </a:lnTo>
                <a:lnTo>
                  <a:pt x="184150" y="941388"/>
                </a:lnTo>
                <a:lnTo>
                  <a:pt x="184150" y="941387"/>
                </a:lnTo>
                <a:lnTo>
                  <a:pt x="184150" y="938477"/>
                </a:lnTo>
                <a:lnTo>
                  <a:pt x="184150" y="935038"/>
                </a:lnTo>
                <a:close/>
                <a:moveTo>
                  <a:pt x="218803" y="934954"/>
                </a:moveTo>
                <a:lnTo>
                  <a:pt x="219145" y="935002"/>
                </a:lnTo>
                <a:lnTo>
                  <a:pt x="224786" y="935807"/>
                </a:lnTo>
                <a:lnTo>
                  <a:pt x="225568" y="941276"/>
                </a:lnTo>
                <a:lnTo>
                  <a:pt x="225641" y="941313"/>
                </a:lnTo>
                <a:lnTo>
                  <a:pt x="225641" y="938369"/>
                </a:lnTo>
                <a:cubicBezTo>
                  <a:pt x="225641" y="936661"/>
                  <a:pt x="225641" y="934954"/>
                  <a:pt x="225641" y="934954"/>
                </a:cubicBezTo>
                <a:cubicBezTo>
                  <a:pt x="225641" y="934954"/>
                  <a:pt x="232478" y="941784"/>
                  <a:pt x="232478" y="941784"/>
                </a:cubicBezTo>
                <a:lnTo>
                  <a:pt x="230769" y="941784"/>
                </a:lnTo>
                <a:lnTo>
                  <a:pt x="229060" y="941784"/>
                </a:lnTo>
                <a:cubicBezTo>
                  <a:pt x="227350" y="941784"/>
                  <a:pt x="225641" y="941784"/>
                  <a:pt x="225641" y="941784"/>
                </a:cubicBezTo>
                <a:lnTo>
                  <a:pt x="225641" y="941481"/>
                </a:lnTo>
                <a:lnTo>
                  <a:pt x="225598" y="941481"/>
                </a:lnTo>
                <a:lnTo>
                  <a:pt x="225641" y="941784"/>
                </a:lnTo>
                <a:lnTo>
                  <a:pt x="225467" y="941481"/>
                </a:lnTo>
                <a:lnTo>
                  <a:pt x="222562" y="941481"/>
                </a:lnTo>
                <a:lnTo>
                  <a:pt x="219999" y="941481"/>
                </a:lnTo>
                <a:cubicBezTo>
                  <a:pt x="219145" y="941481"/>
                  <a:pt x="219145" y="941481"/>
                  <a:pt x="219145" y="941481"/>
                </a:cubicBezTo>
                <a:lnTo>
                  <a:pt x="216412" y="936709"/>
                </a:lnTo>
                <a:lnTo>
                  <a:pt x="219145" y="938072"/>
                </a:lnTo>
                <a:lnTo>
                  <a:pt x="220066" y="938532"/>
                </a:lnTo>
                <a:lnTo>
                  <a:pt x="220526" y="938164"/>
                </a:lnTo>
                <a:lnTo>
                  <a:pt x="219145" y="935189"/>
                </a:lnTo>
                <a:lnTo>
                  <a:pt x="219075" y="935038"/>
                </a:lnTo>
                <a:lnTo>
                  <a:pt x="222234" y="935828"/>
                </a:lnTo>
                <a:lnTo>
                  <a:pt x="222222" y="935807"/>
                </a:lnTo>
                <a:lnTo>
                  <a:pt x="219145" y="935039"/>
                </a:lnTo>
                <a:close/>
                <a:moveTo>
                  <a:pt x="212312" y="934664"/>
                </a:moveTo>
                <a:cubicBezTo>
                  <a:pt x="212312" y="934664"/>
                  <a:pt x="214020" y="934664"/>
                  <a:pt x="215729" y="935516"/>
                </a:cubicBezTo>
                <a:lnTo>
                  <a:pt x="216412" y="936709"/>
                </a:lnTo>
                <a:close/>
                <a:moveTo>
                  <a:pt x="184003" y="932960"/>
                </a:moveTo>
                <a:lnTo>
                  <a:pt x="184706" y="933573"/>
                </a:lnTo>
                <a:lnTo>
                  <a:pt x="184979" y="934664"/>
                </a:lnTo>
                <a:close/>
                <a:moveTo>
                  <a:pt x="229060" y="932392"/>
                </a:moveTo>
                <a:cubicBezTo>
                  <a:pt x="230769" y="933246"/>
                  <a:pt x="232478" y="934954"/>
                  <a:pt x="232478" y="934954"/>
                </a:cubicBezTo>
                <a:lnTo>
                  <a:pt x="228749" y="932625"/>
                </a:lnTo>
                <a:close/>
                <a:moveTo>
                  <a:pt x="883123" y="931730"/>
                </a:moveTo>
                <a:lnTo>
                  <a:pt x="882593" y="931992"/>
                </a:lnTo>
                <a:lnTo>
                  <a:pt x="882360" y="933502"/>
                </a:lnTo>
                <a:lnTo>
                  <a:pt x="882928" y="933093"/>
                </a:lnTo>
                <a:close/>
                <a:moveTo>
                  <a:pt x="226401" y="931159"/>
                </a:moveTo>
                <a:lnTo>
                  <a:pt x="228749" y="932625"/>
                </a:lnTo>
                <a:lnTo>
                  <a:pt x="228598" y="932738"/>
                </a:lnTo>
                <a:lnTo>
                  <a:pt x="226496" y="931538"/>
                </a:lnTo>
                <a:close/>
                <a:moveTo>
                  <a:pt x="196367" y="930877"/>
                </a:moveTo>
                <a:lnTo>
                  <a:pt x="200460" y="933598"/>
                </a:lnTo>
                <a:lnTo>
                  <a:pt x="200460" y="933599"/>
                </a:lnTo>
                <a:cubicBezTo>
                  <a:pt x="200780" y="934238"/>
                  <a:pt x="200353" y="934664"/>
                  <a:pt x="198645" y="934664"/>
                </a:cubicBezTo>
                <a:cubicBezTo>
                  <a:pt x="198645" y="934664"/>
                  <a:pt x="196937" y="932960"/>
                  <a:pt x="196083" y="931255"/>
                </a:cubicBezTo>
                <a:close/>
                <a:moveTo>
                  <a:pt x="888988" y="928690"/>
                </a:moveTo>
                <a:lnTo>
                  <a:pt x="882982" y="929482"/>
                </a:lnTo>
                <a:lnTo>
                  <a:pt x="882927" y="929836"/>
                </a:lnTo>
                <a:lnTo>
                  <a:pt x="883403" y="929769"/>
                </a:lnTo>
                <a:lnTo>
                  <a:pt x="883444" y="929482"/>
                </a:lnTo>
                <a:close/>
                <a:moveTo>
                  <a:pt x="889000" y="928688"/>
                </a:moveTo>
                <a:lnTo>
                  <a:pt x="889001" y="928688"/>
                </a:lnTo>
                <a:lnTo>
                  <a:pt x="889000" y="928688"/>
                </a:lnTo>
                <a:lnTo>
                  <a:pt x="888648" y="929040"/>
                </a:lnTo>
                <a:lnTo>
                  <a:pt x="889416" y="929040"/>
                </a:lnTo>
                <a:lnTo>
                  <a:pt x="888568" y="929643"/>
                </a:lnTo>
                <a:lnTo>
                  <a:pt x="886766" y="930925"/>
                </a:lnTo>
                <a:lnTo>
                  <a:pt x="886831" y="930857"/>
                </a:lnTo>
                <a:lnTo>
                  <a:pt x="885825" y="931863"/>
                </a:lnTo>
                <a:cubicBezTo>
                  <a:pt x="884237" y="933451"/>
                  <a:pt x="882650" y="935038"/>
                  <a:pt x="882650" y="935038"/>
                </a:cubicBezTo>
                <a:lnTo>
                  <a:pt x="882762" y="934256"/>
                </a:lnTo>
                <a:lnTo>
                  <a:pt x="882159" y="934797"/>
                </a:lnTo>
                <a:lnTo>
                  <a:pt x="882122" y="935038"/>
                </a:lnTo>
                <a:lnTo>
                  <a:pt x="881891" y="935038"/>
                </a:lnTo>
                <a:lnTo>
                  <a:pt x="881886" y="935042"/>
                </a:lnTo>
                <a:lnTo>
                  <a:pt x="881887" y="935038"/>
                </a:lnTo>
                <a:lnTo>
                  <a:pt x="880221" y="935038"/>
                </a:lnTo>
                <a:lnTo>
                  <a:pt x="879241" y="935743"/>
                </a:lnTo>
                <a:lnTo>
                  <a:pt x="878394" y="937083"/>
                </a:lnTo>
                <a:lnTo>
                  <a:pt x="875002" y="935743"/>
                </a:lnTo>
                <a:lnTo>
                  <a:pt x="876428" y="935038"/>
                </a:lnTo>
                <a:lnTo>
                  <a:pt x="876102" y="935038"/>
                </a:lnTo>
                <a:cubicBezTo>
                  <a:pt x="875242" y="935038"/>
                  <a:pt x="875242" y="935038"/>
                  <a:pt x="875242" y="935038"/>
                </a:cubicBezTo>
                <a:cubicBezTo>
                  <a:pt x="878682" y="931863"/>
                  <a:pt x="880402" y="930276"/>
                  <a:pt x="882122" y="929482"/>
                </a:cubicBezTo>
                <a:lnTo>
                  <a:pt x="888996" y="928689"/>
                </a:lnTo>
                <a:close/>
                <a:moveTo>
                  <a:pt x="861219" y="928688"/>
                </a:moveTo>
                <a:cubicBezTo>
                  <a:pt x="854075" y="928688"/>
                  <a:pt x="854075" y="935038"/>
                  <a:pt x="854075" y="935038"/>
                </a:cubicBezTo>
                <a:cubicBezTo>
                  <a:pt x="854075" y="928688"/>
                  <a:pt x="854075" y="928688"/>
                  <a:pt x="861219" y="928688"/>
                </a:cubicBezTo>
                <a:close/>
                <a:moveTo>
                  <a:pt x="163513" y="928688"/>
                </a:moveTo>
                <a:cubicBezTo>
                  <a:pt x="163513" y="928688"/>
                  <a:pt x="163513" y="928688"/>
                  <a:pt x="164505" y="928688"/>
                </a:cubicBezTo>
                <a:lnTo>
                  <a:pt x="170392" y="928688"/>
                </a:lnTo>
                <a:lnTo>
                  <a:pt x="171450" y="928688"/>
                </a:lnTo>
                <a:lnTo>
                  <a:pt x="171451" y="928688"/>
                </a:lnTo>
                <a:lnTo>
                  <a:pt x="173831" y="928688"/>
                </a:lnTo>
                <a:lnTo>
                  <a:pt x="174625" y="928688"/>
                </a:lnTo>
                <a:lnTo>
                  <a:pt x="176213" y="928688"/>
                </a:lnTo>
                <a:lnTo>
                  <a:pt x="177800" y="928688"/>
                </a:lnTo>
                <a:cubicBezTo>
                  <a:pt x="177800" y="935038"/>
                  <a:pt x="177800" y="928688"/>
                  <a:pt x="177800" y="935038"/>
                </a:cubicBezTo>
                <a:cubicBezTo>
                  <a:pt x="177800" y="935038"/>
                  <a:pt x="177800" y="935038"/>
                  <a:pt x="177006" y="934244"/>
                </a:cubicBezTo>
                <a:lnTo>
                  <a:pt x="171451" y="928689"/>
                </a:lnTo>
                <a:lnTo>
                  <a:pt x="171451" y="929666"/>
                </a:lnTo>
                <a:lnTo>
                  <a:pt x="176412" y="934244"/>
                </a:lnTo>
                <a:cubicBezTo>
                  <a:pt x="177272" y="935038"/>
                  <a:pt x="177272" y="935038"/>
                  <a:pt x="177272" y="935038"/>
                </a:cubicBezTo>
                <a:cubicBezTo>
                  <a:pt x="173832" y="935038"/>
                  <a:pt x="173832" y="935038"/>
                  <a:pt x="173832" y="935038"/>
                </a:cubicBezTo>
                <a:lnTo>
                  <a:pt x="171451" y="935038"/>
                </a:lnTo>
                <a:lnTo>
                  <a:pt x="170392" y="935038"/>
                </a:lnTo>
                <a:lnTo>
                  <a:pt x="170392" y="931833"/>
                </a:lnTo>
                <a:close/>
                <a:moveTo>
                  <a:pt x="847725" y="928687"/>
                </a:moveTo>
                <a:lnTo>
                  <a:pt x="847724" y="928688"/>
                </a:lnTo>
                <a:lnTo>
                  <a:pt x="844550" y="931862"/>
                </a:lnTo>
                <a:cubicBezTo>
                  <a:pt x="842962" y="933450"/>
                  <a:pt x="841375" y="935037"/>
                  <a:pt x="841375" y="935037"/>
                </a:cubicBezTo>
                <a:cubicBezTo>
                  <a:pt x="841375" y="931862"/>
                  <a:pt x="842962" y="930275"/>
                  <a:pt x="844550" y="929481"/>
                </a:cubicBezTo>
                <a:lnTo>
                  <a:pt x="847721" y="928688"/>
                </a:lnTo>
                <a:close/>
                <a:moveTo>
                  <a:pt x="177800" y="928687"/>
                </a:moveTo>
                <a:cubicBezTo>
                  <a:pt x="184150" y="935037"/>
                  <a:pt x="177800" y="928687"/>
                  <a:pt x="184150" y="935037"/>
                </a:cubicBezTo>
                <a:cubicBezTo>
                  <a:pt x="184150" y="935037"/>
                  <a:pt x="177800" y="935037"/>
                  <a:pt x="177800" y="928687"/>
                </a:cubicBezTo>
                <a:close/>
                <a:moveTo>
                  <a:pt x="205478" y="927847"/>
                </a:moveTo>
                <a:lnTo>
                  <a:pt x="205478" y="928699"/>
                </a:lnTo>
                <a:lnTo>
                  <a:pt x="205478" y="930403"/>
                </a:lnTo>
                <a:lnTo>
                  <a:pt x="205478" y="934664"/>
                </a:lnTo>
                <a:lnTo>
                  <a:pt x="203614" y="932185"/>
                </a:lnTo>
                <a:close/>
                <a:moveTo>
                  <a:pt x="205478" y="927847"/>
                </a:moveTo>
                <a:cubicBezTo>
                  <a:pt x="212312" y="934664"/>
                  <a:pt x="212312" y="934664"/>
                  <a:pt x="212312" y="934664"/>
                </a:cubicBezTo>
                <a:cubicBezTo>
                  <a:pt x="212312" y="934664"/>
                  <a:pt x="205478" y="927847"/>
                  <a:pt x="205478" y="927847"/>
                </a:cubicBezTo>
                <a:close/>
                <a:moveTo>
                  <a:pt x="191812" y="927847"/>
                </a:moveTo>
                <a:lnTo>
                  <a:pt x="193520" y="928821"/>
                </a:lnTo>
                <a:lnTo>
                  <a:pt x="196595" y="930574"/>
                </a:lnTo>
                <a:lnTo>
                  <a:pt x="196367" y="930877"/>
                </a:lnTo>
                <a:lnTo>
                  <a:pt x="193862" y="929210"/>
                </a:lnTo>
                <a:close/>
                <a:moveTo>
                  <a:pt x="178146" y="927847"/>
                </a:moveTo>
                <a:lnTo>
                  <a:pt x="182494" y="930326"/>
                </a:lnTo>
                <a:lnTo>
                  <a:pt x="184003" y="932960"/>
                </a:lnTo>
                <a:close/>
                <a:moveTo>
                  <a:pt x="855134" y="927362"/>
                </a:moveTo>
                <a:lnTo>
                  <a:pt x="854699" y="928123"/>
                </a:lnTo>
                <a:lnTo>
                  <a:pt x="855134" y="927689"/>
                </a:lnTo>
                <a:close/>
                <a:moveTo>
                  <a:pt x="871967" y="927144"/>
                </a:moveTo>
                <a:lnTo>
                  <a:pt x="871538" y="927894"/>
                </a:lnTo>
                <a:cubicBezTo>
                  <a:pt x="869951" y="928688"/>
                  <a:pt x="868363" y="928688"/>
                  <a:pt x="868363" y="928688"/>
                </a:cubicBezTo>
                <a:close/>
                <a:moveTo>
                  <a:pt x="874078" y="926783"/>
                </a:moveTo>
                <a:lnTo>
                  <a:pt x="874713" y="928688"/>
                </a:lnTo>
                <a:cubicBezTo>
                  <a:pt x="868363" y="928688"/>
                  <a:pt x="868363" y="928688"/>
                  <a:pt x="868363" y="928688"/>
                </a:cubicBezTo>
                <a:cubicBezTo>
                  <a:pt x="871538" y="928688"/>
                  <a:pt x="873125" y="928688"/>
                  <a:pt x="873919" y="927894"/>
                </a:cubicBezTo>
                <a:close/>
                <a:moveTo>
                  <a:pt x="212726" y="925160"/>
                </a:moveTo>
                <a:lnTo>
                  <a:pt x="213718" y="925513"/>
                </a:lnTo>
                <a:lnTo>
                  <a:pt x="213520" y="925866"/>
                </a:lnTo>
                <a:lnTo>
                  <a:pt x="212825" y="925513"/>
                </a:lnTo>
                <a:close/>
                <a:moveTo>
                  <a:pt x="862030" y="924672"/>
                </a:moveTo>
                <a:lnTo>
                  <a:pt x="861809" y="926219"/>
                </a:lnTo>
                <a:lnTo>
                  <a:pt x="863228" y="926009"/>
                </a:lnTo>
                <a:cubicBezTo>
                  <a:pt x="863451" y="926307"/>
                  <a:pt x="863005" y="927101"/>
                  <a:pt x="861219" y="928688"/>
                </a:cubicBezTo>
                <a:cubicBezTo>
                  <a:pt x="859433" y="928688"/>
                  <a:pt x="858987" y="928291"/>
                  <a:pt x="859210" y="927795"/>
                </a:cubicBezTo>
                <a:lnTo>
                  <a:pt x="860006" y="927205"/>
                </a:lnTo>
                <a:lnTo>
                  <a:pt x="858721" y="926435"/>
                </a:lnTo>
                <a:lnTo>
                  <a:pt x="859456" y="926044"/>
                </a:lnTo>
                <a:lnTo>
                  <a:pt x="861537" y="924935"/>
                </a:lnTo>
                <a:close/>
                <a:moveTo>
                  <a:pt x="212726" y="923316"/>
                </a:moveTo>
                <a:lnTo>
                  <a:pt x="212726" y="925116"/>
                </a:lnTo>
                <a:lnTo>
                  <a:pt x="212726" y="925160"/>
                </a:lnTo>
                <a:lnTo>
                  <a:pt x="212726" y="926386"/>
                </a:lnTo>
                <a:lnTo>
                  <a:pt x="213136" y="926548"/>
                </a:lnTo>
                <a:lnTo>
                  <a:pt x="213520" y="925866"/>
                </a:lnTo>
                <a:lnTo>
                  <a:pt x="217900" y="928091"/>
                </a:lnTo>
                <a:lnTo>
                  <a:pt x="217687" y="927894"/>
                </a:lnTo>
                <a:close/>
                <a:moveTo>
                  <a:pt x="929482" y="922338"/>
                </a:moveTo>
                <a:cubicBezTo>
                  <a:pt x="936626" y="922338"/>
                  <a:pt x="922338" y="928688"/>
                  <a:pt x="929482" y="922338"/>
                </a:cubicBezTo>
                <a:close/>
                <a:moveTo>
                  <a:pt x="922338" y="922338"/>
                </a:moveTo>
                <a:cubicBezTo>
                  <a:pt x="922338" y="928688"/>
                  <a:pt x="915988" y="928688"/>
                  <a:pt x="915988" y="928688"/>
                </a:cubicBezTo>
                <a:cubicBezTo>
                  <a:pt x="915988" y="922338"/>
                  <a:pt x="915988" y="928688"/>
                  <a:pt x="9223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01700" y="928688"/>
                </a:cubicBezTo>
                <a:cubicBezTo>
                  <a:pt x="901700" y="922338"/>
                  <a:pt x="909638" y="92233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8688"/>
                  <a:pt x="901700" y="928688"/>
                  <a:pt x="901700" y="928688"/>
                </a:cubicBezTo>
                <a:cubicBezTo>
                  <a:pt x="901700" y="928688"/>
                  <a:pt x="901700" y="928688"/>
                  <a:pt x="909638" y="922338"/>
                </a:cubicBezTo>
                <a:close/>
                <a:moveTo>
                  <a:pt x="909638" y="922338"/>
                </a:moveTo>
                <a:cubicBezTo>
                  <a:pt x="909638" y="922338"/>
                  <a:pt x="909638" y="922338"/>
                  <a:pt x="910432" y="922338"/>
                </a:cubicBezTo>
                <a:lnTo>
                  <a:pt x="914401" y="922338"/>
                </a:lnTo>
                <a:lnTo>
                  <a:pt x="915988" y="922338"/>
                </a:lnTo>
                <a:cubicBezTo>
                  <a:pt x="909638" y="922338"/>
                  <a:pt x="909638" y="922338"/>
                  <a:pt x="909638" y="928688"/>
                </a:cubicBezTo>
                <a:cubicBezTo>
                  <a:pt x="909638" y="922338"/>
                  <a:pt x="909638" y="922338"/>
                  <a:pt x="909638" y="922338"/>
                </a:cubicBezTo>
                <a:close/>
                <a:moveTo>
                  <a:pt x="901700" y="922338"/>
                </a:moveTo>
                <a:cubicBezTo>
                  <a:pt x="901700" y="922338"/>
                  <a:pt x="901700" y="922338"/>
                  <a:pt x="901700" y="923132"/>
                </a:cubicBezTo>
                <a:lnTo>
                  <a:pt x="901700" y="925513"/>
                </a:lnTo>
                <a:lnTo>
                  <a:pt x="901700" y="927894"/>
                </a:lnTo>
                <a:cubicBezTo>
                  <a:pt x="901700" y="928688"/>
                  <a:pt x="901700" y="928688"/>
                  <a:pt x="901700" y="928688"/>
                </a:cubicBezTo>
                <a:cubicBezTo>
                  <a:pt x="901700" y="928688"/>
                  <a:pt x="895350" y="928688"/>
                  <a:pt x="895350" y="928688"/>
                </a:cubicBezTo>
                <a:cubicBezTo>
                  <a:pt x="895350" y="928688"/>
                  <a:pt x="901700" y="928688"/>
                  <a:pt x="901700" y="922338"/>
                </a:cubicBezTo>
                <a:close/>
                <a:moveTo>
                  <a:pt x="889000" y="922338"/>
                </a:moveTo>
                <a:cubicBezTo>
                  <a:pt x="895350" y="922338"/>
                  <a:pt x="889000" y="928688"/>
                  <a:pt x="889000" y="928688"/>
                </a:cubicBezTo>
                <a:cubicBezTo>
                  <a:pt x="882650" y="928688"/>
                  <a:pt x="889000" y="928688"/>
                  <a:pt x="889000" y="922338"/>
                </a:cubicBezTo>
                <a:close/>
                <a:moveTo>
                  <a:pt x="874713" y="922338"/>
                </a:moveTo>
                <a:lnTo>
                  <a:pt x="874078" y="926783"/>
                </a:lnTo>
                <a:lnTo>
                  <a:pt x="873919" y="926307"/>
                </a:lnTo>
                <a:lnTo>
                  <a:pt x="871967" y="927144"/>
                </a:lnTo>
                <a:close/>
                <a:moveTo>
                  <a:pt x="868363" y="922338"/>
                </a:moveTo>
                <a:cubicBezTo>
                  <a:pt x="868363" y="928688"/>
                  <a:pt x="862013" y="928688"/>
                  <a:pt x="862013" y="928688"/>
                </a:cubicBezTo>
                <a:cubicBezTo>
                  <a:pt x="862013" y="928688"/>
                  <a:pt x="868363" y="922338"/>
                  <a:pt x="868363" y="922338"/>
                </a:cubicBezTo>
                <a:close/>
                <a:moveTo>
                  <a:pt x="171450" y="922338"/>
                </a:moveTo>
                <a:cubicBezTo>
                  <a:pt x="171450" y="922338"/>
                  <a:pt x="177800" y="928688"/>
                  <a:pt x="171450" y="928688"/>
                </a:cubicBezTo>
                <a:cubicBezTo>
                  <a:pt x="171450" y="928688"/>
                  <a:pt x="171450" y="922338"/>
                  <a:pt x="171450" y="922338"/>
                </a:cubicBezTo>
                <a:close/>
                <a:moveTo>
                  <a:pt x="212726" y="922053"/>
                </a:moveTo>
                <a:lnTo>
                  <a:pt x="212726" y="922897"/>
                </a:lnTo>
                <a:lnTo>
                  <a:pt x="214516" y="923841"/>
                </a:lnTo>
                <a:close/>
                <a:moveTo>
                  <a:pt x="185494" y="921544"/>
                </a:moveTo>
                <a:lnTo>
                  <a:pt x="191812" y="927847"/>
                </a:lnTo>
                <a:cubicBezTo>
                  <a:pt x="193520" y="929551"/>
                  <a:pt x="195229" y="931255"/>
                  <a:pt x="198645" y="934664"/>
                </a:cubicBezTo>
                <a:lnTo>
                  <a:pt x="202850" y="935188"/>
                </a:lnTo>
                <a:lnTo>
                  <a:pt x="203535" y="935644"/>
                </a:lnTo>
                <a:lnTo>
                  <a:pt x="204414" y="935383"/>
                </a:lnTo>
                <a:lnTo>
                  <a:pt x="202850" y="935188"/>
                </a:lnTo>
                <a:lnTo>
                  <a:pt x="202062" y="934664"/>
                </a:lnTo>
                <a:lnTo>
                  <a:pt x="200460" y="933598"/>
                </a:lnTo>
                <a:lnTo>
                  <a:pt x="197791" y="931255"/>
                </a:lnTo>
                <a:lnTo>
                  <a:pt x="196595" y="930574"/>
                </a:lnTo>
                <a:lnTo>
                  <a:pt x="198195" y="928445"/>
                </a:lnTo>
                <a:lnTo>
                  <a:pt x="197423" y="927673"/>
                </a:lnTo>
                <a:lnTo>
                  <a:pt x="192666" y="926995"/>
                </a:lnTo>
                <a:lnTo>
                  <a:pt x="191985" y="922235"/>
                </a:lnTo>
                <a:lnTo>
                  <a:pt x="191553" y="921804"/>
                </a:lnTo>
                <a:lnTo>
                  <a:pt x="190958" y="923586"/>
                </a:lnTo>
                <a:lnTo>
                  <a:pt x="186182" y="921544"/>
                </a:lnTo>
                <a:lnTo>
                  <a:pt x="185881" y="921544"/>
                </a:lnTo>
                <a:lnTo>
                  <a:pt x="190958" y="924438"/>
                </a:lnTo>
                <a:cubicBezTo>
                  <a:pt x="191812" y="926143"/>
                  <a:pt x="191812" y="927847"/>
                  <a:pt x="191812" y="927847"/>
                </a:cubicBezTo>
                <a:cubicBezTo>
                  <a:pt x="191812" y="927847"/>
                  <a:pt x="191812" y="927847"/>
                  <a:pt x="190958" y="926995"/>
                </a:cubicBezTo>
                <a:close/>
                <a:moveTo>
                  <a:pt x="868374" y="921293"/>
                </a:moveTo>
                <a:lnTo>
                  <a:pt x="862030" y="924672"/>
                </a:lnTo>
                <a:lnTo>
                  <a:pt x="862392" y="922146"/>
                </a:lnTo>
                <a:cubicBezTo>
                  <a:pt x="863246" y="921293"/>
                  <a:pt x="864955" y="921293"/>
                  <a:pt x="868374" y="921293"/>
                </a:cubicBezTo>
                <a:close/>
                <a:moveTo>
                  <a:pt x="218803" y="921293"/>
                </a:moveTo>
                <a:cubicBezTo>
                  <a:pt x="218803" y="921293"/>
                  <a:pt x="225641" y="921293"/>
                  <a:pt x="225641" y="928123"/>
                </a:cubicBezTo>
                <a:lnTo>
                  <a:pt x="222449" y="926301"/>
                </a:lnTo>
                <a:close/>
                <a:moveTo>
                  <a:pt x="171313" y="921030"/>
                </a:moveTo>
                <a:cubicBezTo>
                  <a:pt x="171313" y="921030"/>
                  <a:pt x="171313" y="921030"/>
                  <a:pt x="172167" y="921030"/>
                </a:cubicBezTo>
                <a:lnTo>
                  <a:pt x="176096" y="921030"/>
                </a:lnTo>
                <a:lnTo>
                  <a:pt x="177292" y="922734"/>
                </a:lnTo>
                <a:cubicBezTo>
                  <a:pt x="178146" y="924438"/>
                  <a:pt x="178146" y="924438"/>
                  <a:pt x="178146" y="921030"/>
                </a:cubicBezTo>
                <a:cubicBezTo>
                  <a:pt x="178146" y="921030"/>
                  <a:pt x="178146" y="921030"/>
                  <a:pt x="178146" y="927847"/>
                </a:cubicBezTo>
                <a:cubicBezTo>
                  <a:pt x="171313" y="921030"/>
                  <a:pt x="171313" y="921030"/>
                  <a:pt x="171313" y="921030"/>
                </a:cubicBezTo>
                <a:close/>
                <a:moveTo>
                  <a:pt x="206824" y="920785"/>
                </a:moveTo>
                <a:lnTo>
                  <a:pt x="207356" y="921544"/>
                </a:lnTo>
                <a:lnTo>
                  <a:pt x="212217" y="921544"/>
                </a:lnTo>
                <a:lnTo>
                  <a:pt x="212142" y="921469"/>
                </a:lnTo>
                <a:close/>
                <a:moveTo>
                  <a:pt x="896091" y="920710"/>
                </a:moveTo>
                <a:lnTo>
                  <a:pt x="895350" y="921544"/>
                </a:lnTo>
                <a:cubicBezTo>
                  <a:pt x="893763" y="923330"/>
                  <a:pt x="893366" y="923777"/>
                  <a:pt x="893663" y="923442"/>
                </a:cubicBezTo>
                <a:close/>
                <a:moveTo>
                  <a:pt x="175868" y="920705"/>
                </a:moveTo>
                <a:lnTo>
                  <a:pt x="178146" y="921030"/>
                </a:lnTo>
                <a:lnTo>
                  <a:pt x="176096" y="921030"/>
                </a:lnTo>
                <a:close/>
                <a:moveTo>
                  <a:pt x="191942" y="920642"/>
                </a:moveTo>
                <a:lnTo>
                  <a:pt x="191880" y="920724"/>
                </a:lnTo>
                <a:lnTo>
                  <a:pt x="191913" y="920728"/>
                </a:lnTo>
                <a:close/>
                <a:moveTo>
                  <a:pt x="868647" y="920200"/>
                </a:moveTo>
                <a:lnTo>
                  <a:pt x="868374" y="921293"/>
                </a:lnTo>
                <a:lnTo>
                  <a:pt x="867972" y="920489"/>
                </a:lnTo>
                <a:lnTo>
                  <a:pt x="868374" y="920439"/>
                </a:lnTo>
                <a:close/>
                <a:moveTo>
                  <a:pt x="872404" y="919452"/>
                </a:moveTo>
                <a:lnTo>
                  <a:pt x="871538" y="921346"/>
                </a:lnTo>
                <a:cubicBezTo>
                  <a:pt x="869951" y="922338"/>
                  <a:pt x="868363" y="922338"/>
                  <a:pt x="868363" y="922338"/>
                </a:cubicBezTo>
                <a:close/>
                <a:moveTo>
                  <a:pt x="858118" y="918731"/>
                </a:moveTo>
                <a:cubicBezTo>
                  <a:pt x="859828" y="917877"/>
                  <a:pt x="861537" y="917877"/>
                  <a:pt x="861537" y="921293"/>
                </a:cubicBezTo>
                <a:cubicBezTo>
                  <a:pt x="858118" y="921293"/>
                  <a:pt x="856408" y="921293"/>
                  <a:pt x="855554" y="921293"/>
                </a:cubicBezTo>
                <a:lnTo>
                  <a:pt x="854699" y="921293"/>
                </a:lnTo>
                <a:lnTo>
                  <a:pt x="854699" y="921292"/>
                </a:lnTo>
                <a:close/>
                <a:moveTo>
                  <a:pt x="867007" y="918561"/>
                </a:moveTo>
                <a:lnTo>
                  <a:pt x="867972" y="920489"/>
                </a:lnTo>
                <a:lnTo>
                  <a:pt x="861537" y="921293"/>
                </a:lnTo>
                <a:close/>
                <a:moveTo>
                  <a:pt x="903843" y="918052"/>
                </a:moveTo>
                <a:lnTo>
                  <a:pt x="901700" y="922338"/>
                </a:lnTo>
                <a:cubicBezTo>
                  <a:pt x="901700" y="922338"/>
                  <a:pt x="901700" y="920552"/>
                  <a:pt x="902593" y="918766"/>
                </a:cubicBezTo>
                <a:close/>
                <a:moveTo>
                  <a:pt x="174160" y="917053"/>
                </a:moveTo>
                <a:lnTo>
                  <a:pt x="175584" y="918474"/>
                </a:lnTo>
                <a:lnTo>
                  <a:pt x="177326" y="920212"/>
                </a:lnTo>
                <a:close/>
                <a:moveTo>
                  <a:pt x="922765" y="916029"/>
                </a:moveTo>
                <a:lnTo>
                  <a:pt x="919956" y="918865"/>
                </a:lnTo>
                <a:lnTo>
                  <a:pt x="917413" y="921433"/>
                </a:lnTo>
                <a:lnTo>
                  <a:pt x="922239" y="918369"/>
                </a:lnTo>
                <a:close/>
                <a:moveTo>
                  <a:pt x="199274" y="915445"/>
                </a:moveTo>
                <a:lnTo>
                  <a:pt x="203741" y="921030"/>
                </a:lnTo>
                <a:lnTo>
                  <a:pt x="204865" y="921030"/>
                </a:lnTo>
                <a:close/>
                <a:moveTo>
                  <a:pt x="874241" y="915432"/>
                </a:moveTo>
                <a:lnTo>
                  <a:pt x="869229" y="920439"/>
                </a:lnTo>
                <a:cubicBezTo>
                  <a:pt x="868374" y="921293"/>
                  <a:pt x="868374" y="921293"/>
                  <a:pt x="868374" y="921293"/>
                </a:cubicBezTo>
                <a:close/>
                <a:moveTo>
                  <a:pt x="179130" y="915194"/>
                </a:moveTo>
                <a:lnTo>
                  <a:pt x="181563" y="917621"/>
                </a:lnTo>
                <a:lnTo>
                  <a:pt x="182838" y="918893"/>
                </a:lnTo>
                <a:lnTo>
                  <a:pt x="184150" y="920203"/>
                </a:lnTo>
                <a:lnTo>
                  <a:pt x="182838" y="918894"/>
                </a:lnTo>
                <a:close/>
                <a:moveTo>
                  <a:pt x="868374" y="914462"/>
                </a:moveTo>
                <a:lnTo>
                  <a:pt x="867614" y="917498"/>
                </a:lnTo>
                <a:lnTo>
                  <a:pt x="866665" y="917878"/>
                </a:lnTo>
                <a:lnTo>
                  <a:pt x="866855" y="918257"/>
                </a:lnTo>
                <a:lnTo>
                  <a:pt x="861537" y="921293"/>
                </a:lnTo>
                <a:cubicBezTo>
                  <a:pt x="861537" y="921293"/>
                  <a:pt x="861537" y="914462"/>
                  <a:pt x="868374" y="914462"/>
                </a:cubicBezTo>
                <a:close/>
                <a:moveTo>
                  <a:pt x="861537" y="914462"/>
                </a:moveTo>
                <a:cubicBezTo>
                  <a:pt x="861537" y="914462"/>
                  <a:pt x="859828" y="916170"/>
                  <a:pt x="857263" y="918731"/>
                </a:cubicBezTo>
                <a:lnTo>
                  <a:pt x="854699" y="921292"/>
                </a:lnTo>
                <a:lnTo>
                  <a:pt x="855554" y="915316"/>
                </a:lnTo>
                <a:cubicBezTo>
                  <a:pt x="856408" y="914462"/>
                  <a:pt x="858118" y="914462"/>
                  <a:pt x="861537" y="914462"/>
                </a:cubicBezTo>
                <a:close/>
                <a:moveTo>
                  <a:pt x="211965" y="914462"/>
                </a:move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1965" y="921293"/>
                  <a:pt x="211965" y="914462"/>
                </a:cubicBezTo>
                <a:close/>
                <a:moveTo>
                  <a:pt x="198488" y="914462"/>
                </a:moveTo>
                <a:lnTo>
                  <a:pt x="198537" y="914524"/>
                </a:lnTo>
                <a:lnTo>
                  <a:pt x="201709" y="915316"/>
                </a:lnTo>
                <a:lnTo>
                  <a:pt x="204978" y="921030"/>
                </a:lnTo>
                <a:lnTo>
                  <a:pt x="205260" y="921030"/>
                </a:lnTo>
                <a:lnTo>
                  <a:pt x="205701" y="920149"/>
                </a:lnTo>
                <a:lnTo>
                  <a:pt x="204798" y="914462"/>
                </a:lnTo>
                <a:lnTo>
                  <a:pt x="204788" y="914462"/>
                </a:lnTo>
                <a:lnTo>
                  <a:pt x="202564" y="914462"/>
                </a:lnTo>
                <a:lnTo>
                  <a:pt x="199145" y="914462"/>
                </a:lnTo>
                <a:close/>
                <a:moveTo>
                  <a:pt x="923132" y="914400"/>
                </a:moveTo>
                <a:lnTo>
                  <a:pt x="923004" y="915393"/>
                </a:lnTo>
                <a:lnTo>
                  <a:pt x="923396" y="915393"/>
                </a:lnTo>
                <a:lnTo>
                  <a:pt x="922991" y="915495"/>
                </a:lnTo>
                <a:lnTo>
                  <a:pt x="922981" y="915572"/>
                </a:lnTo>
                <a:lnTo>
                  <a:pt x="923396" y="915393"/>
                </a:lnTo>
                <a:lnTo>
                  <a:pt x="922946" y="915847"/>
                </a:lnTo>
                <a:lnTo>
                  <a:pt x="922239" y="921346"/>
                </a:lnTo>
                <a:lnTo>
                  <a:pt x="916616" y="922238"/>
                </a:lnTo>
                <a:lnTo>
                  <a:pt x="916517" y="922338"/>
                </a:lnTo>
                <a:lnTo>
                  <a:pt x="916569" y="922246"/>
                </a:lnTo>
                <a:lnTo>
                  <a:pt x="915988" y="922338"/>
                </a:lnTo>
                <a:lnTo>
                  <a:pt x="916814" y="921814"/>
                </a:lnTo>
                <a:lnTo>
                  <a:pt x="919492" y="917082"/>
                </a:lnTo>
                <a:lnTo>
                  <a:pt x="922856" y="915626"/>
                </a:lnTo>
                <a:lnTo>
                  <a:pt x="922879" y="915523"/>
                </a:lnTo>
                <a:lnTo>
                  <a:pt x="919956" y="916261"/>
                </a:lnTo>
                <a:lnTo>
                  <a:pt x="919492" y="917082"/>
                </a:lnTo>
                <a:lnTo>
                  <a:pt x="917377" y="917997"/>
                </a:lnTo>
                <a:lnTo>
                  <a:pt x="916517" y="915393"/>
                </a:lnTo>
                <a:lnTo>
                  <a:pt x="917377" y="915393"/>
                </a:lnTo>
                <a:lnTo>
                  <a:pt x="919097" y="915393"/>
                </a:lnTo>
                <a:lnTo>
                  <a:pt x="920816" y="915393"/>
                </a:lnTo>
                <a:lnTo>
                  <a:pt x="922909" y="915393"/>
                </a:lnTo>
                <a:close/>
                <a:moveTo>
                  <a:pt x="901700" y="914400"/>
                </a:moveTo>
                <a:cubicBezTo>
                  <a:pt x="901700" y="914400"/>
                  <a:pt x="898525" y="917972"/>
                  <a:pt x="896144" y="920651"/>
                </a:cubicBezTo>
                <a:lnTo>
                  <a:pt x="896091" y="920710"/>
                </a:lnTo>
                <a:lnTo>
                  <a:pt x="898525" y="917972"/>
                </a:lnTo>
                <a:cubicBezTo>
                  <a:pt x="900113" y="916186"/>
                  <a:pt x="901700" y="914400"/>
                  <a:pt x="901700" y="914400"/>
                </a:cubicBezTo>
                <a:close/>
                <a:moveTo>
                  <a:pt x="171313" y="914213"/>
                </a:moveTo>
                <a:lnTo>
                  <a:pt x="175868" y="920705"/>
                </a:lnTo>
                <a:lnTo>
                  <a:pt x="172167" y="920178"/>
                </a:lnTo>
                <a:cubicBezTo>
                  <a:pt x="171313" y="919326"/>
                  <a:pt x="171313" y="917621"/>
                  <a:pt x="171313" y="914213"/>
                </a:cubicBezTo>
                <a:close/>
                <a:moveTo>
                  <a:pt x="171313" y="914213"/>
                </a:moveTo>
                <a:lnTo>
                  <a:pt x="174160" y="917053"/>
                </a:lnTo>
                <a:lnTo>
                  <a:pt x="172167" y="915065"/>
                </a:lnTo>
                <a:cubicBezTo>
                  <a:pt x="171313" y="914213"/>
                  <a:pt x="171313" y="914213"/>
                  <a:pt x="171313" y="914213"/>
                </a:cubicBezTo>
                <a:close/>
                <a:moveTo>
                  <a:pt x="171313" y="914213"/>
                </a:moveTo>
                <a:cubicBezTo>
                  <a:pt x="174730" y="917621"/>
                  <a:pt x="176438" y="917621"/>
                  <a:pt x="177292" y="917621"/>
                </a:cubicBezTo>
                <a:lnTo>
                  <a:pt x="178146" y="921030"/>
                </a:lnTo>
                <a:lnTo>
                  <a:pt x="177326" y="920212"/>
                </a:lnTo>
                <a:lnTo>
                  <a:pt x="177603" y="920488"/>
                </a:lnTo>
                <a:lnTo>
                  <a:pt x="174730" y="917621"/>
                </a:lnTo>
                <a:cubicBezTo>
                  <a:pt x="173021" y="915917"/>
                  <a:pt x="171313" y="914213"/>
                  <a:pt x="171313" y="914213"/>
                </a:cubicBezTo>
                <a:close/>
                <a:moveTo>
                  <a:pt x="164479" y="914213"/>
                </a:moveTo>
                <a:cubicBezTo>
                  <a:pt x="167896" y="914213"/>
                  <a:pt x="169605" y="914213"/>
                  <a:pt x="170459" y="915065"/>
                </a:cubicBezTo>
                <a:lnTo>
                  <a:pt x="171313" y="921030"/>
                </a:lnTo>
                <a:lnTo>
                  <a:pt x="168828" y="916692"/>
                </a:lnTo>
                <a:lnTo>
                  <a:pt x="167896" y="915065"/>
                </a:lnTo>
                <a:cubicBezTo>
                  <a:pt x="167896" y="914213"/>
                  <a:pt x="167896" y="914213"/>
                  <a:pt x="164479" y="914213"/>
                </a:cubicBezTo>
                <a:close/>
                <a:moveTo>
                  <a:pt x="926836" y="912788"/>
                </a:moveTo>
                <a:lnTo>
                  <a:pt x="927524" y="913309"/>
                </a:lnTo>
                <a:lnTo>
                  <a:pt x="926836" y="914524"/>
                </a:lnTo>
                <a:cubicBezTo>
                  <a:pt x="925116" y="915393"/>
                  <a:pt x="923396" y="915393"/>
                  <a:pt x="923396" y="915393"/>
                </a:cubicBezTo>
                <a:cubicBezTo>
                  <a:pt x="923396" y="915393"/>
                  <a:pt x="925116" y="913656"/>
                  <a:pt x="926836" y="912788"/>
                </a:cubicBezTo>
                <a:close/>
                <a:moveTo>
                  <a:pt x="881194" y="911901"/>
                </a:moveTo>
                <a:cubicBezTo>
                  <a:pt x="882049" y="911047"/>
                  <a:pt x="882049" y="911047"/>
                  <a:pt x="882049" y="914462"/>
                </a:cubicBezTo>
                <a:cubicBezTo>
                  <a:pt x="875212" y="914462"/>
                  <a:pt x="875212" y="914462"/>
                  <a:pt x="875212" y="914462"/>
                </a:cubicBezTo>
                <a:cubicBezTo>
                  <a:pt x="878630" y="914462"/>
                  <a:pt x="880340" y="912755"/>
                  <a:pt x="881194" y="911901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16517" y="915393"/>
                </a:cubicBezTo>
                <a:lnTo>
                  <a:pt x="916624" y="915284"/>
                </a:lnTo>
                <a:cubicBezTo>
                  <a:pt x="917807" y="914090"/>
                  <a:pt x="919956" y="911920"/>
                  <a:pt x="923396" y="908447"/>
                </a:cubicBezTo>
                <a:close/>
                <a:moveTo>
                  <a:pt x="923396" y="908447"/>
                </a:moveTo>
                <a:cubicBezTo>
                  <a:pt x="923396" y="908447"/>
                  <a:pt x="923396" y="908447"/>
                  <a:pt x="923396" y="909316"/>
                </a:cubicBezTo>
                <a:lnTo>
                  <a:pt x="923396" y="911156"/>
                </a:lnTo>
                <a:lnTo>
                  <a:pt x="922537" y="911920"/>
                </a:lnTo>
                <a:lnTo>
                  <a:pt x="916517" y="915393"/>
                </a:lnTo>
                <a:close/>
                <a:moveTo>
                  <a:pt x="915988" y="908050"/>
                </a:moveTo>
                <a:cubicBezTo>
                  <a:pt x="915988" y="911622"/>
                  <a:pt x="914202" y="913408"/>
                  <a:pt x="911523" y="915194"/>
                </a:cubicBezTo>
                <a:lnTo>
                  <a:pt x="908977" y="917046"/>
                </a:lnTo>
                <a:lnTo>
                  <a:pt x="908646" y="918369"/>
                </a:lnTo>
                <a:cubicBezTo>
                  <a:pt x="907654" y="920354"/>
                  <a:pt x="905669" y="922338"/>
                  <a:pt x="901700" y="922338"/>
                </a:cubicBezTo>
                <a:cubicBezTo>
                  <a:pt x="908844" y="915194"/>
                  <a:pt x="915988" y="908050"/>
                  <a:pt x="915988" y="908050"/>
                </a:cubicBezTo>
                <a:close/>
                <a:moveTo>
                  <a:pt x="908844" y="908050"/>
                </a:moveTo>
                <a:cubicBezTo>
                  <a:pt x="915988" y="908050"/>
                  <a:pt x="908844" y="915194"/>
                  <a:pt x="908844" y="915194"/>
                </a:cubicBezTo>
                <a:lnTo>
                  <a:pt x="903843" y="918052"/>
                </a:lnTo>
                <a:lnTo>
                  <a:pt x="905272" y="915194"/>
                </a:lnTo>
                <a:lnTo>
                  <a:pt x="905938" y="913862"/>
                </a:lnTo>
                <a:close/>
                <a:moveTo>
                  <a:pt x="889001" y="908050"/>
                </a:moveTo>
                <a:cubicBezTo>
                  <a:pt x="889001" y="908050"/>
                  <a:pt x="889001" y="909836"/>
                  <a:pt x="888108" y="911622"/>
                </a:cubicBezTo>
                <a:lnTo>
                  <a:pt x="883246" y="914400"/>
                </a:lnTo>
                <a:lnTo>
                  <a:pt x="884238" y="914400"/>
                </a:lnTo>
                <a:lnTo>
                  <a:pt x="884238" y="915988"/>
                </a:lnTo>
                <a:lnTo>
                  <a:pt x="882650" y="915988"/>
                </a:lnTo>
                <a:lnTo>
                  <a:pt x="882650" y="914741"/>
                </a:lnTo>
                <a:lnTo>
                  <a:pt x="881857" y="915194"/>
                </a:lnTo>
                <a:lnTo>
                  <a:pt x="882650" y="914401"/>
                </a:lnTo>
                <a:lnTo>
                  <a:pt x="882650" y="914401"/>
                </a:lnTo>
                <a:lnTo>
                  <a:pt x="882650" y="914400"/>
                </a:lnTo>
                <a:lnTo>
                  <a:pt x="882651" y="914400"/>
                </a:lnTo>
                <a:lnTo>
                  <a:pt x="882750" y="914301"/>
                </a:lnTo>
                <a:cubicBezTo>
                  <a:pt x="883643" y="913408"/>
                  <a:pt x="885429" y="911622"/>
                  <a:pt x="889001" y="908050"/>
                </a:cubicBezTo>
                <a:close/>
                <a:moveTo>
                  <a:pt x="172836" y="908050"/>
                </a:moveTo>
                <a:lnTo>
                  <a:pt x="175635" y="911298"/>
                </a:lnTo>
                <a:lnTo>
                  <a:pt x="177751" y="908124"/>
                </a:lnTo>
                <a:lnTo>
                  <a:pt x="177676" y="908050"/>
                </a:lnTo>
                <a:lnTo>
                  <a:pt x="174625" y="908050"/>
                </a:lnTo>
                <a:close/>
                <a:moveTo>
                  <a:pt x="928507" y="907852"/>
                </a:moveTo>
                <a:lnTo>
                  <a:pt x="929376" y="908144"/>
                </a:lnTo>
                <a:lnTo>
                  <a:pt x="929482" y="908050"/>
                </a:lnTo>
                <a:lnTo>
                  <a:pt x="929449" y="908169"/>
                </a:lnTo>
                <a:lnTo>
                  <a:pt x="930276" y="908447"/>
                </a:lnTo>
                <a:lnTo>
                  <a:pt x="929370" y="908447"/>
                </a:lnTo>
                <a:lnTo>
                  <a:pt x="929301" y="908693"/>
                </a:lnTo>
                <a:lnTo>
                  <a:pt x="930276" y="908447"/>
                </a:lnTo>
                <a:lnTo>
                  <a:pt x="930275" y="908448"/>
                </a:lnTo>
                <a:lnTo>
                  <a:pt x="929195" y="909071"/>
                </a:lnTo>
                <a:lnTo>
                  <a:pt x="929011" y="909724"/>
                </a:lnTo>
                <a:lnTo>
                  <a:pt x="930275" y="908448"/>
                </a:lnTo>
                <a:lnTo>
                  <a:pt x="930276" y="908448"/>
                </a:lnTo>
                <a:lnTo>
                  <a:pt x="929011" y="909725"/>
                </a:lnTo>
                <a:lnTo>
                  <a:pt x="928589" y="911225"/>
                </a:lnTo>
                <a:lnTo>
                  <a:pt x="926447" y="912313"/>
                </a:lnTo>
                <a:lnTo>
                  <a:pt x="923396" y="915393"/>
                </a:lnTo>
                <a:lnTo>
                  <a:pt x="926446" y="912313"/>
                </a:lnTo>
                <a:lnTo>
                  <a:pt x="924778" y="913161"/>
                </a:lnTo>
                <a:lnTo>
                  <a:pt x="923396" y="915393"/>
                </a:lnTo>
                <a:lnTo>
                  <a:pt x="924612" y="913245"/>
                </a:lnTo>
                <a:lnTo>
                  <a:pt x="923829" y="913643"/>
                </a:lnTo>
                <a:lnTo>
                  <a:pt x="923396" y="915393"/>
                </a:lnTo>
                <a:lnTo>
                  <a:pt x="923396" y="913863"/>
                </a:lnTo>
                <a:lnTo>
                  <a:pt x="922338" y="914400"/>
                </a:lnTo>
                <a:lnTo>
                  <a:pt x="923396" y="913460"/>
                </a:lnTo>
                <a:lnTo>
                  <a:pt x="923396" y="911156"/>
                </a:lnTo>
                <a:lnTo>
                  <a:pt x="925224" y="909533"/>
                </a:lnTo>
                <a:cubicBezTo>
                  <a:pt x="925546" y="908881"/>
                  <a:pt x="925116" y="908447"/>
                  <a:pt x="923396" y="908447"/>
                </a:cubicBezTo>
                <a:cubicBezTo>
                  <a:pt x="923396" y="908447"/>
                  <a:pt x="925116" y="908447"/>
                  <a:pt x="926836" y="908447"/>
                </a:cubicBezTo>
                <a:lnTo>
                  <a:pt x="927696" y="908447"/>
                </a:lnTo>
                <a:lnTo>
                  <a:pt x="927218" y="909219"/>
                </a:lnTo>
                <a:lnTo>
                  <a:pt x="926836" y="909316"/>
                </a:lnTo>
                <a:lnTo>
                  <a:pt x="925898" y="910973"/>
                </a:lnTo>
                <a:lnTo>
                  <a:pt x="924256" y="911920"/>
                </a:lnTo>
                <a:lnTo>
                  <a:pt x="924010" y="912914"/>
                </a:lnTo>
                <a:lnTo>
                  <a:pt x="925598" y="911502"/>
                </a:lnTo>
                <a:lnTo>
                  <a:pt x="925898" y="910973"/>
                </a:lnTo>
                <a:lnTo>
                  <a:pt x="926263" y="910763"/>
                </a:lnTo>
                <a:lnTo>
                  <a:pt x="926058" y="911093"/>
                </a:lnTo>
                <a:lnTo>
                  <a:pt x="926740" y="910488"/>
                </a:lnTo>
                <a:lnTo>
                  <a:pt x="926263" y="910763"/>
                </a:lnTo>
                <a:lnTo>
                  <a:pt x="927218" y="909219"/>
                </a:lnTo>
                <a:lnTo>
                  <a:pt x="928543" y="908885"/>
                </a:lnTo>
                <a:lnTo>
                  <a:pt x="929035" y="908447"/>
                </a:lnTo>
                <a:lnTo>
                  <a:pt x="927696" y="908447"/>
                </a:lnTo>
                <a:close/>
                <a:moveTo>
                  <a:pt x="205128" y="907632"/>
                </a:moveTo>
                <a:lnTo>
                  <a:pt x="206886" y="911731"/>
                </a:lnTo>
                <a:lnTo>
                  <a:pt x="211208" y="913706"/>
                </a:lnTo>
                <a:close/>
                <a:moveTo>
                  <a:pt x="827349" y="907632"/>
                </a:moveTo>
                <a:cubicBezTo>
                  <a:pt x="827349" y="914462"/>
                  <a:pt x="827349" y="914462"/>
                  <a:pt x="827349" y="914462"/>
                </a:cubicBezTo>
                <a:cubicBezTo>
                  <a:pt x="827349" y="907632"/>
                  <a:pt x="834186" y="907632"/>
                  <a:pt x="827349" y="907632"/>
                </a:cubicBezTo>
                <a:close/>
                <a:moveTo>
                  <a:pt x="164479" y="907396"/>
                </a:moveTo>
                <a:cubicBezTo>
                  <a:pt x="171313" y="914213"/>
                  <a:pt x="171313" y="914213"/>
                  <a:pt x="171313" y="914213"/>
                </a:cubicBezTo>
                <a:cubicBezTo>
                  <a:pt x="164479" y="914213"/>
                  <a:pt x="164479" y="907396"/>
                  <a:pt x="164479" y="907396"/>
                </a:cubicBezTo>
                <a:close/>
                <a:moveTo>
                  <a:pt x="157646" y="907396"/>
                </a:moveTo>
                <a:cubicBezTo>
                  <a:pt x="157646" y="907396"/>
                  <a:pt x="157646" y="907396"/>
                  <a:pt x="158500" y="907396"/>
                </a:cubicBezTo>
                <a:lnTo>
                  <a:pt x="162859" y="907396"/>
                </a:lnTo>
                <a:lnTo>
                  <a:pt x="163625" y="907396"/>
                </a:lnTo>
                <a:cubicBezTo>
                  <a:pt x="164479" y="907396"/>
                  <a:pt x="164479" y="907396"/>
                  <a:pt x="164479" y="907396"/>
                </a:cubicBezTo>
                <a:cubicBezTo>
                  <a:pt x="164479" y="914213"/>
                  <a:pt x="157646" y="907396"/>
                  <a:pt x="157646" y="907396"/>
                </a:cubicBezTo>
                <a:close/>
                <a:moveTo>
                  <a:pt x="172167" y="905692"/>
                </a:moveTo>
                <a:cubicBezTo>
                  <a:pt x="172594" y="905692"/>
                  <a:pt x="173235" y="906118"/>
                  <a:pt x="173341" y="906544"/>
                </a:cubicBezTo>
                <a:lnTo>
                  <a:pt x="172249" y="907003"/>
                </a:lnTo>
                <a:close/>
                <a:moveTo>
                  <a:pt x="179565" y="905405"/>
                </a:moveTo>
                <a:lnTo>
                  <a:pt x="184151" y="907654"/>
                </a:lnTo>
                <a:cubicBezTo>
                  <a:pt x="184151" y="907654"/>
                  <a:pt x="182431" y="907654"/>
                  <a:pt x="180712" y="907654"/>
                </a:cubicBezTo>
                <a:close/>
                <a:moveTo>
                  <a:pt x="885468" y="905070"/>
                </a:moveTo>
                <a:cubicBezTo>
                  <a:pt x="885468" y="905924"/>
                  <a:pt x="885468" y="907632"/>
                  <a:pt x="888887" y="907632"/>
                </a:cubicBezTo>
                <a:cubicBezTo>
                  <a:pt x="882049" y="907632"/>
                  <a:pt x="882049" y="914462"/>
                  <a:pt x="875212" y="914462"/>
                </a:cubicBezTo>
                <a:lnTo>
                  <a:pt x="879153" y="910525"/>
                </a:lnTo>
                <a:lnTo>
                  <a:pt x="882049" y="907632"/>
                </a:lnTo>
                <a:cubicBezTo>
                  <a:pt x="885468" y="904217"/>
                  <a:pt x="885468" y="904217"/>
                  <a:pt x="885468" y="905070"/>
                </a:cubicBezTo>
                <a:close/>
                <a:moveTo>
                  <a:pt x="168865" y="904954"/>
                </a:moveTo>
                <a:lnTo>
                  <a:pt x="170459" y="906544"/>
                </a:lnTo>
                <a:cubicBezTo>
                  <a:pt x="171313" y="907396"/>
                  <a:pt x="171313" y="907396"/>
                  <a:pt x="171313" y="907396"/>
                </a:cubicBezTo>
                <a:close/>
                <a:moveTo>
                  <a:pt x="941135" y="904429"/>
                </a:moveTo>
                <a:lnTo>
                  <a:pt x="937155" y="908447"/>
                </a:lnTo>
                <a:cubicBezTo>
                  <a:pt x="937155" y="908447"/>
                  <a:pt x="938875" y="906711"/>
                  <a:pt x="940594" y="904975"/>
                </a:cubicBezTo>
                <a:close/>
                <a:moveTo>
                  <a:pt x="926311" y="904327"/>
                </a:moveTo>
                <a:lnTo>
                  <a:pt x="925810" y="905036"/>
                </a:lnTo>
                <a:lnTo>
                  <a:pt x="916517" y="908447"/>
                </a:lnTo>
                <a:close/>
                <a:moveTo>
                  <a:pt x="851339" y="904158"/>
                </a:moveTo>
                <a:lnTo>
                  <a:pt x="847861" y="907632"/>
                </a:lnTo>
                <a:lnTo>
                  <a:pt x="851338" y="904159"/>
                </a:lnTo>
                <a:close/>
                <a:moveTo>
                  <a:pt x="851342" y="904156"/>
                </a:moveTo>
                <a:lnTo>
                  <a:pt x="851341" y="904157"/>
                </a:lnTo>
                <a:lnTo>
                  <a:pt x="851341" y="904157"/>
                </a:lnTo>
                <a:close/>
                <a:moveTo>
                  <a:pt x="851343" y="904155"/>
                </a:moveTo>
                <a:lnTo>
                  <a:pt x="851342" y="904156"/>
                </a:lnTo>
                <a:lnTo>
                  <a:pt x="851342" y="904156"/>
                </a:lnTo>
                <a:close/>
                <a:moveTo>
                  <a:pt x="851345" y="904153"/>
                </a:moveTo>
                <a:lnTo>
                  <a:pt x="851343" y="904155"/>
                </a:lnTo>
                <a:lnTo>
                  <a:pt x="851343" y="904155"/>
                </a:lnTo>
                <a:close/>
                <a:moveTo>
                  <a:pt x="851346" y="904152"/>
                </a:moveTo>
                <a:lnTo>
                  <a:pt x="851345" y="904153"/>
                </a:lnTo>
                <a:lnTo>
                  <a:pt x="851345" y="904153"/>
                </a:lnTo>
                <a:close/>
                <a:moveTo>
                  <a:pt x="851349" y="904149"/>
                </a:moveTo>
                <a:lnTo>
                  <a:pt x="851346" y="904152"/>
                </a:lnTo>
                <a:lnTo>
                  <a:pt x="851346" y="904151"/>
                </a:lnTo>
                <a:close/>
                <a:moveTo>
                  <a:pt x="851354" y="904144"/>
                </a:moveTo>
                <a:lnTo>
                  <a:pt x="851349" y="904149"/>
                </a:lnTo>
                <a:lnTo>
                  <a:pt x="851352" y="904145"/>
                </a:lnTo>
                <a:close/>
                <a:moveTo>
                  <a:pt x="851362" y="904135"/>
                </a:moveTo>
                <a:lnTo>
                  <a:pt x="851354" y="904144"/>
                </a:lnTo>
                <a:lnTo>
                  <a:pt x="851355" y="904142"/>
                </a:lnTo>
                <a:close/>
                <a:moveTo>
                  <a:pt x="851397" y="904100"/>
                </a:moveTo>
                <a:lnTo>
                  <a:pt x="851362" y="904135"/>
                </a:lnTo>
                <a:lnTo>
                  <a:pt x="851363" y="904134"/>
                </a:lnTo>
                <a:close/>
                <a:moveTo>
                  <a:pt x="851437" y="904060"/>
                </a:moveTo>
                <a:lnTo>
                  <a:pt x="851397" y="904100"/>
                </a:lnTo>
                <a:lnTo>
                  <a:pt x="851420" y="904077"/>
                </a:lnTo>
                <a:close/>
                <a:moveTo>
                  <a:pt x="851466" y="904031"/>
                </a:moveTo>
                <a:lnTo>
                  <a:pt x="851437" y="904060"/>
                </a:lnTo>
                <a:lnTo>
                  <a:pt x="851462" y="904035"/>
                </a:lnTo>
                <a:close/>
                <a:moveTo>
                  <a:pt x="945910" y="904028"/>
                </a:moveTo>
                <a:lnTo>
                  <a:pt x="946614" y="904975"/>
                </a:lnTo>
                <a:lnTo>
                  <a:pt x="944034" y="908447"/>
                </a:lnTo>
                <a:lnTo>
                  <a:pt x="944034" y="904975"/>
                </a:lnTo>
                <a:close/>
                <a:moveTo>
                  <a:pt x="930276" y="904028"/>
                </a:moveTo>
                <a:lnTo>
                  <a:pt x="930276" y="906553"/>
                </a:lnTo>
                <a:lnTo>
                  <a:pt x="928507" y="907852"/>
                </a:lnTo>
                <a:lnTo>
                  <a:pt x="927696" y="907579"/>
                </a:lnTo>
                <a:lnTo>
                  <a:pt x="929006" y="904494"/>
                </a:lnTo>
                <a:close/>
                <a:moveTo>
                  <a:pt x="851720" y="903778"/>
                </a:moveTo>
                <a:lnTo>
                  <a:pt x="851466" y="904031"/>
                </a:lnTo>
                <a:lnTo>
                  <a:pt x="851594" y="903903"/>
                </a:lnTo>
                <a:close/>
                <a:moveTo>
                  <a:pt x="852438" y="903060"/>
                </a:moveTo>
                <a:lnTo>
                  <a:pt x="851720" y="903778"/>
                </a:lnTo>
                <a:lnTo>
                  <a:pt x="852211" y="903287"/>
                </a:lnTo>
                <a:close/>
                <a:moveTo>
                  <a:pt x="929686" y="902891"/>
                </a:moveTo>
                <a:lnTo>
                  <a:pt x="929006" y="904494"/>
                </a:lnTo>
                <a:lnTo>
                  <a:pt x="927696" y="904975"/>
                </a:lnTo>
                <a:cubicBezTo>
                  <a:pt x="925116" y="906711"/>
                  <a:pt x="923396" y="908447"/>
                  <a:pt x="923396" y="908447"/>
                </a:cubicBezTo>
                <a:close/>
                <a:moveTo>
                  <a:pt x="852778" y="902720"/>
                </a:moveTo>
                <a:lnTo>
                  <a:pt x="852776" y="902722"/>
                </a:lnTo>
                <a:lnTo>
                  <a:pt x="852438" y="903060"/>
                </a:lnTo>
                <a:close/>
                <a:moveTo>
                  <a:pt x="852781" y="902717"/>
                </a:moveTo>
                <a:lnTo>
                  <a:pt x="852780" y="902718"/>
                </a:lnTo>
                <a:lnTo>
                  <a:pt x="852780" y="902718"/>
                </a:lnTo>
                <a:close/>
                <a:moveTo>
                  <a:pt x="852788" y="902711"/>
                </a:moveTo>
                <a:lnTo>
                  <a:pt x="852785" y="902714"/>
                </a:lnTo>
                <a:lnTo>
                  <a:pt x="852786" y="902712"/>
                </a:lnTo>
                <a:close/>
                <a:moveTo>
                  <a:pt x="852789" y="902709"/>
                </a:moveTo>
                <a:lnTo>
                  <a:pt x="852786" y="902712"/>
                </a:lnTo>
                <a:lnTo>
                  <a:pt x="852784" y="902715"/>
                </a:lnTo>
                <a:lnTo>
                  <a:pt x="852783" y="902715"/>
                </a:lnTo>
                <a:lnTo>
                  <a:pt x="852788" y="902710"/>
                </a:lnTo>
                <a:close/>
                <a:moveTo>
                  <a:pt x="852793" y="902705"/>
                </a:moveTo>
                <a:lnTo>
                  <a:pt x="852789" y="902709"/>
                </a:lnTo>
                <a:lnTo>
                  <a:pt x="852790" y="902708"/>
                </a:lnTo>
                <a:close/>
                <a:moveTo>
                  <a:pt x="852796" y="902702"/>
                </a:moveTo>
                <a:lnTo>
                  <a:pt x="852793" y="902705"/>
                </a:lnTo>
                <a:lnTo>
                  <a:pt x="852795" y="902703"/>
                </a:lnTo>
                <a:close/>
                <a:moveTo>
                  <a:pt x="852798" y="902701"/>
                </a:moveTo>
                <a:lnTo>
                  <a:pt x="852788" y="902711"/>
                </a:lnTo>
                <a:lnTo>
                  <a:pt x="852797" y="902702"/>
                </a:lnTo>
                <a:close/>
                <a:moveTo>
                  <a:pt x="852798" y="902700"/>
                </a:moveTo>
                <a:lnTo>
                  <a:pt x="852798" y="902701"/>
                </a:lnTo>
                <a:lnTo>
                  <a:pt x="852797" y="902702"/>
                </a:lnTo>
                <a:lnTo>
                  <a:pt x="852796" y="902702"/>
                </a:lnTo>
                <a:close/>
                <a:moveTo>
                  <a:pt x="852842" y="902656"/>
                </a:moveTo>
                <a:lnTo>
                  <a:pt x="852826" y="902673"/>
                </a:lnTo>
                <a:lnTo>
                  <a:pt x="852798" y="902701"/>
                </a:lnTo>
                <a:lnTo>
                  <a:pt x="852798" y="902701"/>
                </a:lnTo>
                <a:lnTo>
                  <a:pt x="852816" y="902683"/>
                </a:lnTo>
                <a:lnTo>
                  <a:pt x="852798" y="902700"/>
                </a:lnTo>
                <a:close/>
                <a:moveTo>
                  <a:pt x="852886" y="902613"/>
                </a:moveTo>
                <a:lnTo>
                  <a:pt x="852842" y="902656"/>
                </a:lnTo>
                <a:lnTo>
                  <a:pt x="852856" y="902642"/>
                </a:lnTo>
                <a:close/>
                <a:moveTo>
                  <a:pt x="852959" y="902540"/>
                </a:moveTo>
                <a:lnTo>
                  <a:pt x="852886" y="902613"/>
                </a:lnTo>
                <a:lnTo>
                  <a:pt x="852951" y="902547"/>
                </a:lnTo>
                <a:close/>
                <a:moveTo>
                  <a:pt x="852988" y="902511"/>
                </a:moveTo>
                <a:lnTo>
                  <a:pt x="852959" y="902540"/>
                </a:lnTo>
                <a:lnTo>
                  <a:pt x="852983" y="902515"/>
                </a:lnTo>
                <a:close/>
                <a:moveTo>
                  <a:pt x="852994" y="902505"/>
                </a:moveTo>
                <a:lnTo>
                  <a:pt x="852988" y="902511"/>
                </a:lnTo>
                <a:lnTo>
                  <a:pt x="852990" y="902508"/>
                </a:lnTo>
                <a:close/>
                <a:moveTo>
                  <a:pt x="853001" y="902497"/>
                </a:moveTo>
                <a:lnTo>
                  <a:pt x="852999" y="902500"/>
                </a:lnTo>
                <a:lnTo>
                  <a:pt x="853000" y="902498"/>
                </a:lnTo>
                <a:close/>
                <a:moveTo>
                  <a:pt x="151607" y="902494"/>
                </a:moveTo>
                <a:cubicBezTo>
                  <a:pt x="152401" y="903288"/>
                  <a:pt x="153988" y="904875"/>
                  <a:pt x="157163" y="908050"/>
                </a:cubicBezTo>
                <a:cubicBezTo>
                  <a:pt x="157163" y="908050"/>
                  <a:pt x="155576" y="906463"/>
                  <a:pt x="153988" y="904875"/>
                </a:cubicBezTo>
                <a:close/>
                <a:moveTo>
                  <a:pt x="853022" y="902476"/>
                </a:moveTo>
                <a:lnTo>
                  <a:pt x="853001" y="902497"/>
                </a:lnTo>
                <a:lnTo>
                  <a:pt x="853002" y="902496"/>
                </a:lnTo>
                <a:close/>
                <a:moveTo>
                  <a:pt x="853059" y="902439"/>
                </a:moveTo>
                <a:lnTo>
                  <a:pt x="853022" y="902476"/>
                </a:lnTo>
                <a:lnTo>
                  <a:pt x="853036" y="902462"/>
                </a:lnTo>
                <a:close/>
                <a:moveTo>
                  <a:pt x="166325" y="902420"/>
                </a:moveTo>
                <a:lnTo>
                  <a:pt x="168865" y="904954"/>
                </a:lnTo>
                <a:lnTo>
                  <a:pt x="167896" y="903988"/>
                </a:lnTo>
                <a:close/>
                <a:moveTo>
                  <a:pt x="853138" y="902361"/>
                </a:moveTo>
                <a:lnTo>
                  <a:pt x="853059" y="902439"/>
                </a:lnTo>
                <a:lnTo>
                  <a:pt x="853095" y="902403"/>
                </a:lnTo>
                <a:close/>
                <a:moveTo>
                  <a:pt x="853169" y="902330"/>
                </a:moveTo>
                <a:lnTo>
                  <a:pt x="853138" y="902361"/>
                </a:lnTo>
                <a:lnTo>
                  <a:pt x="853156" y="902343"/>
                </a:lnTo>
                <a:close/>
                <a:moveTo>
                  <a:pt x="853187" y="902312"/>
                </a:moveTo>
                <a:lnTo>
                  <a:pt x="853187" y="902312"/>
                </a:lnTo>
                <a:lnTo>
                  <a:pt x="853186" y="902313"/>
                </a:lnTo>
                <a:lnTo>
                  <a:pt x="853187" y="902313"/>
                </a:lnTo>
                <a:lnTo>
                  <a:pt x="853184" y="902315"/>
                </a:lnTo>
                <a:lnTo>
                  <a:pt x="853169" y="902330"/>
                </a:lnTo>
                <a:close/>
                <a:moveTo>
                  <a:pt x="853188" y="902312"/>
                </a:moveTo>
                <a:lnTo>
                  <a:pt x="853187" y="902313"/>
                </a:lnTo>
                <a:lnTo>
                  <a:pt x="853187" y="902312"/>
                </a:lnTo>
                <a:close/>
                <a:moveTo>
                  <a:pt x="853202" y="902297"/>
                </a:moveTo>
                <a:lnTo>
                  <a:pt x="853195" y="902304"/>
                </a:lnTo>
                <a:lnTo>
                  <a:pt x="853192" y="902307"/>
                </a:lnTo>
                <a:close/>
                <a:moveTo>
                  <a:pt x="853212" y="902287"/>
                </a:moveTo>
                <a:lnTo>
                  <a:pt x="853194" y="902305"/>
                </a:lnTo>
                <a:lnTo>
                  <a:pt x="853195" y="902304"/>
                </a:lnTo>
                <a:close/>
                <a:moveTo>
                  <a:pt x="853228" y="902271"/>
                </a:moveTo>
                <a:lnTo>
                  <a:pt x="853224" y="902275"/>
                </a:lnTo>
                <a:lnTo>
                  <a:pt x="853202" y="902297"/>
                </a:lnTo>
                <a:close/>
                <a:moveTo>
                  <a:pt x="928824" y="902267"/>
                </a:moveTo>
                <a:lnTo>
                  <a:pt x="926836" y="904107"/>
                </a:lnTo>
                <a:lnTo>
                  <a:pt x="926311" y="904327"/>
                </a:lnTo>
                <a:lnTo>
                  <a:pt x="927696" y="902370"/>
                </a:lnTo>
                <a:close/>
                <a:moveTo>
                  <a:pt x="929588" y="902197"/>
                </a:moveTo>
                <a:lnTo>
                  <a:pt x="923396" y="908447"/>
                </a:lnTo>
                <a:lnTo>
                  <a:pt x="925810" y="905036"/>
                </a:lnTo>
                <a:lnTo>
                  <a:pt x="925976" y="904975"/>
                </a:lnTo>
                <a:lnTo>
                  <a:pt x="929394" y="902214"/>
                </a:lnTo>
                <a:close/>
                <a:moveTo>
                  <a:pt x="930276" y="902133"/>
                </a:moveTo>
                <a:lnTo>
                  <a:pt x="930276" y="902370"/>
                </a:lnTo>
                <a:lnTo>
                  <a:pt x="929686" y="902891"/>
                </a:lnTo>
                <a:lnTo>
                  <a:pt x="929997" y="902159"/>
                </a:lnTo>
                <a:close/>
                <a:moveTo>
                  <a:pt x="957262" y="901701"/>
                </a:moveTo>
                <a:lnTo>
                  <a:pt x="953824" y="907256"/>
                </a:lnTo>
                <a:cubicBezTo>
                  <a:pt x="952104" y="908050"/>
                  <a:pt x="950384" y="908050"/>
                  <a:pt x="950384" y="908050"/>
                </a:cubicBezTo>
                <a:lnTo>
                  <a:pt x="954079" y="904639"/>
                </a:lnTo>
                <a:close/>
                <a:moveTo>
                  <a:pt x="915987" y="901701"/>
                </a:moveTo>
                <a:lnTo>
                  <a:pt x="912416" y="907256"/>
                </a:lnTo>
                <a:cubicBezTo>
                  <a:pt x="910630" y="908050"/>
                  <a:pt x="908844" y="908050"/>
                  <a:pt x="908844" y="908050"/>
                </a:cubicBezTo>
                <a:cubicBezTo>
                  <a:pt x="908844" y="908050"/>
                  <a:pt x="908844" y="908050"/>
                  <a:pt x="909737" y="907256"/>
                </a:cubicBezTo>
                <a:close/>
                <a:moveTo>
                  <a:pt x="957263" y="901700"/>
                </a:moveTo>
                <a:lnTo>
                  <a:pt x="957262" y="901701"/>
                </a:lnTo>
                <a:lnTo>
                  <a:pt x="956403" y="902494"/>
                </a:lnTo>
                <a:lnTo>
                  <a:pt x="954079" y="904639"/>
                </a:lnTo>
                <a:lnTo>
                  <a:pt x="950384" y="908050"/>
                </a:lnTo>
                <a:lnTo>
                  <a:pt x="951244" y="904875"/>
                </a:lnTo>
                <a:lnTo>
                  <a:pt x="957261" y="901701"/>
                </a:lnTo>
                <a:close/>
                <a:moveTo>
                  <a:pt x="854076" y="901700"/>
                </a:moveTo>
                <a:cubicBezTo>
                  <a:pt x="850901" y="904875"/>
                  <a:pt x="850901" y="906463"/>
                  <a:pt x="850901" y="907256"/>
                </a:cubicBezTo>
                <a:lnTo>
                  <a:pt x="849399" y="907632"/>
                </a:lnTo>
                <a:lnTo>
                  <a:pt x="853844" y="907632"/>
                </a:lnTo>
                <a:cubicBezTo>
                  <a:pt x="854699" y="907632"/>
                  <a:pt x="854699" y="907632"/>
                  <a:pt x="854699" y="907632"/>
                </a:cubicBezTo>
                <a:cubicBezTo>
                  <a:pt x="854699" y="907632"/>
                  <a:pt x="852989" y="907632"/>
                  <a:pt x="851280" y="908486"/>
                </a:cubicBezTo>
                <a:lnTo>
                  <a:pt x="848838" y="912755"/>
                </a:lnTo>
                <a:lnTo>
                  <a:pt x="847861" y="913609"/>
                </a:lnTo>
                <a:lnTo>
                  <a:pt x="841024" y="914462"/>
                </a:lnTo>
                <a:lnTo>
                  <a:pt x="847861" y="907632"/>
                </a:lnTo>
                <a:lnTo>
                  <a:pt x="848144" y="907632"/>
                </a:lnTo>
                <a:lnTo>
                  <a:pt x="850901" y="904875"/>
                </a:lnTo>
                <a:cubicBezTo>
                  <a:pt x="852489" y="903288"/>
                  <a:pt x="854076" y="901700"/>
                  <a:pt x="854076" y="901700"/>
                </a:cubicBezTo>
                <a:close/>
                <a:moveTo>
                  <a:pt x="157163" y="901700"/>
                </a:moveTo>
                <a:cubicBezTo>
                  <a:pt x="157163" y="901700"/>
                  <a:pt x="157163" y="901700"/>
                  <a:pt x="157957" y="902494"/>
                </a:cubicBezTo>
                <a:lnTo>
                  <a:pt x="162859" y="907396"/>
                </a:lnTo>
                <a:lnTo>
                  <a:pt x="162719" y="907256"/>
                </a:lnTo>
                <a:cubicBezTo>
                  <a:pt x="161926" y="906463"/>
                  <a:pt x="160338" y="904875"/>
                  <a:pt x="157163" y="901700"/>
                </a:cubicBezTo>
                <a:close/>
                <a:moveTo>
                  <a:pt x="150813" y="901700"/>
                </a:moveTo>
                <a:cubicBezTo>
                  <a:pt x="150813" y="901700"/>
                  <a:pt x="157163" y="908050"/>
                  <a:pt x="157163" y="901700"/>
                </a:cubicBezTo>
                <a:cubicBezTo>
                  <a:pt x="157163" y="908050"/>
                  <a:pt x="157163" y="908050"/>
                  <a:pt x="150813" y="901700"/>
                </a:cubicBezTo>
                <a:close/>
                <a:moveTo>
                  <a:pt x="950913" y="901502"/>
                </a:moveTo>
                <a:cubicBezTo>
                  <a:pt x="950913" y="901502"/>
                  <a:pt x="950913" y="901502"/>
                  <a:pt x="944034" y="908447"/>
                </a:cubicBezTo>
                <a:lnTo>
                  <a:pt x="944034" y="908447"/>
                </a:lnTo>
                <a:close/>
                <a:moveTo>
                  <a:pt x="944034" y="901502"/>
                </a:moveTo>
                <a:lnTo>
                  <a:pt x="941135" y="904429"/>
                </a:lnTo>
                <a:lnTo>
                  <a:pt x="943174" y="902370"/>
                </a:lnTo>
                <a:cubicBezTo>
                  <a:pt x="944034" y="901502"/>
                  <a:pt x="944034" y="901502"/>
                  <a:pt x="944034" y="901502"/>
                </a:cubicBezTo>
                <a:close/>
                <a:moveTo>
                  <a:pt x="944034" y="901502"/>
                </a:moveTo>
                <a:cubicBezTo>
                  <a:pt x="944034" y="901502"/>
                  <a:pt x="944034" y="903238"/>
                  <a:pt x="944034" y="904975"/>
                </a:cubicBezTo>
                <a:cubicBezTo>
                  <a:pt x="942314" y="904975"/>
                  <a:pt x="940594" y="904975"/>
                  <a:pt x="937155" y="908447"/>
                </a:cubicBezTo>
                <a:cubicBezTo>
                  <a:pt x="944034" y="908447"/>
                  <a:pt x="944034" y="901502"/>
                  <a:pt x="944034" y="901502"/>
                </a:cubicBezTo>
                <a:close/>
                <a:moveTo>
                  <a:pt x="937155" y="901502"/>
                </a:moveTo>
                <a:lnTo>
                  <a:pt x="930276" y="904028"/>
                </a:lnTo>
                <a:lnTo>
                  <a:pt x="930276" y="902370"/>
                </a:lnTo>
                <a:close/>
                <a:moveTo>
                  <a:pt x="937155" y="901502"/>
                </a:moveTo>
                <a:lnTo>
                  <a:pt x="936010" y="902658"/>
                </a:lnTo>
                <a:lnTo>
                  <a:pt x="931004" y="907712"/>
                </a:lnTo>
                <a:lnTo>
                  <a:pt x="930276" y="908447"/>
                </a:lnTo>
                <a:lnTo>
                  <a:pt x="930276" y="907874"/>
                </a:lnTo>
                <a:lnTo>
                  <a:pt x="930276" y="906553"/>
                </a:lnTo>
                <a:lnTo>
                  <a:pt x="936394" y="902061"/>
                </a:lnTo>
                <a:close/>
                <a:moveTo>
                  <a:pt x="854328" y="901172"/>
                </a:moveTo>
                <a:lnTo>
                  <a:pt x="853212" y="902287"/>
                </a:lnTo>
                <a:lnTo>
                  <a:pt x="853224" y="902275"/>
                </a:lnTo>
                <a:lnTo>
                  <a:pt x="853231" y="902268"/>
                </a:lnTo>
                <a:lnTo>
                  <a:pt x="853228" y="902271"/>
                </a:lnTo>
                <a:close/>
                <a:moveTo>
                  <a:pt x="854438" y="901062"/>
                </a:moveTo>
                <a:lnTo>
                  <a:pt x="854438" y="901062"/>
                </a:lnTo>
                <a:lnTo>
                  <a:pt x="854439" y="901062"/>
                </a:lnTo>
                <a:close/>
                <a:moveTo>
                  <a:pt x="170657" y="900907"/>
                </a:moveTo>
                <a:lnTo>
                  <a:pt x="170912" y="901162"/>
                </a:lnTo>
                <a:lnTo>
                  <a:pt x="171233" y="901319"/>
                </a:lnTo>
                <a:lnTo>
                  <a:pt x="171133" y="901145"/>
                </a:lnTo>
                <a:lnTo>
                  <a:pt x="170997" y="900907"/>
                </a:lnTo>
                <a:close/>
                <a:moveTo>
                  <a:pt x="191453" y="900801"/>
                </a:moveTo>
                <a:cubicBezTo>
                  <a:pt x="191453" y="900801"/>
                  <a:pt x="193162" y="900801"/>
                  <a:pt x="194872" y="900801"/>
                </a:cubicBezTo>
                <a:lnTo>
                  <a:pt x="197435" y="900801"/>
                </a:lnTo>
                <a:lnTo>
                  <a:pt x="198290" y="900801"/>
                </a:lnTo>
                <a:cubicBezTo>
                  <a:pt x="198290" y="900801"/>
                  <a:pt x="198290" y="907632"/>
                  <a:pt x="198290" y="907632"/>
                </a:cubicBezTo>
                <a:cubicBezTo>
                  <a:pt x="191453" y="900801"/>
                  <a:pt x="198290" y="900801"/>
                  <a:pt x="191453" y="900801"/>
                </a:cubicBezTo>
                <a:close/>
                <a:moveTo>
                  <a:pt x="177777" y="900801"/>
                </a:moveTo>
                <a:cubicBezTo>
                  <a:pt x="177777" y="900801"/>
                  <a:pt x="177777" y="900801"/>
                  <a:pt x="184615" y="900801"/>
                </a:cubicBezTo>
                <a:cubicBezTo>
                  <a:pt x="177777" y="900801"/>
                  <a:pt x="184615" y="907632"/>
                  <a:pt x="177777" y="900801"/>
                </a:cubicBezTo>
                <a:close/>
                <a:moveTo>
                  <a:pt x="845810" y="900118"/>
                </a:moveTo>
                <a:lnTo>
                  <a:pt x="847861" y="900801"/>
                </a:lnTo>
                <a:lnTo>
                  <a:pt x="845265" y="901172"/>
                </a:lnTo>
                <a:lnTo>
                  <a:pt x="847490" y="901172"/>
                </a:lnTo>
                <a:lnTo>
                  <a:pt x="847861" y="900801"/>
                </a:lnTo>
                <a:lnTo>
                  <a:pt x="848047" y="901172"/>
                </a:lnTo>
                <a:lnTo>
                  <a:pt x="848123" y="901172"/>
                </a:lnTo>
                <a:lnTo>
                  <a:pt x="848072" y="901224"/>
                </a:lnTo>
                <a:lnTo>
                  <a:pt x="848621" y="902319"/>
                </a:lnTo>
                <a:lnTo>
                  <a:pt x="848275" y="904734"/>
                </a:lnTo>
                <a:lnTo>
                  <a:pt x="847861" y="904900"/>
                </a:lnTo>
                <a:lnTo>
                  <a:pt x="842279" y="907130"/>
                </a:lnTo>
                <a:lnTo>
                  <a:pt x="841376" y="908051"/>
                </a:lnTo>
                <a:lnTo>
                  <a:pt x="841959" y="907258"/>
                </a:lnTo>
                <a:lnTo>
                  <a:pt x="841024" y="907632"/>
                </a:lnTo>
                <a:cubicBezTo>
                  <a:pt x="841024" y="907632"/>
                  <a:pt x="841024" y="907632"/>
                  <a:pt x="841879" y="906778"/>
                </a:cubicBezTo>
                <a:lnTo>
                  <a:pt x="843514" y="905144"/>
                </a:lnTo>
                <a:lnTo>
                  <a:pt x="843906" y="904611"/>
                </a:lnTo>
                <a:lnTo>
                  <a:pt x="842503" y="902705"/>
                </a:lnTo>
                <a:lnTo>
                  <a:pt x="841024" y="907632"/>
                </a:lnTo>
                <a:lnTo>
                  <a:pt x="841855" y="901824"/>
                </a:lnTo>
                <a:lnTo>
                  <a:pt x="841376" y="901172"/>
                </a:lnTo>
                <a:lnTo>
                  <a:pt x="842964" y="901172"/>
                </a:lnTo>
                <a:lnTo>
                  <a:pt x="843167" y="900496"/>
                </a:lnTo>
                <a:close/>
                <a:moveTo>
                  <a:pt x="847041" y="899709"/>
                </a:moveTo>
                <a:lnTo>
                  <a:pt x="847861" y="900801"/>
                </a:lnTo>
                <a:lnTo>
                  <a:pt x="846546" y="900013"/>
                </a:lnTo>
                <a:lnTo>
                  <a:pt x="847006" y="899948"/>
                </a:lnTo>
                <a:close/>
                <a:moveTo>
                  <a:pt x="917788" y="899676"/>
                </a:moveTo>
                <a:lnTo>
                  <a:pt x="916782" y="900808"/>
                </a:lnTo>
                <a:lnTo>
                  <a:pt x="915989" y="901700"/>
                </a:lnTo>
                <a:close/>
                <a:moveTo>
                  <a:pt x="170185" y="899486"/>
                </a:moveTo>
                <a:lnTo>
                  <a:pt x="170347" y="900597"/>
                </a:lnTo>
                <a:lnTo>
                  <a:pt x="170525" y="900775"/>
                </a:lnTo>
                <a:lnTo>
                  <a:pt x="170957" y="900837"/>
                </a:lnTo>
                <a:close/>
                <a:moveTo>
                  <a:pt x="856025" y="899477"/>
                </a:moveTo>
                <a:lnTo>
                  <a:pt x="855952" y="899550"/>
                </a:lnTo>
                <a:lnTo>
                  <a:pt x="855918" y="899584"/>
                </a:lnTo>
                <a:close/>
                <a:moveTo>
                  <a:pt x="845530" y="899404"/>
                </a:moveTo>
                <a:lnTo>
                  <a:pt x="846546" y="900013"/>
                </a:lnTo>
                <a:lnTo>
                  <a:pt x="845810" y="900118"/>
                </a:lnTo>
                <a:lnTo>
                  <a:pt x="845297" y="899948"/>
                </a:lnTo>
                <a:close/>
                <a:moveTo>
                  <a:pt x="856166" y="899336"/>
                </a:moveTo>
                <a:lnTo>
                  <a:pt x="856092" y="899411"/>
                </a:lnTo>
                <a:lnTo>
                  <a:pt x="856025" y="899477"/>
                </a:lnTo>
                <a:close/>
                <a:moveTo>
                  <a:pt x="856328" y="899174"/>
                </a:moveTo>
                <a:lnTo>
                  <a:pt x="856270" y="899233"/>
                </a:lnTo>
                <a:lnTo>
                  <a:pt x="856166" y="899336"/>
                </a:lnTo>
                <a:close/>
                <a:moveTo>
                  <a:pt x="843588" y="899094"/>
                </a:moveTo>
                <a:lnTo>
                  <a:pt x="843167" y="900496"/>
                </a:lnTo>
                <a:lnTo>
                  <a:pt x="841024" y="900801"/>
                </a:lnTo>
                <a:cubicBezTo>
                  <a:pt x="844443" y="897386"/>
                  <a:pt x="844443" y="897386"/>
                  <a:pt x="843588" y="899094"/>
                </a:cubicBezTo>
                <a:close/>
                <a:moveTo>
                  <a:pt x="189402" y="898752"/>
                </a:moveTo>
                <a:lnTo>
                  <a:pt x="191453" y="900801"/>
                </a:lnTo>
                <a:cubicBezTo>
                  <a:pt x="191453" y="900801"/>
                  <a:pt x="191453" y="900801"/>
                  <a:pt x="190598" y="899948"/>
                </a:cubicBezTo>
                <a:close/>
                <a:moveTo>
                  <a:pt x="842286" y="898595"/>
                </a:moveTo>
                <a:lnTo>
                  <a:pt x="841024" y="900801"/>
                </a:lnTo>
                <a:lnTo>
                  <a:pt x="841024" y="898938"/>
                </a:lnTo>
                <a:close/>
                <a:moveTo>
                  <a:pt x="927353" y="898580"/>
                </a:moveTo>
                <a:lnTo>
                  <a:pt x="926406" y="900237"/>
                </a:lnTo>
                <a:lnTo>
                  <a:pt x="922965" y="901098"/>
                </a:lnTo>
                <a:lnTo>
                  <a:pt x="922933" y="901106"/>
                </a:lnTo>
                <a:lnTo>
                  <a:pt x="922991" y="901073"/>
                </a:lnTo>
                <a:lnTo>
                  <a:pt x="922991" y="901073"/>
                </a:lnTo>
                <a:close/>
                <a:moveTo>
                  <a:pt x="852265" y="897842"/>
                </a:moveTo>
                <a:lnTo>
                  <a:pt x="850231" y="899989"/>
                </a:lnTo>
                <a:lnTo>
                  <a:pt x="853877" y="900919"/>
                </a:lnTo>
                <a:lnTo>
                  <a:pt x="854301" y="900858"/>
                </a:lnTo>
                <a:close/>
                <a:moveTo>
                  <a:pt x="950913" y="896872"/>
                </a:moveTo>
                <a:lnTo>
                  <a:pt x="950913" y="900634"/>
                </a:lnTo>
                <a:cubicBezTo>
                  <a:pt x="950913" y="901502"/>
                  <a:pt x="950913" y="901502"/>
                  <a:pt x="950913" y="901502"/>
                </a:cubicBezTo>
                <a:lnTo>
                  <a:pt x="945910" y="904028"/>
                </a:lnTo>
                <a:lnTo>
                  <a:pt x="944034" y="901502"/>
                </a:lnTo>
                <a:lnTo>
                  <a:pt x="950120" y="897406"/>
                </a:lnTo>
                <a:close/>
                <a:moveTo>
                  <a:pt x="963613" y="894557"/>
                </a:moveTo>
                <a:cubicBezTo>
                  <a:pt x="963613" y="894557"/>
                  <a:pt x="962025" y="896343"/>
                  <a:pt x="960438" y="897236"/>
                </a:cubicBezTo>
                <a:lnTo>
                  <a:pt x="960009" y="896874"/>
                </a:lnTo>
                <a:close/>
                <a:moveTo>
                  <a:pt x="922338" y="894557"/>
                </a:moveTo>
                <a:lnTo>
                  <a:pt x="917788" y="899676"/>
                </a:lnTo>
                <a:lnTo>
                  <a:pt x="919163" y="898129"/>
                </a:lnTo>
                <a:cubicBezTo>
                  <a:pt x="920750" y="896343"/>
                  <a:pt x="922338" y="894557"/>
                  <a:pt x="922338" y="894557"/>
                </a:cubicBezTo>
                <a:close/>
                <a:moveTo>
                  <a:pt x="915988" y="894557"/>
                </a:moveTo>
                <a:cubicBezTo>
                  <a:pt x="915988" y="894557"/>
                  <a:pt x="915988" y="894557"/>
                  <a:pt x="915988" y="895450"/>
                </a:cubicBezTo>
                <a:lnTo>
                  <a:pt x="915988" y="901700"/>
                </a:lnTo>
                <a:lnTo>
                  <a:pt x="915989" y="901700"/>
                </a:lnTo>
                <a:lnTo>
                  <a:pt x="915991" y="901700"/>
                </a:lnTo>
                <a:lnTo>
                  <a:pt x="919163" y="901700"/>
                </a:lnTo>
                <a:lnTo>
                  <a:pt x="922338" y="901700"/>
                </a:lnTo>
                <a:cubicBezTo>
                  <a:pt x="919163" y="901700"/>
                  <a:pt x="917576" y="903288"/>
                  <a:pt x="916782" y="904081"/>
                </a:cubicBezTo>
                <a:lnTo>
                  <a:pt x="915988" y="901701"/>
                </a:lnTo>
                <a:lnTo>
                  <a:pt x="915987" y="901701"/>
                </a:lnTo>
                <a:lnTo>
                  <a:pt x="912813" y="901701"/>
                </a:lnTo>
                <a:cubicBezTo>
                  <a:pt x="912813" y="901701"/>
                  <a:pt x="912813" y="901701"/>
                  <a:pt x="909638" y="901701"/>
                </a:cubicBezTo>
                <a:cubicBezTo>
                  <a:pt x="915988" y="894557"/>
                  <a:pt x="915988" y="894557"/>
                  <a:pt x="915988" y="894557"/>
                </a:cubicBezTo>
                <a:close/>
                <a:moveTo>
                  <a:pt x="950913" y="894557"/>
                </a:moveTo>
                <a:lnTo>
                  <a:pt x="952532" y="895782"/>
                </a:lnTo>
                <a:lnTo>
                  <a:pt x="950913" y="896872"/>
                </a:lnTo>
                <a:close/>
                <a:moveTo>
                  <a:pt x="944034" y="894557"/>
                </a:moveTo>
                <a:cubicBezTo>
                  <a:pt x="944034" y="894557"/>
                  <a:pt x="944034" y="894557"/>
                  <a:pt x="944894" y="894557"/>
                </a:cubicBezTo>
                <a:lnTo>
                  <a:pt x="949406" y="894557"/>
                </a:lnTo>
                <a:lnTo>
                  <a:pt x="950053" y="894557"/>
                </a:lnTo>
                <a:lnTo>
                  <a:pt x="950120" y="894557"/>
                </a:lnTo>
                <a:lnTo>
                  <a:pt x="950913" y="894557"/>
                </a:lnTo>
                <a:lnTo>
                  <a:pt x="950120" y="895157"/>
                </a:lnTo>
                <a:lnTo>
                  <a:pt x="947474" y="897161"/>
                </a:lnTo>
                <a:lnTo>
                  <a:pt x="947229" y="896976"/>
                </a:lnTo>
                <a:close/>
                <a:moveTo>
                  <a:pt x="937155" y="894557"/>
                </a:moveTo>
                <a:cubicBezTo>
                  <a:pt x="937155" y="894557"/>
                  <a:pt x="937155" y="894557"/>
                  <a:pt x="930276" y="901502"/>
                </a:cubicBezTo>
                <a:lnTo>
                  <a:pt x="929997" y="902159"/>
                </a:lnTo>
                <a:lnTo>
                  <a:pt x="929588" y="902197"/>
                </a:lnTo>
                <a:lnTo>
                  <a:pt x="930275" y="901503"/>
                </a:lnTo>
                <a:lnTo>
                  <a:pt x="929394" y="902214"/>
                </a:lnTo>
                <a:lnTo>
                  <a:pt x="928824" y="902267"/>
                </a:lnTo>
                <a:close/>
                <a:moveTo>
                  <a:pt x="157727" y="894327"/>
                </a:moveTo>
                <a:lnTo>
                  <a:pt x="158293" y="898283"/>
                </a:lnTo>
                <a:lnTo>
                  <a:pt x="161056" y="900091"/>
                </a:lnTo>
                <a:lnTo>
                  <a:pt x="163896" y="900496"/>
                </a:lnTo>
                <a:lnTo>
                  <a:pt x="163734" y="900334"/>
                </a:lnTo>
                <a:lnTo>
                  <a:pt x="160272" y="896872"/>
                </a:lnTo>
                <a:lnTo>
                  <a:pt x="159552" y="896152"/>
                </a:lnTo>
                <a:close/>
                <a:moveTo>
                  <a:pt x="861215" y="894292"/>
                </a:moveTo>
                <a:lnTo>
                  <a:pt x="860682" y="894825"/>
                </a:lnTo>
                <a:lnTo>
                  <a:pt x="859885" y="895622"/>
                </a:lnTo>
                <a:lnTo>
                  <a:pt x="859486" y="896020"/>
                </a:lnTo>
                <a:lnTo>
                  <a:pt x="858155" y="897350"/>
                </a:lnTo>
                <a:lnTo>
                  <a:pt x="856328" y="899174"/>
                </a:lnTo>
                <a:lnTo>
                  <a:pt x="856622" y="898880"/>
                </a:lnTo>
                <a:lnTo>
                  <a:pt x="855028" y="900473"/>
                </a:lnTo>
                <a:lnTo>
                  <a:pt x="855028" y="900473"/>
                </a:lnTo>
                <a:lnTo>
                  <a:pt x="855952" y="899550"/>
                </a:lnTo>
                <a:lnTo>
                  <a:pt x="856092" y="899411"/>
                </a:lnTo>
                <a:lnTo>
                  <a:pt x="856270" y="899233"/>
                </a:lnTo>
                <a:lnTo>
                  <a:pt x="858155" y="897350"/>
                </a:lnTo>
                <a:lnTo>
                  <a:pt x="859885" y="895622"/>
                </a:lnTo>
                <a:close/>
                <a:moveTo>
                  <a:pt x="858680" y="894292"/>
                </a:moveTo>
                <a:lnTo>
                  <a:pt x="855830" y="894745"/>
                </a:lnTo>
                <a:lnTo>
                  <a:pt x="855768" y="894794"/>
                </a:lnTo>
                <a:lnTo>
                  <a:pt x="859286" y="894292"/>
                </a:lnTo>
                <a:close/>
                <a:moveTo>
                  <a:pt x="164381" y="894282"/>
                </a:moveTo>
                <a:lnTo>
                  <a:pt x="164439" y="894689"/>
                </a:lnTo>
                <a:lnTo>
                  <a:pt x="167482" y="897732"/>
                </a:lnTo>
                <a:lnTo>
                  <a:pt x="169219" y="899469"/>
                </a:lnTo>
                <a:lnTo>
                  <a:pt x="166953" y="896690"/>
                </a:lnTo>
                <a:lnTo>
                  <a:pt x="166152" y="894530"/>
                </a:lnTo>
                <a:lnTo>
                  <a:pt x="167126" y="894666"/>
                </a:lnTo>
                <a:lnTo>
                  <a:pt x="166108" y="894412"/>
                </a:lnTo>
                <a:lnTo>
                  <a:pt x="166152" y="894530"/>
                </a:lnTo>
                <a:close/>
                <a:moveTo>
                  <a:pt x="163975" y="894225"/>
                </a:moveTo>
                <a:lnTo>
                  <a:pt x="164109" y="894359"/>
                </a:lnTo>
                <a:lnTo>
                  <a:pt x="164146" y="894249"/>
                </a:lnTo>
                <a:close/>
                <a:moveTo>
                  <a:pt x="902562" y="893971"/>
                </a:moveTo>
                <a:lnTo>
                  <a:pt x="902136" y="894715"/>
                </a:lnTo>
                <a:lnTo>
                  <a:pt x="901700" y="895478"/>
                </a:lnTo>
                <a:lnTo>
                  <a:pt x="899144" y="899948"/>
                </a:lnTo>
                <a:cubicBezTo>
                  <a:pt x="897434" y="900801"/>
                  <a:pt x="895725" y="900801"/>
                  <a:pt x="895725" y="900801"/>
                </a:cubicBezTo>
                <a:cubicBezTo>
                  <a:pt x="895725" y="900801"/>
                  <a:pt x="897434" y="899094"/>
                  <a:pt x="899144" y="897386"/>
                </a:cubicBezTo>
                <a:lnTo>
                  <a:pt x="901700" y="894832"/>
                </a:lnTo>
                <a:lnTo>
                  <a:pt x="901817" y="894715"/>
                </a:lnTo>
                <a:close/>
                <a:moveTo>
                  <a:pt x="875212" y="893971"/>
                </a:moveTo>
                <a:cubicBezTo>
                  <a:pt x="875212" y="893971"/>
                  <a:pt x="875212" y="895679"/>
                  <a:pt x="875212" y="897386"/>
                </a:cubicBezTo>
                <a:lnTo>
                  <a:pt x="875212" y="898069"/>
                </a:lnTo>
                <a:lnTo>
                  <a:pt x="868374" y="900801"/>
                </a:lnTo>
                <a:cubicBezTo>
                  <a:pt x="868374" y="900801"/>
                  <a:pt x="875212" y="893971"/>
                  <a:pt x="875212" y="893971"/>
                </a:cubicBezTo>
                <a:close/>
                <a:moveTo>
                  <a:pt x="875212" y="893971"/>
                </a:moveTo>
                <a:cubicBezTo>
                  <a:pt x="875212" y="893971"/>
                  <a:pt x="875212" y="893971"/>
                  <a:pt x="882049" y="893971"/>
                </a:cubicBezTo>
                <a:cubicBezTo>
                  <a:pt x="875212" y="900801"/>
                  <a:pt x="875212" y="900801"/>
                  <a:pt x="875212" y="900801"/>
                </a:cubicBezTo>
                <a:lnTo>
                  <a:pt x="875212" y="898069"/>
                </a:lnTo>
                <a:lnTo>
                  <a:pt x="876921" y="897386"/>
                </a:lnTo>
                <a:cubicBezTo>
                  <a:pt x="878630" y="895679"/>
                  <a:pt x="878630" y="893971"/>
                  <a:pt x="875212" y="893971"/>
                </a:cubicBezTo>
                <a:close/>
                <a:moveTo>
                  <a:pt x="868374" y="893971"/>
                </a:moveTo>
                <a:cubicBezTo>
                  <a:pt x="868374" y="893971"/>
                  <a:pt x="866665" y="895679"/>
                  <a:pt x="864955" y="896532"/>
                </a:cubicBezTo>
                <a:lnTo>
                  <a:pt x="864272" y="896020"/>
                </a:lnTo>
                <a:close/>
                <a:moveTo>
                  <a:pt x="847861" y="893971"/>
                </a:moveTo>
                <a:cubicBezTo>
                  <a:pt x="847861" y="893971"/>
                  <a:pt x="846152" y="895679"/>
                  <a:pt x="845297" y="897386"/>
                </a:cubicBezTo>
                <a:lnTo>
                  <a:pt x="845996" y="898318"/>
                </a:lnTo>
                <a:lnTo>
                  <a:pt x="845530" y="899404"/>
                </a:lnTo>
                <a:lnTo>
                  <a:pt x="843588" y="898240"/>
                </a:lnTo>
                <a:lnTo>
                  <a:pt x="842286" y="898595"/>
                </a:lnTo>
                <a:lnTo>
                  <a:pt x="844443" y="894825"/>
                </a:lnTo>
                <a:cubicBezTo>
                  <a:pt x="846152" y="893971"/>
                  <a:pt x="847861" y="893971"/>
                  <a:pt x="847861" y="893971"/>
                </a:cubicBezTo>
                <a:close/>
                <a:moveTo>
                  <a:pt x="847861" y="893971"/>
                </a:moveTo>
                <a:lnTo>
                  <a:pt x="847041" y="899709"/>
                </a:lnTo>
                <a:lnTo>
                  <a:pt x="845996" y="898318"/>
                </a:lnTo>
                <a:close/>
                <a:moveTo>
                  <a:pt x="184615" y="893971"/>
                </a:moveTo>
                <a:lnTo>
                  <a:pt x="189402" y="898752"/>
                </a:lnTo>
                <a:lnTo>
                  <a:pt x="188034" y="897386"/>
                </a:lnTo>
                <a:cubicBezTo>
                  <a:pt x="186325" y="895679"/>
                  <a:pt x="184615" y="893971"/>
                  <a:pt x="184615" y="893971"/>
                </a:cubicBezTo>
                <a:close/>
                <a:moveTo>
                  <a:pt x="938351" y="893349"/>
                </a:moveTo>
                <a:lnTo>
                  <a:pt x="938105" y="893597"/>
                </a:lnTo>
                <a:lnTo>
                  <a:pt x="937155" y="894557"/>
                </a:lnTo>
                <a:close/>
                <a:moveTo>
                  <a:pt x="946933" y="891629"/>
                </a:moveTo>
                <a:lnTo>
                  <a:pt x="944894" y="893688"/>
                </a:lnTo>
                <a:cubicBezTo>
                  <a:pt x="944034" y="894557"/>
                  <a:pt x="944034" y="894557"/>
                  <a:pt x="944034" y="894557"/>
                </a:cubicBezTo>
                <a:close/>
                <a:moveTo>
                  <a:pt x="152575" y="891183"/>
                </a:moveTo>
                <a:lnTo>
                  <a:pt x="152678" y="891223"/>
                </a:lnTo>
                <a:cubicBezTo>
                  <a:pt x="155178" y="892969"/>
                  <a:pt x="156845" y="894715"/>
                  <a:pt x="156845" y="894715"/>
                </a:cubicBezTo>
                <a:cubicBezTo>
                  <a:pt x="156845" y="894715"/>
                  <a:pt x="156845" y="894715"/>
                  <a:pt x="156845" y="895588"/>
                </a:cubicBezTo>
                <a:lnTo>
                  <a:pt x="156845" y="897334"/>
                </a:lnTo>
                <a:close/>
                <a:moveTo>
                  <a:pt x="922830" y="887980"/>
                </a:moveTo>
                <a:lnTo>
                  <a:pt x="922100" y="892920"/>
                </a:lnTo>
                <a:cubicBezTo>
                  <a:pt x="921227" y="893763"/>
                  <a:pt x="919480" y="893763"/>
                  <a:pt x="915988" y="893763"/>
                </a:cubicBezTo>
                <a:cubicBezTo>
                  <a:pt x="919480" y="893763"/>
                  <a:pt x="921227" y="892076"/>
                  <a:pt x="922100" y="890390"/>
                </a:cubicBezTo>
                <a:lnTo>
                  <a:pt x="922694" y="888096"/>
                </a:lnTo>
                <a:close/>
                <a:moveTo>
                  <a:pt x="150178" y="887730"/>
                </a:moveTo>
                <a:lnTo>
                  <a:pt x="152575" y="891183"/>
                </a:lnTo>
                <a:lnTo>
                  <a:pt x="151409" y="890739"/>
                </a:lnTo>
                <a:close/>
                <a:moveTo>
                  <a:pt x="150178" y="887730"/>
                </a:moveTo>
                <a:cubicBezTo>
                  <a:pt x="156845" y="887730"/>
                  <a:pt x="156845" y="894715"/>
                  <a:pt x="156845" y="894715"/>
                </a:cubicBezTo>
                <a:cubicBezTo>
                  <a:pt x="156845" y="894715"/>
                  <a:pt x="150178" y="887730"/>
                  <a:pt x="150178" y="887730"/>
                </a:cubicBezTo>
                <a:close/>
                <a:moveTo>
                  <a:pt x="881298" y="887684"/>
                </a:moveTo>
                <a:lnTo>
                  <a:pt x="878682" y="888207"/>
                </a:lnTo>
                <a:lnTo>
                  <a:pt x="874735" y="893733"/>
                </a:lnTo>
                <a:lnTo>
                  <a:pt x="874741" y="893736"/>
                </a:lnTo>
                <a:lnTo>
                  <a:pt x="878153" y="890587"/>
                </a:lnTo>
                <a:close/>
                <a:moveTo>
                  <a:pt x="964672" y="887611"/>
                </a:moveTo>
                <a:cubicBezTo>
                  <a:pt x="964672" y="887611"/>
                  <a:pt x="962952" y="889348"/>
                  <a:pt x="961232" y="891084"/>
                </a:cubicBezTo>
                <a:lnTo>
                  <a:pt x="959322" y="893013"/>
                </a:lnTo>
                <a:lnTo>
                  <a:pt x="959942" y="892548"/>
                </a:lnTo>
                <a:cubicBezTo>
                  <a:pt x="960240" y="892771"/>
                  <a:pt x="960041" y="893664"/>
                  <a:pt x="959644" y="894557"/>
                </a:cubicBezTo>
                <a:lnTo>
                  <a:pt x="958728" y="895794"/>
                </a:lnTo>
                <a:lnTo>
                  <a:pt x="957513" y="894768"/>
                </a:lnTo>
                <a:lnTo>
                  <a:pt x="957396" y="894857"/>
                </a:lnTo>
                <a:lnTo>
                  <a:pt x="958156" y="896566"/>
                </a:lnTo>
                <a:lnTo>
                  <a:pt x="958728" y="895794"/>
                </a:lnTo>
                <a:lnTo>
                  <a:pt x="960009" y="896874"/>
                </a:lnTo>
                <a:lnTo>
                  <a:pt x="958057" y="898129"/>
                </a:lnTo>
                <a:lnTo>
                  <a:pt x="957307" y="901502"/>
                </a:lnTo>
                <a:lnTo>
                  <a:pt x="957263" y="901701"/>
                </a:lnTo>
                <a:lnTo>
                  <a:pt x="957263" y="901700"/>
                </a:lnTo>
                <a:lnTo>
                  <a:pt x="957263" y="901502"/>
                </a:lnTo>
                <a:lnTo>
                  <a:pt x="957263" y="898129"/>
                </a:lnTo>
                <a:lnTo>
                  <a:pt x="957263" y="894958"/>
                </a:lnTo>
                <a:lnTo>
                  <a:pt x="954353" y="897161"/>
                </a:lnTo>
                <a:lnTo>
                  <a:pt x="952532" y="895782"/>
                </a:lnTo>
                <a:lnTo>
                  <a:pt x="954353" y="894557"/>
                </a:lnTo>
                <a:lnTo>
                  <a:pt x="962663" y="888963"/>
                </a:lnTo>
                <a:close/>
                <a:moveTo>
                  <a:pt x="950913" y="887611"/>
                </a:moveTo>
                <a:cubicBezTo>
                  <a:pt x="950913" y="887611"/>
                  <a:pt x="949193" y="889348"/>
                  <a:pt x="947474" y="891084"/>
                </a:cubicBezTo>
                <a:lnTo>
                  <a:pt x="946933" y="891629"/>
                </a:lnTo>
                <a:close/>
                <a:moveTo>
                  <a:pt x="944034" y="887611"/>
                </a:moveTo>
                <a:lnTo>
                  <a:pt x="947473" y="887611"/>
                </a:lnTo>
                <a:cubicBezTo>
                  <a:pt x="945754" y="889348"/>
                  <a:pt x="944034" y="891084"/>
                  <a:pt x="944034" y="894557"/>
                </a:cubicBezTo>
                <a:lnTo>
                  <a:pt x="946463" y="897827"/>
                </a:lnTo>
                <a:lnTo>
                  <a:pt x="946614" y="898029"/>
                </a:lnTo>
                <a:cubicBezTo>
                  <a:pt x="947474" y="898029"/>
                  <a:pt x="947474" y="898029"/>
                  <a:pt x="944034" y="901502"/>
                </a:cubicBezTo>
                <a:cubicBezTo>
                  <a:pt x="937155" y="901502"/>
                  <a:pt x="937155" y="908447"/>
                  <a:pt x="937155" y="908447"/>
                </a:cubicBezTo>
                <a:cubicBezTo>
                  <a:pt x="937155" y="908447"/>
                  <a:pt x="937155" y="908447"/>
                  <a:pt x="936295" y="909316"/>
                </a:cubicBezTo>
                <a:lnTo>
                  <a:pt x="935051" y="910571"/>
                </a:lnTo>
                <a:lnTo>
                  <a:pt x="931259" y="914400"/>
                </a:lnTo>
                <a:lnTo>
                  <a:pt x="931864" y="914400"/>
                </a:lnTo>
                <a:lnTo>
                  <a:pt x="931864" y="915164"/>
                </a:lnTo>
                <a:lnTo>
                  <a:pt x="936295" y="914524"/>
                </a:lnTo>
                <a:cubicBezTo>
                  <a:pt x="937155" y="913656"/>
                  <a:pt x="937155" y="911920"/>
                  <a:pt x="937155" y="908447"/>
                </a:cubicBezTo>
                <a:cubicBezTo>
                  <a:pt x="937155" y="908447"/>
                  <a:pt x="938875" y="908447"/>
                  <a:pt x="939735" y="908447"/>
                </a:cubicBezTo>
                <a:lnTo>
                  <a:pt x="943174" y="908447"/>
                </a:lnTo>
                <a:lnTo>
                  <a:pt x="943181" y="908447"/>
                </a:lnTo>
                <a:lnTo>
                  <a:pt x="943504" y="908050"/>
                </a:lnTo>
                <a:lnTo>
                  <a:pt x="943827" y="908447"/>
                </a:lnTo>
                <a:lnTo>
                  <a:pt x="944034" y="908447"/>
                </a:lnTo>
                <a:lnTo>
                  <a:pt x="943920" y="908562"/>
                </a:lnTo>
                <a:lnTo>
                  <a:pt x="946084" y="911225"/>
                </a:lnTo>
                <a:cubicBezTo>
                  <a:pt x="945224" y="912813"/>
                  <a:pt x="943504" y="914400"/>
                  <a:pt x="943504" y="914400"/>
                </a:cubicBezTo>
                <a:lnTo>
                  <a:pt x="941086" y="911424"/>
                </a:lnTo>
                <a:lnTo>
                  <a:pt x="937155" y="915393"/>
                </a:lnTo>
                <a:lnTo>
                  <a:pt x="935832" y="915393"/>
                </a:lnTo>
                <a:lnTo>
                  <a:pt x="933451" y="918369"/>
                </a:lnTo>
                <a:cubicBezTo>
                  <a:pt x="931864" y="920354"/>
                  <a:pt x="930276" y="922338"/>
                  <a:pt x="930276" y="922338"/>
                </a:cubicBezTo>
                <a:cubicBezTo>
                  <a:pt x="930276" y="922338"/>
                  <a:pt x="930276" y="920354"/>
                  <a:pt x="931070" y="918369"/>
                </a:cubicBezTo>
                <a:lnTo>
                  <a:pt x="935237" y="915393"/>
                </a:lnTo>
                <a:lnTo>
                  <a:pt x="931864" y="915393"/>
                </a:lnTo>
                <a:lnTo>
                  <a:pt x="931864" y="915988"/>
                </a:lnTo>
                <a:lnTo>
                  <a:pt x="930276" y="915988"/>
                </a:lnTo>
                <a:lnTo>
                  <a:pt x="930276" y="918369"/>
                </a:lnTo>
                <a:cubicBezTo>
                  <a:pt x="930276" y="920354"/>
                  <a:pt x="930276" y="922338"/>
                  <a:pt x="930276" y="922338"/>
                </a:cubicBezTo>
                <a:lnTo>
                  <a:pt x="929482" y="922338"/>
                </a:lnTo>
                <a:lnTo>
                  <a:pt x="926307" y="922338"/>
                </a:lnTo>
                <a:cubicBezTo>
                  <a:pt x="926307" y="922338"/>
                  <a:pt x="926307" y="922338"/>
                  <a:pt x="922338" y="922338"/>
                </a:cubicBezTo>
                <a:cubicBezTo>
                  <a:pt x="926307" y="922338"/>
                  <a:pt x="928292" y="920354"/>
                  <a:pt x="929284" y="918369"/>
                </a:cubicBezTo>
                <a:lnTo>
                  <a:pt x="930067" y="915235"/>
                </a:lnTo>
                <a:lnTo>
                  <a:pt x="927524" y="913309"/>
                </a:lnTo>
                <a:lnTo>
                  <a:pt x="930276" y="908448"/>
                </a:lnTo>
                <a:lnTo>
                  <a:pt x="930276" y="908448"/>
                </a:lnTo>
                <a:lnTo>
                  <a:pt x="930276" y="908447"/>
                </a:lnTo>
                <a:cubicBezTo>
                  <a:pt x="937155" y="908447"/>
                  <a:pt x="937155" y="908447"/>
                  <a:pt x="937155" y="901502"/>
                </a:cubicBezTo>
                <a:lnTo>
                  <a:pt x="930276" y="902133"/>
                </a:lnTo>
                <a:lnTo>
                  <a:pt x="930276" y="901502"/>
                </a:lnTo>
                <a:cubicBezTo>
                  <a:pt x="931996" y="899766"/>
                  <a:pt x="933716" y="898029"/>
                  <a:pt x="937155" y="894557"/>
                </a:cubicBezTo>
                <a:cubicBezTo>
                  <a:pt x="937155" y="894557"/>
                  <a:pt x="937155" y="894557"/>
                  <a:pt x="938015" y="893688"/>
                </a:cubicBezTo>
                <a:lnTo>
                  <a:pt x="938105" y="893597"/>
                </a:lnTo>
                <a:lnTo>
                  <a:pt x="943174" y="888479"/>
                </a:ln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868363" y="887413"/>
                </a:moveTo>
                <a:lnTo>
                  <a:pt x="868363" y="889794"/>
                </a:lnTo>
                <a:lnTo>
                  <a:pt x="868363" y="890588"/>
                </a:lnTo>
                <a:cubicBezTo>
                  <a:pt x="866776" y="892176"/>
                  <a:pt x="865188" y="893763"/>
                  <a:pt x="868363" y="893763"/>
                </a:cubicBezTo>
                <a:cubicBezTo>
                  <a:pt x="862013" y="893763"/>
                  <a:pt x="868363" y="887413"/>
                  <a:pt x="862013" y="893763"/>
                </a:cubicBezTo>
                <a:cubicBezTo>
                  <a:pt x="862013" y="893763"/>
                  <a:pt x="863601" y="892176"/>
                  <a:pt x="865188" y="890588"/>
                </a:cubicBezTo>
                <a:close/>
                <a:moveTo>
                  <a:pt x="163513" y="887413"/>
                </a:moveTo>
                <a:lnTo>
                  <a:pt x="165999" y="894118"/>
                </a:lnTo>
                <a:lnTo>
                  <a:pt x="170459" y="894755"/>
                </a:lnTo>
                <a:lnTo>
                  <a:pt x="171335" y="900891"/>
                </a:lnTo>
                <a:lnTo>
                  <a:pt x="171451" y="900907"/>
                </a:lnTo>
                <a:lnTo>
                  <a:pt x="171338" y="900907"/>
                </a:lnTo>
                <a:lnTo>
                  <a:pt x="171349" y="900984"/>
                </a:lnTo>
                <a:lnTo>
                  <a:pt x="171409" y="901406"/>
                </a:lnTo>
                <a:lnTo>
                  <a:pt x="177272" y="904281"/>
                </a:lnTo>
                <a:lnTo>
                  <a:pt x="177272" y="905967"/>
                </a:lnTo>
                <a:lnTo>
                  <a:pt x="177272" y="906811"/>
                </a:lnTo>
                <a:lnTo>
                  <a:pt x="177272" y="907654"/>
                </a:lnTo>
                <a:lnTo>
                  <a:pt x="176412" y="906811"/>
                </a:lnTo>
                <a:lnTo>
                  <a:pt x="171159" y="901659"/>
                </a:lnTo>
                <a:lnTo>
                  <a:pt x="170562" y="901574"/>
                </a:lnTo>
                <a:lnTo>
                  <a:pt x="165893" y="900907"/>
                </a:lnTo>
                <a:lnTo>
                  <a:pt x="165200" y="900907"/>
                </a:lnTo>
                <a:lnTo>
                  <a:pt x="164807" y="900907"/>
                </a:lnTo>
                <a:lnTo>
                  <a:pt x="164561" y="900907"/>
                </a:lnTo>
                <a:lnTo>
                  <a:pt x="164620" y="901142"/>
                </a:lnTo>
                <a:lnTo>
                  <a:pt x="164646" y="901246"/>
                </a:lnTo>
                <a:lnTo>
                  <a:pt x="170111" y="906711"/>
                </a:lnTo>
                <a:lnTo>
                  <a:pt x="171313" y="907396"/>
                </a:lnTo>
                <a:lnTo>
                  <a:pt x="172249" y="907003"/>
                </a:lnTo>
                <a:lnTo>
                  <a:pt x="172273" y="907396"/>
                </a:lnTo>
                <a:lnTo>
                  <a:pt x="172292" y="907418"/>
                </a:lnTo>
                <a:lnTo>
                  <a:pt x="174625" y="905669"/>
                </a:lnTo>
                <a:lnTo>
                  <a:pt x="177272" y="907654"/>
                </a:lnTo>
                <a:lnTo>
                  <a:pt x="180712" y="907654"/>
                </a:lnTo>
                <a:lnTo>
                  <a:pt x="184151" y="914401"/>
                </a:lnTo>
                <a:lnTo>
                  <a:pt x="191225" y="920591"/>
                </a:lnTo>
                <a:lnTo>
                  <a:pt x="191308" y="920653"/>
                </a:lnTo>
                <a:lnTo>
                  <a:pt x="191453" y="920671"/>
                </a:lnTo>
                <a:lnTo>
                  <a:pt x="191453" y="920439"/>
                </a:lnTo>
                <a:lnTo>
                  <a:pt x="191453" y="920194"/>
                </a:lnTo>
                <a:lnTo>
                  <a:pt x="189250" y="915065"/>
                </a:lnTo>
                <a:lnTo>
                  <a:pt x="189762" y="914895"/>
                </a:lnTo>
                <a:lnTo>
                  <a:pt x="190958" y="915065"/>
                </a:lnTo>
                <a:lnTo>
                  <a:pt x="191453" y="918523"/>
                </a:lnTo>
                <a:lnTo>
                  <a:pt x="191453" y="914462"/>
                </a:lnTo>
                <a:lnTo>
                  <a:pt x="191812" y="914941"/>
                </a:lnTo>
                <a:lnTo>
                  <a:pt x="194017" y="917878"/>
                </a:lnTo>
                <a:lnTo>
                  <a:pt x="193350" y="918766"/>
                </a:lnTo>
                <a:lnTo>
                  <a:pt x="197565" y="920568"/>
                </a:lnTo>
                <a:lnTo>
                  <a:pt x="194872" y="917878"/>
                </a:lnTo>
                <a:lnTo>
                  <a:pt x="191812" y="914821"/>
                </a:lnTo>
                <a:lnTo>
                  <a:pt x="191453" y="914462"/>
                </a:lnTo>
                <a:lnTo>
                  <a:pt x="191355" y="914365"/>
                </a:lnTo>
                <a:lnTo>
                  <a:pt x="189762" y="914895"/>
                </a:lnTo>
                <a:lnTo>
                  <a:pt x="184979" y="914213"/>
                </a:lnTo>
                <a:cubicBezTo>
                  <a:pt x="184979" y="914213"/>
                  <a:pt x="184979" y="914213"/>
                  <a:pt x="185833" y="914213"/>
                </a:cubicBezTo>
                <a:lnTo>
                  <a:pt x="187541" y="914213"/>
                </a:lnTo>
                <a:lnTo>
                  <a:pt x="189250" y="914213"/>
                </a:lnTo>
                <a:lnTo>
                  <a:pt x="191203" y="914213"/>
                </a:lnTo>
                <a:lnTo>
                  <a:pt x="190394" y="913404"/>
                </a:lnTo>
                <a:lnTo>
                  <a:pt x="185833" y="910805"/>
                </a:lnTo>
                <a:lnTo>
                  <a:pt x="185179" y="908196"/>
                </a:lnTo>
                <a:lnTo>
                  <a:pt x="184979" y="907995"/>
                </a:lnTo>
                <a:lnTo>
                  <a:pt x="184615" y="907632"/>
                </a:lnTo>
                <a:cubicBezTo>
                  <a:pt x="184615" y="900801"/>
                  <a:pt x="191453" y="907632"/>
                  <a:pt x="184615" y="900801"/>
                </a:cubicBezTo>
                <a:cubicBezTo>
                  <a:pt x="184615" y="893971"/>
                  <a:pt x="198290" y="907632"/>
                  <a:pt x="198290" y="907632"/>
                </a:cubicBezTo>
                <a:cubicBezTo>
                  <a:pt x="198290" y="911047"/>
                  <a:pt x="198290" y="912755"/>
                  <a:pt x="199145" y="913609"/>
                </a:cubicBezTo>
                <a:lnTo>
                  <a:pt x="204788" y="914414"/>
                </a:lnTo>
                <a:lnTo>
                  <a:pt x="204790" y="914414"/>
                </a:lnTo>
                <a:lnTo>
                  <a:pt x="204788" y="914400"/>
                </a:lnTo>
                <a:lnTo>
                  <a:pt x="204806" y="914416"/>
                </a:lnTo>
                <a:lnTo>
                  <a:pt x="205128" y="914462"/>
                </a:lnTo>
                <a:lnTo>
                  <a:pt x="204857" y="914462"/>
                </a:lnTo>
                <a:lnTo>
                  <a:pt x="207589" y="916921"/>
                </a:lnTo>
                <a:lnTo>
                  <a:pt x="205128" y="914462"/>
                </a:lnTo>
                <a:cubicBezTo>
                  <a:pt x="208547" y="914462"/>
                  <a:pt x="210256" y="914462"/>
                  <a:pt x="211110" y="915316"/>
                </a:cubicBezTo>
                <a:lnTo>
                  <a:pt x="211894" y="920795"/>
                </a:lnTo>
                <a:lnTo>
                  <a:pt x="211965" y="920859"/>
                </a:lnTo>
                <a:lnTo>
                  <a:pt x="211965" y="917878"/>
                </a:lnTo>
                <a:cubicBezTo>
                  <a:pt x="211965" y="916170"/>
                  <a:pt x="211965" y="914462"/>
                  <a:pt x="211965" y="914462"/>
                </a:cubicBezTo>
                <a:cubicBezTo>
                  <a:pt x="211965" y="921293"/>
                  <a:pt x="211965" y="921293"/>
                  <a:pt x="218803" y="921293"/>
                </a:cubicBezTo>
                <a:cubicBezTo>
                  <a:pt x="218803" y="921293"/>
                  <a:pt x="218803" y="923000"/>
                  <a:pt x="219658" y="924708"/>
                </a:cubicBezTo>
                <a:lnTo>
                  <a:pt x="222449" y="926301"/>
                </a:lnTo>
                <a:lnTo>
                  <a:pt x="223776" y="928123"/>
                </a:lnTo>
                <a:lnTo>
                  <a:pt x="222222" y="928123"/>
                </a:lnTo>
                <a:lnTo>
                  <a:pt x="219587" y="928123"/>
                </a:lnTo>
                <a:lnTo>
                  <a:pt x="218803" y="928549"/>
                </a:lnTo>
                <a:lnTo>
                  <a:pt x="219074" y="928687"/>
                </a:lnTo>
                <a:lnTo>
                  <a:pt x="219076" y="928688"/>
                </a:lnTo>
                <a:lnTo>
                  <a:pt x="219407" y="928688"/>
                </a:lnTo>
                <a:lnTo>
                  <a:pt x="224187" y="928688"/>
                </a:lnTo>
                <a:lnTo>
                  <a:pt x="223776" y="928123"/>
                </a:lnTo>
                <a:lnTo>
                  <a:pt x="225641" y="928123"/>
                </a:lnTo>
                <a:lnTo>
                  <a:pt x="226401" y="931159"/>
                </a:lnTo>
                <a:lnTo>
                  <a:pt x="225641" y="930685"/>
                </a:lnTo>
                <a:lnTo>
                  <a:pt x="225641" y="930685"/>
                </a:lnTo>
                <a:lnTo>
                  <a:pt x="224773" y="929492"/>
                </a:lnTo>
                <a:lnTo>
                  <a:pt x="222846" y="931863"/>
                </a:lnTo>
                <a:cubicBezTo>
                  <a:pt x="221987" y="931863"/>
                  <a:pt x="221987" y="931863"/>
                  <a:pt x="225426" y="935038"/>
                </a:cubicBezTo>
                <a:cubicBezTo>
                  <a:pt x="221987" y="931863"/>
                  <a:pt x="221987" y="931863"/>
                  <a:pt x="221987" y="932657"/>
                </a:cubicBezTo>
                <a:lnTo>
                  <a:pt x="219114" y="934646"/>
                </a:lnTo>
                <a:lnTo>
                  <a:pt x="219145" y="934664"/>
                </a:lnTo>
                <a:lnTo>
                  <a:pt x="219103" y="934653"/>
                </a:lnTo>
                <a:lnTo>
                  <a:pt x="218547" y="935038"/>
                </a:lnTo>
                <a:lnTo>
                  <a:pt x="218547" y="934515"/>
                </a:lnTo>
                <a:lnTo>
                  <a:pt x="215729" y="933812"/>
                </a:lnTo>
                <a:lnTo>
                  <a:pt x="214797" y="932185"/>
                </a:lnTo>
                <a:lnTo>
                  <a:pt x="218547" y="934323"/>
                </a:lnTo>
                <a:lnTo>
                  <a:pt x="218547" y="929482"/>
                </a:lnTo>
                <a:cubicBezTo>
                  <a:pt x="218547" y="928688"/>
                  <a:pt x="218547" y="928688"/>
                  <a:pt x="218547" y="928688"/>
                </a:cubicBezTo>
                <a:lnTo>
                  <a:pt x="215504" y="928688"/>
                </a:lnTo>
                <a:lnTo>
                  <a:pt x="212794" y="928688"/>
                </a:lnTo>
                <a:lnTo>
                  <a:pt x="214797" y="932185"/>
                </a:lnTo>
                <a:lnTo>
                  <a:pt x="213166" y="931255"/>
                </a:lnTo>
                <a:lnTo>
                  <a:pt x="212523" y="928688"/>
                </a:lnTo>
                <a:lnTo>
                  <a:pt x="212312" y="928688"/>
                </a:lnTo>
                <a:lnTo>
                  <a:pt x="212312" y="931255"/>
                </a:lnTo>
                <a:cubicBezTo>
                  <a:pt x="212312" y="932960"/>
                  <a:pt x="212312" y="934664"/>
                  <a:pt x="212312" y="934664"/>
                </a:cubicBezTo>
                <a:cubicBezTo>
                  <a:pt x="212312" y="934664"/>
                  <a:pt x="212312" y="927847"/>
                  <a:pt x="205478" y="927847"/>
                </a:cubicBezTo>
                <a:cubicBezTo>
                  <a:pt x="205478" y="921030"/>
                  <a:pt x="198645" y="921030"/>
                  <a:pt x="198645" y="921030"/>
                </a:cubicBezTo>
                <a:cubicBezTo>
                  <a:pt x="202062" y="921030"/>
                  <a:pt x="202062" y="921030"/>
                  <a:pt x="202062" y="921030"/>
                </a:cubicBezTo>
                <a:lnTo>
                  <a:pt x="202957" y="921030"/>
                </a:lnTo>
                <a:lnTo>
                  <a:pt x="199232" y="918369"/>
                </a:lnTo>
                <a:lnTo>
                  <a:pt x="198491" y="914663"/>
                </a:lnTo>
                <a:lnTo>
                  <a:pt x="198290" y="914462"/>
                </a:lnTo>
                <a:lnTo>
                  <a:pt x="198459" y="914505"/>
                </a:lnTo>
                <a:lnTo>
                  <a:pt x="198450" y="914462"/>
                </a:lnTo>
                <a:lnTo>
                  <a:pt x="198290" y="914462"/>
                </a:lnTo>
                <a:cubicBezTo>
                  <a:pt x="198290" y="914462"/>
                  <a:pt x="198290" y="914462"/>
                  <a:pt x="198290" y="915316"/>
                </a:cubicBezTo>
                <a:lnTo>
                  <a:pt x="198290" y="920676"/>
                </a:lnTo>
                <a:lnTo>
                  <a:pt x="198290" y="920878"/>
                </a:lnTo>
                <a:lnTo>
                  <a:pt x="198645" y="921030"/>
                </a:lnTo>
                <a:lnTo>
                  <a:pt x="198290" y="921030"/>
                </a:lnTo>
                <a:lnTo>
                  <a:pt x="198290" y="921293"/>
                </a:lnTo>
                <a:lnTo>
                  <a:pt x="198027" y="921030"/>
                </a:lnTo>
                <a:lnTo>
                  <a:pt x="197791" y="921030"/>
                </a:lnTo>
                <a:lnTo>
                  <a:pt x="195229" y="921030"/>
                </a:lnTo>
                <a:lnTo>
                  <a:pt x="194324" y="921030"/>
                </a:lnTo>
                <a:lnTo>
                  <a:pt x="198438" y="921544"/>
                </a:lnTo>
                <a:cubicBezTo>
                  <a:pt x="198438" y="925116"/>
                  <a:pt x="198438" y="925116"/>
                  <a:pt x="198438" y="925116"/>
                </a:cubicBezTo>
                <a:lnTo>
                  <a:pt x="198438" y="927640"/>
                </a:lnTo>
                <a:lnTo>
                  <a:pt x="198645" y="927847"/>
                </a:lnTo>
                <a:lnTo>
                  <a:pt x="198438" y="927817"/>
                </a:lnTo>
                <a:lnTo>
                  <a:pt x="198438" y="928122"/>
                </a:lnTo>
                <a:lnTo>
                  <a:pt x="198645" y="927847"/>
                </a:lnTo>
                <a:cubicBezTo>
                  <a:pt x="202062" y="931255"/>
                  <a:pt x="202062" y="931255"/>
                  <a:pt x="201207" y="929551"/>
                </a:cubicBezTo>
                <a:lnTo>
                  <a:pt x="200695" y="927847"/>
                </a:lnTo>
                <a:lnTo>
                  <a:pt x="198645" y="921030"/>
                </a:lnTo>
                <a:cubicBezTo>
                  <a:pt x="198645" y="921030"/>
                  <a:pt x="205478" y="927847"/>
                  <a:pt x="205478" y="927847"/>
                </a:cubicBezTo>
                <a:cubicBezTo>
                  <a:pt x="205478" y="931255"/>
                  <a:pt x="203770" y="931255"/>
                  <a:pt x="202916" y="931255"/>
                </a:cubicBezTo>
                <a:lnTo>
                  <a:pt x="203614" y="932185"/>
                </a:lnTo>
                <a:lnTo>
                  <a:pt x="202916" y="933812"/>
                </a:lnTo>
                <a:cubicBezTo>
                  <a:pt x="202062" y="934664"/>
                  <a:pt x="202062" y="934664"/>
                  <a:pt x="205478" y="934664"/>
                </a:cubicBezTo>
                <a:lnTo>
                  <a:pt x="205572" y="935038"/>
                </a:lnTo>
                <a:lnTo>
                  <a:pt x="205579" y="935038"/>
                </a:lnTo>
                <a:lnTo>
                  <a:pt x="205582" y="935037"/>
                </a:lnTo>
                <a:lnTo>
                  <a:pt x="205582" y="935038"/>
                </a:lnTo>
                <a:lnTo>
                  <a:pt x="205780" y="935038"/>
                </a:lnTo>
                <a:lnTo>
                  <a:pt x="211734" y="935038"/>
                </a:lnTo>
                <a:lnTo>
                  <a:pt x="212687" y="935038"/>
                </a:lnTo>
                <a:lnTo>
                  <a:pt x="212726" y="935038"/>
                </a:lnTo>
                <a:lnTo>
                  <a:pt x="212726" y="935077"/>
                </a:lnTo>
                <a:lnTo>
                  <a:pt x="212726" y="941388"/>
                </a:lnTo>
                <a:cubicBezTo>
                  <a:pt x="212726" y="941388"/>
                  <a:pt x="212726" y="939801"/>
                  <a:pt x="211734" y="938213"/>
                </a:cubicBezTo>
                <a:lnTo>
                  <a:pt x="205673" y="935443"/>
                </a:lnTo>
                <a:lnTo>
                  <a:pt x="205751" y="935754"/>
                </a:lnTo>
                <a:lnTo>
                  <a:pt x="205582" y="935607"/>
                </a:lnTo>
                <a:lnTo>
                  <a:pt x="205582" y="935831"/>
                </a:lnTo>
                <a:lnTo>
                  <a:pt x="205582" y="937005"/>
                </a:lnTo>
                <a:lnTo>
                  <a:pt x="206161" y="937390"/>
                </a:lnTo>
                <a:lnTo>
                  <a:pt x="206332" y="938072"/>
                </a:lnTo>
                <a:cubicBezTo>
                  <a:pt x="207187" y="939776"/>
                  <a:pt x="208895" y="941481"/>
                  <a:pt x="212312" y="941481"/>
                </a:cubicBezTo>
                <a:cubicBezTo>
                  <a:pt x="212312" y="948298"/>
                  <a:pt x="212312" y="948298"/>
                  <a:pt x="219145" y="948298"/>
                </a:cubicBezTo>
                <a:cubicBezTo>
                  <a:pt x="219145" y="948298"/>
                  <a:pt x="219145" y="948298"/>
                  <a:pt x="219999" y="948298"/>
                </a:cubicBezTo>
                <a:lnTo>
                  <a:pt x="222562" y="948298"/>
                </a:lnTo>
                <a:lnTo>
                  <a:pt x="222680" y="948532"/>
                </a:lnTo>
                <a:lnTo>
                  <a:pt x="222846" y="948532"/>
                </a:lnTo>
                <a:lnTo>
                  <a:pt x="223689" y="948532"/>
                </a:lnTo>
                <a:cubicBezTo>
                  <a:pt x="224532" y="948532"/>
                  <a:pt x="226219" y="948532"/>
                  <a:pt x="226219" y="948532"/>
                </a:cubicBezTo>
                <a:cubicBezTo>
                  <a:pt x="226219" y="948532"/>
                  <a:pt x="227906" y="950318"/>
                  <a:pt x="229593" y="952104"/>
                </a:cubicBezTo>
                <a:lnTo>
                  <a:pt x="232965" y="955675"/>
                </a:lnTo>
                <a:lnTo>
                  <a:pt x="228749" y="952104"/>
                </a:lnTo>
                <a:lnTo>
                  <a:pt x="225840" y="950984"/>
                </a:lnTo>
                <a:lnTo>
                  <a:pt x="226219" y="952500"/>
                </a:lnTo>
                <a:lnTo>
                  <a:pt x="228171" y="953616"/>
                </a:lnTo>
                <a:lnTo>
                  <a:pt x="226061" y="955198"/>
                </a:lnTo>
                <a:lnTo>
                  <a:pt x="226540" y="955675"/>
                </a:lnTo>
                <a:lnTo>
                  <a:pt x="226832" y="955967"/>
                </a:lnTo>
                <a:lnTo>
                  <a:pt x="231775" y="960898"/>
                </a:lnTo>
                <a:lnTo>
                  <a:pt x="231775" y="958056"/>
                </a:lnTo>
                <a:cubicBezTo>
                  <a:pt x="231775" y="958850"/>
                  <a:pt x="231775" y="958850"/>
                  <a:pt x="231775" y="955675"/>
                </a:cubicBezTo>
                <a:cubicBezTo>
                  <a:pt x="231775" y="955675"/>
                  <a:pt x="233760" y="957263"/>
                  <a:pt x="234752" y="958850"/>
                </a:cubicBezTo>
                <a:lnTo>
                  <a:pt x="232321" y="961443"/>
                </a:lnTo>
                <a:lnTo>
                  <a:pt x="232811" y="961932"/>
                </a:lnTo>
                <a:cubicBezTo>
                  <a:pt x="229395" y="961932"/>
                  <a:pt x="232811" y="963636"/>
                  <a:pt x="236228" y="965340"/>
                </a:cubicBezTo>
                <a:lnTo>
                  <a:pt x="238782" y="966742"/>
                </a:lnTo>
                <a:lnTo>
                  <a:pt x="239644" y="968748"/>
                </a:lnTo>
                <a:lnTo>
                  <a:pt x="238790" y="968748"/>
                </a:lnTo>
                <a:lnTo>
                  <a:pt x="236228" y="968748"/>
                </a:lnTo>
                <a:lnTo>
                  <a:pt x="235373" y="968748"/>
                </a:lnTo>
                <a:lnTo>
                  <a:pt x="232242" y="966476"/>
                </a:lnTo>
                <a:lnTo>
                  <a:pt x="231957" y="965340"/>
                </a:lnTo>
                <a:cubicBezTo>
                  <a:pt x="231103" y="965340"/>
                  <a:pt x="229395" y="965340"/>
                  <a:pt x="225978" y="961932"/>
                </a:cubicBezTo>
                <a:cubicBezTo>
                  <a:pt x="229395" y="961932"/>
                  <a:pt x="229395" y="961932"/>
                  <a:pt x="227686" y="961079"/>
                </a:cubicBezTo>
                <a:lnTo>
                  <a:pt x="223601" y="958227"/>
                </a:lnTo>
                <a:lnTo>
                  <a:pt x="224056" y="958097"/>
                </a:lnTo>
                <a:cubicBezTo>
                  <a:pt x="223843" y="957671"/>
                  <a:pt x="222562" y="956819"/>
                  <a:pt x="219145" y="955115"/>
                </a:cubicBezTo>
                <a:cubicBezTo>
                  <a:pt x="212312" y="955115"/>
                  <a:pt x="219145" y="955115"/>
                  <a:pt x="212312" y="948298"/>
                </a:cubicBezTo>
                <a:lnTo>
                  <a:pt x="205478" y="948298"/>
                </a:lnTo>
                <a:lnTo>
                  <a:pt x="202916" y="948298"/>
                </a:lnTo>
                <a:lnTo>
                  <a:pt x="199404" y="948298"/>
                </a:lnTo>
                <a:lnTo>
                  <a:pt x="197909" y="948796"/>
                </a:lnTo>
                <a:lnTo>
                  <a:pt x="197909" y="945360"/>
                </a:lnTo>
                <a:lnTo>
                  <a:pt x="197791" y="944889"/>
                </a:lnTo>
                <a:cubicBezTo>
                  <a:pt x="196937" y="943185"/>
                  <a:pt x="195229" y="941481"/>
                  <a:pt x="191812" y="941481"/>
                </a:cubicBezTo>
                <a:lnTo>
                  <a:pt x="191812" y="941167"/>
                </a:lnTo>
                <a:lnTo>
                  <a:pt x="191812" y="938072"/>
                </a:lnTo>
                <a:lnTo>
                  <a:pt x="191812" y="937220"/>
                </a:lnTo>
                <a:cubicBezTo>
                  <a:pt x="191812" y="938072"/>
                  <a:pt x="191812" y="938072"/>
                  <a:pt x="191812" y="934664"/>
                </a:cubicBezTo>
                <a:cubicBezTo>
                  <a:pt x="188396" y="934664"/>
                  <a:pt x="186687" y="934664"/>
                  <a:pt x="184979" y="933812"/>
                </a:cubicBezTo>
                <a:lnTo>
                  <a:pt x="184706" y="933573"/>
                </a:lnTo>
                <a:lnTo>
                  <a:pt x="184125" y="931255"/>
                </a:lnTo>
                <a:lnTo>
                  <a:pt x="182494" y="930326"/>
                </a:lnTo>
                <a:lnTo>
                  <a:pt x="181563" y="928699"/>
                </a:lnTo>
                <a:cubicBezTo>
                  <a:pt x="179854" y="927847"/>
                  <a:pt x="178146" y="927847"/>
                  <a:pt x="178146" y="927847"/>
                </a:cubicBezTo>
                <a:lnTo>
                  <a:pt x="180879" y="925802"/>
                </a:lnTo>
                <a:lnTo>
                  <a:pt x="181563" y="925291"/>
                </a:lnTo>
                <a:cubicBezTo>
                  <a:pt x="181563" y="924438"/>
                  <a:pt x="181563" y="924438"/>
                  <a:pt x="184979" y="927847"/>
                </a:cubicBezTo>
                <a:lnTo>
                  <a:pt x="178146" y="921030"/>
                </a:lnTo>
                <a:lnTo>
                  <a:pt x="181563" y="921030"/>
                </a:lnTo>
                <a:lnTo>
                  <a:pt x="183652" y="921030"/>
                </a:lnTo>
                <a:lnTo>
                  <a:pt x="184125" y="921030"/>
                </a:lnTo>
                <a:lnTo>
                  <a:pt x="184150" y="921030"/>
                </a:lnTo>
                <a:lnTo>
                  <a:pt x="184150" y="920651"/>
                </a:lnTo>
                <a:lnTo>
                  <a:pt x="184150" y="920203"/>
                </a:lnTo>
                <a:lnTo>
                  <a:pt x="184150" y="919659"/>
                </a:lnTo>
                <a:lnTo>
                  <a:pt x="184150" y="915194"/>
                </a:lnTo>
                <a:lnTo>
                  <a:pt x="184150" y="914400"/>
                </a:lnTo>
                <a:lnTo>
                  <a:pt x="178132" y="908498"/>
                </a:lnTo>
                <a:lnTo>
                  <a:pt x="178035" y="908402"/>
                </a:lnTo>
                <a:lnTo>
                  <a:pt x="180181" y="911622"/>
                </a:lnTo>
                <a:lnTo>
                  <a:pt x="178331" y="914397"/>
                </a:lnTo>
                <a:lnTo>
                  <a:pt x="177800" y="915194"/>
                </a:lnTo>
                <a:lnTo>
                  <a:pt x="176648" y="913465"/>
                </a:lnTo>
                <a:lnTo>
                  <a:pt x="171313" y="910805"/>
                </a:lnTo>
                <a:cubicBezTo>
                  <a:pt x="169605" y="910805"/>
                  <a:pt x="167896" y="910805"/>
                  <a:pt x="164479" y="907396"/>
                </a:cubicBezTo>
                <a:cubicBezTo>
                  <a:pt x="164479" y="907396"/>
                  <a:pt x="164479" y="905692"/>
                  <a:pt x="164479" y="903988"/>
                </a:cubicBezTo>
                <a:lnTo>
                  <a:pt x="164479" y="901079"/>
                </a:lnTo>
                <a:lnTo>
                  <a:pt x="164307" y="900907"/>
                </a:lnTo>
                <a:lnTo>
                  <a:pt x="164308" y="900908"/>
                </a:lnTo>
                <a:lnTo>
                  <a:pt x="164479" y="901079"/>
                </a:lnTo>
                <a:lnTo>
                  <a:pt x="164479" y="901036"/>
                </a:lnTo>
                <a:lnTo>
                  <a:pt x="164479" y="900907"/>
                </a:lnTo>
                <a:lnTo>
                  <a:pt x="164307" y="900907"/>
                </a:lnTo>
                <a:lnTo>
                  <a:pt x="163979" y="900579"/>
                </a:lnTo>
                <a:lnTo>
                  <a:pt x="161801" y="900579"/>
                </a:lnTo>
                <a:lnTo>
                  <a:pt x="163513" y="901700"/>
                </a:lnTo>
                <a:cubicBezTo>
                  <a:pt x="163513" y="901700"/>
                  <a:pt x="161846" y="901700"/>
                  <a:pt x="160179" y="901700"/>
                </a:cubicBezTo>
                <a:lnTo>
                  <a:pt x="157163" y="901700"/>
                </a:lnTo>
                <a:lnTo>
                  <a:pt x="156845" y="901700"/>
                </a:lnTo>
                <a:lnTo>
                  <a:pt x="156845" y="897334"/>
                </a:lnTo>
                <a:lnTo>
                  <a:pt x="157646" y="897859"/>
                </a:lnTo>
                <a:lnTo>
                  <a:pt x="157646" y="894614"/>
                </a:lnTo>
                <a:lnTo>
                  <a:pt x="157646" y="894246"/>
                </a:lnTo>
                <a:lnTo>
                  <a:pt x="157163" y="893763"/>
                </a:lnTo>
                <a:lnTo>
                  <a:pt x="157646" y="893970"/>
                </a:lnTo>
                <a:lnTo>
                  <a:pt x="157646" y="893762"/>
                </a:lnTo>
                <a:lnTo>
                  <a:pt x="157678" y="893984"/>
                </a:lnTo>
                <a:lnTo>
                  <a:pt x="163414" y="896442"/>
                </a:lnTo>
                <a:lnTo>
                  <a:pt x="163751" y="895431"/>
                </a:lnTo>
                <a:lnTo>
                  <a:pt x="163579" y="894225"/>
                </a:lnTo>
                <a:lnTo>
                  <a:pt x="163571" y="894168"/>
                </a:lnTo>
                <a:lnTo>
                  <a:pt x="163513" y="894160"/>
                </a:lnTo>
                <a:lnTo>
                  <a:pt x="163513" y="893763"/>
                </a:lnTo>
                <a:lnTo>
                  <a:pt x="163513" y="893317"/>
                </a:lnTo>
                <a:cubicBezTo>
                  <a:pt x="163513" y="892473"/>
                  <a:pt x="163513" y="890787"/>
                  <a:pt x="163513" y="887413"/>
                </a:cubicBezTo>
                <a:close/>
                <a:moveTo>
                  <a:pt x="156634" y="887413"/>
                </a:moveTo>
                <a:cubicBezTo>
                  <a:pt x="163513" y="893763"/>
                  <a:pt x="156634" y="887413"/>
                  <a:pt x="163513" y="893763"/>
                </a:cubicBezTo>
                <a:cubicBezTo>
                  <a:pt x="163513" y="893763"/>
                  <a:pt x="156634" y="887413"/>
                  <a:pt x="156634" y="893763"/>
                </a:cubicBezTo>
                <a:lnTo>
                  <a:pt x="156634" y="892969"/>
                </a:lnTo>
                <a:lnTo>
                  <a:pt x="156634" y="888207"/>
                </a:lnTo>
                <a:close/>
                <a:moveTo>
                  <a:pt x="977901" y="887412"/>
                </a:moveTo>
                <a:cubicBezTo>
                  <a:pt x="977901" y="893762"/>
                  <a:pt x="977901" y="893762"/>
                  <a:pt x="971551" y="893762"/>
                </a:cubicBezTo>
                <a:cubicBezTo>
                  <a:pt x="977901" y="887412"/>
                  <a:pt x="977901" y="893762"/>
                  <a:pt x="977901" y="887412"/>
                </a:cubicBezTo>
                <a:close/>
                <a:moveTo>
                  <a:pt x="854699" y="887141"/>
                </a:moveTo>
                <a:cubicBezTo>
                  <a:pt x="854699" y="887141"/>
                  <a:pt x="852989" y="888848"/>
                  <a:pt x="851280" y="890556"/>
                </a:cubicBezTo>
                <a:lnTo>
                  <a:pt x="848070" y="893762"/>
                </a:lnTo>
                <a:lnTo>
                  <a:pt x="847861" y="893971"/>
                </a:lnTo>
                <a:cubicBezTo>
                  <a:pt x="844443" y="893971"/>
                  <a:pt x="844443" y="893971"/>
                  <a:pt x="846152" y="893117"/>
                </a:cubicBezTo>
                <a:lnTo>
                  <a:pt x="849155" y="891017"/>
                </a:lnTo>
                <a:lnTo>
                  <a:pt x="850425" y="890556"/>
                </a:lnTo>
                <a:cubicBezTo>
                  <a:pt x="852989" y="888848"/>
                  <a:pt x="854699" y="887141"/>
                  <a:pt x="854699" y="887141"/>
                </a:cubicBezTo>
                <a:close/>
                <a:moveTo>
                  <a:pt x="908685" y="887096"/>
                </a:moveTo>
                <a:cubicBezTo>
                  <a:pt x="908685" y="887096"/>
                  <a:pt x="908685" y="887096"/>
                  <a:pt x="908685" y="893763"/>
                </a:cubicBezTo>
                <a:cubicBezTo>
                  <a:pt x="901700" y="893763"/>
                  <a:pt x="908685" y="893763"/>
                  <a:pt x="901700" y="893763"/>
                </a:cubicBezTo>
                <a:cubicBezTo>
                  <a:pt x="908685" y="887096"/>
                  <a:pt x="908685" y="887096"/>
                  <a:pt x="908685" y="887096"/>
                </a:cubicBezTo>
                <a:close/>
                <a:moveTo>
                  <a:pt x="922973" y="887016"/>
                </a:moveTo>
                <a:lnTo>
                  <a:pt x="922694" y="888096"/>
                </a:lnTo>
                <a:lnTo>
                  <a:pt x="915988" y="893763"/>
                </a:lnTo>
                <a:cubicBezTo>
                  <a:pt x="915988" y="893763"/>
                  <a:pt x="915988" y="893763"/>
                  <a:pt x="922973" y="887016"/>
                </a:cubicBezTo>
                <a:close/>
                <a:moveTo>
                  <a:pt x="922973" y="887016"/>
                </a:moveTo>
                <a:lnTo>
                  <a:pt x="923572" y="887787"/>
                </a:lnTo>
                <a:lnTo>
                  <a:pt x="922973" y="887860"/>
                </a:lnTo>
                <a:lnTo>
                  <a:pt x="922830" y="887980"/>
                </a:lnTo>
                <a:close/>
                <a:moveTo>
                  <a:pt x="957793" y="886883"/>
                </a:moveTo>
                <a:lnTo>
                  <a:pt x="957690" y="886986"/>
                </a:lnTo>
                <a:lnTo>
                  <a:pt x="957698" y="887033"/>
                </a:lnTo>
                <a:lnTo>
                  <a:pt x="957793" y="886949"/>
                </a:lnTo>
                <a:close/>
                <a:moveTo>
                  <a:pt x="885063" y="886756"/>
                </a:moveTo>
                <a:lnTo>
                  <a:pt x="883322" y="887935"/>
                </a:lnTo>
                <a:lnTo>
                  <a:pt x="888070" y="887257"/>
                </a:lnTo>
                <a:close/>
                <a:moveTo>
                  <a:pt x="163342" y="885623"/>
                </a:moveTo>
                <a:lnTo>
                  <a:pt x="164102" y="886287"/>
                </a:lnTo>
                <a:lnTo>
                  <a:pt x="164102" y="886287"/>
                </a:lnTo>
                <a:lnTo>
                  <a:pt x="169659" y="886981"/>
                </a:lnTo>
                <a:lnTo>
                  <a:pt x="170940" y="887141"/>
                </a:lnTo>
                <a:lnTo>
                  <a:pt x="170313" y="887610"/>
                </a:lnTo>
                <a:lnTo>
                  <a:pt x="167983" y="889356"/>
                </a:lnTo>
                <a:lnTo>
                  <a:pt x="164102" y="887141"/>
                </a:lnTo>
                <a:close/>
                <a:moveTo>
                  <a:pt x="948849" y="884833"/>
                </a:moveTo>
                <a:lnTo>
                  <a:pt x="948620" y="885296"/>
                </a:lnTo>
                <a:lnTo>
                  <a:pt x="944034" y="887611"/>
                </a:lnTo>
                <a:close/>
                <a:moveTo>
                  <a:pt x="146846" y="884240"/>
                </a:moveTo>
                <a:lnTo>
                  <a:pt x="149754" y="887286"/>
                </a:lnTo>
                <a:lnTo>
                  <a:pt x="149754" y="886566"/>
                </a:lnTo>
                <a:close/>
                <a:moveTo>
                  <a:pt x="134734" y="884038"/>
                </a:moveTo>
                <a:lnTo>
                  <a:pt x="136922" y="887943"/>
                </a:lnTo>
                <a:cubicBezTo>
                  <a:pt x="136922" y="887943"/>
                  <a:pt x="135235" y="886223"/>
                  <a:pt x="134392" y="884503"/>
                </a:cubicBezTo>
                <a:close/>
                <a:moveTo>
                  <a:pt x="951442" y="883872"/>
                </a:moveTo>
                <a:lnTo>
                  <a:pt x="950913" y="887611"/>
                </a:lnTo>
                <a:cubicBezTo>
                  <a:pt x="950913" y="887611"/>
                  <a:pt x="949193" y="887611"/>
                  <a:pt x="948333" y="887611"/>
                </a:cubicBezTo>
                <a:lnTo>
                  <a:pt x="947474" y="887611"/>
                </a:lnTo>
                <a:lnTo>
                  <a:pt x="948620" y="885296"/>
                </a:lnTo>
                <a:lnTo>
                  <a:pt x="950913" y="884138"/>
                </a:lnTo>
                <a:close/>
                <a:moveTo>
                  <a:pt x="920808" y="883850"/>
                </a:moveTo>
                <a:lnTo>
                  <a:pt x="918897" y="887730"/>
                </a:lnTo>
                <a:lnTo>
                  <a:pt x="915922" y="893772"/>
                </a:lnTo>
                <a:lnTo>
                  <a:pt x="915458" y="894715"/>
                </a:lnTo>
                <a:lnTo>
                  <a:pt x="914482" y="893972"/>
                </a:lnTo>
                <a:lnTo>
                  <a:pt x="912019" y="892096"/>
                </a:lnTo>
                <a:cubicBezTo>
                  <a:pt x="910299" y="892969"/>
                  <a:pt x="908579" y="894715"/>
                  <a:pt x="908579" y="894715"/>
                </a:cubicBezTo>
                <a:cubicBezTo>
                  <a:pt x="908579" y="894715"/>
                  <a:pt x="908579" y="894715"/>
                  <a:pt x="915458" y="887730"/>
                </a:cubicBezTo>
                <a:cubicBezTo>
                  <a:pt x="915458" y="887730"/>
                  <a:pt x="917178" y="885984"/>
                  <a:pt x="919757" y="884238"/>
                </a:cubicBezTo>
                <a:close/>
                <a:moveTo>
                  <a:pt x="941397" y="883658"/>
                </a:moveTo>
                <a:lnTo>
                  <a:pt x="937692" y="888951"/>
                </a:lnTo>
                <a:cubicBezTo>
                  <a:pt x="936824" y="890688"/>
                  <a:pt x="936824" y="890688"/>
                  <a:pt x="936824" y="887215"/>
                </a:cubicBezTo>
                <a:cubicBezTo>
                  <a:pt x="936824" y="887215"/>
                  <a:pt x="938560" y="885479"/>
                  <a:pt x="941165" y="883742"/>
                </a:cubicBezTo>
                <a:close/>
                <a:moveTo>
                  <a:pt x="140566" y="882867"/>
                </a:moveTo>
                <a:lnTo>
                  <a:pt x="142081" y="883841"/>
                </a:lnTo>
                <a:cubicBezTo>
                  <a:pt x="142875" y="885627"/>
                  <a:pt x="142875" y="887413"/>
                  <a:pt x="142875" y="887413"/>
                </a:cubicBezTo>
                <a:close/>
                <a:moveTo>
                  <a:pt x="929575" y="882857"/>
                </a:moveTo>
                <a:lnTo>
                  <a:pt x="929085" y="886173"/>
                </a:lnTo>
                <a:cubicBezTo>
                  <a:pt x="928212" y="887016"/>
                  <a:pt x="926466" y="887016"/>
                  <a:pt x="922973" y="887016"/>
                </a:cubicBezTo>
                <a:cubicBezTo>
                  <a:pt x="922973" y="887016"/>
                  <a:pt x="924719" y="885329"/>
                  <a:pt x="927339" y="883643"/>
                </a:cubicBezTo>
                <a:close/>
                <a:moveTo>
                  <a:pt x="152401" y="882651"/>
                </a:moveTo>
                <a:lnTo>
                  <a:pt x="153988" y="884238"/>
                </a:lnTo>
                <a:cubicBezTo>
                  <a:pt x="155576" y="885826"/>
                  <a:pt x="157163" y="887413"/>
                  <a:pt x="157163" y="887413"/>
                </a:cubicBezTo>
                <a:close/>
                <a:moveTo>
                  <a:pt x="881740" y="881792"/>
                </a:moveTo>
                <a:lnTo>
                  <a:pt x="881659" y="881857"/>
                </a:lnTo>
                <a:cubicBezTo>
                  <a:pt x="880666" y="882651"/>
                  <a:pt x="878682" y="884238"/>
                  <a:pt x="874713" y="887413"/>
                </a:cubicBezTo>
                <a:cubicBezTo>
                  <a:pt x="874713" y="887413"/>
                  <a:pt x="876697" y="885826"/>
                  <a:pt x="878682" y="884238"/>
                </a:cubicBezTo>
                <a:close/>
                <a:moveTo>
                  <a:pt x="143510" y="881571"/>
                </a:moveTo>
                <a:lnTo>
                  <a:pt x="143510" y="886857"/>
                </a:lnTo>
                <a:lnTo>
                  <a:pt x="143510" y="887703"/>
                </a:lnTo>
                <a:lnTo>
                  <a:pt x="143524" y="887710"/>
                </a:lnTo>
                <a:lnTo>
                  <a:pt x="146011" y="884238"/>
                </a:lnTo>
                <a:lnTo>
                  <a:pt x="144895" y="882679"/>
                </a:lnTo>
                <a:close/>
                <a:moveTo>
                  <a:pt x="888983" y="881079"/>
                </a:moveTo>
                <a:lnTo>
                  <a:pt x="885429" y="884238"/>
                </a:lnTo>
                <a:lnTo>
                  <a:pt x="882145" y="887157"/>
                </a:lnTo>
                <a:lnTo>
                  <a:pt x="883557" y="886505"/>
                </a:lnTo>
                <a:lnTo>
                  <a:pt x="888206" y="881856"/>
                </a:lnTo>
                <a:close/>
                <a:moveTo>
                  <a:pt x="136922" y="881063"/>
                </a:moveTo>
                <a:lnTo>
                  <a:pt x="138850" y="887615"/>
                </a:lnTo>
                <a:lnTo>
                  <a:pt x="136922" y="887943"/>
                </a:lnTo>
                <a:cubicBezTo>
                  <a:pt x="136922" y="887943"/>
                  <a:pt x="136922" y="886223"/>
                  <a:pt x="136922" y="884503"/>
                </a:cubicBezTo>
                <a:lnTo>
                  <a:pt x="136922" y="883643"/>
                </a:lnTo>
                <a:cubicBezTo>
                  <a:pt x="136922" y="882783"/>
                  <a:pt x="136922" y="881063"/>
                  <a:pt x="136922" y="881063"/>
                </a:cubicBezTo>
                <a:close/>
                <a:moveTo>
                  <a:pt x="136922" y="881063"/>
                </a:moveTo>
                <a:cubicBezTo>
                  <a:pt x="140296" y="884503"/>
                  <a:pt x="143669" y="887943"/>
                  <a:pt x="146199" y="891382"/>
                </a:cubicBezTo>
                <a:lnTo>
                  <a:pt x="147605" y="894822"/>
                </a:lnTo>
                <a:lnTo>
                  <a:pt x="145356" y="894822"/>
                </a:lnTo>
                <a:lnTo>
                  <a:pt x="144512" y="894822"/>
                </a:lnTo>
                <a:lnTo>
                  <a:pt x="143934" y="894822"/>
                </a:lnTo>
                <a:lnTo>
                  <a:pt x="149821" y="900709"/>
                </a:lnTo>
                <a:lnTo>
                  <a:pt x="150142" y="901030"/>
                </a:lnTo>
                <a:lnTo>
                  <a:pt x="147605" y="894822"/>
                </a:lnTo>
                <a:lnTo>
                  <a:pt x="150416" y="894822"/>
                </a:lnTo>
                <a:cubicBezTo>
                  <a:pt x="150416" y="894822"/>
                  <a:pt x="152103" y="896542"/>
                  <a:pt x="152946" y="898261"/>
                </a:cubicBezTo>
                <a:lnTo>
                  <a:pt x="150584" y="901472"/>
                </a:lnTo>
                <a:lnTo>
                  <a:pt x="150813" y="901701"/>
                </a:lnTo>
                <a:lnTo>
                  <a:pt x="150416" y="901701"/>
                </a:lnTo>
                <a:lnTo>
                  <a:pt x="143867" y="901701"/>
                </a:lnTo>
                <a:cubicBezTo>
                  <a:pt x="142875" y="901701"/>
                  <a:pt x="142875" y="901701"/>
                  <a:pt x="142875" y="901701"/>
                </a:cubicBezTo>
                <a:cubicBezTo>
                  <a:pt x="142875" y="897732"/>
                  <a:pt x="142875" y="895748"/>
                  <a:pt x="142875" y="894755"/>
                </a:cubicBezTo>
                <a:lnTo>
                  <a:pt x="142875" y="894012"/>
                </a:lnTo>
                <a:lnTo>
                  <a:pt x="142826" y="893962"/>
                </a:lnTo>
                <a:cubicBezTo>
                  <a:pt x="141982" y="893102"/>
                  <a:pt x="140296" y="891382"/>
                  <a:pt x="136922" y="887943"/>
                </a:cubicBezTo>
                <a:cubicBezTo>
                  <a:pt x="140296" y="891382"/>
                  <a:pt x="140296" y="891382"/>
                  <a:pt x="139452" y="889662"/>
                </a:cubicBezTo>
                <a:lnTo>
                  <a:pt x="138850" y="887615"/>
                </a:lnTo>
                <a:lnTo>
                  <a:pt x="141982" y="887083"/>
                </a:lnTo>
                <a:cubicBezTo>
                  <a:pt x="141982" y="886223"/>
                  <a:pt x="140296" y="884503"/>
                  <a:pt x="136922" y="881063"/>
                </a:cubicBezTo>
                <a:close/>
                <a:moveTo>
                  <a:pt x="130175" y="881063"/>
                </a:moveTo>
                <a:lnTo>
                  <a:pt x="130969" y="881857"/>
                </a:lnTo>
                <a:cubicBezTo>
                  <a:pt x="131763" y="882651"/>
                  <a:pt x="133350" y="884238"/>
                  <a:pt x="136525" y="887413"/>
                </a:cubicBezTo>
                <a:lnTo>
                  <a:pt x="136314" y="887323"/>
                </a:lnTo>
                <a:lnTo>
                  <a:pt x="130969" y="885032"/>
                </a:lnTo>
                <a:cubicBezTo>
                  <a:pt x="130175" y="885826"/>
                  <a:pt x="130175" y="887413"/>
                  <a:pt x="130175" y="887413"/>
                </a:cubicBezTo>
                <a:cubicBezTo>
                  <a:pt x="127000" y="884238"/>
                  <a:pt x="127000" y="884238"/>
                  <a:pt x="127794" y="884238"/>
                </a:cubicBezTo>
                <a:close/>
                <a:moveTo>
                  <a:pt x="977901" y="881063"/>
                </a:moveTo>
                <a:cubicBezTo>
                  <a:pt x="977901" y="881063"/>
                  <a:pt x="971551" y="887413"/>
                  <a:pt x="971551" y="887413"/>
                </a:cubicBezTo>
                <a:lnTo>
                  <a:pt x="971551" y="887412"/>
                </a:lnTo>
                <a:lnTo>
                  <a:pt x="971551" y="887412"/>
                </a:lnTo>
                <a:lnTo>
                  <a:pt x="972345" y="884238"/>
                </a:lnTo>
                <a:lnTo>
                  <a:pt x="977899" y="881064"/>
                </a:lnTo>
                <a:close/>
                <a:moveTo>
                  <a:pt x="936625" y="881063"/>
                </a:moveTo>
                <a:lnTo>
                  <a:pt x="936625" y="881064"/>
                </a:lnTo>
                <a:lnTo>
                  <a:pt x="935831" y="884238"/>
                </a:lnTo>
                <a:lnTo>
                  <a:pt x="934720" y="884873"/>
                </a:lnTo>
                <a:lnTo>
                  <a:pt x="936624" y="881065"/>
                </a:lnTo>
                <a:lnTo>
                  <a:pt x="930504" y="887283"/>
                </a:lnTo>
                <a:lnTo>
                  <a:pt x="934720" y="884873"/>
                </a:lnTo>
                <a:lnTo>
                  <a:pt x="933450" y="887413"/>
                </a:lnTo>
                <a:lnTo>
                  <a:pt x="930375" y="887413"/>
                </a:lnTo>
                <a:lnTo>
                  <a:pt x="930276" y="888117"/>
                </a:lnTo>
                <a:lnTo>
                  <a:pt x="930276" y="890091"/>
                </a:lnTo>
                <a:lnTo>
                  <a:pt x="930276" y="893484"/>
                </a:lnTo>
                <a:lnTo>
                  <a:pt x="931157" y="892000"/>
                </a:lnTo>
                <a:lnTo>
                  <a:pt x="933450" y="887413"/>
                </a:lnTo>
                <a:lnTo>
                  <a:pt x="935831" y="887413"/>
                </a:lnTo>
                <a:cubicBezTo>
                  <a:pt x="936625" y="887413"/>
                  <a:pt x="936625" y="887413"/>
                  <a:pt x="936625" y="887413"/>
                </a:cubicBezTo>
                <a:lnTo>
                  <a:pt x="934256" y="888513"/>
                </a:lnTo>
                <a:lnTo>
                  <a:pt x="933386" y="888722"/>
                </a:lnTo>
                <a:lnTo>
                  <a:pt x="933053" y="888306"/>
                </a:lnTo>
                <a:lnTo>
                  <a:pt x="931270" y="891809"/>
                </a:lnTo>
                <a:lnTo>
                  <a:pt x="933054" y="888802"/>
                </a:lnTo>
                <a:lnTo>
                  <a:pt x="933386" y="888722"/>
                </a:lnTo>
                <a:lnTo>
                  <a:pt x="933499" y="888864"/>
                </a:lnTo>
                <a:lnTo>
                  <a:pt x="934256" y="888513"/>
                </a:lnTo>
                <a:lnTo>
                  <a:pt x="935929" y="888110"/>
                </a:lnTo>
                <a:lnTo>
                  <a:pt x="936356" y="887683"/>
                </a:lnTo>
                <a:lnTo>
                  <a:pt x="936824" y="887215"/>
                </a:lnTo>
                <a:lnTo>
                  <a:pt x="936514" y="887835"/>
                </a:lnTo>
                <a:lnTo>
                  <a:pt x="936438" y="887988"/>
                </a:lnTo>
                <a:lnTo>
                  <a:pt x="936626" y="887942"/>
                </a:lnTo>
                <a:lnTo>
                  <a:pt x="936307" y="888250"/>
                </a:lnTo>
                <a:lnTo>
                  <a:pt x="936163" y="888536"/>
                </a:lnTo>
                <a:lnTo>
                  <a:pt x="936626" y="887942"/>
                </a:lnTo>
                <a:cubicBezTo>
                  <a:pt x="936626" y="887942"/>
                  <a:pt x="936626" y="887942"/>
                  <a:pt x="936626" y="894822"/>
                </a:cubicBezTo>
                <a:lnTo>
                  <a:pt x="934430" y="892003"/>
                </a:lnTo>
                <a:lnTo>
                  <a:pt x="933352" y="894160"/>
                </a:lnTo>
                <a:cubicBezTo>
                  <a:pt x="931615" y="895897"/>
                  <a:pt x="929879" y="897633"/>
                  <a:pt x="929879" y="901106"/>
                </a:cubicBezTo>
                <a:cubicBezTo>
                  <a:pt x="929879" y="901106"/>
                  <a:pt x="929879" y="899369"/>
                  <a:pt x="929879" y="897633"/>
                </a:cubicBezTo>
                <a:lnTo>
                  <a:pt x="929879" y="894824"/>
                </a:lnTo>
                <a:lnTo>
                  <a:pt x="929679" y="894959"/>
                </a:lnTo>
                <a:lnTo>
                  <a:pt x="929011" y="897633"/>
                </a:lnTo>
                <a:lnTo>
                  <a:pt x="927353" y="898580"/>
                </a:lnTo>
                <a:lnTo>
                  <a:pt x="929261" y="895241"/>
                </a:lnTo>
                <a:lnTo>
                  <a:pt x="926307" y="897235"/>
                </a:lnTo>
                <a:cubicBezTo>
                  <a:pt x="926307" y="896342"/>
                  <a:pt x="926307" y="894556"/>
                  <a:pt x="922338" y="894556"/>
                </a:cubicBezTo>
                <a:cubicBezTo>
                  <a:pt x="922338" y="894556"/>
                  <a:pt x="922338" y="894556"/>
                  <a:pt x="923330" y="893663"/>
                </a:cubicBezTo>
                <a:lnTo>
                  <a:pt x="926980" y="890379"/>
                </a:lnTo>
                <a:lnTo>
                  <a:pt x="929196" y="887753"/>
                </a:lnTo>
                <a:lnTo>
                  <a:pt x="926466" y="890390"/>
                </a:lnTo>
                <a:cubicBezTo>
                  <a:pt x="924719" y="892076"/>
                  <a:pt x="922973" y="893763"/>
                  <a:pt x="922973" y="893763"/>
                </a:cubicBezTo>
                <a:cubicBezTo>
                  <a:pt x="922973" y="893763"/>
                  <a:pt x="924719" y="892076"/>
                  <a:pt x="925592" y="890390"/>
                </a:cubicBezTo>
                <a:lnTo>
                  <a:pt x="923572" y="887787"/>
                </a:lnTo>
                <a:lnTo>
                  <a:pt x="929924" y="887020"/>
                </a:lnTo>
                <a:lnTo>
                  <a:pt x="933054" y="884238"/>
                </a:lnTo>
                <a:lnTo>
                  <a:pt x="936624" y="881065"/>
                </a:lnTo>
                <a:close/>
                <a:moveTo>
                  <a:pt x="881857" y="881063"/>
                </a:moveTo>
                <a:lnTo>
                  <a:pt x="882651" y="881063"/>
                </a:lnTo>
                <a:lnTo>
                  <a:pt x="882750" y="881063"/>
                </a:lnTo>
                <a:lnTo>
                  <a:pt x="888999" y="881063"/>
                </a:lnTo>
                <a:lnTo>
                  <a:pt x="889001" y="881063"/>
                </a:lnTo>
                <a:lnTo>
                  <a:pt x="888993" y="881070"/>
                </a:lnTo>
                <a:lnTo>
                  <a:pt x="885190" y="885507"/>
                </a:lnTo>
                <a:lnTo>
                  <a:pt x="884342" y="886143"/>
                </a:lnTo>
                <a:lnTo>
                  <a:pt x="884843" y="885912"/>
                </a:lnTo>
                <a:lnTo>
                  <a:pt x="885190" y="885507"/>
                </a:lnTo>
                <a:lnTo>
                  <a:pt x="885825" y="885031"/>
                </a:lnTo>
                <a:lnTo>
                  <a:pt x="886178" y="885296"/>
                </a:lnTo>
                <a:lnTo>
                  <a:pt x="888472" y="884237"/>
                </a:lnTo>
                <a:lnTo>
                  <a:pt x="895349" y="881063"/>
                </a:lnTo>
                <a:lnTo>
                  <a:pt x="887612" y="885031"/>
                </a:lnTo>
                <a:lnTo>
                  <a:pt x="886673" y="885667"/>
                </a:lnTo>
                <a:lnTo>
                  <a:pt x="888678" y="887170"/>
                </a:lnTo>
                <a:lnTo>
                  <a:pt x="888887" y="887141"/>
                </a:lnTo>
                <a:lnTo>
                  <a:pt x="888700" y="887187"/>
                </a:lnTo>
                <a:lnTo>
                  <a:pt x="888780" y="887247"/>
                </a:lnTo>
                <a:lnTo>
                  <a:pt x="888887" y="887141"/>
                </a:lnTo>
                <a:lnTo>
                  <a:pt x="888848" y="887298"/>
                </a:lnTo>
                <a:lnTo>
                  <a:pt x="889000" y="887412"/>
                </a:lnTo>
                <a:lnTo>
                  <a:pt x="888826" y="887383"/>
                </a:lnTo>
                <a:lnTo>
                  <a:pt x="888092" y="890318"/>
                </a:lnTo>
                <a:lnTo>
                  <a:pt x="885468" y="891410"/>
                </a:lnTo>
                <a:lnTo>
                  <a:pt x="883700" y="893029"/>
                </a:lnTo>
                <a:lnTo>
                  <a:pt x="882049" y="893971"/>
                </a:lnTo>
                <a:cubicBezTo>
                  <a:pt x="882049" y="893971"/>
                  <a:pt x="883758" y="892264"/>
                  <a:pt x="885468" y="890556"/>
                </a:cubicBezTo>
                <a:lnTo>
                  <a:pt x="888670" y="887357"/>
                </a:lnTo>
                <a:lnTo>
                  <a:pt x="888280" y="887292"/>
                </a:lnTo>
                <a:lnTo>
                  <a:pt x="885468" y="887994"/>
                </a:lnTo>
                <a:cubicBezTo>
                  <a:pt x="883758" y="888848"/>
                  <a:pt x="882049" y="890556"/>
                  <a:pt x="882049" y="893971"/>
                </a:cubicBezTo>
                <a:lnTo>
                  <a:pt x="882868" y="888242"/>
                </a:lnTo>
                <a:lnTo>
                  <a:pt x="874747" y="893739"/>
                </a:lnTo>
                <a:lnTo>
                  <a:pt x="875212" y="893971"/>
                </a:lnTo>
                <a:cubicBezTo>
                  <a:pt x="875212" y="893971"/>
                  <a:pt x="873502" y="893971"/>
                  <a:pt x="871793" y="893971"/>
                </a:cubicBezTo>
                <a:lnTo>
                  <a:pt x="871109" y="893971"/>
                </a:lnTo>
                <a:lnTo>
                  <a:pt x="871413" y="893212"/>
                </a:lnTo>
                <a:lnTo>
                  <a:pt x="871793" y="893117"/>
                </a:lnTo>
                <a:lnTo>
                  <a:pt x="872173" y="892453"/>
                </a:lnTo>
                <a:lnTo>
                  <a:pt x="874713" y="893722"/>
                </a:lnTo>
                <a:lnTo>
                  <a:pt x="874713" y="891382"/>
                </a:lnTo>
                <a:lnTo>
                  <a:pt x="874713" y="890588"/>
                </a:lnTo>
                <a:lnTo>
                  <a:pt x="874713" y="888013"/>
                </a:lnTo>
                <a:lnTo>
                  <a:pt x="872173" y="892453"/>
                </a:lnTo>
                <a:lnTo>
                  <a:pt x="871793" y="892263"/>
                </a:lnTo>
                <a:lnTo>
                  <a:pt x="871413" y="893212"/>
                </a:lnTo>
                <a:lnTo>
                  <a:pt x="868374" y="893971"/>
                </a:lnTo>
                <a:cubicBezTo>
                  <a:pt x="868374" y="893971"/>
                  <a:pt x="868374" y="893971"/>
                  <a:pt x="869229" y="893117"/>
                </a:cubicBezTo>
                <a:lnTo>
                  <a:pt x="874713" y="887639"/>
                </a:lnTo>
                <a:lnTo>
                  <a:pt x="874713" y="887413"/>
                </a:lnTo>
                <a:lnTo>
                  <a:pt x="874939" y="887413"/>
                </a:lnTo>
                <a:lnTo>
                  <a:pt x="874972" y="887380"/>
                </a:lnTo>
                <a:lnTo>
                  <a:pt x="874713" y="887413"/>
                </a:lnTo>
                <a:lnTo>
                  <a:pt x="875021" y="887331"/>
                </a:lnTo>
                <a:lnTo>
                  <a:pt x="875212" y="887141"/>
                </a:lnTo>
                <a:lnTo>
                  <a:pt x="875118" y="887305"/>
                </a:lnTo>
                <a:lnTo>
                  <a:pt x="881111" y="885707"/>
                </a:lnTo>
                <a:lnTo>
                  <a:pt x="880964" y="886619"/>
                </a:lnTo>
                <a:lnTo>
                  <a:pt x="875083" y="887366"/>
                </a:lnTo>
                <a:lnTo>
                  <a:pt x="875056" y="887413"/>
                </a:lnTo>
                <a:lnTo>
                  <a:pt x="879178" y="887413"/>
                </a:lnTo>
                <a:lnTo>
                  <a:pt x="881591" y="887413"/>
                </a:lnTo>
                <a:lnTo>
                  <a:pt x="881592" y="887412"/>
                </a:lnTo>
                <a:lnTo>
                  <a:pt x="881998" y="887225"/>
                </a:lnTo>
                <a:lnTo>
                  <a:pt x="883643" y="885032"/>
                </a:lnTo>
                <a:lnTo>
                  <a:pt x="881111" y="885707"/>
                </a:lnTo>
                <a:lnTo>
                  <a:pt x="881740" y="881792"/>
                </a:lnTo>
                <a:close/>
                <a:moveTo>
                  <a:pt x="874713" y="881063"/>
                </a:moveTo>
                <a:cubicBezTo>
                  <a:pt x="874713" y="884238"/>
                  <a:pt x="873125" y="885826"/>
                  <a:pt x="871538" y="886619"/>
                </a:cubicBezTo>
                <a:lnTo>
                  <a:pt x="868545" y="887368"/>
                </a:lnTo>
                <a:lnTo>
                  <a:pt x="870938" y="890556"/>
                </a:lnTo>
                <a:cubicBezTo>
                  <a:pt x="870083" y="892264"/>
                  <a:pt x="868374" y="893971"/>
                  <a:pt x="868374" y="893971"/>
                </a:cubicBezTo>
                <a:cubicBezTo>
                  <a:pt x="868374" y="890556"/>
                  <a:pt x="868374" y="888848"/>
                  <a:pt x="868374" y="887994"/>
                </a:cubicBezTo>
                <a:lnTo>
                  <a:pt x="868374" y="887410"/>
                </a:lnTo>
                <a:lnTo>
                  <a:pt x="868363" y="887413"/>
                </a:lnTo>
                <a:lnTo>
                  <a:pt x="868374" y="887402"/>
                </a:lnTo>
                <a:lnTo>
                  <a:pt x="868374" y="887141"/>
                </a:lnTo>
                <a:lnTo>
                  <a:pt x="868486" y="887290"/>
                </a:lnTo>
                <a:lnTo>
                  <a:pt x="871538" y="884238"/>
                </a:lnTo>
                <a:cubicBezTo>
                  <a:pt x="871538" y="884238"/>
                  <a:pt x="871538" y="884238"/>
                  <a:pt x="874713" y="881063"/>
                </a:cubicBezTo>
                <a:close/>
                <a:moveTo>
                  <a:pt x="143510" y="881063"/>
                </a:moveTo>
                <a:lnTo>
                  <a:pt x="143510" y="881353"/>
                </a:lnTo>
                <a:lnTo>
                  <a:pt x="144158" y="881649"/>
                </a:lnTo>
                <a:lnTo>
                  <a:pt x="143738" y="881063"/>
                </a:lnTo>
                <a:close/>
                <a:moveTo>
                  <a:pt x="922337" y="880745"/>
                </a:moveTo>
                <a:cubicBezTo>
                  <a:pt x="929217" y="880745"/>
                  <a:pt x="929217" y="880745"/>
                  <a:pt x="929217" y="880745"/>
                </a:cubicBezTo>
                <a:lnTo>
                  <a:pt x="922337" y="883285"/>
                </a:lnTo>
                <a:lnTo>
                  <a:pt x="920808" y="883850"/>
                </a:lnTo>
                <a:close/>
                <a:moveTo>
                  <a:pt x="950913" y="880666"/>
                </a:moveTo>
                <a:cubicBezTo>
                  <a:pt x="944034" y="887611"/>
                  <a:pt x="944034" y="887611"/>
                  <a:pt x="944034" y="887611"/>
                </a:cubicBezTo>
                <a:close/>
                <a:moveTo>
                  <a:pt x="950913" y="880666"/>
                </a:moveTo>
                <a:cubicBezTo>
                  <a:pt x="950913" y="880666"/>
                  <a:pt x="950913" y="882402"/>
                  <a:pt x="950053" y="884138"/>
                </a:cubicBezTo>
                <a:lnTo>
                  <a:pt x="948849" y="884833"/>
                </a:lnTo>
                <a:close/>
                <a:moveTo>
                  <a:pt x="136922" y="880524"/>
                </a:moveTo>
                <a:lnTo>
                  <a:pt x="136922" y="880635"/>
                </a:lnTo>
                <a:lnTo>
                  <a:pt x="136976" y="880559"/>
                </a:lnTo>
                <a:close/>
                <a:moveTo>
                  <a:pt x="915670" y="880428"/>
                </a:moveTo>
                <a:cubicBezTo>
                  <a:pt x="915670" y="880428"/>
                  <a:pt x="915670" y="882095"/>
                  <a:pt x="914797" y="883762"/>
                </a:cubicBezTo>
                <a:lnTo>
                  <a:pt x="915225" y="883402"/>
                </a:lnTo>
                <a:lnTo>
                  <a:pt x="914797" y="886262"/>
                </a:lnTo>
                <a:cubicBezTo>
                  <a:pt x="913924" y="887096"/>
                  <a:pt x="912178" y="887096"/>
                  <a:pt x="908685" y="887096"/>
                </a:cubicBezTo>
                <a:cubicBezTo>
                  <a:pt x="908685" y="887096"/>
                  <a:pt x="910431" y="887096"/>
                  <a:pt x="912177" y="886262"/>
                </a:cubicBezTo>
                <a:lnTo>
                  <a:pt x="913130" y="884671"/>
                </a:lnTo>
                <a:close/>
                <a:moveTo>
                  <a:pt x="915670" y="880428"/>
                </a:moveTo>
                <a:lnTo>
                  <a:pt x="915670" y="883028"/>
                </a:lnTo>
                <a:lnTo>
                  <a:pt x="915225" y="883402"/>
                </a:lnTo>
                <a:close/>
                <a:moveTo>
                  <a:pt x="902562" y="880310"/>
                </a:moveTo>
                <a:lnTo>
                  <a:pt x="902203" y="880938"/>
                </a:lnTo>
                <a:lnTo>
                  <a:pt x="899827" y="885092"/>
                </a:lnTo>
                <a:lnTo>
                  <a:pt x="897434" y="886287"/>
                </a:lnTo>
                <a:cubicBezTo>
                  <a:pt x="895725" y="887141"/>
                  <a:pt x="895725" y="887141"/>
                  <a:pt x="895725" y="887141"/>
                </a:cubicBezTo>
                <a:lnTo>
                  <a:pt x="901844" y="881027"/>
                </a:lnTo>
                <a:close/>
                <a:moveTo>
                  <a:pt x="861537" y="880310"/>
                </a:moveTo>
                <a:lnTo>
                  <a:pt x="857434" y="882359"/>
                </a:lnTo>
                <a:lnTo>
                  <a:pt x="858118" y="881164"/>
                </a:lnTo>
                <a:cubicBezTo>
                  <a:pt x="859828" y="880310"/>
                  <a:pt x="861537" y="880310"/>
                  <a:pt x="861537" y="880310"/>
                </a:cubicBezTo>
                <a:close/>
                <a:moveTo>
                  <a:pt x="861537" y="880310"/>
                </a:moveTo>
                <a:cubicBezTo>
                  <a:pt x="861537" y="880310"/>
                  <a:pt x="854699" y="887141"/>
                  <a:pt x="854699" y="887141"/>
                </a:cubicBezTo>
                <a:lnTo>
                  <a:pt x="857186" y="882794"/>
                </a:lnTo>
                <a:close/>
                <a:moveTo>
                  <a:pt x="929958" y="880269"/>
                </a:moveTo>
                <a:cubicBezTo>
                  <a:pt x="929958" y="880269"/>
                  <a:pt x="931704" y="880269"/>
                  <a:pt x="933450" y="880269"/>
                </a:cubicBezTo>
                <a:lnTo>
                  <a:pt x="936625" y="880269"/>
                </a:lnTo>
                <a:lnTo>
                  <a:pt x="936943" y="880269"/>
                </a:lnTo>
                <a:lnTo>
                  <a:pt x="929958" y="882723"/>
                </a:lnTo>
                <a:lnTo>
                  <a:pt x="929575" y="882857"/>
                </a:lnTo>
                <a:close/>
                <a:moveTo>
                  <a:pt x="932053" y="878245"/>
                </a:moveTo>
                <a:lnTo>
                  <a:pt x="929958" y="880269"/>
                </a:lnTo>
                <a:cubicBezTo>
                  <a:pt x="929958" y="880269"/>
                  <a:pt x="929958" y="880269"/>
                  <a:pt x="930831" y="879426"/>
                </a:cubicBezTo>
                <a:close/>
                <a:moveTo>
                  <a:pt x="886692" y="878177"/>
                </a:moveTo>
                <a:lnTo>
                  <a:pt x="885826" y="880071"/>
                </a:lnTo>
                <a:cubicBezTo>
                  <a:pt x="884238" y="881063"/>
                  <a:pt x="882651" y="881063"/>
                  <a:pt x="882651" y="881063"/>
                </a:cubicBezTo>
                <a:close/>
                <a:moveTo>
                  <a:pt x="933039" y="874536"/>
                </a:moveTo>
                <a:lnTo>
                  <a:pt x="932656" y="875506"/>
                </a:lnTo>
                <a:lnTo>
                  <a:pt x="932493" y="875423"/>
                </a:lnTo>
                <a:close/>
                <a:moveTo>
                  <a:pt x="131255" y="874459"/>
                </a:moveTo>
                <a:lnTo>
                  <a:pt x="133174" y="874949"/>
                </a:lnTo>
                <a:lnTo>
                  <a:pt x="136922" y="881063"/>
                </a:lnTo>
                <a:close/>
                <a:moveTo>
                  <a:pt x="130175" y="874184"/>
                </a:moveTo>
                <a:lnTo>
                  <a:pt x="131019" y="875044"/>
                </a:lnTo>
                <a:cubicBezTo>
                  <a:pt x="133549" y="877624"/>
                  <a:pt x="136922" y="881063"/>
                  <a:pt x="136922" y="881063"/>
                </a:cubicBezTo>
                <a:lnTo>
                  <a:pt x="134734" y="884038"/>
                </a:lnTo>
                <a:lnTo>
                  <a:pt x="133549" y="881923"/>
                </a:lnTo>
                <a:lnTo>
                  <a:pt x="130175" y="881063"/>
                </a:lnTo>
                <a:lnTo>
                  <a:pt x="130175" y="881063"/>
                </a:lnTo>
                <a:lnTo>
                  <a:pt x="130175" y="880203"/>
                </a:lnTo>
                <a:lnTo>
                  <a:pt x="130175" y="877624"/>
                </a:lnTo>
                <a:cubicBezTo>
                  <a:pt x="130175" y="875904"/>
                  <a:pt x="130175" y="874184"/>
                  <a:pt x="130175" y="874184"/>
                </a:cubicBezTo>
                <a:close/>
                <a:moveTo>
                  <a:pt x="130175" y="874184"/>
                </a:moveTo>
                <a:lnTo>
                  <a:pt x="131018" y="874184"/>
                </a:lnTo>
                <a:lnTo>
                  <a:pt x="131255" y="874459"/>
                </a:lnTo>
                <a:close/>
                <a:moveTo>
                  <a:pt x="123429" y="874184"/>
                </a:moveTo>
                <a:cubicBezTo>
                  <a:pt x="126802" y="877624"/>
                  <a:pt x="128489" y="879344"/>
                  <a:pt x="129332" y="880203"/>
                </a:cubicBezTo>
                <a:lnTo>
                  <a:pt x="130175" y="881063"/>
                </a:lnTo>
                <a:lnTo>
                  <a:pt x="126802" y="877624"/>
                </a:lnTo>
                <a:cubicBezTo>
                  <a:pt x="125116" y="875904"/>
                  <a:pt x="123429" y="874184"/>
                  <a:pt x="123429" y="874184"/>
                </a:cubicBezTo>
                <a:close/>
                <a:moveTo>
                  <a:pt x="123429" y="874184"/>
                </a:moveTo>
                <a:cubicBezTo>
                  <a:pt x="123429" y="874184"/>
                  <a:pt x="123429" y="874184"/>
                  <a:pt x="124272" y="874184"/>
                </a:cubicBezTo>
                <a:lnTo>
                  <a:pt x="129332" y="874184"/>
                </a:lnTo>
                <a:cubicBezTo>
                  <a:pt x="130175" y="874184"/>
                  <a:pt x="130175" y="874184"/>
                  <a:pt x="130175" y="874184"/>
                </a:cubicBezTo>
                <a:cubicBezTo>
                  <a:pt x="130175" y="874184"/>
                  <a:pt x="130175" y="881063"/>
                  <a:pt x="123429" y="874184"/>
                </a:cubicBezTo>
                <a:close/>
                <a:moveTo>
                  <a:pt x="130174" y="874182"/>
                </a:moveTo>
                <a:lnTo>
                  <a:pt x="130175" y="874182"/>
                </a:lnTo>
                <a:lnTo>
                  <a:pt x="130175" y="874183"/>
                </a:lnTo>
                <a:close/>
                <a:moveTo>
                  <a:pt x="861388" y="874073"/>
                </a:moveTo>
                <a:lnTo>
                  <a:pt x="860682" y="876895"/>
                </a:lnTo>
                <a:cubicBezTo>
                  <a:pt x="859828" y="878602"/>
                  <a:pt x="858118" y="880310"/>
                  <a:pt x="854699" y="880310"/>
                </a:cubicBezTo>
                <a:close/>
                <a:moveTo>
                  <a:pt x="950913" y="873918"/>
                </a:moveTo>
                <a:lnTo>
                  <a:pt x="950913" y="875947"/>
                </a:lnTo>
                <a:lnTo>
                  <a:pt x="951502" y="875686"/>
                </a:lnTo>
                <a:close/>
                <a:moveTo>
                  <a:pt x="136843" y="873760"/>
                </a:moveTo>
                <a:cubicBezTo>
                  <a:pt x="136843" y="873760"/>
                  <a:pt x="138510" y="875506"/>
                  <a:pt x="140177" y="878126"/>
                </a:cubicBezTo>
                <a:lnTo>
                  <a:pt x="141086" y="880745"/>
                </a:lnTo>
                <a:lnTo>
                  <a:pt x="140177" y="880745"/>
                </a:lnTo>
                <a:lnTo>
                  <a:pt x="139374" y="880745"/>
                </a:lnTo>
                <a:lnTo>
                  <a:pt x="139700" y="881162"/>
                </a:lnTo>
                <a:lnTo>
                  <a:pt x="140566" y="882867"/>
                </a:lnTo>
                <a:lnTo>
                  <a:pt x="137265" y="880745"/>
                </a:lnTo>
                <a:lnTo>
                  <a:pt x="136922" y="880745"/>
                </a:lnTo>
                <a:lnTo>
                  <a:pt x="136922" y="881063"/>
                </a:lnTo>
                <a:cubicBezTo>
                  <a:pt x="136922" y="877624"/>
                  <a:pt x="135235" y="875904"/>
                  <a:pt x="133549" y="875044"/>
                </a:cubicBezTo>
                <a:lnTo>
                  <a:pt x="133174" y="874949"/>
                </a:lnTo>
                <a:lnTo>
                  <a:pt x="132705" y="874184"/>
                </a:lnTo>
                <a:lnTo>
                  <a:pt x="136922" y="874184"/>
                </a:lnTo>
                <a:cubicBezTo>
                  <a:pt x="136922" y="874184"/>
                  <a:pt x="136922" y="875904"/>
                  <a:pt x="136922" y="877624"/>
                </a:cubicBezTo>
                <a:lnTo>
                  <a:pt x="136922" y="878484"/>
                </a:lnTo>
                <a:lnTo>
                  <a:pt x="136922" y="879510"/>
                </a:lnTo>
                <a:lnTo>
                  <a:pt x="137517" y="878372"/>
                </a:lnTo>
                <a:lnTo>
                  <a:pt x="138052" y="879056"/>
                </a:lnTo>
                <a:lnTo>
                  <a:pt x="139343" y="877253"/>
                </a:lnTo>
                <a:cubicBezTo>
                  <a:pt x="140177" y="877253"/>
                  <a:pt x="140177" y="877253"/>
                  <a:pt x="136843" y="873760"/>
                </a:cubicBezTo>
                <a:close/>
                <a:moveTo>
                  <a:pt x="936943" y="873522"/>
                </a:moveTo>
                <a:lnTo>
                  <a:pt x="932053" y="878245"/>
                </a:lnTo>
                <a:lnTo>
                  <a:pt x="933450" y="876896"/>
                </a:lnTo>
                <a:cubicBezTo>
                  <a:pt x="933451" y="876896"/>
                  <a:pt x="933451" y="876896"/>
                  <a:pt x="936943" y="873522"/>
                </a:cubicBezTo>
                <a:close/>
                <a:moveTo>
                  <a:pt x="861537" y="873480"/>
                </a:moveTo>
                <a:lnTo>
                  <a:pt x="854839" y="879334"/>
                </a:lnTo>
                <a:lnTo>
                  <a:pt x="855554" y="874333"/>
                </a:lnTo>
                <a:cubicBezTo>
                  <a:pt x="856408" y="873480"/>
                  <a:pt x="858118" y="873480"/>
                  <a:pt x="861537" y="873480"/>
                </a:cubicBezTo>
                <a:close/>
                <a:moveTo>
                  <a:pt x="157265" y="873480"/>
                </a:moveTo>
                <a:cubicBezTo>
                  <a:pt x="160684" y="876895"/>
                  <a:pt x="160684" y="878602"/>
                  <a:pt x="160684" y="880310"/>
                </a:cubicBezTo>
                <a:lnTo>
                  <a:pt x="163342" y="885623"/>
                </a:lnTo>
                <a:lnTo>
                  <a:pt x="157265" y="880310"/>
                </a:lnTo>
                <a:lnTo>
                  <a:pt x="154740" y="876842"/>
                </a:lnTo>
                <a:close/>
                <a:moveTo>
                  <a:pt x="157265" y="873480"/>
                </a:moveTo>
                <a:cubicBezTo>
                  <a:pt x="157265" y="873480"/>
                  <a:pt x="158974" y="873480"/>
                  <a:pt x="160684" y="874333"/>
                </a:cubicBezTo>
                <a:lnTo>
                  <a:pt x="161885" y="876433"/>
                </a:lnTo>
                <a:lnTo>
                  <a:pt x="161538" y="876895"/>
                </a:lnTo>
                <a:cubicBezTo>
                  <a:pt x="162393" y="878602"/>
                  <a:pt x="164102" y="880310"/>
                  <a:pt x="164102" y="880310"/>
                </a:cubicBezTo>
                <a:cubicBezTo>
                  <a:pt x="164102" y="880310"/>
                  <a:pt x="157265" y="880310"/>
                  <a:pt x="157265" y="873480"/>
                </a:cubicBezTo>
                <a:close/>
                <a:moveTo>
                  <a:pt x="957660" y="873324"/>
                </a:moveTo>
                <a:cubicBezTo>
                  <a:pt x="957660" y="873324"/>
                  <a:pt x="957660" y="873324"/>
                  <a:pt x="956792" y="874192"/>
                </a:cubicBezTo>
                <a:lnTo>
                  <a:pt x="952555" y="878430"/>
                </a:lnTo>
                <a:lnTo>
                  <a:pt x="954187" y="876797"/>
                </a:lnTo>
                <a:cubicBezTo>
                  <a:pt x="955924" y="875060"/>
                  <a:pt x="957660" y="873324"/>
                  <a:pt x="957660" y="873324"/>
                </a:cubicBezTo>
                <a:close/>
                <a:moveTo>
                  <a:pt x="977900" y="873125"/>
                </a:moveTo>
                <a:lnTo>
                  <a:pt x="977901" y="873125"/>
                </a:lnTo>
                <a:lnTo>
                  <a:pt x="981075" y="873125"/>
                </a:lnTo>
                <a:cubicBezTo>
                  <a:pt x="982662" y="873125"/>
                  <a:pt x="984250" y="873125"/>
                  <a:pt x="984250" y="873125"/>
                </a:cubicBezTo>
                <a:cubicBezTo>
                  <a:pt x="981075" y="873125"/>
                  <a:pt x="979487" y="873125"/>
                  <a:pt x="978694" y="874117"/>
                </a:cubicBezTo>
                <a:lnTo>
                  <a:pt x="978597" y="874964"/>
                </a:lnTo>
                <a:lnTo>
                  <a:pt x="980282" y="877491"/>
                </a:lnTo>
                <a:cubicBezTo>
                  <a:pt x="979488" y="879277"/>
                  <a:pt x="977901" y="881063"/>
                  <a:pt x="977901" y="881063"/>
                </a:cubicBezTo>
                <a:lnTo>
                  <a:pt x="977901" y="881054"/>
                </a:lnTo>
                <a:lnTo>
                  <a:pt x="977900" y="881063"/>
                </a:lnTo>
                <a:lnTo>
                  <a:pt x="977900" y="877094"/>
                </a:lnTo>
                <a:cubicBezTo>
                  <a:pt x="977900" y="875110"/>
                  <a:pt x="977900" y="873125"/>
                  <a:pt x="977900" y="873125"/>
                </a:cubicBezTo>
                <a:close/>
                <a:moveTo>
                  <a:pt x="971551" y="873125"/>
                </a:moveTo>
                <a:lnTo>
                  <a:pt x="973139" y="873125"/>
                </a:lnTo>
                <a:lnTo>
                  <a:pt x="973139" y="874713"/>
                </a:lnTo>
                <a:lnTo>
                  <a:pt x="971551" y="874713"/>
                </a:lnTo>
                <a:lnTo>
                  <a:pt x="971551" y="873721"/>
                </a:lnTo>
                <a:close/>
                <a:moveTo>
                  <a:pt x="963613" y="873125"/>
                </a:moveTo>
                <a:cubicBezTo>
                  <a:pt x="963613" y="873125"/>
                  <a:pt x="962025" y="876697"/>
                  <a:pt x="960438" y="879376"/>
                </a:cubicBezTo>
                <a:lnTo>
                  <a:pt x="959429" y="880666"/>
                </a:lnTo>
                <a:lnTo>
                  <a:pt x="961232" y="880666"/>
                </a:lnTo>
                <a:lnTo>
                  <a:pt x="964308" y="880666"/>
                </a:lnTo>
                <a:lnTo>
                  <a:pt x="964407" y="880269"/>
                </a:lnTo>
                <a:cubicBezTo>
                  <a:pt x="964407" y="880269"/>
                  <a:pt x="964407" y="880269"/>
                  <a:pt x="971551" y="880269"/>
                </a:cubicBezTo>
                <a:cubicBezTo>
                  <a:pt x="967979" y="880269"/>
                  <a:pt x="966193" y="880269"/>
                  <a:pt x="964407" y="881162"/>
                </a:cubicBezTo>
                <a:lnTo>
                  <a:pt x="964121" y="881412"/>
                </a:lnTo>
                <a:lnTo>
                  <a:pt x="964294" y="880720"/>
                </a:lnTo>
                <a:lnTo>
                  <a:pt x="958762" y="881518"/>
                </a:lnTo>
                <a:lnTo>
                  <a:pt x="958631" y="881686"/>
                </a:lnTo>
                <a:lnTo>
                  <a:pt x="958005" y="886115"/>
                </a:lnTo>
                <a:lnTo>
                  <a:pt x="960438" y="881857"/>
                </a:lnTo>
                <a:cubicBezTo>
                  <a:pt x="962025" y="881063"/>
                  <a:pt x="963613" y="881063"/>
                  <a:pt x="963613" y="881063"/>
                </a:cubicBezTo>
                <a:cubicBezTo>
                  <a:pt x="963613" y="881063"/>
                  <a:pt x="962025" y="882651"/>
                  <a:pt x="960438" y="884238"/>
                </a:cubicBezTo>
                <a:lnTo>
                  <a:pt x="957913" y="886763"/>
                </a:lnTo>
                <a:lnTo>
                  <a:pt x="957900" y="886856"/>
                </a:lnTo>
                <a:lnTo>
                  <a:pt x="964121" y="881412"/>
                </a:lnTo>
                <a:lnTo>
                  <a:pt x="963514" y="883841"/>
                </a:lnTo>
                <a:lnTo>
                  <a:pt x="957870" y="887066"/>
                </a:lnTo>
                <a:lnTo>
                  <a:pt x="957793" y="887611"/>
                </a:lnTo>
                <a:lnTo>
                  <a:pt x="957793" y="887110"/>
                </a:lnTo>
                <a:lnTo>
                  <a:pt x="957717" y="887153"/>
                </a:lnTo>
                <a:lnTo>
                  <a:pt x="957793" y="887611"/>
                </a:lnTo>
                <a:lnTo>
                  <a:pt x="957416" y="887326"/>
                </a:lnTo>
                <a:lnTo>
                  <a:pt x="957263" y="887413"/>
                </a:lnTo>
                <a:lnTo>
                  <a:pt x="957388" y="887304"/>
                </a:lnTo>
                <a:lnTo>
                  <a:pt x="957379" y="887297"/>
                </a:lnTo>
                <a:lnTo>
                  <a:pt x="957263" y="887413"/>
                </a:lnTo>
                <a:lnTo>
                  <a:pt x="957344" y="887271"/>
                </a:lnTo>
                <a:lnTo>
                  <a:pt x="954353" y="885007"/>
                </a:lnTo>
                <a:cubicBezTo>
                  <a:pt x="954353" y="884138"/>
                  <a:pt x="954353" y="884138"/>
                  <a:pt x="950913" y="887611"/>
                </a:cubicBezTo>
                <a:cubicBezTo>
                  <a:pt x="954353" y="884138"/>
                  <a:pt x="956073" y="882402"/>
                  <a:pt x="956933" y="882402"/>
                </a:cubicBezTo>
                <a:lnTo>
                  <a:pt x="957649" y="886737"/>
                </a:lnTo>
                <a:lnTo>
                  <a:pt x="957793" y="886486"/>
                </a:lnTo>
                <a:lnTo>
                  <a:pt x="957793" y="884138"/>
                </a:lnTo>
                <a:lnTo>
                  <a:pt x="957793" y="881283"/>
                </a:lnTo>
                <a:lnTo>
                  <a:pt x="957538" y="880795"/>
                </a:lnTo>
                <a:lnTo>
                  <a:pt x="957437" y="880846"/>
                </a:lnTo>
                <a:lnTo>
                  <a:pt x="957263" y="881063"/>
                </a:lnTo>
                <a:lnTo>
                  <a:pt x="957292" y="880919"/>
                </a:lnTo>
                <a:lnTo>
                  <a:pt x="951442" y="883872"/>
                </a:lnTo>
                <a:lnTo>
                  <a:pt x="951773" y="881534"/>
                </a:lnTo>
                <a:lnTo>
                  <a:pt x="957329" y="880733"/>
                </a:lnTo>
                <a:lnTo>
                  <a:pt x="957342" y="880666"/>
                </a:lnTo>
                <a:lnTo>
                  <a:pt x="953493" y="880666"/>
                </a:lnTo>
                <a:lnTo>
                  <a:pt x="951773" y="880666"/>
                </a:lnTo>
                <a:cubicBezTo>
                  <a:pt x="950913" y="880666"/>
                  <a:pt x="950913" y="880666"/>
                  <a:pt x="950913" y="880666"/>
                </a:cubicBezTo>
                <a:cubicBezTo>
                  <a:pt x="957793" y="880666"/>
                  <a:pt x="957793" y="880666"/>
                  <a:pt x="957793" y="873721"/>
                </a:cubicBezTo>
                <a:lnTo>
                  <a:pt x="957793" y="878413"/>
                </a:lnTo>
                <a:lnTo>
                  <a:pt x="958057" y="877094"/>
                </a:lnTo>
                <a:cubicBezTo>
                  <a:pt x="958850" y="877094"/>
                  <a:pt x="960438" y="877094"/>
                  <a:pt x="963613" y="873125"/>
                </a:cubicBezTo>
                <a:close/>
                <a:moveTo>
                  <a:pt x="957263" y="873125"/>
                </a:moveTo>
                <a:lnTo>
                  <a:pt x="957084" y="873324"/>
                </a:lnTo>
                <a:lnTo>
                  <a:pt x="957660" y="873324"/>
                </a:lnTo>
                <a:lnTo>
                  <a:pt x="956722" y="873726"/>
                </a:lnTo>
                <a:lnTo>
                  <a:pt x="951897" y="879088"/>
                </a:lnTo>
                <a:lnTo>
                  <a:pt x="952555" y="878430"/>
                </a:lnTo>
                <a:lnTo>
                  <a:pt x="951897" y="879088"/>
                </a:lnTo>
                <a:lnTo>
                  <a:pt x="951012" y="880071"/>
                </a:lnTo>
                <a:lnTo>
                  <a:pt x="950913" y="880181"/>
                </a:lnTo>
                <a:lnTo>
                  <a:pt x="950913" y="880666"/>
                </a:lnTo>
                <a:lnTo>
                  <a:pt x="950578" y="880553"/>
                </a:lnTo>
                <a:lnTo>
                  <a:pt x="950119" y="881063"/>
                </a:lnTo>
                <a:lnTo>
                  <a:pt x="949957" y="880703"/>
                </a:lnTo>
                <a:lnTo>
                  <a:pt x="944637" y="883742"/>
                </a:lnTo>
                <a:lnTo>
                  <a:pt x="944253" y="885281"/>
                </a:lnTo>
                <a:lnTo>
                  <a:pt x="945969" y="884681"/>
                </a:lnTo>
                <a:cubicBezTo>
                  <a:pt x="946184" y="885007"/>
                  <a:pt x="945754" y="885875"/>
                  <a:pt x="944034" y="887611"/>
                </a:cubicBezTo>
                <a:lnTo>
                  <a:pt x="943770" y="887211"/>
                </a:lnTo>
                <a:lnTo>
                  <a:pt x="943769" y="887215"/>
                </a:lnTo>
                <a:lnTo>
                  <a:pt x="943770" y="887211"/>
                </a:lnTo>
                <a:lnTo>
                  <a:pt x="942825" y="885780"/>
                </a:lnTo>
                <a:lnTo>
                  <a:pt x="944034" y="885357"/>
                </a:lnTo>
                <a:lnTo>
                  <a:pt x="944435" y="882553"/>
                </a:lnTo>
                <a:lnTo>
                  <a:pt x="949896" y="880567"/>
                </a:lnTo>
                <a:lnTo>
                  <a:pt x="949820" y="880397"/>
                </a:lnTo>
                <a:lnTo>
                  <a:pt x="944637" y="881138"/>
                </a:lnTo>
                <a:lnTo>
                  <a:pt x="944435" y="882553"/>
                </a:lnTo>
                <a:lnTo>
                  <a:pt x="942225" y="883356"/>
                </a:lnTo>
                <a:lnTo>
                  <a:pt x="941397" y="883658"/>
                </a:lnTo>
                <a:lnTo>
                  <a:pt x="943768" y="880271"/>
                </a:lnTo>
                <a:lnTo>
                  <a:pt x="943769" y="880270"/>
                </a:lnTo>
                <a:cubicBezTo>
                  <a:pt x="943769" y="880270"/>
                  <a:pt x="950715" y="873324"/>
                  <a:pt x="950715" y="873324"/>
                </a:cubicBezTo>
                <a:lnTo>
                  <a:pt x="950715" y="874187"/>
                </a:lnTo>
                <a:lnTo>
                  <a:pt x="950876" y="873808"/>
                </a:lnTo>
                <a:lnTo>
                  <a:pt x="950715" y="873324"/>
                </a:lnTo>
                <a:cubicBezTo>
                  <a:pt x="950715" y="873324"/>
                  <a:pt x="950715" y="873324"/>
                  <a:pt x="951583" y="873324"/>
                </a:cubicBezTo>
                <a:lnTo>
                  <a:pt x="956815" y="873324"/>
                </a:lnTo>
                <a:close/>
                <a:moveTo>
                  <a:pt x="889001" y="873125"/>
                </a:moveTo>
                <a:cubicBezTo>
                  <a:pt x="889001" y="873125"/>
                  <a:pt x="889001" y="875110"/>
                  <a:pt x="888207" y="877094"/>
                </a:cubicBezTo>
                <a:lnTo>
                  <a:pt x="886692" y="878177"/>
                </a:lnTo>
                <a:close/>
                <a:moveTo>
                  <a:pt x="868363" y="873125"/>
                </a:moveTo>
                <a:cubicBezTo>
                  <a:pt x="862013" y="881063"/>
                  <a:pt x="862013" y="881063"/>
                  <a:pt x="862013" y="881063"/>
                </a:cubicBezTo>
                <a:cubicBezTo>
                  <a:pt x="862013" y="873125"/>
                  <a:pt x="868363" y="873125"/>
                  <a:pt x="868363" y="873125"/>
                </a:cubicBezTo>
                <a:close/>
                <a:moveTo>
                  <a:pt x="128383" y="872357"/>
                </a:moveTo>
                <a:lnTo>
                  <a:pt x="128558" y="872535"/>
                </a:lnTo>
                <a:lnTo>
                  <a:pt x="130175" y="874184"/>
                </a:lnTo>
                <a:cubicBezTo>
                  <a:pt x="128489" y="872464"/>
                  <a:pt x="128067" y="872034"/>
                  <a:pt x="128383" y="872357"/>
                </a:cubicBezTo>
                <a:close/>
                <a:moveTo>
                  <a:pt x="123429" y="872121"/>
                </a:moveTo>
                <a:lnTo>
                  <a:pt x="125115" y="873324"/>
                </a:lnTo>
                <a:cubicBezTo>
                  <a:pt x="126802" y="875904"/>
                  <a:pt x="126802" y="877624"/>
                  <a:pt x="123429" y="874184"/>
                </a:cubicBezTo>
                <a:close/>
                <a:moveTo>
                  <a:pt x="151819" y="872040"/>
                </a:moveTo>
                <a:lnTo>
                  <a:pt x="152153" y="872466"/>
                </a:lnTo>
                <a:lnTo>
                  <a:pt x="152243" y="872412"/>
                </a:lnTo>
                <a:close/>
                <a:moveTo>
                  <a:pt x="130741" y="871920"/>
                </a:moveTo>
                <a:lnTo>
                  <a:pt x="132705" y="874184"/>
                </a:lnTo>
                <a:lnTo>
                  <a:pt x="131018" y="874184"/>
                </a:lnTo>
                <a:close/>
                <a:moveTo>
                  <a:pt x="147008" y="870918"/>
                </a:moveTo>
                <a:lnTo>
                  <a:pt x="149996" y="873156"/>
                </a:lnTo>
                <a:lnTo>
                  <a:pt x="150019" y="873125"/>
                </a:lnTo>
                <a:lnTo>
                  <a:pt x="150027" y="873180"/>
                </a:lnTo>
                <a:lnTo>
                  <a:pt x="150427" y="873480"/>
                </a:lnTo>
                <a:lnTo>
                  <a:pt x="150038" y="873258"/>
                </a:lnTo>
                <a:lnTo>
                  <a:pt x="150132" y="873919"/>
                </a:lnTo>
                <a:lnTo>
                  <a:pt x="150813" y="873919"/>
                </a:lnTo>
                <a:lnTo>
                  <a:pt x="150241" y="874681"/>
                </a:lnTo>
                <a:lnTo>
                  <a:pt x="150912" y="879376"/>
                </a:lnTo>
                <a:lnTo>
                  <a:pt x="151732" y="879493"/>
                </a:lnTo>
                <a:lnTo>
                  <a:pt x="153988" y="877590"/>
                </a:lnTo>
                <a:cubicBezTo>
                  <a:pt x="155576" y="878483"/>
                  <a:pt x="157163" y="880269"/>
                  <a:pt x="157163" y="880269"/>
                </a:cubicBezTo>
                <a:cubicBezTo>
                  <a:pt x="157163" y="887413"/>
                  <a:pt x="157163" y="887413"/>
                  <a:pt x="163513" y="887413"/>
                </a:cubicBezTo>
                <a:cubicBezTo>
                  <a:pt x="163513" y="893763"/>
                  <a:pt x="157163" y="887413"/>
                  <a:pt x="157163" y="887413"/>
                </a:cubicBezTo>
                <a:cubicBezTo>
                  <a:pt x="157163" y="883841"/>
                  <a:pt x="157163" y="883841"/>
                  <a:pt x="156369" y="883841"/>
                </a:cubicBezTo>
                <a:lnTo>
                  <a:pt x="152401" y="881290"/>
                </a:lnTo>
                <a:lnTo>
                  <a:pt x="152401" y="882651"/>
                </a:lnTo>
                <a:lnTo>
                  <a:pt x="150813" y="882651"/>
                </a:lnTo>
                <a:lnTo>
                  <a:pt x="150813" y="881063"/>
                </a:lnTo>
                <a:lnTo>
                  <a:pt x="152048" y="881063"/>
                </a:lnTo>
                <a:lnTo>
                  <a:pt x="150813" y="880269"/>
                </a:lnTo>
                <a:lnTo>
                  <a:pt x="150218" y="880269"/>
                </a:lnTo>
                <a:lnTo>
                  <a:pt x="150813" y="881063"/>
                </a:lnTo>
                <a:lnTo>
                  <a:pt x="149754" y="881063"/>
                </a:lnTo>
                <a:lnTo>
                  <a:pt x="148134" y="881063"/>
                </a:lnTo>
                <a:lnTo>
                  <a:pt x="146844" y="881063"/>
                </a:lnTo>
                <a:lnTo>
                  <a:pt x="143813" y="881063"/>
                </a:lnTo>
                <a:lnTo>
                  <a:pt x="144540" y="881824"/>
                </a:lnTo>
                <a:lnTo>
                  <a:pt x="149709" y="884187"/>
                </a:lnTo>
                <a:lnTo>
                  <a:pt x="147819" y="882055"/>
                </a:lnTo>
                <a:cubicBezTo>
                  <a:pt x="147604" y="881460"/>
                  <a:pt x="148034" y="881063"/>
                  <a:pt x="149754" y="881063"/>
                </a:cubicBezTo>
                <a:lnTo>
                  <a:pt x="149754" y="884208"/>
                </a:lnTo>
                <a:lnTo>
                  <a:pt x="149821" y="884238"/>
                </a:lnTo>
                <a:lnTo>
                  <a:pt x="149857" y="884354"/>
                </a:lnTo>
                <a:lnTo>
                  <a:pt x="151689" y="886421"/>
                </a:lnTo>
                <a:lnTo>
                  <a:pt x="150667" y="886945"/>
                </a:lnTo>
                <a:lnTo>
                  <a:pt x="150813" y="887413"/>
                </a:lnTo>
                <a:lnTo>
                  <a:pt x="150399" y="887082"/>
                </a:lnTo>
                <a:lnTo>
                  <a:pt x="149836" y="887371"/>
                </a:lnTo>
                <a:lnTo>
                  <a:pt x="149875" y="887413"/>
                </a:lnTo>
                <a:lnTo>
                  <a:pt x="150178" y="887730"/>
                </a:lnTo>
                <a:lnTo>
                  <a:pt x="149345" y="887730"/>
                </a:lnTo>
                <a:lnTo>
                  <a:pt x="146844" y="887730"/>
                </a:lnTo>
                <a:lnTo>
                  <a:pt x="143568" y="887730"/>
                </a:lnTo>
                <a:lnTo>
                  <a:pt x="143861" y="887864"/>
                </a:lnTo>
                <a:lnTo>
                  <a:pt x="150178" y="890270"/>
                </a:lnTo>
                <a:lnTo>
                  <a:pt x="151409" y="890739"/>
                </a:lnTo>
                <a:lnTo>
                  <a:pt x="152678" y="893842"/>
                </a:lnTo>
                <a:lnTo>
                  <a:pt x="150277" y="894680"/>
                </a:lnTo>
                <a:lnTo>
                  <a:pt x="150178" y="894715"/>
                </a:lnTo>
                <a:cubicBezTo>
                  <a:pt x="150178" y="894715"/>
                  <a:pt x="148511" y="892969"/>
                  <a:pt x="146844" y="891223"/>
                </a:cubicBezTo>
                <a:lnTo>
                  <a:pt x="145314" y="889619"/>
                </a:lnTo>
                <a:lnTo>
                  <a:pt x="144282" y="888539"/>
                </a:lnTo>
                <a:lnTo>
                  <a:pt x="142875" y="887413"/>
                </a:lnTo>
                <a:lnTo>
                  <a:pt x="143499" y="887698"/>
                </a:lnTo>
                <a:lnTo>
                  <a:pt x="141086" y="880745"/>
                </a:lnTo>
                <a:lnTo>
                  <a:pt x="142875" y="880745"/>
                </a:lnTo>
                <a:lnTo>
                  <a:pt x="142875" y="880071"/>
                </a:lnTo>
                <a:lnTo>
                  <a:pt x="142875" y="873126"/>
                </a:lnTo>
                <a:lnTo>
                  <a:pt x="142875" y="873125"/>
                </a:lnTo>
                <a:cubicBezTo>
                  <a:pt x="142875" y="873125"/>
                  <a:pt x="142875" y="873125"/>
                  <a:pt x="143867" y="874117"/>
                </a:cubicBezTo>
                <a:lnTo>
                  <a:pt x="150019" y="880269"/>
                </a:lnTo>
                <a:lnTo>
                  <a:pt x="144562" y="874812"/>
                </a:lnTo>
                <a:cubicBezTo>
                  <a:pt x="143669" y="873919"/>
                  <a:pt x="143669" y="873919"/>
                  <a:pt x="143669" y="873919"/>
                </a:cubicBezTo>
                <a:cubicBezTo>
                  <a:pt x="143669" y="873919"/>
                  <a:pt x="143669" y="873919"/>
                  <a:pt x="144562" y="873919"/>
                </a:cubicBezTo>
                <a:lnTo>
                  <a:pt x="149424" y="873919"/>
                </a:lnTo>
                <a:lnTo>
                  <a:pt x="149955" y="873210"/>
                </a:lnTo>
                <a:lnTo>
                  <a:pt x="146546" y="871264"/>
                </a:lnTo>
                <a:close/>
                <a:moveTo>
                  <a:pt x="864956" y="870747"/>
                </a:moveTo>
                <a:lnTo>
                  <a:pt x="862025" y="873480"/>
                </a:lnTo>
                <a:lnTo>
                  <a:pt x="861537" y="873935"/>
                </a:lnTo>
                <a:lnTo>
                  <a:pt x="861388" y="874073"/>
                </a:lnTo>
                <a:lnTo>
                  <a:pt x="861537" y="873480"/>
                </a:lnTo>
                <a:close/>
                <a:moveTo>
                  <a:pt x="128195" y="870146"/>
                </a:moveTo>
                <a:lnTo>
                  <a:pt x="130175" y="871326"/>
                </a:lnTo>
                <a:lnTo>
                  <a:pt x="130175" y="874182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4" y="874181"/>
                </a:lnTo>
                <a:lnTo>
                  <a:pt x="130173" y="874180"/>
                </a:lnTo>
                <a:lnTo>
                  <a:pt x="130174" y="874180"/>
                </a:lnTo>
                <a:lnTo>
                  <a:pt x="130173" y="874179"/>
                </a:lnTo>
                <a:close/>
                <a:moveTo>
                  <a:pt x="148926" y="869981"/>
                </a:moveTo>
                <a:lnTo>
                  <a:pt x="149220" y="870165"/>
                </a:lnTo>
                <a:lnTo>
                  <a:pt x="150427" y="873480"/>
                </a:lnTo>
                <a:close/>
                <a:moveTo>
                  <a:pt x="899027" y="869857"/>
                </a:moveTo>
                <a:lnTo>
                  <a:pt x="898923" y="869950"/>
                </a:lnTo>
                <a:cubicBezTo>
                  <a:pt x="897137" y="871538"/>
                  <a:pt x="895351" y="873125"/>
                  <a:pt x="895351" y="873125"/>
                </a:cubicBezTo>
                <a:close/>
                <a:moveTo>
                  <a:pt x="865744" y="869802"/>
                </a:moveTo>
                <a:lnTo>
                  <a:pt x="861537" y="873480"/>
                </a:lnTo>
                <a:lnTo>
                  <a:pt x="862159" y="870996"/>
                </a:lnTo>
                <a:lnTo>
                  <a:pt x="864955" y="870064"/>
                </a:lnTo>
                <a:close/>
                <a:moveTo>
                  <a:pt x="149082" y="869785"/>
                </a:moveTo>
                <a:lnTo>
                  <a:pt x="149572" y="870064"/>
                </a:lnTo>
                <a:lnTo>
                  <a:pt x="150427" y="870816"/>
                </a:lnTo>
                <a:lnTo>
                  <a:pt x="150427" y="870918"/>
                </a:lnTo>
                <a:lnTo>
                  <a:pt x="149220" y="870165"/>
                </a:lnTo>
                <a:close/>
                <a:moveTo>
                  <a:pt x="920560" y="869093"/>
                </a:moveTo>
                <a:lnTo>
                  <a:pt x="919163" y="870426"/>
                </a:lnTo>
                <a:cubicBezTo>
                  <a:pt x="917416" y="872093"/>
                  <a:pt x="915670" y="873760"/>
                  <a:pt x="915670" y="873760"/>
                </a:cubicBezTo>
                <a:close/>
                <a:moveTo>
                  <a:pt x="127258" y="868978"/>
                </a:moveTo>
                <a:lnTo>
                  <a:pt x="127722" y="869181"/>
                </a:lnTo>
                <a:lnTo>
                  <a:pt x="128195" y="870146"/>
                </a:lnTo>
                <a:lnTo>
                  <a:pt x="127770" y="869893"/>
                </a:lnTo>
                <a:close/>
                <a:moveTo>
                  <a:pt x="977372" y="868892"/>
                </a:moveTo>
                <a:lnTo>
                  <a:pt x="977107" y="869950"/>
                </a:lnTo>
                <a:cubicBezTo>
                  <a:pt x="976313" y="871538"/>
                  <a:pt x="974726" y="873125"/>
                  <a:pt x="971551" y="873125"/>
                </a:cubicBezTo>
                <a:close/>
                <a:moveTo>
                  <a:pt x="928767" y="868760"/>
                </a:moveTo>
                <a:cubicBezTo>
                  <a:pt x="929640" y="868760"/>
                  <a:pt x="929640" y="870426"/>
                  <a:pt x="929640" y="873760"/>
                </a:cubicBezTo>
                <a:lnTo>
                  <a:pt x="929493" y="873900"/>
                </a:lnTo>
                <a:lnTo>
                  <a:pt x="932493" y="875423"/>
                </a:lnTo>
                <a:lnTo>
                  <a:pt x="929217" y="880745"/>
                </a:lnTo>
                <a:cubicBezTo>
                  <a:pt x="929217" y="877253"/>
                  <a:pt x="929217" y="875506"/>
                  <a:pt x="929217" y="874633"/>
                </a:cubicBezTo>
                <a:lnTo>
                  <a:pt x="929217" y="874164"/>
                </a:lnTo>
                <a:lnTo>
                  <a:pt x="929151" y="874227"/>
                </a:lnTo>
                <a:lnTo>
                  <a:pt x="928357" y="879872"/>
                </a:lnTo>
                <a:cubicBezTo>
                  <a:pt x="927497" y="880745"/>
                  <a:pt x="925777" y="880745"/>
                  <a:pt x="922337" y="880745"/>
                </a:cubicBezTo>
                <a:cubicBezTo>
                  <a:pt x="925777" y="880745"/>
                  <a:pt x="927497" y="878999"/>
                  <a:pt x="928357" y="877253"/>
                </a:cubicBezTo>
                <a:lnTo>
                  <a:pt x="929087" y="874288"/>
                </a:lnTo>
                <a:lnTo>
                  <a:pt x="926147" y="877094"/>
                </a:lnTo>
                <a:cubicBezTo>
                  <a:pt x="926148" y="877094"/>
                  <a:pt x="926148" y="877094"/>
                  <a:pt x="922655" y="880428"/>
                </a:cubicBezTo>
                <a:cubicBezTo>
                  <a:pt x="922655" y="880428"/>
                  <a:pt x="922655" y="880428"/>
                  <a:pt x="915670" y="887096"/>
                </a:cubicBezTo>
                <a:cubicBezTo>
                  <a:pt x="915670" y="887096"/>
                  <a:pt x="915670" y="887096"/>
                  <a:pt x="915670" y="886262"/>
                </a:cubicBezTo>
                <a:lnTo>
                  <a:pt x="915670" y="883028"/>
                </a:lnTo>
                <a:lnTo>
                  <a:pt x="917525" y="881470"/>
                </a:lnTo>
                <a:cubicBezTo>
                  <a:pt x="917853" y="880845"/>
                  <a:pt x="917416" y="880428"/>
                  <a:pt x="915670" y="880428"/>
                </a:cubicBezTo>
                <a:cubicBezTo>
                  <a:pt x="915670" y="880428"/>
                  <a:pt x="922655" y="880428"/>
                  <a:pt x="922655" y="873760"/>
                </a:cubicBezTo>
                <a:cubicBezTo>
                  <a:pt x="926148" y="870426"/>
                  <a:pt x="927894" y="868760"/>
                  <a:pt x="928767" y="868760"/>
                </a:cubicBezTo>
                <a:close/>
                <a:moveTo>
                  <a:pt x="152497" y="868717"/>
                </a:moveTo>
                <a:lnTo>
                  <a:pt x="157265" y="873480"/>
                </a:lnTo>
                <a:cubicBezTo>
                  <a:pt x="157265" y="873480"/>
                  <a:pt x="157265" y="873480"/>
                  <a:pt x="156410" y="872626"/>
                </a:cubicBezTo>
                <a:close/>
                <a:moveTo>
                  <a:pt x="954725" y="868255"/>
                </a:moveTo>
                <a:lnTo>
                  <a:pt x="953294" y="869686"/>
                </a:lnTo>
                <a:lnTo>
                  <a:pt x="949855" y="873125"/>
                </a:lnTo>
                <a:close/>
                <a:moveTo>
                  <a:pt x="151832" y="868053"/>
                </a:moveTo>
                <a:lnTo>
                  <a:pt x="152497" y="868717"/>
                </a:lnTo>
                <a:lnTo>
                  <a:pt x="152478" y="868698"/>
                </a:lnTo>
                <a:close/>
                <a:moveTo>
                  <a:pt x="148209" y="867388"/>
                </a:moveTo>
                <a:lnTo>
                  <a:pt x="149082" y="869785"/>
                </a:lnTo>
                <a:lnTo>
                  <a:pt x="148764" y="869603"/>
                </a:lnTo>
                <a:lnTo>
                  <a:pt x="147863" y="867503"/>
                </a:lnTo>
                <a:close/>
                <a:moveTo>
                  <a:pt x="130175" y="867305"/>
                </a:moveTo>
                <a:lnTo>
                  <a:pt x="130741" y="871920"/>
                </a:lnTo>
                <a:lnTo>
                  <a:pt x="130281" y="871390"/>
                </a:lnTo>
                <a:lnTo>
                  <a:pt x="130175" y="871326"/>
                </a:lnTo>
                <a:lnTo>
                  <a:pt x="130175" y="868165"/>
                </a:lnTo>
                <a:cubicBezTo>
                  <a:pt x="130175" y="867305"/>
                  <a:pt x="130175" y="867305"/>
                  <a:pt x="130175" y="867305"/>
                </a:cubicBezTo>
                <a:close/>
                <a:moveTo>
                  <a:pt x="126802" y="867305"/>
                </a:moveTo>
                <a:lnTo>
                  <a:pt x="130175" y="867305"/>
                </a:lnTo>
                <a:cubicBezTo>
                  <a:pt x="130175" y="867305"/>
                  <a:pt x="130175" y="869025"/>
                  <a:pt x="129332" y="869885"/>
                </a:cubicBezTo>
                <a:lnTo>
                  <a:pt x="127722" y="869181"/>
                </a:lnTo>
                <a:close/>
                <a:moveTo>
                  <a:pt x="123429" y="867305"/>
                </a:moveTo>
                <a:lnTo>
                  <a:pt x="127770" y="869893"/>
                </a:lnTo>
                <a:lnTo>
                  <a:pt x="130173" y="874179"/>
                </a:lnTo>
                <a:lnTo>
                  <a:pt x="130173" y="874180"/>
                </a:lnTo>
                <a:lnTo>
                  <a:pt x="128558" y="872535"/>
                </a:lnTo>
                <a:lnTo>
                  <a:pt x="124272" y="868165"/>
                </a:lnTo>
                <a:cubicBezTo>
                  <a:pt x="123429" y="867305"/>
                  <a:pt x="123429" y="867305"/>
                  <a:pt x="123429" y="867305"/>
                </a:cubicBezTo>
                <a:close/>
                <a:moveTo>
                  <a:pt x="123429" y="867305"/>
                </a:moveTo>
                <a:cubicBezTo>
                  <a:pt x="123429" y="867305"/>
                  <a:pt x="125116" y="867305"/>
                  <a:pt x="126802" y="868165"/>
                </a:cubicBezTo>
                <a:lnTo>
                  <a:pt x="127258" y="868978"/>
                </a:lnTo>
                <a:close/>
                <a:moveTo>
                  <a:pt x="901916" y="867290"/>
                </a:moveTo>
                <a:lnTo>
                  <a:pt x="899027" y="869857"/>
                </a:lnTo>
                <a:lnTo>
                  <a:pt x="901602" y="867569"/>
                </a:lnTo>
                <a:close/>
                <a:moveTo>
                  <a:pt x="949854" y="867287"/>
                </a:moveTo>
                <a:lnTo>
                  <a:pt x="946515" y="868899"/>
                </a:lnTo>
                <a:lnTo>
                  <a:pt x="946944" y="869156"/>
                </a:lnTo>
                <a:lnTo>
                  <a:pt x="949854" y="867410"/>
                </a:lnTo>
                <a:close/>
                <a:moveTo>
                  <a:pt x="922655" y="867093"/>
                </a:moveTo>
                <a:lnTo>
                  <a:pt x="915670" y="873760"/>
                </a:lnTo>
                <a:lnTo>
                  <a:pt x="915988" y="872546"/>
                </a:lnTo>
                <a:lnTo>
                  <a:pt x="916543" y="870426"/>
                </a:lnTo>
                <a:cubicBezTo>
                  <a:pt x="917416" y="868760"/>
                  <a:pt x="919163" y="867093"/>
                  <a:pt x="922655" y="867093"/>
                </a:cubicBezTo>
                <a:close/>
                <a:moveTo>
                  <a:pt x="922655" y="867093"/>
                </a:moveTo>
                <a:lnTo>
                  <a:pt x="920560" y="869093"/>
                </a:lnTo>
                <a:lnTo>
                  <a:pt x="921782" y="867926"/>
                </a:lnTo>
                <a:cubicBezTo>
                  <a:pt x="922655" y="867093"/>
                  <a:pt x="922655" y="867093"/>
                  <a:pt x="922655" y="867093"/>
                </a:cubicBezTo>
                <a:close/>
                <a:moveTo>
                  <a:pt x="977901" y="866775"/>
                </a:moveTo>
                <a:cubicBezTo>
                  <a:pt x="977901" y="866775"/>
                  <a:pt x="977901" y="866775"/>
                  <a:pt x="978695" y="866775"/>
                </a:cubicBezTo>
                <a:lnTo>
                  <a:pt x="980282" y="866775"/>
                </a:lnTo>
                <a:lnTo>
                  <a:pt x="977372" y="868892"/>
                </a:lnTo>
                <a:close/>
                <a:moveTo>
                  <a:pt x="964672" y="866775"/>
                </a:moveTo>
                <a:lnTo>
                  <a:pt x="964673" y="866776"/>
                </a:lnTo>
                <a:lnTo>
                  <a:pt x="968112" y="870248"/>
                </a:lnTo>
                <a:cubicBezTo>
                  <a:pt x="969831" y="870248"/>
                  <a:pt x="971551" y="870248"/>
                  <a:pt x="971551" y="873721"/>
                </a:cubicBezTo>
                <a:cubicBezTo>
                  <a:pt x="971551" y="873721"/>
                  <a:pt x="971551" y="873721"/>
                  <a:pt x="964672" y="873721"/>
                </a:cubicBezTo>
                <a:cubicBezTo>
                  <a:pt x="964672" y="873721"/>
                  <a:pt x="964672" y="873721"/>
                  <a:pt x="964672" y="872852"/>
                </a:cubicBezTo>
                <a:lnTo>
                  <a:pt x="964672" y="871984"/>
                </a:lnTo>
                <a:lnTo>
                  <a:pt x="964672" y="866776"/>
                </a:lnTo>
                <a:close/>
                <a:moveTo>
                  <a:pt x="936096" y="866775"/>
                </a:moveTo>
                <a:cubicBezTo>
                  <a:pt x="936096" y="873760"/>
                  <a:pt x="936096" y="866775"/>
                  <a:pt x="942975" y="866775"/>
                </a:cubicBezTo>
                <a:cubicBezTo>
                  <a:pt x="939536" y="870268"/>
                  <a:pt x="936096" y="872014"/>
                  <a:pt x="933516" y="873760"/>
                </a:cubicBezTo>
                <a:lnTo>
                  <a:pt x="933039" y="874536"/>
                </a:lnTo>
                <a:close/>
                <a:moveTo>
                  <a:pt x="915988" y="866775"/>
                </a:moveTo>
                <a:cubicBezTo>
                  <a:pt x="909638" y="866775"/>
                  <a:pt x="909638" y="873125"/>
                  <a:pt x="909638" y="873125"/>
                </a:cubicBezTo>
                <a:cubicBezTo>
                  <a:pt x="909638" y="866775"/>
                  <a:pt x="909638" y="866775"/>
                  <a:pt x="915988" y="866775"/>
                </a:cubicBezTo>
                <a:close/>
                <a:moveTo>
                  <a:pt x="909639" y="866775"/>
                </a:moveTo>
                <a:lnTo>
                  <a:pt x="906752" y="870816"/>
                </a:lnTo>
                <a:lnTo>
                  <a:pt x="901701" y="873125"/>
                </a:lnTo>
                <a:cubicBezTo>
                  <a:pt x="901701" y="873125"/>
                  <a:pt x="909639" y="866775"/>
                  <a:pt x="909639" y="866775"/>
                </a:cubicBezTo>
                <a:close/>
                <a:moveTo>
                  <a:pt x="909639" y="866775"/>
                </a:moveTo>
                <a:cubicBezTo>
                  <a:pt x="909639" y="873125"/>
                  <a:pt x="909639" y="873125"/>
                  <a:pt x="901701" y="873125"/>
                </a:cubicBezTo>
                <a:cubicBezTo>
                  <a:pt x="901701" y="873125"/>
                  <a:pt x="903686" y="873125"/>
                  <a:pt x="905670" y="872331"/>
                </a:cubicBezTo>
                <a:lnTo>
                  <a:pt x="906752" y="870816"/>
                </a:lnTo>
                <a:lnTo>
                  <a:pt x="908647" y="869950"/>
                </a:lnTo>
                <a:cubicBezTo>
                  <a:pt x="909639" y="868363"/>
                  <a:pt x="909639" y="866775"/>
                  <a:pt x="909639" y="866775"/>
                </a:cubicBezTo>
                <a:close/>
                <a:moveTo>
                  <a:pt x="889001" y="866775"/>
                </a:moveTo>
                <a:cubicBezTo>
                  <a:pt x="895351" y="866775"/>
                  <a:pt x="895351" y="866775"/>
                  <a:pt x="895351" y="866775"/>
                </a:cubicBezTo>
                <a:cubicBezTo>
                  <a:pt x="895351" y="866775"/>
                  <a:pt x="889001" y="873125"/>
                  <a:pt x="889001" y="866775"/>
                </a:cubicBezTo>
                <a:close/>
                <a:moveTo>
                  <a:pt x="875212" y="866649"/>
                </a:moveTo>
                <a:cubicBezTo>
                  <a:pt x="875212" y="863234"/>
                  <a:pt x="871793" y="864942"/>
                  <a:pt x="867520" y="868357"/>
                </a:cubicBezTo>
                <a:lnTo>
                  <a:pt x="866095" y="869685"/>
                </a:lnTo>
                <a:lnTo>
                  <a:pt x="865744" y="869802"/>
                </a:lnTo>
                <a:lnTo>
                  <a:pt x="868374" y="867503"/>
                </a:lnTo>
                <a:cubicBezTo>
                  <a:pt x="870083" y="866649"/>
                  <a:pt x="871793" y="866649"/>
                  <a:pt x="875212" y="866649"/>
                </a:cubicBezTo>
                <a:close/>
                <a:moveTo>
                  <a:pt x="875212" y="866649"/>
                </a:moveTo>
                <a:cubicBezTo>
                  <a:pt x="871793" y="866649"/>
                  <a:pt x="868374" y="868357"/>
                  <a:pt x="865810" y="870064"/>
                </a:cubicBezTo>
                <a:lnTo>
                  <a:pt x="864956" y="870747"/>
                </a:lnTo>
                <a:lnTo>
                  <a:pt x="866095" y="869685"/>
                </a:lnTo>
                <a:close/>
                <a:moveTo>
                  <a:pt x="164102" y="866649"/>
                </a:moveTo>
                <a:cubicBezTo>
                  <a:pt x="164102" y="866649"/>
                  <a:pt x="170940" y="873480"/>
                  <a:pt x="170940" y="873480"/>
                </a:cubicBezTo>
                <a:lnTo>
                  <a:pt x="166059" y="866775"/>
                </a:lnTo>
                <a:lnTo>
                  <a:pt x="164307" y="866775"/>
                </a:lnTo>
                <a:lnTo>
                  <a:pt x="164354" y="866649"/>
                </a:lnTo>
                <a:lnTo>
                  <a:pt x="164287" y="866649"/>
                </a:lnTo>
                <a:close/>
                <a:moveTo>
                  <a:pt x="150427" y="866649"/>
                </a:moveTo>
                <a:cubicBezTo>
                  <a:pt x="150427" y="866649"/>
                  <a:pt x="150427" y="873480"/>
                  <a:pt x="157265" y="873480"/>
                </a:cubicBezTo>
                <a:lnTo>
                  <a:pt x="152946" y="873480"/>
                </a:lnTo>
                <a:lnTo>
                  <a:pt x="153988" y="874812"/>
                </a:lnTo>
                <a:lnTo>
                  <a:pt x="153075" y="874555"/>
                </a:lnTo>
                <a:lnTo>
                  <a:pt x="154740" y="876842"/>
                </a:lnTo>
                <a:lnTo>
                  <a:pt x="154701" y="876895"/>
                </a:lnTo>
                <a:cubicBezTo>
                  <a:pt x="155556" y="878602"/>
                  <a:pt x="157265" y="880310"/>
                  <a:pt x="157265" y="880310"/>
                </a:cubicBezTo>
                <a:cubicBezTo>
                  <a:pt x="153846" y="876895"/>
                  <a:pt x="152137" y="875187"/>
                  <a:pt x="151282" y="874333"/>
                </a:cubicBezTo>
                <a:lnTo>
                  <a:pt x="150888" y="873940"/>
                </a:lnTo>
                <a:lnTo>
                  <a:pt x="150813" y="873919"/>
                </a:lnTo>
                <a:lnTo>
                  <a:pt x="150832" y="873884"/>
                </a:lnTo>
                <a:lnTo>
                  <a:pt x="150427" y="873480"/>
                </a:lnTo>
                <a:lnTo>
                  <a:pt x="151043" y="873480"/>
                </a:lnTo>
                <a:lnTo>
                  <a:pt x="151316" y="872957"/>
                </a:lnTo>
                <a:lnTo>
                  <a:pt x="150427" y="873480"/>
                </a:lnTo>
                <a:lnTo>
                  <a:pt x="150427" y="870918"/>
                </a:lnTo>
                <a:lnTo>
                  <a:pt x="151565" y="872481"/>
                </a:lnTo>
                <a:lnTo>
                  <a:pt x="151803" y="872025"/>
                </a:lnTo>
                <a:lnTo>
                  <a:pt x="150427" y="870816"/>
                </a:lnTo>
                <a:lnTo>
                  <a:pt x="150427" y="870064"/>
                </a:lnTo>
                <a:cubicBezTo>
                  <a:pt x="150427" y="868357"/>
                  <a:pt x="150427" y="866649"/>
                  <a:pt x="150427" y="866649"/>
                </a:cubicBezTo>
                <a:close/>
                <a:moveTo>
                  <a:pt x="150427" y="866649"/>
                </a:moveTo>
                <a:cubicBezTo>
                  <a:pt x="150427" y="866649"/>
                  <a:pt x="150427" y="866649"/>
                  <a:pt x="151282" y="867503"/>
                </a:cubicBezTo>
                <a:lnTo>
                  <a:pt x="151832" y="868053"/>
                </a:lnTo>
                <a:close/>
                <a:moveTo>
                  <a:pt x="143589" y="866649"/>
                </a:moveTo>
                <a:lnTo>
                  <a:pt x="148764" y="869603"/>
                </a:lnTo>
                <a:lnTo>
                  <a:pt x="148926" y="869981"/>
                </a:lnTo>
                <a:close/>
                <a:moveTo>
                  <a:pt x="956734" y="866247"/>
                </a:moveTo>
                <a:cubicBezTo>
                  <a:pt x="956734" y="866247"/>
                  <a:pt x="956734" y="866247"/>
                  <a:pt x="955874" y="867107"/>
                </a:cubicBezTo>
                <a:lnTo>
                  <a:pt x="954725" y="868255"/>
                </a:lnTo>
                <a:close/>
                <a:moveTo>
                  <a:pt x="136525" y="866247"/>
                </a:moveTo>
                <a:lnTo>
                  <a:pt x="137013" y="866775"/>
                </a:lnTo>
                <a:lnTo>
                  <a:pt x="139204" y="866775"/>
                </a:lnTo>
                <a:lnTo>
                  <a:pt x="140097" y="866775"/>
                </a:lnTo>
                <a:lnTo>
                  <a:pt x="143589" y="866775"/>
                </a:lnTo>
                <a:lnTo>
                  <a:pt x="143589" y="866649"/>
                </a:lnTo>
                <a:lnTo>
                  <a:pt x="143621" y="866775"/>
                </a:lnTo>
                <a:lnTo>
                  <a:pt x="143669" y="866775"/>
                </a:lnTo>
                <a:lnTo>
                  <a:pt x="143633" y="866824"/>
                </a:lnTo>
                <a:lnTo>
                  <a:pt x="144444" y="870064"/>
                </a:lnTo>
                <a:lnTo>
                  <a:pt x="146546" y="871264"/>
                </a:lnTo>
                <a:lnTo>
                  <a:pt x="143589" y="873480"/>
                </a:lnTo>
                <a:cubicBezTo>
                  <a:pt x="143589" y="873480"/>
                  <a:pt x="143589" y="873480"/>
                  <a:pt x="143589" y="872626"/>
                </a:cubicBezTo>
                <a:lnTo>
                  <a:pt x="143589" y="866882"/>
                </a:lnTo>
                <a:lnTo>
                  <a:pt x="140990" y="870347"/>
                </a:lnTo>
                <a:cubicBezTo>
                  <a:pt x="140097" y="870347"/>
                  <a:pt x="140097" y="870347"/>
                  <a:pt x="143669" y="873919"/>
                </a:cubicBezTo>
                <a:lnTo>
                  <a:pt x="142863" y="873113"/>
                </a:lnTo>
                <a:lnTo>
                  <a:pt x="142875" y="873126"/>
                </a:lnTo>
                <a:cubicBezTo>
                  <a:pt x="139700" y="873126"/>
                  <a:pt x="138113" y="871406"/>
                  <a:pt x="137319" y="869686"/>
                </a:cubicBezTo>
                <a:lnTo>
                  <a:pt x="136843" y="867625"/>
                </a:lnTo>
                <a:lnTo>
                  <a:pt x="136843" y="870268"/>
                </a:lnTo>
                <a:cubicBezTo>
                  <a:pt x="136843" y="872014"/>
                  <a:pt x="136843" y="873760"/>
                  <a:pt x="136843" y="873760"/>
                </a:cubicBezTo>
                <a:cubicBezTo>
                  <a:pt x="133509" y="870268"/>
                  <a:pt x="133509" y="870268"/>
                  <a:pt x="134343" y="870268"/>
                </a:cubicBezTo>
                <a:lnTo>
                  <a:pt x="136695" y="866982"/>
                </a:lnTo>
                <a:lnTo>
                  <a:pt x="136684" y="866934"/>
                </a:lnTo>
                <a:lnTo>
                  <a:pt x="136525" y="866775"/>
                </a:lnTo>
                <a:lnTo>
                  <a:pt x="136647" y="866775"/>
                </a:lnTo>
                <a:close/>
                <a:moveTo>
                  <a:pt x="150997" y="866222"/>
                </a:moveTo>
                <a:lnTo>
                  <a:pt x="150643" y="866488"/>
                </a:lnTo>
                <a:lnTo>
                  <a:pt x="150739" y="866649"/>
                </a:lnTo>
                <a:lnTo>
                  <a:pt x="150855" y="866649"/>
                </a:lnTo>
                <a:close/>
                <a:moveTo>
                  <a:pt x="152771" y="864893"/>
                </a:moveTo>
                <a:lnTo>
                  <a:pt x="151524" y="865828"/>
                </a:lnTo>
                <a:lnTo>
                  <a:pt x="150907" y="866649"/>
                </a:lnTo>
                <a:lnTo>
                  <a:pt x="151282" y="866649"/>
                </a:lnTo>
                <a:lnTo>
                  <a:pt x="152137" y="866649"/>
                </a:lnTo>
                <a:lnTo>
                  <a:pt x="152991" y="866649"/>
                </a:lnTo>
                <a:lnTo>
                  <a:pt x="153846" y="866649"/>
                </a:lnTo>
                <a:lnTo>
                  <a:pt x="156870" y="866649"/>
                </a:lnTo>
                <a:lnTo>
                  <a:pt x="156318" y="866413"/>
                </a:lnTo>
                <a:lnTo>
                  <a:pt x="153846" y="865796"/>
                </a:lnTo>
                <a:lnTo>
                  <a:pt x="153511" y="865210"/>
                </a:lnTo>
                <a:close/>
                <a:moveTo>
                  <a:pt x="928767" y="864592"/>
                </a:moveTo>
                <a:cubicBezTo>
                  <a:pt x="929640" y="865426"/>
                  <a:pt x="929640" y="867093"/>
                  <a:pt x="929640" y="867093"/>
                </a:cubicBezTo>
                <a:cubicBezTo>
                  <a:pt x="922655" y="873760"/>
                  <a:pt x="922655" y="873760"/>
                  <a:pt x="922655" y="873760"/>
                </a:cubicBezTo>
                <a:cubicBezTo>
                  <a:pt x="922655" y="873760"/>
                  <a:pt x="922655" y="873760"/>
                  <a:pt x="922655" y="872927"/>
                </a:cubicBezTo>
                <a:lnTo>
                  <a:pt x="922655" y="872093"/>
                </a:lnTo>
                <a:lnTo>
                  <a:pt x="922655" y="869593"/>
                </a:lnTo>
                <a:lnTo>
                  <a:pt x="922655" y="867093"/>
                </a:lnTo>
                <a:lnTo>
                  <a:pt x="926147" y="866259"/>
                </a:lnTo>
                <a:lnTo>
                  <a:pt x="926619" y="865471"/>
                </a:lnTo>
                <a:close/>
                <a:moveTo>
                  <a:pt x="970130" y="862432"/>
                </a:moveTo>
                <a:lnTo>
                  <a:pt x="969632" y="865916"/>
                </a:lnTo>
                <a:cubicBezTo>
                  <a:pt x="968772" y="866776"/>
                  <a:pt x="967052" y="866776"/>
                  <a:pt x="963613" y="866776"/>
                </a:cubicBezTo>
                <a:close/>
                <a:moveTo>
                  <a:pt x="976799" y="861526"/>
                </a:moveTo>
                <a:lnTo>
                  <a:pt x="974725" y="863600"/>
                </a:lnTo>
                <a:cubicBezTo>
                  <a:pt x="973137" y="865188"/>
                  <a:pt x="971550" y="866775"/>
                  <a:pt x="971550" y="866775"/>
                </a:cubicBezTo>
                <a:close/>
                <a:moveTo>
                  <a:pt x="990326" y="860907"/>
                </a:moveTo>
                <a:lnTo>
                  <a:pt x="989521" y="861505"/>
                </a:lnTo>
                <a:lnTo>
                  <a:pt x="988022" y="863005"/>
                </a:lnTo>
                <a:cubicBezTo>
                  <a:pt x="986335" y="864691"/>
                  <a:pt x="984648" y="866378"/>
                  <a:pt x="984648" y="866378"/>
                </a:cubicBezTo>
                <a:lnTo>
                  <a:pt x="984347" y="866579"/>
                </a:lnTo>
                <a:lnTo>
                  <a:pt x="984563" y="866697"/>
                </a:lnTo>
                <a:lnTo>
                  <a:pt x="987426" y="865981"/>
                </a:lnTo>
                <a:close/>
                <a:moveTo>
                  <a:pt x="144403" y="860426"/>
                </a:moveTo>
                <a:lnTo>
                  <a:pt x="147242" y="862477"/>
                </a:lnTo>
                <a:lnTo>
                  <a:pt x="147956" y="861961"/>
                </a:lnTo>
                <a:lnTo>
                  <a:pt x="150427" y="866124"/>
                </a:lnTo>
                <a:lnTo>
                  <a:pt x="150427" y="865796"/>
                </a:lnTo>
                <a:lnTo>
                  <a:pt x="150427" y="860426"/>
                </a:lnTo>
                <a:lnTo>
                  <a:pt x="150081" y="860426"/>
                </a:lnTo>
                <a:lnTo>
                  <a:pt x="147956" y="861961"/>
                </a:lnTo>
                <a:lnTo>
                  <a:pt x="147242" y="860757"/>
                </a:lnTo>
                <a:lnTo>
                  <a:pt x="145868" y="860426"/>
                </a:lnTo>
                <a:close/>
                <a:moveTo>
                  <a:pt x="123429" y="860426"/>
                </a:moveTo>
                <a:cubicBezTo>
                  <a:pt x="130175" y="867305"/>
                  <a:pt x="130175" y="867305"/>
                  <a:pt x="130175" y="867305"/>
                </a:cubicBezTo>
                <a:lnTo>
                  <a:pt x="125453" y="864553"/>
                </a:lnTo>
                <a:close/>
                <a:moveTo>
                  <a:pt x="121180" y="860426"/>
                </a:moveTo>
                <a:lnTo>
                  <a:pt x="123429" y="860426"/>
                </a:lnTo>
                <a:cubicBezTo>
                  <a:pt x="123429" y="863865"/>
                  <a:pt x="123429" y="863865"/>
                  <a:pt x="124272" y="863866"/>
                </a:cubicBezTo>
                <a:lnTo>
                  <a:pt x="125453" y="864553"/>
                </a:lnTo>
                <a:lnTo>
                  <a:pt x="126802" y="867305"/>
                </a:lnTo>
                <a:cubicBezTo>
                  <a:pt x="126802" y="867305"/>
                  <a:pt x="126802" y="867305"/>
                  <a:pt x="123429" y="867305"/>
                </a:cubicBezTo>
                <a:close/>
                <a:moveTo>
                  <a:pt x="984251" y="860425"/>
                </a:moveTo>
                <a:lnTo>
                  <a:pt x="982086" y="863889"/>
                </a:lnTo>
                <a:lnTo>
                  <a:pt x="981870" y="863600"/>
                </a:lnTo>
                <a:cubicBezTo>
                  <a:pt x="982664" y="862013"/>
                  <a:pt x="984251" y="860425"/>
                  <a:pt x="984251" y="860425"/>
                </a:cubicBezTo>
                <a:close/>
                <a:moveTo>
                  <a:pt x="977901" y="860425"/>
                </a:moveTo>
                <a:cubicBezTo>
                  <a:pt x="977901" y="860425"/>
                  <a:pt x="977901" y="866775"/>
                  <a:pt x="977901" y="866775"/>
                </a:cubicBezTo>
                <a:cubicBezTo>
                  <a:pt x="974726" y="866775"/>
                  <a:pt x="974726" y="866775"/>
                  <a:pt x="975520" y="866775"/>
                </a:cubicBezTo>
                <a:lnTo>
                  <a:pt x="972345" y="866775"/>
                </a:lnTo>
                <a:cubicBezTo>
                  <a:pt x="971551" y="866775"/>
                  <a:pt x="971551" y="866775"/>
                  <a:pt x="971551" y="866775"/>
                </a:cubicBezTo>
                <a:cubicBezTo>
                  <a:pt x="977901" y="866775"/>
                  <a:pt x="977901" y="866775"/>
                  <a:pt x="977901" y="860425"/>
                </a:cubicBezTo>
                <a:close/>
                <a:moveTo>
                  <a:pt x="977900" y="860425"/>
                </a:moveTo>
                <a:cubicBezTo>
                  <a:pt x="977900" y="860425"/>
                  <a:pt x="977900" y="860425"/>
                  <a:pt x="977106" y="861219"/>
                </a:cubicBezTo>
                <a:lnTo>
                  <a:pt x="976799" y="861526"/>
                </a:lnTo>
                <a:close/>
                <a:moveTo>
                  <a:pt x="950913" y="860425"/>
                </a:moveTo>
                <a:cubicBezTo>
                  <a:pt x="950913" y="866775"/>
                  <a:pt x="950913" y="860425"/>
                  <a:pt x="942975" y="866775"/>
                </a:cubicBezTo>
                <a:cubicBezTo>
                  <a:pt x="942975" y="866775"/>
                  <a:pt x="950913" y="860425"/>
                  <a:pt x="950913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29640" y="867093"/>
                  <a:pt x="929640" y="867093"/>
                </a:cubicBezTo>
                <a:cubicBezTo>
                  <a:pt x="929640" y="867093"/>
                  <a:pt x="929640" y="867093"/>
                  <a:pt x="936625" y="860425"/>
                </a:cubicBezTo>
                <a:close/>
                <a:moveTo>
                  <a:pt x="936625" y="860425"/>
                </a:moveTo>
                <a:cubicBezTo>
                  <a:pt x="936625" y="860425"/>
                  <a:pt x="936625" y="866775"/>
                  <a:pt x="930275" y="866775"/>
                </a:cubicBezTo>
                <a:cubicBezTo>
                  <a:pt x="930275" y="866775"/>
                  <a:pt x="936625" y="860425"/>
                  <a:pt x="936625" y="860425"/>
                </a:cubicBezTo>
                <a:close/>
                <a:moveTo>
                  <a:pt x="929640" y="860425"/>
                </a:moveTo>
                <a:lnTo>
                  <a:pt x="926619" y="865471"/>
                </a:lnTo>
                <a:lnTo>
                  <a:pt x="922655" y="867093"/>
                </a:lnTo>
                <a:close/>
                <a:moveTo>
                  <a:pt x="922338" y="860425"/>
                </a:moveTo>
                <a:cubicBezTo>
                  <a:pt x="922338" y="860425"/>
                  <a:pt x="915988" y="866775"/>
                  <a:pt x="915988" y="866775"/>
                </a:cubicBezTo>
                <a:cubicBezTo>
                  <a:pt x="915988" y="866775"/>
                  <a:pt x="915988" y="860425"/>
                  <a:pt x="922338" y="860425"/>
                </a:cubicBezTo>
                <a:close/>
                <a:moveTo>
                  <a:pt x="150427" y="860176"/>
                </a:moveTo>
                <a:lnTo>
                  <a:pt x="150202" y="860339"/>
                </a:lnTo>
                <a:lnTo>
                  <a:pt x="150427" y="860371"/>
                </a:lnTo>
                <a:close/>
                <a:moveTo>
                  <a:pt x="970492" y="859897"/>
                </a:moveTo>
                <a:lnTo>
                  <a:pt x="963613" y="866776"/>
                </a:lnTo>
                <a:cubicBezTo>
                  <a:pt x="963613" y="866776"/>
                  <a:pt x="970492" y="859897"/>
                  <a:pt x="970492" y="859897"/>
                </a:cubicBezTo>
                <a:close/>
                <a:moveTo>
                  <a:pt x="136752" y="859819"/>
                </a:moveTo>
                <a:lnTo>
                  <a:pt x="140433" y="860344"/>
                </a:lnTo>
                <a:lnTo>
                  <a:pt x="143589" y="866649"/>
                </a:lnTo>
                <a:lnTo>
                  <a:pt x="140679" y="863742"/>
                </a:lnTo>
                <a:lnTo>
                  <a:pt x="140171" y="863234"/>
                </a:lnTo>
                <a:cubicBezTo>
                  <a:pt x="138461" y="861526"/>
                  <a:pt x="136752" y="859819"/>
                  <a:pt x="136752" y="859819"/>
                </a:cubicBezTo>
                <a:close/>
                <a:moveTo>
                  <a:pt x="902495" y="859632"/>
                </a:moveTo>
                <a:cubicBezTo>
                  <a:pt x="902495" y="859632"/>
                  <a:pt x="900709" y="861418"/>
                  <a:pt x="898923" y="863204"/>
                </a:cubicBezTo>
                <a:lnTo>
                  <a:pt x="895354" y="866773"/>
                </a:lnTo>
                <a:lnTo>
                  <a:pt x="898923" y="864394"/>
                </a:lnTo>
                <a:lnTo>
                  <a:pt x="899637" y="864870"/>
                </a:lnTo>
                <a:lnTo>
                  <a:pt x="895353" y="866774"/>
                </a:lnTo>
                <a:lnTo>
                  <a:pt x="895352" y="866776"/>
                </a:lnTo>
                <a:lnTo>
                  <a:pt x="898440" y="868835"/>
                </a:lnTo>
                <a:lnTo>
                  <a:pt x="896244" y="869950"/>
                </a:lnTo>
                <a:cubicBezTo>
                  <a:pt x="895351" y="871538"/>
                  <a:pt x="895351" y="873125"/>
                  <a:pt x="895351" y="873125"/>
                </a:cubicBezTo>
                <a:cubicBezTo>
                  <a:pt x="895351" y="873125"/>
                  <a:pt x="895351" y="873125"/>
                  <a:pt x="895351" y="872331"/>
                </a:cubicBezTo>
                <a:lnTo>
                  <a:pt x="895351" y="866776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5351" y="866775"/>
                </a:lnTo>
                <a:lnTo>
                  <a:pt x="895352" y="866775"/>
                </a:lnTo>
                <a:lnTo>
                  <a:pt x="898923" y="860525"/>
                </a:lnTo>
                <a:cubicBezTo>
                  <a:pt x="900709" y="859632"/>
                  <a:pt x="902495" y="859632"/>
                  <a:pt x="902495" y="859632"/>
                </a:cubicBezTo>
                <a:close/>
                <a:moveTo>
                  <a:pt x="964762" y="859434"/>
                </a:moveTo>
                <a:lnTo>
                  <a:pt x="964532" y="859801"/>
                </a:lnTo>
                <a:lnTo>
                  <a:pt x="964433" y="860296"/>
                </a:lnTo>
                <a:lnTo>
                  <a:pt x="969864" y="859434"/>
                </a:lnTo>
                <a:lnTo>
                  <a:pt x="969864" y="859434"/>
                </a:lnTo>
                <a:lnTo>
                  <a:pt x="965474" y="859434"/>
                </a:lnTo>
                <a:close/>
                <a:moveTo>
                  <a:pt x="961112" y="859367"/>
                </a:moveTo>
                <a:lnTo>
                  <a:pt x="963613" y="859367"/>
                </a:lnTo>
                <a:cubicBezTo>
                  <a:pt x="963613" y="859367"/>
                  <a:pt x="956734" y="866247"/>
                  <a:pt x="956734" y="866247"/>
                </a:cubicBezTo>
                <a:cubicBezTo>
                  <a:pt x="956734" y="866247"/>
                  <a:pt x="958454" y="864527"/>
                  <a:pt x="960174" y="861947"/>
                </a:cubicBezTo>
                <a:close/>
                <a:moveTo>
                  <a:pt x="130175" y="859367"/>
                </a:moveTo>
                <a:cubicBezTo>
                  <a:pt x="136525" y="866247"/>
                  <a:pt x="136525" y="866247"/>
                  <a:pt x="136525" y="866247"/>
                </a:cubicBezTo>
                <a:lnTo>
                  <a:pt x="134144" y="866247"/>
                </a:lnTo>
                <a:lnTo>
                  <a:pt x="130969" y="866247"/>
                </a:lnTo>
                <a:cubicBezTo>
                  <a:pt x="130175" y="866247"/>
                  <a:pt x="130175" y="866247"/>
                  <a:pt x="130175" y="866247"/>
                </a:cubicBezTo>
                <a:cubicBezTo>
                  <a:pt x="136525" y="866247"/>
                  <a:pt x="130175" y="859367"/>
                  <a:pt x="130175" y="859367"/>
                </a:cubicBezTo>
                <a:close/>
                <a:moveTo>
                  <a:pt x="971805" y="858415"/>
                </a:moveTo>
                <a:lnTo>
                  <a:pt x="971357" y="858851"/>
                </a:lnTo>
                <a:lnTo>
                  <a:pt x="971402" y="858987"/>
                </a:lnTo>
                <a:lnTo>
                  <a:pt x="971781" y="858608"/>
                </a:lnTo>
                <a:close/>
                <a:moveTo>
                  <a:pt x="878630" y="857257"/>
                </a:moveTo>
                <a:cubicBezTo>
                  <a:pt x="878630" y="858111"/>
                  <a:pt x="878630" y="859819"/>
                  <a:pt x="882049" y="859819"/>
                </a:cubicBezTo>
                <a:cubicBezTo>
                  <a:pt x="882049" y="856404"/>
                  <a:pt x="878630" y="858111"/>
                  <a:pt x="876066" y="859819"/>
                </a:cubicBezTo>
                <a:lnTo>
                  <a:pt x="874615" y="860863"/>
                </a:lnTo>
                <a:lnTo>
                  <a:pt x="875212" y="859819"/>
                </a:lnTo>
                <a:cubicBezTo>
                  <a:pt x="878630" y="856404"/>
                  <a:pt x="878630" y="856404"/>
                  <a:pt x="878630" y="857257"/>
                </a:cubicBezTo>
                <a:close/>
                <a:moveTo>
                  <a:pt x="158120" y="857257"/>
                </a:moveTo>
                <a:cubicBezTo>
                  <a:pt x="158974" y="856404"/>
                  <a:pt x="160684" y="856404"/>
                  <a:pt x="164102" y="859819"/>
                </a:cubicBezTo>
                <a:cubicBezTo>
                  <a:pt x="164102" y="859819"/>
                  <a:pt x="162393" y="859819"/>
                  <a:pt x="160684" y="859819"/>
                </a:cubicBezTo>
                <a:lnTo>
                  <a:pt x="159829" y="859819"/>
                </a:lnTo>
                <a:cubicBezTo>
                  <a:pt x="158974" y="859819"/>
                  <a:pt x="157265" y="859819"/>
                  <a:pt x="157265" y="859819"/>
                </a:cubicBezTo>
                <a:cubicBezTo>
                  <a:pt x="157265" y="859819"/>
                  <a:pt x="157265" y="858111"/>
                  <a:pt x="158120" y="857257"/>
                </a:cubicBezTo>
                <a:close/>
                <a:moveTo>
                  <a:pt x="989301" y="857111"/>
                </a:moveTo>
                <a:lnTo>
                  <a:pt x="990691" y="858949"/>
                </a:lnTo>
                <a:lnTo>
                  <a:pt x="990657" y="859185"/>
                </a:lnTo>
                <a:lnTo>
                  <a:pt x="990419" y="859219"/>
                </a:lnTo>
                <a:lnTo>
                  <a:pt x="988786" y="858004"/>
                </a:lnTo>
                <a:close/>
                <a:moveTo>
                  <a:pt x="120056" y="856986"/>
                </a:moveTo>
                <a:cubicBezTo>
                  <a:pt x="120056" y="856986"/>
                  <a:pt x="120056" y="856986"/>
                  <a:pt x="123429" y="860426"/>
                </a:cubicBezTo>
                <a:lnTo>
                  <a:pt x="120651" y="858807"/>
                </a:lnTo>
                <a:close/>
                <a:moveTo>
                  <a:pt x="114658" y="856298"/>
                </a:moveTo>
                <a:lnTo>
                  <a:pt x="115355" y="856704"/>
                </a:lnTo>
                <a:lnTo>
                  <a:pt x="116682" y="860426"/>
                </a:lnTo>
                <a:close/>
                <a:moveTo>
                  <a:pt x="134701" y="855721"/>
                </a:moveTo>
                <a:lnTo>
                  <a:pt x="135089" y="855942"/>
                </a:lnTo>
                <a:lnTo>
                  <a:pt x="136752" y="859819"/>
                </a:lnTo>
                <a:close/>
                <a:moveTo>
                  <a:pt x="119381" y="854923"/>
                </a:moveTo>
                <a:lnTo>
                  <a:pt x="121742" y="856126"/>
                </a:lnTo>
                <a:cubicBezTo>
                  <a:pt x="122585" y="856556"/>
                  <a:pt x="123007" y="856771"/>
                  <a:pt x="122374" y="856449"/>
                </a:cubicBezTo>
                <a:close/>
                <a:moveTo>
                  <a:pt x="969807" y="854232"/>
                </a:moveTo>
                <a:lnTo>
                  <a:pt x="965022" y="859017"/>
                </a:lnTo>
                <a:lnTo>
                  <a:pt x="969233" y="854806"/>
                </a:lnTo>
                <a:close/>
                <a:moveTo>
                  <a:pt x="109935" y="853547"/>
                </a:moveTo>
                <a:lnTo>
                  <a:pt x="111622" y="854529"/>
                </a:lnTo>
                <a:lnTo>
                  <a:pt x="116682" y="860426"/>
                </a:lnTo>
                <a:cubicBezTo>
                  <a:pt x="123429" y="867305"/>
                  <a:pt x="123429" y="867305"/>
                  <a:pt x="123429" y="867305"/>
                </a:cubicBezTo>
                <a:cubicBezTo>
                  <a:pt x="123429" y="867305"/>
                  <a:pt x="123429" y="869025"/>
                  <a:pt x="123429" y="870745"/>
                </a:cubicBezTo>
                <a:lnTo>
                  <a:pt x="123429" y="872121"/>
                </a:lnTo>
                <a:lnTo>
                  <a:pt x="122080" y="871158"/>
                </a:lnTo>
                <a:lnTo>
                  <a:pt x="116682" y="867305"/>
                </a:lnTo>
                <a:cubicBezTo>
                  <a:pt x="116682" y="867305"/>
                  <a:pt x="116682" y="860426"/>
                  <a:pt x="109935" y="860426"/>
                </a:cubicBezTo>
                <a:cubicBezTo>
                  <a:pt x="109935" y="860426"/>
                  <a:pt x="109935" y="860426"/>
                  <a:pt x="109935" y="853547"/>
                </a:cubicBezTo>
                <a:close/>
                <a:moveTo>
                  <a:pt x="976955" y="853434"/>
                </a:moveTo>
                <a:lnTo>
                  <a:pt x="976922" y="853439"/>
                </a:lnTo>
                <a:lnTo>
                  <a:pt x="972508" y="857732"/>
                </a:lnTo>
                <a:lnTo>
                  <a:pt x="972426" y="857963"/>
                </a:lnTo>
                <a:close/>
                <a:moveTo>
                  <a:pt x="970640" y="853399"/>
                </a:moveTo>
                <a:lnTo>
                  <a:pt x="970559" y="853480"/>
                </a:lnTo>
                <a:lnTo>
                  <a:pt x="969807" y="854232"/>
                </a:lnTo>
                <a:close/>
                <a:moveTo>
                  <a:pt x="143716" y="853328"/>
                </a:moveTo>
                <a:lnTo>
                  <a:pt x="149822" y="859434"/>
                </a:lnTo>
                <a:lnTo>
                  <a:pt x="150200" y="859812"/>
                </a:lnTo>
                <a:lnTo>
                  <a:pt x="146845" y="856457"/>
                </a:lnTo>
                <a:close/>
                <a:moveTo>
                  <a:pt x="984251" y="853017"/>
                </a:moveTo>
                <a:cubicBezTo>
                  <a:pt x="977372" y="859897"/>
                  <a:pt x="970492" y="859897"/>
                  <a:pt x="970492" y="866776"/>
                </a:cubicBezTo>
                <a:lnTo>
                  <a:pt x="971117" y="861773"/>
                </a:lnTo>
                <a:lnTo>
                  <a:pt x="973932" y="859897"/>
                </a:lnTo>
                <a:cubicBezTo>
                  <a:pt x="977372" y="858177"/>
                  <a:pt x="980812" y="856457"/>
                  <a:pt x="984251" y="853017"/>
                </a:cubicBezTo>
                <a:close/>
                <a:moveTo>
                  <a:pt x="868374" y="852988"/>
                </a:moveTo>
                <a:cubicBezTo>
                  <a:pt x="868374" y="859819"/>
                  <a:pt x="868374" y="859819"/>
                  <a:pt x="868374" y="859819"/>
                </a:cubicBezTo>
                <a:cubicBezTo>
                  <a:pt x="868374" y="859819"/>
                  <a:pt x="870083" y="859819"/>
                  <a:pt x="871793" y="859819"/>
                </a:cubicBezTo>
                <a:lnTo>
                  <a:pt x="874713" y="859819"/>
                </a:lnTo>
                <a:lnTo>
                  <a:pt x="874713" y="859433"/>
                </a:lnTo>
                <a:lnTo>
                  <a:pt x="874713" y="856478"/>
                </a:lnTo>
                <a:lnTo>
                  <a:pt x="874357" y="858965"/>
                </a:lnTo>
                <a:cubicBezTo>
                  <a:pt x="873502" y="859819"/>
                  <a:pt x="871793" y="859819"/>
                  <a:pt x="868374" y="859819"/>
                </a:cubicBezTo>
                <a:cubicBezTo>
                  <a:pt x="871793" y="856404"/>
                  <a:pt x="873502" y="854696"/>
                  <a:pt x="874357" y="853842"/>
                </a:cubicBezTo>
                <a:lnTo>
                  <a:pt x="874713" y="853487"/>
                </a:lnTo>
                <a:lnTo>
                  <a:pt x="874713" y="853362"/>
                </a:lnTo>
                <a:lnTo>
                  <a:pt x="871793" y="855550"/>
                </a:lnTo>
                <a:cubicBezTo>
                  <a:pt x="870083" y="856404"/>
                  <a:pt x="868374" y="856404"/>
                  <a:pt x="868374" y="852988"/>
                </a:cubicBezTo>
                <a:close/>
                <a:moveTo>
                  <a:pt x="157265" y="852988"/>
                </a:moveTo>
                <a:lnTo>
                  <a:pt x="162814" y="853780"/>
                </a:lnTo>
                <a:lnTo>
                  <a:pt x="163342" y="854506"/>
                </a:lnTo>
                <a:lnTo>
                  <a:pt x="164102" y="859819"/>
                </a:lnTo>
                <a:close/>
                <a:moveTo>
                  <a:pt x="150427" y="852988"/>
                </a:moveTo>
                <a:lnTo>
                  <a:pt x="150684" y="853282"/>
                </a:lnTo>
                <a:lnTo>
                  <a:pt x="150741" y="853347"/>
                </a:lnTo>
                <a:lnTo>
                  <a:pt x="156410" y="859819"/>
                </a:lnTo>
                <a:lnTo>
                  <a:pt x="151282" y="859819"/>
                </a:lnTo>
                <a:cubicBezTo>
                  <a:pt x="150427" y="859819"/>
                  <a:pt x="150427" y="859819"/>
                  <a:pt x="150427" y="859819"/>
                </a:cubicBezTo>
                <a:lnTo>
                  <a:pt x="150427" y="858965"/>
                </a:lnTo>
                <a:lnTo>
                  <a:pt x="150427" y="855550"/>
                </a:lnTo>
                <a:lnTo>
                  <a:pt x="150427" y="853842"/>
                </a:lnTo>
                <a:lnTo>
                  <a:pt x="150427" y="853630"/>
                </a:lnTo>
                <a:lnTo>
                  <a:pt x="150427" y="853282"/>
                </a:lnTo>
                <a:close/>
                <a:moveTo>
                  <a:pt x="150427" y="852988"/>
                </a:moveTo>
                <a:cubicBezTo>
                  <a:pt x="157265" y="852988"/>
                  <a:pt x="150427" y="852988"/>
                  <a:pt x="157265" y="859819"/>
                </a:cubicBezTo>
                <a:cubicBezTo>
                  <a:pt x="157265" y="859819"/>
                  <a:pt x="157265" y="859819"/>
                  <a:pt x="156410" y="858965"/>
                </a:cubicBezTo>
                <a:lnTo>
                  <a:pt x="150765" y="853326"/>
                </a:lnTo>
                <a:lnTo>
                  <a:pt x="150721" y="853282"/>
                </a:lnTo>
                <a:close/>
                <a:moveTo>
                  <a:pt x="915989" y="852488"/>
                </a:moveTo>
                <a:cubicBezTo>
                  <a:pt x="915989" y="852488"/>
                  <a:pt x="914203" y="854473"/>
                  <a:pt x="912417" y="855465"/>
                </a:cubicBezTo>
                <a:lnTo>
                  <a:pt x="909988" y="853441"/>
                </a:lnTo>
                <a:close/>
                <a:moveTo>
                  <a:pt x="902495" y="852488"/>
                </a:moveTo>
                <a:cubicBezTo>
                  <a:pt x="902495" y="852488"/>
                  <a:pt x="904281" y="852488"/>
                  <a:pt x="906067" y="852488"/>
                </a:cubicBezTo>
                <a:lnTo>
                  <a:pt x="908845" y="852488"/>
                </a:lnTo>
                <a:lnTo>
                  <a:pt x="909639" y="852488"/>
                </a:lnTo>
                <a:lnTo>
                  <a:pt x="909278" y="852849"/>
                </a:lnTo>
                <a:lnTo>
                  <a:pt x="909988" y="853441"/>
                </a:lnTo>
                <a:lnTo>
                  <a:pt x="909738" y="853480"/>
                </a:lnTo>
                <a:lnTo>
                  <a:pt x="908845" y="860425"/>
                </a:lnTo>
                <a:lnTo>
                  <a:pt x="909639" y="860425"/>
                </a:lnTo>
                <a:lnTo>
                  <a:pt x="912417" y="860425"/>
                </a:lnTo>
                <a:cubicBezTo>
                  <a:pt x="914203" y="860425"/>
                  <a:pt x="915989" y="860425"/>
                  <a:pt x="915989" y="860425"/>
                </a:cubicBezTo>
                <a:cubicBezTo>
                  <a:pt x="908845" y="866775"/>
                  <a:pt x="908845" y="860425"/>
                  <a:pt x="908845" y="866775"/>
                </a:cubicBezTo>
                <a:lnTo>
                  <a:pt x="909639" y="866775"/>
                </a:lnTo>
                <a:lnTo>
                  <a:pt x="907755" y="867421"/>
                </a:lnTo>
                <a:lnTo>
                  <a:pt x="906166" y="868363"/>
                </a:lnTo>
                <a:lnTo>
                  <a:pt x="906317" y="867914"/>
                </a:lnTo>
                <a:lnTo>
                  <a:pt x="902693" y="869156"/>
                </a:lnTo>
                <a:lnTo>
                  <a:pt x="901916" y="867290"/>
                </a:lnTo>
                <a:lnTo>
                  <a:pt x="901874" y="867189"/>
                </a:lnTo>
                <a:lnTo>
                  <a:pt x="898923" y="869156"/>
                </a:lnTo>
                <a:lnTo>
                  <a:pt x="898440" y="868835"/>
                </a:lnTo>
                <a:lnTo>
                  <a:pt x="901840" y="867108"/>
                </a:lnTo>
                <a:lnTo>
                  <a:pt x="901701" y="866775"/>
                </a:lnTo>
                <a:lnTo>
                  <a:pt x="902495" y="866775"/>
                </a:lnTo>
                <a:lnTo>
                  <a:pt x="905670" y="866775"/>
                </a:lnTo>
                <a:lnTo>
                  <a:pt x="906702" y="866775"/>
                </a:lnTo>
                <a:lnTo>
                  <a:pt x="907572" y="864196"/>
                </a:lnTo>
                <a:lnTo>
                  <a:pt x="902495" y="866775"/>
                </a:lnTo>
                <a:lnTo>
                  <a:pt x="908505" y="861433"/>
                </a:lnTo>
                <a:lnTo>
                  <a:pt x="906067" y="863600"/>
                </a:lnTo>
                <a:cubicBezTo>
                  <a:pt x="904281" y="865188"/>
                  <a:pt x="902495" y="866775"/>
                  <a:pt x="902495" y="866775"/>
                </a:cubicBezTo>
                <a:lnTo>
                  <a:pt x="899637" y="864870"/>
                </a:lnTo>
                <a:lnTo>
                  <a:pt x="902495" y="863600"/>
                </a:lnTo>
                <a:lnTo>
                  <a:pt x="908705" y="860840"/>
                </a:lnTo>
                <a:lnTo>
                  <a:pt x="908845" y="860426"/>
                </a:lnTo>
                <a:lnTo>
                  <a:pt x="907952" y="860426"/>
                </a:lnTo>
                <a:cubicBezTo>
                  <a:pt x="907059" y="860426"/>
                  <a:pt x="905273" y="860426"/>
                  <a:pt x="901701" y="860426"/>
                </a:cubicBezTo>
                <a:cubicBezTo>
                  <a:pt x="905273" y="860426"/>
                  <a:pt x="907059" y="858442"/>
                  <a:pt x="907952" y="856457"/>
                </a:cubicBezTo>
                <a:lnTo>
                  <a:pt x="908614" y="853513"/>
                </a:lnTo>
                <a:lnTo>
                  <a:pt x="906067" y="856060"/>
                </a:lnTo>
                <a:cubicBezTo>
                  <a:pt x="904281" y="857846"/>
                  <a:pt x="902495" y="859632"/>
                  <a:pt x="902495" y="859632"/>
                </a:cubicBezTo>
                <a:cubicBezTo>
                  <a:pt x="902495" y="852488"/>
                  <a:pt x="902495" y="852488"/>
                  <a:pt x="902495" y="852488"/>
                </a:cubicBezTo>
                <a:close/>
                <a:moveTo>
                  <a:pt x="123825" y="852488"/>
                </a:moveTo>
                <a:cubicBezTo>
                  <a:pt x="127000" y="856457"/>
                  <a:pt x="128588" y="856457"/>
                  <a:pt x="129381" y="856457"/>
                </a:cubicBezTo>
                <a:lnTo>
                  <a:pt x="129982" y="859462"/>
                </a:lnTo>
                <a:lnTo>
                  <a:pt x="130032" y="859506"/>
                </a:lnTo>
                <a:lnTo>
                  <a:pt x="130175" y="859123"/>
                </a:lnTo>
                <a:lnTo>
                  <a:pt x="130175" y="855928"/>
                </a:lnTo>
                <a:lnTo>
                  <a:pt x="130175" y="853137"/>
                </a:lnTo>
                <a:lnTo>
                  <a:pt x="129914" y="852988"/>
                </a:lnTo>
                <a:lnTo>
                  <a:pt x="130175" y="853075"/>
                </a:lnTo>
                <a:lnTo>
                  <a:pt x="130175" y="852488"/>
                </a:lnTo>
                <a:lnTo>
                  <a:pt x="130815" y="853289"/>
                </a:lnTo>
                <a:lnTo>
                  <a:pt x="130816" y="853289"/>
                </a:lnTo>
                <a:lnTo>
                  <a:pt x="132193" y="853747"/>
                </a:lnTo>
                <a:lnTo>
                  <a:pt x="132026" y="854194"/>
                </a:lnTo>
                <a:lnTo>
                  <a:pt x="131131" y="853683"/>
                </a:lnTo>
                <a:lnTo>
                  <a:pt x="131382" y="853997"/>
                </a:lnTo>
                <a:lnTo>
                  <a:pt x="131383" y="853998"/>
                </a:lnTo>
                <a:lnTo>
                  <a:pt x="131870" y="854608"/>
                </a:lnTo>
                <a:lnTo>
                  <a:pt x="131870" y="854607"/>
                </a:lnTo>
                <a:lnTo>
                  <a:pt x="132026" y="854194"/>
                </a:lnTo>
                <a:lnTo>
                  <a:pt x="132268" y="854332"/>
                </a:lnTo>
                <a:lnTo>
                  <a:pt x="132052" y="854835"/>
                </a:lnTo>
                <a:lnTo>
                  <a:pt x="132052" y="854835"/>
                </a:lnTo>
                <a:lnTo>
                  <a:pt x="133290" y="856382"/>
                </a:lnTo>
                <a:lnTo>
                  <a:pt x="133350" y="856457"/>
                </a:lnTo>
                <a:cubicBezTo>
                  <a:pt x="134938" y="858442"/>
                  <a:pt x="136525" y="860426"/>
                  <a:pt x="136525" y="860426"/>
                </a:cubicBezTo>
                <a:lnTo>
                  <a:pt x="132157" y="859646"/>
                </a:lnTo>
                <a:lnTo>
                  <a:pt x="132556" y="861087"/>
                </a:lnTo>
                <a:cubicBezTo>
                  <a:pt x="133350" y="862807"/>
                  <a:pt x="133350" y="862807"/>
                  <a:pt x="130175" y="859367"/>
                </a:cubicBezTo>
                <a:lnTo>
                  <a:pt x="130175" y="859211"/>
                </a:lnTo>
                <a:lnTo>
                  <a:pt x="130044" y="859516"/>
                </a:lnTo>
                <a:lnTo>
                  <a:pt x="130176" y="859632"/>
                </a:lnTo>
                <a:lnTo>
                  <a:pt x="130057" y="859835"/>
                </a:lnTo>
                <a:lnTo>
                  <a:pt x="130175" y="860426"/>
                </a:lnTo>
                <a:lnTo>
                  <a:pt x="129906" y="860090"/>
                </a:lnTo>
                <a:lnTo>
                  <a:pt x="129060" y="861530"/>
                </a:lnTo>
                <a:lnTo>
                  <a:pt x="127390" y="859632"/>
                </a:lnTo>
                <a:lnTo>
                  <a:pt x="126604" y="858739"/>
                </a:lnTo>
                <a:lnTo>
                  <a:pt x="124053" y="854274"/>
                </a:lnTo>
                <a:lnTo>
                  <a:pt x="128055" y="857775"/>
                </a:lnTo>
                <a:lnTo>
                  <a:pt x="127000" y="856457"/>
                </a:lnTo>
                <a:cubicBezTo>
                  <a:pt x="125413" y="854473"/>
                  <a:pt x="123825" y="852488"/>
                  <a:pt x="123825" y="852488"/>
                </a:cubicBezTo>
                <a:close/>
                <a:moveTo>
                  <a:pt x="112465" y="851827"/>
                </a:moveTo>
                <a:lnTo>
                  <a:pt x="113309" y="853547"/>
                </a:lnTo>
                <a:lnTo>
                  <a:pt x="114658" y="856298"/>
                </a:lnTo>
                <a:lnTo>
                  <a:pt x="111622" y="854529"/>
                </a:lnTo>
                <a:lnTo>
                  <a:pt x="110778" y="853547"/>
                </a:lnTo>
                <a:lnTo>
                  <a:pt x="110714" y="853017"/>
                </a:lnTo>
                <a:close/>
                <a:moveTo>
                  <a:pt x="962621" y="851385"/>
                </a:moveTo>
                <a:lnTo>
                  <a:pt x="963410" y="852894"/>
                </a:lnTo>
                <a:lnTo>
                  <a:pt x="963613" y="852488"/>
                </a:lnTo>
                <a:lnTo>
                  <a:pt x="963443" y="852956"/>
                </a:lnTo>
                <a:lnTo>
                  <a:pt x="963613" y="853282"/>
                </a:lnTo>
                <a:lnTo>
                  <a:pt x="963125" y="853832"/>
                </a:lnTo>
                <a:lnTo>
                  <a:pt x="961112" y="859367"/>
                </a:lnTo>
                <a:lnTo>
                  <a:pt x="960174" y="859367"/>
                </a:lnTo>
                <a:lnTo>
                  <a:pt x="962706" y="854303"/>
                </a:lnTo>
                <a:lnTo>
                  <a:pt x="958204" y="859367"/>
                </a:lnTo>
                <a:lnTo>
                  <a:pt x="960174" y="859367"/>
                </a:lnTo>
                <a:lnTo>
                  <a:pt x="957594" y="864527"/>
                </a:lnTo>
                <a:cubicBezTo>
                  <a:pt x="956734" y="866247"/>
                  <a:pt x="956734" y="866247"/>
                  <a:pt x="956734" y="866247"/>
                </a:cubicBezTo>
                <a:cubicBezTo>
                  <a:pt x="956734" y="862807"/>
                  <a:pt x="956734" y="862807"/>
                  <a:pt x="956734" y="862807"/>
                </a:cubicBezTo>
                <a:lnTo>
                  <a:pt x="956734" y="860954"/>
                </a:lnTo>
                <a:lnTo>
                  <a:pt x="954088" y="863600"/>
                </a:lnTo>
                <a:lnTo>
                  <a:pt x="951441" y="866247"/>
                </a:lnTo>
                <a:lnTo>
                  <a:pt x="953294" y="866247"/>
                </a:lnTo>
                <a:lnTo>
                  <a:pt x="954154" y="866247"/>
                </a:lnTo>
                <a:lnTo>
                  <a:pt x="956734" y="866247"/>
                </a:lnTo>
                <a:cubicBezTo>
                  <a:pt x="956734" y="866247"/>
                  <a:pt x="955014" y="866247"/>
                  <a:pt x="953294" y="867107"/>
                </a:cubicBezTo>
                <a:lnTo>
                  <a:pt x="949855" y="873125"/>
                </a:lnTo>
                <a:lnTo>
                  <a:pt x="950913" y="873125"/>
                </a:lnTo>
                <a:cubicBezTo>
                  <a:pt x="950913" y="873125"/>
                  <a:pt x="943769" y="880269"/>
                  <a:pt x="943769" y="880269"/>
                </a:cubicBezTo>
                <a:cubicBezTo>
                  <a:pt x="943769" y="880269"/>
                  <a:pt x="943769" y="880269"/>
                  <a:pt x="943769" y="879376"/>
                </a:cubicBezTo>
                <a:lnTo>
                  <a:pt x="943769" y="873654"/>
                </a:lnTo>
                <a:lnTo>
                  <a:pt x="943196" y="874129"/>
                </a:lnTo>
                <a:lnTo>
                  <a:pt x="941171" y="877671"/>
                </a:lnTo>
                <a:lnTo>
                  <a:pt x="940197" y="879376"/>
                </a:lnTo>
                <a:lnTo>
                  <a:pt x="936998" y="880176"/>
                </a:lnTo>
                <a:lnTo>
                  <a:pt x="936943" y="880269"/>
                </a:lnTo>
                <a:lnTo>
                  <a:pt x="936891" y="880203"/>
                </a:lnTo>
                <a:lnTo>
                  <a:pt x="936625" y="880269"/>
                </a:lnTo>
                <a:lnTo>
                  <a:pt x="936804" y="880090"/>
                </a:lnTo>
                <a:lnTo>
                  <a:pt x="934324" y="876896"/>
                </a:lnTo>
                <a:cubicBezTo>
                  <a:pt x="933451" y="876896"/>
                  <a:pt x="933451" y="876896"/>
                  <a:pt x="936943" y="873522"/>
                </a:cubicBezTo>
                <a:cubicBezTo>
                  <a:pt x="936943" y="876896"/>
                  <a:pt x="936943" y="878582"/>
                  <a:pt x="937816" y="878582"/>
                </a:cubicBezTo>
                <a:lnTo>
                  <a:pt x="938061" y="878380"/>
                </a:lnTo>
                <a:lnTo>
                  <a:pt x="937404" y="879490"/>
                </a:lnTo>
                <a:lnTo>
                  <a:pt x="940197" y="876697"/>
                </a:lnTo>
                <a:lnTo>
                  <a:pt x="940696" y="876198"/>
                </a:lnTo>
                <a:lnTo>
                  <a:pt x="938061" y="878380"/>
                </a:lnTo>
                <a:lnTo>
                  <a:pt x="940436" y="874366"/>
                </a:lnTo>
                <a:lnTo>
                  <a:pt x="943195" y="873699"/>
                </a:lnTo>
                <a:lnTo>
                  <a:pt x="943769" y="873125"/>
                </a:lnTo>
                <a:lnTo>
                  <a:pt x="943480" y="873630"/>
                </a:lnTo>
                <a:lnTo>
                  <a:pt x="943769" y="873561"/>
                </a:lnTo>
                <a:lnTo>
                  <a:pt x="943769" y="873125"/>
                </a:lnTo>
                <a:lnTo>
                  <a:pt x="945555" y="873125"/>
                </a:lnTo>
                <a:lnTo>
                  <a:pt x="947341" y="873125"/>
                </a:lnTo>
                <a:lnTo>
                  <a:pt x="949854" y="873125"/>
                </a:lnTo>
                <a:lnTo>
                  <a:pt x="949854" y="867622"/>
                </a:lnTo>
                <a:lnTo>
                  <a:pt x="946944" y="869950"/>
                </a:lnTo>
                <a:cubicBezTo>
                  <a:pt x="944960" y="871538"/>
                  <a:pt x="942975" y="873125"/>
                  <a:pt x="942975" y="873125"/>
                </a:cubicBezTo>
                <a:cubicBezTo>
                  <a:pt x="946944" y="869950"/>
                  <a:pt x="946944" y="869950"/>
                  <a:pt x="945952" y="869950"/>
                </a:cubicBezTo>
                <a:lnTo>
                  <a:pt x="945449" y="869414"/>
                </a:lnTo>
                <a:lnTo>
                  <a:pt x="943928" y="870149"/>
                </a:lnTo>
                <a:cubicBezTo>
                  <a:pt x="942182" y="870149"/>
                  <a:pt x="940436" y="870149"/>
                  <a:pt x="936943" y="873522"/>
                </a:cubicBezTo>
                <a:cubicBezTo>
                  <a:pt x="940436" y="873522"/>
                  <a:pt x="942182" y="871835"/>
                  <a:pt x="943055" y="870149"/>
                </a:cubicBezTo>
                <a:lnTo>
                  <a:pt x="943722" y="867572"/>
                </a:lnTo>
                <a:lnTo>
                  <a:pt x="942975" y="866775"/>
                </a:lnTo>
                <a:lnTo>
                  <a:pt x="943800" y="867270"/>
                </a:lnTo>
                <a:lnTo>
                  <a:pt x="943928" y="866775"/>
                </a:lnTo>
                <a:cubicBezTo>
                  <a:pt x="943928" y="866775"/>
                  <a:pt x="945674" y="866775"/>
                  <a:pt x="947420" y="866775"/>
                </a:cubicBezTo>
                <a:lnTo>
                  <a:pt x="949326" y="866775"/>
                </a:lnTo>
                <a:lnTo>
                  <a:pt x="949854" y="866775"/>
                </a:lnTo>
                <a:lnTo>
                  <a:pt x="949854" y="866247"/>
                </a:lnTo>
                <a:lnTo>
                  <a:pt x="949326" y="866775"/>
                </a:lnTo>
                <a:lnTo>
                  <a:pt x="949854" y="866247"/>
                </a:lnTo>
                <a:lnTo>
                  <a:pt x="951215" y="866247"/>
                </a:lnTo>
                <a:lnTo>
                  <a:pt x="954088" y="861219"/>
                </a:lnTo>
                <a:lnTo>
                  <a:pt x="956734" y="860557"/>
                </a:lnTo>
                <a:lnTo>
                  <a:pt x="956734" y="859367"/>
                </a:lnTo>
                <a:lnTo>
                  <a:pt x="957801" y="859367"/>
                </a:lnTo>
                <a:lnTo>
                  <a:pt x="960438" y="854175"/>
                </a:lnTo>
                <a:cubicBezTo>
                  <a:pt x="961232" y="852836"/>
                  <a:pt x="962025" y="851719"/>
                  <a:pt x="962621" y="851385"/>
                </a:cubicBezTo>
                <a:close/>
                <a:moveTo>
                  <a:pt x="501879" y="850939"/>
                </a:moveTo>
                <a:lnTo>
                  <a:pt x="505982" y="852988"/>
                </a:lnTo>
                <a:cubicBezTo>
                  <a:pt x="505982" y="852988"/>
                  <a:pt x="504273" y="852988"/>
                  <a:pt x="502563" y="852135"/>
                </a:cubicBezTo>
                <a:close/>
                <a:moveTo>
                  <a:pt x="113983" y="850795"/>
                </a:moveTo>
                <a:lnTo>
                  <a:pt x="116682" y="853547"/>
                </a:lnTo>
                <a:cubicBezTo>
                  <a:pt x="116682" y="853547"/>
                  <a:pt x="116682" y="855266"/>
                  <a:pt x="117525" y="856986"/>
                </a:cubicBezTo>
                <a:lnTo>
                  <a:pt x="120651" y="858807"/>
                </a:lnTo>
                <a:lnTo>
                  <a:pt x="121180" y="860426"/>
                </a:lnTo>
                <a:lnTo>
                  <a:pt x="117525" y="860426"/>
                </a:lnTo>
                <a:cubicBezTo>
                  <a:pt x="116682" y="860426"/>
                  <a:pt x="116682" y="860426"/>
                  <a:pt x="116682" y="860426"/>
                </a:cubicBezTo>
                <a:cubicBezTo>
                  <a:pt x="116682" y="856986"/>
                  <a:pt x="116682" y="856986"/>
                  <a:pt x="115839" y="856986"/>
                </a:cubicBezTo>
                <a:lnTo>
                  <a:pt x="115355" y="856704"/>
                </a:lnTo>
                <a:lnTo>
                  <a:pt x="114229" y="853547"/>
                </a:lnTo>
                <a:lnTo>
                  <a:pt x="113391" y="851198"/>
                </a:lnTo>
                <a:close/>
                <a:moveTo>
                  <a:pt x="147008" y="850427"/>
                </a:moveTo>
                <a:lnTo>
                  <a:pt x="147940" y="851126"/>
                </a:lnTo>
                <a:lnTo>
                  <a:pt x="149572" y="852988"/>
                </a:lnTo>
                <a:lnTo>
                  <a:pt x="149609" y="853282"/>
                </a:lnTo>
                <a:lnTo>
                  <a:pt x="149731" y="854257"/>
                </a:lnTo>
                <a:lnTo>
                  <a:pt x="150427" y="859819"/>
                </a:lnTo>
                <a:lnTo>
                  <a:pt x="149643" y="854336"/>
                </a:lnTo>
                <a:lnTo>
                  <a:pt x="149572" y="853842"/>
                </a:lnTo>
                <a:lnTo>
                  <a:pt x="145648" y="853282"/>
                </a:lnTo>
                <a:lnTo>
                  <a:pt x="143589" y="852988"/>
                </a:lnTo>
                <a:cubicBezTo>
                  <a:pt x="143589" y="849573"/>
                  <a:pt x="145299" y="849573"/>
                  <a:pt x="147008" y="850427"/>
                </a:cubicBezTo>
                <a:close/>
                <a:moveTo>
                  <a:pt x="543588" y="847866"/>
                </a:moveTo>
                <a:lnTo>
                  <a:pt x="544272" y="848890"/>
                </a:lnTo>
                <a:lnTo>
                  <a:pt x="542449" y="850712"/>
                </a:lnTo>
                <a:lnTo>
                  <a:pt x="541879" y="850427"/>
                </a:lnTo>
                <a:close/>
                <a:moveTo>
                  <a:pt x="109935" y="846667"/>
                </a:moveTo>
                <a:lnTo>
                  <a:pt x="110714" y="853017"/>
                </a:lnTo>
                <a:lnTo>
                  <a:pt x="109935" y="853547"/>
                </a:lnTo>
                <a:cubicBezTo>
                  <a:pt x="109935" y="846667"/>
                  <a:pt x="109935" y="846667"/>
                  <a:pt x="109935" y="846667"/>
                </a:cubicBezTo>
                <a:close/>
                <a:moveTo>
                  <a:pt x="109935" y="846667"/>
                </a:moveTo>
                <a:cubicBezTo>
                  <a:pt x="109935" y="846667"/>
                  <a:pt x="111622" y="848387"/>
                  <a:pt x="113309" y="850967"/>
                </a:cubicBezTo>
                <a:lnTo>
                  <a:pt x="113391" y="851198"/>
                </a:lnTo>
                <a:lnTo>
                  <a:pt x="112465" y="851827"/>
                </a:lnTo>
                <a:close/>
                <a:moveTo>
                  <a:pt x="109935" y="846667"/>
                </a:moveTo>
                <a:cubicBezTo>
                  <a:pt x="113309" y="846667"/>
                  <a:pt x="114995" y="848387"/>
                  <a:pt x="114995" y="850107"/>
                </a:cubicBezTo>
                <a:lnTo>
                  <a:pt x="113983" y="850795"/>
                </a:lnTo>
                <a:lnTo>
                  <a:pt x="113309" y="850107"/>
                </a:lnTo>
                <a:cubicBezTo>
                  <a:pt x="111622" y="848387"/>
                  <a:pt x="109935" y="846667"/>
                  <a:pt x="109935" y="846667"/>
                </a:cubicBezTo>
                <a:close/>
                <a:moveTo>
                  <a:pt x="981477" y="846534"/>
                </a:moveTo>
                <a:lnTo>
                  <a:pt x="978473" y="846964"/>
                </a:lnTo>
                <a:lnTo>
                  <a:pt x="977901" y="846535"/>
                </a:lnTo>
                <a:lnTo>
                  <a:pt x="977901" y="846666"/>
                </a:lnTo>
                <a:cubicBezTo>
                  <a:pt x="974462" y="850106"/>
                  <a:pt x="971022" y="851826"/>
                  <a:pt x="968442" y="853546"/>
                </a:cubicBezTo>
                <a:lnTo>
                  <a:pt x="965022" y="859017"/>
                </a:lnTo>
                <a:lnTo>
                  <a:pt x="964819" y="859342"/>
                </a:lnTo>
                <a:lnTo>
                  <a:pt x="970171" y="857049"/>
                </a:lnTo>
                <a:lnTo>
                  <a:pt x="970640" y="853399"/>
                </a:lnTo>
                <a:lnTo>
                  <a:pt x="970757" y="852488"/>
                </a:lnTo>
                <a:lnTo>
                  <a:pt x="971190" y="852849"/>
                </a:lnTo>
                <a:lnTo>
                  <a:pt x="972711" y="854116"/>
                </a:lnTo>
                <a:lnTo>
                  <a:pt x="973859" y="853932"/>
                </a:lnTo>
                <a:lnTo>
                  <a:pt x="973546" y="854812"/>
                </a:lnTo>
                <a:lnTo>
                  <a:pt x="974329" y="855465"/>
                </a:lnTo>
                <a:lnTo>
                  <a:pt x="976721" y="853472"/>
                </a:lnTo>
                <a:lnTo>
                  <a:pt x="973859" y="853932"/>
                </a:lnTo>
                <a:lnTo>
                  <a:pt x="974725" y="851496"/>
                </a:lnTo>
                <a:lnTo>
                  <a:pt x="977332" y="852962"/>
                </a:lnTo>
                <a:lnTo>
                  <a:pt x="977386" y="852917"/>
                </a:lnTo>
                <a:lnTo>
                  <a:pt x="978232" y="846998"/>
                </a:lnTo>
                <a:lnTo>
                  <a:pt x="978473" y="846964"/>
                </a:lnTo>
                <a:lnTo>
                  <a:pt x="980124" y="848202"/>
                </a:lnTo>
                <a:lnTo>
                  <a:pt x="977468" y="852849"/>
                </a:lnTo>
                <a:lnTo>
                  <a:pt x="977901" y="852488"/>
                </a:lnTo>
                <a:lnTo>
                  <a:pt x="977391" y="852984"/>
                </a:lnTo>
                <a:lnTo>
                  <a:pt x="977386" y="852993"/>
                </a:lnTo>
                <a:lnTo>
                  <a:pt x="977393" y="852997"/>
                </a:lnTo>
                <a:lnTo>
                  <a:pt x="980811" y="849578"/>
                </a:lnTo>
                <a:lnTo>
                  <a:pt x="983855" y="846534"/>
                </a:lnTo>
                <a:lnTo>
                  <a:pt x="983723" y="846534"/>
                </a:lnTo>
                <a:lnTo>
                  <a:pt x="980811" y="848718"/>
                </a:lnTo>
                <a:lnTo>
                  <a:pt x="980124" y="848202"/>
                </a:lnTo>
                <a:lnTo>
                  <a:pt x="980811" y="846998"/>
                </a:lnTo>
                <a:lnTo>
                  <a:pt x="982666" y="846534"/>
                </a:lnTo>
                <a:close/>
                <a:moveTo>
                  <a:pt x="882049" y="846158"/>
                </a:moveTo>
                <a:cubicBezTo>
                  <a:pt x="882049" y="846158"/>
                  <a:pt x="882049" y="846158"/>
                  <a:pt x="875212" y="852988"/>
                </a:cubicBezTo>
                <a:cubicBezTo>
                  <a:pt x="875212" y="852988"/>
                  <a:pt x="875212" y="852988"/>
                  <a:pt x="882049" y="846158"/>
                </a:cubicBezTo>
                <a:close/>
                <a:moveTo>
                  <a:pt x="547007" y="846158"/>
                </a:moveTo>
                <a:cubicBezTo>
                  <a:pt x="547007" y="852988"/>
                  <a:pt x="547007" y="852988"/>
                  <a:pt x="547007" y="852988"/>
                </a:cubicBezTo>
                <a:lnTo>
                  <a:pt x="544272" y="848890"/>
                </a:lnTo>
                <a:lnTo>
                  <a:pt x="546152" y="847012"/>
                </a:lnTo>
                <a:cubicBezTo>
                  <a:pt x="547007" y="846158"/>
                  <a:pt x="547007" y="846158"/>
                  <a:pt x="547007" y="846158"/>
                </a:cubicBezTo>
                <a:close/>
                <a:moveTo>
                  <a:pt x="533332" y="846158"/>
                </a:moveTo>
                <a:cubicBezTo>
                  <a:pt x="533332" y="846158"/>
                  <a:pt x="533332" y="846158"/>
                  <a:pt x="534187" y="846158"/>
                </a:cubicBezTo>
                <a:lnTo>
                  <a:pt x="536751" y="846158"/>
                </a:lnTo>
                <a:lnTo>
                  <a:pt x="539315" y="846158"/>
                </a:lnTo>
                <a:cubicBezTo>
                  <a:pt x="540170" y="846158"/>
                  <a:pt x="540170" y="846158"/>
                  <a:pt x="540170" y="846158"/>
                </a:cubicBezTo>
                <a:lnTo>
                  <a:pt x="536979" y="847980"/>
                </a:lnTo>
                <a:close/>
                <a:moveTo>
                  <a:pt x="499144" y="846158"/>
                </a:moveTo>
                <a:cubicBezTo>
                  <a:pt x="499144" y="846158"/>
                  <a:pt x="505982" y="846158"/>
                  <a:pt x="505982" y="852988"/>
                </a:cubicBezTo>
                <a:lnTo>
                  <a:pt x="500121" y="847866"/>
                </a:lnTo>
                <a:close/>
                <a:moveTo>
                  <a:pt x="492307" y="846158"/>
                </a:moveTo>
                <a:lnTo>
                  <a:pt x="499144" y="849573"/>
                </a:lnTo>
                <a:lnTo>
                  <a:pt x="499144" y="847012"/>
                </a:lnTo>
                <a:lnTo>
                  <a:pt x="500121" y="847866"/>
                </a:lnTo>
                <a:lnTo>
                  <a:pt x="501879" y="850939"/>
                </a:lnTo>
                <a:lnTo>
                  <a:pt x="499144" y="849573"/>
                </a:lnTo>
                <a:lnTo>
                  <a:pt x="499144" y="852135"/>
                </a:lnTo>
                <a:cubicBezTo>
                  <a:pt x="499144" y="852988"/>
                  <a:pt x="499144" y="852988"/>
                  <a:pt x="499144" y="852988"/>
                </a:cubicBezTo>
                <a:lnTo>
                  <a:pt x="492833" y="849836"/>
                </a:lnTo>
                <a:close/>
                <a:moveTo>
                  <a:pt x="492307" y="846158"/>
                </a:moveTo>
                <a:cubicBezTo>
                  <a:pt x="492307" y="846158"/>
                  <a:pt x="492307" y="846158"/>
                  <a:pt x="493162" y="846158"/>
                </a:cubicBezTo>
                <a:lnTo>
                  <a:pt x="494871" y="846158"/>
                </a:lnTo>
                <a:lnTo>
                  <a:pt x="499144" y="846158"/>
                </a:lnTo>
                <a:lnTo>
                  <a:pt x="499144" y="847012"/>
                </a:lnTo>
                <a:close/>
                <a:moveTo>
                  <a:pt x="157265" y="846158"/>
                </a:moveTo>
                <a:cubicBezTo>
                  <a:pt x="157265" y="846158"/>
                  <a:pt x="157265" y="846158"/>
                  <a:pt x="164102" y="852988"/>
                </a:cubicBezTo>
                <a:lnTo>
                  <a:pt x="164102" y="855550"/>
                </a:lnTo>
                <a:lnTo>
                  <a:pt x="163342" y="854506"/>
                </a:lnTo>
                <a:lnTo>
                  <a:pt x="163247" y="853842"/>
                </a:lnTo>
                <a:lnTo>
                  <a:pt x="162814" y="853780"/>
                </a:lnTo>
                <a:close/>
                <a:moveTo>
                  <a:pt x="152292" y="846158"/>
                </a:moveTo>
                <a:lnTo>
                  <a:pt x="153846" y="846158"/>
                </a:lnTo>
                <a:cubicBezTo>
                  <a:pt x="155556" y="846158"/>
                  <a:pt x="157265" y="846158"/>
                  <a:pt x="157265" y="846158"/>
                </a:cubicBezTo>
                <a:lnTo>
                  <a:pt x="157265" y="850427"/>
                </a:lnTo>
                <a:lnTo>
                  <a:pt x="157265" y="852135"/>
                </a:lnTo>
                <a:lnTo>
                  <a:pt x="157265" y="852988"/>
                </a:lnTo>
                <a:cubicBezTo>
                  <a:pt x="157265" y="852988"/>
                  <a:pt x="157265" y="851281"/>
                  <a:pt x="156410" y="849573"/>
                </a:cubicBezTo>
                <a:lnTo>
                  <a:pt x="153618" y="847980"/>
                </a:lnTo>
                <a:close/>
                <a:moveTo>
                  <a:pt x="150427" y="846158"/>
                </a:moveTo>
                <a:lnTo>
                  <a:pt x="150813" y="846378"/>
                </a:lnTo>
                <a:lnTo>
                  <a:pt x="153618" y="847980"/>
                </a:lnTo>
                <a:lnTo>
                  <a:pt x="157265" y="852988"/>
                </a:lnTo>
                <a:cubicBezTo>
                  <a:pt x="157265" y="852988"/>
                  <a:pt x="157265" y="852988"/>
                  <a:pt x="156410" y="852135"/>
                </a:cubicBezTo>
                <a:lnTo>
                  <a:pt x="150813" y="846544"/>
                </a:lnTo>
                <a:close/>
                <a:moveTo>
                  <a:pt x="143589" y="846158"/>
                </a:moveTo>
                <a:cubicBezTo>
                  <a:pt x="143589" y="846158"/>
                  <a:pt x="143589" y="846158"/>
                  <a:pt x="150427" y="852988"/>
                </a:cubicBezTo>
                <a:lnTo>
                  <a:pt x="147940" y="851126"/>
                </a:lnTo>
                <a:close/>
                <a:moveTo>
                  <a:pt x="131763" y="846158"/>
                </a:moveTo>
                <a:lnTo>
                  <a:pt x="131763" y="847725"/>
                </a:lnTo>
                <a:lnTo>
                  <a:pt x="131483" y="847725"/>
                </a:lnTo>
                <a:lnTo>
                  <a:pt x="136526" y="852763"/>
                </a:lnTo>
                <a:lnTo>
                  <a:pt x="136526" y="852487"/>
                </a:lnTo>
                <a:lnTo>
                  <a:pt x="136525" y="852487"/>
                </a:lnTo>
                <a:cubicBezTo>
                  <a:pt x="136525" y="849312"/>
                  <a:pt x="136525" y="849312"/>
                  <a:pt x="136525" y="849312"/>
                </a:cubicBezTo>
                <a:lnTo>
                  <a:pt x="136525" y="846158"/>
                </a:lnTo>
                <a:lnTo>
                  <a:pt x="135897" y="846158"/>
                </a:lnTo>
                <a:close/>
                <a:moveTo>
                  <a:pt x="990600" y="846138"/>
                </a:moveTo>
                <a:lnTo>
                  <a:pt x="989907" y="846534"/>
                </a:lnTo>
                <a:lnTo>
                  <a:pt x="991961" y="846534"/>
                </a:lnTo>
                <a:cubicBezTo>
                  <a:pt x="990260" y="848271"/>
                  <a:pt x="988559" y="850007"/>
                  <a:pt x="985157" y="853480"/>
                </a:cubicBezTo>
                <a:cubicBezTo>
                  <a:pt x="985157" y="853480"/>
                  <a:pt x="986858" y="851743"/>
                  <a:pt x="987708" y="850007"/>
                </a:cubicBezTo>
                <a:lnTo>
                  <a:pt x="986561" y="848446"/>
                </a:lnTo>
                <a:lnTo>
                  <a:pt x="985044" y="849313"/>
                </a:lnTo>
                <a:lnTo>
                  <a:pt x="984251" y="852484"/>
                </a:lnTo>
                <a:lnTo>
                  <a:pt x="984250" y="852488"/>
                </a:lnTo>
                <a:lnTo>
                  <a:pt x="984251" y="852481"/>
                </a:lnTo>
                <a:lnTo>
                  <a:pt x="985044" y="846932"/>
                </a:lnTo>
                <a:lnTo>
                  <a:pt x="985411" y="846879"/>
                </a:lnTo>
                <a:lnTo>
                  <a:pt x="985157" y="846534"/>
                </a:lnTo>
                <a:lnTo>
                  <a:pt x="987826" y="846534"/>
                </a:lnTo>
                <a:close/>
                <a:moveTo>
                  <a:pt x="964407" y="846138"/>
                </a:moveTo>
                <a:cubicBezTo>
                  <a:pt x="964407" y="852488"/>
                  <a:pt x="971551" y="839788"/>
                  <a:pt x="957263" y="852488"/>
                </a:cubicBezTo>
                <a:cubicBezTo>
                  <a:pt x="964407" y="846138"/>
                  <a:pt x="964407" y="846138"/>
                  <a:pt x="964407" y="846138"/>
                </a:cubicBezTo>
                <a:close/>
                <a:moveTo>
                  <a:pt x="512763" y="846138"/>
                </a:moveTo>
                <a:cubicBezTo>
                  <a:pt x="512763" y="846138"/>
                  <a:pt x="512763" y="846138"/>
                  <a:pt x="519113" y="846138"/>
                </a:cubicBezTo>
                <a:cubicBezTo>
                  <a:pt x="515938" y="846138"/>
                  <a:pt x="515938" y="846138"/>
                  <a:pt x="516732" y="846932"/>
                </a:cubicBezTo>
                <a:lnTo>
                  <a:pt x="519113" y="852487"/>
                </a:lnTo>
                <a:lnTo>
                  <a:pt x="519113" y="852488"/>
                </a:lnTo>
                <a:lnTo>
                  <a:pt x="519112" y="852487"/>
                </a:lnTo>
                <a:lnTo>
                  <a:pt x="513557" y="846932"/>
                </a:lnTo>
                <a:lnTo>
                  <a:pt x="512801" y="846176"/>
                </a:lnTo>
                <a:lnTo>
                  <a:pt x="509401" y="849573"/>
                </a:lnTo>
                <a:cubicBezTo>
                  <a:pt x="509401" y="851281"/>
                  <a:pt x="509401" y="852988"/>
                  <a:pt x="505982" y="852988"/>
                </a:cubicBezTo>
                <a:cubicBezTo>
                  <a:pt x="505982" y="846158"/>
                  <a:pt x="512819" y="852988"/>
                  <a:pt x="505982" y="846158"/>
                </a:cubicBezTo>
                <a:cubicBezTo>
                  <a:pt x="505982" y="846158"/>
                  <a:pt x="507691" y="846158"/>
                  <a:pt x="509401" y="846158"/>
                </a:cubicBezTo>
                <a:lnTo>
                  <a:pt x="512783" y="846158"/>
                </a:lnTo>
                <a:close/>
                <a:moveTo>
                  <a:pt x="115888" y="846138"/>
                </a:moveTo>
                <a:lnTo>
                  <a:pt x="116682" y="846985"/>
                </a:lnTo>
                <a:lnTo>
                  <a:pt x="116682" y="846667"/>
                </a:lnTo>
                <a:lnTo>
                  <a:pt x="116841" y="847155"/>
                </a:lnTo>
                <a:lnTo>
                  <a:pt x="118865" y="849313"/>
                </a:lnTo>
                <a:lnTo>
                  <a:pt x="117888" y="850355"/>
                </a:lnTo>
                <a:lnTo>
                  <a:pt x="118585" y="852488"/>
                </a:lnTo>
                <a:lnTo>
                  <a:pt x="119460" y="852488"/>
                </a:lnTo>
                <a:cubicBezTo>
                  <a:pt x="119460" y="852488"/>
                  <a:pt x="119460" y="852488"/>
                  <a:pt x="123032" y="852488"/>
                </a:cubicBezTo>
                <a:lnTo>
                  <a:pt x="124053" y="854274"/>
                </a:lnTo>
                <a:lnTo>
                  <a:pt x="123032" y="853381"/>
                </a:lnTo>
                <a:lnTo>
                  <a:pt x="118700" y="852840"/>
                </a:lnTo>
                <a:lnTo>
                  <a:pt x="119381" y="854923"/>
                </a:lnTo>
                <a:lnTo>
                  <a:pt x="120056" y="856986"/>
                </a:lnTo>
                <a:cubicBezTo>
                  <a:pt x="120056" y="856986"/>
                  <a:pt x="120056" y="856986"/>
                  <a:pt x="116682" y="853547"/>
                </a:cubicBezTo>
                <a:cubicBezTo>
                  <a:pt x="116682" y="853547"/>
                  <a:pt x="116682" y="853547"/>
                  <a:pt x="116682" y="852687"/>
                </a:cubicBezTo>
                <a:lnTo>
                  <a:pt x="116682" y="852587"/>
                </a:lnTo>
                <a:lnTo>
                  <a:pt x="115888" y="852488"/>
                </a:lnTo>
                <a:lnTo>
                  <a:pt x="116682" y="852488"/>
                </a:lnTo>
                <a:lnTo>
                  <a:pt x="116682" y="851641"/>
                </a:lnTo>
                <a:lnTo>
                  <a:pt x="115888" y="852488"/>
                </a:lnTo>
                <a:cubicBezTo>
                  <a:pt x="115888" y="846138"/>
                  <a:pt x="115888" y="852488"/>
                  <a:pt x="115888" y="846138"/>
                </a:cubicBezTo>
                <a:close/>
                <a:moveTo>
                  <a:pt x="519907" y="846137"/>
                </a:moveTo>
                <a:lnTo>
                  <a:pt x="522224" y="850943"/>
                </a:lnTo>
                <a:lnTo>
                  <a:pt x="519907" y="852487"/>
                </a:lnTo>
                <a:cubicBezTo>
                  <a:pt x="519907" y="852487"/>
                  <a:pt x="519907" y="852487"/>
                  <a:pt x="519907" y="846137"/>
                </a:cubicBezTo>
                <a:close/>
                <a:moveTo>
                  <a:pt x="555287" y="843222"/>
                </a:moveTo>
                <a:lnTo>
                  <a:pt x="560388" y="846137"/>
                </a:lnTo>
                <a:cubicBezTo>
                  <a:pt x="560388" y="846137"/>
                  <a:pt x="554038" y="846137"/>
                  <a:pt x="554038" y="846137"/>
                </a:cubicBezTo>
                <a:close/>
                <a:moveTo>
                  <a:pt x="998349" y="840013"/>
                </a:moveTo>
                <a:lnTo>
                  <a:pt x="992173" y="846318"/>
                </a:lnTo>
                <a:lnTo>
                  <a:pt x="997914" y="840457"/>
                </a:lnTo>
                <a:close/>
                <a:moveTo>
                  <a:pt x="116718" y="839883"/>
                </a:moveTo>
                <a:lnTo>
                  <a:pt x="117211" y="841200"/>
                </a:lnTo>
                <a:lnTo>
                  <a:pt x="117819" y="841848"/>
                </a:lnTo>
                <a:lnTo>
                  <a:pt x="117496" y="841958"/>
                </a:lnTo>
                <a:lnTo>
                  <a:pt x="118156" y="843719"/>
                </a:lnTo>
                <a:lnTo>
                  <a:pt x="118865" y="842963"/>
                </a:lnTo>
                <a:lnTo>
                  <a:pt x="117819" y="841848"/>
                </a:lnTo>
                <a:lnTo>
                  <a:pt x="121842" y="840468"/>
                </a:lnTo>
                <a:lnTo>
                  <a:pt x="122834" y="840582"/>
                </a:lnTo>
                <a:lnTo>
                  <a:pt x="123191" y="842582"/>
                </a:lnTo>
                <a:lnTo>
                  <a:pt x="123191" y="840006"/>
                </a:lnTo>
                <a:lnTo>
                  <a:pt x="121842" y="840468"/>
                </a:lnTo>
                <a:close/>
                <a:moveTo>
                  <a:pt x="123689" y="839835"/>
                </a:moveTo>
                <a:lnTo>
                  <a:pt x="123432" y="839923"/>
                </a:lnTo>
                <a:lnTo>
                  <a:pt x="124064" y="842367"/>
                </a:lnTo>
                <a:lnTo>
                  <a:pt x="125731" y="843287"/>
                </a:lnTo>
                <a:lnTo>
                  <a:pt x="126684" y="844897"/>
                </a:lnTo>
                <a:lnTo>
                  <a:pt x="129637" y="845610"/>
                </a:lnTo>
                <a:lnTo>
                  <a:pt x="129684" y="845621"/>
                </a:lnTo>
                <a:lnTo>
                  <a:pt x="129598" y="845421"/>
                </a:lnTo>
                <a:lnTo>
                  <a:pt x="129248" y="845228"/>
                </a:lnTo>
                <a:lnTo>
                  <a:pt x="125731" y="843287"/>
                </a:lnTo>
                <a:close/>
                <a:moveTo>
                  <a:pt x="109538" y="839788"/>
                </a:moveTo>
                <a:cubicBezTo>
                  <a:pt x="109538" y="839788"/>
                  <a:pt x="111126" y="841376"/>
                  <a:pt x="112713" y="842963"/>
                </a:cubicBezTo>
                <a:lnTo>
                  <a:pt x="115094" y="845344"/>
                </a:lnTo>
                <a:cubicBezTo>
                  <a:pt x="114301" y="844551"/>
                  <a:pt x="112713" y="842963"/>
                  <a:pt x="109538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4848"/>
                </a:cubicBezTo>
                <a:lnTo>
                  <a:pt x="998991" y="843836"/>
                </a:lnTo>
                <a:lnTo>
                  <a:pt x="999161" y="843161"/>
                </a:lnTo>
                <a:cubicBezTo>
                  <a:pt x="1000012" y="843161"/>
                  <a:pt x="1001712" y="843161"/>
                  <a:pt x="1005114" y="839788"/>
                </a:cubicBezTo>
                <a:close/>
                <a:moveTo>
                  <a:pt x="1005114" y="839788"/>
                </a:moveTo>
                <a:cubicBezTo>
                  <a:pt x="1001712" y="843161"/>
                  <a:pt x="1000012" y="844848"/>
                  <a:pt x="999161" y="845691"/>
                </a:cubicBezTo>
                <a:lnTo>
                  <a:pt x="1001712" y="843161"/>
                </a:lnTo>
                <a:cubicBezTo>
                  <a:pt x="1003413" y="841474"/>
                  <a:pt x="1005114" y="839788"/>
                  <a:pt x="1005114" y="839788"/>
                </a:cubicBezTo>
                <a:close/>
                <a:moveTo>
                  <a:pt x="1005114" y="839788"/>
                </a:moveTo>
                <a:cubicBezTo>
                  <a:pt x="1005114" y="843161"/>
                  <a:pt x="1005114" y="844848"/>
                  <a:pt x="1004264" y="845691"/>
                </a:cubicBezTo>
                <a:lnTo>
                  <a:pt x="998428" y="846518"/>
                </a:lnTo>
                <a:lnTo>
                  <a:pt x="1000672" y="849511"/>
                </a:lnTo>
                <a:cubicBezTo>
                  <a:pt x="999829" y="851197"/>
                  <a:pt x="998142" y="852884"/>
                  <a:pt x="998142" y="852884"/>
                </a:cubicBezTo>
                <a:lnTo>
                  <a:pt x="995109" y="852884"/>
                </a:lnTo>
                <a:lnTo>
                  <a:pt x="994909" y="853281"/>
                </a:lnTo>
                <a:lnTo>
                  <a:pt x="992025" y="859001"/>
                </a:lnTo>
                <a:lnTo>
                  <a:pt x="994768" y="856258"/>
                </a:lnTo>
                <a:cubicBezTo>
                  <a:pt x="996455" y="854571"/>
                  <a:pt x="998142" y="852884"/>
                  <a:pt x="998142" y="852884"/>
                </a:cubicBezTo>
                <a:cubicBezTo>
                  <a:pt x="998142" y="856258"/>
                  <a:pt x="998142" y="857944"/>
                  <a:pt x="997299" y="858788"/>
                </a:cubicBezTo>
                <a:lnTo>
                  <a:pt x="991731" y="859583"/>
                </a:lnTo>
                <a:lnTo>
                  <a:pt x="991507" y="860028"/>
                </a:lnTo>
                <a:lnTo>
                  <a:pt x="991288" y="859738"/>
                </a:lnTo>
                <a:lnTo>
                  <a:pt x="991215" y="859811"/>
                </a:lnTo>
                <a:lnTo>
                  <a:pt x="991507" y="860028"/>
                </a:lnTo>
                <a:lnTo>
                  <a:pt x="990601" y="860702"/>
                </a:lnTo>
                <a:lnTo>
                  <a:pt x="990601" y="863600"/>
                </a:lnTo>
                <a:cubicBezTo>
                  <a:pt x="990601" y="863600"/>
                  <a:pt x="990601" y="863600"/>
                  <a:pt x="990601" y="866775"/>
                </a:cubicBezTo>
                <a:cubicBezTo>
                  <a:pt x="990601" y="866775"/>
                  <a:pt x="984251" y="873125"/>
                  <a:pt x="984251" y="866775"/>
                </a:cubicBezTo>
                <a:lnTo>
                  <a:pt x="984509" y="866711"/>
                </a:lnTo>
                <a:lnTo>
                  <a:pt x="984268" y="866631"/>
                </a:lnTo>
                <a:lnTo>
                  <a:pt x="984185" y="866687"/>
                </a:lnTo>
                <a:lnTo>
                  <a:pt x="984251" y="866775"/>
                </a:lnTo>
                <a:lnTo>
                  <a:pt x="984052" y="866775"/>
                </a:lnTo>
                <a:lnTo>
                  <a:pt x="982118" y="868065"/>
                </a:lnTo>
                <a:lnTo>
                  <a:pt x="982505" y="866775"/>
                </a:lnTo>
                <a:lnTo>
                  <a:pt x="980282" y="866775"/>
                </a:lnTo>
                <a:lnTo>
                  <a:pt x="982086" y="863889"/>
                </a:lnTo>
                <a:lnTo>
                  <a:pt x="982688" y="864692"/>
                </a:lnTo>
                <a:lnTo>
                  <a:pt x="984132" y="861353"/>
                </a:lnTo>
                <a:lnTo>
                  <a:pt x="984648" y="859631"/>
                </a:lnTo>
                <a:lnTo>
                  <a:pt x="985157" y="859631"/>
                </a:lnTo>
                <a:lnTo>
                  <a:pt x="985238" y="859631"/>
                </a:lnTo>
                <a:lnTo>
                  <a:pt x="988105" y="857498"/>
                </a:lnTo>
                <a:lnTo>
                  <a:pt x="988786" y="858004"/>
                </a:lnTo>
                <a:lnTo>
                  <a:pt x="988105" y="859185"/>
                </a:lnTo>
                <a:lnTo>
                  <a:pt x="986305" y="859631"/>
                </a:lnTo>
                <a:lnTo>
                  <a:pt x="987506" y="859631"/>
                </a:lnTo>
                <a:lnTo>
                  <a:pt x="990419" y="859219"/>
                </a:lnTo>
                <a:lnTo>
                  <a:pt x="990973" y="859631"/>
                </a:lnTo>
                <a:lnTo>
                  <a:pt x="991207" y="859631"/>
                </a:lnTo>
                <a:lnTo>
                  <a:pt x="990691" y="858949"/>
                </a:lnTo>
                <a:lnTo>
                  <a:pt x="991478" y="853480"/>
                </a:lnTo>
                <a:lnTo>
                  <a:pt x="991501" y="853323"/>
                </a:lnTo>
                <a:lnTo>
                  <a:pt x="991486" y="853318"/>
                </a:lnTo>
                <a:lnTo>
                  <a:pt x="991393" y="853480"/>
                </a:lnTo>
                <a:lnTo>
                  <a:pt x="989301" y="857111"/>
                </a:lnTo>
                <a:lnTo>
                  <a:pt x="988956" y="856655"/>
                </a:lnTo>
                <a:lnTo>
                  <a:pt x="991357" y="853480"/>
                </a:lnTo>
                <a:lnTo>
                  <a:pt x="991481" y="853316"/>
                </a:lnTo>
                <a:lnTo>
                  <a:pt x="989409" y="852611"/>
                </a:lnTo>
                <a:cubicBezTo>
                  <a:pt x="988559" y="851743"/>
                  <a:pt x="988559" y="850007"/>
                  <a:pt x="991961" y="846534"/>
                </a:cubicBezTo>
                <a:lnTo>
                  <a:pt x="991961" y="847403"/>
                </a:lnTo>
                <a:lnTo>
                  <a:pt x="991961" y="849139"/>
                </a:lnTo>
                <a:lnTo>
                  <a:pt x="991961" y="851481"/>
                </a:lnTo>
                <a:lnTo>
                  <a:pt x="992357" y="849908"/>
                </a:lnTo>
                <a:lnTo>
                  <a:pt x="997004" y="847275"/>
                </a:lnTo>
                <a:lnTo>
                  <a:pt x="998142" y="846137"/>
                </a:lnTo>
                <a:lnTo>
                  <a:pt x="998311" y="846362"/>
                </a:lnTo>
                <a:lnTo>
                  <a:pt x="998332" y="846390"/>
                </a:lnTo>
                <a:lnTo>
                  <a:pt x="998764" y="843388"/>
                </a:lnTo>
                <a:lnTo>
                  <a:pt x="998834" y="842902"/>
                </a:lnTo>
                <a:lnTo>
                  <a:pt x="998991" y="843836"/>
                </a:lnTo>
                <a:lnTo>
                  <a:pt x="998764" y="844736"/>
                </a:lnTo>
                <a:lnTo>
                  <a:pt x="998343" y="846406"/>
                </a:lnTo>
                <a:lnTo>
                  <a:pt x="998385" y="846461"/>
                </a:lnTo>
                <a:close/>
                <a:moveTo>
                  <a:pt x="1005114" y="839788"/>
                </a:moveTo>
                <a:cubicBezTo>
                  <a:pt x="1005114" y="839788"/>
                  <a:pt x="1005114" y="839788"/>
                  <a:pt x="1011918" y="839788"/>
                </a:cubicBezTo>
                <a:cubicBezTo>
                  <a:pt x="1011918" y="839788"/>
                  <a:pt x="1005114" y="839788"/>
                  <a:pt x="1005114" y="846535"/>
                </a:cubicBezTo>
                <a:lnTo>
                  <a:pt x="1005114" y="845691"/>
                </a:lnTo>
                <a:lnTo>
                  <a:pt x="1005114" y="844004"/>
                </a:lnTo>
                <a:close/>
                <a:moveTo>
                  <a:pt x="554038" y="839787"/>
                </a:moveTo>
                <a:cubicBezTo>
                  <a:pt x="557213" y="839787"/>
                  <a:pt x="557213" y="839787"/>
                  <a:pt x="556419" y="840581"/>
                </a:cubicBezTo>
                <a:lnTo>
                  <a:pt x="555287" y="843222"/>
                </a:lnTo>
                <a:lnTo>
                  <a:pt x="554832" y="842962"/>
                </a:lnTo>
                <a:cubicBezTo>
                  <a:pt x="554038" y="841375"/>
                  <a:pt x="554038" y="839787"/>
                  <a:pt x="554038" y="839787"/>
                </a:cubicBezTo>
                <a:close/>
                <a:moveTo>
                  <a:pt x="485776" y="839787"/>
                </a:moveTo>
                <a:cubicBezTo>
                  <a:pt x="492126" y="839787"/>
                  <a:pt x="492126" y="846137"/>
                  <a:pt x="492126" y="846137"/>
                </a:cubicBezTo>
                <a:cubicBezTo>
                  <a:pt x="485776" y="839787"/>
                  <a:pt x="492126" y="846137"/>
                  <a:pt x="485776" y="846137"/>
                </a:cubicBezTo>
                <a:cubicBezTo>
                  <a:pt x="485776" y="839787"/>
                  <a:pt x="492126" y="846137"/>
                  <a:pt x="485776" y="839787"/>
                </a:cubicBezTo>
                <a:close/>
                <a:moveTo>
                  <a:pt x="985157" y="839589"/>
                </a:moveTo>
                <a:cubicBezTo>
                  <a:pt x="985157" y="843062"/>
                  <a:pt x="985157" y="844798"/>
                  <a:pt x="984307" y="845666"/>
                </a:cubicBezTo>
                <a:lnTo>
                  <a:pt x="984069" y="845701"/>
                </a:lnTo>
                <a:lnTo>
                  <a:pt x="981755" y="843930"/>
                </a:lnTo>
                <a:lnTo>
                  <a:pt x="978871" y="846138"/>
                </a:lnTo>
                <a:lnTo>
                  <a:pt x="980811" y="846138"/>
                </a:lnTo>
                <a:lnTo>
                  <a:pt x="981071" y="846138"/>
                </a:lnTo>
                <a:lnTo>
                  <a:pt x="984069" y="845701"/>
                </a:lnTo>
                <a:lnTo>
                  <a:pt x="985157" y="846534"/>
                </a:lnTo>
                <a:cubicBezTo>
                  <a:pt x="985157" y="846534"/>
                  <a:pt x="985157" y="846534"/>
                  <a:pt x="984307" y="846534"/>
                </a:cubicBezTo>
                <a:lnTo>
                  <a:pt x="984251" y="846534"/>
                </a:lnTo>
                <a:lnTo>
                  <a:pt x="983954" y="846534"/>
                </a:lnTo>
                <a:lnTo>
                  <a:pt x="981671" y="849578"/>
                </a:lnTo>
                <a:cubicBezTo>
                  <a:pt x="980812" y="851298"/>
                  <a:pt x="980812" y="853017"/>
                  <a:pt x="984251" y="853017"/>
                </a:cubicBezTo>
                <a:cubicBezTo>
                  <a:pt x="984251" y="853017"/>
                  <a:pt x="982531" y="853017"/>
                  <a:pt x="980811" y="853017"/>
                </a:cubicBezTo>
                <a:lnTo>
                  <a:pt x="977429" y="853017"/>
                </a:lnTo>
                <a:lnTo>
                  <a:pt x="977900" y="853282"/>
                </a:lnTo>
                <a:lnTo>
                  <a:pt x="977016" y="853424"/>
                </a:lnTo>
                <a:lnTo>
                  <a:pt x="972002" y="859154"/>
                </a:lnTo>
                <a:lnTo>
                  <a:pt x="971550" y="860426"/>
                </a:lnTo>
                <a:lnTo>
                  <a:pt x="971662" y="859542"/>
                </a:lnTo>
                <a:lnTo>
                  <a:pt x="971352" y="859897"/>
                </a:lnTo>
                <a:lnTo>
                  <a:pt x="971117" y="861773"/>
                </a:lnTo>
                <a:lnTo>
                  <a:pt x="970130" y="862432"/>
                </a:lnTo>
                <a:lnTo>
                  <a:pt x="970492" y="859897"/>
                </a:lnTo>
                <a:lnTo>
                  <a:pt x="970955" y="859434"/>
                </a:lnTo>
                <a:lnTo>
                  <a:pt x="970757" y="859434"/>
                </a:lnTo>
                <a:lnTo>
                  <a:pt x="970757" y="859434"/>
                </a:lnTo>
                <a:lnTo>
                  <a:pt x="964430" y="860313"/>
                </a:lnTo>
                <a:lnTo>
                  <a:pt x="963738" y="863774"/>
                </a:lnTo>
                <a:cubicBezTo>
                  <a:pt x="962870" y="866379"/>
                  <a:pt x="961133" y="869851"/>
                  <a:pt x="957660" y="873324"/>
                </a:cubicBezTo>
                <a:cubicBezTo>
                  <a:pt x="957660" y="873324"/>
                  <a:pt x="959396" y="869851"/>
                  <a:pt x="961133" y="866379"/>
                </a:cubicBezTo>
                <a:lnTo>
                  <a:pt x="964147" y="860352"/>
                </a:lnTo>
                <a:lnTo>
                  <a:pt x="963620" y="860425"/>
                </a:lnTo>
                <a:lnTo>
                  <a:pt x="963613" y="860426"/>
                </a:lnTo>
                <a:lnTo>
                  <a:pt x="963619" y="860425"/>
                </a:lnTo>
                <a:lnTo>
                  <a:pt x="964153" y="860340"/>
                </a:lnTo>
                <a:lnTo>
                  <a:pt x="964163" y="860320"/>
                </a:lnTo>
                <a:lnTo>
                  <a:pt x="964274" y="859765"/>
                </a:lnTo>
                <a:lnTo>
                  <a:pt x="965002" y="856126"/>
                </a:lnTo>
                <a:lnTo>
                  <a:pt x="968837" y="850100"/>
                </a:lnTo>
                <a:lnTo>
                  <a:pt x="963613" y="852488"/>
                </a:lnTo>
                <a:cubicBezTo>
                  <a:pt x="963613" y="852488"/>
                  <a:pt x="971551" y="846138"/>
                  <a:pt x="971551" y="846138"/>
                </a:cubicBezTo>
                <a:lnTo>
                  <a:pt x="971403" y="846612"/>
                </a:lnTo>
                <a:lnTo>
                  <a:pt x="971550" y="846591"/>
                </a:lnTo>
                <a:lnTo>
                  <a:pt x="971551" y="846591"/>
                </a:lnTo>
                <a:lnTo>
                  <a:pt x="974720" y="846138"/>
                </a:lnTo>
                <a:lnTo>
                  <a:pt x="972344" y="846138"/>
                </a:lnTo>
                <a:lnTo>
                  <a:pt x="971551" y="846138"/>
                </a:lnTo>
                <a:lnTo>
                  <a:pt x="971550" y="846138"/>
                </a:lnTo>
                <a:cubicBezTo>
                  <a:pt x="971550" y="846138"/>
                  <a:pt x="971550" y="846138"/>
                  <a:pt x="971550" y="839788"/>
                </a:cubicBezTo>
                <a:cubicBezTo>
                  <a:pt x="974725" y="842963"/>
                  <a:pt x="974725" y="844551"/>
                  <a:pt x="974725" y="845344"/>
                </a:cubicBezTo>
                <a:lnTo>
                  <a:pt x="976743" y="845849"/>
                </a:lnTo>
                <a:lnTo>
                  <a:pt x="977041" y="845806"/>
                </a:lnTo>
                <a:cubicBezTo>
                  <a:pt x="977901" y="844947"/>
                  <a:pt x="977901" y="843227"/>
                  <a:pt x="977901" y="839787"/>
                </a:cubicBezTo>
                <a:cubicBezTo>
                  <a:pt x="977901" y="843227"/>
                  <a:pt x="977901" y="844947"/>
                  <a:pt x="977901" y="845806"/>
                </a:cubicBezTo>
                <a:lnTo>
                  <a:pt x="977901" y="846138"/>
                </a:lnTo>
                <a:lnTo>
                  <a:pt x="978409" y="846138"/>
                </a:lnTo>
                <a:lnTo>
                  <a:pt x="979204" y="840457"/>
                </a:lnTo>
                <a:cubicBezTo>
                  <a:pt x="980055" y="839589"/>
                  <a:pt x="981756" y="839589"/>
                  <a:pt x="985157" y="839589"/>
                </a:cubicBezTo>
                <a:close/>
                <a:moveTo>
                  <a:pt x="123605" y="839391"/>
                </a:moveTo>
                <a:lnTo>
                  <a:pt x="123608" y="839396"/>
                </a:lnTo>
                <a:lnTo>
                  <a:pt x="126684" y="842367"/>
                </a:lnTo>
                <a:lnTo>
                  <a:pt x="129422" y="845012"/>
                </a:lnTo>
                <a:lnTo>
                  <a:pt x="127350" y="840181"/>
                </a:lnTo>
                <a:lnTo>
                  <a:pt x="129723" y="839391"/>
                </a:lnTo>
                <a:lnTo>
                  <a:pt x="126737" y="839391"/>
                </a:lnTo>
                <a:close/>
                <a:moveTo>
                  <a:pt x="581195" y="839328"/>
                </a:moveTo>
                <a:lnTo>
                  <a:pt x="581540" y="839787"/>
                </a:lnTo>
                <a:lnTo>
                  <a:pt x="582016" y="840421"/>
                </a:lnTo>
                <a:lnTo>
                  <a:pt x="581195" y="846158"/>
                </a:lnTo>
                <a:cubicBezTo>
                  <a:pt x="581195" y="846158"/>
                  <a:pt x="581195" y="846158"/>
                  <a:pt x="581195" y="845304"/>
                </a:cubicBezTo>
                <a:lnTo>
                  <a:pt x="581195" y="839787"/>
                </a:lnTo>
                <a:close/>
                <a:moveTo>
                  <a:pt x="136752" y="839328"/>
                </a:moveTo>
                <a:cubicBezTo>
                  <a:pt x="136752" y="842743"/>
                  <a:pt x="136752" y="844451"/>
                  <a:pt x="137607" y="845304"/>
                </a:cubicBezTo>
                <a:lnTo>
                  <a:pt x="142613" y="846019"/>
                </a:lnTo>
                <a:lnTo>
                  <a:pt x="142735" y="846158"/>
                </a:lnTo>
                <a:lnTo>
                  <a:pt x="142735" y="846158"/>
                </a:lnTo>
                <a:lnTo>
                  <a:pt x="143589" y="847660"/>
                </a:lnTo>
                <a:lnTo>
                  <a:pt x="145406" y="850854"/>
                </a:lnTo>
                <a:cubicBezTo>
                  <a:pt x="145726" y="852135"/>
                  <a:pt x="145299" y="852988"/>
                  <a:pt x="143589" y="852988"/>
                </a:cubicBezTo>
                <a:lnTo>
                  <a:pt x="142876" y="852276"/>
                </a:lnTo>
                <a:lnTo>
                  <a:pt x="142734" y="852135"/>
                </a:lnTo>
                <a:cubicBezTo>
                  <a:pt x="141880" y="851281"/>
                  <a:pt x="140171" y="849573"/>
                  <a:pt x="136752" y="846158"/>
                </a:cubicBezTo>
                <a:cubicBezTo>
                  <a:pt x="136752" y="846158"/>
                  <a:pt x="136752" y="839328"/>
                  <a:pt x="136752" y="839328"/>
                </a:cubicBezTo>
                <a:close/>
                <a:moveTo>
                  <a:pt x="136752" y="839328"/>
                </a:moveTo>
                <a:cubicBezTo>
                  <a:pt x="136752" y="839328"/>
                  <a:pt x="138461" y="841035"/>
                  <a:pt x="140171" y="842743"/>
                </a:cubicBezTo>
                <a:lnTo>
                  <a:pt x="142876" y="845446"/>
                </a:lnTo>
                <a:lnTo>
                  <a:pt x="143569" y="846138"/>
                </a:lnTo>
                <a:lnTo>
                  <a:pt x="143589" y="846158"/>
                </a:lnTo>
                <a:lnTo>
                  <a:pt x="143449" y="846138"/>
                </a:lnTo>
                <a:lnTo>
                  <a:pt x="142876" y="846056"/>
                </a:lnTo>
                <a:lnTo>
                  <a:pt x="142613" y="846019"/>
                </a:lnTo>
                <a:close/>
                <a:moveTo>
                  <a:pt x="979204" y="838721"/>
                </a:moveTo>
                <a:cubicBezTo>
                  <a:pt x="980055" y="839589"/>
                  <a:pt x="981756" y="839589"/>
                  <a:pt x="985157" y="839589"/>
                </a:cubicBezTo>
                <a:cubicBezTo>
                  <a:pt x="978354" y="839589"/>
                  <a:pt x="978354" y="839589"/>
                  <a:pt x="978354" y="839589"/>
                </a:cubicBezTo>
                <a:close/>
                <a:moveTo>
                  <a:pt x="143350" y="838650"/>
                </a:moveTo>
                <a:lnTo>
                  <a:pt x="143343" y="838667"/>
                </a:lnTo>
                <a:lnTo>
                  <a:pt x="143359" y="838683"/>
                </a:lnTo>
                <a:close/>
                <a:moveTo>
                  <a:pt x="898525" y="837407"/>
                </a:moveTo>
                <a:cubicBezTo>
                  <a:pt x="900113" y="836613"/>
                  <a:pt x="901700" y="836613"/>
                  <a:pt x="901700" y="839788"/>
                </a:cubicBezTo>
                <a:cubicBezTo>
                  <a:pt x="901700" y="839788"/>
                  <a:pt x="895350" y="846138"/>
                  <a:pt x="895350" y="839788"/>
                </a:cubicBezTo>
                <a:cubicBezTo>
                  <a:pt x="895350" y="839788"/>
                  <a:pt x="896938" y="838201"/>
                  <a:pt x="898525" y="837407"/>
                </a:cubicBezTo>
                <a:close/>
                <a:moveTo>
                  <a:pt x="978840" y="836116"/>
                </a:moveTo>
                <a:lnTo>
                  <a:pt x="978972" y="837063"/>
                </a:lnTo>
                <a:lnTo>
                  <a:pt x="978354" y="839589"/>
                </a:lnTo>
                <a:close/>
                <a:moveTo>
                  <a:pt x="139754" y="835077"/>
                </a:moveTo>
                <a:lnTo>
                  <a:pt x="142876" y="838200"/>
                </a:lnTo>
                <a:lnTo>
                  <a:pt x="142876" y="836965"/>
                </a:lnTo>
                <a:lnTo>
                  <a:pt x="142777" y="836613"/>
                </a:lnTo>
                <a:close/>
                <a:moveTo>
                  <a:pt x="110526" y="834316"/>
                </a:moveTo>
                <a:lnTo>
                  <a:pt x="113110" y="836613"/>
                </a:lnTo>
                <a:lnTo>
                  <a:pt x="115068" y="838354"/>
                </a:lnTo>
                <a:close/>
                <a:moveTo>
                  <a:pt x="109538" y="833438"/>
                </a:moveTo>
                <a:lnTo>
                  <a:pt x="110526" y="834316"/>
                </a:lnTo>
                <a:lnTo>
                  <a:pt x="110431" y="834232"/>
                </a:lnTo>
                <a:cubicBezTo>
                  <a:pt x="109538" y="833438"/>
                  <a:pt x="109538" y="833438"/>
                  <a:pt x="109538" y="833438"/>
                </a:cubicBezTo>
                <a:close/>
                <a:moveTo>
                  <a:pt x="103188" y="833438"/>
                </a:moveTo>
                <a:cubicBezTo>
                  <a:pt x="103188" y="839788"/>
                  <a:pt x="103188" y="839788"/>
                  <a:pt x="109538" y="839788"/>
                </a:cubicBezTo>
                <a:lnTo>
                  <a:pt x="109538" y="842963"/>
                </a:lnTo>
                <a:lnTo>
                  <a:pt x="109538" y="845344"/>
                </a:lnTo>
                <a:cubicBezTo>
                  <a:pt x="109538" y="846138"/>
                  <a:pt x="109538" y="846138"/>
                  <a:pt x="109538" y="846138"/>
                </a:cubicBezTo>
                <a:cubicBezTo>
                  <a:pt x="109538" y="846138"/>
                  <a:pt x="103188" y="839788"/>
                  <a:pt x="103188" y="839788"/>
                </a:cubicBezTo>
                <a:cubicBezTo>
                  <a:pt x="103188" y="839788"/>
                  <a:pt x="103188" y="839788"/>
                  <a:pt x="103188" y="833438"/>
                </a:cubicBezTo>
                <a:close/>
                <a:moveTo>
                  <a:pt x="895350" y="833437"/>
                </a:moveTo>
                <a:cubicBezTo>
                  <a:pt x="889000" y="839787"/>
                  <a:pt x="895350" y="839787"/>
                  <a:pt x="895350" y="839787"/>
                </a:cubicBezTo>
                <a:cubicBezTo>
                  <a:pt x="889000" y="839787"/>
                  <a:pt x="889000" y="839787"/>
                  <a:pt x="889000" y="839787"/>
                </a:cubicBezTo>
                <a:cubicBezTo>
                  <a:pt x="889000" y="833437"/>
                  <a:pt x="895350" y="833437"/>
                  <a:pt x="895350" y="833437"/>
                </a:cubicBezTo>
                <a:close/>
                <a:moveTo>
                  <a:pt x="560388" y="833437"/>
                </a:moveTo>
                <a:cubicBezTo>
                  <a:pt x="554038" y="839787"/>
                  <a:pt x="554038" y="839787"/>
                  <a:pt x="560388" y="839787"/>
                </a:cubicBezTo>
                <a:cubicBezTo>
                  <a:pt x="560388" y="839787"/>
                  <a:pt x="560388" y="839787"/>
                  <a:pt x="559594" y="839787"/>
                </a:cubicBezTo>
                <a:lnTo>
                  <a:pt x="556419" y="839787"/>
                </a:lnTo>
                <a:cubicBezTo>
                  <a:pt x="557213" y="839787"/>
                  <a:pt x="557213" y="839787"/>
                  <a:pt x="554038" y="839787"/>
                </a:cubicBezTo>
                <a:cubicBezTo>
                  <a:pt x="560388" y="839787"/>
                  <a:pt x="554038" y="833437"/>
                  <a:pt x="560388" y="833437"/>
                </a:cubicBezTo>
                <a:close/>
                <a:moveTo>
                  <a:pt x="137915" y="833238"/>
                </a:moveTo>
                <a:lnTo>
                  <a:pt x="137916" y="833240"/>
                </a:lnTo>
                <a:lnTo>
                  <a:pt x="137915" y="833239"/>
                </a:lnTo>
                <a:close/>
                <a:moveTo>
                  <a:pt x="1011918" y="833041"/>
                </a:moveTo>
                <a:cubicBezTo>
                  <a:pt x="1011918" y="839788"/>
                  <a:pt x="1005114" y="839788"/>
                  <a:pt x="1005114" y="839788"/>
                </a:cubicBezTo>
                <a:cubicBezTo>
                  <a:pt x="1011918" y="833041"/>
                  <a:pt x="1005114" y="839788"/>
                  <a:pt x="1011918" y="833041"/>
                </a:cubicBezTo>
                <a:close/>
                <a:moveTo>
                  <a:pt x="136525" y="832909"/>
                </a:moveTo>
                <a:lnTo>
                  <a:pt x="137353" y="833806"/>
                </a:lnTo>
                <a:lnTo>
                  <a:pt x="137319" y="833769"/>
                </a:lnTo>
                <a:cubicBezTo>
                  <a:pt x="136525" y="832909"/>
                  <a:pt x="136525" y="832909"/>
                  <a:pt x="136525" y="832909"/>
                </a:cubicBezTo>
                <a:close/>
                <a:moveTo>
                  <a:pt x="998764" y="832644"/>
                </a:moveTo>
                <a:cubicBezTo>
                  <a:pt x="998764" y="832644"/>
                  <a:pt x="991961" y="839589"/>
                  <a:pt x="991961" y="839589"/>
                </a:cubicBezTo>
                <a:cubicBezTo>
                  <a:pt x="998764" y="832644"/>
                  <a:pt x="998764" y="832644"/>
                  <a:pt x="998764" y="832644"/>
                </a:cubicBezTo>
                <a:close/>
                <a:moveTo>
                  <a:pt x="998764" y="832644"/>
                </a:moveTo>
                <a:cubicBezTo>
                  <a:pt x="998764" y="839589"/>
                  <a:pt x="998764" y="839589"/>
                  <a:pt x="991961" y="839589"/>
                </a:cubicBezTo>
                <a:cubicBezTo>
                  <a:pt x="998764" y="839589"/>
                  <a:pt x="998764" y="832644"/>
                  <a:pt x="998764" y="832644"/>
                </a:cubicBezTo>
                <a:close/>
                <a:moveTo>
                  <a:pt x="991961" y="832644"/>
                </a:moveTo>
                <a:cubicBezTo>
                  <a:pt x="991961" y="839589"/>
                  <a:pt x="991961" y="839589"/>
                  <a:pt x="991961" y="839589"/>
                </a:cubicBezTo>
                <a:cubicBezTo>
                  <a:pt x="985157" y="846534"/>
                  <a:pt x="991961" y="839589"/>
                  <a:pt x="985157" y="839589"/>
                </a:cubicBezTo>
                <a:cubicBezTo>
                  <a:pt x="985157" y="839589"/>
                  <a:pt x="991961" y="832644"/>
                  <a:pt x="991961" y="832644"/>
                </a:cubicBezTo>
                <a:close/>
                <a:moveTo>
                  <a:pt x="985157" y="832644"/>
                </a:moveTo>
                <a:cubicBezTo>
                  <a:pt x="981756" y="836116"/>
                  <a:pt x="981756" y="836116"/>
                  <a:pt x="981755" y="836116"/>
                </a:cubicBezTo>
                <a:lnTo>
                  <a:pt x="979204" y="838721"/>
                </a:lnTo>
                <a:lnTo>
                  <a:pt x="978972" y="837063"/>
                </a:lnTo>
                <a:lnTo>
                  <a:pt x="979204" y="836116"/>
                </a:lnTo>
                <a:cubicBezTo>
                  <a:pt x="980055" y="834380"/>
                  <a:pt x="981756" y="832644"/>
                  <a:pt x="985157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9589"/>
                  <a:pt x="978354" y="839589"/>
                </a:cubicBezTo>
                <a:cubicBezTo>
                  <a:pt x="978354" y="839589"/>
                  <a:pt x="978354" y="839589"/>
                  <a:pt x="977504" y="839589"/>
                </a:cubicBezTo>
                <a:lnTo>
                  <a:pt x="976653" y="839589"/>
                </a:lnTo>
                <a:cubicBezTo>
                  <a:pt x="976653" y="839589"/>
                  <a:pt x="974952" y="839589"/>
                  <a:pt x="971550" y="839589"/>
                </a:cubicBezTo>
                <a:cubicBezTo>
                  <a:pt x="978354" y="832644"/>
                  <a:pt x="978354" y="839589"/>
                  <a:pt x="978354" y="832644"/>
                </a:cubicBezTo>
                <a:close/>
                <a:moveTo>
                  <a:pt x="978354" y="832644"/>
                </a:moveTo>
                <a:cubicBezTo>
                  <a:pt x="978354" y="832644"/>
                  <a:pt x="978354" y="832644"/>
                  <a:pt x="985157" y="832644"/>
                </a:cubicBezTo>
                <a:cubicBezTo>
                  <a:pt x="981756" y="832644"/>
                  <a:pt x="980055" y="832644"/>
                  <a:pt x="979204" y="833512"/>
                </a:cubicBezTo>
                <a:lnTo>
                  <a:pt x="978840" y="836116"/>
                </a:lnTo>
                <a:close/>
                <a:moveTo>
                  <a:pt x="987377" y="830377"/>
                </a:moveTo>
                <a:lnTo>
                  <a:pt x="986935" y="830829"/>
                </a:lnTo>
                <a:lnTo>
                  <a:pt x="985157" y="832644"/>
                </a:lnTo>
                <a:close/>
                <a:moveTo>
                  <a:pt x="991110" y="830039"/>
                </a:moveTo>
                <a:cubicBezTo>
                  <a:pt x="991961" y="829171"/>
                  <a:pt x="991961" y="829171"/>
                  <a:pt x="991961" y="832644"/>
                </a:cubicBezTo>
                <a:cubicBezTo>
                  <a:pt x="985157" y="832644"/>
                  <a:pt x="985157" y="839589"/>
                  <a:pt x="985157" y="839589"/>
                </a:cubicBezTo>
                <a:cubicBezTo>
                  <a:pt x="985157" y="839589"/>
                  <a:pt x="985157" y="839589"/>
                  <a:pt x="985157" y="832644"/>
                </a:cubicBezTo>
                <a:cubicBezTo>
                  <a:pt x="988559" y="832644"/>
                  <a:pt x="990260" y="830907"/>
                  <a:pt x="991110" y="830039"/>
                </a:cubicBezTo>
                <a:close/>
                <a:moveTo>
                  <a:pt x="988024" y="829717"/>
                </a:moveTo>
                <a:lnTo>
                  <a:pt x="987986" y="829756"/>
                </a:lnTo>
                <a:lnTo>
                  <a:pt x="987377" y="830377"/>
                </a:lnTo>
                <a:close/>
                <a:moveTo>
                  <a:pt x="988123" y="829616"/>
                </a:moveTo>
                <a:lnTo>
                  <a:pt x="988094" y="829646"/>
                </a:lnTo>
                <a:lnTo>
                  <a:pt x="988024" y="829717"/>
                </a:lnTo>
                <a:close/>
                <a:moveTo>
                  <a:pt x="467189" y="829570"/>
                </a:moveTo>
                <a:lnTo>
                  <a:pt x="471794" y="832497"/>
                </a:lnTo>
                <a:cubicBezTo>
                  <a:pt x="471794" y="832497"/>
                  <a:pt x="470085" y="832497"/>
                  <a:pt x="468375" y="831643"/>
                </a:cubicBezTo>
                <a:close/>
                <a:moveTo>
                  <a:pt x="988386" y="829347"/>
                </a:moveTo>
                <a:lnTo>
                  <a:pt x="988211" y="829526"/>
                </a:lnTo>
                <a:lnTo>
                  <a:pt x="988123" y="829616"/>
                </a:lnTo>
                <a:close/>
                <a:moveTo>
                  <a:pt x="988692" y="829035"/>
                </a:moveTo>
                <a:lnTo>
                  <a:pt x="988637" y="829092"/>
                </a:lnTo>
                <a:lnTo>
                  <a:pt x="988559" y="829171"/>
                </a:lnTo>
                <a:lnTo>
                  <a:pt x="988544" y="829186"/>
                </a:lnTo>
                <a:lnTo>
                  <a:pt x="988386" y="829347"/>
                </a:lnTo>
                <a:close/>
                <a:moveTo>
                  <a:pt x="988769" y="828956"/>
                </a:moveTo>
                <a:lnTo>
                  <a:pt x="988708" y="829019"/>
                </a:lnTo>
                <a:lnTo>
                  <a:pt x="988692" y="829035"/>
                </a:lnTo>
                <a:close/>
                <a:moveTo>
                  <a:pt x="776678" y="828471"/>
                </a:moveTo>
                <a:lnTo>
                  <a:pt x="776067" y="829082"/>
                </a:lnTo>
                <a:cubicBezTo>
                  <a:pt x="774357" y="830790"/>
                  <a:pt x="772648" y="832497"/>
                  <a:pt x="772648" y="832497"/>
                </a:cubicBezTo>
                <a:close/>
                <a:moveTo>
                  <a:pt x="989504" y="828206"/>
                </a:moveTo>
                <a:lnTo>
                  <a:pt x="989094" y="828625"/>
                </a:lnTo>
                <a:lnTo>
                  <a:pt x="988769" y="828956"/>
                </a:lnTo>
                <a:close/>
                <a:moveTo>
                  <a:pt x="135281" y="827866"/>
                </a:moveTo>
                <a:lnTo>
                  <a:pt x="137055" y="831484"/>
                </a:lnTo>
                <a:lnTo>
                  <a:pt x="137337" y="832059"/>
                </a:lnTo>
                <a:lnTo>
                  <a:pt x="140171" y="829936"/>
                </a:lnTo>
                <a:cubicBezTo>
                  <a:pt x="141880" y="830790"/>
                  <a:pt x="143589" y="832497"/>
                  <a:pt x="143589" y="832497"/>
                </a:cubicBezTo>
                <a:cubicBezTo>
                  <a:pt x="143589" y="832497"/>
                  <a:pt x="143589" y="832497"/>
                  <a:pt x="142734" y="832497"/>
                </a:cubicBezTo>
                <a:lnTo>
                  <a:pt x="137552" y="832497"/>
                </a:lnTo>
                <a:lnTo>
                  <a:pt x="137915" y="833238"/>
                </a:lnTo>
                <a:lnTo>
                  <a:pt x="137173" y="832497"/>
                </a:lnTo>
                <a:lnTo>
                  <a:pt x="136752" y="832497"/>
                </a:lnTo>
                <a:lnTo>
                  <a:pt x="137003" y="832309"/>
                </a:lnTo>
                <a:lnTo>
                  <a:pt x="134475" y="828940"/>
                </a:lnTo>
                <a:close/>
                <a:moveTo>
                  <a:pt x="771554" y="827579"/>
                </a:moveTo>
                <a:lnTo>
                  <a:pt x="769229" y="831643"/>
                </a:lnTo>
                <a:cubicBezTo>
                  <a:pt x="767520" y="832497"/>
                  <a:pt x="765810" y="832497"/>
                  <a:pt x="765810" y="832497"/>
                </a:cubicBezTo>
                <a:close/>
                <a:moveTo>
                  <a:pt x="125628" y="827453"/>
                </a:moveTo>
                <a:lnTo>
                  <a:pt x="127000" y="828940"/>
                </a:lnTo>
                <a:lnTo>
                  <a:pt x="129865" y="832044"/>
                </a:lnTo>
                <a:lnTo>
                  <a:pt x="129381" y="829866"/>
                </a:lnTo>
                <a:close/>
                <a:moveTo>
                  <a:pt x="1011238" y="826856"/>
                </a:moveTo>
                <a:lnTo>
                  <a:pt x="1005260" y="832958"/>
                </a:lnTo>
                <a:lnTo>
                  <a:pt x="1011067" y="829667"/>
                </a:lnTo>
                <a:lnTo>
                  <a:pt x="1011238" y="828990"/>
                </a:lnTo>
                <a:close/>
                <a:moveTo>
                  <a:pt x="123825" y="826559"/>
                </a:moveTo>
                <a:lnTo>
                  <a:pt x="121879" y="827184"/>
                </a:lnTo>
                <a:lnTo>
                  <a:pt x="123297" y="829271"/>
                </a:lnTo>
                <a:lnTo>
                  <a:pt x="123674" y="829826"/>
                </a:lnTo>
                <a:lnTo>
                  <a:pt x="123825" y="829910"/>
                </a:lnTo>
                <a:lnTo>
                  <a:pt x="123825" y="828940"/>
                </a:lnTo>
                <a:close/>
                <a:moveTo>
                  <a:pt x="123939" y="826368"/>
                </a:moveTo>
                <a:lnTo>
                  <a:pt x="124452" y="830258"/>
                </a:lnTo>
                <a:lnTo>
                  <a:pt x="127535" y="831971"/>
                </a:lnTo>
                <a:lnTo>
                  <a:pt x="129367" y="832254"/>
                </a:lnTo>
                <a:lnTo>
                  <a:pt x="129469" y="832379"/>
                </a:lnTo>
                <a:lnTo>
                  <a:pt x="129381" y="832379"/>
                </a:lnTo>
                <a:lnTo>
                  <a:pt x="128270" y="832379"/>
                </a:lnTo>
                <a:lnTo>
                  <a:pt x="130175" y="833437"/>
                </a:lnTo>
                <a:lnTo>
                  <a:pt x="130115" y="833166"/>
                </a:lnTo>
                <a:lnTo>
                  <a:pt x="129469" y="832379"/>
                </a:lnTo>
                <a:lnTo>
                  <a:pt x="129940" y="832379"/>
                </a:lnTo>
                <a:lnTo>
                  <a:pt x="129931" y="832342"/>
                </a:lnTo>
                <a:lnTo>
                  <a:pt x="129367" y="832254"/>
                </a:lnTo>
                <a:lnTo>
                  <a:pt x="125204" y="827181"/>
                </a:lnTo>
                <a:close/>
                <a:moveTo>
                  <a:pt x="130175" y="826029"/>
                </a:moveTo>
                <a:cubicBezTo>
                  <a:pt x="130175" y="822590"/>
                  <a:pt x="131763" y="824310"/>
                  <a:pt x="133350" y="826889"/>
                </a:cubicBezTo>
                <a:lnTo>
                  <a:pt x="136525" y="832909"/>
                </a:lnTo>
                <a:close/>
                <a:moveTo>
                  <a:pt x="116320" y="825802"/>
                </a:moveTo>
                <a:lnTo>
                  <a:pt x="116876" y="827278"/>
                </a:lnTo>
                <a:lnTo>
                  <a:pt x="119857" y="832644"/>
                </a:lnTo>
                <a:lnTo>
                  <a:pt x="123205" y="838670"/>
                </a:lnTo>
                <a:lnTo>
                  <a:pt x="122437" y="832644"/>
                </a:lnTo>
                <a:lnTo>
                  <a:pt x="117321" y="826911"/>
                </a:lnTo>
                <a:lnTo>
                  <a:pt x="116682" y="826559"/>
                </a:lnTo>
                <a:lnTo>
                  <a:pt x="116834" y="826364"/>
                </a:lnTo>
                <a:lnTo>
                  <a:pt x="116417" y="825897"/>
                </a:lnTo>
                <a:close/>
                <a:moveTo>
                  <a:pt x="649520" y="825718"/>
                </a:moveTo>
                <a:lnTo>
                  <a:pt x="646152" y="829082"/>
                </a:lnTo>
                <a:cubicBezTo>
                  <a:pt x="644443" y="830790"/>
                  <a:pt x="642734" y="832497"/>
                  <a:pt x="642734" y="832497"/>
                </a:cubicBezTo>
                <a:cubicBezTo>
                  <a:pt x="642734" y="832497"/>
                  <a:pt x="642734" y="832497"/>
                  <a:pt x="642734" y="831643"/>
                </a:cubicBezTo>
                <a:lnTo>
                  <a:pt x="642734" y="830821"/>
                </a:lnTo>
                <a:lnTo>
                  <a:pt x="642544" y="832355"/>
                </a:lnTo>
                <a:lnTo>
                  <a:pt x="642734" y="832497"/>
                </a:lnTo>
                <a:cubicBezTo>
                  <a:pt x="642734" y="832497"/>
                  <a:pt x="644443" y="832497"/>
                  <a:pt x="646152" y="831643"/>
                </a:cubicBezTo>
                <a:lnTo>
                  <a:pt x="649534" y="825731"/>
                </a:lnTo>
                <a:close/>
                <a:moveTo>
                  <a:pt x="985157" y="825698"/>
                </a:moveTo>
                <a:lnTo>
                  <a:pt x="984634" y="829438"/>
                </a:lnTo>
                <a:lnTo>
                  <a:pt x="978354" y="832644"/>
                </a:lnTo>
                <a:cubicBezTo>
                  <a:pt x="985157" y="832644"/>
                  <a:pt x="985157" y="825698"/>
                  <a:pt x="985157" y="825698"/>
                </a:cubicBezTo>
                <a:close/>
                <a:moveTo>
                  <a:pt x="806836" y="825667"/>
                </a:moveTo>
                <a:lnTo>
                  <a:pt x="805161" y="828594"/>
                </a:lnTo>
                <a:lnTo>
                  <a:pt x="804785" y="827716"/>
                </a:lnTo>
                <a:close/>
                <a:moveTo>
                  <a:pt x="806836" y="825667"/>
                </a:moveTo>
                <a:cubicBezTo>
                  <a:pt x="813674" y="825667"/>
                  <a:pt x="806836" y="832497"/>
                  <a:pt x="806836" y="832497"/>
                </a:cubicBezTo>
                <a:cubicBezTo>
                  <a:pt x="806836" y="832497"/>
                  <a:pt x="806836" y="832497"/>
                  <a:pt x="806836" y="831643"/>
                </a:cubicBezTo>
                <a:lnTo>
                  <a:pt x="806836" y="828228"/>
                </a:lnTo>
                <a:cubicBezTo>
                  <a:pt x="806836" y="827374"/>
                  <a:pt x="806836" y="825667"/>
                  <a:pt x="806836" y="825667"/>
                </a:cubicBezTo>
                <a:close/>
                <a:moveTo>
                  <a:pt x="779486" y="825667"/>
                </a:moveTo>
                <a:lnTo>
                  <a:pt x="776678" y="828471"/>
                </a:lnTo>
                <a:lnTo>
                  <a:pt x="778631" y="826520"/>
                </a:lnTo>
                <a:cubicBezTo>
                  <a:pt x="779486" y="825667"/>
                  <a:pt x="779486" y="825667"/>
                  <a:pt x="779486" y="825667"/>
                </a:cubicBezTo>
                <a:close/>
                <a:moveTo>
                  <a:pt x="772648" y="825667"/>
                </a:moveTo>
                <a:cubicBezTo>
                  <a:pt x="772648" y="825667"/>
                  <a:pt x="772648" y="825667"/>
                  <a:pt x="772648" y="832497"/>
                </a:cubicBezTo>
                <a:cubicBezTo>
                  <a:pt x="772648" y="829082"/>
                  <a:pt x="772648" y="827374"/>
                  <a:pt x="771793" y="827374"/>
                </a:cubicBezTo>
                <a:lnTo>
                  <a:pt x="771554" y="827579"/>
                </a:lnTo>
                <a:close/>
                <a:moveTo>
                  <a:pt x="772648" y="825667"/>
                </a:moveTo>
                <a:cubicBezTo>
                  <a:pt x="772648" y="825667"/>
                  <a:pt x="779486" y="825667"/>
                  <a:pt x="779486" y="825667"/>
                </a:cubicBezTo>
                <a:cubicBezTo>
                  <a:pt x="779486" y="825667"/>
                  <a:pt x="772648" y="832497"/>
                  <a:pt x="772648" y="825667"/>
                </a:cubicBezTo>
                <a:close/>
                <a:moveTo>
                  <a:pt x="765810" y="825667"/>
                </a:moveTo>
                <a:cubicBezTo>
                  <a:pt x="765810" y="832497"/>
                  <a:pt x="765810" y="825667"/>
                  <a:pt x="772648" y="825667"/>
                </a:cubicBezTo>
                <a:cubicBezTo>
                  <a:pt x="765810" y="832497"/>
                  <a:pt x="772648" y="825667"/>
                  <a:pt x="765810" y="832497"/>
                </a:cubicBezTo>
                <a:cubicBezTo>
                  <a:pt x="765810" y="832497"/>
                  <a:pt x="765810" y="825667"/>
                  <a:pt x="765810" y="825667"/>
                </a:cubicBezTo>
                <a:close/>
                <a:moveTo>
                  <a:pt x="629059" y="825667"/>
                </a:moveTo>
                <a:cubicBezTo>
                  <a:pt x="622221" y="832497"/>
                  <a:pt x="629059" y="832497"/>
                  <a:pt x="629059" y="832497"/>
                </a:cubicBezTo>
                <a:cubicBezTo>
                  <a:pt x="629059" y="832497"/>
                  <a:pt x="622221" y="832497"/>
                  <a:pt x="622221" y="839328"/>
                </a:cubicBezTo>
                <a:lnTo>
                  <a:pt x="622221" y="833437"/>
                </a:lnTo>
                <a:lnTo>
                  <a:pt x="622221" y="833351"/>
                </a:lnTo>
                <a:cubicBezTo>
                  <a:pt x="622221" y="832497"/>
                  <a:pt x="622221" y="832497"/>
                  <a:pt x="622221" y="832497"/>
                </a:cubicBezTo>
                <a:cubicBezTo>
                  <a:pt x="622221" y="825667"/>
                  <a:pt x="622221" y="825667"/>
                  <a:pt x="629059" y="825667"/>
                </a:cubicBezTo>
                <a:close/>
                <a:moveTo>
                  <a:pt x="471794" y="825667"/>
                </a:moveTo>
                <a:cubicBezTo>
                  <a:pt x="471794" y="825667"/>
                  <a:pt x="471794" y="825667"/>
                  <a:pt x="478631" y="825667"/>
                </a:cubicBezTo>
                <a:cubicBezTo>
                  <a:pt x="478631" y="832497"/>
                  <a:pt x="471794" y="825667"/>
                  <a:pt x="471794" y="825667"/>
                </a:cubicBezTo>
                <a:close/>
                <a:moveTo>
                  <a:pt x="143589" y="825667"/>
                </a:moveTo>
                <a:cubicBezTo>
                  <a:pt x="143589" y="825667"/>
                  <a:pt x="145299" y="827374"/>
                  <a:pt x="146153" y="829082"/>
                </a:cubicBezTo>
                <a:lnTo>
                  <a:pt x="144410" y="831404"/>
                </a:lnTo>
                <a:close/>
                <a:moveTo>
                  <a:pt x="649288" y="825500"/>
                </a:moveTo>
                <a:lnTo>
                  <a:pt x="648279" y="825667"/>
                </a:lnTo>
                <a:lnTo>
                  <a:pt x="648716" y="825667"/>
                </a:lnTo>
                <a:lnTo>
                  <a:pt x="649466" y="825667"/>
                </a:lnTo>
                <a:close/>
                <a:moveTo>
                  <a:pt x="990600" y="825500"/>
                </a:moveTo>
                <a:lnTo>
                  <a:pt x="992188" y="825500"/>
                </a:lnTo>
                <a:lnTo>
                  <a:pt x="992188" y="827088"/>
                </a:lnTo>
                <a:lnTo>
                  <a:pt x="991621" y="827088"/>
                </a:lnTo>
                <a:lnTo>
                  <a:pt x="991110" y="829171"/>
                </a:lnTo>
                <a:cubicBezTo>
                  <a:pt x="990260" y="830907"/>
                  <a:pt x="988559" y="832644"/>
                  <a:pt x="985157" y="832644"/>
                </a:cubicBezTo>
                <a:cubicBezTo>
                  <a:pt x="985157" y="832644"/>
                  <a:pt x="985157" y="832644"/>
                  <a:pt x="986008" y="831775"/>
                </a:cubicBezTo>
                <a:lnTo>
                  <a:pt x="986935" y="830829"/>
                </a:lnTo>
                <a:lnTo>
                  <a:pt x="987986" y="829756"/>
                </a:lnTo>
                <a:lnTo>
                  <a:pt x="988094" y="829646"/>
                </a:lnTo>
                <a:lnTo>
                  <a:pt x="988211" y="829526"/>
                </a:lnTo>
                <a:lnTo>
                  <a:pt x="988544" y="829186"/>
                </a:lnTo>
                <a:lnTo>
                  <a:pt x="988637" y="829092"/>
                </a:lnTo>
                <a:lnTo>
                  <a:pt x="988708" y="829019"/>
                </a:lnTo>
                <a:lnTo>
                  <a:pt x="989094" y="828625"/>
                </a:lnTo>
                <a:lnTo>
                  <a:pt x="990600" y="827087"/>
                </a:lnTo>
                <a:lnTo>
                  <a:pt x="989504" y="828206"/>
                </a:lnTo>
                <a:lnTo>
                  <a:pt x="990600" y="827087"/>
                </a:lnTo>
                <a:lnTo>
                  <a:pt x="990600" y="826914"/>
                </a:lnTo>
                <a:lnTo>
                  <a:pt x="985157" y="831775"/>
                </a:lnTo>
                <a:cubicBezTo>
                  <a:pt x="983456" y="832644"/>
                  <a:pt x="981756" y="832644"/>
                  <a:pt x="978354" y="832644"/>
                </a:cubicBezTo>
                <a:cubicBezTo>
                  <a:pt x="981756" y="832644"/>
                  <a:pt x="983456" y="832644"/>
                  <a:pt x="984307" y="831775"/>
                </a:cubicBezTo>
                <a:lnTo>
                  <a:pt x="984634" y="829438"/>
                </a:lnTo>
                <a:lnTo>
                  <a:pt x="985157" y="829171"/>
                </a:lnTo>
                <a:lnTo>
                  <a:pt x="990600" y="826393"/>
                </a:lnTo>
                <a:close/>
                <a:moveTo>
                  <a:pt x="581026" y="825500"/>
                </a:moveTo>
                <a:cubicBezTo>
                  <a:pt x="581026" y="825500"/>
                  <a:pt x="579439" y="825500"/>
                  <a:pt x="577851" y="826492"/>
                </a:cubicBezTo>
                <a:lnTo>
                  <a:pt x="574676" y="833437"/>
                </a:lnTo>
                <a:lnTo>
                  <a:pt x="575470" y="826492"/>
                </a:lnTo>
                <a:cubicBezTo>
                  <a:pt x="576264" y="825500"/>
                  <a:pt x="577851" y="825500"/>
                  <a:pt x="581026" y="825500"/>
                </a:cubicBezTo>
                <a:close/>
                <a:moveTo>
                  <a:pt x="560388" y="825500"/>
                </a:moveTo>
                <a:cubicBezTo>
                  <a:pt x="566738" y="825500"/>
                  <a:pt x="566738" y="833438"/>
                  <a:pt x="566738" y="833438"/>
                </a:cubicBezTo>
                <a:cubicBezTo>
                  <a:pt x="560388" y="833438"/>
                  <a:pt x="566738" y="825500"/>
                  <a:pt x="560388" y="825500"/>
                </a:cubicBezTo>
                <a:close/>
                <a:moveTo>
                  <a:pt x="93997" y="825500"/>
                </a:moveTo>
                <a:lnTo>
                  <a:pt x="95250" y="826558"/>
                </a:lnTo>
                <a:lnTo>
                  <a:pt x="95250" y="826558"/>
                </a:lnTo>
                <a:lnTo>
                  <a:pt x="94418" y="825699"/>
                </a:lnTo>
                <a:lnTo>
                  <a:pt x="94225" y="825500"/>
                </a:lnTo>
                <a:close/>
                <a:moveTo>
                  <a:pt x="88900" y="825500"/>
                </a:moveTo>
                <a:cubicBezTo>
                  <a:pt x="88900" y="825500"/>
                  <a:pt x="95250" y="833438"/>
                  <a:pt x="95250" y="833438"/>
                </a:cubicBezTo>
                <a:cubicBezTo>
                  <a:pt x="88900" y="833438"/>
                  <a:pt x="88900" y="825500"/>
                  <a:pt x="88900" y="825500"/>
                </a:cubicBezTo>
                <a:close/>
                <a:moveTo>
                  <a:pt x="1013098" y="824957"/>
                </a:moveTo>
                <a:lnTo>
                  <a:pt x="1011575" y="826511"/>
                </a:lnTo>
                <a:lnTo>
                  <a:pt x="1011739" y="827003"/>
                </a:lnTo>
                <a:lnTo>
                  <a:pt x="1011918" y="826294"/>
                </a:lnTo>
                <a:close/>
                <a:moveTo>
                  <a:pt x="1015320" y="824607"/>
                </a:moveTo>
                <a:lnTo>
                  <a:pt x="1017809" y="825842"/>
                </a:lnTo>
                <a:lnTo>
                  <a:pt x="1019176" y="825500"/>
                </a:lnTo>
                <a:lnTo>
                  <a:pt x="1018073" y="825973"/>
                </a:lnTo>
                <a:lnTo>
                  <a:pt x="1018721" y="826294"/>
                </a:lnTo>
                <a:lnTo>
                  <a:pt x="1016634" y="826590"/>
                </a:lnTo>
                <a:lnTo>
                  <a:pt x="1014671" y="827431"/>
                </a:lnTo>
                <a:lnTo>
                  <a:pt x="1015021" y="826818"/>
                </a:lnTo>
                <a:lnTo>
                  <a:pt x="1014392" y="826907"/>
                </a:lnTo>
                <a:close/>
                <a:moveTo>
                  <a:pt x="123825" y="824546"/>
                </a:moveTo>
                <a:lnTo>
                  <a:pt x="123449" y="825108"/>
                </a:lnTo>
                <a:lnTo>
                  <a:pt x="123825" y="826555"/>
                </a:lnTo>
                <a:lnTo>
                  <a:pt x="123825" y="826294"/>
                </a:lnTo>
                <a:lnTo>
                  <a:pt x="123825" y="825500"/>
                </a:lnTo>
                <a:lnTo>
                  <a:pt x="123925" y="826257"/>
                </a:lnTo>
                <a:lnTo>
                  <a:pt x="124323" y="826107"/>
                </a:lnTo>
                <a:lnTo>
                  <a:pt x="123825" y="825500"/>
                </a:lnTo>
                <a:lnTo>
                  <a:pt x="124369" y="826090"/>
                </a:lnTo>
                <a:lnTo>
                  <a:pt x="125942" y="825500"/>
                </a:lnTo>
                <a:lnTo>
                  <a:pt x="123825" y="825500"/>
                </a:lnTo>
                <a:cubicBezTo>
                  <a:pt x="123825" y="825500"/>
                  <a:pt x="123825" y="825500"/>
                  <a:pt x="123825" y="824706"/>
                </a:cubicBezTo>
                <a:close/>
                <a:moveTo>
                  <a:pt x="776288" y="823119"/>
                </a:moveTo>
                <a:cubicBezTo>
                  <a:pt x="776288" y="823913"/>
                  <a:pt x="776288" y="825500"/>
                  <a:pt x="779463" y="825500"/>
                </a:cubicBezTo>
                <a:lnTo>
                  <a:pt x="776288" y="825500"/>
                </a:lnTo>
                <a:lnTo>
                  <a:pt x="773907" y="825500"/>
                </a:lnTo>
                <a:cubicBezTo>
                  <a:pt x="773113" y="825500"/>
                  <a:pt x="773113" y="825500"/>
                  <a:pt x="773113" y="825500"/>
                </a:cubicBezTo>
                <a:cubicBezTo>
                  <a:pt x="776288" y="822325"/>
                  <a:pt x="776288" y="822325"/>
                  <a:pt x="776288" y="823119"/>
                </a:cubicBezTo>
                <a:close/>
                <a:moveTo>
                  <a:pt x="812819" y="823105"/>
                </a:moveTo>
                <a:cubicBezTo>
                  <a:pt x="813674" y="822251"/>
                  <a:pt x="813674" y="822251"/>
                  <a:pt x="813674" y="825667"/>
                </a:cubicBezTo>
                <a:cubicBezTo>
                  <a:pt x="813674" y="818836"/>
                  <a:pt x="806836" y="832497"/>
                  <a:pt x="806836" y="825667"/>
                </a:cubicBezTo>
                <a:cubicBezTo>
                  <a:pt x="810255" y="825667"/>
                  <a:pt x="811964" y="823959"/>
                  <a:pt x="812819" y="823105"/>
                </a:cubicBezTo>
                <a:close/>
                <a:moveTo>
                  <a:pt x="89549" y="821745"/>
                </a:moveTo>
                <a:lnTo>
                  <a:pt x="89694" y="822325"/>
                </a:lnTo>
                <a:lnTo>
                  <a:pt x="91370" y="823283"/>
                </a:lnTo>
                <a:close/>
                <a:moveTo>
                  <a:pt x="117428" y="820637"/>
                </a:moveTo>
                <a:lnTo>
                  <a:pt x="119230" y="823288"/>
                </a:lnTo>
                <a:lnTo>
                  <a:pt x="119361" y="823119"/>
                </a:lnTo>
                <a:close/>
                <a:moveTo>
                  <a:pt x="995583" y="820613"/>
                </a:moveTo>
                <a:lnTo>
                  <a:pt x="994040" y="822127"/>
                </a:lnTo>
                <a:cubicBezTo>
                  <a:pt x="992320" y="823813"/>
                  <a:pt x="990600" y="825500"/>
                  <a:pt x="990600" y="825500"/>
                </a:cubicBezTo>
                <a:close/>
                <a:moveTo>
                  <a:pt x="126496" y="820544"/>
                </a:moveTo>
                <a:lnTo>
                  <a:pt x="125882" y="821464"/>
                </a:lnTo>
                <a:lnTo>
                  <a:pt x="127000" y="822722"/>
                </a:lnTo>
                <a:lnTo>
                  <a:pt x="129268" y="825273"/>
                </a:lnTo>
                <a:lnTo>
                  <a:pt x="129728" y="825388"/>
                </a:lnTo>
                <a:close/>
                <a:moveTo>
                  <a:pt x="676922" y="820354"/>
                </a:moveTo>
                <a:lnTo>
                  <a:pt x="676922" y="823105"/>
                </a:lnTo>
                <a:lnTo>
                  <a:pt x="676922" y="825667"/>
                </a:lnTo>
                <a:lnTo>
                  <a:pt x="676067" y="825667"/>
                </a:lnTo>
                <a:lnTo>
                  <a:pt x="670939" y="825667"/>
                </a:lnTo>
                <a:cubicBezTo>
                  <a:pt x="670084" y="825667"/>
                  <a:pt x="670084" y="825667"/>
                  <a:pt x="670084" y="825667"/>
                </a:cubicBezTo>
                <a:cubicBezTo>
                  <a:pt x="673503" y="825667"/>
                  <a:pt x="675213" y="825667"/>
                  <a:pt x="676067" y="824813"/>
                </a:cubicBezTo>
                <a:lnTo>
                  <a:pt x="676678" y="820544"/>
                </a:lnTo>
                <a:close/>
                <a:moveTo>
                  <a:pt x="89189" y="820304"/>
                </a:moveTo>
                <a:lnTo>
                  <a:pt x="89246" y="820535"/>
                </a:lnTo>
                <a:lnTo>
                  <a:pt x="91382" y="823290"/>
                </a:lnTo>
                <a:lnTo>
                  <a:pt x="92953" y="824187"/>
                </a:lnTo>
                <a:close/>
                <a:moveTo>
                  <a:pt x="664342" y="820136"/>
                </a:moveTo>
                <a:lnTo>
                  <a:pt x="663602" y="825312"/>
                </a:lnTo>
                <a:lnTo>
                  <a:pt x="668657" y="820261"/>
                </a:lnTo>
                <a:lnTo>
                  <a:pt x="666751" y="820738"/>
                </a:lnTo>
                <a:close/>
                <a:moveTo>
                  <a:pt x="116956" y="819944"/>
                </a:moveTo>
                <a:lnTo>
                  <a:pt x="120113" y="822983"/>
                </a:lnTo>
                <a:lnTo>
                  <a:pt x="120254" y="823119"/>
                </a:lnTo>
                <a:lnTo>
                  <a:pt x="123825" y="826558"/>
                </a:lnTo>
                <a:lnTo>
                  <a:pt x="120113" y="822983"/>
                </a:lnTo>
                <a:lnTo>
                  <a:pt x="117575" y="820539"/>
                </a:lnTo>
                <a:lnTo>
                  <a:pt x="116957" y="819944"/>
                </a:lnTo>
                <a:close/>
                <a:moveTo>
                  <a:pt x="908844" y="819679"/>
                </a:moveTo>
                <a:cubicBezTo>
                  <a:pt x="908844" y="819679"/>
                  <a:pt x="915988" y="819679"/>
                  <a:pt x="915988" y="819679"/>
                </a:cubicBezTo>
                <a:cubicBezTo>
                  <a:pt x="912416" y="819679"/>
                  <a:pt x="910630" y="821399"/>
                  <a:pt x="909737" y="823119"/>
                </a:cubicBezTo>
                <a:lnTo>
                  <a:pt x="909119" y="825500"/>
                </a:lnTo>
                <a:lnTo>
                  <a:pt x="908844" y="826559"/>
                </a:lnTo>
                <a:cubicBezTo>
                  <a:pt x="908844" y="826559"/>
                  <a:pt x="901700" y="833438"/>
                  <a:pt x="901700" y="833438"/>
                </a:cubicBezTo>
                <a:lnTo>
                  <a:pt x="907588" y="825500"/>
                </a:lnTo>
                <a:lnTo>
                  <a:pt x="910630" y="821399"/>
                </a:lnTo>
                <a:cubicBezTo>
                  <a:pt x="912416" y="817960"/>
                  <a:pt x="912416" y="816240"/>
                  <a:pt x="908844" y="819679"/>
                </a:cubicBezTo>
                <a:close/>
                <a:moveTo>
                  <a:pt x="423345" y="819617"/>
                </a:moveTo>
                <a:lnTo>
                  <a:pt x="423931" y="819690"/>
                </a:lnTo>
                <a:lnTo>
                  <a:pt x="423931" y="824813"/>
                </a:lnTo>
                <a:cubicBezTo>
                  <a:pt x="423931" y="825667"/>
                  <a:pt x="423931" y="825667"/>
                  <a:pt x="423931" y="825667"/>
                </a:cubicBezTo>
                <a:cubicBezTo>
                  <a:pt x="423931" y="822251"/>
                  <a:pt x="422222" y="822251"/>
                  <a:pt x="421367" y="822252"/>
                </a:cubicBezTo>
                <a:close/>
                <a:moveTo>
                  <a:pt x="138119" y="819422"/>
                </a:moveTo>
                <a:lnTo>
                  <a:pt x="141926" y="821051"/>
                </a:lnTo>
                <a:lnTo>
                  <a:pt x="141025" y="822252"/>
                </a:lnTo>
                <a:cubicBezTo>
                  <a:pt x="140171" y="822251"/>
                  <a:pt x="140171" y="822251"/>
                  <a:pt x="143589" y="825667"/>
                </a:cubicBezTo>
                <a:close/>
                <a:moveTo>
                  <a:pt x="690108" y="819264"/>
                </a:moveTo>
                <a:lnTo>
                  <a:pt x="687388" y="819944"/>
                </a:lnTo>
                <a:lnTo>
                  <a:pt x="685450" y="823335"/>
                </a:lnTo>
                <a:close/>
                <a:moveTo>
                  <a:pt x="669744" y="819176"/>
                </a:moveTo>
                <a:lnTo>
                  <a:pt x="667905" y="819439"/>
                </a:lnTo>
                <a:lnTo>
                  <a:pt x="669165" y="819754"/>
                </a:lnTo>
                <a:lnTo>
                  <a:pt x="669229" y="819690"/>
                </a:lnTo>
                <a:close/>
                <a:moveTo>
                  <a:pt x="458788" y="819150"/>
                </a:moveTo>
                <a:cubicBezTo>
                  <a:pt x="458788" y="819150"/>
                  <a:pt x="465138" y="819150"/>
                  <a:pt x="465138" y="825500"/>
                </a:cubicBezTo>
                <a:cubicBezTo>
                  <a:pt x="458788" y="819150"/>
                  <a:pt x="458788" y="819150"/>
                  <a:pt x="458788" y="819150"/>
                </a:cubicBezTo>
                <a:close/>
                <a:moveTo>
                  <a:pt x="130175" y="819150"/>
                </a:moveTo>
                <a:lnTo>
                  <a:pt x="132518" y="823250"/>
                </a:lnTo>
                <a:lnTo>
                  <a:pt x="133350" y="824706"/>
                </a:lnTo>
                <a:lnTo>
                  <a:pt x="136410" y="825471"/>
                </a:lnTo>
                <a:lnTo>
                  <a:pt x="136525" y="825500"/>
                </a:lnTo>
                <a:lnTo>
                  <a:pt x="136460" y="825500"/>
                </a:lnTo>
                <a:lnTo>
                  <a:pt x="135731" y="825500"/>
                </a:lnTo>
                <a:cubicBezTo>
                  <a:pt x="134938" y="825500"/>
                  <a:pt x="133350" y="825500"/>
                  <a:pt x="130175" y="825500"/>
                </a:cubicBezTo>
                <a:cubicBezTo>
                  <a:pt x="130175" y="822325"/>
                  <a:pt x="130175" y="820738"/>
                  <a:pt x="130175" y="819944"/>
                </a:cubicBezTo>
                <a:lnTo>
                  <a:pt x="130175" y="819879"/>
                </a:lnTo>
                <a:close/>
                <a:moveTo>
                  <a:pt x="676922" y="819026"/>
                </a:moveTo>
                <a:lnTo>
                  <a:pt x="677776" y="819690"/>
                </a:lnTo>
                <a:lnTo>
                  <a:pt x="676922" y="820354"/>
                </a:lnTo>
                <a:lnTo>
                  <a:pt x="676922" y="819690"/>
                </a:lnTo>
                <a:close/>
                <a:moveTo>
                  <a:pt x="765810" y="818836"/>
                </a:moveTo>
                <a:cubicBezTo>
                  <a:pt x="765810" y="818836"/>
                  <a:pt x="765810" y="818836"/>
                  <a:pt x="765810" y="819690"/>
                </a:cubicBezTo>
                <a:lnTo>
                  <a:pt x="765810" y="823242"/>
                </a:lnTo>
                <a:lnTo>
                  <a:pt x="766068" y="822325"/>
                </a:lnTo>
                <a:cubicBezTo>
                  <a:pt x="766961" y="822325"/>
                  <a:pt x="768747" y="822325"/>
                  <a:pt x="772319" y="819150"/>
                </a:cubicBezTo>
                <a:cubicBezTo>
                  <a:pt x="772319" y="819150"/>
                  <a:pt x="770533" y="820738"/>
                  <a:pt x="768747" y="822325"/>
                </a:cubicBezTo>
                <a:lnTo>
                  <a:pt x="765810" y="824936"/>
                </a:lnTo>
                <a:lnTo>
                  <a:pt x="765810" y="825077"/>
                </a:lnTo>
                <a:lnTo>
                  <a:pt x="765810" y="825500"/>
                </a:lnTo>
                <a:lnTo>
                  <a:pt x="765810" y="825667"/>
                </a:lnTo>
                <a:lnTo>
                  <a:pt x="764955" y="825667"/>
                </a:lnTo>
                <a:lnTo>
                  <a:pt x="762392" y="825667"/>
                </a:lnTo>
                <a:lnTo>
                  <a:pt x="759828" y="825667"/>
                </a:lnTo>
                <a:cubicBezTo>
                  <a:pt x="758973" y="825667"/>
                  <a:pt x="758973" y="825667"/>
                  <a:pt x="758973" y="825667"/>
                </a:cubicBezTo>
                <a:cubicBezTo>
                  <a:pt x="765810" y="818836"/>
                  <a:pt x="765810" y="818836"/>
                  <a:pt x="765810" y="818836"/>
                </a:cubicBezTo>
                <a:close/>
                <a:moveTo>
                  <a:pt x="676922" y="818836"/>
                </a:moveTo>
                <a:lnTo>
                  <a:pt x="676922" y="819026"/>
                </a:lnTo>
                <a:lnTo>
                  <a:pt x="676898" y="819007"/>
                </a:lnTo>
                <a:close/>
                <a:moveTo>
                  <a:pt x="451281" y="818836"/>
                </a:moveTo>
                <a:cubicBezTo>
                  <a:pt x="451281" y="818836"/>
                  <a:pt x="458119" y="825667"/>
                  <a:pt x="458119" y="825667"/>
                </a:cubicBezTo>
                <a:lnTo>
                  <a:pt x="454582" y="824607"/>
                </a:lnTo>
                <a:close/>
                <a:moveTo>
                  <a:pt x="389743" y="818836"/>
                </a:moveTo>
                <a:cubicBezTo>
                  <a:pt x="389743" y="818836"/>
                  <a:pt x="396580" y="825667"/>
                  <a:pt x="396580" y="825667"/>
                </a:cubicBezTo>
                <a:cubicBezTo>
                  <a:pt x="389743" y="825667"/>
                  <a:pt x="389743" y="818836"/>
                  <a:pt x="389743" y="818836"/>
                </a:cubicBezTo>
                <a:close/>
                <a:moveTo>
                  <a:pt x="389743" y="818836"/>
                </a:moveTo>
                <a:lnTo>
                  <a:pt x="393623" y="821052"/>
                </a:lnTo>
                <a:lnTo>
                  <a:pt x="393162" y="821398"/>
                </a:lnTo>
                <a:cubicBezTo>
                  <a:pt x="391452" y="820544"/>
                  <a:pt x="389743" y="818836"/>
                  <a:pt x="389743" y="818836"/>
                </a:cubicBezTo>
                <a:close/>
                <a:moveTo>
                  <a:pt x="143589" y="818836"/>
                </a:moveTo>
                <a:lnTo>
                  <a:pt x="143589" y="821500"/>
                </a:lnTo>
                <a:lnTo>
                  <a:pt x="142735" y="821398"/>
                </a:lnTo>
                <a:lnTo>
                  <a:pt x="141926" y="821051"/>
                </a:lnTo>
                <a:close/>
                <a:moveTo>
                  <a:pt x="136752" y="818836"/>
                </a:moveTo>
                <a:cubicBezTo>
                  <a:pt x="136752" y="818836"/>
                  <a:pt x="136752" y="818836"/>
                  <a:pt x="137607" y="818836"/>
                </a:cubicBezTo>
                <a:lnTo>
                  <a:pt x="138119" y="819422"/>
                </a:lnTo>
                <a:close/>
                <a:moveTo>
                  <a:pt x="129914" y="818836"/>
                </a:moveTo>
                <a:cubicBezTo>
                  <a:pt x="133333" y="818836"/>
                  <a:pt x="135043" y="818836"/>
                  <a:pt x="135897" y="818836"/>
                </a:cubicBezTo>
                <a:lnTo>
                  <a:pt x="136752" y="818836"/>
                </a:lnTo>
                <a:lnTo>
                  <a:pt x="136752" y="818837"/>
                </a:lnTo>
                <a:lnTo>
                  <a:pt x="139316" y="821398"/>
                </a:lnTo>
                <a:cubicBezTo>
                  <a:pt x="141880" y="823959"/>
                  <a:pt x="143589" y="825667"/>
                  <a:pt x="143589" y="825667"/>
                </a:cubicBezTo>
                <a:cubicBezTo>
                  <a:pt x="143589" y="829082"/>
                  <a:pt x="143589" y="829082"/>
                  <a:pt x="143589" y="828228"/>
                </a:cubicBezTo>
                <a:lnTo>
                  <a:pt x="143589" y="831643"/>
                </a:lnTo>
                <a:cubicBezTo>
                  <a:pt x="143589" y="832497"/>
                  <a:pt x="143589" y="832497"/>
                  <a:pt x="143589" y="832497"/>
                </a:cubicBezTo>
                <a:cubicBezTo>
                  <a:pt x="143589" y="829082"/>
                  <a:pt x="143589" y="829082"/>
                  <a:pt x="142734" y="829082"/>
                </a:cubicBezTo>
                <a:lnTo>
                  <a:pt x="138113" y="826444"/>
                </a:lnTo>
                <a:lnTo>
                  <a:pt x="138113" y="827088"/>
                </a:lnTo>
                <a:lnTo>
                  <a:pt x="136752" y="827088"/>
                </a:lnTo>
                <a:lnTo>
                  <a:pt x="136525" y="827088"/>
                </a:lnTo>
                <a:lnTo>
                  <a:pt x="136525" y="826207"/>
                </a:lnTo>
                <a:lnTo>
                  <a:pt x="135281" y="827866"/>
                </a:lnTo>
                <a:lnTo>
                  <a:pt x="135228" y="827757"/>
                </a:lnTo>
                <a:lnTo>
                  <a:pt x="136525" y="826155"/>
                </a:lnTo>
                <a:lnTo>
                  <a:pt x="136525" y="825537"/>
                </a:lnTo>
                <a:lnTo>
                  <a:pt x="136525" y="825500"/>
                </a:lnTo>
                <a:lnTo>
                  <a:pt x="136585" y="825500"/>
                </a:lnTo>
                <a:lnTo>
                  <a:pt x="135897" y="824813"/>
                </a:lnTo>
                <a:cubicBezTo>
                  <a:pt x="135043" y="823959"/>
                  <a:pt x="133333" y="822251"/>
                  <a:pt x="129914" y="818836"/>
                </a:cubicBezTo>
                <a:close/>
                <a:moveTo>
                  <a:pt x="997479" y="818753"/>
                </a:moveTo>
                <a:lnTo>
                  <a:pt x="995583" y="820613"/>
                </a:lnTo>
                <a:lnTo>
                  <a:pt x="996619" y="819597"/>
                </a:lnTo>
                <a:cubicBezTo>
                  <a:pt x="997479" y="818753"/>
                  <a:pt x="997479" y="818753"/>
                  <a:pt x="997479" y="818753"/>
                </a:cubicBezTo>
                <a:close/>
                <a:moveTo>
                  <a:pt x="998764" y="818753"/>
                </a:moveTo>
                <a:lnTo>
                  <a:pt x="997914" y="825698"/>
                </a:lnTo>
                <a:lnTo>
                  <a:pt x="997676" y="825976"/>
                </a:lnTo>
                <a:lnTo>
                  <a:pt x="991961" y="832644"/>
                </a:lnTo>
                <a:cubicBezTo>
                  <a:pt x="995362" y="829171"/>
                  <a:pt x="995362" y="827435"/>
                  <a:pt x="995362" y="825698"/>
                </a:cubicBezTo>
                <a:lnTo>
                  <a:pt x="995363" y="825698"/>
                </a:lnTo>
                <a:close/>
                <a:moveTo>
                  <a:pt x="998764" y="818753"/>
                </a:moveTo>
                <a:cubicBezTo>
                  <a:pt x="1002166" y="818753"/>
                  <a:pt x="1002166" y="818753"/>
                  <a:pt x="1002166" y="818753"/>
                </a:cubicBezTo>
                <a:lnTo>
                  <a:pt x="1005335" y="818753"/>
                </a:lnTo>
                <a:lnTo>
                  <a:pt x="1005568" y="818753"/>
                </a:lnTo>
                <a:lnTo>
                  <a:pt x="1005289" y="818794"/>
                </a:lnTo>
                <a:lnTo>
                  <a:pt x="999614" y="819621"/>
                </a:lnTo>
                <a:cubicBezTo>
                  <a:pt x="998764" y="820489"/>
                  <a:pt x="998764" y="822225"/>
                  <a:pt x="998764" y="825698"/>
                </a:cubicBezTo>
                <a:lnTo>
                  <a:pt x="998764" y="822225"/>
                </a:lnTo>
                <a:lnTo>
                  <a:pt x="998764" y="819621"/>
                </a:lnTo>
                <a:cubicBezTo>
                  <a:pt x="998764" y="818753"/>
                  <a:pt x="998764" y="818753"/>
                  <a:pt x="998764" y="818753"/>
                </a:cubicBezTo>
                <a:close/>
                <a:moveTo>
                  <a:pt x="901878" y="816787"/>
                </a:moveTo>
                <a:lnTo>
                  <a:pt x="902167" y="817654"/>
                </a:lnTo>
                <a:lnTo>
                  <a:pt x="902562" y="818836"/>
                </a:lnTo>
                <a:lnTo>
                  <a:pt x="901798" y="818836"/>
                </a:lnTo>
                <a:lnTo>
                  <a:pt x="899144" y="818836"/>
                </a:lnTo>
                <a:lnTo>
                  <a:pt x="898289" y="818836"/>
                </a:lnTo>
                <a:cubicBezTo>
                  <a:pt x="899144" y="818836"/>
                  <a:pt x="899144" y="818836"/>
                  <a:pt x="895725" y="818836"/>
                </a:cubicBezTo>
                <a:cubicBezTo>
                  <a:pt x="899144" y="818836"/>
                  <a:pt x="900853" y="818836"/>
                  <a:pt x="901707" y="817983"/>
                </a:cubicBezTo>
                <a:close/>
                <a:moveTo>
                  <a:pt x="774311" y="816621"/>
                </a:moveTo>
                <a:lnTo>
                  <a:pt x="779486" y="818836"/>
                </a:lnTo>
                <a:cubicBezTo>
                  <a:pt x="772648" y="818836"/>
                  <a:pt x="772648" y="818836"/>
                  <a:pt x="772648" y="818836"/>
                </a:cubicBezTo>
                <a:close/>
                <a:moveTo>
                  <a:pt x="118726" y="816353"/>
                </a:moveTo>
                <a:lnTo>
                  <a:pt x="123077" y="818836"/>
                </a:lnTo>
                <a:cubicBezTo>
                  <a:pt x="123077" y="818836"/>
                  <a:pt x="121368" y="818836"/>
                  <a:pt x="119658" y="817983"/>
                </a:cubicBezTo>
                <a:close/>
                <a:moveTo>
                  <a:pt x="427849" y="815920"/>
                </a:moveTo>
                <a:lnTo>
                  <a:pt x="430213" y="818282"/>
                </a:lnTo>
                <a:lnTo>
                  <a:pt x="427858" y="815929"/>
                </a:lnTo>
                <a:close/>
                <a:moveTo>
                  <a:pt x="765435" y="814626"/>
                </a:moveTo>
                <a:lnTo>
                  <a:pt x="764955" y="817983"/>
                </a:lnTo>
                <a:cubicBezTo>
                  <a:pt x="764101" y="818836"/>
                  <a:pt x="762391" y="818836"/>
                  <a:pt x="758973" y="818836"/>
                </a:cubicBezTo>
                <a:cubicBezTo>
                  <a:pt x="758973" y="818836"/>
                  <a:pt x="760682" y="818836"/>
                  <a:pt x="762392" y="817983"/>
                </a:cubicBezTo>
                <a:lnTo>
                  <a:pt x="764017" y="815141"/>
                </a:lnTo>
                <a:close/>
                <a:moveTo>
                  <a:pt x="111317" y="814030"/>
                </a:moveTo>
                <a:lnTo>
                  <a:pt x="112714" y="815379"/>
                </a:lnTo>
                <a:lnTo>
                  <a:pt x="115944" y="818499"/>
                </a:lnTo>
                <a:close/>
                <a:moveTo>
                  <a:pt x="1009248" y="813629"/>
                </a:moveTo>
                <a:lnTo>
                  <a:pt x="1008970" y="814412"/>
                </a:lnTo>
                <a:lnTo>
                  <a:pt x="1006103" y="818070"/>
                </a:lnTo>
                <a:lnTo>
                  <a:pt x="1005568" y="818753"/>
                </a:lnTo>
                <a:lnTo>
                  <a:pt x="1005633" y="818488"/>
                </a:lnTo>
                <a:lnTo>
                  <a:pt x="1006418" y="815280"/>
                </a:lnTo>
                <a:lnTo>
                  <a:pt x="1007609" y="814586"/>
                </a:lnTo>
                <a:close/>
                <a:moveTo>
                  <a:pt x="425451" y="813524"/>
                </a:moveTo>
                <a:lnTo>
                  <a:pt x="427350" y="815421"/>
                </a:lnTo>
                <a:lnTo>
                  <a:pt x="427849" y="815920"/>
                </a:lnTo>
                <a:close/>
                <a:moveTo>
                  <a:pt x="799998" y="813441"/>
                </a:moveTo>
                <a:lnTo>
                  <a:pt x="799208" y="818356"/>
                </a:lnTo>
                <a:lnTo>
                  <a:pt x="795428" y="818836"/>
                </a:lnTo>
                <a:lnTo>
                  <a:pt x="796580" y="818836"/>
                </a:lnTo>
                <a:cubicBezTo>
                  <a:pt x="798289" y="818836"/>
                  <a:pt x="799998" y="818836"/>
                  <a:pt x="799998" y="818836"/>
                </a:cubicBezTo>
                <a:cubicBezTo>
                  <a:pt x="793161" y="818836"/>
                  <a:pt x="793161" y="818836"/>
                  <a:pt x="793161" y="825667"/>
                </a:cubicBezTo>
                <a:cubicBezTo>
                  <a:pt x="793161" y="825667"/>
                  <a:pt x="799998" y="818836"/>
                  <a:pt x="799998" y="818836"/>
                </a:cubicBezTo>
                <a:lnTo>
                  <a:pt x="800304" y="818793"/>
                </a:lnTo>
                <a:lnTo>
                  <a:pt x="800326" y="818754"/>
                </a:lnTo>
                <a:lnTo>
                  <a:pt x="799998" y="818836"/>
                </a:lnTo>
                <a:lnTo>
                  <a:pt x="799998" y="817983"/>
                </a:lnTo>
                <a:lnTo>
                  <a:pt x="799998" y="816275"/>
                </a:lnTo>
                <a:lnTo>
                  <a:pt x="799998" y="815421"/>
                </a:lnTo>
                <a:close/>
                <a:moveTo>
                  <a:pt x="768949" y="813350"/>
                </a:moveTo>
                <a:lnTo>
                  <a:pt x="765810" y="818836"/>
                </a:lnTo>
                <a:lnTo>
                  <a:pt x="766466" y="814252"/>
                </a:lnTo>
                <a:close/>
                <a:moveTo>
                  <a:pt x="91182" y="812894"/>
                </a:moveTo>
                <a:lnTo>
                  <a:pt x="91404" y="813260"/>
                </a:lnTo>
                <a:lnTo>
                  <a:pt x="95250" y="815390"/>
                </a:lnTo>
                <a:lnTo>
                  <a:pt x="95250" y="814584"/>
                </a:lnTo>
                <a:close/>
                <a:moveTo>
                  <a:pt x="1008438" y="812893"/>
                </a:moveTo>
                <a:lnTo>
                  <a:pt x="1007609" y="814586"/>
                </a:lnTo>
                <a:lnTo>
                  <a:pt x="1008119" y="813544"/>
                </a:lnTo>
                <a:cubicBezTo>
                  <a:pt x="1008544" y="812676"/>
                  <a:pt x="1008757" y="812242"/>
                  <a:pt x="1008438" y="812893"/>
                </a:cubicBezTo>
                <a:close/>
                <a:moveTo>
                  <a:pt x="136972" y="812885"/>
                </a:moveTo>
                <a:lnTo>
                  <a:pt x="137607" y="815421"/>
                </a:lnTo>
                <a:lnTo>
                  <a:pt x="138527" y="815947"/>
                </a:lnTo>
                <a:close/>
                <a:moveTo>
                  <a:pt x="922338" y="812800"/>
                </a:moveTo>
                <a:cubicBezTo>
                  <a:pt x="922338" y="812800"/>
                  <a:pt x="915988" y="812800"/>
                  <a:pt x="915988" y="819150"/>
                </a:cubicBezTo>
                <a:cubicBezTo>
                  <a:pt x="915988" y="812800"/>
                  <a:pt x="915988" y="812800"/>
                  <a:pt x="922338" y="812800"/>
                </a:cubicBezTo>
                <a:close/>
                <a:moveTo>
                  <a:pt x="820739" y="812800"/>
                </a:moveTo>
                <a:cubicBezTo>
                  <a:pt x="820739" y="812800"/>
                  <a:pt x="820739" y="814388"/>
                  <a:pt x="819747" y="815975"/>
                </a:cubicBezTo>
                <a:lnTo>
                  <a:pt x="817852" y="816841"/>
                </a:lnTo>
                <a:close/>
                <a:moveTo>
                  <a:pt x="792957" y="812800"/>
                </a:moveTo>
                <a:cubicBezTo>
                  <a:pt x="792957" y="812800"/>
                  <a:pt x="785813" y="819150"/>
                  <a:pt x="785813" y="819150"/>
                </a:cubicBezTo>
                <a:cubicBezTo>
                  <a:pt x="785813" y="812800"/>
                  <a:pt x="792957" y="812800"/>
                  <a:pt x="792957" y="812800"/>
                </a:cubicBezTo>
                <a:close/>
                <a:moveTo>
                  <a:pt x="655638" y="812800"/>
                </a:moveTo>
                <a:cubicBezTo>
                  <a:pt x="663576" y="812800"/>
                  <a:pt x="663576" y="812800"/>
                  <a:pt x="663576" y="812800"/>
                </a:cubicBezTo>
                <a:cubicBezTo>
                  <a:pt x="663576" y="812800"/>
                  <a:pt x="655638" y="819150"/>
                  <a:pt x="655638" y="812800"/>
                </a:cubicBezTo>
                <a:close/>
                <a:moveTo>
                  <a:pt x="410369" y="812800"/>
                </a:moveTo>
                <a:cubicBezTo>
                  <a:pt x="410369" y="812800"/>
                  <a:pt x="412155" y="814388"/>
                  <a:pt x="413941" y="815975"/>
                </a:cubicBezTo>
                <a:lnTo>
                  <a:pt x="417160" y="818836"/>
                </a:lnTo>
                <a:lnTo>
                  <a:pt x="417948" y="818836"/>
                </a:lnTo>
                <a:lnTo>
                  <a:pt x="419657" y="818836"/>
                </a:lnTo>
                <a:lnTo>
                  <a:pt x="420512" y="818836"/>
                </a:lnTo>
                <a:lnTo>
                  <a:pt x="423931" y="818836"/>
                </a:lnTo>
                <a:lnTo>
                  <a:pt x="423345" y="819617"/>
                </a:lnTo>
                <a:lnTo>
                  <a:pt x="417171" y="818846"/>
                </a:lnTo>
                <a:lnTo>
                  <a:pt x="417513" y="819150"/>
                </a:lnTo>
                <a:lnTo>
                  <a:pt x="417093" y="819057"/>
                </a:lnTo>
                <a:lnTo>
                  <a:pt x="417093" y="819150"/>
                </a:lnTo>
                <a:lnTo>
                  <a:pt x="417093" y="822252"/>
                </a:lnTo>
                <a:cubicBezTo>
                  <a:pt x="417093" y="823959"/>
                  <a:pt x="417093" y="825667"/>
                  <a:pt x="417093" y="825667"/>
                </a:cubicBezTo>
                <a:cubicBezTo>
                  <a:pt x="413675" y="822251"/>
                  <a:pt x="413675" y="822251"/>
                  <a:pt x="413675" y="822252"/>
                </a:cubicBezTo>
                <a:lnTo>
                  <a:pt x="410369" y="818949"/>
                </a:lnTo>
                <a:lnTo>
                  <a:pt x="410256" y="818836"/>
                </a:lnTo>
                <a:lnTo>
                  <a:pt x="410369" y="818836"/>
                </a:lnTo>
                <a:lnTo>
                  <a:pt x="413675" y="818836"/>
                </a:lnTo>
                <a:lnTo>
                  <a:pt x="416101" y="818836"/>
                </a:lnTo>
                <a:lnTo>
                  <a:pt x="413941" y="818356"/>
                </a:lnTo>
                <a:cubicBezTo>
                  <a:pt x="413941" y="817563"/>
                  <a:pt x="413941" y="815975"/>
                  <a:pt x="410369" y="812800"/>
                </a:cubicBezTo>
                <a:close/>
                <a:moveTo>
                  <a:pt x="826665" y="812689"/>
                </a:moveTo>
                <a:lnTo>
                  <a:pt x="823930" y="815421"/>
                </a:lnTo>
                <a:cubicBezTo>
                  <a:pt x="823930" y="815421"/>
                  <a:pt x="823930" y="815421"/>
                  <a:pt x="820511" y="818836"/>
                </a:cubicBezTo>
                <a:cubicBezTo>
                  <a:pt x="820511" y="815421"/>
                  <a:pt x="822220" y="813713"/>
                  <a:pt x="824785" y="812860"/>
                </a:cubicBezTo>
                <a:close/>
                <a:moveTo>
                  <a:pt x="116923" y="812689"/>
                </a:moveTo>
                <a:lnTo>
                  <a:pt x="123077" y="818836"/>
                </a:lnTo>
                <a:lnTo>
                  <a:pt x="118125" y="815303"/>
                </a:lnTo>
                <a:lnTo>
                  <a:pt x="116978" y="813298"/>
                </a:lnTo>
                <a:close/>
                <a:moveTo>
                  <a:pt x="110495" y="812279"/>
                </a:moveTo>
                <a:lnTo>
                  <a:pt x="112820" y="812860"/>
                </a:lnTo>
                <a:lnTo>
                  <a:pt x="116173" y="818720"/>
                </a:lnTo>
                <a:lnTo>
                  <a:pt x="116184" y="818741"/>
                </a:lnTo>
                <a:lnTo>
                  <a:pt x="116206" y="818753"/>
                </a:lnTo>
                <a:lnTo>
                  <a:pt x="116189" y="818748"/>
                </a:lnTo>
                <a:lnTo>
                  <a:pt x="116190" y="818750"/>
                </a:lnTo>
                <a:lnTo>
                  <a:pt x="116206" y="818753"/>
                </a:lnTo>
                <a:lnTo>
                  <a:pt x="116191" y="818753"/>
                </a:lnTo>
                <a:lnTo>
                  <a:pt x="116239" y="818836"/>
                </a:lnTo>
                <a:lnTo>
                  <a:pt x="116166" y="818753"/>
                </a:lnTo>
                <a:lnTo>
                  <a:pt x="115720" y="818753"/>
                </a:lnTo>
                <a:lnTo>
                  <a:pt x="112714" y="818753"/>
                </a:lnTo>
                <a:lnTo>
                  <a:pt x="112445" y="818234"/>
                </a:lnTo>
                <a:lnTo>
                  <a:pt x="115638" y="818674"/>
                </a:lnTo>
                <a:lnTo>
                  <a:pt x="116160" y="818746"/>
                </a:lnTo>
                <a:lnTo>
                  <a:pt x="116155" y="818740"/>
                </a:lnTo>
                <a:lnTo>
                  <a:pt x="115557" y="818596"/>
                </a:lnTo>
                <a:lnTo>
                  <a:pt x="112714" y="817909"/>
                </a:lnTo>
                <a:lnTo>
                  <a:pt x="111761" y="816299"/>
                </a:lnTo>
                <a:lnTo>
                  <a:pt x="115066" y="818124"/>
                </a:lnTo>
                <a:lnTo>
                  <a:pt x="114784" y="817852"/>
                </a:lnTo>
                <a:lnTo>
                  <a:pt x="115067" y="818124"/>
                </a:lnTo>
                <a:lnTo>
                  <a:pt x="116128" y="818710"/>
                </a:lnTo>
                <a:lnTo>
                  <a:pt x="115944" y="818499"/>
                </a:lnTo>
                <a:close/>
                <a:moveTo>
                  <a:pt x="834186" y="812006"/>
                </a:moveTo>
                <a:cubicBezTo>
                  <a:pt x="834186" y="812006"/>
                  <a:pt x="834186" y="812006"/>
                  <a:pt x="833331" y="812860"/>
                </a:cubicBezTo>
                <a:lnTo>
                  <a:pt x="831290" y="814899"/>
                </a:lnTo>
                <a:lnTo>
                  <a:pt x="830767" y="815421"/>
                </a:lnTo>
                <a:cubicBezTo>
                  <a:pt x="829058" y="817129"/>
                  <a:pt x="827349" y="818836"/>
                  <a:pt x="827349" y="818836"/>
                </a:cubicBezTo>
                <a:lnTo>
                  <a:pt x="830605" y="812331"/>
                </a:lnTo>
                <a:close/>
                <a:moveTo>
                  <a:pt x="697435" y="812006"/>
                </a:moveTo>
                <a:cubicBezTo>
                  <a:pt x="697435" y="812006"/>
                  <a:pt x="697435" y="812006"/>
                  <a:pt x="698290" y="812006"/>
                </a:cubicBezTo>
                <a:lnTo>
                  <a:pt x="700854" y="812006"/>
                </a:lnTo>
                <a:lnTo>
                  <a:pt x="703417" y="812006"/>
                </a:lnTo>
                <a:lnTo>
                  <a:pt x="704272" y="812006"/>
                </a:lnTo>
                <a:cubicBezTo>
                  <a:pt x="697435" y="812006"/>
                  <a:pt x="697435" y="812006"/>
                  <a:pt x="697435" y="818836"/>
                </a:cubicBezTo>
                <a:cubicBezTo>
                  <a:pt x="697435" y="812006"/>
                  <a:pt x="697435" y="812006"/>
                  <a:pt x="697435" y="812006"/>
                </a:cubicBezTo>
                <a:close/>
                <a:moveTo>
                  <a:pt x="690597" y="812006"/>
                </a:moveTo>
                <a:cubicBezTo>
                  <a:pt x="697435" y="812006"/>
                  <a:pt x="690597" y="818836"/>
                  <a:pt x="690597" y="818836"/>
                </a:cubicBezTo>
                <a:cubicBezTo>
                  <a:pt x="683759" y="818836"/>
                  <a:pt x="690597" y="812006"/>
                  <a:pt x="690597" y="812006"/>
                </a:cubicBezTo>
                <a:close/>
                <a:moveTo>
                  <a:pt x="423931" y="812006"/>
                </a:moveTo>
                <a:lnTo>
                  <a:pt x="424726" y="812800"/>
                </a:lnTo>
                <a:lnTo>
                  <a:pt x="425451" y="812800"/>
                </a:lnTo>
                <a:lnTo>
                  <a:pt x="425451" y="813524"/>
                </a:lnTo>
                <a:lnTo>
                  <a:pt x="427858" y="815929"/>
                </a:lnTo>
                <a:lnTo>
                  <a:pt x="429913" y="817983"/>
                </a:lnTo>
                <a:lnTo>
                  <a:pt x="430213" y="818282"/>
                </a:lnTo>
                <a:lnTo>
                  <a:pt x="430768" y="818836"/>
                </a:lnTo>
                <a:lnTo>
                  <a:pt x="430213" y="818520"/>
                </a:lnTo>
                <a:lnTo>
                  <a:pt x="424786" y="815421"/>
                </a:lnTo>
                <a:lnTo>
                  <a:pt x="424527" y="814388"/>
                </a:lnTo>
                <a:lnTo>
                  <a:pt x="423931" y="814388"/>
                </a:lnTo>
                <a:lnTo>
                  <a:pt x="423863" y="814388"/>
                </a:lnTo>
                <a:lnTo>
                  <a:pt x="423863" y="812800"/>
                </a:lnTo>
                <a:lnTo>
                  <a:pt x="423931" y="812800"/>
                </a:lnTo>
                <a:lnTo>
                  <a:pt x="424130" y="812800"/>
                </a:lnTo>
                <a:close/>
                <a:moveTo>
                  <a:pt x="417093" y="812006"/>
                </a:moveTo>
                <a:cubicBezTo>
                  <a:pt x="417093" y="812006"/>
                  <a:pt x="423931" y="818836"/>
                  <a:pt x="423931" y="818836"/>
                </a:cubicBezTo>
                <a:cubicBezTo>
                  <a:pt x="417093" y="818836"/>
                  <a:pt x="417093" y="818836"/>
                  <a:pt x="417093" y="812006"/>
                </a:cubicBezTo>
                <a:close/>
                <a:moveTo>
                  <a:pt x="369230" y="812006"/>
                </a:moveTo>
                <a:cubicBezTo>
                  <a:pt x="376068" y="812006"/>
                  <a:pt x="369230" y="812006"/>
                  <a:pt x="369230" y="818836"/>
                </a:cubicBezTo>
                <a:cubicBezTo>
                  <a:pt x="369230" y="818836"/>
                  <a:pt x="369230" y="818836"/>
                  <a:pt x="369230" y="812006"/>
                </a:cubicBezTo>
                <a:close/>
                <a:moveTo>
                  <a:pt x="123077" y="812006"/>
                </a:moveTo>
                <a:cubicBezTo>
                  <a:pt x="129914" y="812006"/>
                  <a:pt x="129914" y="812006"/>
                  <a:pt x="129914" y="818836"/>
                </a:cubicBezTo>
                <a:cubicBezTo>
                  <a:pt x="129914" y="818836"/>
                  <a:pt x="129914" y="812006"/>
                  <a:pt x="123077" y="812006"/>
                </a:cubicBezTo>
                <a:close/>
                <a:moveTo>
                  <a:pt x="116239" y="812006"/>
                </a:moveTo>
                <a:lnTo>
                  <a:pt x="116978" y="813298"/>
                </a:lnTo>
                <a:lnTo>
                  <a:pt x="117094" y="814567"/>
                </a:lnTo>
                <a:lnTo>
                  <a:pt x="118125" y="815303"/>
                </a:lnTo>
                <a:lnTo>
                  <a:pt x="118726" y="816353"/>
                </a:lnTo>
                <a:lnTo>
                  <a:pt x="117094" y="815421"/>
                </a:lnTo>
                <a:cubicBezTo>
                  <a:pt x="116239" y="813713"/>
                  <a:pt x="116239" y="812006"/>
                  <a:pt x="116239" y="812006"/>
                </a:cubicBezTo>
                <a:close/>
                <a:moveTo>
                  <a:pt x="116239" y="812006"/>
                </a:moveTo>
                <a:lnTo>
                  <a:pt x="116861" y="812006"/>
                </a:lnTo>
                <a:lnTo>
                  <a:pt x="116923" y="812689"/>
                </a:lnTo>
                <a:close/>
                <a:moveTo>
                  <a:pt x="1005568" y="811808"/>
                </a:moveTo>
                <a:cubicBezTo>
                  <a:pt x="1005568" y="811808"/>
                  <a:pt x="1005568" y="811808"/>
                  <a:pt x="1005568" y="812676"/>
                </a:cubicBezTo>
                <a:lnTo>
                  <a:pt x="1005568" y="816148"/>
                </a:lnTo>
                <a:lnTo>
                  <a:pt x="1005568" y="818546"/>
                </a:lnTo>
                <a:lnTo>
                  <a:pt x="1005568" y="818753"/>
                </a:lnTo>
                <a:lnTo>
                  <a:pt x="1005443" y="818657"/>
                </a:lnTo>
                <a:lnTo>
                  <a:pt x="1002166" y="816148"/>
                </a:lnTo>
                <a:cubicBezTo>
                  <a:pt x="1000465" y="817017"/>
                  <a:pt x="998764" y="818753"/>
                  <a:pt x="998764" y="818753"/>
                </a:cubicBezTo>
                <a:cubicBezTo>
                  <a:pt x="998764" y="818753"/>
                  <a:pt x="998764" y="818753"/>
                  <a:pt x="999614" y="817885"/>
                </a:cubicBezTo>
                <a:lnTo>
                  <a:pt x="1004888" y="812502"/>
                </a:lnTo>
                <a:close/>
                <a:moveTo>
                  <a:pt x="766340" y="811636"/>
                </a:moveTo>
                <a:lnTo>
                  <a:pt x="765810" y="812006"/>
                </a:lnTo>
                <a:lnTo>
                  <a:pt x="765597" y="812378"/>
                </a:lnTo>
                <a:lnTo>
                  <a:pt x="765783" y="812192"/>
                </a:lnTo>
                <a:lnTo>
                  <a:pt x="765810" y="812006"/>
                </a:lnTo>
                <a:lnTo>
                  <a:pt x="765996" y="811979"/>
                </a:lnTo>
                <a:close/>
                <a:moveTo>
                  <a:pt x="123858" y="810640"/>
                </a:moveTo>
                <a:lnTo>
                  <a:pt x="123932" y="811152"/>
                </a:lnTo>
                <a:cubicBezTo>
                  <a:pt x="124786" y="812006"/>
                  <a:pt x="126496" y="812006"/>
                  <a:pt x="129914" y="812006"/>
                </a:cubicBezTo>
                <a:cubicBezTo>
                  <a:pt x="123077" y="812006"/>
                  <a:pt x="123077" y="812006"/>
                  <a:pt x="123077" y="812006"/>
                </a:cubicBezTo>
                <a:close/>
                <a:moveTo>
                  <a:pt x="1010345" y="810552"/>
                </a:moveTo>
                <a:lnTo>
                  <a:pt x="1010318" y="810627"/>
                </a:lnTo>
                <a:lnTo>
                  <a:pt x="1010733" y="811250"/>
                </a:lnTo>
                <a:lnTo>
                  <a:pt x="1010915" y="811312"/>
                </a:lnTo>
                <a:close/>
                <a:moveTo>
                  <a:pt x="997298" y="810109"/>
                </a:moveTo>
                <a:cubicBezTo>
                  <a:pt x="998042" y="809775"/>
                  <a:pt x="998538" y="810221"/>
                  <a:pt x="998538" y="812007"/>
                </a:cubicBezTo>
                <a:cubicBezTo>
                  <a:pt x="998538" y="812007"/>
                  <a:pt x="996554" y="813793"/>
                  <a:pt x="994569" y="815579"/>
                </a:cubicBezTo>
                <a:lnTo>
                  <a:pt x="991042" y="818753"/>
                </a:lnTo>
                <a:lnTo>
                  <a:pt x="994040" y="818753"/>
                </a:lnTo>
                <a:lnTo>
                  <a:pt x="996715" y="818753"/>
                </a:lnTo>
                <a:lnTo>
                  <a:pt x="990600" y="825500"/>
                </a:lnTo>
                <a:cubicBezTo>
                  <a:pt x="990600" y="825500"/>
                  <a:pt x="990600" y="823813"/>
                  <a:pt x="990600" y="822127"/>
                </a:cubicBezTo>
                <a:lnTo>
                  <a:pt x="990600" y="819151"/>
                </a:lnTo>
                <a:lnTo>
                  <a:pt x="990600" y="818753"/>
                </a:lnTo>
                <a:lnTo>
                  <a:pt x="990853" y="818753"/>
                </a:lnTo>
                <a:lnTo>
                  <a:pt x="994569" y="812900"/>
                </a:lnTo>
                <a:cubicBezTo>
                  <a:pt x="995561" y="811561"/>
                  <a:pt x="996554" y="810444"/>
                  <a:pt x="997298" y="810109"/>
                </a:cubicBezTo>
                <a:close/>
                <a:moveTo>
                  <a:pt x="1009650" y="809625"/>
                </a:moveTo>
                <a:lnTo>
                  <a:pt x="1010093" y="810290"/>
                </a:lnTo>
                <a:lnTo>
                  <a:pt x="1010113" y="810242"/>
                </a:lnTo>
                <a:close/>
                <a:moveTo>
                  <a:pt x="858118" y="809444"/>
                </a:moveTo>
                <a:lnTo>
                  <a:pt x="858580" y="809791"/>
                </a:lnTo>
                <a:lnTo>
                  <a:pt x="854699" y="812006"/>
                </a:lnTo>
                <a:cubicBezTo>
                  <a:pt x="854699" y="812006"/>
                  <a:pt x="856408" y="810298"/>
                  <a:pt x="858118" y="809444"/>
                </a:cubicBezTo>
                <a:close/>
                <a:moveTo>
                  <a:pt x="413675" y="809444"/>
                </a:moveTo>
                <a:cubicBezTo>
                  <a:pt x="415384" y="810298"/>
                  <a:pt x="417093" y="812006"/>
                  <a:pt x="417093" y="812006"/>
                </a:cubicBezTo>
                <a:cubicBezTo>
                  <a:pt x="417093" y="812006"/>
                  <a:pt x="415384" y="812006"/>
                  <a:pt x="414529" y="812006"/>
                </a:cubicBezTo>
                <a:lnTo>
                  <a:pt x="413675" y="812006"/>
                </a:lnTo>
                <a:cubicBezTo>
                  <a:pt x="411965" y="812006"/>
                  <a:pt x="410256" y="812006"/>
                  <a:pt x="410256" y="812006"/>
                </a:cubicBezTo>
                <a:cubicBezTo>
                  <a:pt x="410256" y="808591"/>
                  <a:pt x="411965" y="808591"/>
                  <a:pt x="413675" y="809444"/>
                </a:cubicBezTo>
                <a:close/>
                <a:moveTo>
                  <a:pt x="841024" y="808591"/>
                </a:moveTo>
                <a:lnTo>
                  <a:pt x="841024" y="809444"/>
                </a:lnTo>
                <a:lnTo>
                  <a:pt x="841024" y="811152"/>
                </a:lnTo>
                <a:lnTo>
                  <a:pt x="841164" y="811030"/>
                </a:lnTo>
                <a:lnTo>
                  <a:pt x="841024" y="812006"/>
                </a:lnTo>
                <a:lnTo>
                  <a:pt x="841024" y="811152"/>
                </a:lnTo>
                <a:cubicBezTo>
                  <a:pt x="839315" y="812006"/>
                  <a:pt x="837605" y="812006"/>
                  <a:pt x="834186" y="812006"/>
                </a:cubicBezTo>
                <a:cubicBezTo>
                  <a:pt x="837605" y="812006"/>
                  <a:pt x="839315" y="810298"/>
                  <a:pt x="841024" y="808591"/>
                </a:cubicBezTo>
                <a:close/>
                <a:moveTo>
                  <a:pt x="424211" y="807908"/>
                </a:moveTo>
                <a:lnTo>
                  <a:pt x="426244" y="808832"/>
                </a:lnTo>
                <a:cubicBezTo>
                  <a:pt x="428626" y="810817"/>
                  <a:pt x="430213" y="812801"/>
                  <a:pt x="430213" y="812801"/>
                </a:cubicBezTo>
                <a:cubicBezTo>
                  <a:pt x="427038" y="812801"/>
                  <a:pt x="425451" y="812801"/>
                  <a:pt x="424657" y="811809"/>
                </a:cubicBezTo>
                <a:close/>
                <a:moveTo>
                  <a:pt x="1019811" y="807226"/>
                </a:moveTo>
                <a:lnTo>
                  <a:pt x="1021061" y="808831"/>
                </a:lnTo>
                <a:cubicBezTo>
                  <a:pt x="1021954" y="808831"/>
                  <a:pt x="1021954" y="808831"/>
                  <a:pt x="1018382" y="812271"/>
                </a:cubicBezTo>
                <a:close/>
                <a:moveTo>
                  <a:pt x="866810" y="806737"/>
                </a:moveTo>
                <a:lnTo>
                  <a:pt x="866442" y="807106"/>
                </a:lnTo>
                <a:lnTo>
                  <a:pt x="861537" y="812006"/>
                </a:lnTo>
                <a:lnTo>
                  <a:pt x="866441" y="807106"/>
                </a:lnTo>
                <a:close/>
                <a:moveTo>
                  <a:pt x="829994" y="806442"/>
                </a:moveTo>
                <a:lnTo>
                  <a:pt x="828328" y="806688"/>
                </a:lnTo>
                <a:lnTo>
                  <a:pt x="827657" y="811556"/>
                </a:lnTo>
                <a:close/>
                <a:moveTo>
                  <a:pt x="833427" y="805934"/>
                </a:moveTo>
                <a:lnTo>
                  <a:pt x="832467" y="806076"/>
                </a:lnTo>
                <a:lnTo>
                  <a:pt x="832269" y="806323"/>
                </a:lnTo>
                <a:lnTo>
                  <a:pt x="833306" y="806055"/>
                </a:lnTo>
                <a:close/>
                <a:moveTo>
                  <a:pt x="834186" y="805822"/>
                </a:moveTo>
                <a:lnTo>
                  <a:pt x="833837" y="805874"/>
                </a:lnTo>
                <a:lnTo>
                  <a:pt x="833811" y="805924"/>
                </a:lnTo>
                <a:lnTo>
                  <a:pt x="834186" y="805827"/>
                </a:lnTo>
                <a:close/>
                <a:moveTo>
                  <a:pt x="75407" y="805657"/>
                </a:moveTo>
                <a:lnTo>
                  <a:pt x="75671" y="805921"/>
                </a:lnTo>
                <a:lnTo>
                  <a:pt x="76915" y="805921"/>
                </a:lnTo>
                <a:lnTo>
                  <a:pt x="81083" y="805921"/>
                </a:lnTo>
                <a:lnTo>
                  <a:pt x="81916" y="805921"/>
                </a:lnTo>
                <a:lnTo>
                  <a:pt x="79916" y="808673"/>
                </a:lnTo>
                <a:lnTo>
                  <a:pt x="76278" y="806529"/>
                </a:lnTo>
                <a:lnTo>
                  <a:pt x="76300" y="806550"/>
                </a:lnTo>
                <a:lnTo>
                  <a:pt x="80227" y="810477"/>
                </a:lnTo>
                <a:lnTo>
                  <a:pt x="79416" y="809361"/>
                </a:lnTo>
                <a:lnTo>
                  <a:pt x="79916" y="808673"/>
                </a:lnTo>
                <a:lnTo>
                  <a:pt x="81083" y="809361"/>
                </a:lnTo>
                <a:lnTo>
                  <a:pt x="81713" y="811963"/>
                </a:lnTo>
                <a:lnTo>
                  <a:pt x="81916" y="812166"/>
                </a:lnTo>
                <a:lnTo>
                  <a:pt x="81916" y="809361"/>
                </a:lnTo>
                <a:cubicBezTo>
                  <a:pt x="81916" y="807641"/>
                  <a:pt x="81916" y="805921"/>
                  <a:pt x="81916" y="805921"/>
                </a:cubicBezTo>
                <a:cubicBezTo>
                  <a:pt x="81916" y="805921"/>
                  <a:pt x="81916" y="807641"/>
                  <a:pt x="82749" y="809361"/>
                </a:cubicBezTo>
                <a:lnTo>
                  <a:pt x="83093" y="809563"/>
                </a:lnTo>
                <a:lnTo>
                  <a:pt x="84509" y="813947"/>
                </a:lnTo>
                <a:lnTo>
                  <a:pt x="82950" y="813258"/>
                </a:lnTo>
                <a:lnTo>
                  <a:pt x="85068" y="815678"/>
                </a:lnTo>
                <a:lnTo>
                  <a:pt x="84509" y="813947"/>
                </a:lnTo>
                <a:lnTo>
                  <a:pt x="87750" y="815380"/>
                </a:lnTo>
                <a:cubicBezTo>
                  <a:pt x="88583" y="817960"/>
                  <a:pt x="88583" y="819680"/>
                  <a:pt x="88583" y="819680"/>
                </a:cubicBezTo>
                <a:lnTo>
                  <a:pt x="88900" y="820088"/>
                </a:lnTo>
                <a:lnTo>
                  <a:pt x="88900" y="820007"/>
                </a:lnTo>
                <a:lnTo>
                  <a:pt x="88583" y="819680"/>
                </a:lnTo>
                <a:lnTo>
                  <a:pt x="88900" y="819761"/>
                </a:lnTo>
                <a:lnTo>
                  <a:pt x="88900" y="819150"/>
                </a:lnTo>
                <a:lnTo>
                  <a:pt x="89063" y="819804"/>
                </a:lnTo>
                <a:lnTo>
                  <a:pt x="91917" y="820540"/>
                </a:lnTo>
                <a:lnTo>
                  <a:pt x="94393" y="825011"/>
                </a:lnTo>
                <a:lnTo>
                  <a:pt x="95250" y="825500"/>
                </a:lnTo>
                <a:lnTo>
                  <a:pt x="94665" y="825500"/>
                </a:lnTo>
                <a:lnTo>
                  <a:pt x="95250" y="826557"/>
                </a:lnTo>
                <a:lnTo>
                  <a:pt x="95250" y="825500"/>
                </a:lnTo>
                <a:lnTo>
                  <a:pt x="96152" y="831183"/>
                </a:lnTo>
                <a:lnTo>
                  <a:pt x="96490" y="830635"/>
                </a:lnTo>
                <a:lnTo>
                  <a:pt x="96759" y="830833"/>
                </a:lnTo>
                <a:lnTo>
                  <a:pt x="96203" y="831501"/>
                </a:lnTo>
                <a:lnTo>
                  <a:pt x="96242" y="831751"/>
                </a:lnTo>
                <a:lnTo>
                  <a:pt x="98379" y="832026"/>
                </a:lnTo>
                <a:lnTo>
                  <a:pt x="96759" y="830833"/>
                </a:lnTo>
                <a:lnTo>
                  <a:pt x="98227" y="829072"/>
                </a:lnTo>
                <a:cubicBezTo>
                  <a:pt x="99219" y="829072"/>
                  <a:pt x="99219" y="829072"/>
                  <a:pt x="95250" y="825500"/>
                </a:cubicBezTo>
                <a:lnTo>
                  <a:pt x="97150" y="827210"/>
                </a:lnTo>
                <a:lnTo>
                  <a:pt x="95779" y="825818"/>
                </a:lnTo>
                <a:cubicBezTo>
                  <a:pt x="99219" y="825818"/>
                  <a:pt x="100939" y="827564"/>
                  <a:pt x="101799" y="829311"/>
                </a:cubicBezTo>
                <a:lnTo>
                  <a:pt x="102394" y="831727"/>
                </a:lnTo>
                <a:lnTo>
                  <a:pt x="102394" y="826559"/>
                </a:lnTo>
                <a:lnTo>
                  <a:pt x="102659" y="826750"/>
                </a:lnTo>
                <a:lnTo>
                  <a:pt x="102659" y="826691"/>
                </a:lnTo>
                <a:cubicBezTo>
                  <a:pt x="102659" y="825818"/>
                  <a:pt x="102659" y="825818"/>
                  <a:pt x="102659" y="825818"/>
                </a:cubicBezTo>
                <a:lnTo>
                  <a:pt x="102873" y="826905"/>
                </a:lnTo>
                <a:lnTo>
                  <a:pt x="103188" y="827132"/>
                </a:lnTo>
                <a:lnTo>
                  <a:pt x="103188" y="826294"/>
                </a:lnTo>
                <a:lnTo>
                  <a:pt x="103410" y="827293"/>
                </a:lnTo>
                <a:lnTo>
                  <a:pt x="105966" y="829139"/>
                </a:lnTo>
                <a:lnTo>
                  <a:pt x="109502" y="826585"/>
                </a:lnTo>
                <a:lnTo>
                  <a:pt x="109494" y="826553"/>
                </a:lnTo>
                <a:lnTo>
                  <a:pt x="103287" y="825699"/>
                </a:lnTo>
                <a:cubicBezTo>
                  <a:pt x="102394" y="824839"/>
                  <a:pt x="102394" y="823119"/>
                  <a:pt x="102394" y="819679"/>
                </a:cubicBezTo>
                <a:cubicBezTo>
                  <a:pt x="102394" y="819679"/>
                  <a:pt x="102394" y="821399"/>
                  <a:pt x="103287" y="823119"/>
                </a:cubicBezTo>
                <a:lnTo>
                  <a:pt x="109488" y="826531"/>
                </a:lnTo>
                <a:lnTo>
                  <a:pt x="109221" y="825500"/>
                </a:lnTo>
                <a:cubicBezTo>
                  <a:pt x="109221" y="825500"/>
                  <a:pt x="109221" y="825500"/>
                  <a:pt x="110094" y="826343"/>
                </a:cubicBezTo>
                <a:lnTo>
                  <a:pt x="115888" y="831939"/>
                </a:lnTo>
                <a:lnTo>
                  <a:pt x="115888" y="830096"/>
                </a:lnTo>
                <a:lnTo>
                  <a:pt x="115333" y="826343"/>
                </a:lnTo>
                <a:cubicBezTo>
                  <a:pt x="114460" y="825500"/>
                  <a:pt x="112714" y="825500"/>
                  <a:pt x="109221" y="825500"/>
                </a:cubicBezTo>
                <a:cubicBezTo>
                  <a:pt x="109221" y="825500"/>
                  <a:pt x="109221" y="825500"/>
                  <a:pt x="109221" y="818753"/>
                </a:cubicBezTo>
                <a:lnTo>
                  <a:pt x="112714" y="818753"/>
                </a:lnTo>
                <a:lnTo>
                  <a:pt x="112920" y="819150"/>
                </a:lnTo>
                <a:lnTo>
                  <a:pt x="112978" y="819150"/>
                </a:lnTo>
                <a:lnTo>
                  <a:pt x="116132" y="819150"/>
                </a:lnTo>
                <a:lnTo>
                  <a:pt x="116417" y="819150"/>
                </a:lnTo>
                <a:lnTo>
                  <a:pt x="116682" y="819540"/>
                </a:lnTo>
                <a:lnTo>
                  <a:pt x="116833" y="819763"/>
                </a:lnTo>
                <a:lnTo>
                  <a:pt x="122933" y="823119"/>
                </a:lnTo>
                <a:lnTo>
                  <a:pt x="123077" y="823674"/>
                </a:lnTo>
                <a:lnTo>
                  <a:pt x="123077" y="819690"/>
                </a:lnTo>
                <a:cubicBezTo>
                  <a:pt x="123077" y="818836"/>
                  <a:pt x="123077" y="818836"/>
                  <a:pt x="123077" y="818836"/>
                </a:cubicBezTo>
                <a:cubicBezTo>
                  <a:pt x="123077" y="812006"/>
                  <a:pt x="123077" y="818836"/>
                  <a:pt x="123077" y="812006"/>
                </a:cubicBezTo>
                <a:cubicBezTo>
                  <a:pt x="123077" y="812006"/>
                  <a:pt x="129914" y="818836"/>
                  <a:pt x="129914" y="818836"/>
                </a:cubicBezTo>
                <a:cubicBezTo>
                  <a:pt x="129914" y="822251"/>
                  <a:pt x="129914" y="822251"/>
                  <a:pt x="129914" y="821398"/>
                </a:cubicBezTo>
                <a:lnTo>
                  <a:pt x="129914" y="822252"/>
                </a:lnTo>
                <a:lnTo>
                  <a:pt x="129914" y="825435"/>
                </a:lnTo>
                <a:lnTo>
                  <a:pt x="130175" y="825500"/>
                </a:lnTo>
                <a:lnTo>
                  <a:pt x="129914" y="825500"/>
                </a:lnTo>
                <a:lnTo>
                  <a:pt x="129914" y="825667"/>
                </a:lnTo>
                <a:lnTo>
                  <a:pt x="129803" y="825500"/>
                </a:lnTo>
                <a:lnTo>
                  <a:pt x="129469" y="825500"/>
                </a:lnTo>
                <a:lnTo>
                  <a:pt x="130175" y="826294"/>
                </a:lnTo>
                <a:cubicBezTo>
                  <a:pt x="133350" y="829866"/>
                  <a:pt x="133350" y="829866"/>
                  <a:pt x="132556" y="829866"/>
                </a:cubicBezTo>
                <a:lnTo>
                  <a:pt x="130676" y="832687"/>
                </a:lnTo>
                <a:lnTo>
                  <a:pt x="133333" y="833351"/>
                </a:lnTo>
                <a:cubicBezTo>
                  <a:pt x="135043" y="834205"/>
                  <a:pt x="136752" y="835912"/>
                  <a:pt x="136752" y="839328"/>
                </a:cubicBezTo>
                <a:lnTo>
                  <a:pt x="131756" y="834337"/>
                </a:lnTo>
                <a:lnTo>
                  <a:pt x="135731" y="839259"/>
                </a:lnTo>
                <a:lnTo>
                  <a:pt x="136511" y="846021"/>
                </a:lnTo>
                <a:lnTo>
                  <a:pt x="136752" y="846158"/>
                </a:lnTo>
                <a:lnTo>
                  <a:pt x="136546" y="846158"/>
                </a:lnTo>
                <a:lnTo>
                  <a:pt x="137319" y="846931"/>
                </a:lnTo>
                <a:cubicBezTo>
                  <a:pt x="138113" y="847725"/>
                  <a:pt x="139700" y="849312"/>
                  <a:pt x="142875" y="852487"/>
                </a:cubicBezTo>
                <a:cubicBezTo>
                  <a:pt x="142875" y="852487"/>
                  <a:pt x="141288" y="852487"/>
                  <a:pt x="139700" y="852487"/>
                </a:cubicBezTo>
                <a:lnTo>
                  <a:pt x="138924" y="852487"/>
                </a:lnTo>
                <a:lnTo>
                  <a:pt x="139124" y="853017"/>
                </a:lnTo>
                <a:lnTo>
                  <a:pt x="136781" y="853017"/>
                </a:lnTo>
                <a:lnTo>
                  <a:pt x="143589" y="859819"/>
                </a:lnTo>
                <a:lnTo>
                  <a:pt x="143589" y="860188"/>
                </a:lnTo>
                <a:lnTo>
                  <a:pt x="143823" y="860111"/>
                </a:lnTo>
                <a:lnTo>
                  <a:pt x="143589" y="859819"/>
                </a:lnTo>
                <a:lnTo>
                  <a:pt x="143866" y="860096"/>
                </a:lnTo>
                <a:lnTo>
                  <a:pt x="143874" y="860093"/>
                </a:lnTo>
                <a:lnTo>
                  <a:pt x="143670" y="859897"/>
                </a:lnTo>
                <a:lnTo>
                  <a:pt x="143921" y="860078"/>
                </a:lnTo>
                <a:lnTo>
                  <a:pt x="144131" y="860008"/>
                </a:lnTo>
                <a:lnTo>
                  <a:pt x="143670" y="859897"/>
                </a:lnTo>
                <a:cubicBezTo>
                  <a:pt x="143670" y="859897"/>
                  <a:pt x="141884" y="858177"/>
                  <a:pt x="140098" y="855597"/>
                </a:cubicBezTo>
                <a:lnTo>
                  <a:pt x="139124" y="853017"/>
                </a:lnTo>
                <a:lnTo>
                  <a:pt x="142777" y="853017"/>
                </a:lnTo>
                <a:lnTo>
                  <a:pt x="142876" y="853017"/>
                </a:lnTo>
                <a:lnTo>
                  <a:pt x="142952" y="853017"/>
                </a:lnTo>
                <a:lnTo>
                  <a:pt x="142876" y="852488"/>
                </a:lnTo>
                <a:lnTo>
                  <a:pt x="143103" y="853017"/>
                </a:lnTo>
                <a:lnTo>
                  <a:pt x="143405" y="853017"/>
                </a:lnTo>
                <a:lnTo>
                  <a:pt x="143670" y="853017"/>
                </a:lnTo>
                <a:lnTo>
                  <a:pt x="143709" y="853282"/>
                </a:lnTo>
                <a:lnTo>
                  <a:pt x="143716" y="853328"/>
                </a:lnTo>
                <a:lnTo>
                  <a:pt x="143970" y="855041"/>
                </a:lnTo>
                <a:lnTo>
                  <a:pt x="145753" y="859201"/>
                </a:lnTo>
                <a:lnTo>
                  <a:pt x="150200" y="859812"/>
                </a:lnTo>
                <a:lnTo>
                  <a:pt x="150427" y="859844"/>
                </a:lnTo>
                <a:lnTo>
                  <a:pt x="150427" y="859819"/>
                </a:lnTo>
                <a:lnTo>
                  <a:pt x="150442" y="859846"/>
                </a:lnTo>
                <a:lnTo>
                  <a:pt x="150814" y="859897"/>
                </a:lnTo>
                <a:lnTo>
                  <a:pt x="150572" y="860072"/>
                </a:lnTo>
                <a:lnTo>
                  <a:pt x="150722" y="860334"/>
                </a:lnTo>
                <a:lnTo>
                  <a:pt x="150771" y="860420"/>
                </a:lnTo>
                <a:lnTo>
                  <a:pt x="150814" y="860426"/>
                </a:lnTo>
                <a:lnTo>
                  <a:pt x="150775" y="860426"/>
                </a:lnTo>
                <a:lnTo>
                  <a:pt x="152851" y="864057"/>
                </a:lnTo>
                <a:lnTo>
                  <a:pt x="153194" y="863600"/>
                </a:lnTo>
                <a:lnTo>
                  <a:pt x="150814" y="860426"/>
                </a:lnTo>
                <a:lnTo>
                  <a:pt x="150813" y="860425"/>
                </a:lnTo>
                <a:cubicBezTo>
                  <a:pt x="153988" y="860425"/>
                  <a:pt x="155576" y="862013"/>
                  <a:pt x="156369" y="863600"/>
                </a:cubicBezTo>
                <a:lnTo>
                  <a:pt x="157101" y="866526"/>
                </a:lnTo>
                <a:lnTo>
                  <a:pt x="157163" y="866573"/>
                </a:lnTo>
                <a:lnTo>
                  <a:pt x="157265" y="866649"/>
                </a:lnTo>
                <a:lnTo>
                  <a:pt x="157163" y="866624"/>
                </a:lnTo>
                <a:lnTo>
                  <a:pt x="157123" y="866614"/>
                </a:lnTo>
                <a:lnTo>
                  <a:pt x="157132" y="866649"/>
                </a:lnTo>
                <a:lnTo>
                  <a:pt x="157163" y="866649"/>
                </a:lnTo>
                <a:lnTo>
                  <a:pt x="157265" y="866649"/>
                </a:lnTo>
                <a:lnTo>
                  <a:pt x="157163" y="866726"/>
                </a:lnTo>
                <a:lnTo>
                  <a:pt x="157153" y="866734"/>
                </a:lnTo>
                <a:lnTo>
                  <a:pt x="157163" y="866775"/>
                </a:lnTo>
                <a:lnTo>
                  <a:pt x="157121" y="866757"/>
                </a:lnTo>
                <a:lnTo>
                  <a:pt x="153846" y="869211"/>
                </a:lnTo>
                <a:cubicBezTo>
                  <a:pt x="152137" y="868357"/>
                  <a:pt x="150427" y="866649"/>
                  <a:pt x="150427" y="866649"/>
                </a:cubicBezTo>
                <a:lnTo>
                  <a:pt x="150682" y="866649"/>
                </a:lnTo>
                <a:lnTo>
                  <a:pt x="150571" y="866542"/>
                </a:lnTo>
                <a:lnTo>
                  <a:pt x="150427" y="866649"/>
                </a:lnTo>
                <a:lnTo>
                  <a:pt x="150427" y="866403"/>
                </a:lnTo>
                <a:lnTo>
                  <a:pt x="149921" y="865916"/>
                </a:lnTo>
                <a:lnTo>
                  <a:pt x="144220" y="860426"/>
                </a:lnTo>
                <a:lnTo>
                  <a:pt x="144197" y="860426"/>
                </a:lnTo>
                <a:lnTo>
                  <a:pt x="144444" y="860673"/>
                </a:lnTo>
                <a:cubicBezTo>
                  <a:pt x="145299" y="861526"/>
                  <a:pt x="147008" y="863234"/>
                  <a:pt x="150427" y="866649"/>
                </a:cubicBezTo>
                <a:lnTo>
                  <a:pt x="148209" y="867388"/>
                </a:lnTo>
                <a:lnTo>
                  <a:pt x="147940" y="866649"/>
                </a:lnTo>
                <a:lnTo>
                  <a:pt x="147008" y="864088"/>
                </a:lnTo>
                <a:lnTo>
                  <a:pt x="144075" y="860426"/>
                </a:lnTo>
                <a:lnTo>
                  <a:pt x="143589" y="860426"/>
                </a:lnTo>
                <a:lnTo>
                  <a:pt x="143589" y="860673"/>
                </a:lnTo>
                <a:lnTo>
                  <a:pt x="143589" y="865796"/>
                </a:lnTo>
                <a:lnTo>
                  <a:pt x="143589" y="866649"/>
                </a:lnTo>
                <a:cubicBezTo>
                  <a:pt x="143589" y="863234"/>
                  <a:pt x="143589" y="861526"/>
                  <a:pt x="142734" y="860673"/>
                </a:cubicBezTo>
                <a:lnTo>
                  <a:pt x="140433" y="860344"/>
                </a:lnTo>
                <a:lnTo>
                  <a:pt x="140171" y="859819"/>
                </a:lnTo>
                <a:lnTo>
                  <a:pt x="136766" y="853017"/>
                </a:lnTo>
                <a:lnTo>
                  <a:pt x="136752" y="853017"/>
                </a:lnTo>
                <a:lnTo>
                  <a:pt x="136752" y="853842"/>
                </a:lnTo>
                <a:lnTo>
                  <a:pt x="136752" y="855550"/>
                </a:lnTo>
                <a:lnTo>
                  <a:pt x="136752" y="859819"/>
                </a:lnTo>
                <a:cubicBezTo>
                  <a:pt x="136752" y="859819"/>
                  <a:pt x="136752" y="858111"/>
                  <a:pt x="135897" y="856404"/>
                </a:cubicBezTo>
                <a:lnTo>
                  <a:pt x="135089" y="855942"/>
                </a:lnTo>
                <a:lnTo>
                  <a:pt x="134188" y="853842"/>
                </a:lnTo>
                <a:lnTo>
                  <a:pt x="136665" y="853017"/>
                </a:lnTo>
                <a:lnTo>
                  <a:pt x="136526" y="853017"/>
                </a:lnTo>
                <a:lnTo>
                  <a:pt x="136526" y="852932"/>
                </a:lnTo>
                <a:lnTo>
                  <a:pt x="133333" y="852135"/>
                </a:lnTo>
                <a:lnTo>
                  <a:pt x="130810" y="847725"/>
                </a:lnTo>
                <a:lnTo>
                  <a:pt x="130698" y="847725"/>
                </a:lnTo>
                <a:lnTo>
                  <a:pt x="133333" y="852988"/>
                </a:lnTo>
                <a:lnTo>
                  <a:pt x="134701" y="855721"/>
                </a:lnTo>
                <a:lnTo>
                  <a:pt x="132268" y="854332"/>
                </a:lnTo>
                <a:lnTo>
                  <a:pt x="132478" y="853842"/>
                </a:lnTo>
                <a:lnTo>
                  <a:pt x="132193" y="853747"/>
                </a:lnTo>
                <a:lnTo>
                  <a:pt x="132478" y="852988"/>
                </a:lnTo>
                <a:lnTo>
                  <a:pt x="130502" y="847725"/>
                </a:lnTo>
                <a:lnTo>
                  <a:pt x="130175" y="847725"/>
                </a:lnTo>
                <a:lnTo>
                  <a:pt x="130175" y="846853"/>
                </a:lnTo>
                <a:lnTo>
                  <a:pt x="129914" y="846158"/>
                </a:lnTo>
                <a:lnTo>
                  <a:pt x="130175" y="846680"/>
                </a:lnTo>
                <a:lnTo>
                  <a:pt x="130175" y="846614"/>
                </a:lnTo>
                <a:lnTo>
                  <a:pt x="129914" y="846158"/>
                </a:lnTo>
                <a:lnTo>
                  <a:pt x="130175" y="846419"/>
                </a:lnTo>
                <a:lnTo>
                  <a:pt x="130175" y="846158"/>
                </a:lnTo>
                <a:lnTo>
                  <a:pt x="129914" y="846158"/>
                </a:lnTo>
                <a:lnTo>
                  <a:pt x="130125" y="846088"/>
                </a:lnTo>
                <a:lnTo>
                  <a:pt x="130176" y="846071"/>
                </a:lnTo>
                <a:lnTo>
                  <a:pt x="132478" y="845304"/>
                </a:lnTo>
                <a:lnTo>
                  <a:pt x="131577" y="843204"/>
                </a:lnTo>
                <a:lnTo>
                  <a:pt x="136361" y="845935"/>
                </a:lnTo>
                <a:lnTo>
                  <a:pt x="130969" y="839259"/>
                </a:lnTo>
                <a:lnTo>
                  <a:pt x="130305" y="833503"/>
                </a:lnTo>
                <a:lnTo>
                  <a:pt x="136450" y="845986"/>
                </a:lnTo>
                <a:lnTo>
                  <a:pt x="136456" y="845989"/>
                </a:lnTo>
                <a:lnTo>
                  <a:pt x="133350" y="839259"/>
                </a:lnTo>
                <a:lnTo>
                  <a:pt x="130499" y="833082"/>
                </a:lnTo>
                <a:lnTo>
                  <a:pt x="130447" y="833030"/>
                </a:lnTo>
                <a:lnTo>
                  <a:pt x="130279" y="833282"/>
                </a:lnTo>
                <a:lnTo>
                  <a:pt x="130305" y="833503"/>
                </a:lnTo>
                <a:lnTo>
                  <a:pt x="130231" y="833354"/>
                </a:lnTo>
                <a:lnTo>
                  <a:pt x="130175" y="833438"/>
                </a:lnTo>
                <a:lnTo>
                  <a:pt x="130176" y="833438"/>
                </a:lnTo>
                <a:lnTo>
                  <a:pt x="130175" y="833438"/>
                </a:lnTo>
                <a:lnTo>
                  <a:pt x="126130" y="833438"/>
                </a:lnTo>
                <a:lnTo>
                  <a:pt x="130176" y="839391"/>
                </a:lnTo>
                <a:lnTo>
                  <a:pt x="129941" y="839391"/>
                </a:lnTo>
                <a:lnTo>
                  <a:pt x="130176" y="839938"/>
                </a:lnTo>
                <a:lnTo>
                  <a:pt x="131577" y="843204"/>
                </a:lnTo>
                <a:lnTo>
                  <a:pt x="130769" y="842743"/>
                </a:lnTo>
                <a:lnTo>
                  <a:pt x="130176" y="840374"/>
                </a:lnTo>
                <a:lnTo>
                  <a:pt x="129930" y="839391"/>
                </a:lnTo>
                <a:lnTo>
                  <a:pt x="129914" y="839391"/>
                </a:lnTo>
                <a:lnTo>
                  <a:pt x="129914" y="841889"/>
                </a:lnTo>
                <a:lnTo>
                  <a:pt x="129914" y="842743"/>
                </a:lnTo>
                <a:lnTo>
                  <a:pt x="129914" y="845487"/>
                </a:lnTo>
                <a:lnTo>
                  <a:pt x="130176" y="845740"/>
                </a:lnTo>
                <a:lnTo>
                  <a:pt x="129914" y="845596"/>
                </a:lnTo>
                <a:lnTo>
                  <a:pt x="129914" y="845677"/>
                </a:lnTo>
                <a:lnTo>
                  <a:pt x="130176" y="845740"/>
                </a:lnTo>
                <a:lnTo>
                  <a:pt x="129914" y="845740"/>
                </a:lnTo>
                <a:lnTo>
                  <a:pt x="129914" y="845881"/>
                </a:lnTo>
                <a:lnTo>
                  <a:pt x="129914" y="846158"/>
                </a:lnTo>
                <a:lnTo>
                  <a:pt x="129735" y="845740"/>
                </a:lnTo>
                <a:lnTo>
                  <a:pt x="126684" y="845740"/>
                </a:lnTo>
                <a:lnTo>
                  <a:pt x="123755" y="845740"/>
                </a:lnTo>
                <a:lnTo>
                  <a:pt x="123817" y="846085"/>
                </a:lnTo>
                <a:lnTo>
                  <a:pt x="128166" y="848486"/>
                </a:lnTo>
                <a:lnTo>
                  <a:pt x="129914" y="846158"/>
                </a:lnTo>
                <a:cubicBezTo>
                  <a:pt x="129914" y="846158"/>
                  <a:pt x="129914" y="846158"/>
                  <a:pt x="129914" y="847012"/>
                </a:cubicBezTo>
                <a:lnTo>
                  <a:pt x="129914" y="851475"/>
                </a:lnTo>
                <a:lnTo>
                  <a:pt x="130176" y="852487"/>
                </a:lnTo>
                <a:lnTo>
                  <a:pt x="129914" y="852234"/>
                </a:lnTo>
                <a:lnTo>
                  <a:pt x="129914" y="852988"/>
                </a:lnTo>
                <a:lnTo>
                  <a:pt x="127854" y="850244"/>
                </a:lnTo>
                <a:lnTo>
                  <a:pt x="126684" y="849114"/>
                </a:lnTo>
                <a:lnTo>
                  <a:pt x="123603" y="846138"/>
                </a:lnTo>
                <a:lnTo>
                  <a:pt x="122834" y="846138"/>
                </a:lnTo>
                <a:cubicBezTo>
                  <a:pt x="121842" y="846138"/>
                  <a:pt x="119857" y="846138"/>
                  <a:pt x="115888" y="846138"/>
                </a:cubicBezTo>
                <a:lnTo>
                  <a:pt x="117740" y="844162"/>
                </a:lnTo>
                <a:lnTo>
                  <a:pt x="115842" y="843150"/>
                </a:lnTo>
                <a:lnTo>
                  <a:pt x="109538" y="839788"/>
                </a:lnTo>
                <a:cubicBezTo>
                  <a:pt x="109538" y="839788"/>
                  <a:pt x="116682" y="839788"/>
                  <a:pt x="109538" y="833438"/>
                </a:cubicBezTo>
                <a:cubicBezTo>
                  <a:pt x="109538" y="836613"/>
                  <a:pt x="111324" y="838201"/>
                  <a:pt x="113110" y="838994"/>
                </a:cubicBezTo>
                <a:lnTo>
                  <a:pt x="115772" y="839586"/>
                </a:lnTo>
                <a:lnTo>
                  <a:pt x="115068" y="838354"/>
                </a:lnTo>
                <a:lnTo>
                  <a:pt x="112713" y="834232"/>
                </a:lnTo>
                <a:cubicBezTo>
                  <a:pt x="111126" y="833438"/>
                  <a:pt x="109538" y="833438"/>
                  <a:pt x="109538" y="833438"/>
                </a:cubicBezTo>
                <a:cubicBezTo>
                  <a:pt x="112713" y="833438"/>
                  <a:pt x="114301" y="833438"/>
                  <a:pt x="115094" y="834232"/>
                </a:cubicBezTo>
                <a:lnTo>
                  <a:pt x="115773" y="838980"/>
                </a:lnTo>
                <a:lnTo>
                  <a:pt x="115862" y="839606"/>
                </a:lnTo>
                <a:lnTo>
                  <a:pt x="115888" y="839612"/>
                </a:lnTo>
                <a:lnTo>
                  <a:pt x="115888" y="839082"/>
                </a:lnTo>
                <a:lnTo>
                  <a:pt x="115888" y="838994"/>
                </a:lnTo>
                <a:lnTo>
                  <a:pt x="115888" y="836613"/>
                </a:lnTo>
                <a:lnTo>
                  <a:pt x="115888" y="834232"/>
                </a:lnTo>
                <a:lnTo>
                  <a:pt x="115888" y="833438"/>
                </a:lnTo>
                <a:cubicBezTo>
                  <a:pt x="115888" y="836613"/>
                  <a:pt x="117873" y="838201"/>
                  <a:pt x="119857" y="838994"/>
                </a:cubicBezTo>
                <a:lnTo>
                  <a:pt x="123191" y="839661"/>
                </a:lnTo>
                <a:lnTo>
                  <a:pt x="123191" y="838993"/>
                </a:lnTo>
                <a:lnTo>
                  <a:pt x="123373" y="839698"/>
                </a:lnTo>
                <a:lnTo>
                  <a:pt x="123639" y="839751"/>
                </a:lnTo>
                <a:lnTo>
                  <a:pt x="123605" y="839693"/>
                </a:lnTo>
                <a:lnTo>
                  <a:pt x="123426" y="839391"/>
                </a:lnTo>
                <a:lnTo>
                  <a:pt x="123297" y="839391"/>
                </a:lnTo>
                <a:lnTo>
                  <a:pt x="123261" y="839113"/>
                </a:lnTo>
                <a:lnTo>
                  <a:pt x="123191" y="838993"/>
                </a:lnTo>
                <a:lnTo>
                  <a:pt x="123254" y="839054"/>
                </a:lnTo>
                <a:lnTo>
                  <a:pt x="123227" y="838845"/>
                </a:lnTo>
                <a:lnTo>
                  <a:pt x="119857" y="833537"/>
                </a:lnTo>
                <a:lnTo>
                  <a:pt x="119174" y="833384"/>
                </a:lnTo>
                <a:lnTo>
                  <a:pt x="119699" y="834777"/>
                </a:lnTo>
                <a:cubicBezTo>
                  <a:pt x="121445" y="837307"/>
                  <a:pt x="123191" y="838993"/>
                  <a:pt x="123191" y="838993"/>
                </a:cubicBezTo>
                <a:cubicBezTo>
                  <a:pt x="123191" y="838993"/>
                  <a:pt x="121445" y="838993"/>
                  <a:pt x="119699" y="838150"/>
                </a:cubicBezTo>
                <a:lnTo>
                  <a:pt x="116526" y="832788"/>
                </a:lnTo>
                <a:lnTo>
                  <a:pt x="115888" y="832644"/>
                </a:lnTo>
                <a:lnTo>
                  <a:pt x="115888" y="832071"/>
                </a:lnTo>
                <a:lnTo>
                  <a:pt x="110094" y="828873"/>
                </a:lnTo>
                <a:lnTo>
                  <a:pt x="109506" y="826600"/>
                </a:lnTo>
                <a:lnTo>
                  <a:pt x="106859" y="829999"/>
                </a:lnTo>
                <a:lnTo>
                  <a:pt x="107734" y="831122"/>
                </a:lnTo>
                <a:lnTo>
                  <a:pt x="109538" y="832644"/>
                </a:lnTo>
                <a:lnTo>
                  <a:pt x="109538" y="833438"/>
                </a:lnTo>
                <a:lnTo>
                  <a:pt x="109538" y="833537"/>
                </a:lnTo>
                <a:lnTo>
                  <a:pt x="109538" y="836216"/>
                </a:lnTo>
                <a:lnTo>
                  <a:pt x="109538" y="839788"/>
                </a:lnTo>
                <a:cubicBezTo>
                  <a:pt x="109538" y="839788"/>
                  <a:pt x="107818" y="838042"/>
                  <a:pt x="105239" y="835423"/>
                </a:cubicBezTo>
                <a:lnTo>
                  <a:pt x="103284" y="833438"/>
                </a:lnTo>
                <a:lnTo>
                  <a:pt x="103188" y="833438"/>
                </a:lnTo>
                <a:lnTo>
                  <a:pt x="103188" y="833340"/>
                </a:lnTo>
                <a:lnTo>
                  <a:pt x="102924" y="833072"/>
                </a:lnTo>
                <a:lnTo>
                  <a:pt x="101948" y="834653"/>
                </a:lnTo>
                <a:lnTo>
                  <a:pt x="101402" y="834252"/>
                </a:lnTo>
                <a:lnTo>
                  <a:pt x="99219" y="836216"/>
                </a:lnTo>
                <a:cubicBezTo>
                  <a:pt x="97235" y="836216"/>
                  <a:pt x="95250" y="836216"/>
                  <a:pt x="95250" y="839788"/>
                </a:cubicBezTo>
                <a:lnTo>
                  <a:pt x="95250" y="833438"/>
                </a:lnTo>
                <a:lnTo>
                  <a:pt x="95250" y="833437"/>
                </a:lnTo>
                <a:lnTo>
                  <a:pt x="92751" y="829999"/>
                </a:lnTo>
                <a:lnTo>
                  <a:pt x="93618" y="828805"/>
                </a:lnTo>
                <a:lnTo>
                  <a:pt x="95250" y="833435"/>
                </a:lnTo>
                <a:lnTo>
                  <a:pt x="95250" y="832644"/>
                </a:lnTo>
                <a:lnTo>
                  <a:pt x="95250" y="826560"/>
                </a:lnTo>
                <a:lnTo>
                  <a:pt x="93618" y="828805"/>
                </a:lnTo>
                <a:lnTo>
                  <a:pt x="92453" y="825500"/>
                </a:lnTo>
                <a:lnTo>
                  <a:pt x="92075" y="825500"/>
                </a:lnTo>
                <a:cubicBezTo>
                  <a:pt x="90488" y="825500"/>
                  <a:pt x="88900" y="825500"/>
                  <a:pt x="88900" y="825500"/>
                </a:cubicBezTo>
                <a:cubicBezTo>
                  <a:pt x="88900" y="825500"/>
                  <a:pt x="88900" y="825500"/>
                  <a:pt x="88900" y="824706"/>
                </a:cubicBezTo>
                <a:lnTo>
                  <a:pt x="88900" y="821198"/>
                </a:lnTo>
                <a:lnTo>
                  <a:pt x="88299" y="820690"/>
                </a:lnTo>
                <a:lnTo>
                  <a:pt x="88900" y="825500"/>
                </a:lnTo>
                <a:lnTo>
                  <a:pt x="88201" y="820608"/>
                </a:lnTo>
                <a:lnTo>
                  <a:pt x="87274" y="819825"/>
                </a:lnTo>
                <a:lnTo>
                  <a:pt x="82550" y="819150"/>
                </a:lnTo>
                <a:cubicBezTo>
                  <a:pt x="82550" y="819150"/>
                  <a:pt x="82550" y="817563"/>
                  <a:pt x="82550" y="815975"/>
                </a:cubicBezTo>
                <a:lnTo>
                  <a:pt x="82550" y="813081"/>
                </a:lnTo>
                <a:lnTo>
                  <a:pt x="81918" y="812801"/>
                </a:lnTo>
                <a:lnTo>
                  <a:pt x="78979" y="812801"/>
                </a:lnTo>
                <a:lnTo>
                  <a:pt x="77766" y="812801"/>
                </a:lnTo>
                <a:lnTo>
                  <a:pt x="78102" y="813263"/>
                </a:lnTo>
                <a:lnTo>
                  <a:pt x="76819" y="812801"/>
                </a:lnTo>
                <a:lnTo>
                  <a:pt x="75407" y="812801"/>
                </a:lnTo>
                <a:lnTo>
                  <a:pt x="75407" y="812293"/>
                </a:lnTo>
                <a:lnTo>
                  <a:pt x="74613" y="812007"/>
                </a:lnTo>
                <a:lnTo>
                  <a:pt x="75407" y="810578"/>
                </a:lnTo>
                <a:lnTo>
                  <a:pt x="75407" y="809229"/>
                </a:lnTo>
                <a:lnTo>
                  <a:pt x="75407" y="806015"/>
                </a:lnTo>
                <a:lnTo>
                  <a:pt x="75248" y="805921"/>
                </a:lnTo>
                <a:lnTo>
                  <a:pt x="75407" y="805921"/>
                </a:lnTo>
                <a:close/>
                <a:moveTo>
                  <a:pt x="833968" y="805610"/>
                </a:moveTo>
                <a:lnTo>
                  <a:pt x="833866" y="805815"/>
                </a:lnTo>
                <a:lnTo>
                  <a:pt x="834186" y="805815"/>
                </a:lnTo>
                <a:lnTo>
                  <a:pt x="834186" y="805779"/>
                </a:lnTo>
                <a:close/>
                <a:moveTo>
                  <a:pt x="1004359" y="805259"/>
                </a:moveTo>
                <a:cubicBezTo>
                  <a:pt x="1004359" y="805259"/>
                  <a:pt x="1004359" y="805259"/>
                  <a:pt x="1004359" y="806102"/>
                </a:cubicBezTo>
                <a:lnTo>
                  <a:pt x="1004359" y="809476"/>
                </a:lnTo>
                <a:lnTo>
                  <a:pt x="1004359" y="812006"/>
                </a:lnTo>
                <a:cubicBezTo>
                  <a:pt x="1004359" y="812006"/>
                  <a:pt x="997479" y="812006"/>
                  <a:pt x="997479" y="818753"/>
                </a:cubicBezTo>
                <a:lnTo>
                  <a:pt x="996715" y="818753"/>
                </a:lnTo>
                <a:lnTo>
                  <a:pt x="997479" y="817910"/>
                </a:lnTo>
                <a:cubicBezTo>
                  <a:pt x="999199" y="815380"/>
                  <a:pt x="1000919" y="812006"/>
                  <a:pt x="1004359" y="805259"/>
                </a:cubicBezTo>
                <a:close/>
                <a:moveTo>
                  <a:pt x="902562" y="805175"/>
                </a:moveTo>
                <a:cubicBezTo>
                  <a:pt x="902562" y="805175"/>
                  <a:pt x="902562" y="805175"/>
                  <a:pt x="903417" y="805175"/>
                </a:cubicBezTo>
                <a:lnTo>
                  <a:pt x="906665" y="805175"/>
                </a:lnTo>
                <a:lnTo>
                  <a:pt x="905981" y="806883"/>
                </a:lnTo>
                <a:cubicBezTo>
                  <a:pt x="904271" y="808591"/>
                  <a:pt x="902562" y="808591"/>
                  <a:pt x="902562" y="805175"/>
                </a:cubicBezTo>
                <a:close/>
                <a:moveTo>
                  <a:pt x="847861" y="805175"/>
                </a:moveTo>
                <a:lnTo>
                  <a:pt x="841164" y="811030"/>
                </a:lnTo>
                <a:lnTo>
                  <a:pt x="841550" y="808328"/>
                </a:lnTo>
                <a:close/>
                <a:moveTo>
                  <a:pt x="841024" y="805175"/>
                </a:moveTo>
                <a:cubicBezTo>
                  <a:pt x="841024" y="805175"/>
                  <a:pt x="842733" y="805175"/>
                  <a:pt x="844443" y="805175"/>
                </a:cubicBezTo>
                <a:lnTo>
                  <a:pt x="847006" y="805175"/>
                </a:lnTo>
                <a:cubicBezTo>
                  <a:pt x="847861" y="805175"/>
                  <a:pt x="847861" y="805175"/>
                  <a:pt x="847861" y="805175"/>
                </a:cubicBezTo>
                <a:cubicBezTo>
                  <a:pt x="844443" y="805175"/>
                  <a:pt x="842733" y="805175"/>
                  <a:pt x="841879" y="806029"/>
                </a:cubicBezTo>
                <a:lnTo>
                  <a:pt x="841550" y="808328"/>
                </a:lnTo>
                <a:lnTo>
                  <a:pt x="841024" y="808591"/>
                </a:lnTo>
                <a:close/>
                <a:moveTo>
                  <a:pt x="711110" y="805175"/>
                </a:moveTo>
                <a:cubicBezTo>
                  <a:pt x="711110" y="805175"/>
                  <a:pt x="712819" y="805175"/>
                  <a:pt x="714529" y="805175"/>
                </a:cubicBezTo>
                <a:lnTo>
                  <a:pt x="717092" y="805175"/>
                </a:lnTo>
                <a:lnTo>
                  <a:pt x="717947" y="805175"/>
                </a:lnTo>
                <a:cubicBezTo>
                  <a:pt x="717947" y="805175"/>
                  <a:pt x="716238" y="806883"/>
                  <a:pt x="714529" y="808591"/>
                </a:cubicBezTo>
                <a:lnTo>
                  <a:pt x="712575" y="810542"/>
                </a:lnTo>
                <a:lnTo>
                  <a:pt x="708690" y="809484"/>
                </a:lnTo>
                <a:lnTo>
                  <a:pt x="708546" y="809444"/>
                </a:lnTo>
                <a:lnTo>
                  <a:pt x="704851" y="811659"/>
                </a:lnTo>
                <a:lnTo>
                  <a:pt x="704272" y="812006"/>
                </a:lnTo>
                <a:lnTo>
                  <a:pt x="704851" y="811428"/>
                </a:lnTo>
                <a:lnTo>
                  <a:pt x="705127" y="811152"/>
                </a:lnTo>
                <a:lnTo>
                  <a:pt x="706323" y="809957"/>
                </a:lnTo>
                <a:lnTo>
                  <a:pt x="707691" y="808591"/>
                </a:lnTo>
                <a:cubicBezTo>
                  <a:pt x="709401" y="806883"/>
                  <a:pt x="711110" y="805175"/>
                  <a:pt x="711110" y="805175"/>
                </a:cubicBezTo>
                <a:close/>
                <a:moveTo>
                  <a:pt x="362392" y="805175"/>
                </a:moveTo>
                <a:cubicBezTo>
                  <a:pt x="362392" y="812006"/>
                  <a:pt x="369230" y="812006"/>
                  <a:pt x="369230" y="812006"/>
                </a:cubicBezTo>
                <a:cubicBezTo>
                  <a:pt x="369230" y="812006"/>
                  <a:pt x="369230" y="818836"/>
                  <a:pt x="362392" y="812006"/>
                </a:cubicBezTo>
                <a:cubicBezTo>
                  <a:pt x="362392" y="805175"/>
                  <a:pt x="355555" y="805175"/>
                  <a:pt x="362392" y="805175"/>
                </a:cubicBezTo>
                <a:close/>
                <a:moveTo>
                  <a:pt x="130363" y="805175"/>
                </a:moveTo>
                <a:lnTo>
                  <a:pt x="132557" y="808832"/>
                </a:lnTo>
                <a:lnTo>
                  <a:pt x="132081" y="809626"/>
                </a:lnTo>
                <a:lnTo>
                  <a:pt x="130653" y="812006"/>
                </a:lnTo>
                <a:lnTo>
                  <a:pt x="134188" y="812006"/>
                </a:lnTo>
                <a:lnTo>
                  <a:pt x="135897" y="812006"/>
                </a:lnTo>
                <a:lnTo>
                  <a:pt x="136526" y="812006"/>
                </a:lnTo>
                <a:lnTo>
                  <a:pt x="136526" y="808435"/>
                </a:lnTo>
                <a:lnTo>
                  <a:pt x="136526" y="805175"/>
                </a:lnTo>
                <a:lnTo>
                  <a:pt x="130769" y="805175"/>
                </a:lnTo>
                <a:close/>
                <a:moveTo>
                  <a:pt x="109401" y="805175"/>
                </a:moveTo>
                <a:cubicBezTo>
                  <a:pt x="109401" y="805175"/>
                  <a:pt x="109401" y="805175"/>
                  <a:pt x="116239" y="812006"/>
                </a:cubicBezTo>
                <a:cubicBezTo>
                  <a:pt x="112820" y="812006"/>
                  <a:pt x="111111" y="810298"/>
                  <a:pt x="110256" y="808591"/>
                </a:cubicBezTo>
                <a:lnTo>
                  <a:pt x="109538" y="805723"/>
                </a:lnTo>
                <a:lnTo>
                  <a:pt x="109538" y="806270"/>
                </a:lnTo>
                <a:lnTo>
                  <a:pt x="110256" y="812006"/>
                </a:lnTo>
                <a:lnTo>
                  <a:pt x="110495" y="812279"/>
                </a:lnTo>
                <a:lnTo>
                  <a:pt x="109538" y="812040"/>
                </a:lnTo>
                <a:lnTo>
                  <a:pt x="109538" y="812312"/>
                </a:lnTo>
                <a:lnTo>
                  <a:pt x="111317" y="814030"/>
                </a:lnTo>
                <a:lnTo>
                  <a:pt x="110094" y="812849"/>
                </a:lnTo>
                <a:lnTo>
                  <a:pt x="109538" y="812312"/>
                </a:lnTo>
                <a:lnTo>
                  <a:pt x="109538" y="812542"/>
                </a:lnTo>
                <a:lnTo>
                  <a:pt x="111761" y="816299"/>
                </a:lnTo>
                <a:lnTo>
                  <a:pt x="111317" y="816054"/>
                </a:lnTo>
                <a:lnTo>
                  <a:pt x="109538" y="812618"/>
                </a:lnTo>
                <a:lnTo>
                  <a:pt x="109538" y="812801"/>
                </a:lnTo>
                <a:lnTo>
                  <a:pt x="109512" y="812568"/>
                </a:lnTo>
                <a:lnTo>
                  <a:pt x="109221" y="812006"/>
                </a:lnTo>
                <a:lnTo>
                  <a:pt x="109503" y="812482"/>
                </a:lnTo>
                <a:lnTo>
                  <a:pt x="109477" y="812253"/>
                </a:lnTo>
                <a:lnTo>
                  <a:pt x="109221" y="812006"/>
                </a:lnTo>
                <a:lnTo>
                  <a:pt x="109477" y="812253"/>
                </a:lnTo>
                <a:lnTo>
                  <a:pt x="109451" y="812018"/>
                </a:lnTo>
                <a:lnTo>
                  <a:pt x="109401" y="812006"/>
                </a:lnTo>
                <a:lnTo>
                  <a:pt x="109401" y="811568"/>
                </a:lnTo>
                <a:lnTo>
                  <a:pt x="108744" y="805657"/>
                </a:lnTo>
                <a:lnTo>
                  <a:pt x="109401" y="805657"/>
                </a:lnTo>
                <a:lnTo>
                  <a:pt x="109401" y="805175"/>
                </a:lnTo>
                <a:lnTo>
                  <a:pt x="109461" y="805657"/>
                </a:lnTo>
                <a:lnTo>
                  <a:pt x="109522" y="805657"/>
                </a:lnTo>
                <a:close/>
                <a:moveTo>
                  <a:pt x="841025" y="805174"/>
                </a:moveTo>
                <a:lnTo>
                  <a:pt x="841024" y="805175"/>
                </a:lnTo>
                <a:lnTo>
                  <a:pt x="841024" y="805175"/>
                </a:lnTo>
                <a:close/>
                <a:moveTo>
                  <a:pt x="833272" y="805070"/>
                </a:moveTo>
                <a:lnTo>
                  <a:pt x="832676" y="805815"/>
                </a:lnTo>
                <a:lnTo>
                  <a:pt x="833546" y="805815"/>
                </a:lnTo>
                <a:lnTo>
                  <a:pt x="833846" y="805515"/>
                </a:lnTo>
                <a:close/>
                <a:moveTo>
                  <a:pt x="136539" y="804962"/>
                </a:moveTo>
                <a:lnTo>
                  <a:pt x="136539" y="804962"/>
                </a:lnTo>
                <a:lnTo>
                  <a:pt x="136752" y="805175"/>
                </a:lnTo>
                <a:lnTo>
                  <a:pt x="136566" y="805175"/>
                </a:lnTo>
                <a:lnTo>
                  <a:pt x="136752" y="806643"/>
                </a:lnTo>
                <a:lnTo>
                  <a:pt x="136752" y="806029"/>
                </a:lnTo>
                <a:cubicBezTo>
                  <a:pt x="136752" y="805175"/>
                  <a:pt x="136752" y="805175"/>
                  <a:pt x="136752" y="805175"/>
                </a:cubicBezTo>
                <a:close/>
                <a:moveTo>
                  <a:pt x="1025526" y="804863"/>
                </a:moveTo>
                <a:cubicBezTo>
                  <a:pt x="1025526" y="808435"/>
                  <a:pt x="1023938" y="810221"/>
                  <a:pt x="1022351" y="812007"/>
                </a:cubicBezTo>
                <a:lnTo>
                  <a:pt x="1019577" y="818250"/>
                </a:lnTo>
                <a:lnTo>
                  <a:pt x="1024732" y="813462"/>
                </a:lnTo>
                <a:cubicBezTo>
                  <a:pt x="1025526" y="813462"/>
                  <a:pt x="1025526" y="815182"/>
                  <a:pt x="1025526" y="818622"/>
                </a:cubicBezTo>
                <a:cubicBezTo>
                  <a:pt x="1022351" y="818622"/>
                  <a:pt x="1022351" y="816902"/>
                  <a:pt x="1022351" y="816042"/>
                </a:cubicBezTo>
                <a:lnTo>
                  <a:pt x="1019544" y="818323"/>
                </a:lnTo>
                <a:lnTo>
                  <a:pt x="1019176" y="819151"/>
                </a:lnTo>
                <a:lnTo>
                  <a:pt x="1019176" y="818622"/>
                </a:lnTo>
                <a:lnTo>
                  <a:pt x="1019176" y="815579"/>
                </a:lnTo>
                <a:lnTo>
                  <a:pt x="1019176" y="812800"/>
                </a:lnTo>
                <a:lnTo>
                  <a:pt x="1019176" y="812007"/>
                </a:lnTo>
                <a:cubicBezTo>
                  <a:pt x="1019176" y="812007"/>
                  <a:pt x="1019176" y="812007"/>
                  <a:pt x="1025526" y="804863"/>
                </a:cubicBezTo>
                <a:close/>
                <a:moveTo>
                  <a:pt x="922338" y="804863"/>
                </a:moveTo>
                <a:cubicBezTo>
                  <a:pt x="922338" y="804863"/>
                  <a:pt x="915988" y="812007"/>
                  <a:pt x="915988" y="812007"/>
                </a:cubicBezTo>
                <a:cubicBezTo>
                  <a:pt x="915988" y="812007"/>
                  <a:pt x="915988" y="812007"/>
                  <a:pt x="922338" y="804863"/>
                </a:cubicBezTo>
                <a:close/>
                <a:moveTo>
                  <a:pt x="417513" y="804863"/>
                </a:moveTo>
                <a:cubicBezTo>
                  <a:pt x="423863" y="804863"/>
                  <a:pt x="423863" y="804863"/>
                  <a:pt x="423863" y="804863"/>
                </a:cubicBezTo>
                <a:lnTo>
                  <a:pt x="423951" y="805635"/>
                </a:lnTo>
                <a:lnTo>
                  <a:pt x="427038" y="804863"/>
                </a:lnTo>
                <a:cubicBezTo>
                  <a:pt x="428791" y="804863"/>
                  <a:pt x="430213" y="805219"/>
                  <a:pt x="430213" y="805657"/>
                </a:cubicBezTo>
                <a:cubicBezTo>
                  <a:pt x="430213" y="806096"/>
                  <a:pt x="428791" y="806451"/>
                  <a:pt x="427038" y="806451"/>
                </a:cubicBezTo>
                <a:lnTo>
                  <a:pt x="423956" y="805680"/>
                </a:lnTo>
                <a:lnTo>
                  <a:pt x="424211" y="807908"/>
                </a:lnTo>
                <a:close/>
                <a:moveTo>
                  <a:pt x="81757" y="804863"/>
                </a:moveTo>
                <a:lnTo>
                  <a:pt x="84211" y="809240"/>
                </a:lnTo>
                <a:lnTo>
                  <a:pt x="83824" y="809015"/>
                </a:lnTo>
                <a:lnTo>
                  <a:pt x="84773" y="810554"/>
                </a:lnTo>
                <a:lnTo>
                  <a:pt x="83093" y="809563"/>
                </a:lnTo>
                <a:lnTo>
                  <a:pt x="82705" y="808363"/>
                </a:lnTo>
                <a:lnTo>
                  <a:pt x="82600" y="808302"/>
                </a:lnTo>
                <a:lnTo>
                  <a:pt x="82333" y="807210"/>
                </a:lnTo>
                <a:lnTo>
                  <a:pt x="81916" y="805921"/>
                </a:lnTo>
                <a:lnTo>
                  <a:pt x="82083" y="806192"/>
                </a:lnTo>
                <a:close/>
                <a:moveTo>
                  <a:pt x="800101" y="804862"/>
                </a:moveTo>
                <a:cubicBezTo>
                  <a:pt x="800101" y="804862"/>
                  <a:pt x="793751" y="812800"/>
                  <a:pt x="793751" y="812800"/>
                </a:cubicBezTo>
                <a:cubicBezTo>
                  <a:pt x="793751" y="812800"/>
                  <a:pt x="793751" y="810816"/>
                  <a:pt x="794545" y="808831"/>
                </a:cubicBezTo>
                <a:lnTo>
                  <a:pt x="796497" y="807437"/>
                </a:lnTo>
                <a:lnTo>
                  <a:pt x="796926" y="807839"/>
                </a:lnTo>
                <a:cubicBezTo>
                  <a:pt x="798513" y="806847"/>
                  <a:pt x="800101" y="804862"/>
                  <a:pt x="800101" y="804862"/>
                </a:cubicBezTo>
                <a:close/>
                <a:moveTo>
                  <a:pt x="793751" y="804862"/>
                </a:moveTo>
                <a:cubicBezTo>
                  <a:pt x="793751" y="804862"/>
                  <a:pt x="795338" y="804862"/>
                  <a:pt x="796926" y="804862"/>
                </a:cubicBezTo>
                <a:lnTo>
                  <a:pt x="797720" y="804862"/>
                </a:lnTo>
                <a:cubicBezTo>
                  <a:pt x="798513" y="804862"/>
                  <a:pt x="800101" y="804862"/>
                  <a:pt x="800101" y="804862"/>
                </a:cubicBezTo>
                <a:lnTo>
                  <a:pt x="796497" y="807437"/>
                </a:lnTo>
                <a:close/>
                <a:moveTo>
                  <a:pt x="786607" y="804862"/>
                </a:moveTo>
                <a:cubicBezTo>
                  <a:pt x="793751" y="804862"/>
                  <a:pt x="786607" y="812006"/>
                  <a:pt x="786607" y="812006"/>
                </a:cubicBezTo>
                <a:cubicBezTo>
                  <a:pt x="786607" y="804862"/>
                  <a:pt x="786607" y="812006"/>
                  <a:pt x="786607" y="804862"/>
                </a:cubicBezTo>
                <a:close/>
                <a:moveTo>
                  <a:pt x="785813" y="804862"/>
                </a:moveTo>
                <a:cubicBezTo>
                  <a:pt x="785813" y="804862"/>
                  <a:pt x="785813" y="804862"/>
                  <a:pt x="785019" y="805854"/>
                </a:cubicBezTo>
                <a:lnTo>
                  <a:pt x="780098" y="812006"/>
                </a:lnTo>
                <a:lnTo>
                  <a:pt x="783035" y="812006"/>
                </a:lnTo>
                <a:cubicBezTo>
                  <a:pt x="784821" y="812006"/>
                  <a:pt x="786607" y="812006"/>
                  <a:pt x="786607" y="812006"/>
                </a:cubicBezTo>
                <a:cubicBezTo>
                  <a:pt x="786607" y="812006"/>
                  <a:pt x="784821" y="813792"/>
                  <a:pt x="783035" y="814685"/>
                </a:cubicBezTo>
                <a:lnTo>
                  <a:pt x="779860" y="812304"/>
                </a:lnTo>
                <a:lnTo>
                  <a:pt x="779463" y="812800"/>
                </a:lnTo>
                <a:lnTo>
                  <a:pt x="779601" y="812110"/>
                </a:lnTo>
                <a:lnTo>
                  <a:pt x="779463" y="812006"/>
                </a:lnTo>
                <a:lnTo>
                  <a:pt x="779622" y="812006"/>
                </a:lnTo>
                <a:lnTo>
                  <a:pt x="780257" y="808831"/>
                </a:lnTo>
                <a:lnTo>
                  <a:pt x="781772" y="807749"/>
                </a:lnTo>
                <a:lnTo>
                  <a:pt x="782638" y="805854"/>
                </a:lnTo>
                <a:cubicBezTo>
                  <a:pt x="784226" y="804862"/>
                  <a:pt x="785813" y="804862"/>
                  <a:pt x="785813" y="804862"/>
                </a:cubicBezTo>
                <a:close/>
                <a:moveTo>
                  <a:pt x="704851" y="804862"/>
                </a:moveTo>
                <a:cubicBezTo>
                  <a:pt x="704851" y="804862"/>
                  <a:pt x="704851" y="804862"/>
                  <a:pt x="705645" y="804862"/>
                </a:cubicBezTo>
                <a:lnTo>
                  <a:pt x="708820" y="804862"/>
                </a:lnTo>
                <a:lnTo>
                  <a:pt x="711201" y="804862"/>
                </a:lnTo>
                <a:lnTo>
                  <a:pt x="710779" y="805258"/>
                </a:lnTo>
                <a:lnTo>
                  <a:pt x="711110" y="805175"/>
                </a:lnTo>
                <a:lnTo>
                  <a:pt x="706323" y="809957"/>
                </a:lnTo>
                <a:lnTo>
                  <a:pt x="704851" y="811427"/>
                </a:lnTo>
                <a:lnTo>
                  <a:pt x="704272" y="812006"/>
                </a:lnTo>
                <a:lnTo>
                  <a:pt x="704851" y="810994"/>
                </a:lnTo>
                <a:lnTo>
                  <a:pt x="707134" y="807003"/>
                </a:lnTo>
                <a:close/>
                <a:moveTo>
                  <a:pt x="403226" y="804862"/>
                </a:moveTo>
                <a:cubicBezTo>
                  <a:pt x="403226" y="804862"/>
                  <a:pt x="403226" y="804862"/>
                  <a:pt x="409576" y="812800"/>
                </a:cubicBezTo>
                <a:cubicBezTo>
                  <a:pt x="403226" y="812800"/>
                  <a:pt x="403226" y="804862"/>
                  <a:pt x="403226" y="804862"/>
                </a:cubicBezTo>
                <a:close/>
                <a:moveTo>
                  <a:pt x="396876" y="804862"/>
                </a:moveTo>
                <a:cubicBezTo>
                  <a:pt x="396876" y="804862"/>
                  <a:pt x="403226" y="804862"/>
                  <a:pt x="403226" y="812800"/>
                </a:cubicBezTo>
                <a:cubicBezTo>
                  <a:pt x="396876" y="812800"/>
                  <a:pt x="403226" y="812800"/>
                  <a:pt x="396876" y="804862"/>
                </a:cubicBezTo>
                <a:close/>
                <a:moveTo>
                  <a:pt x="376238" y="804862"/>
                </a:moveTo>
                <a:cubicBezTo>
                  <a:pt x="376238" y="804862"/>
                  <a:pt x="376238" y="806847"/>
                  <a:pt x="377032" y="808831"/>
                </a:cubicBezTo>
                <a:lnTo>
                  <a:pt x="382121" y="812467"/>
                </a:lnTo>
                <a:lnTo>
                  <a:pt x="382905" y="812006"/>
                </a:lnTo>
                <a:cubicBezTo>
                  <a:pt x="382905" y="812006"/>
                  <a:pt x="382905" y="812006"/>
                  <a:pt x="382905" y="812860"/>
                </a:cubicBezTo>
                <a:lnTo>
                  <a:pt x="382905" y="813117"/>
                </a:lnTo>
                <a:lnTo>
                  <a:pt x="385763" y="815975"/>
                </a:lnTo>
                <a:lnTo>
                  <a:pt x="386175" y="816387"/>
                </a:lnTo>
                <a:lnTo>
                  <a:pt x="386324" y="816275"/>
                </a:lnTo>
                <a:cubicBezTo>
                  <a:pt x="388034" y="817129"/>
                  <a:pt x="389743" y="818836"/>
                  <a:pt x="389743" y="818836"/>
                </a:cubicBezTo>
                <a:lnTo>
                  <a:pt x="387136" y="817348"/>
                </a:lnTo>
                <a:lnTo>
                  <a:pt x="388938" y="819150"/>
                </a:lnTo>
                <a:cubicBezTo>
                  <a:pt x="388938" y="819150"/>
                  <a:pt x="387351" y="819150"/>
                  <a:pt x="385763" y="818356"/>
                </a:cubicBezTo>
                <a:lnTo>
                  <a:pt x="385128" y="817245"/>
                </a:lnTo>
                <a:lnTo>
                  <a:pt x="385098" y="817193"/>
                </a:lnTo>
                <a:lnTo>
                  <a:pt x="385069" y="817215"/>
                </a:lnTo>
                <a:lnTo>
                  <a:pt x="382905" y="818836"/>
                </a:lnTo>
                <a:lnTo>
                  <a:pt x="382905" y="814669"/>
                </a:lnTo>
                <a:lnTo>
                  <a:pt x="383760" y="815421"/>
                </a:lnTo>
                <a:lnTo>
                  <a:pt x="384243" y="815697"/>
                </a:lnTo>
                <a:lnTo>
                  <a:pt x="382905" y="813355"/>
                </a:lnTo>
                <a:lnTo>
                  <a:pt x="382905" y="814669"/>
                </a:lnTo>
                <a:lnTo>
                  <a:pt x="381089" y="813073"/>
                </a:lnTo>
                <a:lnTo>
                  <a:pt x="381795" y="812658"/>
                </a:lnTo>
                <a:lnTo>
                  <a:pt x="377032" y="811808"/>
                </a:lnTo>
                <a:cubicBezTo>
                  <a:pt x="376238" y="810816"/>
                  <a:pt x="376238" y="808831"/>
                  <a:pt x="376238" y="804862"/>
                </a:cubicBezTo>
                <a:close/>
                <a:moveTo>
                  <a:pt x="369095" y="804862"/>
                </a:moveTo>
                <a:cubicBezTo>
                  <a:pt x="369095" y="804862"/>
                  <a:pt x="376239" y="804862"/>
                  <a:pt x="376239" y="812800"/>
                </a:cubicBezTo>
                <a:cubicBezTo>
                  <a:pt x="369095" y="804862"/>
                  <a:pt x="369095" y="804862"/>
                  <a:pt x="369095" y="804862"/>
                </a:cubicBezTo>
                <a:close/>
                <a:moveTo>
                  <a:pt x="830859" y="803196"/>
                </a:moveTo>
                <a:lnTo>
                  <a:pt x="831533" y="803720"/>
                </a:lnTo>
                <a:lnTo>
                  <a:pt x="830859" y="804942"/>
                </a:lnTo>
                <a:cubicBezTo>
                  <a:pt x="829172" y="805815"/>
                  <a:pt x="827485" y="805815"/>
                  <a:pt x="827485" y="805815"/>
                </a:cubicBezTo>
                <a:cubicBezTo>
                  <a:pt x="827485" y="805815"/>
                  <a:pt x="829172" y="804069"/>
                  <a:pt x="830859" y="803196"/>
                </a:cubicBezTo>
                <a:close/>
                <a:moveTo>
                  <a:pt x="914103" y="803119"/>
                </a:moveTo>
                <a:lnTo>
                  <a:pt x="914016" y="803275"/>
                </a:lnTo>
                <a:lnTo>
                  <a:pt x="913862" y="803364"/>
                </a:lnTo>
                <a:lnTo>
                  <a:pt x="913937" y="803196"/>
                </a:lnTo>
                <a:close/>
                <a:moveTo>
                  <a:pt x="914988" y="802711"/>
                </a:moveTo>
                <a:lnTo>
                  <a:pt x="913077" y="807561"/>
                </a:lnTo>
                <a:lnTo>
                  <a:pt x="912186" y="807109"/>
                </a:lnTo>
                <a:lnTo>
                  <a:pt x="913460" y="804262"/>
                </a:lnTo>
                <a:lnTo>
                  <a:pt x="914016" y="803275"/>
                </a:lnTo>
                <a:lnTo>
                  <a:pt x="914987" y="802711"/>
                </a:lnTo>
                <a:close/>
                <a:moveTo>
                  <a:pt x="358974" y="802614"/>
                </a:moveTo>
                <a:lnTo>
                  <a:pt x="361974" y="804862"/>
                </a:lnTo>
                <a:lnTo>
                  <a:pt x="362392" y="805175"/>
                </a:lnTo>
                <a:lnTo>
                  <a:pt x="361537" y="805175"/>
                </a:lnTo>
                <a:lnTo>
                  <a:pt x="359828" y="805175"/>
                </a:lnTo>
                <a:lnTo>
                  <a:pt x="358974" y="805175"/>
                </a:lnTo>
                <a:lnTo>
                  <a:pt x="358119" y="805175"/>
                </a:lnTo>
                <a:cubicBezTo>
                  <a:pt x="358974" y="805175"/>
                  <a:pt x="358974" y="805175"/>
                  <a:pt x="355555" y="805175"/>
                </a:cubicBezTo>
                <a:cubicBezTo>
                  <a:pt x="358974" y="805175"/>
                  <a:pt x="358974" y="805175"/>
                  <a:pt x="358119" y="804322"/>
                </a:cubicBezTo>
                <a:lnTo>
                  <a:pt x="357772" y="803514"/>
                </a:lnTo>
                <a:close/>
                <a:moveTo>
                  <a:pt x="373063" y="802482"/>
                </a:moveTo>
                <a:cubicBezTo>
                  <a:pt x="374651" y="803276"/>
                  <a:pt x="376238" y="804863"/>
                  <a:pt x="376238" y="804863"/>
                </a:cubicBezTo>
                <a:cubicBezTo>
                  <a:pt x="376238" y="804863"/>
                  <a:pt x="369888" y="804863"/>
                  <a:pt x="369888" y="804863"/>
                </a:cubicBezTo>
                <a:cubicBezTo>
                  <a:pt x="369888" y="801688"/>
                  <a:pt x="371476" y="801688"/>
                  <a:pt x="373063" y="802482"/>
                </a:cubicBezTo>
                <a:close/>
                <a:moveTo>
                  <a:pt x="379413" y="802481"/>
                </a:moveTo>
                <a:cubicBezTo>
                  <a:pt x="379413" y="801687"/>
                  <a:pt x="379413" y="801687"/>
                  <a:pt x="382588" y="804862"/>
                </a:cubicBezTo>
                <a:cubicBezTo>
                  <a:pt x="382588" y="804862"/>
                  <a:pt x="382588" y="804862"/>
                  <a:pt x="376238" y="804862"/>
                </a:cubicBezTo>
                <a:cubicBezTo>
                  <a:pt x="379413" y="804862"/>
                  <a:pt x="379413" y="803275"/>
                  <a:pt x="379413" y="802481"/>
                </a:cubicBezTo>
                <a:close/>
                <a:moveTo>
                  <a:pt x="783754" y="802116"/>
                </a:moveTo>
                <a:lnTo>
                  <a:pt x="785813" y="804862"/>
                </a:lnTo>
                <a:cubicBezTo>
                  <a:pt x="779463" y="804862"/>
                  <a:pt x="785813" y="804862"/>
                  <a:pt x="779463" y="804862"/>
                </a:cubicBezTo>
                <a:cubicBezTo>
                  <a:pt x="779463" y="804862"/>
                  <a:pt x="781051" y="804862"/>
                  <a:pt x="782638" y="804068"/>
                </a:cubicBezTo>
                <a:close/>
                <a:moveTo>
                  <a:pt x="911788" y="801994"/>
                </a:moveTo>
                <a:lnTo>
                  <a:pt x="909402" y="805172"/>
                </a:lnTo>
                <a:lnTo>
                  <a:pt x="909857" y="805425"/>
                </a:lnTo>
                <a:close/>
                <a:moveTo>
                  <a:pt x="110462" y="801878"/>
                </a:moveTo>
                <a:lnTo>
                  <a:pt x="111888" y="802692"/>
                </a:lnTo>
                <a:lnTo>
                  <a:pt x="116239" y="805175"/>
                </a:lnTo>
                <a:cubicBezTo>
                  <a:pt x="116239" y="805175"/>
                  <a:pt x="116239" y="805175"/>
                  <a:pt x="116239" y="806029"/>
                </a:cubicBezTo>
                <a:lnTo>
                  <a:pt x="116239" y="806883"/>
                </a:lnTo>
                <a:lnTo>
                  <a:pt x="116239" y="811152"/>
                </a:lnTo>
                <a:lnTo>
                  <a:pt x="116239" y="812006"/>
                </a:lnTo>
                <a:cubicBezTo>
                  <a:pt x="114530" y="810298"/>
                  <a:pt x="112820" y="808591"/>
                  <a:pt x="109401" y="805175"/>
                </a:cubicBezTo>
                <a:cubicBezTo>
                  <a:pt x="112820" y="808591"/>
                  <a:pt x="112820" y="808591"/>
                  <a:pt x="111965" y="806883"/>
                </a:cubicBezTo>
                <a:lnTo>
                  <a:pt x="111452" y="805175"/>
                </a:lnTo>
                <a:lnTo>
                  <a:pt x="110979" y="803599"/>
                </a:lnTo>
                <a:close/>
                <a:moveTo>
                  <a:pt x="1018382" y="800300"/>
                </a:moveTo>
                <a:lnTo>
                  <a:pt x="1017105" y="803172"/>
                </a:lnTo>
                <a:lnTo>
                  <a:pt x="1016260" y="802158"/>
                </a:lnTo>
                <a:lnTo>
                  <a:pt x="1015604" y="802978"/>
                </a:lnTo>
                <a:lnTo>
                  <a:pt x="1014630" y="805657"/>
                </a:lnTo>
                <a:lnTo>
                  <a:pt x="1016001" y="805657"/>
                </a:lnTo>
                <a:lnTo>
                  <a:pt x="1015207" y="807443"/>
                </a:lnTo>
                <a:lnTo>
                  <a:pt x="1014153" y="806969"/>
                </a:lnTo>
                <a:lnTo>
                  <a:pt x="1012472" y="811592"/>
                </a:lnTo>
                <a:lnTo>
                  <a:pt x="1017489" y="808831"/>
                </a:lnTo>
                <a:lnTo>
                  <a:pt x="1018313" y="805657"/>
                </a:lnTo>
                <a:lnTo>
                  <a:pt x="1018184" y="805657"/>
                </a:lnTo>
                <a:lnTo>
                  <a:pt x="1016001" y="805657"/>
                </a:lnTo>
                <a:lnTo>
                  <a:pt x="1017105" y="803172"/>
                </a:lnTo>
                <a:lnTo>
                  <a:pt x="1018382" y="804704"/>
                </a:lnTo>
                <a:lnTo>
                  <a:pt x="1018382" y="804531"/>
                </a:lnTo>
                <a:close/>
                <a:moveTo>
                  <a:pt x="75248" y="799042"/>
                </a:moveTo>
                <a:cubicBezTo>
                  <a:pt x="75248" y="805921"/>
                  <a:pt x="81916" y="805921"/>
                  <a:pt x="81916" y="805921"/>
                </a:cubicBezTo>
                <a:cubicBezTo>
                  <a:pt x="75248" y="805921"/>
                  <a:pt x="75248" y="805921"/>
                  <a:pt x="75248" y="799042"/>
                </a:cubicBezTo>
                <a:close/>
                <a:moveTo>
                  <a:pt x="916517" y="798830"/>
                </a:moveTo>
                <a:lnTo>
                  <a:pt x="914988" y="802711"/>
                </a:lnTo>
                <a:lnTo>
                  <a:pt x="914987" y="802711"/>
                </a:lnTo>
                <a:lnTo>
                  <a:pt x="914103" y="803119"/>
                </a:lnTo>
                <a:close/>
                <a:moveTo>
                  <a:pt x="916517" y="798830"/>
                </a:moveTo>
                <a:cubicBezTo>
                  <a:pt x="916517" y="798830"/>
                  <a:pt x="916517" y="798830"/>
                  <a:pt x="923397" y="798830"/>
                </a:cubicBezTo>
                <a:lnTo>
                  <a:pt x="914988" y="802711"/>
                </a:lnTo>
                <a:lnTo>
                  <a:pt x="914988" y="802711"/>
                </a:lnTo>
                <a:lnTo>
                  <a:pt x="915657" y="802323"/>
                </a:lnTo>
                <a:cubicBezTo>
                  <a:pt x="916517" y="800576"/>
                  <a:pt x="916517" y="798830"/>
                  <a:pt x="916517" y="798830"/>
                </a:cubicBezTo>
                <a:close/>
                <a:moveTo>
                  <a:pt x="834232" y="798830"/>
                </a:moveTo>
                <a:cubicBezTo>
                  <a:pt x="834232" y="798830"/>
                  <a:pt x="834232" y="798830"/>
                  <a:pt x="827485" y="805815"/>
                </a:cubicBezTo>
                <a:cubicBezTo>
                  <a:pt x="827485" y="805815"/>
                  <a:pt x="829172" y="804069"/>
                  <a:pt x="830015" y="802323"/>
                </a:cubicBezTo>
                <a:lnTo>
                  <a:pt x="829509" y="801624"/>
                </a:lnTo>
                <a:close/>
                <a:moveTo>
                  <a:pt x="827485" y="798830"/>
                </a:moveTo>
                <a:lnTo>
                  <a:pt x="829509" y="801624"/>
                </a:lnTo>
                <a:lnTo>
                  <a:pt x="828328" y="802323"/>
                </a:lnTo>
                <a:cubicBezTo>
                  <a:pt x="827485" y="804069"/>
                  <a:pt x="827485" y="805815"/>
                  <a:pt x="827485" y="805815"/>
                </a:cubicBezTo>
                <a:cubicBezTo>
                  <a:pt x="827485" y="805815"/>
                  <a:pt x="827485" y="798830"/>
                  <a:pt x="827485" y="798830"/>
                </a:cubicBezTo>
                <a:close/>
                <a:moveTo>
                  <a:pt x="80258" y="798748"/>
                </a:moveTo>
                <a:lnTo>
                  <a:pt x="80914" y="798843"/>
                </a:lnTo>
                <a:lnTo>
                  <a:pt x="81007" y="799512"/>
                </a:lnTo>
                <a:lnTo>
                  <a:pt x="80914" y="799703"/>
                </a:lnTo>
                <a:close/>
                <a:moveTo>
                  <a:pt x="130176" y="798607"/>
                </a:moveTo>
                <a:lnTo>
                  <a:pt x="135204" y="803629"/>
                </a:lnTo>
                <a:lnTo>
                  <a:pt x="135897" y="804322"/>
                </a:lnTo>
                <a:lnTo>
                  <a:pt x="136439" y="804863"/>
                </a:lnTo>
                <a:lnTo>
                  <a:pt x="135204" y="803629"/>
                </a:lnTo>
                <a:lnTo>
                  <a:pt x="130769" y="799199"/>
                </a:lnTo>
                <a:close/>
                <a:moveTo>
                  <a:pt x="806451" y="798512"/>
                </a:moveTo>
                <a:cubicBezTo>
                  <a:pt x="810023" y="798512"/>
                  <a:pt x="811809" y="798512"/>
                  <a:pt x="812702" y="799306"/>
                </a:cubicBezTo>
                <a:lnTo>
                  <a:pt x="810023" y="801687"/>
                </a:lnTo>
                <a:cubicBezTo>
                  <a:pt x="808237" y="803275"/>
                  <a:pt x="806451" y="804862"/>
                  <a:pt x="806451" y="804862"/>
                </a:cubicBezTo>
                <a:cubicBezTo>
                  <a:pt x="813595" y="798512"/>
                  <a:pt x="813595" y="798512"/>
                  <a:pt x="806451" y="798512"/>
                </a:cubicBezTo>
                <a:close/>
                <a:moveTo>
                  <a:pt x="785813" y="798512"/>
                </a:moveTo>
                <a:lnTo>
                  <a:pt x="783754" y="802116"/>
                </a:lnTo>
                <a:lnTo>
                  <a:pt x="783432" y="801687"/>
                </a:lnTo>
                <a:cubicBezTo>
                  <a:pt x="784226" y="800100"/>
                  <a:pt x="785813" y="798512"/>
                  <a:pt x="785813" y="798512"/>
                </a:cubicBezTo>
                <a:close/>
                <a:moveTo>
                  <a:pt x="909400" y="798345"/>
                </a:moveTo>
                <a:lnTo>
                  <a:pt x="906913" y="804554"/>
                </a:lnTo>
                <a:lnTo>
                  <a:pt x="902562" y="805175"/>
                </a:lnTo>
                <a:cubicBezTo>
                  <a:pt x="902562" y="812006"/>
                  <a:pt x="909400" y="798345"/>
                  <a:pt x="909400" y="798345"/>
                </a:cubicBezTo>
                <a:close/>
                <a:moveTo>
                  <a:pt x="868374" y="798345"/>
                </a:moveTo>
                <a:cubicBezTo>
                  <a:pt x="868374" y="805175"/>
                  <a:pt x="861537" y="805175"/>
                  <a:pt x="861537" y="812006"/>
                </a:cubicBezTo>
                <a:lnTo>
                  <a:pt x="858580" y="809791"/>
                </a:lnTo>
                <a:lnTo>
                  <a:pt x="860682" y="808591"/>
                </a:lnTo>
                <a:cubicBezTo>
                  <a:pt x="861537" y="808591"/>
                  <a:pt x="861537" y="808591"/>
                  <a:pt x="861537" y="805175"/>
                </a:cubicBezTo>
                <a:cubicBezTo>
                  <a:pt x="868374" y="805175"/>
                  <a:pt x="861537" y="805175"/>
                  <a:pt x="868374" y="798345"/>
                </a:cubicBezTo>
                <a:close/>
                <a:moveTo>
                  <a:pt x="854699" y="798345"/>
                </a:moveTo>
                <a:cubicBezTo>
                  <a:pt x="854699" y="798345"/>
                  <a:pt x="847861" y="805175"/>
                  <a:pt x="847861" y="805175"/>
                </a:cubicBezTo>
                <a:cubicBezTo>
                  <a:pt x="844443" y="805175"/>
                  <a:pt x="844443" y="803468"/>
                  <a:pt x="846152" y="801760"/>
                </a:cubicBezTo>
                <a:lnTo>
                  <a:pt x="847861" y="801077"/>
                </a:lnTo>
                <a:lnTo>
                  <a:pt x="850240" y="800127"/>
                </a:lnTo>
                <a:lnTo>
                  <a:pt x="850818" y="800560"/>
                </a:lnTo>
                <a:lnTo>
                  <a:pt x="851280" y="800906"/>
                </a:lnTo>
                <a:cubicBezTo>
                  <a:pt x="852989" y="800053"/>
                  <a:pt x="854699" y="798345"/>
                  <a:pt x="854699" y="798345"/>
                </a:cubicBezTo>
                <a:close/>
                <a:moveTo>
                  <a:pt x="724785" y="798345"/>
                </a:moveTo>
                <a:lnTo>
                  <a:pt x="719041" y="803263"/>
                </a:lnTo>
                <a:lnTo>
                  <a:pt x="721366" y="799199"/>
                </a:lnTo>
                <a:cubicBezTo>
                  <a:pt x="723076" y="798345"/>
                  <a:pt x="724785" y="798345"/>
                  <a:pt x="724785" y="798345"/>
                </a:cubicBezTo>
                <a:close/>
                <a:moveTo>
                  <a:pt x="724785" y="798345"/>
                </a:moveTo>
                <a:cubicBezTo>
                  <a:pt x="717947" y="805175"/>
                  <a:pt x="717947" y="805175"/>
                  <a:pt x="717947" y="805175"/>
                </a:cubicBezTo>
                <a:cubicBezTo>
                  <a:pt x="717947" y="805175"/>
                  <a:pt x="724785" y="798345"/>
                  <a:pt x="724785" y="798345"/>
                </a:cubicBezTo>
                <a:close/>
                <a:moveTo>
                  <a:pt x="717947" y="798345"/>
                </a:moveTo>
                <a:cubicBezTo>
                  <a:pt x="717947" y="801760"/>
                  <a:pt x="717947" y="803468"/>
                  <a:pt x="718802" y="803468"/>
                </a:cubicBezTo>
                <a:lnTo>
                  <a:pt x="719041" y="803263"/>
                </a:lnTo>
                <a:lnTo>
                  <a:pt x="717947" y="805175"/>
                </a:lnTo>
                <a:cubicBezTo>
                  <a:pt x="717947" y="805175"/>
                  <a:pt x="711110" y="805175"/>
                  <a:pt x="717947" y="798345"/>
                </a:cubicBezTo>
                <a:close/>
                <a:moveTo>
                  <a:pt x="123077" y="798345"/>
                </a:moveTo>
                <a:lnTo>
                  <a:pt x="123119" y="798513"/>
                </a:lnTo>
                <a:lnTo>
                  <a:pt x="123932" y="801760"/>
                </a:lnTo>
                <a:cubicBezTo>
                  <a:pt x="124786" y="803468"/>
                  <a:pt x="126496" y="805175"/>
                  <a:pt x="129914" y="805175"/>
                </a:cubicBezTo>
                <a:cubicBezTo>
                  <a:pt x="126496" y="805175"/>
                  <a:pt x="126496" y="805175"/>
                  <a:pt x="126496" y="806029"/>
                </a:cubicBezTo>
                <a:lnTo>
                  <a:pt x="123858" y="810640"/>
                </a:lnTo>
                <a:lnTo>
                  <a:pt x="123077" y="805175"/>
                </a:lnTo>
                <a:lnTo>
                  <a:pt x="122495" y="798781"/>
                </a:lnTo>
                <a:lnTo>
                  <a:pt x="122853" y="798513"/>
                </a:lnTo>
                <a:close/>
                <a:moveTo>
                  <a:pt x="109401" y="798345"/>
                </a:moveTo>
                <a:lnTo>
                  <a:pt x="110462" y="801878"/>
                </a:lnTo>
                <a:lnTo>
                  <a:pt x="110256" y="801760"/>
                </a:lnTo>
                <a:cubicBezTo>
                  <a:pt x="109401" y="800053"/>
                  <a:pt x="109401" y="798345"/>
                  <a:pt x="109401" y="798345"/>
                </a:cubicBezTo>
                <a:close/>
                <a:moveTo>
                  <a:pt x="103419" y="798345"/>
                </a:moveTo>
                <a:lnTo>
                  <a:pt x="109401" y="798345"/>
                </a:lnTo>
                <a:cubicBezTo>
                  <a:pt x="109401" y="798345"/>
                  <a:pt x="109401" y="800053"/>
                  <a:pt x="109401" y="801760"/>
                </a:cubicBezTo>
                <a:lnTo>
                  <a:pt x="109401" y="802614"/>
                </a:lnTo>
                <a:cubicBezTo>
                  <a:pt x="109401" y="801760"/>
                  <a:pt x="109401" y="801760"/>
                  <a:pt x="109401" y="805175"/>
                </a:cubicBezTo>
                <a:cubicBezTo>
                  <a:pt x="109401" y="801760"/>
                  <a:pt x="109401" y="800053"/>
                  <a:pt x="108546" y="799199"/>
                </a:cubicBezTo>
                <a:lnTo>
                  <a:pt x="103541" y="798485"/>
                </a:lnTo>
                <a:close/>
                <a:moveTo>
                  <a:pt x="102564" y="798345"/>
                </a:moveTo>
                <a:lnTo>
                  <a:pt x="103541" y="798485"/>
                </a:lnTo>
                <a:lnTo>
                  <a:pt x="109401" y="805175"/>
                </a:lnTo>
                <a:cubicBezTo>
                  <a:pt x="109401" y="805175"/>
                  <a:pt x="109401" y="805175"/>
                  <a:pt x="108546" y="804322"/>
                </a:cubicBezTo>
                <a:lnTo>
                  <a:pt x="104776" y="800555"/>
                </a:lnTo>
                <a:lnTo>
                  <a:pt x="108744" y="805657"/>
                </a:lnTo>
                <a:lnTo>
                  <a:pt x="106831" y="805657"/>
                </a:lnTo>
                <a:lnTo>
                  <a:pt x="109221" y="812006"/>
                </a:lnTo>
                <a:cubicBezTo>
                  <a:pt x="109221" y="812006"/>
                  <a:pt x="107475" y="810319"/>
                  <a:pt x="105729" y="807789"/>
                </a:cubicBezTo>
                <a:lnTo>
                  <a:pt x="104926" y="805657"/>
                </a:lnTo>
                <a:lnTo>
                  <a:pt x="103823" y="805657"/>
                </a:lnTo>
                <a:lnTo>
                  <a:pt x="103982" y="805855"/>
                </a:lnTo>
                <a:lnTo>
                  <a:pt x="108862" y="811956"/>
                </a:lnTo>
                <a:lnTo>
                  <a:pt x="109221" y="812006"/>
                </a:lnTo>
                <a:lnTo>
                  <a:pt x="109221" y="812405"/>
                </a:lnTo>
                <a:lnTo>
                  <a:pt x="109293" y="812495"/>
                </a:lnTo>
                <a:lnTo>
                  <a:pt x="109221" y="812006"/>
                </a:lnTo>
                <a:lnTo>
                  <a:pt x="109374" y="812596"/>
                </a:lnTo>
                <a:lnTo>
                  <a:pt x="109538" y="812801"/>
                </a:lnTo>
                <a:lnTo>
                  <a:pt x="109421" y="812780"/>
                </a:lnTo>
                <a:lnTo>
                  <a:pt x="110094" y="815379"/>
                </a:lnTo>
                <a:lnTo>
                  <a:pt x="111317" y="816054"/>
                </a:lnTo>
                <a:lnTo>
                  <a:pt x="112445" y="818234"/>
                </a:lnTo>
                <a:lnTo>
                  <a:pt x="110094" y="817909"/>
                </a:lnTo>
                <a:lnTo>
                  <a:pt x="109333" y="812765"/>
                </a:lnTo>
                <a:lnTo>
                  <a:pt x="109221" y="812745"/>
                </a:lnTo>
                <a:lnTo>
                  <a:pt x="109221" y="812849"/>
                </a:lnTo>
                <a:cubicBezTo>
                  <a:pt x="109221" y="813693"/>
                  <a:pt x="109221" y="815379"/>
                  <a:pt x="109221" y="818753"/>
                </a:cubicBezTo>
                <a:lnTo>
                  <a:pt x="103189" y="818753"/>
                </a:lnTo>
                <a:lnTo>
                  <a:pt x="103189" y="819150"/>
                </a:lnTo>
                <a:lnTo>
                  <a:pt x="103134" y="818753"/>
                </a:lnTo>
                <a:lnTo>
                  <a:pt x="103117" y="818753"/>
                </a:lnTo>
                <a:lnTo>
                  <a:pt x="103188" y="819150"/>
                </a:lnTo>
                <a:lnTo>
                  <a:pt x="102691" y="818753"/>
                </a:lnTo>
                <a:lnTo>
                  <a:pt x="102236" y="818753"/>
                </a:lnTo>
                <a:lnTo>
                  <a:pt x="102040" y="818232"/>
                </a:lnTo>
                <a:lnTo>
                  <a:pt x="99219" y="815975"/>
                </a:lnTo>
                <a:lnTo>
                  <a:pt x="95909" y="813328"/>
                </a:lnTo>
                <a:lnTo>
                  <a:pt x="95537" y="814409"/>
                </a:lnTo>
                <a:lnTo>
                  <a:pt x="96242" y="818356"/>
                </a:lnTo>
                <a:lnTo>
                  <a:pt x="96967" y="818439"/>
                </a:lnTo>
                <a:lnTo>
                  <a:pt x="98822" y="817100"/>
                </a:lnTo>
                <a:lnTo>
                  <a:pt x="101374" y="818943"/>
                </a:lnTo>
                <a:lnTo>
                  <a:pt x="103188" y="819150"/>
                </a:lnTo>
                <a:lnTo>
                  <a:pt x="101661" y="819150"/>
                </a:lnTo>
                <a:lnTo>
                  <a:pt x="102394" y="819679"/>
                </a:lnTo>
                <a:cubicBezTo>
                  <a:pt x="102394" y="819679"/>
                  <a:pt x="102394" y="819679"/>
                  <a:pt x="101501" y="819679"/>
                </a:cubicBezTo>
                <a:lnTo>
                  <a:pt x="96612" y="819679"/>
                </a:lnTo>
                <a:lnTo>
                  <a:pt x="102394" y="825549"/>
                </a:lnTo>
                <a:lnTo>
                  <a:pt x="102659" y="825818"/>
                </a:lnTo>
                <a:lnTo>
                  <a:pt x="102394" y="825703"/>
                </a:lnTo>
                <a:lnTo>
                  <a:pt x="96639" y="823199"/>
                </a:lnTo>
                <a:cubicBezTo>
                  <a:pt x="95779" y="824072"/>
                  <a:pt x="95779" y="825818"/>
                  <a:pt x="95779" y="825818"/>
                </a:cubicBezTo>
                <a:lnTo>
                  <a:pt x="95140" y="818678"/>
                </a:lnTo>
                <a:lnTo>
                  <a:pt x="91878" y="820341"/>
                </a:lnTo>
                <a:lnTo>
                  <a:pt x="91203" y="818621"/>
                </a:lnTo>
                <a:lnTo>
                  <a:pt x="89298" y="813765"/>
                </a:lnTo>
                <a:lnTo>
                  <a:pt x="89347" y="813462"/>
                </a:lnTo>
                <a:lnTo>
                  <a:pt x="95125" y="818511"/>
                </a:lnTo>
                <a:lnTo>
                  <a:pt x="95091" y="818134"/>
                </a:lnTo>
                <a:lnTo>
                  <a:pt x="95250" y="818296"/>
                </a:lnTo>
                <a:lnTo>
                  <a:pt x="95250" y="817807"/>
                </a:lnTo>
                <a:lnTo>
                  <a:pt x="95044" y="817607"/>
                </a:lnTo>
                <a:lnTo>
                  <a:pt x="95091" y="818134"/>
                </a:lnTo>
                <a:lnTo>
                  <a:pt x="93200" y="816214"/>
                </a:lnTo>
                <a:lnTo>
                  <a:pt x="92618" y="815256"/>
                </a:lnTo>
                <a:lnTo>
                  <a:pt x="90085" y="812801"/>
                </a:lnTo>
                <a:lnTo>
                  <a:pt x="88920" y="812801"/>
                </a:lnTo>
                <a:lnTo>
                  <a:pt x="89298" y="813765"/>
                </a:lnTo>
                <a:lnTo>
                  <a:pt x="88504" y="818621"/>
                </a:lnTo>
                <a:lnTo>
                  <a:pt x="88504" y="813045"/>
                </a:lnTo>
                <a:lnTo>
                  <a:pt x="87750" y="815380"/>
                </a:lnTo>
                <a:lnTo>
                  <a:pt x="84773" y="810554"/>
                </a:lnTo>
                <a:lnTo>
                  <a:pt x="85033" y="810707"/>
                </a:lnTo>
                <a:lnTo>
                  <a:pt x="84211" y="809240"/>
                </a:lnTo>
                <a:lnTo>
                  <a:pt x="88504" y="811742"/>
                </a:lnTo>
                <a:lnTo>
                  <a:pt x="85480" y="810971"/>
                </a:lnTo>
                <a:lnTo>
                  <a:pt x="88504" y="812754"/>
                </a:lnTo>
                <a:lnTo>
                  <a:pt x="88504" y="812602"/>
                </a:lnTo>
                <a:cubicBezTo>
                  <a:pt x="88504" y="811742"/>
                  <a:pt x="88504" y="811742"/>
                  <a:pt x="88504" y="811742"/>
                </a:cubicBezTo>
                <a:lnTo>
                  <a:pt x="88914" y="812788"/>
                </a:lnTo>
                <a:lnTo>
                  <a:pt x="89473" y="812264"/>
                </a:lnTo>
                <a:lnTo>
                  <a:pt x="88900" y="811848"/>
                </a:lnTo>
                <a:lnTo>
                  <a:pt x="89283" y="811600"/>
                </a:lnTo>
                <a:lnTo>
                  <a:pt x="88569" y="808832"/>
                </a:lnTo>
                <a:lnTo>
                  <a:pt x="87669" y="808333"/>
                </a:lnTo>
                <a:lnTo>
                  <a:pt x="88504" y="811742"/>
                </a:lnTo>
                <a:lnTo>
                  <a:pt x="86111" y="807470"/>
                </a:lnTo>
                <a:lnTo>
                  <a:pt x="82550" y="805498"/>
                </a:lnTo>
                <a:lnTo>
                  <a:pt x="82550" y="805325"/>
                </a:lnTo>
                <a:lnTo>
                  <a:pt x="81757" y="804863"/>
                </a:lnTo>
                <a:lnTo>
                  <a:pt x="82550" y="805065"/>
                </a:lnTo>
                <a:lnTo>
                  <a:pt x="82550" y="799042"/>
                </a:lnTo>
                <a:lnTo>
                  <a:pt x="82550" y="798831"/>
                </a:lnTo>
                <a:lnTo>
                  <a:pt x="82768" y="799042"/>
                </a:lnTo>
                <a:lnTo>
                  <a:pt x="83155" y="799417"/>
                </a:lnTo>
                <a:lnTo>
                  <a:pt x="88106" y="802482"/>
                </a:lnTo>
                <a:lnTo>
                  <a:pt x="88622" y="804716"/>
                </a:lnTo>
                <a:lnTo>
                  <a:pt x="88900" y="804986"/>
                </a:lnTo>
                <a:lnTo>
                  <a:pt x="89429" y="805498"/>
                </a:lnTo>
                <a:lnTo>
                  <a:pt x="94560" y="810470"/>
                </a:lnTo>
                <a:lnTo>
                  <a:pt x="93972" y="808486"/>
                </a:lnTo>
                <a:lnTo>
                  <a:pt x="88900" y="804863"/>
                </a:lnTo>
                <a:lnTo>
                  <a:pt x="93122" y="805617"/>
                </a:lnTo>
                <a:lnTo>
                  <a:pt x="92075" y="802085"/>
                </a:lnTo>
                <a:lnTo>
                  <a:pt x="92075" y="802084"/>
                </a:lnTo>
                <a:lnTo>
                  <a:pt x="95250" y="805656"/>
                </a:lnTo>
                <a:cubicBezTo>
                  <a:pt x="95250" y="805656"/>
                  <a:pt x="95250" y="805656"/>
                  <a:pt x="95250" y="806549"/>
                </a:cubicBezTo>
                <a:lnTo>
                  <a:pt x="95250" y="811140"/>
                </a:lnTo>
                <a:lnTo>
                  <a:pt x="96309" y="812166"/>
                </a:lnTo>
                <a:lnTo>
                  <a:pt x="96059" y="812893"/>
                </a:lnTo>
                <a:lnTo>
                  <a:pt x="100208" y="813367"/>
                </a:lnTo>
                <a:lnTo>
                  <a:pt x="99373" y="811148"/>
                </a:lnTo>
                <a:lnTo>
                  <a:pt x="99220" y="811113"/>
                </a:lnTo>
                <a:lnTo>
                  <a:pt x="96331" y="806563"/>
                </a:lnTo>
                <a:lnTo>
                  <a:pt x="95251" y="805259"/>
                </a:lnTo>
                <a:lnTo>
                  <a:pt x="95251" y="804862"/>
                </a:lnTo>
                <a:lnTo>
                  <a:pt x="95251" y="801886"/>
                </a:lnTo>
                <a:lnTo>
                  <a:pt x="95251" y="798513"/>
                </a:lnTo>
                <a:lnTo>
                  <a:pt x="96124" y="804416"/>
                </a:lnTo>
                <a:cubicBezTo>
                  <a:pt x="96997" y="805259"/>
                  <a:pt x="98744" y="805259"/>
                  <a:pt x="102236" y="805259"/>
                </a:cubicBezTo>
                <a:cubicBezTo>
                  <a:pt x="102236" y="808632"/>
                  <a:pt x="102236" y="810319"/>
                  <a:pt x="103109" y="811163"/>
                </a:cubicBezTo>
                <a:lnTo>
                  <a:pt x="103921" y="811275"/>
                </a:lnTo>
                <a:lnTo>
                  <a:pt x="103279" y="805657"/>
                </a:lnTo>
                <a:lnTo>
                  <a:pt x="103188" y="805657"/>
                </a:lnTo>
                <a:lnTo>
                  <a:pt x="103188" y="804863"/>
                </a:lnTo>
                <a:lnTo>
                  <a:pt x="103188" y="804862"/>
                </a:lnTo>
                <a:lnTo>
                  <a:pt x="99862" y="802202"/>
                </a:lnTo>
                <a:lnTo>
                  <a:pt x="102236" y="805259"/>
                </a:lnTo>
                <a:cubicBezTo>
                  <a:pt x="102236" y="805259"/>
                  <a:pt x="100490" y="803572"/>
                  <a:pt x="98744" y="801886"/>
                </a:cubicBezTo>
                <a:lnTo>
                  <a:pt x="95257" y="798518"/>
                </a:lnTo>
                <a:lnTo>
                  <a:pt x="95251" y="798513"/>
                </a:lnTo>
                <a:lnTo>
                  <a:pt x="95251" y="798513"/>
                </a:lnTo>
                <a:lnTo>
                  <a:pt x="95253" y="798514"/>
                </a:lnTo>
                <a:lnTo>
                  <a:pt x="95251" y="798512"/>
                </a:lnTo>
                <a:cubicBezTo>
                  <a:pt x="95251" y="798512"/>
                  <a:pt x="95251" y="798512"/>
                  <a:pt x="102236" y="798512"/>
                </a:cubicBezTo>
                <a:lnTo>
                  <a:pt x="100406" y="800869"/>
                </a:lnTo>
                <a:lnTo>
                  <a:pt x="102197" y="801688"/>
                </a:lnTo>
                <a:lnTo>
                  <a:pt x="103188" y="804860"/>
                </a:lnTo>
                <a:lnTo>
                  <a:pt x="103188" y="802085"/>
                </a:lnTo>
                <a:lnTo>
                  <a:pt x="103188" y="801041"/>
                </a:lnTo>
                <a:lnTo>
                  <a:pt x="102236" y="798512"/>
                </a:lnTo>
                <a:lnTo>
                  <a:pt x="103188" y="799662"/>
                </a:lnTo>
                <a:lnTo>
                  <a:pt x="103188" y="798969"/>
                </a:lnTo>
                <a:close/>
                <a:moveTo>
                  <a:pt x="68263" y="797984"/>
                </a:moveTo>
                <a:lnTo>
                  <a:pt x="68898" y="798672"/>
                </a:lnTo>
                <a:lnTo>
                  <a:pt x="69240" y="799042"/>
                </a:lnTo>
                <a:lnTo>
                  <a:pt x="71438" y="801424"/>
                </a:lnTo>
                <a:cubicBezTo>
                  <a:pt x="73026" y="803143"/>
                  <a:pt x="74613" y="804863"/>
                  <a:pt x="74613" y="804863"/>
                </a:cubicBezTo>
                <a:cubicBezTo>
                  <a:pt x="71438" y="804863"/>
                  <a:pt x="71438" y="804863"/>
                  <a:pt x="71438" y="804003"/>
                </a:cubicBezTo>
                <a:lnTo>
                  <a:pt x="68822" y="799042"/>
                </a:lnTo>
                <a:lnTo>
                  <a:pt x="68585" y="798594"/>
                </a:lnTo>
                <a:close/>
                <a:moveTo>
                  <a:pt x="122410" y="797845"/>
                </a:moveTo>
                <a:lnTo>
                  <a:pt x="123077" y="798345"/>
                </a:lnTo>
                <a:lnTo>
                  <a:pt x="122430" y="798068"/>
                </a:lnTo>
                <a:close/>
                <a:moveTo>
                  <a:pt x="118726" y="796482"/>
                </a:moveTo>
                <a:lnTo>
                  <a:pt x="122430" y="798068"/>
                </a:lnTo>
                <a:lnTo>
                  <a:pt x="122471" y="798513"/>
                </a:lnTo>
                <a:lnTo>
                  <a:pt x="122495" y="798781"/>
                </a:lnTo>
                <a:lnTo>
                  <a:pt x="120120" y="800560"/>
                </a:lnTo>
                <a:lnTo>
                  <a:pt x="116533" y="798513"/>
                </a:lnTo>
                <a:lnTo>
                  <a:pt x="116239" y="798345"/>
                </a:lnTo>
                <a:close/>
                <a:moveTo>
                  <a:pt x="831779" y="796290"/>
                </a:moveTo>
                <a:lnTo>
                  <a:pt x="830859" y="797957"/>
                </a:lnTo>
                <a:cubicBezTo>
                  <a:pt x="829172" y="798830"/>
                  <a:pt x="827485" y="798830"/>
                  <a:pt x="827485" y="798830"/>
                </a:cubicBezTo>
                <a:close/>
                <a:moveTo>
                  <a:pt x="786607" y="792163"/>
                </a:moveTo>
                <a:cubicBezTo>
                  <a:pt x="779463" y="798513"/>
                  <a:pt x="793751" y="792163"/>
                  <a:pt x="786607" y="798513"/>
                </a:cubicBezTo>
                <a:cubicBezTo>
                  <a:pt x="779463" y="798513"/>
                  <a:pt x="786607" y="792163"/>
                  <a:pt x="779463" y="798513"/>
                </a:cubicBezTo>
                <a:cubicBezTo>
                  <a:pt x="786607" y="792163"/>
                  <a:pt x="786607" y="792163"/>
                  <a:pt x="786607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883"/>
                  <a:pt x="85725" y="795603"/>
                </a:cubicBezTo>
                <a:lnTo>
                  <a:pt x="88106" y="798182"/>
                </a:lnTo>
                <a:cubicBezTo>
                  <a:pt x="87313" y="797323"/>
                  <a:pt x="85725" y="795603"/>
                  <a:pt x="82550" y="792163"/>
                </a:cubicBezTo>
                <a:close/>
                <a:moveTo>
                  <a:pt x="82550" y="792163"/>
                </a:moveTo>
                <a:cubicBezTo>
                  <a:pt x="82550" y="792163"/>
                  <a:pt x="84138" y="793751"/>
                  <a:pt x="85725" y="795338"/>
                </a:cubicBezTo>
                <a:lnTo>
                  <a:pt x="88106" y="797719"/>
                </a:lnTo>
                <a:cubicBezTo>
                  <a:pt x="87313" y="796926"/>
                  <a:pt x="85725" y="795338"/>
                  <a:pt x="82550" y="792163"/>
                </a:cubicBezTo>
                <a:close/>
                <a:moveTo>
                  <a:pt x="369889" y="792162"/>
                </a:moveTo>
                <a:cubicBezTo>
                  <a:pt x="369889" y="792162"/>
                  <a:pt x="369889" y="792162"/>
                  <a:pt x="369889" y="792956"/>
                </a:cubicBezTo>
                <a:lnTo>
                  <a:pt x="369889" y="796131"/>
                </a:lnTo>
                <a:lnTo>
                  <a:pt x="369889" y="798511"/>
                </a:lnTo>
                <a:lnTo>
                  <a:pt x="373063" y="796131"/>
                </a:lnTo>
                <a:cubicBezTo>
                  <a:pt x="374651" y="796925"/>
                  <a:pt x="376238" y="798512"/>
                  <a:pt x="376238" y="798512"/>
                </a:cubicBezTo>
                <a:cubicBezTo>
                  <a:pt x="376238" y="798512"/>
                  <a:pt x="376238" y="798512"/>
                  <a:pt x="375444" y="798512"/>
                </a:cubicBezTo>
                <a:lnTo>
                  <a:pt x="369889" y="798512"/>
                </a:lnTo>
                <a:cubicBezTo>
                  <a:pt x="369889" y="798512"/>
                  <a:pt x="369889" y="798512"/>
                  <a:pt x="369889" y="804862"/>
                </a:cubicBezTo>
                <a:cubicBezTo>
                  <a:pt x="369889" y="798512"/>
                  <a:pt x="369889" y="798512"/>
                  <a:pt x="361951" y="798512"/>
                </a:cubicBezTo>
                <a:cubicBezTo>
                  <a:pt x="361951" y="798512"/>
                  <a:pt x="361951" y="798512"/>
                  <a:pt x="362943" y="798512"/>
                </a:cubicBezTo>
                <a:lnTo>
                  <a:pt x="366912" y="798512"/>
                </a:lnTo>
                <a:lnTo>
                  <a:pt x="369888" y="798512"/>
                </a:lnTo>
                <a:lnTo>
                  <a:pt x="369888" y="798512"/>
                </a:lnTo>
                <a:lnTo>
                  <a:pt x="366912" y="797718"/>
                </a:lnTo>
                <a:cubicBezTo>
                  <a:pt x="367905" y="796925"/>
                  <a:pt x="369889" y="795337"/>
                  <a:pt x="369889" y="792162"/>
                </a:cubicBezTo>
                <a:close/>
                <a:moveTo>
                  <a:pt x="361951" y="792162"/>
                </a:moveTo>
                <a:cubicBezTo>
                  <a:pt x="361951" y="792162"/>
                  <a:pt x="361951" y="798512"/>
                  <a:pt x="361951" y="798512"/>
                </a:cubicBezTo>
                <a:cubicBezTo>
                  <a:pt x="361951" y="792162"/>
                  <a:pt x="355601" y="792162"/>
                  <a:pt x="361951" y="792162"/>
                </a:cubicBezTo>
                <a:close/>
                <a:moveTo>
                  <a:pt x="112302" y="791929"/>
                </a:moveTo>
                <a:lnTo>
                  <a:pt x="114719" y="792274"/>
                </a:lnTo>
                <a:lnTo>
                  <a:pt x="112820" y="793222"/>
                </a:lnTo>
                <a:close/>
                <a:moveTo>
                  <a:pt x="115435" y="791916"/>
                </a:moveTo>
                <a:lnTo>
                  <a:pt x="116239" y="798345"/>
                </a:lnTo>
                <a:cubicBezTo>
                  <a:pt x="116239" y="794930"/>
                  <a:pt x="116239" y="793222"/>
                  <a:pt x="115384" y="792368"/>
                </a:cubicBezTo>
                <a:lnTo>
                  <a:pt x="114719" y="792274"/>
                </a:lnTo>
                <a:close/>
                <a:moveTo>
                  <a:pt x="923397" y="791845"/>
                </a:moveTo>
                <a:lnTo>
                  <a:pt x="922338" y="792920"/>
                </a:lnTo>
                <a:lnTo>
                  <a:pt x="920817" y="794464"/>
                </a:lnTo>
                <a:lnTo>
                  <a:pt x="916829" y="798513"/>
                </a:lnTo>
                <a:lnTo>
                  <a:pt x="916517" y="798830"/>
                </a:lnTo>
                <a:lnTo>
                  <a:pt x="916562" y="798513"/>
                </a:lnTo>
                <a:lnTo>
                  <a:pt x="917377" y="792718"/>
                </a:lnTo>
                <a:lnTo>
                  <a:pt x="922338" y="791999"/>
                </a:lnTo>
                <a:close/>
                <a:moveTo>
                  <a:pt x="840979" y="791845"/>
                </a:moveTo>
                <a:cubicBezTo>
                  <a:pt x="840979" y="795338"/>
                  <a:pt x="840979" y="795338"/>
                  <a:pt x="840979" y="794464"/>
                </a:cubicBezTo>
                <a:lnTo>
                  <a:pt x="840979" y="795338"/>
                </a:lnTo>
                <a:lnTo>
                  <a:pt x="840979" y="797957"/>
                </a:lnTo>
                <a:lnTo>
                  <a:pt x="840979" y="798592"/>
                </a:lnTo>
                <a:lnTo>
                  <a:pt x="841179" y="798552"/>
                </a:lnTo>
                <a:lnTo>
                  <a:pt x="841024" y="798345"/>
                </a:lnTo>
                <a:lnTo>
                  <a:pt x="841274" y="798533"/>
                </a:lnTo>
                <a:lnTo>
                  <a:pt x="841376" y="798512"/>
                </a:lnTo>
                <a:lnTo>
                  <a:pt x="841351" y="798591"/>
                </a:lnTo>
                <a:lnTo>
                  <a:pt x="841375" y="798608"/>
                </a:lnTo>
                <a:lnTo>
                  <a:pt x="844443" y="800906"/>
                </a:lnTo>
                <a:lnTo>
                  <a:pt x="847638" y="798512"/>
                </a:lnTo>
                <a:lnTo>
                  <a:pt x="847712" y="798457"/>
                </a:lnTo>
                <a:lnTo>
                  <a:pt x="847861" y="798345"/>
                </a:lnTo>
                <a:lnTo>
                  <a:pt x="847719" y="798487"/>
                </a:lnTo>
                <a:lnTo>
                  <a:pt x="847694" y="798512"/>
                </a:lnTo>
                <a:lnTo>
                  <a:pt x="841375" y="804825"/>
                </a:lnTo>
                <a:lnTo>
                  <a:pt x="841025" y="805174"/>
                </a:lnTo>
                <a:lnTo>
                  <a:pt x="841375" y="804708"/>
                </a:lnTo>
                <a:lnTo>
                  <a:pt x="843588" y="801760"/>
                </a:lnTo>
                <a:lnTo>
                  <a:pt x="841375" y="798813"/>
                </a:lnTo>
                <a:lnTo>
                  <a:pt x="841309" y="798725"/>
                </a:lnTo>
                <a:lnTo>
                  <a:pt x="840384" y="801687"/>
                </a:lnTo>
                <a:lnTo>
                  <a:pt x="836508" y="803459"/>
                </a:lnTo>
                <a:lnTo>
                  <a:pt x="834850" y="805175"/>
                </a:lnTo>
                <a:lnTo>
                  <a:pt x="835041" y="805175"/>
                </a:lnTo>
                <a:lnTo>
                  <a:pt x="841024" y="805175"/>
                </a:lnTo>
                <a:lnTo>
                  <a:pt x="838460" y="807737"/>
                </a:lnTo>
                <a:cubicBezTo>
                  <a:pt x="835896" y="810298"/>
                  <a:pt x="834186" y="812006"/>
                  <a:pt x="834186" y="812006"/>
                </a:cubicBezTo>
                <a:lnTo>
                  <a:pt x="834186" y="810298"/>
                </a:lnTo>
                <a:lnTo>
                  <a:pt x="834186" y="808591"/>
                </a:lnTo>
                <a:lnTo>
                  <a:pt x="834186" y="805863"/>
                </a:lnTo>
                <a:lnTo>
                  <a:pt x="833472" y="806602"/>
                </a:lnTo>
                <a:lnTo>
                  <a:pt x="830768" y="812006"/>
                </a:lnTo>
                <a:lnTo>
                  <a:pt x="830605" y="812331"/>
                </a:lnTo>
                <a:lnTo>
                  <a:pt x="827682" y="812596"/>
                </a:lnTo>
                <a:lnTo>
                  <a:pt x="827485" y="812800"/>
                </a:lnTo>
                <a:lnTo>
                  <a:pt x="827593" y="812605"/>
                </a:lnTo>
                <a:lnTo>
                  <a:pt x="827511" y="812612"/>
                </a:lnTo>
                <a:lnTo>
                  <a:pt x="827485" y="812800"/>
                </a:lnTo>
                <a:lnTo>
                  <a:pt x="827485" y="812614"/>
                </a:lnTo>
                <a:lnTo>
                  <a:pt x="827217" y="812639"/>
                </a:lnTo>
                <a:lnTo>
                  <a:pt x="827088" y="812800"/>
                </a:lnTo>
                <a:lnTo>
                  <a:pt x="827159" y="812644"/>
                </a:lnTo>
                <a:lnTo>
                  <a:pt x="826665" y="812689"/>
                </a:lnTo>
                <a:lnTo>
                  <a:pt x="827349" y="812006"/>
                </a:lnTo>
                <a:lnTo>
                  <a:pt x="827485" y="811870"/>
                </a:lnTo>
                <a:lnTo>
                  <a:pt x="827485" y="808434"/>
                </a:lnTo>
                <a:lnTo>
                  <a:pt x="827485" y="806688"/>
                </a:lnTo>
                <a:cubicBezTo>
                  <a:pt x="827485" y="805815"/>
                  <a:pt x="827485" y="805815"/>
                  <a:pt x="827485" y="805815"/>
                </a:cubicBezTo>
                <a:lnTo>
                  <a:pt x="830389" y="805815"/>
                </a:lnTo>
                <a:lnTo>
                  <a:pt x="833129" y="804959"/>
                </a:lnTo>
                <a:lnTo>
                  <a:pt x="831533" y="803720"/>
                </a:lnTo>
                <a:lnTo>
                  <a:pt x="834232" y="798830"/>
                </a:lnTo>
                <a:cubicBezTo>
                  <a:pt x="840979" y="798830"/>
                  <a:pt x="834232" y="798830"/>
                  <a:pt x="840979" y="791845"/>
                </a:cubicBezTo>
                <a:close/>
                <a:moveTo>
                  <a:pt x="834232" y="791845"/>
                </a:moveTo>
                <a:cubicBezTo>
                  <a:pt x="834232" y="791845"/>
                  <a:pt x="834232" y="793591"/>
                  <a:pt x="833389" y="795338"/>
                </a:cubicBezTo>
                <a:lnTo>
                  <a:pt x="831779" y="796290"/>
                </a:lnTo>
                <a:close/>
                <a:moveTo>
                  <a:pt x="834232" y="791845"/>
                </a:moveTo>
                <a:cubicBezTo>
                  <a:pt x="834232" y="798830"/>
                  <a:pt x="834232" y="798830"/>
                  <a:pt x="840979" y="791845"/>
                </a:cubicBezTo>
                <a:cubicBezTo>
                  <a:pt x="834232" y="798830"/>
                  <a:pt x="834232" y="798830"/>
                  <a:pt x="834232" y="798830"/>
                </a:cubicBezTo>
                <a:lnTo>
                  <a:pt x="834232" y="797957"/>
                </a:lnTo>
                <a:lnTo>
                  <a:pt x="834232" y="792718"/>
                </a:lnTo>
                <a:cubicBezTo>
                  <a:pt x="834232" y="791845"/>
                  <a:pt x="834232" y="791845"/>
                  <a:pt x="834232" y="791845"/>
                </a:cubicBezTo>
                <a:close/>
                <a:moveTo>
                  <a:pt x="779486" y="791515"/>
                </a:moveTo>
                <a:cubicBezTo>
                  <a:pt x="779486" y="791515"/>
                  <a:pt x="779486" y="791515"/>
                  <a:pt x="780341" y="791515"/>
                </a:cubicBezTo>
                <a:lnTo>
                  <a:pt x="782905" y="791515"/>
                </a:lnTo>
                <a:cubicBezTo>
                  <a:pt x="784614" y="791515"/>
                  <a:pt x="786323" y="791515"/>
                  <a:pt x="786323" y="791515"/>
                </a:cubicBezTo>
                <a:lnTo>
                  <a:pt x="785282" y="792295"/>
                </a:lnTo>
                <a:lnTo>
                  <a:pt x="785813" y="792162"/>
                </a:lnTo>
                <a:cubicBezTo>
                  <a:pt x="779463" y="798512"/>
                  <a:pt x="779463" y="798512"/>
                  <a:pt x="779463" y="798512"/>
                </a:cubicBezTo>
                <a:lnTo>
                  <a:pt x="782270" y="793600"/>
                </a:lnTo>
                <a:close/>
                <a:moveTo>
                  <a:pt x="341880" y="791515"/>
                </a:moveTo>
                <a:cubicBezTo>
                  <a:pt x="348717" y="798345"/>
                  <a:pt x="348717" y="798345"/>
                  <a:pt x="348717" y="798345"/>
                </a:cubicBezTo>
                <a:cubicBezTo>
                  <a:pt x="348717" y="791515"/>
                  <a:pt x="348717" y="798345"/>
                  <a:pt x="341880" y="791515"/>
                </a:cubicBezTo>
                <a:close/>
                <a:moveTo>
                  <a:pt x="116239" y="791515"/>
                </a:moveTo>
                <a:cubicBezTo>
                  <a:pt x="119658" y="794930"/>
                  <a:pt x="121368" y="796637"/>
                  <a:pt x="122222" y="797491"/>
                </a:cubicBezTo>
                <a:lnTo>
                  <a:pt x="122393" y="797662"/>
                </a:lnTo>
                <a:lnTo>
                  <a:pt x="122410" y="797845"/>
                </a:lnTo>
                <a:lnTo>
                  <a:pt x="119658" y="795784"/>
                </a:lnTo>
                <a:lnTo>
                  <a:pt x="118726" y="796482"/>
                </a:lnTo>
                <a:lnTo>
                  <a:pt x="117094" y="795784"/>
                </a:lnTo>
                <a:cubicBezTo>
                  <a:pt x="116239" y="794930"/>
                  <a:pt x="116239" y="794930"/>
                  <a:pt x="116239" y="798345"/>
                </a:cubicBezTo>
                <a:lnTo>
                  <a:pt x="115644" y="791812"/>
                </a:lnTo>
                <a:close/>
                <a:moveTo>
                  <a:pt x="115384" y="791515"/>
                </a:moveTo>
                <a:lnTo>
                  <a:pt x="115617" y="791515"/>
                </a:lnTo>
                <a:lnTo>
                  <a:pt x="115644" y="791812"/>
                </a:lnTo>
                <a:lnTo>
                  <a:pt x="115435" y="791916"/>
                </a:lnTo>
                <a:close/>
                <a:moveTo>
                  <a:pt x="109401" y="791515"/>
                </a:moveTo>
                <a:cubicBezTo>
                  <a:pt x="109401" y="791515"/>
                  <a:pt x="109401" y="791515"/>
                  <a:pt x="110256" y="791515"/>
                </a:cubicBezTo>
                <a:lnTo>
                  <a:pt x="112136" y="791515"/>
                </a:lnTo>
                <a:lnTo>
                  <a:pt x="112302" y="791929"/>
                </a:lnTo>
                <a:close/>
                <a:moveTo>
                  <a:pt x="102564" y="791515"/>
                </a:moveTo>
                <a:cubicBezTo>
                  <a:pt x="102564" y="791515"/>
                  <a:pt x="109401" y="798345"/>
                  <a:pt x="109401" y="798345"/>
                </a:cubicBezTo>
                <a:cubicBezTo>
                  <a:pt x="102564" y="798345"/>
                  <a:pt x="102564" y="791515"/>
                  <a:pt x="102564" y="791515"/>
                </a:cubicBezTo>
                <a:close/>
                <a:moveTo>
                  <a:pt x="99145" y="791515"/>
                </a:moveTo>
                <a:lnTo>
                  <a:pt x="102564" y="791515"/>
                </a:lnTo>
                <a:cubicBezTo>
                  <a:pt x="102564" y="794930"/>
                  <a:pt x="102564" y="796637"/>
                  <a:pt x="103419" y="798345"/>
                </a:cubicBezTo>
                <a:cubicBezTo>
                  <a:pt x="102564" y="798345"/>
                  <a:pt x="102564" y="798345"/>
                  <a:pt x="102564" y="798345"/>
                </a:cubicBezTo>
                <a:cubicBezTo>
                  <a:pt x="102564" y="794930"/>
                  <a:pt x="100855" y="793222"/>
                  <a:pt x="99145" y="791515"/>
                </a:cubicBezTo>
                <a:close/>
                <a:moveTo>
                  <a:pt x="61913" y="791104"/>
                </a:moveTo>
                <a:cubicBezTo>
                  <a:pt x="68263" y="797984"/>
                  <a:pt x="68263" y="797984"/>
                  <a:pt x="61913" y="797984"/>
                </a:cubicBezTo>
                <a:cubicBezTo>
                  <a:pt x="61913" y="791104"/>
                  <a:pt x="61913" y="791104"/>
                  <a:pt x="61913" y="791104"/>
                </a:cubicBezTo>
                <a:close/>
                <a:moveTo>
                  <a:pt x="61913" y="791104"/>
                </a:moveTo>
                <a:cubicBezTo>
                  <a:pt x="61913" y="791104"/>
                  <a:pt x="61913" y="791104"/>
                  <a:pt x="62707" y="791104"/>
                </a:cubicBezTo>
                <a:lnTo>
                  <a:pt x="67469" y="791104"/>
                </a:lnTo>
                <a:cubicBezTo>
                  <a:pt x="68263" y="791104"/>
                  <a:pt x="68263" y="791104"/>
                  <a:pt x="68263" y="791104"/>
                </a:cubicBezTo>
                <a:cubicBezTo>
                  <a:pt x="68263" y="794544"/>
                  <a:pt x="68263" y="794544"/>
                  <a:pt x="68263" y="792824"/>
                </a:cubicBezTo>
                <a:lnTo>
                  <a:pt x="68263" y="793684"/>
                </a:lnTo>
                <a:lnTo>
                  <a:pt x="68263" y="797124"/>
                </a:lnTo>
                <a:cubicBezTo>
                  <a:pt x="68263" y="797984"/>
                  <a:pt x="68263" y="797984"/>
                  <a:pt x="68263" y="797984"/>
                </a:cubicBezTo>
                <a:cubicBezTo>
                  <a:pt x="68263" y="797984"/>
                  <a:pt x="68263" y="791104"/>
                  <a:pt x="61913" y="791104"/>
                </a:cubicBezTo>
                <a:close/>
                <a:moveTo>
                  <a:pt x="114100" y="789377"/>
                </a:moveTo>
                <a:lnTo>
                  <a:pt x="115555" y="790832"/>
                </a:lnTo>
                <a:lnTo>
                  <a:pt x="115384" y="790661"/>
                </a:lnTo>
                <a:close/>
                <a:moveTo>
                  <a:pt x="734276" y="788864"/>
                </a:moveTo>
                <a:lnTo>
                  <a:pt x="731950" y="791187"/>
                </a:lnTo>
                <a:lnTo>
                  <a:pt x="731950" y="791187"/>
                </a:lnTo>
                <a:close/>
                <a:moveTo>
                  <a:pt x="736409" y="786733"/>
                </a:moveTo>
                <a:lnTo>
                  <a:pt x="734276" y="788864"/>
                </a:lnTo>
                <a:lnTo>
                  <a:pt x="735041" y="788099"/>
                </a:lnTo>
                <a:close/>
                <a:moveTo>
                  <a:pt x="112023" y="786555"/>
                </a:moveTo>
                <a:lnTo>
                  <a:pt x="112713" y="787202"/>
                </a:lnTo>
                <a:lnTo>
                  <a:pt x="112807" y="787114"/>
                </a:lnTo>
                <a:close/>
                <a:moveTo>
                  <a:pt x="95726" y="786547"/>
                </a:moveTo>
                <a:lnTo>
                  <a:pt x="97191" y="787611"/>
                </a:lnTo>
                <a:lnTo>
                  <a:pt x="99145" y="791515"/>
                </a:lnTo>
                <a:lnTo>
                  <a:pt x="96581" y="791515"/>
                </a:lnTo>
                <a:cubicBezTo>
                  <a:pt x="95726" y="791515"/>
                  <a:pt x="95726" y="791515"/>
                  <a:pt x="95726" y="791515"/>
                </a:cubicBezTo>
                <a:cubicBezTo>
                  <a:pt x="95726" y="788099"/>
                  <a:pt x="95726" y="788099"/>
                  <a:pt x="95726" y="788099"/>
                </a:cubicBezTo>
                <a:lnTo>
                  <a:pt x="95726" y="787246"/>
                </a:lnTo>
                <a:close/>
                <a:moveTo>
                  <a:pt x="63044" y="785450"/>
                </a:moveTo>
                <a:lnTo>
                  <a:pt x="65954" y="788603"/>
                </a:lnTo>
                <a:lnTo>
                  <a:pt x="65088" y="787665"/>
                </a:lnTo>
                <a:close/>
                <a:moveTo>
                  <a:pt x="882049" y="785329"/>
                </a:moveTo>
                <a:lnTo>
                  <a:pt x="881857" y="785427"/>
                </a:lnTo>
                <a:lnTo>
                  <a:pt x="881857" y="785614"/>
                </a:lnTo>
                <a:lnTo>
                  <a:pt x="881857" y="791624"/>
                </a:lnTo>
                <a:lnTo>
                  <a:pt x="882049" y="791515"/>
                </a:lnTo>
                <a:cubicBezTo>
                  <a:pt x="878630" y="794930"/>
                  <a:pt x="878630" y="794930"/>
                  <a:pt x="879485" y="794930"/>
                </a:cubicBezTo>
                <a:lnTo>
                  <a:pt x="880184" y="795861"/>
                </a:lnTo>
                <a:lnTo>
                  <a:pt x="879485" y="797491"/>
                </a:lnTo>
                <a:cubicBezTo>
                  <a:pt x="880340" y="798345"/>
                  <a:pt x="882049" y="798345"/>
                  <a:pt x="882049" y="798345"/>
                </a:cubicBezTo>
                <a:lnTo>
                  <a:pt x="876301" y="799165"/>
                </a:lnTo>
                <a:lnTo>
                  <a:pt x="876301" y="800100"/>
                </a:lnTo>
                <a:lnTo>
                  <a:pt x="875938" y="800100"/>
                </a:lnTo>
                <a:lnTo>
                  <a:pt x="875212" y="805175"/>
                </a:lnTo>
                <a:cubicBezTo>
                  <a:pt x="875212" y="805175"/>
                  <a:pt x="875212" y="798345"/>
                  <a:pt x="882049" y="798345"/>
                </a:cubicBezTo>
                <a:lnTo>
                  <a:pt x="880184" y="795861"/>
                </a:lnTo>
                <a:lnTo>
                  <a:pt x="882049" y="791515"/>
                </a:lnTo>
                <a:cubicBezTo>
                  <a:pt x="882049" y="791515"/>
                  <a:pt x="882049" y="791515"/>
                  <a:pt x="882049" y="790661"/>
                </a:cubicBezTo>
                <a:close/>
                <a:moveTo>
                  <a:pt x="930276" y="784860"/>
                </a:moveTo>
                <a:cubicBezTo>
                  <a:pt x="926836" y="784860"/>
                  <a:pt x="925117" y="786606"/>
                  <a:pt x="924257" y="788353"/>
                </a:cubicBezTo>
                <a:lnTo>
                  <a:pt x="923397" y="791845"/>
                </a:lnTo>
                <a:lnTo>
                  <a:pt x="924257" y="785733"/>
                </a:lnTo>
                <a:cubicBezTo>
                  <a:pt x="925117" y="784860"/>
                  <a:pt x="926836" y="784860"/>
                  <a:pt x="930276" y="784860"/>
                </a:cubicBezTo>
                <a:close/>
                <a:moveTo>
                  <a:pt x="930276" y="784860"/>
                </a:moveTo>
                <a:cubicBezTo>
                  <a:pt x="923397" y="791845"/>
                  <a:pt x="923397" y="791845"/>
                  <a:pt x="923397" y="791845"/>
                </a:cubicBezTo>
                <a:lnTo>
                  <a:pt x="923397" y="791845"/>
                </a:lnTo>
                <a:close/>
                <a:moveTo>
                  <a:pt x="930276" y="784860"/>
                </a:moveTo>
                <a:cubicBezTo>
                  <a:pt x="930276" y="791845"/>
                  <a:pt x="930276" y="791845"/>
                  <a:pt x="923397" y="791845"/>
                </a:cubicBezTo>
                <a:cubicBezTo>
                  <a:pt x="923397" y="791845"/>
                  <a:pt x="930276" y="791845"/>
                  <a:pt x="930276" y="784860"/>
                </a:cubicBezTo>
                <a:close/>
                <a:moveTo>
                  <a:pt x="110124" y="784774"/>
                </a:moveTo>
                <a:lnTo>
                  <a:pt x="111003" y="785598"/>
                </a:lnTo>
                <a:lnTo>
                  <a:pt x="113129" y="786812"/>
                </a:lnTo>
                <a:lnTo>
                  <a:pt x="114694" y="785345"/>
                </a:lnTo>
                <a:close/>
                <a:moveTo>
                  <a:pt x="833015" y="784754"/>
                </a:moveTo>
                <a:lnTo>
                  <a:pt x="830263" y="788194"/>
                </a:lnTo>
                <a:cubicBezTo>
                  <a:pt x="828676" y="790179"/>
                  <a:pt x="827088" y="792163"/>
                  <a:pt x="827088" y="792163"/>
                </a:cubicBezTo>
                <a:cubicBezTo>
                  <a:pt x="830263" y="788194"/>
                  <a:pt x="831850" y="786210"/>
                  <a:pt x="832644" y="785217"/>
                </a:cubicBezTo>
                <a:close/>
                <a:moveTo>
                  <a:pt x="820739" y="784754"/>
                </a:moveTo>
                <a:lnTo>
                  <a:pt x="820739" y="788194"/>
                </a:lnTo>
                <a:lnTo>
                  <a:pt x="820739" y="791633"/>
                </a:lnTo>
                <a:lnTo>
                  <a:pt x="823913" y="788194"/>
                </a:lnTo>
                <a:cubicBezTo>
                  <a:pt x="825501" y="786474"/>
                  <a:pt x="827088" y="784754"/>
                  <a:pt x="827088" y="784754"/>
                </a:cubicBezTo>
                <a:cubicBezTo>
                  <a:pt x="827088" y="784754"/>
                  <a:pt x="827088" y="784754"/>
                  <a:pt x="826294" y="784754"/>
                </a:cubicBezTo>
                <a:close/>
                <a:moveTo>
                  <a:pt x="875212" y="784684"/>
                </a:moveTo>
                <a:lnTo>
                  <a:pt x="875068" y="785832"/>
                </a:lnTo>
                <a:lnTo>
                  <a:pt x="873289" y="789487"/>
                </a:lnTo>
                <a:lnTo>
                  <a:pt x="874457" y="790718"/>
                </a:lnTo>
                <a:lnTo>
                  <a:pt x="874357" y="791515"/>
                </a:lnTo>
                <a:lnTo>
                  <a:pt x="873502" y="792490"/>
                </a:lnTo>
                <a:lnTo>
                  <a:pt x="869229" y="794930"/>
                </a:lnTo>
                <a:cubicBezTo>
                  <a:pt x="868374" y="796637"/>
                  <a:pt x="868374" y="798345"/>
                  <a:pt x="868374" y="798345"/>
                </a:cubicBezTo>
                <a:lnTo>
                  <a:pt x="868374" y="797491"/>
                </a:lnTo>
                <a:lnTo>
                  <a:pt x="868374" y="794930"/>
                </a:lnTo>
                <a:lnTo>
                  <a:pt x="868374" y="792368"/>
                </a:lnTo>
                <a:lnTo>
                  <a:pt x="868374" y="791515"/>
                </a:lnTo>
                <a:cubicBezTo>
                  <a:pt x="868374" y="791515"/>
                  <a:pt x="868374" y="791515"/>
                  <a:pt x="875212" y="784684"/>
                </a:cubicBezTo>
                <a:close/>
                <a:moveTo>
                  <a:pt x="738460" y="784684"/>
                </a:moveTo>
                <a:lnTo>
                  <a:pt x="736409" y="786733"/>
                </a:lnTo>
                <a:lnTo>
                  <a:pt x="737605" y="785538"/>
                </a:lnTo>
                <a:cubicBezTo>
                  <a:pt x="738460" y="784684"/>
                  <a:pt x="738460" y="784684"/>
                  <a:pt x="738460" y="784684"/>
                </a:cubicBezTo>
                <a:close/>
                <a:moveTo>
                  <a:pt x="116239" y="784684"/>
                </a:moveTo>
                <a:cubicBezTo>
                  <a:pt x="116239" y="784684"/>
                  <a:pt x="123077" y="784684"/>
                  <a:pt x="123077" y="791515"/>
                </a:cubicBezTo>
                <a:cubicBezTo>
                  <a:pt x="123077" y="791515"/>
                  <a:pt x="121368" y="789807"/>
                  <a:pt x="119658" y="788099"/>
                </a:cubicBezTo>
                <a:lnTo>
                  <a:pt x="118290" y="786733"/>
                </a:lnTo>
                <a:lnTo>
                  <a:pt x="117094" y="785538"/>
                </a:lnTo>
                <a:cubicBezTo>
                  <a:pt x="116239" y="784684"/>
                  <a:pt x="116239" y="784684"/>
                  <a:pt x="116239" y="784684"/>
                </a:cubicBezTo>
                <a:close/>
                <a:moveTo>
                  <a:pt x="109401" y="784684"/>
                </a:moveTo>
                <a:cubicBezTo>
                  <a:pt x="112820" y="788099"/>
                  <a:pt x="114530" y="789807"/>
                  <a:pt x="115384" y="791515"/>
                </a:cubicBezTo>
                <a:lnTo>
                  <a:pt x="112136" y="791515"/>
                </a:lnTo>
                <a:close/>
                <a:moveTo>
                  <a:pt x="109401" y="784684"/>
                </a:moveTo>
                <a:lnTo>
                  <a:pt x="114100" y="789377"/>
                </a:lnTo>
                <a:lnTo>
                  <a:pt x="112820" y="788099"/>
                </a:lnTo>
                <a:cubicBezTo>
                  <a:pt x="111111" y="786392"/>
                  <a:pt x="109401" y="784684"/>
                  <a:pt x="109401" y="784684"/>
                </a:cubicBezTo>
                <a:close/>
                <a:moveTo>
                  <a:pt x="95726" y="784684"/>
                </a:moveTo>
                <a:cubicBezTo>
                  <a:pt x="102564" y="784684"/>
                  <a:pt x="102564" y="791515"/>
                  <a:pt x="102564" y="791515"/>
                </a:cubicBezTo>
                <a:lnTo>
                  <a:pt x="97191" y="787611"/>
                </a:lnTo>
                <a:close/>
                <a:moveTo>
                  <a:pt x="875962" y="784497"/>
                </a:moveTo>
                <a:lnTo>
                  <a:pt x="875827" y="784684"/>
                </a:lnTo>
                <a:lnTo>
                  <a:pt x="875212" y="785537"/>
                </a:lnTo>
                <a:lnTo>
                  <a:pt x="875212" y="784684"/>
                </a:lnTo>
                <a:close/>
                <a:moveTo>
                  <a:pt x="68480" y="784446"/>
                </a:moveTo>
                <a:lnTo>
                  <a:pt x="74167" y="790244"/>
                </a:lnTo>
                <a:lnTo>
                  <a:pt x="74613" y="790699"/>
                </a:lnTo>
                <a:lnTo>
                  <a:pt x="75010" y="791104"/>
                </a:lnTo>
                <a:lnTo>
                  <a:pt x="74613" y="790700"/>
                </a:lnTo>
                <a:lnTo>
                  <a:pt x="71637" y="787665"/>
                </a:lnTo>
                <a:close/>
                <a:moveTo>
                  <a:pt x="1025526" y="784225"/>
                </a:moveTo>
                <a:cubicBezTo>
                  <a:pt x="1025526" y="791104"/>
                  <a:pt x="1025526" y="791104"/>
                  <a:pt x="1025526" y="791104"/>
                </a:cubicBezTo>
                <a:lnTo>
                  <a:pt x="1022969" y="795953"/>
                </a:lnTo>
                <a:lnTo>
                  <a:pt x="1025526" y="794227"/>
                </a:lnTo>
                <a:lnTo>
                  <a:pt x="1027113" y="793155"/>
                </a:lnTo>
                <a:cubicBezTo>
                  <a:pt x="1027907" y="792262"/>
                  <a:pt x="1028304" y="791816"/>
                  <a:pt x="1028106" y="792485"/>
                </a:cubicBezTo>
                <a:lnTo>
                  <a:pt x="1027068" y="794911"/>
                </a:lnTo>
                <a:lnTo>
                  <a:pt x="1031876" y="792163"/>
                </a:lnTo>
                <a:cubicBezTo>
                  <a:pt x="1031876" y="792163"/>
                  <a:pt x="1025526" y="798513"/>
                  <a:pt x="1025526" y="798513"/>
                </a:cubicBezTo>
                <a:cubicBezTo>
                  <a:pt x="1025526" y="798513"/>
                  <a:pt x="1025526" y="798513"/>
                  <a:pt x="1024732" y="798513"/>
                </a:cubicBezTo>
                <a:lnTo>
                  <a:pt x="1020642" y="798513"/>
                </a:lnTo>
                <a:lnTo>
                  <a:pt x="1021557" y="798844"/>
                </a:lnTo>
                <a:lnTo>
                  <a:pt x="1020404" y="801758"/>
                </a:lnTo>
                <a:lnTo>
                  <a:pt x="1021061" y="802812"/>
                </a:lnTo>
                <a:lnTo>
                  <a:pt x="1019811" y="807226"/>
                </a:lnTo>
                <a:lnTo>
                  <a:pt x="1018589" y="805657"/>
                </a:lnTo>
                <a:lnTo>
                  <a:pt x="1018348" y="805657"/>
                </a:lnTo>
                <a:lnTo>
                  <a:pt x="1017489" y="812271"/>
                </a:lnTo>
                <a:lnTo>
                  <a:pt x="1017008" y="812800"/>
                </a:lnTo>
                <a:lnTo>
                  <a:pt x="1013293" y="816888"/>
                </a:lnTo>
                <a:lnTo>
                  <a:pt x="1012371" y="814817"/>
                </a:lnTo>
                <a:lnTo>
                  <a:pt x="1012082" y="814167"/>
                </a:lnTo>
                <a:lnTo>
                  <a:pt x="1011521" y="818753"/>
                </a:lnTo>
                <a:lnTo>
                  <a:pt x="1011238" y="819083"/>
                </a:lnTo>
                <a:lnTo>
                  <a:pt x="1011238" y="819150"/>
                </a:lnTo>
                <a:lnTo>
                  <a:pt x="1011222" y="819102"/>
                </a:lnTo>
                <a:lnTo>
                  <a:pt x="1005568" y="825698"/>
                </a:lnTo>
                <a:cubicBezTo>
                  <a:pt x="1008970" y="825698"/>
                  <a:pt x="1010670" y="825698"/>
                  <a:pt x="1010670" y="825698"/>
                </a:cubicBezTo>
                <a:lnTo>
                  <a:pt x="1011238" y="825698"/>
                </a:lnTo>
                <a:lnTo>
                  <a:pt x="1011238" y="825500"/>
                </a:lnTo>
                <a:lnTo>
                  <a:pt x="1011304" y="825698"/>
                </a:lnTo>
                <a:lnTo>
                  <a:pt x="1011521" y="825698"/>
                </a:lnTo>
                <a:cubicBezTo>
                  <a:pt x="1012371" y="825698"/>
                  <a:pt x="1012371" y="825698"/>
                  <a:pt x="1012371" y="825698"/>
                </a:cubicBezTo>
                <a:cubicBezTo>
                  <a:pt x="1012371" y="822225"/>
                  <a:pt x="1012371" y="820489"/>
                  <a:pt x="1013222" y="818753"/>
                </a:cubicBezTo>
                <a:lnTo>
                  <a:pt x="1013505" y="818422"/>
                </a:lnTo>
                <a:lnTo>
                  <a:pt x="1012371" y="818786"/>
                </a:lnTo>
                <a:lnTo>
                  <a:pt x="1012323" y="818802"/>
                </a:lnTo>
                <a:lnTo>
                  <a:pt x="1011238" y="819150"/>
                </a:lnTo>
                <a:lnTo>
                  <a:pt x="1012371" y="817903"/>
                </a:lnTo>
                <a:lnTo>
                  <a:pt x="1013293" y="816888"/>
                </a:lnTo>
                <a:lnTo>
                  <a:pt x="1013815" y="818061"/>
                </a:lnTo>
                <a:lnTo>
                  <a:pt x="1018324" y="812800"/>
                </a:lnTo>
                <a:lnTo>
                  <a:pt x="1019175" y="811808"/>
                </a:lnTo>
                <a:lnTo>
                  <a:pt x="1018446" y="812800"/>
                </a:lnTo>
                <a:lnTo>
                  <a:pt x="1016623" y="815280"/>
                </a:lnTo>
                <a:lnTo>
                  <a:pt x="1017491" y="816461"/>
                </a:lnTo>
                <a:lnTo>
                  <a:pt x="1018721" y="812800"/>
                </a:lnTo>
                <a:lnTo>
                  <a:pt x="1018147" y="817354"/>
                </a:lnTo>
                <a:lnTo>
                  <a:pt x="1019175" y="818753"/>
                </a:lnTo>
                <a:lnTo>
                  <a:pt x="1015438" y="822567"/>
                </a:lnTo>
                <a:lnTo>
                  <a:pt x="1015320" y="822920"/>
                </a:lnTo>
                <a:lnTo>
                  <a:pt x="1013959" y="826969"/>
                </a:lnTo>
                <a:lnTo>
                  <a:pt x="1012768" y="827137"/>
                </a:lnTo>
                <a:lnTo>
                  <a:pt x="1012598" y="828319"/>
                </a:lnTo>
                <a:lnTo>
                  <a:pt x="1013658" y="827865"/>
                </a:lnTo>
                <a:lnTo>
                  <a:pt x="1013959" y="826969"/>
                </a:lnTo>
                <a:lnTo>
                  <a:pt x="1014392" y="826907"/>
                </a:lnTo>
                <a:lnTo>
                  <a:pt x="1014078" y="827685"/>
                </a:lnTo>
                <a:lnTo>
                  <a:pt x="1014671" y="827431"/>
                </a:lnTo>
                <a:lnTo>
                  <a:pt x="1013005" y="830346"/>
                </a:lnTo>
                <a:lnTo>
                  <a:pt x="1011918" y="833041"/>
                </a:lnTo>
                <a:lnTo>
                  <a:pt x="1012565" y="831116"/>
                </a:lnTo>
                <a:lnTo>
                  <a:pt x="1012071" y="831981"/>
                </a:lnTo>
                <a:lnTo>
                  <a:pt x="1011918" y="833041"/>
                </a:lnTo>
                <a:lnTo>
                  <a:pt x="1011248" y="833420"/>
                </a:lnTo>
                <a:lnTo>
                  <a:pt x="1011238" y="833438"/>
                </a:lnTo>
                <a:lnTo>
                  <a:pt x="1011238" y="833426"/>
                </a:lnTo>
                <a:lnTo>
                  <a:pt x="1005964" y="836414"/>
                </a:lnTo>
                <a:cubicBezTo>
                  <a:pt x="1005114" y="838101"/>
                  <a:pt x="1005114" y="839788"/>
                  <a:pt x="1005114" y="839788"/>
                </a:cubicBezTo>
                <a:cubicBezTo>
                  <a:pt x="1001712" y="839788"/>
                  <a:pt x="1000012" y="839788"/>
                  <a:pt x="999161" y="840631"/>
                </a:cubicBezTo>
                <a:lnTo>
                  <a:pt x="998834" y="842902"/>
                </a:lnTo>
                <a:lnTo>
                  <a:pt x="998764" y="842485"/>
                </a:lnTo>
                <a:lnTo>
                  <a:pt x="998543" y="841169"/>
                </a:lnTo>
                <a:lnTo>
                  <a:pt x="997914" y="845666"/>
                </a:lnTo>
                <a:cubicBezTo>
                  <a:pt x="997063" y="846534"/>
                  <a:pt x="995362" y="846534"/>
                  <a:pt x="991961" y="846534"/>
                </a:cubicBezTo>
                <a:lnTo>
                  <a:pt x="991962" y="846533"/>
                </a:lnTo>
                <a:lnTo>
                  <a:pt x="997914" y="839589"/>
                </a:lnTo>
                <a:cubicBezTo>
                  <a:pt x="998764" y="837853"/>
                  <a:pt x="998764" y="836116"/>
                  <a:pt x="998764" y="832644"/>
                </a:cubicBezTo>
                <a:cubicBezTo>
                  <a:pt x="998764" y="832644"/>
                  <a:pt x="998764" y="832644"/>
                  <a:pt x="997914" y="832644"/>
                </a:cubicBezTo>
                <a:lnTo>
                  <a:pt x="995362" y="832644"/>
                </a:lnTo>
                <a:cubicBezTo>
                  <a:pt x="993662" y="832644"/>
                  <a:pt x="991961" y="832644"/>
                  <a:pt x="991961" y="832644"/>
                </a:cubicBezTo>
                <a:cubicBezTo>
                  <a:pt x="998764" y="825698"/>
                  <a:pt x="998764" y="825698"/>
                  <a:pt x="998764" y="825698"/>
                </a:cubicBezTo>
                <a:cubicBezTo>
                  <a:pt x="998764" y="825698"/>
                  <a:pt x="1000465" y="825698"/>
                  <a:pt x="1002166" y="824830"/>
                </a:cubicBezTo>
                <a:lnTo>
                  <a:pt x="1005490" y="818892"/>
                </a:lnTo>
                <a:lnTo>
                  <a:pt x="1005389" y="818935"/>
                </a:lnTo>
                <a:lnTo>
                  <a:pt x="1004717" y="819621"/>
                </a:lnTo>
                <a:cubicBezTo>
                  <a:pt x="1003867" y="820489"/>
                  <a:pt x="1002166" y="822225"/>
                  <a:pt x="998764" y="825698"/>
                </a:cubicBezTo>
                <a:cubicBezTo>
                  <a:pt x="998764" y="825698"/>
                  <a:pt x="998764" y="823962"/>
                  <a:pt x="999614" y="822225"/>
                </a:cubicBezTo>
                <a:lnTo>
                  <a:pt x="1004890" y="819148"/>
                </a:lnTo>
                <a:lnTo>
                  <a:pt x="1005568" y="818753"/>
                </a:lnTo>
                <a:lnTo>
                  <a:pt x="1005549" y="818773"/>
                </a:lnTo>
                <a:lnTo>
                  <a:pt x="1005561" y="818766"/>
                </a:lnTo>
                <a:lnTo>
                  <a:pt x="1005568" y="818753"/>
                </a:lnTo>
                <a:cubicBezTo>
                  <a:pt x="1005568" y="818753"/>
                  <a:pt x="1005568" y="818753"/>
                  <a:pt x="1006418" y="817885"/>
                </a:cubicBezTo>
                <a:lnTo>
                  <a:pt x="1007134" y="817154"/>
                </a:lnTo>
                <a:lnTo>
                  <a:pt x="1007134" y="817154"/>
                </a:lnTo>
                <a:lnTo>
                  <a:pt x="1011183" y="813021"/>
                </a:lnTo>
                <a:lnTo>
                  <a:pt x="1011238" y="812800"/>
                </a:lnTo>
                <a:lnTo>
                  <a:pt x="1011238" y="812964"/>
                </a:lnTo>
                <a:lnTo>
                  <a:pt x="1011450" y="812748"/>
                </a:lnTo>
                <a:lnTo>
                  <a:pt x="1011308" y="812428"/>
                </a:lnTo>
                <a:lnTo>
                  <a:pt x="1009248" y="813629"/>
                </a:lnTo>
                <a:lnTo>
                  <a:pt x="1010153" y="811091"/>
                </a:lnTo>
                <a:lnTo>
                  <a:pt x="1010075" y="811026"/>
                </a:lnTo>
                <a:lnTo>
                  <a:pt x="1009820" y="810939"/>
                </a:lnTo>
                <a:lnTo>
                  <a:pt x="1009860" y="810844"/>
                </a:lnTo>
                <a:lnTo>
                  <a:pt x="1008063" y="809328"/>
                </a:lnTo>
                <a:cubicBezTo>
                  <a:pt x="1008063" y="808435"/>
                  <a:pt x="1008063" y="808435"/>
                  <a:pt x="1004888" y="812007"/>
                </a:cubicBezTo>
                <a:cubicBezTo>
                  <a:pt x="1004888" y="812007"/>
                  <a:pt x="1004888" y="812007"/>
                  <a:pt x="1011238" y="804863"/>
                </a:cubicBezTo>
                <a:cubicBezTo>
                  <a:pt x="1011238" y="804863"/>
                  <a:pt x="1009650" y="806649"/>
                  <a:pt x="1008857" y="808435"/>
                </a:cubicBezTo>
                <a:lnTo>
                  <a:pt x="1009371" y="809206"/>
                </a:lnTo>
                <a:lnTo>
                  <a:pt x="1011832" y="805924"/>
                </a:lnTo>
                <a:lnTo>
                  <a:pt x="1011238" y="805657"/>
                </a:lnTo>
                <a:lnTo>
                  <a:pt x="1012032" y="805657"/>
                </a:lnTo>
                <a:lnTo>
                  <a:pt x="1012041" y="805649"/>
                </a:lnTo>
                <a:lnTo>
                  <a:pt x="1012371" y="804862"/>
                </a:lnTo>
                <a:lnTo>
                  <a:pt x="1012119" y="805570"/>
                </a:lnTo>
                <a:lnTo>
                  <a:pt x="1012925" y="804764"/>
                </a:lnTo>
                <a:lnTo>
                  <a:pt x="1018382" y="799307"/>
                </a:lnTo>
                <a:lnTo>
                  <a:pt x="1018382" y="798512"/>
                </a:lnTo>
                <a:lnTo>
                  <a:pt x="1018687" y="799002"/>
                </a:lnTo>
                <a:lnTo>
                  <a:pt x="1019176" y="798513"/>
                </a:lnTo>
                <a:lnTo>
                  <a:pt x="1018846" y="799256"/>
                </a:lnTo>
                <a:lnTo>
                  <a:pt x="1019176" y="799786"/>
                </a:lnTo>
                <a:lnTo>
                  <a:pt x="1019176" y="798513"/>
                </a:lnTo>
                <a:lnTo>
                  <a:pt x="1019176" y="797984"/>
                </a:lnTo>
                <a:lnTo>
                  <a:pt x="1019687" y="798168"/>
                </a:lnTo>
                <a:lnTo>
                  <a:pt x="1020485" y="797629"/>
                </a:lnTo>
                <a:lnTo>
                  <a:pt x="1019176" y="797984"/>
                </a:lnTo>
                <a:cubicBezTo>
                  <a:pt x="1025526" y="791104"/>
                  <a:pt x="1025526" y="791104"/>
                  <a:pt x="1025526" y="784225"/>
                </a:cubicBezTo>
                <a:close/>
                <a:moveTo>
                  <a:pt x="840582" y="784225"/>
                </a:moveTo>
                <a:lnTo>
                  <a:pt x="842725" y="787083"/>
                </a:lnTo>
                <a:lnTo>
                  <a:pt x="841475" y="787797"/>
                </a:lnTo>
                <a:cubicBezTo>
                  <a:pt x="840582" y="789583"/>
                  <a:pt x="840582" y="791369"/>
                  <a:pt x="840582" y="791369"/>
                </a:cubicBezTo>
                <a:cubicBezTo>
                  <a:pt x="840582" y="791369"/>
                  <a:pt x="840582" y="791369"/>
                  <a:pt x="840582" y="784225"/>
                </a:cubicBezTo>
                <a:close/>
                <a:moveTo>
                  <a:pt x="655638" y="784225"/>
                </a:moveTo>
                <a:cubicBezTo>
                  <a:pt x="655638" y="784225"/>
                  <a:pt x="655638" y="784225"/>
                  <a:pt x="649288" y="792163"/>
                </a:cubicBezTo>
                <a:cubicBezTo>
                  <a:pt x="649288" y="784225"/>
                  <a:pt x="655638" y="784225"/>
                  <a:pt x="655638" y="784225"/>
                </a:cubicBezTo>
                <a:close/>
                <a:moveTo>
                  <a:pt x="88900" y="784225"/>
                </a:moveTo>
                <a:lnTo>
                  <a:pt x="88901" y="784225"/>
                </a:lnTo>
                <a:lnTo>
                  <a:pt x="88901" y="784226"/>
                </a:lnTo>
                <a:lnTo>
                  <a:pt x="92075" y="785217"/>
                </a:lnTo>
                <a:lnTo>
                  <a:pt x="95249" y="792160"/>
                </a:lnTo>
                <a:lnTo>
                  <a:pt x="95251" y="792163"/>
                </a:lnTo>
                <a:lnTo>
                  <a:pt x="95250" y="792162"/>
                </a:lnTo>
                <a:lnTo>
                  <a:pt x="95250" y="792163"/>
                </a:lnTo>
                <a:lnTo>
                  <a:pt x="95249" y="792161"/>
                </a:lnTo>
                <a:lnTo>
                  <a:pt x="89695" y="788194"/>
                </a:lnTo>
                <a:lnTo>
                  <a:pt x="88901" y="784227"/>
                </a:lnTo>
                <a:close/>
                <a:moveTo>
                  <a:pt x="82550" y="784225"/>
                </a:moveTo>
                <a:cubicBezTo>
                  <a:pt x="82550" y="784225"/>
                  <a:pt x="84138" y="784225"/>
                  <a:pt x="85725" y="785118"/>
                </a:cubicBezTo>
                <a:lnTo>
                  <a:pt x="86591" y="786823"/>
                </a:lnTo>
                <a:lnTo>
                  <a:pt x="88744" y="791062"/>
                </a:lnTo>
                <a:lnTo>
                  <a:pt x="88837" y="791087"/>
                </a:lnTo>
                <a:lnTo>
                  <a:pt x="88900" y="791104"/>
                </a:lnTo>
                <a:lnTo>
                  <a:pt x="88900" y="791369"/>
                </a:lnTo>
                <a:lnTo>
                  <a:pt x="90714" y="797493"/>
                </a:lnTo>
                <a:lnTo>
                  <a:pt x="95250" y="804863"/>
                </a:lnTo>
                <a:lnTo>
                  <a:pt x="94456" y="804003"/>
                </a:lnTo>
                <a:lnTo>
                  <a:pt x="91787" y="801111"/>
                </a:lnTo>
                <a:lnTo>
                  <a:pt x="92075" y="802084"/>
                </a:lnTo>
                <a:lnTo>
                  <a:pt x="89694" y="799406"/>
                </a:lnTo>
                <a:cubicBezTo>
                  <a:pt x="88900" y="798513"/>
                  <a:pt x="88900" y="798513"/>
                  <a:pt x="88900" y="798513"/>
                </a:cubicBezTo>
                <a:cubicBezTo>
                  <a:pt x="88900" y="798513"/>
                  <a:pt x="88900" y="796727"/>
                  <a:pt x="88106" y="794048"/>
                </a:cubicBezTo>
                <a:lnTo>
                  <a:pt x="85996" y="790318"/>
                </a:lnTo>
                <a:lnTo>
                  <a:pt x="85725" y="790244"/>
                </a:lnTo>
                <a:cubicBezTo>
                  <a:pt x="84138" y="789385"/>
                  <a:pt x="82550" y="787665"/>
                  <a:pt x="82550" y="784225"/>
                </a:cubicBezTo>
                <a:close/>
                <a:moveTo>
                  <a:pt x="845538" y="784105"/>
                </a:moveTo>
                <a:lnTo>
                  <a:pt x="845886" y="784225"/>
                </a:lnTo>
                <a:lnTo>
                  <a:pt x="847033" y="784621"/>
                </a:lnTo>
                <a:lnTo>
                  <a:pt x="847726" y="784225"/>
                </a:lnTo>
                <a:lnTo>
                  <a:pt x="847423" y="784756"/>
                </a:lnTo>
                <a:lnTo>
                  <a:pt x="847726" y="784860"/>
                </a:lnTo>
                <a:lnTo>
                  <a:pt x="847300" y="784970"/>
                </a:lnTo>
                <a:lnTo>
                  <a:pt x="844154" y="790476"/>
                </a:lnTo>
                <a:lnTo>
                  <a:pt x="841530" y="791132"/>
                </a:lnTo>
                <a:lnTo>
                  <a:pt x="840979" y="791845"/>
                </a:lnTo>
                <a:lnTo>
                  <a:pt x="841347" y="791178"/>
                </a:lnTo>
                <a:lnTo>
                  <a:pt x="840582" y="791369"/>
                </a:lnTo>
                <a:lnTo>
                  <a:pt x="843079" y="788040"/>
                </a:lnTo>
                <a:lnTo>
                  <a:pt x="843233" y="787760"/>
                </a:lnTo>
                <a:lnTo>
                  <a:pt x="842725" y="787083"/>
                </a:lnTo>
                <a:lnTo>
                  <a:pt x="844013" y="786347"/>
                </a:lnTo>
                <a:lnTo>
                  <a:pt x="844352" y="785733"/>
                </a:lnTo>
                <a:lnTo>
                  <a:pt x="845027" y="785559"/>
                </a:lnTo>
                <a:lnTo>
                  <a:pt x="844935" y="785820"/>
                </a:lnTo>
                <a:lnTo>
                  <a:pt x="845695" y="785386"/>
                </a:lnTo>
                <a:lnTo>
                  <a:pt x="845027" y="785559"/>
                </a:lnTo>
                <a:lnTo>
                  <a:pt x="845496" y="784225"/>
                </a:lnTo>
                <a:close/>
                <a:moveTo>
                  <a:pt x="923258" y="783408"/>
                </a:moveTo>
                <a:lnTo>
                  <a:pt x="923075" y="783570"/>
                </a:lnTo>
                <a:lnTo>
                  <a:pt x="923231" y="783431"/>
                </a:lnTo>
                <a:close/>
                <a:moveTo>
                  <a:pt x="877135" y="782870"/>
                </a:moveTo>
                <a:lnTo>
                  <a:pt x="876257" y="784088"/>
                </a:lnTo>
                <a:lnTo>
                  <a:pt x="875212" y="784684"/>
                </a:lnTo>
                <a:cubicBezTo>
                  <a:pt x="876921" y="782977"/>
                  <a:pt x="877348" y="782550"/>
                  <a:pt x="877135" y="782870"/>
                </a:cubicBezTo>
                <a:close/>
                <a:moveTo>
                  <a:pt x="879563" y="782200"/>
                </a:moveTo>
                <a:lnTo>
                  <a:pt x="878630" y="783830"/>
                </a:lnTo>
                <a:lnTo>
                  <a:pt x="875962" y="784497"/>
                </a:lnTo>
                <a:lnTo>
                  <a:pt x="876257" y="784088"/>
                </a:lnTo>
                <a:close/>
                <a:moveTo>
                  <a:pt x="837407" y="781844"/>
                </a:moveTo>
                <a:cubicBezTo>
                  <a:pt x="839391" y="781050"/>
                  <a:pt x="841376" y="781050"/>
                  <a:pt x="841376" y="784225"/>
                </a:cubicBezTo>
                <a:lnTo>
                  <a:pt x="840582" y="784225"/>
                </a:lnTo>
                <a:lnTo>
                  <a:pt x="840384" y="784225"/>
                </a:lnTo>
                <a:cubicBezTo>
                  <a:pt x="839391" y="784225"/>
                  <a:pt x="837407" y="784225"/>
                  <a:pt x="833438" y="784225"/>
                </a:cubicBezTo>
                <a:cubicBezTo>
                  <a:pt x="833438" y="784225"/>
                  <a:pt x="835422" y="782638"/>
                  <a:pt x="837407" y="781844"/>
                </a:cubicBezTo>
                <a:close/>
                <a:moveTo>
                  <a:pt x="111520" y="779971"/>
                </a:moveTo>
                <a:lnTo>
                  <a:pt x="112820" y="781269"/>
                </a:lnTo>
                <a:lnTo>
                  <a:pt x="115832" y="784278"/>
                </a:lnTo>
                <a:close/>
                <a:moveTo>
                  <a:pt x="64209" y="779758"/>
                </a:moveTo>
                <a:lnTo>
                  <a:pt x="66156" y="780906"/>
                </a:lnTo>
                <a:lnTo>
                  <a:pt x="68132" y="784473"/>
                </a:lnTo>
                <a:lnTo>
                  <a:pt x="68263" y="784225"/>
                </a:lnTo>
                <a:lnTo>
                  <a:pt x="68263" y="784710"/>
                </a:lnTo>
                <a:lnTo>
                  <a:pt x="68581" y="785284"/>
                </a:lnTo>
                <a:lnTo>
                  <a:pt x="74989" y="792722"/>
                </a:lnTo>
                <a:lnTo>
                  <a:pt x="74613" y="791369"/>
                </a:lnTo>
                <a:lnTo>
                  <a:pt x="75010" y="791726"/>
                </a:lnTo>
                <a:lnTo>
                  <a:pt x="75010" y="791104"/>
                </a:lnTo>
                <a:lnTo>
                  <a:pt x="76128" y="792732"/>
                </a:lnTo>
                <a:lnTo>
                  <a:pt x="78582" y="794941"/>
                </a:lnTo>
                <a:lnTo>
                  <a:pt x="80211" y="796408"/>
                </a:lnTo>
                <a:lnTo>
                  <a:pt x="78384" y="794544"/>
                </a:lnTo>
                <a:cubicBezTo>
                  <a:pt x="76697" y="792824"/>
                  <a:pt x="75010" y="791104"/>
                  <a:pt x="75010" y="791104"/>
                </a:cubicBezTo>
                <a:cubicBezTo>
                  <a:pt x="78384" y="791104"/>
                  <a:pt x="80070" y="792824"/>
                  <a:pt x="80914" y="794544"/>
                </a:cubicBezTo>
                <a:lnTo>
                  <a:pt x="81699" y="797746"/>
                </a:lnTo>
                <a:lnTo>
                  <a:pt x="82550" y="798512"/>
                </a:lnTo>
                <a:lnTo>
                  <a:pt x="82551" y="798513"/>
                </a:lnTo>
                <a:lnTo>
                  <a:pt x="82550" y="798513"/>
                </a:lnTo>
                <a:lnTo>
                  <a:pt x="81757" y="798105"/>
                </a:lnTo>
                <a:lnTo>
                  <a:pt x="81757" y="801423"/>
                </a:lnTo>
                <a:cubicBezTo>
                  <a:pt x="81757" y="803143"/>
                  <a:pt x="81757" y="804863"/>
                  <a:pt x="81757" y="804863"/>
                </a:cubicBezTo>
                <a:lnTo>
                  <a:pt x="81007" y="799512"/>
                </a:lnTo>
                <a:lnTo>
                  <a:pt x="81709" y="798080"/>
                </a:lnTo>
                <a:lnTo>
                  <a:pt x="78757" y="796562"/>
                </a:lnTo>
                <a:lnTo>
                  <a:pt x="80258" y="798748"/>
                </a:lnTo>
                <a:lnTo>
                  <a:pt x="78041" y="798425"/>
                </a:lnTo>
                <a:lnTo>
                  <a:pt x="81916" y="805921"/>
                </a:lnTo>
                <a:cubicBezTo>
                  <a:pt x="81916" y="805921"/>
                  <a:pt x="75248" y="799042"/>
                  <a:pt x="75248" y="799042"/>
                </a:cubicBezTo>
                <a:cubicBezTo>
                  <a:pt x="75248" y="799042"/>
                  <a:pt x="73581" y="797322"/>
                  <a:pt x="71915" y="795602"/>
                </a:cubicBezTo>
                <a:cubicBezTo>
                  <a:pt x="70248" y="793883"/>
                  <a:pt x="68581" y="792163"/>
                  <a:pt x="68581" y="792163"/>
                </a:cubicBezTo>
                <a:lnTo>
                  <a:pt x="68263" y="789866"/>
                </a:lnTo>
                <a:lnTo>
                  <a:pt x="68263" y="791104"/>
                </a:lnTo>
                <a:lnTo>
                  <a:pt x="65528" y="789411"/>
                </a:lnTo>
                <a:lnTo>
                  <a:pt x="65954" y="788603"/>
                </a:lnTo>
                <a:lnTo>
                  <a:pt x="67287" y="786076"/>
                </a:lnTo>
                <a:lnTo>
                  <a:pt x="63044" y="785450"/>
                </a:lnTo>
                <a:lnTo>
                  <a:pt x="62166" y="785321"/>
                </a:lnTo>
                <a:lnTo>
                  <a:pt x="62707" y="787665"/>
                </a:lnTo>
                <a:lnTo>
                  <a:pt x="65528" y="789411"/>
                </a:lnTo>
                <a:lnTo>
                  <a:pt x="65088" y="790245"/>
                </a:lnTo>
                <a:cubicBezTo>
                  <a:pt x="65088" y="792824"/>
                  <a:pt x="65088" y="794544"/>
                  <a:pt x="61913" y="791104"/>
                </a:cubicBezTo>
                <a:lnTo>
                  <a:pt x="61913" y="785284"/>
                </a:lnTo>
                <a:lnTo>
                  <a:pt x="61913" y="785085"/>
                </a:lnTo>
                <a:cubicBezTo>
                  <a:pt x="61913" y="784225"/>
                  <a:pt x="61913" y="784225"/>
                  <a:pt x="61913" y="784225"/>
                </a:cubicBezTo>
                <a:lnTo>
                  <a:pt x="62070" y="784906"/>
                </a:lnTo>
                <a:lnTo>
                  <a:pt x="62216" y="784554"/>
                </a:lnTo>
                <a:close/>
                <a:moveTo>
                  <a:pt x="873821" y="778768"/>
                </a:moveTo>
                <a:lnTo>
                  <a:pt x="868363" y="784225"/>
                </a:lnTo>
                <a:cubicBezTo>
                  <a:pt x="868363" y="784225"/>
                  <a:pt x="869951" y="782638"/>
                  <a:pt x="871538" y="781050"/>
                </a:cubicBezTo>
                <a:close/>
                <a:moveTo>
                  <a:pt x="104843" y="778423"/>
                </a:moveTo>
                <a:lnTo>
                  <a:pt x="105983" y="778707"/>
                </a:lnTo>
                <a:cubicBezTo>
                  <a:pt x="105983" y="779561"/>
                  <a:pt x="105983" y="781269"/>
                  <a:pt x="109401" y="784684"/>
                </a:cubicBezTo>
                <a:cubicBezTo>
                  <a:pt x="109401" y="784684"/>
                  <a:pt x="107692" y="781269"/>
                  <a:pt x="105983" y="778708"/>
                </a:cubicBezTo>
                <a:close/>
                <a:moveTo>
                  <a:pt x="61913" y="778404"/>
                </a:moveTo>
                <a:cubicBezTo>
                  <a:pt x="65247" y="778404"/>
                  <a:pt x="65247" y="778404"/>
                  <a:pt x="64414" y="779264"/>
                </a:cubicBezTo>
                <a:lnTo>
                  <a:pt x="64209" y="779758"/>
                </a:lnTo>
                <a:close/>
                <a:moveTo>
                  <a:pt x="888887" y="778067"/>
                </a:moveTo>
                <a:lnTo>
                  <a:pt x="885429" y="783894"/>
                </a:lnTo>
                <a:lnTo>
                  <a:pt x="882651" y="784563"/>
                </a:lnTo>
                <a:lnTo>
                  <a:pt x="882651" y="784684"/>
                </a:lnTo>
                <a:lnTo>
                  <a:pt x="888032" y="784684"/>
                </a:lnTo>
                <a:cubicBezTo>
                  <a:pt x="888887" y="784684"/>
                  <a:pt x="888887" y="784684"/>
                  <a:pt x="888887" y="784684"/>
                </a:cubicBezTo>
                <a:lnTo>
                  <a:pt x="888887" y="782123"/>
                </a:lnTo>
                <a:lnTo>
                  <a:pt x="888887" y="778707"/>
                </a:lnTo>
                <a:close/>
                <a:moveTo>
                  <a:pt x="929428" y="777923"/>
                </a:moveTo>
                <a:lnTo>
                  <a:pt x="928589" y="778669"/>
                </a:lnTo>
                <a:lnTo>
                  <a:pt x="925589" y="781335"/>
                </a:lnTo>
                <a:close/>
                <a:moveTo>
                  <a:pt x="957263" y="777875"/>
                </a:moveTo>
                <a:cubicBezTo>
                  <a:pt x="957263" y="777875"/>
                  <a:pt x="950913" y="784225"/>
                  <a:pt x="950913" y="784225"/>
                </a:cubicBezTo>
                <a:cubicBezTo>
                  <a:pt x="950913" y="784225"/>
                  <a:pt x="950913" y="777875"/>
                  <a:pt x="957263" y="777875"/>
                </a:cubicBezTo>
                <a:close/>
                <a:moveTo>
                  <a:pt x="950914" y="777875"/>
                </a:moveTo>
                <a:cubicBezTo>
                  <a:pt x="950914" y="777875"/>
                  <a:pt x="942976" y="784225"/>
                  <a:pt x="942976" y="784225"/>
                </a:cubicBezTo>
                <a:cubicBezTo>
                  <a:pt x="950914" y="777875"/>
                  <a:pt x="950914" y="777875"/>
                  <a:pt x="950914" y="777875"/>
                </a:cubicBezTo>
                <a:close/>
                <a:moveTo>
                  <a:pt x="874713" y="777875"/>
                </a:moveTo>
                <a:lnTo>
                  <a:pt x="873821" y="778768"/>
                </a:lnTo>
                <a:lnTo>
                  <a:pt x="873919" y="778669"/>
                </a:lnTo>
                <a:cubicBezTo>
                  <a:pt x="874713" y="777875"/>
                  <a:pt x="874713" y="777875"/>
                  <a:pt x="874713" y="777875"/>
                </a:cubicBezTo>
                <a:close/>
                <a:moveTo>
                  <a:pt x="868363" y="777875"/>
                </a:moveTo>
                <a:cubicBezTo>
                  <a:pt x="868363" y="777875"/>
                  <a:pt x="868363" y="777875"/>
                  <a:pt x="868363" y="784225"/>
                </a:cubicBezTo>
                <a:cubicBezTo>
                  <a:pt x="862013" y="784225"/>
                  <a:pt x="868363" y="777875"/>
                  <a:pt x="868363" y="777875"/>
                </a:cubicBezTo>
                <a:close/>
                <a:moveTo>
                  <a:pt x="847726" y="777875"/>
                </a:moveTo>
                <a:cubicBezTo>
                  <a:pt x="847726" y="777875"/>
                  <a:pt x="841376" y="784225"/>
                  <a:pt x="841376" y="784225"/>
                </a:cubicBezTo>
                <a:cubicBezTo>
                  <a:pt x="847726" y="777875"/>
                  <a:pt x="847726" y="777875"/>
                  <a:pt x="847726" y="777875"/>
                </a:cubicBezTo>
                <a:close/>
                <a:moveTo>
                  <a:pt x="847726" y="777875"/>
                </a:moveTo>
                <a:lnTo>
                  <a:pt x="845538" y="784105"/>
                </a:lnTo>
                <a:lnTo>
                  <a:pt x="845196" y="783987"/>
                </a:lnTo>
                <a:cubicBezTo>
                  <a:pt x="846039" y="783114"/>
                  <a:pt x="847726" y="781368"/>
                  <a:pt x="847726" y="777875"/>
                </a:cubicBezTo>
                <a:close/>
                <a:moveTo>
                  <a:pt x="841376" y="777875"/>
                </a:moveTo>
                <a:lnTo>
                  <a:pt x="842964" y="777875"/>
                </a:lnTo>
                <a:lnTo>
                  <a:pt x="842964" y="779463"/>
                </a:lnTo>
                <a:lnTo>
                  <a:pt x="841376" y="779463"/>
                </a:lnTo>
                <a:close/>
                <a:moveTo>
                  <a:pt x="827088" y="777875"/>
                </a:moveTo>
                <a:cubicBezTo>
                  <a:pt x="827088" y="777875"/>
                  <a:pt x="827088" y="784225"/>
                  <a:pt x="820738" y="784225"/>
                </a:cubicBezTo>
                <a:cubicBezTo>
                  <a:pt x="820738" y="784225"/>
                  <a:pt x="827088" y="777875"/>
                  <a:pt x="827088" y="777875"/>
                </a:cubicBezTo>
                <a:close/>
                <a:moveTo>
                  <a:pt x="827088" y="777875"/>
                </a:moveTo>
                <a:cubicBezTo>
                  <a:pt x="827088" y="777875"/>
                  <a:pt x="828676" y="777875"/>
                  <a:pt x="830263" y="777875"/>
                </a:cubicBezTo>
                <a:lnTo>
                  <a:pt x="831057" y="777875"/>
                </a:lnTo>
                <a:cubicBezTo>
                  <a:pt x="830263" y="777875"/>
                  <a:pt x="830263" y="777875"/>
                  <a:pt x="833438" y="777875"/>
                </a:cubicBezTo>
                <a:cubicBezTo>
                  <a:pt x="833438" y="777875"/>
                  <a:pt x="833438" y="777875"/>
                  <a:pt x="832644" y="778735"/>
                </a:cubicBezTo>
                <a:lnTo>
                  <a:pt x="831780" y="779672"/>
                </a:lnTo>
                <a:lnTo>
                  <a:pt x="830263" y="781315"/>
                </a:lnTo>
                <a:lnTo>
                  <a:pt x="827577" y="784225"/>
                </a:lnTo>
                <a:lnTo>
                  <a:pt x="831780" y="779672"/>
                </a:lnTo>
                <a:lnTo>
                  <a:pt x="833438" y="777875"/>
                </a:lnTo>
                <a:cubicBezTo>
                  <a:pt x="833438" y="777875"/>
                  <a:pt x="833438" y="777875"/>
                  <a:pt x="833438" y="778735"/>
                </a:cubicBezTo>
                <a:lnTo>
                  <a:pt x="833438" y="784225"/>
                </a:lnTo>
                <a:cubicBezTo>
                  <a:pt x="841376" y="784225"/>
                  <a:pt x="833438" y="792163"/>
                  <a:pt x="833438" y="792163"/>
                </a:cubicBezTo>
                <a:cubicBezTo>
                  <a:pt x="833438" y="788194"/>
                  <a:pt x="833438" y="788194"/>
                  <a:pt x="833438" y="788194"/>
                </a:cubicBezTo>
                <a:lnTo>
                  <a:pt x="833438" y="784754"/>
                </a:lnTo>
                <a:lnTo>
                  <a:pt x="833015" y="784754"/>
                </a:lnTo>
                <a:lnTo>
                  <a:pt x="830474" y="784754"/>
                </a:lnTo>
                <a:lnTo>
                  <a:pt x="827882" y="785217"/>
                </a:lnTo>
                <a:cubicBezTo>
                  <a:pt x="827088" y="786210"/>
                  <a:pt x="827088" y="788194"/>
                  <a:pt x="827088" y="792163"/>
                </a:cubicBezTo>
                <a:lnTo>
                  <a:pt x="827088" y="792163"/>
                </a:lnTo>
                <a:lnTo>
                  <a:pt x="826294" y="797718"/>
                </a:lnTo>
                <a:lnTo>
                  <a:pt x="820739" y="798512"/>
                </a:lnTo>
                <a:lnTo>
                  <a:pt x="823913" y="797718"/>
                </a:lnTo>
                <a:lnTo>
                  <a:pt x="827087" y="792164"/>
                </a:lnTo>
                <a:lnTo>
                  <a:pt x="823913" y="795338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9" y="798512"/>
                </a:lnTo>
                <a:lnTo>
                  <a:pt x="820738" y="798513"/>
                </a:lnTo>
                <a:lnTo>
                  <a:pt x="820738" y="798513"/>
                </a:lnTo>
                <a:lnTo>
                  <a:pt x="815583" y="800869"/>
                </a:lnTo>
                <a:lnTo>
                  <a:pt x="816274" y="801687"/>
                </a:lnTo>
                <a:cubicBezTo>
                  <a:pt x="815381" y="803275"/>
                  <a:pt x="813595" y="804862"/>
                  <a:pt x="813595" y="804862"/>
                </a:cubicBezTo>
                <a:lnTo>
                  <a:pt x="813595" y="802321"/>
                </a:lnTo>
                <a:lnTo>
                  <a:pt x="813325" y="803184"/>
                </a:lnTo>
                <a:lnTo>
                  <a:pt x="813595" y="804862"/>
                </a:lnTo>
                <a:lnTo>
                  <a:pt x="812868" y="804647"/>
                </a:lnTo>
                <a:lnTo>
                  <a:pt x="812801" y="804862"/>
                </a:lnTo>
                <a:lnTo>
                  <a:pt x="812801" y="804627"/>
                </a:lnTo>
                <a:lnTo>
                  <a:pt x="810916" y="804068"/>
                </a:lnTo>
                <a:lnTo>
                  <a:pt x="812801" y="800159"/>
                </a:lnTo>
                <a:lnTo>
                  <a:pt x="812801" y="799922"/>
                </a:lnTo>
                <a:lnTo>
                  <a:pt x="812702" y="799306"/>
                </a:lnTo>
                <a:lnTo>
                  <a:pt x="812801" y="799218"/>
                </a:lnTo>
                <a:lnTo>
                  <a:pt x="812801" y="798512"/>
                </a:lnTo>
                <a:lnTo>
                  <a:pt x="813595" y="798512"/>
                </a:lnTo>
                <a:lnTo>
                  <a:pt x="816770" y="798512"/>
                </a:lnTo>
                <a:lnTo>
                  <a:pt x="820738" y="798512"/>
                </a:lnTo>
                <a:lnTo>
                  <a:pt x="820738" y="798512"/>
                </a:lnTo>
                <a:lnTo>
                  <a:pt x="821532" y="792957"/>
                </a:lnTo>
                <a:lnTo>
                  <a:pt x="821909" y="792903"/>
                </a:lnTo>
                <a:lnTo>
                  <a:pt x="827087" y="792163"/>
                </a:lnTo>
                <a:lnTo>
                  <a:pt x="827088" y="792162"/>
                </a:lnTo>
                <a:lnTo>
                  <a:pt x="827088" y="791634"/>
                </a:lnTo>
                <a:cubicBezTo>
                  <a:pt x="823913" y="791634"/>
                  <a:pt x="822326" y="791634"/>
                  <a:pt x="821532" y="791634"/>
                </a:cubicBezTo>
                <a:lnTo>
                  <a:pt x="820739" y="791634"/>
                </a:lnTo>
                <a:lnTo>
                  <a:pt x="820739" y="792163"/>
                </a:lnTo>
                <a:cubicBezTo>
                  <a:pt x="820739" y="792163"/>
                  <a:pt x="812801" y="792163"/>
                  <a:pt x="812801" y="792163"/>
                </a:cubicBezTo>
                <a:cubicBezTo>
                  <a:pt x="812801" y="792163"/>
                  <a:pt x="820739" y="792163"/>
                  <a:pt x="820739" y="784225"/>
                </a:cubicBezTo>
                <a:lnTo>
                  <a:pt x="820739" y="784754"/>
                </a:lnTo>
                <a:lnTo>
                  <a:pt x="826294" y="781315"/>
                </a:lnTo>
                <a:cubicBezTo>
                  <a:pt x="827088" y="779595"/>
                  <a:pt x="827088" y="777875"/>
                  <a:pt x="827088" y="777875"/>
                </a:cubicBezTo>
                <a:close/>
                <a:moveTo>
                  <a:pt x="75407" y="777875"/>
                </a:moveTo>
                <a:lnTo>
                  <a:pt x="75495" y="778581"/>
                </a:lnTo>
                <a:lnTo>
                  <a:pt x="76300" y="785019"/>
                </a:lnTo>
                <a:cubicBezTo>
                  <a:pt x="77193" y="786805"/>
                  <a:pt x="78979" y="788591"/>
                  <a:pt x="82551" y="792163"/>
                </a:cubicBezTo>
                <a:cubicBezTo>
                  <a:pt x="75407" y="785019"/>
                  <a:pt x="82551" y="792163"/>
                  <a:pt x="75407" y="785019"/>
                </a:cubicBezTo>
                <a:lnTo>
                  <a:pt x="75407" y="781447"/>
                </a:lnTo>
                <a:lnTo>
                  <a:pt x="75407" y="780554"/>
                </a:lnTo>
                <a:lnTo>
                  <a:pt x="75407" y="778768"/>
                </a:lnTo>
                <a:lnTo>
                  <a:pt x="75407" y="778510"/>
                </a:lnTo>
                <a:close/>
                <a:moveTo>
                  <a:pt x="882049" y="777854"/>
                </a:moveTo>
                <a:lnTo>
                  <a:pt x="881194" y="781269"/>
                </a:lnTo>
                <a:lnTo>
                  <a:pt x="879563" y="782200"/>
                </a:lnTo>
                <a:close/>
                <a:moveTo>
                  <a:pt x="882049" y="777854"/>
                </a:moveTo>
                <a:lnTo>
                  <a:pt x="882049" y="777854"/>
                </a:lnTo>
                <a:lnTo>
                  <a:pt x="882049" y="777854"/>
                </a:lnTo>
                <a:lnTo>
                  <a:pt x="875212" y="784684"/>
                </a:lnTo>
                <a:cubicBezTo>
                  <a:pt x="871793" y="784684"/>
                  <a:pt x="870083" y="786392"/>
                  <a:pt x="869229" y="788099"/>
                </a:cubicBezTo>
                <a:lnTo>
                  <a:pt x="868519" y="790935"/>
                </a:lnTo>
                <a:lnTo>
                  <a:pt x="868374" y="791515"/>
                </a:lnTo>
                <a:lnTo>
                  <a:pt x="868363" y="791526"/>
                </a:lnTo>
                <a:lnTo>
                  <a:pt x="868363" y="792163"/>
                </a:lnTo>
                <a:lnTo>
                  <a:pt x="868124" y="791764"/>
                </a:lnTo>
                <a:lnTo>
                  <a:pt x="867893" y="791995"/>
                </a:lnTo>
                <a:lnTo>
                  <a:pt x="865188" y="797124"/>
                </a:lnTo>
                <a:cubicBezTo>
                  <a:pt x="863600" y="797984"/>
                  <a:pt x="862013" y="797984"/>
                  <a:pt x="862013" y="797984"/>
                </a:cubicBezTo>
                <a:lnTo>
                  <a:pt x="863368" y="796516"/>
                </a:lnTo>
                <a:lnTo>
                  <a:pt x="861537" y="798345"/>
                </a:lnTo>
                <a:cubicBezTo>
                  <a:pt x="861537" y="798345"/>
                  <a:pt x="861537" y="798345"/>
                  <a:pt x="861537" y="797491"/>
                </a:cubicBezTo>
                <a:lnTo>
                  <a:pt x="861537" y="792545"/>
                </a:lnTo>
                <a:lnTo>
                  <a:pt x="858045" y="795338"/>
                </a:lnTo>
                <a:lnTo>
                  <a:pt x="856360" y="796686"/>
                </a:lnTo>
                <a:lnTo>
                  <a:pt x="856359" y="796686"/>
                </a:lnTo>
                <a:lnTo>
                  <a:pt x="854699" y="798345"/>
                </a:lnTo>
                <a:lnTo>
                  <a:pt x="854752" y="797972"/>
                </a:lnTo>
                <a:lnTo>
                  <a:pt x="854699" y="798015"/>
                </a:lnTo>
                <a:lnTo>
                  <a:pt x="854286" y="798345"/>
                </a:lnTo>
                <a:lnTo>
                  <a:pt x="854699" y="798345"/>
                </a:lnTo>
                <a:lnTo>
                  <a:pt x="850240" y="800127"/>
                </a:lnTo>
                <a:lnTo>
                  <a:pt x="847861" y="798345"/>
                </a:lnTo>
                <a:cubicBezTo>
                  <a:pt x="847861" y="798345"/>
                  <a:pt x="849571" y="798345"/>
                  <a:pt x="851280" y="798345"/>
                </a:cubicBezTo>
                <a:lnTo>
                  <a:pt x="853950" y="798345"/>
                </a:lnTo>
                <a:lnTo>
                  <a:pt x="851695" y="795338"/>
                </a:lnTo>
                <a:cubicBezTo>
                  <a:pt x="852488" y="793751"/>
                  <a:pt x="854076" y="792163"/>
                  <a:pt x="854076" y="792163"/>
                </a:cubicBezTo>
                <a:cubicBezTo>
                  <a:pt x="854076" y="792163"/>
                  <a:pt x="854076" y="793751"/>
                  <a:pt x="854076" y="795338"/>
                </a:cubicBezTo>
                <a:lnTo>
                  <a:pt x="854076" y="798345"/>
                </a:lnTo>
                <a:lnTo>
                  <a:pt x="854129" y="798345"/>
                </a:lnTo>
                <a:lnTo>
                  <a:pt x="854699" y="796520"/>
                </a:lnTo>
                <a:lnTo>
                  <a:pt x="855068" y="795338"/>
                </a:lnTo>
                <a:lnTo>
                  <a:pt x="855133" y="795308"/>
                </a:lnTo>
                <a:lnTo>
                  <a:pt x="855554" y="792368"/>
                </a:lnTo>
                <a:cubicBezTo>
                  <a:pt x="856408" y="791515"/>
                  <a:pt x="858118" y="791515"/>
                  <a:pt x="861537" y="791515"/>
                </a:cubicBezTo>
                <a:lnTo>
                  <a:pt x="859938" y="793112"/>
                </a:lnTo>
                <a:lnTo>
                  <a:pt x="861537" y="792381"/>
                </a:lnTo>
                <a:lnTo>
                  <a:pt x="861537" y="791515"/>
                </a:lnTo>
                <a:lnTo>
                  <a:pt x="862013" y="791039"/>
                </a:lnTo>
                <a:lnTo>
                  <a:pt x="862013" y="788194"/>
                </a:lnTo>
                <a:lnTo>
                  <a:pt x="862013" y="785217"/>
                </a:lnTo>
                <a:lnTo>
                  <a:pt x="862013" y="784229"/>
                </a:lnTo>
                <a:lnTo>
                  <a:pt x="861022" y="788194"/>
                </a:lnTo>
                <a:cubicBezTo>
                  <a:pt x="860030" y="788194"/>
                  <a:pt x="858045" y="788194"/>
                  <a:pt x="854076" y="792163"/>
                </a:cubicBezTo>
                <a:cubicBezTo>
                  <a:pt x="854076" y="788194"/>
                  <a:pt x="856061" y="786210"/>
                  <a:pt x="858045" y="785217"/>
                </a:cubicBezTo>
                <a:lnTo>
                  <a:pt x="862013" y="784225"/>
                </a:lnTo>
                <a:lnTo>
                  <a:pt x="862014" y="784225"/>
                </a:lnTo>
                <a:lnTo>
                  <a:pt x="862014" y="784226"/>
                </a:lnTo>
                <a:lnTo>
                  <a:pt x="864394" y="788194"/>
                </a:lnTo>
                <a:lnTo>
                  <a:pt x="863696" y="789358"/>
                </a:lnTo>
                <a:lnTo>
                  <a:pt x="867659" y="785398"/>
                </a:lnTo>
                <a:lnTo>
                  <a:pt x="868363" y="784225"/>
                </a:lnTo>
                <a:lnTo>
                  <a:pt x="868363" y="784695"/>
                </a:lnTo>
                <a:lnTo>
                  <a:pt x="868374" y="784684"/>
                </a:lnTo>
                <a:cubicBezTo>
                  <a:pt x="875212" y="784684"/>
                  <a:pt x="875212" y="777854"/>
                  <a:pt x="882049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9561"/>
                  <a:pt x="110256" y="781269"/>
                </a:cubicBezTo>
                <a:lnTo>
                  <a:pt x="115717" y="784386"/>
                </a:lnTo>
                <a:lnTo>
                  <a:pt x="115832" y="784278"/>
                </a:lnTo>
                <a:lnTo>
                  <a:pt x="115888" y="784225"/>
                </a:lnTo>
                <a:lnTo>
                  <a:pt x="115875" y="784321"/>
                </a:lnTo>
                <a:lnTo>
                  <a:pt x="115856" y="784465"/>
                </a:lnTo>
                <a:lnTo>
                  <a:pt x="116239" y="784684"/>
                </a:lnTo>
                <a:lnTo>
                  <a:pt x="118290" y="786733"/>
                </a:lnTo>
                <a:lnTo>
                  <a:pt x="123077" y="791515"/>
                </a:lnTo>
                <a:lnTo>
                  <a:pt x="119430" y="788327"/>
                </a:lnTo>
                <a:lnTo>
                  <a:pt x="116239" y="785538"/>
                </a:lnTo>
                <a:lnTo>
                  <a:pt x="115722" y="785473"/>
                </a:lnTo>
                <a:lnTo>
                  <a:pt x="115372" y="788093"/>
                </a:lnTo>
                <a:lnTo>
                  <a:pt x="115384" y="788099"/>
                </a:lnTo>
                <a:cubicBezTo>
                  <a:pt x="116239" y="789807"/>
                  <a:pt x="116239" y="791515"/>
                  <a:pt x="116239" y="791515"/>
                </a:cubicBezTo>
                <a:lnTo>
                  <a:pt x="115617" y="791515"/>
                </a:lnTo>
                <a:lnTo>
                  <a:pt x="115555" y="790832"/>
                </a:lnTo>
                <a:lnTo>
                  <a:pt x="115384" y="788953"/>
                </a:lnTo>
                <a:lnTo>
                  <a:pt x="115269" y="788871"/>
                </a:lnTo>
                <a:lnTo>
                  <a:pt x="115094" y="790179"/>
                </a:lnTo>
                <a:lnTo>
                  <a:pt x="111093" y="785892"/>
                </a:lnTo>
                <a:lnTo>
                  <a:pt x="109401" y="784684"/>
                </a:lnTo>
                <a:lnTo>
                  <a:pt x="110611" y="785375"/>
                </a:lnTo>
                <a:lnTo>
                  <a:pt x="110041" y="784764"/>
                </a:lnTo>
                <a:lnTo>
                  <a:pt x="109401" y="784684"/>
                </a:lnTo>
                <a:cubicBezTo>
                  <a:pt x="109401" y="784684"/>
                  <a:pt x="109401" y="782977"/>
                  <a:pt x="109401" y="781269"/>
                </a:cubicBezTo>
                <a:lnTo>
                  <a:pt x="109401" y="780415"/>
                </a:lnTo>
                <a:cubicBezTo>
                  <a:pt x="109401" y="779561"/>
                  <a:pt x="109401" y="777854"/>
                  <a:pt x="109401" y="777854"/>
                </a:cubicBezTo>
                <a:close/>
                <a:moveTo>
                  <a:pt x="109401" y="777854"/>
                </a:moveTo>
                <a:cubicBezTo>
                  <a:pt x="109401" y="777854"/>
                  <a:pt x="109401" y="777854"/>
                  <a:pt x="110256" y="778707"/>
                </a:cubicBezTo>
                <a:lnTo>
                  <a:pt x="111520" y="779971"/>
                </a:lnTo>
                <a:close/>
                <a:moveTo>
                  <a:pt x="88889" y="777854"/>
                </a:moveTo>
                <a:lnTo>
                  <a:pt x="88901" y="777866"/>
                </a:lnTo>
                <a:lnTo>
                  <a:pt x="92308" y="781269"/>
                </a:lnTo>
                <a:cubicBezTo>
                  <a:pt x="92308" y="781269"/>
                  <a:pt x="92308" y="781269"/>
                  <a:pt x="95726" y="784684"/>
                </a:cubicBezTo>
                <a:lnTo>
                  <a:pt x="95726" y="786547"/>
                </a:lnTo>
                <a:lnTo>
                  <a:pt x="93162" y="784684"/>
                </a:lnTo>
                <a:lnTo>
                  <a:pt x="88901" y="777873"/>
                </a:lnTo>
                <a:close/>
                <a:moveTo>
                  <a:pt x="104065" y="777354"/>
                </a:moveTo>
                <a:lnTo>
                  <a:pt x="104428" y="777854"/>
                </a:lnTo>
                <a:lnTo>
                  <a:pt x="104843" y="778423"/>
                </a:lnTo>
                <a:lnTo>
                  <a:pt x="109401" y="784684"/>
                </a:lnTo>
                <a:cubicBezTo>
                  <a:pt x="109401" y="791515"/>
                  <a:pt x="102564" y="777854"/>
                  <a:pt x="102564" y="777854"/>
                </a:cubicBezTo>
                <a:close/>
                <a:moveTo>
                  <a:pt x="67469" y="776288"/>
                </a:moveTo>
                <a:lnTo>
                  <a:pt x="67557" y="777170"/>
                </a:lnTo>
                <a:lnTo>
                  <a:pt x="66852" y="776464"/>
                </a:lnTo>
                <a:close/>
                <a:moveTo>
                  <a:pt x="107350" y="775805"/>
                </a:moveTo>
                <a:lnTo>
                  <a:pt x="109401" y="777854"/>
                </a:lnTo>
                <a:cubicBezTo>
                  <a:pt x="109401" y="777854"/>
                  <a:pt x="109401" y="777854"/>
                  <a:pt x="108546" y="777000"/>
                </a:cubicBezTo>
                <a:close/>
                <a:moveTo>
                  <a:pt x="872404" y="775566"/>
                </a:moveTo>
                <a:lnTo>
                  <a:pt x="871538" y="777081"/>
                </a:lnTo>
                <a:cubicBezTo>
                  <a:pt x="869951" y="777875"/>
                  <a:pt x="868363" y="777875"/>
                  <a:pt x="868363" y="777875"/>
                </a:cubicBezTo>
                <a:close/>
                <a:moveTo>
                  <a:pt x="104429" y="775370"/>
                </a:moveTo>
                <a:lnTo>
                  <a:pt x="105128" y="777000"/>
                </a:lnTo>
                <a:lnTo>
                  <a:pt x="104065" y="777354"/>
                </a:lnTo>
                <a:lnTo>
                  <a:pt x="103511" y="776593"/>
                </a:lnTo>
                <a:close/>
                <a:moveTo>
                  <a:pt x="102564" y="775292"/>
                </a:moveTo>
                <a:lnTo>
                  <a:pt x="103511" y="776593"/>
                </a:lnTo>
                <a:lnTo>
                  <a:pt x="102564" y="777854"/>
                </a:lnTo>
                <a:cubicBezTo>
                  <a:pt x="102564" y="777854"/>
                  <a:pt x="102564" y="777854"/>
                  <a:pt x="102564" y="777000"/>
                </a:cubicBezTo>
                <a:close/>
                <a:moveTo>
                  <a:pt x="809366" y="772774"/>
                </a:moveTo>
                <a:lnTo>
                  <a:pt x="806451" y="777875"/>
                </a:lnTo>
                <a:lnTo>
                  <a:pt x="805657" y="777875"/>
                </a:lnTo>
                <a:lnTo>
                  <a:pt x="803276" y="777875"/>
                </a:lnTo>
                <a:lnTo>
                  <a:pt x="802482" y="777875"/>
                </a:lnTo>
                <a:lnTo>
                  <a:pt x="800895" y="777875"/>
                </a:lnTo>
                <a:cubicBezTo>
                  <a:pt x="800101" y="777875"/>
                  <a:pt x="800101" y="777875"/>
                  <a:pt x="800101" y="777875"/>
                </a:cubicBezTo>
                <a:cubicBezTo>
                  <a:pt x="800101" y="777875"/>
                  <a:pt x="801688" y="776288"/>
                  <a:pt x="804070" y="774700"/>
                </a:cubicBezTo>
                <a:close/>
                <a:moveTo>
                  <a:pt x="874713" y="771525"/>
                </a:moveTo>
                <a:cubicBezTo>
                  <a:pt x="871538" y="774700"/>
                  <a:pt x="869951" y="776288"/>
                  <a:pt x="869157" y="777081"/>
                </a:cubicBezTo>
                <a:lnTo>
                  <a:pt x="871538" y="774700"/>
                </a:lnTo>
                <a:cubicBezTo>
                  <a:pt x="873125" y="773113"/>
                  <a:pt x="874713" y="771525"/>
                  <a:pt x="874713" y="771525"/>
                </a:cubicBezTo>
                <a:close/>
                <a:moveTo>
                  <a:pt x="874713" y="771525"/>
                </a:moveTo>
                <a:cubicBezTo>
                  <a:pt x="874713" y="771525"/>
                  <a:pt x="874713" y="773113"/>
                  <a:pt x="873919" y="774700"/>
                </a:cubicBezTo>
                <a:lnTo>
                  <a:pt x="872404" y="775566"/>
                </a:lnTo>
                <a:close/>
                <a:moveTo>
                  <a:pt x="847726" y="771525"/>
                </a:moveTo>
                <a:lnTo>
                  <a:pt x="848520" y="771525"/>
                </a:lnTo>
                <a:lnTo>
                  <a:pt x="849314" y="771525"/>
                </a:lnTo>
                <a:lnTo>
                  <a:pt x="849314" y="773113"/>
                </a:lnTo>
                <a:lnTo>
                  <a:pt x="847726" y="773113"/>
                </a:lnTo>
                <a:close/>
                <a:moveTo>
                  <a:pt x="841376" y="771525"/>
                </a:moveTo>
                <a:cubicBezTo>
                  <a:pt x="841376" y="771525"/>
                  <a:pt x="841376" y="771525"/>
                  <a:pt x="842170" y="771525"/>
                </a:cubicBezTo>
                <a:lnTo>
                  <a:pt x="842963" y="771525"/>
                </a:lnTo>
                <a:cubicBezTo>
                  <a:pt x="842963" y="771525"/>
                  <a:pt x="844551" y="771525"/>
                  <a:pt x="847726" y="771525"/>
                </a:cubicBezTo>
                <a:cubicBezTo>
                  <a:pt x="847726" y="771525"/>
                  <a:pt x="847726" y="771525"/>
                  <a:pt x="841376" y="777875"/>
                </a:cubicBezTo>
                <a:cubicBezTo>
                  <a:pt x="833438" y="784225"/>
                  <a:pt x="841376" y="777875"/>
                  <a:pt x="833438" y="777875"/>
                </a:cubicBezTo>
                <a:lnTo>
                  <a:pt x="838995" y="775335"/>
                </a:lnTo>
                <a:lnTo>
                  <a:pt x="838399" y="774700"/>
                </a:lnTo>
                <a:cubicBezTo>
                  <a:pt x="839391" y="773113"/>
                  <a:pt x="841376" y="771525"/>
                  <a:pt x="841376" y="771525"/>
                </a:cubicBezTo>
                <a:close/>
                <a:moveTo>
                  <a:pt x="833438" y="771525"/>
                </a:moveTo>
                <a:cubicBezTo>
                  <a:pt x="841376" y="771525"/>
                  <a:pt x="833438" y="777875"/>
                  <a:pt x="833438" y="777875"/>
                </a:cubicBezTo>
                <a:cubicBezTo>
                  <a:pt x="833438" y="777875"/>
                  <a:pt x="833438" y="771525"/>
                  <a:pt x="833438" y="771525"/>
                </a:cubicBezTo>
                <a:close/>
                <a:moveTo>
                  <a:pt x="812801" y="771525"/>
                </a:moveTo>
                <a:lnTo>
                  <a:pt x="809366" y="772774"/>
                </a:lnTo>
                <a:lnTo>
                  <a:pt x="809626" y="772319"/>
                </a:lnTo>
                <a:cubicBezTo>
                  <a:pt x="811214" y="771525"/>
                  <a:pt x="812801" y="771525"/>
                  <a:pt x="812801" y="771525"/>
                </a:cubicBezTo>
                <a:close/>
                <a:moveTo>
                  <a:pt x="341313" y="771525"/>
                </a:moveTo>
                <a:cubicBezTo>
                  <a:pt x="341313" y="771525"/>
                  <a:pt x="349251" y="771525"/>
                  <a:pt x="349251" y="777875"/>
                </a:cubicBezTo>
                <a:cubicBezTo>
                  <a:pt x="349251" y="777875"/>
                  <a:pt x="341313" y="771525"/>
                  <a:pt x="341313" y="771525"/>
                </a:cubicBezTo>
                <a:close/>
                <a:moveTo>
                  <a:pt x="61913" y="771525"/>
                </a:moveTo>
                <a:cubicBezTo>
                  <a:pt x="61913" y="771525"/>
                  <a:pt x="63501" y="773113"/>
                  <a:pt x="65088" y="774700"/>
                </a:cubicBezTo>
                <a:lnTo>
                  <a:pt x="66852" y="776464"/>
                </a:lnTo>
                <a:lnTo>
                  <a:pt x="66248" y="776636"/>
                </a:lnTo>
                <a:lnTo>
                  <a:pt x="67672" y="778315"/>
                </a:lnTo>
                <a:lnTo>
                  <a:pt x="67557" y="777170"/>
                </a:lnTo>
                <a:lnTo>
                  <a:pt x="68263" y="777875"/>
                </a:lnTo>
                <a:cubicBezTo>
                  <a:pt x="68263" y="777875"/>
                  <a:pt x="68263" y="777875"/>
                  <a:pt x="68263" y="778669"/>
                </a:cubicBezTo>
                <a:lnTo>
                  <a:pt x="68263" y="779463"/>
                </a:lnTo>
                <a:lnTo>
                  <a:pt x="68263" y="781050"/>
                </a:lnTo>
                <a:lnTo>
                  <a:pt x="68263" y="782655"/>
                </a:lnTo>
                <a:lnTo>
                  <a:pt x="68480" y="784446"/>
                </a:lnTo>
                <a:lnTo>
                  <a:pt x="68581" y="785284"/>
                </a:lnTo>
                <a:lnTo>
                  <a:pt x="68345" y="784309"/>
                </a:lnTo>
                <a:lnTo>
                  <a:pt x="68263" y="783970"/>
                </a:lnTo>
                <a:lnTo>
                  <a:pt x="68263" y="784225"/>
                </a:lnTo>
                <a:lnTo>
                  <a:pt x="68220" y="783791"/>
                </a:lnTo>
                <a:lnTo>
                  <a:pt x="67748" y="781844"/>
                </a:lnTo>
                <a:lnTo>
                  <a:pt x="66156" y="780906"/>
                </a:lnTo>
                <a:lnTo>
                  <a:pt x="65247" y="779264"/>
                </a:lnTo>
                <a:cubicBezTo>
                  <a:pt x="63580" y="778404"/>
                  <a:pt x="61913" y="778404"/>
                  <a:pt x="61913" y="778404"/>
                </a:cubicBezTo>
                <a:lnTo>
                  <a:pt x="61913" y="777875"/>
                </a:lnTo>
                <a:lnTo>
                  <a:pt x="61913" y="773245"/>
                </a:lnTo>
                <a:lnTo>
                  <a:pt x="61913" y="772385"/>
                </a:lnTo>
                <a:cubicBezTo>
                  <a:pt x="61913" y="771525"/>
                  <a:pt x="61913" y="771525"/>
                  <a:pt x="61913" y="771525"/>
                </a:cubicBezTo>
                <a:close/>
                <a:moveTo>
                  <a:pt x="888887" y="771023"/>
                </a:moveTo>
                <a:lnTo>
                  <a:pt x="888179" y="771730"/>
                </a:lnTo>
                <a:lnTo>
                  <a:pt x="883478" y="776426"/>
                </a:lnTo>
                <a:lnTo>
                  <a:pt x="882650" y="777253"/>
                </a:lnTo>
                <a:lnTo>
                  <a:pt x="882049" y="777854"/>
                </a:lnTo>
                <a:lnTo>
                  <a:pt x="882650" y="776803"/>
                </a:lnTo>
                <a:lnTo>
                  <a:pt x="885468" y="771877"/>
                </a:lnTo>
                <a:cubicBezTo>
                  <a:pt x="887177" y="771023"/>
                  <a:pt x="888887" y="771023"/>
                  <a:pt x="888887" y="771023"/>
                </a:cubicBezTo>
                <a:close/>
                <a:moveTo>
                  <a:pt x="882049" y="771023"/>
                </a:moveTo>
                <a:lnTo>
                  <a:pt x="882049" y="771525"/>
                </a:lnTo>
                <a:lnTo>
                  <a:pt x="882651" y="771525"/>
                </a:lnTo>
                <a:lnTo>
                  <a:pt x="882049" y="771646"/>
                </a:lnTo>
                <a:lnTo>
                  <a:pt x="882049" y="777000"/>
                </a:lnTo>
                <a:cubicBezTo>
                  <a:pt x="882049" y="777854"/>
                  <a:pt x="882049" y="777854"/>
                  <a:pt x="882049" y="777854"/>
                </a:cubicBezTo>
                <a:cubicBezTo>
                  <a:pt x="882049" y="774439"/>
                  <a:pt x="880340" y="774439"/>
                  <a:pt x="879485" y="774439"/>
                </a:cubicBezTo>
                <a:lnTo>
                  <a:pt x="881499" y="771755"/>
                </a:lnTo>
                <a:lnTo>
                  <a:pt x="878682" y="772319"/>
                </a:lnTo>
                <a:cubicBezTo>
                  <a:pt x="876698" y="773113"/>
                  <a:pt x="874713" y="774700"/>
                  <a:pt x="874713" y="777875"/>
                </a:cubicBezTo>
                <a:cubicBezTo>
                  <a:pt x="874713" y="771525"/>
                  <a:pt x="874713" y="771525"/>
                  <a:pt x="874713" y="771525"/>
                </a:cubicBezTo>
                <a:cubicBezTo>
                  <a:pt x="874713" y="771525"/>
                  <a:pt x="876698" y="771525"/>
                  <a:pt x="878682" y="771525"/>
                </a:cubicBezTo>
                <a:lnTo>
                  <a:pt x="881672" y="771525"/>
                </a:lnTo>
                <a:close/>
                <a:moveTo>
                  <a:pt x="328204" y="771023"/>
                </a:moveTo>
                <a:lnTo>
                  <a:pt x="329059" y="771023"/>
                </a:lnTo>
                <a:lnTo>
                  <a:pt x="331623" y="771023"/>
                </a:lnTo>
                <a:lnTo>
                  <a:pt x="335042" y="771023"/>
                </a:lnTo>
                <a:cubicBezTo>
                  <a:pt x="335042" y="771023"/>
                  <a:pt x="328204" y="771023"/>
                  <a:pt x="335042" y="777854"/>
                </a:cubicBezTo>
                <a:cubicBezTo>
                  <a:pt x="328204" y="771023"/>
                  <a:pt x="328204" y="771023"/>
                  <a:pt x="328204" y="771023"/>
                </a:cubicBezTo>
                <a:close/>
                <a:moveTo>
                  <a:pt x="102564" y="771023"/>
                </a:moveTo>
                <a:cubicBezTo>
                  <a:pt x="102564" y="771023"/>
                  <a:pt x="104273" y="772731"/>
                  <a:pt x="105128" y="774439"/>
                </a:cubicBezTo>
                <a:lnTo>
                  <a:pt x="104429" y="775370"/>
                </a:lnTo>
                <a:close/>
                <a:moveTo>
                  <a:pt x="102564" y="771023"/>
                </a:moveTo>
                <a:cubicBezTo>
                  <a:pt x="105983" y="774439"/>
                  <a:pt x="105983" y="774439"/>
                  <a:pt x="105983" y="774439"/>
                </a:cubicBezTo>
                <a:lnTo>
                  <a:pt x="107350" y="775805"/>
                </a:lnTo>
                <a:close/>
                <a:moveTo>
                  <a:pt x="95726" y="771023"/>
                </a:moveTo>
                <a:cubicBezTo>
                  <a:pt x="95726" y="771023"/>
                  <a:pt x="102564" y="771023"/>
                  <a:pt x="102564" y="771023"/>
                </a:cubicBezTo>
                <a:lnTo>
                  <a:pt x="102564" y="774439"/>
                </a:lnTo>
                <a:lnTo>
                  <a:pt x="102564" y="775292"/>
                </a:lnTo>
                <a:lnTo>
                  <a:pt x="100285" y="773869"/>
                </a:lnTo>
                <a:lnTo>
                  <a:pt x="99145" y="771877"/>
                </a:lnTo>
                <a:cubicBezTo>
                  <a:pt x="97436" y="771023"/>
                  <a:pt x="95726" y="771023"/>
                  <a:pt x="95726" y="771023"/>
                </a:cubicBezTo>
                <a:close/>
                <a:moveTo>
                  <a:pt x="863996" y="769542"/>
                </a:moveTo>
                <a:lnTo>
                  <a:pt x="862807" y="770731"/>
                </a:lnTo>
                <a:cubicBezTo>
                  <a:pt x="862013" y="771525"/>
                  <a:pt x="862013" y="771525"/>
                  <a:pt x="862013" y="771525"/>
                </a:cubicBezTo>
                <a:close/>
                <a:moveTo>
                  <a:pt x="873919" y="766763"/>
                </a:moveTo>
                <a:cubicBezTo>
                  <a:pt x="874713" y="766763"/>
                  <a:pt x="874713" y="768350"/>
                  <a:pt x="874713" y="771525"/>
                </a:cubicBezTo>
                <a:cubicBezTo>
                  <a:pt x="868363" y="771525"/>
                  <a:pt x="868363" y="777875"/>
                  <a:pt x="868363" y="771525"/>
                </a:cubicBezTo>
                <a:cubicBezTo>
                  <a:pt x="871538" y="768350"/>
                  <a:pt x="873125" y="766763"/>
                  <a:pt x="873919" y="766763"/>
                </a:cubicBezTo>
                <a:close/>
                <a:moveTo>
                  <a:pt x="934836" y="765286"/>
                </a:moveTo>
                <a:lnTo>
                  <a:pt x="929913" y="771023"/>
                </a:lnTo>
                <a:cubicBezTo>
                  <a:pt x="929913" y="771023"/>
                  <a:pt x="929913" y="769316"/>
                  <a:pt x="930768" y="767608"/>
                </a:cubicBezTo>
                <a:close/>
                <a:moveTo>
                  <a:pt x="889001" y="765175"/>
                </a:moveTo>
                <a:cubicBezTo>
                  <a:pt x="895351" y="765175"/>
                  <a:pt x="889001" y="771525"/>
                  <a:pt x="889001" y="771525"/>
                </a:cubicBezTo>
                <a:cubicBezTo>
                  <a:pt x="889001" y="771525"/>
                  <a:pt x="889001" y="771525"/>
                  <a:pt x="889001" y="765175"/>
                </a:cubicBezTo>
                <a:close/>
                <a:moveTo>
                  <a:pt x="882651" y="765175"/>
                </a:moveTo>
                <a:lnTo>
                  <a:pt x="882049" y="766018"/>
                </a:lnTo>
                <a:lnTo>
                  <a:pt x="878682" y="770731"/>
                </a:lnTo>
                <a:cubicBezTo>
                  <a:pt x="876698" y="771525"/>
                  <a:pt x="874713" y="771525"/>
                  <a:pt x="874713" y="771525"/>
                </a:cubicBezTo>
                <a:cubicBezTo>
                  <a:pt x="874713" y="771525"/>
                  <a:pt x="876698" y="769938"/>
                  <a:pt x="878682" y="768350"/>
                </a:cubicBezTo>
                <a:lnTo>
                  <a:pt x="882049" y="765657"/>
                </a:lnTo>
                <a:close/>
                <a:moveTo>
                  <a:pt x="868363" y="765175"/>
                </a:moveTo>
                <a:cubicBezTo>
                  <a:pt x="868363" y="765175"/>
                  <a:pt x="866776" y="766763"/>
                  <a:pt x="865188" y="768350"/>
                </a:cubicBezTo>
                <a:lnTo>
                  <a:pt x="863996" y="769542"/>
                </a:lnTo>
                <a:close/>
                <a:moveTo>
                  <a:pt x="847726" y="765175"/>
                </a:moveTo>
                <a:cubicBezTo>
                  <a:pt x="854076" y="765175"/>
                  <a:pt x="854076" y="765175"/>
                  <a:pt x="854076" y="765175"/>
                </a:cubicBezTo>
                <a:cubicBezTo>
                  <a:pt x="854076" y="771525"/>
                  <a:pt x="847726" y="771525"/>
                  <a:pt x="847726" y="765175"/>
                </a:cubicBezTo>
                <a:close/>
                <a:moveTo>
                  <a:pt x="41275" y="765175"/>
                </a:moveTo>
                <a:cubicBezTo>
                  <a:pt x="41275" y="771525"/>
                  <a:pt x="41275" y="771525"/>
                  <a:pt x="47625" y="777875"/>
                </a:cubicBezTo>
                <a:cubicBezTo>
                  <a:pt x="41275" y="777875"/>
                  <a:pt x="41275" y="771525"/>
                  <a:pt x="41275" y="765175"/>
                </a:cubicBezTo>
                <a:close/>
                <a:moveTo>
                  <a:pt x="929913" y="764193"/>
                </a:moveTo>
                <a:lnTo>
                  <a:pt x="933069" y="764718"/>
                </a:lnTo>
                <a:lnTo>
                  <a:pt x="930768" y="765047"/>
                </a:lnTo>
                <a:cubicBezTo>
                  <a:pt x="929913" y="765900"/>
                  <a:pt x="929913" y="767608"/>
                  <a:pt x="929913" y="771023"/>
                </a:cubicBezTo>
                <a:cubicBezTo>
                  <a:pt x="929913" y="771023"/>
                  <a:pt x="929913" y="771023"/>
                  <a:pt x="929913" y="770170"/>
                </a:cubicBezTo>
                <a:lnTo>
                  <a:pt x="929913" y="767608"/>
                </a:lnTo>
                <a:close/>
                <a:moveTo>
                  <a:pt x="902562" y="764193"/>
                </a:moveTo>
                <a:lnTo>
                  <a:pt x="902562" y="765047"/>
                </a:lnTo>
                <a:lnTo>
                  <a:pt x="902562" y="770170"/>
                </a:lnTo>
                <a:lnTo>
                  <a:pt x="902562" y="771023"/>
                </a:lnTo>
                <a:cubicBezTo>
                  <a:pt x="902562" y="771023"/>
                  <a:pt x="902562" y="771023"/>
                  <a:pt x="895725" y="771023"/>
                </a:cubicBezTo>
                <a:cubicBezTo>
                  <a:pt x="902562" y="764193"/>
                  <a:pt x="902562" y="771023"/>
                  <a:pt x="902562" y="764193"/>
                </a:cubicBezTo>
                <a:close/>
                <a:moveTo>
                  <a:pt x="758973" y="764193"/>
                </a:moveTo>
                <a:cubicBezTo>
                  <a:pt x="758973" y="764193"/>
                  <a:pt x="758973" y="764193"/>
                  <a:pt x="765810" y="764193"/>
                </a:cubicBezTo>
                <a:cubicBezTo>
                  <a:pt x="765810" y="764193"/>
                  <a:pt x="758973" y="764193"/>
                  <a:pt x="758973" y="771023"/>
                </a:cubicBezTo>
                <a:cubicBezTo>
                  <a:pt x="758973" y="771023"/>
                  <a:pt x="758973" y="771023"/>
                  <a:pt x="758973" y="764193"/>
                </a:cubicBezTo>
                <a:close/>
                <a:moveTo>
                  <a:pt x="321367" y="764193"/>
                </a:moveTo>
                <a:cubicBezTo>
                  <a:pt x="321367" y="764193"/>
                  <a:pt x="321367" y="764193"/>
                  <a:pt x="328204" y="771023"/>
                </a:cubicBezTo>
                <a:cubicBezTo>
                  <a:pt x="328204" y="774439"/>
                  <a:pt x="328204" y="774439"/>
                  <a:pt x="328204" y="773585"/>
                </a:cubicBezTo>
                <a:lnTo>
                  <a:pt x="328204" y="774439"/>
                </a:lnTo>
                <a:cubicBezTo>
                  <a:pt x="328204" y="776146"/>
                  <a:pt x="328204" y="777854"/>
                  <a:pt x="328204" y="777854"/>
                </a:cubicBezTo>
                <a:cubicBezTo>
                  <a:pt x="321367" y="771023"/>
                  <a:pt x="328204" y="777854"/>
                  <a:pt x="321367" y="771023"/>
                </a:cubicBezTo>
                <a:lnTo>
                  <a:pt x="321367" y="770170"/>
                </a:lnTo>
                <a:lnTo>
                  <a:pt x="321367" y="767608"/>
                </a:lnTo>
                <a:lnTo>
                  <a:pt x="321367" y="765047"/>
                </a:lnTo>
                <a:cubicBezTo>
                  <a:pt x="321367" y="764193"/>
                  <a:pt x="321367" y="764193"/>
                  <a:pt x="321367" y="764193"/>
                </a:cubicBezTo>
                <a:close/>
                <a:moveTo>
                  <a:pt x="95726" y="764193"/>
                </a:moveTo>
                <a:cubicBezTo>
                  <a:pt x="95726" y="764193"/>
                  <a:pt x="102564" y="764193"/>
                  <a:pt x="102564" y="764193"/>
                </a:cubicBezTo>
                <a:cubicBezTo>
                  <a:pt x="95726" y="764193"/>
                  <a:pt x="102564" y="771023"/>
                  <a:pt x="95726" y="764193"/>
                </a:cubicBezTo>
                <a:close/>
                <a:moveTo>
                  <a:pt x="82051" y="764193"/>
                </a:moveTo>
                <a:cubicBezTo>
                  <a:pt x="82051" y="764193"/>
                  <a:pt x="88889" y="771023"/>
                  <a:pt x="88889" y="771023"/>
                </a:cubicBezTo>
                <a:cubicBezTo>
                  <a:pt x="85470" y="771023"/>
                  <a:pt x="83761" y="771023"/>
                  <a:pt x="82906" y="771023"/>
                </a:cubicBezTo>
                <a:lnTo>
                  <a:pt x="82551" y="771023"/>
                </a:lnTo>
                <a:lnTo>
                  <a:pt x="82051" y="771023"/>
                </a:lnTo>
                <a:lnTo>
                  <a:pt x="82051" y="765176"/>
                </a:lnTo>
                <a:lnTo>
                  <a:pt x="82051" y="765105"/>
                </a:lnTo>
                <a:lnTo>
                  <a:pt x="82051" y="765047"/>
                </a:lnTo>
                <a:cubicBezTo>
                  <a:pt x="82051" y="764193"/>
                  <a:pt x="82051" y="764193"/>
                  <a:pt x="82051" y="764193"/>
                </a:cubicBezTo>
                <a:close/>
                <a:moveTo>
                  <a:pt x="854076" y="764116"/>
                </a:moveTo>
                <a:cubicBezTo>
                  <a:pt x="854076" y="767556"/>
                  <a:pt x="856061" y="767556"/>
                  <a:pt x="858045" y="766696"/>
                </a:cubicBezTo>
                <a:lnTo>
                  <a:pt x="860716" y="764960"/>
                </a:lnTo>
                <a:lnTo>
                  <a:pt x="860955" y="764381"/>
                </a:lnTo>
                <a:lnTo>
                  <a:pt x="861607" y="764381"/>
                </a:lnTo>
                <a:lnTo>
                  <a:pt x="862014" y="764116"/>
                </a:lnTo>
                <a:lnTo>
                  <a:pt x="861709" y="764381"/>
                </a:lnTo>
                <a:lnTo>
                  <a:pt x="861815" y="764381"/>
                </a:lnTo>
                <a:cubicBezTo>
                  <a:pt x="862675" y="764381"/>
                  <a:pt x="864395" y="764381"/>
                  <a:pt x="867835" y="764381"/>
                </a:cubicBezTo>
                <a:cubicBezTo>
                  <a:pt x="864395" y="764381"/>
                  <a:pt x="862675" y="764381"/>
                  <a:pt x="861815" y="765274"/>
                </a:cubicBezTo>
                <a:lnTo>
                  <a:pt x="861028" y="770996"/>
                </a:lnTo>
                <a:lnTo>
                  <a:pt x="862014" y="770996"/>
                </a:lnTo>
                <a:cubicBezTo>
                  <a:pt x="854076" y="777875"/>
                  <a:pt x="854076" y="777875"/>
                  <a:pt x="854076" y="777875"/>
                </a:cubicBezTo>
                <a:cubicBezTo>
                  <a:pt x="854076" y="777875"/>
                  <a:pt x="847726" y="777875"/>
                  <a:pt x="847726" y="784225"/>
                </a:cubicBezTo>
                <a:cubicBezTo>
                  <a:pt x="847726" y="777875"/>
                  <a:pt x="854076" y="777875"/>
                  <a:pt x="854076" y="771525"/>
                </a:cubicBezTo>
                <a:lnTo>
                  <a:pt x="854076" y="770996"/>
                </a:lnTo>
                <a:cubicBezTo>
                  <a:pt x="854076" y="770996"/>
                  <a:pt x="856061" y="770996"/>
                  <a:pt x="858045" y="770996"/>
                </a:cubicBezTo>
                <a:lnTo>
                  <a:pt x="859426" y="770996"/>
                </a:lnTo>
                <a:lnTo>
                  <a:pt x="858375" y="770632"/>
                </a:lnTo>
                <a:lnTo>
                  <a:pt x="860535" y="765398"/>
                </a:lnTo>
                <a:lnTo>
                  <a:pt x="860535" y="765398"/>
                </a:lnTo>
                <a:lnTo>
                  <a:pt x="858045" y="767556"/>
                </a:lnTo>
                <a:cubicBezTo>
                  <a:pt x="856061" y="769276"/>
                  <a:pt x="854076" y="770996"/>
                  <a:pt x="854076" y="770996"/>
                </a:cubicBezTo>
                <a:lnTo>
                  <a:pt x="854076" y="770136"/>
                </a:lnTo>
                <a:lnTo>
                  <a:pt x="854076" y="767556"/>
                </a:lnTo>
                <a:lnTo>
                  <a:pt x="854076" y="765175"/>
                </a:lnTo>
                <a:lnTo>
                  <a:pt x="854076" y="764976"/>
                </a:lnTo>
                <a:cubicBezTo>
                  <a:pt x="854076" y="764116"/>
                  <a:pt x="854076" y="764116"/>
                  <a:pt x="854076" y="764116"/>
                </a:cubicBezTo>
                <a:close/>
                <a:moveTo>
                  <a:pt x="878087" y="762496"/>
                </a:moveTo>
                <a:cubicBezTo>
                  <a:pt x="879773" y="761603"/>
                  <a:pt x="881460" y="761603"/>
                  <a:pt x="881460" y="765175"/>
                </a:cubicBezTo>
                <a:cubicBezTo>
                  <a:pt x="881460" y="765175"/>
                  <a:pt x="881460" y="765175"/>
                  <a:pt x="880617" y="765175"/>
                </a:cubicBezTo>
                <a:lnTo>
                  <a:pt x="878930" y="765175"/>
                </a:lnTo>
                <a:lnTo>
                  <a:pt x="874713" y="765175"/>
                </a:lnTo>
                <a:close/>
                <a:moveTo>
                  <a:pt x="72562" y="761918"/>
                </a:moveTo>
                <a:lnTo>
                  <a:pt x="74613" y="763371"/>
                </a:lnTo>
                <a:lnTo>
                  <a:pt x="75142" y="763746"/>
                </a:lnTo>
                <a:lnTo>
                  <a:pt x="75502" y="765175"/>
                </a:lnTo>
                <a:lnTo>
                  <a:pt x="75713" y="766013"/>
                </a:lnTo>
                <a:lnTo>
                  <a:pt x="80755" y="769855"/>
                </a:lnTo>
                <a:lnTo>
                  <a:pt x="80868" y="769919"/>
                </a:lnTo>
                <a:lnTo>
                  <a:pt x="81757" y="765176"/>
                </a:lnTo>
                <a:lnTo>
                  <a:pt x="81757" y="770423"/>
                </a:lnTo>
                <a:lnTo>
                  <a:pt x="82021" y="770573"/>
                </a:lnTo>
                <a:cubicBezTo>
                  <a:pt x="82021" y="770573"/>
                  <a:pt x="82021" y="770573"/>
                  <a:pt x="82021" y="771426"/>
                </a:cubicBezTo>
                <a:lnTo>
                  <a:pt x="82021" y="771994"/>
                </a:lnTo>
                <a:lnTo>
                  <a:pt x="82021" y="773402"/>
                </a:lnTo>
                <a:lnTo>
                  <a:pt x="82650" y="777875"/>
                </a:lnTo>
                <a:cubicBezTo>
                  <a:pt x="83543" y="779463"/>
                  <a:pt x="85329" y="781050"/>
                  <a:pt x="88901" y="784225"/>
                </a:cubicBezTo>
                <a:lnTo>
                  <a:pt x="88891" y="784217"/>
                </a:lnTo>
                <a:lnTo>
                  <a:pt x="85329" y="781050"/>
                </a:lnTo>
                <a:cubicBezTo>
                  <a:pt x="83543" y="779463"/>
                  <a:pt x="81757" y="777875"/>
                  <a:pt x="81757" y="777875"/>
                </a:cubicBezTo>
                <a:lnTo>
                  <a:pt x="81757" y="777399"/>
                </a:lnTo>
                <a:lnTo>
                  <a:pt x="79441" y="777399"/>
                </a:lnTo>
                <a:lnTo>
                  <a:pt x="78582" y="777399"/>
                </a:lnTo>
                <a:lnTo>
                  <a:pt x="77722" y="777399"/>
                </a:lnTo>
                <a:cubicBezTo>
                  <a:pt x="78582" y="777399"/>
                  <a:pt x="78582" y="777399"/>
                  <a:pt x="75142" y="777399"/>
                </a:cubicBezTo>
                <a:lnTo>
                  <a:pt x="75142" y="774839"/>
                </a:lnTo>
                <a:lnTo>
                  <a:pt x="75142" y="773986"/>
                </a:lnTo>
                <a:cubicBezTo>
                  <a:pt x="75142" y="773986"/>
                  <a:pt x="75142" y="773986"/>
                  <a:pt x="75142" y="770573"/>
                </a:cubicBezTo>
                <a:lnTo>
                  <a:pt x="76671" y="767539"/>
                </a:lnTo>
                <a:lnTo>
                  <a:pt x="78331" y="768480"/>
                </a:lnTo>
                <a:lnTo>
                  <a:pt x="76857" y="767170"/>
                </a:lnTo>
                <a:lnTo>
                  <a:pt x="76671" y="767539"/>
                </a:lnTo>
                <a:lnTo>
                  <a:pt x="76002" y="767159"/>
                </a:lnTo>
                <a:lnTo>
                  <a:pt x="75906" y="766780"/>
                </a:lnTo>
                <a:lnTo>
                  <a:pt x="76832" y="767147"/>
                </a:lnTo>
                <a:lnTo>
                  <a:pt x="75758" y="766193"/>
                </a:lnTo>
                <a:lnTo>
                  <a:pt x="75906" y="766780"/>
                </a:lnTo>
                <a:lnTo>
                  <a:pt x="74613" y="766267"/>
                </a:lnTo>
                <a:lnTo>
                  <a:pt x="74613" y="770731"/>
                </a:lnTo>
                <a:cubicBezTo>
                  <a:pt x="74613" y="771525"/>
                  <a:pt x="74613" y="771525"/>
                  <a:pt x="74613" y="771525"/>
                </a:cubicBezTo>
                <a:cubicBezTo>
                  <a:pt x="71438" y="768350"/>
                  <a:pt x="69851" y="766763"/>
                  <a:pt x="69851" y="765969"/>
                </a:cubicBezTo>
                <a:lnTo>
                  <a:pt x="72676" y="765498"/>
                </a:lnTo>
                <a:lnTo>
                  <a:pt x="68263" y="763746"/>
                </a:lnTo>
                <a:close/>
                <a:moveTo>
                  <a:pt x="861815" y="761702"/>
                </a:moveTo>
                <a:lnTo>
                  <a:pt x="862014" y="761791"/>
                </a:lnTo>
                <a:lnTo>
                  <a:pt x="863019" y="762238"/>
                </a:lnTo>
                <a:lnTo>
                  <a:pt x="862014" y="763281"/>
                </a:lnTo>
                <a:lnTo>
                  <a:pt x="861210" y="764116"/>
                </a:lnTo>
                <a:lnTo>
                  <a:pt x="860955" y="764381"/>
                </a:lnTo>
                <a:lnTo>
                  <a:pt x="861040" y="764116"/>
                </a:lnTo>
                <a:close/>
                <a:moveTo>
                  <a:pt x="929058" y="761631"/>
                </a:moveTo>
                <a:cubicBezTo>
                  <a:pt x="929913" y="760778"/>
                  <a:pt x="929913" y="760778"/>
                  <a:pt x="929913" y="764193"/>
                </a:cubicBezTo>
                <a:lnTo>
                  <a:pt x="925562" y="766677"/>
                </a:lnTo>
                <a:lnTo>
                  <a:pt x="923075" y="764193"/>
                </a:lnTo>
                <a:cubicBezTo>
                  <a:pt x="926494" y="764193"/>
                  <a:pt x="928203" y="762485"/>
                  <a:pt x="929058" y="761631"/>
                </a:cubicBezTo>
                <a:close/>
                <a:moveTo>
                  <a:pt x="894870" y="761631"/>
                </a:moveTo>
                <a:lnTo>
                  <a:pt x="895351" y="763072"/>
                </a:lnTo>
                <a:lnTo>
                  <a:pt x="895725" y="764193"/>
                </a:lnTo>
                <a:lnTo>
                  <a:pt x="895351" y="763695"/>
                </a:lnTo>
                <a:lnTo>
                  <a:pt x="894062" y="761978"/>
                </a:lnTo>
                <a:close/>
                <a:moveTo>
                  <a:pt x="881460" y="758031"/>
                </a:moveTo>
                <a:cubicBezTo>
                  <a:pt x="881460" y="758031"/>
                  <a:pt x="881460" y="758031"/>
                  <a:pt x="882303" y="758031"/>
                </a:cubicBezTo>
                <a:lnTo>
                  <a:pt x="882651" y="758031"/>
                </a:lnTo>
                <a:lnTo>
                  <a:pt x="884159" y="758031"/>
                </a:lnTo>
                <a:lnTo>
                  <a:pt x="881460" y="765175"/>
                </a:lnTo>
                <a:cubicBezTo>
                  <a:pt x="881460" y="758031"/>
                  <a:pt x="874713" y="765175"/>
                  <a:pt x="881460" y="758031"/>
                </a:cubicBezTo>
                <a:close/>
                <a:moveTo>
                  <a:pt x="320676" y="758031"/>
                </a:moveTo>
                <a:cubicBezTo>
                  <a:pt x="324645" y="758031"/>
                  <a:pt x="326630" y="759817"/>
                  <a:pt x="327622" y="761603"/>
                </a:cubicBezTo>
                <a:lnTo>
                  <a:pt x="328377" y="764323"/>
                </a:lnTo>
                <a:lnTo>
                  <a:pt x="329515" y="765175"/>
                </a:lnTo>
                <a:lnTo>
                  <a:pt x="331623" y="766754"/>
                </a:lnTo>
                <a:lnTo>
                  <a:pt x="333731" y="765175"/>
                </a:lnTo>
                <a:lnTo>
                  <a:pt x="334501" y="764598"/>
                </a:lnTo>
                <a:lnTo>
                  <a:pt x="335042" y="764193"/>
                </a:lnTo>
                <a:cubicBezTo>
                  <a:pt x="335042" y="771023"/>
                  <a:pt x="335042" y="771023"/>
                  <a:pt x="335042" y="771023"/>
                </a:cubicBezTo>
                <a:cubicBezTo>
                  <a:pt x="331623" y="771023"/>
                  <a:pt x="329914" y="769316"/>
                  <a:pt x="329059" y="767608"/>
                </a:cubicBezTo>
                <a:lnTo>
                  <a:pt x="328402" y="764984"/>
                </a:lnTo>
                <a:lnTo>
                  <a:pt x="327832" y="764471"/>
                </a:lnTo>
                <a:lnTo>
                  <a:pt x="324786" y="766754"/>
                </a:lnTo>
                <a:cubicBezTo>
                  <a:pt x="323076" y="765900"/>
                  <a:pt x="321367" y="764193"/>
                  <a:pt x="321367" y="764193"/>
                </a:cubicBezTo>
                <a:cubicBezTo>
                  <a:pt x="324786" y="764193"/>
                  <a:pt x="324786" y="764193"/>
                  <a:pt x="324786" y="764193"/>
                </a:cubicBezTo>
                <a:lnTo>
                  <a:pt x="327523" y="764193"/>
                </a:lnTo>
                <a:lnTo>
                  <a:pt x="321668" y="758924"/>
                </a:lnTo>
                <a:cubicBezTo>
                  <a:pt x="320676" y="758031"/>
                  <a:pt x="320676" y="758031"/>
                  <a:pt x="320676" y="758031"/>
                </a:cubicBezTo>
                <a:close/>
                <a:moveTo>
                  <a:pt x="938357" y="757767"/>
                </a:moveTo>
                <a:lnTo>
                  <a:pt x="942975" y="757767"/>
                </a:lnTo>
                <a:cubicBezTo>
                  <a:pt x="939800" y="761207"/>
                  <a:pt x="938213" y="762927"/>
                  <a:pt x="937419" y="764647"/>
                </a:cubicBezTo>
                <a:lnTo>
                  <a:pt x="936625" y="771525"/>
                </a:lnTo>
                <a:lnTo>
                  <a:pt x="936626" y="771525"/>
                </a:lnTo>
                <a:lnTo>
                  <a:pt x="939006" y="771525"/>
                </a:lnTo>
                <a:lnTo>
                  <a:pt x="939800" y="771525"/>
                </a:lnTo>
                <a:cubicBezTo>
                  <a:pt x="941388" y="771525"/>
                  <a:pt x="942975" y="771525"/>
                  <a:pt x="942975" y="771525"/>
                </a:cubicBezTo>
                <a:cubicBezTo>
                  <a:pt x="939800" y="774700"/>
                  <a:pt x="938213" y="774700"/>
                  <a:pt x="937419" y="773906"/>
                </a:cubicBezTo>
                <a:lnTo>
                  <a:pt x="936625" y="771525"/>
                </a:lnTo>
                <a:lnTo>
                  <a:pt x="936625" y="771526"/>
                </a:lnTo>
                <a:lnTo>
                  <a:pt x="935831" y="777081"/>
                </a:lnTo>
                <a:cubicBezTo>
                  <a:pt x="935038" y="777875"/>
                  <a:pt x="933450" y="777875"/>
                  <a:pt x="930275" y="777875"/>
                </a:cubicBezTo>
                <a:cubicBezTo>
                  <a:pt x="933450" y="774700"/>
                  <a:pt x="935038" y="773113"/>
                  <a:pt x="935831" y="772319"/>
                </a:cubicBezTo>
                <a:lnTo>
                  <a:pt x="936624" y="771526"/>
                </a:lnTo>
                <a:lnTo>
                  <a:pt x="935830" y="771526"/>
                </a:lnTo>
                <a:lnTo>
                  <a:pt x="930275" y="777875"/>
                </a:lnTo>
                <a:lnTo>
                  <a:pt x="933450" y="771526"/>
                </a:lnTo>
                <a:lnTo>
                  <a:pt x="932080" y="771526"/>
                </a:lnTo>
                <a:lnTo>
                  <a:pt x="929640" y="777490"/>
                </a:lnTo>
                <a:lnTo>
                  <a:pt x="929913" y="777854"/>
                </a:lnTo>
                <a:lnTo>
                  <a:pt x="929428" y="777923"/>
                </a:lnTo>
                <a:lnTo>
                  <a:pt x="929372" y="777931"/>
                </a:lnTo>
                <a:lnTo>
                  <a:pt x="924936" y="780184"/>
                </a:lnTo>
                <a:lnTo>
                  <a:pt x="925910" y="778669"/>
                </a:lnTo>
                <a:lnTo>
                  <a:pt x="928979" y="777987"/>
                </a:lnTo>
                <a:lnTo>
                  <a:pt x="923930" y="778707"/>
                </a:lnTo>
                <a:lnTo>
                  <a:pt x="923896" y="778947"/>
                </a:lnTo>
                <a:lnTo>
                  <a:pt x="923075" y="777854"/>
                </a:lnTo>
                <a:lnTo>
                  <a:pt x="927862" y="775122"/>
                </a:lnTo>
                <a:lnTo>
                  <a:pt x="929482" y="777280"/>
                </a:lnTo>
                <a:lnTo>
                  <a:pt x="929482" y="774700"/>
                </a:lnTo>
                <a:lnTo>
                  <a:pt x="929482" y="772745"/>
                </a:lnTo>
                <a:lnTo>
                  <a:pt x="929058" y="774439"/>
                </a:lnTo>
                <a:lnTo>
                  <a:pt x="927862" y="775122"/>
                </a:lnTo>
                <a:lnTo>
                  <a:pt x="927349" y="774439"/>
                </a:lnTo>
                <a:lnTo>
                  <a:pt x="929482" y="771597"/>
                </a:lnTo>
                <a:lnTo>
                  <a:pt x="929482" y="771525"/>
                </a:lnTo>
                <a:lnTo>
                  <a:pt x="929536" y="771525"/>
                </a:lnTo>
                <a:lnTo>
                  <a:pt x="929913" y="771023"/>
                </a:lnTo>
                <a:lnTo>
                  <a:pt x="929787" y="771525"/>
                </a:lnTo>
                <a:lnTo>
                  <a:pt x="930276" y="771525"/>
                </a:lnTo>
                <a:lnTo>
                  <a:pt x="935831" y="765507"/>
                </a:lnTo>
                <a:cubicBezTo>
                  <a:pt x="936625" y="764647"/>
                  <a:pt x="936625" y="764647"/>
                  <a:pt x="936625" y="764647"/>
                </a:cubicBezTo>
                <a:cubicBezTo>
                  <a:pt x="936625" y="761207"/>
                  <a:pt x="938213" y="759487"/>
                  <a:pt x="939006" y="758627"/>
                </a:cubicBezTo>
                <a:lnTo>
                  <a:pt x="938213" y="758341"/>
                </a:lnTo>
                <a:close/>
                <a:moveTo>
                  <a:pt x="936625" y="757767"/>
                </a:moveTo>
                <a:lnTo>
                  <a:pt x="938213" y="758341"/>
                </a:lnTo>
                <a:lnTo>
                  <a:pt x="936739" y="764194"/>
                </a:lnTo>
                <a:lnTo>
                  <a:pt x="936750" y="764193"/>
                </a:lnTo>
                <a:lnTo>
                  <a:pt x="936737" y="764200"/>
                </a:lnTo>
                <a:lnTo>
                  <a:pt x="936625" y="764647"/>
                </a:lnTo>
                <a:lnTo>
                  <a:pt x="936625" y="764264"/>
                </a:lnTo>
                <a:lnTo>
                  <a:pt x="934836" y="765286"/>
                </a:lnTo>
                <a:lnTo>
                  <a:pt x="935041" y="765047"/>
                </a:lnTo>
                <a:lnTo>
                  <a:pt x="933069" y="764718"/>
                </a:lnTo>
                <a:lnTo>
                  <a:pt x="936625" y="764211"/>
                </a:lnTo>
                <a:lnTo>
                  <a:pt x="936625" y="763787"/>
                </a:lnTo>
                <a:lnTo>
                  <a:pt x="936625" y="762067"/>
                </a:lnTo>
                <a:lnTo>
                  <a:pt x="936625" y="761207"/>
                </a:lnTo>
                <a:lnTo>
                  <a:pt x="936625" y="758627"/>
                </a:lnTo>
                <a:cubicBezTo>
                  <a:pt x="936625" y="757767"/>
                  <a:pt x="936625" y="757767"/>
                  <a:pt x="936625" y="757767"/>
                </a:cubicBezTo>
                <a:close/>
                <a:moveTo>
                  <a:pt x="315481" y="757598"/>
                </a:moveTo>
                <a:lnTo>
                  <a:pt x="315914" y="758031"/>
                </a:lnTo>
                <a:lnTo>
                  <a:pt x="315556" y="758389"/>
                </a:lnTo>
                <a:lnTo>
                  <a:pt x="319269" y="762097"/>
                </a:lnTo>
                <a:lnTo>
                  <a:pt x="317501" y="758229"/>
                </a:lnTo>
                <a:close/>
                <a:moveTo>
                  <a:pt x="876301" y="757420"/>
                </a:moveTo>
                <a:lnTo>
                  <a:pt x="875706" y="758031"/>
                </a:lnTo>
                <a:lnTo>
                  <a:pt x="880617" y="758031"/>
                </a:lnTo>
                <a:cubicBezTo>
                  <a:pt x="881460" y="758031"/>
                  <a:pt x="881460" y="758031"/>
                  <a:pt x="881460" y="758031"/>
                </a:cubicBezTo>
                <a:cubicBezTo>
                  <a:pt x="878087" y="758031"/>
                  <a:pt x="876400" y="759817"/>
                  <a:pt x="875556" y="761603"/>
                </a:cubicBezTo>
                <a:lnTo>
                  <a:pt x="874713" y="765174"/>
                </a:lnTo>
                <a:lnTo>
                  <a:pt x="874713" y="764282"/>
                </a:lnTo>
                <a:lnTo>
                  <a:pt x="874713" y="764184"/>
                </a:lnTo>
                <a:lnTo>
                  <a:pt x="874713" y="761207"/>
                </a:lnTo>
                <a:lnTo>
                  <a:pt x="874713" y="758925"/>
                </a:lnTo>
                <a:lnTo>
                  <a:pt x="874713" y="758032"/>
                </a:lnTo>
                <a:lnTo>
                  <a:pt x="874713" y="758031"/>
                </a:lnTo>
                <a:lnTo>
                  <a:pt x="874715" y="758031"/>
                </a:lnTo>
                <a:close/>
                <a:moveTo>
                  <a:pt x="909400" y="757362"/>
                </a:moveTo>
                <a:cubicBezTo>
                  <a:pt x="909400" y="757362"/>
                  <a:pt x="902562" y="764193"/>
                  <a:pt x="902562" y="764193"/>
                </a:cubicBezTo>
                <a:cubicBezTo>
                  <a:pt x="902562" y="764193"/>
                  <a:pt x="902562" y="757362"/>
                  <a:pt x="909400" y="757362"/>
                </a:cubicBezTo>
                <a:close/>
                <a:moveTo>
                  <a:pt x="909400" y="757362"/>
                </a:moveTo>
                <a:lnTo>
                  <a:pt x="910220" y="758455"/>
                </a:lnTo>
                <a:lnTo>
                  <a:pt x="909400" y="764193"/>
                </a:lnTo>
                <a:cubicBezTo>
                  <a:pt x="909400" y="764193"/>
                  <a:pt x="909400" y="757362"/>
                  <a:pt x="909400" y="757362"/>
                </a:cubicBezTo>
                <a:close/>
                <a:moveTo>
                  <a:pt x="888887" y="757362"/>
                </a:moveTo>
                <a:cubicBezTo>
                  <a:pt x="888887" y="757362"/>
                  <a:pt x="888887" y="757362"/>
                  <a:pt x="888887" y="764193"/>
                </a:cubicBezTo>
                <a:cubicBezTo>
                  <a:pt x="882049" y="771023"/>
                  <a:pt x="882049" y="771023"/>
                  <a:pt x="882049" y="771023"/>
                </a:cubicBezTo>
                <a:lnTo>
                  <a:pt x="885205" y="764718"/>
                </a:lnTo>
                <a:lnTo>
                  <a:pt x="885468" y="764193"/>
                </a:lnTo>
                <a:cubicBezTo>
                  <a:pt x="887177" y="762485"/>
                  <a:pt x="888887" y="760778"/>
                  <a:pt x="888887" y="757362"/>
                </a:cubicBezTo>
                <a:close/>
                <a:moveTo>
                  <a:pt x="314468" y="757282"/>
                </a:moveTo>
                <a:lnTo>
                  <a:pt x="314529" y="757362"/>
                </a:lnTo>
                <a:lnTo>
                  <a:pt x="314529" y="757828"/>
                </a:lnTo>
                <a:lnTo>
                  <a:pt x="314587" y="757770"/>
                </a:lnTo>
                <a:lnTo>
                  <a:pt x="314529" y="757362"/>
                </a:lnTo>
                <a:lnTo>
                  <a:pt x="314762" y="757595"/>
                </a:lnTo>
                <a:lnTo>
                  <a:pt x="314931" y="757426"/>
                </a:lnTo>
                <a:close/>
                <a:moveTo>
                  <a:pt x="950913" y="757238"/>
                </a:moveTo>
                <a:lnTo>
                  <a:pt x="950611" y="757767"/>
                </a:lnTo>
                <a:lnTo>
                  <a:pt x="953691" y="757767"/>
                </a:lnTo>
                <a:cubicBezTo>
                  <a:pt x="955477" y="757767"/>
                  <a:pt x="957263" y="757767"/>
                  <a:pt x="957263" y="757767"/>
                </a:cubicBezTo>
                <a:cubicBezTo>
                  <a:pt x="953691" y="761207"/>
                  <a:pt x="951905" y="762927"/>
                  <a:pt x="951012" y="762927"/>
                </a:cubicBezTo>
                <a:lnTo>
                  <a:pt x="950233" y="758428"/>
                </a:lnTo>
                <a:lnTo>
                  <a:pt x="950119" y="758628"/>
                </a:lnTo>
                <a:lnTo>
                  <a:pt x="950119" y="761207"/>
                </a:lnTo>
                <a:cubicBezTo>
                  <a:pt x="950119" y="761207"/>
                  <a:pt x="950119" y="761207"/>
                  <a:pt x="950119" y="764647"/>
                </a:cubicBezTo>
                <a:cubicBezTo>
                  <a:pt x="950119" y="764647"/>
                  <a:pt x="942975" y="771526"/>
                  <a:pt x="942975" y="771526"/>
                </a:cubicBezTo>
                <a:cubicBezTo>
                  <a:pt x="946547" y="768086"/>
                  <a:pt x="948333" y="766367"/>
                  <a:pt x="949226" y="764647"/>
                </a:cubicBezTo>
                <a:lnTo>
                  <a:pt x="949975" y="758881"/>
                </a:lnTo>
                <a:lnTo>
                  <a:pt x="946944" y="764184"/>
                </a:lnTo>
                <a:cubicBezTo>
                  <a:pt x="944960" y="765176"/>
                  <a:pt x="942975" y="765176"/>
                  <a:pt x="942975" y="765176"/>
                </a:cubicBezTo>
                <a:lnTo>
                  <a:pt x="943931" y="764220"/>
                </a:lnTo>
                <a:lnTo>
                  <a:pt x="946947" y="761204"/>
                </a:lnTo>
                <a:lnTo>
                  <a:pt x="946944" y="761207"/>
                </a:lnTo>
                <a:lnTo>
                  <a:pt x="943931" y="764220"/>
                </a:lnTo>
                <a:lnTo>
                  <a:pt x="943769" y="764382"/>
                </a:lnTo>
                <a:cubicBezTo>
                  <a:pt x="943769" y="757238"/>
                  <a:pt x="950913" y="757238"/>
                  <a:pt x="950913" y="757238"/>
                </a:cubicBezTo>
                <a:close/>
                <a:moveTo>
                  <a:pt x="867835" y="757237"/>
                </a:moveTo>
                <a:cubicBezTo>
                  <a:pt x="867835" y="757237"/>
                  <a:pt x="860955" y="764381"/>
                  <a:pt x="867835" y="764381"/>
                </a:cubicBezTo>
                <a:lnTo>
                  <a:pt x="863019" y="762238"/>
                </a:lnTo>
                <a:lnTo>
                  <a:pt x="864395" y="760809"/>
                </a:lnTo>
                <a:cubicBezTo>
                  <a:pt x="866115" y="759023"/>
                  <a:pt x="867835" y="757237"/>
                  <a:pt x="867835" y="757237"/>
                </a:cubicBezTo>
                <a:close/>
                <a:moveTo>
                  <a:pt x="328613" y="757237"/>
                </a:moveTo>
                <a:cubicBezTo>
                  <a:pt x="328613" y="757237"/>
                  <a:pt x="330201" y="759222"/>
                  <a:pt x="331788" y="761206"/>
                </a:cubicBezTo>
                <a:lnTo>
                  <a:pt x="334501" y="764598"/>
                </a:lnTo>
                <a:lnTo>
                  <a:pt x="334169" y="764183"/>
                </a:lnTo>
                <a:cubicBezTo>
                  <a:pt x="333376" y="763191"/>
                  <a:pt x="331788" y="761206"/>
                  <a:pt x="328613" y="757237"/>
                </a:cubicBezTo>
                <a:close/>
                <a:moveTo>
                  <a:pt x="68888" y="756920"/>
                </a:moveTo>
                <a:lnTo>
                  <a:pt x="74282" y="756920"/>
                </a:lnTo>
                <a:cubicBezTo>
                  <a:pt x="75142" y="756920"/>
                  <a:pt x="75142" y="756920"/>
                  <a:pt x="75142" y="756920"/>
                </a:cubicBezTo>
                <a:cubicBezTo>
                  <a:pt x="75142" y="756920"/>
                  <a:pt x="75142" y="756920"/>
                  <a:pt x="75142" y="757773"/>
                </a:cubicBezTo>
                <a:lnTo>
                  <a:pt x="75142" y="760941"/>
                </a:lnTo>
                <a:lnTo>
                  <a:pt x="75142" y="763746"/>
                </a:lnTo>
                <a:cubicBezTo>
                  <a:pt x="75142" y="760333"/>
                  <a:pt x="75142" y="760333"/>
                  <a:pt x="74282" y="761186"/>
                </a:cubicBezTo>
                <a:lnTo>
                  <a:pt x="72562" y="761918"/>
                </a:lnTo>
                <a:lnTo>
                  <a:pt x="69123" y="759480"/>
                </a:lnTo>
                <a:lnTo>
                  <a:pt x="68951" y="757603"/>
                </a:lnTo>
                <a:close/>
                <a:moveTo>
                  <a:pt x="884834" y="756245"/>
                </a:moveTo>
                <a:lnTo>
                  <a:pt x="886709" y="757238"/>
                </a:lnTo>
                <a:lnTo>
                  <a:pt x="888207" y="758031"/>
                </a:lnTo>
                <a:lnTo>
                  <a:pt x="884159" y="758031"/>
                </a:lnTo>
                <a:lnTo>
                  <a:pt x="884459" y="757238"/>
                </a:lnTo>
                <a:close/>
                <a:moveTo>
                  <a:pt x="74066" y="755852"/>
                </a:moveTo>
                <a:lnTo>
                  <a:pt x="74282" y="756067"/>
                </a:lnTo>
                <a:cubicBezTo>
                  <a:pt x="75142" y="756920"/>
                  <a:pt x="75142" y="756920"/>
                  <a:pt x="75142" y="756920"/>
                </a:cubicBezTo>
                <a:close/>
                <a:moveTo>
                  <a:pt x="881659" y="755353"/>
                </a:moveTo>
                <a:lnTo>
                  <a:pt x="877638" y="756904"/>
                </a:lnTo>
                <a:lnTo>
                  <a:pt x="881659" y="756444"/>
                </a:lnTo>
                <a:lnTo>
                  <a:pt x="881790" y="755708"/>
                </a:lnTo>
                <a:close/>
                <a:moveTo>
                  <a:pt x="948339" y="754492"/>
                </a:moveTo>
                <a:lnTo>
                  <a:pt x="950913" y="757238"/>
                </a:lnTo>
                <a:cubicBezTo>
                  <a:pt x="942975" y="757238"/>
                  <a:pt x="942975" y="757238"/>
                  <a:pt x="942975" y="757238"/>
                </a:cubicBezTo>
                <a:cubicBezTo>
                  <a:pt x="942975" y="757238"/>
                  <a:pt x="944960" y="757238"/>
                  <a:pt x="946944" y="756444"/>
                </a:cubicBezTo>
                <a:close/>
                <a:moveTo>
                  <a:pt x="79880" y="753196"/>
                </a:moveTo>
                <a:lnTo>
                  <a:pt x="79973" y="753338"/>
                </a:lnTo>
                <a:lnTo>
                  <a:pt x="80749" y="753692"/>
                </a:lnTo>
                <a:close/>
                <a:moveTo>
                  <a:pt x="874141" y="752380"/>
                </a:moveTo>
                <a:lnTo>
                  <a:pt x="871802" y="756395"/>
                </a:lnTo>
                <a:lnTo>
                  <a:pt x="868367" y="757237"/>
                </a:lnTo>
                <a:lnTo>
                  <a:pt x="869157" y="757237"/>
                </a:lnTo>
                <a:cubicBezTo>
                  <a:pt x="869951" y="757237"/>
                  <a:pt x="871538" y="757237"/>
                  <a:pt x="874713" y="757237"/>
                </a:cubicBezTo>
                <a:lnTo>
                  <a:pt x="874713" y="757237"/>
                </a:lnTo>
                <a:lnTo>
                  <a:pt x="874714" y="757237"/>
                </a:lnTo>
                <a:lnTo>
                  <a:pt x="874713" y="757238"/>
                </a:lnTo>
                <a:lnTo>
                  <a:pt x="871275" y="760809"/>
                </a:lnTo>
                <a:cubicBezTo>
                  <a:pt x="869555" y="762595"/>
                  <a:pt x="867835" y="764381"/>
                  <a:pt x="867835" y="764381"/>
                </a:cubicBezTo>
                <a:cubicBezTo>
                  <a:pt x="867835" y="760809"/>
                  <a:pt x="867835" y="759023"/>
                  <a:pt x="868695" y="758130"/>
                </a:cubicBezTo>
                <a:lnTo>
                  <a:pt x="869231" y="758051"/>
                </a:lnTo>
                <a:lnTo>
                  <a:pt x="868364" y="757238"/>
                </a:lnTo>
                <a:lnTo>
                  <a:pt x="868363" y="757238"/>
                </a:lnTo>
                <a:lnTo>
                  <a:pt x="868364" y="757238"/>
                </a:lnTo>
                <a:lnTo>
                  <a:pt x="868363" y="757237"/>
                </a:lnTo>
                <a:lnTo>
                  <a:pt x="868364" y="757237"/>
                </a:lnTo>
                <a:close/>
                <a:moveTo>
                  <a:pt x="89616" y="751692"/>
                </a:moveTo>
                <a:lnTo>
                  <a:pt x="89744" y="753093"/>
                </a:lnTo>
                <a:lnTo>
                  <a:pt x="92801" y="755275"/>
                </a:lnTo>
                <a:lnTo>
                  <a:pt x="89695" y="751781"/>
                </a:lnTo>
                <a:close/>
                <a:moveTo>
                  <a:pt x="902495" y="751416"/>
                </a:moveTo>
                <a:cubicBezTo>
                  <a:pt x="902495" y="751416"/>
                  <a:pt x="900709" y="753136"/>
                  <a:pt x="898923" y="753996"/>
                </a:cubicBezTo>
                <a:lnTo>
                  <a:pt x="898440" y="753648"/>
                </a:lnTo>
                <a:close/>
                <a:moveTo>
                  <a:pt x="902495" y="751416"/>
                </a:moveTo>
                <a:lnTo>
                  <a:pt x="899897" y="756420"/>
                </a:lnTo>
                <a:lnTo>
                  <a:pt x="899406" y="756622"/>
                </a:lnTo>
                <a:close/>
                <a:moveTo>
                  <a:pt x="909400" y="751078"/>
                </a:moveTo>
                <a:lnTo>
                  <a:pt x="909291" y="751165"/>
                </a:lnTo>
                <a:lnTo>
                  <a:pt x="909400" y="751244"/>
                </a:lnTo>
                <a:close/>
                <a:moveTo>
                  <a:pt x="963613" y="750888"/>
                </a:moveTo>
                <a:cubicBezTo>
                  <a:pt x="963613" y="757238"/>
                  <a:pt x="957263" y="757238"/>
                  <a:pt x="957263" y="757238"/>
                </a:cubicBezTo>
                <a:cubicBezTo>
                  <a:pt x="957263" y="757238"/>
                  <a:pt x="958850" y="755651"/>
                  <a:pt x="960438" y="754063"/>
                </a:cubicBezTo>
                <a:cubicBezTo>
                  <a:pt x="962025" y="752476"/>
                  <a:pt x="963613" y="750888"/>
                  <a:pt x="963613" y="750888"/>
                </a:cubicBezTo>
                <a:close/>
                <a:moveTo>
                  <a:pt x="950913" y="750888"/>
                </a:moveTo>
                <a:lnTo>
                  <a:pt x="948339" y="754492"/>
                </a:lnTo>
                <a:lnTo>
                  <a:pt x="947936" y="754063"/>
                </a:lnTo>
                <a:cubicBezTo>
                  <a:pt x="948929" y="752476"/>
                  <a:pt x="950913" y="750888"/>
                  <a:pt x="950913" y="750888"/>
                </a:cubicBezTo>
                <a:close/>
                <a:moveTo>
                  <a:pt x="889001" y="750888"/>
                </a:moveTo>
                <a:cubicBezTo>
                  <a:pt x="889001" y="750888"/>
                  <a:pt x="895351" y="750888"/>
                  <a:pt x="895351" y="750888"/>
                </a:cubicBezTo>
                <a:cubicBezTo>
                  <a:pt x="889001" y="750888"/>
                  <a:pt x="889001" y="750888"/>
                  <a:pt x="889001" y="757238"/>
                </a:cubicBezTo>
                <a:cubicBezTo>
                  <a:pt x="889001" y="757238"/>
                  <a:pt x="889001" y="755651"/>
                  <a:pt x="889001" y="754857"/>
                </a:cubicBezTo>
                <a:lnTo>
                  <a:pt x="889001" y="751682"/>
                </a:lnTo>
                <a:cubicBezTo>
                  <a:pt x="889001" y="750888"/>
                  <a:pt x="889001" y="750888"/>
                  <a:pt x="889001" y="750888"/>
                </a:cubicBezTo>
                <a:close/>
                <a:moveTo>
                  <a:pt x="773114" y="750887"/>
                </a:moveTo>
                <a:cubicBezTo>
                  <a:pt x="773114" y="757237"/>
                  <a:pt x="773114" y="757237"/>
                  <a:pt x="765176" y="757237"/>
                </a:cubicBezTo>
                <a:cubicBezTo>
                  <a:pt x="765176" y="757237"/>
                  <a:pt x="773114" y="757237"/>
                  <a:pt x="773114" y="750887"/>
                </a:cubicBezTo>
                <a:close/>
                <a:moveTo>
                  <a:pt x="779463" y="750532"/>
                </a:moveTo>
                <a:lnTo>
                  <a:pt x="779463" y="750538"/>
                </a:lnTo>
                <a:lnTo>
                  <a:pt x="779486" y="750532"/>
                </a:lnTo>
                <a:close/>
                <a:moveTo>
                  <a:pt x="314237" y="750532"/>
                </a:moveTo>
                <a:lnTo>
                  <a:pt x="314296" y="750765"/>
                </a:lnTo>
                <a:lnTo>
                  <a:pt x="314307" y="750754"/>
                </a:lnTo>
                <a:lnTo>
                  <a:pt x="314275" y="750532"/>
                </a:lnTo>
                <a:close/>
                <a:moveTo>
                  <a:pt x="109401" y="750532"/>
                </a:moveTo>
                <a:lnTo>
                  <a:pt x="113331" y="754457"/>
                </a:lnTo>
                <a:lnTo>
                  <a:pt x="114693" y="755818"/>
                </a:lnTo>
                <a:lnTo>
                  <a:pt x="114701" y="755826"/>
                </a:lnTo>
                <a:lnTo>
                  <a:pt x="115384" y="756509"/>
                </a:lnTo>
                <a:cubicBezTo>
                  <a:pt x="116239" y="757362"/>
                  <a:pt x="116239" y="757362"/>
                  <a:pt x="116239" y="757362"/>
                </a:cubicBezTo>
                <a:cubicBezTo>
                  <a:pt x="109401" y="757362"/>
                  <a:pt x="116239" y="757362"/>
                  <a:pt x="109401" y="750532"/>
                </a:cubicBezTo>
                <a:close/>
                <a:moveTo>
                  <a:pt x="102564" y="750532"/>
                </a:move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9401" y="750532"/>
                  <a:pt x="109401" y="751386"/>
                </a:cubicBezTo>
                <a:lnTo>
                  <a:pt x="109401" y="754801"/>
                </a:lnTo>
                <a:lnTo>
                  <a:pt x="109401" y="756509"/>
                </a:lnTo>
                <a:lnTo>
                  <a:pt x="109401" y="757362"/>
                </a:lnTo>
                <a:cubicBezTo>
                  <a:pt x="109401" y="750532"/>
                  <a:pt x="109401" y="750532"/>
                  <a:pt x="102564" y="750532"/>
                </a:cubicBezTo>
                <a:close/>
                <a:moveTo>
                  <a:pt x="95726" y="750532"/>
                </a:moveTo>
                <a:cubicBezTo>
                  <a:pt x="102564" y="757362"/>
                  <a:pt x="95726" y="750532"/>
                  <a:pt x="102564" y="750532"/>
                </a:cubicBezTo>
                <a:cubicBezTo>
                  <a:pt x="102564" y="750532"/>
                  <a:pt x="102564" y="750532"/>
                  <a:pt x="109401" y="757362"/>
                </a:cubicBezTo>
                <a:lnTo>
                  <a:pt x="109401" y="764193"/>
                </a:lnTo>
                <a:cubicBezTo>
                  <a:pt x="116239" y="764193"/>
                  <a:pt x="109401" y="757362"/>
                  <a:pt x="116239" y="764193"/>
                </a:cubicBezTo>
                <a:cubicBezTo>
                  <a:pt x="116239" y="764193"/>
                  <a:pt x="116239" y="764193"/>
                  <a:pt x="123077" y="771023"/>
                </a:cubicBezTo>
                <a:cubicBezTo>
                  <a:pt x="116239" y="764193"/>
                  <a:pt x="116239" y="764193"/>
                  <a:pt x="116239" y="771023"/>
                </a:cubicBezTo>
                <a:cubicBezTo>
                  <a:pt x="109401" y="771023"/>
                  <a:pt x="109401" y="771023"/>
                  <a:pt x="109401" y="771023"/>
                </a:cubicBezTo>
                <a:cubicBezTo>
                  <a:pt x="109401" y="777854"/>
                  <a:pt x="109401" y="771023"/>
                  <a:pt x="102564" y="771023"/>
                </a:cubicBezTo>
                <a:cubicBezTo>
                  <a:pt x="102564" y="771023"/>
                  <a:pt x="102564" y="771023"/>
                  <a:pt x="102564" y="770170"/>
                </a:cubicBezTo>
                <a:lnTo>
                  <a:pt x="102564" y="768462"/>
                </a:lnTo>
                <a:lnTo>
                  <a:pt x="102564" y="767608"/>
                </a:lnTo>
                <a:cubicBezTo>
                  <a:pt x="102564" y="765900"/>
                  <a:pt x="102564" y="764193"/>
                  <a:pt x="102564" y="764193"/>
                </a:cubicBezTo>
                <a:cubicBezTo>
                  <a:pt x="95726" y="757362"/>
                  <a:pt x="95726" y="757362"/>
                  <a:pt x="95726" y="757362"/>
                </a:cubicBezTo>
                <a:cubicBezTo>
                  <a:pt x="95726" y="757362"/>
                  <a:pt x="95726" y="757362"/>
                  <a:pt x="96581" y="757362"/>
                </a:cubicBezTo>
                <a:lnTo>
                  <a:pt x="99145" y="757362"/>
                </a:lnTo>
                <a:lnTo>
                  <a:pt x="101709" y="757362"/>
                </a:lnTo>
                <a:lnTo>
                  <a:pt x="102564" y="757362"/>
                </a:lnTo>
                <a:cubicBezTo>
                  <a:pt x="95726" y="750532"/>
                  <a:pt x="95726" y="750532"/>
                  <a:pt x="95726" y="750532"/>
                </a:cubicBezTo>
                <a:close/>
                <a:moveTo>
                  <a:pt x="87912" y="750393"/>
                </a:moveTo>
                <a:lnTo>
                  <a:pt x="88889" y="750532"/>
                </a:lnTo>
                <a:cubicBezTo>
                  <a:pt x="88889" y="750532"/>
                  <a:pt x="88889" y="752240"/>
                  <a:pt x="88889" y="753947"/>
                </a:cubicBezTo>
                <a:cubicBezTo>
                  <a:pt x="88889" y="755655"/>
                  <a:pt x="88889" y="757362"/>
                  <a:pt x="88889" y="757362"/>
                </a:cubicBezTo>
                <a:cubicBezTo>
                  <a:pt x="88889" y="753947"/>
                  <a:pt x="88889" y="752240"/>
                  <a:pt x="88034" y="750532"/>
                </a:cubicBezTo>
                <a:close/>
                <a:moveTo>
                  <a:pt x="68263" y="750094"/>
                </a:moveTo>
                <a:lnTo>
                  <a:pt x="68888" y="756920"/>
                </a:lnTo>
                <a:lnTo>
                  <a:pt x="68263" y="756920"/>
                </a:lnTo>
                <a:cubicBezTo>
                  <a:pt x="68263" y="756920"/>
                  <a:pt x="68263" y="756920"/>
                  <a:pt x="68263" y="756067"/>
                </a:cubicBezTo>
                <a:lnTo>
                  <a:pt x="68263" y="752653"/>
                </a:lnTo>
                <a:lnTo>
                  <a:pt x="68263" y="750888"/>
                </a:lnTo>
                <a:close/>
                <a:moveTo>
                  <a:pt x="68263" y="750094"/>
                </a:moveTo>
                <a:cubicBezTo>
                  <a:pt x="71703" y="753507"/>
                  <a:pt x="71703" y="753507"/>
                  <a:pt x="71703" y="753507"/>
                </a:cubicBezTo>
                <a:lnTo>
                  <a:pt x="74066" y="755852"/>
                </a:lnTo>
                <a:close/>
                <a:moveTo>
                  <a:pt x="958155" y="749996"/>
                </a:moveTo>
                <a:lnTo>
                  <a:pt x="958057" y="750094"/>
                </a:lnTo>
                <a:cubicBezTo>
                  <a:pt x="957263" y="750888"/>
                  <a:pt x="957263" y="750888"/>
                  <a:pt x="957263" y="750888"/>
                </a:cubicBezTo>
                <a:close/>
                <a:moveTo>
                  <a:pt x="943665" y="749923"/>
                </a:moveTo>
                <a:lnTo>
                  <a:pt x="943588" y="750030"/>
                </a:lnTo>
                <a:lnTo>
                  <a:pt x="943588" y="750398"/>
                </a:lnTo>
                <a:lnTo>
                  <a:pt x="943607" y="750383"/>
                </a:lnTo>
                <a:close/>
                <a:moveTo>
                  <a:pt x="936932" y="748538"/>
                </a:moveTo>
                <a:lnTo>
                  <a:pt x="936750" y="750532"/>
                </a:lnTo>
                <a:lnTo>
                  <a:pt x="936750" y="748669"/>
                </a:lnTo>
                <a:close/>
                <a:moveTo>
                  <a:pt x="881663" y="747342"/>
                </a:moveTo>
                <a:lnTo>
                  <a:pt x="881262" y="750491"/>
                </a:lnTo>
                <a:lnTo>
                  <a:pt x="875302" y="757171"/>
                </a:lnTo>
                <a:lnTo>
                  <a:pt x="876698" y="757011"/>
                </a:lnTo>
                <a:lnTo>
                  <a:pt x="882651" y="750888"/>
                </a:lnTo>
                <a:cubicBezTo>
                  <a:pt x="882651" y="750888"/>
                  <a:pt x="882651" y="750888"/>
                  <a:pt x="882651" y="751682"/>
                </a:cubicBezTo>
                <a:lnTo>
                  <a:pt x="882651" y="751781"/>
                </a:lnTo>
                <a:lnTo>
                  <a:pt x="882651" y="752476"/>
                </a:lnTo>
                <a:lnTo>
                  <a:pt x="882651" y="754063"/>
                </a:lnTo>
                <a:lnTo>
                  <a:pt x="882651" y="756444"/>
                </a:lnTo>
                <a:lnTo>
                  <a:pt x="882651" y="757238"/>
                </a:lnTo>
                <a:lnTo>
                  <a:pt x="882651" y="758031"/>
                </a:lnTo>
                <a:lnTo>
                  <a:pt x="882357" y="757238"/>
                </a:lnTo>
                <a:lnTo>
                  <a:pt x="880667" y="757238"/>
                </a:lnTo>
                <a:lnTo>
                  <a:pt x="878682" y="757238"/>
                </a:lnTo>
                <a:lnTo>
                  <a:pt x="877690" y="757238"/>
                </a:lnTo>
                <a:lnTo>
                  <a:pt x="876772" y="757238"/>
                </a:lnTo>
                <a:lnTo>
                  <a:pt x="876301" y="757420"/>
                </a:lnTo>
                <a:lnTo>
                  <a:pt x="876477" y="757238"/>
                </a:lnTo>
                <a:lnTo>
                  <a:pt x="875242" y="757238"/>
                </a:lnTo>
                <a:lnTo>
                  <a:pt x="874713" y="757238"/>
                </a:lnTo>
                <a:lnTo>
                  <a:pt x="875232" y="757179"/>
                </a:lnTo>
                <a:lnTo>
                  <a:pt x="874382" y="752178"/>
                </a:lnTo>
                <a:lnTo>
                  <a:pt x="874141" y="752380"/>
                </a:lnTo>
                <a:lnTo>
                  <a:pt x="875242" y="750491"/>
                </a:lnTo>
                <a:close/>
                <a:moveTo>
                  <a:pt x="105460" y="746595"/>
                </a:moveTo>
                <a:lnTo>
                  <a:pt x="105983" y="747117"/>
                </a:lnTo>
                <a:cubicBezTo>
                  <a:pt x="105983" y="747117"/>
                  <a:pt x="105983" y="747117"/>
                  <a:pt x="109401" y="750532"/>
                </a:cubicBezTo>
                <a:close/>
                <a:moveTo>
                  <a:pt x="308846" y="744854"/>
                </a:moveTo>
                <a:lnTo>
                  <a:pt x="309267" y="745275"/>
                </a:lnTo>
                <a:lnTo>
                  <a:pt x="313532" y="747712"/>
                </a:lnTo>
                <a:lnTo>
                  <a:pt x="314140" y="750144"/>
                </a:lnTo>
                <a:lnTo>
                  <a:pt x="314233" y="750236"/>
                </a:lnTo>
                <a:lnTo>
                  <a:pt x="313532" y="745332"/>
                </a:lnTo>
                <a:lnTo>
                  <a:pt x="313086" y="746671"/>
                </a:lnTo>
                <a:close/>
                <a:moveTo>
                  <a:pt x="963613" y="744538"/>
                </a:moveTo>
                <a:cubicBezTo>
                  <a:pt x="963613" y="744538"/>
                  <a:pt x="962025" y="746126"/>
                  <a:pt x="960438" y="747713"/>
                </a:cubicBezTo>
                <a:lnTo>
                  <a:pt x="958155" y="749996"/>
                </a:lnTo>
                <a:close/>
                <a:moveTo>
                  <a:pt x="950913" y="744538"/>
                </a:moveTo>
                <a:cubicBezTo>
                  <a:pt x="946944" y="747713"/>
                  <a:pt x="946944" y="747713"/>
                  <a:pt x="946944" y="746919"/>
                </a:cubicBezTo>
                <a:lnTo>
                  <a:pt x="946150" y="746443"/>
                </a:lnTo>
                <a:lnTo>
                  <a:pt x="946944" y="745332"/>
                </a:lnTo>
                <a:cubicBezTo>
                  <a:pt x="948929" y="744538"/>
                  <a:pt x="950913" y="744538"/>
                  <a:pt x="950913" y="744538"/>
                </a:cubicBezTo>
                <a:close/>
                <a:moveTo>
                  <a:pt x="902495" y="744538"/>
                </a:moveTo>
                <a:cubicBezTo>
                  <a:pt x="909639" y="744538"/>
                  <a:pt x="902495" y="750888"/>
                  <a:pt x="902495" y="750888"/>
                </a:cubicBezTo>
                <a:lnTo>
                  <a:pt x="902495" y="750542"/>
                </a:lnTo>
                <a:lnTo>
                  <a:pt x="901700" y="750655"/>
                </a:lnTo>
                <a:lnTo>
                  <a:pt x="901497" y="750684"/>
                </a:lnTo>
                <a:lnTo>
                  <a:pt x="896580" y="751386"/>
                </a:lnTo>
                <a:lnTo>
                  <a:pt x="896543" y="751644"/>
                </a:lnTo>
                <a:lnTo>
                  <a:pt x="896461" y="752218"/>
                </a:lnTo>
                <a:lnTo>
                  <a:pt x="898440" y="753648"/>
                </a:lnTo>
                <a:lnTo>
                  <a:pt x="896244" y="754856"/>
                </a:lnTo>
                <a:lnTo>
                  <a:pt x="895887" y="756233"/>
                </a:lnTo>
                <a:lnTo>
                  <a:pt x="895725" y="757362"/>
                </a:lnTo>
                <a:lnTo>
                  <a:pt x="895593" y="757362"/>
                </a:lnTo>
                <a:lnTo>
                  <a:pt x="895588" y="757382"/>
                </a:lnTo>
                <a:lnTo>
                  <a:pt x="895725" y="757362"/>
                </a:lnTo>
                <a:lnTo>
                  <a:pt x="895584" y="757398"/>
                </a:lnTo>
                <a:lnTo>
                  <a:pt x="895547" y="757540"/>
                </a:lnTo>
                <a:lnTo>
                  <a:pt x="895725" y="757362"/>
                </a:lnTo>
                <a:lnTo>
                  <a:pt x="895524" y="757630"/>
                </a:lnTo>
                <a:lnTo>
                  <a:pt x="895351" y="758296"/>
                </a:lnTo>
                <a:lnTo>
                  <a:pt x="895351" y="757861"/>
                </a:lnTo>
                <a:lnTo>
                  <a:pt x="893161" y="760778"/>
                </a:lnTo>
                <a:lnTo>
                  <a:pt x="894062" y="761978"/>
                </a:lnTo>
                <a:lnTo>
                  <a:pt x="888887" y="764193"/>
                </a:lnTo>
                <a:cubicBezTo>
                  <a:pt x="888887" y="764193"/>
                  <a:pt x="890596" y="762485"/>
                  <a:pt x="892306" y="760778"/>
                </a:cubicBezTo>
                <a:lnTo>
                  <a:pt x="895351" y="757736"/>
                </a:lnTo>
                <a:lnTo>
                  <a:pt x="895351" y="757456"/>
                </a:lnTo>
                <a:lnTo>
                  <a:pt x="892306" y="758216"/>
                </a:lnTo>
                <a:cubicBezTo>
                  <a:pt x="890596" y="759070"/>
                  <a:pt x="888887" y="760778"/>
                  <a:pt x="888887" y="764193"/>
                </a:cubicBezTo>
                <a:cubicBezTo>
                  <a:pt x="888887" y="760778"/>
                  <a:pt x="888887" y="759070"/>
                  <a:pt x="889742" y="758216"/>
                </a:cubicBezTo>
                <a:lnTo>
                  <a:pt x="895351" y="757416"/>
                </a:lnTo>
                <a:lnTo>
                  <a:pt x="895351" y="757362"/>
                </a:lnTo>
                <a:lnTo>
                  <a:pt x="894870" y="757362"/>
                </a:lnTo>
                <a:lnTo>
                  <a:pt x="893161" y="757362"/>
                </a:lnTo>
                <a:lnTo>
                  <a:pt x="889742" y="757362"/>
                </a:lnTo>
                <a:cubicBezTo>
                  <a:pt x="888887" y="757362"/>
                  <a:pt x="888887" y="757362"/>
                  <a:pt x="888887" y="757362"/>
                </a:cubicBezTo>
                <a:cubicBezTo>
                  <a:pt x="892306" y="757362"/>
                  <a:pt x="894015" y="757362"/>
                  <a:pt x="894870" y="756509"/>
                </a:cubicBezTo>
                <a:lnTo>
                  <a:pt x="895351" y="753147"/>
                </a:lnTo>
                <a:lnTo>
                  <a:pt x="895351" y="751416"/>
                </a:lnTo>
                <a:lnTo>
                  <a:pt x="895575" y="751578"/>
                </a:lnTo>
                <a:lnTo>
                  <a:pt x="895725" y="750532"/>
                </a:lnTo>
                <a:cubicBezTo>
                  <a:pt x="895725" y="750532"/>
                  <a:pt x="897434" y="748824"/>
                  <a:pt x="899144" y="747971"/>
                </a:cubicBezTo>
                <a:lnTo>
                  <a:pt x="901700" y="749886"/>
                </a:lnTo>
                <a:lnTo>
                  <a:pt x="902495" y="750482"/>
                </a:lnTo>
                <a:lnTo>
                  <a:pt x="902495" y="750094"/>
                </a:lnTo>
                <a:cubicBezTo>
                  <a:pt x="902495" y="749301"/>
                  <a:pt x="902495" y="747713"/>
                  <a:pt x="902495" y="744538"/>
                </a:cubicBezTo>
                <a:close/>
                <a:moveTo>
                  <a:pt x="889001" y="744538"/>
                </a:moveTo>
                <a:lnTo>
                  <a:pt x="883543" y="749996"/>
                </a:lnTo>
                <a:lnTo>
                  <a:pt x="882651" y="750888"/>
                </a:lnTo>
                <a:cubicBezTo>
                  <a:pt x="882651" y="744538"/>
                  <a:pt x="882651" y="750888"/>
                  <a:pt x="889001" y="744538"/>
                </a:cubicBezTo>
                <a:close/>
                <a:moveTo>
                  <a:pt x="889001" y="744538"/>
                </a:moveTo>
                <a:cubicBezTo>
                  <a:pt x="889001" y="750888"/>
                  <a:pt x="882651" y="750888"/>
                  <a:pt x="882651" y="750888"/>
                </a:cubicBezTo>
                <a:cubicBezTo>
                  <a:pt x="882651" y="750888"/>
                  <a:pt x="882651" y="750888"/>
                  <a:pt x="883445" y="750094"/>
                </a:cubicBezTo>
                <a:lnTo>
                  <a:pt x="883543" y="749996"/>
                </a:lnTo>
                <a:lnTo>
                  <a:pt x="885826" y="747713"/>
                </a:lnTo>
                <a:cubicBezTo>
                  <a:pt x="887413" y="746126"/>
                  <a:pt x="889001" y="744538"/>
                  <a:pt x="889001" y="744538"/>
                </a:cubicBezTo>
                <a:close/>
                <a:moveTo>
                  <a:pt x="328613" y="744538"/>
                </a:moveTo>
                <a:cubicBezTo>
                  <a:pt x="328613" y="744538"/>
                  <a:pt x="328613" y="744538"/>
                  <a:pt x="334963" y="750888"/>
                </a:cubicBezTo>
                <a:cubicBezTo>
                  <a:pt x="328613" y="750888"/>
                  <a:pt x="334963" y="750888"/>
                  <a:pt x="328613" y="744538"/>
                </a:cubicBezTo>
                <a:close/>
                <a:moveTo>
                  <a:pt x="909639" y="744538"/>
                </a:moveTo>
                <a:lnTo>
                  <a:pt x="909639" y="745331"/>
                </a:lnTo>
                <a:lnTo>
                  <a:pt x="910432" y="744538"/>
                </a:lnTo>
                <a:cubicBezTo>
                  <a:pt x="910870" y="744538"/>
                  <a:pt x="911226" y="744894"/>
                  <a:pt x="911226" y="745332"/>
                </a:cubicBezTo>
                <a:cubicBezTo>
                  <a:pt x="911226" y="745771"/>
                  <a:pt x="910870" y="746126"/>
                  <a:pt x="910432" y="746126"/>
                </a:cubicBezTo>
                <a:lnTo>
                  <a:pt x="909639" y="745333"/>
                </a:lnTo>
                <a:lnTo>
                  <a:pt x="909639" y="747712"/>
                </a:lnTo>
                <a:lnTo>
                  <a:pt x="909639" y="750532"/>
                </a:lnTo>
                <a:lnTo>
                  <a:pt x="912818" y="750532"/>
                </a:lnTo>
                <a:cubicBezTo>
                  <a:pt x="914528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51386"/>
                </a:cubicBezTo>
                <a:lnTo>
                  <a:pt x="916237" y="754801"/>
                </a:lnTo>
                <a:lnTo>
                  <a:pt x="916237" y="756509"/>
                </a:lnTo>
                <a:lnTo>
                  <a:pt x="916237" y="757362"/>
                </a:lnTo>
                <a:cubicBezTo>
                  <a:pt x="916237" y="757362"/>
                  <a:pt x="916237" y="750532"/>
                  <a:pt x="909400" y="757362"/>
                </a:cubicBezTo>
                <a:cubicBezTo>
                  <a:pt x="909400" y="757362"/>
                  <a:pt x="909400" y="757362"/>
                  <a:pt x="909400" y="756509"/>
                </a:cubicBezTo>
                <a:lnTo>
                  <a:pt x="909400" y="751416"/>
                </a:lnTo>
                <a:lnTo>
                  <a:pt x="908977" y="751416"/>
                </a:lnTo>
                <a:lnTo>
                  <a:pt x="905670" y="754062"/>
                </a:lnTo>
                <a:lnTo>
                  <a:pt x="902495" y="756602"/>
                </a:lnTo>
                <a:lnTo>
                  <a:pt x="902495" y="757362"/>
                </a:lnTo>
                <a:lnTo>
                  <a:pt x="902562" y="757362"/>
                </a:lnTo>
                <a:lnTo>
                  <a:pt x="902495" y="757379"/>
                </a:lnTo>
                <a:lnTo>
                  <a:pt x="902495" y="757436"/>
                </a:lnTo>
                <a:cubicBezTo>
                  <a:pt x="902495" y="758296"/>
                  <a:pt x="902495" y="758296"/>
                  <a:pt x="902495" y="758296"/>
                </a:cubicBezTo>
                <a:lnTo>
                  <a:pt x="902203" y="757452"/>
                </a:lnTo>
                <a:lnTo>
                  <a:pt x="901701" y="757577"/>
                </a:lnTo>
                <a:lnTo>
                  <a:pt x="901701" y="758487"/>
                </a:lnTo>
                <a:lnTo>
                  <a:pt x="902495" y="758296"/>
                </a:lnTo>
                <a:lnTo>
                  <a:pt x="901701" y="759060"/>
                </a:lnTo>
                <a:lnTo>
                  <a:pt x="901701" y="760214"/>
                </a:lnTo>
                <a:lnTo>
                  <a:pt x="901701" y="761206"/>
                </a:lnTo>
                <a:cubicBezTo>
                  <a:pt x="901701" y="763191"/>
                  <a:pt x="901701" y="765175"/>
                  <a:pt x="901701" y="765175"/>
                </a:cubicBezTo>
                <a:cubicBezTo>
                  <a:pt x="901701" y="765175"/>
                  <a:pt x="901701" y="765175"/>
                  <a:pt x="895351" y="765175"/>
                </a:cubicBezTo>
                <a:lnTo>
                  <a:pt x="899406" y="759040"/>
                </a:lnTo>
                <a:lnTo>
                  <a:pt x="900462" y="758785"/>
                </a:lnTo>
                <a:lnTo>
                  <a:pt x="900907" y="758229"/>
                </a:lnTo>
                <a:lnTo>
                  <a:pt x="901361" y="757662"/>
                </a:lnTo>
                <a:lnTo>
                  <a:pt x="900109" y="757975"/>
                </a:lnTo>
                <a:lnTo>
                  <a:pt x="899406" y="759040"/>
                </a:lnTo>
                <a:lnTo>
                  <a:pt x="898923" y="759156"/>
                </a:lnTo>
                <a:cubicBezTo>
                  <a:pt x="897137" y="760016"/>
                  <a:pt x="895351" y="761735"/>
                  <a:pt x="895351" y="765175"/>
                </a:cubicBezTo>
                <a:lnTo>
                  <a:pt x="897199" y="761617"/>
                </a:lnTo>
                <a:lnTo>
                  <a:pt x="895725" y="764193"/>
                </a:lnTo>
                <a:lnTo>
                  <a:pt x="895725" y="760778"/>
                </a:lnTo>
                <a:lnTo>
                  <a:pt x="895725" y="758216"/>
                </a:lnTo>
                <a:lnTo>
                  <a:pt x="895725" y="758206"/>
                </a:lnTo>
                <a:lnTo>
                  <a:pt x="895351" y="758296"/>
                </a:lnTo>
                <a:lnTo>
                  <a:pt x="895725" y="758142"/>
                </a:lnTo>
                <a:lnTo>
                  <a:pt x="895725" y="757362"/>
                </a:lnTo>
                <a:cubicBezTo>
                  <a:pt x="895725" y="757362"/>
                  <a:pt x="895725" y="757362"/>
                  <a:pt x="896580" y="757362"/>
                </a:cubicBezTo>
                <a:lnTo>
                  <a:pt x="897613" y="757362"/>
                </a:lnTo>
                <a:lnTo>
                  <a:pt x="899406" y="756622"/>
                </a:lnTo>
                <a:lnTo>
                  <a:pt x="898967" y="757362"/>
                </a:lnTo>
                <a:lnTo>
                  <a:pt x="899408" y="757362"/>
                </a:lnTo>
                <a:lnTo>
                  <a:pt x="899897" y="756420"/>
                </a:lnTo>
                <a:lnTo>
                  <a:pt x="901602" y="755716"/>
                </a:lnTo>
                <a:lnTo>
                  <a:pt x="900514" y="757362"/>
                </a:lnTo>
                <a:lnTo>
                  <a:pt x="901601" y="757362"/>
                </a:lnTo>
                <a:lnTo>
                  <a:pt x="901701" y="757237"/>
                </a:lnTo>
                <a:lnTo>
                  <a:pt x="901701" y="757362"/>
                </a:lnTo>
                <a:lnTo>
                  <a:pt x="902172" y="757362"/>
                </a:lnTo>
                <a:lnTo>
                  <a:pt x="902036" y="756969"/>
                </a:lnTo>
                <a:lnTo>
                  <a:pt x="901701" y="757237"/>
                </a:lnTo>
                <a:lnTo>
                  <a:pt x="902026" y="756940"/>
                </a:lnTo>
                <a:lnTo>
                  <a:pt x="901602" y="755716"/>
                </a:lnTo>
                <a:cubicBezTo>
                  <a:pt x="902495" y="753136"/>
                  <a:pt x="902495" y="751416"/>
                  <a:pt x="902495" y="751416"/>
                </a:cubicBezTo>
                <a:lnTo>
                  <a:pt x="902495" y="756511"/>
                </a:lnTo>
                <a:lnTo>
                  <a:pt x="908068" y="751416"/>
                </a:lnTo>
                <a:lnTo>
                  <a:pt x="903388" y="751416"/>
                </a:lnTo>
                <a:cubicBezTo>
                  <a:pt x="902495" y="751416"/>
                  <a:pt x="902495" y="751416"/>
                  <a:pt x="902495" y="751416"/>
                </a:cubicBezTo>
                <a:cubicBezTo>
                  <a:pt x="902495" y="751416"/>
                  <a:pt x="904281" y="749697"/>
                  <a:pt x="906067" y="748837"/>
                </a:cubicBezTo>
                <a:lnTo>
                  <a:pt x="908673" y="750719"/>
                </a:lnTo>
                <a:close/>
                <a:moveTo>
                  <a:pt x="82681" y="744421"/>
                </a:moveTo>
                <a:lnTo>
                  <a:pt x="87912" y="750393"/>
                </a:lnTo>
                <a:lnTo>
                  <a:pt x="84538" y="749911"/>
                </a:lnTo>
                <a:lnTo>
                  <a:pt x="82906" y="747117"/>
                </a:lnTo>
                <a:close/>
                <a:moveTo>
                  <a:pt x="75516" y="744003"/>
                </a:moveTo>
                <a:lnTo>
                  <a:pt x="76300" y="747779"/>
                </a:lnTo>
                <a:lnTo>
                  <a:pt x="77710" y="749913"/>
                </a:lnTo>
                <a:lnTo>
                  <a:pt x="82051" y="750532"/>
                </a:lnTo>
                <a:cubicBezTo>
                  <a:pt x="82051" y="750532"/>
                  <a:pt x="82051" y="750532"/>
                  <a:pt x="81196" y="749678"/>
                </a:cubicBezTo>
                <a:close/>
                <a:moveTo>
                  <a:pt x="894810" y="743896"/>
                </a:moveTo>
                <a:lnTo>
                  <a:pt x="892176" y="744637"/>
                </a:lnTo>
                <a:lnTo>
                  <a:pt x="889925" y="749068"/>
                </a:lnTo>
                <a:lnTo>
                  <a:pt x="894111" y="744637"/>
                </a:lnTo>
                <a:close/>
                <a:moveTo>
                  <a:pt x="943581" y="743761"/>
                </a:moveTo>
                <a:lnTo>
                  <a:pt x="943541" y="743812"/>
                </a:lnTo>
                <a:lnTo>
                  <a:pt x="943177" y="744659"/>
                </a:lnTo>
                <a:lnTo>
                  <a:pt x="943448" y="744822"/>
                </a:lnTo>
                <a:close/>
                <a:moveTo>
                  <a:pt x="875507" y="743744"/>
                </a:moveTo>
                <a:cubicBezTo>
                  <a:pt x="875507" y="743744"/>
                  <a:pt x="868363" y="743744"/>
                  <a:pt x="868363" y="750888"/>
                </a:cubicBezTo>
                <a:cubicBezTo>
                  <a:pt x="868363" y="743744"/>
                  <a:pt x="868363" y="743744"/>
                  <a:pt x="875507" y="743744"/>
                </a:cubicBezTo>
                <a:close/>
                <a:moveTo>
                  <a:pt x="862013" y="743744"/>
                </a:moveTo>
                <a:cubicBezTo>
                  <a:pt x="868363" y="743744"/>
                  <a:pt x="868363" y="743744"/>
                  <a:pt x="868363" y="743744"/>
                </a:cubicBezTo>
                <a:cubicBezTo>
                  <a:pt x="862013" y="743744"/>
                  <a:pt x="868363" y="743744"/>
                  <a:pt x="862013" y="750888"/>
                </a:cubicBezTo>
                <a:cubicBezTo>
                  <a:pt x="862013" y="747316"/>
                  <a:pt x="862013" y="747316"/>
                  <a:pt x="862013" y="748209"/>
                </a:cubicBezTo>
                <a:lnTo>
                  <a:pt x="862013" y="744637"/>
                </a:lnTo>
                <a:cubicBezTo>
                  <a:pt x="862013" y="743744"/>
                  <a:pt x="862013" y="743744"/>
                  <a:pt x="862013" y="743744"/>
                </a:cubicBezTo>
                <a:close/>
                <a:moveTo>
                  <a:pt x="894954" y="743744"/>
                </a:moveTo>
                <a:lnTo>
                  <a:pt x="894954" y="743808"/>
                </a:lnTo>
                <a:lnTo>
                  <a:pt x="895351" y="743744"/>
                </a:lnTo>
                <a:lnTo>
                  <a:pt x="894954" y="743856"/>
                </a:lnTo>
                <a:lnTo>
                  <a:pt x="894954" y="744191"/>
                </a:lnTo>
                <a:lnTo>
                  <a:pt x="895351" y="743744"/>
                </a:lnTo>
                <a:lnTo>
                  <a:pt x="894954" y="745531"/>
                </a:lnTo>
                <a:lnTo>
                  <a:pt x="894954" y="750888"/>
                </a:lnTo>
                <a:cubicBezTo>
                  <a:pt x="894954" y="750888"/>
                  <a:pt x="893267" y="750888"/>
                  <a:pt x="891580" y="750888"/>
                </a:cubicBezTo>
                <a:lnTo>
                  <a:pt x="889002" y="750888"/>
                </a:lnTo>
                <a:lnTo>
                  <a:pt x="889001" y="750888"/>
                </a:lnTo>
                <a:lnTo>
                  <a:pt x="889001" y="750888"/>
                </a:lnTo>
                <a:lnTo>
                  <a:pt x="888207" y="750888"/>
                </a:lnTo>
                <a:lnTo>
                  <a:pt x="889124" y="749916"/>
                </a:lnTo>
                <a:lnTo>
                  <a:pt x="889795" y="744637"/>
                </a:lnTo>
                <a:lnTo>
                  <a:pt x="894883" y="743819"/>
                </a:lnTo>
                <a:close/>
                <a:moveTo>
                  <a:pt x="102564" y="743702"/>
                </a:moveTo>
                <a:cubicBezTo>
                  <a:pt x="109401" y="750532"/>
                  <a:pt x="102564" y="750532"/>
                  <a:pt x="102564" y="750532"/>
                </a:cubicBezTo>
                <a:cubicBezTo>
                  <a:pt x="102564" y="750532"/>
                  <a:pt x="102564" y="750532"/>
                  <a:pt x="102564" y="743702"/>
                </a:cubicBezTo>
                <a:close/>
                <a:moveTo>
                  <a:pt x="102564" y="743702"/>
                </a:moveTo>
                <a:cubicBezTo>
                  <a:pt x="102564" y="743702"/>
                  <a:pt x="102564" y="743702"/>
                  <a:pt x="103419" y="744555"/>
                </a:cubicBezTo>
                <a:lnTo>
                  <a:pt x="105460" y="746595"/>
                </a:lnTo>
                <a:close/>
                <a:moveTo>
                  <a:pt x="95726" y="743702"/>
                </a:moveTo>
                <a:lnTo>
                  <a:pt x="96581" y="743702"/>
                </a:lnTo>
                <a:cubicBezTo>
                  <a:pt x="97436" y="745409"/>
                  <a:pt x="99145" y="747117"/>
                  <a:pt x="102564" y="750532"/>
                </a:cubicBezTo>
                <a:cubicBezTo>
                  <a:pt x="102564" y="750532"/>
                  <a:pt x="102564" y="750532"/>
                  <a:pt x="95726" y="750532"/>
                </a:cubicBezTo>
                <a:lnTo>
                  <a:pt x="95726" y="746263"/>
                </a:lnTo>
                <a:cubicBezTo>
                  <a:pt x="95726" y="745409"/>
                  <a:pt x="95726" y="743702"/>
                  <a:pt x="95726" y="743702"/>
                </a:cubicBezTo>
                <a:close/>
                <a:moveTo>
                  <a:pt x="82051" y="743702"/>
                </a:moveTo>
                <a:lnTo>
                  <a:pt x="82673" y="744323"/>
                </a:lnTo>
                <a:lnTo>
                  <a:pt x="82681" y="744421"/>
                </a:lnTo>
                <a:close/>
                <a:moveTo>
                  <a:pt x="61383" y="743267"/>
                </a:moveTo>
                <a:cubicBezTo>
                  <a:pt x="61383" y="743267"/>
                  <a:pt x="63103" y="746681"/>
                  <a:pt x="63963" y="749240"/>
                </a:cubicBezTo>
                <a:lnTo>
                  <a:pt x="61913" y="749918"/>
                </a:lnTo>
                <a:lnTo>
                  <a:pt x="61913" y="750094"/>
                </a:lnTo>
                <a:lnTo>
                  <a:pt x="62243" y="750094"/>
                </a:lnTo>
                <a:lnTo>
                  <a:pt x="66199" y="750094"/>
                </a:lnTo>
                <a:lnTo>
                  <a:pt x="66789" y="750929"/>
                </a:lnTo>
                <a:lnTo>
                  <a:pt x="65867" y="751452"/>
                </a:lnTo>
                <a:lnTo>
                  <a:pt x="67302" y="751657"/>
                </a:lnTo>
                <a:lnTo>
                  <a:pt x="66789" y="750929"/>
                </a:lnTo>
                <a:lnTo>
                  <a:pt x="68263" y="750094"/>
                </a:lnTo>
                <a:lnTo>
                  <a:pt x="67464" y="751680"/>
                </a:lnTo>
                <a:lnTo>
                  <a:pt x="67469" y="751681"/>
                </a:lnTo>
                <a:lnTo>
                  <a:pt x="68210" y="756867"/>
                </a:lnTo>
                <a:lnTo>
                  <a:pt x="68263" y="756920"/>
                </a:lnTo>
                <a:lnTo>
                  <a:pt x="68218" y="756920"/>
                </a:lnTo>
                <a:lnTo>
                  <a:pt x="68263" y="757237"/>
                </a:lnTo>
                <a:lnTo>
                  <a:pt x="67946" y="756920"/>
                </a:lnTo>
                <a:lnTo>
                  <a:pt x="62583" y="756920"/>
                </a:lnTo>
                <a:lnTo>
                  <a:pt x="62707" y="758032"/>
                </a:lnTo>
                <a:cubicBezTo>
                  <a:pt x="63501" y="759818"/>
                  <a:pt x="65088" y="761604"/>
                  <a:pt x="68263" y="765176"/>
                </a:cubicBezTo>
                <a:cubicBezTo>
                  <a:pt x="68263" y="765176"/>
                  <a:pt x="66676" y="763390"/>
                  <a:pt x="65088" y="761604"/>
                </a:cubicBezTo>
                <a:lnTo>
                  <a:pt x="63379" y="759681"/>
                </a:lnTo>
                <a:lnTo>
                  <a:pt x="64294" y="761207"/>
                </a:lnTo>
                <a:cubicBezTo>
                  <a:pt x="65088" y="763192"/>
                  <a:pt x="65088" y="765176"/>
                  <a:pt x="61913" y="765176"/>
                </a:cubicBezTo>
                <a:cubicBezTo>
                  <a:pt x="61913" y="761207"/>
                  <a:pt x="61913" y="759223"/>
                  <a:pt x="61913" y="758230"/>
                </a:cubicBezTo>
                <a:lnTo>
                  <a:pt x="61913" y="758032"/>
                </a:lnTo>
                <a:lnTo>
                  <a:pt x="61913" y="757238"/>
                </a:lnTo>
                <a:lnTo>
                  <a:pt x="61913" y="756920"/>
                </a:lnTo>
                <a:lnTo>
                  <a:pt x="61383" y="756920"/>
                </a:lnTo>
                <a:lnTo>
                  <a:pt x="61913" y="754816"/>
                </a:lnTo>
                <a:lnTo>
                  <a:pt x="61913" y="754460"/>
                </a:lnTo>
                <a:cubicBezTo>
                  <a:pt x="61913" y="752674"/>
                  <a:pt x="61913" y="750888"/>
                  <a:pt x="61913" y="750888"/>
                </a:cubicBezTo>
                <a:lnTo>
                  <a:pt x="62216" y="753614"/>
                </a:lnTo>
                <a:lnTo>
                  <a:pt x="62243" y="753507"/>
                </a:lnTo>
                <a:lnTo>
                  <a:pt x="63704" y="752678"/>
                </a:lnTo>
                <a:lnTo>
                  <a:pt x="62707" y="751681"/>
                </a:lnTo>
                <a:cubicBezTo>
                  <a:pt x="61913" y="750887"/>
                  <a:pt x="61913" y="750887"/>
                  <a:pt x="61913" y="750887"/>
                </a:cubicBezTo>
                <a:lnTo>
                  <a:pt x="62228" y="750932"/>
                </a:lnTo>
                <a:lnTo>
                  <a:pt x="61913" y="750620"/>
                </a:lnTo>
                <a:lnTo>
                  <a:pt x="61913" y="750887"/>
                </a:lnTo>
                <a:lnTo>
                  <a:pt x="61913" y="750888"/>
                </a:lnTo>
                <a:cubicBezTo>
                  <a:pt x="61913" y="750888"/>
                  <a:pt x="53975" y="744538"/>
                  <a:pt x="53975" y="744538"/>
                </a:cubicBezTo>
                <a:cubicBezTo>
                  <a:pt x="57944" y="747713"/>
                  <a:pt x="59929" y="749301"/>
                  <a:pt x="60921" y="749301"/>
                </a:cubicBezTo>
                <a:lnTo>
                  <a:pt x="61383" y="747082"/>
                </a:lnTo>
                <a:lnTo>
                  <a:pt x="61383" y="746681"/>
                </a:lnTo>
                <a:cubicBezTo>
                  <a:pt x="61383" y="744974"/>
                  <a:pt x="61383" y="743267"/>
                  <a:pt x="61383" y="743267"/>
                </a:cubicBezTo>
                <a:close/>
                <a:moveTo>
                  <a:pt x="61383" y="743267"/>
                </a:moveTo>
                <a:cubicBezTo>
                  <a:pt x="68263" y="743267"/>
                  <a:pt x="68263" y="750094"/>
                  <a:pt x="68263" y="750094"/>
                </a:cubicBezTo>
                <a:lnTo>
                  <a:pt x="66199" y="750094"/>
                </a:lnTo>
                <a:close/>
                <a:moveTo>
                  <a:pt x="783185" y="742358"/>
                </a:moveTo>
                <a:lnTo>
                  <a:pt x="786323" y="743702"/>
                </a:lnTo>
                <a:lnTo>
                  <a:pt x="785468" y="743702"/>
                </a:lnTo>
                <a:lnTo>
                  <a:pt x="782905" y="743702"/>
                </a:lnTo>
                <a:lnTo>
                  <a:pt x="782050" y="743702"/>
                </a:lnTo>
                <a:cubicBezTo>
                  <a:pt x="781195" y="743702"/>
                  <a:pt x="779486" y="743702"/>
                  <a:pt x="779486" y="743702"/>
                </a:cubicBezTo>
                <a:cubicBezTo>
                  <a:pt x="779486" y="743702"/>
                  <a:pt x="781195" y="743702"/>
                  <a:pt x="782905" y="742848"/>
                </a:cubicBezTo>
                <a:close/>
                <a:moveTo>
                  <a:pt x="99145" y="741140"/>
                </a:moveTo>
                <a:cubicBezTo>
                  <a:pt x="100855" y="741994"/>
                  <a:pt x="102564" y="743702"/>
                  <a:pt x="102564" y="743702"/>
                </a:cubicBezTo>
                <a:lnTo>
                  <a:pt x="101709" y="743702"/>
                </a:lnTo>
                <a:lnTo>
                  <a:pt x="100000" y="743702"/>
                </a:lnTo>
                <a:lnTo>
                  <a:pt x="96581" y="743702"/>
                </a:lnTo>
                <a:lnTo>
                  <a:pt x="96508" y="743116"/>
                </a:lnTo>
                <a:close/>
                <a:moveTo>
                  <a:pt x="55978" y="737904"/>
                </a:moveTo>
                <a:lnTo>
                  <a:pt x="61383" y="743267"/>
                </a:lnTo>
                <a:cubicBezTo>
                  <a:pt x="61383" y="743267"/>
                  <a:pt x="61383" y="743267"/>
                  <a:pt x="60523" y="743267"/>
                </a:cubicBezTo>
                <a:lnTo>
                  <a:pt x="55364" y="743267"/>
                </a:lnTo>
                <a:cubicBezTo>
                  <a:pt x="54504" y="743267"/>
                  <a:pt x="54504" y="743267"/>
                  <a:pt x="54504" y="743267"/>
                </a:cubicBezTo>
                <a:close/>
                <a:moveTo>
                  <a:pt x="943588" y="737659"/>
                </a:moveTo>
                <a:lnTo>
                  <a:pt x="943588" y="737725"/>
                </a:lnTo>
                <a:lnTo>
                  <a:pt x="943588" y="738446"/>
                </a:lnTo>
                <a:lnTo>
                  <a:pt x="945654" y="741098"/>
                </a:lnTo>
                <a:lnTo>
                  <a:pt x="943588" y="743751"/>
                </a:lnTo>
                <a:lnTo>
                  <a:pt x="943588" y="744555"/>
                </a:lnTo>
                <a:lnTo>
                  <a:pt x="943588" y="744906"/>
                </a:lnTo>
                <a:lnTo>
                  <a:pt x="944243" y="745299"/>
                </a:lnTo>
                <a:lnTo>
                  <a:pt x="944443" y="743702"/>
                </a:lnTo>
                <a:lnTo>
                  <a:pt x="949735" y="737659"/>
                </a:lnTo>
                <a:lnTo>
                  <a:pt x="947440" y="737659"/>
                </a:lnTo>
                <a:lnTo>
                  <a:pt x="943868" y="737659"/>
                </a:lnTo>
                <a:close/>
                <a:moveTo>
                  <a:pt x="95196" y="737578"/>
                </a:moveTo>
                <a:lnTo>
                  <a:pt x="94691" y="738250"/>
                </a:lnTo>
                <a:lnTo>
                  <a:pt x="94762" y="739043"/>
                </a:lnTo>
                <a:lnTo>
                  <a:pt x="94456" y="740073"/>
                </a:lnTo>
                <a:lnTo>
                  <a:pt x="93624" y="739672"/>
                </a:lnTo>
                <a:lnTo>
                  <a:pt x="93162" y="740286"/>
                </a:lnTo>
                <a:lnTo>
                  <a:pt x="95102" y="742870"/>
                </a:lnTo>
                <a:lnTo>
                  <a:pt x="94762" y="739043"/>
                </a:lnTo>
                <a:close/>
                <a:moveTo>
                  <a:pt x="89119" y="737500"/>
                </a:moveTo>
                <a:lnTo>
                  <a:pt x="90446" y="742972"/>
                </a:lnTo>
                <a:lnTo>
                  <a:pt x="95178" y="743732"/>
                </a:lnTo>
                <a:lnTo>
                  <a:pt x="95163" y="743561"/>
                </a:lnTo>
                <a:lnTo>
                  <a:pt x="92308" y="742848"/>
                </a:lnTo>
                <a:lnTo>
                  <a:pt x="89298" y="737586"/>
                </a:lnTo>
                <a:close/>
                <a:moveTo>
                  <a:pt x="314325" y="737394"/>
                </a:moveTo>
                <a:cubicBezTo>
                  <a:pt x="314325" y="737394"/>
                  <a:pt x="320675" y="737394"/>
                  <a:pt x="320675" y="737394"/>
                </a:cubicBezTo>
                <a:cubicBezTo>
                  <a:pt x="314325" y="737394"/>
                  <a:pt x="320675" y="744538"/>
                  <a:pt x="320675" y="744538"/>
                </a:cubicBezTo>
                <a:cubicBezTo>
                  <a:pt x="314325" y="744538"/>
                  <a:pt x="314325" y="737394"/>
                  <a:pt x="314325" y="737394"/>
                </a:cubicBezTo>
                <a:close/>
                <a:moveTo>
                  <a:pt x="895351" y="737394"/>
                </a:moveTo>
                <a:cubicBezTo>
                  <a:pt x="895351" y="737394"/>
                  <a:pt x="895351" y="737394"/>
                  <a:pt x="889001" y="744538"/>
                </a:cubicBezTo>
                <a:cubicBezTo>
                  <a:pt x="889001" y="744538"/>
                  <a:pt x="895351" y="737394"/>
                  <a:pt x="895351" y="737394"/>
                </a:cubicBezTo>
                <a:close/>
                <a:moveTo>
                  <a:pt x="89024" y="737107"/>
                </a:moveTo>
                <a:lnTo>
                  <a:pt x="89080" y="737336"/>
                </a:lnTo>
                <a:lnTo>
                  <a:pt x="89144" y="737316"/>
                </a:lnTo>
                <a:close/>
                <a:moveTo>
                  <a:pt x="889001" y="736997"/>
                </a:moveTo>
                <a:cubicBezTo>
                  <a:pt x="889001" y="736997"/>
                  <a:pt x="889001" y="736997"/>
                  <a:pt x="889001" y="737841"/>
                </a:cubicBezTo>
                <a:lnTo>
                  <a:pt x="889001" y="742057"/>
                </a:lnTo>
                <a:lnTo>
                  <a:pt x="889001" y="743744"/>
                </a:lnTo>
                <a:lnTo>
                  <a:pt x="882122" y="747118"/>
                </a:lnTo>
                <a:lnTo>
                  <a:pt x="881663" y="747342"/>
                </a:lnTo>
                <a:lnTo>
                  <a:pt x="882122" y="743744"/>
                </a:lnTo>
                <a:lnTo>
                  <a:pt x="882760" y="743588"/>
                </a:lnTo>
                <a:lnTo>
                  <a:pt x="882845" y="743567"/>
                </a:lnTo>
                <a:lnTo>
                  <a:pt x="885562" y="742901"/>
                </a:lnTo>
                <a:cubicBezTo>
                  <a:pt x="887281" y="742057"/>
                  <a:pt x="889001" y="740371"/>
                  <a:pt x="889001" y="736997"/>
                </a:cubicBezTo>
                <a:close/>
                <a:moveTo>
                  <a:pt x="786323" y="736871"/>
                </a:moveTo>
                <a:lnTo>
                  <a:pt x="783185" y="742358"/>
                </a:lnTo>
                <a:lnTo>
                  <a:pt x="780341" y="741140"/>
                </a:lnTo>
                <a:cubicBezTo>
                  <a:pt x="779486" y="741994"/>
                  <a:pt x="779486" y="743702"/>
                  <a:pt x="779486" y="743702"/>
                </a:cubicBezTo>
                <a:cubicBezTo>
                  <a:pt x="779486" y="740286"/>
                  <a:pt x="779486" y="738579"/>
                  <a:pt x="780341" y="737725"/>
                </a:cubicBezTo>
                <a:lnTo>
                  <a:pt x="780580" y="737691"/>
                </a:lnTo>
                <a:lnTo>
                  <a:pt x="782905" y="739433"/>
                </a:lnTo>
                <a:cubicBezTo>
                  <a:pt x="784614" y="738579"/>
                  <a:pt x="786323" y="736871"/>
                  <a:pt x="786323" y="736871"/>
                </a:cubicBezTo>
                <a:close/>
                <a:moveTo>
                  <a:pt x="779486" y="736871"/>
                </a:moveTo>
                <a:cubicBezTo>
                  <a:pt x="786323" y="736871"/>
                  <a:pt x="786323" y="736871"/>
                  <a:pt x="786323" y="736871"/>
                </a:cubicBezTo>
                <a:lnTo>
                  <a:pt x="780580" y="737691"/>
                </a:lnTo>
                <a:close/>
                <a:moveTo>
                  <a:pt x="95726" y="736871"/>
                </a:moveTo>
                <a:lnTo>
                  <a:pt x="96508" y="743116"/>
                </a:lnTo>
                <a:lnTo>
                  <a:pt x="95726" y="743702"/>
                </a:lnTo>
                <a:lnTo>
                  <a:pt x="95726" y="741140"/>
                </a:lnTo>
                <a:cubicBezTo>
                  <a:pt x="95726" y="738579"/>
                  <a:pt x="95726" y="736871"/>
                  <a:pt x="95726" y="736871"/>
                </a:cubicBezTo>
                <a:close/>
                <a:moveTo>
                  <a:pt x="95726" y="736871"/>
                </a:moveTo>
                <a:lnTo>
                  <a:pt x="100077" y="739355"/>
                </a:lnTo>
                <a:lnTo>
                  <a:pt x="102564" y="743702"/>
                </a:lnTo>
                <a:cubicBezTo>
                  <a:pt x="102564" y="743702"/>
                  <a:pt x="95726" y="736871"/>
                  <a:pt x="95726" y="736871"/>
                </a:cubicBezTo>
                <a:close/>
                <a:moveTo>
                  <a:pt x="922338" y="736600"/>
                </a:moveTo>
                <a:lnTo>
                  <a:pt x="920039" y="737832"/>
                </a:lnTo>
                <a:lnTo>
                  <a:pt x="919957" y="737592"/>
                </a:lnTo>
                <a:cubicBezTo>
                  <a:pt x="920750" y="736600"/>
                  <a:pt x="922338" y="736600"/>
                  <a:pt x="922338" y="736600"/>
                </a:cubicBezTo>
                <a:close/>
                <a:moveTo>
                  <a:pt x="901701" y="736600"/>
                </a:moveTo>
                <a:lnTo>
                  <a:pt x="901701" y="737493"/>
                </a:lnTo>
                <a:lnTo>
                  <a:pt x="901701" y="740172"/>
                </a:lnTo>
                <a:lnTo>
                  <a:pt x="901701" y="742851"/>
                </a:lnTo>
                <a:lnTo>
                  <a:pt x="901701" y="743744"/>
                </a:lnTo>
                <a:lnTo>
                  <a:pt x="901701" y="743744"/>
                </a:lnTo>
                <a:cubicBezTo>
                  <a:pt x="895351" y="750888"/>
                  <a:pt x="901701" y="743744"/>
                  <a:pt x="895351" y="743744"/>
                </a:cubicBezTo>
                <a:lnTo>
                  <a:pt x="895351" y="743744"/>
                </a:lnTo>
                <a:lnTo>
                  <a:pt x="894954" y="743744"/>
                </a:lnTo>
                <a:lnTo>
                  <a:pt x="895351" y="743324"/>
                </a:lnTo>
                <a:lnTo>
                  <a:pt x="898327" y="740172"/>
                </a:lnTo>
                <a:cubicBezTo>
                  <a:pt x="900014" y="738386"/>
                  <a:pt x="901701" y="736600"/>
                  <a:pt x="901701" y="736600"/>
                </a:cubicBezTo>
                <a:close/>
                <a:moveTo>
                  <a:pt x="875507" y="736600"/>
                </a:moveTo>
                <a:cubicBezTo>
                  <a:pt x="875507" y="736600"/>
                  <a:pt x="875507" y="736600"/>
                  <a:pt x="876400" y="736600"/>
                </a:cubicBezTo>
                <a:lnTo>
                  <a:pt x="881857" y="736600"/>
                </a:lnTo>
                <a:lnTo>
                  <a:pt x="882651" y="736600"/>
                </a:lnTo>
                <a:lnTo>
                  <a:pt x="885429" y="736600"/>
                </a:lnTo>
                <a:cubicBezTo>
                  <a:pt x="887215" y="736600"/>
                  <a:pt x="889001" y="736600"/>
                  <a:pt x="889001" y="736600"/>
                </a:cubicBezTo>
                <a:cubicBezTo>
                  <a:pt x="881857" y="736600"/>
                  <a:pt x="881857" y="736600"/>
                  <a:pt x="881857" y="744538"/>
                </a:cubicBezTo>
                <a:cubicBezTo>
                  <a:pt x="881857" y="744538"/>
                  <a:pt x="881857" y="742554"/>
                  <a:pt x="881857" y="740569"/>
                </a:cubicBezTo>
                <a:lnTo>
                  <a:pt x="881857" y="736714"/>
                </a:lnTo>
                <a:lnTo>
                  <a:pt x="876400" y="737493"/>
                </a:lnTo>
                <a:cubicBezTo>
                  <a:pt x="875507" y="738386"/>
                  <a:pt x="875507" y="740172"/>
                  <a:pt x="875507" y="743744"/>
                </a:cubicBezTo>
                <a:cubicBezTo>
                  <a:pt x="875507" y="743744"/>
                  <a:pt x="875507" y="743744"/>
                  <a:pt x="875507" y="736600"/>
                </a:cubicBezTo>
                <a:close/>
                <a:moveTo>
                  <a:pt x="328613" y="736600"/>
                </a:moveTo>
                <a:cubicBezTo>
                  <a:pt x="328613" y="736600"/>
                  <a:pt x="334963" y="736600"/>
                  <a:pt x="334963" y="736600"/>
                </a:cubicBezTo>
                <a:cubicBezTo>
                  <a:pt x="334963" y="736600"/>
                  <a:pt x="334963" y="736600"/>
                  <a:pt x="334963" y="744538"/>
                </a:cubicBezTo>
                <a:cubicBezTo>
                  <a:pt x="334963" y="744538"/>
                  <a:pt x="334963" y="736600"/>
                  <a:pt x="328613" y="736600"/>
                </a:cubicBezTo>
                <a:close/>
                <a:moveTo>
                  <a:pt x="306984" y="736600"/>
                </a:moveTo>
                <a:lnTo>
                  <a:pt x="307149" y="737260"/>
                </a:lnTo>
                <a:lnTo>
                  <a:pt x="307166" y="737269"/>
                </a:lnTo>
                <a:lnTo>
                  <a:pt x="307082" y="736600"/>
                </a:lnTo>
                <a:close/>
                <a:moveTo>
                  <a:pt x="305777" y="736600"/>
                </a:moveTo>
                <a:lnTo>
                  <a:pt x="306955" y="737167"/>
                </a:lnTo>
                <a:lnTo>
                  <a:pt x="306388" y="736600"/>
                </a:lnTo>
                <a:close/>
                <a:moveTo>
                  <a:pt x="303740" y="733952"/>
                </a:moveTo>
                <a:lnTo>
                  <a:pt x="304800" y="735806"/>
                </a:lnTo>
                <a:lnTo>
                  <a:pt x="305859" y="736071"/>
                </a:lnTo>
                <a:lnTo>
                  <a:pt x="303809" y="734021"/>
                </a:lnTo>
                <a:close/>
                <a:moveTo>
                  <a:pt x="321998" y="731309"/>
                </a:moveTo>
                <a:lnTo>
                  <a:pt x="321998" y="731309"/>
                </a:lnTo>
                <a:lnTo>
                  <a:pt x="324644" y="733425"/>
                </a:lnTo>
                <a:close/>
                <a:moveTo>
                  <a:pt x="306411" y="731225"/>
                </a:moveTo>
                <a:lnTo>
                  <a:pt x="306569" y="732487"/>
                </a:lnTo>
                <a:lnTo>
                  <a:pt x="306339" y="733177"/>
                </a:lnTo>
                <a:lnTo>
                  <a:pt x="304729" y="732487"/>
                </a:lnTo>
                <a:close/>
                <a:moveTo>
                  <a:pt x="47625" y="730779"/>
                </a:moveTo>
                <a:cubicBezTo>
                  <a:pt x="47625" y="727340"/>
                  <a:pt x="49213" y="729060"/>
                  <a:pt x="50800" y="731639"/>
                </a:cubicBezTo>
                <a:lnTo>
                  <a:pt x="53752" y="737236"/>
                </a:lnTo>
                <a:lnTo>
                  <a:pt x="53975" y="737394"/>
                </a:lnTo>
                <a:lnTo>
                  <a:pt x="53975" y="737659"/>
                </a:lnTo>
                <a:lnTo>
                  <a:pt x="53975" y="738519"/>
                </a:lnTo>
                <a:lnTo>
                  <a:pt x="53975" y="741098"/>
                </a:lnTo>
                <a:lnTo>
                  <a:pt x="53975" y="743645"/>
                </a:lnTo>
                <a:lnTo>
                  <a:pt x="53975" y="743744"/>
                </a:lnTo>
                <a:lnTo>
                  <a:pt x="53975" y="744538"/>
                </a:lnTo>
                <a:lnTo>
                  <a:pt x="53975" y="748209"/>
                </a:lnTo>
                <a:lnTo>
                  <a:pt x="53975" y="749995"/>
                </a:lnTo>
                <a:cubicBezTo>
                  <a:pt x="53975" y="750888"/>
                  <a:pt x="53975" y="750888"/>
                  <a:pt x="53975" y="750888"/>
                </a:cubicBezTo>
                <a:cubicBezTo>
                  <a:pt x="50800" y="747316"/>
                  <a:pt x="50800" y="745530"/>
                  <a:pt x="51594" y="744637"/>
                </a:cubicBezTo>
                <a:lnTo>
                  <a:pt x="52820" y="744177"/>
                </a:lnTo>
                <a:lnTo>
                  <a:pt x="50800" y="743546"/>
                </a:lnTo>
                <a:lnTo>
                  <a:pt x="49562" y="740838"/>
                </a:lnTo>
                <a:lnTo>
                  <a:pt x="47625" y="743744"/>
                </a:lnTo>
                <a:cubicBezTo>
                  <a:pt x="47625" y="736600"/>
                  <a:pt x="47625" y="736600"/>
                  <a:pt x="47625" y="736600"/>
                </a:cubicBezTo>
                <a:cubicBezTo>
                  <a:pt x="50800" y="736600"/>
                  <a:pt x="50800" y="736600"/>
                  <a:pt x="50800" y="737592"/>
                </a:cubicBezTo>
                <a:lnTo>
                  <a:pt x="53665" y="743860"/>
                </a:lnTo>
                <a:lnTo>
                  <a:pt x="53710" y="743843"/>
                </a:lnTo>
                <a:lnTo>
                  <a:pt x="51594" y="738287"/>
                </a:lnTo>
                <a:cubicBezTo>
                  <a:pt x="51197" y="736948"/>
                  <a:pt x="50998" y="735831"/>
                  <a:pt x="51296" y="735496"/>
                </a:cubicBezTo>
                <a:lnTo>
                  <a:pt x="53269" y="736894"/>
                </a:lnTo>
                <a:lnTo>
                  <a:pt x="53181" y="736799"/>
                </a:lnTo>
                <a:cubicBezTo>
                  <a:pt x="52388" y="735939"/>
                  <a:pt x="50800" y="734219"/>
                  <a:pt x="47625" y="730779"/>
                </a:cubicBezTo>
                <a:close/>
                <a:moveTo>
                  <a:pt x="307182" y="730647"/>
                </a:moveTo>
                <a:cubicBezTo>
                  <a:pt x="313929" y="737394"/>
                  <a:pt x="313929" y="737394"/>
                  <a:pt x="313929" y="737394"/>
                </a:cubicBezTo>
                <a:cubicBezTo>
                  <a:pt x="313929" y="737394"/>
                  <a:pt x="312242" y="737394"/>
                  <a:pt x="310556" y="736551"/>
                </a:cubicBezTo>
                <a:lnTo>
                  <a:pt x="309370" y="734477"/>
                </a:lnTo>
                <a:lnTo>
                  <a:pt x="309712" y="734021"/>
                </a:lnTo>
                <a:cubicBezTo>
                  <a:pt x="308869" y="732334"/>
                  <a:pt x="307182" y="730647"/>
                  <a:pt x="307182" y="730647"/>
                </a:cubicBezTo>
                <a:close/>
                <a:moveTo>
                  <a:pt x="306339" y="730647"/>
                </a:moveTo>
                <a:lnTo>
                  <a:pt x="307182" y="730647"/>
                </a:lnTo>
                <a:lnTo>
                  <a:pt x="306411" y="731225"/>
                </a:lnTo>
                <a:close/>
                <a:moveTo>
                  <a:pt x="55981" y="730452"/>
                </a:moveTo>
                <a:lnTo>
                  <a:pt x="57662" y="731405"/>
                </a:lnTo>
                <a:lnTo>
                  <a:pt x="57944" y="732175"/>
                </a:lnTo>
                <a:cubicBezTo>
                  <a:pt x="59663" y="734734"/>
                  <a:pt x="61383" y="736441"/>
                  <a:pt x="61383" y="736441"/>
                </a:cubicBezTo>
                <a:lnTo>
                  <a:pt x="57055" y="733987"/>
                </a:lnTo>
                <a:lnTo>
                  <a:pt x="57084" y="733881"/>
                </a:lnTo>
                <a:close/>
                <a:moveTo>
                  <a:pt x="895351" y="730250"/>
                </a:moveTo>
                <a:cubicBezTo>
                  <a:pt x="895351" y="730250"/>
                  <a:pt x="895351" y="736600"/>
                  <a:pt x="895351" y="736600"/>
                </a:cubicBezTo>
                <a:cubicBezTo>
                  <a:pt x="889001" y="736600"/>
                  <a:pt x="895351" y="730250"/>
                  <a:pt x="895351" y="730250"/>
                </a:cubicBezTo>
                <a:close/>
                <a:moveTo>
                  <a:pt x="320675" y="730250"/>
                </a:moveTo>
                <a:lnTo>
                  <a:pt x="321388" y="730332"/>
                </a:lnTo>
                <a:lnTo>
                  <a:pt x="321469" y="730250"/>
                </a:lnTo>
                <a:lnTo>
                  <a:pt x="321571" y="730353"/>
                </a:lnTo>
                <a:lnTo>
                  <a:pt x="327621" y="731044"/>
                </a:lnTo>
                <a:cubicBezTo>
                  <a:pt x="328613" y="731838"/>
                  <a:pt x="328613" y="733425"/>
                  <a:pt x="328613" y="736600"/>
                </a:cubicBezTo>
                <a:cubicBezTo>
                  <a:pt x="324644" y="736600"/>
                  <a:pt x="322660" y="735013"/>
                  <a:pt x="321667" y="733425"/>
                </a:cubicBezTo>
                <a:lnTo>
                  <a:pt x="321036" y="731405"/>
                </a:lnTo>
                <a:lnTo>
                  <a:pt x="320675" y="731044"/>
                </a:lnTo>
                <a:lnTo>
                  <a:pt x="320864" y="730855"/>
                </a:lnTo>
                <a:close/>
                <a:moveTo>
                  <a:pt x="314325" y="730250"/>
                </a:moveTo>
                <a:cubicBezTo>
                  <a:pt x="320675" y="730250"/>
                  <a:pt x="320675" y="736600"/>
                  <a:pt x="320675" y="736600"/>
                </a:cubicBezTo>
                <a:cubicBezTo>
                  <a:pt x="320675" y="736600"/>
                  <a:pt x="320675" y="736600"/>
                  <a:pt x="314325" y="730250"/>
                </a:cubicBezTo>
                <a:close/>
                <a:moveTo>
                  <a:pt x="95726" y="730041"/>
                </a:moveTo>
                <a:cubicBezTo>
                  <a:pt x="102564" y="736871"/>
                  <a:pt x="102564" y="736871"/>
                  <a:pt x="102564" y="736871"/>
                </a:cubicBezTo>
                <a:lnTo>
                  <a:pt x="98213" y="734387"/>
                </a:lnTo>
                <a:close/>
                <a:moveTo>
                  <a:pt x="88889" y="730041"/>
                </a:moveTo>
                <a:lnTo>
                  <a:pt x="88889" y="730894"/>
                </a:lnTo>
                <a:lnTo>
                  <a:pt x="88889" y="733456"/>
                </a:lnTo>
                <a:lnTo>
                  <a:pt x="88889" y="736871"/>
                </a:lnTo>
                <a:lnTo>
                  <a:pt x="87521" y="731862"/>
                </a:lnTo>
                <a:close/>
                <a:moveTo>
                  <a:pt x="88889" y="730041"/>
                </a:moveTo>
                <a:cubicBezTo>
                  <a:pt x="88889" y="730041"/>
                  <a:pt x="88889" y="731748"/>
                  <a:pt x="89744" y="733456"/>
                </a:cubicBezTo>
                <a:lnTo>
                  <a:pt x="90552" y="733917"/>
                </a:lnTo>
                <a:lnTo>
                  <a:pt x="91453" y="736017"/>
                </a:lnTo>
                <a:lnTo>
                  <a:pt x="90940" y="736188"/>
                </a:lnTo>
                <a:lnTo>
                  <a:pt x="89744" y="736017"/>
                </a:lnTo>
                <a:cubicBezTo>
                  <a:pt x="88889" y="735164"/>
                  <a:pt x="88889" y="733456"/>
                  <a:pt x="88889" y="730041"/>
                </a:cubicBezTo>
                <a:close/>
                <a:moveTo>
                  <a:pt x="88889" y="730041"/>
                </a:moveTo>
                <a:lnTo>
                  <a:pt x="92816" y="733964"/>
                </a:lnTo>
                <a:lnTo>
                  <a:pt x="94871" y="736017"/>
                </a:lnTo>
                <a:cubicBezTo>
                  <a:pt x="95726" y="736871"/>
                  <a:pt x="95726" y="736871"/>
                  <a:pt x="95726" y="736871"/>
                </a:cubicBezTo>
                <a:lnTo>
                  <a:pt x="94507" y="736175"/>
                </a:lnTo>
                <a:lnTo>
                  <a:pt x="94554" y="736704"/>
                </a:lnTo>
                <a:lnTo>
                  <a:pt x="95726" y="736871"/>
                </a:lnTo>
                <a:lnTo>
                  <a:pt x="95250" y="737505"/>
                </a:lnTo>
                <a:lnTo>
                  <a:pt x="95250" y="743068"/>
                </a:lnTo>
                <a:lnTo>
                  <a:pt x="95726" y="743702"/>
                </a:lnTo>
                <a:lnTo>
                  <a:pt x="95250" y="743583"/>
                </a:lnTo>
                <a:lnTo>
                  <a:pt x="95250" y="743645"/>
                </a:lnTo>
                <a:lnTo>
                  <a:pt x="95250" y="743744"/>
                </a:lnTo>
                <a:lnTo>
                  <a:pt x="95251" y="743744"/>
                </a:lnTo>
                <a:lnTo>
                  <a:pt x="95250" y="743744"/>
                </a:lnTo>
                <a:lnTo>
                  <a:pt x="95250" y="744538"/>
                </a:lnTo>
                <a:lnTo>
                  <a:pt x="95179" y="743744"/>
                </a:lnTo>
                <a:lnTo>
                  <a:pt x="92076" y="743744"/>
                </a:lnTo>
                <a:lnTo>
                  <a:pt x="90633" y="743744"/>
                </a:lnTo>
                <a:lnTo>
                  <a:pt x="91282" y="746423"/>
                </a:lnTo>
                <a:lnTo>
                  <a:pt x="89449" y="749859"/>
                </a:lnTo>
                <a:lnTo>
                  <a:pt x="89583" y="751326"/>
                </a:lnTo>
                <a:lnTo>
                  <a:pt x="94457" y="754459"/>
                </a:lnTo>
                <a:lnTo>
                  <a:pt x="94985" y="756833"/>
                </a:lnTo>
                <a:lnTo>
                  <a:pt x="95251" y="757023"/>
                </a:lnTo>
                <a:lnTo>
                  <a:pt x="95726" y="757362"/>
                </a:lnTo>
                <a:lnTo>
                  <a:pt x="95251" y="757295"/>
                </a:lnTo>
                <a:lnTo>
                  <a:pt x="95082" y="757270"/>
                </a:lnTo>
                <a:lnTo>
                  <a:pt x="95251" y="758031"/>
                </a:lnTo>
                <a:lnTo>
                  <a:pt x="94501" y="757188"/>
                </a:lnTo>
                <a:lnTo>
                  <a:pt x="94500" y="757187"/>
                </a:lnTo>
                <a:lnTo>
                  <a:pt x="89744" y="756509"/>
                </a:lnTo>
                <a:lnTo>
                  <a:pt x="88947" y="750940"/>
                </a:lnTo>
                <a:lnTo>
                  <a:pt x="88901" y="750888"/>
                </a:lnTo>
                <a:lnTo>
                  <a:pt x="88944" y="750915"/>
                </a:lnTo>
                <a:lnTo>
                  <a:pt x="88932" y="750830"/>
                </a:lnTo>
                <a:lnTo>
                  <a:pt x="88901" y="750888"/>
                </a:lnTo>
                <a:lnTo>
                  <a:pt x="88901" y="750616"/>
                </a:lnTo>
                <a:lnTo>
                  <a:pt x="88889" y="750532"/>
                </a:lnTo>
                <a:cubicBezTo>
                  <a:pt x="88889" y="750532"/>
                  <a:pt x="87180" y="748824"/>
                  <a:pt x="85470" y="747117"/>
                </a:cubicBezTo>
                <a:lnTo>
                  <a:pt x="82673" y="744323"/>
                </a:lnTo>
                <a:lnTo>
                  <a:pt x="82621" y="743702"/>
                </a:lnTo>
                <a:lnTo>
                  <a:pt x="82906" y="743702"/>
                </a:lnTo>
                <a:cubicBezTo>
                  <a:pt x="83761" y="743702"/>
                  <a:pt x="85470" y="743702"/>
                  <a:pt x="88889" y="743702"/>
                </a:cubicBezTo>
                <a:lnTo>
                  <a:pt x="88901" y="743833"/>
                </a:lnTo>
                <a:lnTo>
                  <a:pt x="88901" y="743744"/>
                </a:lnTo>
                <a:lnTo>
                  <a:pt x="88901" y="741065"/>
                </a:lnTo>
                <a:lnTo>
                  <a:pt x="88901" y="740172"/>
                </a:lnTo>
                <a:lnTo>
                  <a:pt x="88901" y="737395"/>
                </a:lnTo>
                <a:lnTo>
                  <a:pt x="88900" y="737394"/>
                </a:lnTo>
                <a:lnTo>
                  <a:pt x="88901" y="737394"/>
                </a:lnTo>
                <a:lnTo>
                  <a:pt x="88901" y="737393"/>
                </a:lnTo>
                <a:lnTo>
                  <a:pt x="88901" y="736892"/>
                </a:lnTo>
                <a:lnTo>
                  <a:pt x="88889" y="736871"/>
                </a:lnTo>
                <a:lnTo>
                  <a:pt x="88901" y="736867"/>
                </a:lnTo>
                <a:lnTo>
                  <a:pt x="88901" y="736600"/>
                </a:lnTo>
                <a:lnTo>
                  <a:pt x="88961" y="736847"/>
                </a:lnTo>
                <a:lnTo>
                  <a:pt x="90940" y="736188"/>
                </a:lnTo>
                <a:lnTo>
                  <a:pt x="92126" y="736357"/>
                </a:lnTo>
                <a:lnTo>
                  <a:pt x="93853" y="735802"/>
                </a:lnTo>
                <a:lnTo>
                  <a:pt x="90552" y="733917"/>
                </a:lnTo>
                <a:close/>
                <a:moveTo>
                  <a:pt x="88889" y="730041"/>
                </a:moveTo>
                <a:cubicBezTo>
                  <a:pt x="88889" y="730041"/>
                  <a:pt x="90598" y="730041"/>
                  <a:pt x="91453" y="730041"/>
                </a:cubicBezTo>
                <a:lnTo>
                  <a:pt x="92308" y="730041"/>
                </a:lnTo>
                <a:cubicBezTo>
                  <a:pt x="94017" y="730041"/>
                  <a:pt x="95726" y="730041"/>
                  <a:pt x="95726" y="730041"/>
                </a:cubicBezTo>
                <a:cubicBezTo>
                  <a:pt x="95726" y="736871"/>
                  <a:pt x="88889" y="730041"/>
                  <a:pt x="88889" y="730041"/>
                </a:cubicBezTo>
                <a:close/>
                <a:moveTo>
                  <a:pt x="75214" y="730041"/>
                </a:moveTo>
                <a:cubicBezTo>
                  <a:pt x="78633" y="730041"/>
                  <a:pt x="80342" y="731748"/>
                  <a:pt x="81196" y="733456"/>
                </a:cubicBezTo>
                <a:lnTo>
                  <a:pt x="81333" y="734002"/>
                </a:lnTo>
                <a:lnTo>
                  <a:pt x="80864" y="730250"/>
                </a:lnTo>
                <a:lnTo>
                  <a:pt x="80681" y="730041"/>
                </a:lnTo>
                <a:lnTo>
                  <a:pt x="78633" y="730041"/>
                </a:lnTo>
                <a:cubicBezTo>
                  <a:pt x="76923" y="730041"/>
                  <a:pt x="75214" y="730041"/>
                  <a:pt x="75214" y="730041"/>
                </a:cubicBezTo>
                <a:close/>
                <a:moveTo>
                  <a:pt x="54504" y="729615"/>
                </a:moveTo>
                <a:cubicBezTo>
                  <a:pt x="54504" y="729615"/>
                  <a:pt x="54504" y="729615"/>
                  <a:pt x="55364" y="729615"/>
                </a:cubicBezTo>
                <a:lnTo>
                  <a:pt x="55711" y="729615"/>
                </a:lnTo>
                <a:lnTo>
                  <a:pt x="55981" y="730452"/>
                </a:lnTo>
                <a:close/>
                <a:moveTo>
                  <a:pt x="916895" y="728663"/>
                </a:moveTo>
                <a:lnTo>
                  <a:pt x="915988" y="730250"/>
                </a:lnTo>
                <a:cubicBezTo>
                  <a:pt x="915988" y="730250"/>
                  <a:pt x="915988" y="730250"/>
                  <a:pt x="915988" y="731044"/>
                </a:cubicBezTo>
                <a:lnTo>
                  <a:pt x="915988" y="734219"/>
                </a:lnTo>
                <a:cubicBezTo>
                  <a:pt x="915988" y="733425"/>
                  <a:pt x="915988" y="733425"/>
                  <a:pt x="915988" y="736600"/>
                </a:cubicBezTo>
                <a:lnTo>
                  <a:pt x="914083" y="732155"/>
                </a:lnTo>
                <a:lnTo>
                  <a:pt x="912813" y="733425"/>
                </a:lnTo>
                <a:cubicBezTo>
                  <a:pt x="911226" y="735013"/>
                  <a:pt x="909638" y="736600"/>
                  <a:pt x="909638" y="736600"/>
                </a:cubicBezTo>
                <a:cubicBezTo>
                  <a:pt x="909638" y="736600"/>
                  <a:pt x="915988" y="730250"/>
                  <a:pt x="909638" y="730250"/>
                </a:cubicBezTo>
                <a:cubicBezTo>
                  <a:pt x="912813" y="730250"/>
                  <a:pt x="914400" y="730250"/>
                  <a:pt x="915988" y="729456"/>
                </a:cubicBezTo>
                <a:close/>
                <a:moveTo>
                  <a:pt x="86545" y="728284"/>
                </a:moveTo>
                <a:lnTo>
                  <a:pt x="88889" y="730041"/>
                </a:lnTo>
                <a:lnTo>
                  <a:pt x="87024" y="730041"/>
                </a:lnTo>
                <a:close/>
                <a:moveTo>
                  <a:pt x="893042" y="727941"/>
                </a:moveTo>
                <a:lnTo>
                  <a:pt x="892176" y="729456"/>
                </a:lnTo>
                <a:lnTo>
                  <a:pt x="891310" y="729673"/>
                </a:lnTo>
                <a:lnTo>
                  <a:pt x="889795" y="731838"/>
                </a:lnTo>
                <a:cubicBezTo>
                  <a:pt x="889001" y="733425"/>
                  <a:pt x="889001" y="733425"/>
                  <a:pt x="889001" y="730250"/>
                </a:cubicBezTo>
                <a:lnTo>
                  <a:pt x="892176" y="728436"/>
                </a:lnTo>
                <a:lnTo>
                  <a:pt x="892176" y="728436"/>
                </a:lnTo>
                <a:close/>
                <a:moveTo>
                  <a:pt x="316634" y="727652"/>
                </a:moveTo>
                <a:lnTo>
                  <a:pt x="320675" y="730250"/>
                </a:lnTo>
                <a:cubicBezTo>
                  <a:pt x="320675" y="730250"/>
                  <a:pt x="319088" y="730250"/>
                  <a:pt x="317500" y="729357"/>
                </a:cubicBezTo>
                <a:close/>
                <a:moveTo>
                  <a:pt x="948560" y="727557"/>
                </a:moveTo>
                <a:lnTo>
                  <a:pt x="948588" y="727594"/>
                </a:lnTo>
                <a:lnTo>
                  <a:pt x="948374" y="727991"/>
                </a:lnTo>
                <a:close/>
                <a:moveTo>
                  <a:pt x="92308" y="727479"/>
                </a:moveTo>
                <a:cubicBezTo>
                  <a:pt x="94017" y="728333"/>
                  <a:pt x="95726" y="730041"/>
                  <a:pt x="95726" y="730041"/>
                </a:cubicBezTo>
                <a:lnTo>
                  <a:pt x="91846" y="727825"/>
                </a:lnTo>
                <a:close/>
                <a:moveTo>
                  <a:pt x="56662" y="724929"/>
                </a:moveTo>
                <a:lnTo>
                  <a:pt x="57944" y="726202"/>
                </a:lnTo>
                <a:cubicBezTo>
                  <a:pt x="59663" y="727908"/>
                  <a:pt x="61383" y="729615"/>
                  <a:pt x="61383" y="729615"/>
                </a:cubicBezTo>
                <a:close/>
                <a:moveTo>
                  <a:pt x="42167" y="724793"/>
                </a:moveTo>
                <a:lnTo>
                  <a:pt x="44450" y="727075"/>
                </a:lnTo>
                <a:cubicBezTo>
                  <a:pt x="46038" y="728663"/>
                  <a:pt x="47625" y="730250"/>
                  <a:pt x="47625" y="730250"/>
                </a:cubicBezTo>
                <a:close/>
                <a:moveTo>
                  <a:pt x="75580" y="724674"/>
                </a:moveTo>
                <a:lnTo>
                  <a:pt x="75580" y="724674"/>
                </a:lnTo>
                <a:lnTo>
                  <a:pt x="76242" y="725203"/>
                </a:lnTo>
                <a:close/>
                <a:moveTo>
                  <a:pt x="94043" y="724471"/>
                </a:moveTo>
                <a:lnTo>
                  <a:pt x="94871" y="725772"/>
                </a:lnTo>
                <a:cubicBezTo>
                  <a:pt x="95726" y="728333"/>
                  <a:pt x="95726" y="730041"/>
                  <a:pt x="95726" y="730041"/>
                </a:cubicBezTo>
                <a:cubicBezTo>
                  <a:pt x="95726" y="730041"/>
                  <a:pt x="95726" y="728333"/>
                  <a:pt x="94871" y="726625"/>
                </a:cubicBezTo>
                <a:lnTo>
                  <a:pt x="92769" y="725426"/>
                </a:lnTo>
                <a:close/>
                <a:moveTo>
                  <a:pt x="922338" y="723900"/>
                </a:moveTo>
                <a:lnTo>
                  <a:pt x="916895" y="728663"/>
                </a:lnTo>
                <a:lnTo>
                  <a:pt x="919163" y="724694"/>
                </a:lnTo>
                <a:cubicBezTo>
                  <a:pt x="920750" y="723900"/>
                  <a:pt x="922338" y="723900"/>
                  <a:pt x="922338" y="723900"/>
                </a:cubicBezTo>
                <a:close/>
                <a:moveTo>
                  <a:pt x="895351" y="723900"/>
                </a:moveTo>
                <a:cubicBezTo>
                  <a:pt x="895351" y="723900"/>
                  <a:pt x="895351" y="725488"/>
                  <a:pt x="894557" y="727075"/>
                </a:cubicBezTo>
                <a:lnTo>
                  <a:pt x="893765" y="727528"/>
                </a:lnTo>
                <a:lnTo>
                  <a:pt x="893042" y="727941"/>
                </a:lnTo>
                <a:lnTo>
                  <a:pt x="893042" y="727941"/>
                </a:lnTo>
                <a:lnTo>
                  <a:pt x="892176" y="728436"/>
                </a:lnTo>
                <a:close/>
                <a:moveTo>
                  <a:pt x="895351" y="723900"/>
                </a:moveTo>
                <a:cubicBezTo>
                  <a:pt x="901701" y="723900"/>
                  <a:pt x="895351" y="730250"/>
                  <a:pt x="895351" y="730250"/>
                </a:cubicBezTo>
                <a:cubicBezTo>
                  <a:pt x="895351" y="723900"/>
                  <a:pt x="895351" y="730250"/>
                  <a:pt x="895351" y="723900"/>
                </a:cubicBezTo>
                <a:close/>
                <a:moveTo>
                  <a:pt x="868363" y="723900"/>
                </a:moveTo>
                <a:cubicBezTo>
                  <a:pt x="874713" y="723900"/>
                  <a:pt x="868363" y="730250"/>
                  <a:pt x="868363" y="730250"/>
                </a:cubicBezTo>
                <a:cubicBezTo>
                  <a:pt x="868363" y="730250"/>
                  <a:pt x="868363" y="736600"/>
                  <a:pt x="862013" y="730250"/>
                </a:cubicBezTo>
                <a:cubicBezTo>
                  <a:pt x="868363" y="730250"/>
                  <a:pt x="868363" y="730250"/>
                  <a:pt x="868363" y="723900"/>
                </a:cubicBezTo>
                <a:close/>
                <a:moveTo>
                  <a:pt x="309209" y="723900"/>
                </a:moveTo>
                <a:lnTo>
                  <a:pt x="312420" y="725964"/>
                </a:lnTo>
                <a:lnTo>
                  <a:pt x="313796" y="723900"/>
                </a:lnTo>
                <a:lnTo>
                  <a:pt x="313532" y="723900"/>
                </a:lnTo>
                <a:close/>
                <a:moveTo>
                  <a:pt x="41275" y="723900"/>
                </a:moveTo>
                <a:cubicBezTo>
                  <a:pt x="41275" y="723900"/>
                  <a:pt x="41275" y="723900"/>
                  <a:pt x="42069" y="724694"/>
                </a:cubicBezTo>
                <a:lnTo>
                  <a:pt x="42167" y="724793"/>
                </a:lnTo>
                <a:close/>
                <a:moveTo>
                  <a:pt x="936750" y="723210"/>
                </a:moveTo>
                <a:cubicBezTo>
                  <a:pt x="936750" y="723210"/>
                  <a:pt x="936750" y="723210"/>
                  <a:pt x="929913" y="730041"/>
                </a:cubicBezTo>
                <a:cubicBezTo>
                  <a:pt x="929913" y="723210"/>
                  <a:pt x="929913" y="730041"/>
                  <a:pt x="936750" y="723210"/>
                </a:cubicBezTo>
                <a:close/>
                <a:moveTo>
                  <a:pt x="88889" y="723210"/>
                </a:moveTo>
                <a:cubicBezTo>
                  <a:pt x="88889" y="723210"/>
                  <a:pt x="88889" y="724918"/>
                  <a:pt x="89744" y="726625"/>
                </a:cubicBezTo>
                <a:lnTo>
                  <a:pt x="91846" y="727825"/>
                </a:lnTo>
                <a:lnTo>
                  <a:pt x="88889" y="730041"/>
                </a:lnTo>
                <a:lnTo>
                  <a:pt x="86888" y="726542"/>
                </a:lnTo>
                <a:close/>
                <a:moveTo>
                  <a:pt x="88889" y="723210"/>
                </a:moveTo>
                <a:lnTo>
                  <a:pt x="92769" y="725426"/>
                </a:lnTo>
                <a:lnTo>
                  <a:pt x="92308" y="725772"/>
                </a:lnTo>
                <a:cubicBezTo>
                  <a:pt x="92308" y="726626"/>
                  <a:pt x="92308" y="726626"/>
                  <a:pt x="88889" y="723210"/>
                </a:cubicBezTo>
                <a:close/>
                <a:moveTo>
                  <a:pt x="328216" y="723106"/>
                </a:moveTo>
                <a:lnTo>
                  <a:pt x="328613" y="723205"/>
                </a:lnTo>
                <a:lnTo>
                  <a:pt x="331590" y="723949"/>
                </a:lnTo>
                <a:cubicBezTo>
                  <a:pt x="333276" y="724793"/>
                  <a:pt x="334963" y="726480"/>
                  <a:pt x="334963" y="729853"/>
                </a:cubicBezTo>
                <a:cubicBezTo>
                  <a:pt x="331590" y="726480"/>
                  <a:pt x="329903" y="724793"/>
                  <a:pt x="329059" y="723949"/>
                </a:cubicBezTo>
                <a:lnTo>
                  <a:pt x="328613" y="723503"/>
                </a:lnTo>
                <a:close/>
                <a:moveTo>
                  <a:pt x="314325" y="723106"/>
                </a:moveTo>
                <a:lnTo>
                  <a:pt x="316634" y="727652"/>
                </a:lnTo>
                <a:lnTo>
                  <a:pt x="315119" y="726678"/>
                </a:lnTo>
                <a:cubicBezTo>
                  <a:pt x="314325" y="724892"/>
                  <a:pt x="314325" y="723106"/>
                  <a:pt x="314325" y="723106"/>
                </a:cubicBezTo>
                <a:close/>
                <a:moveTo>
                  <a:pt x="314325" y="723106"/>
                </a:moveTo>
                <a:cubicBezTo>
                  <a:pt x="314325" y="723106"/>
                  <a:pt x="320675" y="723106"/>
                  <a:pt x="320675" y="730250"/>
                </a:cubicBezTo>
                <a:cubicBezTo>
                  <a:pt x="314325" y="723106"/>
                  <a:pt x="314325" y="723106"/>
                  <a:pt x="314325" y="723106"/>
                </a:cubicBezTo>
                <a:close/>
                <a:moveTo>
                  <a:pt x="54824" y="723106"/>
                </a:moveTo>
                <a:lnTo>
                  <a:pt x="55364" y="723642"/>
                </a:lnTo>
                <a:lnTo>
                  <a:pt x="56662" y="724929"/>
                </a:lnTo>
                <a:close/>
                <a:moveTo>
                  <a:pt x="905670" y="720924"/>
                </a:moveTo>
                <a:lnTo>
                  <a:pt x="908369" y="722949"/>
                </a:lnTo>
                <a:lnTo>
                  <a:pt x="901701" y="723901"/>
                </a:lnTo>
                <a:cubicBezTo>
                  <a:pt x="901701" y="723901"/>
                  <a:pt x="903686" y="721917"/>
                  <a:pt x="905670" y="720924"/>
                </a:cubicBezTo>
                <a:close/>
                <a:moveTo>
                  <a:pt x="311151" y="720923"/>
                </a:moveTo>
                <a:lnTo>
                  <a:pt x="313480" y="723107"/>
                </a:lnTo>
                <a:lnTo>
                  <a:pt x="314000" y="723595"/>
                </a:lnTo>
                <a:lnTo>
                  <a:pt x="314325" y="723107"/>
                </a:lnTo>
                <a:lnTo>
                  <a:pt x="314325" y="723899"/>
                </a:lnTo>
                <a:lnTo>
                  <a:pt x="314326" y="723900"/>
                </a:lnTo>
                <a:lnTo>
                  <a:pt x="314325" y="723900"/>
                </a:lnTo>
                <a:lnTo>
                  <a:pt x="314325" y="729358"/>
                </a:lnTo>
                <a:lnTo>
                  <a:pt x="314325" y="730250"/>
                </a:lnTo>
                <a:lnTo>
                  <a:pt x="314325" y="730251"/>
                </a:lnTo>
                <a:lnTo>
                  <a:pt x="314325" y="730251"/>
                </a:lnTo>
                <a:lnTo>
                  <a:pt x="314325" y="731144"/>
                </a:lnTo>
                <a:lnTo>
                  <a:pt x="314325" y="735806"/>
                </a:lnTo>
                <a:lnTo>
                  <a:pt x="314325" y="736600"/>
                </a:lnTo>
                <a:lnTo>
                  <a:pt x="314325" y="737394"/>
                </a:lnTo>
                <a:lnTo>
                  <a:pt x="311809" y="732441"/>
                </a:lnTo>
                <a:lnTo>
                  <a:pt x="307977" y="730251"/>
                </a:lnTo>
                <a:lnTo>
                  <a:pt x="307975" y="730251"/>
                </a:lnTo>
                <a:lnTo>
                  <a:pt x="307976" y="730251"/>
                </a:lnTo>
                <a:lnTo>
                  <a:pt x="307975" y="730250"/>
                </a:lnTo>
                <a:cubicBezTo>
                  <a:pt x="307975" y="730250"/>
                  <a:pt x="307975" y="730250"/>
                  <a:pt x="308769" y="730250"/>
                </a:cubicBezTo>
                <a:lnTo>
                  <a:pt x="314323" y="730250"/>
                </a:lnTo>
                <a:lnTo>
                  <a:pt x="314321" y="730250"/>
                </a:lnTo>
                <a:lnTo>
                  <a:pt x="308769" y="729456"/>
                </a:lnTo>
                <a:cubicBezTo>
                  <a:pt x="307975" y="728663"/>
                  <a:pt x="307975" y="727075"/>
                  <a:pt x="307975" y="723900"/>
                </a:cubicBezTo>
                <a:cubicBezTo>
                  <a:pt x="307975" y="727075"/>
                  <a:pt x="309563" y="728663"/>
                  <a:pt x="311150" y="729456"/>
                </a:cubicBezTo>
                <a:lnTo>
                  <a:pt x="314307" y="730246"/>
                </a:lnTo>
                <a:lnTo>
                  <a:pt x="311150" y="729358"/>
                </a:lnTo>
                <a:lnTo>
                  <a:pt x="308378" y="723900"/>
                </a:lnTo>
                <a:lnTo>
                  <a:pt x="307976" y="723900"/>
                </a:lnTo>
                <a:lnTo>
                  <a:pt x="308248" y="723645"/>
                </a:lnTo>
                <a:lnTo>
                  <a:pt x="307975" y="723107"/>
                </a:lnTo>
                <a:lnTo>
                  <a:pt x="308478" y="723430"/>
                </a:lnTo>
                <a:lnTo>
                  <a:pt x="308822" y="723107"/>
                </a:lnTo>
                <a:close/>
                <a:moveTo>
                  <a:pt x="315870" y="720017"/>
                </a:moveTo>
                <a:lnTo>
                  <a:pt x="320675" y="723106"/>
                </a:lnTo>
                <a:lnTo>
                  <a:pt x="318294" y="723106"/>
                </a:lnTo>
                <a:lnTo>
                  <a:pt x="315119" y="723106"/>
                </a:lnTo>
                <a:cubicBezTo>
                  <a:pt x="314325" y="723106"/>
                  <a:pt x="314325" y="723106"/>
                  <a:pt x="314325" y="723106"/>
                </a:cubicBezTo>
                <a:cubicBezTo>
                  <a:pt x="314325" y="723106"/>
                  <a:pt x="315913" y="723106"/>
                  <a:pt x="316706" y="722213"/>
                </a:cubicBezTo>
                <a:close/>
                <a:moveTo>
                  <a:pt x="80442" y="717757"/>
                </a:moveTo>
                <a:lnTo>
                  <a:pt x="81196" y="718941"/>
                </a:lnTo>
                <a:cubicBezTo>
                  <a:pt x="82051" y="721503"/>
                  <a:pt x="82051" y="723210"/>
                  <a:pt x="82051" y="723210"/>
                </a:cubicBezTo>
                <a:lnTo>
                  <a:pt x="79429" y="718626"/>
                </a:lnTo>
                <a:close/>
                <a:moveTo>
                  <a:pt x="847726" y="716756"/>
                </a:moveTo>
                <a:cubicBezTo>
                  <a:pt x="841376" y="716756"/>
                  <a:pt x="841376" y="723900"/>
                  <a:pt x="841376" y="723900"/>
                </a:cubicBezTo>
                <a:cubicBezTo>
                  <a:pt x="841376" y="716756"/>
                  <a:pt x="841376" y="716756"/>
                  <a:pt x="847726" y="716756"/>
                </a:cubicBezTo>
                <a:close/>
                <a:moveTo>
                  <a:pt x="287338" y="716491"/>
                </a:moveTo>
                <a:cubicBezTo>
                  <a:pt x="294482" y="716491"/>
                  <a:pt x="294482" y="716491"/>
                  <a:pt x="294482" y="723371"/>
                </a:cubicBezTo>
                <a:cubicBezTo>
                  <a:pt x="294482" y="723371"/>
                  <a:pt x="287338" y="716491"/>
                  <a:pt x="287338" y="716491"/>
                </a:cubicBezTo>
                <a:close/>
                <a:moveTo>
                  <a:pt x="841024" y="716380"/>
                </a:moveTo>
                <a:cubicBezTo>
                  <a:pt x="841024" y="716380"/>
                  <a:pt x="841024" y="716380"/>
                  <a:pt x="841024" y="723210"/>
                </a:cubicBezTo>
                <a:lnTo>
                  <a:pt x="840402" y="718864"/>
                </a:lnTo>
                <a:close/>
                <a:moveTo>
                  <a:pt x="280341" y="716380"/>
                </a:moveTo>
                <a:cubicBezTo>
                  <a:pt x="287179" y="716380"/>
                  <a:pt x="287179" y="723210"/>
                  <a:pt x="287179" y="716380"/>
                </a:cubicBezTo>
                <a:lnTo>
                  <a:pt x="287179" y="719795"/>
                </a:lnTo>
                <a:lnTo>
                  <a:pt x="287179" y="722357"/>
                </a:lnTo>
                <a:cubicBezTo>
                  <a:pt x="287179" y="723210"/>
                  <a:pt x="287179" y="723210"/>
                  <a:pt x="287179" y="723210"/>
                </a:cubicBezTo>
                <a:cubicBezTo>
                  <a:pt x="280341" y="723210"/>
                  <a:pt x="280341" y="723210"/>
                  <a:pt x="280341" y="716380"/>
                </a:cubicBezTo>
                <a:close/>
                <a:moveTo>
                  <a:pt x="79565" y="716380"/>
                </a:moveTo>
                <a:lnTo>
                  <a:pt x="82051" y="716380"/>
                </a:lnTo>
                <a:lnTo>
                  <a:pt x="80442" y="717757"/>
                </a:lnTo>
                <a:close/>
                <a:moveTo>
                  <a:pt x="75214" y="716380"/>
                </a:moveTo>
                <a:cubicBezTo>
                  <a:pt x="75214" y="716380"/>
                  <a:pt x="76923" y="716380"/>
                  <a:pt x="78633" y="717234"/>
                </a:cubicBezTo>
                <a:lnTo>
                  <a:pt x="79429" y="718626"/>
                </a:lnTo>
                <a:lnTo>
                  <a:pt x="76069" y="721503"/>
                </a:lnTo>
                <a:cubicBezTo>
                  <a:pt x="75214" y="721503"/>
                  <a:pt x="75214" y="719795"/>
                  <a:pt x="75214" y="716380"/>
                </a:cubicBezTo>
                <a:close/>
                <a:moveTo>
                  <a:pt x="314722" y="716359"/>
                </a:moveTo>
                <a:cubicBezTo>
                  <a:pt x="314722" y="716359"/>
                  <a:pt x="321469" y="723106"/>
                  <a:pt x="321469" y="723106"/>
                </a:cubicBezTo>
                <a:cubicBezTo>
                  <a:pt x="318096" y="719733"/>
                  <a:pt x="316409" y="718046"/>
                  <a:pt x="315565" y="717202"/>
                </a:cubicBezTo>
                <a:cubicBezTo>
                  <a:pt x="314722" y="716359"/>
                  <a:pt x="314722" y="716359"/>
                  <a:pt x="314722" y="716359"/>
                </a:cubicBezTo>
                <a:close/>
                <a:moveTo>
                  <a:pt x="314722" y="716359"/>
                </a:moveTo>
                <a:cubicBezTo>
                  <a:pt x="318096" y="716359"/>
                  <a:pt x="318096" y="716359"/>
                  <a:pt x="318096" y="716359"/>
                </a:cubicBezTo>
                <a:lnTo>
                  <a:pt x="318939" y="716359"/>
                </a:lnTo>
                <a:lnTo>
                  <a:pt x="321469" y="716359"/>
                </a:lnTo>
                <a:cubicBezTo>
                  <a:pt x="328216" y="716359"/>
                  <a:pt x="328216" y="716359"/>
                  <a:pt x="328216" y="716359"/>
                </a:cubicBezTo>
                <a:cubicBezTo>
                  <a:pt x="328216" y="716359"/>
                  <a:pt x="328216" y="723106"/>
                  <a:pt x="328216" y="723106"/>
                </a:cubicBezTo>
                <a:lnTo>
                  <a:pt x="323396" y="725172"/>
                </a:lnTo>
                <a:lnTo>
                  <a:pt x="320675" y="730250"/>
                </a:lnTo>
                <a:lnTo>
                  <a:pt x="320675" y="726281"/>
                </a:lnTo>
                <a:lnTo>
                  <a:pt x="320675" y="724694"/>
                </a:lnTo>
                <a:lnTo>
                  <a:pt x="320675" y="723999"/>
                </a:lnTo>
                <a:lnTo>
                  <a:pt x="320675" y="723900"/>
                </a:lnTo>
                <a:lnTo>
                  <a:pt x="321837" y="724210"/>
                </a:lnTo>
                <a:lnTo>
                  <a:pt x="321469" y="723106"/>
                </a:lnTo>
                <a:cubicBezTo>
                  <a:pt x="321469" y="716359"/>
                  <a:pt x="314722" y="716359"/>
                  <a:pt x="314722" y="716359"/>
                </a:cubicBezTo>
                <a:close/>
                <a:moveTo>
                  <a:pt x="909639" y="715963"/>
                </a:moveTo>
                <a:cubicBezTo>
                  <a:pt x="909639" y="719932"/>
                  <a:pt x="909639" y="719932"/>
                  <a:pt x="909639" y="719932"/>
                </a:cubicBezTo>
                <a:lnTo>
                  <a:pt x="909639" y="720924"/>
                </a:lnTo>
                <a:lnTo>
                  <a:pt x="909639" y="723899"/>
                </a:lnTo>
                <a:lnTo>
                  <a:pt x="912813" y="716955"/>
                </a:lnTo>
                <a:cubicBezTo>
                  <a:pt x="914400" y="715963"/>
                  <a:pt x="915988" y="715963"/>
                  <a:pt x="915988" y="715963"/>
                </a:cubicBezTo>
                <a:cubicBezTo>
                  <a:pt x="915988" y="715963"/>
                  <a:pt x="915988" y="715963"/>
                  <a:pt x="915194" y="716955"/>
                </a:cubicBezTo>
                <a:lnTo>
                  <a:pt x="909639" y="723900"/>
                </a:lnTo>
                <a:lnTo>
                  <a:pt x="909639" y="723901"/>
                </a:lnTo>
                <a:lnTo>
                  <a:pt x="909638" y="723901"/>
                </a:lnTo>
                <a:lnTo>
                  <a:pt x="908369" y="722949"/>
                </a:lnTo>
                <a:lnTo>
                  <a:pt x="908647" y="722909"/>
                </a:lnTo>
                <a:cubicBezTo>
                  <a:pt x="909639" y="721917"/>
                  <a:pt x="909639" y="719932"/>
                  <a:pt x="909639" y="715963"/>
                </a:cubicBezTo>
                <a:close/>
                <a:moveTo>
                  <a:pt x="301626" y="715963"/>
                </a:moveTo>
                <a:lnTo>
                  <a:pt x="301626" y="715964"/>
                </a:lnTo>
                <a:lnTo>
                  <a:pt x="304800" y="719535"/>
                </a:lnTo>
                <a:cubicBezTo>
                  <a:pt x="306388" y="721321"/>
                  <a:pt x="307975" y="723107"/>
                  <a:pt x="307975" y="723107"/>
                </a:cubicBezTo>
                <a:cubicBezTo>
                  <a:pt x="304800" y="723107"/>
                  <a:pt x="304800" y="723107"/>
                  <a:pt x="304800" y="723107"/>
                </a:cubicBezTo>
                <a:lnTo>
                  <a:pt x="301626" y="723107"/>
                </a:lnTo>
                <a:lnTo>
                  <a:pt x="301626" y="723901"/>
                </a:lnTo>
                <a:lnTo>
                  <a:pt x="298451" y="718345"/>
                </a:lnTo>
                <a:lnTo>
                  <a:pt x="301625" y="715964"/>
                </a:lnTo>
                <a:lnTo>
                  <a:pt x="301625" y="715964"/>
                </a:lnTo>
                <a:close/>
                <a:moveTo>
                  <a:pt x="47625" y="715963"/>
                </a:moveTo>
                <a:cubicBezTo>
                  <a:pt x="47625" y="719535"/>
                  <a:pt x="47625" y="721321"/>
                  <a:pt x="48419" y="723107"/>
                </a:cubicBezTo>
                <a:lnTo>
                  <a:pt x="48641" y="723393"/>
                </a:lnTo>
                <a:lnTo>
                  <a:pt x="48073" y="723233"/>
                </a:lnTo>
                <a:lnTo>
                  <a:pt x="50017" y="725162"/>
                </a:lnTo>
                <a:lnTo>
                  <a:pt x="48641" y="723393"/>
                </a:lnTo>
                <a:lnTo>
                  <a:pt x="50800" y="724000"/>
                </a:lnTo>
                <a:lnTo>
                  <a:pt x="52786" y="727909"/>
                </a:lnTo>
                <a:lnTo>
                  <a:pt x="53644" y="728761"/>
                </a:lnTo>
                <a:cubicBezTo>
                  <a:pt x="54504" y="729615"/>
                  <a:pt x="54504" y="729615"/>
                  <a:pt x="54504" y="729615"/>
                </a:cubicBezTo>
                <a:cubicBezTo>
                  <a:pt x="54504" y="729615"/>
                  <a:pt x="54504" y="731321"/>
                  <a:pt x="55364" y="733028"/>
                </a:cubicBezTo>
                <a:lnTo>
                  <a:pt x="57055" y="733987"/>
                </a:lnTo>
                <a:lnTo>
                  <a:pt x="55978" y="737904"/>
                </a:lnTo>
                <a:lnTo>
                  <a:pt x="55364" y="737294"/>
                </a:lnTo>
                <a:cubicBezTo>
                  <a:pt x="54504" y="736441"/>
                  <a:pt x="54504" y="736441"/>
                  <a:pt x="54504" y="736441"/>
                </a:cubicBezTo>
                <a:lnTo>
                  <a:pt x="53676" y="729866"/>
                </a:lnTo>
                <a:lnTo>
                  <a:pt x="52253" y="728037"/>
                </a:lnTo>
                <a:lnTo>
                  <a:pt x="47999" y="723212"/>
                </a:lnTo>
                <a:lnTo>
                  <a:pt x="47625" y="723107"/>
                </a:lnTo>
                <a:lnTo>
                  <a:pt x="47625" y="722788"/>
                </a:lnTo>
                <a:lnTo>
                  <a:pt x="47625" y="718642"/>
                </a:lnTo>
                <a:lnTo>
                  <a:pt x="47625" y="716856"/>
                </a:lnTo>
                <a:cubicBezTo>
                  <a:pt x="47625" y="715963"/>
                  <a:pt x="47625" y="715963"/>
                  <a:pt x="47625" y="715963"/>
                </a:cubicBezTo>
                <a:close/>
                <a:moveTo>
                  <a:pt x="26988" y="715963"/>
                </a:moveTo>
                <a:cubicBezTo>
                  <a:pt x="26988" y="723107"/>
                  <a:pt x="26988" y="723107"/>
                  <a:pt x="34926" y="730251"/>
                </a:cubicBezTo>
                <a:cubicBezTo>
                  <a:pt x="26988" y="723107"/>
                  <a:pt x="26988" y="723107"/>
                  <a:pt x="26988" y="723107"/>
                </a:cubicBezTo>
                <a:cubicBezTo>
                  <a:pt x="26988" y="723107"/>
                  <a:pt x="26988" y="715963"/>
                  <a:pt x="26988" y="715963"/>
                </a:cubicBezTo>
                <a:close/>
                <a:moveTo>
                  <a:pt x="895351" y="715962"/>
                </a:moveTo>
                <a:cubicBezTo>
                  <a:pt x="895351" y="723900"/>
                  <a:pt x="895351" y="715962"/>
                  <a:pt x="895351" y="723900"/>
                </a:cubicBezTo>
                <a:cubicBezTo>
                  <a:pt x="889001" y="723900"/>
                  <a:pt x="895351" y="715962"/>
                  <a:pt x="895351" y="715962"/>
                </a:cubicBezTo>
                <a:close/>
                <a:moveTo>
                  <a:pt x="288195" y="715391"/>
                </a:moveTo>
                <a:lnTo>
                  <a:pt x="288231" y="715631"/>
                </a:lnTo>
                <a:lnTo>
                  <a:pt x="294372" y="716476"/>
                </a:lnTo>
                <a:lnTo>
                  <a:pt x="293688" y="715963"/>
                </a:lnTo>
                <a:cubicBezTo>
                  <a:pt x="293688" y="715963"/>
                  <a:pt x="295673" y="715963"/>
                  <a:pt x="297657" y="716955"/>
                </a:cubicBezTo>
                <a:lnTo>
                  <a:pt x="298451" y="718345"/>
                </a:lnTo>
                <a:lnTo>
                  <a:pt x="297657" y="718940"/>
                </a:lnTo>
                <a:lnTo>
                  <a:pt x="294392" y="716491"/>
                </a:lnTo>
                <a:lnTo>
                  <a:pt x="293589" y="716491"/>
                </a:lnTo>
                <a:lnTo>
                  <a:pt x="291803" y="716491"/>
                </a:lnTo>
                <a:lnTo>
                  <a:pt x="287338" y="716491"/>
                </a:lnTo>
                <a:close/>
                <a:moveTo>
                  <a:pt x="835732" y="714836"/>
                </a:moveTo>
                <a:lnTo>
                  <a:pt x="835041" y="715526"/>
                </a:lnTo>
                <a:cubicBezTo>
                  <a:pt x="834186" y="716380"/>
                  <a:pt x="834186" y="716380"/>
                  <a:pt x="834186" y="716380"/>
                </a:cubicBezTo>
                <a:close/>
                <a:moveTo>
                  <a:pt x="926704" y="713913"/>
                </a:moveTo>
                <a:lnTo>
                  <a:pt x="930019" y="716306"/>
                </a:lnTo>
                <a:lnTo>
                  <a:pt x="930276" y="715963"/>
                </a:lnTo>
                <a:lnTo>
                  <a:pt x="930276" y="716492"/>
                </a:lnTo>
                <a:lnTo>
                  <a:pt x="930276" y="716955"/>
                </a:lnTo>
                <a:lnTo>
                  <a:pt x="930276" y="718940"/>
                </a:lnTo>
                <a:lnTo>
                  <a:pt x="930276" y="719931"/>
                </a:lnTo>
                <a:lnTo>
                  <a:pt x="930276" y="720923"/>
                </a:lnTo>
                <a:lnTo>
                  <a:pt x="930276" y="722908"/>
                </a:lnTo>
                <a:lnTo>
                  <a:pt x="930276" y="723900"/>
                </a:lnTo>
                <a:lnTo>
                  <a:pt x="930276" y="723900"/>
                </a:lnTo>
                <a:lnTo>
                  <a:pt x="923330" y="729456"/>
                </a:lnTo>
                <a:cubicBezTo>
                  <a:pt x="922338" y="730250"/>
                  <a:pt x="922338" y="730250"/>
                  <a:pt x="922338" y="730250"/>
                </a:cubicBezTo>
                <a:lnTo>
                  <a:pt x="922338" y="729456"/>
                </a:lnTo>
                <a:lnTo>
                  <a:pt x="922338" y="727075"/>
                </a:lnTo>
                <a:lnTo>
                  <a:pt x="922338" y="726281"/>
                </a:lnTo>
                <a:lnTo>
                  <a:pt x="922338" y="724694"/>
                </a:lnTo>
                <a:lnTo>
                  <a:pt x="922338" y="723900"/>
                </a:lnTo>
                <a:cubicBezTo>
                  <a:pt x="922338" y="723900"/>
                  <a:pt x="922338" y="723900"/>
                  <a:pt x="923330" y="723900"/>
                </a:cubicBezTo>
                <a:lnTo>
                  <a:pt x="930275" y="723900"/>
                </a:lnTo>
                <a:lnTo>
                  <a:pt x="927299" y="719932"/>
                </a:lnTo>
                <a:lnTo>
                  <a:pt x="929833" y="716553"/>
                </a:lnTo>
                <a:lnTo>
                  <a:pt x="924025" y="717352"/>
                </a:lnTo>
                <a:cubicBezTo>
                  <a:pt x="923132" y="718212"/>
                  <a:pt x="923132" y="719932"/>
                  <a:pt x="923132" y="723372"/>
                </a:cubicBezTo>
                <a:cubicBezTo>
                  <a:pt x="923132" y="719932"/>
                  <a:pt x="923132" y="719932"/>
                  <a:pt x="923132" y="719932"/>
                </a:cubicBezTo>
                <a:lnTo>
                  <a:pt x="923132" y="719072"/>
                </a:lnTo>
                <a:cubicBezTo>
                  <a:pt x="923132" y="718212"/>
                  <a:pt x="923132" y="716492"/>
                  <a:pt x="923132" y="716492"/>
                </a:cubicBezTo>
                <a:cubicBezTo>
                  <a:pt x="923132" y="716492"/>
                  <a:pt x="924918" y="714773"/>
                  <a:pt x="926704" y="713913"/>
                </a:cubicBezTo>
                <a:close/>
                <a:moveTo>
                  <a:pt x="311349" y="713829"/>
                </a:moveTo>
                <a:lnTo>
                  <a:pt x="314193" y="715962"/>
                </a:lnTo>
                <a:lnTo>
                  <a:pt x="314325" y="715962"/>
                </a:lnTo>
                <a:lnTo>
                  <a:pt x="314326" y="715962"/>
                </a:lnTo>
                <a:lnTo>
                  <a:pt x="314325" y="715963"/>
                </a:lnTo>
                <a:lnTo>
                  <a:pt x="314267" y="716018"/>
                </a:lnTo>
                <a:lnTo>
                  <a:pt x="314351" y="716081"/>
                </a:lnTo>
                <a:lnTo>
                  <a:pt x="314325" y="715963"/>
                </a:lnTo>
                <a:lnTo>
                  <a:pt x="314378" y="716101"/>
                </a:lnTo>
                <a:lnTo>
                  <a:pt x="314722" y="716359"/>
                </a:lnTo>
                <a:lnTo>
                  <a:pt x="314476" y="716359"/>
                </a:lnTo>
                <a:lnTo>
                  <a:pt x="315870" y="720017"/>
                </a:lnTo>
                <a:lnTo>
                  <a:pt x="315119" y="719534"/>
                </a:lnTo>
                <a:lnTo>
                  <a:pt x="314413" y="716359"/>
                </a:lnTo>
                <a:lnTo>
                  <a:pt x="313903" y="716359"/>
                </a:lnTo>
                <a:lnTo>
                  <a:pt x="311151" y="718939"/>
                </a:lnTo>
                <a:lnTo>
                  <a:pt x="308399" y="716359"/>
                </a:lnTo>
                <a:lnTo>
                  <a:pt x="307975" y="716359"/>
                </a:lnTo>
                <a:lnTo>
                  <a:pt x="308211" y="716182"/>
                </a:lnTo>
                <a:lnTo>
                  <a:pt x="307976" y="715962"/>
                </a:lnTo>
                <a:lnTo>
                  <a:pt x="308504" y="715962"/>
                </a:lnTo>
                <a:close/>
                <a:moveTo>
                  <a:pt x="39158" y="713200"/>
                </a:moveTo>
                <a:lnTo>
                  <a:pt x="38894" y="713582"/>
                </a:lnTo>
                <a:cubicBezTo>
                  <a:pt x="39688" y="715302"/>
                  <a:pt x="41275" y="717022"/>
                  <a:pt x="41275" y="717022"/>
                </a:cubicBezTo>
                <a:lnTo>
                  <a:pt x="41275" y="717882"/>
                </a:lnTo>
                <a:lnTo>
                  <a:pt x="41275" y="719602"/>
                </a:lnTo>
                <a:lnTo>
                  <a:pt x="41275" y="723041"/>
                </a:lnTo>
                <a:lnTo>
                  <a:pt x="41275" y="723900"/>
                </a:lnTo>
                <a:lnTo>
                  <a:pt x="41275" y="723901"/>
                </a:lnTo>
                <a:cubicBezTo>
                  <a:pt x="41275" y="723901"/>
                  <a:pt x="41275" y="717022"/>
                  <a:pt x="34925" y="717022"/>
                </a:cubicBezTo>
                <a:close/>
                <a:moveTo>
                  <a:pt x="77493" y="713127"/>
                </a:moveTo>
                <a:lnTo>
                  <a:pt x="82051" y="716380"/>
                </a:lnTo>
                <a:lnTo>
                  <a:pt x="78144" y="714150"/>
                </a:lnTo>
                <a:close/>
                <a:moveTo>
                  <a:pt x="39604" y="712556"/>
                </a:moveTo>
                <a:lnTo>
                  <a:pt x="39688" y="712722"/>
                </a:lnTo>
                <a:lnTo>
                  <a:pt x="39158" y="713200"/>
                </a:lnTo>
                <a:close/>
                <a:moveTo>
                  <a:pt x="897256" y="712152"/>
                </a:moveTo>
                <a:lnTo>
                  <a:pt x="897732" y="712787"/>
                </a:lnTo>
                <a:cubicBezTo>
                  <a:pt x="896939" y="714375"/>
                  <a:pt x="895351" y="715962"/>
                  <a:pt x="895351" y="715962"/>
                </a:cubicBezTo>
                <a:cubicBezTo>
                  <a:pt x="895351" y="715962"/>
                  <a:pt x="895351" y="714375"/>
                  <a:pt x="896145" y="712787"/>
                </a:cubicBezTo>
                <a:close/>
                <a:moveTo>
                  <a:pt x="75939" y="710688"/>
                </a:moveTo>
                <a:lnTo>
                  <a:pt x="77493" y="713127"/>
                </a:lnTo>
                <a:lnTo>
                  <a:pt x="76069" y="712111"/>
                </a:lnTo>
                <a:close/>
                <a:moveTo>
                  <a:pt x="970757" y="710142"/>
                </a:moveTo>
                <a:cubicBezTo>
                  <a:pt x="970757" y="710142"/>
                  <a:pt x="970757" y="711862"/>
                  <a:pt x="969864" y="713582"/>
                </a:cubicBezTo>
                <a:lnTo>
                  <a:pt x="964407" y="716585"/>
                </a:lnTo>
                <a:lnTo>
                  <a:pt x="964407" y="716757"/>
                </a:lnTo>
                <a:lnTo>
                  <a:pt x="964142" y="717022"/>
                </a:lnTo>
                <a:lnTo>
                  <a:pt x="967185" y="717022"/>
                </a:lnTo>
                <a:cubicBezTo>
                  <a:pt x="968971" y="717022"/>
                  <a:pt x="970757" y="717022"/>
                  <a:pt x="970757" y="717022"/>
                </a:cubicBezTo>
                <a:cubicBezTo>
                  <a:pt x="970757" y="717022"/>
                  <a:pt x="963613" y="723901"/>
                  <a:pt x="963613" y="723901"/>
                </a:cubicBezTo>
                <a:cubicBezTo>
                  <a:pt x="963613" y="723901"/>
                  <a:pt x="963613" y="722181"/>
                  <a:pt x="963613" y="720461"/>
                </a:cubicBezTo>
                <a:lnTo>
                  <a:pt x="963613" y="717551"/>
                </a:lnTo>
                <a:lnTo>
                  <a:pt x="960835" y="720329"/>
                </a:lnTo>
                <a:cubicBezTo>
                  <a:pt x="959049" y="722115"/>
                  <a:pt x="957263" y="723901"/>
                  <a:pt x="957263" y="723901"/>
                </a:cubicBezTo>
                <a:lnTo>
                  <a:pt x="957263" y="723900"/>
                </a:lnTo>
                <a:lnTo>
                  <a:pt x="957263" y="723008"/>
                </a:lnTo>
                <a:lnTo>
                  <a:pt x="957263" y="721222"/>
                </a:lnTo>
                <a:lnTo>
                  <a:pt x="957263" y="720329"/>
                </a:lnTo>
                <a:lnTo>
                  <a:pt x="957263" y="718543"/>
                </a:lnTo>
                <a:lnTo>
                  <a:pt x="957263" y="716757"/>
                </a:lnTo>
                <a:cubicBezTo>
                  <a:pt x="960438" y="713185"/>
                  <a:pt x="962025" y="711399"/>
                  <a:pt x="962026" y="712292"/>
                </a:cubicBezTo>
                <a:lnTo>
                  <a:pt x="960950" y="714914"/>
                </a:lnTo>
                <a:lnTo>
                  <a:pt x="964407" y="713185"/>
                </a:lnTo>
                <a:lnTo>
                  <a:pt x="964407" y="715864"/>
                </a:lnTo>
                <a:lnTo>
                  <a:pt x="964407" y="716257"/>
                </a:lnTo>
                <a:lnTo>
                  <a:pt x="969864" y="711002"/>
                </a:lnTo>
                <a:cubicBezTo>
                  <a:pt x="970757" y="710142"/>
                  <a:pt x="970757" y="710142"/>
                  <a:pt x="970757" y="710142"/>
                </a:cubicBezTo>
                <a:close/>
                <a:moveTo>
                  <a:pt x="915988" y="710142"/>
                </a:moveTo>
                <a:cubicBezTo>
                  <a:pt x="915988" y="710142"/>
                  <a:pt x="922338" y="710142"/>
                  <a:pt x="922338" y="710142"/>
                </a:cubicBezTo>
                <a:cubicBezTo>
                  <a:pt x="922338" y="710142"/>
                  <a:pt x="922338" y="711862"/>
                  <a:pt x="921544" y="713582"/>
                </a:cubicBezTo>
                <a:lnTo>
                  <a:pt x="916667" y="716601"/>
                </a:lnTo>
                <a:lnTo>
                  <a:pt x="920274" y="717180"/>
                </a:lnTo>
                <a:lnTo>
                  <a:pt x="919560" y="717352"/>
                </a:lnTo>
                <a:lnTo>
                  <a:pt x="916616" y="722313"/>
                </a:lnTo>
                <a:lnTo>
                  <a:pt x="916365" y="722948"/>
                </a:lnTo>
                <a:lnTo>
                  <a:pt x="921346" y="717352"/>
                </a:lnTo>
                <a:lnTo>
                  <a:pt x="920274" y="717180"/>
                </a:lnTo>
                <a:lnTo>
                  <a:pt x="923132" y="716492"/>
                </a:lnTo>
                <a:cubicBezTo>
                  <a:pt x="923132" y="716492"/>
                  <a:pt x="921346" y="718212"/>
                  <a:pt x="919560" y="719932"/>
                </a:cubicBezTo>
                <a:lnTo>
                  <a:pt x="916326" y="723046"/>
                </a:lnTo>
                <a:lnTo>
                  <a:pt x="915988" y="723901"/>
                </a:lnTo>
                <a:lnTo>
                  <a:pt x="915988" y="723900"/>
                </a:lnTo>
                <a:lnTo>
                  <a:pt x="915988" y="723372"/>
                </a:lnTo>
                <a:lnTo>
                  <a:pt x="915988" y="723372"/>
                </a:lnTo>
                <a:lnTo>
                  <a:pt x="915988" y="719932"/>
                </a:lnTo>
                <a:lnTo>
                  <a:pt x="915988" y="717882"/>
                </a:lnTo>
                <a:lnTo>
                  <a:pt x="915988" y="717022"/>
                </a:lnTo>
                <a:lnTo>
                  <a:pt x="915988" y="716492"/>
                </a:lnTo>
                <a:lnTo>
                  <a:pt x="915988" y="715963"/>
                </a:lnTo>
                <a:lnTo>
                  <a:pt x="915988" y="712722"/>
                </a:lnTo>
                <a:lnTo>
                  <a:pt x="915988" y="711002"/>
                </a:lnTo>
                <a:cubicBezTo>
                  <a:pt x="915988" y="710142"/>
                  <a:pt x="915988" y="710142"/>
                  <a:pt x="915988" y="710142"/>
                </a:cubicBezTo>
                <a:close/>
                <a:moveTo>
                  <a:pt x="964407" y="709613"/>
                </a:moveTo>
                <a:cubicBezTo>
                  <a:pt x="964407" y="709613"/>
                  <a:pt x="971551" y="709613"/>
                  <a:pt x="971551" y="709613"/>
                </a:cubicBezTo>
                <a:cubicBezTo>
                  <a:pt x="967979" y="709613"/>
                  <a:pt x="966193" y="711399"/>
                  <a:pt x="964407" y="713185"/>
                </a:cubicBezTo>
                <a:close/>
                <a:moveTo>
                  <a:pt x="957263" y="709613"/>
                </a:moveTo>
                <a:cubicBezTo>
                  <a:pt x="963613" y="709613"/>
                  <a:pt x="957263" y="716757"/>
                  <a:pt x="957263" y="716757"/>
                </a:cubicBezTo>
                <a:lnTo>
                  <a:pt x="957263" y="715962"/>
                </a:lnTo>
                <a:lnTo>
                  <a:pt x="957263" y="715864"/>
                </a:lnTo>
                <a:lnTo>
                  <a:pt x="957263" y="715168"/>
                </a:lnTo>
                <a:close/>
                <a:moveTo>
                  <a:pt x="942975" y="709613"/>
                </a:moveTo>
                <a:cubicBezTo>
                  <a:pt x="942975" y="709613"/>
                  <a:pt x="941388" y="709613"/>
                  <a:pt x="939800" y="710407"/>
                </a:cubicBezTo>
                <a:lnTo>
                  <a:pt x="936626" y="715961"/>
                </a:lnTo>
                <a:lnTo>
                  <a:pt x="936625" y="715963"/>
                </a:lnTo>
                <a:lnTo>
                  <a:pt x="936626" y="715956"/>
                </a:lnTo>
                <a:lnTo>
                  <a:pt x="937419" y="710407"/>
                </a:lnTo>
                <a:cubicBezTo>
                  <a:pt x="938213" y="709613"/>
                  <a:pt x="939800" y="709613"/>
                  <a:pt x="942975" y="709613"/>
                </a:cubicBezTo>
                <a:close/>
                <a:moveTo>
                  <a:pt x="53976" y="709613"/>
                </a:moveTo>
                <a:cubicBezTo>
                  <a:pt x="53976" y="709613"/>
                  <a:pt x="61914" y="723901"/>
                  <a:pt x="53976" y="716757"/>
                </a:cubicBezTo>
                <a:lnTo>
                  <a:pt x="53976" y="715963"/>
                </a:lnTo>
                <a:lnTo>
                  <a:pt x="53976" y="715864"/>
                </a:lnTo>
                <a:lnTo>
                  <a:pt x="53976" y="712788"/>
                </a:lnTo>
                <a:lnTo>
                  <a:pt x="53976" y="710506"/>
                </a:lnTo>
                <a:lnTo>
                  <a:pt x="53976" y="710407"/>
                </a:lnTo>
                <a:close/>
                <a:moveTo>
                  <a:pt x="47626" y="709613"/>
                </a:moveTo>
                <a:cubicBezTo>
                  <a:pt x="50801" y="712788"/>
                  <a:pt x="52389" y="714376"/>
                  <a:pt x="53182" y="715169"/>
                </a:cubicBezTo>
                <a:lnTo>
                  <a:pt x="53976" y="715963"/>
                </a:lnTo>
                <a:cubicBezTo>
                  <a:pt x="47626" y="715963"/>
                  <a:pt x="47626" y="709613"/>
                  <a:pt x="47626" y="709613"/>
                </a:cubicBezTo>
                <a:close/>
                <a:moveTo>
                  <a:pt x="895351" y="709612"/>
                </a:moveTo>
                <a:cubicBezTo>
                  <a:pt x="895351" y="715962"/>
                  <a:pt x="895351" y="715962"/>
                  <a:pt x="889001" y="715962"/>
                </a:cubicBezTo>
                <a:cubicBezTo>
                  <a:pt x="889001" y="715962"/>
                  <a:pt x="895351" y="715962"/>
                  <a:pt x="895351" y="709612"/>
                </a:cubicBezTo>
                <a:close/>
                <a:moveTo>
                  <a:pt x="895351" y="709612"/>
                </a:moveTo>
                <a:lnTo>
                  <a:pt x="898526" y="709612"/>
                </a:lnTo>
                <a:lnTo>
                  <a:pt x="901602" y="709612"/>
                </a:lnTo>
                <a:lnTo>
                  <a:pt x="901701" y="709612"/>
                </a:lnTo>
                <a:lnTo>
                  <a:pt x="902495" y="709612"/>
                </a:lnTo>
                <a:cubicBezTo>
                  <a:pt x="902495" y="712787"/>
                  <a:pt x="902495" y="712787"/>
                  <a:pt x="901602" y="711993"/>
                </a:cubicBezTo>
                <a:lnTo>
                  <a:pt x="899161" y="711064"/>
                </a:lnTo>
                <a:lnTo>
                  <a:pt x="897256" y="712152"/>
                </a:lnTo>
                <a:close/>
                <a:moveTo>
                  <a:pt x="889001" y="709612"/>
                </a:moveTo>
                <a:cubicBezTo>
                  <a:pt x="895351" y="709612"/>
                  <a:pt x="889001" y="715962"/>
                  <a:pt x="895351" y="709612"/>
                </a:cubicBezTo>
                <a:cubicBezTo>
                  <a:pt x="895351" y="709612"/>
                  <a:pt x="889001" y="715962"/>
                  <a:pt x="889001" y="715962"/>
                </a:cubicBezTo>
                <a:cubicBezTo>
                  <a:pt x="889001" y="715962"/>
                  <a:pt x="889001" y="715962"/>
                  <a:pt x="889001" y="715168"/>
                </a:cubicBezTo>
                <a:lnTo>
                  <a:pt x="889001" y="711200"/>
                </a:lnTo>
                <a:close/>
                <a:moveTo>
                  <a:pt x="847726" y="709612"/>
                </a:moveTo>
                <a:lnTo>
                  <a:pt x="847726" y="709613"/>
                </a:lnTo>
                <a:lnTo>
                  <a:pt x="847726" y="712291"/>
                </a:lnTo>
                <a:lnTo>
                  <a:pt x="847726" y="713184"/>
                </a:lnTo>
                <a:cubicBezTo>
                  <a:pt x="847726" y="714970"/>
                  <a:pt x="847726" y="716756"/>
                  <a:pt x="847726" y="716756"/>
                </a:cubicBezTo>
                <a:cubicBezTo>
                  <a:pt x="844551" y="716756"/>
                  <a:pt x="844551" y="716756"/>
                  <a:pt x="845345" y="716756"/>
                </a:cubicBezTo>
                <a:lnTo>
                  <a:pt x="844551" y="716756"/>
                </a:lnTo>
                <a:cubicBezTo>
                  <a:pt x="842963" y="716756"/>
                  <a:pt x="841376" y="716756"/>
                  <a:pt x="841376" y="716756"/>
                </a:cubicBezTo>
                <a:cubicBezTo>
                  <a:pt x="841376" y="716756"/>
                  <a:pt x="841376" y="716756"/>
                  <a:pt x="842170" y="715863"/>
                </a:cubicBezTo>
                <a:lnTo>
                  <a:pt x="847718" y="709621"/>
                </a:lnTo>
                <a:lnTo>
                  <a:pt x="842170" y="715169"/>
                </a:lnTo>
                <a:cubicBezTo>
                  <a:pt x="841376" y="715963"/>
                  <a:pt x="841376" y="715963"/>
                  <a:pt x="841376" y="715963"/>
                </a:cubicBezTo>
                <a:cubicBezTo>
                  <a:pt x="841376" y="715963"/>
                  <a:pt x="841376" y="714376"/>
                  <a:pt x="842170" y="712788"/>
                </a:cubicBezTo>
                <a:lnTo>
                  <a:pt x="847724" y="709614"/>
                </a:lnTo>
                <a:close/>
                <a:moveTo>
                  <a:pt x="314722" y="709612"/>
                </a:moveTo>
                <a:lnTo>
                  <a:pt x="316746" y="714335"/>
                </a:lnTo>
                <a:lnTo>
                  <a:pt x="317252" y="715516"/>
                </a:lnTo>
                <a:cubicBezTo>
                  <a:pt x="316409" y="716359"/>
                  <a:pt x="314722" y="716359"/>
                  <a:pt x="314722" y="716359"/>
                </a:cubicBezTo>
                <a:lnTo>
                  <a:pt x="314722" y="715516"/>
                </a:lnTo>
                <a:lnTo>
                  <a:pt x="314722" y="712986"/>
                </a:lnTo>
                <a:lnTo>
                  <a:pt x="314722" y="712142"/>
                </a:lnTo>
                <a:lnTo>
                  <a:pt x="314722" y="710456"/>
                </a:lnTo>
                <a:cubicBezTo>
                  <a:pt x="314722" y="709612"/>
                  <a:pt x="314722" y="709612"/>
                  <a:pt x="314722" y="709612"/>
                </a:cubicBezTo>
                <a:close/>
                <a:moveTo>
                  <a:pt x="314722" y="709612"/>
                </a:moveTo>
                <a:cubicBezTo>
                  <a:pt x="321469" y="716359"/>
                  <a:pt x="314722" y="709612"/>
                  <a:pt x="321469" y="709612"/>
                </a:cubicBezTo>
                <a:cubicBezTo>
                  <a:pt x="321907" y="709612"/>
                  <a:pt x="322263" y="709968"/>
                  <a:pt x="322263" y="710406"/>
                </a:cubicBezTo>
                <a:lnTo>
                  <a:pt x="321945" y="710724"/>
                </a:lnTo>
                <a:lnTo>
                  <a:pt x="323999" y="715516"/>
                </a:lnTo>
                <a:lnTo>
                  <a:pt x="322660" y="715962"/>
                </a:lnTo>
                <a:lnTo>
                  <a:pt x="321469" y="716359"/>
                </a:lnTo>
                <a:lnTo>
                  <a:pt x="321072" y="715962"/>
                </a:lnTo>
                <a:lnTo>
                  <a:pt x="318096" y="712986"/>
                </a:lnTo>
                <a:cubicBezTo>
                  <a:pt x="316409" y="711299"/>
                  <a:pt x="314722" y="709612"/>
                  <a:pt x="314722" y="709612"/>
                </a:cubicBezTo>
                <a:close/>
                <a:moveTo>
                  <a:pt x="287338" y="709612"/>
                </a:moveTo>
                <a:lnTo>
                  <a:pt x="287339" y="709613"/>
                </a:lnTo>
                <a:lnTo>
                  <a:pt x="290513" y="709613"/>
                </a:lnTo>
                <a:cubicBezTo>
                  <a:pt x="290513" y="709613"/>
                  <a:pt x="290513" y="709613"/>
                  <a:pt x="293688" y="709613"/>
                </a:cubicBezTo>
                <a:cubicBezTo>
                  <a:pt x="293688" y="709613"/>
                  <a:pt x="293688" y="709613"/>
                  <a:pt x="293688" y="710407"/>
                </a:cubicBezTo>
                <a:lnTo>
                  <a:pt x="293688" y="712788"/>
                </a:lnTo>
                <a:lnTo>
                  <a:pt x="293688" y="715169"/>
                </a:lnTo>
                <a:lnTo>
                  <a:pt x="293688" y="715963"/>
                </a:lnTo>
                <a:cubicBezTo>
                  <a:pt x="293688" y="715963"/>
                  <a:pt x="293688" y="715963"/>
                  <a:pt x="292894" y="715169"/>
                </a:cubicBezTo>
                <a:lnTo>
                  <a:pt x="287342" y="709617"/>
                </a:lnTo>
                <a:lnTo>
                  <a:pt x="290017" y="713052"/>
                </a:lnTo>
                <a:lnTo>
                  <a:pt x="288195" y="715391"/>
                </a:lnTo>
                <a:lnTo>
                  <a:pt x="287338" y="709613"/>
                </a:lnTo>
                <a:lnTo>
                  <a:pt x="287338" y="709613"/>
                </a:lnTo>
                <a:close/>
                <a:moveTo>
                  <a:pt x="950425" y="709549"/>
                </a:moveTo>
                <a:lnTo>
                  <a:pt x="950425" y="709612"/>
                </a:lnTo>
                <a:lnTo>
                  <a:pt x="950425" y="713818"/>
                </a:lnTo>
                <a:lnTo>
                  <a:pt x="950425" y="715526"/>
                </a:lnTo>
                <a:lnTo>
                  <a:pt x="950425" y="716380"/>
                </a:lnTo>
                <a:cubicBezTo>
                  <a:pt x="950425" y="716380"/>
                  <a:pt x="943588" y="723210"/>
                  <a:pt x="943588" y="723210"/>
                </a:cubicBezTo>
                <a:cubicBezTo>
                  <a:pt x="943588" y="723210"/>
                  <a:pt x="945297" y="719795"/>
                  <a:pt x="947006" y="715526"/>
                </a:cubicBezTo>
                <a:lnTo>
                  <a:pt x="947939" y="712033"/>
                </a:lnTo>
                <a:lnTo>
                  <a:pt x="950362" y="709612"/>
                </a:lnTo>
                <a:close/>
                <a:moveTo>
                  <a:pt x="841024" y="709549"/>
                </a:moveTo>
                <a:lnTo>
                  <a:pt x="835732" y="714836"/>
                </a:lnTo>
                <a:lnTo>
                  <a:pt x="837605" y="712965"/>
                </a:lnTo>
                <a:cubicBezTo>
                  <a:pt x="839315" y="711257"/>
                  <a:pt x="841024" y="709549"/>
                  <a:pt x="841024" y="709549"/>
                </a:cubicBezTo>
                <a:close/>
                <a:moveTo>
                  <a:pt x="799998" y="709549"/>
                </a:moveTo>
                <a:cubicBezTo>
                  <a:pt x="799998" y="709549"/>
                  <a:pt x="801708" y="709549"/>
                  <a:pt x="803417" y="709549"/>
                </a:cubicBezTo>
                <a:lnTo>
                  <a:pt x="804272" y="709549"/>
                </a:lnTo>
                <a:lnTo>
                  <a:pt x="806836" y="709549"/>
                </a:lnTo>
                <a:cubicBezTo>
                  <a:pt x="806836" y="709549"/>
                  <a:pt x="805126" y="711257"/>
                  <a:pt x="803417" y="712111"/>
                </a:cubicBezTo>
                <a:lnTo>
                  <a:pt x="800101" y="709627"/>
                </a:lnTo>
                <a:close/>
                <a:moveTo>
                  <a:pt x="38100" y="707563"/>
                </a:moveTo>
                <a:cubicBezTo>
                  <a:pt x="39688" y="708423"/>
                  <a:pt x="41275" y="710142"/>
                  <a:pt x="41275" y="710142"/>
                </a:cubicBezTo>
                <a:lnTo>
                  <a:pt x="39604" y="712556"/>
                </a:lnTo>
                <a:lnTo>
                  <a:pt x="37383" y="708145"/>
                </a:lnTo>
                <a:close/>
                <a:moveTo>
                  <a:pt x="317500" y="707231"/>
                </a:moveTo>
                <a:cubicBezTo>
                  <a:pt x="317500" y="706437"/>
                  <a:pt x="317500" y="706437"/>
                  <a:pt x="320675" y="709612"/>
                </a:cubicBezTo>
                <a:cubicBezTo>
                  <a:pt x="320675" y="709612"/>
                  <a:pt x="319088" y="709612"/>
                  <a:pt x="318294" y="709612"/>
                </a:cubicBezTo>
                <a:lnTo>
                  <a:pt x="317500" y="709612"/>
                </a:lnTo>
                <a:lnTo>
                  <a:pt x="314722" y="709612"/>
                </a:lnTo>
                <a:lnTo>
                  <a:pt x="314325" y="709612"/>
                </a:lnTo>
                <a:cubicBezTo>
                  <a:pt x="317500" y="709612"/>
                  <a:pt x="317500" y="708025"/>
                  <a:pt x="317500" y="707231"/>
                </a:cubicBezTo>
                <a:close/>
                <a:moveTo>
                  <a:pt x="311150" y="707231"/>
                </a:moveTo>
                <a:cubicBezTo>
                  <a:pt x="312738" y="708025"/>
                  <a:pt x="314325" y="709612"/>
                  <a:pt x="314325" y="709612"/>
                </a:cubicBezTo>
                <a:cubicBezTo>
                  <a:pt x="307975" y="709612"/>
                  <a:pt x="314325" y="709612"/>
                  <a:pt x="307975" y="709612"/>
                </a:cubicBezTo>
                <a:cubicBezTo>
                  <a:pt x="307975" y="706437"/>
                  <a:pt x="309563" y="706437"/>
                  <a:pt x="311150" y="707231"/>
                </a:cubicBezTo>
                <a:close/>
                <a:moveTo>
                  <a:pt x="949326" y="704533"/>
                </a:moveTo>
                <a:lnTo>
                  <a:pt x="942976" y="709612"/>
                </a:lnTo>
                <a:cubicBezTo>
                  <a:pt x="942976" y="709612"/>
                  <a:pt x="944961" y="708025"/>
                  <a:pt x="946945" y="706437"/>
                </a:cubicBezTo>
                <a:close/>
                <a:moveTo>
                  <a:pt x="950108" y="703907"/>
                </a:moveTo>
                <a:lnTo>
                  <a:pt x="949326" y="704533"/>
                </a:lnTo>
                <a:lnTo>
                  <a:pt x="949922" y="704056"/>
                </a:lnTo>
                <a:close/>
                <a:moveTo>
                  <a:pt x="47626" y="703263"/>
                </a:moveTo>
                <a:cubicBezTo>
                  <a:pt x="47626" y="703263"/>
                  <a:pt x="47626" y="704851"/>
                  <a:pt x="48420" y="706438"/>
                </a:cubicBezTo>
                <a:lnTo>
                  <a:pt x="49935" y="707304"/>
                </a:lnTo>
                <a:lnTo>
                  <a:pt x="50801" y="708819"/>
                </a:lnTo>
                <a:cubicBezTo>
                  <a:pt x="52389" y="709613"/>
                  <a:pt x="53976" y="709613"/>
                  <a:pt x="53976" y="709613"/>
                </a:cubicBezTo>
                <a:cubicBezTo>
                  <a:pt x="47626" y="709613"/>
                  <a:pt x="47626" y="709613"/>
                  <a:pt x="47626" y="703263"/>
                </a:cubicBezTo>
                <a:close/>
                <a:moveTo>
                  <a:pt x="47626" y="703263"/>
                </a:moveTo>
                <a:cubicBezTo>
                  <a:pt x="47626" y="703263"/>
                  <a:pt x="47626" y="703263"/>
                  <a:pt x="53976" y="709613"/>
                </a:cubicBezTo>
                <a:lnTo>
                  <a:pt x="49935" y="707304"/>
                </a:lnTo>
                <a:close/>
                <a:moveTo>
                  <a:pt x="34132" y="703263"/>
                </a:moveTo>
                <a:lnTo>
                  <a:pt x="34925" y="705613"/>
                </a:lnTo>
                <a:lnTo>
                  <a:pt x="34925" y="703263"/>
                </a:lnTo>
                <a:lnTo>
                  <a:pt x="37383" y="708145"/>
                </a:lnTo>
                <a:lnTo>
                  <a:pt x="36125" y="709168"/>
                </a:lnTo>
                <a:lnTo>
                  <a:pt x="36811" y="711201"/>
                </a:lnTo>
                <a:lnTo>
                  <a:pt x="34967" y="710108"/>
                </a:lnTo>
                <a:lnTo>
                  <a:pt x="34925" y="710142"/>
                </a:lnTo>
                <a:lnTo>
                  <a:pt x="34925" y="710083"/>
                </a:lnTo>
                <a:lnTo>
                  <a:pt x="34132" y="709613"/>
                </a:lnTo>
                <a:cubicBezTo>
                  <a:pt x="34132" y="709613"/>
                  <a:pt x="34132" y="709613"/>
                  <a:pt x="34132" y="710407"/>
                </a:cubicBezTo>
                <a:lnTo>
                  <a:pt x="34132" y="711994"/>
                </a:lnTo>
                <a:lnTo>
                  <a:pt x="34132" y="715963"/>
                </a:lnTo>
                <a:cubicBezTo>
                  <a:pt x="34132" y="715963"/>
                  <a:pt x="26988" y="703263"/>
                  <a:pt x="34132" y="703263"/>
                </a:cubicBezTo>
                <a:close/>
                <a:moveTo>
                  <a:pt x="26988" y="703263"/>
                </a:moveTo>
                <a:cubicBezTo>
                  <a:pt x="26988" y="703263"/>
                  <a:pt x="34926" y="715963"/>
                  <a:pt x="26988" y="709613"/>
                </a:cubicBezTo>
                <a:cubicBezTo>
                  <a:pt x="26988" y="709613"/>
                  <a:pt x="26988" y="703263"/>
                  <a:pt x="26988" y="703263"/>
                </a:cubicBezTo>
                <a:close/>
                <a:moveTo>
                  <a:pt x="963613" y="703262"/>
                </a:moveTo>
                <a:cubicBezTo>
                  <a:pt x="963613" y="709612"/>
                  <a:pt x="963613" y="703262"/>
                  <a:pt x="957263" y="709612"/>
                </a:cubicBezTo>
                <a:cubicBezTo>
                  <a:pt x="957263" y="709612"/>
                  <a:pt x="963613" y="703262"/>
                  <a:pt x="963613" y="703262"/>
                </a:cubicBezTo>
                <a:close/>
                <a:moveTo>
                  <a:pt x="902495" y="703262"/>
                </a:moveTo>
                <a:cubicBezTo>
                  <a:pt x="902495" y="709612"/>
                  <a:pt x="909639" y="703262"/>
                  <a:pt x="909639" y="703262"/>
                </a:cubicBezTo>
                <a:cubicBezTo>
                  <a:pt x="902495" y="709612"/>
                  <a:pt x="902495" y="709612"/>
                  <a:pt x="902495" y="703262"/>
                </a:cubicBezTo>
                <a:close/>
                <a:moveTo>
                  <a:pt x="307975" y="703262"/>
                </a:moveTo>
                <a:cubicBezTo>
                  <a:pt x="307975" y="703262"/>
                  <a:pt x="307975" y="703262"/>
                  <a:pt x="307975" y="704056"/>
                </a:cubicBezTo>
                <a:lnTo>
                  <a:pt x="307975" y="706437"/>
                </a:lnTo>
                <a:lnTo>
                  <a:pt x="307975" y="707231"/>
                </a:lnTo>
                <a:lnTo>
                  <a:pt x="307975" y="708818"/>
                </a:lnTo>
                <a:lnTo>
                  <a:pt x="307975" y="709612"/>
                </a:lnTo>
                <a:cubicBezTo>
                  <a:pt x="301625" y="703262"/>
                  <a:pt x="307975" y="703262"/>
                  <a:pt x="307975" y="703262"/>
                </a:cubicBezTo>
                <a:close/>
                <a:moveTo>
                  <a:pt x="307975" y="703262"/>
                </a:moveTo>
                <a:cubicBezTo>
                  <a:pt x="314325" y="703262"/>
                  <a:pt x="314325" y="703262"/>
                  <a:pt x="314325" y="709612"/>
                </a:cubicBezTo>
                <a:cubicBezTo>
                  <a:pt x="314325" y="709612"/>
                  <a:pt x="314325" y="703262"/>
                  <a:pt x="307975" y="703262"/>
                </a:cubicBezTo>
                <a:close/>
                <a:moveTo>
                  <a:pt x="841024" y="702719"/>
                </a:moveTo>
                <a:cubicBezTo>
                  <a:pt x="841024" y="702719"/>
                  <a:pt x="847861" y="702719"/>
                  <a:pt x="847861" y="702719"/>
                </a:cubicBezTo>
                <a:cubicBezTo>
                  <a:pt x="841024" y="702719"/>
                  <a:pt x="841024" y="709549"/>
                  <a:pt x="841024" y="709549"/>
                </a:cubicBezTo>
                <a:lnTo>
                  <a:pt x="841024" y="708696"/>
                </a:lnTo>
                <a:lnTo>
                  <a:pt x="841024" y="706134"/>
                </a:lnTo>
                <a:cubicBezTo>
                  <a:pt x="841024" y="706134"/>
                  <a:pt x="841024" y="706134"/>
                  <a:pt x="841024" y="702719"/>
                </a:cubicBezTo>
                <a:close/>
                <a:moveTo>
                  <a:pt x="806836" y="702719"/>
                </a:moveTo>
                <a:lnTo>
                  <a:pt x="806836" y="702878"/>
                </a:lnTo>
                <a:lnTo>
                  <a:pt x="806836" y="705280"/>
                </a:lnTo>
                <a:lnTo>
                  <a:pt x="806836" y="706134"/>
                </a:lnTo>
                <a:lnTo>
                  <a:pt x="806836" y="706988"/>
                </a:lnTo>
                <a:lnTo>
                  <a:pt x="806836" y="709549"/>
                </a:lnTo>
                <a:cubicBezTo>
                  <a:pt x="806836" y="702719"/>
                  <a:pt x="799998" y="709549"/>
                  <a:pt x="806836" y="702719"/>
                </a:cubicBezTo>
                <a:close/>
                <a:moveTo>
                  <a:pt x="49935" y="700954"/>
                </a:moveTo>
                <a:lnTo>
                  <a:pt x="53976" y="703263"/>
                </a:lnTo>
                <a:cubicBezTo>
                  <a:pt x="53976" y="706438"/>
                  <a:pt x="52389" y="704851"/>
                  <a:pt x="50801" y="702469"/>
                </a:cubicBezTo>
                <a:close/>
                <a:moveTo>
                  <a:pt x="954954" y="700953"/>
                </a:moveTo>
                <a:lnTo>
                  <a:pt x="954088" y="702468"/>
                </a:lnTo>
                <a:lnTo>
                  <a:pt x="950914" y="703262"/>
                </a:lnTo>
                <a:lnTo>
                  <a:pt x="950913" y="703262"/>
                </a:lnTo>
                <a:lnTo>
                  <a:pt x="950914" y="703262"/>
                </a:lnTo>
                <a:close/>
                <a:moveTo>
                  <a:pt x="310034" y="700516"/>
                </a:moveTo>
                <a:lnTo>
                  <a:pt x="311150" y="702468"/>
                </a:lnTo>
                <a:cubicBezTo>
                  <a:pt x="312738" y="703262"/>
                  <a:pt x="314325" y="703262"/>
                  <a:pt x="314325" y="703262"/>
                </a:cubicBezTo>
                <a:cubicBezTo>
                  <a:pt x="314325" y="703262"/>
                  <a:pt x="314325" y="703262"/>
                  <a:pt x="307975" y="703262"/>
                </a:cubicBezTo>
                <a:close/>
                <a:moveTo>
                  <a:pt x="908250" y="700336"/>
                </a:moveTo>
                <a:cubicBezTo>
                  <a:pt x="909110" y="701179"/>
                  <a:pt x="909110" y="702866"/>
                  <a:pt x="909110" y="702866"/>
                </a:cubicBezTo>
                <a:cubicBezTo>
                  <a:pt x="909110" y="702866"/>
                  <a:pt x="902230" y="702866"/>
                  <a:pt x="902230" y="702866"/>
                </a:cubicBezTo>
                <a:cubicBezTo>
                  <a:pt x="905670" y="699493"/>
                  <a:pt x="907390" y="699493"/>
                  <a:pt x="908250" y="700336"/>
                </a:cubicBezTo>
                <a:close/>
                <a:moveTo>
                  <a:pt x="53123" y="699567"/>
                </a:moveTo>
                <a:lnTo>
                  <a:pt x="54701" y="702719"/>
                </a:lnTo>
                <a:cubicBezTo>
                  <a:pt x="54701" y="702719"/>
                  <a:pt x="52992" y="702719"/>
                  <a:pt x="52137" y="701865"/>
                </a:cubicBezTo>
                <a:close/>
                <a:moveTo>
                  <a:pt x="904294" y="698818"/>
                </a:moveTo>
                <a:lnTo>
                  <a:pt x="904810" y="699493"/>
                </a:lnTo>
                <a:cubicBezTo>
                  <a:pt x="903950" y="701179"/>
                  <a:pt x="902230" y="702866"/>
                  <a:pt x="902230" y="702866"/>
                </a:cubicBezTo>
                <a:cubicBezTo>
                  <a:pt x="902230" y="702866"/>
                  <a:pt x="902230" y="701179"/>
                  <a:pt x="903090" y="699493"/>
                </a:cubicBezTo>
                <a:close/>
                <a:moveTo>
                  <a:pt x="262537" y="698161"/>
                </a:moveTo>
                <a:lnTo>
                  <a:pt x="261779" y="699929"/>
                </a:lnTo>
                <a:lnTo>
                  <a:pt x="266548" y="702652"/>
                </a:lnTo>
                <a:lnTo>
                  <a:pt x="265907" y="700087"/>
                </a:lnTo>
                <a:close/>
                <a:moveTo>
                  <a:pt x="915096" y="697806"/>
                </a:moveTo>
                <a:lnTo>
                  <a:pt x="909638" y="703263"/>
                </a:lnTo>
                <a:cubicBezTo>
                  <a:pt x="909638" y="703263"/>
                  <a:pt x="911226" y="701676"/>
                  <a:pt x="912813" y="700088"/>
                </a:cubicBezTo>
                <a:close/>
                <a:moveTo>
                  <a:pt x="977900" y="696913"/>
                </a:moveTo>
                <a:cubicBezTo>
                  <a:pt x="977900" y="696913"/>
                  <a:pt x="971550" y="703263"/>
                  <a:pt x="977900" y="703263"/>
                </a:cubicBezTo>
                <a:cubicBezTo>
                  <a:pt x="971550" y="703263"/>
                  <a:pt x="971550" y="703263"/>
                  <a:pt x="971550" y="703263"/>
                </a:cubicBezTo>
                <a:cubicBezTo>
                  <a:pt x="971550" y="703263"/>
                  <a:pt x="971550" y="703263"/>
                  <a:pt x="977900" y="696913"/>
                </a:cubicBezTo>
                <a:close/>
                <a:moveTo>
                  <a:pt x="915988" y="696913"/>
                </a:moveTo>
                <a:lnTo>
                  <a:pt x="915096" y="697806"/>
                </a:lnTo>
                <a:lnTo>
                  <a:pt x="915194" y="697707"/>
                </a:lnTo>
                <a:cubicBezTo>
                  <a:pt x="915988" y="696913"/>
                  <a:pt x="915988" y="696913"/>
                  <a:pt x="915988" y="696913"/>
                </a:cubicBezTo>
                <a:close/>
                <a:moveTo>
                  <a:pt x="915988" y="696913"/>
                </a:moveTo>
                <a:cubicBezTo>
                  <a:pt x="915988" y="703263"/>
                  <a:pt x="915988" y="703263"/>
                  <a:pt x="909638" y="703263"/>
                </a:cubicBezTo>
                <a:cubicBezTo>
                  <a:pt x="915988" y="703263"/>
                  <a:pt x="915988" y="696913"/>
                  <a:pt x="915988" y="696913"/>
                </a:cubicBezTo>
                <a:close/>
                <a:moveTo>
                  <a:pt x="47626" y="696913"/>
                </a:moveTo>
                <a:lnTo>
                  <a:pt x="49935" y="700954"/>
                </a:lnTo>
                <a:lnTo>
                  <a:pt x="48420" y="700088"/>
                </a:lnTo>
                <a:cubicBezTo>
                  <a:pt x="47626" y="698501"/>
                  <a:pt x="47626" y="696913"/>
                  <a:pt x="47626" y="696913"/>
                </a:cubicBezTo>
                <a:close/>
                <a:moveTo>
                  <a:pt x="47625" y="696913"/>
                </a:moveTo>
                <a:lnTo>
                  <a:pt x="47625" y="698501"/>
                </a:lnTo>
                <a:lnTo>
                  <a:pt x="47625" y="702469"/>
                </a:lnTo>
                <a:cubicBezTo>
                  <a:pt x="47625" y="703263"/>
                  <a:pt x="47625" y="703263"/>
                  <a:pt x="47625" y="703263"/>
                </a:cubicBezTo>
                <a:cubicBezTo>
                  <a:pt x="47625" y="696913"/>
                  <a:pt x="41275" y="696913"/>
                  <a:pt x="47625" y="696913"/>
                </a:cubicBezTo>
                <a:close/>
                <a:moveTo>
                  <a:pt x="41275" y="696913"/>
                </a:moveTo>
                <a:cubicBezTo>
                  <a:pt x="44450" y="696913"/>
                  <a:pt x="46038" y="698501"/>
                  <a:pt x="46038" y="700088"/>
                </a:cubicBezTo>
                <a:lnTo>
                  <a:pt x="42008" y="702775"/>
                </a:lnTo>
                <a:lnTo>
                  <a:pt x="42069" y="703263"/>
                </a:lnTo>
                <a:cubicBezTo>
                  <a:pt x="42863" y="704851"/>
                  <a:pt x="44450" y="706438"/>
                  <a:pt x="47625" y="709613"/>
                </a:cubicBezTo>
                <a:cubicBezTo>
                  <a:pt x="44450" y="709613"/>
                  <a:pt x="42863" y="708026"/>
                  <a:pt x="42069" y="705644"/>
                </a:cubicBezTo>
                <a:lnTo>
                  <a:pt x="41819" y="702900"/>
                </a:lnTo>
                <a:lnTo>
                  <a:pt x="41275" y="703263"/>
                </a:lnTo>
                <a:lnTo>
                  <a:pt x="41790" y="702577"/>
                </a:lnTo>
                <a:lnTo>
                  <a:pt x="41275" y="696913"/>
                </a:lnTo>
                <a:lnTo>
                  <a:pt x="41955" y="702356"/>
                </a:lnTo>
                <a:lnTo>
                  <a:pt x="43656" y="700088"/>
                </a:lnTo>
                <a:cubicBezTo>
                  <a:pt x="44450" y="700088"/>
                  <a:pt x="44450" y="700088"/>
                  <a:pt x="41275" y="696913"/>
                </a:cubicBezTo>
                <a:close/>
                <a:moveTo>
                  <a:pt x="34132" y="696913"/>
                </a:moveTo>
                <a:cubicBezTo>
                  <a:pt x="34132" y="700088"/>
                  <a:pt x="34132" y="701676"/>
                  <a:pt x="34132" y="703263"/>
                </a:cubicBezTo>
                <a:cubicBezTo>
                  <a:pt x="34132" y="703263"/>
                  <a:pt x="26988" y="696913"/>
                  <a:pt x="34132" y="696913"/>
                </a:cubicBezTo>
                <a:close/>
                <a:moveTo>
                  <a:pt x="26988" y="696913"/>
                </a:moveTo>
                <a:cubicBezTo>
                  <a:pt x="34132" y="703263"/>
                  <a:pt x="34132" y="703263"/>
                  <a:pt x="34132" y="703263"/>
                </a:cubicBezTo>
                <a:cubicBezTo>
                  <a:pt x="34132" y="703263"/>
                  <a:pt x="26988" y="703263"/>
                  <a:pt x="26988" y="696913"/>
                </a:cubicBezTo>
                <a:close/>
                <a:moveTo>
                  <a:pt x="963613" y="696912"/>
                </a:moveTo>
                <a:cubicBezTo>
                  <a:pt x="963613" y="696912"/>
                  <a:pt x="962025" y="698500"/>
                  <a:pt x="960438" y="699293"/>
                </a:cubicBezTo>
                <a:lnTo>
                  <a:pt x="958279" y="697674"/>
                </a:lnTo>
                <a:close/>
                <a:moveTo>
                  <a:pt x="854076" y="696912"/>
                </a:moveTo>
                <a:cubicBezTo>
                  <a:pt x="854076" y="700087"/>
                  <a:pt x="852489" y="701675"/>
                  <a:pt x="850901" y="702468"/>
                </a:cubicBezTo>
                <a:lnTo>
                  <a:pt x="847861" y="703228"/>
                </a:lnTo>
                <a:lnTo>
                  <a:pt x="847861" y="703573"/>
                </a:lnTo>
                <a:cubicBezTo>
                  <a:pt x="847861" y="704427"/>
                  <a:pt x="847861" y="706134"/>
                  <a:pt x="847861" y="709549"/>
                </a:cubicBezTo>
                <a:lnTo>
                  <a:pt x="847726" y="709569"/>
                </a:lnTo>
                <a:lnTo>
                  <a:pt x="847725" y="709569"/>
                </a:lnTo>
                <a:lnTo>
                  <a:pt x="847421" y="709612"/>
                </a:lnTo>
                <a:lnTo>
                  <a:pt x="841879" y="710403"/>
                </a:lnTo>
                <a:cubicBezTo>
                  <a:pt x="841024" y="711257"/>
                  <a:pt x="841024" y="712965"/>
                  <a:pt x="841024" y="716380"/>
                </a:cubicBezTo>
                <a:cubicBezTo>
                  <a:pt x="841024" y="716380"/>
                  <a:pt x="841024" y="716380"/>
                  <a:pt x="834186" y="716380"/>
                </a:cubicBezTo>
                <a:cubicBezTo>
                  <a:pt x="841024" y="716380"/>
                  <a:pt x="841024" y="716380"/>
                  <a:pt x="841024" y="709549"/>
                </a:cubicBezTo>
                <a:cubicBezTo>
                  <a:pt x="841024" y="709549"/>
                  <a:pt x="847861" y="702719"/>
                  <a:pt x="847861" y="702719"/>
                </a:cubicBezTo>
                <a:lnTo>
                  <a:pt x="847861" y="703127"/>
                </a:lnTo>
                <a:lnTo>
                  <a:pt x="847863" y="703125"/>
                </a:lnTo>
                <a:lnTo>
                  <a:pt x="848520" y="702468"/>
                </a:lnTo>
                <a:cubicBezTo>
                  <a:pt x="849313" y="701675"/>
                  <a:pt x="850901" y="700087"/>
                  <a:pt x="854076" y="696912"/>
                </a:cubicBezTo>
                <a:close/>
                <a:moveTo>
                  <a:pt x="307975" y="696912"/>
                </a:moveTo>
                <a:cubicBezTo>
                  <a:pt x="307975" y="696912"/>
                  <a:pt x="309563" y="698500"/>
                  <a:pt x="310356" y="700087"/>
                </a:cubicBezTo>
                <a:lnTo>
                  <a:pt x="310034" y="700516"/>
                </a:lnTo>
                <a:close/>
                <a:moveTo>
                  <a:pt x="301625" y="696912"/>
                </a:moveTo>
                <a:cubicBezTo>
                  <a:pt x="301625" y="696912"/>
                  <a:pt x="307975" y="703262"/>
                  <a:pt x="307975" y="703262"/>
                </a:cubicBezTo>
                <a:cubicBezTo>
                  <a:pt x="301625" y="703262"/>
                  <a:pt x="301625" y="696912"/>
                  <a:pt x="301625" y="696912"/>
                </a:cubicBezTo>
                <a:close/>
                <a:moveTo>
                  <a:pt x="266701" y="696912"/>
                </a:moveTo>
                <a:cubicBezTo>
                  <a:pt x="266701" y="696912"/>
                  <a:pt x="268289" y="698500"/>
                  <a:pt x="269082" y="700087"/>
                </a:cubicBezTo>
                <a:lnTo>
                  <a:pt x="266887" y="703014"/>
                </a:lnTo>
                <a:lnTo>
                  <a:pt x="269230" y="706134"/>
                </a:lnTo>
                <a:lnTo>
                  <a:pt x="268717" y="706817"/>
                </a:lnTo>
                <a:lnTo>
                  <a:pt x="267521" y="706134"/>
                </a:lnTo>
                <a:lnTo>
                  <a:pt x="266777" y="703161"/>
                </a:lnTo>
                <a:lnTo>
                  <a:pt x="266701" y="703262"/>
                </a:lnTo>
                <a:lnTo>
                  <a:pt x="266701" y="702859"/>
                </a:lnTo>
                <a:lnTo>
                  <a:pt x="266666" y="702719"/>
                </a:lnTo>
                <a:lnTo>
                  <a:pt x="266701" y="702766"/>
                </a:lnTo>
                <a:lnTo>
                  <a:pt x="266701" y="700087"/>
                </a:lnTo>
                <a:cubicBezTo>
                  <a:pt x="266701" y="698500"/>
                  <a:pt x="266701" y="696912"/>
                  <a:pt x="266701" y="696912"/>
                </a:cubicBezTo>
                <a:close/>
                <a:moveTo>
                  <a:pt x="74481" y="696864"/>
                </a:moveTo>
                <a:lnTo>
                  <a:pt x="74592" y="697751"/>
                </a:lnTo>
                <a:lnTo>
                  <a:pt x="74359" y="698450"/>
                </a:lnTo>
                <a:lnTo>
                  <a:pt x="73551" y="698104"/>
                </a:lnTo>
                <a:close/>
                <a:moveTo>
                  <a:pt x="909110" y="696119"/>
                </a:moveTo>
                <a:cubicBezTo>
                  <a:pt x="909110" y="696119"/>
                  <a:pt x="902230" y="702866"/>
                  <a:pt x="902230" y="702866"/>
                </a:cubicBezTo>
                <a:cubicBezTo>
                  <a:pt x="902230" y="702866"/>
                  <a:pt x="902230" y="702866"/>
                  <a:pt x="909110" y="696119"/>
                </a:cubicBezTo>
                <a:close/>
                <a:moveTo>
                  <a:pt x="902230" y="696119"/>
                </a:moveTo>
                <a:cubicBezTo>
                  <a:pt x="909110" y="696119"/>
                  <a:pt x="909110" y="696119"/>
                  <a:pt x="909110" y="696119"/>
                </a:cubicBezTo>
                <a:lnTo>
                  <a:pt x="904294" y="698818"/>
                </a:lnTo>
                <a:close/>
                <a:moveTo>
                  <a:pt x="847861" y="695889"/>
                </a:moveTo>
                <a:lnTo>
                  <a:pt x="848546" y="695889"/>
                </a:lnTo>
                <a:lnTo>
                  <a:pt x="851280" y="695889"/>
                </a:lnTo>
                <a:lnTo>
                  <a:pt x="854076" y="695889"/>
                </a:lnTo>
                <a:lnTo>
                  <a:pt x="854699" y="695889"/>
                </a:lnTo>
                <a:lnTo>
                  <a:pt x="854076" y="696433"/>
                </a:lnTo>
                <a:lnTo>
                  <a:pt x="847861" y="701865"/>
                </a:lnTo>
                <a:lnTo>
                  <a:pt x="841024" y="702719"/>
                </a:lnTo>
                <a:cubicBezTo>
                  <a:pt x="847861" y="702719"/>
                  <a:pt x="847861" y="695889"/>
                  <a:pt x="847861" y="695889"/>
                </a:cubicBezTo>
                <a:close/>
                <a:moveTo>
                  <a:pt x="252991" y="695889"/>
                </a:moveTo>
                <a:cubicBezTo>
                  <a:pt x="252991" y="695889"/>
                  <a:pt x="254701" y="697596"/>
                  <a:pt x="256410" y="698450"/>
                </a:cubicBezTo>
                <a:lnTo>
                  <a:pt x="258735" y="696708"/>
                </a:lnTo>
                <a:lnTo>
                  <a:pt x="258974" y="696742"/>
                </a:lnTo>
                <a:cubicBezTo>
                  <a:pt x="259829" y="697596"/>
                  <a:pt x="259829" y="699304"/>
                  <a:pt x="259829" y="702719"/>
                </a:cubicBezTo>
                <a:lnTo>
                  <a:pt x="256690" y="700928"/>
                </a:lnTo>
                <a:lnTo>
                  <a:pt x="256410" y="700158"/>
                </a:lnTo>
                <a:cubicBezTo>
                  <a:pt x="254701" y="697596"/>
                  <a:pt x="252991" y="695889"/>
                  <a:pt x="252991" y="695889"/>
                </a:cubicBezTo>
                <a:close/>
                <a:moveTo>
                  <a:pt x="68376" y="695889"/>
                </a:moveTo>
                <a:lnTo>
                  <a:pt x="73551" y="698104"/>
                </a:lnTo>
                <a:lnTo>
                  <a:pt x="72650" y="699304"/>
                </a:lnTo>
                <a:cubicBezTo>
                  <a:pt x="71795" y="699304"/>
                  <a:pt x="71795" y="699304"/>
                  <a:pt x="75214" y="702719"/>
                </a:cubicBezTo>
                <a:cubicBezTo>
                  <a:pt x="75214" y="702719"/>
                  <a:pt x="68376" y="695889"/>
                  <a:pt x="68376" y="695889"/>
                </a:cubicBezTo>
                <a:close/>
                <a:moveTo>
                  <a:pt x="936626" y="695854"/>
                </a:moveTo>
                <a:lnTo>
                  <a:pt x="936626" y="696714"/>
                </a:lnTo>
                <a:cubicBezTo>
                  <a:pt x="936626" y="697574"/>
                  <a:pt x="936626" y="699294"/>
                  <a:pt x="936626" y="702734"/>
                </a:cubicBezTo>
                <a:cubicBezTo>
                  <a:pt x="936626" y="702734"/>
                  <a:pt x="936626" y="702734"/>
                  <a:pt x="930276" y="702734"/>
                </a:cubicBezTo>
                <a:cubicBezTo>
                  <a:pt x="930276" y="702734"/>
                  <a:pt x="931863" y="701014"/>
                  <a:pt x="934245" y="698434"/>
                </a:cubicBezTo>
                <a:close/>
                <a:moveTo>
                  <a:pt x="814492" y="695222"/>
                </a:moveTo>
                <a:lnTo>
                  <a:pt x="814488" y="695226"/>
                </a:lnTo>
                <a:lnTo>
                  <a:pt x="813876" y="695838"/>
                </a:lnTo>
                <a:close/>
                <a:moveTo>
                  <a:pt x="255726" y="693839"/>
                </a:moveTo>
                <a:lnTo>
                  <a:pt x="256410" y="695035"/>
                </a:lnTo>
                <a:cubicBezTo>
                  <a:pt x="258120" y="695889"/>
                  <a:pt x="259829" y="695889"/>
                  <a:pt x="259829" y="695889"/>
                </a:cubicBezTo>
                <a:lnTo>
                  <a:pt x="258735" y="696708"/>
                </a:lnTo>
                <a:lnTo>
                  <a:pt x="252991" y="695889"/>
                </a:lnTo>
                <a:close/>
                <a:moveTo>
                  <a:pt x="255478" y="693405"/>
                </a:moveTo>
                <a:lnTo>
                  <a:pt x="255948" y="693673"/>
                </a:lnTo>
                <a:lnTo>
                  <a:pt x="255726" y="693839"/>
                </a:lnTo>
                <a:close/>
                <a:moveTo>
                  <a:pt x="256410" y="693327"/>
                </a:moveTo>
                <a:cubicBezTo>
                  <a:pt x="258120" y="694181"/>
                  <a:pt x="259829" y="695889"/>
                  <a:pt x="259829" y="695889"/>
                </a:cubicBezTo>
                <a:lnTo>
                  <a:pt x="255948" y="693673"/>
                </a:lnTo>
                <a:close/>
                <a:moveTo>
                  <a:pt x="70241" y="691542"/>
                </a:moveTo>
                <a:lnTo>
                  <a:pt x="70940" y="692473"/>
                </a:lnTo>
                <a:cubicBezTo>
                  <a:pt x="71795" y="694181"/>
                  <a:pt x="71795" y="695889"/>
                  <a:pt x="68376" y="695889"/>
                </a:cubicBezTo>
                <a:close/>
                <a:moveTo>
                  <a:pt x="820317" y="689397"/>
                </a:moveTo>
                <a:lnTo>
                  <a:pt x="817167" y="692547"/>
                </a:lnTo>
                <a:lnTo>
                  <a:pt x="814492" y="695222"/>
                </a:lnTo>
                <a:close/>
                <a:moveTo>
                  <a:pt x="827349" y="689058"/>
                </a:moveTo>
                <a:cubicBezTo>
                  <a:pt x="820511" y="689058"/>
                  <a:pt x="820511" y="689058"/>
                  <a:pt x="820511" y="695889"/>
                </a:cubicBezTo>
                <a:cubicBezTo>
                  <a:pt x="827349" y="695889"/>
                  <a:pt x="820511" y="695889"/>
                  <a:pt x="827349" y="689058"/>
                </a:cubicBezTo>
                <a:close/>
                <a:moveTo>
                  <a:pt x="252991" y="689058"/>
                </a:moveTo>
                <a:lnTo>
                  <a:pt x="255478" y="693405"/>
                </a:lnTo>
                <a:lnTo>
                  <a:pt x="253846" y="692473"/>
                </a:lnTo>
                <a:cubicBezTo>
                  <a:pt x="252991" y="690766"/>
                  <a:pt x="252991" y="689058"/>
                  <a:pt x="252991" y="689058"/>
                </a:cubicBezTo>
                <a:close/>
                <a:moveTo>
                  <a:pt x="246153" y="689058"/>
                </a:moveTo>
                <a:cubicBezTo>
                  <a:pt x="249572" y="692473"/>
                  <a:pt x="249572" y="692473"/>
                  <a:pt x="249572" y="691620"/>
                </a:cubicBezTo>
                <a:lnTo>
                  <a:pt x="252413" y="689491"/>
                </a:lnTo>
                <a:lnTo>
                  <a:pt x="252991" y="689058"/>
                </a:lnTo>
                <a:lnTo>
                  <a:pt x="252413" y="692522"/>
                </a:lnTo>
                <a:lnTo>
                  <a:pt x="252136" y="694181"/>
                </a:lnTo>
                <a:cubicBezTo>
                  <a:pt x="251282" y="694181"/>
                  <a:pt x="249572" y="692473"/>
                  <a:pt x="246153" y="689058"/>
                </a:cubicBezTo>
                <a:close/>
                <a:moveTo>
                  <a:pt x="68376" y="689058"/>
                </a:moveTo>
                <a:lnTo>
                  <a:pt x="70343" y="691304"/>
                </a:lnTo>
                <a:lnTo>
                  <a:pt x="70241" y="691542"/>
                </a:lnTo>
                <a:close/>
                <a:moveTo>
                  <a:pt x="942976" y="688975"/>
                </a:moveTo>
                <a:lnTo>
                  <a:pt x="936626" y="695854"/>
                </a:lnTo>
                <a:cubicBezTo>
                  <a:pt x="936626" y="695854"/>
                  <a:pt x="942976" y="688975"/>
                  <a:pt x="942976" y="688975"/>
                </a:cubicBezTo>
                <a:close/>
                <a:moveTo>
                  <a:pt x="922338" y="688975"/>
                </a:moveTo>
                <a:cubicBezTo>
                  <a:pt x="922338" y="696913"/>
                  <a:pt x="922338" y="688975"/>
                  <a:pt x="915988" y="696913"/>
                </a:cubicBezTo>
                <a:cubicBezTo>
                  <a:pt x="915988" y="696913"/>
                  <a:pt x="922338" y="688975"/>
                  <a:pt x="922338" y="688975"/>
                </a:cubicBezTo>
                <a:close/>
                <a:moveTo>
                  <a:pt x="915988" y="688975"/>
                </a:moveTo>
                <a:lnTo>
                  <a:pt x="915783" y="689423"/>
                </a:lnTo>
                <a:lnTo>
                  <a:pt x="915988" y="689372"/>
                </a:lnTo>
                <a:lnTo>
                  <a:pt x="915989" y="689372"/>
                </a:lnTo>
                <a:lnTo>
                  <a:pt x="915988" y="689374"/>
                </a:lnTo>
                <a:lnTo>
                  <a:pt x="914223" y="692837"/>
                </a:lnTo>
                <a:lnTo>
                  <a:pt x="912813" y="695921"/>
                </a:lnTo>
                <a:lnTo>
                  <a:pt x="912620" y="695981"/>
                </a:lnTo>
                <a:lnTo>
                  <a:pt x="912550" y="696119"/>
                </a:lnTo>
                <a:cubicBezTo>
                  <a:pt x="910830" y="697806"/>
                  <a:pt x="909110" y="699493"/>
                  <a:pt x="909110" y="702866"/>
                </a:cubicBezTo>
                <a:lnTo>
                  <a:pt x="909110" y="702023"/>
                </a:lnTo>
                <a:lnTo>
                  <a:pt x="909110" y="699493"/>
                </a:lnTo>
                <a:lnTo>
                  <a:pt x="909110" y="696963"/>
                </a:lnTo>
                <a:cubicBezTo>
                  <a:pt x="909110" y="696119"/>
                  <a:pt x="909110" y="696119"/>
                  <a:pt x="909110" y="696119"/>
                </a:cubicBezTo>
                <a:cubicBezTo>
                  <a:pt x="909110" y="696119"/>
                  <a:pt x="910830" y="694432"/>
                  <a:pt x="912550" y="692746"/>
                </a:cubicBezTo>
                <a:lnTo>
                  <a:pt x="914510" y="690823"/>
                </a:lnTo>
                <a:lnTo>
                  <a:pt x="914510" y="690823"/>
                </a:lnTo>
                <a:lnTo>
                  <a:pt x="909110" y="696119"/>
                </a:lnTo>
                <a:cubicBezTo>
                  <a:pt x="909110" y="696119"/>
                  <a:pt x="910830" y="694432"/>
                  <a:pt x="912550" y="691902"/>
                </a:cubicBezTo>
                <a:lnTo>
                  <a:pt x="913237" y="690047"/>
                </a:lnTo>
                <a:lnTo>
                  <a:pt x="915593" y="689469"/>
                </a:lnTo>
                <a:close/>
                <a:moveTo>
                  <a:pt x="854076" y="688975"/>
                </a:moveTo>
                <a:lnTo>
                  <a:pt x="848546" y="695889"/>
                </a:lnTo>
                <a:lnTo>
                  <a:pt x="850901" y="692944"/>
                </a:lnTo>
                <a:cubicBezTo>
                  <a:pt x="852489" y="690960"/>
                  <a:pt x="854076" y="688975"/>
                  <a:pt x="854076" y="688975"/>
                </a:cubicBezTo>
                <a:close/>
                <a:moveTo>
                  <a:pt x="959644" y="687983"/>
                </a:moveTo>
                <a:lnTo>
                  <a:pt x="957263" y="696912"/>
                </a:lnTo>
                <a:lnTo>
                  <a:pt x="958279" y="697674"/>
                </a:lnTo>
                <a:lnTo>
                  <a:pt x="958057" y="697706"/>
                </a:lnTo>
                <a:cubicBezTo>
                  <a:pt x="957263" y="698500"/>
                  <a:pt x="957263" y="700087"/>
                  <a:pt x="957263" y="703262"/>
                </a:cubicBezTo>
                <a:lnTo>
                  <a:pt x="957263" y="700087"/>
                </a:lnTo>
                <a:lnTo>
                  <a:pt x="957263" y="697706"/>
                </a:lnTo>
                <a:lnTo>
                  <a:pt x="957263" y="696913"/>
                </a:lnTo>
                <a:lnTo>
                  <a:pt x="956469" y="700087"/>
                </a:lnTo>
                <a:lnTo>
                  <a:pt x="954954" y="700953"/>
                </a:lnTo>
                <a:lnTo>
                  <a:pt x="957263" y="696913"/>
                </a:lnTo>
                <a:lnTo>
                  <a:pt x="954882" y="695921"/>
                </a:lnTo>
                <a:cubicBezTo>
                  <a:pt x="955676" y="694929"/>
                  <a:pt x="957263" y="692944"/>
                  <a:pt x="957263" y="688975"/>
                </a:cubicBezTo>
                <a:lnTo>
                  <a:pt x="957263" y="689769"/>
                </a:lnTo>
                <a:cubicBezTo>
                  <a:pt x="960438" y="686197"/>
                  <a:pt x="960438" y="686197"/>
                  <a:pt x="959644" y="687983"/>
                </a:cubicBezTo>
                <a:close/>
                <a:moveTo>
                  <a:pt x="946945" y="687090"/>
                </a:moveTo>
                <a:lnTo>
                  <a:pt x="950913" y="689768"/>
                </a:lnTo>
                <a:lnTo>
                  <a:pt x="950913" y="688975"/>
                </a:lnTo>
                <a:lnTo>
                  <a:pt x="951707" y="688975"/>
                </a:lnTo>
                <a:lnTo>
                  <a:pt x="952501" y="688975"/>
                </a:lnTo>
                <a:lnTo>
                  <a:pt x="957263" y="688975"/>
                </a:lnTo>
                <a:cubicBezTo>
                  <a:pt x="954088" y="692944"/>
                  <a:pt x="952501" y="692944"/>
                  <a:pt x="951707" y="691952"/>
                </a:cubicBezTo>
                <a:lnTo>
                  <a:pt x="951336" y="690563"/>
                </a:lnTo>
                <a:lnTo>
                  <a:pt x="950913" y="690563"/>
                </a:lnTo>
                <a:lnTo>
                  <a:pt x="950913" y="689769"/>
                </a:lnTo>
                <a:lnTo>
                  <a:pt x="943968" y="689769"/>
                </a:lnTo>
                <a:lnTo>
                  <a:pt x="943770" y="689769"/>
                </a:lnTo>
                <a:lnTo>
                  <a:pt x="943770" y="692415"/>
                </a:lnTo>
                <a:cubicBezTo>
                  <a:pt x="943770" y="694135"/>
                  <a:pt x="943770" y="695854"/>
                  <a:pt x="943770" y="695854"/>
                </a:cubicBezTo>
                <a:lnTo>
                  <a:pt x="943613" y="696912"/>
                </a:lnTo>
                <a:lnTo>
                  <a:pt x="943770" y="696912"/>
                </a:lnTo>
                <a:lnTo>
                  <a:pt x="949922" y="696912"/>
                </a:lnTo>
                <a:cubicBezTo>
                  <a:pt x="950914" y="696912"/>
                  <a:pt x="950914" y="696912"/>
                  <a:pt x="950914" y="696912"/>
                </a:cubicBezTo>
                <a:cubicBezTo>
                  <a:pt x="946945" y="696912"/>
                  <a:pt x="944961" y="698500"/>
                  <a:pt x="943968" y="700087"/>
                </a:cubicBezTo>
                <a:lnTo>
                  <a:pt x="943770" y="700722"/>
                </a:lnTo>
                <a:lnTo>
                  <a:pt x="943141" y="702734"/>
                </a:lnTo>
                <a:lnTo>
                  <a:pt x="943636" y="702734"/>
                </a:lnTo>
                <a:lnTo>
                  <a:pt x="943770" y="702627"/>
                </a:lnTo>
                <a:lnTo>
                  <a:pt x="946945" y="700087"/>
                </a:lnTo>
                <a:cubicBezTo>
                  <a:pt x="948930" y="698500"/>
                  <a:pt x="950914" y="696912"/>
                  <a:pt x="950914" y="696912"/>
                </a:cubicBezTo>
                <a:cubicBezTo>
                  <a:pt x="950914" y="696912"/>
                  <a:pt x="950914" y="698500"/>
                  <a:pt x="949922" y="700087"/>
                </a:cubicBezTo>
                <a:lnTo>
                  <a:pt x="948027" y="700953"/>
                </a:lnTo>
                <a:lnTo>
                  <a:pt x="943443" y="703049"/>
                </a:lnTo>
                <a:lnTo>
                  <a:pt x="943221" y="703262"/>
                </a:lnTo>
                <a:lnTo>
                  <a:pt x="943967" y="703262"/>
                </a:lnTo>
                <a:lnTo>
                  <a:pt x="947936" y="703262"/>
                </a:lnTo>
                <a:lnTo>
                  <a:pt x="950280" y="703262"/>
                </a:lnTo>
                <a:lnTo>
                  <a:pt x="950391" y="702845"/>
                </a:lnTo>
                <a:lnTo>
                  <a:pt x="950425" y="702719"/>
                </a:lnTo>
                <a:lnTo>
                  <a:pt x="950405" y="702856"/>
                </a:lnTo>
                <a:lnTo>
                  <a:pt x="950347" y="703262"/>
                </a:lnTo>
                <a:lnTo>
                  <a:pt x="950425" y="703262"/>
                </a:lnTo>
                <a:lnTo>
                  <a:pt x="950425" y="702872"/>
                </a:lnTo>
                <a:lnTo>
                  <a:pt x="950425" y="702719"/>
                </a:lnTo>
                <a:lnTo>
                  <a:pt x="950524" y="702951"/>
                </a:lnTo>
                <a:lnTo>
                  <a:pt x="950658" y="703262"/>
                </a:lnTo>
                <a:lnTo>
                  <a:pt x="950913" y="703262"/>
                </a:lnTo>
                <a:lnTo>
                  <a:pt x="950690" y="703338"/>
                </a:lnTo>
                <a:lnTo>
                  <a:pt x="950723" y="703415"/>
                </a:lnTo>
                <a:lnTo>
                  <a:pt x="952989" y="708696"/>
                </a:lnTo>
                <a:cubicBezTo>
                  <a:pt x="952134" y="709549"/>
                  <a:pt x="950425" y="709549"/>
                  <a:pt x="950425" y="709549"/>
                </a:cubicBezTo>
                <a:lnTo>
                  <a:pt x="950425" y="708696"/>
                </a:lnTo>
                <a:lnTo>
                  <a:pt x="950425" y="706134"/>
                </a:lnTo>
                <a:lnTo>
                  <a:pt x="950425" y="705280"/>
                </a:lnTo>
                <a:lnTo>
                  <a:pt x="950425" y="704427"/>
                </a:lnTo>
                <a:lnTo>
                  <a:pt x="950425" y="703653"/>
                </a:lnTo>
                <a:lnTo>
                  <a:pt x="950425" y="703429"/>
                </a:lnTo>
                <a:lnTo>
                  <a:pt x="950318" y="703466"/>
                </a:lnTo>
                <a:lnTo>
                  <a:pt x="950274" y="703774"/>
                </a:lnTo>
                <a:lnTo>
                  <a:pt x="949570" y="708696"/>
                </a:lnTo>
                <a:lnTo>
                  <a:pt x="948800" y="708805"/>
                </a:lnTo>
                <a:lnTo>
                  <a:pt x="950108" y="703907"/>
                </a:lnTo>
                <a:lnTo>
                  <a:pt x="950216" y="703501"/>
                </a:lnTo>
                <a:lnTo>
                  <a:pt x="943967" y="705643"/>
                </a:lnTo>
                <a:lnTo>
                  <a:pt x="943046" y="703431"/>
                </a:lnTo>
                <a:lnTo>
                  <a:pt x="940198" y="706173"/>
                </a:lnTo>
                <a:cubicBezTo>
                  <a:pt x="938412" y="707893"/>
                  <a:pt x="936626" y="709613"/>
                  <a:pt x="936626" y="709613"/>
                </a:cubicBezTo>
                <a:lnTo>
                  <a:pt x="936626" y="709612"/>
                </a:lnTo>
                <a:lnTo>
                  <a:pt x="936626" y="706173"/>
                </a:lnTo>
                <a:lnTo>
                  <a:pt x="936626" y="705314"/>
                </a:lnTo>
                <a:cubicBezTo>
                  <a:pt x="936626" y="706173"/>
                  <a:pt x="936626" y="706173"/>
                  <a:pt x="936626" y="702734"/>
                </a:cubicBezTo>
                <a:cubicBezTo>
                  <a:pt x="936626" y="702734"/>
                  <a:pt x="936626" y="702734"/>
                  <a:pt x="937519" y="702734"/>
                </a:cubicBezTo>
                <a:lnTo>
                  <a:pt x="942976" y="702734"/>
                </a:lnTo>
                <a:lnTo>
                  <a:pt x="942976" y="702468"/>
                </a:lnTo>
                <a:lnTo>
                  <a:pt x="942976" y="701207"/>
                </a:lnTo>
                <a:lnTo>
                  <a:pt x="942877" y="701874"/>
                </a:lnTo>
                <a:cubicBezTo>
                  <a:pt x="941984" y="702734"/>
                  <a:pt x="940198" y="702734"/>
                  <a:pt x="936626" y="702734"/>
                </a:cubicBezTo>
                <a:cubicBezTo>
                  <a:pt x="940198" y="699294"/>
                  <a:pt x="941984" y="697574"/>
                  <a:pt x="942877" y="695854"/>
                </a:cubicBezTo>
                <a:lnTo>
                  <a:pt x="942976" y="695092"/>
                </a:lnTo>
                <a:lnTo>
                  <a:pt x="943667" y="689769"/>
                </a:lnTo>
                <a:lnTo>
                  <a:pt x="942976" y="689769"/>
                </a:lnTo>
                <a:lnTo>
                  <a:pt x="943733" y="689258"/>
                </a:lnTo>
                <a:lnTo>
                  <a:pt x="943770" y="688975"/>
                </a:lnTo>
                <a:lnTo>
                  <a:pt x="943770" y="689233"/>
                </a:lnTo>
                <a:close/>
                <a:moveTo>
                  <a:pt x="247008" y="686497"/>
                </a:moveTo>
                <a:lnTo>
                  <a:pt x="247816" y="686843"/>
                </a:lnTo>
                <a:lnTo>
                  <a:pt x="246153" y="689058"/>
                </a:lnTo>
                <a:cubicBezTo>
                  <a:pt x="246153" y="685643"/>
                  <a:pt x="246153" y="685643"/>
                  <a:pt x="247008" y="686497"/>
                </a:cubicBezTo>
                <a:close/>
                <a:moveTo>
                  <a:pt x="45812" y="684960"/>
                </a:moveTo>
                <a:lnTo>
                  <a:pt x="47863" y="689058"/>
                </a:lnTo>
                <a:cubicBezTo>
                  <a:pt x="47863" y="689058"/>
                  <a:pt x="46154" y="687350"/>
                  <a:pt x="45299" y="685643"/>
                </a:cubicBezTo>
                <a:close/>
                <a:moveTo>
                  <a:pt x="970492" y="682852"/>
                </a:moveTo>
                <a:cubicBezTo>
                  <a:pt x="970492" y="682852"/>
                  <a:pt x="970492" y="684610"/>
                  <a:pt x="970492" y="686367"/>
                </a:cubicBezTo>
                <a:lnTo>
                  <a:pt x="970492" y="689883"/>
                </a:lnTo>
                <a:cubicBezTo>
                  <a:pt x="970492" y="689883"/>
                  <a:pt x="970492" y="689883"/>
                  <a:pt x="963613" y="689883"/>
                </a:cubicBezTo>
                <a:cubicBezTo>
                  <a:pt x="970492" y="682852"/>
                  <a:pt x="970492" y="682852"/>
                  <a:pt x="970492" y="682852"/>
                </a:cubicBezTo>
                <a:close/>
                <a:moveTo>
                  <a:pt x="942976" y="682625"/>
                </a:moveTo>
                <a:cubicBezTo>
                  <a:pt x="950914" y="682625"/>
                  <a:pt x="942976" y="689769"/>
                  <a:pt x="942976" y="689769"/>
                </a:cubicBezTo>
                <a:lnTo>
                  <a:pt x="942976" y="688975"/>
                </a:lnTo>
                <a:lnTo>
                  <a:pt x="942976" y="688876"/>
                </a:lnTo>
                <a:cubicBezTo>
                  <a:pt x="942976" y="687983"/>
                  <a:pt x="942976" y="686197"/>
                  <a:pt x="942976" y="682625"/>
                </a:cubicBezTo>
                <a:close/>
                <a:moveTo>
                  <a:pt x="930276" y="682625"/>
                </a:moveTo>
                <a:cubicBezTo>
                  <a:pt x="922338" y="688975"/>
                  <a:pt x="922338" y="688975"/>
                  <a:pt x="922338" y="688975"/>
                </a:cubicBezTo>
                <a:cubicBezTo>
                  <a:pt x="922338" y="688975"/>
                  <a:pt x="930276" y="682625"/>
                  <a:pt x="930276" y="682625"/>
                </a:cubicBezTo>
                <a:close/>
                <a:moveTo>
                  <a:pt x="922338" y="682625"/>
                </a:moveTo>
                <a:cubicBezTo>
                  <a:pt x="919163" y="685800"/>
                  <a:pt x="919163" y="685800"/>
                  <a:pt x="919163" y="685800"/>
                </a:cubicBezTo>
                <a:lnTo>
                  <a:pt x="915989" y="688974"/>
                </a:lnTo>
                <a:lnTo>
                  <a:pt x="915988" y="688975"/>
                </a:lnTo>
                <a:lnTo>
                  <a:pt x="915989" y="688973"/>
                </a:lnTo>
                <a:lnTo>
                  <a:pt x="919163" y="683419"/>
                </a:lnTo>
                <a:cubicBezTo>
                  <a:pt x="920750" y="681038"/>
                  <a:pt x="922338" y="679450"/>
                  <a:pt x="922338" y="682625"/>
                </a:cubicBezTo>
                <a:close/>
                <a:moveTo>
                  <a:pt x="915989" y="682625"/>
                </a:moveTo>
                <a:lnTo>
                  <a:pt x="913237" y="690047"/>
                </a:lnTo>
                <a:lnTo>
                  <a:pt x="912550" y="690216"/>
                </a:lnTo>
                <a:cubicBezTo>
                  <a:pt x="910830" y="692746"/>
                  <a:pt x="909110" y="696119"/>
                  <a:pt x="909110" y="696119"/>
                </a:cubicBezTo>
                <a:cubicBezTo>
                  <a:pt x="909110" y="689372"/>
                  <a:pt x="909110" y="689372"/>
                  <a:pt x="909110" y="689372"/>
                </a:cubicBezTo>
                <a:cubicBezTo>
                  <a:pt x="915989" y="682625"/>
                  <a:pt x="915989" y="682625"/>
                  <a:pt x="915989" y="682625"/>
                </a:cubicBezTo>
                <a:close/>
                <a:moveTo>
                  <a:pt x="922987" y="682042"/>
                </a:moveTo>
                <a:lnTo>
                  <a:pt x="922348" y="682617"/>
                </a:lnTo>
                <a:lnTo>
                  <a:pt x="923000" y="682096"/>
                </a:lnTo>
                <a:close/>
                <a:moveTo>
                  <a:pt x="852451" y="681573"/>
                </a:moveTo>
                <a:lnTo>
                  <a:pt x="851280" y="684789"/>
                </a:lnTo>
                <a:cubicBezTo>
                  <a:pt x="849571" y="685643"/>
                  <a:pt x="847861" y="685643"/>
                  <a:pt x="847861" y="682228"/>
                </a:cubicBezTo>
                <a:cubicBezTo>
                  <a:pt x="847861" y="685643"/>
                  <a:pt x="849571" y="685643"/>
                  <a:pt x="851280" y="683935"/>
                </a:cubicBezTo>
                <a:lnTo>
                  <a:pt x="852212" y="681607"/>
                </a:lnTo>
                <a:close/>
                <a:moveTo>
                  <a:pt x="963613" y="676275"/>
                </a:moveTo>
                <a:cubicBezTo>
                  <a:pt x="963613" y="682625"/>
                  <a:pt x="957263" y="682625"/>
                  <a:pt x="957263" y="682625"/>
                </a:cubicBezTo>
                <a:cubicBezTo>
                  <a:pt x="957263" y="676275"/>
                  <a:pt x="963613" y="682625"/>
                  <a:pt x="963613" y="676275"/>
                </a:cubicBezTo>
                <a:close/>
                <a:moveTo>
                  <a:pt x="41275" y="676275"/>
                </a:moveTo>
                <a:lnTo>
                  <a:pt x="41275" y="676276"/>
                </a:lnTo>
                <a:lnTo>
                  <a:pt x="41276" y="676275"/>
                </a:lnTo>
                <a:cubicBezTo>
                  <a:pt x="41276" y="676275"/>
                  <a:pt x="41276" y="677863"/>
                  <a:pt x="41276" y="679450"/>
                </a:cubicBezTo>
                <a:lnTo>
                  <a:pt x="41276" y="682477"/>
                </a:lnTo>
                <a:lnTo>
                  <a:pt x="47008" y="688204"/>
                </a:lnTo>
                <a:cubicBezTo>
                  <a:pt x="47863" y="689058"/>
                  <a:pt x="47863" y="689058"/>
                  <a:pt x="47863" y="689058"/>
                </a:cubicBezTo>
                <a:cubicBezTo>
                  <a:pt x="44445" y="689058"/>
                  <a:pt x="42735" y="687350"/>
                  <a:pt x="41881" y="685643"/>
                </a:cubicBezTo>
                <a:lnTo>
                  <a:pt x="41276" y="683227"/>
                </a:lnTo>
                <a:lnTo>
                  <a:pt x="41275" y="683223"/>
                </a:lnTo>
                <a:lnTo>
                  <a:pt x="41275" y="688314"/>
                </a:lnTo>
                <a:cubicBezTo>
                  <a:pt x="41275" y="691754"/>
                  <a:pt x="41275" y="693474"/>
                  <a:pt x="41275" y="690034"/>
                </a:cubicBezTo>
                <a:cubicBezTo>
                  <a:pt x="41275" y="690034"/>
                  <a:pt x="39688" y="686594"/>
                  <a:pt x="38894" y="683155"/>
                </a:cubicBezTo>
                <a:lnTo>
                  <a:pt x="39771" y="680619"/>
                </a:lnTo>
                <a:lnTo>
                  <a:pt x="38895" y="679450"/>
                </a:lnTo>
                <a:lnTo>
                  <a:pt x="41274" y="676278"/>
                </a:lnTo>
                <a:close/>
                <a:moveTo>
                  <a:pt x="26988" y="676275"/>
                </a:moveTo>
                <a:cubicBezTo>
                  <a:pt x="30957" y="679450"/>
                  <a:pt x="32942" y="681038"/>
                  <a:pt x="33934" y="681831"/>
                </a:cubicBezTo>
                <a:lnTo>
                  <a:pt x="34925" y="682624"/>
                </a:lnTo>
                <a:lnTo>
                  <a:pt x="30957" y="679450"/>
                </a:lnTo>
                <a:cubicBezTo>
                  <a:pt x="28973" y="677863"/>
                  <a:pt x="26988" y="676275"/>
                  <a:pt x="26988" y="676275"/>
                </a:cubicBezTo>
                <a:close/>
                <a:moveTo>
                  <a:pt x="33124" y="676271"/>
                </a:moveTo>
                <a:lnTo>
                  <a:pt x="33934" y="676375"/>
                </a:lnTo>
                <a:lnTo>
                  <a:pt x="34926" y="682625"/>
                </a:lnTo>
                <a:lnTo>
                  <a:pt x="34926" y="682625"/>
                </a:lnTo>
                <a:lnTo>
                  <a:pt x="34926" y="682626"/>
                </a:lnTo>
                <a:lnTo>
                  <a:pt x="34925" y="682624"/>
                </a:lnTo>
                <a:lnTo>
                  <a:pt x="31377" y="677036"/>
                </a:lnTo>
                <a:close/>
                <a:moveTo>
                  <a:pt x="970492" y="675822"/>
                </a:moveTo>
                <a:cubicBezTo>
                  <a:pt x="970492" y="682852"/>
                  <a:pt x="970492" y="682852"/>
                  <a:pt x="963613" y="689883"/>
                </a:cubicBezTo>
                <a:cubicBezTo>
                  <a:pt x="963613" y="682852"/>
                  <a:pt x="970492" y="682852"/>
                  <a:pt x="970492" y="675822"/>
                </a:cubicBezTo>
                <a:close/>
                <a:moveTo>
                  <a:pt x="28336" y="675785"/>
                </a:moveTo>
                <a:lnTo>
                  <a:pt x="30957" y="676375"/>
                </a:lnTo>
                <a:lnTo>
                  <a:pt x="31377" y="677036"/>
                </a:lnTo>
                <a:lnTo>
                  <a:pt x="30337" y="677491"/>
                </a:lnTo>
                <a:close/>
                <a:moveTo>
                  <a:pt x="930276" y="675482"/>
                </a:moveTo>
                <a:lnTo>
                  <a:pt x="923363" y="681704"/>
                </a:lnTo>
                <a:lnTo>
                  <a:pt x="923331" y="681831"/>
                </a:lnTo>
                <a:lnTo>
                  <a:pt x="926307" y="679450"/>
                </a:lnTo>
                <a:cubicBezTo>
                  <a:pt x="928291" y="677863"/>
                  <a:pt x="930276" y="676275"/>
                  <a:pt x="930276" y="676275"/>
                </a:cubicBezTo>
                <a:cubicBezTo>
                  <a:pt x="930276" y="679450"/>
                  <a:pt x="928291" y="681038"/>
                  <a:pt x="926307" y="681831"/>
                </a:cubicBezTo>
                <a:lnTo>
                  <a:pt x="923174" y="682458"/>
                </a:lnTo>
                <a:lnTo>
                  <a:pt x="923132" y="682625"/>
                </a:lnTo>
                <a:lnTo>
                  <a:pt x="923094" y="682474"/>
                </a:lnTo>
                <a:lnTo>
                  <a:pt x="922339" y="682625"/>
                </a:lnTo>
                <a:lnTo>
                  <a:pt x="922338" y="682626"/>
                </a:lnTo>
                <a:lnTo>
                  <a:pt x="922338" y="683419"/>
                </a:lnTo>
                <a:lnTo>
                  <a:pt x="922338" y="685006"/>
                </a:lnTo>
                <a:lnTo>
                  <a:pt x="922338" y="685800"/>
                </a:lnTo>
                <a:lnTo>
                  <a:pt x="922338" y="688181"/>
                </a:lnTo>
                <a:lnTo>
                  <a:pt x="922338" y="688975"/>
                </a:lnTo>
                <a:cubicBezTo>
                  <a:pt x="915988" y="688975"/>
                  <a:pt x="922338" y="682625"/>
                  <a:pt x="922338" y="682625"/>
                </a:cubicBezTo>
                <a:lnTo>
                  <a:pt x="922338" y="682625"/>
                </a:lnTo>
                <a:lnTo>
                  <a:pt x="922792" y="681264"/>
                </a:lnTo>
                <a:lnTo>
                  <a:pt x="922756" y="681121"/>
                </a:lnTo>
                <a:lnTo>
                  <a:pt x="922338" y="682625"/>
                </a:lnTo>
                <a:lnTo>
                  <a:pt x="922646" y="680683"/>
                </a:lnTo>
                <a:lnTo>
                  <a:pt x="922338" y="679450"/>
                </a:lnTo>
                <a:cubicBezTo>
                  <a:pt x="922338" y="677697"/>
                  <a:pt x="922694" y="676275"/>
                  <a:pt x="923132" y="676275"/>
                </a:cubicBezTo>
                <a:lnTo>
                  <a:pt x="923263" y="676799"/>
                </a:lnTo>
                <a:lnTo>
                  <a:pt x="923330" y="676375"/>
                </a:lnTo>
                <a:lnTo>
                  <a:pt x="924471" y="676229"/>
                </a:lnTo>
                <a:lnTo>
                  <a:pt x="923699" y="678543"/>
                </a:lnTo>
                <a:lnTo>
                  <a:pt x="923770" y="678828"/>
                </a:lnTo>
                <a:close/>
                <a:moveTo>
                  <a:pt x="26988" y="675482"/>
                </a:moveTo>
                <a:lnTo>
                  <a:pt x="28156" y="675632"/>
                </a:lnTo>
                <a:lnTo>
                  <a:pt x="28336" y="675785"/>
                </a:lnTo>
                <a:close/>
                <a:moveTo>
                  <a:pt x="246153" y="675397"/>
                </a:moveTo>
                <a:lnTo>
                  <a:pt x="246153" y="676395"/>
                </a:lnTo>
                <a:lnTo>
                  <a:pt x="246153" y="681374"/>
                </a:lnTo>
                <a:cubicBezTo>
                  <a:pt x="246153" y="682228"/>
                  <a:pt x="246153" y="682228"/>
                  <a:pt x="246153" y="682228"/>
                </a:cubicBezTo>
                <a:lnTo>
                  <a:pt x="246063" y="682205"/>
                </a:lnTo>
                <a:lnTo>
                  <a:pt x="242735" y="681374"/>
                </a:lnTo>
                <a:lnTo>
                  <a:pt x="241802" y="679744"/>
                </a:lnTo>
                <a:lnTo>
                  <a:pt x="240246" y="677024"/>
                </a:lnTo>
                <a:lnTo>
                  <a:pt x="240097" y="676763"/>
                </a:lnTo>
                <a:lnTo>
                  <a:pt x="240168" y="676275"/>
                </a:lnTo>
                <a:lnTo>
                  <a:pt x="240171" y="676251"/>
                </a:lnTo>
                <a:cubicBezTo>
                  <a:pt x="241025" y="675397"/>
                  <a:pt x="242735" y="675397"/>
                  <a:pt x="246153" y="675397"/>
                </a:cubicBezTo>
                <a:close/>
                <a:moveTo>
                  <a:pt x="239316" y="675397"/>
                </a:moveTo>
                <a:lnTo>
                  <a:pt x="239818" y="676275"/>
                </a:lnTo>
                <a:lnTo>
                  <a:pt x="240097" y="676763"/>
                </a:lnTo>
                <a:lnTo>
                  <a:pt x="240082" y="676866"/>
                </a:lnTo>
                <a:lnTo>
                  <a:pt x="239938" y="677881"/>
                </a:lnTo>
                <a:lnTo>
                  <a:pt x="239316" y="682228"/>
                </a:lnTo>
                <a:lnTo>
                  <a:pt x="239316" y="681374"/>
                </a:lnTo>
                <a:lnTo>
                  <a:pt x="239316" y="678813"/>
                </a:lnTo>
                <a:lnTo>
                  <a:pt x="239316" y="676251"/>
                </a:lnTo>
                <a:lnTo>
                  <a:pt x="239316" y="676128"/>
                </a:lnTo>
                <a:close/>
                <a:moveTo>
                  <a:pt x="41026" y="675397"/>
                </a:moveTo>
                <a:lnTo>
                  <a:pt x="41275" y="675708"/>
                </a:lnTo>
                <a:lnTo>
                  <a:pt x="44445" y="679666"/>
                </a:lnTo>
                <a:lnTo>
                  <a:pt x="46189" y="684458"/>
                </a:lnTo>
                <a:lnTo>
                  <a:pt x="45812" y="684960"/>
                </a:lnTo>
                <a:lnTo>
                  <a:pt x="44445" y="682228"/>
                </a:lnTo>
                <a:lnTo>
                  <a:pt x="41275" y="675895"/>
                </a:lnTo>
                <a:close/>
                <a:moveTo>
                  <a:pt x="838067" y="673736"/>
                </a:moveTo>
                <a:lnTo>
                  <a:pt x="837605" y="674544"/>
                </a:lnTo>
                <a:cubicBezTo>
                  <a:pt x="835896" y="675397"/>
                  <a:pt x="834186" y="675397"/>
                  <a:pt x="834186" y="675397"/>
                </a:cubicBezTo>
                <a:close/>
                <a:moveTo>
                  <a:pt x="27112" y="673473"/>
                </a:moveTo>
                <a:lnTo>
                  <a:pt x="27446" y="674246"/>
                </a:lnTo>
                <a:lnTo>
                  <a:pt x="26988" y="675482"/>
                </a:lnTo>
                <a:cubicBezTo>
                  <a:pt x="26988" y="673696"/>
                  <a:pt x="26988" y="673250"/>
                  <a:pt x="27112" y="673473"/>
                </a:cubicBezTo>
                <a:close/>
                <a:moveTo>
                  <a:pt x="928512" y="669529"/>
                </a:moveTo>
                <a:lnTo>
                  <a:pt x="926307" y="670025"/>
                </a:lnTo>
                <a:lnTo>
                  <a:pt x="925866" y="670720"/>
                </a:lnTo>
                <a:lnTo>
                  <a:pt x="926307" y="671017"/>
                </a:lnTo>
                <a:close/>
                <a:moveTo>
                  <a:pt x="35719" y="669330"/>
                </a:moveTo>
                <a:lnTo>
                  <a:pt x="41026" y="675965"/>
                </a:lnTo>
                <a:lnTo>
                  <a:pt x="38100" y="672307"/>
                </a:lnTo>
                <a:close/>
                <a:moveTo>
                  <a:pt x="834186" y="668567"/>
                </a:moveTo>
                <a:cubicBezTo>
                  <a:pt x="841024" y="668567"/>
                  <a:pt x="841024" y="668567"/>
                  <a:pt x="841024" y="668567"/>
                </a:cubicBezTo>
                <a:cubicBezTo>
                  <a:pt x="834186" y="675397"/>
                  <a:pt x="834186" y="675397"/>
                  <a:pt x="834186" y="675397"/>
                </a:cubicBezTo>
                <a:lnTo>
                  <a:pt x="834186" y="671128"/>
                </a:lnTo>
                <a:lnTo>
                  <a:pt x="834186" y="669421"/>
                </a:lnTo>
                <a:cubicBezTo>
                  <a:pt x="834186" y="668567"/>
                  <a:pt x="834186" y="668567"/>
                  <a:pt x="834186" y="668567"/>
                </a:cubicBezTo>
                <a:close/>
                <a:moveTo>
                  <a:pt x="984250" y="668338"/>
                </a:moveTo>
                <a:cubicBezTo>
                  <a:pt x="984250" y="668338"/>
                  <a:pt x="977900" y="675482"/>
                  <a:pt x="977900" y="675482"/>
                </a:cubicBezTo>
                <a:cubicBezTo>
                  <a:pt x="977900" y="668338"/>
                  <a:pt x="984250" y="668338"/>
                  <a:pt x="984250" y="668338"/>
                </a:cubicBezTo>
                <a:close/>
                <a:moveTo>
                  <a:pt x="936626" y="661988"/>
                </a:moveTo>
                <a:cubicBezTo>
                  <a:pt x="936626" y="661988"/>
                  <a:pt x="930276" y="668338"/>
                  <a:pt x="930276" y="668338"/>
                </a:cubicBezTo>
                <a:cubicBezTo>
                  <a:pt x="930276" y="668338"/>
                  <a:pt x="930276" y="661988"/>
                  <a:pt x="936626" y="661988"/>
                </a:cubicBezTo>
                <a:close/>
                <a:moveTo>
                  <a:pt x="930276" y="661988"/>
                </a:moveTo>
                <a:cubicBezTo>
                  <a:pt x="930276" y="661988"/>
                  <a:pt x="930276" y="663774"/>
                  <a:pt x="930276" y="665560"/>
                </a:cubicBezTo>
                <a:lnTo>
                  <a:pt x="930276" y="668338"/>
                </a:lnTo>
                <a:lnTo>
                  <a:pt x="930276" y="669132"/>
                </a:lnTo>
                <a:lnTo>
                  <a:pt x="929853" y="669227"/>
                </a:lnTo>
                <a:lnTo>
                  <a:pt x="927299" y="674589"/>
                </a:lnTo>
                <a:cubicBezTo>
                  <a:pt x="928291" y="675482"/>
                  <a:pt x="930276" y="675482"/>
                  <a:pt x="930276" y="675482"/>
                </a:cubicBezTo>
                <a:lnTo>
                  <a:pt x="924471" y="676229"/>
                </a:lnTo>
                <a:lnTo>
                  <a:pt x="924984" y="674688"/>
                </a:lnTo>
                <a:lnTo>
                  <a:pt x="925315" y="674589"/>
                </a:lnTo>
                <a:lnTo>
                  <a:pt x="925140" y="674221"/>
                </a:lnTo>
                <a:lnTo>
                  <a:pt x="925315" y="673696"/>
                </a:lnTo>
                <a:lnTo>
                  <a:pt x="924984" y="673895"/>
                </a:lnTo>
                <a:lnTo>
                  <a:pt x="924498" y="672874"/>
                </a:lnTo>
                <a:lnTo>
                  <a:pt x="923152" y="674994"/>
                </a:lnTo>
                <a:lnTo>
                  <a:pt x="924984" y="673895"/>
                </a:lnTo>
                <a:lnTo>
                  <a:pt x="925140" y="674221"/>
                </a:lnTo>
                <a:lnTo>
                  <a:pt x="924984" y="674688"/>
                </a:lnTo>
                <a:lnTo>
                  <a:pt x="922961" y="675295"/>
                </a:lnTo>
                <a:lnTo>
                  <a:pt x="922338" y="676276"/>
                </a:lnTo>
                <a:lnTo>
                  <a:pt x="922338" y="675482"/>
                </a:lnTo>
                <a:lnTo>
                  <a:pt x="922338" y="675383"/>
                </a:lnTo>
                <a:cubicBezTo>
                  <a:pt x="922338" y="674490"/>
                  <a:pt x="922338" y="672704"/>
                  <a:pt x="922338" y="669132"/>
                </a:cubicBezTo>
                <a:lnTo>
                  <a:pt x="922694" y="669086"/>
                </a:lnTo>
                <a:lnTo>
                  <a:pt x="922338" y="668338"/>
                </a:lnTo>
                <a:lnTo>
                  <a:pt x="923326" y="669005"/>
                </a:lnTo>
                <a:lnTo>
                  <a:pt x="929284" y="668239"/>
                </a:lnTo>
                <a:cubicBezTo>
                  <a:pt x="930276" y="667346"/>
                  <a:pt x="930276" y="665560"/>
                  <a:pt x="930276" y="661988"/>
                </a:cubicBezTo>
                <a:close/>
                <a:moveTo>
                  <a:pt x="26988" y="661988"/>
                </a:moveTo>
                <a:cubicBezTo>
                  <a:pt x="30957" y="665560"/>
                  <a:pt x="32942" y="667346"/>
                  <a:pt x="33934" y="669132"/>
                </a:cubicBezTo>
                <a:lnTo>
                  <a:pt x="34188" y="670963"/>
                </a:lnTo>
                <a:lnTo>
                  <a:pt x="34188" y="668567"/>
                </a:lnTo>
                <a:lnTo>
                  <a:pt x="34926" y="670287"/>
                </a:lnTo>
                <a:lnTo>
                  <a:pt x="36752" y="674543"/>
                </a:lnTo>
                <a:lnTo>
                  <a:pt x="34926" y="675152"/>
                </a:lnTo>
                <a:lnTo>
                  <a:pt x="34777" y="675201"/>
                </a:lnTo>
                <a:lnTo>
                  <a:pt x="34810" y="675437"/>
                </a:lnTo>
                <a:lnTo>
                  <a:pt x="34926" y="675482"/>
                </a:lnTo>
                <a:lnTo>
                  <a:pt x="34822" y="675528"/>
                </a:lnTo>
                <a:lnTo>
                  <a:pt x="34926" y="676276"/>
                </a:lnTo>
                <a:lnTo>
                  <a:pt x="34191" y="675804"/>
                </a:lnTo>
                <a:lnTo>
                  <a:pt x="33124" y="676271"/>
                </a:lnTo>
                <a:lnTo>
                  <a:pt x="28156" y="675632"/>
                </a:lnTo>
                <a:lnTo>
                  <a:pt x="27980" y="675482"/>
                </a:lnTo>
                <a:lnTo>
                  <a:pt x="27446" y="674246"/>
                </a:lnTo>
                <a:lnTo>
                  <a:pt x="27980" y="672803"/>
                </a:lnTo>
                <a:lnTo>
                  <a:pt x="31838" y="674291"/>
                </a:lnTo>
                <a:lnTo>
                  <a:pt x="27980" y="671811"/>
                </a:lnTo>
                <a:cubicBezTo>
                  <a:pt x="26988" y="669132"/>
                  <a:pt x="26988" y="665560"/>
                  <a:pt x="26988" y="661988"/>
                </a:cubicBezTo>
                <a:close/>
                <a:moveTo>
                  <a:pt x="977372" y="661761"/>
                </a:moveTo>
                <a:lnTo>
                  <a:pt x="977372" y="666740"/>
                </a:lnTo>
                <a:lnTo>
                  <a:pt x="977900" y="661988"/>
                </a:lnTo>
                <a:cubicBezTo>
                  <a:pt x="977900" y="661988"/>
                  <a:pt x="977900" y="663774"/>
                  <a:pt x="977900" y="664667"/>
                </a:cubicBezTo>
                <a:lnTo>
                  <a:pt x="977900" y="668239"/>
                </a:lnTo>
                <a:cubicBezTo>
                  <a:pt x="977900" y="669132"/>
                  <a:pt x="977900" y="669132"/>
                  <a:pt x="977900" y="669132"/>
                </a:cubicBezTo>
                <a:cubicBezTo>
                  <a:pt x="977900" y="669132"/>
                  <a:pt x="977900" y="670918"/>
                  <a:pt x="977900" y="672704"/>
                </a:cubicBezTo>
                <a:lnTo>
                  <a:pt x="977900" y="675482"/>
                </a:lnTo>
                <a:lnTo>
                  <a:pt x="977900" y="676275"/>
                </a:lnTo>
                <a:lnTo>
                  <a:pt x="977900" y="676276"/>
                </a:lnTo>
                <a:cubicBezTo>
                  <a:pt x="977900" y="676276"/>
                  <a:pt x="977900" y="676276"/>
                  <a:pt x="971550" y="676276"/>
                </a:cubicBezTo>
                <a:lnTo>
                  <a:pt x="971903" y="675822"/>
                </a:lnTo>
                <a:lnTo>
                  <a:pt x="970492" y="675822"/>
                </a:lnTo>
                <a:lnTo>
                  <a:pt x="970492" y="673185"/>
                </a:lnTo>
                <a:lnTo>
                  <a:pt x="970492" y="672307"/>
                </a:lnTo>
                <a:cubicBezTo>
                  <a:pt x="970492" y="670549"/>
                  <a:pt x="970492" y="668791"/>
                  <a:pt x="970492" y="668791"/>
                </a:cubicBezTo>
                <a:cubicBezTo>
                  <a:pt x="977372" y="668791"/>
                  <a:pt x="977372" y="654731"/>
                  <a:pt x="977372" y="661761"/>
                </a:cubicBezTo>
                <a:close/>
                <a:moveTo>
                  <a:pt x="970492" y="661761"/>
                </a:moveTo>
                <a:cubicBezTo>
                  <a:pt x="977372" y="661761"/>
                  <a:pt x="977372" y="661761"/>
                  <a:pt x="977372" y="661761"/>
                </a:cubicBezTo>
                <a:cubicBezTo>
                  <a:pt x="977372" y="661761"/>
                  <a:pt x="977372" y="661761"/>
                  <a:pt x="970492" y="668791"/>
                </a:cubicBezTo>
                <a:cubicBezTo>
                  <a:pt x="970492" y="668791"/>
                  <a:pt x="970492" y="668791"/>
                  <a:pt x="970492" y="667913"/>
                </a:cubicBezTo>
                <a:lnTo>
                  <a:pt x="970492" y="665276"/>
                </a:lnTo>
                <a:cubicBezTo>
                  <a:pt x="970492" y="663518"/>
                  <a:pt x="970492" y="661761"/>
                  <a:pt x="970492" y="661761"/>
                </a:cubicBezTo>
                <a:close/>
                <a:moveTo>
                  <a:pt x="20638" y="655638"/>
                </a:moveTo>
                <a:cubicBezTo>
                  <a:pt x="20638" y="655638"/>
                  <a:pt x="26988" y="661988"/>
                  <a:pt x="26988" y="661988"/>
                </a:cubicBezTo>
                <a:cubicBezTo>
                  <a:pt x="20638" y="661988"/>
                  <a:pt x="20638" y="655638"/>
                  <a:pt x="20638" y="655638"/>
                </a:cubicBezTo>
                <a:close/>
                <a:moveTo>
                  <a:pt x="854699" y="654906"/>
                </a:moveTo>
                <a:cubicBezTo>
                  <a:pt x="854699" y="654906"/>
                  <a:pt x="854699" y="654906"/>
                  <a:pt x="855554" y="654906"/>
                </a:cubicBezTo>
                <a:lnTo>
                  <a:pt x="860682" y="654906"/>
                </a:lnTo>
                <a:lnTo>
                  <a:pt x="861537" y="654906"/>
                </a:lnTo>
                <a:cubicBezTo>
                  <a:pt x="861537" y="654906"/>
                  <a:pt x="861537" y="661736"/>
                  <a:pt x="861537" y="661736"/>
                </a:cubicBezTo>
                <a:cubicBezTo>
                  <a:pt x="854699" y="668567"/>
                  <a:pt x="854699" y="668567"/>
                  <a:pt x="854699" y="668567"/>
                </a:cubicBezTo>
                <a:lnTo>
                  <a:pt x="854699" y="665152"/>
                </a:lnTo>
                <a:lnTo>
                  <a:pt x="854699" y="662590"/>
                </a:lnTo>
                <a:lnTo>
                  <a:pt x="854699" y="661736"/>
                </a:lnTo>
                <a:cubicBezTo>
                  <a:pt x="854699" y="661736"/>
                  <a:pt x="854699" y="661736"/>
                  <a:pt x="853844" y="661736"/>
                </a:cubicBezTo>
                <a:cubicBezTo>
                  <a:pt x="852989" y="661736"/>
                  <a:pt x="851280" y="661736"/>
                  <a:pt x="847861" y="661736"/>
                </a:cubicBezTo>
                <a:cubicBezTo>
                  <a:pt x="847861" y="661736"/>
                  <a:pt x="847861" y="654906"/>
                  <a:pt x="854699" y="654906"/>
                </a:cubicBezTo>
                <a:close/>
                <a:moveTo>
                  <a:pt x="847861" y="654906"/>
                </a:moveTo>
                <a:lnTo>
                  <a:pt x="847221" y="655637"/>
                </a:lnTo>
                <a:lnTo>
                  <a:pt x="841879" y="661736"/>
                </a:lnTo>
                <a:lnTo>
                  <a:pt x="841376" y="661736"/>
                </a:lnTo>
                <a:lnTo>
                  <a:pt x="841024" y="661736"/>
                </a:lnTo>
                <a:lnTo>
                  <a:pt x="841376" y="661385"/>
                </a:lnTo>
                <a:lnTo>
                  <a:pt x="844443" y="658321"/>
                </a:lnTo>
                <a:lnTo>
                  <a:pt x="847129" y="655637"/>
                </a:lnTo>
                <a:close/>
                <a:moveTo>
                  <a:pt x="847861" y="654906"/>
                </a:moveTo>
                <a:lnTo>
                  <a:pt x="848716" y="654906"/>
                </a:lnTo>
                <a:lnTo>
                  <a:pt x="847861" y="661736"/>
                </a:lnTo>
                <a:lnTo>
                  <a:pt x="847861" y="660883"/>
                </a:lnTo>
                <a:lnTo>
                  <a:pt x="847861" y="658321"/>
                </a:lnTo>
                <a:lnTo>
                  <a:pt x="847861" y="655760"/>
                </a:lnTo>
                <a:cubicBezTo>
                  <a:pt x="847861" y="654906"/>
                  <a:pt x="847861" y="654906"/>
                  <a:pt x="847861" y="654906"/>
                </a:cubicBezTo>
                <a:close/>
                <a:moveTo>
                  <a:pt x="27350" y="654906"/>
                </a:moveTo>
                <a:cubicBezTo>
                  <a:pt x="34188" y="661736"/>
                  <a:pt x="27350" y="654906"/>
                  <a:pt x="34188" y="661736"/>
                </a:cubicBezTo>
                <a:lnTo>
                  <a:pt x="30769" y="661736"/>
                </a:lnTo>
                <a:lnTo>
                  <a:pt x="29060" y="661736"/>
                </a:lnTo>
                <a:lnTo>
                  <a:pt x="27350" y="661736"/>
                </a:lnTo>
                <a:cubicBezTo>
                  <a:pt x="27350" y="654906"/>
                  <a:pt x="27350" y="661736"/>
                  <a:pt x="27350" y="654906"/>
                </a:cubicBezTo>
                <a:close/>
                <a:moveTo>
                  <a:pt x="864759" y="653707"/>
                </a:moveTo>
                <a:lnTo>
                  <a:pt x="868363" y="655638"/>
                </a:lnTo>
                <a:cubicBezTo>
                  <a:pt x="868363" y="655638"/>
                  <a:pt x="866776" y="655638"/>
                  <a:pt x="865188" y="654646"/>
                </a:cubicBezTo>
                <a:close/>
                <a:moveTo>
                  <a:pt x="856750" y="652857"/>
                </a:moveTo>
                <a:lnTo>
                  <a:pt x="855554" y="654052"/>
                </a:lnTo>
                <a:cubicBezTo>
                  <a:pt x="854699" y="654906"/>
                  <a:pt x="854699" y="654906"/>
                  <a:pt x="854699" y="654906"/>
                </a:cubicBezTo>
                <a:close/>
                <a:moveTo>
                  <a:pt x="849524" y="651029"/>
                </a:moveTo>
                <a:lnTo>
                  <a:pt x="847861" y="654906"/>
                </a:lnTo>
                <a:cubicBezTo>
                  <a:pt x="847861" y="654906"/>
                  <a:pt x="847861" y="653199"/>
                  <a:pt x="848716" y="651491"/>
                </a:cubicBezTo>
                <a:close/>
                <a:moveTo>
                  <a:pt x="854699" y="648076"/>
                </a:moveTo>
                <a:lnTo>
                  <a:pt x="849570" y="653930"/>
                </a:lnTo>
                <a:lnTo>
                  <a:pt x="847861" y="654906"/>
                </a:lnTo>
                <a:cubicBezTo>
                  <a:pt x="854699" y="648076"/>
                  <a:pt x="854699" y="648076"/>
                  <a:pt x="854699" y="648076"/>
                </a:cubicBezTo>
                <a:close/>
                <a:moveTo>
                  <a:pt x="854699" y="648076"/>
                </a:moveTo>
                <a:lnTo>
                  <a:pt x="854699" y="648929"/>
                </a:lnTo>
                <a:lnTo>
                  <a:pt x="854699" y="651491"/>
                </a:lnTo>
                <a:lnTo>
                  <a:pt x="854699" y="652345"/>
                </a:lnTo>
                <a:cubicBezTo>
                  <a:pt x="854699" y="651491"/>
                  <a:pt x="854699" y="651491"/>
                  <a:pt x="854699" y="654906"/>
                </a:cubicBezTo>
                <a:cubicBezTo>
                  <a:pt x="854699" y="654906"/>
                  <a:pt x="852989" y="654906"/>
                  <a:pt x="851280" y="654906"/>
                </a:cubicBezTo>
                <a:lnTo>
                  <a:pt x="848716" y="654906"/>
                </a:lnTo>
                <a:lnTo>
                  <a:pt x="849570" y="653930"/>
                </a:lnTo>
                <a:lnTo>
                  <a:pt x="853844" y="651491"/>
                </a:lnTo>
                <a:cubicBezTo>
                  <a:pt x="854699" y="649783"/>
                  <a:pt x="854699" y="648076"/>
                  <a:pt x="854699" y="648076"/>
                </a:cubicBezTo>
                <a:close/>
                <a:moveTo>
                  <a:pt x="27350" y="648076"/>
                </a:moveTo>
                <a:lnTo>
                  <a:pt x="27350" y="648929"/>
                </a:lnTo>
                <a:lnTo>
                  <a:pt x="27350" y="651491"/>
                </a:lnTo>
                <a:lnTo>
                  <a:pt x="27350" y="652345"/>
                </a:lnTo>
                <a:lnTo>
                  <a:pt x="27350" y="654906"/>
                </a:lnTo>
                <a:cubicBezTo>
                  <a:pt x="20513" y="648076"/>
                  <a:pt x="27350" y="648076"/>
                  <a:pt x="27350" y="648076"/>
                </a:cubicBezTo>
                <a:close/>
                <a:moveTo>
                  <a:pt x="984251" y="647700"/>
                </a:moveTo>
                <a:cubicBezTo>
                  <a:pt x="984251" y="651669"/>
                  <a:pt x="984251" y="653654"/>
                  <a:pt x="983457" y="654646"/>
                </a:cubicBezTo>
                <a:lnTo>
                  <a:pt x="978126" y="655598"/>
                </a:lnTo>
                <a:lnTo>
                  <a:pt x="977372" y="661761"/>
                </a:lnTo>
                <a:cubicBezTo>
                  <a:pt x="977372" y="654731"/>
                  <a:pt x="977372" y="654731"/>
                  <a:pt x="977372" y="654731"/>
                </a:cubicBezTo>
                <a:cubicBezTo>
                  <a:pt x="977372" y="654731"/>
                  <a:pt x="977372" y="647700"/>
                  <a:pt x="984251" y="647700"/>
                </a:cubicBezTo>
                <a:cubicBezTo>
                  <a:pt x="980812" y="651215"/>
                  <a:pt x="979092" y="652973"/>
                  <a:pt x="978232" y="654731"/>
                </a:cubicBezTo>
                <a:lnTo>
                  <a:pt x="978142" y="655466"/>
                </a:lnTo>
                <a:lnTo>
                  <a:pt x="983457" y="651669"/>
                </a:lnTo>
                <a:cubicBezTo>
                  <a:pt x="984251" y="649685"/>
                  <a:pt x="984251" y="647700"/>
                  <a:pt x="984251" y="647700"/>
                </a:cubicBezTo>
                <a:close/>
                <a:moveTo>
                  <a:pt x="942976" y="647700"/>
                </a:moveTo>
                <a:cubicBezTo>
                  <a:pt x="942976" y="647700"/>
                  <a:pt x="936626" y="654844"/>
                  <a:pt x="936626" y="661988"/>
                </a:cubicBezTo>
                <a:cubicBezTo>
                  <a:pt x="936626" y="654844"/>
                  <a:pt x="936626" y="647700"/>
                  <a:pt x="942976" y="647700"/>
                </a:cubicBezTo>
                <a:close/>
                <a:moveTo>
                  <a:pt x="915988" y="647700"/>
                </a:moveTo>
                <a:cubicBezTo>
                  <a:pt x="915988" y="647700"/>
                  <a:pt x="915988" y="647700"/>
                  <a:pt x="916782" y="647700"/>
                </a:cubicBezTo>
                <a:lnTo>
                  <a:pt x="919163" y="647700"/>
                </a:lnTo>
                <a:lnTo>
                  <a:pt x="922338" y="647700"/>
                </a:lnTo>
                <a:cubicBezTo>
                  <a:pt x="922338" y="647700"/>
                  <a:pt x="915988" y="647700"/>
                  <a:pt x="915988" y="655638"/>
                </a:cubicBezTo>
                <a:lnTo>
                  <a:pt x="915988" y="656431"/>
                </a:lnTo>
                <a:cubicBezTo>
                  <a:pt x="915988" y="657225"/>
                  <a:pt x="915988" y="658812"/>
                  <a:pt x="915988" y="661987"/>
                </a:cubicBezTo>
                <a:cubicBezTo>
                  <a:pt x="915988" y="661987"/>
                  <a:pt x="915988" y="661987"/>
                  <a:pt x="915194" y="661987"/>
                </a:cubicBezTo>
                <a:lnTo>
                  <a:pt x="912813" y="661987"/>
                </a:lnTo>
                <a:lnTo>
                  <a:pt x="909638" y="661987"/>
                </a:lnTo>
                <a:cubicBezTo>
                  <a:pt x="909638" y="655637"/>
                  <a:pt x="909638" y="661987"/>
                  <a:pt x="915988" y="655637"/>
                </a:cubicBezTo>
                <a:lnTo>
                  <a:pt x="915988" y="651669"/>
                </a:lnTo>
                <a:cubicBezTo>
                  <a:pt x="915988" y="649685"/>
                  <a:pt x="915988" y="647700"/>
                  <a:pt x="915988" y="647700"/>
                </a:cubicBezTo>
                <a:close/>
                <a:moveTo>
                  <a:pt x="862013" y="647700"/>
                </a:moveTo>
                <a:lnTo>
                  <a:pt x="864759" y="653707"/>
                </a:lnTo>
                <a:lnTo>
                  <a:pt x="862807" y="652661"/>
                </a:lnTo>
                <a:cubicBezTo>
                  <a:pt x="862013" y="651669"/>
                  <a:pt x="862013" y="651669"/>
                  <a:pt x="862013" y="655638"/>
                </a:cubicBezTo>
                <a:lnTo>
                  <a:pt x="862013" y="655637"/>
                </a:lnTo>
                <a:lnTo>
                  <a:pt x="862013" y="654646"/>
                </a:lnTo>
                <a:cubicBezTo>
                  <a:pt x="862013" y="653654"/>
                  <a:pt x="862013" y="651669"/>
                  <a:pt x="862013" y="647700"/>
                </a:cubicBezTo>
                <a:close/>
                <a:moveTo>
                  <a:pt x="957263" y="641350"/>
                </a:moveTo>
                <a:cubicBezTo>
                  <a:pt x="957263" y="641350"/>
                  <a:pt x="957263" y="647700"/>
                  <a:pt x="957263" y="647700"/>
                </a:cubicBezTo>
                <a:cubicBezTo>
                  <a:pt x="957263" y="647700"/>
                  <a:pt x="957263" y="647700"/>
                  <a:pt x="950913" y="647700"/>
                </a:cubicBezTo>
                <a:cubicBezTo>
                  <a:pt x="950913" y="647700"/>
                  <a:pt x="957263" y="641350"/>
                  <a:pt x="957263" y="641350"/>
                </a:cubicBezTo>
                <a:close/>
                <a:moveTo>
                  <a:pt x="915988" y="641350"/>
                </a:moveTo>
                <a:cubicBezTo>
                  <a:pt x="915988" y="641350"/>
                  <a:pt x="915988" y="647700"/>
                  <a:pt x="915988" y="647700"/>
                </a:cubicBezTo>
                <a:cubicBezTo>
                  <a:pt x="915988" y="647700"/>
                  <a:pt x="915988" y="647700"/>
                  <a:pt x="909638" y="647700"/>
                </a:cubicBezTo>
                <a:cubicBezTo>
                  <a:pt x="915988" y="647700"/>
                  <a:pt x="915988" y="647700"/>
                  <a:pt x="915988" y="641350"/>
                </a:cubicBezTo>
                <a:close/>
                <a:moveTo>
                  <a:pt x="14288" y="641350"/>
                </a:moveTo>
                <a:cubicBezTo>
                  <a:pt x="14288" y="641350"/>
                  <a:pt x="20638" y="647700"/>
                  <a:pt x="14288" y="647700"/>
                </a:cubicBezTo>
                <a:cubicBezTo>
                  <a:pt x="14288" y="647700"/>
                  <a:pt x="14288" y="641350"/>
                  <a:pt x="14288" y="641350"/>
                </a:cubicBezTo>
                <a:close/>
                <a:moveTo>
                  <a:pt x="861537" y="641245"/>
                </a:moveTo>
                <a:lnTo>
                  <a:pt x="861537" y="645514"/>
                </a:lnTo>
                <a:lnTo>
                  <a:pt x="861537" y="647222"/>
                </a:lnTo>
                <a:cubicBezTo>
                  <a:pt x="861537" y="648076"/>
                  <a:pt x="861537" y="648076"/>
                  <a:pt x="861537" y="648076"/>
                </a:cubicBezTo>
                <a:cubicBezTo>
                  <a:pt x="861537" y="651491"/>
                  <a:pt x="861537" y="651491"/>
                  <a:pt x="860682" y="650637"/>
                </a:cubicBezTo>
                <a:lnTo>
                  <a:pt x="859486" y="650125"/>
                </a:lnTo>
                <a:lnTo>
                  <a:pt x="854699" y="648076"/>
                </a:lnTo>
                <a:cubicBezTo>
                  <a:pt x="854699" y="648076"/>
                  <a:pt x="861537" y="641245"/>
                  <a:pt x="861537" y="641245"/>
                </a:cubicBezTo>
                <a:close/>
                <a:moveTo>
                  <a:pt x="232478" y="641245"/>
                </a:moveTo>
                <a:cubicBezTo>
                  <a:pt x="235897" y="641245"/>
                  <a:pt x="237607" y="642953"/>
                  <a:pt x="238461" y="643807"/>
                </a:cubicBezTo>
                <a:lnTo>
                  <a:pt x="238632" y="643294"/>
                </a:lnTo>
                <a:lnTo>
                  <a:pt x="239316" y="648076"/>
                </a:lnTo>
                <a:cubicBezTo>
                  <a:pt x="239316" y="648076"/>
                  <a:pt x="232478" y="641245"/>
                  <a:pt x="232478" y="641245"/>
                </a:cubicBezTo>
                <a:close/>
                <a:moveTo>
                  <a:pt x="232478" y="641245"/>
                </a:moveTo>
                <a:cubicBezTo>
                  <a:pt x="239316" y="641245"/>
                  <a:pt x="232478" y="641245"/>
                  <a:pt x="239316" y="641245"/>
                </a:cubicBezTo>
                <a:lnTo>
                  <a:pt x="238632" y="643294"/>
                </a:lnTo>
                <a:lnTo>
                  <a:pt x="238461" y="642099"/>
                </a:lnTo>
                <a:cubicBezTo>
                  <a:pt x="237607" y="641245"/>
                  <a:pt x="235897" y="641245"/>
                  <a:pt x="232478" y="641245"/>
                </a:cubicBezTo>
                <a:close/>
                <a:moveTo>
                  <a:pt x="225641" y="641245"/>
                </a:moveTo>
                <a:cubicBezTo>
                  <a:pt x="225641" y="644660"/>
                  <a:pt x="227350" y="646368"/>
                  <a:pt x="229060" y="647222"/>
                </a:cubicBezTo>
                <a:lnTo>
                  <a:pt x="231976" y="647950"/>
                </a:lnTo>
                <a:lnTo>
                  <a:pt x="232078" y="647676"/>
                </a:lnTo>
                <a:lnTo>
                  <a:pt x="231623" y="647222"/>
                </a:lnTo>
                <a:cubicBezTo>
                  <a:pt x="230769" y="646368"/>
                  <a:pt x="229060" y="644660"/>
                  <a:pt x="225641" y="641245"/>
                </a:cubicBezTo>
                <a:close/>
                <a:moveTo>
                  <a:pt x="865335" y="639727"/>
                </a:moveTo>
                <a:lnTo>
                  <a:pt x="868374" y="641245"/>
                </a:lnTo>
                <a:cubicBezTo>
                  <a:pt x="868374" y="641245"/>
                  <a:pt x="868374" y="641245"/>
                  <a:pt x="867519" y="642099"/>
                </a:cubicBezTo>
                <a:lnTo>
                  <a:pt x="866582" y="643035"/>
                </a:lnTo>
                <a:lnTo>
                  <a:pt x="868374" y="641245"/>
                </a:lnTo>
                <a:cubicBezTo>
                  <a:pt x="866665" y="644660"/>
                  <a:pt x="865383" y="646368"/>
                  <a:pt x="864528" y="647008"/>
                </a:cubicBezTo>
                <a:lnTo>
                  <a:pt x="863246" y="646368"/>
                </a:lnTo>
                <a:lnTo>
                  <a:pt x="861537" y="648076"/>
                </a:lnTo>
                <a:lnTo>
                  <a:pt x="864576" y="640486"/>
                </a:lnTo>
                <a:lnTo>
                  <a:pt x="864955" y="640391"/>
                </a:lnTo>
                <a:close/>
                <a:moveTo>
                  <a:pt x="25028" y="635059"/>
                </a:moveTo>
                <a:lnTo>
                  <a:pt x="26495" y="635268"/>
                </a:lnTo>
                <a:cubicBezTo>
                  <a:pt x="27350" y="636122"/>
                  <a:pt x="27350" y="637830"/>
                  <a:pt x="27350" y="641245"/>
                </a:cubicBezTo>
                <a:close/>
                <a:moveTo>
                  <a:pt x="869157" y="635000"/>
                </a:moveTo>
                <a:cubicBezTo>
                  <a:pt x="869595" y="635000"/>
                  <a:pt x="869951" y="636422"/>
                  <a:pt x="869951" y="638175"/>
                </a:cubicBezTo>
                <a:cubicBezTo>
                  <a:pt x="869951" y="639928"/>
                  <a:pt x="869595" y="641350"/>
                  <a:pt x="869157" y="641350"/>
                </a:cubicBezTo>
                <a:cubicBezTo>
                  <a:pt x="868719" y="641350"/>
                  <a:pt x="868363" y="639928"/>
                  <a:pt x="868363" y="638175"/>
                </a:cubicBezTo>
                <a:cubicBezTo>
                  <a:pt x="868363" y="636422"/>
                  <a:pt x="868719" y="635000"/>
                  <a:pt x="869157" y="635000"/>
                </a:cubicBezTo>
                <a:close/>
                <a:moveTo>
                  <a:pt x="854076" y="635000"/>
                </a:moveTo>
                <a:cubicBezTo>
                  <a:pt x="854076" y="635000"/>
                  <a:pt x="854076" y="635000"/>
                  <a:pt x="847726" y="641350"/>
                </a:cubicBezTo>
                <a:cubicBezTo>
                  <a:pt x="847726" y="635000"/>
                  <a:pt x="854076" y="635000"/>
                  <a:pt x="854076" y="635000"/>
                </a:cubicBezTo>
                <a:close/>
                <a:moveTo>
                  <a:pt x="957263" y="634472"/>
                </a:moveTo>
                <a:cubicBezTo>
                  <a:pt x="957263" y="634472"/>
                  <a:pt x="950913" y="641351"/>
                  <a:pt x="950913" y="641351"/>
                </a:cubicBezTo>
                <a:cubicBezTo>
                  <a:pt x="950913" y="641351"/>
                  <a:pt x="950913" y="641351"/>
                  <a:pt x="957263" y="634472"/>
                </a:cubicBezTo>
                <a:close/>
                <a:moveTo>
                  <a:pt x="868374" y="634415"/>
                </a:moveTo>
                <a:lnTo>
                  <a:pt x="865335" y="639727"/>
                </a:lnTo>
                <a:lnTo>
                  <a:pt x="864955" y="639538"/>
                </a:lnTo>
                <a:lnTo>
                  <a:pt x="864576" y="640486"/>
                </a:lnTo>
                <a:lnTo>
                  <a:pt x="861537" y="641245"/>
                </a:lnTo>
                <a:cubicBezTo>
                  <a:pt x="861537" y="641245"/>
                  <a:pt x="861537" y="641245"/>
                  <a:pt x="868374" y="634415"/>
                </a:cubicBezTo>
                <a:close/>
                <a:moveTo>
                  <a:pt x="26144" y="630799"/>
                </a:moveTo>
                <a:lnTo>
                  <a:pt x="26495" y="630999"/>
                </a:lnTo>
                <a:cubicBezTo>
                  <a:pt x="27350" y="632707"/>
                  <a:pt x="27350" y="634415"/>
                  <a:pt x="27350" y="634415"/>
                </a:cubicBezTo>
                <a:cubicBezTo>
                  <a:pt x="27350" y="634415"/>
                  <a:pt x="27350" y="634415"/>
                  <a:pt x="26495" y="633561"/>
                </a:cubicBezTo>
                <a:lnTo>
                  <a:pt x="25485" y="632552"/>
                </a:lnTo>
                <a:close/>
                <a:moveTo>
                  <a:pt x="867519" y="629292"/>
                </a:moveTo>
                <a:cubicBezTo>
                  <a:pt x="868374" y="629292"/>
                  <a:pt x="868374" y="630999"/>
                  <a:pt x="868374" y="634415"/>
                </a:cubicBezTo>
                <a:lnTo>
                  <a:pt x="866665" y="634415"/>
                </a:lnTo>
                <a:lnTo>
                  <a:pt x="864955" y="634415"/>
                </a:lnTo>
                <a:cubicBezTo>
                  <a:pt x="864955" y="634415"/>
                  <a:pt x="864955" y="634415"/>
                  <a:pt x="861537" y="634415"/>
                </a:cubicBezTo>
                <a:cubicBezTo>
                  <a:pt x="864955" y="630999"/>
                  <a:pt x="866665" y="629292"/>
                  <a:pt x="867519" y="629292"/>
                </a:cubicBezTo>
                <a:close/>
                <a:moveTo>
                  <a:pt x="963613" y="628650"/>
                </a:moveTo>
                <a:cubicBezTo>
                  <a:pt x="963613" y="628650"/>
                  <a:pt x="957263" y="635000"/>
                  <a:pt x="957263" y="635000"/>
                </a:cubicBezTo>
                <a:cubicBezTo>
                  <a:pt x="957263" y="628650"/>
                  <a:pt x="957263" y="635000"/>
                  <a:pt x="963613" y="628650"/>
                </a:cubicBezTo>
                <a:close/>
                <a:moveTo>
                  <a:pt x="854075" y="628650"/>
                </a:moveTo>
                <a:cubicBezTo>
                  <a:pt x="854075" y="631825"/>
                  <a:pt x="854075" y="631825"/>
                  <a:pt x="854075" y="631031"/>
                </a:cubicBezTo>
                <a:lnTo>
                  <a:pt x="854075" y="631825"/>
                </a:lnTo>
                <a:cubicBezTo>
                  <a:pt x="854075" y="633413"/>
                  <a:pt x="854075" y="635000"/>
                  <a:pt x="854075" y="635000"/>
                </a:cubicBezTo>
                <a:cubicBezTo>
                  <a:pt x="854075" y="635000"/>
                  <a:pt x="854075" y="635000"/>
                  <a:pt x="847725" y="635000"/>
                </a:cubicBezTo>
                <a:cubicBezTo>
                  <a:pt x="854075" y="635000"/>
                  <a:pt x="854075" y="635000"/>
                  <a:pt x="854075" y="628650"/>
                </a:cubicBezTo>
                <a:close/>
                <a:moveTo>
                  <a:pt x="232478" y="628303"/>
                </a:moveTo>
                <a:lnTo>
                  <a:pt x="232478" y="628438"/>
                </a:lnTo>
                <a:lnTo>
                  <a:pt x="232478" y="634370"/>
                </a:lnTo>
                <a:lnTo>
                  <a:pt x="237729" y="633612"/>
                </a:lnTo>
                <a:close/>
                <a:moveTo>
                  <a:pt x="861537" y="627584"/>
                </a:moveTo>
                <a:cubicBezTo>
                  <a:pt x="861537" y="627584"/>
                  <a:pt x="854699" y="634415"/>
                  <a:pt x="854699" y="634415"/>
                </a:cubicBezTo>
                <a:lnTo>
                  <a:pt x="857434" y="629633"/>
                </a:lnTo>
                <a:lnTo>
                  <a:pt x="858118" y="630146"/>
                </a:lnTo>
                <a:cubicBezTo>
                  <a:pt x="859828" y="629292"/>
                  <a:pt x="861537" y="627584"/>
                  <a:pt x="861537" y="627584"/>
                </a:cubicBezTo>
                <a:close/>
                <a:moveTo>
                  <a:pt x="861537" y="627584"/>
                </a:moveTo>
                <a:lnTo>
                  <a:pt x="860682" y="634415"/>
                </a:lnTo>
                <a:cubicBezTo>
                  <a:pt x="859828" y="636122"/>
                  <a:pt x="858118" y="637830"/>
                  <a:pt x="854699" y="641245"/>
                </a:cubicBezTo>
                <a:cubicBezTo>
                  <a:pt x="854699" y="641245"/>
                  <a:pt x="861537" y="634415"/>
                  <a:pt x="861537" y="634415"/>
                </a:cubicBezTo>
                <a:cubicBezTo>
                  <a:pt x="861537" y="637830"/>
                  <a:pt x="861537" y="639537"/>
                  <a:pt x="860682" y="641245"/>
                </a:cubicBezTo>
                <a:lnTo>
                  <a:pt x="859828" y="642221"/>
                </a:lnTo>
                <a:lnTo>
                  <a:pt x="854699" y="648076"/>
                </a:lnTo>
                <a:lnTo>
                  <a:pt x="849524" y="651029"/>
                </a:lnTo>
                <a:lnTo>
                  <a:pt x="850425" y="648929"/>
                </a:lnTo>
                <a:cubicBezTo>
                  <a:pt x="849571" y="648076"/>
                  <a:pt x="847861" y="648076"/>
                  <a:pt x="847861" y="648076"/>
                </a:cubicBezTo>
                <a:cubicBezTo>
                  <a:pt x="851280" y="644660"/>
                  <a:pt x="852989" y="642953"/>
                  <a:pt x="853844" y="641245"/>
                </a:cubicBezTo>
                <a:lnTo>
                  <a:pt x="854075" y="639401"/>
                </a:lnTo>
                <a:lnTo>
                  <a:pt x="854076" y="639393"/>
                </a:lnTo>
                <a:lnTo>
                  <a:pt x="854699" y="634415"/>
                </a:lnTo>
                <a:cubicBezTo>
                  <a:pt x="861537" y="634415"/>
                  <a:pt x="861537" y="634415"/>
                  <a:pt x="861537" y="627584"/>
                </a:cubicBezTo>
                <a:close/>
                <a:moveTo>
                  <a:pt x="20513" y="627584"/>
                </a:moveTo>
                <a:lnTo>
                  <a:pt x="25485" y="632552"/>
                </a:lnTo>
                <a:lnTo>
                  <a:pt x="24786" y="634415"/>
                </a:lnTo>
                <a:lnTo>
                  <a:pt x="25028" y="635059"/>
                </a:lnTo>
                <a:lnTo>
                  <a:pt x="20638" y="634432"/>
                </a:lnTo>
                <a:lnTo>
                  <a:pt x="20638" y="635000"/>
                </a:lnTo>
                <a:lnTo>
                  <a:pt x="20555" y="634421"/>
                </a:lnTo>
                <a:lnTo>
                  <a:pt x="20513" y="634415"/>
                </a:lnTo>
                <a:lnTo>
                  <a:pt x="20552" y="634402"/>
                </a:lnTo>
                <a:lnTo>
                  <a:pt x="19844" y="629444"/>
                </a:lnTo>
                <a:cubicBezTo>
                  <a:pt x="19051" y="628650"/>
                  <a:pt x="17463" y="628650"/>
                  <a:pt x="14288" y="628650"/>
                </a:cubicBezTo>
                <a:cubicBezTo>
                  <a:pt x="14288" y="628650"/>
                  <a:pt x="20638" y="628650"/>
                  <a:pt x="20638" y="628650"/>
                </a:cubicBezTo>
                <a:lnTo>
                  <a:pt x="20638" y="634373"/>
                </a:lnTo>
                <a:lnTo>
                  <a:pt x="23077" y="633561"/>
                </a:lnTo>
                <a:cubicBezTo>
                  <a:pt x="23932" y="634415"/>
                  <a:pt x="23932" y="634415"/>
                  <a:pt x="20513" y="627584"/>
                </a:cubicBezTo>
                <a:close/>
                <a:moveTo>
                  <a:pt x="225907" y="621817"/>
                </a:moveTo>
                <a:lnTo>
                  <a:pt x="226496" y="624169"/>
                </a:lnTo>
                <a:lnTo>
                  <a:pt x="231401" y="626970"/>
                </a:lnTo>
                <a:lnTo>
                  <a:pt x="230981" y="625079"/>
                </a:lnTo>
                <a:close/>
                <a:moveTo>
                  <a:pt x="873919" y="621705"/>
                </a:moveTo>
                <a:lnTo>
                  <a:pt x="871538" y="624682"/>
                </a:lnTo>
                <a:cubicBezTo>
                  <a:pt x="869951" y="624682"/>
                  <a:pt x="868363" y="624682"/>
                  <a:pt x="868363" y="628651"/>
                </a:cubicBezTo>
                <a:cubicBezTo>
                  <a:pt x="871538" y="624682"/>
                  <a:pt x="873126" y="622698"/>
                  <a:pt x="873919" y="621705"/>
                </a:cubicBezTo>
                <a:close/>
                <a:moveTo>
                  <a:pt x="984251" y="620712"/>
                </a:moveTo>
                <a:cubicBezTo>
                  <a:pt x="984251" y="628650"/>
                  <a:pt x="984251" y="628650"/>
                  <a:pt x="977901" y="628650"/>
                </a:cubicBezTo>
                <a:cubicBezTo>
                  <a:pt x="984251" y="628650"/>
                  <a:pt x="984251" y="620712"/>
                  <a:pt x="984251" y="620712"/>
                </a:cubicBezTo>
                <a:close/>
                <a:moveTo>
                  <a:pt x="857838" y="618962"/>
                </a:moveTo>
                <a:lnTo>
                  <a:pt x="857322" y="620380"/>
                </a:lnTo>
                <a:lnTo>
                  <a:pt x="854699" y="620754"/>
                </a:lnTo>
                <a:close/>
                <a:moveTo>
                  <a:pt x="891541" y="618172"/>
                </a:moveTo>
                <a:lnTo>
                  <a:pt x="895351" y="620712"/>
                </a:lnTo>
                <a:cubicBezTo>
                  <a:pt x="895351" y="620712"/>
                  <a:pt x="893764" y="620712"/>
                  <a:pt x="892970" y="620712"/>
                </a:cubicBezTo>
                <a:lnTo>
                  <a:pt x="892176" y="620712"/>
                </a:lnTo>
                <a:cubicBezTo>
                  <a:pt x="890588" y="620712"/>
                  <a:pt x="889001" y="620712"/>
                  <a:pt x="889001" y="620712"/>
                </a:cubicBezTo>
                <a:close/>
                <a:moveTo>
                  <a:pt x="960438" y="616149"/>
                </a:moveTo>
                <a:cubicBezTo>
                  <a:pt x="962025" y="616149"/>
                  <a:pt x="963613" y="617935"/>
                  <a:pt x="963613" y="621507"/>
                </a:cubicBezTo>
                <a:cubicBezTo>
                  <a:pt x="963613" y="621507"/>
                  <a:pt x="962025" y="621507"/>
                  <a:pt x="960438" y="622400"/>
                </a:cubicBezTo>
                <a:lnTo>
                  <a:pt x="958910" y="625409"/>
                </a:lnTo>
                <a:lnTo>
                  <a:pt x="963613" y="627592"/>
                </a:lnTo>
                <a:cubicBezTo>
                  <a:pt x="960438" y="627592"/>
                  <a:pt x="958850" y="627592"/>
                  <a:pt x="958057" y="627592"/>
                </a:cubicBezTo>
                <a:lnTo>
                  <a:pt x="957801" y="627592"/>
                </a:lnTo>
                <a:lnTo>
                  <a:pt x="957263" y="628651"/>
                </a:lnTo>
                <a:lnTo>
                  <a:pt x="956966" y="628156"/>
                </a:lnTo>
                <a:lnTo>
                  <a:pt x="954088" y="633612"/>
                </a:lnTo>
                <a:lnTo>
                  <a:pt x="950914" y="634472"/>
                </a:lnTo>
                <a:lnTo>
                  <a:pt x="950914" y="635000"/>
                </a:lnTo>
                <a:cubicBezTo>
                  <a:pt x="950914" y="641350"/>
                  <a:pt x="950914" y="641350"/>
                  <a:pt x="942976" y="641350"/>
                </a:cubicBezTo>
                <a:cubicBezTo>
                  <a:pt x="942976" y="641350"/>
                  <a:pt x="944961" y="641350"/>
                  <a:pt x="946945" y="639763"/>
                </a:cubicBezTo>
                <a:lnTo>
                  <a:pt x="948203" y="636239"/>
                </a:lnTo>
                <a:lnTo>
                  <a:pt x="943968" y="638175"/>
                </a:lnTo>
                <a:cubicBezTo>
                  <a:pt x="942976" y="638175"/>
                  <a:pt x="942976" y="638175"/>
                  <a:pt x="942976" y="641350"/>
                </a:cubicBezTo>
                <a:cubicBezTo>
                  <a:pt x="942976" y="641350"/>
                  <a:pt x="942976" y="641350"/>
                  <a:pt x="942976" y="640556"/>
                </a:cubicBezTo>
                <a:lnTo>
                  <a:pt x="942976" y="637381"/>
                </a:lnTo>
                <a:cubicBezTo>
                  <a:pt x="942976" y="636588"/>
                  <a:pt x="942976" y="635000"/>
                  <a:pt x="942976" y="635000"/>
                </a:cubicBezTo>
                <a:cubicBezTo>
                  <a:pt x="942976" y="635000"/>
                  <a:pt x="942976" y="636588"/>
                  <a:pt x="943968" y="637381"/>
                </a:cubicBezTo>
                <a:lnTo>
                  <a:pt x="948330" y="635886"/>
                </a:lnTo>
                <a:lnTo>
                  <a:pt x="948646" y="635000"/>
                </a:lnTo>
                <a:lnTo>
                  <a:pt x="950914" y="628650"/>
                </a:lnTo>
                <a:cubicBezTo>
                  <a:pt x="950914" y="631825"/>
                  <a:pt x="950914" y="631825"/>
                  <a:pt x="950914" y="631825"/>
                </a:cubicBezTo>
                <a:lnTo>
                  <a:pt x="950914" y="632619"/>
                </a:lnTo>
                <a:lnTo>
                  <a:pt x="950914" y="634471"/>
                </a:lnTo>
                <a:lnTo>
                  <a:pt x="954088" y="631032"/>
                </a:lnTo>
                <a:lnTo>
                  <a:pt x="956878" y="628009"/>
                </a:lnTo>
                <a:lnTo>
                  <a:pt x="954882" y="624682"/>
                </a:lnTo>
                <a:cubicBezTo>
                  <a:pt x="955676" y="622698"/>
                  <a:pt x="957263" y="620713"/>
                  <a:pt x="957263" y="620713"/>
                </a:cubicBezTo>
                <a:lnTo>
                  <a:pt x="957263" y="621507"/>
                </a:lnTo>
                <a:cubicBezTo>
                  <a:pt x="957263" y="617935"/>
                  <a:pt x="958850" y="616149"/>
                  <a:pt x="960438" y="616149"/>
                </a:cubicBezTo>
                <a:close/>
                <a:moveTo>
                  <a:pt x="872477" y="614607"/>
                </a:moveTo>
                <a:lnTo>
                  <a:pt x="871793" y="616485"/>
                </a:lnTo>
                <a:cubicBezTo>
                  <a:pt x="870083" y="619046"/>
                  <a:pt x="868374" y="620754"/>
                  <a:pt x="868374" y="620754"/>
                </a:cubicBezTo>
                <a:cubicBezTo>
                  <a:pt x="868374" y="617339"/>
                  <a:pt x="870083" y="615631"/>
                  <a:pt x="871793" y="614777"/>
                </a:cubicBezTo>
                <a:close/>
                <a:moveTo>
                  <a:pt x="950913" y="614363"/>
                </a:moveTo>
                <a:cubicBezTo>
                  <a:pt x="957263" y="614363"/>
                  <a:pt x="950913" y="614363"/>
                  <a:pt x="950913" y="620713"/>
                </a:cubicBezTo>
                <a:cubicBezTo>
                  <a:pt x="950913" y="620713"/>
                  <a:pt x="950913" y="619126"/>
                  <a:pt x="950913" y="618332"/>
                </a:cubicBezTo>
                <a:lnTo>
                  <a:pt x="950913" y="615157"/>
                </a:lnTo>
                <a:cubicBezTo>
                  <a:pt x="950913" y="614363"/>
                  <a:pt x="950913" y="614363"/>
                  <a:pt x="950913" y="614363"/>
                </a:cubicBezTo>
                <a:close/>
                <a:moveTo>
                  <a:pt x="231775" y="614363"/>
                </a:moveTo>
                <a:cubicBezTo>
                  <a:pt x="231775" y="617935"/>
                  <a:pt x="231775" y="619721"/>
                  <a:pt x="231775" y="620614"/>
                </a:cubicBezTo>
                <a:lnTo>
                  <a:pt x="231775" y="620713"/>
                </a:lnTo>
                <a:lnTo>
                  <a:pt x="231775" y="621507"/>
                </a:lnTo>
                <a:cubicBezTo>
                  <a:pt x="231775" y="621507"/>
                  <a:pt x="225425" y="614363"/>
                  <a:pt x="231775" y="614363"/>
                </a:cubicBezTo>
                <a:close/>
                <a:moveTo>
                  <a:pt x="6350" y="614363"/>
                </a:moveTo>
                <a:cubicBezTo>
                  <a:pt x="6350" y="621507"/>
                  <a:pt x="14288" y="621507"/>
                  <a:pt x="14288" y="621507"/>
                </a:cubicBezTo>
                <a:cubicBezTo>
                  <a:pt x="14288" y="621507"/>
                  <a:pt x="14288" y="621507"/>
                  <a:pt x="14288" y="622400"/>
                </a:cubicBezTo>
                <a:lnTo>
                  <a:pt x="14288" y="623405"/>
                </a:lnTo>
                <a:lnTo>
                  <a:pt x="14288" y="624186"/>
                </a:lnTo>
                <a:lnTo>
                  <a:pt x="14288" y="625972"/>
                </a:lnTo>
                <a:lnTo>
                  <a:pt x="14288" y="628650"/>
                </a:lnTo>
                <a:lnTo>
                  <a:pt x="14288" y="628651"/>
                </a:lnTo>
                <a:cubicBezTo>
                  <a:pt x="6350" y="621507"/>
                  <a:pt x="14288" y="628651"/>
                  <a:pt x="6350" y="614363"/>
                </a:cubicBezTo>
                <a:close/>
                <a:moveTo>
                  <a:pt x="971551" y="614363"/>
                </a:moveTo>
                <a:lnTo>
                  <a:pt x="974726" y="617537"/>
                </a:lnTo>
                <a:cubicBezTo>
                  <a:pt x="974726" y="619125"/>
                  <a:pt x="974726" y="620712"/>
                  <a:pt x="977901" y="620712"/>
                </a:cubicBezTo>
                <a:cubicBezTo>
                  <a:pt x="971551" y="620712"/>
                  <a:pt x="971551" y="620712"/>
                  <a:pt x="971551" y="620712"/>
                </a:cubicBezTo>
                <a:cubicBezTo>
                  <a:pt x="971551" y="620712"/>
                  <a:pt x="971551" y="620712"/>
                  <a:pt x="971551" y="619918"/>
                </a:cubicBezTo>
                <a:lnTo>
                  <a:pt x="971551" y="617934"/>
                </a:lnTo>
                <a:lnTo>
                  <a:pt x="971551" y="614363"/>
                </a:lnTo>
                <a:close/>
                <a:moveTo>
                  <a:pt x="895351" y="614362"/>
                </a:moveTo>
                <a:cubicBezTo>
                  <a:pt x="895351" y="614362"/>
                  <a:pt x="895351" y="614362"/>
                  <a:pt x="894557" y="615156"/>
                </a:cubicBezTo>
                <a:lnTo>
                  <a:pt x="891541" y="618172"/>
                </a:lnTo>
                <a:lnTo>
                  <a:pt x="890588" y="617537"/>
                </a:lnTo>
                <a:cubicBezTo>
                  <a:pt x="890588" y="615950"/>
                  <a:pt x="892176" y="614362"/>
                  <a:pt x="895351" y="614362"/>
                </a:cubicBezTo>
                <a:close/>
                <a:moveTo>
                  <a:pt x="872725" y="613924"/>
                </a:moveTo>
                <a:lnTo>
                  <a:pt x="875212" y="613924"/>
                </a:lnTo>
                <a:lnTo>
                  <a:pt x="872477" y="614607"/>
                </a:lnTo>
                <a:close/>
                <a:moveTo>
                  <a:pt x="218803" y="613924"/>
                </a:moveTo>
                <a:lnTo>
                  <a:pt x="219076" y="614287"/>
                </a:lnTo>
                <a:lnTo>
                  <a:pt x="219132" y="614362"/>
                </a:lnTo>
                <a:lnTo>
                  <a:pt x="221367" y="617339"/>
                </a:lnTo>
                <a:lnTo>
                  <a:pt x="220854" y="618022"/>
                </a:lnTo>
                <a:close/>
                <a:moveTo>
                  <a:pt x="13675" y="613924"/>
                </a:moveTo>
                <a:lnTo>
                  <a:pt x="14652" y="614063"/>
                </a:lnTo>
                <a:lnTo>
                  <a:pt x="20513" y="620754"/>
                </a:lnTo>
                <a:cubicBezTo>
                  <a:pt x="17094" y="617339"/>
                  <a:pt x="15385" y="615631"/>
                  <a:pt x="14530" y="614777"/>
                </a:cubicBezTo>
                <a:lnTo>
                  <a:pt x="14288" y="614536"/>
                </a:lnTo>
                <a:close/>
                <a:moveTo>
                  <a:pt x="861537" y="609539"/>
                </a:moveTo>
                <a:lnTo>
                  <a:pt x="861022" y="611188"/>
                </a:lnTo>
                <a:lnTo>
                  <a:pt x="854078" y="614362"/>
                </a:lnTo>
                <a:lnTo>
                  <a:pt x="861021" y="614362"/>
                </a:lnTo>
                <a:lnTo>
                  <a:pt x="861186" y="614362"/>
                </a:lnTo>
                <a:lnTo>
                  <a:pt x="861537" y="613924"/>
                </a:lnTo>
                <a:lnTo>
                  <a:pt x="861427" y="614362"/>
                </a:lnTo>
                <a:lnTo>
                  <a:pt x="861474" y="614362"/>
                </a:lnTo>
                <a:lnTo>
                  <a:pt x="861537" y="613924"/>
                </a:lnTo>
                <a:lnTo>
                  <a:pt x="861537" y="613070"/>
                </a:lnTo>
                <a:lnTo>
                  <a:pt x="861537" y="611362"/>
                </a:lnTo>
                <a:lnTo>
                  <a:pt x="861537" y="610508"/>
                </a:lnTo>
                <a:close/>
                <a:moveTo>
                  <a:pt x="239713" y="608012"/>
                </a:moveTo>
                <a:lnTo>
                  <a:pt x="241301" y="608012"/>
                </a:lnTo>
                <a:lnTo>
                  <a:pt x="241301" y="609600"/>
                </a:lnTo>
                <a:lnTo>
                  <a:pt x="239713" y="609600"/>
                </a:lnTo>
                <a:lnTo>
                  <a:pt x="239713" y="608013"/>
                </a:lnTo>
                <a:close/>
                <a:moveTo>
                  <a:pt x="874357" y="607093"/>
                </a:moveTo>
                <a:lnTo>
                  <a:pt x="874713" y="607093"/>
                </a:lnTo>
                <a:lnTo>
                  <a:pt x="875212" y="607093"/>
                </a:lnTo>
                <a:lnTo>
                  <a:pt x="872725" y="613924"/>
                </a:lnTo>
                <a:lnTo>
                  <a:pt x="871793" y="613924"/>
                </a:lnTo>
                <a:lnTo>
                  <a:pt x="869229" y="613924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71793" y="610508"/>
                  <a:pt x="873502" y="608801"/>
                  <a:pt x="874357" y="607093"/>
                </a:cubicBezTo>
                <a:close/>
                <a:moveTo>
                  <a:pt x="225641" y="607093"/>
                </a:moveTo>
                <a:lnTo>
                  <a:pt x="225641" y="608013"/>
                </a:lnTo>
                <a:lnTo>
                  <a:pt x="230981" y="608013"/>
                </a:lnTo>
                <a:cubicBezTo>
                  <a:pt x="231775" y="608013"/>
                  <a:pt x="231775" y="608013"/>
                  <a:pt x="231775" y="608013"/>
                </a:cubicBezTo>
                <a:cubicBezTo>
                  <a:pt x="228600" y="608013"/>
                  <a:pt x="228600" y="609601"/>
                  <a:pt x="228600" y="610394"/>
                </a:cubicBezTo>
                <a:lnTo>
                  <a:pt x="225641" y="608175"/>
                </a:lnTo>
                <a:lnTo>
                  <a:pt x="225641" y="609655"/>
                </a:lnTo>
                <a:lnTo>
                  <a:pt x="225641" y="613070"/>
                </a:lnTo>
                <a:cubicBezTo>
                  <a:pt x="225641" y="613924"/>
                  <a:pt x="225641" y="613924"/>
                  <a:pt x="225641" y="613924"/>
                </a:cubicBezTo>
                <a:cubicBezTo>
                  <a:pt x="225641" y="610508"/>
                  <a:pt x="225641" y="608801"/>
                  <a:pt x="224786" y="607947"/>
                </a:cubicBezTo>
                <a:lnTo>
                  <a:pt x="224547" y="607913"/>
                </a:lnTo>
                <a:lnTo>
                  <a:pt x="225425" y="607255"/>
                </a:lnTo>
                <a:close/>
                <a:moveTo>
                  <a:pt x="218803" y="607093"/>
                </a:moveTo>
                <a:lnTo>
                  <a:pt x="219076" y="607132"/>
                </a:lnTo>
                <a:lnTo>
                  <a:pt x="224547" y="607913"/>
                </a:lnTo>
                <a:lnTo>
                  <a:pt x="222222" y="609655"/>
                </a:lnTo>
                <a:lnTo>
                  <a:pt x="219076" y="607298"/>
                </a:lnTo>
                <a:close/>
                <a:moveTo>
                  <a:pt x="13675" y="607093"/>
                </a:moveTo>
                <a:cubicBezTo>
                  <a:pt x="13675" y="610508"/>
                  <a:pt x="13675" y="612216"/>
                  <a:pt x="14530" y="613924"/>
                </a:cubicBezTo>
                <a:cubicBezTo>
                  <a:pt x="13675" y="613924"/>
                  <a:pt x="13675" y="613924"/>
                  <a:pt x="13675" y="613924"/>
                </a:cubicBezTo>
                <a:cubicBezTo>
                  <a:pt x="13675" y="610508"/>
                  <a:pt x="13675" y="610508"/>
                  <a:pt x="13675" y="610508"/>
                </a:cubicBezTo>
                <a:lnTo>
                  <a:pt x="13675" y="609655"/>
                </a:lnTo>
                <a:cubicBezTo>
                  <a:pt x="13675" y="610508"/>
                  <a:pt x="13675" y="610508"/>
                  <a:pt x="13675" y="607093"/>
                </a:cubicBezTo>
                <a:close/>
                <a:moveTo>
                  <a:pt x="17463" y="605036"/>
                </a:moveTo>
                <a:lnTo>
                  <a:pt x="16775" y="605682"/>
                </a:lnTo>
                <a:lnTo>
                  <a:pt x="17094" y="606239"/>
                </a:lnTo>
                <a:lnTo>
                  <a:pt x="19346" y="606802"/>
                </a:lnTo>
                <a:close/>
                <a:moveTo>
                  <a:pt x="984251" y="600604"/>
                </a:moveTo>
                <a:cubicBezTo>
                  <a:pt x="984251" y="607484"/>
                  <a:pt x="977901" y="607484"/>
                  <a:pt x="977901" y="607484"/>
                </a:cubicBezTo>
                <a:cubicBezTo>
                  <a:pt x="977901" y="607484"/>
                  <a:pt x="979489" y="604044"/>
                  <a:pt x="980282" y="601464"/>
                </a:cubicBezTo>
                <a:lnTo>
                  <a:pt x="979806" y="601292"/>
                </a:lnTo>
                <a:close/>
                <a:moveTo>
                  <a:pt x="967582" y="598554"/>
                </a:moveTo>
                <a:lnTo>
                  <a:pt x="970909" y="600717"/>
                </a:lnTo>
                <a:lnTo>
                  <a:pt x="971551" y="600075"/>
                </a:lnTo>
                <a:lnTo>
                  <a:pt x="971551" y="601134"/>
                </a:lnTo>
                <a:lnTo>
                  <a:pt x="971551" y="604044"/>
                </a:lnTo>
                <a:cubicBezTo>
                  <a:pt x="971551" y="604044"/>
                  <a:pt x="971551" y="604044"/>
                  <a:pt x="971551" y="608013"/>
                </a:cubicBezTo>
                <a:cubicBezTo>
                  <a:pt x="971551" y="608013"/>
                  <a:pt x="971551" y="608013"/>
                  <a:pt x="970559" y="608013"/>
                </a:cubicBezTo>
                <a:lnTo>
                  <a:pt x="964275" y="608013"/>
                </a:lnTo>
                <a:lnTo>
                  <a:pt x="966590" y="610791"/>
                </a:lnTo>
                <a:cubicBezTo>
                  <a:pt x="965597" y="612577"/>
                  <a:pt x="963613" y="614363"/>
                  <a:pt x="963613" y="614363"/>
                </a:cubicBezTo>
                <a:cubicBezTo>
                  <a:pt x="957263" y="614363"/>
                  <a:pt x="957263" y="614363"/>
                  <a:pt x="957263" y="614363"/>
                </a:cubicBezTo>
                <a:cubicBezTo>
                  <a:pt x="957263" y="614363"/>
                  <a:pt x="963613" y="614363"/>
                  <a:pt x="963613" y="608013"/>
                </a:cubicBezTo>
                <a:lnTo>
                  <a:pt x="963613" y="607219"/>
                </a:lnTo>
                <a:lnTo>
                  <a:pt x="963974" y="607652"/>
                </a:lnTo>
                <a:lnTo>
                  <a:pt x="964605" y="607021"/>
                </a:lnTo>
                <a:lnTo>
                  <a:pt x="970492" y="601134"/>
                </a:lnTo>
                <a:lnTo>
                  <a:pt x="967582" y="601134"/>
                </a:lnTo>
                <a:cubicBezTo>
                  <a:pt x="967582" y="601134"/>
                  <a:pt x="967582" y="601134"/>
                  <a:pt x="963613" y="601134"/>
                </a:cubicBezTo>
                <a:cubicBezTo>
                  <a:pt x="963613" y="601134"/>
                  <a:pt x="965597" y="599414"/>
                  <a:pt x="967582" y="598554"/>
                </a:cubicBezTo>
                <a:close/>
                <a:moveTo>
                  <a:pt x="990601" y="593725"/>
                </a:moveTo>
                <a:cubicBezTo>
                  <a:pt x="990601" y="593725"/>
                  <a:pt x="984251" y="600075"/>
                  <a:pt x="984251" y="600075"/>
                </a:cubicBezTo>
                <a:cubicBezTo>
                  <a:pt x="984251" y="600075"/>
                  <a:pt x="984251" y="593725"/>
                  <a:pt x="990601" y="593725"/>
                </a:cubicBezTo>
                <a:close/>
                <a:moveTo>
                  <a:pt x="990601" y="593725"/>
                </a:moveTo>
                <a:lnTo>
                  <a:pt x="992189" y="593725"/>
                </a:lnTo>
                <a:lnTo>
                  <a:pt x="992189" y="595313"/>
                </a:lnTo>
                <a:lnTo>
                  <a:pt x="990601" y="595313"/>
                </a:lnTo>
                <a:close/>
                <a:moveTo>
                  <a:pt x="882651" y="593725"/>
                </a:moveTo>
                <a:cubicBezTo>
                  <a:pt x="882651" y="597297"/>
                  <a:pt x="880667" y="599083"/>
                  <a:pt x="878682" y="599976"/>
                </a:cubicBezTo>
                <a:lnTo>
                  <a:pt x="875148" y="600771"/>
                </a:lnTo>
                <a:lnTo>
                  <a:pt x="875136" y="600869"/>
                </a:lnTo>
                <a:lnTo>
                  <a:pt x="874713" y="604249"/>
                </a:lnTo>
                <a:lnTo>
                  <a:pt x="874452" y="606334"/>
                </a:lnTo>
                <a:lnTo>
                  <a:pt x="874357" y="607093"/>
                </a:lnTo>
                <a:cubicBezTo>
                  <a:pt x="873502" y="607093"/>
                  <a:pt x="871793" y="607093"/>
                  <a:pt x="868374" y="607093"/>
                </a:cubicBezTo>
                <a:lnTo>
                  <a:pt x="872725" y="604609"/>
                </a:lnTo>
                <a:lnTo>
                  <a:pt x="874357" y="603678"/>
                </a:lnTo>
                <a:lnTo>
                  <a:pt x="874713" y="602256"/>
                </a:lnTo>
                <a:lnTo>
                  <a:pt x="875060" y="600869"/>
                </a:lnTo>
                <a:lnTo>
                  <a:pt x="875081" y="600786"/>
                </a:lnTo>
                <a:lnTo>
                  <a:pt x="874713" y="600869"/>
                </a:lnTo>
                <a:lnTo>
                  <a:pt x="875161" y="600466"/>
                </a:lnTo>
                <a:lnTo>
                  <a:pt x="875212" y="600263"/>
                </a:lnTo>
                <a:lnTo>
                  <a:pt x="875190" y="600440"/>
                </a:lnTo>
                <a:lnTo>
                  <a:pt x="878682" y="597297"/>
                </a:lnTo>
                <a:cubicBezTo>
                  <a:pt x="880667" y="595511"/>
                  <a:pt x="882651" y="593725"/>
                  <a:pt x="882651" y="593725"/>
                </a:cubicBezTo>
                <a:close/>
                <a:moveTo>
                  <a:pt x="865400" y="589068"/>
                </a:moveTo>
                <a:lnTo>
                  <a:pt x="862807" y="590550"/>
                </a:lnTo>
                <a:lnTo>
                  <a:pt x="862145" y="593196"/>
                </a:lnTo>
                <a:lnTo>
                  <a:pt x="862599" y="593196"/>
                </a:lnTo>
                <a:lnTo>
                  <a:pt x="864959" y="590501"/>
                </a:lnTo>
                <a:lnTo>
                  <a:pt x="865188" y="589756"/>
                </a:lnTo>
                <a:close/>
                <a:moveTo>
                  <a:pt x="977121" y="588266"/>
                </a:moveTo>
                <a:lnTo>
                  <a:pt x="977901" y="593725"/>
                </a:lnTo>
                <a:cubicBezTo>
                  <a:pt x="974726" y="593725"/>
                  <a:pt x="973138" y="593725"/>
                  <a:pt x="972345" y="593725"/>
                </a:cubicBezTo>
                <a:close/>
                <a:moveTo>
                  <a:pt x="977901" y="587375"/>
                </a:moveTo>
                <a:cubicBezTo>
                  <a:pt x="977901" y="587375"/>
                  <a:pt x="984251" y="587375"/>
                  <a:pt x="984251" y="587375"/>
                </a:cubicBezTo>
                <a:cubicBezTo>
                  <a:pt x="984251" y="590815"/>
                  <a:pt x="982664" y="592535"/>
                  <a:pt x="981076" y="594255"/>
                </a:cubicBezTo>
                <a:lnTo>
                  <a:pt x="978110" y="600680"/>
                </a:lnTo>
                <a:lnTo>
                  <a:pt x="979806" y="601292"/>
                </a:lnTo>
                <a:lnTo>
                  <a:pt x="978695" y="601464"/>
                </a:lnTo>
                <a:cubicBezTo>
                  <a:pt x="977901" y="602324"/>
                  <a:pt x="977901" y="604044"/>
                  <a:pt x="977901" y="607484"/>
                </a:cubicBezTo>
                <a:lnTo>
                  <a:pt x="977901" y="607120"/>
                </a:lnTo>
                <a:lnTo>
                  <a:pt x="977901" y="604904"/>
                </a:lnTo>
                <a:lnTo>
                  <a:pt x="977901" y="604574"/>
                </a:lnTo>
                <a:lnTo>
                  <a:pt x="977901" y="604441"/>
                </a:lnTo>
                <a:lnTo>
                  <a:pt x="977901" y="601994"/>
                </a:lnTo>
                <a:lnTo>
                  <a:pt x="977901" y="601464"/>
                </a:lnTo>
                <a:lnTo>
                  <a:pt x="977901" y="601134"/>
                </a:lnTo>
                <a:lnTo>
                  <a:pt x="977437" y="601511"/>
                </a:lnTo>
                <a:lnTo>
                  <a:pt x="974726" y="609898"/>
                </a:lnTo>
                <a:lnTo>
                  <a:pt x="971551" y="614363"/>
                </a:lnTo>
                <a:lnTo>
                  <a:pt x="971551" y="614362"/>
                </a:lnTo>
                <a:lnTo>
                  <a:pt x="974726" y="607219"/>
                </a:lnTo>
                <a:lnTo>
                  <a:pt x="977165" y="601732"/>
                </a:lnTo>
                <a:lnTo>
                  <a:pt x="974726" y="603714"/>
                </a:lnTo>
                <a:cubicBezTo>
                  <a:pt x="973138" y="604574"/>
                  <a:pt x="971551" y="604574"/>
                  <a:pt x="971551" y="601134"/>
                </a:cubicBezTo>
                <a:cubicBezTo>
                  <a:pt x="971551" y="601134"/>
                  <a:pt x="977901" y="601134"/>
                  <a:pt x="977901" y="594255"/>
                </a:cubicBezTo>
                <a:lnTo>
                  <a:pt x="977901" y="595114"/>
                </a:lnTo>
                <a:lnTo>
                  <a:pt x="977901" y="596834"/>
                </a:lnTo>
                <a:lnTo>
                  <a:pt x="977901" y="597694"/>
                </a:lnTo>
                <a:lnTo>
                  <a:pt x="977901" y="598190"/>
                </a:lnTo>
                <a:lnTo>
                  <a:pt x="977901" y="598554"/>
                </a:lnTo>
                <a:lnTo>
                  <a:pt x="977901" y="599414"/>
                </a:lnTo>
                <a:lnTo>
                  <a:pt x="977901" y="600075"/>
                </a:lnTo>
                <a:lnTo>
                  <a:pt x="977901" y="600274"/>
                </a:lnTo>
                <a:lnTo>
                  <a:pt x="977901" y="600604"/>
                </a:lnTo>
                <a:lnTo>
                  <a:pt x="978064" y="600663"/>
                </a:lnTo>
                <a:lnTo>
                  <a:pt x="980282" y="594255"/>
                </a:lnTo>
                <a:cubicBezTo>
                  <a:pt x="981076" y="590815"/>
                  <a:pt x="981076" y="587375"/>
                  <a:pt x="977901" y="587375"/>
                </a:cubicBezTo>
                <a:close/>
                <a:moveTo>
                  <a:pt x="971551" y="587375"/>
                </a:moveTo>
                <a:lnTo>
                  <a:pt x="972344" y="587375"/>
                </a:lnTo>
                <a:lnTo>
                  <a:pt x="974726" y="587375"/>
                </a:lnTo>
                <a:cubicBezTo>
                  <a:pt x="976314" y="587375"/>
                  <a:pt x="977901" y="587375"/>
                  <a:pt x="977901" y="587375"/>
                </a:cubicBezTo>
                <a:lnTo>
                  <a:pt x="977121" y="588266"/>
                </a:lnTo>
                <a:lnTo>
                  <a:pt x="977107" y="588169"/>
                </a:lnTo>
                <a:lnTo>
                  <a:pt x="972476" y="587507"/>
                </a:lnTo>
                <a:lnTo>
                  <a:pt x="973138" y="588169"/>
                </a:lnTo>
                <a:cubicBezTo>
                  <a:pt x="973138" y="588608"/>
                  <a:pt x="972782" y="588963"/>
                  <a:pt x="972344" y="588963"/>
                </a:cubicBezTo>
                <a:lnTo>
                  <a:pt x="971551" y="588170"/>
                </a:lnTo>
                <a:lnTo>
                  <a:pt x="971551" y="593395"/>
                </a:lnTo>
                <a:lnTo>
                  <a:pt x="971551" y="593725"/>
                </a:lnTo>
                <a:cubicBezTo>
                  <a:pt x="971551" y="593725"/>
                  <a:pt x="971551" y="593725"/>
                  <a:pt x="972345" y="593725"/>
                </a:cubicBezTo>
                <a:cubicBezTo>
                  <a:pt x="971551" y="595313"/>
                  <a:pt x="971551" y="596900"/>
                  <a:pt x="971551" y="600075"/>
                </a:cubicBezTo>
                <a:lnTo>
                  <a:pt x="971551" y="596106"/>
                </a:lnTo>
                <a:lnTo>
                  <a:pt x="971551" y="594519"/>
                </a:lnTo>
                <a:lnTo>
                  <a:pt x="971551" y="594254"/>
                </a:lnTo>
                <a:cubicBezTo>
                  <a:pt x="971551" y="594254"/>
                  <a:pt x="971551" y="594254"/>
                  <a:pt x="963613" y="601134"/>
                </a:cubicBezTo>
                <a:cubicBezTo>
                  <a:pt x="963613" y="597694"/>
                  <a:pt x="963613" y="597694"/>
                  <a:pt x="963613" y="599414"/>
                </a:cubicBezTo>
                <a:lnTo>
                  <a:pt x="963613" y="597694"/>
                </a:lnTo>
                <a:cubicBezTo>
                  <a:pt x="963613" y="595974"/>
                  <a:pt x="963613" y="594254"/>
                  <a:pt x="963613" y="594254"/>
                </a:cubicBezTo>
                <a:cubicBezTo>
                  <a:pt x="971551" y="594254"/>
                  <a:pt x="963613" y="594254"/>
                  <a:pt x="971551" y="587375"/>
                </a:cubicBezTo>
                <a:lnTo>
                  <a:pt x="971551" y="587376"/>
                </a:lnTo>
                <a:lnTo>
                  <a:pt x="971551" y="588168"/>
                </a:lnTo>
                <a:lnTo>
                  <a:pt x="972245" y="587474"/>
                </a:lnTo>
                <a:close/>
                <a:moveTo>
                  <a:pt x="984251" y="580496"/>
                </a:moveTo>
                <a:cubicBezTo>
                  <a:pt x="984251" y="580496"/>
                  <a:pt x="984251" y="587375"/>
                  <a:pt x="977901" y="587375"/>
                </a:cubicBezTo>
                <a:cubicBezTo>
                  <a:pt x="984251" y="587375"/>
                  <a:pt x="984251" y="573617"/>
                  <a:pt x="984251" y="580496"/>
                </a:cubicBezTo>
                <a:close/>
                <a:moveTo>
                  <a:pt x="990601" y="579437"/>
                </a:moveTo>
                <a:cubicBezTo>
                  <a:pt x="984251" y="586581"/>
                  <a:pt x="984251" y="593725"/>
                  <a:pt x="984251" y="593725"/>
                </a:cubicBezTo>
                <a:cubicBezTo>
                  <a:pt x="984251" y="579437"/>
                  <a:pt x="984251" y="586581"/>
                  <a:pt x="990601" y="579437"/>
                </a:cubicBezTo>
                <a:close/>
                <a:moveTo>
                  <a:pt x="868363" y="579437"/>
                </a:moveTo>
                <a:cubicBezTo>
                  <a:pt x="868363" y="582877"/>
                  <a:pt x="868363" y="582877"/>
                  <a:pt x="868363" y="582877"/>
                </a:cubicBezTo>
                <a:cubicBezTo>
                  <a:pt x="868363" y="584597"/>
                  <a:pt x="868363" y="586316"/>
                  <a:pt x="868363" y="586316"/>
                </a:cubicBezTo>
                <a:lnTo>
                  <a:pt x="868363" y="586614"/>
                </a:lnTo>
                <a:lnTo>
                  <a:pt x="868374" y="586602"/>
                </a:lnTo>
                <a:cubicBezTo>
                  <a:pt x="868374" y="584894"/>
                  <a:pt x="868374" y="583186"/>
                  <a:pt x="868374" y="579771"/>
                </a:cubicBezTo>
                <a:cubicBezTo>
                  <a:pt x="868374" y="579771"/>
                  <a:pt x="868374" y="579771"/>
                  <a:pt x="869229" y="579771"/>
                </a:cubicBezTo>
                <a:lnTo>
                  <a:pt x="872648" y="579771"/>
                </a:lnTo>
                <a:lnTo>
                  <a:pt x="875212" y="579771"/>
                </a:lnTo>
                <a:cubicBezTo>
                  <a:pt x="868374" y="586602"/>
                  <a:pt x="875212" y="586602"/>
                  <a:pt x="868374" y="593432"/>
                </a:cubicBezTo>
                <a:cubicBezTo>
                  <a:pt x="868374" y="593432"/>
                  <a:pt x="866665" y="593432"/>
                  <a:pt x="864955" y="593432"/>
                </a:cubicBezTo>
                <a:lnTo>
                  <a:pt x="864057" y="593432"/>
                </a:lnTo>
                <a:lnTo>
                  <a:pt x="862141" y="599659"/>
                </a:lnTo>
                <a:lnTo>
                  <a:pt x="862392" y="599409"/>
                </a:lnTo>
                <a:cubicBezTo>
                  <a:pt x="863246" y="598555"/>
                  <a:pt x="864955" y="596847"/>
                  <a:pt x="868374" y="593432"/>
                </a:cubicBezTo>
                <a:cubicBezTo>
                  <a:pt x="871793" y="593432"/>
                  <a:pt x="873502" y="591724"/>
                  <a:pt x="874357" y="590871"/>
                </a:cubicBezTo>
                <a:lnTo>
                  <a:pt x="874713" y="591937"/>
                </a:lnTo>
                <a:lnTo>
                  <a:pt x="875212" y="593432"/>
                </a:lnTo>
                <a:cubicBezTo>
                  <a:pt x="875212" y="593432"/>
                  <a:pt x="875212" y="600263"/>
                  <a:pt x="868374" y="600263"/>
                </a:cubicBezTo>
                <a:lnTo>
                  <a:pt x="872648" y="600263"/>
                </a:lnTo>
                <a:lnTo>
                  <a:pt x="874357" y="600263"/>
                </a:lnTo>
                <a:lnTo>
                  <a:pt x="875212" y="600263"/>
                </a:lnTo>
                <a:cubicBezTo>
                  <a:pt x="875212" y="600263"/>
                  <a:pt x="868374" y="607093"/>
                  <a:pt x="868374" y="607093"/>
                </a:cubicBezTo>
                <a:cubicBezTo>
                  <a:pt x="868374" y="607093"/>
                  <a:pt x="868374" y="607093"/>
                  <a:pt x="868374" y="607947"/>
                </a:cubicBezTo>
                <a:lnTo>
                  <a:pt x="868374" y="609655"/>
                </a:lnTo>
                <a:lnTo>
                  <a:pt x="868374" y="610508"/>
                </a:lnTo>
                <a:lnTo>
                  <a:pt x="868374" y="613070"/>
                </a:lnTo>
                <a:cubicBezTo>
                  <a:pt x="868374" y="613924"/>
                  <a:pt x="868374" y="613924"/>
                  <a:pt x="868374" y="613924"/>
                </a:cubicBezTo>
                <a:cubicBezTo>
                  <a:pt x="868374" y="613924"/>
                  <a:pt x="868374" y="613924"/>
                  <a:pt x="868374" y="614777"/>
                </a:cubicBezTo>
                <a:lnTo>
                  <a:pt x="868374" y="617339"/>
                </a:lnTo>
                <a:lnTo>
                  <a:pt x="868374" y="619900"/>
                </a:lnTo>
                <a:lnTo>
                  <a:pt x="868374" y="620754"/>
                </a:lnTo>
                <a:cubicBezTo>
                  <a:pt x="868374" y="620754"/>
                  <a:pt x="868374" y="620754"/>
                  <a:pt x="875212" y="613924"/>
                </a:cubicBezTo>
                <a:cubicBezTo>
                  <a:pt x="875212" y="613924"/>
                  <a:pt x="875212" y="615631"/>
                  <a:pt x="875212" y="616485"/>
                </a:cubicBezTo>
                <a:lnTo>
                  <a:pt x="875212" y="617339"/>
                </a:lnTo>
                <a:lnTo>
                  <a:pt x="875212" y="619900"/>
                </a:lnTo>
                <a:cubicBezTo>
                  <a:pt x="875212" y="620754"/>
                  <a:pt x="875212" y="620754"/>
                  <a:pt x="875212" y="620754"/>
                </a:cubicBezTo>
                <a:lnTo>
                  <a:pt x="874713" y="621039"/>
                </a:lnTo>
                <a:lnTo>
                  <a:pt x="874713" y="624682"/>
                </a:lnTo>
                <a:cubicBezTo>
                  <a:pt x="874713" y="626667"/>
                  <a:pt x="874713" y="628651"/>
                  <a:pt x="874713" y="628651"/>
                </a:cubicBezTo>
                <a:cubicBezTo>
                  <a:pt x="874713" y="628651"/>
                  <a:pt x="868363" y="628651"/>
                  <a:pt x="868363" y="628651"/>
                </a:cubicBezTo>
                <a:cubicBezTo>
                  <a:pt x="868363" y="628651"/>
                  <a:pt x="869951" y="628651"/>
                  <a:pt x="871538" y="627659"/>
                </a:cubicBezTo>
                <a:lnTo>
                  <a:pt x="874512" y="621154"/>
                </a:lnTo>
                <a:lnTo>
                  <a:pt x="869229" y="624169"/>
                </a:lnTo>
                <a:cubicBezTo>
                  <a:pt x="868374" y="625877"/>
                  <a:pt x="868374" y="627584"/>
                  <a:pt x="868374" y="627584"/>
                </a:cubicBezTo>
                <a:cubicBezTo>
                  <a:pt x="868374" y="634415"/>
                  <a:pt x="861537" y="627584"/>
                  <a:pt x="861537" y="634415"/>
                </a:cubicBezTo>
                <a:cubicBezTo>
                  <a:pt x="861537" y="634415"/>
                  <a:pt x="861537" y="627584"/>
                  <a:pt x="861537" y="627584"/>
                </a:cubicBezTo>
                <a:cubicBezTo>
                  <a:pt x="861537" y="627584"/>
                  <a:pt x="859828" y="627584"/>
                  <a:pt x="858118" y="628438"/>
                </a:cubicBezTo>
                <a:lnTo>
                  <a:pt x="857434" y="629633"/>
                </a:lnTo>
                <a:lnTo>
                  <a:pt x="854699" y="627584"/>
                </a:lnTo>
                <a:lnTo>
                  <a:pt x="856044" y="623889"/>
                </a:lnTo>
                <a:lnTo>
                  <a:pt x="857322" y="620380"/>
                </a:lnTo>
                <a:lnTo>
                  <a:pt x="860343" y="619949"/>
                </a:lnTo>
                <a:lnTo>
                  <a:pt x="857992" y="618874"/>
                </a:lnTo>
                <a:lnTo>
                  <a:pt x="857838" y="618962"/>
                </a:lnTo>
                <a:lnTo>
                  <a:pt x="857888" y="618826"/>
                </a:lnTo>
                <a:lnTo>
                  <a:pt x="855067" y="617537"/>
                </a:lnTo>
                <a:cubicBezTo>
                  <a:pt x="854075" y="615950"/>
                  <a:pt x="854075" y="614362"/>
                  <a:pt x="854075" y="614362"/>
                </a:cubicBezTo>
                <a:lnTo>
                  <a:pt x="854077" y="614362"/>
                </a:lnTo>
                <a:lnTo>
                  <a:pt x="861022" y="608807"/>
                </a:lnTo>
                <a:lnTo>
                  <a:pt x="861537" y="608395"/>
                </a:lnTo>
                <a:lnTo>
                  <a:pt x="861537" y="608013"/>
                </a:lnTo>
                <a:lnTo>
                  <a:pt x="861537" y="607947"/>
                </a:lnTo>
                <a:lnTo>
                  <a:pt x="861537" y="607093"/>
                </a:lnTo>
                <a:lnTo>
                  <a:pt x="861537" y="601116"/>
                </a:lnTo>
                <a:cubicBezTo>
                  <a:pt x="861537" y="600263"/>
                  <a:pt x="861537" y="600263"/>
                  <a:pt x="861537" y="600263"/>
                </a:cubicBezTo>
                <a:lnTo>
                  <a:pt x="861833" y="599967"/>
                </a:lnTo>
                <a:lnTo>
                  <a:pt x="862013" y="599787"/>
                </a:lnTo>
                <a:lnTo>
                  <a:pt x="862013" y="596460"/>
                </a:lnTo>
                <a:lnTo>
                  <a:pt x="861592" y="599822"/>
                </a:lnTo>
                <a:lnTo>
                  <a:pt x="861537" y="600263"/>
                </a:lnTo>
                <a:lnTo>
                  <a:pt x="861537" y="599789"/>
                </a:lnTo>
                <a:lnTo>
                  <a:pt x="861537" y="596847"/>
                </a:lnTo>
                <a:cubicBezTo>
                  <a:pt x="861537" y="595140"/>
                  <a:pt x="861537" y="593432"/>
                  <a:pt x="861537" y="593432"/>
                </a:cubicBezTo>
                <a:lnTo>
                  <a:pt x="862013" y="593432"/>
                </a:lnTo>
                <a:lnTo>
                  <a:pt x="862013" y="593196"/>
                </a:lnTo>
                <a:lnTo>
                  <a:pt x="862089" y="593196"/>
                </a:lnTo>
                <a:lnTo>
                  <a:pt x="862807" y="588169"/>
                </a:lnTo>
                <a:lnTo>
                  <a:pt x="865808" y="587740"/>
                </a:lnTo>
                <a:close/>
                <a:moveTo>
                  <a:pt x="984251" y="573617"/>
                </a:moveTo>
                <a:cubicBezTo>
                  <a:pt x="984251" y="580496"/>
                  <a:pt x="984251" y="580496"/>
                  <a:pt x="977901" y="580496"/>
                </a:cubicBezTo>
                <a:cubicBezTo>
                  <a:pt x="984251" y="580496"/>
                  <a:pt x="984251" y="573617"/>
                  <a:pt x="984251" y="573617"/>
                </a:cubicBezTo>
                <a:close/>
                <a:moveTo>
                  <a:pt x="977901" y="573616"/>
                </a:moveTo>
                <a:cubicBezTo>
                  <a:pt x="977901" y="573616"/>
                  <a:pt x="977901" y="580496"/>
                  <a:pt x="971551" y="580496"/>
                </a:cubicBezTo>
                <a:cubicBezTo>
                  <a:pt x="977901" y="573616"/>
                  <a:pt x="977901" y="573616"/>
                  <a:pt x="977901" y="573616"/>
                </a:cubicBezTo>
                <a:close/>
                <a:moveTo>
                  <a:pt x="0" y="573088"/>
                </a:moveTo>
                <a:cubicBezTo>
                  <a:pt x="6350" y="573088"/>
                  <a:pt x="6350" y="573088"/>
                  <a:pt x="6350" y="573088"/>
                </a:cubicBezTo>
                <a:lnTo>
                  <a:pt x="6350" y="573882"/>
                </a:lnTo>
                <a:lnTo>
                  <a:pt x="6350" y="575469"/>
                </a:lnTo>
                <a:lnTo>
                  <a:pt x="6350" y="576263"/>
                </a:lnTo>
                <a:cubicBezTo>
                  <a:pt x="6350" y="576263"/>
                  <a:pt x="6350" y="576263"/>
                  <a:pt x="6350" y="579438"/>
                </a:cubicBezTo>
                <a:cubicBezTo>
                  <a:pt x="6350" y="579438"/>
                  <a:pt x="6350" y="573088"/>
                  <a:pt x="0" y="573088"/>
                </a:cubicBezTo>
                <a:close/>
                <a:moveTo>
                  <a:pt x="990601" y="573087"/>
                </a:moveTo>
                <a:lnTo>
                  <a:pt x="991593" y="578643"/>
                </a:lnTo>
                <a:cubicBezTo>
                  <a:pt x="992586" y="579437"/>
                  <a:pt x="994570" y="579437"/>
                  <a:pt x="998539" y="579437"/>
                </a:cubicBezTo>
                <a:cubicBezTo>
                  <a:pt x="998539" y="579437"/>
                  <a:pt x="998539" y="579437"/>
                  <a:pt x="990601" y="579437"/>
                </a:cubicBezTo>
                <a:cubicBezTo>
                  <a:pt x="990601" y="579437"/>
                  <a:pt x="990601" y="579437"/>
                  <a:pt x="990601" y="578643"/>
                </a:cubicBezTo>
                <a:lnTo>
                  <a:pt x="990601" y="573881"/>
                </a:lnTo>
                <a:close/>
                <a:moveTo>
                  <a:pt x="205128" y="572941"/>
                </a:moveTo>
                <a:cubicBezTo>
                  <a:pt x="205128" y="572941"/>
                  <a:pt x="211965" y="572941"/>
                  <a:pt x="211965" y="572941"/>
                </a:cubicBezTo>
                <a:lnTo>
                  <a:pt x="211965" y="573795"/>
                </a:lnTo>
                <a:lnTo>
                  <a:pt x="211965" y="575502"/>
                </a:lnTo>
                <a:lnTo>
                  <a:pt x="211965" y="576356"/>
                </a:lnTo>
                <a:lnTo>
                  <a:pt x="211965" y="578917"/>
                </a:lnTo>
                <a:cubicBezTo>
                  <a:pt x="211965" y="579771"/>
                  <a:pt x="211965" y="579771"/>
                  <a:pt x="211965" y="579771"/>
                </a:cubicBezTo>
                <a:cubicBezTo>
                  <a:pt x="205128" y="572941"/>
                  <a:pt x="211965" y="579771"/>
                  <a:pt x="205128" y="579771"/>
                </a:cubicBezTo>
                <a:cubicBezTo>
                  <a:pt x="205128" y="572941"/>
                  <a:pt x="211965" y="572941"/>
                  <a:pt x="205128" y="572941"/>
                </a:cubicBezTo>
                <a:close/>
                <a:moveTo>
                  <a:pt x="217171" y="571182"/>
                </a:moveTo>
                <a:lnTo>
                  <a:pt x="219075" y="573086"/>
                </a:lnTo>
                <a:lnTo>
                  <a:pt x="219076" y="573087"/>
                </a:lnTo>
                <a:lnTo>
                  <a:pt x="219075" y="573087"/>
                </a:lnTo>
                <a:lnTo>
                  <a:pt x="213520" y="573087"/>
                </a:lnTo>
                <a:cubicBezTo>
                  <a:pt x="212726" y="573087"/>
                  <a:pt x="212726" y="573087"/>
                  <a:pt x="212726" y="573087"/>
                </a:cubicBezTo>
                <a:close/>
                <a:moveTo>
                  <a:pt x="984251" y="566738"/>
                </a:moveTo>
                <a:lnTo>
                  <a:pt x="984251" y="566738"/>
                </a:lnTo>
                <a:lnTo>
                  <a:pt x="984251" y="567598"/>
                </a:lnTo>
                <a:lnTo>
                  <a:pt x="984251" y="569317"/>
                </a:lnTo>
                <a:lnTo>
                  <a:pt x="984251" y="570177"/>
                </a:lnTo>
                <a:lnTo>
                  <a:pt x="984251" y="572757"/>
                </a:lnTo>
                <a:lnTo>
                  <a:pt x="984251" y="573617"/>
                </a:lnTo>
                <a:cubicBezTo>
                  <a:pt x="977901" y="580496"/>
                  <a:pt x="977901" y="580496"/>
                  <a:pt x="977901" y="580496"/>
                </a:cubicBezTo>
                <a:lnTo>
                  <a:pt x="977901" y="580496"/>
                </a:lnTo>
                <a:lnTo>
                  <a:pt x="977901" y="577056"/>
                </a:lnTo>
                <a:lnTo>
                  <a:pt x="977901" y="574477"/>
                </a:lnTo>
                <a:cubicBezTo>
                  <a:pt x="977901" y="573617"/>
                  <a:pt x="977901" y="573617"/>
                  <a:pt x="977901" y="573617"/>
                </a:cubicBezTo>
                <a:cubicBezTo>
                  <a:pt x="984251" y="566738"/>
                  <a:pt x="984251" y="566738"/>
                  <a:pt x="984251" y="566738"/>
                </a:cubicBezTo>
                <a:close/>
                <a:moveTo>
                  <a:pt x="212726" y="566737"/>
                </a:moveTo>
                <a:cubicBezTo>
                  <a:pt x="215901" y="569912"/>
                  <a:pt x="217489" y="569912"/>
                  <a:pt x="218282" y="569118"/>
                </a:cubicBezTo>
                <a:lnTo>
                  <a:pt x="219075" y="566741"/>
                </a:lnTo>
                <a:lnTo>
                  <a:pt x="219076" y="566738"/>
                </a:lnTo>
                <a:lnTo>
                  <a:pt x="219076" y="566738"/>
                </a:lnTo>
                <a:lnTo>
                  <a:pt x="219076" y="567531"/>
                </a:lnTo>
                <a:cubicBezTo>
                  <a:pt x="219076" y="568325"/>
                  <a:pt x="219076" y="569912"/>
                  <a:pt x="219076" y="573087"/>
                </a:cubicBezTo>
                <a:lnTo>
                  <a:pt x="219075" y="573084"/>
                </a:lnTo>
                <a:lnTo>
                  <a:pt x="218282" y="570706"/>
                </a:lnTo>
                <a:lnTo>
                  <a:pt x="217171" y="571182"/>
                </a:lnTo>
                <a:lnTo>
                  <a:pt x="215901" y="569912"/>
                </a:lnTo>
                <a:cubicBezTo>
                  <a:pt x="214314" y="568325"/>
                  <a:pt x="212726" y="566737"/>
                  <a:pt x="212726" y="566737"/>
                </a:cubicBezTo>
                <a:close/>
                <a:moveTo>
                  <a:pt x="3175" y="564357"/>
                </a:moveTo>
                <a:cubicBezTo>
                  <a:pt x="4763" y="565151"/>
                  <a:pt x="6350" y="566738"/>
                  <a:pt x="6350" y="566738"/>
                </a:cubicBezTo>
                <a:cubicBezTo>
                  <a:pt x="6350" y="566738"/>
                  <a:pt x="6350" y="566738"/>
                  <a:pt x="6350" y="573088"/>
                </a:cubicBezTo>
                <a:cubicBezTo>
                  <a:pt x="6350" y="573088"/>
                  <a:pt x="6350" y="566738"/>
                  <a:pt x="0" y="566738"/>
                </a:cubicBezTo>
                <a:cubicBezTo>
                  <a:pt x="0" y="563563"/>
                  <a:pt x="1588" y="563563"/>
                  <a:pt x="3175" y="564357"/>
                </a:cubicBezTo>
                <a:close/>
                <a:moveTo>
                  <a:pt x="215637" y="564134"/>
                </a:moveTo>
                <a:lnTo>
                  <a:pt x="219076" y="566738"/>
                </a:lnTo>
                <a:lnTo>
                  <a:pt x="219076" y="566738"/>
                </a:lnTo>
                <a:lnTo>
                  <a:pt x="215172" y="564486"/>
                </a:lnTo>
                <a:close/>
                <a:moveTo>
                  <a:pt x="998539" y="560387"/>
                </a:moveTo>
                <a:cubicBezTo>
                  <a:pt x="998539" y="560387"/>
                  <a:pt x="990601" y="566737"/>
                  <a:pt x="990601" y="566737"/>
                </a:cubicBezTo>
                <a:cubicBezTo>
                  <a:pt x="990601" y="566737"/>
                  <a:pt x="990601" y="560387"/>
                  <a:pt x="998539" y="560387"/>
                </a:cubicBezTo>
                <a:close/>
                <a:moveTo>
                  <a:pt x="984251" y="559859"/>
                </a:moveTo>
                <a:cubicBezTo>
                  <a:pt x="984251" y="559859"/>
                  <a:pt x="977901" y="566738"/>
                  <a:pt x="984251" y="566738"/>
                </a:cubicBezTo>
                <a:cubicBezTo>
                  <a:pt x="984251" y="566738"/>
                  <a:pt x="977901" y="573617"/>
                  <a:pt x="977901" y="573617"/>
                </a:cubicBezTo>
                <a:lnTo>
                  <a:pt x="977901" y="573616"/>
                </a:lnTo>
                <a:lnTo>
                  <a:pt x="977901" y="572757"/>
                </a:lnTo>
                <a:lnTo>
                  <a:pt x="977901" y="570177"/>
                </a:lnTo>
                <a:lnTo>
                  <a:pt x="977901" y="570177"/>
                </a:lnTo>
                <a:lnTo>
                  <a:pt x="977901" y="566738"/>
                </a:lnTo>
                <a:cubicBezTo>
                  <a:pt x="977901" y="566738"/>
                  <a:pt x="984251" y="559859"/>
                  <a:pt x="984251" y="559859"/>
                </a:cubicBezTo>
                <a:close/>
                <a:moveTo>
                  <a:pt x="984251" y="559594"/>
                </a:moveTo>
                <a:cubicBezTo>
                  <a:pt x="984251" y="559594"/>
                  <a:pt x="984251" y="559594"/>
                  <a:pt x="990601" y="559594"/>
                </a:cubicBezTo>
                <a:cubicBezTo>
                  <a:pt x="990601" y="566738"/>
                  <a:pt x="984251" y="559594"/>
                  <a:pt x="984251" y="559594"/>
                </a:cubicBezTo>
                <a:close/>
                <a:moveTo>
                  <a:pt x="207381" y="557709"/>
                </a:moveTo>
                <a:lnTo>
                  <a:pt x="207897" y="558925"/>
                </a:lnTo>
                <a:cubicBezTo>
                  <a:pt x="207037" y="559793"/>
                  <a:pt x="205317" y="559793"/>
                  <a:pt x="205317" y="559793"/>
                </a:cubicBezTo>
                <a:close/>
                <a:moveTo>
                  <a:pt x="198438" y="553244"/>
                </a:moveTo>
                <a:lnTo>
                  <a:pt x="199118" y="558602"/>
                </a:lnTo>
                <a:lnTo>
                  <a:pt x="198438" y="560388"/>
                </a:lnTo>
                <a:lnTo>
                  <a:pt x="198438" y="560387"/>
                </a:lnTo>
                <a:lnTo>
                  <a:pt x="198438" y="556816"/>
                </a:lnTo>
                <a:lnTo>
                  <a:pt x="198438" y="554137"/>
                </a:lnTo>
                <a:cubicBezTo>
                  <a:pt x="198438" y="553244"/>
                  <a:pt x="198438" y="553244"/>
                  <a:pt x="198438" y="553244"/>
                </a:cubicBezTo>
                <a:close/>
                <a:moveTo>
                  <a:pt x="987426" y="550565"/>
                </a:moveTo>
                <a:lnTo>
                  <a:pt x="990319" y="553006"/>
                </a:lnTo>
                <a:lnTo>
                  <a:pt x="990601" y="552450"/>
                </a:lnTo>
                <a:lnTo>
                  <a:pt x="990510" y="553167"/>
                </a:lnTo>
                <a:lnTo>
                  <a:pt x="990601" y="553244"/>
                </a:lnTo>
                <a:lnTo>
                  <a:pt x="990500" y="553244"/>
                </a:lnTo>
                <a:lnTo>
                  <a:pt x="989807" y="558701"/>
                </a:lnTo>
                <a:cubicBezTo>
                  <a:pt x="989014" y="559594"/>
                  <a:pt x="987426" y="559594"/>
                  <a:pt x="984251" y="559594"/>
                </a:cubicBezTo>
                <a:cubicBezTo>
                  <a:pt x="984251" y="559594"/>
                  <a:pt x="985839" y="559594"/>
                  <a:pt x="987426" y="558701"/>
                </a:cubicBezTo>
                <a:lnTo>
                  <a:pt x="990198" y="553244"/>
                </a:lnTo>
                <a:lnTo>
                  <a:pt x="987426" y="553244"/>
                </a:lnTo>
                <a:cubicBezTo>
                  <a:pt x="985839" y="553244"/>
                  <a:pt x="984251" y="553244"/>
                  <a:pt x="984251" y="553244"/>
                </a:cubicBezTo>
                <a:cubicBezTo>
                  <a:pt x="984251" y="553244"/>
                  <a:pt x="985839" y="551458"/>
                  <a:pt x="987426" y="550565"/>
                </a:cubicBezTo>
                <a:close/>
                <a:moveTo>
                  <a:pt x="984251" y="546100"/>
                </a:moveTo>
                <a:cubicBezTo>
                  <a:pt x="984251" y="546100"/>
                  <a:pt x="984251" y="547820"/>
                  <a:pt x="984251" y="549540"/>
                </a:cubicBezTo>
                <a:lnTo>
                  <a:pt x="984251" y="552119"/>
                </a:lnTo>
                <a:lnTo>
                  <a:pt x="984251" y="552450"/>
                </a:lnTo>
                <a:lnTo>
                  <a:pt x="984251" y="552979"/>
                </a:lnTo>
                <a:cubicBezTo>
                  <a:pt x="984251" y="559859"/>
                  <a:pt x="984251" y="559859"/>
                  <a:pt x="977901" y="566738"/>
                </a:cubicBezTo>
                <a:lnTo>
                  <a:pt x="977901" y="566737"/>
                </a:lnTo>
                <a:lnTo>
                  <a:pt x="977901" y="566209"/>
                </a:lnTo>
                <a:cubicBezTo>
                  <a:pt x="977901" y="562769"/>
                  <a:pt x="976314" y="564489"/>
                  <a:pt x="974726" y="567069"/>
                </a:cubicBezTo>
                <a:lnTo>
                  <a:pt x="971552" y="573086"/>
                </a:lnTo>
                <a:lnTo>
                  <a:pt x="971551" y="573088"/>
                </a:lnTo>
                <a:lnTo>
                  <a:pt x="971551" y="573087"/>
                </a:lnTo>
                <a:lnTo>
                  <a:pt x="971551" y="572228"/>
                </a:lnTo>
                <a:lnTo>
                  <a:pt x="971551" y="566738"/>
                </a:lnTo>
                <a:lnTo>
                  <a:pt x="971551" y="566209"/>
                </a:lnTo>
                <a:cubicBezTo>
                  <a:pt x="977901" y="566209"/>
                  <a:pt x="977901" y="559329"/>
                  <a:pt x="977901" y="552450"/>
                </a:cubicBezTo>
                <a:cubicBezTo>
                  <a:pt x="977901" y="552450"/>
                  <a:pt x="977901" y="559329"/>
                  <a:pt x="977901" y="559329"/>
                </a:cubicBezTo>
                <a:lnTo>
                  <a:pt x="977901" y="559859"/>
                </a:lnTo>
                <a:cubicBezTo>
                  <a:pt x="984251" y="559859"/>
                  <a:pt x="984251" y="552979"/>
                  <a:pt x="984251" y="546100"/>
                </a:cubicBezTo>
                <a:close/>
                <a:moveTo>
                  <a:pt x="198438" y="539750"/>
                </a:moveTo>
                <a:lnTo>
                  <a:pt x="200026" y="539750"/>
                </a:lnTo>
                <a:lnTo>
                  <a:pt x="200026" y="541338"/>
                </a:lnTo>
                <a:lnTo>
                  <a:pt x="198438" y="541338"/>
                </a:lnTo>
                <a:lnTo>
                  <a:pt x="198438" y="540544"/>
                </a:lnTo>
                <a:close/>
                <a:moveTo>
                  <a:pt x="6838" y="531958"/>
                </a:moveTo>
                <a:cubicBezTo>
                  <a:pt x="6838" y="531958"/>
                  <a:pt x="0" y="538789"/>
                  <a:pt x="0" y="545619"/>
                </a:cubicBezTo>
                <a:cubicBezTo>
                  <a:pt x="0" y="538789"/>
                  <a:pt x="0" y="531958"/>
                  <a:pt x="6838" y="531958"/>
                </a:cubicBezTo>
                <a:close/>
                <a:moveTo>
                  <a:pt x="0" y="525128"/>
                </a:moveTo>
                <a:lnTo>
                  <a:pt x="2218" y="529005"/>
                </a:lnTo>
                <a:lnTo>
                  <a:pt x="0" y="531958"/>
                </a:lnTo>
                <a:cubicBezTo>
                  <a:pt x="0" y="531958"/>
                  <a:pt x="0" y="531958"/>
                  <a:pt x="0" y="525128"/>
                </a:cubicBezTo>
                <a:close/>
                <a:moveTo>
                  <a:pt x="205317" y="525066"/>
                </a:moveTo>
                <a:cubicBezTo>
                  <a:pt x="205317" y="525066"/>
                  <a:pt x="205317" y="525066"/>
                  <a:pt x="206177" y="525066"/>
                </a:cubicBezTo>
                <a:lnTo>
                  <a:pt x="211667" y="525066"/>
                </a:lnTo>
                <a:lnTo>
                  <a:pt x="212197" y="525066"/>
                </a:lnTo>
                <a:cubicBezTo>
                  <a:pt x="212197" y="525066"/>
                  <a:pt x="212197" y="525066"/>
                  <a:pt x="212197" y="525934"/>
                </a:cubicBezTo>
                <a:lnTo>
                  <a:pt x="212197" y="528539"/>
                </a:lnTo>
                <a:lnTo>
                  <a:pt x="212197" y="531143"/>
                </a:lnTo>
                <a:lnTo>
                  <a:pt x="212197" y="532011"/>
                </a:lnTo>
                <a:cubicBezTo>
                  <a:pt x="215637" y="532011"/>
                  <a:pt x="217356" y="533748"/>
                  <a:pt x="218216" y="534616"/>
                </a:cubicBezTo>
                <a:lnTo>
                  <a:pt x="219075" y="532014"/>
                </a:lnTo>
                <a:lnTo>
                  <a:pt x="219076" y="532011"/>
                </a:lnTo>
                <a:cubicBezTo>
                  <a:pt x="219076" y="532011"/>
                  <a:pt x="219076" y="538957"/>
                  <a:pt x="219076" y="538957"/>
                </a:cubicBezTo>
                <a:cubicBezTo>
                  <a:pt x="219076" y="538957"/>
                  <a:pt x="219076" y="540693"/>
                  <a:pt x="219076" y="543297"/>
                </a:cubicBezTo>
                <a:lnTo>
                  <a:pt x="219076" y="545902"/>
                </a:lnTo>
                <a:lnTo>
                  <a:pt x="219075" y="545903"/>
                </a:lnTo>
                <a:lnTo>
                  <a:pt x="216496" y="549375"/>
                </a:lnTo>
                <a:lnTo>
                  <a:pt x="219075" y="552846"/>
                </a:lnTo>
                <a:lnTo>
                  <a:pt x="219076" y="552847"/>
                </a:lnTo>
                <a:lnTo>
                  <a:pt x="219075" y="552848"/>
                </a:lnTo>
                <a:lnTo>
                  <a:pt x="215637" y="556320"/>
                </a:lnTo>
                <a:cubicBezTo>
                  <a:pt x="215637" y="558056"/>
                  <a:pt x="215637" y="559793"/>
                  <a:pt x="212197" y="559793"/>
                </a:cubicBezTo>
                <a:cubicBezTo>
                  <a:pt x="212197" y="556320"/>
                  <a:pt x="212197" y="556320"/>
                  <a:pt x="212197" y="556320"/>
                </a:cubicBezTo>
                <a:lnTo>
                  <a:pt x="212197" y="555452"/>
                </a:lnTo>
                <a:cubicBezTo>
                  <a:pt x="212197" y="556320"/>
                  <a:pt x="212197" y="556320"/>
                  <a:pt x="212197" y="552847"/>
                </a:cubicBezTo>
                <a:cubicBezTo>
                  <a:pt x="208757" y="552847"/>
                  <a:pt x="208757" y="554584"/>
                  <a:pt x="208757" y="556320"/>
                </a:cubicBezTo>
                <a:lnTo>
                  <a:pt x="207381" y="557709"/>
                </a:lnTo>
                <a:lnTo>
                  <a:pt x="205317" y="552847"/>
                </a:lnTo>
                <a:cubicBezTo>
                  <a:pt x="205317" y="552847"/>
                  <a:pt x="205317" y="551111"/>
                  <a:pt x="204457" y="549375"/>
                </a:cubicBezTo>
                <a:lnTo>
                  <a:pt x="198781" y="546100"/>
                </a:lnTo>
                <a:lnTo>
                  <a:pt x="198438" y="545902"/>
                </a:lnTo>
                <a:cubicBezTo>
                  <a:pt x="198438" y="545902"/>
                  <a:pt x="205317" y="545902"/>
                  <a:pt x="205317" y="538957"/>
                </a:cubicBezTo>
                <a:cubicBezTo>
                  <a:pt x="205317" y="538957"/>
                  <a:pt x="205317" y="538957"/>
                  <a:pt x="205317" y="538088"/>
                </a:cubicBezTo>
                <a:lnTo>
                  <a:pt x="205317" y="535484"/>
                </a:lnTo>
                <a:lnTo>
                  <a:pt x="205317" y="534616"/>
                </a:lnTo>
                <a:cubicBezTo>
                  <a:pt x="205317" y="535484"/>
                  <a:pt x="205317" y="535484"/>
                  <a:pt x="205317" y="532011"/>
                </a:cubicBezTo>
                <a:cubicBezTo>
                  <a:pt x="205317" y="532011"/>
                  <a:pt x="205317" y="532011"/>
                  <a:pt x="205317" y="531143"/>
                </a:cubicBezTo>
                <a:lnTo>
                  <a:pt x="205317" y="525934"/>
                </a:lnTo>
                <a:cubicBezTo>
                  <a:pt x="205317" y="525066"/>
                  <a:pt x="205317" y="525066"/>
                  <a:pt x="205317" y="525066"/>
                </a:cubicBezTo>
                <a:close/>
                <a:moveTo>
                  <a:pt x="212725" y="519112"/>
                </a:moveTo>
                <a:cubicBezTo>
                  <a:pt x="212725" y="519112"/>
                  <a:pt x="212725" y="525462"/>
                  <a:pt x="219075" y="519112"/>
                </a:cubicBezTo>
                <a:lnTo>
                  <a:pt x="219075" y="519113"/>
                </a:lnTo>
                <a:lnTo>
                  <a:pt x="219075" y="519906"/>
                </a:lnTo>
                <a:lnTo>
                  <a:pt x="219075" y="522288"/>
                </a:lnTo>
                <a:lnTo>
                  <a:pt x="219075" y="524669"/>
                </a:lnTo>
                <a:lnTo>
                  <a:pt x="219075" y="525462"/>
                </a:lnTo>
                <a:cubicBezTo>
                  <a:pt x="212725" y="531812"/>
                  <a:pt x="212725" y="525462"/>
                  <a:pt x="212725" y="519112"/>
                </a:cubicBezTo>
                <a:close/>
                <a:moveTo>
                  <a:pt x="198438" y="518795"/>
                </a:moveTo>
                <a:cubicBezTo>
                  <a:pt x="198438" y="525780"/>
                  <a:pt x="204788" y="525780"/>
                  <a:pt x="204788" y="518795"/>
                </a:cubicBezTo>
                <a:cubicBezTo>
                  <a:pt x="204788" y="518795"/>
                  <a:pt x="204788" y="525780"/>
                  <a:pt x="204788" y="525780"/>
                </a:cubicBezTo>
                <a:cubicBezTo>
                  <a:pt x="204788" y="525780"/>
                  <a:pt x="204788" y="525780"/>
                  <a:pt x="204788" y="526653"/>
                </a:cubicBezTo>
                <a:lnTo>
                  <a:pt x="204788" y="531892"/>
                </a:lnTo>
                <a:lnTo>
                  <a:pt x="204788" y="532011"/>
                </a:lnTo>
                <a:lnTo>
                  <a:pt x="205317" y="532011"/>
                </a:lnTo>
                <a:lnTo>
                  <a:pt x="204788" y="532545"/>
                </a:lnTo>
                <a:lnTo>
                  <a:pt x="204788" y="532765"/>
                </a:lnTo>
                <a:lnTo>
                  <a:pt x="204788" y="536286"/>
                </a:lnTo>
                <a:lnTo>
                  <a:pt x="205317" y="538957"/>
                </a:lnTo>
                <a:lnTo>
                  <a:pt x="204788" y="538957"/>
                </a:lnTo>
                <a:lnTo>
                  <a:pt x="204788" y="539750"/>
                </a:lnTo>
                <a:lnTo>
                  <a:pt x="204548" y="538957"/>
                </a:lnTo>
                <a:lnTo>
                  <a:pt x="199298" y="538957"/>
                </a:lnTo>
                <a:cubicBezTo>
                  <a:pt x="198438" y="538957"/>
                  <a:pt x="198438" y="538957"/>
                  <a:pt x="198438" y="538957"/>
                </a:cubicBezTo>
                <a:cubicBezTo>
                  <a:pt x="198438" y="538957"/>
                  <a:pt x="198438" y="538957"/>
                  <a:pt x="199298" y="538088"/>
                </a:cubicBezTo>
                <a:lnTo>
                  <a:pt x="203116" y="534233"/>
                </a:lnTo>
                <a:lnTo>
                  <a:pt x="202443" y="532011"/>
                </a:lnTo>
                <a:lnTo>
                  <a:pt x="198438" y="532011"/>
                </a:lnTo>
                <a:cubicBezTo>
                  <a:pt x="198438" y="532011"/>
                  <a:pt x="198438" y="532011"/>
                  <a:pt x="198438" y="525066"/>
                </a:cubicBezTo>
                <a:lnTo>
                  <a:pt x="202097" y="530871"/>
                </a:lnTo>
                <a:lnTo>
                  <a:pt x="201613" y="529273"/>
                </a:lnTo>
                <a:cubicBezTo>
                  <a:pt x="200026" y="527526"/>
                  <a:pt x="198438" y="525780"/>
                  <a:pt x="198438" y="518795"/>
                </a:cubicBezTo>
                <a:close/>
                <a:moveTo>
                  <a:pt x="202479" y="514350"/>
                </a:moveTo>
                <a:lnTo>
                  <a:pt x="204788" y="518795"/>
                </a:lnTo>
                <a:cubicBezTo>
                  <a:pt x="198438" y="518795"/>
                  <a:pt x="198438" y="518795"/>
                  <a:pt x="198438" y="518795"/>
                </a:cubicBezTo>
                <a:cubicBezTo>
                  <a:pt x="198438" y="518795"/>
                  <a:pt x="200026" y="517049"/>
                  <a:pt x="201613" y="515303"/>
                </a:cubicBezTo>
                <a:close/>
                <a:moveTo>
                  <a:pt x="0" y="511467"/>
                </a:moveTo>
                <a:lnTo>
                  <a:pt x="647" y="511836"/>
                </a:lnTo>
                <a:lnTo>
                  <a:pt x="0" y="518297"/>
                </a:lnTo>
                <a:cubicBezTo>
                  <a:pt x="0" y="518297"/>
                  <a:pt x="0" y="511467"/>
                  <a:pt x="0" y="511467"/>
                </a:cubicBezTo>
                <a:close/>
                <a:moveTo>
                  <a:pt x="219075" y="511175"/>
                </a:moveTo>
                <a:cubicBezTo>
                  <a:pt x="219075" y="519113"/>
                  <a:pt x="225425" y="511175"/>
                  <a:pt x="225425" y="519113"/>
                </a:cubicBezTo>
                <a:cubicBezTo>
                  <a:pt x="225425" y="519113"/>
                  <a:pt x="219075" y="519113"/>
                  <a:pt x="219075" y="511175"/>
                </a:cubicBezTo>
                <a:close/>
                <a:moveTo>
                  <a:pt x="199232" y="509191"/>
                </a:moveTo>
                <a:cubicBezTo>
                  <a:pt x="200026" y="508318"/>
                  <a:pt x="201613" y="508318"/>
                  <a:pt x="204788" y="511810"/>
                </a:cubicBezTo>
                <a:lnTo>
                  <a:pt x="202479" y="514350"/>
                </a:lnTo>
                <a:lnTo>
                  <a:pt x="201613" y="512683"/>
                </a:lnTo>
                <a:cubicBezTo>
                  <a:pt x="200026" y="511810"/>
                  <a:pt x="198438" y="511810"/>
                  <a:pt x="198438" y="511810"/>
                </a:cubicBezTo>
                <a:cubicBezTo>
                  <a:pt x="198438" y="511810"/>
                  <a:pt x="198438" y="510064"/>
                  <a:pt x="199232" y="509191"/>
                </a:cubicBezTo>
                <a:close/>
                <a:moveTo>
                  <a:pt x="210807" y="506691"/>
                </a:moveTo>
                <a:lnTo>
                  <a:pt x="205535" y="511175"/>
                </a:lnTo>
                <a:lnTo>
                  <a:pt x="208757" y="511175"/>
                </a:lnTo>
                <a:lnTo>
                  <a:pt x="211560" y="511175"/>
                </a:lnTo>
                <a:close/>
                <a:moveTo>
                  <a:pt x="219075" y="504825"/>
                </a:moveTo>
                <a:cubicBezTo>
                  <a:pt x="225425" y="504825"/>
                  <a:pt x="225425" y="511175"/>
                  <a:pt x="225425" y="511175"/>
                </a:cubicBezTo>
                <a:cubicBezTo>
                  <a:pt x="219075" y="511175"/>
                  <a:pt x="219075" y="511175"/>
                  <a:pt x="219075" y="511175"/>
                </a:cubicBezTo>
                <a:cubicBezTo>
                  <a:pt x="219075" y="511175"/>
                  <a:pt x="225425" y="511175"/>
                  <a:pt x="219075" y="504825"/>
                </a:cubicBezTo>
                <a:close/>
                <a:moveTo>
                  <a:pt x="198290" y="504637"/>
                </a:moveTo>
                <a:cubicBezTo>
                  <a:pt x="198290" y="504637"/>
                  <a:pt x="198290" y="506344"/>
                  <a:pt x="198290" y="508052"/>
                </a:cubicBezTo>
                <a:lnTo>
                  <a:pt x="198290" y="510613"/>
                </a:lnTo>
                <a:cubicBezTo>
                  <a:pt x="198290" y="511467"/>
                  <a:pt x="198290" y="511467"/>
                  <a:pt x="198290" y="511467"/>
                </a:cubicBezTo>
                <a:lnTo>
                  <a:pt x="197720" y="510898"/>
                </a:lnTo>
                <a:close/>
                <a:moveTo>
                  <a:pt x="211667" y="498158"/>
                </a:moveTo>
                <a:lnTo>
                  <a:pt x="211667" y="502424"/>
                </a:lnTo>
                <a:lnTo>
                  <a:pt x="211667" y="504131"/>
                </a:lnTo>
                <a:lnTo>
                  <a:pt x="211667" y="504984"/>
                </a:lnTo>
                <a:cubicBezTo>
                  <a:pt x="211667" y="498158"/>
                  <a:pt x="211667" y="504984"/>
                  <a:pt x="218547" y="504984"/>
                </a:cubicBezTo>
                <a:cubicBezTo>
                  <a:pt x="218547" y="511810"/>
                  <a:pt x="218547" y="511810"/>
                  <a:pt x="218547" y="511810"/>
                </a:cubicBezTo>
                <a:cubicBezTo>
                  <a:pt x="218547" y="508397"/>
                  <a:pt x="218547" y="508397"/>
                  <a:pt x="217687" y="509251"/>
                </a:cubicBezTo>
                <a:lnTo>
                  <a:pt x="211707" y="511793"/>
                </a:lnTo>
                <a:lnTo>
                  <a:pt x="211694" y="511810"/>
                </a:lnTo>
                <a:lnTo>
                  <a:pt x="211673" y="511836"/>
                </a:lnTo>
                <a:lnTo>
                  <a:pt x="212527" y="515224"/>
                </a:lnTo>
                <a:cubicBezTo>
                  <a:pt x="213387" y="516930"/>
                  <a:pt x="215107" y="518637"/>
                  <a:pt x="218547" y="518637"/>
                </a:cubicBezTo>
                <a:cubicBezTo>
                  <a:pt x="211667" y="518637"/>
                  <a:pt x="211667" y="518637"/>
                  <a:pt x="211667" y="518637"/>
                </a:cubicBezTo>
                <a:lnTo>
                  <a:pt x="211667" y="517784"/>
                </a:lnTo>
                <a:lnTo>
                  <a:pt x="211667" y="515224"/>
                </a:lnTo>
                <a:lnTo>
                  <a:pt x="211667" y="512664"/>
                </a:lnTo>
                <a:lnTo>
                  <a:pt x="211667" y="511844"/>
                </a:lnTo>
                <a:lnTo>
                  <a:pt x="208757" y="515516"/>
                </a:lnTo>
                <a:cubicBezTo>
                  <a:pt x="208757" y="518120"/>
                  <a:pt x="208757" y="521593"/>
                  <a:pt x="205317" y="525066"/>
                </a:cubicBezTo>
                <a:lnTo>
                  <a:pt x="205317" y="524198"/>
                </a:lnTo>
                <a:lnTo>
                  <a:pt x="205317" y="522461"/>
                </a:lnTo>
                <a:lnTo>
                  <a:pt x="205317" y="521593"/>
                </a:lnTo>
                <a:lnTo>
                  <a:pt x="205317" y="520725"/>
                </a:lnTo>
                <a:cubicBezTo>
                  <a:pt x="205317" y="519857"/>
                  <a:pt x="205317" y="518120"/>
                  <a:pt x="205317" y="518120"/>
                </a:cubicBezTo>
                <a:cubicBezTo>
                  <a:pt x="205317" y="518120"/>
                  <a:pt x="205317" y="516384"/>
                  <a:pt x="205317" y="515516"/>
                </a:cubicBezTo>
                <a:lnTo>
                  <a:pt x="205317" y="514648"/>
                </a:lnTo>
                <a:lnTo>
                  <a:pt x="205317" y="511361"/>
                </a:lnTo>
                <a:lnTo>
                  <a:pt x="204788" y="511810"/>
                </a:lnTo>
                <a:cubicBezTo>
                  <a:pt x="211667" y="504984"/>
                  <a:pt x="204788" y="504984"/>
                  <a:pt x="204788" y="504984"/>
                </a:cubicBezTo>
                <a:cubicBezTo>
                  <a:pt x="204788" y="501571"/>
                  <a:pt x="206508" y="501571"/>
                  <a:pt x="208228" y="501571"/>
                </a:cubicBezTo>
                <a:lnTo>
                  <a:pt x="210557" y="499260"/>
                </a:lnTo>
                <a:close/>
                <a:moveTo>
                  <a:pt x="204788" y="498158"/>
                </a:moveTo>
                <a:lnTo>
                  <a:pt x="205185" y="498158"/>
                </a:lnTo>
                <a:lnTo>
                  <a:pt x="205648" y="498158"/>
                </a:lnTo>
                <a:lnTo>
                  <a:pt x="208228" y="498158"/>
                </a:lnTo>
                <a:lnTo>
                  <a:pt x="211667" y="498158"/>
                </a:lnTo>
                <a:cubicBezTo>
                  <a:pt x="211667" y="498158"/>
                  <a:pt x="211667" y="498158"/>
                  <a:pt x="210807" y="499011"/>
                </a:cubicBezTo>
                <a:lnTo>
                  <a:pt x="210557" y="499260"/>
                </a:lnTo>
                <a:lnTo>
                  <a:pt x="204788" y="504984"/>
                </a:lnTo>
                <a:lnTo>
                  <a:pt x="204788" y="504825"/>
                </a:lnTo>
                <a:lnTo>
                  <a:pt x="204788" y="504131"/>
                </a:lnTo>
                <a:lnTo>
                  <a:pt x="204788" y="501571"/>
                </a:lnTo>
                <a:lnTo>
                  <a:pt x="204788" y="500718"/>
                </a:lnTo>
                <a:lnTo>
                  <a:pt x="204788" y="499011"/>
                </a:lnTo>
                <a:close/>
                <a:moveTo>
                  <a:pt x="225425" y="492125"/>
                </a:moveTo>
                <a:cubicBezTo>
                  <a:pt x="225425" y="492125"/>
                  <a:pt x="225425" y="498475"/>
                  <a:pt x="225425" y="498475"/>
                </a:cubicBezTo>
                <a:cubicBezTo>
                  <a:pt x="219075" y="498475"/>
                  <a:pt x="225425" y="492125"/>
                  <a:pt x="225425" y="492125"/>
                </a:cubicBezTo>
                <a:close/>
                <a:moveTo>
                  <a:pt x="198438" y="492125"/>
                </a:moveTo>
                <a:cubicBezTo>
                  <a:pt x="198438" y="492125"/>
                  <a:pt x="200026" y="492125"/>
                  <a:pt x="201613" y="492125"/>
                </a:cubicBezTo>
                <a:lnTo>
                  <a:pt x="202407" y="492125"/>
                </a:lnTo>
                <a:cubicBezTo>
                  <a:pt x="201613" y="492125"/>
                  <a:pt x="201613" y="492125"/>
                  <a:pt x="204788" y="492125"/>
                </a:cubicBezTo>
                <a:cubicBezTo>
                  <a:pt x="204788" y="492125"/>
                  <a:pt x="204788" y="492125"/>
                  <a:pt x="198438" y="498475"/>
                </a:cubicBezTo>
                <a:cubicBezTo>
                  <a:pt x="198438" y="492125"/>
                  <a:pt x="198438" y="492125"/>
                  <a:pt x="198438" y="492125"/>
                </a:cubicBezTo>
                <a:close/>
                <a:moveTo>
                  <a:pt x="225425" y="484981"/>
                </a:moveTo>
                <a:cubicBezTo>
                  <a:pt x="225425" y="484981"/>
                  <a:pt x="225425" y="484981"/>
                  <a:pt x="225425" y="485874"/>
                </a:cubicBezTo>
                <a:lnTo>
                  <a:pt x="225425" y="489446"/>
                </a:lnTo>
                <a:lnTo>
                  <a:pt x="225425" y="492125"/>
                </a:lnTo>
                <a:cubicBezTo>
                  <a:pt x="225425" y="484981"/>
                  <a:pt x="219075" y="484981"/>
                  <a:pt x="225425" y="484981"/>
                </a:cubicBezTo>
                <a:close/>
                <a:moveTo>
                  <a:pt x="930276" y="484584"/>
                </a:moveTo>
                <a:cubicBezTo>
                  <a:pt x="936626" y="491331"/>
                  <a:pt x="936626" y="484584"/>
                  <a:pt x="936626" y="491331"/>
                </a:cubicBezTo>
                <a:cubicBezTo>
                  <a:pt x="936626" y="491331"/>
                  <a:pt x="930276" y="484584"/>
                  <a:pt x="930276" y="491331"/>
                </a:cubicBezTo>
                <a:lnTo>
                  <a:pt x="930276" y="489446"/>
                </a:lnTo>
                <a:lnTo>
                  <a:pt x="930276" y="488553"/>
                </a:lnTo>
                <a:lnTo>
                  <a:pt x="930276" y="487958"/>
                </a:lnTo>
                <a:lnTo>
                  <a:pt x="930276" y="484981"/>
                </a:lnTo>
                <a:close/>
                <a:moveTo>
                  <a:pt x="196239" y="479364"/>
                </a:moveTo>
                <a:lnTo>
                  <a:pt x="198290" y="484145"/>
                </a:lnTo>
                <a:cubicBezTo>
                  <a:pt x="198290" y="484145"/>
                  <a:pt x="196581" y="484145"/>
                  <a:pt x="194872" y="483292"/>
                </a:cubicBezTo>
                <a:lnTo>
                  <a:pt x="193939" y="481662"/>
                </a:lnTo>
                <a:lnTo>
                  <a:pt x="194872" y="480730"/>
                </a:lnTo>
                <a:close/>
                <a:moveTo>
                  <a:pt x="196239" y="477998"/>
                </a:moveTo>
                <a:lnTo>
                  <a:pt x="197435" y="478169"/>
                </a:lnTo>
                <a:lnTo>
                  <a:pt x="196239" y="479364"/>
                </a:lnTo>
                <a:lnTo>
                  <a:pt x="195726" y="478169"/>
                </a:lnTo>
                <a:close/>
                <a:moveTo>
                  <a:pt x="936626" y="477837"/>
                </a:moveTo>
                <a:cubicBezTo>
                  <a:pt x="936626" y="477837"/>
                  <a:pt x="942976" y="484187"/>
                  <a:pt x="936626" y="484187"/>
                </a:cubicBezTo>
                <a:cubicBezTo>
                  <a:pt x="936626" y="484187"/>
                  <a:pt x="936626" y="477837"/>
                  <a:pt x="936626" y="477837"/>
                </a:cubicBezTo>
                <a:close/>
                <a:moveTo>
                  <a:pt x="225426" y="477837"/>
                </a:moveTo>
                <a:lnTo>
                  <a:pt x="225425" y="477844"/>
                </a:lnTo>
                <a:lnTo>
                  <a:pt x="224632" y="483393"/>
                </a:lnTo>
                <a:cubicBezTo>
                  <a:pt x="223839" y="484187"/>
                  <a:pt x="222251" y="484187"/>
                  <a:pt x="219076" y="484187"/>
                </a:cubicBezTo>
                <a:cubicBezTo>
                  <a:pt x="222251" y="484187"/>
                  <a:pt x="223839" y="482600"/>
                  <a:pt x="224632" y="481012"/>
                </a:cubicBezTo>
                <a:lnTo>
                  <a:pt x="225425" y="477841"/>
                </a:lnTo>
                <a:close/>
                <a:moveTo>
                  <a:pt x="198290" y="477315"/>
                </a:moveTo>
                <a:cubicBezTo>
                  <a:pt x="198290" y="477315"/>
                  <a:pt x="198290" y="477315"/>
                  <a:pt x="198290" y="478169"/>
                </a:cubicBezTo>
                <a:lnTo>
                  <a:pt x="198290" y="480730"/>
                </a:lnTo>
                <a:lnTo>
                  <a:pt x="198290" y="483292"/>
                </a:lnTo>
                <a:cubicBezTo>
                  <a:pt x="198290" y="484145"/>
                  <a:pt x="198290" y="484145"/>
                  <a:pt x="198290" y="484145"/>
                </a:cubicBezTo>
                <a:lnTo>
                  <a:pt x="197435" y="478169"/>
                </a:lnTo>
                <a:close/>
                <a:moveTo>
                  <a:pt x="226219" y="471488"/>
                </a:moveTo>
                <a:cubicBezTo>
                  <a:pt x="226657" y="471488"/>
                  <a:pt x="227013" y="471844"/>
                  <a:pt x="227013" y="472282"/>
                </a:cubicBezTo>
                <a:cubicBezTo>
                  <a:pt x="227013" y="472721"/>
                  <a:pt x="226657" y="473076"/>
                  <a:pt x="226219" y="473076"/>
                </a:cubicBezTo>
                <a:cubicBezTo>
                  <a:pt x="225781" y="473076"/>
                  <a:pt x="225425" y="472721"/>
                  <a:pt x="225425" y="472282"/>
                </a:cubicBezTo>
                <a:cubicBezTo>
                  <a:pt x="225425" y="471844"/>
                  <a:pt x="225781" y="471488"/>
                  <a:pt x="226219" y="471488"/>
                </a:cubicBezTo>
                <a:close/>
                <a:moveTo>
                  <a:pt x="197435" y="464508"/>
                </a:moveTo>
                <a:cubicBezTo>
                  <a:pt x="196581" y="465362"/>
                  <a:pt x="194872" y="467069"/>
                  <a:pt x="191453" y="470484"/>
                </a:cubicBezTo>
                <a:cubicBezTo>
                  <a:pt x="191453" y="470484"/>
                  <a:pt x="193162" y="468777"/>
                  <a:pt x="194872" y="467069"/>
                </a:cubicBezTo>
                <a:close/>
                <a:moveTo>
                  <a:pt x="931070" y="462558"/>
                </a:moveTo>
                <a:cubicBezTo>
                  <a:pt x="931863" y="460772"/>
                  <a:pt x="933451" y="460772"/>
                  <a:pt x="936626" y="464344"/>
                </a:cubicBezTo>
                <a:cubicBezTo>
                  <a:pt x="930276" y="464344"/>
                  <a:pt x="936626" y="471488"/>
                  <a:pt x="930276" y="471488"/>
                </a:cubicBezTo>
                <a:cubicBezTo>
                  <a:pt x="930276" y="467916"/>
                  <a:pt x="930276" y="464344"/>
                  <a:pt x="931070" y="462558"/>
                </a:cubicBezTo>
                <a:close/>
                <a:moveTo>
                  <a:pt x="225425" y="457200"/>
                </a:moveTo>
                <a:lnTo>
                  <a:pt x="225425" y="461169"/>
                </a:lnTo>
                <a:lnTo>
                  <a:pt x="225425" y="462756"/>
                </a:lnTo>
                <a:lnTo>
                  <a:pt x="225425" y="463550"/>
                </a:lnTo>
                <a:cubicBezTo>
                  <a:pt x="225425" y="463550"/>
                  <a:pt x="219075" y="463550"/>
                  <a:pt x="219075" y="463550"/>
                </a:cubicBezTo>
                <a:cubicBezTo>
                  <a:pt x="219075" y="463550"/>
                  <a:pt x="225425" y="463550"/>
                  <a:pt x="225425" y="457200"/>
                </a:cubicBezTo>
                <a:close/>
                <a:moveTo>
                  <a:pt x="218547" y="457200"/>
                </a:moveTo>
                <a:cubicBezTo>
                  <a:pt x="218547" y="457200"/>
                  <a:pt x="218547" y="457200"/>
                  <a:pt x="218547" y="464026"/>
                </a:cubicBezTo>
                <a:lnTo>
                  <a:pt x="213731" y="466757"/>
                </a:lnTo>
                <a:lnTo>
                  <a:pt x="215107" y="464026"/>
                </a:lnTo>
                <a:close/>
                <a:moveTo>
                  <a:pt x="6350" y="457200"/>
                </a:moveTo>
                <a:cubicBezTo>
                  <a:pt x="6350" y="457200"/>
                  <a:pt x="6350" y="457200"/>
                  <a:pt x="6350" y="458060"/>
                </a:cubicBezTo>
                <a:lnTo>
                  <a:pt x="6350" y="459780"/>
                </a:lnTo>
                <a:lnTo>
                  <a:pt x="6350" y="464079"/>
                </a:lnTo>
                <a:lnTo>
                  <a:pt x="4396" y="464079"/>
                </a:lnTo>
                <a:close/>
                <a:moveTo>
                  <a:pt x="198290" y="456824"/>
                </a:moveTo>
                <a:lnTo>
                  <a:pt x="200777" y="458686"/>
                </a:lnTo>
                <a:lnTo>
                  <a:pt x="199145" y="459385"/>
                </a:lnTo>
                <a:cubicBezTo>
                  <a:pt x="198290" y="458531"/>
                  <a:pt x="198290" y="456824"/>
                  <a:pt x="198290" y="456824"/>
                </a:cubicBezTo>
                <a:close/>
                <a:moveTo>
                  <a:pt x="911947" y="454891"/>
                </a:moveTo>
                <a:lnTo>
                  <a:pt x="915988" y="457200"/>
                </a:lnTo>
                <a:cubicBezTo>
                  <a:pt x="915988" y="457200"/>
                  <a:pt x="914400" y="457200"/>
                  <a:pt x="912813" y="456406"/>
                </a:cubicBezTo>
                <a:close/>
                <a:moveTo>
                  <a:pt x="909638" y="450850"/>
                </a:moveTo>
                <a:lnTo>
                  <a:pt x="911947" y="454891"/>
                </a:lnTo>
                <a:lnTo>
                  <a:pt x="910432" y="454025"/>
                </a:lnTo>
                <a:cubicBezTo>
                  <a:pt x="909638" y="452438"/>
                  <a:pt x="909638" y="450850"/>
                  <a:pt x="909638" y="450850"/>
                </a:cubicBezTo>
                <a:close/>
                <a:moveTo>
                  <a:pt x="225425" y="450850"/>
                </a:moveTo>
                <a:lnTo>
                  <a:pt x="225425" y="450851"/>
                </a:lnTo>
                <a:lnTo>
                  <a:pt x="225425" y="454025"/>
                </a:lnTo>
                <a:lnTo>
                  <a:pt x="225425" y="456406"/>
                </a:lnTo>
                <a:lnTo>
                  <a:pt x="225425" y="457200"/>
                </a:lnTo>
                <a:cubicBezTo>
                  <a:pt x="219075" y="457200"/>
                  <a:pt x="219075" y="457200"/>
                  <a:pt x="219075" y="457200"/>
                </a:cubicBezTo>
                <a:cubicBezTo>
                  <a:pt x="219075" y="457200"/>
                  <a:pt x="225425" y="457200"/>
                  <a:pt x="225425" y="450850"/>
                </a:cubicBezTo>
                <a:close/>
                <a:moveTo>
                  <a:pt x="20513" y="443163"/>
                </a:moveTo>
                <a:lnTo>
                  <a:pt x="18838" y="446090"/>
                </a:lnTo>
                <a:lnTo>
                  <a:pt x="17949" y="444017"/>
                </a:lnTo>
                <a:cubicBezTo>
                  <a:pt x="18804" y="443163"/>
                  <a:pt x="20513" y="443163"/>
                  <a:pt x="20513" y="443163"/>
                </a:cubicBezTo>
                <a:close/>
                <a:moveTo>
                  <a:pt x="212725" y="442916"/>
                </a:moveTo>
                <a:lnTo>
                  <a:pt x="212682" y="443089"/>
                </a:lnTo>
                <a:lnTo>
                  <a:pt x="212725" y="443078"/>
                </a:lnTo>
                <a:close/>
                <a:moveTo>
                  <a:pt x="915988" y="442912"/>
                </a:moveTo>
                <a:lnTo>
                  <a:pt x="917576" y="442912"/>
                </a:lnTo>
                <a:lnTo>
                  <a:pt x="917576" y="450850"/>
                </a:lnTo>
                <a:lnTo>
                  <a:pt x="915988" y="450850"/>
                </a:lnTo>
                <a:close/>
                <a:moveTo>
                  <a:pt x="231776" y="442912"/>
                </a:moveTo>
                <a:cubicBezTo>
                  <a:pt x="239714" y="442912"/>
                  <a:pt x="231776" y="442912"/>
                  <a:pt x="231776" y="450850"/>
                </a:cubicBezTo>
                <a:cubicBezTo>
                  <a:pt x="231776" y="442912"/>
                  <a:pt x="231776" y="442912"/>
                  <a:pt x="231776" y="442912"/>
                </a:cubicBezTo>
                <a:close/>
                <a:moveTo>
                  <a:pt x="219522" y="440715"/>
                </a:moveTo>
                <a:lnTo>
                  <a:pt x="220703" y="441227"/>
                </a:lnTo>
                <a:lnTo>
                  <a:pt x="218679" y="443279"/>
                </a:lnTo>
                <a:cubicBezTo>
                  <a:pt x="218679" y="443279"/>
                  <a:pt x="218679" y="441569"/>
                  <a:pt x="219522" y="440715"/>
                </a:cubicBezTo>
                <a:close/>
                <a:moveTo>
                  <a:pt x="217115" y="439215"/>
                </a:moveTo>
                <a:lnTo>
                  <a:pt x="213801" y="442805"/>
                </a:lnTo>
                <a:lnTo>
                  <a:pt x="215900" y="440531"/>
                </a:lnTo>
                <a:close/>
                <a:moveTo>
                  <a:pt x="225425" y="437356"/>
                </a:moveTo>
                <a:cubicBezTo>
                  <a:pt x="225425" y="437356"/>
                  <a:pt x="225425" y="437356"/>
                  <a:pt x="231775" y="437356"/>
                </a:cubicBezTo>
                <a:cubicBezTo>
                  <a:pt x="225425" y="444103"/>
                  <a:pt x="225425" y="444103"/>
                  <a:pt x="231775" y="444103"/>
                </a:cubicBezTo>
                <a:cubicBezTo>
                  <a:pt x="231775" y="444103"/>
                  <a:pt x="231775" y="444103"/>
                  <a:pt x="225425" y="444103"/>
                </a:cubicBezTo>
                <a:lnTo>
                  <a:pt x="225425" y="443707"/>
                </a:lnTo>
                <a:lnTo>
                  <a:pt x="225425" y="443279"/>
                </a:lnTo>
                <a:lnTo>
                  <a:pt x="220703" y="441227"/>
                </a:lnTo>
                <a:lnTo>
                  <a:pt x="222053" y="439860"/>
                </a:lnTo>
                <a:lnTo>
                  <a:pt x="223402" y="438492"/>
                </a:lnTo>
                <a:lnTo>
                  <a:pt x="225425" y="443277"/>
                </a:lnTo>
                <a:lnTo>
                  <a:pt x="225425" y="442814"/>
                </a:lnTo>
                <a:lnTo>
                  <a:pt x="225425" y="441028"/>
                </a:lnTo>
                <a:lnTo>
                  <a:pt x="225425" y="440730"/>
                </a:lnTo>
                <a:cubicBezTo>
                  <a:pt x="225425" y="439043"/>
                  <a:pt x="225425" y="437356"/>
                  <a:pt x="225425" y="437356"/>
                </a:cubicBezTo>
                <a:close/>
                <a:moveTo>
                  <a:pt x="14408" y="437308"/>
                </a:moveTo>
                <a:lnTo>
                  <a:pt x="16239" y="439748"/>
                </a:lnTo>
                <a:cubicBezTo>
                  <a:pt x="15385" y="441455"/>
                  <a:pt x="13675" y="443163"/>
                  <a:pt x="13675" y="443163"/>
                </a:cubicBezTo>
                <a:close/>
                <a:moveTo>
                  <a:pt x="895351" y="436562"/>
                </a:moveTo>
                <a:cubicBezTo>
                  <a:pt x="895351" y="436562"/>
                  <a:pt x="895351" y="436562"/>
                  <a:pt x="901701" y="436562"/>
                </a:cubicBezTo>
                <a:cubicBezTo>
                  <a:pt x="901701" y="436562"/>
                  <a:pt x="895351" y="436562"/>
                  <a:pt x="901701" y="442912"/>
                </a:cubicBezTo>
                <a:cubicBezTo>
                  <a:pt x="901701" y="442912"/>
                  <a:pt x="895351" y="436562"/>
                  <a:pt x="895351" y="436562"/>
                </a:cubicBezTo>
                <a:close/>
                <a:moveTo>
                  <a:pt x="20513" y="436332"/>
                </a:moveTo>
                <a:lnTo>
                  <a:pt x="20513" y="437186"/>
                </a:lnTo>
                <a:lnTo>
                  <a:pt x="20513" y="440601"/>
                </a:lnTo>
                <a:lnTo>
                  <a:pt x="20513" y="441455"/>
                </a:lnTo>
                <a:lnTo>
                  <a:pt x="20513" y="442309"/>
                </a:lnTo>
                <a:lnTo>
                  <a:pt x="20513" y="443163"/>
                </a:lnTo>
                <a:cubicBezTo>
                  <a:pt x="13675" y="436332"/>
                  <a:pt x="20513" y="436332"/>
                  <a:pt x="20513" y="436332"/>
                </a:cubicBezTo>
                <a:close/>
                <a:moveTo>
                  <a:pt x="6838" y="436332"/>
                </a:moveTo>
                <a:cubicBezTo>
                  <a:pt x="6838" y="436332"/>
                  <a:pt x="6838" y="449993"/>
                  <a:pt x="0" y="449993"/>
                </a:cubicBezTo>
                <a:cubicBezTo>
                  <a:pt x="6838" y="443163"/>
                  <a:pt x="6838" y="436332"/>
                  <a:pt x="6838" y="436332"/>
                </a:cubicBezTo>
                <a:close/>
                <a:moveTo>
                  <a:pt x="16151" y="430562"/>
                </a:moveTo>
                <a:lnTo>
                  <a:pt x="18648" y="431631"/>
                </a:lnTo>
                <a:lnTo>
                  <a:pt x="14530" y="436332"/>
                </a:lnTo>
                <a:lnTo>
                  <a:pt x="14408" y="437308"/>
                </a:lnTo>
                <a:lnTo>
                  <a:pt x="13675" y="436332"/>
                </a:lnTo>
                <a:close/>
                <a:moveTo>
                  <a:pt x="901701" y="430212"/>
                </a:moveTo>
                <a:lnTo>
                  <a:pt x="902143" y="430565"/>
                </a:lnTo>
                <a:lnTo>
                  <a:pt x="902495" y="430213"/>
                </a:lnTo>
                <a:cubicBezTo>
                  <a:pt x="902933" y="430213"/>
                  <a:pt x="903289" y="430569"/>
                  <a:pt x="903289" y="431007"/>
                </a:cubicBezTo>
                <a:lnTo>
                  <a:pt x="903025" y="431271"/>
                </a:lnTo>
                <a:lnTo>
                  <a:pt x="905670" y="433387"/>
                </a:lnTo>
                <a:cubicBezTo>
                  <a:pt x="907655" y="434975"/>
                  <a:pt x="909639" y="436562"/>
                  <a:pt x="909639" y="436562"/>
                </a:cubicBezTo>
                <a:lnTo>
                  <a:pt x="909638" y="436562"/>
                </a:lnTo>
                <a:lnTo>
                  <a:pt x="905670" y="436562"/>
                </a:lnTo>
                <a:lnTo>
                  <a:pt x="904678" y="436562"/>
                </a:lnTo>
                <a:lnTo>
                  <a:pt x="901701" y="436562"/>
                </a:lnTo>
                <a:lnTo>
                  <a:pt x="901701" y="431007"/>
                </a:lnTo>
                <a:lnTo>
                  <a:pt x="901701" y="431006"/>
                </a:lnTo>
                <a:cubicBezTo>
                  <a:pt x="901701" y="430212"/>
                  <a:pt x="901701" y="430212"/>
                  <a:pt x="901701" y="430212"/>
                </a:cubicBezTo>
                <a:close/>
                <a:moveTo>
                  <a:pt x="231775" y="430212"/>
                </a:moveTo>
                <a:cubicBezTo>
                  <a:pt x="239713" y="430212"/>
                  <a:pt x="231775" y="430212"/>
                  <a:pt x="231775" y="436562"/>
                </a:cubicBezTo>
                <a:lnTo>
                  <a:pt x="231775" y="437356"/>
                </a:lnTo>
                <a:cubicBezTo>
                  <a:pt x="225425" y="444103"/>
                  <a:pt x="231775" y="430609"/>
                  <a:pt x="231775" y="430609"/>
                </a:cubicBezTo>
                <a:close/>
                <a:moveTo>
                  <a:pt x="218679" y="429602"/>
                </a:moveTo>
                <a:lnTo>
                  <a:pt x="218976" y="430506"/>
                </a:lnTo>
                <a:lnTo>
                  <a:pt x="219075" y="430212"/>
                </a:lnTo>
                <a:lnTo>
                  <a:pt x="219019" y="430636"/>
                </a:lnTo>
                <a:lnTo>
                  <a:pt x="219522" y="432166"/>
                </a:lnTo>
                <a:lnTo>
                  <a:pt x="225425" y="429602"/>
                </a:lnTo>
                <a:lnTo>
                  <a:pt x="225426" y="429602"/>
                </a:lnTo>
                <a:lnTo>
                  <a:pt x="225425" y="429603"/>
                </a:lnTo>
                <a:lnTo>
                  <a:pt x="224583" y="430457"/>
                </a:lnTo>
                <a:cubicBezTo>
                  <a:pt x="223739" y="431312"/>
                  <a:pt x="222053" y="433021"/>
                  <a:pt x="218679" y="436440"/>
                </a:cubicBezTo>
                <a:lnTo>
                  <a:pt x="218318" y="435953"/>
                </a:lnTo>
                <a:lnTo>
                  <a:pt x="218281" y="436232"/>
                </a:lnTo>
                <a:lnTo>
                  <a:pt x="216987" y="436432"/>
                </a:lnTo>
                <a:lnTo>
                  <a:pt x="217513" y="434865"/>
                </a:lnTo>
                <a:lnTo>
                  <a:pt x="216149" y="433021"/>
                </a:lnTo>
                <a:cubicBezTo>
                  <a:pt x="216992" y="431312"/>
                  <a:pt x="218679" y="429602"/>
                  <a:pt x="218679" y="429602"/>
                </a:cubicBezTo>
                <a:close/>
                <a:moveTo>
                  <a:pt x="205128" y="429502"/>
                </a:moveTo>
                <a:cubicBezTo>
                  <a:pt x="205128" y="429502"/>
                  <a:pt x="205128" y="429502"/>
                  <a:pt x="205983" y="429502"/>
                </a:cubicBezTo>
                <a:lnTo>
                  <a:pt x="209401" y="429502"/>
                </a:lnTo>
                <a:cubicBezTo>
                  <a:pt x="210256" y="429502"/>
                  <a:pt x="211965" y="429502"/>
                  <a:pt x="211965" y="429502"/>
                </a:cubicBezTo>
                <a:cubicBezTo>
                  <a:pt x="205128" y="436332"/>
                  <a:pt x="211965" y="429502"/>
                  <a:pt x="205128" y="429502"/>
                </a:cubicBezTo>
                <a:close/>
                <a:moveTo>
                  <a:pt x="20513" y="429502"/>
                </a:moveTo>
                <a:lnTo>
                  <a:pt x="19452" y="431975"/>
                </a:lnTo>
                <a:lnTo>
                  <a:pt x="18648" y="431631"/>
                </a:lnTo>
                <a:close/>
                <a:moveTo>
                  <a:pt x="13675" y="429502"/>
                </a:moveTo>
                <a:cubicBezTo>
                  <a:pt x="17094" y="429502"/>
                  <a:pt x="17094" y="429502"/>
                  <a:pt x="16239" y="430356"/>
                </a:cubicBezTo>
                <a:lnTo>
                  <a:pt x="16151" y="430562"/>
                </a:lnTo>
                <a:close/>
                <a:moveTo>
                  <a:pt x="230188" y="424090"/>
                </a:moveTo>
                <a:lnTo>
                  <a:pt x="225425" y="430213"/>
                </a:lnTo>
                <a:cubicBezTo>
                  <a:pt x="225425" y="430213"/>
                  <a:pt x="225425" y="428427"/>
                  <a:pt x="226219" y="426641"/>
                </a:cubicBezTo>
                <a:close/>
                <a:moveTo>
                  <a:pt x="923330" y="423334"/>
                </a:moveTo>
                <a:lnTo>
                  <a:pt x="926307" y="423334"/>
                </a:lnTo>
                <a:cubicBezTo>
                  <a:pt x="926307" y="421614"/>
                  <a:pt x="926307" y="419894"/>
                  <a:pt x="930276" y="423334"/>
                </a:cubicBezTo>
                <a:cubicBezTo>
                  <a:pt x="930276" y="430213"/>
                  <a:pt x="930276" y="430213"/>
                  <a:pt x="930276" y="430213"/>
                </a:cubicBezTo>
                <a:cubicBezTo>
                  <a:pt x="926307" y="426773"/>
                  <a:pt x="924322" y="425054"/>
                  <a:pt x="923330" y="423334"/>
                </a:cubicBezTo>
                <a:close/>
                <a:moveTo>
                  <a:pt x="205128" y="423146"/>
                </a:moveTo>
                <a:lnTo>
                  <a:pt x="205128" y="426087"/>
                </a:lnTo>
                <a:cubicBezTo>
                  <a:pt x="205128" y="427794"/>
                  <a:pt x="205128" y="429502"/>
                  <a:pt x="205128" y="429502"/>
                </a:cubicBezTo>
                <a:lnTo>
                  <a:pt x="205128" y="430356"/>
                </a:lnTo>
                <a:lnTo>
                  <a:pt x="205128" y="432917"/>
                </a:lnTo>
                <a:lnTo>
                  <a:pt x="205128" y="433771"/>
                </a:lnTo>
                <a:lnTo>
                  <a:pt x="205128" y="435479"/>
                </a:lnTo>
                <a:lnTo>
                  <a:pt x="205128" y="436332"/>
                </a:lnTo>
                <a:cubicBezTo>
                  <a:pt x="205128" y="436332"/>
                  <a:pt x="205128" y="436332"/>
                  <a:pt x="205983" y="436332"/>
                </a:cubicBezTo>
                <a:lnTo>
                  <a:pt x="211932" y="436332"/>
                </a:lnTo>
                <a:lnTo>
                  <a:pt x="211932" y="430457"/>
                </a:lnTo>
                <a:cubicBezTo>
                  <a:pt x="211932" y="429602"/>
                  <a:pt x="211932" y="429602"/>
                  <a:pt x="211932" y="429602"/>
                </a:cubicBezTo>
                <a:lnTo>
                  <a:pt x="212338" y="429602"/>
                </a:lnTo>
                <a:lnTo>
                  <a:pt x="208757" y="423962"/>
                </a:lnTo>
                <a:close/>
                <a:moveTo>
                  <a:pt x="225425" y="416719"/>
                </a:moveTo>
                <a:lnTo>
                  <a:pt x="220663" y="417484"/>
                </a:lnTo>
                <a:lnTo>
                  <a:pt x="220663" y="417513"/>
                </a:lnTo>
                <a:lnTo>
                  <a:pt x="220485" y="417513"/>
                </a:lnTo>
                <a:lnTo>
                  <a:pt x="219869" y="417612"/>
                </a:lnTo>
                <a:lnTo>
                  <a:pt x="219246" y="422517"/>
                </a:lnTo>
                <a:lnTo>
                  <a:pt x="224583" y="420199"/>
                </a:lnTo>
                <a:lnTo>
                  <a:pt x="225425" y="422761"/>
                </a:lnTo>
                <a:lnTo>
                  <a:pt x="225425" y="419894"/>
                </a:lnTo>
                <a:close/>
                <a:moveTo>
                  <a:pt x="215846" y="416580"/>
                </a:moveTo>
                <a:lnTo>
                  <a:pt x="212726" y="421477"/>
                </a:lnTo>
                <a:lnTo>
                  <a:pt x="211965" y="422671"/>
                </a:lnTo>
                <a:lnTo>
                  <a:pt x="212726" y="421341"/>
                </a:lnTo>
                <a:lnTo>
                  <a:pt x="215384" y="416695"/>
                </a:lnTo>
                <a:close/>
                <a:moveTo>
                  <a:pt x="922338" y="416454"/>
                </a:moveTo>
                <a:lnTo>
                  <a:pt x="923152" y="422099"/>
                </a:lnTo>
                <a:lnTo>
                  <a:pt x="922338" y="423334"/>
                </a:lnTo>
                <a:lnTo>
                  <a:pt x="922338" y="417314"/>
                </a:lnTo>
                <a:close/>
                <a:moveTo>
                  <a:pt x="219075" y="415927"/>
                </a:moveTo>
                <a:lnTo>
                  <a:pt x="215901" y="422871"/>
                </a:lnTo>
                <a:lnTo>
                  <a:pt x="212837" y="423828"/>
                </a:lnTo>
                <a:lnTo>
                  <a:pt x="213213" y="426366"/>
                </a:lnTo>
                <a:lnTo>
                  <a:pt x="212803" y="429602"/>
                </a:lnTo>
                <a:lnTo>
                  <a:pt x="213035" y="429602"/>
                </a:lnTo>
                <a:lnTo>
                  <a:pt x="213741" y="428213"/>
                </a:lnTo>
                <a:lnTo>
                  <a:pt x="218679" y="423451"/>
                </a:lnTo>
                <a:lnTo>
                  <a:pt x="218679" y="423180"/>
                </a:lnTo>
                <a:lnTo>
                  <a:pt x="215900" y="423962"/>
                </a:lnTo>
                <a:lnTo>
                  <a:pt x="213741" y="428213"/>
                </a:lnTo>
                <a:lnTo>
                  <a:pt x="213519" y="428427"/>
                </a:lnTo>
                <a:lnTo>
                  <a:pt x="213213" y="426366"/>
                </a:lnTo>
                <a:lnTo>
                  <a:pt x="213519" y="423962"/>
                </a:lnTo>
                <a:lnTo>
                  <a:pt x="218679" y="423133"/>
                </a:lnTo>
                <a:lnTo>
                  <a:pt x="218679" y="422764"/>
                </a:lnTo>
                <a:lnTo>
                  <a:pt x="218993" y="423082"/>
                </a:lnTo>
                <a:lnTo>
                  <a:pt x="219075" y="423069"/>
                </a:lnTo>
                <a:lnTo>
                  <a:pt x="219001" y="423090"/>
                </a:lnTo>
                <a:lnTo>
                  <a:pt x="219027" y="423116"/>
                </a:lnTo>
                <a:lnTo>
                  <a:pt x="219075" y="423069"/>
                </a:lnTo>
                <a:lnTo>
                  <a:pt x="219030" y="423120"/>
                </a:lnTo>
                <a:lnTo>
                  <a:pt x="219075" y="423165"/>
                </a:lnTo>
                <a:lnTo>
                  <a:pt x="219075" y="423069"/>
                </a:lnTo>
                <a:lnTo>
                  <a:pt x="219075" y="422764"/>
                </a:lnTo>
                <a:lnTo>
                  <a:pt x="218679" y="422764"/>
                </a:lnTo>
                <a:lnTo>
                  <a:pt x="219075" y="422592"/>
                </a:lnTo>
                <a:lnTo>
                  <a:pt x="219075" y="420291"/>
                </a:lnTo>
                <a:lnTo>
                  <a:pt x="219075" y="417513"/>
                </a:lnTo>
                <a:lnTo>
                  <a:pt x="219075" y="416719"/>
                </a:lnTo>
                <a:close/>
                <a:moveTo>
                  <a:pt x="231775" y="415925"/>
                </a:moveTo>
                <a:cubicBezTo>
                  <a:pt x="231775" y="419497"/>
                  <a:pt x="231775" y="421283"/>
                  <a:pt x="231775" y="422176"/>
                </a:cubicBezTo>
                <a:lnTo>
                  <a:pt x="231775" y="422871"/>
                </a:lnTo>
                <a:lnTo>
                  <a:pt x="231775" y="423069"/>
                </a:lnTo>
                <a:lnTo>
                  <a:pt x="231775" y="423862"/>
                </a:lnTo>
                <a:lnTo>
                  <a:pt x="231776" y="423862"/>
                </a:lnTo>
                <a:lnTo>
                  <a:pt x="231776" y="419894"/>
                </a:lnTo>
                <a:cubicBezTo>
                  <a:pt x="231776" y="417910"/>
                  <a:pt x="231776" y="415925"/>
                  <a:pt x="231776" y="415925"/>
                </a:cubicBezTo>
                <a:cubicBezTo>
                  <a:pt x="235745" y="415925"/>
                  <a:pt x="235745" y="417910"/>
                  <a:pt x="234753" y="419894"/>
                </a:cubicBezTo>
                <a:lnTo>
                  <a:pt x="231777" y="423862"/>
                </a:lnTo>
                <a:lnTo>
                  <a:pt x="232569" y="423862"/>
                </a:lnTo>
                <a:lnTo>
                  <a:pt x="235744" y="423862"/>
                </a:lnTo>
                <a:cubicBezTo>
                  <a:pt x="237729" y="423862"/>
                  <a:pt x="239713" y="423862"/>
                  <a:pt x="239713" y="423862"/>
                </a:cubicBezTo>
                <a:cubicBezTo>
                  <a:pt x="239713" y="423862"/>
                  <a:pt x="237729" y="423862"/>
                  <a:pt x="235744" y="424656"/>
                </a:cubicBezTo>
                <a:lnTo>
                  <a:pt x="232997" y="428502"/>
                </a:lnTo>
                <a:lnTo>
                  <a:pt x="232569" y="430212"/>
                </a:lnTo>
                <a:lnTo>
                  <a:pt x="232363" y="429389"/>
                </a:lnTo>
                <a:lnTo>
                  <a:pt x="231775" y="430212"/>
                </a:lnTo>
                <a:cubicBezTo>
                  <a:pt x="231775" y="430212"/>
                  <a:pt x="231775" y="428625"/>
                  <a:pt x="231775" y="427037"/>
                </a:cubicBezTo>
                <a:lnTo>
                  <a:pt x="231775" y="423863"/>
                </a:lnTo>
                <a:lnTo>
                  <a:pt x="231431" y="423290"/>
                </a:lnTo>
                <a:lnTo>
                  <a:pt x="230188" y="424090"/>
                </a:lnTo>
                <a:lnTo>
                  <a:pt x="230981" y="423069"/>
                </a:lnTo>
                <a:lnTo>
                  <a:pt x="231031" y="422622"/>
                </a:lnTo>
                <a:lnTo>
                  <a:pt x="229394" y="419894"/>
                </a:lnTo>
                <a:cubicBezTo>
                  <a:pt x="230188" y="417910"/>
                  <a:pt x="231775" y="415925"/>
                  <a:pt x="231775" y="415925"/>
                </a:cubicBezTo>
                <a:close/>
                <a:moveTo>
                  <a:pt x="218803" y="415841"/>
                </a:moveTo>
                <a:lnTo>
                  <a:pt x="215846" y="416580"/>
                </a:lnTo>
                <a:lnTo>
                  <a:pt x="216068" y="416231"/>
                </a:lnTo>
                <a:close/>
                <a:moveTo>
                  <a:pt x="13675" y="415841"/>
                </a:moveTo>
                <a:cubicBezTo>
                  <a:pt x="13675" y="422671"/>
                  <a:pt x="6838" y="429502"/>
                  <a:pt x="6838" y="429502"/>
                </a:cubicBezTo>
                <a:cubicBezTo>
                  <a:pt x="6838" y="422671"/>
                  <a:pt x="6838" y="422671"/>
                  <a:pt x="13675" y="415841"/>
                </a:cubicBezTo>
                <a:close/>
                <a:moveTo>
                  <a:pt x="878682" y="414040"/>
                </a:moveTo>
                <a:cubicBezTo>
                  <a:pt x="880666" y="414933"/>
                  <a:pt x="882651" y="416719"/>
                  <a:pt x="882651" y="416719"/>
                </a:cubicBezTo>
                <a:cubicBezTo>
                  <a:pt x="882651" y="416719"/>
                  <a:pt x="882651" y="416719"/>
                  <a:pt x="882651" y="423863"/>
                </a:cubicBezTo>
                <a:cubicBezTo>
                  <a:pt x="874713" y="416719"/>
                  <a:pt x="882651" y="416719"/>
                  <a:pt x="874713" y="416719"/>
                </a:cubicBezTo>
                <a:cubicBezTo>
                  <a:pt x="874713" y="413147"/>
                  <a:pt x="876697" y="413147"/>
                  <a:pt x="878682" y="414040"/>
                </a:cubicBezTo>
                <a:close/>
                <a:moveTo>
                  <a:pt x="217948" y="413280"/>
                </a:moveTo>
                <a:cubicBezTo>
                  <a:pt x="218803" y="414133"/>
                  <a:pt x="218803" y="415841"/>
                  <a:pt x="218803" y="415841"/>
                </a:cubicBezTo>
                <a:lnTo>
                  <a:pt x="216316" y="415841"/>
                </a:lnTo>
                <a:close/>
                <a:moveTo>
                  <a:pt x="215121" y="411112"/>
                </a:moveTo>
                <a:lnTo>
                  <a:pt x="211965" y="415841"/>
                </a:lnTo>
                <a:cubicBezTo>
                  <a:pt x="211965" y="415841"/>
                  <a:pt x="211965" y="414133"/>
                  <a:pt x="212820" y="412426"/>
                </a:cubicBezTo>
                <a:close/>
                <a:moveTo>
                  <a:pt x="901701" y="410104"/>
                </a:moveTo>
                <a:cubicBezTo>
                  <a:pt x="901701" y="413544"/>
                  <a:pt x="901701" y="415264"/>
                  <a:pt x="902693" y="416984"/>
                </a:cubicBezTo>
                <a:lnTo>
                  <a:pt x="909638" y="423862"/>
                </a:lnTo>
                <a:lnTo>
                  <a:pt x="909639" y="423863"/>
                </a:lnTo>
                <a:lnTo>
                  <a:pt x="909638" y="423862"/>
                </a:lnTo>
                <a:lnTo>
                  <a:pt x="905670" y="421283"/>
                </a:lnTo>
                <a:cubicBezTo>
                  <a:pt x="905670" y="422143"/>
                  <a:pt x="905670" y="423863"/>
                  <a:pt x="901701" y="423863"/>
                </a:cubicBezTo>
                <a:lnTo>
                  <a:pt x="901701" y="423862"/>
                </a:lnTo>
                <a:lnTo>
                  <a:pt x="901701" y="419894"/>
                </a:lnTo>
                <a:lnTo>
                  <a:pt x="901701" y="419563"/>
                </a:lnTo>
                <a:lnTo>
                  <a:pt x="901701" y="416917"/>
                </a:lnTo>
                <a:lnTo>
                  <a:pt x="901701" y="415925"/>
                </a:lnTo>
                <a:close/>
                <a:moveTo>
                  <a:pt x="930276" y="409575"/>
                </a:moveTo>
                <a:cubicBezTo>
                  <a:pt x="930276" y="409575"/>
                  <a:pt x="930276" y="416454"/>
                  <a:pt x="930276" y="416454"/>
                </a:cubicBezTo>
                <a:lnTo>
                  <a:pt x="927702" y="412550"/>
                </a:lnTo>
                <a:close/>
                <a:moveTo>
                  <a:pt x="922338" y="409575"/>
                </a:moveTo>
                <a:cubicBezTo>
                  <a:pt x="922338" y="409575"/>
                  <a:pt x="930276" y="423334"/>
                  <a:pt x="922338" y="416454"/>
                </a:cubicBezTo>
                <a:lnTo>
                  <a:pt x="922338" y="413875"/>
                </a:lnTo>
                <a:lnTo>
                  <a:pt x="922338" y="412155"/>
                </a:lnTo>
                <a:cubicBezTo>
                  <a:pt x="922338" y="413015"/>
                  <a:pt x="922338" y="413015"/>
                  <a:pt x="922338" y="409575"/>
                </a:cubicBezTo>
                <a:close/>
                <a:moveTo>
                  <a:pt x="922338" y="409575"/>
                </a:moveTo>
                <a:cubicBezTo>
                  <a:pt x="922338" y="409575"/>
                  <a:pt x="924322" y="409575"/>
                  <a:pt x="926307" y="410435"/>
                </a:cubicBezTo>
                <a:lnTo>
                  <a:pt x="927702" y="412550"/>
                </a:lnTo>
                <a:lnTo>
                  <a:pt x="927299" y="413015"/>
                </a:lnTo>
                <a:cubicBezTo>
                  <a:pt x="928291" y="414735"/>
                  <a:pt x="930276" y="416454"/>
                  <a:pt x="930276" y="416454"/>
                </a:cubicBezTo>
                <a:cubicBezTo>
                  <a:pt x="930276" y="416454"/>
                  <a:pt x="930276" y="416454"/>
                  <a:pt x="930276" y="417314"/>
                </a:cubicBezTo>
                <a:lnTo>
                  <a:pt x="930276" y="419894"/>
                </a:lnTo>
                <a:lnTo>
                  <a:pt x="930276" y="420754"/>
                </a:lnTo>
                <a:lnTo>
                  <a:pt x="930276" y="423334"/>
                </a:lnTo>
                <a:cubicBezTo>
                  <a:pt x="926307" y="423334"/>
                  <a:pt x="924322" y="423334"/>
                  <a:pt x="923330" y="423334"/>
                </a:cubicBezTo>
                <a:lnTo>
                  <a:pt x="923152" y="422099"/>
                </a:lnTo>
                <a:lnTo>
                  <a:pt x="926307" y="417314"/>
                </a:lnTo>
                <a:lnTo>
                  <a:pt x="929314" y="416663"/>
                </a:lnTo>
                <a:lnTo>
                  <a:pt x="929284" y="416454"/>
                </a:lnTo>
                <a:cubicBezTo>
                  <a:pt x="928291" y="414735"/>
                  <a:pt x="926307" y="413015"/>
                  <a:pt x="922338" y="409575"/>
                </a:cubicBezTo>
                <a:close/>
                <a:moveTo>
                  <a:pt x="240507" y="409575"/>
                </a:moveTo>
                <a:cubicBezTo>
                  <a:pt x="240945" y="409575"/>
                  <a:pt x="241301" y="409931"/>
                  <a:pt x="241301" y="410369"/>
                </a:cubicBezTo>
                <a:cubicBezTo>
                  <a:pt x="241301" y="410808"/>
                  <a:pt x="240945" y="411163"/>
                  <a:pt x="240507" y="411163"/>
                </a:cubicBezTo>
                <a:cubicBezTo>
                  <a:pt x="240069" y="411163"/>
                  <a:pt x="239713" y="410808"/>
                  <a:pt x="239713" y="410369"/>
                </a:cubicBezTo>
                <a:cubicBezTo>
                  <a:pt x="239713" y="409931"/>
                  <a:pt x="240069" y="409575"/>
                  <a:pt x="240507" y="409575"/>
                </a:cubicBezTo>
                <a:close/>
                <a:moveTo>
                  <a:pt x="239713" y="409575"/>
                </a:moveTo>
                <a:cubicBezTo>
                  <a:pt x="231775" y="415925"/>
                  <a:pt x="239713" y="415925"/>
                  <a:pt x="239713" y="415925"/>
                </a:cubicBezTo>
                <a:cubicBezTo>
                  <a:pt x="239713" y="415925"/>
                  <a:pt x="237729" y="415925"/>
                  <a:pt x="235744" y="415925"/>
                </a:cubicBezTo>
                <a:lnTo>
                  <a:pt x="231776" y="415925"/>
                </a:lnTo>
                <a:lnTo>
                  <a:pt x="231775" y="415925"/>
                </a:lnTo>
                <a:cubicBezTo>
                  <a:pt x="231775" y="415925"/>
                  <a:pt x="239713" y="409575"/>
                  <a:pt x="239713" y="409575"/>
                </a:cubicBezTo>
                <a:close/>
                <a:moveTo>
                  <a:pt x="218803" y="409011"/>
                </a:moveTo>
                <a:lnTo>
                  <a:pt x="215121" y="411112"/>
                </a:lnTo>
                <a:lnTo>
                  <a:pt x="216284" y="409370"/>
                </a:lnTo>
                <a:close/>
                <a:moveTo>
                  <a:pt x="218803" y="409011"/>
                </a:moveTo>
                <a:cubicBezTo>
                  <a:pt x="218803" y="409011"/>
                  <a:pt x="218803" y="410718"/>
                  <a:pt x="217948" y="413280"/>
                </a:cubicBezTo>
                <a:lnTo>
                  <a:pt x="211965" y="415841"/>
                </a:lnTo>
                <a:cubicBezTo>
                  <a:pt x="211965" y="415841"/>
                  <a:pt x="218803" y="409011"/>
                  <a:pt x="218803" y="409011"/>
                </a:cubicBezTo>
                <a:close/>
                <a:moveTo>
                  <a:pt x="941071" y="405289"/>
                </a:moveTo>
                <a:lnTo>
                  <a:pt x="942976" y="409575"/>
                </a:lnTo>
                <a:cubicBezTo>
                  <a:pt x="942976" y="409575"/>
                  <a:pt x="941389" y="407789"/>
                  <a:pt x="940595" y="406003"/>
                </a:cubicBezTo>
                <a:close/>
                <a:moveTo>
                  <a:pt x="246063" y="403225"/>
                </a:moveTo>
                <a:cubicBezTo>
                  <a:pt x="242888" y="406400"/>
                  <a:pt x="242888" y="406400"/>
                  <a:pt x="243682" y="406400"/>
                </a:cubicBezTo>
                <a:lnTo>
                  <a:pt x="244004" y="406829"/>
                </a:lnTo>
                <a:lnTo>
                  <a:pt x="242888" y="408781"/>
                </a:lnTo>
                <a:cubicBezTo>
                  <a:pt x="241301" y="409575"/>
                  <a:pt x="239713" y="409575"/>
                  <a:pt x="239713" y="409575"/>
                </a:cubicBezTo>
                <a:cubicBezTo>
                  <a:pt x="239713" y="403225"/>
                  <a:pt x="246063" y="403225"/>
                  <a:pt x="246063" y="403225"/>
                </a:cubicBezTo>
                <a:close/>
                <a:moveTo>
                  <a:pt x="246063" y="403225"/>
                </a:moveTo>
                <a:cubicBezTo>
                  <a:pt x="246063" y="403225"/>
                  <a:pt x="246063" y="409575"/>
                  <a:pt x="246063" y="409575"/>
                </a:cubicBezTo>
                <a:lnTo>
                  <a:pt x="244004" y="406829"/>
                </a:lnTo>
                <a:close/>
                <a:moveTo>
                  <a:pt x="239713" y="403225"/>
                </a:moveTo>
                <a:cubicBezTo>
                  <a:pt x="239713" y="409575"/>
                  <a:pt x="239713" y="409575"/>
                  <a:pt x="231775" y="409575"/>
                </a:cubicBezTo>
                <a:cubicBezTo>
                  <a:pt x="231775" y="409575"/>
                  <a:pt x="239713" y="409575"/>
                  <a:pt x="239713" y="403225"/>
                </a:cubicBezTo>
                <a:close/>
                <a:moveTo>
                  <a:pt x="20638" y="402432"/>
                </a:moveTo>
                <a:cubicBezTo>
                  <a:pt x="20638" y="409576"/>
                  <a:pt x="14288" y="416719"/>
                  <a:pt x="14288" y="416719"/>
                </a:cubicBezTo>
                <a:lnTo>
                  <a:pt x="14288" y="415826"/>
                </a:lnTo>
                <a:lnTo>
                  <a:pt x="14288" y="414822"/>
                </a:lnTo>
                <a:lnTo>
                  <a:pt x="14288" y="413147"/>
                </a:lnTo>
                <a:lnTo>
                  <a:pt x="14288" y="412254"/>
                </a:lnTo>
                <a:cubicBezTo>
                  <a:pt x="14288" y="413147"/>
                  <a:pt x="14288" y="413147"/>
                  <a:pt x="14288" y="409576"/>
                </a:cubicBezTo>
                <a:cubicBezTo>
                  <a:pt x="14288" y="409576"/>
                  <a:pt x="14288" y="402432"/>
                  <a:pt x="20638" y="402432"/>
                </a:cubicBezTo>
                <a:close/>
                <a:moveTo>
                  <a:pt x="225641" y="402180"/>
                </a:moveTo>
                <a:cubicBezTo>
                  <a:pt x="225641" y="402180"/>
                  <a:pt x="225641" y="402180"/>
                  <a:pt x="224786" y="403034"/>
                </a:cubicBezTo>
                <a:lnTo>
                  <a:pt x="223522" y="404297"/>
                </a:lnTo>
                <a:lnTo>
                  <a:pt x="222222" y="405595"/>
                </a:lnTo>
                <a:cubicBezTo>
                  <a:pt x="220513" y="407303"/>
                  <a:pt x="218803" y="409011"/>
                  <a:pt x="218803" y="409011"/>
                </a:cubicBezTo>
                <a:cubicBezTo>
                  <a:pt x="218803" y="409011"/>
                  <a:pt x="218803" y="409011"/>
                  <a:pt x="218803" y="408157"/>
                </a:cubicBezTo>
                <a:lnTo>
                  <a:pt x="218803" y="405595"/>
                </a:lnTo>
                <a:lnTo>
                  <a:pt x="220323" y="403319"/>
                </a:lnTo>
                <a:lnTo>
                  <a:pt x="222222" y="404742"/>
                </a:lnTo>
                <a:cubicBezTo>
                  <a:pt x="223932" y="403888"/>
                  <a:pt x="225641" y="402180"/>
                  <a:pt x="225641" y="402180"/>
                </a:cubicBezTo>
                <a:close/>
                <a:moveTo>
                  <a:pt x="225641" y="402180"/>
                </a:moveTo>
                <a:lnTo>
                  <a:pt x="225641" y="404737"/>
                </a:lnTo>
                <a:lnTo>
                  <a:pt x="226219" y="408781"/>
                </a:lnTo>
                <a:cubicBezTo>
                  <a:pt x="227013" y="409575"/>
                  <a:pt x="228600" y="409575"/>
                  <a:pt x="231775" y="409575"/>
                </a:cubicBezTo>
                <a:lnTo>
                  <a:pt x="230981" y="409575"/>
                </a:lnTo>
                <a:lnTo>
                  <a:pt x="228600" y="409575"/>
                </a:lnTo>
                <a:lnTo>
                  <a:pt x="226219" y="409575"/>
                </a:lnTo>
                <a:lnTo>
                  <a:pt x="225425" y="409575"/>
                </a:lnTo>
                <a:lnTo>
                  <a:pt x="225425" y="408849"/>
                </a:lnTo>
                <a:lnTo>
                  <a:pt x="222222" y="406449"/>
                </a:lnTo>
                <a:cubicBezTo>
                  <a:pt x="222222" y="405595"/>
                  <a:pt x="222222" y="405595"/>
                  <a:pt x="218803" y="409011"/>
                </a:cubicBezTo>
                <a:lnTo>
                  <a:pt x="223522" y="404297"/>
                </a:lnTo>
                <a:close/>
                <a:moveTo>
                  <a:pt x="902693" y="399752"/>
                </a:moveTo>
                <a:cubicBezTo>
                  <a:pt x="903686" y="400645"/>
                  <a:pt x="905670" y="402431"/>
                  <a:pt x="909639" y="402431"/>
                </a:cubicBezTo>
                <a:cubicBezTo>
                  <a:pt x="901701" y="402431"/>
                  <a:pt x="909639" y="402431"/>
                  <a:pt x="901701" y="402431"/>
                </a:cubicBezTo>
                <a:cubicBezTo>
                  <a:pt x="901701" y="398859"/>
                  <a:pt x="901701" y="398859"/>
                  <a:pt x="902693" y="399752"/>
                </a:cubicBezTo>
                <a:close/>
                <a:moveTo>
                  <a:pt x="903245" y="396677"/>
                </a:moveTo>
                <a:lnTo>
                  <a:pt x="908647" y="401538"/>
                </a:lnTo>
                <a:cubicBezTo>
                  <a:pt x="909639" y="402431"/>
                  <a:pt x="909639" y="402431"/>
                  <a:pt x="909639" y="402431"/>
                </a:cubicBezTo>
                <a:cubicBezTo>
                  <a:pt x="909639" y="402431"/>
                  <a:pt x="907655" y="400645"/>
                  <a:pt x="905670" y="398859"/>
                </a:cubicBezTo>
                <a:close/>
                <a:moveTo>
                  <a:pt x="238656" y="396345"/>
                </a:moveTo>
                <a:lnTo>
                  <a:pt x="236141" y="396974"/>
                </a:lnTo>
                <a:lnTo>
                  <a:pt x="233626" y="401375"/>
                </a:lnTo>
                <a:lnTo>
                  <a:pt x="235744" y="399257"/>
                </a:lnTo>
                <a:close/>
                <a:moveTo>
                  <a:pt x="23698" y="395817"/>
                </a:moveTo>
                <a:lnTo>
                  <a:pt x="21432" y="396181"/>
                </a:lnTo>
                <a:lnTo>
                  <a:pt x="20723" y="401760"/>
                </a:lnTo>
                <a:close/>
                <a:moveTo>
                  <a:pt x="225641" y="395350"/>
                </a:moveTo>
                <a:cubicBezTo>
                  <a:pt x="225641" y="402180"/>
                  <a:pt x="225641" y="395350"/>
                  <a:pt x="232478" y="395350"/>
                </a:cubicBezTo>
                <a:cubicBezTo>
                  <a:pt x="232478" y="395350"/>
                  <a:pt x="225641" y="402180"/>
                  <a:pt x="225641" y="402180"/>
                </a:cubicBezTo>
                <a:cubicBezTo>
                  <a:pt x="225641" y="402180"/>
                  <a:pt x="225641" y="402180"/>
                  <a:pt x="225641" y="401326"/>
                </a:cubicBezTo>
                <a:lnTo>
                  <a:pt x="225641" y="398765"/>
                </a:lnTo>
                <a:lnTo>
                  <a:pt x="225641" y="397911"/>
                </a:lnTo>
                <a:close/>
                <a:moveTo>
                  <a:pt x="20513" y="395350"/>
                </a:moveTo>
                <a:cubicBezTo>
                  <a:pt x="20513" y="395350"/>
                  <a:pt x="18804" y="398765"/>
                  <a:pt x="17094" y="401326"/>
                </a:cubicBezTo>
                <a:lnTo>
                  <a:pt x="14769" y="401907"/>
                </a:lnTo>
                <a:close/>
                <a:moveTo>
                  <a:pt x="942976" y="395288"/>
                </a:moveTo>
                <a:cubicBezTo>
                  <a:pt x="942976" y="395288"/>
                  <a:pt x="944961" y="395288"/>
                  <a:pt x="946945" y="396280"/>
                </a:cubicBezTo>
                <a:lnTo>
                  <a:pt x="948340" y="398721"/>
                </a:lnTo>
                <a:lnTo>
                  <a:pt x="947937" y="399257"/>
                </a:lnTo>
                <a:lnTo>
                  <a:pt x="950318" y="402432"/>
                </a:lnTo>
                <a:lnTo>
                  <a:pt x="950460" y="402432"/>
                </a:lnTo>
                <a:lnTo>
                  <a:pt x="948340" y="398721"/>
                </a:lnTo>
                <a:lnTo>
                  <a:pt x="950914" y="395288"/>
                </a:lnTo>
                <a:cubicBezTo>
                  <a:pt x="950914" y="395288"/>
                  <a:pt x="950914" y="397273"/>
                  <a:pt x="950914" y="399257"/>
                </a:cubicBezTo>
                <a:lnTo>
                  <a:pt x="950914" y="402432"/>
                </a:lnTo>
                <a:lnTo>
                  <a:pt x="950914" y="403226"/>
                </a:lnTo>
                <a:lnTo>
                  <a:pt x="950766" y="402966"/>
                </a:lnTo>
                <a:lnTo>
                  <a:pt x="950753" y="403011"/>
                </a:lnTo>
                <a:lnTo>
                  <a:pt x="950914" y="403226"/>
                </a:lnTo>
                <a:lnTo>
                  <a:pt x="950741" y="403053"/>
                </a:lnTo>
                <a:lnTo>
                  <a:pt x="949922" y="406004"/>
                </a:lnTo>
                <a:cubicBezTo>
                  <a:pt x="948930" y="406004"/>
                  <a:pt x="946945" y="406004"/>
                  <a:pt x="942976" y="409576"/>
                </a:cubicBezTo>
                <a:lnTo>
                  <a:pt x="942976" y="409575"/>
                </a:lnTo>
                <a:lnTo>
                  <a:pt x="942976" y="403325"/>
                </a:lnTo>
                <a:lnTo>
                  <a:pt x="942976" y="403225"/>
                </a:lnTo>
                <a:lnTo>
                  <a:pt x="942976" y="402432"/>
                </a:lnTo>
                <a:cubicBezTo>
                  <a:pt x="946945" y="402432"/>
                  <a:pt x="948930" y="402432"/>
                  <a:pt x="949922" y="402432"/>
                </a:cubicBezTo>
                <a:lnTo>
                  <a:pt x="950120" y="402432"/>
                </a:lnTo>
                <a:lnTo>
                  <a:pt x="949922" y="402234"/>
                </a:lnTo>
                <a:cubicBezTo>
                  <a:pt x="948930" y="401242"/>
                  <a:pt x="946945" y="399257"/>
                  <a:pt x="942976" y="395288"/>
                </a:cubicBezTo>
                <a:close/>
                <a:moveTo>
                  <a:pt x="239713" y="395288"/>
                </a:moveTo>
                <a:cubicBezTo>
                  <a:pt x="246063" y="395288"/>
                  <a:pt x="239713" y="403226"/>
                  <a:pt x="239713" y="403226"/>
                </a:cubicBezTo>
                <a:lnTo>
                  <a:pt x="239713" y="403225"/>
                </a:lnTo>
                <a:lnTo>
                  <a:pt x="239713" y="402234"/>
                </a:lnTo>
                <a:lnTo>
                  <a:pt x="239713" y="396081"/>
                </a:lnTo>
                <a:close/>
                <a:moveTo>
                  <a:pt x="868363" y="395287"/>
                </a:moveTo>
                <a:lnTo>
                  <a:pt x="869951" y="395287"/>
                </a:lnTo>
                <a:lnTo>
                  <a:pt x="869951" y="396422"/>
                </a:lnTo>
                <a:lnTo>
                  <a:pt x="873919" y="399257"/>
                </a:lnTo>
                <a:cubicBezTo>
                  <a:pt x="874713" y="401242"/>
                  <a:pt x="874713" y="403226"/>
                  <a:pt x="874713" y="403226"/>
                </a:cubicBezTo>
                <a:lnTo>
                  <a:pt x="869633" y="396875"/>
                </a:lnTo>
                <a:lnTo>
                  <a:pt x="868363" y="396875"/>
                </a:lnTo>
                <a:lnTo>
                  <a:pt x="868363" y="395288"/>
                </a:lnTo>
                <a:close/>
                <a:moveTo>
                  <a:pt x="249238" y="392906"/>
                </a:moveTo>
                <a:lnTo>
                  <a:pt x="250354" y="393742"/>
                </a:lnTo>
                <a:lnTo>
                  <a:pt x="250032" y="394493"/>
                </a:lnTo>
                <a:cubicBezTo>
                  <a:pt x="249238" y="395287"/>
                  <a:pt x="249238" y="395287"/>
                  <a:pt x="252413" y="39528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95287"/>
                  <a:pt x="247651" y="393700"/>
                  <a:pt x="249238" y="392906"/>
                </a:cubicBezTo>
                <a:close/>
                <a:moveTo>
                  <a:pt x="234328" y="392014"/>
                </a:moveTo>
                <a:lnTo>
                  <a:pt x="236141" y="395188"/>
                </a:lnTo>
                <a:lnTo>
                  <a:pt x="239079" y="395922"/>
                </a:lnTo>
                <a:lnTo>
                  <a:pt x="239713" y="395288"/>
                </a:lnTo>
                <a:lnTo>
                  <a:pt x="239526" y="396034"/>
                </a:lnTo>
                <a:lnTo>
                  <a:pt x="239713" y="396081"/>
                </a:lnTo>
                <a:lnTo>
                  <a:pt x="239502" y="396134"/>
                </a:lnTo>
                <a:lnTo>
                  <a:pt x="238721" y="399257"/>
                </a:lnTo>
                <a:lnTo>
                  <a:pt x="232953" y="402553"/>
                </a:lnTo>
                <a:lnTo>
                  <a:pt x="232569" y="403225"/>
                </a:lnTo>
                <a:lnTo>
                  <a:pt x="232331" y="402908"/>
                </a:lnTo>
                <a:lnTo>
                  <a:pt x="231777" y="403225"/>
                </a:lnTo>
                <a:lnTo>
                  <a:pt x="231775" y="403226"/>
                </a:lnTo>
                <a:lnTo>
                  <a:pt x="231776" y="403225"/>
                </a:lnTo>
                <a:lnTo>
                  <a:pt x="232229" y="402772"/>
                </a:lnTo>
                <a:lnTo>
                  <a:pt x="229890" y="399653"/>
                </a:lnTo>
                <a:cubicBezTo>
                  <a:pt x="230783" y="397867"/>
                  <a:pt x="232569" y="396081"/>
                  <a:pt x="232569" y="396081"/>
                </a:cubicBezTo>
                <a:cubicBezTo>
                  <a:pt x="232569" y="396081"/>
                  <a:pt x="232569" y="394295"/>
                  <a:pt x="233462" y="392509"/>
                </a:cubicBezTo>
                <a:close/>
                <a:moveTo>
                  <a:pt x="936626" y="389467"/>
                </a:moveTo>
                <a:cubicBezTo>
                  <a:pt x="942976" y="396347"/>
                  <a:pt x="942976" y="389467"/>
                  <a:pt x="942976" y="389467"/>
                </a:cubicBezTo>
                <a:lnTo>
                  <a:pt x="942976" y="391187"/>
                </a:lnTo>
                <a:lnTo>
                  <a:pt x="942976" y="392047"/>
                </a:lnTo>
                <a:lnTo>
                  <a:pt x="942976" y="392907"/>
                </a:lnTo>
                <a:lnTo>
                  <a:pt x="942976" y="395287"/>
                </a:lnTo>
                <a:lnTo>
                  <a:pt x="942976" y="395288"/>
                </a:lnTo>
                <a:lnTo>
                  <a:pt x="942976" y="396347"/>
                </a:lnTo>
                <a:cubicBezTo>
                  <a:pt x="942976" y="396347"/>
                  <a:pt x="942976" y="396347"/>
                  <a:pt x="942182" y="395487"/>
                </a:cubicBezTo>
                <a:lnTo>
                  <a:pt x="942142" y="395443"/>
                </a:lnTo>
                <a:lnTo>
                  <a:pt x="938214" y="396180"/>
                </a:lnTo>
                <a:cubicBezTo>
                  <a:pt x="938214" y="397073"/>
                  <a:pt x="939801" y="398859"/>
                  <a:pt x="942976" y="402431"/>
                </a:cubicBezTo>
                <a:lnTo>
                  <a:pt x="941071" y="405289"/>
                </a:lnTo>
                <a:lnTo>
                  <a:pt x="939801" y="402431"/>
                </a:lnTo>
                <a:cubicBezTo>
                  <a:pt x="939801" y="400645"/>
                  <a:pt x="939801" y="398859"/>
                  <a:pt x="936626" y="395287"/>
                </a:cubicBezTo>
                <a:cubicBezTo>
                  <a:pt x="936626" y="395287"/>
                  <a:pt x="936626" y="395287"/>
                  <a:pt x="937420" y="395287"/>
                </a:cubicBezTo>
                <a:lnTo>
                  <a:pt x="941998" y="395287"/>
                </a:lnTo>
                <a:close/>
                <a:moveTo>
                  <a:pt x="868363" y="388938"/>
                </a:moveTo>
                <a:cubicBezTo>
                  <a:pt x="874713" y="388938"/>
                  <a:pt x="874713" y="395288"/>
                  <a:pt x="874713" y="395288"/>
                </a:cubicBezTo>
                <a:cubicBezTo>
                  <a:pt x="874713" y="395288"/>
                  <a:pt x="868363" y="388938"/>
                  <a:pt x="868363" y="388938"/>
                </a:cubicBezTo>
                <a:close/>
                <a:moveTo>
                  <a:pt x="901701" y="388937"/>
                </a:moveTo>
                <a:lnTo>
                  <a:pt x="902349" y="389083"/>
                </a:lnTo>
                <a:lnTo>
                  <a:pt x="902495" y="388937"/>
                </a:lnTo>
                <a:lnTo>
                  <a:pt x="902726" y="389168"/>
                </a:lnTo>
                <a:lnTo>
                  <a:pt x="905670" y="389830"/>
                </a:lnTo>
                <a:cubicBezTo>
                  <a:pt x="907655" y="390723"/>
                  <a:pt x="909639" y="392509"/>
                  <a:pt x="909639" y="396081"/>
                </a:cubicBezTo>
                <a:cubicBezTo>
                  <a:pt x="909639" y="399653"/>
                  <a:pt x="909639" y="399653"/>
                  <a:pt x="908647" y="398760"/>
                </a:cubicBezTo>
                <a:lnTo>
                  <a:pt x="903245" y="396677"/>
                </a:lnTo>
                <a:lnTo>
                  <a:pt x="901701" y="396081"/>
                </a:lnTo>
                <a:lnTo>
                  <a:pt x="902457" y="395968"/>
                </a:lnTo>
                <a:lnTo>
                  <a:pt x="907655" y="395188"/>
                </a:lnTo>
                <a:lnTo>
                  <a:pt x="902863" y="390157"/>
                </a:lnTo>
                <a:lnTo>
                  <a:pt x="902495" y="390525"/>
                </a:lnTo>
                <a:cubicBezTo>
                  <a:pt x="902057" y="390525"/>
                  <a:pt x="901701" y="390170"/>
                  <a:pt x="901701" y="389731"/>
                </a:cubicBezTo>
                <a:lnTo>
                  <a:pt x="902088" y="389344"/>
                </a:lnTo>
                <a:close/>
                <a:moveTo>
                  <a:pt x="895351" y="388937"/>
                </a:moveTo>
                <a:lnTo>
                  <a:pt x="895971" y="389111"/>
                </a:lnTo>
                <a:lnTo>
                  <a:pt x="896145" y="388937"/>
                </a:lnTo>
                <a:lnTo>
                  <a:pt x="896456" y="389248"/>
                </a:lnTo>
                <a:lnTo>
                  <a:pt x="898526" y="389830"/>
                </a:lnTo>
                <a:cubicBezTo>
                  <a:pt x="898526" y="390723"/>
                  <a:pt x="898526" y="392509"/>
                  <a:pt x="901701" y="396081"/>
                </a:cubicBezTo>
                <a:cubicBezTo>
                  <a:pt x="901701" y="396081"/>
                  <a:pt x="901701" y="397867"/>
                  <a:pt x="901701" y="399653"/>
                </a:cubicBezTo>
                <a:lnTo>
                  <a:pt x="901701" y="402431"/>
                </a:lnTo>
                <a:lnTo>
                  <a:pt x="901701" y="403225"/>
                </a:lnTo>
                <a:cubicBezTo>
                  <a:pt x="901701" y="399653"/>
                  <a:pt x="901701" y="397867"/>
                  <a:pt x="900907" y="396974"/>
                </a:cubicBezTo>
                <a:lnTo>
                  <a:pt x="896080" y="396198"/>
                </a:lnTo>
                <a:lnTo>
                  <a:pt x="900907" y="402233"/>
                </a:lnTo>
                <a:cubicBezTo>
                  <a:pt x="901701" y="403225"/>
                  <a:pt x="901701" y="403225"/>
                  <a:pt x="901701" y="403225"/>
                </a:cubicBezTo>
                <a:cubicBezTo>
                  <a:pt x="898526" y="403225"/>
                  <a:pt x="896939" y="401241"/>
                  <a:pt x="896145" y="399256"/>
                </a:cubicBezTo>
                <a:lnTo>
                  <a:pt x="895515" y="396107"/>
                </a:lnTo>
                <a:lnTo>
                  <a:pt x="895351" y="396081"/>
                </a:lnTo>
                <a:lnTo>
                  <a:pt x="895455" y="395808"/>
                </a:lnTo>
                <a:lnTo>
                  <a:pt x="895351" y="395287"/>
                </a:lnTo>
                <a:lnTo>
                  <a:pt x="895556" y="395543"/>
                </a:lnTo>
                <a:lnTo>
                  <a:pt x="897732" y="389830"/>
                </a:lnTo>
                <a:lnTo>
                  <a:pt x="896621" y="389414"/>
                </a:lnTo>
                <a:lnTo>
                  <a:pt x="896939" y="389731"/>
                </a:lnTo>
                <a:cubicBezTo>
                  <a:pt x="896939" y="390170"/>
                  <a:pt x="896583" y="390525"/>
                  <a:pt x="896145" y="390525"/>
                </a:cubicBezTo>
                <a:cubicBezTo>
                  <a:pt x="895707" y="390525"/>
                  <a:pt x="895351" y="390170"/>
                  <a:pt x="895351" y="389731"/>
                </a:cubicBezTo>
                <a:lnTo>
                  <a:pt x="895928" y="389154"/>
                </a:lnTo>
                <a:close/>
                <a:moveTo>
                  <a:pt x="889001" y="388937"/>
                </a:moveTo>
                <a:cubicBezTo>
                  <a:pt x="889001" y="388937"/>
                  <a:pt x="889001" y="388937"/>
                  <a:pt x="895351" y="388937"/>
                </a:cubicBezTo>
                <a:cubicBezTo>
                  <a:pt x="895351" y="388937"/>
                  <a:pt x="895351" y="388937"/>
                  <a:pt x="895351" y="389731"/>
                </a:cubicBezTo>
                <a:lnTo>
                  <a:pt x="895351" y="389731"/>
                </a:lnTo>
                <a:lnTo>
                  <a:pt x="895351" y="391318"/>
                </a:lnTo>
                <a:lnTo>
                  <a:pt x="895351" y="392112"/>
                </a:lnTo>
                <a:lnTo>
                  <a:pt x="895351" y="392906"/>
                </a:lnTo>
                <a:lnTo>
                  <a:pt x="895351" y="394493"/>
                </a:lnTo>
                <a:lnTo>
                  <a:pt x="895351" y="395287"/>
                </a:lnTo>
                <a:cubicBezTo>
                  <a:pt x="889001" y="388937"/>
                  <a:pt x="895351" y="395287"/>
                  <a:pt x="889001" y="388937"/>
                </a:cubicBezTo>
                <a:close/>
                <a:moveTo>
                  <a:pt x="868363" y="388937"/>
                </a:moveTo>
                <a:lnTo>
                  <a:pt x="868363" y="388938"/>
                </a:lnTo>
                <a:lnTo>
                  <a:pt x="868363" y="392112"/>
                </a:lnTo>
                <a:cubicBezTo>
                  <a:pt x="868363" y="393700"/>
                  <a:pt x="868363" y="395287"/>
                  <a:pt x="868363" y="395287"/>
                </a:cubicBezTo>
                <a:cubicBezTo>
                  <a:pt x="862013" y="388937"/>
                  <a:pt x="862013" y="388937"/>
                  <a:pt x="868363" y="388937"/>
                </a:cubicBezTo>
                <a:close/>
                <a:moveTo>
                  <a:pt x="252413" y="388937"/>
                </a:moveTo>
                <a:cubicBezTo>
                  <a:pt x="252413" y="388937"/>
                  <a:pt x="252413" y="390525"/>
                  <a:pt x="252413" y="392112"/>
                </a:cubicBezTo>
                <a:lnTo>
                  <a:pt x="252413" y="394493"/>
                </a:lnTo>
                <a:lnTo>
                  <a:pt x="252413" y="395287"/>
                </a:lnTo>
                <a:lnTo>
                  <a:pt x="250354" y="393742"/>
                </a:lnTo>
                <a:close/>
                <a:moveTo>
                  <a:pt x="246063" y="388937"/>
                </a:moveTo>
                <a:cubicBezTo>
                  <a:pt x="249238" y="388937"/>
                  <a:pt x="249238" y="388937"/>
                  <a:pt x="248444" y="388937"/>
                </a:cubicBezTo>
                <a:lnTo>
                  <a:pt x="251619" y="388937"/>
                </a:lnTo>
                <a:cubicBezTo>
                  <a:pt x="252413" y="388937"/>
                  <a:pt x="252413" y="388937"/>
                  <a:pt x="252413" y="388937"/>
                </a:cubicBezTo>
                <a:cubicBezTo>
                  <a:pt x="246063" y="395287"/>
                  <a:pt x="246063" y="395287"/>
                  <a:pt x="246063" y="395287"/>
                </a:cubicBezTo>
                <a:cubicBezTo>
                  <a:pt x="246063" y="388937"/>
                  <a:pt x="246063" y="395287"/>
                  <a:pt x="246063" y="388937"/>
                </a:cubicBezTo>
                <a:close/>
                <a:moveTo>
                  <a:pt x="239713" y="388937"/>
                </a:moveTo>
                <a:lnTo>
                  <a:pt x="238654" y="389731"/>
                </a:lnTo>
                <a:lnTo>
                  <a:pt x="236141" y="391616"/>
                </a:lnTo>
                <a:lnTo>
                  <a:pt x="235658" y="391254"/>
                </a:lnTo>
                <a:lnTo>
                  <a:pt x="238654" y="389542"/>
                </a:lnTo>
                <a:close/>
                <a:moveTo>
                  <a:pt x="232569" y="388937"/>
                </a:moveTo>
                <a:lnTo>
                  <a:pt x="235658" y="391254"/>
                </a:lnTo>
                <a:lnTo>
                  <a:pt x="234328" y="392014"/>
                </a:lnTo>
                <a:close/>
                <a:moveTo>
                  <a:pt x="245534" y="388620"/>
                </a:moveTo>
                <a:cubicBezTo>
                  <a:pt x="245534" y="388620"/>
                  <a:pt x="243814" y="390287"/>
                  <a:pt x="242094" y="391954"/>
                </a:cubicBezTo>
                <a:lnTo>
                  <a:pt x="239713" y="394262"/>
                </a:lnTo>
                <a:lnTo>
                  <a:pt x="238654" y="395288"/>
                </a:lnTo>
                <a:lnTo>
                  <a:pt x="239713" y="393492"/>
                </a:lnTo>
                <a:lnTo>
                  <a:pt x="242094" y="389454"/>
                </a:lnTo>
                <a:cubicBezTo>
                  <a:pt x="243814" y="388620"/>
                  <a:pt x="245534" y="388620"/>
                  <a:pt x="245534" y="388620"/>
                </a:cubicBezTo>
                <a:close/>
                <a:moveTo>
                  <a:pt x="245534" y="388620"/>
                </a:moveTo>
                <a:cubicBezTo>
                  <a:pt x="245534" y="388620"/>
                  <a:pt x="245534" y="390287"/>
                  <a:pt x="245534" y="391954"/>
                </a:cubicBezTo>
                <a:lnTo>
                  <a:pt x="245534" y="395287"/>
                </a:lnTo>
                <a:lnTo>
                  <a:pt x="245534" y="395288"/>
                </a:lnTo>
                <a:lnTo>
                  <a:pt x="239713" y="395288"/>
                </a:lnTo>
                <a:lnTo>
                  <a:pt x="239514" y="395288"/>
                </a:lnTo>
                <a:cubicBezTo>
                  <a:pt x="238654" y="395288"/>
                  <a:pt x="238654" y="395288"/>
                  <a:pt x="238654" y="395288"/>
                </a:cubicBezTo>
                <a:lnTo>
                  <a:pt x="239713" y="394702"/>
                </a:lnTo>
                <a:lnTo>
                  <a:pt x="244674" y="391954"/>
                </a:lnTo>
                <a:cubicBezTo>
                  <a:pt x="245534" y="390287"/>
                  <a:pt x="245534" y="388620"/>
                  <a:pt x="245534" y="388620"/>
                </a:cubicBezTo>
                <a:close/>
                <a:moveTo>
                  <a:pt x="23932" y="385958"/>
                </a:moveTo>
                <a:cubicBezTo>
                  <a:pt x="25641" y="385104"/>
                  <a:pt x="27350" y="385104"/>
                  <a:pt x="27350" y="388519"/>
                </a:cubicBezTo>
                <a:cubicBezTo>
                  <a:pt x="20513" y="388519"/>
                  <a:pt x="20513" y="395350"/>
                  <a:pt x="20513" y="395350"/>
                </a:cubicBezTo>
                <a:lnTo>
                  <a:pt x="20513" y="392788"/>
                </a:lnTo>
                <a:lnTo>
                  <a:pt x="20513" y="391935"/>
                </a:lnTo>
                <a:lnTo>
                  <a:pt x="20513" y="389373"/>
                </a:lnTo>
                <a:lnTo>
                  <a:pt x="20513" y="388519"/>
                </a:lnTo>
                <a:cubicBezTo>
                  <a:pt x="20513" y="388519"/>
                  <a:pt x="22222" y="386812"/>
                  <a:pt x="23932" y="385958"/>
                </a:cubicBezTo>
                <a:close/>
                <a:moveTo>
                  <a:pt x="909638" y="382587"/>
                </a:moveTo>
                <a:cubicBezTo>
                  <a:pt x="909638" y="382587"/>
                  <a:pt x="909638" y="388937"/>
                  <a:pt x="915988" y="388937"/>
                </a:cubicBezTo>
                <a:cubicBezTo>
                  <a:pt x="909638" y="388937"/>
                  <a:pt x="909638" y="388937"/>
                  <a:pt x="909638" y="388937"/>
                </a:cubicBezTo>
                <a:cubicBezTo>
                  <a:pt x="909638" y="388937"/>
                  <a:pt x="909638" y="388937"/>
                  <a:pt x="909638" y="382587"/>
                </a:cubicBezTo>
                <a:close/>
                <a:moveTo>
                  <a:pt x="882651" y="382587"/>
                </a:moveTo>
                <a:cubicBezTo>
                  <a:pt x="882651" y="382587"/>
                  <a:pt x="889001" y="382587"/>
                  <a:pt x="882651" y="388937"/>
                </a:cubicBezTo>
                <a:cubicBezTo>
                  <a:pt x="882651" y="382587"/>
                  <a:pt x="882651" y="382587"/>
                  <a:pt x="882651" y="382587"/>
                </a:cubicBezTo>
                <a:close/>
                <a:moveTo>
                  <a:pt x="245534" y="381953"/>
                </a:moveTo>
                <a:cubicBezTo>
                  <a:pt x="245534" y="381953"/>
                  <a:pt x="252413" y="381953"/>
                  <a:pt x="252413" y="381953"/>
                </a:cubicBezTo>
                <a:cubicBezTo>
                  <a:pt x="248974" y="381953"/>
                  <a:pt x="247254" y="381953"/>
                  <a:pt x="246394" y="382786"/>
                </a:cubicBezTo>
                <a:lnTo>
                  <a:pt x="246387" y="382830"/>
                </a:lnTo>
                <a:lnTo>
                  <a:pt x="249238" y="384968"/>
                </a:lnTo>
                <a:cubicBezTo>
                  <a:pt x="250826" y="384175"/>
                  <a:pt x="252413" y="382587"/>
                  <a:pt x="252413" y="382587"/>
                </a:cubicBezTo>
                <a:cubicBezTo>
                  <a:pt x="252413" y="382587"/>
                  <a:pt x="246063" y="388937"/>
                  <a:pt x="246063" y="388937"/>
                </a:cubicBezTo>
                <a:cubicBezTo>
                  <a:pt x="246063" y="388937"/>
                  <a:pt x="246063" y="388937"/>
                  <a:pt x="246063" y="388143"/>
                </a:cubicBezTo>
                <a:lnTo>
                  <a:pt x="246063" y="385031"/>
                </a:lnTo>
                <a:lnTo>
                  <a:pt x="245534" y="388620"/>
                </a:lnTo>
                <a:lnTo>
                  <a:pt x="244674" y="388620"/>
                </a:lnTo>
                <a:lnTo>
                  <a:pt x="242094" y="388620"/>
                </a:lnTo>
                <a:lnTo>
                  <a:pt x="239514" y="388620"/>
                </a:lnTo>
                <a:cubicBezTo>
                  <a:pt x="238654" y="388620"/>
                  <a:pt x="238654" y="388620"/>
                  <a:pt x="238654" y="388620"/>
                </a:cubicBezTo>
                <a:cubicBezTo>
                  <a:pt x="238654" y="381953"/>
                  <a:pt x="238654" y="388620"/>
                  <a:pt x="245534" y="381953"/>
                </a:cubicBezTo>
                <a:close/>
                <a:moveTo>
                  <a:pt x="225425" y="381743"/>
                </a:moveTo>
                <a:lnTo>
                  <a:pt x="222222" y="382543"/>
                </a:lnTo>
                <a:lnTo>
                  <a:pt x="221290" y="384173"/>
                </a:lnTo>
                <a:lnTo>
                  <a:pt x="219658" y="385104"/>
                </a:lnTo>
                <a:cubicBezTo>
                  <a:pt x="218803" y="386812"/>
                  <a:pt x="218803" y="388519"/>
                  <a:pt x="218803" y="388519"/>
                </a:cubicBezTo>
                <a:cubicBezTo>
                  <a:pt x="222222" y="388519"/>
                  <a:pt x="223932" y="386812"/>
                  <a:pt x="224786" y="385104"/>
                </a:cubicBezTo>
                <a:lnTo>
                  <a:pt x="225425" y="382552"/>
                </a:lnTo>
                <a:lnTo>
                  <a:pt x="225425" y="381905"/>
                </a:lnTo>
                <a:lnTo>
                  <a:pt x="219658" y="387666"/>
                </a:lnTo>
                <a:cubicBezTo>
                  <a:pt x="218803" y="388519"/>
                  <a:pt x="218803" y="388519"/>
                  <a:pt x="218803" y="388519"/>
                </a:cubicBezTo>
                <a:lnTo>
                  <a:pt x="221290" y="384173"/>
                </a:lnTo>
                <a:lnTo>
                  <a:pt x="225425" y="381812"/>
                </a:lnTo>
                <a:close/>
                <a:moveTo>
                  <a:pt x="15726" y="379640"/>
                </a:moveTo>
                <a:lnTo>
                  <a:pt x="14530" y="380835"/>
                </a:lnTo>
                <a:cubicBezTo>
                  <a:pt x="13675" y="381689"/>
                  <a:pt x="13675" y="381689"/>
                  <a:pt x="13675" y="381689"/>
                </a:cubicBezTo>
                <a:close/>
                <a:moveTo>
                  <a:pt x="896145" y="379115"/>
                </a:moveTo>
                <a:cubicBezTo>
                  <a:pt x="896939" y="380008"/>
                  <a:pt x="898526" y="381794"/>
                  <a:pt x="901701" y="381794"/>
                </a:cubicBezTo>
                <a:cubicBezTo>
                  <a:pt x="901701" y="381794"/>
                  <a:pt x="901701" y="381794"/>
                  <a:pt x="901701" y="382687"/>
                </a:cubicBezTo>
                <a:lnTo>
                  <a:pt x="901701" y="388937"/>
                </a:lnTo>
                <a:lnTo>
                  <a:pt x="901701" y="388938"/>
                </a:lnTo>
                <a:cubicBezTo>
                  <a:pt x="901701" y="381794"/>
                  <a:pt x="901701" y="381794"/>
                  <a:pt x="895351" y="381794"/>
                </a:cubicBezTo>
                <a:cubicBezTo>
                  <a:pt x="895351" y="378222"/>
                  <a:pt x="895351" y="378222"/>
                  <a:pt x="896145" y="379115"/>
                </a:cubicBezTo>
                <a:close/>
                <a:moveTo>
                  <a:pt x="887096" y="378302"/>
                </a:moveTo>
                <a:lnTo>
                  <a:pt x="888207" y="379016"/>
                </a:lnTo>
                <a:cubicBezTo>
                  <a:pt x="889001" y="380802"/>
                  <a:pt x="889001" y="382588"/>
                  <a:pt x="889001" y="382588"/>
                </a:cubicBezTo>
                <a:close/>
                <a:moveTo>
                  <a:pt x="26988" y="375709"/>
                </a:moveTo>
                <a:cubicBezTo>
                  <a:pt x="26988" y="375709"/>
                  <a:pt x="26988" y="382588"/>
                  <a:pt x="20638" y="382588"/>
                </a:cubicBezTo>
                <a:cubicBezTo>
                  <a:pt x="20638" y="382588"/>
                  <a:pt x="20638" y="382588"/>
                  <a:pt x="26988" y="375709"/>
                </a:cubicBezTo>
                <a:close/>
                <a:moveTo>
                  <a:pt x="936626" y="375179"/>
                </a:moveTo>
                <a:cubicBezTo>
                  <a:pt x="936626" y="375179"/>
                  <a:pt x="942976" y="375179"/>
                  <a:pt x="942976" y="375179"/>
                </a:cubicBezTo>
                <a:cubicBezTo>
                  <a:pt x="936626" y="375179"/>
                  <a:pt x="942976" y="382059"/>
                  <a:pt x="942976" y="382059"/>
                </a:cubicBezTo>
                <a:lnTo>
                  <a:pt x="942976" y="382588"/>
                </a:lnTo>
                <a:lnTo>
                  <a:pt x="942976" y="383448"/>
                </a:lnTo>
                <a:lnTo>
                  <a:pt x="942976" y="385168"/>
                </a:lnTo>
                <a:lnTo>
                  <a:pt x="942976" y="386028"/>
                </a:lnTo>
                <a:lnTo>
                  <a:pt x="942976" y="386888"/>
                </a:lnTo>
                <a:lnTo>
                  <a:pt x="942976" y="388078"/>
                </a:lnTo>
                <a:cubicBezTo>
                  <a:pt x="942976" y="388938"/>
                  <a:pt x="942976" y="388938"/>
                  <a:pt x="942976" y="388938"/>
                </a:cubicBezTo>
                <a:cubicBezTo>
                  <a:pt x="936626" y="382059"/>
                  <a:pt x="942976" y="382059"/>
                  <a:pt x="936626" y="382059"/>
                </a:cubicBezTo>
                <a:cubicBezTo>
                  <a:pt x="942976" y="382059"/>
                  <a:pt x="936626" y="375179"/>
                  <a:pt x="936626" y="375179"/>
                </a:cubicBezTo>
                <a:close/>
                <a:moveTo>
                  <a:pt x="890099" y="375179"/>
                </a:moveTo>
                <a:lnTo>
                  <a:pt x="894557" y="377329"/>
                </a:lnTo>
                <a:lnTo>
                  <a:pt x="895194" y="375179"/>
                </a:lnTo>
                <a:lnTo>
                  <a:pt x="892176" y="375179"/>
                </a:lnTo>
                <a:close/>
                <a:moveTo>
                  <a:pt x="20513" y="374858"/>
                </a:moveTo>
                <a:cubicBezTo>
                  <a:pt x="20513" y="374858"/>
                  <a:pt x="18804" y="376566"/>
                  <a:pt x="17094" y="378274"/>
                </a:cubicBezTo>
                <a:lnTo>
                  <a:pt x="15726" y="379640"/>
                </a:lnTo>
                <a:close/>
                <a:moveTo>
                  <a:pt x="936626" y="374650"/>
                </a:moveTo>
                <a:lnTo>
                  <a:pt x="936626" y="375179"/>
                </a:lnTo>
                <a:lnTo>
                  <a:pt x="936626" y="378619"/>
                </a:lnTo>
                <a:lnTo>
                  <a:pt x="936626" y="382059"/>
                </a:lnTo>
                <a:lnTo>
                  <a:pt x="936626" y="382587"/>
                </a:lnTo>
                <a:cubicBezTo>
                  <a:pt x="936626" y="382587"/>
                  <a:pt x="942976" y="388937"/>
                  <a:pt x="936626" y="388937"/>
                </a:cubicBezTo>
                <a:cubicBezTo>
                  <a:pt x="936626" y="388937"/>
                  <a:pt x="936626" y="387350"/>
                  <a:pt x="936626" y="385762"/>
                </a:cubicBezTo>
                <a:lnTo>
                  <a:pt x="936626" y="382588"/>
                </a:lnTo>
                <a:cubicBezTo>
                  <a:pt x="936626" y="382588"/>
                  <a:pt x="930276" y="374650"/>
                  <a:pt x="936626" y="374650"/>
                </a:cubicBezTo>
                <a:close/>
                <a:moveTo>
                  <a:pt x="922338" y="374650"/>
                </a:moveTo>
                <a:lnTo>
                  <a:pt x="923926" y="374650"/>
                </a:lnTo>
                <a:lnTo>
                  <a:pt x="923926" y="376238"/>
                </a:lnTo>
                <a:lnTo>
                  <a:pt x="922338" y="376238"/>
                </a:lnTo>
                <a:close/>
                <a:moveTo>
                  <a:pt x="253207" y="374650"/>
                </a:moveTo>
                <a:lnTo>
                  <a:pt x="253366" y="375444"/>
                </a:lnTo>
                <a:lnTo>
                  <a:pt x="253405" y="375444"/>
                </a:lnTo>
                <a:lnTo>
                  <a:pt x="256382" y="375444"/>
                </a:lnTo>
                <a:lnTo>
                  <a:pt x="259359" y="375444"/>
                </a:lnTo>
                <a:lnTo>
                  <a:pt x="260351" y="375444"/>
                </a:lnTo>
                <a:cubicBezTo>
                  <a:pt x="256382" y="379016"/>
                  <a:pt x="256382" y="379016"/>
                  <a:pt x="256382" y="378123"/>
                </a:cubicBezTo>
                <a:lnTo>
                  <a:pt x="253515" y="376188"/>
                </a:lnTo>
                <a:lnTo>
                  <a:pt x="254001" y="378619"/>
                </a:lnTo>
                <a:lnTo>
                  <a:pt x="253381" y="381717"/>
                </a:lnTo>
                <a:lnTo>
                  <a:pt x="259359" y="376337"/>
                </a:lnTo>
                <a:cubicBezTo>
                  <a:pt x="260351" y="375444"/>
                  <a:pt x="260351" y="375444"/>
                  <a:pt x="260351" y="375444"/>
                </a:cubicBezTo>
                <a:cubicBezTo>
                  <a:pt x="260351" y="375444"/>
                  <a:pt x="260351" y="377230"/>
                  <a:pt x="259359" y="379016"/>
                </a:cubicBezTo>
                <a:lnTo>
                  <a:pt x="253298" y="382133"/>
                </a:lnTo>
                <a:lnTo>
                  <a:pt x="253207" y="382588"/>
                </a:lnTo>
                <a:lnTo>
                  <a:pt x="253133" y="382218"/>
                </a:lnTo>
                <a:lnTo>
                  <a:pt x="252413" y="382588"/>
                </a:lnTo>
                <a:lnTo>
                  <a:pt x="253086" y="381983"/>
                </a:lnTo>
                <a:lnTo>
                  <a:pt x="252413" y="378619"/>
                </a:lnTo>
                <a:lnTo>
                  <a:pt x="252973" y="375822"/>
                </a:lnTo>
                <a:lnTo>
                  <a:pt x="252413" y="375444"/>
                </a:lnTo>
                <a:lnTo>
                  <a:pt x="253048" y="375444"/>
                </a:lnTo>
                <a:close/>
                <a:moveTo>
                  <a:pt x="26194" y="372765"/>
                </a:moveTo>
                <a:cubicBezTo>
                  <a:pt x="26988" y="371872"/>
                  <a:pt x="26988" y="371872"/>
                  <a:pt x="26988" y="375444"/>
                </a:cubicBezTo>
                <a:cubicBezTo>
                  <a:pt x="23813" y="375444"/>
                  <a:pt x="22226" y="375444"/>
                  <a:pt x="21432" y="375444"/>
                </a:cubicBezTo>
                <a:lnTo>
                  <a:pt x="21215" y="375444"/>
                </a:lnTo>
                <a:lnTo>
                  <a:pt x="21239" y="375155"/>
                </a:lnTo>
                <a:close/>
                <a:moveTo>
                  <a:pt x="238461" y="372297"/>
                </a:moveTo>
                <a:cubicBezTo>
                  <a:pt x="239316" y="371443"/>
                  <a:pt x="239316" y="371443"/>
                  <a:pt x="239316" y="374858"/>
                </a:cubicBezTo>
                <a:cubicBezTo>
                  <a:pt x="232478" y="374858"/>
                  <a:pt x="232478" y="374858"/>
                  <a:pt x="232478" y="381689"/>
                </a:cubicBezTo>
                <a:cubicBezTo>
                  <a:pt x="232478" y="381689"/>
                  <a:pt x="232478" y="381689"/>
                  <a:pt x="232478" y="380835"/>
                </a:cubicBezTo>
                <a:lnTo>
                  <a:pt x="232478" y="379127"/>
                </a:lnTo>
                <a:lnTo>
                  <a:pt x="232478" y="378274"/>
                </a:lnTo>
                <a:lnTo>
                  <a:pt x="232478" y="375712"/>
                </a:lnTo>
                <a:cubicBezTo>
                  <a:pt x="232478" y="374858"/>
                  <a:pt x="232478" y="374858"/>
                  <a:pt x="232478" y="374858"/>
                </a:cubicBezTo>
                <a:cubicBezTo>
                  <a:pt x="235897" y="374858"/>
                  <a:pt x="237607" y="373151"/>
                  <a:pt x="238461" y="372297"/>
                </a:cubicBezTo>
                <a:close/>
                <a:moveTo>
                  <a:pt x="26988" y="368301"/>
                </a:moveTo>
                <a:cubicBezTo>
                  <a:pt x="26988" y="368301"/>
                  <a:pt x="26988" y="368301"/>
                  <a:pt x="26194" y="369194"/>
                </a:cubicBezTo>
                <a:lnTo>
                  <a:pt x="21273" y="374730"/>
                </a:lnTo>
                <a:lnTo>
                  <a:pt x="21432" y="372765"/>
                </a:lnTo>
                <a:cubicBezTo>
                  <a:pt x="22226" y="370087"/>
                  <a:pt x="23813" y="368301"/>
                  <a:pt x="26988" y="368301"/>
                </a:cubicBezTo>
                <a:close/>
                <a:moveTo>
                  <a:pt x="936626" y="368300"/>
                </a:moveTo>
                <a:cubicBezTo>
                  <a:pt x="936626" y="368300"/>
                  <a:pt x="936626" y="368300"/>
                  <a:pt x="942976" y="375179"/>
                </a:cubicBezTo>
                <a:cubicBezTo>
                  <a:pt x="936626" y="375179"/>
                  <a:pt x="936626" y="368300"/>
                  <a:pt x="936626" y="368300"/>
                </a:cubicBezTo>
                <a:close/>
                <a:moveTo>
                  <a:pt x="889001" y="368300"/>
                </a:moveTo>
                <a:cubicBezTo>
                  <a:pt x="889001" y="368300"/>
                  <a:pt x="890588" y="370020"/>
                  <a:pt x="891382" y="371740"/>
                </a:cubicBezTo>
                <a:lnTo>
                  <a:pt x="891060" y="372205"/>
                </a:lnTo>
                <a:close/>
                <a:moveTo>
                  <a:pt x="874713" y="368300"/>
                </a:moveTo>
                <a:cubicBezTo>
                  <a:pt x="874713" y="368300"/>
                  <a:pt x="882651" y="374650"/>
                  <a:pt x="882651" y="374650"/>
                </a:cubicBezTo>
                <a:cubicBezTo>
                  <a:pt x="874713" y="374650"/>
                  <a:pt x="874713" y="368300"/>
                  <a:pt x="874713" y="368300"/>
                </a:cubicBezTo>
                <a:close/>
                <a:moveTo>
                  <a:pt x="862807" y="368300"/>
                </a:moveTo>
                <a:cubicBezTo>
                  <a:pt x="863245" y="368300"/>
                  <a:pt x="863601" y="369722"/>
                  <a:pt x="863601" y="371475"/>
                </a:cubicBezTo>
                <a:cubicBezTo>
                  <a:pt x="863601" y="373228"/>
                  <a:pt x="863245" y="374650"/>
                  <a:pt x="862807" y="374650"/>
                </a:cubicBezTo>
                <a:cubicBezTo>
                  <a:pt x="862369" y="374650"/>
                  <a:pt x="862013" y="373228"/>
                  <a:pt x="862013" y="371475"/>
                </a:cubicBezTo>
                <a:cubicBezTo>
                  <a:pt x="862013" y="369722"/>
                  <a:pt x="862369" y="368300"/>
                  <a:pt x="862807" y="368300"/>
                </a:cubicBezTo>
                <a:close/>
                <a:moveTo>
                  <a:pt x="880270" y="366395"/>
                </a:moveTo>
                <a:lnTo>
                  <a:pt x="881659" y="367506"/>
                </a:lnTo>
                <a:cubicBezTo>
                  <a:pt x="882651" y="368300"/>
                  <a:pt x="882651" y="368300"/>
                  <a:pt x="882651" y="368300"/>
                </a:cubicBezTo>
                <a:close/>
                <a:moveTo>
                  <a:pt x="883900" y="365385"/>
                </a:moveTo>
                <a:lnTo>
                  <a:pt x="888683" y="368118"/>
                </a:lnTo>
                <a:lnTo>
                  <a:pt x="888683" y="367846"/>
                </a:lnTo>
                <a:lnTo>
                  <a:pt x="888833" y="368204"/>
                </a:lnTo>
                <a:lnTo>
                  <a:pt x="889001" y="368300"/>
                </a:lnTo>
                <a:lnTo>
                  <a:pt x="888874" y="368300"/>
                </a:lnTo>
                <a:lnTo>
                  <a:pt x="888890" y="368337"/>
                </a:lnTo>
                <a:lnTo>
                  <a:pt x="889001" y="368300"/>
                </a:lnTo>
                <a:lnTo>
                  <a:pt x="889001" y="368602"/>
                </a:lnTo>
                <a:lnTo>
                  <a:pt x="890720" y="372696"/>
                </a:lnTo>
                <a:lnTo>
                  <a:pt x="891060" y="372205"/>
                </a:lnTo>
                <a:lnTo>
                  <a:pt x="892176" y="374320"/>
                </a:lnTo>
                <a:lnTo>
                  <a:pt x="895206" y="375140"/>
                </a:lnTo>
                <a:lnTo>
                  <a:pt x="895351" y="374650"/>
                </a:lnTo>
                <a:lnTo>
                  <a:pt x="895300" y="375166"/>
                </a:lnTo>
                <a:lnTo>
                  <a:pt x="895351" y="375179"/>
                </a:lnTo>
                <a:lnTo>
                  <a:pt x="895299" y="375179"/>
                </a:lnTo>
                <a:lnTo>
                  <a:pt x="894653" y="381716"/>
                </a:lnTo>
                <a:lnTo>
                  <a:pt x="895351" y="382588"/>
                </a:lnTo>
                <a:lnTo>
                  <a:pt x="894618" y="382065"/>
                </a:lnTo>
                <a:lnTo>
                  <a:pt x="894567" y="382588"/>
                </a:lnTo>
                <a:lnTo>
                  <a:pt x="894557" y="382687"/>
                </a:lnTo>
                <a:lnTo>
                  <a:pt x="894489" y="382588"/>
                </a:lnTo>
                <a:lnTo>
                  <a:pt x="893647" y="381371"/>
                </a:lnTo>
                <a:lnTo>
                  <a:pt x="889795" y="378619"/>
                </a:lnTo>
                <a:lnTo>
                  <a:pt x="889107" y="375179"/>
                </a:lnTo>
                <a:lnTo>
                  <a:pt x="889001" y="375179"/>
                </a:lnTo>
                <a:lnTo>
                  <a:pt x="889083" y="375061"/>
                </a:lnTo>
                <a:lnTo>
                  <a:pt x="889001" y="374650"/>
                </a:lnTo>
                <a:lnTo>
                  <a:pt x="889276" y="374783"/>
                </a:lnTo>
                <a:lnTo>
                  <a:pt x="889578" y="374346"/>
                </a:lnTo>
                <a:lnTo>
                  <a:pt x="889001" y="374542"/>
                </a:lnTo>
                <a:lnTo>
                  <a:pt x="889001" y="374650"/>
                </a:lnTo>
                <a:lnTo>
                  <a:pt x="888961" y="374556"/>
                </a:lnTo>
                <a:lnTo>
                  <a:pt x="888920" y="374569"/>
                </a:lnTo>
                <a:lnTo>
                  <a:pt x="889001" y="374650"/>
                </a:lnTo>
                <a:lnTo>
                  <a:pt x="888683" y="374650"/>
                </a:lnTo>
                <a:lnTo>
                  <a:pt x="888207" y="374650"/>
                </a:lnTo>
                <a:lnTo>
                  <a:pt x="885473" y="374650"/>
                </a:lnTo>
                <a:lnTo>
                  <a:pt x="885826" y="375444"/>
                </a:lnTo>
                <a:lnTo>
                  <a:pt x="887096" y="378302"/>
                </a:lnTo>
                <a:lnTo>
                  <a:pt x="883958" y="376284"/>
                </a:lnTo>
                <a:lnTo>
                  <a:pt x="888207" y="381596"/>
                </a:lnTo>
                <a:cubicBezTo>
                  <a:pt x="889001" y="382588"/>
                  <a:pt x="889001" y="382588"/>
                  <a:pt x="889001" y="382588"/>
                </a:cubicBezTo>
                <a:cubicBezTo>
                  <a:pt x="885826" y="382588"/>
                  <a:pt x="884238" y="382588"/>
                  <a:pt x="883445" y="381596"/>
                </a:cubicBezTo>
                <a:lnTo>
                  <a:pt x="882832" y="376238"/>
                </a:lnTo>
                <a:lnTo>
                  <a:pt x="882651" y="376238"/>
                </a:lnTo>
                <a:lnTo>
                  <a:pt x="882651" y="375444"/>
                </a:lnTo>
                <a:lnTo>
                  <a:pt x="882651" y="374650"/>
                </a:lnTo>
                <a:lnTo>
                  <a:pt x="882651" y="374551"/>
                </a:lnTo>
                <a:lnTo>
                  <a:pt x="882651" y="371872"/>
                </a:lnTo>
                <a:lnTo>
                  <a:pt x="882651" y="369094"/>
                </a:lnTo>
                <a:cubicBezTo>
                  <a:pt x="882651" y="368300"/>
                  <a:pt x="882651" y="368300"/>
                  <a:pt x="882651" y="368300"/>
                </a:cubicBezTo>
                <a:cubicBezTo>
                  <a:pt x="882651" y="368300"/>
                  <a:pt x="882651" y="368300"/>
                  <a:pt x="883445" y="369094"/>
                </a:cubicBezTo>
                <a:lnTo>
                  <a:pt x="888683" y="374332"/>
                </a:lnTo>
                <a:lnTo>
                  <a:pt x="888683" y="373908"/>
                </a:lnTo>
                <a:lnTo>
                  <a:pt x="886620" y="369094"/>
                </a:lnTo>
                <a:lnTo>
                  <a:pt x="888683" y="368406"/>
                </a:lnTo>
                <a:lnTo>
                  <a:pt x="888683" y="368300"/>
                </a:lnTo>
                <a:lnTo>
                  <a:pt x="888207" y="368300"/>
                </a:lnTo>
                <a:lnTo>
                  <a:pt x="886620" y="368300"/>
                </a:lnTo>
                <a:lnTo>
                  <a:pt x="882651" y="368300"/>
                </a:lnTo>
                <a:close/>
                <a:moveTo>
                  <a:pt x="259359" y="362744"/>
                </a:moveTo>
                <a:lnTo>
                  <a:pt x="254398" y="366712"/>
                </a:lnTo>
                <a:lnTo>
                  <a:pt x="256382" y="365125"/>
                </a:lnTo>
                <a:close/>
                <a:moveTo>
                  <a:pt x="915988" y="361950"/>
                </a:moveTo>
                <a:lnTo>
                  <a:pt x="915989" y="361950"/>
                </a:lnTo>
                <a:lnTo>
                  <a:pt x="917576" y="361950"/>
                </a:lnTo>
                <a:lnTo>
                  <a:pt x="917576" y="363538"/>
                </a:lnTo>
                <a:lnTo>
                  <a:pt x="915988" y="363538"/>
                </a:lnTo>
                <a:close/>
                <a:moveTo>
                  <a:pt x="889001" y="361950"/>
                </a:moveTo>
                <a:cubicBezTo>
                  <a:pt x="889001" y="361950"/>
                  <a:pt x="895351" y="368300"/>
                  <a:pt x="895351" y="368300"/>
                </a:cubicBezTo>
                <a:cubicBezTo>
                  <a:pt x="895351" y="368300"/>
                  <a:pt x="889001" y="368300"/>
                  <a:pt x="889001" y="361950"/>
                </a:cubicBezTo>
                <a:close/>
                <a:moveTo>
                  <a:pt x="882651" y="361950"/>
                </a:moveTo>
                <a:cubicBezTo>
                  <a:pt x="885826" y="361950"/>
                  <a:pt x="885826" y="361950"/>
                  <a:pt x="885032" y="362744"/>
                </a:cubicBezTo>
                <a:lnTo>
                  <a:pt x="883900" y="365385"/>
                </a:lnTo>
                <a:lnTo>
                  <a:pt x="883445" y="365125"/>
                </a:lnTo>
                <a:cubicBezTo>
                  <a:pt x="882651" y="363538"/>
                  <a:pt x="882651" y="361950"/>
                  <a:pt x="882651" y="361950"/>
                </a:cubicBezTo>
                <a:close/>
                <a:moveTo>
                  <a:pt x="874713" y="361950"/>
                </a:moveTo>
                <a:cubicBezTo>
                  <a:pt x="882651" y="368300"/>
                  <a:pt x="874713" y="368300"/>
                  <a:pt x="882651" y="368300"/>
                </a:cubicBezTo>
                <a:cubicBezTo>
                  <a:pt x="882651" y="368300"/>
                  <a:pt x="874713" y="368300"/>
                  <a:pt x="874713" y="368300"/>
                </a:cubicBezTo>
                <a:cubicBezTo>
                  <a:pt x="874713" y="361950"/>
                  <a:pt x="874713" y="361950"/>
                  <a:pt x="874713" y="361950"/>
                </a:cubicBezTo>
                <a:close/>
                <a:moveTo>
                  <a:pt x="874713" y="361950"/>
                </a:moveTo>
                <a:lnTo>
                  <a:pt x="880270" y="366395"/>
                </a:lnTo>
                <a:lnTo>
                  <a:pt x="878682" y="365125"/>
                </a:lnTo>
                <a:cubicBezTo>
                  <a:pt x="878682" y="365125"/>
                  <a:pt x="878682" y="365125"/>
                  <a:pt x="874713" y="361950"/>
                </a:cubicBezTo>
                <a:close/>
                <a:moveTo>
                  <a:pt x="266700" y="361950"/>
                </a:moveTo>
                <a:lnTo>
                  <a:pt x="262659" y="364259"/>
                </a:lnTo>
                <a:lnTo>
                  <a:pt x="263525" y="362744"/>
                </a:lnTo>
                <a:cubicBezTo>
                  <a:pt x="265113" y="361950"/>
                  <a:pt x="266700" y="361950"/>
                  <a:pt x="266700" y="361950"/>
                </a:cubicBezTo>
                <a:close/>
                <a:moveTo>
                  <a:pt x="252413" y="361950"/>
                </a:moveTo>
                <a:lnTo>
                  <a:pt x="250104" y="365991"/>
                </a:lnTo>
                <a:lnTo>
                  <a:pt x="246063" y="368300"/>
                </a:lnTo>
                <a:cubicBezTo>
                  <a:pt x="252413" y="361950"/>
                  <a:pt x="252413" y="361950"/>
                  <a:pt x="252413" y="361950"/>
                </a:cubicBezTo>
                <a:close/>
                <a:moveTo>
                  <a:pt x="252413" y="361950"/>
                </a:moveTo>
                <a:lnTo>
                  <a:pt x="252413" y="361951"/>
                </a:lnTo>
                <a:lnTo>
                  <a:pt x="252413" y="365125"/>
                </a:lnTo>
                <a:cubicBezTo>
                  <a:pt x="252413" y="366713"/>
                  <a:pt x="252413" y="368300"/>
                  <a:pt x="252413" y="368300"/>
                </a:cubicBezTo>
                <a:cubicBezTo>
                  <a:pt x="246063" y="368300"/>
                  <a:pt x="246063" y="368300"/>
                  <a:pt x="246063" y="368300"/>
                </a:cubicBezTo>
                <a:cubicBezTo>
                  <a:pt x="246063" y="368300"/>
                  <a:pt x="247651" y="368300"/>
                  <a:pt x="249238" y="367506"/>
                </a:cubicBezTo>
                <a:lnTo>
                  <a:pt x="250104" y="365991"/>
                </a:lnTo>
                <a:lnTo>
                  <a:pt x="251619" y="365125"/>
                </a:lnTo>
                <a:cubicBezTo>
                  <a:pt x="252413" y="363538"/>
                  <a:pt x="252413" y="361950"/>
                  <a:pt x="252413" y="361950"/>
                </a:cubicBezTo>
                <a:close/>
                <a:moveTo>
                  <a:pt x="878682" y="361421"/>
                </a:moveTo>
                <a:lnTo>
                  <a:pt x="881659" y="361421"/>
                </a:lnTo>
                <a:cubicBezTo>
                  <a:pt x="882651" y="361421"/>
                  <a:pt x="882651" y="361421"/>
                  <a:pt x="882651" y="361421"/>
                </a:cubicBezTo>
                <a:lnTo>
                  <a:pt x="882651" y="361950"/>
                </a:lnTo>
                <a:lnTo>
                  <a:pt x="882651" y="362281"/>
                </a:lnTo>
                <a:lnTo>
                  <a:pt x="882651" y="363141"/>
                </a:lnTo>
                <a:lnTo>
                  <a:pt x="882651" y="364860"/>
                </a:lnTo>
                <a:lnTo>
                  <a:pt x="882651" y="367440"/>
                </a:lnTo>
                <a:lnTo>
                  <a:pt x="882651" y="368300"/>
                </a:lnTo>
                <a:cubicBezTo>
                  <a:pt x="878682" y="364860"/>
                  <a:pt x="878682" y="363141"/>
                  <a:pt x="878682" y="361421"/>
                </a:cubicBezTo>
                <a:close/>
                <a:moveTo>
                  <a:pt x="246153" y="361198"/>
                </a:moveTo>
                <a:cubicBezTo>
                  <a:pt x="239316" y="361198"/>
                  <a:pt x="246153" y="361198"/>
                  <a:pt x="239316" y="368028"/>
                </a:cubicBezTo>
                <a:cubicBezTo>
                  <a:pt x="239316" y="361198"/>
                  <a:pt x="239316" y="361198"/>
                  <a:pt x="246153" y="361198"/>
                </a:cubicBezTo>
                <a:close/>
                <a:moveTo>
                  <a:pt x="239316" y="361198"/>
                </a:moveTo>
                <a:cubicBezTo>
                  <a:pt x="239316" y="361198"/>
                  <a:pt x="239316" y="361198"/>
                  <a:pt x="239316" y="362051"/>
                </a:cubicBezTo>
                <a:lnTo>
                  <a:pt x="239316" y="363759"/>
                </a:lnTo>
                <a:lnTo>
                  <a:pt x="239316" y="364613"/>
                </a:lnTo>
                <a:cubicBezTo>
                  <a:pt x="239316" y="366320"/>
                  <a:pt x="239316" y="368028"/>
                  <a:pt x="239316" y="368028"/>
                </a:cubicBezTo>
                <a:cubicBezTo>
                  <a:pt x="232478" y="368028"/>
                  <a:pt x="232478" y="368028"/>
                  <a:pt x="232478" y="368028"/>
                </a:cubicBezTo>
                <a:cubicBezTo>
                  <a:pt x="239316" y="368028"/>
                  <a:pt x="239316" y="361198"/>
                  <a:pt x="239316" y="361198"/>
                </a:cubicBezTo>
                <a:close/>
                <a:moveTo>
                  <a:pt x="34188" y="361198"/>
                </a:moveTo>
                <a:cubicBezTo>
                  <a:pt x="27350" y="368028"/>
                  <a:pt x="34188" y="361198"/>
                  <a:pt x="27350" y="368028"/>
                </a:cubicBezTo>
                <a:cubicBezTo>
                  <a:pt x="27350" y="361198"/>
                  <a:pt x="34188" y="361198"/>
                  <a:pt x="34188" y="361198"/>
                </a:cubicBezTo>
                <a:close/>
                <a:moveTo>
                  <a:pt x="27350" y="361198"/>
                </a:moveTo>
                <a:lnTo>
                  <a:pt x="26988" y="362041"/>
                </a:lnTo>
                <a:lnTo>
                  <a:pt x="24786" y="367174"/>
                </a:lnTo>
                <a:lnTo>
                  <a:pt x="26988" y="367908"/>
                </a:lnTo>
                <a:lnTo>
                  <a:pt x="27350" y="368028"/>
                </a:lnTo>
                <a:lnTo>
                  <a:pt x="26988" y="368286"/>
                </a:lnTo>
                <a:lnTo>
                  <a:pt x="21368" y="372297"/>
                </a:lnTo>
                <a:lnTo>
                  <a:pt x="21132" y="374889"/>
                </a:lnTo>
                <a:lnTo>
                  <a:pt x="21273" y="374730"/>
                </a:lnTo>
                <a:lnTo>
                  <a:pt x="21239" y="375155"/>
                </a:lnTo>
                <a:lnTo>
                  <a:pt x="21102" y="375221"/>
                </a:lnTo>
                <a:lnTo>
                  <a:pt x="21081" y="375444"/>
                </a:lnTo>
                <a:lnTo>
                  <a:pt x="21215" y="375444"/>
                </a:lnTo>
                <a:lnTo>
                  <a:pt x="20638" y="382588"/>
                </a:lnTo>
                <a:lnTo>
                  <a:pt x="20638" y="380315"/>
                </a:lnTo>
                <a:lnTo>
                  <a:pt x="20513" y="381689"/>
                </a:lnTo>
                <a:cubicBezTo>
                  <a:pt x="20513" y="381689"/>
                  <a:pt x="13675" y="388519"/>
                  <a:pt x="20513" y="388519"/>
                </a:cubicBezTo>
                <a:cubicBezTo>
                  <a:pt x="17094" y="388519"/>
                  <a:pt x="15385" y="390227"/>
                  <a:pt x="14530" y="391935"/>
                </a:cubicBezTo>
                <a:lnTo>
                  <a:pt x="14288" y="392901"/>
                </a:lnTo>
                <a:lnTo>
                  <a:pt x="13729" y="395132"/>
                </a:lnTo>
                <a:lnTo>
                  <a:pt x="13790" y="395235"/>
                </a:lnTo>
                <a:lnTo>
                  <a:pt x="14288" y="394738"/>
                </a:lnTo>
                <a:lnTo>
                  <a:pt x="14530" y="394496"/>
                </a:lnTo>
                <a:cubicBezTo>
                  <a:pt x="15385" y="393642"/>
                  <a:pt x="17094" y="391935"/>
                  <a:pt x="20513" y="388519"/>
                </a:cubicBezTo>
                <a:cubicBezTo>
                  <a:pt x="17094" y="391935"/>
                  <a:pt x="15385" y="393642"/>
                  <a:pt x="14530" y="395350"/>
                </a:cubicBezTo>
                <a:lnTo>
                  <a:pt x="14288" y="397283"/>
                </a:lnTo>
                <a:lnTo>
                  <a:pt x="13699" y="401989"/>
                </a:lnTo>
                <a:lnTo>
                  <a:pt x="13778" y="402155"/>
                </a:lnTo>
                <a:lnTo>
                  <a:pt x="14288" y="402027"/>
                </a:lnTo>
                <a:lnTo>
                  <a:pt x="14769" y="401907"/>
                </a:lnTo>
                <a:lnTo>
                  <a:pt x="14530" y="402180"/>
                </a:lnTo>
                <a:lnTo>
                  <a:pt x="14499" y="402432"/>
                </a:lnTo>
                <a:lnTo>
                  <a:pt x="17463" y="402432"/>
                </a:lnTo>
                <a:cubicBezTo>
                  <a:pt x="16669" y="403325"/>
                  <a:pt x="15876" y="404218"/>
                  <a:pt x="15280" y="404441"/>
                </a:cubicBezTo>
                <a:lnTo>
                  <a:pt x="14456" y="402772"/>
                </a:lnTo>
                <a:lnTo>
                  <a:pt x="14288" y="404114"/>
                </a:lnTo>
                <a:lnTo>
                  <a:pt x="13675" y="409011"/>
                </a:lnTo>
                <a:cubicBezTo>
                  <a:pt x="13675" y="405595"/>
                  <a:pt x="13675" y="405595"/>
                  <a:pt x="13675" y="406449"/>
                </a:cubicBezTo>
                <a:lnTo>
                  <a:pt x="13675" y="405595"/>
                </a:lnTo>
                <a:lnTo>
                  <a:pt x="13675" y="403226"/>
                </a:lnTo>
                <a:lnTo>
                  <a:pt x="13161" y="403226"/>
                </a:lnTo>
                <a:lnTo>
                  <a:pt x="10791" y="408050"/>
                </a:lnTo>
                <a:cubicBezTo>
                  <a:pt x="9829" y="410291"/>
                  <a:pt x="13675" y="403888"/>
                  <a:pt x="13675" y="409011"/>
                </a:cubicBezTo>
                <a:cubicBezTo>
                  <a:pt x="10257" y="412426"/>
                  <a:pt x="8547" y="412426"/>
                  <a:pt x="8547" y="410718"/>
                </a:cubicBezTo>
                <a:lnTo>
                  <a:pt x="13047" y="403226"/>
                </a:lnTo>
                <a:lnTo>
                  <a:pt x="11311" y="403226"/>
                </a:lnTo>
                <a:lnTo>
                  <a:pt x="7342" y="403226"/>
                </a:lnTo>
                <a:cubicBezTo>
                  <a:pt x="6350" y="403226"/>
                  <a:pt x="6350" y="403226"/>
                  <a:pt x="6350" y="403226"/>
                </a:cubicBezTo>
                <a:cubicBezTo>
                  <a:pt x="6350" y="403226"/>
                  <a:pt x="8335" y="403226"/>
                  <a:pt x="10319" y="402333"/>
                </a:cubicBezTo>
                <a:lnTo>
                  <a:pt x="12344" y="399144"/>
                </a:lnTo>
                <a:lnTo>
                  <a:pt x="13675" y="401939"/>
                </a:lnTo>
                <a:lnTo>
                  <a:pt x="13675" y="397048"/>
                </a:lnTo>
                <a:lnTo>
                  <a:pt x="12344" y="399144"/>
                </a:lnTo>
                <a:lnTo>
                  <a:pt x="11311" y="396975"/>
                </a:lnTo>
                <a:cubicBezTo>
                  <a:pt x="11807" y="395636"/>
                  <a:pt x="12552" y="394519"/>
                  <a:pt x="13172" y="394184"/>
                </a:cubicBezTo>
                <a:lnTo>
                  <a:pt x="13675" y="395040"/>
                </a:lnTo>
                <a:lnTo>
                  <a:pt x="13675" y="391935"/>
                </a:lnTo>
                <a:cubicBezTo>
                  <a:pt x="13675" y="390227"/>
                  <a:pt x="13675" y="388519"/>
                  <a:pt x="13675" y="388519"/>
                </a:cubicBezTo>
                <a:cubicBezTo>
                  <a:pt x="13675" y="388519"/>
                  <a:pt x="13675" y="381689"/>
                  <a:pt x="20513" y="374858"/>
                </a:cubicBezTo>
                <a:cubicBezTo>
                  <a:pt x="20513" y="371443"/>
                  <a:pt x="20513" y="371443"/>
                  <a:pt x="20513" y="370589"/>
                </a:cubicBezTo>
                <a:lnTo>
                  <a:pt x="20513" y="368028"/>
                </a:lnTo>
                <a:cubicBezTo>
                  <a:pt x="20513" y="368028"/>
                  <a:pt x="22222" y="368028"/>
                  <a:pt x="23932" y="367174"/>
                </a:cubicBezTo>
                <a:lnTo>
                  <a:pt x="26988" y="361830"/>
                </a:lnTo>
                <a:close/>
                <a:moveTo>
                  <a:pt x="253207" y="361156"/>
                </a:moveTo>
                <a:cubicBezTo>
                  <a:pt x="253207" y="364728"/>
                  <a:pt x="254993" y="364728"/>
                  <a:pt x="255886" y="364728"/>
                </a:cubicBezTo>
                <a:lnTo>
                  <a:pt x="254398" y="366712"/>
                </a:lnTo>
                <a:lnTo>
                  <a:pt x="253482" y="367934"/>
                </a:lnTo>
                <a:lnTo>
                  <a:pt x="259359" y="365919"/>
                </a:lnTo>
                <a:lnTo>
                  <a:pt x="260350" y="368298"/>
                </a:lnTo>
                <a:lnTo>
                  <a:pt x="260350" y="368299"/>
                </a:lnTo>
                <a:lnTo>
                  <a:pt x="261144" y="365125"/>
                </a:lnTo>
                <a:lnTo>
                  <a:pt x="262659" y="364259"/>
                </a:lnTo>
                <a:lnTo>
                  <a:pt x="260351" y="368299"/>
                </a:lnTo>
                <a:lnTo>
                  <a:pt x="260351" y="368300"/>
                </a:lnTo>
                <a:lnTo>
                  <a:pt x="260350" y="368300"/>
                </a:lnTo>
                <a:lnTo>
                  <a:pt x="256382" y="368300"/>
                </a:lnTo>
                <a:lnTo>
                  <a:pt x="253207" y="368300"/>
                </a:lnTo>
                <a:lnTo>
                  <a:pt x="252413" y="368300"/>
                </a:lnTo>
                <a:lnTo>
                  <a:pt x="253207" y="368028"/>
                </a:lnTo>
                <a:lnTo>
                  <a:pt x="253207" y="367665"/>
                </a:lnTo>
                <a:lnTo>
                  <a:pt x="253207" y="367407"/>
                </a:lnTo>
                <a:lnTo>
                  <a:pt x="253207" y="364728"/>
                </a:lnTo>
                <a:lnTo>
                  <a:pt x="253207" y="363835"/>
                </a:lnTo>
                <a:cubicBezTo>
                  <a:pt x="253207" y="362942"/>
                  <a:pt x="253207" y="361156"/>
                  <a:pt x="253207" y="361156"/>
                </a:cubicBezTo>
                <a:close/>
                <a:moveTo>
                  <a:pt x="875564" y="359701"/>
                </a:moveTo>
                <a:lnTo>
                  <a:pt x="875705" y="360561"/>
                </a:lnTo>
                <a:lnTo>
                  <a:pt x="878377" y="360892"/>
                </a:lnTo>
                <a:lnTo>
                  <a:pt x="878682" y="361421"/>
                </a:lnTo>
                <a:lnTo>
                  <a:pt x="874713" y="361421"/>
                </a:lnTo>
                <a:close/>
                <a:moveTo>
                  <a:pt x="30342" y="359490"/>
                </a:moveTo>
                <a:lnTo>
                  <a:pt x="29273" y="361198"/>
                </a:lnTo>
                <a:cubicBezTo>
                  <a:pt x="28205" y="362478"/>
                  <a:pt x="27350" y="362905"/>
                  <a:pt x="27350" y="361198"/>
                </a:cubicBezTo>
                <a:close/>
                <a:moveTo>
                  <a:pt x="263525" y="358973"/>
                </a:moveTo>
                <a:cubicBezTo>
                  <a:pt x="265113" y="357981"/>
                  <a:pt x="266700" y="357981"/>
                  <a:pt x="266700" y="361950"/>
                </a:cubicBezTo>
                <a:cubicBezTo>
                  <a:pt x="266700" y="361950"/>
                  <a:pt x="266700" y="361950"/>
                  <a:pt x="265906" y="361950"/>
                </a:cubicBezTo>
                <a:lnTo>
                  <a:pt x="262731" y="361950"/>
                </a:lnTo>
                <a:cubicBezTo>
                  <a:pt x="261938" y="361950"/>
                  <a:pt x="260350" y="361950"/>
                  <a:pt x="260350" y="361950"/>
                </a:cubicBezTo>
                <a:cubicBezTo>
                  <a:pt x="260350" y="361950"/>
                  <a:pt x="261938" y="359966"/>
                  <a:pt x="263525" y="358973"/>
                </a:cubicBezTo>
                <a:close/>
                <a:moveTo>
                  <a:pt x="911807" y="355406"/>
                </a:moveTo>
                <a:lnTo>
                  <a:pt x="915194" y="357584"/>
                </a:lnTo>
                <a:lnTo>
                  <a:pt x="915730" y="359997"/>
                </a:lnTo>
                <a:lnTo>
                  <a:pt x="915194" y="355931"/>
                </a:lnTo>
                <a:close/>
                <a:moveTo>
                  <a:pt x="868363" y="354806"/>
                </a:moveTo>
                <a:cubicBezTo>
                  <a:pt x="868363" y="354806"/>
                  <a:pt x="868363" y="354806"/>
                  <a:pt x="874713" y="361950"/>
                </a:cubicBezTo>
                <a:cubicBezTo>
                  <a:pt x="868363" y="361950"/>
                  <a:pt x="868363" y="361950"/>
                  <a:pt x="868363" y="354806"/>
                </a:cubicBezTo>
                <a:close/>
                <a:moveTo>
                  <a:pt x="874713" y="354541"/>
                </a:moveTo>
                <a:lnTo>
                  <a:pt x="876545" y="357716"/>
                </a:lnTo>
                <a:lnTo>
                  <a:pt x="875564" y="359701"/>
                </a:lnTo>
                <a:close/>
                <a:moveTo>
                  <a:pt x="874713" y="354541"/>
                </a:moveTo>
                <a:cubicBezTo>
                  <a:pt x="878682" y="354541"/>
                  <a:pt x="878682" y="354541"/>
                  <a:pt x="877690" y="355401"/>
                </a:cubicBezTo>
                <a:lnTo>
                  <a:pt x="877094" y="356605"/>
                </a:lnTo>
                <a:lnTo>
                  <a:pt x="875705" y="355401"/>
                </a:lnTo>
                <a:cubicBezTo>
                  <a:pt x="874713" y="354541"/>
                  <a:pt x="874713" y="354541"/>
                  <a:pt x="874713" y="354541"/>
                </a:cubicBezTo>
                <a:close/>
                <a:moveTo>
                  <a:pt x="246153" y="354367"/>
                </a:moveTo>
                <a:lnTo>
                  <a:pt x="248563" y="357577"/>
                </a:lnTo>
                <a:lnTo>
                  <a:pt x="249635" y="355700"/>
                </a:lnTo>
                <a:lnTo>
                  <a:pt x="252413" y="355006"/>
                </a:lnTo>
                <a:lnTo>
                  <a:pt x="253207" y="354807"/>
                </a:lnTo>
                <a:lnTo>
                  <a:pt x="252413" y="355601"/>
                </a:lnTo>
                <a:lnTo>
                  <a:pt x="247313" y="360701"/>
                </a:lnTo>
                <a:lnTo>
                  <a:pt x="252136" y="358636"/>
                </a:lnTo>
                <a:lnTo>
                  <a:pt x="252413" y="359466"/>
                </a:lnTo>
                <a:lnTo>
                  <a:pt x="252991" y="361198"/>
                </a:lnTo>
                <a:lnTo>
                  <a:pt x="252413" y="361198"/>
                </a:lnTo>
                <a:lnTo>
                  <a:pt x="249572" y="361198"/>
                </a:lnTo>
                <a:lnTo>
                  <a:pt x="246817" y="361198"/>
                </a:lnTo>
                <a:lnTo>
                  <a:pt x="246153" y="361861"/>
                </a:lnTo>
                <a:lnTo>
                  <a:pt x="246153" y="364613"/>
                </a:lnTo>
                <a:lnTo>
                  <a:pt x="246153" y="365467"/>
                </a:lnTo>
                <a:cubicBezTo>
                  <a:pt x="246153" y="364613"/>
                  <a:pt x="246153" y="364613"/>
                  <a:pt x="246153" y="368028"/>
                </a:cubicBezTo>
                <a:lnTo>
                  <a:pt x="245534" y="368028"/>
                </a:lnTo>
                <a:lnTo>
                  <a:pt x="242735" y="368028"/>
                </a:lnTo>
                <a:cubicBezTo>
                  <a:pt x="241025" y="368028"/>
                  <a:pt x="239316" y="368028"/>
                  <a:pt x="239316" y="368028"/>
                </a:cubicBezTo>
                <a:cubicBezTo>
                  <a:pt x="242735" y="368028"/>
                  <a:pt x="244444" y="368028"/>
                  <a:pt x="245298" y="367174"/>
                </a:cubicBezTo>
                <a:lnTo>
                  <a:pt x="245534" y="365526"/>
                </a:lnTo>
                <a:lnTo>
                  <a:pt x="246153" y="361198"/>
                </a:lnTo>
                <a:lnTo>
                  <a:pt x="246153" y="361794"/>
                </a:lnTo>
                <a:lnTo>
                  <a:pt x="246494" y="361198"/>
                </a:lnTo>
                <a:lnTo>
                  <a:pt x="246153" y="361198"/>
                </a:lnTo>
                <a:lnTo>
                  <a:pt x="246604" y="361005"/>
                </a:lnTo>
                <a:lnTo>
                  <a:pt x="247578" y="359299"/>
                </a:lnTo>
                <a:lnTo>
                  <a:pt x="246153" y="361198"/>
                </a:lnTo>
                <a:cubicBezTo>
                  <a:pt x="246153" y="361198"/>
                  <a:pt x="246153" y="361198"/>
                  <a:pt x="239316" y="361198"/>
                </a:cubicBezTo>
                <a:cubicBezTo>
                  <a:pt x="246153" y="361198"/>
                  <a:pt x="239316" y="361198"/>
                  <a:pt x="246153" y="354367"/>
                </a:cubicBezTo>
                <a:close/>
                <a:moveTo>
                  <a:pt x="239316" y="354367"/>
                </a:moveTo>
                <a:cubicBezTo>
                  <a:pt x="246153" y="354367"/>
                  <a:pt x="246153" y="354367"/>
                  <a:pt x="246153" y="354367"/>
                </a:cubicBezTo>
                <a:cubicBezTo>
                  <a:pt x="246153" y="354367"/>
                  <a:pt x="246153" y="354367"/>
                  <a:pt x="239316" y="361198"/>
                </a:cubicBezTo>
                <a:cubicBezTo>
                  <a:pt x="239316" y="361198"/>
                  <a:pt x="239316" y="361198"/>
                  <a:pt x="238461" y="361198"/>
                </a:cubicBezTo>
                <a:lnTo>
                  <a:pt x="235042" y="361198"/>
                </a:lnTo>
                <a:cubicBezTo>
                  <a:pt x="234188" y="361198"/>
                  <a:pt x="232478" y="361198"/>
                  <a:pt x="232478" y="361198"/>
                </a:cubicBezTo>
                <a:cubicBezTo>
                  <a:pt x="239316" y="361198"/>
                  <a:pt x="239316" y="361198"/>
                  <a:pt x="239316" y="354367"/>
                </a:cubicBezTo>
                <a:close/>
                <a:moveTo>
                  <a:pt x="27350" y="354367"/>
                </a:moveTo>
                <a:cubicBezTo>
                  <a:pt x="23932" y="354367"/>
                  <a:pt x="22222" y="356075"/>
                  <a:pt x="21368" y="358636"/>
                </a:cubicBezTo>
                <a:lnTo>
                  <a:pt x="21197" y="360515"/>
                </a:lnTo>
                <a:lnTo>
                  <a:pt x="20513" y="361198"/>
                </a:lnTo>
                <a:cubicBezTo>
                  <a:pt x="20513" y="361198"/>
                  <a:pt x="20513" y="354367"/>
                  <a:pt x="27350" y="354367"/>
                </a:cubicBezTo>
                <a:close/>
                <a:moveTo>
                  <a:pt x="27350" y="354367"/>
                </a:moveTo>
                <a:lnTo>
                  <a:pt x="27350" y="355221"/>
                </a:lnTo>
                <a:lnTo>
                  <a:pt x="27350" y="356929"/>
                </a:lnTo>
                <a:lnTo>
                  <a:pt x="27350" y="360344"/>
                </a:lnTo>
                <a:lnTo>
                  <a:pt x="27350" y="361198"/>
                </a:lnTo>
                <a:lnTo>
                  <a:pt x="26988" y="361559"/>
                </a:lnTo>
                <a:lnTo>
                  <a:pt x="23932" y="364613"/>
                </a:lnTo>
                <a:cubicBezTo>
                  <a:pt x="22222" y="366320"/>
                  <a:pt x="20513" y="368028"/>
                  <a:pt x="20513" y="368028"/>
                </a:cubicBezTo>
                <a:lnTo>
                  <a:pt x="21197" y="360515"/>
                </a:lnTo>
                <a:lnTo>
                  <a:pt x="21368" y="360344"/>
                </a:lnTo>
                <a:cubicBezTo>
                  <a:pt x="22222" y="359490"/>
                  <a:pt x="23932" y="357782"/>
                  <a:pt x="27350" y="354367"/>
                </a:cubicBezTo>
                <a:close/>
                <a:moveTo>
                  <a:pt x="930276" y="354013"/>
                </a:moveTo>
                <a:cubicBezTo>
                  <a:pt x="936626" y="354013"/>
                  <a:pt x="936626" y="361157"/>
                  <a:pt x="936626" y="361157"/>
                </a:cubicBezTo>
                <a:cubicBezTo>
                  <a:pt x="936626" y="361157"/>
                  <a:pt x="936626" y="361157"/>
                  <a:pt x="930276" y="354013"/>
                </a:cubicBezTo>
                <a:close/>
                <a:moveTo>
                  <a:pt x="922338" y="354012"/>
                </a:moveTo>
                <a:cubicBezTo>
                  <a:pt x="930276" y="354012"/>
                  <a:pt x="930276" y="361950"/>
                  <a:pt x="930276" y="361950"/>
                </a:cubicBezTo>
                <a:cubicBezTo>
                  <a:pt x="930276" y="361950"/>
                  <a:pt x="922338" y="354012"/>
                  <a:pt x="922338" y="354012"/>
                </a:cubicBezTo>
                <a:close/>
                <a:moveTo>
                  <a:pt x="901701" y="354012"/>
                </a:moveTo>
                <a:cubicBezTo>
                  <a:pt x="901701" y="354012"/>
                  <a:pt x="909639" y="361950"/>
                  <a:pt x="901701" y="361950"/>
                </a:cubicBezTo>
                <a:cubicBezTo>
                  <a:pt x="901701" y="354012"/>
                  <a:pt x="901701" y="354012"/>
                  <a:pt x="901701" y="354012"/>
                </a:cubicBezTo>
                <a:close/>
                <a:moveTo>
                  <a:pt x="889001" y="354012"/>
                </a:moveTo>
                <a:cubicBezTo>
                  <a:pt x="895351" y="361950"/>
                  <a:pt x="895351" y="361950"/>
                  <a:pt x="895351" y="361950"/>
                </a:cubicBezTo>
                <a:cubicBezTo>
                  <a:pt x="895351" y="361950"/>
                  <a:pt x="889001" y="354012"/>
                  <a:pt x="889001" y="354012"/>
                </a:cubicBezTo>
                <a:close/>
                <a:moveTo>
                  <a:pt x="827882" y="354012"/>
                </a:moveTo>
                <a:cubicBezTo>
                  <a:pt x="828320" y="354012"/>
                  <a:pt x="828676" y="355789"/>
                  <a:pt x="828676" y="357981"/>
                </a:cubicBezTo>
                <a:cubicBezTo>
                  <a:pt x="828676" y="360173"/>
                  <a:pt x="828320" y="361950"/>
                  <a:pt x="827882" y="361950"/>
                </a:cubicBezTo>
                <a:cubicBezTo>
                  <a:pt x="827444" y="361950"/>
                  <a:pt x="827088" y="360173"/>
                  <a:pt x="827088" y="357981"/>
                </a:cubicBezTo>
                <a:cubicBezTo>
                  <a:pt x="827088" y="355789"/>
                  <a:pt x="827444" y="354012"/>
                  <a:pt x="827882" y="354012"/>
                </a:cubicBezTo>
                <a:close/>
                <a:moveTo>
                  <a:pt x="266700" y="354012"/>
                </a:moveTo>
                <a:cubicBezTo>
                  <a:pt x="266700" y="354012"/>
                  <a:pt x="273050" y="354012"/>
                  <a:pt x="273050" y="354012"/>
                </a:cubicBezTo>
                <a:cubicBezTo>
                  <a:pt x="266700" y="354012"/>
                  <a:pt x="266700" y="354012"/>
                  <a:pt x="266700" y="361950"/>
                </a:cubicBezTo>
                <a:cubicBezTo>
                  <a:pt x="266700" y="361950"/>
                  <a:pt x="266700" y="354012"/>
                  <a:pt x="266700" y="354012"/>
                </a:cubicBezTo>
                <a:close/>
                <a:moveTo>
                  <a:pt x="260351" y="354012"/>
                </a:moveTo>
                <a:lnTo>
                  <a:pt x="260350" y="354019"/>
                </a:lnTo>
                <a:lnTo>
                  <a:pt x="259458" y="360263"/>
                </a:lnTo>
                <a:cubicBezTo>
                  <a:pt x="258565" y="361156"/>
                  <a:pt x="256779" y="361156"/>
                  <a:pt x="253207" y="361156"/>
                </a:cubicBezTo>
                <a:cubicBezTo>
                  <a:pt x="256779" y="361156"/>
                  <a:pt x="258565" y="359370"/>
                  <a:pt x="259458" y="357584"/>
                </a:cubicBezTo>
                <a:lnTo>
                  <a:pt x="260350" y="354016"/>
                </a:lnTo>
                <a:close/>
                <a:moveTo>
                  <a:pt x="858045" y="351631"/>
                </a:moveTo>
                <a:cubicBezTo>
                  <a:pt x="860030" y="352425"/>
                  <a:pt x="862014" y="354012"/>
                  <a:pt x="862014" y="354012"/>
                </a:cubicBezTo>
                <a:cubicBezTo>
                  <a:pt x="862014" y="354012"/>
                  <a:pt x="862014" y="354012"/>
                  <a:pt x="854076" y="354012"/>
                </a:cubicBezTo>
                <a:cubicBezTo>
                  <a:pt x="854076" y="350837"/>
                  <a:pt x="856061" y="350837"/>
                  <a:pt x="858045" y="351631"/>
                </a:cubicBezTo>
                <a:close/>
                <a:moveTo>
                  <a:pt x="251813" y="348714"/>
                </a:moveTo>
                <a:lnTo>
                  <a:pt x="246656" y="353865"/>
                </a:lnTo>
                <a:lnTo>
                  <a:pt x="249238" y="353219"/>
                </a:lnTo>
                <a:close/>
                <a:moveTo>
                  <a:pt x="265780" y="348687"/>
                </a:moveTo>
                <a:lnTo>
                  <a:pt x="263790" y="350640"/>
                </a:lnTo>
                <a:lnTo>
                  <a:pt x="260351" y="354012"/>
                </a:lnTo>
                <a:close/>
                <a:moveTo>
                  <a:pt x="868363" y="347663"/>
                </a:moveTo>
                <a:cubicBezTo>
                  <a:pt x="874713" y="354013"/>
                  <a:pt x="874713" y="354013"/>
                  <a:pt x="874713" y="354013"/>
                </a:cubicBezTo>
                <a:cubicBezTo>
                  <a:pt x="868363" y="354013"/>
                  <a:pt x="868363" y="347663"/>
                  <a:pt x="868363" y="347663"/>
                </a:cubicBezTo>
                <a:close/>
                <a:moveTo>
                  <a:pt x="263525" y="347663"/>
                </a:moveTo>
                <a:lnTo>
                  <a:pt x="264679" y="347952"/>
                </a:lnTo>
                <a:lnTo>
                  <a:pt x="266700" y="347663"/>
                </a:lnTo>
                <a:lnTo>
                  <a:pt x="265112" y="348060"/>
                </a:lnTo>
                <a:lnTo>
                  <a:pt x="266154" y="348321"/>
                </a:lnTo>
                <a:lnTo>
                  <a:pt x="266700" y="348457"/>
                </a:lnTo>
                <a:lnTo>
                  <a:pt x="265780" y="348687"/>
                </a:lnTo>
                <a:lnTo>
                  <a:pt x="263525" y="349251"/>
                </a:lnTo>
                <a:lnTo>
                  <a:pt x="263128" y="349152"/>
                </a:lnTo>
                <a:lnTo>
                  <a:pt x="260351" y="354012"/>
                </a:lnTo>
                <a:lnTo>
                  <a:pt x="260350" y="354013"/>
                </a:lnTo>
                <a:lnTo>
                  <a:pt x="260350" y="354012"/>
                </a:lnTo>
                <a:lnTo>
                  <a:pt x="261116" y="348649"/>
                </a:lnTo>
                <a:lnTo>
                  <a:pt x="260350" y="348457"/>
                </a:lnTo>
                <a:cubicBezTo>
                  <a:pt x="260350" y="348019"/>
                  <a:pt x="261772" y="347663"/>
                  <a:pt x="263525" y="347663"/>
                </a:cubicBezTo>
                <a:close/>
                <a:moveTo>
                  <a:pt x="246857" y="347663"/>
                </a:moveTo>
                <a:cubicBezTo>
                  <a:pt x="247295" y="347663"/>
                  <a:pt x="247651" y="348019"/>
                  <a:pt x="247651" y="348457"/>
                </a:cubicBezTo>
                <a:cubicBezTo>
                  <a:pt x="247651" y="348896"/>
                  <a:pt x="247295" y="349251"/>
                  <a:pt x="246857" y="349251"/>
                </a:cubicBezTo>
                <a:lnTo>
                  <a:pt x="246153" y="348547"/>
                </a:lnTo>
                <a:lnTo>
                  <a:pt x="246063" y="348457"/>
                </a:lnTo>
                <a:lnTo>
                  <a:pt x="246153" y="348367"/>
                </a:lnTo>
                <a:close/>
                <a:moveTo>
                  <a:pt x="246063" y="347663"/>
                </a:moveTo>
                <a:lnTo>
                  <a:pt x="246063" y="348457"/>
                </a:lnTo>
                <a:lnTo>
                  <a:pt x="246063" y="354013"/>
                </a:lnTo>
                <a:lnTo>
                  <a:pt x="243682" y="354013"/>
                </a:lnTo>
                <a:lnTo>
                  <a:pt x="240507" y="354013"/>
                </a:lnTo>
                <a:cubicBezTo>
                  <a:pt x="239713" y="354013"/>
                  <a:pt x="239713" y="354013"/>
                  <a:pt x="239713" y="354013"/>
                </a:cubicBezTo>
                <a:cubicBezTo>
                  <a:pt x="239713" y="354013"/>
                  <a:pt x="239713" y="354013"/>
                  <a:pt x="246063" y="347663"/>
                </a:cubicBezTo>
                <a:close/>
                <a:moveTo>
                  <a:pt x="922338" y="347662"/>
                </a:moveTo>
                <a:cubicBezTo>
                  <a:pt x="922338" y="354012"/>
                  <a:pt x="922338" y="347662"/>
                  <a:pt x="922338" y="354012"/>
                </a:cubicBezTo>
                <a:cubicBezTo>
                  <a:pt x="922338" y="354012"/>
                  <a:pt x="915988" y="347662"/>
                  <a:pt x="922338" y="347662"/>
                </a:cubicBezTo>
                <a:close/>
                <a:moveTo>
                  <a:pt x="882651" y="347662"/>
                </a:moveTo>
                <a:lnTo>
                  <a:pt x="884556" y="347662"/>
                </a:lnTo>
                <a:lnTo>
                  <a:pt x="885032" y="349250"/>
                </a:lnTo>
                <a:cubicBezTo>
                  <a:pt x="885826" y="350837"/>
                  <a:pt x="885826" y="350837"/>
                  <a:pt x="882651" y="347662"/>
                </a:cubicBezTo>
                <a:close/>
                <a:moveTo>
                  <a:pt x="273050" y="347662"/>
                </a:moveTo>
                <a:cubicBezTo>
                  <a:pt x="273050" y="347662"/>
                  <a:pt x="266700" y="354012"/>
                  <a:pt x="266700" y="354012"/>
                </a:cubicBezTo>
                <a:cubicBezTo>
                  <a:pt x="266700" y="347662"/>
                  <a:pt x="266700" y="347662"/>
                  <a:pt x="273050" y="347662"/>
                </a:cubicBezTo>
                <a:close/>
                <a:moveTo>
                  <a:pt x="252991" y="347537"/>
                </a:moveTo>
                <a:lnTo>
                  <a:pt x="252865" y="347663"/>
                </a:lnTo>
                <a:lnTo>
                  <a:pt x="259359" y="347663"/>
                </a:lnTo>
                <a:lnTo>
                  <a:pt x="260350" y="347663"/>
                </a:lnTo>
                <a:lnTo>
                  <a:pt x="260351" y="347663"/>
                </a:lnTo>
                <a:lnTo>
                  <a:pt x="260350" y="347664"/>
                </a:lnTo>
                <a:lnTo>
                  <a:pt x="256382" y="350044"/>
                </a:lnTo>
                <a:lnTo>
                  <a:pt x="255300" y="349395"/>
                </a:lnTo>
                <a:lnTo>
                  <a:pt x="252695" y="347832"/>
                </a:lnTo>
                <a:lnTo>
                  <a:pt x="252546" y="347982"/>
                </a:lnTo>
                <a:lnTo>
                  <a:pt x="252413" y="348114"/>
                </a:lnTo>
                <a:lnTo>
                  <a:pt x="252413" y="348457"/>
                </a:lnTo>
                <a:cubicBezTo>
                  <a:pt x="252413" y="349251"/>
                  <a:pt x="252413" y="350838"/>
                  <a:pt x="252413" y="354013"/>
                </a:cubicBezTo>
                <a:cubicBezTo>
                  <a:pt x="252413" y="354013"/>
                  <a:pt x="252413" y="354013"/>
                  <a:pt x="251619" y="354013"/>
                </a:cubicBezTo>
                <a:lnTo>
                  <a:pt x="246508" y="354013"/>
                </a:lnTo>
                <a:lnTo>
                  <a:pt x="246153" y="354367"/>
                </a:lnTo>
                <a:lnTo>
                  <a:pt x="246242" y="354013"/>
                </a:lnTo>
                <a:lnTo>
                  <a:pt x="246153" y="354013"/>
                </a:lnTo>
                <a:lnTo>
                  <a:pt x="246063" y="354013"/>
                </a:lnTo>
                <a:lnTo>
                  <a:pt x="246153" y="353991"/>
                </a:lnTo>
                <a:lnTo>
                  <a:pt x="246254" y="353965"/>
                </a:lnTo>
                <a:lnTo>
                  <a:pt x="247008" y="350952"/>
                </a:lnTo>
                <a:lnTo>
                  <a:pt x="252240" y="347965"/>
                </a:lnTo>
                <a:lnTo>
                  <a:pt x="252413" y="347663"/>
                </a:lnTo>
                <a:lnTo>
                  <a:pt x="252413" y="347867"/>
                </a:lnTo>
                <a:lnTo>
                  <a:pt x="252482" y="347827"/>
                </a:lnTo>
                <a:lnTo>
                  <a:pt x="252587" y="347767"/>
                </a:lnTo>
                <a:lnTo>
                  <a:pt x="252413" y="347663"/>
                </a:lnTo>
                <a:lnTo>
                  <a:pt x="252770" y="347663"/>
                </a:lnTo>
                <a:close/>
                <a:moveTo>
                  <a:pt x="30769" y="347537"/>
                </a:moveTo>
                <a:lnTo>
                  <a:pt x="31339" y="347537"/>
                </a:lnTo>
                <a:lnTo>
                  <a:pt x="27350" y="354367"/>
                </a:lnTo>
                <a:cubicBezTo>
                  <a:pt x="27350" y="354367"/>
                  <a:pt x="27350" y="354367"/>
                  <a:pt x="28205" y="352660"/>
                </a:cubicBezTo>
                <a:close/>
                <a:moveTo>
                  <a:pt x="27350" y="347537"/>
                </a:moveTo>
                <a:cubicBezTo>
                  <a:pt x="27350" y="347537"/>
                  <a:pt x="34188" y="347537"/>
                  <a:pt x="27350" y="354367"/>
                </a:cubicBezTo>
                <a:lnTo>
                  <a:pt x="23416" y="353712"/>
                </a:lnTo>
                <a:close/>
                <a:moveTo>
                  <a:pt x="882016" y="347436"/>
                </a:moveTo>
                <a:lnTo>
                  <a:pt x="884440" y="351765"/>
                </a:lnTo>
                <a:lnTo>
                  <a:pt x="885349" y="353389"/>
                </a:lnTo>
                <a:cubicBezTo>
                  <a:pt x="887016" y="354239"/>
                  <a:pt x="888683" y="354239"/>
                  <a:pt x="888683" y="354239"/>
                </a:cubicBezTo>
                <a:cubicBezTo>
                  <a:pt x="888683" y="357641"/>
                  <a:pt x="888683" y="357641"/>
                  <a:pt x="888683" y="357641"/>
                </a:cubicBezTo>
                <a:lnTo>
                  <a:pt x="888683" y="358492"/>
                </a:lnTo>
                <a:cubicBezTo>
                  <a:pt x="888683" y="359342"/>
                  <a:pt x="888683" y="361043"/>
                  <a:pt x="888683" y="361043"/>
                </a:cubicBezTo>
                <a:cubicBezTo>
                  <a:pt x="888683" y="361043"/>
                  <a:pt x="888683" y="361043"/>
                  <a:pt x="887850" y="361043"/>
                </a:cubicBezTo>
                <a:lnTo>
                  <a:pt x="882215" y="361043"/>
                </a:lnTo>
                <a:lnTo>
                  <a:pt x="882651" y="361421"/>
                </a:lnTo>
                <a:lnTo>
                  <a:pt x="878377" y="360892"/>
                </a:lnTo>
                <a:lnTo>
                  <a:pt x="876545" y="357716"/>
                </a:lnTo>
                <a:lnTo>
                  <a:pt x="877094" y="356605"/>
                </a:lnTo>
                <a:lnTo>
                  <a:pt x="882016" y="360870"/>
                </a:lnTo>
                <a:lnTo>
                  <a:pt x="882016" y="360193"/>
                </a:lnTo>
                <a:lnTo>
                  <a:pt x="882016" y="357641"/>
                </a:lnTo>
                <a:lnTo>
                  <a:pt x="882016" y="356791"/>
                </a:lnTo>
                <a:lnTo>
                  <a:pt x="882016" y="354239"/>
                </a:lnTo>
                <a:lnTo>
                  <a:pt x="882016" y="354239"/>
                </a:lnTo>
                <a:lnTo>
                  <a:pt x="882016" y="350838"/>
                </a:lnTo>
                <a:lnTo>
                  <a:pt x="882016" y="349987"/>
                </a:lnTo>
                <a:lnTo>
                  <a:pt x="882016" y="348286"/>
                </a:lnTo>
                <a:cubicBezTo>
                  <a:pt x="882016" y="347436"/>
                  <a:pt x="882016" y="347436"/>
                  <a:pt x="882016" y="347436"/>
                </a:cubicBezTo>
                <a:close/>
                <a:moveTo>
                  <a:pt x="875348" y="347436"/>
                </a:moveTo>
                <a:cubicBezTo>
                  <a:pt x="875348" y="354239"/>
                  <a:pt x="882016" y="354239"/>
                  <a:pt x="875348" y="354239"/>
                </a:cubicBezTo>
                <a:lnTo>
                  <a:pt x="875348" y="351688"/>
                </a:lnTo>
                <a:lnTo>
                  <a:pt x="875348" y="350838"/>
                </a:lnTo>
                <a:cubicBezTo>
                  <a:pt x="875348" y="349137"/>
                  <a:pt x="875348" y="347436"/>
                  <a:pt x="875348" y="347436"/>
                </a:cubicBezTo>
                <a:close/>
                <a:moveTo>
                  <a:pt x="875348" y="347436"/>
                </a:moveTo>
                <a:cubicBezTo>
                  <a:pt x="875348" y="347436"/>
                  <a:pt x="882016" y="347436"/>
                  <a:pt x="882016" y="347436"/>
                </a:cubicBezTo>
                <a:cubicBezTo>
                  <a:pt x="875348" y="347436"/>
                  <a:pt x="882016" y="354239"/>
                  <a:pt x="882016" y="354239"/>
                </a:cubicBezTo>
                <a:cubicBezTo>
                  <a:pt x="882016" y="354239"/>
                  <a:pt x="882016" y="354239"/>
                  <a:pt x="875348" y="347436"/>
                </a:cubicBezTo>
                <a:close/>
                <a:moveTo>
                  <a:pt x="267229" y="347266"/>
                </a:moveTo>
                <a:lnTo>
                  <a:pt x="266154" y="348321"/>
                </a:lnTo>
                <a:lnTo>
                  <a:pt x="266369" y="348109"/>
                </a:lnTo>
                <a:cubicBezTo>
                  <a:pt x="267229" y="347266"/>
                  <a:pt x="267229" y="347266"/>
                  <a:pt x="267229" y="347266"/>
                </a:cubicBezTo>
                <a:close/>
                <a:moveTo>
                  <a:pt x="912813" y="346472"/>
                </a:moveTo>
                <a:lnTo>
                  <a:pt x="915947" y="354959"/>
                </a:lnTo>
                <a:lnTo>
                  <a:pt x="915949" y="354965"/>
                </a:lnTo>
                <a:lnTo>
                  <a:pt x="915988" y="355071"/>
                </a:lnTo>
                <a:cubicBezTo>
                  <a:pt x="915988" y="358510"/>
                  <a:pt x="915988" y="358510"/>
                  <a:pt x="915988" y="358510"/>
                </a:cubicBezTo>
                <a:lnTo>
                  <a:pt x="915988" y="361156"/>
                </a:lnTo>
                <a:lnTo>
                  <a:pt x="915988" y="361950"/>
                </a:lnTo>
                <a:lnTo>
                  <a:pt x="915883" y="361156"/>
                </a:lnTo>
                <a:lnTo>
                  <a:pt x="915865" y="361018"/>
                </a:lnTo>
                <a:lnTo>
                  <a:pt x="915194" y="360263"/>
                </a:lnTo>
                <a:lnTo>
                  <a:pt x="910729" y="355240"/>
                </a:lnTo>
                <a:lnTo>
                  <a:pt x="909638" y="355071"/>
                </a:lnTo>
                <a:lnTo>
                  <a:pt x="909638" y="354012"/>
                </a:lnTo>
                <a:lnTo>
                  <a:pt x="909110" y="353449"/>
                </a:lnTo>
                <a:lnTo>
                  <a:pt x="906662" y="350838"/>
                </a:lnTo>
                <a:lnTo>
                  <a:pt x="909110" y="348227"/>
                </a:lnTo>
                <a:lnTo>
                  <a:pt x="909140" y="348195"/>
                </a:lnTo>
                <a:lnTo>
                  <a:pt x="909638" y="347664"/>
                </a:lnTo>
                <a:lnTo>
                  <a:pt x="909639" y="347663"/>
                </a:lnTo>
                <a:lnTo>
                  <a:pt x="909639" y="348191"/>
                </a:lnTo>
                <a:close/>
                <a:moveTo>
                  <a:pt x="880016" y="345395"/>
                </a:moveTo>
                <a:lnTo>
                  <a:pt x="882016" y="347436"/>
                </a:lnTo>
                <a:cubicBezTo>
                  <a:pt x="882016" y="347436"/>
                  <a:pt x="880349" y="347436"/>
                  <a:pt x="879515" y="346585"/>
                </a:cubicBezTo>
                <a:close/>
                <a:moveTo>
                  <a:pt x="846964" y="342328"/>
                </a:moveTo>
                <a:lnTo>
                  <a:pt x="847726" y="347662"/>
                </a:lnTo>
                <a:cubicBezTo>
                  <a:pt x="847726" y="347662"/>
                  <a:pt x="846138" y="346075"/>
                  <a:pt x="845345" y="344487"/>
                </a:cubicBezTo>
                <a:close/>
                <a:moveTo>
                  <a:pt x="898449" y="341623"/>
                </a:moveTo>
                <a:lnTo>
                  <a:pt x="898526" y="341644"/>
                </a:lnTo>
                <a:cubicBezTo>
                  <a:pt x="900114" y="342504"/>
                  <a:pt x="901701" y="344223"/>
                  <a:pt x="901701" y="347663"/>
                </a:cubicBezTo>
                <a:close/>
                <a:moveTo>
                  <a:pt x="260350" y="341313"/>
                </a:moveTo>
                <a:cubicBezTo>
                  <a:pt x="266700" y="341313"/>
                  <a:pt x="266700" y="341313"/>
                  <a:pt x="266700" y="341313"/>
                </a:cubicBezTo>
                <a:cubicBezTo>
                  <a:pt x="266700" y="341313"/>
                  <a:pt x="266700" y="341313"/>
                  <a:pt x="260350" y="347663"/>
                </a:cubicBezTo>
                <a:lnTo>
                  <a:pt x="260350" y="345282"/>
                </a:lnTo>
                <a:lnTo>
                  <a:pt x="260350" y="342107"/>
                </a:lnTo>
                <a:cubicBezTo>
                  <a:pt x="260350" y="341313"/>
                  <a:pt x="260350" y="341313"/>
                  <a:pt x="260350" y="341313"/>
                </a:cubicBezTo>
                <a:close/>
                <a:moveTo>
                  <a:pt x="922338" y="341312"/>
                </a:moveTo>
                <a:cubicBezTo>
                  <a:pt x="922338" y="341312"/>
                  <a:pt x="915988" y="341312"/>
                  <a:pt x="922338" y="347662"/>
                </a:cubicBezTo>
                <a:cubicBezTo>
                  <a:pt x="915988" y="341312"/>
                  <a:pt x="915988" y="341312"/>
                  <a:pt x="922338" y="341312"/>
                </a:cubicBezTo>
                <a:close/>
                <a:moveTo>
                  <a:pt x="908845" y="341312"/>
                </a:moveTo>
                <a:lnTo>
                  <a:pt x="909638" y="341312"/>
                </a:lnTo>
                <a:lnTo>
                  <a:pt x="909738" y="341312"/>
                </a:lnTo>
                <a:cubicBezTo>
                  <a:pt x="910631" y="341312"/>
                  <a:pt x="912417" y="341312"/>
                  <a:pt x="915989" y="341312"/>
                </a:cubicBezTo>
                <a:cubicBezTo>
                  <a:pt x="915989" y="347662"/>
                  <a:pt x="908845" y="341312"/>
                  <a:pt x="915989" y="347662"/>
                </a:cubicBezTo>
                <a:cubicBezTo>
                  <a:pt x="915989" y="347662"/>
                  <a:pt x="914203" y="346075"/>
                  <a:pt x="912417" y="344487"/>
                </a:cubicBezTo>
                <a:lnTo>
                  <a:pt x="909638" y="342017"/>
                </a:lnTo>
                <a:close/>
                <a:moveTo>
                  <a:pt x="882651" y="341312"/>
                </a:moveTo>
                <a:cubicBezTo>
                  <a:pt x="882651" y="341312"/>
                  <a:pt x="882651" y="341312"/>
                  <a:pt x="883445" y="341312"/>
                </a:cubicBezTo>
                <a:lnTo>
                  <a:pt x="889001" y="341312"/>
                </a:lnTo>
                <a:cubicBezTo>
                  <a:pt x="882651" y="341312"/>
                  <a:pt x="889001" y="347662"/>
                  <a:pt x="889001" y="347662"/>
                </a:cubicBezTo>
                <a:cubicBezTo>
                  <a:pt x="889001" y="347662"/>
                  <a:pt x="887413" y="347662"/>
                  <a:pt x="885826" y="347662"/>
                </a:cubicBezTo>
                <a:lnTo>
                  <a:pt x="884556" y="347662"/>
                </a:lnTo>
                <a:close/>
                <a:moveTo>
                  <a:pt x="854870" y="341312"/>
                </a:moveTo>
                <a:cubicBezTo>
                  <a:pt x="855308" y="341312"/>
                  <a:pt x="855664" y="342734"/>
                  <a:pt x="855664" y="344487"/>
                </a:cubicBezTo>
                <a:cubicBezTo>
                  <a:pt x="855664" y="346240"/>
                  <a:pt x="855308" y="347662"/>
                  <a:pt x="854870" y="347662"/>
                </a:cubicBezTo>
                <a:cubicBezTo>
                  <a:pt x="854432" y="347662"/>
                  <a:pt x="854076" y="346240"/>
                  <a:pt x="854076" y="344487"/>
                </a:cubicBezTo>
                <a:cubicBezTo>
                  <a:pt x="854076" y="342734"/>
                  <a:pt x="854432" y="341312"/>
                  <a:pt x="854870" y="341312"/>
                </a:cubicBezTo>
                <a:close/>
                <a:moveTo>
                  <a:pt x="847726" y="341312"/>
                </a:moveTo>
                <a:cubicBezTo>
                  <a:pt x="854076" y="347662"/>
                  <a:pt x="847726" y="341312"/>
                  <a:pt x="847726" y="347662"/>
                </a:cubicBezTo>
                <a:lnTo>
                  <a:pt x="847726" y="344487"/>
                </a:lnTo>
                <a:lnTo>
                  <a:pt x="847726" y="342106"/>
                </a:lnTo>
                <a:cubicBezTo>
                  <a:pt x="847726" y="341312"/>
                  <a:pt x="847726" y="341312"/>
                  <a:pt x="847726" y="341312"/>
                </a:cubicBezTo>
                <a:close/>
                <a:moveTo>
                  <a:pt x="841376" y="341312"/>
                </a:moveTo>
                <a:cubicBezTo>
                  <a:pt x="847726" y="347662"/>
                  <a:pt x="841376" y="347662"/>
                  <a:pt x="847726" y="347662"/>
                </a:cubicBezTo>
                <a:cubicBezTo>
                  <a:pt x="847726" y="347662"/>
                  <a:pt x="847726" y="347662"/>
                  <a:pt x="847726" y="348456"/>
                </a:cubicBezTo>
                <a:lnTo>
                  <a:pt x="847726" y="350837"/>
                </a:lnTo>
                <a:lnTo>
                  <a:pt x="847726" y="351631"/>
                </a:lnTo>
                <a:lnTo>
                  <a:pt x="847726" y="354012"/>
                </a:lnTo>
                <a:cubicBezTo>
                  <a:pt x="847726" y="350837"/>
                  <a:pt x="847726" y="350837"/>
                  <a:pt x="846932" y="350837"/>
                </a:cubicBezTo>
                <a:lnTo>
                  <a:pt x="845417" y="349971"/>
                </a:lnTo>
                <a:lnTo>
                  <a:pt x="841376" y="347662"/>
                </a:lnTo>
                <a:cubicBezTo>
                  <a:pt x="841376" y="347662"/>
                  <a:pt x="847726" y="347662"/>
                  <a:pt x="841376" y="341312"/>
                </a:cubicBezTo>
                <a:close/>
                <a:moveTo>
                  <a:pt x="841376" y="341312"/>
                </a:moveTo>
                <a:cubicBezTo>
                  <a:pt x="841376" y="341312"/>
                  <a:pt x="841376" y="341312"/>
                  <a:pt x="842170" y="341312"/>
                </a:cubicBezTo>
                <a:lnTo>
                  <a:pt x="843757" y="341312"/>
                </a:lnTo>
                <a:lnTo>
                  <a:pt x="847726" y="341312"/>
                </a:lnTo>
                <a:lnTo>
                  <a:pt x="846964" y="342328"/>
                </a:lnTo>
                <a:lnTo>
                  <a:pt x="846932" y="342106"/>
                </a:lnTo>
                <a:cubicBezTo>
                  <a:pt x="846138" y="341312"/>
                  <a:pt x="844551" y="341312"/>
                  <a:pt x="841376" y="341312"/>
                </a:cubicBezTo>
                <a:close/>
                <a:moveTo>
                  <a:pt x="287338" y="341312"/>
                </a:moveTo>
                <a:cubicBezTo>
                  <a:pt x="287338" y="344487"/>
                  <a:pt x="287338" y="344487"/>
                  <a:pt x="287338" y="343693"/>
                </a:cubicBezTo>
                <a:lnTo>
                  <a:pt x="287338" y="346868"/>
                </a:lnTo>
                <a:cubicBezTo>
                  <a:pt x="287338" y="347662"/>
                  <a:pt x="287338" y="347662"/>
                  <a:pt x="287338" y="347662"/>
                </a:cubicBezTo>
                <a:cubicBezTo>
                  <a:pt x="280988" y="347662"/>
                  <a:pt x="287338" y="347662"/>
                  <a:pt x="287338" y="341312"/>
                </a:cubicBezTo>
                <a:close/>
                <a:moveTo>
                  <a:pt x="902230" y="340995"/>
                </a:moveTo>
                <a:cubicBezTo>
                  <a:pt x="902230" y="347980"/>
                  <a:pt x="909110" y="340995"/>
                  <a:pt x="909110" y="347980"/>
                </a:cubicBezTo>
                <a:lnTo>
                  <a:pt x="908250" y="347980"/>
                </a:lnTo>
                <a:lnTo>
                  <a:pt x="905670" y="347980"/>
                </a:lnTo>
                <a:cubicBezTo>
                  <a:pt x="903950" y="347980"/>
                  <a:pt x="902230" y="347980"/>
                  <a:pt x="902230" y="347980"/>
                </a:cubicBezTo>
                <a:cubicBezTo>
                  <a:pt x="902230" y="340995"/>
                  <a:pt x="902230" y="340995"/>
                  <a:pt x="902230" y="340995"/>
                </a:cubicBezTo>
                <a:close/>
                <a:moveTo>
                  <a:pt x="273008" y="340789"/>
                </a:moveTo>
                <a:lnTo>
                  <a:pt x="267229" y="347266"/>
                </a:lnTo>
                <a:cubicBezTo>
                  <a:pt x="267229" y="343893"/>
                  <a:pt x="268949" y="342206"/>
                  <a:pt x="270669" y="341362"/>
                </a:cubicBezTo>
                <a:close/>
                <a:moveTo>
                  <a:pt x="895351" y="340784"/>
                </a:moveTo>
                <a:cubicBezTo>
                  <a:pt x="895351" y="340784"/>
                  <a:pt x="895351" y="347663"/>
                  <a:pt x="901701" y="347663"/>
                </a:cubicBezTo>
                <a:cubicBezTo>
                  <a:pt x="895351" y="347663"/>
                  <a:pt x="895351" y="347663"/>
                  <a:pt x="895351" y="340784"/>
                </a:cubicBezTo>
                <a:close/>
                <a:moveTo>
                  <a:pt x="246204" y="340750"/>
                </a:moveTo>
                <a:lnTo>
                  <a:pt x="246153" y="340762"/>
                </a:lnTo>
                <a:lnTo>
                  <a:pt x="246153" y="340766"/>
                </a:lnTo>
                <a:lnTo>
                  <a:pt x="246202" y="340757"/>
                </a:lnTo>
                <a:close/>
                <a:moveTo>
                  <a:pt x="259829" y="340706"/>
                </a:moveTo>
                <a:cubicBezTo>
                  <a:pt x="259829" y="340706"/>
                  <a:pt x="259829" y="340706"/>
                  <a:pt x="259829" y="347537"/>
                </a:cubicBezTo>
                <a:cubicBezTo>
                  <a:pt x="252991" y="347537"/>
                  <a:pt x="259829" y="340706"/>
                  <a:pt x="259829" y="340706"/>
                </a:cubicBezTo>
                <a:close/>
                <a:moveTo>
                  <a:pt x="882016" y="340632"/>
                </a:moveTo>
                <a:cubicBezTo>
                  <a:pt x="882016" y="340632"/>
                  <a:pt x="882016" y="342333"/>
                  <a:pt x="882016" y="344034"/>
                </a:cubicBezTo>
                <a:lnTo>
                  <a:pt x="882016" y="346585"/>
                </a:lnTo>
                <a:cubicBezTo>
                  <a:pt x="882016" y="347436"/>
                  <a:pt x="882016" y="347436"/>
                  <a:pt x="882016" y="347436"/>
                </a:cubicBezTo>
                <a:lnTo>
                  <a:pt x="881371" y="342169"/>
                </a:lnTo>
                <a:close/>
                <a:moveTo>
                  <a:pt x="875348" y="340632"/>
                </a:moveTo>
                <a:cubicBezTo>
                  <a:pt x="875348" y="340632"/>
                  <a:pt x="882016" y="347436"/>
                  <a:pt x="875348" y="347436"/>
                </a:cubicBezTo>
                <a:lnTo>
                  <a:pt x="875348" y="346585"/>
                </a:lnTo>
                <a:lnTo>
                  <a:pt x="875348" y="343184"/>
                </a:lnTo>
                <a:lnTo>
                  <a:pt x="875348" y="341483"/>
                </a:lnTo>
                <a:close/>
                <a:moveTo>
                  <a:pt x="875348" y="340632"/>
                </a:moveTo>
                <a:cubicBezTo>
                  <a:pt x="875348" y="340632"/>
                  <a:pt x="875348" y="340632"/>
                  <a:pt x="876181" y="340632"/>
                </a:cubicBezTo>
                <a:lnTo>
                  <a:pt x="878682" y="340632"/>
                </a:lnTo>
                <a:lnTo>
                  <a:pt x="881182" y="340632"/>
                </a:lnTo>
                <a:lnTo>
                  <a:pt x="881371" y="342169"/>
                </a:lnTo>
                <a:lnTo>
                  <a:pt x="880016" y="345395"/>
                </a:lnTo>
                <a:lnTo>
                  <a:pt x="878682" y="344034"/>
                </a:lnTo>
                <a:cubicBezTo>
                  <a:pt x="877015" y="342333"/>
                  <a:pt x="875348" y="340632"/>
                  <a:pt x="875348" y="340632"/>
                </a:cubicBezTo>
                <a:close/>
                <a:moveTo>
                  <a:pt x="868681" y="340632"/>
                </a:moveTo>
                <a:cubicBezTo>
                  <a:pt x="875348" y="340632"/>
                  <a:pt x="875348" y="347436"/>
                  <a:pt x="875348" y="347436"/>
                </a:cubicBezTo>
                <a:cubicBezTo>
                  <a:pt x="875348" y="347436"/>
                  <a:pt x="875348" y="347436"/>
                  <a:pt x="868681" y="340632"/>
                </a:cubicBezTo>
                <a:close/>
                <a:moveTo>
                  <a:pt x="246759" y="340616"/>
                </a:moveTo>
                <a:lnTo>
                  <a:pt x="246254" y="340738"/>
                </a:lnTo>
                <a:lnTo>
                  <a:pt x="246251" y="340747"/>
                </a:lnTo>
                <a:lnTo>
                  <a:pt x="246717" y="340658"/>
                </a:lnTo>
                <a:close/>
                <a:moveTo>
                  <a:pt x="273249" y="340519"/>
                </a:moveTo>
                <a:lnTo>
                  <a:pt x="274109" y="340519"/>
                </a:lnTo>
                <a:lnTo>
                  <a:pt x="273050" y="340779"/>
                </a:lnTo>
                <a:lnTo>
                  <a:pt x="273008" y="340789"/>
                </a:lnTo>
                <a:lnTo>
                  <a:pt x="273050" y="340742"/>
                </a:lnTo>
                <a:close/>
                <a:moveTo>
                  <a:pt x="246262" y="340516"/>
                </a:moveTo>
                <a:lnTo>
                  <a:pt x="246165" y="340686"/>
                </a:lnTo>
                <a:lnTo>
                  <a:pt x="246237" y="340616"/>
                </a:lnTo>
                <a:close/>
                <a:moveTo>
                  <a:pt x="249339" y="339995"/>
                </a:moveTo>
                <a:lnTo>
                  <a:pt x="247101" y="340534"/>
                </a:lnTo>
                <a:lnTo>
                  <a:pt x="247011" y="340601"/>
                </a:lnTo>
                <a:lnTo>
                  <a:pt x="249594" y="340104"/>
                </a:lnTo>
                <a:close/>
                <a:moveTo>
                  <a:pt x="247107" y="339038"/>
                </a:moveTo>
                <a:lnTo>
                  <a:pt x="246421" y="340238"/>
                </a:lnTo>
                <a:lnTo>
                  <a:pt x="246322" y="340534"/>
                </a:lnTo>
                <a:lnTo>
                  <a:pt x="247639" y="339266"/>
                </a:lnTo>
                <a:close/>
                <a:moveTo>
                  <a:pt x="871105" y="338158"/>
                </a:moveTo>
                <a:lnTo>
                  <a:pt x="875348" y="340632"/>
                </a:lnTo>
                <a:cubicBezTo>
                  <a:pt x="875348" y="340632"/>
                  <a:pt x="873681" y="340632"/>
                  <a:pt x="872014" y="339782"/>
                </a:cubicBezTo>
                <a:close/>
                <a:moveTo>
                  <a:pt x="37918" y="336981"/>
                </a:moveTo>
                <a:lnTo>
                  <a:pt x="37702" y="337671"/>
                </a:lnTo>
                <a:lnTo>
                  <a:pt x="35043" y="340706"/>
                </a:lnTo>
                <a:lnTo>
                  <a:pt x="34663" y="343742"/>
                </a:lnTo>
                <a:lnTo>
                  <a:pt x="34188" y="344432"/>
                </a:lnTo>
                <a:lnTo>
                  <a:pt x="32051" y="347537"/>
                </a:lnTo>
                <a:lnTo>
                  <a:pt x="31339" y="347537"/>
                </a:lnTo>
                <a:lnTo>
                  <a:pt x="33333" y="344122"/>
                </a:lnTo>
                <a:lnTo>
                  <a:pt x="33504" y="342072"/>
                </a:lnTo>
                <a:lnTo>
                  <a:pt x="34188" y="340706"/>
                </a:lnTo>
                <a:cubicBezTo>
                  <a:pt x="34188" y="340706"/>
                  <a:pt x="34188" y="340706"/>
                  <a:pt x="35043" y="339853"/>
                </a:cubicBezTo>
                <a:close/>
                <a:moveTo>
                  <a:pt x="26988" y="334963"/>
                </a:moveTo>
                <a:cubicBezTo>
                  <a:pt x="26988" y="341313"/>
                  <a:pt x="26988" y="341313"/>
                  <a:pt x="26988" y="341313"/>
                </a:cubicBezTo>
                <a:cubicBezTo>
                  <a:pt x="26988" y="334963"/>
                  <a:pt x="20638" y="341313"/>
                  <a:pt x="26988" y="334963"/>
                </a:cubicBezTo>
                <a:close/>
                <a:moveTo>
                  <a:pt x="909638" y="334962"/>
                </a:moveTo>
                <a:cubicBezTo>
                  <a:pt x="909638" y="334962"/>
                  <a:pt x="915988" y="341312"/>
                  <a:pt x="915988" y="334962"/>
                </a:cubicBezTo>
                <a:cubicBezTo>
                  <a:pt x="915988" y="341312"/>
                  <a:pt x="915988" y="341312"/>
                  <a:pt x="909638" y="341312"/>
                </a:cubicBezTo>
                <a:cubicBezTo>
                  <a:pt x="909638" y="334962"/>
                  <a:pt x="909638" y="334962"/>
                  <a:pt x="909638" y="334962"/>
                </a:cubicBezTo>
                <a:close/>
                <a:moveTo>
                  <a:pt x="883445" y="334962"/>
                </a:moveTo>
                <a:cubicBezTo>
                  <a:pt x="883883" y="334962"/>
                  <a:pt x="884239" y="336384"/>
                  <a:pt x="884239" y="338137"/>
                </a:cubicBezTo>
                <a:cubicBezTo>
                  <a:pt x="884239" y="339890"/>
                  <a:pt x="883883" y="341312"/>
                  <a:pt x="883445" y="341312"/>
                </a:cubicBezTo>
                <a:cubicBezTo>
                  <a:pt x="883007" y="341312"/>
                  <a:pt x="882651" y="339890"/>
                  <a:pt x="882651" y="338137"/>
                </a:cubicBezTo>
                <a:cubicBezTo>
                  <a:pt x="882651" y="336384"/>
                  <a:pt x="883007" y="334962"/>
                  <a:pt x="883445" y="334962"/>
                </a:cubicBezTo>
                <a:close/>
                <a:moveTo>
                  <a:pt x="841376" y="334962"/>
                </a:moveTo>
                <a:cubicBezTo>
                  <a:pt x="841376" y="334962"/>
                  <a:pt x="847726" y="341312"/>
                  <a:pt x="847726" y="341312"/>
                </a:cubicBezTo>
                <a:cubicBezTo>
                  <a:pt x="841376" y="341312"/>
                  <a:pt x="847726" y="341312"/>
                  <a:pt x="841376" y="334962"/>
                </a:cubicBezTo>
                <a:close/>
                <a:moveTo>
                  <a:pt x="280988" y="334962"/>
                </a:moveTo>
                <a:cubicBezTo>
                  <a:pt x="280988" y="334962"/>
                  <a:pt x="280988" y="334962"/>
                  <a:pt x="280988" y="335756"/>
                </a:cubicBezTo>
                <a:lnTo>
                  <a:pt x="280988" y="338931"/>
                </a:lnTo>
                <a:lnTo>
                  <a:pt x="280988" y="341312"/>
                </a:lnTo>
                <a:cubicBezTo>
                  <a:pt x="280988" y="341312"/>
                  <a:pt x="280988" y="341312"/>
                  <a:pt x="279996" y="341312"/>
                </a:cubicBezTo>
                <a:lnTo>
                  <a:pt x="273907" y="341312"/>
                </a:lnTo>
                <a:lnTo>
                  <a:pt x="273249" y="343893"/>
                </a:lnTo>
                <a:cubicBezTo>
                  <a:pt x="272389" y="345579"/>
                  <a:pt x="270669" y="347266"/>
                  <a:pt x="267229" y="347266"/>
                </a:cubicBezTo>
                <a:cubicBezTo>
                  <a:pt x="267229" y="347266"/>
                  <a:pt x="268949" y="345579"/>
                  <a:pt x="270669" y="343893"/>
                </a:cubicBezTo>
                <a:lnTo>
                  <a:pt x="273300" y="341312"/>
                </a:lnTo>
                <a:lnTo>
                  <a:pt x="273050" y="341312"/>
                </a:lnTo>
                <a:lnTo>
                  <a:pt x="273365" y="341249"/>
                </a:lnTo>
                <a:lnTo>
                  <a:pt x="274109" y="340519"/>
                </a:lnTo>
                <a:lnTo>
                  <a:pt x="273953" y="341132"/>
                </a:lnTo>
                <a:lnTo>
                  <a:pt x="277019" y="340518"/>
                </a:lnTo>
                <a:cubicBezTo>
                  <a:pt x="277019" y="339725"/>
                  <a:pt x="277019" y="338137"/>
                  <a:pt x="280988" y="334962"/>
                </a:cubicBezTo>
                <a:close/>
                <a:moveTo>
                  <a:pt x="869584" y="334750"/>
                </a:moveTo>
                <a:lnTo>
                  <a:pt x="875348" y="340632"/>
                </a:lnTo>
                <a:cubicBezTo>
                  <a:pt x="875348" y="340632"/>
                  <a:pt x="873681" y="338931"/>
                  <a:pt x="872014" y="337230"/>
                </a:cubicBezTo>
                <a:close/>
                <a:moveTo>
                  <a:pt x="902230" y="334010"/>
                </a:moveTo>
                <a:cubicBezTo>
                  <a:pt x="902230" y="337503"/>
                  <a:pt x="902230" y="337503"/>
                  <a:pt x="903090" y="337503"/>
                </a:cubicBezTo>
                <a:lnTo>
                  <a:pt x="908067" y="340390"/>
                </a:lnTo>
                <a:lnTo>
                  <a:pt x="906166" y="338137"/>
                </a:lnTo>
                <a:cubicBezTo>
                  <a:pt x="905273" y="336550"/>
                  <a:pt x="905273" y="334962"/>
                  <a:pt x="908845" y="334962"/>
                </a:cubicBezTo>
                <a:cubicBezTo>
                  <a:pt x="908845" y="334962"/>
                  <a:pt x="908845" y="334962"/>
                  <a:pt x="908845" y="335756"/>
                </a:cubicBezTo>
                <a:lnTo>
                  <a:pt x="908845" y="338137"/>
                </a:lnTo>
                <a:lnTo>
                  <a:pt x="908845" y="340518"/>
                </a:lnTo>
                <a:lnTo>
                  <a:pt x="908845" y="340841"/>
                </a:lnTo>
                <a:lnTo>
                  <a:pt x="909110" y="340995"/>
                </a:lnTo>
                <a:lnTo>
                  <a:pt x="908845" y="340995"/>
                </a:lnTo>
                <a:lnTo>
                  <a:pt x="908845" y="341312"/>
                </a:lnTo>
                <a:lnTo>
                  <a:pt x="908578" y="340995"/>
                </a:lnTo>
                <a:lnTo>
                  <a:pt x="905670" y="340995"/>
                </a:lnTo>
                <a:cubicBezTo>
                  <a:pt x="903950" y="340995"/>
                  <a:pt x="902230" y="340995"/>
                  <a:pt x="902230" y="340995"/>
                </a:cubicBezTo>
                <a:lnTo>
                  <a:pt x="902230" y="340122"/>
                </a:lnTo>
                <a:lnTo>
                  <a:pt x="902230" y="337503"/>
                </a:lnTo>
                <a:lnTo>
                  <a:pt x="902230" y="334883"/>
                </a:lnTo>
                <a:cubicBezTo>
                  <a:pt x="902230" y="334010"/>
                  <a:pt x="902230" y="334010"/>
                  <a:pt x="902230" y="334010"/>
                </a:cubicBezTo>
                <a:close/>
                <a:moveTo>
                  <a:pt x="868763" y="333913"/>
                </a:moveTo>
                <a:lnTo>
                  <a:pt x="869584" y="334750"/>
                </a:lnTo>
                <a:lnTo>
                  <a:pt x="869514" y="334679"/>
                </a:lnTo>
                <a:close/>
                <a:moveTo>
                  <a:pt x="27350" y="333876"/>
                </a:moveTo>
                <a:lnTo>
                  <a:pt x="29401" y="334559"/>
                </a:lnTo>
                <a:lnTo>
                  <a:pt x="29629" y="335394"/>
                </a:lnTo>
                <a:lnTo>
                  <a:pt x="27350" y="340706"/>
                </a:lnTo>
                <a:cubicBezTo>
                  <a:pt x="27350" y="340706"/>
                  <a:pt x="27350" y="340706"/>
                  <a:pt x="27350" y="339853"/>
                </a:cubicBezTo>
                <a:lnTo>
                  <a:pt x="27350" y="337291"/>
                </a:lnTo>
                <a:close/>
                <a:moveTo>
                  <a:pt x="875348" y="333829"/>
                </a:moveTo>
                <a:lnTo>
                  <a:pt x="875956" y="334449"/>
                </a:lnTo>
                <a:lnTo>
                  <a:pt x="881182" y="339782"/>
                </a:lnTo>
                <a:cubicBezTo>
                  <a:pt x="882016" y="340632"/>
                  <a:pt x="882016" y="340632"/>
                  <a:pt x="882016" y="340632"/>
                </a:cubicBezTo>
                <a:lnTo>
                  <a:pt x="881182" y="340632"/>
                </a:lnTo>
                <a:lnTo>
                  <a:pt x="875861" y="334427"/>
                </a:lnTo>
                <a:close/>
                <a:moveTo>
                  <a:pt x="274109" y="333772"/>
                </a:moveTo>
                <a:cubicBezTo>
                  <a:pt x="274109" y="337146"/>
                  <a:pt x="274109" y="338832"/>
                  <a:pt x="273249" y="340519"/>
                </a:cubicBezTo>
                <a:lnTo>
                  <a:pt x="273050" y="340519"/>
                </a:lnTo>
                <a:lnTo>
                  <a:pt x="270669" y="340519"/>
                </a:lnTo>
                <a:lnTo>
                  <a:pt x="269081" y="340519"/>
                </a:lnTo>
                <a:lnTo>
                  <a:pt x="269081" y="340519"/>
                </a:lnTo>
                <a:lnTo>
                  <a:pt x="267229" y="341137"/>
                </a:lnTo>
                <a:lnTo>
                  <a:pt x="266700" y="341313"/>
                </a:lnTo>
                <a:lnTo>
                  <a:pt x="266700" y="338138"/>
                </a:lnTo>
                <a:lnTo>
                  <a:pt x="266700" y="335757"/>
                </a:lnTo>
                <a:cubicBezTo>
                  <a:pt x="266700" y="334963"/>
                  <a:pt x="266700" y="334963"/>
                  <a:pt x="266700" y="334963"/>
                </a:cubicBezTo>
                <a:cubicBezTo>
                  <a:pt x="269875" y="334963"/>
                  <a:pt x="269875" y="336551"/>
                  <a:pt x="269081" y="338138"/>
                </a:cubicBezTo>
                <a:lnTo>
                  <a:pt x="268432" y="339004"/>
                </a:lnTo>
                <a:lnTo>
                  <a:pt x="268905" y="340108"/>
                </a:lnTo>
                <a:lnTo>
                  <a:pt x="270669" y="339676"/>
                </a:lnTo>
                <a:lnTo>
                  <a:pt x="273050" y="335589"/>
                </a:lnTo>
                <a:close/>
                <a:moveTo>
                  <a:pt x="258664" y="332383"/>
                </a:moveTo>
                <a:lnTo>
                  <a:pt x="254978" y="333904"/>
                </a:lnTo>
                <a:lnTo>
                  <a:pt x="255886" y="333904"/>
                </a:lnTo>
                <a:lnTo>
                  <a:pt x="256779" y="333904"/>
                </a:lnTo>
                <a:lnTo>
                  <a:pt x="259191" y="333904"/>
                </a:lnTo>
                <a:close/>
                <a:moveTo>
                  <a:pt x="869888" y="330960"/>
                </a:moveTo>
                <a:lnTo>
                  <a:pt x="869408" y="332220"/>
                </a:lnTo>
                <a:lnTo>
                  <a:pt x="869514" y="332978"/>
                </a:lnTo>
                <a:lnTo>
                  <a:pt x="871147" y="333216"/>
                </a:lnTo>
                <a:close/>
                <a:moveTo>
                  <a:pt x="279635" y="330675"/>
                </a:moveTo>
                <a:lnTo>
                  <a:pt x="277549" y="336302"/>
                </a:lnTo>
                <a:cubicBezTo>
                  <a:pt x="275829" y="338832"/>
                  <a:pt x="274109" y="340519"/>
                  <a:pt x="274109" y="340519"/>
                </a:cubicBezTo>
                <a:cubicBezTo>
                  <a:pt x="274109" y="340519"/>
                  <a:pt x="274109" y="340519"/>
                  <a:pt x="274109" y="339676"/>
                </a:cubicBezTo>
                <a:lnTo>
                  <a:pt x="274109" y="336302"/>
                </a:lnTo>
                <a:cubicBezTo>
                  <a:pt x="274109" y="335459"/>
                  <a:pt x="274109" y="333772"/>
                  <a:pt x="274109" y="333772"/>
                </a:cubicBezTo>
                <a:close/>
                <a:moveTo>
                  <a:pt x="260350" y="329618"/>
                </a:moveTo>
                <a:lnTo>
                  <a:pt x="259714" y="333904"/>
                </a:lnTo>
                <a:lnTo>
                  <a:pt x="259815" y="333904"/>
                </a:lnTo>
                <a:lnTo>
                  <a:pt x="259829" y="333876"/>
                </a:lnTo>
                <a:lnTo>
                  <a:pt x="260350" y="333876"/>
                </a:lnTo>
                <a:lnTo>
                  <a:pt x="260350" y="331391"/>
                </a:lnTo>
                <a:close/>
                <a:moveTo>
                  <a:pt x="870580" y="329143"/>
                </a:moveTo>
                <a:lnTo>
                  <a:pt x="870275" y="329943"/>
                </a:lnTo>
                <a:lnTo>
                  <a:pt x="873859" y="333612"/>
                </a:lnTo>
                <a:lnTo>
                  <a:pt x="874524" y="333709"/>
                </a:lnTo>
                <a:lnTo>
                  <a:pt x="873881" y="331074"/>
                </a:lnTo>
                <a:close/>
                <a:moveTo>
                  <a:pt x="930276" y="327819"/>
                </a:moveTo>
                <a:cubicBezTo>
                  <a:pt x="930276" y="334566"/>
                  <a:pt x="930276" y="334566"/>
                  <a:pt x="930276" y="334566"/>
                </a:cubicBezTo>
                <a:lnTo>
                  <a:pt x="928111" y="330273"/>
                </a:lnTo>
                <a:lnTo>
                  <a:pt x="927299" y="328662"/>
                </a:lnTo>
                <a:cubicBezTo>
                  <a:pt x="926307" y="327819"/>
                  <a:pt x="926307" y="327819"/>
                  <a:pt x="930276" y="327819"/>
                </a:cubicBezTo>
                <a:close/>
                <a:moveTo>
                  <a:pt x="252991" y="327045"/>
                </a:moveTo>
                <a:cubicBezTo>
                  <a:pt x="246153" y="333876"/>
                  <a:pt x="246153" y="333876"/>
                  <a:pt x="246153" y="333876"/>
                </a:cubicBezTo>
                <a:cubicBezTo>
                  <a:pt x="246153" y="327045"/>
                  <a:pt x="252991" y="327045"/>
                  <a:pt x="252991" y="327045"/>
                </a:cubicBezTo>
                <a:close/>
                <a:moveTo>
                  <a:pt x="909638" y="327025"/>
                </a:moveTo>
                <a:cubicBezTo>
                  <a:pt x="915988" y="327025"/>
                  <a:pt x="915988" y="334169"/>
                  <a:pt x="915988" y="334169"/>
                </a:cubicBezTo>
                <a:cubicBezTo>
                  <a:pt x="915988" y="334169"/>
                  <a:pt x="909638" y="327025"/>
                  <a:pt x="909638" y="327025"/>
                </a:cubicBezTo>
                <a:close/>
                <a:moveTo>
                  <a:pt x="895351" y="327025"/>
                </a:moveTo>
                <a:cubicBezTo>
                  <a:pt x="895351" y="330465"/>
                  <a:pt x="895351" y="333904"/>
                  <a:pt x="896145" y="337344"/>
                </a:cubicBezTo>
                <a:lnTo>
                  <a:pt x="898449" y="341623"/>
                </a:lnTo>
                <a:lnTo>
                  <a:pt x="895351" y="340784"/>
                </a:lnTo>
                <a:lnTo>
                  <a:pt x="895351" y="340518"/>
                </a:lnTo>
                <a:lnTo>
                  <a:pt x="895351" y="338137"/>
                </a:lnTo>
                <a:lnTo>
                  <a:pt x="895351" y="334962"/>
                </a:lnTo>
                <a:lnTo>
                  <a:pt x="895351" y="333904"/>
                </a:lnTo>
                <a:cubicBezTo>
                  <a:pt x="895351" y="332185"/>
                  <a:pt x="895351" y="330465"/>
                  <a:pt x="895351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4076" y="329010"/>
                  <a:pt x="854076" y="330994"/>
                </a:cubicBezTo>
                <a:lnTo>
                  <a:pt x="854076" y="334434"/>
                </a:lnTo>
                <a:lnTo>
                  <a:pt x="854076" y="334962"/>
                </a:lnTo>
                <a:cubicBezTo>
                  <a:pt x="854076" y="341312"/>
                  <a:pt x="862014" y="341312"/>
                  <a:pt x="854076" y="341312"/>
                </a:cubicBezTo>
                <a:cubicBezTo>
                  <a:pt x="854076" y="341312"/>
                  <a:pt x="852489" y="339725"/>
                  <a:pt x="851695" y="338137"/>
                </a:cubicBezTo>
                <a:lnTo>
                  <a:pt x="854076" y="334963"/>
                </a:lnTo>
                <a:lnTo>
                  <a:pt x="853862" y="334607"/>
                </a:lnTo>
                <a:lnTo>
                  <a:pt x="850901" y="337013"/>
                </a:lnTo>
                <a:lnTo>
                  <a:pt x="847880" y="334559"/>
                </a:lnTo>
                <a:lnTo>
                  <a:pt x="847726" y="334963"/>
                </a:lnTo>
                <a:lnTo>
                  <a:pt x="847726" y="334962"/>
                </a:lnTo>
                <a:lnTo>
                  <a:pt x="847726" y="334434"/>
                </a:lnTo>
                <a:lnTo>
                  <a:pt x="847726" y="333574"/>
                </a:lnTo>
                <a:lnTo>
                  <a:pt x="847726" y="327819"/>
                </a:lnTo>
                <a:lnTo>
                  <a:pt x="847726" y="327554"/>
                </a:lnTo>
                <a:cubicBezTo>
                  <a:pt x="850901" y="330994"/>
                  <a:pt x="850901" y="329274"/>
                  <a:pt x="850107" y="328414"/>
                </a:cubicBezTo>
                <a:lnTo>
                  <a:pt x="849441" y="328462"/>
                </a:lnTo>
                <a:lnTo>
                  <a:pt x="850107" y="328712"/>
                </a:lnTo>
                <a:lnTo>
                  <a:pt x="848018" y="334196"/>
                </a:lnTo>
                <a:lnTo>
                  <a:pt x="850901" y="331854"/>
                </a:lnTo>
                <a:lnTo>
                  <a:pt x="853456" y="333930"/>
                </a:lnTo>
                <a:lnTo>
                  <a:pt x="851695" y="330994"/>
                </a:lnTo>
                <a:cubicBezTo>
                  <a:pt x="850901" y="329010"/>
                  <a:pt x="850901" y="327025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62014" y="334963"/>
                  <a:pt x="862014" y="334963"/>
                </a:cubicBezTo>
                <a:cubicBezTo>
                  <a:pt x="854076" y="334963"/>
                  <a:pt x="854076" y="334963"/>
                  <a:pt x="854076" y="327025"/>
                </a:cubicBezTo>
                <a:close/>
                <a:moveTo>
                  <a:pt x="854076" y="327025"/>
                </a:moveTo>
                <a:cubicBezTo>
                  <a:pt x="854076" y="327025"/>
                  <a:pt x="856061" y="327025"/>
                  <a:pt x="858045" y="327025"/>
                </a:cubicBezTo>
                <a:lnTo>
                  <a:pt x="861022" y="327025"/>
                </a:lnTo>
                <a:lnTo>
                  <a:pt x="862014" y="327025"/>
                </a:lnTo>
                <a:cubicBezTo>
                  <a:pt x="862014" y="327025"/>
                  <a:pt x="862014" y="334963"/>
                  <a:pt x="854076" y="327025"/>
                </a:cubicBezTo>
                <a:close/>
                <a:moveTo>
                  <a:pt x="280988" y="327025"/>
                </a:moveTo>
                <a:cubicBezTo>
                  <a:pt x="280988" y="327025"/>
                  <a:pt x="280988" y="328712"/>
                  <a:pt x="280128" y="330399"/>
                </a:cubicBezTo>
                <a:lnTo>
                  <a:pt x="279635" y="330675"/>
                </a:lnTo>
                <a:close/>
                <a:moveTo>
                  <a:pt x="280988" y="327025"/>
                </a:moveTo>
                <a:lnTo>
                  <a:pt x="282576" y="327025"/>
                </a:lnTo>
                <a:lnTo>
                  <a:pt x="282576" y="328613"/>
                </a:lnTo>
                <a:lnTo>
                  <a:pt x="280988" y="328613"/>
                </a:lnTo>
                <a:close/>
                <a:moveTo>
                  <a:pt x="803276" y="325140"/>
                </a:moveTo>
                <a:cubicBezTo>
                  <a:pt x="804863" y="326033"/>
                  <a:pt x="806451" y="327819"/>
                  <a:pt x="806451" y="327819"/>
                </a:cubicBezTo>
                <a:cubicBezTo>
                  <a:pt x="806451" y="327819"/>
                  <a:pt x="806451" y="327819"/>
                  <a:pt x="806451" y="334963"/>
                </a:cubicBezTo>
                <a:cubicBezTo>
                  <a:pt x="806451" y="327819"/>
                  <a:pt x="806451" y="327819"/>
                  <a:pt x="800101" y="327819"/>
                </a:cubicBezTo>
                <a:cubicBezTo>
                  <a:pt x="800101" y="324247"/>
                  <a:pt x="801688" y="324247"/>
                  <a:pt x="803276" y="325140"/>
                </a:cubicBezTo>
                <a:close/>
                <a:moveTo>
                  <a:pt x="837407" y="324644"/>
                </a:moveTo>
                <a:cubicBezTo>
                  <a:pt x="839391" y="325438"/>
                  <a:pt x="841376" y="327025"/>
                  <a:pt x="841376" y="327025"/>
                </a:cubicBezTo>
                <a:cubicBezTo>
                  <a:pt x="841376" y="327025"/>
                  <a:pt x="833438" y="327025"/>
                  <a:pt x="833438" y="327025"/>
                </a:cubicBezTo>
                <a:cubicBezTo>
                  <a:pt x="833438" y="323850"/>
                  <a:pt x="835422" y="323850"/>
                  <a:pt x="837407" y="324644"/>
                </a:cubicBezTo>
                <a:close/>
                <a:moveTo>
                  <a:pt x="259557" y="321204"/>
                </a:moveTo>
                <a:cubicBezTo>
                  <a:pt x="259557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58664" y="328084"/>
                </a:cubicBezTo>
                <a:lnTo>
                  <a:pt x="255985" y="328084"/>
                </a:lnTo>
                <a:lnTo>
                  <a:pt x="253306" y="328084"/>
                </a:lnTo>
                <a:lnTo>
                  <a:pt x="252991" y="328084"/>
                </a:lnTo>
                <a:lnTo>
                  <a:pt x="252991" y="330461"/>
                </a:lnTo>
                <a:lnTo>
                  <a:pt x="252991" y="333022"/>
                </a:lnTo>
                <a:lnTo>
                  <a:pt x="252991" y="333876"/>
                </a:lnTo>
                <a:cubicBezTo>
                  <a:pt x="252991" y="333876"/>
                  <a:pt x="251282" y="333876"/>
                  <a:pt x="249572" y="334730"/>
                </a:cubicBezTo>
                <a:lnTo>
                  <a:pt x="247995" y="337487"/>
                </a:lnTo>
                <a:lnTo>
                  <a:pt x="251664" y="335390"/>
                </a:lnTo>
                <a:lnTo>
                  <a:pt x="252820" y="334277"/>
                </a:lnTo>
                <a:lnTo>
                  <a:pt x="255985" y="328944"/>
                </a:lnTo>
                <a:cubicBezTo>
                  <a:pt x="257771" y="328084"/>
                  <a:pt x="259557" y="328084"/>
                  <a:pt x="259557" y="328084"/>
                </a:cubicBezTo>
                <a:cubicBezTo>
                  <a:pt x="259557" y="328084"/>
                  <a:pt x="259557" y="328084"/>
                  <a:pt x="266701" y="321204"/>
                </a:cubicBezTo>
                <a:cubicBezTo>
                  <a:pt x="266701" y="321204"/>
                  <a:pt x="264915" y="322924"/>
                  <a:pt x="264022" y="324644"/>
                </a:cubicBezTo>
                <a:lnTo>
                  <a:pt x="266495" y="327819"/>
                </a:lnTo>
                <a:lnTo>
                  <a:pt x="266700" y="327819"/>
                </a:lnTo>
                <a:lnTo>
                  <a:pt x="266591" y="327942"/>
                </a:lnTo>
                <a:lnTo>
                  <a:pt x="266701" y="328084"/>
                </a:lnTo>
                <a:lnTo>
                  <a:pt x="266432" y="328121"/>
                </a:lnTo>
                <a:lnTo>
                  <a:pt x="265906" y="328712"/>
                </a:lnTo>
                <a:lnTo>
                  <a:pt x="261316" y="333876"/>
                </a:lnTo>
                <a:lnTo>
                  <a:pt x="264102" y="333876"/>
                </a:lnTo>
                <a:lnTo>
                  <a:pt x="265811" y="333876"/>
                </a:lnTo>
                <a:lnTo>
                  <a:pt x="266666" y="333876"/>
                </a:lnTo>
                <a:cubicBezTo>
                  <a:pt x="259829" y="333876"/>
                  <a:pt x="259829" y="340706"/>
                  <a:pt x="259829" y="340706"/>
                </a:cubicBezTo>
                <a:cubicBezTo>
                  <a:pt x="259829" y="340706"/>
                  <a:pt x="259829" y="340706"/>
                  <a:pt x="252991" y="347537"/>
                </a:cubicBezTo>
                <a:cubicBezTo>
                  <a:pt x="252991" y="344122"/>
                  <a:pt x="254701" y="342414"/>
                  <a:pt x="256410" y="340706"/>
                </a:cubicBezTo>
                <a:lnTo>
                  <a:pt x="256470" y="340587"/>
                </a:lnTo>
                <a:lnTo>
                  <a:pt x="253207" y="341312"/>
                </a:lnTo>
                <a:cubicBezTo>
                  <a:pt x="253207" y="341312"/>
                  <a:pt x="253207" y="341312"/>
                  <a:pt x="254100" y="340518"/>
                </a:cubicBezTo>
                <a:lnTo>
                  <a:pt x="258431" y="336669"/>
                </a:lnTo>
                <a:lnTo>
                  <a:pt x="259446" y="334641"/>
                </a:lnTo>
                <a:lnTo>
                  <a:pt x="259394" y="334491"/>
                </a:lnTo>
                <a:lnTo>
                  <a:pt x="251056" y="339600"/>
                </a:lnTo>
                <a:lnTo>
                  <a:pt x="252880" y="334770"/>
                </a:lnTo>
                <a:lnTo>
                  <a:pt x="252633" y="334872"/>
                </a:lnTo>
                <a:lnTo>
                  <a:pt x="249921" y="339443"/>
                </a:lnTo>
                <a:lnTo>
                  <a:pt x="250547" y="339912"/>
                </a:lnTo>
                <a:lnTo>
                  <a:pt x="251056" y="339600"/>
                </a:lnTo>
                <a:lnTo>
                  <a:pt x="250852" y="340141"/>
                </a:lnTo>
                <a:lnTo>
                  <a:pt x="252413" y="341312"/>
                </a:lnTo>
                <a:lnTo>
                  <a:pt x="250689" y="340573"/>
                </a:lnTo>
                <a:lnTo>
                  <a:pt x="249635" y="343363"/>
                </a:lnTo>
                <a:cubicBezTo>
                  <a:pt x="247849" y="345943"/>
                  <a:pt x="246063" y="347663"/>
                  <a:pt x="246063" y="347663"/>
                </a:cubicBezTo>
                <a:lnTo>
                  <a:pt x="246063" y="347537"/>
                </a:lnTo>
                <a:lnTo>
                  <a:pt x="240171" y="347537"/>
                </a:lnTo>
                <a:cubicBezTo>
                  <a:pt x="239316" y="347537"/>
                  <a:pt x="239316" y="347537"/>
                  <a:pt x="239316" y="347537"/>
                </a:cubicBezTo>
                <a:cubicBezTo>
                  <a:pt x="239316" y="344122"/>
                  <a:pt x="241025" y="342414"/>
                  <a:pt x="242735" y="341560"/>
                </a:cubicBezTo>
                <a:lnTo>
                  <a:pt x="246140" y="340710"/>
                </a:lnTo>
                <a:lnTo>
                  <a:pt x="246153" y="340697"/>
                </a:lnTo>
                <a:lnTo>
                  <a:pt x="246153" y="338145"/>
                </a:lnTo>
                <a:lnTo>
                  <a:pt x="246153" y="337291"/>
                </a:lnTo>
                <a:lnTo>
                  <a:pt x="246153" y="334730"/>
                </a:lnTo>
                <a:cubicBezTo>
                  <a:pt x="246153" y="333876"/>
                  <a:pt x="246153" y="333876"/>
                  <a:pt x="246153" y="333876"/>
                </a:cubicBezTo>
                <a:cubicBezTo>
                  <a:pt x="249572" y="333876"/>
                  <a:pt x="251282" y="333876"/>
                  <a:pt x="252136" y="333022"/>
                </a:cubicBezTo>
                <a:lnTo>
                  <a:pt x="252843" y="328084"/>
                </a:lnTo>
                <a:lnTo>
                  <a:pt x="252413" y="328084"/>
                </a:lnTo>
                <a:lnTo>
                  <a:pt x="252851" y="328023"/>
                </a:lnTo>
                <a:lnTo>
                  <a:pt x="252991" y="327045"/>
                </a:lnTo>
                <a:cubicBezTo>
                  <a:pt x="252991" y="327045"/>
                  <a:pt x="252991" y="327045"/>
                  <a:pt x="252991" y="327899"/>
                </a:cubicBezTo>
                <a:lnTo>
                  <a:pt x="252991" y="328004"/>
                </a:lnTo>
                <a:lnTo>
                  <a:pt x="258664" y="327224"/>
                </a:lnTo>
                <a:cubicBezTo>
                  <a:pt x="259557" y="326364"/>
                  <a:pt x="259557" y="324644"/>
                  <a:pt x="259557" y="321204"/>
                </a:cubicBezTo>
                <a:close/>
                <a:moveTo>
                  <a:pt x="273050" y="320676"/>
                </a:moveTo>
                <a:lnTo>
                  <a:pt x="267494" y="326926"/>
                </a:lnTo>
                <a:cubicBezTo>
                  <a:pt x="266700" y="327819"/>
                  <a:pt x="266700" y="327819"/>
                  <a:pt x="266700" y="327819"/>
                </a:cubicBezTo>
                <a:cubicBezTo>
                  <a:pt x="269875" y="324247"/>
                  <a:pt x="271463" y="322461"/>
                  <a:pt x="272256" y="321568"/>
                </a:cubicBezTo>
                <a:close/>
                <a:moveTo>
                  <a:pt x="862013" y="320675"/>
                </a:moveTo>
                <a:lnTo>
                  <a:pt x="867569" y="324247"/>
                </a:lnTo>
                <a:lnTo>
                  <a:pt x="868214" y="327146"/>
                </a:lnTo>
                <a:lnTo>
                  <a:pt x="868363" y="326687"/>
                </a:lnTo>
                <a:lnTo>
                  <a:pt x="868880" y="325101"/>
                </a:lnTo>
                <a:lnTo>
                  <a:pt x="874713" y="327660"/>
                </a:lnTo>
                <a:lnTo>
                  <a:pt x="874714" y="327660"/>
                </a:lnTo>
                <a:lnTo>
                  <a:pt x="874714" y="327819"/>
                </a:lnTo>
                <a:lnTo>
                  <a:pt x="875705" y="327819"/>
                </a:lnTo>
                <a:cubicBezTo>
                  <a:pt x="876697" y="327819"/>
                  <a:pt x="878682" y="327819"/>
                  <a:pt x="882651" y="327819"/>
                </a:cubicBezTo>
                <a:cubicBezTo>
                  <a:pt x="878682" y="327819"/>
                  <a:pt x="876697" y="329605"/>
                  <a:pt x="875705" y="330498"/>
                </a:cubicBezTo>
                <a:lnTo>
                  <a:pt x="874714" y="327822"/>
                </a:lnTo>
                <a:lnTo>
                  <a:pt x="874714" y="333736"/>
                </a:lnTo>
                <a:lnTo>
                  <a:pt x="875348" y="333829"/>
                </a:lnTo>
                <a:lnTo>
                  <a:pt x="875201" y="334279"/>
                </a:lnTo>
                <a:lnTo>
                  <a:pt x="874515" y="336380"/>
                </a:lnTo>
                <a:lnTo>
                  <a:pt x="868779" y="333871"/>
                </a:lnTo>
                <a:lnTo>
                  <a:pt x="868763" y="333913"/>
                </a:lnTo>
                <a:lnTo>
                  <a:pt x="868749" y="333950"/>
                </a:lnTo>
                <a:lnTo>
                  <a:pt x="871105" y="338158"/>
                </a:lnTo>
                <a:lnTo>
                  <a:pt x="869514" y="337230"/>
                </a:lnTo>
                <a:lnTo>
                  <a:pt x="868726" y="334011"/>
                </a:lnTo>
                <a:lnTo>
                  <a:pt x="868363" y="334963"/>
                </a:lnTo>
                <a:lnTo>
                  <a:pt x="868363" y="334962"/>
                </a:lnTo>
                <a:lnTo>
                  <a:pt x="868363" y="330498"/>
                </a:lnTo>
                <a:lnTo>
                  <a:pt x="868363" y="328228"/>
                </a:lnTo>
                <a:lnTo>
                  <a:pt x="868046" y="327660"/>
                </a:lnTo>
                <a:lnTo>
                  <a:pt x="868363" y="327985"/>
                </a:lnTo>
                <a:lnTo>
                  <a:pt x="868363" y="327846"/>
                </a:lnTo>
                <a:lnTo>
                  <a:pt x="868046" y="327660"/>
                </a:lnTo>
                <a:lnTo>
                  <a:pt x="868093" y="327516"/>
                </a:lnTo>
                <a:lnTo>
                  <a:pt x="865188" y="324247"/>
                </a:lnTo>
                <a:close/>
                <a:moveTo>
                  <a:pt x="902495" y="320675"/>
                </a:moveTo>
                <a:cubicBezTo>
                  <a:pt x="902933" y="320675"/>
                  <a:pt x="903289" y="321031"/>
                  <a:pt x="903289" y="321469"/>
                </a:cubicBezTo>
                <a:cubicBezTo>
                  <a:pt x="903289" y="321908"/>
                  <a:pt x="902933" y="322263"/>
                  <a:pt x="902495" y="322263"/>
                </a:cubicBezTo>
                <a:cubicBezTo>
                  <a:pt x="902057" y="322263"/>
                  <a:pt x="901701" y="321908"/>
                  <a:pt x="901701" y="321469"/>
                </a:cubicBezTo>
                <a:cubicBezTo>
                  <a:pt x="901701" y="321031"/>
                  <a:pt x="902057" y="320675"/>
                  <a:pt x="902495" y="320675"/>
                </a:cubicBezTo>
                <a:close/>
                <a:moveTo>
                  <a:pt x="882651" y="320675"/>
                </a:moveTo>
                <a:cubicBezTo>
                  <a:pt x="885826" y="324247"/>
                  <a:pt x="887413" y="326033"/>
                  <a:pt x="887413" y="326926"/>
                </a:cubicBezTo>
                <a:lnTo>
                  <a:pt x="882853" y="327781"/>
                </a:lnTo>
                <a:lnTo>
                  <a:pt x="885032" y="335955"/>
                </a:lnTo>
                <a:cubicBezTo>
                  <a:pt x="885826" y="337741"/>
                  <a:pt x="885826" y="337741"/>
                  <a:pt x="882651" y="334169"/>
                </a:cubicBezTo>
                <a:cubicBezTo>
                  <a:pt x="882651" y="334169"/>
                  <a:pt x="882651" y="332383"/>
                  <a:pt x="882651" y="330597"/>
                </a:cubicBezTo>
                <a:lnTo>
                  <a:pt x="882651" y="327819"/>
                </a:lnTo>
                <a:lnTo>
                  <a:pt x="882651" y="327025"/>
                </a:lnTo>
                <a:lnTo>
                  <a:pt x="882651" y="325140"/>
                </a:lnTo>
                <a:lnTo>
                  <a:pt x="882651" y="324247"/>
                </a:lnTo>
                <a:cubicBezTo>
                  <a:pt x="882651" y="322461"/>
                  <a:pt x="882651" y="320675"/>
                  <a:pt x="882651" y="320675"/>
                </a:cubicBezTo>
                <a:close/>
                <a:moveTo>
                  <a:pt x="854076" y="320675"/>
                </a:moveTo>
                <a:cubicBezTo>
                  <a:pt x="854076" y="320675"/>
                  <a:pt x="854076" y="327025"/>
                  <a:pt x="862014" y="327025"/>
                </a:cubicBezTo>
                <a:cubicBezTo>
                  <a:pt x="854076" y="327025"/>
                  <a:pt x="854076" y="327025"/>
                  <a:pt x="854076" y="320675"/>
                </a:cubicBezTo>
                <a:close/>
                <a:moveTo>
                  <a:pt x="847726" y="320675"/>
                </a:moveTo>
                <a:cubicBezTo>
                  <a:pt x="847726" y="320675"/>
                  <a:pt x="854076" y="327025"/>
                  <a:pt x="854076" y="327025"/>
                </a:cubicBezTo>
                <a:cubicBezTo>
                  <a:pt x="847726" y="327025"/>
                  <a:pt x="847726" y="320675"/>
                  <a:pt x="847726" y="320675"/>
                </a:cubicBezTo>
                <a:close/>
                <a:moveTo>
                  <a:pt x="841376" y="320675"/>
                </a:moveTo>
                <a:cubicBezTo>
                  <a:pt x="841376" y="320675"/>
                  <a:pt x="847726" y="327025"/>
                  <a:pt x="847726" y="327025"/>
                </a:cubicBezTo>
                <a:cubicBezTo>
                  <a:pt x="841376" y="327025"/>
                  <a:pt x="841376" y="320675"/>
                  <a:pt x="841376" y="320675"/>
                </a:cubicBezTo>
                <a:close/>
                <a:moveTo>
                  <a:pt x="827088" y="320675"/>
                </a:moveTo>
                <a:cubicBezTo>
                  <a:pt x="827088" y="320675"/>
                  <a:pt x="827088" y="320675"/>
                  <a:pt x="827882" y="320675"/>
                </a:cubicBezTo>
                <a:lnTo>
                  <a:pt x="830263" y="320675"/>
                </a:lnTo>
                <a:lnTo>
                  <a:pt x="833438" y="320675"/>
                </a:lnTo>
                <a:cubicBezTo>
                  <a:pt x="833438" y="327025"/>
                  <a:pt x="827088" y="320675"/>
                  <a:pt x="827088" y="320675"/>
                </a:cubicBezTo>
                <a:close/>
                <a:moveTo>
                  <a:pt x="800895" y="320675"/>
                </a:moveTo>
                <a:cubicBezTo>
                  <a:pt x="801333" y="320675"/>
                  <a:pt x="801689" y="321031"/>
                  <a:pt x="801689" y="321469"/>
                </a:cubicBezTo>
                <a:cubicBezTo>
                  <a:pt x="801689" y="321908"/>
                  <a:pt x="801333" y="322263"/>
                  <a:pt x="800895" y="322263"/>
                </a:cubicBezTo>
                <a:cubicBezTo>
                  <a:pt x="800457" y="322263"/>
                  <a:pt x="800101" y="321908"/>
                  <a:pt x="800101" y="321469"/>
                </a:cubicBezTo>
                <a:cubicBezTo>
                  <a:pt x="800101" y="321031"/>
                  <a:pt x="800457" y="320675"/>
                  <a:pt x="800895" y="320675"/>
                </a:cubicBezTo>
                <a:close/>
                <a:moveTo>
                  <a:pt x="280988" y="320675"/>
                </a:moveTo>
                <a:cubicBezTo>
                  <a:pt x="280988" y="320675"/>
                  <a:pt x="280988" y="327025"/>
                  <a:pt x="287338" y="320675"/>
                </a:cubicBezTo>
                <a:cubicBezTo>
                  <a:pt x="287338" y="327025"/>
                  <a:pt x="280988" y="327025"/>
                  <a:pt x="280988" y="327025"/>
                </a:cubicBezTo>
                <a:cubicBezTo>
                  <a:pt x="280988" y="327025"/>
                  <a:pt x="280988" y="327025"/>
                  <a:pt x="280988" y="326231"/>
                </a:cubicBezTo>
                <a:lnTo>
                  <a:pt x="280988" y="324644"/>
                </a:lnTo>
                <a:lnTo>
                  <a:pt x="280988" y="323850"/>
                </a:lnTo>
                <a:lnTo>
                  <a:pt x="280988" y="323056"/>
                </a:lnTo>
                <a:lnTo>
                  <a:pt x="280988" y="321469"/>
                </a:lnTo>
                <a:cubicBezTo>
                  <a:pt x="280988" y="320675"/>
                  <a:pt x="280988" y="320675"/>
                  <a:pt x="280988" y="320675"/>
                </a:cubicBezTo>
                <a:close/>
                <a:moveTo>
                  <a:pt x="259829" y="320215"/>
                </a:moveTo>
                <a:cubicBezTo>
                  <a:pt x="259829" y="320215"/>
                  <a:pt x="258120" y="321923"/>
                  <a:pt x="256410" y="323630"/>
                </a:cubicBezTo>
                <a:lnTo>
                  <a:pt x="253011" y="327025"/>
                </a:lnTo>
                <a:lnTo>
                  <a:pt x="252991" y="327045"/>
                </a:lnTo>
                <a:lnTo>
                  <a:pt x="252996" y="327025"/>
                </a:lnTo>
                <a:lnTo>
                  <a:pt x="253846" y="323630"/>
                </a:lnTo>
                <a:cubicBezTo>
                  <a:pt x="254701" y="323630"/>
                  <a:pt x="256410" y="323630"/>
                  <a:pt x="259829" y="320215"/>
                </a:cubicBezTo>
                <a:close/>
                <a:moveTo>
                  <a:pt x="803276" y="318294"/>
                </a:moveTo>
                <a:cubicBezTo>
                  <a:pt x="804863" y="319087"/>
                  <a:pt x="806451" y="320675"/>
                  <a:pt x="806451" y="320675"/>
                </a:cubicBezTo>
                <a:cubicBezTo>
                  <a:pt x="803276" y="320675"/>
                  <a:pt x="803276" y="320675"/>
                  <a:pt x="804070" y="320675"/>
                </a:cubicBezTo>
                <a:lnTo>
                  <a:pt x="803276" y="320675"/>
                </a:lnTo>
                <a:lnTo>
                  <a:pt x="800895" y="320675"/>
                </a:lnTo>
                <a:cubicBezTo>
                  <a:pt x="800101" y="320675"/>
                  <a:pt x="800101" y="320675"/>
                  <a:pt x="800101" y="320675"/>
                </a:cubicBezTo>
                <a:cubicBezTo>
                  <a:pt x="800101" y="317500"/>
                  <a:pt x="801688" y="317500"/>
                  <a:pt x="803276" y="318294"/>
                </a:cubicBezTo>
                <a:close/>
                <a:moveTo>
                  <a:pt x="914083" y="318083"/>
                </a:moveTo>
                <a:lnTo>
                  <a:pt x="915988" y="320147"/>
                </a:lnTo>
                <a:cubicBezTo>
                  <a:pt x="915988" y="323586"/>
                  <a:pt x="914400" y="321867"/>
                  <a:pt x="913607" y="319287"/>
                </a:cubicBezTo>
                <a:close/>
                <a:moveTo>
                  <a:pt x="859757" y="316960"/>
                </a:moveTo>
                <a:lnTo>
                  <a:pt x="860546" y="317421"/>
                </a:lnTo>
                <a:lnTo>
                  <a:pt x="861256" y="320328"/>
                </a:lnTo>
                <a:lnTo>
                  <a:pt x="861340" y="320675"/>
                </a:lnTo>
                <a:lnTo>
                  <a:pt x="862013" y="320675"/>
                </a:lnTo>
                <a:lnTo>
                  <a:pt x="862014" y="320675"/>
                </a:lnTo>
                <a:lnTo>
                  <a:pt x="862013" y="320675"/>
                </a:lnTo>
                <a:lnTo>
                  <a:pt x="859037" y="321469"/>
                </a:lnTo>
                <a:cubicBezTo>
                  <a:pt x="860030" y="322263"/>
                  <a:pt x="862014" y="323850"/>
                  <a:pt x="862014" y="327025"/>
                </a:cubicBezTo>
                <a:cubicBezTo>
                  <a:pt x="862014" y="327025"/>
                  <a:pt x="854076" y="320675"/>
                  <a:pt x="854076" y="320675"/>
                </a:cubicBezTo>
                <a:cubicBezTo>
                  <a:pt x="858045" y="320675"/>
                  <a:pt x="860030" y="320675"/>
                  <a:pt x="861022" y="320675"/>
                </a:cubicBezTo>
                <a:lnTo>
                  <a:pt x="861312" y="320675"/>
                </a:lnTo>
                <a:lnTo>
                  <a:pt x="861146" y="320278"/>
                </a:lnTo>
                <a:close/>
                <a:moveTo>
                  <a:pt x="835662" y="314675"/>
                </a:moveTo>
                <a:lnTo>
                  <a:pt x="840515" y="319435"/>
                </a:lnTo>
                <a:lnTo>
                  <a:pt x="841064" y="319973"/>
                </a:lnTo>
                <a:close/>
                <a:moveTo>
                  <a:pt x="922338" y="314325"/>
                </a:moveTo>
                <a:cubicBezTo>
                  <a:pt x="922338" y="314325"/>
                  <a:pt x="930276" y="320675"/>
                  <a:pt x="930276" y="320675"/>
                </a:cubicBezTo>
                <a:cubicBezTo>
                  <a:pt x="922338" y="320675"/>
                  <a:pt x="922338" y="314325"/>
                  <a:pt x="922338" y="314325"/>
                </a:cubicBezTo>
                <a:close/>
                <a:moveTo>
                  <a:pt x="915988" y="314325"/>
                </a:moveTo>
                <a:cubicBezTo>
                  <a:pt x="915988" y="314325"/>
                  <a:pt x="915988" y="315912"/>
                  <a:pt x="916782" y="317500"/>
                </a:cubicBezTo>
                <a:lnTo>
                  <a:pt x="917237" y="317760"/>
                </a:lnTo>
                <a:lnTo>
                  <a:pt x="919163" y="323056"/>
                </a:lnTo>
                <a:cubicBezTo>
                  <a:pt x="920750" y="325438"/>
                  <a:pt x="922338" y="327025"/>
                  <a:pt x="922338" y="327025"/>
                </a:cubicBezTo>
                <a:cubicBezTo>
                  <a:pt x="915988" y="320675"/>
                  <a:pt x="915988" y="320675"/>
                  <a:pt x="915988" y="314325"/>
                </a:cubicBezTo>
                <a:close/>
                <a:moveTo>
                  <a:pt x="915988" y="314325"/>
                </a:moveTo>
                <a:cubicBezTo>
                  <a:pt x="922338" y="320675"/>
                  <a:pt x="922338" y="320675"/>
                  <a:pt x="922338" y="320675"/>
                </a:cubicBezTo>
                <a:lnTo>
                  <a:pt x="917237" y="317760"/>
                </a:lnTo>
                <a:close/>
                <a:moveTo>
                  <a:pt x="882651" y="314325"/>
                </a:moveTo>
                <a:lnTo>
                  <a:pt x="884239" y="314325"/>
                </a:lnTo>
                <a:lnTo>
                  <a:pt x="884239" y="315232"/>
                </a:lnTo>
                <a:lnTo>
                  <a:pt x="888207" y="317500"/>
                </a:lnTo>
                <a:cubicBezTo>
                  <a:pt x="889001" y="319087"/>
                  <a:pt x="889001" y="320675"/>
                  <a:pt x="889001" y="320675"/>
                </a:cubicBezTo>
                <a:cubicBezTo>
                  <a:pt x="889001" y="320675"/>
                  <a:pt x="887413" y="320675"/>
                  <a:pt x="885826" y="319881"/>
                </a:cubicBezTo>
                <a:lnTo>
                  <a:pt x="883558" y="315913"/>
                </a:lnTo>
                <a:lnTo>
                  <a:pt x="882651" y="315913"/>
                </a:lnTo>
                <a:lnTo>
                  <a:pt x="882651" y="317500"/>
                </a:lnTo>
                <a:cubicBezTo>
                  <a:pt x="882651" y="319087"/>
                  <a:pt x="882651" y="320675"/>
                  <a:pt x="882651" y="320675"/>
                </a:cubicBezTo>
                <a:cubicBezTo>
                  <a:pt x="882651" y="314325"/>
                  <a:pt x="874713" y="314325"/>
                  <a:pt x="882651" y="314325"/>
                </a:cubicBezTo>
                <a:close/>
                <a:moveTo>
                  <a:pt x="847726" y="314325"/>
                </a:moveTo>
                <a:cubicBezTo>
                  <a:pt x="847726" y="314325"/>
                  <a:pt x="854076" y="320675"/>
                  <a:pt x="854076" y="320675"/>
                </a:cubicBezTo>
                <a:cubicBezTo>
                  <a:pt x="847726" y="320675"/>
                  <a:pt x="847726" y="320675"/>
                  <a:pt x="847726" y="314325"/>
                </a:cubicBezTo>
                <a:close/>
                <a:moveTo>
                  <a:pt x="806451" y="314325"/>
                </a:moveTo>
                <a:cubicBezTo>
                  <a:pt x="806451" y="314325"/>
                  <a:pt x="806451" y="320675"/>
                  <a:pt x="806451" y="320675"/>
                </a:cubicBezTo>
                <a:cubicBezTo>
                  <a:pt x="806451" y="320675"/>
                  <a:pt x="800101" y="314325"/>
                  <a:pt x="806451" y="314325"/>
                </a:cubicBezTo>
                <a:close/>
                <a:moveTo>
                  <a:pt x="280988" y="314325"/>
                </a:moveTo>
                <a:lnTo>
                  <a:pt x="280988" y="314326"/>
                </a:lnTo>
                <a:lnTo>
                  <a:pt x="280988" y="315119"/>
                </a:lnTo>
                <a:cubicBezTo>
                  <a:pt x="280988" y="315912"/>
                  <a:pt x="280988" y="317500"/>
                  <a:pt x="280988" y="320675"/>
                </a:cubicBezTo>
                <a:cubicBezTo>
                  <a:pt x="273050" y="320675"/>
                  <a:pt x="280988" y="314325"/>
                  <a:pt x="280988" y="314325"/>
                </a:cubicBezTo>
                <a:close/>
                <a:moveTo>
                  <a:pt x="272345" y="314325"/>
                </a:moveTo>
                <a:lnTo>
                  <a:pt x="269875" y="317104"/>
                </a:lnTo>
                <a:lnTo>
                  <a:pt x="266701" y="320675"/>
                </a:lnTo>
                <a:lnTo>
                  <a:pt x="272256" y="314425"/>
                </a:lnTo>
                <a:close/>
                <a:moveTo>
                  <a:pt x="868046" y="314008"/>
                </a:moveTo>
                <a:lnTo>
                  <a:pt x="869286" y="314325"/>
                </a:lnTo>
                <a:lnTo>
                  <a:pt x="871538" y="314325"/>
                </a:lnTo>
                <a:cubicBezTo>
                  <a:pt x="873125" y="314325"/>
                  <a:pt x="874713" y="314325"/>
                  <a:pt x="874713" y="314325"/>
                </a:cubicBezTo>
                <a:cubicBezTo>
                  <a:pt x="874713" y="314325"/>
                  <a:pt x="874713" y="320675"/>
                  <a:pt x="874713" y="320675"/>
                </a:cubicBezTo>
                <a:cubicBezTo>
                  <a:pt x="871538" y="317500"/>
                  <a:pt x="871538" y="315912"/>
                  <a:pt x="871538" y="315119"/>
                </a:cubicBezTo>
                <a:lnTo>
                  <a:pt x="871522" y="315115"/>
                </a:lnTo>
                <a:lnTo>
                  <a:pt x="874713" y="320832"/>
                </a:lnTo>
                <a:lnTo>
                  <a:pt x="874713" y="320675"/>
                </a:lnTo>
                <a:lnTo>
                  <a:pt x="876301" y="320675"/>
                </a:lnTo>
                <a:lnTo>
                  <a:pt x="876301" y="322263"/>
                </a:lnTo>
                <a:lnTo>
                  <a:pt x="874997" y="322263"/>
                </a:lnTo>
                <a:lnTo>
                  <a:pt x="875705" y="326231"/>
                </a:lnTo>
                <a:cubicBezTo>
                  <a:pt x="876697" y="327025"/>
                  <a:pt x="878682" y="327025"/>
                  <a:pt x="882651" y="327025"/>
                </a:cubicBezTo>
                <a:cubicBezTo>
                  <a:pt x="882651" y="327025"/>
                  <a:pt x="880666" y="327025"/>
                  <a:pt x="878682" y="327025"/>
                </a:cubicBezTo>
                <a:lnTo>
                  <a:pt x="874714" y="327025"/>
                </a:lnTo>
                <a:lnTo>
                  <a:pt x="874714" y="327660"/>
                </a:lnTo>
                <a:lnTo>
                  <a:pt x="874713" y="327659"/>
                </a:lnTo>
                <a:lnTo>
                  <a:pt x="871380" y="324247"/>
                </a:lnTo>
                <a:lnTo>
                  <a:pt x="868363" y="321159"/>
                </a:lnTo>
                <a:lnTo>
                  <a:pt x="868046" y="320834"/>
                </a:lnTo>
                <a:cubicBezTo>
                  <a:pt x="868046" y="320834"/>
                  <a:pt x="861379" y="314008"/>
                  <a:pt x="868046" y="314008"/>
                </a:cubicBezTo>
                <a:close/>
                <a:moveTo>
                  <a:pt x="861379" y="314008"/>
                </a:moveTo>
                <a:cubicBezTo>
                  <a:pt x="868046" y="320834"/>
                  <a:pt x="868046" y="320834"/>
                  <a:pt x="868046" y="320834"/>
                </a:cubicBezTo>
                <a:cubicBezTo>
                  <a:pt x="868046" y="320834"/>
                  <a:pt x="861379" y="314008"/>
                  <a:pt x="861379" y="314008"/>
                </a:cubicBezTo>
                <a:close/>
                <a:moveTo>
                  <a:pt x="854711" y="314008"/>
                </a:moveTo>
                <a:cubicBezTo>
                  <a:pt x="854711" y="314008"/>
                  <a:pt x="854711" y="314008"/>
                  <a:pt x="855544" y="314008"/>
                </a:cubicBezTo>
                <a:lnTo>
                  <a:pt x="858045" y="314008"/>
                </a:lnTo>
                <a:lnTo>
                  <a:pt x="858878" y="314008"/>
                </a:lnTo>
                <a:cubicBezTo>
                  <a:pt x="859712" y="314008"/>
                  <a:pt x="861379" y="314008"/>
                  <a:pt x="861379" y="314008"/>
                </a:cubicBezTo>
                <a:cubicBezTo>
                  <a:pt x="858045" y="314008"/>
                  <a:pt x="858045" y="314008"/>
                  <a:pt x="858878" y="314861"/>
                </a:cubicBezTo>
                <a:lnTo>
                  <a:pt x="859757" y="316960"/>
                </a:lnTo>
                <a:close/>
                <a:moveTo>
                  <a:pt x="901701" y="313796"/>
                </a:moveTo>
                <a:cubicBezTo>
                  <a:pt x="909639" y="313796"/>
                  <a:pt x="909639" y="313796"/>
                  <a:pt x="909639" y="313796"/>
                </a:cubicBezTo>
                <a:cubicBezTo>
                  <a:pt x="909639" y="313796"/>
                  <a:pt x="907655" y="313796"/>
                  <a:pt x="906662" y="314656"/>
                </a:cubicBezTo>
                <a:lnTo>
                  <a:pt x="909638" y="320673"/>
                </a:lnTo>
                <a:lnTo>
                  <a:pt x="909638" y="317500"/>
                </a:lnTo>
                <a:cubicBezTo>
                  <a:pt x="909638" y="315912"/>
                  <a:pt x="909638" y="314325"/>
                  <a:pt x="909638" y="314325"/>
                </a:cubicBezTo>
                <a:cubicBezTo>
                  <a:pt x="909638" y="320675"/>
                  <a:pt x="915988" y="327025"/>
                  <a:pt x="909638" y="320675"/>
                </a:cubicBezTo>
                <a:lnTo>
                  <a:pt x="909638" y="320674"/>
                </a:lnTo>
                <a:lnTo>
                  <a:pt x="902693" y="317235"/>
                </a:lnTo>
                <a:cubicBezTo>
                  <a:pt x="901701" y="315515"/>
                  <a:pt x="901701" y="313796"/>
                  <a:pt x="901701" y="313796"/>
                </a:cubicBezTo>
                <a:close/>
                <a:moveTo>
                  <a:pt x="266666" y="313384"/>
                </a:moveTo>
                <a:cubicBezTo>
                  <a:pt x="266666" y="313384"/>
                  <a:pt x="259829" y="320215"/>
                  <a:pt x="259829" y="320215"/>
                </a:cubicBezTo>
                <a:cubicBezTo>
                  <a:pt x="259829" y="316800"/>
                  <a:pt x="259829" y="315092"/>
                  <a:pt x="260684" y="314238"/>
                </a:cubicBezTo>
                <a:cubicBezTo>
                  <a:pt x="261538" y="313384"/>
                  <a:pt x="263248" y="313384"/>
                  <a:pt x="266666" y="313384"/>
                </a:cubicBezTo>
                <a:close/>
                <a:moveTo>
                  <a:pt x="909638" y="313267"/>
                </a:moveTo>
                <a:cubicBezTo>
                  <a:pt x="909638" y="313267"/>
                  <a:pt x="909638" y="313267"/>
                  <a:pt x="915988" y="313267"/>
                </a:cubicBezTo>
                <a:lnTo>
                  <a:pt x="914083" y="318083"/>
                </a:lnTo>
                <a:lnTo>
                  <a:pt x="912813" y="316707"/>
                </a:lnTo>
                <a:cubicBezTo>
                  <a:pt x="911226" y="314987"/>
                  <a:pt x="909638" y="313267"/>
                  <a:pt x="909638" y="313267"/>
                </a:cubicBezTo>
                <a:close/>
                <a:moveTo>
                  <a:pt x="267426" y="311867"/>
                </a:moveTo>
                <a:lnTo>
                  <a:pt x="266666" y="313384"/>
                </a:lnTo>
                <a:lnTo>
                  <a:pt x="265906" y="312626"/>
                </a:lnTo>
                <a:lnTo>
                  <a:pt x="266666" y="312531"/>
                </a:lnTo>
                <a:close/>
                <a:moveTo>
                  <a:pt x="270992" y="310892"/>
                </a:moveTo>
                <a:lnTo>
                  <a:pt x="272767" y="313851"/>
                </a:lnTo>
                <a:lnTo>
                  <a:pt x="272800" y="313907"/>
                </a:lnTo>
                <a:lnTo>
                  <a:pt x="273050" y="313532"/>
                </a:lnTo>
                <a:lnTo>
                  <a:pt x="273050" y="314323"/>
                </a:lnTo>
                <a:lnTo>
                  <a:pt x="273051" y="314325"/>
                </a:lnTo>
                <a:lnTo>
                  <a:pt x="273050" y="314325"/>
                </a:lnTo>
                <a:lnTo>
                  <a:pt x="273050" y="314425"/>
                </a:lnTo>
                <a:lnTo>
                  <a:pt x="273050" y="320675"/>
                </a:lnTo>
                <a:lnTo>
                  <a:pt x="270669" y="317104"/>
                </a:lnTo>
                <a:lnTo>
                  <a:pt x="272521" y="314325"/>
                </a:lnTo>
                <a:lnTo>
                  <a:pt x="272345" y="314325"/>
                </a:lnTo>
                <a:lnTo>
                  <a:pt x="272257" y="314325"/>
                </a:lnTo>
                <a:lnTo>
                  <a:pt x="268289" y="314325"/>
                </a:lnTo>
                <a:lnTo>
                  <a:pt x="268289" y="315913"/>
                </a:lnTo>
                <a:lnTo>
                  <a:pt x="266701" y="315913"/>
                </a:lnTo>
                <a:lnTo>
                  <a:pt x="266701" y="317765"/>
                </a:lnTo>
                <a:lnTo>
                  <a:pt x="266701" y="318625"/>
                </a:lnTo>
                <a:lnTo>
                  <a:pt x="266701" y="320675"/>
                </a:lnTo>
                <a:lnTo>
                  <a:pt x="266701" y="320675"/>
                </a:lnTo>
                <a:lnTo>
                  <a:pt x="266701" y="321204"/>
                </a:lnTo>
                <a:cubicBezTo>
                  <a:pt x="266701" y="314325"/>
                  <a:pt x="259557" y="321204"/>
                  <a:pt x="259557" y="321204"/>
                </a:cubicBezTo>
                <a:cubicBezTo>
                  <a:pt x="259557" y="321204"/>
                  <a:pt x="259557" y="321204"/>
                  <a:pt x="266701" y="314325"/>
                </a:cubicBezTo>
                <a:cubicBezTo>
                  <a:pt x="266701" y="314325"/>
                  <a:pt x="268289" y="314325"/>
                  <a:pt x="269876" y="313333"/>
                </a:cubicBezTo>
                <a:close/>
                <a:moveTo>
                  <a:pt x="915988" y="307447"/>
                </a:moveTo>
                <a:cubicBezTo>
                  <a:pt x="915988" y="307447"/>
                  <a:pt x="917575" y="309166"/>
                  <a:pt x="919163" y="310886"/>
                </a:cubicBezTo>
                <a:lnTo>
                  <a:pt x="922337" y="314325"/>
                </a:lnTo>
                <a:lnTo>
                  <a:pt x="922338" y="314325"/>
                </a:lnTo>
                <a:cubicBezTo>
                  <a:pt x="922338" y="314325"/>
                  <a:pt x="922338" y="321072"/>
                  <a:pt x="930276" y="327819"/>
                </a:cubicBezTo>
                <a:cubicBezTo>
                  <a:pt x="922338" y="321072"/>
                  <a:pt x="922338" y="321072"/>
                  <a:pt x="922338" y="321072"/>
                </a:cubicBezTo>
                <a:lnTo>
                  <a:pt x="922338" y="320675"/>
                </a:lnTo>
                <a:cubicBezTo>
                  <a:pt x="922338" y="320675"/>
                  <a:pt x="915988" y="314325"/>
                  <a:pt x="915988" y="314325"/>
                </a:cubicBezTo>
                <a:cubicBezTo>
                  <a:pt x="915988" y="314325"/>
                  <a:pt x="917575" y="314325"/>
                  <a:pt x="919163" y="314325"/>
                </a:cubicBezTo>
                <a:lnTo>
                  <a:pt x="922331" y="314325"/>
                </a:lnTo>
                <a:lnTo>
                  <a:pt x="916782" y="313466"/>
                </a:lnTo>
                <a:cubicBezTo>
                  <a:pt x="915988" y="312606"/>
                  <a:pt x="915988" y="310886"/>
                  <a:pt x="915988" y="307447"/>
                </a:cubicBezTo>
                <a:close/>
                <a:moveTo>
                  <a:pt x="915988" y="307182"/>
                </a:moveTo>
                <a:cubicBezTo>
                  <a:pt x="915988" y="307182"/>
                  <a:pt x="917575" y="307182"/>
                  <a:pt x="919163" y="308075"/>
                </a:cubicBezTo>
                <a:lnTo>
                  <a:pt x="922337" y="314325"/>
                </a:lnTo>
                <a:lnTo>
                  <a:pt x="921544" y="313433"/>
                </a:lnTo>
                <a:cubicBezTo>
                  <a:pt x="920750" y="312540"/>
                  <a:pt x="919163" y="310754"/>
                  <a:pt x="915988" y="307182"/>
                </a:cubicBezTo>
                <a:close/>
                <a:moveTo>
                  <a:pt x="287338" y="307182"/>
                </a:moveTo>
                <a:cubicBezTo>
                  <a:pt x="287338" y="307182"/>
                  <a:pt x="285751" y="308968"/>
                  <a:pt x="284163" y="310754"/>
                </a:cubicBezTo>
                <a:lnTo>
                  <a:pt x="280989" y="314325"/>
                </a:lnTo>
                <a:lnTo>
                  <a:pt x="286544" y="308075"/>
                </a:lnTo>
                <a:cubicBezTo>
                  <a:pt x="287338" y="307182"/>
                  <a:pt x="287338" y="307182"/>
                  <a:pt x="287338" y="307182"/>
                </a:cubicBezTo>
                <a:close/>
                <a:moveTo>
                  <a:pt x="280194" y="307181"/>
                </a:moveTo>
                <a:cubicBezTo>
                  <a:pt x="283766" y="307181"/>
                  <a:pt x="283766" y="307181"/>
                  <a:pt x="282873" y="307181"/>
                </a:cubicBezTo>
                <a:lnTo>
                  <a:pt x="286444" y="307181"/>
                </a:lnTo>
                <a:cubicBezTo>
                  <a:pt x="287337" y="307181"/>
                  <a:pt x="287337" y="307181"/>
                  <a:pt x="287337" y="307181"/>
                </a:cubicBezTo>
                <a:cubicBezTo>
                  <a:pt x="280194" y="307181"/>
                  <a:pt x="280194" y="307181"/>
                  <a:pt x="280194" y="314325"/>
                </a:cubicBezTo>
                <a:cubicBezTo>
                  <a:pt x="280194" y="307181"/>
                  <a:pt x="280194" y="307181"/>
                  <a:pt x="280194" y="307181"/>
                </a:cubicBezTo>
                <a:close/>
                <a:moveTo>
                  <a:pt x="847726" y="307181"/>
                </a:moveTo>
                <a:cubicBezTo>
                  <a:pt x="854076" y="307181"/>
                  <a:pt x="854076" y="307181"/>
                  <a:pt x="854076" y="307181"/>
                </a:cubicBezTo>
                <a:cubicBezTo>
                  <a:pt x="854076" y="307181"/>
                  <a:pt x="854076" y="307181"/>
                  <a:pt x="854076" y="308074"/>
                </a:cubicBezTo>
                <a:lnTo>
                  <a:pt x="854076" y="308967"/>
                </a:lnTo>
                <a:lnTo>
                  <a:pt x="854076" y="310753"/>
                </a:lnTo>
                <a:lnTo>
                  <a:pt x="854076" y="314325"/>
                </a:lnTo>
                <a:cubicBezTo>
                  <a:pt x="854076" y="307181"/>
                  <a:pt x="854076" y="307181"/>
                  <a:pt x="847726" y="307181"/>
                </a:cubicBezTo>
                <a:close/>
                <a:moveTo>
                  <a:pt x="47863" y="306554"/>
                </a:moveTo>
                <a:cubicBezTo>
                  <a:pt x="41026" y="313384"/>
                  <a:pt x="41026" y="313384"/>
                  <a:pt x="41026" y="313384"/>
                </a:cubicBezTo>
                <a:cubicBezTo>
                  <a:pt x="41026" y="313384"/>
                  <a:pt x="42735" y="311677"/>
                  <a:pt x="44445" y="309115"/>
                </a:cubicBezTo>
                <a:lnTo>
                  <a:pt x="45128" y="307237"/>
                </a:lnTo>
                <a:close/>
                <a:moveTo>
                  <a:pt x="41026" y="306554"/>
                </a:moveTo>
                <a:cubicBezTo>
                  <a:pt x="41026" y="306554"/>
                  <a:pt x="41026" y="306554"/>
                  <a:pt x="41881" y="306554"/>
                </a:cubicBezTo>
                <a:lnTo>
                  <a:pt x="45299" y="306554"/>
                </a:lnTo>
                <a:lnTo>
                  <a:pt x="45377" y="306554"/>
                </a:lnTo>
                <a:lnTo>
                  <a:pt x="45128" y="307237"/>
                </a:lnTo>
                <a:lnTo>
                  <a:pt x="44445" y="307408"/>
                </a:lnTo>
                <a:cubicBezTo>
                  <a:pt x="42735" y="308262"/>
                  <a:pt x="41026" y="309969"/>
                  <a:pt x="41026" y="313384"/>
                </a:cubicBezTo>
                <a:lnTo>
                  <a:pt x="41026" y="312531"/>
                </a:lnTo>
                <a:lnTo>
                  <a:pt x="41026" y="309969"/>
                </a:lnTo>
                <a:close/>
                <a:moveTo>
                  <a:pt x="909638" y="306388"/>
                </a:moveTo>
                <a:cubicBezTo>
                  <a:pt x="915988" y="313267"/>
                  <a:pt x="915988" y="313267"/>
                  <a:pt x="909638" y="313267"/>
                </a:cubicBezTo>
                <a:lnTo>
                  <a:pt x="909638" y="312407"/>
                </a:lnTo>
                <a:lnTo>
                  <a:pt x="909638" y="309828"/>
                </a:lnTo>
                <a:cubicBezTo>
                  <a:pt x="909638" y="308108"/>
                  <a:pt x="909638" y="306388"/>
                  <a:pt x="909638" y="306388"/>
                </a:cubicBezTo>
                <a:close/>
                <a:moveTo>
                  <a:pt x="895351" y="306387"/>
                </a:moveTo>
                <a:cubicBezTo>
                  <a:pt x="895351" y="306387"/>
                  <a:pt x="896939" y="306387"/>
                  <a:pt x="898526" y="306387"/>
                </a:cubicBezTo>
                <a:lnTo>
                  <a:pt x="901700" y="306387"/>
                </a:lnTo>
                <a:lnTo>
                  <a:pt x="901701" y="306387"/>
                </a:lnTo>
                <a:lnTo>
                  <a:pt x="901701" y="306388"/>
                </a:lnTo>
                <a:lnTo>
                  <a:pt x="901701" y="307379"/>
                </a:lnTo>
                <a:lnTo>
                  <a:pt x="901701" y="313796"/>
                </a:lnTo>
                <a:lnTo>
                  <a:pt x="901701" y="314325"/>
                </a:lnTo>
                <a:cubicBezTo>
                  <a:pt x="901701" y="314325"/>
                  <a:pt x="901701" y="306387"/>
                  <a:pt x="895351" y="306387"/>
                </a:cubicBezTo>
                <a:close/>
                <a:moveTo>
                  <a:pt x="874713" y="306387"/>
                </a:moveTo>
                <a:cubicBezTo>
                  <a:pt x="874713" y="314325"/>
                  <a:pt x="874713" y="314325"/>
                  <a:pt x="882651" y="314325"/>
                </a:cubicBezTo>
                <a:cubicBezTo>
                  <a:pt x="874713" y="314325"/>
                  <a:pt x="874713" y="314325"/>
                  <a:pt x="874713" y="314325"/>
                </a:cubicBezTo>
                <a:lnTo>
                  <a:pt x="874713" y="314008"/>
                </a:lnTo>
                <a:lnTo>
                  <a:pt x="874713" y="313333"/>
                </a:lnTo>
                <a:cubicBezTo>
                  <a:pt x="874713" y="312340"/>
                  <a:pt x="874713" y="310356"/>
                  <a:pt x="874713" y="306387"/>
                </a:cubicBezTo>
                <a:close/>
                <a:moveTo>
                  <a:pt x="793751" y="306387"/>
                </a:moveTo>
                <a:cubicBezTo>
                  <a:pt x="796926" y="306387"/>
                  <a:pt x="798513" y="308371"/>
                  <a:pt x="799307" y="310356"/>
                </a:cubicBezTo>
                <a:lnTo>
                  <a:pt x="799933" y="313484"/>
                </a:lnTo>
                <a:lnTo>
                  <a:pt x="800101" y="313531"/>
                </a:lnTo>
                <a:lnTo>
                  <a:pt x="799979" y="313714"/>
                </a:lnTo>
                <a:lnTo>
                  <a:pt x="800101" y="314325"/>
                </a:lnTo>
                <a:lnTo>
                  <a:pt x="799812" y="313964"/>
                </a:lnTo>
                <a:lnTo>
                  <a:pt x="799710" y="314117"/>
                </a:lnTo>
                <a:lnTo>
                  <a:pt x="800101" y="314326"/>
                </a:lnTo>
                <a:lnTo>
                  <a:pt x="799571" y="314326"/>
                </a:lnTo>
                <a:lnTo>
                  <a:pt x="797720" y="317103"/>
                </a:lnTo>
                <a:cubicBezTo>
                  <a:pt x="798513" y="318889"/>
                  <a:pt x="800101" y="320675"/>
                  <a:pt x="800101" y="320675"/>
                </a:cubicBezTo>
                <a:cubicBezTo>
                  <a:pt x="800101" y="320675"/>
                  <a:pt x="798513" y="318889"/>
                  <a:pt x="796926" y="316210"/>
                </a:cubicBezTo>
                <a:lnTo>
                  <a:pt x="796317" y="314326"/>
                </a:lnTo>
                <a:lnTo>
                  <a:pt x="794545" y="314326"/>
                </a:lnTo>
                <a:cubicBezTo>
                  <a:pt x="793751" y="314326"/>
                  <a:pt x="793751" y="314326"/>
                  <a:pt x="793751" y="314326"/>
                </a:cubicBezTo>
                <a:cubicBezTo>
                  <a:pt x="793751" y="310357"/>
                  <a:pt x="793751" y="310357"/>
                  <a:pt x="794545" y="311349"/>
                </a:cubicBezTo>
                <a:lnTo>
                  <a:pt x="795525" y="311874"/>
                </a:lnTo>
                <a:lnTo>
                  <a:pt x="793751" y="306387"/>
                </a:lnTo>
                <a:lnTo>
                  <a:pt x="796917" y="312620"/>
                </a:lnTo>
                <a:lnTo>
                  <a:pt x="796977" y="312652"/>
                </a:lnTo>
                <a:lnTo>
                  <a:pt x="799281" y="313300"/>
                </a:lnTo>
                <a:lnTo>
                  <a:pt x="796926" y="310356"/>
                </a:lnTo>
                <a:cubicBezTo>
                  <a:pt x="796926" y="308371"/>
                  <a:pt x="796926" y="306387"/>
                  <a:pt x="793751" y="306387"/>
                </a:cubicBezTo>
                <a:close/>
                <a:moveTo>
                  <a:pt x="899718" y="304405"/>
                </a:moveTo>
                <a:lnTo>
                  <a:pt x="901700" y="306387"/>
                </a:lnTo>
                <a:lnTo>
                  <a:pt x="900907" y="305594"/>
                </a:lnTo>
                <a:close/>
                <a:moveTo>
                  <a:pt x="276414" y="303647"/>
                </a:moveTo>
                <a:lnTo>
                  <a:pt x="274359" y="305700"/>
                </a:lnTo>
                <a:lnTo>
                  <a:pt x="273671" y="306387"/>
                </a:lnTo>
                <a:close/>
                <a:moveTo>
                  <a:pt x="821597" y="300881"/>
                </a:moveTo>
                <a:lnTo>
                  <a:pt x="824177" y="303411"/>
                </a:lnTo>
                <a:lnTo>
                  <a:pt x="827088" y="306266"/>
                </a:lnTo>
                <a:lnTo>
                  <a:pt x="827617" y="306784"/>
                </a:lnTo>
                <a:lnTo>
                  <a:pt x="827088" y="306655"/>
                </a:lnTo>
                <a:lnTo>
                  <a:pt x="824177" y="305941"/>
                </a:lnTo>
                <a:lnTo>
                  <a:pt x="821523" y="301387"/>
                </a:lnTo>
                <a:close/>
                <a:moveTo>
                  <a:pt x="909638" y="300567"/>
                </a:moveTo>
                <a:cubicBezTo>
                  <a:pt x="915988" y="300567"/>
                  <a:pt x="909638" y="300567"/>
                  <a:pt x="915988" y="300567"/>
                </a:cubicBezTo>
                <a:cubicBezTo>
                  <a:pt x="909638" y="300567"/>
                  <a:pt x="915988" y="307447"/>
                  <a:pt x="915988" y="307447"/>
                </a:cubicBezTo>
                <a:cubicBezTo>
                  <a:pt x="915988" y="307447"/>
                  <a:pt x="909638" y="300567"/>
                  <a:pt x="909638" y="300567"/>
                </a:cubicBezTo>
                <a:close/>
                <a:moveTo>
                  <a:pt x="861379" y="300355"/>
                </a:moveTo>
                <a:cubicBezTo>
                  <a:pt x="861379" y="300355"/>
                  <a:pt x="861379" y="300355"/>
                  <a:pt x="861379" y="301208"/>
                </a:cubicBezTo>
                <a:lnTo>
                  <a:pt x="861379" y="303768"/>
                </a:lnTo>
                <a:lnTo>
                  <a:pt x="861379" y="306328"/>
                </a:lnTo>
                <a:lnTo>
                  <a:pt x="861379" y="307181"/>
                </a:lnTo>
                <a:lnTo>
                  <a:pt x="860546" y="303768"/>
                </a:lnTo>
                <a:lnTo>
                  <a:pt x="859757" y="303307"/>
                </a:lnTo>
                <a:lnTo>
                  <a:pt x="858878" y="301208"/>
                </a:lnTo>
                <a:cubicBezTo>
                  <a:pt x="858045" y="300355"/>
                  <a:pt x="858045" y="300355"/>
                  <a:pt x="861379" y="300355"/>
                </a:cubicBezTo>
                <a:close/>
                <a:moveTo>
                  <a:pt x="854711" y="300355"/>
                </a:moveTo>
                <a:lnTo>
                  <a:pt x="859757" y="303307"/>
                </a:lnTo>
                <a:lnTo>
                  <a:pt x="861379" y="307181"/>
                </a:lnTo>
                <a:lnTo>
                  <a:pt x="863879" y="303768"/>
                </a:lnTo>
                <a:cubicBezTo>
                  <a:pt x="863046" y="302062"/>
                  <a:pt x="861379" y="300355"/>
                  <a:pt x="861379" y="300355"/>
                </a:cubicBezTo>
                <a:cubicBezTo>
                  <a:pt x="861379" y="300355"/>
                  <a:pt x="868046" y="307181"/>
                  <a:pt x="868046" y="300355"/>
                </a:cubicBezTo>
                <a:cubicBezTo>
                  <a:pt x="868046" y="307181"/>
                  <a:pt x="868046" y="307181"/>
                  <a:pt x="868046" y="307181"/>
                </a:cubicBezTo>
                <a:cubicBezTo>
                  <a:pt x="874714" y="314008"/>
                  <a:pt x="868046" y="314008"/>
                  <a:pt x="868046" y="314008"/>
                </a:cubicBezTo>
                <a:cubicBezTo>
                  <a:pt x="868046" y="314008"/>
                  <a:pt x="866379" y="314008"/>
                  <a:pt x="864713" y="314008"/>
                </a:cubicBezTo>
                <a:lnTo>
                  <a:pt x="863879" y="314008"/>
                </a:lnTo>
                <a:lnTo>
                  <a:pt x="862014" y="314008"/>
                </a:lnTo>
                <a:lnTo>
                  <a:pt x="862014" y="314325"/>
                </a:lnTo>
                <a:lnTo>
                  <a:pt x="861813" y="314008"/>
                </a:lnTo>
                <a:lnTo>
                  <a:pt x="861379" y="314008"/>
                </a:lnTo>
                <a:lnTo>
                  <a:pt x="861276" y="313162"/>
                </a:lnTo>
                <a:lnTo>
                  <a:pt x="858045" y="308074"/>
                </a:lnTo>
                <a:cubicBezTo>
                  <a:pt x="858045" y="307181"/>
                  <a:pt x="858045" y="307181"/>
                  <a:pt x="854076" y="307181"/>
                </a:cubicBezTo>
                <a:cubicBezTo>
                  <a:pt x="854076" y="307181"/>
                  <a:pt x="854076" y="307181"/>
                  <a:pt x="855068" y="307181"/>
                </a:cubicBezTo>
                <a:lnTo>
                  <a:pt x="860545" y="307181"/>
                </a:lnTo>
                <a:close/>
                <a:moveTo>
                  <a:pt x="895351" y="300038"/>
                </a:moveTo>
                <a:lnTo>
                  <a:pt x="899718" y="304405"/>
                </a:lnTo>
                <a:lnTo>
                  <a:pt x="898526" y="303213"/>
                </a:lnTo>
                <a:cubicBezTo>
                  <a:pt x="896939" y="301625"/>
                  <a:pt x="895351" y="300038"/>
                  <a:pt x="895351" y="300038"/>
                </a:cubicBezTo>
                <a:close/>
                <a:moveTo>
                  <a:pt x="765175" y="300038"/>
                </a:moveTo>
                <a:cubicBezTo>
                  <a:pt x="765175" y="300038"/>
                  <a:pt x="773113" y="300038"/>
                  <a:pt x="773113" y="300038"/>
                </a:cubicBezTo>
                <a:cubicBezTo>
                  <a:pt x="773113" y="306388"/>
                  <a:pt x="765175" y="300038"/>
                  <a:pt x="765175" y="300038"/>
                </a:cubicBezTo>
                <a:close/>
                <a:moveTo>
                  <a:pt x="901701" y="300037"/>
                </a:moveTo>
                <a:cubicBezTo>
                  <a:pt x="901701" y="300037"/>
                  <a:pt x="901701" y="300037"/>
                  <a:pt x="909639" y="306387"/>
                </a:cubicBezTo>
                <a:cubicBezTo>
                  <a:pt x="909639" y="306387"/>
                  <a:pt x="901701" y="300037"/>
                  <a:pt x="901701" y="300037"/>
                </a:cubicBezTo>
                <a:close/>
                <a:moveTo>
                  <a:pt x="307975" y="300037"/>
                </a:moveTo>
                <a:cubicBezTo>
                  <a:pt x="307975" y="300037"/>
                  <a:pt x="307975" y="306387"/>
                  <a:pt x="301625" y="306387"/>
                </a:cubicBezTo>
                <a:cubicBezTo>
                  <a:pt x="301625" y="306387"/>
                  <a:pt x="307975" y="300037"/>
                  <a:pt x="307975" y="300037"/>
                </a:cubicBezTo>
                <a:close/>
                <a:moveTo>
                  <a:pt x="300567" y="300037"/>
                </a:moveTo>
                <a:lnTo>
                  <a:pt x="301626" y="300037"/>
                </a:lnTo>
                <a:lnTo>
                  <a:pt x="304007" y="300037"/>
                </a:lnTo>
                <a:cubicBezTo>
                  <a:pt x="305727" y="300037"/>
                  <a:pt x="307447" y="300037"/>
                  <a:pt x="307447" y="300037"/>
                </a:cubicBezTo>
                <a:lnTo>
                  <a:pt x="301103" y="302965"/>
                </a:lnTo>
                <a:lnTo>
                  <a:pt x="300634" y="305593"/>
                </a:lnTo>
                <a:lnTo>
                  <a:pt x="300567" y="305601"/>
                </a:lnTo>
                <a:lnTo>
                  <a:pt x="300567" y="306387"/>
                </a:lnTo>
                <a:cubicBezTo>
                  <a:pt x="300567" y="306387"/>
                  <a:pt x="300567" y="306387"/>
                  <a:pt x="293688" y="306387"/>
                </a:cubicBezTo>
                <a:lnTo>
                  <a:pt x="300567" y="300884"/>
                </a:lnTo>
                <a:lnTo>
                  <a:pt x="300567" y="300831"/>
                </a:lnTo>
                <a:cubicBezTo>
                  <a:pt x="300567" y="300037"/>
                  <a:pt x="300567" y="300037"/>
                  <a:pt x="300567" y="300037"/>
                </a:cubicBezTo>
                <a:close/>
                <a:moveTo>
                  <a:pt x="820736" y="300035"/>
                </a:moveTo>
                <a:lnTo>
                  <a:pt x="820736" y="300036"/>
                </a:lnTo>
                <a:lnTo>
                  <a:pt x="820737" y="300036"/>
                </a:lnTo>
                <a:lnTo>
                  <a:pt x="820737" y="300035"/>
                </a:lnTo>
                <a:close/>
                <a:moveTo>
                  <a:pt x="280341" y="299724"/>
                </a:moveTo>
                <a:cubicBezTo>
                  <a:pt x="280341" y="299724"/>
                  <a:pt x="278632" y="301431"/>
                  <a:pt x="276923" y="303139"/>
                </a:cubicBezTo>
                <a:lnTo>
                  <a:pt x="276414" y="303647"/>
                </a:lnTo>
                <a:close/>
                <a:moveTo>
                  <a:pt x="41026" y="299724"/>
                </a:moveTo>
                <a:lnTo>
                  <a:pt x="41275" y="299807"/>
                </a:lnTo>
                <a:lnTo>
                  <a:pt x="41449" y="299864"/>
                </a:lnTo>
                <a:lnTo>
                  <a:pt x="43590" y="300578"/>
                </a:lnTo>
                <a:cubicBezTo>
                  <a:pt x="44445" y="301431"/>
                  <a:pt x="44445" y="303139"/>
                  <a:pt x="41026" y="306554"/>
                </a:cubicBezTo>
                <a:cubicBezTo>
                  <a:pt x="41026" y="306554"/>
                  <a:pt x="41026" y="306554"/>
                  <a:pt x="40171" y="307408"/>
                </a:cubicBezTo>
                <a:lnTo>
                  <a:pt x="34925" y="312648"/>
                </a:lnTo>
                <a:lnTo>
                  <a:pt x="34188" y="313384"/>
                </a:lnTo>
                <a:lnTo>
                  <a:pt x="34925" y="312543"/>
                </a:lnTo>
                <a:lnTo>
                  <a:pt x="40171" y="306554"/>
                </a:lnTo>
                <a:cubicBezTo>
                  <a:pt x="41026" y="304846"/>
                  <a:pt x="41026" y="303139"/>
                  <a:pt x="41026" y="299724"/>
                </a:cubicBezTo>
                <a:close/>
                <a:moveTo>
                  <a:pt x="895351" y="299641"/>
                </a:moveTo>
                <a:lnTo>
                  <a:pt x="895351" y="300038"/>
                </a:lnTo>
                <a:lnTo>
                  <a:pt x="895351" y="300484"/>
                </a:lnTo>
                <a:lnTo>
                  <a:pt x="895351" y="303014"/>
                </a:lnTo>
                <a:lnTo>
                  <a:pt x="895351" y="306387"/>
                </a:lnTo>
                <a:cubicBezTo>
                  <a:pt x="895351" y="306387"/>
                  <a:pt x="901701" y="314325"/>
                  <a:pt x="901701" y="314325"/>
                </a:cubicBezTo>
                <a:cubicBezTo>
                  <a:pt x="901701" y="314325"/>
                  <a:pt x="895351" y="314325"/>
                  <a:pt x="895351" y="314325"/>
                </a:cubicBezTo>
                <a:lnTo>
                  <a:pt x="895351" y="313333"/>
                </a:lnTo>
                <a:lnTo>
                  <a:pt x="895351" y="310356"/>
                </a:lnTo>
                <a:lnTo>
                  <a:pt x="895351" y="309364"/>
                </a:lnTo>
                <a:lnTo>
                  <a:pt x="895351" y="307379"/>
                </a:lnTo>
                <a:lnTo>
                  <a:pt x="895351" y="306388"/>
                </a:lnTo>
                <a:cubicBezTo>
                  <a:pt x="895351" y="306388"/>
                  <a:pt x="888472" y="299641"/>
                  <a:pt x="895351" y="299641"/>
                </a:cubicBezTo>
                <a:close/>
                <a:moveTo>
                  <a:pt x="911947" y="298066"/>
                </a:moveTo>
                <a:lnTo>
                  <a:pt x="915988" y="300567"/>
                </a:lnTo>
                <a:cubicBezTo>
                  <a:pt x="915988" y="300567"/>
                  <a:pt x="914400" y="300567"/>
                  <a:pt x="912813" y="299707"/>
                </a:cubicBezTo>
                <a:close/>
                <a:moveTo>
                  <a:pt x="832135" y="297675"/>
                </a:moveTo>
                <a:lnTo>
                  <a:pt x="834186" y="299724"/>
                </a:lnTo>
                <a:cubicBezTo>
                  <a:pt x="834186" y="299724"/>
                  <a:pt x="834186" y="299724"/>
                  <a:pt x="833331" y="298870"/>
                </a:cubicBezTo>
                <a:close/>
                <a:moveTo>
                  <a:pt x="912271" y="296541"/>
                </a:moveTo>
                <a:lnTo>
                  <a:pt x="912813" y="297128"/>
                </a:lnTo>
                <a:cubicBezTo>
                  <a:pt x="914400" y="298847"/>
                  <a:pt x="915988" y="300567"/>
                  <a:pt x="915988" y="300567"/>
                </a:cubicBezTo>
                <a:close/>
                <a:moveTo>
                  <a:pt x="814388" y="294956"/>
                </a:moveTo>
                <a:lnTo>
                  <a:pt x="814388" y="295275"/>
                </a:lnTo>
                <a:lnTo>
                  <a:pt x="813297" y="295275"/>
                </a:lnTo>
                <a:lnTo>
                  <a:pt x="813793" y="296862"/>
                </a:lnTo>
                <a:lnTo>
                  <a:pt x="817179" y="298410"/>
                </a:lnTo>
                <a:lnTo>
                  <a:pt x="815533" y="295873"/>
                </a:lnTo>
                <a:close/>
                <a:moveTo>
                  <a:pt x="856378" y="294504"/>
                </a:moveTo>
                <a:lnTo>
                  <a:pt x="860546" y="296942"/>
                </a:lnTo>
                <a:cubicBezTo>
                  <a:pt x="861379" y="298649"/>
                  <a:pt x="861379" y="300355"/>
                  <a:pt x="861379" y="300355"/>
                </a:cubicBezTo>
                <a:close/>
                <a:moveTo>
                  <a:pt x="814388" y="294107"/>
                </a:moveTo>
                <a:lnTo>
                  <a:pt x="814388" y="294412"/>
                </a:lnTo>
                <a:lnTo>
                  <a:pt x="814669" y="294541"/>
                </a:lnTo>
                <a:close/>
                <a:moveTo>
                  <a:pt x="909638" y="293688"/>
                </a:moveTo>
                <a:lnTo>
                  <a:pt x="911947" y="298066"/>
                </a:lnTo>
                <a:lnTo>
                  <a:pt x="910432" y="297128"/>
                </a:lnTo>
                <a:cubicBezTo>
                  <a:pt x="909638" y="295408"/>
                  <a:pt x="909638" y="293688"/>
                  <a:pt x="909638" y="293688"/>
                </a:cubicBezTo>
                <a:close/>
                <a:moveTo>
                  <a:pt x="909638" y="293688"/>
                </a:moveTo>
                <a:cubicBezTo>
                  <a:pt x="909638" y="293688"/>
                  <a:pt x="909638" y="293688"/>
                  <a:pt x="910432" y="294548"/>
                </a:cubicBezTo>
                <a:lnTo>
                  <a:pt x="912271" y="296541"/>
                </a:lnTo>
                <a:close/>
                <a:moveTo>
                  <a:pt x="862013" y="293687"/>
                </a:moveTo>
                <a:cubicBezTo>
                  <a:pt x="862013" y="293687"/>
                  <a:pt x="868363" y="300037"/>
                  <a:pt x="868363" y="300037"/>
                </a:cubicBezTo>
                <a:cubicBezTo>
                  <a:pt x="862013" y="300037"/>
                  <a:pt x="862013" y="300037"/>
                  <a:pt x="862013" y="293687"/>
                </a:cubicBezTo>
                <a:close/>
                <a:moveTo>
                  <a:pt x="307447" y="293687"/>
                </a:moveTo>
                <a:cubicBezTo>
                  <a:pt x="314326" y="293687"/>
                  <a:pt x="314326" y="300037"/>
                  <a:pt x="307447" y="300037"/>
                </a:cubicBezTo>
                <a:cubicBezTo>
                  <a:pt x="307447" y="300037"/>
                  <a:pt x="307447" y="300037"/>
                  <a:pt x="307447" y="293687"/>
                </a:cubicBezTo>
                <a:close/>
                <a:moveTo>
                  <a:pt x="854711" y="293529"/>
                </a:moveTo>
                <a:lnTo>
                  <a:pt x="852893" y="296011"/>
                </a:lnTo>
                <a:lnTo>
                  <a:pt x="852211" y="294382"/>
                </a:lnTo>
                <a:cubicBezTo>
                  <a:pt x="853044" y="293529"/>
                  <a:pt x="854711" y="293529"/>
                  <a:pt x="854711" y="293529"/>
                </a:cubicBezTo>
                <a:close/>
                <a:moveTo>
                  <a:pt x="854711" y="293529"/>
                </a:moveTo>
                <a:cubicBezTo>
                  <a:pt x="854711" y="293529"/>
                  <a:pt x="861379" y="300355"/>
                  <a:pt x="861379" y="300355"/>
                </a:cubicBezTo>
                <a:cubicBezTo>
                  <a:pt x="861379" y="300355"/>
                  <a:pt x="861379" y="300355"/>
                  <a:pt x="854711" y="300355"/>
                </a:cubicBezTo>
                <a:cubicBezTo>
                  <a:pt x="854711" y="300355"/>
                  <a:pt x="861379" y="300355"/>
                  <a:pt x="854711" y="293529"/>
                </a:cubicBezTo>
                <a:close/>
                <a:moveTo>
                  <a:pt x="854711" y="293529"/>
                </a:moveTo>
                <a:lnTo>
                  <a:pt x="855544" y="293529"/>
                </a:lnTo>
                <a:lnTo>
                  <a:pt x="856378" y="294504"/>
                </a:lnTo>
                <a:close/>
                <a:moveTo>
                  <a:pt x="901701" y="292894"/>
                </a:moveTo>
                <a:cubicBezTo>
                  <a:pt x="901701" y="292894"/>
                  <a:pt x="909639" y="300038"/>
                  <a:pt x="909639" y="300038"/>
                </a:cubicBezTo>
                <a:cubicBezTo>
                  <a:pt x="901701" y="300038"/>
                  <a:pt x="901701" y="292894"/>
                  <a:pt x="901701" y="292894"/>
                </a:cubicBezTo>
                <a:close/>
                <a:moveTo>
                  <a:pt x="888472" y="292894"/>
                </a:moveTo>
                <a:cubicBezTo>
                  <a:pt x="895351" y="299641"/>
                  <a:pt x="888472" y="292894"/>
                  <a:pt x="895351" y="299641"/>
                </a:cubicBezTo>
                <a:cubicBezTo>
                  <a:pt x="895351" y="299641"/>
                  <a:pt x="895351" y="299641"/>
                  <a:pt x="894491" y="299641"/>
                </a:cubicBezTo>
                <a:lnTo>
                  <a:pt x="893631" y="299641"/>
                </a:lnTo>
                <a:cubicBezTo>
                  <a:pt x="893631" y="299641"/>
                  <a:pt x="891911" y="299641"/>
                  <a:pt x="888472" y="299641"/>
                </a:cubicBezTo>
                <a:cubicBezTo>
                  <a:pt x="888472" y="299641"/>
                  <a:pt x="888472" y="299641"/>
                  <a:pt x="888472" y="298798"/>
                </a:cubicBezTo>
                <a:lnTo>
                  <a:pt x="888472" y="296267"/>
                </a:lnTo>
                <a:lnTo>
                  <a:pt x="888472" y="295424"/>
                </a:lnTo>
                <a:cubicBezTo>
                  <a:pt x="888472" y="296267"/>
                  <a:pt x="888472" y="296267"/>
                  <a:pt x="888472" y="292894"/>
                </a:cubicBezTo>
                <a:close/>
                <a:moveTo>
                  <a:pt x="834186" y="292893"/>
                </a:moveTo>
                <a:cubicBezTo>
                  <a:pt x="841024" y="292893"/>
                  <a:pt x="841024" y="292893"/>
                  <a:pt x="841024" y="292893"/>
                </a:cubicBezTo>
                <a:lnTo>
                  <a:pt x="843378" y="294237"/>
                </a:lnTo>
                <a:lnTo>
                  <a:pt x="841024" y="299724"/>
                </a:lnTo>
                <a:cubicBezTo>
                  <a:pt x="841024" y="292893"/>
                  <a:pt x="841024" y="292893"/>
                  <a:pt x="834186" y="292893"/>
                </a:cubicBezTo>
                <a:close/>
                <a:moveTo>
                  <a:pt x="827349" y="292893"/>
                </a:moveTo>
                <a:lnTo>
                  <a:pt x="832135" y="297675"/>
                </a:lnTo>
                <a:lnTo>
                  <a:pt x="830767" y="296308"/>
                </a:lnTo>
                <a:cubicBezTo>
                  <a:pt x="829058" y="294601"/>
                  <a:pt x="827349" y="292893"/>
                  <a:pt x="827349" y="292893"/>
                </a:cubicBezTo>
                <a:close/>
                <a:moveTo>
                  <a:pt x="47625" y="292629"/>
                </a:moveTo>
                <a:cubicBezTo>
                  <a:pt x="47625" y="292629"/>
                  <a:pt x="41275" y="306388"/>
                  <a:pt x="47625" y="292629"/>
                </a:cubicBezTo>
                <a:close/>
                <a:moveTo>
                  <a:pt x="830084" y="290844"/>
                </a:moveTo>
                <a:lnTo>
                  <a:pt x="830768" y="292039"/>
                </a:lnTo>
                <a:cubicBezTo>
                  <a:pt x="832477" y="294601"/>
                  <a:pt x="834186" y="296308"/>
                  <a:pt x="834186" y="292893"/>
                </a:cubicBezTo>
                <a:cubicBezTo>
                  <a:pt x="834186" y="292893"/>
                  <a:pt x="841024" y="299724"/>
                  <a:pt x="841024" y="299724"/>
                </a:cubicBezTo>
                <a:lnTo>
                  <a:pt x="841024" y="299755"/>
                </a:lnTo>
                <a:lnTo>
                  <a:pt x="841376" y="300037"/>
                </a:lnTo>
                <a:lnTo>
                  <a:pt x="841024" y="299967"/>
                </a:lnTo>
                <a:lnTo>
                  <a:pt x="841024" y="300037"/>
                </a:lnTo>
                <a:lnTo>
                  <a:pt x="841024" y="305700"/>
                </a:lnTo>
                <a:cubicBezTo>
                  <a:pt x="841024" y="306554"/>
                  <a:pt x="841024" y="306554"/>
                  <a:pt x="841024" y="306554"/>
                </a:cubicBezTo>
                <a:lnTo>
                  <a:pt x="840547" y="306435"/>
                </a:lnTo>
                <a:lnTo>
                  <a:pt x="840895" y="306748"/>
                </a:lnTo>
                <a:lnTo>
                  <a:pt x="841376" y="306388"/>
                </a:lnTo>
                <a:lnTo>
                  <a:pt x="841376" y="307181"/>
                </a:lnTo>
                <a:lnTo>
                  <a:pt x="841376" y="308074"/>
                </a:lnTo>
                <a:lnTo>
                  <a:pt x="841376" y="311646"/>
                </a:lnTo>
                <a:lnTo>
                  <a:pt x="841376" y="313334"/>
                </a:lnTo>
                <a:lnTo>
                  <a:pt x="841376" y="314325"/>
                </a:lnTo>
                <a:cubicBezTo>
                  <a:pt x="841376" y="314325"/>
                  <a:pt x="847726" y="320675"/>
                  <a:pt x="841376" y="320675"/>
                </a:cubicBezTo>
                <a:cubicBezTo>
                  <a:pt x="841376" y="320675"/>
                  <a:pt x="841376" y="319087"/>
                  <a:pt x="841376" y="317500"/>
                </a:cubicBezTo>
                <a:lnTo>
                  <a:pt x="841376" y="314326"/>
                </a:lnTo>
                <a:cubicBezTo>
                  <a:pt x="841376" y="314326"/>
                  <a:pt x="841376" y="314326"/>
                  <a:pt x="840384" y="313334"/>
                </a:cubicBezTo>
                <a:lnTo>
                  <a:pt x="834496" y="307446"/>
                </a:lnTo>
                <a:lnTo>
                  <a:pt x="834231" y="307181"/>
                </a:lnTo>
                <a:lnTo>
                  <a:pt x="834209" y="307159"/>
                </a:lnTo>
                <a:lnTo>
                  <a:pt x="834192" y="307181"/>
                </a:lnTo>
                <a:lnTo>
                  <a:pt x="833671" y="307864"/>
                </a:lnTo>
                <a:lnTo>
                  <a:pt x="833438" y="308168"/>
                </a:lnTo>
                <a:lnTo>
                  <a:pt x="831916" y="310158"/>
                </a:lnTo>
                <a:lnTo>
                  <a:pt x="833438" y="312148"/>
                </a:lnTo>
                <a:lnTo>
                  <a:pt x="834225" y="313177"/>
                </a:lnTo>
                <a:lnTo>
                  <a:pt x="837407" y="311745"/>
                </a:lnTo>
                <a:lnTo>
                  <a:pt x="839612" y="316706"/>
                </a:lnTo>
                <a:lnTo>
                  <a:pt x="839158" y="316472"/>
                </a:lnTo>
                <a:lnTo>
                  <a:pt x="840635" y="319009"/>
                </a:lnTo>
                <a:lnTo>
                  <a:pt x="839612" y="316706"/>
                </a:lnTo>
                <a:lnTo>
                  <a:pt x="840384" y="317103"/>
                </a:lnTo>
                <a:lnTo>
                  <a:pt x="841166" y="319920"/>
                </a:lnTo>
                <a:lnTo>
                  <a:pt x="841375" y="320278"/>
                </a:lnTo>
                <a:lnTo>
                  <a:pt x="841266" y="320278"/>
                </a:lnTo>
                <a:lnTo>
                  <a:pt x="841376" y="320675"/>
                </a:lnTo>
                <a:lnTo>
                  <a:pt x="841200" y="320278"/>
                </a:lnTo>
                <a:lnTo>
                  <a:pt x="840880" y="320278"/>
                </a:lnTo>
                <a:lnTo>
                  <a:pt x="841376" y="320675"/>
                </a:lnTo>
                <a:lnTo>
                  <a:pt x="840508" y="320278"/>
                </a:lnTo>
                <a:lnTo>
                  <a:pt x="838795" y="320278"/>
                </a:lnTo>
                <a:lnTo>
                  <a:pt x="837936" y="320278"/>
                </a:lnTo>
                <a:cubicBezTo>
                  <a:pt x="836216" y="320278"/>
                  <a:pt x="834496" y="320278"/>
                  <a:pt x="834496" y="320278"/>
                </a:cubicBezTo>
                <a:lnTo>
                  <a:pt x="834496" y="317748"/>
                </a:lnTo>
                <a:lnTo>
                  <a:pt x="834496" y="317530"/>
                </a:lnTo>
                <a:lnTo>
                  <a:pt x="834430" y="317500"/>
                </a:lnTo>
                <a:cubicBezTo>
                  <a:pt x="833438" y="315912"/>
                  <a:pt x="833438" y="314325"/>
                  <a:pt x="833438" y="314325"/>
                </a:cubicBezTo>
                <a:lnTo>
                  <a:pt x="834496" y="315171"/>
                </a:lnTo>
                <a:lnTo>
                  <a:pt x="834496" y="314075"/>
                </a:lnTo>
                <a:lnTo>
                  <a:pt x="833438" y="313531"/>
                </a:lnTo>
                <a:lnTo>
                  <a:pt x="831916" y="313531"/>
                </a:lnTo>
                <a:lnTo>
                  <a:pt x="828477" y="313531"/>
                </a:lnTo>
                <a:cubicBezTo>
                  <a:pt x="827617" y="313531"/>
                  <a:pt x="827617" y="313531"/>
                  <a:pt x="827617" y="313531"/>
                </a:cubicBezTo>
                <a:cubicBezTo>
                  <a:pt x="827617" y="313531"/>
                  <a:pt x="827617" y="313531"/>
                  <a:pt x="827617" y="320278"/>
                </a:cubicBezTo>
                <a:cubicBezTo>
                  <a:pt x="827617" y="313531"/>
                  <a:pt x="827617" y="306784"/>
                  <a:pt x="820737" y="306784"/>
                </a:cubicBezTo>
                <a:cubicBezTo>
                  <a:pt x="820737" y="306784"/>
                  <a:pt x="822457" y="306784"/>
                  <a:pt x="823317" y="306784"/>
                </a:cubicBezTo>
                <a:lnTo>
                  <a:pt x="826757" y="306784"/>
                </a:lnTo>
                <a:lnTo>
                  <a:pt x="827088" y="306784"/>
                </a:lnTo>
                <a:lnTo>
                  <a:pt x="827617" y="306784"/>
                </a:lnTo>
                <a:lnTo>
                  <a:pt x="827088" y="306093"/>
                </a:lnTo>
                <a:lnTo>
                  <a:pt x="825037" y="303411"/>
                </a:lnTo>
                <a:lnTo>
                  <a:pt x="827088" y="300729"/>
                </a:lnTo>
                <a:lnTo>
                  <a:pt x="827617" y="300037"/>
                </a:lnTo>
                <a:cubicBezTo>
                  <a:pt x="827617" y="300037"/>
                  <a:pt x="827617" y="301724"/>
                  <a:pt x="828477" y="303411"/>
                </a:cubicBezTo>
                <a:lnTo>
                  <a:pt x="833185" y="306050"/>
                </a:lnTo>
                <a:lnTo>
                  <a:pt x="831057" y="303212"/>
                </a:lnTo>
                <a:cubicBezTo>
                  <a:pt x="830263" y="301624"/>
                  <a:pt x="830263" y="300037"/>
                  <a:pt x="833438" y="300037"/>
                </a:cubicBezTo>
                <a:cubicBezTo>
                  <a:pt x="833438" y="303212"/>
                  <a:pt x="833438" y="304799"/>
                  <a:pt x="833438" y="305593"/>
                </a:cubicBezTo>
                <a:lnTo>
                  <a:pt x="833438" y="306191"/>
                </a:lnTo>
                <a:lnTo>
                  <a:pt x="834496" y="306784"/>
                </a:lnTo>
                <a:lnTo>
                  <a:pt x="834303" y="307037"/>
                </a:lnTo>
                <a:lnTo>
                  <a:pt x="834495" y="307181"/>
                </a:lnTo>
                <a:lnTo>
                  <a:pt x="834496" y="307181"/>
                </a:lnTo>
                <a:lnTo>
                  <a:pt x="837407" y="309365"/>
                </a:lnTo>
                <a:lnTo>
                  <a:pt x="838201" y="308769"/>
                </a:lnTo>
                <a:lnTo>
                  <a:pt x="840319" y="307181"/>
                </a:lnTo>
                <a:lnTo>
                  <a:pt x="840473" y="307065"/>
                </a:lnTo>
                <a:lnTo>
                  <a:pt x="834430" y="306288"/>
                </a:lnTo>
                <a:cubicBezTo>
                  <a:pt x="833438" y="305395"/>
                  <a:pt x="833438" y="303609"/>
                  <a:pt x="833438" y="300037"/>
                </a:cubicBezTo>
                <a:cubicBezTo>
                  <a:pt x="833438" y="300037"/>
                  <a:pt x="833438" y="300037"/>
                  <a:pt x="834430" y="300930"/>
                </a:cubicBezTo>
                <a:lnTo>
                  <a:pt x="835349" y="301757"/>
                </a:lnTo>
                <a:lnTo>
                  <a:pt x="834186" y="299724"/>
                </a:lnTo>
                <a:cubicBezTo>
                  <a:pt x="834186" y="299724"/>
                  <a:pt x="834186" y="292893"/>
                  <a:pt x="827349" y="292893"/>
                </a:cubicBezTo>
                <a:cubicBezTo>
                  <a:pt x="830768" y="292893"/>
                  <a:pt x="830768" y="292893"/>
                  <a:pt x="829913" y="292039"/>
                </a:cubicBezTo>
                <a:lnTo>
                  <a:pt x="829566" y="291232"/>
                </a:lnTo>
                <a:close/>
                <a:moveTo>
                  <a:pt x="298767" y="290751"/>
                </a:moveTo>
                <a:lnTo>
                  <a:pt x="301625" y="292894"/>
                </a:lnTo>
                <a:cubicBezTo>
                  <a:pt x="294481" y="300037"/>
                  <a:pt x="294481" y="292894"/>
                  <a:pt x="294481" y="292894"/>
                </a:cubicBezTo>
                <a:cubicBezTo>
                  <a:pt x="294481" y="292894"/>
                  <a:pt x="296267" y="292894"/>
                  <a:pt x="298053" y="292001"/>
                </a:cubicBezTo>
                <a:close/>
                <a:moveTo>
                  <a:pt x="829214" y="290409"/>
                </a:moveTo>
                <a:lnTo>
                  <a:pt x="829566" y="291232"/>
                </a:lnTo>
                <a:lnTo>
                  <a:pt x="827349" y="292893"/>
                </a:lnTo>
                <a:close/>
                <a:moveTo>
                  <a:pt x="841879" y="290332"/>
                </a:moveTo>
                <a:cubicBezTo>
                  <a:pt x="842733" y="291186"/>
                  <a:pt x="844443" y="292893"/>
                  <a:pt x="847861" y="292893"/>
                </a:cubicBezTo>
                <a:lnTo>
                  <a:pt x="847861" y="293868"/>
                </a:lnTo>
                <a:lnTo>
                  <a:pt x="850106" y="296862"/>
                </a:lnTo>
                <a:lnTo>
                  <a:pt x="849598" y="297540"/>
                </a:lnTo>
                <a:lnTo>
                  <a:pt x="854043" y="299443"/>
                </a:lnTo>
                <a:lnTo>
                  <a:pt x="852211" y="296942"/>
                </a:lnTo>
                <a:lnTo>
                  <a:pt x="852893" y="296011"/>
                </a:lnTo>
                <a:lnTo>
                  <a:pt x="854392" y="299592"/>
                </a:lnTo>
                <a:lnTo>
                  <a:pt x="854699" y="299724"/>
                </a:lnTo>
                <a:lnTo>
                  <a:pt x="854447" y="299724"/>
                </a:lnTo>
                <a:lnTo>
                  <a:pt x="854711" y="300355"/>
                </a:lnTo>
                <a:lnTo>
                  <a:pt x="854248" y="299724"/>
                </a:lnTo>
                <a:lnTo>
                  <a:pt x="848716" y="299724"/>
                </a:lnTo>
                <a:lnTo>
                  <a:pt x="847960" y="299724"/>
                </a:lnTo>
                <a:lnTo>
                  <a:pt x="847725" y="300037"/>
                </a:lnTo>
                <a:lnTo>
                  <a:pt x="847725" y="299180"/>
                </a:lnTo>
                <a:lnTo>
                  <a:pt x="847006" y="296308"/>
                </a:lnTo>
                <a:lnTo>
                  <a:pt x="843378" y="294237"/>
                </a:lnTo>
                <a:lnTo>
                  <a:pt x="843588" y="293747"/>
                </a:lnTo>
                <a:cubicBezTo>
                  <a:pt x="844443" y="292893"/>
                  <a:pt x="844443" y="292893"/>
                  <a:pt x="841024" y="292893"/>
                </a:cubicBezTo>
                <a:cubicBezTo>
                  <a:pt x="841024" y="289478"/>
                  <a:pt x="841024" y="289478"/>
                  <a:pt x="841879" y="290332"/>
                </a:cubicBezTo>
                <a:close/>
                <a:moveTo>
                  <a:pt x="293162" y="290332"/>
                </a:moveTo>
                <a:lnTo>
                  <a:pt x="293395" y="291030"/>
                </a:lnTo>
                <a:lnTo>
                  <a:pt x="293162" y="292893"/>
                </a:lnTo>
                <a:lnTo>
                  <a:pt x="292467" y="293687"/>
                </a:lnTo>
                <a:lnTo>
                  <a:pt x="292894" y="293687"/>
                </a:lnTo>
                <a:lnTo>
                  <a:pt x="293688" y="293687"/>
                </a:lnTo>
                <a:lnTo>
                  <a:pt x="294481" y="292894"/>
                </a:lnTo>
                <a:cubicBezTo>
                  <a:pt x="294481" y="292894"/>
                  <a:pt x="294481" y="292894"/>
                  <a:pt x="294481" y="293787"/>
                </a:cubicBezTo>
                <a:lnTo>
                  <a:pt x="294481" y="296466"/>
                </a:lnTo>
                <a:lnTo>
                  <a:pt x="294481" y="300037"/>
                </a:lnTo>
                <a:cubicBezTo>
                  <a:pt x="294481" y="300037"/>
                  <a:pt x="294481" y="300037"/>
                  <a:pt x="287337" y="300037"/>
                </a:cubicBezTo>
                <a:lnTo>
                  <a:pt x="287339" y="300035"/>
                </a:lnTo>
                <a:lnTo>
                  <a:pt x="289719" y="296862"/>
                </a:lnTo>
                <a:lnTo>
                  <a:pt x="289704" y="296841"/>
                </a:lnTo>
                <a:lnTo>
                  <a:pt x="287337" y="299543"/>
                </a:lnTo>
                <a:lnTo>
                  <a:pt x="287179" y="299724"/>
                </a:lnTo>
                <a:lnTo>
                  <a:pt x="284980" y="300037"/>
                </a:lnTo>
                <a:lnTo>
                  <a:pt x="286444" y="300037"/>
                </a:lnTo>
                <a:lnTo>
                  <a:pt x="287337" y="300037"/>
                </a:lnTo>
                <a:cubicBezTo>
                  <a:pt x="287337" y="300037"/>
                  <a:pt x="287337" y="307181"/>
                  <a:pt x="280194" y="307181"/>
                </a:cubicBezTo>
                <a:cubicBezTo>
                  <a:pt x="280194" y="300037"/>
                  <a:pt x="280194" y="300037"/>
                  <a:pt x="280194" y="300037"/>
                </a:cubicBezTo>
                <a:lnTo>
                  <a:pt x="280341" y="300037"/>
                </a:lnTo>
                <a:lnTo>
                  <a:pt x="280341" y="299724"/>
                </a:lnTo>
                <a:cubicBezTo>
                  <a:pt x="280341" y="299724"/>
                  <a:pt x="287179" y="299724"/>
                  <a:pt x="287179" y="292893"/>
                </a:cubicBezTo>
                <a:cubicBezTo>
                  <a:pt x="290598" y="292893"/>
                  <a:pt x="292308" y="291186"/>
                  <a:pt x="293162" y="290332"/>
                </a:cubicBezTo>
                <a:close/>
                <a:moveTo>
                  <a:pt x="829023" y="288990"/>
                </a:moveTo>
                <a:lnTo>
                  <a:pt x="829566" y="289940"/>
                </a:lnTo>
                <a:lnTo>
                  <a:pt x="829214" y="290409"/>
                </a:lnTo>
                <a:lnTo>
                  <a:pt x="828814" y="289478"/>
                </a:lnTo>
                <a:close/>
                <a:moveTo>
                  <a:pt x="762866" y="288636"/>
                </a:moveTo>
                <a:lnTo>
                  <a:pt x="764381" y="289719"/>
                </a:lnTo>
                <a:cubicBezTo>
                  <a:pt x="765175" y="291703"/>
                  <a:pt x="765175" y="293688"/>
                  <a:pt x="765175" y="293688"/>
                </a:cubicBezTo>
                <a:close/>
                <a:moveTo>
                  <a:pt x="855544" y="288409"/>
                </a:moveTo>
                <a:lnTo>
                  <a:pt x="855778" y="288614"/>
                </a:lnTo>
                <a:lnTo>
                  <a:pt x="858045" y="292676"/>
                </a:lnTo>
                <a:cubicBezTo>
                  <a:pt x="858045" y="293529"/>
                  <a:pt x="858045" y="293529"/>
                  <a:pt x="861379" y="293529"/>
                </a:cubicBezTo>
                <a:cubicBezTo>
                  <a:pt x="861379" y="293529"/>
                  <a:pt x="861379" y="293529"/>
                  <a:pt x="860546" y="293529"/>
                </a:cubicBezTo>
                <a:lnTo>
                  <a:pt x="855544" y="293529"/>
                </a:lnTo>
                <a:lnTo>
                  <a:pt x="855187" y="290603"/>
                </a:lnTo>
                <a:close/>
                <a:moveTo>
                  <a:pt x="53313" y="287680"/>
                </a:moveTo>
                <a:lnTo>
                  <a:pt x="49573" y="292039"/>
                </a:lnTo>
                <a:lnTo>
                  <a:pt x="51697" y="292393"/>
                </a:lnTo>
                <a:close/>
                <a:moveTo>
                  <a:pt x="814390" y="286935"/>
                </a:moveTo>
                <a:lnTo>
                  <a:pt x="817298" y="289074"/>
                </a:lnTo>
                <a:lnTo>
                  <a:pt x="818115" y="288472"/>
                </a:lnTo>
                <a:close/>
                <a:moveTo>
                  <a:pt x="854711" y="286703"/>
                </a:moveTo>
                <a:cubicBezTo>
                  <a:pt x="848044" y="286703"/>
                  <a:pt x="854711" y="293529"/>
                  <a:pt x="854711" y="293529"/>
                </a:cubicBezTo>
                <a:cubicBezTo>
                  <a:pt x="848044" y="293529"/>
                  <a:pt x="848044" y="286703"/>
                  <a:pt x="854711" y="286703"/>
                </a:cubicBezTo>
                <a:close/>
                <a:moveTo>
                  <a:pt x="854711" y="286703"/>
                </a:moveTo>
                <a:lnTo>
                  <a:pt x="855187" y="290603"/>
                </a:lnTo>
                <a:lnTo>
                  <a:pt x="854711" y="293529"/>
                </a:lnTo>
                <a:cubicBezTo>
                  <a:pt x="854711" y="293529"/>
                  <a:pt x="854711" y="293529"/>
                  <a:pt x="854711" y="292676"/>
                </a:cubicBezTo>
                <a:lnTo>
                  <a:pt x="854711" y="287556"/>
                </a:lnTo>
                <a:close/>
                <a:moveTo>
                  <a:pt x="854711" y="286703"/>
                </a:moveTo>
                <a:cubicBezTo>
                  <a:pt x="854711" y="286703"/>
                  <a:pt x="854711" y="286703"/>
                  <a:pt x="855544" y="287556"/>
                </a:cubicBezTo>
                <a:lnTo>
                  <a:pt x="857520" y="289578"/>
                </a:lnTo>
                <a:lnTo>
                  <a:pt x="861379" y="293529"/>
                </a:lnTo>
                <a:lnTo>
                  <a:pt x="855778" y="288614"/>
                </a:lnTo>
                <a:close/>
                <a:moveTo>
                  <a:pt x="806979" y="286544"/>
                </a:moveTo>
                <a:cubicBezTo>
                  <a:pt x="810419" y="289917"/>
                  <a:pt x="812138" y="291604"/>
                  <a:pt x="812998" y="292447"/>
                </a:cubicBezTo>
                <a:cubicBezTo>
                  <a:pt x="813858" y="293291"/>
                  <a:pt x="813858" y="293291"/>
                  <a:pt x="813858" y="293291"/>
                </a:cubicBezTo>
                <a:cubicBezTo>
                  <a:pt x="806979" y="293291"/>
                  <a:pt x="806979" y="286544"/>
                  <a:pt x="806979" y="286544"/>
                </a:cubicBezTo>
                <a:close/>
                <a:moveTo>
                  <a:pt x="827349" y="286063"/>
                </a:moveTo>
                <a:lnTo>
                  <a:pt x="828814" y="289478"/>
                </a:lnTo>
                <a:lnTo>
                  <a:pt x="827349" y="292893"/>
                </a:lnTo>
                <a:cubicBezTo>
                  <a:pt x="827349" y="292893"/>
                  <a:pt x="827349" y="299724"/>
                  <a:pt x="827349" y="299724"/>
                </a:cubicBezTo>
                <a:lnTo>
                  <a:pt x="826678" y="297264"/>
                </a:lnTo>
                <a:lnTo>
                  <a:pt x="826999" y="299432"/>
                </a:lnTo>
                <a:lnTo>
                  <a:pt x="827387" y="299813"/>
                </a:lnTo>
                <a:lnTo>
                  <a:pt x="830263" y="297656"/>
                </a:lnTo>
                <a:cubicBezTo>
                  <a:pt x="831850" y="298449"/>
                  <a:pt x="833438" y="300037"/>
                  <a:pt x="833438" y="300037"/>
                </a:cubicBezTo>
                <a:cubicBezTo>
                  <a:pt x="833438" y="300037"/>
                  <a:pt x="831850" y="300037"/>
                  <a:pt x="830263" y="300037"/>
                </a:cubicBezTo>
                <a:lnTo>
                  <a:pt x="827616" y="300037"/>
                </a:lnTo>
                <a:lnTo>
                  <a:pt x="827617" y="300037"/>
                </a:lnTo>
                <a:lnTo>
                  <a:pt x="827088" y="300112"/>
                </a:lnTo>
                <a:lnTo>
                  <a:pt x="821597" y="300881"/>
                </a:lnTo>
                <a:lnTo>
                  <a:pt x="820737" y="300037"/>
                </a:lnTo>
                <a:lnTo>
                  <a:pt x="821523" y="301387"/>
                </a:lnTo>
                <a:lnTo>
                  <a:pt x="820737" y="306784"/>
                </a:lnTo>
                <a:cubicBezTo>
                  <a:pt x="820737" y="306784"/>
                  <a:pt x="820737" y="305098"/>
                  <a:pt x="819877" y="302568"/>
                </a:cubicBezTo>
                <a:lnTo>
                  <a:pt x="818235" y="300037"/>
                </a:lnTo>
                <a:lnTo>
                  <a:pt x="817762" y="300037"/>
                </a:lnTo>
                <a:lnTo>
                  <a:pt x="816770" y="300037"/>
                </a:lnTo>
                <a:cubicBezTo>
                  <a:pt x="816770" y="300037"/>
                  <a:pt x="816770" y="300037"/>
                  <a:pt x="812801" y="300037"/>
                </a:cubicBezTo>
                <a:cubicBezTo>
                  <a:pt x="812801" y="296862"/>
                  <a:pt x="812801" y="296862"/>
                  <a:pt x="812801" y="296862"/>
                </a:cubicBezTo>
                <a:lnTo>
                  <a:pt x="812801" y="295275"/>
                </a:lnTo>
                <a:lnTo>
                  <a:pt x="812800" y="295275"/>
                </a:lnTo>
                <a:lnTo>
                  <a:pt x="812800" y="293687"/>
                </a:lnTo>
                <a:lnTo>
                  <a:pt x="812801" y="293687"/>
                </a:lnTo>
                <a:lnTo>
                  <a:pt x="814115" y="293687"/>
                </a:lnTo>
                <a:lnTo>
                  <a:pt x="813858" y="293291"/>
                </a:lnTo>
                <a:cubicBezTo>
                  <a:pt x="817298" y="293291"/>
                  <a:pt x="819017" y="294977"/>
                  <a:pt x="819877" y="296664"/>
                </a:cubicBezTo>
                <a:lnTo>
                  <a:pt x="820727" y="300000"/>
                </a:lnTo>
                <a:lnTo>
                  <a:pt x="820737" y="300031"/>
                </a:lnTo>
                <a:lnTo>
                  <a:pt x="820737" y="299194"/>
                </a:lnTo>
                <a:lnTo>
                  <a:pt x="820737" y="296664"/>
                </a:lnTo>
                <a:lnTo>
                  <a:pt x="820737" y="295821"/>
                </a:lnTo>
                <a:lnTo>
                  <a:pt x="820737" y="293921"/>
                </a:lnTo>
                <a:lnTo>
                  <a:pt x="819945" y="293159"/>
                </a:lnTo>
                <a:lnTo>
                  <a:pt x="825776" y="293961"/>
                </a:lnTo>
                <a:lnTo>
                  <a:pt x="825557" y="293159"/>
                </a:lnTo>
                <a:lnTo>
                  <a:pt x="825497" y="292940"/>
                </a:lnTo>
                <a:lnTo>
                  <a:pt x="820838" y="292299"/>
                </a:lnTo>
                <a:lnTo>
                  <a:pt x="820353" y="289031"/>
                </a:lnTo>
                <a:lnTo>
                  <a:pt x="825249" y="292031"/>
                </a:lnTo>
                <a:lnTo>
                  <a:pt x="824785" y="290332"/>
                </a:lnTo>
                <a:cubicBezTo>
                  <a:pt x="823930" y="287770"/>
                  <a:pt x="823930" y="286063"/>
                  <a:pt x="827349" y="286063"/>
                </a:cubicBezTo>
                <a:close/>
                <a:moveTo>
                  <a:pt x="827349" y="286063"/>
                </a:moveTo>
                <a:lnTo>
                  <a:pt x="829214" y="288547"/>
                </a:lnTo>
                <a:lnTo>
                  <a:pt x="829023" y="288990"/>
                </a:lnTo>
                <a:close/>
                <a:moveTo>
                  <a:pt x="294017" y="286063"/>
                </a:moveTo>
                <a:cubicBezTo>
                  <a:pt x="294017" y="286063"/>
                  <a:pt x="294017" y="292893"/>
                  <a:pt x="294017" y="292893"/>
                </a:cubicBezTo>
                <a:lnTo>
                  <a:pt x="293395" y="291030"/>
                </a:lnTo>
                <a:close/>
                <a:moveTo>
                  <a:pt x="895351" y="285750"/>
                </a:moveTo>
                <a:cubicBezTo>
                  <a:pt x="895351" y="285750"/>
                  <a:pt x="895351" y="293688"/>
                  <a:pt x="901701" y="293688"/>
                </a:cubicBezTo>
                <a:cubicBezTo>
                  <a:pt x="895351" y="293688"/>
                  <a:pt x="895351" y="293688"/>
                  <a:pt x="895351" y="285750"/>
                </a:cubicBezTo>
                <a:close/>
                <a:moveTo>
                  <a:pt x="874713" y="285750"/>
                </a:moveTo>
                <a:cubicBezTo>
                  <a:pt x="874713" y="285750"/>
                  <a:pt x="876697" y="287734"/>
                  <a:pt x="878682" y="289719"/>
                </a:cubicBezTo>
                <a:lnTo>
                  <a:pt x="881745" y="292782"/>
                </a:lnTo>
                <a:lnTo>
                  <a:pt x="882122" y="292504"/>
                </a:lnTo>
                <a:lnTo>
                  <a:pt x="882122" y="287784"/>
                </a:lnTo>
                <a:cubicBezTo>
                  <a:pt x="882122" y="286941"/>
                  <a:pt x="882122" y="286941"/>
                  <a:pt x="882122" y="286941"/>
                </a:cubicBezTo>
                <a:cubicBezTo>
                  <a:pt x="882122" y="286941"/>
                  <a:pt x="883842" y="288628"/>
                  <a:pt x="884702" y="290314"/>
                </a:cubicBezTo>
                <a:lnTo>
                  <a:pt x="884191" y="290983"/>
                </a:lnTo>
                <a:lnTo>
                  <a:pt x="885032" y="290364"/>
                </a:lnTo>
                <a:lnTo>
                  <a:pt x="887860" y="292444"/>
                </a:lnTo>
                <a:lnTo>
                  <a:pt x="887899" y="292894"/>
                </a:lnTo>
                <a:lnTo>
                  <a:pt x="888472" y="299641"/>
                </a:lnTo>
                <a:cubicBezTo>
                  <a:pt x="888472" y="306388"/>
                  <a:pt x="888472" y="299641"/>
                  <a:pt x="888472" y="306388"/>
                </a:cubicBezTo>
                <a:cubicBezTo>
                  <a:pt x="888472" y="303014"/>
                  <a:pt x="888472" y="301328"/>
                  <a:pt x="887612" y="299641"/>
                </a:cubicBezTo>
                <a:lnTo>
                  <a:pt x="882651" y="294081"/>
                </a:lnTo>
                <a:lnTo>
                  <a:pt x="882204" y="293580"/>
                </a:lnTo>
                <a:lnTo>
                  <a:pt x="882122" y="293688"/>
                </a:lnTo>
                <a:lnTo>
                  <a:pt x="882122" y="293488"/>
                </a:lnTo>
                <a:lnTo>
                  <a:pt x="881936" y="293279"/>
                </a:lnTo>
                <a:lnTo>
                  <a:pt x="875705" y="289719"/>
                </a:lnTo>
                <a:cubicBezTo>
                  <a:pt x="874713" y="289719"/>
                  <a:pt x="874713" y="289719"/>
                  <a:pt x="874713" y="285750"/>
                </a:cubicBezTo>
                <a:close/>
                <a:moveTo>
                  <a:pt x="862013" y="285750"/>
                </a:moveTo>
                <a:cubicBezTo>
                  <a:pt x="862013" y="285750"/>
                  <a:pt x="868363" y="293688"/>
                  <a:pt x="868363" y="293688"/>
                </a:cubicBezTo>
                <a:cubicBezTo>
                  <a:pt x="862013" y="285750"/>
                  <a:pt x="862013" y="285750"/>
                  <a:pt x="862013" y="285750"/>
                </a:cubicBezTo>
                <a:close/>
                <a:moveTo>
                  <a:pt x="862013" y="285750"/>
                </a:moveTo>
                <a:cubicBezTo>
                  <a:pt x="868363" y="285750"/>
                  <a:pt x="862013" y="285750"/>
                  <a:pt x="868363" y="285750"/>
                </a:cubicBezTo>
                <a:cubicBezTo>
                  <a:pt x="868363" y="285750"/>
                  <a:pt x="874713" y="293688"/>
                  <a:pt x="874713" y="293688"/>
                </a:cubicBezTo>
                <a:cubicBezTo>
                  <a:pt x="874713" y="293688"/>
                  <a:pt x="868363" y="293688"/>
                  <a:pt x="868363" y="293688"/>
                </a:cubicBezTo>
                <a:cubicBezTo>
                  <a:pt x="868363" y="285750"/>
                  <a:pt x="862013" y="285750"/>
                  <a:pt x="862013" y="285750"/>
                </a:cubicBezTo>
                <a:close/>
                <a:moveTo>
                  <a:pt x="758825" y="285750"/>
                </a:moveTo>
                <a:cubicBezTo>
                  <a:pt x="765175" y="293688"/>
                  <a:pt x="765175" y="293688"/>
                  <a:pt x="765175" y="293688"/>
                </a:cubicBezTo>
                <a:cubicBezTo>
                  <a:pt x="758825" y="293688"/>
                  <a:pt x="758825" y="285750"/>
                  <a:pt x="758825" y="285750"/>
                </a:cubicBezTo>
                <a:close/>
                <a:moveTo>
                  <a:pt x="758825" y="285750"/>
                </a:moveTo>
                <a:cubicBezTo>
                  <a:pt x="762000" y="285750"/>
                  <a:pt x="762000" y="285750"/>
                  <a:pt x="762000" y="286742"/>
                </a:cubicBezTo>
                <a:lnTo>
                  <a:pt x="762866" y="288636"/>
                </a:lnTo>
                <a:close/>
                <a:moveTo>
                  <a:pt x="301625" y="285750"/>
                </a:moveTo>
                <a:lnTo>
                  <a:pt x="298767" y="290751"/>
                </a:lnTo>
                <a:lnTo>
                  <a:pt x="298053" y="290215"/>
                </a:lnTo>
                <a:cubicBezTo>
                  <a:pt x="296267" y="291108"/>
                  <a:pt x="294481" y="292894"/>
                  <a:pt x="294481" y="292894"/>
                </a:cubicBezTo>
                <a:cubicBezTo>
                  <a:pt x="301625" y="285750"/>
                  <a:pt x="301625" y="285750"/>
                  <a:pt x="301625" y="285750"/>
                </a:cubicBezTo>
                <a:close/>
                <a:moveTo>
                  <a:pt x="53975" y="285750"/>
                </a:moveTo>
                <a:cubicBezTo>
                  <a:pt x="53975" y="285750"/>
                  <a:pt x="53975" y="285750"/>
                  <a:pt x="53975" y="286742"/>
                </a:cubicBezTo>
                <a:lnTo>
                  <a:pt x="53975" y="286788"/>
                </a:lnTo>
                <a:lnTo>
                  <a:pt x="54701" y="286063"/>
                </a:lnTo>
                <a:lnTo>
                  <a:pt x="53975" y="286909"/>
                </a:lnTo>
                <a:lnTo>
                  <a:pt x="53975" y="292772"/>
                </a:lnTo>
                <a:lnTo>
                  <a:pt x="54701" y="292893"/>
                </a:lnTo>
                <a:lnTo>
                  <a:pt x="53975" y="293618"/>
                </a:lnTo>
                <a:lnTo>
                  <a:pt x="53975" y="293688"/>
                </a:lnTo>
                <a:lnTo>
                  <a:pt x="53926" y="293667"/>
                </a:lnTo>
                <a:lnTo>
                  <a:pt x="51282" y="296308"/>
                </a:lnTo>
                <a:cubicBezTo>
                  <a:pt x="49573" y="298016"/>
                  <a:pt x="47863" y="299724"/>
                  <a:pt x="47863" y="299724"/>
                </a:cubicBezTo>
                <a:cubicBezTo>
                  <a:pt x="47863" y="299724"/>
                  <a:pt x="41026" y="306554"/>
                  <a:pt x="41026" y="306554"/>
                </a:cubicBezTo>
                <a:cubicBezTo>
                  <a:pt x="41026" y="303139"/>
                  <a:pt x="42735" y="301431"/>
                  <a:pt x="44445" y="299724"/>
                </a:cubicBezTo>
                <a:lnTo>
                  <a:pt x="47625" y="293369"/>
                </a:lnTo>
                <a:lnTo>
                  <a:pt x="47863" y="292893"/>
                </a:lnTo>
                <a:cubicBezTo>
                  <a:pt x="47863" y="292893"/>
                  <a:pt x="47863" y="292893"/>
                  <a:pt x="48718" y="292039"/>
                </a:cubicBezTo>
                <a:lnTo>
                  <a:pt x="53434" y="287329"/>
                </a:lnTo>
                <a:close/>
                <a:moveTo>
                  <a:pt x="47625" y="285750"/>
                </a:moveTo>
                <a:cubicBezTo>
                  <a:pt x="47625" y="285750"/>
                  <a:pt x="47625" y="285750"/>
                  <a:pt x="53975" y="285750"/>
                </a:cubicBezTo>
                <a:cubicBezTo>
                  <a:pt x="53975" y="285750"/>
                  <a:pt x="47625" y="292629"/>
                  <a:pt x="47625" y="292629"/>
                </a:cubicBezTo>
                <a:cubicBezTo>
                  <a:pt x="47625" y="292629"/>
                  <a:pt x="47625" y="285750"/>
                  <a:pt x="47625" y="285750"/>
                </a:cubicBezTo>
                <a:close/>
                <a:moveTo>
                  <a:pt x="889001" y="280194"/>
                </a:moveTo>
                <a:cubicBezTo>
                  <a:pt x="889001" y="286941"/>
                  <a:pt x="889001" y="286941"/>
                  <a:pt x="895351" y="286941"/>
                </a:cubicBezTo>
                <a:cubicBezTo>
                  <a:pt x="895351" y="286941"/>
                  <a:pt x="895351" y="286941"/>
                  <a:pt x="895351" y="287784"/>
                </a:cubicBezTo>
                <a:lnTo>
                  <a:pt x="895351" y="290314"/>
                </a:lnTo>
                <a:lnTo>
                  <a:pt x="895351" y="292629"/>
                </a:lnTo>
                <a:lnTo>
                  <a:pt x="895351" y="293687"/>
                </a:lnTo>
                <a:lnTo>
                  <a:pt x="895351" y="293688"/>
                </a:lnTo>
                <a:lnTo>
                  <a:pt x="895351" y="298649"/>
                </a:lnTo>
                <a:cubicBezTo>
                  <a:pt x="895351" y="301228"/>
                  <a:pt x="895351" y="302948"/>
                  <a:pt x="895351" y="299509"/>
                </a:cubicBezTo>
                <a:cubicBezTo>
                  <a:pt x="895351" y="296069"/>
                  <a:pt x="893764" y="294349"/>
                  <a:pt x="892176" y="292629"/>
                </a:cubicBezTo>
                <a:lnTo>
                  <a:pt x="890080" y="288087"/>
                </a:lnTo>
                <a:lnTo>
                  <a:pt x="889795" y="287784"/>
                </a:lnTo>
                <a:cubicBezTo>
                  <a:pt x="889001" y="286941"/>
                  <a:pt x="889001" y="286941"/>
                  <a:pt x="889001" y="286941"/>
                </a:cubicBezTo>
                <a:cubicBezTo>
                  <a:pt x="889001" y="286941"/>
                  <a:pt x="889001" y="286941"/>
                  <a:pt x="889001" y="286098"/>
                </a:cubicBezTo>
                <a:lnTo>
                  <a:pt x="889001" y="285750"/>
                </a:lnTo>
                <a:lnTo>
                  <a:pt x="889001" y="283567"/>
                </a:lnTo>
                <a:lnTo>
                  <a:pt x="889001" y="281037"/>
                </a:lnTo>
                <a:cubicBezTo>
                  <a:pt x="889001" y="280194"/>
                  <a:pt x="889001" y="280194"/>
                  <a:pt x="889001" y="280194"/>
                </a:cubicBezTo>
                <a:close/>
                <a:moveTo>
                  <a:pt x="875242" y="280194"/>
                </a:moveTo>
                <a:cubicBezTo>
                  <a:pt x="875242" y="280194"/>
                  <a:pt x="876962" y="280194"/>
                  <a:pt x="878682" y="281037"/>
                </a:cubicBezTo>
                <a:lnTo>
                  <a:pt x="881659" y="286147"/>
                </a:lnTo>
                <a:lnTo>
                  <a:pt x="881692" y="286203"/>
                </a:lnTo>
                <a:lnTo>
                  <a:pt x="882122" y="286941"/>
                </a:lnTo>
                <a:lnTo>
                  <a:pt x="881592" y="286421"/>
                </a:lnTo>
                <a:lnTo>
                  <a:pt x="876102" y="281037"/>
                </a:lnTo>
                <a:cubicBezTo>
                  <a:pt x="875242" y="280194"/>
                  <a:pt x="875242" y="280194"/>
                  <a:pt x="875242" y="280194"/>
                </a:cubicBezTo>
                <a:close/>
                <a:moveTo>
                  <a:pt x="287070" y="279668"/>
                </a:moveTo>
                <a:lnTo>
                  <a:pt x="281782" y="284956"/>
                </a:lnTo>
                <a:lnTo>
                  <a:pt x="281120" y="285618"/>
                </a:lnTo>
                <a:lnTo>
                  <a:pt x="286324" y="282648"/>
                </a:lnTo>
                <a:close/>
                <a:moveTo>
                  <a:pt x="901701" y="279400"/>
                </a:moveTo>
                <a:cubicBezTo>
                  <a:pt x="901701" y="279400"/>
                  <a:pt x="903686" y="282972"/>
                  <a:pt x="905670" y="285651"/>
                </a:cubicBezTo>
                <a:lnTo>
                  <a:pt x="909638" y="286544"/>
                </a:lnTo>
                <a:lnTo>
                  <a:pt x="909638" y="285750"/>
                </a:lnTo>
                <a:cubicBezTo>
                  <a:pt x="915988" y="293688"/>
                  <a:pt x="909638" y="293688"/>
                  <a:pt x="915988" y="293688"/>
                </a:cubicBezTo>
                <a:cubicBezTo>
                  <a:pt x="912813" y="293688"/>
                  <a:pt x="911226" y="293688"/>
                  <a:pt x="910432" y="293688"/>
                </a:cubicBezTo>
                <a:lnTo>
                  <a:pt x="909639" y="293688"/>
                </a:lnTo>
                <a:lnTo>
                  <a:pt x="909638" y="293688"/>
                </a:lnTo>
                <a:lnTo>
                  <a:pt x="909638" y="293688"/>
                </a:lnTo>
                <a:lnTo>
                  <a:pt x="904644" y="292974"/>
                </a:lnTo>
                <a:lnTo>
                  <a:pt x="909639" y="300038"/>
                </a:lnTo>
                <a:cubicBezTo>
                  <a:pt x="905670" y="296466"/>
                  <a:pt x="903686" y="294680"/>
                  <a:pt x="902693" y="292894"/>
                </a:cubicBezTo>
                <a:lnTo>
                  <a:pt x="901922" y="287338"/>
                </a:lnTo>
                <a:lnTo>
                  <a:pt x="901701" y="287338"/>
                </a:lnTo>
                <a:lnTo>
                  <a:pt x="901701" y="285750"/>
                </a:lnTo>
                <a:lnTo>
                  <a:pt x="903289" y="285750"/>
                </a:lnTo>
                <a:lnTo>
                  <a:pt x="903289" y="287338"/>
                </a:lnTo>
                <a:lnTo>
                  <a:pt x="902608" y="287338"/>
                </a:lnTo>
                <a:lnTo>
                  <a:pt x="905670" y="292696"/>
                </a:lnTo>
                <a:lnTo>
                  <a:pt x="909638" y="293688"/>
                </a:lnTo>
                <a:lnTo>
                  <a:pt x="909638" y="292696"/>
                </a:lnTo>
                <a:lnTo>
                  <a:pt x="909638" y="290711"/>
                </a:lnTo>
                <a:lnTo>
                  <a:pt x="909638" y="289719"/>
                </a:lnTo>
                <a:lnTo>
                  <a:pt x="909638" y="286544"/>
                </a:lnTo>
                <a:lnTo>
                  <a:pt x="902693" y="285651"/>
                </a:lnTo>
                <a:cubicBezTo>
                  <a:pt x="901701" y="284758"/>
                  <a:pt x="901701" y="282972"/>
                  <a:pt x="901701" y="279400"/>
                </a:cubicBezTo>
                <a:close/>
                <a:moveTo>
                  <a:pt x="889001" y="279400"/>
                </a:moveTo>
                <a:cubicBezTo>
                  <a:pt x="889001" y="279400"/>
                  <a:pt x="889001" y="279400"/>
                  <a:pt x="895351" y="279400"/>
                </a:cubicBezTo>
                <a:cubicBezTo>
                  <a:pt x="895351" y="279400"/>
                  <a:pt x="901701" y="285750"/>
                  <a:pt x="895351" y="285750"/>
                </a:cubicBezTo>
                <a:cubicBezTo>
                  <a:pt x="895351" y="285750"/>
                  <a:pt x="889001" y="279400"/>
                  <a:pt x="889001" y="279400"/>
                </a:cubicBezTo>
                <a:close/>
                <a:moveTo>
                  <a:pt x="862013" y="279400"/>
                </a:moveTo>
                <a:lnTo>
                  <a:pt x="862905" y="280292"/>
                </a:lnTo>
                <a:lnTo>
                  <a:pt x="868363" y="285750"/>
                </a:lnTo>
                <a:cubicBezTo>
                  <a:pt x="868363" y="285750"/>
                  <a:pt x="866776" y="285750"/>
                  <a:pt x="865188" y="284956"/>
                </a:cubicBezTo>
                <a:lnTo>
                  <a:pt x="864072" y="283004"/>
                </a:lnTo>
                <a:lnTo>
                  <a:pt x="862013" y="285750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62013" y="279400"/>
                </a:moveTo>
                <a:cubicBezTo>
                  <a:pt x="868363" y="279400"/>
                  <a:pt x="868363" y="285750"/>
                  <a:pt x="868363" y="285750"/>
                </a:cubicBezTo>
                <a:cubicBezTo>
                  <a:pt x="868363" y="285750"/>
                  <a:pt x="866776" y="284162"/>
                  <a:pt x="865188" y="282575"/>
                </a:cubicBezTo>
                <a:lnTo>
                  <a:pt x="862905" y="280292"/>
                </a:lnTo>
                <a:lnTo>
                  <a:pt x="862807" y="280194"/>
                </a:lnTo>
                <a:cubicBezTo>
                  <a:pt x="862013" y="279400"/>
                  <a:pt x="862013" y="279400"/>
                  <a:pt x="862013" y="279400"/>
                </a:cubicBezTo>
                <a:close/>
                <a:moveTo>
                  <a:pt x="854076" y="279400"/>
                </a:moveTo>
                <a:cubicBezTo>
                  <a:pt x="858045" y="282575"/>
                  <a:pt x="858045" y="282575"/>
                  <a:pt x="857053" y="282575"/>
                </a:cubicBezTo>
                <a:lnTo>
                  <a:pt x="854141" y="285681"/>
                </a:lnTo>
                <a:lnTo>
                  <a:pt x="854711" y="286703"/>
                </a:lnTo>
                <a:cubicBezTo>
                  <a:pt x="854711" y="286703"/>
                  <a:pt x="848044" y="279876"/>
                  <a:pt x="848044" y="279876"/>
                </a:cubicBezTo>
                <a:lnTo>
                  <a:pt x="850468" y="280497"/>
                </a:lnTo>
                <a:lnTo>
                  <a:pt x="851377" y="280730"/>
                </a:lnTo>
                <a:lnTo>
                  <a:pt x="854076" y="285565"/>
                </a:lnTo>
                <a:lnTo>
                  <a:pt x="854076" y="284956"/>
                </a:lnTo>
                <a:lnTo>
                  <a:pt x="854076" y="282575"/>
                </a:lnTo>
                <a:cubicBezTo>
                  <a:pt x="854076" y="280987"/>
                  <a:pt x="854076" y="279400"/>
                  <a:pt x="854076" y="279400"/>
                </a:cubicBezTo>
                <a:close/>
                <a:moveTo>
                  <a:pt x="328613" y="279400"/>
                </a:moveTo>
                <a:cubicBezTo>
                  <a:pt x="328613" y="285750"/>
                  <a:pt x="320675" y="285750"/>
                  <a:pt x="320675" y="285750"/>
                </a:cubicBezTo>
                <a:cubicBezTo>
                  <a:pt x="320675" y="285750"/>
                  <a:pt x="328613" y="279400"/>
                  <a:pt x="328613" y="279400"/>
                </a:cubicBezTo>
                <a:close/>
                <a:moveTo>
                  <a:pt x="53975" y="279400"/>
                </a:moveTo>
                <a:cubicBezTo>
                  <a:pt x="53975" y="285750"/>
                  <a:pt x="53975" y="285750"/>
                  <a:pt x="47625" y="285750"/>
                </a:cubicBezTo>
                <a:cubicBezTo>
                  <a:pt x="53975" y="279400"/>
                  <a:pt x="53975" y="285750"/>
                  <a:pt x="53975" y="279400"/>
                </a:cubicBezTo>
                <a:close/>
                <a:moveTo>
                  <a:pt x="813674" y="279232"/>
                </a:moveTo>
                <a:cubicBezTo>
                  <a:pt x="817092" y="279232"/>
                  <a:pt x="817092" y="279232"/>
                  <a:pt x="816238" y="279232"/>
                </a:cubicBezTo>
                <a:lnTo>
                  <a:pt x="817092" y="279232"/>
                </a:lnTo>
                <a:lnTo>
                  <a:pt x="819656" y="279232"/>
                </a:lnTo>
                <a:cubicBezTo>
                  <a:pt x="820511" y="279232"/>
                  <a:pt x="820511" y="279232"/>
                  <a:pt x="820511" y="279232"/>
                </a:cubicBezTo>
                <a:lnTo>
                  <a:pt x="819945" y="279421"/>
                </a:lnTo>
                <a:lnTo>
                  <a:pt x="817947" y="280086"/>
                </a:lnTo>
                <a:lnTo>
                  <a:pt x="819945" y="284743"/>
                </a:lnTo>
                <a:lnTo>
                  <a:pt x="820511" y="286063"/>
                </a:lnTo>
                <a:lnTo>
                  <a:pt x="819945" y="285497"/>
                </a:lnTo>
                <a:lnTo>
                  <a:pt x="817093" y="282648"/>
                </a:lnTo>
                <a:cubicBezTo>
                  <a:pt x="815383" y="280940"/>
                  <a:pt x="813674" y="279232"/>
                  <a:pt x="813674" y="279232"/>
                </a:cubicBezTo>
                <a:close/>
                <a:moveTo>
                  <a:pt x="287179" y="279232"/>
                </a:moveTo>
                <a:cubicBezTo>
                  <a:pt x="283760" y="282648"/>
                  <a:pt x="282051" y="282648"/>
                  <a:pt x="281196" y="281794"/>
                </a:cubicBezTo>
                <a:lnTo>
                  <a:pt x="280615" y="280052"/>
                </a:lnTo>
                <a:close/>
                <a:moveTo>
                  <a:pt x="280341" y="279232"/>
                </a:moveTo>
                <a:lnTo>
                  <a:pt x="280615" y="280052"/>
                </a:lnTo>
                <a:lnTo>
                  <a:pt x="280341" y="280086"/>
                </a:lnTo>
                <a:cubicBezTo>
                  <a:pt x="278632" y="280940"/>
                  <a:pt x="276923" y="282648"/>
                  <a:pt x="273504" y="286063"/>
                </a:cubicBezTo>
                <a:cubicBezTo>
                  <a:pt x="273504" y="286063"/>
                  <a:pt x="275213" y="284355"/>
                  <a:pt x="276923" y="282648"/>
                </a:cubicBezTo>
                <a:lnTo>
                  <a:pt x="280173" y="279400"/>
                </a:lnTo>
                <a:lnTo>
                  <a:pt x="280194" y="279379"/>
                </a:lnTo>
                <a:lnTo>
                  <a:pt x="280231" y="279342"/>
                </a:lnTo>
                <a:close/>
                <a:moveTo>
                  <a:pt x="845161" y="279138"/>
                </a:moveTo>
                <a:lnTo>
                  <a:pt x="847726" y="279795"/>
                </a:lnTo>
                <a:lnTo>
                  <a:pt x="848044" y="279876"/>
                </a:lnTo>
                <a:cubicBezTo>
                  <a:pt x="848044" y="286703"/>
                  <a:pt x="848044" y="286703"/>
                  <a:pt x="854711" y="286703"/>
                </a:cubicBezTo>
                <a:cubicBezTo>
                  <a:pt x="851377" y="286703"/>
                  <a:pt x="851377" y="286703"/>
                  <a:pt x="852211" y="286703"/>
                </a:cubicBezTo>
                <a:lnTo>
                  <a:pt x="851377" y="286703"/>
                </a:lnTo>
                <a:cubicBezTo>
                  <a:pt x="851377" y="286703"/>
                  <a:pt x="851377" y="286703"/>
                  <a:pt x="848044" y="286703"/>
                </a:cubicBezTo>
                <a:lnTo>
                  <a:pt x="847726" y="285074"/>
                </a:lnTo>
                <a:lnTo>
                  <a:pt x="847211" y="282436"/>
                </a:lnTo>
                <a:close/>
                <a:moveTo>
                  <a:pt x="277855" y="276749"/>
                </a:moveTo>
                <a:lnTo>
                  <a:pt x="276923" y="278379"/>
                </a:lnTo>
                <a:cubicBezTo>
                  <a:pt x="275213" y="279232"/>
                  <a:pt x="273504" y="279232"/>
                  <a:pt x="273504" y="279232"/>
                </a:cubicBezTo>
                <a:close/>
                <a:moveTo>
                  <a:pt x="804809" y="275689"/>
                </a:moveTo>
                <a:lnTo>
                  <a:pt x="806834" y="279230"/>
                </a:lnTo>
                <a:lnTo>
                  <a:pt x="806119" y="276423"/>
                </a:lnTo>
                <a:close/>
                <a:moveTo>
                  <a:pt x="49357" y="275359"/>
                </a:moveTo>
                <a:lnTo>
                  <a:pt x="50006" y="276225"/>
                </a:lnTo>
                <a:cubicBezTo>
                  <a:pt x="49213" y="277812"/>
                  <a:pt x="47625" y="279400"/>
                  <a:pt x="47625" y="279400"/>
                </a:cubicBezTo>
                <a:close/>
                <a:moveTo>
                  <a:pt x="54623" y="273957"/>
                </a:moveTo>
                <a:lnTo>
                  <a:pt x="53876" y="278606"/>
                </a:lnTo>
                <a:cubicBezTo>
                  <a:pt x="52983" y="279400"/>
                  <a:pt x="51197" y="279400"/>
                  <a:pt x="47625" y="279400"/>
                </a:cubicBezTo>
                <a:close/>
                <a:moveTo>
                  <a:pt x="55824" y="273726"/>
                </a:moveTo>
                <a:lnTo>
                  <a:pt x="55388" y="273775"/>
                </a:lnTo>
                <a:lnTo>
                  <a:pt x="55556" y="274110"/>
                </a:lnTo>
                <a:close/>
                <a:moveTo>
                  <a:pt x="882651" y="273447"/>
                </a:moveTo>
                <a:cubicBezTo>
                  <a:pt x="889001" y="273447"/>
                  <a:pt x="882651" y="273447"/>
                  <a:pt x="889001" y="280194"/>
                </a:cubicBezTo>
                <a:lnTo>
                  <a:pt x="884556" y="277495"/>
                </a:lnTo>
                <a:close/>
                <a:moveTo>
                  <a:pt x="875242" y="273447"/>
                </a:moveTo>
                <a:lnTo>
                  <a:pt x="877611" y="277097"/>
                </a:lnTo>
                <a:lnTo>
                  <a:pt x="875242" y="280194"/>
                </a:lnTo>
                <a:cubicBezTo>
                  <a:pt x="875242" y="280194"/>
                  <a:pt x="875242" y="273447"/>
                  <a:pt x="875242" y="273447"/>
                </a:cubicBezTo>
                <a:close/>
                <a:moveTo>
                  <a:pt x="875242" y="273447"/>
                </a:moveTo>
                <a:cubicBezTo>
                  <a:pt x="875242" y="273447"/>
                  <a:pt x="875242" y="273447"/>
                  <a:pt x="876102" y="273447"/>
                </a:cubicBezTo>
                <a:lnTo>
                  <a:pt x="879542" y="273447"/>
                </a:lnTo>
                <a:cubicBezTo>
                  <a:pt x="878682" y="273447"/>
                  <a:pt x="878682" y="273447"/>
                  <a:pt x="882122" y="273447"/>
                </a:cubicBezTo>
                <a:cubicBezTo>
                  <a:pt x="882122" y="273447"/>
                  <a:pt x="880402" y="273447"/>
                  <a:pt x="879542" y="274290"/>
                </a:cubicBezTo>
                <a:lnTo>
                  <a:pt x="881912" y="279714"/>
                </a:lnTo>
                <a:lnTo>
                  <a:pt x="885032" y="282773"/>
                </a:lnTo>
                <a:lnTo>
                  <a:pt x="885639" y="283368"/>
                </a:lnTo>
                <a:lnTo>
                  <a:pt x="882651" y="280194"/>
                </a:lnTo>
                <a:cubicBezTo>
                  <a:pt x="882651" y="280194"/>
                  <a:pt x="882651" y="280194"/>
                  <a:pt x="882651" y="273447"/>
                </a:cubicBezTo>
                <a:cubicBezTo>
                  <a:pt x="882651" y="273447"/>
                  <a:pt x="882651" y="275134"/>
                  <a:pt x="883445" y="276820"/>
                </a:cubicBezTo>
                <a:lnTo>
                  <a:pt x="884556" y="277495"/>
                </a:lnTo>
                <a:lnTo>
                  <a:pt x="885826" y="280194"/>
                </a:lnTo>
                <a:cubicBezTo>
                  <a:pt x="887413" y="281881"/>
                  <a:pt x="889001" y="283567"/>
                  <a:pt x="889001" y="286941"/>
                </a:cubicBezTo>
                <a:lnTo>
                  <a:pt x="888472" y="286379"/>
                </a:lnTo>
                <a:lnTo>
                  <a:pt x="888472" y="289520"/>
                </a:lnTo>
                <a:lnTo>
                  <a:pt x="888472" y="290364"/>
                </a:lnTo>
                <a:lnTo>
                  <a:pt x="888472" y="292051"/>
                </a:lnTo>
                <a:lnTo>
                  <a:pt x="888472" y="292894"/>
                </a:lnTo>
                <a:lnTo>
                  <a:pt x="887860" y="292444"/>
                </a:lnTo>
                <a:lnTo>
                  <a:pt x="887612" y="289520"/>
                </a:lnTo>
                <a:lnTo>
                  <a:pt x="885605" y="286147"/>
                </a:lnTo>
                <a:lnTo>
                  <a:pt x="882122" y="280291"/>
                </a:lnTo>
                <a:lnTo>
                  <a:pt x="882122" y="283567"/>
                </a:lnTo>
                <a:lnTo>
                  <a:pt x="882122" y="286147"/>
                </a:lnTo>
                <a:lnTo>
                  <a:pt x="882122" y="286444"/>
                </a:lnTo>
                <a:lnTo>
                  <a:pt x="882122" y="286941"/>
                </a:lnTo>
                <a:lnTo>
                  <a:pt x="882008" y="286380"/>
                </a:lnTo>
                <a:lnTo>
                  <a:pt x="881960" y="286147"/>
                </a:lnTo>
                <a:lnTo>
                  <a:pt x="881262" y="282724"/>
                </a:lnTo>
                <a:lnTo>
                  <a:pt x="877611" y="277097"/>
                </a:lnTo>
                <a:lnTo>
                  <a:pt x="877822" y="276820"/>
                </a:lnTo>
                <a:cubicBezTo>
                  <a:pt x="876962" y="275134"/>
                  <a:pt x="875242" y="273447"/>
                  <a:pt x="875242" y="273447"/>
                </a:cubicBezTo>
                <a:cubicBezTo>
                  <a:pt x="875242" y="273447"/>
                  <a:pt x="875242" y="273447"/>
                  <a:pt x="876102" y="274290"/>
                </a:cubicBezTo>
                <a:lnTo>
                  <a:pt x="881983" y="280058"/>
                </a:lnTo>
                <a:lnTo>
                  <a:pt x="881592" y="279400"/>
                </a:lnTo>
                <a:lnTo>
                  <a:pt x="881749" y="279554"/>
                </a:lnTo>
                <a:lnTo>
                  <a:pt x="878682" y="274290"/>
                </a:lnTo>
                <a:cubicBezTo>
                  <a:pt x="876962" y="273447"/>
                  <a:pt x="875242" y="273447"/>
                  <a:pt x="875242" y="273447"/>
                </a:cubicBezTo>
                <a:close/>
                <a:moveTo>
                  <a:pt x="61538" y="273092"/>
                </a:moveTo>
                <a:lnTo>
                  <a:pt x="61227" y="273126"/>
                </a:lnTo>
                <a:lnTo>
                  <a:pt x="58974" y="278379"/>
                </a:lnTo>
                <a:cubicBezTo>
                  <a:pt x="59829" y="279232"/>
                  <a:pt x="61538" y="279232"/>
                  <a:pt x="61538" y="279232"/>
                </a:cubicBezTo>
                <a:cubicBezTo>
                  <a:pt x="61538" y="275817"/>
                  <a:pt x="61538" y="274110"/>
                  <a:pt x="61538" y="273256"/>
                </a:cubicBezTo>
                <a:close/>
                <a:moveTo>
                  <a:pt x="800101" y="273051"/>
                </a:moveTo>
                <a:lnTo>
                  <a:pt x="800101" y="273051"/>
                </a:lnTo>
                <a:lnTo>
                  <a:pt x="803539" y="276423"/>
                </a:lnTo>
                <a:lnTo>
                  <a:pt x="806574" y="279400"/>
                </a:lnTo>
                <a:lnTo>
                  <a:pt x="806878" y="279400"/>
                </a:lnTo>
                <a:lnTo>
                  <a:pt x="806835" y="279231"/>
                </a:lnTo>
                <a:lnTo>
                  <a:pt x="803417" y="275817"/>
                </a:lnTo>
                <a:lnTo>
                  <a:pt x="801346" y="273748"/>
                </a:lnTo>
                <a:close/>
                <a:moveTo>
                  <a:pt x="895351" y="273050"/>
                </a:moveTo>
                <a:cubicBezTo>
                  <a:pt x="895351" y="273050"/>
                  <a:pt x="895351" y="273050"/>
                  <a:pt x="901701" y="273050"/>
                </a:cubicBezTo>
                <a:cubicBezTo>
                  <a:pt x="895351" y="273050"/>
                  <a:pt x="901701" y="279400"/>
                  <a:pt x="901701" y="279400"/>
                </a:cubicBezTo>
                <a:cubicBezTo>
                  <a:pt x="895351" y="279400"/>
                  <a:pt x="895351" y="273050"/>
                  <a:pt x="895351" y="273050"/>
                </a:cubicBezTo>
                <a:close/>
                <a:moveTo>
                  <a:pt x="889001" y="273050"/>
                </a:moveTo>
                <a:cubicBezTo>
                  <a:pt x="889001" y="273050"/>
                  <a:pt x="889001" y="273050"/>
                  <a:pt x="895351" y="273050"/>
                </a:cubicBezTo>
                <a:cubicBezTo>
                  <a:pt x="895351" y="279400"/>
                  <a:pt x="889001" y="279400"/>
                  <a:pt x="889001" y="279400"/>
                </a:cubicBezTo>
                <a:lnTo>
                  <a:pt x="889001" y="278606"/>
                </a:lnTo>
                <a:lnTo>
                  <a:pt x="889001" y="273844"/>
                </a:lnTo>
                <a:cubicBezTo>
                  <a:pt x="889001" y="273050"/>
                  <a:pt x="889001" y="273050"/>
                  <a:pt x="889001" y="273050"/>
                </a:cubicBezTo>
                <a:close/>
                <a:moveTo>
                  <a:pt x="847726" y="273050"/>
                </a:moveTo>
                <a:lnTo>
                  <a:pt x="847865" y="273294"/>
                </a:lnTo>
                <a:lnTo>
                  <a:pt x="848044" y="273050"/>
                </a:lnTo>
                <a:lnTo>
                  <a:pt x="848044" y="273606"/>
                </a:lnTo>
                <a:lnTo>
                  <a:pt x="848465" y="274343"/>
                </a:lnTo>
                <a:lnTo>
                  <a:pt x="850901" y="278606"/>
                </a:lnTo>
                <a:cubicBezTo>
                  <a:pt x="852489" y="279400"/>
                  <a:pt x="854076" y="279400"/>
                  <a:pt x="854076" y="279400"/>
                </a:cubicBezTo>
                <a:cubicBezTo>
                  <a:pt x="850901" y="279400"/>
                  <a:pt x="850901" y="279400"/>
                  <a:pt x="850901" y="279400"/>
                </a:cubicBezTo>
                <a:lnTo>
                  <a:pt x="850111" y="279400"/>
                </a:lnTo>
                <a:lnTo>
                  <a:pt x="848044" y="279400"/>
                </a:lnTo>
                <a:lnTo>
                  <a:pt x="848044" y="279876"/>
                </a:lnTo>
                <a:lnTo>
                  <a:pt x="847726" y="279442"/>
                </a:lnTo>
                <a:lnTo>
                  <a:pt x="845544" y="276463"/>
                </a:lnTo>
                <a:lnTo>
                  <a:pt x="847726" y="273484"/>
                </a:lnTo>
                <a:close/>
                <a:moveTo>
                  <a:pt x="841376" y="273050"/>
                </a:moveTo>
                <a:lnTo>
                  <a:pt x="845161" y="279138"/>
                </a:lnTo>
                <a:lnTo>
                  <a:pt x="844710" y="279023"/>
                </a:lnTo>
                <a:cubicBezTo>
                  <a:pt x="843043" y="278170"/>
                  <a:pt x="841376" y="276463"/>
                  <a:pt x="841376" y="273050"/>
                </a:cubicBezTo>
                <a:close/>
                <a:moveTo>
                  <a:pt x="841376" y="273050"/>
                </a:moveTo>
                <a:cubicBezTo>
                  <a:pt x="844710" y="276463"/>
                  <a:pt x="846377" y="278170"/>
                  <a:pt x="847211" y="279023"/>
                </a:cubicBezTo>
                <a:lnTo>
                  <a:pt x="847726" y="279551"/>
                </a:lnTo>
                <a:lnTo>
                  <a:pt x="844710" y="276463"/>
                </a:lnTo>
                <a:cubicBezTo>
                  <a:pt x="843043" y="274757"/>
                  <a:pt x="841376" y="273050"/>
                  <a:pt x="841376" y="273050"/>
                </a:cubicBezTo>
                <a:close/>
                <a:moveTo>
                  <a:pt x="785813" y="273050"/>
                </a:moveTo>
                <a:cubicBezTo>
                  <a:pt x="793751" y="279400"/>
                  <a:pt x="785813" y="279400"/>
                  <a:pt x="793751" y="279400"/>
                </a:cubicBezTo>
                <a:cubicBezTo>
                  <a:pt x="793751" y="279400"/>
                  <a:pt x="793751" y="279400"/>
                  <a:pt x="785813" y="279400"/>
                </a:cubicBezTo>
                <a:cubicBezTo>
                  <a:pt x="785813" y="279400"/>
                  <a:pt x="785813" y="273050"/>
                  <a:pt x="785813" y="273050"/>
                </a:cubicBezTo>
                <a:close/>
                <a:moveTo>
                  <a:pt x="778669" y="273050"/>
                </a:moveTo>
                <a:cubicBezTo>
                  <a:pt x="779463" y="273050"/>
                  <a:pt x="779463" y="273050"/>
                  <a:pt x="779463" y="273050"/>
                </a:cubicBezTo>
                <a:cubicBezTo>
                  <a:pt x="779463" y="273050"/>
                  <a:pt x="779463" y="274637"/>
                  <a:pt x="779463" y="276225"/>
                </a:cubicBezTo>
                <a:lnTo>
                  <a:pt x="779463" y="277019"/>
                </a:lnTo>
                <a:cubicBezTo>
                  <a:pt x="779463" y="276225"/>
                  <a:pt x="779463" y="276225"/>
                  <a:pt x="779463" y="279400"/>
                </a:cubicBezTo>
                <a:cubicBezTo>
                  <a:pt x="779463" y="276225"/>
                  <a:pt x="779463" y="274637"/>
                  <a:pt x="778669" y="273050"/>
                </a:cubicBezTo>
                <a:close/>
                <a:moveTo>
                  <a:pt x="773114" y="273050"/>
                </a:moveTo>
                <a:cubicBezTo>
                  <a:pt x="773114" y="279400"/>
                  <a:pt x="773114" y="279400"/>
                  <a:pt x="773114" y="279400"/>
                </a:cubicBezTo>
                <a:cubicBezTo>
                  <a:pt x="773114" y="273050"/>
                  <a:pt x="765176" y="273050"/>
                  <a:pt x="773114" y="273050"/>
                </a:cubicBezTo>
                <a:close/>
                <a:moveTo>
                  <a:pt x="287338" y="273050"/>
                </a:moveTo>
                <a:cubicBezTo>
                  <a:pt x="290910" y="273050"/>
                  <a:pt x="292696" y="273050"/>
                  <a:pt x="293589" y="273050"/>
                </a:cubicBezTo>
                <a:lnTo>
                  <a:pt x="293688" y="273050"/>
                </a:lnTo>
                <a:lnTo>
                  <a:pt x="294482" y="273050"/>
                </a:lnTo>
                <a:cubicBezTo>
                  <a:pt x="290910" y="276225"/>
                  <a:pt x="290910" y="276225"/>
                  <a:pt x="291803" y="276225"/>
                </a:cubicBezTo>
                <a:lnTo>
                  <a:pt x="292339" y="276860"/>
                </a:lnTo>
                <a:lnTo>
                  <a:pt x="289797" y="278151"/>
                </a:lnTo>
                <a:close/>
                <a:moveTo>
                  <a:pt x="47625" y="273050"/>
                </a:moveTo>
                <a:cubicBezTo>
                  <a:pt x="50800" y="273050"/>
                  <a:pt x="50800" y="273050"/>
                  <a:pt x="50006" y="273844"/>
                </a:cubicBezTo>
                <a:lnTo>
                  <a:pt x="49357" y="275359"/>
                </a:lnTo>
                <a:close/>
                <a:moveTo>
                  <a:pt x="806836" y="272402"/>
                </a:moveTo>
                <a:cubicBezTo>
                  <a:pt x="813674" y="279232"/>
                  <a:pt x="813674" y="272402"/>
                  <a:pt x="813674" y="272402"/>
                </a:cubicBezTo>
                <a:lnTo>
                  <a:pt x="813674" y="273256"/>
                </a:lnTo>
                <a:lnTo>
                  <a:pt x="813674" y="274963"/>
                </a:lnTo>
                <a:lnTo>
                  <a:pt x="813674" y="278379"/>
                </a:lnTo>
                <a:lnTo>
                  <a:pt x="813674" y="279232"/>
                </a:lnTo>
                <a:cubicBezTo>
                  <a:pt x="813674" y="279232"/>
                  <a:pt x="806836" y="272402"/>
                  <a:pt x="806836" y="272402"/>
                </a:cubicBezTo>
                <a:close/>
                <a:moveTo>
                  <a:pt x="799998" y="272402"/>
                </a:moveTo>
                <a:lnTo>
                  <a:pt x="802593" y="273050"/>
                </a:lnTo>
                <a:lnTo>
                  <a:pt x="803539" y="273050"/>
                </a:lnTo>
                <a:cubicBezTo>
                  <a:pt x="805259" y="273050"/>
                  <a:pt x="806979" y="273050"/>
                  <a:pt x="806979" y="273050"/>
                </a:cubicBezTo>
                <a:cubicBezTo>
                  <a:pt x="810419" y="276423"/>
                  <a:pt x="810419" y="278110"/>
                  <a:pt x="809559" y="278953"/>
                </a:cubicBezTo>
                <a:lnTo>
                  <a:pt x="808193" y="279400"/>
                </a:lnTo>
                <a:lnTo>
                  <a:pt x="812801" y="279400"/>
                </a:lnTo>
                <a:lnTo>
                  <a:pt x="812801" y="279797"/>
                </a:lnTo>
                <a:lnTo>
                  <a:pt x="813858" y="279797"/>
                </a:lnTo>
                <a:lnTo>
                  <a:pt x="813858" y="280640"/>
                </a:lnTo>
                <a:lnTo>
                  <a:pt x="813858" y="285700"/>
                </a:lnTo>
                <a:lnTo>
                  <a:pt x="813858" y="286483"/>
                </a:lnTo>
                <a:lnTo>
                  <a:pt x="817266" y="287139"/>
                </a:lnTo>
                <a:lnTo>
                  <a:pt x="818718" y="288029"/>
                </a:lnTo>
                <a:lnTo>
                  <a:pt x="819552" y="287416"/>
                </a:lnTo>
                <a:lnTo>
                  <a:pt x="819945" y="286279"/>
                </a:lnTo>
                <a:lnTo>
                  <a:pt x="820058" y="287043"/>
                </a:lnTo>
                <a:lnTo>
                  <a:pt x="820737" y="286544"/>
                </a:lnTo>
                <a:lnTo>
                  <a:pt x="820335" y="288909"/>
                </a:lnTo>
                <a:lnTo>
                  <a:pt x="820353" y="289031"/>
                </a:lnTo>
                <a:lnTo>
                  <a:pt x="820318" y="289009"/>
                </a:lnTo>
                <a:lnTo>
                  <a:pt x="819877" y="291604"/>
                </a:lnTo>
                <a:lnTo>
                  <a:pt x="814260" y="286881"/>
                </a:lnTo>
                <a:lnTo>
                  <a:pt x="813858" y="286716"/>
                </a:lnTo>
                <a:lnTo>
                  <a:pt x="813858" y="287387"/>
                </a:lnTo>
                <a:lnTo>
                  <a:pt x="813858" y="290760"/>
                </a:lnTo>
                <a:lnTo>
                  <a:pt x="813858" y="292447"/>
                </a:lnTo>
                <a:lnTo>
                  <a:pt x="813858" y="293291"/>
                </a:lnTo>
                <a:cubicBezTo>
                  <a:pt x="813858" y="286544"/>
                  <a:pt x="806979" y="286544"/>
                  <a:pt x="806979" y="286544"/>
                </a:cubicBezTo>
                <a:cubicBezTo>
                  <a:pt x="806979" y="286544"/>
                  <a:pt x="808699" y="286544"/>
                  <a:pt x="810419" y="286544"/>
                </a:cubicBezTo>
                <a:lnTo>
                  <a:pt x="813442" y="286544"/>
                </a:lnTo>
                <a:lnTo>
                  <a:pt x="813228" y="286455"/>
                </a:lnTo>
                <a:lnTo>
                  <a:pt x="807839" y="285700"/>
                </a:lnTo>
                <a:cubicBezTo>
                  <a:pt x="806979" y="284857"/>
                  <a:pt x="806979" y="283170"/>
                  <a:pt x="806979" y="279797"/>
                </a:cubicBezTo>
                <a:cubicBezTo>
                  <a:pt x="806979" y="279797"/>
                  <a:pt x="806979" y="281484"/>
                  <a:pt x="807839" y="283170"/>
                </a:cubicBezTo>
                <a:lnTo>
                  <a:pt x="813693" y="286451"/>
                </a:lnTo>
                <a:lnTo>
                  <a:pt x="813781" y="286468"/>
                </a:lnTo>
                <a:lnTo>
                  <a:pt x="812998" y="285700"/>
                </a:lnTo>
                <a:lnTo>
                  <a:pt x="812801" y="285507"/>
                </a:lnTo>
                <a:lnTo>
                  <a:pt x="812801" y="285750"/>
                </a:lnTo>
                <a:lnTo>
                  <a:pt x="812721" y="285428"/>
                </a:lnTo>
                <a:lnTo>
                  <a:pt x="806979" y="279797"/>
                </a:lnTo>
                <a:lnTo>
                  <a:pt x="807146" y="279797"/>
                </a:lnTo>
                <a:lnTo>
                  <a:pt x="807085" y="279762"/>
                </a:lnTo>
                <a:lnTo>
                  <a:pt x="806979" y="279797"/>
                </a:lnTo>
                <a:lnTo>
                  <a:pt x="806951" y="279685"/>
                </a:lnTo>
                <a:lnTo>
                  <a:pt x="806747" y="279569"/>
                </a:lnTo>
                <a:lnTo>
                  <a:pt x="806979" y="279797"/>
                </a:lnTo>
                <a:cubicBezTo>
                  <a:pt x="806979" y="279797"/>
                  <a:pt x="805259" y="279797"/>
                  <a:pt x="803539" y="279797"/>
                </a:cubicBezTo>
                <a:lnTo>
                  <a:pt x="801689" y="279797"/>
                </a:lnTo>
                <a:lnTo>
                  <a:pt x="801689" y="280988"/>
                </a:lnTo>
                <a:lnTo>
                  <a:pt x="800101" y="280988"/>
                </a:lnTo>
                <a:lnTo>
                  <a:pt x="800101" y="279797"/>
                </a:lnTo>
                <a:lnTo>
                  <a:pt x="800100" y="279797"/>
                </a:lnTo>
                <a:lnTo>
                  <a:pt x="800100" y="279398"/>
                </a:lnTo>
                <a:lnTo>
                  <a:pt x="797720" y="273844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0" y="273050"/>
                </a:lnTo>
                <a:lnTo>
                  <a:pt x="800101" y="273050"/>
                </a:lnTo>
                <a:lnTo>
                  <a:pt x="800647" y="273050"/>
                </a:lnTo>
                <a:close/>
                <a:moveTo>
                  <a:pt x="280341" y="272402"/>
                </a:moveTo>
                <a:cubicBezTo>
                  <a:pt x="280341" y="272402"/>
                  <a:pt x="280341" y="274110"/>
                  <a:pt x="279486" y="275817"/>
                </a:cubicBezTo>
                <a:lnTo>
                  <a:pt x="277855" y="276749"/>
                </a:lnTo>
                <a:close/>
                <a:moveTo>
                  <a:pt x="771427" y="270669"/>
                </a:moveTo>
                <a:cubicBezTo>
                  <a:pt x="772320" y="271462"/>
                  <a:pt x="772320" y="273050"/>
                  <a:pt x="772320" y="273050"/>
                </a:cubicBezTo>
                <a:cubicBezTo>
                  <a:pt x="772320" y="273050"/>
                  <a:pt x="770534" y="273050"/>
                  <a:pt x="769641" y="272256"/>
                </a:cubicBezTo>
                <a:lnTo>
                  <a:pt x="770177" y="271145"/>
                </a:lnTo>
                <a:close/>
                <a:moveTo>
                  <a:pt x="58119" y="270450"/>
                </a:moveTo>
                <a:lnTo>
                  <a:pt x="56752" y="272402"/>
                </a:lnTo>
                <a:lnTo>
                  <a:pt x="54701" y="272402"/>
                </a:lnTo>
                <a:close/>
                <a:moveTo>
                  <a:pt x="316648" y="270285"/>
                </a:moveTo>
                <a:lnTo>
                  <a:pt x="315384" y="271548"/>
                </a:lnTo>
                <a:cubicBezTo>
                  <a:pt x="314529" y="272402"/>
                  <a:pt x="314529" y="272402"/>
                  <a:pt x="314529" y="272402"/>
                </a:cubicBezTo>
                <a:close/>
                <a:moveTo>
                  <a:pt x="285279" y="269961"/>
                </a:moveTo>
                <a:lnTo>
                  <a:pt x="287015" y="272566"/>
                </a:lnTo>
                <a:lnTo>
                  <a:pt x="287179" y="272402"/>
                </a:lnTo>
                <a:lnTo>
                  <a:pt x="287034" y="272595"/>
                </a:lnTo>
                <a:lnTo>
                  <a:pt x="287338" y="273050"/>
                </a:lnTo>
                <a:lnTo>
                  <a:pt x="286692" y="273050"/>
                </a:lnTo>
                <a:lnTo>
                  <a:pt x="286563" y="273222"/>
                </a:lnTo>
                <a:lnTo>
                  <a:pt x="284615" y="275817"/>
                </a:lnTo>
                <a:cubicBezTo>
                  <a:pt x="283760" y="277525"/>
                  <a:pt x="283760" y="279232"/>
                  <a:pt x="287179" y="279232"/>
                </a:cubicBezTo>
                <a:cubicBezTo>
                  <a:pt x="287179" y="279232"/>
                  <a:pt x="285470" y="279232"/>
                  <a:pt x="283760" y="279232"/>
                </a:cubicBezTo>
                <a:cubicBezTo>
                  <a:pt x="282051" y="279232"/>
                  <a:pt x="280341" y="279232"/>
                  <a:pt x="280341" y="279232"/>
                </a:cubicBezTo>
                <a:cubicBezTo>
                  <a:pt x="280341" y="279232"/>
                  <a:pt x="280341" y="279232"/>
                  <a:pt x="281196" y="278379"/>
                </a:cubicBezTo>
                <a:lnTo>
                  <a:pt x="286299" y="273281"/>
                </a:lnTo>
                <a:lnTo>
                  <a:pt x="286530" y="273050"/>
                </a:lnTo>
                <a:lnTo>
                  <a:pt x="284163" y="273050"/>
                </a:lnTo>
                <a:cubicBezTo>
                  <a:pt x="282576" y="273050"/>
                  <a:pt x="280988" y="273050"/>
                  <a:pt x="280988" y="273050"/>
                </a:cubicBezTo>
                <a:cubicBezTo>
                  <a:pt x="284163" y="273050"/>
                  <a:pt x="284163" y="273050"/>
                  <a:pt x="284163" y="272157"/>
                </a:cubicBezTo>
                <a:close/>
                <a:moveTo>
                  <a:pt x="767481" y="269432"/>
                </a:moveTo>
                <a:lnTo>
                  <a:pt x="767733" y="270020"/>
                </a:lnTo>
                <a:lnTo>
                  <a:pt x="767855" y="269875"/>
                </a:lnTo>
                <a:close/>
                <a:moveTo>
                  <a:pt x="889002" y="266701"/>
                </a:moveTo>
                <a:lnTo>
                  <a:pt x="889335" y="267034"/>
                </a:lnTo>
                <a:lnTo>
                  <a:pt x="889236" y="266701"/>
                </a:lnTo>
                <a:close/>
                <a:moveTo>
                  <a:pt x="882651" y="266700"/>
                </a:moveTo>
                <a:cubicBezTo>
                  <a:pt x="889001" y="273050"/>
                  <a:pt x="882651" y="266700"/>
                  <a:pt x="889001" y="273050"/>
                </a:cubicBezTo>
                <a:cubicBezTo>
                  <a:pt x="889001" y="279400"/>
                  <a:pt x="889001" y="273050"/>
                  <a:pt x="882651" y="266700"/>
                </a:cubicBezTo>
                <a:close/>
                <a:moveTo>
                  <a:pt x="868363" y="266700"/>
                </a:moveTo>
                <a:cubicBezTo>
                  <a:pt x="868363" y="266700"/>
                  <a:pt x="874713" y="273050"/>
                  <a:pt x="874713" y="273050"/>
                </a:cubicBezTo>
                <a:cubicBezTo>
                  <a:pt x="868363" y="273050"/>
                  <a:pt x="868363" y="266700"/>
                  <a:pt x="868363" y="266700"/>
                </a:cubicBezTo>
                <a:close/>
                <a:moveTo>
                  <a:pt x="868363" y="266700"/>
                </a:moveTo>
                <a:cubicBezTo>
                  <a:pt x="871803" y="266700"/>
                  <a:pt x="873522" y="266700"/>
                  <a:pt x="874382" y="266700"/>
                </a:cubicBezTo>
                <a:lnTo>
                  <a:pt x="874713" y="266700"/>
                </a:lnTo>
                <a:lnTo>
                  <a:pt x="875242" y="266700"/>
                </a:lnTo>
                <a:lnTo>
                  <a:pt x="875242" y="267017"/>
                </a:lnTo>
                <a:lnTo>
                  <a:pt x="878682" y="269081"/>
                </a:lnTo>
                <a:cubicBezTo>
                  <a:pt x="880666" y="269875"/>
                  <a:pt x="882651" y="269875"/>
                  <a:pt x="882651" y="266700"/>
                </a:cubicBezTo>
                <a:cubicBezTo>
                  <a:pt x="882651" y="269875"/>
                  <a:pt x="882651" y="271462"/>
                  <a:pt x="881659" y="271462"/>
                </a:cubicBezTo>
                <a:lnTo>
                  <a:pt x="875242" y="267063"/>
                </a:lnTo>
                <a:lnTo>
                  <a:pt x="875242" y="267123"/>
                </a:lnTo>
                <a:lnTo>
                  <a:pt x="878682" y="269875"/>
                </a:lnTo>
                <a:cubicBezTo>
                  <a:pt x="878682" y="269875"/>
                  <a:pt x="878682" y="269875"/>
                  <a:pt x="882651" y="273050"/>
                </a:cubicBezTo>
                <a:cubicBezTo>
                  <a:pt x="882651" y="273050"/>
                  <a:pt x="880666" y="273050"/>
                  <a:pt x="878682" y="272256"/>
                </a:cubicBezTo>
                <a:lnTo>
                  <a:pt x="875242" y="267441"/>
                </a:lnTo>
                <a:lnTo>
                  <a:pt x="875242" y="270073"/>
                </a:lnTo>
                <a:cubicBezTo>
                  <a:pt x="875242" y="271760"/>
                  <a:pt x="875242" y="273447"/>
                  <a:pt x="875242" y="273447"/>
                </a:cubicBezTo>
                <a:cubicBezTo>
                  <a:pt x="875242" y="273447"/>
                  <a:pt x="875242" y="266700"/>
                  <a:pt x="868363" y="266700"/>
                </a:cubicBezTo>
                <a:close/>
                <a:moveTo>
                  <a:pt x="785813" y="266700"/>
                </a:moveTo>
                <a:cubicBezTo>
                  <a:pt x="785813" y="273050"/>
                  <a:pt x="793751" y="273050"/>
                  <a:pt x="793751" y="273050"/>
                </a:cubicBezTo>
                <a:cubicBezTo>
                  <a:pt x="793751" y="273050"/>
                  <a:pt x="785813" y="273050"/>
                  <a:pt x="785813" y="273050"/>
                </a:cubicBezTo>
                <a:cubicBezTo>
                  <a:pt x="785813" y="273050"/>
                  <a:pt x="785813" y="273050"/>
                  <a:pt x="785813" y="266700"/>
                </a:cubicBezTo>
                <a:close/>
                <a:moveTo>
                  <a:pt x="779463" y="266700"/>
                </a:moveTo>
                <a:cubicBezTo>
                  <a:pt x="779463" y="273050"/>
                  <a:pt x="779463" y="273050"/>
                  <a:pt x="779463" y="273050"/>
                </a:cubicBezTo>
                <a:lnTo>
                  <a:pt x="776717" y="268245"/>
                </a:lnTo>
                <a:lnTo>
                  <a:pt x="778669" y="269081"/>
                </a:lnTo>
                <a:cubicBezTo>
                  <a:pt x="779463" y="269875"/>
                  <a:pt x="779463" y="269875"/>
                  <a:pt x="779463" y="266700"/>
                </a:cubicBezTo>
                <a:close/>
                <a:moveTo>
                  <a:pt x="773113" y="266700"/>
                </a:moveTo>
                <a:cubicBezTo>
                  <a:pt x="776288" y="269875"/>
                  <a:pt x="777876" y="271462"/>
                  <a:pt x="778669" y="273050"/>
                </a:cubicBezTo>
                <a:lnTo>
                  <a:pt x="774999" y="273050"/>
                </a:lnTo>
                <a:lnTo>
                  <a:pt x="773114" y="273050"/>
                </a:lnTo>
                <a:lnTo>
                  <a:pt x="773113" y="273050"/>
                </a:lnTo>
                <a:cubicBezTo>
                  <a:pt x="773113" y="266700"/>
                  <a:pt x="773113" y="266700"/>
                  <a:pt x="773113" y="266700"/>
                </a:cubicBezTo>
                <a:close/>
                <a:moveTo>
                  <a:pt x="773113" y="266700"/>
                </a:moveTo>
                <a:cubicBezTo>
                  <a:pt x="773113" y="266700"/>
                  <a:pt x="774701" y="266700"/>
                  <a:pt x="776288" y="267494"/>
                </a:cubicBezTo>
                <a:lnTo>
                  <a:pt x="776717" y="268245"/>
                </a:lnTo>
                <a:close/>
                <a:moveTo>
                  <a:pt x="328613" y="266700"/>
                </a:moveTo>
                <a:lnTo>
                  <a:pt x="329407" y="266700"/>
                </a:lnTo>
                <a:lnTo>
                  <a:pt x="330201" y="266700"/>
                </a:lnTo>
                <a:lnTo>
                  <a:pt x="334963" y="266700"/>
                </a:lnTo>
                <a:lnTo>
                  <a:pt x="330201" y="267380"/>
                </a:lnTo>
                <a:lnTo>
                  <a:pt x="330201" y="268288"/>
                </a:lnTo>
                <a:lnTo>
                  <a:pt x="329293" y="268288"/>
                </a:lnTo>
                <a:lnTo>
                  <a:pt x="328613" y="273050"/>
                </a:lnTo>
                <a:cubicBezTo>
                  <a:pt x="320675" y="273050"/>
                  <a:pt x="320675" y="273050"/>
                  <a:pt x="320675" y="273050"/>
                </a:cubicBezTo>
                <a:cubicBezTo>
                  <a:pt x="320675" y="273050"/>
                  <a:pt x="320675" y="273050"/>
                  <a:pt x="328613" y="266700"/>
                </a:cubicBezTo>
                <a:close/>
                <a:moveTo>
                  <a:pt x="314325" y="266700"/>
                </a:moveTo>
                <a:cubicBezTo>
                  <a:pt x="314325" y="266700"/>
                  <a:pt x="314325" y="268287"/>
                  <a:pt x="313531" y="269875"/>
                </a:cubicBezTo>
                <a:lnTo>
                  <a:pt x="309109" y="272402"/>
                </a:lnTo>
                <a:lnTo>
                  <a:pt x="311111" y="272402"/>
                </a:lnTo>
                <a:lnTo>
                  <a:pt x="311965" y="272402"/>
                </a:lnTo>
                <a:cubicBezTo>
                  <a:pt x="311111" y="272402"/>
                  <a:pt x="311111" y="272402"/>
                  <a:pt x="314529" y="272402"/>
                </a:cubicBezTo>
                <a:cubicBezTo>
                  <a:pt x="311111" y="275817"/>
                  <a:pt x="311111" y="275817"/>
                  <a:pt x="311111" y="274963"/>
                </a:cubicBezTo>
                <a:lnTo>
                  <a:pt x="308305" y="272861"/>
                </a:lnTo>
                <a:lnTo>
                  <a:pt x="307975" y="273050"/>
                </a:lnTo>
                <a:lnTo>
                  <a:pt x="308224" y="272801"/>
                </a:lnTo>
                <a:lnTo>
                  <a:pt x="307692" y="272402"/>
                </a:lnTo>
                <a:lnTo>
                  <a:pt x="308623" y="272402"/>
                </a:lnTo>
                <a:lnTo>
                  <a:pt x="311150" y="269875"/>
                </a:lnTo>
                <a:cubicBezTo>
                  <a:pt x="312738" y="268287"/>
                  <a:pt x="314325" y="266700"/>
                  <a:pt x="314325" y="266700"/>
                </a:cubicBezTo>
                <a:close/>
                <a:moveTo>
                  <a:pt x="302419" y="266700"/>
                </a:moveTo>
                <a:cubicBezTo>
                  <a:pt x="302857" y="266700"/>
                  <a:pt x="303213" y="267055"/>
                  <a:pt x="303213" y="267494"/>
                </a:cubicBezTo>
                <a:cubicBezTo>
                  <a:pt x="303213" y="267932"/>
                  <a:pt x="302857" y="268288"/>
                  <a:pt x="302419" y="268288"/>
                </a:cubicBezTo>
                <a:cubicBezTo>
                  <a:pt x="301981" y="268288"/>
                  <a:pt x="301625" y="267932"/>
                  <a:pt x="301625" y="267494"/>
                </a:cubicBezTo>
                <a:cubicBezTo>
                  <a:pt x="301625" y="267055"/>
                  <a:pt x="301981" y="266700"/>
                  <a:pt x="302419" y="266700"/>
                </a:cubicBezTo>
                <a:close/>
                <a:moveTo>
                  <a:pt x="301626" y="266700"/>
                </a:moveTo>
                <a:cubicBezTo>
                  <a:pt x="301626" y="273050"/>
                  <a:pt x="294482" y="273050"/>
                  <a:pt x="294482" y="273050"/>
                </a:cubicBezTo>
                <a:cubicBezTo>
                  <a:pt x="294482" y="273050"/>
                  <a:pt x="294482" y="273050"/>
                  <a:pt x="301626" y="266700"/>
                </a:cubicBezTo>
                <a:close/>
                <a:moveTo>
                  <a:pt x="294482" y="266700"/>
                </a:moveTo>
                <a:cubicBezTo>
                  <a:pt x="294482" y="266700"/>
                  <a:pt x="294482" y="266700"/>
                  <a:pt x="294482" y="267494"/>
                </a:cubicBezTo>
                <a:lnTo>
                  <a:pt x="294482" y="269081"/>
                </a:lnTo>
                <a:lnTo>
                  <a:pt x="294482" y="273050"/>
                </a:lnTo>
                <a:cubicBezTo>
                  <a:pt x="294482" y="266700"/>
                  <a:pt x="294482" y="266700"/>
                  <a:pt x="287338" y="273050"/>
                </a:cubicBezTo>
                <a:cubicBezTo>
                  <a:pt x="287338" y="273050"/>
                  <a:pt x="294482" y="266700"/>
                  <a:pt x="294482" y="266700"/>
                </a:cubicBezTo>
                <a:close/>
                <a:moveTo>
                  <a:pt x="287338" y="266700"/>
                </a:moveTo>
                <a:lnTo>
                  <a:pt x="290513" y="266700"/>
                </a:lnTo>
                <a:lnTo>
                  <a:pt x="290910" y="266700"/>
                </a:lnTo>
                <a:lnTo>
                  <a:pt x="293688" y="266700"/>
                </a:lnTo>
                <a:lnTo>
                  <a:pt x="294482" y="266700"/>
                </a:lnTo>
                <a:lnTo>
                  <a:pt x="288256" y="271443"/>
                </a:lnTo>
                <a:lnTo>
                  <a:pt x="287338" y="273050"/>
                </a:lnTo>
                <a:cubicBezTo>
                  <a:pt x="287338" y="266700"/>
                  <a:pt x="287338" y="273050"/>
                  <a:pt x="287338" y="266700"/>
                </a:cubicBezTo>
                <a:close/>
                <a:moveTo>
                  <a:pt x="899796" y="266172"/>
                </a:moveTo>
                <a:lnTo>
                  <a:pt x="901701" y="266172"/>
                </a:lnTo>
                <a:cubicBezTo>
                  <a:pt x="901701" y="269611"/>
                  <a:pt x="901701" y="269611"/>
                  <a:pt x="900907" y="267891"/>
                </a:cubicBezTo>
                <a:close/>
                <a:moveTo>
                  <a:pt x="827088" y="265906"/>
                </a:moveTo>
                <a:cubicBezTo>
                  <a:pt x="827088" y="258762"/>
                  <a:pt x="833438" y="273050"/>
                  <a:pt x="833438" y="273050"/>
                </a:cubicBezTo>
                <a:cubicBezTo>
                  <a:pt x="833438" y="273050"/>
                  <a:pt x="827088" y="265906"/>
                  <a:pt x="827088" y="265906"/>
                </a:cubicBezTo>
                <a:close/>
                <a:moveTo>
                  <a:pt x="786607" y="265906"/>
                </a:moveTo>
                <a:cubicBezTo>
                  <a:pt x="793751" y="273050"/>
                  <a:pt x="793751" y="273050"/>
                  <a:pt x="793751" y="273050"/>
                </a:cubicBezTo>
                <a:cubicBezTo>
                  <a:pt x="793751" y="273050"/>
                  <a:pt x="786607" y="265906"/>
                  <a:pt x="786607" y="265906"/>
                </a:cubicBezTo>
                <a:close/>
                <a:moveTo>
                  <a:pt x="287338" y="265906"/>
                </a:moveTo>
                <a:lnTo>
                  <a:pt x="285279" y="269961"/>
                </a:lnTo>
                <a:lnTo>
                  <a:pt x="284957" y="269478"/>
                </a:lnTo>
                <a:cubicBezTo>
                  <a:pt x="285751" y="267692"/>
                  <a:pt x="287338" y="265906"/>
                  <a:pt x="287338" y="265906"/>
                </a:cubicBezTo>
                <a:close/>
                <a:moveTo>
                  <a:pt x="280988" y="265906"/>
                </a:moveTo>
                <a:cubicBezTo>
                  <a:pt x="280988" y="273050"/>
                  <a:pt x="287338" y="273050"/>
                  <a:pt x="280988" y="273050"/>
                </a:cubicBezTo>
                <a:cubicBezTo>
                  <a:pt x="280988" y="265906"/>
                  <a:pt x="280988" y="273050"/>
                  <a:pt x="280988" y="265906"/>
                </a:cubicBezTo>
                <a:close/>
                <a:moveTo>
                  <a:pt x="834186" y="265571"/>
                </a:moveTo>
                <a:lnTo>
                  <a:pt x="835007" y="272129"/>
                </a:lnTo>
                <a:lnTo>
                  <a:pt x="834186" y="272402"/>
                </a:lnTo>
                <a:cubicBezTo>
                  <a:pt x="834186" y="272402"/>
                  <a:pt x="834186" y="265571"/>
                  <a:pt x="834186" y="265571"/>
                </a:cubicBezTo>
                <a:close/>
                <a:moveTo>
                  <a:pt x="834186" y="265571"/>
                </a:moveTo>
                <a:cubicBezTo>
                  <a:pt x="834186" y="268987"/>
                  <a:pt x="834186" y="268987"/>
                  <a:pt x="835041" y="268987"/>
                </a:cubicBezTo>
                <a:lnTo>
                  <a:pt x="835849" y="269448"/>
                </a:lnTo>
                <a:lnTo>
                  <a:pt x="836750" y="271548"/>
                </a:lnTo>
                <a:lnTo>
                  <a:pt x="836237" y="271719"/>
                </a:lnTo>
                <a:lnTo>
                  <a:pt x="835041" y="271548"/>
                </a:lnTo>
                <a:cubicBezTo>
                  <a:pt x="834186" y="270694"/>
                  <a:pt x="834186" y="268987"/>
                  <a:pt x="834186" y="265571"/>
                </a:cubicBezTo>
                <a:close/>
                <a:moveTo>
                  <a:pt x="834186" y="265571"/>
                </a:moveTo>
                <a:lnTo>
                  <a:pt x="836029" y="267413"/>
                </a:lnTo>
                <a:lnTo>
                  <a:pt x="841376" y="266700"/>
                </a:lnTo>
                <a:lnTo>
                  <a:pt x="841376" y="269875"/>
                </a:lnTo>
                <a:lnTo>
                  <a:pt x="841376" y="272256"/>
                </a:lnTo>
                <a:cubicBezTo>
                  <a:pt x="841376" y="273050"/>
                  <a:pt x="841376" y="273050"/>
                  <a:pt x="841376" y="273050"/>
                </a:cubicBezTo>
                <a:lnTo>
                  <a:pt x="840682" y="272402"/>
                </a:lnTo>
                <a:lnTo>
                  <a:pt x="837605" y="272402"/>
                </a:lnTo>
                <a:lnTo>
                  <a:pt x="835041" y="272402"/>
                </a:lnTo>
                <a:lnTo>
                  <a:pt x="835007" y="272129"/>
                </a:lnTo>
                <a:lnTo>
                  <a:pt x="836237" y="271719"/>
                </a:lnTo>
                <a:lnTo>
                  <a:pt x="840620" y="272344"/>
                </a:lnTo>
                <a:lnTo>
                  <a:pt x="840143" y="271899"/>
                </a:lnTo>
                <a:lnTo>
                  <a:pt x="835849" y="269448"/>
                </a:lnTo>
                <a:close/>
                <a:moveTo>
                  <a:pt x="793161" y="265571"/>
                </a:moveTo>
                <a:cubicBezTo>
                  <a:pt x="793161" y="265571"/>
                  <a:pt x="799998" y="272402"/>
                  <a:pt x="793161" y="272402"/>
                </a:cubicBezTo>
                <a:cubicBezTo>
                  <a:pt x="793161" y="268987"/>
                  <a:pt x="793161" y="268987"/>
                  <a:pt x="793161" y="268987"/>
                </a:cubicBezTo>
                <a:lnTo>
                  <a:pt x="793161" y="266425"/>
                </a:lnTo>
                <a:cubicBezTo>
                  <a:pt x="793161" y="265571"/>
                  <a:pt x="793161" y="265571"/>
                  <a:pt x="793161" y="265571"/>
                </a:cubicBezTo>
                <a:close/>
                <a:moveTo>
                  <a:pt x="321367" y="265571"/>
                </a:moveTo>
                <a:cubicBezTo>
                  <a:pt x="321367" y="265571"/>
                  <a:pt x="319658" y="267279"/>
                  <a:pt x="317948" y="268987"/>
                </a:cubicBezTo>
                <a:lnTo>
                  <a:pt x="316648" y="270285"/>
                </a:lnTo>
                <a:close/>
                <a:moveTo>
                  <a:pt x="307692" y="265571"/>
                </a:moveTo>
                <a:lnTo>
                  <a:pt x="307975" y="265784"/>
                </a:lnTo>
                <a:lnTo>
                  <a:pt x="311111" y="268133"/>
                </a:lnTo>
                <a:cubicBezTo>
                  <a:pt x="312820" y="267279"/>
                  <a:pt x="314529" y="265571"/>
                  <a:pt x="314529" y="265571"/>
                </a:cubicBezTo>
                <a:cubicBezTo>
                  <a:pt x="307692" y="272402"/>
                  <a:pt x="307692" y="272402"/>
                  <a:pt x="307692" y="272402"/>
                </a:cubicBezTo>
                <a:cubicBezTo>
                  <a:pt x="307692" y="272402"/>
                  <a:pt x="307692" y="272402"/>
                  <a:pt x="307692" y="271548"/>
                </a:cubicBezTo>
                <a:lnTo>
                  <a:pt x="307692" y="266700"/>
                </a:lnTo>
                <a:close/>
                <a:moveTo>
                  <a:pt x="829566" y="263910"/>
                </a:moveTo>
                <a:lnTo>
                  <a:pt x="829913" y="264718"/>
                </a:lnTo>
                <a:cubicBezTo>
                  <a:pt x="830768" y="265571"/>
                  <a:pt x="830768" y="265571"/>
                  <a:pt x="827349" y="265571"/>
                </a:cubicBezTo>
                <a:close/>
                <a:moveTo>
                  <a:pt x="830306" y="263356"/>
                </a:moveTo>
                <a:lnTo>
                  <a:pt x="834186" y="265571"/>
                </a:lnTo>
                <a:cubicBezTo>
                  <a:pt x="834186" y="265571"/>
                  <a:pt x="832477" y="265571"/>
                  <a:pt x="830768" y="264718"/>
                </a:cubicBezTo>
                <a:lnTo>
                  <a:pt x="830084" y="263522"/>
                </a:lnTo>
                <a:close/>
                <a:moveTo>
                  <a:pt x="829012" y="262618"/>
                </a:moveTo>
                <a:lnTo>
                  <a:pt x="829835" y="263088"/>
                </a:lnTo>
                <a:lnTo>
                  <a:pt x="830084" y="263522"/>
                </a:lnTo>
                <a:lnTo>
                  <a:pt x="829566" y="263910"/>
                </a:lnTo>
                <a:close/>
                <a:moveTo>
                  <a:pt x="890880" y="261112"/>
                </a:moveTo>
                <a:lnTo>
                  <a:pt x="892176" y="262732"/>
                </a:lnTo>
                <a:lnTo>
                  <a:pt x="894716" y="265907"/>
                </a:lnTo>
                <a:lnTo>
                  <a:pt x="895156" y="265907"/>
                </a:lnTo>
                <a:lnTo>
                  <a:pt x="894491" y="263207"/>
                </a:lnTo>
                <a:close/>
                <a:moveTo>
                  <a:pt x="327931" y="259834"/>
                </a:moveTo>
                <a:lnTo>
                  <a:pt x="327349" y="262156"/>
                </a:lnTo>
                <a:cubicBezTo>
                  <a:pt x="326495" y="263864"/>
                  <a:pt x="324786" y="265571"/>
                  <a:pt x="321367" y="265571"/>
                </a:cubicBezTo>
                <a:close/>
                <a:moveTo>
                  <a:pt x="874713" y="259556"/>
                </a:moveTo>
                <a:cubicBezTo>
                  <a:pt x="874713" y="259556"/>
                  <a:pt x="882651" y="259556"/>
                  <a:pt x="882651" y="266700"/>
                </a:cubicBezTo>
                <a:cubicBezTo>
                  <a:pt x="874713" y="259556"/>
                  <a:pt x="874713" y="259556"/>
                  <a:pt x="874713" y="259556"/>
                </a:cubicBezTo>
                <a:close/>
                <a:moveTo>
                  <a:pt x="756921" y="259556"/>
                </a:moveTo>
                <a:lnTo>
                  <a:pt x="758032" y="259754"/>
                </a:lnTo>
                <a:cubicBezTo>
                  <a:pt x="758826" y="260746"/>
                  <a:pt x="758826" y="262731"/>
                  <a:pt x="758826" y="266700"/>
                </a:cubicBezTo>
                <a:cubicBezTo>
                  <a:pt x="758826" y="262731"/>
                  <a:pt x="757238" y="260746"/>
                  <a:pt x="756445" y="259754"/>
                </a:cubicBezTo>
                <a:close/>
                <a:moveTo>
                  <a:pt x="895351" y="259292"/>
                </a:moveTo>
                <a:cubicBezTo>
                  <a:pt x="901701" y="259292"/>
                  <a:pt x="901701" y="266172"/>
                  <a:pt x="901701" y="266172"/>
                </a:cubicBezTo>
                <a:lnTo>
                  <a:pt x="899392" y="265546"/>
                </a:lnTo>
                <a:close/>
                <a:moveTo>
                  <a:pt x="74872" y="259082"/>
                </a:moveTo>
                <a:lnTo>
                  <a:pt x="74525" y="259430"/>
                </a:lnTo>
                <a:lnTo>
                  <a:pt x="73799" y="260155"/>
                </a:lnTo>
                <a:close/>
                <a:moveTo>
                  <a:pt x="779463" y="258762"/>
                </a:moveTo>
                <a:cubicBezTo>
                  <a:pt x="783035" y="258762"/>
                  <a:pt x="784821" y="260548"/>
                  <a:pt x="785714" y="262334"/>
                </a:cubicBezTo>
                <a:lnTo>
                  <a:pt x="786323" y="264770"/>
                </a:lnTo>
                <a:lnTo>
                  <a:pt x="786323" y="264718"/>
                </a:lnTo>
                <a:lnTo>
                  <a:pt x="786323" y="262156"/>
                </a:lnTo>
                <a:lnTo>
                  <a:pt x="786607" y="262298"/>
                </a:lnTo>
                <a:lnTo>
                  <a:pt x="793161" y="265571"/>
                </a:lnTo>
                <a:cubicBezTo>
                  <a:pt x="793161" y="265571"/>
                  <a:pt x="793161" y="265571"/>
                  <a:pt x="792306" y="265571"/>
                </a:cubicBezTo>
                <a:lnTo>
                  <a:pt x="789742" y="265571"/>
                </a:lnTo>
                <a:lnTo>
                  <a:pt x="787178" y="265571"/>
                </a:lnTo>
                <a:lnTo>
                  <a:pt x="786607" y="265571"/>
                </a:lnTo>
                <a:lnTo>
                  <a:pt x="786523" y="265571"/>
                </a:lnTo>
                <a:lnTo>
                  <a:pt x="786607" y="265906"/>
                </a:lnTo>
                <a:cubicBezTo>
                  <a:pt x="786607" y="265906"/>
                  <a:pt x="779463" y="265906"/>
                  <a:pt x="779463" y="258762"/>
                </a:cubicBezTo>
                <a:close/>
                <a:moveTo>
                  <a:pt x="758826" y="258762"/>
                </a:moveTo>
                <a:cubicBezTo>
                  <a:pt x="762398" y="262334"/>
                  <a:pt x="764184" y="264120"/>
                  <a:pt x="765077" y="265013"/>
                </a:cubicBezTo>
                <a:lnTo>
                  <a:pt x="765176" y="265112"/>
                </a:lnTo>
                <a:lnTo>
                  <a:pt x="765176" y="262731"/>
                </a:lnTo>
                <a:cubicBezTo>
                  <a:pt x="765176" y="262731"/>
                  <a:pt x="765176" y="262731"/>
                  <a:pt x="765176" y="258762"/>
                </a:cubicBezTo>
                <a:cubicBezTo>
                  <a:pt x="765176" y="258762"/>
                  <a:pt x="765176" y="258762"/>
                  <a:pt x="773114" y="266700"/>
                </a:cubicBezTo>
                <a:lnTo>
                  <a:pt x="773113" y="266700"/>
                </a:lnTo>
                <a:lnTo>
                  <a:pt x="772320" y="266700"/>
                </a:lnTo>
                <a:lnTo>
                  <a:pt x="770177" y="271145"/>
                </a:lnTo>
                <a:lnTo>
                  <a:pt x="768491" y="271787"/>
                </a:lnTo>
                <a:lnTo>
                  <a:pt x="768649" y="272157"/>
                </a:lnTo>
                <a:cubicBezTo>
                  <a:pt x="769542" y="273050"/>
                  <a:pt x="769542" y="273050"/>
                  <a:pt x="765970" y="273050"/>
                </a:cubicBezTo>
                <a:lnTo>
                  <a:pt x="765970" y="272748"/>
                </a:lnTo>
                <a:lnTo>
                  <a:pt x="765176" y="273050"/>
                </a:lnTo>
                <a:lnTo>
                  <a:pt x="765970" y="272109"/>
                </a:lnTo>
                <a:lnTo>
                  <a:pt x="765970" y="269478"/>
                </a:lnTo>
                <a:lnTo>
                  <a:pt x="765970" y="267641"/>
                </a:lnTo>
                <a:lnTo>
                  <a:pt x="765176" y="266700"/>
                </a:lnTo>
                <a:lnTo>
                  <a:pt x="765176" y="266501"/>
                </a:lnTo>
                <a:lnTo>
                  <a:pt x="762398" y="268585"/>
                </a:lnTo>
                <a:cubicBezTo>
                  <a:pt x="762398" y="269478"/>
                  <a:pt x="762398" y="269478"/>
                  <a:pt x="758826" y="265906"/>
                </a:cubicBezTo>
                <a:cubicBezTo>
                  <a:pt x="762398" y="265906"/>
                  <a:pt x="762398" y="265906"/>
                  <a:pt x="762398" y="265906"/>
                </a:cubicBezTo>
                <a:lnTo>
                  <a:pt x="765176" y="265906"/>
                </a:lnTo>
                <a:lnTo>
                  <a:pt x="765176" y="265793"/>
                </a:lnTo>
                <a:lnTo>
                  <a:pt x="759719" y="265013"/>
                </a:lnTo>
                <a:cubicBezTo>
                  <a:pt x="758826" y="264120"/>
                  <a:pt x="758826" y="262334"/>
                  <a:pt x="758826" y="258762"/>
                </a:cubicBezTo>
                <a:close/>
                <a:moveTo>
                  <a:pt x="752476" y="258762"/>
                </a:moveTo>
                <a:lnTo>
                  <a:pt x="753270" y="258762"/>
                </a:lnTo>
                <a:lnTo>
                  <a:pt x="755651" y="258762"/>
                </a:lnTo>
                <a:cubicBezTo>
                  <a:pt x="757238" y="258762"/>
                  <a:pt x="758826" y="258762"/>
                  <a:pt x="758826" y="258762"/>
                </a:cubicBezTo>
                <a:lnTo>
                  <a:pt x="756921" y="259556"/>
                </a:lnTo>
                <a:close/>
                <a:moveTo>
                  <a:pt x="834186" y="258741"/>
                </a:moveTo>
                <a:cubicBezTo>
                  <a:pt x="834186" y="258741"/>
                  <a:pt x="834186" y="265571"/>
                  <a:pt x="841024" y="265571"/>
                </a:cubicBezTo>
                <a:cubicBezTo>
                  <a:pt x="834186" y="265571"/>
                  <a:pt x="834186" y="265571"/>
                  <a:pt x="834186" y="258741"/>
                </a:cubicBezTo>
                <a:close/>
                <a:moveTo>
                  <a:pt x="834186" y="258741"/>
                </a:moveTo>
                <a:cubicBezTo>
                  <a:pt x="834186" y="258741"/>
                  <a:pt x="841024" y="265571"/>
                  <a:pt x="841024" y="265571"/>
                </a:cubicBezTo>
                <a:cubicBezTo>
                  <a:pt x="834186" y="258741"/>
                  <a:pt x="834186" y="258741"/>
                  <a:pt x="834186" y="258741"/>
                </a:cubicBezTo>
                <a:close/>
                <a:moveTo>
                  <a:pt x="827349" y="258741"/>
                </a:moveTo>
                <a:lnTo>
                  <a:pt x="829012" y="262618"/>
                </a:lnTo>
                <a:lnTo>
                  <a:pt x="828204" y="262156"/>
                </a:lnTo>
                <a:cubicBezTo>
                  <a:pt x="827349" y="260449"/>
                  <a:pt x="827349" y="258741"/>
                  <a:pt x="827349" y="258741"/>
                </a:cubicBezTo>
                <a:close/>
                <a:moveTo>
                  <a:pt x="824862" y="258741"/>
                </a:moveTo>
                <a:lnTo>
                  <a:pt x="825639" y="258741"/>
                </a:lnTo>
                <a:lnTo>
                  <a:pt x="827349" y="258741"/>
                </a:lnTo>
                <a:lnTo>
                  <a:pt x="827349" y="259595"/>
                </a:lnTo>
                <a:lnTo>
                  <a:pt x="827349" y="262156"/>
                </a:lnTo>
                <a:lnTo>
                  <a:pt x="827349" y="264718"/>
                </a:lnTo>
                <a:lnTo>
                  <a:pt x="827349" y="265571"/>
                </a:lnTo>
                <a:close/>
                <a:moveTo>
                  <a:pt x="786323" y="258741"/>
                </a:moveTo>
                <a:lnTo>
                  <a:pt x="786607" y="259025"/>
                </a:lnTo>
                <a:lnTo>
                  <a:pt x="787178" y="259595"/>
                </a:lnTo>
                <a:lnTo>
                  <a:pt x="788439" y="260855"/>
                </a:lnTo>
                <a:lnTo>
                  <a:pt x="793161" y="265571"/>
                </a:lnTo>
                <a:cubicBezTo>
                  <a:pt x="789742" y="265571"/>
                  <a:pt x="788032" y="263864"/>
                  <a:pt x="787178" y="262156"/>
                </a:cubicBezTo>
                <a:lnTo>
                  <a:pt x="786607" y="259876"/>
                </a:lnTo>
                <a:close/>
                <a:moveTo>
                  <a:pt x="779486" y="258741"/>
                </a:moveTo>
                <a:cubicBezTo>
                  <a:pt x="786323" y="258741"/>
                  <a:pt x="786323" y="258741"/>
                  <a:pt x="786323" y="258741"/>
                </a:cubicBezTo>
                <a:lnTo>
                  <a:pt x="786323" y="262156"/>
                </a:lnTo>
                <a:lnTo>
                  <a:pt x="785813" y="261901"/>
                </a:lnTo>
                <a:lnTo>
                  <a:pt x="781117" y="259556"/>
                </a:lnTo>
                <a:close/>
                <a:moveTo>
                  <a:pt x="287179" y="258741"/>
                </a:moveTo>
                <a:cubicBezTo>
                  <a:pt x="287179" y="265571"/>
                  <a:pt x="287179" y="265571"/>
                  <a:pt x="287179" y="265571"/>
                </a:cubicBezTo>
                <a:cubicBezTo>
                  <a:pt x="287179" y="265571"/>
                  <a:pt x="287179" y="265571"/>
                  <a:pt x="286324" y="265571"/>
                </a:cubicBezTo>
                <a:lnTo>
                  <a:pt x="282905" y="265571"/>
                </a:lnTo>
                <a:cubicBezTo>
                  <a:pt x="282051" y="265571"/>
                  <a:pt x="280341" y="265571"/>
                  <a:pt x="280341" y="265571"/>
                </a:cubicBezTo>
                <a:cubicBezTo>
                  <a:pt x="287179" y="258741"/>
                  <a:pt x="287179" y="258741"/>
                  <a:pt x="287179" y="258741"/>
                </a:cubicBezTo>
                <a:close/>
                <a:moveTo>
                  <a:pt x="75214" y="258741"/>
                </a:moveTo>
                <a:lnTo>
                  <a:pt x="74872" y="259082"/>
                </a:lnTo>
                <a:lnTo>
                  <a:pt x="75213" y="258742"/>
                </a:lnTo>
                <a:close/>
                <a:moveTo>
                  <a:pt x="821332" y="257648"/>
                </a:moveTo>
                <a:lnTo>
                  <a:pt x="821366" y="257887"/>
                </a:lnTo>
                <a:lnTo>
                  <a:pt x="824726" y="258367"/>
                </a:lnTo>
                <a:lnTo>
                  <a:pt x="824862" y="258741"/>
                </a:lnTo>
                <a:lnTo>
                  <a:pt x="824785" y="258741"/>
                </a:lnTo>
                <a:lnTo>
                  <a:pt x="823930" y="258741"/>
                </a:lnTo>
                <a:cubicBezTo>
                  <a:pt x="822220" y="258741"/>
                  <a:pt x="820511" y="258741"/>
                  <a:pt x="820511" y="258741"/>
                </a:cubicBezTo>
                <a:close/>
                <a:moveTo>
                  <a:pt x="776288" y="256877"/>
                </a:moveTo>
                <a:lnTo>
                  <a:pt x="779147" y="259289"/>
                </a:lnTo>
                <a:lnTo>
                  <a:pt x="779463" y="258762"/>
                </a:lnTo>
                <a:lnTo>
                  <a:pt x="779463" y="259556"/>
                </a:lnTo>
                <a:lnTo>
                  <a:pt x="779463" y="259754"/>
                </a:lnTo>
                <a:cubicBezTo>
                  <a:pt x="779463" y="260746"/>
                  <a:pt x="779463" y="262731"/>
                  <a:pt x="779463" y="266700"/>
                </a:cubicBezTo>
                <a:cubicBezTo>
                  <a:pt x="776288" y="262731"/>
                  <a:pt x="776288" y="262731"/>
                  <a:pt x="777082" y="262731"/>
                </a:cubicBezTo>
                <a:lnTo>
                  <a:pt x="778987" y="259556"/>
                </a:lnTo>
                <a:lnTo>
                  <a:pt x="778669" y="259556"/>
                </a:lnTo>
                <a:lnTo>
                  <a:pt x="776288" y="259556"/>
                </a:lnTo>
                <a:lnTo>
                  <a:pt x="774701" y="259556"/>
                </a:lnTo>
                <a:cubicBezTo>
                  <a:pt x="774701" y="259994"/>
                  <a:pt x="774345" y="260350"/>
                  <a:pt x="773907" y="260350"/>
                </a:cubicBezTo>
                <a:cubicBezTo>
                  <a:pt x="773469" y="260350"/>
                  <a:pt x="773113" y="259994"/>
                  <a:pt x="773113" y="259556"/>
                </a:cubicBezTo>
                <a:cubicBezTo>
                  <a:pt x="773113" y="259117"/>
                  <a:pt x="773469" y="258762"/>
                  <a:pt x="773907" y="258762"/>
                </a:cubicBezTo>
                <a:lnTo>
                  <a:pt x="773974" y="258829"/>
                </a:lnTo>
                <a:close/>
                <a:moveTo>
                  <a:pt x="836673" y="256257"/>
                </a:moveTo>
                <a:lnTo>
                  <a:pt x="841024" y="258741"/>
                </a:lnTo>
                <a:cubicBezTo>
                  <a:pt x="841024" y="258741"/>
                  <a:pt x="839315" y="258741"/>
                  <a:pt x="837605" y="257887"/>
                </a:cubicBezTo>
                <a:close/>
                <a:moveTo>
                  <a:pt x="74282" y="255015"/>
                </a:moveTo>
                <a:lnTo>
                  <a:pt x="73932" y="256180"/>
                </a:lnTo>
                <a:lnTo>
                  <a:pt x="73504" y="255326"/>
                </a:lnTo>
                <a:close/>
                <a:moveTo>
                  <a:pt x="822562" y="253960"/>
                </a:moveTo>
                <a:lnTo>
                  <a:pt x="823930" y="255326"/>
                </a:lnTo>
                <a:cubicBezTo>
                  <a:pt x="825639" y="257033"/>
                  <a:pt x="827349" y="258741"/>
                  <a:pt x="827349" y="258741"/>
                </a:cubicBezTo>
                <a:lnTo>
                  <a:pt x="824726" y="258367"/>
                </a:lnTo>
                <a:lnTo>
                  <a:pt x="823930" y="256180"/>
                </a:lnTo>
                <a:lnTo>
                  <a:pt x="822257" y="254091"/>
                </a:lnTo>
                <a:close/>
                <a:moveTo>
                  <a:pt x="64844" y="252901"/>
                </a:moveTo>
                <a:lnTo>
                  <a:pt x="61913" y="258763"/>
                </a:lnTo>
                <a:cubicBezTo>
                  <a:pt x="61913" y="255588"/>
                  <a:pt x="61913" y="254000"/>
                  <a:pt x="62707" y="253207"/>
                </a:cubicBezTo>
                <a:close/>
                <a:moveTo>
                  <a:pt x="301543" y="252679"/>
                </a:moveTo>
                <a:lnTo>
                  <a:pt x="300854" y="252764"/>
                </a:lnTo>
                <a:lnTo>
                  <a:pt x="294328" y="258470"/>
                </a:lnTo>
                <a:lnTo>
                  <a:pt x="300634" y="255587"/>
                </a:lnTo>
                <a:close/>
                <a:moveTo>
                  <a:pt x="74443" y="252461"/>
                </a:moveTo>
                <a:lnTo>
                  <a:pt x="71438" y="253306"/>
                </a:lnTo>
                <a:lnTo>
                  <a:pt x="70427" y="255297"/>
                </a:lnTo>
                <a:lnTo>
                  <a:pt x="70441" y="255316"/>
                </a:lnTo>
                <a:close/>
                <a:moveTo>
                  <a:pt x="68263" y="252415"/>
                </a:moveTo>
                <a:lnTo>
                  <a:pt x="68261" y="252419"/>
                </a:lnTo>
                <a:lnTo>
                  <a:pt x="68262" y="252415"/>
                </a:lnTo>
                <a:close/>
                <a:moveTo>
                  <a:pt x="68263" y="252413"/>
                </a:moveTo>
                <a:lnTo>
                  <a:pt x="68263" y="252414"/>
                </a:lnTo>
                <a:lnTo>
                  <a:pt x="68263" y="252414"/>
                </a:lnTo>
                <a:lnTo>
                  <a:pt x="68262" y="252415"/>
                </a:lnTo>
                <a:lnTo>
                  <a:pt x="68257" y="252427"/>
                </a:lnTo>
                <a:lnTo>
                  <a:pt x="65088" y="258663"/>
                </a:lnTo>
                <a:cubicBezTo>
                  <a:pt x="63501" y="259556"/>
                  <a:pt x="61913" y="259556"/>
                  <a:pt x="61913" y="259556"/>
                </a:cubicBezTo>
                <a:cubicBezTo>
                  <a:pt x="61913" y="259556"/>
                  <a:pt x="63501" y="257770"/>
                  <a:pt x="65088" y="255984"/>
                </a:cubicBezTo>
                <a:lnTo>
                  <a:pt x="65580" y="255431"/>
                </a:lnTo>
                <a:close/>
                <a:moveTo>
                  <a:pt x="724694" y="252413"/>
                </a:moveTo>
                <a:cubicBezTo>
                  <a:pt x="724694" y="252413"/>
                  <a:pt x="731838" y="252413"/>
                  <a:pt x="731838" y="252413"/>
                </a:cubicBezTo>
                <a:cubicBezTo>
                  <a:pt x="731838" y="258763"/>
                  <a:pt x="731838" y="258763"/>
                  <a:pt x="731838" y="258763"/>
                </a:cubicBezTo>
                <a:cubicBezTo>
                  <a:pt x="731838" y="258763"/>
                  <a:pt x="731838" y="252413"/>
                  <a:pt x="724694" y="252413"/>
                </a:cubicBezTo>
                <a:close/>
                <a:moveTo>
                  <a:pt x="341313" y="252413"/>
                </a:moveTo>
                <a:cubicBezTo>
                  <a:pt x="341313" y="258763"/>
                  <a:pt x="341313" y="258763"/>
                  <a:pt x="341313" y="258763"/>
                </a:cubicBezTo>
                <a:cubicBezTo>
                  <a:pt x="341313" y="258763"/>
                  <a:pt x="341313" y="258763"/>
                  <a:pt x="340519" y="258763"/>
                </a:cubicBezTo>
                <a:lnTo>
                  <a:pt x="337344" y="258763"/>
                </a:lnTo>
                <a:lnTo>
                  <a:pt x="336551" y="258763"/>
                </a:lnTo>
                <a:lnTo>
                  <a:pt x="334963" y="258763"/>
                </a:lnTo>
                <a:lnTo>
                  <a:pt x="334977" y="258749"/>
                </a:lnTo>
                <a:lnTo>
                  <a:pt x="328204" y="259595"/>
                </a:lnTo>
                <a:lnTo>
                  <a:pt x="328204" y="259595"/>
                </a:lnTo>
                <a:lnTo>
                  <a:pt x="327931" y="259834"/>
                </a:lnTo>
                <a:lnTo>
                  <a:pt x="328204" y="258741"/>
                </a:lnTo>
                <a:cubicBezTo>
                  <a:pt x="331623" y="258741"/>
                  <a:pt x="333333" y="258741"/>
                  <a:pt x="334187" y="258741"/>
                </a:cubicBezTo>
                <a:lnTo>
                  <a:pt x="334985" y="258741"/>
                </a:lnTo>
                <a:lnTo>
                  <a:pt x="338138" y="255588"/>
                </a:lnTo>
                <a:cubicBezTo>
                  <a:pt x="339726" y="254000"/>
                  <a:pt x="341313" y="252413"/>
                  <a:pt x="341313" y="252413"/>
                </a:cubicBezTo>
                <a:close/>
                <a:moveTo>
                  <a:pt x="751682" y="252412"/>
                </a:moveTo>
                <a:cubicBezTo>
                  <a:pt x="751682" y="252412"/>
                  <a:pt x="758826" y="258762"/>
                  <a:pt x="751682" y="258762"/>
                </a:cubicBezTo>
                <a:cubicBezTo>
                  <a:pt x="751682" y="258762"/>
                  <a:pt x="744538" y="252412"/>
                  <a:pt x="751682" y="252412"/>
                </a:cubicBezTo>
                <a:close/>
                <a:moveTo>
                  <a:pt x="361950" y="252412"/>
                </a:moveTo>
                <a:cubicBezTo>
                  <a:pt x="365919" y="252412"/>
                  <a:pt x="365919" y="252412"/>
                  <a:pt x="364927" y="252412"/>
                </a:cubicBezTo>
                <a:lnTo>
                  <a:pt x="365919" y="252412"/>
                </a:lnTo>
                <a:cubicBezTo>
                  <a:pt x="367904" y="252412"/>
                  <a:pt x="369888" y="252412"/>
                  <a:pt x="369888" y="252412"/>
                </a:cubicBezTo>
                <a:cubicBezTo>
                  <a:pt x="361950" y="258762"/>
                  <a:pt x="361950" y="252412"/>
                  <a:pt x="361950" y="258762"/>
                </a:cubicBezTo>
                <a:cubicBezTo>
                  <a:pt x="361950" y="258762"/>
                  <a:pt x="361950" y="258762"/>
                  <a:pt x="361950" y="257968"/>
                </a:cubicBezTo>
                <a:lnTo>
                  <a:pt x="361950" y="254793"/>
                </a:lnTo>
                <a:cubicBezTo>
                  <a:pt x="361950" y="253999"/>
                  <a:pt x="361950" y="252412"/>
                  <a:pt x="361950" y="252412"/>
                </a:cubicBezTo>
                <a:close/>
                <a:moveTo>
                  <a:pt x="834231" y="252090"/>
                </a:moveTo>
                <a:lnTo>
                  <a:pt x="834231" y="252225"/>
                </a:lnTo>
                <a:lnTo>
                  <a:pt x="834258" y="252412"/>
                </a:lnTo>
                <a:lnTo>
                  <a:pt x="834311" y="252412"/>
                </a:lnTo>
                <a:close/>
                <a:moveTo>
                  <a:pt x="820511" y="251911"/>
                </a:moveTo>
                <a:cubicBezTo>
                  <a:pt x="820511" y="255326"/>
                  <a:pt x="820511" y="255326"/>
                  <a:pt x="821366" y="254472"/>
                </a:cubicBezTo>
                <a:lnTo>
                  <a:pt x="822174" y="254126"/>
                </a:lnTo>
                <a:lnTo>
                  <a:pt x="823075" y="255326"/>
                </a:lnTo>
                <a:lnTo>
                  <a:pt x="821332" y="257648"/>
                </a:lnTo>
                <a:close/>
                <a:moveTo>
                  <a:pt x="820511" y="251911"/>
                </a:moveTo>
                <a:lnTo>
                  <a:pt x="822257" y="254091"/>
                </a:lnTo>
                <a:lnTo>
                  <a:pt x="822174" y="254126"/>
                </a:lnTo>
                <a:close/>
                <a:moveTo>
                  <a:pt x="820511" y="251911"/>
                </a:moveTo>
                <a:lnTo>
                  <a:pt x="823442" y="253583"/>
                </a:lnTo>
                <a:lnTo>
                  <a:pt x="822562" y="253960"/>
                </a:lnTo>
                <a:close/>
                <a:moveTo>
                  <a:pt x="779486" y="251911"/>
                </a:moveTo>
                <a:cubicBezTo>
                  <a:pt x="779486" y="251911"/>
                  <a:pt x="786323" y="251911"/>
                  <a:pt x="786323" y="258741"/>
                </a:cubicBezTo>
                <a:cubicBezTo>
                  <a:pt x="779486" y="251911"/>
                  <a:pt x="779486" y="251911"/>
                  <a:pt x="779486" y="251911"/>
                </a:cubicBezTo>
                <a:close/>
                <a:moveTo>
                  <a:pt x="307692" y="251911"/>
                </a:moveTo>
                <a:cubicBezTo>
                  <a:pt x="307692" y="251911"/>
                  <a:pt x="307692" y="253618"/>
                  <a:pt x="306837" y="255326"/>
                </a:cubicBezTo>
                <a:lnTo>
                  <a:pt x="305205" y="256257"/>
                </a:lnTo>
                <a:close/>
                <a:moveTo>
                  <a:pt x="759619" y="251884"/>
                </a:moveTo>
                <a:lnTo>
                  <a:pt x="762000" y="251884"/>
                </a:lnTo>
                <a:cubicBezTo>
                  <a:pt x="763587" y="251884"/>
                  <a:pt x="765175" y="251884"/>
                  <a:pt x="765175" y="251884"/>
                </a:cubicBezTo>
                <a:cubicBezTo>
                  <a:pt x="765175" y="251884"/>
                  <a:pt x="765175" y="251884"/>
                  <a:pt x="765175" y="252744"/>
                </a:cubicBezTo>
                <a:lnTo>
                  <a:pt x="765175" y="258762"/>
                </a:lnTo>
                <a:lnTo>
                  <a:pt x="765175" y="258763"/>
                </a:lnTo>
                <a:lnTo>
                  <a:pt x="765174" y="258762"/>
                </a:lnTo>
                <a:lnTo>
                  <a:pt x="765174" y="258762"/>
                </a:lnTo>
                <a:lnTo>
                  <a:pt x="759619" y="257968"/>
                </a:lnTo>
                <a:cubicBezTo>
                  <a:pt x="758825" y="257174"/>
                  <a:pt x="758825" y="255587"/>
                  <a:pt x="758825" y="252412"/>
                </a:cubicBezTo>
                <a:lnTo>
                  <a:pt x="758826" y="252412"/>
                </a:lnTo>
                <a:lnTo>
                  <a:pt x="760355" y="252794"/>
                </a:lnTo>
                <a:close/>
                <a:moveTo>
                  <a:pt x="881310" y="251817"/>
                </a:moveTo>
                <a:lnTo>
                  <a:pt x="881592" y="251942"/>
                </a:lnTo>
                <a:lnTo>
                  <a:pt x="881592" y="251886"/>
                </a:lnTo>
                <a:close/>
                <a:moveTo>
                  <a:pt x="887419" y="251661"/>
                </a:moveTo>
                <a:lnTo>
                  <a:pt x="887571" y="251816"/>
                </a:lnTo>
                <a:lnTo>
                  <a:pt x="887651" y="251827"/>
                </a:lnTo>
                <a:close/>
                <a:moveTo>
                  <a:pt x="65954" y="250681"/>
                </a:moveTo>
                <a:lnTo>
                  <a:pt x="68263" y="252413"/>
                </a:lnTo>
                <a:lnTo>
                  <a:pt x="68263" y="252413"/>
                </a:lnTo>
                <a:lnTo>
                  <a:pt x="68263" y="252413"/>
                </a:lnTo>
                <a:lnTo>
                  <a:pt x="64844" y="252901"/>
                </a:lnTo>
                <a:lnTo>
                  <a:pt x="65088" y="252413"/>
                </a:lnTo>
                <a:close/>
                <a:moveTo>
                  <a:pt x="65088" y="250032"/>
                </a:moveTo>
                <a:lnTo>
                  <a:pt x="65517" y="250353"/>
                </a:lnTo>
                <a:lnTo>
                  <a:pt x="61913" y="252413"/>
                </a:lnTo>
                <a:cubicBezTo>
                  <a:pt x="61913" y="252413"/>
                  <a:pt x="63501" y="250825"/>
                  <a:pt x="65088" y="250032"/>
                </a:cubicBezTo>
                <a:close/>
                <a:moveTo>
                  <a:pt x="66358" y="249873"/>
                </a:moveTo>
                <a:lnTo>
                  <a:pt x="65954" y="250681"/>
                </a:lnTo>
                <a:lnTo>
                  <a:pt x="65517" y="250353"/>
                </a:lnTo>
                <a:close/>
                <a:moveTo>
                  <a:pt x="892599" y="249661"/>
                </a:moveTo>
                <a:lnTo>
                  <a:pt x="895351" y="252413"/>
                </a:lnTo>
                <a:lnTo>
                  <a:pt x="891647" y="250296"/>
                </a:lnTo>
                <a:close/>
                <a:moveTo>
                  <a:pt x="868760" y="247651"/>
                </a:moveTo>
                <a:lnTo>
                  <a:pt x="869157" y="249237"/>
                </a:lnTo>
                <a:lnTo>
                  <a:pt x="871109" y="250352"/>
                </a:lnTo>
                <a:lnTo>
                  <a:pt x="871538" y="250031"/>
                </a:lnTo>
                <a:lnTo>
                  <a:pt x="874331" y="252125"/>
                </a:lnTo>
                <a:lnTo>
                  <a:pt x="869926" y="247651"/>
                </a:lnTo>
                <a:close/>
                <a:moveTo>
                  <a:pt x="77675" y="247472"/>
                </a:moveTo>
                <a:lnTo>
                  <a:pt x="75298" y="250999"/>
                </a:lnTo>
                <a:lnTo>
                  <a:pt x="75506" y="248642"/>
                </a:lnTo>
                <a:close/>
                <a:moveTo>
                  <a:pt x="74613" y="246063"/>
                </a:moveTo>
                <a:lnTo>
                  <a:pt x="72861" y="246501"/>
                </a:lnTo>
                <a:lnTo>
                  <a:pt x="68264" y="252412"/>
                </a:lnTo>
                <a:lnTo>
                  <a:pt x="73819" y="249237"/>
                </a:lnTo>
                <a:close/>
                <a:moveTo>
                  <a:pt x="841376" y="246063"/>
                </a:moveTo>
                <a:cubicBezTo>
                  <a:pt x="841376" y="246063"/>
                  <a:pt x="841376" y="246063"/>
                  <a:pt x="841376" y="246857"/>
                </a:cubicBezTo>
                <a:lnTo>
                  <a:pt x="841376" y="252412"/>
                </a:lnTo>
                <a:lnTo>
                  <a:pt x="841376" y="252413"/>
                </a:lnTo>
                <a:lnTo>
                  <a:pt x="841375" y="252412"/>
                </a:lnTo>
                <a:lnTo>
                  <a:pt x="838399" y="249238"/>
                </a:lnTo>
                <a:cubicBezTo>
                  <a:pt x="837407" y="247650"/>
                  <a:pt x="837407" y="246063"/>
                  <a:pt x="841376" y="246063"/>
                </a:cubicBezTo>
                <a:close/>
                <a:moveTo>
                  <a:pt x="717550" y="246063"/>
                </a:moveTo>
                <a:cubicBezTo>
                  <a:pt x="724694" y="246063"/>
                  <a:pt x="724694" y="252413"/>
                  <a:pt x="724694" y="252413"/>
                </a:cubicBezTo>
                <a:cubicBezTo>
                  <a:pt x="724694" y="252413"/>
                  <a:pt x="717550" y="246063"/>
                  <a:pt x="717550" y="246063"/>
                </a:cubicBezTo>
                <a:close/>
                <a:moveTo>
                  <a:pt x="68263" y="246063"/>
                </a:moveTo>
                <a:cubicBezTo>
                  <a:pt x="68263" y="249238"/>
                  <a:pt x="68263" y="249238"/>
                  <a:pt x="67469" y="249238"/>
                </a:cubicBezTo>
                <a:lnTo>
                  <a:pt x="66358" y="249873"/>
                </a:lnTo>
                <a:close/>
                <a:moveTo>
                  <a:pt x="731838" y="246062"/>
                </a:moveTo>
                <a:cubicBezTo>
                  <a:pt x="731838" y="252412"/>
                  <a:pt x="738188" y="252412"/>
                  <a:pt x="731838" y="252412"/>
                </a:cubicBezTo>
                <a:cubicBezTo>
                  <a:pt x="731838" y="252412"/>
                  <a:pt x="731838" y="246062"/>
                  <a:pt x="731838" y="246062"/>
                </a:cubicBezTo>
                <a:close/>
                <a:moveTo>
                  <a:pt x="888472" y="245534"/>
                </a:moveTo>
                <a:cubicBezTo>
                  <a:pt x="891911" y="245534"/>
                  <a:pt x="893631" y="247253"/>
                  <a:pt x="893631" y="248973"/>
                </a:cubicBezTo>
                <a:lnTo>
                  <a:pt x="892599" y="249661"/>
                </a:lnTo>
                <a:lnTo>
                  <a:pt x="891911" y="248973"/>
                </a:lnTo>
                <a:cubicBezTo>
                  <a:pt x="890192" y="247253"/>
                  <a:pt x="888472" y="245534"/>
                  <a:pt x="888472" y="245534"/>
                </a:cubicBezTo>
                <a:close/>
                <a:moveTo>
                  <a:pt x="334306" y="245375"/>
                </a:moveTo>
                <a:lnTo>
                  <a:pt x="329407" y="246162"/>
                </a:lnTo>
                <a:lnTo>
                  <a:pt x="329250" y="247395"/>
                </a:lnTo>
                <a:close/>
                <a:moveTo>
                  <a:pt x="806836" y="245080"/>
                </a:moveTo>
                <a:lnTo>
                  <a:pt x="806836" y="245934"/>
                </a:lnTo>
                <a:lnTo>
                  <a:pt x="806836" y="248495"/>
                </a:lnTo>
                <a:lnTo>
                  <a:pt x="806836" y="251911"/>
                </a:lnTo>
                <a:cubicBezTo>
                  <a:pt x="810255" y="255326"/>
                  <a:pt x="811964" y="255326"/>
                  <a:pt x="812819" y="254472"/>
                </a:cubicBezTo>
                <a:lnTo>
                  <a:pt x="813330" y="252942"/>
                </a:lnTo>
                <a:lnTo>
                  <a:pt x="813330" y="252941"/>
                </a:lnTo>
                <a:lnTo>
                  <a:pt x="812423" y="251732"/>
                </a:lnTo>
                <a:lnTo>
                  <a:pt x="807691" y="251057"/>
                </a:lnTo>
                <a:cubicBezTo>
                  <a:pt x="806836" y="250203"/>
                  <a:pt x="806836" y="248495"/>
                  <a:pt x="806836" y="245080"/>
                </a:cubicBezTo>
                <a:lnTo>
                  <a:pt x="808887" y="247129"/>
                </a:lnTo>
                <a:lnTo>
                  <a:pt x="810317" y="248558"/>
                </a:lnTo>
                <a:lnTo>
                  <a:pt x="810970" y="249209"/>
                </a:lnTo>
                <a:lnTo>
                  <a:pt x="810970" y="249209"/>
                </a:lnTo>
                <a:lnTo>
                  <a:pt x="810317" y="248558"/>
                </a:lnTo>
                <a:lnTo>
                  <a:pt x="810255" y="248495"/>
                </a:lnTo>
                <a:lnTo>
                  <a:pt x="808887" y="247129"/>
                </a:lnTo>
                <a:lnTo>
                  <a:pt x="807691" y="245934"/>
                </a:lnTo>
                <a:cubicBezTo>
                  <a:pt x="806836" y="245080"/>
                  <a:pt x="806836" y="245080"/>
                  <a:pt x="806836" y="245080"/>
                </a:cubicBezTo>
                <a:lnTo>
                  <a:pt x="811187" y="247564"/>
                </a:lnTo>
                <a:lnTo>
                  <a:pt x="811627" y="248333"/>
                </a:lnTo>
                <a:lnTo>
                  <a:pt x="811899" y="247970"/>
                </a:lnTo>
                <a:lnTo>
                  <a:pt x="811187" y="247564"/>
                </a:lnTo>
                <a:lnTo>
                  <a:pt x="810255" y="245934"/>
                </a:lnTo>
                <a:cubicBezTo>
                  <a:pt x="808545" y="245080"/>
                  <a:pt x="806836" y="245080"/>
                  <a:pt x="806836" y="245080"/>
                </a:cubicBezTo>
                <a:close/>
                <a:moveTo>
                  <a:pt x="758825" y="245004"/>
                </a:moveTo>
                <a:cubicBezTo>
                  <a:pt x="758825" y="245004"/>
                  <a:pt x="758825" y="245004"/>
                  <a:pt x="765175" y="251884"/>
                </a:cubicBezTo>
                <a:cubicBezTo>
                  <a:pt x="762000" y="248444"/>
                  <a:pt x="760413" y="246724"/>
                  <a:pt x="759619" y="246724"/>
                </a:cubicBezTo>
                <a:lnTo>
                  <a:pt x="759279" y="248935"/>
                </a:lnTo>
                <a:close/>
                <a:moveTo>
                  <a:pt x="833438" y="244652"/>
                </a:moveTo>
                <a:lnTo>
                  <a:pt x="833438" y="244973"/>
                </a:lnTo>
                <a:lnTo>
                  <a:pt x="833823" y="245028"/>
                </a:lnTo>
                <a:close/>
                <a:moveTo>
                  <a:pt x="345859" y="243176"/>
                </a:moveTo>
                <a:lnTo>
                  <a:pt x="344885" y="245071"/>
                </a:lnTo>
                <a:cubicBezTo>
                  <a:pt x="343099" y="246063"/>
                  <a:pt x="341313" y="246063"/>
                  <a:pt x="341313" y="246063"/>
                </a:cubicBezTo>
                <a:close/>
                <a:moveTo>
                  <a:pt x="838414" y="243100"/>
                </a:moveTo>
                <a:lnTo>
                  <a:pt x="840740" y="245427"/>
                </a:lnTo>
                <a:lnTo>
                  <a:pt x="840384" y="245071"/>
                </a:lnTo>
                <a:close/>
                <a:moveTo>
                  <a:pt x="74415" y="239911"/>
                </a:moveTo>
                <a:lnTo>
                  <a:pt x="68263" y="246063"/>
                </a:lnTo>
                <a:cubicBezTo>
                  <a:pt x="68263" y="246063"/>
                  <a:pt x="70049" y="244277"/>
                  <a:pt x="71835" y="242491"/>
                </a:cubicBezTo>
                <a:close/>
                <a:moveTo>
                  <a:pt x="872808" y="239633"/>
                </a:moveTo>
                <a:lnTo>
                  <a:pt x="873919" y="239812"/>
                </a:lnTo>
                <a:cubicBezTo>
                  <a:pt x="874713" y="240705"/>
                  <a:pt x="874713" y="242491"/>
                  <a:pt x="874713" y="246063"/>
                </a:cubicBezTo>
                <a:cubicBezTo>
                  <a:pt x="874713" y="246063"/>
                  <a:pt x="873125" y="242491"/>
                  <a:pt x="872332" y="239812"/>
                </a:cubicBezTo>
                <a:close/>
                <a:moveTo>
                  <a:pt x="827470" y="239098"/>
                </a:moveTo>
                <a:lnTo>
                  <a:pt x="828204" y="244226"/>
                </a:lnTo>
                <a:lnTo>
                  <a:pt x="830885" y="244609"/>
                </a:lnTo>
                <a:lnTo>
                  <a:pt x="830659" y="244554"/>
                </a:lnTo>
                <a:close/>
                <a:moveTo>
                  <a:pt x="862013" y="238919"/>
                </a:moveTo>
                <a:cubicBezTo>
                  <a:pt x="868363" y="246063"/>
                  <a:pt x="862013" y="238919"/>
                  <a:pt x="868363" y="238919"/>
                </a:cubicBezTo>
                <a:cubicBezTo>
                  <a:pt x="868363" y="246063"/>
                  <a:pt x="862013" y="238919"/>
                  <a:pt x="868363" y="246063"/>
                </a:cubicBezTo>
                <a:cubicBezTo>
                  <a:pt x="868363" y="246063"/>
                  <a:pt x="868363" y="246063"/>
                  <a:pt x="862013" y="238919"/>
                </a:cubicBezTo>
                <a:close/>
                <a:moveTo>
                  <a:pt x="855134" y="238918"/>
                </a:moveTo>
                <a:cubicBezTo>
                  <a:pt x="855134" y="238918"/>
                  <a:pt x="856854" y="238918"/>
                  <a:pt x="857714" y="239762"/>
                </a:cubicBezTo>
                <a:lnTo>
                  <a:pt x="857198" y="240942"/>
                </a:lnTo>
                <a:close/>
                <a:moveTo>
                  <a:pt x="827424" y="238771"/>
                </a:moveTo>
                <a:lnTo>
                  <a:pt x="827432" y="238827"/>
                </a:lnTo>
                <a:lnTo>
                  <a:pt x="832858" y="244891"/>
                </a:lnTo>
                <a:lnTo>
                  <a:pt x="832905" y="244897"/>
                </a:lnTo>
                <a:lnTo>
                  <a:pt x="832272" y="243511"/>
                </a:lnTo>
                <a:lnTo>
                  <a:pt x="830659" y="241934"/>
                </a:lnTo>
                <a:close/>
                <a:moveTo>
                  <a:pt x="881592" y="238654"/>
                </a:moveTo>
                <a:cubicBezTo>
                  <a:pt x="881592" y="238654"/>
                  <a:pt x="881592" y="238654"/>
                  <a:pt x="888472" y="245534"/>
                </a:cubicBezTo>
                <a:lnTo>
                  <a:pt x="883656" y="242782"/>
                </a:lnTo>
                <a:close/>
                <a:moveTo>
                  <a:pt x="854869" y="238654"/>
                </a:moveTo>
                <a:lnTo>
                  <a:pt x="854882" y="238671"/>
                </a:lnTo>
                <a:lnTo>
                  <a:pt x="857001" y="241392"/>
                </a:lnTo>
                <a:lnTo>
                  <a:pt x="857198" y="240942"/>
                </a:lnTo>
                <a:lnTo>
                  <a:pt x="858573" y="242292"/>
                </a:lnTo>
                <a:lnTo>
                  <a:pt x="861504" y="245166"/>
                </a:lnTo>
                <a:lnTo>
                  <a:pt x="862013" y="245534"/>
                </a:lnTo>
                <a:lnTo>
                  <a:pt x="861979" y="245632"/>
                </a:lnTo>
                <a:lnTo>
                  <a:pt x="862013" y="245665"/>
                </a:lnTo>
                <a:lnTo>
                  <a:pt x="861801" y="246289"/>
                </a:lnTo>
                <a:lnTo>
                  <a:pt x="861153" y="248195"/>
                </a:lnTo>
                <a:lnTo>
                  <a:pt x="860336" y="247852"/>
                </a:lnTo>
                <a:lnTo>
                  <a:pt x="855134" y="245665"/>
                </a:lnTo>
                <a:lnTo>
                  <a:pt x="855142" y="245646"/>
                </a:lnTo>
                <a:lnTo>
                  <a:pt x="854869" y="245534"/>
                </a:lnTo>
                <a:lnTo>
                  <a:pt x="855340" y="245193"/>
                </a:lnTo>
                <a:lnTo>
                  <a:pt x="855604" y="244590"/>
                </a:lnTo>
                <a:lnTo>
                  <a:pt x="854869" y="245534"/>
                </a:lnTo>
                <a:lnTo>
                  <a:pt x="854869" y="242094"/>
                </a:lnTo>
                <a:lnTo>
                  <a:pt x="854869" y="240374"/>
                </a:lnTo>
                <a:lnTo>
                  <a:pt x="854869" y="239514"/>
                </a:lnTo>
                <a:lnTo>
                  <a:pt x="854869" y="238658"/>
                </a:lnTo>
                <a:close/>
                <a:moveTo>
                  <a:pt x="81757" y="238522"/>
                </a:moveTo>
                <a:cubicBezTo>
                  <a:pt x="81757" y="238522"/>
                  <a:pt x="81757" y="240209"/>
                  <a:pt x="80864" y="241895"/>
                </a:cubicBezTo>
                <a:lnTo>
                  <a:pt x="79078" y="242859"/>
                </a:lnTo>
                <a:close/>
                <a:moveTo>
                  <a:pt x="854639" y="238433"/>
                </a:moveTo>
                <a:lnTo>
                  <a:pt x="854646" y="238440"/>
                </a:lnTo>
                <a:lnTo>
                  <a:pt x="854642" y="238436"/>
                </a:lnTo>
                <a:close/>
                <a:moveTo>
                  <a:pt x="854635" y="238429"/>
                </a:moveTo>
                <a:lnTo>
                  <a:pt x="854639" y="238433"/>
                </a:lnTo>
                <a:lnTo>
                  <a:pt x="854635" y="238429"/>
                </a:lnTo>
                <a:close/>
                <a:moveTo>
                  <a:pt x="854627" y="238420"/>
                </a:moveTo>
                <a:lnTo>
                  <a:pt x="854635" y="238429"/>
                </a:lnTo>
                <a:lnTo>
                  <a:pt x="854633" y="238427"/>
                </a:lnTo>
                <a:close/>
                <a:moveTo>
                  <a:pt x="745332" y="238250"/>
                </a:moveTo>
                <a:lnTo>
                  <a:pt x="745332" y="238255"/>
                </a:lnTo>
                <a:lnTo>
                  <a:pt x="745387" y="238263"/>
                </a:lnTo>
                <a:lnTo>
                  <a:pt x="745382" y="238250"/>
                </a:lnTo>
                <a:close/>
                <a:moveTo>
                  <a:pt x="321367" y="238250"/>
                </a:moveTo>
                <a:cubicBezTo>
                  <a:pt x="324786" y="238250"/>
                  <a:pt x="324786" y="238250"/>
                  <a:pt x="324786" y="238250"/>
                </a:cubicBezTo>
                <a:lnTo>
                  <a:pt x="326495" y="238250"/>
                </a:lnTo>
                <a:lnTo>
                  <a:pt x="327349" y="238250"/>
                </a:lnTo>
                <a:lnTo>
                  <a:pt x="327819" y="238250"/>
                </a:lnTo>
                <a:lnTo>
                  <a:pt x="328204" y="238250"/>
                </a:lnTo>
                <a:lnTo>
                  <a:pt x="327819" y="238470"/>
                </a:lnTo>
                <a:lnTo>
                  <a:pt x="322222" y="241665"/>
                </a:lnTo>
                <a:lnTo>
                  <a:pt x="322051" y="242348"/>
                </a:lnTo>
                <a:close/>
                <a:moveTo>
                  <a:pt x="865823" y="238205"/>
                </a:moveTo>
                <a:lnTo>
                  <a:pt x="868363" y="238919"/>
                </a:lnTo>
                <a:cubicBezTo>
                  <a:pt x="868363" y="238919"/>
                  <a:pt x="862013" y="238919"/>
                  <a:pt x="862013" y="238919"/>
                </a:cubicBezTo>
                <a:close/>
                <a:moveTo>
                  <a:pt x="833438" y="238125"/>
                </a:moveTo>
                <a:lnTo>
                  <a:pt x="838697" y="238125"/>
                </a:lnTo>
                <a:lnTo>
                  <a:pt x="840384" y="238125"/>
                </a:lnTo>
                <a:cubicBezTo>
                  <a:pt x="841376" y="238125"/>
                  <a:pt x="841376" y="238125"/>
                  <a:pt x="841376" y="238125"/>
                </a:cubicBezTo>
                <a:cubicBezTo>
                  <a:pt x="841376" y="238125"/>
                  <a:pt x="841376" y="246063"/>
                  <a:pt x="841376" y="246063"/>
                </a:cubicBezTo>
                <a:lnTo>
                  <a:pt x="841009" y="245696"/>
                </a:lnTo>
                <a:lnTo>
                  <a:pt x="841009" y="245696"/>
                </a:lnTo>
                <a:lnTo>
                  <a:pt x="841376" y="246063"/>
                </a:lnTo>
                <a:lnTo>
                  <a:pt x="840888" y="245784"/>
                </a:lnTo>
                <a:lnTo>
                  <a:pt x="837803" y="248046"/>
                </a:lnTo>
                <a:cubicBezTo>
                  <a:pt x="836017" y="247173"/>
                  <a:pt x="834231" y="245427"/>
                  <a:pt x="834231" y="245427"/>
                </a:cubicBezTo>
                <a:cubicBezTo>
                  <a:pt x="837803" y="245427"/>
                  <a:pt x="837803" y="245427"/>
                  <a:pt x="837803" y="245427"/>
                </a:cubicBezTo>
                <a:lnTo>
                  <a:pt x="838696" y="245427"/>
                </a:lnTo>
                <a:lnTo>
                  <a:pt x="840263" y="245427"/>
                </a:lnTo>
                <a:lnTo>
                  <a:pt x="836300" y="243162"/>
                </a:lnTo>
                <a:lnTo>
                  <a:pt x="836910" y="244554"/>
                </a:lnTo>
                <a:cubicBezTo>
                  <a:pt x="836017" y="245427"/>
                  <a:pt x="834231" y="245427"/>
                  <a:pt x="834231" y="245427"/>
                </a:cubicBezTo>
                <a:lnTo>
                  <a:pt x="834231" y="244554"/>
                </a:lnTo>
                <a:lnTo>
                  <a:pt x="834231" y="241934"/>
                </a:lnTo>
                <a:lnTo>
                  <a:pt x="834231" y="241297"/>
                </a:lnTo>
                <a:close/>
                <a:moveTo>
                  <a:pt x="738188" y="238125"/>
                </a:moveTo>
                <a:lnTo>
                  <a:pt x="738188" y="239117"/>
                </a:lnTo>
                <a:lnTo>
                  <a:pt x="738188" y="245071"/>
                </a:lnTo>
                <a:cubicBezTo>
                  <a:pt x="738188" y="246063"/>
                  <a:pt x="738188" y="246063"/>
                  <a:pt x="738188" y="246063"/>
                </a:cubicBezTo>
                <a:cubicBezTo>
                  <a:pt x="738188" y="238125"/>
                  <a:pt x="731838" y="238125"/>
                  <a:pt x="738188" y="238125"/>
                </a:cubicBezTo>
                <a:close/>
                <a:moveTo>
                  <a:pt x="355600" y="238125"/>
                </a:moveTo>
                <a:cubicBezTo>
                  <a:pt x="355600" y="238125"/>
                  <a:pt x="355600" y="246063"/>
                  <a:pt x="355600" y="246063"/>
                </a:cubicBezTo>
                <a:lnTo>
                  <a:pt x="353219" y="246063"/>
                </a:lnTo>
                <a:lnTo>
                  <a:pt x="352425" y="246063"/>
                </a:lnTo>
                <a:lnTo>
                  <a:pt x="349251" y="246063"/>
                </a:lnTo>
                <a:lnTo>
                  <a:pt x="347353" y="246442"/>
                </a:lnTo>
                <a:lnTo>
                  <a:pt x="345299" y="248495"/>
                </a:lnTo>
                <a:cubicBezTo>
                  <a:pt x="343589" y="250203"/>
                  <a:pt x="341880" y="251911"/>
                  <a:pt x="341880" y="251911"/>
                </a:cubicBezTo>
                <a:lnTo>
                  <a:pt x="341932" y="251546"/>
                </a:lnTo>
                <a:lnTo>
                  <a:pt x="341313" y="252413"/>
                </a:lnTo>
                <a:cubicBezTo>
                  <a:pt x="341313" y="252413"/>
                  <a:pt x="341313" y="246063"/>
                  <a:pt x="341313" y="246063"/>
                </a:cubicBezTo>
                <a:lnTo>
                  <a:pt x="342716" y="246063"/>
                </a:lnTo>
                <a:lnTo>
                  <a:pt x="342735" y="245934"/>
                </a:lnTo>
                <a:lnTo>
                  <a:pt x="348457" y="245117"/>
                </a:lnTo>
                <a:lnTo>
                  <a:pt x="348717" y="245080"/>
                </a:lnTo>
                <a:lnTo>
                  <a:pt x="348457" y="245340"/>
                </a:lnTo>
                <a:lnTo>
                  <a:pt x="347733" y="246063"/>
                </a:lnTo>
                <a:lnTo>
                  <a:pt x="349250" y="246063"/>
                </a:lnTo>
                <a:cubicBezTo>
                  <a:pt x="355600" y="238125"/>
                  <a:pt x="355600" y="238125"/>
                  <a:pt x="355600" y="238125"/>
                </a:cubicBezTo>
                <a:close/>
                <a:moveTo>
                  <a:pt x="348457" y="238125"/>
                </a:moveTo>
                <a:cubicBezTo>
                  <a:pt x="348457" y="242094"/>
                  <a:pt x="348457" y="242094"/>
                  <a:pt x="347564" y="242094"/>
                </a:cubicBezTo>
                <a:lnTo>
                  <a:pt x="345859" y="243176"/>
                </a:lnTo>
                <a:close/>
                <a:moveTo>
                  <a:pt x="74613" y="238125"/>
                </a:moveTo>
                <a:lnTo>
                  <a:pt x="74613" y="239713"/>
                </a:lnTo>
                <a:lnTo>
                  <a:pt x="74613" y="240804"/>
                </a:lnTo>
                <a:lnTo>
                  <a:pt x="74613" y="244376"/>
                </a:lnTo>
                <a:cubicBezTo>
                  <a:pt x="74613" y="245269"/>
                  <a:pt x="74613" y="245269"/>
                  <a:pt x="74613" y="245269"/>
                </a:cubicBezTo>
                <a:lnTo>
                  <a:pt x="73706" y="245414"/>
                </a:lnTo>
                <a:lnTo>
                  <a:pt x="73819" y="245269"/>
                </a:lnTo>
                <a:lnTo>
                  <a:pt x="74415" y="239911"/>
                </a:lnTo>
                <a:close/>
                <a:moveTo>
                  <a:pt x="854081" y="237885"/>
                </a:moveTo>
                <a:lnTo>
                  <a:pt x="854627" y="238420"/>
                </a:lnTo>
                <a:lnTo>
                  <a:pt x="854606" y="238400"/>
                </a:lnTo>
                <a:close/>
                <a:moveTo>
                  <a:pt x="879872" y="237762"/>
                </a:moveTo>
                <a:lnTo>
                  <a:pt x="881592" y="238760"/>
                </a:lnTo>
                <a:lnTo>
                  <a:pt x="880732" y="238760"/>
                </a:lnTo>
                <a:close/>
                <a:moveTo>
                  <a:pt x="836830" y="235816"/>
                </a:moveTo>
                <a:lnTo>
                  <a:pt x="841376" y="238125"/>
                </a:lnTo>
                <a:cubicBezTo>
                  <a:pt x="841376" y="238125"/>
                  <a:pt x="839590" y="238125"/>
                  <a:pt x="837804" y="237331"/>
                </a:cubicBezTo>
                <a:close/>
                <a:moveTo>
                  <a:pt x="331623" y="235688"/>
                </a:moveTo>
                <a:lnTo>
                  <a:pt x="334875" y="238125"/>
                </a:lnTo>
                <a:lnTo>
                  <a:pt x="334955" y="238185"/>
                </a:lnTo>
                <a:lnTo>
                  <a:pt x="334963" y="238125"/>
                </a:lnTo>
                <a:lnTo>
                  <a:pt x="334963" y="238191"/>
                </a:lnTo>
                <a:lnTo>
                  <a:pt x="335042" y="238250"/>
                </a:lnTo>
                <a:lnTo>
                  <a:pt x="334963" y="238329"/>
                </a:lnTo>
                <a:lnTo>
                  <a:pt x="334963" y="241697"/>
                </a:lnTo>
                <a:lnTo>
                  <a:pt x="334963" y="245112"/>
                </a:lnTo>
                <a:lnTo>
                  <a:pt x="335007" y="245094"/>
                </a:lnTo>
                <a:lnTo>
                  <a:pt x="335010" y="245080"/>
                </a:lnTo>
                <a:lnTo>
                  <a:pt x="335856" y="241697"/>
                </a:lnTo>
                <a:cubicBezTo>
                  <a:pt x="336749" y="239911"/>
                  <a:pt x="338535" y="238125"/>
                  <a:pt x="342107" y="238125"/>
                </a:cubicBezTo>
                <a:cubicBezTo>
                  <a:pt x="342107" y="238125"/>
                  <a:pt x="340321" y="239911"/>
                  <a:pt x="338535" y="241697"/>
                </a:cubicBezTo>
                <a:lnTo>
                  <a:pt x="337404" y="242828"/>
                </a:lnTo>
                <a:lnTo>
                  <a:pt x="335856" y="244376"/>
                </a:lnTo>
                <a:lnTo>
                  <a:pt x="335042" y="245190"/>
                </a:lnTo>
                <a:lnTo>
                  <a:pt x="337404" y="242828"/>
                </a:lnTo>
                <a:lnTo>
                  <a:pt x="342107" y="238125"/>
                </a:lnTo>
                <a:lnTo>
                  <a:pt x="342107" y="242590"/>
                </a:lnTo>
                <a:lnTo>
                  <a:pt x="342107" y="244376"/>
                </a:lnTo>
                <a:lnTo>
                  <a:pt x="342107" y="245269"/>
                </a:lnTo>
                <a:cubicBezTo>
                  <a:pt x="342107" y="245269"/>
                  <a:pt x="340321" y="245269"/>
                  <a:pt x="338535" y="245269"/>
                </a:cubicBezTo>
                <a:lnTo>
                  <a:pt x="335856" y="245269"/>
                </a:lnTo>
                <a:lnTo>
                  <a:pt x="335042" y="245269"/>
                </a:lnTo>
                <a:lnTo>
                  <a:pt x="335015" y="245269"/>
                </a:lnTo>
                <a:lnTo>
                  <a:pt x="334187" y="251057"/>
                </a:lnTo>
                <a:lnTo>
                  <a:pt x="328686" y="251842"/>
                </a:lnTo>
                <a:lnTo>
                  <a:pt x="328677" y="251911"/>
                </a:lnTo>
                <a:lnTo>
                  <a:pt x="331623" y="251911"/>
                </a:lnTo>
                <a:cubicBezTo>
                  <a:pt x="331623" y="251911"/>
                  <a:pt x="331623" y="251911"/>
                  <a:pt x="335042" y="251911"/>
                </a:cubicBezTo>
                <a:cubicBezTo>
                  <a:pt x="335042" y="258741"/>
                  <a:pt x="328204" y="258741"/>
                  <a:pt x="328204" y="258741"/>
                </a:cubicBezTo>
                <a:cubicBezTo>
                  <a:pt x="328204" y="258741"/>
                  <a:pt x="321367" y="265571"/>
                  <a:pt x="321367" y="265571"/>
                </a:cubicBezTo>
                <a:cubicBezTo>
                  <a:pt x="328204" y="258741"/>
                  <a:pt x="314529" y="265571"/>
                  <a:pt x="321367" y="265571"/>
                </a:cubicBezTo>
                <a:cubicBezTo>
                  <a:pt x="321367" y="265571"/>
                  <a:pt x="314529" y="265571"/>
                  <a:pt x="314529" y="272402"/>
                </a:cubicBezTo>
                <a:cubicBezTo>
                  <a:pt x="314529" y="272402"/>
                  <a:pt x="314529" y="265571"/>
                  <a:pt x="314529" y="265571"/>
                </a:cubicBezTo>
                <a:cubicBezTo>
                  <a:pt x="314529" y="265571"/>
                  <a:pt x="312820" y="265571"/>
                  <a:pt x="311111" y="265571"/>
                </a:cubicBezTo>
                <a:lnTo>
                  <a:pt x="307975" y="265571"/>
                </a:lnTo>
                <a:lnTo>
                  <a:pt x="307692" y="265571"/>
                </a:lnTo>
                <a:lnTo>
                  <a:pt x="307975" y="265289"/>
                </a:lnTo>
                <a:lnTo>
                  <a:pt x="308547" y="264718"/>
                </a:lnTo>
                <a:cubicBezTo>
                  <a:pt x="309401" y="263864"/>
                  <a:pt x="311111" y="262156"/>
                  <a:pt x="314529" y="258741"/>
                </a:cubicBezTo>
                <a:cubicBezTo>
                  <a:pt x="314529" y="255326"/>
                  <a:pt x="312820" y="255326"/>
                  <a:pt x="311965" y="255326"/>
                </a:cubicBezTo>
                <a:lnTo>
                  <a:pt x="313631" y="253107"/>
                </a:lnTo>
                <a:lnTo>
                  <a:pt x="308770" y="257968"/>
                </a:lnTo>
                <a:lnTo>
                  <a:pt x="307997" y="258741"/>
                </a:lnTo>
                <a:lnTo>
                  <a:pt x="308547" y="258741"/>
                </a:lnTo>
                <a:lnTo>
                  <a:pt x="313674" y="258741"/>
                </a:lnTo>
                <a:lnTo>
                  <a:pt x="314529" y="258741"/>
                </a:lnTo>
                <a:lnTo>
                  <a:pt x="307975" y="262015"/>
                </a:lnTo>
                <a:lnTo>
                  <a:pt x="307692" y="262156"/>
                </a:lnTo>
                <a:lnTo>
                  <a:pt x="307692" y="261302"/>
                </a:lnTo>
                <a:lnTo>
                  <a:pt x="307692" y="259595"/>
                </a:lnTo>
                <a:lnTo>
                  <a:pt x="307692" y="259028"/>
                </a:lnTo>
                <a:lnTo>
                  <a:pt x="304801" y="261739"/>
                </a:lnTo>
                <a:lnTo>
                  <a:pt x="303845" y="260842"/>
                </a:lnTo>
                <a:lnTo>
                  <a:pt x="301605" y="265196"/>
                </a:lnTo>
                <a:lnTo>
                  <a:pt x="307692" y="262156"/>
                </a:lnTo>
                <a:lnTo>
                  <a:pt x="307692" y="263010"/>
                </a:lnTo>
                <a:lnTo>
                  <a:pt x="307692" y="264718"/>
                </a:lnTo>
                <a:lnTo>
                  <a:pt x="307692" y="265571"/>
                </a:lnTo>
                <a:lnTo>
                  <a:pt x="306837" y="265571"/>
                </a:lnTo>
                <a:lnTo>
                  <a:pt x="304273" y="265571"/>
                </a:lnTo>
                <a:lnTo>
                  <a:pt x="301709" y="265571"/>
                </a:lnTo>
                <a:lnTo>
                  <a:pt x="301412" y="265571"/>
                </a:lnTo>
                <a:lnTo>
                  <a:pt x="300832" y="266700"/>
                </a:lnTo>
                <a:lnTo>
                  <a:pt x="300977" y="265571"/>
                </a:lnTo>
                <a:lnTo>
                  <a:pt x="300854" y="265571"/>
                </a:lnTo>
                <a:lnTo>
                  <a:pt x="300986" y="265506"/>
                </a:lnTo>
                <a:lnTo>
                  <a:pt x="301725" y="259754"/>
                </a:lnTo>
                <a:lnTo>
                  <a:pt x="302545" y="259624"/>
                </a:lnTo>
                <a:lnTo>
                  <a:pt x="301626" y="258762"/>
                </a:lnTo>
                <a:cubicBezTo>
                  <a:pt x="304801" y="258762"/>
                  <a:pt x="306389" y="258762"/>
                  <a:pt x="307182" y="258762"/>
                </a:cubicBezTo>
                <a:lnTo>
                  <a:pt x="307692" y="258762"/>
                </a:lnTo>
                <a:lnTo>
                  <a:pt x="307692" y="258741"/>
                </a:lnTo>
                <a:lnTo>
                  <a:pt x="307992" y="258741"/>
                </a:lnTo>
                <a:lnTo>
                  <a:pt x="310357" y="255587"/>
                </a:lnTo>
                <a:cubicBezTo>
                  <a:pt x="311151" y="253999"/>
                  <a:pt x="311151" y="252412"/>
                  <a:pt x="307976" y="252412"/>
                </a:cubicBezTo>
                <a:cubicBezTo>
                  <a:pt x="311151" y="252412"/>
                  <a:pt x="312739" y="252412"/>
                  <a:pt x="313532" y="252412"/>
                </a:cubicBezTo>
                <a:lnTo>
                  <a:pt x="314153" y="252412"/>
                </a:lnTo>
                <a:lnTo>
                  <a:pt x="314529" y="251911"/>
                </a:lnTo>
                <a:cubicBezTo>
                  <a:pt x="321367" y="245080"/>
                  <a:pt x="321367" y="245080"/>
                  <a:pt x="321367" y="245080"/>
                </a:cubicBezTo>
                <a:cubicBezTo>
                  <a:pt x="321367" y="245080"/>
                  <a:pt x="314529" y="251911"/>
                  <a:pt x="321367" y="251911"/>
                </a:cubicBezTo>
                <a:lnTo>
                  <a:pt x="321367" y="251057"/>
                </a:lnTo>
                <a:lnTo>
                  <a:pt x="321367" y="248495"/>
                </a:lnTo>
                <a:lnTo>
                  <a:pt x="321367" y="247642"/>
                </a:lnTo>
                <a:lnTo>
                  <a:pt x="321367" y="246063"/>
                </a:lnTo>
                <a:lnTo>
                  <a:pt x="321367" y="245080"/>
                </a:lnTo>
                <a:lnTo>
                  <a:pt x="322679" y="246063"/>
                </a:lnTo>
                <a:lnTo>
                  <a:pt x="324786" y="247642"/>
                </a:lnTo>
                <a:lnTo>
                  <a:pt x="326892" y="246063"/>
                </a:lnTo>
                <a:lnTo>
                  <a:pt x="327819" y="245369"/>
                </a:lnTo>
                <a:lnTo>
                  <a:pt x="328204" y="245080"/>
                </a:lnTo>
                <a:lnTo>
                  <a:pt x="328204" y="247813"/>
                </a:lnTo>
                <a:lnTo>
                  <a:pt x="326495" y="248495"/>
                </a:lnTo>
                <a:cubicBezTo>
                  <a:pt x="324786" y="250203"/>
                  <a:pt x="324786" y="251911"/>
                  <a:pt x="328204" y="251911"/>
                </a:cubicBezTo>
                <a:lnTo>
                  <a:pt x="328613" y="251911"/>
                </a:lnTo>
                <a:lnTo>
                  <a:pt x="328613" y="251852"/>
                </a:lnTo>
                <a:lnTo>
                  <a:pt x="328204" y="251911"/>
                </a:lnTo>
                <a:lnTo>
                  <a:pt x="328204" y="251057"/>
                </a:lnTo>
                <a:lnTo>
                  <a:pt x="328204" y="248495"/>
                </a:lnTo>
                <a:lnTo>
                  <a:pt x="328204" y="247813"/>
                </a:lnTo>
                <a:lnTo>
                  <a:pt x="328613" y="247649"/>
                </a:lnTo>
                <a:lnTo>
                  <a:pt x="328613" y="245269"/>
                </a:lnTo>
                <a:cubicBezTo>
                  <a:pt x="331788" y="245269"/>
                  <a:pt x="333376" y="245269"/>
                  <a:pt x="334169" y="244376"/>
                </a:cubicBezTo>
                <a:lnTo>
                  <a:pt x="334933" y="238358"/>
                </a:lnTo>
                <a:lnTo>
                  <a:pt x="329059" y="244226"/>
                </a:lnTo>
                <a:cubicBezTo>
                  <a:pt x="328204" y="245080"/>
                  <a:pt x="328204" y="245080"/>
                  <a:pt x="328204" y="245080"/>
                </a:cubicBezTo>
                <a:lnTo>
                  <a:pt x="327819" y="244792"/>
                </a:lnTo>
                <a:lnTo>
                  <a:pt x="324786" y="242519"/>
                </a:lnTo>
                <a:cubicBezTo>
                  <a:pt x="323076" y="243373"/>
                  <a:pt x="321367" y="245080"/>
                  <a:pt x="321367" y="245080"/>
                </a:cubicBezTo>
                <a:cubicBezTo>
                  <a:pt x="321367" y="245080"/>
                  <a:pt x="323076" y="243373"/>
                  <a:pt x="324786" y="241665"/>
                </a:cubicBezTo>
                <a:lnTo>
                  <a:pt x="327819" y="238634"/>
                </a:lnTo>
                <a:lnTo>
                  <a:pt x="327349" y="239104"/>
                </a:lnTo>
                <a:cubicBezTo>
                  <a:pt x="326495" y="239957"/>
                  <a:pt x="324786" y="241665"/>
                  <a:pt x="321367" y="245080"/>
                </a:cubicBezTo>
                <a:lnTo>
                  <a:pt x="322051" y="242348"/>
                </a:lnTo>
                <a:lnTo>
                  <a:pt x="322222" y="243373"/>
                </a:lnTo>
                <a:lnTo>
                  <a:pt x="327819" y="238580"/>
                </a:lnTo>
                <a:lnTo>
                  <a:pt x="328204" y="238250"/>
                </a:lnTo>
                <a:lnTo>
                  <a:pt x="328371" y="238125"/>
                </a:lnTo>
                <a:close/>
                <a:moveTo>
                  <a:pt x="364548" y="234084"/>
                </a:moveTo>
                <a:lnTo>
                  <a:pt x="361950" y="238125"/>
                </a:lnTo>
                <a:cubicBezTo>
                  <a:pt x="361950" y="234950"/>
                  <a:pt x="361950" y="234950"/>
                  <a:pt x="362843" y="234950"/>
                </a:cubicBezTo>
                <a:close/>
                <a:moveTo>
                  <a:pt x="835073" y="233083"/>
                </a:moveTo>
                <a:lnTo>
                  <a:pt x="841376" y="238125"/>
                </a:lnTo>
                <a:cubicBezTo>
                  <a:pt x="841376" y="238125"/>
                  <a:pt x="839391" y="236537"/>
                  <a:pt x="837407" y="234950"/>
                </a:cubicBezTo>
                <a:close/>
                <a:moveTo>
                  <a:pt x="848255" y="232171"/>
                </a:moveTo>
                <a:cubicBezTo>
                  <a:pt x="848255" y="232171"/>
                  <a:pt x="848255" y="232171"/>
                  <a:pt x="849115" y="233015"/>
                </a:cubicBezTo>
                <a:lnTo>
                  <a:pt x="854081" y="237885"/>
                </a:lnTo>
                <a:lnTo>
                  <a:pt x="851694" y="235545"/>
                </a:lnTo>
                <a:cubicBezTo>
                  <a:pt x="849975" y="233858"/>
                  <a:pt x="848255" y="232171"/>
                  <a:pt x="848255" y="232171"/>
                </a:cubicBezTo>
                <a:close/>
                <a:moveTo>
                  <a:pt x="824944" y="232155"/>
                </a:moveTo>
                <a:lnTo>
                  <a:pt x="826194" y="232330"/>
                </a:lnTo>
                <a:cubicBezTo>
                  <a:pt x="827087" y="233203"/>
                  <a:pt x="827087" y="234949"/>
                  <a:pt x="827087" y="238442"/>
                </a:cubicBezTo>
                <a:cubicBezTo>
                  <a:pt x="827087" y="234949"/>
                  <a:pt x="825301" y="233203"/>
                  <a:pt x="824408" y="232330"/>
                </a:cubicBezTo>
                <a:close/>
                <a:moveTo>
                  <a:pt x="862013" y="231776"/>
                </a:moveTo>
                <a:lnTo>
                  <a:pt x="861642" y="232171"/>
                </a:lnTo>
                <a:lnTo>
                  <a:pt x="862013" y="232171"/>
                </a:lnTo>
                <a:lnTo>
                  <a:pt x="860526" y="234723"/>
                </a:lnTo>
                <a:lnTo>
                  <a:pt x="861022" y="234950"/>
                </a:lnTo>
                <a:lnTo>
                  <a:pt x="862013" y="238122"/>
                </a:lnTo>
                <a:lnTo>
                  <a:pt x="862013" y="234950"/>
                </a:lnTo>
                <a:lnTo>
                  <a:pt x="862013" y="232171"/>
                </a:lnTo>
                <a:close/>
                <a:moveTo>
                  <a:pt x="874713" y="231775"/>
                </a:moveTo>
                <a:lnTo>
                  <a:pt x="879872" y="237762"/>
                </a:lnTo>
                <a:lnTo>
                  <a:pt x="875573" y="235267"/>
                </a:lnTo>
                <a:cubicBezTo>
                  <a:pt x="874713" y="233521"/>
                  <a:pt x="874713" y="231775"/>
                  <a:pt x="874713" y="231775"/>
                </a:cubicBezTo>
                <a:close/>
                <a:moveTo>
                  <a:pt x="868363" y="231775"/>
                </a:moveTo>
                <a:cubicBezTo>
                  <a:pt x="868363" y="235347"/>
                  <a:pt x="868363" y="237133"/>
                  <a:pt x="869157" y="238919"/>
                </a:cubicBezTo>
                <a:lnTo>
                  <a:pt x="871538" y="238919"/>
                </a:lnTo>
                <a:cubicBezTo>
                  <a:pt x="873125" y="238919"/>
                  <a:pt x="874713" y="238919"/>
                  <a:pt x="874713" y="238919"/>
                </a:cubicBezTo>
                <a:lnTo>
                  <a:pt x="872808" y="239633"/>
                </a:lnTo>
                <a:lnTo>
                  <a:pt x="869270" y="239065"/>
                </a:lnTo>
                <a:lnTo>
                  <a:pt x="874713" y="246063"/>
                </a:lnTo>
                <a:cubicBezTo>
                  <a:pt x="874713" y="246063"/>
                  <a:pt x="873125" y="246063"/>
                  <a:pt x="871538" y="246063"/>
                </a:cubicBezTo>
                <a:lnTo>
                  <a:pt x="869951" y="246063"/>
                </a:lnTo>
                <a:lnTo>
                  <a:pt x="869951" y="246265"/>
                </a:lnTo>
                <a:lnTo>
                  <a:pt x="874614" y="246857"/>
                </a:lnTo>
                <a:lnTo>
                  <a:pt x="874713" y="247473"/>
                </a:lnTo>
                <a:lnTo>
                  <a:pt x="874713" y="246857"/>
                </a:lnTo>
                <a:cubicBezTo>
                  <a:pt x="874713" y="246063"/>
                  <a:pt x="874713" y="246063"/>
                  <a:pt x="874713" y="246063"/>
                </a:cubicBezTo>
                <a:lnTo>
                  <a:pt x="876152" y="246830"/>
                </a:lnTo>
                <a:lnTo>
                  <a:pt x="875242" y="245269"/>
                </a:lnTo>
                <a:cubicBezTo>
                  <a:pt x="875242" y="245269"/>
                  <a:pt x="876962" y="245269"/>
                  <a:pt x="878682" y="245269"/>
                </a:cubicBezTo>
                <a:lnTo>
                  <a:pt x="879542" y="245269"/>
                </a:lnTo>
                <a:lnTo>
                  <a:pt x="881533" y="245269"/>
                </a:lnTo>
                <a:lnTo>
                  <a:pt x="881490" y="244915"/>
                </a:lnTo>
                <a:lnTo>
                  <a:pt x="877306" y="242570"/>
                </a:lnTo>
                <a:lnTo>
                  <a:pt x="877822" y="241895"/>
                </a:lnTo>
                <a:lnTo>
                  <a:pt x="876415" y="240056"/>
                </a:lnTo>
                <a:lnTo>
                  <a:pt x="875445" y="239317"/>
                </a:lnTo>
                <a:lnTo>
                  <a:pt x="876102" y="241895"/>
                </a:lnTo>
                <a:lnTo>
                  <a:pt x="877306" y="242570"/>
                </a:lnTo>
                <a:lnTo>
                  <a:pt x="875242" y="245269"/>
                </a:lnTo>
                <a:cubicBezTo>
                  <a:pt x="875242" y="245269"/>
                  <a:pt x="875242" y="243582"/>
                  <a:pt x="875242" y="241895"/>
                </a:cubicBezTo>
                <a:lnTo>
                  <a:pt x="875242" y="239163"/>
                </a:lnTo>
                <a:lnTo>
                  <a:pt x="874713" y="238760"/>
                </a:lnTo>
                <a:lnTo>
                  <a:pt x="875242" y="238760"/>
                </a:lnTo>
                <a:lnTo>
                  <a:pt x="875242" y="238522"/>
                </a:lnTo>
                <a:lnTo>
                  <a:pt x="875303" y="238760"/>
                </a:lnTo>
                <a:lnTo>
                  <a:pt x="875424" y="238760"/>
                </a:lnTo>
                <a:lnTo>
                  <a:pt x="875242" y="238522"/>
                </a:lnTo>
                <a:lnTo>
                  <a:pt x="875485" y="238760"/>
                </a:lnTo>
                <a:lnTo>
                  <a:pt x="875573" y="238760"/>
                </a:lnTo>
                <a:lnTo>
                  <a:pt x="880732" y="238760"/>
                </a:lnTo>
                <a:lnTo>
                  <a:pt x="880806" y="239359"/>
                </a:lnTo>
                <a:lnTo>
                  <a:pt x="878155" y="241378"/>
                </a:lnTo>
                <a:lnTo>
                  <a:pt x="878682" y="241895"/>
                </a:lnTo>
                <a:lnTo>
                  <a:pt x="881453" y="244613"/>
                </a:lnTo>
                <a:lnTo>
                  <a:pt x="880806" y="239359"/>
                </a:lnTo>
                <a:lnTo>
                  <a:pt x="881592" y="238760"/>
                </a:lnTo>
                <a:cubicBezTo>
                  <a:pt x="881592" y="238760"/>
                  <a:pt x="881592" y="240506"/>
                  <a:pt x="881592" y="242252"/>
                </a:cubicBezTo>
                <a:lnTo>
                  <a:pt x="881592" y="244749"/>
                </a:lnTo>
                <a:lnTo>
                  <a:pt x="882122" y="245269"/>
                </a:lnTo>
                <a:lnTo>
                  <a:pt x="881592" y="244972"/>
                </a:lnTo>
                <a:lnTo>
                  <a:pt x="881592" y="245269"/>
                </a:lnTo>
                <a:lnTo>
                  <a:pt x="882122" y="245269"/>
                </a:lnTo>
                <a:lnTo>
                  <a:pt x="882295" y="246459"/>
                </a:lnTo>
                <a:lnTo>
                  <a:pt x="882302" y="246466"/>
                </a:lnTo>
                <a:lnTo>
                  <a:pt x="882217" y="245534"/>
                </a:lnTo>
                <a:lnTo>
                  <a:pt x="881592" y="238654"/>
                </a:lnTo>
                <a:cubicBezTo>
                  <a:pt x="881592" y="238654"/>
                  <a:pt x="881592" y="240374"/>
                  <a:pt x="882452" y="242094"/>
                </a:cubicBezTo>
                <a:lnTo>
                  <a:pt x="883656" y="242782"/>
                </a:lnTo>
                <a:lnTo>
                  <a:pt x="885032" y="245534"/>
                </a:lnTo>
                <a:lnTo>
                  <a:pt x="885675" y="246819"/>
                </a:lnTo>
                <a:lnTo>
                  <a:pt x="888219" y="251906"/>
                </a:lnTo>
                <a:lnTo>
                  <a:pt x="888472" y="251942"/>
                </a:lnTo>
                <a:lnTo>
                  <a:pt x="888472" y="251553"/>
                </a:lnTo>
                <a:lnTo>
                  <a:pt x="888472" y="251487"/>
                </a:lnTo>
                <a:lnTo>
                  <a:pt x="888472" y="248113"/>
                </a:lnTo>
                <a:lnTo>
                  <a:pt x="888472" y="246394"/>
                </a:lnTo>
                <a:lnTo>
                  <a:pt x="888472" y="245534"/>
                </a:lnTo>
                <a:cubicBezTo>
                  <a:pt x="888472" y="248973"/>
                  <a:pt x="888472" y="248973"/>
                  <a:pt x="889332" y="248973"/>
                </a:cubicBezTo>
                <a:lnTo>
                  <a:pt x="891647" y="250296"/>
                </a:lnTo>
                <a:lnTo>
                  <a:pt x="888855" y="252158"/>
                </a:lnTo>
                <a:lnTo>
                  <a:pt x="888472" y="252413"/>
                </a:lnTo>
                <a:lnTo>
                  <a:pt x="888472" y="252016"/>
                </a:lnTo>
                <a:lnTo>
                  <a:pt x="888273" y="252016"/>
                </a:lnTo>
                <a:lnTo>
                  <a:pt x="888472" y="252413"/>
                </a:lnTo>
                <a:lnTo>
                  <a:pt x="887916" y="252016"/>
                </a:lnTo>
                <a:lnTo>
                  <a:pt x="887769" y="252016"/>
                </a:lnTo>
                <a:lnTo>
                  <a:pt x="888472" y="252730"/>
                </a:lnTo>
                <a:cubicBezTo>
                  <a:pt x="888472" y="252730"/>
                  <a:pt x="888472" y="252730"/>
                  <a:pt x="887612" y="252730"/>
                </a:cubicBezTo>
                <a:lnTo>
                  <a:pt x="883391" y="252730"/>
                </a:lnTo>
                <a:lnTo>
                  <a:pt x="888207" y="254794"/>
                </a:lnTo>
                <a:lnTo>
                  <a:pt x="888472" y="254000"/>
                </a:lnTo>
                <a:lnTo>
                  <a:pt x="888472" y="253603"/>
                </a:lnTo>
                <a:cubicBezTo>
                  <a:pt x="888472" y="252730"/>
                  <a:pt x="888472" y="252730"/>
                  <a:pt x="888472" y="252730"/>
                </a:cubicBezTo>
                <a:lnTo>
                  <a:pt x="888788" y="253051"/>
                </a:lnTo>
                <a:lnTo>
                  <a:pt x="889001" y="252413"/>
                </a:lnTo>
                <a:cubicBezTo>
                  <a:pt x="889001" y="252413"/>
                  <a:pt x="889001" y="252413"/>
                  <a:pt x="889795" y="252413"/>
                </a:cubicBezTo>
                <a:lnTo>
                  <a:pt x="890589" y="252413"/>
                </a:lnTo>
                <a:lnTo>
                  <a:pt x="895351" y="252413"/>
                </a:lnTo>
                <a:cubicBezTo>
                  <a:pt x="895351" y="252413"/>
                  <a:pt x="895351" y="259292"/>
                  <a:pt x="895351" y="259292"/>
                </a:cubicBezTo>
                <a:lnTo>
                  <a:pt x="890467" y="254001"/>
                </a:lnTo>
                <a:lnTo>
                  <a:pt x="889724" y="254001"/>
                </a:lnTo>
                <a:lnTo>
                  <a:pt x="891911" y="256222"/>
                </a:lnTo>
                <a:cubicBezTo>
                  <a:pt x="893631" y="257969"/>
                  <a:pt x="895351" y="259715"/>
                  <a:pt x="895351" y="259715"/>
                </a:cubicBezTo>
                <a:lnTo>
                  <a:pt x="895351" y="259292"/>
                </a:lnTo>
                <a:cubicBezTo>
                  <a:pt x="895351" y="262732"/>
                  <a:pt x="896939" y="264452"/>
                  <a:pt x="898526" y="265312"/>
                </a:cubicBezTo>
                <a:lnTo>
                  <a:pt x="899392" y="265546"/>
                </a:lnTo>
                <a:lnTo>
                  <a:pt x="899796" y="266172"/>
                </a:lnTo>
                <a:lnTo>
                  <a:pt x="898526" y="266172"/>
                </a:lnTo>
                <a:cubicBezTo>
                  <a:pt x="896939" y="266172"/>
                  <a:pt x="895351" y="266172"/>
                  <a:pt x="895351" y="266172"/>
                </a:cubicBezTo>
                <a:lnTo>
                  <a:pt x="895351" y="266700"/>
                </a:lnTo>
                <a:lnTo>
                  <a:pt x="895176" y="265991"/>
                </a:lnTo>
                <a:lnTo>
                  <a:pt x="894893" y="266128"/>
                </a:lnTo>
                <a:lnTo>
                  <a:pt x="895347" y="266696"/>
                </a:lnTo>
                <a:lnTo>
                  <a:pt x="895351" y="266701"/>
                </a:lnTo>
                <a:lnTo>
                  <a:pt x="894557" y="266701"/>
                </a:lnTo>
                <a:lnTo>
                  <a:pt x="893704" y="266701"/>
                </a:lnTo>
                <a:lnTo>
                  <a:pt x="890532" y="268231"/>
                </a:lnTo>
                <a:lnTo>
                  <a:pt x="892176" y="269875"/>
                </a:lnTo>
                <a:cubicBezTo>
                  <a:pt x="892176" y="269875"/>
                  <a:pt x="892176" y="269875"/>
                  <a:pt x="895351" y="273050"/>
                </a:cubicBezTo>
                <a:cubicBezTo>
                  <a:pt x="892176" y="273050"/>
                  <a:pt x="890588" y="271462"/>
                  <a:pt x="889795" y="269875"/>
                </a:cubicBezTo>
                <a:lnTo>
                  <a:pt x="889001" y="266701"/>
                </a:lnTo>
                <a:lnTo>
                  <a:pt x="889001" y="266700"/>
                </a:lnTo>
                <a:lnTo>
                  <a:pt x="889001" y="265907"/>
                </a:lnTo>
                <a:lnTo>
                  <a:pt x="889001" y="265709"/>
                </a:lnTo>
                <a:lnTo>
                  <a:pt x="889001" y="260252"/>
                </a:lnTo>
                <a:lnTo>
                  <a:pt x="888627" y="259872"/>
                </a:lnTo>
                <a:lnTo>
                  <a:pt x="889001" y="260252"/>
                </a:lnTo>
                <a:lnTo>
                  <a:pt x="889001" y="260022"/>
                </a:lnTo>
                <a:lnTo>
                  <a:pt x="888675" y="259832"/>
                </a:lnTo>
                <a:lnTo>
                  <a:pt x="888627" y="259872"/>
                </a:lnTo>
                <a:lnTo>
                  <a:pt x="885826" y="262236"/>
                </a:lnTo>
                <a:cubicBezTo>
                  <a:pt x="884238" y="261343"/>
                  <a:pt x="882651" y="259557"/>
                  <a:pt x="882651" y="259557"/>
                </a:cubicBezTo>
                <a:cubicBezTo>
                  <a:pt x="885826" y="259557"/>
                  <a:pt x="887413" y="259557"/>
                  <a:pt x="888207" y="259557"/>
                </a:cubicBezTo>
                <a:lnTo>
                  <a:pt x="888472" y="259557"/>
                </a:lnTo>
                <a:lnTo>
                  <a:pt x="888472" y="258461"/>
                </a:lnTo>
                <a:lnTo>
                  <a:pt x="883445" y="255588"/>
                </a:lnTo>
                <a:lnTo>
                  <a:pt x="882730" y="252730"/>
                </a:lnTo>
                <a:lnTo>
                  <a:pt x="882384" y="252730"/>
                </a:lnTo>
                <a:lnTo>
                  <a:pt x="880334" y="255159"/>
                </a:lnTo>
                <a:lnTo>
                  <a:pt x="882651" y="258763"/>
                </a:lnTo>
                <a:lnTo>
                  <a:pt x="877650" y="256223"/>
                </a:lnTo>
                <a:lnTo>
                  <a:pt x="878186" y="255588"/>
                </a:lnTo>
                <a:cubicBezTo>
                  <a:pt x="877293" y="254000"/>
                  <a:pt x="875507" y="252413"/>
                  <a:pt x="875507" y="252413"/>
                </a:cubicBezTo>
                <a:cubicBezTo>
                  <a:pt x="875507" y="252413"/>
                  <a:pt x="875507" y="254000"/>
                  <a:pt x="876400" y="255588"/>
                </a:cubicBezTo>
                <a:lnTo>
                  <a:pt x="877650" y="256223"/>
                </a:lnTo>
                <a:lnTo>
                  <a:pt x="875507" y="258763"/>
                </a:lnTo>
                <a:lnTo>
                  <a:pt x="874626" y="252499"/>
                </a:lnTo>
                <a:lnTo>
                  <a:pt x="874614" y="252413"/>
                </a:lnTo>
                <a:lnTo>
                  <a:pt x="874613" y="252412"/>
                </a:lnTo>
                <a:lnTo>
                  <a:pt x="871538" y="252412"/>
                </a:lnTo>
                <a:lnTo>
                  <a:pt x="869157" y="252412"/>
                </a:lnTo>
                <a:lnTo>
                  <a:pt x="868363" y="252412"/>
                </a:lnTo>
                <a:lnTo>
                  <a:pt x="868363" y="252413"/>
                </a:lnTo>
                <a:lnTo>
                  <a:pt x="868359" y="252409"/>
                </a:lnTo>
                <a:lnTo>
                  <a:pt x="865188" y="250031"/>
                </a:lnTo>
                <a:lnTo>
                  <a:pt x="862014" y="252412"/>
                </a:lnTo>
                <a:lnTo>
                  <a:pt x="862013" y="252412"/>
                </a:lnTo>
                <a:lnTo>
                  <a:pt x="862013" y="252411"/>
                </a:lnTo>
                <a:lnTo>
                  <a:pt x="862013" y="249237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3" y="246063"/>
                </a:lnTo>
                <a:lnTo>
                  <a:pt x="862015" y="246064"/>
                </a:lnTo>
                <a:lnTo>
                  <a:pt x="867569" y="249238"/>
                </a:lnTo>
                <a:lnTo>
                  <a:pt x="868363" y="252412"/>
                </a:lnTo>
                <a:lnTo>
                  <a:pt x="868363" y="249237"/>
                </a:lnTo>
                <a:lnTo>
                  <a:pt x="868363" y="247651"/>
                </a:lnTo>
                <a:lnTo>
                  <a:pt x="868363" y="246856"/>
                </a:lnTo>
                <a:lnTo>
                  <a:pt x="868363" y="246063"/>
                </a:lnTo>
                <a:lnTo>
                  <a:pt x="868363" y="246062"/>
                </a:lnTo>
                <a:lnTo>
                  <a:pt x="868363" y="243384"/>
                </a:lnTo>
                <a:lnTo>
                  <a:pt x="868363" y="238919"/>
                </a:lnTo>
                <a:cubicBezTo>
                  <a:pt x="868363" y="237133"/>
                  <a:pt x="868363" y="235347"/>
                  <a:pt x="868363" y="231775"/>
                </a:cubicBezTo>
                <a:close/>
                <a:moveTo>
                  <a:pt x="868363" y="231775"/>
                </a:moveTo>
                <a:cubicBezTo>
                  <a:pt x="874713" y="231775"/>
                  <a:pt x="874713" y="231775"/>
                  <a:pt x="874713" y="231775"/>
                </a:cubicBezTo>
                <a:lnTo>
                  <a:pt x="874713" y="232648"/>
                </a:lnTo>
                <a:lnTo>
                  <a:pt x="874713" y="234950"/>
                </a:lnTo>
                <a:lnTo>
                  <a:pt x="874713" y="235267"/>
                </a:lnTo>
                <a:lnTo>
                  <a:pt x="874713" y="238003"/>
                </a:lnTo>
                <a:lnTo>
                  <a:pt x="874713" y="238125"/>
                </a:lnTo>
                <a:cubicBezTo>
                  <a:pt x="868363" y="238125"/>
                  <a:pt x="868363" y="231775"/>
                  <a:pt x="868363" y="231775"/>
                </a:cubicBezTo>
                <a:close/>
                <a:moveTo>
                  <a:pt x="834232" y="231775"/>
                </a:moveTo>
                <a:lnTo>
                  <a:pt x="835073" y="233083"/>
                </a:lnTo>
                <a:lnTo>
                  <a:pt x="836830" y="235816"/>
                </a:lnTo>
                <a:lnTo>
                  <a:pt x="835125" y="234950"/>
                </a:lnTo>
                <a:lnTo>
                  <a:pt x="834463" y="232595"/>
                </a:lnTo>
                <a:close/>
                <a:moveTo>
                  <a:pt x="833438" y="231775"/>
                </a:moveTo>
                <a:lnTo>
                  <a:pt x="834463" y="232595"/>
                </a:lnTo>
                <a:lnTo>
                  <a:pt x="834430" y="232569"/>
                </a:lnTo>
                <a:cubicBezTo>
                  <a:pt x="833438" y="231775"/>
                  <a:pt x="833438" y="231775"/>
                  <a:pt x="833438" y="231775"/>
                </a:cubicBezTo>
                <a:close/>
                <a:moveTo>
                  <a:pt x="731838" y="231775"/>
                </a:moveTo>
                <a:cubicBezTo>
                  <a:pt x="731838" y="231775"/>
                  <a:pt x="738188" y="238125"/>
                  <a:pt x="738188" y="238125"/>
                </a:cubicBezTo>
                <a:cubicBezTo>
                  <a:pt x="731838" y="238125"/>
                  <a:pt x="731838" y="238125"/>
                  <a:pt x="731838" y="231775"/>
                </a:cubicBezTo>
                <a:close/>
                <a:moveTo>
                  <a:pt x="684213" y="231775"/>
                </a:moveTo>
                <a:cubicBezTo>
                  <a:pt x="684213" y="231775"/>
                  <a:pt x="690563" y="238125"/>
                  <a:pt x="690563" y="238125"/>
                </a:cubicBezTo>
                <a:cubicBezTo>
                  <a:pt x="690563" y="238125"/>
                  <a:pt x="684213" y="238125"/>
                  <a:pt x="684213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55600" y="238125"/>
                  <a:pt x="355600" y="238125"/>
                </a:cubicBezTo>
                <a:cubicBezTo>
                  <a:pt x="355600" y="231775"/>
                  <a:pt x="355600" y="238125"/>
                  <a:pt x="361950" y="231775"/>
                </a:cubicBezTo>
                <a:close/>
                <a:moveTo>
                  <a:pt x="361950" y="231775"/>
                </a:moveTo>
                <a:cubicBezTo>
                  <a:pt x="361950" y="231775"/>
                  <a:pt x="363736" y="231775"/>
                  <a:pt x="365522" y="231775"/>
                </a:cubicBezTo>
                <a:lnTo>
                  <a:pt x="365919" y="231775"/>
                </a:lnTo>
                <a:lnTo>
                  <a:pt x="369094" y="231775"/>
                </a:lnTo>
                <a:lnTo>
                  <a:pt x="367152" y="232022"/>
                </a:lnTo>
                <a:lnTo>
                  <a:pt x="367590" y="232109"/>
                </a:lnTo>
                <a:lnTo>
                  <a:pt x="369094" y="231775"/>
                </a:lnTo>
                <a:lnTo>
                  <a:pt x="368197" y="232231"/>
                </a:lnTo>
                <a:lnTo>
                  <a:pt x="368635" y="232318"/>
                </a:lnTo>
                <a:lnTo>
                  <a:pt x="369094" y="231775"/>
                </a:lnTo>
                <a:lnTo>
                  <a:pt x="369094" y="232410"/>
                </a:lnTo>
                <a:lnTo>
                  <a:pt x="369888" y="232569"/>
                </a:lnTo>
                <a:lnTo>
                  <a:pt x="369094" y="232728"/>
                </a:lnTo>
                <a:lnTo>
                  <a:pt x="369094" y="238125"/>
                </a:lnTo>
                <a:cubicBezTo>
                  <a:pt x="365522" y="238125"/>
                  <a:pt x="365522" y="236537"/>
                  <a:pt x="366415" y="234950"/>
                </a:cubicBezTo>
                <a:lnTo>
                  <a:pt x="368127" y="232921"/>
                </a:lnTo>
                <a:lnTo>
                  <a:pt x="365999" y="233347"/>
                </a:lnTo>
                <a:lnTo>
                  <a:pt x="364548" y="234084"/>
                </a:lnTo>
                <a:lnTo>
                  <a:pt x="365115" y="233202"/>
                </a:lnTo>
                <a:lnTo>
                  <a:pt x="362815" y="232742"/>
                </a:lnTo>
                <a:lnTo>
                  <a:pt x="361950" y="238125"/>
                </a:lnTo>
                <a:lnTo>
                  <a:pt x="361950" y="235744"/>
                </a:lnTo>
                <a:lnTo>
                  <a:pt x="361950" y="232569"/>
                </a:lnTo>
                <a:lnTo>
                  <a:pt x="361950" y="232569"/>
                </a:lnTo>
                <a:cubicBezTo>
                  <a:pt x="361950" y="231775"/>
                  <a:pt x="361950" y="231775"/>
                  <a:pt x="361950" y="231775"/>
                </a:cubicBezTo>
                <a:close/>
                <a:moveTo>
                  <a:pt x="349251" y="231775"/>
                </a:moveTo>
                <a:cubicBezTo>
                  <a:pt x="349251" y="238125"/>
                  <a:pt x="341313" y="238125"/>
                  <a:pt x="341313" y="238125"/>
                </a:cubicBezTo>
                <a:cubicBezTo>
                  <a:pt x="341313" y="238125"/>
                  <a:pt x="341313" y="238125"/>
                  <a:pt x="349251" y="231775"/>
                </a:cubicBezTo>
                <a:close/>
                <a:moveTo>
                  <a:pt x="75407" y="231775"/>
                </a:moveTo>
                <a:cubicBezTo>
                  <a:pt x="82551" y="231775"/>
                  <a:pt x="75407" y="238919"/>
                  <a:pt x="75407" y="238919"/>
                </a:cubicBezTo>
                <a:cubicBezTo>
                  <a:pt x="75407" y="238919"/>
                  <a:pt x="75407" y="231775"/>
                  <a:pt x="75407" y="231775"/>
                </a:cubicBezTo>
                <a:close/>
                <a:moveTo>
                  <a:pt x="819944" y="231457"/>
                </a:moveTo>
                <a:lnTo>
                  <a:pt x="820738" y="231568"/>
                </a:lnTo>
                <a:lnTo>
                  <a:pt x="823790" y="231994"/>
                </a:lnTo>
                <a:lnTo>
                  <a:pt x="827087" y="238442"/>
                </a:lnTo>
                <a:cubicBezTo>
                  <a:pt x="823515" y="234949"/>
                  <a:pt x="823515" y="233203"/>
                  <a:pt x="823516" y="232330"/>
                </a:cubicBezTo>
                <a:lnTo>
                  <a:pt x="820738" y="231651"/>
                </a:lnTo>
                <a:close/>
                <a:moveTo>
                  <a:pt x="758973" y="231419"/>
                </a:moveTo>
                <a:cubicBezTo>
                  <a:pt x="758973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65810" y="239104"/>
                </a:cubicBezTo>
                <a:lnTo>
                  <a:pt x="765810" y="241665"/>
                </a:lnTo>
                <a:lnTo>
                  <a:pt x="765810" y="242519"/>
                </a:lnTo>
                <a:cubicBezTo>
                  <a:pt x="765810" y="243373"/>
                  <a:pt x="765810" y="245080"/>
                  <a:pt x="765810" y="245080"/>
                </a:cubicBezTo>
                <a:cubicBezTo>
                  <a:pt x="765810" y="245080"/>
                  <a:pt x="765810" y="238250"/>
                  <a:pt x="758973" y="238250"/>
                </a:cubicBezTo>
                <a:cubicBezTo>
                  <a:pt x="758973" y="231419"/>
                  <a:pt x="758973" y="238250"/>
                  <a:pt x="758973" y="231419"/>
                </a:cubicBezTo>
                <a:close/>
                <a:moveTo>
                  <a:pt x="752135" y="231419"/>
                </a:moveTo>
                <a:lnTo>
                  <a:pt x="752491" y="231775"/>
                </a:lnTo>
                <a:lnTo>
                  <a:pt x="752511" y="231795"/>
                </a:lnTo>
                <a:lnTo>
                  <a:pt x="752990" y="232273"/>
                </a:lnTo>
                <a:lnTo>
                  <a:pt x="758819" y="238096"/>
                </a:lnTo>
                <a:lnTo>
                  <a:pt x="758973" y="238250"/>
                </a:lnTo>
                <a:lnTo>
                  <a:pt x="758825" y="238186"/>
                </a:lnTo>
                <a:lnTo>
                  <a:pt x="758825" y="241565"/>
                </a:lnTo>
                <a:cubicBezTo>
                  <a:pt x="758825" y="243284"/>
                  <a:pt x="758825" y="245004"/>
                  <a:pt x="758825" y="245004"/>
                </a:cubicBezTo>
                <a:cubicBezTo>
                  <a:pt x="755650" y="245004"/>
                  <a:pt x="755650" y="245004"/>
                  <a:pt x="756444" y="245004"/>
                </a:cubicBezTo>
                <a:lnTo>
                  <a:pt x="755650" y="245004"/>
                </a:lnTo>
                <a:cubicBezTo>
                  <a:pt x="754063" y="245004"/>
                  <a:pt x="752475" y="245004"/>
                  <a:pt x="752475" y="245004"/>
                </a:cubicBezTo>
                <a:cubicBezTo>
                  <a:pt x="752475" y="245004"/>
                  <a:pt x="754063" y="243284"/>
                  <a:pt x="755650" y="241565"/>
                </a:cubicBezTo>
                <a:lnTo>
                  <a:pt x="758784" y="238169"/>
                </a:lnTo>
                <a:lnTo>
                  <a:pt x="752990" y="235688"/>
                </a:lnTo>
                <a:cubicBezTo>
                  <a:pt x="752135" y="234835"/>
                  <a:pt x="752135" y="234835"/>
                  <a:pt x="752135" y="238250"/>
                </a:cubicBezTo>
                <a:cubicBezTo>
                  <a:pt x="752135" y="238250"/>
                  <a:pt x="752135" y="238250"/>
                  <a:pt x="752135" y="237396"/>
                </a:cubicBezTo>
                <a:lnTo>
                  <a:pt x="752135" y="231775"/>
                </a:lnTo>
                <a:close/>
                <a:moveTo>
                  <a:pt x="341880" y="231419"/>
                </a:moveTo>
                <a:lnTo>
                  <a:pt x="341575" y="231775"/>
                </a:lnTo>
                <a:lnTo>
                  <a:pt x="342305" y="231775"/>
                </a:lnTo>
                <a:lnTo>
                  <a:pt x="345282" y="231775"/>
                </a:lnTo>
                <a:cubicBezTo>
                  <a:pt x="347267" y="231775"/>
                  <a:pt x="349251" y="231775"/>
                  <a:pt x="349251" y="231775"/>
                </a:cubicBezTo>
                <a:cubicBezTo>
                  <a:pt x="341313" y="238125"/>
                  <a:pt x="349251" y="231775"/>
                  <a:pt x="341313" y="238125"/>
                </a:cubicBezTo>
                <a:cubicBezTo>
                  <a:pt x="341313" y="238125"/>
                  <a:pt x="341313" y="238125"/>
                  <a:pt x="341313" y="237331"/>
                </a:cubicBezTo>
                <a:lnTo>
                  <a:pt x="341313" y="234156"/>
                </a:lnTo>
                <a:lnTo>
                  <a:pt x="341313" y="232080"/>
                </a:lnTo>
                <a:lnTo>
                  <a:pt x="336752" y="237396"/>
                </a:lnTo>
                <a:lnTo>
                  <a:pt x="341130" y="238125"/>
                </a:lnTo>
                <a:lnTo>
                  <a:pt x="341880" y="238250"/>
                </a:lnTo>
                <a:cubicBezTo>
                  <a:pt x="335042" y="238250"/>
                  <a:pt x="335042" y="238250"/>
                  <a:pt x="335042" y="238250"/>
                </a:cubicBezTo>
                <a:lnTo>
                  <a:pt x="335167" y="238125"/>
                </a:lnTo>
                <a:lnTo>
                  <a:pt x="335897" y="237396"/>
                </a:lnTo>
                <a:lnTo>
                  <a:pt x="341313" y="231986"/>
                </a:lnTo>
                <a:lnTo>
                  <a:pt x="341313" y="231775"/>
                </a:lnTo>
                <a:lnTo>
                  <a:pt x="341524" y="231775"/>
                </a:lnTo>
                <a:close/>
                <a:moveTo>
                  <a:pt x="321367" y="231419"/>
                </a:moveTo>
                <a:cubicBezTo>
                  <a:pt x="321367" y="238250"/>
                  <a:pt x="321367" y="238250"/>
                  <a:pt x="314529" y="238250"/>
                </a:cubicBezTo>
                <a:lnTo>
                  <a:pt x="318471" y="234312"/>
                </a:lnTo>
                <a:close/>
                <a:moveTo>
                  <a:pt x="88889" y="231419"/>
                </a:moveTo>
                <a:lnTo>
                  <a:pt x="88889" y="233127"/>
                </a:lnTo>
                <a:lnTo>
                  <a:pt x="88889" y="237396"/>
                </a:lnTo>
                <a:lnTo>
                  <a:pt x="88889" y="238250"/>
                </a:lnTo>
                <a:cubicBezTo>
                  <a:pt x="88889" y="238250"/>
                  <a:pt x="88889" y="238250"/>
                  <a:pt x="82051" y="238250"/>
                </a:cubicBezTo>
                <a:cubicBezTo>
                  <a:pt x="82051" y="238250"/>
                  <a:pt x="88889" y="231419"/>
                  <a:pt x="88889" y="231419"/>
                </a:cubicBezTo>
                <a:close/>
                <a:moveTo>
                  <a:pt x="341880" y="230850"/>
                </a:moveTo>
                <a:lnTo>
                  <a:pt x="341880" y="231419"/>
                </a:lnTo>
                <a:lnTo>
                  <a:pt x="335042" y="233696"/>
                </a:lnTo>
                <a:lnTo>
                  <a:pt x="331623" y="234835"/>
                </a:lnTo>
                <a:lnTo>
                  <a:pt x="328204" y="235973"/>
                </a:lnTo>
                <a:lnTo>
                  <a:pt x="321367" y="238250"/>
                </a:lnTo>
                <a:cubicBezTo>
                  <a:pt x="321367" y="238250"/>
                  <a:pt x="321367" y="238250"/>
                  <a:pt x="322222" y="237396"/>
                </a:cubicBezTo>
                <a:lnTo>
                  <a:pt x="324277" y="235343"/>
                </a:lnTo>
                <a:lnTo>
                  <a:pt x="324786" y="234835"/>
                </a:lnTo>
                <a:cubicBezTo>
                  <a:pt x="326495" y="233127"/>
                  <a:pt x="328204" y="231419"/>
                  <a:pt x="328204" y="231419"/>
                </a:cubicBezTo>
                <a:cubicBezTo>
                  <a:pt x="328204" y="238250"/>
                  <a:pt x="335042" y="231419"/>
                  <a:pt x="335042" y="231419"/>
                </a:cubicBezTo>
                <a:close/>
                <a:moveTo>
                  <a:pt x="343047" y="230753"/>
                </a:moveTo>
                <a:lnTo>
                  <a:pt x="341880" y="231419"/>
                </a:lnTo>
                <a:lnTo>
                  <a:pt x="342502" y="230798"/>
                </a:lnTo>
                <a:close/>
                <a:moveTo>
                  <a:pt x="811623" y="229370"/>
                </a:moveTo>
                <a:lnTo>
                  <a:pt x="813674" y="231419"/>
                </a:lnTo>
                <a:cubicBezTo>
                  <a:pt x="813674" y="231419"/>
                  <a:pt x="813674" y="231419"/>
                  <a:pt x="812819" y="230566"/>
                </a:cubicBezTo>
                <a:close/>
                <a:moveTo>
                  <a:pt x="750084" y="229370"/>
                </a:moveTo>
                <a:lnTo>
                  <a:pt x="752135" y="231419"/>
                </a:lnTo>
                <a:cubicBezTo>
                  <a:pt x="752135" y="231419"/>
                  <a:pt x="752135" y="231419"/>
                  <a:pt x="751280" y="230566"/>
                </a:cubicBezTo>
                <a:close/>
                <a:moveTo>
                  <a:pt x="816160" y="228936"/>
                </a:moveTo>
                <a:lnTo>
                  <a:pt x="820511" y="231419"/>
                </a:lnTo>
                <a:cubicBezTo>
                  <a:pt x="820511" y="231419"/>
                  <a:pt x="818802" y="231419"/>
                  <a:pt x="817092" y="230566"/>
                </a:cubicBezTo>
                <a:close/>
                <a:moveTo>
                  <a:pt x="815891" y="228466"/>
                </a:moveTo>
                <a:lnTo>
                  <a:pt x="816160" y="228936"/>
                </a:lnTo>
                <a:lnTo>
                  <a:pt x="815725" y="228687"/>
                </a:lnTo>
                <a:close/>
                <a:moveTo>
                  <a:pt x="750084" y="227321"/>
                </a:moveTo>
                <a:lnTo>
                  <a:pt x="751280" y="228004"/>
                </a:lnTo>
                <a:cubicBezTo>
                  <a:pt x="752135" y="229712"/>
                  <a:pt x="752135" y="231419"/>
                  <a:pt x="752135" y="231419"/>
                </a:cubicBezTo>
                <a:cubicBezTo>
                  <a:pt x="752135" y="231419"/>
                  <a:pt x="750426" y="229712"/>
                  <a:pt x="749571" y="228004"/>
                </a:cubicBezTo>
                <a:close/>
                <a:moveTo>
                  <a:pt x="833438" y="225425"/>
                </a:moveTo>
                <a:cubicBezTo>
                  <a:pt x="833438" y="225425"/>
                  <a:pt x="835422" y="227012"/>
                  <a:pt x="836415" y="228600"/>
                </a:cubicBezTo>
                <a:lnTo>
                  <a:pt x="835819" y="229235"/>
                </a:lnTo>
                <a:lnTo>
                  <a:pt x="834430" y="228600"/>
                </a:lnTo>
                <a:cubicBezTo>
                  <a:pt x="833438" y="227012"/>
                  <a:pt x="833438" y="225425"/>
                  <a:pt x="833438" y="225425"/>
                </a:cubicBezTo>
                <a:close/>
                <a:moveTo>
                  <a:pt x="718345" y="225425"/>
                </a:moveTo>
                <a:lnTo>
                  <a:pt x="718462" y="226154"/>
                </a:lnTo>
                <a:lnTo>
                  <a:pt x="724497" y="230981"/>
                </a:lnTo>
                <a:lnTo>
                  <a:pt x="724785" y="231212"/>
                </a:lnTo>
                <a:lnTo>
                  <a:pt x="718543" y="226219"/>
                </a:lnTo>
                <a:lnTo>
                  <a:pt x="718462" y="226154"/>
                </a:lnTo>
                <a:lnTo>
                  <a:pt x="718800" y="228258"/>
                </a:lnTo>
                <a:lnTo>
                  <a:pt x="716447" y="226417"/>
                </a:lnTo>
                <a:lnTo>
                  <a:pt x="717865" y="225676"/>
                </a:lnTo>
                <a:close/>
                <a:moveTo>
                  <a:pt x="704851" y="225425"/>
                </a:moveTo>
                <a:cubicBezTo>
                  <a:pt x="704851" y="225425"/>
                  <a:pt x="704851" y="227012"/>
                  <a:pt x="704851" y="228600"/>
                </a:cubicBezTo>
                <a:lnTo>
                  <a:pt x="704851" y="229394"/>
                </a:lnTo>
                <a:lnTo>
                  <a:pt x="704851" y="231775"/>
                </a:lnTo>
                <a:cubicBezTo>
                  <a:pt x="696913" y="225425"/>
                  <a:pt x="704851" y="231775"/>
                  <a:pt x="704851" y="225425"/>
                </a:cubicBezTo>
                <a:close/>
                <a:moveTo>
                  <a:pt x="437357" y="225425"/>
                </a:moveTo>
                <a:cubicBezTo>
                  <a:pt x="437357" y="231775"/>
                  <a:pt x="437357" y="225425"/>
                  <a:pt x="444501" y="225425"/>
                </a:cubicBezTo>
                <a:cubicBezTo>
                  <a:pt x="437357" y="231775"/>
                  <a:pt x="437357" y="225425"/>
                  <a:pt x="430213" y="231775"/>
                </a:cubicBezTo>
                <a:cubicBezTo>
                  <a:pt x="430213" y="231775"/>
                  <a:pt x="437357" y="225425"/>
                  <a:pt x="437357" y="225425"/>
                </a:cubicBezTo>
                <a:close/>
                <a:moveTo>
                  <a:pt x="416719" y="225425"/>
                </a:moveTo>
                <a:cubicBezTo>
                  <a:pt x="416719" y="225425"/>
                  <a:pt x="409575" y="231775"/>
                  <a:pt x="409575" y="231775"/>
                </a:cubicBezTo>
                <a:cubicBezTo>
                  <a:pt x="416719" y="225425"/>
                  <a:pt x="416719" y="225425"/>
                  <a:pt x="416719" y="225425"/>
                </a:cubicBezTo>
                <a:close/>
                <a:moveTo>
                  <a:pt x="410369" y="225425"/>
                </a:moveTo>
                <a:cubicBezTo>
                  <a:pt x="410807" y="225425"/>
                  <a:pt x="411163" y="225780"/>
                  <a:pt x="411163" y="226219"/>
                </a:cubicBezTo>
                <a:cubicBezTo>
                  <a:pt x="411163" y="226657"/>
                  <a:pt x="410807" y="227013"/>
                  <a:pt x="410369" y="227013"/>
                </a:cubicBezTo>
                <a:cubicBezTo>
                  <a:pt x="409931" y="227013"/>
                  <a:pt x="409575" y="226657"/>
                  <a:pt x="409575" y="226219"/>
                </a:cubicBezTo>
                <a:cubicBezTo>
                  <a:pt x="409575" y="225780"/>
                  <a:pt x="409931" y="225425"/>
                  <a:pt x="410369" y="225425"/>
                </a:cubicBezTo>
                <a:close/>
                <a:moveTo>
                  <a:pt x="382588" y="225425"/>
                </a:moveTo>
                <a:cubicBezTo>
                  <a:pt x="382588" y="225425"/>
                  <a:pt x="382588" y="225425"/>
                  <a:pt x="388938" y="225425"/>
                </a:cubicBezTo>
                <a:cubicBezTo>
                  <a:pt x="388938" y="225425"/>
                  <a:pt x="382588" y="231775"/>
                  <a:pt x="382588" y="225425"/>
                </a:cubicBezTo>
                <a:close/>
                <a:moveTo>
                  <a:pt x="376238" y="225425"/>
                </a:moveTo>
                <a:cubicBezTo>
                  <a:pt x="376238" y="225425"/>
                  <a:pt x="377826" y="225425"/>
                  <a:pt x="378619" y="225425"/>
                </a:cubicBezTo>
                <a:lnTo>
                  <a:pt x="379413" y="225425"/>
                </a:lnTo>
                <a:lnTo>
                  <a:pt x="381794" y="225425"/>
                </a:lnTo>
                <a:lnTo>
                  <a:pt x="382588" y="225425"/>
                </a:lnTo>
                <a:lnTo>
                  <a:pt x="377931" y="227118"/>
                </a:lnTo>
                <a:lnTo>
                  <a:pt x="379413" y="228600"/>
                </a:lnTo>
                <a:cubicBezTo>
                  <a:pt x="381001" y="228600"/>
                  <a:pt x="382588" y="228600"/>
                  <a:pt x="382588" y="231775"/>
                </a:cubicBezTo>
                <a:cubicBezTo>
                  <a:pt x="379413" y="231775"/>
                  <a:pt x="377826" y="231775"/>
                  <a:pt x="377032" y="231775"/>
                </a:cubicBezTo>
                <a:cubicBezTo>
                  <a:pt x="376238" y="231775"/>
                  <a:pt x="376238" y="231775"/>
                  <a:pt x="376238" y="231775"/>
                </a:cubicBezTo>
                <a:cubicBezTo>
                  <a:pt x="376238" y="231775"/>
                  <a:pt x="376238" y="230187"/>
                  <a:pt x="376238" y="228600"/>
                </a:cubicBezTo>
                <a:lnTo>
                  <a:pt x="376238" y="227734"/>
                </a:lnTo>
                <a:lnTo>
                  <a:pt x="373857" y="228600"/>
                </a:lnTo>
                <a:cubicBezTo>
                  <a:pt x="371476" y="230187"/>
                  <a:pt x="369888" y="231775"/>
                  <a:pt x="369888" y="231775"/>
                </a:cubicBezTo>
                <a:lnTo>
                  <a:pt x="370115" y="230868"/>
                </a:lnTo>
                <a:lnTo>
                  <a:pt x="370682" y="228600"/>
                </a:lnTo>
                <a:cubicBezTo>
                  <a:pt x="371476" y="227012"/>
                  <a:pt x="373063" y="225425"/>
                  <a:pt x="376238" y="225425"/>
                </a:cubicBezTo>
                <a:close/>
                <a:moveTo>
                  <a:pt x="88900" y="225425"/>
                </a:moveTo>
                <a:cubicBezTo>
                  <a:pt x="88900" y="225425"/>
                  <a:pt x="82550" y="238125"/>
                  <a:pt x="82550" y="231775"/>
                </a:cubicBezTo>
                <a:cubicBezTo>
                  <a:pt x="82550" y="231775"/>
                  <a:pt x="88900" y="225425"/>
                  <a:pt x="88900" y="225425"/>
                </a:cubicBezTo>
                <a:close/>
                <a:moveTo>
                  <a:pt x="848255" y="225424"/>
                </a:moveTo>
                <a:cubicBezTo>
                  <a:pt x="848255" y="225424"/>
                  <a:pt x="848255" y="225424"/>
                  <a:pt x="848255" y="226268"/>
                </a:cubicBezTo>
                <a:lnTo>
                  <a:pt x="848255" y="228798"/>
                </a:lnTo>
                <a:lnTo>
                  <a:pt x="848255" y="231328"/>
                </a:lnTo>
                <a:cubicBezTo>
                  <a:pt x="848255" y="232171"/>
                  <a:pt x="848255" y="232171"/>
                  <a:pt x="848255" y="232171"/>
                </a:cubicBezTo>
                <a:cubicBezTo>
                  <a:pt x="848255" y="232171"/>
                  <a:pt x="841375" y="225424"/>
                  <a:pt x="848255" y="225424"/>
                </a:cubicBezTo>
                <a:close/>
                <a:moveTo>
                  <a:pt x="862013" y="224631"/>
                </a:moveTo>
                <a:cubicBezTo>
                  <a:pt x="862013" y="224631"/>
                  <a:pt x="862013" y="224631"/>
                  <a:pt x="862013" y="225524"/>
                </a:cubicBezTo>
                <a:lnTo>
                  <a:pt x="862013" y="228203"/>
                </a:lnTo>
                <a:lnTo>
                  <a:pt x="862013" y="231775"/>
                </a:lnTo>
                <a:lnTo>
                  <a:pt x="859036" y="225524"/>
                </a:lnTo>
                <a:cubicBezTo>
                  <a:pt x="858044" y="224631"/>
                  <a:pt x="858044" y="224631"/>
                  <a:pt x="862013" y="224631"/>
                </a:cubicBezTo>
                <a:close/>
                <a:moveTo>
                  <a:pt x="847725" y="224631"/>
                </a:moveTo>
                <a:cubicBezTo>
                  <a:pt x="851297" y="224631"/>
                  <a:pt x="853083" y="224631"/>
                  <a:pt x="853976" y="225524"/>
                </a:cubicBezTo>
                <a:lnTo>
                  <a:pt x="854076" y="226224"/>
                </a:lnTo>
                <a:lnTo>
                  <a:pt x="854076" y="225425"/>
                </a:lnTo>
                <a:cubicBezTo>
                  <a:pt x="854076" y="228600"/>
                  <a:pt x="854076" y="230187"/>
                  <a:pt x="855068" y="230981"/>
                </a:cubicBezTo>
                <a:lnTo>
                  <a:pt x="862013" y="231775"/>
                </a:lnTo>
                <a:lnTo>
                  <a:pt x="862014" y="231775"/>
                </a:lnTo>
                <a:lnTo>
                  <a:pt x="862013" y="231776"/>
                </a:lnTo>
                <a:lnTo>
                  <a:pt x="862014" y="231776"/>
                </a:lnTo>
                <a:lnTo>
                  <a:pt x="866776" y="238026"/>
                </a:lnTo>
                <a:lnTo>
                  <a:pt x="865823" y="238205"/>
                </a:lnTo>
                <a:lnTo>
                  <a:pt x="865188" y="238026"/>
                </a:lnTo>
                <a:lnTo>
                  <a:pt x="863936" y="235561"/>
                </a:lnTo>
                <a:lnTo>
                  <a:pt x="862014" y="238124"/>
                </a:lnTo>
                <a:lnTo>
                  <a:pt x="862014" y="238124"/>
                </a:lnTo>
                <a:lnTo>
                  <a:pt x="862014" y="238125"/>
                </a:lnTo>
                <a:lnTo>
                  <a:pt x="862013" y="238124"/>
                </a:lnTo>
                <a:lnTo>
                  <a:pt x="862013" y="238124"/>
                </a:lnTo>
                <a:lnTo>
                  <a:pt x="859874" y="235843"/>
                </a:lnTo>
                <a:lnTo>
                  <a:pt x="858573" y="238075"/>
                </a:lnTo>
                <a:cubicBezTo>
                  <a:pt x="856854" y="238918"/>
                  <a:pt x="855134" y="238918"/>
                  <a:pt x="855134" y="238918"/>
                </a:cubicBezTo>
                <a:cubicBezTo>
                  <a:pt x="855134" y="238918"/>
                  <a:pt x="855134" y="237231"/>
                  <a:pt x="855134" y="236388"/>
                </a:cubicBezTo>
                <a:lnTo>
                  <a:pt x="855134" y="235545"/>
                </a:lnTo>
                <a:lnTo>
                  <a:pt x="855134" y="234701"/>
                </a:lnTo>
                <a:lnTo>
                  <a:pt x="855134" y="233015"/>
                </a:lnTo>
                <a:lnTo>
                  <a:pt x="855134" y="232259"/>
                </a:lnTo>
                <a:lnTo>
                  <a:pt x="854943" y="232171"/>
                </a:lnTo>
                <a:lnTo>
                  <a:pt x="851694" y="232171"/>
                </a:lnTo>
                <a:lnTo>
                  <a:pt x="849115" y="232171"/>
                </a:lnTo>
                <a:cubicBezTo>
                  <a:pt x="848255" y="232171"/>
                  <a:pt x="848255" y="232171"/>
                  <a:pt x="848255" y="232171"/>
                </a:cubicBezTo>
                <a:lnTo>
                  <a:pt x="851230" y="229983"/>
                </a:lnTo>
                <a:lnTo>
                  <a:pt x="854076" y="231578"/>
                </a:lnTo>
                <a:lnTo>
                  <a:pt x="854076" y="231393"/>
                </a:lnTo>
                <a:lnTo>
                  <a:pt x="851694" y="229641"/>
                </a:lnTo>
                <a:lnTo>
                  <a:pt x="851230" y="229983"/>
                </a:lnTo>
                <a:lnTo>
                  <a:pt x="849115" y="228798"/>
                </a:lnTo>
                <a:cubicBezTo>
                  <a:pt x="848255" y="227111"/>
                  <a:pt x="848255" y="225424"/>
                  <a:pt x="848255" y="225424"/>
                </a:cubicBezTo>
                <a:cubicBezTo>
                  <a:pt x="848255" y="225424"/>
                  <a:pt x="849975" y="227111"/>
                  <a:pt x="851694" y="228798"/>
                </a:cubicBezTo>
                <a:lnTo>
                  <a:pt x="854076" y="231134"/>
                </a:lnTo>
                <a:lnTo>
                  <a:pt x="854076" y="231134"/>
                </a:lnTo>
                <a:lnTo>
                  <a:pt x="848255" y="225424"/>
                </a:lnTo>
                <a:lnTo>
                  <a:pt x="848604" y="225510"/>
                </a:lnTo>
                <a:close/>
                <a:moveTo>
                  <a:pt x="813674" y="224589"/>
                </a:moveTo>
                <a:cubicBezTo>
                  <a:pt x="813674" y="224589"/>
                  <a:pt x="813674" y="226297"/>
                  <a:pt x="814529" y="228004"/>
                </a:cubicBezTo>
                <a:lnTo>
                  <a:pt x="815725" y="228687"/>
                </a:lnTo>
                <a:lnTo>
                  <a:pt x="813674" y="231419"/>
                </a:lnTo>
                <a:cubicBezTo>
                  <a:pt x="813674" y="231419"/>
                  <a:pt x="813674" y="229712"/>
                  <a:pt x="813674" y="228004"/>
                </a:cubicBezTo>
                <a:lnTo>
                  <a:pt x="813674" y="225443"/>
                </a:lnTo>
                <a:cubicBezTo>
                  <a:pt x="813674" y="224589"/>
                  <a:pt x="813674" y="224589"/>
                  <a:pt x="813674" y="224589"/>
                </a:cubicBezTo>
                <a:close/>
                <a:moveTo>
                  <a:pt x="813674" y="224589"/>
                </a:moveTo>
                <a:cubicBezTo>
                  <a:pt x="813674" y="224589"/>
                  <a:pt x="815383" y="226297"/>
                  <a:pt x="816238" y="228004"/>
                </a:cubicBezTo>
                <a:lnTo>
                  <a:pt x="815891" y="228466"/>
                </a:lnTo>
                <a:close/>
                <a:moveTo>
                  <a:pt x="806836" y="224589"/>
                </a:moveTo>
                <a:lnTo>
                  <a:pt x="811623" y="229370"/>
                </a:lnTo>
                <a:lnTo>
                  <a:pt x="810255" y="228004"/>
                </a:lnTo>
                <a:cubicBezTo>
                  <a:pt x="808545" y="226297"/>
                  <a:pt x="806836" y="224589"/>
                  <a:pt x="806836" y="224589"/>
                </a:cubicBezTo>
                <a:close/>
                <a:moveTo>
                  <a:pt x="745298" y="224589"/>
                </a:moveTo>
                <a:lnTo>
                  <a:pt x="750084" y="229370"/>
                </a:lnTo>
                <a:lnTo>
                  <a:pt x="748716" y="228004"/>
                </a:lnTo>
                <a:cubicBezTo>
                  <a:pt x="747007" y="226297"/>
                  <a:pt x="745298" y="224589"/>
                  <a:pt x="745298" y="224589"/>
                </a:cubicBezTo>
                <a:close/>
                <a:moveTo>
                  <a:pt x="738460" y="224589"/>
                </a:moveTo>
                <a:cubicBezTo>
                  <a:pt x="738460" y="224589"/>
                  <a:pt x="738460" y="224589"/>
                  <a:pt x="745298" y="224589"/>
                </a:cubicBezTo>
                <a:cubicBezTo>
                  <a:pt x="752135" y="231419"/>
                  <a:pt x="745298" y="231419"/>
                  <a:pt x="752135" y="231419"/>
                </a:cubicBezTo>
                <a:cubicBezTo>
                  <a:pt x="745298" y="231419"/>
                  <a:pt x="745298" y="231419"/>
                  <a:pt x="745298" y="231419"/>
                </a:cubicBezTo>
                <a:lnTo>
                  <a:pt x="740511" y="228687"/>
                </a:lnTo>
                <a:lnTo>
                  <a:pt x="741024" y="228004"/>
                </a:lnTo>
                <a:cubicBezTo>
                  <a:pt x="741879" y="228004"/>
                  <a:pt x="741879" y="228004"/>
                  <a:pt x="738460" y="224589"/>
                </a:cubicBezTo>
                <a:close/>
                <a:moveTo>
                  <a:pt x="348717" y="224589"/>
                </a:moveTo>
                <a:cubicBezTo>
                  <a:pt x="348717" y="231419"/>
                  <a:pt x="348717" y="224589"/>
                  <a:pt x="355555" y="224589"/>
                </a:cubicBezTo>
                <a:cubicBezTo>
                  <a:pt x="352136" y="228004"/>
                  <a:pt x="348717" y="229712"/>
                  <a:pt x="345299" y="230566"/>
                </a:cubicBezTo>
                <a:lnTo>
                  <a:pt x="343047" y="230753"/>
                </a:lnTo>
                <a:lnTo>
                  <a:pt x="347862" y="228004"/>
                </a:lnTo>
                <a:cubicBezTo>
                  <a:pt x="348717" y="228004"/>
                  <a:pt x="348717" y="228004"/>
                  <a:pt x="348717" y="224589"/>
                </a:cubicBezTo>
                <a:close/>
                <a:moveTo>
                  <a:pt x="341880" y="224589"/>
                </a:moveTo>
                <a:cubicBezTo>
                  <a:pt x="343589" y="224589"/>
                  <a:pt x="344017" y="225016"/>
                  <a:pt x="343803" y="225549"/>
                </a:cubicBezTo>
                <a:lnTo>
                  <a:pt x="341880" y="227150"/>
                </a:lnTo>
                <a:close/>
                <a:moveTo>
                  <a:pt x="109401" y="224589"/>
                </a:moveTo>
                <a:cubicBezTo>
                  <a:pt x="109401" y="231419"/>
                  <a:pt x="109401" y="231419"/>
                  <a:pt x="102564" y="231419"/>
                </a:cubicBezTo>
                <a:cubicBezTo>
                  <a:pt x="102564" y="231419"/>
                  <a:pt x="109401" y="231419"/>
                  <a:pt x="109401" y="224589"/>
                </a:cubicBezTo>
                <a:close/>
                <a:moveTo>
                  <a:pt x="817686" y="222264"/>
                </a:moveTo>
                <a:lnTo>
                  <a:pt x="819051" y="223599"/>
                </a:lnTo>
                <a:cubicBezTo>
                  <a:pt x="819944" y="224472"/>
                  <a:pt x="819944" y="224472"/>
                  <a:pt x="819944" y="224472"/>
                </a:cubicBezTo>
                <a:close/>
                <a:moveTo>
                  <a:pt x="352136" y="222028"/>
                </a:moveTo>
                <a:cubicBezTo>
                  <a:pt x="353846" y="221174"/>
                  <a:pt x="355555" y="221174"/>
                  <a:pt x="355555" y="224589"/>
                </a:cubicBezTo>
                <a:cubicBezTo>
                  <a:pt x="348717" y="224589"/>
                  <a:pt x="355555" y="224589"/>
                  <a:pt x="348717" y="224589"/>
                </a:cubicBezTo>
                <a:cubicBezTo>
                  <a:pt x="348717" y="224589"/>
                  <a:pt x="350427" y="222881"/>
                  <a:pt x="352136" y="222028"/>
                </a:cubicBezTo>
                <a:close/>
                <a:moveTo>
                  <a:pt x="414094" y="219441"/>
                </a:moveTo>
                <a:lnTo>
                  <a:pt x="417513" y="225425"/>
                </a:lnTo>
                <a:lnTo>
                  <a:pt x="416719" y="225425"/>
                </a:lnTo>
                <a:lnTo>
                  <a:pt x="416521" y="225425"/>
                </a:lnTo>
                <a:lnTo>
                  <a:pt x="410369" y="225425"/>
                </a:lnTo>
                <a:lnTo>
                  <a:pt x="409575" y="225425"/>
                </a:lnTo>
                <a:cubicBezTo>
                  <a:pt x="409575" y="225425"/>
                  <a:pt x="409575" y="223440"/>
                  <a:pt x="410567" y="221456"/>
                </a:cubicBezTo>
                <a:close/>
                <a:moveTo>
                  <a:pt x="841375" y="218678"/>
                </a:moveTo>
                <a:cubicBezTo>
                  <a:pt x="841375" y="222051"/>
                  <a:pt x="843095" y="223738"/>
                  <a:pt x="844815" y="224581"/>
                </a:cubicBezTo>
                <a:lnTo>
                  <a:pt x="847711" y="225291"/>
                </a:lnTo>
                <a:lnTo>
                  <a:pt x="848255" y="225424"/>
                </a:lnTo>
                <a:lnTo>
                  <a:pt x="847726" y="225424"/>
                </a:lnTo>
                <a:lnTo>
                  <a:pt x="847395" y="225424"/>
                </a:lnTo>
                <a:cubicBezTo>
                  <a:pt x="846535" y="225424"/>
                  <a:pt x="844815" y="225424"/>
                  <a:pt x="841375" y="225424"/>
                </a:cubicBezTo>
                <a:cubicBezTo>
                  <a:pt x="841375" y="225424"/>
                  <a:pt x="848255" y="225424"/>
                  <a:pt x="841375" y="218678"/>
                </a:cubicBezTo>
                <a:close/>
                <a:moveTo>
                  <a:pt x="834628" y="218281"/>
                </a:moveTo>
                <a:lnTo>
                  <a:pt x="839867" y="218281"/>
                </a:lnTo>
                <a:lnTo>
                  <a:pt x="840582" y="218281"/>
                </a:lnTo>
                <a:lnTo>
                  <a:pt x="840740" y="218281"/>
                </a:lnTo>
                <a:cubicBezTo>
                  <a:pt x="840740" y="218281"/>
                  <a:pt x="840740" y="219935"/>
                  <a:pt x="840740" y="221588"/>
                </a:cubicBezTo>
                <a:lnTo>
                  <a:pt x="840740" y="222415"/>
                </a:lnTo>
                <a:lnTo>
                  <a:pt x="840740" y="224896"/>
                </a:lnTo>
                <a:cubicBezTo>
                  <a:pt x="837248" y="221588"/>
                  <a:pt x="835501" y="219935"/>
                  <a:pt x="834628" y="218281"/>
                </a:cubicBezTo>
                <a:close/>
                <a:moveTo>
                  <a:pt x="827405" y="218281"/>
                </a:moveTo>
                <a:cubicBezTo>
                  <a:pt x="827405" y="218281"/>
                  <a:pt x="829151" y="218281"/>
                  <a:pt x="830898" y="219108"/>
                </a:cubicBezTo>
                <a:lnTo>
                  <a:pt x="833755" y="223843"/>
                </a:lnTo>
                <a:lnTo>
                  <a:pt x="833755" y="222415"/>
                </a:lnTo>
                <a:lnTo>
                  <a:pt x="833755" y="221588"/>
                </a:lnTo>
                <a:lnTo>
                  <a:pt x="833755" y="219108"/>
                </a:lnTo>
                <a:cubicBezTo>
                  <a:pt x="833755" y="218281"/>
                  <a:pt x="833755" y="218281"/>
                  <a:pt x="833755" y="218281"/>
                </a:cubicBezTo>
                <a:lnTo>
                  <a:pt x="837248" y="224896"/>
                </a:lnTo>
                <a:lnTo>
                  <a:pt x="840105" y="230308"/>
                </a:lnTo>
                <a:lnTo>
                  <a:pt x="841375" y="231510"/>
                </a:lnTo>
                <a:lnTo>
                  <a:pt x="841613" y="231510"/>
                </a:lnTo>
                <a:lnTo>
                  <a:pt x="845979" y="231510"/>
                </a:lnTo>
                <a:lnTo>
                  <a:pt x="847581" y="231510"/>
                </a:lnTo>
                <a:lnTo>
                  <a:pt x="847725" y="231510"/>
                </a:lnTo>
                <a:lnTo>
                  <a:pt x="847662" y="231590"/>
                </a:lnTo>
                <a:lnTo>
                  <a:pt x="847516" y="231775"/>
                </a:lnTo>
                <a:lnTo>
                  <a:pt x="847725" y="231775"/>
                </a:lnTo>
                <a:lnTo>
                  <a:pt x="847726" y="231775"/>
                </a:lnTo>
                <a:lnTo>
                  <a:pt x="847726" y="231776"/>
                </a:lnTo>
                <a:lnTo>
                  <a:pt x="848137" y="232171"/>
                </a:lnTo>
                <a:lnTo>
                  <a:pt x="851297" y="235215"/>
                </a:lnTo>
                <a:lnTo>
                  <a:pt x="854606" y="238400"/>
                </a:lnTo>
                <a:lnTo>
                  <a:pt x="854633" y="238427"/>
                </a:lnTo>
                <a:lnTo>
                  <a:pt x="854635" y="238429"/>
                </a:lnTo>
                <a:lnTo>
                  <a:pt x="854642" y="238436"/>
                </a:lnTo>
                <a:lnTo>
                  <a:pt x="854646" y="238440"/>
                </a:lnTo>
                <a:lnTo>
                  <a:pt x="854869" y="238654"/>
                </a:lnTo>
                <a:lnTo>
                  <a:pt x="854860" y="238649"/>
                </a:lnTo>
                <a:lnTo>
                  <a:pt x="848618" y="235215"/>
                </a:lnTo>
                <a:lnTo>
                  <a:pt x="847828" y="232171"/>
                </a:lnTo>
                <a:lnTo>
                  <a:pt x="847726" y="231779"/>
                </a:lnTo>
                <a:lnTo>
                  <a:pt x="847726" y="234950"/>
                </a:lnTo>
                <a:cubicBezTo>
                  <a:pt x="847726" y="236537"/>
                  <a:pt x="847726" y="238125"/>
                  <a:pt x="847726" y="238125"/>
                </a:cubicBezTo>
                <a:lnTo>
                  <a:pt x="847723" y="238122"/>
                </a:lnTo>
                <a:lnTo>
                  <a:pt x="847725" y="238125"/>
                </a:lnTo>
                <a:lnTo>
                  <a:pt x="847721" y="238120"/>
                </a:lnTo>
                <a:lnTo>
                  <a:pt x="844551" y="234950"/>
                </a:lnTo>
                <a:cubicBezTo>
                  <a:pt x="842963" y="233362"/>
                  <a:pt x="841376" y="231775"/>
                  <a:pt x="841376" y="231775"/>
                </a:cubicBezTo>
                <a:lnTo>
                  <a:pt x="841858" y="231775"/>
                </a:lnTo>
                <a:lnTo>
                  <a:pt x="841326" y="231649"/>
                </a:lnTo>
                <a:lnTo>
                  <a:pt x="841295" y="231738"/>
                </a:lnTo>
                <a:lnTo>
                  <a:pt x="841376" y="231775"/>
                </a:lnTo>
                <a:lnTo>
                  <a:pt x="841282" y="231775"/>
                </a:lnTo>
                <a:lnTo>
                  <a:pt x="840502" y="233991"/>
                </a:lnTo>
                <a:lnTo>
                  <a:pt x="835042" y="231775"/>
                </a:lnTo>
                <a:lnTo>
                  <a:pt x="834232" y="231775"/>
                </a:lnTo>
                <a:lnTo>
                  <a:pt x="833438" y="231775"/>
                </a:lnTo>
                <a:lnTo>
                  <a:pt x="833522" y="231685"/>
                </a:lnTo>
                <a:lnTo>
                  <a:pt x="827981" y="230981"/>
                </a:lnTo>
                <a:cubicBezTo>
                  <a:pt x="827088" y="230187"/>
                  <a:pt x="827088" y="228600"/>
                  <a:pt x="827088" y="225425"/>
                </a:cubicBezTo>
                <a:cubicBezTo>
                  <a:pt x="830660" y="228600"/>
                  <a:pt x="830660" y="230187"/>
                  <a:pt x="830660" y="230981"/>
                </a:cubicBezTo>
                <a:lnTo>
                  <a:pt x="833575" y="231629"/>
                </a:lnTo>
                <a:lnTo>
                  <a:pt x="834017" y="231157"/>
                </a:lnTo>
                <a:lnTo>
                  <a:pt x="830898" y="228203"/>
                </a:lnTo>
                <a:cubicBezTo>
                  <a:pt x="829151" y="226549"/>
                  <a:pt x="827405" y="224896"/>
                  <a:pt x="827405" y="224896"/>
                </a:cubicBezTo>
                <a:lnTo>
                  <a:pt x="830199" y="225557"/>
                </a:lnTo>
                <a:lnTo>
                  <a:pt x="829151" y="225722"/>
                </a:lnTo>
                <a:lnTo>
                  <a:pt x="834044" y="231128"/>
                </a:lnTo>
                <a:lnTo>
                  <a:pt x="834114" y="231054"/>
                </a:lnTo>
                <a:lnTo>
                  <a:pt x="830898" y="225722"/>
                </a:lnTo>
                <a:lnTo>
                  <a:pt x="830199" y="225557"/>
                </a:lnTo>
                <a:lnTo>
                  <a:pt x="832394" y="225211"/>
                </a:lnTo>
                <a:lnTo>
                  <a:pt x="834212" y="230949"/>
                </a:lnTo>
                <a:lnTo>
                  <a:pt x="835819" y="229235"/>
                </a:lnTo>
                <a:lnTo>
                  <a:pt x="836093" y="229360"/>
                </a:lnTo>
                <a:lnTo>
                  <a:pt x="837009" y="228203"/>
                </a:lnTo>
                <a:lnTo>
                  <a:pt x="836295" y="227301"/>
                </a:lnTo>
                <a:lnTo>
                  <a:pt x="834390" y="225497"/>
                </a:lnTo>
                <a:lnTo>
                  <a:pt x="833846" y="224981"/>
                </a:lnTo>
                <a:lnTo>
                  <a:pt x="832394" y="225211"/>
                </a:lnTo>
                <a:lnTo>
                  <a:pt x="832294" y="224896"/>
                </a:lnTo>
                <a:lnTo>
                  <a:pt x="833755" y="224896"/>
                </a:lnTo>
                <a:lnTo>
                  <a:pt x="833755" y="224745"/>
                </a:lnTo>
                <a:lnTo>
                  <a:pt x="832125" y="224359"/>
                </a:lnTo>
                <a:lnTo>
                  <a:pt x="831771" y="223242"/>
                </a:lnTo>
                <a:lnTo>
                  <a:pt x="833755" y="224495"/>
                </a:lnTo>
                <a:lnTo>
                  <a:pt x="833755" y="224294"/>
                </a:lnTo>
                <a:lnTo>
                  <a:pt x="828278" y="219108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20420" y="218281"/>
                </a:moveTo>
                <a:cubicBezTo>
                  <a:pt x="827405" y="218281"/>
                  <a:pt x="827405" y="218281"/>
                  <a:pt x="827405" y="218281"/>
                </a:cubicBezTo>
                <a:lnTo>
                  <a:pt x="829945" y="222490"/>
                </a:lnTo>
                <a:lnTo>
                  <a:pt x="830898" y="224069"/>
                </a:lnTo>
                <a:lnTo>
                  <a:pt x="832125" y="224359"/>
                </a:lnTo>
                <a:lnTo>
                  <a:pt x="832294" y="224896"/>
                </a:lnTo>
                <a:lnTo>
                  <a:pt x="828278" y="224896"/>
                </a:lnTo>
                <a:cubicBezTo>
                  <a:pt x="827405" y="224896"/>
                  <a:pt x="827405" y="224896"/>
                  <a:pt x="827405" y="224896"/>
                </a:cubicBezTo>
                <a:lnTo>
                  <a:pt x="826908" y="224425"/>
                </a:lnTo>
                <a:lnTo>
                  <a:pt x="824410" y="225226"/>
                </a:lnTo>
                <a:cubicBezTo>
                  <a:pt x="825303" y="226086"/>
                  <a:pt x="827089" y="227806"/>
                  <a:pt x="827089" y="231246"/>
                </a:cubicBezTo>
                <a:cubicBezTo>
                  <a:pt x="827089" y="231246"/>
                  <a:pt x="827089" y="238125"/>
                  <a:pt x="827089" y="238125"/>
                </a:cubicBezTo>
                <a:lnTo>
                  <a:pt x="826258" y="231727"/>
                </a:lnTo>
                <a:lnTo>
                  <a:pt x="824944" y="232155"/>
                </a:lnTo>
                <a:lnTo>
                  <a:pt x="823790" y="231994"/>
                </a:lnTo>
                <a:lnTo>
                  <a:pt x="823515" y="231457"/>
                </a:lnTo>
                <a:lnTo>
                  <a:pt x="820738" y="226025"/>
                </a:lnTo>
                <a:lnTo>
                  <a:pt x="819944" y="224472"/>
                </a:lnTo>
                <a:lnTo>
                  <a:pt x="820814" y="225323"/>
                </a:lnTo>
                <a:lnTo>
                  <a:pt x="819945" y="224366"/>
                </a:lnTo>
                <a:cubicBezTo>
                  <a:pt x="819945" y="224366"/>
                  <a:pt x="819945" y="224366"/>
                  <a:pt x="820838" y="224366"/>
                </a:cubicBezTo>
                <a:lnTo>
                  <a:pt x="822624" y="224366"/>
                </a:lnTo>
                <a:lnTo>
                  <a:pt x="826846" y="224366"/>
                </a:lnTo>
                <a:lnTo>
                  <a:pt x="826532" y="224069"/>
                </a:lnTo>
                <a:cubicBezTo>
                  <a:pt x="825659" y="223242"/>
                  <a:pt x="823912" y="221588"/>
                  <a:pt x="820420" y="218281"/>
                </a:cubicBezTo>
                <a:close/>
                <a:moveTo>
                  <a:pt x="854869" y="218259"/>
                </a:moveTo>
                <a:lnTo>
                  <a:pt x="854869" y="220345"/>
                </a:lnTo>
                <a:lnTo>
                  <a:pt x="855067" y="221059"/>
                </a:lnTo>
                <a:lnTo>
                  <a:pt x="860760" y="223987"/>
                </a:lnTo>
                <a:close/>
                <a:moveTo>
                  <a:pt x="807813" y="217898"/>
                </a:moveTo>
                <a:lnTo>
                  <a:pt x="812819" y="218612"/>
                </a:lnTo>
                <a:cubicBezTo>
                  <a:pt x="813674" y="219466"/>
                  <a:pt x="813674" y="221174"/>
                  <a:pt x="813674" y="224589"/>
                </a:cubicBezTo>
                <a:close/>
                <a:moveTo>
                  <a:pt x="813078" y="217758"/>
                </a:moveTo>
                <a:lnTo>
                  <a:pt x="817686" y="222264"/>
                </a:lnTo>
                <a:lnTo>
                  <a:pt x="816372" y="220979"/>
                </a:lnTo>
                <a:close/>
                <a:moveTo>
                  <a:pt x="806836" y="217758"/>
                </a:moveTo>
                <a:lnTo>
                  <a:pt x="807691" y="217758"/>
                </a:lnTo>
                <a:lnTo>
                  <a:pt x="807813" y="217898"/>
                </a:lnTo>
                <a:close/>
                <a:moveTo>
                  <a:pt x="731622" y="217758"/>
                </a:moveTo>
                <a:cubicBezTo>
                  <a:pt x="731622" y="217758"/>
                  <a:pt x="733331" y="219466"/>
                  <a:pt x="735896" y="221174"/>
                </a:cubicBezTo>
                <a:lnTo>
                  <a:pt x="738460" y="222105"/>
                </a:lnTo>
                <a:lnTo>
                  <a:pt x="738460" y="223735"/>
                </a:lnTo>
                <a:cubicBezTo>
                  <a:pt x="738460" y="224589"/>
                  <a:pt x="738460" y="224589"/>
                  <a:pt x="738460" y="224589"/>
                </a:cubicBezTo>
                <a:cubicBezTo>
                  <a:pt x="731622" y="224589"/>
                  <a:pt x="731622" y="224589"/>
                  <a:pt x="731622" y="217758"/>
                </a:cubicBezTo>
                <a:close/>
                <a:moveTo>
                  <a:pt x="717947" y="217758"/>
                </a:moveTo>
                <a:cubicBezTo>
                  <a:pt x="717947" y="217758"/>
                  <a:pt x="724785" y="217758"/>
                  <a:pt x="724785" y="224589"/>
                </a:cubicBezTo>
                <a:cubicBezTo>
                  <a:pt x="724785" y="224589"/>
                  <a:pt x="723076" y="222881"/>
                  <a:pt x="721366" y="222028"/>
                </a:cubicBezTo>
                <a:lnTo>
                  <a:pt x="720904" y="222374"/>
                </a:lnTo>
                <a:lnTo>
                  <a:pt x="718802" y="221174"/>
                </a:lnTo>
                <a:cubicBezTo>
                  <a:pt x="717947" y="219466"/>
                  <a:pt x="717947" y="217758"/>
                  <a:pt x="717947" y="217758"/>
                </a:cubicBezTo>
                <a:close/>
                <a:moveTo>
                  <a:pt x="348717" y="217758"/>
                </a:moveTo>
                <a:cubicBezTo>
                  <a:pt x="348717" y="224589"/>
                  <a:pt x="355555" y="217758"/>
                  <a:pt x="355555" y="217758"/>
                </a:cubicBezTo>
                <a:cubicBezTo>
                  <a:pt x="348717" y="224589"/>
                  <a:pt x="348717" y="224589"/>
                  <a:pt x="341880" y="224589"/>
                </a:cubicBezTo>
                <a:cubicBezTo>
                  <a:pt x="341880" y="224589"/>
                  <a:pt x="348717" y="217758"/>
                  <a:pt x="348717" y="217758"/>
                </a:cubicBezTo>
                <a:close/>
                <a:moveTo>
                  <a:pt x="409575" y="217488"/>
                </a:moveTo>
                <a:cubicBezTo>
                  <a:pt x="409575" y="221457"/>
                  <a:pt x="407988" y="223441"/>
                  <a:pt x="406400" y="224434"/>
                </a:cubicBezTo>
                <a:lnTo>
                  <a:pt x="403228" y="225425"/>
                </a:lnTo>
                <a:lnTo>
                  <a:pt x="403225" y="225426"/>
                </a:lnTo>
                <a:lnTo>
                  <a:pt x="403226" y="225425"/>
                </a:lnTo>
                <a:lnTo>
                  <a:pt x="404019" y="224434"/>
                </a:lnTo>
                <a:cubicBezTo>
                  <a:pt x="404813" y="223441"/>
                  <a:pt x="406400" y="221457"/>
                  <a:pt x="409575" y="217488"/>
                </a:cubicBezTo>
                <a:close/>
                <a:moveTo>
                  <a:pt x="388938" y="217488"/>
                </a:moveTo>
                <a:cubicBezTo>
                  <a:pt x="396876" y="217488"/>
                  <a:pt x="396876" y="217488"/>
                  <a:pt x="396876" y="217488"/>
                </a:cubicBezTo>
                <a:cubicBezTo>
                  <a:pt x="396876" y="217488"/>
                  <a:pt x="396876" y="217488"/>
                  <a:pt x="396876" y="218480"/>
                </a:cubicBezTo>
                <a:lnTo>
                  <a:pt x="396876" y="225425"/>
                </a:lnTo>
                <a:lnTo>
                  <a:pt x="396876" y="225426"/>
                </a:lnTo>
                <a:lnTo>
                  <a:pt x="396875" y="225425"/>
                </a:lnTo>
                <a:lnTo>
                  <a:pt x="389930" y="226219"/>
                </a:lnTo>
                <a:cubicBezTo>
                  <a:pt x="388938" y="227012"/>
                  <a:pt x="388938" y="228600"/>
                  <a:pt x="388938" y="231775"/>
                </a:cubicBezTo>
                <a:cubicBezTo>
                  <a:pt x="388938" y="225425"/>
                  <a:pt x="388938" y="231775"/>
                  <a:pt x="388938" y="225425"/>
                </a:cubicBezTo>
                <a:cubicBezTo>
                  <a:pt x="392907" y="225425"/>
                  <a:pt x="392907" y="225425"/>
                  <a:pt x="392907" y="225425"/>
                </a:cubicBezTo>
                <a:lnTo>
                  <a:pt x="396875" y="225425"/>
                </a:lnTo>
                <a:lnTo>
                  <a:pt x="392907" y="221457"/>
                </a:lnTo>
                <a:cubicBezTo>
                  <a:pt x="390923" y="221457"/>
                  <a:pt x="388938" y="221457"/>
                  <a:pt x="388938" y="217488"/>
                </a:cubicBezTo>
                <a:close/>
                <a:moveTo>
                  <a:pt x="704851" y="217487"/>
                </a:moveTo>
                <a:cubicBezTo>
                  <a:pt x="704851" y="225425"/>
                  <a:pt x="704851" y="225425"/>
                  <a:pt x="711201" y="225425"/>
                </a:cubicBezTo>
                <a:cubicBezTo>
                  <a:pt x="711201" y="225425"/>
                  <a:pt x="704851" y="225425"/>
                  <a:pt x="704851" y="225425"/>
                </a:cubicBezTo>
                <a:cubicBezTo>
                  <a:pt x="704851" y="217487"/>
                  <a:pt x="704851" y="217487"/>
                  <a:pt x="704851" y="217487"/>
                </a:cubicBezTo>
                <a:close/>
                <a:moveTo>
                  <a:pt x="696913" y="217487"/>
                </a:moveTo>
                <a:cubicBezTo>
                  <a:pt x="696913" y="217487"/>
                  <a:pt x="704851" y="217487"/>
                  <a:pt x="704851" y="225425"/>
                </a:cubicBezTo>
                <a:cubicBezTo>
                  <a:pt x="704851" y="225425"/>
                  <a:pt x="696913" y="217487"/>
                  <a:pt x="696913" y="217487"/>
                </a:cubicBezTo>
                <a:close/>
                <a:moveTo>
                  <a:pt x="690563" y="217487"/>
                </a:moveTo>
                <a:cubicBezTo>
                  <a:pt x="690563" y="217487"/>
                  <a:pt x="696913" y="225425"/>
                  <a:pt x="696913" y="225425"/>
                </a:cubicBezTo>
                <a:cubicBezTo>
                  <a:pt x="696913" y="225425"/>
                  <a:pt x="696913" y="225425"/>
                  <a:pt x="696119" y="225425"/>
                </a:cubicBezTo>
                <a:lnTo>
                  <a:pt x="693738" y="225425"/>
                </a:lnTo>
                <a:lnTo>
                  <a:pt x="691357" y="225425"/>
                </a:lnTo>
                <a:cubicBezTo>
                  <a:pt x="690563" y="225425"/>
                  <a:pt x="690563" y="225425"/>
                  <a:pt x="690563" y="225425"/>
                </a:cubicBezTo>
                <a:cubicBezTo>
                  <a:pt x="690563" y="225425"/>
                  <a:pt x="690563" y="225425"/>
                  <a:pt x="690563" y="217487"/>
                </a:cubicBezTo>
                <a:close/>
                <a:moveTo>
                  <a:pt x="430213" y="217487"/>
                </a:moveTo>
                <a:lnTo>
                  <a:pt x="430667" y="217827"/>
                </a:lnTo>
                <a:lnTo>
                  <a:pt x="431007" y="217487"/>
                </a:lnTo>
                <a:cubicBezTo>
                  <a:pt x="431445" y="217487"/>
                  <a:pt x="431801" y="217842"/>
                  <a:pt x="431801" y="218281"/>
                </a:cubicBezTo>
                <a:lnTo>
                  <a:pt x="431574" y="218508"/>
                </a:lnTo>
                <a:lnTo>
                  <a:pt x="434182" y="220464"/>
                </a:lnTo>
                <a:lnTo>
                  <a:pt x="438150" y="217488"/>
                </a:lnTo>
                <a:lnTo>
                  <a:pt x="438151" y="217487"/>
                </a:lnTo>
                <a:lnTo>
                  <a:pt x="438150" y="217488"/>
                </a:lnTo>
                <a:lnTo>
                  <a:pt x="437159" y="218479"/>
                </a:lnTo>
                <a:cubicBezTo>
                  <a:pt x="436167" y="219471"/>
                  <a:pt x="434182" y="221456"/>
                  <a:pt x="430213" y="225425"/>
                </a:cubicBezTo>
                <a:cubicBezTo>
                  <a:pt x="430213" y="221456"/>
                  <a:pt x="430213" y="221456"/>
                  <a:pt x="430213" y="221456"/>
                </a:cubicBezTo>
                <a:lnTo>
                  <a:pt x="430213" y="218281"/>
                </a:lnTo>
                <a:close/>
                <a:moveTo>
                  <a:pt x="423863" y="217487"/>
                </a:moveTo>
                <a:cubicBezTo>
                  <a:pt x="430213" y="217487"/>
                  <a:pt x="423863" y="225425"/>
                  <a:pt x="423863" y="225425"/>
                </a:cubicBezTo>
                <a:cubicBezTo>
                  <a:pt x="423863" y="225425"/>
                  <a:pt x="423863" y="223440"/>
                  <a:pt x="423863" y="221456"/>
                </a:cubicBezTo>
                <a:lnTo>
                  <a:pt x="423863" y="217488"/>
                </a:lnTo>
                <a:close/>
                <a:moveTo>
                  <a:pt x="417513" y="217487"/>
                </a:moveTo>
                <a:cubicBezTo>
                  <a:pt x="423863" y="217487"/>
                  <a:pt x="423863" y="217487"/>
                  <a:pt x="423863" y="217487"/>
                </a:cubicBezTo>
                <a:lnTo>
                  <a:pt x="423862" y="217488"/>
                </a:lnTo>
                <a:lnTo>
                  <a:pt x="420688" y="220464"/>
                </a:lnTo>
                <a:lnTo>
                  <a:pt x="417514" y="217488"/>
                </a:lnTo>
                <a:close/>
                <a:moveTo>
                  <a:pt x="376238" y="217487"/>
                </a:moveTo>
                <a:cubicBezTo>
                  <a:pt x="382588" y="217487"/>
                  <a:pt x="376238" y="217487"/>
                  <a:pt x="376238" y="225425"/>
                </a:cubicBezTo>
                <a:lnTo>
                  <a:pt x="375444" y="225425"/>
                </a:lnTo>
                <a:lnTo>
                  <a:pt x="373063" y="225425"/>
                </a:lnTo>
                <a:cubicBezTo>
                  <a:pt x="371476" y="225425"/>
                  <a:pt x="369888" y="225425"/>
                  <a:pt x="369888" y="225425"/>
                </a:cubicBezTo>
                <a:cubicBezTo>
                  <a:pt x="369888" y="225425"/>
                  <a:pt x="376238" y="225425"/>
                  <a:pt x="376238" y="217487"/>
                </a:cubicBezTo>
                <a:close/>
                <a:moveTo>
                  <a:pt x="369888" y="217487"/>
                </a:moveTo>
                <a:cubicBezTo>
                  <a:pt x="369888" y="217487"/>
                  <a:pt x="369888" y="217487"/>
                  <a:pt x="376238" y="217487"/>
                </a:cubicBezTo>
                <a:cubicBezTo>
                  <a:pt x="369888" y="217487"/>
                  <a:pt x="369888" y="217487"/>
                  <a:pt x="369888" y="225425"/>
                </a:cubicBezTo>
                <a:cubicBezTo>
                  <a:pt x="369888" y="225425"/>
                  <a:pt x="369888" y="217487"/>
                  <a:pt x="369888" y="217487"/>
                </a:cubicBezTo>
                <a:close/>
                <a:moveTo>
                  <a:pt x="362745" y="217487"/>
                </a:moveTo>
                <a:cubicBezTo>
                  <a:pt x="369889" y="217487"/>
                  <a:pt x="362745" y="225425"/>
                  <a:pt x="362745" y="225425"/>
                </a:cubicBezTo>
                <a:lnTo>
                  <a:pt x="361951" y="225425"/>
                </a:lnTo>
                <a:lnTo>
                  <a:pt x="359173" y="225425"/>
                </a:lnTo>
                <a:lnTo>
                  <a:pt x="358280" y="225425"/>
                </a:lnTo>
                <a:lnTo>
                  <a:pt x="357189" y="225425"/>
                </a:lnTo>
                <a:lnTo>
                  <a:pt x="355601" y="225425"/>
                </a:lnTo>
                <a:cubicBezTo>
                  <a:pt x="362745" y="225425"/>
                  <a:pt x="362745" y="217487"/>
                  <a:pt x="362745" y="217487"/>
                </a:cubicBezTo>
                <a:close/>
                <a:moveTo>
                  <a:pt x="96820" y="217485"/>
                </a:moveTo>
                <a:lnTo>
                  <a:pt x="96820" y="217485"/>
                </a:lnTo>
                <a:lnTo>
                  <a:pt x="95726" y="217758"/>
                </a:lnTo>
                <a:close/>
                <a:moveTo>
                  <a:pt x="834503" y="217336"/>
                </a:moveTo>
                <a:lnTo>
                  <a:pt x="834628" y="218281"/>
                </a:lnTo>
                <a:lnTo>
                  <a:pt x="833755" y="218281"/>
                </a:lnTo>
                <a:close/>
                <a:moveTo>
                  <a:pt x="836295" y="215876"/>
                </a:moveTo>
                <a:lnTo>
                  <a:pt x="840582" y="218195"/>
                </a:lnTo>
                <a:lnTo>
                  <a:pt x="840740" y="218281"/>
                </a:lnTo>
                <a:lnTo>
                  <a:pt x="840582" y="218206"/>
                </a:lnTo>
                <a:lnTo>
                  <a:pt x="836549" y="216297"/>
                </a:lnTo>
                <a:close/>
                <a:moveTo>
                  <a:pt x="835660" y="215876"/>
                </a:moveTo>
                <a:lnTo>
                  <a:pt x="836549" y="216297"/>
                </a:lnTo>
                <a:lnTo>
                  <a:pt x="837248" y="217454"/>
                </a:lnTo>
                <a:lnTo>
                  <a:pt x="840582" y="218244"/>
                </a:lnTo>
                <a:lnTo>
                  <a:pt x="840740" y="218281"/>
                </a:lnTo>
                <a:lnTo>
                  <a:pt x="840582" y="218260"/>
                </a:lnTo>
                <a:lnTo>
                  <a:pt x="834628" y="217454"/>
                </a:lnTo>
                <a:lnTo>
                  <a:pt x="834593" y="217223"/>
                </a:lnTo>
                <a:close/>
                <a:moveTo>
                  <a:pt x="836020" y="215421"/>
                </a:moveTo>
                <a:lnTo>
                  <a:pt x="836295" y="215876"/>
                </a:lnTo>
                <a:lnTo>
                  <a:pt x="835851" y="215635"/>
                </a:lnTo>
                <a:close/>
                <a:moveTo>
                  <a:pt x="834221" y="215194"/>
                </a:moveTo>
                <a:lnTo>
                  <a:pt x="834292" y="215228"/>
                </a:lnTo>
                <a:lnTo>
                  <a:pt x="834593" y="217223"/>
                </a:lnTo>
                <a:lnTo>
                  <a:pt x="834503" y="217336"/>
                </a:lnTo>
                <a:close/>
                <a:moveTo>
                  <a:pt x="404019" y="215107"/>
                </a:moveTo>
                <a:cubicBezTo>
                  <a:pt x="404813" y="215900"/>
                  <a:pt x="406400" y="217488"/>
                  <a:pt x="409575" y="217488"/>
                </a:cubicBezTo>
                <a:cubicBezTo>
                  <a:pt x="406400" y="217488"/>
                  <a:pt x="406400" y="217488"/>
                  <a:pt x="407194" y="217488"/>
                </a:cubicBezTo>
                <a:lnTo>
                  <a:pt x="404019" y="217488"/>
                </a:lnTo>
                <a:cubicBezTo>
                  <a:pt x="403225" y="217488"/>
                  <a:pt x="403225" y="217488"/>
                  <a:pt x="403225" y="217488"/>
                </a:cubicBezTo>
                <a:cubicBezTo>
                  <a:pt x="403225" y="214313"/>
                  <a:pt x="403225" y="214313"/>
                  <a:pt x="404019" y="215107"/>
                </a:cubicBezTo>
                <a:close/>
                <a:moveTo>
                  <a:pt x="850169" y="213881"/>
                </a:moveTo>
                <a:lnTo>
                  <a:pt x="850637" y="214313"/>
                </a:lnTo>
                <a:lnTo>
                  <a:pt x="854075" y="217487"/>
                </a:lnTo>
                <a:close/>
                <a:moveTo>
                  <a:pt x="822326" y="213471"/>
                </a:moveTo>
                <a:lnTo>
                  <a:pt x="826532" y="217454"/>
                </a:lnTo>
                <a:cubicBezTo>
                  <a:pt x="827405" y="218281"/>
                  <a:pt x="827405" y="218281"/>
                  <a:pt x="827405" y="218281"/>
                </a:cubicBezTo>
                <a:close/>
                <a:moveTo>
                  <a:pt x="834496" y="211931"/>
                </a:moveTo>
                <a:cubicBezTo>
                  <a:pt x="837936" y="211931"/>
                  <a:pt x="837936" y="211931"/>
                  <a:pt x="837076" y="211931"/>
                </a:cubicBezTo>
                <a:lnTo>
                  <a:pt x="837936" y="211931"/>
                </a:lnTo>
                <a:lnTo>
                  <a:pt x="840582" y="211931"/>
                </a:lnTo>
                <a:lnTo>
                  <a:pt x="841375" y="211931"/>
                </a:lnTo>
                <a:lnTo>
                  <a:pt x="841803" y="213084"/>
                </a:lnTo>
                <a:lnTo>
                  <a:pt x="843582" y="217881"/>
                </a:lnTo>
                <a:lnTo>
                  <a:pt x="844815" y="221208"/>
                </a:lnTo>
                <a:lnTo>
                  <a:pt x="847640" y="224670"/>
                </a:lnTo>
                <a:lnTo>
                  <a:pt x="848255" y="225424"/>
                </a:lnTo>
                <a:lnTo>
                  <a:pt x="847659" y="224840"/>
                </a:lnTo>
                <a:lnTo>
                  <a:pt x="844815" y="222051"/>
                </a:lnTo>
                <a:cubicBezTo>
                  <a:pt x="844815" y="222051"/>
                  <a:pt x="844815" y="222051"/>
                  <a:pt x="841375" y="218678"/>
                </a:cubicBezTo>
                <a:lnTo>
                  <a:pt x="840582" y="217316"/>
                </a:lnTo>
                <a:lnTo>
                  <a:pt x="837936" y="212774"/>
                </a:lnTo>
                <a:cubicBezTo>
                  <a:pt x="836216" y="211931"/>
                  <a:pt x="834496" y="211931"/>
                  <a:pt x="834496" y="211931"/>
                </a:cubicBezTo>
                <a:close/>
                <a:moveTo>
                  <a:pt x="833755" y="211666"/>
                </a:moveTo>
                <a:lnTo>
                  <a:pt x="834221" y="215194"/>
                </a:lnTo>
                <a:lnTo>
                  <a:pt x="833755" y="214974"/>
                </a:lnTo>
                <a:lnTo>
                  <a:pt x="831850" y="214072"/>
                </a:lnTo>
                <a:close/>
                <a:moveTo>
                  <a:pt x="833755" y="211666"/>
                </a:moveTo>
                <a:cubicBezTo>
                  <a:pt x="833755" y="211666"/>
                  <a:pt x="833755" y="213320"/>
                  <a:pt x="834628" y="214974"/>
                </a:cubicBezTo>
                <a:lnTo>
                  <a:pt x="835851" y="215635"/>
                </a:lnTo>
                <a:lnTo>
                  <a:pt x="835660" y="215876"/>
                </a:lnTo>
                <a:lnTo>
                  <a:pt x="834292" y="215228"/>
                </a:lnTo>
                <a:close/>
                <a:moveTo>
                  <a:pt x="833755" y="211666"/>
                </a:moveTo>
                <a:cubicBezTo>
                  <a:pt x="837248" y="214974"/>
                  <a:pt x="837248" y="214974"/>
                  <a:pt x="836374" y="214974"/>
                </a:cubicBezTo>
                <a:lnTo>
                  <a:pt x="836020" y="215421"/>
                </a:lnTo>
                <a:close/>
                <a:moveTo>
                  <a:pt x="826770" y="211666"/>
                </a:moveTo>
                <a:cubicBezTo>
                  <a:pt x="826770" y="214974"/>
                  <a:pt x="826770" y="214974"/>
                  <a:pt x="825897" y="214147"/>
                </a:cubicBezTo>
                <a:lnTo>
                  <a:pt x="824230" y="213470"/>
                </a:lnTo>
                <a:close/>
                <a:moveTo>
                  <a:pt x="826770" y="211666"/>
                </a:moveTo>
                <a:lnTo>
                  <a:pt x="827088" y="211817"/>
                </a:lnTo>
                <a:lnTo>
                  <a:pt x="831850" y="214072"/>
                </a:lnTo>
                <a:lnTo>
                  <a:pt x="831136" y="214974"/>
                </a:lnTo>
                <a:lnTo>
                  <a:pt x="833126" y="217487"/>
                </a:lnTo>
                <a:lnTo>
                  <a:pt x="833755" y="218281"/>
                </a:lnTo>
                <a:lnTo>
                  <a:pt x="830401" y="217487"/>
                </a:lnTo>
                <a:lnTo>
                  <a:pt x="830262" y="217454"/>
                </a:lnTo>
                <a:lnTo>
                  <a:pt x="827088" y="212193"/>
                </a:lnTo>
                <a:close/>
                <a:moveTo>
                  <a:pt x="854076" y="211138"/>
                </a:moveTo>
                <a:cubicBezTo>
                  <a:pt x="857648" y="211138"/>
                  <a:pt x="857648" y="211138"/>
                  <a:pt x="856755" y="211138"/>
                </a:cubicBezTo>
                <a:lnTo>
                  <a:pt x="857648" y="211138"/>
                </a:lnTo>
                <a:cubicBezTo>
                  <a:pt x="857648" y="211138"/>
                  <a:pt x="857648" y="211138"/>
                  <a:pt x="861220" y="211138"/>
                </a:cubicBezTo>
                <a:cubicBezTo>
                  <a:pt x="861220" y="211138"/>
                  <a:pt x="861220" y="217488"/>
                  <a:pt x="861220" y="217488"/>
                </a:cubicBezTo>
                <a:cubicBezTo>
                  <a:pt x="861220" y="211138"/>
                  <a:pt x="861220" y="217488"/>
                  <a:pt x="854076" y="211138"/>
                </a:cubicBezTo>
                <a:close/>
                <a:moveTo>
                  <a:pt x="847197" y="211138"/>
                </a:moveTo>
                <a:cubicBezTo>
                  <a:pt x="847197" y="214313"/>
                  <a:pt x="848917" y="215900"/>
                  <a:pt x="850637" y="216694"/>
                </a:cubicBezTo>
                <a:lnTo>
                  <a:pt x="854072" y="217487"/>
                </a:lnTo>
                <a:lnTo>
                  <a:pt x="854075" y="217487"/>
                </a:lnTo>
                <a:lnTo>
                  <a:pt x="848520" y="211138"/>
                </a:lnTo>
                <a:lnTo>
                  <a:pt x="853282" y="21113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54076" y="211138"/>
                  <a:pt x="854076" y="211138"/>
                  <a:pt x="854076" y="211932"/>
                </a:cubicBezTo>
                <a:lnTo>
                  <a:pt x="854076" y="217487"/>
                </a:lnTo>
                <a:lnTo>
                  <a:pt x="854869" y="217487"/>
                </a:lnTo>
                <a:lnTo>
                  <a:pt x="854869" y="217488"/>
                </a:lnTo>
                <a:lnTo>
                  <a:pt x="854969" y="217488"/>
                </a:lnTo>
                <a:lnTo>
                  <a:pt x="858541" y="217488"/>
                </a:lnTo>
                <a:lnTo>
                  <a:pt x="861220" y="217488"/>
                </a:lnTo>
                <a:cubicBezTo>
                  <a:pt x="861220" y="221457"/>
                  <a:pt x="861220" y="223441"/>
                  <a:pt x="862113" y="224434"/>
                </a:cubicBezTo>
                <a:lnTo>
                  <a:pt x="868355" y="225425"/>
                </a:lnTo>
                <a:lnTo>
                  <a:pt x="862807" y="224434"/>
                </a:lnTo>
                <a:cubicBezTo>
                  <a:pt x="862013" y="223441"/>
                  <a:pt x="862013" y="221457"/>
                  <a:pt x="862013" y="217488"/>
                </a:cubicBezTo>
                <a:cubicBezTo>
                  <a:pt x="862013" y="217488"/>
                  <a:pt x="862013" y="219472"/>
                  <a:pt x="862807" y="221457"/>
                </a:cubicBezTo>
                <a:lnTo>
                  <a:pt x="868363" y="225426"/>
                </a:lnTo>
                <a:lnTo>
                  <a:pt x="868363" y="225425"/>
                </a:lnTo>
                <a:lnTo>
                  <a:pt x="869951" y="225425"/>
                </a:lnTo>
                <a:lnTo>
                  <a:pt x="869951" y="227013"/>
                </a:lnTo>
                <a:lnTo>
                  <a:pt x="874713" y="231775"/>
                </a:lnTo>
                <a:cubicBezTo>
                  <a:pt x="871538" y="231775"/>
                  <a:pt x="869951" y="230187"/>
                  <a:pt x="869157" y="228600"/>
                </a:cubicBezTo>
                <a:lnTo>
                  <a:pt x="868760" y="227013"/>
                </a:lnTo>
                <a:lnTo>
                  <a:pt x="868363" y="227013"/>
                </a:lnTo>
                <a:lnTo>
                  <a:pt x="868363" y="225426"/>
                </a:lnTo>
                <a:lnTo>
                  <a:pt x="868360" y="225425"/>
                </a:lnTo>
                <a:lnTo>
                  <a:pt x="861899" y="224528"/>
                </a:lnTo>
                <a:lnTo>
                  <a:pt x="861781" y="224512"/>
                </a:lnTo>
                <a:lnTo>
                  <a:pt x="862013" y="224631"/>
                </a:lnTo>
                <a:cubicBezTo>
                  <a:pt x="858044" y="224631"/>
                  <a:pt x="856059" y="224631"/>
                  <a:pt x="855067" y="223738"/>
                </a:cubicBezTo>
                <a:lnTo>
                  <a:pt x="854869" y="222489"/>
                </a:lnTo>
                <a:lnTo>
                  <a:pt x="854869" y="223204"/>
                </a:lnTo>
                <a:lnTo>
                  <a:pt x="855067" y="224631"/>
                </a:lnTo>
                <a:lnTo>
                  <a:pt x="862013" y="231775"/>
                </a:lnTo>
                <a:lnTo>
                  <a:pt x="855762" y="228203"/>
                </a:lnTo>
                <a:lnTo>
                  <a:pt x="855100" y="225553"/>
                </a:lnTo>
                <a:lnTo>
                  <a:pt x="854075" y="224631"/>
                </a:lnTo>
                <a:lnTo>
                  <a:pt x="853976" y="224631"/>
                </a:lnTo>
                <a:lnTo>
                  <a:pt x="850404" y="224631"/>
                </a:lnTo>
                <a:cubicBezTo>
                  <a:pt x="851297" y="224631"/>
                  <a:pt x="851297" y="224631"/>
                  <a:pt x="847725" y="224631"/>
                </a:cubicBezTo>
                <a:cubicBezTo>
                  <a:pt x="847725" y="224631"/>
                  <a:pt x="847725" y="224631"/>
                  <a:pt x="847725" y="217487"/>
                </a:cubicBezTo>
                <a:cubicBezTo>
                  <a:pt x="847725" y="221059"/>
                  <a:pt x="849511" y="222845"/>
                  <a:pt x="851297" y="223738"/>
                </a:cubicBezTo>
                <a:lnTo>
                  <a:pt x="854075" y="224432"/>
                </a:lnTo>
                <a:lnTo>
                  <a:pt x="854075" y="223837"/>
                </a:lnTo>
                <a:lnTo>
                  <a:pt x="851297" y="221059"/>
                </a:lnTo>
                <a:cubicBezTo>
                  <a:pt x="851297" y="221059"/>
                  <a:pt x="851297" y="221059"/>
                  <a:pt x="847725" y="217487"/>
                </a:cubicBezTo>
                <a:cubicBezTo>
                  <a:pt x="847725" y="217487"/>
                  <a:pt x="847725" y="217487"/>
                  <a:pt x="848618" y="217487"/>
                </a:cubicBezTo>
                <a:lnTo>
                  <a:pt x="854068" y="217487"/>
                </a:lnTo>
                <a:lnTo>
                  <a:pt x="848057" y="216694"/>
                </a:lnTo>
                <a:cubicBezTo>
                  <a:pt x="847197" y="215900"/>
                  <a:pt x="847197" y="214313"/>
                  <a:pt x="847197" y="211138"/>
                </a:cubicBezTo>
                <a:close/>
                <a:moveTo>
                  <a:pt x="847197" y="211138"/>
                </a:moveTo>
                <a:lnTo>
                  <a:pt x="850169" y="213881"/>
                </a:lnTo>
                <a:lnTo>
                  <a:pt x="848057" y="211932"/>
                </a:lnTo>
                <a:cubicBezTo>
                  <a:pt x="847197" y="211138"/>
                  <a:pt x="847197" y="211138"/>
                  <a:pt x="847197" y="211138"/>
                </a:cubicBezTo>
                <a:close/>
                <a:moveTo>
                  <a:pt x="676276" y="211137"/>
                </a:moveTo>
                <a:cubicBezTo>
                  <a:pt x="676276" y="211137"/>
                  <a:pt x="678260" y="211137"/>
                  <a:pt x="680245" y="211137"/>
                </a:cubicBezTo>
                <a:lnTo>
                  <a:pt x="684213" y="211137"/>
                </a:lnTo>
                <a:lnTo>
                  <a:pt x="684214" y="211137"/>
                </a:lnTo>
                <a:cubicBezTo>
                  <a:pt x="684214" y="211137"/>
                  <a:pt x="684214" y="217487"/>
                  <a:pt x="684214" y="217487"/>
                </a:cubicBezTo>
                <a:cubicBezTo>
                  <a:pt x="684214" y="217487"/>
                  <a:pt x="684214" y="217487"/>
                  <a:pt x="676276" y="211137"/>
                </a:cubicBezTo>
                <a:close/>
                <a:moveTo>
                  <a:pt x="430213" y="211137"/>
                </a:moveTo>
                <a:cubicBezTo>
                  <a:pt x="430213" y="217487"/>
                  <a:pt x="430213" y="217487"/>
                  <a:pt x="423863" y="217487"/>
                </a:cubicBezTo>
                <a:cubicBezTo>
                  <a:pt x="423863" y="217487"/>
                  <a:pt x="430213" y="211137"/>
                  <a:pt x="430213" y="211137"/>
                </a:cubicBezTo>
                <a:close/>
                <a:moveTo>
                  <a:pt x="376239" y="211137"/>
                </a:moveTo>
                <a:lnTo>
                  <a:pt x="369841" y="212843"/>
                </a:lnTo>
                <a:lnTo>
                  <a:pt x="369988" y="211931"/>
                </a:lnTo>
                <a:cubicBezTo>
                  <a:pt x="370881" y="211137"/>
                  <a:pt x="372667" y="211137"/>
                  <a:pt x="376239" y="211137"/>
                </a:cubicBezTo>
                <a:close/>
                <a:moveTo>
                  <a:pt x="369095" y="211137"/>
                </a:moveTo>
                <a:cubicBezTo>
                  <a:pt x="365523" y="214312"/>
                  <a:pt x="365523" y="214312"/>
                  <a:pt x="367309" y="213518"/>
                </a:cubicBezTo>
                <a:lnTo>
                  <a:pt x="369841" y="212843"/>
                </a:lnTo>
                <a:lnTo>
                  <a:pt x="369095" y="217487"/>
                </a:lnTo>
                <a:lnTo>
                  <a:pt x="365920" y="217487"/>
                </a:lnTo>
                <a:lnTo>
                  <a:pt x="365523" y="217487"/>
                </a:lnTo>
                <a:lnTo>
                  <a:pt x="362943" y="217487"/>
                </a:lnTo>
                <a:lnTo>
                  <a:pt x="362745" y="217487"/>
                </a:lnTo>
                <a:lnTo>
                  <a:pt x="361951" y="217487"/>
                </a:lnTo>
                <a:cubicBezTo>
                  <a:pt x="369095" y="211137"/>
                  <a:pt x="369095" y="211137"/>
                  <a:pt x="369095" y="211137"/>
                </a:cubicBezTo>
                <a:close/>
                <a:moveTo>
                  <a:pt x="123077" y="210928"/>
                </a:moveTo>
                <a:cubicBezTo>
                  <a:pt x="123077" y="210928"/>
                  <a:pt x="116239" y="217758"/>
                  <a:pt x="116239" y="217758"/>
                </a:cubicBezTo>
                <a:cubicBezTo>
                  <a:pt x="116239" y="210928"/>
                  <a:pt x="116239" y="210928"/>
                  <a:pt x="123077" y="210928"/>
                </a:cubicBezTo>
                <a:close/>
                <a:moveTo>
                  <a:pt x="109401" y="210928"/>
                </a:moveTo>
                <a:cubicBezTo>
                  <a:pt x="109401" y="214343"/>
                  <a:pt x="111111" y="214343"/>
                  <a:pt x="112820" y="214343"/>
                </a:cubicBezTo>
                <a:lnTo>
                  <a:pt x="109401" y="217758"/>
                </a:lnTo>
                <a:lnTo>
                  <a:pt x="109401" y="214343"/>
                </a:lnTo>
                <a:lnTo>
                  <a:pt x="109401" y="211782"/>
                </a:lnTo>
                <a:cubicBezTo>
                  <a:pt x="109401" y="210928"/>
                  <a:pt x="109401" y="210928"/>
                  <a:pt x="109401" y="210928"/>
                </a:cubicBezTo>
                <a:close/>
                <a:moveTo>
                  <a:pt x="121983" y="210108"/>
                </a:moveTo>
                <a:lnTo>
                  <a:pt x="123077" y="210928"/>
                </a:lnTo>
                <a:cubicBezTo>
                  <a:pt x="116239" y="210928"/>
                  <a:pt x="116239" y="210928"/>
                  <a:pt x="116239" y="210928"/>
                </a:cubicBezTo>
                <a:close/>
                <a:moveTo>
                  <a:pt x="383132" y="209867"/>
                </a:moveTo>
                <a:lnTo>
                  <a:pt x="382588" y="211137"/>
                </a:lnTo>
                <a:lnTo>
                  <a:pt x="382842" y="210121"/>
                </a:lnTo>
                <a:close/>
                <a:moveTo>
                  <a:pt x="384647" y="209592"/>
                </a:moveTo>
                <a:lnTo>
                  <a:pt x="384969" y="210343"/>
                </a:lnTo>
                <a:cubicBezTo>
                  <a:pt x="384176" y="211137"/>
                  <a:pt x="382588" y="211137"/>
                  <a:pt x="382588" y="211137"/>
                </a:cubicBezTo>
                <a:close/>
                <a:moveTo>
                  <a:pt x="445294" y="208757"/>
                </a:moveTo>
                <a:lnTo>
                  <a:pt x="450848" y="211137"/>
                </a:lnTo>
                <a:lnTo>
                  <a:pt x="450850" y="211138"/>
                </a:lnTo>
                <a:cubicBezTo>
                  <a:pt x="447675" y="211138"/>
                  <a:pt x="446088" y="211138"/>
                  <a:pt x="446088" y="211138"/>
                </a:cubicBezTo>
                <a:lnTo>
                  <a:pt x="445294" y="211138"/>
                </a:lnTo>
                <a:cubicBezTo>
                  <a:pt x="444500" y="211138"/>
                  <a:pt x="444500" y="211138"/>
                  <a:pt x="444500" y="211138"/>
                </a:cubicBezTo>
                <a:lnTo>
                  <a:pt x="444500" y="211137"/>
                </a:lnTo>
                <a:lnTo>
                  <a:pt x="437357" y="214312"/>
                </a:lnTo>
                <a:cubicBezTo>
                  <a:pt x="435571" y="214312"/>
                  <a:pt x="433785" y="214312"/>
                  <a:pt x="430213" y="217487"/>
                </a:cubicBezTo>
                <a:cubicBezTo>
                  <a:pt x="433785" y="214312"/>
                  <a:pt x="435571" y="212724"/>
                  <a:pt x="437357" y="211931"/>
                </a:cubicBezTo>
                <a:lnTo>
                  <a:pt x="444500" y="211137"/>
                </a:lnTo>
                <a:lnTo>
                  <a:pt x="444500" y="211137"/>
                </a:lnTo>
                <a:close/>
                <a:moveTo>
                  <a:pt x="812801" y="207795"/>
                </a:moveTo>
                <a:lnTo>
                  <a:pt x="812801" y="210343"/>
                </a:lnTo>
                <a:lnTo>
                  <a:pt x="812801" y="210431"/>
                </a:lnTo>
                <a:lnTo>
                  <a:pt x="813360" y="210928"/>
                </a:lnTo>
                <a:lnTo>
                  <a:pt x="813674" y="210928"/>
                </a:lnTo>
                <a:lnTo>
                  <a:pt x="813674" y="211231"/>
                </a:lnTo>
                <a:lnTo>
                  <a:pt x="813835" y="211421"/>
                </a:lnTo>
                <a:lnTo>
                  <a:pt x="815290" y="210529"/>
                </a:lnTo>
                <a:close/>
                <a:moveTo>
                  <a:pt x="371463" y="207025"/>
                </a:moveTo>
                <a:lnTo>
                  <a:pt x="369230" y="210928"/>
                </a:lnTo>
                <a:lnTo>
                  <a:pt x="367436" y="209584"/>
                </a:lnTo>
                <a:close/>
                <a:moveTo>
                  <a:pt x="116239" y="206659"/>
                </a:moveTo>
                <a:lnTo>
                  <a:pt x="116239" y="207513"/>
                </a:lnTo>
                <a:lnTo>
                  <a:pt x="116239" y="210074"/>
                </a:lnTo>
                <a:lnTo>
                  <a:pt x="116239" y="210856"/>
                </a:lnTo>
                <a:lnTo>
                  <a:pt x="116239" y="210928"/>
                </a:lnTo>
                <a:lnTo>
                  <a:pt x="116149" y="210928"/>
                </a:lnTo>
                <a:lnTo>
                  <a:pt x="110256" y="210928"/>
                </a:lnTo>
                <a:cubicBezTo>
                  <a:pt x="109401" y="210928"/>
                  <a:pt x="109401" y="210928"/>
                  <a:pt x="109401" y="210928"/>
                </a:cubicBezTo>
                <a:lnTo>
                  <a:pt x="113960" y="208082"/>
                </a:lnTo>
                <a:close/>
                <a:moveTo>
                  <a:pt x="842558" y="205970"/>
                </a:moveTo>
                <a:lnTo>
                  <a:pt x="847000" y="210412"/>
                </a:lnTo>
                <a:lnTo>
                  <a:pt x="846337" y="207963"/>
                </a:lnTo>
                <a:close/>
                <a:moveTo>
                  <a:pt x="812801" y="205052"/>
                </a:moveTo>
                <a:lnTo>
                  <a:pt x="812801" y="207239"/>
                </a:lnTo>
                <a:lnTo>
                  <a:pt x="815267" y="208088"/>
                </a:lnTo>
                <a:lnTo>
                  <a:pt x="816928" y="210839"/>
                </a:lnTo>
                <a:lnTo>
                  <a:pt x="819638" y="211481"/>
                </a:lnTo>
                <a:lnTo>
                  <a:pt x="818833" y="210464"/>
                </a:lnTo>
                <a:lnTo>
                  <a:pt x="816054" y="208359"/>
                </a:lnTo>
                <a:lnTo>
                  <a:pt x="815267" y="208088"/>
                </a:lnTo>
                <a:lnTo>
                  <a:pt x="813743" y="205562"/>
                </a:lnTo>
                <a:close/>
                <a:moveTo>
                  <a:pt x="847726" y="204788"/>
                </a:moveTo>
                <a:cubicBezTo>
                  <a:pt x="847726" y="207963"/>
                  <a:pt x="847726" y="209550"/>
                  <a:pt x="848520" y="211138"/>
                </a:cubicBezTo>
                <a:lnTo>
                  <a:pt x="847726" y="211138"/>
                </a:lnTo>
                <a:cubicBezTo>
                  <a:pt x="847726" y="204788"/>
                  <a:pt x="847726" y="204788"/>
                  <a:pt x="847726" y="204788"/>
                </a:cubicBezTo>
                <a:close/>
                <a:moveTo>
                  <a:pt x="847726" y="204788"/>
                </a:moveTo>
                <a:cubicBezTo>
                  <a:pt x="847726" y="204788"/>
                  <a:pt x="854076" y="211138"/>
                  <a:pt x="854076" y="211138"/>
                </a:cubicBezTo>
                <a:cubicBezTo>
                  <a:pt x="847726" y="211138"/>
                  <a:pt x="847726" y="204788"/>
                  <a:pt x="847726" y="204788"/>
                </a:cubicBezTo>
                <a:close/>
                <a:moveTo>
                  <a:pt x="840317" y="204788"/>
                </a:moveTo>
                <a:lnTo>
                  <a:pt x="841376" y="204928"/>
                </a:lnTo>
                <a:lnTo>
                  <a:pt x="841376" y="204788"/>
                </a:lnTo>
                <a:lnTo>
                  <a:pt x="841537" y="204949"/>
                </a:lnTo>
                <a:lnTo>
                  <a:pt x="846337" y="205582"/>
                </a:lnTo>
                <a:lnTo>
                  <a:pt x="847100" y="210512"/>
                </a:lnTo>
                <a:lnTo>
                  <a:pt x="847726" y="211138"/>
                </a:lnTo>
                <a:lnTo>
                  <a:pt x="847197" y="211138"/>
                </a:lnTo>
                <a:lnTo>
                  <a:pt x="846932" y="211138"/>
                </a:lnTo>
                <a:lnTo>
                  <a:pt x="842170" y="211138"/>
                </a:lnTo>
                <a:cubicBezTo>
                  <a:pt x="841376" y="211138"/>
                  <a:pt x="841376" y="211138"/>
                  <a:pt x="841376" y="211138"/>
                </a:cubicBezTo>
                <a:cubicBezTo>
                  <a:pt x="841376" y="207963"/>
                  <a:pt x="841376" y="206375"/>
                  <a:pt x="841376" y="205582"/>
                </a:cubicBezTo>
                <a:lnTo>
                  <a:pt x="841376" y="205346"/>
                </a:lnTo>
                <a:close/>
                <a:moveTo>
                  <a:pt x="445295" y="204788"/>
                </a:moveTo>
                <a:cubicBezTo>
                  <a:pt x="445733" y="204788"/>
                  <a:pt x="446089" y="205143"/>
                  <a:pt x="446089" y="205582"/>
                </a:cubicBezTo>
                <a:cubicBezTo>
                  <a:pt x="446089" y="206020"/>
                  <a:pt x="445733" y="206376"/>
                  <a:pt x="445295" y="206376"/>
                </a:cubicBezTo>
                <a:cubicBezTo>
                  <a:pt x="444857" y="206376"/>
                  <a:pt x="444501" y="206020"/>
                  <a:pt x="444501" y="205582"/>
                </a:cubicBezTo>
                <a:cubicBezTo>
                  <a:pt x="444501" y="205143"/>
                  <a:pt x="444857" y="204788"/>
                  <a:pt x="445295" y="204788"/>
                </a:cubicBezTo>
                <a:close/>
                <a:moveTo>
                  <a:pt x="438150" y="204788"/>
                </a:moveTo>
                <a:lnTo>
                  <a:pt x="438250" y="204788"/>
                </a:lnTo>
                <a:lnTo>
                  <a:pt x="439738" y="204788"/>
                </a:lnTo>
                <a:lnTo>
                  <a:pt x="439738" y="206376"/>
                </a:lnTo>
                <a:lnTo>
                  <a:pt x="438150" y="206376"/>
                </a:lnTo>
                <a:lnTo>
                  <a:pt x="438150" y="205582"/>
                </a:lnTo>
                <a:close/>
                <a:moveTo>
                  <a:pt x="417513" y="204788"/>
                </a:moveTo>
                <a:cubicBezTo>
                  <a:pt x="417513" y="204788"/>
                  <a:pt x="417513" y="206375"/>
                  <a:pt x="417513" y="207169"/>
                </a:cubicBezTo>
                <a:lnTo>
                  <a:pt x="417513" y="210344"/>
                </a:lnTo>
                <a:cubicBezTo>
                  <a:pt x="417513" y="211138"/>
                  <a:pt x="417513" y="211138"/>
                  <a:pt x="417513" y="211138"/>
                </a:cubicBezTo>
                <a:lnTo>
                  <a:pt x="418307" y="211138"/>
                </a:lnTo>
                <a:lnTo>
                  <a:pt x="419249" y="211138"/>
                </a:lnTo>
                <a:lnTo>
                  <a:pt x="420936" y="211138"/>
                </a:lnTo>
                <a:lnTo>
                  <a:pt x="422623" y="211138"/>
                </a:lnTo>
                <a:lnTo>
                  <a:pt x="423466" y="211138"/>
                </a:lnTo>
                <a:cubicBezTo>
                  <a:pt x="420093" y="211138"/>
                  <a:pt x="418406" y="211138"/>
                  <a:pt x="417562" y="211932"/>
                </a:cubicBezTo>
                <a:lnTo>
                  <a:pt x="416719" y="217487"/>
                </a:lnTo>
                <a:lnTo>
                  <a:pt x="417513" y="217487"/>
                </a:lnTo>
                <a:lnTo>
                  <a:pt x="414094" y="219441"/>
                </a:lnTo>
                <a:lnTo>
                  <a:pt x="413544" y="218479"/>
                </a:lnTo>
                <a:cubicBezTo>
                  <a:pt x="411560" y="217487"/>
                  <a:pt x="409575" y="217487"/>
                  <a:pt x="409575" y="217487"/>
                </a:cubicBezTo>
                <a:lnTo>
                  <a:pt x="409973" y="217487"/>
                </a:lnTo>
                <a:lnTo>
                  <a:pt x="413346" y="214313"/>
                </a:lnTo>
                <a:lnTo>
                  <a:pt x="415323" y="212452"/>
                </a:lnTo>
                <a:lnTo>
                  <a:pt x="413544" y="213519"/>
                </a:lnTo>
                <a:lnTo>
                  <a:pt x="411163" y="212091"/>
                </a:lnTo>
                <a:lnTo>
                  <a:pt x="411163" y="212726"/>
                </a:lnTo>
                <a:lnTo>
                  <a:pt x="409575" y="212726"/>
                </a:lnTo>
                <a:lnTo>
                  <a:pt x="409575" y="211138"/>
                </a:lnTo>
                <a:cubicBezTo>
                  <a:pt x="417513" y="211138"/>
                  <a:pt x="417513" y="211138"/>
                  <a:pt x="417513" y="204788"/>
                </a:cubicBezTo>
                <a:close/>
                <a:moveTo>
                  <a:pt x="684213" y="204787"/>
                </a:moveTo>
                <a:cubicBezTo>
                  <a:pt x="684213" y="204787"/>
                  <a:pt x="690563" y="211137"/>
                  <a:pt x="690563" y="211137"/>
                </a:cubicBezTo>
                <a:cubicBezTo>
                  <a:pt x="690563" y="211137"/>
                  <a:pt x="684213" y="204787"/>
                  <a:pt x="684213" y="211137"/>
                </a:cubicBezTo>
                <a:cubicBezTo>
                  <a:pt x="684213" y="211137"/>
                  <a:pt x="684213" y="204787"/>
                  <a:pt x="684213" y="204787"/>
                </a:cubicBezTo>
                <a:close/>
                <a:moveTo>
                  <a:pt x="676276" y="204787"/>
                </a:moveTo>
                <a:cubicBezTo>
                  <a:pt x="676276" y="204787"/>
                  <a:pt x="676276" y="211137"/>
                  <a:pt x="676276" y="211137"/>
                </a:cubicBezTo>
                <a:cubicBezTo>
                  <a:pt x="676276" y="211137"/>
                  <a:pt x="676276" y="209549"/>
                  <a:pt x="675482" y="207962"/>
                </a:cubicBezTo>
                <a:lnTo>
                  <a:pt x="673530" y="206846"/>
                </a:lnTo>
                <a:close/>
                <a:moveTo>
                  <a:pt x="669926" y="204787"/>
                </a:moveTo>
                <a:lnTo>
                  <a:pt x="673530" y="206846"/>
                </a:lnTo>
                <a:lnTo>
                  <a:pt x="673101" y="207168"/>
                </a:lnTo>
                <a:cubicBezTo>
                  <a:pt x="673101" y="207962"/>
                  <a:pt x="673101" y="207962"/>
                  <a:pt x="669926" y="204787"/>
                </a:cubicBezTo>
                <a:close/>
                <a:moveTo>
                  <a:pt x="574675" y="204787"/>
                </a:moveTo>
                <a:cubicBezTo>
                  <a:pt x="574675" y="204787"/>
                  <a:pt x="581025" y="204787"/>
                  <a:pt x="581025" y="211137"/>
                </a:cubicBezTo>
                <a:cubicBezTo>
                  <a:pt x="581025" y="211137"/>
                  <a:pt x="574675" y="204787"/>
                  <a:pt x="574675" y="204787"/>
                </a:cubicBezTo>
                <a:close/>
                <a:moveTo>
                  <a:pt x="458788" y="204787"/>
                </a:moveTo>
                <a:cubicBezTo>
                  <a:pt x="450850" y="211137"/>
                  <a:pt x="450850" y="204787"/>
                  <a:pt x="450850" y="211137"/>
                </a:cubicBezTo>
                <a:cubicBezTo>
                  <a:pt x="450850" y="211137"/>
                  <a:pt x="450850" y="209549"/>
                  <a:pt x="450850" y="207962"/>
                </a:cubicBezTo>
                <a:lnTo>
                  <a:pt x="450850" y="204788"/>
                </a:lnTo>
                <a:lnTo>
                  <a:pt x="450850" y="204788"/>
                </a:lnTo>
                <a:lnTo>
                  <a:pt x="451842" y="207168"/>
                </a:lnTo>
                <a:cubicBezTo>
                  <a:pt x="452835" y="206374"/>
                  <a:pt x="454819" y="204787"/>
                  <a:pt x="458788" y="204787"/>
                </a:cubicBezTo>
                <a:close/>
                <a:moveTo>
                  <a:pt x="458788" y="204787"/>
                </a:moveTo>
                <a:cubicBezTo>
                  <a:pt x="458788" y="211137"/>
                  <a:pt x="458788" y="211137"/>
                  <a:pt x="458788" y="211137"/>
                </a:cubicBezTo>
                <a:cubicBezTo>
                  <a:pt x="458788" y="204787"/>
                  <a:pt x="458788" y="211137"/>
                  <a:pt x="450850" y="211137"/>
                </a:cubicBezTo>
                <a:cubicBezTo>
                  <a:pt x="458788" y="204787"/>
                  <a:pt x="458788" y="204787"/>
                  <a:pt x="458788" y="204787"/>
                </a:cubicBezTo>
                <a:close/>
                <a:moveTo>
                  <a:pt x="409576" y="204787"/>
                </a:moveTo>
                <a:cubicBezTo>
                  <a:pt x="409576" y="204787"/>
                  <a:pt x="403226" y="211137"/>
                  <a:pt x="403226" y="211137"/>
                </a:cubicBezTo>
                <a:cubicBezTo>
                  <a:pt x="403226" y="204787"/>
                  <a:pt x="403226" y="204787"/>
                  <a:pt x="409576" y="204787"/>
                </a:cubicBezTo>
                <a:close/>
                <a:moveTo>
                  <a:pt x="376238" y="204787"/>
                </a:moveTo>
                <a:lnTo>
                  <a:pt x="376239" y="204787"/>
                </a:lnTo>
                <a:lnTo>
                  <a:pt x="377032" y="204787"/>
                </a:lnTo>
                <a:lnTo>
                  <a:pt x="380207" y="204787"/>
                </a:lnTo>
                <a:lnTo>
                  <a:pt x="381001" y="204787"/>
                </a:lnTo>
                <a:lnTo>
                  <a:pt x="381794" y="204787"/>
                </a:lnTo>
                <a:lnTo>
                  <a:pt x="382588" y="204787"/>
                </a:lnTo>
                <a:cubicBezTo>
                  <a:pt x="382588" y="204787"/>
                  <a:pt x="381001" y="206374"/>
                  <a:pt x="379413" y="207168"/>
                </a:cubicBezTo>
                <a:lnTo>
                  <a:pt x="376239" y="204788"/>
                </a:lnTo>
                <a:lnTo>
                  <a:pt x="376239" y="208756"/>
                </a:lnTo>
                <a:lnTo>
                  <a:pt x="376239" y="210343"/>
                </a:lnTo>
                <a:lnTo>
                  <a:pt x="376239" y="211137"/>
                </a:lnTo>
                <a:lnTo>
                  <a:pt x="379413" y="210343"/>
                </a:lnTo>
                <a:cubicBezTo>
                  <a:pt x="381001" y="209549"/>
                  <a:pt x="382588" y="207962"/>
                  <a:pt x="382588" y="204787"/>
                </a:cubicBezTo>
                <a:cubicBezTo>
                  <a:pt x="388938" y="204787"/>
                  <a:pt x="388938" y="204787"/>
                  <a:pt x="388938" y="204787"/>
                </a:cubicBezTo>
                <a:cubicBezTo>
                  <a:pt x="382588" y="211137"/>
                  <a:pt x="388938" y="204787"/>
                  <a:pt x="388938" y="211137"/>
                </a:cubicBezTo>
                <a:cubicBezTo>
                  <a:pt x="385763" y="211137"/>
                  <a:pt x="385763" y="209549"/>
                  <a:pt x="385763" y="208756"/>
                </a:cubicBezTo>
                <a:lnTo>
                  <a:pt x="384647" y="209592"/>
                </a:lnTo>
                <a:lnTo>
                  <a:pt x="384320" y="208828"/>
                </a:lnTo>
                <a:lnTo>
                  <a:pt x="383132" y="209867"/>
                </a:lnTo>
                <a:lnTo>
                  <a:pt x="383949" y="207962"/>
                </a:lnTo>
                <a:lnTo>
                  <a:pt x="383837" y="207702"/>
                </a:lnTo>
                <a:lnTo>
                  <a:pt x="383382" y="207962"/>
                </a:lnTo>
                <a:lnTo>
                  <a:pt x="382842" y="210121"/>
                </a:lnTo>
                <a:lnTo>
                  <a:pt x="382588" y="210343"/>
                </a:lnTo>
                <a:lnTo>
                  <a:pt x="376239" y="211137"/>
                </a:lnTo>
                <a:lnTo>
                  <a:pt x="376239" y="211137"/>
                </a:lnTo>
                <a:lnTo>
                  <a:pt x="376238" y="211137"/>
                </a:lnTo>
                <a:lnTo>
                  <a:pt x="372800" y="211137"/>
                </a:lnTo>
                <a:lnTo>
                  <a:pt x="371080" y="211137"/>
                </a:lnTo>
                <a:lnTo>
                  <a:pt x="370220" y="211137"/>
                </a:lnTo>
                <a:cubicBezTo>
                  <a:pt x="369360" y="211137"/>
                  <a:pt x="369360" y="211137"/>
                  <a:pt x="369360" y="211137"/>
                </a:cubicBezTo>
                <a:cubicBezTo>
                  <a:pt x="369360" y="211137"/>
                  <a:pt x="369360" y="211137"/>
                  <a:pt x="370220" y="210343"/>
                </a:cubicBezTo>
                <a:lnTo>
                  <a:pt x="376239" y="204787"/>
                </a:lnTo>
                <a:close/>
                <a:moveTo>
                  <a:pt x="690597" y="204098"/>
                </a:moveTo>
                <a:cubicBezTo>
                  <a:pt x="693161" y="206659"/>
                  <a:pt x="692841" y="207299"/>
                  <a:pt x="691799" y="207099"/>
                </a:cubicBezTo>
                <a:lnTo>
                  <a:pt x="691013" y="206586"/>
                </a:lnTo>
                <a:lnTo>
                  <a:pt x="691357" y="207962"/>
                </a:lnTo>
                <a:lnTo>
                  <a:pt x="692240" y="208467"/>
                </a:lnTo>
                <a:lnTo>
                  <a:pt x="693332" y="206830"/>
                </a:lnTo>
                <a:lnTo>
                  <a:pt x="696580" y="210074"/>
                </a:lnTo>
                <a:cubicBezTo>
                  <a:pt x="697435" y="210928"/>
                  <a:pt x="697435" y="210928"/>
                  <a:pt x="697435" y="210928"/>
                </a:cubicBezTo>
                <a:lnTo>
                  <a:pt x="696547" y="210928"/>
                </a:lnTo>
                <a:lnTo>
                  <a:pt x="696913" y="211137"/>
                </a:lnTo>
                <a:lnTo>
                  <a:pt x="696119" y="211137"/>
                </a:lnTo>
                <a:lnTo>
                  <a:pt x="693738" y="211137"/>
                </a:lnTo>
                <a:lnTo>
                  <a:pt x="691357" y="211137"/>
                </a:lnTo>
                <a:cubicBezTo>
                  <a:pt x="690563" y="211137"/>
                  <a:pt x="690563" y="211137"/>
                  <a:pt x="690563" y="211137"/>
                </a:cubicBezTo>
                <a:cubicBezTo>
                  <a:pt x="690563" y="211137"/>
                  <a:pt x="690563" y="209549"/>
                  <a:pt x="690563" y="208756"/>
                </a:cubicBezTo>
                <a:lnTo>
                  <a:pt x="690563" y="207962"/>
                </a:lnTo>
                <a:lnTo>
                  <a:pt x="690563" y="206292"/>
                </a:lnTo>
                <a:lnTo>
                  <a:pt x="688674" y="205058"/>
                </a:lnTo>
                <a:lnTo>
                  <a:pt x="689217" y="204787"/>
                </a:lnTo>
                <a:lnTo>
                  <a:pt x="690115" y="204339"/>
                </a:lnTo>
                <a:close/>
                <a:moveTo>
                  <a:pt x="690597" y="204098"/>
                </a:moveTo>
                <a:cubicBezTo>
                  <a:pt x="690597" y="204098"/>
                  <a:pt x="697435" y="204098"/>
                  <a:pt x="697435" y="210928"/>
                </a:cubicBezTo>
                <a:cubicBezTo>
                  <a:pt x="697435" y="207513"/>
                  <a:pt x="695726" y="205805"/>
                  <a:pt x="694016" y="205805"/>
                </a:cubicBezTo>
                <a:lnTo>
                  <a:pt x="693332" y="206830"/>
                </a:lnTo>
                <a:close/>
                <a:moveTo>
                  <a:pt x="376068" y="204098"/>
                </a:moveTo>
                <a:lnTo>
                  <a:pt x="374984" y="204787"/>
                </a:lnTo>
                <a:lnTo>
                  <a:pt x="371463" y="207025"/>
                </a:lnTo>
                <a:lnTo>
                  <a:pt x="372649" y="204951"/>
                </a:lnTo>
                <a:lnTo>
                  <a:pt x="373308" y="204787"/>
                </a:lnTo>
                <a:close/>
                <a:moveTo>
                  <a:pt x="123077" y="204098"/>
                </a:moveTo>
                <a:lnTo>
                  <a:pt x="122869" y="205553"/>
                </a:lnTo>
                <a:lnTo>
                  <a:pt x="122222" y="210074"/>
                </a:lnTo>
                <a:lnTo>
                  <a:pt x="121983" y="210108"/>
                </a:lnTo>
                <a:lnTo>
                  <a:pt x="119658" y="208367"/>
                </a:lnTo>
                <a:cubicBezTo>
                  <a:pt x="117949" y="209220"/>
                  <a:pt x="116239" y="210928"/>
                  <a:pt x="116239" y="210928"/>
                </a:cubicBezTo>
                <a:lnTo>
                  <a:pt x="116600" y="210567"/>
                </a:lnTo>
                <a:close/>
                <a:moveTo>
                  <a:pt x="406401" y="202406"/>
                </a:moveTo>
                <a:cubicBezTo>
                  <a:pt x="407989" y="201612"/>
                  <a:pt x="409576" y="201612"/>
                  <a:pt x="409576" y="204787"/>
                </a:cubicBezTo>
                <a:lnTo>
                  <a:pt x="405535" y="203055"/>
                </a:lnTo>
                <a:close/>
                <a:moveTo>
                  <a:pt x="404020" y="202406"/>
                </a:moveTo>
                <a:lnTo>
                  <a:pt x="405131" y="202882"/>
                </a:lnTo>
                <a:lnTo>
                  <a:pt x="405535" y="203055"/>
                </a:lnTo>
                <a:lnTo>
                  <a:pt x="403226" y="204787"/>
                </a:lnTo>
                <a:cubicBezTo>
                  <a:pt x="403226" y="201612"/>
                  <a:pt x="403226" y="201612"/>
                  <a:pt x="404020" y="202406"/>
                </a:cubicBezTo>
                <a:close/>
                <a:moveTo>
                  <a:pt x="845481" y="200859"/>
                </a:moveTo>
                <a:lnTo>
                  <a:pt x="846786" y="203142"/>
                </a:lnTo>
                <a:lnTo>
                  <a:pt x="846337" y="201348"/>
                </a:lnTo>
                <a:close/>
                <a:moveTo>
                  <a:pt x="806455" y="198444"/>
                </a:moveTo>
                <a:lnTo>
                  <a:pt x="809626" y="203993"/>
                </a:lnTo>
                <a:lnTo>
                  <a:pt x="810296" y="204161"/>
                </a:lnTo>
                <a:close/>
                <a:moveTo>
                  <a:pt x="847726" y="198438"/>
                </a:moveTo>
                <a:cubicBezTo>
                  <a:pt x="854870" y="204788"/>
                  <a:pt x="854870" y="198438"/>
                  <a:pt x="854870" y="198438"/>
                </a:cubicBezTo>
                <a:cubicBezTo>
                  <a:pt x="854870" y="204788"/>
                  <a:pt x="854870" y="204788"/>
                  <a:pt x="862014" y="211138"/>
                </a:cubicBezTo>
                <a:cubicBezTo>
                  <a:pt x="854870" y="204788"/>
                  <a:pt x="854870" y="204788"/>
                  <a:pt x="854870" y="204788"/>
                </a:cubicBezTo>
                <a:cubicBezTo>
                  <a:pt x="854870" y="204788"/>
                  <a:pt x="854870" y="204788"/>
                  <a:pt x="847726" y="198438"/>
                </a:cubicBezTo>
                <a:close/>
                <a:moveTo>
                  <a:pt x="840317" y="198438"/>
                </a:moveTo>
                <a:cubicBezTo>
                  <a:pt x="840317" y="198438"/>
                  <a:pt x="840317" y="198438"/>
                  <a:pt x="840317" y="199232"/>
                </a:cubicBezTo>
                <a:lnTo>
                  <a:pt x="840317" y="204425"/>
                </a:lnTo>
                <a:lnTo>
                  <a:pt x="841376" y="204788"/>
                </a:lnTo>
                <a:lnTo>
                  <a:pt x="840317" y="204576"/>
                </a:lnTo>
                <a:lnTo>
                  <a:pt x="840317" y="204788"/>
                </a:lnTo>
                <a:lnTo>
                  <a:pt x="840112" y="204535"/>
                </a:lnTo>
                <a:lnTo>
                  <a:pt x="837407" y="203994"/>
                </a:lnTo>
                <a:lnTo>
                  <a:pt x="836871" y="203243"/>
                </a:lnTo>
                <a:lnTo>
                  <a:pt x="839908" y="204285"/>
                </a:lnTo>
                <a:lnTo>
                  <a:pt x="837737" y="201613"/>
                </a:lnTo>
                <a:cubicBezTo>
                  <a:pt x="836877" y="200025"/>
                  <a:pt x="836877" y="198438"/>
                  <a:pt x="840317" y="198438"/>
                </a:cubicBezTo>
                <a:close/>
                <a:moveTo>
                  <a:pt x="591344" y="198438"/>
                </a:moveTo>
                <a:cubicBezTo>
                  <a:pt x="593536" y="198438"/>
                  <a:pt x="595313" y="198793"/>
                  <a:pt x="595313" y="199232"/>
                </a:cubicBezTo>
                <a:cubicBezTo>
                  <a:pt x="595313" y="199670"/>
                  <a:pt x="593536" y="200026"/>
                  <a:pt x="591344" y="200026"/>
                </a:cubicBezTo>
                <a:cubicBezTo>
                  <a:pt x="589152" y="200026"/>
                  <a:pt x="587375" y="199670"/>
                  <a:pt x="587375" y="199232"/>
                </a:cubicBezTo>
                <a:cubicBezTo>
                  <a:pt x="587375" y="198793"/>
                  <a:pt x="589152" y="198438"/>
                  <a:pt x="591344" y="198438"/>
                </a:cubicBezTo>
                <a:close/>
                <a:moveTo>
                  <a:pt x="458788" y="198438"/>
                </a:moveTo>
                <a:cubicBezTo>
                  <a:pt x="458788" y="198438"/>
                  <a:pt x="456804" y="200025"/>
                  <a:pt x="454819" y="201613"/>
                </a:cubicBezTo>
                <a:lnTo>
                  <a:pt x="450850" y="204788"/>
                </a:lnTo>
                <a:lnTo>
                  <a:pt x="450850" y="204787"/>
                </a:lnTo>
                <a:lnTo>
                  <a:pt x="451842" y="201613"/>
                </a:lnTo>
                <a:cubicBezTo>
                  <a:pt x="452835" y="201613"/>
                  <a:pt x="454819" y="201613"/>
                  <a:pt x="458788" y="198438"/>
                </a:cubicBezTo>
                <a:close/>
                <a:moveTo>
                  <a:pt x="450850" y="198438"/>
                </a:moveTo>
                <a:lnTo>
                  <a:pt x="448541" y="202479"/>
                </a:lnTo>
                <a:lnTo>
                  <a:pt x="447675" y="203994"/>
                </a:lnTo>
                <a:cubicBezTo>
                  <a:pt x="446088" y="204788"/>
                  <a:pt x="444500" y="204788"/>
                  <a:pt x="444500" y="204788"/>
                </a:cubicBezTo>
                <a:cubicBezTo>
                  <a:pt x="444500" y="204788"/>
                  <a:pt x="450850" y="198438"/>
                  <a:pt x="450850" y="198438"/>
                </a:cubicBezTo>
                <a:close/>
                <a:moveTo>
                  <a:pt x="444500" y="198438"/>
                </a:moveTo>
                <a:cubicBezTo>
                  <a:pt x="444500" y="204788"/>
                  <a:pt x="444500" y="204788"/>
                  <a:pt x="438150" y="204788"/>
                </a:cubicBezTo>
                <a:cubicBezTo>
                  <a:pt x="438150" y="204788"/>
                  <a:pt x="444500" y="204788"/>
                  <a:pt x="444500" y="198438"/>
                </a:cubicBezTo>
                <a:close/>
                <a:moveTo>
                  <a:pt x="684213" y="198437"/>
                </a:moveTo>
                <a:lnTo>
                  <a:pt x="687388" y="201612"/>
                </a:lnTo>
                <a:lnTo>
                  <a:pt x="688912" y="203136"/>
                </a:lnTo>
                <a:close/>
                <a:moveTo>
                  <a:pt x="663576" y="198437"/>
                </a:moveTo>
                <a:lnTo>
                  <a:pt x="663974" y="198834"/>
                </a:lnTo>
                <a:lnTo>
                  <a:pt x="664370" y="198438"/>
                </a:lnTo>
                <a:cubicBezTo>
                  <a:pt x="664808" y="198438"/>
                  <a:pt x="665164" y="198793"/>
                  <a:pt x="665164" y="199232"/>
                </a:cubicBezTo>
                <a:lnTo>
                  <a:pt x="664768" y="199628"/>
                </a:lnTo>
                <a:lnTo>
                  <a:pt x="666751" y="201612"/>
                </a:lnTo>
                <a:cubicBezTo>
                  <a:pt x="668338" y="203199"/>
                  <a:pt x="669926" y="204787"/>
                  <a:pt x="669926" y="204787"/>
                </a:cubicBezTo>
                <a:cubicBezTo>
                  <a:pt x="666751" y="204787"/>
                  <a:pt x="665164" y="203199"/>
                  <a:pt x="664370" y="201612"/>
                </a:cubicBezTo>
                <a:lnTo>
                  <a:pt x="663841" y="199497"/>
                </a:lnTo>
                <a:lnTo>
                  <a:pt x="663576" y="199232"/>
                </a:lnTo>
                <a:lnTo>
                  <a:pt x="663735" y="199073"/>
                </a:lnTo>
                <a:close/>
                <a:moveTo>
                  <a:pt x="636588" y="198437"/>
                </a:moveTo>
                <a:cubicBezTo>
                  <a:pt x="636588" y="198437"/>
                  <a:pt x="642938" y="198437"/>
                  <a:pt x="642938" y="204787"/>
                </a:cubicBezTo>
                <a:cubicBezTo>
                  <a:pt x="636588" y="198437"/>
                  <a:pt x="636588" y="198437"/>
                  <a:pt x="636588" y="198437"/>
                </a:cubicBezTo>
                <a:close/>
                <a:moveTo>
                  <a:pt x="527050" y="198437"/>
                </a:moveTo>
                <a:cubicBezTo>
                  <a:pt x="527050" y="198437"/>
                  <a:pt x="527050" y="204787"/>
                  <a:pt x="533400" y="204787"/>
                </a:cubicBezTo>
                <a:cubicBezTo>
                  <a:pt x="533400" y="204787"/>
                  <a:pt x="527050" y="204787"/>
                  <a:pt x="527050" y="204787"/>
                </a:cubicBezTo>
                <a:cubicBezTo>
                  <a:pt x="527050" y="198437"/>
                  <a:pt x="527050" y="198437"/>
                  <a:pt x="527050" y="198437"/>
                </a:cubicBezTo>
                <a:close/>
                <a:moveTo>
                  <a:pt x="396082" y="198437"/>
                </a:moveTo>
                <a:lnTo>
                  <a:pt x="396876" y="198437"/>
                </a:lnTo>
                <a:lnTo>
                  <a:pt x="396877" y="198437"/>
                </a:lnTo>
                <a:lnTo>
                  <a:pt x="397868" y="198437"/>
                </a:lnTo>
                <a:lnTo>
                  <a:pt x="398091" y="198437"/>
                </a:lnTo>
                <a:lnTo>
                  <a:pt x="398464" y="198437"/>
                </a:lnTo>
                <a:lnTo>
                  <a:pt x="399654" y="198437"/>
                </a:lnTo>
                <a:lnTo>
                  <a:pt x="400051" y="198437"/>
                </a:lnTo>
                <a:lnTo>
                  <a:pt x="402432" y="198437"/>
                </a:lnTo>
                <a:lnTo>
                  <a:pt x="403226" y="198437"/>
                </a:lnTo>
                <a:cubicBezTo>
                  <a:pt x="403226" y="198437"/>
                  <a:pt x="396876" y="198437"/>
                  <a:pt x="396876" y="204787"/>
                </a:cubicBezTo>
                <a:lnTo>
                  <a:pt x="396876" y="200025"/>
                </a:lnTo>
                <a:lnTo>
                  <a:pt x="396876" y="199231"/>
                </a:lnTo>
                <a:lnTo>
                  <a:pt x="396876" y="199142"/>
                </a:lnTo>
                <a:lnTo>
                  <a:pt x="396082" y="199231"/>
                </a:lnTo>
                <a:cubicBezTo>
                  <a:pt x="394296" y="200024"/>
                  <a:pt x="392510" y="201612"/>
                  <a:pt x="388938" y="204787"/>
                </a:cubicBezTo>
                <a:cubicBezTo>
                  <a:pt x="388938" y="198437"/>
                  <a:pt x="396082" y="198437"/>
                  <a:pt x="396082" y="198437"/>
                </a:cubicBezTo>
                <a:close/>
                <a:moveTo>
                  <a:pt x="375381" y="197782"/>
                </a:moveTo>
                <a:lnTo>
                  <a:pt x="370882" y="198505"/>
                </a:lnTo>
                <a:lnTo>
                  <a:pt x="372649" y="199829"/>
                </a:lnTo>
                <a:close/>
                <a:moveTo>
                  <a:pt x="799178" y="197540"/>
                </a:moveTo>
                <a:lnTo>
                  <a:pt x="799998" y="204098"/>
                </a:lnTo>
                <a:cubicBezTo>
                  <a:pt x="796579" y="200682"/>
                  <a:pt x="796579" y="198975"/>
                  <a:pt x="797434" y="198121"/>
                </a:cubicBezTo>
                <a:close/>
                <a:moveTo>
                  <a:pt x="799998" y="197267"/>
                </a:moveTo>
                <a:lnTo>
                  <a:pt x="799178" y="197540"/>
                </a:lnTo>
                <a:lnTo>
                  <a:pt x="799161" y="197407"/>
                </a:lnTo>
                <a:close/>
                <a:moveTo>
                  <a:pt x="793161" y="197267"/>
                </a:moveTo>
                <a:cubicBezTo>
                  <a:pt x="793161" y="197267"/>
                  <a:pt x="793161" y="197267"/>
                  <a:pt x="794016" y="197267"/>
                </a:cubicBezTo>
                <a:lnTo>
                  <a:pt x="797434" y="197267"/>
                </a:lnTo>
                <a:lnTo>
                  <a:pt x="799143" y="197267"/>
                </a:lnTo>
                <a:lnTo>
                  <a:pt x="799161" y="197407"/>
                </a:lnTo>
                <a:lnTo>
                  <a:pt x="794870" y="198121"/>
                </a:lnTo>
                <a:cubicBezTo>
                  <a:pt x="794870" y="198975"/>
                  <a:pt x="796579" y="200682"/>
                  <a:pt x="799998" y="204098"/>
                </a:cubicBezTo>
                <a:cubicBezTo>
                  <a:pt x="799998" y="204098"/>
                  <a:pt x="793161" y="197267"/>
                  <a:pt x="793161" y="197267"/>
                </a:cubicBezTo>
                <a:close/>
                <a:moveTo>
                  <a:pt x="676922" y="197267"/>
                </a:moveTo>
                <a:cubicBezTo>
                  <a:pt x="676922" y="197267"/>
                  <a:pt x="678631" y="197267"/>
                  <a:pt x="680340" y="198121"/>
                </a:cubicBezTo>
                <a:lnTo>
                  <a:pt x="680521" y="198437"/>
                </a:lnTo>
                <a:lnTo>
                  <a:pt x="683759" y="198437"/>
                </a:lnTo>
                <a:lnTo>
                  <a:pt x="683759" y="197267"/>
                </a:lnTo>
                <a:lnTo>
                  <a:pt x="684052" y="198437"/>
                </a:lnTo>
                <a:lnTo>
                  <a:pt x="684213" y="198437"/>
                </a:lnTo>
                <a:lnTo>
                  <a:pt x="684214" y="198437"/>
                </a:lnTo>
                <a:lnTo>
                  <a:pt x="684213" y="198437"/>
                </a:lnTo>
                <a:lnTo>
                  <a:pt x="684073" y="198522"/>
                </a:lnTo>
                <a:lnTo>
                  <a:pt x="684614" y="200682"/>
                </a:lnTo>
                <a:lnTo>
                  <a:pt x="688912" y="203136"/>
                </a:lnTo>
                <a:lnTo>
                  <a:pt x="690597" y="204098"/>
                </a:lnTo>
                <a:lnTo>
                  <a:pt x="689874" y="204098"/>
                </a:lnTo>
                <a:lnTo>
                  <a:pt x="689742" y="204098"/>
                </a:lnTo>
                <a:lnTo>
                  <a:pt x="684614" y="204098"/>
                </a:lnTo>
                <a:cubicBezTo>
                  <a:pt x="683759" y="204098"/>
                  <a:pt x="683759" y="204098"/>
                  <a:pt x="683759" y="204098"/>
                </a:cubicBezTo>
                <a:cubicBezTo>
                  <a:pt x="683759" y="204098"/>
                  <a:pt x="683759" y="202390"/>
                  <a:pt x="683759" y="200682"/>
                </a:cubicBezTo>
                <a:lnTo>
                  <a:pt x="683759" y="198710"/>
                </a:lnTo>
                <a:lnTo>
                  <a:pt x="681658" y="199971"/>
                </a:lnTo>
                <a:lnTo>
                  <a:pt x="682904" y="200682"/>
                </a:lnTo>
                <a:cubicBezTo>
                  <a:pt x="683759" y="202390"/>
                  <a:pt x="683759" y="204098"/>
                  <a:pt x="683759" y="204098"/>
                </a:cubicBezTo>
                <a:lnTo>
                  <a:pt x="681465" y="200086"/>
                </a:lnTo>
                <a:lnTo>
                  <a:pt x="680245" y="200818"/>
                </a:lnTo>
                <a:cubicBezTo>
                  <a:pt x="678260" y="200024"/>
                  <a:pt x="676276" y="198437"/>
                  <a:pt x="676276" y="198437"/>
                </a:cubicBezTo>
                <a:cubicBezTo>
                  <a:pt x="676276" y="198437"/>
                  <a:pt x="676276" y="198437"/>
                  <a:pt x="677268" y="198437"/>
                </a:cubicBezTo>
                <a:lnTo>
                  <a:pt x="678971" y="198437"/>
                </a:lnTo>
                <a:close/>
                <a:moveTo>
                  <a:pt x="369230" y="197267"/>
                </a:moveTo>
                <a:cubicBezTo>
                  <a:pt x="369230" y="197267"/>
                  <a:pt x="369230" y="204098"/>
                  <a:pt x="362392" y="204098"/>
                </a:cubicBezTo>
                <a:cubicBezTo>
                  <a:pt x="362392" y="204098"/>
                  <a:pt x="369230" y="197267"/>
                  <a:pt x="369230" y="197267"/>
                </a:cubicBezTo>
                <a:close/>
                <a:moveTo>
                  <a:pt x="136752" y="197267"/>
                </a:moveTo>
                <a:lnTo>
                  <a:pt x="136752" y="198121"/>
                </a:lnTo>
                <a:lnTo>
                  <a:pt x="136752" y="199829"/>
                </a:lnTo>
                <a:lnTo>
                  <a:pt x="136752" y="200682"/>
                </a:lnTo>
                <a:lnTo>
                  <a:pt x="136752" y="201536"/>
                </a:lnTo>
                <a:cubicBezTo>
                  <a:pt x="136752" y="200682"/>
                  <a:pt x="136752" y="200682"/>
                  <a:pt x="136752" y="204098"/>
                </a:cubicBezTo>
                <a:lnTo>
                  <a:pt x="135897" y="204098"/>
                </a:lnTo>
                <a:lnTo>
                  <a:pt x="133333" y="204098"/>
                </a:lnTo>
                <a:lnTo>
                  <a:pt x="130769" y="204098"/>
                </a:lnTo>
                <a:cubicBezTo>
                  <a:pt x="129914" y="204098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30769" y="203244"/>
                </a:cubicBezTo>
                <a:lnTo>
                  <a:pt x="136526" y="197493"/>
                </a:lnTo>
                <a:close/>
                <a:moveTo>
                  <a:pt x="123077" y="197267"/>
                </a:moveTo>
                <a:cubicBezTo>
                  <a:pt x="126496" y="197267"/>
                  <a:pt x="126496" y="198975"/>
                  <a:pt x="124786" y="200682"/>
                </a:cubicBezTo>
                <a:lnTo>
                  <a:pt x="118869" y="203047"/>
                </a:lnTo>
                <a:close/>
                <a:moveTo>
                  <a:pt x="620624" y="196341"/>
                </a:moveTo>
                <a:lnTo>
                  <a:pt x="622301" y="198438"/>
                </a:lnTo>
                <a:cubicBezTo>
                  <a:pt x="622301" y="198438"/>
                  <a:pt x="622301" y="198438"/>
                  <a:pt x="621507" y="197446"/>
                </a:cubicBezTo>
                <a:close/>
                <a:moveTo>
                  <a:pt x="465932" y="195461"/>
                </a:moveTo>
                <a:lnTo>
                  <a:pt x="466549" y="195792"/>
                </a:lnTo>
                <a:lnTo>
                  <a:pt x="465138" y="198438"/>
                </a:lnTo>
                <a:cubicBezTo>
                  <a:pt x="465138" y="194469"/>
                  <a:pt x="465138" y="194469"/>
                  <a:pt x="465932" y="195461"/>
                </a:cubicBezTo>
                <a:close/>
                <a:moveTo>
                  <a:pt x="394094" y="194783"/>
                </a:moveTo>
                <a:lnTo>
                  <a:pt x="393162" y="196413"/>
                </a:lnTo>
                <a:cubicBezTo>
                  <a:pt x="391452" y="197267"/>
                  <a:pt x="389743" y="197267"/>
                  <a:pt x="389743" y="197267"/>
                </a:cubicBezTo>
                <a:close/>
                <a:moveTo>
                  <a:pt x="139330" y="194692"/>
                </a:moveTo>
                <a:lnTo>
                  <a:pt x="137607" y="196413"/>
                </a:lnTo>
                <a:cubicBezTo>
                  <a:pt x="136752" y="197267"/>
                  <a:pt x="136752" y="197267"/>
                  <a:pt x="136752" y="197267"/>
                </a:cubicBezTo>
                <a:close/>
                <a:moveTo>
                  <a:pt x="822893" y="194094"/>
                </a:moveTo>
                <a:lnTo>
                  <a:pt x="823716" y="194945"/>
                </a:lnTo>
                <a:lnTo>
                  <a:pt x="826067" y="197379"/>
                </a:lnTo>
                <a:lnTo>
                  <a:pt x="826589" y="197920"/>
                </a:lnTo>
                <a:lnTo>
                  <a:pt x="827088" y="198437"/>
                </a:lnTo>
                <a:lnTo>
                  <a:pt x="826589" y="197920"/>
                </a:lnTo>
                <a:lnTo>
                  <a:pt x="826066" y="197379"/>
                </a:lnTo>
                <a:close/>
                <a:moveTo>
                  <a:pt x="453425" y="193933"/>
                </a:moveTo>
                <a:lnTo>
                  <a:pt x="453827" y="194469"/>
                </a:lnTo>
                <a:cubicBezTo>
                  <a:pt x="452835" y="196453"/>
                  <a:pt x="450850" y="198438"/>
                  <a:pt x="450850" y="198438"/>
                </a:cubicBezTo>
                <a:close/>
                <a:moveTo>
                  <a:pt x="126135" y="193892"/>
                </a:moveTo>
                <a:lnTo>
                  <a:pt x="123826" y="198438"/>
                </a:lnTo>
                <a:cubicBezTo>
                  <a:pt x="123826" y="198438"/>
                  <a:pt x="123826" y="196652"/>
                  <a:pt x="124620" y="194866"/>
                </a:cubicBezTo>
                <a:close/>
                <a:moveTo>
                  <a:pt x="468313" y="192484"/>
                </a:moveTo>
                <a:cubicBezTo>
                  <a:pt x="469901" y="192484"/>
                  <a:pt x="471488" y="194469"/>
                  <a:pt x="471488" y="198438"/>
                </a:cubicBezTo>
                <a:lnTo>
                  <a:pt x="466549" y="195792"/>
                </a:lnTo>
                <a:close/>
                <a:moveTo>
                  <a:pt x="143281" y="190745"/>
                </a:moveTo>
                <a:lnTo>
                  <a:pt x="139330" y="194692"/>
                </a:lnTo>
                <a:lnTo>
                  <a:pt x="140171" y="193852"/>
                </a:lnTo>
                <a:close/>
                <a:moveTo>
                  <a:pt x="663576" y="190500"/>
                </a:moveTo>
                <a:cubicBezTo>
                  <a:pt x="663576" y="190500"/>
                  <a:pt x="663576" y="190500"/>
                  <a:pt x="669926" y="190500"/>
                </a:cubicBezTo>
                <a:lnTo>
                  <a:pt x="667180" y="193074"/>
                </a:lnTo>
                <a:lnTo>
                  <a:pt x="669132" y="194469"/>
                </a:lnTo>
                <a:lnTo>
                  <a:pt x="669926" y="198437"/>
                </a:lnTo>
                <a:lnTo>
                  <a:pt x="669926" y="198438"/>
                </a:lnTo>
                <a:lnTo>
                  <a:pt x="669920" y="198437"/>
                </a:lnTo>
                <a:lnTo>
                  <a:pt x="664370" y="197446"/>
                </a:lnTo>
                <a:cubicBezTo>
                  <a:pt x="663576" y="196453"/>
                  <a:pt x="663576" y="194469"/>
                  <a:pt x="663576" y="190500"/>
                </a:cubicBezTo>
                <a:close/>
                <a:moveTo>
                  <a:pt x="655638" y="190500"/>
                </a:moveTo>
                <a:cubicBezTo>
                  <a:pt x="655638" y="194469"/>
                  <a:pt x="657623" y="196453"/>
                  <a:pt x="659607" y="197446"/>
                </a:cubicBezTo>
                <a:lnTo>
                  <a:pt x="663572" y="198437"/>
                </a:lnTo>
                <a:lnTo>
                  <a:pt x="663576" y="198437"/>
                </a:lnTo>
                <a:lnTo>
                  <a:pt x="663576" y="198438"/>
                </a:lnTo>
                <a:lnTo>
                  <a:pt x="663576" y="199232"/>
                </a:lnTo>
                <a:lnTo>
                  <a:pt x="663576" y="203993"/>
                </a:lnTo>
                <a:cubicBezTo>
                  <a:pt x="663576" y="204787"/>
                  <a:pt x="663576" y="204787"/>
                  <a:pt x="663576" y="204787"/>
                </a:cubicBezTo>
                <a:cubicBezTo>
                  <a:pt x="663576" y="201612"/>
                  <a:pt x="663576" y="200024"/>
                  <a:pt x="662584" y="199231"/>
                </a:cubicBezTo>
                <a:lnTo>
                  <a:pt x="655647" y="198438"/>
                </a:lnTo>
                <a:lnTo>
                  <a:pt x="655638" y="198438"/>
                </a:lnTo>
                <a:lnTo>
                  <a:pt x="655638" y="198437"/>
                </a:lnTo>
                <a:lnTo>
                  <a:pt x="655638" y="197446"/>
                </a:lnTo>
                <a:lnTo>
                  <a:pt x="655638" y="194469"/>
                </a:lnTo>
                <a:cubicBezTo>
                  <a:pt x="655638" y="192484"/>
                  <a:pt x="655638" y="190500"/>
                  <a:pt x="655638" y="190500"/>
                </a:cubicBezTo>
                <a:close/>
                <a:moveTo>
                  <a:pt x="623095" y="190500"/>
                </a:moveTo>
                <a:cubicBezTo>
                  <a:pt x="623533" y="190500"/>
                  <a:pt x="623889" y="190855"/>
                  <a:pt x="623889" y="191294"/>
                </a:cubicBezTo>
                <a:lnTo>
                  <a:pt x="623360" y="191823"/>
                </a:lnTo>
                <a:lnTo>
                  <a:pt x="623095" y="192088"/>
                </a:lnTo>
                <a:cubicBezTo>
                  <a:pt x="622657" y="192088"/>
                  <a:pt x="622301" y="191732"/>
                  <a:pt x="622301" y="191294"/>
                </a:cubicBezTo>
                <a:lnTo>
                  <a:pt x="622654" y="190941"/>
                </a:lnTo>
                <a:close/>
                <a:moveTo>
                  <a:pt x="615951" y="190500"/>
                </a:moveTo>
                <a:lnTo>
                  <a:pt x="620624" y="196341"/>
                </a:lnTo>
                <a:lnTo>
                  <a:pt x="619126" y="194469"/>
                </a:lnTo>
                <a:cubicBezTo>
                  <a:pt x="617539" y="192484"/>
                  <a:pt x="615951" y="190500"/>
                  <a:pt x="615951" y="190500"/>
                </a:cubicBezTo>
                <a:close/>
                <a:moveTo>
                  <a:pt x="567532" y="190500"/>
                </a:moveTo>
                <a:cubicBezTo>
                  <a:pt x="567970" y="190500"/>
                  <a:pt x="568326" y="190855"/>
                  <a:pt x="568326" y="191294"/>
                </a:cubicBezTo>
                <a:cubicBezTo>
                  <a:pt x="568326" y="191732"/>
                  <a:pt x="567970" y="192088"/>
                  <a:pt x="567532" y="192088"/>
                </a:cubicBezTo>
                <a:cubicBezTo>
                  <a:pt x="567094" y="192088"/>
                  <a:pt x="566738" y="191732"/>
                  <a:pt x="566738" y="191294"/>
                </a:cubicBezTo>
                <a:cubicBezTo>
                  <a:pt x="566738" y="190855"/>
                  <a:pt x="567094" y="190500"/>
                  <a:pt x="567532" y="190500"/>
                </a:cubicBezTo>
                <a:close/>
                <a:moveTo>
                  <a:pt x="450850" y="190500"/>
                </a:moveTo>
                <a:lnTo>
                  <a:pt x="450851" y="190500"/>
                </a:lnTo>
                <a:lnTo>
                  <a:pt x="457796" y="190500"/>
                </a:lnTo>
                <a:cubicBezTo>
                  <a:pt x="458788" y="190500"/>
                  <a:pt x="458788" y="190500"/>
                  <a:pt x="458788" y="190500"/>
                </a:cubicBezTo>
                <a:cubicBezTo>
                  <a:pt x="458788" y="190500"/>
                  <a:pt x="456804" y="190500"/>
                  <a:pt x="454819" y="191492"/>
                </a:cubicBezTo>
                <a:lnTo>
                  <a:pt x="453425" y="193933"/>
                </a:lnTo>
                <a:lnTo>
                  <a:pt x="450850" y="190501"/>
                </a:lnTo>
                <a:lnTo>
                  <a:pt x="447676" y="193477"/>
                </a:lnTo>
                <a:lnTo>
                  <a:pt x="445517" y="191453"/>
                </a:lnTo>
                <a:lnTo>
                  <a:pt x="450850" y="190500"/>
                </a:lnTo>
                <a:close/>
                <a:moveTo>
                  <a:pt x="444501" y="190500"/>
                </a:moveTo>
                <a:lnTo>
                  <a:pt x="445517" y="191453"/>
                </a:lnTo>
                <a:lnTo>
                  <a:pt x="445295" y="191492"/>
                </a:lnTo>
                <a:cubicBezTo>
                  <a:pt x="444501" y="192484"/>
                  <a:pt x="444501" y="194469"/>
                  <a:pt x="444501" y="198438"/>
                </a:cubicBezTo>
                <a:cubicBezTo>
                  <a:pt x="444501" y="198438"/>
                  <a:pt x="444501" y="190500"/>
                  <a:pt x="444501" y="190500"/>
                </a:cubicBezTo>
                <a:close/>
                <a:moveTo>
                  <a:pt x="438151" y="190500"/>
                </a:moveTo>
                <a:lnTo>
                  <a:pt x="436043" y="192842"/>
                </a:lnTo>
                <a:lnTo>
                  <a:pt x="431007" y="198438"/>
                </a:lnTo>
                <a:cubicBezTo>
                  <a:pt x="431007" y="190500"/>
                  <a:pt x="438151" y="190500"/>
                  <a:pt x="438151" y="190500"/>
                </a:cubicBezTo>
                <a:close/>
                <a:moveTo>
                  <a:pt x="438151" y="190500"/>
                </a:moveTo>
                <a:cubicBezTo>
                  <a:pt x="438151" y="190500"/>
                  <a:pt x="438151" y="190500"/>
                  <a:pt x="438151" y="198438"/>
                </a:cubicBezTo>
                <a:lnTo>
                  <a:pt x="438150" y="198438"/>
                </a:lnTo>
                <a:lnTo>
                  <a:pt x="434579" y="198438"/>
                </a:lnTo>
                <a:lnTo>
                  <a:pt x="433686" y="198438"/>
                </a:lnTo>
                <a:lnTo>
                  <a:pt x="431900" y="198438"/>
                </a:lnTo>
                <a:cubicBezTo>
                  <a:pt x="431007" y="198438"/>
                  <a:pt x="431007" y="198438"/>
                  <a:pt x="431007" y="198438"/>
                </a:cubicBezTo>
                <a:cubicBezTo>
                  <a:pt x="431007" y="198438"/>
                  <a:pt x="432793" y="196453"/>
                  <a:pt x="434579" y="194469"/>
                </a:cubicBezTo>
                <a:lnTo>
                  <a:pt x="436043" y="192842"/>
                </a:lnTo>
                <a:lnTo>
                  <a:pt x="437258" y="191492"/>
                </a:lnTo>
                <a:cubicBezTo>
                  <a:pt x="438151" y="190500"/>
                  <a:pt x="438151" y="190500"/>
                  <a:pt x="438151" y="190500"/>
                </a:cubicBezTo>
                <a:close/>
                <a:moveTo>
                  <a:pt x="417514" y="190500"/>
                </a:moveTo>
                <a:cubicBezTo>
                  <a:pt x="417514" y="190500"/>
                  <a:pt x="417514" y="190500"/>
                  <a:pt x="417514" y="191492"/>
                </a:cubicBezTo>
                <a:lnTo>
                  <a:pt x="417514" y="198437"/>
                </a:lnTo>
                <a:lnTo>
                  <a:pt x="423069" y="194469"/>
                </a:lnTo>
                <a:cubicBezTo>
                  <a:pt x="423863" y="194469"/>
                  <a:pt x="423863" y="194469"/>
                  <a:pt x="423863" y="190500"/>
                </a:cubicBezTo>
                <a:lnTo>
                  <a:pt x="425768" y="193675"/>
                </a:lnTo>
                <a:lnTo>
                  <a:pt x="430213" y="190500"/>
                </a:lnTo>
                <a:cubicBezTo>
                  <a:pt x="430213" y="190500"/>
                  <a:pt x="430213" y="198438"/>
                  <a:pt x="423863" y="198438"/>
                </a:cubicBezTo>
                <a:cubicBezTo>
                  <a:pt x="423863" y="198438"/>
                  <a:pt x="422276" y="198438"/>
                  <a:pt x="420688" y="198438"/>
                </a:cubicBezTo>
                <a:lnTo>
                  <a:pt x="417520" y="198438"/>
                </a:lnTo>
                <a:lnTo>
                  <a:pt x="423069" y="199231"/>
                </a:lnTo>
                <a:cubicBezTo>
                  <a:pt x="423863" y="200024"/>
                  <a:pt x="423863" y="201612"/>
                  <a:pt x="423863" y="204787"/>
                </a:cubicBezTo>
                <a:cubicBezTo>
                  <a:pt x="420688" y="204787"/>
                  <a:pt x="420688" y="204787"/>
                  <a:pt x="420688" y="204787"/>
                </a:cubicBezTo>
                <a:cubicBezTo>
                  <a:pt x="419101" y="204787"/>
                  <a:pt x="417513" y="204787"/>
                  <a:pt x="417513" y="204787"/>
                </a:cubicBezTo>
                <a:cubicBezTo>
                  <a:pt x="417513" y="204787"/>
                  <a:pt x="419101" y="203199"/>
                  <a:pt x="419894" y="201612"/>
                </a:cubicBezTo>
                <a:lnTo>
                  <a:pt x="417514" y="198438"/>
                </a:lnTo>
                <a:lnTo>
                  <a:pt x="417513" y="198438"/>
                </a:lnTo>
                <a:lnTo>
                  <a:pt x="413550" y="198438"/>
                </a:lnTo>
                <a:lnTo>
                  <a:pt x="417514" y="199231"/>
                </a:lnTo>
                <a:cubicBezTo>
                  <a:pt x="417514" y="199669"/>
                  <a:pt x="415737" y="200025"/>
                  <a:pt x="413545" y="200025"/>
                </a:cubicBezTo>
                <a:cubicBezTo>
                  <a:pt x="411353" y="200025"/>
                  <a:pt x="409576" y="199669"/>
                  <a:pt x="409576" y="199231"/>
                </a:cubicBezTo>
                <a:lnTo>
                  <a:pt x="413540" y="198438"/>
                </a:lnTo>
                <a:lnTo>
                  <a:pt x="410568" y="198438"/>
                </a:lnTo>
                <a:cubicBezTo>
                  <a:pt x="409576" y="198438"/>
                  <a:pt x="409576" y="198438"/>
                  <a:pt x="409576" y="198438"/>
                </a:cubicBezTo>
                <a:cubicBezTo>
                  <a:pt x="413545" y="198438"/>
                  <a:pt x="415530" y="198438"/>
                  <a:pt x="416522" y="197446"/>
                </a:cubicBezTo>
                <a:close/>
                <a:moveTo>
                  <a:pt x="409576" y="190500"/>
                </a:moveTo>
                <a:cubicBezTo>
                  <a:pt x="409576" y="190500"/>
                  <a:pt x="409576" y="192484"/>
                  <a:pt x="408782" y="193477"/>
                </a:cubicBezTo>
                <a:lnTo>
                  <a:pt x="407671" y="192881"/>
                </a:lnTo>
                <a:lnTo>
                  <a:pt x="408782" y="191492"/>
                </a:lnTo>
                <a:cubicBezTo>
                  <a:pt x="409576" y="190500"/>
                  <a:pt x="409576" y="190500"/>
                  <a:pt x="409576" y="190500"/>
                </a:cubicBezTo>
                <a:close/>
                <a:moveTo>
                  <a:pt x="403226" y="190500"/>
                </a:moveTo>
                <a:cubicBezTo>
                  <a:pt x="403226" y="190500"/>
                  <a:pt x="403226" y="192484"/>
                  <a:pt x="402432" y="194469"/>
                </a:cubicBezTo>
                <a:lnTo>
                  <a:pt x="396877" y="198437"/>
                </a:lnTo>
                <a:lnTo>
                  <a:pt x="402432" y="191492"/>
                </a:lnTo>
                <a:cubicBezTo>
                  <a:pt x="403226" y="190500"/>
                  <a:pt x="403226" y="190500"/>
                  <a:pt x="403226" y="190500"/>
                </a:cubicBezTo>
                <a:close/>
                <a:moveTo>
                  <a:pt x="403226" y="190500"/>
                </a:moveTo>
                <a:lnTo>
                  <a:pt x="407671" y="192881"/>
                </a:lnTo>
                <a:lnTo>
                  <a:pt x="403227" y="198437"/>
                </a:lnTo>
                <a:lnTo>
                  <a:pt x="403226" y="198438"/>
                </a:lnTo>
                <a:lnTo>
                  <a:pt x="403226" y="198437"/>
                </a:lnTo>
                <a:lnTo>
                  <a:pt x="403226" y="194469"/>
                </a:lnTo>
                <a:cubicBezTo>
                  <a:pt x="403226" y="194469"/>
                  <a:pt x="403226" y="194469"/>
                  <a:pt x="403226" y="190500"/>
                </a:cubicBezTo>
                <a:close/>
                <a:moveTo>
                  <a:pt x="813674" y="190437"/>
                </a:moveTo>
                <a:cubicBezTo>
                  <a:pt x="820511" y="190437"/>
                  <a:pt x="820511" y="190437"/>
                  <a:pt x="820511" y="197267"/>
                </a:cubicBezTo>
                <a:cubicBezTo>
                  <a:pt x="820511" y="197267"/>
                  <a:pt x="813674" y="190437"/>
                  <a:pt x="813674" y="190437"/>
                </a:cubicBezTo>
                <a:close/>
                <a:moveTo>
                  <a:pt x="806836" y="190437"/>
                </a:moveTo>
                <a:cubicBezTo>
                  <a:pt x="806836" y="190437"/>
                  <a:pt x="806836" y="190437"/>
                  <a:pt x="807691" y="191291"/>
                </a:cubicBezTo>
                <a:lnTo>
                  <a:pt x="812801" y="196395"/>
                </a:lnTo>
                <a:lnTo>
                  <a:pt x="810255" y="193852"/>
                </a:lnTo>
                <a:cubicBezTo>
                  <a:pt x="808545" y="192144"/>
                  <a:pt x="806836" y="190437"/>
                  <a:pt x="806836" y="190437"/>
                </a:cubicBezTo>
                <a:close/>
                <a:moveTo>
                  <a:pt x="787178" y="190437"/>
                </a:moveTo>
                <a:lnTo>
                  <a:pt x="788887" y="190437"/>
                </a:lnTo>
                <a:lnTo>
                  <a:pt x="789742" y="190437"/>
                </a:lnTo>
                <a:lnTo>
                  <a:pt x="793161" y="197267"/>
                </a:lnTo>
                <a:lnTo>
                  <a:pt x="788571" y="192027"/>
                </a:lnTo>
                <a:lnTo>
                  <a:pt x="788887" y="191291"/>
                </a:lnTo>
                <a:lnTo>
                  <a:pt x="787530" y="190839"/>
                </a:lnTo>
                <a:close/>
                <a:moveTo>
                  <a:pt x="670084" y="190437"/>
                </a:moveTo>
                <a:cubicBezTo>
                  <a:pt x="670084" y="197267"/>
                  <a:pt x="676922" y="190437"/>
                  <a:pt x="676922" y="197267"/>
                </a:cubicBezTo>
                <a:cubicBezTo>
                  <a:pt x="676922" y="197267"/>
                  <a:pt x="670084" y="190437"/>
                  <a:pt x="670084" y="197267"/>
                </a:cubicBezTo>
                <a:cubicBezTo>
                  <a:pt x="670084" y="190437"/>
                  <a:pt x="670084" y="190437"/>
                  <a:pt x="670084" y="190437"/>
                </a:cubicBezTo>
                <a:close/>
                <a:moveTo>
                  <a:pt x="396580" y="190437"/>
                </a:moveTo>
                <a:cubicBezTo>
                  <a:pt x="396580" y="190437"/>
                  <a:pt x="396580" y="192144"/>
                  <a:pt x="395725" y="193852"/>
                </a:cubicBezTo>
                <a:lnTo>
                  <a:pt x="394094" y="194783"/>
                </a:lnTo>
                <a:close/>
                <a:moveTo>
                  <a:pt x="389743" y="190437"/>
                </a:moveTo>
                <a:cubicBezTo>
                  <a:pt x="389743" y="197267"/>
                  <a:pt x="382905" y="197267"/>
                  <a:pt x="382905" y="197267"/>
                </a:cubicBezTo>
                <a:cubicBezTo>
                  <a:pt x="382905" y="197267"/>
                  <a:pt x="389743" y="190437"/>
                  <a:pt x="389743" y="190437"/>
                </a:cubicBezTo>
                <a:close/>
                <a:moveTo>
                  <a:pt x="123077" y="190437"/>
                </a:moveTo>
                <a:lnTo>
                  <a:pt x="118290" y="195218"/>
                </a:lnTo>
                <a:lnTo>
                  <a:pt x="116239" y="197267"/>
                </a:lnTo>
                <a:cubicBezTo>
                  <a:pt x="116239" y="197267"/>
                  <a:pt x="116239" y="190437"/>
                  <a:pt x="123077" y="190437"/>
                </a:cubicBezTo>
                <a:close/>
                <a:moveTo>
                  <a:pt x="123077" y="190437"/>
                </a:moveTo>
                <a:lnTo>
                  <a:pt x="118290" y="197267"/>
                </a:lnTo>
                <a:lnTo>
                  <a:pt x="116239" y="197267"/>
                </a:lnTo>
                <a:cubicBezTo>
                  <a:pt x="116239" y="197267"/>
                  <a:pt x="116239" y="197267"/>
                  <a:pt x="117094" y="196413"/>
                </a:cubicBezTo>
                <a:lnTo>
                  <a:pt x="118290" y="195218"/>
                </a:lnTo>
                <a:lnTo>
                  <a:pt x="119658" y="193852"/>
                </a:lnTo>
                <a:cubicBezTo>
                  <a:pt x="121368" y="192144"/>
                  <a:pt x="123077" y="190437"/>
                  <a:pt x="123077" y="190437"/>
                </a:cubicBezTo>
                <a:close/>
                <a:moveTo>
                  <a:pt x="139546" y="189705"/>
                </a:moveTo>
                <a:lnTo>
                  <a:pt x="139246" y="190500"/>
                </a:lnTo>
                <a:lnTo>
                  <a:pt x="138609" y="192186"/>
                </a:lnTo>
                <a:lnTo>
                  <a:pt x="136526" y="193730"/>
                </a:lnTo>
                <a:lnTo>
                  <a:pt x="134786" y="195020"/>
                </a:lnTo>
                <a:lnTo>
                  <a:pt x="134188" y="196413"/>
                </a:lnTo>
                <a:lnTo>
                  <a:pt x="136526" y="197192"/>
                </a:lnTo>
                <a:lnTo>
                  <a:pt x="136752" y="197267"/>
                </a:lnTo>
                <a:lnTo>
                  <a:pt x="136526" y="197396"/>
                </a:lnTo>
                <a:lnTo>
                  <a:pt x="130769" y="200682"/>
                </a:lnTo>
                <a:cubicBezTo>
                  <a:pt x="129914" y="202390"/>
                  <a:pt x="129914" y="204098"/>
                  <a:pt x="129914" y="204098"/>
                </a:cubicBezTo>
                <a:cubicBezTo>
                  <a:pt x="129914" y="204098"/>
                  <a:pt x="129914" y="204098"/>
                  <a:pt x="129059" y="204098"/>
                </a:cubicBezTo>
                <a:lnTo>
                  <a:pt x="126587" y="204098"/>
                </a:lnTo>
                <a:lnTo>
                  <a:pt x="123955" y="204756"/>
                </a:lnTo>
                <a:lnTo>
                  <a:pt x="126496" y="206659"/>
                </a:lnTo>
                <a:cubicBezTo>
                  <a:pt x="128205" y="205805"/>
                  <a:pt x="129914" y="204098"/>
                  <a:pt x="129914" y="204098"/>
                </a:cubicBezTo>
                <a:cubicBezTo>
                  <a:pt x="129914" y="204098"/>
                  <a:pt x="123077" y="210928"/>
                  <a:pt x="123077" y="210928"/>
                </a:cubicBezTo>
                <a:lnTo>
                  <a:pt x="123077" y="208367"/>
                </a:lnTo>
                <a:lnTo>
                  <a:pt x="123077" y="207513"/>
                </a:lnTo>
                <a:lnTo>
                  <a:pt x="123077" y="205386"/>
                </a:lnTo>
                <a:lnTo>
                  <a:pt x="123077" y="204098"/>
                </a:lnTo>
                <a:lnTo>
                  <a:pt x="123878" y="204698"/>
                </a:lnTo>
                <a:lnTo>
                  <a:pt x="124220" y="204098"/>
                </a:lnTo>
                <a:lnTo>
                  <a:pt x="123077" y="204098"/>
                </a:lnTo>
                <a:cubicBezTo>
                  <a:pt x="123077" y="204098"/>
                  <a:pt x="123077" y="204098"/>
                  <a:pt x="123932" y="203244"/>
                </a:cubicBezTo>
                <a:lnTo>
                  <a:pt x="125742" y="201436"/>
                </a:lnTo>
                <a:lnTo>
                  <a:pt x="127001" y="199232"/>
                </a:lnTo>
                <a:lnTo>
                  <a:pt x="128264" y="198916"/>
                </a:lnTo>
                <a:lnTo>
                  <a:pt x="128742" y="198438"/>
                </a:lnTo>
                <a:lnTo>
                  <a:pt x="129914" y="197267"/>
                </a:lnTo>
                <a:lnTo>
                  <a:pt x="130176" y="197006"/>
                </a:lnTo>
                <a:lnTo>
                  <a:pt x="133333" y="193852"/>
                </a:lnTo>
                <a:lnTo>
                  <a:pt x="136526" y="190663"/>
                </a:lnTo>
                <a:lnTo>
                  <a:pt x="136689" y="190500"/>
                </a:lnTo>
                <a:lnTo>
                  <a:pt x="136752" y="190437"/>
                </a:lnTo>
                <a:lnTo>
                  <a:pt x="136725" y="190500"/>
                </a:lnTo>
                <a:lnTo>
                  <a:pt x="136526" y="190963"/>
                </a:lnTo>
                <a:lnTo>
                  <a:pt x="136460" y="191116"/>
                </a:lnTo>
                <a:lnTo>
                  <a:pt x="136526" y="191040"/>
                </a:lnTo>
                <a:lnTo>
                  <a:pt x="136922" y="190579"/>
                </a:lnTo>
                <a:lnTo>
                  <a:pt x="136922" y="191293"/>
                </a:lnTo>
                <a:lnTo>
                  <a:pt x="136526" y="191712"/>
                </a:lnTo>
                <a:lnTo>
                  <a:pt x="135937" y="192336"/>
                </a:lnTo>
                <a:lnTo>
                  <a:pt x="136079" y="192186"/>
                </a:lnTo>
                <a:lnTo>
                  <a:pt x="136526" y="191713"/>
                </a:lnTo>
                <a:lnTo>
                  <a:pt x="136922" y="191293"/>
                </a:lnTo>
                <a:lnTo>
                  <a:pt x="138233" y="190500"/>
                </a:lnTo>
                <a:close/>
                <a:moveTo>
                  <a:pt x="129184" y="189396"/>
                </a:moveTo>
                <a:cubicBezTo>
                  <a:pt x="129779" y="189061"/>
                  <a:pt x="130176" y="189508"/>
                  <a:pt x="130176" y="191294"/>
                </a:cubicBezTo>
                <a:lnTo>
                  <a:pt x="126135" y="193892"/>
                </a:lnTo>
                <a:lnTo>
                  <a:pt x="126366" y="193437"/>
                </a:lnTo>
                <a:lnTo>
                  <a:pt x="127001" y="192187"/>
                </a:lnTo>
                <a:cubicBezTo>
                  <a:pt x="127795" y="190847"/>
                  <a:pt x="128589" y="189731"/>
                  <a:pt x="129184" y="189396"/>
                </a:cubicBezTo>
                <a:close/>
                <a:moveTo>
                  <a:pt x="145904" y="189115"/>
                </a:moveTo>
                <a:lnTo>
                  <a:pt x="144075" y="189951"/>
                </a:lnTo>
                <a:lnTo>
                  <a:pt x="143794" y="190232"/>
                </a:lnTo>
                <a:lnTo>
                  <a:pt x="143783" y="190326"/>
                </a:lnTo>
                <a:close/>
                <a:moveTo>
                  <a:pt x="541229" y="188412"/>
                </a:moveTo>
                <a:lnTo>
                  <a:pt x="547688" y="190500"/>
                </a:lnTo>
                <a:cubicBezTo>
                  <a:pt x="544116" y="190500"/>
                  <a:pt x="542330" y="190500"/>
                  <a:pt x="541437" y="189706"/>
                </a:cubicBezTo>
                <a:close/>
                <a:moveTo>
                  <a:pt x="791110" y="188388"/>
                </a:moveTo>
                <a:lnTo>
                  <a:pt x="793161" y="190437"/>
                </a:lnTo>
                <a:cubicBezTo>
                  <a:pt x="793161" y="190437"/>
                  <a:pt x="793161" y="190437"/>
                  <a:pt x="792306" y="189583"/>
                </a:cubicBezTo>
                <a:close/>
                <a:moveTo>
                  <a:pt x="619126" y="188119"/>
                </a:moveTo>
                <a:cubicBezTo>
                  <a:pt x="620714" y="188912"/>
                  <a:pt x="622301" y="190500"/>
                  <a:pt x="622301" y="190500"/>
                </a:cubicBezTo>
                <a:lnTo>
                  <a:pt x="621507" y="190500"/>
                </a:lnTo>
                <a:lnTo>
                  <a:pt x="619920" y="190500"/>
                </a:lnTo>
                <a:lnTo>
                  <a:pt x="619126" y="190500"/>
                </a:lnTo>
                <a:lnTo>
                  <a:pt x="618332" y="190500"/>
                </a:lnTo>
                <a:cubicBezTo>
                  <a:pt x="619126" y="190500"/>
                  <a:pt x="619126" y="190500"/>
                  <a:pt x="615951" y="190500"/>
                </a:cubicBezTo>
                <a:cubicBezTo>
                  <a:pt x="615951" y="187325"/>
                  <a:pt x="617539" y="187325"/>
                  <a:pt x="619126" y="188119"/>
                </a:cubicBezTo>
                <a:close/>
                <a:moveTo>
                  <a:pt x="434182" y="188119"/>
                </a:moveTo>
                <a:cubicBezTo>
                  <a:pt x="436167" y="187325"/>
                  <a:pt x="438151" y="187325"/>
                  <a:pt x="438151" y="190500"/>
                </a:cubicBezTo>
                <a:lnTo>
                  <a:pt x="437159" y="190500"/>
                </a:lnTo>
                <a:lnTo>
                  <a:pt x="434182" y="190500"/>
                </a:lnTo>
                <a:lnTo>
                  <a:pt x="433190" y="190500"/>
                </a:lnTo>
                <a:lnTo>
                  <a:pt x="430213" y="190500"/>
                </a:lnTo>
                <a:cubicBezTo>
                  <a:pt x="430213" y="190500"/>
                  <a:pt x="432198" y="188912"/>
                  <a:pt x="434182" y="188119"/>
                </a:cubicBezTo>
                <a:close/>
                <a:moveTo>
                  <a:pt x="786811" y="187509"/>
                </a:moveTo>
                <a:lnTo>
                  <a:pt x="787178" y="190437"/>
                </a:lnTo>
                <a:lnTo>
                  <a:pt x="786323" y="190437"/>
                </a:lnTo>
                <a:close/>
                <a:moveTo>
                  <a:pt x="154112" y="187201"/>
                </a:moveTo>
                <a:lnTo>
                  <a:pt x="153988" y="187325"/>
                </a:lnTo>
                <a:lnTo>
                  <a:pt x="151607" y="189706"/>
                </a:lnTo>
                <a:close/>
                <a:moveTo>
                  <a:pt x="465138" y="186690"/>
                </a:moveTo>
                <a:lnTo>
                  <a:pt x="466726" y="187325"/>
                </a:lnTo>
                <a:cubicBezTo>
                  <a:pt x="468313" y="187325"/>
                  <a:pt x="468313" y="187325"/>
                  <a:pt x="465138" y="190500"/>
                </a:cubicBezTo>
                <a:cubicBezTo>
                  <a:pt x="465138" y="190500"/>
                  <a:pt x="465138" y="188912"/>
                  <a:pt x="465138" y="187325"/>
                </a:cubicBezTo>
                <a:close/>
                <a:moveTo>
                  <a:pt x="640629" y="186459"/>
                </a:moveTo>
                <a:lnTo>
                  <a:pt x="642144" y="187325"/>
                </a:lnTo>
                <a:cubicBezTo>
                  <a:pt x="642938" y="188912"/>
                  <a:pt x="642938" y="190500"/>
                  <a:pt x="642938" y="190500"/>
                </a:cubicBezTo>
                <a:close/>
                <a:moveTo>
                  <a:pt x="790674" y="186090"/>
                </a:moveTo>
                <a:lnTo>
                  <a:pt x="792306" y="187022"/>
                </a:lnTo>
                <a:cubicBezTo>
                  <a:pt x="793161" y="188729"/>
                  <a:pt x="793161" y="190437"/>
                  <a:pt x="793161" y="190437"/>
                </a:cubicBezTo>
                <a:close/>
                <a:moveTo>
                  <a:pt x="787178" y="185314"/>
                </a:moveTo>
                <a:cubicBezTo>
                  <a:pt x="788033" y="185314"/>
                  <a:pt x="789742" y="187022"/>
                  <a:pt x="793161" y="190437"/>
                </a:cubicBezTo>
                <a:lnTo>
                  <a:pt x="789742" y="190437"/>
                </a:lnTo>
                <a:close/>
                <a:moveTo>
                  <a:pt x="779486" y="184173"/>
                </a:moveTo>
                <a:lnTo>
                  <a:pt x="779486" y="184460"/>
                </a:lnTo>
                <a:cubicBezTo>
                  <a:pt x="779486" y="185314"/>
                  <a:pt x="779486" y="187022"/>
                  <a:pt x="779486" y="190437"/>
                </a:cubicBezTo>
                <a:cubicBezTo>
                  <a:pt x="782905" y="190437"/>
                  <a:pt x="784614" y="190437"/>
                  <a:pt x="785468" y="190437"/>
                </a:cubicBezTo>
                <a:lnTo>
                  <a:pt x="785750" y="190437"/>
                </a:lnTo>
                <a:lnTo>
                  <a:pt x="785019" y="189706"/>
                </a:lnTo>
                <a:close/>
                <a:moveTo>
                  <a:pt x="841376" y="184150"/>
                </a:moveTo>
                <a:cubicBezTo>
                  <a:pt x="841376" y="184150"/>
                  <a:pt x="847726" y="190500"/>
                  <a:pt x="847726" y="190500"/>
                </a:cubicBezTo>
                <a:lnTo>
                  <a:pt x="844551" y="190500"/>
                </a:lnTo>
                <a:lnTo>
                  <a:pt x="842170" y="190500"/>
                </a:lnTo>
                <a:cubicBezTo>
                  <a:pt x="841376" y="190500"/>
                  <a:pt x="841376" y="190500"/>
                  <a:pt x="841376" y="190500"/>
                </a:cubicBezTo>
                <a:cubicBezTo>
                  <a:pt x="841376" y="190500"/>
                  <a:pt x="841376" y="190500"/>
                  <a:pt x="841376" y="184150"/>
                </a:cubicBezTo>
                <a:close/>
                <a:moveTo>
                  <a:pt x="655638" y="184150"/>
                </a:moveTo>
                <a:cubicBezTo>
                  <a:pt x="662782" y="184150"/>
                  <a:pt x="662782" y="190500"/>
                  <a:pt x="662782" y="190500"/>
                </a:cubicBezTo>
                <a:lnTo>
                  <a:pt x="663576" y="190500"/>
                </a:lnTo>
                <a:cubicBezTo>
                  <a:pt x="663576" y="194469"/>
                  <a:pt x="663576" y="194469"/>
                  <a:pt x="663576" y="194469"/>
                </a:cubicBezTo>
                <a:lnTo>
                  <a:pt x="663576" y="198437"/>
                </a:lnTo>
                <a:lnTo>
                  <a:pt x="662584" y="191492"/>
                </a:lnTo>
                <a:lnTo>
                  <a:pt x="656549" y="190630"/>
                </a:lnTo>
                <a:lnTo>
                  <a:pt x="655638" y="190500"/>
                </a:lnTo>
                <a:lnTo>
                  <a:pt x="655638" y="189706"/>
                </a:lnTo>
                <a:lnTo>
                  <a:pt x="655638" y="187325"/>
                </a:lnTo>
                <a:lnTo>
                  <a:pt x="655638" y="184944"/>
                </a:lnTo>
                <a:cubicBezTo>
                  <a:pt x="655638" y="184150"/>
                  <a:pt x="655638" y="184150"/>
                  <a:pt x="655638" y="184150"/>
                </a:cubicBezTo>
                <a:close/>
                <a:moveTo>
                  <a:pt x="642938" y="184150"/>
                </a:moveTo>
                <a:cubicBezTo>
                  <a:pt x="646113" y="184150"/>
                  <a:pt x="647701" y="185737"/>
                  <a:pt x="649288" y="187325"/>
                </a:cubicBezTo>
                <a:lnTo>
                  <a:pt x="649288" y="184944"/>
                </a:lnTo>
                <a:cubicBezTo>
                  <a:pt x="649288" y="184150"/>
                  <a:pt x="649288" y="184150"/>
                  <a:pt x="649288" y="184150"/>
                </a:cubicBezTo>
                <a:lnTo>
                  <a:pt x="651828" y="188595"/>
                </a:lnTo>
                <a:lnTo>
                  <a:pt x="655638" y="190500"/>
                </a:lnTo>
                <a:lnTo>
                  <a:pt x="654844" y="190500"/>
                </a:lnTo>
                <a:lnTo>
                  <a:pt x="653753" y="190500"/>
                </a:lnTo>
                <a:lnTo>
                  <a:pt x="652463" y="190500"/>
                </a:lnTo>
                <a:cubicBezTo>
                  <a:pt x="650876" y="190500"/>
                  <a:pt x="649288" y="190500"/>
                  <a:pt x="649288" y="190500"/>
                </a:cubicBezTo>
                <a:lnTo>
                  <a:pt x="649288" y="189706"/>
                </a:lnTo>
                <a:cubicBezTo>
                  <a:pt x="647701" y="188912"/>
                  <a:pt x="646113" y="187325"/>
                  <a:pt x="642938" y="184150"/>
                </a:cubicBezTo>
                <a:close/>
                <a:moveTo>
                  <a:pt x="636588" y="184150"/>
                </a:moveTo>
                <a:cubicBezTo>
                  <a:pt x="636588" y="184150"/>
                  <a:pt x="638175" y="184150"/>
                  <a:pt x="639763" y="184944"/>
                </a:cubicBezTo>
                <a:lnTo>
                  <a:pt x="640629" y="186459"/>
                </a:lnTo>
                <a:close/>
                <a:moveTo>
                  <a:pt x="608013" y="184150"/>
                </a:moveTo>
                <a:cubicBezTo>
                  <a:pt x="608013" y="190500"/>
                  <a:pt x="608013" y="190500"/>
                  <a:pt x="608013" y="190500"/>
                </a:cubicBezTo>
                <a:cubicBezTo>
                  <a:pt x="601663" y="184150"/>
                  <a:pt x="608013" y="184150"/>
                  <a:pt x="608013" y="184150"/>
                </a:cubicBezTo>
                <a:close/>
                <a:moveTo>
                  <a:pt x="594520" y="184150"/>
                </a:moveTo>
                <a:cubicBezTo>
                  <a:pt x="594520" y="184150"/>
                  <a:pt x="601664" y="190500"/>
                  <a:pt x="594520" y="190500"/>
                </a:cubicBezTo>
                <a:cubicBezTo>
                  <a:pt x="587376" y="190500"/>
                  <a:pt x="587376" y="184150"/>
                  <a:pt x="594520" y="184150"/>
                </a:cubicBezTo>
                <a:close/>
                <a:moveTo>
                  <a:pt x="581820" y="184150"/>
                </a:moveTo>
                <a:cubicBezTo>
                  <a:pt x="582258" y="184150"/>
                  <a:pt x="582614" y="184505"/>
                  <a:pt x="582614" y="184944"/>
                </a:cubicBezTo>
                <a:cubicBezTo>
                  <a:pt x="582614" y="185382"/>
                  <a:pt x="582258" y="185738"/>
                  <a:pt x="581820" y="185738"/>
                </a:cubicBezTo>
                <a:cubicBezTo>
                  <a:pt x="581382" y="185738"/>
                  <a:pt x="581026" y="185382"/>
                  <a:pt x="581026" y="184944"/>
                </a:cubicBezTo>
                <a:cubicBezTo>
                  <a:pt x="581026" y="184505"/>
                  <a:pt x="581382" y="184150"/>
                  <a:pt x="581820" y="184150"/>
                </a:cubicBezTo>
                <a:close/>
                <a:moveTo>
                  <a:pt x="477838" y="184150"/>
                </a:moveTo>
                <a:cubicBezTo>
                  <a:pt x="477838" y="187325"/>
                  <a:pt x="476251" y="187325"/>
                  <a:pt x="474663" y="186531"/>
                </a:cubicBezTo>
                <a:lnTo>
                  <a:pt x="474234" y="186209"/>
                </a:lnTo>
                <a:close/>
                <a:moveTo>
                  <a:pt x="471488" y="184150"/>
                </a:moveTo>
                <a:lnTo>
                  <a:pt x="474234" y="186209"/>
                </a:lnTo>
                <a:lnTo>
                  <a:pt x="472282" y="187325"/>
                </a:lnTo>
                <a:cubicBezTo>
                  <a:pt x="471488" y="187325"/>
                  <a:pt x="471488" y="187325"/>
                  <a:pt x="471488" y="190500"/>
                </a:cubicBezTo>
                <a:cubicBezTo>
                  <a:pt x="471488" y="190500"/>
                  <a:pt x="471488" y="184150"/>
                  <a:pt x="471488" y="184150"/>
                </a:cubicBezTo>
                <a:close/>
                <a:moveTo>
                  <a:pt x="458788" y="184150"/>
                </a:moveTo>
                <a:lnTo>
                  <a:pt x="460009" y="184639"/>
                </a:lnTo>
                <a:lnTo>
                  <a:pt x="461963" y="184150"/>
                </a:lnTo>
                <a:lnTo>
                  <a:pt x="464344" y="184745"/>
                </a:lnTo>
                <a:lnTo>
                  <a:pt x="465138" y="184150"/>
                </a:lnTo>
                <a:lnTo>
                  <a:pt x="465138" y="184944"/>
                </a:lnTo>
                <a:lnTo>
                  <a:pt x="465138" y="186690"/>
                </a:lnTo>
                <a:lnTo>
                  <a:pt x="462929" y="185806"/>
                </a:lnTo>
                <a:lnTo>
                  <a:pt x="463550" y="185341"/>
                </a:lnTo>
                <a:lnTo>
                  <a:pt x="462452" y="185616"/>
                </a:lnTo>
                <a:lnTo>
                  <a:pt x="462929" y="185806"/>
                </a:lnTo>
                <a:lnTo>
                  <a:pt x="461963" y="186531"/>
                </a:lnTo>
                <a:lnTo>
                  <a:pt x="460376" y="185341"/>
                </a:lnTo>
                <a:lnTo>
                  <a:pt x="458788" y="184944"/>
                </a:lnTo>
                <a:lnTo>
                  <a:pt x="459582" y="184745"/>
                </a:lnTo>
                <a:close/>
                <a:moveTo>
                  <a:pt x="445295" y="184150"/>
                </a:moveTo>
                <a:cubicBezTo>
                  <a:pt x="445733" y="184150"/>
                  <a:pt x="446089" y="185572"/>
                  <a:pt x="446089" y="187325"/>
                </a:cubicBezTo>
                <a:cubicBezTo>
                  <a:pt x="446089" y="189078"/>
                  <a:pt x="445733" y="190500"/>
                  <a:pt x="445295" y="190500"/>
                </a:cubicBezTo>
                <a:cubicBezTo>
                  <a:pt x="444857" y="190500"/>
                  <a:pt x="444501" y="189078"/>
                  <a:pt x="444501" y="187325"/>
                </a:cubicBezTo>
                <a:cubicBezTo>
                  <a:pt x="444501" y="185572"/>
                  <a:pt x="444857" y="184150"/>
                  <a:pt x="445295" y="184150"/>
                </a:cubicBezTo>
                <a:close/>
                <a:moveTo>
                  <a:pt x="403225" y="184150"/>
                </a:moveTo>
                <a:cubicBezTo>
                  <a:pt x="403225" y="184150"/>
                  <a:pt x="396875" y="190500"/>
                  <a:pt x="396875" y="190500"/>
                </a:cubicBezTo>
                <a:cubicBezTo>
                  <a:pt x="400050" y="187325"/>
                  <a:pt x="401638" y="185737"/>
                  <a:pt x="402431" y="184944"/>
                </a:cubicBezTo>
                <a:close/>
                <a:moveTo>
                  <a:pt x="403225" y="184150"/>
                </a:moveTo>
                <a:lnTo>
                  <a:pt x="403424" y="184746"/>
                </a:lnTo>
                <a:lnTo>
                  <a:pt x="404020" y="184150"/>
                </a:lnTo>
                <a:cubicBezTo>
                  <a:pt x="404458" y="184150"/>
                  <a:pt x="404814" y="184505"/>
                  <a:pt x="404814" y="184944"/>
                </a:cubicBezTo>
                <a:cubicBezTo>
                  <a:pt x="404814" y="185382"/>
                  <a:pt x="404458" y="185738"/>
                  <a:pt x="404020" y="185738"/>
                </a:cubicBezTo>
                <a:lnTo>
                  <a:pt x="403622" y="185339"/>
                </a:lnTo>
                <a:lnTo>
                  <a:pt x="404019" y="186531"/>
                </a:lnTo>
                <a:cubicBezTo>
                  <a:pt x="404813" y="187325"/>
                  <a:pt x="406400" y="187325"/>
                  <a:pt x="409575" y="184150"/>
                </a:cubicBezTo>
                <a:cubicBezTo>
                  <a:pt x="403225" y="190500"/>
                  <a:pt x="403225" y="184150"/>
                  <a:pt x="403225" y="190500"/>
                </a:cubicBezTo>
                <a:cubicBezTo>
                  <a:pt x="403225" y="190500"/>
                  <a:pt x="396875" y="190500"/>
                  <a:pt x="396875" y="190500"/>
                </a:cubicBezTo>
                <a:cubicBezTo>
                  <a:pt x="396875" y="190500"/>
                  <a:pt x="403225" y="190500"/>
                  <a:pt x="403225" y="184150"/>
                </a:cubicBezTo>
                <a:close/>
                <a:moveTo>
                  <a:pt x="136526" y="184150"/>
                </a:moveTo>
                <a:cubicBezTo>
                  <a:pt x="136526" y="184150"/>
                  <a:pt x="130176" y="190500"/>
                  <a:pt x="130176" y="190500"/>
                </a:cubicBezTo>
                <a:cubicBezTo>
                  <a:pt x="130176" y="190500"/>
                  <a:pt x="130176" y="184150"/>
                  <a:pt x="136526" y="184150"/>
                </a:cubicBezTo>
                <a:close/>
                <a:moveTo>
                  <a:pt x="136922" y="184149"/>
                </a:moveTo>
                <a:cubicBezTo>
                  <a:pt x="140296" y="184149"/>
                  <a:pt x="140296" y="185935"/>
                  <a:pt x="138609" y="188614"/>
                </a:cubicBezTo>
                <a:lnTo>
                  <a:pt x="136990" y="190500"/>
                </a:lnTo>
                <a:lnTo>
                  <a:pt x="136922" y="190579"/>
                </a:lnTo>
                <a:lnTo>
                  <a:pt x="136922" y="190500"/>
                </a:lnTo>
                <a:lnTo>
                  <a:pt x="136922" y="190400"/>
                </a:lnTo>
                <a:cubicBezTo>
                  <a:pt x="136922" y="189507"/>
                  <a:pt x="136922" y="187721"/>
                  <a:pt x="136922" y="184149"/>
                </a:cubicBezTo>
                <a:close/>
                <a:moveTo>
                  <a:pt x="827617" y="183622"/>
                </a:moveTo>
                <a:cubicBezTo>
                  <a:pt x="827617" y="183622"/>
                  <a:pt x="834497" y="183622"/>
                  <a:pt x="834497" y="183622"/>
                </a:cubicBezTo>
                <a:cubicBezTo>
                  <a:pt x="841376" y="183622"/>
                  <a:pt x="841376" y="190501"/>
                  <a:pt x="841376" y="190501"/>
                </a:cubicBezTo>
                <a:cubicBezTo>
                  <a:pt x="837936" y="187061"/>
                  <a:pt x="837936" y="187061"/>
                  <a:pt x="837936" y="187921"/>
                </a:cubicBezTo>
                <a:lnTo>
                  <a:pt x="837055" y="188582"/>
                </a:lnTo>
                <a:lnTo>
                  <a:pt x="840317" y="191029"/>
                </a:lnTo>
                <a:cubicBezTo>
                  <a:pt x="840317" y="191029"/>
                  <a:pt x="840317" y="191029"/>
                  <a:pt x="839457" y="191029"/>
                </a:cubicBezTo>
                <a:lnTo>
                  <a:pt x="837144" y="191029"/>
                </a:lnTo>
                <a:lnTo>
                  <a:pt x="840384" y="191492"/>
                </a:lnTo>
                <a:cubicBezTo>
                  <a:pt x="841376" y="192484"/>
                  <a:pt x="841376" y="194469"/>
                  <a:pt x="841376" y="198438"/>
                </a:cubicBezTo>
                <a:cubicBezTo>
                  <a:pt x="841376" y="198438"/>
                  <a:pt x="841376" y="196453"/>
                  <a:pt x="840384" y="194469"/>
                </a:cubicBezTo>
                <a:lnTo>
                  <a:pt x="834364" y="191029"/>
                </a:lnTo>
                <a:lnTo>
                  <a:pt x="833967" y="191029"/>
                </a:lnTo>
                <a:lnTo>
                  <a:pt x="837407" y="194469"/>
                </a:lnTo>
                <a:cubicBezTo>
                  <a:pt x="839391" y="196453"/>
                  <a:pt x="841376" y="198438"/>
                  <a:pt x="841376" y="198438"/>
                </a:cubicBezTo>
                <a:cubicBezTo>
                  <a:pt x="841376" y="198438"/>
                  <a:pt x="842963" y="198438"/>
                  <a:pt x="844551" y="199232"/>
                </a:cubicBezTo>
                <a:lnTo>
                  <a:pt x="845186" y="200343"/>
                </a:lnTo>
                <a:lnTo>
                  <a:pt x="847197" y="201348"/>
                </a:lnTo>
                <a:lnTo>
                  <a:pt x="847726" y="201613"/>
                </a:lnTo>
                <a:lnTo>
                  <a:pt x="854076" y="204788"/>
                </a:lnTo>
                <a:cubicBezTo>
                  <a:pt x="854076" y="211138"/>
                  <a:pt x="854076" y="211138"/>
                  <a:pt x="854076" y="211138"/>
                </a:cubicBezTo>
                <a:cubicBezTo>
                  <a:pt x="847726" y="204788"/>
                  <a:pt x="847726" y="204788"/>
                  <a:pt x="847726" y="204788"/>
                </a:cubicBezTo>
                <a:lnTo>
                  <a:pt x="847197" y="204788"/>
                </a:lnTo>
                <a:lnTo>
                  <a:pt x="847109" y="204435"/>
                </a:lnTo>
                <a:lnTo>
                  <a:pt x="842170" y="201613"/>
                </a:lnTo>
                <a:lnTo>
                  <a:pt x="841398" y="198526"/>
                </a:lnTo>
                <a:lnTo>
                  <a:pt x="841376" y="198514"/>
                </a:lnTo>
                <a:lnTo>
                  <a:pt x="841199" y="198413"/>
                </a:lnTo>
                <a:lnTo>
                  <a:pt x="834430" y="197446"/>
                </a:lnTo>
                <a:lnTo>
                  <a:pt x="833514" y="191029"/>
                </a:lnTo>
                <a:lnTo>
                  <a:pt x="833438" y="191029"/>
                </a:lnTo>
                <a:lnTo>
                  <a:pt x="833506" y="190978"/>
                </a:lnTo>
                <a:lnTo>
                  <a:pt x="833438" y="190500"/>
                </a:lnTo>
                <a:lnTo>
                  <a:pt x="833741" y="190803"/>
                </a:lnTo>
                <a:lnTo>
                  <a:pt x="833839" y="190729"/>
                </a:lnTo>
                <a:lnTo>
                  <a:pt x="833438" y="190500"/>
                </a:lnTo>
                <a:lnTo>
                  <a:pt x="834031" y="190585"/>
                </a:lnTo>
                <a:lnTo>
                  <a:pt x="834144" y="190500"/>
                </a:lnTo>
                <a:lnTo>
                  <a:pt x="834463" y="190261"/>
                </a:lnTo>
                <a:lnTo>
                  <a:pt x="833637" y="184482"/>
                </a:lnTo>
                <a:lnTo>
                  <a:pt x="831316" y="184150"/>
                </a:lnTo>
                <a:close/>
                <a:moveTo>
                  <a:pt x="793161" y="183606"/>
                </a:moveTo>
                <a:lnTo>
                  <a:pt x="793751" y="184196"/>
                </a:lnTo>
                <a:lnTo>
                  <a:pt x="793751" y="184150"/>
                </a:lnTo>
                <a:lnTo>
                  <a:pt x="793888" y="184333"/>
                </a:lnTo>
                <a:lnTo>
                  <a:pt x="796580" y="187022"/>
                </a:lnTo>
                <a:cubicBezTo>
                  <a:pt x="798289" y="188729"/>
                  <a:pt x="799998" y="190437"/>
                  <a:pt x="799998" y="190437"/>
                </a:cubicBezTo>
                <a:lnTo>
                  <a:pt x="795657" y="187959"/>
                </a:lnTo>
                <a:lnTo>
                  <a:pt x="793798" y="190437"/>
                </a:lnTo>
                <a:lnTo>
                  <a:pt x="796580" y="190437"/>
                </a:lnTo>
                <a:cubicBezTo>
                  <a:pt x="798289" y="190437"/>
                  <a:pt x="799998" y="190437"/>
                  <a:pt x="799998" y="190437"/>
                </a:cubicBezTo>
                <a:lnTo>
                  <a:pt x="799998" y="190500"/>
                </a:lnTo>
                <a:lnTo>
                  <a:pt x="799998" y="192998"/>
                </a:lnTo>
                <a:lnTo>
                  <a:pt x="799998" y="196413"/>
                </a:lnTo>
                <a:cubicBezTo>
                  <a:pt x="799998" y="197267"/>
                  <a:pt x="799998" y="197267"/>
                  <a:pt x="799998" y="197267"/>
                </a:cubicBezTo>
                <a:lnTo>
                  <a:pt x="799143" y="197267"/>
                </a:lnTo>
                <a:lnTo>
                  <a:pt x="793161" y="190437"/>
                </a:lnTo>
                <a:lnTo>
                  <a:pt x="793751" y="190437"/>
                </a:lnTo>
                <a:lnTo>
                  <a:pt x="793751" y="187325"/>
                </a:lnTo>
                <a:lnTo>
                  <a:pt x="793751" y="186531"/>
                </a:lnTo>
                <a:lnTo>
                  <a:pt x="793751" y="185964"/>
                </a:lnTo>
                <a:close/>
                <a:moveTo>
                  <a:pt x="786323" y="183606"/>
                </a:moveTo>
                <a:lnTo>
                  <a:pt x="787178" y="185314"/>
                </a:lnTo>
                <a:lnTo>
                  <a:pt x="786811" y="187509"/>
                </a:lnTo>
                <a:close/>
                <a:moveTo>
                  <a:pt x="786323" y="183606"/>
                </a:moveTo>
                <a:lnTo>
                  <a:pt x="791110" y="188388"/>
                </a:lnTo>
                <a:lnTo>
                  <a:pt x="789742" y="187022"/>
                </a:lnTo>
                <a:cubicBezTo>
                  <a:pt x="788032" y="185314"/>
                  <a:pt x="786323" y="183606"/>
                  <a:pt x="786323" y="183606"/>
                </a:cubicBezTo>
                <a:close/>
                <a:moveTo>
                  <a:pt x="786323" y="183606"/>
                </a:moveTo>
                <a:cubicBezTo>
                  <a:pt x="786323" y="183606"/>
                  <a:pt x="788033" y="183606"/>
                  <a:pt x="789742" y="184460"/>
                </a:cubicBezTo>
                <a:lnTo>
                  <a:pt x="790674" y="186090"/>
                </a:lnTo>
                <a:close/>
                <a:moveTo>
                  <a:pt x="670084" y="183606"/>
                </a:moveTo>
                <a:lnTo>
                  <a:pt x="672203" y="185723"/>
                </a:lnTo>
                <a:lnTo>
                  <a:pt x="676922" y="190437"/>
                </a:lnTo>
                <a:cubicBezTo>
                  <a:pt x="676922" y="190437"/>
                  <a:pt x="683759" y="197267"/>
                  <a:pt x="683759" y="197267"/>
                </a:cubicBezTo>
                <a:lnTo>
                  <a:pt x="682904" y="197267"/>
                </a:lnTo>
                <a:lnTo>
                  <a:pt x="680340" y="197267"/>
                </a:lnTo>
                <a:lnTo>
                  <a:pt x="679486" y="197267"/>
                </a:lnTo>
                <a:cubicBezTo>
                  <a:pt x="678631" y="197267"/>
                  <a:pt x="676922" y="197267"/>
                  <a:pt x="676922" y="197267"/>
                </a:cubicBezTo>
                <a:cubicBezTo>
                  <a:pt x="676922" y="190437"/>
                  <a:pt x="676922" y="190437"/>
                  <a:pt x="670084" y="190437"/>
                </a:cubicBezTo>
                <a:cubicBezTo>
                  <a:pt x="670084" y="190437"/>
                  <a:pt x="670084" y="183606"/>
                  <a:pt x="670084" y="183606"/>
                </a:cubicBezTo>
                <a:close/>
                <a:moveTo>
                  <a:pt x="663247" y="183606"/>
                </a:moveTo>
                <a:cubicBezTo>
                  <a:pt x="663247" y="183606"/>
                  <a:pt x="670084" y="190437"/>
                  <a:pt x="670084" y="190437"/>
                </a:cubicBezTo>
                <a:cubicBezTo>
                  <a:pt x="663247" y="183606"/>
                  <a:pt x="663247" y="190437"/>
                  <a:pt x="663247" y="183606"/>
                </a:cubicBezTo>
                <a:close/>
                <a:moveTo>
                  <a:pt x="410256" y="183606"/>
                </a:moveTo>
                <a:cubicBezTo>
                  <a:pt x="410256" y="183606"/>
                  <a:pt x="410256" y="183606"/>
                  <a:pt x="411111" y="183606"/>
                </a:cubicBezTo>
                <a:lnTo>
                  <a:pt x="411965" y="183606"/>
                </a:lnTo>
                <a:lnTo>
                  <a:pt x="413675" y="183606"/>
                </a:lnTo>
                <a:lnTo>
                  <a:pt x="416238" y="183606"/>
                </a:lnTo>
                <a:lnTo>
                  <a:pt x="417093" y="183606"/>
                </a:lnTo>
                <a:cubicBezTo>
                  <a:pt x="417093" y="183606"/>
                  <a:pt x="417093" y="190437"/>
                  <a:pt x="410256" y="190437"/>
                </a:cubicBezTo>
                <a:cubicBezTo>
                  <a:pt x="417093" y="183606"/>
                  <a:pt x="410256" y="190437"/>
                  <a:pt x="410256" y="183606"/>
                </a:cubicBezTo>
                <a:close/>
                <a:moveTo>
                  <a:pt x="146494" y="183402"/>
                </a:moveTo>
                <a:lnTo>
                  <a:pt x="145167" y="183753"/>
                </a:lnTo>
                <a:lnTo>
                  <a:pt x="146315" y="183753"/>
                </a:lnTo>
                <a:lnTo>
                  <a:pt x="146072" y="184228"/>
                </a:lnTo>
                <a:lnTo>
                  <a:pt x="149400" y="183753"/>
                </a:lnTo>
                <a:lnTo>
                  <a:pt x="146315" y="183753"/>
                </a:lnTo>
                <a:close/>
                <a:moveTo>
                  <a:pt x="789058" y="181557"/>
                </a:moveTo>
                <a:lnTo>
                  <a:pt x="789742" y="182753"/>
                </a:lnTo>
                <a:cubicBezTo>
                  <a:pt x="791451" y="183606"/>
                  <a:pt x="793161" y="183606"/>
                  <a:pt x="793161" y="183606"/>
                </a:cubicBezTo>
                <a:cubicBezTo>
                  <a:pt x="786323" y="183606"/>
                  <a:pt x="786323" y="183606"/>
                  <a:pt x="786323" y="183606"/>
                </a:cubicBezTo>
                <a:close/>
                <a:moveTo>
                  <a:pt x="650426" y="181045"/>
                </a:moveTo>
                <a:cubicBezTo>
                  <a:pt x="651281" y="181899"/>
                  <a:pt x="652990" y="183606"/>
                  <a:pt x="656409" y="183606"/>
                </a:cubicBezTo>
                <a:cubicBezTo>
                  <a:pt x="656409" y="183606"/>
                  <a:pt x="654699" y="183606"/>
                  <a:pt x="652990" y="183606"/>
                </a:cubicBezTo>
                <a:lnTo>
                  <a:pt x="649571" y="183606"/>
                </a:lnTo>
                <a:cubicBezTo>
                  <a:pt x="649571" y="180191"/>
                  <a:pt x="649571" y="180191"/>
                  <a:pt x="650426" y="181045"/>
                </a:cubicBezTo>
                <a:close/>
                <a:moveTo>
                  <a:pt x="572648" y="181045"/>
                </a:moveTo>
                <a:cubicBezTo>
                  <a:pt x="574358" y="181899"/>
                  <a:pt x="577777" y="183606"/>
                  <a:pt x="581195" y="183606"/>
                </a:cubicBezTo>
                <a:cubicBezTo>
                  <a:pt x="581195" y="183606"/>
                  <a:pt x="581195" y="183606"/>
                  <a:pt x="574358" y="183606"/>
                </a:cubicBezTo>
                <a:cubicBezTo>
                  <a:pt x="570939" y="180191"/>
                  <a:pt x="570939" y="180191"/>
                  <a:pt x="572648" y="181045"/>
                </a:cubicBezTo>
                <a:close/>
                <a:moveTo>
                  <a:pt x="612920" y="180109"/>
                </a:moveTo>
                <a:lnTo>
                  <a:pt x="614562" y="180975"/>
                </a:lnTo>
                <a:cubicBezTo>
                  <a:pt x="617142" y="182562"/>
                  <a:pt x="618862" y="184150"/>
                  <a:pt x="615422" y="184150"/>
                </a:cubicBezTo>
                <a:close/>
                <a:moveTo>
                  <a:pt x="805775" y="180073"/>
                </a:moveTo>
                <a:lnTo>
                  <a:pt x="805981" y="180191"/>
                </a:lnTo>
                <a:cubicBezTo>
                  <a:pt x="806836" y="181899"/>
                  <a:pt x="806836" y="183606"/>
                  <a:pt x="806836" y="183606"/>
                </a:cubicBezTo>
                <a:close/>
                <a:moveTo>
                  <a:pt x="832433" y="179494"/>
                </a:moveTo>
                <a:lnTo>
                  <a:pt x="833637" y="180182"/>
                </a:lnTo>
                <a:cubicBezTo>
                  <a:pt x="834497" y="181902"/>
                  <a:pt x="834497" y="183622"/>
                  <a:pt x="834497" y="183622"/>
                </a:cubicBezTo>
                <a:cubicBezTo>
                  <a:pt x="834497" y="183622"/>
                  <a:pt x="832777" y="181902"/>
                  <a:pt x="831917" y="180182"/>
                </a:cubicBezTo>
                <a:close/>
                <a:moveTo>
                  <a:pt x="433255" y="179260"/>
                </a:moveTo>
                <a:lnTo>
                  <a:pt x="436751" y="182753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76776"/>
                  <a:pt x="430768" y="183606"/>
                  <a:pt x="430768" y="183606"/>
                </a:cubicBezTo>
                <a:cubicBezTo>
                  <a:pt x="430768" y="183606"/>
                  <a:pt x="430768" y="181899"/>
                  <a:pt x="431623" y="180191"/>
                </a:cubicBezTo>
                <a:close/>
                <a:moveTo>
                  <a:pt x="148703" y="178820"/>
                </a:moveTo>
                <a:lnTo>
                  <a:pt x="147043" y="180578"/>
                </a:lnTo>
                <a:lnTo>
                  <a:pt x="144043" y="183753"/>
                </a:lnTo>
                <a:close/>
                <a:moveTo>
                  <a:pt x="638114" y="178437"/>
                </a:moveTo>
                <a:lnTo>
                  <a:pt x="639315" y="179337"/>
                </a:lnTo>
                <a:lnTo>
                  <a:pt x="639516" y="179187"/>
                </a:lnTo>
                <a:lnTo>
                  <a:pt x="641024" y="180191"/>
                </a:lnTo>
                <a:lnTo>
                  <a:pt x="636060" y="183497"/>
                </a:lnTo>
                <a:lnTo>
                  <a:pt x="635896" y="183606"/>
                </a:lnTo>
                <a:lnTo>
                  <a:pt x="636060" y="183224"/>
                </a:lnTo>
                <a:close/>
                <a:moveTo>
                  <a:pt x="135534" y="178123"/>
                </a:moveTo>
                <a:cubicBezTo>
                  <a:pt x="134939" y="178793"/>
                  <a:pt x="133351" y="180579"/>
                  <a:pt x="130176" y="184151"/>
                </a:cubicBezTo>
                <a:cubicBezTo>
                  <a:pt x="130176" y="184151"/>
                  <a:pt x="137320" y="176114"/>
                  <a:pt x="135534" y="178123"/>
                </a:cubicBezTo>
                <a:close/>
                <a:moveTo>
                  <a:pt x="608542" y="177800"/>
                </a:moveTo>
                <a:cubicBezTo>
                  <a:pt x="608542" y="177800"/>
                  <a:pt x="610262" y="177800"/>
                  <a:pt x="611982" y="178594"/>
                </a:cubicBezTo>
                <a:lnTo>
                  <a:pt x="612920" y="180109"/>
                </a:lnTo>
                <a:close/>
                <a:moveTo>
                  <a:pt x="539751" y="177800"/>
                </a:moveTo>
                <a:lnTo>
                  <a:pt x="540545" y="178435"/>
                </a:lnTo>
                <a:lnTo>
                  <a:pt x="543720" y="177800"/>
                </a:lnTo>
                <a:cubicBezTo>
                  <a:pt x="545912" y="177800"/>
                  <a:pt x="547689" y="178155"/>
                  <a:pt x="547689" y="178594"/>
                </a:cubicBezTo>
                <a:cubicBezTo>
                  <a:pt x="547689" y="179032"/>
                  <a:pt x="545912" y="179388"/>
                  <a:pt x="543720" y="179388"/>
                </a:cubicBezTo>
                <a:lnTo>
                  <a:pt x="541075" y="178859"/>
                </a:lnTo>
                <a:lnTo>
                  <a:pt x="546697" y="183356"/>
                </a:lnTo>
                <a:cubicBezTo>
                  <a:pt x="547689" y="184150"/>
                  <a:pt x="547689" y="184150"/>
                  <a:pt x="547689" y="184150"/>
                </a:cubicBezTo>
                <a:lnTo>
                  <a:pt x="547688" y="184150"/>
                </a:lnTo>
                <a:lnTo>
                  <a:pt x="546697" y="184150"/>
                </a:lnTo>
                <a:lnTo>
                  <a:pt x="544711" y="184150"/>
                </a:lnTo>
                <a:lnTo>
                  <a:pt x="540544" y="184150"/>
                </a:lnTo>
                <a:lnTo>
                  <a:pt x="540661" y="184879"/>
                </a:lnTo>
                <a:lnTo>
                  <a:pt x="541229" y="188412"/>
                </a:lnTo>
                <a:lnTo>
                  <a:pt x="537865" y="187325"/>
                </a:lnTo>
                <a:cubicBezTo>
                  <a:pt x="535186" y="185737"/>
                  <a:pt x="533400" y="184150"/>
                  <a:pt x="533400" y="184150"/>
                </a:cubicBezTo>
                <a:lnTo>
                  <a:pt x="527051" y="184150"/>
                </a:lnTo>
                <a:lnTo>
                  <a:pt x="527845" y="178594"/>
                </a:lnTo>
                <a:lnTo>
                  <a:pt x="530226" y="180975"/>
                </a:lnTo>
                <a:cubicBezTo>
                  <a:pt x="531814" y="180975"/>
                  <a:pt x="533401" y="180975"/>
                  <a:pt x="533401" y="184150"/>
                </a:cubicBezTo>
                <a:lnTo>
                  <a:pt x="534293" y="184150"/>
                </a:lnTo>
                <a:lnTo>
                  <a:pt x="539750" y="184150"/>
                </a:lnTo>
                <a:lnTo>
                  <a:pt x="539751" y="184150"/>
                </a:lnTo>
                <a:cubicBezTo>
                  <a:pt x="539751" y="184150"/>
                  <a:pt x="541735" y="184150"/>
                  <a:pt x="542728" y="183356"/>
                </a:cubicBezTo>
                <a:lnTo>
                  <a:pt x="540227" y="178689"/>
                </a:lnTo>
                <a:lnTo>
                  <a:pt x="539751" y="178594"/>
                </a:lnTo>
                <a:lnTo>
                  <a:pt x="540135" y="178517"/>
                </a:lnTo>
                <a:close/>
                <a:moveTo>
                  <a:pt x="527051" y="177800"/>
                </a:moveTo>
                <a:cubicBezTo>
                  <a:pt x="527051" y="184150"/>
                  <a:pt x="527051" y="184150"/>
                  <a:pt x="527051" y="184150"/>
                </a:cubicBezTo>
                <a:cubicBezTo>
                  <a:pt x="519113" y="184150"/>
                  <a:pt x="527051" y="184150"/>
                  <a:pt x="527051" y="177800"/>
                </a:cubicBezTo>
                <a:close/>
                <a:moveTo>
                  <a:pt x="527051" y="177800"/>
                </a:moveTo>
                <a:cubicBezTo>
                  <a:pt x="527051" y="177800"/>
                  <a:pt x="527051" y="177800"/>
                  <a:pt x="527845" y="177800"/>
                </a:cubicBezTo>
                <a:lnTo>
                  <a:pt x="530226" y="177800"/>
                </a:lnTo>
                <a:cubicBezTo>
                  <a:pt x="531814" y="177800"/>
                  <a:pt x="533401" y="177800"/>
                  <a:pt x="533401" y="177800"/>
                </a:cubicBezTo>
                <a:lnTo>
                  <a:pt x="530226" y="178254"/>
                </a:lnTo>
                <a:lnTo>
                  <a:pt x="527845" y="178594"/>
                </a:lnTo>
                <a:close/>
                <a:moveTo>
                  <a:pt x="512763" y="177800"/>
                </a:moveTo>
                <a:cubicBezTo>
                  <a:pt x="512763" y="177800"/>
                  <a:pt x="512763" y="184150"/>
                  <a:pt x="519113" y="184150"/>
                </a:cubicBezTo>
                <a:cubicBezTo>
                  <a:pt x="512763" y="184150"/>
                  <a:pt x="512763" y="177800"/>
                  <a:pt x="512763" y="184150"/>
                </a:cubicBezTo>
                <a:cubicBezTo>
                  <a:pt x="512763" y="184150"/>
                  <a:pt x="512763" y="184150"/>
                  <a:pt x="512763" y="177800"/>
                </a:cubicBezTo>
                <a:close/>
                <a:moveTo>
                  <a:pt x="499270" y="177800"/>
                </a:moveTo>
                <a:cubicBezTo>
                  <a:pt x="506414" y="177800"/>
                  <a:pt x="492126" y="184150"/>
                  <a:pt x="506414" y="177800"/>
                </a:cubicBezTo>
                <a:cubicBezTo>
                  <a:pt x="499270" y="184150"/>
                  <a:pt x="499270" y="184150"/>
                  <a:pt x="499270" y="184150"/>
                </a:cubicBezTo>
                <a:cubicBezTo>
                  <a:pt x="499270" y="177800"/>
                  <a:pt x="499270" y="177800"/>
                  <a:pt x="499270" y="177800"/>
                </a:cubicBezTo>
                <a:close/>
                <a:moveTo>
                  <a:pt x="430213" y="177800"/>
                </a:moveTo>
                <a:cubicBezTo>
                  <a:pt x="430213" y="177800"/>
                  <a:pt x="423863" y="184150"/>
                  <a:pt x="430213" y="184150"/>
                </a:cubicBezTo>
                <a:cubicBezTo>
                  <a:pt x="423863" y="184150"/>
                  <a:pt x="423863" y="184150"/>
                  <a:pt x="430213" y="177800"/>
                </a:cubicBezTo>
                <a:close/>
                <a:moveTo>
                  <a:pt x="423863" y="177800"/>
                </a:moveTo>
                <a:cubicBezTo>
                  <a:pt x="427038" y="177800"/>
                  <a:pt x="427038" y="179387"/>
                  <a:pt x="426244" y="180975"/>
                </a:cubicBezTo>
                <a:lnTo>
                  <a:pt x="424271" y="183606"/>
                </a:lnTo>
                <a:lnTo>
                  <a:pt x="423863" y="184150"/>
                </a:lnTo>
                <a:lnTo>
                  <a:pt x="423863" y="183725"/>
                </a:lnTo>
                <a:lnTo>
                  <a:pt x="423620" y="184150"/>
                </a:lnTo>
                <a:lnTo>
                  <a:pt x="420512" y="189583"/>
                </a:lnTo>
                <a:cubicBezTo>
                  <a:pt x="418803" y="190437"/>
                  <a:pt x="417093" y="190437"/>
                  <a:pt x="417093" y="190437"/>
                </a:cubicBez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7022"/>
                  <a:pt x="417093" y="188729"/>
                  <a:pt x="417948" y="188729"/>
                </a:cubicBezTo>
                <a:lnTo>
                  <a:pt x="423296" y="184150"/>
                </a:lnTo>
                <a:lnTo>
                  <a:pt x="423863" y="183665"/>
                </a:lnTo>
                <a:lnTo>
                  <a:pt x="423863" y="183606"/>
                </a:lnTo>
                <a:lnTo>
                  <a:pt x="423863" y="180975"/>
                </a:lnTo>
                <a:cubicBezTo>
                  <a:pt x="423863" y="180975"/>
                  <a:pt x="423863" y="180975"/>
                  <a:pt x="423863" y="177800"/>
                </a:cubicBezTo>
                <a:close/>
                <a:moveTo>
                  <a:pt x="156224" y="177408"/>
                </a:moveTo>
                <a:lnTo>
                  <a:pt x="153194" y="180379"/>
                </a:lnTo>
                <a:lnTo>
                  <a:pt x="149814" y="183694"/>
                </a:lnTo>
                <a:lnTo>
                  <a:pt x="155774" y="177849"/>
                </a:lnTo>
                <a:close/>
                <a:moveTo>
                  <a:pt x="804971" y="177397"/>
                </a:moveTo>
                <a:lnTo>
                  <a:pt x="805775" y="180073"/>
                </a:lnTo>
                <a:lnTo>
                  <a:pt x="805173" y="179730"/>
                </a:lnTo>
                <a:lnTo>
                  <a:pt x="804272" y="177630"/>
                </a:lnTo>
                <a:close/>
                <a:moveTo>
                  <a:pt x="772648" y="176776"/>
                </a:moveTo>
                <a:cubicBezTo>
                  <a:pt x="772648" y="176776"/>
                  <a:pt x="774358" y="176776"/>
                  <a:pt x="776067" y="176776"/>
                </a:cubicBezTo>
                <a:lnTo>
                  <a:pt x="776922" y="176776"/>
                </a:lnTo>
                <a:cubicBezTo>
                  <a:pt x="777776" y="176776"/>
                  <a:pt x="779486" y="176776"/>
                  <a:pt x="779486" y="176776"/>
                </a:cubicBezTo>
                <a:cubicBezTo>
                  <a:pt x="779486" y="176776"/>
                  <a:pt x="779486" y="176776"/>
                  <a:pt x="786323" y="183606"/>
                </a:cubicBezTo>
                <a:cubicBezTo>
                  <a:pt x="786323" y="183606"/>
                  <a:pt x="784614" y="183606"/>
                  <a:pt x="783759" y="183606"/>
                </a:cubicBezTo>
                <a:lnTo>
                  <a:pt x="782905" y="183606"/>
                </a:lnTo>
                <a:cubicBezTo>
                  <a:pt x="781195" y="183606"/>
                  <a:pt x="779486" y="183606"/>
                  <a:pt x="779486" y="183606"/>
                </a:cubicBezTo>
                <a:cubicBezTo>
                  <a:pt x="779486" y="176776"/>
                  <a:pt x="772648" y="176776"/>
                  <a:pt x="772648" y="176776"/>
                </a:cubicBezTo>
                <a:close/>
                <a:moveTo>
                  <a:pt x="649571" y="176776"/>
                </a:moveTo>
                <a:cubicBezTo>
                  <a:pt x="649571" y="176776"/>
                  <a:pt x="649571" y="183606"/>
                  <a:pt x="649571" y="183606"/>
                </a:cubicBezTo>
                <a:lnTo>
                  <a:pt x="642734" y="183606"/>
                </a:lnTo>
                <a:cubicBezTo>
                  <a:pt x="649571" y="183606"/>
                  <a:pt x="642734" y="176776"/>
                  <a:pt x="649571" y="176776"/>
                </a:cubicBezTo>
                <a:close/>
                <a:moveTo>
                  <a:pt x="635896" y="176776"/>
                </a:moveTo>
                <a:lnTo>
                  <a:pt x="638175" y="178294"/>
                </a:lnTo>
                <a:lnTo>
                  <a:pt x="638114" y="178437"/>
                </a:lnTo>
                <a:close/>
                <a:moveTo>
                  <a:pt x="635896" y="176776"/>
                </a:moveTo>
                <a:cubicBezTo>
                  <a:pt x="635896" y="176776"/>
                  <a:pt x="635896" y="176776"/>
                  <a:pt x="636751" y="176776"/>
                </a:cubicBezTo>
                <a:lnTo>
                  <a:pt x="639315" y="176776"/>
                </a:lnTo>
                <a:lnTo>
                  <a:pt x="640170" y="176776"/>
                </a:lnTo>
                <a:lnTo>
                  <a:pt x="641879" y="176776"/>
                </a:lnTo>
                <a:lnTo>
                  <a:pt x="642734" y="176776"/>
                </a:lnTo>
                <a:lnTo>
                  <a:pt x="639516" y="179187"/>
                </a:lnTo>
                <a:lnTo>
                  <a:pt x="638175" y="178294"/>
                </a:lnTo>
                <a:lnTo>
                  <a:pt x="638460" y="177630"/>
                </a:lnTo>
                <a:cubicBezTo>
                  <a:pt x="637606" y="176776"/>
                  <a:pt x="635896" y="176776"/>
                  <a:pt x="635896" y="176776"/>
                </a:cubicBezTo>
                <a:close/>
                <a:moveTo>
                  <a:pt x="567520" y="176776"/>
                </a:moveTo>
                <a:lnTo>
                  <a:pt x="568545" y="177800"/>
                </a:lnTo>
                <a:lnTo>
                  <a:pt x="570939" y="180191"/>
                </a:lnTo>
                <a:cubicBezTo>
                  <a:pt x="572649" y="181899"/>
                  <a:pt x="574358" y="183606"/>
                  <a:pt x="574358" y="183606"/>
                </a:cubicBezTo>
                <a:lnTo>
                  <a:pt x="568495" y="180260"/>
                </a:lnTo>
                <a:lnTo>
                  <a:pt x="570707" y="183356"/>
                </a:lnTo>
                <a:cubicBezTo>
                  <a:pt x="572692" y="184150"/>
                  <a:pt x="574676" y="184150"/>
                  <a:pt x="574676" y="184150"/>
                </a:cubicBezTo>
                <a:cubicBezTo>
                  <a:pt x="566738" y="184150"/>
                  <a:pt x="566738" y="184150"/>
                  <a:pt x="566738" y="177800"/>
                </a:cubicBezTo>
                <a:lnTo>
                  <a:pt x="568337" y="180038"/>
                </a:lnTo>
                <a:lnTo>
                  <a:pt x="567776" y="177800"/>
                </a:lnTo>
                <a:close/>
                <a:moveTo>
                  <a:pt x="437606" y="176776"/>
                </a:moveTo>
                <a:lnTo>
                  <a:pt x="435812" y="177800"/>
                </a:lnTo>
                <a:lnTo>
                  <a:pt x="433255" y="179260"/>
                </a:lnTo>
                <a:lnTo>
                  <a:pt x="431793" y="177800"/>
                </a:lnTo>
                <a:lnTo>
                  <a:pt x="431623" y="177630"/>
                </a:lnTo>
                <a:cubicBezTo>
                  <a:pt x="432478" y="176776"/>
                  <a:pt x="434187" y="176776"/>
                  <a:pt x="437606" y="176776"/>
                </a:cubicBezTo>
                <a:close/>
                <a:moveTo>
                  <a:pt x="437606" y="176776"/>
                </a:moveTo>
                <a:cubicBezTo>
                  <a:pt x="437606" y="176776"/>
                  <a:pt x="437606" y="176776"/>
                  <a:pt x="438461" y="176776"/>
                </a:cubicBezTo>
                <a:lnTo>
                  <a:pt x="440170" y="176776"/>
                </a:lnTo>
                <a:lnTo>
                  <a:pt x="441025" y="176776"/>
                </a:lnTo>
                <a:lnTo>
                  <a:pt x="443589" y="176776"/>
                </a:lnTo>
                <a:cubicBezTo>
                  <a:pt x="444444" y="176776"/>
                  <a:pt x="444444" y="176776"/>
                  <a:pt x="444444" y="176776"/>
                </a:cubicBezTo>
                <a:cubicBezTo>
                  <a:pt x="444444" y="183606"/>
                  <a:pt x="444444" y="176776"/>
                  <a:pt x="451281" y="176776"/>
                </a:cubicBezTo>
                <a:cubicBezTo>
                  <a:pt x="451281" y="176776"/>
                  <a:pt x="451281" y="178484"/>
                  <a:pt x="451281" y="179337"/>
                </a:cubicBezTo>
                <a:lnTo>
                  <a:pt x="451281" y="182753"/>
                </a:lnTo>
                <a:cubicBezTo>
                  <a:pt x="451281" y="183606"/>
                  <a:pt x="451281" y="183606"/>
                  <a:pt x="451281" y="183606"/>
                </a:cubicBezTo>
                <a:cubicBezTo>
                  <a:pt x="451281" y="176776"/>
                  <a:pt x="444444" y="183606"/>
                  <a:pt x="444444" y="183606"/>
                </a:cubicBezTo>
                <a:lnTo>
                  <a:pt x="441025" y="183606"/>
                </a:lnTo>
                <a:lnTo>
                  <a:pt x="438461" y="183606"/>
                </a:lnTo>
                <a:cubicBezTo>
                  <a:pt x="437606" y="183606"/>
                  <a:pt x="437606" y="183606"/>
                  <a:pt x="437606" y="183606"/>
                </a:cubicBezTo>
                <a:cubicBezTo>
                  <a:pt x="437606" y="183606"/>
                  <a:pt x="437606" y="183606"/>
                  <a:pt x="437606" y="182753"/>
                </a:cubicBezTo>
                <a:lnTo>
                  <a:pt x="437606" y="177800"/>
                </a:lnTo>
                <a:close/>
                <a:moveTo>
                  <a:pt x="430768" y="176776"/>
                </a:moveTo>
                <a:lnTo>
                  <a:pt x="431623" y="177630"/>
                </a:lnTo>
                <a:lnTo>
                  <a:pt x="431599" y="177800"/>
                </a:lnTo>
                <a:lnTo>
                  <a:pt x="430768" y="183606"/>
                </a:lnTo>
                <a:cubicBezTo>
                  <a:pt x="430768" y="183606"/>
                  <a:pt x="430768" y="183606"/>
                  <a:pt x="430768" y="182753"/>
                </a:cubicBezTo>
                <a:lnTo>
                  <a:pt x="430768" y="177800"/>
                </a:lnTo>
                <a:close/>
                <a:moveTo>
                  <a:pt x="827617" y="176742"/>
                </a:moveTo>
                <a:cubicBezTo>
                  <a:pt x="827617" y="176742"/>
                  <a:pt x="834497" y="176742"/>
                  <a:pt x="834497" y="176742"/>
                </a:cubicBezTo>
                <a:lnTo>
                  <a:pt x="832433" y="179494"/>
                </a:lnTo>
                <a:close/>
                <a:moveTo>
                  <a:pt x="780401" y="176238"/>
                </a:moveTo>
                <a:lnTo>
                  <a:pt x="786323" y="176776"/>
                </a:lnTo>
                <a:cubicBezTo>
                  <a:pt x="786323" y="176776"/>
                  <a:pt x="786323" y="176776"/>
                  <a:pt x="785468" y="176776"/>
                </a:cubicBezTo>
                <a:lnTo>
                  <a:pt x="780341" y="176776"/>
                </a:lnTo>
                <a:cubicBezTo>
                  <a:pt x="779486" y="176776"/>
                  <a:pt x="779486" y="176776"/>
                  <a:pt x="779486" y="176776"/>
                </a:cubicBezTo>
                <a:close/>
                <a:moveTo>
                  <a:pt x="779011" y="176112"/>
                </a:moveTo>
                <a:lnTo>
                  <a:pt x="779327" y="176141"/>
                </a:lnTo>
                <a:lnTo>
                  <a:pt x="779486" y="176776"/>
                </a:lnTo>
                <a:close/>
                <a:moveTo>
                  <a:pt x="777967" y="176017"/>
                </a:moveTo>
                <a:lnTo>
                  <a:pt x="778802" y="176093"/>
                </a:lnTo>
                <a:lnTo>
                  <a:pt x="779486" y="176776"/>
                </a:lnTo>
                <a:close/>
                <a:moveTo>
                  <a:pt x="776447" y="175258"/>
                </a:moveTo>
                <a:lnTo>
                  <a:pt x="777967" y="176017"/>
                </a:lnTo>
                <a:lnTo>
                  <a:pt x="776922" y="175922"/>
                </a:lnTo>
                <a:close/>
                <a:moveTo>
                  <a:pt x="509588" y="174823"/>
                </a:moveTo>
                <a:cubicBezTo>
                  <a:pt x="511176" y="175815"/>
                  <a:pt x="512763" y="177800"/>
                  <a:pt x="512763" y="177800"/>
                </a:cubicBezTo>
                <a:lnTo>
                  <a:pt x="509588" y="177800"/>
                </a:lnTo>
                <a:lnTo>
                  <a:pt x="507207" y="177800"/>
                </a:lnTo>
                <a:lnTo>
                  <a:pt x="506414" y="177800"/>
                </a:lnTo>
                <a:lnTo>
                  <a:pt x="506413" y="177800"/>
                </a:lnTo>
                <a:cubicBezTo>
                  <a:pt x="506413" y="173831"/>
                  <a:pt x="508001" y="173831"/>
                  <a:pt x="509588" y="174823"/>
                </a:cubicBezTo>
                <a:close/>
                <a:moveTo>
                  <a:pt x="778631" y="173361"/>
                </a:moveTo>
                <a:lnTo>
                  <a:pt x="781302" y="175709"/>
                </a:lnTo>
                <a:lnTo>
                  <a:pt x="780401" y="176238"/>
                </a:lnTo>
                <a:lnTo>
                  <a:pt x="779327" y="176141"/>
                </a:lnTo>
                <a:close/>
                <a:moveTo>
                  <a:pt x="525097" y="173281"/>
                </a:moveTo>
                <a:lnTo>
                  <a:pt x="526059" y="173831"/>
                </a:lnTo>
                <a:cubicBezTo>
                  <a:pt x="527051" y="175815"/>
                  <a:pt x="527051" y="177800"/>
                  <a:pt x="527051" y="177800"/>
                </a:cubicBezTo>
                <a:cubicBezTo>
                  <a:pt x="523082" y="177800"/>
                  <a:pt x="523082" y="177800"/>
                  <a:pt x="524074" y="177800"/>
                </a:cubicBezTo>
                <a:lnTo>
                  <a:pt x="523082" y="177800"/>
                </a:lnTo>
                <a:lnTo>
                  <a:pt x="519907" y="177800"/>
                </a:lnTo>
                <a:cubicBezTo>
                  <a:pt x="527051" y="184150"/>
                  <a:pt x="519907" y="184150"/>
                  <a:pt x="519907" y="184150"/>
                </a:cubicBezTo>
                <a:cubicBezTo>
                  <a:pt x="519907" y="184150"/>
                  <a:pt x="519907" y="182562"/>
                  <a:pt x="519014" y="180975"/>
                </a:cubicBezTo>
                <a:lnTo>
                  <a:pt x="517309" y="180109"/>
                </a:lnTo>
                <a:lnTo>
                  <a:pt x="512763" y="177800"/>
                </a:lnTo>
                <a:cubicBezTo>
                  <a:pt x="512763" y="177800"/>
                  <a:pt x="514549" y="177800"/>
                  <a:pt x="516335" y="177800"/>
                </a:cubicBezTo>
                <a:lnTo>
                  <a:pt x="519113" y="177800"/>
                </a:lnTo>
                <a:cubicBezTo>
                  <a:pt x="519113" y="177800"/>
                  <a:pt x="521098" y="177800"/>
                  <a:pt x="523082" y="176808"/>
                </a:cubicBezTo>
                <a:close/>
                <a:moveTo>
                  <a:pt x="766201" y="172677"/>
                </a:moveTo>
                <a:lnTo>
                  <a:pt x="772648" y="176776"/>
                </a:lnTo>
                <a:cubicBezTo>
                  <a:pt x="769229" y="176776"/>
                  <a:pt x="767520" y="176776"/>
                  <a:pt x="766665" y="175922"/>
                </a:cubicBezTo>
                <a:close/>
                <a:moveTo>
                  <a:pt x="154885" y="172274"/>
                </a:moveTo>
                <a:lnTo>
                  <a:pt x="153790" y="173434"/>
                </a:lnTo>
                <a:cubicBezTo>
                  <a:pt x="152103" y="175220"/>
                  <a:pt x="150416" y="177006"/>
                  <a:pt x="150416" y="177006"/>
                </a:cubicBezTo>
                <a:close/>
                <a:moveTo>
                  <a:pt x="775949" y="171830"/>
                </a:moveTo>
                <a:lnTo>
                  <a:pt x="778631" y="173361"/>
                </a:lnTo>
                <a:lnTo>
                  <a:pt x="775949" y="171830"/>
                </a:lnTo>
                <a:close/>
                <a:moveTo>
                  <a:pt x="625688" y="171677"/>
                </a:moveTo>
                <a:lnTo>
                  <a:pt x="627856" y="172839"/>
                </a:lnTo>
                <a:lnTo>
                  <a:pt x="627875" y="172769"/>
                </a:lnTo>
                <a:close/>
                <a:moveTo>
                  <a:pt x="773942" y="170684"/>
                </a:moveTo>
                <a:lnTo>
                  <a:pt x="774168" y="170704"/>
                </a:lnTo>
                <a:lnTo>
                  <a:pt x="775212" y="170799"/>
                </a:lnTo>
                <a:lnTo>
                  <a:pt x="775687" y="171463"/>
                </a:lnTo>
                <a:lnTo>
                  <a:pt x="775949" y="171830"/>
                </a:lnTo>
                <a:close/>
                <a:moveTo>
                  <a:pt x="773332" y="170629"/>
                </a:moveTo>
                <a:lnTo>
                  <a:pt x="773942" y="170684"/>
                </a:lnTo>
                <a:lnTo>
                  <a:pt x="775949" y="171830"/>
                </a:lnTo>
                <a:lnTo>
                  <a:pt x="779011" y="176112"/>
                </a:lnTo>
                <a:lnTo>
                  <a:pt x="778802" y="176093"/>
                </a:lnTo>
                <a:lnTo>
                  <a:pt x="776067" y="173361"/>
                </a:lnTo>
                <a:close/>
                <a:moveTo>
                  <a:pt x="771183" y="170433"/>
                </a:moveTo>
                <a:lnTo>
                  <a:pt x="773123" y="170610"/>
                </a:lnTo>
                <a:lnTo>
                  <a:pt x="776447" y="175258"/>
                </a:lnTo>
                <a:lnTo>
                  <a:pt x="772648" y="173361"/>
                </a:lnTo>
                <a:lnTo>
                  <a:pt x="770783" y="172429"/>
                </a:lnTo>
                <a:lnTo>
                  <a:pt x="770084" y="170799"/>
                </a:lnTo>
                <a:close/>
                <a:moveTo>
                  <a:pt x="156634" y="170422"/>
                </a:moveTo>
                <a:lnTo>
                  <a:pt x="156320" y="170755"/>
                </a:lnTo>
                <a:lnTo>
                  <a:pt x="154885" y="172274"/>
                </a:lnTo>
                <a:close/>
                <a:moveTo>
                  <a:pt x="779486" y="169945"/>
                </a:moveTo>
                <a:cubicBezTo>
                  <a:pt x="786323" y="169945"/>
                  <a:pt x="786323" y="176776"/>
                  <a:pt x="786323" y="176776"/>
                </a:cubicBezTo>
                <a:cubicBezTo>
                  <a:pt x="779486" y="176776"/>
                  <a:pt x="779486" y="169945"/>
                  <a:pt x="779486" y="169945"/>
                </a:cubicBezTo>
                <a:close/>
                <a:moveTo>
                  <a:pt x="772648" y="169945"/>
                </a:moveTo>
                <a:lnTo>
                  <a:pt x="773332" y="170629"/>
                </a:lnTo>
                <a:lnTo>
                  <a:pt x="773123" y="170610"/>
                </a:lnTo>
                <a:close/>
                <a:moveTo>
                  <a:pt x="765810" y="169945"/>
                </a:moveTo>
                <a:lnTo>
                  <a:pt x="770783" y="172429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65810" y="169945"/>
                </a:cubicBezTo>
                <a:close/>
                <a:moveTo>
                  <a:pt x="765810" y="169945"/>
                </a:moveTo>
                <a:cubicBezTo>
                  <a:pt x="765810" y="169945"/>
                  <a:pt x="765810" y="169945"/>
                  <a:pt x="766665" y="169945"/>
                </a:cubicBezTo>
                <a:lnTo>
                  <a:pt x="769229" y="169945"/>
                </a:lnTo>
                <a:lnTo>
                  <a:pt x="770084" y="169945"/>
                </a:lnTo>
                <a:lnTo>
                  <a:pt x="771793" y="169945"/>
                </a:lnTo>
                <a:lnTo>
                  <a:pt x="772648" y="169945"/>
                </a:lnTo>
                <a:lnTo>
                  <a:pt x="771183" y="170433"/>
                </a:lnTo>
                <a:close/>
                <a:moveTo>
                  <a:pt x="574358" y="169945"/>
                </a:moveTo>
                <a:cubicBezTo>
                  <a:pt x="574358" y="176776"/>
                  <a:pt x="581195" y="169945"/>
                  <a:pt x="574358" y="176776"/>
                </a:cubicBezTo>
                <a:cubicBezTo>
                  <a:pt x="574358" y="176776"/>
                  <a:pt x="574358" y="176776"/>
                  <a:pt x="574358" y="169945"/>
                </a:cubicBezTo>
                <a:close/>
                <a:moveTo>
                  <a:pt x="567520" y="169945"/>
                </a:moveTo>
                <a:cubicBezTo>
                  <a:pt x="567520" y="176776"/>
                  <a:pt x="567520" y="176776"/>
                  <a:pt x="567520" y="176776"/>
                </a:cubicBezTo>
                <a:cubicBezTo>
                  <a:pt x="567520" y="173361"/>
                  <a:pt x="567520" y="171653"/>
                  <a:pt x="566665" y="170799"/>
                </a:cubicBezTo>
                <a:lnTo>
                  <a:pt x="565811" y="170677"/>
                </a:lnTo>
                <a:close/>
                <a:moveTo>
                  <a:pt x="567520" y="169945"/>
                </a:moveTo>
                <a:cubicBezTo>
                  <a:pt x="574358" y="169945"/>
                  <a:pt x="567520" y="169945"/>
                  <a:pt x="574358" y="176776"/>
                </a:cubicBezTo>
                <a:cubicBezTo>
                  <a:pt x="574358" y="176776"/>
                  <a:pt x="574358" y="176776"/>
                  <a:pt x="573503" y="176776"/>
                </a:cubicBezTo>
                <a:lnTo>
                  <a:pt x="570939" y="176776"/>
                </a:lnTo>
                <a:lnTo>
                  <a:pt x="568375" y="176776"/>
                </a:lnTo>
                <a:lnTo>
                  <a:pt x="567520" y="176776"/>
                </a:lnTo>
                <a:cubicBezTo>
                  <a:pt x="574358" y="176776"/>
                  <a:pt x="567520" y="169945"/>
                  <a:pt x="567520" y="169945"/>
                </a:cubicBezTo>
                <a:close/>
                <a:moveTo>
                  <a:pt x="560683" y="169945"/>
                </a:moveTo>
                <a:lnTo>
                  <a:pt x="565811" y="170677"/>
                </a:lnTo>
                <a:lnTo>
                  <a:pt x="561538" y="172507"/>
                </a:lnTo>
                <a:cubicBezTo>
                  <a:pt x="560683" y="171653"/>
                  <a:pt x="560683" y="169945"/>
                  <a:pt x="560683" y="169945"/>
                </a:cubicBezTo>
                <a:close/>
                <a:moveTo>
                  <a:pt x="540170" y="169945"/>
                </a:moveTo>
                <a:cubicBezTo>
                  <a:pt x="540170" y="169945"/>
                  <a:pt x="540170" y="169945"/>
                  <a:pt x="547007" y="176776"/>
                </a:cubicBezTo>
                <a:cubicBezTo>
                  <a:pt x="540170" y="176776"/>
                  <a:pt x="540170" y="169945"/>
                  <a:pt x="540170" y="169945"/>
                </a:cubicBezTo>
                <a:close/>
                <a:moveTo>
                  <a:pt x="464956" y="169945"/>
                </a:moveTo>
                <a:cubicBezTo>
                  <a:pt x="464956" y="169945"/>
                  <a:pt x="464956" y="169945"/>
                  <a:pt x="464956" y="176776"/>
                </a:cubicBezTo>
                <a:cubicBezTo>
                  <a:pt x="464956" y="176776"/>
                  <a:pt x="463247" y="176776"/>
                  <a:pt x="461538" y="176776"/>
                </a:cubicBezTo>
                <a:lnTo>
                  <a:pt x="458974" y="176776"/>
                </a:lnTo>
                <a:cubicBezTo>
                  <a:pt x="458119" y="176776"/>
                  <a:pt x="458119" y="176776"/>
                  <a:pt x="458119" y="176776"/>
                </a:cubicBezTo>
                <a:cubicBezTo>
                  <a:pt x="458119" y="176776"/>
                  <a:pt x="464956" y="176776"/>
                  <a:pt x="464956" y="169945"/>
                </a:cubicBezTo>
                <a:close/>
                <a:moveTo>
                  <a:pt x="430768" y="169945"/>
                </a:moveTo>
                <a:cubicBezTo>
                  <a:pt x="430768" y="176776"/>
                  <a:pt x="437606" y="169945"/>
                  <a:pt x="437606" y="169945"/>
                </a:cubicBezTo>
                <a:cubicBezTo>
                  <a:pt x="437606" y="169945"/>
                  <a:pt x="437606" y="171653"/>
                  <a:pt x="437606" y="172507"/>
                </a:cubicBezTo>
                <a:lnTo>
                  <a:pt x="437606" y="174215"/>
                </a:lnTo>
                <a:lnTo>
                  <a:pt x="437606" y="175922"/>
                </a:lnTo>
                <a:lnTo>
                  <a:pt x="437606" y="176776"/>
                </a:lnTo>
                <a:lnTo>
                  <a:pt x="436751" y="176776"/>
                </a:lnTo>
                <a:lnTo>
                  <a:pt x="435042" y="176776"/>
                </a:lnTo>
                <a:lnTo>
                  <a:pt x="434187" y="176776"/>
                </a:lnTo>
                <a:lnTo>
                  <a:pt x="431623" y="176776"/>
                </a:lnTo>
                <a:lnTo>
                  <a:pt x="430768" y="176776"/>
                </a:lnTo>
                <a:cubicBezTo>
                  <a:pt x="437606" y="176776"/>
                  <a:pt x="430768" y="176776"/>
                  <a:pt x="430768" y="169945"/>
                </a:cubicBezTo>
                <a:close/>
                <a:moveTo>
                  <a:pt x="820738" y="169863"/>
                </a:moveTo>
                <a:cubicBezTo>
                  <a:pt x="820738" y="169863"/>
                  <a:pt x="827617" y="176742"/>
                  <a:pt x="827617" y="176742"/>
                </a:cubicBezTo>
                <a:cubicBezTo>
                  <a:pt x="827617" y="176742"/>
                  <a:pt x="827617" y="176742"/>
                  <a:pt x="820738" y="176742"/>
                </a:cubicBezTo>
                <a:cubicBezTo>
                  <a:pt x="827617" y="176742"/>
                  <a:pt x="827617" y="176742"/>
                  <a:pt x="820738" y="169863"/>
                </a:cubicBezTo>
                <a:close/>
                <a:moveTo>
                  <a:pt x="812801" y="169863"/>
                </a:moveTo>
                <a:cubicBezTo>
                  <a:pt x="812801" y="169863"/>
                  <a:pt x="819945" y="169863"/>
                  <a:pt x="819945" y="169863"/>
                </a:cubicBezTo>
                <a:cubicBezTo>
                  <a:pt x="816373" y="169863"/>
                  <a:pt x="816373" y="169863"/>
                  <a:pt x="817266" y="170756"/>
                </a:cubicBezTo>
                <a:lnTo>
                  <a:pt x="818207" y="172952"/>
                </a:lnTo>
                <a:close/>
                <a:moveTo>
                  <a:pt x="806451" y="169863"/>
                </a:moveTo>
                <a:cubicBezTo>
                  <a:pt x="806451" y="169863"/>
                  <a:pt x="806451" y="169863"/>
                  <a:pt x="812801" y="169863"/>
                </a:cubicBezTo>
                <a:cubicBezTo>
                  <a:pt x="812801" y="169863"/>
                  <a:pt x="812801" y="169863"/>
                  <a:pt x="813793" y="170756"/>
                </a:cubicBezTo>
                <a:lnTo>
                  <a:pt x="819446" y="175844"/>
                </a:lnTo>
                <a:lnTo>
                  <a:pt x="818207" y="172952"/>
                </a:lnTo>
                <a:lnTo>
                  <a:pt x="819052" y="173435"/>
                </a:lnTo>
                <a:lnTo>
                  <a:pt x="819714" y="176085"/>
                </a:lnTo>
                <a:lnTo>
                  <a:pt x="820739" y="177007"/>
                </a:lnTo>
                <a:lnTo>
                  <a:pt x="823517" y="177007"/>
                </a:lnTo>
                <a:lnTo>
                  <a:pt x="826196" y="177007"/>
                </a:lnTo>
                <a:lnTo>
                  <a:pt x="827089" y="177007"/>
                </a:lnTo>
                <a:cubicBezTo>
                  <a:pt x="827089" y="177007"/>
                  <a:pt x="827089" y="177007"/>
                  <a:pt x="827089" y="177900"/>
                </a:cubicBezTo>
                <a:lnTo>
                  <a:pt x="827089" y="180579"/>
                </a:lnTo>
                <a:lnTo>
                  <a:pt x="827089" y="184150"/>
                </a:lnTo>
                <a:lnTo>
                  <a:pt x="827089" y="184151"/>
                </a:lnTo>
                <a:lnTo>
                  <a:pt x="827088" y="184150"/>
                </a:lnTo>
                <a:lnTo>
                  <a:pt x="823517" y="177900"/>
                </a:lnTo>
                <a:lnTo>
                  <a:pt x="820739" y="177205"/>
                </a:lnTo>
                <a:lnTo>
                  <a:pt x="820739" y="177801"/>
                </a:lnTo>
                <a:lnTo>
                  <a:pt x="823913" y="180975"/>
                </a:lnTo>
                <a:cubicBezTo>
                  <a:pt x="825501" y="182562"/>
                  <a:pt x="827088" y="184150"/>
                  <a:pt x="827088" y="184150"/>
                </a:cubicBezTo>
                <a:cubicBezTo>
                  <a:pt x="823913" y="180975"/>
                  <a:pt x="822326" y="179387"/>
                  <a:pt x="821532" y="179387"/>
                </a:cubicBezTo>
                <a:lnTo>
                  <a:pt x="820739" y="184144"/>
                </a:lnTo>
                <a:lnTo>
                  <a:pt x="820739" y="184150"/>
                </a:lnTo>
                <a:lnTo>
                  <a:pt x="820739" y="184150"/>
                </a:lnTo>
                <a:lnTo>
                  <a:pt x="823913" y="184944"/>
                </a:lnTo>
                <a:lnTo>
                  <a:pt x="824779" y="186459"/>
                </a:lnTo>
                <a:lnTo>
                  <a:pt x="820739" y="184151"/>
                </a:lnTo>
                <a:lnTo>
                  <a:pt x="820739" y="184151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50"/>
                </a:lnTo>
                <a:lnTo>
                  <a:pt x="820738" y="184149"/>
                </a:lnTo>
                <a:lnTo>
                  <a:pt x="820342" y="183526"/>
                </a:lnTo>
                <a:lnTo>
                  <a:pt x="816770" y="177900"/>
                </a:lnTo>
                <a:lnTo>
                  <a:pt x="813228" y="177103"/>
                </a:lnTo>
                <a:lnTo>
                  <a:pt x="812890" y="177027"/>
                </a:lnTo>
                <a:lnTo>
                  <a:pt x="813595" y="177483"/>
                </a:lnTo>
                <a:lnTo>
                  <a:pt x="812801" y="177277"/>
                </a:lnTo>
                <a:lnTo>
                  <a:pt x="812801" y="177483"/>
                </a:lnTo>
                <a:lnTo>
                  <a:pt x="812801" y="177800"/>
                </a:lnTo>
                <a:lnTo>
                  <a:pt x="813633" y="177800"/>
                </a:lnTo>
                <a:lnTo>
                  <a:pt x="813595" y="177483"/>
                </a:lnTo>
                <a:lnTo>
                  <a:pt x="813901" y="177800"/>
                </a:lnTo>
                <a:lnTo>
                  <a:pt x="814389" y="177800"/>
                </a:lnTo>
                <a:lnTo>
                  <a:pt x="814389" y="178305"/>
                </a:lnTo>
                <a:lnTo>
                  <a:pt x="816968" y="180975"/>
                </a:lnTo>
                <a:cubicBezTo>
                  <a:pt x="818655" y="182722"/>
                  <a:pt x="820342" y="184468"/>
                  <a:pt x="820342" y="184468"/>
                </a:cubicBezTo>
                <a:lnTo>
                  <a:pt x="814389" y="179075"/>
                </a:lnTo>
                <a:lnTo>
                  <a:pt x="814389" y="179388"/>
                </a:lnTo>
                <a:lnTo>
                  <a:pt x="813825" y="179388"/>
                </a:lnTo>
                <a:lnTo>
                  <a:pt x="814053" y="181276"/>
                </a:lnTo>
                <a:lnTo>
                  <a:pt x="815490" y="182539"/>
                </a:lnTo>
                <a:lnTo>
                  <a:pt x="814291" y="183244"/>
                </a:lnTo>
                <a:lnTo>
                  <a:pt x="814425" y="184356"/>
                </a:lnTo>
                <a:lnTo>
                  <a:pt x="819052" y="184944"/>
                </a:lnTo>
                <a:lnTo>
                  <a:pt x="819856" y="189946"/>
                </a:lnTo>
                <a:lnTo>
                  <a:pt x="820342" y="190310"/>
                </a:lnTo>
                <a:lnTo>
                  <a:pt x="820342" y="187960"/>
                </a:lnTo>
                <a:cubicBezTo>
                  <a:pt x="820342" y="186214"/>
                  <a:pt x="820342" y="184468"/>
                  <a:pt x="820342" y="184468"/>
                </a:cubicBezTo>
                <a:lnTo>
                  <a:pt x="825326" y="187416"/>
                </a:lnTo>
                <a:lnTo>
                  <a:pt x="824779" y="186459"/>
                </a:lnTo>
                <a:lnTo>
                  <a:pt x="826294" y="187325"/>
                </a:lnTo>
                <a:cubicBezTo>
                  <a:pt x="827088" y="188912"/>
                  <a:pt x="827088" y="190500"/>
                  <a:pt x="827088" y="190500"/>
                </a:cubicBezTo>
                <a:lnTo>
                  <a:pt x="826691" y="189805"/>
                </a:lnTo>
                <a:lnTo>
                  <a:pt x="826859" y="190500"/>
                </a:lnTo>
                <a:lnTo>
                  <a:pt x="827088" y="191449"/>
                </a:lnTo>
                <a:lnTo>
                  <a:pt x="827089" y="191453"/>
                </a:lnTo>
                <a:lnTo>
                  <a:pt x="827088" y="191452"/>
                </a:lnTo>
                <a:lnTo>
                  <a:pt x="825862" y="190500"/>
                </a:lnTo>
                <a:lnTo>
                  <a:pt x="823716" y="188834"/>
                </a:lnTo>
                <a:lnTo>
                  <a:pt x="822795" y="189548"/>
                </a:lnTo>
                <a:lnTo>
                  <a:pt x="821569" y="190500"/>
                </a:lnTo>
                <a:lnTo>
                  <a:pt x="820931" y="190996"/>
                </a:lnTo>
                <a:lnTo>
                  <a:pt x="821274" y="191453"/>
                </a:lnTo>
                <a:lnTo>
                  <a:pt x="823075" y="193852"/>
                </a:lnTo>
                <a:lnTo>
                  <a:pt x="822893" y="194094"/>
                </a:lnTo>
                <a:lnTo>
                  <a:pt x="820511" y="197267"/>
                </a:lnTo>
                <a:cubicBezTo>
                  <a:pt x="820511" y="197267"/>
                  <a:pt x="820511" y="197267"/>
                  <a:pt x="820511" y="196413"/>
                </a:cubicBezTo>
                <a:lnTo>
                  <a:pt x="820511" y="191628"/>
                </a:lnTo>
                <a:lnTo>
                  <a:pt x="820511" y="191453"/>
                </a:lnTo>
                <a:lnTo>
                  <a:pt x="820511" y="191322"/>
                </a:lnTo>
                <a:lnTo>
                  <a:pt x="820342" y="191453"/>
                </a:lnTo>
                <a:lnTo>
                  <a:pt x="820342" y="190500"/>
                </a:lnTo>
                <a:lnTo>
                  <a:pt x="820342" y="190395"/>
                </a:lnTo>
                <a:lnTo>
                  <a:pt x="819911" y="190287"/>
                </a:lnTo>
                <a:lnTo>
                  <a:pt x="819945" y="190500"/>
                </a:lnTo>
                <a:lnTo>
                  <a:pt x="819625" y="190216"/>
                </a:lnTo>
                <a:lnTo>
                  <a:pt x="819208" y="190112"/>
                </a:lnTo>
                <a:lnTo>
                  <a:pt x="820342" y="191453"/>
                </a:lnTo>
                <a:lnTo>
                  <a:pt x="818995" y="190058"/>
                </a:lnTo>
                <a:lnTo>
                  <a:pt x="817092" y="189583"/>
                </a:lnTo>
                <a:lnTo>
                  <a:pt x="816409" y="188388"/>
                </a:lnTo>
                <a:lnTo>
                  <a:pt x="816973" y="187965"/>
                </a:lnTo>
                <a:lnTo>
                  <a:pt x="816243" y="187209"/>
                </a:lnTo>
                <a:lnTo>
                  <a:pt x="815209" y="186290"/>
                </a:lnTo>
                <a:lnTo>
                  <a:pt x="816409" y="188388"/>
                </a:lnTo>
                <a:lnTo>
                  <a:pt x="813674" y="190437"/>
                </a:lnTo>
                <a:cubicBezTo>
                  <a:pt x="813674" y="190437"/>
                  <a:pt x="813674" y="190437"/>
                  <a:pt x="813674" y="197267"/>
                </a:cubicBezTo>
                <a:lnTo>
                  <a:pt x="812801" y="195741"/>
                </a:lnTo>
                <a:lnTo>
                  <a:pt x="810255" y="191291"/>
                </a:lnTo>
                <a:cubicBezTo>
                  <a:pt x="808545" y="190437"/>
                  <a:pt x="806836" y="190437"/>
                  <a:pt x="806836" y="190437"/>
                </a:cubicBezTo>
                <a:cubicBezTo>
                  <a:pt x="799998" y="190437"/>
                  <a:pt x="799998" y="183606"/>
                  <a:pt x="799998" y="190437"/>
                </a:cubicBezTo>
                <a:cubicBezTo>
                  <a:pt x="793161" y="183606"/>
                  <a:pt x="799998" y="183606"/>
                  <a:pt x="793161" y="183606"/>
                </a:cubicBezTo>
                <a:cubicBezTo>
                  <a:pt x="793161" y="183606"/>
                  <a:pt x="791451" y="181899"/>
                  <a:pt x="789742" y="181045"/>
                </a:cubicBezTo>
                <a:lnTo>
                  <a:pt x="789058" y="181557"/>
                </a:lnTo>
                <a:lnTo>
                  <a:pt x="786323" y="176776"/>
                </a:lnTo>
                <a:cubicBezTo>
                  <a:pt x="793161" y="183606"/>
                  <a:pt x="786323" y="176776"/>
                  <a:pt x="793161" y="176776"/>
                </a:cubicBezTo>
                <a:lnTo>
                  <a:pt x="799076" y="176776"/>
                </a:lnTo>
                <a:lnTo>
                  <a:pt x="797849" y="175549"/>
                </a:lnTo>
                <a:lnTo>
                  <a:pt x="794016" y="173361"/>
                </a:lnTo>
                <a:lnTo>
                  <a:pt x="793467" y="171167"/>
                </a:lnTo>
                <a:lnTo>
                  <a:pt x="792957" y="170657"/>
                </a:lnTo>
                <a:lnTo>
                  <a:pt x="793339" y="170657"/>
                </a:lnTo>
                <a:lnTo>
                  <a:pt x="793161" y="169946"/>
                </a:lnTo>
                <a:lnTo>
                  <a:pt x="793873" y="170657"/>
                </a:lnTo>
                <a:lnTo>
                  <a:pt x="795636" y="170657"/>
                </a:lnTo>
                <a:lnTo>
                  <a:pt x="796529" y="170657"/>
                </a:lnTo>
                <a:lnTo>
                  <a:pt x="800101" y="170657"/>
                </a:lnTo>
                <a:lnTo>
                  <a:pt x="800100" y="170656"/>
                </a:lnTo>
                <a:cubicBezTo>
                  <a:pt x="803275" y="170656"/>
                  <a:pt x="804863" y="172442"/>
                  <a:pt x="805656" y="174228"/>
                </a:cubicBezTo>
                <a:lnTo>
                  <a:pt x="806116" y="176296"/>
                </a:lnTo>
                <a:lnTo>
                  <a:pt x="806836" y="176776"/>
                </a:lnTo>
                <a:lnTo>
                  <a:pt x="806158" y="176486"/>
                </a:lnTo>
                <a:lnTo>
                  <a:pt x="806222" y="176776"/>
                </a:lnTo>
                <a:lnTo>
                  <a:pt x="806836" y="176776"/>
                </a:lnTo>
                <a:lnTo>
                  <a:pt x="806265" y="176966"/>
                </a:lnTo>
                <a:lnTo>
                  <a:pt x="806450" y="177800"/>
                </a:lnTo>
                <a:lnTo>
                  <a:pt x="805836" y="177109"/>
                </a:lnTo>
                <a:lnTo>
                  <a:pt x="804971" y="177397"/>
                </a:lnTo>
                <a:lnTo>
                  <a:pt x="804785" y="176776"/>
                </a:lnTo>
                <a:lnTo>
                  <a:pt x="805540" y="176776"/>
                </a:lnTo>
                <a:lnTo>
                  <a:pt x="804744" y="175880"/>
                </a:lnTo>
                <a:lnTo>
                  <a:pt x="804482" y="175768"/>
                </a:lnTo>
                <a:lnTo>
                  <a:pt x="804399" y="175493"/>
                </a:lnTo>
                <a:lnTo>
                  <a:pt x="800894" y="171549"/>
                </a:lnTo>
                <a:lnTo>
                  <a:pt x="800101" y="170657"/>
                </a:lnTo>
                <a:lnTo>
                  <a:pt x="800101" y="173336"/>
                </a:lnTo>
                <a:lnTo>
                  <a:pt x="800101" y="174229"/>
                </a:lnTo>
                <a:lnTo>
                  <a:pt x="800101" y="175122"/>
                </a:lnTo>
                <a:lnTo>
                  <a:pt x="800101" y="176467"/>
                </a:lnTo>
                <a:lnTo>
                  <a:pt x="800853" y="174215"/>
                </a:lnTo>
                <a:lnTo>
                  <a:pt x="804482" y="175768"/>
                </a:lnTo>
                <a:lnTo>
                  <a:pt x="804785" y="176776"/>
                </a:lnTo>
                <a:lnTo>
                  <a:pt x="804272" y="176776"/>
                </a:lnTo>
                <a:lnTo>
                  <a:pt x="800853" y="176776"/>
                </a:lnTo>
                <a:lnTo>
                  <a:pt x="800101" y="176776"/>
                </a:lnTo>
                <a:lnTo>
                  <a:pt x="800101" y="176835"/>
                </a:lnTo>
                <a:lnTo>
                  <a:pt x="805173" y="179730"/>
                </a:lnTo>
                <a:lnTo>
                  <a:pt x="806836" y="183606"/>
                </a:lnTo>
                <a:cubicBezTo>
                  <a:pt x="806836" y="176776"/>
                  <a:pt x="806836" y="176776"/>
                  <a:pt x="806836" y="176776"/>
                </a:cubicBezTo>
                <a:lnTo>
                  <a:pt x="808075" y="177483"/>
                </a:lnTo>
                <a:lnTo>
                  <a:pt x="808434" y="177688"/>
                </a:lnTo>
                <a:lnTo>
                  <a:pt x="812801" y="178253"/>
                </a:lnTo>
                <a:lnTo>
                  <a:pt x="812801" y="177801"/>
                </a:lnTo>
                <a:lnTo>
                  <a:pt x="812547" y="177483"/>
                </a:lnTo>
                <a:lnTo>
                  <a:pt x="812273" y="177141"/>
                </a:lnTo>
                <a:lnTo>
                  <a:pt x="810222" y="176610"/>
                </a:lnTo>
                <a:lnTo>
                  <a:pt x="809097" y="174573"/>
                </a:lnTo>
                <a:lnTo>
                  <a:pt x="811422" y="176077"/>
                </a:lnTo>
                <a:lnTo>
                  <a:pt x="807494" y="171166"/>
                </a:lnTo>
                <a:lnTo>
                  <a:pt x="807245" y="170855"/>
                </a:lnTo>
                <a:cubicBezTo>
                  <a:pt x="806451" y="169863"/>
                  <a:pt x="806451" y="169863"/>
                  <a:pt x="806451" y="169863"/>
                </a:cubicBezTo>
                <a:close/>
                <a:moveTo>
                  <a:pt x="150814" y="169863"/>
                </a:moveTo>
                <a:cubicBezTo>
                  <a:pt x="150814" y="177007"/>
                  <a:pt x="150814" y="177007"/>
                  <a:pt x="143670" y="177007"/>
                </a:cubicBezTo>
                <a:cubicBezTo>
                  <a:pt x="143670" y="177007"/>
                  <a:pt x="150814" y="169863"/>
                  <a:pt x="150814" y="169863"/>
                </a:cubicBezTo>
                <a:close/>
                <a:moveTo>
                  <a:pt x="588170" y="169862"/>
                </a:moveTo>
                <a:cubicBezTo>
                  <a:pt x="591742" y="173831"/>
                  <a:pt x="589956" y="175815"/>
                  <a:pt x="588170" y="176808"/>
                </a:cubicBezTo>
                <a:lnTo>
                  <a:pt x="588170" y="170854"/>
                </a:lnTo>
                <a:cubicBezTo>
                  <a:pt x="588170" y="169862"/>
                  <a:pt x="588170" y="169862"/>
                  <a:pt x="588170" y="169862"/>
                </a:cubicBezTo>
                <a:close/>
                <a:moveTo>
                  <a:pt x="484982" y="169862"/>
                </a:moveTo>
                <a:cubicBezTo>
                  <a:pt x="484982" y="169862"/>
                  <a:pt x="492126" y="177800"/>
                  <a:pt x="484982" y="177800"/>
                </a:cubicBezTo>
                <a:cubicBezTo>
                  <a:pt x="484982" y="169862"/>
                  <a:pt x="484982" y="169862"/>
                  <a:pt x="484982" y="169862"/>
                </a:cubicBezTo>
                <a:close/>
                <a:moveTo>
                  <a:pt x="478897" y="169862"/>
                </a:moveTo>
                <a:cubicBezTo>
                  <a:pt x="478897" y="169862"/>
                  <a:pt x="477177" y="171846"/>
                  <a:pt x="475457" y="172839"/>
                </a:cubicBezTo>
                <a:lnTo>
                  <a:pt x="474264" y="171806"/>
                </a:lnTo>
                <a:close/>
                <a:moveTo>
                  <a:pt x="478897" y="169862"/>
                </a:moveTo>
                <a:cubicBezTo>
                  <a:pt x="478897" y="177800"/>
                  <a:pt x="478897" y="177800"/>
                  <a:pt x="472017" y="177800"/>
                </a:cubicBezTo>
                <a:cubicBezTo>
                  <a:pt x="472017" y="177800"/>
                  <a:pt x="478897" y="177800"/>
                  <a:pt x="478897" y="169862"/>
                </a:cubicBezTo>
                <a:close/>
                <a:moveTo>
                  <a:pt x="472017" y="169862"/>
                </a:moveTo>
                <a:lnTo>
                  <a:pt x="474264" y="171806"/>
                </a:lnTo>
                <a:lnTo>
                  <a:pt x="469438" y="173831"/>
                </a:lnTo>
                <a:cubicBezTo>
                  <a:pt x="466858" y="175815"/>
                  <a:pt x="465138" y="177800"/>
                  <a:pt x="465138" y="177800"/>
                </a:cubicBezTo>
                <a:cubicBezTo>
                  <a:pt x="472017" y="169862"/>
                  <a:pt x="472017" y="169862"/>
                  <a:pt x="472017" y="169862"/>
                </a:cubicBezTo>
                <a:close/>
                <a:moveTo>
                  <a:pt x="469743" y="169262"/>
                </a:moveTo>
                <a:lnTo>
                  <a:pt x="471543" y="169862"/>
                </a:lnTo>
                <a:lnTo>
                  <a:pt x="471794" y="169945"/>
                </a:lnTo>
                <a:lnTo>
                  <a:pt x="468375" y="169945"/>
                </a:lnTo>
                <a:lnTo>
                  <a:pt x="465811" y="169945"/>
                </a:lnTo>
                <a:lnTo>
                  <a:pt x="465138" y="169945"/>
                </a:lnTo>
                <a:lnTo>
                  <a:pt x="464956" y="169945"/>
                </a:lnTo>
                <a:lnTo>
                  <a:pt x="465138" y="169919"/>
                </a:lnTo>
                <a:close/>
                <a:moveTo>
                  <a:pt x="803699" y="168635"/>
                </a:moveTo>
                <a:lnTo>
                  <a:pt x="806848" y="170498"/>
                </a:lnTo>
                <a:lnTo>
                  <a:pt x="809097" y="174573"/>
                </a:lnTo>
                <a:lnTo>
                  <a:pt x="806848" y="173117"/>
                </a:lnTo>
                <a:close/>
                <a:moveTo>
                  <a:pt x="797466" y="167692"/>
                </a:moveTo>
                <a:lnTo>
                  <a:pt x="800100" y="170656"/>
                </a:lnTo>
                <a:lnTo>
                  <a:pt x="798457" y="168808"/>
                </a:lnTo>
                <a:close/>
                <a:moveTo>
                  <a:pt x="766620" y="167519"/>
                </a:moveTo>
                <a:lnTo>
                  <a:pt x="767733" y="168878"/>
                </a:lnTo>
                <a:lnTo>
                  <a:pt x="765960" y="169862"/>
                </a:lnTo>
                <a:lnTo>
                  <a:pt x="765810" y="169945"/>
                </a:lnTo>
                <a:lnTo>
                  <a:pt x="765838" y="169862"/>
                </a:lnTo>
                <a:close/>
                <a:moveTo>
                  <a:pt x="564101" y="167384"/>
                </a:moveTo>
                <a:lnTo>
                  <a:pt x="567409" y="169862"/>
                </a:lnTo>
                <a:lnTo>
                  <a:pt x="567520" y="169945"/>
                </a:lnTo>
                <a:cubicBezTo>
                  <a:pt x="567520" y="169945"/>
                  <a:pt x="567520" y="169945"/>
                  <a:pt x="566665" y="169945"/>
                </a:cubicBezTo>
                <a:lnTo>
                  <a:pt x="564101" y="169945"/>
                </a:lnTo>
                <a:lnTo>
                  <a:pt x="563247" y="169945"/>
                </a:lnTo>
                <a:lnTo>
                  <a:pt x="561538" y="169945"/>
                </a:lnTo>
                <a:cubicBezTo>
                  <a:pt x="560683" y="169945"/>
                  <a:pt x="560683" y="169945"/>
                  <a:pt x="560683" y="169945"/>
                </a:cubicBezTo>
                <a:cubicBezTo>
                  <a:pt x="560683" y="166530"/>
                  <a:pt x="562392" y="166530"/>
                  <a:pt x="564101" y="167384"/>
                </a:cubicBezTo>
                <a:close/>
                <a:moveTo>
                  <a:pt x="759079" y="167064"/>
                </a:moveTo>
                <a:lnTo>
                  <a:pt x="765615" y="169862"/>
                </a:lnTo>
                <a:lnTo>
                  <a:pt x="765810" y="169945"/>
                </a:lnTo>
                <a:lnTo>
                  <a:pt x="765559" y="169862"/>
                </a:lnTo>
                <a:lnTo>
                  <a:pt x="758973" y="167669"/>
                </a:lnTo>
                <a:lnTo>
                  <a:pt x="758973" y="167099"/>
                </a:lnTo>
                <a:close/>
                <a:moveTo>
                  <a:pt x="796060" y="166111"/>
                </a:moveTo>
                <a:lnTo>
                  <a:pt x="797466" y="167692"/>
                </a:lnTo>
                <a:lnTo>
                  <a:pt x="797092" y="167272"/>
                </a:lnTo>
                <a:close/>
                <a:moveTo>
                  <a:pt x="772648" y="165676"/>
                </a:moveTo>
                <a:lnTo>
                  <a:pt x="773050" y="165928"/>
                </a:lnTo>
                <a:lnTo>
                  <a:pt x="773503" y="169092"/>
                </a:lnTo>
                <a:cubicBezTo>
                  <a:pt x="774358" y="169945"/>
                  <a:pt x="776067" y="169945"/>
                  <a:pt x="779486" y="169945"/>
                </a:cubicBezTo>
                <a:cubicBezTo>
                  <a:pt x="779486" y="169945"/>
                  <a:pt x="772648" y="169945"/>
                  <a:pt x="772648" y="169945"/>
                </a:cubicBezTo>
                <a:cubicBezTo>
                  <a:pt x="772648" y="166530"/>
                  <a:pt x="772648" y="166530"/>
                  <a:pt x="772648" y="167384"/>
                </a:cubicBezTo>
                <a:lnTo>
                  <a:pt x="772648" y="166530"/>
                </a:lnTo>
                <a:close/>
                <a:moveTo>
                  <a:pt x="795655" y="165655"/>
                </a:moveTo>
                <a:lnTo>
                  <a:pt x="796060" y="166111"/>
                </a:lnTo>
                <a:lnTo>
                  <a:pt x="795950" y="165987"/>
                </a:lnTo>
                <a:close/>
                <a:moveTo>
                  <a:pt x="555896" y="165164"/>
                </a:moveTo>
                <a:lnTo>
                  <a:pt x="557264" y="166530"/>
                </a:lnTo>
                <a:lnTo>
                  <a:pt x="557948" y="167213"/>
                </a:lnTo>
                <a:lnTo>
                  <a:pt x="557264" y="168238"/>
                </a:lnTo>
                <a:lnTo>
                  <a:pt x="555365" y="165392"/>
                </a:lnTo>
                <a:close/>
                <a:moveTo>
                  <a:pt x="588268" y="165099"/>
                </a:moveTo>
                <a:cubicBezTo>
                  <a:pt x="589161" y="165099"/>
                  <a:pt x="590947" y="166687"/>
                  <a:pt x="594519" y="169862"/>
                </a:cubicBezTo>
                <a:cubicBezTo>
                  <a:pt x="587375" y="163512"/>
                  <a:pt x="594519" y="169862"/>
                  <a:pt x="587375" y="169862"/>
                </a:cubicBezTo>
                <a:cubicBezTo>
                  <a:pt x="587375" y="166687"/>
                  <a:pt x="587375" y="165099"/>
                  <a:pt x="588268" y="165099"/>
                </a:cubicBezTo>
                <a:close/>
                <a:moveTo>
                  <a:pt x="795121" y="165054"/>
                </a:moveTo>
                <a:lnTo>
                  <a:pt x="795655" y="165655"/>
                </a:lnTo>
                <a:lnTo>
                  <a:pt x="795499" y="165480"/>
                </a:lnTo>
                <a:close/>
                <a:moveTo>
                  <a:pt x="610883" y="164497"/>
                </a:moveTo>
                <a:lnTo>
                  <a:pt x="608579" y="169867"/>
                </a:lnTo>
                <a:lnTo>
                  <a:pt x="615422" y="170854"/>
                </a:lnTo>
                <a:lnTo>
                  <a:pt x="622300" y="177799"/>
                </a:lnTo>
                <a:lnTo>
                  <a:pt x="622300" y="176808"/>
                </a:lnTo>
                <a:lnTo>
                  <a:pt x="622300" y="173831"/>
                </a:lnTo>
                <a:lnTo>
                  <a:pt x="622300" y="169985"/>
                </a:lnTo>
                <a:lnTo>
                  <a:pt x="622221" y="169945"/>
                </a:lnTo>
                <a:lnTo>
                  <a:pt x="622221" y="169862"/>
                </a:lnTo>
                <a:lnTo>
                  <a:pt x="622221" y="169805"/>
                </a:lnTo>
                <a:lnTo>
                  <a:pt x="617836" y="166687"/>
                </a:lnTo>
                <a:lnTo>
                  <a:pt x="615383" y="165894"/>
                </a:lnTo>
                <a:lnTo>
                  <a:pt x="615383" y="169092"/>
                </a:lnTo>
                <a:cubicBezTo>
                  <a:pt x="615383" y="169945"/>
                  <a:pt x="615383" y="169945"/>
                  <a:pt x="615383" y="169945"/>
                </a:cubicBezTo>
                <a:cubicBezTo>
                  <a:pt x="611964" y="166530"/>
                  <a:pt x="611964" y="166530"/>
                  <a:pt x="612819" y="166530"/>
                </a:cubicBezTo>
                <a:lnTo>
                  <a:pt x="613637" y="165441"/>
                </a:lnTo>
                <a:close/>
                <a:moveTo>
                  <a:pt x="581195" y="163798"/>
                </a:moveTo>
                <a:lnTo>
                  <a:pt x="581195" y="163969"/>
                </a:lnTo>
                <a:lnTo>
                  <a:pt x="581195" y="169352"/>
                </a:lnTo>
                <a:lnTo>
                  <a:pt x="581819" y="167481"/>
                </a:lnTo>
                <a:cubicBezTo>
                  <a:pt x="582613" y="166687"/>
                  <a:pt x="584200" y="166687"/>
                  <a:pt x="587375" y="169862"/>
                </a:cubicBezTo>
                <a:lnTo>
                  <a:pt x="586581" y="169862"/>
                </a:lnTo>
                <a:lnTo>
                  <a:pt x="584995" y="169862"/>
                </a:lnTo>
                <a:lnTo>
                  <a:pt x="584201" y="169862"/>
                </a:lnTo>
                <a:lnTo>
                  <a:pt x="584200" y="169862"/>
                </a:lnTo>
                <a:lnTo>
                  <a:pt x="583407" y="169862"/>
                </a:lnTo>
                <a:lnTo>
                  <a:pt x="581820" y="169862"/>
                </a:lnTo>
                <a:lnTo>
                  <a:pt x="581195" y="169862"/>
                </a:lnTo>
                <a:lnTo>
                  <a:pt x="581195" y="169945"/>
                </a:lnTo>
                <a:lnTo>
                  <a:pt x="581171" y="169862"/>
                </a:lnTo>
                <a:lnTo>
                  <a:pt x="581028" y="169862"/>
                </a:lnTo>
                <a:lnTo>
                  <a:pt x="581195" y="169945"/>
                </a:lnTo>
                <a:lnTo>
                  <a:pt x="581067" y="169914"/>
                </a:lnTo>
                <a:lnTo>
                  <a:pt x="581093" y="169945"/>
                </a:lnTo>
                <a:lnTo>
                  <a:pt x="581195" y="169945"/>
                </a:lnTo>
                <a:lnTo>
                  <a:pt x="581131" y="169993"/>
                </a:lnTo>
                <a:lnTo>
                  <a:pt x="584201" y="173831"/>
                </a:lnTo>
                <a:lnTo>
                  <a:pt x="586990" y="177318"/>
                </a:lnTo>
                <a:lnTo>
                  <a:pt x="587932" y="176911"/>
                </a:lnTo>
                <a:lnTo>
                  <a:pt x="588033" y="176776"/>
                </a:lnTo>
                <a:lnTo>
                  <a:pt x="588033" y="176867"/>
                </a:lnTo>
                <a:lnTo>
                  <a:pt x="588170" y="176808"/>
                </a:lnTo>
                <a:lnTo>
                  <a:pt x="588170" y="177800"/>
                </a:lnTo>
                <a:lnTo>
                  <a:pt x="588033" y="177791"/>
                </a:lnTo>
                <a:lnTo>
                  <a:pt x="588033" y="177800"/>
                </a:lnTo>
                <a:lnTo>
                  <a:pt x="588170" y="177800"/>
                </a:lnTo>
                <a:lnTo>
                  <a:pt x="590948" y="177800"/>
                </a:lnTo>
                <a:lnTo>
                  <a:pt x="594322" y="177800"/>
                </a:lnTo>
                <a:lnTo>
                  <a:pt x="594520" y="177800"/>
                </a:lnTo>
                <a:cubicBezTo>
                  <a:pt x="594520" y="184150"/>
                  <a:pt x="601664" y="184150"/>
                  <a:pt x="601664" y="184150"/>
                </a:cubicBezTo>
                <a:lnTo>
                  <a:pt x="601663" y="184150"/>
                </a:lnTo>
                <a:lnTo>
                  <a:pt x="600771" y="184150"/>
                </a:lnTo>
                <a:lnTo>
                  <a:pt x="595314" y="184150"/>
                </a:lnTo>
                <a:lnTo>
                  <a:pt x="594520" y="184150"/>
                </a:lnTo>
                <a:lnTo>
                  <a:pt x="594403" y="183421"/>
                </a:lnTo>
                <a:lnTo>
                  <a:pt x="593627" y="178594"/>
                </a:lnTo>
                <a:lnTo>
                  <a:pt x="588033" y="177883"/>
                </a:lnTo>
                <a:lnTo>
                  <a:pt x="588033" y="183606"/>
                </a:lnTo>
                <a:cubicBezTo>
                  <a:pt x="588033" y="183606"/>
                  <a:pt x="586324" y="181899"/>
                  <a:pt x="585469" y="180191"/>
                </a:cubicBezTo>
                <a:lnTo>
                  <a:pt x="587264" y="177800"/>
                </a:lnTo>
                <a:lnTo>
                  <a:pt x="586582" y="177800"/>
                </a:lnTo>
                <a:lnTo>
                  <a:pt x="584995" y="177800"/>
                </a:lnTo>
                <a:lnTo>
                  <a:pt x="584201" y="177800"/>
                </a:lnTo>
                <a:lnTo>
                  <a:pt x="581820" y="177800"/>
                </a:lnTo>
                <a:lnTo>
                  <a:pt x="581195" y="177800"/>
                </a:lnTo>
                <a:lnTo>
                  <a:pt x="581195" y="183606"/>
                </a:lnTo>
                <a:cubicBezTo>
                  <a:pt x="581195" y="183606"/>
                  <a:pt x="574358" y="176776"/>
                  <a:pt x="574358" y="176776"/>
                </a:cubicBezTo>
                <a:cubicBezTo>
                  <a:pt x="574358" y="176776"/>
                  <a:pt x="576067" y="176776"/>
                  <a:pt x="577777" y="176776"/>
                </a:cubicBezTo>
                <a:lnTo>
                  <a:pt x="579486" y="176776"/>
                </a:lnTo>
                <a:lnTo>
                  <a:pt x="580340" y="176776"/>
                </a:lnTo>
                <a:lnTo>
                  <a:pt x="581026" y="176776"/>
                </a:lnTo>
                <a:lnTo>
                  <a:pt x="581026" y="173831"/>
                </a:lnTo>
                <a:lnTo>
                  <a:pt x="581026" y="170072"/>
                </a:lnTo>
                <a:lnTo>
                  <a:pt x="577776" y="172507"/>
                </a:lnTo>
                <a:cubicBezTo>
                  <a:pt x="576067" y="171653"/>
                  <a:pt x="574358" y="169945"/>
                  <a:pt x="574358" y="169945"/>
                </a:cubicBezTo>
                <a:cubicBezTo>
                  <a:pt x="574358" y="169945"/>
                  <a:pt x="574358" y="169945"/>
                  <a:pt x="575213" y="169945"/>
                </a:cubicBezTo>
                <a:lnTo>
                  <a:pt x="577777" y="169945"/>
                </a:lnTo>
                <a:lnTo>
                  <a:pt x="581026" y="169945"/>
                </a:lnTo>
                <a:lnTo>
                  <a:pt x="581026" y="169903"/>
                </a:lnTo>
                <a:lnTo>
                  <a:pt x="580861" y="169862"/>
                </a:lnTo>
                <a:lnTo>
                  <a:pt x="577777" y="169092"/>
                </a:lnTo>
                <a:lnTo>
                  <a:pt x="577093" y="167896"/>
                </a:lnTo>
                <a:lnTo>
                  <a:pt x="581025" y="169861"/>
                </a:lnTo>
                <a:lnTo>
                  <a:pt x="581104" y="169626"/>
                </a:lnTo>
                <a:lnTo>
                  <a:pt x="579486" y="163969"/>
                </a:lnTo>
                <a:close/>
                <a:moveTo>
                  <a:pt x="806451" y="163513"/>
                </a:moveTo>
                <a:cubicBezTo>
                  <a:pt x="806451" y="163513"/>
                  <a:pt x="812801" y="163513"/>
                  <a:pt x="812801" y="163513"/>
                </a:cubicBezTo>
                <a:cubicBezTo>
                  <a:pt x="812801" y="163513"/>
                  <a:pt x="812801" y="165100"/>
                  <a:pt x="812007" y="165894"/>
                </a:cubicBezTo>
                <a:lnTo>
                  <a:pt x="810055" y="165058"/>
                </a:lnTo>
                <a:lnTo>
                  <a:pt x="812801" y="169863"/>
                </a:lnTo>
                <a:cubicBezTo>
                  <a:pt x="812801" y="169863"/>
                  <a:pt x="806451" y="163513"/>
                  <a:pt x="806451" y="163513"/>
                </a:cubicBezTo>
                <a:close/>
                <a:moveTo>
                  <a:pt x="800101" y="163513"/>
                </a:moveTo>
                <a:lnTo>
                  <a:pt x="803699" y="168635"/>
                </a:lnTo>
                <a:lnTo>
                  <a:pt x="800944" y="167005"/>
                </a:lnTo>
                <a:cubicBezTo>
                  <a:pt x="800101" y="165259"/>
                  <a:pt x="800101" y="163513"/>
                  <a:pt x="800101" y="163513"/>
                </a:cubicBezTo>
                <a:close/>
                <a:moveTo>
                  <a:pt x="793751" y="163513"/>
                </a:moveTo>
                <a:lnTo>
                  <a:pt x="795121" y="165054"/>
                </a:lnTo>
                <a:lnTo>
                  <a:pt x="794544" y="164405"/>
                </a:lnTo>
                <a:close/>
                <a:moveTo>
                  <a:pt x="157163" y="163513"/>
                </a:moveTo>
                <a:cubicBezTo>
                  <a:pt x="157163" y="169863"/>
                  <a:pt x="150813" y="169863"/>
                  <a:pt x="150813" y="169863"/>
                </a:cubicBezTo>
                <a:cubicBezTo>
                  <a:pt x="157163" y="163513"/>
                  <a:pt x="150813" y="169863"/>
                  <a:pt x="157163" y="163513"/>
                </a:cubicBezTo>
                <a:close/>
                <a:moveTo>
                  <a:pt x="780413" y="163512"/>
                </a:moveTo>
                <a:lnTo>
                  <a:pt x="785469" y="165676"/>
                </a:lnTo>
                <a:lnTo>
                  <a:pt x="786323" y="165779"/>
                </a:lnTo>
                <a:lnTo>
                  <a:pt x="787536" y="165924"/>
                </a:lnTo>
                <a:lnTo>
                  <a:pt x="788139" y="165997"/>
                </a:lnTo>
                <a:lnTo>
                  <a:pt x="786573" y="163512"/>
                </a:lnTo>
                <a:lnTo>
                  <a:pt x="785714" y="163512"/>
                </a:lnTo>
                <a:lnTo>
                  <a:pt x="783928" y="163512"/>
                </a:lnTo>
                <a:close/>
                <a:moveTo>
                  <a:pt x="594519" y="163512"/>
                </a:moveTo>
                <a:cubicBezTo>
                  <a:pt x="594519" y="163512"/>
                  <a:pt x="601663" y="163512"/>
                  <a:pt x="594519" y="169862"/>
                </a:cubicBezTo>
                <a:cubicBezTo>
                  <a:pt x="594519" y="169862"/>
                  <a:pt x="594519" y="169862"/>
                  <a:pt x="594519" y="169068"/>
                </a:cubicBezTo>
                <a:lnTo>
                  <a:pt x="594519" y="166687"/>
                </a:lnTo>
                <a:lnTo>
                  <a:pt x="594519" y="165893"/>
                </a:lnTo>
                <a:lnTo>
                  <a:pt x="594519" y="164306"/>
                </a:lnTo>
                <a:close/>
                <a:moveTo>
                  <a:pt x="587375" y="163512"/>
                </a:moveTo>
                <a:cubicBezTo>
                  <a:pt x="581025" y="163512"/>
                  <a:pt x="587375" y="169862"/>
                  <a:pt x="587375" y="169862"/>
                </a:cubicBezTo>
                <a:cubicBezTo>
                  <a:pt x="581025" y="163512"/>
                  <a:pt x="581025" y="163512"/>
                  <a:pt x="587375" y="163512"/>
                </a:cubicBezTo>
                <a:close/>
                <a:moveTo>
                  <a:pt x="163513" y="163512"/>
                </a:moveTo>
                <a:lnTo>
                  <a:pt x="163513" y="163513"/>
                </a:lnTo>
                <a:lnTo>
                  <a:pt x="163513" y="164355"/>
                </a:lnTo>
                <a:lnTo>
                  <a:pt x="163513" y="167729"/>
                </a:lnTo>
                <a:cubicBezTo>
                  <a:pt x="163513" y="168572"/>
                  <a:pt x="163513" y="170259"/>
                  <a:pt x="163513" y="170259"/>
                </a:cubicBezTo>
                <a:lnTo>
                  <a:pt x="158492" y="175183"/>
                </a:lnTo>
                <a:lnTo>
                  <a:pt x="157163" y="176487"/>
                </a:lnTo>
                <a:lnTo>
                  <a:pt x="157163" y="176487"/>
                </a:lnTo>
                <a:lnTo>
                  <a:pt x="157494" y="176163"/>
                </a:lnTo>
                <a:lnTo>
                  <a:pt x="158492" y="175183"/>
                </a:lnTo>
                <a:lnTo>
                  <a:pt x="160074" y="173632"/>
                </a:lnTo>
                <a:cubicBezTo>
                  <a:pt x="161793" y="171946"/>
                  <a:pt x="163513" y="170259"/>
                  <a:pt x="163513" y="170259"/>
                </a:cubicBezTo>
                <a:lnTo>
                  <a:pt x="162788" y="173103"/>
                </a:lnTo>
                <a:lnTo>
                  <a:pt x="164307" y="170392"/>
                </a:lnTo>
                <a:cubicBezTo>
                  <a:pt x="164307" y="170392"/>
                  <a:pt x="171054" y="170392"/>
                  <a:pt x="171054" y="170392"/>
                </a:cubicBezTo>
                <a:lnTo>
                  <a:pt x="167482" y="172820"/>
                </a:lnTo>
                <a:lnTo>
                  <a:pt x="160934" y="177272"/>
                </a:lnTo>
                <a:lnTo>
                  <a:pt x="157560" y="179565"/>
                </a:lnTo>
                <a:lnTo>
                  <a:pt x="157205" y="179806"/>
                </a:lnTo>
                <a:lnTo>
                  <a:pt x="157560" y="177272"/>
                </a:lnTo>
                <a:cubicBezTo>
                  <a:pt x="157560" y="177272"/>
                  <a:pt x="159247" y="177272"/>
                  <a:pt x="160934" y="176412"/>
                </a:cubicBezTo>
                <a:lnTo>
                  <a:pt x="162417" y="173765"/>
                </a:lnTo>
                <a:lnTo>
                  <a:pt x="157163" y="176709"/>
                </a:lnTo>
                <a:lnTo>
                  <a:pt x="157163" y="177800"/>
                </a:lnTo>
                <a:lnTo>
                  <a:pt x="156224" y="177408"/>
                </a:lnTo>
                <a:lnTo>
                  <a:pt x="155604" y="177150"/>
                </a:lnTo>
                <a:lnTo>
                  <a:pt x="150614" y="177849"/>
                </a:lnTo>
                <a:lnTo>
                  <a:pt x="149762" y="183701"/>
                </a:lnTo>
                <a:lnTo>
                  <a:pt x="149814" y="183694"/>
                </a:lnTo>
                <a:lnTo>
                  <a:pt x="150427" y="183606"/>
                </a:lnTo>
                <a:lnTo>
                  <a:pt x="144950" y="189077"/>
                </a:lnTo>
                <a:lnTo>
                  <a:pt x="149821" y="185737"/>
                </a:lnTo>
                <a:lnTo>
                  <a:pt x="149854" y="185896"/>
                </a:lnTo>
                <a:lnTo>
                  <a:pt x="150427" y="183606"/>
                </a:lnTo>
                <a:lnTo>
                  <a:pt x="151614" y="183606"/>
                </a:lnTo>
                <a:lnTo>
                  <a:pt x="157205" y="179806"/>
                </a:lnTo>
                <a:lnTo>
                  <a:pt x="156717" y="183291"/>
                </a:lnTo>
                <a:lnTo>
                  <a:pt x="154552" y="183606"/>
                </a:lnTo>
                <a:lnTo>
                  <a:pt x="156410" y="183606"/>
                </a:lnTo>
                <a:cubicBezTo>
                  <a:pt x="157265" y="183606"/>
                  <a:pt x="157265" y="183606"/>
                  <a:pt x="157265" y="183606"/>
                </a:cubicBezTo>
                <a:lnTo>
                  <a:pt x="155650" y="184528"/>
                </a:lnTo>
                <a:lnTo>
                  <a:pt x="157163" y="184150"/>
                </a:lnTo>
                <a:lnTo>
                  <a:pt x="154112" y="187201"/>
                </a:lnTo>
                <a:lnTo>
                  <a:pt x="156369" y="184944"/>
                </a:lnTo>
                <a:cubicBezTo>
                  <a:pt x="155576" y="185737"/>
                  <a:pt x="153988" y="187325"/>
                  <a:pt x="150813" y="190500"/>
                </a:cubicBezTo>
                <a:lnTo>
                  <a:pt x="153536" y="185735"/>
                </a:lnTo>
                <a:lnTo>
                  <a:pt x="151282" y="187022"/>
                </a:lnTo>
                <a:lnTo>
                  <a:pt x="150813" y="188894"/>
                </a:lnTo>
                <a:lnTo>
                  <a:pt x="150813" y="190500"/>
                </a:lnTo>
                <a:lnTo>
                  <a:pt x="150630" y="189624"/>
                </a:lnTo>
                <a:lnTo>
                  <a:pt x="150427" y="190437"/>
                </a:lnTo>
                <a:cubicBezTo>
                  <a:pt x="150427" y="190437"/>
                  <a:pt x="143589" y="197267"/>
                  <a:pt x="143589" y="197267"/>
                </a:cubicBezTo>
                <a:cubicBezTo>
                  <a:pt x="143589" y="197267"/>
                  <a:pt x="143589" y="195560"/>
                  <a:pt x="143589" y="194706"/>
                </a:cubicBezTo>
                <a:lnTo>
                  <a:pt x="143589" y="191291"/>
                </a:lnTo>
                <a:lnTo>
                  <a:pt x="143589" y="191180"/>
                </a:lnTo>
                <a:lnTo>
                  <a:pt x="143510" y="191069"/>
                </a:lnTo>
                <a:lnTo>
                  <a:pt x="142734" y="197267"/>
                </a:lnTo>
                <a:cubicBezTo>
                  <a:pt x="141880" y="198975"/>
                  <a:pt x="140171" y="200682"/>
                  <a:pt x="136752" y="204098"/>
                </a:cubicBezTo>
                <a:cubicBezTo>
                  <a:pt x="136752" y="204098"/>
                  <a:pt x="143589" y="197267"/>
                  <a:pt x="136752" y="197267"/>
                </a:cubicBezTo>
                <a:cubicBezTo>
                  <a:pt x="140171" y="193852"/>
                  <a:pt x="141880" y="193852"/>
                  <a:pt x="142734" y="193852"/>
                </a:cubicBezTo>
                <a:lnTo>
                  <a:pt x="143452" y="190986"/>
                </a:lnTo>
                <a:lnTo>
                  <a:pt x="143281" y="190745"/>
                </a:lnTo>
                <a:lnTo>
                  <a:pt x="142734" y="191291"/>
                </a:lnTo>
                <a:cubicBezTo>
                  <a:pt x="141880" y="192144"/>
                  <a:pt x="140171" y="193852"/>
                  <a:pt x="136752" y="197267"/>
                </a:cubicBezTo>
                <a:cubicBezTo>
                  <a:pt x="136752" y="193852"/>
                  <a:pt x="136752" y="193852"/>
                  <a:pt x="137607" y="193852"/>
                </a:cubicBezTo>
                <a:lnTo>
                  <a:pt x="143214" y="190651"/>
                </a:lnTo>
                <a:lnTo>
                  <a:pt x="143050" y="190420"/>
                </a:lnTo>
                <a:lnTo>
                  <a:pt x="142875" y="190500"/>
                </a:lnTo>
                <a:lnTo>
                  <a:pt x="143031" y="190393"/>
                </a:lnTo>
                <a:lnTo>
                  <a:pt x="142972" y="190309"/>
                </a:lnTo>
                <a:lnTo>
                  <a:pt x="142875" y="190500"/>
                </a:lnTo>
                <a:lnTo>
                  <a:pt x="142875" y="190172"/>
                </a:lnTo>
                <a:lnTo>
                  <a:pt x="141645" y="188436"/>
                </a:lnTo>
                <a:lnTo>
                  <a:pt x="142826" y="187721"/>
                </a:lnTo>
                <a:lnTo>
                  <a:pt x="142875" y="187512"/>
                </a:lnTo>
                <a:lnTo>
                  <a:pt x="142875" y="185270"/>
                </a:lnTo>
                <a:lnTo>
                  <a:pt x="141139" y="187721"/>
                </a:lnTo>
                <a:lnTo>
                  <a:pt x="141645" y="188436"/>
                </a:lnTo>
                <a:lnTo>
                  <a:pt x="139546" y="189705"/>
                </a:lnTo>
                <a:lnTo>
                  <a:pt x="139663" y="189396"/>
                </a:lnTo>
                <a:lnTo>
                  <a:pt x="138068" y="190500"/>
                </a:lnTo>
                <a:lnTo>
                  <a:pt x="136922" y="191293"/>
                </a:lnTo>
                <a:lnTo>
                  <a:pt x="137671" y="190500"/>
                </a:lnTo>
                <a:lnTo>
                  <a:pt x="142875" y="184990"/>
                </a:lnTo>
                <a:lnTo>
                  <a:pt x="142875" y="184596"/>
                </a:lnTo>
                <a:cubicBezTo>
                  <a:pt x="142875" y="183753"/>
                  <a:pt x="142875" y="183753"/>
                  <a:pt x="142875" y="183753"/>
                </a:cubicBezTo>
                <a:lnTo>
                  <a:pt x="143471" y="183753"/>
                </a:lnTo>
                <a:lnTo>
                  <a:pt x="141884" y="180579"/>
                </a:lnTo>
                <a:lnTo>
                  <a:pt x="143670" y="179865"/>
                </a:lnTo>
                <a:lnTo>
                  <a:pt x="143670" y="180579"/>
                </a:lnTo>
                <a:lnTo>
                  <a:pt x="143670" y="183258"/>
                </a:lnTo>
                <a:lnTo>
                  <a:pt x="143670" y="183753"/>
                </a:lnTo>
                <a:lnTo>
                  <a:pt x="143735" y="183753"/>
                </a:lnTo>
                <a:lnTo>
                  <a:pt x="144043" y="183753"/>
                </a:lnTo>
                <a:lnTo>
                  <a:pt x="144840" y="183753"/>
                </a:lnTo>
                <a:lnTo>
                  <a:pt x="148689" y="179096"/>
                </a:lnTo>
                <a:lnTo>
                  <a:pt x="148978" y="178528"/>
                </a:lnTo>
                <a:lnTo>
                  <a:pt x="148703" y="178820"/>
                </a:lnTo>
                <a:lnTo>
                  <a:pt x="148978" y="178528"/>
                </a:lnTo>
                <a:lnTo>
                  <a:pt x="149482" y="177540"/>
                </a:lnTo>
                <a:lnTo>
                  <a:pt x="143670" y="179865"/>
                </a:lnTo>
                <a:lnTo>
                  <a:pt x="143670" y="179686"/>
                </a:lnTo>
                <a:lnTo>
                  <a:pt x="143670" y="178793"/>
                </a:lnTo>
                <a:lnTo>
                  <a:pt x="143670" y="177900"/>
                </a:lnTo>
                <a:cubicBezTo>
                  <a:pt x="143670" y="177007"/>
                  <a:pt x="143670" y="177007"/>
                  <a:pt x="143670" y="177007"/>
                </a:cubicBezTo>
                <a:cubicBezTo>
                  <a:pt x="143670" y="177007"/>
                  <a:pt x="143670" y="177007"/>
                  <a:pt x="144563" y="177007"/>
                </a:cubicBezTo>
                <a:lnTo>
                  <a:pt x="149754" y="177007"/>
                </a:lnTo>
                <a:lnTo>
                  <a:pt x="149754" y="177006"/>
                </a:lnTo>
                <a:lnTo>
                  <a:pt x="150416" y="177006"/>
                </a:lnTo>
                <a:lnTo>
                  <a:pt x="150614" y="177006"/>
                </a:lnTo>
                <a:lnTo>
                  <a:pt x="155258" y="177006"/>
                </a:lnTo>
                <a:lnTo>
                  <a:pt x="154782" y="176808"/>
                </a:lnTo>
                <a:lnTo>
                  <a:pt x="156634" y="171405"/>
                </a:lnTo>
                <a:lnTo>
                  <a:pt x="156634" y="170422"/>
                </a:lnTo>
                <a:lnTo>
                  <a:pt x="156634" y="170259"/>
                </a:lnTo>
                <a:lnTo>
                  <a:pt x="157163" y="169740"/>
                </a:lnTo>
                <a:lnTo>
                  <a:pt x="157163" y="169069"/>
                </a:lnTo>
                <a:cubicBezTo>
                  <a:pt x="157163" y="168275"/>
                  <a:pt x="157163" y="166688"/>
                  <a:pt x="157163" y="163513"/>
                </a:cubicBezTo>
                <a:cubicBezTo>
                  <a:pt x="157163" y="166688"/>
                  <a:pt x="157163" y="166688"/>
                  <a:pt x="157957" y="165894"/>
                </a:cubicBezTo>
                <a:lnTo>
                  <a:pt x="159909" y="165058"/>
                </a:lnTo>
                <a:lnTo>
                  <a:pt x="157323" y="169583"/>
                </a:lnTo>
                <a:lnTo>
                  <a:pt x="160074" y="166885"/>
                </a:lnTo>
                <a:lnTo>
                  <a:pt x="163511" y="163514"/>
                </a:lnTo>
                <a:lnTo>
                  <a:pt x="159909" y="165058"/>
                </a:lnTo>
                <a:lnTo>
                  <a:pt x="160338" y="164307"/>
                </a:lnTo>
                <a:lnTo>
                  <a:pt x="163512" y="163513"/>
                </a:lnTo>
                <a:close/>
                <a:moveTo>
                  <a:pt x="779744" y="163262"/>
                </a:moveTo>
                <a:lnTo>
                  <a:pt x="779700" y="163302"/>
                </a:lnTo>
                <a:lnTo>
                  <a:pt x="779734" y="163332"/>
                </a:lnTo>
                <a:lnTo>
                  <a:pt x="779794" y="163291"/>
                </a:lnTo>
                <a:close/>
                <a:moveTo>
                  <a:pt x="765810" y="163115"/>
                </a:moveTo>
                <a:lnTo>
                  <a:pt x="768591" y="163512"/>
                </a:lnTo>
                <a:lnTo>
                  <a:pt x="771360" y="163907"/>
                </a:lnTo>
                <a:lnTo>
                  <a:pt x="771888" y="164633"/>
                </a:lnTo>
                <a:lnTo>
                  <a:pt x="772648" y="169945"/>
                </a:lnTo>
                <a:cubicBezTo>
                  <a:pt x="769229" y="169945"/>
                  <a:pt x="767520" y="168238"/>
                  <a:pt x="766665" y="167384"/>
                </a:cubicBezTo>
                <a:lnTo>
                  <a:pt x="766620" y="167519"/>
                </a:lnTo>
                <a:lnTo>
                  <a:pt x="765810" y="166530"/>
                </a:lnTo>
                <a:lnTo>
                  <a:pt x="765810" y="166530"/>
                </a:lnTo>
                <a:lnTo>
                  <a:pt x="763887" y="164182"/>
                </a:lnTo>
                <a:cubicBezTo>
                  <a:pt x="763673" y="163542"/>
                  <a:pt x="764101" y="163115"/>
                  <a:pt x="765810" y="163115"/>
                </a:cubicBezTo>
                <a:close/>
                <a:moveTo>
                  <a:pt x="758973" y="163115"/>
                </a:moveTo>
                <a:cubicBezTo>
                  <a:pt x="758973" y="163115"/>
                  <a:pt x="760682" y="163115"/>
                  <a:pt x="762391" y="163969"/>
                </a:cubicBezTo>
                <a:lnTo>
                  <a:pt x="765762" y="169862"/>
                </a:lnTo>
                <a:lnTo>
                  <a:pt x="765810" y="169945"/>
                </a:lnTo>
                <a:lnTo>
                  <a:pt x="765664" y="169862"/>
                </a:lnTo>
                <a:lnTo>
                  <a:pt x="759828" y="166530"/>
                </a:lnTo>
                <a:cubicBezTo>
                  <a:pt x="758973" y="164823"/>
                  <a:pt x="758973" y="163115"/>
                  <a:pt x="758973" y="163115"/>
                </a:cubicBezTo>
                <a:cubicBezTo>
                  <a:pt x="762392" y="166530"/>
                  <a:pt x="764101" y="168238"/>
                  <a:pt x="764955" y="169092"/>
                </a:cubicBezTo>
                <a:lnTo>
                  <a:pt x="765726" y="169862"/>
                </a:lnTo>
                <a:lnTo>
                  <a:pt x="759828" y="163969"/>
                </a:lnTo>
                <a:cubicBezTo>
                  <a:pt x="758973" y="163115"/>
                  <a:pt x="758973" y="163115"/>
                  <a:pt x="758973" y="163115"/>
                </a:cubicBezTo>
                <a:close/>
                <a:moveTo>
                  <a:pt x="567520" y="163115"/>
                </a:moveTo>
                <a:cubicBezTo>
                  <a:pt x="567520" y="163115"/>
                  <a:pt x="567520" y="163115"/>
                  <a:pt x="568375" y="163969"/>
                </a:cubicBezTo>
                <a:lnTo>
                  <a:pt x="574274" y="169862"/>
                </a:lnTo>
                <a:lnTo>
                  <a:pt x="574358" y="169945"/>
                </a:lnTo>
                <a:lnTo>
                  <a:pt x="574024" y="169862"/>
                </a:lnTo>
                <a:lnTo>
                  <a:pt x="570939" y="169092"/>
                </a:lnTo>
                <a:cubicBezTo>
                  <a:pt x="569230" y="168238"/>
                  <a:pt x="567520" y="166530"/>
                  <a:pt x="567520" y="163115"/>
                </a:cubicBezTo>
                <a:close/>
                <a:moveTo>
                  <a:pt x="560683" y="163115"/>
                </a:moveTo>
                <a:cubicBezTo>
                  <a:pt x="560683" y="163115"/>
                  <a:pt x="560683" y="163115"/>
                  <a:pt x="560683" y="169945"/>
                </a:cubicBezTo>
                <a:lnTo>
                  <a:pt x="557948" y="167213"/>
                </a:lnTo>
                <a:close/>
                <a:moveTo>
                  <a:pt x="553845" y="163115"/>
                </a:moveTo>
                <a:lnTo>
                  <a:pt x="555365" y="165392"/>
                </a:lnTo>
                <a:lnTo>
                  <a:pt x="554700" y="165676"/>
                </a:lnTo>
                <a:cubicBezTo>
                  <a:pt x="553845" y="164823"/>
                  <a:pt x="553845" y="163115"/>
                  <a:pt x="553845" y="163115"/>
                </a:cubicBezTo>
                <a:close/>
                <a:moveTo>
                  <a:pt x="547007" y="163115"/>
                </a:moveTo>
                <a:cubicBezTo>
                  <a:pt x="547007" y="166530"/>
                  <a:pt x="548716" y="168238"/>
                  <a:pt x="550426" y="169092"/>
                </a:cubicBezTo>
                <a:lnTo>
                  <a:pt x="553511" y="169862"/>
                </a:lnTo>
                <a:lnTo>
                  <a:pt x="553797" y="169862"/>
                </a:lnTo>
                <a:lnTo>
                  <a:pt x="550426" y="163969"/>
                </a:lnTo>
                <a:cubicBezTo>
                  <a:pt x="548716" y="163115"/>
                  <a:pt x="547007" y="163115"/>
                  <a:pt x="547007" y="163115"/>
                </a:cubicBezTo>
                <a:close/>
                <a:moveTo>
                  <a:pt x="158675" y="161727"/>
                </a:moveTo>
                <a:lnTo>
                  <a:pt x="157692" y="163513"/>
                </a:lnTo>
                <a:lnTo>
                  <a:pt x="157163" y="163513"/>
                </a:lnTo>
                <a:lnTo>
                  <a:pt x="156832" y="163513"/>
                </a:lnTo>
                <a:cubicBezTo>
                  <a:pt x="155972" y="163513"/>
                  <a:pt x="154253" y="163513"/>
                  <a:pt x="150813" y="163513"/>
                </a:cubicBezTo>
                <a:cubicBezTo>
                  <a:pt x="154253" y="163513"/>
                  <a:pt x="155972" y="163513"/>
                  <a:pt x="157692" y="162620"/>
                </a:cubicBezTo>
                <a:close/>
                <a:moveTo>
                  <a:pt x="488951" y="161131"/>
                </a:moveTo>
                <a:cubicBezTo>
                  <a:pt x="490539" y="161924"/>
                  <a:pt x="492126" y="163512"/>
                  <a:pt x="492126" y="163512"/>
                </a:cubicBezTo>
                <a:cubicBezTo>
                  <a:pt x="488951" y="163512"/>
                  <a:pt x="488951" y="163512"/>
                  <a:pt x="489745" y="163512"/>
                </a:cubicBezTo>
                <a:lnTo>
                  <a:pt x="488951" y="163512"/>
                </a:lnTo>
                <a:cubicBezTo>
                  <a:pt x="487364" y="163512"/>
                  <a:pt x="485776" y="163512"/>
                  <a:pt x="485776" y="163512"/>
                </a:cubicBezTo>
                <a:cubicBezTo>
                  <a:pt x="485776" y="160337"/>
                  <a:pt x="487364" y="160337"/>
                  <a:pt x="488951" y="161131"/>
                </a:cubicBezTo>
                <a:close/>
                <a:moveTo>
                  <a:pt x="770597" y="159017"/>
                </a:moveTo>
                <a:lnTo>
                  <a:pt x="771793" y="159700"/>
                </a:lnTo>
                <a:cubicBezTo>
                  <a:pt x="772648" y="161407"/>
                  <a:pt x="772648" y="163115"/>
                  <a:pt x="772648" y="163115"/>
                </a:cubicBezTo>
                <a:cubicBezTo>
                  <a:pt x="772648" y="163115"/>
                  <a:pt x="770939" y="161407"/>
                  <a:pt x="770084" y="159700"/>
                </a:cubicBezTo>
                <a:close/>
                <a:moveTo>
                  <a:pt x="499468" y="158749"/>
                </a:moveTo>
                <a:lnTo>
                  <a:pt x="506414" y="163512"/>
                </a:lnTo>
                <a:lnTo>
                  <a:pt x="502445" y="161131"/>
                </a:lnTo>
                <a:cubicBezTo>
                  <a:pt x="500461" y="160337"/>
                  <a:pt x="498476" y="160337"/>
                  <a:pt x="498476" y="163512"/>
                </a:cubicBezTo>
                <a:cubicBezTo>
                  <a:pt x="498476" y="160337"/>
                  <a:pt x="498476" y="158749"/>
                  <a:pt x="499468" y="158749"/>
                </a:cubicBezTo>
                <a:close/>
                <a:moveTo>
                  <a:pt x="170657" y="157262"/>
                </a:moveTo>
                <a:lnTo>
                  <a:pt x="170657" y="160834"/>
                </a:lnTo>
                <a:lnTo>
                  <a:pt x="170657" y="163513"/>
                </a:lnTo>
                <a:lnTo>
                  <a:pt x="169764" y="163513"/>
                </a:lnTo>
                <a:lnTo>
                  <a:pt x="167978" y="163513"/>
                </a:lnTo>
                <a:lnTo>
                  <a:pt x="163513" y="163513"/>
                </a:lnTo>
                <a:cubicBezTo>
                  <a:pt x="167085" y="159941"/>
                  <a:pt x="168871" y="158155"/>
                  <a:pt x="170657" y="157262"/>
                </a:cubicBezTo>
                <a:close/>
                <a:moveTo>
                  <a:pt x="800101" y="157163"/>
                </a:moveTo>
                <a:cubicBezTo>
                  <a:pt x="806451" y="157163"/>
                  <a:pt x="800101" y="157163"/>
                  <a:pt x="806451" y="163513"/>
                </a:cubicBezTo>
                <a:cubicBezTo>
                  <a:pt x="806451" y="163513"/>
                  <a:pt x="800101" y="157163"/>
                  <a:pt x="800101" y="157163"/>
                </a:cubicBezTo>
                <a:close/>
                <a:moveTo>
                  <a:pt x="792957" y="157163"/>
                </a:moveTo>
                <a:cubicBezTo>
                  <a:pt x="792957" y="157163"/>
                  <a:pt x="792957" y="157163"/>
                  <a:pt x="800101" y="163513"/>
                </a:cubicBezTo>
                <a:cubicBezTo>
                  <a:pt x="792957" y="163513"/>
                  <a:pt x="792957" y="163513"/>
                  <a:pt x="792957" y="157163"/>
                </a:cubicBezTo>
                <a:close/>
                <a:moveTo>
                  <a:pt x="478632" y="157162"/>
                </a:moveTo>
                <a:cubicBezTo>
                  <a:pt x="478632" y="157162"/>
                  <a:pt x="478632" y="157162"/>
                  <a:pt x="479525" y="157162"/>
                </a:cubicBezTo>
                <a:lnTo>
                  <a:pt x="483097" y="157162"/>
                </a:lnTo>
                <a:cubicBezTo>
                  <a:pt x="482204" y="157162"/>
                  <a:pt x="482204" y="157162"/>
                  <a:pt x="485776" y="157162"/>
                </a:cubicBezTo>
                <a:cubicBezTo>
                  <a:pt x="478632" y="157162"/>
                  <a:pt x="478632" y="157162"/>
                  <a:pt x="485776" y="163512"/>
                </a:cubicBezTo>
                <a:lnTo>
                  <a:pt x="485775" y="163512"/>
                </a:lnTo>
                <a:lnTo>
                  <a:pt x="479525" y="163512"/>
                </a:lnTo>
                <a:cubicBezTo>
                  <a:pt x="478632" y="163512"/>
                  <a:pt x="478632" y="163512"/>
                  <a:pt x="478632" y="163512"/>
                </a:cubicBezTo>
                <a:lnTo>
                  <a:pt x="478101" y="163512"/>
                </a:lnTo>
                <a:lnTo>
                  <a:pt x="475213" y="165676"/>
                </a:lnTo>
                <a:lnTo>
                  <a:pt x="472324" y="163512"/>
                </a:lnTo>
                <a:lnTo>
                  <a:pt x="471737" y="163512"/>
                </a:lnTo>
                <a:lnTo>
                  <a:pt x="470939" y="169092"/>
                </a:lnTo>
                <a:lnTo>
                  <a:pt x="469743" y="169262"/>
                </a:lnTo>
                <a:lnTo>
                  <a:pt x="469230" y="169092"/>
                </a:lnTo>
                <a:lnTo>
                  <a:pt x="471624" y="163512"/>
                </a:lnTo>
                <a:lnTo>
                  <a:pt x="471488" y="163512"/>
                </a:lnTo>
                <a:lnTo>
                  <a:pt x="471662" y="163424"/>
                </a:lnTo>
                <a:lnTo>
                  <a:pt x="471794" y="163115"/>
                </a:lnTo>
                <a:lnTo>
                  <a:pt x="471757" y="163375"/>
                </a:lnTo>
                <a:lnTo>
                  <a:pt x="471986" y="163259"/>
                </a:lnTo>
                <a:lnTo>
                  <a:pt x="471794" y="163115"/>
                </a:lnTo>
                <a:lnTo>
                  <a:pt x="472269" y="163115"/>
                </a:lnTo>
                <a:lnTo>
                  <a:pt x="477739" y="160337"/>
                </a:lnTo>
                <a:cubicBezTo>
                  <a:pt x="478632" y="158749"/>
                  <a:pt x="478632" y="157162"/>
                  <a:pt x="478632" y="157162"/>
                </a:cubicBezTo>
                <a:close/>
                <a:moveTo>
                  <a:pt x="471488" y="157162"/>
                </a:moveTo>
                <a:cubicBezTo>
                  <a:pt x="471488" y="157162"/>
                  <a:pt x="478632" y="157162"/>
                  <a:pt x="478632" y="157162"/>
                </a:cubicBezTo>
                <a:cubicBezTo>
                  <a:pt x="478632" y="157162"/>
                  <a:pt x="471488" y="163512"/>
                  <a:pt x="471488" y="157162"/>
                </a:cubicBezTo>
                <a:close/>
                <a:moveTo>
                  <a:pt x="808642" y="157136"/>
                </a:moveTo>
                <a:lnTo>
                  <a:pt x="811958" y="157609"/>
                </a:lnTo>
                <a:cubicBezTo>
                  <a:pt x="812801" y="158453"/>
                  <a:pt x="812801" y="160139"/>
                  <a:pt x="812801" y="163513"/>
                </a:cubicBezTo>
                <a:cubicBezTo>
                  <a:pt x="812801" y="163513"/>
                  <a:pt x="811114" y="161826"/>
                  <a:pt x="809428" y="159296"/>
                </a:cubicBezTo>
                <a:close/>
                <a:moveTo>
                  <a:pt x="772471" y="156520"/>
                </a:moveTo>
                <a:lnTo>
                  <a:pt x="772326" y="156713"/>
                </a:lnTo>
                <a:lnTo>
                  <a:pt x="772648" y="156897"/>
                </a:lnTo>
                <a:lnTo>
                  <a:pt x="772648" y="156697"/>
                </a:lnTo>
                <a:close/>
                <a:moveTo>
                  <a:pt x="164572" y="156369"/>
                </a:moveTo>
                <a:lnTo>
                  <a:pt x="158675" y="161727"/>
                </a:lnTo>
                <a:lnTo>
                  <a:pt x="161132" y="157262"/>
                </a:lnTo>
                <a:cubicBezTo>
                  <a:pt x="162852" y="156369"/>
                  <a:pt x="164572" y="156369"/>
                  <a:pt x="164572" y="156369"/>
                </a:cubicBezTo>
                <a:close/>
                <a:moveTo>
                  <a:pt x="765810" y="156285"/>
                </a:moveTo>
                <a:lnTo>
                  <a:pt x="766689" y="157163"/>
                </a:lnTo>
                <a:lnTo>
                  <a:pt x="769229" y="159700"/>
                </a:lnTo>
                <a:lnTo>
                  <a:pt x="770597" y="161066"/>
                </a:lnTo>
                <a:lnTo>
                  <a:pt x="772648" y="163115"/>
                </a:lnTo>
                <a:lnTo>
                  <a:pt x="772648" y="163512"/>
                </a:lnTo>
                <a:lnTo>
                  <a:pt x="772648" y="165676"/>
                </a:lnTo>
                <a:lnTo>
                  <a:pt x="771888" y="164633"/>
                </a:lnTo>
                <a:lnTo>
                  <a:pt x="771793" y="163969"/>
                </a:lnTo>
                <a:lnTo>
                  <a:pt x="771360" y="163907"/>
                </a:lnTo>
                <a:lnTo>
                  <a:pt x="771072" y="163512"/>
                </a:lnTo>
                <a:lnTo>
                  <a:pt x="766449" y="157163"/>
                </a:lnTo>
                <a:close/>
                <a:moveTo>
                  <a:pt x="540170" y="156285"/>
                </a:moveTo>
                <a:cubicBezTo>
                  <a:pt x="540170" y="163115"/>
                  <a:pt x="533332" y="163115"/>
                  <a:pt x="540170" y="163115"/>
                </a:cubicBezTo>
                <a:cubicBezTo>
                  <a:pt x="536751" y="163115"/>
                  <a:pt x="535041" y="163115"/>
                  <a:pt x="534187" y="162261"/>
                </a:cubicBezTo>
                <a:lnTo>
                  <a:pt x="534113" y="161749"/>
                </a:lnTo>
                <a:lnTo>
                  <a:pt x="536738" y="157162"/>
                </a:lnTo>
                <a:lnTo>
                  <a:pt x="536751" y="157138"/>
                </a:lnTo>
                <a:cubicBezTo>
                  <a:pt x="538461" y="156285"/>
                  <a:pt x="540170" y="156285"/>
                  <a:pt x="540170" y="156285"/>
                </a:cubicBezTo>
                <a:close/>
                <a:moveTo>
                  <a:pt x="533332" y="156285"/>
                </a:moveTo>
                <a:lnTo>
                  <a:pt x="533457" y="157162"/>
                </a:lnTo>
                <a:lnTo>
                  <a:pt x="534113" y="161749"/>
                </a:lnTo>
                <a:lnTo>
                  <a:pt x="533400" y="162996"/>
                </a:lnTo>
                <a:lnTo>
                  <a:pt x="533332" y="163115"/>
                </a:lnTo>
                <a:cubicBezTo>
                  <a:pt x="533332" y="163115"/>
                  <a:pt x="533332" y="163115"/>
                  <a:pt x="533332" y="156285"/>
                </a:cubicBezTo>
                <a:close/>
                <a:moveTo>
                  <a:pt x="519657" y="156285"/>
                </a:moveTo>
                <a:lnTo>
                  <a:pt x="519657" y="157308"/>
                </a:lnTo>
                <a:lnTo>
                  <a:pt x="522090" y="157957"/>
                </a:lnTo>
                <a:lnTo>
                  <a:pt x="521494" y="159068"/>
                </a:lnTo>
                <a:lnTo>
                  <a:pt x="519657" y="157598"/>
                </a:lnTo>
                <a:lnTo>
                  <a:pt x="519657" y="159700"/>
                </a:lnTo>
                <a:lnTo>
                  <a:pt x="519657" y="162497"/>
                </a:lnTo>
                <a:lnTo>
                  <a:pt x="521494" y="159068"/>
                </a:lnTo>
                <a:lnTo>
                  <a:pt x="523082" y="160338"/>
                </a:lnTo>
                <a:lnTo>
                  <a:pt x="526495" y="163068"/>
                </a:lnTo>
                <a:lnTo>
                  <a:pt x="526554" y="163115"/>
                </a:lnTo>
                <a:lnTo>
                  <a:pt x="529914" y="163115"/>
                </a:lnTo>
                <a:cubicBezTo>
                  <a:pt x="531623" y="163115"/>
                  <a:pt x="533332" y="163115"/>
                  <a:pt x="533332" y="163115"/>
                </a:cubicBezTo>
                <a:lnTo>
                  <a:pt x="533400" y="163115"/>
                </a:lnTo>
                <a:lnTo>
                  <a:pt x="534187" y="163115"/>
                </a:lnTo>
                <a:lnTo>
                  <a:pt x="539315" y="163115"/>
                </a:lnTo>
                <a:lnTo>
                  <a:pt x="540170" y="163115"/>
                </a:lnTo>
                <a:cubicBezTo>
                  <a:pt x="540170" y="156285"/>
                  <a:pt x="540170" y="156285"/>
                  <a:pt x="540170" y="156285"/>
                </a:cubicBezTo>
                <a:lnTo>
                  <a:pt x="539315" y="156285"/>
                </a:lnTo>
                <a:lnTo>
                  <a:pt x="536751" y="156285"/>
                </a:lnTo>
                <a:cubicBezTo>
                  <a:pt x="535041" y="156285"/>
                  <a:pt x="533332" y="156285"/>
                  <a:pt x="533332" y="156285"/>
                </a:cubicBezTo>
                <a:cubicBezTo>
                  <a:pt x="526495" y="156285"/>
                  <a:pt x="526495" y="156285"/>
                  <a:pt x="526495" y="156285"/>
                </a:cubicBezTo>
                <a:lnTo>
                  <a:pt x="525640" y="156285"/>
                </a:lnTo>
                <a:lnTo>
                  <a:pt x="522221" y="156285"/>
                </a:lnTo>
                <a:cubicBezTo>
                  <a:pt x="523076" y="156285"/>
                  <a:pt x="523076" y="156285"/>
                  <a:pt x="519657" y="156285"/>
                </a:cubicBezTo>
                <a:close/>
                <a:moveTo>
                  <a:pt x="512819" y="156285"/>
                </a:moveTo>
                <a:cubicBezTo>
                  <a:pt x="509401" y="156285"/>
                  <a:pt x="507691" y="156285"/>
                  <a:pt x="507691" y="157138"/>
                </a:cubicBezTo>
                <a:lnTo>
                  <a:pt x="510744" y="160696"/>
                </a:lnTo>
                <a:lnTo>
                  <a:pt x="512763" y="157162"/>
                </a:lnTo>
                <a:cubicBezTo>
                  <a:pt x="512763" y="160337"/>
                  <a:pt x="514351" y="160337"/>
                  <a:pt x="515938" y="160337"/>
                </a:cubicBezTo>
                <a:lnTo>
                  <a:pt x="518716" y="163115"/>
                </a:lnTo>
                <a:lnTo>
                  <a:pt x="518802" y="163115"/>
                </a:lnTo>
                <a:lnTo>
                  <a:pt x="519326" y="163115"/>
                </a:lnTo>
                <a:lnTo>
                  <a:pt x="519486" y="162816"/>
                </a:lnTo>
                <a:lnTo>
                  <a:pt x="516238" y="157138"/>
                </a:lnTo>
                <a:cubicBezTo>
                  <a:pt x="514529" y="156285"/>
                  <a:pt x="512819" y="156285"/>
                  <a:pt x="512819" y="156285"/>
                </a:cubicBezTo>
                <a:close/>
                <a:moveTo>
                  <a:pt x="796926" y="154186"/>
                </a:moveTo>
                <a:cubicBezTo>
                  <a:pt x="798513" y="155178"/>
                  <a:pt x="800101" y="157163"/>
                  <a:pt x="800101" y="157163"/>
                </a:cubicBezTo>
                <a:cubicBezTo>
                  <a:pt x="806451" y="163513"/>
                  <a:pt x="793751" y="157163"/>
                  <a:pt x="793751" y="157163"/>
                </a:cubicBezTo>
                <a:cubicBezTo>
                  <a:pt x="793751" y="153194"/>
                  <a:pt x="795338" y="153194"/>
                  <a:pt x="796926" y="154186"/>
                </a:cubicBezTo>
                <a:close/>
                <a:moveTo>
                  <a:pt x="781480" y="153638"/>
                </a:moveTo>
                <a:lnTo>
                  <a:pt x="779464" y="156430"/>
                </a:lnTo>
                <a:lnTo>
                  <a:pt x="779464" y="157162"/>
                </a:lnTo>
                <a:lnTo>
                  <a:pt x="783035" y="157162"/>
                </a:lnTo>
                <a:lnTo>
                  <a:pt x="785810" y="157162"/>
                </a:lnTo>
                <a:lnTo>
                  <a:pt x="782638" y="156171"/>
                </a:lnTo>
                <a:close/>
                <a:moveTo>
                  <a:pt x="823454" y="153432"/>
                </a:moveTo>
                <a:lnTo>
                  <a:pt x="823686" y="153669"/>
                </a:lnTo>
                <a:cubicBezTo>
                  <a:pt x="825387" y="155416"/>
                  <a:pt x="827088" y="157162"/>
                  <a:pt x="827088" y="157162"/>
                </a:cubicBezTo>
                <a:lnTo>
                  <a:pt x="823962" y="153953"/>
                </a:lnTo>
                <a:close/>
                <a:moveTo>
                  <a:pt x="194363" y="153377"/>
                </a:moveTo>
                <a:lnTo>
                  <a:pt x="192308" y="155431"/>
                </a:lnTo>
                <a:lnTo>
                  <a:pt x="192088" y="155651"/>
                </a:lnTo>
                <a:lnTo>
                  <a:pt x="191453" y="156285"/>
                </a:lnTo>
                <a:lnTo>
                  <a:pt x="192088" y="155650"/>
                </a:lnTo>
                <a:close/>
                <a:moveTo>
                  <a:pt x="822963" y="152928"/>
                </a:moveTo>
                <a:lnTo>
                  <a:pt x="823454" y="153432"/>
                </a:lnTo>
                <a:lnTo>
                  <a:pt x="823428" y="153405"/>
                </a:lnTo>
                <a:close/>
                <a:moveTo>
                  <a:pt x="824491" y="152617"/>
                </a:moveTo>
                <a:lnTo>
                  <a:pt x="826196" y="153591"/>
                </a:lnTo>
                <a:cubicBezTo>
                  <a:pt x="827089" y="155377"/>
                  <a:pt x="827089" y="157163"/>
                  <a:pt x="827089" y="157163"/>
                </a:cubicBezTo>
                <a:close/>
                <a:moveTo>
                  <a:pt x="771475" y="150454"/>
                </a:moveTo>
                <a:lnTo>
                  <a:pt x="770876" y="150904"/>
                </a:lnTo>
                <a:lnTo>
                  <a:pt x="771606" y="151368"/>
                </a:lnTo>
                <a:lnTo>
                  <a:pt x="772251" y="155888"/>
                </a:lnTo>
                <a:lnTo>
                  <a:pt x="772648" y="156285"/>
                </a:lnTo>
                <a:lnTo>
                  <a:pt x="772585" y="156369"/>
                </a:lnTo>
                <a:lnTo>
                  <a:pt x="772648" y="156369"/>
                </a:lnTo>
                <a:lnTo>
                  <a:pt x="772648" y="156285"/>
                </a:lnTo>
                <a:lnTo>
                  <a:pt x="772796" y="156369"/>
                </a:lnTo>
                <a:lnTo>
                  <a:pt x="774999" y="156369"/>
                </a:lnTo>
                <a:lnTo>
                  <a:pt x="775892" y="156369"/>
                </a:lnTo>
                <a:lnTo>
                  <a:pt x="776785" y="156369"/>
                </a:lnTo>
                <a:lnTo>
                  <a:pt x="778571" y="156369"/>
                </a:lnTo>
                <a:lnTo>
                  <a:pt x="778935" y="156369"/>
                </a:lnTo>
                <a:lnTo>
                  <a:pt x="778935" y="156270"/>
                </a:lnTo>
                <a:lnTo>
                  <a:pt x="778935" y="156032"/>
                </a:lnTo>
                <a:lnTo>
                  <a:pt x="773113" y="152327"/>
                </a:lnTo>
                <a:lnTo>
                  <a:pt x="771606" y="151368"/>
                </a:lnTo>
                <a:close/>
                <a:moveTo>
                  <a:pt x="766799" y="150442"/>
                </a:moveTo>
                <a:lnTo>
                  <a:pt x="769229" y="152869"/>
                </a:lnTo>
                <a:lnTo>
                  <a:pt x="771772" y="155409"/>
                </a:lnTo>
                <a:lnTo>
                  <a:pt x="769701" y="151785"/>
                </a:lnTo>
                <a:lnTo>
                  <a:pt x="769145" y="152202"/>
                </a:lnTo>
                <a:close/>
                <a:moveTo>
                  <a:pt x="820363" y="150258"/>
                </a:moveTo>
                <a:lnTo>
                  <a:pt x="822963" y="152928"/>
                </a:lnTo>
                <a:lnTo>
                  <a:pt x="822325" y="152272"/>
                </a:lnTo>
                <a:close/>
                <a:moveTo>
                  <a:pt x="813481" y="150177"/>
                </a:moveTo>
                <a:cubicBezTo>
                  <a:pt x="813481" y="157162"/>
                  <a:pt x="813481" y="157162"/>
                  <a:pt x="820284" y="157162"/>
                </a:cubicBezTo>
                <a:cubicBezTo>
                  <a:pt x="813481" y="157162"/>
                  <a:pt x="813481" y="157162"/>
                  <a:pt x="813481" y="157162"/>
                </a:cubicBezTo>
                <a:lnTo>
                  <a:pt x="813481" y="153669"/>
                </a:lnTo>
                <a:lnTo>
                  <a:pt x="813481" y="151923"/>
                </a:lnTo>
                <a:close/>
                <a:moveTo>
                  <a:pt x="813481" y="150177"/>
                </a:moveTo>
                <a:cubicBezTo>
                  <a:pt x="820284" y="157162"/>
                  <a:pt x="820284" y="157162"/>
                  <a:pt x="820284" y="157162"/>
                </a:cubicBezTo>
                <a:cubicBezTo>
                  <a:pt x="813481" y="157162"/>
                  <a:pt x="813481" y="150177"/>
                  <a:pt x="813481" y="150177"/>
                </a:cubicBezTo>
                <a:close/>
                <a:moveTo>
                  <a:pt x="765307" y="149454"/>
                </a:moveTo>
                <a:lnTo>
                  <a:pt x="767325" y="152986"/>
                </a:lnTo>
                <a:lnTo>
                  <a:pt x="766114" y="150163"/>
                </a:lnTo>
                <a:lnTo>
                  <a:pt x="765966" y="149817"/>
                </a:lnTo>
                <a:lnTo>
                  <a:pt x="765482" y="149454"/>
                </a:lnTo>
                <a:lnTo>
                  <a:pt x="765405" y="149454"/>
                </a:lnTo>
                <a:close/>
                <a:moveTo>
                  <a:pt x="198290" y="149454"/>
                </a:moveTo>
                <a:cubicBezTo>
                  <a:pt x="198290" y="149454"/>
                  <a:pt x="196581" y="151162"/>
                  <a:pt x="194872" y="152869"/>
                </a:cubicBezTo>
                <a:lnTo>
                  <a:pt x="194363" y="153377"/>
                </a:lnTo>
                <a:close/>
                <a:moveTo>
                  <a:pt x="785813" y="149225"/>
                </a:moveTo>
                <a:cubicBezTo>
                  <a:pt x="789782" y="153194"/>
                  <a:pt x="791766" y="155178"/>
                  <a:pt x="792759" y="156171"/>
                </a:cubicBezTo>
                <a:lnTo>
                  <a:pt x="789782" y="153194"/>
                </a:lnTo>
                <a:cubicBezTo>
                  <a:pt x="787797" y="151209"/>
                  <a:pt x="785813" y="149225"/>
                  <a:pt x="785813" y="149225"/>
                </a:cubicBezTo>
                <a:close/>
                <a:moveTo>
                  <a:pt x="177801" y="149225"/>
                </a:moveTo>
                <a:lnTo>
                  <a:pt x="175853" y="153771"/>
                </a:lnTo>
                <a:lnTo>
                  <a:pt x="175122" y="152797"/>
                </a:lnTo>
                <a:cubicBezTo>
                  <a:pt x="176015" y="151011"/>
                  <a:pt x="177801" y="149225"/>
                  <a:pt x="177801" y="149225"/>
                </a:cubicBezTo>
                <a:close/>
                <a:moveTo>
                  <a:pt x="811018" y="146564"/>
                </a:moveTo>
                <a:lnTo>
                  <a:pt x="811945" y="147924"/>
                </a:lnTo>
                <a:lnTo>
                  <a:pt x="811626" y="147637"/>
                </a:lnTo>
                <a:lnTo>
                  <a:pt x="810929" y="146684"/>
                </a:lnTo>
                <a:close/>
                <a:moveTo>
                  <a:pt x="817126" y="144989"/>
                </a:moveTo>
                <a:lnTo>
                  <a:pt x="816405" y="145530"/>
                </a:lnTo>
                <a:lnTo>
                  <a:pt x="820207" y="150084"/>
                </a:lnTo>
                <a:lnTo>
                  <a:pt x="820231" y="150091"/>
                </a:lnTo>
                <a:close/>
                <a:moveTo>
                  <a:pt x="814178" y="143908"/>
                </a:moveTo>
                <a:lnTo>
                  <a:pt x="814178" y="143908"/>
                </a:lnTo>
                <a:lnTo>
                  <a:pt x="814331" y="144065"/>
                </a:lnTo>
                <a:lnTo>
                  <a:pt x="820190" y="150080"/>
                </a:lnTo>
                <a:close/>
                <a:moveTo>
                  <a:pt x="767086" y="143867"/>
                </a:moveTo>
                <a:lnTo>
                  <a:pt x="773113" y="149224"/>
                </a:lnTo>
                <a:lnTo>
                  <a:pt x="769542" y="146050"/>
                </a:lnTo>
                <a:close/>
                <a:moveTo>
                  <a:pt x="785813" y="142875"/>
                </a:moveTo>
                <a:cubicBezTo>
                  <a:pt x="785813" y="142875"/>
                  <a:pt x="785813" y="149225"/>
                  <a:pt x="785813" y="149225"/>
                </a:cubicBezTo>
                <a:cubicBezTo>
                  <a:pt x="785813" y="149225"/>
                  <a:pt x="779463" y="142875"/>
                  <a:pt x="785813" y="142875"/>
                </a:cubicBezTo>
                <a:close/>
                <a:moveTo>
                  <a:pt x="779463" y="142875"/>
                </a:moveTo>
                <a:cubicBezTo>
                  <a:pt x="779463" y="142875"/>
                  <a:pt x="785813" y="149225"/>
                  <a:pt x="785813" y="149225"/>
                </a:cubicBezTo>
                <a:cubicBezTo>
                  <a:pt x="779463" y="149225"/>
                  <a:pt x="785813" y="149225"/>
                  <a:pt x="779463" y="142875"/>
                </a:cubicBezTo>
                <a:close/>
                <a:moveTo>
                  <a:pt x="773113" y="142875"/>
                </a:moveTo>
                <a:lnTo>
                  <a:pt x="773114" y="142875"/>
                </a:lnTo>
                <a:lnTo>
                  <a:pt x="776288" y="142875"/>
                </a:lnTo>
                <a:lnTo>
                  <a:pt x="778669" y="142875"/>
                </a:lnTo>
                <a:cubicBezTo>
                  <a:pt x="779463" y="142875"/>
                  <a:pt x="779463" y="142875"/>
                  <a:pt x="779463" y="142875"/>
                </a:cubicBezTo>
                <a:lnTo>
                  <a:pt x="779463" y="145554"/>
                </a:lnTo>
                <a:lnTo>
                  <a:pt x="779463" y="146050"/>
                </a:lnTo>
                <a:lnTo>
                  <a:pt x="779463" y="146447"/>
                </a:lnTo>
                <a:lnTo>
                  <a:pt x="779463" y="149126"/>
                </a:lnTo>
                <a:lnTo>
                  <a:pt x="779463" y="149225"/>
                </a:lnTo>
                <a:cubicBezTo>
                  <a:pt x="779463" y="149225"/>
                  <a:pt x="779463" y="142875"/>
                  <a:pt x="773113" y="142875"/>
                </a:cubicBezTo>
                <a:close/>
                <a:moveTo>
                  <a:pt x="198438" y="142875"/>
                </a:moveTo>
                <a:lnTo>
                  <a:pt x="198439" y="142875"/>
                </a:lnTo>
                <a:lnTo>
                  <a:pt x="201613" y="142875"/>
                </a:lnTo>
                <a:cubicBezTo>
                  <a:pt x="203201" y="142875"/>
                  <a:pt x="204788" y="142875"/>
                  <a:pt x="204788" y="142875"/>
                </a:cubicBezTo>
                <a:cubicBezTo>
                  <a:pt x="201613" y="142875"/>
                  <a:pt x="198438" y="144462"/>
                  <a:pt x="196057" y="146050"/>
                </a:cubicBezTo>
                <a:lnTo>
                  <a:pt x="192203" y="149133"/>
                </a:lnTo>
                <a:lnTo>
                  <a:pt x="197435" y="146893"/>
                </a:lnTo>
                <a:cubicBezTo>
                  <a:pt x="198290" y="146039"/>
                  <a:pt x="198290" y="146039"/>
                  <a:pt x="198290" y="149454"/>
                </a:cubicBezTo>
                <a:cubicBezTo>
                  <a:pt x="194872" y="149454"/>
                  <a:pt x="193162" y="151162"/>
                  <a:pt x="192308" y="152016"/>
                </a:cubicBezTo>
                <a:lnTo>
                  <a:pt x="192088" y="151357"/>
                </a:lnTo>
                <a:lnTo>
                  <a:pt x="191453" y="149454"/>
                </a:lnTo>
                <a:lnTo>
                  <a:pt x="192163" y="149150"/>
                </a:lnTo>
                <a:lnTo>
                  <a:pt x="195263" y="146050"/>
                </a:lnTo>
                <a:lnTo>
                  <a:pt x="198437" y="142876"/>
                </a:lnTo>
                <a:lnTo>
                  <a:pt x="191295" y="146050"/>
                </a:lnTo>
                <a:cubicBezTo>
                  <a:pt x="189509" y="147637"/>
                  <a:pt x="187723" y="149225"/>
                  <a:pt x="184151" y="149225"/>
                </a:cubicBezTo>
                <a:cubicBezTo>
                  <a:pt x="187723" y="146050"/>
                  <a:pt x="189509" y="144462"/>
                  <a:pt x="191295" y="143669"/>
                </a:cubicBezTo>
                <a:lnTo>
                  <a:pt x="198438" y="142875"/>
                </a:lnTo>
                <a:close/>
                <a:moveTo>
                  <a:pt x="177801" y="142875"/>
                </a:moveTo>
                <a:cubicBezTo>
                  <a:pt x="177801" y="142875"/>
                  <a:pt x="177801" y="142875"/>
                  <a:pt x="177801" y="149225"/>
                </a:cubicBezTo>
                <a:cubicBezTo>
                  <a:pt x="177801" y="142875"/>
                  <a:pt x="171451" y="149225"/>
                  <a:pt x="171451" y="149225"/>
                </a:cubicBezTo>
                <a:cubicBezTo>
                  <a:pt x="177801" y="142875"/>
                  <a:pt x="177801" y="142875"/>
                  <a:pt x="177801" y="142875"/>
                </a:cubicBezTo>
                <a:close/>
                <a:moveTo>
                  <a:pt x="758973" y="142624"/>
                </a:moveTo>
                <a:cubicBezTo>
                  <a:pt x="758973" y="142624"/>
                  <a:pt x="760682" y="142624"/>
                  <a:pt x="762392" y="142624"/>
                </a:cubicBezTo>
                <a:lnTo>
                  <a:pt x="764925" y="142624"/>
                </a:lnTo>
                <a:lnTo>
                  <a:pt x="765810" y="142624"/>
                </a:lnTo>
                <a:lnTo>
                  <a:pt x="765702" y="142875"/>
                </a:lnTo>
                <a:lnTo>
                  <a:pt x="765970" y="142875"/>
                </a:lnTo>
                <a:lnTo>
                  <a:pt x="768616" y="142875"/>
                </a:lnTo>
                <a:cubicBezTo>
                  <a:pt x="770335" y="142875"/>
                  <a:pt x="772055" y="142875"/>
                  <a:pt x="772055" y="142875"/>
                </a:cubicBezTo>
                <a:lnTo>
                  <a:pt x="773113" y="144798"/>
                </a:lnTo>
                <a:lnTo>
                  <a:pt x="773113" y="142875"/>
                </a:lnTo>
                <a:cubicBezTo>
                  <a:pt x="776288" y="142875"/>
                  <a:pt x="777876" y="144462"/>
                  <a:pt x="777876" y="146050"/>
                </a:cubicBezTo>
                <a:lnTo>
                  <a:pt x="774992" y="147972"/>
                </a:lnTo>
                <a:lnTo>
                  <a:pt x="778935" y="150019"/>
                </a:lnTo>
                <a:cubicBezTo>
                  <a:pt x="778935" y="150019"/>
                  <a:pt x="777215" y="150019"/>
                  <a:pt x="775495" y="149126"/>
                </a:cubicBezTo>
                <a:lnTo>
                  <a:pt x="774896" y="148037"/>
                </a:lnTo>
                <a:lnTo>
                  <a:pt x="773114" y="149225"/>
                </a:lnTo>
                <a:lnTo>
                  <a:pt x="773113" y="149225"/>
                </a:lnTo>
                <a:lnTo>
                  <a:pt x="773113" y="149224"/>
                </a:lnTo>
                <a:lnTo>
                  <a:pt x="773113" y="148431"/>
                </a:lnTo>
                <a:lnTo>
                  <a:pt x="773113" y="146996"/>
                </a:lnTo>
                <a:lnTo>
                  <a:pt x="772055" y="146447"/>
                </a:lnTo>
                <a:lnTo>
                  <a:pt x="767086" y="143867"/>
                </a:lnTo>
                <a:lnTo>
                  <a:pt x="765606" y="143098"/>
                </a:lnTo>
                <a:lnTo>
                  <a:pt x="765462" y="143434"/>
                </a:lnTo>
                <a:close/>
                <a:moveTo>
                  <a:pt x="752135" y="142624"/>
                </a:moveTo>
                <a:lnTo>
                  <a:pt x="754275" y="144761"/>
                </a:lnTo>
                <a:lnTo>
                  <a:pt x="752990" y="143478"/>
                </a:lnTo>
                <a:cubicBezTo>
                  <a:pt x="752135" y="142624"/>
                  <a:pt x="752135" y="142624"/>
                  <a:pt x="752135" y="142624"/>
                </a:cubicBezTo>
                <a:close/>
                <a:moveTo>
                  <a:pt x="205128" y="142624"/>
                </a:moveTo>
                <a:cubicBezTo>
                  <a:pt x="205128" y="149454"/>
                  <a:pt x="198290" y="149454"/>
                  <a:pt x="198290" y="149454"/>
                </a:cubicBezTo>
                <a:cubicBezTo>
                  <a:pt x="205128" y="142624"/>
                  <a:pt x="205128" y="142624"/>
                  <a:pt x="205128" y="142624"/>
                </a:cubicBezTo>
                <a:close/>
                <a:moveTo>
                  <a:pt x="806677" y="141096"/>
                </a:moveTo>
                <a:lnTo>
                  <a:pt x="807528" y="141446"/>
                </a:lnTo>
                <a:lnTo>
                  <a:pt x="808719" y="143192"/>
                </a:lnTo>
                <a:lnTo>
                  <a:pt x="807528" y="143192"/>
                </a:lnTo>
                <a:cubicBezTo>
                  <a:pt x="806677" y="143192"/>
                  <a:pt x="806677" y="143192"/>
                  <a:pt x="806677" y="143192"/>
                </a:cubicBezTo>
                <a:close/>
                <a:moveTo>
                  <a:pt x="763193" y="140892"/>
                </a:moveTo>
                <a:lnTo>
                  <a:pt x="764925" y="142624"/>
                </a:lnTo>
                <a:lnTo>
                  <a:pt x="764382" y="142081"/>
                </a:lnTo>
                <a:close/>
                <a:moveTo>
                  <a:pt x="810741" y="138069"/>
                </a:moveTo>
                <a:lnTo>
                  <a:pt x="809958" y="138657"/>
                </a:lnTo>
                <a:lnTo>
                  <a:pt x="811480" y="139793"/>
                </a:lnTo>
                <a:close/>
                <a:moveTo>
                  <a:pt x="765970" y="136525"/>
                </a:moveTo>
                <a:cubicBezTo>
                  <a:pt x="765970" y="136525"/>
                  <a:pt x="765970" y="136525"/>
                  <a:pt x="773114" y="142875"/>
                </a:cubicBezTo>
                <a:cubicBezTo>
                  <a:pt x="773114" y="142875"/>
                  <a:pt x="765970" y="136525"/>
                  <a:pt x="765970" y="136525"/>
                </a:cubicBezTo>
                <a:close/>
                <a:moveTo>
                  <a:pt x="765176" y="136525"/>
                </a:moveTo>
                <a:cubicBezTo>
                  <a:pt x="765176" y="136525"/>
                  <a:pt x="773114" y="142875"/>
                  <a:pt x="773114" y="142875"/>
                </a:cubicBezTo>
                <a:cubicBezTo>
                  <a:pt x="765176" y="142875"/>
                  <a:pt x="765176" y="142875"/>
                  <a:pt x="765176" y="136525"/>
                </a:cubicBezTo>
                <a:close/>
                <a:moveTo>
                  <a:pt x="758826" y="136525"/>
                </a:moveTo>
                <a:lnTo>
                  <a:pt x="763193" y="140892"/>
                </a:lnTo>
                <a:lnTo>
                  <a:pt x="762001" y="139700"/>
                </a:lnTo>
                <a:cubicBezTo>
                  <a:pt x="760414" y="138112"/>
                  <a:pt x="758826" y="136525"/>
                  <a:pt x="758826" y="136525"/>
                </a:cubicBezTo>
                <a:close/>
                <a:moveTo>
                  <a:pt x="767890" y="131053"/>
                </a:moveTo>
                <a:lnTo>
                  <a:pt x="769144" y="132060"/>
                </a:lnTo>
                <a:lnTo>
                  <a:pt x="769679" y="131631"/>
                </a:lnTo>
                <a:close/>
                <a:moveTo>
                  <a:pt x="212726" y="130176"/>
                </a:moveTo>
                <a:lnTo>
                  <a:pt x="212726" y="133350"/>
                </a:lnTo>
                <a:lnTo>
                  <a:pt x="212726" y="134780"/>
                </a:lnTo>
                <a:lnTo>
                  <a:pt x="214529" y="132378"/>
                </a:lnTo>
                <a:lnTo>
                  <a:pt x="212876" y="130176"/>
                </a:lnTo>
                <a:close/>
                <a:moveTo>
                  <a:pt x="793070" y="129222"/>
                </a:moveTo>
                <a:cubicBezTo>
                  <a:pt x="796472" y="132714"/>
                  <a:pt x="796472" y="132714"/>
                  <a:pt x="795622" y="130968"/>
                </a:cubicBezTo>
                <a:lnTo>
                  <a:pt x="795534" y="130667"/>
                </a:lnTo>
                <a:lnTo>
                  <a:pt x="799023" y="132714"/>
                </a:lnTo>
                <a:cubicBezTo>
                  <a:pt x="801575" y="134461"/>
                  <a:pt x="803276" y="136207"/>
                  <a:pt x="799874" y="136207"/>
                </a:cubicBezTo>
                <a:cubicBezTo>
                  <a:pt x="803276" y="136207"/>
                  <a:pt x="803276" y="136207"/>
                  <a:pt x="802425" y="136207"/>
                </a:cubicBezTo>
                <a:lnTo>
                  <a:pt x="803276" y="136207"/>
                </a:lnTo>
                <a:lnTo>
                  <a:pt x="804126" y="136207"/>
                </a:lnTo>
                <a:lnTo>
                  <a:pt x="805827" y="136207"/>
                </a:lnTo>
                <a:lnTo>
                  <a:pt x="806133" y="136207"/>
                </a:lnTo>
                <a:lnTo>
                  <a:pt x="803276" y="133350"/>
                </a:lnTo>
                <a:cubicBezTo>
                  <a:pt x="801688" y="131762"/>
                  <a:pt x="800101" y="130175"/>
                  <a:pt x="800101" y="130175"/>
                </a:cubicBezTo>
                <a:cubicBezTo>
                  <a:pt x="800101" y="130175"/>
                  <a:pt x="803276" y="131762"/>
                  <a:pt x="805657" y="133350"/>
                </a:cubicBezTo>
                <a:lnTo>
                  <a:pt x="806371" y="136207"/>
                </a:lnTo>
                <a:lnTo>
                  <a:pt x="806677" y="136207"/>
                </a:lnTo>
                <a:lnTo>
                  <a:pt x="806677" y="136525"/>
                </a:lnTo>
                <a:lnTo>
                  <a:pt x="806987" y="136525"/>
                </a:lnTo>
                <a:lnTo>
                  <a:pt x="806677" y="136207"/>
                </a:lnTo>
                <a:lnTo>
                  <a:pt x="807103" y="136525"/>
                </a:lnTo>
                <a:lnTo>
                  <a:pt x="809625" y="136525"/>
                </a:lnTo>
                <a:cubicBezTo>
                  <a:pt x="811213" y="136525"/>
                  <a:pt x="812800" y="136525"/>
                  <a:pt x="812800" y="136525"/>
                </a:cubicBezTo>
                <a:lnTo>
                  <a:pt x="812799" y="136526"/>
                </a:lnTo>
                <a:lnTo>
                  <a:pt x="812801" y="136525"/>
                </a:lnTo>
                <a:cubicBezTo>
                  <a:pt x="812801" y="136525"/>
                  <a:pt x="812801" y="138112"/>
                  <a:pt x="812801" y="139700"/>
                </a:cubicBezTo>
                <a:lnTo>
                  <a:pt x="812801" y="140780"/>
                </a:lnTo>
                <a:lnTo>
                  <a:pt x="815607" y="142875"/>
                </a:lnTo>
                <a:lnTo>
                  <a:pt x="819052" y="142875"/>
                </a:lnTo>
                <a:lnTo>
                  <a:pt x="819945" y="142875"/>
                </a:lnTo>
                <a:lnTo>
                  <a:pt x="819297" y="143361"/>
                </a:lnTo>
                <a:lnTo>
                  <a:pt x="820284" y="143192"/>
                </a:lnTo>
                <a:cubicBezTo>
                  <a:pt x="820284" y="146684"/>
                  <a:pt x="820284" y="148431"/>
                  <a:pt x="820284" y="149304"/>
                </a:cubicBezTo>
                <a:lnTo>
                  <a:pt x="820284" y="150104"/>
                </a:lnTo>
                <a:lnTo>
                  <a:pt x="823517" y="150912"/>
                </a:lnTo>
                <a:lnTo>
                  <a:pt x="824491" y="152617"/>
                </a:lnTo>
                <a:lnTo>
                  <a:pt x="820363" y="150258"/>
                </a:lnTo>
                <a:lnTo>
                  <a:pt x="821134" y="151050"/>
                </a:lnTo>
                <a:lnTo>
                  <a:pt x="822325" y="152272"/>
                </a:lnTo>
                <a:lnTo>
                  <a:pt x="823428" y="153405"/>
                </a:lnTo>
                <a:lnTo>
                  <a:pt x="823962" y="153953"/>
                </a:lnTo>
                <a:lnTo>
                  <a:pt x="826237" y="156289"/>
                </a:lnTo>
                <a:cubicBezTo>
                  <a:pt x="827088" y="157162"/>
                  <a:pt x="827088" y="157162"/>
                  <a:pt x="827088" y="157162"/>
                </a:cubicBezTo>
                <a:cubicBezTo>
                  <a:pt x="823686" y="157162"/>
                  <a:pt x="823686" y="157162"/>
                  <a:pt x="823686" y="156289"/>
                </a:cubicBezTo>
                <a:lnTo>
                  <a:pt x="822758" y="154622"/>
                </a:lnTo>
                <a:lnTo>
                  <a:pt x="820313" y="150229"/>
                </a:lnTo>
                <a:lnTo>
                  <a:pt x="820294" y="150218"/>
                </a:lnTo>
                <a:lnTo>
                  <a:pt x="820289" y="150216"/>
                </a:lnTo>
                <a:lnTo>
                  <a:pt x="821134" y="156289"/>
                </a:lnTo>
                <a:cubicBezTo>
                  <a:pt x="821985" y="157162"/>
                  <a:pt x="823686" y="157162"/>
                  <a:pt x="827088" y="157162"/>
                </a:cubicBezTo>
                <a:cubicBezTo>
                  <a:pt x="823686" y="157162"/>
                  <a:pt x="823686" y="157162"/>
                  <a:pt x="824536" y="157162"/>
                </a:cubicBezTo>
                <a:lnTo>
                  <a:pt x="821134" y="157162"/>
                </a:lnTo>
                <a:cubicBezTo>
                  <a:pt x="820284" y="157162"/>
                  <a:pt x="820284" y="157162"/>
                  <a:pt x="820284" y="157162"/>
                </a:cubicBezTo>
                <a:cubicBezTo>
                  <a:pt x="820284" y="157162"/>
                  <a:pt x="820284" y="150177"/>
                  <a:pt x="813481" y="150177"/>
                </a:cubicBezTo>
                <a:lnTo>
                  <a:pt x="811945" y="147924"/>
                </a:lnTo>
                <a:lnTo>
                  <a:pt x="813481" y="149304"/>
                </a:lnTo>
                <a:lnTo>
                  <a:pt x="820203" y="150167"/>
                </a:lnTo>
                <a:lnTo>
                  <a:pt x="819945" y="150019"/>
                </a:lnTo>
                <a:lnTo>
                  <a:pt x="820066" y="150049"/>
                </a:lnTo>
                <a:lnTo>
                  <a:pt x="814331" y="146684"/>
                </a:lnTo>
                <a:lnTo>
                  <a:pt x="814147" y="145925"/>
                </a:lnTo>
                <a:lnTo>
                  <a:pt x="815394" y="146139"/>
                </a:lnTo>
                <a:lnTo>
                  <a:pt x="813725" y="143568"/>
                </a:lnTo>
                <a:lnTo>
                  <a:pt x="813538" y="143428"/>
                </a:lnTo>
                <a:lnTo>
                  <a:pt x="814147" y="145925"/>
                </a:lnTo>
                <a:lnTo>
                  <a:pt x="813481" y="145811"/>
                </a:lnTo>
                <a:lnTo>
                  <a:pt x="812303" y="144804"/>
                </a:lnTo>
                <a:lnTo>
                  <a:pt x="813390" y="143317"/>
                </a:lnTo>
                <a:lnTo>
                  <a:pt x="813328" y="143270"/>
                </a:lnTo>
                <a:lnTo>
                  <a:pt x="811567" y="144174"/>
                </a:lnTo>
                <a:lnTo>
                  <a:pt x="812303" y="144804"/>
                </a:lnTo>
                <a:lnTo>
                  <a:pt x="811018" y="146564"/>
                </a:lnTo>
                <a:lnTo>
                  <a:pt x="808719" y="143192"/>
                </a:lnTo>
                <a:lnTo>
                  <a:pt x="813224" y="143192"/>
                </a:lnTo>
                <a:lnTo>
                  <a:pt x="812801" y="142875"/>
                </a:lnTo>
                <a:lnTo>
                  <a:pt x="813172" y="142875"/>
                </a:lnTo>
                <a:lnTo>
                  <a:pt x="812801" y="142494"/>
                </a:lnTo>
                <a:lnTo>
                  <a:pt x="812801" y="142875"/>
                </a:lnTo>
                <a:lnTo>
                  <a:pt x="812509" y="142195"/>
                </a:lnTo>
                <a:lnTo>
                  <a:pt x="808442" y="138019"/>
                </a:lnTo>
                <a:lnTo>
                  <a:pt x="806677" y="136695"/>
                </a:lnTo>
                <a:lnTo>
                  <a:pt x="806677" y="137080"/>
                </a:lnTo>
                <a:lnTo>
                  <a:pt x="806677" y="141096"/>
                </a:lnTo>
                <a:lnTo>
                  <a:pt x="804870" y="140354"/>
                </a:lnTo>
                <a:cubicBezTo>
                  <a:pt x="804551" y="140573"/>
                  <a:pt x="804976" y="141446"/>
                  <a:pt x="806677" y="143192"/>
                </a:cubicBezTo>
                <a:lnTo>
                  <a:pt x="802425" y="143192"/>
                </a:lnTo>
                <a:lnTo>
                  <a:pt x="800724" y="143192"/>
                </a:lnTo>
                <a:cubicBezTo>
                  <a:pt x="799874" y="143192"/>
                  <a:pt x="799874" y="143192"/>
                  <a:pt x="799874" y="143192"/>
                </a:cubicBezTo>
                <a:lnTo>
                  <a:pt x="799720" y="142875"/>
                </a:lnTo>
                <a:lnTo>
                  <a:pt x="797606" y="138535"/>
                </a:lnTo>
                <a:lnTo>
                  <a:pt x="797386" y="138083"/>
                </a:lnTo>
                <a:lnTo>
                  <a:pt x="793751" y="136525"/>
                </a:lnTo>
                <a:cubicBezTo>
                  <a:pt x="793751" y="136525"/>
                  <a:pt x="793751" y="134937"/>
                  <a:pt x="793751" y="133350"/>
                </a:cubicBezTo>
                <a:lnTo>
                  <a:pt x="793751" y="130620"/>
                </a:lnTo>
                <a:close/>
                <a:moveTo>
                  <a:pt x="793070" y="129222"/>
                </a:moveTo>
                <a:cubicBezTo>
                  <a:pt x="793070" y="129222"/>
                  <a:pt x="793070" y="129222"/>
                  <a:pt x="793921" y="129222"/>
                </a:cubicBezTo>
                <a:lnTo>
                  <a:pt x="795111" y="129222"/>
                </a:lnTo>
                <a:lnTo>
                  <a:pt x="795534" y="130667"/>
                </a:lnTo>
                <a:close/>
                <a:moveTo>
                  <a:pt x="786267" y="129222"/>
                </a:moveTo>
                <a:lnTo>
                  <a:pt x="786704" y="129839"/>
                </a:lnTo>
                <a:lnTo>
                  <a:pt x="787033" y="130008"/>
                </a:lnTo>
                <a:lnTo>
                  <a:pt x="792759" y="132953"/>
                </a:lnTo>
                <a:cubicBezTo>
                  <a:pt x="793751" y="134739"/>
                  <a:pt x="793751" y="136525"/>
                  <a:pt x="793751" y="136525"/>
                </a:cubicBezTo>
                <a:lnTo>
                  <a:pt x="790744" y="133819"/>
                </a:lnTo>
                <a:lnTo>
                  <a:pt x="787376" y="130788"/>
                </a:lnTo>
                <a:lnTo>
                  <a:pt x="791243" y="136246"/>
                </a:lnTo>
                <a:lnTo>
                  <a:pt x="793236" y="136468"/>
                </a:lnTo>
                <a:lnTo>
                  <a:pt x="793070" y="136207"/>
                </a:lnTo>
                <a:lnTo>
                  <a:pt x="793335" y="136479"/>
                </a:lnTo>
                <a:lnTo>
                  <a:pt x="793751" y="136525"/>
                </a:lnTo>
                <a:lnTo>
                  <a:pt x="793380" y="136525"/>
                </a:lnTo>
                <a:lnTo>
                  <a:pt x="796472" y="139699"/>
                </a:lnTo>
                <a:lnTo>
                  <a:pt x="799565" y="142875"/>
                </a:lnTo>
                <a:lnTo>
                  <a:pt x="799874" y="143192"/>
                </a:lnTo>
                <a:lnTo>
                  <a:pt x="799380" y="142875"/>
                </a:lnTo>
                <a:lnTo>
                  <a:pt x="793496" y="139100"/>
                </a:lnTo>
                <a:lnTo>
                  <a:pt x="794869" y="142875"/>
                </a:lnTo>
                <a:lnTo>
                  <a:pt x="795782" y="145386"/>
                </a:lnTo>
                <a:lnTo>
                  <a:pt x="796529" y="146050"/>
                </a:lnTo>
                <a:lnTo>
                  <a:pt x="799874" y="149023"/>
                </a:lnTo>
                <a:lnTo>
                  <a:pt x="799874" y="146684"/>
                </a:lnTo>
                <a:cubicBezTo>
                  <a:pt x="799874" y="146684"/>
                  <a:pt x="799874" y="146684"/>
                  <a:pt x="799874" y="143192"/>
                </a:cubicBezTo>
                <a:cubicBezTo>
                  <a:pt x="799874" y="143192"/>
                  <a:pt x="799874" y="143192"/>
                  <a:pt x="800724" y="144065"/>
                </a:cubicBezTo>
                <a:lnTo>
                  <a:pt x="806523" y="150019"/>
                </a:lnTo>
                <a:lnTo>
                  <a:pt x="806562" y="150019"/>
                </a:lnTo>
                <a:lnTo>
                  <a:pt x="804126" y="146684"/>
                </a:lnTo>
                <a:cubicBezTo>
                  <a:pt x="803276" y="144938"/>
                  <a:pt x="803276" y="143192"/>
                  <a:pt x="806677" y="143192"/>
                </a:cubicBezTo>
                <a:lnTo>
                  <a:pt x="811626" y="147637"/>
                </a:lnTo>
                <a:lnTo>
                  <a:pt x="813481" y="150177"/>
                </a:lnTo>
                <a:lnTo>
                  <a:pt x="812801" y="150177"/>
                </a:lnTo>
                <a:lnTo>
                  <a:pt x="812801" y="156270"/>
                </a:lnTo>
                <a:cubicBezTo>
                  <a:pt x="812801" y="157163"/>
                  <a:pt x="812801" y="157163"/>
                  <a:pt x="812801" y="157163"/>
                </a:cubicBezTo>
                <a:cubicBezTo>
                  <a:pt x="812801" y="157163"/>
                  <a:pt x="812801" y="155377"/>
                  <a:pt x="812007" y="153591"/>
                </a:cubicBezTo>
                <a:lnTo>
                  <a:pt x="806697" y="150177"/>
                </a:lnTo>
                <a:lnTo>
                  <a:pt x="806677" y="150177"/>
                </a:lnTo>
                <a:lnTo>
                  <a:pt x="806660" y="150153"/>
                </a:lnTo>
                <a:lnTo>
                  <a:pt x="806644" y="150143"/>
                </a:lnTo>
                <a:lnTo>
                  <a:pt x="806677" y="150177"/>
                </a:lnTo>
                <a:lnTo>
                  <a:pt x="806111" y="150177"/>
                </a:lnTo>
                <a:lnTo>
                  <a:pt x="808507" y="156766"/>
                </a:lnTo>
                <a:lnTo>
                  <a:pt x="808642" y="157136"/>
                </a:lnTo>
                <a:lnTo>
                  <a:pt x="806054" y="156766"/>
                </a:lnTo>
                <a:cubicBezTo>
                  <a:pt x="806054" y="156766"/>
                  <a:pt x="806054" y="155079"/>
                  <a:pt x="806054" y="153392"/>
                </a:cubicBezTo>
                <a:lnTo>
                  <a:pt x="806054" y="150177"/>
                </a:lnTo>
                <a:lnTo>
                  <a:pt x="803276" y="150177"/>
                </a:lnTo>
                <a:lnTo>
                  <a:pt x="801689" y="150177"/>
                </a:lnTo>
                <a:lnTo>
                  <a:pt x="801689" y="150813"/>
                </a:lnTo>
                <a:lnTo>
                  <a:pt x="800101" y="150813"/>
                </a:lnTo>
                <a:lnTo>
                  <a:pt x="800101" y="150177"/>
                </a:lnTo>
                <a:lnTo>
                  <a:pt x="799874" y="150177"/>
                </a:lnTo>
                <a:lnTo>
                  <a:pt x="799874" y="150019"/>
                </a:lnTo>
                <a:lnTo>
                  <a:pt x="799874" y="149124"/>
                </a:lnTo>
                <a:lnTo>
                  <a:pt x="797883" y="148239"/>
                </a:lnTo>
                <a:lnTo>
                  <a:pt x="799307" y="150019"/>
                </a:lnTo>
                <a:lnTo>
                  <a:pt x="797243" y="147955"/>
                </a:lnTo>
                <a:lnTo>
                  <a:pt x="792957" y="146050"/>
                </a:lnTo>
                <a:lnTo>
                  <a:pt x="791634" y="145462"/>
                </a:lnTo>
                <a:lnTo>
                  <a:pt x="793751" y="149225"/>
                </a:lnTo>
                <a:cubicBezTo>
                  <a:pt x="793751" y="149225"/>
                  <a:pt x="791965" y="147637"/>
                  <a:pt x="790179" y="146050"/>
                </a:cubicBezTo>
                <a:lnTo>
                  <a:pt x="787401" y="143581"/>
                </a:lnTo>
                <a:lnTo>
                  <a:pt x="785813" y="142875"/>
                </a:lnTo>
                <a:lnTo>
                  <a:pt x="785813" y="142169"/>
                </a:lnTo>
                <a:lnTo>
                  <a:pt x="781051" y="137936"/>
                </a:lnTo>
                <a:lnTo>
                  <a:pt x="781051" y="138113"/>
                </a:lnTo>
                <a:lnTo>
                  <a:pt x="785813" y="142875"/>
                </a:lnTo>
                <a:lnTo>
                  <a:pt x="784226" y="142875"/>
                </a:lnTo>
                <a:lnTo>
                  <a:pt x="783432" y="142875"/>
                </a:lnTo>
                <a:lnTo>
                  <a:pt x="782638" y="142875"/>
                </a:lnTo>
                <a:lnTo>
                  <a:pt x="781844" y="142875"/>
                </a:lnTo>
                <a:lnTo>
                  <a:pt x="780257" y="142875"/>
                </a:lnTo>
                <a:lnTo>
                  <a:pt x="779463" y="142875"/>
                </a:lnTo>
                <a:lnTo>
                  <a:pt x="779463" y="142081"/>
                </a:lnTo>
                <a:lnTo>
                  <a:pt x="779463" y="139700"/>
                </a:lnTo>
                <a:lnTo>
                  <a:pt x="779463" y="138113"/>
                </a:lnTo>
                <a:lnTo>
                  <a:pt x="779463" y="137319"/>
                </a:lnTo>
                <a:lnTo>
                  <a:pt x="779463" y="136525"/>
                </a:lnTo>
                <a:lnTo>
                  <a:pt x="781051" y="136525"/>
                </a:lnTo>
                <a:lnTo>
                  <a:pt x="781051" y="137332"/>
                </a:lnTo>
                <a:lnTo>
                  <a:pt x="784869" y="139271"/>
                </a:lnTo>
                <a:lnTo>
                  <a:pt x="785813" y="141228"/>
                </a:lnTo>
                <a:lnTo>
                  <a:pt x="785813" y="140052"/>
                </a:lnTo>
                <a:lnTo>
                  <a:pt x="785714" y="139700"/>
                </a:lnTo>
                <a:lnTo>
                  <a:pt x="784869" y="139271"/>
                </a:lnTo>
                <a:lnTo>
                  <a:pt x="783928" y="137319"/>
                </a:lnTo>
                <a:lnTo>
                  <a:pt x="785813" y="136760"/>
                </a:lnTo>
                <a:lnTo>
                  <a:pt x="785813" y="136525"/>
                </a:lnTo>
                <a:lnTo>
                  <a:pt x="786349" y="136601"/>
                </a:lnTo>
                <a:lnTo>
                  <a:pt x="786607" y="136525"/>
                </a:lnTo>
                <a:lnTo>
                  <a:pt x="786676" y="136648"/>
                </a:lnTo>
                <a:lnTo>
                  <a:pt x="791717" y="137368"/>
                </a:lnTo>
                <a:lnTo>
                  <a:pt x="792437" y="142413"/>
                </a:lnTo>
                <a:lnTo>
                  <a:pt x="792560" y="142522"/>
                </a:lnTo>
                <a:lnTo>
                  <a:pt x="792560" y="139898"/>
                </a:lnTo>
                <a:lnTo>
                  <a:pt x="792560" y="138106"/>
                </a:lnTo>
                <a:lnTo>
                  <a:pt x="792547" y="138088"/>
                </a:lnTo>
                <a:lnTo>
                  <a:pt x="792560" y="138093"/>
                </a:lnTo>
                <a:lnTo>
                  <a:pt x="792560" y="136525"/>
                </a:lnTo>
                <a:lnTo>
                  <a:pt x="793230" y="138368"/>
                </a:lnTo>
                <a:lnTo>
                  <a:pt x="794877" y="139045"/>
                </a:lnTo>
                <a:lnTo>
                  <a:pt x="793273" y="136525"/>
                </a:lnTo>
                <a:lnTo>
                  <a:pt x="792560" y="136525"/>
                </a:lnTo>
                <a:lnTo>
                  <a:pt x="791440" y="136525"/>
                </a:lnTo>
                <a:lnTo>
                  <a:pt x="792547" y="138088"/>
                </a:lnTo>
                <a:lnTo>
                  <a:pt x="792220" y="137953"/>
                </a:lnTo>
                <a:lnTo>
                  <a:pt x="791246" y="136525"/>
                </a:lnTo>
                <a:lnTo>
                  <a:pt x="787500" y="136525"/>
                </a:lnTo>
                <a:cubicBezTo>
                  <a:pt x="786607" y="136525"/>
                  <a:pt x="786607" y="136525"/>
                  <a:pt x="786607" y="136525"/>
                </a:cubicBezTo>
                <a:lnTo>
                  <a:pt x="785698" y="136323"/>
                </a:lnTo>
                <a:lnTo>
                  <a:pt x="785813" y="136525"/>
                </a:lnTo>
                <a:lnTo>
                  <a:pt x="785586" y="136298"/>
                </a:lnTo>
                <a:lnTo>
                  <a:pt x="783035" y="135731"/>
                </a:lnTo>
                <a:cubicBezTo>
                  <a:pt x="781249" y="134937"/>
                  <a:pt x="779463" y="133350"/>
                  <a:pt x="779463" y="130175"/>
                </a:cubicBezTo>
                <a:cubicBezTo>
                  <a:pt x="779463" y="130175"/>
                  <a:pt x="781051" y="130175"/>
                  <a:pt x="782638" y="130969"/>
                </a:cubicBezTo>
                <a:lnTo>
                  <a:pt x="784361" y="133985"/>
                </a:lnTo>
                <a:lnTo>
                  <a:pt x="786607" y="135731"/>
                </a:lnTo>
                <a:lnTo>
                  <a:pt x="791041" y="136224"/>
                </a:lnTo>
                <a:lnTo>
                  <a:pt x="787269" y="130691"/>
                </a:lnTo>
                <a:lnTo>
                  <a:pt x="786805" y="130274"/>
                </a:lnTo>
                <a:cubicBezTo>
                  <a:pt x="785813" y="129381"/>
                  <a:pt x="785813" y="129381"/>
                  <a:pt x="785813" y="129381"/>
                </a:cubicBezTo>
                <a:lnTo>
                  <a:pt x="786679" y="129826"/>
                </a:lnTo>
                <a:close/>
                <a:moveTo>
                  <a:pt x="202042" y="128245"/>
                </a:moveTo>
                <a:lnTo>
                  <a:pt x="201613" y="129184"/>
                </a:lnTo>
                <a:cubicBezTo>
                  <a:pt x="200026" y="130176"/>
                  <a:pt x="198438" y="130176"/>
                  <a:pt x="198438" y="130176"/>
                </a:cubicBezTo>
                <a:close/>
                <a:moveTo>
                  <a:pt x="790728" y="127848"/>
                </a:moveTo>
                <a:lnTo>
                  <a:pt x="793070" y="129222"/>
                </a:lnTo>
                <a:cubicBezTo>
                  <a:pt x="793070" y="129222"/>
                  <a:pt x="791369" y="129222"/>
                  <a:pt x="790519" y="128349"/>
                </a:cubicBezTo>
                <a:close/>
                <a:moveTo>
                  <a:pt x="723132" y="127312"/>
                </a:moveTo>
                <a:lnTo>
                  <a:pt x="722712" y="128076"/>
                </a:lnTo>
                <a:lnTo>
                  <a:pt x="724785" y="128963"/>
                </a:lnTo>
                <a:cubicBezTo>
                  <a:pt x="731622" y="135793"/>
                  <a:pt x="724785" y="135793"/>
                  <a:pt x="731622" y="135793"/>
                </a:cubicBezTo>
                <a:lnTo>
                  <a:pt x="735973" y="138277"/>
                </a:lnTo>
                <a:lnTo>
                  <a:pt x="738460" y="142624"/>
                </a:lnTo>
                <a:cubicBezTo>
                  <a:pt x="738460" y="139209"/>
                  <a:pt x="738460" y="139209"/>
                  <a:pt x="737605" y="139209"/>
                </a:cubicBezTo>
                <a:lnTo>
                  <a:pt x="735973" y="138277"/>
                </a:lnTo>
                <a:lnTo>
                  <a:pt x="735041" y="136647"/>
                </a:lnTo>
                <a:cubicBezTo>
                  <a:pt x="733331" y="135793"/>
                  <a:pt x="731622" y="135793"/>
                  <a:pt x="731622" y="135793"/>
                </a:cubicBezTo>
                <a:cubicBezTo>
                  <a:pt x="724785" y="128963"/>
                  <a:pt x="724785" y="128963"/>
                  <a:pt x="724785" y="128963"/>
                </a:cubicBezTo>
                <a:close/>
                <a:moveTo>
                  <a:pt x="770083" y="125629"/>
                </a:moveTo>
                <a:lnTo>
                  <a:pt x="771725" y="126603"/>
                </a:lnTo>
                <a:lnTo>
                  <a:pt x="771897" y="127317"/>
                </a:lnTo>
                <a:lnTo>
                  <a:pt x="770780" y="126896"/>
                </a:lnTo>
                <a:close/>
                <a:moveTo>
                  <a:pt x="218383" y="123812"/>
                </a:moveTo>
                <a:lnTo>
                  <a:pt x="215698" y="126832"/>
                </a:lnTo>
                <a:lnTo>
                  <a:pt x="217948" y="125548"/>
                </a:lnTo>
                <a:lnTo>
                  <a:pt x="218383" y="123812"/>
                </a:lnTo>
                <a:lnTo>
                  <a:pt x="217489" y="124818"/>
                </a:lnTo>
                <a:close/>
                <a:moveTo>
                  <a:pt x="752079" y="123032"/>
                </a:moveTo>
                <a:cubicBezTo>
                  <a:pt x="755452" y="126604"/>
                  <a:pt x="755452" y="128390"/>
                  <a:pt x="754609" y="129283"/>
                </a:cubicBezTo>
                <a:lnTo>
                  <a:pt x="752703" y="129956"/>
                </a:lnTo>
                <a:lnTo>
                  <a:pt x="752829" y="130176"/>
                </a:lnTo>
                <a:lnTo>
                  <a:pt x="755554" y="134940"/>
                </a:lnTo>
                <a:lnTo>
                  <a:pt x="758826" y="135757"/>
                </a:lnTo>
                <a:lnTo>
                  <a:pt x="758826" y="134144"/>
                </a:lnTo>
                <a:lnTo>
                  <a:pt x="758826" y="131762"/>
                </a:lnTo>
                <a:lnTo>
                  <a:pt x="758826" y="130969"/>
                </a:lnTo>
                <a:lnTo>
                  <a:pt x="758826" y="130176"/>
                </a:lnTo>
                <a:lnTo>
                  <a:pt x="759719" y="133350"/>
                </a:lnTo>
                <a:lnTo>
                  <a:pt x="761915" y="134465"/>
                </a:lnTo>
                <a:lnTo>
                  <a:pt x="758826" y="136525"/>
                </a:lnTo>
                <a:lnTo>
                  <a:pt x="758826" y="135793"/>
                </a:lnTo>
                <a:lnTo>
                  <a:pt x="755554" y="135793"/>
                </a:lnTo>
                <a:lnTo>
                  <a:pt x="752990" y="135793"/>
                </a:lnTo>
                <a:cubicBezTo>
                  <a:pt x="752135" y="135793"/>
                  <a:pt x="752135" y="135793"/>
                  <a:pt x="752135" y="135793"/>
                </a:cubicBezTo>
                <a:lnTo>
                  <a:pt x="752135" y="130176"/>
                </a:lnTo>
                <a:lnTo>
                  <a:pt x="752135" y="130156"/>
                </a:lnTo>
                <a:lnTo>
                  <a:pt x="752079" y="130176"/>
                </a:lnTo>
                <a:cubicBezTo>
                  <a:pt x="752079" y="130176"/>
                  <a:pt x="752079" y="123032"/>
                  <a:pt x="752079" y="123032"/>
                </a:cubicBezTo>
                <a:close/>
                <a:moveTo>
                  <a:pt x="760413" y="123031"/>
                </a:moveTo>
                <a:lnTo>
                  <a:pt x="760413" y="123326"/>
                </a:lnTo>
                <a:lnTo>
                  <a:pt x="763310" y="125809"/>
                </a:lnTo>
                <a:cubicBezTo>
                  <a:pt x="763727" y="125809"/>
                  <a:pt x="764352" y="125809"/>
                  <a:pt x="765706" y="126255"/>
                </a:cubicBezTo>
                <a:lnTo>
                  <a:pt x="766937" y="126824"/>
                </a:lnTo>
                <a:lnTo>
                  <a:pt x="766565" y="126603"/>
                </a:lnTo>
                <a:lnTo>
                  <a:pt x="765756" y="123242"/>
                </a:lnTo>
                <a:lnTo>
                  <a:pt x="765705" y="123223"/>
                </a:lnTo>
                <a:lnTo>
                  <a:pt x="765176" y="123031"/>
                </a:lnTo>
                <a:lnTo>
                  <a:pt x="762266" y="123031"/>
                </a:lnTo>
                <a:close/>
                <a:moveTo>
                  <a:pt x="224545" y="122289"/>
                </a:moveTo>
                <a:lnTo>
                  <a:pt x="219658" y="122986"/>
                </a:lnTo>
                <a:lnTo>
                  <a:pt x="218943" y="127987"/>
                </a:lnTo>
                <a:lnTo>
                  <a:pt x="218803" y="128109"/>
                </a:lnTo>
                <a:lnTo>
                  <a:pt x="214314" y="128670"/>
                </a:lnTo>
                <a:lnTo>
                  <a:pt x="214314" y="128963"/>
                </a:lnTo>
                <a:lnTo>
                  <a:pt x="214529" y="128963"/>
                </a:lnTo>
                <a:lnTo>
                  <a:pt x="215384" y="128963"/>
                </a:lnTo>
                <a:lnTo>
                  <a:pt x="217948" y="128963"/>
                </a:lnTo>
                <a:lnTo>
                  <a:pt x="218803" y="128963"/>
                </a:lnTo>
                <a:lnTo>
                  <a:pt x="218943" y="127987"/>
                </a:lnTo>
                <a:lnTo>
                  <a:pt x="225012" y="122682"/>
                </a:lnTo>
                <a:close/>
                <a:moveTo>
                  <a:pt x="752476" y="122238"/>
                </a:moveTo>
                <a:cubicBezTo>
                  <a:pt x="758826" y="122238"/>
                  <a:pt x="758826" y="130176"/>
                  <a:pt x="758826" y="130176"/>
                </a:cubicBezTo>
                <a:cubicBezTo>
                  <a:pt x="758826" y="130176"/>
                  <a:pt x="752476" y="122238"/>
                  <a:pt x="752476" y="122238"/>
                </a:cubicBezTo>
                <a:close/>
                <a:moveTo>
                  <a:pt x="725488" y="122238"/>
                </a:moveTo>
                <a:lnTo>
                  <a:pt x="728025" y="123031"/>
                </a:lnTo>
                <a:lnTo>
                  <a:pt x="728663" y="123230"/>
                </a:lnTo>
                <a:lnTo>
                  <a:pt x="729529" y="125125"/>
                </a:lnTo>
                <a:lnTo>
                  <a:pt x="726598" y="123031"/>
                </a:lnTo>
                <a:close/>
                <a:moveTo>
                  <a:pt x="212726" y="122238"/>
                </a:moveTo>
                <a:cubicBezTo>
                  <a:pt x="209154" y="125810"/>
                  <a:pt x="207368" y="127596"/>
                  <a:pt x="206475" y="128489"/>
                </a:cubicBezTo>
                <a:lnTo>
                  <a:pt x="205812" y="129152"/>
                </a:lnTo>
                <a:close/>
                <a:moveTo>
                  <a:pt x="786607" y="122237"/>
                </a:moveTo>
                <a:lnTo>
                  <a:pt x="786872" y="122237"/>
                </a:lnTo>
                <a:lnTo>
                  <a:pt x="793070" y="122237"/>
                </a:lnTo>
                <a:lnTo>
                  <a:pt x="793751" y="122237"/>
                </a:lnTo>
                <a:lnTo>
                  <a:pt x="793375" y="122550"/>
                </a:lnTo>
                <a:lnTo>
                  <a:pt x="799023" y="128349"/>
                </a:lnTo>
                <a:cubicBezTo>
                  <a:pt x="799874" y="129222"/>
                  <a:pt x="799874" y="129222"/>
                  <a:pt x="799874" y="129222"/>
                </a:cubicBezTo>
                <a:lnTo>
                  <a:pt x="795111" y="129222"/>
                </a:lnTo>
                <a:lnTo>
                  <a:pt x="794528" y="127226"/>
                </a:lnTo>
                <a:lnTo>
                  <a:pt x="795622" y="125729"/>
                </a:lnTo>
                <a:lnTo>
                  <a:pt x="793328" y="122590"/>
                </a:lnTo>
                <a:lnTo>
                  <a:pt x="793203" y="122693"/>
                </a:lnTo>
                <a:lnTo>
                  <a:pt x="794528" y="127226"/>
                </a:lnTo>
                <a:lnTo>
                  <a:pt x="793070" y="129222"/>
                </a:lnTo>
                <a:lnTo>
                  <a:pt x="791029" y="127126"/>
                </a:lnTo>
                <a:lnTo>
                  <a:pt x="792707" y="123107"/>
                </a:lnTo>
                <a:lnTo>
                  <a:pt x="790179" y="125214"/>
                </a:lnTo>
                <a:cubicBezTo>
                  <a:pt x="788393" y="124221"/>
                  <a:pt x="786607" y="122237"/>
                  <a:pt x="786607" y="122237"/>
                </a:cubicBezTo>
                <a:close/>
                <a:moveTo>
                  <a:pt x="786267" y="122237"/>
                </a:moveTo>
                <a:cubicBezTo>
                  <a:pt x="789669" y="125729"/>
                  <a:pt x="789669" y="125729"/>
                  <a:pt x="789669" y="125729"/>
                </a:cubicBezTo>
                <a:lnTo>
                  <a:pt x="791029" y="127126"/>
                </a:lnTo>
                <a:lnTo>
                  <a:pt x="790728" y="127848"/>
                </a:lnTo>
                <a:lnTo>
                  <a:pt x="787117" y="125729"/>
                </a:lnTo>
                <a:cubicBezTo>
                  <a:pt x="786267" y="123983"/>
                  <a:pt x="786267" y="122237"/>
                  <a:pt x="786267" y="122237"/>
                </a:cubicBezTo>
                <a:close/>
                <a:moveTo>
                  <a:pt x="779463" y="122237"/>
                </a:moveTo>
                <a:cubicBezTo>
                  <a:pt x="779463" y="122237"/>
                  <a:pt x="779463" y="122237"/>
                  <a:pt x="785813" y="122237"/>
                </a:cubicBezTo>
                <a:cubicBezTo>
                  <a:pt x="785813" y="130175"/>
                  <a:pt x="779463" y="122237"/>
                  <a:pt x="779463" y="122237"/>
                </a:cubicBezTo>
                <a:close/>
                <a:moveTo>
                  <a:pt x="717994" y="122179"/>
                </a:moveTo>
                <a:lnTo>
                  <a:pt x="718609" y="123031"/>
                </a:lnTo>
                <a:lnTo>
                  <a:pt x="717749" y="123031"/>
                </a:lnTo>
                <a:lnTo>
                  <a:pt x="715169" y="123031"/>
                </a:lnTo>
                <a:lnTo>
                  <a:pt x="712789" y="123031"/>
                </a:lnTo>
                <a:lnTo>
                  <a:pt x="712789" y="123188"/>
                </a:lnTo>
                <a:lnTo>
                  <a:pt x="717749" y="123924"/>
                </a:lnTo>
                <a:lnTo>
                  <a:pt x="718609" y="124603"/>
                </a:lnTo>
                <a:lnTo>
                  <a:pt x="718609" y="126979"/>
                </a:lnTo>
                <a:lnTo>
                  <a:pt x="718802" y="126402"/>
                </a:lnTo>
                <a:lnTo>
                  <a:pt x="720043" y="126933"/>
                </a:lnTo>
                <a:lnTo>
                  <a:pt x="720436" y="126045"/>
                </a:lnTo>
                <a:lnTo>
                  <a:pt x="718609" y="124603"/>
                </a:lnTo>
                <a:lnTo>
                  <a:pt x="718609" y="123924"/>
                </a:lnTo>
                <a:cubicBezTo>
                  <a:pt x="718609" y="123031"/>
                  <a:pt x="718609" y="123031"/>
                  <a:pt x="718609" y="123031"/>
                </a:cubicBezTo>
                <a:lnTo>
                  <a:pt x="718846" y="123031"/>
                </a:lnTo>
                <a:close/>
                <a:moveTo>
                  <a:pt x="704203" y="122064"/>
                </a:moveTo>
                <a:lnTo>
                  <a:pt x="704145" y="122132"/>
                </a:lnTo>
                <a:lnTo>
                  <a:pt x="704272" y="122132"/>
                </a:lnTo>
                <a:close/>
                <a:moveTo>
                  <a:pt x="764399" y="121675"/>
                </a:moveTo>
                <a:lnTo>
                  <a:pt x="764845" y="122138"/>
                </a:lnTo>
                <a:lnTo>
                  <a:pt x="765576" y="122897"/>
                </a:lnTo>
                <a:close/>
                <a:moveTo>
                  <a:pt x="223221" y="120367"/>
                </a:moveTo>
                <a:lnTo>
                  <a:pt x="222574" y="120626"/>
                </a:lnTo>
                <a:lnTo>
                  <a:pt x="222680" y="120715"/>
                </a:lnTo>
                <a:lnTo>
                  <a:pt x="220475" y="122132"/>
                </a:lnTo>
                <a:lnTo>
                  <a:pt x="221367" y="122132"/>
                </a:lnTo>
                <a:lnTo>
                  <a:pt x="222222" y="122132"/>
                </a:lnTo>
                <a:lnTo>
                  <a:pt x="224360" y="122132"/>
                </a:lnTo>
                <a:lnTo>
                  <a:pt x="222680" y="120715"/>
                </a:lnTo>
                <a:close/>
                <a:moveTo>
                  <a:pt x="702341" y="120204"/>
                </a:moveTo>
                <a:lnTo>
                  <a:pt x="703969" y="122132"/>
                </a:lnTo>
                <a:lnTo>
                  <a:pt x="704040" y="122132"/>
                </a:lnTo>
                <a:lnTo>
                  <a:pt x="703996" y="121857"/>
                </a:lnTo>
                <a:close/>
                <a:moveTo>
                  <a:pt x="781868" y="118196"/>
                </a:moveTo>
                <a:lnTo>
                  <a:pt x="785152" y="119062"/>
                </a:lnTo>
                <a:cubicBezTo>
                  <a:pt x="788592" y="120649"/>
                  <a:pt x="790312" y="122237"/>
                  <a:pt x="786872" y="122237"/>
                </a:cubicBezTo>
                <a:close/>
                <a:moveTo>
                  <a:pt x="717947" y="116804"/>
                </a:moveTo>
                <a:lnTo>
                  <a:pt x="716029" y="119459"/>
                </a:lnTo>
                <a:lnTo>
                  <a:pt x="717947" y="122114"/>
                </a:lnTo>
                <a:lnTo>
                  <a:pt x="717947" y="121279"/>
                </a:lnTo>
                <a:close/>
                <a:moveTo>
                  <a:pt x="697435" y="116351"/>
                </a:moveTo>
                <a:lnTo>
                  <a:pt x="697435" y="118717"/>
                </a:lnTo>
                <a:cubicBezTo>
                  <a:pt x="697435" y="120425"/>
                  <a:pt x="697435" y="122132"/>
                  <a:pt x="697435" y="122132"/>
                </a:cubicBezTo>
                <a:cubicBezTo>
                  <a:pt x="700854" y="122132"/>
                  <a:pt x="702563" y="122132"/>
                  <a:pt x="703417" y="122132"/>
                </a:cubicBezTo>
                <a:lnTo>
                  <a:pt x="703939" y="122132"/>
                </a:lnTo>
                <a:lnTo>
                  <a:pt x="697806" y="116681"/>
                </a:lnTo>
                <a:close/>
                <a:moveTo>
                  <a:pt x="738585" y="115888"/>
                </a:moveTo>
                <a:cubicBezTo>
                  <a:pt x="745332" y="115888"/>
                  <a:pt x="745332" y="115888"/>
                  <a:pt x="745332" y="115888"/>
                </a:cubicBezTo>
                <a:cubicBezTo>
                  <a:pt x="745332" y="115888"/>
                  <a:pt x="745332" y="123032"/>
                  <a:pt x="745332" y="123032"/>
                </a:cubicBezTo>
                <a:cubicBezTo>
                  <a:pt x="745332" y="115888"/>
                  <a:pt x="738585" y="115888"/>
                  <a:pt x="738585" y="115888"/>
                </a:cubicBezTo>
                <a:close/>
                <a:moveTo>
                  <a:pt x="724785" y="115888"/>
                </a:moveTo>
                <a:lnTo>
                  <a:pt x="724785" y="121279"/>
                </a:lnTo>
                <a:cubicBezTo>
                  <a:pt x="724785" y="122132"/>
                  <a:pt x="724785" y="122132"/>
                  <a:pt x="724785" y="122132"/>
                </a:cubicBezTo>
                <a:lnTo>
                  <a:pt x="724429" y="122132"/>
                </a:lnTo>
                <a:lnTo>
                  <a:pt x="724429" y="123031"/>
                </a:lnTo>
                <a:lnTo>
                  <a:pt x="724058" y="122132"/>
                </a:lnTo>
                <a:lnTo>
                  <a:pt x="723930" y="122132"/>
                </a:lnTo>
                <a:lnTo>
                  <a:pt x="721366" y="122132"/>
                </a:lnTo>
                <a:lnTo>
                  <a:pt x="718802" y="122132"/>
                </a:lnTo>
                <a:lnTo>
                  <a:pt x="717960" y="122132"/>
                </a:lnTo>
                <a:lnTo>
                  <a:pt x="717965" y="122139"/>
                </a:lnTo>
                <a:lnTo>
                  <a:pt x="720421" y="123031"/>
                </a:lnTo>
                <a:lnTo>
                  <a:pt x="724429" y="123031"/>
                </a:lnTo>
                <a:lnTo>
                  <a:pt x="725488" y="123031"/>
                </a:lnTo>
                <a:lnTo>
                  <a:pt x="724644" y="124565"/>
                </a:lnTo>
                <a:lnTo>
                  <a:pt x="727349" y="125548"/>
                </a:lnTo>
                <a:lnTo>
                  <a:pt x="731089" y="128537"/>
                </a:lnTo>
                <a:lnTo>
                  <a:pt x="729529" y="125125"/>
                </a:lnTo>
                <a:lnTo>
                  <a:pt x="731044" y="126207"/>
                </a:lnTo>
                <a:lnTo>
                  <a:pt x="731590" y="128938"/>
                </a:lnTo>
                <a:lnTo>
                  <a:pt x="731622" y="128963"/>
                </a:lnTo>
                <a:lnTo>
                  <a:pt x="732623" y="129106"/>
                </a:lnTo>
                <a:lnTo>
                  <a:pt x="732607" y="128963"/>
                </a:lnTo>
                <a:lnTo>
                  <a:pt x="731989" y="123561"/>
                </a:lnTo>
                <a:lnTo>
                  <a:pt x="731309" y="123031"/>
                </a:lnTo>
                <a:lnTo>
                  <a:pt x="731929" y="123031"/>
                </a:lnTo>
                <a:lnTo>
                  <a:pt x="731838" y="122237"/>
                </a:lnTo>
                <a:lnTo>
                  <a:pt x="732473" y="123031"/>
                </a:lnTo>
                <a:lnTo>
                  <a:pt x="734748" y="123031"/>
                </a:lnTo>
                <a:lnTo>
                  <a:pt x="737718" y="123031"/>
                </a:lnTo>
                <a:lnTo>
                  <a:pt x="737608" y="122155"/>
                </a:lnTo>
                <a:lnTo>
                  <a:pt x="737450" y="122132"/>
                </a:lnTo>
                <a:lnTo>
                  <a:pt x="735041" y="122132"/>
                </a:lnTo>
                <a:cubicBezTo>
                  <a:pt x="733331" y="122132"/>
                  <a:pt x="731622" y="122132"/>
                  <a:pt x="731622" y="122132"/>
                </a:cubicBezTo>
                <a:cubicBezTo>
                  <a:pt x="731622" y="118717"/>
                  <a:pt x="731622" y="117010"/>
                  <a:pt x="730767" y="116156"/>
                </a:cubicBezTo>
                <a:lnTo>
                  <a:pt x="730528" y="116122"/>
                </a:lnTo>
                <a:lnTo>
                  <a:pt x="730840" y="115888"/>
                </a:lnTo>
                <a:lnTo>
                  <a:pt x="728890" y="115888"/>
                </a:lnTo>
                <a:lnTo>
                  <a:pt x="730528" y="116122"/>
                </a:lnTo>
                <a:lnTo>
                  <a:pt x="728204" y="117863"/>
                </a:lnTo>
                <a:lnTo>
                  <a:pt x="725567" y="115888"/>
                </a:lnTo>
                <a:lnTo>
                  <a:pt x="725489" y="115888"/>
                </a:lnTo>
                <a:lnTo>
                  <a:pt x="725488" y="115888"/>
                </a:lnTo>
                <a:close/>
                <a:moveTo>
                  <a:pt x="773113" y="115887"/>
                </a:moveTo>
                <a:cubicBezTo>
                  <a:pt x="776553" y="115887"/>
                  <a:pt x="778272" y="115887"/>
                  <a:pt x="779992" y="116681"/>
                </a:cubicBezTo>
                <a:lnTo>
                  <a:pt x="781868" y="118196"/>
                </a:lnTo>
                <a:lnTo>
                  <a:pt x="778769" y="117379"/>
                </a:lnTo>
                <a:lnTo>
                  <a:pt x="779463" y="122237"/>
                </a:lnTo>
                <a:cubicBezTo>
                  <a:pt x="773113" y="115887"/>
                  <a:pt x="773113" y="115887"/>
                  <a:pt x="773113" y="115887"/>
                </a:cubicBezTo>
                <a:close/>
                <a:moveTo>
                  <a:pt x="758826" y="115887"/>
                </a:moveTo>
                <a:cubicBezTo>
                  <a:pt x="758826" y="119459"/>
                  <a:pt x="760546" y="121245"/>
                  <a:pt x="762266" y="122138"/>
                </a:cubicBezTo>
                <a:lnTo>
                  <a:pt x="765408" y="122954"/>
                </a:lnTo>
                <a:lnTo>
                  <a:pt x="765576" y="122897"/>
                </a:lnTo>
                <a:lnTo>
                  <a:pt x="767855" y="122138"/>
                </a:lnTo>
                <a:cubicBezTo>
                  <a:pt x="768748" y="121245"/>
                  <a:pt x="768748" y="119459"/>
                  <a:pt x="765176" y="115887"/>
                </a:cubicBezTo>
                <a:cubicBezTo>
                  <a:pt x="773114" y="122237"/>
                  <a:pt x="765176" y="115887"/>
                  <a:pt x="773114" y="122237"/>
                </a:cubicBezTo>
                <a:lnTo>
                  <a:pt x="771129" y="121840"/>
                </a:lnTo>
                <a:lnTo>
                  <a:pt x="772320" y="123031"/>
                </a:lnTo>
                <a:cubicBezTo>
                  <a:pt x="772320" y="123031"/>
                  <a:pt x="779464" y="130175"/>
                  <a:pt x="779464" y="130175"/>
                </a:cubicBezTo>
                <a:cubicBezTo>
                  <a:pt x="779464" y="130175"/>
                  <a:pt x="777678" y="128389"/>
                  <a:pt x="774999" y="126603"/>
                </a:cubicBezTo>
                <a:lnTo>
                  <a:pt x="769524" y="124612"/>
                </a:lnTo>
                <a:lnTo>
                  <a:pt x="770083" y="125629"/>
                </a:lnTo>
                <a:lnTo>
                  <a:pt x="766542" y="123528"/>
                </a:lnTo>
                <a:lnTo>
                  <a:pt x="766117" y="123373"/>
                </a:lnTo>
                <a:lnTo>
                  <a:pt x="770005" y="126603"/>
                </a:lnTo>
                <a:lnTo>
                  <a:pt x="770780" y="126896"/>
                </a:lnTo>
                <a:lnTo>
                  <a:pt x="772036" y="129177"/>
                </a:lnTo>
                <a:lnTo>
                  <a:pt x="772383" y="129337"/>
                </a:lnTo>
                <a:lnTo>
                  <a:pt x="771897" y="127317"/>
                </a:lnTo>
                <a:lnTo>
                  <a:pt x="779464" y="130175"/>
                </a:lnTo>
                <a:lnTo>
                  <a:pt x="779463" y="130175"/>
                </a:lnTo>
                <a:lnTo>
                  <a:pt x="776025" y="130175"/>
                </a:lnTo>
                <a:lnTo>
                  <a:pt x="773113" y="130175"/>
                </a:lnTo>
                <a:lnTo>
                  <a:pt x="772585" y="130175"/>
                </a:lnTo>
                <a:lnTo>
                  <a:pt x="772407" y="129438"/>
                </a:lnTo>
                <a:lnTo>
                  <a:pt x="772249" y="129565"/>
                </a:lnTo>
                <a:lnTo>
                  <a:pt x="772585" y="130175"/>
                </a:lnTo>
                <a:lnTo>
                  <a:pt x="771955" y="129801"/>
                </a:lnTo>
                <a:lnTo>
                  <a:pt x="770628" y="130867"/>
                </a:lnTo>
                <a:lnTo>
                  <a:pt x="771426" y="130969"/>
                </a:lnTo>
                <a:lnTo>
                  <a:pt x="771634" y="132263"/>
                </a:lnTo>
                <a:lnTo>
                  <a:pt x="769907" y="131704"/>
                </a:lnTo>
                <a:lnTo>
                  <a:pt x="772005" y="135639"/>
                </a:lnTo>
                <a:lnTo>
                  <a:pt x="772121" y="135731"/>
                </a:lnTo>
                <a:lnTo>
                  <a:pt x="772202" y="135796"/>
                </a:lnTo>
                <a:lnTo>
                  <a:pt x="771634" y="132263"/>
                </a:lnTo>
                <a:lnTo>
                  <a:pt x="774911" y="133322"/>
                </a:lnTo>
                <a:lnTo>
                  <a:pt x="773113" y="130175"/>
                </a:lnTo>
                <a:cubicBezTo>
                  <a:pt x="773113" y="130175"/>
                  <a:pt x="779463" y="136525"/>
                  <a:pt x="779463" y="136525"/>
                </a:cubicBezTo>
                <a:cubicBezTo>
                  <a:pt x="779463" y="136525"/>
                  <a:pt x="777677" y="136525"/>
                  <a:pt x="775891" y="136525"/>
                </a:cubicBezTo>
                <a:lnTo>
                  <a:pt x="773113" y="136525"/>
                </a:lnTo>
                <a:lnTo>
                  <a:pt x="772478" y="136525"/>
                </a:lnTo>
                <a:lnTo>
                  <a:pt x="772319" y="136525"/>
                </a:lnTo>
                <a:lnTo>
                  <a:pt x="772121" y="136525"/>
                </a:lnTo>
                <a:lnTo>
                  <a:pt x="769542" y="136525"/>
                </a:lnTo>
                <a:cubicBezTo>
                  <a:pt x="771328" y="138112"/>
                  <a:pt x="773114" y="139700"/>
                  <a:pt x="773114" y="142875"/>
                </a:cubicBezTo>
                <a:cubicBezTo>
                  <a:pt x="773114" y="139700"/>
                  <a:pt x="771328" y="138112"/>
                  <a:pt x="768649" y="136525"/>
                </a:cubicBezTo>
                <a:lnTo>
                  <a:pt x="765970" y="136525"/>
                </a:lnTo>
                <a:lnTo>
                  <a:pt x="765176" y="136525"/>
                </a:lnTo>
                <a:lnTo>
                  <a:pt x="765175" y="136525"/>
                </a:lnTo>
                <a:lnTo>
                  <a:pt x="765175" y="136121"/>
                </a:lnTo>
                <a:lnTo>
                  <a:pt x="761915" y="134465"/>
                </a:lnTo>
                <a:lnTo>
                  <a:pt x="762398" y="134144"/>
                </a:lnTo>
                <a:lnTo>
                  <a:pt x="765175" y="135995"/>
                </a:lnTo>
                <a:lnTo>
                  <a:pt x="765175" y="135731"/>
                </a:lnTo>
                <a:lnTo>
                  <a:pt x="765175" y="134279"/>
                </a:lnTo>
                <a:lnTo>
                  <a:pt x="758828" y="130176"/>
                </a:lnTo>
                <a:lnTo>
                  <a:pt x="758826" y="130176"/>
                </a:lnTo>
                <a:lnTo>
                  <a:pt x="758826" y="130175"/>
                </a:lnTo>
                <a:lnTo>
                  <a:pt x="759620" y="127199"/>
                </a:lnTo>
                <a:lnTo>
                  <a:pt x="760963" y="127919"/>
                </a:lnTo>
                <a:lnTo>
                  <a:pt x="762477" y="126702"/>
                </a:lnTo>
                <a:cubicBezTo>
                  <a:pt x="762476" y="125809"/>
                  <a:pt x="762476" y="125809"/>
                  <a:pt x="765810" y="129381"/>
                </a:cubicBezTo>
                <a:lnTo>
                  <a:pt x="767103" y="130420"/>
                </a:lnTo>
                <a:lnTo>
                  <a:pt x="769376" y="130708"/>
                </a:lnTo>
                <a:lnTo>
                  <a:pt x="769144" y="130274"/>
                </a:lnTo>
                <a:cubicBezTo>
                  <a:pt x="767477" y="129381"/>
                  <a:pt x="765810" y="129381"/>
                  <a:pt x="765810" y="129381"/>
                </a:cubicBezTo>
                <a:lnTo>
                  <a:pt x="759884" y="123825"/>
                </a:lnTo>
                <a:lnTo>
                  <a:pt x="758826" y="123825"/>
                </a:lnTo>
                <a:lnTo>
                  <a:pt x="758825" y="123825"/>
                </a:lnTo>
                <a:lnTo>
                  <a:pt x="758825" y="123087"/>
                </a:lnTo>
                <a:lnTo>
                  <a:pt x="752483" y="122238"/>
                </a:lnTo>
                <a:lnTo>
                  <a:pt x="752475" y="122237"/>
                </a:lnTo>
                <a:cubicBezTo>
                  <a:pt x="752475" y="122237"/>
                  <a:pt x="754142" y="122237"/>
                  <a:pt x="755809" y="122237"/>
                </a:cubicBezTo>
                <a:lnTo>
                  <a:pt x="758825" y="122237"/>
                </a:lnTo>
                <a:lnTo>
                  <a:pt x="758826" y="122237"/>
                </a:lnTo>
                <a:lnTo>
                  <a:pt x="758826" y="122138"/>
                </a:lnTo>
                <a:cubicBezTo>
                  <a:pt x="758826" y="121245"/>
                  <a:pt x="758826" y="119459"/>
                  <a:pt x="758826" y="115887"/>
                </a:cubicBezTo>
                <a:close/>
                <a:moveTo>
                  <a:pt x="758826" y="115887"/>
                </a:moveTo>
                <a:cubicBezTo>
                  <a:pt x="758826" y="115887"/>
                  <a:pt x="760546" y="117673"/>
                  <a:pt x="762266" y="119459"/>
                </a:cubicBezTo>
                <a:lnTo>
                  <a:pt x="764399" y="121675"/>
                </a:lnTo>
                <a:close/>
                <a:moveTo>
                  <a:pt x="745332" y="115887"/>
                </a:moveTo>
                <a:lnTo>
                  <a:pt x="747019" y="115887"/>
                </a:lnTo>
                <a:lnTo>
                  <a:pt x="748705" y="115887"/>
                </a:lnTo>
                <a:lnTo>
                  <a:pt x="752079" y="115887"/>
                </a:lnTo>
                <a:cubicBezTo>
                  <a:pt x="752079" y="115887"/>
                  <a:pt x="758826" y="122237"/>
                  <a:pt x="758826" y="122237"/>
                </a:cubicBezTo>
                <a:cubicBezTo>
                  <a:pt x="752079" y="115887"/>
                  <a:pt x="752079" y="115887"/>
                  <a:pt x="752079" y="122237"/>
                </a:cubicBezTo>
                <a:cubicBezTo>
                  <a:pt x="752079" y="122237"/>
                  <a:pt x="745332" y="115887"/>
                  <a:pt x="745332" y="115887"/>
                </a:cubicBezTo>
                <a:close/>
                <a:moveTo>
                  <a:pt x="767094" y="113070"/>
                </a:moveTo>
                <a:cubicBezTo>
                  <a:pt x="767954" y="112237"/>
                  <a:pt x="769674" y="112237"/>
                  <a:pt x="773113" y="115570"/>
                </a:cubicBez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7094" y="113070"/>
                </a:cubicBezTo>
                <a:close/>
                <a:moveTo>
                  <a:pt x="737451" y="112951"/>
                </a:moveTo>
                <a:lnTo>
                  <a:pt x="738460" y="113253"/>
                </a:lnTo>
                <a:lnTo>
                  <a:pt x="738460" y="115302"/>
                </a:lnTo>
                <a:close/>
                <a:moveTo>
                  <a:pt x="736751" y="112741"/>
                </a:moveTo>
                <a:lnTo>
                  <a:pt x="737045" y="112829"/>
                </a:lnTo>
                <a:lnTo>
                  <a:pt x="738460" y="115302"/>
                </a:lnTo>
                <a:cubicBezTo>
                  <a:pt x="735041" y="111887"/>
                  <a:pt x="735041" y="111887"/>
                  <a:pt x="736751" y="112741"/>
                </a:cubicBezTo>
                <a:close/>
                <a:moveTo>
                  <a:pt x="698118" y="111204"/>
                </a:moveTo>
                <a:lnTo>
                  <a:pt x="699999" y="111887"/>
                </a:lnTo>
                <a:cubicBezTo>
                  <a:pt x="702563" y="113594"/>
                  <a:pt x="704272" y="115302"/>
                  <a:pt x="704272" y="115302"/>
                </a:cubicBezTo>
                <a:close/>
                <a:moveTo>
                  <a:pt x="779463" y="109537"/>
                </a:moveTo>
                <a:cubicBezTo>
                  <a:pt x="779463" y="109537"/>
                  <a:pt x="785813" y="115887"/>
                  <a:pt x="785813" y="115887"/>
                </a:cubicBezTo>
                <a:close/>
                <a:moveTo>
                  <a:pt x="779463" y="109537"/>
                </a:moveTo>
                <a:cubicBezTo>
                  <a:pt x="786607" y="109537"/>
                  <a:pt x="793751" y="115887"/>
                  <a:pt x="786607" y="115887"/>
                </a:cubicBezTo>
                <a:cubicBezTo>
                  <a:pt x="786607" y="115887"/>
                  <a:pt x="786607" y="109537"/>
                  <a:pt x="779463" y="109537"/>
                </a:cubicBezTo>
                <a:close/>
                <a:moveTo>
                  <a:pt x="684990" y="109087"/>
                </a:moveTo>
                <a:lnTo>
                  <a:pt x="690597" y="111887"/>
                </a:lnTo>
                <a:cubicBezTo>
                  <a:pt x="690597" y="113594"/>
                  <a:pt x="690597" y="115302"/>
                  <a:pt x="690597" y="115302"/>
                </a:cubicBezTo>
                <a:cubicBezTo>
                  <a:pt x="687178" y="113594"/>
                  <a:pt x="685469" y="112314"/>
                  <a:pt x="684721" y="111353"/>
                </a:cubicBezTo>
                <a:lnTo>
                  <a:pt x="684655" y="110109"/>
                </a:lnTo>
                <a:lnTo>
                  <a:pt x="684614" y="109325"/>
                </a:lnTo>
                <a:close/>
                <a:moveTo>
                  <a:pt x="759355" y="108903"/>
                </a:moveTo>
                <a:cubicBezTo>
                  <a:pt x="766234" y="108903"/>
                  <a:pt x="759355" y="108903"/>
                  <a:pt x="766234" y="108903"/>
                </a:cubicBezTo>
                <a:cubicBezTo>
                  <a:pt x="766234" y="108903"/>
                  <a:pt x="766234" y="108903"/>
                  <a:pt x="766234" y="109736"/>
                </a:cubicBezTo>
                <a:lnTo>
                  <a:pt x="766234" y="111403"/>
                </a:lnTo>
                <a:lnTo>
                  <a:pt x="766234" y="114737"/>
                </a:lnTo>
                <a:cubicBezTo>
                  <a:pt x="766234" y="115570"/>
                  <a:pt x="766234" y="115570"/>
                  <a:pt x="766234" y="115570"/>
                </a:cubicBezTo>
                <a:cubicBezTo>
                  <a:pt x="766234" y="115570"/>
                  <a:pt x="766234" y="113903"/>
                  <a:pt x="765374" y="112237"/>
                </a:cubicBezTo>
                <a:lnTo>
                  <a:pt x="765176" y="112127"/>
                </a:lnTo>
                <a:lnTo>
                  <a:pt x="765176" y="115093"/>
                </a:lnTo>
                <a:cubicBezTo>
                  <a:pt x="765176" y="115887"/>
                  <a:pt x="765176" y="115887"/>
                  <a:pt x="765176" y="115887"/>
                </a:cubicBezTo>
                <a:cubicBezTo>
                  <a:pt x="765176" y="115887"/>
                  <a:pt x="763589" y="114299"/>
                  <a:pt x="762795" y="112712"/>
                </a:cubicBezTo>
                <a:lnTo>
                  <a:pt x="763804" y="111367"/>
                </a:lnTo>
                <a:close/>
                <a:moveTo>
                  <a:pt x="731622" y="108472"/>
                </a:moveTo>
                <a:cubicBezTo>
                  <a:pt x="731622" y="108472"/>
                  <a:pt x="731622" y="108472"/>
                  <a:pt x="738460" y="115302"/>
                </a:cubicBezTo>
                <a:cubicBezTo>
                  <a:pt x="735041" y="115302"/>
                  <a:pt x="735041" y="115302"/>
                  <a:pt x="735041" y="114448"/>
                </a:cubicBezTo>
                <a:lnTo>
                  <a:pt x="734109" y="112818"/>
                </a:lnTo>
                <a:close/>
                <a:moveTo>
                  <a:pt x="731622" y="108472"/>
                </a:moveTo>
                <a:cubicBezTo>
                  <a:pt x="731622" y="108472"/>
                  <a:pt x="733331" y="108472"/>
                  <a:pt x="735041" y="108472"/>
                </a:cubicBezTo>
                <a:cubicBezTo>
                  <a:pt x="736751" y="108472"/>
                  <a:pt x="738460" y="108472"/>
                  <a:pt x="738460" y="108472"/>
                </a:cubicBezTo>
                <a:cubicBezTo>
                  <a:pt x="735041" y="108472"/>
                  <a:pt x="735041" y="108472"/>
                  <a:pt x="735896" y="109325"/>
                </a:cubicBezTo>
                <a:lnTo>
                  <a:pt x="737451" y="112951"/>
                </a:lnTo>
                <a:lnTo>
                  <a:pt x="737045" y="112829"/>
                </a:lnTo>
                <a:lnTo>
                  <a:pt x="735041" y="109325"/>
                </a:lnTo>
                <a:cubicBezTo>
                  <a:pt x="733331" y="108472"/>
                  <a:pt x="731622" y="108472"/>
                  <a:pt x="731622" y="108472"/>
                </a:cubicBezTo>
                <a:close/>
                <a:moveTo>
                  <a:pt x="690597" y="108472"/>
                </a:moveTo>
                <a:lnTo>
                  <a:pt x="690864" y="109538"/>
                </a:lnTo>
                <a:lnTo>
                  <a:pt x="690902" y="109688"/>
                </a:lnTo>
                <a:lnTo>
                  <a:pt x="697707" y="112713"/>
                </a:lnTo>
                <a:cubicBezTo>
                  <a:pt x="699493" y="114300"/>
                  <a:pt x="701279" y="115888"/>
                  <a:pt x="704851" y="115888"/>
                </a:cubicBezTo>
                <a:cubicBezTo>
                  <a:pt x="701279" y="115888"/>
                  <a:pt x="699493" y="115888"/>
                  <a:pt x="697707" y="115094"/>
                </a:cubicBezTo>
                <a:lnTo>
                  <a:pt x="690937" y="109829"/>
                </a:lnTo>
                <a:lnTo>
                  <a:pt x="691452" y="111887"/>
                </a:lnTo>
                <a:lnTo>
                  <a:pt x="693084" y="112818"/>
                </a:lnTo>
                <a:lnTo>
                  <a:pt x="697435" y="115302"/>
                </a:lnTo>
                <a:lnTo>
                  <a:pt x="693332" y="113253"/>
                </a:lnTo>
                <a:lnTo>
                  <a:pt x="690597" y="111887"/>
                </a:lnTo>
                <a:lnTo>
                  <a:pt x="690597" y="109564"/>
                </a:lnTo>
                <a:lnTo>
                  <a:pt x="690563" y="109538"/>
                </a:lnTo>
                <a:lnTo>
                  <a:pt x="690597" y="109553"/>
                </a:lnTo>
                <a:lnTo>
                  <a:pt x="690597" y="109538"/>
                </a:lnTo>
                <a:close/>
                <a:moveTo>
                  <a:pt x="690597" y="108472"/>
                </a:moveTo>
                <a:lnTo>
                  <a:pt x="694805" y="108997"/>
                </a:lnTo>
                <a:lnTo>
                  <a:pt x="698118" y="111204"/>
                </a:lnTo>
                <a:close/>
                <a:moveTo>
                  <a:pt x="683759" y="108472"/>
                </a:moveTo>
                <a:cubicBezTo>
                  <a:pt x="685468" y="108472"/>
                  <a:pt x="685896" y="108472"/>
                  <a:pt x="685789" y="108578"/>
                </a:cubicBezTo>
                <a:lnTo>
                  <a:pt x="684990" y="109087"/>
                </a:lnTo>
                <a:close/>
                <a:moveTo>
                  <a:pt x="239316" y="108472"/>
                </a:moveTo>
                <a:cubicBezTo>
                  <a:pt x="239316" y="111887"/>
                  <a:pt x="237607" y="113594"/>
                  <a:pt x="235042" y="114448"/>
                </a:cubicBezTo>
                <a:lnTo>
                  <a:pt x="233162" y="114619"/>
                </a:lnTo>
                <a:lnTo>
                  <a:pt x="235897" y="111887"/>
                </a:lnTo>
                <a:cubicBezTo>
                  <a:pt x="237607" y="110179"/>
                  <a:pt x="239316" y="108472"/>
                  <a:pt x="239316" y="108472"/>
                </a:cubicBezTo>
                <a:close/>
                <a:moveTo>
                  <a:pt x="759945" y="108141"/>
                </a:moveTo>
                <a:lnTo>
                  <a:pt x="760590" y="108219"/>
                </a:lnTo>
                <a:lnTo>
                  <a:pt x="759355" y="108903"/>
                </a:lnTo>
                <a:close/>
                <a:moveTo>
                  <a:pt x="744538" y="108038"/>
                </a:moveTo>
                <a:lnTo>
                  <a:pt x="744538" y="108092"/>
                </a:lnTo>
                <a:lnTo>
                  <a:pt x="744995" y="108321"/>
                </a:lnTo>
                <a:lnTo>
                  <a:pt x="744941" y="108268"/>
                </a:lnTo>
                <a:close/>
                <a:moveTo>
                  <a:pt x="713509" y="106651"/>
                </a:moveTo>
                <a:lnTo>
                  <a:pt x="717550" y="109538"/>
                </a:lnTo>
                <a:cubicBezTo>
                  <a:pt x="717550" y="109538"/>
                  <a:pt x="715962" y="109538"/>
                  <a:pt x="714375" y="108546"/>
                </a:cubicBezTo>
                <a:close/>
                <a:moveTo>
                  <a:pt x="723370" y="105999"/>
                </a:moveTo>
                <a:lnTo>
                  <a:pt x="724231" y="106256"/>
                </a:lnTo>
                <a:lnTo>
                  <a:pt x="724785" y="108472"/>
                </a:lnTo>
                <a:close/>
                <a:moveTo>
                  <a:pt x="689913" y="105740"/>
                </a:moveTo>
                <a:lnTo>
                  <a:pt x="691452" y="106764"/>
                </a:lnTo>
                <a:lnTo>
                  <a:pt x="690597" y="108472"/>
                </a:lnTo>
                <a:close/>
                <a:moveTo>
                  <a:pt x="243829" y="103022"/>
                </a:moveTo>
                <a:lnTo>
                  <a:pt x="242888" y="103287"/>
                </a:lnTo>
                <a:lnTo>
                  <a:pt x="242637" y="103781"/>
                </a:lnTo>
                <a:close/>
                <a:moveTo>
                  <a:pt x="766234" y="102235"/>
                </a:moveTo>
                <a:cubicBezTo>
                  <a:pt x="773113" y="108903"/>
                  <a:pt x="766234" y="102235"/>
                  <a:pt x="773113" y="108903"/>
                </a:cubicBezTo>
                <a:cubicBezTo>
                  <a:pt x="766234" y="108903"/>
                  <a:pt x="766234" y="108903"/>
                  <a:pt x="766234" y="108903"/>
                </a:cubicBezTo>
                <a:lnTo>
                  <a:pt x="760590" y="108219"/>
                </a:lnTo>
                <a:lnTo>
                  <a:pt x="762795" y="106998"/>
                </a:lnTo>
                <a:lnTo>
                  <a:pt x="765374" y="105569"/>
                </a:lnTo>
                <a:cubicBezTo>
                  <a:pt x="766234" y="103902"/>
                  <a:pt x="766234" y="102235"/>
                  <a:pt x="766234" y="102235"/>
                </a:cubicBezTo>
                <a:close/>
                <a:moveTo>
                  <a:pt x="744538" y="102235"/>
                </a:moveTo>
                <a:lnTo>
                  <a:pt x="744538" y="104007"/>
                </a:lnTo>
                <a:lnTo>
                  <a:pt x="750820" y="107882"/>
                </a:lnTo>
                <a:lnTo>
                  <a:pt x="748507" y="105569"/>
                </a:lnTo>
                <a:lnTo>
                  <a:pt x="745173" y="102235"/>
                </a:lnTo>
                <a:lnTo>
                  <a:pt x="744736" y="102235"/>
                </a:lnTo>
                <a:close/>
                <a:moveTo>
                  <a:pt x="704851" y="101641"/>
                </a:moveTo>
                <a:lnTo>
                  <a:pt x="704851" y="108472"/>
                </a:lnTo>
                <a:lnTo>
                  <a:pt x="705127" y="108472"/>
                </a:lnTo>
                <a:lnTo>
                  <a:pt x="707992" y="108472"/>
                </a:lnTo>
                <a:lnTo>
                  <a:pt x="704870" y="101641"/>
                </a:lnTo>
                <a:close/>
                <a:moveTo>
                  <a:pt x="683759" y="101641"/>
                </a:moveTo>
                <a:cubicBezTo>
                  <a:pt x="683759" y="101641"/>
                  <a:pt x="690597" y="108472"/>
                  <a:pt x="690597" y="108472"/>
                </a:cubicBezTo>
                <a:cubicBezTo>
                  <a:pt x="683759" y="108472"/>
                  <a:pt x="683759" y="108472"/>
                  <a:pt x="683759" y="101641"/>
                </a:cubicBezTo>
                <a:close/>
                <a:moveTo>
                  <a:pt x="683759" y="101641"/>
                </a:moveTo>
                <a:cubicBezTo>
                  <a:pt x="687178" y="101641"/>
                  <a:pt x="688887" y="103349"/>
                  <a:pt x="689742" y="105056"/>
                </a:cubicBezTo>
                <a:lnTo>
                  <a:pt x="689913" y="105740"/>
                </a:lnTo>
                <a:close/>
                <a:moveTo>
                  <a:pt x="663247" y="101641"/>
                </a:moveTo>
                <a:cubicBezTo>
                  <a:pt x="663247" y="101641"/>
                  <a:pt x="670084" y="108472"/>
                  <a:pt x="663247" y="108472"/>
                </a:cubicBezTo>
                <a:cubicBezTo>
                  <a:pt x="670084" y="108472"/>
                  <a:pt x="670084" y="108472"/>
                  <a:pt x="670084" y="108472"/>
                </a:cubicBezTo>
                <a:lnTo>
                  <a:pt x="676276" y="109245"/>
                </a:lnTo>
                <a:lnTo>
                  <a:pt x="676276" y="108472"/>
                </a:lnTo>
                <a:lnTo>
                  <a:pt x="676067" y="108472"/>
                </a:lnTo>
                <a:lnTo>
                  <a:pt x="674358" y="108472"/>
                </a:lnTo>
                <a:lnTo>
                  <a:pt x="673503" y="108472"/>
                </a:lnTo>
                <a:lnTo>
                  <a:pt x="672648" y="108472"/>
                </a:lnTo>
                <a:cubicBezTo>
                  <a:pt x="673503" y="108472"/>
                  <a:pt x="673503" y="108472"/>
                  <a:pt x="670084" y="108472"/>
                </a:cubicBezTo>
                <a:cubicBezTo>
                  <a:pt x="670084" y="108472"/>
                  <a:pt x="663247" y="101641"/>
                  <a:pt x="663247" y="101641"/>
                </a:cubicBezTo>
                <a:cubicBezTo>
                  <a:pt x="666665" y="101641"/>
                  <a:pt x="668375" y="103349"/>
                  <a:pt x="669229" y="104203"/>
                </a:cubicBezTo>
                <a:lnTo>
                  <a:pt x="669400" y="103690"/>
                </a:lnTo>
                <a:lnTo>
                  <a:pt x="676276" y="108061"/>
                </a:lnTo>
                <a:lnTo>
                  <a:pt x="676276" y="107826"/>
                </a:lnTo>
                <a:lnTo>
                  <a:pt x="670939" y="102495"/>
                </a:lnTo>
                <a:cubicBezTo>
                  <a:pt x="670084" y="101641"/>
                  <a:pt x="670084" y="101641"/>
                  <a:pt x="670084" y="101641"/>
                </a:cubicBezTo>
                <a:lnTo>
                  <a:pt x="669400" y="103690"/>
                </a:lnTo>
                <a:lnTo>
                  <a:pt x="667520" y="102495"/>
                </a:lnTo>
                <a:cubicBezTo>
                  <a:pt x="664956" y="101641"/>
                  <a:pt x="663247" y="101641"/>
                  <a:pt x="663247" y="101641"/>
                </a:cubicBezTo>
                <a:close/>
                <a:moveTo>
                  <a:pt x="758826" y="101600"/>
                </a:moveTo>
                <a:lnTo>
                  <a:pt x="759620" y="101600"/>
                </a:lnTo>
                <a:lnTo>
                  <a:pt x="760414" y="101600"/>
                </a:lnTo>
                <a:lnTo>
                  <a:pt x="760414" y="103188"/>
                </a:lnTo>
                <a:lnTo>
                  <a:pt x="760092" y="103188"/>
                </a:lnTo>
                <a:lnTo>
                  <a:pt x="761935" y="105569"/>
                </a:lnTo>
                <a:lnTo>
                  <a:pt x="761419" y="106236"/>
                </a:lnTo>
                <a:lnTo>
                  <a:pt x="759945" y="108141"/>
                </a:lnTo>
                <a:lnTo>
                  <a:pt x="759355" y="108069"/>
                </a:lnTo>
                <a:cubicBezTo>
                  <a:pt x="757635" y="107236"/>
                  <a:pt x="755915" y="105569"/>
                  <a:pt x="752475" y="102235"/>
                </a:cubicBezTo>
                <a:cubicBezTo>
                  <a:pt x="752475" y="102235"/>
                  <a:pt x="754195" y="102235"/>
                  <a:pt x="755915" y="102235"/>
                </a:cubicBezTo>
                <a:lnTo>
                  <a:pt x="758826" y="102235"/>
                </a:lnTo>
                <a:close/>
                <a:moveTo>
                  <a:pt x="745359" y="100627"/>
                </a:moveTo>
                <a:lnTo>
                  <a:pt x="744719" y="101385"/>
                </a:lnTo>
                <a:lnTo>
                  <a:pt x="745519" y="102160"/>
                </a:lnTo>
                <a:lnTo>
                  <a:pt x="745591" y="102202"/>
                </a:lnTo>
                <a:close/>
                <a:moveTo>
                  <a:pt x="252991" y="100224"/>
                </a:moveTo>
                <a:lnTo>
                  <a:pt x="252991" y="101641"/>
                </a:lnTo>
                <a:cubicBezTo>
                  <a:pt x="251282" y="101641"/>
                  <a:pt x="251281" y="101214"/>
                  <a:pt x="252243" y="100574"/>
                </a:cubicBezTo>
                <a:close/>
                <a:moveTo>
                  <a:pt x="773113" y="95250"/>
                </a:moveTo>
                <a:cubicBezTo>
                  <a:pt x="779463" y="101600"/>
                  <a:pt x="779463" y="101600"/>
                  <a:pt x="779463" y="101600"/>
                </a:cubicBezTo>
                <a:cubicBezTo>
                  <a:pt x="779463" y="101600"/>
                  <a:pt x="779463" y="101600"/>
                  <a:pt x="778669" y="101600"/>
                </a:cubicBezTo>
                <a:lnTo>
                  <a:pt x="773114" y="101600"/>
                </a:lnTo>
                <a:lnTo>
                  <a:pt x="773113" y="101600"/>
                </a:lnTo>
                <a:lnTo>
                  <a:pt x="769542" y="101600"/>
                </a:lnTo>
                <a:cubicBezTo>
                  <a:pt x="767756" y="101600"/>
                  <a:pt x="765970" y="101600"/>
                  <a:pt x="765970" y="101600"/>
                </a:cubicBezTo>
                <a:lnTo>
                  <a:pt x="769267" y="101111"/>
                </a:lnTo>
                <a:lnTo>
                  <a:pt x="773113" y="101600"/>
                </a:lnTo>
                <a:lnTo>
                  <a:pt x="775494" y="98425"/>
                </a:lnTo>
                <a:cubicBezTo>
                  <a:pt x="774701" y="96837"/>
                  <a:pt x="773113" y="95250"/>
                  <a:pt x="773113" y="95250"/>
                </a:cubicBezTo>
                <a:close/>
                <a:moveTo>
                  <a:pt x="765970" y="95250"/>
                </a:moveTo>
                <a:cubicBezTo>
                  <a:pt x="769542" y="98425"/>
                  <a:pt x="771328" y="100012"/>
                  <a:pt x="771328" y="100806"/>
                </a:cubicBezTo>
                <a:lnTo>
                  <a:pt x="769267" y="101111"/>
                </a:lnTo>
                <a:lnTo>
                  <a:pt x="766863" y="100806"/>
                </a:lnTo>
                <a:cubicBezTo>
                  <a:pt x="765970" y="100012"/>
                  <a:pt x="765970" y="98425"/>
                  <a:pt x="765970" y="95250"/>
                </a:cubicBezTo>
                <a:close/>
                <a:moveTo>
                  <a:pt x="758826" y="95250"/>
                </a:moveTo>
                <a:cubicBezTo>
                  <a:pt x="762398" y="95250"/>
                  <a:pt x="762398" y="95250"/>
                  <a:pt x="761505" y="95250"/>
                </a:cubicBezTo>
                <a:lnTo>
                  <a:pt x="765077" y="95250"/>
                </a:lnTo>
                <a:cubicBezTo>
                  <a:pt x="765970" y="95250"/>
                  <a:pt x="765970" y="95250"/>
                  <a:pt x="765970" y="95250"/>
                </a:cubicBezTo>
                <a:cubicBezTo>
                  <a:pt x="765970" y="101600"/>
                  <a:pt x="765970" y="101600"/>
                  <a:pt x="765970" y="101600"/>
                </a:cubicBezTo>
                <a:cubicBezTo>
                  <a:pt x="765970" y="95250"/>
                  <a:pt x="765970" y="95250"/>
                  <a:pt x="758826" y="95250"/>
                </a:cubicBezTo>
                <a:close/>
                <a:moveTo>
                  <a:pt x="725225" y="95250"/>
                </a:moveTo>
                <a:lnTo>
                  <a:pt x="728204" y="98226"/>
                </a:lnTo>
                <a:cubicBezTo>
                  <a:pt x="729913" y="99934"/>
                  <a:pt x="731622" y="101641"/>
                  <a:pt x="731622" y="101641"/>
                </a:cubicBezTo>
                <a:lnTo>
                  <a:pt x="726535" y="96559"/>
                </a:lnTo>
                <a:lnTo>
                  <a:pt x="725640" y="95665"/>
                </a:lnTo>
                <a:close/>
                <a:moveTo>
                  <a:pt x="231776" y="95250"/>
                </a:moveTo>
                <a:lnTo>
                  <a:pt x="232194" y="95584"/>
                </a:lnTo>
                <a:lnTo>
                  <a:pt x="232570" y="95250"/>
                </a:lnTo>
                <a:cubicBezTo>
                  <a:pt x="234356" y="95250"/>
                  <a:pt x="234803" y="95647"/>
                  <a:pt x="234468" y="96242"/>
                </a:cubicBezTo>
                <a:lnTo>
                  <a:pt x="233734" y="96816"/>
                </a:lnTo>
                <a:lnTo>
                  <a:pt x="235745" y="98425"/>
                </a:lnTo>
                <a:cubicBezTo>
                  <a:pt x="237730" y="98425"/>
                  <a:pt x="239714" y="98425"/>
                  <a:pt x="239714" y="101600"/>
                </a:cubicBezTo>
                <a:cubicBezTo>
                  <a:pt x="231776" y="101600"/>
                  <a:pt x="231776" y="101600"/>
                  <a:pt x="231776" y="101600"/>
                </a:cubicBezTo>
                <a:cubicBezTo>
                  <a:pt x="235745" y="98425"/>
                  <a:pt x="235745" y="98425"/>
                  <a:pt x="234753" y="98425"/>
                </a:cubicBezTo>
                <a:lnTo>
                  <a:pt x="233451" y="97037"/>
                </a:lnTo>
                <a:lnTo>
                  <a:pt x="231677" y="98425"/>
                </a:lnTo>
                <a:cubicBezTo>
                  <a:pt x="228998" y="100012"/>
                  <a:pt x="225426" y="101600"/>
                  <a:pt x="225426" y="101600"/>
                </a:cubicBezTo>
                <a:cubicBezTo>
                  <a:pt x="225426" y="101600"/>
                  <a:pt x="225426" y="101600"/>
                  <a:pt x="226319" y="100806"/>
                </a:cubicBezTo>
                <a:lnTo>
                  <a:pt x="232137" y="95635"/>
                </a:lnTo>
                <a:close/>
                <a:moveTo>
                  <a:pt x="219076" y="95250"/>
                </a:moveTo>
                <a:cubicBezTo>
                  <a:pt x="219076" y="101600"/>
                  <a:pt x="219076" y="101600"/>
                  <a:pt x="212726" y="101600"/>
                </a:cubicBezTo>
                <a:cubicBezTo>
                  <a:pt x="212726" y="101600"/>
                  <a:pt x="219076" y="95250"/>
                  <a:pt x="219076" y="95250"/>
                </a:cubicBezTo>
                <a:close/>
                <a:moveTo>
                  <a:pt x="704272" y="94811"/>
                </a:moveTo>
                <a:cubicBezTo>
                  <a:pt x="702563" y="94811"/>
                  <a:pt x="702136" y="94811"/>
                  <a:pt x="702456" y="94918"/>
                </a:cubicBezTo>
                <a:lnTo>
                  <a:pt x="704691" y="95543"/>
                </a:lnTo>
                <a:lnTo>
                  <a:pt x="707691" y="100787"/>
                </a:lnTo>
                <a:lnTo>
                  <a:pt x="710945" y="101600"/>
                </a:lnTo>
                <a:lnTo>
                  <a:pt x="711069" y="101600"/>
                </a:lnTo>
                <a:lnTo>
                  <a:pt x="705127" y="95665"/>
                </a:lnTo>
                <a:lnTo>
                  <a:pt x="704691" y="95543"/>
                </a:lnTo>
                <a:close/>
                <a:moveTo>
                  <a:pt x="711110" y="92351"/>
                </a:moveTo>
                <a:lnTo>
                  <a:pt x="713303" y="93168"/>
                </a:lnTo>
                <a:lnTo>
                  <a:pt x="711110" y="94811"/>
                </a:lnTo>
                <a:cubicBezTo>
                  <a:pt x="711110" y="94811"/>
                  <a:pt x="711110" y="94811"/>
                  <a:pt x="711110" y="93957"/>
                </a:cubicBezTo>
                <a:close/>
                <a:moveTo>
                  <a:pt x="714529" y="92249"/>
                </a:moveTo>
                <a:cubicBezTo>
                  <a:pt x="716238" y="93103"/>
                  <a:pt x="717947" y="94811"/>
                  <a:pt x="717947" y="94811"/>
                </a:cubicBezTo>
                <a:cubicBezTo>
                  <a:pt x="717947" y="94811"/>
                  <a:pt x="716665" y="94384"/>
                  <a:pt x="714849" y="93744"/>
                </a:cubicBezTo>
                <a:lnTo>
                  <a:pt x="713303" y="93168"/>
                </a:lnTo>
                <a:close/>
                <a:moveTo>
                  <a:pt x="705658" y="90045"/>
                </a:moveTo>
                <a:lnTo>
                  <a:pt x="706939" y="90644"/>
                </a:lnTo>
                <a:lnTo>
                  <a:pt x="707691" y="91396"/>
                </a:lnTo>
                <a:cubicBezTo>
                  <a:pt x="709401" y="93103"/>
                  <a:pt x="711110" y="94811"/>
                  <a:pt x="711110" y="94811"/>
                </a:cubicBezTo>
                <a:close/>
                <a:moveTo>
                  <a:pt x="745213" y="89845"/>
                </a:moveTo>
                <a:lnTo>
                  <a:pt x="745927" y="94456"/>
                </a:lnTo>
                <a:lnTo>
                  <a:pt x="749114" y="94876"/>
                </a:lnTo>
                <a:lnTo>
                  <a:pt x="751875" y="95183"/>
                </a:lnTo>
                <a:lnTo>
                  <a:pt x="751801" y="95115"/>
                </a:lnTo>
                <a:lnTo>
                  <a:pt x="748507" y="94456"/>
                </a:lnTo>
                <a:close/>
                <a:moveTo>
                  <a:pt x="704545" y="89073"/>
                </a:moveTo>
                <a:lnTo>
                  <a:pt x="705658" y="90045"/>
                </a:lnTo>
                <a:lnTo>
                  <a:pt x="704674" y="89585"/>
                </a:lnTo>
                <a:close/>
                <a:moveTo>
                  <a:pt x="751947" y="88900"/>
                </a:moveTo>
                <a:cubicBezTo>
                  <a:pt x="751947" y="95250"/>
                  <a:pt x="758826" y="95250"/>
                  <a:pt x="758826" y="95250"/>
                </a:cubicBezTo>
                <a:cubicBezTo>
                  <a:pt x="751947" y="95250"/>
                  <a:pt x="751947" y="95250"/>
                  <a:pt x="751947" y="88900"/>
                </a:cubicBezTo>
                <a:close/>
                <a:moveTo>
                  <a:pt x="731838" y="88900"/>
                </a:moveTo>
                <a:cubicBezTo>
                  <a:pt x="731838" y="88900"/>
                  <a:pt x="733558" y="88900"/>
                  <a:pt x="735277" y="88900"/>
                </a:cubicBezTo>
                <a:lnTo>
                  <a:pt x="738188" y="88900"/>
                </a:lnTo>
                <a:lnTo>
                  <a:pt x="738717" y="88900"/>
                </a:lnTo>
                <a:lnTo>
                  <a:pt x="738717" y="89311"/>
                </a:lnTo>
                <a:lnTo>
                  <a:pt x="745067" y="94250"/>
                </a:lnTo>
                <a:lnTo>
                  <a:pt x="745067" y="92075"/>
                </a:lnTo>
                <a:lnTo>
                  <a:pt x="745067" y="89641"/>
                </a:lnTo>
                <a:lnTo>
                  <a:pt x="744538" y="88900"/>
                </a:lnTo>
                <a:lnTo>
                  <a:pt x="745067" y="89323"/>
                </a:lnTo>
                <a:lnTo>
                  <a:pt x="745067" y="88900"/>
                </a:lnTo>
                <a:lnTo>
                  <a:pt x="745142" y="89383"/>
                </a:lnTo>
                <a:lnTo>
                  <a:pt x="748507" y="92075"/>
                </a:lnTo>
                <a:cubicBezTo>
                  <a:pt x="746787" y="90487"/>
                  <a:pt x="745067" y="88900"/>
                  <a:pt x="745067" y="88900"/>
                </a:cubicBezTo>
                <a:cubicBezTo>
                  <a:pt x="748507" y="88900"/>
                  <a:pt x="750227" y="90487"/>
                  <a:pt x="751087" y="92075"/>
                </a:cubicBezTo>
                <a:lnTo>
                  <a:pt x="751801" y="94710"/>
                </a:lnTo>
                <a:lnTo>
                  <a:pt x="752476" y="95250"/>
                </a:lnTo>
                <a:lnTo>
                  <a:pt x="751917" y="95138"/>
                </a:lnTo>
                <a:lnTo>
                  <a:pt x="751931" y="95189"/>
                </a:lnTo>
                <a:lnTo>
                  <a:pt x="752476" y="95250"/>
                </a:lnTo>
                <a:lnTo>
                  <a:pt x="752340" y="95341"/>
                </a:lnTo>
                <a:lnTo>
                  <a:pt x="755386" y="96044"/>
                </a:lnTo>
                <a:cubicBezTo>
                  <a:pt x="757106" y="96837"/>
                  <a:pt x="758826" y="98425"/>
                  <a:pt x="758826" y="101600"/>
                </a:cubicBezTo>
                <a:cubicBezTo>
                  <a:pt x="751682" y="95250"/>
                  <a:pt x="751682" y="101600"/>
                  <a:pt x="751682" y="101600"/>
                </a:cubicBezTo>
                <a:lnTo>
                  <a:pt x="751682" y="100806"/>
                </a:lnTo>
                <a:lnTo>
                  <a:pt x="751682" y="98425"/>
                </a:lnTo>
                <a:lnTo>
                  <a:pt x="751682" y="96044"/>
                </a:lnTo>
                <a:lnTo>
                  <a:pt x="751682" y="96013"/>
                </a:lnTo>
                <a:lnTo>
                  <a:pt x="751383" y="95979"/>
                </a:lnTo>
                <a:lnTo>
                  <a:pt x="748904" y="97631"/>
                </a:lnTo>
                <a:lnTo>
                  <a:pt x="745387" y="95287"/>
                </a:lnTo>
                <a:lnTo>
                  <a:pt x="745067" y="95250"/>
                </a:lnTo>
                <a:lnTo>
                  <a:pt x="745067" y="95014"/>
                </a:lnTo>
                <a:lnTo>
                  <a:pt x="741760" y="92075"/>
                </a:lnTo>
                <a:lnTo>
                  <a:pt x="738717" y="89370"/>
                </a:lnTo>
                <a:lnTo>
                  <a:pt x="738717" y="94734"/>
                </a:lnTo>
                <a:cubicBezTo>
                  <a:pt x="738717" y="95568"/>
                  <a:pt x="738717" y="95568"/>
                  <a:pt x="738717" y="95568"/>
                </a:cubicBezTo>
                <a:cubicBezTo>
                  <a:pt x="738717" y="95568"/>
                  <a:pt x="738717" y="95568"/>
                  <a:pt x="731838" y="88900"/>
                </a:cubicBezTo>
                <a:close/>
                <a:moveTo>
                  <a:pt x="677286" y="88344"/>
                </a:moveTo>
                <a:lnTo>
                  <a:pt x="677238" y="88401"/>
                </a:lnTo>
                <a:lnTo>
                  <a:pt x="677613" y="88900"/>
                </a:lnTo>
                <a:lnTo>
                  <a:pt x="679486" y="91396"/>
                </a:lnTo>
                <a:cubicBezTo>
                  <a:pt x="680340" y="93103"/>
                  <a:pt x="680340" y="94811"/>
                  <a:pt x="676922" y="94811"/>
                </a:cubicBezTo>
                <a:cubicBezTo>
                  <a:pt x="683759" y="94811"/>
                  <a:pt x="683759" y="94811"/>
                  <a:pt x="683759" y="94811"/>
                </a:cubicBezTo>
                <a:cubicBezTo>
                  <a:pt x="683759" y="94811"/>
                  <a:pt x="683759" y="94811"/>
                  <a:pt x="682904" y="93957"/>
                </a:cubicBezTo>
                <a:lnTo>
                  <a:pt x="677842" y="88900"/>
                </a:lnTo>
                <a:close/>
                <a:moveTo>
                  <a:pt x="751682" y="88107"/>
                </a:moveTo>
                <a:cubicBezTo>
                  <a:pt x="751682" y="88107"/>
                  <a:pt x="751682" y="88107"/>
                  <a:pt x="758826" y="88107"/>
                </a:cubicBezTo>
                <a:cubicBezTo>
                  <a:pt x="758826" y="95251"/>
                  <a:pt x="751682" y="88107"/>
                  <a:pt x="751682" y="88107"/>
                </a:cubicBezTo>
                <a:close/>
                <a:moveTo>
                  <a:pt x="717947" y="87980"/>
                </a:moveTo>
                <a:lnTo>
                  <a:pt x="718868" y="88900"/>
                </a:lnTo>
                <a:lnTo>
                  <a:pt x="721937" y="91967"/>
                </a:lnTo>
                <a:lnTo>
                  <a:pt x="724429" y="88900"/>
                </a:lnTo>
                <a:cubicBezTo>
                  <a:pt x="727869" y="88900"/>
                  <a:pt x="729589" y="90487"/>
                  <a:pt x="729589" y="92075"/>
                </a:cubicBezTo>
                <a:lnTo>
                  <a:pt x="725718" y="94457"/>
                </a:lnTo>
                <a:lnTo>
                  <a:pt x="726601" y="94704"/>
                </a:lnTo>
                <a:lnTo>
                  <a:pt x="725180" y="94788"/>
                </a:lnTo>
                <a:lnTo>
                  <a:pt x="724921" y="94947"/>
                </a:lnTo>
                <a:lnTo>
                  <a:pt x="725225" y="95250"/>
                </a:lnTo>
                <a:lnTo>
                  <a:pt x="726535" y="96559"/>
                </a:lnTo>
                <a:lnTo>
                  <a:pt x="730767" y="100787"/>
                </a:lnTo>
                <a:cubicBezTo>
                  <a:pt x="731622" y="101641"/>
                  <a:pt x="731622" y="101641"/>
                  <a:pt x="731622" y="101641"/>
                </a:cubicBezTo>
                <a:cubicBezTo>
                  <a:pt x="735041" y="101641"/>
                  <a:pt x="736751" y="103349"/>
                  <a:pt x="738460" y="105056"/>
                </a:cubicBezTo>
                <a:lnTo>
                  <a:pt x="742612" y="107130"/>
                </a:lnTo>
                <a:lnTo>
                  <a:pt x="742330" y="106777"/>
                </a:lnTo>
                <a:lnTo>
                  <a:pt x="739315" y="105056"/>
                </a:lnTo>
                <a:cubicBezTo>
                  <a:pt x="738033" y="104203"/>
                  <a:pt x="736964" y="103349"/>
                  <a:pt x="736644" y="102708"/>
                </a:cubicBezTo>
                <a:lnTo>
                  <a:pt x="738297" y="101737"/>
                </a:lnTo>
                <a:lnTo>
                  <a:pt x="738221" y="101641"/>
                </a:lnTo>
                <a:lnTo>
                  <a:pt x="738188" y="101600"/>
                </a:lnTo>
                <a:lnTo>
                  <a:pt x="738405" y="101600"/>
                </a:lnTo>
                <a:lnTo>
                  <a:pt x="735041" y="99080"/>
                </a:lnTo>
                <a:cubicBezTo>
                  <a:pt x="735041" y="99934"/>
                  <a:pt x="735041" y="101641"/>
                  <a:pt x="731622" y="101641"/>
                </a:cubicBezTo>
                <a:cubicBezTo>
                  <a:pt x="731622" y="98226"/>
                  <a:pt x="731622" y="96518"/>
                  <a:pt x="732477" y="96518"/>
                </a:cubicBezTo>
                <a:lnTo>
                  <a:pt x="738412" y="101600"/>
                </a:lnTo>
                <a:lnTo>
                  <a:pt x="738623" y="101600"/>
                </a:lnTo>
                <a:lnTo>
                  <a:pt x="737857" y="96401"/>
                </a:lnTo>
                <a:lnTo>
                  <a:pt x="731838" y="95568"/>
                </a:lnTo>
                <a:lnTo>
                  <a:pt x="732821" y="95250"/>
                </a:lnTo>
                <a:lnTo>
                  <a:pt x="734418" y="94734"/>
                </a:lnTo>
                <a:cubicBezTo>
                  <a:pt x="735277" y="93901"/>
                  <a:pt x="735277" y="92234"/>
                  <a:pt x="731838" y="88900"/>
                </a:cubicBezTo>
                <a:cubicBezTo>
                  <a:pt x="731838" y="92234"/>
                  <a:pt x="733558" y="93901"/>
                  <a:pt x="735277" y="94734"/>
                </a:cubicBezTo>
                <a:lnTo>
                  <a:pt x="737406" y="95250"/>
                </a:lnTo>
                <a:lnTo>
                  <a:pt x="738717" y="95568"/>
                </a:lnTo>
                <a:cubicBezTo>
                  <a:pt x="738717" y="95568"/>
                  <a:pt x="740437" y="97234"/>
                  <a:pt x="742156" y="98901"/>
                </a:cubicBezTo>
                <a:lnTo>
                  <a:pt x="744538" y="101210"/>
                </a:lnTo>
                <a:lnTo>
                  <a:pt x="744538" y="100806"/>
                </a:lnTo>
                <a:lnTo>
                  <a:pt x="744538" y="96374"/>
                </a:lnTo>
                <a:lnTo>
                  <a:pt x="738717" y="95568"/>
                </a:lnTo>
                <a:cubicBezTo>
                  <a:pt x="738717" y="95568"/>
                  <a:pt x="740437" y="95568"/>
                  <a:pt x="741297" y="95568"/>
                </a:cubicBezTo>
                <a:lnTo>
                  <a:pt x="742156" y="95568"/>
                </a:lnTo>
                <a:lnTo>
                  <a:pt x="743876" y="95568"/>
                </a:lnTo>
                <a:lnTo>
                  <a:pt x="744538" y="95568"/>
                </a:lnTo>
                <a:lnTo>
                  <a:pt x="744538" y="95250"/>
                </a:lnTo>
                <a:lnTo>
                  <a:pt x="744806" y="95568"/>
                </a:lnTo>
                <a:lnTo>
                  <a:pt x="745596" y="95568"/>
                </a:lnTo>
                <a:cubicBezTo>
                  <a:pt x="745596" y="95568"/>
                  <a:pt x="747316" y="97234"/>
                  <a:pt x="748176" y="98901"/>
                </a:cubicBezTo>
                <a:lnTo>
                  <a:pt x="745612" y="102214"/>
                </a:lnTo>
                <a:lnTo>
                  <a:pt x="745650" y="102235"/>
                </a:lnTo>
                <a:lnTo>
                  <a:pt x="746456" y="102235"/>
                </a:lnTo>
                <a:lnTo>
                  <a:pt x="749036" y="102235"/>
                </a:lnTo>
                <a:lnTo>
                  <a:pt x="751615" y="102235"/>
                </a:lnTo>
                <a:lnTo>
                  <a:pt x="752475" y="102235"/>
                </a:lnTo>
                <a:cubicBezTo>
                  <a:pt x="752475" y="102235"/>
                  <a:pt x="759355" y="108903"/>
                  <a:pt x="759355" y="108903"/>
                </a:cubicBezTo>
                <a:cubicBezTo>
                  <a:pt x="752475" y="108903"/>
                  <a:pt x="759355" y="115570"/>
                  <a:pt x="759355" y="115570"/>
                </a:cubicBezTo>
                <a:cubicBezTo>
                  <a:pt x="759355" y="115570"/>
                  <a:pt x="752475" y="108903"/>
                  <a:pt x="752475" y="108903"/>
                </a:cubicBezTo>
                <a:cubicBezTo>
                  <a:pt x="752475" y="108903"/>
                  <a:pt x="752475" y="107236"/>
                  <a:pt x="751615" y="105569"/>
                </a:cubicBezTo>
                <a:lnTo>
                  <a:pt x="747343" y="103203"/>
                </a:lnTo>
                <a:lnTo>
                  <a:pt x="751484" y="105569"/>
                </a:lnTo>
                <a:lnTo>
                  <a:pt x="752288" y="108788"/>
                </a:lnTo>
                <a:lnTo>
                  <a:pt x="752475" y="108903"/>
                </a:lnTo>
                <a:lnTo>
                  <a:pt x="752317" y="108903"/>
                </a:lnTo>
                <a:lnTo>
                  <a:pt x="752475" y="109534"/>
                </a:lnTo>
                <a:lnTo>
                  <a:pt x="752475" y="108903"/>
                </a:lnTo>
                <a:cubicBezTo>
                  <a:pt x="752475" y="108903"/>
                  <a:pt x="759355" y="115570"/>
                  <a:pt x="752475" y="115570"/>
                </a:cubicBezTo>
                <a:cubicBezTo>
                  <a:pt x="752475" y="115570"/>
                  <a:pt x="752475" y="115570"/>
                  <a:pt x="752475" y="114737"/>
                </a:cubicBezTo>
                <a:lnTo>
                  <a:pt x="752475" y="109537"/>
                </a:lnTo>
                <a:lnTo>
                  <a:pt x="751841" y="108903"/>
                </a:lnTo>
                <a:lnTo>
                  <a:pt x="751615" y="108903"/>
                </a:lnTo>
                <a:lnTo>
                  <a:pt x="747024" y="108903"/>
                </a:lnTo>
                <a:lnTo>
                  <a:pt x="748717" y="109325"/>
                </a:lnTo>
                <a:cubicBezTo>
                  <a:pt x="750426" y="110179"/>
                  <a:pt x="752135" y="111887"/>
                  <a:pt x="752135" y="115302"/>
                </a:cubicBezTo>
                <a:cubicBezTo>
                  <a:pt x="748716" y="111887"/>
                  <a:pt x="747007" y="110179"/>
                  <a:pt x="746153" y="109325"/>
                </a:cubicBezTo>
                <a:lnTo>
                  <a:pt x="745729" y="108903"/>
                </a:lnTo>
                <a:lnTo>
                  <a:pt x="751280" y="114448"/>
                </a:lnTo>
                <a:cubicBezTo>
                  <a:pt x="752135" y="115302"/>
                  <a:pt x="752135" y="115302"/>
                  <a:pt x="752135" y="115302"/>
                </a:cubicBezTo>
                <a:cubicBezTo>
                  <a:pt x="748716" y="111887"/>
                  <a:pt x="748716" y="111887"/>
                  <a:pt x="748717" y="112741"/>
                </a:cubicBezTo>
                <a:lnTo>
                  <a:pt x="748033" y="113253"/>
                </a:lnTo>
                <a:lnTo>
                  <a:pt x="745480" y="108791"/>
                </a:lnTo>
                <a:lnTo>
                  <a:pt x="745298" y="108614"/>
                </a:lnTo>
                <a:lnTo>
                  <a:pt x="745298" y="112741"/>
                </a:lnTo>
                <a:lnTo>
                  <a:pt x="745298" y="114448"/>
                </a:lnTo>
                <a:lnTo>
                  <a:pt x="745298" y="114574"/>
                </a:lnTo>
                <a:lnTo>
                  <a:pt x="745917" y="114838"/>
                </a:lnTo>
                <a:lnTo>
                  <a:pt x="748033" y="113253"/>
                </a:lnTo>
                <a:lnTo>
                  <a:pt x="748717" y="114448"/>
                </a:lnTo>
                <a:cubicBezTo>
                  <a:pt x="748716" y="115302"/>
                  <a:pt x="748716" y="115302"/>
                  <a:pt x="752135" y="115302"/>
                </a:cubicBezTo>
                <a:cubicBezTo>
                  <a:pt x="752135" y="115302"/>
                  <a:pt x="750426" y="115302"/>
                  <a:pt x="748717" y="115302"/>
                </a:cubicBezTo>
                <a:lnTo>
                  <a:pt x="746153" y="115302"/>
                </a:lnTo>
                <a:lnTo>
                  <a:pt x="745953" y="115302"/>
                </a:lnTo>
                <a:lnTo>
                  <a:pt x="745332" y="115887"/>
                </a:lnTo>
                <a:lnTo>
                  <a:pt x="744296" y="115302"/>
                </a:lnTo>
                <a:lnTo>
                  <a:pt x="743588" y="115302"/>
                </a:lnTo>
                <a:lnTo>
                  <a:pt x="741879" y="115302"/>
                </a:lnTo>
                <a:lnTo>
                  <a:pt x="741024" y="115302"/>
                </a:lnTo>
                <a:cubicBezTo>
                  <a:pt x="740170" y="115302"/>
                  <a:pt x="738460" y="115302"/>
                  <a:pt x="738460" y="115302"/>
                </a:cubicBezTo>
                <a:lnTo>
                  <a:pt x="738786" y="113351"/>
                </a:lnTo>
                <a:lnTo>
                  <a:pt x="743163" y="114662"/>
                </a:lnTo>
                <a:lnTo>
                  <a:pt x="740588" y="113208"/>
                </a:lnTo>
                <a:cubicBezTo>
                  <a:pt x="740483" y="112910"/>
                  <a:pt x="741537" y="113109"/>
                  <a:pt x="742802" y="113506"/>
                </a:cubicBezTo>
                <a:lnTo>
                  <a:pt x="743597" y="113846"/>
                </a:lnTo>
                <a:lnTo>
                  <a:pt x="739315" y="110179"/>
                </a:lnTo>
                <a:lnTo>
                  <a:pt x="738786" y="113351"/>
                </a:lnTo>
                <a:lnTo>
                  <a:pt x="738460" y="113253"/>
                </a:lnTo>
                <a:lnTo>
                  <a:pt x="738460" y="109325"/>
                </a:lnTo>
                <a:cubicBezTo>
                  <a:pt x="738460" y="108472"/>
                  <a:pt x="738460" y="108472"/>
                  <a:pt x="738460" y="108472"/>
                </a:cubicBezTo>
                <a:lnTo>
                  <a:pt x="731622" y="106422"/>
                </a:lnTo>
                <a:lnTo>
                  <a:pt x="729913" y="105910"/>
                </a:lnTo>
                <a:cubicBezTo>
                  <a:pt x="728204" y="105056"/>
                  <a:pt x="728204" y="105056"/>
                  <a:pt x="731622" y="108472"/>
                </a:cubicBezTo>
                <a:lnTo>
                  <a:pt x="724231" y="106256"/>
                </a:lnTo>
                <a:lnTo>
                  <a:pt x="723930" y="105056"/>
                </a:lnTo>
                <a:lnTo>
                  <a:pt x="722298" y="104125"/>
                </a:lnTo>
                <a:lnTo>
                  <a:pt x="721366" y="102495"/>
                </a:lnTo>
                <a:cubicBezTo>
                  <a:pt x="719656" y="101641"/>
                  <a:pt x="717947" y="101641"/>
                  <a:pt x="717947" y="101641"/>
                </a:cubicBezTo>
                <a:cubicBezTo>
                  <a:pt x="717947" y="94811"/>
                  <a:pt x="717947" y="94811"/>
                  <a:pt x="717947" y="94811"/>
                </a:cubicBezTo>
                <a:cubicBezTo>
                  <a:pt x="717947" y="101641"/>
                  <a:pt x="717947" y="101641"/>
                  <a:pt x="724785" y="101641"/>
                </a:cubicBezTo>
                <a:cubicBezTo>
                  <a:pt x="721366" y="101641"/>
                  <a:pt x="721366" y="101641"/>
                  <a:pt x="722221" y="100787"/>
                </a:cubicBezTo>
                <a:lnTo>
                  <a:pt x="724597" y="95250"/>
                </a:lnTo>
                <a:lnTo>
                  <a:pt x="724657" y="95110"/>
                </a:lnTo>
                <a:lnTo>
                  <a:pt x="724429" y="95250"/>
                </a:lnTo>
                <a:lnTo>
                  <a:pt x="723891" y="94588"/>
                </a:lnTo>
                <a:lnTo>
                  <a:pt x="721366" y="93957"/>
                </a:lnTo>
                <a:lnTo>
                  <a:pt x="719782" y="91188"/>
                </a:lnTo>
                <a:lnTo>
                  <a:pt x="711201" y="88900"/>
                </a:lnTo>
                <a:cubicBezTo>
                  <a:pt x="711201" y="88900"/>
                  <a:pt x="712987" y="88900"/>
                  <a:pt x="714773" y="88900"/>
                </a:cubicBezTo>
                <a:lnTo>
                  <a:pt x="717452" y="88900"/>
                </a:lnTo>
                <a:lnTo>
                  <a:pt x="717551" y="88900"/>
                </a:lnTo>
                <a:lnTo>
                  <a:pt x="718345" y="88900"/>
                </a:lnTo>
                <a:lnTo>
                  <a:pt x="718884" y="89619"/>
                </a:lnTo>
                <a:lnTo>
                  <a:pt x="718473" y="88900"/>
                </a:lnTo>
                <a:close/>
                <a:moveTo>
                  <a:pt x="704272" y="87980"/>
                </a:moveTo>
                <a:lnTo>
                  <a:pt x="704502" y="88900"/>
                </a:lnTo>
                <a:lnTo>
                  <a:pt x="704545" y="89073"/>
                </a:lnTo>
                <a:lnTo>
                  <a:pt x="704347" y="88900"/>
                </a:lnTo>
                <a:lnTo>
                  <a:pt x="704272" y="88834"/>
                </a:lnTo>
                <a:lnTo>
                  <a:pt x="704057" y="88807"/>
                </a:lnTo>
                <a:lnTo>
                  <a:pt x="703722" y="88765"/>
                </a:lnTo>
                <a:lnTo>
                  <a:pt x="704057" y="88287"/>
                </a:lnTo>
                <a:close/>
                <a:moveTo>
                  <a:pt x="273504" y="87980"/>
                </a:moveTo>
                <a:cubicBezTo>
                  <a:pt x="273504" y="87980"/>
                  <a:pt x="273504" y="87980"/>
                  <a:pt x="266666" y="94811"/>
                </a:cubicBezTo>
                <a:lnTo>
                  <a:pt x="269401" y="90030"/>
                </a:lnTo>
                <a:close/>
                <a:moveTo>
                  <a:pt x="269153" y="87359"/>
                </a:moveTo>
                <a:lnTo>
                  <a:pt x="273504" y="87980"/>
                </a:lnTo>
                <a:cubicBezTo>
                  <a:pt x="273504" y="87980"/>
                  <a:pt x="271795" y="87980"/>
                  <a:pt x="270085" y="88834"/>
                </a:cubicBezTo>
                <a:lnTo>
                  <a:pt x="269401" y="90030"/>
                </a:lnTo>
                <a:lnTo>
                  <a:pt x="266666" y="91396"/>
                </a:lnTo>
                <a:cubicBezTo>
                  <a:pt x="264957" y="91396"/>
                  <a:pt x="263248" y="91396"/>
                  <a:pt x="259829" y="94811"/>
                </a:cubicBezTo>
                <a:cubicBezTo>
                  <a:pt x="259829" y="94811"/>
                  <a:pt x="261538" y="93103"/>
                  <a:pt x="263248" y="91396"/>
                </a:cubicBezTo>
                <a:lnTo>
                  <a:pt x="265626" y="89019"/>
                </a:lnTo>
                <a:lnTo>
                  <a:pt x="259804" y="89666"/>
                </a:lnTo>
                <a:lnTo>
                  <a:pt x="259327" y="90334"/>
                </a:lnTo>
                <a:lnTo>
                  <a:pt x="258891" y="93043"/>
                </a:lnTo>
                <a:lnTo>
                  <a:pt x="261538" y="92249"/>
                </a:lnTo>
                <a:cubicBezTo>
                  <a:pt x="263248" y="91396"/>
                  <a:pt x="263248" y="91396"/>
                  <a:pt x="259829" y="94811"/>
                </a:cubicBezTo>
                <a:cubicBezTo>
                  <a:pt x="259829" y="94811"/>
                  <a:pt x="258120" y="94811"/>
                  <a:pt x="256410" y="94811"/>
                </a:cubicBezTo>
                <a:lnTo>
                  <a:pt x="255871" y="94811"/>
                </a:lnTo>
                <a:lnTo>
                  <a:pt x="253316" y="95135"/>
                </a:lnTo>
                <a:lnTo>
                  <a:pt x="253431" y="95250"/>
                </a:lnTo>
                <a:lnTo>
                  <a:pt x="256410" y="98226"/>
                </a:lnTo>
                <a:lnTo>
                  <a:pt x="256682" y="98498"/>
                </a:lnTo>
                <a:lnTo>
                  <a:pt x="252991" y="100224"/>
                </a:lnTo>
                <a:lnTo>
                  <a:pt x="252991" y="95665"/>
                </a:lnTo>
                <a:lnTo>
                  <a:pt x="252991" y="95250"/>
                </a:lnTo>
                <a:lnTo>
                  <a:pt x="252991" y="95177"/>
                </a:lnTo>
                <a:lnTo>
                  <a:pt x="252413" y="95250"/>
                </a:lnTo>
                <a:cubicBezTo>
                  <a:pt x="252413" y="95250"/>
                  <a:pt x="252413" y="95250"/>
                  <a:pt x="253405" y="94456"/>
                </a:cubicBezTo>
                <a:lnTo>
                  <a:pt x="259440" y="89629"/>
                </a:lnTo>
                <a:lnTo>
                  <a:pt x="259557" y="88900"/>
                </a:lnTo>
                <a:lnTo>
                  <a:pt x="260351" y="88900"/>
                </a:lnTo>
                <a:lnTo>
                  <a:pt x="263129" y="88900"/>
                </a:lnTo>
                <a:lnTo>
                  <a:pt x="265746" y="88900"/>
                </a:lnTo>
                <a:lnTo>
                  <a:pt x="266666" y="87980"/>
                </a:lnTo>
                <a:close/>
                <a:moveTo>
                  <a:pt x="740728" y="86519"/>
                </a:moveTo>
                <a:lnTo>
                  <a:pt x="744538" y="88900"/>
                </a:lnTo>
                <a:cubicBezTo>
                  <a:pt x="744538" y="88900"/>
                  <a:pt x="742951" y="88900"/>
                  <a:pt x="741363" y="87908"/>
                </a:cubicBezTo>
                <a:close/>
                <a:moveTo>
                  <a:pt x="714908" y="85596"/>
                </a:moveTo>
                <a:lnTo>
                  <a:pt x="717551" y="88900"/>
                </a:lnTo>
                <a:cubicBezTo>
                  <a:pt x="717551" y="88900"/>
                  <a:pt x="717551" y="88900"/>
                  <a:pt x="716757" y="87908"/>
                </a:cubicBezTo>
                <a:close/>
                <a:moveTo>
                  <a:pt x="314529" y="85497"/>
                </a:moveTo>
                <a:lnTo>
                  <a:pt x="314529" y="87127"/>
                </a:lnTo>
                <a:lnTo>
                  <a:pt x="314529" y="87980"/>
                </a:lnTo>
                <a:lnTo>
                  <a:pt x="313674" y="87980"/>
                </a:lnTo>
                <a:lnTo>
                  <a:pt x="311111" y="87980"/>
                </a:lnTo>
                <a:lnTo>
                  <a:pt x="310256" y="87980"/>
                </a:lnTo>
                <a:lnTo>
                  <a:pt x="308547" y="87980"/>
                </a:lnTo>
                <a:cubicBezTo>
                  <a:pt x="307692" y="87980"/>
                  <a:pt x="307692" y="87980"/>
                  <a:pt x="307692" y="87980"/>
                </a:cubicBezTo>
                <a:cubicBezTo>
                  <a:pt x="307692" y="87980"/>
                  <a:pt x="309401" y="87980"/>
                  <a:pt x="311965" y="87127"/>
                </a:cubicBezTo>
                <a:close/>
                <a:moveTo>
                  <a:pt x="315268" y="85027"/>
                </a:moveTo>
                <a:lnTo>
                  <a:pt x="315151" y="85497"/>
                </a:lnTo>
                <a:lnTo>
                  <a:pt x="315099" y="85135"/>
                </a:lnTo>
                <a:close/>
                <a:moveTo>
                  <a:pt x="280341" y="84565"/>
                </a:moveTo>
                <a:lnTo>
                  <a:pt x="280341" y="87127"/>
                </a:lnTo>
                <a:lnTo>
                  <a:pt x="273504" y="87980"/>
                </a:lnTo>
                <a:cubicBezTo>
                  <a:pt x="276923" y="87980"/>
                  <a:pt x="278632" y="87980"/>
                  <a:pt x="279486" y="87127"/>
                </a:cubicBezTo>
                <a:lnTo>
                  <a:pt x="279815" y="84828"/>
                </a:lnTo>
                <a:close/>
                <a:moveTo>
                  <a:pt x="736456" y="83849"/>
                </a:moveTo>
                <a:lnTo>
                  <a:pt x="738188" y="88900"/>
                </a:lnTo>
                <a:cubicBezTo>
                  <a:pt x="738188" y="88900"/>
                  <a:pt x="736601" y="86915"/>
                  <a:pt x="735807" y="84931"/>
                </a:cubicBezTo>
                <a:close/>
                <a:moveTo>
                  <a:pt x="708603" y="83849"/>
                </a:moveTo>
                <a:lnTo>
                  <a:pt x="710308" y="84931"/>
                </a:lnTo>
                <a:lnTo>
                  <a:pt x="710994" y="87980"/>
                </a:lnTo>
                <a:lnTo>
                  <a:pt x="711110" y="87980"/>
                </a:lnTo>
                <a:lnTo>
                  <a:pt x="711110" y="88496"/>
                </a:lnTo>
                <a:lnTo>
                  <a:pt x="711201" y="88900"/>
                </a:lnTo>
                <a:lnTo>
                  <a:pt x="711110" y="88723"/>
                </a:lnTo>
                <a:lnTo>
                  <a:pt x="711110" y="88849"/>
                </a:lnTo>
                <a:lnTo>
                  <a:pt x="711201" y="88900"/>
                </a:lnTo>
                <a:lnTo>
                  <a:pt x="711110" y="88886"/>
                </a:lnTo>
                <a:lnTo>
                  <a:pt x="711110" y="92351"/>
                </a:lnTo>
                <a:lnTo>
                  <a:pt x="708546" y="91396"/>
                </a:lnTo>
                <a:lnTo>
                  <a:pt x="706939" y="90644"/>
                </a:lnTo>
                <a:lnTo>
                  <a:pt x="704272" y="87980"/>
                </a:lnTo>
                <a:cubicBezTo>
                  <a:pt x="704272" y="87980"/>
                  <a:pt x="704272" y="87980"/>
                  <a:pt x="705127" y="87980"/>
                </a:cubicBezTo>
                <a:lnTo>
                  <a:pt x="705407" y="87980"/>
                </a:lnTo>
                <a:lnTo>
                  <a:pt x="704950" y="87908"/>
                </a:lnTo>
                <a:lnTo>
                  <a:pt x="704607" y="85236"/>
                </a:lnTo>
                <a:lnTo>
                  <a:pt x="709546" y="87980"/>
                </a:lnTo>
                <a:lnTo>
                  <a:pt x="710728" y="87980"/>
                </a:lnTo>
                <a:close/>
                <a:moveTo>
                  <a:pt x="658528" y="83267"/>
                </a:moveTo>
                <a:lnTo>
                  <a:pt x="659828" y="84565"/>
                </a:lnTo>
                <a:cubicBezTo>
                  <a:pt x="661537" y="86273"/>
                  <a:pt x="663247" y="87980"/>
                  <a:pt x="663247" y="87980"/>
                </a:cubicBezTo>
                <a:close/>
                <a:moveTo>
                  <a:pt x="712260" y="82285"/>
                </a:moveTo>
                <a:lnTo>
                  <a:pt x="714376" y="84931"/>
                </a:lnTo>
                <a:lnTo>
                  <a:pt x="714908" y="85596"/>
                </a:lnTo>
                <a:close/>
                <a:moveTo>
                  <a:pt x="654358" y="81833"/>
                </a:moveTo>
                <a:lnTo>
                  <a:pt x="655554" y="82004"/>
                </a:lnTo>
                <a:cubicBezTo>
                  <a:pt x="656409" y="82858"/>
                  <a:pt x="656409" y="84565"/>
                  <a:pt x="656409" y="87980"/>
                </a:cubicBezTo>
                <a:cubicBezTo>
                  <a:pt x="656409" y="84565"/>
                  <a:pt x="654699" y="82858"/>
                  <a:pt x="653845" y="82004"/>
                </a:cubicBezTo>
                <a:close/>
                <a:moveTo>
                  <a:pt x="663047" y="81756"/>
                </a:moveTo>
                <a:cubicBezTo>
                  <a:pt x="663047" y="81756"/>
                  <a:pt x="664701" y="81756"/>
                  <a:pt x="666354" y="82649"/>
                </a:cubicBezTo>
                <a:lnTo>
                  <a:pt x="666801" y="83494"/>
                </a:lnTo>
                <a:close/>
                <a:moveTo>
                  <a:pt x="657016" y="81756"/>
                </a:moveTo>
                <a:lnTo>
                  <a:pt x="657264" y="82004"/>
                </a:lnTo>
                <a:lnTo>
                  <a:pt x="658528" y="83267"/>
                </a:lnTo>
                <a:close/>
                <a:moveTo>
                  <a:pt x="335492" y="81756"/>
                </a:moveTo>
                <a:lnTo>
                  <a:pt x="333276" y="83071"/>
                </a:lnTo>
                <a:lnTo>
                  <a:pt x="331114" y="84354"/>
                </a:lnTo>
                <a:lnTo>
                  <a:pt x="332053" y="82649"/>
                </a:lnTo>
                <a:lnTo>
                  <a:pt x="334023" y="82138"/>
                </a:lnTo>
                <a:close/>
                <a:moveTo>
                  <a:pt x="643203" y="81217"/>
                </a:moveTo>
                <a:lnTo>
                  <a:pt x="643203" y="81306"/>
                </a:lnTo>
                <a:lnTo>
                  <a:pt x="645298" y="82004"/>
                </a:lnTo>
                <a:cubicBezTo>
                  <a:pt x="646153" y="82858"/>
                  <a:pt x="646153" y="84565"/>
                  <a:pt x="642734" y="87980"/>
                </a:cubicBezTo>
                <a:cubicBezTo>
                  <a:pt x="649571" y="87980"/>
                  <a:pt x="649571" y="87980"/>
                  <a:pt x="649571" y="87980"/>
                </a:cubicBezTo>
                <a:cubicBezTo>
                  <a:pt x="649571" y="84565"/>
                  <a:pt x="649571" y="82858"/>
                  <a:pt x="648716" y="82004"/>
                </a:cubicBezTo>
                <a:close/>
                <a:moveTo>
                  <a:pt x="348717" y="81191"/>
                </a:moveTo>
                <a:lnTo>
                  <a:pt x="348672" y="81210"/>
                </a:lnTo>
                <a:lnTo>
                  <a:pt x="346153" y="84565"/>
                </a:lnTo>
                <a:cubicBezTo>
                  <a:pt x="347008" y="84565"/>
                  <a:pt x="348717" y="84565"/>
                  <a:pt x="348717" y="87980"/>
                </a:cubicBezTo>
                <a:cubicBezTo>
                  <a:pt x="348717" y="81150"/>
                  <a:pt x="341880" y="87980"/>
                  <a:pt x="341880" y="87980"/>
                </a:cubicBezTo>
                <a:cubicBezTo>
                  <a:pt x="341880" y="87980"/>
                  <a:pt x="341880" y="87980"/>
                  <a:pt x="342735" y="87980"/>
                </a:cubicBezTo>
                <a:lnTo>
                  <a:pt x="345299" y="87980"/>
                </a:lnTo>
                <a:lnTo>
                  <a:pt x="348717" y="87980"/>
                </a:lnTo>
                <a:cubicBezTo>
                  <a:pt x="348717" y="84565"/>
                  <a:pt x="348717" y="82858"/>
                  <a:pt x="348717" y="82004"/>
                </a:cubicBezTo>
                <a:close/>
                <a:moveTo>
                  <a:pt x="677009" y="81150"/>
                </a:moveTo>
                <a:lnTo>
                  <a:pt x="680627" y="84490"/>
                </a:lnTo>
                <a:lnTo>
                  <a:pt x="680245" y="84931"/>
                </a:lnTo>
                <a:lnTo>
                  <a:pt x="677536" y="88057"/>
                </a:lnTo>
                <a:lnTo>
                  <a:pt x="683759" y="88834"/>
                </a:lnTo>
                <a:cubicBezTo>
                  <a:pt x="685468" y="89688"/>
                  <a:pt x="687178" y="91396"/>
                  <a:pt x="690597" y="94811"/>
                </a:cubicBezTo>
                <a:cubicBezTo>
                  <a:pt x="690597" y="94811"/>
                  <a:pt x="690597" y="96518"/>
                  <a:pt x="691452" y="98226"/>
                </a:cubicBezTo>
                <a:lnTo>
                  <a:pt x="693933" y="99642"/>
                </a:lnTo>
                <a:lnTo>
                  <a:pt x="690597" y="101641"/>
                </a:lnTo>
                <a:cubicBezTo>
                  <a:pt x="694016" y="105056"/>
                  <a:pt x="695726" y="106764"/>
                  <a:pt x="696580" y="107618"/>
                </a:cubicBezTo>
                <a:lnTo>
                  <a:pt x="696754" y="107792"/>
                </a:lnTo>
                <a:lnTo>
                  <a:pt x="695249" y="105707"/>
                </a:lnTo>
                <a:lnTo>
                  <a:pt x="690597" y="101641"/>
                </a:lnTo>
                <a:cubicBezTo>
                  <a:pt x="690597" y="101641"/>
                  <a:pt x="692307" y="103349"/>
                  <a:pt x="694016" y="104203"/>
                </a:cubicBezTo>
                <a:lnTo>
                  <a:pt x="694296" y="103993"/>
                </a:lnTo>
                <a:lnTo>
                  <a:pt x="695268" y="104611"/>
                </a:lnTo>
                <a:lnTo>
                  <a:pt x="697220" y="101907"/>
                </a:lnTo>
                <a:lnTo>
                  <a:pt x="697160" y="101847"/>
                </a:lnTo>
                <a:lnTo>
                  <a:pt x="694296" y="103993"/>
                </a:lnTo>
                <a:lnTo>
                  <a:pt x="690597" y="101641"/>
                </a:lnTo>
                <a:cubicBezTo>
                  <a:pt x="690597" y="101641"/>
                  <a:pt x="692307" y="101641"/>
                  <a:pt x="694016" y="101641"/>
                </a:cubicBezTo>
                <a:lnTo>
                  <a:pt x="694871" y="101641"/>
                </a:lnTo>
                <a:lnTo>
                  <a:pt x="696580" y="101641"/>
                </a:lnTo>
                <a:lnTo>
                  <a:pt x="696954" y="101641"/>
                </a:lnTo>
                <a:lnTo>
                  <a:pt x="696913" y="101600"/>
                </a:lnTo>
                <a:lnTo>
                  <a:pt x="697363" y="101600"/>
                </a:lnTo>
                <a:lnTo>
                  <a:pt x="693933" y="99642"/>
                </a:lnTo>
                <a:lnTo>
                  <a:pt x="694871" y="99080"/>
                </a:lnTo>
                <a:lnTo>
                  <a:pt x="697158" y="99703"/>
                </a:lnTo>
                <a:lnTo>
                  <a:pt x="697429" y="101600"/>
                </a:lnTo>
                <a:lnTo>
                  <a:pt x="697435" y="101600"/>
                </a:lnTo>
                <a:lnTo>
                  <a:pt x="697435" y="99778"/>
                </a:lnTo>
                <a:lnTo>
                  <a:pt x="704121" y="101600"/>
                </a:lnTo>
                <a:lnTo>
                  <a:pt x="704231" y="101600"/>
                </a:lnTo>
                <a:lnTo>
                  <a:pt x="703417" y="100787"/>
                </a:lnTo>
                <a:cubicBezTo>
                  <a:pt x="702563" y="99934"/>
                  <a:pt x="700854" y="98226"/>
                  <a:pt x="697435" y="94811"/>
                </a:cubicBezTo>
                <a:cubicBezTo>
                  <a:pt x="697435" y="94811"/>
                  <a:pt x="697435" y="96518"/>
                  <a:pt x="697435" y="98226"/>
                </a:cubicBezTo>
                <a:lnTo>
                  <a:pt x="697435" y="99778"/>
                </a:lnTo>
                <a:lnTo>
                  <a:pt x="697158" y="99703"/>
                </a:lnTo>
                <a:lnTo>
                  <a:pt x="696580" y="95665"/>
                </a:lnTo>
                <a:cubicBezTo>
                  <a:pt x="695726" y="94811"/>
                  <a:pt x="694016" y="94811"/>
                  <a:pt x="690597" y="94811"/>
                </a:cubicBezTo>
                <a:cubicBezTo>
                  <a:pt x="683759" y="87980"/>
                  <a:pt x="683759" y="87980"/>
                  <a:pt x="683759" y="87980"/>
                </a:cubicBezTo>
                <a:cubicBezTo>
                  <a:pt x="683759" y="87980"/>
                  <a:pt x="683759" y="87980"/>
                  <a:pt x="683759" y="87127"/>
                </a:cubicBezTo>
                <a:lnTo>
                  <a:pt x="683759" y="86045"/>
                </a:lnTo>
                <a:lnTo>
                  <a:pt x="681105" y="84931"/>
                </a:lnTo>
                <a:lnTo>
                  <a:pt x="680627" y="84490"/>
                </a:lnTo>
                <a:lnTo>
                  <a:pt x="683522" y="81150"/>
                </a:lnTo>
                <a:lnTo>
                  <a:pt x="682904" y="81150"/>
                </a:lnTo>
                <a:lnTo>
                  <a:pt x="680340" y="81150"/>
                </a:lnTo>
                <a:lnTo>
                  <a:pt x="677777" y="81150"/>
                </a:lnTo>
                <a:close/>
                <a:moveTo>
                  <a:pt x="328204" y="81150"/>
                </a:moveTo>
                <a:cubicBezTo>
                  <a:pt x="328204" y="81150"/>
                  <a:pt x="328204" y="81150"/>
                  <a:pt x="328204" y="82004"/>
                </a:cubicBezTo>
                <a:lnTo>
                  <a:pt x="328204" y="85419"/>
                </a:lnTo>
                <a:lnTo>
                  <a:pt x="328204" y="87980"/>
                </a:lnTo>
                <a:lnTo>
                  <a:pt x="327349" y="87980"/>
                </a:lnTo>
                <a:lnTo>
                  <a:pt x="325640" y="87980"/>
                </a:lnTo>
                <a:lnTo>
                  <a:pt x="324786" y="87980"/>
                </a:lnTo>
                <a:lnTo>
                  <a:pt x="322222" y="87980"/>
                </a:lnTo>
                <a:cubicBezTo>
                  <a:pt x="321367" y="87980"/>
                  <a:pt x="321367" y="87980"/>
                  <a:pt x="321367" y="87980"/>
                </a:cubicBezTo>
                <a:cubicBezTo>
                  <a:pt x="328204" y="87980"/>
                  <a:pt x="328204" y="81150"/>
                  <a:pt x="328204" y="81150"/>
                </a:cubicBezTo>
                <a:close/>
                <a:moveTo>
                  <a:pt x="321367" y="81150"/>
                </a:moveTo>
                <a:lnTo>
                  <a:pt x="315268" y="85027"/>
                </a:lnTo>
                <a:lnTo>
                  <a:pt x="315384" y="84565"/>
                </a:lnTo>
                <a:cubicBezTo>
                  <a:pt x="316239" y="82858"/>
                  <a:pt x="317948" y="81150"/>
                  <a:pt x="321367" y="81150"/>
                </a:cubicBezTo>
                <a:close/>
                <a:moveTo>
                  <a:pt x="321367" y="81150"/>
                </a:moveTo>
                <a:cubicBezTo>
                  <a:pt x="328204" y="81150"/>
                  <a:pt x="321367" y="87980"/>
                  <a:pt x="321367" y="87980"/>
                </a:cubicBezTo>
                <a:cubicBezTo>
                  <a:pt x="321367" y="81150"/>
                  <a:pt x="321367" y="87980"/>
                  <a:pt x="321367" y="81150"/>
                </a:cubicBezTo>
                <a:close/>
                <a:moveTo>
                  <a:pt x="314529" y="81150"/>
                </a:moveTo>
                <a:cubicBezTo>
                  <a:pt x="314529" y="81150"/>
                  <a:pt x="314529" y="87980"/>
                  <a:pt x="307692" y="87980"/>
                </a:cubicBezTo>
                <a:cubicBezTo>
                  <a:pt x="307692" y="87980"/>
                  <a:pt x="307692" y="87980"/>
                  <a:pt x="308547" y="87127"/>
                </a:cubicBezTo>
                <a:lnTo>
                  <a:pt x="310588" y="85087"/>
                </a:lnTo>
                <a:lnTo>
                  <a:pt x="311111" y="84565"/>
                </a:lnTo>
                <a:cubicBezTo>
                  <a:pt x="312820" y="82858"/>
                  <a:pt x="314529" y="81150"/>
                  <a:pt x="314529" y="81150"/>
                </a:cubicBezTo>
                <a:close/>
                <a:moveTo>
                  <a:pt x="314529" y="81150"/>
                </a:moveTo>
                <a:lnTo>
                  <a:pt x="315099" y="85135"/>
                </a:lnTo>
                <a:lnTo>
                  <a:pt x="314529" y="85497"/>
                </a:lnTo>
                <a:lnTo>
                  <a:pt x="314529" y="84565"/>
                </a:lnTo>
                <a:cubicBezTo>
                  <a:pt x="314529" y="82858"/>
                  <a:pt x="314529" y="81150"/>
                  <a:pt x="314529" y="81150"/>
                </a:cubicBezTo>
                <a:close/>
                <a:moveTo>
                  <a:pt x="287179" y="81150"/>
                </a:moveTo>
                <a:cubicBezTo>
                  <a:pt x="283760" y="81150"/>
                  <a:pt x="282051" y="82858"/>
                  <a:pt x="280341" y="84565"/>
                </a:cubicBezTo>
                <a:lnTo>
                  <a:pt x="280341" y="82516"/>
                </a:lnTo>
                <a:close/>
                <a:moveTo>
                  <a:pt x="266666" y="81150"/>
                </a:moveTo>
                <a:lnTo>
                  <a:pt x="272410" y="83063"/>
                </a:lnTo>
                <a:lnTo>
                  <a:pt x="270085" y="87127"/>
                </a:lnTo>
                <a:lnTo>
                  <a:pt x="269153" y="87359"/>
                </a:lnTo>
                <a:lnTo>
                  <a:pt x="267521" y="87127"/>
                </a:lnTo>
                <a:cubicBezTo>
                  <a:pt x="266666" y="86273"/>
                  <a:pt x="266666" y="84565"/>
                  <a:pt x="266666" y="81150"/>
                </a:cubicBezTo>
                <a:close/>
                <a:moveTo>
                  <a:pt x="711994" y="80963"/>
                </a:moveTo>
                <a:cubicBezTo>
                  <a:pt x="712432" y="80963"/>
                  <a:pt x="712788" y="81318"/>
                  <a:pt x="712788" y="81757"/>
                </a:cubicBezTo>
                <a:lnTo>
                  <a:pt x="712260" y="82285"/>
                </a:lnTo>
                <a:lnTo>
                  <a:pt x="711994" y="82551"/>
                </a:lnTo>
                <a:cubicBezTo>
                  <a:pt x="711556" y="82551"/>
                  <a:pt x="711200" y="82195"/>
                  <a:pt x="711200" y="81757"/>
                </a:cubicBezTo>
                <a:lnTo>
                  <a:pt x="711554" y="81403"/>
                </a:lnTo>
                <a:close/>
                <a:moveTo>
                  <a:pt x="341313" y="80963"/>
                </a:moveTo>
                <a:lnTo>
                  <a:pt x="335825" y="87824"/>
                </a:lnTo>
                <a:lnTo>
                  <a:pt x="340519" y="81955"/>
                </a:lnTo>
                <a:cubicBezTo>
                  <a:pt x="341313" y="80963"/>
                  <a:pt x="341313" y="80963"/>
                  <a:pt x="341313" y="80963"/>
                </a:cubicBezTo>
                <a:close/>
                <a:moveTo>
                  <a:pt x="259557" y="80963"/>
                </a:moveTo>
                <a:cubicBezTo>
                  <a:pt x="259557" y="80963"/>
                  <a:pt x="266701" y="80963"/>
                  <a:pt x="266701" y="80963"/>
                </a:cubicBezTo>
                <a:cubicBezTo>
                  <a:pt x="259557" y="80963"/>
                  <a:pt x="252413" y="88901"/>
                  <a:pt x="259557" y="80963"/>
                </a:cubicBezTo>
                <a:close/>
                <a:moveTo>
                  <a:pt x="731838" y="80962"/>
                </a:moveTo>
                <a:cubicBezTo>
                  <a:pt x="731838" y="80962"/>
                  <a:pt x="738188" y="88900"/>
                  <a:pt x="738188" y="88900"/>
                </a:cubicBezTo>
                <a:cubicBezTo>
                  <a:pt x="731838" y="88900"/>
                  <a:pt x="731838" y="88900"/>
                  <a:pt x="731838" y="80962"/>
                </a:cubicBezTo>
                <a:close/>
                <a:moveTo>
                  <a:pt x="704057" y="80962"/>
                </a:moveTo>
                <a:cubicBezTo>
                  <a:pt x="704057" y="80962"/>
                  <a:pt x="705843" y="80962"/>
                  <a:pt x="707629" y="81954"/>
                </a:cubicBezTo>
                <a:lnTo>
                  <a:pt x="708603" y="83849"/>
                </a:lnTo>
                <a:close/>
                <a:moveTo>
                  <a:pt x="676034" y="80732"/>
                </a:moveTo>
                <a:lnTo>
                  <a:pt x="676276" y="80962"/>
                </a:lnTo>
                <a:lnTo>
                  <a:pt x="676734" y="80962"/>
                </a:lnTo>
                <a:lnTo>
                  <a:pt x="676638" y="80866"/>
                </a:lnTo>
                <a:close/>
                <a:moveTo>
                  <a:pt x="629059" y="80296"/>
                </a:moveTo>
                <a:lnTo>
                  <a:pt x="629059" y="81150"/>
                </a:lnTo>
                <a:cubicBezTo>
                  <a:pt x="630768" y="81150"/>
                  <a:pt x="631196" y="81150"/>
                  <a:pt x="630982" y="81043"/>
                </a:cubicBezTo>
                <a:close/>
                <a:moveTo>
                  <a:pt x="343334" y="79872"/>
                </a:moveTo>
                <a:lnTo>
                  <a:pt x="343000" y="80169"/>
                </a:lnTo>
                <a:lnTo>
                  <a:pt x="342108" y="80962"/>
                </a:lnTo>
                <a:close/>
                <a:moveTo>
                  <a:pt x="288156" y="79442"/>
                </a:moveTo>
                <a:lnTo>
                  <a:pt x="287179" y="81150"/>
                </a:lnTo>
                <a:lnTo>
                  <a:pt x="286324" y="81150"/>
                </a:lnTo>
                <a:lnTo>
                  <a:pt x="283760" y="81150"/>
                </a:lnTo>
                <a:lnTo>
                  <a:pt x="281196" y="81150"/>
                </a:lnTo>
                <a:lnTo>
                  <a:pt x="280596" y="81150"/>
                </a:lnTo>
                <a:lnTo>
                  <a:pt x="280341" y="81272"/>
                </a:lnTo>
                <a:lnTo>
                  <a:pt x="280341" y="82004"/>
                </a:lnTo>
                <a:lnTo>
                  <a:pt x="280341" y="82516"/>
                </a:lnTo>
                <a:lnTo>
                  <a:pt x="280140" y="82556"/>
                </a:lnTo>
                <a:lnTo>
                  <a:pt x="280322" y="81280"/>
                </a:lnTo>
                <a:lnTo>
                  <a:pt x="279896" y="81483"/>
                </a:lnTo>
                <a:lnTo>
                  <a:pt x="277855" y="83013"/>
                </a:lnTo>
                <a:lnTo>
                  <a:pt x="276383" y="83307"/>
                </a:lnTo>
                <a:lnTo>
                  <a:pt x="276260" y="83215"/>
                </a:lnTo>
                <a:lnTo>
                  <a:pt x="275838" y="83416"/>
                </a:lnTo>
                <a:lnTo>
                  <a:pt x="276383" y="83307"/>
                </a:lnTo>
                <a:lnTo>
                  <a:pt x="276923" y="83711"/>
                </a:lnTo>
                <a:lnTo>
                  <a:pt x="277855" y="83013"/>
                </a:lnTo>
                <a:lnTo>
                  <a:pt x="280140" y="82556"/>
                </a:lnTo>
                <a:lnTo>
                  <a:pt x="279815" y="84828"/>
                </a:lnTo>
                <a:lnTo>
                  <a:pt x="273504" y="87980"/>
                </a:lnTo>
                <a:cubicBezTo>
                  <a:pt x="273504" y="87980"/>
                  <a:pt x="273504" y="87980"/>
                  <a:pt x="273504" y="87127"/>
                </a:cubicBezTo>
                <a:lnTo>
                  <a:pt x="273504" y="84565"/>
                </a:lnTo>
                <a:lnTo>
                  <a:pt x="273504" y="84104"/>
                </a:lnTo>
                <a:lnTo>
                  <a:pt x="271947" y="84312"/>
                </a:lnTo>
                <a:lnTo>
                  <a:pt x="272616" y="83131"/>
                </a:lnTo>
                <a:lnTo>
                  <a:pt x="272410" y="83063"/>
                </a:lnTo>
                <a:lnTo>
                  <a:pt x="273504" y="81150"/>
                </a:lnTo>
                <a:lnTo>
                  <a:pt x="273504" y="81565"/>
                </a:lnTo>
                <a:lnTo>
                  <a:pt x="273669" y="81274"/>
                </a:lnTo>
                <a:lnTo>
                  <a:pt x="273504" y="81150"/>
                </a:lnTo>
                <a:lnTo>
                  <a:pt x="273739" y="81150"/>
                </a:lnTo>
                <a:lnTo>
                  <a:pt x="273845" y="80963"/>
                </a:lnTo>
                <a:cubicBezTo>
                  <a:pt x="273845" y="80963"/>
                  <a:pt x="280989" y="80963"/>
                  <a:pt x="280989" y="80963"/>
                </a:cubicBezTo>
                <a:lnTo>
                  <a:pt x="280687" y="81107"/>
                </a:lnTo>
                <a:lnTo>
                  <a:pt x="287179" y="80296"/>
                </a:lnTo>
                <a:close/>
                <a:moveTo>
                  <a:pt x="706655" y="78653"/>
                </a:moveTo>
                <a:lnTo>
                  <a:pt x="711201" y="80962"/>
                </a:lnTo>
                <a:cubicBezTo>
                  <a:pt x="711201" y="80962"/>
                  <a:pt x="709415" y="80962"/>
                  <a:pt x="707629" y="80168"/>
                </a:cubicBezTo>
                <a:close/>
                <a:moveTo>
                  <a:pt x="362392" y="78589"/>
                </a:moveTo>
                <a:lnTo>
                  <a:pt x="362392" y="80296"/>
                </a:lnTo>
                <a:cubicBezTo>
                  <a:pt x="362392" y="81150"/>
                  <a:pt x="362392" y="81150"/>
                  <a:pt x="362392" y="81150"/>
                </a:cubicBezTo>
                <a:cubicBezTo>
                  <a:pt x="360683" y="81150"/>
                  <a:pt x="360256" y="80723"/>
                  <a:pt x="360469" y="80189"/>
                </a:cubicBezTo>
                <a:close/>
                <a:moveTo>
                  <a:pt x="364315" y="78268"/>
                </a:moveTo>
                <a:cubicBezTo>
                  <a:pt x="364529" y="78589"/>
                  <a:pt x="364102" y="79442"/>
                  <a:pt x="362392" y="81150"/>
                </a:cubicBezTo>
                <a:lnTo>
                  <a:pt x="364012" y="78319"/>
                </a:lnTo>
                <a:close/>
                <a:moveTo>
                  <a:pt x="323997" y="77997"/>
                </a:moveTo>
                <a:lnTo>
                  <a:pt x="321367" y="80296"/>
                </a:lnTo>
                <a:cubicBezTo>
                  <a:pt x="319658" y="81150"/>
                  <a:pt x="317948" y="81150"/>
                  <a:pt x="314529" y="81150"/>
                </a:cubicBezTo>
                <a:cubicBezTo>
                  <a:pt x="317948" y="81150"/>
                  <a:pt x="319658" y="81150"/>
                  <a:pt x="320512" y="80296"/>
                </a:cubicBezTo>
                <a:lnTo>
                  <a:pt x="320683" y="79101"/>
                </a:lnTo>
                <a:close/>
                <a:moveTo>
                  <a:pt x="656432" y="76779"/>
                </a:moveTo>
                <a:lnTo>
                  <a:pt x="656432" y="81173"/>
                </a:lnTo>
                <a:lnTo>
                  <a:pt x="656432" y="81756"/>
                </a:lnTo>
                <a:lnTo>
                  <a:pt x="656047" y="81271"/>
                </a:lnTo>
                <a:lnTo>
                  <a:pt x="655786" y="81357"/>
                </a:lnTo>
                <a:lnTo>
                  <a:pt x="656432" y="81756"/>
                </a:lnTo>
                <a:lnTo>
                  <a:pt x="654589" y="81756"/>
                </a:lnTo>
                <a:lnTo>
                  <a:pt x="654358" y="81833"/>
                </a:lnTo>
                <a:lnTo>
                  <a:pt x="653818" y="81756"/>
                </a:lnTo>
                <a:lnTo>
                  <a:pt x="653125" y="81756"/>
                </a:lnTo>
                <a:lnTo>
                  <a:pt x="650178" y="81756"/>
                </a:lnTo>
                <a:lnTo>
                  <a:pt x="655554" y="87127"/>
                </a:lnTo>
                <a:cubicBezTo>
                  <a:pt x="656409" y="87980"/>
                  <a:pt x="656409" y="87980"/>
                  <a:pt x="656409" y="87980"/>
                </a:cubicBezTo>
                <a:cubicBezTo>
                  <a:pt x="657264" y="87980"/>
                  <a:pt x="658119" y="87980"/>
                  <a:pt x="658332" y="87980"/>
                </a:cubicBezTo>
                <a:lnTo>
                  <a:pt x="659828" y="87980"/>
                </a:lnTo>
                <a:cubicBezTo>
                  <a:pt x="659828" y="87980"/>
                  <a:pt x="659828" y="87980"/>
                  <a:pt x="663247" y="87980"/>
                </a:cubicBezTo>
                <a:cubicBezTo>
                  <a:pt x="663247" y="87980"/>
                  <a:pt x="664956" y="87980"/>
                  <a:pt x="666666" y="87980"/>
                </a:cubicBezTo>
                <a:lnTo>
                  <a:pt x="669174" y="87980"/>
                </a:lnTo>
                <a:lnTo>
                  <a:pt x="666801" y="83494"/>
                </a:lnTo>
                <a:lnTo>
                  <a:pt x="668834" y="84435"/>
                </a:lnTo>
                <a:cubicBezTo>
                  <a:pt x="669661" y="83542"/>
                  <a:pt x="669661" y="81756"/>
                  <a:pt x="669661" y="81756"/>
                </a:cubicBezTo>
                <a:cubicBezTo>
                  <a:pt x="672968" y="85328"/>
                  <a:pt x="672968" y="85328"/>
                  <a:pt x="672969" y="85328"/>
                </a:cubicBezTo>
                <a:lnTo>
                  <a:pt x="675424" y="87980"/>
                </a:lnTo>
                <a:lnTo>
                  <a:pt x="676350" y="87980"/>
                </a:lnTo>
                <a:lnTo>
                  <a:pt x="673365" y="81954"/>
                </a:lnTo>
                <a:cubicBezTo>
                  <a:pt x="671646" y="80962"/>
                  <a:pt x="669926" y="80962"/>
                  <a:pt x="669926" y="80962"/>
                </a:cubicBezTo>
                <a:lnTo>
                  <a:pt x="669608" y="80962"/>
                </a:lnTo>
                <a:lnTo>
                  <a:pt x="669598" y="80926"/>
                </a:lnTo>
                <a:lnTo>
                  <a:pt x="669566" y="80922"/>
                </a:lnTo>
                <a:lnTo>
                  <a:pt x="669608" y="80962"/>
                </a:lnTo>
                <a:lnTo>
                  <a:pt x="669437" y="80908"/>
                </a:lnTo>
                <a:lnTo>
                  <a:pt x="662782" y="80168"/>
                </a:lnTo>
                <a:lnTo>
                  <a:pt x="659798" y="77848"/>
                </a:lnTo>
                <a:lnTo>
                  <a:pt x="659607" y="77787"/>
                </a:lnTo>
                <a:lnTo>
                  <a:pt x="658462" y="77424"/>
                </a:lnTo>
                <a:lnTo>
                  <a:pt x="663047" y="81756"/>
                </a:lnTo>
                <a:cubicBezTo>
                  <a:pt x="659739" y="81756"/>
                  <a:pt x="658086" y="81756"/>
                  <a:pt x="657259" y="80863"/>
                </a:cubicBezTo>
                <a:lnTo>
                  <a:pt x="656731" y="76874"/>
                </a:lnTo>
                <a:close/>
                <a:moveTo>
                  <a:pt x="649834" y="74684"/>
                </a:moveTo>
                <a:lnTo>
                  <a:pt x="650644" y="78184"/>
                </a:lnTo>
                <a:lnTo>
                  <a:pt x="655450" y="81150"/>
                </a:lnTo>
                <a:lnTo>
                  <a:pt x="655554" y="81150"/>
                </a:lnTo>
                <a:lnTo>
                  <a:pt x="655951" y="81150"/>
                </a:lnTo>
                <a:lnTo>
                  <a:pt x="651471" y="75505"/>
                </a:lnTo>
                <a:lnTo>
                  <a:pt x="652076" y="75396"/>
                </a:lnTo>
                <a:close/>
                <a:moveTo>
                  <a:pt x="731838" y="74613"/>
                </a:moveTo>
                <a:cubicBezTo>
                  <a:pt x="731838" y="74613"/>
                  <a:pt x="733426" y="76200"/>
                  <a:pt x="735807" y="77788"/>
                </a:cubicBezTo>
                <a:lnTo>
                  <a:pt x="744535" y="80962"/>
                </a:lnTo>
                <a:lnTo>
                  <a:pt x="744537" y="80962"/>
                </a:lnTo>
                <a:lnTo>
                  <a:pt x="738982" y="75407"/>
                </a:lnTo>
                <a:cubicBezTo>
                  <a:pt x="738188" y="74613"/>
                  <a:pt x="738188" y="74613"/>
                  <a:pt x="738188" y="74613"/>
                </a:cubicBezTo>
                <a:cubicBezTo>
                  <a:pt x="738188" y="74613"/>
                  <a:pt x="738188" y="74613"/>
                  <a:pt x="744538" y="74613"/>
                </a:cubicBezTo>
                <a:cubicBezTo>
                  <a:pt x="744538" y="77788"/>
                  <a:pt x="744538" y="79375"/>
                  <a:pt x="744538" y="80169"/>
                </a:cubicBezTo>
                <a:lnTo>
                  <a:pt x="744538" y="80962"/>
                </a:lnTo>
                <a:lnTo>
                  <a:pt x="745332" y="80962"/>
                </a:lnTo>
                <a:lnTo>
                  <a:pt x="745358" y="81168"/>
                </a:lnTo>
                <a:lnTo>
                  <a:pt x="748110" y="81856"/>
                </a:lnTo>
                <a:cubicBezTo>
                  <a:pt x="749896" y="82749"/>
                  <a:pt x="751682" y="84535"/>
                  <a:pt x="751682" y="88107"/>
                </a:cubicBezTo>
                <a:cubicBezTo>
                  <a:pt x="751682" y="88107"/>
                  <a:pt x="749896" y="86321"/>
                  <a:pt x="748110" y="84535"/>
                </a:cubicBezTo>
                <a:lnTo>
                  <a:pt x="745449" y="81874"/>
                </a:lnTo>
                <a:lnTo>
                  <a:pt x="746225" y="87908"/>
                </a:lnTo>
                <a:cubicBezTo>
                  <a:pt x="747118" y="88900"/>
                  <a:pt x="748904" y="88900"/>
                  <a:pt x="752476" y="88900"/>
                </a:cubicBezTo>
                <a:lnTo>
                  <a:pt x="751947" y="88900"/>
                </a:lnTo>
                <a:cubicBezTo>
                  <a:pt x="751947" y="88900"/>
                  <a:pt x="751947" y="95250"/>
                  <a:pt x="745067" y="88900"/>
                </a:cubicBezTo>
                <a:lnTo>
                  <a:pt x="745332" y="88900"/>
                </a:lnTo>
                <a:cubicBezTo>
                  <a:pt x="745332" y="88900"/>
                  <a:pt x="743546" y="86915"/>
                  <a:pt x="741760" y="84931"/>
                </a:cubicBezTo>
                <a:lnTo>
                  <a:pt x="738189" y="80963"/>
                </a:lnTo>
                <a:lnTo>
                  <a:pt x="738188" y="80963"/>
                </a:lnTo>
                <a:lnTo>
                  <a:pt x="740728" y="86519"/>
                </a:lnTo>
                <a:lnTo>
                  <a:pt x="738188" y="84931"/>
                </a:lnTo>
                <a:lnTo>
                  <a:pt x="736456" y="83849"/>
                </a:lnTo>
                <a:lnTo>
                  <a:pt x="738188" y="80963"/>
                </a:lnTo>
                <a:lnTo>
                  <a:pt x="738187" y="80962"/>
                </a:lnTo>
                <a:lnTo>
                  <a:pt x="735807" y="81954"/>
                </a:lnTo>
                <a:lnTo>
                  <a:pt x="736456" y="83849"/>
                </a:lnTo>
                <a:lnTo>
                  <a:pt x="731838" y="80962"/>
                </a:lnTo>
                <a:cubicBezTo>
                  <a:pt x="731838" y="80962"/>
                  <a:pt x="733426" y="80962"/>
                  <a:pt x="735013" y="80962"/>
                </a:cubicBezTo>
                <a:lnTo>
                  <a:pt x="738186" y="80962"/>
                </a:lnTo>
                <a:lnTo>
                  <a:pt x="738187" y="80962"/>
                </a:lnTo>
                <a:lnTo>
                  <a:pt x="737394" y="80169"/>
                </a:lnTo>
                <a:cubicBezTo>
                  <a:pt x="736601" y="79375"/>
                  <a:pt x="735013" y="77788"/>
                  <a:pt x="731838" y="74613"/>
                </a:cubicBezTo>
                <a:close/>
                <a:moveTo>
                  <a:pt x="349251" y="74613"/>
                </a:moveTo>
                <a:cubicBezTo>
                  <a:pt x="349251" y="74613"/>
                  <a:pt x="347465" y="76200"/>
                  <a:pt x="345679" y="77788"/>
                </a:cubicBezTo>
                <a:lnTo>
                  <a:pt x="343334" y="79872"/>
                </a:lnTo>
                <a:close/>
                <a:moveTo>
                  <a:pt x="252413" y="74613"/>
                </a:moveTo>
                <a:cubicBezTo>
                  <a:pt x="252413" y="74613"/>
                  <a:pt x="260351" y="74613"/>
                  <a:pt x="260351" y="74613"/>
                </a:cubicBezTo>
                <a:cubicBezTo>
                  <a:pt x="260351" y="74613"/>
                  <a:pt x="252413" y="74613"/>
                  <a:pt x="252413" y="80963"/>
                </a:cubicBezTo>
                <a:cubicBezTo>
                  <a:pt x="252413" y="80963"/>
                  <a:pt x="252413" y="74613"/>
                  <a:pt x="252413" y="74613"/>
                </a:cubicBezTo>
                <a:close/>
                <a:moveTo>
                  <a:pt x="711201" y="74612"/>
                </a:moveTo>
                <a:cubicBezTo>
                  <a:pt x="718345" y="80962"/>
                  <a:pt x="718345" y="80962"/>
                  <a:pt x="725489" y="80962"/>
                </a:cubicBezTo>
                <a:cubicBezTo>
                  <a:pt x="718345" y="80962"/>
                  <a:pt x="725489" y="80962"/>
                  <a:pt x="718345" y="80962"/>
                </a:cubicBezTo>
                <a:cubicBezTo>
                  <a:pt x="718345" y="80962"/>
                  <a:pt x="718345" y="80962"/>
                  <a:pt x="711201" y="74612"/>
                </a:cubicBezTo>
                <a:close/>
                <a:moveTo>
                  <a:pt x="704851" y="74612"/>
                </a:moveTo>
                <a:cubicBezTo>
                  <a:pt x="704851" y="74612"/>
                  <a:pt x="711201" y="74612"/>
                  <a:pt x="711201" y="74612"/>
                </a:cubicBezTo>
                <a:cubicBezTo>
                  <a:pt x="711201" y="74612"/>
                  <a:pt x="711201" y="74612"/>
                  <a:pt x="711201" y="80962"/>
                </a:cubicBezTo>
                <a:cubicBezTo>
                  <a:pt x="711201" y="74612"/>
                  <a:pt x="711201" y="74612"/>
                  <a:pt x="704851" y="74612"/>
                </a:cubicBezTo>
                <a:close/>
                <a:moveTo>
                  <a:pt x="690563" y="74612"/>
                </a:moveTo>
                <a:lnTo>
                  <a:pt x="690565" y="74614"/>
                </a:lnTo>
                <a:lnTo>
                  <a:pt x="696119" y="77788"/>
                </a:lnTo>
                <a:lnTo>
                  <a:pt x="696913" y="80962"/>
                </a:lnTo>
                <a:lnTo>
                  <a:pt x="696913" y="80962"/>
                </a:lnTo>
                <a:lnTo>
                  <a:pt x="696913" y="80963"/>
                </a:lnTo>
                <a:lnTo>
                  <a:pt x="696912" y="80962"/>
                </a:lnTo>
                <a:lnTo>
                  <a:pt x="691357" y="80962"/>
                </a:lnTo>
                <a:cubicBezTo>
                  <a:pt x="690563" y="80962"/>
                  <a:pt x="690563" y="80962"/>
                  <a:pt x="690563" y="80962"/>
                </a:cubicBezTo>
                <a:cubicBezTo>
                  <a:pt x="690563" y="80962"/>
                  <a:pt x="690563" y="80962"/>
                  <a:pt x="690563" y="80168"/>
                </a:cubicBezTo>
                <a:lnTo>
                  <a:pt x="690563" y="74613"/>
                </a:lnTo>
                <a:close/>
                <a:moveTo>
                  <a:pt x="662941" y="74612"/>
                </a:moveTo>
                <a:lnTo>
                  <a:pt x="666725" y="76671"/>
                </a:lnTo>
                <a:lnTo>
                  <a:pt x="666275" y="76993"/>
                </a:lnTo>
                <a:cubicBezTo>
                  <a:pt x="664608" y="76199"/>
                  <a:pt x="662941" y="74612"/>
                  <a:pt x="662941" y="74612"/>
                </a:cubicBezTo>
                <a:close/>
                <a:moveTo>
                  <a:pt x="628970" y="74502"/>
                </a:moveTo>
                <a:lnTo>
                  <a:pt x="627136" y="78268"/>
                </a:lnTo>
                <a:cubicBezTo>
                  <a:pt x="627349" y="79229"/>
                  <a:pt x="628204" y="79869"/>
                  <a:pt x="629059" y="80296"/>
                </a:cubicBezTo>
                <a:lnTo>
                  <a:pt x="629059" y="74608"/>
                </a:lnTo>
                <a:lnTo>
                  <a:pt x="629059" y="74607"/>
                </a:lnTo>
                <a:lnTo>
                  <a:pt x="629048" y="74612"/>
                </a:lnTo>
                <a:close/>
                <a:moveTo>
                  <a:pt x="635896" y="74320"/>
                </a:moveTo>
                <a:lnTo>
                  <a:pt x="636058" y="74481"/>
                </a:lnTo>
                <a:lnTo>
                  <a:pt x="636189" y="74612"/>
                </a:lnTo>
                <a:lnTo>
                  <a:pt x="639315" y="77735"/>
                </a:lnTo>
                <a:cubicBezTo>
                  <a:pt x="641024" y="79442"/>
                  <a:pt x="642734" y="81150"/>
                  <a:pt x="642734" y="81150"/>
                </a:cubicBezTo>
                <a:cubicBezTo>
                  <a:pt x="639315" y="81150"/>
                  <a:pt x="637605" y="79442"/>
                  <a:pt x="636751" y="77735"/>
                </a:cubicBezTo>
                <a:lnTo>
                  <a:pt x="635969" y="74612"/>
                </a:lnTo>
                <a:lnTo>
                  <a:pt x="635950" y="74535"/>
                </a:lnTo>
                <a:close/>
                <a:moveTo>
                  <a:pt x="335042" y="74320"/>
                </a:moveTo>
                <a:lnTo>
                  <a:pt x="334940" y="74625"/>
                </a:lnTo>
                <a:lnTo>
                  <a:pt x="334963" y="74612"/>
                </a:lnTo>
                <a:lnTo>
                  <a:pt x="334930" y="74657"/>
                </a:lnTo>
                <a:lnTo>
                  <a:pt x="334187" y="76881"/>
                </a:lnTo>
                <a:lnTo>
                  <a:pt x="333486" y="76581"/>
                </a:lnTo>
                <a:lnTo>
                  <a:pt x="332582" y="77787"/>
                </a:lnTo>
                <a:lnTo>
                  <a:pt x="334127" y="79847"/>
                </a:lnTo>
                <a:lnTo>
                  <a:pt x="338932" y="78184"/>
                </a:lnTo>
                <a:cubicBezTo>
                  <a:pt x="342372" y="76398"/>
                  <a:pt x="345812" y="74612"/>
                  <a:pt x="349251" y="74612"/>
                </a:cubicBezTo>
                <a:cubicBezTo>
                  <a:pt x="345812" y="74612"/>
                  <a:pt x="342372" y="76398"/>
                  <a:pt x="339792" y="78184"/>
                </a:cubicBezTo>
                <a:lnTo>
                  <a:pt x="336448" y="80962"/>
                </a:lnTo>
                <a:lnTo>
                  <a:pt x="335492" y="81756"/>
                </a:lnTo>
                <a:lnTo>
                  <a:pt x="334328" y="81756"/>
                </a:lnTo>
                <a:lnTo>
                  <a:pt x="332053" y="81756"/>
                </a:lnTo>
                <a:lnTo>
                  <a:pt x="330333" y="81756"/>
                </a:lnTo>
                <a:lnTo>
                  <a:pt x="328613" y="81756"/>
                </a:lnTo>
                <a:lnTo>
                  <a:pt x="330907" y="80962"/>
                </a:lnTo>
                <a:lnTo>
                  <a:pt x="329407" y="80962"/>
                </a:lnTo>
                <a:cubicBezTo>
                  <a:pt x="328613" y="80962"/>
                  <a:pt x="328613" y="80962"/>
                  <a:pt x="328613" y="80962"/>
                </a:cubicBezTo>
                <a:cubicBezTo>
                  <a:pt x="328613" y="77787"/>
                  <a:pt x="328613" y="77787"/>
                  <a:pt x="329407" y="77787"/>
                </a:cubicBezTo>
                <a:lnTo>
                  <a:pt x="332361" y="76099"/>
                </a:lnTo>
                <a:lnTo>
                  <a:pt x="331196" y="75600"/>
                </a:lnTo>
                <a:close/>
                <a:moveTo>
                  <a:pt x="328204" y="74320"/>
                </a:moveTo>
                <a:lnTo>
                  <a:pt x="328733" y="74546"/>
                </a:lnTo>
                <a:lnTo>
                  <a:pt x="331196" y="75600"/>
                </a:lnTo>
                <a:lnTo>
                  <a:pt x="328613" y="76460"/>
                </a:lnTo>
                <a:lnTo>
                  <a:pt x="328613" y="77787"/>
                </a:lnTo>
                <a:cubicBezTo>
                  <a:pt x="328613" y="77787"/>
                  <a:pt x="328613" y="77787"/>
                  <a:pt x="328613" y="80962"/>
                </a:cubicBezTo>
                <a:cubicBezTo>
                  <a:pt x="324644" y="80962"/>
                  <a:pt x="324644" y="80962"/>
                  <a:pt x="325636" y="80168"/>
                </a:cubicBezTo>
                <a:lnTo>
                  <a:pt x="327408" y="76862"/>
                </a:lnTo>
                <a:lnTo>
                  <a:pt x="324786" y="77735"/>
                </a:lnTo>
                <a:lnTo>
                  <a:pt x="323997" y="77997"/>
                </a:lnTo>
                <a:close/>
                <a:moveTo>
                  <a:pt x="321367" y="74320"/>
                </a:moveTo>
                <a:lnTo>
                  <a:pt x="320683" y="79101"/>
                </a:lnTo>
                <a:lnTo>
                  <a:pt x="314529" y="81150"/>
                </a:lnTo>
                <a:cubicBezTo>
                  <a:pt x="314529" y="81150"/>
                  <a:pt x="321367" y="74320"/>
                  <a:pt x="321367" y="74320"/>
                </a:cubicBezTo>
                <a:close/>
                <a:moveTo>
                  <a:pt x="356623" y="73942"/>
                </a:moveTo>
                <a:lnTo>
                  <a:pt x="356236" y="73977"/>
                </a:lnTo>
                <a:lnTo>
                  <a:pt x="355893" y="74320"/>
                </a:lnTo>
                <a:lnTo>
                  <a:pt x="356226" y="74320"/>
                </a:lnTo>
                <a:close/>
                <a:moveTo>
                  <a:pt x="664067" y="73227"/>
                </a:moveTo>
                <a:lnTo>
                  <a:pt x="664102" y="73466"/>
                </a:lnTo>
                <a:cubicBezTo>
                  <a:pt x="664956" y="74320"/>
                  <a:pt x="666665" y="74320"/>
                  <a:pt x="670084" y="74320"/>
                </a:cubicBezTo>
                <a:cubicBezTo>
                  <a:pt x="670084" y="74320"/>
                  <a:pt x="668375" y="74320"/>
                  <a:pt x="666665" y="74320"/>
                </a:cubicBezTo>
                <a:cubicBezTo>
                  <a:pt x="664956" y="74320"/>
                  <a:pt x="663247" y="74320"/>
                  <a:pt x="663247" y="74320"/>
                </a:cubicBezTo>
                <a:close/>
                <a:moveTo>
                  <a:pt x="707629" y="72231"/>
                </a:moveTo>
                <a:cubicBezTo>
                  <a:pt x="709415" y="73024"/>
                  <a:pt x="711201" y="74612"/>
                  <a:pt x="711201" y="74612"/>
                </a:cubicBezTo>
                <a:lnTo>
                  <a:pt x="707146" y="72552"/>
                </a:lnTo>
                <a:close/>
                <a:moveTo>
                  <a:pt x="296131" y="72048"/>
                </a:moveTo>
                <a:lnTo>
                  <a:pt x="295442" y="73119"/>
                </a:lnTo>
                <a:lnTo>
                  <a:pt x="295375" y="72231"/>
                </a:lnTo>
                <a:close/>
                <a:moveTo>
                  <a:pt x="297339" y="70168"/>
                </a:moveTo>
                <a:lnTo>
                  <a:pt x="294482" y="71438"/>
                </a:lnTo>
                <a:lnTo>
                  <a:pt x="292958" y="72115"/>
                </a:lnTo>
                <a:lnTo>
                  <a:pt x="292167" y="73818"/>
                </a:lnTo>
                <a:lnTo>
                  <a:pt x="293895" y="74350"/>
                </a:lnTo>
                <a:lnTo>
                  <a:pt x="294017" y="74320"/>
                </a:lnTo>
                <a:lnTo>
                  <a:pt x="293960" y="74370"/>
                </a:lnTo>
                <a:lnTo>
                  <a:pt x="293965" y="74371"/>
                </a:lnTo>
                <a:lnTo>
                  <a:pt x="294017" y="74320"/>
                </a:lnTo>
                <a:lnTo>
                  <a:pt x="294008" y="74385"/>
                </a:lnTo>
                <a:lnTo>
                  <a:pt x="294017" y="74387"/>
                </a:lnTo>
                <a:lnTo>
                  <a:pt x="294017" y="74320"/>
                </a:lnTo>
                <a:lnTo>
                  <a:pt x="294035" y="74393"/>
                </a:lnTo>
                <a:lnTo>
                  <a:pt x="294171" y="74435"/>
                </a:lnTo>
                <a:lnTo>
                  <a:pt x="294017" y="74320"/>
                </a:lnTo>
                <a:lnTo>
                  <a:pt x="294615" y="74405"/>
                </a:lnTo>
                <a:lnTo>
                  <a:pt x="295442" y="73119"/>
                </a:lnTo>
                <a:lnTo>
                  <a:pt x="295461" y="73376"/>
                </a:lnTo>
                <a:lnTo>
                  <a:pt x="294643" y="74409"/>
                </a:lnTo>
                <a:lnTo>
                  <a:pt x="299760" y="75139"/>
                </a:lnTo>
                <a:lnTo>
                  <a:pt x="297436" y="76881"/>
                </a:lnTo>
                <a:lnTo>
                  <a:pt x="294407" y="74612"/>
                </a:lnTo>
                <a:lnTo>
                  <a:pt x="294090" y="74612"/>
                </a:lnTo>
                <a:lnTo>
                  <a:pt x="294872" y="77735"/>
                </a:lnTo>
                <a:cubicBezTo>
                  <a:pt x="295726" y="77735"/>
                  <a:pt x="297436" y="77735"/>
                  <a:pt x="300854" y="81150"/>
                </a:cubicBezTo>
                <a:cubicBezTo>
                  <a:pt x="300854" y="77735"/>
                  <a:pt x="300854" y="76027"/>
                  <a:pt x="299999" y="75173"/>
                </a:cubicBezTo>
                <a:lnTo>
                  <a:pt x="299760" y="75139"/>
                </a:lnTo>
                <a:lnTo>
                  <a:pt x="300653" y="74470"/>
                </a:lnTo>
                <a:lnTo>
                  <a:pt x="295487" y="73719"/>
                </a:lnTo>
                <a:lnTo>
                  <a:pt x="295461" y="73376"/>
                </a:lnTo>
                <a:lnTo>
                  <a:pt x="296603" y="71933"/>
                </a:lnTo>
                <a:lnTo>
                  <a:pt x="296131" y="72048"/>
                </a:lnTo>
                <a:close/>
                <a:moveTo>
                  <a:pt x="640247" y="69973"/>
                </a:moveTo>
                <a:lnTo>
                  <a:pt x="641879" y="70904"/>
                </a:lnTo>
                <a:cubicBezTo>
                  <a:pt x="642734" y="70904"/>
                  <a:pt x="642734" y="70904"/>
                  <a:pt x="642734" y="74320"/>
                </a:cubicBezTo>
                <a:close/>
                <a:moveTo>
                  <a:pt x="292865" y="69086"/>
                </a:moveTo>
                <a:lnTo>
                  <a:pt x="287339" y="74612"/>
                </a:lnTo>
                <a:lnTo>
                  <a:pt x="290513" y="71438"/>
                </a:lnTo>
                <a:close/>
                <a:moveTo>
                  <a:pt x="388620" y="68580"/>
                </a:moveTo>
                <a:lnTo>
                  <a:pt x="386557" y="69056"/>
                </a:lnTo>
                <a:lnTo>
                  <a:pt x="383977" y="73223"/>
                </a:lnTo>
                <a:lnTo>
                  <a:pt x="385763" y="71437"/>
                </a:lnTo>
                <a:close/>
                <a:moveTo>
                  <a:pt x="717550" y="68263"/>
                </a:moveTo>
                <a:cubicBezTo>
                  <a:pt x="717550" y="68263"/>
                  <a:pt x="719485" y="69156"/>
                  <a:pt x="721540" y="70272"/>
                </a:cubicBezTo>
                <a:lnTo>
                  <a:pt x="726253" y="73618"/>
                </a:lnTo>
                <a:lnTo>
                  <a:pt x="725488" y="68263"/>
                </a:lnTo>
                <a:cubicBezTo>
                  <a:pt x="725488" y="68263"/>
                  <a:pt x="731838" y="74613"/>
                  <a:pt x="731838" y="74613"/>
                </a:cubicBezTo>
                <a:cubicBezTo>
                  <a:pt x="728663" y="74613"/>
                  <a:pt x="727075" y="74613"/>
                  <a:pt x="726282" y="73819"/>
                </a:cubicBezTo>
                <a:lnTo>
                  <a:pt x="726254" y="73623"/>
                </a:lnTo>
                <a:lnTo>
                  <a:pt x="725635" y="73958"/>
                </a:lnTo>
                <a:lnTo>
                  <a:pt x="724429" y="73819"/>
                </a:lnTo>
                <a:cubicBezTo>
                  <a:pt x="722709" y="73025"/>
                  <a:pt x="720989" y="71438"/>
                  <a:pt x="717550" y="68263"/>
                </a:cubicBezTo>
                <a:close/>
                <a:moveTo>
                  <a:pt x="708025" y="68263"/>
                </a:moveTo>
                <a:cubicBezTo>
                  <a:pt x="709778" y="68263"/>
                  <a:pt x="711200" y="68618"/>
                  <a:pt x="711200" y="69057"/>
                </a:cubicBezTo>
                <a:cubicBezTo>
                  <a:pt x="711200" y="69495"/>
                  <a:pt x="709778" y="69851"/>
                  <a:pt x="708025" y="69851"/>
                </a:cubicBezTo>
                <a:cubicBezTo>
                  <a:pt x="706272" y="69851"/>
                  <a:pt x="704850" y="69495"/>
                  <a:pt x="704850" y="69057"/>
                </a:cubicBezTo>
                <a:cubicBezTo>
                  <a:pt x="704850" y="68618"/>
                  <a:pt x="706272" y="68263"/>
                  <a:pt x="708025" y="68263"/>
                </a:cubicBezTo>
                <a:close/>
                <a:moveTo>
                  <a:pt x="349251" y="68263"/>
                </a:moveTo>
                <a:cubicBezTo>
                  <a:pt x="349251" y="68263"/>
                  <a:pt x="341313" y="74613"/>
                  <a:pt x="341313" y="74613"/>
                </a:cubicBezTo>
                <a:cubicBezTo>
                  <a:pt x="341313" y="68263"/>
                  <a:pt x="341313" y="74613"/>
                  <a:pt x="349251" y="68263"/>
                </a:cubicBezTo>
                <a:close/>
                <a:moveTo>
                  <a:pt x="341313" y="68263"/>
                </a:moveTo>
                <a:cubicBezTo>
                  <a:pt x="341313" y="68263"/>
                  <a:pt x="334963" y="74613"/>
                  <a:pt x="334963" y="74613"/>
                </a:cubicBezTo>
                <a:cubicBezTo>
                  <a:pt x="334963" y="68263"/>
                  <a:pt x="341313" y="68263"/>
                  <a:pt x="341313" y="68263"/>
                </a:cubicBezTo>
                <a:close/>
                <a:moveTo>
                  <a:pt x="293688" y="68263"/>
                </a:moveTo>
                <a:lnTo>
                  <a:pt x="292865" y="69086"/>
                </a:lnTo>
                <a:lnTo>
                  <a:pt x="292894" y="69057"/>
                </a:lnTo>
                <a:cubicBezTo>
                  <a:pt x="293688" y="68263"/>
                  <a:pt x="293688" y="68263"/>
                  <a:pt x="293688" y="68263"/>
                </a:cubicBezTo>
                <a:close/>
                <a:moveTo>
                  <a:pt x="286942" y="68263"/>
                </a:moveTo>
                <a:cubicBezTo>
                  <a:pt x="286942" y="68263"/>
                  <a:pt x="280195" y="68263"/>
                  <a:pt x="280195" y="74613"/>
                </a:cubicBezTo>
                <a:lnTo>
                  <a:pt x="279302" y="74613"/>
                </a:lnTo>
                <a:lnTo>
                  <a:pt x="277516" y="74613"/>
                </a:lnTo>
                <a:lnTo>
                  <a:pt x="274291" y="74613"/>
                </a:lnTo>
                <a:lnTo>
                  <a:pt x="273944" y="74613"/>
                </a:lnTo>
                <a:lnTo>
                  <a:pt x="273448" y="74613"/>
                </a:lnTo>
                <a:cubicBezTo>
                  <a:pt x="280195" y="68263"/>
                  <a:pt x="286942" y="68263"/>
                  <a:pt x="286942" y="68263"/>
                </a:cubicBezTo>
                <a:close/>
                <a:moveTo>
                  <a:pt x="266701" y="68263"/>
                </a:moveTo>
                <a:cubicBezTo>
                  <a:pt x="273051" y="68263"/>
                  <a:pt x="266701" y="74613"/>
                  <a:pt x="273051" y="74613"/>
                </a:cubicBezTo>
                <a:lnTo>
                  <a:pt x="273448" y="74613"/>
                </a:lnTo>
                <a:lnTo>
                  <a:pt x="272098" y="75566"/>
                </a:lnTo>
                <a:lnTo>
                  <a:pt x="266701" y="80963"/>
                </a:lnTo>
                <a:lnTo>
                  <a:pt x="269287" y="76438"/>
                </a:lnTo>
                <a:lnTo>
                  <a:pt x="266701" y="74613"/>
                </a:lnTo>
                <a:lnTo>
                  <a:pt x="266701" y="72232"/>
                </a:lnTo>
                <a:lnTo>
                  <a:pt x="266701" y="71438"/>
                </a:lnTo>
                <a:cubicBezTo>
                  <a:pt x="266701" y="71438"/>
                  <a:pt x="266701" y="71438"/>
                  <a:pt x="266701" y="68263"/>
                </a:cubicBezTo>
                <a:close/>
                <a:moveTo>
                  <a:pt x="260351" y="68263"/>
                </a:moveTo>
                <a:cubicBezTo>
                  <a:pt x="260351" y="68263"/>
                  <a:pt x="260351" y="68263"/>
                  <a:pt x="266701" y="68263"/>
                </a:cubicBezTo>
                <a:cubicBezTo>
                  <a:pt x="266701" y="68263"/>
                  <a:pt x="260351" y="74613"/>
                  <a:pt x="260351" y="74613"/>
                </a:cubicBezTo>
                <a:cubicBezTo>
                  <a:pt x="260351" y="68263"/>
                  <a:pt x="260351" y="74613"/>
                  <a:pt x="260351" y="68263"/>
                </a:cubicBezTo>
                <a:close/>
                <a:moveTo>
                  <a:pt x="711201" y="68262"/>
                </a:moveTo>
                <a:lnTo>
                  <a:pt x="713741" y="72707"/>
                </a:lnTo>
                <a:lnTo>
                  <a:pt x="714376" y="73818"/>
                </a:lnTo>
                <a:lnTo>
                  <a:pt x="717550" y="74612"/>
                </a:lnTo>
                <a:lnTo>
                  <a:pt x="717550" y="74611"/>
                </a:lnTo>
                <a:lnTo>
                  <a:pt x="717550" y="72232"/>
                </a:lnTo>
                <a:lnTo>
                  <a:pt x="717550" y="71438"/>
                </a:lnTo>
                <a:cubicBezTo>
                  <a:pt x="717550" y="69850"/>
                  <a:pt x="717550" y="68263"/>
                  <a:pt x="717550" y="68263"/>
                </a:cubicBezTo>
                <a:cubicBezTo>
                  <a:pt x="721519" y="71438"/>
                  <a:pt x="721519" y="73025"/>
                  <a:pt x="721519" y="73819"/>
                </a:cubicBezTo>
                <a:lnTo>
                  <a:pt x="724714" y="74458"/>
                </a:lnTo>
                <a:lnTo>
                  <a:pt x="725635" y="73958"/>
                </a:lnTo>
                <a:lnTo>
                  <a:pt x="731309" y="74613"/>
                </a:lnTo>
                <a:cubicBezTo>
                  <a:pt x="727869" y="74613"/>
                  <a:pt x="729589" y="76200"/>
                  <a:pt x="732169" y="77788"/>
                </a:cubicBezTo>
                <a:lnTo>
                  <a:pt x="738186" y="80962"/>
                </a:lnTo>
                <a:lnTo>
                  <a:pt x="731309" y="77788"/>
                </a:lnTo>
                <a:cubicBezTo>
                  <a:pt x="729589" y="76200"/>
                  <a:pt x="727869" y="74613"/>
                  <a:pt x="724429" y="74613"/>
                </a:cubicBezTo>
                <a:lnTo>
                  <a:pt x="721519" y="74613"/>
                </a:lnTo>
                <a:lnTo>
                  <a:pt x="717551" y="74613"/>
                </a:lnTo>
                <a:lnTo>
                  <a:pt x="716757" y="76993"/>
                </a:lnTo>
                <a:cubicBezTo>
                  <a:pt x="715963" y="76199"/>
                  <a:pt x="714376" y="74612"/>
                  <a:pt x="711201" y="74612"/>
                </a:cubicBezTo>
                <a:cubicBezTo>
                  <a:pt x="711201" y="74612"/>
                  <a:pt x="711201" y="68262"/>
                  <a:pt x="711201" y="68262"/>
                </a:cubicBezTo>
                <a:close/>
                <a:moveTo>
                  <a:pt x="642938" y="68262"/>
                </a:moveTo>
                <a:cubicBezTo>
                  <a:pt x="642938" y="68262"/>
                  <a:pt x="649288" y="68262"/>
                  <a:pt x="649288" y="68262"/>
                </a:cubicBezTo>
                <a:cubicBezTo>
                  <a:pt x="649288" y="68262"/>
                  <a:pt x="649288" y="69849"/>
                  <a:pt x="649288" y="71437"/>
                </a:cubicBezTo>
                <a:lnTo>
                  <a:pt x="649288" y="72231"/>
                </a:lnTo>
                <a:lnTo>
                  <a:pt x="649288" y="74612"/>
                </a:lnTo>
                <a:cubicBezTo>
                  <a:pt x="649288" y="68262"/>
                  <a:pt x="649288" y="68262"/>
                  <a:pt x="642938" y="68262"/>
                </a:cubicBezTo>
                <a:close/>
                <a:moveTo>
                  <a:pt x="379413" y="68262"/>
                </a:moveTo>
                <a:cubicBezTo>
                  <a:pt x="381166" y="68262"/>
                  <a:pt x="382588" y="68617"/>
                  <a:pt x="382588" y="69056"/>
                </a:cubicBezTo>
                <a:cubicBezTo>
                  <a:pt x="382588" y="69494"/>
                  <a:pt x="381166" y="69850"/>
                  <a:pt x="379413" y="69850"/>
                </a:cubicBezTo>
                <a:cubicBezTo>
                  <a:pt x="377660" y="69850"/>
                  <a:pt x="376238" y="69494"/>
                  <a:pt x="376238" y="69056"/>
                </a:cubicBezTo>
                <a:cubicBezTo>
                  <a:pt x="376238" y="68617"/>
                  <a:pt x="377660" y="68262"/>
                  <a:pt x="379413" y="68262"/>
                </a:cubicBezTo>
                <a:close/>
                <a:moveTo>
                  <a:pt x="349251" y="68262"/>
                </a:moveTo>
                <a:cubicBezTo>
                  <a:pt x="349251" y="68262"/>
                  <a:pt x="349251" y="68262"/>
                  <a:pt x="355601" y="68262"/>
                </a:cubicBezTo>
                <a:cubicBezTo>
                  <a:pt x="355601" y="68262"/>
                  <a:pt x="349251" y="68262"/>
                  <a:pt x="349251" y="74612"/>
                </a:cubicBezTo>
                <a:cubicBezTo>
                  <a:pt x="349251" y="74612"/>
                  <a:pt x="349251" y="74612"/>
                  <a:pt x="349251" y="73818"/>
                </a:cubicBezTo>
                <a:lnTo>
                  <a:pt x="349251" y="68263"/>
                </a:lnTo>
                <a:close/>
                <a:moveTo>
                  <a:pt x="303213" y="68262"/>
                </a:moveTo>
                <a:lnTo>
                  <a:pt x="303213" y="69850"/>
                </a:lnTo>
                <a:lnTo>
                  <a:pt x="301625" y="69850"/>
                </a:lnTo>
                <a:lnTo>
                  <a:pt x="301625" y="68264"/>
                </a:lnTo>
                <a:lnTo>
                  <a:pt x="298947" y="71437"/>
                </a:lnTo>
                <a:lnTo>
                  <a:pt x="301379" y="74320"/>
                </a:lnTo>
                <a:lnTo>
                  <a:pt x="301698" y="74320"/>
                </a:lnTo>
                <a:lnTo>
                  <a:pt x="302419" y="71437"/>
                </a:lnTo>
                <a:lnTo>
                  <a:pt x="307161" y="68727"/>
                </a:lnTo>
                <a:lnTo>
                  <a:pt x="307360" y="68262"/>
                </a:lnTo>
                <a:lnTo>
                  <a:pt x="307181" y="68262"/>
                </a:lnTo>
                <a:lnTo>
                  <a:pt x="304800" y="68262"/>
                </a:lnTo>
                <a:close/>
                <a:moveTo>
                  <a:pt x="663247" y="67489"/>
                </a:moveTo>
                <a:cubicBezTo>
                  <a:pt x="663247" y="67489"/>
                  <a:pt x="664956" y="69197"/>
                  <a:pt x="665811" y="70904"/>
                </a:cubicBezTo>
                <a:lnTo>
                  <a:pt x="664067" y="73227"/>
                </a:lnTo>
                <a:close/>
                <a:moveTo>
                  <a:pt x="635896" y="67489"/>
                </a:moveTo>
                <a:lnTo>
                  <a:pt x="638991" y="68262"/>
                </a:lnTo>
                <a:lnTo>
                  <a:pt x="639315" y="68343"/>
                </a:lnTo>
                <a:lnTo>
                  <a:pt x="640247" y="69973"/>
                </a:lnTo>
                <a:lnTo>
                  <a:pt x="637250" y="68262"/>
                </a:lnTo>
                <a:close/>
                <a:moveTo>
                  <a:pt x="594871" y="67489"/>
                </a:moveTo>
                <a:lnTo>
                  <a:pt x="594871" y="69352"/>
                </a:lnTo>
                <a:lnTo>
                  <a:pt x="592307" y="70051"/>
                </a:lnTo>
                <a:lnTo>
                  <a:pt x="591832" y="69766"/>
                </a:lnTo>
                <a:close/>
                <a:moveTo>
                  <a:pt x="588033" y="67489"/>
                </a:moveTo>
                <a:lnTo>
                  <a:pt x="591832" y="69766"/>
                </a:lnTo>
                <a:lnTo>
                  <a:pt x="591452" y="70051"/>
                </a:lnTo>
                <a:cubicBezTo>
                  <a:pt x="589743" y="69197"/>
                  <a:pt x="588033" y="67489"/>
                  <a:pt x="588033" y="67489"/>
                </a:cubicBezTo>
                <a:close/>
                <a:moveTo>
                  <a:pt x="328204" y="67489"/>
                </a:moveTo>
                <a:cubicBezTo>
                  <a:pt x="328204" y="67489"/>
                  <a:pt x="328204" y="74320"/>
                  <a:pt x="321367" y="74320"/>
                </a:cubicBezTo>
                <a:cubicBezTo>
                  <a:pt x="328204" y="67489"/>
                  <a:pt x="328204" y="67489"/>
                  <a:pt x="328204" y="67489"/>
                </a:cubicBezTo>
                <a:close/>
                <a:moveTo>
                  <a:pt x="325582" y="65953"/>
                </a:moveTo>
                <a:lnTo>
                  <a:pt x="324644" y="67468"/>
                </a:lnTo>
                <a:lnTo>
                  <a:pt x="324554" y="67489"/>
                </a:lnTo>
                <a:lnTo>
                  <a:pt x="327349" y="67489"/>
                </a:lnTo>
                <a:cubicBezTo>
                  <a:pt x="328204" y="67489"/>
                  <a:pt x="328204" y="67489"/>
                  <a:pt x="328204" y="67489"/>
                </a:cubicBezTo>
                <a:cubicBezTo>
                  <a:pt x="321367" y="74320"/>
                  <a:pt x="321367" y="74320"/>
                  <a:pt x="314529" y="74320"/>
                </a:cubicBezTo>
                <a:cubicBezTo>
                  <a:pt x="314529" y="74320"/>
                  <a:pt x="314529" y="74320"/>
                  <a:pt x="315384" y="73466"/>
                </a:cubicBezTo>
                <a:lnTo>
                  <a:pt x="320593" y="68262"/>
                </a:lnTo>
                <a:lnTo>
                  <a:pt x="317948" y="70904"/>
                </a:lnTo>
                <a:cubicBezTo>
                  <a:pt x="316239" y="72612"/>
                  <a:pt x="314529" y="74320"/>
                  <a:pt x="314529" y="74320"/>
                </a:cubicBezTo>
                <a:lnTo>
                  <a:pt x="313943" y="73539"/>
                </a:lnTo>
                <a:lnTo>
                  <a:pt x="314529" y="73466"/>
                </a:lnTo>
                <a:lnTo>
                  <a:pt x="320483" y="68262"/>
                </a:lnTo>
                <a:lnTo>
                  <a:pt x="321367" y="67489"/>
                </a:lnTo>
                <a:lnTo>
                  <a:pt x="322041" y="67489"/>
                </a:lnTo>
                <a:lnTo>
                  <a:pt x="322669" y="67489"/>
                </a:lnTo>
                <a:close/>
                <a:moveTo>
                  <a:pt x="353032" y="65945"/>
                </a:moveTo>
                <a:lnTo>
                  <a:pt x="355745" y="67945"/>
                </a:lnTo>
                <a:cubicBezTo>
                  <a:pt x="355745" y="67945"/>
                  <a:pt x="348962" y="67945"/>
                  <a:pt x="348962" y="67945"/>
                </a:cubicBezTo>
                <a:cubicBezTo>
                  <a:pt x="348962" y="67945"/>
                  <a:pt x="350658" y="67945"/>
                  <a:pt x="352354" y="67112"/>
                </a:cubicBezTo>
                <a:close/>
                <a:moveTo>
                  <a:pt x="392510" y="65881"/>
                </a:moveTo>
                <a:lnTo>
                  <a:pt x="396027" y="68225"/>
                </a:lnTo>
                <a:lnTo>
                  <a:pt x="396580" y="67489"/>
                </a:lnTo>
                <a:lnTo>
                  <a:pt x="396138" y="68262"/>
                </a:lnTo>
                <a:lnTo>
                  <a:pt x="394363" y="71366"/>
                </a:lnTo>
                <a:lnTo>
                  <a:pt x="394016" y="70904"/>
                </a:lnTo>
                <a:lnTo>
                  <a:pt x="396000" y="68262"/>
                </a:lnTo>
                <a:lnTo>
                  <a:pt x="395189" y="68262"/>
                </a:lnTo>
                <a:lnTo>
                  <a:pt x="393403" y="68262"/>
                </a:lnTo>
                <a:lnTo>
                  <a:pt x="392577" y="68262"/>
                </a:lnTo>
                <a:lnTo>
                  <a:pt x="392510" y="68262"/>
                </a:lnTo>
                <a:lnTo>
                  <a:pt x="389997" y="68262"/>
                </a:lnTo>
                <a:lnTo>
                  <a:pt x="388938" y="68506"/>
                </a:lnTo>
                <a:lnTo>
                  <a:pt x="388938" y="71437"/>
                </a:lnTo>
                <a:cubicBezTo>
                  <a:pt x="388938" y="73024"/>
                  <a:pt x="388938" y="74612"/>
                  <a:pt x="388938" y="74612"/>
                </a:cubicBezTo>
                <a:cubicBezTo>
                  <a:pt x="388938" y="74612"/>
                  <a:pt x="388938" y="74612"/>
                  <a:pt x="388144" y="74612"/>
                </a:cubicBezTo>
                <a:lnTo>
                  <a:pt x="384969" y="74612"/>
                </a:lnTo>
                <a:lnTo>
                  <a:pt x="383117" y="74612"/>
                </a:lnTo>
                <a:lnTo>
                  <a:pt x="382588" y="74612"/>
                </a:lnTo>
                <a:lnTo>
                  <a:pt x="383117" y="74083"/>
                </a:lnTo>
                <a:lnTo>
                  <a:pt x="383117" y="73818"/>
                </a:lnTo>
                <a:lnTo>
                  <a:pt x="383117" y="70909"/>
                </a:lnTo>
                <a:lnTo>
                  <a:pt x="382588" y="74612"/>
                </a:lnTo>
                <a:lnTo>
                  <a:pt x="382588" y="69056"/>
                </a:lnTo>
                <a:lnTo>
                  <a:pt x="382588" y="69056"/>
                </a:lnTo>
                <a:cubicBezTo>
                  <a:pt x="382588" y="68262"/>
                  <a:pt x="382588" y="68262"/>
                  <a:pt x="382588" y="68262"/>
                </a:cubicBezTo>
                <a:lnTo>
                  <a:pt x="382589" y="68262"/>
                </a:lnTo>
                <a:lnTo>
                  <a:pt x="383117" y="68262"/>
                </a:lnTo>
                <a:lnTo>
                  <a:pt x="383977" y="68262"/>
                </a:lnTo>
                <a:lnTo>
                  <a:pt x="384969" y="68262"/>
                </a:lnTo>
                <a:lnTo>
                  <a:pt x="386557" y="68262"/>
                </a:lnTo>
                <a:cubicBezTo>
                  <a:pt x="385763" y="68262"/>
                  <a:pt x="385763" y="68262"/>
                  <a:pt x="388938" y="68262"/>
                </a:cubicBezTo>
                <a:cubicBezTo>
                  <a:pt x="388938" y="68262"/>
                  <a:pt x="390724" y="66674"/>
                  <a:pt x="392510" y="65881"/>
                </a:cubicBezTo>
                <a:close/>
                <a:moveTo>
                  <a:pt x="415010" y="64301"/>
                </a:moveTo>
                <a:lnTo>
                  <a:pt x="411423" y="67198"/>
                </a:lnTo>
                <a:lnTo>
                  <a:pt x="413675" y="66635"/>
                </a:lnTo>
                <a:close/>
                <a:moveTo>
                  <a:pt x="694604" y="64221"/>
                </a:moveTo>
                <a:lnTo>
                  <a:pt x="696119" y="65087"/>
                </a:lnTo>
                <a:cubicBezTo>
                  <a:pt x="696913" y="65087"/>
                  <a:pt x="696913" y="65087"/>
                  <a:pt x="696913" y="68262"/>
                </a:cubicBezTo>
                <a:close/>
                <a:moveTo>
                  <a:pt x="647618" y="64074"/>
                </a:moveTo>
                <a:lnTo>
                  <a:pt x="649571" y="67489"/>
                </a:lnTo>
                <a:lnTo>
                  <a:pt x="647085" y="65005"/>
                </a:lnTo>
                <a:close/>
                <a:moveTo>
                  <a:pt x="380366" y="63323"/>
                </a:moveTo>
                <a:lnTo>
                  <a:pt x="382589" y="68262"/>
                </a:lnTo>
                <a:cubicBezTo>
                  <a:pt x="379255" y="68262"/>
                  <a:pt x="377588" y="66674"/>
                  <a:pt x="377588" y="65087"/>
                </a:cubicBezTo>
                <a:close/>
                <a:moveTo>
                  <a:pt x="434187" y="62366"/>
                </a:moveTo>
                <a:lnTo>
                  <a:pt x="434567" y="62936"/>
                </a:lnTo>
                <a:lnTo>
                  <a:pt x="434187" y="63220"/>
                </a:lnTo>
                <a:lnTo>
                  <a:pt x="433807" y="62936"/>
                </a:lnTo>
                <a:close/>
                <a:moveTo>
                  <a:pt x="684489" y="62361"/>
                </a:moveTo>
                <a:lnTo>
                  <a:pt x="686707" y="64691"/>
                </a:lnTo>
                <a:lnTo>
                  <a:pt x="690108" y="68262"/>
                </a:lnTo>
                <a:lnTo>
                  <a:pt x="690562" y="68262"/>
                </a:lnTo>
                <a:lnTo>
                  <a:pt x="689769" y="67469"/>
                </a:lnTo>
                <a:lnTo>
                  <a:pt x="684748" y="62448"/>
                </a:lnTo>
                <a:close/>
                <a:moveTo>
                  <a:pt x="375865" y="62285"/>
                </a:moveTo>
                <a:lnTo>
                  <a:pt x="370682" y="67468"/>
                </a:lnTo>
                <a:lnTo>
                  <a:pt x="369988" y="68162"/>
                </a:lnTo>
                <a:lnTo>
                  <a:pt x="375088" y="67468"/>
                </a:lnTo>
                <a:lnTo>
                  <a:pt x="375180" y="66851"/>
                </a:lnTo>
                <a:lnTo>
                  <a:pt x="373857" y="65087"/>
                </a:lnTo>
                <a:lnTo>
                  <a:pt x="375842" y="62440"/>
                </a:lnTo>
                <a:close/>
                <a:moveTo>
                  <a:pt x="382587" y="61913"/>
                </a:moveTo>
                <a:lnTo>
                  <a:pt x="380366" y="63323"/>
                </a:lnTo>
                <a:lnTo>
                  <a:pt x="380293" y="63161"/>
                </a:lnTo>
                <a:close/>
                <a:moveTo>
                  <a:pt x="314323" y="61913"/>
                </a:moveTo>
                <a:lnTo>
                  <a:pt x="310048" y="64633"/>
                </a:lnTo>
                <a:lnTo>
                  <a:pt x="308661" y="65516"/>
                </a:lnTo>
                <a:lnTo>
                  <a:pt x="308769" y="65087"/>
                </a:lnTo>
                <a:lnTo>
                  <a:pt x="310284" y="64221"/>
                </a:lnTo>
                <a:close/>
                <a:moveTo>
                  <a:pt x="287338" y="61913"/>
                </a:moveTo>
                <a:lnTo>
                  <a:pt x="292825" y="62726"/>
                </a:lnTo>
                <a:lnTo>
                  <a:pt x="293689" y="61913"/>
                </a:lnTo>
                <a:lnTo>
                  <a:pt x="293165" y="62776"/>
                </a:lnTo>
                <a:lnTo>
                  <a:pt x="293366" y="62806"/>
                </a:lnTo>
                <a:lnTo>
                  <a:pt x="293291" y="62971"/>
                </a:lnTo>
                <a:lnTo>
                  <a:pt x="292696" y="64294"/>
                </a:lnTo>
                <a:lnTo>
                  <a:pt x="292340" y="64136"/>
                </a:lnTo>
                <a:lnTo>
                  <a:pt x="290316" y="67469"/>
                </a:lnTo>
                <a:cubicBezTo>
                  <a:pt x="288629" y="68263"/>
                  <a:pt x="286942" y="68263"/>
                  <a:pt x="286942" y="68263"/>
                </a:cubicBezTo>
                <a:cubicBezTo>
                  <a:pt x="286942" y="68263"/>
                  <a:pt x="286942" y="68263"/>
                  <a:pt x="287785" y="67469"/>
                </a:cubicBezTo>
                <a:lnTo>
                  <a:pt x="291652" y="63830"/>
                </a:lnTo>
                <a:close/>
                <a:moveTo>
                  <a:pt x="690563" y="61912"/>
                </a:moveTo>
                <a:lnTo>
                  <a:pt x="690567" y="61913"/>
                </a:lnTo>
                <a:lnTo>
                  <a:pt x="691456" y="61913"/>
                </a:lnTo>
                <a:lnTo>
                  <a:pt x="692349" y="61913"/>
                </a:lnTo>
                <a:lnTo>
                  <a:pt x="694135" y="61913"/>
                </a:lnTo>
                <a:lnTo>
                  <a:pt x="695028" y="61913"/>
                </a:lnTo>
                <a:lnTo>
                  <a:pt x="697707" y="61913"/>
                </a:lnTo>
                <a:cubicBezTo>
                  <a:pt x="704851" y="61913"/>
                  <a:pt x="704851" y="68263"/>
                  <a:pt x="704851" y="68263"/>
                </a:cubicBezTo>
                <a:cubicBezTo>
                  <a:pt x="701279" y="68263"/>
                  <a:pt x="699493" y="66675"/>
                  <a:pt x="697707" y="65088"/>
                </a:cubicBezTo>
                <a:lnTo>
                  <a:pt x="694212" y="63534"/>
                </a:lnTo>
                <a:lnTo>
                  <a:pt x="694604" y="64221"/>
                </a:lnTo>
                <a:lnTo>
                  <a:pt x="690571" y="61916"/>
                </a:lnTo>
                <a:lnTo>
                  <a:pt x="690563" y="61913"/>
                </a:lnTo>
                <a:lnTo>
                  <a:pt x="690565" y="61913"/>
                </a:lnTo>
                <a:close/>
                <a:moveTo>
                  <a:pt x="328084" y="61912"/>
                </a:moveTo>
                <a:cubicBezTo>
                  <a:pt x="331524" y="61912"/>
                  <a:pt x="329804" y="63499"/>
                  <a:pt x="327224" y="65087"/>
                </a:cubicBezTo>
                <a:lnTo>
                  <a:pt x="325582" y="65953"/>
                </a:lnTo>
                <a:close/>
                <a:moveTo>
                  <a:pt x="348962" y="61278"/>
                </a:moveTo>
                <a:cubicBezTo>
                  <a:pt x="348962" y="61278"/>
                  <a:pt x="347266" y="62945"/>
                  <a:pt x="345571" y="63778"/>
                </a:cubicBezTo>
                <a:lnTo>
                  <a:pt x="344892" y="63278"/>
                </a:lnTo>
                <a:lnTo>
                  <a:pt x="345571" y="62111"/>
                </a:lnTo>
                <a:cubicBezTo>
                  <a:pt x="345571" y="61278"/>
                  <a:pt x="345571" y="61278"/>
                  <a:pt x="348962" y="61278"/>
                </a:cubicBezTo>
                <a:close/>
                <a:moveTo>
                  <a:pt x="335396" y="61278"/>
                </a:moveTo>
                <a:cubicBezTo>
                  <a:pt x="335396" y="61278"/>
                  <a:pt x="333700" y="62945"/>
                  <a:pt x="332005" y="64612"/>
                </a:cubicBezTo>
                <a:lnTo>
                  <a:pt x="329461" y="67112"/>
                </a:lnTo>
                <a:cubicBezTo>
                  <a:pt x="330309" y="66278"/>
                  <a:pt x="332005" y="64612"/>
                  <a:pt x="335396" y="61278"/>
                </a:cubicBezTo>
                <a:close/>
                <a:moveTo>
                  <a:pt x="335396" y="61278"/>
                </a:moveTo>
                <a:cubicBezTo>
                  <a:pt x="342179" y="61278"/>
                  <a:pt x="335396" y="61278"/>
                  <a:pt x="342179" y="61278"/>
                </a:cubicBezTo>
                <a:lnTo>
                  <a:pt x="341190" y="62129"/>
                </a:lnTo>
                <a:lnTo>
                  <a:pt x="340175" y="63904"/>
                </a:lnTo>
                <a:lnTo>
                  <a:pt x="342179" y="61278"/>
                </a:lnTo>
                <a:lnTo>
                  <a:pt x="344892" y="63278"/>
                </a:lnTo>
                <a:lnTo>
                  <a:pt x="342179" y="67945"/>
                </a:lnTo>
                <a:lnTo>
                  <a:pt x="339713" y="64713"/>
                </a:lnTo>
                <a:lnTo>
                  <a:pt x="338138" y="67469"/>
                </a:lnTo>
                <a:cubicBezTo>
                  <a:pt x="338138" y="68263"/>
                  <a:pt x="338138" y="68263"/>
                  <a:pt x="334963" y="68263"/>
                </a:cubicBezTo>
                <a:lnTo>
                  <a:pt x="334267" y="68263"/>
                </a:lnTo>
                <a:lnTo>
                  <a:pt x="329059" y="73466"/>
                </a:lnTo>
                <a:cubicBezTo>
                  <a:pt x="328204" y="74320"/>
                  <a:pt x="328204" y="74320"/>
                  <a:pt x="328204" y="74320"/>
                </a:cubicBezTo>
                <a:cubicBezTo>
                  <a:pt x="328204" y="74320"/>
                  <a:pt x="328204" y="74320"/>
                  <a:pt x="328204" y="67489"/>
                </a:cubicBezTo>
                <a:cubicBezTo>
                  <a:pt x="328204" y="67489"/>
                  <a:pt x="328204" y="69197"/>
                  <a:pt x="329059" y="70051"/>
                </a:cubicBezTo>
                <a:lnTo>
                  <a:pt x="333234" y="68263"/>
                </a:lnTo>
                <a:lnTo>
                  <a:pt x="328613" y="68263"/>
                </a:lnTo>
                <a:cubicBezTo>
                  <a:pt x="328613" y="68263"/>
                  <a:pt x="331788" y="68263"/>
                  <a:pt x="334963" y="67469"/>
                </a:cubicBezTo>
                <a:lnTo>
                  <a:pt x="335367" y="67115"/>
                </a:lnTo>
                <a:lnTo>
                  <a:pt x="328613" y="67945"/>
                </a:lnTo>
                <a:cubicBezTo>
                  <a:pt x="328613" y="67945"/>
                  <a:pt x="335396" y="67945"/>
                  <a:pt x="335396" y="61278"/>
                </a:cubicBezTo>
                <a:close/>
                <a:moveTo>
                  <a:pt x="300832" y="61119"/>
                </a:moveTo>
                <a:cubicBezTo>
                  <a:pt x="294085" y="68263"/>
                  <a:pt x="294085" y="68263"/>
                  <a:pt x="294085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300832" y="61119"/>
                </a:moveTo>
                <a:cubicBezTo>
                  <a:pt x="300832" y="61119"/>
                  <a:pt x="300832" y="61119"/>
                  <a:pt x="301675" y="61119"/>
                </a:cubicBezTo>
                <a:lnTo>
                  <a:pt x="304206" y="61119"/>
                </a:lnTo>
                <a:cubicBezTo>
                  <a:pt x="305892" y="61119"/>
                  <a:pt x="307579" y="61119"/>
                  <a:pt x="307579" y="61119"/>
                </a:cubicBezTo>
                <a:lnTo>
                  <a:pt x="302330" y="61913"/>
                </a:lnTo>
                <a:lnTo>
                  <a:pt x="301675" y="62012"/>
                </a:lnTo>
                <a:cubicBezTo>
                  <a:pt x="300832" y="62905"/>
                  <a:pt x="300832" y="64691"/>
                  <a:pt x="300832" y="68263"/>
                </a:cubicBezTo>
                <a:cubicBezTo>
                  <a:pt x="300832" y="61119"/>
                  <a:pt x="300832" y="61119"/>
                  <a:pt x="300832" y="61119"/>
                </a:cubicBezTo>
                <a:close/>
                <a:moveTo>
                  <a:pt x="294085" y="61119"/>
                </a:moveTo>
                <a:cubicBezTo>
                  <a:pt x="294085" y="61119"/>
                  <a:pt x="294085" y="61119"/>
                  <a:pt x="294928" y="61119"/>
                </a:cubicBezTo>
                <a:lnTo>
                  <a:pt x="298302" y="61119"/>
                </a:lnTo>
                <a:lnTo>
                  <a:pt x="300832" y="61119"/>
                </a:lnTo>
                <a:cubicBezTo>
                  <a:pt x="294085" y="61119"/>
                  <a:pt x="294085" y="68263"/>
                  <a:pt x="294085" y="61119"/>
                </a:cubicBezTo>
                <a:close/>
                <a:moveTo>
                  <a:pt x="656409" y="60659"/>
                </a:moveTo>
                <a:cubicBezTo>
                  <a:pt x="663247" y="67489"/>
                  <a:pt x="663247" y="67489"/>
                  <a:pt x="663247" y="67489"/>
                </a:cubicBezTo>
                <a:cubicBezTo>
                  <a:pt x="663247" y="67489"/>
                  <a:pt x="661538" y="65781"/>
                  <a:pt x="658973" y="64074"/>
                </a:cubicBezTo>
                <a:lnTo>
                  <a:pt x="657093" y="63391"/>
                </a:lnTo>
                <a:close/>
                <a:moveTo>
                  <a:pt x="649571" y="60659"/>
                </a:moveTo>
                <a:lnTo>
                  <a:pt x="657093" y="63391"/>
                </a:lnTo>
                <a:lnTo>
                  <a:pt x="657264" y="64074"/>
                </a:lnTo>
                <a:cubicBezTo>
                  <a:pt x="658118" y="65781"/>
                  <a:pt x="659828" y="67489"/>
                  <a:pt x="663247" y="67489"/>
                </a:cubicBezTo>
                <a:cubicBezTo>
                  <a:pt x="663247" y="74320"/>
                  <a:pt x="663247" y="67489"/>
                  <a:pt x="663247" y="74320"/>
                </a:cubicBezTo>
                <a:cubicBezTo>
                  <a:pt x="656409" y="74320"/>
                  <a:pt x="656409" y="74320"/>
                  <a:pt x="649571" y="67489"/>
                </a:cubicBezTo>
                <a:cubicBezTo>
                  <a:pt x="649571" y="67489"/>
                  <a:pt x="649571" y="67489"/>
                  <a:pt x="649571" y="66635"/>
                </a:cubicBezTo>
                <a:lnTo>
                  <a:pt x="649571" y="63142"/>
                </a:lnTo>
                <a:lnTo>
                  <a:pt x="649962" y="63391"/>
                </a:lnTo>
                <a:lnTo>
                  <a:pt x="650426" y="66635"/>
                </a:lnTo>
                <a:cubicBezTo>
                  <a:pt x="651281" y="67489"/>
                  <a:pt x="652990" y="67489"/>
                  <a:pt x="656409" y="67489"/>
                </a:cubicBezTo>
                <a:lnTo>
                  <a:pt x="649962" y="63391"/>
                </a:lnTo>
                <a:close/>
                <a:moveTo>
                  <a:pt x="642734" y="60659"/>
                </a:moveTo>
                <a:lnTo>
                  <a:pt x="643988" y="61912"/>
                </a:lnTo>
                <a:lnTo>
                  <a:pt x="646152" y="64074"/>
                </a:lnTo>
                <a:lnTo>
                  <a:pt x="647085" y="65005"/>
                </a:lnTo>
                <a:lnTo>
                  <a:pt x="646152" y="66635"/>
                </a:lnTo>
                <a:cubicBezTo>
                  <a:pt x="646153" y="67489"/>
                  <a:pt x="646153" y="67489"/>
                  <a:pt x="642734" y="67489"/>
                </a:cubicBezTo>
                <a:lnTo>
                  <a:pt x="642734" y="63220"/>
                </a:lnTo>
                <a:lnTo>
                  <a:pt x="642734" y="61513"/>
                </a:lnTo>
                <a:close/>
                <a:moveTo>
                  <a:pt x="642734" y="60659"/>
                </a:moveTo>
                <a:cubicBezTo>
                  <a:pt x="642734" y="60659"/>
                  <a:pt x="644443" y="60659"/>
                  <a:pt x="647007" y="61513"/>
                </a:cubicBezTo>
                <a:lnTo>
                  <a:pt x="647635" y="61912"/>
                </a:lnTo>
                <a:lnTo>
                  <a:pt x="648529" y="62480"/>
                </a:lnTo>
                <a:lnTo>
                  <a:pt x="647618" y="64074"/>
                </a:lnTo>
                <a:lnTo>
                  <a:pt x="646381" y="61912"/>
                </a:lnTo>
                <a:lnTo>
                  <a:pt x="646152" y="61513"/>
                </a:lnTo>
                <a:cubicBezTo>
                  <a:pt x="644443" y="60659"/>
                  <a:pt x="642734" y="60659"/>
                  <a:pt x="642734" y="60659"/>
                </a:cubicBezTo>
                <a:close/>
                <a:moveTo>
                  <a:pt x="444444" y="60659"/>
                </a:moveTo>
                <a:cubicBezTo>
                  <a:pt x="441025" y="64074"/>
                  <a:pt x="441025" y="64074"/>
                  <a:pt x="442734" y="63220"/>
                </a:cubicBezTo>
                <a:lnTo>
                  <a:pt x="444138" y="62799"/>
                </a:lnTo>
                <a:lnTo>
                  <a:pt x="443589" y="66635"/>
                </a:lnTo>
                <a:cubicBezTo>
                  <a:pt x="442735" y="67489"/>
                  <a:pt x="441025" y="67489"/>
                  <a:pt x="437606" y="67489"/>
                </a:cubicBezTo>
                <a:lnTo>
                  <a:pt x="438700" y="65577"/>
                </a:lnTo>
                <a:close/>
                <a:moveTo>
                  <a:pt x="437606" y="60659"/>
                </a:moveTo>
                <a:lnTo>
                  <a:pt x="434871" y="63391"/>
                </a:lnTo>
                <a:lnTo>
                  <a:pt x="434567" y="62936"/>
                </a:lnTo>
                <a:close/>
                <a:moveTo>
                  <a:pt x="430768" y="60659"/>
                </a:moveTo>
                <a:cubicBezTo>
                  <a:pt x="430768" y="60659"/>
                  <a:pt x="430768" y="60659"/>
                  <a:pt x="431623" y="60659"/>
                </a:cubicBezTo>
                <a:lnTo>
                  <a:pt x="434187" y="60659"/>
                </a:lnTo>
                <a:lnTo>
                  <a:pt x="435042" y="60659"/>
                </a:lnTo>
                <a:lnTo>
                  <a:pt x="436751" y="60659"/>
                </a:lnTo>
                <a:lnTo>
                  <a:pt x="437606" y="60659"/>
                </a:lnTo>
                <a:lnTo>
                  <a:pt x="431745" y="61391"/>
                </a:lnTo>
                <a:close/>
                <a:moveTo>
                  <a:pt x="362220" y="60571"/>
                </a:moveTo>
                <a:lnTo>
                  <a:pt x="362528" y="61278"/>
                </a:lnTo>
                <a:cubicBezTo>
                  <a:pt x="362528" y="61278"/>
                  <a:pt x="355745" y="67945"/>
                  <a:pt x="355745" y="61278"/>
                </a:cubicBezTo>
                <a:close/>
                <a:moveTo>
                  <a:pt x="362666" y="60325"/>
                </a:moveTo>
                <a:lnTo>
                  <a:pt x="362637" y="60525"/>
                </a:lnTo>
                <a:lnTo>
                  <a:pt x="362220" y="60571"/>
                </a:lnTo>
                <a:lnTo>
                  <a:pt x="362183" y="60487"/>
                </a:lnTo>
                <a:lnTo>
                  <a:pt x="362528" y="60444"/>
                </a:lnTo>
                <a:close/>
                <a:moveTo>
                  <a:pt x="364124" y="60101"/>
                </a:moveTo>
                <a:lnTo>
                  <a:pt x="362528" y="61278"/>
                </a:lnTo>
                <a:lnTo>
                  <a:pt x="362637" y="60525"/>
                </a:lnTo>
                <a:lnTo>
                  <a:pt x="363376" y="60444"/>
                </a:lnTo>
                <a:close/>
                <a:moveTo>
                  <a:pt x="374059" y="59277"/>
                </a:moveTo>
                <a:lnTo>
                  <a:pt x="373550" y="60444"/>
                </a:lnTo>
                <a:cubicBezTo>
                  <a:pt x="374398" y="61278"/>
                  <a:pt x="376094" y="61278"/>
                  <a:pt x="376094" y="61278"/>
                </a:cubicBezTo>
                <a:cubicBezTo>
                  <a:pt x="369311" y="61278"/>
                  <a:pt x="369311" y="61278"/>
                  <a:pt x="369311" y="61278"/>
                </a:cubicBezTo>
                <a:close/>
                <a:moveTo>
                  <a:pt x="645247" y="59026"/>
                </a:moveTo>
                <a:lnTo>
                  <a:pt x="648980" y="61693"/>
                </a:lnTo>
                <a:lnTo>
                  <a:pt x="649571" y="60659"/>
                </a:lnTo>
                <a:lnTo>
                  <a:pt x="649571" y="63142"/>
                </a:lnTo>
                <a:lnTo>
                  <a:pt x="648529" y="62480"/>
                </a:lnTo>
                <a:lnTo>
                  <a:pt x="648854" y="61912"/>
                </a:lnTo>
                <a:lnTo>
                  <a:pt x="648919" y="61798"/>
                </a:lnTo>
                <a:lnTo>
                  <a:pt x="646113" y="60921"/>
                </a:lnTo>
                <a:close/>
                <a:moveTo>
                  <a:pt x="379413" y="58936"/>
                </a:moveTo>
                <a:lnTo>
                  <a:pt x="382587" y="61912"/>
                </a:lnTo>
                <a:lnTo>
                  <a:pt x="382588" y="61912"/>
                </a:lnTo>
                <a:lnTo>
                  <a:pt x="382589" y="61912"/>
                </a:lnTo>
                <a:lnTo>
                  <a:pt x="382587" y="61912"/>
                </a:lnTo>
                <a:lnTo>
                  <a:pt x="382588" y="61913"/>
                </a:lnTo>
                <a:lnTo>
                  <a:pt x="382588" y="61913"/>
                </a:lnTo>
                <a:lnTo>
                  <a:pt x="382587" y="61913"/>
                </a:lnTo>
                <a:lnTo>
                  <a:pt x="382586" y="61913"/>
                </a:lnTo>
                <a:lnTo>
                  <a:pt x="380089" y="62706"/>
                </a:lnTo>
                <a:lnTo>
                  <a:pt x="380293" y="63161"/>
                </a:lnTo>
                <a:lnTo>
                  <a:pt x="376755" y="65087"/>
                </a:lnTo>
                <a:lnTo>
                  <a:pt x="376238" y="67054"/>
                </a:lnTo>
                <a:lnTo>
                  <a:pt x="376238" y="68262"/>
                </a:lnTo>
                <a:lnTo>
                  <a:pt x="376003" y="67949"/>
                </a:lnTo>
                <a:lnTo>
                  <a:pt x="375921" y="68262"/>
                </a:lnTo>
                <a:lnTo>
                  <a:pt x="372588" y="68262"/>
                </a:lnTo>
                <a:lnTo>
                  <a:pt x="370087" y="68262"/>
                </a:lnTo>
                <a:lnTo>
                  <a:pt x="369888" y="68262"/>
                </a:lnTo>
                <a:lnTo>
                  <a:pt x="369254" y="68262"/>
                </a:lnTo>
                <a:lnTo>
                  <a:pt x="369888" y="68176"/>
                </a:lnTo>
                <a:lnTo>
                  <a:pt x="369888" y="61912"/>
                </a:lnTo>
                <a:cubicBezTo>
                  <a:pt x="369888" y="65087"/>
                  <a:pt x="369888" y="66674"/>
                  <a:pt x="370682" y="66674"/>
                </a:cubicBezTo>
                <a:lnTo>
                  <a:pt x="375874" y="62224"/>
                </a:lnTo>
                <a:lnTo>
                  <a:pt x="375921" y="61912"/>
                </a:lnTo>
                <a:lnTo>
                  <a:pt x="376238" y="61912"/>
                </a:lnTo>
                <a:lnTo>
                  <a:pt x="376239" y="61912"/>
                </a:lnTo>
                <a:close/>
                <a:moveTo>
                  <a:pt x="311150" y="58936"/>
                </a:moveTo>
                <a:lnTo>
                  <a:pt x="314324" y="61912"/>
                </a:lnTo>
                <a:lnTo>
                  <a:pt x="314324" y="61912"/>
                </a:lnTo>
                <a:lnTo>
                  <a:pt x="314324" y="61912"/>
                </a:lnTo>
                <a:lnTo>
                  <a:pt x="314325" y="61913"/>
                </a:lnTo>
                <a:lnTo>
                  <a:pt x="314325" y="61912"/>
                </a:lnTo>
                <a:cubicBezTo>
                  <a:pt x="314325" y="61912"/>
                  <a:pt x="314325" y="61912"/>
                  <a:pt x="320675" y="61912"/>
                </a:cubicBezTo>
                <a:lnTo>
                  <a:pt x="320671" y="61913"/>
                </a:lnTo>
                <a:lnTo>
                  <a:pt x="317500" y="62706"/>
                </a:lnTo>
                <a:lnTo>
                  <a:pt x="314767" y="67489"/>
                </a:lnTo>
                <a:lnTo>
                  <a:pt x="315098" y="67489"/>
                </a:lnTo>
                <a:lnTo>
                  <a:pt x="315119" y="67468"/>
                </a:lnTo>
                <a:lnTo>
                  <a:pt x="320674" y="61913"/>
                </a:lnTo>
                <a:lnTo>
                  <a:pt x="317500" y="67468"/>
                </a:lnTo>
                <a:lnTo>
                  <a:pt x="317417" y="67489"/>
                </a:lnTo>
                <a:lnTo>
                  <a:pt x="317948" y="67489"/>
                </a:lnTo>
                <a:lnTo>
                  <a:pt x="320512" y="67489"/>
                </a:lnTo>
                <a:lnTo>
                  <a:pt x="321367" y="67489"/>
                </a:lnTo>
                <a:lnTo>
                  <a:pt x="319562" y="68262"/>
                </a:lnTo>
                <a:lnTo>
                  <a:pt x="315384" y="70051"/>
                </a:lnTo>
                <a:lnTo>
                  <a:pt x="314787" y="68262"/>
                </a:lnTo>
                <a:lnTo>
                  <a:pt x="314751" y="68155"/>
                </a:lnTo>
                <a:lnTo>
                  <a:pt x="314325" y="68262"/>
                </a:lnTo>
                <a:lnTo>
                  <a:pt x="314671" y="67916"/>
                </a:lnTo>
                <a:lnTo>
                  <a:pt x="314617" y="67752"/>
                </a:lnTo>
                <a:lnTo>
                  <a:pt x="314325" y="68262"/>
                </a:lnTo>
                <a:lnTo>
                  <a:pt x="313949" y="68262"/>
                </a:lnTo>
                <a:lnTo>
                  <a:pt x="311965" y="70904"/>
                </a:lnTo>
                <a:lnTo>
                  <a:pt x="313943" y="73539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3466"/>
                </a:cubicBezTo>
                <a:lnTo>
                  <a:pt x="313755" y="68262"/>
                </a:lnTo>
                <a:lnTo>
                  <a:pt x="310356" y="68262"/>
                </a:lnTo>
                <a:lnTo>
                  <a:pt x="308769" y="68262"/>
                </a:lnTo>
                <a:cubicBezTo>
                  <a:pt x="307975" y="68262"/>
                  <a:pt x="307975" y="68262"/>
                  <a:pt x="307975" y="68262"/>
                </a:cubicBezTo>
                <a:cubicBezTo>
                  <a:pt x="307975" y="68262"/>
                  <a:pt x="309563" y="68262"/>
                  <a:pt x="311150" y="67468"/>
                </a:cubicBezTo>
                <a:lnTo>
                  <a:pt x="314324" y="61913"/>
                </a:lnTo>
                <a:lnTo>
                  <a:pt x="314323" y="61913"/>
                </a:lnTo>
                <a:lnTo>
                  <a:pt x="314321" y="61913"/>
                </a:lnTo>
                <a:lnTo>
                  <a:pt x="313532" y="61913"/>
                </a:lnTo>
                <a:lnTo>
                  <a:pt x="311150" y="61913"/>
                </a:lnTo>
                <a:lnTo>
                  <a:pt x="310357" y="61913"/>
                </a:lnTo>
                <a:lnTo>
                  <a:pt x="307976" y="61913"/>
                </a:lnTo>
                <a:lnTo>
                  <a:pt x="307975" y="61913"/>
                </a:lnTo>
                <a:lnTo>
                  <a:pt x="307976" y="61912"/>
                </a:lnTo>
                <a:close/>
                <a:moveTo>
                  <a:pt x="365920" y="58777"/>
                </a:moveTo>
                <a:lnTo>
                  <a:pt x="366338" y="59086"/>
                </a:lnTo>
                <a:lnTo>
                  <a:pt x="364124" y="60101"/>
                </a:lnTo>
                <a:close/>
                <a:moveTo>
                  <a:pt x="429913" y="58097"/>
                </a:moveTo>
                <a:cubicBezTo>
                  <a:pt x="430768" y="57243"/>
                  <a:pt x="430768" y="57243"/>
                  <a:pt x="430768" y="60659"/>
                </a:cubicBezTo>
                <a:cubicBezTo>
                  <a:pt x="430768" y="60659"/>
                  <a:pt x="423931" y="67489"/>
                  <a:pt x="423931" y="67489"/>
                </a:cubicBezTo>
                <a:cubicBezTo>
                  <a:pt x="423931" y="60659"/>
                  <a:pt x="423931" y="60659"/>
                  <a:pt x="423931" y="60659"/>
                </a:cubicBezTo>
                <a:cubicBezTo>
                  <a:pt x="427350" y="60659"/>
                  <a:pt x="429059" y="58951"/>
                  <a:pt x="429913" y="58097"/>
                </a:cubicBezTo>
                <a:close/>
                <a:moveTo>
                  <a:pt x="640247" y="56312"/>
                </a:moveTo>
                <a:lnTo>
                  <a:pt x="641879" y="57243"/>
                </a:lnTo>
                <a:cubicBezTo>
                  <a:pt x="642734" y="58951"/>
                  <a:pt x="642734" y="60659"/>
                  <a:pt x="642734" y="60659"/>
                </a:cubicBezTo>
                <a:close/>
                <a:moveTo>
                  <a:pt x="432633" y="56312"/>
                </a:moveTo>
                <a:lnTo>
                  <a:pt x="433332" y="57243"/>
                </a:lnTo>
                <a:cubicBezTo>
                  <a:pt x="432478" y="58951"/>
                  <a:pt x="430768" y="60659"/>
                  <a:pt x="430768" y="60659"/>
                </a:cubicBezTo>
                <a:close/>
                <a:moveTo>
                  <a:pt x="376094" y="54610"/>
                </a:moveTo>
                <a:cubicBezTo>
                  <a:pt x="369311" y="61278"/>
                  <a:pt x="369311" y="61278"/>
                  <a:pt x="369311" y="61278"/>
                </a:cubicBezTo>
                <a:lnTo>
                  <a:pt x="366338" y="59086"/>
                </a:lnTo>
                <a:close/>
                <a:moveTo>
                  <a:pt x="376094" y="54610"/>
                </a:moveTo>
                <a:cubicBezTo>
                  <a:pt x="376094" y="54610"/>
                  <a:pt x="376094" y="61278"/>
                  <a:pt x="376094" y="61278"/>
                </a:cubicBezTo>
                <a:cubicBezTo>
                  <a:pt x="376094" y="61278"/>
                  <a:pt x="376094" y="59611"/>
                  <a:pt x="375246" y="58777"/>
                </a:cubicBezTo>
                <a:lnTo>
                  <a:pt x="374059" y="59277"/>
                </a:lnTo>
                <a:close/>
                <a:moveTo>
                  <a:pt x="369311" y="54610"/>
                </a:moveTo>
                <a:lnTo>
                  <a:pt x="362666" y="60325"/>
                </a:lnTo>
                <a:lnTo>
                  <a:pt x="363376" y="55444"/>
                </a:lnTo>
                <a:cubicBezTo>
                  <a:pt x="364224" y="54610"/>
                  <a:pt x="365920" y="54610"/>
                  <a:pt x="369311" y="54610"/>
                </a:cubicBezTo>
                <a:close/>
                <a:moveTo>
                  <a:pt x="342179" y="54610"/>
                </a:moveTo>
                <a:cubicBezTo>
                  <a:pt x="342179" y="54610"/>
                  <a:pt x="348962" y="54610"/>
                  <a:pt x="348962" y="54610"/>
                </a:cubicBezTo>
                <a:cubicBezTo>
                  <a:pt x="352354" y="54610"/>
                  <a:pt x="354049" y="54610"/>
                  <a:pt x="355745" y="54610"/>
                </a:cubicBezTo>
                <a:cubicBezTo>
                  <a:pt x="355745" y="54610"/>
                  <a:pt x="348962" y="61278"/>
                  <a:pt x="348962" y="61278"/>
                </a:cubicBezTo>
                <a:cubicBezTo>
                  <a:pt x="342179" y="61278"/>
                  <a:pt x="348962" y="61278"/>
                  <a:pt x="342179" y="61278"/>
                </a:cubicBezTo>
                <a:cubicBezTo>
                  <a:pt x="342179" y="61278"/>
                  <a:pt x="342179" y="54610"/>
                  <a:pt x="342179" y="54610"/>
                </a:cubicBezTo>
                <a:close/>
                <a:moveTo>
                  <a:pt x="335396" y="54610"/>
                </a:moveTo>
                <a:cubicBezTo>
                  <a:pt x="335396" y="54610"/>
                  <a:pt x="342179" y="54610"/>
                  <a:pt x="342179" y="54610"/>
                </a:cubicBezTo>
                <a:cubicBezTo>
                  <a:pt x="342179" y="61278"/>
                  <a:pt x="335396" y="61278"/>
                  <a:pt x="335396" y="61278"/>
                </a:cubicBezTo>
                <a:cubicBezTo>
                  <a:pt x="335396" y="61278"/>
                  <a:pt x="342179" y="54610"/>
                  <a:pt x="335396" y="54610"/>
                </a:cubicBezTo>
                <a:close/>
                <a:moveTo>
                  <a:pt x="684213" y="53975"/>
                </a:moveTo>
                <a:cubicBezTo>
                  <a:pt x="687388" y="53975"/>
                  <a:pt x="690563" y="53975"/>
                  <a:pt x="692151" y="54967"/>
                </a:cubicBezTo>
                <a:lnTo>
                  <a:pt x="690563" y="61912"/>
                </a:lnTo>
                <a:lnTo>
                  <a:pt x="690563" y="61913"/>
                </a:lnTo>
                <a:cubicBezTo>
                  <a:pt x="690563" y="53975"/>
                  <a:pt x="690563" y="53975"/>
                  <a:pt x="684213" y="53975"/>
                </a:cubicBezTo>
                <a:close/>
                <a:moveTo>
                  <a:pt x="642938" y="53975"/>
                </a:moveTo>
                <a:lnTo>
                  <a:pt x="645247" y="59026"/>
                </a:lnTo>
                <a:lnTo>
                  <a:pt x="643732" y="57944"/>
                </a:lnTo>
                <a:cubicBezTo>
                  <a:pt x="642938" y="55959"/>
                  <a:pt x="642938" y="53975"/>
                  <a:pt x="642938" y="53975"/>
                </a:cubicBezTo>
                <a:close/>
                <a:moveTo>
                  <a:pt x="369888" y="53975"/>
                </a:moveTo>
                <a:lnTo>
                  <a:pt x="371476" y="53975"/>
                </a:lnTo>
                <a:lnTo>
                  <a:pt x="371476" y="55563"/>
                </a:lnTo>
                <a:lnTo>
                  <a:pt x="369888" y="55563"/>
                </a:lnTo>
                <a:close/>
                <a:moveTo>
                  <a:pt x="334566" y="53975"/>
                </a:moveTo>
                <a:cubicBezTo>
                  <a:pt x="334566" y="53975"/>
                  <a:pt x="332879" y="53975"/>
                  <a:pt x="330349" y="54967"/>
                </a:cubicBezTo>
                <a:lnTo>
                  <a:pt x="321367" y="61692"/>
                </a:lnTo>
                <a:lnTo>
                  <a:pt x="321367" y="61912"/>
                </a:lnTo>
                <a:lnTo>
                  <a:pt x="321367" y="66635"/>
                </a:lnTo>
                <a:cubicBezTo>
                  <a:pt x="321367" y="67489"/>
                  <a:pt x="321367" y="67489"/>
                  <a:pt x="321367" y="67489"/>
                </a:cubicBezTo>
                <a:cubicBezTo>
                  <a:pt x="321367" y="67489"/>
                  <a:pt x="319658" y="67489"/>
                  <a:pt x="318803" y="66635"/>
                </a:cubicBezTo>
                <a:lnTo>
                  <a:pt x="320829" y="61913"/>
                </a:lnTo>
                <a:lnTo>
                  <a:pt x="320829" y="61912"/>
                </a:lnTo>
                <a:lnTo>
                  <a:pt x="321367" y="60659"/>
                </a:lnTo>
                <a:lnTo>
                  <a:pt x="321367" y="61609"/>
                </a:lnTo>
                <a:lnTo>
                  <a:pt x="327819" y="54967"/>
                </a:lnTo>
                <a:cubicBezTo>
                  <a:pt x="329506" y="53975"/>
                  <a:pt x="331193" y="53975"/>
                  <a:pt x="334566" y="53975"/>
                </a:cubicBezTo>
                <a:close/>
                <a:moveTo>
                  <a:pt x="314326" y="53975"/>
                </a:moveTo>
                <a:cubicBezTo>
                  <a:pt x="314326" y="53975"/>
                  <a:pt x="314326" y="53975"/>
                  <a:pt x="307579" y="61119"/>
                </a:cubicBezTo>
                <a:cubicBezTo>
                  <a:pt x="307579" y="61119"/>
                  <a:pt x="314326" y="53975"/>
                  <a:pt x="314326" y="53975"/>
                </a:cubicBezTo>
                <a:close/>
                <a:moveTo>
                  <a:pt x="314326" y="53975"/>
                </a:moveTo>
                <a:lnTo>
                  <a:pt x="314855" y="53975"/>
                </a:lnTo>
                <a:lnTo>
                  <a:pt x="317435" y="53975"/>
                </a:lnTo>
                <a:lnTo>
                  <a:pt x="318295" y="53975"/>
                </a:lnTo>
                <a:lnTo>
                  <a:pt x="320676" y="53975"/>
                </a:lnTo>
                <a:lnTo>
                  <a:pt x="320676" y="55563"/>
                </a:lnTo>
                <a:lnTo>
                  <a:pt x="314326" y="55563"/>
                </a:lnTo>
                <a:close/>
                <a:moveTo>
                  <a:pt x="307579" y="53975"/>
                </a:moveTo>
                <a:cubicBezTo>
                  <a:pt x="307579" y="53975"/>
                  <a:pt x="307579" y="53975"/>
                  <a:pt x="307579" y="61119"/>
                </a:cubicBezTo>
                <a:cubicBezTo>
                  <a:pt x="307579" y="53975"/>
                  <a:pt x="300832" y="61119"/>
                  <a:pt x="307579" y="53975"/>
                </a:cubicBezTo>
                <a:close/>
                <a:moveTo>
                  <a:pt x="300832" y="53975"/>
                </a:moveTo>
                <a:cubicBezTo>
                  <a:pt x="300832" y="53975"/>
                  <a:pt x="300832" y="53975"/>
                  <a:pt x="307579" y="53975"/>
                </a:cubicBezTo>
                <a:cubicBezTo>
                  <a:pt x="300832" y="61119"/>
                  <a:pt x="300832" y="61119"/>
                  <a:pt x="300832" y="61119"/>
                </a:cubicBezTo>
                <a:cubicBezTo>
                  <a:pt x="294085" y="61119"/>
                  <a:pt x="300832" y="61119"/>
                  <a:pt x="300832" y="53975"/>
                </a:cubicBezTo>
                <a:close/>
                <a:moveTo>
                  <a:pt x="635896" y="53828"/>
                </a:moveTo>
                <a:cubicBezTo>
                  <a:pt x="635896" y="53828"/>
                  <a:pt x="642734" y="60659"/>
                  <a:pt x="635896" y="60659"/>
                </a:cubicBezTo>
                <a:cubicBezTo>
                  <a:pt x="635896" y="60659"/>
                  <a:pt x="635896" y="60659"/>
                  <a:pt x="635896" y="59805"/>
                </a:cubicBezTo>
                <a:lnTo>
                  <a:pt x="635896" y="58097"/>
                </a:lnTo>
                <a:close/>
                <a:moveTo>
                  <a:pt x="635896" y="53828"/>
                </a:moveTo>
                <a:cubicBezTo>
                  <a:pt x="635896" y="53828"/>
                  <a:pt x="637606" y="53828"/>
                  <a:pt x="639315" y="54682"/>
                </a:cubicBezTo>
                <a:lnTo>
                  <a:pt x="640247" y="56312"/>
                </a:lnTo>
                <a:close/>
                <a:moveTo>
                  <a:pt x="430768" y="53828"/>
                </a:moveTo>
                <a:cubicBezTo>
                  <a:pt x="430768" y="53828"/>
                  <a:pt x="432478" y="53828"/>
                  <a:pt x="433332" y="54682"/>
                </a:cubicBezTo>
                <a:lnTo>
                  <a:pt x="432633" y="56312"/>
                </a:lnTo>
                <a:close/>
                <a:moveTo>
                  <a:pt x="417093" y="53828"/>
                </a:moveTo>
                <a:lnTo>
                  <a:pt x="417948" y="53828"/>
                </a:lnTo>
                <a:lnTo>
                  <a:pt x="419657" y="53828"/>
                </a:lnTo>
                <a:lnTo>
                  <a:pt x="420512" y="53828"/>
                </a:lnTo>
                <a:lnTo>
                  <a:pt x="421367" y="53828"/>
                </a:lnTo>
                <a:lnTo>
                  <a:pt x="423931" y="53828"/>
                </a:lnTo>
                <a:cubicBezTo>
                  <a:pt x="417093" y="60659"/>
                  <a:pt x="423931" y="53828"/>
                  <a:pt x="423931" y="60659"/>
                </a:cubicBezTo>
                <a:lnTo>
                  <a:pt x="417093" y="60659"/>
                </a:lnTo>
                <a:cubicBezTo>
                  <a:pt x="417093" y="60659"/>
                  <a:pt x="417093" y="58951"/>
                  <a:pt x="417093" y="57243"/>
                </a:cubicBezTo>
                <a:lnTo>
                  <a:pt x="417093" y="53975"/>
                </a:lnTo>
                <a:close/>
                <a:moveTo>
                  <a:pt x="410256" y="53828"/>
                </a:moveTo>
                <a:lnTo>
                  <a:pt x="410794" y="53828"/>
                </a:lnTo>
                <a:lnTo>
                  <a:pt x="417093" y="53828"/>
                </a:lnTo>
                <a:lnTo>
                  <a:pt x="415918" y="53975"/>
                </a:lnTo>
                <a:lnTo>
                  <a:pt x="410256" y="54682"/>
                </a:lnTo>
                <a:cubicBezTo>
                  <a:pt x="406837" y="55536"/>
                  <a:pt x="403418" y="57243"/>
                  <a:pt x="403418" y="60659"/>
                </a:cubicBezTo>
                <a:cubicBezTo>
                  <a:pt x="403418" y="60659"/>
                  <a:pt x="405128" y="58951"/>
                  <a:pt x="406837" y="57243"/>
                </a:cubicBezTo>
                <a:lnTo>
                  <a:pt x="410109" y="53975"/>
                </a:lnTo>
                <a:close/>
                <a:moveTo>
                  <a:pt x="403418" y="53828"/>
                </a:moveTo>
                <a:lnTo>
                  <a:pt x="403271" y="53975"/>
                </a:lnTo>
                <a:lnTo>
                  <a:pt x="397435" y="59805"/>
                </a:lnTo>
                <a:cubicBezTo>
                  <a:pt x="396580" y="60659"/>
                  <a:pt x="396580" y="60659"/>
                  <a:pt x="396580" y="60659"/>
                </a:cubicBezTo>
                <a:cubicBezTo>
                  <a:pt x="396580" y="60659"/>
                  <a:pt x="396580" y="60659"/>
                  <a:pt x="397435" y="60659"/>
                </a:cubicBezTo>
                <a:lnTo>
                  <a:pt x="399999" y="60659"/>
                </a:lnTo>
                <a:lnTo>
                  <a:pt x="402563" y="60659"/>
                </a:lnTo>
                <a:lnTo>
                  <a:pt x="403418" y="60659"/>
                </a:lnTo>
                <a:cubicBezTo>
                  <a:pt x="396580" y="60659"/>
                  <a:pt x="389743" y="60659"/>
                  <a:pt x="382905" y="67489"/>
                </a:cubicBezTo>
                <a:cubicBezTo>
                  <a:pt x="382905" y="67489"/>
                  <a:pt x="384615" y="65781"/>
                  <a:pt x="386324" y="64074"/>
                </a:cubicBezTo>
                <a:lnTo>
                  <a:pt x="388488" y="61912"/>
                </a:lnTo>
                <a:lnTo>
                  <a:pt x="388938" y="61463"/>
                </a:lnTo>
                <a:lnTo>
                  <a:pt x="388938" y="60921"/>
                </a:lnTo>
                <a:cubicBezTo>
                  <a:pt x="388938" y="59928"/>
                  <a:pt x="388938" y="57944"/>
                  <a:pt x="388938" y="53975"/>
                </a:cubicBezTo>
                <a:cubicBezTo>
                  <a:pt x="388938" y="61913"/>
                  <a:pt x="388938" y="53975"/>
                  <a:pt x="396876" y="53975"/>
                </a:cubicBezTo>
                <a:cubicBezTo>
                  <a:pt x="396876" y="53975"/>
                  <a:pt x="394892" y="55959"/>
                  <a:pt x="392907" y="57944"/>
                </a:cubicBezTo>
                <a:lnTo>
                  <a:pt x="390256" y="60595"/>
                </a:lnTo>
                <a:lnTo>
                  <a:pt x="396580" y="59805"/>
                </a:lnTo>
                <a:lnTo>
                  <a:pt x="403250" y="53975"/>
                </a:lnTo>
                <a:close/>
                <a:moveTo>
                  <a:pt x="403418" y="53828"/>
                </a:moveTo>
                <a:lnTo>
                  <a:pt x="403528" y="53975"/>
                </a:lnTo>
                <a:lnTo>
                  <a:pt x="405982" y="57243"/>
                </a:lnTo>
                <a:cubicBezTo>
                  <a:pt x="405128" y="58951"/>
                  <a:pt x="403418" y="60659"/>
                  <a:pt x="403418" y="60659"/>
                </a:cubicBezTo>
                <a:cubicBezTo>
                  <a:pt x="403418" y="60659"/>
                  <a:pt x="403418" y="60659"/>
                  <a:pt x="403418" y="59805"/>
                </a:cubicBezTo>
                <a:lnTo>
                  <a:pt x="403418" y="53975"/>
                </a:lnTo>
                <a:close/>
                <a:moveTo>
                  <a:pt x="432297" y="52308"/>
                </a:moveTo>
                <a:lnTo>
                  <a:pt x="430213" y="53975"/>
                </a:lnTo>
                <a:cubicBezTo>
                  <a:pt x="430213" y="53975"/>
                  <a:pt x="430213" y="53975"/>
                  <a:pt x="431205" y="53181"/>
                </a:cubicBezTo>
                <a:close/>
                <a:moveTo>
                  <a:pt x="346076" y="50556"/>
                </a:moveTo>
                <a:lnTo>
                  <a:pt x="341842" y="53975"/>
                </a:lnTo>
                <a:lnTo>
                  <a:pt x="340982" y="53975"/>
                </a:lnTo>
                <a:lnTo>
                  <a:pt x="338403" y="53975"/>
                </a:lnTo>
                <a:lnTo>
                  <a:pt x="337096" y="53975"/>
                </a:lnTo>
                <a:lnTo>
                  <a:pt x="334964" y="53975"/>
                </a:lnTo>
                <a:lnTo>
                  <a:pt x="334963" y="53975"/>
                </a:lnTo>
                <a:cubicBezTo>
                  <a:pt x="334963" y="53975"/>
                  <a:pt x="340123" y="52387"/>
                  <a:pt x="345282" y="50800"/>
                </a:cubicBezTo>
                <a:close/>
                <a:moveTo>
                  <a:pt x="376094" y="49761"/>
                </a:moveTo>
                <a:lnTo>
                  <a:pt x="376094" y="54610"/>
                </a:lnTo>
                <a:cubicBezTo>
                  <a:pt x="372703" y="54610"/>
                  <a:pt x="372703" y="54610"/>
                  <a:pt x="373550" y="53777"/>
                </a:cubicBezTo>
                <a:lnTo>
                  <a:pt x="375196" y="50002"/>
                </a:lnTo>
                <a:close/>
                <a:moveTo>
                  <a:pt x="382877" y="47943"/>
                </a:moveTo>
                <a:cubicBezTo>
                  <a:pt x="376094" y="54610"/>
                  <a:pt x="376094" y="54610"/>
                  <a:pt x="376094" y="54610"/>
                </a:cubicBezTo>
                <a:lnTo>
                  <a:pt x="379433" y="48866"/>
                </a:lnTo>
                <a:close/>
                <a:moveTo>
                  <a:pt x="376094" y="47943"/>
                </a:moveTo>
                <a:lnTo>
                  <a:pt x="375196" y="50002"/>
                </a:lnTo>
                <a:lnTo>
                  <a:pt x="373550" y="50443"/>
                </a:lnTo>
                <a:lnTo>
                  <a:pt x="372394" y="49761"/>
                </a:lnTo>
                <a:lnTo>
                  <a:pt x="372279" y="49693"/>
                </a:lnTo>
                <a:close/>
                <a:moveTo>
                  <a:pt x="376094" y="47943"/>
                </a:moveTo>
                <a:cubicBezTo>
                  <a:pt x="376094" y="47943"/>
                  <a:pt x="377790" y="47943"/>
                  <a:pt x="379486" y="47943"/>
                </a:cubicBezTo>
                <a:lnTo>
                  <a:pt x="382877" y="47943"/>
                </a:lnTo>
                <a:cubicBezTo>
                  <a:pt x="382877" y="47943"/>
                  <a:pt x="381181" y="47943"/>
                  <a:pt x="379486" y="48776"/>
                </a:cubicBezTo>
                <a:lnTo>
                  <a:pt x="379433" y="48866"/>
                </a:lnTo>
                <a:lnTo>
                  <a:pt x="376094" y="49761"/>
                </a:lnTo>
                <a:lnTo>
                  <a:pt x="376094" y="48776"/>
                </a:lnTo>
                <a:cubicBezTo>
                  <a:pt x="376094" y="47943"/>
                  <a:pt x="376094" y="47943"/>
                  <a:pt x="376094" y="47943"/>
                </a:cubicBezTo>
                <a:close/>
                <a:moveTo>
                  <a:pt x="369311" y="47943"/>
                </a:moveTo>
                <a:lnTo>
                  <a:pt x="372279" y="49693"/>
                </a:lnTo>
                <a:lnTo>
                  <a:pt x="369311" y="51054"/>
                </a:lnTo>
                <a:lnTo>
                  <a:pt x="369311" y="48776"/>
                </a:lnTo>
                <a:cubicBezTo>
                  <a:pt x="369311" y="47943"/>
                  <a:pt x="369311" y="47943"/>
                  <a:pt x="369311" y="47943"/>
                </a:cubicBezTo>
                <a:close/>
                <a:moveTo>
                  <a:pt x="355600" y="47625"/>
                </a:moveTo>
                <a:lnTo>
                  <a:pt x="349582" y="48419"/>
                </a:lnTo>
                <a:lnTo>
                  <a:pt x="349410" y="49530"/>
                </a:lnTo>
                <a:lnTo>
                  <a:pt x="346076" y="50556"/>
                </a:lnTo>
                <a:lnTo>
                  <a:pt x="348722" y="48419"/>
                </a:lnTo>
                <a:close/>
                <a:moveTo>
                  <a:pt x="438151" y="47625"/>
                </a:moveTo>
                <a:cubicBezTo>
                  <a:pt x="438151" y="50800"/>
                  <a:pt x="436167" y="50800"/>
                  <a:pt x="434182" y="50800"/>
                </a:cubicBezTo>
                <a:lnTo>
                  <a:pt x="432297" y="52308"/>
                </a:lnTo>
                <a:close/>
                <a:moveTo>
                  <a:pt x="403225" y="47625"/>
                </a:moveTo>
                <a:cubicBezTo>
                  <a:pt x="403225" y="47625"/>
                  <a:pt x="403225" y="47625"/>
                  <a:pt x="404019" y="47625"/>
                </a:cubicBezTo>
                <a:lnTo>
                  <a:pt x="406400" y="47625"/>
                </a:lnTo>
                <a:lnTo>
                  <a:pt x="407194" y="47625"/>
                </a:lnTo>
                <a:lnTo>
                  <a:pt x="409575" y="47625"/>
                </a:lnTo>
                <a:cubicBezTo>
                  <a:pt x="409575" y="47625"/>
                  <a:pt x="409575" y="47625"/>
                  <a:pt x="409575" y="53975"/>
                </a:cubicBezTo>
                <a:cubicBezTo>
                  <a:pt x="403225" y="53975"/>
                  <a:pt x="409575" y="47625"/>
                  <a:pt x="403225" y="47625"/>
                </a:cubicBezTo>
                <a:close/>
                <a:moveTo>
                  <a:pt x="362744" y="47625"/>
                </a:moveTo>
                <a:cubicBezTo>
                  <a:pt x="362744" y="47625"/>
                  <a:pt x="362744" y="47625"/>
                  <a:pt x="362744" y="48419"/>
                </a:cubicBezTo>
                <a:lnTo>
                  <a:pt x="362744" y="49212"/>
                </a:lnTo>
                <a:lnTo>
                  <a:pt x="362744" y="50006"/>
                </a:lnTo>
                <a:cubicBezTo>
                  <a:pt x="360958" y="50800"/>
                  <a:pt x="359172" y="50800"/>
                  <a:pt x="362744" y="47625"/>
                </a:cubicBezTo>
                <a:close/>
                <a:moveTo>
                  <a:pt x="362744" y="47625"/>
                </a:moveTo>
                <a:cubicBezTo>
                  <a:pt x="366316" y="47625"/>
                  <a:pt x="366316" y="47625"/>
                  <a:pt x="366316" y="47625"/>
                </a:cubicBezTo>
                <a:lnTo>
                  <a:pt x="369094" y="47625"/>
                </a:lnTo>
                <a:lnTo>
                  <a:pt x="369888" y="47625"/>
                </a:lnTo>
                <a:cubicBezTo>
                  <a:pt x="366316" y="47625"/>
                  <a:pt x="364530" y="49212"/>
                  <a:pt x="363637" y="50800"/>
                </a:cubicBezTo>
                <a:lnTo>
                  <a:pt x="362781" y="53842"/>
                </a:lnTo>
                <a:lnTo>
                  <a:pt x="363376" y="53777"/>
                </a:lnTo>
                <a:lnTo>
                  <a:pt x="369311" y="51054"/>
                </a:lnTo>
                <a:lnTo>
                  <a:pt x="369311" y="54610"/>
                </a:lnTo>
                <a:lnTo>
                  <a:pt x="366767" y="54610"/>
                </a:lnTo>
                <a:lnTo>
                  <a:pt x="365920" y="54610"/>
                </a:lnTo>
                <a:lnTo>
                  <a:pt x="363376" y="54610"/>
                </a:lnTo>
                <a:cubicBezTo>
                  <a:pt x="362528" y="54610"/>
                  <a:pt x="362528" y="54610"/>
                  <a:pt x="362528" y="54610"/>
                </a:cubicBezTo>
                <a:cubicBezTo>
                  <a:pt x="359137" y="54610"/>
                  <a:pt x="359137" y="54610"/>
                  <a:pt x="359984" y="55444"/>
                </a:cubicBezTo>
                <a:lnTo>
                  <a:pt x="362183" y="60487"/>
                </a:lnTo>
                <a:lnTo>
                  <a:pt x="355745" y="61278"/>
                </a:lnTo>
                <a:lnTo>
                  <a:pt x="353032" y="65945"/>
                </a:lnTo>
                <a:lnTo>
                  <a:pt x="352354" y="65445"/>
                </a:lnTo>
                <a:cubicBezTo>
                  <a:pt x="350658" y="66278"/>
                  <a:pt x="348962" y="67945"/>
                  <a:pt x="348962" y="67945"/>
                </a:cubicBezTo>
                <a:lnTo>
                  <a:pt x="347266" y="67945"/>
                </a:lnTo>
                <a:lnTo>
                  <a:pt x="343027" y="67945"/>
                </a:lnTo>
                <a:cubicBezTo>
                  <a:pt x="342179" y="67945"/>
                  <a:pt x="342179" y="67945"/>
                  <a:pt x="342179" y="67945"/>
                </a:cubicBezTo>
                <a:cubicBezTo>
                  <a:pt x="348962" y="67945"/>
                  <a:pt x="342179" y="67945"/>
                  <a:pt x="348962" y="61278"/>
                </a:cubicBezTo>
                <a:cubicBezTo>
                  <a:pt x="348962" y="61278"/>
                  <a:pt x="355745" y="61278"/>
                  <a:pt x="355745" y="54610"/>
                </a:cubicBezTo>
                <a:lnTo>
                  <a:pt x="362744" y="53846"/>
                </a:lnTo>
                <a:lnTo>
                  <a:pt x="362744" y="50006"/>
                </a:lnTo>
                <a:cubicBezTo>
                  <a:pt x="364530" y="49212"/>
                  <a:pt x="366316" y="47625"/>
                  <a:pt x="362744" y="47625"/>
                </a:cubicBezTo>
                <a:close/>
                <a:moveTo>
                  <a:pt x="355601" y="47625"/>
                </a:moveTo>
                <a:lnTo>
                  <a:pt x="355600" y="47626"/>
                </a:lnTo>
                <a:lnTo>
                  <a:pt x="355600" y="53181"/>
                </a:lnTo>
                <a:cubicBezTo>
                  <a:pt x="355600" y="53975"/>
                  <a:pt x="355600" y="53975"/>
                  <a:pt x="355600" y="53975"/>
                </a:cubicBezTo>
                <a:cubicBezTo>
                  <a:pt x="352425" y="53975"/>
                  <a:pt x="352425" y="52387"/>
                  <a:pt x="353219" y="50800"/>
                </a:cubicBezTo>
                <a:lnTo>
                  <a:pt x="355598" y="47628"/>
                </a:lnTo>
                <a:lnTo>
                  <a:pt x="355588" y="47637"/>
                </a:lnTo>
                <a:lnTo>
                  <a:pt x="352162" y="50800"/>
                </a:lnTo>
                <a:cubicBezTo>
                  <a:pt x="350442" y="52387"/>
                  <a:pt x="348722" y="53975"/>
                  <a:pt x="348722" y="53975"/>
                </a:cubicBezTo>
                <a:lnTo>
                  <a:pt x="349410" y="49530"/>
                </a:lnTo>
                <a:lnTo>
                  <a:pt x="352376" y="48617"/>
                </a:lnTo>
                <a:lnTo>
                  <a:pt x="355600" y="47625"/>
                </a:lnTo>
                <a:lnTo>
                  <a:pt x="355600" y="47625"/>
                </a:lnTo>
                <a:close/>
                <a:moveTo>
                  <a:pt x="334963" y="47625"/>
                </a:moveTo>
                <a:cubicBezTo>
                  <a:pt x="328613" y="53975"/>
                  <a:pt x="334963" y="47625"/>
                  <a:pt x="328613" y="53975"/>
                </a:cubicBezTo>
                <a:cubicBezTo>
                  <a:pt x="328613" y="53975"/>
                  <a:pt x="328613" y="47625"/>
                  <a:pt x="334963" y="47625"/>
                </a:cubicBezTo>
                <a:close/>
                <a:moveTo>
                  <a:pt x="327820" y="47625"/>
                </a:moveTo>
                <a:cubicBezTo>
                  <a:pt x="331392" y="47625"/>
                  <a:pt x="331392" y="47625"/>
                  <a:pt x="329606" y="48419"/>
                </a:cubicBezTo>
                <a:lnTo>
                  <a:pt x="327171" y="49934"/>
                </a:lnTo>
                <a:close/>
                <a:moveTo>
                  <a:pt x="321735" y="47625"/>
                </a:moveTo>
                <a:cubicBezTo>
                  <a:pt x="325175" y="47625"/>
                  <a:pt x="325175" y="49212"/>
                  <a:pt x="324315" y="50800"/>
                </a:cubicBezTo>
                <a:lnTo>
                  <a:pt x="322818" y="52642"/>
                </a:lnTo>
                <a:lnTo>
                  <a:pt x="327171" y="49934"/>
                </a:lnTo>
                <a:lnTo>
                  <a:pt x="326927" y="50800"/>
                </a:lnTo>
                <a:lnTo>
                  <a:pt x="322479" y="53059"/>
                </a:lnTo>
                <a:lnTo>
                  <a:pt x="321735" y="53975"/>
                </a:lnTo>
                <a:lnTo>
                  <a:pt x="321735" y="53437"/>
                </a:lnTo>
                <a:lnTo>
                  <a:pt x="320676" y="53975"/>
                </a:lnTo>
                <a:lnTo>
                  <a:pt x="321735" y="53316"/>
                </a:lnTo>
                <a:lnTo>
                  <a:pt x="321735" y="50800"/>
                </a:lnTo>
                <a:cubicBezTo>
                  <a:pt x="321735" y="49212"/>
                  <a:pt x="321735" y="47625"/>
                  <a:pt x="321735" y="47625"/>
                </a:cubicBezTo>
                <a:close/>
                <a:moveTo>
                  <a:pt x="320676" y="47625"/>
                </a:moveTo>
                <a:cubicBezTo>
                  <a:pt x="320676" y="47625"/>
                  <a:pt x="319089" y="49212"/>
                  <a:pt x="317501" y="50006"/>
                </a:cubicBezTo>
                <a:lnTo>
                  <a:pt x="315342" y="48387"/>
                </a:lnTo>
                <a:close/>
                <a:moveTo>
                  <a:pt x="314326" y="47625"/>
                </a:moveTo>
                <a:cubicBezTo>
                  <a:pt x="314326" y="47625"/>
                  <a:pt x="314326" y="53975"/>
                  <a:pt x="307976" y="53975"/>
                </a:cubicBezTo>
                <a:cubicBezTo>
                  <a:pt x="307976" y="53975"/>
                  <a:pt x="314326" y="47625"/>
                  <a:pt x="314326" y="47625"/>
                </a:cubicBezTo>
                <a:close/>
                <a:moveTo>
                  <a:pt x="314326" y="47625"/>
                </a:moveTo>
                <a:lnTo>
                  <a:pt x="315342" y="48387"/>
                </a:lnTo>
                <a:lnTo>
                  <a:pt x="315120" y="48419"/>
                </a:lnTo>
                <a:cubicBezTo>
                  <a:pt x="314326" y="49212"/>
                  <a:pt x="314326" y="50800"/>
                  <a:pt x="314326" y="53975"/>
                </a:cubicBezTo>
                <a:cubicBezTo>
                  <a:pt x="314326" y="53975"/>
                  <a:pt x="314326" y="53975"/>
                  <a:pt x="314326" y="47625"/>
                </a:cubicBezTo>
                <a:close/>
                <a:moveTo>
                  <a:pt x="451281" y="46998"/>
                </a:moveTo>
                <a:cubicBezTo>
                  <a:pt x="451281" y="46998"/>
                  <a:pt x="451281" y="46998"/>
                  <a:pt x="451281" y="53828"/>
                </a:cubicBezTo>
                <a:cubicBezTo>
                  <a:pt x="451281" y="53828"/>
                  <a:pt x="451281" y="53828"/>
                  <a:pt x="450426" y="52974"/>
                </a:cubicBezTo>
                <a:lnTo>
                  <a:pt x="445299" y="47852"/>
                </a:lnTo>
                <a:lnTo>
                  <a:pt x="445299" y="47852"/>
                </a:lnTo>
                <a:lnTo>
                  <a:pt x="445538" y="47817"/>
                </a:lnTo>
                <a:lnTo>
                  <a:pt x="447863" y="49559"/>
                </a:lnTo>
                <a:cubicBezTo>
                  <a:pt x="447863" y="50413"/>
                  <a:pt x="447863" y="50413"/>
                  <a:pt x="451281" y="46998"/>
                </a:cubicBezTo>
                <a:close/>
                <a:moveTo>
                  <a:pt x="444444" y="46998"/>
                </a:moveTo>
                <a:lnTo>
                  <a:pt x="445299" y="47852"/>
                </a:lnTo>
                <a:lnTo>
                  <a:pt x="444444" y="53828"/>
                </a:lnTo>
                <a:cubicBezTo>
                  <a:pt x="444444" y="46998"/>
                  <a:pt x="437606" y="53828"/>
                  <a:pt x="437606" y="53828"/>
                </a:cubicBezTo>
                <a:cubicBezTo>
                  <a:pt x="437606" y="53828"/>
                  <a:pt x="437606" y="46998"/>
                  <a:pt x="444444" y="46998"/>
                </a:cubicBezTo>
                <a:close/>
                <a:moveTo>
                  <a:pt x="369987" y="46831"/>
                </a:moveTo>
                <a:cubicBezTo>
                  <a:pt x="369094" y="47625"/>
                  <a:pt x="369094" y="47625"/>
                  <a:pt x="369094" y="47625"/>
                </a:cubicBezTo>
                <a:cubicBezTo>
                  <a:pt x="365522" y="47625"/>
                  <a:pt x="367308" y="47625"/>
                  <a:pt x="369987" y="46831"/>
                </a:cubicBezTo>
                <a:close/>
                <a:moveTo>
                  <a:pt x="454700" y="44436"/>
                </a:moveTo>
                <a:cubicBezTo>
                  <a:pt x="456410" y="43583"/>
                  <a:pt x="458119" y="43583"/>
                  <a:pt x="458119" y="46998"/>
                </a:cubicBezTo>
                <a:lnTo>
                  <a:pt x="456303" y="46998"/>
                </a:lnTo>
                <a:lnTo>
                  <a:pt x="454700" y="46998"/>
                </a:lnTo>
                <a:lnTo>
                  <a:pt x="452136" y="46998"/>
                </a:lnTo>
                <a:lnTo>
                  <a:pt x="451281" y="46998"/>
                </a:lnTo>
                <a:cubicBezTo>
                  <a:pt x="451281" y="46998"/>
                  <a:pt x="452991" y="45290"/>
                  <a:pt x="454700" y="44436"/>
                </a:cubicBezTo>
                <a:close/>
                <a:moveTo>
                  <a:pt x="621904" y="41276"/>
                </a:moveTo>
                <a:lnTo>
                  <a:pt x="624434" y="46831"/>
                </a:lnTo>
                <a:lnTo>
                  <a:pt x="623903" y="46998"/>
                </a:lnTo>
                <a:lnTo>
                  <a:pt x="629059" y="46998"/>
                </a:lnTo>
                <a:lnTo>
                  <a:pt x="629059" y="47625"/>
                </a:lnTo>
                <a:lnTo>
                  <a:pt x="635530" y="47625"/>
                </a:lnTo>
                <a:lnTo>
                  <a:pt x="636589" y="47625"/>
                </a:lnTo>
                <a:lnTo>
                  <a:pt x="636589" y="47747"/>
                </a:lnTo>
                <a:lnTo>
                  <a:pt x="642410" y="48419"/>
                </a:lnTo>
                <a:lnTo>
                  <a:pt x="643320" y="49154"/>
                </a:lnTo>
                <a:lnTo>
                  <a:pt x="642938" y="47625"/>
                </a:lnTo>
                <a:lnTo>
                  <a:pt x="644233" y="49891"/>
                </a:lnTo>
                <a:lnTo>
                  <a:pt x="649107" y="53828"/>
                </a:lnTo>
                <a:lnTo>
                  <a:pt x="649571" y="53828"/>
                </a:lnTo>
                <a:lnTo>
                  <a:pt x="649321" y="53975"/>
                </a:lnTo>
                <a:lnTo>
                  <a:pt x="647755" y="54895"/>
                </a:lnTo>
                <a:cubicBezTo>
                  <a:pt x="648717" y="56817"/>
                  <a:pt x="656409" y="60659"/>
                  <a:pt x="656409" y="60659"/>
                </a:cubicBezTo>
                <a:cubicBezTo>
                  <a:pt x="652990" y="60659"/>
                  <a:pt x="652990" y="60659"/>
                  <a:pt x="653845" y="60659"/>
                </a:cubicBezTo>
                <a:lnTo>
                  <a:pt x="652990" y="60659"/>
                </a:lnTo>
                <a:lnTo>
                  <a:pt x="652135" y="60659"/>
                </a:lnTo>
                <a:lnTo>
                  <a:pt x="650426" y="60659"/>
                </a:lnTo>
                <a:cubicBezTo>
                  <a:pt x="649571" y="60659"/>
                  <a:pt x="649571" y="60659"/>
                  <a:pt x="649571" y="60659"/>
                </a:cubicBezTo>
                <a:cubicBezTo>
                  <a:pt x="649571" y="60659"/>
                  <a:pt x="649571" y="58951"/>
                  <a:pt x="648716" y="57243"/>
                </a:cubicBezTo>
                <a:lnTo>
                  <a:pt x="642991" y="53975"/>
                </a:lnTo>
                <a:lnTo>
                  <a:pt x="642734" y="53828"/>
                </a:lnTo>
                <a:lnTo>
                  <a:pt x="643588" y="53828"/>
                </a:lnTo>
                <a:lnTo>
                  <a:pt x="648701" y="53828"/>
                </a:lnTo>
                <a:lnTo>
                  <a:pt x="646113" y="53181"/>
                </a:lnTo>
                <a:lnTo>
                  <a:pt x="645247" y="51666"/>
                </a:lnTo>
                <a:lnTo>
                  <a:pt x="649031" y="53828"/>
                </a:lnTo>
                <a:lnTo>
                  <a:pt x="649039" y="53828"/>
                </a:lnTo>
                <a:lnTo>
                  <a:pt x="645191" y="51568"/>
                </a:lnTo>
                <a:lnTo>
                  <a:pt x="645247" y="51666"/>
                </a:lnTo>
                <a:lnTo>
                  <a:pt x="643732" y="50800"/>
                </a:lnTo>
                <a:lnTo>
                  <a:pt x="643706" y="50695"/>
                </a:lnTo>
                <a:lnTo>
                  <a:pt x="639830" y="48419"/>
                </a:lnTo>
                <a:lnTo>
                  <a:pt x="636589" y="47820"/>
                </a:lnTo>
                <a:lnTo>
                  <a:pt x="636589" y="49213"/>
                </a:lnTo>
                <a:lnTo>
                  <a:pt x="636589" y="50800"/>
                </a:lnTo>
                <a:cubicBezTo>
                  <a:pt x="636589" y="52387"/>
                  <a:pt x="636589" y="53975"/>
                  <a:pt x="636589" y="53975"/>
                </a:cubicBezTo>
                <a:cubicBezTo>
                  <a:pt x="636589" y="53975"/>
                  <a:pt x="634604" y="52387"/>
                  <a:pt x="633612" y="50800"/>
                </a:cubicBezTo>
                <a:lnTo>
                  <a:pt x="635100" y="49213"/>
                </a:lnTo>
                <a:lnTo>
                  <a:pt x="629059" y="49213"/>
                </a:lnTo>
                <a:lnTo>
                  <a:pt x="629059" y="50413"/>
                </a:lnTo>
                <a:cubicBezTo>
                  <a:pt x="629059" y="50413"/>
                  <a:pt x="629059" y="50413"/>
                  <a:pt x="629059" y="53828"/>
                </a:cubicBezTo>
                <a:cubicBezTo>
                  <a:pt x="625640" y="50413"/>
                  <a:pt x="623930" y="48705"/>
                  <a:pt x="623076" y="47852"/>
                </a:cubicBezTo>
                <a:lnTo>
                  <a:pt x="622849" y="47625"/>
                </a:lnTo>
                <a:lnTo>
                  <a:pt x="622623" y="47399"/>
                </a:lnTo>
                <a:lnTo>
                  <a:pt x="621904" y="47625"/>
                </a:lnTo>
                <a:cubicBezTo>
                  <a:pt x="621904" y="47625"/>
                  <a:pt x="621904" y="46037"/>
                  <a:pt x="621904" y="44450"/>
                </a:cubicBezTo>
                <a:close/>
                <a:moveTo>
                  <a:pt x="643256" y="41275"/>
                </a:moveTo>
                <a:cubicBezTo>
                  <a:pt x="649923" y="41275"/>
                  <a:pt x="649923" y="47625"/>
                  <a:pt x="656591" y="47625"/>
                </a:cubicBezTo>
                <a:cubicBezTo>
                  <a:pt x="656591" y="47625"/>
                  <a:pt x="649923" y="47625"/>
                  <a:pt x="643256" y="41275"/>
                </a:cubicBezTo>
                <a:close/>
                <a:moveTo>
                  <a:pt x="642938" y="41275"/>
                </a:moveTo>
                <a:cubicBezTo>
                  <a:pt x="642938" y="41275"/>
                  <a:pt x="649288" y="47625"/>
                  <a:pt x="649288" y="47625"/>
                </a:cubicBezTo>
                <a:cubicBezTo>
                  <a:pt x="649288" y="47625"/>
                  <a:pt x="649288" y="47625"/>
                  <a:pt x="648494" y="47625"/>
                </a:cubicBezTo>
                <a:lnTo>
                  <a:pt x="646113" y="47625"/>
                </a:lnTo>
                <a:lnTo>
                  <a:pt x="642938" y="47625"/>
                </a:lnTo>
                <a:cubicBezTo>
                  <a:pt x="649288" y="47625"/>
                  <a:pt x="642938" y="41275"/>
                  <a:pt x="642938" y="41275"/>
                </a:cubicBezTo>
                <a:close/>
                <a:moveTo>
                  <a:pt x="431007" y="41275"/>
                </a:moveTo>
                <a:lnTo>
                  <a:pt x="427624" y="46537"/>
                </a:lnTo>
                <a:lnTo>
                  <a:pt x="430768" y="46144"/>
                </a:lnTo>
                <a:lnTo>
                  <a:pt x="431007" y="45935"/>
                </a:lnTo>
                <a:lnTo>
                  <a:pt x="431007" y="44450"/>
                </a:lnTo>
                <a:cubicBezTo>
                  <a:pt x="431007" y="42862"/>
                  <a:pt x="431007" y="41275"/>
                  <a:pt x="431007" y="41275"/>
                </a:cubicBezTo>
                <a:lnTo>
                  <a:pt x="434032" y="43291"/>
                </a:lnTo>
                <a:lnTo>
                  <a:pt x="436339" y="41275"/>
                </a:lnTo>
                <a:lnTo>
                  <a:pt x="434183" y="41275"/>
                </a:lnTo>
                <a:close/>
                <a:moveTo>
                  <a:pt x="416720" y="41275"/>
                </a:moveTo>
                <a:cubicBezTo>
                  <a:pt x="416720" y="41275"/>
                  <a:pt x="416720" y="47625"/>
                  <a:pt x="423863" y="41275"/>
                </a:cubicBezTo>
                <a:cubicBezTo>
                  <a:pt x="423863" y="41275"/>
                  <a:pt x="416720" y="47625"/>
                  <a:pt x="416720" y="47625"/>
                </a:cubicBezTo>
                <a:cubicBezTo>
                  <a:pt x="416720" y="41275"/>
                  <a:pt x="409576" y="47625"/>
                  <a:pt x="416720" y="41275"/>
                </a:cubicBezTo>
                <a:close/>
                <a:moveTo>
                  <a:pt x="389660" y="41275"/>
                </a:moveTo>
                <a:cubicBezTo>
                  <a:pt x="389660" y="41275"/>
                  <a:pt x="389660" y="41275"/>
                  <a:pt x="388812" y="42108"/>
                </a:cubicBezTo>
                <a:lnTo>
                  <a:pt x="388651" y="42267"/>
                </a:lnTo>
                <a:close/>
                <a:moveTo>
                  <a:pt x="389660" y="41275"/>
                </a:moveTo>
                <a:lnTo>
                  <a:pt x="393899" y="41275"/>
                </a:lnTo>
                <a:cubicBezTo>
                  <a:pt x="393052" y="41275"/>
                  <a:pt x="393052" y="41275"/>
                  <a:pt x="396443" y="41275"/>
                </a:cubicBezTo>
                <a:cubicBezTo>
                  <a:pt x="393052" y="44609"/>
                  <a:pt x="391356" y="46276"/>
                  <a:pt x="390508" y="47109"/>
                </a:cubicBezTo>
                <a:lnTo>
                  <a:pt x="390071" y="47538"/>
                </a:lnTo>
                <a:lnTo>
                  <a:pt x="396082" y="46831"/>
                </a:lnTo>
                <a:cubicBezTo>
                  <a:pt x="397769" y="46037"/>
                  <a:pt x="399456" y="44450"/>
                  <a:pt x="402829" y="41275"/>
                </a:cubicBezTo>
                <a:cubicBezTo>
                  <a:pt x="402829" y="47625"/>
                  <a:pt x="409576" y="41275"/>
                  <a:pt x="402829" y="47625"/>
                </a:cubicBezTo>
                <a:lnTo>
                  <a:pt x="401986" y="47625"/>
                </a:lnTo>
                <a:lnTo>
                  <a:pt x="399456" y="47625"/>
                </a:lnTo>
                <a:lnTo>
                  <a:pt x="396876" y="47625"/>
                </a:lnTo>
                <a:cubicBezTo>
                  <a:pt x="396876" y="47625"/>
                  <a:pt x="389732" y="47625"/>
                  <a:pt x="382588" y="53975"/>
                </a:cubicBezTo>
                <a:cubicBezTo>
                  <a:pt x="382588" y="53975"/>
                  <a:pt x="384374" y="52387"/>
                  <a:pt x="386160" y="50800"/>
                </a:cubicBezTo>
                <a:lnTo>
                  <a:pt x="389375" y="47943"/>
                </a:lnTo>
                <a:lnTo>
                  <a:pt x="388885" y="47943"/>
                </a:lnTo>
                <a:lnTo>
                  <a:pt x="385962" y="50006"/>
                </a:lnTo>
                <a:lnTo>
                  <a:pt x="383038" y="47943"/>
                </a:lnTo>
                <a:lnTo>
                  <a:pt x="382877" y="47943"/>
                </a:lnTo>
                <a:lnTo>
                  <a:pt x="382996" y="47913"/>
                </a:lnTo>
                <a:lnTo>
                  <a:pt x="382588" y="47625"/>
                </a:lnTo>
                <a:lnTo>
                  <a:pt x="384170" y="47625"/>
                </a:lnTo>
                <a:lnTo>
                  <a:pt x="386269" y="47109"/>
                </a:lnTo>
                <a:cubicBezTo>
                  <a:pt x="386269" y="46276"/>
                  <a:pt x="386269" y="44609"/>
                  <a:pt x="389660" y="41275"/>
                </a:cubicBezTo>
                <a:close/>
                <a:moveTo>
                  <a:pt x="388938" y="41275"/>
                </a:moveTo>
                <a:lnTo>
                  <a:pt x="388013" y="42894"/>
                </a:lnTo>
                <a:lnTo>
                  <a:pt x="388651" y="42267"/>
                </a:lnTo>
                <a:lnTo>
                  <a:pt x="388013" y="42894"/>
                </a:lnTo>
                <a:lnTo>
                  <a:pt x="385763" y="46831"/>
                </a:lnTo>
                <a:lnTo>
                  <a:pt x="383409" y="47420"/>
                </a:lnTo>
                <a:lnTo>
                  <a:pt x="382588" y="47625"/>
                </a:lnTo>
                <a:cubicBezTo>
                  <a:pt x="382588" y="47625"/>
                  <a:pt x="388938" y="41275"/>
                  <a:pt x="388938" y="41275"/>
                </a:cubicBezTo>
                <a:close/>
                <a:moveTo>
                  <a:pt x="361950" y="41275"/>
                </a:moveTo>
                <a:cubicBezTo>
                  <a:pt x="361950" y="41275"/>
                  <a:pt x="355600" y="47625"/>
                  <a:pt x="355600" y="47625"/>
                </a:cubicBezTo>
                <a:cubicBezTo>
                  <a:pt x="355600" y="41275"/>
                  <a:pt x="361950" y="41275"/>
                  <a:pt x="361950" y="41275"/>
                </a:cubicBezTo>
                <a:close/>
                <a:moveTo>
                  <a:pt x="355600" y="41275"/>
                </a:moveTo>
                <a:cubicBezTo>
                  <a:pt x="355600" y="47625"/>
                  <a:pt x="355600" y="47625"/>
                  <a:pt x="349250" y="47625"/>
                </a:cubicBezTo>
                <a:cubicBezTo>
                  <a:pt x="349250" y="47625"/>
                  <a:pt x="361950" y="41275"/>
                  <a:pt x="355600" y="41275"/>
                </a:cubicBezTo>
                <a:close/>
                <a:moveTo>
                  <a:pt x="341313" y="41275"/>
                </a:moveTo>
                <a:cubicBezTo>
                  <a:pt x="348192" y="41275"/>
                  <a:pt x="341313" y="47625"/>
                  <a:pt x="348192" y="41275"/>
                </a:cubicBezTo>
                <a:cubicBezTo>
                  <a:pt x="348192" y="41275"/>
                  <a:pt x="348192" y="41275"/>
                  <a:pt x="348192" y="47625"/>
                </a:cubicBezTo>
                <a:lnTo>
                  <a:pt x="347332" y="47625"/>
                </a:lnTo>
                <a:lnTo>
                  <a:pt x="344753" y="47625"/>
                </a:lnTo>
                <a:lnTo>
                  <a:pt x="342173" y="47625"/>
                </a:lnTo>
                <a:lnTo>
                  <a:pt x="341313" y="47625"/>
                </a:lnTo>
                <a:cubicBezTo>
                  <a:pt x="341313" y="47625"/>
                  <a:pt x="348192" y="41275"/>
                  <a:pt x="341313" y="41275"/>
                </a:cubicBezTo>
                <a:close/>
                <a:moveTo>
                  <a:pt x="567520" y="40167"/>
                </a:moveTo>
                <a:lnTo>
                  <a:pt x="572493" y="40788"/>
                </a:lnTo>
                <a:lnTo>
                  <a:pt x="571794" y="41021"/>
                </a:lnTo>
                <a:cubicBezTo>
                  <a:pt x="572649" y="41875"/>
                  <a:pt x="574358" y="43583"/>
                  <a:pt x="574358" y="46998"/>
                </a:cubicBezTo>
                <a:cubicBezTo>
                  <a:pt x="574358" y="40167"/>
                  <a:pt x="567520" y="46998"/>
                  <a:pt x="567520" y="40167"/>
                </a:cubicBezTo>
                <a:close/>
                <a:moveTo>
                  <a:pt x="458119" y="40167"/>
                </a:moveTo>
                <a:cubicBezTo>
                  <a:pt x="458119" y="46998"/>
                  <a:pt x="464956" y="40167"/>
                  <a:pt x="464956" y="46998"/>
                </a:cubicBezTo>
                <a:lnTo>
                  <a:pt x="464101" y="46998"/>
                </a:lnTo>
                <a:lnTo>
                  <a:pt x="462392" y="46998"/>
                </a:lnTo>
                <a:lnTo>
                  <a:pt x="461538" y="46998"/>
                </a:lnTo>
                <a:lnTo>
                  <a:pt x="458974" y="46998"/>
                </a:lnTo>
                <a:lnTo>
                  <a:pt x="458973" y="46998"/>
                </a:lnTo>
                <a:lnTo>
                  <a:pt x="458119" y="46998"/>
                </a:lnTo>
                <a:cubicBezTo>
                  <a:pt x="451281" y="46998"/>
                  <a:pt x="458119" y="40167"/>
                  <a:pt x="458119" y="40167"/>
                </a:cubicBezTo>
                <a:close/>
                <a:moveTo>
                  <a:pt x="429933" y="39142"/>
                </a:moveTo>
                <a:lnTo>
                  <a:pt x="429803" y="40167"/>
                </a:lnTo>
                <a:lnTo>
                  <a:pt x="429788" y="40283"/>
                </a:lnTo>
                <a:cubicBezTo>
                  <a:pt x="428910" y="41275"/>
                  <a:pt x="427152" y="41275"/>
                  <a:pt x="423637" y="41275"/>
                </a:cubicBezTo>
                <a:lnTo>
                  <a:pt x="426907" y="40167"/>
                </a:lnTo>
                <a:close/>
                <a:moveTo>
                  <a:pt x="430667" y="38894"/>
                </a:moveTo>
                <a:lnTo>
                  <a:pt x="430667" y="40167"/>
                </a:lnTo>
                <a:lnTo>
                  <a:pt x="430667" y="41275"/>
                </a:lnTo>
                <a:lnTo>
                  <a:pt x="430340" y="40167"/>
                </a:lnTo>
                <a:lnTo>
                  <a:pt x="430028" y="39110"/>
                </a:lnTo>
                <a:close/>
                <a:moveTo>
                  <a:pt x="429964" y="38894"/>
                </a:moveTo>
                <a:lnTo>
                  <a:pt x="430028" y="39110"/>
                </a:lnTo>
                <a:lnTo>
                  <a:pt x="429933" y="39142"/>
                </a:lnTo>
                <a:close/>
                <a:moveTo>
                  <a:pt x="509588" y="38298"/>
                </a:moveTo>
                <a:lnTo>
                  <a:pt x="507594" y="40167"/>
                </a:lnTo>
                <a:lnTo>
                  <a:pt x="509401" y="40167"/>
                </a:lnTo>
                <a:lnTo>
                  <a:pt x="511582" y="40167"/>
                </a:lnTo>
                <a:close/>
                <a:moveTo>
                  <a:pt x="432425" y="38298"/>
                </a:moveTo>
                <a:lnTo>
                  <a:pt x="431321" y="40167"/>
                </a:lnTo>
                <a:lnTo>
                  <a:pt x="430667" y="41275"/>
                </a:lnTo>
                <a:lnTo>
                  <a:pt x="431228" y="40167"/>
                </a:lnTo>
                <a:lnTo>
                  <a:pt x="432122" y="38401"/>
                </a:lnTo>
                <a:close/>
                <a:moveTo>
                  <a:pt x="400050" y="37307"/>
                </a:moveTo>
                <a:lnTo>
                  <a:pt x="403225" y="41276"/>
                </a:lnTo>
                <a:cubicBezTo>
                  <a:pt x="396875" y="41276"/>
                  <a:pt x="403225" y="33338"/>
                  <a:pt x="396875" y="41276"/>
                </a:cubicBezTo>
                <a:cubicBezTo>
                  <a:pt x="396875" y="41276"/>
                  <a:pt x="396875" y="41276"/>
                  <a:pt x="397669" y="40284"/>
                </a:cubicBezTo>
                <a:close/>
                <a:moveTo>
                  <a:pt x="447090" y="36326"/>
                </a:moveTo>
                <a:lnTo>
                  <a:pt x="444054" y="37926"/>
                </a:lnTo>
                <a:lnTo>
                  <a:pt x="444352" y="40167"/>
                </a:lnTo>
                <a:lnTo>
                  <a:pt x="444444" y="40167"/>
                </a:lnTo>
                <a:cubicBezTo>
                  <a:pt x="444444" y="40167"/>
                  <a:pt x="444444" y="40167"/>
                  <a:pt x="445299" y="40167"/>
                </a:cubicBezTo>
                <a:lnTo>
                  <a:pt x="447863" y="40167"/>
                </a:lnTo>
                <a:lnTo>
                  <a:pt x="449572" y="40167"/>
                </a:lnTo>
                <a:lnTo>
                  <a:pt x="450419" y="40167"/>
                </a:lnTo>
                <a:lnTo>
                  <a:pt x="447940" y="37306"/>
                </a:lnTo>
                <a:close/>
                <a:moveTo>
                  <a:pt x="458278" y="33401"/>
                </a:moveTo>
                <a:lnTo>
                  <a:pt x="458194" y="33412"/>
                </a:lnTo>
                <a:lnTo>
                  <a:pt x="454819" y="37306"/>
                </a:lnTo>
                <a:lnTo>
                  <a:pt x="452467" y="40019"/>
                </a:lnTo>
                <a:lnTo>
                  <a:pt x="458119" y="39314"/>
                </a:lnTo>
                <a:lnTo>
                  <a:pt x="464719" y="33544"/>
                </a:lnTo>
                <a:lnTo>
                  <a:pt x="459119" y="36314"/>
                </a:lnTo>
                <a:close/>
                <a:moveTo>
                  <a:pt x="628650" y="33338"/>
                </a:moveTo>
                <a:cubicBezTo>
                  <a:pt x="628650" y="33338"/>
                  <a:pt x="628650" y="33338"/>
                  <a:pt x="629642" y="34330"/>
                </a:cubicBezTo>
                <a:lnTo>
                  <a:pt x="636587" y="41275"/>
                </a:lnTo>
                <a:lnTo>
                  <a:pt x="636588" y="41275"/>
                </a:lnTo>
                <a:lnTo>
                  <a:pt x="636587" y="41275"/>
                </a:lnTo>
                <a:lnTo>
                  <a:pt x="636588" y="41276"/>
                </a:lnTo>
                <a:lnTo>
                  <a:pt x="636587" y="41275"/>
                </a:lnTo>
                <a:lnTo>
                  <a:pt x="633016" y="43656"/>
                </a:lnTo>
                <a:cubicBezTo>
                  <a:pt x="631230" y="42862"/>
                  <a:pt x="629444" y="41275"/>
                  <a:pt x="629444" y="41275"/>
                </a:cubicBezTo>
                <a:cubicBezTo>
                  <a:pt x="633016" y="41275"/>
                  <a:pt x="633016" y="41275"/>
                  <a:pt x="633016" y="41275"/>
                </a:cubicBezTo>
                <a:lnTo>
                  <a:pt x="636586" y="41275"/>
                </a:lnTo>
                <a:lnTo>
                  <a:pt x="629642" y="37307"/>
                </a:lnTo>
                <a:cubicBezTo>
                  <a:pt x="628650" y="35322"/>
                  <a:pt x="628650" y="33338"/>
                  <a:pt x="628650" y="33338"/>
                </a:cubicBezTo>
                <a:close/>
                <a:moveTo>
                  <a:pt x="608648" y="33338"/>
                </a:moveTo>
                <a:cubicBezTo>
                  <a:pt x="615316" y="41276"/>
                  <a:pt x="621983" y="41276"/>
                  <a:pt x="621983" y="33338"/>
                </a:cubicBezTo>
                <a:cubicBezTo>
                  <a:pt x="621983" y="33338"/>
                  <a:pt x="621983" y="35322"/>
                  <a:pt x="622817" y="37307"/>
                </a:cubicBezTo>
                <a:lnTo>
                  <a:pt x="628650" y="41275"/>
                </a:lnTo>
                <a:lnTo>
                  <a:pt x="628651" y="41276"/>
                </a:lnTo>
                <a:cubicBezTo>
                  <a:pt x="628651" y="41276"/>
                  <a:pt x="626984" y="41276"/>
                  <a:pt x="626150" y="41276"/>
                </a:cubicBezTo>
                <a:lnTo>
                  <a:pt x="625317" y="41276"/>
                </a:lnTo>
                <a:cubicBezTo>
                  <a:pt x="623650" y="41276"/>
                  <a:pt x="621983" y="41276"/>
                  <a:pt x="621983" y="41276"/>
                </a:cubicBezTo>
                <a:lnTo>
                  <a:pt x="621904" y="41276"/>
                </a:lnTo>
                <a:lnTo>
                  <a:pt x="616149" y="41276"/>
                </a:lnTo>
                <a:cubicBezTo>
                  <a:pt x="615316" y="41276"/>
                  <a:pt x="615316" y="41276"/>
                  <a:pt x="615316" y="41276"/>
                </a:cubicBezTo>
                <a:lnTo>
                  <a:pt x="615315" y="41275"/>
                </a:lnTo>
                <a:lnTo>
                  <a:pt x="609482" y="37307"/>
                </a:lnTo>
                <a:lnTo>
                  <a:pt x="608648" y="36433"/>
                </a:lnTo>
                <a:lnTo>
                  <a:pt x="608648" y="34132"/>
                </a:lnTo>
                <a:close/>
                <a:moveTo>
                  <a:pt x="567532" y="33338"/>
                </a:moveTo>
                <a:cubicBezTo>
                  <a:pt x="567970" y="33338"/>
                  <a:pt x="568326" y="33693"/>
                  <a:pt x="568326" y="34132"/>
                </a:cubicBezTo>
                <a:cubicBezTo>
                  <a:pt x="568326" y="34570"/>
                  <a:pt x="567970" y="34926"/>
                  <a:pt x="567532" y="34926"/>
                </a:cubicBezTo>
                <a:cubicBezTo>
                  <a:pt x="567094" y="34926"/>
                  <a:pt x="566738" y="34570"/>
                  <a:pt x="566738" y="34132"/>
                </a:cubicBezTo>
                <a:cubicBezTo>
                  <a:pt x="566738" y="33693"/>
                  <a:pt x="567094" y="33338"/>
                  <a:pt x="567532" y="33338"/>
                </a:cubicBezTo>
                <a:close/>
                <a:moveTo>
                  <a:pt x="465138" y="33338"/>
                </a:moveTo>
                <a:cubicBezTo>
                  <a:pt x="465138" y="33338"/>
                  <a:pt x="471488" y="33338"/>
                  <a:pt x="471488" y="33338"/>
                </a:cubicBezTo>
                <a:cubicBezTo>
                  <a:pt x="471488" y="41276"/>
                  <a:pt x="471488" y="33338"/>
                  <a:pt x="465138" y="33338"/>
                </a:cubicBezTo>
                <a:close/>
                <a:moveTo>
                  <a:pt x="396875" y="33338"/>
                </a:moveTo>
                <a:cubicBezTo>
                  <a:pt x="396875" y="41276"/>
                  <a:pt x="403225" y="33338"/>
                  <a:pt x="403225" y="33338"/>
                </a:cubicBezTo>
                <a:lnTo>
                  <a:pt x="400050" y="37307"/>
                </a:lnTo>
                <a:cubicBezTo>
                  <a:pt x="398463" y="37307"/>
                  <a:pt x="396875" y="37307"/>
                  <a:pt x="396875" y="33338"/>
                </a:cubicBezTo>
                <a:close/>
                <a:moveTo>
                  <a:pt x="382588" y="33338"/>
                </a:moveTo>
                <a:cubicBezTo>
                  <a:pt x="382588" y="33338"/>
                  <a:pt x="388938" y="41276"/>
                  <a:pt x="388938" y="33338"/>
                </a:cubicBezTo>
                <a:cubicBezTo>
                  <a:pt x="388938" y="41276"/>
                  <a:pt x="388938" y="41276"/>
                  <a:pt x="382588" y="41276"/>
                </a:cubicBezTo>
                <a:lnTo>
                  <a:pt x="382588" y="41275"/>
                </a:lnTo>
                <a:lnTo>
                  <a:pt x="382588" y="40284"/>
                </a:lnTo>
                <a:cubicBezTo>
                  <a:pt x="382588" y="39291"/>
                  <a:pt x="382588" y="37307"/>
                  <a:pt x="382588" y="33338"/>
                </a:cubicBezTo>
                <a:close/>
                <a:moveTo>
                  <a:pt x="533332" y="33337"/>
                </a:moveTo>
                <a:lnTo>
                  <a:pt x="534995" y="37214"/>
                </a:lnTo>
                <a:lnTo>
                  <a:pt x="534187" y="36752"/>
                </a:lnTo>
                <a:cubicBezTo>
                  <a:pt x="533332" y="35045"/>
                  <a:pt x="533332" y="33337"/>
                  <a:pt x="533332" y="33337"/>
                </a:cubicBezTo>
                <a:close/>
                <a:moveTo>
                  <a:pt x="526495" y="33337"/>
                </a:moveTo>
                <a:lnTo>
                  <a:pt x="526495" y="33338"/>
                </a:lnTo>
                <a:lnTo>
                  <a:pt x="526495" y="39314"/>
                </a:lnTo>
                <a:cubicBezTo>
                  <a:pt x="526495" y="40167"/>
                  <a:pt x="526495" y="40167"/>
                  <a:pt x="526495" y="40167"/>
                </a:cubicBezTo>
                <a:cubicBezTo>
                  <a:pt x="526495" y="36752"/>
                  <a:pt x="526495" y="35045"/>
                  <a:pt x="525640" y="34191"/>
                </a:cubicBezTo>
                <a:lnTo>
                  <a:pt x="525127" y="34118"/>
                </a:lnTo>
                <a:lnTo>
                  <a:pt x="526493" y="33338"/>
                </a:lnTo>
                <a:close/>
                <a:moveTo>
                  <a:pt x="519657" y="33337"/>
                </a:moveTo>
                <a:lnTo>
                  <a:pt x="519664" y="33338"/>
                </a:lnTo>
                <a:lnTo>
                  <a:pt x="525127" y="34118"/>
                </a:lnTo>
                <a:lnTo>
                  <a:pt x="520512" y="36752"/>
                </a:lnTo>
                <a:cubicBezTo>
                  <a:pt x="519657" y="38460"/>
                  <a:pt x="519657" y="40167"/>
                  <a:pt x="519657" y="40167"/>
                </a:cubicBezTo>
                <a:cubicBezTo>
                  <a:pt x="516238" y="36752"/>
                  <a:pt x="514529" y="35045"/>
                  <a:pt x="514528" y="34191"/>
                </a:cubicBezTo>
                <a:lnTo>
                  <a:pt x="519651" y="33338"/>
                </a:lnTo>
                <a:close/>
                <a:moveTo>
                  <a:pt x="437698" y="33337"/>
                </a:moveTo>
                <a:lnTo>
                  <a:pt x="438151" y="33337"/>
                </a:lnTo>
                <a:lnTo>
                  <a:pt x="443849" y="33337"/>
                </a:lnTo>
                <a:lnTo>
                  <a:pt x="444500" y="33337"/>
                </a:lnTo>
                <a:lnTo>
                  <a:pt x="444728" y="33337"/>
                </a:lnTo>
                <a:cubicBezTo>
                  <a:pt x="448244" y="33337"/>
                  <a:pt x="448244" y="33337"/>
                  <a:pt x="447365" y="33337"/>
                </a:cubicBezTo>
                <a:lnTo>
                  <a:pt x="450519" y="33337"/>
                </a:lnTo>
                <a:lnTo>
                  <a:pt x="451379" y="33337"/>
                </a:lnTo>
                <a:lnTo>
                  <a:pt x="451759" y="33337"/>
                </a:lnTo>
                <a:lnTo>
                  <a:pt x="453516" y="33337"/>
                </a:lnTo>
                <a:lnTo>
                  <a:pt x="453959" y="33337"/>
                </a:lnTo>
                <a:lnTo>
                  <a:pt x="455274" y="33337"/>
                </a:lnTo>
                <a:lnTo>
                  <a:pt x="457399" y="33337"/>
                </a:lnTo>
                <a:lnTo>
                  <a:pt x="458259" y="33337"/>
                </a:lnTo>
                <a:lnTo>
                  <a:pt x="458789" y="33337"/>
                </a:lnTo>
                <a:lnTo>
                  <a:pt x="461699" y="33337"/>
                </a:lnTo>
                <a:lnTo>
                  <a:pt x="464956" y="33337"/>
                </a:lnTo>
                <a:lnTo>
                  <a:pt x="465138" y="33337"/>
                </a:lnTo>
                <a:lnTo>
                  <a:pt x="464778" y="33515"/>
                </a:lnTo>
                <a:lnTo>
                  <a:pt x="458974" y="39314"/>
                </a:lnTo>
                <a:cubicBezTo>
                  <a:pt x="458119" y="40167"/>
                  <a:pt x="458119" y="40167"/>
                  <a:pt x="458119" y="40167"/>
                </a:cubicBezTo>
                <a:cubicBezTo>
                  <a:pt x="458119" y="46998"/>
                  <a:pt x="451281" y="40167"/>
                  <a:pt x="451281" y="46998"/>
                </a:cubicBezTo>
                <a:lnTo>
                  <a:pt x="445538" y="47817"/>
                </a:lnTo>
                <a:lnTo>
                  <a:pt x="444444" y="46998"/>
                </a:lnTo>
                <a:lnTo>
                  <a:pt x="443076" y="44266"/>
                </a:lnTo>
                <a:lnTo>
                  <a:pt x="444444" y="43583"/>
                </a:lnTo>
                <a:lnTo>
                  <a:pt x="450680" y="40468"/>
                </a:lnTo>
                <a:lnTo>
                  <a:pt x="450641" y="40423"/>
                </a:lnTo>
                <a:lnTo>
                  <a:pt x="442734" y="43583"/>
                </a:lnTo>
                <a:lnTo>
                  <a:pt x="443076" y="44266"/>
                </a:lnTo>
                <a:lnTo>
                  <a:pt x="437606" y="46998"/>
                </a:lnTo>
                <a:cubicBezTo>
                  <a:pt x="437606" y="46998"/>
                  <a:pt x="435897" y="48705"/>
                  <a:pt x="434187" y="49559"/>
                </a:cubicBezTo>
                <a:lnTo>
                  <a:pt x="431281" y="47382"/>
                </a:lnTo>
                <a:lnTo>
                  <a:pt x="431007" y="47625"/>
                </a:lnTo>
                <a:lnTo>
                  <a:pt x="431007" y="47177"/>
                </a:lnTo>
                <a:lnTo>
                  <a:pt x="430768" y="46998"/>
                </a:lnTo>
                <a:cubicBezTo>
                  <a:pt x="430768" y="46998"/>
                  <a:pt x="430768" y="46998"/>
                  <a:pt x="429913" y="46998"/>
                </a:cubicBezTo>
                <a:lnTo>
                  <a:pt x="426685" y="46998"/>
                </a:lnTo>
                <a:lnTo>
                  <a:pt x="423863" y="47625"/>
                </a:lnTo>
                <a:cubicBezTo>
                  <a:pt x="423863" y="41275"/>
                  <a:pt x="423863" y="47625"/>
                  <a:pt x="423863" y="41275"/>
                </a:cubicBezTo>
                <a:lnTo>
                  <a:pt x="425394" y="41275"/>
                </a:lnTo>
                <a:lnTo>
                  <a:pt x="426273" y="41275"/>
                </a:lnTo>
                <a:lnTo>
                  <a:pt x="427152" y="41275"/>
                </a:lnTo>
                <a:lnTo>
                  <a:pt x="427435" y="41275"/>
                </a:lnTo>
                <a:lnTo>
                  <a:pt x="429788" y="41275"/>
                </a:lnTo>
                <a:lnTo>
                  <a:pt x="430667" y="41275"/>
                </a:lnTo>
                <a:lnTo>
                  <a:pt x="431648" y="40167"/>
                </a:lnTo>
                <a:lnTo>
                  <a:pt x="434183" y="37306"/>
                </a:lnTo>
                <a:lnTo>
                  <a:pt x="437697" y="33338"/>
                </a:lnTo>
                <a:close/>
                <a:moveTo>
                  <a:pt x="416606" y="33337"/>
                </a:moveTo>
                <a:lnTo>
                  <a:pt x="416607" y="33338"/>
                </a:lnTo>
                <a:lnTo>
                  <a:pt x="420122" y="36314"/>
                </a:lnTo>
                <a:lnTo>
                  <a:pt x="423636" y="33338"/>
                </a:lnTo>
                <a:lnTo>
                  <a:pt x="420122" y="37306"/>
                </a:lnTo>
                <a:cubicBezTo>
                  <a:pt x="420122" y="37306"/>
                  <a:pt x="420122" y="37306"/>
                  <a:pt x="416606" y="41275"/>
                </a:cubicBezTo>
                <a:cubicBezTo>
                  <a:pt x="413091" y="41275"/>
                  <a:pt x="413091" y="39290"/>
                  <a:pt x="413970" y="37306"/>
                </a:cubicBezTo>
                <a:lnTo>
                  <a:pt x="416605" y="33338"/>
                </a:lnTo>
                <a:close/>
                <a:moveTo>
                  <a:pt x="498237" y="30957"/>
                </a:moveTo>
                <a:cubicBezTo>
                  <a:pt x="499110" y="31750"/>
                  <a:pt x="499110" y="33338"/>
                  <a:pt x="499110" y="33338"/>
                </a:cubicBezTo>
                <a:lnTo>
                  <a:pt x="496570" y="31606"/>
                </a:lnTo>
                <a:close/>
                <a:moveTo>
                  <a:pt x="495618" y="30957"/>
                </a:moveTo>
                <a:lnTo>
                  <a:pt x="496570" y="31606"/>
                </a:lnTo>
                <a:lnTo>
                  <a:pt x="492125" y="33338"/>
                </a:lnTo>
                <a:cubicBezTo>
                  <a:pt x="492125" y="30163"/>
                  <a:pt x="493871" y="30163"/>
                  <a:pt x="495618" y="30957"/>
                </a:cubicBezTo>
                <a:close/>
                <a:moveTo>
                  <a:pt x="621772" y="30659"/>
                </a:moveTo>
                <a:cubicBezTo>
                  <a:pt x="623061" y="30957"/>
                  <a:pt x="625211" y="31750"/>
                  <a:pt x="628651" y="33338"/>
                </a:cubicBezTo>
                <a:lnTo>
                  <a:pt x="628650" y="33338"/>
                </a:lnTo>
                <a:lnTo>
                  <a:pt x="625212" y="33338"/>
                </a:lnTo>
                <a:lnTo>
                  <a:pt x="622632" y="33338"/>
                </a:lnTo>
                <a:lnTo>
                  <a:pt x="621983" y="33338"/>
                </a:lnTo>
                <a:lnTo>
                  <a:pt x="621772" y="33338"/>
                </a:lnTo>
                <a:lnTo>
                  <a:pt x="620379" y="31623"/>
                </a:lnTo>
                <a:close/>
                <a:moveTo>
                  <a:pt x="431557" y="29919"/>
                </a:moveTo>
                <a:lnTo>
                  <a:pt x="431007" y="33337"/>
                </a:lnTo>
                <a:lnTo>
                  <a:pt x="431007" y="30163"/>
                </a:lnTo>
                <a:close/>
                <a:moveTo>
                  <a:pt x="621772" y="26988"/>
                </a:moveTo>
                <a:cubicBezTo>
                  <a:pt x="618332" y="26988"/>
                  <a:pt x="618332" y="28575"/>
                  <a:pt x="619192" y="30163"/>
                </a:cubicBezTo>
                <a:lnTo>
                  <a:pt x="620379" y="31623"/>
                </a:lnTo>
                <a:lnTo>
                  <a:pt x="620321" y="31664"/>
                </a:lnTo>
                <a:cubicBezTo>
                  <a:pt x="620805" y="32445"/>
                  <a:pt x="621772" y="33338"/>
                  <a:pt x="621772" y="33338"/>
                </a:cubicBezTo>
                <a:lnTo>
                  <a:pt x="620912" y="33338"/>
                </a:lnTo>
                <a:lnTo>
                  <a:pt x="618332" y="33338"/>
                </a:lnTo>
                <a:lnTo>
                  <a:pt x="615752" y="33338"/>
                </a:lnTo>
                <a:cubicBezTo>
                  <a:pt x="614892" y="33338"/>
                  <a:pt x="614892" y="33338"/>
                  <a:pt x="614892" y="33338"/>
                </a:cubicBezTo>
                <a:lnTo>
                  <a:pt x="614243" y="29145"/>
                </a:lnTo>
                <a:lnTo>
                  <a:pt x="614892" y="29369"/>
                </a:lnTo>
                <a:cubicBezTo>
                  <a:pt x="616612" y="30163"/>
                  <a:pt x="618332" y="30163"/>
                  <a:pt x="621772" y="26988"/>
                </a:cubicBezTo>
                <a:close/>
                <a:moveTo>
                  <a:pt x="608013" y="26988"/>
                </a:moveTo>
                <a:cubicBezTo>
                  <a:pt x="611453" y="26988"/>
                  <a:pt x="613172" y="26988"/>
                  <a:pt x="614032" y="27782"/>
                </a:cubicBezTo>
                <a:lnTo>
                  <a:pt x="614243" y="29145"/>
                </a:lnTo>
                <a:close/>
                <a:moveTo>
                  <a:pt x="595313" y="26988"/>
                </a:moveTo>
                <a:cubicBezTo>
                  <a:pt x="595313" y="26988"/>
                  <a:pt x="596980" y="26988"/>
                  <a:pt x="598647" y="26988"/>
                </a:cubicBezTo>
                <a:lnTo>
                  <a:pt x="601663" y="26988"/>
                </a:lnTo>
                <a:lnTo>
                  <a:pt x="601981" y="26988"/>
                </a:lnTo>
                <a:lnTo>
                  <a:pt x="602030" y="27040"/>
                </a:lnTo>
                <a:lnTo>
                  <a:pt x="607219" y="27782"/>
                </a:lnTo>
                <a:lnTo>
                  <a:pt x="607896" y="32521"/>
                </a:lnTo>
                <a:lnTo>
                  <a:pt x="608277" y="33338"/>
                </a:lnTo>
                <a:lnTo>
                  <a:pt x="608648" y="33338"/>
                </a:lnTo>
                <a:lnTo>
                  <a:pt x="608369" y="33534"/>
                </a:lnTo>
                <a:lnTo>
                  <a:pt x="608648" y="34132"/>
                </a:lnTo>
                <a:lnTo>
                  <a:pt x="608200" y="33652"/>
                </a:lnTo>
                <a:lnTo>
                  <a:pt x="606877" y="34578"/>
                </a:lnTo>
                <a:lnTo>
                  <a:pt x="608648" y="36433"/>
                </a:lnTo>
                <a:lnTo>
                  <a:pt x="608648" y="37307"/>
                </a:lnTo>
                <a:lnTo>
                  <a:pt x="608648" y="38894"/>
                </a:lnTo>
                <a:lnTo>
                  <a:pt x="606981" y="38299"/>
                </a:lnTo>
                <a:lnTo>
                  <a:pt x="608647" y="41275"/>
                </a:lnTo>
                <a:lnTo>
                  <a:pt x="608648" y="41276"/>
                </a:lnTo>
                <a:lnTo>
                  <a:pt x="608412" y="41276"/>
                </a:lnTo>
                <a:lnTo>
                  <a:pt x="614314" y="43656"/>
                </a:lnTo>
                <a:lnTo>
                  <a:pt x="615157" y="41276"/>
                </a:lnTo>
                <a:lnTo>
                  <a:pt x="611148" y="41276"/>
                </a:lnTo>
                <a:lnTo>
                  <a:pt x="609481" y="41276"/>
                </a:lnTo>
                <a:cubicBezTo>
                  <a:pt x="608648" y="41276"/>
                  <a:pt x="608648" y="41276"/>
                  <a:pt x="608648" y="41276"/>
                </a:cubicBezTo>
                <a:lnTo>
                  <a:pt x="608648" y="41275"/>
                </a:lnTo>
                <a:lnTo>
                  <a:pt x="608648" y="38894"/>
                </a:lnTo>
                <a:lnTo>
                  <a:pt x="615313" y="41275"/>
                </a:lnTo>
                <a:lnTo>
                  <a:pt x="615316" y="41276"/>
                </a:lnTo>
                <a:lnTo>
                  <a:pt x="615158" y="41276"/>
                </a:lnTo>
                <a:lnTo>
                  <a:pt x="618531" y="44450"/>
                </a:lnTo>
                <a:cubicBezTo>
                  <a:pt x="618530" y="44450"/>
                  <a:pt x="618530" y="44450"/>
                  <a:pt x="621904" y="47625"/>
                </a:cubicBezTo>
                <a:lnTo>
                  <a:pt x="621061" y="47625"/>
                </a:lnTo>
                <a:lnTo>
                  <a:pt x="618531" y="47625"/>
                </a:lnTo>
                <a:lnTo>
                  <a:pt x="616000" y="47625"/>
                </a:lnTo>
                <a:cubicBezTo>
                  <a:pt x="615157" y="47625"/>
                  <a:pt x="615157" y="47625"/>
                  <a:pt x="615157" y="47625"/>
                </a:cubicBezTo>
                <a:cubicBezTo>
                  <a:pt x="611783" y="47625"/>
                  <a:pt x="610097" y="47625"/>
                  <a:pt x="609253" y="46831"/>
                </a:cubicBezTo>
                <a:lnTo>
                  <a:pt x="608410" y="41276"/>
                </a:lnTo>
                <a:lnTo>
                  <a:pt x="608409" y="41276"/>
                </a:lnTo>
                <a:lnTo>
                  <a:pt x="605036" y="43656"/>
                </a:lnTo>
                <a:cubicBezTo>
                  <a:pt x="605036" y="44450"/>
                  <a:pt x="605036" y="44450"/>
                  <a:pt x="601663" y="41275"/>
                </a:cubicBezTo>
                <a:lnTo>
                  <a:pt x="601664" y="41275"/>
                </a:lnTo>
                <a:lnTo>
                  <a:pt x="601981" y="41275"/>
                </a:lnTo>
                <a:lnTo>
                  <a:pt x="598647" y="34330"/>
                </a:lnTo>
                <a:cubicBezTo>
                  <a:pt x="596980" y="33338"/>
                  <a:pt x="595313" y="33338"/>
                  <a:pt x="595313" y="33338"/>
                </a:cubicBezTo>
                <a:cubicBezTo>
                  <a:pt x="601981" y="33338"/>
                  <a:pt x="601981" y="33338"/>
                  <a:pt x="601981" y="33338"/>
                </a:cubicBezTo>
                <a:cubicBezTo>
                  <a:pt x="601981" y="33338"/>
                  <a:pt x="601981" y="33338"/>
                  <a:pt x="602814" y="33338"/>
                </a:cubicBezTo>
                <a:lnTo>
                  <a:pt x="605314" y="33338"/>
                </a:lnTo>
                <a:lnTo>
                  <a:pt x="607815" y="33338"/>
                </a:lnTo>
                <a:lnTo>
                  <a:pt x="607907" y="33338"/>
                </a:lnTo>
                <a:lnTo>
                  <a:pt x="606425" y="31750"/>
                </a:lnTo>
                <a:lnTo>
                  <a:pt x="604465" y="29790"/>
                </a:lnTo>
                <a:close/>
                <a:moveTo>
                  <a:pt x="588434" y="26988"/>
                </a:moveTo>
                <a:cubicBezTo>
                  <a:pt x="595313" y="26988"/>
                  <a:pt x="588434" y="33338"/>
                  <a:pt x="595313" y="33338"/>
                </a:cubicBezTo>
                <a:cubicBezTo>
                  <a:pt x="595313" y="33338"/>
                  <a:pt x="588434" y="26988"/>
                  <a:pt x="588434" y="33338"/>
                </a:cubicBezTo>
                <a:cubicBezTo>
                  <a:pt x="588434" y="26988"/>
                  <a:pt x="588434" y="26988"/>
                  <a:pt x="588434" y="26988"/>
                </a:cubicBezTo>
                <a:close/>
                <a:moveTo>
                  <a:pt x="581554" y="26988"/>
                </a:moveTo>
                <a:cubicBezTo>
                  <a:pt x="581554" y="33338"/>
                  <a:pt x="588434" y="26988"/>
                  <a:pt x="588434" y="33338"/>
                </a:cubicBezTo>
                <a:cubicBezTo>
                  <a:pt x="588434" y="33338"/>
                  <a:pt x="588434" y="33338"/>
                  <a:pt x="587574" y="33338"/>
                </a:cubicBezTo>
                <a:lnTo>
                  <a:pt x="587376" y="33338"/>
                </a:lnTo>
                <a:lnTo>
                  <a:pt x="583422" y="35049"/>
                </a:lnTo>
                <a:lnTo>
                  <a:pt x="586582" y="37306"/>
                </a:lnTo>
                <a:cubicBezTo>
                  <a:pt x="587376" y="39290"/>
                  <a:pt x="587376" y="41275"/>
                  <a:pt x="587376" y="41275"/>
                </a:cubicBezTo>
                <a:cubicBezTo>
                  <a:pt x="584201" y="41275"/>
                  <a:pt x="584201" y="41275"/>
                  <a:pt x="584201" y="40283"/>
                </a:cubicBezTo>
                <a:lnTo>
                  <a:pt x="582075" y="35632"/>
                </a:lnTo>
                <a:lnTo>
                  <a:pt x="580497" y="36315"/>
                </a:lnTo>
                <a:cubicBezTo>
                  <a:pt x="578777" y="37307"/>
                  <a:pt x="577057" y="37307"/>
                  <a:pt x="573617" y="33338"/>
                </a:cubicBezTo>
                <a:lnTo>
                  <a:pt x="573723" y="33338"/>
                </a:lnTo>
                <a:lnTo>
                  <a:pt x="574477" y="33338"/>
                </a:lnTo>
                <a:lnTo>
                  <a:pt x="574676" y="33338"/>
                </a:lnTo>
                <a:lnTo>
                  <a:pt x="575445" y="33338"/>
                </a:lnTo>
                <a:lnTo>
                  <a:pt x="576197" y="33338"/>
                </a:lnTo>
                <a:lnTo>
                  <a:pt x="577057" y="33338"/>
                </a:lnTo>
                <a:lnTo>
                  <a:pt x="579637" y="33338"/>
                </a:lnTo>
                <a:lnTo>
                  <a:pt x="580497" y="33338"/>
                </a:lnTo>
                <a:lnTo>
                  <a:pt x="580708" y="33338"/>
                </a:lnTo>
                <a:lnTo>
                  <a:pt x="581026" y="33338"/>
                </a:lnTo>
                <a:lnTo>
                  <a:pt x="581026" y="33337"/>
                </a:lnTo>
                <a:lnTo>
                  <a:pt x="581027" y="33338"/>
                </a:lnTo>
                <a:lnTo>
                  <a:pt x="581554" y="33338"/>
                </a:lnTo>
                <a:cubicBezTo>
                  <a:pt x="588434" y="33338"/>
                  <a:pt x="581554" y="26988"/>
                  <a:pt x="581554" y="26988"/>
                </a:cubicBezTo>
                <a:close/>
                <a:moveTo>
                  <a:pt x="580708" y="26988"/>
                </a:moveTo>
                <a:cubicBezTo>
                  <a:pt x="580708" y="26988"/>
                  <a:pt x="580708" y="26988"/>
                  <a:pt x="580708" y="33338"/>
                </a:cubicBezTo>
                <a:cubicBezTo>
                  <a:pt x="580708" y="33338"/>
                  <a:pt x="573723" y="33338"/>
                  <a:pt x="580708" y="26988"/>
                </a:cubicBezTo>
                <a:close/>
                <a:moveTo>
                  <a:pt x="573723" y="26988"/>
                </a:moveTo>
                <a:cubicBezTo>
                  <a:pt x="573723" y="26988"/>
                  <a:pt x="573723" y="26988"/>
                  <a:pt x="574596" y="26988"/>
                </a:cubicBezTo>
                <a:lnTo>
                  <a:pt x="574675" y="26988"/>
                </a:lnTo>
                <a:lnTo>
                  <a:pt x="578115" y="26988"/>
                </a:lnTo>
                <a:lnTo>
                  <a:pt x="580708" y="26988"/>
                </a:lnTo>
                <a:cubicBezTo>
                  <a:pt x="580708" y="33338"/>
                  <a:pt x="573723" y="33338"/>
                  <a:pt x="573723" y="33338"/>
                </a:cubicBezTo>
                <a:lnTo>
                  <a:pt x="573723" y="30957"/>
                </a:lnTo>
                <a:lnTo>
                  <a:pt x="573723" y="27782"/>
                </a:lnTo>
                <a:cubicBezTo>
                  <a:pt x="573723" y="26988"/>
                  <a:pt x="573723" y="26988"/>
                  <a:pt x="573723" y="26988"/>
                </a:cubicBezTo>
                <a:close/>
                <a:moveTo>
                  <a:pt x="554038" y="26988"/>
                </a:moveTo>
                <a:cubicBezTo>
                  <a:pt x="554038" y="26988"/>
                  <a:pt x="554038" y="28575"/>
                  <a:pt x="554038" y="30163"/>
                </a:cubicBezTo>
                <a:lnTo>
                  <a:pt x="554038" y="33337"/>
                </a:lnTo>
                <a:lnTo>
                  <a:pt x="554038" y="33338"/>
                </a:lnTo>
                <a:cubicBezTo>
                  <a:pt x="554038" y="33338"/>
                  <a:pt x="552252" y="31750"/>
                  <a:pt x="549573" y="30163"/>
                </a:cubicBezTo>
                <a:lnTo>
                  <a:pt x="547004" y="29333"/>
                </a:lnTo>
                <a:close/>
                <a:moveTo>
                  <a:pt x="492522" y="26988"/>
                </a:moveTo>
                <a:cubicBezTo>
                  <a:pt x="489050" y="26988"/>
                  <a:pt x="489050" y="28575"/>
                  <a:pt x="489050" y="30163"/>
                </a:cubicBezTo>
                <a:lnTo>
                  <a:pt x="485578" y="33337"/>
                </a:lnTo>
                <a:lnTo>
                  <a:pt x="486966" y="31432"/>
                </a:lnTo>
                <a:close/>
                <a:moveTo>
                  <a:pt x="492522" y="26988"/>
                </a:moveTo>
                <a:lnTo>
                  <a:pt x="495856" y="26988"/>
                </a:lnTo>
                <a:lnTo>
                  <a:pt x="495995" y="26988"/>
                </a:lnTo>
                <a:lnTo>
                  <a:pt x="498029" y="26988"/>
                </a:lnTo>
                <a:lnTo>
                  <a:pt x="498476" y="26988"/>
                </a:lnTo>
                <a:lnTo>
                  <a:pt x="498872" y="26988"/>
                </a:lnTo>
                <a:lnTo>
                  <a:pt x="499269" y="26988"/>
                </a:lnTo>
                <a:lnTo>
                  <a:pt x="499468" y="26988"/>
                </a:lnTo>
                <a:lnTo>
                  <a:pt x="501204" y="26988"/>
                </a:lnTo>
                <a:lnTo>
                  <a:pt x="502941" y="26988"/>
                </a:lnTo>
                <a:lnTo>
                  <a:pt x="504130" y="26988"/>
                </a:lnTo>
                <a:lnTo>
                  <a:pt x="504776" y="26988"/>
                </a:lnTo>
                <a:lnTo>
                  <a:pt x="505619" y="26988"/>
                </a:lnTo>
                <a:lnTo>
                  <a:pt x="506095" y="26988"/>
                </a:lnTo>
                <a:lnTo>
                  <a:pt x="506413" y="26988"/>
                </a:lnTo>
                <a:lnTo>
                  <a:pt x="506095" y="27067"/>
                </a:lnTo>
                <a:lnTo>
                  <a:pt x="496863" y="29369"/>
                </a:lnTo>
                <a:cubicBezTo>
                  <a:pt x="494259" y="30163"/>
                  <a:pt x="492522" y="30163"/>
                  <a:pt x="492522" y="26988"/>
                </a:cubicBezTo>
                <a:close/>
                <a:moveTo>
                  <a:pt x="444500" y="26988"/>
                </a:moveTo>
                <a:lnTo>
                  <a:pt x="445029" y="26988"/>
                </a:lnTo>
                <a:lnTo>
                  <a:pt x="447675" y="26988"/>
                </a:lnTo>
                <a:cubicBezTo>
                  <a:pt x="447675" y="26988"/>
                  <a:pt x="447675" y="26988"/>
                  <a:pt x="450850" y="26988"/>
                </a:cubicBezTo>
                <a:cubicBezTo>
                  <a:pt x="447675" y="26988"/>
                  <a:pt x="446088" y="28575"/>
                  <a:pt x="445294" y="29369"/>
                </a:cubicBezTo>
                <a:lnTo>
                  <a:pt x="444625" y="27361"/>
                </a:lnTo>
                <a:lnTo>
                  <a:pt x="441590" y="30163"/>
                </a:lnTo>
                <a:lnTo>
                  <a:pt x="438151" y="33337"/>
                </a:lnTo>
                <a:lnTo>
                  <a:pt x="441590" y="27782"/>
                </a:lnTo>
                <a:lnTo>
                  <a:pt x="444538" y="27101"/>
                </a:lnTo>
                <a:close/>
                <a:moveTo>
                  <a:pt x="438151" y="26988"/>
                </a:moveTo>
                <a:lnTo>
                  <a:pt x="431557" y="29919"/>
                </a:lnTo>
                <a:lnTo>
                  <a:pt x="431900" y="27782"/>
                </a:lnTo>
                <a:cubicBezTo>
                  <a:pt x="432793" y="26988"/>
                  <a:pt x="434579" y="26988"/>
                  <a:pt x="438151" y="26988"/>
                </a:cubicBezTo>
                <a:close/>
                <a:moveTo>
                  <a:pt x="431007" y="26988"/>
                </a:moveTo>
                <a:cubicBezTo>
                  <a:pt x="431007" y="26988"/>
                  <a:pt x="431007" y="28575"/>
                  <a:pt x="431007" y="30163"/>
                </a:cubicBezTo>
                <a:lnTo>
                  <a:pt x="424392" y="33103"/>
                </a:lnTo>
                <a:lnTo>
                  <a:pt x="424392" y="33337"/>
                </a:lnTo>
                <a:lnTo>
                  <a:pt x="426273" y="33337"/>
                </a:lnTo>
                <a:lnTo>
                  <a:pt x="430667" y="33337"/>
                </a:lnTo>
                <a:lnTo>
                  <a:pt x="431007" y="33337"/>
                </a:lnTo>
                <a:lnTo>
                  <a:pt x="437698" y="33337"/>
                </a:lnTo>
                <a:lnTo>
                  <a:pt x="437695" y="33338"/>
                </a:lnTo>
                <a:lnTo>
                  <a:pt x="434183" y="34329"/>
                </a:lnTo>
                <a:lnTo>
                  <a:pt x="432122" y="38401"/>
                </a:lnTo>
                <a:lnTo>
                  <a:pt x="430667" y="38894"/>
                </a:lnTo>
                <a:lnTo>
                  <a:pt x="430667" y="37306"/>
                </a:lnTo>
                <a:lnTo>
                  <a:pt x="430667" y="33338"/>
                </a:lnTo>
                <a:lnTo>
                  <a:pt x="429964" y="38894"/>
                </a:lnTo>
                <a:lnTo>
                  <a:pt x="429788" y="38298"/>
                </a:lnTo>
                <a:lnTo>
                  <a:pt x="425926" y="40167"/>
                </a:lnTo>
                <a:lnTo>
                  <a:pt x="423637" y="41275"/>
                </a:lnTo>
                <a:cubicBezTo>
                  <a:pt x="423637" y="37306"/>
                  <a:pt x="423637" y="35321"/>
                  <a:pt x="423637" y="34329"/>
                </a:cubicBezTo>
                <a:lnTo>
                  <a:pt x="423637" y="33338"/>
                </a:lnTo>
                <a:lnTo>
                  <a:pt x="423637" y="33337"/>
                </a:lnTo>
                <a:lnTo>
                  <a:pt x="423865" y="33337"/>
                </a:lnTo>
                <a:lnTo>
                  <a:pt x="424391" y="33337"/>
                </a:lnTo>
                <a:lnTo>
                  <a:pt x="424252" y="33165"/>
                </a:lnTo>
                <a:lnTo>
                  <a:pt x="423865" y="33337"/>
                </a:lnTo>
                <a:lnTo>
                  <a:pt x="424237" y="33148"/>
                </a:lnTo>
                <a:lnTo>
                  <a:pt x="422328" y="30798"/>
                </a:lnTo>
                <a:lnTo>
                  <a:pt x="423533" y="30163"/>
                </a:lnTo>
                <a:lnTo>
                  <a:pt x="424392" y="29465"/>
                </a:lnTo>
                <a:lnTo>
                  <a:pt x="424392" y="30163"/>
                </a:lnTo>
                <a:lnTo>
                  <a:pt x="424392" y="33069"/>
                </a:lnTo>
                <a:lnTo>
                  <a:pt x="430114" y="30163"/>
                </a:lnTo>
                <a:cubicBezTo>
                  <a:pt x="431007" y="28575"/>
                  <a:pt x="431007" y="26988"/>
                  <a:pt x="431007" y="26988"/>
                </a:cubicBezTo>
                <a:close/>
                <a:moveTo>
                  <a:pt x="424392" y="26988"/>
                </a:moveTo>
                <a:cubicBezTo>
                  <a:pt x="424392" y="26988"/>
                  <a:pt x="422672" y="28575"/>
                  <a:pt x="421812" y="30163"/>
                </a:cubicBezTo>
                <a:lnTo>
                  <a:pt x="422328" y="30798"/>
                </a:lnTo>
                <a:lnTo>
                  <a:pt x="417513" y="33338"/>
                </a:lnTo>
                <a:cubicBezTo>
                  <a:pt x="417513" y="26988"/>
                  <a:pt x="424392" y="26988"/>
                  <a:pt x="424392" y="26988"/>
                </a:cubicBezTo>
                <a:close/>
                <a:moveTo>
                  <a:pt x="424392" y="26988"/>
                </a:moveTo>
                <a:cubicBezTo>
                  <a:pt x="426112" y="26988"/>
                  <a:pt x="426542" y="27385"/>
                  <a:pt x="426220" y="27980"/>
                </a:cubicBezTo>
                <a:lnTo>
                  <a:pt x="424392" y="29465"/>
                </a:lnTo>
                <a:close/>
                <a:moveTo>
                  <a:pt x="409575" y="26988"/>
                </a:moveTo>
                <a:lnTo>
                  <a:pt x="411163" y="26988"/>
                </a:lnTo>
                <a:lnTo>
                  <a:pt x="411163" y="28576"/>
                </a:lnTo>
                <a:lnTo>
                  <a:pt x="409575" y="28576"/>
                </a:lnTo>
                <a:close/>
                <a:moveTo>
                  <a:pt x="396082" y="26988"/>
                </a:moveTo>
                <a:lnTo>
                  <a:pt x="396347" y="26988"/>
                </a:lnTo>
                <a:lnTo>
                  <a:pt x="399654" y="26988"/>
                </a:lnTo>
                <a:lnTo>
                  <a:pt x="400547" y="26988"/>
                </a:lnTo>
                <a:lnTo>
                  <a:pt x="403225" y="26988"/>
                </a:lnTo>
                <a:lnTo>
                  <a:pt x="403226" y="26988"/>
                </a:lnTo>
                <a:lnTo>
                  <a:pt x="404019" y="26988"/>
                </a:lnTo>
                <a:lnTo>
                  <a:pt x="404020" y="26988"/>
                </a:lnTo>
                <a:lnTo>
                  <a:pt x="406401" y="26988"/>
                </a:lnTo>
                <a:lnTo>
                  <a:pt x="409575" y="26988"/>
                </a:lnTo>
                <a:cubicBezTo>
                  <a:pt x="409575" y="26988"/>
                  <a:pt x="403225" y="26988"/>
                  <a:pt x="403225" y="33338"/>
                </a:cubicBezTo>
                <a:cubicBezTo>
                  <a:pt x="403225" y="33338"/>
                  <a:pt x="403225" y="31750"/>
                  <a:pt x="403225" y="30163"/>
                </a:cubicBezTo>
                <a:lnTo>
                  <a:pt x="403225" y="26988"/>
                </a:lnTo>
                <a:lnTo>
                  <a:pt x="398761" y="27782"/>
                </a:lnTo>
                <a:lnTo>
                  <a:pt x="397186" y="28673"/>
                </a:lnTo>
                <a:lnTo>
                  <a:pt x="398174" y="30659"/>
                </a:lnTo>
                <a:cubicBezTo>
                  <a:pt x="397206" y="33338"/>
                  <a:pt x="389467" y="33338"/>
                  <a:pt x="389467" y="33338"/>
                </a:cubicBezTo>
                <a:lnTo>
                  <a:pt x="388984" y="33312"/>
                </a:lnTo>
                <a:lnTo>
                  <a:pt x="388938" y="33338"/>
                </a:lnTo>
                <a:lnTo>
                  <a:pt x="388968" y="33311"/>
                </a:lnTo>
                <a:lnTo>
                  <a:pt x="387640" y="33239"/>
                </a:lnTo>
                <a:lnTo>
                  <a:pt x="389628" y="32725"/>
                </a:lnTo>
                <a:lnTo>
                  <a:pt x="389831" y="32544"/>
                </a:lnTo>
                <a:cubicBezTo>
                  <a:pt x="390724" y="31750"/>
                  <a:pt x="392510" y="30163"/>
                  <a:pt x="396082" y="26988"/>
                </a:cubicBezTo>
                <a:close/>
                <a:moveTo>
                  <a:pt x="388938" y="26988"/>
                </a:moveTo>
                <a:cubicBezTo>
                  <a:pt x="388938" y="33338"/>
                  <a:pt x="382588" y="33338"/>
                  <a:pt x="382588" y="33338"/>
                </a:cubicBezTo>
                <a:cubicBezTo>
                  <a:pt x="382588" y="33338"/>
                  <a:pt x="388938" y="26988"/>
                  <a:pt x="388938" y="26988"/>
                </a:cubicBezTo>
                <a:close/>
                <a:moveTo>
                  <a:pt x="464769" y="26397"/>
                </a:moveTo>
                <a:lnTo>
                  <a:pt x="464609" y="26988"/>
                </a:lnTo>
                <a:lnTo>
                  <a:pt x="464170" y="26448"/>
                </a:lnTo>
                <a:lnTo>
                  <a:pt x="464609" y="26411"/>
                </a:lnTo>
                <a:close/>
                <a:moveTo>
                  <a:pt x="438071" y="26353"/>
                </a:moveTo>
                <a:lnTo>
                  <a:pt x="437357" y="26988"/>
                </a:lnTo>
                <a:cubicBezTo>
                  <a:pt x="437357" y="26988"/>
                  <a:pt x="437357" y="26988"/>
                  <a:pt x="436464" y="26988"/>
                </a:cubicBezTo>
                <a:lnTo>
                  <a:pt x="433852" y="26988"/>
                </a:lnTo>
                <a:lnTo>
                  <a:pt x="432793" y="26988"/>
                </a:lnTo>
                <a:lnTo>
                  <a:pt x="431007" y="26988"/>
                </a:lnTo>
                <a:lnTo>
                  <a:pt x="430213" y="26988"/>
                </a:lnTo>
                <a:close/>
                <a:moveTo>
                  <a:pt x="535850" y="25331"/>
                </a:moveTo>
                <a:lnTo>
                  <a:pt x="540544" y="26988"/>
                </a:lnTo>
                <a:lnTo>
                  <a:pt x="541933" y="27694"/>
                </a:lnTo>
                <a:lnTo>
                  <a:pt x="547004" y="29333"/>
                </a:lnTo>
                <a:lnTo>
                  <a:pt x="546894" y="29369"/>
                </a:lnTo>
                <a:lnTo>
                  <a:pt x="542060" y="27758"/>
                </a:lnTo>
                <a:lnTo>
                  <a:pt x="546795" y="30163"/>
                </a:lnTo>
                <a:cubicBezTo>
                  <a:pt x="547688" y="31750"/>
                  <a:pt x="547688" y="33338"/>
                  <a:pt x="547688" y="33338"/>
                </a:cubicBezTo>
                <a:cubicBezTo>
                  <a:pt x="547688" y="33338"/>
                  <a:pt x="545902" y="33338"/>
                  <a:pt x="544116" y="33338"/>
                </a:cubicBezTo>
                <a:lnTo>
                  <a:pt x="543223" y="33338"/>
                </a:lnTo>
                <a:lnTo>
                  <a:pt x="540812" y="33338"/>
                </a:lnTo>
                <a:lnTo>
                  <a:pt x="544248" y="34329"/>
                </a:lnTo>
                <a:lnTo>
                  <a:pt x="547140" y="40167"/>
                </a:lnTo>
                <a:lnTo>
                  <a:pt x="549571" y="40167"/>
                </a:lnTo>
                <a:lnTo>
                  <a:pt x="550426" y="40167"/>
                </a:lnTo>
                <a:lnTo>
                  <a:pt x="552990" y="40167"/>
                </a:lnTo>
                <a:lnTo>
                  <a:pt x="553845" y="40167"/>
                </a:lnTo>
                <a:cubicBezTo>
                  <a:pt x="553845" y="40167"/>
                  <a:pt x="555555" y="40167"/>
                  <a:pt x="557264" y="40167"/>
                </a:cubicBezTo>
                <a:lnTo>
                  <a:pt x="557730" y="40167"/>
                </a:lnTo>
                <a:lnTo>
                  <a:pt x="558119" y="40167"/>
                </a:lnTo>
                <a:lnTo>
                  <a:pt x="559882" y="40167"/>
                </a:lnTo>
                <a:lnTo>
                  <a:pt x="557213" y="34329"/>
                </a:lnTo>
                <a:cubicBezTo>
                  <a:pt x="555625" y="33337"/>
                  <a:pt x="554038" y="33337"/>
                  <a:pt x="554038" y="33337"/>
                </a:cubicBezTo>
                <a:cubicBezTo>
                  <a:pt x="554038" y="33337"/>
                  <a:pt x="560388" y="33337"/>
                  <a:pt x="560388" y="33337"/>
                </a:cubicBezTo>
                <a:lnTo>
                  <a:pt x="560389" y="33338"/>
                </a:lnTo>
                <a:lnTo>
                  <a:pt x="562769" y="32544"/>
                </a:lnTo>
                <a:cubicBezTo>
                  <a:pt x="563563" y="31750"/>
                  <a:pt x="563563" y="30163"/>
                  <a:pt x="560388" y="26988"/>
                </a:cubicBezTo>
                <a:cubicBezTo>
                  <a:pt x="560388" y="26988"/>
                  <a:pt x="561976" y="26988"/>
                  <a:pt x="563563" y="27782"/>
                </a:cubicBezTo>
                <a:lnTo>
                  <a:pt x="564895" y="30113"/>
                </a:lnTo>
                <a:lnTo>
                  <a:pt x="567532" y="26988"/>
                </a:lnTo>
                <a:cubicBezTo>
                  <a:pt x="574676" y="26988"/>
                  <a:pt x="567532" y="26988"/>
                  <a:pt x="567532" y="33338"/>
                </a:cubicBezTo>
                <a:lnTo>
                  <a:pt x="565072" y="30423"/>
                </a:lnTo>
                <a:lnTo>
                  <a:pt x="566738" y="33338"/>
                </a:lnTo>
                <a:lnTo>
                  <a:pt x="563563" y="33338"/>
                </a:lnTo>
                <a:lnTo>
                  <a:pt x="561976" y="33338"/>
                </a:lnTo>
                <a:lnTo>
                  <a:pt x="561182" y="33338"/>
                </a:lnTo>
                <a:lnTo>
                  <a:pt x="560389" y="33338"/>
                </a:lnTo>
                <a:lnTo>
                  <a:pt x="563563" y="37306"/>
                </a:lnTo>
                <a:lnTo>
                  <a:pt x="565852" y="40167"/>
                </a:lnTo>
                <a:lnTo>
                  <a:pt x="567520" y="40167"/>
                </a:lnTo>
                <a:lnTo>
                  <a:pt x="566712" y="41243"/>
                </a:lnTo>
                <a:lnTo>
                  <a:pt x="566738" y="41275"/>
                </a:lnTo>
                <a:lnTo>
                  <a:pt x="566688" y="41275"/>
                </a:lnTo>
                <a:lnTo>
                  <a:pt x="564956" y="43583"/>
                </a:lnTo>
                <a:cubicBezTo>
                  <a:pt x="565811" y="45290"/>
                  <a:pt x="567520" y="46998"/>
                  <a:pt x="567520" y="46998"/>
                </a:cubicBezTo>
                <a:cubicBezTo>
                  <a:pt x="574358" y="46998"/>
                  <a:pt x="567520" y="46998"/>
                  <a:pt x="574358" y="46998"/>
                </a:cubicBezTo>
                <a:lnTo>
                  <a:pt x="578947" y="45033"/>
                </a:lnTo>
                <a:lnTo>
                  <a:pt x="581195" y="46998"/>
                </a:lnTo>
                <a:cubicBezTo>
                  <a:pt x="581195" y="43583"/>
                  <a:pt x="581195" y="43583"/>
                  <a:pt x="580340" y="44436"/>
                </a:cubicBezTo>
                <a:lnTo>
                  <a:pt x="578947" y="45033"/>
                </a:lnTo>
                <a:lnTo>
                  <a:pt x="574357" y="41021"/>
                </a:lnTo>
                <a:lnTo>
                  <a:pt x="572493" y="40788"/>
                </a:lnTo>
                <a:lnTo>
                  <a:pt x="574358" y="40167"/>
                </a:lnTo>
                <a:lnTo>
                  <a:pt x="578631" y="40167"/>
                </a:lnTo>
                <a:lnTo>
                  <a:pt x="580340" y="40167"/>
                </a:lnTo>
                <a:cubicBezTo>
                  <a:pt x="581195" y="40167"/>
                  <a:pt x="581195" y="40167"/>
                  <a:pt x="581195" y="40167"/>
                </a:cubicBezTo>
                <a:lnTo>
                  <a:pt x="583413" y="41275"/>
                </a:lnTo>
                <a:lnTo>
                  <a:pt x="584369" y="41753"/>
                </a:lnTo>
                <a:lnTo>
                  <a:pt x="586360" y="42037"/>
                </a:lnTo>
                <a:lnTo>
                  <a:pt x="585792" y="42463"/>
                </a:lnTo>
                <a:lnTo>
                  <a:pt x="586704" y="42919"/>
                </a:lnTo>
                <a:lnTo>
                  <a:pt x="586582" y="42069"/>
                </a:lnTo>
                <a:lnTo>
                  <a:pt x="586360" y="42037"/>
                </a:lnTo>
                <a:lnTo>
                  <a:pt x="587376" y="41275"/>
                </a:lnTo>
                <a:lnTo>
                  <a:pt x="587376" y="43254"/>
                </a:lnTo>
                <a:lnTo>
                  <a:pt x="588033" y="43583"/>
                </a:lnTo>
                <a:cubicBezTo>
                  <a:pt x="591452" y="45290"/>
                  <a:pt x="594871" y="46998"/>
                  <a:pt x="594871" y="46998"/>
                </a:cubicBezTo>
                <a:lnTo>
                  <a:pt x="595313" y="46998"/>
                </a:lnTo>
                <a:lnTo>
                  <a:pt x="595313" y="42069"/>
                </a:lnTo>
                <a:cubicBezTo>
                  <a:pt x="595313" y="41275"/>
                  <a:pt x="595313" y="41275"/>
                  <a:pt x="595313" y="41275"/>
                </a:cubicBezTo>
                <a:lnTo>
                  <a:pt x="597218" y="45720"/>
                </a:lnTo>
                <a:lnTo>
                  <a:pt x="596107" y="45244"/>
                </a:lnTo>
                <a:lnTo>
                  <a:pt x="595522" y="46998"/>
                </a:lnTo>
                <a:lnTo>
                  <a:pt x="595726" y="46998"/>
                </a:lnTo>
                <a:lnTo>
                  <a:pt x="597194" y="46998"/>
                </a:lnTo>
                <a:lnTo>
                  <a:pt x="597694" y="46831"/>
                </a:lnTo>
                <a:lnTo>
                  <a:pt x="597218" y="45720"/>
                </a:lnTo>
                <a:lnTo>
                  <a:pt x="600200" y="46998"/>
                </a:lnTo>
                <a:lnTo>
                  <a:pt x="601708" y="46998"/>
                </a:lnTo>
                <a:lnTo>
                  <a:pt x="602563" y="46998"/>
                </a:lnTo>
                <a:lnTo>
                  <a:pt x="603623" y="46998"/>
                </a:lnTo>
                <a:lnTo>
                  <a:pt x="602457" y="46831"/>
                </a:lnTo>
                <a:cubicBezTo>
                  <a:pt x="601663" y="46037"/>
                  <a:pt x="601663" y="44450"/>
                  <a:pt x="601663" y="41275"/>
                </a:cubicBezTo>
                <a:cubicBezTo>
                  <a:pt x="601663" y="44450"/>
                  <a:pt x="603250" y="46037"/>
                  <a:pt x="604838" y="46831"/>
                </a:cubicBezTo>
                <a:lnTo>
                  <a:pt x="605504" y="46998"/>
                </a:lnTo>
                <a:lnTo>
                  <a:pt x="607744" y="46998"/>
                </a:lnTo>
                <a:lnTo>
                  <a:pt x="608546" y="46998"/>
                </a:lnTo>
                <a:cubicBezTo>
                  <a:pt x="608546" y="46998"/>
                  <a:pt x="622221" y="46998"/>
                  <a:pt x="629059" y="53828"/>
                </a:cubicBezTo>
                <a:cubicBezTo>
                  <a:pt x="629059" y="53828"/>
                  <a:pt x="630768" y="53828"/>
                  <a:pt x="631623" y="53828"/>
                </a:cubicBezTo>
                <a:lnTo>
                  <a:pt x="632477" y="53828"/>
                </a:lnTo>
                <a:lnTo>
                  <a:pt x="634080" y="53828"/>
                </a:lnTo>
                <a:lnTo>
                  <a:pt x="635896" y="53828"/>
                </a:lnTo>
                <a:cubicBezTo>
                  <a:pt x="635896" y="53828"/>
                  <a:pt x="629059" y="60659"/>
                  <a:pt x="635896" y="60659"/>
                </a:cubicBezTo>
                <a:cubicBezTo>
                  <a:pt x="629059" y="60659"/>
                  <a:pt x="629059" y="53828"/>
                  <a:pt x="629059" y="60659"/>
                </a:cubicBezTo>
                <a:cubicBezTo>
                  <a:pt x="629059" y="60659"/>
                  <a:pt x="635896" y="67489"/>
                  <a:pt x="629059" y="67489"/>
                </a:cubicBezTo>
                <a:cubicBezTo>
                  <a:pt x="629059" y="67489"/>
                  <a:pt x="622221" y="67489"/>
                  <a:pt x="615383" y="60659"/>
                </a:cubicBezTo>
                <a:cubicBezTo>
                  <a:pt x="615383" y="60659"/>
                  <a:pt x="615383" y="60659"/>
                  <a:pt x="622221" y="67489"/>
                </a:cubicBezTo>
                <a:cubicBezTo>
                  <a:pt x="615383" y="67489"/>
                  <a:pt x="615383" y="60659"/>
                  <a:pt x="615383" y="67489"/>
                </a:cubicBezTo>
                <a:cubicBezTo>
                  <a:pt x="608546" y="60659"/>
                  <a:pt x="601708" y="67489"/>
                  <a:pt x="601708" y="60659"/>
                </a:cubicBezTo>
                <a:cubicBezTo>
                  <a:pt x="601708" y="60659"/>
                  <a:pt x="601708" y="67489"/>
                  <a:pt x="601708" y="67489"/>
                </a:cubicBezTo>
                <a:lnTo>
                  <a:pt x="595314" y="64295"/>
                </a:lnTo>
                <a:lnTo>
                  <a:pt x="595314" y="67468"/>
                </a:lnTo>
                <a:cubicBezTo>
                  <a:pt x="595314" y="68262"/>
                  <a:pt x="595314" y="68262"/>
                  <a:pt x="595314" y="68262"/>
                </a:cubicBezTo>
                <a:lnTo>
                  <a:pt x="592412" y="62846"/>
                </a:lnTo>
                <a:lnTo>
                  <a:pt x="588033" y="60659"/>
                </a:lnTo>
                <a:cubicBezTo>
                  <a:pt x="594871" y="67489"/>
                  <a:pt x="581195" y="67489"/>
                  <a:pt x="588033" y="67489"/>
                </a:cubicBezTo>
                <a:lnTo>
                  <a:pt x="587178" y="67489"/>
                </a:lnTo>
                <a:lnTo>
                  <a:pt x="585469" y="67489"/>
                </a:lnTo>
                <a:lnTo>
                  <a:pt x="584614" y="67489"/>
                </a:lnTo>
                <a:lnTo>
                  <a:pt x="582050" y="67489"/>
                </a:lnTo>
                <a:cubicBezTo>
                  <a:pt x="581195" y="67489"/>
                  <a:pt x="581195" y="67489"/>
                  <a:pt x="581195" y="67489"/>
                </a:cubicBezTo>
                <a:cubicBezTo>
                  <a:pt x="581195" y="60659"/>
                  <a:pt x="581195" y="60659"/>
                  <a:pt x="581195" y="60659"/>
                </a:cubicBezTo>
                <a:cubicBezTo>
                  <a:pt x="581195" y="60659"/>
                  <a:pt x="574358" y="60659"/>
                  <a:pt x="574358" y="60659"/>
                </a:cubicBezTo>
                <a:cubicBezTo>
                  <a:pt x="581195" y="67489"/>
                  <a:pt x="581195" y="67489"/>
                  <a:pt x="581195" y="67489"/>
                </a:cubicBezTo>
                <a:cubicBezTo>
                  <a:pt x="574358" y="67489"/>
                  <a:pt x="581195" y="67489"/>
                  <a:pt x="574358" y="67489"/>
                </a:cubicBezTo>
                <a:cubicBezTo>
                  <a:pt x="581195" y="67489"/>
                  <a:pt x="581195" y="74320"/>
                  <a:pt x="588033" y="74320"/>
                </a:cubicBezTo>
                <a:cubicBezTo>
                  <a:pt x="588033" y="74320"/>
                  <a:pt x="588033" y="74320"/>
                  <a:pt x="588888" y="74320"/>
                </a:cubicBezTo>
                <a:lnTo>
                  <a:pt x="592307" y="74320"/>
                </a:lnTo>
                <a:lnTo>
                  <a:pt x="594016" y="74320"/>
                </a:lnTo>
                <a:lnTo>
                  <a:pt x="594871" y="74320"/>
                </a:lnTo>
                <a:cubicBezTo>
                  <a:pt x="594871" y="74320"/>
                  <a:pt x="594871" y="74320"/>
                  <a:pt x="594871" y="73466"/>
                </a:cubicBezTo>
                <a:lnTo>
                  <a:pt x="594871" y="69352"/>
                </a:lnTo>
                <a:lnTo>
                  <a:pt x="601708" y="67489"/>
                </a:lnTo>
                <a:lnTo>
                  <a:pt x="602563" y="67489"/>
                </a:lnTo>
                <a:lnTo>
                  <a:pt x="604272" y="67489"/>
                </a:lnTo>
                <a:lnTo>
                  <a:pt x="605127" y="67489"/>
                </a:lnTo>
                <a:lnTo>
                  <a:pt x="606836" y="67489"/>
                </a:lnTo>
                <a:lnTo>
                  <a:pt x="607691" y="67489"/>
                </a:lnTo>
                <a:lnTo>
                  <a:pt x="608546" y="67489"/>
                </a:lnTo>
                <a:cubicBezTo>
                  <a:pt x="622221" y="74320"/>
                  <a:pt x="608546" y="67489"/>
                  <a:pt x="608546" y="67489"/>
                </a:cubicBezTo>
                <a:cubicBezTo>
                  <a:pt x="608546" y="67489"/>
                  <a:pt x="608546" y="67489"/>
                  <a:pt x="609401" y="67489"/>
                </a:cubicBezTo>
                <a:lnTo>
                  <a:pt x="611110" y="67489"/>
                </a:lnTo>
                <a:lnTo>
                  <a:pt x="612819" y="67489"/>
                </a:lnTo>
                <a:lnTo>
                  <a:pt x="614528" y="67489"/>
                </a:lnTo>
                <a:lnTo>
                  <a:pt x="615383" y="67489"/>
                </a:lnTo>
                <a:cubicBezTo>
                  <a:pt x="615383" y="67489"/>
                  <a:pt x="615383" y="67489"/>
                  <a:pt x="616238" y="67489"/>
                </a:cubicBezTo>
                <a:lnTo>
                  <a:pt x="617093" y="67489"/>
                </a:lnTo>
                <a:lnTo>
                  <a:pt x="618802" y="67489"/>
                </a:lnTo>
                <a:lnTo>
                  <a:pt x="619657" y="67489"/>
                </a:lnTo>
                <a:lnTo>
                  <a:pt x="621366" y="67489"/>
                </a:lnTo>
                <a:lnTo>
                  <a:pt x="622221" y="67489"/>
                </a:lnTo>
                <a:cubicBezTo>
                  <a:pt x="625640" y="67489"/>
                  <a:pt x="627350" y="69197"/>
                  <a:pt x="629059" y="70904"/>
                </a:cubicBezTo>
                <a:lnTo>
                  <a:pt x="633161" y="72953"/>
                </a:lnTo>
                <a:lnTo>
                  <a:pt x="635896" y="74320"/>
                </a:lnTo>
                <a:cubicBezTo>
                  <a:pt x="632477" y="74320"/>
                  <a:pt x="632477" y="76027"/>
                  <a:pt x="632478" y="76881"/>
                </a:cubicBezTo>
                <a:lnTo>
                  <a:pt x="629309" y="74507"/>
                </a:lnTo>
                <a:lnTo>
                  <a:pt x="629294" y="74496"/>
                </a:lnTo>
                <a:lnTo>
                  <a:pt x="629273" y="74506"/>
                </a:lnTo>
                <a:lnTo>
                  <a:pt x="629284" y="74517"/>
                </a:lnTo>
                <a:lnTo>
                  <a:pt x="635897" y="80296"/>
                </a:lnTo>
                <a:cubicBezTo>
                  <a:pt x="639315" y="81150"/>
                  <a:pt x="642734" y="81150"/>
                  <a:pt x="642734" y="81150"/>
                </a:cubicBezTo>
                <a:lnTo>
                  <a:pt x="642914" y="81210"/>
                </a:lnTo>
                <a:lnTo>
                  <a:pt x="642894" y="81173"/>
                </a:lnTo>
                <a:lnTo>
                  <a:pt x="642734" y="81150"/>
                </a:lnTo>
                <a:lnTo>
                  <a:pt x="642882" y="81150"/>
                </a:lnTo>
                <a:lnTo>
                  <a:pt x="639895" y="75505"/>
                </a:lnTo>
                <a:cubicBezTo>
                  <a:pt x="638242" y="74612"/>
                  <a:pt x="636588" y="74612"/>
                  <a:pt x="636588" y="74612"/>
                </a:cubicBezTo>
                <a:lnTo>
                  <a:pt x="638969" y="74612"/>
                </a:lnTo>
                <a:lnTo>
                  <a:pt x="639168" y="74612"/>
                </a:lnTo>
                <a:lnTo>
                  <a:pt x="639763" y="74612"/>
                </a:lnTo>
                <a:lnTo>
                  <a:pt x="639895" y="74612"/>
                </a:lnTo>
                <a:lnTo>
                  <a:pt x="641699" y="74612"/>
                </a:lnTo>
                <a:lnTo>
                  <a:pt x="642144" y="74612"/>
                </a:lnTo>
                <a:lnTo>
                  <a:pt x="642542" y="74612"/>
                </a:lnTo>
                <a:lnTo>
                  <a:pt x="642938" y="74612"/>
                </a:lnTo>
                <a:lnTo>
                  <a:pt x="643203" y="74612"/>
                </a:lnTo>
                <a:cubicBezTo>
                  <a:pt x="643203" y="78184"/>
                  <a:pt x="643203" y="79970"/>
                  <a:pt x="643203" y="80863"/>
                </a:cubicBezTo>
                <a:lnTo>
                  <a:pt x="643203" y="81150"/>
                </a:lnTo>
                <a:lnTo>
                  <a:pt x="645298" y="81150"/>
                </a:lnTo>
                <a:lnTo>
                  <a:pt x="646152" y="81150"/>
                </a:lnTo>
                <a:lnTo>
                  <a:pt x="649256" y="81150"/>
                </a:lnTo>
                <a:lnTo>
                  <a:pt x="646510" y="78184"/>
                </a:lnTo>
                <a:cubicBezTo>
                  <a:pt x="646510" y="78184"/>
                  <a:pt x="646510" y="78184"/>
                  <a:pt x="643203" y="74612"/>
                </a:cubicBezTo>
                <a:cubicBezTo>
                  <a:pt x="643203" y="78184"/>
                  <a:pt x="644857" y="78184"/>
                  <a:pt x="646510" y="77291"/>
                </a:cubicBezTo>
                <a:lnTo>
                  <a:pt x="649758" y="74660"/>
                </a:lnTo>
                <a:lnTo>
                  <a:pt x="649606" y="74612"/>
                </a:lnTo>
                <a:lnTo>
                  <a:pt x="649817" y="74612"/>
                </a:lnTo>
                <a:lnTo>
                  <a:pt x="653125" y="74612"/>
                </a:lnTo>
                <a:lnTo>
                  <a:pt x="655440" y="74612"/>
                </a:lnTo>
                <a:lnTo>
                  <a:pt x="655539" y="74612"/>
                </a:lnTo>
                <a:lnTo>
                  <a:pt x="655638" y="74612"/>
                </a:lnTo>
                <a:lnTo>
                  <a:pt x="656273" y="74612"/>
                </a:lnTo>
                <a:lnTo>
                  <a:pt x="656432" y="74612"/>
                </a:lnTo>
                <a:lnTo>
                  <a:pt x="658330" y="74612"/>
                </a:lnTo>
                <a:lnTo>
                  <a:pt x="662108" y="74612"/>
                </a:lnTo>
                <a:lnTo>
                  <a:pt x="662941" y="74612"/>
                </a:lnTo>
                <a:cubicBezTo>
                  <a:pt x="662941" y="74612"/>
                  <a:pt x="662941" y="74612"/>
                  <a:pt x="663774" y="75406"/>
                </a:cubicBezTo>
                <a:lnTo>
                  <a:pt x="669330" y="80697"/>
                </a:lnTo>
                <a:lnTo>
                  <a:pt x="669566" y="80802"/>
                </a:lnTo>
                <a:lnTo>
                  <a:pt x="668775" y="77787"/>
                </a:lnTo>
                <a:lnTo>
                  <a:pt x="666725" y="76671"/>
                </a:lnTo>
                <a:lnTo>
                  <a:pt x="669608" y="74612"/>
                </a:lnTo>
                <a:lnTo>
                  <a:pt x="670428" y="75393"/>
                </a:lnTo>
                <a:lnTo>
                  <a:pt x="669926" y="74612"/>
                </a:lnTo>
                <a:lnTo>
                  <a:pt x="674018" y="78249"/>
                </a:lnTo>
                <a:lnTo>
                  <a:pt x="673503" y="77735"/>
                </a:lnTo>
                <a:lnTo>
                  <a:pt x="670377" y="74612"/>
                </a:lnTo>
                <a:lnTo>
                  <a:pt x="670084" y="74320"/>
                </a:lnTo>
                <a:cubicBezTo>
                  <a:pt x="670084" y="74320"/>
                  <a:pt x="663247" y="67489"/>
                  <a:pt x="663247" y="67489"/>
                </a:cubicBezTo>
                <a:cubicBezTo>
                  <a:pt x="663247" y="67489"/>
                  <a:pt x="663247" y="60659"/>
                  <a:pt x="656409" y="60659"/>
                </a:cubicBezTo>
                <a:lnTo>
                  <a:pt x="660683" y="60659"/>
                </a:lnTo>
                <a:lnTo>
                  <a:pt x="661538" y="60659"/>
                </a:lnTo>
                <a:lnTo>
                  <a:pt x="662392" y="60659"/>
                </a:lnTo>
                <a:lnTo>
                  <a:pt x="662457" y="60659"/>
                </a:lnTo>
                <a:lnTo>
                  <a:pt x="662045" y="60226"/>
                </a:lnTo>
                <a:lnTo>
                  <a:pt x="659321" y="57365"/>
                </a:lnTo>
                <a:lnTo>
                  <a:pt x="659210" y="57448"/>
                </a:lnTo>
                <a:lnTo>
                  <a:pt x="657947" y="56501"/>
                </a:lnTo>
                <a:lnTo>
                  <a:pt x="658441" y="57324"/>
                </a:lnTo>
                <a:cubicBezTo>
                  <a:pt x="657995" y="58068"/>
                  <a:pt x="654869" y="56332"/>
                  <a:pt x="654423" y="55091"/>
                </a:cubicBezTo>
                <a:lnTo>
                  <a:pt x="655638" y="54416"/>
                </a:lnTo>
                <a:lnTo>
                  <a:pt x="656210" y="54098"/>
                </a:lnTo>
                <a:lnTo>
                  <a:pt x="656092" y="53975"/>
                </a:lnTo>
                <a:lnTo>
                  <a:pt x="656323" y="54036"/>
                </a:lnTo>
                <a:lnTo>
                  <a:pt x="656432" y="53975"/>
                </a:lnTo>
                <a:lnTo>
                  <a:pt x="656496" y="54081"/>
                </a:lnTo>
                <a:lnTo>
                  <a:pt x="657171" y="54258"/>
                </a:lnTo>
                <a:lnTo>
                  <a:pt x="658020" y="53975"/>
                </a:lnTo>
                <a:lnTo>
                  <a:pt x="658317" y="53876"/>
                </a:lnTo>
                <a:cubicBezTo>
                  <a:pt x="657424" y="52983"/>
                  <a:pt x="655638" y="51197"/>
                  <a:pt x="655638" y="47625"/>
                </a:cubicBezTo>
                <a:cubicBezTo>
                  <a:pt x="655638" y="47625"/>
                  <a:pt x="655638" y="47625"/>
                  <a:pt x="656531" y="48518"/>
                </a:cubicBezTo>
                <a:lnTo>
                  <a:pt x="661988" y="53975"/>
                </a:lnTo>
                <a:lnTo>
                  <a:pt x="662782" y="54769"/>
                </a:lnTo>
                <a:lnTo>
                  <a:pt x="660409" y="56549"/>
                </a:lnTo>
                <a:lnTo>
                  <a:pt x="662645" y="60659"/>
                </a:lnTo>
                <a:lnTo>
                  <a:pt x="663041" y="60659"/>
                </a:lnTo>
                <a:lnTo>
                  <a:pt x="663745" y="58440"/>
                </a:lnTo>
                <a:lnTo>
                  <a:pt x="668676" y="60659"/>
                </a:lnTo>
                <a:lnTo>
                  <a:pt x="669229" y="60659"/>
                </a:lnTo>
                <a:lnTo>
                  <a:pt x="669699" y="60659"/>
                </a:lnTo>
                <a:lnTo>
                  <a:pt x="669699" y="57547"/>
                </a:lnTo>
                <a:cubicBezTo>
                  <a:pt x="669699" y="55761"/>
                  <a:pt x="669699" y="53975"/>
                  <a:pt x="669699" y="53975"/>
                </a:cubicBezTo>
                <a:cubicBezTo>
                  <a:pt x="669699" y="57547"/>
                  <a:pt x="671400" y="59333"/>
                  <a:pt x="673101" y="60226"/>
                </a:cubicBezTo>
                <a:lnTo>
                  <a:pt x="674749" y="60659"/>
                </a:lnTo>
                <a:lnTo>
                  <a:pt x="675941" y="60659"/>
                </a:lnTo>
                <a:lnTo>
                  <a:pt x="673498" y="57944"/>
                </a:lnTo>
                <a:cubicBezTo>
                  <a:pt x="671712" y="55959"/>
                  <a:pt x="669926" y="53975"/>
                  <a:pt x="669926" y="53975"/>
                </a:cubicBezTo>
                <a:cubicBezTo>
                  <a:pt x="669926" y="53975"/>
                  <a:pt x="671712" y="53975"/>
                  <a:pt x="672605" y="53975"/>
                </a:cubicBezTo>
                <a:lnTo>
                  <a:pt x="673498" y="53975"/>
                </a:lnTo>
                <a:cubicBezTo>
                  <a:pt x="675284" y="53975"/>
                  <a:pt x="677070" y="53975"/>
                  <a:pt x="677070" y="53975"/>
                </a:cubicBezTo>
                <a:cubicBezTo>
                  <a:pt x="677070" y="57944"/>
                  <a:pt x="675284" y="57944"/>
                  <a:pt x="674391" y="57944"/>
                </a:cubicBezTo>
                <a:lnTo>
                  <a:pt x="676223" y="60659"/>
                </a:lnTo>
                <a:lnTo>
                  <a:pt x="676922" y="60659"/>
                </a:lnTo>
                <a:lnTo>
                  <a:pt x="676576" y="61119"/>
                </a:lnTo>
                <a:lnTo>
                  <a:pt x="676564" y="61135"/>
                </a:lnTo>
                <a:lnTo>
                  <a:pt x="679527" y="61913"/>
                </a:lnTo>
                <a:lnTo>
                  <a:pt x="679904" y="62012"/>
                </a:lnTo>
                <a:lnTo>
                  <a:pt x="683305" y="68262"/>
                </a:lnTo>
                <a:lnTo>
                  <a:pt x="679904" y="64691"/>
                </a:lnTo>
                <a:lnTo>
                  <a:pt x="677258" y="61913"/>
                </a:lnTo>
                <a:lnTo>
                  <a:pt x="676611" y="61234"/>
                </a:lnTo>
                <a:lnTo>
                  <a:pt x="677070" y="61913"/>
                </a:lnTo>
                <a:lnTo>
                  <a:pt x="676555" y="61340"/>
                </a:lnTo>
                <a:lnTo>
                  <a:pt x="676691" y="61913"/>
                </a:lnTo>
                <a:lnTo>
                  <a:pt x="677352" y="64691"/>
                </a:lnTo>
                <a:lnTo>
                  <a:pt x="683304" y="68262"/>
                </a:lnTo>
                <a:lnTo>
                  <a:pt x="683305" y="68262"/>
                </a:lnTo>
                <a:lnTo>
                  <a:pt x="683306" y="68262"/>
                </a:lnTo>
                <a:lnTo>
                  <a:pt x="683306" y="62012"/>
                </a:lnTo>
                <a:lnTo>
                  <a:pt x="683306" y="61964"/>
                </a:lnTo>
                <a:lnTo>
                  <a:pt x="683154" y="61913"/>
                </a:lnTo>
                <a:lnTo>
                  <a:pt x="683306" y="61913"/>
                </a:lnTo>
                <a:lnTo>
                  <a:pt x="683306" y="61119"/>
                </a:lnTo>
                <a:lnTo>
                  <a:pt x="684062" y="61913"/>
                </a:lnTo>
                <a:lnTo>
                  <a:pt x="684213" y="61913"/>
                </a:lnTo>
                <a:lnTo>
                  <a:pt x="684214" y="61913"/>
                </a:lnTo>
                <a:lnTo>
                  <a:pt x="686594" y="61913"/>
                </a:lnTo>
                <a:lnTo>
                  <a:pt x="689174" y="61913"/>
                </a:lnTo>
                <a:lnTo>
                  <a:pt x="690034" y="61913"/>
                </a:lnTo>
                <a:cubicBezTo>
                  <a:pt x="696913" y="68263"/>
                  <a:pt x="696913" y="68263"/>
                  <a:pt x="696913" y="68263"/>
                </a:cubicBezTo>
                <a:cubicBezTo>
                  <a:pt x="696913" y="68263"/>
                  <a:pt x="695193" y="66675"/>
                  <a:pt x="692614" y="65088"/>
                </a:cubicBezTo>
                <a:lnTo>
                  <a:pt x="689983" y="64205"/>
                </a:lnTo>
                <a:lnTo>
                  <a:pt x="690563" y="68262"/>
                </a:lnTo>
                <a:lnTo>
                  <a:pt x="690564" y="68263"/>
                </a:lnTo>
                <a:lnTo>
                  <a:pt x="690959" y="68263"/>
                </a:lnTo>
                <a:lnTo>
                  <a:pt x="690960" y="68263"/>
                </a:lnTo>
                <a:lnTo>
                  <a:pt x="696814" y="68263"/>
                </a:lnTo>
                <a:lnTo>
                  <a:pt x="696913" y="68263"/>
                </a:lnTo>
                <a:lnTo>
                  <a:pt x="696918" y="68263"/>
                </a:lnTo>
                <a:lnTo>
                  <a:pt x="696913" y="68262"/>
                </a:lnTo>
                <a:lnTo>
                  <a:pt x="697707" y="68262"/>
                </a:lnTo>
                <a:lnTo>
                  <a:pt x="700485" y="68262"/>
                </a:lnTo>
                <a:lnTo>
                  <a:pt x="703164" y="68262"/>
                </a:lnTo>
                <a:cubicBezTo>
                  <a:pt x="704057" y="68262"/>
                  <a:pt x="704057" y="68262"/>
                  <a:pt x="704057" y="68262"/>
                </a:cubicBezTo>
                <a:cubicBezTo>
                  <a:pt x="704057" y="68262"/>
                  <a:pt x="704057" y="69849"/>
                  <a:pt x="704950" y="71437"/>
                </a:cubicBezTo>
                <a:lnTo>
                  <a:pt x="707146" y="72552"/>
                </a:lnTo>
                <a:lnTo>
                  <a:pt x="704333" y="74428"/>
                </a:lnTo>
                <a:lnTo>
                  <a:pt x="704851" y="74612"/>
                </a:lnTo>
                <a:lnTo>
                  <a:pt x="704057" y="74612"/>
                </a:lnTo>
                <a:cubicBezTo>
                  <a:pt x="705843" y="76199"/>
                  <a:pt x="706289" y="76993"/>
                  <a:pt x="705955" y="77291"/>
                </a:cubicBezTo>
                <a:lnTo>
                  <a:pt x="705766" y="77271"/>
                </a:lnTo>
                <a:lnTo>
                  <a:pt x="706655" y="78653"/>
                </a:lnTo>
                <a:lnTo>
                  <a:pt x="704950" y="77787"/>
                </a:lnTo>
                <a:lnTo>
                  <a:pt x="704057" y="77088"/>
                </a:lnTo>
                <a:lnTo>
                  <a:pt x="703164" y="76993"/>
                </a:lnTo>
                <a:cubicBezTo>
                  <a:pt x="700485" y="76199"/>
                  <a:pt x="696913" y="74612"/>
                  <a:pt x="696913" y="74612"/>
                </a:cubicBezTo>
                <a:lnTo>
                  <a:pt x="697707" y="74612"/>
                </a:lnTo>
                <a:lnTo>
                  <a:pt x="697707" y="72072"/>
                </a:lnTo>
                <a:lnTo>
                  <a:pt x="703822" y="74246"/>
                </a:lnTo>
                <a:lnTo>
                  <a:pt x="700485" y="69056"/>
                </a:lnTo>
                <a:lnTo>
                  <a:pt x="697854" y="68471"/>
                </a:lnTo>
                <a:lnTo>
                  <a:pt x="699605" y="70942"/>
                </a:lnTo>
                <a:lnTo>
                  <a:pt x="697707" y="70553"/>
                </a:lnTo>
                <a:lnTo>
                  <a:pt x="697707" y="71437"/>
                </a:lnTo>
                <a:lnTo>
                  <a:pt x="697707" y="72072"/>
                </a:lnTo>
                <a:lnTo>
                  <a:pt x="695921" y="71437"/>
                </a:lnTo>
                <a:lnTo>
                  <a:pt x="696552" y="70316"/>
                </a:lnTo>
                <a:lnTo>
                  <a:pt x="694707" y="69937"/>
                </a:lnTo>
                <a:lnTo>
                  <a:pt x="690565" y="68264"/>
                </a:lnTo>
                <a:lnTo>
                  <a:pt x="691357" y="69056"/>
                </a:lnTo>
                <a:cubicBezTo>
                  <a:pt x="692151" y="69849"/>
                  <a:pt x="693738" y="71437"/>
                  <a:pt x="696913" y="74612"/>
                </a:cubicBezTo>
                <a:cubicBezTo>
                  <a:pt x="693738" y="74612"/>
                  <a:pt x="690563" y="73024"/>
                  <a:pt x="688182" y="71437"/>
                </a:cubicBezTo>
                <a:lnTo>
                  <a:pt x="684214" y="68263"/>
                </a:lnTo>
                <a:lnTo>
                  <a:pt x="684156" y="68263"/>
                </a:lnTo>
                <a:lnTo>
                  <a:pt x="683419" y="68263"/>
                </a:lnTo>
                <a:lnTo>
                  <a:pt x="683038" y="69278"/>
                </a:lnTo>
                <a:lnTo>
                  <a:pt x="683759" y="74320"/>
                </a:lnTo>
                <a:cubicBezTo>
                  <a:pt x="683759" y="74320"/>
                  <a:pt x="683759" y="72612"/>
                  <a:pt x="682904" y="70904"/>
                </a:cubicBezTo>
                <a:lnTo>
                  <a:pt x="682288" y="70553"/>
                </a:lnTo>
                <a:lnTo>
                  <a:pt x="676275" y="68262"/>
                </a:lnTo>
                <a:cubicBezTo>
                  <a:pt x="676275" y="68262"/>
                  <a:pt x="676275" y="68262"/>
                  <a:pt x="677168" y="68262"/>
                </a:cubicBezTo>
                <a:lnTo>
                  <a:pt x="678276" y="68262"/>
                </a:lnTo>
                <a:lnTo>
                  <a:pt x="676922" y="67489"/>
                </a:lnTo>
                <a:lnTo>
                  <a:pt x="682337" y="68262"/>
                </a:lnTo>
                <a:lnTo>
                  <a:pt x="683299" y="68262"/>
                </a:lnTo>
                <a:lnTo>
                  <a:pt x="677352" y="67370"/>
                </a:lnTo>
                <a:lnTo>
                  <a:pt x="676610" y="61913"/>
                </a:lnTo>
                <a:lnTo>
                  <a:pt x="676528" y="61310"/>
                </a:lnTo>
                <a:lnTo>
                  <a:pt x="676476" y="61253"/>
                </a:lnTo>
                <a:lnTo>
                  <a:pt x="674358" y="64074"/>
                </a:lnTo>
                <a:cubicBezTo>
                  <a:pt x="675213" y="65781"/>
                  <a:pt x="676922" y="67489"/>
                  <a:pt x="676922" y="67489"/>
                </a:cubicBezTo>
                <a:cubicBezTo>
                  <a:pt x="676922" y="67489"/>
                  <a:pt x="675213" y="65781"/>
                  <a:pt x="673503" y="64074"/>
                </a:cubicBezTo>
                <a:lnTo>
                  <a:pt x="670545" y="61119"/>
                </a:lnTo>
                <a:lnTo>
                  <a:pt x="670084" y="61119"/>
                </a:lnTo>
                <a:lnTo>
                  <a:pt x="670084" y="64074"/>
                </a:lnTo>
                <a:cubicBezTo>
                  <a:pt x="670084" y="65781"/>
                  <a:pt x="670084" y="67489"/>
                  <a:pt x="670084" y="67489"/>
                </a:cubicBezTo>
                <a:cubicBezTo>
                  <a:pt x="670084" y="67489"/>
                  <a:pt x="670084" y="67489"/>
                  <a:pt x="669229" y="66635"/>
                </a:cubicBezTo>
                <a:lnTo>
                  <a:pt x="663708" y="61119"/>
                </a:lnTo>
                <a:lnTo>
                  <a:pt x="663313" y="61119"/>
                </a:lnTo>
                <a:lnTo>
                  <a:pt x="664102" y="66635"/>
                </a:lnTo>
                <a:cubicBezTo>
                  <a:pt x="664956" y="67489"/>
                  <a:pt x="666665" y="67489"/>
                  <a:pt x="670084" y="67489"/>
                </a:cubicBezTo>
                <a:cubicBezTo>
                  <a:pt x="673503" y="67489"/>
                  <a:pt x="675213" y="67489"/>
                  <a:pt x="676067" y="68343"/>
                </a:cubicBezTo>
                <a:lnTo>
                  <a:pt x="676275" y="69796"/>
                </a:lnTo>
                <a:lnTo>
                  <a:pt x="676275" y="69056"/>
                </a:lnTo>
                <a:cubicBezTo>
                  <a:pt x="676275" y="68262"/>
                  <a:pt x="676275" y="68262"/>
                  <a:pt x="676275" y="68262"/>
                </a:cubicBezTo>
                <a:cubicBezTo>
                  <a:pt x="676275" y="71437"/>
                  <a:pt x="678061" y="73024"/>
                  <a:pt x="679847" y="73818"/>
                </a:cubicBezTo>
                <a:lnTo>
                  <a:pt x="682103" y="74320"/>
                </a:lnTo>
                <a:lnTo>
                  <a:pt x="683759" y="74320"/>
                </a:lnTo>
                <a:lnTo>
                  <a:pt x="684052" y="74612"/>
                </a:lnTo>
                <a:lnTo>
                  <a:pt x="689742" y="80296"/>
                </a:lnTo>
                <a:cubicBezTo>
                  <a:pt x="690597" y="81150"/>
                  <a:pt x="690597" y="81150"/>
                  <a:pt x="690597" y="81150"/>
                </a:cubicBezTo>
                <a:lnTo>
                  <a:pt x="697251" y="81150"/>
                </a:lnTo>
                <a:lnTo>
                  <a:pt x="696913" y="80962"/>
                </a:lnTo>
                <a:cubicBezTo>
                  <a:pt x="696913" y="80962"/>
                  <a:pt x="704057" y="80962"/>
                  <a:pt x="704057" y="80962"/>
                </a:cubicBezTo>
                <a:lnTo>
                  <a:pt x="704607" y="85236"/>
                </a:lnTo>
                <a:lnTo>
                  <a:pt x="704057" y="84931"/>
                </a:lnTo>
                <a:lnTo>
                  <a:pt x="697566" y="81325"/>
                </a:lnTo>
                <a:lnTo>
                  <a:pt x="699999" y="84565"/>
                </a:lnTo>
                <a:cubicBezTo>
                  <a:pt x="700854" y="86273"/>
                  <a:pt x="700854" y="87980"/>
                  <a:pt x="697435" y="87980"/>
                </a:cubicBezTo>
                <a:cubicBezTo>
                  <a:pt x="697435" y="87980"/>
                  <a:pt x="690597" y="81150"/>
                  <a:pt x="683759" y="81150"/>
                </a:cubicBezTo>
                <a:lnTo>
                  <a:pt x="683708" y="81150"/>
                </a:lnTo>
                <a:lnTo>
                  <a:pt x="683759" y="81560"/>
                </a:lnTo>
                <a:lnTo>
                  <a:pt x="683759" y="81150"/>
                </a:lnTo>
                <a:cubicBezTo>
                  <a:pt x="683759" y="87980"/>
                  <a:pt x="690597" y="87980"/>
                  <a:pt x="690597" y="87980"/>
                </a:cubicBezTo>
                <a:cubicBezTo>
                  <a:pt x="690597" y="87980"/>
                  <a:pt x="690597" y="87980"/>
                  <a:pt x="691452" y="87980"/>
                </a:cubicBezTo>
                <a:lnTo>
                  <a:pt x="694016" y="87980"/>
                </a:lnTo>
                <a:lnTo>
                  <a:pt x="697435" y="87980"/>
                </a:lnTo>
                <a:lnTo>
                  <a:pt x="703722" y="88765"/>
                </a:lnTo>
                <a:lnTo>
                  <a:pt x="703628" y="88900"/>
                </a:lnTo>
                <a:lnTo>
                  <a:pt x="703524" y="89048"/>
                </a:lnTo>
                <a:lnTo>
                  <a:pt x="704674" y="89585"/>
                </a:lnTo>
                <a:lnTo>
                  <a:pt x="705127" y="91396"/>
                </a:lnTo>
                <a:cubicBezTo>
                  <a:pt x="705982" y="93103"/>
                  <a:pt x="707691" y="94811"/>
                  <a:pt x="711110" y="94811"/>
                </a:cubicBezTo>
                <a:cubicBezTo>
                  <a:pt x="711110" y="94811"/>
                  <a:pt x="712819" y="94811"/>
                  <a:pt x="714529" y="94811"/>
                </a:cubicBezTo>
                <a:lnTo>
                  <a:pt x="715383" y="94811"/>
                </a:lnTo>
                <a:lnTo>
                  <a:pt x="717092" y="94811"/>
                </a:lnTo>
                <a:lnTo>
                  <a:pt x="717947" y="94811"/>
                </a:lnTo>
                <a:cubicBezTo>
                  <a:pt x="717947" y="94811"/>
                  <a:pt x="711110" y="94811"/>
                  <a:pt x="717947" y="101641"/>
                </a:cubicBezTo>
                <a:lnTo>
                  <a:pt x="722298" y="104125"/>
                </a:lnTo>
                <a:lnTo>
                  <a:pt x="723370" y="105999"/>
                </a:lnTo>
                <a:lnTo>
                  <a:pt x="723075" y="105910"/>
                </a:lnTo>
                <a:cubicBezTo>
                  <a:pt x="721366" y="105056"/>
                  <a:pt x="721366" y="105056"/>
                  <a:pt x="724785" y="108472"/>
                </a:cubicBezTo>
                <a:cubicBezTo>
                  <a:pt x="724785" y="108472"/>
                  <a:pt x="724785" y="108472"/>
                  <a:pt x="723930" y="108472"/>
                </a:cubicBezTo>
                <a:lnTo>
                  <a:pt x="722221" y="108472"/>
                </a:lnTo>
                <a:lnTo>
                  <a:pt x="721366" y="108472"/>
                </a:lnTo>
                <a:cubicBezTo>
                  <a:pt x="719656" y="108472"/>
                  <a:pt x="717947" y="108472"/>
                  <a:pt x="717947" y="108472"/>
                </a:cubicBezTo>
                <a:cubicBezTo>
                  <a:pt x="717947" y="105056"/>
                  <a:pt x="717947" y="105056"/>
                  <a:pt x="717092" y="105056"/>
                </a:cubicBezTo>
                <a:lnTo>
                  <a:pt x="715461" y="104125"/>
                </a:lnTo>
                <a:lnTo>
                  <a:pt x="711257" y="101725"/>
                </a:lnTo>
                <a:lnTo>
                  <a:pt x="713509" y="106651"/>
                </a:lnTo>
                <a:lnTo>
                  <a:pt x="711994" y="105569"/>
                </a:lnTo>
                <a:lnTo>
                  <a:pt x="711221" y="101705"/>
                </a:lnTo>
                <a:lnTo>
                  <a:pt x="711201" y="101693"/>
                </a:lnTo>
                <a:lnTo>
                  <a:pt x="711201" y="108546"/>
                </a:lnTo>
                <a:lnTo>
                  <a:pt x="711201" y="108744"/>
                </a:lnTo>
                <a:lnTo>
                  <a:pt x="711201" y="109538"/>
                </a:lnTo>
                <a:lnTo>
                  <a:pt x="710733" y="109392"/>
                </a:lnTo>
                <a:lnTo>
                  <a:pt x="710376" y="109887"/>
                </a:lnTo>
                <a:lnTo>
                  <a:pt x="710341" y="109637"/>
                </a:lnTo>
                <a:lnTo>
                  <a:pt x="710246" y="109623"/>
                </a:lnTo>
                <a:lnTo>
                  <a:pt x="708546" y="111887"/>
                </a:lnTo>
                <a:lnTo>
                  <a:pt x="708742" y="112149"/>
                </a:lnTo>
                <a:lnTo>
                  <a:pt x="710376" y="109887"/>
                </a:lnTo>
                <a:lnTo>
                  <a:pt x="711201" y="115888"/>
                </a:lnTo>
                <a:lnTo>
                  <a:pt x="710778" y="115302"/>
                </a:lnTo>
                <a:lnTo>
                  <a:pt x="708546" y="115302"/>
                </a:lnTo>
                <a:lnTo>
                  <a:pt x="707691" y="115302"/>
                </a:lnTo>
                <a:lnTo>
                  <a:pt x="705127" y="115302"/>
                </a:lnTo>
                <a:cubicBezTo>
                  <a:pt x="704272" y="115302"/>
                  <a:pt x="704272" y="115302"/>
                  <a:pt x="704272" y="115302"/>
                </a:cubicBezTo>
                <a:cubicBezTo>
                  <a:pt x="704272" y="111887"/>
                  <a:pt x="704272" y="110179"/>
                  <a:pt x="705127" y="110179"/>
                </a:cubicBezTo>
                <a:lnTo>
                  <a:pt x="710240" y="114557"/>
                </a:lnTo>
                <a:lnTo>
                  <a:pt x="709918" y="114112"/>
                </a:lnTo>
                <a:lnTo>
                  <a:pt x="707691" y="111887"/>
                </a:lnTo>
                <a:lnTo>
                  <a:pt x="704851" y="109050"/>
                </a:lnTo>
                <a:lnTo>
                  <a:pt x="704851" y="109538"/>
                </a:lnTo>
                <a:lnTo>
                  <a:pt x="704272" y="108959"/>
                </a:lnTo>
                <a:lnTo>
                  <a:pt x="704057" y="108744"/>
                </a:lnTo>
                <a:lnTo>
                  <a:pt x="704851" y="109538"/>
                </a:lnTo>
                <a:lnTo>
                  <a:pt x="703660" y="108744"/>
                </a:lnTo>
                <a:lnTo>
                  <a:pt x="698525" y="108744"/>
                </a:lnTo>
                <a:lnTo>
                  <a:pt x="700854" y="109325"/>
                </a:lnTo>
                <a:cubicBezTo>
                  <a:pt x="702563" y="110179"/>
                  <a:pt x="704272" y="111887"/>
                  <a:pt x="704272" y="115302"/>
                </a:cubicBezTo>
                <a:cubicBezTo>
                  <a:pt x="700854" y="111887"/>
                  <a:pt x="699144" y="110179"/>
                  <a:pt x="697435" y="109325"/>
                </a:cubicBezTo>
                <a:lnTo>
                  <a:pt x="694805" y="108997"/>
                </a:lnTo>
                <a:lnTo>
                  <a:pt x="694016" y="108472"/>
                </a:lnTo>
                <a:lnTo>
                  <a:pt x="691452" y="106764"/>
                </a:lnTo>
                <a:lnTo>
                  <a:pt x="692307" y="105056"/>
                </a:lnTo>
                <a:cubicBezTo>
                  <a:pt x="690597" y="103349"/>
                  <a:pt x="687178" y="101641"/>
                  <a:pt x="683759" y="101641"/>
                </a:cubicBezTo>
                <a:lnTo>
                  <a:pt x="681195" y="101641"/>
                </a:lnTo>
                <a:lnTo>
                  <a:pt x="679486" y="101641"/>
                </a:lnTo>
                <a:cubicBezTo>
                  <a:pt x="680340" y="101641"/>
                  <a:pt x="680340" y="101641"/>
                  <a:pt x="676922" y="101641"/>
                </a:cubicBezTo>
                <a:lnTo>
                  <a:pt x="676922" y="102246"/>
                </a:lnTo>
                <a:lnTo>
                  <a:pt x="683148" y="108472"/>
                </a:lnTo>
                <a:lnTo>
                  <a:pt x="683222" y="108546"/>
                </a:lnTo>
                <a:lnTo>
                  <a:pt x="683759" y="109083"/>
                </a:lnTo>
                <a:lnTo>
                  <a:pt x="684214" y="109538"/>
                </a:lnTo>
                <a:lnTo>
                  <a:pt x="684002" y="109538"/>
                </a:lnTo>
                <a:lnTo>
                  <a:pt x="683759" y="109538"/>
                </a:lnTo>
                <a:lnTo>
                  <a:pt x="683222" y="109538"/>
                </a:lnTo>
                <a:lnTo>
                  <a:pt x="677165" y="109538"/>
                </a:lnTo>
                <a:lnTo>
                  <a:pt x="683759" y="115302"/>
                </a:lnTo>
                <a:cubicBezTo>
                  <a:pt x="683759" y="115302"/>
                  <a:pt x="690597" y="115302"/>
                  <a:pt x="690597" y="115302"/>
                </a:cubicBezTo>
                <a:cubicBezTo>
                  <a:pt x="690597" y="115302"/>
                  <a:pt x="690597" y="115302"/>
                  <a:pt x="691452" y="115302"/>
                </a:cubicBezTo>
                <a:lnTo>
                  <a:pt x="695512" y="115302"/>
                </a:lnTo>
                <a:lnTo>
                  <a:pt x="696580" y="115302"/>
                </a:lnTo>
                <a:lnTo>
                  <a:pt x="697435" y="115302"/>
                </a:lnTo>
                <a:lnTo>
                  <a:pt x="697435" y="115953"/>
                </a:lnTo>
                <a:lnTo>
                  <a:pt x="698182" y="116048"/>
                </a:lnTo>
                <a:lnTo>
                  <a:pt x="697435" y="115302"/>
                </a:lnTo>
                <a:lnTo>
                  <a:pt x="698306" y="116064"/>
                </a:lnTo>
                <a:lnTo>
                  <a:pt x="703164" y="116681"/>
                </a:lnTo>
                <a:lnTo>
                  <a:pt x="703200" y="116903"/>
                </a:lnTo>
                <a:lnTo>
                  <a:pt x="701530" y="118882"/>
                </a:lnTo>
                <a:lnTo>
                  <a:pt x="703843" y="120903"/>
                </a:lnTo>
                <a:lnTo>
                  <a:pt x="703200" y="116903"/>
                </a:lnTo>
                <a:lnTo>
                  <a:pt x="704057" y="115887"/>
                </a:lnTo>
                <a:cubicBezTo>
                  <a:pt x="704057" y="115887"/>
                  <a:pt x="705843" y="117474"/>
                  <a:pt x="706736" y="119062"/>
                </a:cubicBezTo>
                <a:lnTo>
                  <a:pt x="704809" y="121346"/>
                </a:lnTo>
                <a:lnTo>
                  <a:pt x="710830" y="122098"/>
                </a:lnTo>
                <a:lnTo>
                  <a:pt x="711110" y="122132"/>
                </a:lnTo>
                <a:lnTo>
                  <a:pt x="711110" y="122388"/>
                </a:lnTo>
                <a:lnTo>
                  <a:pt x="711110" y="124694"/>
                </a:lnTo>
                <a:lnTo>
                  <a:pt x="711110" y="125548"/>
                </a:lnTo>
                <a:cubicBezTo>
                  <a:pt x="711110" y="127255"/>
                  <a:pt x="711110" y="128963"/>
                  <a:pt x="711110" y="128963"/>
                </a:cubicBezTo>
                <a:cubicBezTo>
                  <a:pt x="711110" y="128963"/>
                  <a:pt x="712819" y="128963"/>
                  <a:pt x="714529" y="128963"/>
                </a:cubicBezTo>
                <a:lnTo>
                  <a:pt x="717092" y="128963"/>
                </a:lnTo>
                <a:lnTo>
                  <a:pt x="717942" y="128963"/>
                </a:lnTo>
                <a:lnTo>
                  <a:pt x="715169" y="123924"/>
                </a:lnTo>
                <a:lnTo>
                  <a:pt x="712789" y="123306"/>
                </a:lnTo>
                <a:lnTo>
                  <a:pt x="712789" y="123810"/>
                </a:lnTo>
                <a:lnTo>
                  <a:pt x="712789" y="123825"/>
                </a:lnTo>
                <a:lnTo>
                  <a:pt x="711201" y="123825"/>
                </a:lnTo>
                <a:lnTo>
                  <a:pt x="711201" y="122483"/>
                </a:lnTo>
                <a:lnTo>
                  <a:pt x="711201" y="122237"/>
                </a:lnTo>
                <a:lnTo>
                  <a:pt x="711215" y="122237"/>
                </a:lnTo>
                <a:lnTo>
                  <a:pt x="711347" y="122237"/>
                </a:lnTo>
                <a:lnTo>
                  <a:pt x="711528" y="122237"/>
                </a:lnTo>
                <a:lnTo>
                  <a:pt x="711729" y="122237"/>
                </a:lnTo>
                <a:lnTo>
                  <a:pt x="711729" y="122138"/>
                </a:lnTo>
                <a:lnTo>
                  <a:pt x="711729" y="119459"/>
                </a:lnTo>
                <a:lnTo>
                  <a:pt x="711729" y="116780"/>
                </a:lnTo>
                <a:cubicBezTo>
                  <a:pt x="711729" y="115887"/>
                  <a:pt x="711729" y="115887"/>
                  <a:pt x="711729" y="115887"/>
                </a:cubicBezTo>
                <a:cubicBezTo>
                  <a:pt x="711729" y="115887"/>
                  <a:pt x="711729" y="115887"/>
                  <a:pt x="712589" y="115887"/>
                </a:cubicBezTo>
                <a:lnTo>
                  <a:pt x="714309" y="115887"/>
                </a:lnTo>
                <a:lnTo>
                  <a:pt x="717947" y="115887"/>
                </a:lnTo>
                <a:lnTo>
                  <a:pt x="717947" y="115302"/>
                </a:lnTo>
                <a:lnTo>
                  <a:pt x="718729" y="115888"/>
                </a:lnTo>
                <a:lnTo>
                  <a:pt x="721366" y="117863"/>
                </a:lnTo>
                <a:lnTo>
                  <a:pt x="722077" y="117331"/>
                </a:lnTo>
                <a:lnTo>
                  <a:pt x="721849" y="116780"/>
                </a:lnTo>
                <a:lnTo>
                  <a:pt x="723639" y="116160"/>
                </a:lnTo>
                <a:lnTo>
                  <a:pt x="724003" y="115888"/>
                </a:lnTo>
                <a:lnTo>
                  <a:pt x="724378" y="115607"/>
                </a:lnTo>
                <a:lnTo>
                  <a:pt x="724543" y="115483"/>
                </a:lnTo>
                <a:lnTo>
                  <a:pt x="722909" y="111125"/>
                </a:lnTo>
                <a:lnTo>
                  <a:pt x="731255" y="115577"/>
                </a:lnTo>
                <a:lnTo>
                  <a:pt x="731622" y="115302"/>
                </a:lnTo>
                <a:lnTo>
                  <a:pt x="732135" y="115888"/>
                </a:lnTo>
                <a:lnTo>
                  <a:pt x="732632" y="115888"/>
                </a:lnTo>
                <a:lnTo>
                  <a:pt x="732681" y="115888"/>
                </a:lnTo>
                <a:lnTo>
                  <a:pt x="735212" y="115888"/>
                </a:lnTo>
                <a:lnTo>
                  <a:pt x="738188" y="115888"/>
                </a:lnTo>
                <a:lnTo>
                  <a:pt x="738585" y="115888"/>
                </a:lnTo>
                <a:lnTo>
                  <a:pt x="738188" y="116448"/>
                </a:lnTo>
                <a:lnTo>
                  <a:pt x="736561" y="118746"/>
                </a:lnTo>
                <a:lnTo>
                  <a:pt x="732470" y="116271"/>
                </a:lnTo>
                <a:lnTo>
                  <a:pt x="735937" y="120228"/>
                </a:lnTo>
                <a:lnTo>
                  <a:pt x="737726" y="122122"/>
                </a:lnTo>
                <a:lnTo>
                  <a:pt x="735937" y="120228"/>
                </a:lnTo>
                <a:lnTo>
                  <a:pt x="737560" y="122081"/>
                </a:lnTo>
                <a:lnTo>
                  <a:pt x="737726" y="122122"/>
                </a:lnTo>
                <a:lnTo>
                  <a:pt x="737766" y="122132"/>
                </a:lnTo>
                <a:lnTo>
                  <a:pt x="737948" y="122132"/>
                </a:lnTo>
                <a:lnTo>
                  <a:pt x="736055" y="119460"/>
                </a:lnTo>
                <a:lnTo>
                  <a:pt x="736561" y="118746"/>
                </a:lnTo>
                <a:lnTo>
                  <a:pt x="737742" y="119460"/>
                </a:lnTo>
                <a:lnTo>
                  <a:pt x="738188" y="121349"/>
                </a:lnTo>
                <a:lnTo>
                  <a:pt x="738373" y="122132"/>
                </a:lnTo>
                <a:lnTo>
                  <a:pt x="738460" y="122132"/>
                </a:lnTo>
                <a:cubicBezTo>
                  <a:pt x="741879" y="122132"/>
                  <a:pt x="743588" y="122132"/>
                  <a:pt x="744443" y="122986"/>
                </a:cubicBezTo>
                <a:lnTo>
                  <a:pt x="744450" y="123032"/>
                </a:lnTo>
                <a:lnTo>
                  <a:pt x="745298" y="128963"/>
                </a:lnTo>
                <a:cubicBezTo>
                  <a:pt x="738460" y="122132"/>
                  <a:pt x="738460" y="128963"/>
                  <a:pt x="738460" y="128963"/>
                </a:cubicBezTo>
                <a:lnTo>
                  <a:pt x="737759" y="123365"/>
                </a:lnTo>
                <a:lnTo>
                  <a:pt x="734748" y="125710"/>
                </a:lnTo>
                <a:lnTo>
                  <a:pt x="734398" y="125437"/>
                </a:lnTo>
                <a:lnTo>
                  <a:pt x="735013" y="126206"/>
                </a:lnTo>
                <a:lnTo>
                  <a:pt x="737218" y="128963"/>
                </a:lnTo>
                <a:lnTo>
                  <a:pt x="738188" y="130175"/>
                </a:lnTo>
                <a:lnTo>
                  <a:pt x="737643" y="130078"/>
                </a:lnTo>
                <a:lnTo>
                  <a:pt x="738460" y="135793"/>
                </a:lnTo>
                <a:cubicBezTo>
                  <a:pt x="738460" y="135793"/>
                  <a:pt x="738460" y="135793"/>
                  <a:pt x="738460" y="128963"/>
                </a:cubicBezTo>
                <a:cubicBezTo>
                  <a:pt x="745298" y="135793"/>
                  <a:pt x="738460" y="128963"/>
                  <a:pt x="745298" y="128963"/>
                </a:cubicBezTo>
                <a:lnTo>
                  <a:pt x="745332" y="128968"/>
                </a:lnTo>
                <a:lnTo>
                  <a:pt x="745332" y="126604"/>
                </a:lnTo>
                <a:cubicBezTo>
                  <a:pt x="745332" y="124818"/>
                  <a:pt x="745332" y="123032"/>
                  <a:pt x="745332" y="123032"/>
                </a:cubicBezTo>
                <a:cubicBezTo>
                  <a:pt x="745332" y="123032"/>
                  <a:pt x="752079" y="123032"/>
                  <a:pt x="752079" y="130176"/>
                </a:cubicBezTo>
                <a:lnTo>
                  <a:pt x="751332" y="130176"/>
                </a:lnTo>
                <a:lnTo>
                  <a:pt x="752135" y="135793"/>
                </a:lnTo>
                <a:cubicBezTo>
                  <a:pt x="752135" y="135793"/>
                  <a:pt x="758973" y="135793"/>
                  <a:pt x="758973" y="142624"/>
                </a:cubicBezTo>
                <a:cubicBezTo>
                  <a:pt x="762391" y="142624"/>
                  <a:pt x="764101" y="142624"/>
                  <a:pt x="764955" y="143478"/>
                </a:cubicBezTo>
                <a:lnTo>
                  <a:pt x="765077" y="144331"/>
                </a:lnTo>
                <a:lnTo>
                  <a:pt x="764136" y="146527"/>
                </a:lnTo>
                <a:lnTo>
                  <a:pt x="763246" y="148600"/>
                </a:lnTo>
                <a:lnTo>
                  <a:pt x="765181" y="149245"/>
                </a:lnTo>
                <a:lnTo>
                  <a:pt x="765176" y="149225"/>
                </a:lnTo>
                <a:lnTo>
                  <a:pt x="765189" y="149247"/>
                </a:lnTo>
                <a:lnTo>
                  <a:pt x="765203" y="149252"/>
                </a:lnTo>
                <a:lnTo>
                  <a:pt x="765220" y="149258"/>
                </a:lnTo>
                <a:lnTo>
                  <a:pt x="765176" y="149225"/>
                </a:lnTo>
                <a:lnTo>
                  <a:pt x="765777" y="149225"/>
                </a:lnTo>
                <a:lnTo>
                  <a:pt x="765077" y="144331"/>
                </a:lnTo>
                <a:lnTo>
                  <a:pt x="765462" y="143434"/>
                </a:lnTo>
                <a:lnTo>
                  <a:pt x="765810" y="143478"/>
                </a:lnTo>
                <a:lnTo>
                  <a:pt x="772386" y="149225"/>
                </a:lnTo>
                <a:lnTo>
                  <a:pt x="773113" y="149225"/>
                </a:lnTo>
                <a:lnTo>
                  <a:pt x="773114" y="149225"/>
                </a:lnTo>
                <a:lnTo>
                  <a:pt x="772660" y="149565"/>
                </a:lnTo>
                <a:lnTo>
                  <a:pt x="773113" y="150018"/>
                </a:lnTo>
                <a:lnTo>
                  <a:pt x="773114" y="150019"/>
                </a:lnTo>
                <a:lnTo>
                  <a:pt x="775495" y="150019"/>
                </a:lnTo>
                <a:cubicBezTo>
                  <a:pt x="775495" y="150019"/>
                  <a:pt x="775495" y="150019"/>
                  <a:pt x="778935" y="150019"/>
                </a:cubicBezTo>
                <a:lnTo>
                  <a:pt x="775663" y="152567"/>
                </a:lnTo>
                <a:lnTo>
                  <a:pt x="778571" y="155476"/>
                </a:lnTo>
                <a:lnTo>
                  <a:pt x="778935" y="155840"/>
                </a:lnTo>
                <a:lnTo>
                  <a:pt x="778935" y="150019"/>
                </a:lnTo>
                <a:lnTo>
                  <a:pt x="781362" y="153380"/>
                </a:lnTo>
                <a:lnTo>
                  <a:pt x="779826" y="150019"/>
                </a:lnTo>
                <a:lnTo>
                  <a:pt x="779463" y="149225"/>
                </a:lnTo>
                <a:lnTo>
                  <a:pt x="780098" y="150019"/>
                </a:lnTo>
                <a:lnTo>
                  <a:pt x="785019" y="156171"/>
                </a:lnTo>
                <a:lnTo>
                  <a:pt x="785812" y="157162"/>
                </a:lnTo>
                <a:lnTo>
                  <a:pt x="786607" y="157162"/>
                </a:lnTo>
                <a:lnTo>
                  <a:pt x="786230" y="157497"/>
                </a:lnTo>
                <a:lnTo>
                  <a:pt x="789782" y="160338"/>
                </a:lnTo>
                <a:lnTo>
                  <a:pt x="793750" y="163512"/>
                </a:lnTo>
                <a:lnTo>
                  <a:pt x="793750" y="163512"/>
                </a:lnTo>
                <a:lnTo>
                  <a:pt x="793751" y="163513"/>
                </a:lnTo>
                <a:lnTo>
                  <a:pt x="793751" y="163513"/>
                </a:lnTo>
                <a:lnTo>
                  <a:pt x="795499" y="165480"/>
                </a:lnTo>
                <a:lnTo>
                  <a:pt x="795950" y="165987"/>
                </a:lnTo>
                <a:lnTo>
                  <a:pt x="796925" y="167084"/>
                </a:lnTo>
                <a:lnTo>
                  <a:pt x="797092" y="167272"/>
                </a:lnTo>
                <a:lnTo>
                  <a:pt x="798457" y="168808"/>
                </a:lnTo>
                <a:lnTo>
                  <a:pt x="799306" y="169763"/>
                </a:lnTo>
                <a:cubicBezTo>
                  <a:pt x="800100" y="170656"/>
                  <a:pt x="800100" y="170656"/>
                  <a:pt x="800100" y="170656"/>
                </a:cubicBezTo>
                <a:cubicBezTo>
                  <a:pt x="796925" y="170656"/>
                  <a:pt x="795337" y="168870"/>
                  <a:pt x="794544" y="167084"/>
                </a:cubicBezTo>
                <a:lnTo>
                  <a:pt x="793750" y="163513"/>
                </a:lnTo>
                <a:lnTo>
                  <a:pt x="793750" y="163513"/>
                </a:lnTo>
                <a:lnTo>
                  <a:pt x="789782" y="162719"/>
                </a:lnTo>
                <a:lnTo>
                  <a:pt x="786121" y="157594"/>
                </a:lnTo>
                <a:lnTo>
                  <a:pt x="783035" y="160337"/>
                </a:lnTo>
                <a:lnTo>
                  <a:pt x="779772" y="163237"/>
                </a:lnTo>
                <a:lnTo>
                  <a:pt x="779835" y="163264"/>
                </a:lnTo>
                <a:lnTo>
                  <a:pt x="783035" y="161131"/>
                </a:lnTo>
                <a:lnTo>
                  <a:pt x="786549" y="163473"/>
                </a:lnTo>
                <a:lnTo>
                  <a:pt x="786323" y="163115"/>
                </a:lnTo>
                <a:lnTo>
                  <a:pt x="786720" y="163512"/>
                </a:lnTo>
                <a:lnTo>
                  <a:pt x="792910" y="169695"/>
                </a:lnTo>
                <a:lnTo>
                  <a:pt x="792957" y="169742"/>
                </a:lnTo>
                <a:lnTo>
                  <a:pt x="793078" y="169863"/>
                </a:lnTo>
                <a:lnTo>
                  <a:pt x="793161" y="169945"/>
                </a:lnTo>
                <a:lnTo>
                  <a:pt x="792957" y="169920"/>
                </a:lnTo>
                <a:lnTo>
                  <a:pt x="792500" y="169863"/>
                </a:lnTo>
                <a:lnTo>
                  <a:pt x="786323" y="169092"/>
                </a:lnTo>
                <a:lnTo>
                  <a:pt x="786323" y="169092"/>
                </a:lnTo>
                <a:lnTo>
                  <a:pt x="786049" y="168852"/>
                </a:lnTo>
                <a:lnTo>
                  <a:pt x="785468" y="166530"/>
                </a:lnTo>
                <a:lnTo>
                  <a:pt x="780181" y="163512"/>
                </a:lnTo>
                <a:lnTo>
                  <a:pt x="779940" y="163512"/>
                </a:lnTo>
                <a:lnTo>
                  <a:pt x="786049" y="168852"/>
                </a:lnTo>
                <a:lnTo>
                  <a:pt x="786323" y="169945"/>
                </a:lnTo>
                <a:cubicBezTo>
                  <a:pt x="793161" y="169945"/>
                  <a:pt x="793161" y="169945"/>
                  <a:pt x="793161" y="176776"/>
                </a:cubicBezTo>
                <a:cubicBezTo>
                  <a:pt x="786323" y="176776"/>
                  <a:pt x="786323" y="176776"/>
                  <a:pt x="786323" y="176776"/>
                </a:cubicBezTo>
                <a:cubicBezTo>
                  <a:pt x="786323" y="169945"/>
                  <a:pt x="786323" y="169945"/>
                  <a:pt x="779486" y="169945"/>
                </a:cubicBezTo>
                <a:lnTo>
                  <a:pt x="773050" y="165928"/>
                </a:lnTo>
                <a:lnTo>
                  <a:pt x="772705" y="163512"/>
                </a:lnTo>
                <a:lnTo>
                  <a:pt x="772648" y="163115"/>
                </a:lnTo>
                <a:lnTo>
                  <a:pt x="772648" y="157163"/>
                </a:lnTo>
                <a:lnTo>
                  <a:pt x="772648" y="157138"/>
                </a:lnTo>
                <a:lnTo>
                  <a:pt x="772648" y="157046"/>
                </a:lnTo>
                <a:lnTo>
                  <a:pt x="772166" y="156926"/>
                </a:lnTo>
                <a:lnTo>
                  <a:pt x="771989" y="157163"/>
                </a:lnTo>
                <a:lnTo>
                  <a:pt x="770597" y="159017"/>
                </a:lnTo>
                <a:lnTo>
                  <a:pt x="767349" y="157163"/>
                </a:lnTo>
                <a:lnTo>
                  <a:pt x="765810" y="156285"/>
                </a:lnTo>
                <a:cubicBezTo>
                  <a:pt x="769229" y="156285"/>
                  <a:pt x="769229" y="156285"/>
                  <a:pt x="768374" y="155431"/>
                </a:cubicBezTo>
                <a:lnTo>
                  <a:pt x="767819" y="154137"/>
                </a:lnTo>
                <a:lnTo>
                  <a:pt x="766168" y="153194"/>
                </a:lnTo>
                <a:lnTo>
                  <a:pt x="765233" y="149454"/>
                </a:lnTo>
                <a:lnTo>
                  <a:pt x="763246" y="149454"/>
                </a:lnTo>
                <a:lnTo>
                  <a:pt x="762392" y="149454"/>
                </a:lnTo>
                <a:lnTo>
                  <a:pt x="759828" y="149454"/>
                </a:lnTo>
                <a:cubicBezTo>
                  <a:pt x="758973" y="149454"/>
                  <a:pt x="758973" y="149454"/>
                  <a:pt x="758973" y="149454"/>
                </a:cubicBezTo>
                <a:lnTo>
                  <a:pt x="758940" y="149225"/>
                </a:lnTo>
                <a:lnTo>
                  <a:pt x="758118" y="143478"/>
                </a:lnTo>
                <a:cubicBezTo>
                  <a:pt x="757264" y="142624"/>
                  <a:pt x="755554" y="142624"/>
                  <a:pt x="752135" y="142624"/>
                </a:cubicBezTo>
                <a:cubicBezTo>
                  <a:pt x="745298" y="142624"/>
                  <a:pt x="752135" y="149454"/>
                  <a:pt x="752135" y="149454"/>
                </a:cubicBezTo>
                <a:cubicBezTo>
                  <a:pt x="752135" y="156285"/>
                  <a:pt x="758973" y="156285"/>
                  <a:pt x="752135" y="156285"/>
                </a:cubicBezTo>
                <a:cubicBezTo>
                  <a:pt x="755554" y="156285"/>
                  <a:pt x="757264" y="156285"/>
                  <a:pt x="758118" y="156285"/>
                </a:cubicBezTo>
                <a:lnTo>
                  <a:pt x="758726" y="156285"/>
                </a:lnTo>
                <a:lnTo>
                  <a:pt x="758694" y="156006"/>
                </a:lnTo>
                <a:lnTo>
                  <a:pt x="755554" y="152869"/>
                </a:lnTo>
                <a:cubicBezTo>
                  <a:pt x="753845" y="151162"/>
                  <a:pt x="752135" y="149454"/>
                  <a:pt x="752135" y="149454"/>
                </a:cubicBezTo>
                <a:cubicBezTo>
                  <a:pt x="752135" y="149454"/>
                  <a:pt x="752135" y="149454"/>
                  <a:pt x="752990" y="149454"/>
                </a:cubicBezTo>
                <a:lnTo>
                  <a:pt x="753760" y="149454"/>
                </a:lnTo>
                <a:lnTo>
                  <a:pt x="752476" y="149225"/>
                </a:lnTo>
                <a:cubicBezTo>
                  <a:pt x="752476" y="149225"/>
                  <a:pt x="752476" y="149225"/>
                  <a:pt x="753270" y="149225"/>
                </a:cubicBezTo>
                <a:lnTo>
                  <a:pt x="758032" y="149225"/>
                </a:lnTo>
                <a:lnTo>
                  <a:pt x="758743" y="149225"/>
                </a:lnTo>
                <a:lnTo>
                  <a:pt x="755554" y="146039"/>
                </a:lnTo>
                <a:lnTo>
                  <a:pt x="754275" y="144761"/>
                </a:lnTo>
                <a:lnTo>
                  <a:pt x="758744" y="149225"/>
                </a:lnTo>
                <a:lnTo>
                  <a:pt x="758826" y="149225"/>
                </a:lnTo>
                <a:lnTo>
                  <a:pt x="758895" y="149377"/>
                </a:lnTo>
                <a:lnTo>
                  <a:pt x="758931" y="149454"/>
                </a:lnTo>
                <a:lnTo>
                  <a:pt x="758973" y="149454"/>
                </a:lnTo>
                <a:lnTo>
                  <a:pt x="758973" y="149547"/>
                </a:lnTo>
                <a:lnTo>
                  <a:pt x="762001" y="156171"/>
                </a:lnTo>
                <a:cubicBezTo>
                  <a:pt x="763589" y="157163"/>
                  <a:pt x="765176" y="157163"/>
                  <a:pt x="765176" y="157163"/>
                </a:cubicBezTo>
                <a:cubicBezTo>
                  <a:pt x="765176" y="157163"/>
                  <a:pt x="763589" y="157163"/>
                  <a:pt x="762001" y="157163"/>
                </a:cubicBezTo>
                <a:lnTo>
                  <a:pt x="759852" y="157163"/>
                </a:lnTo>
                <a:lnTo>
                  <a:pt x="764955" y="162261"/>
                </a:lnTo>
                <a:cubicBezTo>
                  <a:pt x="765810" y="163115"/>
                  <a:pt x="765810" y="163115"/>
                  <a:pt x="765810" y="163115"/>
                </a:cubicBezTo>
                <a:cubicBezTo>
                  <a:pt x="758973" y="163115"/>
                  <a:pt x="758973" y="163115"/>
                  <a:pt x="758973" y="163115"/>
                </a:cubicBezTo>
                <a:lnTo>
                  <a:pt x="758973" y="167099"/>
                </a:lnTo>
                <a:lnTo>
                  <a:pt x="758118" y="167384"/>
                </a:lnTo>
                <a:lnTo>
                  <a:pt x="758973" y="167669"/>
                </a:lnTo>
                <a:lnTo>
                  <a:pt x="758973" y="169092"/>
                </a:lnTo>
                <a:cubicBezTo>
                  <a:pt x="758973" y="169945"/>
                  <a:pt x="758973" y="169945"/>
                  <a:pt x="758973" y="169945"/>
                </a:cubicBezTo>
                <a:lnTo>
                  <a:pt x="763246" y="170799"/>
                </a:lnTo>
                <a:lnTo>
                  <a:pt x="765810" y="169945"/>
                </a:lnTo>
                <a:lnTo>
                  <a:pt x="766201" y="172677"/>
                </a:lnTo>
                <a:lnTo>
                  <a:pt x="763246" y="170799"/>
                </a:lnTo>
                <a:cubicBezTo>
                  <a:pt x="764101" y="171653"/>
                  <a:pt x="765810" y="173361"/>
                  <a:pt x="765810" y="176776"/>
                </a:cubicBezTo>
                <a:cubicBezTo>
                  <a:pt x="765810" y="176776"/>
                  <a:pt x="765810" y="176776"/>
                  <a:pt x="766665" y="176776"/>
                </a:cubicBezTo>
                <a:lnTo>
                  <a:pt x="769229" y="176776"/>
                </a:lnTo>
                <a:lnTo>
                  <a:pt x="772648" y="176776"/>
                </a:lnTo>
                <a:cubicBezTo>
                  <a:pt x="772648" y="176776"/>
                  <a:pt x="772648" y="176776"/>
                  <a:pt x="779486" y="183606"/>
                </a:cubicBezTo>
                <a:lnTo>
                  <a:pt x="779486" y="184153"/>
                </a:lnTo>
                <a:lnTo>
                  <a:pt x="785019" y="184944"/>
                </a:lnTo>
                <a:lnTo>
                  <a:pt x="785804" y="190437"/>
                </a:lnTo>
                <a:lnTo>
                  <a:pt x="786323" y="190437"/>
                </a:lnTo>
                <a:lnTo>
                  <a:pt x="787530" y="190839"/>
                </a:lnTo>
                <a:lnTo>
                  <a:pt x="788571" y="192027"/>
                </a:lnTo>
                <a:lnTo>
                  <a:pt x="788374" y="192486"/>
                </a:lnTo>
                <a:lnTo>
                  <a:pt x="786323" y="197267"/>
                </a:lnTo>
                <a:cubicBezTo>
                  <a:pt x="793161" y="197267"/>
                  <a:pt x="793161" y="197267"/>
                  <a:pt x="793161" y="197267"/>
                </a:cubicBezTo>
                <a:cubicBezTo>
                  <a:pt x="793161" y="204098"/>
                  <a:pt x="799998" y="204098"/>
                  <a:pt x="799998" y="204098"/>
                </a:cubicBezTo>
                <a:cubicBezTo>
                  <a:pt x="799998" y="204098"/>
                  <a:pt x="801708" y="205805"/>
                  <a:pt x="803417" y="207513"/>
                </a:cubicBezTo>
                <a:lnTo>
                  <a:pt x="806451" y="210544"/>
                </a:lnTo>
                <a:lnTo>
                  <a:pt x="806451" y="210415"/>
                </a:lnTo>
                <a:lnTo>
                  <a:pt x="804272" y="207513"/>
                </a:lnTo>
                <a:lnTo>
                  <a:pt x="806451" y="204610"/>
                </a:lnTo>
                <a:lnTo>
                  <a:pt x="806451" y="204098"/>
                </a:lnTo>
                <a:lnTo>
                  <a:pt x="803417" y="204098"/>
                </a:lnTo>
                <a:lnTo>
                  <a:pt x="800853" y="204098"/>
                </a:lnTo>
                <a:cubicBezTo>
                  <a:pt x="799998" y="204098"/>
                  <a:pt x="799998" y="204098"/>
                  <a:pt x="799998" y="204098"/>
                </a:cubicBezTo>
                <a:cubicBezTo>
                  <a:pt x="799998" y="204098"/>
                  <a:pt x="799998" y="204098"/>
                  <a:pt x="799998" y="197267"/>
                </a:cubicBezTo>
                <a:lnTo>
                  <a:pt x="800101" y="197370"/>
                </a:lnTo>
                <a:lnTo>
                  <a:pt x="800101" y="194469"/>
                </a:lnTo>
                <a:lnTo>
                  <a:pt x="800101" y="191492"/>
                </a:lnTo>
                <a:lnTo>
                  <a:pt x="800101" y="190514"/>
                </a:lnTo>
                <a:lnTo>
                  <a:pt x="800082" y="190500"/>
                </a:lnTo>
                <a:lnTo>
                  <a:pt x="799998" y="190437"/>
                </a:lnTo>
                <a:cubicBezTo>
                  <a:pt x="799998" y="190437"/>
                  <a:pt x="801708" y="190437"/>
                  <a:pt x="803417" y="190437"/>
                </a:cubicBezTo>
                <a:lnTo>
                  <a:pt x="805981" y="190437"/>
                </a:lnTo>
                <a:lnTo>
                  <a:pt x="806836" y="190437"/>
                </a:lnTo>
                <a:cubicBezTo>
                  <a:pt x="806836" y="193852"/>
                  <a:pt x="805126" y="193852"/>
                  <a:pt x="803417" y="192998"/>
                </a:cubicBezTo>
                <a:lnTo>
                  <a:pt x="800104" y="190517"/>
                </a:lnTo>
                <a:lnTo>
                  <a:pt x="800895" y="194469"/>
                </a:lnTo>
                <a:lnTo>
                  <a:pt x="802410" y="195551"/>
                </a:lnTo>
                <a:lnTo>
                  <a:pt x="806450" y="198438"/>
                </a:lnTo>
                <a:lnTo>
                  <a:pt x="806450" y="198437"/>
                </a:lnTo>
                <a:lnTo>
                  <a:pt x="806451" y="198438"/>
                </a:lnTo>
                <a:lnTo>
                  <a:pt x="805657" y="198438"/>
                </a:lnTo>
                <a:lnTo>
                  <a:pt x="804070" y="198438"/>
                </a:lnTo>
                <a:lnTo>
                  <a:pt x="801170" y="198438"/>
                </a:lnTo>
                <a:lnTo>
                  <a:pt x="803417" y="200682"/>
                </a:lnTo>
                <a:lnTo>
                  <a:pt x="806451" y="203713"/>
                </a:lnTo>
                <a:lnTo>
                  <a:pt x="806451" y="202406"/>
                </a:lnTo>
                <a:lnTo>
                  <a:pt x="806451" y="198438"/>
                </a:lnTo>
                <a:lnTo>
                  <a:pt x="806451" y="198437"/>
                </a:lnTo>
                <a:lnTo>
                  <a:pt x="806452" y="198438"/>
                </a:lnTo>
                <a:lnTo>
                  <a:pt x="807245" y="198438"/>
                </a:lnTo>
                <a:lnTo>
                  <a:pt x="808832" y="198438"/>
                </a:lnTo>
                <a:lnTo>
                  <a:pt x="812801" y="198438"/>
                </a:lnTo>
                <a:cubicBezTo>
                  <a:pt x="812801" y="198438"/>
                  <a:pt x="812801" y="198438"/>
                  <a:pt x="812801" y="199232"/>
                </a:cubicBezTo>
                <a:lnTo>
                  <a:pt x="812801" y="204451"/>
                </a:lnTo>
                <a:lnTo>
                  <a:pt x="812959" y="204601"/>
                </a:lnTo>
                <a:lnTo>
                  <a:pt x="813435" y="203247"/>
                </a:lnTo>
                <a:lnTo>
                  <a:pt x="813673" y="202571"/>
                </a:lnTo>
                <a:lnTo>
                  <a:pt x="817432" y="204097"/>
                </a:lnTo>
                <a:lnTo>
                  <a:pt x="812801" y="198437"/>
                </a:lnTo>
                <a:cubicBezTo>
                  <a:pt x="819945" y="204787"/>
                  <a:pt x="819945" y="204787"/>
                  <a:pt x="819945" y="204787"/>
                </a:cubicBezTo>
                <a:cubicBezTo>
                  <a:pt x="819945" y="204787"/>
                  <a:pt x="821731" y="206374"/>
                  <a:pt x="823517" y="207962"/>
                </a:cubicBezTo>
                <a:lnTo>
                  <a:pt x="826538" y="210647"/>
                </a:lnTo>
                <a:lnTo>
                  <a:pt x="826770" y="210839"/>
                </a:lnTo>
                <a:lnTo>
                  <a:pt x="827344" y="210907"/>
                </a:lnTo>
                <a:lnTo>
                  <a:pt x="826494" y="207513"/>
                </a:lnTo>
                <a:cubicBezTo>
                  <a:pt x="825639" y="205805"/>
                  <a:pt x="823930" y="204098"/>
                  <a:pt x="820511" y="204098"/>
                </a:cubicBezTo>
                <a:cubicBezTo>
                  <a:pt x="820511" y="204098"/>
                  <a:pt x="820511" y="204098"/>
                  <a:pt x="821366" y="204098"/>
                </a:cubicBezTo>
                <a:lnTo>
                  <a:pt x="823930" y="204098"/>
                </a:lnTo>
                <a:lnTo>
                  <a:pt x="824785" y="204098"/>
                </a:lnTo>
                <a:lnTo>
                  <a:pt x="826494" y="204098"/>
                </a:lnTo>
                <a:lnTo>
                  <a:pt x="826510" y="204098"/>
                </a:lnTo>
                <a:lnTo>
                  <a:pt x="825341" y="202952"/>
                </a:lnTo>
                <a:lnTo>
                  <a:pt x="823468" y="201882"/>
                </a:lnTo>
                <a:lnTo>
                  <a:pt x="823912" y="201550"/>
                </a:lnTo>
                <a:lnTo>
                  <a:pt x="820825" y="198523"/>
                </a:lnTo>
                <a:lnTo>
                  <a:pt x="821366" y="200682"/>
                </a:lnTo>
                <a:lnTo>
                  <a:pt x="823468" y="201882"/>
                </a:lnTo>
                <a:lnTo>
                  <a:pt x="820511" y="204098"/>
                </a:lnTo>
                <a:cubicBezTo>
                  <a:pt x="820511" y="204098"/>
                  <a:pt x="820511" y="202390"/>
                  <a:pt x="819656" y="200682"/>
                </a:cubicBezTo>
                <a:lnTo>
                  <a:pt x="815725" y="198438"/>
                </a:lnTo>
                <a:lnTo>
                  <a:pt x="813674" y="197267"/>
                </a:lnTo>
                <a:cubicBezTo>
                  <a:pt x="813674" y="197267"/>
                  <a:pt x="820511" y="197267"/>
                  <a:pt x="820511" y="197267"/>
                </a:cubicBezTo>
                <a:lnTo>
                  <a:pt x="820804" y="198437"/>
                </a:lnTo>
                <a:lnTo>
                  <a:pt x="822623" y="198437"/>
                </a:lnTo>
                <a:lnTo>
                  <a:pt x="826112" y="198437"/>
                </a:lnTo>
                <a:lnTo>
                  <a:pt x="826757" y="198437"/>
                </a:lnTo>
                <a:lnTo>
                  <a:pt x="827088" y="198437"/>
                </a:lnTo>
                <a:lnTo>
                  <a:pt x="827088" y="197379"/>
                </a:lnTo>
                <a:lnTo>
                  <a:pt x="827576" y="198437"/>
                </a:lnTo>
                <a:lnTo>
                  <a:pt x="827617" y="198437"/>
                </a:lnTo>
                <a:lnTo>
                  <a:pt x="827636" y="198566"/>
                </a:lnTo>
                <a:lnTo>
                  <a:pt x="830263" y="204259"/>
                </a:lnTo>
                <a:lnTo>
                  <a:pt x="830427" y="204614"/>
                </a:lnTo>
                <a:lnTo>
                  <a:pt x="832622" y="204921"/>
                </a:lnTo>
                <a:lnTo>
                  <a:pt x="833438" y="204259"/>
                </a:lnTo>
                <a:lnTo>
                  <a:pt x="833438" y="201613"/>
                </a:lnTo>
                <a:lnTo>
                  <a:pt x="833438" y="200819"/>
                </a:lnTo>
                <a:cubicBezTo>
                  <a:pt x="833438" y="201613"/>
                  <a:pt x="833438" y="201613"/>
                  <a:pt x="833438" y="198438"/>
                </a:cubicBezTo>
                <a:lnTo>
                  <a:pt x="836871" y="203243"/>
                </a:lnTo>
                <a:lnTo>
                  <a:pt x="834430" y="202407"/>
                </a:lnTo>
                <a:cubicBezTo>
                  <a:pt x="833438" y="201613"/>
                  <a:pt x="833438" y="201613"/>
                  <a:pt x="833438" y="204788"/>
                </a:cubicBezTo>
                <a:lnTo>
                  <a:pt x="833438" y="205036"/>
                </a:lnTo>
                <a:lnTo>
                  <a:pt x="834219" y="205145"/>
                </a:lnTo>
                <a:lnTo>
                  <a:pt x="833438" y="204788"/>
                </a:lnTo>
                <a:cubicBezTo>
                  <a:pt x="841376" y="204788"/>
                  <a:pt x="841376" y="204788"/>
                  <a:pt x="841376" y="211138"/>
                </a:cubicBezTo>
                <a:cubicBezTo>
                  <a:pt x="841376" y="211138"/>
                  <a:pt x="841376" y="209550"/>
                  <a:pt x="840384" y="207963"/>
                </a:cubicBezTo>
                <a:lnTo>
                  <a:pt x="834384" y="205220"/>
                </a:lnTo>
                <a:lnTo>
                  <a:pt x="833710" y="205441"/>
                </a:lnTo>
                <a:lnTo>
                  <a:pt x="833438" y="205530"/>
                </a:lnTo>
                <a:lnTo>
                  <a:pt x="833438" y="207698"/>
                </a:lnTo>
                <a:lnTo>
                  <a:pt x="833438" y="209510"/>
                </a:lnTo>
                <a:lnTo>
                  <a:pt x="834496" y="211931"/>
                </a:lnTo>
                <a:cubicBezTo>
                  <a:pt x="834496" y="211931"/>
                  <a:pt x="834496" y="211931"/>
                  <a:pt x="833636" y="211087"/>
                </a:cubicBezTo>
                <a:lnTo>
                  <a:pt x="833438" y="210893"/>
                </a:lnTo>
                <a:lnTo>
                  <a:pt x="833438" y="211138"/>
                </a:lnTo>
                <a:lnTo>
                  <a:pt x="833231" y="210690"/>
                </a:lnTo>
                <a:lnTo>
                  <a:pt x="827617" y="205184"/>
                </a:lnTo>
                <a:lnTo>
                  <a:pt x="827349" y="204921"/>
                </a:lnTo>
                <a:lnTo>
                  <a:pt x="827349" y="205600"/>
                </a:lnTo>
                <a:lnTo>
                  <a:pt x="832882" y="210839"/>
                </a:lnTo>
                <a:cubicBezTo>
                  <a:pt x="833755" y="211666"/>
                  <a:pt x="833755" y="211666"/>
                  <a:pt x="833755" y="211666"/>
                </a:cubicBezTo>
                <a:lnTo>
                  <a:pt x="828675" y="211065"/>
                </a:lnTo>
                <a:lnTo>
                  <a:pt x="829389" y="210839"/>
                </a:lnTo>
                <a:lnTo>
                  <a:pt x="827349" y="206331"/>
                </a:lnTo>
                <a:lnTo>
                  <a:pt x="827349" y="206659"/>
                </a:lnTo>
                <a:lnTo>
                  <a:pt x="827349" y="207513"/>
                </a:lnTo>
                <a:lnTo>
                  <a:pt x="827349" y="210908"/>
                </a:lnTo>
                <a:lnTo>
                  <a:pt x="828675" y="211065"/>
                </a:lnTo>
                <a:lnTo>
                  <a:pt x="827088" y="211566"/>
                </a:lnTo>
                <a:lnTo>
                  <a:pt x="826770" y="211666"/>
                </a:lnTo>
                <a:cubicBezTo>
                  <a:pt x="826770" y="211666"/>
                  <a:pt x="826770" y="211666"/>
                  <a:pt x="825897" y="210839"/>
                </a:cubicBezTo>
                <a:lnTo>
                  <a:pt x="824965" y="209957"/>
                </a:lnTo>
                <a:lnTo>
                  <a:pt x="819945" y="207168"/>
                </a:lnTo>
                <a:lnTo>
                  <a:pt x="819012" y="206028"/>
                </a:lnTo>
                <a:lnTo>
                  <a:pt x="817689" y="207697"/>
                </a:lnTo>
                <a:lnTo>
                  <a:pt x="814282" y="205854"/>
                </a:lnTo>
                <a:lnTo>
                  <a:pt x="814308" y="205878"/>
                </a:lnTo>
                <a:lnTo>
                  <a:pt x="817881" y="209262"/>
                </a:lnTo>
                <a:lnTo>
                  <a:pt x="817166" y="208359"/>
                </a:lnTo>
                <a:lnTo>
                  <a:pt x="817689" y="207697"/>
                </a:lnTo>
                <a:lnTo>
                  <a:pt x="818912" y="208359"/>
                </a:lnTo>
                <a:lnTo>
                  <a:pt x="819573" y="210865"/>
                </a:lnTo>
                <a:lnTo>
                  <a:pt x="820420" y="211666"/>
                </a:lnTo>
                <a:lnTo>
                  <a:pt x="819626" y="211065"/>
                </a:lnTo>
                <a:lnTo>
                  <a:pt x="819743" y="211506"/>
                </a:lnTo>
                <a:lnTo>
                  <a:pt x="820420" y="211666"/>
                </a:lnTo>
                <a:lnTo>
                  <a:pt x="820266" y="211861"/>
                </a:lnTo>
                <a:lnTo>
                  <a:pt x="820420" y="211924"/>
                </a:lnTo>
                <a:lnTo>
                  <a:pt x="820896" y="212117"/>
                </a:lnTo>
                <a:lnTo>
                  <a:pt x="824230" y="213470"/>
                </a:lnTo>
                <a:lnTo>
                  <a:pt x="823277" y="214147"/>
                </a:lnTo>
                <a:lnTo>
                  <a:pt x="822326" y="213471"/>
                </a:lnTo>
                <a:lnTo>
                  <a:pt x="820420" y="212117"/>
                </a:lnTo>
                <a:lnTo>
                  <a:pt x="820191" y="211955"/>
                </a:lnTo>
                <a:lnTo>
                  <a:pt x="819582" y="212725"/>
                </a:lnTo>
                <a:lnTo>
                  <a:pt x="819547" y="212493"/>
                </a:lnTo>
                <a:lnTo>
                  <a:pt x="814120" y="211759"/>
                </a:lnTo>
                <a:lnTo>
                  <a:pt x="815244" y="213091"/>
                </a:lnTo>
                <a:lnTo>
                  <a:pt x="816770" y="214312"/>
                </a:lnTo>
                <a:lnTo>
                  <a:pt x="818153" y="215418"/>
                </a:lnTo>
                <a:lnTo>
                  <a:pt x="815244" y="213091"/>
                </a:lnTo>
                <a:lnTo>
                  <a:pt x="816274" y="214312"/>
                </a:lnTo>
                <a:lnTo>
                  <a:pt x="813674" y="217393"/>
                </a:lnTo>
                <a:lnTo>
                  <a:pt x="813674" y="217487"/>
                </a:lnTo>
                <a:lnTo>
                  <a:pt x="815778" y="217487"/>
                </a:lnTo>
                <a:lnTo>
                  <a:pt x="819052" y="217487"/>
                </a:lnTo>
                <a:lnTo>
                  <a:pt x="819791" y="217487"/>
                </a:lnTo>
                <a:lnTo>
                  <a:pt x="818153" y="215418"/>
                </a:lnTo>
                <a:lnTo>
                  <a:pt x="817801" y="214974"/>
                </a:lnTo>
                <a:lnTo>
                  <a:pt x="819582" y="212725"/>
                </a:lnTo>
                <a:lnTo>
                  <a:pt x="820240" y="217088"/>
                </a:lnTo>
                <a:lnTo>
                  <a:pt x="820420" y="218281"/>
                </a:lnTo>
                <a:lnTo>
                  <a:pt x="820142" y="217930"/>
                </a:lnTo>
                <a:lnTo>
                  <a:pt x="822624" y="223506"/>
                </a:lnTo>
                <a:cubicBezTo>
                  <a:pt x="823517" y="224366"/>
                  <a:pt x="823517" y="224366"/>
                  <a:pt x="819945" y="224366"/>
                </a:cubicBezTo>
                <a:cubicBezTo>
                  <a:pt x="819945" y="224366"/>
                  <a:pt x="819945" y="222646"/>
                  <a:pt x="819052" y="220927"/>
                </a:cubicBezTo>
                <a:lnTo>
                  <a:pt x="813294" y="217758"/>
                </a:lnTo>
                <a:lnTo>
                  <a:pt x="813078" y="217758"/>
                </a:lnTo>
                <a:lnTo>
                  <a:pt x="811110" y="217758"/>
                </a:lnTo>
                <a:lnTo>
                  <a:pt x="810255" y="217758"/>
                </a:lnTo>
                <a:lnTo>
                  <a:pt x="809400" y="217758"/>
                </a:lnTo>
                <a:lnTo>
                  <a:pt x="807691" y="217758"/>
                </a:lnTo>
                <a:lnTo>
                  <a:pt x="807657" y="217485"/>
                </a:lnTo>
                <a:lnTo>
                  <a:pt x="809400" y="216905"/>
                </a:lnTo>
                <a:lnTo>
                  <a:pt x="806926" y="211137"/>
                </a:lnTo>
                <a:lnTo>
                  <a:pt x="806862" y="211137"/>
                </a:lnTo>
                <a:lnTo>
                  <a:pt x="807657" y="217485"/>
                </a:lnTo>
                <a:lnTo>
                  <a:pt x="806836" y="217758"/>
                </a:lnTo>
                <a:cubicBezTo>
                  <a:pt x="813674" y="224589"/>
                  <a:pt x="813674" y="224589"/>
                  <a:pt x="813674" y="224589"/>
                </a:cubicBezTo>
                <a:cubicBezTo>
                  <a:pt x="813674" y="224589"/>
                  <a:pt x="806836" y="217758"/>
                  <a:pt x="806836" y="224589"/>
                </a:cubicBezTo>
                <a:cubicBezTo>
                  <a:pt x="806836" y="231419"/>
                  <a:pt x="813674" y="231419"/>
                  <a:pt x="813674" y="231419"/>
                </a:cubicBezTo>
                <a:cubicBezTo>
                  <a:pt x="820511" y="238250"/>
                  <a:pt x="820511" y="231419"/>
                  <a:pt x="820511" y="238250"/>
                </a:cubicBezTo>
                <a:cubicBezTo>
                  <a:pt x="827349" y="245080"/>
                  <a:pt x="827349" y="245080"/>
                  <a:pt x="827349" y="245080"/>
                </a:cubicBezTo>
                <a:lnTo>
                  <a:pt x="832870" y="250596"/>
                </a:lnTo>
                <a:lnTo>
                  <a:pt x="834164" y="251889"/>
                </a:lnTo>
                <a:lnTo>
                  <a:pt x="834164" y="251889"/>
                </a:lnTo>
                <a:lnTo>
                  <a:pt x="832870" y="250596"/>
                </a:lnTo>
                <a:lnTo>
                  <a:pt x="830768" y="248495"/>
                </a:lnTo>
                <a:cubicBezTo>
                  <a:pt x="829058" y="246788"/>
                  <a:pt x="827349" y="245080"/>
                  <a:pt x="827349" y="245080"/>
                </a:cubicBezTo>
                <a:cubicBezTo>
                  <a:pt x="827349" y="245080"/>
                  <a:pt x="827349" y="245080"/>
                  <a:pt x="827349" y="244226"/>
                </a:cubicBezTo>
                <a:lnTo>
                  <a:pt x="827349" y="240811"/>
                </a:lnTo>
                <a:lnTo>
                  <a:pt x="827349" y="238890"/>
                </a:lnTo>
                <a:lnTo>
                  <a:pt x="827087" y="238442"/>
                </a:lnTo>
                <a:lnTo>
                  <a:pt x="827349" y="238735"/>
                </a:lnTo>
                <a:lnTo>
                  <a:pt x="827349" y="238698"/>
                </a:lnTo>
                <a:lnTo>
                  <a:pt x="827087" y="238442"/>
                </a:lnTo>
                <a:lnTo>
                  <a:pt x="827349" y="238588"/>
                </a:lnTo>
                <a:lnTo>
                  <a:pt x="827349" y="238442"/>
                </a:lnTo>
                <a:lnTo>
                  <a:pt x="827349" y="238250"/>
                </a:lnTo>
                <a:lnTo>
                  <a:pt x="827376" y="238442"/>
                </a:lnTo>
                <a:lnTo>
                  <a:pt x="827402" y="238618"/>
                </a:lnTo>
                <a:lnTo>
                  <a:pt x="830938" y="240593"/>
                </a:lnTo>
                <a:lnTo>
                  <a:pt x="830263" y="239117"/>
                </a:lnTo>
                <a:cubicBezTo>
                  <a:pt x="828676" y="238125"/>
                  <a:pt x="827088" y="238125"/>
                  <a:pt x="827088" y="238125"/>
                </a:cubicBezTo>
                <a:lnTo>
                  <a:pt x="827089" y="238125"/>
                </a:lnTo>
                <a:lnTo>
                  <a:pt x="829469" y="238125"/>
                </a:lnTo>
                <a:lnTo>
                  <a:pt x="832644" y="238125"/>
                </a:lnTo>
                <a:cubicBezTo>
                  <a:pt x="833438" y="238125"/>
                  <a:pt x="833438" y="238125"/>
                  <a:pt x="833438" y="238125"/>
                </a:cubicBezTo>
                <a:cubicBezTo>
                  <a:pt x="833438" y="238125"/>
                  <a:pt x="833438" y="238125"/>
                  <a:pt x="833438" y="239117"/>
                </a:cubicBezTo>
                <a:lnTo>
                  <a:pt x="833438" y="242325"/>
                </a:lnTo>
                <a:lnTo>
                  <a:pt x="834141" y="245074"/>
                </a:lnTo>
                <a:lnTo>
                  <a:pt x="834186" y="245080"/>
                </a:lnTo>
                <a:lnTo>
                  <a:pt x="834186" y="245251"/>
                </a:lnTo>
                <a:lnTo>
                  <a:pt x="834231" y="245427"/>
                </a:lnTo>
                <a:lnTo>
                  <a:pt x="834186" y="245383"/>
                </a:lnTo>
                <a:lnTo>
                  <a:pt x="834186" y="245416"/>
                </a:lnTo>
                <a:lnTo>
                  <a:pt x="834231" y="245427"/>
                </a:lnTo>
                <a:cubicBezTo>
                  <a:pt x="834231" y="245427"/>
                  <a:pt x="834231" y="245427"/>
                  <a:pt x="834231" y="246300"/>
                </a:cubicBezTo>
                <a:lnTo>
                  <a:pt x="834231" y="248919"/>
                </a:lnTo>
                <a:lnTo>
                  <a:pt x="834231" y="251539"/>
                </a:lnTo>
                <a:lnTo>
                  <a:pt x="834231" y="251955"/>
                </a:lnTo>
                <a:lnTo>
                  <a:pt x="834688" y="252412"/>
                </a:lnTo>
                <a:lnTo>
                  <a:pt x="834231" y="251956"/>
                </a:lnTo>
                <a:lnTo>
                  <a:pt x="834231" y="251989"/>
                </a:lnTo>
                <a:lnTo>
                  <a:pt x="834473" y="252412"/>
                </a:lnTo>
                <a:lnTo>
                  <a:pt x="834688" y="252412"/>
                </a:lnTo>
                <a:lnTo>
                  <a:pt x="839689" y="252412"/>
                </a:lnTo>
                <a:cubicBezTo>
                  <a:pt x="840582" y="252412"/>
                  <a:pt x="840582" y="252412"/>
                  <a:pt x="840582" y="252412"/>
                </a:cubicBezTo>
                <a:cubicBezTo>
                  <a:pt x="840582" y="259556"/>
                  <a:pt x="847726" y="259556"/>
                  <a:pt x="847726" y="259556"/>
                </a:cubicBezTo>
                <a:lnTo>
                  <a:pt x="847726" y="259622"/>
                </a:lnTo>
                <a:lnTo>
                  <a:pt x="847726" y="263128"/>
                </a:lnTo>
                <a:lnTo>
                  <a:pt x="847726" y="264781"/>
                </a:lnTo>
                <a:lnTo>
                  <a:pt x="847726" y="265641"/>
                </a:lnTo>
                <a:lnTo>
                  <a:pt x="848564" y="266700"/>
                </a:lnTo>
                <a:lnTo>
                  <a:pt x="854076" y="266700"/>
                </a:lnTo>
                <a:cubicBezTo>
                  <a:pt x="854076" y="269875"/>
                  <a:pt x="854076" y="271462"/>
                  <a:pt x="854076" y="272256"/>
                </a:cubicBezTo>
                <a:lnTo>
                  <a:pt x="854076" y="272521"/>
                </a:lnTo>
                <a:lnTo>
                  <a:pt x="854076" y="273050"/>
                </a:lnTo>
                <a:lnTo>
                  <a:pt x="854076" y="275960"/>
                </a:lnTo>
                <a:cubicBezTo>
                  <a:pt x="854076" y="277680"/>
                  <a:pt x="854076" y="279400"/>
                  <a:pt x="854076" y="279400"/>
                </a:cubicBezTo>
                <a:cubicBezTo>
                  <a:pt x="854076" y="279400"/>
                  <a:pt x="847726" y="265641"/>
                  <a:pt x="847726" y="272521"/>
                </a:cubicBezTo>
                <a:cubicBezTo>
                  <a:pt x="850901" y="272521"/>
                  <a:pt x="852489" y="272521"/>
                  <a:pt x="852489" y="271661"/>
                </a:cubicBezTo>
                <a:lnTo>
                  <a:pt x="851536" y="270457"/>
                </a:lnTo>
                <a:lnTo>
                  <a:pt x="853511" y="272062"/>
                </a:lnTo>
                <a:lnTo>
                  <a:pt x="850901" y="267494"/>
                </a:lnTo>
                <a:lnTo>
                  <a:pt x="848770" y="266961"/>
                </a:lnTo>
                <a:lnTo>
                  <a:pt x="851536" y="270457"/>
                </a:lnTo>
                <a:lnTo>
                  <a:pt x="850901" y="269941"/>
                </a:lnTo>
                <a:lnTo>
                  <a:pt x="850035" y="270644"/>
                </a:lnTo>
                <a:lnTo>
                  <a:pt x="847726" y="272521"/>
                </a:lnTo>
                <a:lnTo>
                  <a:pt x="847726" y="266700"/>
                </a:lnTo>
                <a:lnTo>
                  <a:pt x="847725" y="266699"/>
                </a:lnTo>
                <a:lnTo>
                  <a:pt x="847725" y="269478"/>
                </a:lnTo>
                <a:cubicBezTo>
                  <a:pt x="847725" y="271264"/>
                  <a:pt x="847725" y="273050"/>
                  <a:pt x="847725" y="273050"/>
                </a:cubicBezTo>
                <a:cubicBezTo>
                  <a:pt x="847725" y="273050"/>
                  <a:pt x="847725" y="273050"/>
                  <a:pt x="841375" y="265906"/>
                </a:cubicBezTo>
                <a:cubicBezTo>
                  <a:pt x="841375" y="265906"/>
                  <a:pt x="841375" y="265906"/>
                  <a:pt x="841375" y="265013"/>
                </a:cubicBezTo>
                <a:lnTo>
                  <a:pt x="841375" y="262235"/>
                </a:lnTo>
                <a:lnTo>
                  <a:pt x="841375" y="261441"/>
                </a:lnTo>
                <a:lnTo>
                  <a:pt x="841375" y="259556"/>
                </a:lnTo>
                <a:lnTo>
                  <a:pt x="841375" y="258762"/>
                </a:lnTo>
                <a:lnTo>
                  <a:pt x="844554" y="262338"/>
                </a:lnTo>
                <a:lnTo>
                  <a:pt x="840582" y="256877"/>
                </a:lnTo>
                <a:lnTo>
                  <a:pt x="835049" y="253419"/>
                </a:lnTo>
                <a:lnTo>
                  <a:pt x="836673" y="256257"/>
                </a:lnTo>
                <a:lnTo>
                  <a:pt x="835041" y="255326"/>
                </a:lnTo>
                <a:lnTo>
                  <a:pt x="834474" y="253059"/>
                </a:lnTo>
                <a:lnTo>
                  <a:pt x="834338" y="252975"/>
                </a:lnTo>
                <a:lnTo>
                  <a:pt x="835041" y="257887"/>
                </a:lnTo>
                <a:cubicBezTo>
                  <a:pt x="835896" y="258741"/>
                  <a:pt x="837605" y="258741"/>
                  <a:pt x="841024" y="258741"/>
                </a:cubicBezTo>
                <a:cubicBezTo>
                  <a:pt x="834186" y="258741"/>
                  <a:pt x="841024" y="258741"/>
                  <a:pt x="834186" y="258741"/>
                </a:cubicBezTo>
                <a:lnTo>
                  <a:pt x="834186" y="259595"/>
                </a:lnTo>
                <a:lnTo>
                  <a:pt x="834186" y="262156"/>
                </a:lnTo>
                <a:lnTo>
                  <a:pt x="834186" y="263010"/>
                </a:lnTo>
                <a:lnTo>
                  <a:pt x="834186" y="264718"/>
                </a:lnTo>
                <a:cubicBezTo>
                  <a:pt x="834186" y="265571"/>
                  <a:pt x="834186" y="265571"/>
                  <a:pt x="834186" y="265571"/>
                </a:cubicBezTo>
                <a:cubicBezTo>
                  <a:pt x="834186" y="265571"/>
                  <a:pt x="832477" y="263864"/>
                  <a:pt x="830768" y="263010"/>
                </a:cubicBezTo>
                <a:lnTo>
                  <a:pt x="830306" y="263356"/>
                </a:lnTo>
                <a:lnTo>
                  <a:pt x="829835" y="263088"/>
                </a:lnTo>
                <a:lnTo>
                  <a:pt x="827349" y="258741"/>
                </a:lnTo>
                <a:cubicBezTo>
                  <a:pt x="827349" y="255326"/>
                  <a:pt x="827349" y="255326"/>
                  <a:pt x="826494" y="255326"/>
                </a:cubicBezTo>
                <a:lnTo>
                  <a:pt x="823442" y="253583"/>
                </a:lnTo>
                <a:lnTo>
                  <a:pt x="827349" y="251911"/>
                </a:lnTo>
                <a:cubicBezTo>
                  <a:pt x="820511" y="251911"/>
                  <a:pt x="820511" y="245080"/>
                  <a:pt x="820511" y="251911"/>
                </a:cubicBezTo>
                <a:cubicBezTo>
                  <a:pt x="820511" y="255326"/>
                  <a:pt x="818802" y="255326"/>
                  <a:pt x="817093" y="254472"/>
                </a:cubicBezTo>
                <a:lnTo>
                  <a:pt x="814101" y="252231"/>
                </a:lnTo>
                <a:lnTo>
                  <a:pt x="814190" y="252941"/>
                </a:lnTo>
                <a:lnTo>
                  <a:pt x="819265" y="258741"/>
                </a:lnTo>
                <a:lnTo>
                  <a:pt x="820511" y="258741"/>
                </a:lnTo>
                <a:lnTo>
                  <a:pt x="820511" y="260122"/>
                </a:lnTo>
                <a:lnTo>
                  <a:pt x="820511" y="264718"/>
                </a:lnTo>
                <a:cubicBezTo>
                  <a:pt x="820511" y="265571"/>
                  <a:pt x="820511" y="265571"/>
                  <a:pt x="820511" y="265571"/>
                </a:cubicBezTo>
                <a:lnTo>
                  <a:pt x="820738" y="265831"/>
                </a:lnTo>
                <a:lnTo>
                  <a:pt x="820738" y="262731"/>
                </a:lnTo>
                <a:lnTo>
                  <a:pt x="820738" y="261739"/>
                </a:lnTo>
                <a:lnTo>
                  <a:pt x="820738" y="260349"/>
                </a:lnTo>
                <a:lnTo>
                  <a:pt x="820738" y="259754"/>
                </a:lnTo>
                <a:cubicBezTo>
                  <a:pt x="820738" y="258762"/>
                  <a:pt x="820738" y="258762"/>
                  <a:pt x="820738" y="258762"/>
                </a:cubicBezTo>
                <a:cubicBezTo>
                  <a:pt x="823913" y="262731"/>
                  <a:pt x="825501" y="264715"/>
                  <a:pt x="826294" y="265708"/>
                </a:cubicBezTo>
                <a:lnTo>
                  <a:pt x="827084" y="266695"/>
                </a:lnTo>
                <a:lnTo>
                  <a:pt x="827088" y="266700"/>
                </a:lnTo>
                <a:cubicBezTo>
                  <a:pt x="827088" y="266700"/>
                  <a:pt x="825501" y="266700"/>
                  <a:pt x="823913" y="266700"/>
                </a:cubicBezTo>
                <a:lnTo>
                  <a:pt x="821500" y="266700"/>
                </a:lnTo>
                <a:lnTo>
                  <a:pt x="826494" y="272402"/>
                </a:lnTo>
                <a:cubicBezTo>
                  <a:pt x="827349" y="274110"/>
                  <a:pt x="827349" y="275817"/>
                  <a:pt x="827349" y="279232"/>
                </a:cubicBezTo>
                <a:cubicBezTo>
                  <a:pt x="830768" y="282648"/>
                  <a:pt x="832477" y="284355"/>
                  <a:pt x="833331" y="286063"/>
                </a:cubicBezTo>
                <a:lnTo>
                  <a:pt x="833438" y="286915"/>
                </a:lnTo>
                <a:lnTo>
                  <a:pt x="833438" y="285750"/>
                </a:lnTo>
                <a:lnTo>
                  <a:pt x="833438" y="285316"/>
                </a:lnTo>
                <a:lnTo>
                  <a:pt x="833331" y="285209"/>
                </a:lnTo>
                <a:cubicBezTo>
                  <a:pt x="832477" y="284355"/>
                  <a:pt x="830768" y="282648"/>
                  <a:pt x="827349" y="279232"/>
                </a:cubicBezTo>
                <a:cubicBezTo>
                  <a:pt x="834186" y="279232"/>
                  <a:pt x="834186" y="279232"/>
                  <a:pt x="834186" y="279232"/>
                </a:cubicBezTo>
                <a:lnTo>
                  <a:pt x="834186" y="280198"/>
                </a:lnTo>
                <a:lnTo>
                  <a:pt x="836415" y="282575"/>
                </a:lnTo>
                <a:lnTo>
                  <a:pt x="834391" y="284734"/>
                </a:lnTo>
                <a:lnTo>
                  <a:pt x="834430" y="284956"/>
                </a:lnTo>
                <a:lnTo>
                  <a:pt x="840625" y="285664"/>
                </a:lnTo>
                <a:lnTo>
                  <a:pt x="840933" y="285699"/>
                </a:lnTo>
                <a:lnTo>
                  <a:pt x="840169" y="282648"/>
                </a:lnTo>
                <a:cubicBezTo>
                  <a:pt x="839315" y="280940"/>
                  <a:pt x="837605" y="279232"/>
                  <a:pt x="834186" y="279232"/>
                </a:cubicBezTo>
                <a:cubicBezTo>
                  <a:pt x="834186" y="275817"/>
                  <a:pt x="834186" y="275817"/>
                  <a:pt x="834186" y="276671"/>
                </a:cubicBezTo>
                <a:lnTo>
                  <a:pt x="834186" y="275817"/>
                </a:lnTo>
                <a:cubicBezTo>
                  <a:pt x="834186" y="275817"/>
                  <a:pt x="834186" y="275817"/>
                  <a:pt x="834186" y="272402"/>
                </a:cubicBezTo>
                <a:lnTo>
                  <a:pt x="835041" y="272402"/>
                </a:lnTo>
                <a:lnTo>
                  <a:pt x="841024" y="279232"/>
                </a:lnTo>
                <a:lnTo>
                  <a:pt x="841376" y="279701"/>
                </a:lnTo>
                <a:lnTo>
                  <a:pt x="841376" y="279584"/>
                </a:lnTo>
                <a:lnTo>
                  <a:pt x="841024" y="279232"/>
                </a:lnTo>
                <a:lnTo>
                  <a:pt x="841376" y="279320"/>
                </a:lnTo>
                <a:lnTo>
                  <a:pt x="841376" y="278606"/>
                </a:lnTo>
                <a:cubicBezTo>
                  <a:pt x="841376" y="277812"/>
                  <a:pt x="841376" y="276225"/>
                  <a:pt x="841376" y="273050"/>
                </a:cubicBezTo>
                <a:cubicBezTo>
                  <a:pt x="841376" y="276225"/>
                  <a:pt x="842963" y="277812"/>
                  <a:pt x="843757" y="278606"/>
                </a:cubicBezTo>
                <a:lnTo>
                  <a:pt x="841513" y="279354"/>
                </a:lnTo>
                <a:lnTo>
                  <a:pt x="841695" y="279400"/>
                </a:lnTo>
                <a:lnTo>
                  <a:pt x="842964" y="279400"/>
                </a:lnTo>
                <a:lnTo>
                  <a:pt x="842964" y="279717"/>
                </a:lnTo>
                <a:lnTo>
                  <a:pt x="844443" y="280086"/>
                </a:lnTo>
                <a:cubicBezTo>
                  <a:pt x="846152" y="280940"/>
                  <a:pt x="847861" y="282648"/>
                  <a:pt x="847861" y="286063"/>
                </a:cubicBezTo>
                <a:lnTo>
                  <a:pt x="842781" y="280988"/>
                </a:lnTo>
                <a:lnTo>
                  <a:pt x="842342" y="280988"/>
                </a:lnTo>
                <a:lnTo>
                  <a:pt x="843588" y="282648"/>
                </a:lnTo>
                <a:lnTo>
                  <a:pt x="842687" y="283848"/>
                </a:lnTo>
                <a:lnTo>
                  <a:pt x="841879" y="283501"/>
                </a:lnTo>
                <a:lnTo>
                  <a:pt x="841376" y="285007"/>
                </a:lnTo>
                <a:lnTo>
                  <a:pt x="841137" y="285723"/>
                </a:lnTo>
                <a:lnTo>
                  <a:pt x="841268" y="285738"/>
                </a:lnTo>
                <a:lnTo>
                  <a:pt x="841376" y="285594"/>
                </a:lnTo>
                <a:lnTo>
                  <a:pt x="842687" y="283848"/>
                </a:lnTo>
                <a:lnTo>
                  <a:pt x="847861" y="286063"/>
                </a:lnTo>
                <a:cubicBezTo>
                  <a:pt x="847861" y="292893"/>
                  <a:pt x="841024" y="286063"/>
                  <a:pt x="841024" y="286063"/>
                </a:cubicBezTo>
                <a:lnTo>
                  <a:pt x="841259" y="285750"/>
                </a:lnTo>
                <a:lnTo>
                  <a:pt x="841128" y="285750"/>
                </a:lnTo>
                <a:lnTo>
                  <a:pt x="841024" y="286063"/>
                </a:lnTo>
                <a:lnTo>
                  <a:pt x="840946" y="285750"/>
                </a:lnTo>
                <a:lnTo>
                  <a:pt x="840711" y="285750"/>
                </a:lnTo>
                <a:lnTo>
                  <a:pt x="837407" y="285750"/>
                </a:lnTo>
                <a:lnTo>
                  <a:pt x="835026" y="285750"/>
                </a:lnTo>
                <a:lnTo>
                  <a:pt x="835026" y="286063"/>
                </a:lnTo>
                <a:lnTo>
                  <a:pt x="835041" y="286063"/>
                </a:lnTo>
                <a:cubicBezTo>
                  <a:pt x="835896" y="286063"/>
                  <a:pt x="837605" y="286063"/>
                  <a:pt x="841024" y="286063"/>
                </a:cubicBezTo>
                <a:lnTo>
                  <a:pt x="837117" y="287736"/>
                </a:lnTo>
                <a:lnTo>
                  <a:pt x="835026" y="286542"/>
                </a:lnTo>
                <a:lnTo>
                  <a:pt x="835026" y="287338"/>
                </a:lnTo>
                <a:lnTo>
                  <a:pt x="834612" y="287338"/>
                </a:lnTo>
                <a:lnTo>
                  <a:pt x="835041" y="288624"/>
                </a:lnTo>
                <a:lnTo>
                  <a:pt x="837117" y="287736"/>
                </a:lnTo>
                <a:lnTo>
                  <a:pt x="840169" y="289478"/>
                </a:lnTo>
                <a:cubicBezTo>
                  <a:pt x="841024" y="291186"/>
                  <a:pt x="841024" y="292893"/>
                  <a:pt x="841024" y="292893"/>
                </a:cubicBezTo>
                <a:cubicBezTo>
                  <a:pt x="837605" y="292893"/>
                  <a:pt x="835896" y="292893"/>
                  <a:pt x="835041" y="292039"/>
                </a:cubicBezTo>
                <a:lnTo>
                  <a:pt x="834368" y="287338"/>
                </a:lnTo>
                <a:lnTo>
                  <a:pt x="834186" y="287338"/>
                </a:lnTo>
                <a:lnTo>
                  <a:pt x="833491" y="287338"/>
                </a:lnTo>
                <a:lnTo>
                  <a:pt x="834186" y="292893"/>
                </a:lnTo>
                <a:cubicBezTo>
                  <a:pt x="830768" y="289478"/>
                  <a:pt x="830768" y="289478"/>
                  <a:pt x="830768" y="290332"/>
                </a:cubicBezTo>
                <a:lnTo>
                  <a:pt x="830084" y="290844"/>
                </a:lnTo>
                <a:lnTo>
                  <a:pt x="829566" y="289940"/>
                </a:lnTo>
                <a:lnTo>
                  <a:pt x="829913" y="289478"/>
                </a:lnTo>
                <a:lnTo>
                  <a:pt x="829214" y="288547"/>
                </a:lnTo>
                <a:lnTo>
                  <a:pt x="829913" y="286917"/>
                </a:lnTo>
                <a:cubicBezTo>
                  <a:pt x="830768" y="286063"/>
                  <a:pt x="830768" y="286063"/>
                  <a:pt x="827349" y="286063"/>
                </a:cubicBezTo>
                <a:cubicBezTo>
                  <a:pt x="820511" y="286063"/>
                  <a:pt x="820511" y="286063"/>
                  <a:pt x="820511" y="279232"/>
                </a:cubicBezTo>
                <a:cubicBezTo>
                  <a:pt x="820511" y="279232"/>
                  <a:pt x="820511" y="279232"/>
                  <a:pt x="813674" y="272402"/>
                </a:cubicBezTo>
                <a:cubicBezTo>
                  <a:pt x="813674" y="272402"/>
                  <a:pt x="806836" y="265571"/>
                  <a:pt x="806836" y="265571"/>
                </a:cubicBezTo>
                <a:cubicBezTo>
                  <a:pt x="806836" y="268987"/>
                  <a:pt x="806836" y="268987"/>
                  <a:pt x="806836" y="268987"/>
                </a:cubicBezTo>
                <a:lnTo>
                  <a:pt x="806836" y="269841"/>
                </a:lnTo>
                <a:cubicBezTo>
                  <a:pt x="806836" y="270694"/>
                  <a:pt x="806836" y="272402"/>
                  <a:pt x="806836" y="272402"/>
                </a:cubicBezTo>
                <a:cubicBezTo>
                  <a:pt x="799998" y="265571"/>
                  <a:pt x="799998" y="265571"/>
                  <a:pt x="799998" y="265571"/>
                </a:cubicBezTo>
                <a:cubicBezTo>
                  <a:pt x="806836" y="272402"/>
                  <a:pt x="799998" y="272402"/>
                  <a:pt x="799998" y="272402"/>
                </a:cubicBezTo>
                <a:cubicBezTo>
                  <a:pt x="793161" y="265571"/>
                  <a:pt x="793161" y="265571"/>
                  <a:pt x="793161" y="265571"/>
                </a:cubicBezTo>
                <a:cubicBezTo>
                  <a:pt x="793161" y="265571"/>
                  <a:pt x="793161" y="263864"/>
                  <a:pt x="792306" y="262156"/>
                </a:cubicBezTo>
                <a:lnTo>
                  <a:pt x="786607" y="258903"/>
                </a:lnTo>
                <a:lnTo>
                  <a:pt x="786323" y="258741"/>
                </a:lnTo>
                <a:cubicBezTo>
                  <a:pt x="779486" y="251911"/>
                  <a:pt x="786323" y="251911"/>
                  <a:pt x="786323" y="251911"/>
                </a:cubicBezTo>
                <a:lnTo>
                  <a:pt x="785468" y="251911"/>
                </a:lnTo>
                <a:lnTo>
                  <a:pt x="780341" y="251911"/>
                </a:lnTo>
                <a:cubicBezTo>
                  <a:pt x="779486" y="251911"/>
                  <a:pt x="779486" y="251911"/>
                  <a:pt x="779486" y="251911"/>
                </a:cubicBezTo>
                <a:cubicBezTo>
                  <a:pt x="779486" y="251911"/>
                  <a:pt x="779486" y="251911"/>
                  <a:pt x="779486" y="251057"/>
                </a:cubicBezTo>
                <a:lnTo>
                  <a:pt x="779486" y="248495"/>
                </a:lnTo>
                <a:lnTo>
                  <a:pt x="779486" y="245934"/>
                </a:lnTo>
                <a:lnTo>
                  <a:pt x="779486" y="245080"/>
                </a:lnTo>
                <a:cubicBezTo>
                  <a:pt x="779486" y="245080"/>
                  <a:pt x="772648" y="245080"/>
                  <a:pt x="779486" y="251911"/>
                </a:cubicBezTo>
                <a:cubicBezTo>
                  <a:pt x="776067" y="248495"/>
                  <a:pt x="776067" y="248495"/>
                  <a:pt x="776067" y="249349"/>
                </a:cubicBezTo>
                <a:lnTo>
                  <a:pt x="773742" y="251091"/>
                </a:lnTo>
                <a:lnTo>
                  <a:pt x="773503" y="251057"/>
                </a:lnTo>
                <a:lnTo>
                  <a:pt x="773114" y="248338"/>
                </a:lnTo>
                <a:lnTo>
                  <a:pt x="773114" y="249237"/>
                </a:lnTo>
                <a:lnTo>
                  <a:pt x="773114" y="251562"/>
                </a:lnTo>
                <a:lnTo>
                  <a:pt x="773742" y="251091"/>
                </a:lnTo>
                <a:lnTo>
                  <a:pt x="779486" y="251911"/>
                </a:lnTo>
                <a:cubicBezTo>
                  <a:pt x="779486" y="251911"/>
                  <a:pt x="777777" y="251911"/>
                  <a:pt x="776067" y="251911"/>
                </a:cubicBezTo>
                <a:lnTo>
                  <a:pt x="773114" y="251911"/>
                </a:lnTo>
                <a:lnTo>
                  <a:pt x="773114" y="252412"/>
                </a:lnTo>
                <a:cubicBezTo>
                  <a:pt x="773114" y="252412"/>
                  <a:pt x="773114" y="253999"/>
                  <a:pt x="773114" y="254793"/>
                </a:cubicBezTo>
                <a:lnTo>
                  <a:pt x="773114" y="256381"/>
                </a:lnTo>
                <a:lnTo>
                  <a:pt x="773114" y="257968"/>
                </a:lnTo>
                <a:lnTo>
                  <a:pt x="773114" y="258762"/>
                </a:lnTo>
                <a:cubicBezTo>
                  <a:pt x="773114" y="252412"/>
                  <a:pt x="765176" y="252412"/>
                  <a:pt x="765176" y="246062"/>
                </a:cubicBezTo>
                <a:cubicBezTo>
                  <a:pt x="769145" y="246062"/>
                  <a:pt x="771130" y="247649"/>
                  <a:pt x="772122" y="248443"/>
                </a:cubicBezTo>
                <a:lnTo>
                  <a:pt x="772872" y="246644"/>
                </a:lnTo>
                <a:lnTo>
                  <a:pt x="772648" y="245080"/>
                </a:lnTo>
                <a:cubicBezTo>
                  <a:pt x="765810" y="238250"/>
                  <a:pt x="765810" y="238250"/>
                  <a:pt x="765810" y="238250"/>
                </a:cubicBezTo>
                <a:cubicBezTo>
                  <a:pt x="765810" y="238250"/>
                  <a:pt x="765810" y="238250"/>
                  <a:pt x="758973" y="231419"/>
                </a:cubicBezTo>
                <a:cubicBezTo>
                  <a:pt x="758973" y="231419"/>
                  <a:pt x="758973" y="231419"/>
                  <a:pt x="758118" y="231419"/>
                </a:cubicBezTo>
                <a:lnTo>
                  <a:pt x="756409" y="231419"/>
                </a:lnTo>
                <a:lnTo>
                  <a:pt x="755554" y="231419"/>
                </a:lnTo>
                <a:lnTo>
                  <a:pt x="752990" y="231419"/>
                </a:lnTo>
                <a:cubicBezTo>
                  <a:pt x="752135" y="231419"/>
                  <a:pt x="752135" y="231419"/>
                  <a:pt x="752135" y="231419"/>
                </a:cubicBezTo>
                <a:cubicBezTo>
                  <a:pt x="752135" y="231419"/>
                  <a:pt x="752135" y="229712"/>
                  <a:pt x="752135" y="228004"/>
                </a:cubicBezTo>
                <a:lnTo>
                  <a:pt x="752135" y="225443"/>
                </a:lnTo>
                <a:lnTo>
                  <a:pt x="752135" y="224589"/>
                </a:lnTo>
                <a:lnTo>
                  <a:pt x="750084" y="227321"/>
                </a:lnTo>
                <a:lnTo>
                  <a:pt x="745298" y="224589"/>
                </a:lnTo>
                <a:lnTo>
                  <a:pt x="738460" y="222105"/>
                </a:lnTo>
                <a:lnTo>
                  <a:pt x="738460" y="220320"/>
                </a:lnTo>
                <a:cubicBezTo>
                  <a:pt x="738460" y="221174"/>
                  <a:pt x="738460" y="221174"/>
                  <a:pt x="738460" y="217758"/>
                </a:cubicBezTo>
                <a:cubicBezTo>
                  <a:pt x="738460" y="217758"/>
                  <a:pt x="731622" y="217758"/>
                  <a:pt x="731622" y="217758"/>
                </a:cubicBezTo>
                <a:cubicBezTo>
                  <a:pt x="731622" y="217758"/>
                  <a:pt x="731622" y="224589"/>
                  <a:pt x="731622" y="224589"/>
                </a:cubicBezTo>
                <a:cubicBezTo>
                  <a:pt x="738460" y="224589"/>
                  <a:pt x="738460" y="224589"/>
                  <a:pt x="738460" y="224589"/>
                </a:cubicBezTo>
                <a:cubicBezTo>
                  <a:pt x="736751" y="224589"/>
                  <a:pt x="736323" y="225016"/>
                  <a:pt x="736644" y="225656"/>
                </a:cubicBezTo>
                <a:lnTo>
                  <a:pt x="738188" y="227014"/>
                </a:lnTo>
                <a:lnTo>
                  <a:pt x="738188" y="225425"/>
                </a:lnTo>
                <a:lnTo>
                  <a:pt x="738460" y="226513"/>
                </a:lnTo>
                <a:lnTo>
                  <a:pt x="738460" y="224589"/>
                </a:lnTo>
                <a:lnTo>
                  <a:pt x="738896" y="227636"/>
                </a:lnTo>
                <a:lnTo>
                  <a:pt x="738697" y="227461"/>
                </a:lnTo>
                <a:lnTo>
                  <a:pt x="738982" y="228600"/>
                </a:lnTo>
                <a:lnTo>
                  <a:pt x="739039" y="228632"/>
                </a:lnTo>
                <a:lnTo>
                  <a:pt x="738896" y="227636"/>
                </a:lnTo>
                <a:lnTo>
                  <a:pt x="739315" y="228004"/>
                </a:lnTo>
                <a:lnTo>
                  <a:pt x="740511" y="228687"/>
                </a:lnTo>
                <a:lnTo>
                  <a:pt x="740098" y="229238"/>
                </a:lnTo>
                <a:lnTo>
                  <a:pt x="743456" y="231156"/>
                </a:lnTo>
                <a:lnTo>
                  <a:pt x="745298" y="231419"/>
                </a:lnTo>
                <a:lnTo>
                  <a:pt x="745209" y="231775"/>
                </a:lnTo>
                <a:lnTo>
                  <a:pt x="744443" y="234835"/>
                </a:lnTo>
                <a:lnTo>
                  <a:pt x="738679" y="238125"/>
                </a:lnTo>
                <a:lnTo>
                  <a:pt x="741760" y="238125"/>
                </a:lnTo>
                <a:lnTo>
                  <a:pt x="744538" y="238125"/>
                </a:lnTo>
                <a:lnTo>
                  <a:pt x="745298" y="238125"/>
                </a:lnTo>
                <a:lnTo>
                  <a:pt x="745298" y="237396"/>
                </a:lnTo>
                <a:lnTo>
                  <a:pt x="745298" y="231775"/>
                </a:lnTo>
                <a:lnTo>
                  <a:pt x="745298" y="231419"/>
                </a:lnTo>
                <a:lnTo>
                  <a:pt x="745921" y="231775"/>
                </a:lnTo>
                <a:lnTo>
                  <a:pt x="751280" y="234835"/>
                </a:lnTo>
                <a:cubicBezTo>
                  <a:pt x="752135" y="236542"/>
                  <a:pt x="752135" y="238250"/>
                  <a:pt x="752135" y="238250"/>
                </a:cubicBezTo>
                <a:cubicBezTo>
                  <a:pt x="748716" y="234835"/>
                  <a:pt x="747007" y="233127"/>
                  <a:pt x="746153" y="232273"/>
                </a:cubicBezTo>
                <a:lnTo>
                  <a:pt x="745654" y="231775"/>
                </a:lnTo>
                <a:lnTo>
                  <a:pt x="751280" y="237396"/>
                </a:lnTo>
                <a:cubicBezTo>
                  <a:pt x="752135" y="238250"/>
                  <a:pt x="752135" y="238250"/>
                  <a:pt x="752135" y="238250"/>
                </a:cubicBezTo>
                <a:cubicBezTo>
                  <a:pt x="752135" y="238250"/>
                  <a:pt x="750426" y="238250"/>
                  <a:pt x="748717" y="238250"/>
                </a:cubicBezTo>
                <a:lnTo>
                  <a:pt x="746153" y="238250"/>
                </a:lnTo>
                <a:lnTo>
                  <a:pt x="745457" y="238250"/>
                </a:lnTo>
                <a:lnTo>
                  <a:pt x="745483" y="238276"/>
                </a:lnTo>
                <a:lnTo>
                  <a:pt x="751280" y="239104"/>
                </a:lnTo>
                <a:lnTo>
                  <a:pt x="751315" y="239343"/>
                </a:lnTo>
                <a:lnTo>
                  <a:pt x="749918" y="241203"/>
                </a:lnTo>
                <a:lnTo>
                  <a:pt x="748717" y="239104"/>
                </a:lnTo>
                <a:lnTo>
                  <a:pt x="745510" y="238303"/>
                </a:lnTo>
                <a:lnTo>
                  <a:pt x="748904" y="241697"/>
                </a:lnTo>
                <a:lnTo>
                  <a:pt x="751676" y="244469"/>
                </a:lnTo>
                <a:lnTo>
                  <a:pt x="749571" y="241665"/>
                </a:lnTo>
                <a:lnTo>
                  <a:pt x="749918" y="241203"/>
                </a:lnTo>
                <a:lnTo>
                  <a:pt x="751932" y="244725"/>
                </a:lnTo>
                <a:lnTo>
                  <a:pt x="752110" y="244903"/>
                </a:lnTo>
                <a:lnTo>
                  <a:pt x="751315" y="239343"/>
                </a:lnTo>
                <a:lnTo>
                  <a:pt x="752135" y="238250"/>
                </a:lnTo>
                <a:cubicBezTo>
                  <a:pt x="752135" y="238250"/>
                  <a:pt x="753845" y="239957"/>
                  <a:pt x="754699" y="241665"/>
                </a:cubicBezTo>
                <a:lnTo>
                  <a:pt x="752200" y="244993"/>
                </a:lnTo>
                <a:lnTo>
                  <a:pt x="752476" y="245269"/>
                </a:lnTo>
                <a:lnTo>
                  <a:pt x="752476" y="245421"/>
                </a:lnTo>
                <a:lnTo>
                  <a:pt x="752990" y="245934"/>
                </a:lnTo>
                <a:lnTo>
                  <a:pt x="753118" y="246062"/>
                </a:lnTo>
                <a:lnTo>
                  <a:pt x="754064" y="246062"/>
                </a:lnTo>
                <a:lnTo>
                  <a:pt x="754064" y="247007"/>
                </a:lnTo>
                <a:lnTo>
                  <a:pt x="754274" y="247217"/>
                </a:lnTo>
                <a:lnTo>
                  <a:pt x="758841" y="251779"/>
                </a:lnTo>
                <a:lnTo>
                  <a:pt x="759279" y="248935"/>
                </a:lnTo>
                <a:lnTo>
                  <a:pt x="759619" y="251884"/>
                </a:lnTo>
                <a:lnTo>
                  <a:pt x="758946" y="251884"/>
                </a:lnTo>
                <a:lnTo>
                  <a:pt x="758973" y="251911"/>
                </a:lnTo>
                <a:lnTo>
                  <a:pt x="758925" y="251884"/>
                </a:lnTo>
                <a:lnTo>
                  <a:pt x="758825" y="251884"/>
                </a:lnTo>
                <a:lnTo>
                  <a:pt x="758833" y="251831"/>
                </a:lnTo>
                <a:lnTo>
                  <a:pt x="752990" y="248495"/>
                </a:lnTo>
                <a:lnTo>
                  <a:pt x="752778" y="247650"/>
                </a:lnTo>
                <a:lnTo>
                  <a:pt x="752476" y="247650"/>
                </a:lnTo>
                <a:lnTo>
                  <a:pt x="752476" y="251520"/>
                </a:lnTo>
                <a:lnTo>
                  <a:pt x="752476" y="252412"/>
                </a:lnTo>
                <a:lnTo>
                  <a:pt x="752476" y="252413"/>
                </a:lnTo>
                <a:cubicBezTo>
                  <a:pt x="752476" y="252413"/>
                  <a:pt x="752476" y="245269"/>
                  <a:pt x="745332" y="245269"/>
                </a:cubicBezTo>
                <a:lnTo>
                  <a:pt x="748190" y="245269"/>
                </a:lnTo>
                <a:lnTo>
                  <a:pt x="747185" y="242758"/>
                </a:lnTo>
                <a:lnTo>
                  <a:pt x="745391" y="238273"/>
                </a:lnTo>
                <a:lnTo>
                  <a:pt x="745332" y="238258"/>
                </a:lnTo>
                <a:lnTo>
                  <a:pt x="745332" y="239514"/>
                </a:lnTo>
                <a:lnTo>
                  <a:pt x="745332" y="244376"/>
                </a:lnTo>
                <a:cubicBezTo>
                  <a:pt x="745332" y="245269"/>
                  <a:pt x="745332" y="245269"/>
                  <a:pt x="745332" y="245269"/>
                </a:cubicBezTo>
                <a:cubicBezTo>
                  <a:pt x="745332" y="245269"/>
                  <a:pt x="738188" y="238125"/>
                  <a:pt x="738188" y="238125"/>
                </a:cubicBezTo>
                <a:lnTo>
                  <a:pt x="738442" y="238125"/>
                </a:lnTo>
                <a:lnTo>
                  <a:pt x="737605" y="232273"/>
                </a:lnTo>
                <a:cubicBezTo>
                  <a:pt x="736751" y="231419"/>
                  <a:pt x="735041" y="231419"/>
                  <a:pt x="731622" y="231419"/>
                </a:cubicBezTo>
                <a:cubicBezTo>
                  <a:pt x="731622" y="231419"/>
                  <a:pt x="731622" y="238250"/>
                  <a:pt x="731622" y="238250"/>
                </a:cubicBezTo>
                <a:cubicBezTo>
                  <a:pt x="731622" y="238250"/>
                  <a:pt x="729913" y="236542"/>
                  <a:pt x="728203" y="234835"/>
                </a:cubicBezTo>
                <a:lnTo>
                  <a:pt x="725141" y="231775"/>
                </a:lnTo>
                <a:lnTo>
                  <a:pt x="725090" y="231724"/>
                </a:lnTo>
                <a:lnTo>
                  <a:pt x="719238" y="230981"/>
                </a:lnTo>
                <a:lnTo>
                  <a:pt x="718800" y="228258"/>
                </a:lnTo>
                <a:lnTo>
                  <a:pt x="719238" y="228600"/>
                </a:lnTo>
                <a:lnTo>
                  <a:pt x="724787" y="231418"/>
                </a:lnTo>
                <a:lnTo>
                  <a:pt x="724935" y="231331"/>
                </a:lnTo>
                <a:lnTo>
                  <a:pt x="726601" y="230352"/>
                </a:lnTo>
                <a:cubicBezTo>
                  <a:pt x="725639" y="228431"/>
                  <a:pt x="717947" y="224589"/>
                  <a:pt x="717947" y="224589"/>
                </a:cubicBezTo>
                <a:lnTo>
                  <a:pt x="720904" y="222374"/>
                </a:lnTo>
                <a:lnTo>
                  <a:pt x="724785" y="224589"/>
                </a:lnTo>
                <a:cubicBezTo>
                  <a:pt x="724785" y="217758"/>
                  <a:pt x="724785" y="217758"/>
                  <a:pt x="724785" y="217758"/>
                </a:cubicBezTo>
                <a:cubicBezTo>
                  <a:pt x="717947" y="217758"/>
                  <a:pt x="717947" y="217758"/>
                  <a:pt x="717947" y="217758"/>
                </a:cubicBezTo>
                <a:lnTo>
                  <a:pt x="717551" y="217660"/>
                </a:lnTo>
                <a:lnTo>
                  <a:pt x="717551" y="217758"/>
                </a:lnTo>
                <a:lnTo>
                  <a:pt x="717947" y="217758"/>
                </a:lnTo>
                <a:cubicBezTo>
                  <a:pt x="717947" y="217758"/>
                  <a:pt x="717947" y="217758"/>
                  <a:pt x="717947" y="218612"/>
                </a:cubicBezTo>
                <a:cubicBezTo>
                  <a:pt x="717947" y="219466"/>
                  <a:pt x="717947" y="221174"/>
                  <a:pt x="717947" y="224589"/>
                </a:cubicBezTo>
                <a:lnTo>
                  <a:pt x="717551" y="223006"/>
                </a:lnTo>
                <a:lnTo>
                  <a:pt x="717551" y="225425"/>
                </a:lnTo>
                <a:cubicBezTo>
                  <a:pt x="714376" y="221456"/>
                  <a:pt x="712788" y="219471"/>
                  <a:pt x="711995" y="218479"/>
                </a:cubicBezTo>
                <a:lnTo>
                  <a:pt x="711677" y="218082"/>
                </a:lnTo>
                <a:lnTo>
                  <a:pt x="711401" y="217925"/>
                </a:lnTo>
                <a:lnTo>
                  <a:pt x="713947" y="223494"/>
                </a:lnTo>
                <a:lnTo>
                  <a:pt x="717551" y="225425"/>
                </a:lnTo>
                <a:cubicBezTo>
                  <a:pt x="717551" y="225425"/>
                  <a:pt x="711201" y="225425"/>
                  <a:pt x="711201" y="225425"/>
                </a:cubicBezTo>
                <a:lnTo>
                  <a:pt x="711836" y="223043"/>
                </a:lnTo>
                <a:lnTo>
                  <a:pt x="711241" y="217833"/>
                </a:lnTo>
                <a:lnTo>
                  <a:pt x="711110" y="217758"/>
                </a:lnTo>
                <a:lnTo>
                  <a:pt x="711232" y="217758"/>
                </a:lnTo>
                <a:lnTo>
                  <a:pt x="711201" y="217487"/>
                </a:lnTo>
                <a:lnTo>
                  <a:pt x="711325" y="217758"/>
                </a:lnTo>
                <a:lnTo>
                  <a:pt x="711418" y="217758"/>
                </a:lnTo>
                <a:lnTo>
                  <a:pt x="711201" y="217487"/>
                </a:lnTo>
                <a:cubicBezTo>
                  <a:pt x="711201" y="217487"/>
                  <a:pt x="711201" y="217487"/>
                  <a:pt x="711995" y="217487"/>
                </a:cubicBezTo>
                <a:lnTo>
                  <a:pt x="716860" y="217487"/>
                </a:lnTo>
                <a:lnTo>
                  <a:pt x="714529" y="216905"/>
                </a:lnTo>
                <a:cubicBezTo>
                  <a:pt x="712819" y="216051"/>
                  <a:pt x="711110" y="214343"/>
                  <a:pt x="711110" y="210928"/>
                </a:cubicBezTo>
                <a:cubicBezTo>
                  <a:pt x="707691" y="210928"/>
                  <a:pt x="707691" y="210928"/>
                  <a:pt x="708546" y="211782"/>
                </a:cubicBezTo>
                <a:lnTo>
                  <a:pt x="710936" y="217352"/>
                </a:lnTo>
                <a:lnTo>
                  <a:pt x="711201" y="217487"/>
                </a:lnTo>
                <a:lnTo>
                  <a:pt x="710972" y="217436"/>
                </a:lnTo>
                <a:lnTo>
                  <a:pt x="710994" y="217487"/>
                </a:lnTo>
                <a:lnTo>
                  <a:pt x="711110" y="217758"/>
                </a:lnTo>
                <a:lnTo>
                  <a:pt x="710955" y="217487"/>
                </a:lnTo>
                <a:lnTo>
                  <a:pt x="710919" y="217424"/>
                </a:lnTo>
                <a:lnTo>
                  <a:pt x="707629" y="216693"/>
                </a:lnTo>
                <a:lnTo>
                  <a:pt x="706655" y="215178"/>
                </a:lnTo>
                <a:lnTo>
                  <a:pt x="710854" y="217311"/>
                </a:lnTo>
                <a:lnTo>
                  <a:pt x="707691" y="211782"/>
                </a:lnTo>
                <a:cubicBezTo>
                  <a:pt x="705981" y="210928"/>
                  <a:pt x="704272" y="210928"/>
                  <a:pt x="704272" y="210928"/>
                </a:cubicBezTo>
                <a:lnTo>
                  <a:pt x="704272" y="211471"/>
                </a:lnTo>
                <a:lnTo>
                  <a:pt x="706655" y="215178"/>
                </a:lnTo>
                <a:lnTo>
                  <a:pt x="704950" y="214312"/>
                </a:lnTo>
                <a:lnTo>
                  <a:pt x="704272" y="211901"/>
                </a:lnTo>
                <a:lnTo>
                  <a:pt x="704272" y="217758"/>
                </a:lnTo>
                <a:lnTo>
                  <a:pt x="704057" y="216255"/>
                </a:lnTo>
                <a:lnTo>
                  <a:pt x="704057" y="216693"/>
                </a:lnTo>
                <a:cubicBezTo>
                  <a:pt x="704057" y="217487"/>
                  <a:pt x="704057" y="217487"/>
                  <a:pt x="704057" y="217487"/>
                </a:cubicBezTo>
                <a:cubicBezTo>
                  <a:pt x="704057" y="217487"/>
                  <a:pt x="702271" y="217487"/>
                  <a:pt x="700485" y="217487"/>
                </a:cubicBezTo>
                <a:lnTo>
                  <a:pt x="699592" y="217487"/>
                </a:lnTo>
                <a:cubicBezTo>
                  <a:pt x="698699" y="217487"/>
                  <a:pt x="696913" y="217487"/>
                  <a:pt x="696913" y="217487"/>
                </a:cubicBezTo>
                <a:cubicBezTo>
                  <a:pt x="700485" y="217487"/>
                  <a:pt x="702271" y="217487"/>
                  <a:pt x="702271" y="216693"/>
                </a:cubicBezTo>
                <a:lnTo>
                  <a:pt x="698082" y="212350"/>
                </a:lnTo>
                <a:lnTo>
                  <a:pt x="697707" y="212725"/>
                </a:lnTo>
                <a:cubicBezTo>
                  <a:pt x="697269" y="212725"/>
                  <a:pt x="696913" y="212369"/>
                  <a:pt x="696913" y="211931"/>
                </a:cubicBezTo>
                <a:lnTo>
                  <a:pt x="697303" y="211541"/>
                </a:lnTo>
                <a:lnTo>
                  <a:pt x="696913" y="211137"/>
                </a:lnTo>
                <a:lnTo>
                  <a:pt x="697707" y="211137"/>
                </a:lnTo>
                <a:lnTo>
                  <a:pt x="698899" y="211137"/>
                </a:lnTo>
                <a:lnTo>
                  <a:pt x="697435" y="210928"/>
                </a:lnTo>
                <a:cubicBezTo>
                  <a:pt x="697435" y="210928"/>
                  <a:pt x="697435" y="210928"/>
                  <a:pt x="697435" y="210074"/>
                </a:cubicBezTo>
                <a:lnTo>
                  <a:pt x="697435" y="207513"/>
                </a:lnTo>
                <a:lnTo>
                  <a:pt x="697435" y="204951"/>
                </a:lnTo>
                <a:cubicBezTo>
                  <a:pt x="697435" y="204098"/>
                  <a:pt x="697435" y="204098"/>
                  <a:pt x="697435" y="204098"/>
                </a:cubicBezTo>
                <a:cubicBezTo>
                  <a:pt x="690597" y="204098"/>
                  <a:pt x="690597" y="204098"/>
                  <a:pt x="683759" y="197267"/>
                </a:cubicBezTo>
                <a:cubicBezTo>
                  <a:pt x="683759" y="190437"/>
                  <a:pt x="683759" y="190437"/>
                  <a:pt x="676922" y="190437"/>
                </a:cubicBezTo>
                <a:cubicBezTo>
                  <a:pt x="676922" y="190437"/>
                  <a:pt x="675213" y="188729"/>
                  <a:pt x="673503" y="187022"/>
                </a:cubicBezTo>
                <a:lnTo>
                  <a:pt x="672203" y="185723"/>
                </a:lnTo>
                <a:lnTo>
                  <a:pt x="670939" y="184460"/>
                </a:lnTo>
                <a:cubicBezTo>
                  <a:pt x="670084" y="183606"/>
                  <a:pt x="670084" y="183606"/>
                  <a:pt x="670084" y="183606"/>
                </a:cubicBezTo>
                <a:cubicBezTo>
                  <a:pt x="666665" y="183606"/>
                  <a:pt x="666665" y="183606"/>
                  <a:pt x="666665" y="183606"/>
                </a:cubicBezTo>
                <a:lnTo>
                  <a:pt x="665811" y="183606"/>
                </a:lnTo>
                <a:lnTo>
                  <a:pt x="664102" y="183606"/>
                </a:lnTo>
                <a:cubicBezTo>
                  <a:pt x="663247" y="183606"/>
                  <a:pt x="663247" y="183606"/>
                  <a:pt x="663247" y="183606"/>
                </a:cubicBezTo>
                <a:cubicBezTo>
                  <a:pt x="659828" y="183606"/>
                  <a:pt x="659828" y="183606"/>
                  <a:pt x="661537" y="183606"/>
                </a:cubicBezTo>
                <a:lnTo>
                  <a:pt x="660683" y="183606"/>
                </a:lnTo>
                <a:lnTo>
                  <a:pt x="659828" y="183606"/>
                </a:lnTo>
                <a:lnTo>
                  <a:pt x="658973" y="183606"/>
                </a:lnTo>
                <a:cubicBezTo>
                  <a:pt x="658118" y="183606"/>
                  <a:pt x="656409" y="183606"/>
                  <a:pt x="656409" y="183606"/>
                </a:cubicBezTo>
                <a:cubicBezTo>
                  <a:pt x="649571" y="176776"/>
                  <a:pt x="649571" y="183606"/>
                  <a:pt x="649571" y="176776"/>
                </a:cubicBezTo>
                <a:cubicBezTo>
                  <a:pt x="649571" y="176776"/>
                  <a:pt x="647862" y="176776"/>
                  <a:pt x="646152" y="176776"/>
                </a:cubicBezTo>
                <a:lnTo>
                  <a:pt x="643589" y="176776"/>
                </a:lnTo>
                <a:cubicBezTo>
                  <a:pt x="642734" y="176776"/>
                  <a:pt x="642734" y="176776"/>
                  <a:pt x="642734" y="176776"/>
                </a:cubicBezTo>
                <a:cubicBezTo>
                  <a:pt x="642734" y="169945"/>
                  <a:pt x="635896" y="169945"/>
                  <a:pt x="635896" y="169945"/>
                </a:cubicBezTo>
                <a:cubicBezTo>
                  <a:pt x="635896" y="169945"/>
                  <a:pt x="642734" y="176776"/>
                  <a:pt x="642734" y="176776"/>
                </a:cubicBezTo>
                <a:cubicBezTo>
                  <a:pt x="635896" y="169945"/>
                  <a:pt x="635896" y="169945"/>
                  <a:pt x="629059" y="169945"/>
                </a:cubicBezTo>
                <a:cubicBezTo>
                  <a:pt x="635896" y="176776"/>
                  <a:pt x="635896" y="169945"/>
                  <a:pt x="635896" y="176776"/>
                </a:cubicBezTo>
                <a:cubicBezTo>
                  <a:pt x="632478" y="176776"/>
                  <a:pt x="630768" y="175068"/>
                  <a:pt x="629059" y="173361"/>
                </a:cubicBezTo>
                <a:lnTo>
                  <a:pt x="628650" y="173156"/>
                </a:lnTo>
                <a:lnTo>
                  <a:pt x="628650" y="173831"/>
                </a:lnTo>
                <a:lnTo>
                  <a:pt x="628650" y="176808"/>
                </a:lnTo>
                <a:lnTo>
                  <a:pt x="628650" y="177800"/>
                </a:lnTo>
                <a:lnTo>
                  <a:pt x="628320" y="177800"/>
                </a:lnTo>
                <a:lnTo>
                  <a:pt x="627857" y="177800"/>
                </a:lnTo>
                <a:lnTo>
                  <a:pt x="627856" y="177800"/>
                </a:lnTo>
                <a:lnTo>
                  <a:pt x="625741" y="177800"/>
                </a:lnTo>
                <a:lnTo>
                  <a:pt x="625476" y="177800"/>
                </a:lnTo>
                <a:lnTo>
                  <a:pt x="625475" y="177800"/>
                </a:lnTo>
                <a:lnTo>
                  <a:pt x="622301" y="177800"/>
                </a:lnTo>
                <a:lnTo>
                  <a:pt x="622300" y="177800"/>
                </a:lnTo>
                <a:lnTo>
                  <a:pt x="620581" y="177800"/>
                </a:lnTo>
                <a:lnTo>
                  <a:pt x="619920" y="177800"/>
                </a:lnTo>
                <a:lnTo>
                  <a:pt x="618861" y="177800"/>
                </a:lnTo>
                <a:lnTo>
                  <a:pt x="615951" y="177800"/>
                </a:lnTo>
                <a:lnTo>
                  <a:pt x="615951" y="177801"/>
                </a:lnTo>
                <a:lnTo>
                  <a:pt x="615950" y="177800"/>
                </a:lnTo>
                <a:lnTo>
                  <a:pt x="615422" y="177800"/>
                </a:lnTo>
                <a:lnTo>
                  <a:pt x="615347" y="177197"/>
                </a:lnTo>
                <a:lnTo>
                  <a:pt x="611982" y="173832"/>
                </a:lnTo>
                <a:lnTo>
                  <a:pt x="608258" y="170108"/>
                </a:lnTo>
                <a:lnTo>
                  <a:pt x="608013" y="170320"/>
                </a:lnTo>
                <a:lnTo>
                  <a:pt x="608013" y="173831"/>
                </a:lnTo>
                <a:cubicBezTo>
                  <a:pt x="608013" y="175815"/>
                  <a:pt x="608013" y="177800"/>
                  <a:pt x="608013" y="177800"/>
                </a:cubicBezTo>
                <a:cubicBezTo>
                  <a:pt x="608013" y="177800"/>
                  <a:pt x="606426" y="175815"/>
                  <a:pt x="605632" y="173831"/>
                </a:cubicBezTo>
                <a:lnTo>
                  <a:pt x="607442" y="170814"/>
                </a:lnTo>
                <a:lnTo>
                  <a:pt x="605102" y="172839"/>
                </a:lnTo>
                <a:lnTo>
                  <a:pt x="601664" y="169863"/>
                </a:lnTo>
                <a:lnTo>
                  <a:pt x="601664" y="173434"/>
                </a:lnTo>
                <a:cubicBezTo>
                  <a:pt x="601664" y="175220"/>
                  <a:pt x="601664" y="177006"/>
                  <a:pt x="601664" y="177006"/>
                </a:cubicBezTo>
                <a:lnTo>
                  <a:pt x="601565" y="176940"/>
                </a:lnTo>
                <a:lnTo>
                  <a:pt x="601572" y="177006"/>
                </a:lnTo>
                <a:lnTo>
                  <a:pt x="601664" y="177006"/>
                </a:lnTo>
                <a:lnTo>
                  <a:pt x="601596" y="177211"/>
                </a:lnTo>
                <a:lnTo>
                  <a:pt x="601663" y="177800"/>
                </a:lnTo>
                <a:lnTo>
                  <a:pt x="601564" y="177306"/>
                </a:lnTo>
                <a:lnTo>
                  <a:pt x="600771" y="179685"/>
                </a:lnTo>
                <a:cubicBezTo>
                  <a:pt x="599878" y="178792"/>
                  <a:pt x="598092" y="177006"/>
                  <a:pt x="594520" y="177006"/>
                </a:cubicBezTo>
                <a:cubicBezTo>
                  <a:pt x="594520" y="177006"/>
                  <a:pt x="596306" y="177006"/>
                  <a:pt x="598092" y="177006"/>
                </a:cubicBezTo>
                <a:lnTo>
                  <a:pt x="598985" y="177006"/>
                </a:lnTo>
                <a:lnTo>
                  <a:pt x="599878" y="177006"/>
                </a:lnTo>
                <a:lnTo>
                  <a:pt x="600771" y="177006"/>
                </a:lnTo>
                <a:lnTo>
                  <a:pt x="601504" y="177006"/>
                </a:lnTo>
                <a:lnTo>
                  <a:pt x="601480" y="176883"/>
                </a:lnTo>
                <a:lnTo>
                  <a:pt x="596306" y="173434"/>
                </a:lnTo>
                <a:lnTo>
                  <a:pt x="598379" y="172052"/>
                </a:lnTo>
                <a:lnTo>
                  <a:pt x="595313" y="169862"/>
                </a:lnTo>
                <a:lnTo>
                  <a:pt x="600322" y="170757"/>
                </a:lnTo>
                <a:lnTo>
                  <a:pt x="601663" y="169862"/>
                </a:lnTo>
                <a:lnTo>
                  <a:pt x="601663" y="169862"/>
                </a:lnTo>
                <a:lnTo>
                  <a:pt x="601664" y="169862"/>
                </a:lnTo>
                <a:lnTo>
                  <a:pt x="605102" y="169862"/>
                </a:lnTo>
                <a:lnTo>
                  <a:pt x="605962" y="169862"/>
                </a:lnTo>
                <a:lnTo>
                  <a:pt x="608013" y="169862"/>
                </a:lnTo>
                <a:lnTo>
                  <a:pt x="608542" y="169862"/>
                </a:lnTo>
                <a:lnTo>
                  <a:pt x="608331" y="170045"/>
                </a:lnTo>
                <a:lnTo>
                  <a:pt x="614929" y="173815"/>
                </a:lnTo>
                <a:lnTo>
                  <a:pt x="614562" y="170854"/>
                </a:lnTo>
                <a:lnTo>
                  <a:pt x="608579" y="169868"/>
                </a:lnTo>
                <a:lnTo>
                  <a:pt x="608546" y="169945"/>
                </a:lnTo>
                <a:lnTo>
                  <a:pt x="608546" y="169863"/>
                </a:lnTo>
                <a:lnTo>
                  <a:pt x="608546" y="166530"/>
                </a:lnTo>
                <a:lnTo>
                  <a:pt x="608546" y="163696"/>
                </a:lnTo>
                <a:lnTo>
                  <a:pt x="608013" y="163513"/>
                </a:lnTo>
                <a:lnTo>
                  <a:pt x="608016" y="163513"/>
                </a:lnTo>
                <a:lnTo>
                  <a:pt x="608013" y="163512"/>
                </a:lnTo>
                <a:lnTo>
                  <a:pt x="608546" y="163512"/>
                </a:lnTo>
                <a:lnTo>
                  <a:pt x="608546" y="163115"/>
                </a:lnTo>
                <a:lnTo>
                  <a:pt x="609738" y="163512"/>
                </a:lnTo>
                <a:lnTo>
                  <a:pt x="614264" y="163512"/>
                </a:lnTo>
                <a:lnTo>
                  <a:pt x="615085" y="163512"/>
                </a:lnTo>
                <a:lnTo>
                  <a:pt x="615383" y="163115"/>
                </a:lnTo>
                <a:lnTo>
                  <a:pt x="615383" y="163513"/>
                </a:lnTo>
                <a:lnTo>
                  <a:pt x="615951" y="163513"/>
                </a:lnTo>
                <a:lnTo>
                  <a:pt x="615737" y="164027"/>
                </a:lnTo>
                <a:lnTo>
                  <a:pt x="621408" y="169068"/>
                </a:lnTo>
                <a:lnTo>
                  <a:pt x="622221" y="169791"/>
                </a:lnTo>
                <a:lnTo>
                  <a:pt x="622221" y="169092"/>
                </a:lnTo>
                <a:cubicBezTo>
                  <a:pt x="622221" y="168238"/>
                  <a:pt x="622221" y="166530"/>
                  <a:pt x="622221" y="163115"/>
                </a:cubicBezTo>
                <a:cubicBezTo>
                  <a:pt x="622221" y="163115"/>
                  <a:pt x="615383" y="163115"/>
                  <a:pt x="615383" y="163115"/>
                </a:cubicBezTo>
                <a:cubicBezTo>
                  <a:pt x="615383" y="163115"/>
                  <a:pt x="608546" y="163115"/>
                  <a:pt x="608546" y="163115"/>
                </a:cubicBezTo>
                <a:cubicBezTo>
                  <a:pt x="608546" y="163115"/>
                  <a:pt x="601708" y="163115"/>
                  <a:pt x="601708" y="163115"/>
                </a:cubicBezTo>
                <a:lnTo>
                  <a:pt x="595726" y="163115"/>
                </a:lnTo>
                <a:cubicBezTo>
                  <a:pt x="594871" y="163115"/>
                  <a:pt x="594871" y="163115"/>
                  <a:pt x="594871" y="163115"/>
                </a:cubicBezTo>
                <a:lnTo>
                  <a:pt x="591452" y="163115"/>
                </a:lnTo>
                <a:cubicBezTo>
                  <a:pt x="591452" y="163115"/>
                  <a:pt x="591452" y="163115"/>
                  <a:pt x="588033" y="163115"/>
                </a:cubicBezTo>
                <a:lnTo>
                  <a:pt x="581195" y="163798"/>
                </a:lnTo>
                <a:lnTo>
                  <a:pt x="581195" y="163115"/>
                </a:lnTo>
                <a:lnTo>
                  <a:pt x="580340" y="163115"/>
                </a:lnTo>
                <a:lnTo>
                  <a:pt x="575213" y="163115"/>
                </a:lnTo>
                <a:cubicBezTo>
                  <a:pt x="574358" y="163115"/>
                  <a:pt x="574358" y="163115"/>
                  <a:pt x="574358" y="163115"/>
                </a:cubicBezTo>
                <a:lnTo>
                  <a:pt x="577093" y="167896"/>
                </a:lnTo>
                <a:lnTo>
                  <a:pt x="574358" y="166530"/>
                </a:lnTo>
                <a:cubicBezTo>
                  <a:pt x="572649" y="164823"/>
                  <a:pt x="570939" y="163115"/>
                  <a:pt x="567520" y="163115"/>
                </a:cubicBezTo>
                <a:cubicBezTo>
                  <a:pt x="567520" y="169945"/>
                  <a:pt x="567520" y="163115"/>
                  <a:pt x="560683" y="163115"/>
                </a:cubicBezTo>
                <a:lnTo>
                  <a:pt x="555896" y="165164"/>
                </a:lnTo>
                <a:lnTo>
                  <a:pt x="553845" y="163115"/>
                </a:lnTo>
                <a:cubicBezTo>
                  <a:pt x="553845" y="163115"/>
                  <a:pt x="553845" y="163115"/>
                  <a:pt x="553845" y="163969"/>
                </a:cubicBezTo>
                <a:lnTo>
                  <a:pt x="553845" y="169862"/>
                </a:lnTo>
                <a:lnTo>
                  <a:pt x="554038" y="169862"/>
                </a:lnTo>
                <a:cubicBezTo>
                  <a:pt x="554038" y="169862"/>
                  <a:pt x="554038" y="169862"/>
                  <a:pt x="560388" y="169862"/>
                </a:cubicBezTo>
                <a:lnTo>
                  <a:pt x="560388" y="170854"/>
                </a:lnTo>
                <a:lnTo>
                  <a:pt x="560388" y="172839"/>
                </a:lnTo>
                <a:lnTo>
                  <a:pt x="560388" y="176540"/>
                </a:lnTo>
                <a:lnTo>
                  <a:pt x="560683" y="176776"/>
                </a:lnTo>
                <a:lnTo>
                  <a:pt x="560388" y="176669"/>
                </a:lnTo>
                <a:lnTo>
                  <a:pt x="560388" y="177800"/>
                </a:lnTo>
                <a:lnTo>
                  <a:pt x="558840" y="176106"/>
                </a:lnTo>
                <a:lnTo>
                  <a:pt x="551281" y="173361"/>
                </a:lnTo>
                <a:cubicBezTo>
                  <a:pt x="548716" y="171653"/>
                  <a:pt x="547007" y="169945"/>
                  <a:pt x="547007" y="169945"/>
                </a:cubicBezTo>
                <a:lnTo>
                  <a:pt x="556290" y="173317"/>
                </a:lnTo>
                <a:lnTo>
                  <a:pt x="554038" y="170854"/>
                </a:lnTo>
                <a:lnTo>
                  <a:pt x="548222" y="169945"/>
                </a:lnTo>
                <a:lnTo>
                  <a:pt x="547862" y="169945"/>
                </a:lnTo>
                <a:cubicBezTo>
                  <a:pt x="547007" y="169945"/>
                  <a:pt x="547007" y="169945"/>
                  <a:pt x="547007" y="169945"/>
                </a:cubicBezTo>
                <a:cubicBezTo>
                  <a:pt x="543589" y="169945"/>
                  <a:pt x="540170" y="168238"/>
                  <a:pt x="537606" y="167384"/>
                </a:cubicBezTo>
                <a:lnTo>
                  <a:pt x="533471" y="169862"/>
                </a:lnTo>
                <a:lnTo>
                  <a:pt x="533424" y="169890"/>
                </a:lnTo>
                <a:lnTo>
                  <a:pt x="538957" y="176808"/>
                </a:lnTo>
                <a:cubicBezTo>
                  <a:pt x="539751" y="177800"/>
                  <a:pt x="539751" y="177800"/>
                  <a:pt x="539751" y="177800"/>
                </a:cubicBezTo>
                <a:cubicBezTo>
                  <a:pt x="539751" y="177800"/>
                  <a:pt x="539751" y="177800"/>
                  <a:pt x="538957" y="177800"/>
                </a:cubicBezTo>
                <a:lnTo>
                  <a:pt x="536973" y="177800"/>
                </a:lnTo>
                <a:lnTo>
                  <a:pt x="535782" y="177800"/>
                </a:lnTo>
                <a:cubicBezTo>
                  <a:pt x="536576" y="177800"/>
                  <a:pt x="536576" y="177800"/>
                  <a:pt x="533401" y="177800"/>
                </a:cubicBezTo>
                <a:cubicBezTo>
                  <a:pt x="533401" y="177800"/>
                  <a:pt x="533401" y="177800"/>
                  <a:pt x="533401" y="176808"/>
                </a:cubicBezTo>
                <a:lnTo>
                  <a:pt x="533401" y="169904"/>
                </a:lnTo>
                <a:lnTo>
                  <a:pt x="533332" y="169945"/>
                </a:lnTo>
                <a:cubicBezTo>
                  <a:pt x="533332" y="169945"/>
                  <a:pt x="531623" y="169945"/>
                  <a:pt x="529914" y="169945"/>
                </a:cubicBezTo>
                <a:lnTo>
                  <a:pt x="527003" y="169945"/>
                </a:lnTo>
                <a:lnTo>
                  <a:pt x="525097" y="173281"/>
                </a:lnTo>
                <a:lnTo>
                  <a:pt x="521846" y="171424"/>
                </a:lnTo>
                <a:lnTo>
                  <a:pt x="522090" y="170854"/>
                </a:lnTo>
                <a:lnTo>
                  <a:pt x="519363" y="169945"/>
                </a:lnTo>
                <a:lnTo>
                  <a:pt x="519259" y="169945"/>
                </a:lnTo>
                <a:lnTo>
                  <a:pt x="521846" y="171424"/>
                </a:lnTo>
                <a:lnTo>
                  <a:pt x="519113" y="177800"/>
                </a:lnTo>
                <a:cubicBezTo>
                  <a:pt x="519113" y="177800"/>
                  <a:pt x="519113" y="175815"/>
                  <a:pt x="519113" y="173831"/>
                </a:cubicBezTo>
                <a:lnTo>
                  <a:pt x="519113" y="169945"/>
                </a:lnTo>
                <a:lnTo>
                  <a:pt x="519024" y="169945"/>
                </a:lnTo>
                <a:lnTo>
                  <a:pt x="515938" y="172839"/>
                </a:lnTo>
                <a:lnTo>
                  <a:pt x="512852" y="169945"/>
                </a:lnTo>
                <a:lnTo>
                  <a:pt x="512819" y="169945"/>
                </a:lnTo>
                <a:lnTo>
                  <a:pt x="512696" y="169945"/>
                </a:lnTo>
                <a:lnTo>
                  <a:pt x="509588" y="173831"/>
                </a:lnTo>
                <a:cubicBezTo>
                  <a:pt x="508001" y="175815"/>
                  <a:pt x="506413" y="177800"/>
                  <a:pt x="506413" y="177800"/>
                </a:cubicBezTo>
                <a:cubicBezTo>
                  <a:pt x="506413" y="173831"/>
                  <a:pt x="508001" y="171846"/>
                  <a:pt x="509588" y="170854"/>
                </a:cubicBezTo>
                <a:lnTo>
                  <a:pt x="512496" y="169945"/>
                </a:lnTo>
                <a:lnTo>
                  <a:pt x="509401" y="169945"/>
                </a:lnTo>
                <a:lnTo>
                  <a:pt x="506837" y="169945"/>
                </a:lnTo>
                <a:cubicBezTo>
                  <a:pt x="505982" y="169945"/>
                  <a:pt x="505982" y="169945"/>
                  <a:pt x="505982" y="169945"/>
                </a:cubicBezTo>
                <a:lnTo>
                  <a:pt x="506018" y="169862"/>
                </a:lnTo>
                <a:lnTo>
                  <a:pt x="506099" y="169674"/>
                </a:lnTo>
                <a:lnTo>
                  <a:pt x="502445" y="167482"/>
                </a:lnTo>
                <a:lnTo>
                  <a:pt x="498478" y="169862"/>
                </a:lnTo>
                <a:lnTo>
                  <a:pt x="498476" y="169863"/>
                </a:lnTo>
                <a:lnTo>
                  <a:pt x="498476" y="169862"/>
                </a:lnTo>
                <a:lnTo>
                  <a:pt x="498476" y="169069"/>
                </a:lnTo>
                <a:cubicBezTo>
                  <a:pt x="498476" y="168275"/>
                  <a:pt x="498476" y="166688"/>
                  <a:pt x="498476" y="163513"/>
                </a:cubicBezTo>
                <a:cubicBezTo>
                  <a:pt x="498476" y="163513"/>
                  <a:pt x="500461" y="163513"/>
                  <a:pt x="502445" y="164307"/>
                </a:cubicBezTo>
                <a:lnTo>
                  <a:pt x="506166" y="169516"/>
                </a:lnTo>
                <a:lnTo>
                  <a:pt x="508546" y="163969"/>
                </a:lnTo>
                <a:lnTo>
                  <a:pt x="508001" y="163787"/>
                </a:lnTo>
                <a:lnTo>
                  <a:pt x="508001" y="165100"/>
                </a:lnTo>
                <a:lnTo>
                  <a:pt x="506413" y="165100"/>
                </a:lnTo>
                <a:lnTo>
                  <a:pt x="506413" y="163512"/>
                </a:lnTo>
                <a:lnTo>
                  <a:pt x="506414" y="163512"/>
                </a:lnTo>
                <a:lnTo>
                  <a:pt x="506414" y="163512"/>
                </a:lnTo>
                <a:lnTo>
                  <a:pt x="506848" y="163403"/>
                </a:lnTo>
                <a:lnTo>
                  <a:pt x="506414" y="163259"/>
                </a:lnTo>
                <a:lnTo>
                  <a:pt x="505982" y="163115"/>
                </a:lnTo>
                <a:lnTo>
                  <a:pt x="506414" y="163115"/>
                </a:lnTo>
                <a:lnTo>
                  <a:pt x="508001" y="163115"/>
                </a:lnTo>
                <a:lnTo>
                  <a:pt x="509588" y="162718"/>
                </a:lnTo>
                <a:lnTo>
                  <a:pt x="510212" y="161627"/>
                </a:lnTo>
                <a:lnTo>
                  <a:pt x="506837" y="159700"/>
                </a:lnTo>
                <a:lnTo>
                  <a:pt x="506414" y="158010"/>
                </a:lnTo>
                <a:lnTo>
                  <a:pt x="506202" y="157162"/>
                </a:lnTo>
                <a:lnTo>
                  <a:pt x="505982" y="156285"/>
                </a:lnTo>
                <a:lnTo>
                  <a:pt x="505127" y="156285"/>
                </a:lnTo>
                <a:lnTo>
                  <a:pt x="501708" y="156285"/>
                </a:lnTo>
                <a:cubicBezTo>
                  <a:pt x="500854" y="156285"/>
                  <a:pt x="499144" y="156285"/>
                  <a:pt x="499144" y="156285"/>
                </a:cubicBezTo>
                <a:lnTo>
                  <a:pt x="498289" y="156285"/>
                </a:lnTo>
                <a:lnTo>
                  <a:pt x="495726" y="156285"/>
                </a:lnTo>
                <a:lnTo>
                  <a:pt x="494016" y="156285"/>
                </a:lnTo>
                <a:lnTo>
                  <a:pt x="493162" y="156285"/>
                </a:lnTo>
                <a:cubicBezTo>
                  <a:pt x="492307" y="156285"/>
                  <a:pt x="492307" y="156285"/>
                  <a:pt x="492307" y="156285"/>
                </a:cubicBezTo>
                <a:lnTo>
                  <a:pt x="491452" y="156285"/>
                </a:lnTo>
                <a:lnTo>
                  <a:pt x="488888" y="156285"/>
                </a:lnTo>
                <a:cubicBezTo>
                  <a:pt x="487179" y="156285"/>
                  <a:pt x="485469" y="156285"/>
                  <a:pt x="485469" y="156285"/>
                </a:cubicBezTo>
                <a:lnTo>
                  <a:pt x="484614" y="156285"/>
                </a:lnTo>
                <a:lnTo>
                  <a:pt x="482050" y="156285"/>
                </a:lnTo>
                <a:lnTo>
                  <a:pt x="479486" y="156285"/>
                </a:lnTo>
                <a:cubicBezTo>
                  <a:pt x="478631" y="156285"/>
                  <a:pt x="478631" y="156285"/>
                  <a:pt x="478631" y="156285"/>
                </a:cubicBezTo>
                <a:cubicBezTo>
                  <a:pt x="471794" y="156285"/>
                  <a:pt x="478631" y="156285"/>
                  <a:pt x="471794" y="156285"/>
                </a:cubicBezTo>
                <a:cubicBezTo>
                  <a:pt x="471794" y="156285"/>
                  <a:pt x="471794" y="156285"/>
                  <a:pt x="458119" y="163115"/>
                </a:cubicBezTo>
                <a:cubicBezTo>
                  <a:pt x="461538" y="163115"/>
                  <a:pt x="461538" y="163115"/>
                  <a:pt x="460683" y="163115"/>
                </a:cubicBezTo>
                <a:lnTo>
                  <a:pt x="462392" y="163115"/>
                </a:lnTo>
                <a:cubicBezTo>
                  <a:pt x="461538" y="163115"/>
                  <a:pt x="461538" y="163115"/>
                  <a:pt x="464956" y="163115"/>
                </a:cubicBezTo>
                <a:cubicBezTo>
                  <a:pt x="464956" y="163115"/>
                  <a:pt x="466666" y="163115"/>
                  <a:pt x="468375" y="163115"/>
                </a:cubicBezTo>
                <a:lnTo>
                  <a:pt x="470084" y="163115"/>
                </a:lnTo>
                <a:lnTo>
                  <a:pt x="471488" y="163115"/>
                </a:lnTo>
                <a:lnTo>
                  <a:pt x="471794" y="163115"/>
                </a:lnTo>
                <a:lnTo>
                  <a:pt x="471488" y="163383"/>
                </a:lnTo>
                <a:lnTo>
                  <a:pt x="464956" y="169092"/>
                </a:lnTo>
                <a:cubicBezTo>
                  <a:pt x="463247" y="169945"/>
                  <a:pt x="461538" y="169945"/>
                  <a:pt x="458119" y="169945"/>
                </a:cubicBezTo>
                <a:cubicBezTo>
                  <a:pt x="458119" y="169945"/>
                  <a:pt x="451281" y="176776"/>
                  <a:pt x="451281" y="169945"/>
                </a:cubicBezTo>
                <a:cubicBezTo>
                  <a:pt x="451281" y="176776"/>
                  <a:pt x="451281" y="176776"/>
                  <a:pt x="451281" y="176776"/>
                </a:cubicBezTo>
                <a:lnTo>
                  <a:pt x="444444" y="176776"/>
                </a:lnTo>
                <a:cubicBezTo>
                  <a:pt x="444444" y="169945"/>
                  <a:pt x="437606" y="176776"/>
                  <a:pt x="437606" y="169945"/>
                </a:cubicBezTo>
                <a:cubicBezTo>
                  <a:pt x="437606" y="169945"/>
                  <a:pt x="437606" y="169945"/>
                  <a:pt x="436751" y="169945"/>
                </a:cubicBezTo>
                <a:lnTo>
                  <a:pt x="431623" y="169945"/>
                </a:lnTo>
                <a:cubicBezTo>
                  <a:pt x="430768" y="169945"/>
                  <a:pt x="430768" y="169945"/>
                  <a:pt x="430768" y="169945"/>
                </a:cubicBezTo>
                <a:lnTo>
                  <a:pt x="430213" y="169945"/>
                </a:lnTo>
                <a:lnTo>
                  <a:pt x="430213" y="173831"/>
                </a:lnTo>
                <a:lnTo>
                  <a:pt x="430213" y="176808"/>
                </a:lnTo>
                <a:cubicBezTo>
                  <a:pt x="430213" y="177800"/>
                  <a:pt x="430213" y="177800"/>
                  <a:pt x="430213" y="177800"/>
                </a:cubicBezTo>
                <a:cubicBezTo>
                  <a:pt x="423863" y="169862"/>
                  <a:pt x="423863" y="177800"/>
                  <a:pt x="423863" y="177800"/>
                </a:cubicBezTo>
                <a:lnTo>
                  <a:pt x="423863" y="176844"/>
                </a:lnTo>
                <a:lnTo>
                  <a:pt x="417948" y="182753"/>
                </a:lnTo>
                <a:cubicBezTo>
                  <a:pt x="417093" y="183606"/>
                  <a:pt x="417093" y="183606"/>
                  <a:pt x="417093" y="183606"/>
                </a:cubicBezTo>
                <a:cubicBezTo>
                  <a:pt x="417093" y="183606"/>
                  <a:pt x="417093" y="181899"/>
                  <a:pt x="417093" y="180191"/>
                </a:cubicBezTo>
                <a:lnTo>
                  <a:pt x="417093" y="178484"/>
                </a:lnTo>
                <a:lnTo>
                  <a:pt x="417093" y="177800"/>
                </a:lnTo>
                <a:lnTo>
                  <a:pt x="417093" y="176776"/>
                </a:lnTo>
                <a:cubicBezTo>
                  <a:pt x="420512" y="176776"/>
                  <a:pt x="420512" y="176776"/>
                  <a:pt x="420512" y="176776"/>
                </a:cubicBezTo>
                <a:lnTo>
                  <a:pt x="423076" y="176776"/>
                </a:lnTo>
                <a:lnTo>
                  <a:pt x="423863" y="176776"/>
                </a:lnTo>
                <a:lnTo>
                  <a:pt x="423863" y="170854"/>
                </a:lnTo>
                <a:lnTo>
                  <a:pt x="423863" y="169962"/>
                </a:lnTo>
                <a:lnTo>
                  <a:pt x="420512" y="170799"/>
                </a:lnTo>
                <a:cubicBezTo>
                  <a:pt x="418803" y="171653"/>
                  <a:pt x="417093" y="173361"/>
                  <a:pt x="417093" y="176776"/>
                </a:cubicBezTo>
                <a:lnTo>
                  <a:pt x="416238" y="176776"/>
                </a:lnTo>
                <a:lnTo>
                  <a:pt x="414529" y="176776"/>
                </a:lnTo>
                <a:lnTo>
                  <a:pt x="411111" y="176776"/>
                </a:lnTo>
                <a:cubicBezTo>
                  <a:pt x="410256" y="176776"/>
                  <a:pt x="410256" y="176776"/>
                  <a:pt x="410256" y="176776"/>
                </a:cubicBezTo>
                <a:cubicBezTo>
                  <a:pt x="410256" y="176776"/>
                  <a:pt x="410256" y="176776"/>
                  <a:pt x="403418" y="183606"/>
                </a:cubicBezTo>
                <a:cubicBezTo>
                  <a:pt x="403418" y="176776"/>
                  <a:pt x="410256" y="176776"/>
                  <a:pt x="403418" y="176776"/>
                </a:cubicBezTo>
                <a:cubicBezTo>
                  <a:pt x="396580" y="183606"/>
                  <a:pt x="403418" y="176776"/>
                  <a:pt x="403418" y="183606"/>
                </a:cubicBezTo>
                <a:cubicBezTo>
                  <a:pt x="403418" y="183606"/>
                  <a:pt x="401709" y="183606"/>
                  <a:pt x="399999" y="183606"/>
                </a:cubicBezTo>
                <a:lnTo>
                  <a:pt x="397435" y="183606"/>
                </a:lnTo>
                <a:cubicBezTo>
                  <a:pt x="396580" y="183606"/>
                  <a:pt x="396580" y="183606"/>
                  <a:pt x="396580" y="183606"/>
                </a:cubicBezTo>
                <a:cubicBezTo>
                  <a:pt x="396580" y="183606"/>
                  <a:pt x="396580" y="190437"/>
                  <a:pt x="396580" y="190437"/>
                </a:cubicBezTo>
                <a:cubicBezTo>
                  <a:pt x="396580" y="190437"/>
                  <a:pt x="396580" y="190437"/>
                  <a:pt x="389743" y="197267"/>
                </a:cubicBezTo>
                <a:cubicBezTo>
                  <a:pt x="389743" y="197267"/>
                  <a:pt x="389743" y="197267"/>
                  <a:pt x="389743" y="190437"/>
                </a:cubicBezTo>
                <a:lnTo>
                  <a:pt x="387179" y="190437"/>
                </a:lnTo>
                <a:lnTo>
                  <a:pt x="386324" y="190437"/>
                </a:lnTo>
                <a:lnTo>
                  <a:pt x="384615" y="190437"/>
                </a:lnTo>
                <a:lnTo>
                  <a:pt x="383760" y="190437"/>
                </a:lnTo>
                <a:cubicBezTo>
                  <a:pt x="382905" y="190437"/>
                  <a:pt x="382905" y="190437"/>
                  <a:pt x="382905" y="190437"/>
                </a:cubicBezTo>
                <a:lnTo>
                  <a:pt x="379025" y="192652"/>
                </a:lnTo>
                <a:lnTo>
                  <a:pt x="376068" y="190437"/>
                </a:lnTo>
                <a:cubicBezTo>
                  <a:pt x="376068" y="190437"/>
                  <a:pt x="376068" y="192144"/>
                  <a:pt x="376068" y="193852"/>
                </a:cubicBezTo>
                <a:lnTo>
                  <a:pt x="376068" y="195558"/>
                </a:lnTo>
                <a:lnTo>
                  <a:pt x="376535" y="195400"/>
                </a:lnTo>
                <a:lnTo>
                  <a:pt x="376923" y="193852"/>
                </a:lnTo>
                <a:lnTo>
                  <a:pt x="379025" y="192652"/>
                </a:lnTo>
                <a:lnTo>
                  <a:pt x="379487" y="192998"/>
                </a:lnTo>
                <a:cubicBezTo>
                  <a:pt x="381196" y="192144"/>
                  <a:pt x="382905" y="190437"/>
                  <a:pt x="382905" y="190437"/>
                </a:cubicBezTo>
                <a:cubicBezTo>
                  <a:pt x="382905" y="190437"/>
                  <a:pt x="382905" y="190437"/>
                  <a:pt x="382905" y="197267"/>
                </a:cubicBezTo>
                <a:cubicBezTo>
                  <a:pt x="382905" y="197267"/>
                  <a:pt x="382905" y="197267"/>
                  <a:pt x="382050" y="197267"/>
                </a:cubicBezTo>
                <a:lnTo>
                  <a:pt x="379487" y="197267"/>
                </a:lnTo>
                <a:lnTo>
                  <a:pt x="378632" y="197267"/>
                </a:lnTo>
                <a:lnTo>
                  <a:pt x="376923" y="197267"/>
                </a:lnTo>
                <a:lnTo>
                  <a:pt x="376461" y="197267"/>
                </a:lnTo>
                <a:lnTo>
                  <a:pt x="376288" y="197560"/>
                </a:lnTo>
                <a:lnTo>
                  <a:pt x="378632" y="200682"/>
                </a:lnTo>
                <a:cubicBezTo>
                  <a:pt x="379487" y="200682"/>
                  <a:pt x="379487" y="200682"/>
                  <a:pt x="376068" y="204098"/>
                </a:cubicBezTo>
                <a:cubicBezTo>
                  <a:pt x="376068" y="200682"/>
                  <a:pt x="376068" y="198975"/>
                  <a:pt x="376068" y="198121"/>
                </a:cubicBezTo>
                <a:lnTo>
                  <a:pt x="376068" y="197671"/>
                </a:lnTo>
                <a:lnTo>
                  <a:pt x="376009" y="197681"/>
                </a:lnTo>
                <a:lnTo>
                  <a:pt x="375213" y="203244"/>
                </a:lnTo>
                <a:lnTo>
                  <a:pt x="369989" y="203989"/>
                </a:lnTo>
                <a:lnTo>
                  <a:pt x="369888" y="204787"/>
                </a:lnTo>
                <a:lnTo>
                  <a:pt x="369888" y="204004"/>
                </a:lnTo>
                <a:lnTo>
                  <a:pt x="369230" y="204098"/>
                </a:lnTo>
                <a:cubicBezTo>
                  <a:pt x="369230" y="204098"/>
                  <a:pt x="369230" y="204098"/>
                  <a:pt x="369230" y="197267"/>
                </a:cubicBezTo>
                <a:lnTo>
                  <a:pt x="369888" y="197760"/>
                </a:lnTo>
                <a:lnTo>
                  <a:pt x="369888" y="197644"/>
                </a:lnTo>
                <a:lnTo>
                  <a:pt x="371004" y="197267"/>
                </a:lnTo>
                <a:lnTo>
                  <a:pt x="370085" y="197267"/>
                </a:lnTo>
                <a:cubicBezTo>
                  <a:pt x="369230" y="197267"/>
                  <a:pt x="369230" y="197267"/>
                  <a:pt x="369230" y="197267"/>
                </a:cubicBezTo>
                <a:cubicBezTo>
                  <a:pt x="369230" y="197267"/>
                  <a:pt x="367521" y="197267"/>
                  <a:pt x="365811" y="197267"/>
                </a:cubicBezTo>
                <a:cubicBezTo>
                  <a:pt x="364102" y="197267"/>
                  <a:pt x="362392" y="197267"/>
                  <a:pt x="362392" y="197267"/>
                </a:cubicBezTo>
                <a:cubicBezTo>
                  <a:pt x="362392" y="204098"/>
                  <a:pt x="362392" y="197267"/>
                  <a:pt x="362392" y="204098"/>
                </a:cubicBezTo>
                <a:cubicBezTo>
                  <a:pt x="362392" y="207513"/>
                  <a:pt x="362392" y="209220"/>
                  <a:pt x="362392" y="210074"/>
                </a:cubicBezTo>
                <a:lnTo>
                  <a:pt x="362392" y="210785"/>
                </a:lnTo>
                <a:lnTo>
                  <a:pt x="368897" y="205582"/>
                </a:lnTo>
                <a:cubicBezTo>
                  <a:pt x="369889" y="204788"/>
                  <a:pt x="369889" y="204788"/>
                  <a:pt x="369889" y="204788"/>
                </a:cubicBezTo>
                <a:lnTo>
                  <a:pt x="366802" y="209109"/>
                </a:lnTo>
                <a:lnTo>
                  <a:pt x="367436" y="209584"/>
                </a:lnTo>
                <a:lnTo>
                  <a:pt x="366666" y="210074"/>
                </a:lnTo>
                <a:lnTo>
                  <a:pt x="366021" y="210203"/>
                </a:lnTo>
                <a:lnTo>
                  <a:pt x="365920" y="210344"/>
                </a:lnTo>
                <a:lnTo>
                  <a:pt x="361956" y="211137"/>
                </a:lnTo>
                <a:lnTo>
                  <a:pt x="361951" y="211138"/>
                </a:lnTo>
                <a:lnTo>
                  <a:pt x="361952" y="211137"/>
                </a:lnTo>
                <a:lnTo>
                  <a:pt x="362132" y="210993"/>
                </a:lnTo>
                <a:lnTo>
                  <a:pt x="361556" y="211137"/>
                </a:lnTo>
                <a:lnTo>
                  <a:pt x="358974" y="211782"/>
                </a:lnTo>
                <a:cubicBezTo>
                  <a:pt x="357264" y="212636"/>
                  <a:pt x="355555" y="214343"/>
                  <a:pt x="355555" y="217758"/>
                </a:cubicBezTo>
                <a:lnTo>
                  <a:pt x="354700" y="217758"/>
                </a:lnTo>
                <a:lnTo>
                  <a:pt x="352136" y="217758"/>
                </a:lnTo>
                <a:lnTo>
                  <a:pt x="349572" y="217758"/>
                </a:lnTo>
                <a:cubicBezTo>
                  <a:pt x="348717" y="217758"/>
                  <a:pt x="348717" y="217758"/>
                  <a:pt x="348717" y="217758"/>
                </a:cubicBezTo>
                <a:cubicBezTo>
                  <a:pt x="348717" y="217758"/>
                  <a:pt x="355555" y="210928"/>
                  <a:pt x="355555" y="210928"/>
                </a:cubicBezTo>
                <a:cubicBezTo>
                  <a:pt x="348717" y="210928"/>
                  <a:pt x="348717" y="210928"/>
                  <a:pt x="348717" y="217758"/>
                </a:cubicBezTo>
                <a:lnTo>
                  <a:pt x="347862" y="217758"/>
                </a:lnTo>
                <a:lnTo>
                  <a:pt x="342735" y="217758"/>
                </a:lnTo>
                <a:cubicBezTo>
                  <a:pt x="341880" y="217758"/>
                  <a:pt x="341880" y="217758"/>
                  <a:pt x="341880" y="217758"/>
                </a:cubicBezTo>
                <a:cubicBezTo>
                  <a:pt x="348717" y="217758"/>
                  <a:pt x="341880" y="224589"/>
                  <a:pt x="341880" y="224589"/>
                </a:cubicBezTo>
                <a:cubicBezTo>
                  <a:pt x="338461" y="228004"/>
                  <a:pt x="340170" y="228004"/>
                  <a:pt x="341880" y="227150"/>
                </a:cubicBezTo>
                <a:lnTo>
                  <a:pt x="341880" y="228004"/>
                </a:lnTo>
                <a:lnTo>
                  <a:pt x="348717" y="224589"/>
                </a:lnTo>
                <a:cubicBezTo>
                  <a:pt x="345299" y="228004"/>
                  <a:pt x="343589" y="229712"/>
                  <a:pt x="342735" y="230566"/>
                </a:cubicBezTo>
                <a:lnTo>
                  <a:pt x="342502" y="230798"/>
                </a:lnTo>
                <a:lnTo>
                  <a:pt x="341880" y="230850"/>
                </a:lnTo>
                <a:lnTo>
                  <a:pt x="341880" y="228004"/>
                </a:lnTo>
                <a:cubicBezTo>
                  <a:pt x="340171" y="228004"/>
                  <a:pt x="338461" y="228004"/>
                  <a:pt x="335042" y="231419"/>
                </a:cubicBezTo>
                <a:cubicBezTo>
                  <a:pt x="335042" y="231419"/>
                  <a:pt x="333333" y="231419"/>
                  <a:pt x="331623" y="231419"/>
                </a:cubicBezTo>
                <a:lnTo>
                  <a:pt x="329059" y="231419"/>
                </a:lnTo>
                <a:cubicBezTo>
                  <a:pt x="328204" y="231419"/>
                  <a:pt x="328204" y="231419"/>
                  <a:pt x="328204" y="231419"/>
                </a:cubicBezTo>
                <a:lnTo>
                  <a:pt x="324277" y="235343"/>
                </a:lnTo>
                <a:lnTo>
                  <a:pt x="321367" y="238250"/>
                </a:lnTo>
                <a:cubicBezTo>
                  <a:pt x="328204" y="231419"/>
                  <a:pt x="321367" y="231419"/>
                  <a:pt x="321367" y="231419"/>
                </a:cubicBezTo>
                <a:cubicBezTo>
                  <a:pt x="321367" y="231419"/>
                  <a:pt x="321367" y="231419"/>
                  <a:pt x="320512" y="232273"/>
                </a:cubicBezTo>
                <a:lnTo>
                  <a:pt x="318471" y="234312"/>
                </a:lnTo>
                <a:lnTo>
                  <a:pt x="317948" y="234835"/>
                </a:lnTo>
                <a:cubicBezTo>
                  <a:pt x="316239" y="236542"/>
                  <a:pt x="314529" y="238250"/>
                  <a:pt x="314529" y="238250"/>
                </a:cubicBezTo>
                <a:cubicBezTo>
                  <a:pt x="314529" y="238250"/>
                  <a:pt x="316239" y="238250"/>
                  <a:pt x="317948" y="238250"/>
                </a:cubicBezTo>
                <a:lnTo>
                  <a:pt x="320512" y="238250"/>
                </a:lnTo>
                <a:lnTo>
                  <a:pt x="321367" y="238250"/>
                </a:lnTo>
                <a:cubicBezTo>
                  <a:pt x="314529" y="238250"/>
                  <a:pt x="321367" y="238250"/>
                  <a:pt x="314529" y="245080"/>
                </a:cubicBezTo>
                <a:cubicBezTo>
                  <a:pt x="314529" y="245080"/>
                  <a:pt x="321367" y="238250"/>
                  <a:pt x="321367" y="238250"/>
                </a:cubicBezTo>
                <a:cubicBezTo>
                  <a:pt x="321367" y="245080"/>
                  <a:pt x="321367" y="245080"/>
                  <a:pt x="321367" y="245080"/>
                </a:cubicBezTo>
                <a:cubicBezTo>
                  <a:pt x="314529" y="251911"/>
                  <a:pt x="314529" y="251911"/>
                  <a:pt x="314529" y="251911"/>
                </a:cubicBezTo>
                <a:cubicBezTo>
                  <a:pt x="314529" y="251911"/>
                  <a:pt x="312820" y="251911"/>
                  <a:pt x="311111" y="251911"/>
                </a:cubicBezTo>
                <a:lnTo>
                  <a:pt x="310256" y="251911"/>
                </a:lnTo>
                <a:cubicBezTo>
                  <a:pt x="311111" y="251911"/>
                  <a:pt x="311111" y="251911"/>
                  <a:pt x="307692" y="251911"/>
                </a:cubicBezTo>
                <a:lnTo>
                  <a:pt x="301626" y="252668"/>
                </a:lnTo>
                <a:lnTo>
                  <a:pt x="301626" y="257968"/>
                </a:lnTo>
                <a:lnTo>
                  <a:pt x="301626" y="258300"/>
                </a:lnTo>
                <a:lnTo>
                  <a:pt x="305205" y="256257"/>
                </a:lnTo>
                <a:lnTo>
                  <a:pt x="304273" y="257887"/>
                </a:lnTo>
                <a:lnTo>
                  <a:pt x="301626" y="258548"/>
                </a:lnTo>
                <a:lnTo>
                  <a:pt x="301626" y="258762"/>
                </a:lnTo>
                <a:cubicBezTo>
                  <a:pt x="297657" y="258762"/>
                  <a:pt x="295673" y="260746"/>
                  <a:pt x="294680" y="261739"/>
                </a:cubicBezTo>
                <a:lnTo>
                  <a:pt x="293765" y="258993"/>
                </a:lnTo>
                <a:lnTo>
                  <a:pt x="293688" y="259070"/>
                </a:lnTo>
                <a:lnTo>
                  <a:pt x="293162" y="259595"/>
                </a:lnTo>
                <a:lnTo>
                  <a:pt x="293074" y="259683"/>
                </a:lnTo>
                <a:lnTo>
                  <a:pt x="291307" y="262334"/>
                </a:lnTo>
                <a:cubicBezTo>
                  <a:pt x="290513" y="264120"/>
                  <a:pt x="290513" y="265906"/>
                  <a:pt x="293688" y="265906"/>
                </a:cubicBezTo>
                <a:cubicBezTo>
                  <a:pt x="287338" y="265906"/>
                  <a:pt x="287338" y="265906"/>
                  <a:pt x="287338" y="265906"/>
                </a:cubicBezTo>
                <a:cubicBezTo>
                  <a:pt x="287338" y="265906"/>
                  <a:pt x="287338" y="265906"/>
                  <a:pt x="288132" y="265013"/>
                </a:cubicBezTo>
                <a:lnTo>
                  <a:pt x="291248" y="261507"/>
                </a:lnTo>
                <a:lnTo>
                  <a:pt x="287338" y="265413"/>
                </a:lnTo>
                <a:lnTo>
                  <a:pt x="287179" y="265571"/>
                </a:lnTo>
                <a:lnTo>
                  <a:pt x="287338" y="264460"/>
                </a:lnTo>
                <a:lnTo>
                  <a:pt x="288034" y="259595"/>
                </a:lnTo>
                <a:lnTo>
                  <a:pt x="293661" y="258792"/>
                </a:lnTo>
                <a:lnTo>
                  <a:pt x="293688" y="258762"/>
                </a:lnTo>
                <a:lnTo>
                  <a:pt x="293669" y="258791"/>
                </a:lnTo>
                <a:lnTo>
                  <a:pt x="293688" y="258788"/>
                </a:lnTo>
                <a:lnTo>
                  <a:pt x="293696" y="258787"/>
                </a:lnTo>
                <a:lnTo>
                  <a:pt x="293688" y="258762"/>
                </a:lnTo>
                <a:lnTo>
                  <a:pt x="293734" y="258741"/>
                </a:lnTo>
                <a:lnTo>
                  <a:pt x="290598" y="258741"/>
                </a:lnTo>
                <a:cubicBezTo>
                  <a:pt x="288889" y="258741"/>
                  <a:pt x="287179" y="258741"/>
                  <a:pt x="287179" y="258741"/>
                </a:cubicBezTo>
                <a:cubicBezTo>
                  <a:pt x="287179" y="251911"/>
                  <a:pt x="287179" y="258741"/>
                  <a:pt x="287179" y="251911"/>
                </a:cubicBezTo>
                <a:cubicBezTo>
                  <a:pt x="287179" y="258741"/>
                  <a:pt x="280341" y="258741"/>
                  <a:pt x="280341" y="258741"/>
                </a:cubicBezTo>
                <a:cubicBezTo>
                  <a:pt x="280341" y="258741"/>
                  <a:pt x="280341" y="258741"/>
                  <a:pt x="281196" y="258741"/>
                </a:cubicBezTo>
                <a:lnTo>
                  <a:pt x="284615" y="258741"/>
                </a:lnTo>
                <a:cubicBezTo>
                  <a:pt x="283760" y="258741"/>
                  <a:pt x="283760" y="258741"/>
                  <a:pt x="287179" y="258741"/>
                </a:cubicBezTo>
                <a:cubicBezTo>
                  <a:pt x="287179" y="258741"/>
                  <a:pt x="280341" y="265571"/>
                  <a:pt x="280341" y="265571"/>
                </a:cubicBezTo>
                <a:cubicBezTo>
                  <a:pt x="280341" y="265571"/>
                  <a:pt x="280341" y="272402"/>
                  <a:pt x="273504" y="272402"/>
                </a:cubicBezTo>
                <a:cubicBezTo>
                  <a:pt x="273504" y="272402"/>
                  <a:pt x="273504" y="272402"/>
                  <a:pt x="274359" y="272402"/>
                </a:cubicBezTo>
                <a:lnTo>
                  <a:pt x="276923" y="272402"/>
                </a:lnTo>
                <a:lnTo>
                  <a:pt x="279486" y="272402"/>
                </a:lnTo>
                <a:cubicBezTo>
                  <a:pt x="280341" y="272402"/>
                  <a:pt x="280341" y="272402"/>
                  <a:pt x="280341" y="272402"/>
                </a:cubicBezTo>
                <a:cubicBezTo>
                  <a:pt x="280341" y="272402"/>
                  <a:pt x="273504" y="279232"/>
                  <a:pt x="273504" y="279232"/>
                </a:cubicBezTo>
                <a:cubicBezTo>
                  <a:pt x="273504" y="279232"/>
                  <a:pt x="266666" y="286063"/>
                  <a:pt x="266666" y="286063"/>
                </a:cubicBezTo>
                <a:cubicBezTo>
                  <a:pt x="266666" y="286063"/>
                  <a:pt x="266666" y="286063"/>
                  <a:pt x="267521" y="286063"/>
                </a:cubicBezTo>
                <a:lnTo>
                  <a:pt x="270940" y="286063"/>
                </a:lnTo>
                <a:lnTo>
                  <a:pt x="272649" y="286063"/>
                </a:lnTo>
                <a:lnTo>
                  <a:pt x="273504" y="286063"/>
                </a:lnTo>
                <a:cubicBezTo>
                  <a:pt x="273504" y="286063"/>
                  <a:pt x="266666" y="292893"/>
                  <a:pt x="266666" y="292893"/>
                </a:cubicBezTo>
                <a:cubicBezTo>
                  <a:pt x="273504" y="286063"/>
                  <a:pt x="273504" y="286063"/>
                  <a:pt x="273504" y="286063"/>
                </a:cubicBezTo>
                <a:cubicBezTo>
                  <a:pt x="273504" y="286063"/>
                  <a:pt x="273504" y="286063"/>
                  <a:pt x="274359" y="286063"/>
                </a:cubicBezTo>
                <a:lnTo>
                  <a:pt x="276923" y="286063"/>
                </a:lnTo>
                <a:lnTo>
                  <a:pt x="279486" y="286063"/>
                </a:lnTo>
                <a:lnTo>
                  <a:pt x="280341" y="286063"/>
                </a:lnTo>
                <a:lnTo>
                  <a:pt x="278896" y="286544"/>
                </a:lnTo>
                <a:lnTo>
                  <a:pt x="279996" y="286544"/>
                </a:lnTo>
                <a:lnTo>
                  <a:pt x="280221" y="286544"/>
                </a:lnTo>
                <a:lnTo>
                  <a:pt x="280341" y="286063"/>
                </a:lnTo>
                <a:lnTo>
                  <a:pt x="281004" y="285684"/>
                </a:lnTo>
                <a:lnTo>
                  <a:pt x="281782" y="282575"/>
                </a:lnTo>
                <a:lnTo>
                  <a:pt x="287104" y="279534"/>
                </a:lnTo>
                <a:lnTo>
                  <a:pt x="287179" y="279232"/>
                </a:lnTo>
                <a:lnTo>
                  <a:pt x="287179" y="279491"/>
                </a:lnTo>
                <a:lnTo>
                  <a:pt x="287251" y="279449"/>
                </a:lnTo>
                <a:lnTo>
                  <a:pt x="287179" y="279232"/>
                </a:lnTo>
                <a:lnTo>
                  <a:pt x="287338" y="279232"/>
                </a:lnTo>
                <a:lnTo>
                  <a:pt x="287668" y="279232"/>
                </a:lnTo>
                <a:lnTo>
                  <a:pt x="289797" y="278151"/>
                </a:lnTo>
                <a:lnTo>
                  <a:pt x="290017" y="278606"/>
                </a:lnTo>
                <a:lnTo>
                  <a:pt x="287904" y="279232"/>
                </a:lnTo>
                <a:lnTo>
                  <a:pt x="290598" y="279232"/>
                </a:lnTo>
                <a:lnTo>
                  <a:pt x="293688" y="279232"/>
                </a:lnTo>
                <a:lnTo>
                  <a:pt x="293718" y="279232"/>
                </a:lnTo>
                <a:lnTo>
                  <a:pt x="293827" y="278623"/>
                </a:lnTo>
                <a:lnTo>
                  <a:pt x="292339" y="276860"/>
                </a:lnTo>
                <a:lnTo>
                  <a:pt x="293589" y="276225"/>
                </a:lnTo>
                <a:cubicBezTo>
                  <a:pt x="294482" y="274637"/>
                  <a:pt x="294482" y="273050"/>
                  <a:pt x="294482" y="273050"/>
                </a:cubicBezTo>
                <a:lnTo>
                  <a:pt x="294482" y="274953"/>
                </a:lnTo>
                <a:lnTo>
                  <a:pt x="294680" y="273844"/>
                </a:lnTo>
                <a:cubicBezTo>
                  <a:pt x="295673" y="273050"/>
                  <a:pt x="297657" y="273050"/>
                  <a:pt x="301626" y="273050"/>
                </a:cubicBezTo>
                <a:cubicBezTo>
                  <a:pt x="301626" y="273050"/>
                  <a:pt x="299642" y="274637"/>
                  <a:pt x="297657" y="276225"/>
                </a:cubicBezTo>
                <a:lnTo>
                  <a:pt x="294482" y="278765"/>
                </a:lnTo>
                <a:lnTo>
                  <a:pt x="294482" y="279190"/>
                </a:lnTo>
                <a:lnTo>
                  <a:pt x="300854" y="278611"/>
                </a:lnTo>
                <a:lnTo>
                  <a:pt x="303418" y="278379"/>
                </a:lnTo>
                <a:cubicBezTo>
                  <a:pt x="305983" y="277525"/>
                  <a:pt x="307692" y="275817"/>
                  <a:pt x="307692" y="272402"/>
                </a:cubicBezTo>
                <a:cubicBezTo>
                  <a:pt x="307692" y="279232"/>
                  <a:pt x="307692" y="279232"/>
                  <a:pt x="307692" y="279232"/>
                </a:cubicBezTo>
                <a:cubicBezTo>
                  <a:pt x="307692" y="279232"/>
                  <a:pt x="307692" y="279232"/>
                  <a:pt x="306837" y="279232"/>
                </a:cubicBezTo>
                <a:lnTo>
                  <a:pt x="303418" y="279232"/>
                </a:lnTo>
                <a:cubicBezTo>
                  <a:pt x="302564" y="279232"/>
                  <a:pt x="300854" y="279232"/>
                  <a:pt x="300854" y="279232"/>
                </a:cubicBezTo>
                <a:cubicBezTo>
                  <a:pt x="300854" y="279232"/>
                  <a:pt x="300854" y="279232"/>
                  <a:pt x="299999" y="280086"/>
                </a:cubicBezTo>
                <a:lnTo>
                  <a:pt x="294330" y="285750"/>
                </a:lnTo>
                <a:lnTo>
                  <a:pt x="294017" y="286063"/>
                </a:lnTo>
                <a:lnTo>
                  <a:pt x="294151" y="285750"/>
                </a:lnTo>
                <a:lnTo>
                  <a:pt x="296581" y="280086"/>
                </a:lnTo>
                <a:lnTo>
                  <a:pt x="294482" y="279387"/>
                </a:lnTo>
                <a:lnTo>
                  <a:pt x="294482" y="279400"/>
                </a:lnTo>
                <a:lnTo>
                  <a:pt x="294467" y="279382"/>
                </a:lnTo>
                <a:lnTo>
                  <a:pt x="294017" y="279232"/>
                </a:lnTo>
                <a:lnTo>
                  <a:pt x="294318" y="279205"/>
                </a:lnTo>
                <a:lnTo>
                  <a:pt x="294162" y="279021"/>
                </a:lnTo>
                <a:lnTo>
                  <a:pt x="293898" y="279232"/>
                </a:lnTo>
                <a:lnTo>
                  <a:pt x="294017" y="279232"/>
                </a:lnTo>
                <a:lnTo>
                  <a:pt x="293760" y="279342"/>
                </a:lnTo>
                <a:lnTo>
                  <a:pt x="293688" y="279400"/>
                </a:lnTo>
                <a:lnTo>
                  <a:pt x="293693" y="279371"/>
                </a:lnTo>
                <a:lnTo>
                  <a:pt x="293688" y="279373"/>
                </a:lnTo>
                <a:lnTo>
                  <a:pt x="293538" y="279437"/>
                </a:lnTo>
                <a:lnTo>
                  <a:pt x="290105" y="280907"/>
                </a:lnTo>
                <a:lnTo>
                  <a:pt x="288034" y="281794"/>
                </a:lnTo>
                <a:lnTo>
                  <a:pt x="287261" y="279477"/>
                </a:lnTo>
                <a:lnTo>
                  <a:pt x="287179" y="279559"/>
                </a:lnTo>
                <a:lnTo>
                  <a:pt x="287179" y="285209"/>
                </a:lnTo>
                <a:cubicBezTo>
                  <a:pt x="287179" y="286063"/>
                  <a:pt x="287179" y="286063"/>
                  <a:pt x="287179" y="286063"/>
                </a:cubicBezTo>
                <a:cubicBezTo>
                  <a:pt x="294017" y="279232"/>
                  <a:pt x="294017" y="279232"/>
                  <a:pt x="294017" y="279232"/>
                </a:cubicBezTo>
                <a:cubicBezTo>
                  <a:pt x="294017" y="282648"/>
                  <a:pt x="294017" y="282648"/>
                  <a:pt x="294017" y="282648"/>
                </a:cubicBezTo>
                <a:lnTo>
                  <a:pt x="294017" y="285750"/>
                </a:lnTo>
                <a:lnTo>
                  <a:pt x="294017" y="286063"/>
                </a:lnTo>
                <a:cubicBezTo>
                  <a:pt x="287179" y="286063"/>
                  <a:pt x="287179" y="286063"/>
                  <a:pt x="287179" y="292893"/>
                </a:cubicBezTo>
                <a:cubicBezTo>
                  <a:pt x="287179" y="292893"/>
                  <a:pt x="280341" y="299724"/>
                  <a:pt x="280341" y="299724"/>
                </a:cubicBezTo>
                <a:cubicBezTo>
                  <a:pt x="276923" y="299724"/>
                  <a:pt x="275213" y="301431"/>
                  <a:pt x="274359" y="303139"/>
                </a:cubicBezTo>
                <a:lnTo>
                  <a:pt x="273546" y="306387"/>
                </a:lnTo>
                <a:lnTo>
                  <a:pt x="273671" y="306387"/>
                </a:lnTo>
                <a:lnTo>
                  <a:pt x="274639" y="306387"/>
                </a:lnTo>
                <a:lnTo>
                  <a:pt x="274639" y="307975"/>
                </a:lnTo>
                <a:lnTo>
                  <a:pt x="273051" y="307975"/>
                </a:lnTo>
                <a:lnTo>
                  <a:pt x="273051" y="306950"/>
                </a:lnTo>
                <a:lnTo>
                  <a:pt x="272622" y="307325"/>
                </a:lnTo>
                <a:lnTo>
                  <a:pt x="270992" y="310892"/>
                </a:lnTo>
                <a:lnTo>
                  <a:pt x="270670" y="310356"/>
                </a:lnTo>
                <a:lnTo>
                  <a:pt x="272341" y="307571"/>
                </a:lnTo>
                <a:lnTo>
                  <a:pt x="271553" y="308260"/>
                </a:lnTo>
                <a:lnTo>
                  <a:pt x="267426" y="311867"/>
                </a:lnTo>
                <a:lnTo>
                  <a:pt x="270085" y="306554"/>
                </a:lnTo>
                <a:lnTo>
                  <a:pt x="272649" y="306554"/>
                </a:lnTo>
                <a:lnTo>
                  <a:pt x="272917" y="306554"/>
                </a:lnTo>
                <a:lnTo>
                  <a:pt x="272951" y="306554"/>
                </a:lnTo>
                <a:lnTo>
                  <a:pt x="273051" y="306387"/>
                </a:lnTo>
                <a:lnTo>
                  <a:pt x="272975" y="306554"/>
                </a:lnTo>
                <a:lnTo>
                  <a:pt x="273051" y="306554"/>
                </a:lnTo>
                <a:lnTo>
                  <a:pt x="273051" y="306387"/>
                </a:lnTo>
                <a:lnTo>
                  <a:pt x="273504" y="306387"/>
                </a:lnTo>
                <a:lnTo>
                  <a:pt x="273504" y="305700"/>
                </a:lnTo>
                <a:lnTo>
                  <a:pt x="273504" y="303139"/>
                </a:lnTo>
                <a:cubicBezTo>
                  <a:pt x="273504" y="301431"/>
                  <a:pt x="273504" y="299724"/>
                  <a:pt x="273504" y="299724"/>
                </a:cubicBezTo>
                <a:cubicBezTo>
                  <a:pt x="280341" y="292893"/>
                  <a:pt x="280341" y="292893"/>
                  <a:pt x="280341" y="292893"/>
                </a:cubicBezTo>
                <a:lnTo>
                  <a:pt x="278996" y="289758"/>
                </a:lnTo>
                <a:lnTo>
                  <a:pt x="279486" y="289478"/>
                </a:lnTo>
                <a:lnTo>
                  <a:pt x="280139" y="286872"/>
                </a:lnTo>
                <a:lnTo>
                  <a:pt x="278096" y="287659"/>
                </a:lnTo>
                <a:lnTo>
                  <a:pt x="278996" y="289758"/>
                </a:lnTo>
                <a:lnTo>
                  <a:pt x="273504" y="292893"/>
                </a:lnTo>
                <a:cubicBezTo>
                  <a:pt x="273504" y="292893"/>
                  <a:pt x="273504" y="292893"/>
                  <a:pt x="274359" y="292893"/>
                </a:cubicBezTo>
                <a:lnTo>
                  <a:pt x="277777" y="292893"/>
                </a:lnTo>
                <a:lnTo>
                  <a:pt x="280341" y="292893"/>
                </a:lnTo>
                <a:cubicBezTo>
                  <a:pt x="273504" y="299724"/>
                  <a:pt x="273504" y="299724"/>
                  <a:pt x="273504" y="299724"/>
                </a:cubicBezTo>
                <a:cubicBezTo>
                  <a:pt x="273504" y="303139"/>
                  <a:pt x="271795" y="304846"/>
                  <a:pt x="270085" y="306554"/>
                </a:cubicBezTo>
                <a:lnTo>
                  <a:pt x="266666" y="306554"/>
                </a:lnTo>
                <a:cubicBezTo>
                  <a:pt x="266666" y="306554"/>
                  <a:pt x="266666" y="306554"/>
                  <a:pt x="259829" y="306554"/>
                </a:cubicBezTo>
                <a:cubicBezTo>
                  <a:pt x="263248" y="306554"/>
                  <a:pt x="263248" y="308262"/>
                  <a:pt x="263248" y="309969"/>
                </a:cubicBezTo>
                <a:lnTo>
                  <a:pt x="265906" y="312626"/>
                </a:lnTo>
                <a:lnTo>
                  <a:pt x="259829" y="313384"/>
                </a:lnTo>
                <a:cubicBezTo>
                  <a:pt x="266666" y="306554"/>
                  <a:pt x="252991" y="320215"/>
                  <a:pt x="259829" y="313384"/>
                </a:cubicBezTo>
                <a:cubicBezTo>
                  <a:pt x="252991" y="320215"/>
                  <a:pt x="259829" y="313384"/>
                  <a:pt x="252991" y="320215"/>
                </a:cubicBezTo>
                <a:cubicBezTo>
                  <a:pt x="252991" y="320215"/>
                  <a:pt x="252991" y="320215"/>
                  <a:pt x="252991" y="321069"/>
                </a:cubicBezTo>
                <a:lnTo>
                  <a:pt x="252991" y="323630"/>
                </a:lnTo>
                <a:lnTo>
                  <a:pt x="252991" y="326192"/>
                </a:lnTo>
                <a:lnTo>
                  <a:pt x="252991" y="327025"/>
                </a:lnTo>
                <a:lnTo>
                  <a:pt x="252991" y="327045"/>
                </a:lnTo>
                <a:lnTo>
                  <a:pt x="252964" y="327025"/>
                </a:lnTo>
                <a:lnTo>
                  <a:pt x="249572" y="324484"/>
                </a:lnTo>
                <a:cubicBezTo>
                  <a:pt x="247863" y="325338"/>
                  <a:pt x="246153" y="327045"/>
                  <a:pt x="246153" y="327045"/>
                </a:cubicBezTo>
                <a:cubicBezTo>
                  <a:pt x="252991" y="327045"/>
                  <a:pt x="246153" y="327045"/>
                  <a:pt x="246153" y="333876"/>
                </a:cubicBezTo>
                <a:cubicBezTo>
                  <a:pt x="246153" y="333876"/>
                  <a:pt x="246153" y="333876"/>
                  <a:pt x="245298" y="334730"/>
                </a:cubicBezTo>
                <a:lnTo>
                  <a:pt x="243257" y="336769"/>
                </a:lnTo>
                <a:lnTo>
                  <a:pt x="239316" y="340706"/>
                </a:lnTo>
                <a:cubicBezTo>
                  <a:pt x="239316" y="340706"/>
                  <a:pt x="241025" y="338999"/>
                  <a:pt x="242735" y="337291"/>
                </a:cubicBezTo>
                <a:lnTo>
                  <a:pt x="243257" y="336769"/>
                </a:lnTo>
                <a:lnTo>
                  <a:pt x="246153" y="333876"/>
                </a:lnTo>
                <a:cubicBezTo>
                  <a:pt x="239316" y="340706"/>
                  <a:pt x="239316" y="347537"/>
                  <a:pt x="239316" y="347537"/>
                </a:cubicBezTo>
                <a:lnTo>
                  <a:pt x="239316" y="348391"/>
                </a:lnTo>
                <a:lnTo>
                  <a:pt x="239316" y="350098"/>
                </a:lnTo>
                <a:lnTo>
                  <a:pt x="239316" y="351806"/>
                </a:lnTo>
                <a:lnTo>
                  <a:pt x="239316" y="353513"/>
                </a:lnTo>
                <a:cubicBezTo>
                  <a:pt x="239316" y="354367"/>
                  <a:pt x="239316" y="354367"/>
                  <a:pt x="239316" y="354367"/>
                </a:cubicBezTo>
                <a:lnTo>
                  <a:pt x="238461" y="354367"/>
                </a:lnTo>
                <a:lnTo>
                  <a:pt x="236752" y="354367"/>
                </a:lnTo>
                <a:lnTo>
                  <a:pt x="232478" y="354367"/>
                </a:lnTo>
                <a:cubicBezTo>
                  <a:pt x="239316" y="354367"/>
                  <a:pt x="232478" y="361198"/>
                  <a:pt x="232478" y="361198"/>
                </a:cubicBezTo>
                <a:cubicBezTo>
                  <a:pt x="232478" y="364613"/>
                  <a:pt x="232478" y="364613"/>
                  <a:pt x="232478" y="364613"/>
                </a:cubicBezTo>
                <a:lnTo>
                  <a:pt x="232478" y="367174"/>
                </a:lnTo>
                <a:lnTo>
                  <a:pt x="232478" y="368028"/>
                </a:lnTo>
                <a:cubicBezTo>
                  <a:pt x="225641" y="368028"/>
                  <a:pt x="225641" y="368028"/>
                  <a:pt x="225641" y="374858"/>
                </a:cubicBezTo>
                <a:lnTo>
                  <a:pt x="225641" y="375201"/>
                </a:lnTo>
                <a:lnTo>
                  <a:pt x="228360" y="372142"/>
                </a:lnTo>
                <a:lnTo>
                  <a:pt x="225641" y="374858"/>
                </a:lnTo>
                <a:cubicBezTo>
                  <a:pt x="225641" y="371443"/>
                  <a:pt x="225641" y="371443"/>
                  <a:pt x="226496" y="371443"/>
                </a:cubicBezTo>
                <a:lnTo>
                  <a:pt x="231542" y="368563"/>
                </a:lnTo>
                <a:lnTo>
                  <a:pt x="231775" y="368300"/>
                </a:lnTo>
                <a:lnTo>
                  <a:pt x="231742" y="368448"/>
                </a:lnTo>
                <a:lnTo>
                  <a:pt x="232478" y="368028"/>
                </a:lnTo>
                <a:lnTo>
                  <a:pt x="231652" y="368853"/>
                </a:lnTo>
                <a:lnTo>
                  <a:pt x="230981" y="371872"/>
                </a:lnTo>
                <a:lnTo>
                  <a:pt x="225641" y="375305"/>
                </a:lnTo>
                <a:lnTo>
                  <a:pt x="225641" y="375444"/>
                </a:lnTo>
                <a:lnTo>
                  <a:pt x="228600" y="375444"/>
                </a:lnTo>
                <a:cubicBezTo>
                  <a:pt x="230188" y="375444"/>
                  <a:pt x="231775" y="375444"/>
                  <a:pt x="231775" y="375444"/>
                </a:cubicBezTo>
                <a:cubicBezTo>
                  <a:pt x="228600" y="375444"/>
                  <a:pt x="227013" y="377230"/>
                  <a:pt x="226219" y="379016"/>
                </a:cubicBezTo>
                <a:lnTo>
                  <a:pt x="225641" y="381616"/>
                </a:lnTo>
                <a:lnTo>
                  <a:pt x="225641" y="381689"/>
                </a:lnTo>
                <a:lnTo>
                  <a:pt x="225624" y="381693"/>
                </a:lnTo>
                <a:lnTo>
                  <a:pt x="225622" y="381699"/>
                </a:lnTo>
                <a:lnTo>
                  <a:pt x="225641" y="381689"/>
                </a:lnTo>
                <a:lnTo>
                  <a:pt x="225620" y="381710"/>
                </a:lnTo>
                <a:lnTo>
                  <a:pt x="225497" y="382265"/>
                </a:lnTo>
                <a:lnTo>
                  <a:pt x="225641" y="381689"/>
                </a:lnTo>
                <a:cubicBezTo>
                  <a:pt x="225641" y="381689"/>
                  <a:pt x="225641" y="383396"/>
                  <a:pt x="225641" y="385104"/>
                </a:cubicBezTo>
                <a:lnTo>
                  <a:pt x="225641" y="385958"/>
                </a:lnTo>
                <a:lnTo>
                  <a:pt x="225641" y="387666"/>
                </a:lnTo>
                <a:cubicBezTo>
                  <a:pt x="225641" y="388519"/>
                  <a:pt x="225641" y="388519"/>
                  <a:pt x="225641" y="388519"/>
                </a:cubicBezTo>
                <a:cubicBezTo>
                  <a:pt x="225641" y="388519"/>
                  <a:pt x="227350" y="388519"/>
                  <a:pt x="228205" y="388519"/>
                </a:cubicBezTo>
                <a:lnTo>
                  <a:pt x="231623" y="388519"/>
                </a:lnTo>
                <a:lnTo>
                  <a:pt x="231775" y="388519"/>
                </a:lnTo>
                <a:lnTo>
                  <a:pt x="231775" y="388143"/>
                </a:lnTo>
                <a:lnTo>
                  <a:pt x="231775" y="387817"/>
                </a:lnTo>
                <a:lnTo>
                  <a:pt x="231623" y="387666"/>
                </a:lnTo>
                <a:cubicBezTo>
                  <a:pt x="230769" y="386812"/>
                  <a:pt x="229060" y="385104"/>
                  <a:pt x="225641" y="381689"/>
                </a:cubicBezTo>
                <a:cubicBezTo>
                  <a:pt x="225641" y="381689"/>
                  <a:pt x="225641" y="381689"/>
                  <a:pt x="232478" y="374858"/>
                </a:cubicBezTo>
                <a:cubicBezTo>
                  <a:pt x="232478" y="374858"/>
                  <a:pt x="225641" y="381689"/>
                  <a:pt x="232478" y="381689"/>
                </a:cubicBezTo>
                <a:cubicBezTo>
                  <a:pt x="232478" y="381689"/>
                  <a:pt x="234188" y="381689"/>
                  <a:pt x="235897" y="380835"/>
                </a:cubicBezTo>
                <a:lnTo>
                  <a:pt x="236829" y="379205"/>
                </a:lnTo>
                <a:lnTo>
                  <a:pt x="238461" y="378274"/>
                </a:lnTo>
                <a:lnTo>
                  <a:pt x="238654" y="377503"/>
                </a:lnTo>
                <a:lnTo>
                  <a:pt x="238654" y="376015"/>
                </a:lnTo>
                <a:lnTo>
                  <a:pt x="236829" y="379205"/>
                </a:lnTo>
                <a:lnTo>
                  <a:pt x="232478" y="381689"/>
                </a:lnTo>
                <a:cubicBezTo>
                  <a:pt x="232478" y="381689"/>
                  <a:pt x="232478" y="374858"/>
                  <a:pt x="239316" y="374858"/>
                </a:cubicBezTo>
                <a:lnTo>
                  <a:pt x="239072" y="375285"/>
                </a:lnTo>
                <a:lnTo>
                  <a:pt x="239209" y="375285"/>
                </a:lnTo>
                <a:lnTo>
                  <a:pt x="239316" y="374858"/>
                </a:lnTo>
                <a:lnTo>
                  <a:pt x="239316" y="374005"/>
                </a:lnTo>
                <a:lnTo>
                  <a:pt x="239316" y="371443"/>
                </a:lnTo>
                <a:lnTo>
                  <a:pt x="239316" y="368882"/>
                </a:lnTo>
                <a:cubicBezTo>
                  <a:pt x="239316" y="368028"/>
                  <a:pt x="239316" y="368028"/>
                  <a:pt x="239316" y="368028"/>
                </a:cubicBezTo>
                <a:cubicBezTo>
                  <a:pt x="239316" y="371443"/>
                  <a:pt x="241025" y="371443"/>
                  <a:pt x="242735" y="370589"/>
                </a:cubicBezTo>
                <a:lnTo>
                  <a:pt x="245534" y="368492"/>
                </a:lnTo>
                <a:lnTo>
                  <a:pt x="246153" y="368028"/>
                </a:lnTo>
                <a:lnTo>
                  <a:pt x="245777" y="368618"/>
                </a:lnTo>
                <a:lnTo>
                  <a:pt x="251553" y="368618"/>
                </a:lnTo>
                <a:cubicBezTo>
                  <a:pt x="252413" y="368618"/>
                  <a:pt x="252413" y="368618"/>
                  <a:pt x="252413" y="368618"/>
                </a:cubicBezTo>
                <a:cubicBezTo>
                  <a:pt x="252413" y="375285"/>
                  <a:pt x="245534" y="375285"/>
                  <a:pt x="245534" y="375285"/>
                </a:cubicBezTo>
                <a:cubicBezTo>
                  <a:pt x="242094" y="375285"/>
                  <a:pt x="242094" y="375285"/>
                  <a:pt x="242094" y="375285"/>
                </a:cubicBezTo>
                <a:lnTo>
                  <a:pt x="244497" y="370629"/>
                </a:lnTo>
                <a:lnTo>
                  <a:pt x="241530" y="375285"/>
                </a:lnTo>
                <a:lnTo>
                  <a:pt x="242094" y="375285"/>
                </a:lnTo>
                <a:lnTo>
                  <a:pt x="240718" y="377952"/>
                </a:lnTo>
                <a:lnTo>
                  <a:pt x="239982" y="378360"/>
                </a:lnTo>
                <a:lnTo>
                  <a:pt x="239649" y="380024"/>
                </a:lnTo>
                <a:lnTo>
                  <a:pt x="240718" y="377952"/>
                </a:lnTo>
                <a:lnTo>
                  <a:pt x="245534" y="375285"/>
                </a:lnTo>
                <a:cubicBezTo>
                  <a:pt x="245534" y="375285"/>
                  <a:pt x="245534" y="376952"/>
                  <a:pt x="244674" y="378619"/>
                </a:cubicBezTo>
                <a:lnTo>
                  <a:pt x="239339" y="381573"/>
                </a:lnTo>
                <a:lnTo>
                  <a:pt x="239316" y="381689"/>
                </a:lnTo>
                <a:lnTo>
                  <a:pt x="239066" y="381724"/>
                </a:lnTo>
                <a:lnTo>
                  <a:pt x="238654" y="381953"/>
                </a:lnTo>
                <a:lnTo>
                  <a:pt x="238748" y="381770"/>
                </a:lnTo>
                <a:lnTo>
                  <a:pt x="238699" y="381777"/>
                </a:lnTo>
                <a:lnTo>
                  <a:pt x="238654" y="381953"/>
                </a:lnTo>
                <a:lnTo>
                  <a:pt x="238654" y="381783"/>
                </a:lnTo>
                <a:lnTo>
                  <a:pt x="233333" y="382543"/>
                </a:lnTo>
                <a:lnTo>
                  <a:pt x="233326" y="382587"/>
                </a:lnTo>
                <a:lnTo>
                  <a:pt x="235744" y="382587"/>
                </a:lnTo>
                <a:lnTo>
                  <a:pt x="238000" y="382587"/>
                </a:lnTo>
                <a:lnTo>
                  <a:pt x="238654" y="382587"/>
                </a:lnTo>
                <a:lnTo>
                  <a:pt x="239713" y="382587"/>
                </a:lnTo>
                <a:lnTo>
                  <a:pt x="238654" y="383434"/>
                </a:lnTo>
                <a:lnTo>
                  <a:pt x="235744" y="385762"/>
                </a:lnTo>
                <a:lnTo>
                  <a:pt x="232501" y="388356"/>
                </a:lnTo>
                <a:lnTo>
                  <a:pt x="232478" y="388519"/>
                </a:lnTo>
                <a:lnTo>
                  <a:pt x="232398" y="388439"/>
                </a:lnTo>
                <a:lnTo>
                  <a:pt x="232297" y="388519"/>
                </a:lnTo>
                <a:lnTo>
                  <a:pt x="232478" y="388519"/>
                </a:lnTo>
                <a:lnTo>
                  <a:pt x="232093" y="389192"/>
                </a:lnTo>
                <a:lnTo>
                  <a:pt x="231775" y="389748"/>
                </a:lnTo>
                <a:lnTo>
                  <a:pt x="229992" y="392866"/>
                </a:lnTo>
                <a:lnTo>
                  <a:pt x="229060" y="394496"/>
                </a:lnTo>
                <a:cubicBezTo>
                  <a:pt x="227350" y="395350"/>
                  <a:pt x="225641" y="395350"/>
                  <a:pt x="225641" y="395350"/>
                </a:cubicBezTo>
                <a:lnTo>
                  <a:pt x="221082" y="402180"/>
                </a:lnTo>
                <a:lnTo>
                  <a:pt x="220323" y="403319"/>
                </a:lnTo>
                <a:lnTo>
                  <a:pt x="218803" y="402180"/>
                </a:lnTo>
                <a:lnTo>
                  <a:pt x="218803" y="405595"/>
                </a:lnTo>
                <a:lnTo>
                  <a:pt x="216284" y="409370"/>
                </a:lnTo>
                <a:lnTo>
                  <a:pt x="212820" y="409864"/>
                </a:lnTo>
                <a:cubicBezTo>
                  <a:pt x="211965" y="410718"/>
                  <a:pt x="211965" y="412426"/>
                  <a:pt x="211965" y="415841"/>
                </a:cubicBezTo>
                <a:cubicBezTo>
                  <a:pt x="205128" y="415841"/>
                  <a:pt x="205128" y="422671"/>
                  <a:pt x="205128" y="422671"/>
                </a:cubicBezTo>
                <a:lnTo>
                  <a:pt x="205128" y="422763"/>
                </a:lnTo>
                <a:lnTo>
                  <a:pt x="205780" y="422176"/>
                </a:lnTo>
                <a:lnTo>
                  <a:pt x="211965" y="416610"/>
                </a:lnTo>
                <a:lnTo>
                  <a:pt x="211965" y="415841"/>
                </a:lnTo>
                <a:cubicBezTo>
                  <a:pt x="211965" y="415841"/>
                  <a:pt x="213675" y="415841"/>
                  <a:pt x="215384" y="415841"/>
                </a:cubicBezTo>
                <a:lnTo>
                  <a:pt x="216316" y="415841"/>
                </a:lnTo>
                <a:lnTo>
                  <a:pt x="216068" y="416231"/>
                </a:lnTo>
                <a:lnTo>
                  <a:pt x="212820" y="416695"/>
                </a:lnTo>
                <a:lnTo>
                  <a:pt x="212726" y="417352"/>
                </a:lnTo>
                <a:lnTo>
                  <a:pt x="211965" y="422671"/>
                </a:lnTo>
                <a:cubicBezTo>
                  <a:pt x="211965" y="422671"/>
                  <a:pt x="211965" y="420964"/>
                  <a:pt x="211965" y="419256"/>
                </a:cubicBezTo>
                <a:lnTo>
                  <a:pt x="211965" y="417751"/>
                </a:lnTo>
                <a:lnTo>
                  <a:pt x="209749" y="423069"/>
                </a:lnTo>
                <a:lnTo>
                  <a:pt x="212471" y="429602"/>
                </a:lnTo>
                <a:lnTo>
                  <a:pt x="212725" y="429602"/>
                </a:lnTo>
                <a:lnTo>
                  <a:pt x="212725" y="429320"/>
                </a:lnTo>
                <a:lnTo>
                  <a:pt x="212725" y="426641"/>
                </a:lnTo>
                <a:cubicBezTo>
                  <a:pt x="212725" y="424855"/>
                  <a:pt x="212725" y="423069"/>
                  <a:pt x="212725" y="423069"/>
                </a:cubicBezTo>
                <a:lnTo>
                  <a:pt x="212824" y="423740"/>
                </a:lnTo>
                <a:lnTo>
                  <a:pt x="215901" y="419894"/>
                </a:lnTo>
                <a:lnTo>
                  <a:pt x="219075" y="415926"/>
                </a:lnTo>
                <a:lnTo>
                  <a:pt x="219075" y="415925"/>
                </a:lnTo>
                <a:cubicBezTo>
                  <a:pt x="219075" y="415925"/>
                  <a:pt x="219075" y="415925"/>
                  <a:pt x="225425" y="409575"/>
                </a:cubicBezTo>
                <a:lnTo>
                  <a:pt x="225425" y="410369"/>
                </a:lnTo>
                <a:lnTo>
                  <a:pt x="225425" y="410468"/>
                </a:lnTo>
                <a:lnTo>
                  <a:pt x="225425" y="415826"/>
                </a:lnTo>
                <a:lnTo>
                  <a:pt x="225425" y="415925"/>
                </a:lnTo>
                <a:cubicBezTo>
                  <a:pt x="225425" y="415925"/>
                  <a:pt x="225425" y="409575"/>
                  <a:pt x="231775" y="409575"/>
                </a:cubicBezTo>
                <a:cubicBezTo>
                  <a:pt x="231775" y="409575"/>
                  <a:pt x="225425" y="415925"/>
                  <a:pt x="231775" y="415925"/>
                </a:cubicBezTo>
                <a:cubicBezTo>
                  <a:pt x="228600" y="415925"/>
                  <a:pt x="228600" y="417910"/>
                  <a:pt x="228600" y="419894"/>
                </a:cubicBezTo>
                <a:lnTo>
                  <a:pt x="225426" y="423862"/>
                </a:lnTo>
                <a:lnTo>
                  <a:pt x="225426" y="426183"/>
                </a:lnTo>
                <a:lnTo>
                  <a:pt x="225426" y="428747"/>
                </a:lnTo>
                <a:cubicBezTo>
                  <a:pt x="225426" y="429602"/>
                  <a:pt x="225426" y="429602"/>
                  <a:pt x="225426" y="429602"/>
                </a:cubicBezTo>
                <a:lnTo>
                  <a:pt x="225425" y="429600"/>
                </a:lnTo>
                <a:lnTo>
                  <a:pt x="222896" y="423618"/>
                </a:lnTo>
                <a:lnTo>
                  <a:pt x="225425" y="422764"/>
                </a:lnTo>
                <a:lnTo>
                  <a:pt x="225425" y="422764"/>
                </a:lnTo>
                <a:lnTo>
                  <a:pt x="222053" y="422764"/>
                </a:lnTo>
                <a:lnTo>
                  <a:pt x="219215" y="422764"/>
                </a:lnTo>
                <a:lnTo>
                  <a:pt x="219154" y="423245"/>
                </a:lnTo>
                <a:lnTo>
                  <a:pt x="222053" y="426183"/>
                </a:lnTo>
                <a:lnTo>
                  <a:pt x="225425" y="429601"/>
                </a:lnTo>
                <a:lnTo>
                  <a:pt x="225426" y="429602"/>
                </a:lnTo>
                <a:lnTo>
                  <a:pt x="225425" y="429602"/>
                </a:lnTo>
                <a:lnTo>
                  <a:pt x="222053" y="429602"/>
                </a:lnTo>
                <a:lnTo>
                  <a:pt x="221209" y="429602"/>
                </a:lnTo>
                <a:cubicBezTo>
                  <a:pt x="222053" y="429602"/>
                  <a:pt x="222053" y="429602"/>
                  <a:pt x="218679" y="429602"/>
                </a:cubicBezTo>
                <a:cubicBezTo>
                  <a:pt x="218679" y="429602"/>
                  <a:pt x="218679" y="427892"/>
                  <a:pt x="218679" y="426183"/>
                </a:cubicBezTo>
                <a:lnTo>
                  <a:pt x="218679" y="425328"/>
                </a:lnTo>
                <a:lnTo>
                  <a:pt x="218679" y="423515"/>
                </a:lnTo>
                <a:lnTo>
                  <a:pt x="218281" y="423962"/>
                </a:lnTo>
                <a:lnTo>
                  <a:pt x="213268" y="429602"/>
                </a:lnTo>
                <a:lnTo>
                  <a:pt x="218679" y="429602"/>
                </a:lnTo>
                <a:cubicBezTo>
                  <a:pt x="215306" y="433021"/>
                  <a:pt x="213619" y="434731"/>
                  <a:pt x="212775" y="435586"/>
                </a:cubicBezTo>
                <a:lnTo>
                  <a:pt x="212726" y="435636"/>
                </a:lnTo>
                <a:lnTo>
                  <a:pt x="212725" y="435637"/>
                </a:lnTo>
                <a:lnTo>
                  <a:pt x="211932" y="436440"/>
                </a:lnTo>
                <a:lnTo>
                  <a:pt x="211932" y="436351"/>
                </a:lnTo>
                <a:lnTo>
                  <a:pt x="211563" y="436562"/>
                </a:lnTo>
                <a:lnTo>
                  <a:pt x="211734" y="436562"/>
                </a:lnTo>
                <a:cubicBezTo>
                  <a:pt x="212726" y="436562"/>
                  <a:pt x="212726" y="436562"/>
                  <a:pt x="212726" y="436562"/>
                </a:cubicBezTo>
                <a:cubicBezTo>
                  <a:pt x="212726" y="439737"/>
                  <a:pt x="212726" y="439737"/>
                  <a:pt x="211734" y="438943"/>
                </a:cubicBezTo>
                <a:lnTo>
                  <a:pt x="209021" y="438013"/>
                </a:lnTo>
                <a:lnTo>
                  <a:pt x="205983" y="439748"/>
                </a:lnTo>
                <a:cubicBezTo>
                  <a:pt x="205128" y="441455"/>
                  <a:pt x="205128" y="443163"/>
                  <a:pt x="205128" y="443163"/>
                </a:cubicBezTo>
                <a:cubicBezTo>
                  <a:pt x="205128" y="443163"/>
                  <a:pt x="205128" y="444870"/>
                  <a:pt x="205128" y="445724"/>
                </a:cubicBezTo>
                <a:lnTo>
                  <a:pt x="205128" y="446578"/>
                </a:lnTo>
                <a:lnTo>
                  <a:pt x="205128" y="449139"/>
                </a:lnTo>
                <a:cubicBezTo>
                  <a:pt x="205128" y="449993"/>
                  <a:pt x="205128" y="449993"/>
                  <a:pt x="205128" y="449993"/>
                </a:cubicBezTo>
                <a:cubicBezTo>
                  <a:pt x="198290" y="456824"/>
                  <a:pt x="198290" y="449993"/>
                  <a:pt x="198290" y="449993"/>
                </a:cubicBezTo>
                <a:cubicBezTo>
                  <a:pt x="198290" y="453408"/>
                  <a:pt x="198290" y="453408"/>
                  <a:pt x="198290" y="453408"/>
                </a:cubicBezTo>
                <a:lnTo>
                  <a:pt x="198290" y="455970"/>
                </a:lnTo>
                <a:cubicBezTo>
                  <a:pt x="198290" y="458531"/>
                  <a:pt x="198290" y="460239"/>
                  <a:pt x="198290" y="456824"/>
                </a:cubicBezTo>
                <a:cubicBezTo>
                  <a:pt x="198290" y="456824"/>
                  <a:pt x="191453" y="463654"/>
                  <a:pt x="198290" y="463654"/>
                </a:cubicBezTo>
                <a:cubicBezTo>
                  <a:pt x="201709" y="460239"/>
                  <a:pt x="201709" y="460239"/>
                  <a:pt x="201709" y="461093"/>
                </a:cubicBezTo>
                <a:lnTo>
                  <a:pt x="204788" y="463399"/>
                </a:lnTo>
                <a:lnTo>
                  <a:pt x="204788" y="462029"/>
                </a:lnTo>
                <a:lnTo>
                  <a:pt x="204788" y="461169"/>
                </a:lnTo>
                <a:cubicBezTo>
                  <a:pt x="204788" y="459449"/>
                  <a:pt x="204788" y="457729"/>
                  <a:pt x="204788" y="457729"/>
                </a:cubicBezTo>
                <a:cubicBezTo>
                  <a:pt x="204788" y="457729"/>
                  <a:pt x="206773" y="459449"/>
                  <a:pt x="208757" y="459449"/>
                </a:cubicBezTo>
                <a:lnTo>
                  <a:pt x="211932" y="452570"/>
                </a:lnTo>
                <a:lnTo>
                  <a:pt x="211932" y="451538"/>
                </a:lnTo>
                <a:lnTo>
                  <a:pt x="205780" y="456870"/>
                </a:lnTo>
                <a:cubicBezTo>
                  <a:pt x="204788" y="457729"/>
                  <a:pt x="204788" y="457729"/>
                  <a:pt x="204788" y="457729"/>
                </a:cubicBezTo>
                <a:lnTo>
                  <a:pt x="204788" y="457078"/>
                </a:lnTo>
                <a:lnTo>
                  <a:pt x="201709" y="459385"/>
                </a:lnTo>
                <a:lnTo>
                  <a:pt x="200777" y="458686"/>
                </a:lnTo>
                <a:lnTo>
                  <a:pt x="204788" y="456969"/>
                </a:lnTo>
                <a:lnTo>
                  <a:pt x="204788" y="456870"/>
                </a:lnTo>
                <a:lnTo>
                  <a:pt x="204788" y="456824"/>
                </a:lnTo>
                <a:lnTo>
                  <a:pt x="201709" y="456824"/>
                </a:lnTo>
                <a:cubicBezTo>
                  <a:pt x="200000" y="456824"/>
                  <a:pt x="198290" y="456824"/>
                  <a:pt x="198290" y="456824"/>
                </a:cubicBezTo>
                <a:cubicBezTo>
                  <a:pt x="198290" y="456824"/>
                  <a:pt x="198290" y="456824"/>
                  <a:pt x="205128" y="449993"/>
                </a:cubicBezTo>
                <a:lnTo>
                  <a:pt x="205128" y="450255"/>
                </a:lnTo>
                <a:lnTo>
                  <a:pt x="208757" y="443904"/>
                </a:lnTo>
                <a:lnTo>
                  <a:pt x="212725" y="442912"/>
                </a:lnTo>
                <a:lnTo>
                  <a:pt x="212725" y="442912"/>
                </a:lnTo>
                <a:lnTo>
                  <a:pt x="212725" y="440531"/>
                </a:lnTo>
                <a:cubicBezTo>
                  <a:pt x="212725" y="438811"/>
                  <a:pt x="212725" y="437091"/>
                  <a:pt x="212725" y="437091"/>
                </a:cubicBezTo>
                <a:lnTo>
                  <a:pt x="216987" y="436432"/>
                </a:lnTo>
                <a:lnTo>
                  <a:pt x="215900" y="439671"/>
                </a:lnTo>
                <a:lnTo>
                  <a:pt x="213536" y="442873"/>
                </a:lnTo>
                <a:lnTo>
                  <a:pt x="213801" y="442805"/>
                </a:lnTo>
                <a:lnTo>
                  <a:pt x="215306" y="442424"/>
                </a:lnTo>
                <a:lnTo>
                  <a:pt x="217115" y="439215"/>
                </a:lnTo>
                <a:lnTo>
                  <a:pt x="218679" y="436440"/>
                </a:lnTo>
                <a:cubicBezTo>
                  <a:pt x="218679" y="436440"/>
                  <a:pt x="218679" y="436440"/>
                  <a:pt x="219522" y="436440"/>
                </a:cubicBezTo>
                <a:lnTo>
                  <a:pt x="224563" y="436440"/>
                </a:lnTo>
                <a:lnTo>
                  <a:pt x="225425" y="436440"/>
                </a:lnTo>
                <a:lnTo>
                  <a:pt x="225425" y="433983"/>
                </a:lnTo>
                <a:lnTo>
                  <a:pt x="225425" y="431452"/>
                </a:lnTo>
                <a:lnTo>
                  <a:pt x="225425" y="430609"/>
                </a:lnTo>
                <a:cubicBezTo>
                  <a:pt x="225425" y="430609"/>
                  <a:pt x="227013" y="428922"/>
                  <a:pt x="228600" y="428079"/>
                </a:cubicBezTo>
                <a:cubicBezTo>
                  <a:pt x="230188" y="427236"/>
                  <a:pt x="231775" y="427236"/>
                  <a:pt x="231775" y="430609"/>
                </a:cubicBezTo>
                <a:cubicBezTo>
                  <a:pt x="225425" y="430609"/>
                  <a:pt x="231775" y="430609"/>
                  <a:pt x="225425" y="437356"/>
                </a:cubicBezTo>
                <a:lnTo>
                  <a:pt x="225425" y="436563"/>
                </a:lnTo>
                <a:lnTo>
                  <a:pt x="225425" y="436562"/>
                </a:lnTo>
                <a:lnTo>
                  <a:pt x="225425" y="436513"/>
                </a:lnTo>
                <a:lnTo>
                  <a:pt x="225425" y="436441"/>
                </a:lnTo>
                <a:lnTo>
                  <a:pt x="224984" y="436888"/>
                </a:lnTo>
                <a:lnTo>
                  <a:pt x="223402" y="438492"/>
                </a:lnTo>
                <a:lnTo>
                  <a:pt x="223103" y="437786"/>
                </a:lnTo>
                <a:lnTo>
                  <a:pt x="224868" y="436764"/>
                </a:lnTo>
                <a:lnTo>
                  <a:pt x="225425" y="436441"/>
                </a:lnTo>
                <a:lnTo>
                  <a:pt x="225425" y="436441"/>
                </a:lnTo>
                <a:lnTo>
                  <a:pt x="224771" y="436662"/>
                </a:lnTo>
                <a:lnTo>
                  <a:pt x="222896" y="437295"/>
                </a:lnTo>
                <a:lnTo>
                  <a:pt x="223103" y="437786"/>
                </a:lnTo>
                <a:lnTo>
                  <a:pt x="219522" y="439860"/>
                </a:lnTo>
                <a:cubicBezTo>
                  <a:pt x="218679" y="441569"/>
                  <a:pt x="218679" y="443279"/>
                  <a:pt x="218679" y="443279"/>
                </a:cubicBezTo>
                <a:cubicBezTo>
                  <a:pt x="218679" y="443279"/>
                  <a:pt x="216992" y="443279"/>
                  <a:pt x="215306" y="443279"/>
                </a:cubicBezTo>
                <a:lnTo>
                  <a:pt x="213364" y="443279"/>
                </a:lnTo>
                <a:lnTo>
                  <a:pt x="213236" y="443279"/>
                </a:lnTo>
                <a:lnTo>
                  <a:pt x="212725" y="443971"/>
                </a:lnTo>
                <a:lnTo>
                  <a:pt x="212725" y="443904"/>
                </a:lnTo>
                <a:lnTo>
                  <a:pt x="212725" y="443279"/>
                </a:lnTo>
                <a:lnTo>
                  <a:pt x="212634" y="443279"/>
                </a:lnTo>
                <a:lnTo>
                  <a:pt x="211734" y="446881"/>
                </a:lnTo>
                <a:lnTo>
                  <a:pt x="205128" y="450656"/>
                </a:lnTo>
                <a:lnTo>
                  <a:pt x="205128" y="450847"/>
                </a:lnTo>
                <a:lnTo>
                  <a:pt x="205128" y="450850"/>
                </a:lnTo>
                <a:lnTo>
                  <a:pt x="205780" y="450850"/>
                </a:lnTo>
                <a:lnTo>
                  <a:pt x="211932" y="450850"/>
                </a:lnTo>
                <a:lnTo>
                  <a:pt x="211932" y="450117"/>
                </a:lnTo>
                <a:lnTo>
                  <a:pt x="212725" y="449658"/>
                </a:lnTo>
                <a:lnTo>
                  <a:pt x="217836" y="446698"/>
                </a:lnTo>
                <a:cubicBezTo>
                  <a:pt x="218679" y="444989"/>
                  <a:pt x="218679" y="443279"/>
                  <a:pt x="218679" y="443279"/>
                </a:cubicBezTo>
                <a:cubicBezTo>
                  <a:pt x="218679" y="446698"/>
                  <a:pt x="218679" y="446698"/>
                  <a:pt x="218679" y="445843"/>
                </a:cubicBezTo>
                <a:lnTo>
                  <a:pt x="218679" y="449263"/>
                </a:lnTo>
                <a:cubicBezTo>
                  <a:pt x="218679" y="450117"/>
                  <a:pt x="218679" y="450117"/>
                  <a:pt x="218679" y="450117"/>
                </a:cubicBezTo>
                <a:cubicBezTo>
                  <a:pt x="218679" y="450117"/>
                  <a:pt x="216992" y="451827"/>
                  <a:pt x="215306" y="453537"/>
                </a:cubicBezTo>
                <a:lnTo>
                  <a:pt x="212726" y="456151"/>
                </a:lnTo>
                <a:lnTo>
                  <a:pt x="212726" y="457199"/>
                </a:lnTo>
                <a:lnTo>
                  <a:pt x="215900" y="454025"/>
                </a:lnTo>
                <a:cubicBezTo>
                  <a:pt x="217488" y="452438"/>
                  <a:pt x="219075" y="450850"/>
                  <a:pt x="219075" y="450850"/>
                </a:cubicBezTo>
                <a:cubicBezTo>
                  <a:pt x="219075" y="450850"/>
                  <a:pt x="219075" y="450850"/>
                  <a:pt x="219075" y="457200"/>
                </a:cubicBezTo>
                <a:cubicBezTo>
                  <a:pt x="219075" y="454025"/>
                  <a:pt x="219075" y="454025"/>
                  <a:pt x="218281" y="454819"/>
                </a:cubicBezTo>
                <a:lnTo>
                  <a:pt x="212726" y="457200"/>
                </a:lnTo>
                <a:lnTo>
                  <a:pt x="212726" y="457729"/>
                </a:lnTo>
                <a:cubicBezTo>
                  <a:pt x="212726" y="464609"/>
                  <a:pt x="212726" y="464609"/>
                  <a:pt x="212726" y="464609"/>
                </a:cubicBezTo>
                <a:lnTo>
                  <a:pt x="211731" y="464609"/>
                </a:lnTo>
                <a:lnTo>
                  <a:pt x="211089" y="467214"/>
                </a:lnTo>
                <a:lnTo>
                  <a:pt x="205221" y="470612"/>
                </a:lnTo>
                <a:lnTo>
                  <a:pt x="205211" y="470633"/>
                </a:lnTo>
                <a:lnTo>
                  <a:pt x="211089" y="470633"/>
                </a:lnTo>
                <a:lnTo>
                  <a:pt x="211722" y="470633"/>
                </a:lnTo>
                <a:lnTo>
                  <a:pt x="211932" y="469801"/>
                </a:lnTo>
                <a:lnTo>
                  <a:pt x="212527" y="467440"/>
                </a:lnTo>
                <a:lnTo>
                  <a:pt x="213731" y="466757"/>
                </a:lnTo>
                <a:lnTo>
                  <a:pt x="211932" y="470327"/>
                </a:lnTo>
                <a:lnTo>
                  <a:pt x="211778" y="470633"/>
                </a:lnTo>
                <a:lnTo>
                  <a:pt x="211889" y="470633"/>
                </a:lnTo>
                <a:lnTo>
                  <a:pt x="211932" y="470590"/>
                </a:lnTo>
                <a:lnTo>
                  <a:pt x="215107" y="467440"/>
                </a:lnTo>
                <a:cubicBezTo>
                  <a:pt x="215107" y="467440"/>
                  <a:pt x="215107" y="467440"/>
                  <a:pt x="218547" y="464026"/>
                </a:cubicBezTo>
                <a:cubicBezTo>
                  <a:pt x="218547" y="464026"/>
                  <a:pt x="218547" y="464026"/>
                  <a:pt x="218547" y="464880"/>
                </a:cubicBezTo>
                <a:lnTo>
                  <a:pt x="218547" y="467440"/>
                </a:lnTo>
                <a:lnTo>
                  <a:pt x="218547" y="470853"/>
                </a:lnTo>
                <a:cubicBezTo>
                  <a:pt x="218547" y="470853"/>
                  <a:pt x="211667" y="470853"/>
                  <a:pt x="211667" y="470853"/>
                </a:cubicBezTo>
                <a:lnTo>
                  <a:pt x="211746" y="470774"/>
                </a:lnTo>
                <a:lnTo>
                  <a:pt x="211682" y="470823"/>
                </a:lnTo>
                <a:lnTo>
                  <a:pt x="211667" y="470853"/>
                </a:lnTo>
                <a:lnTo>
                  <a:pt x="211673" y="470830"/>
                </a:lnTo>
                <a:lnTo>
                  <a:pt x="208559" y="473197"/>
                </a:lnTo>
                <a:lnTo>
                  <a:pt x="205204" y="470647"/>
                </a:lnTo>
                <a:lnTo>
                  <a:pt x="204788" y="471488"/>
                </a:lnTo>
                <a:lnTo>
                  <a:pt x="204788" y="475456"/>
                </a:lnTo>
                <a:lnTo>
                  <a:pt x="204788" y="477043"/>
                </a:lnTo>
                <a:lnTo>
                  <a:pt x="204788" y="477679"/>
                </a:lnTo>
                <a:lnTo>
                  <a:pt x="205185" y="477454"/>
                </a:lnTo>
                <a:lnTo>
                  <a:pt x="210807" y="474266"/>
                </a:lnTo>
                <a:cubicBezTo>
                  <a:pt x="211667" y="472559"/>
                  <a:pt x="211667" y="470853"/>
                  <a:pt x="211667" y="470853"/>
                </a:cubicBezTo>
                <a:lnTo>
                  <a:pt x="211667" y="471706"/>
                </a:lnTo>
                <a:lnTo>
                  <a:pt x="211667" y="474266"/>
                </a:lnTo>
                <a:lnTo>
                  <a:pt x="211667" y="475972"/>
                </a:lnTo>
                <a:lnTo>
                  <a:pt x="211667" y="476826"/>
                </a:lnTo>
                <a:lnTo>
                  <a:pt x="211667" y="477679"/>
                </a:lnTo>
                <a:cubicBezTo>
                  <a:pt x="211667" y="470853"/>
                  <a:pt x="218547" y="477679"/>
                  <a:pt x="218547" y="470853"/>
                </a:cubicBezTo>
                <a:cubicBezTo>
                  <a:pt x="218547" y="470853"/>
                  <a:pt x="218547" y="472559"/>
                  <a:pt x="218547" y="474266"/>
                </a:cubicBezTo>
                <a:lnTo>
                  <a:pt x="218547" y="475972"/>
                </a:lnTo>
                <a:lnTo>
                  <a:pt x="218547" y="476826"/>
                </a:lnTo>
                <a:lnTo>
                  <a:pt x="218547" y="477679"/>
                </a:lnTo>
                <a:lnTo>
                  <a:pt x="219075" y="477679"/>
                </a:lnTo>
                <a:lnTo>
                  <a:pt x="219075" y="476945"/>
                </a:lnTo>
                <a:lnTo>
                  <a:pt x="219075" y="474266"/>
                </a:lnTo>
                <a:lnTo>
                  <a:pt x="219075" y="471587"/>
                </a:lnTo>
                <a:lnTo>
                  <a:pt x="219075" y="471487"/>
                </a:lnTo>
                <a:lnTo>
                  <a:pt x="219075" y="470694"/>
                </a:lnTo>
                <a:cubicBezTo>
                  <a:pt x="219075" y="470694"/>
                  <a:pt x="219075" y="470694"/>
                  <a:pt x="225425" y="470694"/>
                </a:cubicBezTo>
                <a:cubicBezTo>
                  <a:pt x="222250" y="470694"/>
                  <a:pt x="220663" y="472480"/>
                  <a:pt x="220663" y="474266"/>
                </a:cubicBezTo>
                <a:lnTo>
                  <a:pt x="225213" y="477679"/>
                </a:lnTo>
                <a:lnTo>
                  <a:pt x="225426" y="477679"/>
                </a:lnTo>
                <a:lnTo>
                  <a:pt x="225305" y="477748"/>
                </a:lnTo>
                <a:lnTo>
                  <a:pt x="225425" y="477838"/>
                </a:lnTo>
                <a:lnTo>
                  <a:pt x="225145" y="477838"/>
                </a:lnTo>
                <a:lnTo>
                  <a:pt x="219407" y="481092"/>
                </a:lnTo>
                <a:cubicBezTo>
                  <a:pt x="218547" y="482799"/>
                  <a:pt x="218547" y="484505"/>
                  <a:pt x="218547" y="484505"/>
                </a:cubicBezTo>
                <a:cubicBezTo>
                  <a:pt x="218547" y="487918"/>
                  <a:pt x="218547" y="487918"/>
                  <a:pt x="218547" y="487065"/>
                </a:cubicBezTo>
                <a:lnTo>
                  <a:pt x="218547" y="487918"/>
                </a:lnTo>
                <a:lnTo>
                  <a:pt x="218547" y="488772"/>
                </a:lnTo>
                <a:cubicBezTo>
                  <a:pt x="218547" y="487918"/>
                  <a:pt x="218547" y="487918"/>
                  <a:pt x="218547" y="491332"/>
                </a:cubicBezTo>
                <a:cubicBezTo>
                  <a:pt x="218547" y="491332"/>
                  <a:pt x="218547" y="491332"/>
                  <a:pt x="218547" y="492185"/>
                </a:cubicBezTo>
                <a:lnTo>
                  <a:pt x="218547" y="493891"/>
                </a:lnTo>
                <a:lnTo>
                  <a:pt x="218547" y="494745"/>
                </a:lnTo>
                <a:lnTo>
                  <a:pt x="218547" y="495598"/>
                </a:lnTo>
                <a:lnTo>
                  <a:pt x="218547" y="498158"/>
                </a:lnTo>
                <a:cubicBezTo>
                  <a:pt x="218547" y="498158"/>
                  <a:pt x="211667" y="504984"/>
                  <a:pt x="211667" y="498158"/>
                </a:cubicBezTo>
                <a:cubicBezTo>
                  <a:pt x="208228" y="494745"/>
                  <a:pt x="206508" y="493038"/>
                  <a:pt x="205648" y="492185"/>
                </a:cubicBezTo>
                <a:lnTo>
                  <a:pt x="205185" y="491726"/>
                </a:lnTo>
                <a:lnTo>
                  <a:pt x="204788" y="491332"/>
                </a:lnTo>
                <a:cubicBezTo>
                  <a:pt x="204788" y="487918"/>
                  <a:pt x="204788" y="487918"/>
                  <a:pt x="204788" y="488772"/>
                </a:cubicBezTo>
                <a:lnTo>
                  <a:pt x="204788" y="487918"/>
                </a:lnTo>
                <a:cubicBezTo>
                  <a:pt x="204788" y="486212"/>
                  <a:pt x="204788" y="484505"/>
                  <a:pt x="204788" y="484505"/>
                </a:cubicBezTo>
                <a:lnTo>
                  <a:pt x="204788" y="484310"/>
                </a:lnTo>
                <a:lnTo>
                  <a:pt x="204788" y="483652"/>
                </a:lnTo>
                <a:lnTo>
                  <a:pt x="204788" y="481092"/>
                </a:lnTo>
                <a:lnTo>
                  <a:pt x="204788" y="478532"/>
                </a:lnTo>
                <a:lnTo>
                  <a:pt x="204788" y="477837"/>
                </a:lnTo>
                <a:cubicBezTo>
                  <a:pt x="204788" y="477837"/>
                  <a:pt x="198438" y="477837"/>
                  <a:pt x="198438" y="477837"/>
                </a:cubicBezTo>
                <a:cubicBezTo>
                  <a:pt x="198438" y="471487"/>
                  <a:pt x="204788" y="477837"/>
                  <a:pt x="204788" y="471487"/>
                </a:cubicBezTo>
                <a:lnTo>
                  <a:pt x="204788" y="468048"/>
                </a:lnTo>
                <a:lnTo>
                  <a:pt x="204788" y="465469"/>
                </a:lnTo>
                <a:cubicBezTo>
                  <a:pt x="204788" y="464609"/>
                  <a:pt x="204788" y="464609"/>
                  <a:pt x="204788" y="464609"/>
                </a:cubicBezTo>
                <a:cubicBezTo>
                  <a:pt x="208757" y="464609"/>
                  <a:pt x="208757" y="464609"/>
                  <a:pt x="207765" y="465469"/>
                </a:cubicBezTo>
                <a:lnTo>
                  <a:pt x="205246" y="470562"/>
                </a:lnTo>
                <a:lnTo>
                  <a:pt x="210386" y="464609"/>
                </a:lnTo>
                <a:lnTo>
                  <a:pt x="208757" y="464609"/>
                </a:lnTo>
                <a:cubicBezTo>
                  <a:pt x="206773" y="464609"/>
                  <a:pt x="204788" y="464609"/>
                  <a:pt x="204788" y="464609"/>
                </a:cubicBezTo>
                <a:lnTo>
                  <a:pt x="204788" y="463749"/>
                </a:lnTo>
                <a:lnTo>
                  <a:pt x="204788" y="463739"/>
                </a:lnTo>
                <a:lnTo>
                  <a:pt x="201709" y="464508"/>
                </a:lnTo>
                <a:cubicBezTo>
                  <a:pt x="200000" y="465362"/>
                  <a:pt x="198290" y="467069"/>
                  <a:pt x="198290" y="470484"/>
                </a:cubicBezTo>
                <a:cubicBezTo>
                  <a:pt x="198290" y="470484"/>
                  <a:pt x="198290" y="470484"/>
                  <a:pt x="198290" y="471338"/>
                </a:cubicBezTo>
                <a:lnTo>
                  <a:pt x="198290" y="473046"/>
                </a:lnTo>
                <a:lnTo>
                  <a:pt x="198290" y="473900"/>
                </a:lnTo>
                <a:lnTo>
                  <a:pt x="198290" y="476461"/>
                </a:lnTo>
                <a:lnTo>
                  <a:pt x="198290" y="477315"/>
                </a:lnTo>
                <a:lnTo>
                  <a:pt x="196239" y="477998"/>
                </a:lnTo>
                <a:lnTo>
                  <a:pt x="191453" y="477315"/>
                </a:lnTo>
                <a:lnTo>
                  <a:pt x="193939" y="481662"/>
                </a:lnTo>
                <a:lnTo>
                  <a:pt x="191453" y="484145"/>
                </a:lnTo>
                <a:cubicBezTo>
                  <a:pt x="191453" y="484145"/>
                  <a:pt x="198290" y="484145"/>
                  <a:pt x="198290" y="484145"/>
                </a:cubicBezTo>
                <a:lnTo>
                  <a:pt x="197196" y="487697"/>
                </a:lnTo>
                <a:lnTo>
                  <a:pt x="191453" y="490976"/>
                </a:lnTo>
                <a:cubicBezTo>
                  <a:pt x="191453" y="497806"/>
                  <a:pt x="193162" y="497806"/>
                  <a:pt x="194872" y="495245"/>
                </a:cubicBezTo>
                <a:lnTo>
                  <a:pt x="197196" y="487697"/>
                </a:lnTo>
                <a:lnTo>
                  <a:pt x="197435" y="487561"/>
                </a:lnTo>
                <a:cubicBezTo>
                  <a:pt x="198290" y="485853"/>
                  <a:pt x="198290" y="484145"/>
                  <a:pt x="198290" y="484145"/>
                </a:cubicBezTo>
                <a:cubicBezTo>
                  <a:pt x="198290" y="484145"/>
                  <a:pt x="198290" y="484145"/>
                  <a:pt x="198290" y="484999"/>
                </a:cubicBezTo>
                <a:lnTo>
                  <a:pt x="198290" y="486707"/>
                </a:lnTo>
                <a:lnTo>
                  <a:pt x="198290" y="490122"/>
                </a:lnTo>
                <a:lnTo>
                  <a:pt x="198290" y="490976"/>
                </a:lnTo>
                <a:cubicBezTo>
                  <a:pt x="198290" y="490976"/>
                  <a:pt x="198290" y="490976"/>
                  <a:pt x="198290" y="491830"/>
                </a:cubicBezTo>
                <a:lnTo>
                  <a:pt x="198290" y="493537"/>
                </a:lnTo>
                <a:lnTo>
                  <a:pt x="198290" y="494391"/>
                </a:lnTo>
                <a:lnTo>
                  <a:pt x="198290" y="496952"/>
                </a:lnTo>
                <a:cubicBezTo>
                  <a:pt x="198290" y="497806"/>
                  <a:pt x="198290" y="497806"/>
                  <a:pt x="198290" y="497806"/>
                </a:cubicBezTo>
                <a:cubicBezTo>
                  <a:pt x="198290" y="497806"/>
                  <a:pt x="198290" y="497806"/>
                  <a:pt x="198290" y="498660"/>
                </a:cubicBezTo>
                <a:lnTo>
                  <a:pt x="198290" y="500368"/>
                </a:lnTo>
                <a:lnTo>
                  <a:pt x="198290" y="501221"/>
                </a:lnTo>
                <a:lnTo>
                  <a:pt x="198290" y="503783"/>
                </a:lnTo>
                <a:lnTo>
                  <a:pt x="198290" y="504637"/>
                </a:lnTo>
                <a:cubicBezTo>
                  <a:pt x="198290" y="511467"/>
                  <a:pt x="198290" y="504637"/>
                  <a:pt x="191453" y="504637"/>
                </a:cubicBezTo>
                <a:cubicBezTo>
                  <a:pt x="194872" y="504637"/>
                  <a:pt x="194872" y="506344"/>
                  <a:pt x="194872" y="508052"/>
                </a:cubicBezTo>
                <a:lnTo>
                  <a:pt x="197720" y="510898"/>
                </a:lnTo>
                <a:lnTo>
                  <a:pt x="197668" y="511467"/>
                </a:lnTo>
                <a:lnTo>
                  <a:pt x="197654" y="511626"/>
                </a:lnTo>
                <a:lnTo>
                  <a:pt x="194872" y="512321"/>
                </a:lnTo>
                <a:cubicBezTo>
                  <a:pt x="193162" y="513175"/>
                  <a:pt x="191453" y="514882"/>
                  <a:pt x="191453" y="518297"/>
                </a:cubicBezTo>
                <a:cubicBezTo>
                  <a:pt x="194872" y="518297"/>
                  <a:pt x="196581" y="516590"/>
                  <a:pt x="197435" y="514028"/>
                </a:cubicBezTo>
                <a:lnTo>
                  <a:pt x="197654" y="511626"/>
                </a:lnTo>
                <a:lnTo>
                  <a:pt x="198290" y="511467"/>
                </a:lnTo>
                <a:cubicBezTo>
                  <a:pt x="198290" y="511467"/>
                  <a:pt x="198290" y="511467"/>
                  <a:pt x="198290" y="512321"/>
                </a:cubicBezTo>
                <a:lnTo>
                  <a:pt x="198290" y="514028"/>
                </a:lnTo>
                <a:lnTo>
                  <a:pt x="198290" y="517444"/>
                </a:lnTo>
                <a:cubicBezTo>
                  <a:pt x="198290" y="518297"/>
                  <a:pt x="198290" y="518297"/>
                  <a:pt x="198290" y="518297"/>
                </a:cubicBezTo>
                <a:cubicBezTo>
                  <a:pt x="198290" y="518297"/>
                  <a:pt x="198290" y="518297"/>
                  <a:pt x="198290" y="519151"/>
                </a:cubicBezTo>
                <a:lnTo>
                  <a:pt x="198290" y="521713"/>
                </a:lnTo>
                <a:cubicBezTo>
                  <a:pt x="198290" y="523420"/>
                  <a:pt x="198290" y="525128"/>
                  <a:pt x="198290" y="525128"/>
                </a:cubicBezTo>
                <a:lnTo>
                  <a:pt x="198290" y="525982"/>
                </a:lnTo>
                <a:lnTo>
                  <a:pt x="198290" y="527689"/>
                </a:lnTo>
                <a:lnTo>
                  <a:pt x="198290" y="529397"/>
                </a:lnTo>
                <a:lnTo>
                  <a:pt x="198290" y="531105"/>
                </a:lnTo>
                <a:lnTo>
                  <a:pt x="198290" y="531958"/>
                </a:lnTo>
                <a:cubicBezTo>
                  <a:pt x="198290" y="531958"/>
                  <a:pt x="198290" y="533666"/>
                  <a:pt x="198290" y="534520"/>
                </a:cubicBezTo>
                <a:lnTo>
                  <a:pt x="198290" y="535374"/>
                </a:lnTo>
                <a:lnTo>
                  <a:pt x="198290" y="537935"/>
                </a:lnTo>
                <a:lnTo>
                  <a:pt x="198290" y="538789"/>
                </a:lnTo>
                <a:cubicBezTo>
                  <a:pt x="198290" y="538789"/>
                  <a:pt x="198290" y="538789"/>
                  <a:pt x="198290" y="539642"/>
                </a:cubicBezTo>
                <a:lnTo>
                  <a:pt x="198290" y="542204"/>
                </a:lnTo>
                <a:lnTo>
                  <a:pt x="198290" y="544765"/>
                </a:lnTo>
                <a:lnTo>
                  <a:pt x="198290" y="545619"/>
                </a:lnTo>
                <a:cubicBezTo>
                  <a:pt x="198290" y="552450"/>
                  <a:pt x="198290" y="552450"/>
                  <a:pt x="198290" y="552450"/>
                </a:cubicBezTo>
                <a:cubicBezTo>
                  <a:pt x="198290" y="552450"/>
                  <a:pt x="198290" y="554157"/>
                  <a:pt x="198290" y="555011"/>
                </a:cubicBezTo>
                <a:lnTo>
                  <a:pt x="198290" y="555865"/>
                </a:lnTo>
                <a:lnTo>
                  <a:pt x="198290" y="558426"/>
                </a:lnTo>
                <a:cubicBezTo>
                  <a:pt x="198290" y="559280"/>
                  <a:pt x="198290" y="559280"/>
                  <a:pt x="198290" y="559280"/>
                </a:cubicBezTo>
                <a:cubicBezTo>
                  <a:pt x="191453" y="566110"/>
                  <a:pt x="198290" y="566110"/>
                  <a:pt x="198290" y="566110"/>
                </a:cubicBezTo>
                <a:cubicBezTo>
                  <a:pt x="198290" y="572941"/>
                  <a:pt x="191453" y="566110"/>
                  <a:pt x="191453" y="566110"/>
                </a:cubicBezTo>
                <a:cubicBezTo>
                  <a:pt x="191453" y="569526"/>
                  <a:pt x="191453" y="571233"/>
                  <a:pt x="192308" y="572087"/>
                </a:cubicBezTo>
                <a:lnTo>
                  <a:pt x="192991" y="572185"/>
                </a:lnTo>
                <a:lnTo>
                  <a:pt x="195263" y="569913"/>
                </a:lnTo>
                <a:lnTo>
                  <a:pt x="198290" y="566886"/>
                </a:lnTo>
                <a:lnTo>
                  <a:pt x="198290" y="566110"/>
                </a:lnTo>
                <a:lnTo>
                  <a:pt x="198438" y="566110"/>
                </a:lnTo>
                <a:lnTo>
                  <a:pt x="198996" y="566110"/>
                </a:lnTo>
                <a:lnTo>
                  <a:pt x="201709" y="566110"/>
                </a:lnTo>
                <a:lnTo>
                  <a:pt x="202343" y="566110"/>
                </a:lnTo>
                <a:lnTo>
                  <a:pt x="203994" y="565845"/>
                </a:lnTo>
                <a:lnTo>
                  <a:pt x="204687" y="560388"/>
                </a:lnTo>
                <a:lnTo>
                  <a:pt x="204689" y="560372"/>
                </a:lnTo>
                <a:lnTo>
                  <a:pt x="199232" y="559495"/>
                </a:lnTo>
                <a:lnTo>
                  <a:pt x="199118" y="558602"/>
                </a:lnTo>
                <a:lnTo>
                  <a:pt x="200819" y="554137"/>
                </a:lnTo>
                <a:cubicBezTo>
                  <a:pt x="201613" y="553244"/>
                  <a:pt x="201613" y="553244"/>
                  <a:pt x="198438" y="553244"/>
                </a:cubicBezTo>
                <a:cubicBezTo>
                  <a:pt x="198438" y="553244"/>
                  <a:pt x="198438" y="553244"/>
                  <a:pt x="198438" y="552351"/>
                </a:cubicBezTo>
                <a:lnTo>
                  <a:pt x="198438" y="549672"/>
                </a:lnTo>
                <a:lnTo>
                  <a:pt x="198438" y="548779"/>
                </a:lnTo>
                <a:lnTo>
                  <a:pt x="198438" y="548481"/>
                </a:lnTo>
                <a:lnTo>
                  <a:pt x="198438" y="546100"/>
                </a:lnTo>
                <a:cubicBezTo>
                  <a:pt x="201613" y="549672"/>
                  <a:pt x="203201" y="551458"/>
                  <a:pt x="203994" y="553244"/>
                </a:cubicBezTo>
                <a:lnTo>
                  <a:pt x="204741" y="559965"/>
                </a:lnTo>
                <a:lnTo>
                  <a:pt x="204788" y="559594"/>
                </a:lnTo>
                <a:lnTo>
                  <a:pt x="204788" y="560387"/>
                </a:lnTo>
                <a:cubicBezTo>
                  <a:pt x="208757" y="560387"/>
                  <a:pt x="208757" y="560387"/>
                  <a:pt x="208757" y="561181"/>
                </a:cubicBezTo>
                <a:lnTo>
                  <a:pt x="212197" y="565997"/>
                </a:lnTo>
                <a:lnTo>
                  <a:pt x="212197" y="563265"/>
                </a:lnTo>
                <a:cubicBezTo>
                  <a:pt x="212197" y="561529"/>
                  <a:pt x="212197" y="559793"/>
                  <a:pt x="212197" y="559793"/>
                </a:cubicBezTo>
                <a:lnTo>
                  <a:pt x="212725" y="561925"/>
                </a:lnTo>
                <a:lnTo>
                  <a:pt x="213057" y="563265"/>
                </a:lnTo>
                <a:lnTo>
                  <a:pt x="215172" y="564486"/>
                </a:lnTo>
                <a:lnTo>
                  <a:pt x="212725" y="566338"/>
                </a:lnTo>
                <a:lnTo>
                  <a:pt x="212541" y="566478"/>
                </a:lnTo>
                <a:lnTo>
                  <a:pt x="212726" y="566737"/>
                </a:lnTo>
                <a:lnTo>
                  <a:pt x="212198" y="566737"/>
                </a:lnTo>
                <a:lnTo>
                  <a:pt x="212197" y="566738"/>
                </a:lnTo>
                <a:lnTo>
                  <a:pt x="212197" y="566737"/>
                </a:lnTo>
                <a:lnTo>
                  <a:pt x="211734" y="566737"/>
                </a:lnTo>
                <a:lnTo>
                  <a:pt x="205486" y="566737"/>
                </a:lnTo>
                <a:lnTo>
                  <a:pt x="208547" y="572087"/>
                </a:lnTo>
                <a:cubicBezTo>
                  <a:pt x="208547" y="572941"/>
                  <a:pt x="208547" y="572941"/>
                  <a:pt x="211965" y="572941"/>
                </a:cubicBezTo>
                <a:cubicBezTo>
                  <a:pt x="208547" y="572941"/>
                  <a:pt x="206837" y="572941"/>
                  <a:pt x="205983" y="572087"/>
                </a:cubicBezTo>
                <a:lnTo>
                  <a:pt x="205218" y="566737"/>
                </a:lnTo>
                <a:lnTo>
                  <a:pt x="205128" y="566737"/>
                </a:lnTo>
                <a:lnTo>
                  <a:pt x="205128" y="568672"/>
                </a:lnTo>
                <a:lnTo>
                  <a:pt x="205128" y="569526"/>
                </a:lnTo>
                <a:cubicBezTo>
                  <a:pt x="205128" y="569526"/>
                  <a:pt x="205128" y="569526"/>
                  <a:pt x="205128" y="572941"/>
                </a:cubicBezTo>
                <a:cubicBezTo>
                  <a:pt x="205128" y="572941"/>
                  <a:pt x="205128" y="579771"/>
                  <a:pt x="205128" y="579771"/>
                </a:cubicBezTo>
                <a:cubicBezTo>
                  <a:pt x="205128" y="579771"/>
                  <a:pt x="205128" y="579771"/>
                  <a:pt x="211965" y="579771"/>
                </a:cubicBezTo>
                <a:cubicBezTo>
                  <a:pt x="211965" y="583186"/>
                  <a:pt x="213675" y="584894"/>
                  <a:pt x="215384" y="585748"/>
                </a:cubicBezTo>
                <a:lnTo>
                  <a:pt x="218712" y="586579"/>
                </a:lnTo>
                <a:lnTo>
                  <a:pt x="215901" y="580430"/>
                </a:lnTo>
                <a:cubicBezTo>
                  <a:pt x="214314" y="579438"/>
                  <a:pt x="212726" y="579438"/>
                  <a:pt x="212726" y="579438"/>
                </a:cubicBezTo>
                <a:cubicBezTo>
                  <a:pt x="212726" y="579438"/>
                  <a:pt x="212726" y="579438"/>
                  <a:pt x="219076" y="579438"/>
                </a:cubicBezTo>
                <a:cubicBezTo>
                  <a:pt x="219076" y="579438"/>
                  <a:pt x="219076" y="581423"/>
                  <a:pt x="219076" y="583407"/>
                </a:cubicBezTo>
                <a:lnTo>
                  <a:pt x="219076" y="586874"/>
                </a:lnTo>
                <a:lnTo>
                  <a:pt x="222222" y="590017"/>
                </a:lnTo>
                <a:cubicBezTo>
                  <a:pt x="223932" y="591724"/>
                  <a:pt x="225641" y="593432"/>
                  <a:pt x="225641" y="593432"/>
                </a:cubicBezTo>
                <a:cubicBezTo>
                  <a:pt x="225641" y="593432"/>
                  <a:pt x="225641" y="593432"/>
                  <a:pt x="225641" y="594286"/>
                </a:cubicBezTo>
                <a:lnTo>
                  <a:pt x="225641" y="596847"/>
                </a:lnTo>
                <a:lnTo>
                  <a:pt x="225641" y="597701"/>
                </a:lnTo>
                <a:lnTo>
                  <a:pt x="225641" y="600263"/>
                </a:lnTo>
                <a:lnTo>
                  <a:pt x="225641" y="600345"/>
                </a:lnTo>
                <a:lnTo>
                  <a:pt x="225641" y="601116"/>
                </a:lnTo>
                <a:cubicBezTo>
                  <a:pt x="225641" y="601970"/>
                  <a:pt x="225641" y="603678"/>
                  <a:pt x="225641" y="607093"/>
                </a:cubicBezTo>
                <a:lnTo>
                  <a:pt x="225425" y="607093"/>
                </a:lnTo>
                <a:lnTo>
                  <a:pt x="219658" y="607093"/>
                </a:lnTo>
                <a:lnTo>
                  <a:pt x="219076" y="607093"/>
                </a:lnTo>
                <a:lnTo>
                  <a:pt x="218803" y="607093"/>
                </a:lnTo>
                <a:cubicBezTo>
                  <a:pt x="218803" y="610508"/>
                  <a:pt x="218803" y="610508"/>
                  <a:pt x="218803" y="609655"/>
                </a:cubicBezTo>
                <a:lnTo>
                  <a:pt x="218803" y="610508"/>
                </a:lnTo>
                <a:lnTo>
                  <a:pt x="218803" y="613070"/>
                </a:lnTo>
                <a:cubicBezTo>
                  <a:pt x="218803" y="613924"/>
                  <a:pt x="218803" y="613924"/>
                  <a:pt x="218803" y="613924"/>
                </a:cubicBezTo>
                <a:cubicBezTo>
                  <a:pt x="218803" y="613924"/>
                  <a:pt x="218803" y="613924"/>
                  <a:pt x="218803" y="614777"/>
                </a:cubicBezTo>
                <a:lnTo>
                  <a:pt x="218803" y="617339"/>
                </a:lnTo>
                <a:lnTo>
                  <a:pt x="218803" y="619900"/>
                </a:lnTo>
                <a:cubicBezTo>
                  <a:pt x="218803" y="620754"/>
                  <a:pt x="218803" y="620754"/>
                  <a:pt x="218803" y="620754"/>
                </a:cubicBezTo>
                <a:lnTo>
                  <a:pt x="220854" y="618022"/>
                </a:lnTo>
                <a:lnTo>
                  <a:pt x="222222" y="620754"/>
                </a:lnTo>
                <a:cubicBezTo>
                  <a:pt x="222222" y="622461"/>
                  <a:pt x="222222" y="624169"/>
                  <a:pt x="225641" y="627584"/>
                </a:cubicBezTo>
                <a:cubicBezTo>
                  <a:pt x="225641" y="627584"/>
                  <a:pt x="225641" y="627584"/>
                  <a:pt x="225641" y="626731"/>
                </a:cubicBezTo>
                <a:lnTo>
                  <a:pt x="225641" y="624169"/>
                </a:lnTo>
                <a:lnTo>
                  <a:pt x="225641" y="623315"/>
                </a:lnTo>
                <a:lnTo>
                  <a:pt x="225641" y="621646"/>
                </a:lnTo>
                <a:lnTo>
                  <a:pt x="225425" y="621507"/>
                </a:lnTo>
                <a:cubicBezTo>
                  <a:pt x="225425" y="621507"/>
                  <a:pt x="225425" y="619721"/>
                  <a:pt x="225425" y="617935"/>
                </a:cubicBezTo>
                <a:lnTo>
                  <a:pt x="225425" y="615950"/>
                </a:lnTo>
                <a:lnTo>
                  <a:pt x="225425" y="614363"/>
                </a:lnTo>
                <a:lnTo>
                  <a:pt x="225425" y="614362"/>
                </a:lnTo>
                <a:lnTo>
                  <a:pt x="227013" y="614362"/>
                </a:lnTo>
                <a:lnTo>
                  <a:pt x="227013" y="615950"/>
                </a:lnTo>
                <a:lnTo>
                  <a:pt x="225778" y="615950"/>
                </a:lnTo>
                <a:lnTo>
                  <a:pt x="226219" y="617935"/>
                </a:lnTo>
                <a:cubicBezTo>
                  <a:pt x="227013" y="619721"/>
                  <a:pt x="228600" y="621507"/>
                  <a:pt x="231775" y="621507"/>
                </a:cubicBezTo>
                <a:lnTo>
                  <a:pt x="231775" y="621573"/>
                </a:lnTo>
                <a:lnTo>
                  <a:pt x="231775" y="621705"/>
                </a:lnTo>
                <a:lnTo>
                  <a:pt x="231775" y="622400"/>
                </a:lnTo>
                <a:lnTo>
                  <a:pt x="231775" y="625079"/>
                </a:lnTo>
                <a:lnTo>
                  <a:pt x="231775" y="626732"/>
                </a:lnTo>
                <a:lnTo>
                  <a:pt x="231775" y="627183"/>
                </a:lnTo>
                <a:lnTo>
                  <a:pt x="231904" y="627257"/>
                </a:lnTo>
                <a:lnTo>
                  <a:pt x="232767" y="625013"/>
                </a:lnTo>
                <a:cubicBezTo>
                  <a:pt x="233760" y="624153"/>
                  <a:pt x="235744" y="624153"/>
                  <a:pt x="239713" y="627592"/>
                </a:cubicBezTo>
                <a:cubicBezTo>
                  <a:pt x="231775" y="620713"/>
                  <a:pt x="239713" y="634472"/>
                  <a:pt x="239713" y="634472"/>
                </a:cubicBezTo>
                <a:cubicBezTo>
                  <a:pt x="239713" y="637911"/>
                  <a:pt x="239713" y="637911"/>
                  <a:pt x="238721" y="637052"/>
                </a:cubicBezTo>
                <a:lnTo>
                  <a:pt x="232478" y="634733"/>
                </a:lnTo>
                <a:lnTo>
                  <a:pt x="232478" y="637830"/>
                </a:lnTo>
                <a:lnTo>
                  <a:pt x="232478" y="640391"/>
                </a:lnTo>
                <a:lnTo>
                  <a:pt x="232478" y="641245"/>
                </a:lnTo>
                <a:cubicBezTo>
                  <a:pt x="232478" y="644660"/>
                  <a:pt x="232478" y="644660"/>
                  <a:pt x="232478" y="644660"/>
                </a:cubicBezTo>
                <a:lnTo>
                  <a:pt x="232478" y="646596"/>
                </a:lnTo>
                <a:lnTo>
                  <a:pt x="232767" y="645815"/>
                </a:lnTo>
                <a:lnTo>
                  <a:pt x="236244" y="647156"/>
                </a:lnTo>
                <a:lnTo>
                  <a:pt x="232478" y="641245"/>
                </a:lnTo>
                <a:lnTo>
                  <a:pt x="238376" y="647979"/>
                </a:lnTo>
                <a:lnTo>
                  <a:pt x="239713" y="648494"/>
                </a:lnTo>
                <a:lnTo>
                  <a:pt x="238533" y="648646"/>
                </a:lnTo>
                <a:lnTo>
                  <a:pt x="239316" y="654906"/>
                </a:lnTo>
                <a:cubicBezTo>
                  <a:pt x="239316" y="654906"/>
                  <a:pt x="239316" y="653199"/>
                  <a:pt x="238461" y="650637"/>
                </a:cubicBezTo>
                <a:lnTo>
                  <a:pt x="237294" y="648805"/>
                </a:lnTo>
                <a:lnTo>
                  <a:pt x="232767" y="649387"/>
                </a:lnTo>
                <a:lnTo>
                  <a:pt x="232478" y="651209"/>
                </a:lnTo>
                <a:lnTo>
                  <a:pt x="232478" y="651491"/>
                </a:lnTo>
                <a:lnTo>
                  <a:pt x="232478" y="652345"/>
                </a:lnTo>
                <a:lnTo>
                  <a:pt x="232478" y="654906"/>
                </a:lnTo>
                <a:lnTo>
                  <a:pt x="232019" y="654103"/>
                </a:lnTo>
                <a:lnTo>
                  <a:pt x="231954" y="654513"/>
                </a:lnTo>
                <a:lnTo>
                  <a:pt x="232478" y="654906"/>
                </a:lnTo>
                <a:lnTo>
                  <a:pt x="231914" y="654765"/>
                </a:lnTo>
                <a:lnTo>
                  <a:pt x="231891" y="654906"/>
                </a:lnTo>
                <a:lnTo>
                  <a:pt x="232478" y="654906"/>
                </a:lnTo>
                <a:lnTo>
                  <a:pt x="232015" y="655060"/>
                </a:lnTo>
                <a:lnTo>
                  <a:pt x="232478" y="655477"/>
                </a:lnTo>
                <a:lnTo>
                  <a:pt x="232656" y="655637"/>
                </a:lnTo>
                <a:lnTo>
                  <a:pt x="232767" y="655737"/>
                </a:lnTo>
                <a:lnTo>
                  <a:pt x="239316" y="661631"/>
                </a:lnTo>
                <a:lnTo>
                  <a:pt x="239713" y="661988"/>
                </a:lnTo>
                <a:cubicBezTo>
                  <a:pt x="235744" y="661988"/>
                  <a:pt x="233760" y="661988"/>
                  <a:pt x="232767" y="661095"/>
                </a:cubicBezTo>
                <a:lnTo>
                  <a:pt x="232478" y="659273"/>
                </a:lnTo>
                <a:lnTo>
                  <a:pt x="231901" y="655637"/>
                </a:lnTo>
                <a:lnTo>
                  <a:pt x="231838" y="655240"/>
                </a:lnTo>
                <a:lnTo>
                  <a:pt x="231775" y="655638"/>
                </a:lnTo>
                <a:lnTo>
                  <a:pt x="231775" y="655140"/>
                </a:lnTo>
                <a:lnTo>
                  <a:pt x="229914" y="655760"/>
                </a:lnTo>
                <a:cubicBezTo>
                  <a:pt x="230769" y="656614"/>
                  <a:pt x="232478" y="658321"/>
                  <a:pt x="232478" y="661736"/>
                </a:cubicBezTo>
                <a:cubicBezTo>
                  <a:pt x="225641" y="654906"/>
                  <a:pt x="225641" y="654906"/>
                  <a:pt x="225641" y="654906"/>
                </a:cubicBezTo>
                <a:cubicBezTo>
                  <a:pt x="225641" y="654906"/>
                  <a:pt x="225641" y="654906"/>
                  <a:pt x="226496" y="654906"/>
                </a:cubicBezTo>
                <a:lnTo>
                  <a:pt x="231775" y="654906"/>
                </a:lnTo>
                <a:lnTo>
                  <a:pt x="231775" y="654844"/>
                </a:lnTo>
                <a:lnTo>
                  <a:pt x="231775" y="654731"/>
                </a:lnTo>
                <a:lnTo>
                  <a:pt x="229060" y="654052"/>
                </a:lnTo>
                <a:lnTo>
                  <a:pt x="228376" y="652857"/>
                </a:lnTo>
                <a:lnTo>
                  <a:pt x="229060" y="652345"/>
                </a:lnTo>
                <a:lnTo>
                  <a:pt x="231775" y="654379"/>
                </a:lnTo>
                <a:lnTo>
                  <a:pt x="231775" y="653677"/>
                </a:lnTo>
                <a:lnTo>
                  <a:pt x="229060" y="648929"/>
                </a:lnTo>
                <a:cubicBezTo>
                  <a:pt x="227350" y="648076"/>
                  <a:pt x="225641" y="648076"/>
                  <a:pt x="225641" y="648076"/>
                </a:cubicBezTo>
                <a:lnTo>
                  <a:pt x="228376" y="652857"/>
                </a:lnTo>
                <a:lnTo>
                  <a:pt x="225641" y="654906"/>
                </a:lnTo>
                <a:cubicBezTo>
                  <a:pt x="225641" y="654906"/>
                  <a:pt x="225641" y="654906"/>
                  <a:pt x="225641" y="661736"/>
                </a:cubicBezTo>
                <a:cubicBezTo>
                  <a:pt x="225641" y="661736"/>
                  <a:pt x="225641" y="654906"/>
                  <a:pt x="232478" y="661736"/>
                </a:cubicBezTo>
                <a:lnTo>
                  <a:pt x="232478" y="662549"/>
                </a:lnTo>
                <a:lnTo>
                  <a:pt x="232478" y="662664"/>
                </a:lnTo>
                <a:lnTo>
                  <a:pt x="238026" y="668006"/>
                </a:lnTo>
                <a:cubicBezTo>
                  <a:pt x="238919" y="668866"/>
                  <a:pt x="238919" y="668866"/>
                  <a:pt x="238919" y="668866"/>
                </a:cubicBezTo>
                <a:cubicBezTo>
                  <a:pt x="238919" y="668866"/>
                  <a:pt x="238919" y="675746"/>
                  <a:pt x="238919" y="675746"/>
                </a:cubicBezTo>
                <a:cubicBezTo>
                  <a:pt x="238919" y="672306"/>
                  <a:pt x="237133" y="670586"/>
                  <a:pt x="235347" y="668866"/>
                </a:cubicBezTo>
                <a:lnTo>
                  <a:pt x="232478" y="663341"/>
                </a:lnTo>
                <a:lnTo>
                  <a:pt x="232478" y="664298"/>
                </a:lnTo>
                <a:lnTo>
                  <a:pt x="232478" y="665152"/>
                </a:lnTo>
                <a:lnTo>
                  <a:pt x="232478" y="668337"/>
                </a:lnTo>
                <a:lnTo>
                  <a:pt x="232478" y="668567"/>
                </a:lnTo>
                <a:cubicBezTo>
                  <a:pt x="232478" y="668567"/>
                  <a:pt x="232478" y="668567"/>
                  <a:pt x="232478" y="669421"/>
                </a:cubicBezTo>
                <a:lnTo>
                  <a:pt x="232478" y="671128"/>
                </a:lnTo>
                <a:lnTo>
                  <a:pt x="232478" y="671982"/>
                </a:lnTo>
                <a:lnTo>
                  <a:pt x="232478" y="674544"/>
                </a:lnTo>
                <a:cubicBezTo>
                  <a:pt x="232478" y="675397"/>
                  <a:pt x="232478" y="675397"/>
                  <a:pt x="232478" y="675397"/>
                </a:cubicBezTo>
                <a:cubicBezTo>
                  <a:pt x="239316" y="675397"/>
                  <a:pt x="239316" y="675397"/>
                  <a:pt x="239316" y="682228"/>
                </a:cubicBezTo>
                <a:cubicBezTo>
                  <a:pt x="239316" y="682228"/>
                  <a:pt x="241025" y="682228"/>
                  <a:pt x="242735" y="682228"/>
                </a:cubicBezTo>
                <a:lnTo>
                  <a:pt x="243589" y="682228"/>
                </a:lnTo>
                <a:lnTo>
                  <a:pt x="246063" y="682228"/>
                </a:lnTo>
                <a:lnTo>
                  <a:pt x="246153" y="682228"/>
                </a:lnTo>
                <a:lnTo>
                  <a:pt x="246153" y="682505"/>
                </a:lnTo>
                <a:lnTo>
                  <a:pt x="246153" y="682625"/>
                </a:lnTo>
                <a:lnTo>
                  <a:pt x="246451" y="682625"/>
                </a:lnTo>
                <a:lnTo>
                  <a:pt x="246257" y="682366"/>
                </a:lnTo>
                <a:lnTo>
                  <a:pt x="246153" y="682228"/>
                </a:lnTo>
                <a:lnTo>
                  <a:pt x="246272" y="682346"/>
                </a:lnTo>
                <a:lnTo>
                  <a:pt x="246551" y="682625"/>
                </a:lnTo>
                <a:lnTo>
                  <a:pt x="247651" y="682625"/>
                </a:lnTo>
                <a:lnTo>
                  <a:pt x="247651" y="683724"/>
                </a:lnTo>
                <a:lnTo>
                  <a:pt x="252043" y="688111"/>
                </a:lnTo>
                <a:lnTo>
                  <a:pt x="250032" y="683419"/>
                </a:lnTo>
                <a:cubicBezTo>
                  <a:pt x="249238" y="682625"/>
                  <a:pt x="249238" y="682625"/>
                  <a:pt x="252413" y="682625"/>
                </a:cubicBezTo>
                <a:cubicBezTo>
                  <a:pt x="252413" y="682625"/>
                  <a:pt x="252413" y="682625"/>
                  <a:pt x="252413" y="683419"/>
                </a:cubicBezTo>
                <a:lnTo>
                  <a:pt x="252413" y="685800"/>
                </a:lnTo>
                <a:lnTo>
                  <a:pt x="252413" y="688481"/>
                </a:lnTo>
                <a:lnTo>
                  <a:pt x="252908" y="688975"/>
                </a:lnTo>
                <a:lnTo>
                  <a:pt x="252991" y="689058"/>
                </a:lnTo>
                <a:lnTo>
                  <a:pt x="252797" y="688975"/>
                </a:lnTo>
                <a:lnTo>
                  <a:pt x="252413" y="688811"/>
                </a:lnTo>
                <a:lnTo>
                  <a:pt x="252413" y="688975"/>
                </a:lnTo>
                <a:lnTo>
                  <a:pt x="252327" y="688774"/>
                </a:lnTo>
                <a:lnTo>
                  <a:pt x="247816" y="686843"/>
                </a:lnTo>
                <a:lnTo>
                  <a:pt x="248717" y="685643"/>
                </a:lnTo>
                <a:lnTo>
                  <a:pt x="247644" y="684213"/>
                </a:lnTo>
                <a:lnTo>
                  <a:pt x="246153" y="684213"/>
                </a:lnTo>
                <a:lnTo>
                  <a:pt x="246153" y="685643"/>
                </a:lnTo>
                <a:lnTo>
                  <a:pt x="246153" y="688204"/>
                </a:lnTo>
                <a:lnTo>
                  <a:pt x="246153" y="689058"/>
                </a:lnTo>
                <a:cubicBezTo>
                  <a:pt x="246153" y="689058"/>
                  <a:pt x="246153" y="695889"/>
                  <a:pt x="246153" y="695889"/>
                </a:cubicBezTo>
                <a:cubicBezTo>
                  <a:pt x="246153" y="695889"/>
                  <a:pt x="247863" y="695889"/>
                  <a:pt x="249572" y="695889"/>
                </a:cubicBezTo>
                <a:lnTo>
                  <a:pt x="250427" y="695889"/>
                </a:lnTo>
                <a:lnTo>
                  <a:pt x="252413" y="695889"/>
                </a:lnTo>
                <a:lnTo>
                  <a:pt x="252991" y="695889"/>
                </a:lnTo>
                <a:cubicBezTo>
                  <a:pt x="252991" y="695889"/>
                  <a:pt x="252991" y="697596"/>
                  <a:pt x="253846" y="699304"/>
                </a:cubicBezTo>
                <a:lnTo>
                  <a:pt x="256690" y="700928"/>
                </a:lnTo>
                <a:lnTo>
                  <a:pt x="259829" y="709549"/>
                </a:lnTo>
                <a:cubicBezTo>
                  <a:pt x="259829" y="702719"/>
                  <a:pt x="259829" y="702719"/>
                  <a:pt x="259829" y="702719"/>
                </a:cubicBezTo>
                <a:lnTo>
                  <a:pt x="260351" y="703241"/>
                </a:lnTo>
                <a:lnTo>
                  <a:pt x="260351" y="702719"/>
                </a:lnTo>
                <a:lnTo>
                  <a:pt x="259829" y="702719"/>
                </a:lnTo>
                <a:cubicBezTo>
                  <a:pt x="259829" y="702719"/>
                  <a:pt x="259829" y="702719"/>
                  <a:pt x="259829" y="701865"/>
                </a:cubicBezTo>
                <a:lnTo>
                  <a:pt x="259829" y="699304"/>
                </a:lnTo>
                <a:lnTo>
                  <a:pt x="259829" y="696742"/>
                </a:lnTo>
                <a:cubicBezTo>
                  <a:pt x="259829" y="695889"/>
                  <a:pt x="259829" y="695889"/>
                  <a:pt x="259829" y="695889"/>
                </a:cubicBezTo>
                <a:lnTo>
                  <a:pt x="260351" y="697975"/>
                </a:lnTo>
                <a:lnTo>
                  <a:pt x="260351" y="697706"/>
                </a:lnTo>
                <a:cubicBezTo>
                  <a:pt x="260351" y="696912"/>
                  <a:pt x="260351" y="696912"/>
                  <a:pt x="260351" y="696912"/>
                </a:cubicBezTo>
                <a:cubicBezTo>
                  <a:pt x="263526" y="696912"/>
                  <a:pt x="265114" y="696912"/>
                  <a:pt x="265907" y="697706"/>
                </a:cubicBezTo>
                <a:lnTo>
                  <a:pt x="266620" y="702693"/>
                </a:lnTo>
                <a:lnTo>
                  <a:pt x="266666" y="702719"/>
                </a:lnTo>
                <a:lnTo>
                  <a:pt x="266623" y="702719"/>
                </a:lnTo>
                <a:lnTo>
                  <a:pt x="266625" y="702733"/>
                </a:lnTo>
                <a:lnTo>
                  <a:pt x="266666" y="702719"/>
                </a:lnTo>
                <a:lnTo>
                  <a:pt x="266666" y="703017"/>
                </a:lnTo>
                <a:lnTo>
                  <a:pt x="266701" y="703262"/>
                </a:lnTo>
                <a:lnTo>
                  <a:pt x="266666" y="703122"/>
                </a:lnTo>
                <a:lnTo>
                  <a:pt x="266666" y="705280"/>
                </a:lnTo>
                <a:lnTo>
                  <a:pt x="266666" y="706134"/>
                </a:lnTo>
                <a:lnTo>
                  <a:pt x="266666" y="708696"/>
                </a:lnTo>
                <a:cubicBezTo>
                  <a:pt x="266666" y="709549"/>
                  <a:pt x="266666" y="709549"/>
                  <a:pt x="266666" y="709549"/>
                </a:cubicBezTo>
                <a:cubicBezTo>
                  <a:pt x="266666" y="706134"/>
                  <a:pt x="264957" y="704427"/>
                  <a:pt x="264102" y="703573"/>
                </a:cubicBezTo>
                <a:lnTo>
                  <a:pt x="266573" y="702750"/>
                </a:lnTo>
                <a:lnTo>
                  <a:pt x="266565" y="702719"/>
                </a:lnTo>
                <a:lnTo>
                  <a:pt x="263248" y="702719"/>
                </a:lnTo>
                <a:lnTo>
                  <a:pt x="260584" y="702719"/>
                </a:lnTo>
                <a:lnTo>
                  <a:pt x="260357" y="703247"/>
                </a:lnTo>
                <a:lnTo>
                  <a:pt x="263248" y="706134"/>
                </a:lnTo>
                <a:cubicBezTo>
                  <a:pt x="264957" y="707842"/>
                  <a:pt x="266666" y="709549"/>
                  <a:pt x="266666" y="709549"/>
                </a:cubicBezTo>
                <a:cubicBezTo>
                  <a:pt x="266666" y="709549"/>
                  <a:pt x="266666" y="709549"/>
                  <a:pt x="273504" y="716380"/>
                </a:cubicBezTo>
                <a:cubicBezTo>
                  <a:pt x="273504" y="709549"/>
                  <a:pt x="273504" y="709549"/>
                  <a:pt x="266666" y="709549"/>
                </a:cubicBezTo>
                <a:lnTo>
                  <a:pt x="268717" y="706817"/>
                </a:lnTo>
                <a:lnTo>
                  <a:pt x="273504" y="709549"/>
                </a:lnTo>
                <a:lnTo>
                  <a:pt x="273520" y="709612"/>
                </a:lnTo>
                <a:lnTo>
                  <a:pt x="274359" y="712965"/>
                </a:lnTo>
                <a:cubicBezTo>
                  <a:pt x="275213" y="714672"/>
                  <a:pt x="276923" y="716380"/>
                  <a:pt x="280341" y="716380"/>
                </a:cubicBezTo>
                <a:cubicBezTo>
                  <a:pt x="280341" y="716380"/>
                  <a:pt x="280341" y="716380"/>
                  <a:pt x="280341" y="717234"/>
                </a:cubicBezTo>
                <a:lnTo>
                  <a:pt x="280341" y="719795"/>
                </a:lnTo>
                <a:cubicBezTo>
                  <a:pt x="280341" y="721503"/>
                  <a:pt x="280341" y="723210"/>
                  <a:pt x="280341" y="723210"/>
                </a:cubicBezTo>
                <a:cubicBezTo>
                  <a:pt x="280341" y="723210"/>
                  <a:pt x="287179" y="723210"/>
                  <a:pt x="287179" y="723210"/>
                </a:cubicBezTo>
                <a:cubicBezTo>
                  <a:pt x="287179" y="723210"/>
                  <a:pt x="288889" y="724918"/>
                  <a:pt x="290598" y="726625"/>
                </a:cubicBezTo>
                <a:lnTo>
                  <a:pt x="293688" y="729712"/>
                </a:lnTo>
                <a:lnTo>
                  <a:pt x="294017" y="730041"/>
                </a:lnTo>
                <a:lnTo>
                  <a:pt x="294664" y="730779"/>
                </a:lnTo>
                <a:lnTo>
                  <a:pt x="295376" y="731592"/>
                </a:lnTo>
                <a:lnTo>
                  <a:pt x="300832" y="734219"/>
                </a:lnTo>
                <a:lnTo>
                  <a:pt x="301625" y="734601"/>
                </a:lnTo>
                <a:lnTo>
                  <a:pt x="301625" y="733425"/>
                </a:lnTo>
                <a:lnTo>
                  <a:pt x="301625" y="731837"/>
                </a:lnTo>
                <a:lnTo>
                  <a:pt x="300435" y="730647"/>
                </a:lnTo>
                <a:lnTo>
                  <a:pt x="301625" y="731539"/>
                </a:lnTo>
                <a:lnTo>
                  <a:pt x="301625" y="731327"/>
                </a:lnTo>
                <a:lnTo>
                  <a:pt x="300435" y="730647"/>
                </a:lnTo>
                <a:lnTo>
                  <a:pt x="301625" y="731157"/>
                </a:lnTo>
                <a:lnTo>
                  <a:pt x="301625" y="731044"/>
                </a:lnTo>
                <a:lnTo>
                  <a:pt x="301625" y="730647"/>
                </a:lnTo>
                <a:lnTo>
                  <a:pt x="301278" y="730647"/>
                </a:lnTo>
                <a:cubicBezTo>
                  <a:pt x="300435" y="730647"/>
                  <a:pt x="300435" y="730647"/>
                  <a:pt x="300435" y="730647"/>
                </a:cubicBezTo>
                <a:lnTo>
                  <a:pt x="300733" y="730250"/>
                </a:lnTo>
                <a:lnTo>
                  <a:pt x="300435" y="730250"/>
                </a:lnTo>
                <a:lnTo>
                  <a:pt x="300336" y="730250"/>
                </a:lnTo>
                <a:lnTo>
                  <a:pt x="300435" y="730647"/>
                </a:lnTo>
                <a:lnTo>
                  <a:pt x="300038" y="730250"/>
                </a:lnTo>
                <a:lnTo>
                  <a:pt x="295375" y="730250"/>
                </a:lnTo>
                <a:cubicBezTo>
                  <a:pt x="294482" y="730250"/>
                  <a:pt x="294482" y="730250"/>
                  <a:pt x="294482" y="730250"/>
                </a:cubicBezTo>
                <a:lnTo>
                  <a:pt x="294482" y="729390"/>
                </a:lnTo>
                <a:lnTo>
                  <a:pt x="294482" y="726810"/>
                </a:lnTo>
                <a:lnTo>
                  <a:pt x="294482" y="724694"/>
                </a:lnTo>
                <a:lnTo>
                  <a:pt x="293688" y="723900"/>
                </a:lnTo>
                <a:lnTo>
                  <a:pt x="294482" y="724354"/>
                </a:lnTo>
                <a:lnTo>
                  <a:pt x="294482" y="724231"/>
                </a:lnTo>
                <a:lnTo>
                  <a:pt x="294482" y="723900"/>
                </a:lnTo>
                <a:lnTo>
                  <a:pt x="294482" y="723371"/>
                </a:lnTo>
                <a:lnTo>
                  <a:pt x="295032" y="723900"/>
                </a:lnTo>
                <a:lnTo>
                  <a:pt x="295375" y="724231"/>
                </a:lnTo>
                <a:lnTo>
                  <a:pt x="296993" y="725788"/>
                </a:lnTo>
                <a:lnTo>
                  <a:pt x="299592" y="727274"/>
                </a:lnTo>
                <a:lnTo>
                  <a:pt x="299927" y="728614"/>
                </a:lnTo>
                <a:lnTo>
                  <a:pt x="300435" y="729103"/>
                </a:lnTo>
                <a:lnTo>
                  <a:pt x="301107" y="729751"/>
                </a:lnTo>
                <a:lnTo>
                  <a:pt x="302965" y="727274"/>
                </a:lnTo>
                <a:cubicBezTo>
                  <a:pt x="303809" y="727274"/>
                  <a:pt x="303809" y="727274"/>
                  <a:pt x="300435" y="723900"/>
                </a:cubicBezTo>
                <a:cubicBezTo>
                  <a:pt x="303809" y="727274"/>
                  <a:pt x="305495" y="728960"/>
                  <a:pt x="306339" y="730647"/>
                </a:cubicBezTo>
                <a:lnTo>
                  <a:pt x="303809" y="730647"/>
                </a:lnTo>
                <a:lnTo>
                  <a:pt x="301852" y="730647"/>
                </a:lnTo>
                <a:lnTo>
                  <a:pt x="302311" y="731451"/>
                </a:lnTo>
                <a:lnTo>
                  <a:pt x="304729" y="732487"/>
                </a:lnTo>
                <a:lnTo>
                  <a:pt x="304264" y="732835"/>
                </a:lnTo>
                <a:lnTo>
                  <a:pt x="302539" y="731849"/>
                </a:lnTo>
                <a:lnTo>
                  <a:pt x="302914" y="732506"/>
                </a:lnTo>
                <a:lnTo>
                  <a:pt x="303809" y="733177"/>
                </a:lnTo>
                <a:lnTo>
                  <a:pt x="304264" y="732835"/>
                </a:lnTo>
                <a:lnTo>
                  <a:pt x="306339" y="734021"/>
                </a:lnTo>
                <a:lnTo>
                  <a:pt x="306918" y="736336"/>
                </a:lnTo>
                <a:lnTo>
                  <a:pt x="307054" y="736370"/>
                </a:lnTo>
                <a:lnTo>
                  <a:pt x="306569" y="732487"/>
                </a:lnTo>
                <a:lnTo>
                  <a:pt x="307182" y="730647"/>
                </a:lnTo>
                <a:lnTo>
                  <a:pt x="309370" y="734477"/>
                </a:lnTo>
                <a:lnTo>
                  <a:pt x="307809" y="736559"/>
                </a:lnTo>
                <a:lnTo>
                  <a:pt x="307975" y="736600"/>
                </a:lnTo>
                <a:lnTo>
                  <a:pt x="307778" y="736600"/>
                </a:lnTo>
                <a:lnTo>
                  <a:pt x="307247" y="737308"/>
                </a:lnTo>
                <a:lnTo>
                  <a:pt x="307426" y="737394"/>
                </a:lnTo>
                <a:lnTo>
                  <a:pt x="308025" y="737394"/>
                </a:lnTo>
                <a:lnTo>
                  <a:pt x="310556" y="737394"/>
                </a:lnTo>
                <a:lnTo>
                  <a:pt x="313929" y="737394"/>
                </a:lnTo>
                <a:cubicBezTo>
                  <a:pt x="307182" y="737394"/>
                  <a:pt x="313929" y="744141"/>
                  <a:pt x="313929" y="744141"/>
                </a:cubicBezTo>
                <a:cubicBezTo>
                  <a:pt x="310556" y="744141"/>
                  <a:pt x="308869" y="742454"/>
                  <a:pt x="308025" y="740768"/>
                </a:cubicBezTo>
                <a:lnTo>
                  <a:pt x="307553" y="738880"/>
                </a:lnTo>
                <a:lnTo>
                  <a:pt x="307083" y="740239"/>
                </a:lnTo>
                <a:lnTo>
                  <a:pt x="300854" y="737668"/>
                </a:lnTo>
                <a:lnTo>
                  <a:pt x="300854" y="740286"/>
                </a:lnTo>
                <a:lnTo>
                  <a:pt x="300854" y="741140"/>
                </a:lnTo>
                <a:cubicBezTo>
                  <a:pt x="300854" y="740286"/>
                  <a:pt x="300854" y="740286"/>
                  <a:pt x="300854" y="743702"/>
                </a:cubicBezTo>
                <a:cubicBezTo>
                  <a:pt x="300854" y="740286"/>
                  <a:pt x="300854" y="738579"/>
                  <a:pt x="299999" y="736871"/>
                </a:cubicBezTo>
                <a:lnTo>
                  <a:pt x="300014" y="736871"/>
                </a:lnTo>
                <a:lnTo>
                  <a:pt x="299918" y="736779"/>
                </a:lnTo>
                <a:lnTo>
                  <a:pt x="299999" y="736871"/>
                </a:lnTo>
                <a:lnTo>
                  <a:pt x="297436" y="736871"/>
                </a:lnTo>
                <a:cubicBezTo>
                  <a:pt x="295726" y="736871"/>
                  <a:pt x="294017" y="736871"/>
                  <a:pt x="294017" y="736871"/>
                </a:cubicBezTo>
                <a:cubicBezTo>
                  <a:pt x="300854" y="736871"/>
                  <a:pt x="300854" y="743702"/>
                  <a:pt x="300854" y="743702"/>
                </a:cubicBezTo>
                <a:cubicBezTo>
                  <a:pt x="300854" y="750532"/>
                  <a:pt x="300854" y="750532"/>
                  <a:pt x="307692" y="750532"/>
                </a:cubicBezTo>
                <a:cubicBezTo>
                  <a:pt x="307692" y="750532"/>
                  <a:pt x="307692" y="750532"/>
                  <a:pt x="307692" y="751386"/>
                </a:cubicBezTo>
                <a:lnTo>
                  <a:pt x="307692" y="754801"/>
                </a:lnTo>
                <a:lnTo>
                  <a:pt x="307692" y="757362"/>
                </a:lnTo>
                <a:cubicBezTo>
                  <a:pt x="311111" y="757362"/>
                  <a:pt x="311111" y="755655"/>
                  <a:pt x="311111" y="753947"/>
                </a:cubicBezTo>
                <a:lnTo>
                  <a:pt x="314250" y="750811"/>
                </a:lnTo>
                <a:lnTo>
                  <a:pt x="313971" y="750532"/>
                </a:lnTo>
                <a:lnTo>
                  <a:pt x="311111" y="750532"/>
                </a:lnTo>
                <a:cubicBezTo>
                  <a:pt x="309401" y="750532"/>
                  <a:pt x="307692" y="750532"/>
                  <a:pt x="307692" y="750532"/>
                </a:cubicBezTo>
                <a:cubicBezTo>
                  <a:pt x="307692" y="750532"/>
                  <a:pt x="300854" y="743702"/>
                  <a:pt x="300854" y="743702"/>
                </a:cubicBezTo>
                <a:cubicBezTo>
                  <a:pt x="304273" y="747117"/>
                  <a:pt x="304273" y="747117"/>
                  <a:pt x="304273" y="746263"/>
                </a:cubicBezTo>
                <a:lnTo>
                  <a:pt x="307182" y="744084"/>
                </a:lnTo>
                <a:lnTo>
                  <a:pt x="307692" y="743702"/>
                </a:lnTo>
                <a:lnTo>
                  <a:pt x="307975" y="743984"/>
                </a:lnTo>
                <a:lnTo>
                  <a:pt x="308132" y="744141"/>
                </a:lnTo>
                <a:lnTo>
                  <a:pt x="313086" y="744141"/>
                </a:lnTo>
                <a:cubicBezTo>
                  <a:pt x="313929" y="744141"/>
                  <a:pt x="313929" y="744141"/>
                  <a:pt x="313929" y="744141"/>
                </a:cubicBezTo>
                <a:lnTo>
                  <a:pt x="313797" y="744537"/>
                </a:lnTo>
                <a:lnTo>
                  <a:pt x="314325" y="744537"/>
                </a:lnTo>
                <a:lnTo>
                  <a:pt x="314326" y="744537"/>
                </a:lnTo>
                <a:cubicBezTo>
                  <a:pt x="314326" y="744537"/>
                  <a:pt x="314326" y="750887"/>
                  <a:pt x="320676" y="750887"/>
                </a:cubicBezTo>
                <a:lnTo>
                  <a:pt x="316707" y="750887"/>
                </a:lnTo>
                <a:lnTo>
                  <a:pt x="315120" y="750887"/>
                </a:lnTo>
                <a:cubicBezTo>
                  <a:pt x="314326" y="750887"/>
                  <a:pt x="314326" y="750887"/>
                  <a:pt x="314326" y="750887"/>
                </a:cubicBezTo>
                <a:lnTo>
                  <a:pt x="314316" y="750816"/>
                </a:lnTo>
                <a:lnTo>
                  <a:pt x="314310" y="750824"/>
                </a:lnTo>
                <a:lnTo>
                  <a:pt x="314326" y="750887"/>
                </a:lnTo>
                <a:lnTo>
                  <a:pt x="314290" y="750851"/>
                </a:lnTo>
                <a:lnTo>
                  <a:pt x="311965" y="753947"/>
                </a:lnTo>
                <a:lnTo>
                  <a:pt x="314326" y="757092"/>
                </a:lnTo>
                <a:lnTo>
                  <a:pt x="314435" y="757237"/>
                </a:lnTo>
                <a:lnTo>
                  <a:pt x="315120" y="757237"/>
                </a:lnTo>
                <a:lnTo>
                  <a:pt x="317501" y="757237"/>
                </a:lnTo>
                <a:cubicBezTo>
                  <a:pt x="319089" y="757237"/>
                  <a:pt x="320676" y="757237"/>
                  <a:pt x="320676" y="757237"/>
                </a:cubicBezTo>
                <a:cubicBezTo>
                  <a:pt x="320676" y="757237"/>
                  <a:pt x="319089" y="757237"/>
                  <a:pt x="318295" y="758229"/>
                </a:cubicBezTo>
                <a:lnTo>
                  <a:pt x="319804" y="762632"/>
                </a:lnTo>
                <a:lnTo>
                  <a:pt x="320676" y="763503"/>
                </a:lnTo>
                <a:lnTo>
                  <a:pt x="321367" y="764193"/>
                </a:lnTo>
                <a:lnTo>
                  <a:pt x="320676" y="764094"/>
                </a:lnTo>
                <a:lnTo>
                  <a:pt x="320286" y="764039"/>
                </a:lnTo>
                <a:lnTo>
                  <a:pt x="320339" y="764193"/>
                </a:lnTo>
                <a:lnTo>
                  <a:pt x="320676" y="764193"/>
                </a:lnTo>
                <a:lnTo>
                  <a:pt x="321367" y="764193"/>
                </a:lnTo>
                <a:lnTo>
                  <a:pt x="320512" y="770170"/>
                </a:lnTo>
                <a:lnTo>
                  <a:pt x="317948" y="767608"/>
                </a:lnTo>
                <a:cubicBezTo>
                  <a:pt x="317948" y="767608"/>
                  <a:pt x="317948" y="767608"/>
                  <a:pt x="314529" y="764193"/>
                </a:cubicBezTo>
                <a:cubicBezTo>
                  <a:pt x="314529" y="764193"/>
                  <a:pt x="314529" y="764193"/>
                  <a:pt x="315384" y="764193"/>
                </a:cubicBezTo>
                <a:lnTo>
                  <a:pt x="317948" y="764193"/>
                </a:lnTo>
                <a:lnTo>
                  <a:pt x="320227" y="764193"/>
                </a:lnTo>
                <a:lnTo>
                  <a:pt x="320147" y="764019"/>
                </a:lnTo>
                <a:lnTo>
                  <a:pt x="315384" y="763339"/>
                </a:lnTo>
                <a:lnTo>
                  <a:pt x="314674" y="758380"/>
                </a:lnTo>
                <a:lnTo>
                  <a:pt x="314529" y="758234"/>
                </a:lnTo>
                <a:lnTo>
                  <a:pt x="314529" y="760778"/>
                </a:lnTo>
                <a:cubicBezTo>
                  <a:pt x="314529" y="762485"/>
                  <a:pt x="314529" y="764193"/>
                  <a:pt x="314529" y="764193"/>
                </a:cubicBezTo>
                <a:cubicBezTo>
                  <a:pt x="314529" y="764193"/>
                  <a:pt x="314529" y="764193"/>
                  <a:pt x="314529" y="771023"/>
                </a:cubicBezTo>
                <a:cubicBezTo>
                  <a:pt x="317948" y="771023"/>
                  <a:pt x="319658" y="771023"/>
                  <a:pt x="320512" y="770170"/>
                </a:cubicBezTo>
                <a:lnTo>
                  <a:pt x="321367" y="771023"/>
                </a:lnTo>
                <a:cubicBezTo>
                  <a:pt x="321367" y="771023"/>
                  <a:pt x="321367" y="771023"/>
                  <a:pt x="321367" y="777854"/>
                </a:cubicBezTo>
                <a:cubicBezTo>
                  <a:pt x="328204" y="777854"/>
                  <a:pt x="328204" y="777854"/>
                  <a:pt x="328204" y="777854"/>
                </a:cubicBezTo>
                <a:cubicBezTo>
                  <a:pt x="328204" y="777854"/>
                  <a:pt x="329914" y="777854"/>
                  <a:pt x="331623" y="777854"/>
                </a:cubicBezTo>
                <a:lnTo>
                  <a:pt x="334187" y="777854"/>
                </a:lnTo>
                <a:cubicBezTo>
                  <a:pt x="335042" y="777854"/>
                  <a:pt x="335042" y="777854"/>
                  <a:pt x="335042" y="777854"/>
                </a:cubicBezTo>
                <a:cubicBezTo>
                  <a:pt x="338461" y="777854"/>
                  <a:pt x="338461" y="777854"/>
                  <a:pt x="337606" y="777854"/>
                </a:cubicBezTo>
                <a:lnTo>
                  <a:pt x="338461" y="777854"/>
                </a:lnTo>
                <a:lnTo>
                  <a:pt x="341025" y="777854"/>
                </a:lnTo>
                <a:lnTo>
                  <a:pt x="341292" y="777854"/>
                </a:lnTo>
                <a:lnTo>
                  <a:pt x="338138" y="774700"/>
                </a:lnTo>
                <a:cubicBezTo>
                  <a:pt x="338138" y="774700"/>
                  <a:pt x="338138" y="774700"/>
                  <a:pt x="334963" y="771525"/>
                </a:cubicBezTo>
                <a:cubicBezTo>
                  <a:pt x="334963" y="771525"/>
                  <a:pt x="334963" y="771525"/>
                  <a:pt x="335757" y="771525"/>
                </a:cubicBezTo>
                <a:lnTo>
                  <a:pt x="337344" y="771525"/>
                </a:lnTo>
                <a:lnTo>
                  <a:pt x="338138" y="771525"/>
                </a:lnTo>
                <a:lnTo>
                  <a:pt x="341313" y="771525"/>
                </a:lnTo>
                <a:lnTo>
                  <a:pt x="341313" y="774700"/>
                </a:lnTo>
                <a:lnTo>
                  <a:pt x="341313" y="777081"/>
                </a:lnTo>
                <a:lnTo>
                  <a:pt x="341313" y="777854"/>
                </a:lnTo>
                <a:lnTo>
                  <a:pt x="341880" y="777854"/>
                </a:lnTo>
                <a:cubicBezTo>
                  <a:pt x="345299" y="781269"/>
                  <a:pt x="348717" y="784684"/>
                  <a:pt x="351281" y="787246"/>
                </a:cubicBezTo>
                <a:lnTo>
                  <a:pt x="353202" y="789164"/>
                </a:lnTo>
                <a:lnTo>
                  <a:pt x="355555" y="791515"/>
                </a:lnTo>
                <a:cubicBezTo>
                  <a:pt x="355555" y="794930"/>
                  <a:pt x="357264" y="796637"/>
                  <a:pt x="358974" y="798345"/>
                </a:cubicBezTo>
                <a:lnTo>
                  <a:pt x="362235" y="804862"/>
                </a:lnTo>
                <a:lnTo>
                  <a:pt x="362392" y="805175"/>
                </a:lnTo>
                <a:lnTo>
                  <a:pt x="362078" y="804862"/>
                </a:lnTo>
                <a:lnTo>
                  <a:pt x="356410" y="799199"/>
                </a:lnTo>
                <a:cubicBezTo>
                  <a:pt x="355555" y="798345"/>
                  <a:pt x="355555" y="798345"/>
                  <a:pt x="355555" y="798345"/>
                </a:cubicBezTo>
                <a:lnTo>
                  <a:pt x="357772" y="803514"/>
                </a:lnTo>
                <a:lnTo>
                  <a:pt x="355555" y="805175"/>
                </a:lnTo>
                <a:cubicBezTo>
                  <a:pt x="348717" y="805175"/>
                  <a:pt x="348717" y="798345"/>
                  <a:pt x="348717" y="805175"/>
                </a:cubicBezTo>
                <a:cubicBezTo>
                  <a:pt x="348717" y="805175"/>
                  <a:pt x="350427" y="805175"/>
                  <a:pt x="352136" y="805175"/>
                </a:cubicBezTo>
                <a:lnTo>
                  <a:pt x="354700" y="805175"/>
                </a:lnTo>
                <a:cubicBezTo>
                  <a:pt x="355555" y="805175"/>
                  <a:pt x="355555" y="805175"/>
                  <a:pt x="355555" y="805175"/>
                </a:cubicBezTo>
                <a:cubicBezTo>
                  <a:pt x="355555" y="805175"/>
                  <a:pt x="355555" y="805175"/>
                  <a:pt x="362392" y="812006"/>
                </a:cubicBezTo>
                <a:cubicBezTo>
                  <a:pt x="369230" y="812006"/>
                  <a:pt x="369230" y="818836"/>
                  <a:pt x="369230" y="818836"/>
                </a:cubicBezTo>
                <a:cubicBezTo>
                  <a:pt x="369230" y="818836"/>
                  <a:pt x="369230" y="818836"/>
                  <a:pt x="370085" y="818836"/>
                </a:cubicBezTo>
                <a:lnTo>
                  <a:pt x="372649" y="818836"/>
                </a:lnTo>
                <a:lnTo>
                  <a:pt x="373504" y="818836"/>
                </a:lnTo>
                <a:lnTo>
                  <a:pt x="375213" y="818836"/>
                </a:lnTo>
                <a:lnTo>
                  <a:pt x="376003" y="818836"/>
                </a:lnTo>
                <a:lnTo>
                  <a:pt x="373857" y="815975"/>
                </a:lnTo>
                <a:cubicBezTo>
                  <a:pt x="374651" y="815975"/>
                  <a:pt x="376238" y="815975"/>
                  <a:pt x="376238" y="812800"/>
                </a:cubicBezTo>
                <a:lnTo>
                  <a:pt x="376238" y="816769"/>
                </a:lnTo>
                <a:lnTo>
                  <a:pt x="376238" y="818356"/>
                </a:lnTo>
                <a:lnTo>
                  <a:pt x="376238" y="818836"/>
                </a:lnTo>
                <a:lnTo>
                  <a:pt x="376473" y="818836"/>
                </a:lnTo>
                <a:lnTo>
                  <a:pt x="378297" y="816404"/>
                </a:lnTo>
                <a:lnTo>
                  <a:pt x="376238" y="812800"/>
                </a:lnTo>
                <a:cubicBezTo>
                  <a:pt x="379413" y="812800"/>
                  <a:pt x="381001" y="814388"/>
                  <a:pt x="381794" y="815975"/>
                </a:cubicBezTo>
                <a:lnTo>
                  <a:pt x="382510" y="818836"/>
                </a:lnTo>
                <a:lnTo>
                  <a:pt x="382905" y="818836"/>
                </a:lnTo>
                <a:lnTo>
                  <a:pt x="382905" y="819690"/>
                </a:lnTo>
                <a:lnTo>
                  <a:pt x="382905" y="822252"/>
                </a:lnTo>
                <a:lnTo>
                  <a:pt x="382905" y="824813"/>
                </a:lnTo>
                <a:lnTo>
                  <a:pt x="382905" y="825667"/>
                </a:lnTo>
                <a:cubicBezTo>
                  <a:pt x="389743" y="825667"/>
                  <a:pt x="389743" y="825667"/>
                  <a:pt x="389743" y="825667"/>
                </a:cubicBezTo>
                <a:cubicBezTo>
                  <a:pt x="396580" y="825667"/>
                  <a:pt x="396580" y="825667"/>
                  <a:pt x="396580" y="825667"/>
                </a:cubicBezTo>
                <a:cubicBezTo>
                  <a:pt x="396580" y="825667"/>
                  <a:pt x="396580" y="823959"/>
                  <a:pt x="395725" y="822252"/>
                </a:cubicBezTo>
                <a:lnTo>
                  <a:pt x="393623" y="821052"/>
                </a:lnTo>
                <a:lnTo>
                  <a:pt x="396530" y="818874"/>
                </a:lnTo>
                <a:lnTo>
                  <a:pt x="396484" y="818836"/>
                </a:lnTo>
                <a:lnTo>
                  <a:pt x="396216" y="818836"/>
                </a:lnTo>
                <a:lnTo>
                  <a:pt x="396082" y="819150"/>
                </a:lnTo>
                <a:lnTo>
                  <a:pt x="396082" y="818836"/>
                </a:lnTo>
                <a:lnTo>
                  <a:pt x="395725" y="818836"/>
                </a:lnTo>
                <a:lnTo>
                  <a:pt x="393162" y="818836"/>
                </a:lnTo>
                <a:lnTo>
                  <a:pt x="392307" y="818836"/>
                </a:lnTo>
                <a:cubicBezTo>
                  <a:pt x="391452" y="818836"/>
                  <a:pt x="389743" y="818836"/>
                  <a:pt x="389743" y="818836"/>
                </a:cubicBezTo>
                <a:cubicBezTo>
                  <a:pt x="389743" y="815421"/>
                  <a:pt x="391452" y="815421"/>
                  <a:pt x="393162" y="816275"/>
                </a:cubicBezTo>
                <a:lnTo>
                  <a:pt x="395057" y="817695"/>
                </a:lnTo>
                <a:lnTo>
                  <a:pt x="389743" y="813444"/>
                </a:lnTo>
                <a:lnTo>
                  <a:pt x="389743" y="818836"/>
                </a:lnTo>
                <a:cubicBezTo>
                  <a:pt x="389743" y="818836"/>
                  <a:pt x="389743" y="818836"/>
                  <a:pt x="382905" y="812006"/>
                </a:cubicBezTo>
                <a:cubicBezTo>
                  <a:pt x="382905" y="808591"/>
                  <a:pt x="384615" y="808591"/>
                  <a:pt x="386324" y="809444"/>
                </a:cubicBezTo>
                <a:lnTo>
                  <a:pt x="387515" y="810337"/>
                </a:lnTo>
                <a:lnTo>
                  <a:pt x="383481" y="805854"/>
                </a:lnTo>
                <a:lnTo>
                  <a:pt x="382905" y="805214"/>
                </a:lnTo>
                <a:lnTo>
                  <a:pt x="382905" y="811152"/>
                </a:lnTo>
                <a:cubicBezTo>
                  <a:pt x="382905" y="812006"/>
                  <a:pt x="382905" y="812006"/>
                  <a:pt x="382905" y="812006"/>
                </a:cubicBezTo>
                <a:cubicBezTo>
                  <a:pt x="382905" y="812006"/>
                  <a:pt x="381196" y="810298"/>
                  <a:pt x="380341" y="808591"/>
                </a:cubicBezTo>
                <a:lnTo>
                  <a:pt x="382889" y="805197"/>
                </a:lnTo>
                <a:lnTo>
                  <a:pt x="382588" y="804862"/>
                </a:lnTo>
                <a:cubicBezTo>
                  <a:pt x="382588" y="804862"/>
                  <a:pt x="384374" y="806847"/>
                  <a:pt x="387053" y="808831"/>
                </a:cubicBezTo>
                <a:lnTo>
                  <a:pt x="387140" y="808866"/>
                </a:lnTo>
                <a:lnTo>
                  <a:pt x="385763" y="805854"/>
                </a:lnTo>
                <a:cubicBezTo>
                  <a:pt x="384176" y="804862"/>
                  <a:pt x="382588" y="804862"/>
                  <a:pt x="382588" y="804862"/>
                </a:cubicBezTo>
                <a:cubicBezTo>
                  <a:pt x="382588" y="804862"/>
                  <a:pt x="382588" y="804862"/>
                  <a:pt x="383382" y="804862"/>
                </a:cubicBezTo>
                <a:lnTo>
                  <a:pt x="384176" y="804862"/>
                </a:lnTo>
                <a:cubicBezTo>
                  <a:pt x="384176" y="804862"/>
                  <a:pt x="385763" y="804862"/>
                  <a:pt x="388938" y="804862"/>
                </a:cubicBezTo>
                <a:lnTo>
                  <a:pt x="388938" y="809593"/>
                </a:lnTo>
                <a:lnTo>
                  <a:pt x="389732" y="809914"/>
                </a:lnTo>
                <a:lnTo>
                  <a:pt x="389732" y="811998"/>
                </a:lnTo>
                <a:lnTo>
                  <a:pt x="389743" y="812006"/>
                </a:lnTo>
                <a:lnTo>
                  <a:pt x="389743" y="812800"/>
                </a:lnTo>
                <a:lnTo>
                  <a:pt x="391134" y="812800"/>
                </a:lnTo>
                <a:lnTo>
                  <a:pt x="389743" y="812006"/>
                </a:lnTo>
                <a:lnTo>
                  <a:pt x="395308" y="812800"/>
                </a:lnTo>
                <a:lnTo>
                  <a:pt x="396082" y="812800"/>
                </a:lnTo>
                <a:lnTo>
                  <a:pt x="396082" y="812479"/>
                </a:lnTo>
                <a:lnTo>
                  <a:pt x="389732" y="809914"/>
                </a:lnTo>
                <a:lnTo>
                  <a:pt x="389732" y="808831"/>
                </a:lnTo>
                <a:cubicBezTo>
                  <a:pt x="389732" y="806847"/>
                  <a:pt x="389732" y="804862"/>
                  <a:pt x="389732" y="804862"/>
                </a:cubicBezTo>
                <a:cubicBezTo>
                  <a:pt x="389732" y="804862"/>
                  <a:pt x="389732" y="806847"/>
                  <a:pt x="390625" y="808831"/>
                </a:cubicBezTo>
                <a:lnTo>
                  <a:pt x="396082" y="812296"/>
                </a:lnTo>
                <a:lnTo>
                  <a:pt x="396082" y="812006"/>
                </a:lnTo>
                <a:lnTo>
                  <a:pt x="398464" y="812800"/>
                </a:lnTo>
                <a:lnTo>
                  <a:pt x="398761" y="812899"/>
                </a:lnTo>
                <a:lnTo>
                  <a:pt x="397145" y="816669"/>
                </a:lnTo>
                <a:lnTo>
                  <a:pt x="398397" y="817769"/>
                </a:lnTo>
                <a:lnTo>
                  <a:pt x="396876" y="818663"/>
                </a:lnTo>
                <a:lnTo>
                  <a:pt x="396876" y="818794"/>
                </a:lnTo>
                <a:lnTo>
                  <a:pt x="402563" y="817983"/>
                </a:lnTo>
                <a:lnTo>
                  <a:pt x="403304" y="812800"/>
                </a:lnTo>
                <a:lnTo>
                  <a:pt x="403418" y="812006"/>
                </a:lnTo>
                <a:lnTo>
                  <a:pt x="404213" y="812800"/>
                </a:lnTo>
                <a:lnTo>
                  <a:pt x="406837" y="815421"/>
                </a:lnTo>
                <a:cubicBezTo>
                  <a:pt x="406837" y="817129"/>
                  <a:pt x="406837" y="818836"/>
                  <a:pt x="410256" y="818836"/>
                </a:cubicBezTo>
                <a:cubicBezTo>
                  <a:pt x="410256" y="825667"/>
                  <a:pt x="410256" y="825667"/>
                  <a:pt x="410256" y="825667"/>
                </a:cubicBezTo>
                <a:cubicBezTo>
                  <a:pt x="417093" y="825667"/>
                  <a:pt x="417093" y="825667"/>
                  <a:pt x="417093" y="825667"/>
                </a:cubicBezTo>
                <a:cubicBezTo>
                  <a:pt x="417093" y="825667"/>
                  <a:pt x="417093" y="818836"/>
                  <a:pt x="423931" y="825667"/>
                </a:cubicBezTo>
                <a:cubicBezTo>
                  <a:pt x="423931" y="825667"/>
                  <a:pt x="423931" y="825667"/>
                  <a:pt x="424786" y="825667"/>
                </a:cubicBezTo>
                <a:lnTo>
                  <a:pt x="427350" y="825667"/>
                </a:lnTo>
                <a:cubicBezTo>
                  <a:pt x="429059" y="825667"/>
                  <a:pt x="430768" y="825667"/>
                  <a:pt x="430768" y="825667"/>
                </a:cubicBezTo>
                <a:cubicBezTo>
                  <a:pt x="423931" y="825667"/>
                  <a:pt x="430768" y="825667"/>
                  <a:pt x="430768" y="832497"/>
                </a:cubicBezTo>
                <a:cubicBezTo>
                  <a:pt x="430768" y="825667"/>
                  <a:pt x="430768" y="825667"/>
                  <a:pt x="430768" y="825667"/>
                </a:cubicBezTo>
                <a:lnTo>
                  <a:pt x="423931" y="819690"/>
                </a:lnTo>
                <a:lnTo>
                  <a:pt x="423931" y="818836"/>
                </a:lnTo>
                <a:cubicBezTo>
                  <a:pt x="423931" y="818836"/>
                  <a:pt x="423931" y="818836"/>
                  <a:pt x="424786" y="818836"/>
                </a:cubicBezTo>
                <a:lnTo>
                  <a:pt x="427350" y="818836"/>
                </a:lnTo>
                <a:lnTo>
                  <a:pt x="430213" y="818836"/>
                </a:lnTo>
                <a:lnTo>
                  <a:pt x="430768" y="818836"/>
                </a:lnTo>
                <a:cubicBezTo>
                  <a:pt x="430768" y="818836"/>
                  <a:pt x="437606" y="818836"/>
                  <a:pt x="437606" y="818836"/>
                </a:cubicBezTo>
                <a:cubicBezTo>
                  <a:pt x="437606" y="818836"/>
                  <a:pt x="437606" y="818836"/>
                  <a:pt x="438461" y="818836"/>
                </a:cubicBezTo>
                <a:lnTo>
                  <a:pt x="439091" y="818836"/>
                </a:lnTo>
                <a:lnTo>
                  <a:pt x="440531" y="818356"/>
                </a:lnTo>
                <a:cubicBezTo>
                  <a:pt x="441325" y="817563"/>
                  <a:pt x="441325" y="815975"/>
                  <a:pt x="438150" y="812800"/>
                </a:cubicBezTo>
                <a:cubicBezTo>
                  <a:pt x="438150" y="812800"/>
                  <a:pt x="439738" y="814388"/>
                  <a:pt x="441325" y="815975"/>
                </a:cubicBezTo>
                <a:lnTo>
                  <a:pt x="444186" y="818836"/>
                </a:lnTo>
                <a:lnTo>
                  <a:pt x="444266" y="818836"/>
                </a:lnTo>
                <a:lnTo>
                  <a:pt x="442120" y="815975"/>
                </a:lnTo>
                <a:lnTo>
                  <a:pt x="444500" y="812801"/>
                </a:lnTo>
                <a:lnTo>
                  <a:pt x="444500" y="812800"/>
                </a:lnTo>
                <a:lnTo>
                  <a:pt x="444501" y="812800"/>
                </a:lnTo>
                <a:lnTo>
                  <a:pt x="445294" y="812800"/>
                </a:lnTo>
                <a:lnTo>
                  <a:pt x="449263" y="812800"/>
                </a:lnTo>
                <a:lnTo>
                  <a:pt x="450850" y="812800"/>
                </a:lnTo>
                <a:cubicBezTo>
                  <a:pt x="450850" y="819150"/>
                  <a:pt x="444500" y="812800"/>
                  <a:pt x="450850" y="819150"/>
                </a:cubicBezTo>
                <a:cubicBezTo>
                  <a:pt x="450850" y="819150"/>
                  <a:pt x="449263" y="819150"/>
                  <a:pt x="447675" y="818356"/>
                </a:cubicBezTo>
                <a:lnTo>
                  <a:pt x="444501" y="812802"/>
                </a:lnTo>
                <a:lnTo>
                  <a:pt x="444501" y="815975"/>
                </a:lnTo>
                <a:lnTo>
                  <a:pt x="444501" y="818836"/>
                </a:lnTo>
                <a:lnTo>
                  <a:pt x="444501" y="818851"/>
                </a:lnTo>
                <a:lnTo>
                  <a:pt x="447863" y="819690"/>
                </a:lnTo>
                <a:lnTo>
                  <a:pt x="449866" y="823194"/>
                </a:lnTo>
                <a:lnTo>
                  <a:pt x="449572" y="823105"/>
                </a:lnTo>
                <a:cubicBezTo>
                  <a:pt x="447863" y="822251"/>
                  <a:pt x="447863" y="822251"/>
                  <a:pt x="451281" y="825667"/>
                </a:cubicBezTo>
                <a:lnTo>
                  <a:pt x="449866" y="823194"/>
                </a:lnTo>
                <a:lnTo>
                  <a:pt x="454582" y="824607"/>
                </a:lnTo>
                <a:lnTo>
                  <a:pt x="454700" y="824813"/>
                </a:lnTo>
                <a:cubicBezTo>
                  <a:pt x="456410" y="825667"/>
                  <a:pt x="458119" y="825667"/>
                  <a:pt x="458119" y="825667"/>
                </a:cubicBezTo>
                <a:cubicBezTo>
                  <a:pt x="458119" y="825667"/>
                  <a:pt x="464956" y="832497"/>
                  <a:pt x="464956" y="832497"/>
                </a:cubicBezTo>
                <a:lnTo>
                  <a:pt x="465138" y="832815"/>
                </a:lnTo>
                <a:lnTo>
                  <a:pt x="465138" y="832679"/>
                </a:lnTo>
                <a:lnTo>
                  <a:pt x="464956" y="832497"/>
                </a:lnTo>
                <a:lnTo>
                  <a:pt x="465138" y="832497"/>
                </a:lnTo>
                <a:lnTo>
                  <a:pt x="465138" y="829469"/>
                </a:lnTo>
                <a:lnTo>
                  <a:pt x="465138" y="828266"/>
                </a:lnTo>
                <a:lnTo>
                  <a:pt x="462392" y="826520"/>
                </a:lnTo>
                <a:cubicBezTo>
                  <a:pt x="459828" y="825667"/>
                  <a:pt x="458119" y="825667"/>
                  <a:pt x="458119" y="825667"/>
                </a:cubicBezTo>
                <a:cubicBezTo>
                  <a:pt x="458119" y="825667"/>
                  <a:pt x="459828" y="825667"/>
                  <a:pt x="461538" y="825667"/>
                </a:cubicBezTo>
                <a:lnTo>
                  <a:pt x="462392" y="825667"/>
                </a:lnTo>
                <a:cubicBezTo>
                  <a:pt x="463247" y="825667"/>
                  <a:pt x="464956" y="825667"/>
                  <a:pt x="464956" y="825667"/>
                </a:cubicBezTo>
                <a:lnTo>
                  <a:pt x="465138" y="825985"/>
                </a:lnTo>
                <a:lnTo>
                  <a:pt x="465138" y="825500"/>
                </a:lnTo>
                <a:lnTo>
                  <a:pt x="465553" y="826709"/>
                </a:lnTo>
                <a:lnTo>
                  <a:pt x="467189" y="829570"/>
                </a:lnTo>
                <a:lnTo>
                  <a:pt x="466350" y="829037"/>
                </a:lnTo>
                <a:lnTo>
                  <a:pt x="467519" y="832446"/>
                </a:lnTo>
                <a:lnTo>
                  <a:pt x="467396" y="832497"/>
                </a:lnTo>
                <a:lnTo>
                  <a:pt x="471794" y="832497"/>
                </a:lnTo>
                <a:lnTo>
                  <a:pt x="472500" y="833437"/>
                </a:lnTo>
                <a:lnTo>
                  <a:pt x="474358" y="835912"/>
                </a:lnTo>
                <a:cubicBezTo>
                  <a:pt x="475213" y="837620"/>
                  <a:pt x="475213" y="839328"/>
                  <a:pt x="471794" y="839328"/>
                </a:cubicBezTo>
                <a:cubicBezTo>
                  <a:pt x="468375" y="835912"/>
                  <a:pt x="466666" y="834205"/>
                  <a:pt x="465811" y="833351"/>
                </a:cubicBezTo>
                <a:lnTo>
                  <a:pt x="465674" y="833215"/>
                </a:lnTo>
                <a:lnTo>
                  <a:pt x="465426" y="833318"/>
                </a:lnTo>
                <a:lnTo>
                  <a:pt x="468375" y="838474"/>
                </a:lnTo>
                <a:cubicBezTo>
                  <a:pt x="470085" y="839328"/>
                  <a:pt x="471794" y="839328"/>
                  <a:pt x="471794" y="839328"/>
                </a:cubicBezTo>
                <a:cubicBezTo>
                  <a:pt x="471794" y="839328"/>
                  <a:pt x="471794" y="839328"/>
                  <a:pt x="472649" y="839328"/>
                </a:cubicBezTo>
                <a:lnTo>
                  <a:pt x="476067" y="839328"/>
                </a:lnTo>
                <a:lnTo>
                  <a:pt x="477776" y="839328"/>
                </a:lnTo>
                <a:lnTo>
                  <a:pt x="478631" y="839328"/>
                </a:lnTo>
                <a:lnTo>
                  <a:pt x="479031" y="840027"/>
                </a:lnTo>
                <a:lnTo>
                  <a:pt x="481807" y="840582"/>
                </a:lnTo>
                <a:cubicBezTo>
                  <a:pt x="483792" y="841376"/>
                  <a:pt x="485776" y="842963"/>
                  <a:pt x="485776" y="846138"/>
                </a:cubicBezTo>
                <a:cubicBezTo>
                  <a:pt x="485776" y="846138"/>
                  <a:pt x="485776" y="846138"/>
                  <a:pt x="484784" y="845344"/>
                </a:cubicBezTo>
                <a:lnTo>
                  <a:pt x="479786" y="841346"/>
                </a:lnTo>
                <a:lnTo>
                  <a:pt x="482050" y="845304"/>
                </a:lnTo>
                <a:cubicBezTo>
                  <a:pt x="483760" y="846158"/>
                  <a:pt x="485469" y="846158"/>
                  <a:pt x="485469" y="846158"/>
                </a:cubicBezTo>
                <a:cubicBezTo>
                  <a:pt x="488888" y="846158"/>
                  <a:pt x="490598" y="847866"/>
                  <a:pt x="492307" y="849573"/>
                </a:cubicBezTo>
                <a:lnTo>
                  <a:pt x="492833" y="849836"/>
                </a:lnTo>
                <a:lnTo>
                  <a:pt x="493162" y="852135"/>
                </a:lnTo>
                <a:cubicBezTo>
                  <a:pt x="494016" y="852988"/>
                  <a:pt x="495726" y="852988"/>
                  <a:pt x="499144" y="852988"/>
                </a:cubicBezTo>
                <a:cubicBezTo>
                  <a:pt x="499144" y="852988"/>
                  <a:pt x="500854" y="852988"/>
                  <a:pt x="502563" y="852988"/>
                </a:cubicBezTo>
                <a:lnTo>
                  <a:pt x="505127" y="852988"/>
                </a:lnTo>
                <a:lnTo>
                  <a:pt x="505982" y="852988"/>
                </a:lnTo>
                <a:cubicBezTo>
                  <a:pt x="512819" y="859819"/>
                  <a:pt x="519657" y="852988"/>
                  <a:pt x="519657" y="852988"/>
                </a:cubicBezTo>
                <a:cubicBezTo>
                  <a:pt x="523076" y="852988"/>
                  <a:pt x="524786" y="852988"/>
                  <a:pt x="525640" y="852988"/>
                </a:cubicBezTo>
                <a:cubicBezTo>
                  <a:pt x="526495" y="852988"/>
                  <a:pt x="526495" y="852988"/>
                  <a:pt x="526495" y="852988"/>
                </a:cubicBezTo>
                <a:lnTo>
                  <a:pt x="526495" y="852487"/>
                </a:lnTo>
                <a:lnTo>
                  <a:pt x="523479" y="852487"/>
                </a:lnTo>
                <a:lnTo>
                  <a:pt x="520800" y="852487"/>
                </a:lnTo>
                <a:cubicBezTo>
                  <a:pt x="519907" y="852487"/>
                  <a:pt x="519907" y="852487"/>
                  <a:pt x="519907" y="852487"/>
                </a:cubicBezTo>
                <a:cubicBezTo>
                  <a:pt x="523479" y="852487"/>
                  <a:pt x="523479" y="852487"/>
                  <a:pt x="522586" y="851693"/>
                </a:cubicBezTo>
                <a:lnTo>
                  <a:pt x="522224" y="850943"/>
                </a:lnTo>
                <a:lnTo>
                  <a:pt x="523479" y="850106"/>
                </a:lnTo>
                <a:lnTo>
                  <a:pt x="526495" y="852116"/>
                </a:lnTo>
                <a:lnTo>
                  <a:pt x="526495" y="846158"/>
                </a:lnTo>
                <a:cubicBezTo>
                  <a:pt x="526495" y="852988"/>
                  <a:pt x="533332" y="852988"/>
                  <a:pt x="533332" y="852988"/>
                </a:cubicBezTo>
                <a:cubicBezTo>
                  <a:pt x="533332" y="852988"/>
                  <a:pt x="533332" y="851281"/>
                  <a:pt x="534187" y="849573"/>
                </a:cubicBezTo>
                <a:lnTo>
                  <a:pt x="536979" y="847980"/>
                </a:lnTo>
                <a:lnTo>
                  <a:pt x="540170" y="849573"/>
                </a:lnTo>
                <a:lnTo>
                  <a:pt x="541879" y="850427"/>
                </a:lnTo>
                <a:lnTo>
                  <a:pt x="540170" y="852988"/>
                </a:lnTo>
                <a:lnTo>
                  <a:pt x="542449" y="850712"/>
                </a:lnTo>
                <a:lnTo>
                  <a:pt x="547007" y="852988"/>
                </a:lnTo>
                <a:cubicBezTo>
                  <a:pt x="547007" y="846158"/>
                  <a:pt x="547007" y="852988"/>
                  <a:pt x="553845" y="846158"/>
                </a:cubicBezTo>
                <a:cubicBezTo>
                  <a:pt x="557264" y="846158"/>
                  <a:pt x="557264" y="846158"/>
                  <a:pt x="555555" y="846158"/>
                </a:cubicBezTo>
                <a:lnTo>
                  <a:pt x="556409" y="846158"/>
                </a:lnTo>
                <a:lnTo>
                  <a:pt x="558119" y="846158"/>
                </a:lnTo>
                <a:lnTo>
                  <a:pt x="560683" y="846158"/>
                </a:lnTo>
                <a:cubicBezTo>
                  <a:pt x="567520" y="839328"/>
                  <a:pt x="567520" y="846158"/>
                  <a:pt x="567520" y="846158"/>
                </a:cubicBezTo>
                <a:cubicBezTo>
                  <a:pt x="567520" y="842743"/>
                  <a:pt x="567520" y="842743"/>
                  <a:pt x="567520" y="842743"/>
                </a:cubicBezTo>
                <a:lnTo>
                  <a:pt x="567520" y="841375"/>
                </a:lnTo>
                <a:lnTo>
                  <a:pt x="566738" y="841375"/>
                </a:lnTo>
                <a:lnTo>
                  <a:pt x="566738" y="839787"/>
                </a:lnTo>
                <a:lnTo>
                  <a:pt x="567520" y="839787"/>
                </a:lnTo>
                <a:lnTo>
                  <a:pt x="567520" y="839519"/>
                </a:lnTo>
                <a:lnTo>
                  <a:pt x="566738" y="839787"/>
                </a:lnTo>
                <a:cubicBezTo>
                  <a:pt x="566738" y="833437"/>
                  <a:pt x="574676" y="839787"/>
                  <a:pt x="574676" y="833437"/>
                </a:cubicBezTo>
                <a:lnTo>
                  <a:pt x="580232" y="833437"/>
                </a:lnTo>
                <a:cubicBezTo>
                  <a:pt x="581026" y="833437"/>
                  <a:pt x="581026" y="833437"/>
                  <a:pt x="581026" y="833437"/>
                </a:cubicBezTo>
                <a:lnTo>
                  <a:pt x="581026" y="833438"/>
                </a:lnTo>
                <a:lnTo>
                  <a:pt x="581026" y="838993"/>
                </a:lnTo>
                <a:cubicBezTo>
                  <a:pt x="581026" y="839787"/>
                  <a:pt x="581026" y="839787"/>
                  <a:pt x="581026" y="839787"/>
                </a:cubicBezTo>
                <a:cubicBezTo>
                  <a:pt x="577851" y="839787"/>
                  <a:pt x="576264" y="839787"/>
                  <a:pt x="575470" y="838993"/>
                </a:cubicBezTo>
                <a:lnTo>
                  <a:pt x="574676" y="833438"/>
                </a:lnTo>
                <a:lnTo>
                  <a:pt x="574676" y="836612"/>
                </a:lnTo>
                <a:cubicBezTo>
                  <a:pt x="574676" y="838200"/>
                  <a:pt x="574676" y="839787"/>
                  <a:pt x="574676" y="839787"/>
                </a:cubicBezTo>
                <a:cubicBezTo>
                  <a:pt x="574676" y="839787"/>
                  <a:pt x="574676" y="838200"/>
                  <a:pt x="573684" y="837406"/>
                </a:cubicBezTo>
                <a:lnTo>
                  <a:pt x="567961" y="839368"/>
                </a:lnTo>
                <a:lnTo>
                  <a:pt x="572580" y="839787"/>
                </a:lnTo>
                <a:lnTo>
                  <a:pt x="574676" y="839787"/>
                </a:lnTo>
                <a:lnTo>
                  <a:pt x="574676" y="839977"/>
                </a:lnTo>
                <a:lnTo>
                  <a:pt x="576922" y="840181"/>
                </a:lnTo>
                <a:cubicBezTo>
                  <a:pt x="579486" y="841035"/>
                  <a:pt x="581195" y="842743"/>
                  <a:pt x="581195" y="846158"/>
                </a:cubicBezTo>
                <a:cubicBezTo>
                  <a:pt x="581195" y="846158"/>
                  <a:pt x="582905" y="844451"/>
                  <a:pt x="583759" y="842743"/>
                </a:cubicBezTo>
                <a:lnTo>
                  <a:pt x="582016" y="840421"/>
                </a:lnTo>
                <a:lnTo>
                  <a:pt x="582050" y="840181"/>
                </a:lnTo>
                <a:lnTo>
                  <a:pt x="582289" y="840147"/>
                </a:lnTo>
                <a:lnTo>
                  <a:pt x="584614" y="841889"/>
                </a:lnTo>
                <a:lnTo>
                  <a:pt x="587420" y="839787"/>
                </a:lnTo>
                <a:lnTo>
                  <a:pt x="588033" y="839328"/>
                </a:lnTo>
                <a:cubicBezTo>
                  <a:pt x="588033" y="839328"/>
                  <a:pt x="589743" y="839328"/>
                  <a:pt x="591452" y="839328"/>
                </a:cubicBezTo>
                <a:lnTo>
                  <a:pt x="592307" y="839328"/>
                </a:lnTo>
                <a:lnTo>
                  <a:pt x="594871" y="839328"/>
                </a:lnTo>
                <a:lnTo>
                  <a:pt x="594883" y="839328"/>
                </a:lnTo>
                <a:lnTo>
                  <a:pt x="592337" y="836612"/>
                </a:lnTo>
                <a:lnTo>
                  <a:pt x="595314" y="833438"/>
                </a:lnTo>
                <a:lnTo>
                  <a:pt x="591345" y="836612"/>
                </a:lnTo>
                <a:lnTo>
                  <a:pt x="587950" y="839328"/>
                </a:lnTo>
                <a:lnTo>
                  <a:pt x="588033" y="839328"/>
                </a:lnTo>
                <a:lnTo>
                  <a:pt x="587932" y="839342"/>
                </a:lnTo>
                <a:lnTo>
                  <a:pt x="587376" y="839787"/>
                </a:lnTo>
                <a:lnTo>
                  <a:pt x="587376" y="839421"/>
                </a:lnTo>
                <a:lnTo>
                  <a:pt x="584813" y="839787"/>
                </a:lnTo>
                <a:lnTo>
                  <a:pt x="582289" y="840147"/>
                </a:lnTo>
                <a:lnTo>
                  <a:pt x="581808" y="839787"/>
                </a:lnTo>
                <a:lnTo>
                  <a:pt x="581195" y="839328"/>
                </a:lnTo>
                <a:lnTo>
                  <a:pt x="587376" y="839328"/>
                </a:lnTo>
                <a:lnTo>
                  <a:pt x="587376" y="836612"/>
                </a:lnTo>
                <a:lnTo>
                  <a:pt x="587376" y="833438"/>
                </a:lnTo>
                <a:lnTo>
                  <a:pt x="587376" y="833437"/>
                </a:lnTo>
                <a:lnTo>
                  <a:pt x="588170" y="833437"/>
                </a:lnTo>
                <a:lnTo>
                  <a:pt x="590353" y="833437"/>
                </a:lnTo>
                <a:lnTo>
                  <a:pt x="591345" y="833437"/>
                </a:lnTo>
                <a:lnTo>
                  <a:pt x="593627" y="833437"/>
                </a:lnTo>
                <a:lnTo>
                  <a:pt x="594519" y="833437"/>
                </a:lnTo>
                <a:lnTo>
                  <a:pt x="590948" y="826492"/>
                </a:lnTo>
                <a:lnTo>
                  <a:pt x="588170" y="825721"/>
                </a:lnTo>
                <a:lnTo>
                  <a:pt x="587376" y="825500"/>
                </a:lnTo>
                <a:lnTo>
                  <a:pt x="588170" y="825500"/>
                </a:lnTo>
                <a:lnTo>
                  <a:pt x="588368" y="825500"/>
                </a:lnTo>
                <a:lnTo>
                  <a:pt x="590849" y="825500"/>
                </a:lnTo>
                <a:lnTo>
                  <a:pt x="590948" y="825500"/>
                </a:lnTo>
                <a:lnTo>
                  <a:pt x="591345" y="825500"/>
                </a:lnTo>
                <a:lnTo>
                  <a:pt x="592337" y="825500"/>
                </a:lnTo>
                <a:lnTo>
                  <a:pt x="594520" y="825500"/>
                </a:lnTo>
                <a:lnTo>
                  <a:pt x="595314" y="825500"/>
                </a:lnTo>
                <a:lnTo>
                  <a:pt x="595413" y="825500"/>
                </a:lnTo>
                <a:lnTo>
                  <a:pt x="601663" y="825500"/>
                </a:lnTo>
                <a:lnTo>
                  <a:pt x="601664" y="825500"/>
                </a:lnTo>
                <a:lnTo>
                  <a:pt x="601663" y="825500"/>
                </a:lnTo>
                <a:lnTo>
                  <a:pt x="598092" y="826492"/>
                </a:lnTo>
                <a:lnTo>
                  <a:pt x="594521" y="833437"/>
                </a:lnTo>
                <a:lnTo>
                  <a:pt x="595313" y="833437"/>
                </a:lnTo>
                <a:lnTo>
                  <a:pt x="595314" y="833437"/>
                </a:lnTo>
                <a:lnTo>
                  <a:pt x="597199" y="833437"/>
                </a:lnTo>
                <a:lnTo>
                  <a:pt x="598488" y="833437"/>
                </a:lnTo>
                <a:lnTo>
                  <a:pt x="601662" y="833437"/>
                </a:lnTo>
                <a:lnTo>
                  <a:pt x="599282" y="829469"/>
                </a:lnTo>
                <a:lnTo>
                  <a:pt x="601663" y="825500"/>
                </a:lnTo>
                <a:lnTo>
                  <a:pt x="604044" y="826492"/>
                </a:lnTo>
                <a:cubicBezTo>
                  <a:pt x="603250" y="827485"/>
                  <a:pt x="601663" y="829469"/>
                  <a:pt x="601663" y="833438"/>
                </a:cubicBezTo>
                <a:lnTo>
                  <a:pt x="601663" y="833437"/>
                </a:lnTo>
                <a:lnTo>
                  <a:pt x="598488" y="835818"/>
                </a:lnTo>
                <a:lnTo>
                  <a:pt x="595314" y="833438"/>
                </a:lnTo>
                <a:lnTo>
                  <a:pt x="595314" y="834231"/>
                </a:lnTo>
                <a:lnTo>
                  <a:pt x="595314" y="839328"/>
                </a:lnTo>
                <a:lnTo>
                  <a:pt x="595726" y="839328"/>
                </a:lnTo>
                <a:lnTo>
                  <a:pt x="597435" y="839328"/>
                </a:lnTo>
                <a:lnTo>
                  <a:pt x="598289" y="839328"/>
                </a:lnTo>
                <a:lnTo>
                  <a:pt x="600853" y="839328"/>
                </a:lnTo>
                <a:lnTo>
                  <a:pt x="601708" y="839328"/>
                </a:lnTo>
                <a:cubicBezTo>
                  <a:pt x="601708" y="839328"/>
                  <a:pt x="603417" y="837620"/>
                  <a:pt x="605127" y="836766"/>
                </a:cubicBezTo>
                <a:lnTo>
                  <a:pt x="608013" y="838928"/>
                </a:lnTo>
                <a:lnTo>
                  <a:pt x="608379" y="839202"/>
                </a:lnTo>
                <a:lnTo>
                  <a:pt x="608546" y="839328"/>
                </a:lnTo>
                <a:lnTo>
                  <a:pt x="609353" y="839328"/>
                </a:lnTo>
                <a:lnTo>
                  <a:pt x="614959" y="837406"/>
                </a:lnTo>
                <a:lnTo>
                  <a:pt x="615760" y="839328"/>
                </a:lnTo>
                <a:lnTo>
                  <a:pt x="616238" y="839328"/>
                </a:lnTo>
                <a:lnTo>
                  <a:pt x="618802" y="839328"/>
                </a:lnTo>
                <a:lnTo>
                  <a:pt x="621366" y="839328"/>
                </a:lnTo>
                <a:lnTo>
                  <a:pt x="622221" y="839328"/>
                </a:lnTo>
                <a:cubicBezTo>
                  <a:pt x="625640" y="839328"/>
                  <a:pt x="627349" y="837620"/>
                  <a:pt x="628204" y="835912"/>
                </a:cubicBezTo>
                <a:lnTo>
                  <a:pt x="628824" y="833437"/>
                </a:lnTo>
                <a:lnTo>
                  <a:pt x="629059" y="832497"/>
                </a:lnTo>
                <a:cubicBezTo>
                  <a:pt x="629059" y="832497"/>
                  <a:pt x="630768" y="832497"/>
                  <a:pt x="632477" y="832497"/>
                </a:cubicBezTo>
                <a:lnTo>
                  <a:pt x="633899" y="832497"/>
                </a:lnTo>
                <a:lnTo>
                  <a:pt x="635530" y="832497"/>
                </a:lnTo>
                <a:lnTo>
                  <a:pt x="635530" y="832446"/>
                </a:lnTo>
                <a:lnTo>
                  <a:pt x="635530" y="829469"/>
                </a:lnTo>
                <a:lnTo>
                  <a:pt x="635530" y="826492"/>
                </a:lnTo>
                <a:cubicBezTo>
                  <a:pt x="635530" y="825500"/>
                  <a:pt x="635530" y="825500"/>
                  <a:pt x="635530" y="825500"/>
                </a:cubicBezTo>
                <a:cubicBezTo>
                  <a:pt x="635530" y="829469"/>
                  <a:pt x="637250" y="829469"/>
                  <a:pt x="638970" y="828477"/>
                </a:cubicBezTo>
                <a:lnTo>
                  <a:pt x="640905" y="826803"/>
                </a:lnTo>
                <a:lnTo>
                  <a:pt x="639763" y="827088"/>
                </a:lnTo>
                <a:cubicBezTo>
                  <a:pt x="638010" y="827088"/>
                  <a:pt x="636588" y="826733"/>
                  <a:pt x="636588" y="826294"/>
                </a:cubicBezTo>
                <a:cubicBezTo>
                  <a:pt x="636588" y="825856"/>
                  <a:pt x="638010" y="825500"/>
                  <a:pt x="639763" y="825500"/>
                </a:cubicBezTo>
                <a:lnTo>
                  <a:pt x="641817" y="826014"/>
                </a:lnTo>
                <a:lnTo>
                  <a:pt x="642410" y="825500"/>
                </a:lnTo>
                <a:cubicBezTo>
                  <a:pt x="642410" y="825500"/>
                  <a:pt x="644130" y="825500"/>
                  <a:pt x="645849" y="825500"/>
                </a:cubicBezTo>
                <a:lnTo>
                  <a:pt x="649288" y="825500"/>
                </a:lnTo>
                <a:lnTo>
                  <a:pt x="649289" y="825500"/>
                </a:lnTo>
                <a:lnTo>
                  <a:pt x="652463" y="825500"/>
                </a:lnTo>
                <a:cubicBezTo>
                  <a:pt x="654051" y="825500"/>
                  <a:pt x="655638" y="825500"/>
                  <a:pt x="655638" y="825500"/>
                </a:cubicBezTo>
                <a:lnTo>
                  <a:pt x="652845" y="828119"/>
                </a:lnTo>
                <a:lnTo>
                  <a:pt x="652990" y="828228"/>
                </a:lnTo>
                <a:cubicBezTo>
                  <a:pt x="654699" y="827374"/>
                  <a:pt x="656409" y="825667"/>
                  <a:pt x="656409" y="825667"/>
                </a:cubicBezTo>
                <a:cubicBezTo>
                  <a:pt x="663247" y="825667"/>
                  <a:pt x="663247" y="825667"/>
                  <a:pt x="663247" y="825667"/>
                </a:cubicBezTo>
                <a:lnTo>
                  <a:pt x="663575" y="825339"/>
                </a:lnTo>
                <a:lnTo>
                  <a:pt x="663575" y="819944"/>
                </a:lnTo>
                <a:lnTo>
                  <a:pt x="663575" y="819152"/>
                </a:lnTo>
                <a:lnTo>
                  <a:pt x="659607" y="824706"/>
                </a:lnTo>
                <a:cubicBezTo>
                  <a:pt x="657622" y="825500"/>
                  <a:pt x="655638" y="825500"/>
                  <a:pt x="655638" y="825500"/>
                </a:cubicBezTo>
                <a:cubicBezTo>
                  <a:pt x="655638" y="825500"/>
                  <a:pt x="655638" y="825500"/>
                  <a:pt x="656630" y="824706"/>
                </a:cubicBezTo>
                <a:lnTo>
                  <a:pt x="663575" y="819151"/>
                </a:lnTo>
                <a:lnTo>
                  <a:pt x="663575" y="819150"/>
                </a:lnTo>
                <a:lnTo>
                  <a:pt x="663576" y="819150"/>
                </a:lnTo>
                <a:cubicBezTo>
                  <a:pt x="663576" y="819150"/>
                  <a:pt x="669926" y="819150"/>
                  <a:pt x="669926" y="812800"/>
                </a:cubicBezTo>
                <a:cubicBezTo>
                  <a:pt x="669926" y="812800"/>
                  <a:pt x="669926" y="814388"/>
                  <a:pt x="669926" y="815975"/>
                </a:cubicBezTo>
                <a:lnTo>
                  <a:pt x="669926" y="818994"/>
                </a:lnTo>
                <a:lnTo>
                  <a:pt x="670084" y="818836"/>
                </a:lnTo>
                <a:cubicBezTo>
                  <a:pt x="673503" y="818836"/>
                  <a:pt x="675639" y="818836"/>
                  <a:pt x="676815" y="818943"/>
                </a:cubicBezTo>
                <a:lnTo>
                  <a:pt x="676898" y="819007"/>
                </a:lnTo>
                <a:lnTo>
                  <a:pt x="676678" y="820544"/>
                </a:lnTo>
                <a:lnTo>
                  <a:pt x="670084" y="825667"/>
                </a:lnTo>
                <a:cubicBezTo>
                  <a:pt x="663247" y="832497"/>
                  <a:pt x="663247" y="832497"/>
                  <a:pt x="663247" y="832497"/>
                </a:cubicBezTo>
                <a:lnTo>
                  <a:pt x="662392" y="832497"/>
                </a:lnTo>
                <a:lnTo>
                  <a:pt x="659828" y="832497"/>
                </a:lnTo>
                <a:cubicBezTo>
                  <a:pt x="658118" y="832497"/>
                  <a:pt x="656409" y="832497"/>
                  <a:pt x="656409" y="832497"/>
                </a:cubicBezTo>
                <a:cubicBezTo>
                  <a:pt x="656409" y="832497"/>
                  <a:pt x="656409" y="832497"/>
                  <a:pt x="649571" y="839328"/>
                </a:cubicBezTo>
                <a:cubicBezTo>
                  <a:pt x="656409" y="839328"/>
                  <a:pt x="656409" y="839328"/>
                  <a:pt x="656409" y="839328"/>
                </a:cubicBezTo>
                <a:cubicBezTo>
                  <a:pt x="656409" y="839328"/>
                  <a:pt x="656409" y="832497"/>
                  <a:pt x="656409" y="832497"/>
                </a:cubicBezTo>
                <a:cubicBezTo>
                  <a:pt x="656409" y="839328"/>
                  <a:pt x="656409" y="832497"/>
                  <a:pt x="663247" y="832497"/>
                </a:cubicBezTo>
                <a:cubicBezTo>
                  <a:pt x="663247" y="832497"/>
                  <a:pt x="663247" y="832497"/>
                  <a:pt x="670084" y="832497"/>
                </a:cubicBezTo>
                <a:cubicBezTo>
                  <a:pt x="670084" y="832497"/>
                  <a:pt x="670084" y="832497"/>
                  <a:pt x="670084" y="825667"/>
                </a:cubicBezTo>
                <a:cubicBezTo>
                  <a:pt x="670084" y="832497"/>
                  <a:pt x="670084" y="825667"/>
                  <a:pt x="676922" y="825667"/>
                </a:cubicBezTo>
                <a:cubicBezTo>
                  <a:pt x="676922" y="825667"/>
                  <a:pt x="676922" y="832497"/>
                  <a:pt x="683759" y="825667"/>
                </a:cubicBezTo>
                <a:cubicBezTo>
                  <a:pt x="683759" y="825667"/>
                  <a:pt x="682050" y="825667"/>
                  <a:pt x="680340" y="825667"/>
                </a:cubicBezTo>
                <a:lnTo>
                  <a:pt x="679486" y="825667"/>
                </a:lnTo>
                <a:cubicBezTo>
                  <a:pt x="678631" y="825667"/>
                  <a:pt x="676922" y="825667"/>
                  <a:pt x="676922" y="825667"/>
                </a:cubicBezTo>
                <a:cubicBezTo>
                  <a:pt x="680340" y="825667"/>
                  <a:pt x="682050" y="825667"/>
                  <a:pt x="683759" y="824813"/>
                </a:cubicBezTo>
                <a:lnTo>
                  <a:pt x="684213" y="824416"/>
                </a:lnTo>
                <a:lnTo>
                  <a:pt x="684390" y="824261"/>
                </a:lnTo>
                <a:lnTo>
                  <a:pt x="685007" y="819944"/>
                </a:lnTo>
                <a:lnTo>
                  <a:pt x="690175" y="819206"/>
                </a:lnTo>
                <a:lnTo>
                  <a:pt x="690238" y="819150"/>
                </a:lnTo>
                <a:lnTo>
                  <a:pt x="690597" y="818836"/>
                </a:lnTo>
                <a:cubicBezTo>
                  <a:pt x="694016" y="818836"/>
                  <a:pt x="694016" y="818836"/>
                  <a:pt x="693161" y="818836"/>
                </a:cubicBezTo>
                <a:lnTo>
                  <a:pt x="694016" y="818836"/>
                </a:lnTo>
                <a:cubicBezTo>
                  <a:pt x="695726" y="818836"/>
                  <a:pt x="697435" y="818836"/>
                  <a:pt x="697435" y="818836"/>
                </a:cubicBezTo>
                <a:cubicBezTo>
                  <a:pt x="697435" y="818836"/>
                  <a:pt x="704272" y="812006"/>
                  <a:pt x="704272" y="812006"/>
                </a:cubicBezTo>
                <a:lnTo>
                  <a:pt x="704851" y="812006"/>
                </a:lnTo>
                <a:lnTo>
                  <a:pt x="706836" y="812006"/>
                </a:lnTo>
                <a:lnTo>
                  <a:pt x="707691" y="812006"/>
                </a:lnTo>
                <a:cubicBezTo>
                  <a:pt x="707691" y="812006"/>
                  <a:pt x="707691" y="812006"/>
                  <a:pt x="711110" y="812006"/>
                </a:cubicBezTo>
                <a:lnTo>
                  <a:pt x="712575" y="810542"/>
                </a:lnTo>
                <a:lnTo>
                  <a:pt x="717947" y="812006"/>
                </a:lnTo>
                <a:cubicBezTo>
                  <a:pt x="717947" y="812006"/>
                  <a:pt x="717947" y="812006"/>
                  <a:pt x="717947" y="805175"/>
                </a:cubicBezTo>
                <a:cubicBezTo>
                  <a:pt x="724785" y="798345"/>
                  <a:pt x="724785" y="805175"/>
                  <a:pt x="724785" y="798345"/>
                </a:cubicBezTo>
                <a:lnTo>
                  <a:pt x="725488" y="797994"/>
                </a:lnTo>
                <a:lnTo>
                  <a:pt x="726523" y="797477"/>
                </a:lnTo>
                <a:lnTo>
                  <a:pt x="728663" y="795337"/>
                </a:lnTo>
                <a:cubicBezTo>
                  <a:pt x="728663" y="795337"/>
                  <a:pt x="728663" y="795337"/>
                  <a:pt x="731838" y="792162"/>
                </a:cubicBezTo>
                <a:lnTo>
                  <a:pt x="731838" y="791515"/>
                </a:lnTo>
                <a:lnTo>
                  <a:pt x="731622" y="791515"/>
                </a:lnTo>
                <a:lnTo>
                  <a:pt x="731838" y="791422"/>
                </a:lnTo>
                <a:lnTo>
                  <a:pt x="731838" y="791299"/>
                </a:lnTo>
                <a:lnTo>
                  <a:pt x="731838" y="788194"/>
                </a:lnTo>
                <a:cubicBezTo>
                  <a:pt x="731838" y="786210"/>
                  <a:pt x="731838" y="784225"/>
                  <a:pt x="731838" y="784225"/>
                </a:cubicBezTo>
                <a:cubicBezTo>
                  <a:pt x="731838" y="784225"/>
                  <a:pt x="733426" y="784225"/>
                  <a:pt x="735013" y="784225"/>
                </a:cubicBezTo>
                <a:lnTo>
                  <a:pt x="735807" y="784225"/>
                </a:lnTo>
                <a:lnTo>
                  <a:pt x="738188" y="784225"/>
                </a:lnTo>
                <a:cubicBezTo>
                  <a:pt x="735013" y="784225"/>
                  <a:pt x="733426" y="784225"/>
                  <a:pt x="732632" y="785217"/>
                </a:cubicBezTo>
                <a:lnTo>
                  <a:pt x="731950" y="791187"/>
                </a:lnTo>
                <a:lnTo>
                  <a:pt x="731949" y="791188"/>
                </a:lnTo>
                <a:lnTo>
                  <a:pt x="731927" y="791384"/>
                </a:lnTo>
                <a:lnTo>
                  <a:pt x="737605" y="788953"/>
                </a:lnTo>
                <a:cubicBezTo>
                  <a:pt x="738460" y="788099"/>
                  <a:pt x="738460" y="788099"/>
                  <a:pt x="738460" y="791515"/>
                </a:cubicBezTo>
                <a:cubicBezTo>
                  <a:pt x="738460" y="791515"/>
                  <a:pt x="738460" y="791515"/>
                  <a:pt x="737605" y="791515"/>
                </a:cubicBezTo>
                <a:lnTo>
                  <a:pt x="735041" y="791515"/>
                </a:lnTo>
                <a:lnTo>
                  <a:pt x="731912" y="791515"/>
                </a:lnTo>
                <a:lnTo>
                  <a:pt x="731838" y="792163"/>
                </a:lnTo>
                <a:lnTo>
                  <a:pt x="731838" y="794543"/>
                </a:lnTo>
                <a:lnTo>
                  <a:pt x="731838" y="794822"/>
                </a:lnTo>
                <a:lnTo>
                  <a:pt x="738460" y="791515"/>
                </a:lnTo>
                <a:lnTo>
                  <a:pt x="738460" y="788953"/>
                </a:lnTo>
                <a:lnTo>
                  <a:pt x="738460" y="788099"/>
                </a:lnTo>
                <a:cubicBezTo>
                  <a:pt x="738460" y="786392"/>
                  <a:pt x="738460" y="784684"/>
                  <a:pt x="738460" y="784684"/>
                </a:cubicBezTo>
                <a:cubicBezTo>
                  <a:pt x="738460" y="784684"/>
                  <a:pt x="745298" y="784684"/>
                  <a:pt x="745298" y="777854"/>
                </a:cubicBezTo>
                <a:cubicBezTo>
                  <a:pt x="745298" y="777854"/>
                  <a:pt x="752135" y="771023"/>
                  <a:pt x="752135" y="771023"/>
                </a:cubicBezTo>
                <a:cubicBezTo>
                  <a:pt x="752135" y="771023"/>
                  <a:pt x="758973" y="771023"/>
                  <a:pt x="758973" y="771023"/>
                </a:cubicBezTo>
                <a:cubicBezTo>
                  <a:pt x="758973" y="771023"/>
                  <a:pt x="765810" y="771023"/>
                  <a:pt x="765810" y="771023"/>
                </a:cubicBezTo>
                <a:cubicBezTo>
                  <a:pt x="765810" y="764193"/>
                  <a:pt x="758973" y="771023"/>
                  <a:pt x="758973" y="771023"/>
                </a:cubicBezTo>
                <a:cubicBezTo>
                  <a:pt x="758973" y="771023"/>
                  <a:pt x="758973" y="771023"/>
                  <a:pt x="765810" y="764193"/>
                </a:cubicBezTo>
                <a:cubicBezTo>
                  <a:pt x="772648" y="757362"/>
                  <a:pt x="772648" y="757362"/>
                  <a:pt x="765810" y="757362"/>
                </a:cubicBezTo>
                <a:cubicBezTo>
                  <a:pt x="772648" y="757362"/>
                  <a:pt x="765810" y="757362"/>
                  <a:pt x="772648" y="757362"/>
                </a:cubicBezTo>
                <a:lnTo>
                  <a:pt x="772720" y="757237"/>
                </a:lnTo>
                <a:lnTo>
                  <a:pt x="776067" y="751386"/>
                </a:lnTo>
                <a:lnTo>
                  <a:pt x="779242" y="750593"/>
                </a:lnTo>
                <a:lnTo>
                  <a:pt x="779196" y="750532"/>
                </a:lnTo>
                <a:lnTo>
                  <a:pt x="776067" y="750532"/>
                </a:lnTo>
                <a:lnTo>
                  <a:pt x="773379" y="750532"/>
                </a:lnTo>
                <a:lnTo>
                  <a:pt x="773113" y="750887"/>
                </a:lnTo>
                <a:lnTo>
                  <a:pt x="773113" y="750532"/>
                </a:lnTo>
                <a:lnTo>
                  <a:pt x="772648" y="750532"/>
                </a:lnTo>
                <a:lnTo>
                  <a:pt x="773113" y="750474"/>
                </a:lnTo>
                <a:lnTo>
                  <a:pt x="773113" y="745331"/>
                </a:lnTo>
                <a:cubicBezTo>
                  <a:pt x="773113" y="744537"/>
                  <a:pt x="773113" y="744537"/>
                  <a:pt x="773113" y="744537"/>
                </a:cubicBezTo>
                <a:cubicBezTo>
                  <a:pt x="776288" y="744537"/>
                  <a:pt x="776288" y="746125"/>
                  <a:pt x="775494" y="747712"/>
                </a:cubicBezTo>
                <a:lnTo>
                  <a:pt x="773455" y="750431"/>
                </a:lnTo>
                <a:lnTo>
                  <a:pt x="778635" y="749785"/>
                </a:lnTo>
                <a:lnTo>
                  <a:pt x="777082" y="747713"/>
                </a:lnTo>
                <a:cubicBezTo>
                  <a:pt x="777875" y="746126"/>
                  <a:pt x="779463" y="744538"/>
                  <a:pt x="779463" y="744538"/>
                </a:cubicBezTo>
                <a:cubicBezTo>
                  <a:pt x="779463" y="744538"/>
                  <a:pt x="779463" y="744538"/>
                  <a:pt x="779463" y="745332"/>
                </a:cubicBezTo>
                <a:lnTo>
                  <a:pt x="779463" y="749681"/>
                </a:lnTo>
                <a:lnTo>
                  <a:pt x="779486" y="749678"/>
                </a:lnTo>
                <a:cubicBezTo>
                  <a:pt x="781195" y="748824"/>
                  <a:pt x="782905" y="747117"/>
                  <a:pt x="786323" y="743702"/>
                </a:cubicBezTo>
                <a:cubicBezTo>
                  <a:pt x="786323" y="743702"/>
                  <a:pt x="786323" y="743702"/>
                  <a:pt x="786323" y="742848"/>
                </a:cubicBezTo>
                <a:lnTo>
                  <a:pt x="786323" y="737725"/>
                </a:lnTo>
                <a:cubicBezTo>
                  <a:pt x="786323" y="736871"/>
                  <a:pt x="786323" y="736871"/>
                  <a:pt x="786323" y="736871"/>
                </a:cubicBezTo>
                <a:cubicBezTo>
                  <a:pt x="786323" y="736871"/>
                  <a:pt x="786323" y="730041"/>
                  <a:pt x="786323" y="730041"/>
                </a:cubicBezTo>
                <a:cubicBezTo>
                  <a:pt x="786323" y="730041"/>
                  <a:pt x="786323" y="730041"/>
                  <a:pt x="793161" y="730041"/>
                </a:cubicBezTo>
                <a:cubicBezTo>
                  <a:pt x="793161" y="730041"/>
                  <a:pt x="793161" y="728333"/>
                  <a:pt x="793161" y="727479"/>
                </a:cubicBezTo>
                <a:lnTo>
                  <a:pt x="793161" y="726625"/>
                </a:lnTo>
                <a:lnTo>
                  <a:pt x="793161" y="724844"/>
                </a:lnTo>
                <a:lnTo>
                  <a:pt x="793161" y="724064"/>
                </a:lnTo>
                <a:lnTo>
                  <a:pt x="793161" y="723210"/>
                </a:lnTo>
                <a:lnTo>
                  <a:pt x="793751" y="722621"/>
                </a:lnTo>
                <a:lnTo>
                  <a:pt x="793751" y="715962"/>
                </a:lnTo>
                <a:lnTo>
                  <a:pt x="795934" y="719602"/>
                </a:lnTo>
                <a:lnTo>
                  <a:pt x="796132" y="719931"/>
                </a:lnTo>
                <a:lnTo>
                  <a:pt x="795666" y="720708"/>
                </a:lnTo>
                <a:lnTo>
                  <a:pt x="796580" y="719795"/>
                </a:lnTo>
                <a:lnTo>
                  <a:pt x="798090" y="718287"/>
                </a:lnTo>
                <a:lnTo>
                  <a:pt x="796920" y="717660"/>
                </a:lnTo>
                <a:lnTo>
                  <a:pt x="793751" y="715962"/>
                </a:lnTo>
                <a:cubicBezTo>
                  <a:pt x="800101" y="715962"/>
                  <a:pt x="800101" y="715962"/>
                  <a:pt x="800101" y="715962"/>
                </a:cubicBezTo>
                <a:lnTo>
                  <a:pt x="799987" y="716391"/>
                </a:lnTo>
                <a:lnTo>
                  <a:pt x="799998" y="716380"/>
                </a:lnTo>
                <a:lnTo>
                  <a:pt x="800101" y="716321"/>
                </a:lnTo>
                <a:lnTo>
                  <a:pt x="805981" y="712965"/>
                </a:lnTo>
                <a:cubicBezTo>
                  <a:pt x="806836" y="712965"/>
                  <a:pt x="806836" y="712965"/>
                  <a:pt x="806836" y="709549"/>
                </a:cubicBezTo>
                <a:cubicBezTo>
                  <a:pt x="806836" y="709549"/>
                  <a:pt x="806836" y="709549"/>
                  <a:pt x="807691" y="708696"/>
                </a:cubicBezTo>
                <a:lnTo>
                  <a:pt x="813595" y="702798"/>
                </a:lnTo>
                <a:lnTo>
                  <a:pt x="813674" y="702719"/>
                </a:lnTo>
                <a:lnTo>
                  <a:pt x="813674" y="702565"/>
                </a:lnTo>
                <a:lnTo>
                  <a:pt x="813595" y="702628"/>
                </a:lnTo>
                <a:lnTo>
                  <a:pt x="813481" y="702719"/>
                </a:lnTo>
                <a:lnTo>
                  <a:pt x="812801" y="703263"/>
                </a:lnTo>
                <a:lnTo>
                  <a:pt x="813190" y="702719"/>
                </a:lnTo>
                <a:lnTo>
                  <a:pt x="813595" y="702152"/>
                </a:lnTo>
                <a:lnTo>
                  <a:pt x="813674" y="702041"/>
                </a:lnTo>
                <a:lnTo>
                  <a:pt x="813674" y="701865"/>
                </a:lnTo>
                <a:lnTo>
                  <a:pt x="813674" y="699304"/>
                </a:lnTo>
                <a:lnTo>
                  <a:pt x="813674" y="696040"/>
                </a:lnTo>
                <a:lnTo>
                  <a:pt x="813674" y="695889"/>
                </a:lnTo>
                <a:lnTo>
                  <a:pt x="813876" y="695838"/>
                </a:lnTo>
                <a:lnTo>
                  <a:pt x="817093" y="695035"/>
                </a:lnTo>
                <a:lnTo>
                  <a:pt x="820317" y="689397"/>
                </a:lnTo>
                <a:lnTo>
                  <a:pt x="820511" y="689058"/>
                </a:lnTo>
                <a:lnTo>
                  <a:pt x="820677" y="689037"/>
                </a:lnTo>
                <a:lnTo>
                  <a:pt x="827349" y="688204"/>
                </a:lnTo>
                <a:lnTo>
                  <a:pt x="827349" y="688204"/>
                </a:lnTo>
                <a:lnTo>
                  <a:pt x="834186" y="682228"/>
                </a:lnTo>
                <a:cubicBezTo>
                  <a:pt x="830768" y="682228"/>
                  <a:pt x="830768" y="682228"/>
                  <a:pt x="830768" y="682228"/>
                </a:cubicBezTo>
                <a:lnTo>
                  <a:pt x="829913" y="682228"/>
                </a:lnTo>
                <a:lnTo>
                  <a:pt x="828204" y="682228"/>
                </a:lnTo>
                <a:cubicBezTo>
                  <a:pt x="827349" y="682228"/>
                  <a:pt x="827349" y="682228"/>
                  <a:pt x="827349" y="682228"/>
                </a:cubicBezTo>
                <a:cubicBezTo>
                  <a:pt x="834186" y="682228"/>
                  <a:pt x="834186" y="675397"/>
                  <a:pt x="834186" y="675397"/>
                </a:cubicBezTo>
                <a:cubicBezTo>
                  <a:pt x="834186" y="675397"/>
                  <a:pt x="834186" y="675397"/>
                  <a:pt x="835041" y="675397"/>
                </a:cubicBezTo>
                <a:lnTo>
                  <a:pt x="838460" y="675397"/>
                </a:lnTo>
                <a:lnTo>
                  <a:pt x="841024" y="675397"/>
                </a:lnTo>
                <a:cubicBezTo>
                  <a:pt x="841024" y="675397"/>
                  <a:pt x="841024" y="673690"/>
                  <a:pt x="840169" y="672836"/>
                </a:cubicBezTo>
                <a:lnTo>
                  <a:pt x="838067" y="673736"/>
                </a:lnTo>
                <a:lnTo>
                  <a:pt x="841024" y="668567"/>
                </a:lnTo>
                <a:cubicBezTo>
                  <a:pt x="841024" y="665152"/>
                  <a:pt x="841024" y="663444"/>
                  <a:pt x="841879" y="661736"/>
                </a:cubicBezTo>
                <a:lnTo>
                  <a:pt x="847861" y="661736"/>
                </a:lnTo>
                <a:cubicBezTo>
                  <a:pt x="847861" y="661736"/>
                  <a:pt x="847861" y="668567"/>
                  <a:pt x="854699" y="668567"/>
                </a:cubicBezTo>
                <a:cubicBezTo>
                  <a:pt x="854699" y="668567"/>
                  <a:pt x="854699" y="670275"/>
                  <a:pt x="854699" y="671982"/>
                </a:cubicBezTo>
                <a:lnTo>
                  <a:pt x="854699" y="675186"/>
                </a:lnTo>
                <a:lnTo>
                  <a:pt x="858045" y="669330"/>
                </a:lnTo>
                <a:cubicBezTo>
                  <a:pt x="860029" y="668338"/>
                  <a:pt x="862014" y="668338"/>
                  <a:pt x="862014" y="668338"/>
                </a:cubicBezTo>
                <a:cubicBezTo>
                  <a:pt x="862014" y="668338"/>
                  <a:pt x="860029" y="670323"/>
                  <a:pt x="858045" y="672307"/>
                </a:cubicBezTo>
                <a:lnTo>
                  <a:pt x="854699" y="675653"/>
                </a:lnTo>
                <a:lnTo>
                  <a:pt x="854656" y="675696"/>
                </a:lnTo>
                <a:lnTo>
                  <a:pt x="853844" y="681374"/>
                </a:lnTo>
                <a:lnTo>
                  <a:pt x="852451" y="681573"/>
                </a:lnTo>
                <a:lnTo>
                  <a:pt x="854553" y="675800"/>
                </a:lnTo>
                <a:lnTo>
                  <a:pt x="854528" y="675824"/>
                </a:lnTo>
                <a:lnTo>
                  <a:pt x="852212" y="681607"/>
                </a:lnTo>
                <a:lnTo>
                  <a:pt x="847861" y="682228"/>
                </a:lnTo>
                <a:cubicBezTo>
                  <a:pt x="847861" y="685643"/>
                  <a:pt x="847861" y="687350"/>
                  <a:pt x="847861" y="688204"/>
                </a:cubicBezTo>
                <a:lnTo>
                  <a:pt x="847861" y="688839"/>
                </a:lnTo>
                <a:lnTo>
                  <a:pt x="848742" y="687958"/>
                </a:lnTo>
                <a:lnTo>
                  <a:pt x="851280" y="684789"/>
                </a:lnTo>
                <a:lnTo>
                  <a:pt x="853796" y="682904"/>
                </a:lnTo>
                <a:lnTo>
                  <a:pt x="854075" y="682625"/>
                </a:lnTo>
                <a:lnTo>
                  <a:pt x="854075" y="682695"/>
                </a:lnTo>
                <a:lnTo>
                  <a:pt x="854699" y="682228"/>
                </a:lnTo>
                <a:lnTo>
                  <a:pt x="854075" y="682851"/>
                </a:lnTo>
                <a:lnTo>
                  <a:pt x="854075" y="685800"/>
                </a:lnTo>
                <a:cubicBezTo>
                  <a:pt x="854075" y="687388"/>
                  <a:pt x="854075" y="688975"/>
                  <a:pt x="854075" y="688975"/>
                </a:cubicBezTo>
                <a:lnTo>
                  <a:pt x="854076" y="688975"/>
                </a:lnTo>
                <a:cubicBezTo>
                  <a:pt x="854076" y="688975"/>
                  <a:pt x="852489" y="690960"/>
                  <a:pt x="850901" y="691952"/>
                </a:cubicBezTo>
                <a:lnTo>
                  <a:pt x="847971" y="689205"/>
                </a:lnTo>
                <a:lnTo>
                  <a:pt x="850425" y="692473"/>
                </a:lnTo>
                <a:cubicBezTo>
                  <a:pt x="851280" y="692473"/>
                  <a:pt x="851280" y="692473"/>
                  <a:pt x="847861" y="695889"/>
                </a:cubicBezTo>
                <a:cubicBezTo>
                  <a:pt x="847861" y="695889"/>
                  <a:pt x="847861" y="695889"/>
                  <a:pt x="841024" y="702719"/>
                </a:cubicBezTo>
                <a:cubicBezTo>
                  <a:pt x="841024" y="702719"/>
                  <a:pt x="847861" y="695889"/>
                  <a:pt x="841024" y="695889"/>
                </a:cubicBezTo>
                <a:cubicBezTo>
                  <a:pt x="841024" y="702719"/>
                  <a:pt x="841024" y="702719"/>
                  <a:pt x="841024" y="702719"/>
                </a:cubicBezTo>
                <a:cubicBezTo>
                  <a:pt x="841024" y="709549"/>
                  <a:pt x="841024" y="709549"/>
                  <a:pt x="834186" y="709549"/>
                </a:cubicBezTo>
                <a:cubicBezTo>
                  <a:pt x="834186" y="716380"/>
                  <a:pt x="834186" y="716380"/>
                  <a:pt x="834186" y="716380"/>
                </a:cubicBezTo>
                <a:cubicBezTo>
                  <a:pt x="837605" y="716380"/>
                  <a:pt x="839315" y="716380"/>
                  <a:pt x="840169" y="717234"/>
                </a:cubicBezTo>
                <a:lnTo>
                  <a:pt x="840402" y="718864"/>
                </a:lnTo>
                <a:lnTo>
                  <a:pt x="840169" y="719795"/>
                </a:lnTo>
                <a:cubicBezTo>
                  <a:pt x="839315" y="721503"/>
                  <a:pt x="837605" y="723210"/>
                  <a:pt x="834186" y="723210"/>
                </a:cubicBezTo>
                <a:cubicBezTo>
                  <a:pt x="834186" y="723210"/>
                  <a:pt x="834186" y="723210"/>
                  <a:pt x="841024" y="723210"/>
                </a:cubicBezTo>
                <a:lnTo>
                  <a:pt x="836190" y="723900"/>
                </a:lnTo>
                <a:lnTo>
                  <a:pt x="835041" y="724064"/>
                </a:lnTo>
                <a:lnTo>
                  <a:pt x="834249" y="729602"/>
                </a:lnTo>
                <a:lnTo>
                  <a:pt x="834186" y="730041"/>
                </a:lnTo>
                <a:lnTo>
                  <a:pt x="833976" y="730250"/>
                </a:lnTo>
                <a:lnTo>
                  <a:pt x="833438" y="730788"/>
                </a:lnTo>
                <a:lnTo>
                  <a:pt x="830768" y="733456"/>
                </a:lnTo>
                <a:cubicBezTo>
                  <a:pt x="830768" y="733456"/>
                  <a:pt x="830768" y="733456"/>
                  <a:pt x="827349" y="736871"/>
                </a:cubicBezTo>
                <a:cubicBezTo>
                  <a:pt x="827349" y="736871"/>
                  <a:pt x="829058" y="736871"/>
                  <a:pt x="830768" y="736017"/>
                </a:cubicBezTo>
                <a:lnTo>
                  <a:pt x="831700" y="734387"/>
                </a:lnTo>
                <a:lnTo>
                  <a:pt x="833438" y="731349"/>
                </a:lnTo>
                <a:lnTo>
                  <a:pt x="834066" y="730250"/>
                </a:lnTo>
                <a:lnTo>
                  <a:pt x="834186" y="730041"/>
                </a:lnTo>
                <a:lnTo>
                  <a:pt x="834186" y="730250"/>
                </a:lnTo>
                <a:lnTo>
                  <a:pt x="834186" y="730894"/>
                </a:lnTo>
                <a:cubicBezTo>
                  <a:pt x="834186" y="731748"/>
                  <a:pt x="834186" y="733456"/>
                  <a:pt x="834186" y="736871"/>
                </a:cubicBezTo>
                <a:cubicBezTo>
                  <a:pt x="834186" y="736871"/>
                  <a:pt x="827349" y="743702"/>
                  <a:pt x="827349" y="743702"/>
                </a:cubicBezTo>
                <a:lnTo>
                  <a:pt x="822783" y="743702"/>
                </a:lnTo>
                <a:lnTo>
                  <a:pt x="820738" y="744538"/>
                </a:lnTo>
                <a:lnTo>
                  <a:pt x="822039" y="743702"/>
                </a:lnTo>
                <a:lnTo>
                  <a:pt x="821366" y="743702"/>
                </a:lnTo>
                <a:cubicBezTo>
                  <a:pt x="820511" y="743702"/>
                  <a:pt x="820511" y="743702"/>
                  <a:pt x="820511" y="743702"/>
                </a:cubicBezTo>
                <a:cubicBezTo>
                  <a:pt x="820511" y="743702"/>
                  <a:pt x="820511" y="743702"/>
                  <a:pt x="820511" y="750532"/>
                </a:cubicBezTo>
                <a:cubicBezTo>
                  <a:pt x="820511" y="753947"/>
                  <a:pt x="820511" y="755655"/>
                  <a:pt x="819656" y="756509"/>
                </a:cubicBezTo>
                <a:lnTo>
                  <a:pt x="814552" y="757237"/>
                </a:lnTo>
                <a:lnTo>
                  <a:pt x="813674" y="757362"/>
                </a:lnTo>
                <a:cubicBezTo>
                  <a:pt x="813674" y="757362"/>
                  <a:pt x="811964" y="759070"/>
                  <a:pt x="810255" y="761631"/>
                </a:cubicBezTo>
                <a:lnTo>
                  <a:pt x="808693" y="765922"/>
                </a:lnTo>
                <a:lnTo>
                  <a:pt x="808832" y="765969"/>
                </a:lnTo>
                <a:lnTo>
                  <a:pt x="808637" y="766424"/>
                </a:lnTo>
                <a:lnTo>
                  <a:pt x="808532" y="766364"/>
                </a:lnTo>
                <a:lnTo>
                  <a:pt x="807795" y="768390"/>
                </a:lnTo>
                <a:lnTo>
                  <a:pt x="808637" y="766424"/>
                </a:lnTo>
                <a:lnTo>
                  <a:pt x="812007" y="768350"/>
                </a:lnTo>
                <a:cubicBezTo>
                  <a:pt x="812801" y="769938"/>
                  <a:pt x="812801" y="771525"/>
                  <a:pt x="812801" y="771525"/>
                </a:cubicBezTo>
                <a:cubicBezTo>
                  <a:pt x="806451" y="771525"/>
                  <a:pt x="812801" y="765175"/>
                  <a:pt x="806451" y="771525"/>
                </a:cubicBezTo>
                <a:lnTo>
                  <a:pt x="806666" y="771023"/>
                </a:lnTo>
                <a:lnTo>
                  <a:pt x="803417" y="771023"/>
                </a:lnTo>
                <a:cubicBezTo>
                  <a:pt x="801708" y="771023"/>
                  <a:pt x="799998" y="771023"/>
                  <a:pt x="799998" y="771023"/>
                </a:cubicBezTo>
                <a:cubicBezTo>
                  <a:pt x="806836" y="771023"/>
                  <a:pt x="799998" y="777854"/>
                  <a:pt x="799998" y="777854"/>
                </a:cubicBezTo>
                <a:cubicBezTo>
                  <a:pt x="799998" y="777854"/>
                  <a:pt x="798289" y="777854"/>
                  <a:pt x="797434" y="777854"/>
                </a:cubicBezTo>
                <a:lnTo>
                  <a:pt x="794016" y="777854"/>
                </a:lnTo>
                <a:cubicBezTo>
                  <a:pt x="793161" y="777854"/>
                  <a:pt x="793161" y="777854"/>
                  <a:pt x="793161" y="777854"/>
                </a:cubicBezTo>
                <a:cubicBezTo>
                  <a:pt x="793161" y="777854"/>
                  <a:pt x="793161" y="784684"/>
                  <a:pt x="793161" y="784684"/>
                </a:cubicBezTo>
                <a:cubicBezTo>
                  <a:pt x="793161" y="784684"/>
                  <a:pt x="793161" y="784684"/>
                  <a:pt x="793161" y="791515"/>
                </a:cubicBezTo>
                <a:cubicBezTo>
                  <a:pt x="786323" y="784684"/>
                  <a:pt x="793161" y="784684"/>
                  <a:pt x="786323" y="791515"/>
                </a:cubicBezTo>
                <a:lnTo>
                  <a:pt x="783366" y="789299"/>
                </a:lnTo>
                <a:lnTo>
                  <a:pt x="782905" y="788953"/>
                </a:lnTo>
                <a:cubicBezTo>
                  <a:pt x="781195" y="789807"/>
                  <a:pt x="779486" y="791515"/>
                  <a:pt x="779486" y="791515"/>
                </a:cubicBezTo>
                <a:cubicBezTo>
                  <a:pt x="779486" y="798345"/>
                  <a:pt x="779486" y="798345"/>
                  <a:pt x="772648" y="798345"/>
                </a:cubicBezTo>
                <a:cubicBezTo>
                  <a:pt x="776067" y="798345"/>
                  <a:pt x="777777" y="798345"/>
                  <a:pt x="778631" y="798345"/>
                </a:cubicBezTo>
                <a:lnTo>
                  <a:pt x="779463" y="798345"/>
                </a:lnTo>
                <a:lnTo>
                  <a:pt x="779486" y="798345"/>
                </a:lnTo>
                <a:lnTo>
                  <a:pt x="779463" y="798368"/>
                </a:lnTo>
                <a:lnTo>
                  <a:pt x="779271" y="798560"/>
                </a:lnTo>
                <a:lnTo>
                  <a:pt x="779463" y="798512"/>
                </a:lnTo>
                <a:cubicBezTo>
                  <a:pt x="779463" y="802084"/>
                  <a:pt x="779463" y="803870"/>
                  <a:pt x="778570" y="804763"/>
                </a:cubicBezTo>
                <a:lnTo>
                  <a:pt x="777877" y="804862"/>
                </a:lnTo>
                <a:lnTo>
                  <a:pt x="778669" y="804862"/>
                </a:lnTo>
                <a:cubicBezTo>
                  <a:pt x="779463" y="804862"/>
                  <a:pt x="779463" y="804862"/>
                  <a:pt x="779463" y="804862"/>
                </a:cubicBezTo>
                <a:cubicBezTo>
                  <a:pt x="779463" y="804862"/>
                  <a:pt x="779463" y="804862"/>
                  <a:pt x="778669" y="805854"/>
                </a:cubicBezTo>
                <a:lnTo>
                  <a:pt x="773181" y="812715"/>
                </a:lnTo>
                <a:lnTo>
                  <a:pt x="773186" y="812722"/>
                </a:lnTo>
                <a:lnTo>
                  <a:pt x="778669" y="806847"/>
                </a:lnTo>
                <a:cubicBezTo>
                  <a:pt x="779463" y="806847"/>
                  <a:pt x="779463" y="808831"/>
                  <a:pt x="779463" y="812800"/>
                </a:cubicBezTo>
                <a:cubicBezTo>
                  <a:pt x="776288" y="812800"/>
                  <a:pt x="774701" y="812800"/>
                  <a:pt x="773907" y="812800"/>
                </a:cubicBezTo>
                <a:lnTo>
                  <a:pt x="773244" y="812800"/>
                </a:lnTo>
                <a:lnTo>
                  <a:pt x="775212" y="815421"/>
                </a:lnTo>
                <a:lnTo>
                  <a:pt x="774311" y="816621"/>
                </a:lnTo>
                <a:lnTo>
                  <a:pt x="773503" y="816275"/>
                </a:lnTo>
                <a:cubicBezTo>
                  <a:pt x="772648" y="815421"/>
                  <a:pt x="772648" y="815421"/>
                  <a:pt x="772648" y="818836"/>
                </a:cubicBezTo>
                <a:lnTo>
                  <a:pt x="772648" y="815421"/>
                </a:lnTo>
                <a:lnTo>
                  <a:pt x="772648" y="814567"/>
                </a:lnTo>
                <a:lnTo>
                  <a:pt x="772648" y="812860"/>
                </a:lnTo>
                <a:lnTo>
                  <a:pt x="772648" y="812006"/>
                </a:lnTo>
                <a:lnTo>
                  <a:pt x="773113" y="812625"/>
                </a:lnTo>
                <a:lnTo>
                  <a:pt x="773113" y="808831"/>
                </a:lnTo>
                <a:lnTo>
                  <a:pt x="773113" y="806900"/>
                </a:lnTo>
                <a:lnTo>
                  <a:pt x="772648" y="807225"/>
                </a:lnTo>
                <a:lnTo>
                  <a:pt x="772648" y="805656"/>
                </a:lnTo>
                <a:lnTo>
                  <a:pt x="772648" y="805609"/>
                </a:lnTo>
                <a:lnTo>
                  <a:pt x="772585" y="805618"/>
                </a:lnTo>
                <a:lnTo>
                  <a:pt x="772579" y="805656"/>
                </a:lnTo>
                <a:lnTo>
                  <a:pt x="772322" y="807452"/>
                </a:lnTo>
                <a:lnTo>
                  <a:pt x="772319" y="807454"/>
                </a:lnTo>
                <a:lnTo>
                  <a:pt x="772319" y="807473"/>
                </a:lnTo>
                <a:lnTo>
                  <a:pt x="772322" y="807452"/>
                </a:lnTo>
                <a:lnTo>
                  <a:pt x="772648" y="807225"/>
                </a:lnTo>
                <a:lnTo>
                  <a:pt x="772648" y="808591"/>
                </a:lnTo>
                <a:lnTo>
                  <a:pt x="772648" y="809444"/>
                </a:lnTo>
                <a:lnTo>
                  <a:pt x="772648" y="812006"/>
                </a:lnTo>
                <a:lnTo>
                  <a:pt x="772319" y="812053"/>
                </a:lnTo>
                <a:lnTo>
                  <a:pt x="772319" y="812088"/>
                </a:lnTo>
                <a:lnTo>
                  <a:pt x="772648" y="812006"/>
                </a:lnTo>
                <a:lnTo>
                  <a:pt x="772319" y="812125"/>
                </a:lnTo>
                <a:lnTo>
                  <a:pt x="772319" y="812335"/>
                </a:lnTo>
                <a:lnTo>
                  <a:pt x="772648" y="812006"/>
                </a:lnTo>
                <a:cubicBezTo>
                  <a:pt x="772648" y="818836"/>
                  <a:pt x="772648" y="812006"/>
                  <a:pt x="765810" y="818836"/>
                </a:cubicBezTo>
                <a:cubicBezTo>
                  <a:pt x="765810" y="818836"/>
                  <a:pt x="767520" y="817129"/>
                  <a:pt x="769229" y="815421"/>
                </a:cubicBezTo>
                <a:lnTo>
                  <a:pt x="771853" y="812800"/>
                </a:lnTo>
                <a:lnTo>
                  <a:pt x="770462" y="812800"/>
                </a:lnTo>
                <a:lnTo>
                  <a:pt x="768949" y="813350"/>
                </a:lnTo>
                <a:lnTo>
                  <a:pt x="769229" y="812860"/>
                </a:lnTo>
                <a:lnTo>
                  <a:pt x="769467" y="812800"/>
                </a:lnTo>
                <a:lnTo>
                  <a:pt x="768747" y="812800"/>
                </a:lnTo>
                <a:lnTo>
                  <a:pt x="767082" y="812800"/>
                </a:lnTo>
                <a:lnTo>
                  <a:pt x="766665" y="812860"/>
                </a:lnTo>
                <a:lnTo>
                  <a:pt x="766466" y="814252"/>
                </a:lnTo>
                <a:lnTo>
                  <a:pt x="765435" y="814626"/>
                </a:lnTo>
                <a:lnTo>
                  <a:pt x="765696" y="812800"/>
                </a:lnTo>
                <a:lnTo>
                  <a:pt x="765356" y="812800"/>
                </a:lnTo>
                <a:lnTo>
                  <a:pt x="764017" y="815141"/>
                </a:lnTo>
                <a:lnTo>
                  <a:pt x="763246" y="815421"/>
                </a:lnTo>
                <a:cubicBezTo>
                  <a:pt x="760682" y="817129"/>
                  <a:pt x="758973" y="818836"/>
                  <a:pt x="758973" y="818836"/>
                </a:cubicBezTo>
                <a:cubicBezTo>
                  <a:pt x="765810" y="818836"/>
                  <a:pt x="765810" y="818836"/>
                  <a:pt x="765810" y="818836"/>
                </a:cubicBezTo>
                <a:cubicBezTo>
                  <a:pt x="765810" y="818836"/>
                  <a:pt x="758973" y="825667"/>
                  <a:pt x="758973" y="825667"/>
                </a:cubicBezTo>
                <a:cubicBezTo>
                  <a:pt x="758973" y="825667"/>
                  <a:pt x="758973" y="825667"/>
                  <a:pt x="752135" y="832497"/>
                </a:cubicBezTo>
                <a:cubicBezTo>
                  <a:pt x="758973" y="825667"/>
                  <a:pt x="765810" y="825667"/>
                  <a:pt x="765810" y="832497"/>
                </a:cubicBezTo>
                <a:cubicBezTo>
                  <a:pt x="765810" y="832497"/>
                  <a:pt x="758973" y="839328"/>
                  <a:pt x="758973" y="832497"/>
                </a:cubicBezTo>
                <a:cubicBezTo>
                  <a:pt x="758973" y="832497"/>
                  <a:pt x="758973" y="832497"/>
                  <a:pt x="758973" y="833351"/>
                </a:cubicBezTo>
                <a:lnTo>
                  <a:pt x="758973" y="836766"/>
                </a:lnTo>
                <a:cubicBezTo>
                  <a:pt x="758973" y="837620"/>
                  <a:pt x="758973" y="839328"/>
                  <a:pt x="758973" y="839328"/>
                </a:cubicBezTo>
                <a:cubicBezTo>
                  <a:pt x="765810" y="839328"/>
                  <a:pt x="765810" y="832497"/>
                  <a:pt x="765810" y="832497"/>
                </a:cubicBezTo>
                <a:cubicBezTo>
                  <a:pt x="765810" y="832497"/>
                  <a:pt x="765810" y="832497"/>
                  <a:pt x="772648" y="832497"/>
                </a:cubicBezTo>
                <a:cubicBezTo>
                  <a:pt x="772648" y="832497"/>
                  <a:pt x="765810" y="839328"/>
                  <a:pt x="765810" y="839328"/>
                </a:cubicBezTo>
                <a:cubicBezTo>
                  <a:pt x="765810" y="839328"/>
                  <a:pt x="765810" y="839328"/>
                  <a:pt x="772648" y="839328"/>
                </a:cubicBezTo>
                <a:cubicBezTo>
                  <a:pt x="772648" y="839328"/>
                  <a:pt x="772648" y="839328"/>
                  <a:pt x="772648" y="832497"/>
                </a:cubicBezTo>
                <a:cubicBezTo>
                  <a:pt x="772648" y="832497"/>
                  <a:pt x="779486" y="832497"/>
                  <a:pt x="779486" y="832497"/>
                </a:cubicBezTo>
                <a:cubicBezTo>
                  <a:pt x="779486" y="832497"/>
                  <a:pt x="779486" y="825667"/>
                  <a:pt x="779486" y="825667"/>
                </a:cubicBezTo>
                <a:lnTo>
                  <a:pt x="783588" y="823618"/>
                </a:lnTo>
                <a:lnTo>
                  <a:pt x="786323" y="825667"/>
                </a:lnTo>
                <a:cubicBezTo>
                  <a:pt x="786323" y="825667"/>
                  <a:pt x="788033" y="823959"/>
                  <a:pt x="789742" y="822252"/>
                </a:cubicBezTo>
                <a:lnTo>
                  <a:pt x="792847" y="819150"/>
                </a:lnTo>
                <a:lnTo>
                  <a:pt x="792957" y="819040"/>
                </a:lnTo>
                <a:lnTo>
                  <a:pt x="792957" y="818938"/>
                </a:lnTo>
                <a:lnTo>
                  <a:pt x="792533" y="819150"/>
                </a:lnTo>
                <a:lnTo>
                  <a:pt x="786323" y="822252"/>
                </a:lnTo>
                <a:lnTo>
                  <a:pt x="783588" y="823618"/>
                </a:lnTo>
                <a:lnTo>
                  <a:pt x="782905" y="823105"/>
                </a:lnTo>
                <a:cubicBezTo>
                  <a:pt x="781195" y="823959"/>
                  <a:pt x="779486" y="825667"/>
                  <a:pt x="779486" y="825667"/>
                </a:cubicBezTo>
                <a:cubicBezTo>
                  <a:pt x="779486" y="825667"/>
                  <a:pt x="781195" y="823959"/>
                  <a:pt x="782905" y="822252"/>
                </a:cubicBezTo>
                <a:lnTo>
                  <a:pt x="786009" y="819150"/>
                </a:lnTo>
                <a:lnTo>
                  <a:pt x="786037" y="819122"/>
                </a:lnTo>
                <a:lnTo>
                  <a:pt x="785813" y="819150"/>
                </a:lnTo>
                <a:lnTo>
                  <a:pt x="786065" y="819094"/>
                </a:lnTo>
                <a:lnTo>
                  <a:pt x="786323" y="818836"/>
                </a:lnTo>
                <a:lnTo>
                  <a:pt x="787225" y="818836"/>
                </a:lnTo>
                <a:lnTo>
                  <a:pt x="789385" y="818356"/>
                </a:lnTo>
                <a:cubicBezTo>
                  <a:pt x="791171" y="817563"/>
                  <a:pt x="792957" y="815975"/>
                  <a:pt x="792957" y="812800"/>
                </a:cubicBezTo>
                <a:cubicBezTo>
                  <a:pt x="792957" y="815975"/>
                  <a:pt x="792957" y="817563"/>
                  <a:pt x="792064" y="818356"/>
                </a:cubicBezTo>
                <a:lnTo>
                  <a:pt x="788284" y="818836"/>
                </a:lnTo>
                <a:lnTo>
                  <a:pt x="792306" y="818836"/>
                </a:lnTo>
                <a:lnTo>
                  <a:pt x="792957" y="818836"/>
                </a:lnTo>
                <a:lnTo>
                  <a:pt x="792957" y="813594"/>
                </a:lnTo>
                <a:cubicBezTo>
                  <a:pt x="792957" y="812800"/>
                  <a:pt x="792957" y="812800"/>
                  <a:pt x="792957" y="812800"/>
                </a:cubicBezTo>
                <a:lnTo>
                  <a:pt x="795555" y="814532"/>
                </a:lnTo>
                <a:lnTo>
                  <a:pt x="796529" y="815181"/>
                </a:lnTo>
                <a:lnTo>
                  <a:pt x="799998" y="812869"/>
                </a:lnTo>
                <a:lnTo>
                  <a:pt x="799998" y="812860"/>
                </a:lnTo>
                <a:lnTo>
                  <a:pt x="799998" y="812757"/>
                </a:lnTo>
                <a:lnTo>
                  <a:pt x="797720" y="811808"/>
                </a:lnTo>
                <a:cubicBezTo>
                  <a:pt x="796926" y="810816"/>
                  <a:pt x="796926" y="808831"/>
                  <a:pt x="800101" y="804862"/>
                </a:cubicBezTo>
                <a:lnTo>
                  <a:pt x="800101" y="808831"/>
                </a:lnTo>
                <a:lnTo>
                  <a:pt x="800101" y="811808"/>
                </a:lnTo>
                <a:lnTo>
                  <a:pt x="800101" y="812006"/>
                </a:lnTo>
                <a:lnTo>
                  <a:pt x="803417" y="812006"/>
                </a:lnTo>
                <a:lnTo>
                  <a:pt x="806451" y="812006"/>
                </a:lnTo>
                <a:lnTo>
                  <a:pt x="806836" y="812006"/>
                </a:lnTo>
                <a:lnTo>
                  <a:pt x="806451" y="812679"/>
                </a:lnTo>
                <a:lnTo>
                  <a:pt x="806370" y="812820"/>
                </a:lnTo>
                <a:lnTo>
                  <a:pt x="806450" y="812800"/>
                </a:lnTo>
                <a:lnTo>
                  <a:pt x="806290" y="812960"/>
                </a:lnTo>
                <a:lnTo>
                  <a:pt x="803417" y="817983"/>
                </a:lnTo>
                <a:lnTo>
                  <a:pt x="800552" y="818698"/>
                </a:lnTo>
                <a:lnTo>
                  <a:pt x="800483" y="818767"/>
                </a:lnTo>
                <a:lnTo>
                  <a:pt x="805981" y="817983"/>
                </a:lnTo>
                <a:lnTo>
                  <a:pt x="806759" y="812543"/>
                </a:lnTo>
                <a:lnTo>
                  <a:pt x="806836" y="812006"/>
                </a:lnTo>
                <a:lnTo>
                  <a:pt x="807404" y="812006"/>
                </a:lnTo>
                <a:lnTo>
                  <a:pt x="810255" y="812006"/>
                </a:lnTo>
                <a:lnTo>
                  <a:pt x="812642" y="812006"/>
                </a:lnTo>
                <a:lnTo>
                  <a:pt x="813076" y="812006"/>
                </a:lnTo>
                <a:lnTo>
                  <a:pt x="813595" y="811506"/>
                </a:lnTo>
                <a:lnTo>
                  <a:pt x="816373" y="808831"/>
                </a:lnTo>
                <a:cubicBezTo>
                  <a:pt x="818159" y="807111"/>
                  <a:pt x="819945" y="805391"/>
                  <a:pt x="819945" y="805391"/>
                </a:cubicBezTo>
                <a:lnTo>
                  <a:pt x="820738" y="805391"/>
                </a:lnTo>
                <a:lnTo>
                  <a:pt x="820738" y="804862"/>
                </a:lnTo>
                <a:lnTo>
                  <a:pt x="820968" y="804862"/>
                </a:lnTo>
                <a:lnTo>
                  <a:pt x="820983" y="804801"/>
                </a:lnTo>
                <a:lnTo>
                  <a:pt x="820738" y="804862"/>
                </a:lnTo>
                <a:lnTo>
                  <a:pt x="821041" y="804559"/>
                </a:lnTo>
                <a:lnTo>
                  <a:pt x="821581" y="802323"/>
                </a:lnTo>
                <a:lnTo>
                  <a:pt x="825735" y="799866"/>
                </a:lnTo>
                <a:lnTo>
                  <a:pt x="827088" y="798512"/>
                </a:lnTo>
                <a:lnTo>
                  <a:pt x="826611" y="799347"/>
                </a:lnTo>
                <a:lnTo>
                  <a:pt x="827088" y="799065"/>
                </a:lnTo>
                <a:lnTo>
                  <a:pt x="827089" y="799064"/>
                </a:lnTo>
                <a:lnTo>
                  <a:pt x="827485" y="798830"/>
                </a:lnTo>
                <a:lnTo>
                  <a:pt x="827089" y="799548"/>
                </a:lnTo>
                <a:lnTo>
                  <a:pt x="827088" y="799549"/>
                </a:lnTo>
                <a:lnTo>
                  <a:pt x="824112" y="804942"/>
                </a:lnTo>
                <a:lnTo>
                  <a:pt x="822375" y="805391"/>
                </a:lnTo>
                <a:lnTo>
                  <a:pt x="823517" y="805391"/>
                </a:lnTo>
                <a:cubicBezTo>
                  <a:pt x="825303" y="805391"/>
                  <a:pt x="827089" y="805391"/>
                  <a:pt x="827089" y="805391"/>
                </a:cubicBezTo>
                <a:cubicBezTo>
                  <a:pt x="819945" y="805391"/>
                  <a:pt x="819945" y="812271"/>
                  <a:pt x="819945" y="812271"/>
                </a:cubicBezTo>
                <a:cubicBezTo>
                  <a:pt x="819945" y="812271"/>
                  <a:pt x="819945" y="812271"/>
                  <a:pt x="819052" y="812271"/>
                </a:cubicBezTo>
                <a:lnTo>
                  <a:pt x="813608" y="812271"/>
                </a:lnTo>
                <a:lnTo>
                  <a:pt x="813595" y="812323"/>
                </a:lnTo>
                <a:lnTo>
                  <a:pt x="813496" y="812718"/>
                </a:lnTo>
                <a:lnTo>
                  <a:pt x="813451" y="812897"/>
                </a:lnTo>
                <a:lnTo>
                  <a:pt x="812819" y="815421"/>
                </a:lnTo>
                <a:cubicBezTo>
                  <a:pt x="811964" y="817129"/>
                  <a:pt x="810255" y="818836"/>
                  <a:pt x="806836" y="818836"/>
                </a:cubicBezTo>
                <a:cubicBezTo>
                  <a:pt x="810255" y="815421"/>
                  <a:pt x="811964" y="813713"/>
                  <a:pt x="812819" y="812860"/>
                </a:cubicBezTo>
                <a:lnTo>
                  <a:pt x="813110" y="812569"/>
                </a:lnTo>
                <a:lnTo>
                  <a:pt x="813204" y="812475"/>
                </a:lnTo>
                <a:lnTo>
                  <a:pt x="813409" y="812271"/>
                </a:lnTo>
                <a:lnTo>
                  <a:pt x="812960" y="812271"/>
                </a:lnTo>
                <a:lnTo>
                  <a:pt x="812801" y="812271"/>
                </a:lnTo>
                <a:lnTo>
                  <a:pt x="812867" y="812207"/>
                </a:lnTo>
                <a:lnTo>
                  <a:pt x="810255" y="812860"/>
                </a:lnTo>
                <a:cubicBezTo>
                  <a:pt x="810255" y="813713"/>
                  <a:pt x="810255" y="815421"/>
                  <a:pt x="806836" y="818836"/>
                </a:cubicBezTo>
                <a:cubicBezTo>
                  <a:pt x="806836" y="818836"/>
                  <a:pt x="806836" y="818836"/>
                  <a:pt x="807691" y="818836"/>
                </a:cubicBezTo>
                <a:lnTo>
                  <a:pt x="813193" y="818836"/>
                </a:lnTo>
                <a:lnTo>
                  <a:pt x="813487" y="818836"/>
                </a:lnTo>
                <a:lnTo>
                  <a:pt x="817852" y="816841"/>
                </a:lnTo>
                <a:lnTo>
                  <a:pt x="816770" y="818356"/>
                </a:lnTo>
                <a:lnTo>
                  <a:pt x="813298" y="819051"/>
                </a:lnTo>
                <a:lnTo>
                  <a:pt x="813124" y="819150"/>
                </a:lnTo>
                <a:lnTo>
                  <a:pt x="807691" y="822252"/>
                </a:lnTo>
                <a:cubicBezTo>
                  <a:pt x="806836" y="822252"/>
                  <a:pt x="806836" y="822252"/>
                  <a:pt x="806836" y="825667"/>
                </a:cubicBezTo>
                <a:cubicBezTo>
                  <a:pt x="803417" y="825667"/>
                  <a:pt x="803417" y="825667"/>
                  <a:pt x="804272" y="826520"/>
                </a:cubicBezTo>
                <a:lnTo>
                  <a:pt x="804785" y="827716"/>
                </a:lnTo>
                <a:lnTo>
                  <a:pt x="803417" y="829082"/>
                </a:lnTo>
                <a:cubicBezTo>
                  <a:pt x="801708" y="830790"/>
                  <a:pt x="799998" y="832497"/>
                  <a:pt x="799998" y="832497"/>
                </a:cubicBezTo>
                <a:lnTo>
                  <a:pt x="796580" y="832497"/>
                </a:lnTo>
                <a:lnTo>
                  <a:pt x="794870" y="832497"/>
                </a:lnTo>
                <a:lnTo>
                  <a:pt x="793161" y="832497"/>
                </a:lnTo>
                <a:cubicBezTo>
                  <a:pt x="793161" y="832497"/>
                  <a:pt x="793161" y="832497"/>
                  <a:pt x="793161" y="839328"/>
                </a:cubicBezTo>
                <a:cubicBezTo>
                  <a:pt x="799998" y="832497"/>
                  <a:pt x="799998" y="832497"/>
                  <a:pt x="799998" y="832497"/>
                </a:cubicBezTo>
                <a:cubicBezTo>
                  <a:pt x="799998" y="832497"/>
                  <a:pt x="801708" y="832497"/>
                  <a:pt x="803417" y="831643"/>
                </a:cubicBezTo>
                <a:lnTo>
                  <a:pt x="805161" y="828594"/>
                </a:lnTo>
                <a:lnTo>
                  <a:pt x="806836" y="832497"/>
                </a:lnTo>
                <a:cubicBezTo>
                  <a:pt x="813674" y="832497"/>
                  <a:pt x="813674" y="825667"/>
                  <a:pt x="813674" y="832497"/>
                </a:cubicBezTo>
                <a:cubicBezTo>
                  <a:pt x="813674" y="825667"/>
                  <a:pt x="813674" y="825667"/>
                  <a:pt x="813674" y="825667"/>
                </a:cubicBezTo>
                <a:cubicBezTo>
                  <a:pt x="813674" y="825667"/>
                  <a:pt x="813674" y="825667"/>
                  <a:pt x="820511" y="818836"/>
                </a:cubicBezTo>
                <a:cubicBezTo>
                  <a:pt x="827349" y="818836"/>
                  <a:pt x="827349" y="818836"/>
                  <a:pt x="827349" y="818836"/>
                </a:cubicBezTo>
                <a:cubicBezTo>
                  <a:pt x="827349" y="818836"/>
                  <a:pt x="827349" y="818836"/>
                  <a:pt x="820511" y="825667"/>
                </a:cubicBezTo>
                <a:cubicBezTo>
                  <a:pt x="820511" y="825667"/>
                  <a:pt x="827349" y="825667"/>
                  <a:pt x="827349" y="818836"/>
                </a:cubicBezTo>
                <a:cubicBezTo>
                  <a:pt x="827349" y="825667"/>
                  <a:pt x="827349" y="818836"/>
                  <a:pt x="827349" y="825667"/>
                </a:cubicBezTo>
                <a:lnTo>
                  <a:pt x="830767" y="818836"/>
                </a:lnTo>
                <a:lnTo>
                  <a:pt x="827349" y="818836"/>
                </a:lnTo>
                <a:lnTo>
                  <a:pt x="831290" y="814899"/>
                </a:lnTo>
                <a:lnTo>
                  <a:pt x="834186" y="812006"/>
                </a:lnTo>
                <a:cubicBezTo>
                  <a:pt x="834186" y="815421"/>
                  <a:pt x="832477" y="817129"/>
                  <a:pt x="830768" y="818836"/>
                </a:cubicBezTo>
                <a:lnTo>
                  <a:pt x="831622" y="818836"/>
                </a:lnTo>
                <a:lnTo>
                  <a:pt x="833331" y="818836"/>
                </a:lnTo>
                <a:lnTo>
                  <a:pt x="834186" y="818836"/>
                </a:lnTo>
                <a:cubicBezTo>
                  <a:pt x="834186" y="818836"/>
                  <a:pt x="834186" y="818836"/>
                  <a:pt x="834186" y="817983"/>
                </a:cubicBezTo>
                <a:lnTo>
                  <a:pt x="834186" y="814567"/>
                </a:lnTo>
                <a:cubicBezTo>
                  <a:pt x="834186" y="815421"/>
                  <a:pt x="834186" y="815421"/>
                  <a:pt x="834186" y="812006"/>
                </a:cubicBezTo>
                <a:cubicBezTo>
                  <a:pt x="841024" y="812006"/>
                  <a:pt x="841024" y="812006"/>
                  <a:pt x="841024" y="812006"/>
                </a:cubicBezTo>
                <a:cubicBezTo>
                  <a:pt x="841024" y="812006"/>
                  <a:pt x="841024" y="812006"/>
                  <a:pt x="847861" y="805175"/>
                </a:cubicBezTo>
                <a:cubicBezTo>
                  <a:pt x="847861" y="805175"/>
                  <a:pt x="854699" y="805175"/>
                  <a:pt x="854699" y="805175"/>
                </a:cubicBezTo>
                <a:cubicBezTo>
                  <a:pt x="854699" y="798345"/>
                  <a:pt x="854699" y="805175"/>
                  <a:pt x="854699" y="798345"/>
                </a:cubicBezTo>
                <a:cubicBezTo>
                  <a:pt x="854699" y="798345"/>
                  <a:pt x="861537" y="798345"/>
                  <a:pt x="861537" y="798345"/>
                </a:cubicBezTo>
                <a:lnTo>
                  <a:pt x="862013" y="798345"/>
                </a:lnTo>
                <a:lnTo>
                  <a:pt x="867519" y="798345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1537" y="805175"/>
                  <a:pt x="861537" y="805175"/>
                  <a:pt x="861537" y="805175"/>
                </a:cubicBezTo>
                <a:cubicBezTo>
                  <a:pt x="861537" y="805175"/>
                  <a:pt x="861537" y="805175"/>
                  <a:pt x="854699" y="812006"/>
                </a:cubicBezTo>
                <a:cubicBezTo>
                  <a:pt x="854699" y="812006"/>
                  <a:pt x="856408" y="812006"/>
                  <a:pt x="857263" y="812006"/>
                </a:cubicBezTo>
                <a:lnTo>
                  <a:pt x="858118" y="812006"/>
                </a:lnTo>
                <a:cubicBezTo>
                  <a:pt x="858118" y="812006"/>
                  <a:pt x="858118" y="812006"/>
                  <a:pt x="861537" y="812006"/>
                </a:cubicBezTo>
                <a:lnTo>
                  <a:pt x="862767" y="811830"/>
                </a:lnTo>
                <a:lnTo>
                  <a:pt x="867519" y="811152"/>
                </a:lnTo>
                <a:lnTo>
                  <a:pt x="868374" y="805176"/>
                </a:lnTo>
                <a:lnTo>
                  <a:pt x="866810" y="806737"/>
                </a:lnTo>
                <a:lnTo>
                  <a:pt x="867519" y="806029"/>
                </a:lnTo>
                <a:cubicBezTo>
                  <a:pt x="868374" y="805175"/>
                  <a:pt x="868374" y="805175"/>
                  <a:pt x="868374" y="805175"/>
                </a:cubicBezTo>
                <a:lnTo>
                  <a:pt x="868374" y="805175"/>
                </a:lnTo>
                <a:lnTo>
                  <a:pt x="874357" y="801760"/>
                </a:lnTo>
                <a:lnTo>
                  <a:pt x="874773" y="800100"/>
                </a:lnTo>
                <a:lnTo>
                  <a:pt x="874713" y="800100"/>
                </a:lnTo>
                <a:lnTo>
                  <a:pt x="874713" y="798844"/>
                </a:lnTo>
                <a:lnTo>
                  <a:pt x="868374" y="805175"/>
                </a:lnTo>
                <a:lnTo>
                  <a:pt x="868374" y="799199"/>
                </a:lnTo>
                <a:cubicBezTo>
                  <a:pt x="868374" y="798345"/>
                  <a:pt x="868374" y="798345"/>
                  <a:pt x="868374" y="798345"/>
                </a:cubicBezTo>
                <a:cubicBezTo>
                  <a:pt x="868374" y="798345"/>
                  <a:pt x="868374" y="798345"/>
                  <a:pt x="869229" y="798345"/>
                </a:cubicBezTo>
                <a:lnTo>
                  <a:pt x="871793" y="798345"/>
                </a:lnTo>
                <a:lnTo>
                  <a:pt x="873502" y="798345"/>
                </a:lnTo>
                <a:lnTo>
                  <a:pt x="874357" y="798345"/>
                </a:lnTo>
                <a:lnTo>
                  <a:pt x="875212" y="798345"/>
                </a:lnTo>
                <a:lnTo>
                  <a:pt x="875045" y="798512"/>
                </a:lnTo>
                <a:lnTo>
                  <a:pt x="875170" y="798512"/>
                </a:lnTo>
                <a:lnTo>
                  <a:pt x="875212" y="798345"/>
                </a:lnTo>
                <a:cubicBezTo>
                  <a:pt x="875212" y="798345"/>
                  <a:pt x="875212" y="796637"/>
                  <a:pt x="876067" y="794930"/>
                </a:cubicBezTo>
                <a:lnTo>
                  <a:pt x="881840" y="791634"/>
                </a:lnTo>
                <a:lnTo>
                  <a:pt x="880964" y="791634"/>
                </a:lnTo>
                <a:lnTo>
                  <a:pt x="875195" y="791634"/>
                </a:lnTo>
                <a:lnTo>
                  <a:pt x="875187" y="791689"/>
                </a:lnTo>
                <a:lnTo>
                  <a:pt x="875119" y="792162"/>
                </a:lnTo>
                <a:lnTo>
                  <a:pt x="876301" y="792162"/>
                </a:lnTo>
                <a:lnTo>
                  <a:pt x="876301" y="793750"/>
                </a:lnTo>
                <a:lnTo>
                  <a:pt x="874892" y="793750"/>
                </a:lnTo>
                <a:lnTo>
                  <a:pt x="874357" y="797491"/>
                </a:lnTo>
                <a:cubicBezTo>
                  <a:pt x="873502" y="798345"/>
                  <a:pt x="871793" y="798345"/>
                  <a:pt x="868374" y="798345"/>
                </a:cubicBezTo>
                <a:cubicBezTo>
                  <a:pt x="868374" y="798345"/>
                  <a:pt x="868374" y="798345"/>
                  <a:pt x="869229" y="797491"/>
                </a:cubicBezTo>
                <a:lnTo>
                  <a:pt x="874713" y="792013"/>
                </a:lnTo>
                <a:lnTo>
                  <a:pt x="874357" y="792368"/>
                </a:lnTo>
                <a:cubicBezTo>
                  <a:pt x="873502" y="793222"/>
                  <a:pt x="871793" y="794930"/>
                  <a:pt x="868374" y="798345"/>
                </a:cubicBezTo>
                <a:lnTo>
                  <a:pt x="873502" y="792490"/>
                </a:lnTo>
                <a:lnTo>
                  <a:pt x="874713" y="791799"/>
                </a:lnTo>
                <a:lnTo>
                  <a:pt x="874833" y="791731"/>
                </a:lnTo>
                <a:lnTo>
                  <a:pt x="874860" y="791634"/>
                </a:lnTo>
                <a:lnTo>
                  <a:pt x="874713" y="791634"/>
                </a:lnTo>
                <a:lnTo>
                  <a:pt x="874866" y="791613"/>
                </a:lnTo>
                <a:lnTo>
                  <a:pt x="874965" y="791255"/>
                </a:lnTo>
                <a:lnTo>
                  <a:pt x="874457" y="790718"/>
                </a:lnTo>
                <a:lnTo>
                  <a:pt x="875068" y="785832"/>
                </a:lnTo>
                <a:lnTo>
                  <a:pt x="875212" y="785538"/>
                </a:lnTo>
                <a:lnTo>
                  <a:pt x="875212" y="788099"/>
                </a:lnTo>
                <a:lnTo>
                  <a:pt x="875212" y="788953"/>
                </a:lnTo>
                <a:lnTo>
                  <a:pt x="875212" y="790367"/>
                </a:lnTo>
                <a:lnTo>
                  <a:pt x="875705" y="788591"/>
                </a:lnTo>
                <a:lnTo>
                  <a:pt x="879007" y="786893"/>
                </a:lnTo>
                <a:lnTo>
                  <a:pt x="878682" y="787698"/>
                </a:lnTo>
                <a:lnTo>
                  <a:pt x="875249" y="791560"/>
                </a:lnTo>
                <a:lnTo>
                  <a:pt x="880964" y="790774"/>
                </a:lnTo>
                <a:lnTo>
                  <a:pt x="881749" y="785483"/>
                </a:lnTo>
                <a:lnTo>
                  <a:pt x="879007" y="786893"/>
                </a:lnTo>
                <a:lnTo>
                  <a:pt x="882651" y="777875"/>
                </a:lnTo>
                <a:lnTo>
                  <a:pt x="882651" y="783990"/>
                </a:lnTo>
                <a:lnTo>
                  <a:pt x="885429" y="781315"/>
                </a:lnTo>
                <a:lnTo>
                  <a:pt x="888887" y="777985"/>
                </a:lnTo>
                <a:lnTo>
                  <a:pt x="888887" y="777875"/>
                </a:lnTo>
                <a:lnTo>
                  <a:pt x="885826" y="777875"/>
                </a:lnTo>
                <a:cubicBezTo>
                  <a:pt x="884238" y="777875"/>
                  <a:pt x="882651" y="777875"/>
                  <a:pt x="882651" y="777875"/>
                </a:cubicBezTo>
                <a:lnTo>
                  <a:pt x="887096" y="775335"/>
                </a:lnTo>
                <a:lnTo>
                  <a:pt x="888207" y="774700"/>
                </a:lnTo>
                <a:cubicBezTo>
                  <a:pt x="889001" y="773113"/>
                  <a:pt x="889001" y="771525"/>
                  <a:pt x="889001" y="771525"/>
                </a:cubicBezTo>
                <a:cubicBezTo>
                  <a:pt x="889001" y="774700"/>
                  <a:pt x="889001" y="774700"/>
                  <a:pt x="889001" y="774700"/>
                </a:cubicBezTo>
                <a:lnTo>
                  <a:pt x="889001" y="777839"/>
                </a:lnTo>
                <a:lnTo>
                  <a:pt x="895725" y="777000"/>
                </a:lnTo>
                <a:cubicBezTo>
                  <a:pt x="897434" y="776146"/>
                  <a:pt x="899144" y="774438"/>
                  <a:pt x="902562" y="771023"/>
                </a:cubicBezTo>
                <a:cubicBezTo>
                  <a:pt x="902562" y="764193"/>
                  <a:pt x="902562" y="771023"/>
                  <a:pt x="909400" y="764193"/>
                </a:cubicBezTo>
                <a:cubicBezTo>
                  <a:pt x="909400" y="764193"/>
                  <a:pt x="911109" y="762485"/>
                  <a:pt x="911964" y="760778"/>
                </a:cubicBezTo>
                <a:lnTo>
                  <a:pt x="910220" y="758455"/>
                </a:lnTo>
                <a:lnTo>
                  <a:pt x="910255" y="758216"/>
                </a:lnTo>
                <a:cubicBezTo>
                  <a:pt x="911109" y="757362"/>
                  <a:pt x="912819" y="757362"/>
                  <a:pt x="916237" y="757362"/>
                </a:cubicBezTo>
                <a:cubicBezTo>
                  <a:pt x="916237" y="750532"/>
                  <a:pt x="916237" y="750532"/>
                  <a:pt x="923075" y="750532"/>
                </a:cubicBezTo>
                <a:cubicBezTo>
                  <a:pt x="916237" y="750532"/>
                  <a:pt x="916237" y="750532"/>
                  <a:pt x="916237" y="750532"/>
                </a:cubicBezTo>
                <a:cubicBezTo>
                  <a:pt x="916237" y="750532"/>
                  <a:pt x="916237" y="750532"/>
                  <a:pt x="916237" y="749678"/>
                </a:cubicBezTo>
                <a:lnTo>
                  <a:pt x="916237" y="748824"/>
                </a:lnTo>
                <a:lnTo>
                  <a:pt x="916237" y="745409"/>
                </a:lnTo>
                <a:lnTo>
                  <a:pt x="916237" y="743702"/>
                </a:lnTo>
                <a:cubicBezTo>
                  <a:pt x="916237" y="743702"/>
                  <a:pt x="917947" y="743702"/>
                  <a:pt x="919656" y="743702"/>
                </a:cubicBezTo>
                <a:lnTo>
                  <a:pt x="920777" y="743702"/>
                </a:lnTo>
                <a:lnTo>
                  <a:pt x="916782" y="741561"/>
                </a:lnTo>
                <a:cubicBezTo>
                  <a:pt x="915988" y="740569"/>
                  <a:pt x="915988" y="740569"/>
                  <a:pt x="915988" y="744538"/>
                </a:cubicBezTo>
                <a:cubicBezTo>
                  <a:pt x="915988" y="744538"/>
                  <a:pt x="915988" y="742554"/>
                  <a:pt x="915194" y="741561"/>
                </a:cubicBezTo>
                <a:lnTo>
                  <a:pt x="909639" y="744538"/>
                </a:lnTo>
                <a:lnTo>
                  <a:pt x="909638" y="744538"/>
                </a:lnTo>
                <a:cubicBezTo>
                  <a:pt x="909638" y="736600"/>
                  <a:pt x="909638" y="736600"/>
                  <a:pt x="915988" y="736600"/>
                </a:cubicBezTo>
                <a:cubicBezTo>
                  <a:pt x="915988" y="736600"/>
                  <a:pt x="915988" y="738585"/>
                  <a:pt x="916782" y="739577"/>
                </a:cubicBezTo>
                <a:lnTo>
                  <a:pt x="920039" y="737832"/>
                </a:lnTo>
                <a:lnTo>
                  <a:pt x="922051" y="743702"/>
                </a:lnTo>
                <a:lnTo>
                  <a:pt x="922338" y="743702"/>
                </a:lnTo>
                <a:lnTo>
                  <a:pt x="923075" y="743702"/>
                </a:lnTo>
                <a:cubicBezTo>
                  <a:pt x="923075" y="743702"/>
                  <a:pt x="923075" y="743702"/>
                  <a:pt x="929913" y="736871"/>
                </a:cubicBezTo>
                <a:cubicBezTo>
                  <a:pt x="923075" y="736871"/>
                  <a:pt x="929913" y="730041"/>
                  <a:pt x="929913" y="730041"/>
                </a:cubicBezTo>
                <a:cubicBezTo>
                  <a:pt x="929913" y="736871"/>
                  <a:pt x="936750" y="723210"/>
                  <a:pt x="936750" y="723210"/>
                </a:cubicBezTo>
                <a:lnTo>
                  <a:pt x="936750" y="720649"/>
                </a:lnTo>
                <a:lnTo>
                  <a:pt x="936750" y="717234"/>
                </a:lnTo>
                <a:cubicBezTo>
                  <a:pt x="936750" y="716380"/>
                  <a:pt x="936750" y="716380"/>
                  <a:pt x="936750" y="716380"/>
                </a:cubicBezTo>
                <a:lnTo>
                  <a:pt x="937482" y="715962"/>
                </a:lnTo>
                <a:lnTo>
                  <a:pt x="936626" y="715962"/>
                </a:lnTo>
                <a:cubicBezTo>
                  <a:pt x="936626" y="715962"/>
                  <a:pt x="938214" y="714375"/>
                  <a:pt x="939801" y="713581"/>
                </a:cubicBezTo>
                <a:lnTo>
                  <a:pt x="940602" y="714181"/>
                </a:lnTo>
                <a:lnTo>
                  <a:pt x="941101" y="713896"/>
                </a:lnTo>
                <a:lnTo>
                  <a:pt x="942733" y="712965"/>
                </a:lnTo>
                <a:lnTo>
                  <a:pt x="942976" y="711994"/>
                </a:lnTo>
                <a:lnTo>
                  <a:pt x="943572" y="709612"/>
                </a:lnTo>
                <a:lnTo>
                  <a:pt x="943588" y="709549"/>
                </a:lnTo>
                <a:lnTo>
                  <a:pt x="948800" y="708805"/>
                </a:lnTo>
                <a:lnTo>
                  <a:pt x="948585" y="709612"/>
                </a:lnTo>
                <a:lnTo>
                  <a:pt x="947939" y="712033"/>
                </a:lnTo>
                <a:lnTo>
                  <a:pt x="947006" y="712965"/>
                </a:lnTo>
                <a:cubicBezTo>
                  <a:pt x="945297" y="714672"/>
                  <a:pt x="943588" y="716380"/>
                  <a:pt x="943588" y="716380"/>
                </a:cubicBezTo>
                <a:cubicBezTo>
                  <a:pt x="943588" y="716380"/>
                  <a:pt x="943588" y="718088"/>
                  <a:pt x="943588" y="718941"/>
                </a:cubicBezTo>
                <a:lnTo>
                  <a:pt x="943588" y="719795"/>
                </a:lnTo>
                <a:lnTo>
                  <a:pt x="943588" y="722357"/>
                </a:lnTo>
                <a:lnTo>
                  <a:pt x="943588" y="723210"/>
                </a:lnTo>
                <a:cubicBezTo>
                  <a:pt x="950425" y="723210"/>
                  <a:pt x="943588" y="723210"/>
                  <a:pt x="950425" y="723210"/>
                </a:cubicBezTo>
                <a:cubicBezTo>
                  <a:pt x="943588" y="723210"/>
                  <a:pt x="936750" y="736871"/>
                  <a:pt x="943588" y="730041"/>
                </a:cubicBezTo>
                <a:cubicBezTo>
                  <a:pt x="936750" y="730041"/>
                  <a:pt x="936750" y="736871"/>
                  <a:pt x="936750" y="736871"/>
                </a:cubicBezTo>
                <a:cubicBezTo>
                  <a:pt x="943588" y="730041"/>
                  <a:pt x="943588" y="730041"/>
                  <a:pt x="943588" y="730041"/>
                </a:cubicBezTo>
                <a:lnTo>
                  <a:pt x="943588" y="730695"/>
                </a:lnTo>
                <a:lnTo>
                  <a:pt x="944033" y="730634"/>
                </a:lnTo>
                <a:lnTo>
                  <a:pt x="943588" y="730041"/>
                </a:lnTo>
                <a:cubicBezTo>
                  <a:pt x="943588" y="730041"/>
                  <a:pt x="943588" y="730041"/>
                  <a:pt x="944443" y="730041"/>
                </a:cubicBezTo>
                <a:lnTo>
                  <a:pt x="947269" y="730041"/>
                </a:lnTo>
                <a:lnTo>
                  <a:pt x="947183" y="730201"/>
                </a:lnTo>
                <a:lnTo>
                  <a:pt x="948345" y="730041"/>
                </a:lnTo>
                <a:lnTo>
                  <a:pt x="947269" y="730041"/>
                </a:lnTo>
                <a:lnTo>
                  <a:pt x="948374" y="727991"/>
                </a:lnTo>
                <a:lnTo>
                  <a:pt x="947861" y="729187"/>
                </a:lnTo>
                <a:lnTo>
                  <a:pt x="949265" y="729654"/>
                </a:lnTo>
                <a:lnTo>
                  <a:pt x="949409" y="728687"/>
                </a:lnTo>
                <a:lnTo>
                  <a:pt x="948588" y="727594"/>
                </a:lnTo>
                <a:lnTo>
                  <a:pt x="949570" y="725772"/>
                </a:lnTo>
                <a:lnTo>
                  <a:pt x="949944" y="725077"/>
                </a:lnTo>
                <a:lnTo>
                  <a:pt x="950114" y="723936"/>
                </a:lnTo>
                <a:lnTo>
                  <a:pt x="948560" y="727557"/>
                </a:lnTo>
                <a:lnTo>
                  <a:pt x="947861" y="726625"/>
                </a:lnTo>
                <a:cubicBezTo>
                  <a:pt x="948716" y="724918"/>
                  <a:pt x="950425" y="723210"/>
                  <a:pt x="950425" y="723210"/>
                </a:cubicBezTo>
                <a:lnTo>
                  <a:pt x="950129" y="723900"/>
                </a:lnTo>
                <a:lnTo>
                  <a:pt x="956370" y="723900"/>
                </a:lnTo>
                <a:cubicBezTo>
                  <a:pt x="957263" y="723900"/>
                  <a:pt x="957263" y="723900"/>
                  <a:pt x="957263" y="723900"/>
                </a:cubicBezTo>
                <a:cubicBezTo>
                  <a:pt x="953691" y="723900"/>
                  <a:pt x="951905" y="725620"/>
                  <a:pt x="951012" y="727340"/>
                </a:cubicBezTo>
                <a:lnTo>
                  <a:pt x="950417" y="729631"/>
                </a:lnTo>
                <a:lnTo>
                  <a:pt x="950425" y="730041"/>
                </a:lnTo>
                <a:lnTo>
                  <a:pt x="950340" y="729928"/>
                </a:lnTo>
                <a:lnTo>
                  <a:pt x="950320" y="730006"/>
                </a:lnTo>
                <a:lnTo>
                  <a:pt x="950425" y="730041"/>
                </a:lnTo>
                <a:lnTo>
                  <a:pt x="950311" y="730041"/>
                </a:lnTo>
                <a:lnTo>
                  <a:pt x="950119" y="730779"/>
                </a:lnTo>
                <a:cubicBezTo>
                  <a:pt x="950119" y="734219"/>
                  <a:pt x="950119" y="734219"/>
                  <a:pt x="950119" y="733359"/>
                </a:cubicBezTo>
                <a:lnTo>
                  <a:pt x="950119" y="734219"/>
                </a:lnTo>
                <a:lnTo>
                  <a:pt x="950119" y="737221"/>
                </a:lnTo>
                <a:lnTo>
                  <a:pt x="950425" y="736871"/>
                </a:lnTo>
                <a:lnTo>
                  <a:pt x="950119" y="737253"/>
                </a:lnTo>
                <a:lnTo>
                  <a:pt x="950119" y="737659"/>
                </a:lnTo>
                <a:lnTo>
                  <a:pt x="949794" y="737659"/>
                </a:lnTo>
                <a:lnTo>
                  <a:pt x="947006" y="741140"/>
                </a:lnTo>
                <a:lnTo>
                  <a:pt x="945269" y="745914"/>
                </a:lnTo>
                <a:lnTo>
                  <a:pt x="946150" y="746443"/>
                </a:lnTo>
                <a:lnTo>
                  <a:pt x="943961" y="749508"/>
                </a:lnTo>
                <a:lnTo>
                  <a:pt x="943657" y="750343"/>
                </a:lnTo>
                <a:lnTo>
                  <a:pt x="946944" y="747713"/>
                </a:lnTo>
                <a:cubicBezTo>
                  <a:pt x="948929" y="746126"/>
                  <a:pt x="950913" y="744538"/>
                  <a:pt x="950913" y="744538"/>
                </a:cubicBezTo>
                <a:cubicBezTo>
                  <a:pt x="950913" y="744538"/>
                  <a:pt x="950913" y="750888"/>
                  <a:pt x="942975" y="750888"/>
                </a:cubicBezTo>
                <a:lnTo>
                  <a:pt x="943469" y="750493"/>
                </a:lnTo>
                <a:lnTo>
                  <a:pt x="943298" y="750436"/>
                </a:lnTo>
                <a:lnTo>
                  <a:pt x="942975" y="750888"/>
                </a:lnTo>
                <a:lnTo>
                  <a:pt x="942975" y="750328"/>
                </a:lnTo>
                <a:lnTo>
                  <a:pt x="942767" y="750259"/>
                </a:lnTo>
                <a:lnTo>
                  <a:pt x="942828" y="749773"/>
                </a:lnTo>
                <a:lnTo>
                  <a:pt x="942975" y="748599"/>
                </a:lnTo>
                <a:lnTo>
                  <a:pt x="942975" y="748507"/>
                </a:lnTo>
                <a:lnTo>
                  <a:pt x="942975" y="745332"/>
                </a:lnTo>
                <a:lnTo>
                  <a:pt x="942975" y="745131"/>
                </a:lnTo>
                <a:lnTo>
                  <a:pt x="941537" y="748483"/>
                </a:lnTo>
                <a:lnTo>
                  <a:pt x="941024" y="749678"/>
                </a:lnTo>
                <a:lnTo>
                  <a:pt x="942767" y="750259"/>
                </a:lnTo>
                <a:lnTo>
                  <a:pt x="942733" y="750532"/>
                </a:lnTo>
                <a:lnTo>
                  <a:pt x="938870" y="754942"/>
                </a:lnTo>
                <a:lnTo>
                  <a:pt x="939006" y="755188"/>
                </a:lnTo>
                <a:lnTo>
                  <a:pt x="938357" y="757767"/>
                </a:lnTo>
                <a:lnTo>
                  <a:pt x="938213" y="757767"/>
                </a:lnTo>
                <a:lnTo>
                  <a:pt x="937419" y="757767"/>
                </a:lnTo>
                <a:cubicBezTo>
                  <a:pt x="936625" y="757767"/>
                  <a:pt x="936625" y="757767"/>
                  <a:pt x="936625" y="757767"/>
                </a:cubicBezTo>
                <a:lnTo>
                  <a:pt x="936625" y="757487"/>
                </a:lnTo>
                <a:lnTo>
                  <a:pt x="930768" y="763339"/>
                </a:lnTo>
                <a:cubicBezTo>
                  <a:pt x="929913" y="764193"/>
                  <a:pt x="929913" y="764193"/>
                  <a:pt x="929913" y="764193"/>
                </a:cubicBezTo>
                <a:cubicBezTo>
                  <a:pt x="929913" y="764193"/>
                  <a:pt x="929913" y="757362"/>
                  <a:pt x="929913" y="757362"/>
                </a:cubicBezTo>
                <a:cubicBezTo>
                  <a:pt x="933331" y="757362"/>
                  <a:pt x="935041" y="757362"/>
                  <a:pt x="935895" y="757362"/>
                </a:cubicBezTo>
                <a:lnTo>
                  <a:pt x="936625" y="757362"/>
                </a:lnTo>
                <a:lnTo>
                  <a:pt x="936625" y="754328"/>
                </a:lnTo>
                <a:lnTo>
                  <a:pt x="936625" y="751406"/>
                </a:lnTo>
                <a:lnTo>
                  <a:pt x="935895" y="756509"/>
                </a:lnTo>
                <a:cubicBezTo>
                  <a:pt x="935041" y="757362"/>
                  <a:pt x="933331" y="757362"/>
                  <a:pt x="929913" y="757362"/>
                </a:cubicBezTo>
                <a:cubicBezTo>
                  <a:pt x="933331" y="757362"/>
                  <a:pt x="935041" y="755655"/>
                  <a:pt x="935895" y="753947"/>
                </a:cubicBezTo>
                <a:lnTo>
                  <a:pt x="936625" y="751032"/>
                </a:lnTo>
                <a:lnTo>
                  <a:pt x="936625" y="750888"/>
                </a:lnTo>
                <a:lnTo>
                  <a:pt x="936650" y="750933"/>
                </a:lnTo>
                <a:lnTo>
                  <a:pt x="936750" y="750532"/>
                </a:lnTo>
                <a:lnTo>
                  <a:pt x="936684" y="750994"/>
                </a:lnTo>
                <a:lnTo>
                  <a:pt x="937388" y="752266"/>
                </a:lnTo>
                <a:lnTo>
                  <a:pt x="937605" y="750532"/>
                </a:lnTo>
                <a:lnTo>
                  <a:pt x="942975" y="744401"/>
                </a:lnTo>
                <a:lnTo>
                  <a:pt x="942975" y="744147"/>
                </a:lnTo>
                <a:lnTo>
                  <a:pt x="936932" y="748538"/>
                </a:lnTo>
                <a:lnTo>
                  <a:pt x="937605" y="741140"/>
                </a:lnTo>
                <a:cubicBezTo>
                  <a:pt x="938459" y="738579"/>
                  <a:pt x="940169" y="736871"/>
                  <a:pt x="943588" y="736871"/>
                </a:cubicBezTo>
                <a:lnTo>
                  <a:pt x="943588" y="737322"/>
                </a:lnTo>
                <a:lnTo>
                  <a:pt x="943588" y="737462"/>
                </a:lnTo>
                <a:lnTo>
                  <a:pt x="945654" y="736799"/>
                </a:lnTo>
                <a:lnTo>
                  <a:pt x="945434" y="736306"/>
                </a:lnTo>
                <a:lnTo>
                  <a:pt x="944905" y="735117"/>
                </a:lnTo>
                <a:lnTo>
                  <a:pt x="943588" y="736871"/>
                </a:lnTo>
                <a:lnTo>
                  <a:pt x="944737" y="734739"/>
                </a:lnTo>
                <a:lnTo>
                  <a:pt x="943588" y="732157"/>
                </a:lnTo>
                <a:lnTo>
                  <a:pt x="943588" y="736017"/>
                </a:lnTo>
                <a:lnTo>
                  <a:pt x="943588" y="736871"/>
                </a:lnTo>
                <a:cubicBezTo>
                  <a:pt x="936750" y="736871"/>
                  <a:pt x="936750" y="743702"/>
                  <a:pt x="936750" y="743702"/>
                </a:cubicBezTo>
                <a:cubicBezTo>
                  <a:pt x="936750" y="743702"/>
                  <a:pt x="936750" y="743702"/>
                  <a:pt x="935895" y="744555"/>
                </a:cubicBezTo>
                <a:lnTo>
                  <a:pt x="933840" y="746609"/>
                </a:lnTo>
                <a:lnTo>
                  <a:pt x="933331" y="747117"/>
                </a:lnTo>
                <a:cubicBezTo>
                  <a:pt x="931622" y="748824"/>
                  <a:pt x="929913" y="750532"/>
                  <a:pt x="929913" y="750532"/>
                </a:cubicBezTo>
                <a:lnTo>
                  <a:pt x="933840" y="746609"/>
                </a:lnTo>
                <a:lnTo>
                  <a:pt x="936750" y="743702"/>
                </a:lnTo>
                <a:cubicBezTo>
                  <a:pt x="936750" y="743702"/>
                  <a:pt x="936750" y="745409"/>
                  <a:pt x="936750" y="747117"/>
                </a:cubicBezTo>
                <a:lnTo>
                  <a:pt x="936750" y="748669"/>
                </a:lnTo>
                <a:lnTo>
                  <a:pt x="934186" y="750532"/>
                </a:lnTo>
                <a:cubicBezTo>
                  <a:pt x="931622" y="752240"/>
                  <a:pt x="929913" y="753947"/>
                  <a:pt x="929913" y="757362"/>
                </a:cubicBezTo>
                <a:cubicBezTo>
                  <a:pt x="929913" y="757362"/>
                  <a:pt x="929913" y="764193"/>
                  <a:pt x="923075" y="764193"/>
                </a:cubicBezTo>
                <a:lnTo>
                  <a:pt x="923075" y="768462"/>
                </a:lnTo>
                <a:lnTo>
                  <a:pt x="923075" y="770170"/>
                </a:lnTo>
                <a:lnTo>
                  <a:pt x="923075" y="771023"/>
                </a:lnTo>
                <a:cubicBezTo>
                  <a:pt x="923075" y="771023"/>
                  <a:pt x="923075" y="769316"/>
                  <a:pt x="923930" y="767608"/>
                </a:cubicBezTo>
                <a:lnTo>
                  <a:pt x="925562" y="766677"/>
                </a:lnTo>
                <a:lnTo>
                  <a:pt x="926494" y="767608"/>
                </a:lnTo>
                <a:cubicBezTo>
                  <a:pt x="928203" y="767608"/>
                  <a:pt x="929913" y="767608"/>
                  <a:pt x="929913" y="771023"/>
                </a:cubicBezTo>
                <a:cubicBezTo>
                  <a:pt x="923075" y="777854"/>
                  <a:pt x="923075" y="777854"/>
                  <a:pt x="923075" y="777854"/>
                </a:cubicBezTo>
                <a:lnTo>
                  <a:pt x="923075" y="778707"/>
                </a:lnTo>
                <a:lnTo>
                  <a:pt x="923075" y="781269"/>
                </a:lnTo>
                <a:lnTo>
                  <a:pt x="923075" y="781605"/>
                </a:lnTo>
                <a:lnTo>
                  <a:pt x="923231" y="781050"/>
                </a:lnTo>
                <a:lnTo>
                  <a:pt x="923624" y="780851"/>
                </a:lnTo>
                <a:lnTo>
                  <a:pt x="923896" y="778947"/>
                </a:lnTo>
                <a:lnTo>
                  <a:pt x="924856" y="780225"/>
                </a:lnTo>
                <a:lnTo>
                  <a:pt x="924936" y="780184"/>
                </a:lnTo>
                <a:lnTo>
                  <a:pt x="924885" y="780264"/>
                </a:lnTo>
                <a:lnTo>
                  <a:pt x="925639" y="781269"/>
                </a:lnTo>
                <a:lnTo>
                  <a:pt x="925589" y="781335"/>
                </a:lnTo>
                <a:lnTo>
                  <a:pt x="923075" y="784684"/>
                </a:lnTo>
                <a:lnTo>
                  <a:pt x="923258" y="783408"/>
                </a:lnTo>
                <a:lnTo>
                  <a:pt x="923370" y="782619"/>
                </a:lnTo>
                <a:lnTo>
                  <a:pt x="923075" y="783079"/>
                </a:lnTo>
                <a:lnTo>
                  <a:pt x="923075" y="783570"/>
                </a:lnTo>
                <a:lnTo>
                  <a:pt x="923075" y="784684"/>
                </a:lnTo>
                <a:lnTo>
                  <a:pt x="922338" y="785420"/>
                </a:lnTo>
                <a:lnTo>
                  <a:pt x="922220" y="785538"/>
                </a:lnTo>
                <a:cubicBezTo>
                  <a:pt x="921366" y="786392"/>
                  <a:pt x="919656" y="788099"/>
                  <a:pt x="916237" y="791515"/>
                </a:cubicBezTo>
                <a:cubicBezTo>
                  <a:pt x="912819" y="794930"/>
                  <a:pt x="911109" y="796637"/>
                  <a:pt x="910255" y="798345"/>
                </a:cubicBezTo>
                <a:lnTo>
                  <a:pt x="910238" y="798482"/>
                </a:lnTo>
                <a:lnTo>
                  <a:pt x="915657" y="795338"/>
                </a:lnTo>
                <a:cubicBezTo>
                  <a:pt x="916517" y="795338"/>
                  <a:pt x="916517" y="795338"/>
                  <a:pt x="916517" y="791845"/>
                </a:cubicBezTo>
                <a:cubicBezTo>
                  <a:pt x="916517" y="791845"/>
                  <a:pt x="916517" y="793591"/>
                  <a:pt x="916517" y="795338"/>
                </a:cubicBezTo>
                <a:lnTo>
                  <a:pt x="916517" y="798513"/>
                </a:lnTo>
                <a:lnTo>
                  <a:pt x="916517" y="798830"/>
                </a:lnTo>
                <a:lnTo>
                  <a:pt x="915657" y="798830"/>
                </a:lnTo>
                <a:lnTo>
                  <a:pt x="913937" y="798830"/>
                </a:lnTo>
                <a:lnTo>
                  <a:pt x="910194" y="798830"/>
                </a:lnTo>
                <a:lnTo>
                  <a:pt x="910133" y="799321"/>
                </a:lnTo>
                <a:lnTo>
                  <a:pt x="909764" y="798830"/>
                </a:lnTo>
                <a:lnTo>
                  <a:pt x="909638" y="798830"/>
                </a:lnTo>
                <a:lnTo>
                  <a:pt x="909726" y="798779"/>
                </a:lnTo>
                <a:lnTo>
                  <a:pt x="909400" y="798345"/>
                </a:lnTo>
                <a:cubicBezTo>
                  <a:pt x="905981" y="801760"/>
                  <a:pt x="904271" y="801760"/>
                  <a:pt x="903417" y="801760"/>
                </a:cubicBezTo>
                <a:cubicBezTo>
                  <a:pt x="902562" y="803468"/>
                  <a:pt x="902562" y="805175"/>
                  <a:pt x="902562" y="805175"/>
                </a:cubicBezTo>
                <a:lnTo>
                  <a:pt x="901906" y="809760"/>
                </a:lnTo>
                <a:lnTo>
                  <a:pt x="895725" y="812006"/>
                </a:lnTo>
                <a:cubicBezTo>
                  <a:pt x="899144" y="812006"/>
                  <a:pt x="900853" y="812006"/>
                  <a:pt x="901707" y="811152"/>
                </a:cubicBezTo>
                <a:lnTo>
                  <a:pt x="901906" y="809760"/>
                </a:lnTo>
                <a:lnTo>
                  <a:pt x="905126" y="808591"/>
                </a:lnTo>
                <a:lnTo>
                  <a:pt x="908183" y="806148"/>
                </a:lnTo>
                <a:lnTo>
                  <a:pt x="908683" y="805175"/>
                </a:lnTo>
                <a:lnTo>
                  <a:pt x="906665" y="805175"/>
                </a:lnTo>
                <a:lnTo>
                  <a:pt x="906913" y="804554"/>
                </a:lnTo>
                <a:lnTo>
                  <a:pt x="908545" y="804322"/>
                </a:lnTo>
                <a:cubicBezTo>
                  <a:pt x="909400" y="803468"/>
                  <a:pt x="909400" y="801760"/>
                  <a:pt x="909400" y="798345"/>
                </a:cubicBezTo>
                <a:cubicBezTo>
                  <a:pt x="909400" y="801760"/>
                  <a:pt x="909400" y="801760"/>
                  <a:pt x="909400" y="800906"/>
                </a:cubicBezTo>
                <a:lnTo>
                  <a:pt x="909400" y="801760"/>
                </a:lnTo>
                <a:lnTo>
                  <a:pt x="909400" y="805171"/>
                </a:lnTo>
                <a:lnTo>
                  <a:pt x="909401" y="805171"/>
                </a:lnTo>
                <a:lnTo>
                  <a:pt x="910133" y="799321"/>
                </a:lnTo>
                <a:lnTo>
                  <a:pt x="911939" y="801727"/>
                </a:lnTo>
                <a:lnTo>
                  <a:pt x="913077" y="799703"/>
                </a:lnTo>
                <a:cubicBezTo>
                  <a:pt x="914797" y="798830"/>
                  <a:pt x="916517" y="798830"/>
                  <a:pt x="916517" y="798830"/>
                </a:cubicBezTo>
                <a:cubicBezTo>
                  <a:pt x="913078" y="802323"/>
                  <a:pt x="913078" y="802323"/>
                  <a:pt x="913077" y="802323"/>
                </a:cubicBezTo>
                <a:lnTo>
                  <a:pt x="909964" y="805484"/>
                </a:lnTo>
                <a:lnTo>
                  <a:pt x="910089" y="805554"/>
                </a:lnTo>
                <a:lnTo>
                  <a:pt x="913862" y="803364"/>
                </a:lnTo>
                <a:lnTo>
                  <a:pt x="913460" y="804262"/>
                </a:lnTo>
                <a:lnTo>
                  <a:pt x="913077" y="804942"/>
                </a:lnTo>
                <a:lnTo>
                  <a:pt x="910270" y="805655"/>
                </a:lnTo>
                <a:lnTo>
                  <a:pt x="910630" y="805854"/>
                </a:lnTo>
                <a:lnTo>
                  <a:pt x="910269" y="806135"/>
                </a:lnTo>
                <a:lnTo>
                  <a:pt x="912186" y="807109"/>
                </a:lnTo>
                <a:lnTo>
                  <a:pt x="909638" y="812800"/>
                </a:lnTo>
                <a:cubicBezTo>
                  <a:pt x="909638" y="812800"/>
                  <a:pt x="909638" y="812800"/>
                  <a:pt x="909638" y="811927"/>
                </a:cubicBezTo>
                <a:lnTo>
                  <a:pt x="909638" y="806626"/>
                </a:lnTo>
                <a:lnTo>
                  <a:pt x="906803" y="808831"/>
                </a:lnTo>
                <a:lnTo>
                  <a:pt x="907925" y="806648"/>
                </a:lnTo>
                <a:lnTo>
                  <a:pt x="903417" y="811152"/>
                </a:lnTo>
                <a:cubicBezTo>
                  <a:pt x="902562" y="812006"/>
                  <a:pt x="902562" y="812006"/>
                  <a:pt x="902562" y="812006"/>
                </a:cubicBezTo>
                <a:lnTo>
                  <a:pt x="902542" y="812145"/>
                </a:lnTo>
                <a:lnTo>
                  <a:pt x="906803" y="808831"/>
                </a:lnTo>
                <a:lnTo>
                  <a:pt x="905272" y="811808"/>
                </a:lnTo>
                <a:lnTo>
                  <a:pt x="902479" y="812584"/>
                </a:lnTo>
                <a:lnTo>
                  <a:pt x="902448" y="812800"/>
                </a:lnTo>
                <a:lnTo>
                  <a:pt x="901878" y="816787"/>
                </a:lnTo>
                <a:lnTo>
                  <a:pt x="901707" y="816275"/>
                </a:lnTo>
                <a:cubicBezTo>
                  <a:pt x="900853" y="815421"/>
                  <a:pt x="899144" y="815421"/>
                  <a:pt x="895725" y="818836"/>
                </a:cubicBezTo>
                <a:cubicBezTo>
                  <a:pt x="895725" y="822252"/>
                  <a:pt x="895725" y="823959"/>
                  <a:pt x="895725" y="824813"/>
                </a:cubicBezTo>
                <a:lnTo>
                  <a:pt x="895725" y="825500"/>
                </a:lnTo>
                <a:lnTo>
                  <a:pt x="895820" y="825500"/>
                </a:lnTo>
                <a:lnTo>
                  <a:pt x="899144" y="819690"/>
                </a:lnTo>
                <a:lnTo>
                  <a:pt x="901733" y="819043"/>
                </a:lnTo>
                <a:lnTo>
                  <a:pt x="902562" y="818836"/>
                </a:lnTo>
                <a:lnTo>
                  <a:pt x="897776" y="823618"/>
                </a:lnTo>
                <a:lnTo>
                  <a:pt x="895892" y="825500"/>
                </a:lnTo>
                <a:lnTo>
                  <a:pt x="896580" y="824813"/>
                </a:lnTo>
                <a:lnTo>
                  <a:pt x="897776" y="823618"/>
                </a:lnTo>
                <a:lnTo>
                  <a:pt x="899144" y="822252"/>
                </a:lnTo>
                <a:cubicBezTo>
                  <a:pt x="900853" y="820544"/>
                  <a:pt x="902562" y="818836"/>
                  <a:pt x="902562" y="818836"/>
                </a:cubicBezTo>
                <a:cubicBezTo>
                  <a:pt x="902562" y="818836"/>
                  <a:pt x="902562" y="818836"/>
                  <a:pt x="902562" y="819690"/>
                </a:cubicBezTo>
                <a:lnTo>
                  <a:pt x="902562" y="825500"/>
                </a:lnTo>
                <a:lnTo>
                  <a:pt x="902562" y="825667"/>
                </a:lnTo>
                <a:lnTo>
                  <a:pt x="902340" y="825500"/>
                </a:lnTo>
                <a:lnTo>
                  <a:pt x="899605" y="823451"/>
                </a:lnTo>
                <a:lnTo>
                  <a:pt x="899144" y="823105"/>
                </a:lnTo>
                <a:lnTo>
                  <a:pt x="895947" y="825500"/>
                </a:lnTo>
                <a:lnTo>
                  <a:pt x="898525" y="825500"/>
                </a:lnTo>
                <a:cubicBezTo>
                  <a:pt x="898525" y="825500"/>
                  <a:pt x="898525" y="825500"/>
                  <a:pt x="901700" y="825500"/>
                </a:cubicBezTo>
                <a:cubicBezTo>
                  <a:pt x="898525" y="829469"/>
                  <a:pt x="898525" y="829469"/>
                  <a:pt x="898525" y="828477"/>
                </a:cubicBezTo>
                <a:lnTo>
                  <a:pt x="895725" y="825852"/>
                </a:lnTo>
                <a:lnTo>
                  <a:pt x="895725" y="831643"/>
                </a:lnTo>
                <a:cubicBezTo>
                  <a:pt x="895725" y="832497"/>
                  <a:pt x="895725" y="832497"/>
                  <a:pt x="895725" y="832497"/>
                </a:cubicBezTo>
                <a:cubicBezTo>
                  <a:pt x="895725" y="832497"/>
                  <a:pt x="888887" y="832497"/>
                  <a:pt x="888887" y="839328"/>
                </a:cubicBezTo>
                <a:lnTo>
                  <a:pt x="884997" y="841548"/>
                </a:lnTo>
                <a:lnTo>
                  <a:pt x="885825" y="842169"/>
                </a:lnTo>
                <a:cubicBezTo>
                  <a:pt x="885825" y="842963"/>
                  <a:pt x="885825" y="842963"/>
                  <a:pt x="889000" y="839788"/>
                </a:cubicBezTo>
                <a:cubicBezTo>
                  <a:pt x="889000" y="839788"/>
                  <a:pt x="889000" y="846138"/>
                  <a:pt x="889000" y="846138"/>
                </a:cubicBezTo>
                <a:cubicBezTo>
                  <a:pt x="889000" y="846138"/>
                  <a:pt x="889000" y="846138"/>
                  <a:pt x="888206" y="846138"/>
                </a:cubicBezTo>
                <a:lnTo>
                  <a:pt x="883444" y="846138"/>
                </a:lnTo>
                <a:lnTo>
                  <a:pt x="882650" y="846138"/>
                </a:lnTo>
                <a:cubicBezTo>
                  <a:pt x="882650" y="846138"/>
                  <a:pt x="882650" y="846138"/>
                  <a:pt x="882650" y="845344"/>
                </a:cubicBezTo>
                <a:lnTo>
                  <a:pt x="882650" y="843757"/>
                </a:lnTo>
                <a:lnTo>
                  <a:pt x="882049" y="846158"/>
                </a:lnTo>
                <a:cubicBezTo>
                  <a:pt x="882049" y="846158"/>
                  <a:pt x="875212" y="846158"/>
                  <a:pt x="875212" y="852988"/>
                </a:cubicBezTo>
                <a:lnTo>
                  <a:pt x="874946" y="853187"/>
                </a:lnTo>
                <a:lnTo>
                  <a:pt x="874963" y="853237"/>
                </a:lnTo>
                <a:lnTo>
                  <a:pt x="875212" y="852988"/>
                </a:lnTo>
                <a:lnTo>
                  <a:pt x="875112" y="853685"/>
                </a:lnTo>
                <a:lnTo>
                  <a:pt x="875705" y="855464"/>
                </a:lnTo>
                <a:lnTo>
                  <a:pt x="882650" y="852488"/>
                </a:lnTo>
                <a:lnTo>
                  <a:pt x="875705" y="856456"/>
                </a:lnTo>
                <a:lnTo>
                  <a:pt x="874865" y="859819"/>
                </a:lnTo>
                <a:lnTo>
                  <a:pt x="875212" y="859819"/>
                </a:lnTo>
                <a:lnTo>
                  <a:pt x="874740" y="860318"/>
                </a:lnTo>
                <a:lnTo>
                  <a:pt x="874713" y="860425"/>
                </a:lnTo>
                <a:lnTo>
                  <a:pt x="874713" y="860346"/>
                </a:lnTo>
                <a:lnTo>
                  <a:pt x="873395" y="861740"/>
                </a:lnTo>
                <a:lnTo>
                  <a:pt x="874615" y="860863"/>
                </a:lnTo>
                <a:lnTo>
                  <a:pt x="871793" y="865796"/>
                </a:lnTo>
                <a:cubicBezTo>
                  <a:pt x="870083" y="866649"/>
                  <a:pt x="868374" y="866649"/>
                  <a:pt x="868374" y="866649"/>
                </a:cubicBezTo>
                <a:cubicBezTo>
                  <a:pt x="864955" y="866649"/>
                  <a:pt x="863246" y="868357"/>
                  <a:pt x="862392" y="870064"/>
                </a:cubicBezTo>
                <a:lnTo>
                  <a:pt x="862159" y="870996"/>
                </a:lnTo>
                <a:lnTo>
                  <a:pt x="854699" y="873480"/>
                </a:lnTo>
                <a:cubicBezTo>
                  <a:pt x="854699" y="873480"/>
                  <a:pt x="854699" y="880310"/>
                  <a:pt x="847861" y="880310"/>
                </a:cubicBezTo>
                <a:cubicBezTo>
                  <a:pt x="851280" y="880310"/>
                  <a:pt x="852989" y="880310"/>
                  <a:pt x="854699" y="879456"/>
                </a:cubicBezTo>
                <a:lnTo>
                  <a:pt x="854839" y="879334"/>
                </a:lnTo>
                <a:lnTo>
                  <a:pt x="854699" y="880310"/>
                </a:lnTo>
                <a:lnTo>
                  <a:pt x="854173" y="883988"/>
                </a:lnTo>
                <a:lnTo>
                  <a:pt x="847861" y="887141"/>
                </a:lnTo>
                <a:cubicBezTo>
                  <a:pt x="851280" y="887141"/>
                  <a:pt x="852989" y="887141"/>
                  <a:pt x="853844" y="886287"/>
                </a:cubicBezTo>
                <a:lnTo>
                  <a:pt x="854173" y="883988"/>
                </a:lnTo>
                <a:lnTo>
                  <a:pt x="854699" y="883725"/>
                </a:lnTo>
                <a:lnTo>
                  <a:pt x="857434" y="882359"/>
                </a:lnTo>
                <a:lnTo>
                  <a:pt x="857186" y="882794"/>
                </a:lnTo>
                <a:lnTo>
                  <a:pt x="855554" y="883725"/>
                </a:lnTo>
                <a:cubicBezTo>
                  <a:pt x="854699" y="885433"/>
                  <a:pt x="854699" y="887141"/>
                  <a:pt x="854699" y="887141"/>
                </a:cubicBezTo>
                <a:lnTo>
                  <a:pt x="849155" y="891017"/>
                </a:lnTo>
                <a:lnTo>
                  <a:pt x="841024" y="893971"/>
                </a:lnTo>
                <a:cubicBezTo>
                  <a:pt x="841024" y="893971"/>
                  <a:pt x="841024" y="895679"/>
                  <a:pt x="841024" y="897386"/>
                </a:cubicBezTo>
                <a:lnTo>
                  <a:pt x="841024" y="898938"/>
                </a:lnTo>
                <a:lnTo>
                  <a:pt x="834186" y="900801"/>
                </a:lnTo>
                <a:cubicBezTo>
                  <a:pt x="834186" y="900801"/>
                  <a:pt x="834186" y="900801"/>
                  <a:pt x="834186" y="907632"/>
                </a:cubicBezTo>
                <a:cubicBezTo>
                  <a:pt x="834186" y="907632"/>
                  <a:pt x="841024" y="900801"/>
                  <a:pt x="841024" y="900801"/>
                </a:cubicBezTo>
                <a:cubicBezTo>
                  <a:pt x="841024" y="907632"/>
                  <a:pt x="841024" y="907632"/>
                  <a:pt x="841024" y="907632"/>
                </a:cubicBezTo>
                <a:cubicBezTo>
                  <a:pt x="841024" y="914462"/>
                  <a:pt x="841024" y="914462"/>
                  <a:pt x="841024" y="914462"/>
                </a:cubicBezTo>
                <a:cubicBezTo>
                  <a:pt x="841024" y="914462"/>
                  <a:pt x="841024" y="914462"/>
                  <a:pt x="841879" y="914462"/>
                </a:cubicBezTo>
                <a:lnTo>
                  <a:pt x="844443" y="914462"/>
                </a:lnTo>
                <a:cubicBezTo>
                  <a:pt x="846152" y="914462"/>
                  <a:pt x="847861" y="914462"/>
                  <a:pt x="847861" y="914462"/>
                </a:cubicBezTo>
                <a:lnTo>
                  <a:pt x="848838" y="912755"/>
                </a:lnTo>
                <a:lnTo>
                  <a:pt x="854699" y="907632"/>
                </a:lnTo>
                <a:cubicBezTo>
                  <a:pt x="858118" y="904217"/>
                  <a:pt x="858118" y="904217"/>
                  <a:pt x="857263" y="904217"/>
                </a:cubicBezTo>
                <a:lnTo>
                  <a:pt x="854944" y="901127"/>
                </a:lnTo>
                <a:lnTo>
                  <a:pt x="854870" y="901701"/>
                </a:lnTo>
                <a:lnTo>
                  <a:pt x="854513" y="901172"/>
                </a:lnTo>
                <a:lnTo>
                  <a:pt x="854328" y="901172"/>
                </a:lnTo>
                <a:lnTo>
                  <a:pt x="853188" y="902310"/>
                </a:lnTo>
                <a:lnTo>
                  <a:pt x="853192" y="902307"/>
                </a:lnTo>
                <a:lnTo>
                  <a:pt x="853194" y="902305"/>
                </a:lnTo>
                <a:lnTo>
                  <a:pt x="853188" y="902312"/>
                </a:lnTo>
                <a:lnTo>
                  <a:pt x="853188" y="902311"/>
                </a:lnTo>
                <a:lnTo>
                  <a:pt x="853187" y="902312"/>
                </a:lnTo>
                <a:lnTo>
                  <a:pt x="853188" y="902311"/>
                </a:lnTo>
                <a:lnTo>
                  <a:pt x="853189" y="902310"/>
                </a:lnTo>
                <a:lnTo>
                  <a:pt x="853188" y="902311"/>
                </a:lnTo>
                <a:lnTo>
                  <a:pt x="853156" y="902343"/>
                </a:lnTo>
                <a:lnTo>
                  <a:pt x="853095" y="902403"/>
                </a:lnTo>
                <a:lnTo>
                  <a:pt x="853036" y="902462"/>
                </a:lnTo>
                <a:lnTo>
                  <a:pt x="853002" y="902496"/>
                </a:lnTo>
                <a:lnTo>
                  <a:pt x="853000" y="902498"/>
                </a:lnTo>
                <a:lnTo>
                  <a:pt x="852997" y="902502"/>
                </a:lnTo>
                <a:lnTo>
                  <a:pt x="852995" y="902504"/>
                </a:lnTo>
                <a:lnTo>
                  <a:pt x="852990" y="902508"/>
                </a:lnTo>
                <a:lnTo>
                  <a:pt x="852983" y="902515"/>
                </a:lnTo>
                <a:lnTo>
                  <a:pt x="852951" y="902547"/>
                </a:lnTo>
                <a:lnTo>
                  <a:pt x="852856" y="902642"/>
                </a:lnTo>
                <a:lnTo>
                  <a:pt x="852795" y="902703"/>
                </a:lnTo>
                <a:lnTo>
                  <a:pt x="852790" y="902708"/>
                </a:lnTo>
                <a:lnTo>
                  <a:pt x="852788" y="902710"/>
                </a:lnTo>
                <a:lnTo>
                  <a:pt x="852782" y="902716"/>
                </a:lnTo>
                <a:lnTo>
                  <a:pt x="852781" y="902717"/>
                </a:lnTo>
                <a:lnTo>
                  <a:pt x="852780" y="902718"/>
                </a:lnTo>
                <a:lnTo>
                  <a:pt x="852778" y="902720"/>
                </a:lnTo>
                <a:lnTo>
                  <a:pt x="852211" y="903287"/>
                </a:lnTo>
                <a:lnTo>
                  <a:pt x="851594" y="903903"/>
                </a:lnTo>
                <a:lnTo>
                  <a:pt x="851462" y="904035"/>
                </a:lnTo>
                <a:lnTo>
                  <a:pt x="851420" y="904077"/>
                </a:lnTo>
                <a:lnTo>
                  <a:pt x="851363" y="904134"/>
                </a:lnTo>
                <a:lnTo>
                  <a:pt x="851355" y="904142"/>
                </a:lnTo>
                <a:lnTo>
                  <a:pt x="851352" y="904145"/>
                </a:lnTo>
                <a:lnTo>
                  <a:pt x="851346" y="904151"/>
                </a:lnTo>
                <a:lnTo>
                  <a:pt x="851345" y="904153"/>
                </a:lnTo>
                <a:lnTo>
                  <a:pt x="851343" y="904155"/>
                </a:lnTo>
                <a:lnTo>
                  <a:pt x="851342" y="904156"/>
                </a:lnTo>
                <a:lnTo>
                  <a:pt x="851341" y="904157"/>
                </a:lnTo>
                <a:lnTo>
                  <a:pt x="851340" y="904158"/>
                </a:lnTo>
                <a:lnTo>
                  <a:pt x="851338" y="904159"/>
                </a:lnTo>
                <a:lnTo>
                  <a:pt x="851280" y="904217"/>
                </a:lnTo>
                <a:cubicBezTo>
                  <a:pt x="849571" y="905924"/>
                  <a:pt x="847861" y="907632"/>
                  <a:pt x="847861" y="907632"/>
                </a:cubicBezTo>
                <a:lnTo>
                  <a:pt x="848275" y="904734"/>
                </a:lnTo>
                <a:lnTo>
                  <a:pt x="849571" y="904217"/>
                </a:lnTo>
                <a:lnTo>
                  <a:pt x="848621" y="902319"/>
                </a:lnTo>
                <a:lnTo>
                  <a:pt x="848716" y="901655"/>
                </a:lnTo>
                <a:lnTo>
                  <a:pt x="852103" y="901172"/>
                </a:lnTo>
                <a:lnTo>
                  <a:pt x="851497" y="901172"/>
                </a:lnTo>
                <a:cubicBezTo>
                  <a:pt x="849810" y="901172"/>
                  <a:pt x="848123" y="901172"/>
                  <a:pt x="848123" y="901172"/>
                </a:cubicBezTo>
                <a:cubicBezTo>
                  <a:pt x="848123" y="901172"/>
                  <a:pt x="849810" y="899452"/>
                  <a:pt x="851497" y="897732"/>
                </a:cubicBezTo>
                <a:lnTo>
                  <a:pt x="853724" y="895461"/>
                </a:lnTo>
                <a:lnTo>
                  <a:pt x="854870" y="893763"/>
                </a:lnTo>
                <a:lnTo>
                  <a:pt x="857050" y="893763"/>
                </a:lnTo>
                <a:lnTo>
                  <a:pt x="858665" y="892465"/>
                </a:lnTo>
                <a:cubicBezTo>
                  <a:pt x="860352" y="890853"/>
                  <a:pt x="861617" y="889133"/>
                  <a:pt x="861617" y="887413"/>
                </a:cubicBezTo>
                <a:cubicBezTo>
                  <a:pt x="864990" y="887413"/>
                  <a:pt x="866677" y="887413"/>
                  <a:pt x="867521" y="887413"/>
                </a:cubicBezTo>
                <a:lnTo>
                  <a:pt x="868363" y="887413"/>
                </a:lnTo>
                <a:lnTo>
                  <a:pt x="868364" y="887413"/>
                </a:lnTo>
                <a:lnTo>
                  <a:pt x="868363" y="887413"/>
                </a:lnTo>
                <a:lnTo>
                  <a:pt x="862460" y="888273"/>
                </a:lnTo>
                <a:lnTo>
                  <a:pt x="861691" y="893763"/>
                </a:lnTo>
                <a:lnTo>
                  <a:pt x="862013" y="893763"/>
                </a:lnTo>
                <a:lnTo>
                  <a:pt x="862014" y="893763"/>
                </a:lnTo>
                <a:lnTo>
                  <a:pt x="861684" y="893816"/>
                </a:lnTo>
                <a:lnTo>
                  <a:pt x="861650" y="894056"/>
                </a:lnTo>
                <a:lnTo>
                  <a:pt x="864272" y="896020"/>
                </a:lnTo>
                <a:lnTo>
                  <a:pt x="861537" y="897386"/>
                </a:lnTo>
                <a:lnTo>
                  <a:pt x="858802" y="898752"/>
                </a:lnTo>
                <a:lnTo>
                  <a:pt x="858118" y="898240"/>
                </a:lnTo>
                <a:lnTo>
                  <a:pt x="855016" y="900563"/>
                </a:lnTo>
                <a:lnTo>
                  <a:pt x="855005" y="900648"/>
                </a:lnTo>
                <a:lnTo>
                  <a:pt x="858802" y="898752"/>
                </a:lnTo>
                <a:lnTo>
                  <a:pt x="861537" y="900801"/>
                </a:lnTo>
                <a:cubicBezTo>
                  <a:pt x="868374" y="893971"/>
                  <a:pt x="868374" y="893971"/>
                  <a:pt x="868374" y="893971"/>
                </a:cubicBezTo>
                <a:lnTo>
                  <a:pt x="871109" y="893971"/>
                </a:lnTo>
                <a:lnTo>
                  <a:pt x="868374" y="900801"/>
                </a:lnTo>
                <a:cubicBezTo>
                  <a:pt x="875212" y="900801"/>
                  <a:pt x="875212" y="900801"/>
                  <a:pt x="875212" y="900801"/>
                </a:cubicBezTo>
                <a:lnTo>
                  <a:pt x="883700" y="893029"/>
                </a:lnTo>
                <a:lnTo>
                  <a:pt x="888032" y="890556"/>
                </a:lnTo>
                <a:lnTo>
                  <a:pt x="888092" y="890318"/>
                </a:lnTo>
                <a:lnTo>
                  <a:pt x="895351" y="887296"/>
                </a:lnTo>
                <a:lnTo>
                  <a:pt x="895369" y="887289"/>
                </a:lnTo>
                <a:lnTo>
                  <a:pt x="896244" y="881162"/>
                </a:lnTo>
                <a:lnTo>
                  <a:pt x="896937" y="881063"/>
                </a:lnTo>
                <a:lnTo>
                  <a:pt x="896144" y="881063"/>
                </a:lnTo>
                <a:lnTo>
                  <a:pt x="895351" y="881063"/>
                </a:lnTo>
                <a:lnTo>
                  <a:pt x="895350" y="881063"/>
                </a:lnTo>
                <a:lnTo>
                  <a:pt x="895350" y="881063"/>
                </a:lnTo>
                <a:lnTo>
                  <a:pt x="895350" y="881062"/>
                </a:lnTo>
                <a:lnTo>
                  <a:pt x="895350" y="881062"/>
                </a:lnTo>
                <a:lnTo>
                  <a:pt x="892176" y="878086"/>
                </a:lnTo>
                <a:cubicBezTo>
                  <a:pt x="890588" y="879079"/>
                  <a:pt x="889001" y="881063"/>
                  <a:pt x="889001" y="881063"/>
                </a:cubicBezTo>
                <a:cubicBezTo>
                  <a:pt x="889001" y="877094"/>
                  <a:pt x="890588" y="875110"/>
                  <a:pt x="892176" y="874117"/>
                </a:cubicBezTo>
                <a:lnTo>
                  <a:pt x="892677" y="873961"/>
                </a:lnTo>
                <a:lnTo>
                  <a:pt x="894458" y="874365"/>
                </a:lnTo>
                <a:cubicBezTo>
                  <a:pt x="895153" y="875110"/>
                  <a:pt x="894954" y="876102"/>
                  <a:pt x="894557" y="877094"/>
                </a:cubicBezTo>
                <a:lnTo>
                  <a:pt x="895350" y="881058"/>
                </a:lnTo>
                <a:lnTo>
                  <a:pt x="895350" y="880071"/>
                </a:lnTo>
                <a:lnTo>
                  <a:pt x="895350" y="873125"/>
                </a:lnTo>
                <a:lnTo>
                  <a:pt x="892677" y="873961"/>
                </a:lnTo>
                <a:lnTo>
                  <a:pt x="889001" y="873125"/>
                </a:lnTo>
                <a:cubicBezTo>
                  <a:pt x="892176" y="873125"/>
                  <a:pt x="893764" y="873125"/>
                  <a:pt x="894557" y="873125"/>
                </a:cubicBezTo>
                <a:lnTo>
                  <a:pt x="895350" y="873125"/>
                </a:lnTo>
                <a:lnTo>
                  <a:pt x="895351" y="873125"/>
                </a:lnTo>
                <a:lnTo>
                  <a:pt x="896144" y="873125"/>
                </a:lnTo>
                <a:cubicBezTo>
                  <a:pt x="896938" y="873125"/>
                  <a:pt x="898525" y="873125"/>
                  <a:pt x="901700" y="873125"/>
                </a:cubicBezTo>
                <a:cubicBezTo>
                  <a:pt x="898525" y="873125"/>
                  <a:pt x="896937" y="875110"/>
                  <a:pt x="896144" y="877094"/>
                </a:cubicBezTo>
                <a:lnTo>
                  <a:pt x="895509" y="880269"/>
                </a:lnTo>
                <a:lnTo>
                  <a:pt x="895351" y="881058"/>
                </a:lnTo>
                <a:lnTo>
                  <a:pt x="895350" y="881060"/>
                </a:lnTo>
                <a:lnTo>
                  <a:pt x="895351" y="881062"/>
                </a:lnTo>
                <a:lnTo>
                  <a:pt x="895351" y="881062"/>
                </a:lnTo>
                <a:lnTo>
                  <a:pt x="896091" y="880269"/>
                </a:lnTo>
                <a:lnTo>
                  <a:pt x="900906" y="875110"/>
                </a:lnTo>
                <a:lnTo>
                  <a:pt x="901594" y="880269"/>
                </a:lnTo>
                <a:lnTo>
                  <a:pt x="901611" y="880395"/>
                </a:lnTo>
                <a:lnTo>
                  <a:pt x="902272" y="880301"/>
                </a:lnTo>
                <a:lnTo>
                  <a:pt x="902295" y="880269"/>
                </a:lnTo>
                <a:lnTo>
                  <a:pt x="902595" y="879870"/>
                </a:lnTo>
                <a:lnTo>
                  <a:pt x="903388" y="876697"/>
                </a:lnTo>
                <a:lnTo>
                  <a:pt x="904082" y="876301"/>
                </a:lnTo>
                <a:lnTo>
                  <a:pt x="901700" y="873125"/>
                </a:lnTo>
                <a:lnTo>
                  <a:pt x="901701" y="873125"/>
                </a:lnTo>
                <a:lnTo>
                  <a:pt x="905669" y="873125"/>
                </a:lnTo>
                <a:cubicBezTo>
                  <a:pt x="907654" y="873125"/>
                  <a:pt x="909638" y="873125"/>
                  <a:pt x="909638" y="873125"/>
                </a:cubicBezTo>
                <a:lnTo>
                  <a:pt x="909637" y="873126"/>
                </a:lnTo>
                <a:lnTo>
                  <a:pt x="909639" y="873125"/>
                </a:lnTo>
                <a:cubicBezTo>
                  <a:pt x="906067" y="876697"/>
                  <a:pt x="904281" y="878483"/>
                  <a:pt x="902495" y="880269"/>
                </a:cubicBezTo>
                <a:lnTo>
                  <a:pt x="902495" y="880268"/>
                </a:lnTo>
                <a:lnTo>
                  <a:pt x="902494" y="880269"/>
                </a:lnTo>
                <a:lnTo>
                  <a:pt x="902494" y="880269"/>
                </a:lnTo>
                <a:lnTo>
                  <a:pt x="902495" y="880269"/>
                </a:lnTo>
                <a:lnTo>
                  <a:pt x="895551" y="887213"/>
                </a:lnTo>
                <a:lnTo>
                  <a:pt x="895725" y="887141"/>
                </a:lnTo>
                <a:cubicBezTo>
                  <a:pt x="895725" y="887141"/>
                  <a:pt x="897434" y="887141"/>
                  <a:pt x="899144" y="886287"/>
                </a:cubicBezTo>
                <a:lnTo>
                  <a:pt x="899827" y="885092"/>
                </a:lnTo>
                <a:lnTo>
                  <a:pt x="909164" y="880428"/>
                </a:lnTo>
                <a:lnTo>
                  <a:pt x="908685" y="880428"/>
                </a:lnTo>
                <a:lnTo>
                  <a:pt x="908808" y="880310"/>
                </a:lnTo>
                <a:lnTo>
                  <a:pt x="908545" y="880310"/>
                </a:lnTo>
                <a:lnTo>
                  <a:pt x="904713" y="880310"/>
                </a:lnTo>
                <a:lnTo>
                  <a:pt x="902562" y="880310"/>
                </a:lnTo>
                <a:cubicBezTo>
                  <a:pt x="904271" y="878602"/>
                  <a:pt x="905981" y="876895"/>
                  <a:pt x="909400" y="873480"/>
                </a:cubicBezTo>
                <a:lnTo>
                  <a:pt x="909400" y="873543"/>
                </a:lnTo>
                <a:lnTo>
                  <a:pt x="909400" y="876895"/>
                </a:lnTo>
                <a:lnTo>
                  <a:pt x="909400" y="879745"/>
                </a:lnTo>
                <a:lnTo>
                  <a:pt x="909558" y="879594"/>
                </a:lnTo>
                <a:cubicBezTo>
                  <a:pt x="910431" y="878761"/>
                  <a:pt x="912178" y="877094"/>
                  <a:pt x="915670" y="873760"/>
                </a:cubicBezTo>
                <a:cubicBezTo>
                  <a:pt x="915670" y="873760"/>
                  <a:pt x="917416" y="873760"/>
                  <a:pt x="919163" y="872927"/>
                </a:cubicBezTo>
                <a:lnTo>
                  <a:pt x="922655" y="867093"/>
                </a:lnTo>
                <a:lnTo>
                  <a:pt x="920036" y="872927"/>
                </a:lnTo>
                <a:cubicBezTo>
                  <a:pt x="919163" y="873760"/>
                  <a:pt x="919163" y="873760"/>
                  <a:pt x="922655" y="873760"/>
                </a:cubicBezTo>
                <a:cubicBezTo>
                  <a:pt x="915670" y="880428"/>
                  <a:pt x="915670" y="880428"/>
                  <a:pt x="915670" y="880428"/>
                </a:cubicBezTo>
                <a:lnTo>
                  <a:pt x="914797" y="880428"/>
                </a:lnTo>
                <a:lnTo>
                  <a:pt x="912177" y="880428"/>
                </a:lnTo>
                <a:lnTo>
                  <a:pt x="909558" y="880428"/>
                </a:lnTo>
                <a:lnTo>
                  <a:pt x="909238" y="880428"/>
                </a:lnTo>
                <a:lnTo>
                  <a:pt x="899998" y="887141"/>
                </a:lnTo>
                <a:lnTo>
                  <a:pt x="899828" y="887413"/>
                </a:lnTo>
                <a:lnTo>
                  <a:pt x="898105" y="890167"/>
                </a:lnTo>
                <a:lnTo>
                  <a:pt x="898525" y="890587"/>
                </a:lnTo>
                <a:lnTo>
                  <a:pt x="900906" y="892968"/>
                </a:lnTo>
                <a:lnTo>
                  <a:pt x="901700" y="893762"/>
                </a:lnTo>
                <a:cubicBezTo>
                  <a:pt x="901700" y="893762"/>
                  <a:pt x="900112" y="893762"/>
                  <a:pt x="898525" y="893762"/>
                </a:cubicBezTo>
                <a:lnTo>
                  <a:pt x="897731" y="893762"/>
                </a:lnTo>
                <a:lnTo>
                  <a:pt x="895856" y="893762"/>
                </a:lnTo>
                <a:lnTo>
                  <a:pt x="895725" y="893971"/>
                </a:lnTo>
                <a:lnTo>
                  <a:pt x="895446" y="893762"/>
                </a:lnTo>
                <a:lnTo>
                  <a:pt x="895350" y="893762"/>
                </a:lnTo>
                <a:lnTo>
                  <a:pt x="895227" y="893598"/>
                </a:lnTo>
                <a:lnTo>
                  <a:pt x="892306" y="891410"/>
                </a:lnTo>
                <a:lnTo>
                  <a:pt x="889073" y="893832"/>
                </a:lnTo>
                <a:lnTo>
                  <a:pt x="891683" y="896279"/>
                </a:lnTo>
                <a:lnTo>
                  <a:pt x="894199" y="894842"/>
                </a:lnTo>
                <a:lnTo>
                  <a:pt x="895350" y="893763"/>
                </a:lnTo>
                <a:lnTo>
                  <a:pt x="894729" y="894540"/>
                </a:lnTo>
                <a:lnTo>
                  <a:pt x="895725" y="893971"/>
                </a:lnTo>
                <a:cubicBezTo>
                  <a:pt x="895725" y="893971"/>
                  <a:pt x="895725" y="893971"/>
                  <a:pt x="894870" y="894825"/>
                </a:cubicBezTo>
                <a:lnTo>
                  <a:pt x="893031" y="896662"/>
                </a:lnTo>
                <a:lnTo>
                  <a:pt x="895725" y="893971"/>
                </a:lnTo>
                <a:cubicBezTo>
                  <a:pt x="888887" y="900801"/>
                  <a:pt x="895725" y="900801"/>
                  <a:pt x="895725" y="900801"/>
                </a:cubicBezTo>
                <a:cubicBezTo>
                  <a:pt x="895725" y="900801"/>
                  <a:pt x="895725" y="900801"/>
                  <a:pt x="894870" y="901655"/>
                </a:cubicBezTo>
                <a:lnTo>
                  <a:pt x="894124" y="902401"/>
                </a:lnTo>
                <a:lnTo>
                  <a:pt x="895350" y="901700"/>
                </a:lnTo>
                <a:cubicBezTo>
                  <a:pt x="895350" y="901700"/>
                  <a:pt x="889000" y="908050"/>
                  <a:pt x="889000" y="908050"/>
                </a:cubicBezTo>
                <a:lnTo>
                  <a:pt x="889177" y="907342"/>
                </a:lnTo>
                <a:lnTo>
                  <a:pt x="889000" y="907519"/>
                </a:lnTo>
                <a:lnTo>
                  <a:pt x="888887" y="907632"/>
                </a:lnTo>
                <a:cubicBezTo>
                  <a:pt x="888887" y="907632"/>
                  <a:pt x="888887" y="907632"/>
                  <a:pt x="888887" y="906778"/>
                </a:cubicBezTo>
                <a:lnTo>
                  <a:pt x="888887" y="903363"/>
                </a:lnTo>
                <a:lnTo>
                  <a:pt x="888887" y="901513"/>
                </a:lnTo>
                <a:lnTo>
                  <a:pt x="888228" y="900414"/>
                </a:lnTo>
                <a:lnTo>
                  <a:pt x="887071" y="899734"/>
                </a:lnTo>
                <a:lnTo>
                  <a:pt x="887561" y="899303"/>
                </a:lnTo>
                <a:lnTo>
                  <a:pt x="886619" y="897732"/>
                </a:lnTo>
                <a:lnTo>
                  <a:pt x="888858" y="894001"/>
                </a:lnTo>
                <a:lnTo>
                  <a:pt x="885468" y="897386"/>
                </a:lnTo>
                <a:cubicBezTo>
                  <a:pt x="883759" y="899094"/>
                  <a:pt x="882049" y="900801"/>
                  <a:pt x="882049" y="900801"/>
                </a:cubicBezTo>
                <a:cubicBezTo>
                  <a:pt x="882049" y="900801"/>
                  <a:pt x="882049" y="907632"/>
                  <a:pt x="882049" y="907632"/>
                </a:cubicBezTo>
                <a:cubicBezTo>
                  <a:pt x="882049" y="907632"/>
                  <a:pt x="882049" y="907632"/>
                  <a:pt x="881194" y="908486"/>
                </a:cubicBezTo>
                <a:lnTo>
                  <a:pt x="879153" y="910525"/>
                </a:lnTo>
                <a:lnTo>
                  <a:pt x="878630" y="911047"/>
                </a:lnTo>
                <a:cubicBezTo>
                  <a:pt x="876921" y="912755"/>
                  <a:pt x="875212" y="914462"/>
                  <a:pt x="875212" y="914462"/>
                </a:cubicBezTo>
                <a:lnTo>
                  <a:pt x="874701" y="914462"/>
                </a:lnTo>
                <a:lnTo>
                  <a:pt x="874656" y="914684"/>
                </a:lnTo>
                <a:lnTo>
                  <a:pt x="875212" y="914462"/>
                </a:lnTo>
                <a:lnTo>
                  <a:pt x="874644" y="914746"/>
                </a:lnTo>
                <a:lnTo>
                  <a:pt x="874635" y="914792"/>
                </a:lnTo>
                <a:lnTo>
                  <a:pt x="875212" y="914462"/>
                </a:lnTo>
                <a:lnTo>
                  <a:pt x="874592" y="915004"/>
                </a:lnTo>
                <a:lnTo>
                  <a:pt x="874573" y="915101"/>
                </a:lnTo>
                <a:lnTo>
                  <a:pt x="873919" y="918369"/>
                </a:lnTo>
                <a:lnTo>
                  <a:pt x="872404" y="919452"/>
                </a:lnTo>
                <a:lnTo>
                  <a:pt x="874241" y="915432"/>
                </a:lnTo>
                <a:lnTo>
                  <a:pt x="874334" y="915230"/>
                </a:lnTo>
                <a:lnTo>
                  <a:pt x="869134" y="919775"/>
                </a:lnTo>
                <a:lnTo>
                  <a:pt x="868647" y="920200"/>
                </a:lnTo>
                <a:lnTo>
                  <a:pt x="869229" y="917878"/>
                </a:lnTo>
                <a:lnTo>
                  <a:pt x="870425" y="917194"/>
                </a:lnTo>
                <a:lnTo>
                  <a:pt x="874498" y="914870"/>
                </a:lnTo>
                <a:lnTo>
                  <a:pt x="874529" y="914804"/>
                </a:lnTo>
                <a:lnTo>
                  <a:pt x="870653" y="916739"/>
                </a:lnTo>
                <a:lnTo>
                  <a:pt x="868375" y="917878"/>
                </a:lnTo>
                <a:lnTo>
                  <a:pt x="867007" y="918561"/>
                </a:lnTo>
                <a:lnTo>
                  <a:pt x="866855" y="918257"/>
                </a:lnTo>
                <a:lnTo>
                  <a:pt x="867519" y="917878"/>
                </a:lnTo>
                <a:lnTo>
                  <a:pt x="867614" y="917498"/>
                </a:lnTo>
                <a:lnTo>
                  <a:pt x="870938" y="916170"/>
                </a:lnTo>
                <a:lnTo>
                  <a:pt x="874567" y="914720"/>
                </a:lnTo>
                <a:lnTo>
                  <a:pt x="874685" y="914462"/>
                </a:lnTo>
                <a:lnTo>
                  <a:pt x="869229" y="914462"/>
                </a:lnTo>
                <a:cubicBezTo>
                  <a:pt x="868374" y="914462"/>
                  <a:pt x="868374" y="914462"/>
                  <a:pt x="868374" y="914462"/>
                </a:cubicBezTo>
                <a:cubicBezTo>
                  <a:pt x="868374" y="914462"/>
                  <a:pt x="866665" y="914462"/>
                  <a:pt x="864955" y="914462"/>
                </a:cubicBezTo>
                <a:lnTo>
                  <a:pt x="864101" y="914462"/>
                </a:lnTo>
                <a:cubicBezTo>
                  <a:pt x="864955" y="914462"/>
                  <a:pt x="864955" y="914462"/>
                  <a:pt x="861537" y="914462"/>
                </a:cubicBezTo>
                <a:cubicBezTo>
                  <a:pt x="854699" y="914462"/>
                  <a:pt x="854699" y="914462"/>
                  <a:pt x="854699" y="914462"/>
                </a:cubicBezTo>
                <a:lnTo>
                  <a:pt x="847861" y="921293"/>
                </a:lnTo>
                <a:lnTo>
                  <a:pt x="851280" y="923854"/>
                </a:lnTo>
                <a:cubicBezTo>
                  <a:pt x="852989" y="923000"/>
                  <a:pt x="854699" y="921293"/>
                  <a:pt x="854699" y="921293"/>
                </a:cubicBezTo>
                <a:lnTo>
                  <a:pt x="851995" y="923994"/>
                </a:lnTo>
                <a:lnTo>
                  <a:pt x="855134" y="922338"/>
                </a:lnTo>
                <a:lnTo>
                  <a:pt x="852301" y="926913"/>
                </a:lnTo>
                <a:lnTo>
                  <a:pt x="853234" y="926659"/>
                </a:lnTo>
                <a:lnTo>
                  <a:pt x="855134" y="926142"/>
                </a:lnTo>
                <a:lnTo>
                  <a:pt x="855134" y="922338"/>
                </a:lnTo>
                <a:lnTo>
                  <a:pt x="857578" y="923090"/>
                </a:lnTo>
                <a:lnTo>
                  <a:pt x="858118" y="922146"/>
                </a:lnTo>
                <a:cubicBezTo>
                  <a:pt x="859828" y="921293"/>
                  <a:pt x="861537" y="921293"/>
                  <a:pt x="861537" y="921293"/>
                </a:cubicBezTo>
                <a:cubicBezTo>
                  <a:pt x="861537" y="921293"/>
                  <a:pt x="861537" y="921293"/>
                  <a:pt x="860682" y="922146"/>
                </a:cubicBezTo>
                <a:lnTo>
                  <a:pt x="857263" y="925562"/>
                </a:lnTo>
                <a:lnTo>
                  <a:pt x="856487" y="925773"/>
                </a:lnTo>
                <a:lnTo>
                  <a:pt x="856000" y="926824"/>
                </a:lnTo>
                <a:lnTo>
                  <a:pt x="857263" y="925562"/>
                </a:lnTo>
                <a:lnTo>
                  <a:pt x="858721" y="926435"/>
                </a:lnTo>
                <a:lnTo>
                  <a:pt x="855554" y="928123"/>
                </a:lnTo>
                <a:lnTo>
                  <a:pt x="855286" y="928362"/>
                </a:lnTo>
                <a:lnTo>
                  <a:pt x="855134" y="928688"/>
                </a:lnTo>
                <a:lnTo>
                  <a:pt x="855134" y="928496"/>
                </a:lnTo>
                <a:lnTo>
                  <a:pt x="854918" y="928688"/>
                </a:lnTo>
                <a:lnTo>
                  <a:pt x="847988" y="934841"/>
                </a:lnTo>
                <a:lnTo>
                  <a:pt x="850900" y="932657"/>
                </a:lnTo>
                <a:cubicBezTo>
                  <a:pt x="852488" y="931863"/>
                  <a:pt x="854075" y="931863"/>
                  <a:pt x="854075" y="935038"/>
                </a:cubicBezTo>
                <a:cubicBezTo>
                  <a:pt x="854075" y="935038"/>
                  <a:pt x="852488" y="935038"/>
                  <a:pt x="850900" y="935038"/>
                </a:cubicBezTo>
                <a:lnTo>
                  <a:pt x="847726" y="935038"/>
                </a:lnTo>
                <a:lnTo>
                  <a:pt x="847725" y="935038"/>
                </a:lnTo>
                <a:lnTo>
                  <a:pt x="847861" y="934936"/>
                </a:lnTo>
                <a:lnTo>
                  <a:pt x="847861" y="931538"/>
                </a:lnTo>
                <a:lnTo>
                  <a:pt x="847861" y="928688"/>
                </a:lnTo>
                <a:lnTo>
                  <a:pt x="847861" y="928123"/>
                </a:lnTo>
                <a:lnTo>
                  <a:pt x="848451" y="927963"/>
                </a:lnTo>
                <a:lnTo>
                  <a:pt x="848610" y="927375"/>
                </a:lnTo>
                <a:lnTo>
                  <a:pt x="847861" y="928123"/>
                </a:lnTo>
                <a:lnTo>
                  <a:pt x="847861" y="927269"/>
                </a:lnTo>
                <a:lnTo>
                  <a:pt x="847861" y="925562"/>
                </a:lnTo>
                <a:lnTo>
                  <a:pt x="847861" y="923854"/>
                </a:lnTo>
                <a:lnTo>
                  <a:pt x="847861" y="921293"/>
                </a:lnTo>
                <a:lnTo>
                  <a:pt x="841024" y="928123"/>
                </a:lnTo>
                <a:cubicBezTo>
                  <a:pt x="847861" y="928123"/>
                  <a:pt x="847861" y="928123"/>
                  <a:pt x="847861" y="928123"/>
                </a:cubicBezTo>
                <a:lnTo>
                  <a:pt x="843902" y="928688"/>
                </a:lnTo>
                <a:lnTo>
                  <a:pt x="841879" y="928977"/>
                </a:lnTo>
                <a:cubicBezTo>
                  <a:pt x="841024" y="929831"/>
                  <a:pt x="841024" y="931538"/>
                  <a:pt x="841024" y="934954"/>
                </a:cubicBezTo>
                <a:cubicBezTo>
                  <a:pt x="841024" y="934954"/>
                  <a:pt x="841024" y="934954"/>
                  <a:pt x="840169" y="934954"/>
                </a:cubicBezTo>
                <a:lnTo>
                  <a:pt x="837605" y="934954"/>
                </a:lnTo>
                <a:cubicBezTo>
                  <a:pt x="835896" y="934954"/>
                  <a:pt x="834186" y="934954"/>
                  <a:pt x="834186" y="934954"/>
                </a:cubicBezTo>
                <a:lnTo>
                  <a:pt x="833369" y="935158"/>
                </a:lnTo>
                <a:lnTo>
                  <a:pt x="830263" y="940593"/>
                </a:lnTo>
                <a:lnTo>
                  <a:pt x="827658" y="941245"/>
                </a:lnTo>
                <a:lnTo>
                  <a:pt x="827349" y="941784"/>
                </a:lnTo>
                <a:cubicBezTo>
                  <a:pt x="827349" y="941784"/>
                  <a:pt x="827349" y="941784"/>
                  <a:pt x="820511" y="948614"/>
                </a:cubicBezTo>
                <a:cubicBezTo>
                  <a:pt x="827349" y="941784"/>
                  <a:pt x="827349" y="941784"/>
                  <a:pt x="827349" y="934954"/>
                </a:cubicBezTo>
                <a:cubicBezTo>
                  <a:pt x="827349" y="941784"/>
                  <a:pt x="820511" y="941784"/>
                  <a:pt x="820511" y="941784"/>
                </a:cubicBezTo>
                <a:cubicBezTo>
                  <a:pt x="820511" y="948614"/>
                  <a:pt x="813674" y="948614"/>
                  <a:pt x="813674" y="948614"/>
                </a:cubicBezTo>
                <a:cubicBezTo>
                  <a:pt x="820511" y="941784"/>
                  <a:pt x="820511" y="941784"/>
                  <a:pt x="813674" y="941784"/>
                </a:cubicBezTo>
                <a:cubicBezTo>
                  <a:pt x="813674" y="948614"/>
                  <a:pt x="813674" y="948614"/>
                  <a:pt x="813674" y="948614"/>
                </a:cubicBezTo>
                <a:cubicBezTo>
                  <a:pt x="810255" y="948614"/>
                  <a:pt x="808545" y="948614"/>
                  <a:pt x="807691" y="949468"/>
                </a:cubicBezTo>
                <a:lnTo>
                  <a:pt x="807492" y="950860"/>
                </a:lnTo>
                <a:lnTo>
                  <a:pt x="806836" y="951098"/>
                </a:lnTo>
                <a:lnTo>
                  <a:pt x="804272" y="952030"/>
                </a:lnTo>
                <a:cubicBezTo>
                  <a:pt x="801708" y="953737"/>
                  <a:pt x="799998" y="955445"/>
                  <a:pt x="799998" y="955445"/>
                </a:cubicBezTo>
                <a:cubicBezTo>
                  <a:pt x="799998" y="955445"/>
                  <a:pt x="799998" y="955445"/>
                  <a:pt x="793161" y="962275"/>
                </a:cubicBezTo>
                <a:cubicBezTo>
                  <a:pt x="793161" y="962275"/>
                  <a:pt x="794870" y="960568"/>
                  <a:pt x="797434" y="958860"/>
                </a:cubicBezTo>
                <a:lnTo>
                  <a:pt x="799998" y="957929"/>
                </a:lnTo>
                <a:lnTo>
                  <a:pt x="799998" y="958006"/>
                </a:lnTo>
                <a:lnTo>
                  <a:pt x="799998" y="961422"/>
                </a:lnTo>
                <a:cubicBezTo>
                  <a:pt x="799998" y="962275"/>
                  <a:pt x="799998" y="962275"/>
                  <a:pt x="799998" y="962275"/>
                </a:cubicBezTo>
                <a:cubicBezTo>
                  <a:pt x="793161" y="969106"/>
                  <a:pt x="793161" y="969106"/>
                  <a:pt x="793161" y="969106"/>
                </a:cubicBezTo>
                <a:lnTo>
                  <a:pt x="793796" y="969952"/>
                </a:lnTo>
                <a:lnTo>
                  <a:pt x="797180" y="969106"/>
                </a:lnTo>
                <a:lnTo>
                  <a:pt x="797719" y="968971"/>
                </a:lnTo>
                <a:lnTo>
                  <a:pt x="798367" y="968456"/>
                </a:lnTo>
                <a:lnTo>
                  <a:pt x="793161" y="969106"/>
                </a:lnTo>
                <a:cubicBezTo>
                  <a:pt x="793161" y="969106"/>
                  <a:pt x="794870" y="969106"/>
                  <a:pt x="796580" y="968252"/>
                </a:cubicBezTo>
                <a:lnTo>
                  <a:pt x="796860" y="967762"/>
                </a:lnTo>
                <a:lnTo>
                  <a:pt x="797766" y="967433"/>
                </a:lnTo>
                <a:lnTo>
                  <a:pt x="798737" y="968161"/>
                </a:lnTo>
                <a:lnTo>
                  <a:pt x="799998" y="967157"/>
                </a:lnTo>
                <a:lnTo>
                  <a:pt x="799998" y="966622"/>
                </a:lnTo>
                <a:lnTo>
                  <a:pt x="800828" y="966320"/>
                </a:lnTo>
                <a:lnTo>
                  <a:pt x="800894" y="965994"/>
                </a:lnTo>
                <a:lnTo>
                  <a:pt x="802409" y="964912"/>
                </a:lnTo>
                <a:lnTo>
                  <a:pt x="802481" y="964755"/>
                </a:lnTo>
                <a:lnTo>
                  <a:pt x="803275" y="963017"/>
                </a:lnTo>
                <a:lnTo>
                  <a:pt x="805649" y="962275"/>
                </a:lnTo>
                <a:lnTo>
                  <a:pt x="799998" y="962275"/>
                </a:lnTo>
                <a:cubicBezTo>
                  <a:pt x="799998" y="962275"/>
                  <a:pt x="801708" y="962275"/>
                  <a:pt x="803417" y="961422"/>
                </a:cubicBezTo>
                <a:lnTo>
                  <a:pt x="806724" y="955640"/>
                </a:lnTo>
                <a:lnTo>
                  <a:pt x="806451" y="955675"/>
                </a:lnTo>
                <a:lnTo>
                  <a:pt x="806775" y="955552"/>
                </a:lnTo>
                <a:lnTo>
                  <a:pt x="806836" y="955445"/>
                </a:lnTo>
                <a:cubicBezTo>
                  <a:pt x="806836" y="955445"/>
                  <a:pt x="806836" y="955445"/>
                  <a:pt x="807691" y="954591"/>
                </a:cubicBezTo>
                <a:lnTo>
                  <a:pt x="812962" y="949325"/>
                </a:lnTo>
                <a:lnTo>
                  <a:pt x="813674" y="948614"/>
                </a:lnTo>
                <a:lnTo>
                  <a:pt x="813140" y="949325"/>
                </a:lnTo>
                <a:lnTo>
                  <a:pt x="811110" y="952030"/>
                </a:lnTo>
                <a:lnTo>
                  <a:pt x="812202" y="953484"/>
                </a:lnTo>
                <a:lnTo>
                  <a:pt x="812702" y="953294"/>
                </a:lnTo>
                <a:lnTo>
                  <a:pt x="812962" y="953266"/>
                </a:lnTo>
                <a:lnTo>
                  <a:pt x="812799" y="954279"/>
                </a:lnTo>
                <a:lnTo>
                  <a:pt x="813461" y="955161"/>
                </a:lnTo>
                <a:lnTo>
                  <a:pt x="813595" y="955057"/>
                </a:lnTo>
                <a:lnTo>
                  <a:pt x="813595" y="953199"/>
                </a:lnTo>
                <a:lnTo>
                  <a:pt x="815493" y="952996"/>
                </a:lnTo>
                <a:lnTo>
                  <a:pt x="814570" y="954298"/>
                </a:lnTo>
                <a:lnTo>
                  <a:pt x="819944" y="950119"/>
                </a:lnTo>
                <a:cubicBezTo>
                  <a:pt x="821730" y="949325"/>
                  <a:pt x="823516" y="949325"/>
                  <a:pt x="827088" y="949325"/>
                </a:cubicBezTo>
                <a:cubicBezTo>
                  <a:pt x="823516" y="949325"/>
                  <a:pt x="819944" y="950913"/>
                  <a:pt x="817265" y="952500"/>
                </a:cubicBezTo>
                <a:lnTo>
                  <a:pt x="814402" y="954536"/>
                </a:lnTo>
                <a:lnTo>
                  <a:pt x="813595" y="955675"/>
                </a:lnTo>
                <a:lnTo>
                  <a:pt x="813595" y="955465"/>
                </a:lnTo>
                <a:lnTo>
                  <a:pt x="812826" y="955657"/>
                </a:lnTo>
                <a:lnTo>
                  <a:pt x="812800" y="955675"/>
                </a:lnTo>
                <a:lnTo>
                  <a:pt x="812823" y="955657"/>
                </a:lnTo>
                <a:lnTo>
                  <a:pt x="810255" y="956299"/>
                </a:lnTo>
                <a:lnTo>
                  <a:pt x="807434" y="961231"/>
                </a:lnTo>
                <a:lnTo>
                  <a:pt x="806836" y="961661"/>
                </a:lnTo>
                <a:lnTo>
                  <a:pt x="806236" y="962092"/>
                </a:lnTo>
                <a:lnTo>
                  <a:pt x="806450" y="962025"/>
                </a:lnTo>
                <a:lnTo>
                  <a:pt x="806250" y="962275"/>
                </a:lnTo>
                <a:lnTo>
                  <a:pt x="805211" y="963574"/>
                </a:lnTo>
                <a:lnTo>
                  <a:pt x="806450" y="962584"/>
                </a:lnTo>
                <a:lnTo>
                  <a:pt x="806450" y="962275"/>
                </a:lnTo>
                <a:lnTo>
                  <a:pt x="806450" y="962025"/>
                </a:lnTo>
                <a:lnTo>
                  <a:pt x="806836" y="962025"/>
                </a:lnTo>
                <a:lnTo>
                  <a:pt x="806979" y="962025"/>
                </a:lnTo>
                <a:lnTo>
                  <a:pt x="807434" y="961231"/>
                </a:lnTo>
                <a:lnTo>
                  <a:pt x="808652" y="960354"/>
                </a:lnTo>
                <a:lnTo>
                  <a:pt x="807073" y="962025"/>
                </a:lnTo>
                <a:lnTo>
                  <a:pt x="807087" y="962025"/>
                </a:lnTo>
                <a:lnTo>
                  <a:pt x="812006" y="962025"/>
                </a:lnTo>
                <a:cubicBezTo>
                  <a:pt x="812800" y="962025"/>
                  <a:pt x="812800" y="962025"/>
                  <a:pt x="812800" y="962025"/>
                </a:cubicBezTo>
                <a:cubicBezTo>
                  <a:pt x="812800" y="962025"/>
                  <a:pt x="812800" y="962025"/>
                  <a:pt x="812006" y="963017"/>
                </a:cubicBezTo>
                <a:lnTo>
                  <a:pt x="807085" y="969169"/>
                </a:lnTo>
                <a:lnTo>
                  <a:pt x="806642" y="969723"/>
                </a:lnTo>
                <a:lnTo>
                  <a:pt x="806824" y="969963"/>
                </a:lnTo>
                <a:lnTo>
                  <a:pt x="808775" y="972543"/>
                </a:lnTo>
                <a:cubicBezTo>
                  <a:pt x="809626" y="972543"/>
                  <a:pt x="809626" y="972543"/>
                  <a:pt x="806224" y="975916"/>
                </a:cubicBezTo>
                <a:cubicBezTo>
                  <a:pt x="806224" y="972543"/>
                  <a:pt x="806224" y="972543"/>
                  <a:pt x="805374" y="973386"/>
                </a:cubicBezTo>
                <a:lnTo>
                  <a:pt x="800461" y="975474"/>
                </a:lnTo>
                <a:lnTo>
                  <a:pt x="800018" y="975916"/>
                </a:lnTo>
                <a:lnTo>
                  <a:pt x="799998" y="975936"/>
                </a:lnTo>
                <a:lnTo>
                  <a:pt x="799991" y="975916"/>
                </a:lnTo>
                <a:lnTo>
                  <a:pt x="799920" y="975703"/>
                </a:lnTo>
                <a:lnTo>
                  <a:pt x="799420" y="975916"/>
                </a:lnTo>
                <a:lnTo>
                  <a:pt x="799849" y="975490"/>
                </a:lnTo>
                <a:lnTo>
                  <a:pt x="799143" y="973375"/>
                </a:lnTo>
                <a:lnTo>
                  <a:pt x="793208" y="975916"/>
                </a:lnTo>
                <a:lnTo>
                  <a:pt x="796018" y="975916"/>
                </a:lnTo>
                <a:cubicBezTo>
                  <a:pt x="797719" y="975916"/>
                  <a:pt x="799420" y="975916"/>
                  <a:pt x="799420" y="975916"/>
                </a:cubicBezTo>
                <a:lnTo>
                  <a:pt x="793161" y="979020"/>
                </a:lnTo>
                <a:lnTo>
                  <a:pt x="793161" y="979351"/>
                </a:lnTo>
                <a:lnTo>
                  <a:pt x="793161" y="979589"/>
                </a:lnTo>
                <a:lnTo>
                  <a:pt x="793403" y="979487"/>
                </a:lnTo>
                <a:lnTo>
                  <a:pt x="798106" y="978307"/>
                </a:lnTo>
                <a:lnTo>
                  <a:pt x="799306" y="977107"/>
                </a:lnTo>
                <a:cubicBezTo>
                  <a:pt x="800100" y="976313"/>
                  <a:pt x="800100" y="976313"/>
                  <a:pt x="800100" y="976313"/>
                </a:cubicBezTo>
                <a:lnTo>
                  <a:pt x="799879" y="977862"/>
                </a:lnTo>
                <a:lnTo>
                  <a:pt x="806054" y="976312"/>
                </a:lnTo>
                <a:lnTo>
                  <a:pt x="799593" y="979859"/>
                </a:lnTo>
                <a:lnTo>
                  <a:pt x="799479" y="980663"/>
                </a:lnTo>
                <a:lnTo>
                  <a:pt x="803417" y="979351"/>
                </a:lnTo>
                <a:lnTo>
                  <a:pt x="812982" y="976167"/>
                </a:lnTo>
                <a:lnTo>
                  <a:pt x="813674" y="975936"/>
                </a:lnTo>
                <a:lnTo>
                  <a:pt x="812953" y="976296"/>
                </a:lnTo>
                <a:lnTo>
                  <a:pt x="813267" y="976261"/>
                </a:lnTo>
                <a:lnTo>
                  <a:pt x="816193" y="975936"/>
                </a:lnTo>
                <a:lnTo>
                  <a:pt x="813674" y="975936"/>
                </a:lnTo>
                <a:lnTo>
                  <a:pt x="820505" y="975083"/>
                </a:lnTo>
                <a:lnTo>
                  <a:pt x="820553" y="975046"/>
                </a:lnTo>
                <a:lnTo>
                  <a:pt x="826368" y="969963"/>
                </a:lnTo>
                <a:lnTo>
                  <a:pt x="826914" y="969486"/>
                </a:lnTo>
                <a:lnTo>
                  <a:pt x="825790" y="968723"/>
                </a:lnTo>
                <a:lnTo>
                  <a:pt x="827617" y="966867"/>
                </a:lnTo>
                <a:lnTo>
                  <a:pt x="827617" y="963712"/>
                </a:lnTo>
                <a:cubicBezTo>
                  <a:pt x="827617" y="962819"/>
                  <a:pt x="827617" y="962819"/>
                  <a:pt x="827617" y="962819"/>
                </a:cubicBezTo>
                <a:cubicBezTo>
                  <a:pt x="827617" y="962819"/>
                  <a:pt x="829337" y="962819"/>
                  <a:pt x="831057" y="962819"/>
                </a:cubicBezTo>
                <a:lnTo>
                  <a:pt x="833075" y="962819"/>
                </a:lnTo>
                <a:lnTo>
                  <a:pt x="833438" y="962025"/>
                </a:lnTo>
                <a:lnTo>
                  <a:pt x="833438" y="962723"/>
                </a:lnTo>
                <a:lnTo>
                  <a:pt x="834497" y="962025"/>
                </a:lnTo>
                <a:lnTo>
                  <a:pt x="833809" y="962819"/>
                </a:lnTo>
                <a:lnTo>
                  <a:pt x="834497" y="962819"/>
                </a:lnTo>
                <a:lnTo>
                  <a:pt x="839689" y="962819"/>
                </a:lnTo>
                <a:cubicBezTo>
                  <a:pt x="840582" y="962819"/>
                  <a:pt x="840582" y="962819"/>
                  <a:pt x="840582" y="962819"/>
                </a:cubicBezTo>
                <a:cubicBezTo>
                  <a:pt x="837010" y="966391"/>
                  <a:pt x="837010" y="966391"/>
                  <a:pt x="837010" y="965498"/>
                </a:cubicBezTo>
                <a:lnTo>
                  <a:pt x="833663" y="962988"/>
                </a:lnTo>
                <a:lnTo>
                  <a:pt x="833438" y="963247"/>
                </a:lnTo>
                <a:lnTo>
                  <a:pt x="833438" y="965994"/>
                </a:lnTo>
                <a:cubicBezTo>
                  <a:pt x="833438" y="967979"/>
                  <a:pt x="833438" y="969963"/>
                  <a:pt x="833438" y="969963"/>
                </a:cubicBezTo>
                <a:cubicBezTo>
                  <a:pt x="833438" y="969963"/>
                  <a:pt x="831850" y="969963"/>
                  <a:pt x="830263" y="969963"/>
                </a:cubicBezTo>
                <a:lnTo>
                  <a:pt x="827617" y="969963"/>
                </a:lnTo>
                <a:lnTo>
                  <a:pt x="827088" y="969963"/>
                </a:lnTo>
                <a:lnTo>
                  <a:pt x="827450" y="969850"/>
                </a:lnTo>
                <a:lnTo>
                  <a:pt x="827070" y="969592"/>
                </a:lnTo>
                <a:lnTo>
                  <a:pt x="826858" y="969963"/>
                </a:lnTo>
                <a:lnTo>
                  <a:pt x="826674" y="970285"/>
                </a:lnTo>
                <a:lnTo>
                  <a:pt x="827088" y="969963"/>
                </a:lnTo>
                <a:lnTo>
                  <a:pt x="826621" y="970378"/>
                </a:lnTo>
                <a:lnTo>
                  <a:pt x="823954" y="975041"/>
                </a:lnTo>
                <a:lnTo>
                  <a:pt x="826758" y="973932"/>
                </a:lnTo>
                <a:lnTo>
                  <a:pt x="827026" y="973902"/>
                </a:lnTo>
                <a:lnTo>
                  <a:pt x="820738" y="976313"/>
                </a:lnTo>
                <a:lnTo>
                  <a:pt x="823711" y="975137"/>
                </a:lnTo>
                <a:lnTo>
                  <a:pt x="820511" y="975936"/>
                </a:lnTo>
                <a:lnTo>
                  <a:pt x="820368" y="975936"/>
                </a:lnTo>
                <a:lnTo>
                  <a:pt x="820341" y="975960"/>
                </a:lnTo>
                <a:lnTo>
                  <a:pt x="820511" y="975936"/>
                </a:lnTo>
                <a:lnTo>
                  <a:pt x="820283" y="976012"/>
                </a:lnTo>
                <a:lnTo>
                  <a:pt x="819944" y="976313"/>
                </a:lnTo>
                <a:lnTo>
                  <a:pt x="819379" y="976313"/>
                </a:lnTo>
                <a:lnTo>
                  <a:pt x="814358" y="977985"/>
                </a:lnTo>
                <a:lnTo>
                  <a:pt x="814529" y="976790"/>
                </a:lnTo>
                <a:lnTo>
                  <a:pt x="817869" y="976313"/>
                </a:lnTo>
                <a:lnTo>
                  <a:pt x="816372" y="976313"/>
                </a:lnTo>
                <a:lnTo>
                  <a:pt x="813202" y="976313"/>
                </a:lnTo>
                <a:lnTo>
                  <a:pt x="812919" y="976313"/>
                </a:lnTo>
                <a:lnTo>
                  <a:pt x="806836" y="979351"/>
                </a:lnTo>
                <a:cubicBezTo>
                  <a:pt x="803417" y="981059"/>
                  <a:pt x="799998" y="982767"/>
                  <a:pt x="799998" y="982767"/>
                </a:cubicBezTo>
                <a:cubicBezTo>
                  <a:pt x="799998" y="982767"/>
                  <a:pt x="799998" y="982767"/>
                  <a:pt x="800853" y="981913"/>
                </a:cubicBezTo>
                <a:lnTo>
                  <a:pt x="802137" y="980629"/>
                </a:lnTo>
                <a:lnTo>
                  <a:pt x="799998" y="982767"/>
                </a:lnTo>
                <a:cubicBezTo>
                  <a:pt x="799998" y="982767"/>
                  <a:pt x="793161" y="982767"/>
                  <a:pt x="793161" y="982767"/>
                </a:cubicBezTo>
                <a:lnTo>
                  <a:pt x="793889" y="982524"/>
                </a:lnTo>
                <a:lnTo>
                  <a:pt x="794427" y="981987"/>
                </a:lnTo>
                <a:lnTo>
                  <a:pt x="793161" y="982086"/>
                </a:lnTo>
                <a:lnTo>
                  <a:pt x="793161" y="982767"/>
                </a:lnTo>
                <a:lnTo>
                  <a:pt x="792940" y="982103"/>
                </a:lnTo>
                <a:lnTo>
                  <a:pt x="787167" y="982556"/>
                </a:lnTo>
                <a:lnTo>
                  <a:pt x="786323" y="982767"/>
                </a:lnTo>
                <a:lnTo>
                  <a:pt x="786736" y="982590"/>
                </a:lnTo>
                <a:lnTo>
                  <a:pt x="785819" y="982662"/>
                </a:lnTo>
                <a:lnTo>
                  <a:pt x="785813" y="982663"/>
                </a:lnTo>
                <a:lnTo>
                  <a:pt x="785815" y="982662"/>
                </a:lnTo>
                <a:lnTo>
                  <a:pt x="785813" y="982662"/>
                </a:lnTo>
                <a:lnTo>
                  <a:pt x="785826" y="982657"/>
                </a:lnTo>
                <a:lnTo>
                  <a:pt x="789895" y="980639"/>
                </a:lnTo>
                <a:lnTo>
                  <a:pt x="789656" y="981054"/>
                </a:lnTo>
                <a:lnTo>
                  <a:pt x="790414" y="980737"/>
                </a:lnTo>
                <a:lnTo>
                  <a:pt x="790698" y="980241"/>
                </a:lnTo>
                <a:lnTo>
                  <a:pt x="789895" y="980639"/>
                </a:lnTo>
                <a:lnTo>
                  <a:pt x="792183" y="976669"/>
                </a:lnTo>
                <a:lnTo>
                  <a:pt x="789742" y="978498"/>
                </a:lnTo>
                <a:lnTo>
                  <a:pt x="788117" y="977280"/>
                </a:lnTo>
                <a:lnTo>
                  <a:pt x="788887" y="976790"/>
                </a:lnTo>
                <a:lnTo>
                  <a:pt x="792533" y="976062"/>
                </a:lnTo>
                <a:lnTo>
                  <a:pt x="792605" y="975936"/>
                </a:lnTo>
                <a:lnTo>
                  <a:pt x="789742" y="975936"/>
                </a:lnTo>
                <a:cubicBezTo>
                  <a:pt x="788033" y="975936"/>
                  <a:pt x="786323" y="975936"/>
                  <a:pt x="786323" y="975936"/>
                </a:cubicBezTo>
                <a:cubicBezTo>
                  <a:pt x="786323" y="975936"/>
                  <a:pt x="779486" y="982767"/>
                  <a:pt x="779486" y="982767"/>
                </a:cubicBezTo>
                <a:cubicBezTo>
                  <a:pt x="779486" y="982767"/>
                  <a:pt x="772648" y="989597"/>
                  <a:pt x="772648" y="989597"/>
                </a:cubicBezTo>
                <a:cubicBezTo>
                  <a:pt x="772648" y="989597"/>
                  <a:pt x="772648" y="989597"/>
                  <a:pt x="765810" y="996427"/>
                </a:cubicBezTo>
                <a:cubicBezTo>
                  <a:pt x="772648" y="989597"/>
                  <a:pt x="779486" y="989597"/>
                  <a:pt x="779486" y="989597"/>
                </a:cubicBezTo>
                <a:cubicBezTo>
                  <a:pt x="782905" y="989597"/>
                  <a:pt x="782905" y="989597"/>
                  <a:pt x="782050" y="988743"/>
                </a:cubicBezTo>
                <a:lnTo>
                  <a:pt x="781788" y="988134"/>
                </a:lnTo>
                <a:lnTo>
                  <a:pt x="788887" y="983620"/>
                </a:lnTo>
                <a:cubicBezTo>
                  <a:pt x="791451" y="982767"/>
                  <a:pt x="793161" y="982767"/>
                  <a:pt x="793161" y="982767"/>
                </a:cubicBezTo>
                <a:cubicBezTo>
                  <a:pt x="786323" y="989597"/>
                  <a:pt x="786323" y="989597"/>
                  <a:pt x="786323" y="989597"/>
                </a:cubicBezTo>
                <a:lnTo>
                  <a:pt x="786323" y="993240"/>
                </a:lnTo>
                <a:lnTo>
                  <a:pt x="780516" y="996334"/>
                </a:lnTo>
                <a:lnTo>
                  <a:pt x="779486" y="996427"/>
                </a:lnTo>
                <a:lnTo>
                  <a:pt x="780341" y="996427"/>
                </a:lnTo>
                <a:cubicBezTo>
                  <a:pt x="777776" y="998135"/>
                  <a:pt x="776067" y="999843"/>
                  <a:pt x="772648" y="1003258"/>
                </a:cubicBezTo>
                <a:cubicBezTo>
                  <a:pt x="772648" y="1003258"/>
                  <a:pt x="765810" y="1010088"/>
                  <a:pt x="765810" y="1010088"/>
                </a:cubicBezTo>
                <a:lnTo>
                  <a:pt x="758973" y="1010088"/>
                </a:lnTo>
                <a:cubicBezTo>
                  <a:pt x="758973" y="1016919"/>
                  <a:pt x="765810" y="1010088"/>
                  <a:pt x="765810" y="1010088"/>
                </a:cubicBezTo>
                <a:lnTo>
                  <a:pt x="768374" y="1010088"/>
                </a:lnTo>
                <a:cubicBezTo>
                  <a:pt x="770939" y="1010088"/>
                  <a:pt x="772648" y="1010088"/>
                  <a:pt x="772648" y="1010088"/>
                </a:cubicBezTo>
                <a:cubicBezTo>
                  <a:pt x="772648" y="1010088"/>
                  <a:pt x="772648" y="1010088"/>
                  <a:pt x="772648" y="1016919"/>
                </a:cubicBezTo>
                <a:cubicBezTo>
                  <a:pt x="772648" y="1016919"/>
                  <a:pt x="772648" y="1016919"/>
                  <a:pt x="765810" y="1016919"/>
                </a:cubicBezTo>
                <a:cubicBezTo>
                  <a:pt x="758973" y="1016919"/>
                  <a:pt x="758973" y="1016919"/>
                  <a:pt x="758973" y="1016919"/>
                </a:cubicBezTo>
                <a:cubicBezTo>
                  <a:pt x="758973" y="1016919"/>
                  <a:pt x="752135" y="1023749"/>
                  <a:pt x="752135" y="1023749"/>
                </a:cubicBezTo>
                <a:lnTo>
                  <a:pt x="751280" y="1023749"/>
                </a:lnTo>
                <a:lnTo>
                  <a:pt x="748717" y="1023749"/>
                </a:lnTo>
                <a:lnTo>
                  <a:pt x="746153" y="1023749"/>
                </a:lnTo>
                <a:cubicBezTo>
                  <a:pt x="745298" y="1023749"/>
                  <a:pt x="745298" y="1023749"/>
                  <a:pt x="745298" y="1023749"/>
                </a:cubicBezTo>
                <a:lnTo>
                  <a:pt x="742652" y="1028374"/>
                </a:lnTo>
                <a:lnTo>
                  <a:pt x="743744" y="1027906"/>
                </a:lnTo>
                <a:cubicBezTo>
                  <a:pt x="744538" y="1027112"/>
                  <a:pt x="744538" y="1027112"/>
                  <a:pt x="744538" y="1030287"/>
                </a:cubicBezTo>
                <a:cubicBezTo>
                  <a:pt x="744538" y="1030287"/>
                  <a:pt x="742951" y="1030287"/>
                  <a:pt x="741363" y="1030287"/>
                </a:cubicBezTo>
                <a:lnTo>
                  <a:pt x="740569" y="1030287"/>
                </a:lnTo>
                <a:lnTo>
                  <a:pt x="739631" y="1030287"/>
                </a:lnTo>
                <a:lnTo>
                  <a:pt x="738460" y="1030580"/>
                </a:lnTo>
                <a:cubicBezTo>
                  <a:pt x="735041" y="1030580"/>
                  <a:pt x="731622" y="1032287"/>
                  <a:pt x="728204" y="1033995"/>
                </a:cubicBezTo>
                <a:lnTo>
                  <a:pt x="728203" y="1033995"/>
                </a:lnTo>
                <a:lnTo>
                  <a:pt x="730767" y="1031433"/>
                </a:lnTo>
                <a:cubicBezTo>
                  <a:pt x="731622" y="1030580"/>
                  <a:pt x="731622" y="1030580"/>
                  <a:pt x="731622" y="1030580"/>
                </a:cubicBezTo>
                <a:cubicBezTo>
                  <a:pt x="731622" y="1030580"/>
                  <a:pt x="724785" y="1030580"/>
                  <a:pt x="724785" y="1030580"/>
                </a:cubicBezTo>
                <a:cubicBezTo>
                  <a:pt x="724785" y="1033995"/>
                  <a:pt x="726494" y="1033995"/>
                  <a:pt x="727349" y="1033995"/>
                </a:cubicBezTo>
                <a:lnTo>
                  <a:pt x="727064" y="1034374"/>
                </a:lnTo>
                <a:lnTo>
                  <a:pt x="717947" y="1037410"/>
                </a:lnTo>
                <a:lnTo>
                  <a:pt x="715383" y="1037410"/>
                </a:lnTo>
                <a:lnTo>
                  <a:pt x="714529" y="1037410"/>
                </a:lnTo>
                <a:lnTo>
                  <a:pt x="712926" y="1037410"/>
                </a:lnTo>
                <a:lnTo>
                  <a:pt x="711110" y="1037410"/>
                </a:lnTo>
                <a:cubicBezTo>
                  <a:pt x="711110" y="1037410"/>
                  <a:pt x="711110" y="1037410"/>
                  <a:pt x="704272" y="1044240"/>
                </a:cubicBezTo>
                <a:cubicBezTo>
                  <a:pt x="697435" y="1044240"/>
                  <a:pt x="697435" y="1044240"/>
                  <a:pt x="704272" y="1037410"/>
                </a:cubicBezTo>
                <a:cubicBezTo>
                  <a:pt x="697435" y="1044240"/>
                  <a:pt x="697435" y="1037410"/>
                  <a:pt x="690597" y="1044240"/>
                </a:cubicBezTo>
                <a:cubicBezTo>
                  <a:pt x="683759" y="1044240"/>
                  <a:pt x="683759" y="1044240"/>
                  <a:pt x="683759" y="1051071"/>
                </a:cubicBezTo>
                <a:cubicBezTo>
                  <a:pt x="676922" y="1051071"/>
                  <a:pt x="683759" y="1044240"/>
                  <a:pt x="676922" y="1044240"/>
                </a:cubicBezTo>
                <a:cubicBezTo>
                  <a:pt x="676922" y="1044240"/>
                  <a:pt x="678631" y="1044240"/>
                  <a:pt x="680340" y="1043387"/>
                </a:cubicBezTo>
                <a:lnTo>
                  <a:pt x="681273" y="1041757"/>
                </a:lnTo>
                <a:lnTo>
                  <a:pt x="682904" y="1040825"/>
                </a:lnTo>
                <a:lnTo>
                  <a:pt x="683555" y="1038225"/>
                </a:lnTo>
                <a:lnTo>
                  <a:pt x="683759" y="1037410"/>
                </a:lnTo>
                <a:cubicBezTo>
                  <a:pt x="690597" y="1037410"/>
                  <a:pt x="690597" y="1030580"/>
                  <a:pt x="697435" y="1030580"/>
                </a:cubicBezTo>
                <a:cubicBezTo>
                  <a:pt x="690597" y="1030580"/>
                  <a:pt x="690597" y="1037410"/>
                  <a:pt x="690597" y="1030580"/>
                </a:cubicBezTo>
                <a:lnTo>
                  <a:pt x="689742" y="1030580"/>
                </a:lnTo>
                <a:lnTo>
                  <a:pt x="687178" y="1030580"/>
                </a:lnTo>
                <a:lnTo>
                  <a:pt x="683759" y="1030580"/>
                </a:lnTo>
                <a:lnTo>
                  <a:pt x="676922" y="1030580"/>
                </a:lnTo>
                <a:cubicBezTo>
                  <a:pt x="676922" y="1037410"/>
                  <a:pt x="676922" y="1037410"/>
                  <a:pt x="676922" y="1037410"/>
                </a:cubicBezTo>
                <a:cubicBezTo>
                  <a:pt x="676922" y="1037410"/>
                  <a:pt x="675640" y="1037410"/>
                  <a:pt x="673824" y="1037410"/>
                </a:cubicBezTo>
                <a:lnTo>
                  <a:pt x="673503" y="1037410"/>
                </a:lnTo>
                <a:cubicBezTo>
                  <a:pt x="673503" y="1037410"/>
                  <a:pt x="673503" y="1037410"/>
                  <a:pt x="670084" y="1037410"/>
                </a:cubicBezTo>
                <a:lnTo>
                  <a:pt x="667520" y="1037410"/>
                </a:lnTo>
                <a:lnTo>
                  <a:pt x="666665" y="1037410"/>
                </a:lnTo>
                <a:lnTo>
                  <a:pt x="664102" y="1037410"/>
                </a:lnTo>
                <a:cubicBezTo>
                  <a:pt x="663247" y="1037410"/>
                  <a:pt x="663247" y="1037410"/>
                  <a:pt x="663247" y="1037410"/>
                </a:cubicBezTo>
                <a:cubicBezTo>
                  <a:pt x="663247" y="1037410"/>
                  <a:pt x="663247" y="1037410"/>
                  <a:pt x="670084" y="1030580"/>
                </a:cubicBezTo>
                <a:cubicBezTo>
                  <a:pt x="663247" y="1037410"/>
                  <a:pt x="656409" y="1037410"/>
                  <a:pt x="663247" y="1037410"/>
                </a:cubicBezTo>
                <a:cubicBezTo>
                  <a:pt x="656409" y="1037410"/>
                  <a:pt x="649571" y="1044240"/>
                  <a:pt x="649571" y="1044240"/>
                </a:cubicBezTo>
                <a:cubicBezTo>
                  <a:pt x="649571" y="1044240"/>
                  <a:pt x="656409" y="1037410"/>
                  <a:pt x="656409" y="1037410"/>
                </a:cubicBezTo>
                <a:cubicBezTo>
                  <a:pt x="656409" y="1037410"/>
                  <a:pt x="656409" y="1037410"/>
                  <a:pt x="656409" y="1030580"/>
                </a:cubicBezTo>
                <a:cubicBezTo>
                  <a:pt x="656409" y="1037410"/>
                  <a:pt x="642734" y="1037410"/>
                  <a:pt x="642734" y="1037410"/>
                </a:cubicBezTo>
                <a:cubicBezTo>
                  <a:pt x="642734" y="1037410"/>
                  <a:pt x="641025" y="1037410"/>
                  <a:pt x="639315" y="1037410"/>
                </a:cubicBezTo>
                <a:lnTo>
                  <a:pt x="638460" y="1037410"/>
                </a:lnTo>
                <a:lnTo>
                  <a:pt x="635896" y="1037410"/>
                </a:lnTo>
                <a:lnTo>
                  <a:pt x="629059" y="1037410"/>
                </a:lnTo>
                <a:lnTo>
                  <a:pt x="622221" y="1037410"/>
                </a:lnTo>
                <a:cubicBezTo>
                  <a:pt x="622221" y="1037410"/>
                  <a:pt x="622221" y="1037410"/>
                  <a:pt x="621366" y="1037410"/>
                </a:cubicBezTo>
                <a:lnTo>
                  <a:pt x="617947" y="1037410"/>
                </a:lnTo>
                <a:lnTo>
                  <a:pt x="615383" y="1037410"/>
                </a:lnTo>
                <a:lnTo>
                  <a:pt x="608546" y="1037410"/>
                </a:lnTo>
                <a:cubicBezTo>
                  <a:pt x="615383" y="1037410"/>
                  <a:pt x="601708" y="1044240"/>
                  <a:pt x="601708" y="1044240"/>
                </a:cubicBezTo>
                <a:cubicBezTo>
                  <a:pt x="601708" y="1044240"/>
                  <a:pt x="601708" y="1044240"/>
                  <a:pt x="600853" y="1044240"/>
                </a:cubicBezTo>
                <a:lnTo>
                  <a:pt x="598289" y="1044240"/>
                </a:lnTo>
                <a:cubicBezTo>
                  <a:pt x="596580" y="1044240"/>
                  <a:pt x="594871" y="1044240"/>
                  <a:pt x="594871" y="1044240"/>
                </a:cubicBezTo>
                <a:cubicBezTo>
                  <a:pt x="594871" y="1044240"/>
                  <a:pt x="594871" y="1044240"/>
                  <a:pt x="594871" y="1037410"/>
                </a:cubicBezTo>
                <a:cubicBezTo>
                  <a:pt x="588033" y="1044240"/>
                  <a:pt x="594871" y="1037410"/>
                  <a:pt x="588033" y="1037410"/>
                </a:cubicBezTo>
                <a:cubicBezTo>
                  <a:pt x="588033" y="1044240"/>
                  <a:pt x="588033" y="1044240"/>
                  <a:pt x="588033" y="1044240"/>
                </a:cubicBezTo>
                <a:cubicBezTo>
                  <a:pt x="588033" y="1044240"/>
                  <a:pt x="586324" y="1044240"/>
                  <a:pt x="584614" y="1044240"/>
                </a:cubicBezTo>
                <a:lnTo>
                  <a:pt x="582050" y="1044240"/>
                </a:lnTo>
                <a:cubicBezTo>
                  <a:pt x="581195" y="1044240"/>
                  <a:pt x="581195" y="1044240"/>
                  <a:pt x="581195" y="1044240"/>
                </a:cubicBezTo>
                <a:cubicBezTo>
                  <a:pt x="581195" y="1047656"/>
                  <a:pt x="586323" y="1047656"/>
                  <a:pt x="590597" y="1047656"/>
                </a:cubicBezTo>
                <a:lnTo>
                  <a:pt x="590931" y="1047684"/>
                </a:lnTo>
                <a:lnTo>
                  <a:pt x="588033" y="1050217"/>
                </a:lnTo>
                <a:cubicBezTo>
                  <a:pt x="586324" y="1051071"/>
                  <a:pt x="584614" y="1051071"/>
                  <a:pt x="581195" y="1051071"/>
                </a:cubicBezTo>
                <a:lnTo>
                  <a:pt x="580940" y="1050925"/>
                </a:lnTo>
                <a:lnTo>
                  <a:pt x="575213" y="1047656"/>
                </a:lnTo>
                <a:cubicBezTo>
                  <a:pt x="574358" y="1045948"/>
                  <a:pt x="574358" y="1044240"/>
                  <a:pt x="574358" y="1044240"/>
                </a:cubicBezTo>
                <a:cubicBezTo>
                  <a:pt x="574358" y="1051071"/>
                  <a:pt x="574358" y="1051071"/>
                  <a:pt x="574358" y="1051071"/>
                </a:cubicBezTo>
                <a:cubicBezTo>
                  <a:pt x="574358" y="1044240"/>
                  <a:pt x="567520" y="1051071"/>
                  <a:pt x="567520" y="1044240"/>
                </a:cubicBezTo>
                <a:cubicBezTo>
                  <a:pt x="567520" y="1037410"/>
                  <a:pt x="567520" y="1037410"/>
                  <a:pt x="567520" y="1037410"/>
                </a:cubicBezTo>
                <a:cubicBezTo>
                  <a:pt x="567520" y="1037410"/>
                  <a:pt x="565811" y="1037410"/>
                  <a:pt x="564101" y="1038264"/>
                </a:cubicBezTo>
                <a:cubicBezTo>
                  <a:pt x="562392" y="1037410"/>
                  <a:pt x="560683" y="1037410"/>
                  <a:pt x="560683" y="1037410"/>
                </a:cubicBezTo>
                <a:lnTo>
                  <a:pt x="557401" y="1043148"/>
                </a:lnTo>
                <a:lnTo>
                  <a:pt x="550426" y="1040825"/>
                </a:lnTo>
                <a:cubicBezTo>
                  <a:pt x="547007" y="1039118"/>
                  <a:pt x="543588" y="1037410"/>
                  <a:pt x="540170" y="1037410"/>
                </a:cubicBezTo>
                <a:cubicBezTo>
                  <a:pt x="540170" y="1037410"/>
                  <a:pt x="540170" y="1044240"/>
                  <a:pt x="533332" y="1044240"/>
                </a:cubicBezTo>
                <a:cubicBezTo>
                  <a:pt x="533332" y="1044240"/>
                  <a:pt x="531623" y="1044240"/>
                  <a:pt x="529914" y="1043387"/>
                </a:cubicBezTo>
                <a:lnTo>
                  <a:pt x="528712" y="1041287"/>
                </a:lnTo>
                <a:lnTo>
                  <a:pt x="529059" y="1040825"/>
                </a:lnTo>
                <a:cubicBezTo>
                  <a:pt x="529914" y="1039118"/>
                  <a:pt x="529914" y="1037410"/>
                  <a:pt x="526495" y="1037410"/>
                </a:cubicBezTo>
                <a:lnTo>
                  <a:pt x="528712" y="1041287"/>
                </a:lnTo>
                <a:lnTo>
                  <a:pt x="526495" y="1044240"/>
                </a:lnTo>
                <a:cubicBezTo>
                  <a:pt x="526495" y="1044240"/>
                  <a:pt x="526495" y="1044240"/>
                  <a:pt x="519657" y="1037410"/>
                </a:cubicBezTo>
                <a:lnTo>
                  <a:pt x="517170" y="1039273"/>
                </a:lnTo>
                <a:lnTo>
                  <a:pt x="512819" y="1037410"/>
                </a:lnTo>
                <a:cubicBezTo>
                  <a:pt x="512819" y="1037410"/>
                  <a:pt x="512819" y="1030580"/>
                  <a:pt x="512819" y="1030580"/>
                </a:cubicBezTo>
                <a:cubicBezTo>
                  <a:pt x="519657" y="1030580"/>
                  <a:pt x="512819" y="1023749"/>
                  <a:pt x="512819" y="1023749"/>
                </a:cubicBezTo>
                <a:lnTo>
                  <a:pt x="511964" y="1023749"/>
                </a:lnTo>
                <a:lnTo>
                  <a:pt x="510255" y="1023749"/>
                </a:lnTo>
                <a:lnTo>
                  <a:pt x="509401" y="1023749"/>
                </a:lnTo>
                <a:lnTo>
                  <a:pt x="508546" y="1023749"/>
                </a:lnTo>
                <a:lnTo>
                  <a:pt x="506837" y="1023749"/>
                </a:lnTo>
                <a:lnTo>
                  <a:pt x="506836" y="1023749"/>
                </a:lnTo>
                <a:lnTo>
                  <a:pt x="505982" y="1023749"/>
                </a:lnTo>
                <a:cubicBezTo>
                  <a:pt x="505982" y="1023749"/>
                  <a:pt x="505982" y="1023749"/>
                  <a:pt x="505982" y="1024603"/>
                </a:cubicBezTo>
                <a:lnTo>
                  <a:pt x="505982" y="1028096"/>
                </a:lnTo>
                <a:lnTo>
                  <a:pt x="504188" y="1027444"/>
                </a:lnTo>
                <a:lnTo>
                  <a:pt x="502563" y="1024603"/>
                </a:lnTo>
                <a:cubicBezTo>
                  <a:pt x="500854" y="1023749"/>
                  <a:pt x="499144" y="1023749"/>
                  <a:pt x="499144" y="1023749"/>
                </a:cubicBezTo>
                <a:cubicBezTo>
                  <a:pt x="495726" y="1023749"/>
                  <a:pt x="495726" y="1023749"/>
                  <a:pt x="496580" y="1023749"/>
                </a:cubicBezTo>
                <a:lnTo>
                  <a:pt x="495726" y="1023749"/>
                </a:lnTo>
                <a:lnTo>
                  <a:pt x="493162" y="1023749"/>
                </a:lnTo>
                <a:cubicBezTo>
                  <a:pt x="492307" y="1023749"/>
                  <a:pt x="492307" y="1023749"/>
                  <a:pt x="492307" y="1023749"/>
                </a:cubicBezTo>
                <a:cubicBezTo>
                  <a:pt x="492307" y="1027164"/>
                  <a:pt x="492307" y="1028872"/>
                  <a:pt x="492307" y="1029726"/>
                </a:cubicBezTo>
                <a:lnTo>
                  <a:pt x="492307" y="1030288"/>
                </a:lnTo>
                <a:lnTo>
                  <a:pt x="492307" y="1030580"/>
                </a:lnTo>
                <a:cubicBezTo>
                  <a:pt x="492307" y="1030580"/>
                  <a:pt x="492307" y="1030580"/>
                  <a:pt x="491452" y="1030580"/>
                </a:cubicBezTo>
                <a:lnTo>
                  <a:pt x="488888" y="1030580"/>
                </a:lnTo>
                <a:lnTo>
                  <a:pt x="486324" y="1030580"/>
                </a:lnTo>
                <a:lnTo>
                  <a:pt x="486031" y="1030580"/>
                </a:lnTo>
                <a:lnTo>
                  <a:pt x="488554" y="1031280"/>
                </a:lnTo>
                <a:lnTo>
                  <a:pt x="491951" y="1037885"/>
                </a:lnTo>
                <a:lnTo>
                  <a:pt x="492307" y="1037410"/>
                </a:lnTo>
                <a:lnTo>
                  <a:pt x="492307" y="1038225"/>
                </a:lnTo>
                <a:lnTo>
                  <a:pt x="492307" y="1040825"/>
                </a:lnTo>
                <a:cubicBezTo>
                  <a:pt x="492307" y="1042533"/>
                  <a:pt x="492307" y="1044240"/>
                  <a:pt x="492307" y="1044240"/>
                </a:cubicBezTo>
                <a:cubicBezTo>
                  <a:pt x="488888" y="1044240"/>
                  <a:pt x="488888" y="1042533"/>
                  <a:pt x="489743" y="1040825"/>
                </a:cubicBezTo>
                <a:lnTo>
                  <a:pt x="491834" y="1038041"/>
                </a:lnTo>
                <a:lnTo>
                  <a:pt x="485875" y="1034257"/>
                </a:lnTo>
                <a:lnTo>
                  <a:pt x="485048" y="1030580"/>
                </a:lnTo>
                <a:lnTo>
                  <a:pt x="480448" y="1030580"/>
                </a:lnTo>
                <a:lnTo>
                  <a:pt x="480341" y="1030580"/>
                </a:lnTo>
                <a:lnTo>
                  <a:pt x="478631" y="1030580"/>
                </a:lnTo>
                <a:lnTo>
                  <a:pt x="477777" y="1030580"/>
                </a:lnTo>
                <a:lnTo>
                  <a:pt x="477776" y="1030580"/>
                </a:lnTo>
                <a:lnTo>
                  <a:pt x="474358" y="1030580"/>
                </a:lnTo>
                <a:lnTo>
                  <a:pt x="472649" y="1030580"/>
                </a:lnTo>
                <a:cubicBezTo>
                  <a:pt x="471794" y="1030580"/>
                  <a:pt x="471794" y="1030580"/>
                  <a:pt x="471794" y="1030580"/>
                </a:cubicBezTo>
                <a:cubicBezTo>
                  <a:pt x="478631" y="1030580"/>
                  <a:pt x="471794" y="1037410"/>
                  <a:pt x="471794" y="1037410"/>
                </a:cubicBezTo>
                <a:cubicBezTo>
                  <a:pt x="475213" y="1033995"/>
                  <a:pt x="471794" y="1032287"/>
                  <a:pt x="468375" y="1031433"/>
                </a:cubicBezTo>
                <a:lnTo>
                  <a:pt x="465023" y="1030847"/>
                </a:lnTo>
                <a:lnTo>
                  <a:pt x="464956" y="1030580"/>
                </a:lnTo>
                <a:cubicBezTo>
                  <a:pt x="464956" y="1030580"/>
                  <a:pt x="463247" y="1030580"/>
                  <a:pt x="461538" y="1030580"/>
                </a:cubicBezTo>
                <a:lnTo>
                  <a:pt x="458974" y="1030580"/>
                </a:lnTo>
                <a:cubicBezTo>
                  <a:pt x="458119" y="1030580"/>
                  <a:pt x="458119" y="1030580"/>
                  <a:pt x="458119" y="1030580"/>
                </a:cubicBezTo>
                <a:cubicBezTo>
                  <a:pt x="458119" y="1030580"/>
                  <a:pt x="458119" y="1037410"/>
                  <a:pt x="451281" y="1037410"/>
                </a:cubicBezTo>
                <a:cubicBezTo>
                  <a:pt x="458119" y="1030580"/>
                  <a:pt x="451281" y="1030580"/>
                  <a:pt x="451281" y="1030580"/>
                </a:cubicBezTo>
                <a:cubicBezTo>
                  <a:pt x="451281" y="1030580"/>
                  <a:pt x="449572" y="1030580"/>
                  <a:pt x="447008" y="1030580"/>
                </a:cubicBezTo>
                <a:lnTo>
                  <a:pt x="444444" y="1030580"/>
                </a:lnTo>
                <a:lnTo>
                  <a:pt x="440093" y="1028096"/>
                </a:lnTo>
                <a:lnTo>
                  <a:pt x="437606" y="1023749"/>
                </a:lnTo>
                <a:cubicBezTo>
                  <a:pt x="434187" y="1023749"/>
                  <a:pt x="432478" y="1023749"/>
                  <a:pt x="430768" y="1023749"/>
                </a:cubicBezTo>
                <a:cubicBezTo>
                  <a:pt x="430768" y="1023749"/>
                  <a:pt x="429059" y="1023749"/>
                  <a:pt x="427350" y="1023749"/>
                </a:cubicBezTo>
                <a:cubicBezTo>
                  <a:pt x="425640" y="1023749"/>
                  <a:pt x="423931" y="1023749"/>
                  <a:pt x="423931" y="1023749"/>
                </a:cubicBezTo>
                <a:cubicBezTo>
                  <a:pt x="423931" y="1023749"/>
                  <a:pt x="430768" y="1030580"/>
                  <a:pt x="430768" y="1030580"/>
                </a:cubicBezTo>
                <a:cubicBezTo>
                  <a:pt x="423931" y="1030580"/>
                  <a:pt x="423931" y="1030580"/>
                  <a:pt x="417093" y="1023749"/>
                </a:cubicBezTo>
                <a:cubicBezTo>
                  <a:pt x="417093" y="1023749"/>
                  <a:pt x="415384" y="1023749"/>
                  <a:pt x="413675" y="1023749"/>
                </a:cubicBezTo>
                <a:lnTo>
                  <a:pt x="411111" y="1023749"/>
                </a:lnTo>
                <a:cubicBezTo>
                  <a:pt x="410256" y="1023749"/>
                  <a:pt x="410256" y="1023749"/>
                  <a:pt x="410256" y="1023749"/>
                </a:cubicBezTo>
                <a:cubicBezTo>
                  <a:pt x="410256" y="1023749"/>
                  <a:pt x="408547" y="1023749"/>
                  <a:pt x="407692" y="1023749"/>
                </a:cubicBezTo>
                <a:lnTo>
                  <a:pt x="403418" y="1023749"/>
                </a:lnTo>
                <a:lnTo>
                  <a:pt x="403793" y="1024404"/>
                </a:lnTo>
                <a:lnTo>
                  <a:pt x="396580" y="1023749"/>
                </a:lnTo>
                <a:lnTo>
                  <a:pt x="394016" y="1023749"/>
                </a:lnTo>
                <a:lnTo>
                  <a:pt x="393162" y="1023749"/>
                </a:lnTo>
                <a:lnTo>
                  <a:pt x="390597" y="1023749"/>
                </a:lnTo>
                <a:lnTo>
                  <a:pt x="389743" y="1023749"/>
                </a:lnTo>
                <a:cubicBezTo>
                  <a:pt x="382905" y="1023749"/>
                  <a:pt x="376068" y="1016919"/>
                  <a:pt x="369230" y="1016919"/>
                </a:cubicBezTo>
                <a:lnTo>
                  <a:pt x="369212" y="1016794"/>
                </a:lnTo>
                <a:lnTo>
                  <a:pt x="368375" y="1010942"/>
                </a:lnTo>
                <a:cubicBezTo>
                  <a:pt x="367521" y="1010088"/>
                  <a:pt x="365811" y="1010088"/>
                  <a:pt x="362392" y="1010088"/>
                </a:cubicBezTo>
                <a:cubicBezTo>
                  <a:pt x="362392" y="1010088"/>
                  <a:pt x="362392" y="1010088"/>
                  <a:pt x="361537" y="1010088"/>
                </a:cubicBezTo>
                <a:lnTo>
                  <a:pt x="359828" y="1010088"/>
                </a:lnTo>
                <a:lnTo>
                  <a:pt x="355688" y="1010088"/>
                </a:lnTo>
                <a:lnTo>
                  <a:pt x="355775" y="1010524"/>
                </a:lnTo>
                <a:lnTo>
                  <a:pt x="355918" y="1010543"/>
                </a:lnTo>
                <a:cubicBezTo>
                  <a:pt x="357585" y="1011436"/>
                  <a:pt x="359252" y="1013222"/>
                  <a:pt x="362585" y="1016794"/>
                </a:cubicBezTo>
                <a:lnTo>
                  <a:pt x="360839" y="1016794"/>
                </a:lnTo>
                <a:lnTo>
                  <a:pt x="361950" y="1017588"/>
                </a:lnTo>
                <a:cubicBezTo>
                  <a:pt x="355600" y="1017588"/>
                  <a:pt x="361950" y="1017588"/>
                  <a:pt x="355600" y="1017588"/>
                </a:cubicBezTo>
                <a:cubicBezTo>
                  <a:pt x="358775" y="1017588"/>
                  <a:pt x="357188" y="1015604"/>
                  <a:pt x="354806" y="1013619"/>
                </a:cubicBezTo>
                <a:lnTo>
                  <a:pt x="349863" y="1010088"/>
                </a:lnTo>
                <a:lnTo>
                  <a:pt x="349600" y="1010088"/>
                </a:lnTo>
                <a:lnTo>
                  <a:pt x="348717" y="1010088"/>
                </a:lnTo>
                <a:cubicBezTo>
                  <a:pt x="348717" y="1010088"/>
                  <a:pt x="348717" y="1010088"/>
                  <a:pt x="348717" y="1016919"/>
                </a:cubicBezTo>
                <a:cubicBezTo>
                  <a:pt x="348717" y="1016919"/>
                  <a:pt x="348717" y="1010088"/>
                  <a:pt x="341880" y="1010088"/>
                </a:cubicBezTo>
                <a:cubicBezTo>
                  <a:pt x="341880" y="1010088"/>
                  <a:pt x="341880" y="1008381"/>
                  <a:pt x="341025" y="1007527"/>
                </a:cubicBezTo>
                <a:lnTo>
                  <a:pt x="340217" y="1007873"/>
                </a:lnTo>
                <a:lnTo>
                  <a:pt x="339316" y="1006673"/>
                </a:lnTo>
                <a:cubicBezTo>
                  <a:pt x="338461" y="1004965"/>
                  <a:pt x="338461" y="1003258"/>
                  <a:pt x="341880" y="1003258"/>
                </a:cubicBezTo>
                <a:lnTo>
                  <a:pt x="337606" y="1003258"/>
                </a:lnTo>
                <a:lnTo>
                  <a:pt x="335897" y="1003258"/>
                </a:lnTo>
                <a:cubicBezTo>
                  <a:pt x="335042" y="1003258"/>
                  <a:pt x="335042" y="1003258"/>
                  <a:pt x="335042" y="1003258"/>
                </a:cubicBezTo>
                <a:cubicBezTo>
                  <a:pt x="328204" y="1003258"/>
                  <a:pt x="328204" y="996427"/>
                  <a:pt x="321367" y="996427"/>
                </a:cubicBezTo>
                <a:cubicBezTo>
                  <a:pt x="321367" y="996427"/>
                  <a:pt x="314529" y="996427"/>
                  <a:pt x="307692" y="989597"/>
                </a:cubicBezTo>
                <a:cubicBezTo>
                  <a:pt x="304273" y="989597"/>
                  <a:pt x="304273" y="989597"/>
                  <a:pt x="305128" y="989597"/>
                </a:cubicBezTo>
                <a:lnTo>
                  <a:pt x="304273" y="989597"/>
                </a:lnTo>
                <a:cubicBezTo>
                  <a:pt x="302564" y="989597"/>
                  <a:pt x="300854" y="989597"/>
                  <a:pt x="300854" y="989597"/>
                </a:cubicBezTo>
                <a:lnTo>
                  <a:pt x="299999" y="989597"/>
                </a:lnTo>
                <a:lnTo>
                  <a:pt x="297436" y="989597"/>
                </a:lnTo>
                <a:lnTo>
                  <a:pt x="294872" y="989597"/>
                </a:lnTo>
                <a:cubicBezTo>
                  <a:pt x="294017" y="989597"/>
                  <a:pt x="294017" y="989597"/>
                  <a:pt x="294017" y="989597"/>
                </a:cubicBezTo>
                <a:cubicBezTo>
                  <a:pt x="294017" y="989597"/>
                  <a:pt x="294017" y="987889"/>
                  <a:pt x="293162" y="986182"/>
                </a:cubicBezTo>
                <a:lnTo>
                  <a:pt x="291530" y="985250"/>
                </a:lnTo>
                <a:lnTo>
                  <a:pt x="290598" y="983620"/>
                </a:lnTo>
                <a:lnTo>
                  <a:pt x="287481" y="982842"/>
                </a:lnTo>
                <a:lnTo>
                  <a:pt x="287179" y="982767"/>
                </a:lnTo>
                <a:cubicBezTo>
                  <a:pt x="287179" y="982767"/>
                  <a:pt x="285470" y="982767"/>
                  <a:pt x="282905" y="981913"/>
                </a:cubicBezTo>
                <a:lnTo>
                  <a:pt x="280341" y="980283"/>
                </a:lnTo>
                <a:lnTo>
                  <a:pt x="280341" y="975936"/>
                </a:lnTo>
                <a:cubicBezTo>
                  <a:pt x="273504" y="975936"/>
                  <a:pt x="273504" y="975936"/>
                  <a:pt x="273504" y="975936"/>
                </a:cubicBezTo>
                <a:cubicBezTo>
                  <a:pt x="273504" y="975936"/>
                  <a:pt x="270085" y="974229"/>
                  <a:pt x="267521" y="972521"/>
                </a:cubicBezTo>
                <a:lnTo>
                  <a:pt x="265086" y="970380"/>
                </a:lnTo>
                <a:lnTo>
                  <a:pt x="263129" y="971848"/>
                </a:lnTo>
                <a:lnTo>
                  <a:pt x="261162" y="970373"/>
                </a:lnTo>
                <a:lnTo>
                  <a:pt x="261835" y="971447"/>
                </a:lnTo>
                <a:lnTo>
                  <a:pt x="266392" y="976004"/>
                </a:lnTo>
                <a:lnTo>
                  <a:pt x="266977" y="975565"/>
                </a:lnTo>
                <a:lnTo>
                  <a:pt x="267832" y="976312"/>
                </a:lnTo>
                <a:lnTo>
                  <a:pt x="273050" y="980867"/>
                </a:lnTo>
                <a:lnTo>
                  <a:pt x="273810" y="981530"/>
                </a:lnTo>
                <a:lnTo>
                  <a:pt x="280081" y="982312"/>
                </a:lnTo>
                <a:lnTo>
                  <a:pt x="278108" y="978863"/>
                </a:lnTo>
                <a:lnTo>
                  <a:pt x="280341" y="980283"/>
                </a:lnTo>
                <a:lnTo>
                  <a:pt x="280341" y="981913"/>
                </a:lnTo>
                <a:lnTo>
                  <a:pt x="280341" y="982345"/>
                </a:lnTo>
                <a:lnTo>
                  <a:pt x="280643" y="982382"/>
                </a:lnTo>
                <a:cubicBezTo>
                  <a:pt x="280643" y="982382"/>
                  <a:pt x="280643" y="984087"/>
                  <a:pt x="281497" y="985791"/>
                </a:cubicBezTo>
                <a:lnTo>
                  <a:pt x="282742" y="986501"/>
                </a:lnTo>
                <a:lnTo>
                  <a:pt x="280988" y="982663"/>
                </a:lnTo>
                <a:cubicBezTo>
                  <a:pt x="284163" y="982663"/>
                  <a:pt x="285751" y="984648"/>
                  <a:pt x="287338" y="986632"/>
                </a:cubicBezTo>
                <a:lnTo>
                  <a:pt x="292211" y="989678"/>
                </a:lnTo>
                <a:lnTo>
                  <a:pt x="293150" y="989928"/>
                </a:lnTo>
                <a:lnTo>
                  <a:pt x="293688" y="990072"/>
                </a:lnTo>
                <a:lnTo>
                  <a:pt x="293688" y="990600"/>
                </a:lnTo>
                <a:lnTo>
                  <a:pt x="295276" y="990600"/>
                </a:lnTo>
                <a:lnTo>
                  <a:pt x="295276" y="992188"/>
                </a:lnTo>
                <a:lnTo>
                  <a:pt x="294539" y="992188"/>
                </a:lnTo>
                <a:lnTo>
                  <a:pt x="296665" y="996156"/>
                </a:lnTo>
                <a:cubicBezTo>
                  <a:pt x="297657" y="996950"/>
                  <a:pt x="297657" y="996950"/>
                  <a:pt x="293688" y="996950"/>
                </a:cubicBezTo>
                <a:lnTo>
                  <a:pt x="297161" y="996950"/>
                </a:lnTo>
                <a:lnTo>
                  <a:pt x="301625" y="996950"/>
                </a:lnTo>
                <a:lnTo>
                  <a:pt x="301626" y="996950"/>
                </a:lnTo>
                <a:lnTo>
                  <a:pt x="301626" y="996950"/>
                </a:lnTo>
                <a:lnTo>
                  <a:pt x="307181" y="997744"/>
                </a:lnTo>
                <a:lnTo>
                  <a:pt x="307366" y="999038"/>
                </a:lnTo>
                <a:lnTo>
                  <a:pt x="310356" y="1000125"/>
                </a:lnTo>
                <a:cubicBezTo>
                  <a:pt x="312738" y="1001713"/>
                  <a:pt x="314325" y="1003300"/>
                  <a:pt x="314325" y="1003300"/>
                </a:cubicBezTo>
                <a:cubicBezTo>
                  <a:pt x="311150" y="1003300"/>
                  <a:pt x="309563" y="1001713"/>
                  <a:pt x="307975" y="1000125"/>
                </a:cubicBezTo>
                <a:lnTo>
                  <a:pt x="307486" y="999881"/>
                </a:lnTo>
                <a:lnTo>
                  <a:pt x="307975" y="1003300"/>
                </a:lnTo>
                <a:cubicBezTo>
                  <a:pt x="307975" y="1003300"/>
                  <a:pt x="306388" y="1001713"/>
                  <a:pt x="304800" y="1000125"/>
                </a:cubicBezTo>
                <a:lnTo>
                  <a:pt x="301626" y="996951"/>
                </a:lnTo>
                <a:lnTo>
                  <a:pt x="301626" y="1000125"/>
                </a:lnTo>
                <a:lnTo>
                  <a:pt x="301626" y="1003299"/>
                </a:lnTo>
                <a:lnTo>
                  <a:pt x="304800" y="1000919"/>
                </a:lnTo>
                <a:cubicBezTo>
                  <a:pt x="304800" y="1000125"/>
                  <a:pt x="304800" y="1000125"/>
                  <a:pt x="307975" y="1003300"/>
                </a:cubicBezTo>
                <a:lnTo>
                  <a:pt x="307447" y="1003300"/>
                </a:lnTo>
                <a:cubicBezTo>
                  <a:pt x="307447" y="1006475"/>
                  <a:pt x="309167" y="1008063"/>
                  <a:pt x="310887" y="1008856"/>
                </a:cubicBezTo>
                <a:lnTo>
                  <a:pt x="314022" y="1009580"/>
                </a:lnTo>
                <a:lnTo>
                  <a:pt x="313994" y="1009551"/>
                </a:lnTo>
                <a:cubicBezTo>
                  <a:pt x="313134" y="1008658"/>
                  <a:pt x="311415" y="1006872"/>
                  <a:pt x="307975" y="1003300"/>
                </a:cubicBezTo>
                <a:cubicBezTo>
                  <a:pt x="307975" y="1003300"/>
                  <a:pt x="309695" y="1005086"/>
                  <a:pt x="312275" y="1006872"/>
                </a:cubicBezTo>
                <a:lnTo>
                  <a:pt x="314854" y="1007846"/>
                </a:lnTo>
                <a:lnTo>
                  <a:pt x="317434" y="1009551"/>
                </a:lnTo>
                <a:lnTo>
                  <a:pt x="321310" y="1010356"/>
                </a:lnTo>
                <a:lnTo>
                  <a:pt x="321285" y="1010327"/>
                </a:lnTo>
                <a:lnTo>
                  <a:pt x="318294" y="1009551"/>
                </a:lnTo>
                <a:lnTo>
                  <a:pt x="318012" y="1009039"/>
                </a:lnTo>
                <a:lnTo>
                  <a:pt x="321212" y="1010247"/>
                </a:lnTo>
                <a:lnTo>
                  <a:pt x="320995" y="1010006"/>
                </a:lnTo>
                <a:lnTo>
                  <a:pt x="317356" y="1007846"/>
                </a:lnTo>
                <a:lnTo>
                  <a:pt x="314854" y="1003300"/>
                </a:lnTo>
                <a:cubicBezTo>
                  <a:pt x="318294" y="1003300"/>
                  <a:pt x="320014" y="1005086"/>
                  <a:pt x="320874" y="1006872"/>
                </a:cubicBezTo>
                <a:lnTo>
                  <a:pt x="321543" y="1009650"/>
                </a:lnTo>
                <a:lnTo>
                  <a:pt x="326926" y="1009650"/>
                </a:lnTo>
                <a:cubicBezTo>
                  <a:pt x="327819" y="1009650"/>
                  <a:pt x="327819" y="1009650"/>
                  <a:pt x="327819" y="1009650"/>
                </a:cubicBezTo>
                <a:cubicBezTo>
                  <a:pt x="331391" y="1013619"/>
                  <a:pt x="331391" y="1013619"/>
                  <a:pt x="329605" y="1012627"/>
                </a:cubicBezTo>
                <a:lnTo>
                  <a:pt x="328873" y="1012383"/>
                </a:lnTo>
                <a:lnTo>
                  <a:pt x="330045" y="1015421"/>
                </a:lnTo>
                <a:lnTo>
                  <a:pt x="331947" y="1013950"/>
                </a:lnTo>
                <a:cubicBezTo>
                  <a:pt x="333614" y="1014810"/>
                  <a:pt x="335281" y="1016529"/>
                  <a:pt x="335281" y="1016529"/>
                </a:cubicBezTo>
                <a:cubicBezTo>
                  <a:pt x="330280" y="1016529"/>
                  <a:pt x="336531" y="1020399"/>
                  <a:pt x="334343" y="1019432"/>
                </a:cubicBezTo>
                <a:lnTo>
                  <a:pt x="329485" y="1016971"/>
                </a:lnTo>
                <a:lnTo>
                  <a:pt x="328404" y="1017371"/>
                </a:lnTo>
                <a:lnTo>
                  <a:pt x="328308" y="1017407"/>
                </a:lnTo>
                <a:lnTo>
                  <a:pt x="328613" y="1017588"/>
                </a:lnTo>
                <a:lnTo>
                  <a:pt x="327820" y="1019491"/>
                </a:lnTo>
                <a:lnTo>
                  <a:pt x="327820" y="1023144"/>
                </a:lnTo>
                <a:lnTo>
                  <a:pt x="327820" y="1023905"/>
                </a:lnTo>
                <a:lnTo>
                  <a:pt x="328437" y="1024256"/>
                </a:lnTo>
                <a:cubicBezTo>
                  <a:pt x="328437" y="1024256"/>
                  <a:pt x="326761" y="1024256"/>
                  <a:pt x="325086" y="1023422"/>
                </a:cubicBezTo>
                <a:lnTo>
                  <a:pt x="324171" y="1021831"/>
                </a:lnTo>
                <a:lnTo>
                  <a:pt x="327786" y="1023886"/>
                </a:lnTo>
                <a:lnTo>
                  <a:pt x="324604" y="1018935"/>
                </a:lnTo>
                <a:lnTo>
                  <a:pt x="322606" y="1018250"/>
                </a:lnTo>
                <a:lnTo>
                  <a:pt x="322148" y="1018308"/>
                </a:lnTo>
                <a:lnTo>
                  <a:pt x="324171" y="1021831"/>
                </a:lnTo>
                <a:lnTo>
                  <a:pt x="322572" y="1020922"/>
                </a:lnTo>
                <a:lnTo>
                  <a:pt x="321922" y="1018337"/>
                </a:lnTo>
                <a:lnTo>
                  <a:pt x="321569" y="1018382"/>
                </a:lnTo>
                <a:cubicBezTo>
                  <a:pt x="320676" y="1019176"/>
                  <a:pt x="320676" y="1020763"/>
                  <a:pt x="320676" y="1023938"/>
                </a:cubicBezTo>
                <a:cubicBezTo>
                  <a:pt x="320676" y="1020763"/>
                  <a:pt x="320676" y="1019176"/>
                  <a:pt x="320676" y="1018382"/>
                </a:cubicBezTo>
                <a:lnTo>
                  <a:pt x="320676" y="1017588"/>
                </a:lnTo>
                <a:lnTo>
                  <a:pt x="320675" y="1017588"/>
                </a:lnTo>
                <a:lnTo>
                  <a:pt x="320676" y="1017588"/>
                </a:lnTo>
                <a:lnTo>
                  <a:pt x="321667" y="1017588"/>
                </a:lnTo>
                <a:lnTo>
                  <a:pt x="321734" y="1017588"/>
                </a:lnTo>
                <a:lnTo>
                  <a:pt x="319670" y="1012587"/>
                </a:lnTo>
                <a:lnTo>
                  <a:pt x="319154" y="1011337"/>
                </a:lnTo>
                <a:lnTo>
                  <a:pt x="321471" y="1010535"/>
                </a:lnTo>
                <a:lnTo>
                  <a:pt x="321390" y="1010444"/>
                </a:lnTo>
                <a:lnTo>
                  <a:pt x="320874" y="1010444"/>
                </a:lnTo>
                <a:cubicBezTo>
                  <a:pt x="320014" y="1010444"/>
                  <a:pt x="318294" y="1010444"/>
                  <a:pt x="314854" y="1010444"/>
                </a:cubicBezTo>
                <a:lnTo>
                  <a:pt x="314325" y="1009895"/>
                </a:lnTo>
                <a:lnTo>
                  <a:pt x="314325" y="1016596"/>
                </a:lnTo>
                <a:lnTo>
                  <a:pt x="314325" y="1017213"/>
                </a:lnTo>
                <a:lnTo>
                  <a:pt x="314679" y="1017588"/>
                </a:lnTo>
                <a:lnTo>
                  <a:pt x="314772" y="1017687"/>
                </a:lnTo>
                <a:cubicBezTo>
                  <a:pt x="315616" y="1018580"/>
                  <a:pt x="317303" y="1020366"/>
                  <a:pt x="320676" y="1023938"/>
                </a:cubicBezTo>
                <a:cubicBezTo>
                  <a:pt x="320676" y="1023938"/>
                  <a:pt x="318989" y="1023938"/>
                  <a:pt x="317303" y="1023938"/>
                </a:cubicBezTo>
                <a:lnTo>
                  <a:pt x="314325" y="1023938"/>
                </a:lnTo>
                <a:lnTo>
                  <a:pt x="313929" y="1023938"/>
                </a:lnTo>
                <a:lnTo>
                  <a:pt x="313673" y="1023701"/>
                </a:lnTo>
                <a:lnTo>
                  <a:pt x="305594" y="1020763"/>
                </a:lnTo>
                <a:cubicBezTo>
                  <a:pt x="303213" y="1019176"/>
                  <a:pt x="301625" y="1017588"/>
                  <a:pt x="301625" y="1017588"/>
                </a:cubicBezTo>
                <a:cubicBezTo>
                  <a:pt x="304800" y="1017588"/>
                  <a:pt x="307975" y="1019176"/>
                  <a:pt x="310356" y="1020763"/>
                </a:cubicBezTo>
                <a:lnTo>
                  <a:pt x="311424" y="1021618"/>
                </a:lnTo>
                <a:lnTo>
                  <a:pt x="307182" y="1017687"/>
                </a:lnTo>
                <a:lnTo>
                  <a:pt x="302785" y="1017105"/>
                </a:lnTo>
                <a:lnTo>
                  <a:pt x="301305" y="1017427"/>
                </a:lnTo>
                <a:lnTo>
                  <a:pt x="301626" y="1017588"/>
                </a:lnTo>
                <a:lnTo>
                  <a:pt x="301625" y="1017588"/>
                </a:lnTo>
                <a:lnTo>
                  <a:pt x="300832" y="1017588"/>
                </a:lnTo>
                <a:lnTo>
                  <a:pt x="300567" y="1017588"/>
                </a:lnTo>
                <a:lnTo>
                  <a:pt x="298187" y="1017588"/>
                </a:lnTo>
                <a:cubicBezTo>
                  <a:pt x="296467" y="1017588"/>
                  <a:pt x="294747" y="1017588"/>
                  <a:pt x="294747" y="1017588"/>
                </a:cubicBezTo>
                <a:lnTo>
                  <a:pt x="294482" y="1015733"/>
                </a:lnTo>
                <a:lnTo>
                  <a:pt x="294482" y="1017588"/>
                </a:lnTo>
                <a:cubicBezTo>
                  <a:pt x="290910" y="1017588"/>
                  <a:pt x="289124" y="1017588"/>
                  <a:pt x="289124" y="1016596"/>
                </a:cubicBezTo>
                <a:lnTo>
                  <a:pt x="292052" y="1012801"/>
                </a:lnTo>
                <a:lnTo>
                  <a:pt x="287868" y="1010709"/>
                </a:lnTo>
                <a:lnTo>
                  <a:pt x="293090" y="1011455"/>
                </a:lnTo>
                <a:lnTo>
                  <a:pt x="293665" y="1010709"/>
                </a:lnTo>
                <a:lnTo>
                  <a:pt x="293760" y="1010586"/>
                </a:lnTo>
                <a:lnTo>
                  <a:pt x="287868" y="1009849"/>
                </a:lnTo>
                <a:lnTo>
                  <a:pt x="287728" y="1009726"/>
                </a:lnTo>
                <a:lnTo>
                  <a:pt x="287012" y="1004718"/>
                </a:lnTo>
                <a:lnTo>
                  <a:pt x="286717" y="1004648"/>
                </a:lnTo>
                <a:lnTo>
                  <a:pt x="280988" y="1003830"/>
                </a:lnTo>
                <a:lnTo>
                  <a:pt x="283239" y="1003830"/>
                </a:lnTo>
                <a:lnTo>
                  <a:pt x="280992" y="1003301"/>
                </a:lnTo>
                <a:lnTo>
                  <a:pt x="280459" y="1003301"/>
                </a:lnTo>
                <a:lnTo>
                  <a:pt x="280988" y="1003830"/>
                </a:lnTo>
                <a:lnTo>
                  <a:pt x="274109" y="1001766"/>
                </a:lnTo>
                <a:lnTo>
                  <a:pt x="272389" y="1001250"/>
                </a:lnTo>
                <a:lnTo>
                  <a:pt x="273759" y="1003305"/>
                </a:lnTo>
                <a:lnTo>
                  <a:pt x="273844" y="1003300"/>
                </a:lnTo>
                <a:lnTo>
                  <a:pt x="274684" y="1003487"/>
                </a:lnTo>
                <a:lnTo>
                  <a:pt x="277686" y="1003830"/>
                </a:lnTo>
                <a:lnTo>
                  <a:pt x="279996" y="1004094"/>
                </a:lnTo>
                <a:lnTo>
                  <a:pt x="280047" y="1004383"/>
                </a:lnTo>
                <a:lnTo>
                  <a:pt x="280988" y="1003830"/>
                </a:lnTo>
                <a:cubicBezTo>
                  <a:pt x="280988" y="1003830"/>
                  <a:pt x="280988" y="1003830"/>
                  <a:pt x="281848" y="1004690"/>
                </a:cubicBezTo>
                <a:lnTo>
                  <a:pt x="286980" y="1009821"/>
                </a:lnTo>
                <a:lnTo>
                  <a:pt x="287279" y="1009678"/>
                </a:lnTo>
                <a:lnTo>
                  <a:pt x="286885" y="1008989"/>
                </a:lnTo>
                <a:lnTo>
                  <a:pt x="287728" y="1009726"/>
                </a:lnTo>
                <a:lnTo>
                  <a:pt x="287868" y="1010709"/>
                </a:lnTo>
                <a:lnTo>
                  <a:pt x="287338" y="1009782"/>
                </a:lnTo>
                <a:lnTo>
                  <a:pt x="287338" y="1010179"/>
                </a:lnTo>
                <a:lnTo>
                  <a:pt x="287868" y="1010709"/>
                </a:lnTo>
                <a:lnTo>
                  <a:pt x="287338" y="1010406"/>
                </a:lnTo>
                <a:lnTo>
                  <a:pt x="287338" y="1010444"/>
                </a:lnTo>
                <a:lnTo>
                  <a:pt x="287338" y="1010709"/>
                </a:lnTo>
                <a:lnTo>
                  <a:pt x="287338" y="1011337"/>
                </a:lnTo>
                <a:lnTo>
                  <a:pt x="287338" y="1012627"/>
                </a:lnTo>
                <a:lnTo>
                  <a:pt x="287338" y="1014016"/>
                </a:lnTo>
                <a:lnTo>
                  <a:pt x="287338" y="1016596"/>
                </a:lnTo>
                <a:lnTo>
                  <a:pt x="287338" y="1017587"/>
                </a:lnTo>
                <a:lnTo>
                  <a:pt x="287339" y="1017588"/>
                </a:lnTo>
                <a:lnTo>
                  <a:pt x="287338" y="1017588"/>
                </a:lnTo>
                <a:lnTo>
                  <a:pt x="286446" y="1017588"/>
                </a:lnTo>
                <a:lnTo>
                  <a:pt x="283767" y="1017588"/>
                </a:lnTo>
                <a:cubicBezTo>
                  <a:pt x="281981" y="1017588"/>
                  <a:pt x="280195" y="1017588"/>
                  <a:pt x="280195" y="1017588"/>
                </a:cubicBezTo>
                <a:lnTo>
                  <a:pt x="280195" y="1017408"/>
                </a:lnTo>
                <a:lnTo>
                  <a:pt x="279930" y="1017588"/>
                </a:lnTo>
                <a:cubicBezTo>
                  <a:pt x="279930" y="1017588"/>
                  <a:pt x="279930" y="1017588"/>
                  <a:pt x="279070" y="1016596"/>
                </a:cubicBezTo>
                <a:lnTo>
                  <a:pt x="273739" y="1010444"/>
                </a:lnTo>
                <a:lnTo>
                  <a:pt x="273579" y="1010444"/>
                </a:lnTo>
                <a:lnTo>
                  <a:pt x="273206" y="1009829"/>
                </a:lnTo>
                <a:lnTo>
                  <a:pt x="273051" y="1009650"/>
                </a:lnTo>
                <a:lnTo>
                  <a:pt x="273129" y="1009701"/>
                </a:lnTo>
                <a:lnTo>
                  <a:pt x="273102" y="1009657"/>
                </a:lnTo>
                <a:lnTo>
                  <a:pt x="273051" y="1009650"/>
                </a:lnTo>
                <a:lnTo>
                  <a:pt x="273098" y="1009650"/>
                </a:lnTo>
                <a:lnTo>
                  <a:pt x="271752" y="1007430"/>
                </a:lnTo>
                <a:cubicBezTo>
                  <a:pt x="272074" y="1007095"/>
                  <a:pt x="273149" y="1007319"/>
                  <a:pt x="274439" y="1007765"/>
                </a:cubicBezTo>
                <a:lnTo>
                  <a:pt x="278675" y="1009650"/>
                </a:lnTo>
                <a:lnTo>
                  <a:pt x="279302" y="1009650"/>
                </a:lnTo>
                <a:lnTo>
                  <a:pt x="280194" y="1009650"/>
                </a:lnTo>
                <a:lnTo>
                  <a:pt x="280195" y="1009650"/>
                </a:lnTo>
                <a:lnTo>
                  <a:pt x="280195" y="1009650"/>
                </a:lnTo>
                <a:lnTo>
                  <a:pt x="283052" y="1010444"/>
                </a:lnTo>
                <a:lnTo>
                  <a:pt x="283766" y="1010642"/>
                </a:lnTo>
                <a:lnTo>
                  <a:pt x="284059" y="1011212"/>
                </a:lnTo>
                <a:lnTo>
                  <a:pt x="282337" y="1012032"/>
                </a:lnTo>
                <a:lnTo>
                  <a:pt x="281858" y="1012260"/>
                </a:lnTo>
                <a:lnTo>
                  <a:pt x="287331" y="1017580"/>
                </a:lnTo>
                <a:lnTo>
                  <a:pt x="287337" y="1017586"/>
                </a:lnTo>
                <a:lnTo>
                  <a:pt x="284059" y="1011212"/>
                </a:lnTo>
                <a:lnTo>
                  <a:pt x="285671" y="1010444"/>
                </a:lnTo>
                <a:lnTo>
                  <a:pt x="286617" y="1009994"/>
                </a:lnTo>
                <a:lnTo>
                  <a:pt x="281848" y="1007269"/>
                </a:lnTo>
                <a:lnTo>
                  <a:pt x="280323" y="1005927"/>
                </a:lnTo>
                <a:lnTo>
                  <a:pt x="280988" y="1009650"/>
                </a:lnTo>
                <a:cubicBezTo>
                  <a:pt x="280988" y="1004888"/>
                  <a:pt x="272951" y="1003697"/>
                  <a:pt x="271946" y="1003399"/>
                </a:cubicBezTo>
                <a:lnTo>
                  <a:pt x="273181" y="1003335"/>
                </a:lnTo>
                <a:lnTo>
                  <a:pt x="273155" y="1003321"/>
                </a:lnTo>
                <a:lnTo>
                  <a:pt x="273050" y="1003300"/>
                </a:lnTo>
                <a:lnTo>
                  <a:pt x="273134" y="1003310"/>
                </a:lnTo>
                <a:lnTo>
                  <a:pt x="272974" y="1003224"/>
                </a:lnTo>
                <a:lnTo>
                  <a:pt x="265260" y="999110"/>
                </a:lnTo>
                <a:lnTo>
                  <a:pt x="264746" y="999881"/>
                </a:lnTo>
                <a:lnTo>
                  <a:pt x="263887" y="998378"/>
                </a:lnTo>
                <a:lnTo>
                  <a:pt x="261968" y="997355"/>
                </a:lnTo>
                <a:lnTo>
                  <a:pt x="260350" y="996950"/>
                </a:lnTo>
                <a:lnTo>
                  <a:pt x="260816" y="996600"/>
                </a:lnTo>
                <a:lnTo>
                  <a:pt x="253471" y="990071"/>
                </a:lnTo>
                <a:cubicBezTo>
                  <a:pt x="253471" y="990071"/>
                  <a:pt x="255191" y="990071"/>
                  <a:pt x="257771" y="990931"/>
                </a:cubicBezTo>
                <a:lnTo>
                  <a:pt x="263508" y="994582"/>
                </a:lnTo>
                <a:lnTo>
                  <a:pt x="263525" y="994569"/>
                </a:lnTo>
                <a:lnTo>
                  <a:pt x="263737" y="994728"/>
                </a:lnTo>
                <a:lnTo>
                  <a:pt x="265774" y="996024"/>
                </a:lnTo>
                <a:lnTo>
                  <a:pt x="260351" y="990601"/>
                </a:lnTo>
                <a:lnTo>
                  <a:pt x="260350" y="990601"/>
                </a:lnTo>
                <a:lnTo>
                  <a:pt x="260351" y="990601"/>
                </a:lnTo>
                <a:lnTo>
                  <a:pt x="259557" y="989807"/>
                </a:lnTo>
                <a:lnTo>
                  <a:pt x="260521" y="990530"/>
                </a:lnTo>
                <a:lnTo>
                  <a:pt x="261687" y="990044"/>
                </a:lnTo>
                <a:lnTo>
                  <a:pt x="261056" y="989807"/>
                </a:lnTo>
                <a:lnTo>
                  <a:pt x="260350" y="989542"/>
                </a:lnTo>
                <a:lnTo>
                  <a:pt x="262708" y="989542"/>
                </a:lnTo>
                <a:lnTo>
                  <a:pt x="260350" y="982663"/>
                </a:lnTo>
                <a:lnTo>
                  <a:pt x="261139" y="983376"/>
                </a:lnTo>
                <a:lnTo>
                  <a:pt x="260424" y="982662"/>
                </a:lnTo>
                <a:lnTo>
                  <a:pt x="260144" y="982382"/>
                </a:lnTo>
                <a:lnTo>
                  <a:pt x="260915" y="982662"/>
                </a:lnTo>
                <a:lnTo>
                  <a:pt x="267660" y="985109"/>
                </a:lnTo>
                <a:lnTo>
                  <a:pt x="267831" y="985791"/>
                </a:lnTo>
                <a:lnTo>
                  <a:pt x="268639" y="986251"/>
                </a:lnTo>
                <a:lnTo>
                  <a:pt x="269539" y="988347"/>
                </a:lnTo>
                <a:lnTo>
                  <a:pt x="268108" y="988823"/>
                </a:lnTo>
                <a:lnTo>
                  <a:pt x="271026" y="989199"/>
                </a:lnTo>
                <a:lnTo>
                  <a:pt x="271929" y="989199"/>
                </a:lnTo>
                <a:lnTo>
                  <a:pt x="273810" y="989199"/>
                </a:lnTo>
                <a:lnTo>
                  <a:pt x="275518" y="989199"/>
                </a:lnTo>
                <a:lnTo>
                  <a:pt x="276372" y="989199"/>
                </a:lnTo>
                <a:lnTo>
                  <a:pt x="277227" y="989199"/>
                </a:lnTo>
                <a:lnTo>
                  <a:pt x="278935" y="989199"/>
                </a:lnTo>
                <a:lnTo>
                  <a:pt x="280643" y="989199"/>
                </a:lnTo>
                <a:cubicBezTo>
                  <a:pt x="280643" y="989199"/>
                  <a:pt x="280643" y="990904"/>
                  <a:pt x="280643" y="991756"/>
                </a:cubicBezTo>
                <a:lnTo>
                  <a:pt x="280643" y="995164"/>
                </a:lnTo>
                <a:cubicBezTo>
                  <a:pt x="280643" y="996016"/>
                  <a:pt x="280643" y="996016"/>
                  <a:pt x="280643" y="996016"/>
                </a:cubicBezTo>
                <a:lnTo>
                  <a:pt x="276203" y="992141"/>
                </a:lnTo>
                <a:lnTo>
                  <a:pt x="277019" y="992982"/>
                </a:lnTo>
                <a:cubicBezTo>
                  <a:pt x="278686" y="994702"/>
                  <a:pt x="280353" y="996422"/>
                  <a:pt x="280353" y="996422"/>
                </a:cubicBezTo>
                <a:lnTo>
                  <a:pt x="280353" y="998924"/>
                </a:lnTo>
                <a:lnTo>
                  <a:pt x="273685" y="996422"/>
                </a:lnTo>
                <a:cubicBezTo>
                  <a:pt x="273685" y="996422"/>
                  <a:pt x="272018" y="994702"/>
                  <a:pt x="269518" y="992982"/>
                </a:cubicBezTo>
                <a:lnTo>
                  <a:pt x="265461" y="991460"/>
                </a:lnTo>
                <a:lnTo>
                  <a:pt x="264022" y="993379"/>
                </a:lnTo>
                <a:lnTo>
                  <a:pt x="266217" y="996306"/>
                </a:lnTo>
                <a:lnTo>
                  <a:pt x="267230" y="996951"/>
                </a:lnTo>
                <a:cubicBezTo>
                  <a:pt x="263791" y="993511"/>
                  <a:pt x="263791" y="993511"/>
                  <a:pt x="265510" y="994371"/>
                </a:cubicBezTo>
                <a:lnTo>
                  <a:pt x="272347" y="996422"/>
                </a:lnTo>
                <a:lnTo>
                  <a:pt x="273790" y="996855"/>
                </a:lnTo>
                <a:lnTo>
                  <a:pt x="273685" y="996422"/>
                </a:lnTo>
                <a:cubicBezTo>
                  <a:pt x="273685" y="996422"/>
                  <a:pt x="273685" y="996422"/>
                  <a:pt x="274519" y="997282"/>
                </a:cubicBezTo>
                <a:lnTo>
                  <a:pt x="276994" y="999836"/>
                </a:lnTo>
                <a:lnTo>
                  <a:pt x="280353" y="1003195"/>
                </a:lnTo>
                <a:lnTo>
                  <a:pt x="280353" y="1002441"/>
                </a:lnTo>
                <a:lnTo>
                  <a:pt x="280353" y="998924"/>
                </a:lnTo>
                <a:lnTo>
                  <a:pt x="282853" y="999861"/>
                </a:lnTo>
                <a:lnTo>
                  <a:pt x="287019" y="1003300"/>
                </a:lnTo>
                <a:lnTo>
                  <a:pt x="287338" y="1003300"/>
                </a:lnTo>
                <a:lnTo>
                  <a:pt x="287735" y="1003300"/>
                </a:lnTo>
                <a:lnTo>
                  <a:pt x="293688" y="1003300"/>
                </a:lnTo>
                <a:lnTo>
                  <a:pt x="294085" y="1003300"/>
                </a:lnTo>
                <a:lnTo>
                  <a:pt x="294482" y="1003300"/>
                </a:lnTo>
                <a:lnTo>
                  <a:pt x="295246" y="1003300"/>
                </a:lnTo>
                <a:lnTo>
                  <a:pt x="294310" y="1002833"/>
                </a:lnTo>
                <a:lnTo>
                  <a:pt x="292702" y="1000026"/>
                </a:lnTo>
                <a:lnTo>
                  <a:pt x="300312" y="1002557"/>
                </a:lnTo>
                <a:lnTo>
                  <a:pt x="291803" y="997744"/>
                </a:lnTo>
                <a:lnTo>
                  <a:pt x="291348" y="997663"/>
                </a:lnTo>
                <a:lnTo>
                  <a:pt x="292702" y="1000026"/>
                </a:lnTo>
                <a:lnTo>
                  <a:pt x="290893" y="999425"/>
                </a:lnTo>
                <a:lnTo>
                  <a:pt x="290039" y="998573"/>
                </a:lnTo>
                <a:lnTo>
                  <a:pt x="288645" y="997183"/>
                </a:lnTo>
                <a:lnTo>
                  <a:pt x="290893" y="999425"/>
                </a:lnTo>
                <a:lnTo>
                  <a:pt x="286500" y="997964"/>
                </a:lnTo>
                <a:lnTo>
                  <a:pt x="287338" y="996292"/>
                </a:lnTo>
                <a:lnTo>
                  <a:pt x="287476" y="996016"/>
                </a:lnTo>
                <a:lnTo>
                  <a:pt x="289000" y="996396"/>
                </a:lnTo>
                <a:lnTo>
                  <a:pt x="289719" y="996156"/>
                </a:lnTo>
                <a:lnTo>
                  <a:pt x="289659" y="996016"/>
                </a:lnTo>
                <a:lnTo>
                  <a:pt x="287476" y="996016"/>
                </a:lnTo>
                <a:lnTo>
                  <a:pt x="287338" y="995878"/>
                </a:lnTo>
                <a:lnTo>
                  <a:pt x="282047" y="990600"/>
                </a:lnTo>
                <a:lnTo>
                  <a:pt x="287338" y="995878"/>
                </a:lnTo>
                <a:lnTo>
                  <a:pt x="287476" y="996016"/>
                </a:lnTo>
                <a:lnTo>
                  <a:pt x="287338" y="995465"/>
                </a:lnTo>
                <a:lnTo>
                  <a:pt x="286622" y="992608"/>
                </a:lnTo>
                <a:lnTo>
                  <a:pt x="283100" y="990600"/>
                </a:lnTo>
                <a:lnTo>
                  <a:pt x="280643" y="989199"/>
                </a:lnTo>
                <a:cubicBezTo>
                  <a:pt x="280643" y="989199"/>
                  <a:pt x="278935" y="987495"/>
                  <a:pt x="277227" y="985791"/>
                </a:cubicBezTo>
                <a:lnTo>
                  <a:pt x="276201" y="984768"/>
                </a:lnTo>
                <a:lnTo>
                  <a:pt x="273050" y="983192"/>
                </a:lnTo>
                <a:lnTo>
                  <a:pt x="275885" y="984452"/>
                </a:lnTo>
                <a:lnTo>
                  <a:pt x="274622" y="983192"/>
                </a:lnTo>
                <a:lnTo>
                  <a:pt x="273810" y="982382"/>
                </a:lnTo>
                <a:lnTo>
                  <a:pt x="273050" y="981831"/>
                </a:lnTo>
                <a:lnTo>
                  <a:pt x="266977" y="977425"/>
                </a:lnTo>
                <a:lnTo>
                  <a:pt x="265716" y="976509"/>
                </a:lnTo>
                <a:lnTo>
                  <a:pt x="266352" y="976034"/>
                </a:lnTo>
                <a:lnTo>
                  <a:pt x="263057" y="973398"/>
                </a:lnTo>
                <a:lnTo>
                  <a:pt x="264415" y="975565"/>
                </a:lnTo>
                <a:lnTo>
                  <a:pt x="265716" y="976509"/>
                </a:lnTo>
                <a:lnTo>
                  <a:pt x="263561" y="978122"/>
                </a:lnTo>
                <a:cubicBezTo>
                  <a:pt x="263561" y="978974"/>
                  <a:pt x="263561" y="978974"/>
                  <a:pt x="260144" y="975565"/>
                </a:cubicBezTo>
                <a:cubicBezTo>
                  <a:pt x="260144" y="975565"/>
                  <a:pt x="260144" y="975565"/>
                  <a:pt x="260144" y="974713"/>
                </a:cubicBezTo>
                <a:lnTo>
                  <a:pt x="260144" y="971980"/>
                </a:lnTo>
                <a:lnTo>
                  <a:pt x="258319" y="971317"/>
                </a:lnTo>
                <a:lnTo>
                  <a:pt x="260144" y="975565"/>
                </a:lnTo>
                <a:lnTo>
                  <a:pt x="254490" y="969924"/>
                </a:lnTo>
                <a:lnTo>
                  <a:pt x="252413" y="969169"/>
                </a:lnTo>
                <a:cubicBezTo>
                  <a:pt x="252413" y="969169"/>
                  <a:pt x="252413" y="969169"/>
                  <a:pt x="252413" y="962025"/>
                </a:cubicBezTo>
                <a:cubicBezTo>
                  <a:pt x="252413" y="965597"/>
                  <a:pt x="252413" y="967383"/>
                  <a:pt x="253306" y="968276"/>
                </a:cubicBezTo>
                <a:lnTo>
                  <a:pt x="256612" y="968748"/>
                </a:lnTo>
                <a:lnTo>
                  <a:pt x="259557" y="968748"/>
                </a:lnTo>
                <a:lnTo>
                  <a:pt x="259557" y="966788"/>
                </a:lnTo>
                <a:lnTo>
                  <a:pt x="264915" y="969169"/>
                </a:lnTo>
                <a:lnTo>
                  <a:pt x="266558" y="969169"/>
                </a:lnTo>
                <a:lnTo>
                  <a:pt x="266666" y="969106"/>
                </a:lnTo>
                <a:cubicBezTo>
                  <a:pt x="266666" y="969106"/>
                  <a:pt x="259829" y="962275"/>
                  <a:pt x="259829" y="962275"/>
                </a:cubicBezTo>
                <a:lnTo>
                  <a:pt x="259557" y="962275"/>
                </a:lnTo>
                <a:lnTo>
                  <a:pt x="259557" y="966788"/>
                </a:lnTo>
                <a:lnTo>
                  <a:pt x="257771" y="965994"/>
                </a:lnTo>
                <a:lnTo>
                  <a:pt x="259444" y="962275"/>
                </a:lnTo>
                <a:lnTo>
                  <a:pt x="253846" y="962275"/>
                </a:lnTo>
                <a:cubicBezTo>
                  <a:pt x="252991" y="962275"/>
                  <a:pt x="252991" y="962275"/>
                  <a:pt x="252991" y="962275"/>
                </a:cubicBezTo>
                <a:cubicBezTo>
                  <a:pt x="252991" y="962275"/>
                  <a:pt x="252991" y="962275"/>
                  <a:pt x="246153" y="955445"/>
                </a:cubicBezTo>
                <a:cubicBezTo>
                  <a:pt x="246153" y="955445"/>
                  <a:pt x="252991" y="962275"/>
                  <a:pt x="252991" y="955445"/>
                </a:cubicBezTo>
                <a:cubicBezTo>
                  <a:pt x="246153" y="955445"/>
                  <a:pt x="246153" y="955445"/>
                  <a:pt x="239316" y="948614"/>
                </a:cubicBezTo>
                <a:lnTo>
                  <a:pt x="237948" y="949297"/>
                </a:lnTo>
                <a:lnTo>
                  <a:pt x="232478" y="948614"/>
                </a:lnTo>
                <a:cubicBezTo>
                  <a:pt x="235897" y="948614"/>
                  <a:pt x="234188" y="946907"/>
                  <a:pt x="232478" y="945199"/>
                </a:cubicBezTo>
                <a:lnTo>
                  <a:pt x="231886" y="944476"/>
                </a:lnTo>
                <a:lnTo>
                  <a:pt x="230555" y="942851"/>
                </a:lnTo>
                <a:lnTo>
                  <a:pt x="231080" y="942560"/>
                </a:lnTo>
                <a:lnTo>
                  <a:pt x="232478" y="941784"/>
                </a:lnTo>
                <a:cubicBezTo>
                  <a:pt x="234188" y="943492"/>
                  <a:pt x="234615" y="943919"/>
                  <a:pt x="234401" y="943598"/>
                </a:cubicBezTo>
                <a:lnTo>
                  <a:pt x="233094" y="941784"/>
                </a:lnTo>
                <a:lnTo>
                  <a:pt x="232478" y="940930"/>
                </a:lnTo>
                <a:lnTo>
                  <a:pt x="232478" y="940930"/>
                </a:lnTo>
                <a:cubicBezTo>
                  <a:pt x="232478" y="941784"/>
                  <a:pt x="232478" y="941784"/>
                  <a:pt x="232478" y="941784"/>
                </a:cubicBezTo>
                <a:cubicBezTo>
                  <a:pt x="232478" y="934954"/>
                  <a:pt x="225641" y="934954"/>
                  <a:pt x="225641" y="934954"/>
                </a:cubicBezTo>
                <a:lnTo>
                  <a:pt x="228598" y="932738"/>
                </a:lnTo>
                <a:lnTo>
                  <a:pt x="232478" y="934954"/>
                </a:lnTo>
                <a:cubicBezTo>
                  <a:pt x="230769" y="934954"/>
                  <a:pt x="230342" y="935807"/>
                  <a:pt x="230555" y="936981"/>
                </a:cubicBezTo>
                <a:lnTo>
                  <a:pt x="232478" y="940929"/>
                </a:lnTo>
                <a:lnTo>
                  <a:pt x="232478" y="934954"/>
                </a:lnTo>
                <a:cubicBezTo>
                  <a:pt x="225641" y="928123"/>
                  <a:pt x="232478" y="934954"/>
                  <a:pt x="225641" y="928123"/>
                </a:cubicBezTo>
                <a:cubicBezTo>
                  <a:pt x="225641" y="924708"/>
                  <a:pt x="225641" y="923000"/>
                  <a:pt x="225641" y="923000"/>
                </a:cubicBezTo>
                <a:lnTo>
                  <a:pt x="225641" y="922146"/>
                </a:lnTo>
                <a:cubicBezTo>
                  <a:pt x="225641" y="921293"/>
                  <a:pt x="225641" y="921293"/>
                  <a:pt x="225641" y="921293"/>
                </a:cubicBezTo>
                <a:cubicBezTo>
                  <a:pt x="218803" y="921293"/>
                  <a:pt x="218803" y="921293"/>
                  <a:pt x="218803" y="921293"/>
                </a:cubicBezTo>
                <a:cubicBezTo>
                  <a:pt x="218803" y="921293"/>
                  <a:pt x="218803" y="914462"/>
                  <a:pt x="211965" y="914462"/>
                </a:cubicBezTo>
                <a:lnTo>
                  <a:pt x="211796" y="914294"/>
                </a:lnTo>
                <a:lnTo>
                  <a:pt x="207209" y="913770"/>
                </a:lnTo>
                <a:lnTo>
                  <a:pt x="205128" y="914462"/>
                </a:lnTo>
                <a:cubicBezTo>
                  <a:pt x="201709" y="914462"/>
                  <a:pt x="201709" y="912755"/>
                  <a:pt x="202564" y="911047"/>
                </a:cubicBezTo>
                <a:lnTo>
                  <a:pt x="204793" y="908078"/>
                </a:lnTo>
                <a:lnTo>
                  <a:pt x="204788" y="908050"/>
                </a:lnTo>
                <a:lnTo>
                  <a:pt x="204796" y="908075"/>
                </a:lnTo>
                <a:lnTo>
                  <a:pt x="205128" y="907632"/>
                </a:lnTo>
                <a:cubicBezTo>
                  <a:pt x="203419" y="905924"/>
                  <a:pt x="201709" y="904217"/>
                  <a:pt x="198290" y="900801"/>
                </a:cubicBezTo>
                <a:cubicBezTo>
                  <a:pt x="191453" y="900801"/>
                  <a:pt x="191453" y="900801"/>
                  <a:pt x="191453" y="893971"/>
                </a:cubicBezTo>
                <a:cubicBezTo>
                  <a:pt x="191453" y="893971"/>
                  <a:pt x="191453" y="900801"/>
                  <a:pt x="191453" y="900801"/>
                </a:cubicBezTo>
                <a:cubicBezTo>
                  <a:pt x="191453" y="893971"/>
                  <a:pt x="191453" y="893971"/>
                  <a:pt x="184615" y="893971"/>
                </a:cubicBezTo>
                <a:cubicBezTo>
                  <a:pt x="184615" y="893971"/>
                  <a:pt x="184615" y="893971"/>
                  <a:pt x="184615" y="894825"/>
                </a:cubicBezTo>
                <a:lnTo>
                  <a:pt x="184615" y="896532"/>
                </a:lnTo>
                <a:lnTo>
                  <a:pt x="184615" y="900801"/>
                </a:lnTo>
                <a:cubicBezTo>
                  <a:pt x="181196" y="900801"/>
                  <a:pt x="179487" y="899094"/>
                  <a:pt x="177777" y="896532"/>
                </a:cubicBezTo>
                <a:lnTo>
                  <a:pt x="177145" y="895664"/>
                </a:lnTo>
                <a:lnTo>
                  <a:pt x="176060" y="897056"/>
                </a:lnTo>
                <a:lnTo>
                  <a:pt x="177006" y="897732"/>
                </a:lnTo>
                <a:lnTo>
                  <a:pt x="177796" y="901680"/>
                </a:lnTo>
                <a:lnTo>
                  <a:pt x="177801" y="901700"/>
                </a:lnTo>
                <a:lnTo>
                  <a:pt x="177799" y="901698"/>
                </a:lnTo>
                <a:lnTo>
                  <a:pt x="177800" y="901701"/>
                </a:lnTo>
                <a:lnTo>
                  <a:pt x="177797" y="901696"/>
                </a:lnTo>
                <a:lnTo>
                  <a:pt x="177441" y="901238"/>
                </a:lnTo>
                <a:lnTo>
                  <a:pt x="179565" y="905405"/>
                </a:lnTo>
                <a:lnTo>
                  <a:pt x="177272" y="904281"/>
                </a:lnTo>
                <a:lnTo>
                  <a:pt x="177272" y="901021"/>
                </a:lnTo>
                <a:lnTo>
                  <a:pt x="175122" y="898261"/>
                </a:lnTo>
                <a:lnTo>
                  <a:pt x="175658" y="897573"/>
                </a:lnTo>
                <a:lnTo>
                  <a:pt x="175999" y="897760"/>
                </a:lnTo>
                <a:lnTo>
                  <a:pt x="175819" y="897366"/>
                </a:lnTo>
                <a:lnTo>
                  <a:pt x="175658" y="897573"/>
                </a:lnTo>
                <a:lnTo>
                  <a:pt x="170657" y="894821"/>
                </a:lnTo>
                <a:lnTo>
                  <a:pt x="170657" y="893689"/>
                </a:lnTo>
                <a:lnTo>
                  <a:pt x="164102" y="887141"/>
                </a:lnTo>
                <a:cubicBezTo>
                  <a:pt x="167521" y="890556"/>
                  <a:pt x="167521" y="890556"/>
                  <a:pt x="167521" y="889702"/>
                </a:cubicBezTo>
                <a:lnTo>
                  <a:pt x="167983" y="889356"/>
                </a:lnTo>
                <a:lnTo>
                  <a:pt x="170085" y="890556"/>
                </a:lnTo>
                <a:lnTo>
                  <a:pt x="170657" y="892841"/>
                </a:lnTo>
                <a:lnTo>
                  <a:pt x="170657" y="888801"/>
                </a:lnTo>
                <a:lnTo>
                  <a:pt x="170657" y="887941"/>
                </a:lnTo>
                <a:lnTo>
                  <a:pt x="171550" y="888801"/>
                </a:lnTo>
                <a:lnTo>
                  <a:pt x="173554" y="890731"/>
                </a:lnTo>
                <a:lnTo>
                  <a:pt x="170940" y="887141"/>
                </a:lnTo>
                <a:lnTo>
                  <a:pt x="173219" y="887141"/>
                </a:lnTo>
                <a:lnTo>
                  <a:pt x="177777" y="893971"/>
                </a:lnTo>
                <a:cubicBezTo>
                  <a:pt x="177777" y="893971"/>
                  <a:pt x="177777" y="887141"/>
                  <a:pt x="177777" y="887141"/>
                </a:cubicBezTo>
                <a:cubicBezTo>
                  <a:pt x="177777" y="887141"/>
                  <a:pt x="176068" y="887141"/>
                  <a:pt x="174359" y="887141"/>
                </a:cubicBezTo>
                <a:lnTo>
                  <a:pt x="173219" y="887141"/>
                </a:lnTo>
                <a:lnTo>
                  <a:pt x="170940" y="883726"/>
                </a:lnTo>
                <a:lnTo>
                  <a:pt x="170940" y="887141"/>
                </a:lnTo>
                <a:lnTo>
                  <a:pt x="169435" y="886765"/>
                </a:lnTo>
                <a:lnTo>
                  <a:pt x="167521" y="886287"/>
                </a:lnTo>
                <a:cubicBezTo>
                  <a:pt x="165812" y="885433"/>
                  <a:pt x="164102" y="883725"/>
                  <a:pt x="164102" y="880310"/>
                </a:cubicBezTo>
                <a:lnTo>
                  <a:pt x="161885" y="876433"/>
                </a:lnTo>
                <a:lnTo>
                  <a:pt x="164102" y="873480"/>
                </a:lnTo>
                <a:cubicBezTo>
                  <a:pt x="167521" y="876895"/>
                  <a:pt x="169231" y="880310"/>
                  <a:pt x="170940" y="883725"/>
                </a:cubicBezTo>
                <a:cubicBezTo>
                  <a:pt x="170940" y="882018"/>
                  <a:pt x="170940" y="880310"/>
                  <a:pt x="170940" y="880310"/>
                </a:cubicBezTo>
                <a:cubicBezTo>
                  <a:pt x="170940" y="880310"/>
                  <a:pt x="164102" y="873480"/>
                  <a:pt x="164102" y="873480"/>
                </a:cubicBezTo>
                <a:cubicBezTo>
                  <a:pt x="157265" y="873480"/>
                  <a:pt x="157265" y="873480"/>
                  <a:pt x="157265" y="873480"/>
                </a:cubicBezTo>
                <a:cubicBezTo>
                  <a:pt x="157265" y="873480"/>
                  <a:pt x="157265" y="873480"/>
                  <a:pt x="157265" y="872626"/>
                </a:cubicBezTo>
                <a:lnTo>
                  <a:pt x="157265" y="870064"/>
                </a:lnTo>
                <a:lnTo>
                  <a:pt x="157265" y="866649"/>
                </a:lnTo>
                <a:lnTo>
                  <a:pt x="157163" y="865834"/>
                </a:lnTo>
                <a:lnTo>
                  <a:pt x="156410" y="859819"/>
                </a:lnTo>
                <a:lnTo>
                  <a:pt x="157265" y="859819"/>
                </a:lnTo>
                <a:lnTo>
                  <a:pt x="158510" y="860596"/>
                </a:lnTo>
                <a:lnTo>
                  <a:pt x="163850" y="863930"/>
                </a:lnTo>
                <a:lnTo>
                  <a:pt x="164102" y="864088"/>
                </a:lnTo>
                <a:lnTo>
                  <a:pt x="164902" y="865187"/>
                </a:lnTo>
                <a:lnTo>
                  <a:pt x="165200" y="864394"/>
                </a:lnTo>
                <a:lnTo>
                  <a:pt x="170829" y="866538"/>
                </a:lnTo>
                <a:lnTo>
                  <a:pt x="164102" y="859819"/>
                </a:lnTo>
                <a:lnTo>
                  <a:pt x="164102" y="859819"/>
                </a:lnTo>
                <a:lnTo>
                  <a:pt x="164102" y="856404"/>
                </a:lnTo>
                <a:lnTo>
                  <a:pt x="164102" y="855550"/>
                </a:lnTo>
                <a:lnTo>
                  <a:pt x="164862" y="856024"/>
                </a:lnTo>
                <a:lnTo>
                  <a:pt x="164957" y="856404"/>
                </a:lnTo>
                <a:cubicBezTo>
                  <a:pt x="165812" y="858111"/>
                  <a:pt x="167521" y="859819"/>
                  <a:pt x="170940" y="859819"/>
                </a:cubicBezTo>
                <a:cubicBezTo>
                  <a:pt x="169231" y="859819"/>
                  <a:pt x="168803" y="860246"/>
                  <a:pt x="169017" y="860886"/>
                </a:cubicBezTo>
                <a:lnTo>
                  <a:pt x="169602" y="861601"/>
                </a:lnTo>
                <a:lnTo>
                  <a:pt x="168376" y="863234"/>
                </a:lnTo>
                <a:lnTo>
                  <a:pt x="170868" y="866553"/>
                </a:lnTo>
                <a:lnTo>
                  <a:pt x="171014" y="866609"/>
                </a:lnTo>
                <a:lnTo>
                  <a:pt x="172863" y="865582"/>
                </a:lnTo>
                <a:lnTo>
                  <a:pt x="170940" y="863235"/>
                </a:lnTo>
                <a:lnTo>
                  <a:pt x="170940" y="863234"/>
                </a:lnTo>
                <a:lnTo>
                  <a:pt x="169602" y="861601"/>
                </a:lnTo>
                <a:lnTo>
                  <a:pt x="170940" y="859819"/>
                </a:lnTo>
                <a:lnTo>
                  <a:pt x="164862" y="856024"/>
                </a:lnTo>
                <a:lnTo>
                  <a:pt x="164102" y="852988"/>
                </a:lnTo>
                <a:cubicBezTo>
                  <a:pt x="164102" y="852988"/>
                  <a:pt x="164102" y="852988"/>
                  <a:pt x="157265" y="846158"/>
                </a:cubicBezTo>
                <a:cubicBezTo>
                  <a:pt x="153846" y="846158"/>
                  <a:pt x="150427" y="844451"/>
                  <a:pt x="147863" y="841889"/>
                </a:cubicBezTo>
                <a:lnTo>
                  <a:pt x="146907" y="839788"/>
                </a:lnTo>
                <a:lnTo>
                  <a:pt x="144563" y="839788"/>
                </a:lnTo>
                <a:lnTo>
                  <a:pt x="144332" y="839788"/>
                </a:lnTo>
                <a:lnTo>
                  <a:pt x="144337" y="839794"/>
                </a:lnTo>
                <a:lnTo>
                  <a:pt x="150427" y="843597"/>
                </a:lnTo>
                <a:lnTo>
                  <a:pt x="152292" y="846158"/>
                </a:lnTo>
                <a:lnTo>
                  <a:pt x="150813" y="846158"/>
                </a:lnTo>
                <a:lnTo>
                  <a:pt x="150427" y="846158"/>
                </a:lnTo>
                <a:cubicBezTo>
                  <a:pt x="150427" y="846158"/>
                  <a:pt x="150427" y="846158"/>
                  <a:pt x="149572" y="845304"/>
                </a:cubicBezTo>
                <a:lnTo>
                  <a:pt x="145174" y="840911"/>
                </a:lnTo>
                <a:lnTo>
                  <a:pt x="146515" y="842698"/>
                </a:lnTo>
                <a:cubicBezTo>
                  <a:pt x="147375" y="844418"/>
                  <a:pt x="147375" y="846138"/>
                  <a:pt x="143935" y="846138"/>
                </a:cubicBezTo>
                <a:lnTo>
                  <a:pt x="143589" y="845397"/>
                </a:lnTo>
                <a:lnTo>
                  <a:pt x="143589" y="846138"/>
                </a:lnTo>
                <a:lnTo>
                  <a:pt x="143589" y="846158"/>
                </a:lnTo>
                <a:lnTo>
                  <a:pt x="143574" y="846138"/>
                </a:lnTo>
                <a:lnTo>
                  <a:pt x="142876" y="845208"/>
                </a:lnTo>
                <a:lnTo>
                  <a:pt x="141025" y="842743"/>
                </a:lnTo>
                <a:lnTo>
                  <a:pt x="141843" y="841654"/>
                </a:lnTo>
                <a:lnTo>
                  <a:pt x="140757" y="839328"/>
                </a:lnTo>
                <a:lnTo>
                  <a:pt x="137607" y="839328"/>
                </a:lnTo>
                <a:cubicBezTo>
                  <a:pt x="136752" y="839328"/>
                  <a:pt x="136752" y="839328"/>
                  <a:pt x="136752" y="839328"/>
                </a:cubicBezTo>
                <a:cubicBezTo>
                  <a:pt x="136752" y="835912"/>
                  <a:pt x="136752" y="835912"/>
                  <a:pt x="137607" y="836766"/>
                </a:cubicBezTo>
                <a:lnTo>
                  <a:pt x="140050" y="837812"/>
                </a:lnTo>
                <a:lnTo>
                  <a:pt x="139026" y="835618"/>
                </a:lnTo>
                <a:lnTo>
                  <a:pt x="138469" y="834425"/>
                </a:lnTo>
                <a:lnTo>
                  <a:pt x="137444" y="833904"/>
                </a:lnTo>
                <a:lnTo>
                  <a:pt x="136526" y="833438"/>
                </a:lnTo>
                <a:lnTo>
                  <a:pt x="137353" y="833806"/>
                </a:lnTo>
                <a:lnTo>
                  <a:pt x="138397" y="834269"/>
                </a:lnTo>
                <a:lnTo>
                  <a:pt x="137916" y="833240"/>
                </a:lnTo>
                <a:lnTo>
                  <a:pt x="139385" y="834709"/>
                </a:lnTo>
                <a:lnTo>
                  <a:pt x="142876" y="836260"/>
                </a:lnTo>
                <a:lnTo>
                  <a:pt x="142876" y="833438"/>
                </a:lnTo>
                <a:lnTo>
                  <a:pt x="144670" y="834874"/>
                </a:lnTo>
                <a:lnTo>
                  <a:pt x="143589" y="832497"/>
                </a:lnTo>
                <a:lnTo>
                  <a:pt x="144410" y="831404"/>
                </a:lnTo>
                <a:lnTo>
                  <a:pt x="144444" y="831643"/>
                </a:lnTo>
                <a:cubicBezTo>
                  <a:pt x="145299" y="832497"/>
                  <a:pt x="147008" y="832497"/>
                  <a:pt x="150427" y="832497"/>
                </a:cubicBezTo>
                <a:cubicBezTo>
                  <a:pt x="143589" y="825667"/>
                  <a:pt x="143589" y="825667"/>
                  <a:pt x="143589" y="825667"/>
                </a:cubicBezTo>
                <a:cubicBezTo>
                  <a:pt x="143589" y="825667"/>
                  <a:pt x="143589" y="823959"/>
                  <a:pt x="143589" y="822252"/>
                </a:cubicBezTo>
                <a:lnTo>
                  <a:pt x="143589" y="821500"/>
                </a:lnTo>
                <a:lnTo>
                  <a:pt x="145406" y="821718"/>
                </a:lnTo>
                <a:cubicBezTo>
                  <a:pt x="145726" y="821398"/>
                  <a:pt x="145299" y="820544"/>
                  <a:pt x="143589" y="818836"/>
                </a:cubicBezTo>
                <a:cubicBezTo>
                  <a:pt x="143589" y="818836"/>
                  <a:pt x="143589" y="818836"/>
                  <a:pt x="143589" y="812006"/>
                </a:cubicBezTo>
                <a:lnTo>
                  <a:pt x="142868" y="812006"/>
                </a:lnTo>
                <a:lnTo>
                  <a:pt x="142876" y="812007"/>
                </a:lnTo>
                <a:cubicBezTo>
                  <a:pt x="142876" y="815579"/>
                  <a:pt x="142876" y="817365"/>
                  <a:pt x="142876" y="818258"/>
                </a:cubicBezTo>
                <a:lnTo>
                  <a:pt x="142876" y="818429"/>
                </a:lnTo>
                <a:lnTo>
                  <a:pt x="143589" y="818836"/>
                </a:lnTo>
                <a:lnTo>
                  <a:pt x="142876" y="818836"/>
                </a:lnTo>
                <a:lnTo>
                  <a:pt x="142876" y="819151"/>
                </a:lnTo>
                <a:lnTo>
                  <a:pt x="141757" y="818836"/>
                </a:lnTo>
                <a:lnTo>
                  <a:pt x="137607" y="818836"/>
                </a:lnTo>
                <a:lnTo>
                  <a:pt x="136826" y="812598"/>
                </a:lnTo>
                <a:lnTo>
                  <a:pt x="136558" y="812070"/>
                </a:lnTo>
                <a:lnTo>
                  <a:pt x="134188" y="812860"/>
                </a:lnTo>
                <a:cubicBezTo>
                  <a:pt x="135043" y="813713"/>
                  <a:pt x="136752" y="815421"/>
                  <a:pt x="136752" y="818836"/>
                </a:cubicBezTo>
                <a:cubicBezTo>
                  <a:pt x="133333" y="818836"/>
                  <a:pt x="131624" y="815421"/>
                  <a:pt x="130769" y="812860"/>
                </a:cubicBezTo>
                <a:lnTo>
                  <a:pt x="130376" y="812468"/>
                </a:lnTo>
                <a:lnTo>
                  <a:pt x="136751" y="818836"/>
                </a:lnTo>
                <a:lnTo>
                  <a:pt x="133333" y="816275"/>
                </a:lnTo>
                <a:cubicBezTo>
                  <a:pt x="133333" y="817129"/>
                  <a:pt x="133333" y="818836"/>
                  <a:pt x="129914" y="818836"/>
                </a:cubicBezTo>
                <a:cubicBezTo>
                  <a:pt x="129914" y="815421"/>
                  <a:pt x="131624" y="815421"/>
                  <a:pt x="132478" y="815421"/>
                </a:cubicBezTo>
                <a:lnTo>
                  <a:pt x="130325" y="812553"/>
                </a:lnTo>
                <a:lnTo>
                  <a:pt x="130176" y="812801"/>
                </a:lnTo>
                <a:lnTo>
                  <a:pt x="130176" y="812355"/>
                </a:lnTo>
                <a:lnTo>
                  <a:pt x="129914" y="812006"/>
                </a:lnTo>
                <a:lnTo>
                  <a:pt x="130176" y="812006"/>
                </a:lnTo>
                <a:lnTo>
                  <a:pt x="130176" y="805855"/>
                </a:lnTo>
                <a:lnTo>
                  <a:pt x="130176" y="805175"/>
                </a:lnTo>
                <a:lnTo>
                  <a:pt x="129914" y="805175"/>
                </a:lnTo>
                <a:lnTo>
                  <a:pt x="128588" y="802083"/>
                </a:lnTo>
                <a:lnTo>
                  <a:pt x="127001" y="799307"/>
                </a:lnTo>
                <a:cubicBezTo>
                  <a:pt x="127001" y="798513"/>
                  <a:pt x="127001" y="798513"/>
                  <a:pt x="123826" y="798513"/>
                </a:cubicBezTo>
                <a:lnTo>
                  <a:pt x="124827" y="797762"/>
                </a:lnTo>
                <a:lnTo>
                  <a:pt x="123077" y="798345"/>
                </a:lnTo>
                <a:lnTo>
                  <a:pt x="122393" y="797662"/>
                </a:lnTo>
                <a:lnTo>
                  <a:pt x="122222" y="795784"/>
                </a:lnTo>
                <a:cubicBezTo>
                  <a:pt x="121368" y="793222"/>
                  <a:pt x="119658" y="791515"/>
                  <a:pt x="116239" y="791515"/>
                </a:cubicBezTo>
                <a:cubicBezTo>
                  <a:pt x="116239" y="788099"/>
                  <a:pt x="117949" y="788099"/>
                  <a:pt x="119658" y="788953"/>
                </a:cubicBezTo>
                <a:lnTo>
                  <a:pt x="120590" y="789652"/>
                </a:lnTo>
                <a:lnTo>
                  <a:pt x="123077" y="791515"/>
                </a:lnTo>
                <a:lnTo>
                  <a:pt x="124483" y="794793"/>
                </a:lnTo>
                <a:lnTo>
                  <a:pt x="124749" y="795412"/>
                </a:lnTo>
                <a:lnTo>
                  <a:pt x="125531" y="797235"/>
                </a:lnTo>
                <a:lnTo>
                  <a:pt x="126572" y="796454"/>
                </a:lnTo>
                <a:lnTo>
                  <a:pt x="127001" y="796132"/>
                </a:lnTo>
                <a:lnTo>
                  <a:pt x="129800" y="798231"/>
                </a:lnTo>
                <a:lnTo>
                  <a:pt x="126496" y="794930"/>
                </a:lnTo>
                <a:lnTo>
                  <a:pt x="123859" y="792296"/>
                </a:lnTo>
                <a:lnTo>
                  <a:pt x="123077" y="791515"/>
                </a:lnTo>
                <a:cubicBezTo>
                  <a:pt x="123077" y="791515"/>
                  <a:pt x="123077" y="791515"/>
                  <a:pt x="123077" y="784684"/>
                </a:cubicBezTo>
                <a:cubicBezTo>
                  <a:pt x="123077" y="784684"/>
                  <a:pt x="121368" y="784684"/>
                  <a:pt x="120513" y="784684"/>
                </a:cubicBezTo>
                <a:lnTo>
                  <a:pt x="119658" y="784684"/>
                </a:lnTo>
                <a:cubicBezTo>
                  <a:pt x="117949" y="784684"/>
                  <a:pt x="116239" y="784684"/>
                  <a:pt x="116239" y="784684"/>
                </a:cubicBezTo>
                <a:cubicBezTo>
                  <a:pt x="116239" y="777854"/>
                  <a:pt x="116239" y="777854"/>
                  <a:pt x="109401" y="777854"/>
                </a:cubicBezTo>
                <a:cubicBezTo>
                  <a:pt x="109401" y="777854"/>
                  <a:pt x="109401" y="771023"/>
                  <a:pt x="116239" y="777854"/>
                </a:cubicBezTo>
                <a:lnTo>
                  <a:pt x="116239" y="771023"/>
                </a:lnTo>
                <a:cubicBezTo>
                  <a:pt x="123077" y="771023"/>
                  <a:pt x="123077" y="771023"/>
                  <a:pt x="123077" y="771023"/>
                </a:cubicBezTo>
                <a:cubicBezTo>
                  <a:pt x="116239" y="764193"/>
                  <a:pt x="116239" y="764193"/>
                  <a:pt x="116239" y="757362"/>
                </a:cubicBezTo>
                <a:lnTo>
                  <a:pt x="114701" y="755826"/>
                </a:lnTo>
                <a:lnTo>
                  <a:pt x="113331" y="754457"/>
                </a:lnTo>
                <a:lnTo>
                  <a:pt x="110256" y="751386"/>
                </a:lnTo>
                <a:cubicBezTo>
                  <a:pt x="109401" y="750532"/>
                  <a:pt x="109401" y="750532"/>
                  <a:pt x="109401" y="750532"/>
                </a:cubicBezTo>
                <a:cubicBezTo>
                  <a:pt x="109401" y="750532"/>
                  <a:pt x="102564" y="743702"/>
                  <a:pt x="109401" y="743702"/>
                </a:cubicBezTo>
                <a:cubicBezTo>
                  <a:pt x="109401" y="743702"/>
                  <a:pt x="109401" y="743702"/>
                  <a:pt x="102564" y="743702"/>
                </a:cubicBezTo>
                <a:cubicBezTo>
                  <a:pt x="102564" y="743702"/>
                  <a:pt x="102564" y="741994"/>
                  <a:pt x="101709" y="740286"/>
                </a:cubicBezTo>
                <a:lnTo>
                  <a:pt x="100077" y="739355"/>
                </a:lnTo>
                <a:lnTo>
                  <a:pt x="99145" y="737725"/>
                </a:lnTo>
                <a:cubicBezTo>
                  <a:pt x="97436" y="736871"/>
                  <a:pt x="95726" y="736871"/>
                  <a:pt x="95726" y="736871"/>
                </a:cubicBezTo>
                <a:lnTo>
                  <a:pt x="95726" y="736017"/>
                </a:lnTo>
                <a:lnTo>
                  <a:pt x="95726" y="734310"/>
                </a:lnTo>
                <a:lnTo>
                  <a:pt x="95726" y="733456"/>
                </a:lnTo>
                <a:lnTo>
                  <a:pt x="95726" y="730041"/>
                </a:lnTo>
                <a:cubicBezTo>
                  <a:pt x="95726" y="730041"/>
                  <a:pt x="95726" y="731748"/>
                  <a:pt x="96581" y="733456"/>
                </a:cubicBezTo>
                <a:lnTo>
                  <a:pt x="98213" y="734387"/>
                </a:lnTo>
                <a:lnTo>
                  <a:pt x="99145" y="736017"/>
                </a:lnTo>
                <a:cubicBezTo>
                  <a:pt x="100855" y="738579"/>
                  <a:pt x="102564" y="740286"/>
                  <a:pt x="102564" y="736871"/>
                </a:cubicBezTo>
                <a:cubicBezTo>
                  <a:pt x="102564" y="736871"/>
                  <a:pt x="102564" y="736871"/>
                  <a:pt x="102564" y="730041"/>
                </a:cubicBezTo>
                <a:cubicBezTo>
                  <a:pt x="102564" y="730041"/>
                  <a:pt x="102564" y="730041"/>
                  <a:pt x="95726" y="730041"/>
                </a:cubicBezTo>
                <a:lnTo>
                  <a:pt x="95726" y="723210"/>
                </a:lnTo>
                <a:lnTo>
                  <a:pt x="94043" y="724471"/>
                </a:lnTo>
                <a:lnTo>
                  <a:pt x="91243" y="720075"/>
                </a:lnTo>
                <a:lnTo>
                  <a:pt x="91453" y="719795"/>
                </a:lnTo>
                <a:cubicBezTo>
                  <a:pt x="90598" y="718088"/>
                  <a:pt x="88889" y="716380"/>
                  <a:pt x="88889" y="716380"/>
                </a:cubicBezTo>
                <a:lnTo>
                  <a:pt x="91243" y="720075"/>
                </a:lnTo>
                <a:lnTo>
                  <a:pt x="88889" y="723210"/>
                </a:lnTo>
                <a:cubicBezTo>
                  <a:pt x="82051" y="723210"/>
                  <a:pt x="82051" y="723210"/>
                  <a:pt x="82051" y="716380"/>
                </a:cubicBezTo>
                <a:cubicBezTo>
                  <a:pt x="75214" y="709549"/>
                  <a:pt x="75214" y="709549"/>
                  <a:pt x="75214" y="702719"/>
                </a:cubicBezTo>
                <a:lnTo>
                  <a:pt x="74592" y="697751"/>
                </a:lnTo>
                <a:lnTo>
                  <a:pt x="75214" y="695889"/>
                </a:lnTo>
                <a:lnTo>
                  <a:pt x="74481" y="696864"/>
                </a:lnTo>
                <a:lnTo>
                  <a:pt x="74359" y="695889"/>
                </a:lnTo>
                <a:lnTo>
                  <a:pt x="70343" y="691304"/>
                </a:lnTo>
                <a:lnTo>
                  <a:pt x="70940" y="689912"/>
                </a:lnTo>
                <a:cubicBezTo>
                  <a:pt x="70086" y="687350"/>
                  <a:pt x="68376" y="685643"/>
                  <a:pt x="68376" y="689058"/>
                </a:cubicBezTo>
                <a:lnTo>
                  <a:pt x="68376" y="691620"/>
                </a:lnTo>
                <a:lnTo>
                  <a:pt x="68376" y="695035"/>
                </a:lnTo>
                <a:lnTo>
                  <a:pt x="68376" y="695889"/>
                </a:lnTo>
                <a:cubicBezTo>
                  <a:pt x="68376" y="695889"/>
                  <a:pt x="68376" y="697596"/>
                  <a:pt x="68376" y="698450"/>
                </a:cubicBezTo>
                <a:lnTo>
                  <a:pt x="68376" y="700158"/>
                </a:lnTo>
                <a:cubicBezTo>
                  <a:pt x="68376" y="701012"/>
                  <a:pt x="68376" y="702719"/>
                  <a:pt x="68376" y="702719"/>
                </a:cubicBezTo>
                <a:cubicBezTo>
                  <a:pt x="68376" y="702719"/>
                  <a:pt x="75214" y="702719"/>
                  <a:pt x="75214" y="702719"/>
                </a:cubicBezTo>
                <a:lnTo>
                  <a:pt x="75898" y="710232"/>
                </a:lnTo>
                <a:lnTo>
                  <a:pt x="75939" y="710688"/>
                </a:lnTo>
                <a:lnTo>
                  <a:pt x="75214" y="709549"/>
                </a:lnTo>
                <a:cubicBezTo>
                  <a:pt x="75214" y="709549"/>
                  <a:pt x="75214" y="711257"/>
                  <a:pt x="76069" y="712965"/>
                </a:cubicBezTo>
                <a:lnTo>
                  <a:pt x="78144" y="714150"/>
                </a:lnTo>
                <a:lnTo>
                  <a:pt x="79565" y="716380"/>
                </a:lnTo>
                <a:lnTo>
                  <a:pt x="76069" y="716380"/>
                </a:lnTo>
                <a:cubicBezTo>
                  <a:pt x="75214" y="716380"/>
                  <a:pt x="75214" y="716380"/>
                  <a:pt x="75214" y="716380"/>
                </a:cubicBezTo>
                <a:cubicBezTo>
                  <a:pt x="75214" y="716380"/>
                  <a:pt x="75214" y="716380"/>
                  <a:pt x="75214" y="717234"/>
                </a:cubicBezTo>
                <a:lnTo>
                  <a:pt x="75214" y="723106"/>
                </a:lnTo>
                <a:lnTo>
                  <a:pt x="75506" y="723106"/>
                </a:lnTo>
                <a:cubicBezTo>
                  <a:pt x="76399" y="723106"/>
                  <a:pt x="78185" y="723106"/>
                  <a:pt x="81757" y="723106"/>
                </a:cubicBezTo>
                <a:lnTo>
                  <a:pt x="81916" y="723900"/>
                </a:lnTo>
                <a:lnTo>
                  <a:pt x="82051" y="723900"/>
                </a:lnTo>
                <a:lnTo>
                  <a:pt x="82051" y="723210"/>
                </a:lnTo>
                <a:cubicBezTo>
                  <a:pt x="82051" y="723210"/>
                  <a:pt x="83761" y="723210"/>
                  <a:pt x="85470" y="724064"/>
                </a:cubicBezTo>
                <a:lnTo>
                  <a:pt x="86888" y="726542"/>
                </a:lnTo>
                <a:lnTo>
                  <a:pt x="86325" y="727479"/>
                </a:lnTo>
                <a:lnTo>
                  <a:pt x="86545" y="728284"/>
                </a:lnTo>
                <a:lnTo>
                  <a:pt x="85470" y="727479"/>
                </a:lnTo>
                <a:lnTo>
                  <a:pt x="83521" y="728939"/>
                </a:lnTo>
                <a:lnTo>
                  <a:pt x="84222" y="730041"/>
                </a:lnTo>
                <a:lnTo>
                  <a:pt x="87024" y="730041"/>
                </a:lnTo>
                <a:lnTo>
                  <a:pt x="87521" y="731862"/>
                </a:lnTo>
                <a:lnTo>
                  <a:pt x="86363" y="733405"/>
                </a:lnTo>
                <a:lnTo>
                  <a:pt x="86787" y="734072"/>
                </a:lnTo>
                <a:lnTo>
                  <a:pt x="88889" y="736871"/>
                </a:lnTo>
                <a:lnTo>
                  <a:pt x="88010" y="735993"/>
                </a:lnTo>
                <a:lnTo>
                  <a:pt x="88901" y="737393"/>
                </a:lnTo>
                <a:lnTo>
                  <a:pt x="88900" y="737394"/>
                </a:lnTo>
                <a:lnTo>
                  <a:pt x="85329" y="740072"/>
                </a:lnTo>
                <a:lnTo>
                  <a:pt x="85035" y="739852"/>
                </a:lnTo>
                <a:lnTo>
                  <a:pt x="85470" y="740286"/>
                </a:lnTo>
                <a:cubicBezTo>
                  <a:pt x="87180" y="741994"/>
                  <a:pt x="88889" y="743702"/>
                  <a:pt x="88889" y="743702"/>
                </a:cubicBezTo>
                <a:cubicBezTo>
                  <a:pt x="88889" y="743702"/>
                  <a:pt x="87180" y="743702"/>
                  <a:pt x="85470" y="742848"/>
                </a:cubicBezTo>
                <a:lnTo>
                  <a:pt x="82795" y="738172"/>
                </a:lnTo>
                <a:lnTo>
                  <a:pt x="82117" y="737663"/>
                </a:lnTo>
                <a:lnTo>
                  <a:pt x="82621" y="743702"/>
                </a:lnTo>
                <a:lnTo>
                  <a:pt x="82051" y="743702"/>
                </a:lnTo>
                <a:cubicBezTo>
                  <a:pt x="82051" y="747117"/>
                  <a:pt x="82051" y="748824"/>
                  <a:pt x="82906" y="749678"/>
                </a:cubicBezTo>
                <a:lnTo>
                  <a:pt x="84538" y="749911"/>
                </a:lnTo>
                <a:lnTo>
                  <a:pt x="88889" y="757362"/>
                </a:lnTo>
                <a:lnTo>
                  <a:pt x="89982" y="758455"/>
                </a:lnTo>
                <a:lnTo>
                  <a:pt x="88901" y="757238"/>
                </a:lnTo>
                <a:cubicBezTo>
                  <a:pt x="92076" y="757238"/>
                  <a:pt x="93664" y="759024"/>
                  <a:pt x="94457" y="760810"/>
                </a:cubicBezTo>
                <a:lnTo>
                  <a:pt x="95061" y="763529"/>
                </a:lnTo>
                <a:lnTo>
                  <a:pt x="95251" y="763719"/>
                </a:lnTo>
                <a:lnTo>
                  <a:pt x="95726" y="764193"/>
                </a:lnTo>
                <a:cubicBezTo>
                  <a:pt x="95726" y="764193"/>
                  <a:pt x="95726" y="764193"/>
                  <a:pt x="95726" y="771023"/>
                </a:cubicBezTo>
                <a:lnTo>
                  <a:pt x="100285" y="773869"/>
                </a:lnTo>
                <a:lnTo>
                  <a:pt x="102564" y="777854"/>
                </a:lnTo>
                <a:cubicBezTo>
                  <a:pt x="102564" y="784684"/>
                  <a:pt x="102564" y="784684"/>
                  <a:pt x="109401" y="784684"/>
                </a:cubicBezTo>
                <a:cubicBezTo>
                  <a:pt x="109401" y="784684"/>
                  <a:pt x="109401" y="791515"/>
                  <a:pt x="109401" y="791515"/>
                </a:cubicBezTo>
                <a:cubicBezTo>
                  <a:pt x="109401" y="791515"/>
                  <a:pt x="109401" y="791515"/>
                  <a:pt x="110256" y="792368"/>
                </a:cubicBezTo>
                <a:lnTo>
                  <a:pt x="115888" y="797995"/>
                </a:lnTo>
                <a:lnTo>
                  <a:pt x="116239" y="798345"/>
                </a:lnTo>
                <a:lnTo>
                  <a:pt x="116463" y="798513"/>
                </a:lnTo>
                <a:lnTo>
                  <a:pt x="119658" y="800906"/>
                </a:lnTo>
                <a:lnTo>
                  <a:pt x="120120" y="800560"/>
                </a:lnTo>
                <a:lnTo>
                  <a:pt x="122222" y="801760"/>
                </a:lnTo>
                <a:cubicBezTo>
                  <a:pt x="123077" y="801760"/>
                  <a:pt x="123077" y="801760"/>
                  <a:pt x="123077" y="805175"/>
                </a:cubicBezTo>
                <a:cubicBezTo>
                  <a:pt x="123077" y="808591"/>
                  <a:pt x="123077" y="808591"/>
                  <a:pt x="123077" y="807737"/>
                </a:cubicBezTo>
                <a:lnTo>
                  <a:pt x="123077" y="811152"/>
                </a:lnTo>
                <a:cubicBezTo>
                  <a:pt x="123077" y="812006"/>
                  <a:pt x="123077" y="812006"/>
                  <a:pt x="123077" y="812006"/>
                </a:cubicBezTo>
                <a:cubicBezTo>
                  <a:pt x="123077" y="812006"/>
                  <a:pt x="121368" y="812006"/>
                  <a:pt x="120513" y="812006"/>
                </a:cubicBezTo>
                <a:lnTo>
                  <a:pt x="119658" y="812006"/>
                </a:lnTo>
                <a:lnTo>
                  <a:pt x="116861" y="812006"/>
                </a:lnTo>
                <a:lnTo>
                  <a:pt x="116239" y="805175"/>
                </a:lnTo>
                <a:cubicBezTo>
                  <a:pt x="116239" y="805175"/>
                  <a:pt x="109401" y="798345"/>
                  <a:pt x="109401" y="798345"/>
                </a:cubicBezTo>
                <a:cubicBezTo>
                  <a:pt x="102564" y="791515"/>
                  <a:pt x="102564" y="791515"/>
                  <a:pt x="102564" y="784684"/>
                </a:cubicBezTo>
                <a:cubicBezTo>
                  <a:pt x="102564" y="784684"/>
                  <a:pt x="102564" y="784684"/>
                  <a:pt x="95726" y="784684"/>
                </a:cubicBezTo>
                <a:cubicBezTo>
                  <a:pt x="95726" y="784684"/>
                  <a:pt x="95726" y="782977"/>
                  <a:pt x="94871" y="781269"/>
                </a:cubicBezTo>
                <a:lnTo>
                  <a:pt x="88901" y="777860"/>
                </a:lnTo>
                <a:lnTo>
                  <a:pt x="88889" y="777854"/>
                </a:lnTo>
                <a:lnTo>
                  <a:pt x="88901" y="777838"/>
                </a:lnTo>
                <a:lnTo>
                  <a:pt x="91453" y="774439"/>
                </a:lnTo>
                <a:cubicBezTo>
                  <a:pt x="90598" y="772731"/>
                  <a:pt x="88889" y="771023"/>
                  <a:pt x="88889" y="771023"/>
                </a:cubicBezTo>
                <a:cubicBezTo>
                  <a:pt x="88889" y="769316"/>
                  <a:pt x="88889" y="767608"/>
                  <a:pt x="88889" y="764193"/>
                </a:cubicBezTo>
                <a:cubicBezTo>
                  <a:pt x="88889" y="764193"/>
                  <a:pt x="82051" y="764193"/>
                  <a:pt x="82051" y="764193"/>
                </a:cubicBezTo>
                <a:lnTo>
                  <a:pt x="82051" y="759924"/>
                </a:lnTo>
                <a:lnTo>
                  <a:pt x="82051" y="758216"/>
                </a:lnTo>
                <a:lnTo>
                  <a:pt x="82051" y="757362"/>
                </a:lnTo>
                <a:lnTo>
                  <a:pt x="82020" y="757238"/>
                </a:lnTo>
                <a:lnTo>
                  <a:pt x="78979" y="757238"/>
                </a:lnTo>
                <a:cubicBezTo>
                  <a:pt x="77193" y="757238"/>
                  <a:pt x="75407" y="757238"/>
                  <a:pt x="75407" y="757238"/>
                </a:cubicBezTo>
                <a:cubicBezTo>
                  <a:pt x="75407" y="757238"/>
                  <a:pt x="75407" y="757238"/>
                  <a:pt x="75407" y="756378"/>
                </a:cubicBezTo>
                <a:lnTo>
                  <a:pt x="75407" y="752939"/>
                </a:lnTo>
                <a:lnTo>
                  <a:pt x="75407" y="752475"/>
                </a:lnTo>
                <a:lnTo>
                  <a:pt x="75142" y="752475"/>
                </a:lnTo>
                <a:lnTo>
                  <a:pt x="75142" y="756920"/>
                </a:lnTo>
                <a:cubicBezTo>
                  <a:pt x="75142" y="756920"/>
                  <a:pt x="73422" y="755213"/>
                  <a:pt x="72562" y="753507"/>
                </a:cubicBezTo>
                <a:lnTo>
                  <a:pt x="74584" y="750832"/>
                </a:lnTo>
                <a:lnTo>
                  <a:pt x="75142" y="750094"/>
                </a:lnTo>
                <a:lnTo>
                  <a:pt x="75142" y="750887"/>
                </a:lnTo>
                <a:lnTo>
                  <a:pt x="75407" y="750887"/>
                </a:lnTo>
                <a:lnTo>
                  <a:pt x="75407" y="750642"/>
                </a:lnTo>
                <a:lnTo>
                  <a:pt x="75214" y="750532"/>
                </a:lnTo>
                <a:lnTo>
                  <a:pt x="75214" y="749430"/>
                </a:lnTo>
                <a:lnTo>
                  <a:pt x="74514" y="746059"/>
                </a:lnTo>
                <a:lnTo>
                  <a:pt x="72791" y="743451"/>
                </a:lnTo>
                <a:lnTo>
                  <a:pt x="69279" y="742887"/>
                </a:lnTo>
                <a:lnTo>
                  <a:pt x="71294" y="741187"/>
                </a:lnTo>
                <a:lnTo>
                  <a:pt x="68422" y="736841"/>
                </a:lnTo>
                <a:lnTo>
                  <a:pt x="68376" y="736871"/>
                </a:lnTo>
                <a:lnTo>
                  <a:pt x="68376" y="736771"/>
                </a:lnTo>
                <a:lnTo>
                  <a:pt x="68347" y="736728"/>
                </a:lnTo>
                <a:lnTo>
                  <a:pt x="68376" y="736871"/>
                </a:lnTo>
                <a:lnTo>
                  <a:pt x="68289" y="736639"/>
                </a:lnTo>
                <a:lnTo>
                  <a:pt x="68263" y="736600"/>
                </a:lnTo>
                <a:lnTo>
                  <a:pt x="68281" y="736617"/>
                </a:lnTo>
                <a:lnTo>
                  <a:pt x="68223" y="736464"/>
                </a:lnTo>
                <a:lnTo>
                  <a:pt x="68087" y="736541"/>
                </a:lnTo>
                <a:lnTo>
                  <a:pt x="68263" y="736742"/>
                </a:lnTo>
                <a:lnTo>
                  <a:pt x="68263" y="736600"/>
                </a:lnTo>
                <a:lnTo>
                  <a:pt x="68284" y="736766"/>
                </a:lnTo>
                <a:lnTo>
                  <a:pt x="68376" y="736871"/>
                </a:lnTo>
                <a:lnTo>
                  <a:pt x="68286" y="736781"/>
                </a:lnTo>
                <a:lnTo>
                  <a:pt x="69057" y="742851"/>
                </a:lnTo>
                <a:lnTo>
                  <a:pt x="69279" y="742887"/>
                </a:lnTo>
                <a:lnTo>
                  <a:pt x="68448" y="743588"/>
                </a:lnTo>
                <a:lnTo>
                  <a:pt x="68591" y="743836"/>
                </a:lnTo>
                <a:lnTo>
                  <a:pt x="71703" y="749240"/>
                </a:lnTo>
                <a:lnTo>
                  <a:pt x="74075" y="749829"/>
                </a:lnTo>
                <a:lnTo>
                  <a:pt x="75142" y="750094"/>
                </a:lnTo>
                <a:lnTo>
                  <a:pt x="74465" y="750597"/>
                </a:lnTo>
                <a:lnTo>
                  <a:pt x="71703" y="752653"/>
                </a:lnTo>
                <a:cubicBezTo>
                  <a:pt x="69983" y="751800"/>
                  <a:pt x="68263" y="750094"/>
                  <a:pt x="68263" y="750094"/>
                </a:cubicBezTo>
                <a:lnTo>
                  <a:pt x="68263" y="749995"/>
                </a:lnTo>
                <a:lnTo>
                  <a:pt x="68263" y="747316"/>
                </a:lnTo>
                <a:lnTo>
                  <a:pt x="68263" y="746423"/>
                </a:lnTo>
                <a:lnTo>
                  <a:pt x="68263" y="744121"/>
                </a:lnTo>
                <a:lnTo>
                  <a:pt x="68263" y="743744"/>
                </a:lnTo>
                <a:lnTo>
                  <a:pt x="68263" y="743267"/>
                </a:lnTo>
                <a:lnTo>
                  <a:pt x="68263" y="742851"/>
                </a:lnTo>
                <a:lnTo>
                  <a:pt x="68263" y="736758"/>
                </a:lnTo>
                <a:lnTo>
                  <a:pt x="68060" y="736556"/>
                </a:lnTo>
                <a:lnTo>
                  <a:pt x="62243" y="739854"/>
                </a:lnTo>
                <a:cubicBezTo>
                  <a:pt x="61383" y="741561"/>
                  <a:pt x="61383" y="743267"/>
                  <a:pt x="61383" y="743267"/>
                </a:cubicBezTo>
                <a:cubicBezTo>
                  <a:pt x="61383" y="743267"/>
                  <a:pt x="54504" y="736441"/>
                  <a:pt x="61383" y="736441"/>
                </a:cubicBezTo>
                <a:cubicBezTo>
                  <a:pt x="61383" y="736441"/>
                  <a:pt x="61383" y="734734"/>
                  <a:pt x="60523" y="733028"/>
                </a:cubicBezTo>
                <a:lnTo>
                  <a:pt x="57662" y="731405"/>
                </a:lnTo>
                <a:lnTo>
                  <a:pt x="57005" y="729615"/>
                </a:lnTo>
                <a:lnTo>
                  <a:pt x="57084" y="729615"/>
                </a:lnTo>
                <a:lnTo>
                  <a:pt x="58803" y="729615"/>
                </a:lnTo>
                <a:lnTo>
                  <a:pt x="61383" y="729615"/>
                </a:lnTo>
                <a:cubicBezTo>
                  <a:pt x="61383" y="733028"/>
                  <a:pt x="61383" y="733028"/>
                  <a:pt x="62243" y="733028"/>
                </a:cubicBezTo>
                <a:lnTo>
                  <a:pt x="67529" y="736025"/>
                </a:lnTo>
                <a:lnTo>
                  <a:pt x="64957" y="733456"/>
                </a:lnTo>
                <a:cubicBezTo>
                  <a:pt x="64957" y="733456"/>
                  <a:pt x="64957" y="733456"/>
                  <a:pt x="61538" y="730041"/>
                </a:cubicBezTo>
                <a:lnTo>
                  <a:pt x="61538" y="727479"/>
                </a:lnTo>
                <a:lnTo>
                  <a:pt x="61538" y="724064"/>
                </a:lnTo>
                <a:lnTo>
                  <a:pt x="61538" y="723210"/>
                </a:lnTo>
                <a:cubicBezTo>
                  <a:pt x="61538" y="726626"/>
                  <a:pt x="61538" y="728333"/>
                  <a:pt x="62393" y="730041"/>
                </a:cubicBezTo>
                <a:lnTo>
                  <a:pt x="67739" y="736144"/>
                </a:lnTo>
                <a:lnTo>
                  <a:pt x="68202" y="736406"/>
                </a:lnTo>
                <a:lnTo>
                  <a:pt x="65812" y="730041"/>
                </a:lnTo>
                <a:lnTo>
                  <a:pt x="65841" y="729964"/>
                </a:lnTo>
                <a:lnTo>
                  <a:pt x="67521" y="732602"/>
                </a:lnTo>
                <a:lnTo>
                  <a:pt x="68336" y="736670"/>
                </a:lnTo>
                <a:lnTo>
                  <a:pt x="68376" y="736709"/>
                </a:lnTo>
                <a:lnTo>
                  <a:pt x="68376" y="736017"/>
                </a:lnTo>
                <a:lnTo>
                  <a:pt x="68376" y="733456"/>
                </a:lnTo>
                <a:lnTo>
                  <a:pt x="68376" y="730041"/>
                </a:lnTo>
                <a:lnTo>
                  <a:pt x="68376" y="727479"/>
                </a:lnTo>
                <a:lnTo>
                  <a:pt x="68376" y="726625"/>
                </a:lnTo>
                <a:lnTo>
                  <a:pt x="68376" y="723210"/>
                </a:lnTo>
                <a:lnTo>
                  <a:pt x="70241" y="731903"/>
                </a:lnTo>
                <a:lnTo>
                  <a:pt x="70940" y="735164"/>
                </a:lnTo>
                <a:lnTo>
                  <a:pt x="68476" y="736805"/>
                </a:lnTo>
                <a:lnTo>
                  <a:pt x="71835" y="740040"/>
                </a:lnTo>
                <a:lnTo>
                  <a:pt x="75214" y="743294"/>
                </a:lnTo>
                <a:lnTo>
                  <a:pt x="75214" y="740286"/>
                </a:lnTo>
                <a:cubicBezTo>
                  <a:pt x="75214" y="740286"/>
                  <a:pt x="75214" y="740286"/>
                  <a:pt x="75214" y="736871"/>
                </a:cubicBezTo>
                <a:cubicBezTo>
                  <a:pt x="68376" y="723210"/>
                  <a:pt x="68376" y="723210"/>
                  <a:pt x="68376" y="716380"/>
                </a:cubicBezTo>
                <a:cubicBezTo>
                  <a:pt x="68376" y="716380"/>
                  <a:pt x="68376" y="716380"/>
                  <a:pt x="61538" y="709549"/>
                </a:cubicBezTo>
                <a:cubicBezTo>
                  <a:pt x="61538" y="712965"/>
                  <a:pt x="61538" y="714672"/>
                  <a:pt x="61538" y="715526"/>
                </a:cubicBezTo>
                <a:lnTo>
                  <a:pt x="61538" y="716300"/>
                </a:lnTo>
                <a:lnTo>
                  <a:pt x="61913" y="715962"/>
                </a:lnTo>
                <a:lnTo>
                  <a:pt x="61913" y="716380"/>
                </a:lnTo>
                <a:lnTo>
                  <a:pt x="64957" y="716380"/>
                </a:lnTo>
                <a:lnTo>
                  <a:pt x="65812" y="716380"/>
                </a:lnTo>
                <a:cubicBezTo>
                  <a:pt x="66667" y="718088"/>
                  <a:pt x="68376" y="719795"/>
                  <a:pt x="68376" y="716380"/>
                </a:cubicBezTo>
                <a:cubicBezTo>
                  <a:pt x="68376" y="719795"/>
                  <a:pt x="66667" y="719795"/>
                  <a:pt x="64957" y="718941"/>
                </a:cubicBezTo>
                <a:lnTo>
                  <a:pt x="61913" y="716661"/>
                </a:lnTo>
                <a:lnTo>
                  <a:pt x="61913" y="716754"/>
                </a:lnTo>
                <a:lnTo>
                  <a:pt x="64957" y="719795"/>
                </a:lnTo>
                <a:cubicBezTo>
                  <a:pt x="64957" y="719795"/>
                  <a:pt x="64957" y="719795"/>
                  <a:pt x="68376" y="723210"/>
                </a:cubicBezTo>
                <a:lnTo>
                  <a:pt x="65841" y="729964"/>
                </a:lnTo>
                <a:lnTo>
                  <a:pt x="61538" y="723210"/>
                </a:lnTo>
                <a:lnTo>
                  <a:pt x="61538" y="723106"/>
                </a:lnTo>
                <a:lnTo>
                  <a:pt x="60956" y="723106"/>
                </a:lnTo>
                <a:lnTo>
                  <a:pt x="57944" y="725348"/>
                </a:lnTo>
                <a:lnTo>
                  <a:pt x="54931" y="723106"/>
                </a:lnTo>
                <a:lnTo>
                  <a:pt x="54824" y="723106"/>
                </a:lnTo>
                <a:lnTo>
                  <a:pt x="54620" y="723106"/>
                </a:lnTo>
                <a:lnTo>
                  <a:pt x="57005" y="729615"/>
                </a:lnTo>
                <a:lnTo>
                  <a:pt x="55711" y="729615"/>
                </a:lnTo>
                <a:lnTo>
                  <a:pt x="55471" y="728868"/>
                </a:lnTo>
                <a:cubicBezTo>
                  <a:pt x="54934" y="727908"/>
                  <a:pt x="54504" y="727908"/>
                  <a:pt x="54504" y="729615"/>
                </a:cubicBezTo>
                <a:cubicBezTo>
                  <a:pt x="54504" y="729615"/>
                  <a:pt x="54504" y="729615"/>
                  <a:pt x="54504" y="728761"/>
                </a:cubicBezTo>
                <a:lnTo>
                  <a:pt x="54504" y="726202"/>
                </a:lnTo>
                <a:lnTo>
                  <a:pt x="54504" y="725348"/>
                </a:lnTo>
                <a:lnTo>
                  <a:pt x="54504" y="723106"/>
                </a:lnTo>
                <a:lnTo>
                  <a:pt x="53975" y="723106"/>
                </a:lnTo>
                <a:lnTo>
                  <a:pt x="54226" y="722880"/>
                </a:lnTo>
                <a:lnTo>
                  <a:pt x="51924" y="723642"/>
                </a:lnTo>
                <a:cubicBezTo>
                  <a:pt x="52784" y="724495"/>
                  <a:pt x="54504" y="726202"/>
                  <a:pt x="54504" y="729615"/>
                </a:cubicBezTo>
                <a:cubicBezTo>
                  <a:pt x="54504" y="729615"/>
                  <a:pt x="47625" y="715962"/>
                  <a:pt x="47625" y="715962"/>
                </a:cubicBezTo>
                <a:lnTo>
                  <a:pt x="47626" y="715963"/>
                </a:lnTo>
                <a:lnTo>
                  <a:pt x="53644" y="721935"/>
                </a:lnTo>
                <a:lnTo>
                  <a:pt x="54420" y="722705"/>
                </a:lnTo>
                <a:lnTo>
                  <a:pt x="57944" y="719534"/>
                </a:lnTo>
                <a:lnTo>
                  <a:pt x="61468" y="716362"/>
                </a:lnTo>
                <a:lnTo>
                  <a:pt x="58120" y="715526"/>
                </a:lnTo>
                <a:cubicBezTo>
                  <a:pt x="56410" y="714672"/>
                  <a:pt x="54701" y="712965"/>
                  <a:pt x="54701" y="709549"/>
                </a:cubicBezTo>
                <a:lnTo>
                  <a:pt x="59487" y="714331"/>
                </a:lnTo>
                <a:lnTo>
                  <a:pt x="60683" y="715526"/>
                </a:lnTo>
                <a:lnTo>
                  <a:pt x="61496" y="716338"/>
                </a:lnTo>
                <a:lnTo>
                  <a:pt x="59487" y="714331"/>
                </a:lnTo>
                <a:lnTo>
                  <a:pt x="58120" y="712965"/>
                </a:lnTo>
                <a:cubicBezTo>
                  <a:pt x="56410" y="711257"/>
                  <a:pt x="54701" y="709549"/>
                  <a:pt x="54701" y="709549"/>
                </a:cubicBezTo>
                <a:cubicBezTo>
                  <a:pt x="54701" y="709549"/>
                  <a:pt x="54701" y="709549"/>
                  <a:pt x="54701" y="707842"/>
                </a:cubicBezTo>
                <a:lnTo>
                  <a:pt x="54701" y="702719"/>
                </a:lnTo>
                <a:lnTo>
                  <a:pt x="54701" y="695889"/>
                </a:lnTo>
                <a:lnTo>
                  <a:pt x="53123" y="699567"/>
                </a:lnTo>
                <a:lnTo>
                  <a:pt x="51282" y="695889"/>
                </a:lnTo>
                <a:cubicBezTo>
                  <a:pt x="49573" y="692473"/>
                  <a:pt x="47863" y="689058"/>
                  <a:pt x="47863" y="689058"/>
                </a:cubicBezTo>
                <a:lnTo>
                  <a:pt x="46189" y="684458"/>
                </a:lnTo>
                <a:lnTo>
                  <a:pt x="47863" y="682228"/>
                </a:lnTo>
                <a:cubicBezTo>
                  <a:pt x="44445" y="678813"/>
                  <a:pt x="42735" y="677105"/>
                  <a:pt x="41881" y="676251"/>
                </a:cubicBezTo>
                <a:lnTo>
                  <a:pt x="41275" y="675646"/>
                </a:lnTo>
                <a:lnTo>
                  <a:pt x="41026" y="675397"/>
                </a:lnTo>
                <a:cubicBezTo>
                  <a:pt x="41026" y="675397"/>
                  <a:pt x="41026" y="668567"/>
                  <a:pt x="34188" y="661736"/>
                </a:cubicBezTo>
                <a:cubicBezTo>
                  <a:pt x="27350" y="654906"/>
                  <a:pt x="34188" y="654906"/>
                  <a:pt x="27350" y="648076"/>
                </a:cubicBezTo>
                <a:cubicBezTo>
                  <a:pt x="23932" y="644660"/>
                  <a:pt x="22222" y="644660"/>
                  <a:pt x="21368" y="644660"/>
                </a:cubicBezTo>
                <a:lnTo>
                  <a:pt x="20638" y="641745"/>
                </a:lnTo>
                <a:lnTo>
                  <a:pt x="20638" y="642144"/>
                </a:lnTo>
                <a:lnTo>
                  <a:pt x="20638" y="644525"/>
                </a:lnTo>
                <a:lnTo>
                  <a:pt x="20638" y="645319"/>
                </a:lnTo>
                <a:lnTo>
                  <a:pt x="20638" y="647700"/>
                </a:lnTo>
                <a:lnTo>
                  <a:pt x="20638" y="648494"/>
                </a:lnTo>
                <a:cubicBezTo>
                  <a:pt x="17463" y="644922"/>
                  <a:pt x="17463" y="644922"/>
                  <a:pt x="18257" y="644922"/>
                </a:cubicBezTo>
                <a:lnTo>
                  <a:pt x="20566" y="641458"/>
                </a:lnTo>
                <a:lnTo>
                  <a:pt x="20513" y="641245"/>
                </a:lnTo>
                <a:lnTo>
                  <a:pt x="20533" y="641245"/>
                </a:lnTo>
                <a:lnTo>
                  <a:pt x="17463" y="638175"/>
                </a:lnTo>
                <a:cubicBezTo>
                  <a:pt x="15876" y="636588"/>
                  <a:pt x="14288" y="635000"/>
                  <a:pt x="14288" y="635000"/>
                </a:cubicBezTo>
                <a:cubicBezTo>
                  <a:pt x="17463" y="635000"/>
                  <a:pt x="19051" y="636588"/>
                  <a:pt x="19844" y="638175"/>
                </a:cubicBezTo>
                <a:lnTo>
                  <a:pt x="20612" y="641245"/>
                </a:lnTo>
                <a:lnTo>
                  <a:pt x="20638" y="641245"/>
                </a:lnTo>
                <a:lnTo>
                  <a:pt x="21368" y="641245"/>
                </a:lnTo>
                <a:cubicBezTo>
                  <a:pt x="22222" y="641245"/>
                  <a:pt x="23932" y="641245"/>
                  <a:pt x="27350" y="641245"/>
                </a:cubicBezTo>
                <a:cubicBezTo>
                  <a:pt x="27350" y="639537"/>
                  <a:pt x="27350" y="637830"/>
                  <a:pt x="27350" y="634415"/>
                </a:cubicBezTo>
                <a:lnTo>
                  <a:pt x="27350" y="633561"/>
                </a:lnTo>
                <a:lnTo>
                  <a:pt x="27350" y="630999"/>
                </a:lnTo>
                <a:lnTo>
                  <a:pt x="27350" y="628438"/>
                </a:lnTo>
                <a:cubicBezTo>
                  <a:pt x="27350" y="627584"/>
                  <a:pt x="27350" y="627584"/>
                  <a:pt x="27350" y="627584"/>
                </a:cubicBezTo>
                <a:lnTo>
                  <a:pt x="26144" y="630799"/>
                </a:lnTo>
                <a:lnTo>
                  <a:pt x="20513" y="627584"/>
                </a:lnTo>
                <a:cubicBezTo>
                  <a:pt x="20513" y="627584"/>
                  <a:pt x="13675" y="620754"/>
                  <a:pt x="20513" y="620754"/>
                </a:cubicBezTo>
                <a:cubicBezTo>
                  <a:pt x="20513" y="617339"/>
                  <a:pt x="20513" y="615631"/>
                  <a:pt x="19658" y="614777"/>
                </a:cubicBezTo>
                <a:lnTo>
                  <a:pt x="14652" y="614063"/>
                </a:lnTo>
                <a:lnTo>
                  <a:pt x="14530" y="613924"/>
                </a:lnTo>
                <a:lnTo>
                  <a:pt x="20513" y="613924"/>
                </a:lnTo>
                <a:cubicBezTo>
                  <a:pt x="13675" y="613924"/>
                  <a:pt x="13675" y="613924"/>
                  <a:pt x="13675" y="607093"/>
                </a:cubicBezTo>
                <a:cubicBezTo>
                  <a:pt x="13675" y="607093"/>
                  <a:pt x="13675" y="600263"/>
                  <a:pt x="13675" y="600263"/>
                </a:cubicBezTo>
                <a:lnTo>
                  <a:pt x="16516" y="605228"/>
                </a:lnTo>
                <a:lnTo>
                  <a:pt x="17463" y="604044"/>
                </a:lnTo>
                <a:lnTo>
                  <a:pt x="20488" y="600263"/>
                </a:lnTo>
                <a:lnTo>
                  <a:pt x="17094" y="600263"/>
                </a:lnTo>
                <a:cubicBezTo>
                  <a:pt x="15385" y="600263"/>
                  <a:pt x="13675" y="600263"/>
                  <a:pt x="13675" y="600263"/>
                </a:cubicBezTo>
                <a:lnTo>
                  <a:pt x="13675" y="599421"/>
                </a:lnTo>
                <a:lnTo>
                  <a:pt x="11311" y="596900"/>
                </a:lnTo>
                <a:lnTo>
                  <a:pt x="13675" y="594379"/>
                </a:lnTo>
                <a:lnTo>
                  <a:pt x="13675" y="594286"/>
                </a:lnTo>
                <a:lnTo>
                  <a:pt x="13675" y="593432"/>
                </a:lnTo>
                <a:lnTo>
                  <a:pt x="14167" y="593854"/>
                </a:lnTo>
                <a:lnTo>
                  <a:pt x="14288" y="593725"/>
                </a:lnTo>
                <a:lnTo>
                  <a:pt x="14288" y="593957"/>
                </a:lnTo>
                <a:lnTo>
                  <a:pt x="19658" y="598555"/>
                </a:lnTo>
                <a:cubicBezTo>
                  <a:pt x="20513" y="598555"/>
                  <a:pt x="20513" y="596847"/>
                  <a:pt x="20513" y="593432"/>
                </a:cubicBezTo>
                <a:cubicBezTo>
                  <a:pt x="20513" y="593432"/>
                  <a:pt x="18804" y="593432"/>
                  <a:pt x="17094" y="593432"/>
                </a:cubicBezTo>
                <a:lnTo>
                  <a:pt x="14288" y="593432"/>
                </a:lnTo>
                <a:lnTo>
                  <a:pt x="13675" y="593432"/>
                </a:lnTo>
                <a:lnTo>
                  <a:pt x="13675" y="592578"/>
                </a:lnTo>
                <a:lnTo>
                  <a:pt x="13675" y="589163"/>
                </a:lnTo>
                <a:lnTo>
                  <a:pt x="13675" y="587455"/>
                </a:lnTo>
                <a:lnTo>
                  <a:pt x="13675" y="586602"/>
                </a:lnTo>
                <a:lnTo>
                  <a:pt x="13675" y="585748"/>
                </a:lnTo>
                <a:lnTo>
                  <a:pt x="13675" y="584894"/>
                </a:lnTo>
                <a:lnTo>
                  <a:pt x="13675" y="583187"/>
                </a:lnTo>
                <a:cubicBezTo>
                  <a:pt x="13675" y="581479"/>
                  <a:pt x="13675" y="579771"/>
                  <a:pt x="13675" y="579771"/>
                </a:cubicBezTo>
                <a:cubicBezTo>
                  <a:pt x="13675" y="586602"/>
                  <a:pt x="6838" y="579771"/>
                  <a:pt x="13675" y="586602"/>
                </a:cubicBezTo>
                <a:cubicBezTo>
                  <a:pt x="6838" y="593432"/>
                  <a:pt x="6838" y="586602"/>
                  <a:pt x="6838" y="586602"/>
                </a:cubicBezTo>
                <a:cubicBezTo>
                  <a:pt x="6838" y="579771"/>
                  <a:pt x="6838" y="572941"/>
                  <a:pt x="6838" y="572941"/>
                </a:cubicBezTo>
                <a:lnTo>
                  <a:pt x="6838" y="568672"/>
                </a:lnTo>
                <a:lnTo>
                  <a:pt x="6838" y="566110"/>
                </a:lnTo>
                <a:lnTo>
                  <a:pt x="6838" y="559280"/>
                </a:lnTo>
                <a:cubicBezTo>
                  <a:pt x="6838" y="559280"/>
                  <a:pt x="6838" y="559280"/>
                  <a:pt x="6838" y="552450"/>
                </a:cubicBezTo>
                <a:cubicBezTo>
                  <a:pt x="6838" y="559280"/>
                  <a:pt x="6838" y="552450"/>
                  <a:pt x="0" y="552450"/>
                </a:cubicBezTo>
                <a:cubicBezTo>
                  <a:pt x="0" y="552450"/>
                  <a:pt x="0" y="545619"/>
                  <a:pt x="0" y="545619"/>
                </a:cubicBezTo>
                <a:cubicBezTo>
                  <a:pt x="0" y="559280"/>
                  <a:pt x="6838" y="552450"/>
                  <a:pt x="6838" y="545619"/>
                </a:cubicBezTo>
                <a:lnTo>
                  <a:pt x="6838" y="541350"/>
                </a:lnTo>
                <a:lnTo>
                  <a:pt x="6838" y="539642"/>
                </a:lnTo>
                <a:cubicBezTo>
                  <a:pt x="6838" y="538789"/>
                  <a:pt x="6838" y="538789"/>
                  <a:pt x="6838" y="538789"/>
                </a:cubicBezTo>
                <a:lnTo>
                  <a:pt x="6838" y="535374"/>
                </a:lnTo>
                <a:lnTo>
                  <a:pt x="6838" y="531958"/>
                </a:lnTo>
                <a:cubicBezTo>
                  <a:pt x="6838" y="531958"/>
                  <a:pt x="5129" y="531958"/>
                  <a:pt x="3419" y="531105"/>
                </a:cubicBezTo>
                <a:lnTo>
                  <a:pt x="2218" y="529005"/>
                </a:lnTo>
                <a:lnTo>
                  <a:pt x="2564" y="528543"/>
                </a:lnTo>
                <a:cubicBezTo>
                  <a:pt x="1710" y="526835"/>
                  <a:pt x="0" y="525128"/>
                  <a:pt x="0" y="525128"/>
                </a:cubicBezTo>
                <a:cubicBezTo>
                  <a:pt x="0" y="525128"/>
                  <a:pt x="6838" y="525128"/>
                  <a:pt x="0" y="518297"/>
                </a:cubicBezTo>
                <a:cubicBezTo>
                  <a:pt x="0" y="518297"/>
                  <a:pt x="6838" y="518297"/>
                  <a:pt x="6838" y="525128"/>
                </a:cubicBezTo>
                <a:lnTo>
                  <a:pt x="6838" y="518297"/>
                </a:lnTo>
                <a:cubicBezTo>
                  <a:pt x="6838" y="518297"/>
                  <a:pt x="6838" y="516590"/>
                  <a:pt x="5983" y="514882"/>
                </a:cubicBezTo>
                <a:lnTo>
                  <a:pt x="647" y="511836"/>
                </a:lnTo>
                <a:lnTo>
                  <a:pt x="656" y="511748"/>
                </a:lnTo>
                <a:lnTo>
                  <a:pt x="5983" y="514028"/>
                </a:lnTo>
                <a:cubicBezTo>
                  <a:pt x="6838" y="514882"/>
                  <a:pt x="6838" y="514882"/>
                  <a:pt x="6838" y="511467"/>
                </a:cubicBezTo>
                <a:cubicBezTo>
                  <a:pt x="3419" y="508052"/>
                  <a:pt x="1710" y="508052"/>
                  <a:pt x="855" y="509759"/>
                </a:cubicBezTo>
                <a:lnTo>
                  <a:pt x="656" y="511748"/>
                </a:lnTo>
                <a:lnTo>
                  <a:pt x="0" y="511467"/>
                </a:lnTo>
                <a:lnTo>
                  <a:pt x="0" y="511175"/>
                </a:lnTo>
                <a:lnTo>
                  <a:pt x="0" y="510381"/>
                </a:lnTo>
                <a:lnTo>
                  <a:pt x="0" y="508000"/>
                </a:lnTo>
                <a:lnTo>
                  <a:pt x="0" y="504825"/>
                </a:lnTo>
                <a:lnTo>
                  <a:pt x="0" y="504637"/>
                </a:lnTo>
                <a:lnTo>
                  <a:pt x="0" y="501650"/>
                </a:lnTo>
                <a:lnTo>
                  <a:pt x="0" y="500856"/>
                </a:lnTo>
                <a:lnTo>
                  <a:pt x="0" y="500368"/>
                </a:lnTo>
                <a:lnTo>
                  <a:pt x="0" y="498475"/>
                </a:lnTo>
                <a:lnTo>
                  <a:pt x="0" y="497806"/>
                </a:lnTo>
                <a:cubicBezTo>
                  <a:pt x="6838" y="497806"/>
                  <a:pt x="6838" y="497806"/>
                  <a:pt x="6838" y="497806"/>
                </a:cubicBezTo>
                <a:cubicBezTo>
                  <a:pt x="13675" y="497806"/>
                  <a:pt x="6838" y="490976"/>
                  <a:pt x="13675" y="490976"/>
                </a:cubicBezTo>
                <a:cubicBezTo>
                  <a:pt x="6838" y="484145"/>
                  <a:pt x="13675" y="484145"/>
                  <a:pt x="13675" y="477315"/>
                </a:cubicBezTo>
                <a:cubicBezTo>
                  <a:pt x="13675" y="477315"/>
                  <a:pt x="6838" y="484145"/>
                  <a:pt x="6838" y="490976"/>
                </a:cubicBezTo>
                <a:cubicBezTo>
                  <a:pt x="6838" y="487561"/>
                  <a:pt x="5129" y="487561"/>
                  <a:pt x="3419" y="488414"/>
                </a:cubicBezTo>
                <a:lnTo>
                  <a:pt x="613" y="490516"/>
                </a:lnTo>
                <a:lnTo>
                  <a:pt x="438" y="490976"/>
                </a:lnTo>
                <a:lnTo>
                  <a:pt x="5983" y="490976"/>
                </a:lnTo>
                <a:cubicBezTo>
                  <a:pt x="6838" y="490976"/>
                  <a:pt x="6838" y="490976"/>
                  <a:pt x="6838" y="490976"/>
                </a:cubicBezTo>
                <a:cubicBezTo>
                  <a:pt x="6838" y="490976"/>
                  <a:pt x="6838" y="492683"/>
                  <a:pt x="6838" y="494391"/>
                </a:cubicBezTo>
                <a:lnTo>
                  <a:pt x="6838" y="495245"/>
                </a:lnTo>
                <a:lnTo>
                  <a:pt x="6838" y="497806"/>
                </a:lnTo>
                <a:cubicBezTo>
                  <a:pt x="6838" y="497806"/>
                  <a:pt x="5129" y="497806"/>
                  <a:pt x="3419" y="496952"/>
                </a:cubicBezTo>
                <a:lnTo>
                  <a:pt x="2487" y="495322"/>
                </a:lnTo>
                <a:lnTo>
                  <a:pt x="263" y="491435"/>
                </a:lnTo>
                <a:lnTo>
                  <a:pt x="0" y="492126"/>
                </a:lnTo>
                <a:lnTo>
                  <a:pt x="0" y="490976"/>
                </a:lnTo>
                <a:lnTo>
                  <a:pt x="0" y="484982"/>
                </a:lnTo>
                <a:lnTo>
                  <a:pt x="0" y="484145"/>
                </a:lnTo>
                <a:lnTo>
                  <a:pt x="0" y="484089"/>
                </a:lnTo>
                <a:lnTo>
                  <a:pt x="0" y="477838"/>
                </a:lnTo>
                <a:lnTo>
                  <a:pt x="0" y="477315"/>
                </a:lnTo>
                <a:lnTo>
                  <a:pt x="0" y="471587"/>
                </a:lnTo>
                <a:lnTo>
                  <a:pt x="0" y="471488"/>
                </a:lnTo>
                <a:lnTo>
                  <a:pt x="0" y="470959"/>
                </a:lnTo>
                <a:lnTo>
                  <a:pt x="0" y="470694"/>
                </a:lnTo>
                <a:lnTo>
                  <a:pt x="76" y="470808"/>
                </a:lnTo>
                <a:lnTo>
                  <a:pt x="101" y="470581"/>
                </a:lnTo>
                <a:lnTo>
                  <a:pt x="503" y="466965"/>
                </a:lnTo>
                <a:lnTo>
                  <a:pt x="0" y="464079"/>
                </a:lnTo>
                <a:lnTo>
                  <a:pt x="1000" y="464079"/>
                </a:lnTo>
                <a:lnTo>
                  <a:pt x="6350" y="457200"/>
                </a:lnTo>
                <a:lnTo>
                  <a:pt x="2459" y="464079"/>
                </a:lnTo>
                <a:lnTo>
                  <a:pt x="3175" y="464079"/>
                </a:lnTo>
                <a:lnTo>
                  <a:pt x="4396" y="464079"/>
                </a:lnTo>
                <a:lnTo>
                  <a:pt x="3175" y="468379"/>
                </a:lnTo>
                <a:cubicBezTo>
                  <a:pt x="2381" y="469669"/>
                  <a:pt x="1588" y="470314"/>
                  <a:pt x="992" y="469776"/>
                </a:cubicBezTo>
                <a:lnTo>
                  <a:pt x="963" y="469610"/>
                </a:lnTo>
                <a:lnTo>
                  <a:pt x="652" y="467822"/>
                </a:lnTo>
                <a:lnTo>
                  <a:pt x="177" y="470495"/>
                </a:lnTo>
                <a:lnTo>
                  <a:pt x="111" y="470861"/>
                </a:lnTo>
                <a:lnTo>
                  <a:pt x="2381" y="474266"/>
                </a:lnTo>
                <a:lnTo>
                  <a:pt x="697" y="476793"/>
                </a:lnTo>
                <a:lnTo>
                  <a:pt x="3419" y="474753"/>
                </a:lnTo>
                <a:cubicBezTo>
                  <a:pt x="5129" y="475607"/>
                  <a:pt x="6838" y="477315"/>
                  <a:pt x="6838" y="477315"/>
                </a:cubicBezTo>
                <a:cubicBezTo>
                  <a:pt x="6838" y="470484"/>
                  <a:pt x="0" y="470484"/>
                  <a:pt x="6838" y="470484"/>
                </a:cubicBezTo>
                <a:lnTo>
                  <a:pt x="6838" y="467069"/>
                </a:lnTo>
                <a:lnTo>
                  <a:pt x="6838" y="463654"/>
                </a:lnTo>
                <a:lnTo>
                  <a:pt x="6838" y="462800"/>
                </a:lnTo>
                <a:lnTo>
                  <a:pt x="6838" y="460239"/>
                </a:lnTo>
                <a:cubicBezTo>
                  <a:pt x="6838" y="458531"/>
                  <a:pt x="6838" y="456824"/>
                  <a:pt x="6838" y="456824"/>
                </a:cubicBezTo>
                <a:cubicBezTo>
                  <a:pt x="6838" y="449993"/>
                  <a:pt x="6838" y="436332"/>
                  <a:pt x="6838" y="443163"/>
                </a:cubicBezTo>
                <a:cubicBezTo>
                  <a:pt x="6838" y="443163"/>
                  <a:pt x="6838" y="443163"/>
                  <a:pt x="6838" y="436332"/>
                </a:cubicBezTo>
                <a:cubicBezTo>
                  <a:pt x="6838" y="436332"/>
                  <a:pt x="6838" y="429502"/>
                  <a:pt x="6838" y="429502"/>
                </a:cubicBezTo>
                <a:cubicBezTo>
                  <a:pt x="6838" y="436332"/>
                  <a:pt x="6838" y="422671"/>
                  <a:pt x="13675" y="422671"/>
                </a:cubicBezTo>
                <a:lnTo>
                  <a:pt x="14288" y="422322"/>
                </a:lnTo>
                <a:lnTo>
                  <a:pt x="18026" y="420188"/>
                </a:lnTo>
                <a:lnTo>
                  <a:pt x="19658" y="419256"/>
                </a:lnTo>
                <a:cubicBezTo>
                  <a:pt x="20513" y="419256"/>
                  <a:pt x="20513" y="419256"/>
                  <a:pt x="20513" y="415841"/>
                </a:cubicBezTo>
                <a:lnTo>
                  <a:pt x="20513" y="417549"/>
                </a:lnTo>
                <a:lnTo>
                  <a:pt x="20513" y="419256"/>
                </a:lnTo>
                <a:lnTo>
                  <a:pt x="20513" y="422671"/>
                </a:lnTo>
                <a:cubicBezTo>
                  <a:pt x="20513" y="422671"/>
                  <a:pt x="13675" y="429502"/>
                  <a:pt x="20513" y="429502"/>
                </a:cubicBezTo>
                <a:cubicBezTo>
                  <a:pt x="13675" y="429502"/>
                  <a:pt x="20513" y="429502"/>
                  <a:pt x="13675" y="429502"/>
                </a:cubicBezTo>
                <a:cubicBezTo>
                  <a:pt x="13675" y="429502"/>
                  <a:pt x="13675" y="429502"/>
                  <a:pt x="13675" y="430356"/>
                </a:cubicBezTo>
                <a:lnTo>
                  <a:pt x="13675" y="432063"/>
                </a:lnTo>
                <a:lnTo>
                  <a:pt x="13675" y="432917"/>
                </a:lnTo>
                <a:cubicBezTo>
                  <a:pt x="13675" y="434625"/>
                  <a:pt x="13675" y="436332"/>
                  <a:pt x="13675" y="436332"/>
                </a:cubicBezTo>
                <a:cubicBezTo>
                  <a:pt x="13675" y="438040"/>
                  <a:pt x="13675" y="438040"/>
                  <a:pt x="13675" y="437186"/>
                </a:cubicBezTo>
                <a:lnTo>
                  <a:pt x="13675" y="439748"/>
                </a:lnTo>
                <a:lnTo>
                  <a:pt x="13675" y="442309"/>
                </a:lnTo>
                <a:cubicBezTo>
                  <a:pt x="13675" y="443163"/>
                  <a:pt x="13675" y="443163"/>
                  <a:pt x="13675" y="443163"/>
                </a:cubicBezTo>
                <a:cubicBezTo>
                  <a:pt x="13675" y="443163"/>
                  <a:pt x="13675" y="444870"/>
                  <a:pt x="13675" y="445724"/>
                </a:cubicBezTo>
                <a:lnTo>
                  <a:pt x="13675" y="449993"/>
                </a:lnTo>
                <a:cubicBezTo>
                  <a:pt x="13675" y="449993"/>
                  <a:pt x="15385" y="449993"/>
                  <a:pt x="17094" y="449139"/>
                </a:cubicBezTo>
                <a:lnTo>
                  <a:pt x="18838" y="446090"/>
                </a:lnTo>
                <a:lnTo>
                  <a:pt x="20513" y="449993"/>
                </a:lnTo>
                <a:lnTo>
                  <a:pt x="20513" y="449139"/>
                </a:lnTo>
                <a:lnTo>
                  <a:pt x="20513" y="446578"/>
                </a:lnTo>
                <a:lnTo>
                  <a:pt x="20513" y="444870"/>
                </a:lnTo>
                <a:lnTo>
                  <a:pt x="20513" y="444017"/>
                </a:lnTo>
                <a:lnTo>
                  <a:pt x="20513" y="443163"/>
                </a:lnTo>
                <a:cubicBezTo>
                  <a:pt x="27350" y="436332"/>
                  <a:pt x="20513" y="436332"/>
                  <a:pt x="27350" y="436332"/>
                </a:cubicBezTo>
                <a:cubicBezTo>
                  <a:pt x="20513" y="436332"/>
                  <a:pt x="20513" y="436332"/>
                  <a:pt x="20513" y="436332"/>
                </a:cubicBezTo>
                <a:cubicBezTo>
                  <a:pt x="17094" y="436332"/>
                  <a:pt x="17094" y="436332"/>
                  <a:pt x="17949" y="435479"/>
                </a:cubicBezTo>
                <a:lnTo>
                  <a:pt x="19452" y="431975"/>
                </a:lnTo>
                <a:lnTo>
                  <a:pt x="19658" y="432063"/>
                </a:lnTo>
                <a:cubicBezTo>
                  <a:pt x="20513" y="432917"/>
                  <a:pt x="20513" y="432917"/>
                  <a:pt x="20513" y="429502"/>
                </a:cubicBezTo>
                <a:lnTo>
                  <a:pt x="20638" y="429306"/>
                </a:lnTo>
                <a:lnTo>
                  <a:pt x="20638" y="428004"/>
                </a:lnTo>
                <a:lnTo>
                  <a:pt x="20513" y="429502"/>
                </a:lnTo>
                <a:cubicBezTo>
                  <a:pt x="20513" y="426087"/>
                  <a:pt x="20513" y="426087"/>
                  <a:pt x="20513" y="426940"/>
                </a:cubicBezTo>
                <a:lnTo>
                  <a:pt x="20513" y="426087"/>
                </a:lnTo>
                <a:cubicBezTo>
                  <a:pt x="20513" y="424379"/>
                  <a:pt x="20513" y="422671"/>
                  <a:pt x="20513" y="422671"/>
                </a:cubicBezTo>
                <a:lnTo>
                  <a:pt x="20638" y="422172"/>
                </a:lnTo>
                <a:lnTo>
                  <a:pt x="20638" y="415925"/>
                </a:lnTo>
                <a:cubicBezTo>
                  <a:pt x="20638" y="415925"/>
                  <a:pt x="20638" y="415925"/>
                  <a:pt x="21432" y="415925"/>
                </a:cubicBezTo>
                <a:lnTo>
                  <a:pt x="23313" y="415925"/>
                </a:lnTo>
                <a:lnTo>
                  <a:pt x="24831" y="413325"/>
                </a:lnTo>
                <a:lnTo>
                  <a:pt x="27350" y="415841"/>
                </a:lnTo>
                <a:lnTo>
                  <a:pt x="26816" y="416146"/>
                </a:lnTo>
                <a:lnTo>
                  <a:pt x="21432" y="423069"/>
                </a:lnTo>
                <a:lnTo>
                  <a:pt x="20760" y="429114"/>
                </a:lnTo>
                <a:lnTo>
                  <a:pt x="26495" y="420110"/>
                </a:lnTo>
                <a:cubicBezTo>
                  <a:pt x="27350" y="417549"/>
                  <a:pt x="27350" y="415841"/>
                  <a:pt x="27350" y="415841"/>
                </a:cubicBezTo>
                <a:lnTo>
                  <a:pt x="26565" y="410354"/>
                </a:lnTo>
                <a:lnTo>
                  <a:pt x="27350" y="409011"/>
                </a:lnTo>
                <a:cubicBezTo>
                  <a:pt x="27350" y="409011"/>
                  <a:pt x="27350" y="407303"/>
                  <a:pt x="27350" y="405595"/>
                </a:cubicBezTo>
                <a:cubicBezTo>
                  <a:pt x="27350" y="403888"/>
                  <a:pt x="27350" y="402180"/>
                  <a:pt x="27350" y="402180"/>
                </a:cubicBezTo>
                <a:lnTo>
                  <a:pt x="26988" y="402180"/>
                </a:lnTo>
                <a:lnTo>
                  <a:pt x="26495" y="402180"/>
                </a:lnTo>
                <a:lnTo>
                  <a:pt x="26254" y="402180"/>
                </a:lnTo>
                <a:lnTo>
                  <a:pt x="26194" y="402697"/>
                </a:lnTo>
                <a:lnTo>
                  <a:pt x="21035" y="409085"/>
                </a:lnTo>
                <a:lnTo>
                  <a:pt x="26495" y="409864"/>
                </a:lnTo>
                <a:lnTo>
                  <a:pt x="26565" y="410354"/>
                </a:lnTo>
                <a:lnTo>
                  <a:pt x="24831" y="413325"/>
                </a:lnTo>
                <a:lnTo>
                  <a:pt x="23932" y="412426"/>
                </a:lnTo>
                <a:lnTo>
                  <a:pt x="20835" y="409332"/>
                </a:lnTo>
                <a:lnTo>
                  <a:pt x="20638" y="409576"/>
                </a:lnTo>
                <a:lnTo>
                  <a:pt x="20679" y="409520"/>
                </a:lnTo>
                <a:lnTo>
                  <a:pt x="20638" y="409575"/>
                </a:lnTo>
                <a:lnTo>
                  <a:pt x="20638" y="409135"/>
                </a:lnTo>
                <a:lnTo>
                  <a:pt x="20513" y="409011"/>
                </a:lnTo>
                <a:lnTo>
                  <a:pt x="20638" y="409028"/>
                </a:lnTo>
                <a:lnTo>
                  <a:pt x="20638" y="407194"/>
                </a:lnTo>
                <a:cubicBezTo>
                  <a:pt x="20638" y="404813"/>
                  <a:pt x="20638" y="403225"/>
                  <a:pt x="20638" y="403225"/>
                </a:cubicBezTo>
                <a:lnTo>
                  <a:pt x="23001" y="406376"/>
                </a:lnTo>
                <a:lnTo>
                  <a:pt x="23813" y="405276"/>
                </a:lnTo>
                <a:lnTo>
                  <a:pt x="24852" y="402180"/>
                </a:lnTo>
                <a:lnTo>
                  <a:pt x="20670" y="402180"/>
                </a:lnTo>
                <a:lnTo>
                  <a:pt x="20638" y="402432"/>
                </a:lnTo>
                <a:lnTo>
                  <a:pt x="20638" y="402432"/>
                </a:lnTo>
                <a:lnTo>
                  <a:pt x="20638" y="402180"/>
                </a:lnTo>
                <a:lnTo>
                  <a:pt x="20514" y="402180"/>
                </a:lnTo>
                <a:lnTo>
                  <a:pt x="20638" y="402432"/>
                </a:lnTo>
                <a:cubicBezTo>
                  <a:pt x="20638" y="402432"/>
                  <a:pt x="19051" y="402432"/>
                  <a:pt x="17463" y="402432"/>
                </a:cubicBezTo>
                <a:cubicBezTo>
                  <a:pt x="18257" y="401539"/>
                  <a:pt x="19051" y="400646"/>
                  <a:pt x="19646" y="400423"/>
                </a:cubicBezTo>
                <a:lnTo>
                  <a:pt x="20513" y="402179"/>
                </a:lnTo>
                <a:lnTo>
                  <a:pt x="20638" y="401930"/>
                </a:lnTo>
                <a:lnTo>
                  <a:pt x="20638" y="400534"/>
                </a:lnTo>
                <a:lnTo>
                  <a:pt x="20638" y="399753"/>
                </a:lnTo>
                <a:cubicBezTo>
                  <a:pt x="20638" y="397074"/>
                  <a:pt x="20638" y="395288"/>
                  <a:pt x="20638" y="395288"/>
                </a:cubicBezTo>
                <a:cubicBezTo>
                  <a:pt x="20638" y="395288"/>
                  <a:pt x="22226" y="395288"/>
                  <a:pt x="23813" y="395288"/>
                </a:cubicBezTo>
                <a:lnTo>
                  <a:pt x="23963" y="395288"/>
                </a:lnTo>
                <a:lnTo>
                  <a:pt x="26988" y="389243"/>
                </a:lnTo>
                <a:lnTo>
                  <a:pt x="27350" y="388519"/>
                </a:lnTo>
                <a:cubicBezTo>
                  <a:pt x="27350" y="381689"/>
                  <a:pt x="27350" y="374858"/>
                  <a:pt x="27350" y="368028"/>
                </a:cubicBezTo>
                <a:cubicBezTo>
                  <a:pt x="27350" y="374858"/>
                  <a:pt x="34188" y="361198"/>
                  <a:pt x="34188" y="361198"/>
                </a:cubicBezTo>
                <a:cubicBezTo>
                  <a:pt x="34188" y="361198"/>
                  <a:pt x="34188" y="354367"/>
                  <a:pt x="34188" y="354367"/>
                </a:cubicBezTo>
                <a:cubicBezTo>
                  <a:pt x="34188" y="354367"/>
                  <a:pt x="34188" y="356075"/>
                  <a:pt x="33333" y="357782"/>
                </a:cubicBezTo>
                <a:lnTo>
                  <a:pt x="30342" y="359490"/>
                </a:lnTo>
                <a:lnTo>
                  <a:pt x="32479" y="356075"/>
                </a:lnTo>
                <a:cubicBezTo>
                  <a:pt x="34188" y="352660"/>
                  <a:pt x="34188" y="350952"/>
                  <a:pt x="27350" y="361198"/>
                </a:cubicBezTo>
                <a:cubicBezTo>
                  <a:pt x="34188" y="354367"/>
                  <a:pt x="27350" y="354367"/>
                  <a:pt x="27350" y="354367"/>
                </a:cubicBezTo>
                <a:lnTo>
                  <a:pt x="32051" y="347537"/>
                </a:lnTo>
                <a:lnTo>
                  <a:pt x="34188" y="347537"/>
                </a:lnTo>
                <a:lnTo>
                  <a:pt x="34663" y="343742"/>
                </a:lnTo>
                <a:lnTo>
                  <a:pt x="36752" y="340706"/>
                </a:lnTo>
                <a:lnTo>
                  <a:pt x="37702" y="337671"/>
                </a:lnTo>
                <a:lnTo>
                  <a:pt x="41026" y="333876"/>
                </a:lnTo>
                <a:cubicBezTo>
                  <a:pt x="41026" y="333876"/>
                  <a:pt x="41026" y="333876"/>
                  <a:pt x="41026" y="327045"/>
                </a:cubicBezTo>
                <a:lnTo>
                  <a:pt x="37918" y="336981"/>
                </a:lnTo>
                <a:lnTo>
                  <a:pt x="37607" y="337291"/>
                </a:lnTo>
                <a:cubicBezTo>
                  <a:pt x="35898" y="338999"/>
                  <a:pt x="34188" y="340706"/>
                  <a:pt x="34188" y="340706"/>
                </a:cubicBezTo>
                <a:cubicBezTo>
                  <a:pt x="34188" y="340706"/>
                  <a:pt x="34188" y="333876"/>
                  <a:pt x="34188" y="333876"/>
                </a:cubicBezTo>
                <a:lnTo>
                  <a:pt x="33504" y="342072"/>
                </a:lnTo>
                <a:lnTo>
                  <a:pt x="30769" y="347537"/>
                </a:lnTo>
                <a:cubicBezTo>
                  <a:pt x="29060" y="347537"/>
                  <a:pt x="27350" y="347537"/>
                  <a:pt x="27350" y="347537"/>
                </a:cubicBezTo>
                <a:cubicBezTo>
                  <a:pt x="23932" y="350952"/>
                  <a:pt x="22222" y="352660"/>
                  <a:pt x="22222" y="353513"/>
                </a:cubicBezTo>
                <a:lnTo>
                  <a:pt x="23416" y="353712"/>
                </a:lnTo>
                <a:lnTo>
                  <a:pt x="21368" y="356929"/>
                </a:lnTo>
                <a:cubicBezTo>
                  <a:pt x="20513" y="359490"/>
                  <a:pt x="20513" y="361198"/>
                  <a:pt x="20513" y="361198"/>
                </a:cubicBezTo>
                <a:cubicBezTo>
                  <a:pt x="20513" y="354367"/>
                  <a:pt x="20513" y="354367"/>
                  <a:pt x="20513" y="354367"/>
                </a:cubicBezTo>
                <a:cubicBezTo>
                  <a:pt x="20513" y="354367"/>
                  <a:pt x="20513" y="354367"/>
                  <a:pt x="20513" y="353513"/>
                </a:cubicBezTo>
                <a:lnTo>
                  <a:pt x="20513" y="350952"/>
                </a:lnTo>
                <a:cubicBezTo>
                  <a:pt x="20513" y="349244"/>
                  <a:pt x="20513" y="347537"/>
                  <a:pt x="20513" y="347537"/>
                </a:cubicBezTo>
                <a:cubicBezTo>
                  <a:pt x="20513" y="347537"/>
                  <a:pt x="27350" y="347537"/>
                  <a:pt x="27350" y="340706"/>
                </a:cubicBezTo>
                <a:cubicBezTo>
                  <a:pt x="27350" y="340706"/>
                  <a:pt x="29060" y="338999"/>
                  <a:pt x="29914" y="336437"/>
                </a:cubicBezTo>
                <a:lnTo>
                  <a:pt x="29629" y="335394"/>
                </a:lnTo>
                <a:lnTo>
                  <a:pt x="29914" y="334730"/>
                </a:lnTo>
                <a:lnTo>
                  <a:pt x="29401" y="334559"/>
                </a:lnTo>
                <a:lnTo>
                  <a:pt x="27350" y="327045"/>
                </a:lnTo>
                <a:cubicBezTo>
                  <a:pt x="34188" y="327045"/>
                  <a:pt x="34188" y="320215"/>
                  <a:pt x="34188" y="320215"/>
                </a:cubicBezTo>
                <a:cubicBezTo>
                  <a:pt x="34188" y="320215"/>
                  <a:pt x="34188" y="320215"/>
                  <a:pt x="34188" y="319361"/>
                </a:cubicBezTo>
                <a:lnTo>
                  <a:pt x="34188" y="316800"/>
                </a:lnTo>
                <a:cubicBezTo>
                  <a:pt x="34188" y="315092"/>
                  <a:pt x="34188" y="313384"/>
                  <a:pt x="34188" y="313384"/>
                </a:cubicBezTo>
                <a:lnTo>
                  <a:pt x="34925" y="313384"/>
                </a:lnTo>
                <a:lnTo>
                  <a:pt x="35043" y="313384"/>
                </a:lnTo>
                <a:lnTo>
                  <a:pt x="37607" y="313384"/>
                </a:lnTo>
                <a:cubicBezTo>
                  <a:pt x="39317" y="313384"/>
                  <a:pt x="41026" y="313384"/>
                  <a:pt x="41026" y="313384"/>
                </a:cubicBezTo>
                <a:cubicBezTo>
                  <a:pt x="41026" y="313384"/>
                  <a:pt x="47863" y="306554"/>
                  <a:pt x="47863" y="306554"/>
                </a:cubicBezTo>
                <a:lnTo>
                  <a:pt x="47991" y="305535"/>
                </a:lnTo>
                <a:lnTo>
                  <a:pt x="47863" y="305833"/>
                </a:lnTo>
                <a:lnTo>
                  <a:pt x="47863" y="306554"/>
                </a:lnTo>
                <a:lnTo>
                  <a:pt x="45377" y="306554"/>
                </a:lnTo>
                <a:lnTo>
                  <a:pt x="47625" y="300378"/>
                </a:lnTo>
                <a:lnTo>
                  <a:pt x="47625" y="300038"/>
                </a:lnTo>
                <a:lnTo>
                  <a:pt x="47735" y="300075"/>
                </a:lnTo>
                <a:lnTo>
                  <a:pt x="47863" y="299724"/>
                </a:lnTo>
                <a:lnTo>
                  <a:pt x="47863" y="300117"/>
                </a:lnTo>
                <a:lnTo>
                  <a:pt x="48636" y="300375"/>
                </a:lnTo>
                <a:lnTo>
                  <a:pt x="48718" y="299724"/>
                </a:lnTo>
                <a:cubicBezTo>
                  <a:pt x="49573" y="298016"/>
                  <a:pt x="51282" y="296308"/>
                  <a:pt x="54701" y="292893"/>
                </a:cubicBezTo>
                <a:cubicBezTo>
                  <a:pt x="54701" y="286063"/>
                  <a:pt x="54701" y="286063"/>
                  <a:pt x="54701" y="286063"/>
                </a:cubicBezTo>
                <a:cubicBezTo>
                  <a:pt x="54701" y="282648"/>
                  <a:pt x="54701" y="282648"/>
                  <a:pt x="54701" y="283501"/>
                </a:cubicBezTo>
                <a:lnTo>
                  <a:pt x="54701" y="279232"/>
                </a:lnTo>
                <a:cubicBezTo>
                  <a:pt x="58120" y="275817"/>
                  <a:pt x="59829" y="274110"/>
                  <a:pt x="60683" y="273256"/>
                </a:cubicBezTo>
                <a:lnTo>
                  <a:pt x="60761" y="273178"/>
                </a:lnTo>
                <a:lnTo>
                  <a:pt x="57988" y="273486"/>
                </a:lnTo>
                <a:lnTo>
                  <a:pt x="54701" y="279232"/>
                </a:lnTo>
                <a:lnTo>
                  <a:pt x="54701" y="273897"/>
                </a:lnTo>
                <a:lnTo>
                  <a:pt x="54623" y="273957"/>
                </a:lnTo>
                <a:lnTo>
                  <a:pt x="54701" y="273473"/>
                </a:lnTo>
                <a:lnTo>
                  <a:pt x="54701" y="272402"/>
                </a:lnTo>
                <a:lnTo>
                  <a:pt x="55025" y="273050"/>
                </a:lnTo>
                <a:lnTo>
                  <a:pt x="55662" y="273050"/>
                </a:lnTo>
                <a:lnTo>
                  <a:pt x="56298" y="273050"/>
                </a:lnTo>
                <a:lnTo>
                  <a:pt x="56752" y="272402"/>
                </a:lnTo>
                <a:lnTo>
                  <a:pt x="58120" y="272402"/>
                </a:lnTo>
                <a:cubicBezTo>
                  <a:pt x="59829" y="272402"/>
                  <a:pt x="61538" y="272402"/>
                  <a:pt x="61538" y="272402"/>
                </a:cubicBezTo>
                <a:lnTo>
                  <a:pt x="58943" y="273050"/>
                </a:lnTo>
                <a:lnTo>
                  <a:pt x="60889" y="273050"/>
                </a:lnTo>
                <a:lnTo>
                  <a:pt x="61538" y="272402"/>
                </a:lnTo>
                <a:lnTo>
                  <a:pt x="61260" y="273050"/>
                </a:lnTo>
                <a:lnTo>
                  <a:pt x="61538" y="273050"/>
                </a:lnTo>
                <a:lnTo>
                  <a:pt x="61538" y="272402"/>
                </a:lnTo>
                <a:cubicBezTo>
                  <a:pt x="61538" y="268987"/>
                  <a:pt x="61538" y="268987"/>
                  <a:pt x="61538" y="268987"/>
                </a:cubicBezTo>
                <a:lnTo>
                  <a:pt x="61538" y="268133"/>
                </a:lnTo>
                <a:lnTo>
                  <a:pt x="61538" y="266576"/>
                </a:lnTo>
                <a:lnTo>
                  <a:pt x="61306" y="266499"/>
                </a:lnTo>
                <a:lnTo>
                  <a:pt x="60683" y="268987"/>
                </a:lnTo>
                <a:lnTo>
                  <a:pt x="58119" y="270450"/>
                </a:lnTo>
                <a:lnTo>
                  <a:pt x="60967" y="266386"/>
                </a:lnTo>
                <a:lnTo>
                  <a:pt x="58936" y="265709"/>
                </a:lnTo>
                <a:cubicBezTo>
                  <a:pt x="59929" y="264716"/>
                  <a:pt x="61913" y="262732"/>
                  <a:pt x="61913" y="258763"/>
                </a:cubicBezTo>
                <a:lnTo>
                  <a:pt x="61913" y="259556"/>
                </a:lnTo>
                <a:lnTo>
                  <a:pt x="61913" y="262235"/>
                </a:lnTo>
                <a:lnTo>
                  <a:pt x="61913" y="262732"/>
                </a:lnTo>
                <a:lnTo>
                  <a:pt x="61913" y="265357"/>
                </a:lnTo>
                <a:lnTo>
                  <a:pt x="62713" y="264901"/>
                </a:lnTo>
                <a:lnTo>
                  <a:pt x="65088" y="259557"/>
                </a:lnTo>
                <a:lnTo>
                  <a:pt x="68257" y="252427"/>
                </a:lnTo>
                <a:lnTo>
                  <a:pt x="68261" y="252419"/>
                </a:lnTo>
                <a:lnTo>
                  <a:pt x="65088" y="262236"/>
                </a:lnTo>
                <a:lnTo>
                  <a:pt x="63521" y="264440"/>
                </a:lnTo>
                <a:lnTo>
                  <a:pt x="67521" y="262156"/>
                </a:lnTo>
                <a:lnTo>
                  <a:pt x="68263" y="259192"/>
                </a:lnTo>
                <a:lnTo>
                  <a:pt x="68357" y="258817"/>
                </a:lnTo>
                <a:lnTo>
                  <a:pt x="68385" y="258600"/>
                </a:lnTo>
                <a:lnTo>
                  <a:pt x="68263" y="258762"/>
                </a:lnTo>
                <a:lnTo>
                  <a:pt x="68393" y="258535"/>
                </a:lnTo>
                <a:lnTo>
                  <a:pt x="69039" y="253447"/>
                </a:lnTo>
                <a:lnTo>
                  <a:pt x="68263" y="252413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52412"/>
                </a:lnTo>
                <a:lnTo>
                  <a:pt x="68263" y="249238"/>
                </a:lnTo>
                <a:lnTo>
                  <a:pt x="68263" y="248444"/>
                </a:lnTo>
                <a:cubicBezTo>
                  <a:pt x="68263" y="247650"/>
                  <a:pt x="68263" y="246063"/>
                  <a:pt x="68263" y="246063"/>
                </a:cubicBezTo>
                <a:cubicBezTo>
                  <a:pt x="68263" y="246063"/>
                  <a:pt x="68263" y="246063"/>
                  <a:pt x="69057" y="246063"/>
                </a:cubicBezTo>
                <a:lnTo>
                  <a:pt x="69671" y="246063"/>
                </a:lnTo>
                <a:lnTo>
                  <a:pt x="73706" y="245414"/>
                </a:lnTo>
                <a:lnTo>
                  <a:pt x="73202" y="246063"/>
                </a:lnTo>
                <a:lnTo>
                  <a:pt x="74613" y="246063"/>
                </a:lnTo>
                <a:lnTo>
                  <a:pt x="74613" y="246062"/>
                </a:lnTo>
                <a:lnTo>
                  <a:pt x="74613" y="245269"/>
                </a:lnTo>
                <a:lnTo>
                  <a:pt x="79078" y="242859"/>
                </a:lnTo>
                <a:lnTo>
                  <a:pt x="75506" y="248642"/>
                </a:lnTo>
                <a:cubicBezTo>
                  <a:pt x="74613" y="250329"/>
                  <a:pt x="74613" y="252016"/>
                  <a:pt x="74613" y="252016"/>
                </a:cubicBezTo>
                <a:lnTo>
                  <a:pt x="75298" y="250999"/>
                </a:lnTo>
                <a:lnTo>
                  <a:pt x="75218" y="251911"/>
                </a:lnTo>
                <a:lnTo>
                  <a:pt x="78633" y="251911"/>
                </a:lnTo>
                <a:cubicBezTo>
                  <a:pt x="80342" y="250203"/>
                  <a:pt x="82051" y="248495"/>
                  <a:pt x="82051" y="251911"/>
                </a:cubicBezTo>
                <a:lnTo>
                  <a:pt x="75214" y="254643"/>
                </a:lnTo>
                <a:lnTo>
                  <a:pt x="74968" y="254741"/>
                </a:lnTo>
                <a:lnTo>
                  <a:pt x="74705" y="257723"/>
                </a:lnTo>
                <a:lnTo>
                  <a:pt x="75214" y="258741"/>
                </a:lnTo>
                <a:lnTo>
                  <a:pt x="75213" y="258742"/>
                </a:lnTo>
                <a:lnTo>
                  <a:pt x="72650" y="260449"/>
                </a:lnTo>
                <a:lnTo>
                  <a:pt x="73932" y="256180"/>
                </a:lnTo>
                <a:lnTo>
                  <a:pt x="74613" y="257540"/>
                </a:lnTo>
                <a:lnTo>
                  <a:pt x="74613" y="255389"/>
                </a:lnTo>
                <a:lnTo>
                  <a:pt x="74613" y="254883"/>
                </a:lnTo>
                <a:lnTo>
                  <a:pt x="74282" y="255015"/>
                </a:lnTo>
                <a:lnTo>
                  <a:pt x="74613" y="253913"/>
                </a:lnTo>
                <a:lnTo>
                  <a:pt x="74613" y="252597"/>
                </a:lnTo>
                <a:lnTo>
                  <a:pt x="69231" y="258741"/>
                </a:lnTo>
                <a:cubicBezTo>
                  <a:pt x="68376" y="260449"/>
                  <a:pt x="68376" y="262156"/>
                  <a:pt x="68376" y="265571"/>
                </a:cubicBezTo>
                <a:lnTo>
                  <a:pt x="69068" y="257973"/>
                </a:lnTo>
                <a:lnTo>
                  <a:pt x="68376" y="259334"/>
                </a:lnTo>
                <a:lnTo>
                  <a:pt x="68376" y="259595"/>
                </a:lnTo>
                <a:lnTo>
                  <a:pt x="68376" y="262156"/>
                </a:lnTo>
                <a:lnTo>
                  <a:pt x="68376" y="264718"/>
                </a:lnTo>
                <a:cubicBezTo>
                  <a:pt x="68376" y="265571"/>
                  <a:pt x="68376" y="265571"/>
                  <a:pt x="68376" y="265571"/>
                </a:cubicBezTo>
                <a:cubicBezTo>
                  <a:pt x="68376" y="265571"/>
                  <a:pt x="70086" y="263864"/>
                  <a:pt x="71795" y="262156"/>
                </a:cubicBezTo>
                <a:lnTo>
                  <a:pt x="73799" y="260155"/>
                </a:lnTo>
                <a:lnTo>
                  <a:pt x="73398" y="260555"/>
                </a:lnTo>
                <a:lnTo>
                  <a:pt x="74525" y="259430"/>
                </a:lnTo>
                <a:lnTo>
                  <a:pt x="75214" y="258741"/>
                </a:lnTo>
                <a:cubicBezTo>
                  <a:pt x="68376" y="265571"/>
                  <a:pt x="68376" y="265571"/>
                  <a:pt x="68376" y="272402"/>
                </a:cubicBezTo>
                <a:cubicBezTo>
                  <a:pt x="68376" y="265571"/>
                  <a:pt x="68376" y="265571"/>
                  <a:pt x="75214" y="265571"/>
                </a:cubicBezTo>
                <a:cubicBezTo>
                  <a:pt x="75214" y="265571"/>
                  <a:pt x="75214" y="265571"/>
                  <a:pt x="75214" y="264718"/>
                </a:cubicBezTo>
                <a:lnTo>
                  <a:pt x="75214" y="261302"/>
                </a:lnTo>
                <a:lnTo>
                  <a:pt x="75214" y="259595"/>
                </a:lnTo>
                <a:lnTo>
                  <a:pt x="75214" y="258741"/>
                </a:lnTo>
                <a:lnTo>
                  <a:pt x="75214" y="258741"/>
                </a:lnTo>
                <a:lnTo>
                  <a:pt x="75214" y="258741"/>
                </a:lnTo>
                <a:lnTo>
                  <a:pt x="76068" y="257887"/>
                </a:lnTo>
                <a:cubicBezTo>
                  <a:pt x="78632" y="255326"/>
                  <a:pt x="82051" y="251911"/>
                  <a:pt x="82051" y="251911"/>
                </a:cubicBezTo>
                <a:cubicBezTo>
                  <a:pt x="82051" y="248495"/>
                  <a:pt x="82051" y="246788"/>
                  <a:pt x="82906" y="245080"/>
                </a:cubicBezTo>
                <a:lnTo>
                  <a:pt x="87451" y="239891"/>
                </a:lnTo>
                <a:lnTo>
                  <a:pt x="85329" y="241895"/>
                </a:lnTo>
                <a:lnTo>
                  <a:pt x="83684" y="243449"/>
                </a:lnTo>
                <a:lnTo>
                  <a:pt x="82051" y="245080"/>
                </a:lnTo>
                <a:lnTo>
                  <a:pt x="82162" y="244887"/>
                </a:lnTo>
                <a:lnTo>
                  <a:pt x="81757" y="245269"/>
                </a:lnTo>
                <a:lnTo>
                  <a:pt x="77675" y="247472"/>
                </a:lnTo>
                <a:lnTo>
                  <a:pt x="80864" y="242739"/>
                </a:lnTo>
                <a:cubicBezTo>
                  <a:pt x="81757" y="240209"/>
                  <a:pt x="81757" y="238522"/>
                  <a:pt x="81757" y="238522"/>
                </a:cubicBezTo>
                <a:lnTo>
                  <a:pt x="87799" y="238522"/>
                </a:lnTo>
                <a:lnTo>
                  <a:pt x="88889" y="238250"/>
                </a:lnTo>
                <a:lnTo>
                  <a:pt x="88617" y="238522"/>
                </a:lnTo>
                <a:lnTo>
                  <a:pt x="88651" y="238522"/>
                </a:lnTo>
                <a:lnTo>
                  <a:pt x="88889" y="238250"/>
                </a:lnTo>
                <a:lnTo>
                  <a:pt x="88901" y="238229"/>
                </a:lnTo>
                <a:lnTo>
                  <a:pt x="91375" y="233903"/>
                </a:lnTo>
                <a:lnTo>
                  <a:pt x="92308" y="232273"/>
                </a:lnTo>
                <a:cubicBezTo>
                  <a:pt x="94017" y="231419"/>
                  <a:pt x="95726" y="231419"/>
                  <a:pt x="95726" y="231419"/>
                </a:cubicBezTo>
                <a:cubicBezTo>
                  <a:pt x="88889" y="231419"/>
                  <a:pt x="95726" y="231419"/>
                  <a:pt x="88889" y="231419"/>
                </a:cubicBezTo>
                <a:cubicBezTo>
                  <a:pt x="88889" y="231419"/>
                  <a:pt x="88889" y="229712"/>
                  <a:pt x="89744" y="228004"/>
                </a:cubicBezTo>
                <a:lnTo>
                  <a:pt x="90940" y="227321"/>
                </a:lnTo>
                <a:lnTo>
                  <a:pt x="95119" y="224935"/>
                </a:lnTo>
                <a:lnTo>
                  <a:pt x="94456" y="222448"/>
                </a:lnTo>
                <a:cubicBezTo>
                  <a:pt x="93663" y="221456"/>
                  <a:pt x="92075" y="221456"/>
                  <a:pt x="88900" y="225425"/>
                </a:cubicBezTo>
                <a:cubicBezTo>
                  <a:pt x="92075" y="225425"/>
                  <a:pt x="93663" y="223440"/>
                  <a:pt x="94456" y="221456"/>
                </a:cubicBezTo>
                <a:lnTo>
                  <a:pt x="95250" y="217488"/>
                </a:lnTo>
                <a:lnTo>
                  <a:pt x="95250" y="224433"/>
                </a:lnTo>
                <a:lnTo>
                  <a:pt x="95250" y="224861"/>
                </a:lnTo>
                <a:lnTo>
                  <a:pt x="95726" y="224589"/>
                </a:lnTo>
                <a:cubicBezTo>
                  <a:pt x="95726" y="221174"/>
                  <a:pt x="95726" y="219466"/>
                  <a:pt x="96581" y="217758"/>
                </a:cubicBezTo>
                <a:lnTo>
                  <a:pt x="96820" y="217485"/>
                </a:lnTo>
                <a:lnTo>
                  <a:pt x="99145" y="216905"/>
                </a:lnTo>
                <a:lnTo>
                  <a:pt x="96820" y="217485"/>
                </a:lnTo>
                <a:lnTo>
                  <a:pt x="102564" y="210928"/>
                </a:lnTo>
                <a:lnTo>
                  <a:pt x="103327" y="210166"/>
                </a:lnTo>
                <a:lnTo>
                  <a:pt x="103982" y="205582"/>
                </a:lnTo>
                <a:lnTo>
                  <a:pt x="108572" y="204926"/>
                </a:lnTo>
                <a:lnTo>
                  <a:pt x="109401" y="204098"/>
                </a:lnTo>
                <a:cubicBezTo>
                  <a:pt x="109401" y="204098"/>
                  <a:pt x="109401" y="204098"/>
                  <a:pt x="110256" y="203244"/>
                </a:cubicBezTo>
                <a:lnTo>
                  <a:pt x="115067" y="198438"/>
                </a:lnTo>
                <a:lnTo>
                  <a:pt x="109538" y="198438"/>
                </a:lnTo>
                <a:cubicBezTo>
                  <a:pt x="115888" y="198438"/>
                  <a:pt x="115888" y="198438"/>
                  <a:pt x="115888" y="190500"/>
                </a:cubicBezTo>
                <a:cubicBezTo>
                  <a:pt x="115888" y="190500"/>
                  <a:pt x="115888" y="192484"/>
                  <a:pt x="115888" y="194469"/>
                </a:cubicBezTo>
                <a:lnTo>
                  <a:pt x="115888" y="197618"/>
                </a:lnTo>
                <a:lnTo>
                  <a:pt x="116239" y="197267"/>
                </a:lnTo>
                <a:lnTo>
                  <a:pt x="116239" y="198531"/>
                </a:lnTo>
                <a:lnTo>
                  <a:pt x="116969" y="198725"/>
                </a:lnTo>
                <a:lnTo>
                  <a:pt x="116239" y="197267"/>
                </a:lnTo>
                <a:lnTo>
                  <a:pt x="117333" y="198087"/>
                </a:lnTo>
                <a:lnTo>
                  <a:pt x="117584" y="198275"/>
                </a:lnTo>
                <a:lnTo>
                  <a:pt x="117222" y="198793"/>
                </a:lnTo>
                <a:lnTo>
                  <a:pt x="118857" y="199229"/>
                </a:lnTo>
                <a:lnTo>
                  <a:pt x="117584" y="198275"/>
                </a:lnTo>
                <a:lnTo>
                  <a:pt x="117759" y="198026"/>
                </a:lnTo>
                <a:lnTo>
                  <a:pt x="118290" y="197267"/>
                </a:lnTo>
                <a:lnTo>
                  <a:pt x="122222" y="197267"/>
                </a:lnTo>
                <a:cubicBezTo>
                  <a:pt x="123077" y="197267"/>
                  <a:pt x="123077" y="197267"/>
                  <a:pt x="123077" y="197267"/>
                </a:cubicBezTo>
                <a:cubicBezTo>
                  <a:pt x="123077" y="197267"/>
                  <a:pt x="121368" y="198975"/>
                  <a:pt x="119658" y="199829"/>
                </a:cubicBezTo>
                <a:lnTo>
                  <a:pt x="118863" y="199233"/>
                </a:lnTo>
                <a:lnTo>
                  <a:pt x="116262" y="204088"/>
                </a:lnTo>
                <a:lnTo>
                  <a:pt x="118869" y="203047"/>
                </a:lnTo>
                <a:lnTo>
                  <a:pt x="116239" y="206659"/>
                </a:lnTo>
                <a:lnTo>
                  <a:pt x="116239" y="204132"/>
                </a:lnTo>
                <a:lnTo>
                  <a:pt x="115888" y="204787"/>
                </a:lnTo>
                <a:lnTo>
                  <a:pt x="115888" y="204448"/>
                </a:lnTo>
                <a:lnTo>
                  <a:pt x="112820" y="207513"/>
                </a:lnTo>
                <a:cubicBezTo>
                  <a:pt x="111111" y="209220"/>
                  <a:pt x="109401" y="210928"/>
                  <a:pt x="109401" y="210928"/>
                </a:cubicBezTo>
                <a:cubicBezTo>
                  <a:pt x="109401" y="217758"/>
                  <a:pt x="109401" y="217758"/>
                  <a:pt x="102564" y="217758"/>
                </a:cubicBezTo>
                <a:cubicBezTo>
                  <a:pt x="102564" y="217758"/>
                  <a:pt x="109401" y="217758"/>
                  <a:pt x="109401" y="217758"/>
                </a:cubicBezTo>
                <a:cubicBezTo>
                  <a:pt x="109401" y="217758"/>
                  <a:pt x="109401" y="217758"/>
                  <a:pt x="110256" y="216905"/>
                </a:cubicBezTo>
                <a:lnTo>
                  <a:pt x="112820" y="214343"/>
                </a:lnTo>
                <a:lnTo>
                  <a:pt x="115888" y="217408"/>
                </a:lnTo>
                <a:lnTo>
                  <a:pt x="116239" y="217758"/>
                </a:lnTo>
                <a:cubicBezTo>
                  <a:pt x="116239" y="217758"/>
                  <a:pt x="109401" y="224589"/>
                  <a:pt x="109401" y="224589"/>
                </a:cubicBezTo>
                <a:cubicBezTo>
                  <a:pt x="109401" y="224589"/>
                  <a:pt x="102564" y="231419"/>
                  <a:pt x="102564" y="231419"/>
                </a:cubicBezTo>
                <a:cubicBezTo>
                  <a:pt x="102564" y="231419"/>
                  <a:pt x="102564" y="231419"/>
                  <a:pt x="103419" y="231419"/>
                </a:cubicBezTo>
                <a:lnTo>
                  <a:pt x="105128" y="231419"/>
                </a:lnTo>
                <a:lnTo>
                  <a:pt x="109401" y="231419"/>
                </a:lnTo>
                <a:cubicBezTo>
                  <a:pt x="109401" y="231419"/>
                  <a:pt x="109401" y="217758"/>
                  <a:pt x="116239" y="217758"/>
                </a:cubicBezTo>
                <a:cubicBezTo>
                  <a:pt x="123077" y="210928"/>
                  <a:pt x="123077" y="217758"/>
                  <a:pt x="123077" y="210928"/>
                </a:cubicBezTo>
                <a:cubicBezTo>
                  <a:pt x="123077" y="210928"/>
                  <a:pt x="129914" y="204098"/>
                  <a:pt x="129914" y="210928"/>
                </a:cubicBezTo>
                <a:cubicBezTo>
                  <a:pt x="129914" y="204098"/>
                  <a:pt x="129914" y="204098"/>
                  <a:pt x="136752" y="204098"/>
                </a:cubicBezTo>
                <a:cubicBezTo>
                  <a:pt x="136752" y="204098"/>
                  <a:pt x="143589" y="197267"/>
                  <a:pt x="143589" y="197267"/>
                </a:cubicBezTo>
                <a:cubicBezTo>
                  <a:pt x="143589" y="204098"/>
                  <a:pt x="150427" y="190437"/>
                  <a:pt x="150427" y="197267"/>
                </a:cubicBezTo>
                <a:cubicBezTo>
                  <a:pt x="150427" y="197267"/>
                  <a:pt x="150427" y="197267"/>
                  <a:pt x="150427" y="190437"/>
                </a:cubicBezTo>
                <a:cubicBezTo>
                  <a:pt x="150427" y="197267"/>
                  <a:pt x="157265" y="190437"/>
                  <a:pt x="157265" y="190437"/>
                </a:cubicBezTo>
                <a:cubicBezTo>
                  <a:pt x="157265" y="190437"/>
                  <a:pt x="157265" y="188729"/>
                  <a:pt x="157265" y="187022"/>
                </a:cubicBezTo>
                <a:lnTo>
                  <a:pt x="157265" y="184048"/>
                </a:lnTo>
                <a:lnTo>
                  <a:pt x="157265" y="183606"/>
                </a:lnTo>
                <a:lnTo>
                  <a:pt x="157780" y="183533"/>
                </a:lnTo>
                <a:lnTo>
                  <a:pt x="163247" y="182753"/>
                </a:lnTo>
                <a:cubicBezTo>
                  <a:pt x="164102" y="181899"/>
                  <a:pt x="164102" y="180191"/>
                  <a:pt x="164102" y="176776"/>
                </a:cubicBezTo>
                <a:lnTo>
                  <a:pt x="164102" y="180439"/>
                </a:lnTo>
                <a:lnTo>
                  <a:pt x="164102" y="182753"/>
                </a:lnTo>
                <a:cubicBezTo>
                  <a:pt x="164102" y="183606"/>
                  <a:pt x="164102" y="183606"/>
                  <a:pt x="164102" y="183606"/>
                </a:cubicBezTo>
                <a:cubicBezTo>
                  <a:pt x="164102" y="183606"/>
                  <a:pt x="164102" y="181899"/>
                  <a:pt x="164957" y="180191"/>
                </a:cubicBezTo>
                <a:lnTo>
                  <a:pt x="170271" y="177158"/>
                </a:lnTo>
                <a:lnTo>
                  <a:pt x="170940" y="176776"/>
                </a:lnTo>
                <a:cubicBezTo>
                  <a:pt x="164102" y="176776"/>
                  <a:pt x="164102" y="176776"/>
                  <a:pt x="164102" y="176776"/>
                </a:cubicBezTo>
                <a:cubicBezTo>
                  <a:pt x="164102" y="176776"/>
                  <a:pt x="165812" y="175068"/>
                  <a:pt x="168376" y="173361"/>
                </a:cubicBezTo>
                <a:lnTo>
                  <a:pt x="170940" y="172429"/>
                </a:lnTo>
                <a:lnTo>
                  <a:pt x="171451" y="172244"/>
                </a:lnTo>
                <a:lnTo>
                  <a:pt x="177777" y="169945"/>
                </a:lnTo>
                <a:cubicBezTo>
                  <a:pt x="174359" y="169945"/>
                  <a:pt x="172649" y="169945"/>
                  <a:pt x="171795" y="169945"/>
                </a:cubicBezTo>
                <a:lnTo>
                  <a:pt x="171054" y="169945"/>
                </a:lnTo>
                <a:lnTo>
                  <a:pt x="170940" y="169945"/>
                </a:lnTo>
                <a:lnTo>
                  <a:pt x="171054" y="169832"/>
                </a:lnTo>
                <a:lnTo>
                  <a:pt x="171795" y="169092"/>
                </a:lnTo>
                <a:lnTo>
                  <a:pt x="175242" y="165648"/>
                </a:lnTo>
                <a:lnTo>
                  <a:pt x="177777" y="163115"/>
                </a:lnTo>
                <a:lnTo>
                  <a:pt x="177777" y="157187"/>
                </a:lnTo>
                <a:lnTo>
                  <a:pt x="177777" y="157138"/>
                </a:lnTo>
                <a:lnTo>
                  <a:pt x="177777" y="156372"/>
                </a:lnTo>
                <a:lnTo>
                  <a:pt x="170657" y="157262"/>
                </a:lnTo>
                <a:cubicBezTo>
                  <a:pt x="170657" y="156369"/>
                  <a:pt x="170657" y="156369"/>
                  <a:pt x="170657" y="156369"/>
                </a:cubicBezTo>
                <a:cubicBezTo>
                  <a:pt x="170657" y="156369"/>
                  <a:pt x="170657" y="156369"/>
                  <a:pt x="171550" y="156369"/>
                </a:cubicBezTo>
                <a:lnTo>
                  <a:pt x="177777" y="156369"/>
                </a:lnTo>
                <a:lnTo>
                  <a:pt x="177777" y="156361"/>
                </a:lnTo>
                <a:lnTo>
                  <a:pt x="175122" y="155476"/>
                </a:lnTo>
                <a:lnTo>
                  <a:pt x="175853" y="153771"/>
                </a:lnTo>
                <a:lnTo>
                  <a:pt x="177777" y="156337"/>
                </a:lnTo>
                <a:lnTo>
                  <a:pt x="177777" y="156285"/>
                </a:lnTo>
                <a:lnTo>
                  <a:pt x="178503" y="156285"/>
                </a:lnTo>
                <a:lnTo>
                  <a:pt x="180975" y="153194"/>
                </a:lnTo>
                <a:cubicBezTo>
                  <a:pt x="182563" y="151209"/>
                  <a:pt x="184150" y="149225"/>
                  <a:pt x="184150" y="149225"/>
                </a:cubicBezTo>
                <a:cubicBezTo>
                  <a:pt x="184150" y="149225"/>
                  <a:pt x="184150" y="151209"/>
                  <a:pt x="183356" y="153194"/>
                </a:cubicBezTo>
                <a:lnTo>
                  <a:pt x="179029" y="156285"/>
                </a:lnTo>
                <a:lnTo>
                  <a:pt x="183760" y="156285"/>
                </a:lnTo>
                <a:cubicBezTo>
                  <a:pt x="184615" y="156285"/>
                  <a:pt x="184615" y="156285"/>
                  <a:pt x="184615" y="156285"/>
                </a:cubicBezTo>
                <a:cubicBezTo>
                  <a:pt x="177777" y="163115"/>
                  <a:pt x="184615" y="156285"/>
                  <a:pt x="184615" y="163115"/>
                </a:cubicBezTo>
                <a:cubicBezTo>
                  <a:pt x="184615" y="163115"/>
                  <a:pt x="184615" y="156285"/>
                  <a:pt x="184615" y="156285"/>
                </a:cubicBezTo>
                <a:cubicBezTo>
                  <a:pt x="184615" y="156285"/>
                  <a:pt x="184615" y="156285"/>
                  <a:pt x="185470" y="156285"/>
                </a:cubicBezTo>
                <a:lnTo>
                  <a:pt x="187179" y="156285"/>
                </a:lnTo>
                <a:lnTo>
                  <a:pt x="188034" y="156285"/>
                </a:lnTo>
                <a:lnTo>
                  <a:pt x="190598" y="156285"/>
                </a:lnTo>
                <a:cubicBezTo>
                  <a:pt x="191453" y="156285"/>
                  <a:pt x="191453" y="156285"/>
                  <a:pt x="191453" y="156285"/>
                </a:cubicBezTo>
                <a:lnTo>
                  <a:pt x="192088" y="156126"/>
                </a:lnTo>
                <a:lnTo>
                  <a:pt x="194872" y="155431"/>
                </a:lnTo>
                <a:cubicBezTo>
                  <a:pt x="196581" y="154577"/>
                  <a:pt x="198290" y="152869"/>
                  <a:pt x="198290" y="149454"/>
                </a:cubicBezTo>
                <a:cubicBezTo>
                  <a:pt x="205128" y="149454"/>
                  <a:pt x="205128" y="149454"/>
                  <a:pt x="205128" y="142624"/>
                </a:cubicBezTo>
                <a:lnTo>
                  <a:pt x="205738" y="142319"/>
                </a:lnTo>
                <a:lnTo>
                  <a:pt x="211965" y="139209"/>
                </a:lnTo>
                <a:cubicBezTo>
                  <a:pt x="213675" y="137501"/>
                  <a:pt x="215384" y="135793"/>
                  <a:pt x="218803" y="135793"/>
                </a:cubicBezTo>
                <a:cubicBezTo>
                  <a:pt x="218803" y="135793"/>
                  <a:pt x="217094" y="135793"/>
                  <a:pt x="215384" y="135793"/>
                </a:cubicBezTo>
                <a:lnTo>
                  <a:pt x="212726" y="135793"/>
                </a:lnTo>
                <a:lnTo>
                  <a:pt x="212726" y="136525"/>
                </a:lnTo>
                <a:cubicBezTo>
                  <a:pt x="205582" y="136525"/>
                  <a:pt x="205582" y="142875"/>
                  <a:pt x="198438" y="142875"/>
                </a:cubicBezTo>
                <a:cubicBezTo>
                  <a:pt x="205582" y="142875"/>
                  <a:pt x="205582" y="136525"/>
                  <a:pt x="205582" y="136525"/>
                </a:cubicBezTo>
                <a:cubicBezTo>
                  <a:pt x="209154" y="136525"/>
                  <a:pt x="210940" y="136525"/>
                  <a:pt x="211833" y="135731"/>
                </a:cubicBezTo>
                <a:lnTo>
                  <a:pt x="211838" y="135698"/>
                </a:lnTo>
                <a:lnTo>
                  <a:pt x="208547" y="133232"/>
                </a:lnTo>
                <a:cubicBezTo>
                  <a:pt x="206837" y="134086"/>
                  <a:pt x="205128" y="135793"/>
                  <a:pt x="205128" y="135793"/>
                </a:cubicBezTo>
                <a:cubicBezTo>
                  <a:pt x="205128" y="135793"/>
                  <a:pt x="205128" y="134086"/>
                  <a:pt x="205128" y="132378"/>
                </a:cubicBezTo>
                <a:lnTo>
                  <a:pt x="205128" y="130176"/>
                </a:lnTo>
                <a:lnTo>
                  <a:pt x="205128" y="129982"/>
                </a:lnTo>
                <a:lnTo>
                  <a:pt x="204969" y="130073"/>
                </a:lnTo>
                <a:lnTo>
                  <a:pt x="204954" y="130176"/>
                </a:lnTo>
                <a:lnTo>
                  <a:pt x="204273" y="134940"/>
                </a:lnTo>
                <a:lnTo>
                  <a:pt x="201972" y="135268"/>
                </a:lnTo>
                <a:lnTo>
                  <a:pt x="204147" y="130923"/>
                </a:lnTo>
                <a:lnTo>
                  <a:pt x="200207" y="135520"/>
                </a:lnTo>
                <a:lnTo>
                  <a:pt x="201972" y="135268"/>
                </a:lnTo>
                <a:lnTo>
                  <a:pt x="201709" y="135793"/>
                </a:lnTo>
                <a:lnTo>
                  <a:pt x="201608" y="135995"/>
                </a:lnTo>
                <a:lnTo>
                  <a:pt x="204788" y="136525"/>
                </a:lnTo>
                <a:cubicBezTo>
                  <a:pt x="204788" y="136525"/>
                  <a:pt x="203201" y="136525"/>
                  <a:pt x="201613" y="136525"/>
                </a:cubicBezTo>
                <a:lnTo>
                  <a:pt x="201343" y="136525"/>
                </a:lnTo>
                <a:lnTo>
                  <a:pt x="200180" y="138848"/>
                </a:lnTo>
                <a:lnTo>
                  <a:pt x="200819" y="139700"/>
                </a:lnTo>
                <a:cubicBezTo>
                  <a:pt x="200026" y="141287"/>
                  <a:pt x="198438" y="142875"/>
                  <a:pt x="198438" y="142875"/>
                </a:cubicBezTo>
                <a:lnTo>
                  <a:pt x="198438" y="142328"/>
                </a:lnTo>
                <a:lnTo>
                  <a:pt x="198290" y="142624"/>
                </a:lnTo>
                <a:cubicBezTo>
                  <a:pt x="198290" y="142624"/>
                  <a:pt x="198290" y="140916"/>
                  <a:pt x="198290" y="139209"/>
                </a:cubicBezTo>
                <a:lnTo>
                  <a:pt x="198290" y="136673"/>
                </a:lnTo>
                <a:lnTo>
                  <a:pt x="195263" y="139700"/>
                </a:lnTo>
                <a:cubicBezTo>
                  <a:pt x="193676" y="141287"/>
                  <a:pt x="192088" y="142875"/>
                  <a:pt x="192088" y="142875"/>
                </a:cubicBezTo>
                <a:lnTo>
                  <a:pt x="192862" y="139778"/>
                </a:lnTo>
                <a:lnTo>
                  <a:pt x="184151" y="142875"/>
                </a:lnTo>
                <a:cubicBezTo>
                  <a:pt x="191295" y="142875"/>
                  <a:pt x="191295" y="136525"/>
                  <a:pt x="191295" y="136525"/>
                </a:cubicBezTo>
                <a:lnTo>
                  <a:pt x="193033" y="139614"/>
                </a:lnTo>
                <a:lnTo>
                  <a:pt x="198290" y="136610"/>
                </a:lnTo>
                <a:lnTo>
                  <a:pt x="198290" y="135793"/>
                </a:lnTo>
                <a:lnTo>
                  <a:pt x="198633" y="135744"/>
                </a:lnTo>
                <a:lnTo>
                  <a:pt x="199232" y="133350"/>
                </a:lnTo>
                <a:lnTo>
                  <a:pt x="200748" y="132484"/>
                </a:lnTo>
                <a:lnTo>
                  <a:pt x="202010" y="130275"/>
                </a:lnTo>
                <a:lnTo>
                  <a:pt x="204639" y="129618"/>
                </a:lnTo>
                <a:lnTo>
                  <a:pt x="203994" y="127199"/>
                </a:lnTo>
                <a:lnTo>
                  <a:pt x="202042" y="128245"/>
                </a:lnTo>
                <a:lnTo>
                  <a:pt x="204788" y="122238"/>
                </a:lnTo>
                <a:cubicBezTo>
                  <a:pt x="204788" y="122238"/>
                  <a:pt x="204788" y="122238"/>
                  <a:pt x="204788" y="123230"/>
                </a:cubicBezTo>
                <a:lnTo>
                  <a:pt x="204788" y="129580"/>
                </a:lnTo>
                <a:lnTo>
                  <a:pt x="204823" y="129572"/>
                </a:lnTo>
                <a:lnTo>
                  <a:pt x="205128" y="128963"/>
                </a:lnTo>
                <a:lnTo>
                  <a:pt x="205049" y="129515"/>
                </a:lnTo>
                <a:lnTo>
                  <a:pt x="205128" y="129495"/>
                </a:lnTo>
                <a:lnTo>
                  <a:pt x="205128" y="128963"/>
                </a:lnTo>
                <a:lnTo>
                  <a:pt x="205627" y="129337"/>
                </a:lnTo>
                <a:lnTo>
                  <a:pt x="205699" y="129265"/>
                </a:lnTo>
                <a:lnTo>
                  <a:pt x="206475" y="123230"/>
                </a:lnTo>
                <a:cubicBezTo>
                  <a:pt x="207368" y="122238"/>
                  <a:pt x="209154" y="122238"/>
                  <a:pt x="212726" y="122238"/>
                </a:cubicBezTo>
                <a:cubicBezTo>
                  <a:pt x="209154" y="122238"/>
                  <a:pt x="207368" y="124222"/>
                  <a:pt x="206475" y="126207"/>
                </a:cubicBezTo>
                <a:lnTo>
                  <a:pt x="205812" y="129152"/>
                </a:lnTo>
                <a:lnTo>
                  <a:pt x="205812" y="129152"/>
                </a:lnTo>
                <a:lnTo>
                  <a:pt x="211039" y="123925"/>
                </a:lnTo>
                <a:cubicBezTo>
                  <a:pt x="211932" y="123032"/>
                  <a:pt x="211932" y="123032"/>
                  <a:pt x="211932" y="123032"/>
                </a:cubicBezTo>
                <a:cubicBezTo>
                  <a:pt x="211932" y="123032"/>
                  <a:pt x="211932" y="124818"/>
                  <a:pt x="211039" y="126604"/>
                </a:cubicBezTo>
                <a:lnTo>
                  <a:pt x="205899" y="129541"/>
                </a:lnTo>
                <a:lnTo>
                  <a:pt x="207345" y="130624"/>
                </a:lnTo>
                <a:lnTo>
                  <a:pt x="208547" y="131524"/>
                </a:lnTo>
                <a:cubicBezTo>
                  <a:pt x="208547" y="132378"/>
                  <a:pt x="208547" y="132378"/>
                  <a:pt x="211965" y="128963"/>
                </a:cubicBezTo>
                <a:cubicBezTo>
                  <a:pt x="211965" y="128963"/>
                  <a:pt x="211965" y="128963"/>
                  <a:pt x="211965" y="129817"/>
                </a:cubicBezTo>
                <a:lnTo>
                  <a:pt x="211965" y="134910"/>
                </a:lnTo>
                <a:lnTo>
                  <a:pt x="212726" y="130175"/>
                </a:lnTo>
                <a:lnTo>
                  <a:pt x="212726" y="129976"/>
                </a:lnTo>
                <a:lnTo>
                  <a:pt x="211965" y="128963"/>
                </a:lnTo>
                <a:lnTo>
                  <a:pt x="212726" y="128963"/>
                </a:lnTo>
                <a:lnTo>
                  <a:pt x="212726" y="128868"/>
                </a:lnTo>
                <a:lnTo>
                  <a:pt x="211965" y="128963"/>
                </a:lnTo>
                <a:lnTo>
                  <a:pt x="212726" y="128528"/>
                </a:lnTo>
                <a:lnTo>
                  <a:pt x="212726" y="122238"/>
                </a:lnTo>
                <a:lnTo>
                  <a:pt x="214314" y="122238"/>
                </a:lnTo>
                <a:lnTo>
                  <a:pt x="214314" y="127049"/>
                </a:lnTo>
                <a:lnTo>
                  <a:pt x="215901" y="123925"/>
                </a:lnTo>
                <a:lnTo>
                  <a:pt x="218255" y="123263"/>
                </a:lnTo>
                <a:lnTo>
                  <a:pt x="218540" y="123183"/>
                </a:lnTo>
                <a:lnTo>
                  <a:pt x="218641" y="122781"/>
                </a:lnTo>
                <a:lnTo>
                  <a:pt x="218777" y="122238"/>
                </a:lnTo>
                <a:lnTo>
                  <a:pt x="218803" y="122132"/>
                </a:lnTo>
                <a:lnTo>
                  <a:pt x="218971" y="122132"/>
                </a:lnTo>
                <a:lnTo>
                  <a:pt x="219076" y="122132"/>
                </a:lnTo>
                <a:lnTo>
                  <a:pt x="219876" y="122132"/>
                </a:lnTo>
                <a:lnTo>
                  <a:pt x="220142" y="122132"/>
                </a:lnTo>
                <a:lnTo>
                  <a:pt x="221347" y="121116"/>
                </a:lnTo>
                <a:lnTo>
                  <a:pt x="220466" y="121468"/>
                </a:lnTo>
                <a:lnTo>
                  <a:pt x="219076" y="122023"/>
                </a:lnTo>
                <a:lnTo>
                  <a:pt x="218923" y="122085"/>
                </a:lnTo>
                <a:lnTo>
                  <a:pt x="218803" y="122132"/>
                </a:lnTo>
                <a:lnTo>
                  <a:pt x="218887" y="122049"/>
                </a:lnTo>
                <a:lnTo>
                  <a:pt x="219076" y="121860"/>
                </a:lnTo>
                <a:lnTo>
                  <a:pt x="222222" y="118717"/>
                </a:lnTo>
                <a:lnTo>
                  <a:pt x="225054" y="115888"/>
                </a:lnTo>
                <a:lnTo>
                  <a:pt x="225641" y="115302"/>
                </a:lnTo>
                <a:lnTo>
                  <a:pt x="226052" y="116123"/>
                </a:lnTo>
                <a:lnTo>
                  <a:pt x="227807" y="116781"/>
                </a:lnTo>
                <a:lnTo>
                  <a:pt x="227191" y="118399"/>
                </a:lnTo>
                <a:lnTo>
                  <a:pt x="227350" y="118717"/>
                </a:lnTo>
                <a:lnTo>
                  <a:pt x="227019" y="118849"/>
                </a:lnTo>
                <a:lnTo>
                  <a:pt x="225818" y="122004"/>
                </a:lnTo>
                <a:lnTo>
                  <a:pt x="235042" y="115302"/>
                </a:lnTo>
                <a:cubicBezTo>
                  <a:pt x="237607" y="113594"/>
                  <a:pt x="239316" y="111887"/>
                  <a:pt x="239316" y="108472"/>
                </a:cubicBezTo>
                <a:lnTo>
                  <a:pt x="239713" y="108295"/>
                </a:lnTo>
                <a:lnTo>
                  <a:pt x="239713" y="106219"/>
                </a:lnTo>
                <a:lnTo>
                  <a:pt x="236241" y="108744"/>
                </a:lnTo>
                <a:lnTo>
                  <a:pt x="232533" y="114676"/>
                </a:lnTo>
                <a:lnTo>
                  <a:pt x="233162" y="114619"/>
                </a:lnTo>
                <a:lnTo>
                  <a:pt x="232478" y="115302"/>
                </a:lnTo>
                <a:lnTo>
                  <a:pt x="232478" y="114765"/>
                </a:lnTo>
                <a:lnTo>
                  <a:pt x="231776" y="115888"/>
                </a:lnTo>
                <a:lnTo>
                  <a:pt x="231776" y="114745"/>
                </a:lnTo>
                <a:lnTo>
                  <a:pt x="225641" y="115302"/>
                </a:lnTo>
                <a:cubicBezTo>
                  <a:pt x="229060" y="115302"/>
                  <a:pt x="230769" y="115302"/>
                  <a:pt x="231623" y="114448"/>
                </a:cubicBezTo>
                <a:lnTo>
                  <a:pt x="231776" y="113381"/>
                </a:lnTo>
                <a:lnTo>
                  <a:pt x="231776" y="109637"/>
                </a:lnTo>
                <a:cubicBezTo>
                  <a:pt x="231776" y="108744"/>
                  <a:pt x="231776" y="108744"/>
                  <a:pt x="231776" y="108744"/>
                </a:cubicBezTo>
                <a:lnTo>
                  <a:pt x="232459" y="108607"/>
                </a:lnTo>
                <a:lnTo>
                  <a:pt x="232478" y="108472"/>
                </a:lnTo>
                <a:lnTo>
                  <a:pt x="232478" y="108604"/>
                </a:lnTo>
                <a:lnTo>
                  <a:pt x="236241" y="107851"/>
                </a:lnTo>
                <a:lnTo>
                  <a:pt x="239713" y="105641"/>
                </a:lnTo>
                <a:lnTo>
                  <a:pt x="239713" y="103287"/>
                </a:lnTo>
                <a:cubicBezTo>
                  <a:pt x="239713" y="102394"/>
                  <a:pt x="239713" y="102394"/>
                  <a:pt x="239713" y="102394"/>
                </a:cubicBezTo>
                <a:lnTo>
                  <a:pt x="246063" y="100251"/>
                </a:lnTo>
                <a:lnTo>
                  <a:pt x="246063" y="99219"/>
                </a:lnTo>
                <a:lnTo>
                  <a:pt x="246063" y="96044"/>
                </a:lnTo>
                <a:cubicBezTo>
                  <a:pt x="246063" y="95250"/>
                  <a:pt x="246063" y="95250"/>
                  <a:pt x="246063" y="95250"/>
                </a:cubicBezTo>
                <a:cubicBezTo>
                  <a:pt x="249238" y="95250"/>
                  <a:pt x="249238" y="95250"/>
                  <a:pt x="248444" y="95250"/>
                </a:cubicBezTo>
                <a:lnTo>
                  <a:pt x="249238" y="95250"/>
                </a:lnTo>
                <a:cubicBezTo>
                  <a:pt x="250826" y="95250"/>
                  <a:pt x="252413" y="95250"/>
                  <a:pt x="252413" y="95250"/>
                </a:cubicBezTo>
                <a:cubicBezTo>
                  <a:pt x="249238" y="95250"/>
                  <a:pt x="247651" y="96837"/>
                  <a:pt x="246857" y="98425"/>
                </a:cubicBezTo>
                <a:lnTo>
                  <a:pt x="246431" y="100126"/>
                </a:lnTo>
                <a:lnTo>
                  <a:pt x="247651" y="99715"/>
                </a:lnTo>
                <a:lnTo>
                  <a:pt x="246910" y="100965"/>
                </a:lnTo>
                <a:lnTo>
                  <a:pt x="249238" y="99219"/>
                </a:lnTo>
                <a:cubicBezTo>
                  <a:pt x="250826" y="98425"/>
                  <a:pt x="252413" y="98425"/>
                  <a:pt x="252413" y="101600"/>
                </a:cubicBezTo>
                <a:cubicBezTo>
                  <a:pt x="252413" y="101600"/>
                  <a:pt x="249238" y="101600"/>
                  <a:pt x="246857" y="101600"/>
                </a:cubicBezTo>
                <a:lnTo>
                  <a:pt x="246533" y="101600"/>
                </a:lnTo>
                <a:lnTo>
                  <a:pt x="246509" y="101641"/>
                </a:lnTo>
                <a:lnTo>
                  <a:pt x="250427" y="101641"/>
                </a:lnTo>
                <a:lnTo>
                  <a:pt x="252991" y="101641"/>
                </a:lnTo>
                <a:cubicBezTo>
                  <a:pt x="249572" y="105056"/>
                  <a:pt x="247863" y="105056"/>
                  <a:pt x="247008" y="104203"/>
                </a:cubicBezTo>
                <a:lnTo>
                  <a:pt x="246281" y="102026"/>
                </a:lnTo>
                <a:lnTo>
                  <a:pt x="246063" y="102394"/>
                </a:lnTo>
                <a:lnTo>
                  <a:pt x="244284" y="102894"/>
                </a:lnTo>
                <a:lnTo>
                  <a:pt x="242386" y="104275"/>
                </a:lnTo>
                <a:lnTo>
                  <a:pt x="240528" y="107934"/>
                </a:lnTo>
                <a:lnTo>
                  <a:pt x="247008" y="105056"/>
                </a:lnTo>
                <a:cubicBezTo>
                  <a:pt x="249572" y="103349"/>
                  <a:pt x="252991" y="101641"/>
                  <a:pt x="259829" y="101641"/>
                </a:cubicBezTo>
                <a:lnTo>
                  <a:pt x="256682" y="98498"/>
                </a:lnTo>
                <a:lnTo>
                  <a:pt x="257264" y="98226"/>
                </a:lnTo>
                <a:cubicBezTo>
                  <a:pt x="261538" y="96518"/>
                  <a:pt x="266666" y="94811"/>
                  <a:pt x="266666" y="94811"/>
                </a:cubicBezTo>
                <a:cubicBezTo>
                  <a:pt x="273504" y="87980"/>
                  <a:pt x="273504" y="87980"/>
                  <a:pt x="280341" y="87980"/>
                </a:cubicBezTo>
                <a:lnTo>
                  <a:pt x="280341" y="87127"/>
                </a:lnTo>
                <a:cubicBezTo>
                  <a:pt x="282051" y="86273"/>
                  <a:pt x="283760" y="84565"/>
                  <a:pt x="287179" y="81150"/>
                </a:cubicBezTo>
                <a:cubicBezTo>
                  <a:pt x="287179" y="81150"/>
                  <a:pt x="287179" y="81150"/>
                  <a:pt x="294017" y="81150"/>
                </a:cubicBezTo>
                <a:cubicBezTo>
                  <a:pt x="294017" y="77735"/>
                  <a:pt x="294017" y="76027"/>
                  <a:pt x="294017" y="75173"/>
                </a:cubicBezTo>
                <a:lnTo>
                  <a:pt x="294017" y="74612"/>
                </a:lnTo>
                <a:lnTo>
                  <a:pt x="293975" y="74612"/>
                </a:lnTo>
                <a:lnTo>
                  <a:pt x="293162" y="80296"/>
                </a:lnTo>
                <a:cubicBezTo>
                  <a:pt x="292308" y="81150"/>
                  <a:pt x="290598" y="81150"/>
                  <a:pt x="287179" y="81150"/>
                </a:cubicBezTo>
                <a:cubicBezTo>
                  <a:pt x="290598" y="77735"/>
                  <a:pt x="292308" y="76027"/>
                  <a:pt x="293162" y="75173"/>
                </a:cubicBezTo>
                <a:lnTo>
                  <a:pt x="293724" y="74612"/>
                </a:lnTo>
                <a:lnTo>
                  <a:pt x="293688" y="74612"/>
                </a:lnTo>
                <a:lnTo>
                  <a:pt x="293682" y="74612"/>
                </a:lnTo>
                <a:lnTo>
                  <a:pt x="288156" y="79442"/>
                </a:lnTo>
                <a:lnTo>
                  <a:pt x="290598" y="75173"/>
                </a:lnTo>
                <a:lnTo>
                  <a:pt x="292846" y="74612"/>
                </a:lnTo>
                <a:lnTo>
                  <a:pt x="291307" y="74612"/>
                </a:lnTo>
                <a:lnTo>
                  <a:pt x="288727" y="74612"/>
                </a:lnTo>
                <a:lnTo>
                  <a:pt x="288132" y="74612"/>
                </a:lnTo>
                <a:lnTo>
                  <a:pt x="287867" y="74612"/>
                </a:lnTo>
                <a:lnTo>
                  <a:pt x="290686" y="73125"/>
                </a:lnTo>
                <a:lnTo>
                  <a:pt x="287341" y="74612"/>
                </a:lnTo>
                <a:lnTo>
                  <a:pt x="287867" y="74612"/>
                </a:lnTo>
                <a:cubicBezTo>
                  <a:pt x="287867" y="74612"/>
                  <a:pt x="280988" y="80962"/>
                  <a:pt x="280988" y="80962"/>
                </a:cubicBezTo>
                <a:cubicBezTo>
                  <a:pt x="280988" y="80962"/>
                  <a:pt x="280988" y="80962"/>
                  <a:pt x="280988" y="80168"/>
                </a:cubicBezTo>
                <a:lnTo>
                  <a:pt x="280988" y="75142"/>
                </a:lnTo>
                <a:lnTo>
                  <a:pt x="280195" y="74613"/>
                </a:lnTo>
                <a:lnTo>
                  <a:pt x="280988" y="74613"/>
                </a:lnTo>
                <a:lnTo>
                  <a:pt x="280988" y="74612"/>
                </a:lnTo>
                <a:cubicBezTo>
                  <a:pt x="280988" y="74612"/>
                  <a:pt x="282708" y="74612"/>
                  <a:pt x="284428" y="74612"/>
                </a:cubicBezTo>
                <a:lnTo>
                  <a:pt x="287338" y="74612"/>
                </a:lnTo>
                <a:lnTo>
                  <a:pt x="287339" y="74612"/>
                </a:lnTo>
                <a:lnTo>
                  <a:pt x="287340" y="74612"/>
                </a:lnTo>
                <a:lnTo>
                  <a:pt x="290911" y="71438"/>
                </a:lnTo>
                <a:cubicBezTo>
                  <a:pt x="292696" y="69850"/>
                  <a:pt x="294482" y="68263"/>
                  <a:pt x="294482" y="68263"/>
                </a:cubicBezTo>
                <a:lnTo>
                  <a:pt x="294747" y="68263"/>
                </a:lnTo>
                <a:lnTo>
                  <a:pt x="294747" y="68262"/>
                </a:lnTo>
                <a:lnTo>
                  <a:pt x="294749" y="68263"/>
                </a:lnTo>
                <a:lnTo>
                  <a:pt x="298054" y="68263"/>
                </a:lnTo>
                <a:lnTo>
                  <a:pt x="300832" y="68263"/>
                </a:lnTo>
                <a:lnTo>
                  <a:pt x="301622" y="68263"/>
                </a:lnTo>
                <a:lnTo>
                  <a:pt x="301625" y="68262"/>
                </a:lnTo>
                <a:lnTo>
                  <a:pt x="301625" y="68262"/>
                </a:lnTo>
                <a:lnTo>
                  <a:pt x="301628" y="68261"/>
                </a:lnTo>
                <a:lnTo>
                  <a:pt x="304801" y="65088"/>
                </a:lnTo>
                <a:cubicBezTo>
                  <a:pt x="304801" y="65088"/>
                  <a:pt x="304801" y="65088"/>
                  <a:pt x="307976" y="61913"/>
                </a:cubicBezTo>
                <a:cubicBezTo>
                  <a:pt x="307976" y="65088"/>
                  <a:pt x="306389" y="66675"/>
                  <a:pt x="304801" y="67469"/>
                </a:cubicBezTo>
                <a:lnTo>
                  <a:pt x="301650" y="68257"/>
                </a:lnTo>
                <a:lnTo>
                  <a:pt x="305594" y="67468"/>
                </a:lnTo>
                <a:lnTo>
                  <a:pt x="308661" y="65516"/>
                </a:lnTo>
                <a:lnTo>
                  <a:pt x="307975" y="68262"/>
                </a:lnTo>
                <a:lnTo>
                  <a:pt x="307692" y="68262"/>
                </a:lnTo>
                <a:lnTo>
                  <a:pt x="307692" y="68343"/>
                </a:lnTo>
                <a:lnTo>
                  <a:pt x="307692" y="68424"/>
                </a:lnTo>
                <a:lnTo>
                  <a:pt x="307975" y="68262"/>
                </a:lnTo>
                <a:lnTo>
                  <a:pt x="307692" y="68545"/>
                </a:lnTo>
                <a:lnTo>
                  <a:pt x="307692" y="70904"/>
                </a:lnTo>
                <a:cubicBezTo>
                  <a:pt x="307692" y="72612"/>
                  <a:pt x="307692" y="74320"/>
                  <a:pt x="307692" y="74320"/>
                </a:cubicBezTo>
                <a:cubicBezTo>
                  <a:pt x="307692" y="74320"/>
                  <a:pt x="305983" y="74320"/>
                  <a:pt x="305128" y="73466"/>
                </a:cubicBezTo>
                <a:lnTo>
                  <a:pt x="306899" y="69338"/>
                </a:lnTo>
                <a:lnTo>
                  <a:pt x="304800" y="71437"/>
                </a:lnTo>
                <a:lnTo>
                  <a:pt x="301917" y="74320"/>
                </a:lnTo>
                <a:lnTo>
                  <a:pt x="304273" y="74320"/>
                </a:lnTo>
                <a:lnTo>
                  <a:pt x="305128" y="74320"/>
                </a:lnTo>
                <a:lnTo>
                  <a:pt x="307692" y="74320"/>
                </a:lnTo>
                <a:cubicBezTo>
                  <a:pt x="307692" y="74320"/>
                  <a:pt x="307692" y="74320"/>
                  <a:pt x="308547" y="74320"/>
                </a:cubicBezTo>
                <a:lnTo>
                  <a:pt x="311111" y="74320"/>
                </a:lnTo>
                <a:lnTo>
                  <a:pt x="313674" y="74320"/>
                </a:lnTo>
                <a:cubicBezTo>
                  <a:pt x="314529" y="74320"/>
                  <a:pt x="314529" y="74320"/>
                  <a:pt x="314529" y="74320"/>
                </a:cubicBezTo>
                <a:cubicBezTo>
                  <a:pt x="314529" y="81150"/>
                  <a:pt x="314529" y="74320"/>
                  <a:pt x="307692" y="81150"/>
                </a:cubicBezTo>
                <a:cubicBezTo>
                  <a:pt x="307692" y="81150"/>
                  <a:pt x="307692" y="81150"/>
                  <a:pt x="307692" y="82004"/>
                </a:cubicBezTo>
                <a:lnTo>
                  <a:pt x="307692" y="84565"/>
                </a:lnTo>
                <a:lnTo>
                  <a:pt x="314529" y="81150"/>
                </a:lnTo>
                <a:lnTo>
                  <a:pt x="310588" y="85087"/>
                </a:lnTo>
                <a:lnTo>
                  <a:pt x="307692" y="87980"/>
                </a:lnTo>
                <a:lnTo>
                  <a:pt x="307692" y="84565"/>
                </a:lnTo>
                <a:cubicBezTo>
                  <a:pt x="305983" y="84565"/>
                  <a:pt x="304273" y="84565"/>
                  <a:pt x="300854" y="87980"/>
                </a:cubicBezTo>
                <a:cubicBezTo>
                  <a:pt x="300854" y="87980"/>
                  <a:pt x="294017" y="94811"/>
                  <a:pt x="294017" y="87980"/>
                </a:cubicBezTo>
                <a:cubicBezTo>
                  <a:pt x="294017" y="94811"/>
                  <a:pt x="294017" y="94811"/>
                  <a:pt x="294017" y="94811"/>
                </a:cubicBezTo>
                <a:cubicBezTo>
                  <a:pt x="294017" y="94811"/>
                  <a:pt x="294017" y="94811"/>
                  <a:pt x="300854" y="87980"/>
                </a:cubicBezTo>
                <a:cubicBezTo>
                  <a:pt x="300854" y="94811"/>
                  <a:pt x="300854" y="94811"/>
                  <a:pt x="300854" y="94811"/>
                </a:cubicBezTo>
                <a:cubicBezTo>
                  <a:pt x="300854" y="94811"/>
                  <a:pt x="307692" y="87980"/>
                  <a:pt x="307692" y="87980"/>
                </a:cubicBezTo>
                <a:cubicBezTo>
                  <a:pt x="307692" y="91396"/>
                  <a:pt x="307692" y="91396"/>
                  <a:pt x="307692" y="90542"/>
                </a:cubicBezTo>
                <a:lnTo>
                  <a:pt x="307692" y="91396"/>
                </a:lnTo>
                <a:cubicBezTo>
                  <a:pt x="307692" y="91396"/>
                  <a:pt x="307692" y="91396"/>
                  <a:pt x="307692" y="94811"/>
                </a:cubicBezTo>
                <a:cubicBezTo>
                  <a:pt x="314529" y="87980"/>
                  <a:pt x="307692" y="87980"/>
                  <a:pt x="314529" y="87980"/>
                </a:cubicBezTo>
                <a:lnTo>
                  <a:pt x="315151" y="85497"/>
                </a:lnTo>
                <a:lnTo>
                  <a:pt x="315384" y="87127"/>
                </a:lnTo>
                <a:cubicBezTo>
                  <a:pt x="316239" y="87980"/>
                  <a:pt x="317948" y="87980"/>
                  <a:pt x="321367" y="87980"/>
                </a:cubicBezTo>
                <a:cubicBezTo>
                  <a:pt x="328204" y="87980"/>
                  <a:pt x="328204" y="87980"/>
                  <a:pt x="328204" y="94811"/>
                </a:cubicBezTo>
                <a:cubicBezTo>
                  <a:pt x="328204" y="87980"/>
                  <a:pt x="321367" y="94811"/>
                  <a:pt x="321367" y="94811"/>
                </a:cubicBezTo>
                <a:cubicBezTo>
                  <a:pt x="321367" y="94811"/>
                  <a:pt x="321367" y="94811"/>
                  <a:pt x="328204" y="94811"/>
                </a:cubicBezTo>
                <a:cubicBezTo>
                  <a:pt x="328204" y="94811"/>
                  <a:pt x="328204" y="94811"/>
                  <a:pt x="328204" y="93957"/>
                </a:cubicBezTo>
                <a:lnTo>
                  <a:pt x="328204" y="90542"/>
                </a:lnTo>
                <a:cubicBezTo>
                  <a:pt x="328204" y="91396"/>
                  <a:pt x="328204" y="91396"/>
                  <a:pt x="328204" y="87980"/>
                </a:cubicBezTo>
                <a:lnTo>
                  <a:pt x="328907" y="87679"/>
                </a:lnTo>
                <a:lnTo>
                  <a:pt x="329473" y="85328"/>
                </a:lnTo>
                <a:lnTo>
                  <a:pt x="331114" y="84354"/>
                </a:lnTo>
                <a:lnTo>
                  <a:pt x="329401" y="87468"/>
                </a:lnTo>
                <a:lnTo>
                  <a:pt x="332991" y="85931"/>
                </a:lnTo>
                <a:lnTo>
                  <a:pt x="334187" y="85419"/>
                </a:lnTo>
                <a:cubicBezTo>
                  <a:pt x="335042" y="84565"/>
                  <a:pt x="335042" y="84565"/>
                  <a:pt x="335042" y="87980"/>
                </a:cubicBezTo>
                <a:lnTo>
                  <a:pt x="335825" y="87824"/>
                </a:lnTo>
                <a:lnTo>
                  <a:pt x="339316" y="87127"/>
                </a:lnTo>
                <a:lnTo>
                  <a:pt x="348520" y="81275"/>
                </a:lnTo>
                <a:lnTo>
                  <a:pt x="342305" y="83939"/>
                </a:lnTo>
                <a:cubicBezTo>
                  <a:pt x="341313" y="84931"/>
                  <a:pt x="341313" y="84931"/>
                  <a:pt x="341313" y="80962"/>
                </a:cubicBezTo>
                <a:lnTo>
                  <a:pt x="342107" y="80962"/>
                </a:lnTo>
                <a:lnTo>
                  <a:pt x="342108" y="80962"/>
                </a:lnTo>
                <a:lnTo>
                  <a:pt x="344786" y="80962"/>
                </a:lnTo>
                <a:lnTo>
                  <a:pt x="345282" y="80962"/>
                </a:lnTo>
                <a:lnTo>
                  <a:pt x="348259" y="80962"/>
                </a:lnTo>
                <a:lnTo>
                  <a:pt x="348905" y="80962"/>
                </a:lnTo>
                <a:lnTo>
                  <a:pt x="352136" y="77735"/>
                </a:lnTo>
                <a:lnTo>
                  <a:pt x="354241" y="75632"/>
                </a:lnTo>
                <a:lnTo>
                  <a:pt x="352426" y="76993"/>
                </a:lnTo>
                <a:cubicBezTo>
                  <a:pt x="350839" y="77787"/>
                  <a:pt x="349251" y="77787"/>
                  <a:pt x="349251" y="74612"/>
                </a:cubicBezTo>
                <a:cubicBezTo>
                  <a:pt x="349251" y="74612"/>
                  <a:pt x="349251" y="74612"/>
                  <a:pt x="350045" y="74612"/>
                </a:cubicBezTo>
                <a:lnTo>
                  <a:pt x="352426" y="74612"/>
                </a:lnTo>
                <a:lnTo>
                  <a:pt x="353220" y="74612"/>
                </a:lnTo>
                <a:lnTo>
                  <a:pt x="355262" y="74612"/>
                </a:lnTo>
                <a:lnTo>
                  <a:pt x="355555" y="74320"/>
                </a:lnTo>
                <a:lnTo>
                  <a:pt x="355768" y="74320"/>
                </a:lnTo>
                <a:lnTo>
                  <a:pt x="355949" y="74003"/>
                </a:lnTo>
                <a:lnTo>
                  <a:pt x="349251" y="74612"/>
                </a:lnTo>
                <a:cubicBezTo>
                  <a:pt x="352426" y="71437"/>
                  <a:pt x="354014" y="71437"/>
                  <a:pt x="355601" y="71437"/>
                </a:cubicBezTo>
                <a:lnTo>
                  <a:pt x="358141" y="70167"/>
                </a:lnTo>
                <a:lnTo>
                  <a:pt x="358776" y="69056"/>
                </a:lnTo>
                <a:cubicBezTo>
                  <a:pt x="358776" y="68262"/>
                  <a:pt x="358776" y="68262"/>
                  <a:pt x="361951" y="68262"/>
                </a:cubicBezTo>
                <a:lnTo>
                  <a:pt x="360599" y="70154"/>
                </a:lnTo>
                <a:lnTo>
                  <a:pt x="361753" y="69056"/>
                </a:lnTo>
                <a:cubicBezTo>
                  <a:pt x="362586" y="68262"/>
                  <a:pt x="362586" y="68262"/>
                  <a:pt x="362586" y="68262"/>
                </a:cubicBezTo>
                <a:cubicBezTo>
                  <a:pt x="362586" y="68262"/>
                  <a:pt x="364253" y="68262"/>
                  <a:pt x="365920" y="68262"/>
                </a:cubicBezTo>
                <a:lnTo>
                  <a:pt x="366754" y="68262"/>
                </a:lnTo>
                <a:lnTo>
                  <a:pt x="369095" y="68262"/>
                </a:lnTo>
                <a:lnTo>
                  <a:pt x="369254" y="68262"/>
                </a:lnTo>
                <a:lnTo>
                  <a:pt x="369128" y="68279"/>
                </a:lnTo>
                <a:lnTo>
                  <a:pt x="370993" y="69254"/>
                </a:lnTo>
                <a:cubicBezTo>
                  <a:pt x="370658" y="69849"/>
                  <a:pt x="369542" y="70643"/>
                  <a:pt x="368202" y="71437"/>
                </a:cubicBezTo>
                <a:lnTo>
                  <a:pt x="367357" y="71866"/>
                </a:lnTo>
                <a:lnTo>
                  <a:pt x="369084" y="68285"/>
                </a:lnTo>
                <a:lnTo>
                  <a:pt x="363420" y="69056"/>
                </a:lnTo>
                <a:lnTo>
                  <a:pt x="362639" y="74263"/>
                </a:lnTo>
                <a:lnTo>
                  <a:pt x="367357" y="71866"/>
                </a:lnTo>
                <a:lnTo>
                  <a:pt x="366416" y="73818"/>
                </a:lnTo>
                <a:lnTo>
                  <a:pt x="368108" y="74320"/>
                </a:lnTo>
                <a:lnTo>
                  <a:pt x="369230" y="74320"/>
                </a:lnTo>
                <a:lnTo>
                  <a:pt x="368621" y="74472"/>
                </a:lnTo>
                <a:lnTo>
                  <a:pt x="369095" y="74612"/>
                </a:lnTo>
                <a:lnTo>
                  <a:pt x="368059" y="74612"/>
                </a:lnTo>
                <a:lnTo>
                  <a:pt x="365811" y="75173"/>
                </a:lnTo>
                <a:lnTo>
                  <a:pt x="364012" y="78319"/>
                </a:lnTo>
                <a:lnTo>
                  <a:pt x="362392" y="78589"/>
                </a:lnTo>
                <a:lnTo>
                  <a:pt x="362392" y="74612"/>
                </a:lnTo>
                <a:lnTo>
                  <a:pt x="362225" y="74612"/>
                </a:lnTo>
                <a:lnTo>
                  <a:pt x="358974" y="80296"/>
                </a:lnTo>
                <a:cubicBezTo>
                  <a:pt x="357264" y="81150"/>
                  <a:pt x="355555" y="81150"/>
                  <a:pt x="355555" y="81150"/>
                </a:cubicBezTo>
                <a:cubicBezTo>
                  <a:pt x="355555" y="81150"/>
                  <a:pt x="362392" y="81150"/>
                  <a:pt x="362392" y="81150"/>
                </a:cubicBezTo>
                <a:cubicBezTo>
                  <a:pt x="369230" y="74320"/>
                  <a:pt x="362392" y="81150"/>
                  <a:pt x="369230" y="81150"/>
                </a:cubicBezTo>
                <a:cubicBezTo>
                  <a:pt x="369230" y="74320"/>
                  <a:pt x="369230" y="74320"/>
                  <a:pt x="369230" y="74320"/>
                </a:cubicBezTo>
                <a:lnTo>
                  <a:pt x="370940" y="74320"/>
                </a:lnTo>
                <a:lnTo>
                  <a:pt x="371794" y="74320"/>
                </a:lnTo>
                <a:lnTo>
                  <a:pt x="372649" y="74320"/>
                </a:lnTo>
                <a:lnTo>
                  <a:pt x="375213" y="74320"/>
                </a:lnTo>
                <a:cubicBezTo>
                  <a:pt x="376068" y="74320"/>
                  <a:pt x="376068" y="74320"/>
                  <a:pt x="376068" y="74320"/>
                </a:cubicBezTo>
                <a:lnTo>
                  <a:pt x="376361" y="74612"/>
                </a:lnTo>
                <a:lnTo>
                  <a:pt x="379866" y="78114"/>
                </a:lnTo>
                <a:lnTo>
                  <a:pt x="376068" y="81150"/>
                </a:lnTo>
                <a:lnTo>
                  <a:pt x="380854" y="79101"/>
                </a:lnTo>
                <a:lnTo>
                  <a:pt x="382050" y="80296"/>
                </a:lnTo>
                <a:cubicBezTo>
                  <a:pt x="382905" y="81150"/>
                  <a:pt x="382905" y="81150"/>
                  <a:pt x="382905" y="81150"/>
                </a:cubicBezTo>
                <a:cubicBezTo>
                  <a:pt x="382905" y="77735"/>
                  <a:pt x="382905" y="77735"/>
                  <a:pt x="382050" y="78589"/>
                </a:cubicBezTo>
                <a:lnTo>
                  <a:pt x="380854" y="79101"/>
                </a:lnTo>
                <a:lnTo>
                  <a:pt x="379866" y="78114"/>
                </a:lnTo>
                <a:lnTo>
                  <a:pt x="380341" y="77735"/>
                </a:lnTo>
                <a:lnTo>
                  <a:pt x="382905" y="76803"/>
                </a:lnTo>
                <a:lnTo>
                  <a:pt x="389743" y="74320"/>
                </a:lnTo>
                <a:cubicBezTo>
                  <a:pt x="389743" y="74320"/>
                  <a:pt x="391452" y="74320"/>
                  <a:pt x="393162" y="73466"/>
                </a:cubicBezTo>
                <a:lnTo>
                  <a:pt x="394363" y="71366"/>
                </a:lnTo>
                <a:lnTo>
                  <a:pt x="396580" y="74320"/>
                </a:lnTo>
                <a:cubicBezTo>
                  <a:pt x="396580" y="74320"/>
                  <a:pt x="396580" y="72612"/>
                  <a:pt x="396580" y="70904"/>
                </a:cubicBezTo>
                <a:lnTo>
                  <a:pt x="396580" y="68262"/>
                </a:lnTo>
                <a:lnTo>
                  <a:pt x="396580" y="67489"/>
                </a:lnTo>
                <a:cubicBezTo>
                  <a:pt x="396580" y="67489"/>
                  <a:pt x="396580" y="67489"/>
                  <a:pt x="403418" y="67489"/>
                </a:cubicBezTo>
                <a:lnTo>
                  <a:pt x="404661" y="67489"/>
                </a:lnTo>
                <a:lnTo>
                  <a:pt x="413545" y="62706"/>
                </a:lnTo>
                <a:lnTo>
                  <a:pt x="416032" y="62514"/>
                </a:lnTo>
                <a:lnTo>
                  <a:pt x="417093" y="60659"/>
                </a:lnTo>
                <a:lnTo>
                  <a:pt x="417093" y="62433"/>
                </a:lnTo>
                <a:lnTo>
                  <a:pt x="422577" y="62011"/>
                </a:lnTo>
                <a:lnTo>
                  <a:pt x="423931" y="60659"/>
                </a:lnTo>
                <a:lnTo>
                  <a:pt x="423613" y="61931"/>
                </a:lnTo>
                <a:lnTo>
                  <a:pt x="423864" y="61912"/>
                </a:lnTo>
                <a:lnTo>
                  <a:pt x="423610" y="61941"/>
                </a:lnTo>
                <a:lnTo>
                  <a:pt x="423076" y="64074"/>
                </a:lnTo>
                <a:cubicBezTo>
                  <a:pt x="422222" y="65781"/>
                  <a:pt x="420512" y="67489"/>
                  <a:pt x="417093" y="67489"/>
                </a:cubicBezTo>
                <a:cubicBezTo>
                  <a:pt x="417093" y="67489"/>
                  <a:pt x="418803" y="65781"/>
                  <a:pt x="420512" y="64074"/>
                </a:cubicBezTo>
                <a:lnTo>
                  <a:pt x="422521" y="62067"/>
                </a:lnTo>
                <a:lnTo>
                  <a:pt x="417093" y="62693"/>
                </a:lnTo>
                <a:lnTo>
                  <a:pt x="417093" y="66635"/>
                </a:lnTo>
                <a:cubicBezTo>
                  <a:pt x="417093" y="67489"/>
                  <a:pt x="417093" y="67489"/>
                  <a:pt x="417093" y="67489"/>
                </a:cubicBezTo>
                <a:cubicBezTo>
                  <a:pt x="417093" y="67489"/>
                  <a:pt x="417093" y="67489"/>
                  <a:pt x="417948" y="67489"/>
                </a:cubicBezTo>
                <a:lnTo>
                  <a:pt x="423076" y="67489"/>
                </a:lnTo>
                <a:lnTo>
                  <a:pt x="423931" y="67489"/>
                </a:lnTo>
                <a:lnTo>
                  <a:pt x="430768" y="61513"/>
                </a:lnTo>
                <a:lnTo>
                  <a:pt x="431745" y="61391"/>
                </a:lnTo>
                <a:lnTo>
                  <a:pt x="433807" y="62936"/>
                </a:lnTo>
                <a:lnTo>
                  <a:pt x="430768" y="67489"/>
                </a:lnTo>
                <a:cubicBezTo>
                  <a:pt x="430768" y="67489"/>
                  <a:pt x="430768" y="67489"/>
                  <a:pt x="431623" y="66635"/>
                </a:cubicBezTo>
                <a:lnTo>
                  <a:pt x="434871" y="63391"/>
                </a:lnTo>
                <a:lnTo>
                  <a:pt x="437606" y="67489"/>
                </a:lnTo>
                <a:cubicBezTo>
                  <a:pt x="437606" y="67489"/>
                  <a:pt x="444444" y="67489"/>
                  <a:pt x="444444" y="67489"/>
                </a:cubicBezTo>
                <a:cubicBezTo>
                  <a:pt x="444444" y="67489"/>
                  <a:pt x="444444" y="67489"/>
                  <a:pt x="451281" y="60659"/>
                </a:cubicBezTo>
                <a:lnTo>
                  <a:pt x="444138" y="62799"/>
                </a:lnTo>
                <a:lnTo>
                  <a:pt x="444444" y="60659"/>
                </a:lnTo>
                <a:cubicBezTo>
                  <a:pt x="444444" y="60659"/>
                  <a:pt x="442735" y="60659"/>
                  <a:pt x="441025" y="61513"/>
                </a:cubicBezTo>
                <a:lnTo>
                  <a:pt x="438700" y="65577"/>
                </a:lnTo>
                <a:lnTo>
                  <a:pt x="438461" y="65781"/>
                </a:lnTo>
                <a:cubicBezTo>
                  <a:pt x="437606" y="65781"/>
                  <a:pt x="437606" y="64074"/>
                  <a:pt x="437606" y="60659"/>
                </a:cubicBezTo>
                <a:cubicBezTo>
                  <a:pt x="437606" y="53828"/>
                  <a:pt x="437606" y="60659"/>
                  <a:pt x="430768" y="60659"/>
                </a:cubicBezTo>
                <a:cubicBezTo>
                  <a:pt x="444444" y="53828"/>
                  <a:pt x="430768" y="53828"/>
                  <a:pt x="437606" y="53828"/>
                </a:cubicBezTo>
                <a:cubicBezTo>
                  <a:pt x="437606" y="53828"/>
                  <a:pt x="439316" y="53828"/>
                  <a:pt x="441025" y="53828"/>
                </a:cubicBezTo>
                <a:lnTo>
                  <a:pt x="443589" y="53828"/>
                </a:lnTo>
                <a:lnTo>
                  <a:pt x="444444" y="53828"/>
                </a:lnTo>
                <a:cubicBezTo>
                  <a:pt x="444444" y="53828"/>
                  <a:pt x="446153" y="53828"/>
                  <a:pt x="447008" y="53828"/>
                </a:cubicBezTo>
                <a:lnTo>
                  <a:pt x="447863" y="53828"/>
                </a:lnTo>
                <a:lnTo>
                  <a:pt x="449572" y="53828"/>
                </a:lnTo>
                <a:lnTo>
                  <a:pt x="451281" y="53828"/>
                </a:lnTo>
                <a:cubicBezTo>
                  <a:pt x="451281" y="46998"/>
                  <a:pt x="458119" y="46998"/>
                  <a:pt x="458119" y="46998"/>
                </a:cubicBezTo>
                <a:lnTo>
                  <a:pt x="458119" y="51267"/>
                </a:lnTo>
                <a:lnTo>
                  <a:pt x="458119" y="52974"/>
                </a:lnTo>
                <a:lnTo>
                  <a:pt x="458119" y="53828"/>
                </a:lnTo>
                <a:cubicBezTo>
                  <a:pt x="464956" y="53828"/>
                  <a:pt x="464956" y="46998"/>
                  <a:pt x="464956" y="46998"/>
                </a:cubicBezTo>
                <a:cubicBezTo>
                  <a:pt x="471794" y="40167"/>
                  <a:pt x="471794" y="40167"/>
                  <a:pt x="471794" y="46998"/>
                </a:cubicBezTo>
                <a:cubicBezTo>
                  <a:pt x="475213" y="43583"/>
                  <a:pt x="475213" y="43583"/>
                  <a:pt x="475213" y="43583"/>
                </a:cubicBezTo>
                <a:lnTo>
                  <a:pt x="477838" y="40960"/>
                </a:lnTo>
                <a:lnTo>
                  <a:pt x="477838" y="40283"/>
                </a:lnTo>
                <a:lnTo>
                  <a:pt x="477838" y="38298"/>
                </a:lnTo>
                <a:lnTo>
                  <a:pt x="477838" y="33338"/>
                </a:lnTo>
                <a:lnTo>
                  <a:pt x="477763" y="33338"/>
                </a:lnTo>
                <a:lnTo>
                  <a:pt x="474663" y="33338"/>
                </a:lnTo>
                <a:lnTo>
                  <a:pt x="474290" y="33338"/>
                </a:lnTo>
                <a:lnTo>
                  <a:pt x="473869" y="33338"/>
                </a:lnTo>
                <a:lnTo>
                  <a:pt x="473076" y="33338"/>
                </a:lnTo>
                <a:lnTo>
                  <a:pt x="473076" y="34926"/>
                </a:lnTo>
                <a:lnTo>
                  <a:pt x="471488" y="34926"/>
                </a:lnTo>
                <a:lnTo>
                  <a:pt x="471488" y="33338"/>
                </a:lnTo>
                <a:lnTo>
                  <a:pt x="471686" y="33338"/>
                </a:lnTo>
                <a:cubicBezTo>
                  <a:pt x="471686" y="33338"/>
                  <a:pt x="471686" y="33338"/>
                  <a:pt x="478631" y="26988"/>
                </a:cubicBezTo>
                <a:cubicBezTo>
                  <a:pt x="478631" y="26988"/>
                  <a:pt x="478631" y="26988"/>
                  <a:pt x="479499" y="26988"/>
                </a:cubicBezTo>
                <a:lnTo>
                  <a:pt x="479558" y="26988"/>
                </a:lnTo>
                <a:lnTo>
                  <a:pt x="482104" y="26988"/>
                </a:lnTo>
                <a:lnTo>
                  <a:pt x="482972" y="26988"/>
                </a:lnTo>
                <a:lnTo>
                  <a:pt x="484717" y="26988"/>
                </a:lnTo>
                <a:lnTo>
                  <a:pt x="485577" y="26988"/>
                </a:lnTo>
                <a:cubicBezTo>
                  <a:pt x="485577" y="30163"/>
                  <a:pt x="483841" y="30163"/>
                  <a:pt x="482104" y="30163"/>
                </a:cubicBezTo>
                <a:lnTo>
                  <a:pt x="478632" y="33337"/>
                </a:lnTo>
                <a:lnTo>
                  <a:pt x="478635" y="33337"/>
                </a:lnTo>
                <a:lnTo>
                  <a:pt x="487313" y="30957"/>
                </a:lnTo>
                <a:lnTo>
                  <a:pt x="486966" y="31432"/>
                </a:lnTo>
                <a:lnTo>
                  <a:pt x="485577" y="32544"/>
                </a:lnTo>
                <a:lnTo>
                  <a:pt x="478640" y="33337"/>
                </a:lnTo>
                <a:lnTo>
                  <a:pt x="478830" y="33337"/>
                </a:lnTo>
                <a:lnTo>
                  <a:pt x="485578" y="33337"/>
                </a:lnTo>
                <a:lnTo>
                  <a:pt x="485776" y="33337"/>
                </a:lnTo>
                <a:cubicBezTo>
                  <a:pt x="485776" y="33337"/>
                  <a:pt x="483792" y="33337"/>
                  <a:pt x="481807" y="34329"/>
                </a:cubicBezTo>
                <a:lnTo>
                  <a:pt x="478258" y="40540"/>
                </a:lnTo>
                <a:lnTo>
                  <a:pt x="478631" y="40167"/>
                </a:lnTo>
                <a:cubicBezTo>
                  <a:pt x="478631" y="40167"/>
                  <a:pt x="485469" y="40167"/>
                  <a:pt x="485469" y="40167"/>
                </a:cubicBezTo>
                <a:cubicBezTo>
                  <a:pt x="485469" y="40167"/>
                  <a:pt x="487179" y="40167"/>
                  <a:pt x="488888" y="40167"/>
                </a:cubicBezTo>
                <a:lnTo>
                  <a:pt x="488898" y="40167"/>
                </a:lnTo>
                <a:lnTo>
                  <a:pt x="485776" y="33337"/>
                </a:lnTo>
                <a:cubicBezTo>
                  <a:pt x="488951" y="33337"/>
                  <a:pt x="490539" y="33337"/>
                  <a:pt x="491332" y="34329"/>
                </a:cubicBezTo>
                <a:lnTo>
                  <a:pt x="491999" y="40167"/>
                </a:lnTo>
                <a:lnTo>
                  <a:pt x="492307" y="40167"/>
                </a:lnTo>
                <a:cubicBezTo>
                  <a:pt x="495726" y="40167"/>
                  <a:pt x="495726" y="40167"/>
                  <a:pt x="495726" y="40167"/>
                </a:cubicBezTo>
                <a:lnTo>
                  <a:pt x="496580" y="40167"/>
                </a:lnTo>
                <a:lnTo>
                  <a:pt x="497858" y="40167"/>
                </a:lnTo>
                <a:lnTo>
                  <a:pt x="494210" y="37306"/>
                </a:lnTo>
                <a:lnTo>
                  <a:pt x="499269" y="33338"/>
                </a:lnTo>
                <a:lnTo>
                  <a:pt x="496740" y="37306"/>
                </a:lnTo>
                <a:lnTo>
                  <a:pt x="498564" y="40167"/>
                </a:lnTo>
                <a:lnTo>
                  <a:pt x="499144" y="40167"/>
                </a:lnTo>
                <a:lnTo>
                  <a:pt x="499270" y="40167"/>
                </a:lnTo>
                <a:lnTo>
                  <a:pt x="499270" y="37306"/>
                </a:lnTo>
                <a:lnTo>
                  <a:pt x="499270" y="33338"/>
                </a:lnTo>
                <a:lnTo>
                  <a:pt x="499270" y="33337"/>
                </a:lnTo>
                <a:lnTo>
                  <a:pt x="499271" y="33338"/>
                </a:lnTo>
                <a:lnTo>
                  <a:pt x="501800" y="37306"/>
                </a:lnTo>
                <a:lnTo>
                  <a:pt x="499976" y="40167"/>
                </a:lnTo>
                <a:lnTo>
                  <a:pt x="505127" y="40167"/>
                </a:lnTo>
                <a:cubicBezTo>
                  <a:pt x="505982" y="40167"/>
                  <a:pt x="505982" y="40167"/>
                  <a:pt x="505982" y="40167"/>
                </a:cubicBezTo>
                <a:lnTo>
                  <a:pt x="506413" y="40167"/>
                </a:lnTo>
                <a:lnTo>
                  <a:pt x="506413" y="33338"/>
                </a:lnTo>
                <a:lnTo>
                  <a:pt x="507207" y="39290"/>
                </a:lnTo>
                <a:lnTo>
                  <a:pt x="512762" y="33338"/>
                </a:lnTo>
                <a:lnTo>
                  <a:pt x="509588" y="33338"/>
                </a:lnTo>
                <a:lnTo>
                  <a:pt x="506968" y="33338"/>
                </a:lnTo>
                <a:lnTo>
                  <a:pt x="506413" y="33338"/>
                </a:lnTo>
                <a:lnTo>
                  <a:pt x="506095" y="33338"/>
                </a:lnTo>
                <a:cubicBezTo>
                  <a:pt x="513080" y="33338"/>
                  <a:pt x="513080" y="33338"/>
                  <a:pt x="513080" y="26988"/>
                </a:cubicBezTo>
                <a:cubicBezTo>
                  <a:pt x="513080" y="26988"/>
                  <a:pt x="513080" y="33338"/>
                  <a:pt x="513080" y="33338"/>
                </a:cubicBezTo>
                <a:lnTo>
                  <a:pt x="512763" y="33338"/>
                </a:lnTo>
                <a:lnTo>
                  <a:pt x="512763" y="40167"/>
                </a:lnTo>
                <a:lnTo>
                  <a:pt x="512819" y="40167"/>
                </a:lnTo>
                <a:cubicBezTo>
                  <a:pt x="512819" y="40167"/>
                  <a:pt x="512819" y="40167"/>
                  <a:pt x="513674" y="40167"/>
                </a:cubicBezTo>
                <a:lnTo>
                  <a:pt x="517947" y="40167"/>
                </a:lnTo>
                <a:lnTo>
                  <a:pt x="519657" y="40167"/>
                </a:lnTo>
                <a:lnTo>
                  <a:pt x="526495" y="40167"/>
                </a:lnTo>
                <a:cubicBezTo>
                  <a:pt x="533332" y="40167"/>
                  <a:pt x="526495" y="33337"/>
                  <a:pt x="533332" y="33337"/>
                </a:cubicBezTo>
                <a:cubicBezTo>
                  <a:pt x="533332" y="40167"/>
                  <a:pt x="533332" y="40167"/>
                  <a:pt x="533332" y="40167"/>
                </a:cubicBezTo>
                <a:cubicBezTo>
                  <a:pt x="536751" y="40167"/>
                  <a:pt x="536751" y="40167"/>
                  <a:pt x="535896" y="39314"/>
                </a:cubicBezTo>
                <a:lnTo>
                  <a:pt x="534995" y="37214"/>
                </a:lnTo>
                <a:lnTo>
                  <a:pt x="540170" y="40167"/>
                </a:lnTo>
                <a:lnTo>
                  <a:pt x="542734" y="40167"/>
                </a:lnTo>
                <a:lnTo>
                  <a:pt x="543588" y="40167"/>
                </a:lnTo>
                <a:lnTo>
                  <a:pt x="545768" y="40167"/>
                </a:lnTo>
                <a:lnTo>
                  <a:pt x="540809" y="37306"/>
                </a:lnTo>
                <a:cubicBezTo>
                  <a:pt x="539089" y="35321"/>
                  <a:pt x="537369" y="33337"/>
                  <a:pt x="533929" y="33337"/>
                </a:cubicBezTo>
                <a:cubicBezTo>
                  <a:pt x="533929" y="33337"/>
                  <a:pt x="535649" y="33337"/>
                  <a:pt x="537369" y="33337"/>
                </a:cubicBezTo>
                <a:lnTo>
                  <a:pt x="540543" y="33337"/>
                </a:lnTo>
                <a:lnTo>
                  <a:pt x="536079" y="27782"/>
                </a:lnTo>
                <a:lnTo>
                  <a:pt x="527050" y="27052"/>
                </a:lnTo>
                <a:lnTo>
                  <a:pt x="527050" y="32544"/>
                </a:lnTo>
                <a:cubicBezTo>
                  <a:pt x="527050" y="33338"/>
                  <a:pt x="527050" y="33338"/>
                  <a:pt x="527050" y="33338"/>
                </a:cubicBezTo>
                <a:cubicBezTo>
                  <a:pt x="520065" y="33338"/>
                  <a:pt x="520065" y="26988"/>
                  <a:pt x="513080" y="26988"/>
                </a:cubicBezTo>
                <a:lnTo>
                  <a:pt x="512922" y="26988"/>
                </a:lnTo>
                <a:cubicBezTo>
                  <a:pt x="514629" y="26988"/>
                  <a:pt x="515055" y="26988"/>
                  <a:pt x="514735" y="26889"/>
                </a:cubicBezTo>
                <a:lnTo>
                  <a:pt x="514081" y="26718"/>
                </a:lnTo>
                <a:lnTo>
                  <a:pt x="515197" y="26459"/>
                </a:lnTo>
                <a:lnTo>
                  <a:pt x="519748" y="26988"/>
                </a:lnTo>
                <a:lnTo>
                  <a:pt x="519907" y="26988"/>
                </a:lnTo>
                <a:lnTo>
                  <a:pt x="520065" y="26988"/>
                </a:lnTo>
                <a:cubicBezTo>
                  <a:pt x="523558" y="26988"/>
                  <a:pt x="525304" y="28575"/>
                  <a:pt x="526177" y="29369"/>
                </a:cubicBezTo>
                <a:lnTo>
                  <a:pt x="527027" y="27050"/>
                </a:lnTo>
                <a:lnTo>
                  <a:pt x="526257" y="26988"/>
                </a:lnTo>
                <a:lnTo>
                  <a:pt x="527050" y="26988"/>
                </a:lnTo>
                <a:lnTo>
                  <a:pt x="527150" y="26988"/>
                </a:lnTo>
                <a:lnTo>
                  <a:pt x="529829" y="26988"/>
                </a:lnTo>
                <a:lnTo>
                  <a:pt x="533401" y="26988"/>
                </a:lnTo>
                <a:lnTo>
                  <a:pt x="533797" y="26988"/>
                </a:lnTo>
                <a:close/>
                <a:moveTo>
                  <a:pt x="586740" y="25083"/>
                </a:moveTo>
                <a:lnTo>
                  <a:pt x="588169" y="26194"/>
                </a:lnTo>
                <a:cubicBezTo>
                  <a:pt x="589955" y="26988"/>
                  <a:pt x="591741" y="26988"/>
                  <a:pt x="595313" y="26988"/>
                </a:cubicBezTo>
                <a:cubicBezTo>
                  <a:pt x="591741" y="26988"/>
                  <a:pt x="588169" y="26988"/>
                  <a:pt x="586383" y="26194"/>
                </a:cubicBezTo>
                <a:close/>
                <a:moveTo>
                  <a:pt x="623690" y="24607"/>
                </a:moveTo>
                <a:cubicBezTo>
                  <a:pt x="624550" y="25400"/>
                  <a:pt x="626270" y="26988"/>
                  <a:pt x="629710" y="26988"/>
                </a:cubicBezTo>
                <a:lnTo>
                  <a:pt x="627130" y="26988"/>
                </a:lnTo>
                <a:lnTo>
                  <a:pt x="623690" y="26988"/>
                </a:lnTo>
                <a:cubicBezTo>
                  <a:pt x="622830" y="26988"/>
                  <a:pt x="622830" y="26988"/>
                  <a:pt x="622830" y="26988"/>
                </a:cubicBezTo>
                <a:cubicBezTo>
                  <a:pt x="622830" y="23813"/>
                  <a:pt x="622830" y="23813"/>
                  <a:pt x="623690" y="24607"/>
                </a:cubicBezTo>
                <a:close/>
                <a:moveTo>
                  <a:pt x="533797" y="24607"/>
                </a:moveTo>
                <a:lnTo>
                  <a:pt x="534375" y="24811"/>
                </a:lnTo>
                <a:lnTo>
                  <a:pt x="533797" y="26988"/>
                </a:lnTo>
                <a:close/>
                <a:moveTo>
                  <a:pt x="546448" y="22225"/>
                </a:moveTo>
                <a:cubicBezTo>
                  <a:pt x="547291" y="22225"/>
                  <a:pt x="547291" y="23813"/>
                  <a:pt x="547291" y="26988"/>
                </a:cubicBezTo>
                <a:lnTo>
                  <a:pt x="546894" y="26988"/>
                </a:lnTo>
                <a:lnTo>
                  <a:pt x="546001" y="26988"/>
                </a:lnTo>
                <a:lnTo>
                  <a:pt x="543917" y="26988"/>
                </a:lnTo>
                <a:lnTo>
                  <a:pt x="542442" y="26988"/>
                </a:lnTo>
                <a:lnTo>
                  <a:pt x="540643" y="26988"/>
                </a:lnTo>
                <a:lnTo>
                  <a:pt x="540544" y="26988"/>
                </a:lnTo>
                <a:cubicBezTo>
                  <a:pt x="543917" y="23813"/>
                  <a:pt x="545604" y="22225"/>
                  <a:pt x="546448" y="22225"/>
                </a:cubicBezTo>
                <a:close/>
                <a:moveTo>
                  <a:pt x="629710" y="20638"/>
                </a:moveTo>
                <a:cubicBezTo>
                  <a:pt x="636589" y="20638"/>
                  <a:pt x="636589" y="26988"/>
                  <a:pt x="636589" y="26988"/>
                </a:cubicBezTo>
                <a:cubicBezTo>
                  <a:pt x="629710" y="26988"/>
                  <a:pt x="636589" y="20638"/>
                  <a:pt x="629710" y="20638"/>
                </a:cubicBezTo>
                <a:close/>
                <a:moveTo>
                  <a:pt x="608013" y="20638"/>
                </a:moveTo>
                <a:cubicBezTo>
                  <a:pt x="615951" y="20638"/>
                  <a:pt x="615951" y="26988"/>
                  <a:pt x="615951" y="26988"/>
                </a:cubicBezTo>
                <a:cubicBezTo>
                  <a:pt x="615951" y="26988"/>
                  <a:pt x="608013" y="20638"/>
                  <a:pt x="608013" y="20638"/>
                </a:cubicBezTo>
                <a:close/>
                <a:moveTo>
                  <a:pt x="581025" y="20638"/>
                </a:moveTo>
                <a:cubicBezTo>
                  <a:pt x="581025" y="20638"/>
                  <a:pt x="581025" y="20638"/>
                  <a:pt x="581918" y="20638"/>
                </a:cubicBezTo>
                <a:lnTo>
                  <a:pt x="583704" y="20638"/>
                </a:lnTo>
                <a:lnTo>
                  <a:pt x="588169" y="20638"/>
                </a:lnTo>
                <a:lnTo>
                  <a:pt x="586740" y="25083"/>
                </a:lnTo>
                <a:close/>
                <a:moveTo>
                  <a:pt x="547291" y="20638"/>
                </a:moveTo>
                <a:lnTo>
                  <a:pt x="549083" y="20638"/>
                </a:lnTo>
                <a:lnTo>
                  <a:pt x="554038" y="20638"/>
                </a:lnTo>
                <a:cubicBezTo>
                  <a:pt x="554038" y="20638"/>
                  <a:pt x="554038" y="20638"/>
                  <a:pt x="554038" y="21432"/>
                </a:cubicBezTo>
                <a:lnTo>
                  <a:pt x="554038" y="23813"/>
                </a:lnTo>
                <a:lnTo>
                  <a:pt x="554038" y="26194"/>
                </a:lnTo>
                <a:lnTo>
                  <a:pt x="554038" y="26988"/>
                </a:lnTo>
                <a:lnTo>
                  <a:pt x="550863" y="26988"/>
                </a:lnTo>
                <a:lnTo>
                  <a:pt x="550664" y="26988"/>
                </a:lnTo>
                <a:lnTo>
                  <a:pt x="548482" y="26988"/>
                </a:lnTo>
                <a:lnTo>
                  <a:pt x="547688" y="26988"/>
                </a:lnTo>
                <a:lnTo>
                  <a:pt x="547291" y="26988"/>
                </a:lnTo>
                <a:cubicBezTo>
                  <a:pt x="554038" y="26988"/>
                  <a:pt x="547291" y="20638"/>
                  <a:pt x="547291" y="20638"/>
                </a:cubicBezTo>
                <a:close/>
                <a:moveTo>
                  <a:pt x="540544" y="20638"/>
                </a:moveTo>
                <a:cubicBezTo>
                  <a:pt x="540544" y="26988"/>
                  <a:pt x="540544" y="26988"/>
                  <a:pt x="540544" y="26988"/>
                </a:cubicBezTo>
                <a:cubicBezTo>
                  <a:pt x="540544" y="23813"/>
                  <a:pt x="540544" y="22225"/>
                  <a:pt x="539701" y="22225"/>
                </a:cubicBezTo>
                <a:lnTo>
                  <a:pt x="535850" y="25331"/>
                </a:lnTo>
                <a:lnTo>
                  <a:pt x="534375" y="24811"/>
                </a:lnTo>
                <a:lnTo>
                  <a:pt x="534640" y="23813"/>
                </a:lnTo>
                <a:cubicBezTo>
                  <a:pt x="535484" y="22225"/>
                  <a:pt x="537170" y="20638"/>
                  <a:pt x="540544" y="20638"/>
                </a:cubicBezTo>
                <a:close/>
                <a:moveTo>
                  <a:pt x="527050" y="20638"/>
                </a:moveTo>
                <a:cubicBezTo>
                  <a:pt x="527050" y="20638"/>
                  <a:pt x="527050" y="26988"/>
                  <a:pt x="533797" y="20638"/>
                </a:cubicBezTo>
                <a:cubicBezTo>
                  <a:pt x="533797" y="20638"/>
                  <a:pt x="533797" y="20638"/>
                  <a:pt x="533797" y="21432"/>
                </a:cubicBezTo>
                <a:lnTo>
                  <a:pt x="533797" y="24607"/>
                </a:lnTo>
                <a:cubicBezTo>
                  <a:pt x="532110" y="23813"/>
                  <a:pt x="530424" y="23813"/>
                  <a:pt x="527050" y="26988"/>
                </a:cubicBezTo>
                <a:cubicBezTo>
                  <a:pt x="527050" y="26988"/>
                  <a:pt x="527050" y="20638"/>
                  <a:pt x="527050" y="20638"/>
                </a:cubicBezTo>
                <a:close/>
                <a:moveTo>
                  <a:pt x="519748" y="20638"/>
                </a:moveTo>
                <a:cubicBezTo>
                  <a:pt x="526575" y="20638"/>
                  <a:pt x="526575" y="26988"/>
                  <a:pt x="519748" y="26988"/>
                </a:cubicBezTo>
                <a:cubicBezTo>
                  <a:pt x="526575" y="26988"/>
                  <a:pt x="519748" y="20638"/>
                  <a:pt x="519748" y="20638"/>
                </a:cubicBezTo>
                <a:close/>
                <a:moveTo>
                  <a:pt x="506096" y="20638"/>
                </a:moveTo>
                <a:lnTo>
                  <a:pt x="506413" y="20638"/>
                </a:lnTo>
                <a:lnTo>
                  <a:pt x="507803" y="20638"/>
                </a:lnTo>
                <a:lnTo>
                  <a:pt x="509509" y="20638"/>
                </a:lnTo>
                <a:lnTo>
                  <a:pt x="512763" y="20638"/>
                </a:lnTo>
                <a:lnTo>
                  <a:pt x="512922" y="20638"/>
                </a:lnTo>
                <a:cubicBezTo>
                  <a:pt x="512922" y="20638"/>
                  <a:pt x="514629" y="20638"/>
                  <a:pt x="515482" y="20638"/>
                </a:cubicBezTo>
                <a:lnTo>
                  <a:pt x="516335" y="20638"/>
                </a:lnTo>
                <a:lnTo>
                  <a:pt x="518895" y="20638"/>
                </a:lnTo>
                <a:lnTo>
                  <a:pt x="519748" y="20638"/>
                </a:lnTo>
                <a:cubicBezTo>
                  <a:pt x="519748" y="23813"/>
                  <a:pt x="518042" y="25400"/>
                  <a:pt x="516335" y="26194"/>
                </a:cubicBezTo>
                <a:lnTo>
                  <a:pt x="515197" y="26459"/>
                </a:lnTo>
                <a:lnTo>
                  <a:pt x="512922" y="26194"/>
                </a:lnTo>
                <a:cubicBezTo>
                  <a:pt x="509509" y="25400"/>
                  <a:pt x="506096" y="23813"/>
                  <a:pt x="506096" y="20638"/>
                </a:cubicBezTo>
                <a:close/>
                <a:moveTo>
                  <a:pt x="498475" y="20638"/>
                </a:moveTo>
                <a:lnTo>
                  <a:pt x="499269" y="20638"/>
                </a:lnTo>
                <a:lnTo>
                  <a:pt x="500063" y="20638"/>
                </a:lnTo>
                <a:lnTo>
                  <a:pt x="500122" y="20638"/>
                </a:lnTo>
                <a:lnTo>
                  <a:pt x="502444" y="20638"/>
                </a:lnTo>
                <a:lnTo>
                  <a:pt x="505421" y="20638"/>
                </a:lnTo>
                <a:lnTo>
                  <a:pt x="505619" y="20638"/>
                </a:lnTo>
                <a:lnTo>
                  <a:pt x="506096" y="20638"/>
                </a:lnTo>
                <a:cubicBezTo>
                  <a:pt x="506096" y="23813"/>
                  <a:pt x="509509" y="25400"/>
                  <a:pt x="512069" y="26194"/>
                </a:cubicBezTo>
                <a:lnTo>
                  <a:pt x="514081" y="26718"/>
                </a:lnTo>
                <a:lnTo>
                  <a:pt x="512922" y="26988"/>
                </a:lnTo>
                <a:cubicBezTo>
                  <a:pt x="512922" y="23813"/>
                  <a:pt x="509509" y="22225"/>
                  <a:pt x="506096" y="21432"/>
                </a:cubicBezTo>
                <a:lnTo>
                  <a:pt x="500063" y="20730"/>
                </a:lnTo>
                <a:lnTo>
                  <a:pt x="500063" y="22226"/>
                </a:lnTo>
                <a:lnTo>
                  <a:pt x="498475" y="22226"/>
                </a:lnTo>
                <a:lnTo>
                  <a:pt x="498475" y="21432"/>
                </a:lnTo>
                <a:close/>
                <a:moveTo>
                  <a:pt x="492443" y="20638"/>
                </a:moveTo>
                <a:lnTo>
                  <a:pt x="493591" y="21065"/>
                </a:lnTo>
                <a:lnTo>
                  <a:pt x="495300" y="20638"/>
                </a:lnTo>
                <a:cubicBezTo>
                  <a:pt x="497053" y="20638"/>
                  <a:pt x="498475" y="20993"/>
                  <a:pt x="498475" y="21432"/>
                </a:cubicBezTo>
                <a:lnTo>
                  <a:pt x="496144" y="22015"/>
                </a:lnTo>
                <a:lnTo>
                  <a:pt x="500976" y="23813"/>
                </a:lnTo>
                <a:cubicBezTo>
                  <a:pt x="502683" y="23813"/>
                  <a:pt x="502683" y="23813"/>
                  <a:pt x="499269" y="26988"/>
                </a:cubicBezTo>
                <a:cubicBezTo>
                  <a:pt x="499269" y="23813"/>
                  <a:pt x="497563" y="23813"/>
                  <a:pt x="495856" y="23813"/>
                </a:cubicBezTo>
                <a:lnTo>
                  <a:pt x="493727" y="21833"/>
                </a:lnTo>
                <a:lnTo>
                  <a:pt x="492443" y="21511"/>
                </a:lnTo>
                <a:lnTo>
                  <a:pt x="492443" y="26988"/>
                </a:lnTo>
                <a:lnTo>
                  <a:pt x="492125" y="26988"/>
                </a:lnTo>
                <a:lnTo>
                  <a:pt x="491597" y="26988"/>
                </a:lnTo>
                <a:lnTo>
                  <a:pt x="489017" y="26988"/>
                </a:lnTo>
                <a:lnTo>
                  <a:pt x="485617" y="26988"/>
                </a:lnTo>
                <a:cubicBezTo>
                  <a:pt x="485617" y="26988"/>
                  <a:pt x="492443" y="20638"/>
                  <a:pt x="492443" y="20638"/>
                </a:cubicBezTo>
                <a:lnTo>
                  <a:pt x="492443" y="21352"/>
                </a:lnTo>
                <a:lnTo>
                  <a:pt x="493048" y="21201"/>
                </a:lnTo>
                <a:close/>
                <a:moveTo>
                  <a:pt x="478791" y="20638"/>
                </a:moveTo>
                <a:cubicBezTo>
                  <a:pt x="478791" y="20638"/>
                  <a:pt x="478791" y="20638"/>
                  <a:pt x="479644" y="20638"/>
                </a:cubicBezTo>
                <a:lnTo>
                  <a:pt x="481351" y="20638"/>
                </a:lnTo>
                <a:lnTo>
                  <a:pt x="482204" y="20638"/>
                </a:lnTo>
                <a:lnTo>
                  <a:pt x="483057" y="20638"/>
                </a:lnTo>
                <a:lnTo>
                  <a:pt x="484764" y="20638"/>
                </a:lnTo>
                <a:lnTo>
                  <a:pt x="485617" y="20638"/>
                </a:lnTo>
                <a:cubicBezTo>
                  <a:pt x="485617" y="20638"/>
                  <a:pt x="485617" y="20638"/>
                  <a:pt x="485617" y="26988"/>
                </a:cubicBezTo>
                <a:cubicBezTo>
                  <a:pt x="478791" y="26988"/>
                  <a:pt x="485617" y="20638"/>
                  <a:pt x="478791" y="20638"/>
                </a:cubicBezTo>
                <a:close/>
                <a:moveTo>
                  <a:pt x="478631" y="20638"/>
                </a:moveTo>
                <a:cubicBezTo>
                  <a:pt x="478631" y="26988"/>
                  <a:pt x="478631" y="26988"/>
                  <a:pt x="478631" y="26988"/>
                </a:cubicBezTo>
                <a:cubicBezTo>
                  <a:pt x="478631" y="26988"/>
                  <a:pt x="471686" y="33338"/>
                  <a:pt x="471686" y="33338"/>
                </a:cubicBezTo>
                <a:cubicBezTo>
                  <a:pt x="471686" y="33338"/>
                  <a:pt x="471686" y="26988"/>
                  <a:pt x="471686" y="26988"/>
                </a:cubicBezTo>
                <a:cubicBezTo>
                  <a:pt x="471686" y="20638"/>
                  <a:pt x="478631" y="26988"/>
                  <a:pt x="478631" y="20638"/>
                </a:cubicBezTo>
                <a:close/>
                <a:moveTo>
                  <a:pt x="471488" y="20638"/>
                </a:moveTo>
                <a:cubicBezTo>
                  <a:pt x="471488" y="23813"/>
                  <a:pt x="469768" y="25400"/>
                  <a:pt x="467189" y="26194"/>
                </a:cubicBezTo>
                <a:lnTo>
                  <a:pt x="464769" y="26397"/>
                </a:lnTo>
                <a:lnTo>
                  <a:pt x="465469" y="23813"/>
                </a:lnTo>
                <a:cubicBezTo>
                  <a:pt x="466329" y="23813"/>
                  <a:pt x="468049" y="23813"/>
                  <a:pt x="471488" y="20638"/>
                </a:cubicBezTo>
                <a:close/>
                <a:moveTo>
                  <a:pt x="464609" y="20638"/>
                </a:moveTo>
                <a:cubicBezTo>
                  <a:pt x="464609" y="20638"/>
                  <a:pt x="462889" y="22225"/>
                  <a:pt x="462029" y="23813"/>
                </a:cubicBezTo>
                <a:lnTo>
                  <a:pt x="464170" y="26448"/>
                </a:lnTo>
                <a:lnTo>
                  <a:pt x="458719" y="26905"/>
                </a:lnTo>
                <a:lnTo>
                  <a:pt x="458788" y="26988"/>
                </a:lnTo>
                <a:lnTo>
                  <a:pt x="458658" y="26910"/>
                </a:lnTo>
                <a:lnTo>
                  <a:pt x="457729" y="26988"/>
                </a:lnTo>
                <a:lnTo>
                  <a:pt x="456927" y="26988"/>
                </a:lnTo>
                <a:lnTo>
                  <a:pt x="456870" y="26988"/>
                </a:lnTo>
                <a:lnTo>
                  <a:pt x="455191" y="26988"/>
                </a:lnTo>
                <a:lnTo>
                  <a:pt x="453736" y="26988"/>
                </a:lnTo>
                <a:lnTo>
                  <a:pt x="451909" y="26988"/>
                </a:lnTo>
                <a:lnTo>
                  <a:pt x="451049" y="26988"/>
                </a:lnTo>
                <a:lnTo>
                  <a:pt x="450850" y="26988"/>
                </a:lnTo>
                <a:cubicBezTo>
                  <a:pt x="450850" y="26988"/>
                  <a:pt x="452570" y="26988"/>
                  <a:pt x="455150" y="26194"/>
                </a:cubicBezTo>
                <a:lnTo>
                  <a:pt x="456320" y="25507"/>
                </a:lnTo>
                <a:lnTo>
                  <a:pt x="454819" y="24607"/>
                </a:lnTo>
                <a:cubicBezTo>
                  <a:pt x="452835" y="23813"/>
                  <a:pt x="450850" y="23813"/>
                  <a:pt x="450850" y="26988"/>
                </a:cubicBezTo>
                <a:cubicBezTo>
                  <a:pt x="450850" y="23813"/>
                  <a:pt x="452835" y="22225"/>
                  <a:pt x="454819" y="22225"/>
                </a:cubicBezTo>
                <a:lnTo>
                  <a:pt x="457148" y="25020"/>
                </a:lnTo>
                <a:close/>
                <a:moveTo>
                  <a:pt x="438150" y="20638"/>
                </a:moveTo>
                <a:cubicBezTo>
                  <a:pt x="438150" y="20638"/>
                  <a:pt x="439870" y="20638"/>
                  <a:pt x="441590" y="20638"/>
                </a:cubicBezTo>
                <a:lnTo>
                  <a:pt x="444501" y="20638"/>
                </a:lnTo>
                <a:lnTo>
                  <a:pt x="445029" y="20638"/>
                </a:lnTo>
                <a:cubicBezTo>
                  <a:pt x="451909" y="20638"/>
                  <a:pt x="450189" y="22225"/>
                  <a:pt x="446749" y="23019"/>
                </a:cubicBezTo>
                <a:lnTo>
                  <a:pt x="442401" y="23251"/>
                </a:lnTo>
                <a:lnTo>
                  <a:pt x="440036" y="26194"/>
                </a:lnTo>
                <a:lnTo>
                  <a:pt x="438071" y="26353"/>
                </a:lnTo>
                <a:lnTo>
                  <a:pt x="438250" y="26194"/>
                </a:lnTo>
                <a:lnTo>
                  <a:pt x="441508" y="23298"/>
                </a:lnTo>
                <a:lnTo>
                  <a:pt x="441160" y="23317"/>
                </a:lnTo>
                <a:cubicBezTo>
                  <a:pt x="439440" y="23019"/>
                  <a:pt x="438150" y="22225"/>
                  <a:pt x="438150" y="20638"/>
                </a:cubicBezTo>
                <a:close/>
                <a:moveTo>
                  <a:pt x="403226" y="20638"/>
                </a:moveTo>
                <a:cubicBezTo>
                  <a:pt x="403226" y="26988"/>
                  <a:pt x="403226" y="26988"/>
                  <a:pt x="396082" y="26988"/>
                </a:cubicBezTo>
                <a:cubicBezTo>
                  <a:pt x="399654" y="26988"/>
                  <a:pt x="401440" y="25400"/>
                  <a:pt x="401440" y="23813"/>
                </a:cubicBezTo>
                <a:lnTo>
                  <a:pt x="399466" y="22643"/>
                </a:lnTo>
                <a:close/>
                <a:moveTo>
                  <a:pt x="396082" y="20638"/>
                </a:moveTo>
                <a:lnTo>
                  <a:pt x="399466" y="22643"/>
                </a:lnTo>
                <a:lnTo>
                  <a:pt x="394296" y="25400"/>
                </a:lnTo>
                <a:cubicBezTo>
                  <a:pt x="392510" y="25400"/>
                  <a:pt x="392510" y="23813"/>
                  <a:pt x="396082" y="20638"/>
                </a:cubicBezTo>
                <a:close/>
                <a:moveTo>
                  <a:pt x="516335" y="17661"/>
                </a:moveTo>
                <a:cubicBezTo>
                  <a:pt x="518121" y="16669"/>
                  <a:pt x="519907" y="16669"/>
                  <a:pt x="519907" y="20638"/>
                </a:cubicBezTo>
                <a:cubicBezTo>
                  <a:pt x="519907" y="20638"/>
                  <a:pt x="518121" y="20638"/>
                  <a:pt x="516335" y="19646"/>
                </a:cubicBezTo>
                <a:lnTo>
                  <a:pt x="515621" y="18257"/>
                </a:lnTo>
                <a:close/>
                <a:moveTo>
                  <a:pt x="564781" y="17593"/>
                </a:moveTo>
                <a:lnTo>
                  <a:pt x="574676" y="20638"/>
                </a:lnTo>
                <a:lnTo>
                  <a:pt x="573684" y="20638"/>
                </a:lnTo>
                <a:lnTo>
                  <a:pt x="571237" y="20638"/>
                </a:lnTo>
                <a:lnTo>
                  <a:pt x="570707" y="20638"/>
                </a:lnTo>
                <a:lnTo>
                  <a:pt x="567797" y="20638"/>
                </a:lnTo>
                <a:close/>
                <a:moveTo>
                  <a:pt x="622301" y="12700"/>
                </a:moveTo>
                <a:cubicBezTo>
                  <a:pt x="629445" y="20638"/>
                  <a:pt x="636589" y="20638"/>
                  <a:pt x="636589" y="20638"/>
                </a:cubicBezTo>
                <a:cubicBezTo>
                  <a:pt x="636589" y="20638"/>
                  <a:pt x="634803" y="20638"/>
                  <a:pt x="633017" y="20638"/>
                </a:cubicBezTo>
                <a:lnTo>
                  <a:pt x="630570" y="20638"/>
                </a:lnTo>
                <a:lnTo>
                  <a:pt x="629710" y="20638"/>
                </a:lnTo>
                <a:cubicBezTo>
                  <a:pt x="629710" y="20638"/>
                  <a:pt x="629710" y="26988"/>
                  <a:pt x="629710" y="26988"/>
                </a:cubicBezTo>
                <a:cubicBezTo>
                  <a:pt x="622830" y="26988"/>
                  <a:pt x="622830" y="20638"/>
                  <a:pt x="622830" y="20638"/>
                </a:cubicBezTo>
                <a:lnTo>
                  <a:pt x="623690" y="20638"/>
                </a:lnTo>
                <a:lnTo>
                  <a:pt x="628850" y="20638"/>
                </a:lnTo>
                <a:lnTo>
                  <a:pt x="629445" y="20638"/>
                </a:lnTo>
                <a:cubicBezTo>
                  <a:pt x="629445" y="20638"/>
                  <a:pt x="622301" y="12700"/>
                  <a:pt x="622301" y="12700"/>
                </a:cubicBezTo>
                <a:close/>
                <a:moveTo>
                  <a:pt x="602060" y="12700"/>
                </a:moveTo>
                <a:lnTo>
                  <a:pt x="602283" y="12752"/>
                </a:lnTo>
                <a:lnTo>
                  <a:pt x="602192" y="12700"/>
                </a:lnTo>
                <a:cubicBezTo>
                  <a:pt x="602192" y="12700"/>
                  <a:pt x="602192" y="12700"/>
                  <a:pt x="609072" y="12700"/>
                </a:cubicBezTo>
                <a:lnTo>
                  <a:pt x="611500" y="17603"/>
                </a:lnTo>
                <a:lnTo>
                  <a:pt x="614220" y="19639"/>
                </a:lnTo>
                <a:lnTo>
                  <a:pt x="615951" y="20638"/>
                </a:lnTo>
                <a:lnTo>
                  <a:pt x="615305" y="20452"/>
                </a:lnTo>
                <a:lnTo>
                  <a:pt x="615554" y="20638"/>
                </a:lnTo>
                <a:lnTo>
                  <a:pt x="615172" y="20413"/>
                </a:lnTo>
                <a:lnTo>
                  <a:pt x="612512" y="19646"/>
                </a:lnTo>
                <a:lnTo>
                  <a:pt x="611954" y="18520"/>
                </a:lnTo>
                <a:lnTo>
                  <a:pt x="608807" y="16669"/>
                </a:lnTo>
                <a:cubicBezTo>
                  <a:pt x="605434" y="14684"/>
                  <a:pt x="602060" y="12700"/>
                  <a:pt x="602060" y="12700"/>
                </a:cubicBezTo>
                <a:close/>
                <a:moveTo>
                  <a:pt x="594519" y="12700"/>
                </a:moveTo>
                <a:cubicBezTo>
                  <a:pt x="594519" y="12700"/>
                  <a:pt x="594519" y="12700"/>
                  <a:pt x="594519" y="13692"/>
                </a:cubicBezTo>
                <a:lnTo>
                  <a:pt x="594519" y="17661"/>
                </a:lnTo>
                <a:cubicBezTo>
                  <a:pt x="594519" y="16669"/>
                  <a:pt x="594519" y="16669"/>
                  <a:pt x="594519" y="20638"/>
                </a:cubicBezTo>
                <a:cubicBezTo>
                  <a:pt x="587375" y="20638"/>
                  <a:pt x="594519" y="12700"/>
                  <a:pt x="594519" y="12700"/>
                </a:cubicBezTo>
                <a:close/>
                <a:moveTo>
                  <a:pt x="554038" y="12700"/>
                </a:moveTo>
                <a:cubicBezTo>
                  <a:pt x="557477" y="12700"/>
                  <a:pt x="559197" y="12700"/>
                  <a:pt x="560917" y="13692"/>
                </a:cubicBezTo>
                <a:lnTo>
                  <a:pt x="564781" y="17593"/>
                </a:lnTo>
                <a:lnTo>
                  <a:pt x="561777" y="16669"/>
                </a:lnTo>
                <a:cubicBezTo>
                  <a:pt x="557478" y="14684"/>
                  <a:pt x="554038" y="12700"/>
                  <a:pt x="554038" y="12700"/>
                </a:cubicBezTo>
                <a:close/>
                <a:moveTo>
                  <a:pt x="554038" y="12700"/>
                </a:moveTo>
                <a:cubicBezTo>
                  <a:pt x="554038" y="12700"/>
                  <a:pt x="560917" y="12700"/>
                  <a:pt x="560917" y="12700"/>
                </a:cubicBezTo>
                <a:lnTo>
                  <a:pt x="563563" y="12700"/>
                </a:lnTo>
                <a:lnTo>
                  <a:pt x="564357" y="12700"/>
                </a:lnTo>
                <a:cubicBezTo>
                  <a:pt x="566077" y="12700"/>
                  <a:pt x="567797" y="12700"/>
                  <a:pt x="567797" y="12700"/>
                </a:cubicBezTo>
                <a:cubicBezTo>
                  <a:pt x="574676" y="20638"/>
                  <a:pt x="574676" y="12700"/>
                  <a:pt x="574676" y="12700"/>
                </a:cubicBezTo>
                <a:cubicBezTo>
                  <a:pt x="574676" y="20638"/>
                  <a:pt x="574676" y="12700"/>
                  <a:pt x="574676" y="20638"/>
                </a:cubicBezTo>
                <a:lnTo>
                  <a:pt x="564787" y="13982"/>
                </a:lnTo>
                <a:lnTo>
                  <a:pt x="563563" y="14288"/>
                </a:lnTo>
                <a:cubicBezTo>
                  <a:pt x="561810" y="14288"/>
                  <a:pt x="560388" y="13932"/>
                  <a:pt x="560388" y="13494"/>
                </a:cubicBezTo>
                <a:lnTo>
                  <a:pt x="560918" y="13361"/>
                </a:lnTo>
                <a:close/>
                <a:moveTo>
                  <a:pt x="546894" y="12700"/>
                </a:moveTo>
                <a:cubicBezTo>
                  <a:pt x="546894" y="12700"/>
                  <a:pt x="546894" y="20638"/>
                  <a:pt x="546894" y="20638"/>
                </a:cubicBezTo>
                <a:cubicBezTo>
                  <a:pt x="539750" y="20638"/>
                  <a:pt x="539750" y="20638"/>
                  <a:pt x="546894" y="12700"/>
                </a:cubicBezTo>
                <a:close/>
                <a:moveTo>
                  <a:pt x="539750" y="12700"/>
                </a:moveTo>
                <a:cubicBezTo>
                  <a:pt x="539750" y="12700"/>
                  <a:pt x="539750" y="20638"/>
                  <a:pt x="539750" y="20638"/>
                </a:cubicBezTo>
                <a:lnTo>
                  <a:pt x="535781" y="20638"/>
                </a:lnTo>
                <a:lnTo>
                  <a:pt x="533797" y="20638"/>
                </a:lnTo>
                <a:lnTo>
                  <a:pt x="533400" y="20638"/>
                </a:lnTo>
                <a:cubicBezTo>
                  <a:pt x="533400" y="20638"/>
                  <a:pt x="539750" y="20638"/>
                  <a:pt x="539750" y="12700"/>
                </a:cubicBezTo>
                <a:close/>
                <a:moveTo>
                  <a:pt x="519907" y="12700"/>
                </a:moveTo>
                <a:cubicBezTo>
                  <a:pt x="519907" y="16669"/>
                  <a:pt x="521693" y="18653"/>
                  <a:pt x="523479" y="19646"/>
                </a:cubicBezTo>
                <a:lnTo>
                  <a:pt x="527050" y="20638"/>
                </a:lnTo>
                <a:lnTo>
                  <a:pt x="527051" y="20638"/>
                </a:lnTo>
                <a:lnTo>
                  <a:pt x="527050" y="20638"/>
                </a:lnTo>
                <a:lnTo>
                  <a:pt x="526257" y="20638"/>
                </a:lnTo>
                <a:lnTo>
                  <a:pt x="524359" y="20638"/>
                </a:lnTo>
                <a:lnTo>
                  <a:pt x="523479" y="20638"/>
                </a:lnTo>
                <a:lnTo>
                  <a:pt x="521916" y="20638"/>
                </a:lnTo>
                <a:lnTo>
                  <a:pt x="520800" y="20638"/>
                </a:lnTo>
                <a:cubicBezTo>
                  <a:pt x="519907" y="20638"/>
                  <a:pt x="519907" y="20638"/>
                  <a:pt x="519907" y="20638"/>
                </a:cubicBezTo>
                <a:cubicBezTo>
                  <a:pt x="519907" y="12700"/>
                  <a:pt x="519907" y="12700"/>
                  <a:pt x="519907" y="12700"/>
                </a:cubicBezTo>
                <a:close/>
                <a:moveTo>
                  <a:pt x="512763" y="12700"/>
                </a:moveTo>
                <a:lnTo>
                  <a:pt x="515621" y="18257"/>
                </a:lnTo>
                <a:lnTo>
                  <a:pt x="512763" y="20638"/>
                </a:lnTo>
                <a:cubicBezTo>
                  <a:pt x="512763" y="20638"/>
                  <a:pt x="512763" y="12700"/>
                  <a:pt x="512763" y="12700"/>
                </a:cubicBezTo>
                <a:close/>
                <a:moveTo>
                  <a:pt x="498475" y="12700"/>
                </a:moveTo>
                <a:lnTo>
                  <a:pt x="502865" y="13397"/>
                </a:lnTo>
                <a:lnTo>
                  <a:pt x="505884" y="12700"/>
                </a:lnTo>
                <a:lnTo>
                  <a:pt x="504285" y="13622"/>
                </a:lnTo>
                <a:lnTo>
                  <a:pt x="504726" y="13692"/>
                </a:lnTo>
                <a:cubicBezTo>
                  <a:pt x="505619" y="14684"/>
                  <a:pt x="505619" y="16669"/>
                  <a:pt x="505619" y="20638"/>
                </a:cubicBezTo>
                <a:cubicBezTo>
                  <a:pt x="505619" y="20638"/>
                  <a:pt x="505619" y="12700"/>
                  <a:pt x="498475" y="20638"/>
                </a:cubicBezTo>
                <a:lnTo>
                  <a:pt x="498475" y="16974"/>
                </a:lnTo>
                <a:lnTo>
                  <a:pt x="492125" y="20638"/>
                </a:lnTo>
                <a:lnTo>
                  <a:pt x="498475" y="15975"/>
                </a:lnTo>
                <a:close/>
                <a:moveTo>
                  <a:pt x="478791" y="12700"/>
                </a:moveTo>
                <a:cubicBezTo>
                  <a:pt x="478791" y="20638"/>
                  <a:pt x="472123" y="20638"/>
                  <a:pt x="472123" y="20638"/>
                </a:cubicBezTo>
                <a:cubicBezTo>
                  <a:pt x="472123" y="12700"/>
                  <a:pt x="478791" y="12700"/>
                  <a:pt x="478791" y="12700"/>
                </a:cubicBezTo>
                <a:close/>
                <a:moveTo>
                  <a:pt x="465138" y="12700"/>
                </a:moveTo>
                <a:cubicBezTo>
                  <a:pt x="465138" y="12700"/>
                  <a:pt x="466726" y="12700"/>
                  <a:pt x="467519" y="12700"/>
                </a:cubicBezTo>
                <a:lnTo>
                  <a:pt x="468313" y="12700"/>
                </a:lnTo>
                <a:lnTo>
                  <a:pt x="470694" y="12700"/>
                </a:lnTo>
                <a:cubicBezTo>
                  <a:pt x="471488" y="12700"/>
                  <a:pt x="471488" y="12700"/>
                  <a:pt x="471488" y="12700"/>
                </a:cubicBezTo>
                <a:cubicBezTo>
                  <a:pt x="471488" y="12700"/>
                  <a:pt x="469901" y="12700"/>
                  <a:pt x="468313" y="13692"/>
                </a:cubicBezTo>
                <a:lnTo>
                  <a:pt x="465192" y="20521"/>
                </a:lnTo>
                <a:lnTo>
                  <a:pt x="465560" y="20514"/>
                </a:lnTo>
                <a:cubicBezTo>
                  <a:pt x="469623" y="20142"/>
                  <a:pt x="467123" y="18653"/>
                  <a:pt x="472123" y="12700"/>
                </a:cubicBezTo>
                <a:cubicBezTo>
                  <a:pt x="472123" y="12700"/>
                  <a:pt x="472123" y="20638"/>
                  <a:pt x="472123" y="20638"/>
                </a:cubicBezTo>
                <a:lnTo>
                  <a:pt x="471964" y="20638"/>
                </a:lnTo>
                <a:lnTo>
                  <a:pt x="471488" y="20638"/>
                </a:lnTo>
                <a:lnTo>
                  <a:pt x="470694" y="20638"/>
                </a:lnTo>
                <a:lnTo>
                  <a:pt x="469404" y="20638"/>
                </a:lnTo>
                <a:lnTo>
                  <a:pt x="467519" y="20638"/>
                </a:lnTo>
                <a:lnTo>
                  <a:pt x="466726" y="20638"/>
                </a:lnTo>
                <a:lnTo>
                  <a:pt x="465932" y="20638"/>
                </a:lnTo>
                <a:lnTo>
                  <a:pt x="465456" y="20638"/>
                </a:lnTo>
                <a:lnTo>
                  <a:pt x="465138" y="20638"/>
                </a:lnTo>
                <a:lnTo>
                  <a:pt x="464623" y="20638"/>
                </a:lnTo>
                <a:lnTo>
                  <a:pt x="464609" y="20638"/>
                </a:lnTo>
                <a:lnTo>
                  <a:pt x="462122" y="20638"/>
                </a:lnTo>
                <a:lnTo>
                  <a:pt x="461963" y="20638"/>
                </a:lnTo>
                <a:lnTo>
                  <a:pt x="458789" y="20638"/>
                </a:lnTo>
                <a:lnTo>
                  <a:pt x="458788" y="20638"/>
                </a:lnTo>
                <a:cubicBezTo>
                  <a:pt x="461963" y="16669"/>
                  <a:pt x="463551" y="16669"/>
                  <a:pt x="464344" y="17661"/>
                </a:cubicBezTo>
                <a:lnTo>
                  <a:pt x="465107" y="20522"/>
                </a:lnTo>
                <a:lnTo>
                  <a:pt x="465138" y="20522"/>
                </a:lnTo>
                <a:lnTo>
                  <a:pt x="465138" y="16669"/>
                </a:lnTo>
                <a:cubicBezTo>
                  <a:pt x="465138" y="14684"/>
                  <a:pt x="465138" y="12700"/>
                  <a:pt x="465138" y="12700"/>
                </a:cubicBezTo>
                <a:close/>
                <a:moveTo>
                  <a:pt x="462829" y="10391"/>
                </a:moveTo>
                <a:lnTo>
                  <a:pt x="461963" y="11906"/>
                </a:lnTo>
                <a:cubicBezTo>
                  <a:pt x="460376" y="12700"/>
                  <a:pt x="458788" y="12700"/>
                  <a:pt x="458788" y="12700"/>
                </a:cubicBezTo>
                <a:close/>
                <a:moveTo>
                  <a:pt x="543224" y="10319"/>
                </a:moveTo>
                <a:cubicBezTo>
                  <a:pt x="545903" y="11112"/>
                  <a:pt x="547689" y="12700"/>
                  <a:pt x="547689" y="12700"/>
                </a:cubicBezTo>
                <a:lnTo>
                  <a:pt x="550466" y="12700"/>
                </a:lnTo>
                <a:lnTo>
                  <a:pt x="551359" y="12700"/>
                </a:lnTo>
                <a:lnTo>
                  <a:pt x="554038" y="12700"/>
                </a:lnTo>
                <a:cubicBezTo>
                  <a:pt x="554038" y="12700"/>
                  <a:pt x="546894" y="12700"/>
                  <a:pt x="554038" y="20638"/>
                </a:cubicBezTo>
                <a:cubicBezTo>
                  <a:pt x="546894" y="12700"/>
                  <a:pt x="546894" y="12700"/>
                  <a:pt x="546894" y="12700"/>
                </a:cubicBezTo>
                <a:lnTo>
                  <a:pt x="546001" y="12700"/>
                </a:lnTo>
                <a:lnTo>
                  <a:pt x="544215" y="12700"/>
                </a:lnTo>
                <a:lnTo>
                  <a:pt x="543224" y="12700"/>
                </a:lnTo>
                <a:lnTo>
                  <a:pt x="541536" y="12700"/>
                </a:lnTo>
                <a:lnTo>
                  <a:pt x="539750" y="12700"/>
                </a:lnTo>
                <a:lnTo>
                  <a:pt x="536575" y="12700"/>
                </a:lnTo>
                <a:lnTo>
                  <a:pt x="535781" y="12700"/>
                </a:lnTo>
                <a:lnTo>
                  <a:pt x="534194" y="12700"/>
                </a:lnTo>
                <a:lnTo>
                  <a:pt x="533401" y="12700"/>
                </a:lnTo>
                <a:cubicBezTo>
                  <a:pt x="536973" y="9525"/>
                  <a:pt x="540545" y="9525"/>
                  <a:pt x="543224" y="10319"/>
                </a:cubicBezTo>
                <a:close/>
                <a:moveTo>
                  <a:pt x="526971" y="10160"/>
                </a:moveTo>
                <a:lnTo>
                  <a:pt x="533401" y="12700"/>
                </a:lnTo>
                <a:lnTo>
                  <a:pt x="533400" y="12700"/>
                </a:lnTo>
                <a:cubicBezTo>
                  <a:pt x="533400" y="12700"/>
                  <a:pt x="531813" y="12700"/>
                  <a:pt x="530225" y="13692"/>
                </a:cubicBezTo>
                <a:lnTo>
                  <a:pt x="527050" y="20638"/>
                </a:lnTo>
                <a:lnTo>
                  <a:pt x="529431" y="13692"/>
                </a:lnTo>
                <a:cubicBezTo>
                  <a:pt x="530225" y="12700"/>
                  <a:pt x="530225" y="12700"/>
                  <a:pt x="527050" y="12700"/>
                </a:cubicBezTo>
                <a:lnTo>
                  <a:pt x="526257" y="12700"/>
                </a:lnTo>
                <a:close/>
                <a:moveTo>
                  <a:pt x="533401" y="6350"/>
                </a:moveTo>
                <a:cubicBezTo>
                  <a:pt x="529829" y="6350"/>
                  <a:pt x="528043" y="7937"/>
                  <a:pt x="527150" y="9525"/>
                </a:cubicBezTo>
                <a:lnTo>
                  <a:pt x="526971" y="10160"/>
                </a:lnTo>
                <a:lnTo>
                  <a:pt x="525364" y="9525"/>
                </a:lnTo>
                <a:cubicBezTo>
                  <a:pt x="524471" y="7937"/>
                  <a:pt x="526257" y="6350"/>
                  <a:pt x="533401" y="6350"/>
                </a:cubicBezTo>
                <a:close/>
                <a:moveTo>
                  <a:pt x="498476" y="6350"/>
                </a:moveTo>
                <a:cubicBezTo>
                  <a:pt x="498476" y="6350"/>
                  <a:pt x="498476" y="6350"/>
                  <a:pt x="498476" y="7144"/>
                </a:cubicBezTo>
                <a:lnTo>
                  <a:pt x="498476" y="10319"/>
                </a:lnTo>
                <a:lnTo>
                  <a:pt x="498476" y="12700"/>
                </a:lnTo>
                <a:cubicBezTo>
                  <a:pt x="492126" y="12700"/>
                  <a:pt x="498476" y="6350"/>
                  <a:pt x="498476" y="6350"/>
                </a:cubicBezTo>
                <a:close/>
                <a:moveTo>
                  <a:pt x="492126" y="6350"/>
                </a:moveTo>
                <a:cubicBezTo>
                  <a:pt x="492126" y="12700"/>
                  <a:pt x="492126" y="12700"/>
                  <a:pt x="492126" y="12700"/>
                </a:cubicBezTo>
                <a:cubicBezTo>
                  <a:pt x="492126" y="12700"/>
                  <a:pt x="490539" y="12700"/>
                  <a:pt x="488951" y="12700"/>
                </a:cubicBezTo>
                <a:lnTo>
                  <a:pt x="487959" y="12700"/>
                </a:lnTo>
                <a:lnTo>
                  <a:pt x="486768" y="12700"/>
                </a:lnTo>
                <a:lnTo>
                  <a:pt x="486098" y="12700"/>
                </a:lnTo>
                <a:lnTo>
                  <a:pt x="485776" y="12700"/>
                </a:lnTo>
                <a:cubicBezTo>
                  <a:pt x="492126" y="6350"/>
                  <a:pt x="485776" y="12700"/>
                  <a:pt x="492126" y="6350"/>
                </a:cubicBezTo>
                <a:close/>
                <a:moveTo>
                  <a:pt x="471488" y="6350"/>
                </a:moveTo>
                <a:cubicBezTo>
                  <a:pt x="477838" y="6350"/>
                  <a:pt x="477838" y="6350"/>
                  <a:pt x="477838" y="6350"/>
                </a:cubicBezTo>
                <a:cubicBezTo>
                  <a:pt x="477838" y="6350"/>
                  <a:pt x="477838" y="6350"/>
                  <a:pt x="477838" y="12700"/>
                </a:cubicBezTo>
                <a:cubicBezTo>
                  <a:pt x="477838" y="6350"/>
                  <a:pt x="477838" y="6350"/>
                  <a:pt x="471488" y="6350"/>
                </a:cubicBezTo>
                <a:close/>
                <a:moveTo>
                  <a:pt x="465138" y="6350"/>
                </a:moveTo>
                <a:cubicBezTo>
                  <a:pt x="465138" y="6350"/>
                  <a:pt x="465138" y="7937"/>
                  <a:pt x="464344" y="9525"/>
                </a:cubicBezTo>
                <a:lnTo>
                  <a:pt x="462829" y="10391"/>
                </a:lnTo>
                <a:close/>
                <a:moveTo>
                  <a:pt x="543720" y="3969"/>
                </a:moveTo>
                <a:cubicBezTo>
                  <a:pt x="545704" y="4762"/>
                  <a:pt x="547689" y="6350"/>
                  <a:pt x="547689" y="6350"/>
                </a:cubicBezTo>
                <a:cubicBezTo>
                  <a:pt x="547689" y="6350"/>
                  <a:pt x="539751" y="6350"/>
                  <a:pt x="539751" y="6350"/>
                </a:cubicBezTo>
                <a:cubicBezTo>
                  <a:pt x="539751" y="3175"/>
                  <a:pt x="541735" y="3175"/>
                  <a:pt x="543720" y="3969"/>
                </a:cubicBezTo>
                <a:close/>
                <a:moveTo>
                  <a:pt x="509192" y="3969"/>
                </a:moveTo>
                <a:cubicBezTo>
                  <a:pt x="510978" y="3175"/>
                  <a:pt x="512764" y="3175"/>
                  <a:pt x="512764" y="6350"/>
                </a:cubicBezTo>
                <a:lnTo>
                  <a:pt x="508105" y="4693"/>
                </a:lnTo>
                <a:close/>
                <a:moveTo>
                  <a:pt x="505620" y="3810"/>
                </a:moveTo>
                <a:lnTo>
                  <a:pt x="508105" y="4693"/>
                </a:lnTo>
                <a:lnTo>
                  <a:pt x="505620" y="6350"/>
                </a:lnTo>
                <a:close/>
                <a:moveTo>
                  <a:pt x="547689" y="0"/>
                </a:moveTo>
                <a:cubicBezTo>
                  <a:pt x="547689" y="0"/>
                  <a:pt x="547689" y="6350"/>
                  <a:pt x="547689" y="6350"/>
                </a:cubicBezTo>
                <a:cubicBezTo>
                  <a:pt x="547689" y="6350"/>
                  <a:pt x="539751" y="0"/>
                  <a:pt x="547689" y="0"/>
                </a:cubicBezTo>
                <a:close/>
                <a:moveTo>
                  <a:pt x="533401" y="0"/>
                </a:moveTo>
                <a:cubicBezTo>
                  <a:pt x="533401" y="0"/>
                  <a:pt x="533401" y="6350"/>
                  <a:pt x="533401" y="6350"/>
                </a:cubicBezTo>
                <a:cubicBezTo>
                  <a:pt x="539751" y="6350"/>
                  <a:pt x="527051" y="6350"/>
                  <a:pt x="527051" y="6350"/>
                </a:cubicBezTo>
                <a:cubicBezTo>
                  <a:pt x="527051" y="6350"/>
                  <a:pt x="533401" y="6350"/>
                  <a:pt x="533401" y="0"/>
                </a:cubicBezTo>
                <a:close/>
                <a:moveTo>
                  <a:pt x="505620" y="0"/>
                </a:moveTo>
                <a:cubicBezTo>
                  <a:pt x="505620" y="0"/>
                  <a:pt x="505620" y="0"/>
                  <a:pt x="505620" y="794"/>
                </a:cubicBezTo>
                <a:lnTo>
                  <a:pt x="505620" y="3810"/>
                </a:lnTo>
                <a:lnTo>
                  <a:pt x="503834" y="3175"/>
                </a:lnTo>
                <a:cubicBezTo>
                  <a:pt x="502048" y="1587"/>
                  <a:pt x="502048" y="0"/>
                  <a:pt x="505620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1380490" y="461645"/>
            <a:ext cx="10741660" cy="7067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任务二</a:t>
            </a:r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——</a:t>
            </a:r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唐雎是真有其</a:t>
            </a:r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“</a:t>
            </a:r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士</a:t>
            </a:r>
            <a:r>
              <a:rPr lang="en-US" altLang="zh-CN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”</a:t>
            </a:r>
            <a:r>
              <a:rPr lang="zh-CN" altLang="en-US" sz="40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汉仪晓波画报黑W" panose="00020600040101010101" charset="-122"/>
              </a:rPr>
              <a:t>吗？</a:t>
            </a:r>
            <a:endParaRPr lang="zh-CN" altLang="en-US" sz="40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汉仪晓波画报黑W" panose="00020600040101010101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2098525" y="2045148"/>
            <a:ext cx="94913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sz="4000" b="1" dirty="0" smtClean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思考</a:t>
            </a:r>
            <a:r>
              <a:rPr lang="zh-CN" altLang="en-US" sz="4000" b="1" dirty="0" smtClean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：</a:t>
            </a:r>
            <a:r>
              <a:rPr lang="zh-CN" sz="4000" b="1" dirty="0" smtClean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原文</a:t>
            </a:r>
            <a:r>
              <a:rPr lang="zh-CN" sz="4000" b="1" dirty="0">
                <a:solidFill>
                  <a:srgbClr val="0B5FD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</a:rPr>
              <a:t>有没有不合理之处？</a:t>
            </a:r>
            <a:endParaRPr lang="zh-CN" sz="4000" b="1" dirty="0">
              <a:solidFill>
                <a:srgbClr val="0B5FD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324090" y="4095115"/>
            <a:ext cx="3959860" cy="214757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</p:spPr>
      </p:pic>
    </p:spTree>
    <p:custDataLst>
      <p:tags r:id="rId3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p="http://schemas.openxmlformats.org/presentationml/2006/main">
  <p:tag name="KSO_WM_TEMPLATE_TOPIC_ID" val="2869567"/>
  <p:tag name="KSO_WM_TEMPLATE_OUTLINE_ID" val="15"/>
  <p:tag name="KSO_WM_TEMPLATE_SCENE_ID" val="1"/>
  <p:tag name="KSO_WM_TEMPLATE_JOB_ID" val="2"/>
  <p:tag name="KSO_WM_TEMPLATE_TOPIC_DEFAULT" val="1"/>
</p:tagLst>
</file>

<file path=ppt/tags/tag2.xml><?xml version="1.0" encoding="utf-8"?>
<p:tagLst xmlns:p="http://schemas.openxmlformats.org/presentationml/2006/main">
  <p:tag name="KSO_WM_TEMPLATE_TOPIC_ID" val="2869567"/>
  <p:tag name="KSO_WM_TEMPLATE_OUTLINE_ID" val="15"/>
  <p:tag name="KSO_WM_TEMPLATE_SCENE_ID" val="1"/>
  <p:tag name="KSO_WM_TEMPLATE_JOB_ID" val="2"/>
  <p:tag name="KSO_WM_TEMPLATE_TOPIC_DEFAULT" val="1"/>
</p:tagLst>
</file>

<file path=ppt/tags/tag3.xml><?xml version="1.0" encoding="utf-8"?>
<p:tagLst xmlns:p="http://schemas.openxmlformats.org/presentationml/2006/main">
  <p:tag name="AS_OS" val="Unix 3.10 unknown"/>
  <p:tag name="AS_RELEASE_DATE" val="2023.03.31"/>
  <p:tag name="AS_TITLE" val="Aspose.Slides for Java"/>
  <p:tag name="AS_VERSION" val="23.3"/>
  <p:tag name="resource_record_key" val="{&quot;70&quot;:[3318441]}"/>
  <p:tag name="commondata" val="eyJoZGlkIjoiMzEwNTM5NzYwMDRjMzkwZTVkZjY2ODkwMGIxNGU0OTUifQ==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宋体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lang="zh-CN" altLang="en-US" b="1"/>
        </a:defPPr>
      </a:lstStyle>
    </a:txDef>
  </a:objectDefaul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Calibri Light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Calibri"/>
        <a:cs typeface="Arial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1550</Words>
  <Application>WPS 演示</Application>
  <PresentationFormat>自定义</PresentationFormat>
  <Paragraphs>109</Paragraphs>
  <Slides>13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13</vt:i4>
      </vt:variant>
    </vt:vector>
  </HeadingPairs>
  <TitlesOfParts>
    <vt:vector size="31" baseType="lpstr">
      <vt:lpstr>Arial</vt:lpstr>
      <vt:lpstr>宋体</vt:lpstr>
      <vt:lpstr>Wingdings</vt:lpstr>
      <vt:lpstr>微软雅黑</vt:lpstr>
      <vt:lpstr>楷体</vt:lpstr>
      <vt:lpstr>仿宋</vt:lpstr>
      <vt:lpstr>汉仪晓波画报黑W</vt:lpstr>
      <vt:lpstr>汉仪晓波敦黑简</vt:lpstr>
      <vt:lpstr>黑体</vt:lpstr>
      <vt:lpstr>华文新魏</vt:lpstr>
      <vt:lpstr>Arial Unicode MS</vt:lpstr>
      <vt:lpstr>Calibri Light</vt:lpstr>
      <vt:lpstr>Calibri</vt:lpstr>
      <vt:lpstr>等线 Light</vt:lpstr>
      <vt:lpstr>等线</vt:lpstr>
      <vt:lpstr>Office 主题</vt:lpstr>
      <vt:lpstr>Office 主题​​</vt:lpstr>
      <vt:lpstr>1_Office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学科网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rbm.xkw.com</dc:creator>
  <cp:lastModifiedBy>LENOVO</cp:lastModifiedBy>
  <cp:revision>12</cp:revision>
  <cp:lastPrinted>2023-12-07T21:46:00Z</cp:lastPrinted>
  <dcterms:created xsi:type="dcterms:W3CDTF">2023-12-07T21:46:00Z</dcterms:created>
  <dcterms:modified xsi:type="dcterms:W3CDTF">2024-03-14T02:32:47Z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lbum">
    <vt:lpwstr>rbm.xkw.com</vt:lpwstr>
  </property>
  <property fmtid="{D5CDD505-2E9C-101B-9397-08002B2CF9AE}" pid="3" name="author">
    <vt:lpwstr>rbm.xkw.com</vt:lpwstr>
  </property>
  <property fmtid="{D5CDD505-2E9C-101B-9397-08002B2CF9AE}" pid="4" name="company">
    <vt:lpwstr>学科网</vt:lpwstr>
  </property>
  <property fmtid="{D5CDD505-2E9C-101B-9397-08002B2CF9AE}" pid="5" name="copyright">
    <vt:lpwstr>学科网版权所有</vt:lpwstr>
  </property>
  <property fmtid="{D5CDD505-2E9C-101B-9397-08002B2CF9AE}" pid="6" name="ICV">
    <vt:lpwstr>96FA2D1D20BE48929AA37F1E6E45ABD4_13</vt:lpwstr>
  </property>
  <property fmtid="{D5CDD505-2E9C-101B-9397-08002B2CF9AE}" pid="7" name="KSOProductBuildVer">
    <vt:lpwstr>2052-12.1.0.16388</vt:lpwstr>
  </property>
</Properties>
</file>